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tiff" ContentType="image/tiff"/>
  <Default Extension="vml" ContentType="application/vnd.openxmlformats-officedocument.vmlDrawing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theme/themeOverride1.xml" ContentType="application/vnd.openxmlformats-officedocument.themeOverride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charts/chart9.xml" ContentType="application/vnd.openxmlformats-officedocument.drawingml.chart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rts/chart10.xml" ContentType="application/vnd.openxmlformats-officedocument.drawingml.chart+xml"/>
  <Override PartName="/ppt/drawings/drawing1.xml" ContentType="application/vnd.openxmlformats-officedocument.drawingml.chartshapes+xml"/>
  <Override PartName="/ppt/charts/chart11.xml" ContentType="application/vnd.openxmlformats-officedocument.drawingml.chart+xml"/>
  <Override PartName="/ppt/charts/chart12.xml" ContentType="application/vnd.openxmlformats-officedocument.drawingml.chart+xml"/>
  <Override PartName="/ppt/charts/chart13.xml" ContentType="application/vnd.openxmlformats-officedocument.drawingml.chart+xml"/>
  <Override PartName="/ppt/charts/chart14.xml" ContentType="application/vnd.openxmlformats-officedocument.drawingml.chart+xml"/>
  <Override PartName="/ppt/theme/themeOverride2.xml" ContentType="application/vnd.openxmlformats-officedocument.themeOverride+xml"/>
  <Override PartName="/ppt/charts/chart15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53"/>
  </p:notesMasterIdLst>
  <p:handoutMasterIdLst>
    <p:handoutMasterId r:id="rId54"/>
  </p:handoutMasterIdLst>
  <p:sldIdLst>
    <p:sldId id="276" r:id="rId2"/>
    <p:sldId id="294" r:id="rId3"/>
    <p:sldId id="277" r:id="rId4"/>
    <p:sldId id="304" r:id="rId5"/>
    <p:sldId id="305" r:id="rId6"/>
    <p:sldId id="326" r:id="rId7"/>
    <p:sldId id="311" r:id="rId8"/>
    <p:sldId id="312" r:id="rId9"/>
    <p:sldId id="313" r:id="rId10"/>
    <p:sldId id="300" r:id="rId11"/>
    <p:sldId id="301" r:id="rId12"/>
    <p:sldId id="260" r:id="rId13"/>
    <p:sldId id="348" r:id="rId14"/>
    <p:sldId id="310" r:id="rId15"/>
    <p:sldId id="297" r:id="rId16"/>
    <p:sldId id="315" r:id="rId17"/>
    <p:sldId id="261" r:id="rId18"/>
    <p:sldId id="319" r:id="rId19"/>
    <p:sldId id="306" r:id="rId20"/>
    <p:sldId id="302" r:id="rId21"/>
    <p:sldId id="325" r:id="rId22"/>
    <p:sldId id="262" r:id="rId23"/>
    <p:sldId id="263" r:id="rId24"/>
    <p:sldId id="285" r:id="rId25"/>
    <p:sldId id="264" r:id="rId26"/>
    <p:sldId id="265" r:id="rId27"/>
    <p:sldId id="327" r:id="rId28"/>
    <p:sldId id="328" r:id="rId29"/>
    <p:sldId id="331" r:id="rId30"/>
    <p:sldId id="329" r:id="rId31"/>
    <p:sldId id="275" r:id="rId32"/>
    <p:sldId id="333" r:id="rId33"/>
    <p:sldId id="293" r:id="rId34"/>
    <p:sldId id="288" r:id="rId35"/>
    <p:sldId id="334" r:id="rId36"/>
    <p:sldId id="335" r:id="rId37"/>
    <p:sldId id="292" r:id="rId38"/>
    <p:sldId id="344" r:id="rId39"/>
    <p:sldId id="345" r:id="rId40"/>
    <p:sldId id="346" r:id="rId41"/>
    <p:sldId id="322" r:id="rId42"/>
    <p:sldId id="316" r:id="rId43"/>
    <p:sldId id="317" r:id="rId44"/>
    <p:sldId id="324" r:id="rId45"/>
    <p:sldId id="340" r:id="rId46"/>
    <p:sldId id="342" r:id="rId47"/>
    <p:sldId id="347" r:id="rId48"/>
    <p:sldId id="353" r:id="rId49"/>
    <p:sldId id="307" r:id="rId50"/>
    <p:sldId id="308" r:id="rId51"/>
    <p:sldId id="303" r:id="rId52"/>
  </p:sldIdLst>
  <p:sldSz cx="9144000" cy="6858000" type="screen4x3"/>
  <p:notesSz cx="6761163" cy="9942513"/>
  <p:defaultTextStyle>
    <a:defPPr>
      <a:defRPr lang="zh-CN"/>
    </a:defPPr>
    <a:lvl1pPr algn="l" rtl="0" fontAlgn="base">
      <a:spcBef>
        <a:spcPct val="0"/>
      </a:spcBef>
      <a:spcAft>
        <a:spcPct val="0"/>
      </a:spcAft>
      <a:defRPr b="1" kern="1200">
        <a:solidFill>
          <a:schemeClr val="tx1"/>
        </a:solidFill>
        <a:latin typeface="Arial" charset="0"/>
        <a:ea typeface="宋体" charset="-122"/>
        <a:cs typeface="+mn-cs"/>
      </a:defRPr>
    </a:lvl1pPr>
    <a:lvl2pPr marL="457200" algn="l" rtl="0" fontAlgn="base">
      <a:spcBef>
        <a:spcPct val="0"/>
      </a:spcBef>
      <a:spcAft>
        <a:spcPct val="0"/>
      </a:spcAft>
      <a:defRPr b="1" kern="1200">
        <a:solidFill>
          <a:schemeClr val="tx1"/>
        </a:solidFill>
        <a:latin typeface="Arial" charset="0"/>
        <a:ea typeface="宋体" charset="-122"/>
        <a:cs typeface="+mn-cs"/>
      </a:defRPr>
    </a:lvl2pPr>
    <a:lvl3pPr marL="914400" algn="l" rtl="0" fontAlgn="base">
      <a:spcBef>
        <a:spcPct val="0"/>
      </a:spcBef>
      <a:spcAft>
        <a:spcPct val="0"/>
      </a:spcAft>
      <a:defRPr b="1" kern="1200">
        <a:solidFill>
          <a:schemeClr val="tx1"/>
        </a:solidFill>
        <a:latin typeface="Arial" charset="0"/>
        <a:ea typeface="宋体" charset="-122"/>
        <a:cs typeface="+mn-cs"/>
      </a:defRPr>
    </a:lvl3pPr>
    <a:lvl4pPr marL="1371600" algn="l" rtl="0" fontAlgn="base">
      <a:spcBef>
        <a:spcPct val="0"/>
      </a:spcBef>
      <a:spcAft>
        <a:spcPct val="0"/>
      </a:spcAft>
      <a:defRPr b="1" kern="1200">
        <a:solidFill>
          <a:schemeClr val="tx1"/>
        </a:solidFill>
        <a:latin typeface="Arial" charset="0"/>
        <a:ea typeface="宋体" charset="-122"/>
        <a:cs typeface="+mn-cs"/>
      </a:defRPr>
    </a:lvl4pPr>
    <a:lvl5pPr marL="1828800" algn="l" rtl="0" fontAlgn="base">
      <a:spcBef>
        <a:spcPct val="0"/>
      </a:spcBef>
      <a:spcAft>
        <a:spcPct val="0"/>
      </a:spcAft>
      <a:defRPr b="1" kern="1200">
        <a:solidFill>
          <a:schemeClr val="tx1"/>
        </a:solidFill>
        <a:latin typeface="Arial" charset="0"/>
        <a:ea typeface="宋体" charset="-122"/>
        <a:cs typeface="+mn-cs"/>
      </a:defRPr>
    </a:lvl5pPr>
    <a:lvl6pPr marL="2286000" algn="l" defTabSz="914400" rtl="0" eaLnBrk="1" latinLnBrk="0" hangingPunct="1">
      <a:defRPr b="1" kern="1200">
        <a:solidFill>
          <a:schemeClr val="tx1"/>
        </a:solidFill>
        <a:latin typeface="Arial" charset="0"/>
        <a:ea typeface="宋体" charset="-122"/>
        <a:cs typeface="+mn-cs"/>
      </a:defRPr>
    </a:lvl6pPr>
    <a:lvl7pPr marL="2743200" algn="l" defTabSz="914400" rtl="0" eaLnBrk="1" latinLnBrk="0" hangingPunct="1">
      <a:defRPr b="1" kern="1200">
        <a:solidFill>
          <a:schemeClr val="tx1"/>
        </a:solidFill>
        <a:latin typeface="Arial" charset="0"/>
        <a:ea typeface="宋体" charset="-122"/>
        <a:cs typeface="+mn-cs"/>
      </a:defRPr>
    </a:lvl7pPr>
    <a:lvl8pPr marL="3200400" algn="l" defTabSz="914400" rtl="0" eaLnBrk="1" latinLnBrk="0" hangingPunct="1">
      <a:defRPr b="1" kern="1200">
        <a:solidFill>
          <a:schemeClr val="tx1"/>
        </a:solidFill>
        <a:latin typeface="Arial" charset="0"/>
        <a:ea typeface="宋体" charset="-122"/>
        <a:cs typeface="+mn-cs"/>
      </a:defRPr>
    </a:lvl8pPr>
    <a:lvl9pPr marL="3657600" algn="l" defTabSz="914400" rtl="0" eaLnBrk="1" latinLnBrk="0" hangingPunct="1">
      <a:defRPr b="1" kern="1200">
        <a:solidFill>
          <a:schemeClr val="tx1"/>
        </a:solidFill>
        <a:latin typeface="Arial" charset="0"/>
        <a:ea typeface="宋体" charset="-122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FF"/>
    <a:srgbClr val="000099"/>
    <a:srgbClr val="CC00FF"/>
    <a:srgbClr val="FF3300"/>
    <a:srgbClr val="FFFFCC"/>
    <a:srgbClr val="9999FF"/>
    <a:srgbClr val="FFFF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howGuides="1">
      <p:cViewPr varScale="1">
        <p:scale>
          <a:sx n="95" d="100"/>
          <a:sy n="95" d="100"/>
        </p:scale>
        <p:origin x="-1090" y="-82"/>
      </p:cViewPr>
      <p:guideLst>
        <p:guide orient="horz" pos="2529"/>
        <p:guide orient="horz" pos="771"/>
        <p:guide orient="horz" pos="4286"/>
        <p:guide orient="horz" pos="3776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192"/>
    </p:cViewPr>
  </p:sorterViewPr>
  <p:gridSpacing cx="45005" cy="45005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presProps" Target="pres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notesMaster" Target="notesMasters/notesMaster1.xml"/><Relationship Id="rId58" Type="http://schemas.openxmlformats.org/officeDocument/2006/relationships/tableStyles" Target="tableStyles.xml"/><Relationship Id="rId5" Type="http://schemas.openxmlformats.org/officeDocument/2006/relationships/slide" Target="slides/slide4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viewProps" Target="view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handoutMaster" Target="handoutMasters/handout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theme" Target="theme/theme1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1.xlsx"/></Relationships>
</file>

<file path=ppt/charts/_rels/chart10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.xml"/><Relationship Id="rId1" Type="http://schemas.openxmlformats.org/officeDocument/2006/relationships/package" Target="../embeddings/Microsoft_Excel____6.xlsx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7.xlsx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8.xlsx"/></Relationships>
</file>

<file path=ppt/charts/_rels/chart1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9.xlsx"/></Relationships>
</file>

<file path=ppt/charts/_rels/chart14.xml.rels><?xml version="1.0" encoding="UTF-8" standalone="yes"?>
<Relationships xmlns="http://schemas.openxmlformats.org/package/2006/relationships"><Relationship Id="rId2" Type="http://schemas.openxmlformats.org/officeDocument/2006/relationships/oleObject" Target="file:///D:\My%20Documents\My%20documents\Students%20and%20Staff\Liyan\sll0771%20growth%20curve.xlsx" TargetMode="External"/><Relationship Id="rId1" Type="http://schemas.openxmlformats.org/officeDocument/2006/relationships/themeOverride" Target="../theme/themeOverride2.xml"/></Relationships>
</file>

<file path=ppt/charts/_rels/chart1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10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2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3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4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5.xlsx"/></Relationships>
</file>

<file path=ppt/charts/_rels/chart6.xml.rels><?xml version="1.0" encoding="UTF-8" standalone="yes"?>
<Relationships xmlns="http://schemas.openxmlformats.org/package/2006/relationships"><Relationship Id="rId2" Type="http://schemas.openxmlformats.org/officeDocument/2006/relationships/oleObject" Target="file:///D:\My%20Documents\My%20documents\Data\slr0110\membranne_proteins.xls" TargetMode="External"/><Relationship Id="rId1" Type="http://schemas.openxmlformats.org/officeDocument/2006/relationships/themeOverride" Target="../theme/themeOverride1.xml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oleObject" Target="../embeddings/oleObject2.bin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oleObject" Target="file:///D:\Wang\slr0110\PDST_V3.708pE_slr0110_membrane_117.xlsx" TargetMode="External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oleObject" Target="file:///D:\Wang\slr0110\PDST_V3.708pE_slr0110_soluble_117.xlsx" TargetMode="Externa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9002405949256338E-2"/>
          <c:y val="3.8833577072540641E-2"/>
          <c:w val="0.89024759405074361"/>
          <c:h val="0.87354259101662657"/>
        </c:manualLayout>
      </c:layout>
      <c:lineChart>
        <c:grouping val="standard"/>
        <c:varyColors val="0"/>
        <c:ser>
          <c:idx val="0"/>
          <c:order val="0"/>
          <c:tx>
            <c:strRef>
              <c:f>Sheet1!$A$32</c:f>
              <c:strCache>
                <c:ptCount val="1"/>
                <c:pt idx="0">
                  <c:v>Δslr0110+G</c:v>
                </c:pt>
              </c:strCache>
            </c:strRef>
          </c:tx>
          <c:spPr>
            <a:ln>
              <a:solidFill>
                <a:srgbClr val="FF0000"/>
              </a:solidFill>
            </a:ln>
          </c:spPr>
          <c:errBars>
            <c:errDir val="y"/>
            <c:errBarType val="both"/>
            <c:errValType val="cust"/>
            <c:noEndCap val="0"/>
            <c:plus>
              <c:numRef>
                <c:f>Sheet1!$B$38:$F$38</c:f>
                <c:numCache>
                  <c:formatCode>General</c:formatCode>
                  <c:ptCount val="5"/>
                  <c:pt idx="0">
                    <c:v>1.3228756555322965E-3</c:v>
                  </c:pt>
                  <c:pt idx="1">
                    <c:v>1.7545971364136922E-2</c:v>
                  </c:pt>
                  <c:pt idx="2">
                    <c:v>6.3111013301958535E-2</c:v>
                  </c:pt>
                  <c:pt idx="3">
                    <c:v>9.3561180221523738E-2</c:v>
                  </c:pt>
                  <c:pt idx="4">
                    <c:v>9.4453692357683958E-2</c:v>
                  </c:pt>
                </c:numCache>
              </c:numRef>
            </c:plus>
            <c:minus>
              <c:numRef>
                <c:f>Sheet1!$B$38:$F$38</c:f>
                <c:numCache>
                  <c:formatCode>General</c:formatCode>
                  <c:ptCount val="5"/>
                  <c:pt idx="0">
                    <c:v>1.3228756555322965E-3</c:v>
                  </c:pt>
                  <c:pt idx="1">
                    <c:v>1.7545971364136922E-2</c:v>
                  </c:pt>
                  <c:pt idx="2">
                    <c:v>6.3111013301958535E-2</c:v>
                  </c:pt>
                  <c:pt idx="3">
                    <c:v>9.3561180221523738E-2</c:v>
                  </c:pt>
                  <c:pt idx="4">
                    <c:v>9.4453692357683958E-2</c:v>
                  </c:pt>
                </c:numCache>
              </c:numRef>
            </c:minus>
          </c:errBars>
          <c:cat>
            <c:numRef>
              <c:f>Sheet1!$B$31:$F$31</c:f>
              <c:numCache>
                <c:formatCode>General</c:formatCode>
                <c:ptCount val="5"/>
                <c:pt idx="0">
                  <c:v>0</c:v>
                </c:pt>
                <c:pt idx="1">
                  <c:v>24</c:v>
                </c:pt>
                <c:pt idx="2">
                  <c:v>48</c:v>
                </c:pt>
                <c:pt idx="3">
                  <c:v>72</c:v>
                </c:pt>
                <c:pt idx="4">
                  <c:v>96</c:v>
                </c:pt>
              </c:numCache>
            </c:numRef>
          </c:cat>
          <c:val>
            <c:numRef>
              <c:f>Sheet1!$B$32:$F$32</c:f>
              <c:numCache>
                <c:formatCode>General</c:formatCode>
                <c:ptCount val="5"/>
                <c:pt idx="0">
                  <c:v>4.9222222222222216E-2</c:v>
                </c:pt>
                <c:pt idx="1">
                  <c:v>0.20099999999999998</c:v>
                </c:pt>
                <c:pt idx="2">
                  <c:v>0.64966666666666673</c:v>
                </c:pt>
                <c:pt idx="3">
                  <c:v>1.2050000000000001</c:v>
                </c:pt>
                <c:pt idx="4">
                  <c:v>1.8099999999999998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Sheet1!$A$33</c:f>
              <c:strCache>
                <c:ptCount val="1"/>
                <c:pt idx="0">
                  <c:v>Δslr0110</c:v>
                </c:pt>
              </c:strCache>
            </c:strRef>
          </c:tx>
          <c:spPr>
            <a:ln>
              <a:solidFill>
                <a:srgbClr val="00B0F0"/>
              </a:solidFill>
            </a:ln>
          </c:spPr>
          <c:errBars>
            <c:errDir val="y"/>
            <c:errBarType val="both"/>
            <c:errValType val="cust"/>
            <c:noEndCap val="0"/>
            <c:plus>
              <c:numRef>
                <c:f>Sheet1!$B$40:$F$40</c:f>
                <c:numCache>
                  <c:formatCode>General</c:formatCode>
                  <c:ptCount val="5"/>
                  <c:pt idx="0">
                    <c:v>1.6914819275153693E-3</c:v>
                  </c:pt>
                  <c:pt idx="1">
                    <c:v>2.0704937682699116E-2</c:v>
                  </c:pt>
                  <c:pt idx="2">
                    <c:v>7.5016294526218441E-2</c:v>
                  </c:pt>
                  <c:pt idx="3">
                    <c:v>0.10011493395093461</c:v>
                  </c:pt>
                  <c:pt idx="4">
                    <c:v>7.5511588514611414E-2</c:v>
                  </c:pt>
                </c:numCache>
              </c:numRef>
            </c:plus>
            <c:minus>
              <c:numRef>
                <c:f>Sheet1!$B$40:$F$40</c:f>
                <c:numCache>
                  <c:formatCode>General</c:formatCode>
                  <c:ptCount val="5"/>
                  <c:pt idx="0">
                    <c:v>1.6914819275153693E-3</c:v>
                  </c:pt>
                  <c:pt idx="1">
                    <c:v>2.0704937682699116E-2</c:v>
                  </c:pt>
                  <c:pt idx="2">
                    <c:v>7.5016294526218441E-2</c:v>
                  </c:pt>
                  <c:pt idx="3">
                    <c:v>0.10011493395093461</c:v>
                  </c:pt>
                  <c:pt idx="4">
                    <c:v>7.5511588514611414E-2</c:v>
                  </c:pt>
                </c:numCache>
              </c:numRef>
            </c:minus>
          </c:errBars>
          <c:cat>
            <c:numRef>
              <c:f>Sheet1!$B$31:$F$31</c:f>
              <c:numCache>
                <c:formatCode>General</c:formatCode>
                <c:ptCount val="5"/>
                <c:pt idx="0">
                  <c:v>0</c:v>
                </c:pt>
                <c:pt idx="1">
                  <c:v>24</c:v>
                </c:pt>
                <c:pt idx="2">
                  <c:v>48</c:v>
                </c:pt>
                <c:pt idx="3">
                  <c:v>72</c:v>
                </c:pt>
                <c:pt idx="4">
                  <c:v>96</c:v>
                </c:pt>
              </c:numCache>
            </c:numRef>
          </c:cat>
          <c:val>
            <c:numRef>
              <c:f>Sheet1!$B$33:$F$33</c:f>
              <c:numCache>
                <c:formatCode>General</c:formatCode>
                <c:ptCount val="5"/>
                <c:pt idx="0">
                  <c:v>4.5999999999999992E-2</c:v>
                </c:pt>
                <c:pt idx="1">
                  <c:v>0.12911111111111109</c:v>
                </c:pt>
                <c:pt idx="2">
                  <c:v>0.39366666666666661</c:v>
                </c:pt>
                <c:pt idx="3">
                  <c:v>0.92722222222222206</c:v>
                </c:pt>
                <c:pt idx="4">
                  <c:v>1.4730000000000003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Sheet1!$A$34</c:f>
              <c:strCache>
                <c:ptCount val="1"/>
                <c:pt idx="0">
                  <c:v>WT+G</c:v>
                </c:pt>
              </c:strCache>
            </c:strRef>
          </c:tx>
          <c:spPr>
            <a:ln>
              <a:solidFill>
                <a:srgbClr val="0000FF"/>
              </a:solidFill>
            </a:ln>
          </c:spPr>
          <c:errBars>
            <c:errDir val="y"/>
            <c:errBarType val="both"/>
            <c:errValType val="cust"/>
            <c:noEndCap val="0"/>
            <c:plus>
              <c:numRef>
                <c:f>Sheet1!$B$37:$F$37</c:f>
                <c:numCache>
                  <c:formatCode>General</c:formatCode>
                  <c:ptCount val="5"/>
                  <c:pt idx="0">
                    <c:v>8.3333333333333404E-4</c:v>
                  </c:pt>
                  <c:pt idx="1">
                    <c:v>2.0000000000000018E-3</c:v>
                  </c:pt>
                  <c:pt idx="2">
                    <c:v>1.1015141094572214E-2</c:v>
                  </c:pt>
                  <c:pt idx="3">
                    <c:v>1.6093476939431105E-2</c:v>
                  </c:pt>
                  <c:pt idx="4">
                    <c:v>8.6602540378444576E-3</c:v>
                  </c:pt>
                </c:numCache>
              </c:numRef>
            </c:plus>
            <c:minus>
              <c:numRef>
                <c:f>Sheet1!$B$37:$F$37</c:f>
                <c:numCache>
                  <c:formatCode>General</c:formatCode>
                  <c:ptCount val="5"/>
                  <c:pt idx="0">
                    <c:v>8.3333333333333404E-4</c:v>
                  </c:pt>
                  <c:pt idx="1">
                    <c:v>2.0000000000000018E-3</c:v>
                  </c:pt>
                  <c:pt idx="2">
                    <c:v>1.1015141094572214E-2</c:v>
                  </c:pt>
                  <c:pt idx="3">
                    <c:v>1.6093476939431105E-2</c:v>
                  </c:pt>
                  <c:pt idx="4">
                    <c:v>8.6602540378444576E-3</c:v>
                  </c:pt>
                </c:numCache>
              </c:numRef>
            </c:minus>
          </c:errBars>
          <c:cat>
            <c:numRef>
              <c:f>Sheet1!$B$31:$F$31</c:f>
              <c:numCache>
                <c:formatCode>General</c:formatCode>
                <c:ptCount val="5"/>
                <c:pt idx="0">
                  <c:v>0</c:v>
                </c:pt>
                <c:pt idx="1">
                  <c:v>24</c:v>
                </c:pt>
                <c:pt idx="2">
                  <c:v>48</c:v>
                </c:pt>
                <c:pt idx="3">
                  <c:v>72</c:v>
                </c:pt>
                <c:pt idx="4">
                  <c:v>96</c:v>
                </c:pt>
              </c:numCache>
            </c:numRef>
          </c:cat>
          <c:val>
            <c:numRef>
              <c:f>Sheet1!$B$34:$F$34</c:f>
              <c:numCache>
                <c:formatCode>General</c:formatCode>
                <c:ptCount val="5"/>
                <c:pt idx="0">
                  <c:v>6.0222222222222226E-2</c:v>
                </c:pt>
                <c:pt idx="1">
                  <c:v>0.33677777777777779</c:v>
                </c:pt>
                <c:pt idx="2">
                  <c:v>1.5385555555555557</c:v>
                </c:pt>
                <c:pt idx="3">
                  <c:v>2.7458888888888886</c:v>
                </c:pt>
                <c:pt idx="4">
                  <c:v>3.0453333333333332</c:v>
                </c:pt>
              </c:numCache>
            </c:numRef>
          </c:val>
          <c:smooth val="0"/>
        </c:ser>
        <c:ser>
          <c:idx val="3"/>
          <c:order val="3"/>
          <c:tx>
            <c:strRef>
              <c:f>Sheet1!$A$35</c:f>
              <c:strCache>
                <c:ptCount val="1"/>
                <c:pt idx="0">
                  <c:v>WT</c:v>
                </c:pt>
              </c:strCache>
            </c:strRef>
          </c:tx>
          <c:errBars>
            <c:errDir val="y"/>
            <c:errBarType val="both"/>
            <c:errValType val="cust"/>
            <c:noEndCap val="0"/>
            <c:plus>
              <c:numRef>
                <c:f>Sheet1!$B$39:$F$39</c:f>
                <c:numCache>
                  <c:formatCode>General</c:formatCode>
                  <c:ptCount val="5"/>
                  <c:pt idx="0">
                    <c:v>1.3017082793177755E-3</c:v>
                  </c:pt>
                  <c:pt idx="1">
                    <c:v>1.5433549314543434E-2</c:v>
                  </c:pt>
                  <c:pt idx="2">
                    <c:v>8.6926853030451862E-2</c:v>
                  </c:pt>
                  <c:pt idx="3">
                    <c:v>1.6699135040806959E-2</c:v>
                  </c:pt>
                  <c:pt idx="4">
                    <c:v>1.8973665961010303E-2</c:v>
                  </c:pt>
                </c:numCache>
              </c:numRef>
            </c:plus>
            <c:minus>
              <c:numRef>
                <c:f>Sheet1!$B$39:$F$39</c:f>
                <c:numCache>
                  <c:formatCode>General</c:formatCode>
                  <c:ptCount val="5"/>
                  <c:pt idx="0">
                    <c:v>1.3017082793177755E-3</c:v>
                  </c:pt>
                  <c:pt idx="1">
                    <c:v>1.5433549314543434E-2</c:v>
                  </c:pt>
                  <c:pt idx="2">
                    <c:v>8.6926853030451862E-2</c:v>
                  </c:pt>
                  <c:pt idx="3">
                    <c:v>1.6699135040806959E-2</c:v>
                  </c:pt>
                  <c:pt idx="4">
                    <c:v>1.8973665961010303E-2</c:v>
                  </c:pt>
                </c:numCache>
              </c:numRef>
            </c:minus>
          </c:errBars>
          <c:cat>
            <c:numRef>
              <c:f>Sheet1!$B$31:$F$31</c:f>
              <c:numCache>
                <c:formatCode>General</c:formatCode>
                <c:ptCount val="5"/>
                <c:pt idx="0">
                  <c:v>0</c:v>
                </c:pt>
                <c:pt idx="1">
                  <c:v>24</c:v>
                </c:pt>
                <c:pt idx="2">
                  <c:v>48</c:v>
                </c:pt>
                <c:pt idx="3">
                  <c:v>72</c:v>
                </c:pt>
                <c:pt idx="4">
                  <c:v>96</c:v>
                </c:pt>
              </c:numCache>
            </c:numRef>
          </c:cat>
          <c:val>
            <c:numRef>
              <c:f>Sheet1!$B$35:$F$35</c:f>
              <c:numCache>
                <c:formatCode>General</c:formatCode>
                <c:ptCount val="5"/>
                <c:pt idx="0">
                  <c:v>5.1888888888888887E-2</c:v>
                </c:pt>
                <c:pt idx="1">
                  <c:v>0.17577777777777776</c:v>
                </c:pt>
                <c:pt idx="2">
                  <c:v>0.57277777777777783</c:v>
                </c:pt>
                <c:pt idx="3">
                  <c:v>1.0866666666666667</c:v>
                </c:pt>
                <c:pt idx="4">
                  <c:v>1.5736666666666668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4166784"/>
        <c:axId val="100334336"/>
      </c:lineChart>
      <c:catAx>
        <c:axId val="34166784"/>
        <c:scaling>
          <c:orientation val="minMax"/>
        </c:scaling>
        <c:delete val="0"/>
        <c:axPos val="b"/>
        <c:numFmt formatCode="#,##0_);[Red]\(#,##0\)" sourceLinked="0"/>
        <c:majorTickMark val="out"/>
        <c:minorTickMark val="none"/>
        <c:tickLblPos val="nextTo"/>
        <c:spPr>
          <a:ln w="19050">
            <a:solidFill>
              <a:schemeClr val="tx1"/>
            </a:solidFill>
          </a:ln>
        </c:spPr>
        <c:txPr>
          <a:bodyPr/>
          <a:lstStyle/>
          <a:p>
            <a:pPr>
              <a:defRPr sz="1800" b="1">
                <a:latin typeface="Arial" pitchFamily="34" charset="0"/>
                <a:cs typeface="Arial" pitchFamily="34" charset="0"/>
              </a:defRPr>
            </a:pPr>
            <a:endParaRPr lang="zh-CN"/>
          </a:p>
        </c:txPr>
        <c:crossAx val="100334336"/>
        <c:crosses val="autoZero"/>
        <c:auto val="1"/>
        <c:lblAlgn val="ctr"/>
        <c:lblOffset val="100"/>
        <c:noMultiLvlLbl val="0"/>
      </c:catAx>
      <c:valAx>
        <c:axId val="100334336"/>
        <c:scaling>
          <c:orientation val="minMax"/>
        </c:scaling>
        <c:delete val="0"/>
        <c:axPos val="l"/>
        <c:numFmt formatCode="#,##0.0_);[Red]\(#,##0.0\)" sourceLinked="0"/>
        <c:majorTickMark val="out"/>
        <c:minorTickMark val="none"/>
        <c:tickLblPos val="nextTo"/>
        <c:spPr>
          <a:ln w="19050">
            <a:solidFill>
              <a:schemeClr val="tx1"/>
            </a:solidFill>
          </a:ln>
        </c:spPr>
        <c:txPr>
          <a:bodyPr/>
          <a:lstStyle/>
          <a:p>
            <a:pPr>
              <a:defRPr sz="1800" b="1">
                <a:latin typeface="Arial" pitchFamily="34" charset="0"/>
                <a:cs typeface="Arial" pitchFamily="34" charset="0"/>
              </a:defRPr>
            </a:pPr>
            <a:endParaRPr lang="zh-CN"/>
          </a:p>
        </c:txPr>
        <c:crossAx val="34166784"/>
        <c:crosses val="autoZero"/>
        <c:crossBetween val="midCat"/>
      </c:valAx>
    </c:plotArea>
    <c:legend>
      <c:legendPos val="r"/>
      <c:layout>
        <c:manualLayout>
          <c:xMode val="edge"/>
          <c:yMode val="edge"/>
          <c:x val="0.22420185635939441"/>
          <c:y val="4.1236723477364165E-2"/>
          <c:w val="0.39914201452363879"/>
          <c:h val="0.2756548318947597"/>
        </c:manualLayout>
      </c:layout>
      <c:overlay val="0"/>
      <c:txPr>
        <a:bodyPr/>
        <a:lstStyle/>
        <a:p>
          <a:pPr>
            <a:defRPr sz="1400" b="1"/>
          </a:pPr>
          <a:endParaRPr lang="zh-CN"/>
        </a:p>
      </c:txPr>
    </c:legend>
    <c:plotVisOnly val="1"/>
    <c:dispBlanksAs val="gap"/>
    <c:showDLblsOverMax val="0"/>
  </c:chart>
  <c:spPr>
    <a:ln>
      <a:noFill/>
    </a:ln>
  </c:spPr>
  <c:externalData r:id="rId1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42032374524612992"/>
          <c:y val="0"/>
          <c:w val="0.55877143928437512"/>
          <c:h val="0.937457631228932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Compare!$B$1</c:f>
              <c:strCache>
                <c:ptCount val="1"/>
                <c:pt idx="0">
                  <c:v>Up</c:v>
                </c:pt>
              </c:strCache>
            </c:strRef>
          </c:tx>
          <c:invertIfNegative val="0"/>
          <c:cat>
            <c:strRef>
              <c:f>Compare!$A$2:$A$17</c:f>
              <c:strCache>
                <c:ptCount val="16"/>
                <c:pt idx="0">
                  <c:v>Hypothetical</c:v>
                </c:pt>
                <c:pt idx="1">
                  <c:v>Photosynthesis and respiration</c:v>
                </c:pt>
                <c:pt idx="2">
                  <c:v>Transport and binding proteins</c:v>
                </c:pt>
                <c:pt idx="3">
                  <c:v>Unknown</c:v>
                </c:pt>
                <c:pt idx="4">
                  <c:v>Cell envelope</c:v>
                </c:pt>
                <c:pt idx="5">
                  <c:v>Energy metabolism</c:v>
                </c:pt>
                <c:pt idx="6">
                  <c:v>Fatty acid, phospholipid and sterol metabolism</c:v>
                </c:pt>
                <c:pt idx="7">
                  <c:v>Regulatory functions</c:v>
                </c:pt>
                <c:pt idx="8">
                  <c:v>Purines, pyrimidines, nucleosides, and nucleotides</c:v>
                </c:pt>
                <c:pt idx="9">
                  <c:v>Biosynthesis of cofactors, prosthetic groups, and carriers</c:v>
                </c:pt>
                <c:pt idx="10">
                  <c:v>Transcription</c:v>
                </c:pt>
                <c:pt idx="11">
                  <c:v>Cellular processes</c:v>
                </c:pt>
                <c:pt idx="12">
                  <c:v>Central intermediary metabolism</c:v>
                </c:pt>
                <c:pt idx="13">
                  <c:v>Other categories</c:v>
                </c:pt>
                <c:pt idx="14">
                  <c:v>Amino acid biosynthesis</c:v>
                </c:pt>
                <c:pt idx="15">
                  <c:v>Translation</c:v>
                </c:pt>
              </c:strCache>
            </c:strRef>
          </c:cat>
          <c:val>
            <c:numRef>
              <c:f>Compare!$B$2:$B$17</c:f>
              <c:numCache>
                <c:formatCode>General</c:formatCode>
                <c:ptCount val="16"/>
                <c:pt idx="0">
                  <c:v>23</c:v>
                </c:pt>
                <c:pt idx="1">
                  <c:v>8</c:v>
                </c:pt>
                <c:pt idx="2">
                  <c:v>8</c:v>
                </c:pt>
                <c:pt idx="3">
                  <c:v>6</c:v>
                </c:pt>
                <c:pt idx="4">
                  <c:v>5</c:v>
                </c:pt>
                <c:pt idx="5">
                  <c:v>5</c:v>
                </c:pt>
                <c:pt idx="6">
                  <c:v>1</c:v>
                </c:pt>
                <c:pt idx="7">
                  <c:v>2</c:v>
                </c:pt>
                <c:pt idx="8">
                  <c:v>0</c:v>
                </c:pt>
                <c:pt idx="9">
                  <c:v>0</c:v>
                </c:pt>
                <c:pt idx="10">
                  <c:v>1</c:v>
                </c:pt>
                <c:pt idx="11">
                  <c:v>4</c:v>
                </c:pt>
                <c:pt idx="12">
                  <c:v>1</c:v>
                </c:pt>
                <c:pt idx="13">
                  <c:v>2</c:v>
                </c:pt>
                <c:pt idx="14">
                  <c:v>1</c:v>
                </c:pt>
                <c:pt idx="15">
                  <c:v>2</c:v>
                </c:pt>
              </c:numCache>
            </c:numRef>
          </c:val>
        </c:ser>
        <c:ser>
          <c:idx val="1"/>
          <c:order val="1"/>
          <c:tx>
            <c:strRef>
              <c:f>Compare!$C$1</c:f>
              <c:strCache>
                <c:ptCount val="1"/>
                <c:pt idx="0">
                  <c:v>Down</c:v>
                </c:pt>
              </c:strCache>
            </c:strRef>
          </c:tx>
          <c:invertIfNegative val="0"/>
          <c:cat>
            <c:strRef>
              <c:f>Compare!$A$2:$A$17</c:f>
              <c:strCache>
                <c:ptCount val="16"/>
                <c:pt idx="0">
                  <c:v>Hypothetical</c:v>
                </c:pt>
                <c:pt idx="1">
                  <c:v>Photosynthesis and respiration</c:v>
                </c:pt>
                <c:pt idx="2">
                  <c:v>Transport and binding proteins</c:v>
                </c:pt>
                <c:pt idx="3">
                  <c:v>Unknown</c:v>
                </c:pt>
                <c:pt idx="4">
                  <c:v>Cell envelope</c:v>
                </c:pt>
                <c:pt idx="5">
                  <c:v>Energy metabolism</c:v>
                </c:pt>
                <c:pt idx="6">
                  <c:v>Fatty acid, phospholipid and sterol metabolism</c:v>
                </c:pt>
                <c:pt idx="7">
                  <c:v>Regulatory functions</c:v>
                </c:pt>
                <c:pt idx="8">
                  <c:v>Purines, pyrimidines, nucleosides, and nucleotides</c:v>
                </c:pt>
                <c:pt idx="9">
                  <c:v>Biosynthesis of cofactors, prosthetic groups, and carriers</c:v>
                </c:pt>
                <c:pt idx="10">
                  <c:v>Transcription</c:v>
                </c:pt>
                <c:pt idx="11">
                  <c:v>Cellular processes</c:v>
                </c:pt>
                <c:pt idx="12">
                  <c:v>Central intermediary metabolism</c:v>
                </c:pt>
                <c:pt idx="13">
                  <c:v>Other categories</c:v>
                </c:pt>
                <c:pt idx="14">
                  <c:v>Amino acid biosynthesis</c:v>
                </c:pt>
                <c:pt idx="15">
                  <c:v>Translation</c:v>
                </c:pt>
              </c:strCache>
            </c:strRef>
          </c:cat>
          <c:val>
            <c:numRef>
              <c:f>Compare!$C$2:$C$17</c:f>
              <c:numCache>
                <c:formatCode>General</c:formatCode>
                <c:ptCount val="16"/>
                <c:pt idx="0">
                  <c:v>11</c:v>
                </c:pt>
                <c:pt idx="1">
                  <c:v>5</c:v>
                </c:pt>
                <c:pt idx="2">
                  <c:v>0</c:v>
                </c:pt>
                <c:pt idx="3">
                  <c:v>2</c:v>
                </c:pt>
                <c:pt idx="4">
                  <c:v>1</c:v>
                </c:pt>
                <c:pt idx="5">
                  <c:v>7</c:v>
                </c:pt>
                <c:pt idx="6">
                  <c:v>0</c:v>
                </c:pt>
                <c:pt idx="7">
                  <c:v>2</c:v>
                </c:pt>
                <c:pt idx="8">
                  <c:v>2</c:v>
                </c:pt>
                <c:pt idx="9">
                  <c:v>3</c:v>
                </c:pt>
                <c:pt idx="10">
                  <c:v>5</c:v>
                </c:pt>
                <c:pt idx="11">
                  <c:v>6</c:v>
                </c:pt>
                <c:pt idx="12">
                  <c:v>6</c:v>
                </c:pt>
                <c:pt idx="13">
                  <c:v>7</c:v>
                </c:pt>
                <c:pt idx="14">
                  <c:v>13</c:v>
                </c:pt>
                <c:pt idx="15">
                  <c:v>14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42804736"/>
        <c:axId val="40169408"/>
      </c:barChart>
      <c:catAx>
        <c:axId val="42804736"/>
        <c:scaling>
          <c:orientation val="minMax"/>
        </c:scaling>
        <c:delete val="0"/>
        <c:axPos val="l"/>
        <c:majorTickMark val="out"/>
        <c:minorTickMark val="none"/>
        <c:tickLblPos val="nextTo"/>
        <c:spPr>
          <a:ln w="12700">
            <a:solidFill>
              <a:schemeClr val="tx1"/>
            </a:solidFill>
          </a:ln>
        </c:spPr>
        <c:txPr>
          <a:bodyPr/>
          <a:lstStyle/>
          <a:p>
            <a:pPr>
              <a:defRPr sz="1200" b="1">
                <a:latin typeface="Arial" pitchFamily="34" charset="0"/>
                <a:cs typeface="Arial" pitchFamily="34" charset="0"/>
              </a:defRPr>
            </a:pPr>
            <a:endParaRPr lang="zh-CN"/>
          </a:p>
        </c:txPr>
        <c:crossAx val="40169408"/>
        <c:crosses val="autoZero"/>
        <c:auto val="1"/>
        <c:lblAlgn val="ctr"/>
        <c:lblOffset val="100"/>
        <c:noMultiLvlLbl val="0"/>
      </c:catAx>
      <c:valAx>
        <c:axId val="4016940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12700">
            <a:solidFill>
              <a:schemeClr val="tx1"/>
            </a:solidFill>
          </a:ln>
        </c:spPr>
        <c:txPr>
          <a:bodyPr/>
          <a:lstStyle/>
          <a:p>
            <a:pPr>
              <a:defRPr sz="1400" b="1">
                <a:latin typeface="Arial" pitchFamily="34" charset="0"/>
                <a:cs typeface="Arial" pitchFamily="34" charset="0"/>
              </a:defRPr>
            </a:pPr>
            <a:endParaRPr lang="zh-CN"/>
          </a:p>
        </c:txPr>
        <c:crossAx val="42804736"/>
        <c:crosses val="autoZero"/>
        <c:crossBetween val="between"/>
      </c:valAx>
      <c:spPr>
        <a:ln w="12700">
          <a:solidFill>
            <a:schemeClr val="tx1"/>
          </a:solidFill>
        </a:ln>
      </c:spPr>
    </c:plotArea>
    <c:legend>
      <c:legendPos val="r"/>
      <c:layout>
        <c:manualLayout>
          <c:xMode val="edge"/>
          <c:yMode val="edge"/>
          <c:x val="0.85964465429082526"/>
          <c:y val="0.37071075070840026"/>
          <c:w val="7.3673155505243379E-2"/>
          <c:h val="9.7150169661628122E-2"/>
        </c:manualLayout>
      </c:layout>
      <c:overlay val="0"/>
      <c:txPr>
        <a:bodyPr/>
        <a:lstStyle/>
        <a:p>
          <a:pPr>
            <a:defRPr sz="1200" b="1"/>
          </a:pPr>
          <a:endParaRPr lang="zh-CN"/>
        </a:p>
      </c:txPr>
    </c:legend>
    <c:plotVisOnly val="1"/>
    <c:dispBlanksAs val="gap"/>
    <c:showDLblsOverMax val="0"/>
  </c:chart>
  <c:spPr>
    <a:ln>
      <a:noFill/>
    </a:ln>
  </c:spPr>
  <c:externalData r:id="rId1">
    <c:autoUpdate val="0"/>
  </c:externalData>
  <c:userShapes r:id="rId2"/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44255319447248581"/>
          <c:y val="2.4977091133750459E-2"/>
          <c:w val="0.53773526706597574"/>
          <c:h val="0.90507726818507872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compare!$B$1</c:f>
              <c:strCache>
                <c:ptCount val="1"/>
                <c:pt idx="0">
                  <c:v>Up</c:v>
                </c:pt>
              </c:strCache>
            </c:strRef>
          </c:tx>
          <c:invertIfNegative val="0"/>
          <c:cat>
            <c:strRef>
              <c:f>compare!$A$2:$A$17</c:f>
              <c:strCache>
                <c:ptCount val="16"/>
                <c:pt idx="0">
                  <c:v>Hypothetical</c:v>
                </c:pt>
                <c:pt idx="1">
                  <c:v>Transcription</c:v>
                </c:pt>
                <c:pt idx="2">
                  <c:v>Regulatory functions</c:v>
                </c:pt>
                <c:pt idx="3">
                  <c:v>Photosynthesis and respiration</c:v>
                </c:pt>
                <c:pt idx="4">
                  <c:v>DNA replication, restriction, modification, recombination, and repair</c:v>
                </c:pt>
                <c:pt idx="5">
                  <c:v>Transport and binding proteins</c:v>
                </c:pt>
                <c:pt idx="6">
                  <c:v>Cell envelope</c:v>
                </c:pt>
                <c:pt idx="7">
                  <c:v>Purines, pyrimidines, nucleosides, and nucleotides</c:v>
                </c:pt>
                <c:pt idx="8">
                  <c:v>Other categories</c:v>
                </c:pt>
                <c:pt idx="9">
                  <c:v>Central intermediary metabolism</c:v>
                </c:pt>
                <c:pt idx="10">
                  <c:v>Translation</c:v>
                </c:pt>
                <c:pt idx="11">
                  <c:v>Biosynthesis of cofactors, prosthetic groups, and carriers</c:v>
                </c:pt>
                <c:pt idx="12">
                  <c:v>Cellular processes</c:v>
                </c:pt>
                <c:pt idx="13">
                  <c:v>Unknown</c:v>
                </c:pt>
                <c:pt idx="14">
                  <c:v>Energy metabolism</c:v>
                </c:pt>
                <c:pt idx="15">
                  <c:v>Amino acid biosynthesis</c:v>
                </c:pt>
              </c:strCache>
            </c:strRef>
          </c:cat>
          <c:val>
            <c:numRef>
              <c:f>compare!$B$2:$B$17</c:f>
              <c:numCache>
                <c:formatCode>General</c:formatCode>
                <c:ptCount val="16"/>
                <c:pt idx="0">
                  <c:v>10</c:v>
                </c:pt>
                <c:pt idx="1">
                  <c:v>4</c:v>
                </c:pt>
                <c:pt idx="2">
                  <c:v>1</c:v>
                </c:pt>
                <c:pt idx="3">
                  <c:v>3</c:v>
                </c:pt>
                <c:pt idx="4">
                  <c:v>2</c:v>
                </c:pt>
                <c:pt idx="5">
                  <c:v>2</c:v>
                </c:pt>
                <c:pt idx="6">
                  <c:v>0</c:v>
                </c:pt>
                <c:pt idx="7">
                  <c:v>0</c:v>
                </c:pt>
                <c:pt idx="8">
                  <c:v>2</c:v>
                </c:pt>
                <c:pt idx="9">
                  <c:v>0</c:v>
                </c:pt>
                <c:pt idx="10">
                  <c:v>6</c:v>
                </c:pt>
                <c:pt idx="11">
                  <c:v>5</c:v>
                </c:pt>
                <c:pt idx="12">
                  <c:v>1</c:v>
                </c:pt>
                <c:pt idx="13">
                  <c:v>2</c:v>
                </c:pt>
                <c:pt idx="14">
                  <c:v>7</c:v>
                </c:pt>
                <c:pt idx="15">
                  <c:v>7</c:v>
                </c:pt>
              </c:numCache>
            </c:numRef>
          </c:val>
        </c:ser>
        <c:ser>
          <c:idx val="1"/>
          <c:order val="1"/>
          <c:tx>
            <c:strRef>
              <c:f>compare!$C$1</c:f>
              <c:strCache>
                <c:ptCount val="1"/>
                <c:pt idx="0">
                  <c:v>Down</c:v>
                </c:pt>
              </c:strCache>
            </c:strRef>
          </c:tx>
          <c:invertIfNegative val="0"/>
          <c:cat>
            <c:strRef>
              <c:f>compare!$A$2:$A$17</c:f>
              <c:strCache>
                <c:ptCount val="16"/>
                <c:pt idx="0">
                  <c:v>Hypothetical</c:v>
                </c:pt>
                <c:pt idx="1">
                  <c:v>Transcription</c:v>
                </c:pt>
                <c:pt idx="2">
                  <c:v>Regulatory functions</c:v>
                </c:pt>
                <c:pt idx="3">
                  <c:v>Photosynthesis and respiration</c:v>
                </c:pt>
                <c:pt idx="4">
                  <c:v>DNA replication, restriction, modification, recombination, and repair</c:v>
                </c:pt>
                <c:pt idx="5">
                  <c:v>Transport and binding proteins</c:v>
                </c:pt>
                <c:pt idx="6">
                  <c:v>Cell envelope</c:v>
                </c:pt>
                <c:pt idx="7">
                  <c:v>Purines, pyrimidines, nucleosides, and nucleotides</c:v>
                </c:pt>
                <c:pt idx="8">
                  <c:v>Other categories</c:v>
                </c:pt>
                <c:pt idx="9">
                  <c:v>Central intermediary metabolism</c:v>
                </c:pt>
                <c:pt idx="10">
                  <c:v>Translation</c:v>
                </c:pt>
                <c:pt idx="11">
                  <c:v>Biosynthesis of cofactors, prosthetic groups, and carriers</c:v>
                </c:pt>
                <c:pt idx="12">
                  <c:v>Cellular processes</c:v>
                </c:pt>
                <c:pt idx="13">
                  <c:v>Unknown</c:v>
                </c:pt>
                <c:pt idx="14">
                  <c:v>Energy metabolism</c:v>
                </c:pt>
                <c:pt idx="15">
                  <c:v>Amino acid biosynthesis</c:v>
                </c:pt>
              </c:strCache>
            </c:strRef>
          </c:cat>
          <c:val>
            <c:numRef>
              <c:f>compare!$C$2:$C$17</c:f>
              <c:numCache>
                <c:formatCode>General</c:formatCode>
                <c:ptCount val="16"/>
                <c:pt idx="0">
                  <c:v>9</c:v>
                </c:pt>
                <c:pt idx="1">
                  <c:v>1</c:v>
                </c:pt>
                <c:pt idx="2">
                  <c:v>1</c:v>
                </c:pt>
                <c:pt idx="3">
                  <c:v>2</c:v>
                </c:pt>
                <c:pt idx="4">
                  <c:v>2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  <c:pt idx="8">
                  <c:v>3</c:v>
                </c:pt>
                <c:pt idx="9">
                  <c:v>3</c:v>
                </c:pt>
                <c:pt idx="10">
                  <c:v>4</c:v>
                </c:pt>
                <c:pt idx="11">
                  <c:v>5</c:v>
                </c:pt>
                <c:pt idx="12">
                  <c:v>5</c:v>
                </c:pt>
                <c:pt idx="13">
                  <c:v>6</c:v>
                </c:pt>
                <c:pt idx="14">
                  <c:v>9</c:v>
                </c:pt>
                <c:pt idx="15">
                  <c:v>12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43134464"/>
        <c:axId val="40172288"/>
      </c:barChart>
      <c:catAx>
        <c:axId val="43134464"/>
        <c:scaling>
          <c:orientation val="minMax"/>
        </c:scaling>
        <c:delete val="0"/>
        <c:axPos val="l"/>
        <c:majorTickMark val="out"/>
        <c:minorTickMark val="none"/>
        <c:tickLblPos val="nextTo"/>
        <c:spPr>
          <a:ln w="12700">
            <a:solidFill>
              <a:schemeClr val="tx1"/>
            </a:solidFill>
          </a:ln>
        </c:spPr>
        <c:txPr>
          <a:bodyPr/>
          <a:lstStyle/>
          <a:p>
            <a:pPr>
              <a:defRPr sz="1200" b="1">
                <a:latin typeface="Arial" pitchFamily="34" charset="0"/>
                <a:cs typeface="Arial" pitchFamily="34" charset="0"/>
              </a:defRPr>
            </a:pPr>
            <a:endParaRPr lang="zh-CN"/>
          </a:p>
        </c:txPr>
        <c:crossAx val="40172288"/>
        <c:crosses val="autoZero"/>
        <c:auto val="1"/>
        <c:lblAlgn val="ctr"/>
        <c:lblOffset val="100"/>
        <c:noMultiLvlLbl val="0"/>
      </c:catAx>
      <c:valAx>
        <c:axId val="4017228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12700">
            <a:solidFill>
              <a:schemeClr val="tx1"/>
            </a:solidFill>
          </a:ln>
        </c:spPr>
        <c:txPr>
          <a:bodyPr/>
          <a:lstStyle/>
          <a:p>
            <a:pPr>
              <a:defRPr sz="1400" b="1"/>
            </a:pPr>
            <a:endParaRPr lang="zh-CN"/>
          </a:p>
        </c:txPr>
        <c:crossAx val="43134464"/>
        <c:crosses val="autoZero"/>
        <c:crossBetween val="between"/>
      </c:valAx>
      <c:spPr>
        <a:ln w="12700">
          <a:solidFill>
            <a:schemeClr val="tx1"/>
          </a:solidFill>
        </a:ln>
      </c:spPr>
    </c:plotArea>
    <c:legend>
      <c:legendPos val="r"/>
      <c:layout>
        <c:manualLayout>
          <c:xMode val="edge"/>
          <c:yMode val="edge"/>
          <c:x val="0.79990339237669239"/>
          <c:y val="0.42763323916390245"/>
          <c:w val="9.4585201005869604E-2"/>
          <c:h val="0.1170364633382576"/>
        </c:manualLayout>
      </c:layout>
      <c:overlay val="0"/>
      <c:txPr>
        <a:bodyPr/>
        <a:lstStyle/>
        <a:p>
          <a:pPr>
            <a:defRPr sz="1200">
              <a:latin typeface="Arial" pitchFamily="34" charset="0"/>
              <a:cs typeface="Arial" pitchFamily="34" charset="0"/>
            </a:defRPr>
          </a:pPr>
          <a:endParaRPr lang="zh-CN"/>
        </a:p>
      </c:txPr>
    </c:legend>
    <c:plotVisOnly val="1"/>
    <c:dispBlanksAs val="gap"/>
    <c:showDLblsOverMax val="0"/>
  </c:chart>
  <c:spPr>
    <a:ln>
      <a:noFill/>
    </a:ln>
  </c:spPr>
  <c:externalData r:id="rId1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40102985008229902"/>
          <c:y val="3.61961171437973E-2"/>
          <c:w val="0.57812269229058233"/>
          <c:h val="0.897822791894349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Compare!$B$1</c:f>
              <c:strCache>
                <c:ptCount val="1"/>
                <c:pt idx="0">
                  <c:v>Up (117:115) </c:v>
                </c:pt>
              </c:strCache>
            </c:strRef>
          </c:tx>
          <c:invertIfNegative val="0"/>
          <c:cat>
            <c:strRef>
              <c:f>Compare!$A$2:$A$13</c:f>
              <c:strCache>
                <c:ptCount val="12"/>
                <c:pt idx="0">
                  <c:v>Biosynthesis of cofactors, prosthetic groups, and carriers</c:v>
                </c:pt>
                <c:pt idx="1">
                  <c:v>Cell envelope</c:v>
                </c:pt>
                <c:pt idx="2">
                  <c:v>Cellular processes</c:v>
                </c:pt>
                <c:pt idx="3">
                  <c:v>DNA replication, restriction, modification, recombination, and repair</c:v>
                </c:pt>
                <c:pt idx="4">
                  <c:v>Energy metabolism</c:v>
                </c:pt>
                <c:pt idx="5">
                  <c:v>Hypothetical</c:v>
                </c:pt>
                <c:pt idx="6">
                  <c:v>Other categories</c:v>
                </c:pt>
                <c:pt idx="7">
                  <c:v>Photosynthesis and respiration</c:v>
                </c:pt>
                <c:pt idx="8">
                  <c:v>Transcription</c:v>
                </c:pt>
                <c:pt idx="9">
                  <c:v>Translation</c:v>
                </c:pt>
                <c:pt idx="10">
                  <c:v>Transport and binding proteins</c:v>
                </c:pt>
                <c:pt idx="11">
                  <c:v>Unknown</c:v>
                </c:pt>
              </c:strCache>
            </c:strRef>
          </c:cat>
          <c:val>
            <c:numRef>
              <c:f>Compare!$B$2:$B$13</c:f>
              <c:numCache>
                <c:formatCode>General</c:formatCode>
                <c:ptCount val="12"/>
                <c:pt idx="0">
                  <c:v>0</c:v>
                </c:pt>
                <c:pt idx="1">
                  <c:v>0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5</c:v>
                </c:pt>
                <c:pt idx="6">
                  <c:v>2</c:v>
                </c:pt>
                <c:pt idx="7">
                  <c:v>2</c:v>
                </c:pt>
                <c:pt idx="8">
                  <c:v>1</c:v>
                </c:pt>
                <c:pt idx="9">
                  <c:v>2</c:v>
                </c:pt>
                <c:pt idx="10">
                  <c:v>2</c:v>
                </c:pt>
                <c:pt idx="11">
                  <c:v>4</c:v>
                </c:pt>
              </c:numCache>
            </c:numRef>
          </c:val>
        </c:ser>
        <c:ser>
          <c:idx val="1"/>
          <c:order val="1"/>
          <c:tx>
            <c:strRef>
              <c:f>Compare!$C$1</c:f>
              <c:strCache>
                <c:ptCount val="1"/>
                <c:pt idx="0">
                  <c:v>Down (117:115)</c:v>
                </c:pt>
              </c:strCache>
            </c:strRef>
          </c:tx>
          <c:invertIfNegative val="0"/>
          <c:cat>
            <c:strRef>
              <c:f>Compare!$A$2:$A$13</c:f>
              <c:strCache>
                <c:ptCount val="12"/>
                <c:pt idx="0">
                  <c:v>Biosynthesis of cofactors, prosthetic groups, and carriers</c:v>
                </c:pt>
                <c:pt idx="1">
                  <c:v>Cell envelope</c:v>
                </c:pt>
                <c:pt idx="2">
                  <c:v>Cellular processes</c:v>
                </c:pt>
                <c:pt idx="3">
                  <c:v>DNA replication, restriction, modification, recombination, and repair</c:v>
                </c:pt>
                <c:pt idx="4">
                  <c:v>Energy metabolism</c:v>
                </c:pt>
                <c:pt idx="5">
                  <c:v>Hypothetical</c:v>
                </c:pt>
                <c:pt idx="6">
                  <c:v>Other categories</c:v>
                </c:pt>
                <c:pt idx="7">
                  <c:v>Photosynthesis and respiration</c:v>
                </c:pt>
                <c:pt idx="8">
                  <c:v>Transcription</c:v>
                </c:pt>
                <c:pt idx="9">
                  <c:v>Translation</c:v>
                </c:pt>
                <c:pt idx="10">
                  <c:v>Transport and binding proteins</c:v>
                </c:pt>
                <c:pt idx="11">
                  <c:v>Unknown</c:v>
                </c:pt>
              </c:strCache>
            </c:strRef>
          </c:cat>
          <c:val>
            <c:numRef>
              <c:f>Compare!$C$2:$C$13</c:f>
              <c:numCache>
                <c:formatCode>General</c:formatCode>
                <c:ptCount val="12"/>
                <c:pt idx="0">
                  <c:v>1</c:v>
                </c:pt>
                <c:pt idx="1">
                  <c:v>3</c:v>
                </c:pt>
                <c:pt idx="2">
                  <c:v>7</c:v>
                </c:pt>
                <c:pt idx="3">
                  <c:v>1</c:v>
                </c:pt>
                <c:pt idx="4">
                  <c:v>1</c:v>
                </c:pt>
                <c:pt idx="5">
                  <c:v>7</c:v>
                </c:pt>
                <c:pt idx="6">
                  <c:v>3</c:v>
                </c:pt>
                <c:pt idx="7">
                  <c:v>3</c:v>
                </c:pt>
                <c:pt idx="8">
                  <c:v>0</c:v>
                </c:pt>
                <c:pt idx="9">
                  <c:v>1</c:v>
                </c:pt>
                <c:pt idx="10">
                  <c:v>9</c:v>
                </c:pt>
                <c:pt idx="11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5232000"/>
        <c:axId val="86729856"/>
      </c:barChart>
      <c:catAx>
        <c:axId val="55232000"/>
        <c:scaling>
          <c:orientation val="minMax"/>
        </c:scaling>
        <c:delete val="0"/>
        <c:axPos val="l"/>
        <c:majorTickMark val="out"/>
        <c:minorTickMark val="none"/>
        <c:tickLblPos val="nextTo"/>
        <c:spPr>
          <a:ln w="12700">
            <a:solidFill>
              <a:schemeClr val="tx1"/>
            </a:solidFill>
          </a:ln>
        </c:spPr>
        <c:txPr>
          <a:bodyPr/>
          <a:lstStyle/>
          <a:p>
            <a:pPr>
              <a:defRPr sz="1200" b="1">
                <a:latin typeface="Arial" pitchFamily="34" charset="0"/>
                <a:cs typeface="Arial" pitchFamily="34" charset="0"/>
              </a:defRPr>
            </a:pPr>
            <a:endParaRPr lang="zh-CN"/>
          </a:p>
        </c:txPr>
        <c:crossAx val="86729856"/>
        <c:crosses val="autoZero"/>
        <c:auto val="1"/>
        <c:lblAlgn val="ctr"/>
        <c:lblOffset val="100"/>
        <c:noMultiLvlLbl val="0"/>
      </c:catAx>
      <c:valAx>
        <c:axId val="867298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12700">
            <a:solidFill>
              <a:schemeClr val="tx1"/>
            </a:solidFill>
          </a:ln>
        </c:spPr>
        <c:txPr>
          <a:bodyPr/>
          <a:lstStyle/>
          <a:p>
            <a:pPr>
              <a:defRPr sz="1400" b="1">
                <a:latin typeface="Arial" pitchFamily="34" charset="0"/>
                <a:cs typeface="Arial" pitchFamily="34" charset="0"/>
              </a:defRPr>
            </a:pPr>
            <a:endParaRPr lang="zh-CN"/>
          </a:p>
        </c:txPr>
        <c:crossAx val="55232000"/>
        <c:crosses val="autoZero"/>
        <c:crossBetween val="between"/>
      </c:valAx>
      <c:spPr>
        <a:ln w="12700">
          <a:solidFill>
            <a:schemeClr val="tx1"/>
          </a:solidFill>
        </a:ln>
      </c:spPr>
    </c:plotArea>
    <c:legend>
      <c:legendPos val="r"/>
      <c:layout>
        <c:manualLayout>
          <c:xMode val="edge"/>
          <c:yMode val="edge"/>
          <c:x val="0.76058387894773805"/>
          <c:y val="0.25494358077035245"/>
          <c:w val="0.18117727850916554"/>
          <c:h val="0.1457715862440272"/>
        </c:manualLayout>
      </c:layout>
      <c:overlay val="0"/>
      <c:txPr>
        <a:bodyPr/>
        <a:lstStyle/>
        <a:p>
          <a:pPr>
            <a:defRPr sz="1200" b="1"/>
          </a:pPr>
          <a:endParaRPr lang="zh-CN"/>
        </a:p>
      </c:txPr>
    </c:legend>
    <c:plotVisOnly val="1"/>
    <c:dispBlanksAs val="gap"/>
    <c:showDLblsOverMax val="0"/>
  </c:chart>
  <c:spPr>
    <a:ln>
      <a:noFill/>
    </a:ln>
  </c:spPr>
  <c:externalData r:id="rId1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49869215614551848"/>
          <c:y val="2.865581575948924E-2"/>
          <c:w val="0.49648346580498193"/>
          <c:h val="0.91731116472203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Compare!$B$1</c:f>
              <c:strCache>
                <c:ptCount val="1"/>
                <c:pt idx="0">
                  <c:v>Up(117/115)</c:v>
                </c:pt>
              </c:strCache>
            </c:strRef>
          </c:tx>
          <c:invertIfNegative val="0"/>
          <c:cat>
            <c:strRef>
              <c:f>Compare!$A$2:$A$12</c:f>
              <c:strCache>
                <c:ptCount val="11"/>
                <c:pt idx="0">
                  <c:v>Amino acid biosynthesis</c:v>
                </c:pt>
                <c:pt idx="1">
                  <c:v>Central intermediary metabolism</c:v>
                </c:pt>
                <c:pt idx="2">
                  <c:v>Cellular processes</c:v>
                </c:pt>
                <c:pt idx="3">
                  <c:v>Energy metabolism</c:v>
                </c:pt>
                <c:pt idx="4">
                  <c:v>DNA replication, restriction, modification, recombination, and repair</c:v>
                </c:pt>
                <c:pt idx="5">
                  <c:v>Hypothetical</c:v>
                </c:pt>
                <c:pt idx="6">
                  <c:v>Other categories</c:v>
                </c:pt>
                <c:pt idx="7">
                  <c:v>Photosynthesis and respiration</c:v>
                </c:pt>
                <c:pt idx="8">
                  <c:v>Translation</c:v>
                </c:pt>
                <c:pt idx="9">
                  <c:v>Transport and binding proteins</c:v>
                </c:pt>
                <c:pt idx="10">
                  <c:v>Unknown</c:v>
                </c:pt>
              </c:strCache>
            </c:strRef>
          </c:cat>
          <c:val>
            <c:numRef>
              <c:f>Compare!$B$2:$B$12</c:f>
              <c:numCache>
                <c:formatCode>General</c:formatCode>
                <c:ptCount val="11"/>
                <c:pt idx="0">
                  <c:v>0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4</c:v>
                </c:pt>
                <c:pt idx="6">
                  <c:v>0</c:v>
                </c:pt>
                <c:pt idx="7">
                  <c:v>1</c:v>
                </c:pt>
                <c:pt idx="8">
                  <c:v>1</c:v>
                </c:pt>
                <c:pt idx="9">
                  <c:v>0</c:v>
                </c:pt>
                <c:pt idx="10">
                  <c:v>3</c:v>
                </c:pt>
              </c:numCache>
            </c:numRef>
          </c:val>
        </c:ser>
        <c:ser>
          <c:idx val="1"/>
          <c:order val="1"/>
          <c:tx>
            <c:strRef>
              <c:f>Compare!$C$1</c:f>
              <c:strCache>
                <c:ptCount val="1"/>
                <c:pt idx="0">
                  <c:v>Down(117/115)</c:v>
                </c:pt>
              </c:strCache>
            </c:strRef>
          </c:tx>
          <c:invertIfNegative val="0"/>
          <c:cat>
            <c:strRef>
              <c:f>Compare!$A$2:$A$12</c:f>
              <c:strCache>
                <c:ptCount val="11"/>
                <c:pt idx="0">
                  <c:v>Amino acid biosynthesis</c:v>
                </c:pt>
                <c:pt idx="1">
                  <c:v>Central intermediary metabolism</c:v>
                </c:pt>
                <c:pt idx="2">
                  <c:v>Cellular processes</c:v>
                </c:pt>
                <c:pt idx="3">
                  <c:v>Energy metabolism</c:v>
                </c:pt>
                <c:pt idx="4">
                  <c:v>DNA replication, restriction, modification, recombination, and repair</c:v>
                </c:pt>
                <c:pt idx="5">
                  <c:v>Hypothetical</c:v>
                </c:pt>
                <c:pt idx="6">
                  <c:v>Other categories</c:v>
                </c:pt>
                <c:pt idx="7">
                  <c:v>Photosynthesis and respiration</c:v>
                </c:pt>
                <c:pt idx="8">
                  <c:v>Translation</c:v>
                </c:pt>
                <c:pt idx="9">
                  <c:v>Transport and binding proteins</c:v>
                </c:pt>
                <c:pt idx="10">
                  <c:v>Unknown</c:v>
                </c:pt>
              </c:strCache>
            </c:strRef>
          </c:cat>
          <c:val>
            <c:numRef>
              <c:f>Compare!$C$2:$C$12</c:f>
              <c:numCache>
                <c:formatCode>General</c:formatCode>
                <c:ptCount val="11"/>
                <c:pt idx="0">
                  <c:v>1</c:v>
                </c:pt>
                <c:pt idx="1">
                  <c:v>2</c:v>
                </c:pt>
                <c:pt idx="2">
                  <c:v>0</c:v>
                </c:pt>
                <c:pt idx="3">
                  <c:v>2</c:v>
                </c:pt>
                <c:pt idx="4">
                  <c:v>0</c:v>
                </c:pt>
                <c:pt idx="5">
                  <c:v>1</c:v>
                </c:pt>
                <c:pt idx="6">
                  <c:v>6</c:v>
                </c:pt>
                <c:pt idx="7">
                  <c:v>3</c:v>
                </c:pt>
                <c:pt idx="8">
                  <c:v>2</c:v>
                </c:pt>
                <c:pt idx="9">
                  <c:v>2</c:v>
                </c:pt>
                <c:pt idx="10">
                  <c:v>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44162560"/>
        <c:axId val="86732160"/>
      </c:barChart>
      <c:catAx>
        <c:axId val="44162560"/>
        <c:scaling>
          <c:orientation val="minMax"/>
        </c:scaling>
        <c:delete val="0"/>
        <c:axPos val="l"/>
        <c:majorTickMark val="out"/>
        <c:minorTickMark val="none"/>
        <c:tickLblPos val="nextTo"/>
        <c:spPr>
          <a:ln w="12700">
            <a:solidFill>
              <a:schemeClr val="tx1"/>
            </a:solidFill>
          </a:ln>
        </c:spPr>
        <c:txPr>
          <a:bodyPr/>
          <a:lstStyle/>
          <a:p>
            <a:pPr>
              <a:defRPr sz="1200" b="1">
                <a:latin typeface="Arial" pitchFamily="34" charset="0"/>
                <a:cs typeface="Arial" pitchFamily="34" charset="0"/>
              </a:defRPr>
            </a:pPr>
            <a:endParaRPr lang="zh-CN"/>
          </a:p>
        </c:txPr>
        <c:crossAx val="86732160"/>
        <c:crosses val="autoZero"/>
        <c:auto val="1"/>
        <c:lblAlgn val="ctr"/>
        <c:lblOffset val="100"/>
        <c:noMultiLvlLbl val="0"/>
      </c:catAx>
      <c:valAx>
        <c:axId val="8673216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12700">
            <a:solidFill>
              <a:schemeClr val="tx1"/>
            </a:solidFill>
          </a:ln>
        </c:spPr>
        <c:txPr>
          <a:bodyPr/>
          <a:lstStyle/>
          <a:p>
            <a:pPr>
              <a:defRPr sz="1400" b="1">
                <a:latin typeface="Arial" pitchFamily="34" charset="0"/>
                <a:cs typeface="Arial" pitchFamily="34" charset="0"/>
              </a:defRPr>
            </a:pPr>
            <a:endParaRPr lang="zh-CN"/>
          </a:p>
        </c:txPr>
        <c:crossAx val="44162560"/>
        <c:crosses val="autoZero"/>
        <c:crossBetween val="between"/>
      </c:valAx>
      <c:spPr>
        <a:noFill/>
        <a:ln w="12700">
          <a:solidFill>
            <a:schemeClr val="tx1"/>
          </a:solidFill>
        </a:ln>
      </c:spPr>
    </c:plotArea>
    <c:legend>
      <c:legendPos val="r"/>
      <c:layout>
        <c:manualLayout>
          <c:xMode val="edge"/>
          <c:yMode val="edge"/>
          <c:x val="0.77321921581736242"/>
          <c:y val="0.48145224117303359"/>
          <c:w val="0.18898303248650522"/>
          <c:h val="0.13594177494597628"/>
        </c:manualLayout>
      </c:layout>
      <c:overlay val="0"/>
      <c:txPr>
        <a:bodyPr/>
        <a:lstStyle/>
        <a:p>
          <a:pPr>
            <a:defRPr sz="1200" b="1"/>
          </a:pPr>
          <a:endParaRPr lang="zh-CN"/>
        </a:p>
      </c:txPr>
    </c:legend>
    <c:plotVisOnly val="1"/>
    <c:dispBlanksAs val="gap"/>
    <c:showDLblsOverMax val="0"/>
  </c:chart>
  <c:spPr>
    <a:ln>
      <a:noFill/>
    </a:ln>
  </c:spPr>
  <c:externalData r:id="rId1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0.11841232448402966"/>
          <c:y val="4.3261607385283736E-2"/>
          <c:w val="0.83738221246934297"/>
          <c:h val="0.849056249434338"/>
        </c:manualLayout>
      </c:layout>
      <c:lineChart>
        <c:grouping val="standard"/>
        <c:varyColors val="0"/>
        <c:ser>
          <c:idx val="0"/>
          <c:order val="0"/>
          <c:tx>
            <c:strRef>
              <c:f>Sheet1!$K$8</c:f>
              <c:strCache>
                <c:ptCount val="1"/>
                <c:pt idx="0">
                  <c:v>WT+G</c:v>
                </c:pt>
              </c:strCache>
            </c:strRef>
          </c:tx>
          <c:errBars>
            <c:errDir val="y"/>
            <c:errBarType val="both"/>
            <c:errValType val="cust"/>
            <c:noEndCap val="0"/>
            <c:plus>
              <c:numRef>
                <c:f>(Sheet1!$I$8,Sheet1!$I$11,Sheet1!$I$14,Sheet1!$I$17)</c:f>
                <c:numCache>
                  <c:formatCode>General</c:formatCode>
                  <c:ptCount val="4"/>
                  <c:pt idx="0">
                    <c:v>2.309401076758501E-3</c:v>
                  </c:pt>
                  <c:pt idx="1">
                    <c:v>1.5363496901325437E-2</c:v>
                  </c:pt>
                  <c:pt idx="2">
                    <c:v>8.3000223114381072E-2</c:v>
                  </c:pt>
                  <c:pt idx="3">
                    <c:v>9.1347930706965688E-3</c:v>
                  </c:pt>
                </c:numCache>
              </c:numRef>
            </c:plus>
            <c:minus>
              <c:numRef>
                <c:f>(Sheet1!$I$8,Sheet1!$I$11,Sheet1!$I$14,Sheet1!$I$17)</c:f>
                <c:numCache>
                  <c:formatCode>General</c:formatCode>
                  <c:ptCount val="4"/>
                  <c:pt idx="0">
                    <c:v>2.309401076758501E-3</c:v>
                  </c:pt>
                  <c:pt idx="1">
                    <c:v>1.5363496901325437E-2</c:v>
                  </c:pt>
                  <c:pt idx="2">
                    <c:v>8.3000223114381072E-2</c:v>
                  </c:pt>
                  <c:pt idx="3">
                    <c:v>9.1347930706965688E-3</c:v>
                  </c:pt>
                </c:numCache>
              </c:numRef>
            </c:minus>
          </c:errBars>
          <c:cat>
            <c:numRef>
              <c:f>Sheet1!$L$7:$P$7</c:f>
              <c:numCache>
                <c:formatCode>0_ </c:formatCode>
                <c:ptCount val="5"/>
                <c:pt idx="0">
                  <c:v>0</c:v>
                </c:pt>
                <c:pt idx="1">
                  <c:v>24</c:v>
                </c:pt>
                <c:pt idx="2">
                  <c:v>48</c:v>
                </c:pt>
                <c:pt idx="3">
                  <c:v>72</c:v>
                </c:pt>
                <c:pt idx="4">
                  <c:v>96</c:v>
                </c:pt>
              </c:numCache>
            </c:numRef>
          </c:cat>
          <c:val>
            <c:numRef>
              <c:f>Sheet1!$L$8:$P$8</c:f>
              <c:numCache>
                <c:formatCode>0.000_ </c:formatCode>
                <c:ptCount val="5"/>
                <c:pt idx="0">
                  <c:v>5.1333333333333335E-2</c:v>
                </c:pt>
                <c:pt idx="1">
                  <c:v>0.35355555555555557</c:v>
                </c:pt>
                <c:pt idx="2">
                  <c:v>1.2377777777777776</c:v>
                </c:pt>
                <c:pt idx="3">
                  <c:v>2.6326666666666667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Sheet1!$K$9</c:f>
              <c:strCache>
                <c:ptCount val="1"/>
                <c:pt idx="0">
                  <c:v>∆slr0110+G</c:v>
                </c:pt>
              </c:strCache>
            </c:strRef>
          </c:tx>
          <c:errBars>
            <c:errDir val="y"/>
            <c:errBarType val="both"/>
            <c:errValType val="cust"/>
            <c:noEndCap val="0"/>
            <c:plus>
              <c:numRef>
                <c:f>(Sheet1!$I$9,Sheet1!$I$12,Sheet1!$I$15,Sheet1!$I$18)</c:f>
                <c:numCache>
                  <c:formatCode>General</c:formatCode>
                  <c:ptCount val="4"/>
                  <c:pt idx="0">
                    <c:v>2.2194427061598015E-3</c:v>
                  </c:pt>
                  <c:pt idx="1">
                    <c:v>1.7183109708642945E-2</c:v>
                  </c:pt>
                  <c:pt idx="2">
                    <c:v>4.9538985769907673E-2</c:v>
                  </c:pt>
                  <c:pt idx="3">
                    <c:v>0.10673383301985888</c:v>
                  </c:pt>
                </c:numCache>
              </c:numRef>
            </c:plus>
            <c:minus>
              <c:numRef>
                <c:f>(Sheet1!$I$9,Sheet1!$I$12,Sheet1!$I$15,Sheet1!$I$18)</c:f>
                <c:numCache>
                  <c:formatCode>General</c:formatCode>
                  <c:ptCount val="4"/>
                  <c:pt idx="0">
                    <c:v>2.2194427061598015E-3</c:v>
                  </c:pt>
                  <c:pt idx="1">
                    <c:v>1.7183109708642945E-2</c:v>
                  </c:pt>
                  <c:pt idx="2">
                    <c:v>4.9538985769907673E-2</c:v>
                  </c:pt>
                  <c:pt idx="3">
                    <c:v>0.10673383301985888</c:v>
                  </c:pt>
                </c:numCache>
              </c:numRef>
            </c:minus>
          </c:errBars>
          <c:cat>
            <c:numRef>
              <c:f>Sheet1!$L$7:$P$7</c:f>
              <c:numCache>
                <c:formatCode>0_ </c:formatCode>
                <c:ptCount val="5"/>
                <c:pt idx="0">
                  <c:v>0</c:v>
                </c:pt>
                <c:pt idx="1">
                  <c:v>24</c:v>
                </c:pt>
                <c:pt idx="2">
                  <c:v>48</c:v>
                </c:pt>
                <c:pt idx="3">
                  <c:v>72</c:v>
                </c:pt>
                <c:pt idx="4">
                  <c:v>96</c:v>
                </c:pt>
              </c:numCache>
            </c:numRef>
          </c:cat>
          <c:val>
            <c:numRef>
              <c:f>Sheet1!$L$9:$P$9</c:f>
              <c:numCache>
                <c:formatCode>0.000_ </c:formatCode>
                <c:ptCount val="5"/>
                <c:pt idx="0">
                  <c:v>4.7555555555555566E-2</c:v>
                </c:pt>
                <c:pt idx="1">
                  <c:v>0.19311111111111112</c:v>
                </c:pt>
                <c:pt idx="2">
                  <c:v>0.49899999999999994</c:v>
                </c:pt>
                <c:pt idx="3">
                  <c:v>0.97400000000000009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Sheet1!$K$10</c:f>
              <c:strCache>
                <c:ptCount val="1"/>
                <c:pt idx="0">
                  <c:v>∆sll0771+G</c:v>
                </c:pt>
              </c:strCache>
            </c:strRef>
          </c:tx>
          <c:errBars>
            <c:errDir val="y"/>
            <c:errBarType val="both"/>
            <c:errValType val="cust"/>
            <c:noEndCap val="0"/>
            <c:plus>
              <c:numRef>
                <c:f>(Sheet1!$I$10,Sheet1!$I$13,Sheet1!$I$16,Sheet1!$I$19)</c:f>
                <c:numCache>
                  <c:formatCode>General</c:formatCode>
                  <c:ptCount val="4"/>
                  <c:pt idx="0">
                    <c:v>1.8559214542766696E-3</c:v>
                  </c:pt>
                  <c:pt idx="1">
                    <c:v>9.955456348712052E-3</c:v>
                  </c:pt>
                  <c:pt idx="2">
                    <c:v>2.9560358841103637E-2</c:v>
                  </c:pt>
                  <c:pt idx="3">
                    <c:v>4.8995842605190416E-2</c:v>
                  </c:pt>
                </c:numCache>
              </c:numRef>
            </c:plus>
            <c:minus>
              <c:numRef>
                <c:f>(Sheet1!$I$10,Sheet1!$I$13,Sheet1!$I$16,Sheet1!$I$19)</c:f>
                <c:numCache>
                  <c:formatCode>General</c:formatCode>
                  <c:ptCount val="4"/>
                  <c:pt idx="0">
                    <c:v>1.8559214542766696E-3</c:v>
                  </c:pt>
                  <c:pt idx="1">
                    <c:v>9.955456348712052E-3</c:v>
                  </c:pt>
                  <c:pt idx="2">
                    <c:v>2.9560358841103637E-2</c:v>
                  </c:pt>
                  <c:pt idx="3">
                    <c:v>4.8995842605190416E-2</c:v>
                  </c:pt>
                </c:numCache>
              </c:numRef>
            </c:minus>
          </c:errBars>
          <c:cat>
            <c:numRef>
              <c:f>Sheet1!$L$7:$P$7</c:f>
              <c:numCache>
                <c:formatCode>0_ </c:formatCode>
                <c:ptCount val="5"/>
                <c:pt idx="0">
                  <c:v>0</c:v>
                </c:pt>
                <c:pt idx="1">
                  <c:v>24</c:v>
                </c:pt>
                <c:pt idx="2">
                  <c:v>48</c:v>
                </c:pt>
                <c:pt idx="3">
                  <c:v>72</c:v>
                </c:pt>
                <c:pt idx="4">
                  <c:v>96</c:v>
                </c:pt>
              </c:numCache>
            </c:numRef>
          </c:cat>
          <c:val>
            <c:numRef>
              <c:f>Sheet1!$L$10:$P$10</c:f>
              <c:numCache>
                <c:formatCode>0.000_ </c:formatCode>
                <c:ptCount val="5"/>
                <c:pt idx="0">
                  <c:v>4.766666666666667E-2</c:v>
                </c:pt>
                <c:pt idx="1">
                  <c:v>0.17133333333333334</c:v>
                </c:pt>
                <c:pt idx="2">
                  <c:v>0.49677777777777782</c:v>
                </c:pt>
                <c:pt idx="3">
                  <c:v>1.0138888888888891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1550464"/>
        <c:axId val="100309760"/>
      </c:lineChart>
      <c:catAx>
        <c:axId val="111550464"/>
        <c:scaling>
          <c:orientation val="minMax"/>
        </c:scaling>
        <c:delete val="0"/>
        <c:axPos val="b"/>
        <c:numFmt formatCode="0_ " sourceLinked="1"/>
        <c:majorTickMark val="out"/>
        <c:minorTickMark val="none"/>
        <c:tickLblPos val="nextTo"/>
        <c:spPr>
          <a:noFill/>
          <a:ln w="15875">
            <a:solidFill>
              <a:schemeClr val="tx1"/>
            </a:solidFill>
          </a:ln>
        </c:spPr>
        <c:txPr>
          <a:bodyPr/>
          <a:lstStyle/>
          <a:p>
            <a:pPr>
              <a:defRPr sz="1600" b="1">
                <a:latin typeface="Arial" pitchFamily="34" charset="0"/>
                <a:cs typeface="Arial" pitchFamily="34" charset="0"/>
              </a:defRPr>
            </a:pPr>
            <a:endParaRPr lang="zh-CN"/>
          </a:p>
        </c:txPr>
        <c:crossAx val="100309760"/>
        <c:crosses val="autoZero"/>
        <c:auto val="1"/>
        <c:lblAlgn val="ctr"/>
        <c:lblOffset val="100"/>
        <c:noMultiLvlLbl val="0"/>
      </c:catAx>
      <c:valAx>
        <c:axId val="100309760"/>
        <c:scaling>
          <c:orientation val="minMax"/>
        </c:scaling>
        <c:delete val="0"/>
        <c:axPos val="l"/>
        <c:numFmt formatCode="0.0_ " sourceLinked="0"/>
        <c:majorTickMark val="out"/>
        <c:minorTickMark val="none"/>
        <c:tickLblPos val="nextTo"/>
        <c:spPr>
          <a:ln w="15875">
            <a:solidFill>
              <a:schemeClr val="tx1"/>
            </a:solidFill>
          </a:ln>
        </c:spPr>
        <c:txPr>
          <a:bodyPr/>
          <a:lstStyle/>
          <a:p>
            <a:pPr>
              <a:defRPr sz="1600" b="1">
                <a:latin typeface="Arial" pitchFamily="34" charset="0"/>
                <a:cs typeface="Arial" pitchFamily="34" charset="0"/>
              </a:defRPr>
            </a:pPr>
            <a:endParaRPr lang="zh-CN"/>
          </a:p>
        </c:txPr>
        <c:crossAx val="111550464"/>
        <c:crosses val="autoZero"/>
        <c:crossBetween val="midCat"/>
      </c:valAx>
    </c:plotArea>
    <c:legend>
      <c:legendPos val="r"/>
      <c:layout>
        <c:manualLayout>
          <c:xMode val="edge"/>
          <c:yMode val="edge"/>
          <c:x val="0.2171111303133671"/>
          <c:y val="6.387987240230493E-2"/>
          <c:w val="0.40308278504034534"/>
          <c:h val="0.25213159623926051"/>
        </c:manualLayout>
      </c:layout>
      <c:overlay val="0"/>
      <c:txPr>
        <a:bodyPr/>
        <a:lstStyle/>
        <a:p>
          <a:pPr>
            <a:defRPr sz="1200" b="1">
              <a:latin typeface="Arial" pitchFamily="34" charset="0"/>
              <a:cs typeface="Arial" pitchFamily="34" charset="0"/>
            </a:defRPr>
          </a:pPr>
          <a:endParaRPr lang="zh-CN"/>
        </a:p>
      </c:txPr>
    </c:legend>
    <c:plotVisOnly val="1"/>
    <c:dispBlanksAs val="gap"/>
    <c:showDLblsOverMax val="0"/>
  </c:chart>
  <c:spPr>
    <a:ln>
      <a:noFill/>
    </a:ln>
  </c:spPr>
  <c:externalData r:id="rId2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9.6782646487370894E-2"/>
          <c:y val="3.3674612329509766E-2"/>
          <c:w val="0.87582404472168263"/>
          <c:h val="0.8903422104084123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Sheet1!$F$10</c:f>
              <c:strCache>
                <c:ptCount val="1"/>
                <c:pt idx="0">
                  <c:v>0 hr</c:v>
                </c:pt>
              </c:strCache>
            </c:strRef>
          </c:tx>
          <c:spPr>
            <a:solidFill>
              <a:srgbClr val="9966FF"/>
            </a:solidFill>
            <a:ln>
              <a:solidFill>
                <a:schemeClr val="tx1"/>
              </a:solidFill>
            </a:ln>
          </c:spPr>
          <c:invertIfNegative val="0"/>
          <c:cat>
            <c:strRef>
              <c:f>Sheet1!$E$11:$E$13</c:f>
              <c:strCache>
                <c:ptCount val="3"/>
                <c:pt idx="0">
                  <c:v>WT+G</c:v>
                </c:pt>
                <c:pt idx="1">
                  <c:v>∆slr0110+G</c:v>
                </c:pt>
                <c:pt idx="2">
                  <c:v>∆sll0771+G</c:v>
                </c:pt>
              </c:strCache>
            </c:strRef>
          </c:cat>
          <c:val>
            <c:numRef>
              <c:f>Sheet1!$F$11:$F$13</c:f>
              <c:numCache>
                <c:formatCode>0.00_ </c:formatCode>
                <c:ptCount val="3"/>
                <c:pt idx="0">
                  <c:v>0.9</c:v>
                </c:pt>
                <c:pt idx="1">
                  <c:v>0.9</c:v>
                </c:pt>
                <c:pt idx="2">
                  <c:v>0.9</c:v>
                </c:pt>
              </c:numCache>
            </c:numRef>
          </c:val>
        </c:ser>
        <c:ser>
          <c:idx val="1"/>
          <c:order val="1"/>
          <c:tx>
            <c:strRef>
              <c:f>Sheet1!$G$10</c:f>
              <c:strCache>
                <c:ptCount val="1"/>
                <c:pt idx="0">
                  <c:v>48 hr</c:v>
                </c:pt>
              </c:strCache>
            </c:strRef>
          </c:tx>
          <c:spPr>
            <a:solidFill>
              <a:srgbClr val="FFFF00"/>
            </a:solidFill>
            <a:ln>
              <a:solidFill>
                <a:schemeClr val="tx1"/>
              </a:solidFill>
            </a:ln>
          </c:spPr>
          <c:invertIfNegative val="0"/>
          <c:cat>
            <c:strRef>
              <c:f>Sheet1!$E$11:$E$13</c:f>
              <c:strCache>
                <c:ptCount val="3"/>
                <c:pt idx="0">
                  <c:v>WT+G</c:v>
                </c:pt>
                <c:pt idx="1">
                  <c:v>∆slr0110+G</c:v>
                </c:pt>
                <c:pt idx="2">
                  <c:v>∆sll0771+G</c:v>
                </c:pt>
              </c:strCache>
            </c:strRef>
          </c:cat>
          <c:val>
            <c:numRef>
              <c:f>Sheet1!$G$11:$G$13</c:f>
              <c:numCache>
                <c:formatCode>0.00_ </c:formatCode>
                <c:ptCount val="3"/>
                <c:pt idx="0">
                  <c:v>0.54</c:v>
                </c:pt>
                <c:pt idx="1">
                  <c:v>0.85</c:v>
                </c:pt>
                <c:pt idx="2">
                  <c:v>0.87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57387264"/>
        <c:axId val="39368896"/>
      </c:barChart>
      <c:catAx>
        <c:axId val="157387264"/>
        <c:scaling>
          <c:orientation val="minMax"/>
        </c:scaling>
        <c:delete val="0"/>
        <c:axPos val="b"/>
        <c:majorTickMark val="out"/>
        <c:minorTickMark val="none"/>
        <c:tickLblPos val="nextTo"/>
        <c:txPr>
          <a:bodyPr/>
          <a:lstStyle/>
          <a:p>
            <a:pPr>
              <a:defRPr sz="1600" b="1">
                <a:latin typeface="+mn-lt"/>
              </a:defRPr>
            </a:pPr>
            <a:endParaRPr lang="zh-CN"/>
          </a:p>
        </c:txPr>
        <c:crossAx val="39368896"/>
        <c:crosses val="autoZero"/>
        <c:auto val="1"/>
        <c:lblAlgn val="ctr"/>
        <c:lblOffset val="100"/>
        <c:noMultiLvlLbl val="0"/>
      </c:catAx>
      <c:valAx>
        <c:axId val="39368896"/>
        <c:scaling>
          <c:orientation val="minMax"/>
          <c:max val="1.2"/>
        </c:scaling>
        <c:delete val="0"/>
        <c:axPos val="l"/>
        <c:numFmt formatCode="0.0_ " sourceLinked="0"/>
        <c:majorTickMark val="out"/>
        <c:minorTickMark val="none"/>
        <c:tickLblPos val="nextTo"/>
        <c:spPr>
          <a:ln w="12700">
            <a:solidFill>
              <a:schemeClr val="tx1"/>
            </a:solidFill>
          </a:ln>
        </c:spPr>
        <c:txPr>
          <a:bodyPr/>
          <a:lstStyle/>
          <a:p>
            <a:pPr>
              <a:defRPr sz="1800" b="1">
                <a:latin typeface="+mn-lt"/>
              </a:defRPr>
            </a:pPr>
            <a:endParaRPr lang="zh-CN"/>
          </a:p>
        </c:txPr>
        <c:crossAx val="157387264"/>
        <c:crosses val="autoZero"/>
        <c:crossBetween val="between"/>
        <c:majorUnit val="0.2"/>
      </c:valAx>
    </c:plotArea>
    <c:legend>
      <c:legendPos val="r"/>
      <c:layout>
        <c:manualLayout>
          <c:xMode val="edge"/>
          <c:yMode val="edge"/>
          <c:x val="0.49820082330134263"/>
          <c:y val="3.5497820481690888E-2"/>
          <c:w val="0.1707341103638641"/>
          <c:h val="0.11850382138356054"/>
        </c:manualLayout>
      </c:layout>
      <c:overlay val="0"/>
      <c:txPr>
        <a:bodyPr/>
        <a:lstStyle/>
        <a:p>
          <a:pPr>
            <a:defRPr sz="1600" b="1">
              <a:latin typeface="+mn-lt"/>
            </a:defRPr>
          </a:pPr>
          <a:endParaRPr lang="zh-CN"/>
        </a:p>
      </c:txPr>
    </c:legend>
    <c:plotVisOnly val="1"/>
    <c:dispBlanksAs val="gap"/>
    <c:showDLblsOverMax val="0"/>
  </c:chart>
  <c:spPr>
    <a:ln>
      <a:noFill/>
    </a:ln>
  </c:sp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285363354688985"/>
          <c:y val="5.1400477539680016E-2"/>
          <c:w val="0.84876159230096238"/>
          <c:h val="0.8326195683872849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Sheet1!$I$34</c:f>
              <c:strCache>
                <c:ptCount val="1"/>
                <c:pt idx="0">
                  <c:v>Δslr0110+G+DCMU</c:v>
                </c:pt>
              </c:strCache>
            </c:strRef>
          </c:tx>
          <c:xVal>
            <c:numRef>
              <c:f>Sheet1!$J$33:$O$33</c:f>
              <c:numCache>
                <c:formatCode>General</c:formatCode>
                <c:ptCount val="6"/>
                <c:pt idx="0">
                  <c:v>0</c:v>
                </c:pt>
                <c:pt idx="1">
                  <c:v>24</c:v>
                </c:pt>
                <c:pt idx="2">
                  <c:v>48</c:v>
                </c:pt>
                <c:pt idx="3">
                  <c:v>72</c:v>
                </c:pt>
                <c:pt idx="4">
                  <c:v>96</c:v>
                </c:pt>
                <c:pt idx="5">
                  <c:v>118</c:v>
                </c:pt>
              </c:numCache>
            </c:numRef>
          </c:xVal>
          <c:yVal>
            <c:numRef>
              <c:f>Sheet1!$J$34:$O$34</c:f>
              <c:numCache>
                <c:formatCode>0.000_ </c:formatCode>
                <c:ptCount val="6"/>
                <c:pt idx="0">
                  <c:v>4.4444444444444453E-2</c:v>
                </c:pt>
                <c:pt idx="1">
                  <c:v>2.788888888888889E-2</c:v>
                </c:pt>
                <c:pt idx="2">
                  <c:v>3.2777777777777774E-2</c:v>
                </c:pt>
                <c:pt idx="3">
                  <c:v>2.5000000000000005E-2</c:v>
                </c:pt>
                <c:pt idx="4">
                  <c:v>2.1777777777777774E-2</c:v>
                </c:pt>
              </c:numCache>
            </c:numRef>
          </c:yVal>
          <c:smooth val="0"/>
        </c:ser>
        <c:ser>
          <c:idx val="1"/>
          <c:order val="1"/>
          <c:tx>
            <c:strRef>
              <c:f>Sheet1!$I$35</c:f>
              <c:strCache>
                <c:ptCount val="1"/>
                <c:pt idx="0">
                  <c:v>WT+G+DCMU</c:v>
                </c:pt>
              </c:strCache>
            </c:strRef>
          </c:tx>
          <c:errBars>
            <c:errDir val="y"/>
            <c:errBarType val="both"/>
            <c:errValType val="cust"/>
            <c:noEndCap val="0"/>
            <c:plus>
              <c:numRef>
                <c:f>(Sheet1!$G$35,Sheet1!$G$39,Sheet1!$G$43,Sheet1!$G$47,Sheet1!$G$51)</c:f>
                <c:numCache>
                  <c:formatCode>General</c:formatCode>
                  <c:ptCount val="5"/>
                  <c:pt idx="0">
                    <c:v>6.9388866648871061E-4</c:v>
                  </c:pt>
                  <c:pt idx="1">
                    <c:v>2.1169509870286349E-3</c:v>
                  </c:pt>
                  <c:pt idx="2">
                    <c:v>1.3568754958031759E-2</c:v>
                  </c:pt>
                  <c:pt idx="3">
                    <c:v>3.7634204300520828E-2</c:v>
                  </c:pt>
                  <c:pt idx="4">
                    <c:v>6.7092252685167705E-2</c:v>
                  </c:pt>
                </c:numCache>
              </c:numRef>
            </c:plus>
            <c:minus>
              <c:numRef>
                <c:f>(Sheet1!$G$35,Sheet1!$G$39,Sheet1!$G$43,Sheet1!$G$47,Sheet1!$G$51)</c:f>
                <c:numCache>
                  <c:formatCode>General</c:formatCode>
                  <c:ptCount val="5"/>
                  <c:pt idx="0">
                    <c:v>6.9388866648871061E-4</c:v>
                  </c:pt>
                  <c:pt idx="1">
                    <c:v>2.1169509870286349E-3</c:v>
                  </c:pt>
                  <c:pt idx="2">
                    <c:v>1.3568754958031759E-2</c:v>
                  </c:pt>
                  <c:pt idx="3">
                    <c:v>3.7634204300520828E-2</c:v>
                  </c:pt>
                  <c:pt idx="4">
                    <c:v>6.7092252685167705E-2</c:v>
                  </c:pt>
                </c:numCache>
              </c:numRef>
            </c:minus>
          </c:errBars>
          <c:errBars>
            <c:errDir val="x"/>
            <c:errBarType val="both"/>
            <c:errValType val="fixedVal"/>
            <c:noEndCap val="0"/>
            <c:val val="1"/>
          </c:errBars>
          <c:xVal>
            <c:numRef>
              <c:f>Sheet1!$J$33:$O$33</c:f>
              <c:numCache>
                <c:formatCode>General</c:formatCode>
                <c:ptCount val="6"/>
                <c:pt idx="0">
                  <c:v>0</c:v>
                </c:pt>
                <c:pt idx="1">
                  <c:v>24</c:v>
                </c:pt>
                <c:pt idx="2">
                  <c:v>48</c:v>
                </c:pt>
                <c:pt idx="3">
                  <c:v>72</c:v>
                </c:pt>
                <c:pt idx="4">
                  <c:v>96</c:v>
                </c:pt>
                <c:pt idx="5">
                  <c:v>118</c:v>
                </c:pt>
              </c:numCache>
            </c:numRef>
          </c:xVal>
          <c:yVal>
            <c:numRef>
              <c:f>Sheet1!$J$35:$O$35</c:f>
              <c:numCache>
                <c:formatCode>0.000_ </c:formatCode>
                <c:ptCount val="6"/>
                <c:pt idx="0">
                  <c:v>4.7111111111111111E-2</c:v>
                </c:pt>
                <c:pt idx="1">
                  <c:v>0.14411111111111108</c:v>
                </c:pt>
                <c:pt idx="2">
                  <c:v>0.3136666666666667</c:v>
                </c:pt>
                <c:pt idx="3">
                  <c:v>0.75166666666666682</c:v>
                </c:pt>
                <c:pt idx="4">
                  <c:v>1.7372222222222222</c:v>
                </c:pt>
              </c:numCache>
            </c:numRef>
          </c:yVal>
          <c:smooth val="0"/>
        </c:ser>
        <c:ser>
          <c:idx val="2"/>
          <c:order val="2"/>
          <c:tx>
            <c:strRef>
              <c:f>Sheet1!$I$36</c:f>
              <c:strCache>
                <c:ptCount val="1"/>
                <c:pt idx="0">
                  <c:v>WT+G</c:v>
                </c:pt>
              </c:strCache>
            </c:strRef>
          </c:tx>
          <c:errBars>
            <c:errDir val="y"/>
            <c:errBarType val="both"/>
            <c:errValType val="cust"/>
            <c:noEndCap val="0"/>
            <c:plus>
              <c:numRef>
                <c:f>(Sheet1!$G$34,Sheet1!$G$38,Sheet1!$G$42,Sheet1!$G$46,Sheet1!$G$50)</c:f>
                <c:numCache>
                  <c:formatCode>General</c:formatCode>
                  <c:ptCount val="5"/>
                  <c:pt idx="0">
                    <c:v>9.6032594775207912E-4</c:v>
                  </c:pt>
                  <c:pt idx="1">
                    <c:v>7.010574024154388E-3</c:v>
                  </c:pt>
                  <c:pt idx="2">
                    <c:v>4.7223267962277229E-2</c:v>
                  </c:pt>
                  <c:pt idx="3">
                    <c:v>4.3471574365069508E-2</c:v>
                  </c:pt>
                  <c:pt idx="4">
                    <c:v>5.8245966320363525E-3</c:v>
                  </c:pt>
                </c:numCache>
              </c:numRef>
            </c:plus>
            <c:minus>
              <c:numRef>
                <c:f>(Sheet1!$G$34,Sheet1!$G$38,Sheet1!$G$42,Sheet1!$G$46,Sheet1!$G$50)</c:f>
                <c:numCache>
                  <c:formatCode>General</c:formatCode>
                  <c:ptCount val="5"/>
                  <c:pt idx="0">
                    <c:v>9.6032594775207912E-4</c:v>
                  </c:pt>
                  <c:pt idx="1">
                    <c:v>7.010574024154388E-3</c:v>
                  </c:pt>
                  <c:pt idx="2">
                    <c:v>4.7223267962277229E-2</c:v>
                  </c:pt>
                  <c:pt idx="3">
                    <c:v>4.3471574365069508E-2</c:v>
                  </c:pt>
                  <c:pt idx="4">
                    <c:v>5.8245966320363525E-3</c:v>
                  </c:pt>
                </c:numCache>
              </c:numRef>
            </c:minus>
          </c:errBars>
          <c:errBars>
            <c:errDir val="x"/>
            <c:errBarType val="both"/>
            <c:errValType val="fixedVal"/>
            <c:noEndCap val="0"/>
            <c:val val="1"/>
          </c:errBars>
          <c:xVal>
            <c:numRef>
              <c:f>Sheet1!$J$33:$O$33</c:f>
              <c:numCache>
                <c:formatCode>General</c:formatCode>
                <c:ptCount val="6"/>
                <c:pt idx="0">
                  <c:v>0</c:v>
                </c:pt>
                <c:pt idx="1">
                  <c:v>24</c:v>
                </c:pt>
                <c:pt idx="2">
                  <c:v>48</c:v>
                </c:pt>
                <c:pt idx="3">
                  <c:v>72</c:v>
                </c:pt>
                <c:pt idx="4">
                  <c:v>96</c:v>
                </c:pt>
                <c:pt idx="5">
                  <c:v>118</c:v>
                </c:pt>
              </c:numCache>
            </c:numRef>
          </c:xVal>
          <c:yVal>
            <c:numRef>
              <c:f>Sheet1!$J$36:$O$36</c:f>
              <c:numCache>
                <c:formatCode>0.000_ </c:formatCode>
                <c:ptCount val="6"/>
                <c:pt idx="0">
                  <c:v>4.6778888888888891E-2</c:v>
                </c:pt>
                <c:pt idx="1">
                  <c:v>0.32444444444444448</c:v>
                </c:pt>
                <c:pt idx="2">
                  <c:v>1.5424444444444445</c:v>
                </c:pt>
                <c:pt idx="3">
                  <c:v>2.7256666666666667</c:v>
                </c:pt>
                <c:pt idx="4">
                  <c:v>3.0552222222222221</c:v>
                </c:pt>
              </c:numCache>
            </c:numRef>
          </c:yVal>
          <c:smooth val="0"/>
        </c:ser>
        <c:ser>
          <c:idx val="3"/>
          <c:order val="3"/>
          <c:tx>
            <c:strRef>
              <c:f>Sheet1!$I$37</c:f>
              <c:strCache>
                <c:ptCount val="1"/>
                <c:pt idx="0">
                  <c:v>Δslr0110+G</c:v>
                </c:pt>
              </c:strCache>
            </c:strRef>
          </c:tx>
          <c:errBars>
            <c:errDir val="y"/>
            <c:errBarType val="both"/>
            <c:errValType val="cust"/>
            <c:noEndCap val="0"/>
            <c:plus>
              <c:numRef>
                <c:f>(Sheet1!$G$36,Sheet1!$G$40,Sheet1!$G$44,Sheet1!$G$48,Sheet1!$G$52)</c:f>
                <c:numCache>
                  <c:formatCode>General</c:formatCode>
                  <c:ptCount val="5"/>
                  <c:pt idx="0">
                    <c:v>8.388704928078629E-4</c:v>
                  </c:pt>
                  <c:pt idx="1">
                    <c:v>1.8954135676924606E-3</c:v>
                  </c:pt>
                  <c:pt idx="2">
                    <c:v>2.9461839725312498E-2</c:v>
                  </c:pt>
                  <c:pt idx="3">
                    <c:v>4.6653966525822772E-2</c:v>
                  </c:pt>
                  <c:pt idx="4">
                    <c:v>4.9140765305546235E-3</c:v>
                  </c:pt>
                </c:numCache>
              </c:numRef>
            </c:plus>
            <c:minus>
              <c:numRef>
                <c:f>(Sheet1!$G$36,Sheet1!$G$40,Sheet1!$G$44,Sheet1!$G$48,Sheet1!$G$52)</c:f>
                <c:numCache>
                  <c:formatCode>General</c:formatCode>
                  <c:ptCount val="5"/>
                  <c:pt idx="0">
                    <c:v>8.388704928078629E-4</c:v>
                  </c:pt>
                  <c:pt idx="1">
                    <c:v>1.8954135676924606E-3</c:v>
                  </c:pt>
                  <c:pt idx="2">
                    <c:v>2.9461839725312498E-2</c:v>
                  </c:pt>
                  <c:pt idx="3">
                    <c:v>4.6653966525822772E-2</c:v>
                  </c:pt>
                  <c:pt idx="4">
                    <c:v>4.9140765305546235E-3</c:v>
                  </c:pt>
                </c:numCache>
              </c:numRef>
            </c:minus>
          </c:errBars>
          <c:errBars>
            <c:errDir val="x"/>
            <c:errBarType val="both"/>
            <c:errValType val="fixedVal"/>
            <c:noEndCap val="0"/>
            <c:val val="1"/>
          </c:errBars>
          <c:xVal>
            <c:numRef>
              <c:f>Sheet1!$J$33:$O$33</c:f>
              <c:numCache>
                <c:formatCode>General</c:formatCode>
                <c:ptCount val="6"/>
                <c:pt idx="0">
                  <c:v>0</c:v>
                </c:pt>
                <c:pt idx="1">
                  <c:v>24</c:v>
                </c:pt>
                <c:pt idx="2">
                  <c:v>48</c:v>
                </c:pt>
                <c:pt idx="3">
                  <c:v>72</c:v>
                </c:pt>
                <c:pt idx="4">
                  <c:v>96</c:v>
                </c:pt>
                <c:pt idx="5">
                  <c:v>118</c:v>
                </c:pt>
              </c:numCache>
            </c:numRef>
          </c:xVal>
          <c:yVal>
            <c:numRef>
              <c:f>Sheet1!$J$37:$O$37</c:f>
              <c:numCache>
                <c:formatCode>0.000_ </c:formatCode>
                <c:ptCount val="6"/>
                <c:pt idx="0">
                  <c:v>4.5222222222222226E-2</c:v>
                </c:pt>
                <c:pt idx="1">
                  <c:v>0.17511111111111108</c:v>
                </c:pt>
                <c:pt idx="2">
                  <c:v>0.56966666666666665</c:v>
                </c:pt>
                <c:pt idx="3">
                  <c:v>1.0105555555555557</c:v>
                </c:pt>
                <c:pt idx="4">
                  <c:v>1.6225555555555555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9359552"/>
        <c:axId val="39360128"/>
      </c:scatterChart>
      <c:valAx>
        <c:axId val="39359552"/>
        <c:scaling>
          <c:orientation val="minMax"/>
          <c:max val="96"/>
          <c:min val="0"/>
        </c:scaling>
        <c:delete val="0"/>
        <c:axPos val="b"/>
        <c:numFmt formatCode="#,##0_);[Red]\(#,##0\)" sourceLinked="0"/>
        <c:majorTickMark val="out"/>
        <c:minorTickMark val="none"/>
        <c:tickLblPos val="nextTo"/>
        <c:spPr>
          <a:ln w="19050">
            <a:solidFill>
              <a:schemeClr val="tx1"/>
            </a:solidFill>
          </a:ln>
        </c:spPr>
        <c:txPr>
          <a:bodyPr/>
          <a:lstStyle/>
          <a:p>
            <a:pPr>
              <a:defRPr sz="1400" b="1">
                <a:latin typeface="Arial" pitchFamily="34" charset="0"/>
                <a:cs typeface="Arial" pitchFamily="34" charset="0"/>
              </a:defRPr>
            </a:pPr>
            <a:endParaRPr lang="zh-CN"/>
          </a:p>
        </c:txPr>
        <c:crossAx val="39360128"/>
        <c:crosses val="autoZero"/>
        <c:crossBetween val="midCat"/>
        <c:majorUnit val="24"/>
      </c:valAx>
      <c:valAx>
        <c:axId val="39360128"/>
        <c:scaling>
          <c:orientation val="minMax"/>
        </c:scaling>
        <c:delete val="0"/>
        <c:axPos val="l"/>
        <c:numFmt formatCode="0.0_ " sourceLinked="0"/>
        <c:majorTickMark val="out"/>
        <c:minorTickMark val="none"/>
        <c:tickLblPos val="nextTo"/>
        <c:spPr>
          <a:ln w="19050">
            <a:solidFill>
              <a:schemeClr val="tx1"/>
            </a:solidFill>
          </a:ln>
        </c:spPr>
        <c:txPr>
          <a:bodyPr/>
          <a:lstStyle/>
          <a:p>
            <a:pPr>
              <a:defRPr sz="1400" b="1">
                <a:latin typeface="Arial" pitchFamily="34" charset="0"/>
                <a:cs typeface="Arial" pitchFamily="34" charset="0"/>
              </a:defRPr>
            </a:pPr>
            <a:endParaRPr lang="zh-CN"/>
          </a:p>
        </c:txPr>
        <c:crossAx val="39359552"/>
        <c:crosses val="autoZero"/>
        <c:crossBetween val="midCat"/>
      </c:valAx>
    </c:plotArea>
    <c:legend>
      <c:legendPos val="r"/>
      <c:layout>
        <c:manualLayout>
          <c:xMode val="edge"/>
          <c:yMode val="edge"/>
          <c:x val="0.16531911636045493"/>
          <c:y val="7.1091421580515984E-2"/>
          <c:w val="0.45701917130488567"/>
          <c:h val="0.22331592534506081"/>
        </c:manualLayout>
      </c:layout>
      <c:overlay val="0"/>
      <c:txPr>
        <a:bodyPr/>
        <a:lstStyle/>
        <a:p>
          <a:pPr>
            <a:defRPr b="1">
              <a:latin typeface="Arial" pitchFamily="34" charset="0"/>
              <a:cs typeface="Arial" pitchFamily="34" charset="0"/>
            </a:defRPr>
          </a:pPr>
          <a:endParaRPr lang="zh-CN"/>
        </a:p>
      </c:txPr>
    </c:legend>
    <c:plotVisOnly val="1"/>
    <c:dispBlanksAs val="gap"/>
    <c:showDLblsOverMax val="0"/>
  </c:chart>
  <c:spPr>
    <a:ln>
      <a:noFill/>
    </a:ln>
  </c:sp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8.0096718927637187E-2"/>
          <c:y val="2.0967025802716845E-2"/>
          <c:w val="0.84362838265906415"/>
          <c:h val="0.90771524276810156"/>
        </c:manualLayout>
      </c:layout>
      <c:scatterChart>
        <c:scatterStyle val="smoothMarker"/>
        <c:varyColors val="0"/>
        <c:ser>
          <c:idx val="3"/>
          <c:order val="0"/>
          <c:tx>
            <c:strRef>
              <c:f>Sheet1!$S$23</c:f>
              <c:strCache>
                <c:ptCount val="1"/>
                <c:pt idx="0">
                  <c:v>WT+G</c:v>
                </c:pt>
              </c:strCache>
            </c:strRef>
          </c:tx>
          <c:spPr>
            <a:ln w="12700">
              <a:solidFill>
                <a:srgbClr val="00FFFF"/>
              </a:solidFill>
              <a:prstDash val="solid"/>
            </a:ln>
          </c:spPr>
          <c:marker>
            <c:symbol val="none"/>
          </c:marker>
          <c:xVal>
            <c:numRef>
              <c:f>Sheet1!$C$24:$C$374</c:f>
              <c:numCache>
                <c:formatCode>General</c:formatCode>
                <c:ptCount val="351"/>
                <c:pt idx="0">
                  <c:v>400</c:v>
                </c:pt>
                <c:pt idx="1">
                  <c:v>401</c:v>
                </c:pt>
                <c:pt idx="2">
                  <c:v>402</c:v>
                </c:pt>
                <c:pt idx="3">
                  <c:v>403</c:v>
                </c:pt>
                <c:pt idx="4">
                  <c:v>404</c:v>
                </c:pt>
                <c:pt idx="5">
                  <c:v>405</c:v>
                </c:pt>
                <c:pt idx="6">
                  <c:v>406</c:v>
                </c:pt>
                <c:pt idx="7">
                  <c:v>407</c:v>
                </c:pt>
                <c:pt idx="8">
                  <c:v>408</c:v>
                </c:pt>
                <c:pt idx="9">
                  <c:v>409</c:v>
                </c:pt>
                <c:pt idx="10">
                  <c:v>410</c:v>
                </c:pt>
                <c:pt idx="11">
                  <c:v>411</c:v>
                </c:pt>
                <c:pt idx="12">
                  <c:v>412</c:v>
                </c:pt>
                <c:pt idx="13">
                  <c:v>413</c:v>
                </c:pt>
                <c:pt idx="14">
                  <c:v>414</c:v>
                </c:pt>
                <c:pt idx="15">
                  <c:v>415</c:v>
                </c:pt>
                <c:pt idx="16">
                  <c:v>416</c:v>
                </c:pt>
                <c:pt idx="17">
                  <c:v>417</c:v>
                </c:pt>
                <c:pt idx="18">
                  <c:v>418</c:v>
                </c:pt>
                <c:pt idx="19">
                  <c:v>419</c:v>
                </c:pt>
                <c:pt idx="20">
                  <c:v>420</c:v>
                </c:pt>
                <c:pt idx="21">
                  <c:v>421</c:v>
                </c:pt>
                <c:pt idx="22">
                  <c:v>422</c:v>
                </c:pt>
                <c:pt idx="23">
                  <c:v>423</c:v>
                </c:pt>
                <c:pt idx="24">
                  <c:v>424</c:v>
                </c:pt>
                <c:pt idx="25">
                  <c:v>425</c:v>
                </c:pt>
                <c:pt idx="26">
                  <c:v>426</c:v>
                </c:pt>
                <c:pt idx="27">
                  <c:v>427</c:v>
                </c:pt>
                <c:pt idx="28">
                  <c:v>428</c:v>
                </c:pt>
                <c:pt idx="29">
                  <c:v>429</c:v>
                </c:pt>
                <c:pt idx="30">
                  <c:v>430</c:v>
                </c:pt>
                <c:pt idx="31">
                  <c:v>431</c:v>
                </c:pt>
                <c:pt idx="32">
                  <c:v>432</c:v>
                </c:pt>
                <c:pt idx="33">
                  <c:v>433</c:v>
                </c:pt>
                <c:pt idx="34">
                  <c:v>434</c:v>
                </c:pt>
                <c:pt idx="35">
                  <c:v>435</c:v>
                </c:pt>
                <c:pt idx="36">
                  <c:v>436</c:v>
                </c:pt>
                <c:pt idx="37">
                  <c:v>437</c:v>
                </c:pt>
                <c:pt idx="38">
                  <c:v>438</c:v>
                </c:pt>
                <c:pt idx="39">
                  <c:v>439</c:v>
                </c:pt>
                <c:pt idx="40">
                  <c:v>440</c:v>
                </c:pt>
                <c:pt idx="41">
                  <c:v>441</c:v>
                </c:pt>
                <c:pt idx="42">
                  <c:v>442</c:v>
                </c:pt>
                <c:pt idx="43">
                  <c:v>443</c:v>
                </c:pt>
                <c:pt idx="44">
                  <c:v>444</c:v>
                </c:pt>
                <c:pt idx="45">
                  <c:v>445</c:v>
                </c:pt>
                <c:pt idx="46">
                  <c:v>446</c:v>
                </c:pt>
                <c:pt idx="47">
                  <c:v>447</c:v>
                </c:pt>
                <c:pt idx="48">
                  <c:v>448</c:v>
                </c:pt>
                <c:pt idx="49">
                  <c:v>449</c:v>
                </c:pt>
                <c:pt idx="50">
                  <c:v>450</c:v>
                </c:pt>
                <c:pt idx="51">
                  <c:v>451</c:v>
                </c:pt>
                <c:pt idx="52">
                  <c:v>452</c:v>
                </c:pt>
                <c:pt idx="53">
                  <c:v>453</c:v>
                </c:pt>
                <c:pt idx="54">
                  <c:v>454</c:v>
                </c:pt>
                <c:pt idx="55">
                  <c:v>455</c:v>
                </c:pt>
                <c:pt idx="56">
                  <c:v>456</c:v>
                </c:pt>
                <c:pt idx="57">
                  <c:v>457</c:v>
                </c:pt>
                <c:pt idx="58">
                  <c:v>458</c:v>
                </c:pt>
                <c:pt idx="59">
                  <c:v>459</c:v>
                </c:pt>
                <c:pt idx="60">
                  <c:v>460</c:v>
                </c:pt>
                <c:pt idx="61">
                  <c:v>461</c:v>
                </c:pt>
                <c:pt idx="62">
                  <c:v>462</c:v>
                </c:pt>
                <c:pt idx="63">
                  <c:v>463</c:v>
                </c:pt>
                <c:pt idx="64">
                  <c:v>464</c:v>
                </c:pt>
                <c:pt idx="65">
                  <c:v>465</c:v>
                </c:pt>
                <c:pt idx="66">
                  <c:v>466</c:v>
                </c:pt>
                <c:pt idx="67">
                  <c:v>467</c:v>
                </c:pt>
                <c:pt idx="68">
                  <c:v>468</c:v>
                </c:pt>
                <c:pt idx="69">
                  <c:v>469</c:v>
                </c:pt>
                <c:pt idx="70">
                  <c:v>470</c:v>
                </c:pt>
                <c:pt idx="71">
                  <c:v>471</c:v>
                </c:pt>
                <c:pt idx="72">
                  <c:v>472</c:v>
                </c:pt>
                <c:pt idx="73">
                  <c:v>473</c:v>
                </c:pt>
                <c:pt idx="74">
                  <c:v>474</c:v>
                </c:pt>
                <c:pt idx="75">
                  <c:v>475</c:v>
                </c:pt>
                <c:pt idx="76">
                  <c:v>476</c:v>
                </c:pt>
                <c:pt idx="77">
                  <c:v>477</c:v>
                </c:pt>
                <c:pt idx="78">
                  <c:v>478</c:v>
                </c:pt>
                <c:pt idx="79">
                  <c:v>479</c:v>
                </c:pt>
                <c:pt idx="80">
                  <c:v>480</c:v>
                </c:pt>
                <c:pt idx="81">
                  <c:v>481</c:v>
                </c:pt>
                <c:pt idx="82">
                  <c:v>482</c:v>
                </c:pt>
                <c:pt idx="83">
                  <c:v>483</c:v>
                </c:pt>
                <c:pt idx="84">
                  <c:v>484</c:v>
                </c:pt>
                <c:pt idx="85">
                  <c:v>485</c:v>
                </c:pt>
                <c:pt idx="86">
                  <c:v>486</c:v>
                </c:pt>
                <c:pt idx="87">
                  <c:v>487</c:v>
                </c:pt>
                <c:pt idx="88">
                  <c:v>488</c:v>
                </c:pt>
                <c:pt idx="89">
                  <c:v>489</c:v>
                </c:pt>
                <c:pt idx="90">
                  <c:v>490</c:v>
                </c:pt>
                <c:pt idx="91">
                  <c:v>491</c:v>
                </c:pt>
                <c:pt idx="92">
                  <c:v>492</c:v>
                </c:pt>
                <c:pt idx="93">
                  <c:v>493</c:v>
                </c:pt>
                <c:pt idx="94">
                  <c:v>494</c:v>
                </c:pt>
                <c:pt idx="95">
                  <c:v>495</c:v>
                </c:pt>
                <c:pt idx="96">
                  <c:v>496</c:v>
                </c:pt>
                <c:pt idx="97">
                  <c:v>497</c:v>
                </c:pt>
                <c:pt idx="98">
                  <c:v>498</c:v>
                </c:pt>
                <c:pt idx="99">
                  <c:v>499</c:v>
                </c:pt>
                <c:pt idx="100">
                  <c:v>500</c:v>
                </c:pt>
                <c:pt idx="101">
                  <c:v>501</c:v>
                </c:pt>
                <c:pt idx="102">
                  <c:v>502</c:v>
                </c:pt>
                <c:pt idx="103">
                  <c:v>503</c:v>
                </c:pt>
                <c:pt idx="104">
                  <c:v>504</c:v>
                </c:pt>
                <c:pt idx="105">
                  <c:v>505</c:v>
                </c:pt>
                <c:pt idx="106">
                  <c:v>506</c:v>
                </c:pt>
                <c:pt idx="107">
                  <c:v>507</c:v>
                </c:pt>
                <c:pt idx="108">
                  <c:v>508</c:v>
                </c:pt>
                <c:pt idx="109">
                  <c:v>509</c:v>
                </c:pt>
                <c:pt idx="110">
                  <c:v>510</c:v>
                </c:pt>
                <c:pt idx="111">
                  <c:v>511</c:v>
                </c:pt>
                <c:pt idx="112">
                  <c:v>512</c:v>
                </c:pt>
                <c:pt idx="113">
                  <c:v>513</c:v>
                </c:pt>
                <c:pt idx="114">
                  <c:v>514</c:v>
                </c:pt>
                <c:pt idx="115">
                  <c:v>515</c:v>
                </c:pt>
                <c:pt idx="116">
                  <c:v>516</c:v>
                </c:pt>
                <c:pt idx="117">
                  <c:v>517</c:v>
                </c:pt>
                <c:pt idx="118">
                  <c:v>518</c:v>
                </c:pt>
                <c:pt idx="119">
                  <c:v>519</c:v>
                </c:pt>
                <c:pt idx="120">
                  <c:v>520</c:v>
                </c:pt>
                <c:pt idx="121">
                  <c:v>521</c:v>
                </c:pt>
                <c:pt idx="122">
                  <c:v>522</c:v>
                </c:pt>
                <c:pt idx="123">
                  <c:v>523</c:v>
                </c:pt>
                <c:pt idx="124">
                  <c:v>524</c:v>
                </c:pt>
                <c:pt idx="125">
                  <c:v>525</c:v>
                </c:pt>
                <c:pt idx="126">
                  <c:v>526</c:v>
                </c:pt>
                <c:pt idx="127">
                  <c:v>527</c:v>
                </c:pt>
                <c:pt idx="128">
                  <c:v>528</c:v>
                </c:pt>
                <c:pt idx="129">
                  <c:v>529</c:v>
                </c:pt>
                <c:pt idx="130">
                  <c:v>530</c:v>
                </c:pt>
                <c:pt idx="131">
                  <c:v>531</c:v>
                </c:pt>
                <c:pt idx="132">
                  <c:v>532</c:v>
                </c:pt>
                <c:pt idx="133">
                  <c:v>533</c:v>
                </c:pt>
                <c:pt idx="134">
                  <c:v>534</c:v>
                </c:pt>
                <c:pt idx="135">
                  <c:v>535</c:v>
                </c:pt>
                <c:pt idx="136">
                  <c:v>536</c:v>
                </c:pt>
                <c:pt idx="137">
                  <c:v>537</c:v>
                </c:pt>
                <c:pt idx="138">
                  <c:v>538</c:v>
                </c:pt>
                <c:pt idx="139">
                  <c:v>539</c:v>
                </c:pt>
                <c:pt idx="140">
                  <c:v>540</c:v>
                </c:pt>
                <c:pt idx="141">
                  <c:v>541</c:v>
                </c:pt>
                <c:pt idx="142">
                  <c:v>542</c:v>
                </c:pt>
                <c:pt idx="143">
                  <c:v>543</c:v>
                </c:pt>
                <c:pt idx="144">
                  <c:v>544</c:v>
                </c:pt>
                <c:pt idx="145">
                  <c:v>545</c:v>
                </c:pt>
                <c:pt idx="146">
                  <c:v>546</c:v>
                </c:pt>
                <c:pt idx="147">
                  <c:v>547</c:v>
                </c:pt>
                <c:pt idx="148">
                  <c:v>548</c:v>
                </c:pt>
                <c:pt idx="149">
                  <c:v>549</c:v>
                </c:pt>
                <c:pt idx="150">
                  <c:v>550</c:v>
                </c:pt>
                <c:pt idx="151">
                  <c:v>551</c:v>
                </c:pt>
                <c:pt idx="152">
                  <c:v>552</c:v>
                </c:pt>
                <c:pt idx="153">
                  <c:v>553</c:v>
                </c:pt>
                <c:pt idx="154">
                  <c:v>554</c:v>
                </c:pt>
                <c:pt idx="155">
                  <c:v>555</c:v>
                </c:pt>
                <c:pt idx="156">
                  <c:v>556</c:v>
                </c:pt>
                <c:pt idx="157">
                  <c:v>557</c:v>
                </c:pt>
                <c:pt idx="158">
                  <c:v>558</c:v>
                </c:pt>
                <c:pt idx="159">
                  <c:v>559</c:v>
                </c:pt>
                <c:pt idx="160">
                  <c:v>560</c:v>
                </c:pt>
                <c:pt idx="161">
                  <c:v>561</c:v>
                </c:pt>
                <c:pt idx="162">
                  <c:v>562</c:v>
                </c:pt>
                <c:pt idx="163">
                  <c:v>563</c:v>
                </c:pt>
                <c:pt idx="164">
                  <c:v>564</c:v>
                </c:pt>
                <c:pt idx="165">
                  <c:v>565</c:v>
                </c:pt>
                <c:pt idx="166">
                  <c:v>566</c:v>
                </c:pt>
                <c:pt idx="167">
                  <c:v>567</c:v>
                </c:pt>
                <c:pt idx="168">
                  <c:v>568</c:v>
                </c:pt>
                <c:pt idx="169">
                  <c:v>569</c:v>
                </c:pt>
                <c:pt idx="170">
                  <c:v>570</c:v>
                </c:pt>
                <c:pt idx="171">
                  <c:v>571</c:v>
                </c:pt>
                <c:pt idx="172">
                  <c:v>572</c:v>
                </c:pt>
                <c:pt idx="173">
                  <c:v>573</c:v>
                </c:pt>
                <c:pt idx="174">
                  <c:v>574</c:v>
                </c:pt>
                <c:pt idx="175">
                  <c:v>575</c:v>
                </c:pt>
                <c:pt idx="176">
                  <c:v>576</c:v>
                </c:pt>
                <c:pt idx="177">
                  <c:v>577</c:v>
                </c:pt>
                <c:pt idx="178">
                  <c:v>578</c:v>
                </c:pt>
                <c:pt idx="179">
                  <c:v>579</c:v>
                </c:pt>
                <c:pt idx="180">
                  <c:v>580</c:v>
                </c:pt>
                <c:pt idx="181">
                  <c:v>581</c:v>
                </c:pt>
                <c:pt idx="182">
                  <c:v>582</c:v>
                </c:pt>
                <c:pt idx="183">
                  <c:v>583</c:v>
                </c:pt>
                <c:pt idx="184">
                  <c:v>584</c:v>
                </c:pt>
                <c:pt idx="185">
                  <c:v>585</c:v>
                </c:pt>
                <c:pt idx="186">
                  <c:v>586</c:v>
                </c:pt>
                <c:pt idx="187">
                  <c:v>587</c:v>
                </c:pt>
                <c:pt idx="188">
                  <c:v>588</c:v>
                </c:pt>
                <c:pt idx="189">
                  <c:v>589</c:v>
                </c:pt>
                <c:pt idx="190">
                  <c:v>590</c:v>
                </c:pt>
                <c:pt idx="191">
                  <c:v>591</c:v>
                </c:pt>
                <c:pt idx="192">
                  <c:v>592</c:v>
                </c:pt>
                <c:pt idx="193">
                  <c:v>593</c:v>
                </c:pt>
                <c:pt idx="194">
                  <c:v>594</c:v>
                </c:pt>
                <c:pt idx="195">
                  <c:v>595</c:v>
                </c:pt>
                <c:pt idx="196">
                  <c:v>596</c:v>
                </c:pt>
                <c:pt idx="197">
                  <c:v>597</c:v>
                </c:pt>
                <c:pt idx="198">
                  <c:v>598</c:v>
                </c:pt>
                <c:pt idx="199">
                  <c:v>599</c:v>
                </c:pt>
                <c:pt idx="200">
                  <c:v>600</c:v>
                </c:pt>
                <c:pt idx="201">
                  <c:v>601</c:v>
                </c:pt>
                <c:pt idx="202">
                  <c:v>602</c:v>
                </c:pt>
                <c:pt idx="203">
                  <c:v>603</c:v>
                </c:pt>
                <c:pt idx="204">
                  <c:v>604</c:v>
                </c:pt>
                <c:pt idx="205">
                  <c:v>605</c:v>
                </c:pt>
                <c:pt idx="206">
                  <c:v>606</c:v>
                </c:pt>
                <c:pt idx="207">
                  <c:v>607</c:v>
                </c:pt>
                <c:pt idx="208">
                  <c:v>608</c:v>
                </c:pt>
                <c:pt idx="209">
                  <c:v>609</c:v>
                </c:pt>
                <c:pt idx="210">
                  <c:v>610</c:v>
                </c:pt>
                <c:pt idx="211">
                  <c:v>611</c:v>
                </c:pt>
                <c:pt idx="212">
                  <c:v>612</c:v>
                </c:pt>
                <c:pt idx="213">
                  <c:v>613</c:v>
                </c:pt>
                <c:pt idx="214">
                  <c:v>614</c:v>
                </c:pt>
                <c:pt idx="215">
                  <c:v>615</c:v>
                </c:pt>
                <c:pt idx="216">
                  <c:v>616</c:v>
                </c:pt>
                <c:pt idx="217">
                  <c:v>617</c:v>
                </c:pt>
                <c:pt idx="218">
                  <c:v>618</c:v>
                </c:pt>
                <c:pt idx="219">
                  <c:v>619</c:v>
                </c:pt>
                <c:pt idx="220">
                  <c:v>620</c:v>
                </c:pt>
                <c:pt idx="221">
                  <c:v>621</c:v>
                </c:pt>
                <c:pt idx="222">
                  <c:v>622</c:v>
                </c:pt>
                <c:pt idx="223">
                  <c:v>623</c:v>
                </c:pt>
                <c:pt idx="224">
                  <c:v>624</c:v>
                </c:pt>
                <c:pt idx="225">
                  <c:v>625</c:v>
                </c:pt>
                <c:pt idx="226">
                  <c:v>626</c:v>
                </c:pt>
                <c:pt idx="227">
                  <c:v>627</c:v>
                </c:pt>
                <c:pt idx="228">
                  <c:v>628</c:v>
                </c:pt>
                <c:pt idx="229">
                  <c:v>629</c:v>
                </c:pt>
                <c:pt idx="230">
                  <c:v>630</c:v>
                </c:pt>
                <c:pt idx="231">
                  <c:v>631</c:v>
                </c:pt>
                <c:pt idx="232">
                  <c:v>632</c:v>
                </c:pt>
                <c:pt idx="233">
                  <c:v>633</c:v>
                </c:pt>
                <c:pt idx="234">
                  <c:v>634</c:v>
                </c:pt>
                <c:pt idx="235">
                  <c:v>635</c:v>
                </c:pt>
                <c:pt idx="236">
                  <c:v>636</c:v>
                </c:pt>
                <c:pt idx="237">
                  <c:v>637</c:v>
                </c:pt>
                <c:pt idx="238">
                  <c:v>638</c:v>
                </c:pt>
                <c:pt idx="239">
                  <c:v>639</c:v>
                </c:pt>
                <c:pt idx="240">
                  <c:v>640</c:v>
                </c:pt>
                <c:pt idx="241">
                  <c:v>641</c:v>
                </c:pt>
                <c:pt idx="242">
                  <c:v>642</c:v>
                </c:pt>
                <c:pt idx="243">
                  <c:v>643</c:v>
                </c:pt>
                <c:pt idx="244">
                  <c:v>644</c:v>
                </c:pt>
                <c:pt idx="245">
                  <c:v>645</c:v>
                </c:pt>
                <c:pt idx="246">
                  <c:v>646</c:v>
                </c:pt>
                <c:pt idx="247">
                  <c:v>647</c:v>
                </c:pt>
                <c:pt idx="248">
                  <c:v>648</c:v>
                </c:pt>
                <c:pt idx="249">
                  <c:v>649</c:v>
                </c:pt>
                <c:pt idx="250">
                  <c:v>650</c:v>
                </c:pt>
                <c:pt idx="251">
                  <c:v>651</c:v>
                </c:pt>
                <c:pt idx="252">
                  <c:v>652</c:v>
                </c:pt>
                <c:pt idx="253">
                  <c:v>653</c:v>
                </c:pt>
                <c:pt idx="254">
                  <c:v>654</c:v>
                </c:pt>
                <c:pt idx="255">
                  <c:v>655</c:v>
                </c:pt>
                <c:pt idx="256">
                  <c:v>656</c:v>
                </c:pt>
                <c:pt idx="257">
                  <c:v>657</c:v>
                </c:pt>
                <c:pt idx="258">
                  <c:v>658</c:v>
                </c:pt>
                <c:pt idx="259">
                  <c:v>659</c:v>
                </c:pt>
                <c:pt idx="260">
                  <c:v>660</c:v>
                </c:pt>
                <c:pt idx="261">
                  <c:v>661</c:v>
                </c:pt>
                <c:pt idx="262">
                  <c:v>662</c:v>
                </c:pt>
                <c:pt idx="263">
                  <c:v>663</c:v>
                </c:pt>
                <c:pt idx="264">
                  <c:v>664</c:v>
                </c:pt>
                <c:pt idx="265">
                  <c:v>665</c:v>
                </c:pt>
                <c:pt idx="266">
                  <c:v>666</c:v>
                </c:pt>
                <c:pt idx="267">
                  <c:v>667</c:v>
                </c:pt>
                <c:pt idx="268">
                  <c:v>668</c:v>
                </c:pt>
                <c:pt idx="269">
                  <c:v>669</c:v>
                </c:pt>
                <c:pt idx="270">
                  <c:v>670</c:v>
                </c:pt>
                <c:pt idx="271">
                  <c:v>671</c:v>
                </c:pt>
                <c:pt idx="272">
                  <c:v>672</c:v>
                </c:pt>
                <c:pt idx="273">
                  <c:v>673</c:v>
                </c:pt>
                <c:pt idx="274">
                  <c:v>674</c:v>
                </c:pt>
                <c:pt idx="275">
                  <c:v>675</c:v>
                </c:pt>
                <c:pt idx="276">
                  <c:v>676</c:v>
                </c:pt>
                <c:pt idx="277">
                  <c:v>677</c:v>
                </c:pt>
                <c:pt idx="278">
                  <c:v>678</c:v>
                </c:pt>
                <c:pt idx="279">
                  <c:v>679</c:v>
                </c:pt>
                <c:pt idx="280">
                  <c:v>680</c:v>
                </c:pt>
                <c:pt idx="281">
                  <c:v>681</c:v>
                </c:pt>
                <c:pt idx="282">
                  <c:v>682</c:v>
                </c:pt>
                <c:pt idx="283">
                  <c:v>683</c:v>
                </c:pt>
                <c:pt idx="284">
                  <c:v>684</c:v>
                </c:pt>
                <c:pt idx="285">
                  <c:v>685</c:v>
                </c:pt>
                <c:pt idx="286">
                  <c:v>686</c:v>
                </c:pt>
                <c:pt idx="287">
                  <c:v>687</c:v>
                </c:pt>
                <c:pt idx="288">
                  <c:v>688</c:v>
                </c:pt>
                <c:pt idx="289">
                  <c:v>689</c:v>
                </c:pt>
                <c:pt idx="290">
                  <c:v>690</c:v>
                </c:pt>
                <c:pt idx="291">
                  <c:v>691</c:v>
                </c:pt>
                <c:pt idx="292">
                  <c:v>692</c:v>
                </c:pt>
                <c:pt idx="293">
                  <c:v>693</c:v>
                </c:pt>
                <c:pt idx="294">
                  <c:v>694</c:v>
                </c:pt>
                <c:pt idx="295">
                  <c:v>695</c:v>
                </c:pt>
                <c:pt idx="296">
                  <c:v>696</c:v>
                </c:pt>
                <c:pt idx="297">
                  <c:v>697</c:v>
                </c:pt>
                <c:pt idx="298">
                  <c:v>698</c:v>
                </c:pt>
                <c:pt idx="299">
                  <c:v>699</c:v>
                </c:pt>
                <c:pt idx="300">
                  <c:v>700</c:v>
                </c:pt>
                <c:pt idx="301">
                  <c:v>701</c:v>
                </c:pt>
                <c:pt idx="302">
                  <c:v>702</c:v>
                </c:pt>
                <c:pt idx="303">
                  <c:v>703</c:v>
                </c:pt>
                <c:pt idx="304">
                  <c:v>704</c:v>
                </c:pt>
                <c:pt idx="305">
                  <c:v>705</c:v>
                </c:pt>
                <c:pt idx="306">
                  <c:v>706</c:v>
                </c:pt>
                <c:pt idx="307">
                  <c:v>707</c:v>
                </c:pt>
                <c:pt idx="308">
                  <c:v>708</c:v>
                </c:pt>
                <c:pt idx="309">
                  <c:v>709</c:v>
                </c:pt>
                <c:pt idx="310">
                  <c:v>710</c:v>
                </c:pt>
                <c:pt idx="311">
                  <c:v>711</c:v>
                </c:pt>
                <c:pt idx="312">
                  <c:v>712</c:v>
                </c:pt>
                <c:pt idx="313">
                  <c:v>713</c:v>
                </c:pt>
                <c:pt idx="314">
                  <c:v>714</c:v>
                </c:pt>
                <c:pt idx="315">
                  <c:v>715</c:v>
                </c:pt>
                <c:pt idx="316">
                  <c:v>716</c:v>
                </c:pt>
                <c:pt idx="317">
                  <c:v>717</c:v>
                </c:pt>
                <c:pt idx="318">
                  <c:v>718</c:v>
                </c:pt>
                <c:pt idx="319">
                  <c:v>719</c:v>
                </c:pt>
                <c:pt idx="320">
                  <c:v>720</c:v>
                </c:pt>
                <c:pt idx="321">
                  <c:v>721</c:v>
                </c:pt>
                <c:pt idx="322">
                  <c:v>722</c:v>
                </c:pt>
                <c:pt idx="323">
                  <c:v>723</c:v>
                </c:pt>
                <c:pt idx="324">
                  <c:v>724</c:v>
                </c:pt>
                <c:pt idx="325">
                  <c:v>725</c:v>
                </c:pt>
                <c:pt idx="326">
                  <c:v>726</c:v>
                </c:pt>
                <c:pt idx="327">
                  <c:v>727</c:v>
                </c:pt>
                <c:pt idx="328">
                  <c:v>728</c:v>
                </c:pt>
                <c:pt idx="329">
                  <c:v>729</c:v>
                </c:pt>
                <c:pt idx="330">
                  <c:v>730</c:v>
                </c:pt>
                <c:pt idx="331">
                  <c:v>731</c:v>
                </c:pt>
                <c:pt idx="332">
                  <c:v>732</c:v>
                </c:pt>
                <c:pt idx="333">
                  <c:v>733</c:v>
                </c:pt>
                <c:pt idx="334">
                  <c:v>734</c:v>
                </c:pt>
                <c:pt idx="335">
                  <c:v>735</c:v>
                </c:pt>
                <c:pt idx="336">
                  <c:v>736</c:v>
                </c:pt>
                <c:pt idx="337">
                  <c:v>737</c:v>
                </c:pt>
                <c:pt idx="338">
                  <c:v>738</c:v>
                </c:pt>
                <c:pt idx="339">
                  <c:v>739</c:v>
                </c:pt>
                <c:pt idx="340">
                  <c:v>740</c:v>
                </c:pt>
                <c:pt idx="341">
                  <c:v>741</c:v>
                </c:pt>
                <c:pt idx="342">
                  <c:v>742</c:v>
                </c:pt>
                <c:pt idx="343">
                  <c:v>743</c:v>
                </c:pt>
                <c:pt idx="344">
                  <c:v>744</c:v>
                </c:pt>
                <c:pt idx="345">
                  <c:v>745</c:v>
                </c:pt>
                <c:pt idx="346">
                  <c:v>746</c:v>
                </c:pt>
                <c:pt idx="347">
                  <c:v>747</c:v>
                </c:pt>
                <c:pt idx="348">
                  <c:v>748</c:v>
                </c:pt>
                <c:pt idx="349">
                  <c:v>749</c:v>
                </c:pt>
                <c:pt idx="350">
                  <c:v>750</c:v>
                </c:pt>
              </c:numCache>
            </c:numRef>
          </c:xVal>
          <c:yVal>
            <c:numRef>
              <c:f>Sheet1!$S$24:$S$374</c:f>
              <c:numCache>
                <c:formatCode>General</c:formatCode>
                <c:ptCount val="351"/>
                <c:pt idx="0">
                  <c:v>1.0626666666666666</c:v>
                </c:pt>
                <c:pt idx="1">
                  <c:v>1.0629999999999999</c:v>
                </c:pt>
                <c:pt idx="2">
                  <c:v>1.0636666666666668</c:v>
                </c:pt>
                <c:pt idx="3">
                  <c:v>1.0650000000000002</c:v>
                </c:pt>
                <c:pt idx="4">
                  <c:v>1.0666666666666667</c:v>
                </c:pt>
                <c:pt idx="5">
                  <c:v>1.0696666666666665</c:v>
                </c:pt>
                <c:pt idx="6">
                  <c:v>1.0720000000000001</c:v>
                </c:pt>
                <c:pt idx="7">
                  <c:v>1.077</c:v>
                </c:pt>
                <c:pt idx="8">
                  <c:v>1.0816666666666668</c:v>
                </c:pt>
                <c:pt idx="9">
                  <c:v>1.0866666666666667</c:v>
                </c:pt>
                <c:pt idx="10">
                  <c:v>1.091</c:v>
                </c:pt>
                <c:pt idx="11">
                  <c:v>1.0966666666666667</c:v>
                </c:pt>
                <c:pt idx="12">
                  <c:v>1.1020000000000001</c:v>
                </c:pt>
                <c:pt idx="13">
                  <c:v>1.1063333333333334</c:v>
                </c:pt>
                <c:pt idx="14">
                  <c:v>1.1120000000000001</c:v>
                </c:pt>
                <c:pt idx="15">
                  <c:v>1.1173333333333333</c:v>
                </c:pt>
                <c:pt idx="16">
                  <c:v>1.1206666666666667</c:v>
                </c:pt>
                <c:pt idx="17">
                  <c:v>1.1246666666666667</c:v>
                </c:pt>
                <c:pt idx="18">
                  <c:v>1.1276666666666666</c:v>
                </c:pt>
                <c:pt idx="19">
                  <c:v>1.1299999999999999</c:v>
                </c:pt>
                <c:pt idx="20">
                  <c:v>1.1319999999999999</c:v>
                </c:pt>
                <c:pt idx="21">
                  <c:v>1.1333333333333335</c:v>
                </c:pt>
                <c:pt idx="22">
                  <c:v>1.135</c:v>
                </c:pt>
                <c:pt idx="23">
                  <c:v>1.1359999999999999</c:v>
                </c:pt>
                <c:pt idx="24">
                  <c:v>1.1373333333333333</c:v>
                </c:pt>
                <c:pt idx="25">
                  <c:v>1.1383333333333334</c:v>
                </c:pt>
                <c:pt idx="26">
                  <c:v>1.1396666666666666</c:v>
                </c:pt>
                <c:pt idx="27">
                  <c:v>1.1420000000000001</c:v>
                </c:pt>
                <c:pt idx="28">
                  <c:v>1.1443333333333332</c:v>
                </c:pt>
                <c:pt idx="29">
                  <c:v>1.1483333333333332</c:v>
                </c:pt>
                <c:pt idx="30">
                  <c:v>1.1526666666666667</c:v>
                </c:pt>
                <c:pt idx="31">
                  <c:v>1.1580000000000001</c:v>
                </c:pt>
                <c:pt idx="32">
                  <c:v>1.1639999999999999</c:v>
                </c:pt>
                <c:pt idx="33">
                  <c:v>1.1703333333333334</c:v>
                </c:pt>
                <c:pt idx="34">
                  <c:v>1.1769999999999998</c:v>
                </c:pt>
                <c:pt idx="35">
                  <c:v>1.1846666666666665</c:v>
                </c:pt>
                <c:pt idx="36">
                  <c:v>1.1903333333333332</c:v>
                </c:pt>
                <c:pt idx="37">
                  <c:v>1.1963333333333332</c:v>
                </c:pt>
                <c:pt idx="38">
                  <c:v>1.2010000000000001</c:v>
                </c:pt>
                <c:pt idx="39">
                  <c:v>1.2036666666666667</c:v>
                </c:pt>
                <c:pt idx="40">
                  <c:v>1.2049999999999998</c:v>
                </c:pt>
                <c:pt idx="41">
                  <c:v>1.2043333333333333</c:v>
                </c:pt>
                <c:pt idx="42">
                  <c:v>1.2016666666666667</c:v>
                </c:pt>
                <c:pt idx="43">
                  <c:v>1.1973333333333334</c:v>
                </c:pt>
                <c:pt idx="44">
                  <c:v>1.1876666666666666</c:v>
                </c:pt>
                <c:pt idx="45">
                  <c:v>1.1776666666666666</c:v>
                </c:pt>
                <c:pt idx="46">
                  <c:v>1.1639999999999999</c:v>
                </c:pt>
                <c:pt idx="47">
                  <c:v>1.1526666666666667</c:v>
                </c:pt>
                <c:pt idx="48">
                  <c:v>1.1366666666666667</c:v>
                </c:pt>
                <c:pt idx="49">
                  <c:v>1.1246666666666665</c:v>
                </c:pt>
                <c:pt idx="50">
                  <c:v>1.1076666666666668</c:v>
                </c:pt>
                <c:pt idx="51">
                  <c:v>1.0916666666666668</c:v>
                </c:pt>
                <c:pt idx="52">
                  <c:v>1.0743333333333334</c:v>
                </c:pt>
                <c:pt idx="53">
                  <c:v>1.0603333333333333</c:v>
                </c:pt>
                <c:pt idx="54">
                  <c:v>1.0463333333333333</c:v>
                </c:pt>
                <c:pt idx="55">
                  <c:v>1.0329999999999999</c:v>
                </c:pt>
                <c:pt idx="56">
                  <c:v>1.0213333333333332</c:v>
                </c:pt>
                <c:pt idx="57">
                  <c:v>1.0109999999999999</c:v>
                </c:pt>
                <c:pt idx="58">
                  <c:v>1.0029999999999999</c:v>
                </c:pt>
                <c:pt idx="59">
                  <c:v>0.995</c:v>
                </c:pt>
                <c:pt idx="60">
                  <c:v>0.98933333333333329</c:v>
                </c:pt>
                <c:pt idx="61">
                  <c:v>0.98466666666666658</c:v>
                </c:pt>
                <c:pt idx="62">
                  <c:v>0.98099999999999998</c:v>
                </c:pt>
                <c:pt idx="63">
                  <c:v>0.97599999999999998</c:v>
                </c:pt>
                <c:pt idx="64">
                  <c:v>0.97199999999999998</c:v>
                </c:pt>
                <c:pt idx="65">
                  <c:v>0.96699999999999997</c:v>
                </c:pt>
                <c:pt idx="66">
                  <c:v>0.96399999999999997</c:v>
                </c:pt>
                <c:pt idx="67">
                  <c:v>0.96</c:v>
                </c:pt>
                <c:pt idx="68">
                  <c:v>0.95633333333333326</c:v>
                </c:pt>
                <c:pt idx="69">
                  <c:v>0.95333333333333325</c:v>
                </c:pt>
                <c:pt idx="70">
                  <c:v>0.94999999999999984</c:v>
                </c:pt>
                <c:pt idx="71">
                  <c:v>0.94633333333333314</c:v>
                </c:pt>
                <c:pt idx="72">
                  <c:v>0.94300000000000006</c:v>
                </c:pt>
                <c:pt idx="73">
                  <c:v>0.94</c:v>
                </c:pt>
                <c:pt idx="74">
                  <c:v>0.93666666666666665</c:v>
                </c:pt>
                <c:pt idx="75">
                  <c:v>0.93400000000000005</c:v>
                </c:pt>
                <c:pt idx="76">
                  <c:v>0.93100000000000005</c:v>
                </c:pt>
                <c:pt idx="77">
                  <c:v>0.92833333333333334</c:v>
                </c:pt>
                <c:pt idx="78">
                  <c:v>0.92533333333333323</c:v>
                </c:pt>
                <c:pt idx="79">
                  <c:v>0.92333333333333334</c:v>
                </c:pt>
                <c:pt idx="80">
                  <c:v>0.92099999999999993</c:v>
                </c:pt>
                <c:pt idx="81">
                  <c:v>0.91866666666666674</c:v>
                </c:pt>
                <c:pt idx="82">
                  <c:v>0.91600000000000004</c:v>
                </c:pt>
                <c:pt idx="83">
                  <c:v>0.91500000000000004</c:v>
                </c:pt>
                <c:pt idx="84">
                  <c:v>0.91400000000000003</c:v>
                </c:pt>
                <c:pt idx="85">
                  <c:v>0.91366666666666674</c:v>
                </c:pt>
                <c:pt idx="86">
                  <c:v>0.91299999999999992</c:v>
                </c:pt>
                <c:pt idx="87">
                  <c:v>0.91133333333333333</c:v>
                </c:pt>
                <c:pt idx="88">
                  <c:v>0.91066666666666674</c:v>
                </c:pt>
                <c:pt idx="89">
                  <c:v>0.91033333333333344</c:v>
                </c:pt>
                <c:pt idx="90">
                  <c:v>0.90866666666666662</c:v>
                </c:pt>
                <c:pt idx="91">
                  <c:v>0.90766666666666662</c:v>
                </c:pt>
                <c:pt idx="92">
                  <c:v>0.90666666666666673</c:v>
                </c:pt>
                <c:pt idx="93">
                  <c:v>0.90600000000000003</c:v>
                </c:pt>
                <c:pt idx="94">
                  <c:v>0.90499999999999992</c:v>
                </c:pt>
                <c:pt idx="95">
                  <c:v>0.90233333333333332</c:v>
                </c:pt>
                <c:pt idx="96">
                  <c:v>0.89966666666666661</c:v>
                </c:pt>
                <c:pt idx="97">
                  <c:v>0.89766666666666672</c:v>
                </c:pt>
                <c:pt idx="98">
                  <c:v>0.89599999999999991</c:v>
                </c:pt>
                <c:pt idx="99">
                  <c:v>0.89300000000000013</c:v>
                </c:pt>
                <c:pt idx="100">
                  <c:v>0.89</c:v>
                </c:pt>
                <c:pt idx="101">
                  <c:v>0.88633333333333331</c:v>
                </c:pt>
                <c:pt idx="102">
                  <c:v>0.8833333333333333</c:v>
                </c:pt>
                <c:pt idx="103">
                  <c:v>0.879</c:v>
                </c:pt>
                <c:pt idx="104">
                  <c:v>0.87566666666666659</c:v>
                </c:pt>
                <c:pt idx="105">
                  <c:v>0.8716666666666667</c:v>
                </c:pt>
                <c:pt idx="106">
                  <c:v>0.86733333333333329</c:v>
                </c:pt>
                <c:pt idx="107">
                  <c:v>0.86266666666666669</c:v>
                </c:pt>
                <c:pt idx="108">
                  <c:v>0.85833333333333339</c:v>
                </c:pt>
                <c:pt idx="109">
                  <c:v>0.85433333333333328</c:v>
                </c:pt>
                <c:pt idx="110">
                  <c:v>0.85</c:v>
                </c:pt>
                <c:pt idx="111">
                  <c:v>0.84566666666666668</c:v>
                </c:pt>
                <c:pt idx="112">
                  <c:v>0.84166666666666667</c:v>
                </c:pt>
                <c:pt idx="113">
                  <c:v>0.83733333333333337</c:v>
                </c:pt>
                <c:pt idx="114">
                  <c:v>0.83333333333333337</c:v>
                </c:pt>
                <c:pt idx="115">
                  <c:v>0.82900000000000007</c:v>
                </c:pt>
                <c:pt idx="116">
                  <c:v>0.82399999999999995</c:v>
                </c:pt>
                <c:pt idx="117">
                  <c:v>0.81966666666666654</c:v>
                </c:pt>
                <c:pt idx="118">
                  <c:v>0.81566666666666665</c:v>
                </c:pt>
                <c:pt idx="119">
                  <c:v>0.81233333333333346</c:v>
                </c:pt>
                <c:pt idx="120">
                  <c:v>0.80833333333333324</c:v>
                </c:pt>
                <c:pt idx="121">
                  <c:v>0.80433333333333346</c:v>
                </c:pt>
                <c:pt idx="122">
                  <c:v>0.79966666666666664</c:v>
                </c:pt>
                <c:pt idx="123">
                  <c:v>0.79599999999999993</c:v>
                </c:pt>
                <c:pt idx="124">
                  <c:v>0.79133333333333333</c:v>
                </c:pt>
                <c:pt idx="125">
                  <c:v>0.78799999999999992</c:v>
                </c:pt>
                <c:pt idx="126">
                  <c:v>0.78400000000000014</c:v>
                </c:pt>
                <c:pt idx="127">
                  <c:v>0.77999999999999992</c:v>
                </c:pt>
                <c:pt idx="128">
                  <c:v>0.77666666666666673</c:v>
                </c:pt>
                <c:pt idx="129">
                  <c:v>0.77400000000000002</c:v>
                </c:pt>
                <c:pt idx="130">
                  <c:v>0.77133333333333332</c:v>
                </c:pt>
                <c:pt idx="131">
                  <c:v>0.76800000000000013</c:v>
                </c:pt>
                <c:pt idx="132">
                  <c:v>0.76466666666666672</c:v>
                </c:pt>
                <c:pt idx="133">
                  <c:v>0.76166666666666671</c:v>
                </c:pt>
                <c:pt idx="134">
                  <c:v>0.7583333333333333</c:v>
                </c:pt>
                <c:pt idx="135">
                  <c:v>0.75599999999999989</c:v>
                </c:pt>
                <c:pt idx="136">
                  <c:v>0.75366666666666671</c:v>
                </c:pt>
                <c:pt idx="137">
                  <c:v>0.751</c:v>
                </c:pt>
                <c:pt idx="138">
                  <c:v>0.7486666666666667</c:v>
                </c:pt>
                <c:pt idx="139">
                  <c:v>0.746</c:v>
                </c:pt>
                <c:pt idx="140">
                  <c:v>0.74366666666666659</c:v>
                </c:pt>
                <c:pt idx="141">
                  <c:v>0.74233333333333329</c:v>
                </c:pt>
                <c:pt idx="142">
                  <c:v>0.74099999999999999</c:v>
                </c:pt>
                <c:pt idx="143">
                  <c:v>0.73999999999999988</c:v>
                </c:pt>
                <c:pt idx="144">
                  <c:v>0.73899999999999999</c:v>
                </c:pt>
                <c:pt idx="145">
                  <c:v>0.73766666666666669</c:v>
                </c:pt>
                <c:pt idx="146">
                  <c:v>0.73666666666666669</c:v>
                </c:pt>
                <c:pt idx="147">
                  <c:v>0.73566666666666658</c:v>
                </c:pt>
                <c:pt idx="148">
                  <c:v>0.73566666666666658</c:v>
                </c:pt>
                <c:pt idx="149">
                  <c:v>0.73466666666666658</c:v>
                </c:pt>
                <c:pt idx="150">
                  <c:v>0.73466666666666658</c:v>
                </c:pt>
                <c:pt idx="151">
                  <c:v>0.73433333333333328</c:v>
                </c:pt>
                <c:pt idx="152">
                  <c:v>0.73433333333333328</c:v>
                </c:pt>
                <c:pt idx="153">
                  <c:v>0.73433333333333328</c:v>
                </c:pt>
                <c:pt idx="154">
                  <c:v>0.73466666666666658</c:v>
                </c:pt>
                <c:pt idx="155">
                  <c:v>0.73499999999999999</c:v>
                </c:pt>
                <c:pt idx="156">
                  <c:v>0.73566666666666658</c:v>
                </c:pt>
                <c:pt idx="157">
                  <c:v>0.7363333333333334</c:v>
                </c:pt>
                <c:pt idx="158">
                  <c:v>0.73733333333333329</c:v>
                </c:pt>
                <c:pt idx="159">
                  <c:v>0.73833333333333329</c:v>
                </c:pt>
                <c:pt idx="160">
                  <c:v>0.73966666666666658</c:v>
                </c:pt>
                <c:pt idx="161">
                  <c:v>0.7406666666666667</c:v>
                </c:pt>
                <c:pt idx="162">
                  <c:v>0.74199999999999999</c:v>
                </c:pt>
                <c:pt idx="163">
                  <c:v>0.74366666666666659</c:v>
                </c:pt>
                <c:pt idx="164">
                  <c:v>0.7456666666666667</c:v>
                </c:pt>
                <c:pt idx="165">
                  <c:v>0.747</c:v>
                </c:pt>
                <c:pt idx="166">
                  <c:v>0.749</c:v>
                </c:pt>
                <c:pt idx="167">
                  <c:v>0.75033333333333341</c:v>
                </c:pt>
                <c:pt idx="168">
                  <c:v>0.75233333333333341</c:v>
                </c:pt>
                <c:pt idx="169">
                  <c:v>0.754</c:v>
                </c:pt>
                <c:pt idx="170">
                  <c:v>0.75666666666666671</c:v>
                </c:pt>
                <c:pt idx="171">
                  <c:v>0.75900000000000001</c:v>
                </c:pt>
                <c:pt idx="172">
                  <c:v>0.76100000000000001</c:v>
                </c:pt>
                <c:pt idx="173">
                  <c:v>0.76300000000000001</c:v>
                </c:pt>
                <c:pt idx="174">
                  <c:v>0.76600000000000001</c:v>
                </c:pt>
                <c:pt idx="175">
                  <c:v>0.76800000000000013</c:v>
                </c:pt>
                <c:pt idx="176">
                  <c:v>0.77033333333333331</c:v>
                </c:pt>
                <c:pt idx="177">
                  <c:v>0.77300000000000002</c:v>
                </c:pt>
                <c:pt idx="178">
                  <c:v>0.77500000000000002</c:v>
                </c:pt>
                <c:pt idx="179">
                  <c:v>0.77733333333333332</c:v>
                </c:pt>
                <c:pt idx="180">
                  <c:v>0.77999999999999992</c:v>
                </c:pt>
                <c:pt idx="181">
                  <c:v>0.78200000000000003</c:v>
                </c:pt>
                <c:pt idx="182">
                  <c:v>0.78500000000000003</c:v>
                </c:pt>
                <c:pt idx="183">
                  <c:v>0.78700000000000003</c:v>
                </c:pt>
                <c:pt idx="184">
                  <c:v>0.79</c:v>
                </c:pt>
                <c:pt idx="185">
                  <c:v>0.79200000000000015</c:v>
                </c:pt>
                <c:pt idx="186">
                  <c:v>0.79466666666666674</c:v>
                </c:pt>
                <c:pt idx="187">
                  <c:v>0.79766666666666663</c:v>
                </c:pt>
                <c:pt idx="188">
                  <c:v>0.79966666666666664</c:v>
                </c:pt>
                <c:pt idx="189">
                  <c:v>0.80266666666666675</c:v>
                </c:pt>
                <c:pt idx="190">
                  <c:v>0.80566666666666664</c:v>
                </c:pt>
                <c:pt idx="191">
                  <c:v>0.80766666666666664</c:v>
                </c:pt>
                <c:pt idx="192">
                  <c:v>0.81033333333333335</c:v>
                </c:pt>
                <c:pt idx="193">
                  <c:v>0.81300000000000006</c:v>
                </c:pt>
                <c:pt idx="194">
                  <c:v>0.81599999999999995</c:v>
                </c:pt>
                <c:pt idx="195">
                  <c:v>0.81866666666666654</c:v>
                </c:pt>
                <c:pt idx="196">
                  <c:v>0.82133333333333336</c:v>
                </c:pt>
                <c:pt idx="197">
                  <c:v>0.82466666666666655</c:v>
                </c:pt>
                <c:pt idx="198">
                  <c:v>0.82733333333333325</c:v>
                </c:pt>
                <c:pt idx="199">
                  <c:v>0.83099999999999996</c:v>
                </c:pt>
                <c:pt idx="200">
                  <c:v>0.83399999999999996</c:v>
                </c:pt>
                <c:pt idx="201">
                  <c:v>0.83800000000000008</c:v>
                </c:pt>
                <c:pt idx="202">
                  <c:v>0.84199999999999997</c:v>
                </c:pt>
                <c:pt idx="203">
                  <c:v>0.84633333333333327</c:v>
                </c:pt>
                <c:pt idx="204">
                  <c:v>0.85</c:v>
                </c:pt>
                <c:pt idx="205">
                  <c:v>0.85466666666666669</c:v>
                </c:pt>
                <c:pt idx="206">
                  <c:v>0.85933333333333328</c:v>
                </c:pt>
                <c:pt idx="207">
                  <c:v>0.86499999999999988</c:v>
                </c:pt>
                <c:pt idx="208">
                  <c:v>0.87033333333333329</c:v>
                </c:pt>
                <c:pt idx="209">
                  <c:v>0.876</c:v>
                </c:pt>
                <c:pt idx="210">
                  <c:v>0.88099999999999989</c:v>
                </c:pt>
                <c:pt idx="211">
                  <c:v>0.88633333333333342</c:v>
                </c:pt>
                <c:pt idx="212">
                  <c:v>0.89200000000000002</c:v>
                </c:pt>
                <c:pt idx="213">
                  <c:v>0.89800000000000002</c:v>
                </c:pt>
                <c:pt idx="214">
                  <c:v>0.90400000000000003</c:v>
                </c:pt>
                <c:pt idx="215">
                  <c:v>0.90933333333333322</c:v>
                </c:pt>
                <c:pt idx="216">
                  <c:v>0.91466666666666674</c:v>
                </c:pt>
                <c:pt idx="217">
                  <c:v>0.91966666666666674</c:v>
                </c:pt>
                <c:pt idx="218">
                  <c:v>0.92466666666666664</c:v>
                </c:pt>
                <c:pt idx="219">
                  <c:v>0.92933333333333346</c:v>
                </c:pt>
                <c:pt idx="220">
                  <c:v>0.93400000000000005</c:v>
                </c:pt>
                <c:pt idx="221">
                  <c:v>0.93733333333333346</c:v>
                </c:pt>
                <c:pt idx="222">
                  <c:v>0.94</c:v>
                </c:pt>
                <c:pt idx="223">
                  <c:v>0.94300000000000006</c:v>
                </c:pt>
                <c:pt idx="224">
                  <c:v>0.94499999999999995</c:v>
                </c:pt>
                <c:pt idx="225">
                  <c:v>0.94600000000000006</c:v>
                </c:pt>
                <c:pt idx="226">
                  <c:v>0.94699999999999995</c:v>
                </c:pt>
                <c:pt idx="227">
                  <c:v>0.94766666666666666</c:v>
                </c:pt>
                <c:pt idx="228">
                  <c:v>0.94766666666666666</c:v>
                </c:pt>
                <c:pt idx="229">
                  <c:v>0.94699999999999995</c:v>
                </c:pt>
                <c:pt idx="230">
                  <c:v>0.94600000000000006</c:v>
                </c:pt>
                <c:pt idx="231">
                  <c:v>0.94399999999999995</c:v>
                </c:pt>
                <c:pt idx="232">
                  <c:v>0.94166666666666654</c:v>
                </c:pt>
                <c:pt idx="233">
                  <c:v>0.93833333333333335</c:v>
                </c:pt>
                <c:pt idx="234">
                  <c:v>0.93500000000000005</c:v>
                </c:pt>
                <c:pt idx="235">
                  <c:v>0.93100000000000005</c:v>
                </c:pt>
                <c:pt idx="236">
                  <c:v>0.92700000000000005</c:v>
                </c:pt>
                <c:pt idx="237">
                  <c:v>0.92166666666666675</c:v>
                </c:pt>
                <c:pt idx="238">
                  <c:v>0.91633333333333333</c:v>
                </c:pt>
                <c:pt idx="239">
                  <c:v>0.90966666666666673</c:v>
                </c:pt>
                <c:pt idx="240">
                  <c:v>0.90300000000000002</c:v>
                </c:pt>
                <c:pt idx="241">
                  <c:v>0.89633333333333332</c:v>
                </c:pt>
                <c:pt idx="242">
                  <c:v>0.88933333333333342</c:v>
                </c:pt>
                <c:pt idx="243">
                  <c:v>0.8833333333333333</c:v>
                </c:pt>
                <c:pt idx="244">
                  <c:v>0.87699999999999989</c:v>
                </c:pt>
                <c:pt idx="245">
                  <c:v>0.871</c:v>
                </c:pt>
                <c:pt idx="246">
                  <c:v>0.8653333333333334</c:v>
                </c:pt>
                <c:pt idx="247">
                  <c:v>0.86033333333333328</c:v>
                </c:pt>
                <c:pt idx="248">
                  <c:v>0.85533333333333328</c:v>
                </c:pt>
                <c:pt idx="249">
                  <c:v>0.85099999999999998</c:v>
                </c:pt>
                <c:pt idx="250">
                  <c:v>0.84699999999999998</c:v>
                </c:pt>
                <c:pt idx="251">
                  <c:v>0.84399999999999997</c:v>
                </c:pt>
                <c:pt idx="252">
                  <c:v>0.84</c:v>
                </c:pt>
                <c:pt idx="253">
                  <c:v>0.83766666666666667</c:v>
                </c:pt>
                <c:pt idx="254">
                  <c:v>0.83566666666666656</c:v>
                </c:pt>
                <c:pt idx="255">
                  <c:v>0.83366666666666667</c:v>
                </c:pt>
                <c:pt idx="256">
                  <c:v>0.83233333333333326</c:v>
                </c:pt>
                <c:pt idx="257">
                  <c:v>0.83133333333333326</c:v>
                </c:pt>
                <c:pt idx="258">
                  <c:v>0.83133333333333326</c:v>
                </c:pt>
                <c:pt idx="259">
                  <c:v>0.83199999999999985</c:v>
                </c:pt>
                <c:pt idx="260">
                  <c:v>0.83366666666666667</c:v>
                </c:pt>
                <c:pt idx="261">
                  <c:v>0.83599999999999997</c:v>
                </c:pt>
                <c:pt idx="262">
                  <c:v>0.84</c:v>
                </c:pt>
                <c:pt idx="263">
                  <c:v>0.84466666666666657</c:v>
                </c:pt>
                <c:pt idx="264">
                  <c:v>0.85066666666666668</c:v>
                </c:pt>
                <c:pt idx="265">
                  <c:v>0.85699999999999987</c:v>
                </c:pt>
                <c:pt idx="266">
                  <c:v>0.8656666666666667</c:v>
                </c:pt>
                <c:pt idx="267">
                  <c:v>0.8736666666666667</c:v>
                </c:pt>
                <c:pt idx="268">
                  <c:v>0.88233333333333341</c:v>
                </c:pt>
                <c:pt idx="269">
                  <c:v>0.89100000000000001</c:v>
                </c:pt>
                <c:pt idx="270">
                  <c:v>0.9</c:v>
                </c:pt>
                <c:pt idx="271">
                  <c:v>0.90733333333333333</c:v>
                </c:pt>
                <c:pt idx="272">
                  <c:v>0.91600000000000004</c:v>
                </c:pt>
                <c:pt idx="273">
                  <c:v>0.92366666666666664</c:v>
                </c:pt>
                <c:pt idx="274">
                  <c:v>0.93100000000000005</c:v>
                </c:pt>
                <c:pt idx="275">
                  <c:v>0.93866666666666676</c:v>
                </c:pt>
                <c:pt idx="276">
                  <c:v>0.94699999999999995</c:v>
                </c:pt>
                <c:pt idx="277">
                  <c:v>0.95400000000000007</c:v>
                </c:pt>
                <c:pt idx="278">
                  <c:v>0.96066666666666656</c:v>
                </c:pt>
                <c:pt idx="279">
                  <c:v>0.96666666666666667</c:v>
                </c:pt>
                <c:pt idx="280">
                  <c:v>0.97099999999999997</c:v>
                </c:pt>
                <c:pt idx="281">
                  <c:v>0.97299999999999998</c:v>
                </c:pt>
                <c:pt idx="282">
                  <c:v>0.97199999999999998</c:v>
                </c:pt>
                <c:pt idx="283">
                  <c:v>0.96833333333333327</c:v>
                </c:pt>
                <c:pt idx="284">
                  <c:v>0.96066666666666656</c:v>
                </c:pt>
                <c:pt idx="285">
                  <c:v>0.95133333333333336</c:v>
                </c:pt>
                <c:pt idx="286">
                  <c:v>0.93766666666666654</c:v>
                </c:pt>
                <c:pt idx="287">
                  <c:v>0.92200000000000004</c:v>
                </c:pt>
                <c:pt idx="288">
                  <c:v>0.90233333333333343</c:v>
                </c:pt>
                <c:pt idx="289">
                  <c:v>0.88500000000000012</c:v>
                </c:pt>
                <c:pt idx="290">
                  <c:v>0.86466666666666658</c:v>
                </c:pt>
                <c:pt idx="291">
                  <c:v>0.84766666666666657</c:v>
                </c:pt>
                <c:pt idx="292">
                  <c:v>0.82799999999999996</c:v>
                </c:pt>
                <c:pt idx="293">
                  <c:v>0.81133333333333335</c:v>
                </c:pt>
                <c:pt idx="294">
                  <c:v>0.79400000000000004</c:v>
                </c:pt>
                <c:pt idx="295">
                  <c:v>0.78066666666666673</c:v>
                </c:pt>
                <c:pt idx="296">
                  <c:v>0.76566666666666672</c:v>
                </c:pt>
                <c:pt idx="297">
                  <c:v>0.7543333333333333</c:v>
                </c:pt>
                <c:pt idx="298">
                  <c:v>0.74266666666666659</c:v>
                </c:pt>
                <c:pt idx="299">
                  <c:v>0.73399999999999999</c:v>
                </c:pt>
                <c:pt idx="300">
                  <c:v>0.72599999999999998</c:v>
                </c:pt>
                <c:pt idx="301">
                  <c:v>0.71866666666666656</c:v>
                </c:pt>
                <c:pt idx="302">
                  <c:v>0.71033333333333326</c:v>
                </c:pt>
                <c:pt idx="303">
                  <c:v>0.70433333333333337</c:v>
                </c:pt>
                <c:pt idx="304">
                  <c:v>0.69733333333333325</c:v>
                </c:pt>
                <c:pt idx="305">
                  <c:v>0.69133333333333324</c:v>
                </c:pt>
                <c:pt idx="306">
                  <c:v>0.68566666666666665</c:v>
                </c:pt>
                <c:pt idx="307">
                  <c:v>0.68133333333333335</c:v>
                </c:pt>
                <c:pt idx="308">
                  <c:v>0.67600000000000005</c:v>
                </c:pt>
                <c:pt idx="309">
                  <c:v>0.67166666666666675</c:v>
                </c:pt>
                <c:pt idx="310">
                  <c:v>0.66700000000000015</c:v>
                </c:pt>
                <c:pt idx="311">
                  <c:v>0.66333333333333344</c:v>
                </c:pt>
                <c:pt idx="312">
                  <c:v>0.65900000000000014</c:v>
                </c:pt>
                <c:pt idx="313">
                  <c:v>0.65600000000000003</c:v>
                </c:pt>
                <c:pt idx="314">
                  <c:v>0.65200000000000002</c:v>
                </c:pt>
                <c:pt idx="315">
                  <c:v>0.64900000000000002</c:v>
                </c:pt>
                <c:pt idx="316">
                  <c:v>0.64700000000000013</c:v>
                </c:pt>
                <c:pt idx="317">
                  <c:v>0.64400000000000002</c:v>
                </c:pt>
                <c:pt idx="318">
                  <c:v>0.64100000000000001</c:v>
                </c:pt>
                <c:pt idx="319">
                  <c:v>0.63866666666666672</c:v>
                </c:pt>
                <c:pt idx="320">
                  <c:v>0.63600000000000001</c:v>
                </c:pt>
                <c:pt idx="321">
                  <c:v>0.6343333333333333</c:v>
                </c:pt>
                <c:pt idx="322">
                  <c:v>0.63200000000000001</c:v>
                </c:pt>
                <c:pt idx="323">
                  <c:v>0.63</c:v>
                </c:pt>
                <c:pt idx="324">
                  <c:v>0.628</c:v>
                </c:pt>
                <c:pt idx="325">
                  <c:v>0.6263333333333333</c:v>
                </c:pt>
                <c:pt idx="326">
                  <c:v>0.6246666666666667</c:v>
                </c:pt>
                <c:pt idx="327">
                  <c:v>0.62300000000000011</c:v>
                </c:pt>
                <c:pt idx="328">
                  <c:v>0.621</c:v>
                </c:pt>
                <c:pt idx="329">
                  <c:v>0.6196666666666667</c:v>
                </c:pt>
                <c:pt idx="330">
                  <c:v>0.61799999999999999</c:v>
                </c:pt>
                <c:pt idx="331">
                  <c:v>0.6166666666666667</c:v>
                </c:pt>
                <c:pt idx="332">
                  <c:v>0.6156666666666667</c:v>
                </c:pt>
                <c:pt idx="333">
                  <c:v>0.61399999999999999</c:v>
                </c:pt>
                <c:pt idx="334">
                  <c:v>0.61299999999999999</c:v>
                </c:pt>
                <c:pt idx="335">
                  <c:v>0.61166666666666669</c:v>
                </c:pt>
                <c:pt idx="336">
                  <c:v>0.61066666666666669</c:v>
                </c:pt>
                <c:pt idx="337">
                  <c:v>0.60933333333333328</c:v>
                </c:pt>
                <c:pt idx="338">
                  <c:v>0.60799999999999998</c:v>
                </c:pt>
                <c:pt idx="339">
                  <c:v>0.60666666666666669</c:v>
                </c:pt>
                <c:pt idx="340">
                  <c:v>0.60566666666666658</c:v>
                </c:pt>
                <c:pt idx="341">
                  <c:v>0.60433333333333328</c:v>
                </c:pt>
                <c:pt idx="342">
                  <c:v>0.60333333333333339</c:v>
                </c:pt>
                <c:pt idx="343">
                  <c:v>0.60199999999999998</c:v>
                </c:pt>
                <c:pt idx="344">
                  <c:v>0.60099999999999998</c:v>
                </c:pt>
                <c:pt idx="345">
                  <c:v>0.6</c:v>
                </c:pt>
                <c:pt idx="346">
                  <c:v>0.59900000000000009</c:v>
                </c:pt>
                <c:pt idx="347">
                  <c:v>0.59799999999999998</c:v>
                </c:pt>
                <c:pt idx="348">
                  <c:v>0.59699999999999998</c:v>
                </c:pt>
                <c:pt idx="349">
                  <c:v>0.59599999999999997</c:v>
                </c:pt>
                <c:pt idx="350">
                  <c:v>0.59533333333333338</c:v>
                </c:pt>
              </c:numCache>
            </c:numRef>
          </c:yVal>
          <c:smooth val="1"/>
        </c:ser>
        <c:ser>
          <c:idx val="1"/>
          <c:order val="1"/>
          <c:tx>
            <c:strRef>
              <c:f>Sheet1!$U$23</c:f>
              <c:strCache>
                <c:ptCount val="1"/>
                <c:pt idx="0">
                  <c:v>Δslr0110+G</c:v>
                </c:pt>
              </c:strCache>
            </c:strRef>
          </c:tx>
          <c:spPr>
            <a:ln w="12700">
              <a:solidFill>
                <a:srgbClr val="FF00FF"/>
              </a:solidFill>
              <a:prstDash val="solid"/>
            </a:ln>
          </c:spPr>
          <c:marker>
            <c:symbol val="none"/>
          </c:marker>
          <c:xVal>
            <c:numRef>
              <c:f>'C:\Users\dell\AppData\Local\Microsoft\Windows\Temporary Internet Files\Content.Outlook\K36O51R9\[2012.01.14.xls]Sheet1'!$A$112:$A$462</c:f>
              <c:numCache>
                <c:formatCode>General</c:formatCode>
                <c:ptCount val="351"/>
                <c:pt idx="0">
                  <c:v>400</c:v>
                </c:pt>
                <c:pt idx="1">
                  <c:v>401</c:v>
                </c:pt>
                <c:pt idx="2">
                  <c:v>402</c:v>
                </c:pt>
                <c:pt idx="3">
                  <c:v>403</c:v>
                </c:pt>
                <c:pt idx="4">
                  <c:v>404</c:v>
                </c:pt>
                <c:pt idx="5">
                  <c:v>405</c:v>
                </c:pt>
                <c:pt idx="6">
                  <c:v>406</c:v>
                </c:pt>
                <c:pt idx="7">
                  <c:v>407</c:v>
                </c:pt>
                <c:pt idx="8">
                  <c:v>408</c:v>
                </c:pt>
                <c:pt idx="9">
                  <c:v>409</c:v>
                </c:pt>
                <c:pt idx="10">
                  <c:v>410</c:v>
                </c:pt>
                <c:pt idx="11">
                  <c:v>411</c:v>
                </c:pt>
                <c:pt idx="12">
                  <c:v>412</c:v>
                </c:pt>
                <c:pt idx="13">
                  <c:v>413</c:v>
                </c:pt>
                <c:pt idx="14">
                  <c:v>414</c:v>
                </c:pt>
                <c:pt idx="15">
                  <c:v>415</c:v>
                </c:pt>
                <c:pt idx="16">
                  <c:v>416</c:v>
                </c:pt>
                <c:pt idx="17">
                  <c:v>417</c:v>
                </c:pt>
                <c:pt idx="18">
                  <c:v>418</c:v>
                </c:pt>
                <c:pt idx="19">
                  <c:v>419</c:v>
                </c:pt>
                <c:pt idx="20">
                  <c:v>420</c:v>
                </c:pt>
                <c:pt idx="21">
                  <c:v>421</c:v>
                </c:pt>
                <c:pt idx="22">
                  <c:v>422</c:v>
                </c:pt>
                <c:pt idx="23">
                  <c:v>423</c:v>
                </c:pt>
                <c:pt idx="24">
                  <c:v>424</c:v>
                </c:pt>
                <c:pt idx="25">
                  <c:v>425</c:v>
                </c:pt>
                <c:pt idx="26">
                  <c:v>426</c:v>
                </c:pt>
                <c:pt idx="27">
                  <c:v>427</c:v>
                </c:pt>
                <c:pt idx="28">
                  <c:v>428</c:v>
                </c:pt>
                <c:pt idx="29">
                  <c:v>429</c:v>
                </c:pt>
                <c:pt idx="30">
                  <c:v>430</c:v>
                </c:pt>
                <c:pt idx="31">
                  <c:v>431</c:v>
                </c:pt>
                <c:pt idx="32">
                  <c:v>432</c:v>
                </c:pt>
                <c:pt idx="33">
                  <c:v>433</c:v>
                </c:pt>
                <c:pt idx="34">
                  <c:v>434</c:v>
                </c:pt>
                <c:pt idx="35">
                  <c:v>435</c:v>
                </c:pt>
                <c:pt idx="36">
                  <c:v>436</c:v>
                </c:pt>
                <c:pt idx="37">
                  <c:v>437</c:v>
                </c:pt>
                <c:pt idx="38">
                  <c:v>438</c:v>
                </c:pt>
                <c:pt idx="39">
                  <c:v>439</c:v>
                </c:pt>
                <c:pt idx="40">
                  <c:v>440</c:v>
                </c:pt>
                <c:pt idx="41">
                  <c:v>441</c:v>
                </c:pt>
                <c:pt idx="42">
                  <c:v>442</c:v>
                </c:pt>
                <c:pt idx="43">
                  <c:v>443</c:v>
                </c:pt>
                <c:pt idx="44">
                  <c:v>444</c:v>
                </c:pt>
                <c:pt idx="45">
                  <c:v>445</c:v>
                </c:pt>
                <c:pt idx="46">
                  <c:v>446</c:v>
                </c:pt>
                <c:pt idx="47">
                  <c:v>447</c:v>
                </c:pt>
                <c:pt idx="48">
                  <c:v>448</c:v>
                </c:pt>
                <c:pt idx="49">
                  <c:v>449</c:v>
                </c:pt>
                <c:pt idx="50">
                  <c:v>450</c:v>
                </c:pt>
                <c:pt idx="51">
                  <c:v>451</c:v>
                </c:pt>
                <c:pt idx="52">
                  <c:v>452</c:v>
                </c:pt>
                <c:pt idx="53">
                  <c:v>453</c:v>
                </c:pt>
                <c:pt idx="54">
                  <c:v>454</c:v>
                </c:pt>
                <c:pt idx="55">
                  <c:v>455</c:v>
                </c:pt>
                <c:pt idx="56">
                  <c:v>456</c:v>
                </c:pt>
                <c:pt idx="57">
                  <c:v>457</c:v>
                </c:pt>
                <c:pt idx="58">
                  <c:v>458</c:v>
                </c:pt>
                <c:pt idx="59">
                  <c:v>459</c:v>
                </c:pt>
                <c:pt idx="60">
                  <c:v>460</c:v>
                </c:pt>
                <c:pt idx="61">
                  <c:v>461</c:v>
                </c:pt>
                <c:pt idx="62">
                  <c:v>462</c:v>
                </c:pt>
                <c:pt idx="63">
                  <c:v>463</c:v>
                </c:pt>
                <c:pt idx="64">
                  <c:v>464</c:v>
                </c:pt>
                <c:pt idx="65">
                  <c:v>465</c:v>
                </c:pt>
                <c:pt idx="66">
                  <c:v>466</c:v>
                </c:pt>
                <c:pt idx="67">
                  <c:v>467</c:v>
                </c:pt>
                <c:pt idx="68">
                  <c:v>468</c:v>
                </c:pt>
                <c:pt idx="69">
                  <c:v>469</c:v>
                </c:pt>
                <c:pt idx="70">
                  <c:v>470</c:v>
                </c:pt>
                <c:pt idx="71">
                  <c:v>471</c:v>
                </c:pt>
                <c:pt idx="72">
                  <c:v>472</c:v>
                </c:pt>
                <c:pt idx="73">
                  <c:v>473</c:v>
                </c:pt>
                <c:pt idx="74">
                  <c:v>474</c:v>
                </c:pt>
                <c:pt idx="75">
                  <c:v>475</c:v>
                </c:pt>
                <c:pt idx="76">
                  <c:v>476</c:v>
                </c:pt>
                <c:pt idx="77">
                  <c:v>477</c:v>
                </c:pt>
                <c:pt idx="78">
                  <c:v>478</c:v>
                </c:pt>
                <c:pt idx="79">
                  <c:v>479</c:v>
                </c:pt>
                <c:pt idx="80">
                  <c:v>480</c:v>
                </c:pt>
                <c:pt idx="81">
                  <c:v>481</c:v>
                </c:pt>
                <c:pt idx="82">
                  <c:v>482</c:v>
                </c:pt>
                <c:pt idx="83">
                  <c:v>483</c:v>
                </c:pt>
                <c:pt idx="84">
                  <c:v>484</c:v>
                </c:pt>
                <c:pt idx="85">
                  <c:v>485</c:v>
                </c:pt>
                <c:pt idx="86">
                  <c:v>486</c:v>
                </c:pt>
                <c:pt idx="87">
                  <c:v>487</c:v>
                </c:pt>
                <c:pt idx="88">
                  <c:v>488</c:v>
                </c:pt>
                <c:pt idx="89">
                  <c:v>489</c:v>
                </c:pt>
                <c:pt idx="90">
                  <c:v>490</c:v>
                </c:pt>
                <c:pt idx="91">
                  <c:v>491</c:v>
                </c:pt>
                <c:pt idx="92">
                  <c:v>492</c:v>
                </c:pt>
                <c:pt idx="93">
                  <c:v>493</c:v>
                </c:pt>
                <c:pt idx="94">
                  <c:v>494</c:v>
                </c:pt>
                <c:pt idx="95">
                  <c:v>495</c:v>
                </c:pt>
                <c:pt idx="96">
                  <c:v>496</c:v>
                </c:pt>
                <c:pt idx="97">
                  <c:v>497</c:v>
                </c:pt>
                <c:pt idx="98">
                  <c:v>498</c:v>
                </c:pt>
                <c:pt idx="99">
                  <c:v>499</c:v>
                </c:pt>
                <c:pt idx="100">
                  <c:v>500</c:v>
                </c:pt>
                <c:pt idx="101">
                  <c:v>501</c:v>
                </c:pt>
                <c:pt idx="102">
                  <c:v>502</c:v>
                </c:pt>
                <c:pt idx="103">
                  <c:v>503</c:v>
                </c:pt>
                <c:pt idx="104">
                  <c:v>504</c:v>
                </c:pt>
                <c:pt idx="105">
                  <c:v>505</c:v>
                </c:pt>
                <c:pt idx="106">
                  <c:v>506</c:v>
                </c:pt>
                <c:pt idx="107">
                  <c:v>507</c:v>
                </c:pt>
                <c:pt idx="108">
                  <c:v>508</c:v>
                </c:pt>
                <c:pt idx="109">
                  <c:v>509</c:v>
                </c:pt>
                <c:pt idx="110">
                  <c:v>510</c:v>
                </c:pt>
                <c:pt idx="111">
                  <c:v>511</c:v>
                </c:pt>
                <c:pt idx="112">
                  <c:v>512</c:v>
                </c:pt>
                <c:pt idx="113">
                  <c:v>513</c:v>
                </c:pt>
                <c:pt idx="114">
                  <c:v>514</c:v>
                </c:pt>
                <c:pt idx="115">
                  <c:v>515</c:v>
                </c:pt>
                <c:pt idx="116">
                  <c:v>516</c:v>
                </c:pt>
                <c:pt idx="117">
                  <c:v>517</c:v>
                </c:pt>
                <c:pt idx="118">
                  <c:v>518</c:v>
                </c:pt>
                <c:pt idx="119">
                  <c:v>519</c:v>
                </c:pt>
                <c:pt idx="120">
                  <c:v>520</c:v>
                </c:pt>
                <c:pt idx="121">
                  <c:v>521</c:v>
                </c:pt>
                <c:pt idx="122">
                  <c:v>522</c:v>
                </c:pt>
                <c:pt idx="123">
                  <c:v>523</c:v>
                </c:pt>
                <c:pt idx="124">
                  <c:v>524</c:v>
                </c:pt>
                <c:pt idx="125">
                  <c:v>525</c:v>
                </c:pt>
                <c:pt idx="126">
                  <c:v>526</c:v>
                </c:pt>
                <c:pt idx="127">
                  <c:v>527</c:v>
                </c:pt>
                <c:pt idx="128">
                  <c:v>528</c:v>
                </c:pt>
                <c:pt idx="129">
                  <c:v>529</c:v>
                </c:pt>
                <c:pt idx="130">
                  <c:v>530</c:v>
                </c:pt>
                <c:pt idx="131">
                  <c:v>531</c:v>
                </c:pt>
                <c:pt idx="132">
                  <c:v>532</c:v>
                </c:pt>
                <c:pt idx="133">
                  <c:v>533</c:v>
                </c:pt>
                <c:pt idx="134">
                  <c:v>534</c:v>
                </c:pt>
                <c:pt idx="135">
                  <c:v>535</c:v>
                </c:pt>
                <c:pt idx="136">
                  <c:v>536</c:v>
                </c:pt>
                <c:pt idx="137">
                  <c:v>537</c:v>
                </c:pt>
                <c:pt idx="138">
                  <c:v>538</c:v>
                </c:pt>
                <c:pt idx="139">
                  <c:v>539</c:v>
                </c:pt>
                <c:pt idx="140">
                  <c:v>540</c:v>
                </c:pt>
                <c:pt idx="141">
                  <c:v>541</c:v>
                </c:pt>
                <c:pt idx="142">
                  <c:v>542</c:v>
                </c:pt>
                <c:pt idx="143">
                  <c:v>543</c:v>
                </c:pt>
                <c:pt idx="144">
                  <c:v>544</c:v>
                </c:pt>
                <c:pt idx="145">
                  <c:v>545</c:v>
                </c:pt>
                <c:pt idx="146">
                  <c:v>546</c:v>
                </c:pt>
                <c:pt idx="147">
                  <c:v>547</c:v>
                </c:pt>
                <c:pt idx="148">
                  <c:v>548</c:v>
                </c:pt>
                <c:pt idx="149">
                  <c:v>549</c:v>
                </c:pt>
                <c:pt idx="150">
                  <c:v>550</c:v>
                </c:pt>
                <c:pt idx="151">
                  <c:v>551</c:v>
                </c:pt>
                <c:pt idx="152">
                  <c:v>552</c:v>
                </c:pt>
                <c:pt idx="153">
                  <c:v>553</c:v>
                </c:pt>
                <c:pt idx="154">
                  <c:v>554</c:v>
                </c:pt>
                <c:pt idx="155">
                  <c:v>555</c:v>
                </c:pt>
                <c:pt idx="156">
                  <c:v>556</c:v>
                </c:pt>
                <c:pt idx="157">
                  <c:v>557</c:v>
                </c:pt>
                <c:pt idx="158">
                  <c:v>558</c:v>
                </c:pt>
                <c:pt idx="159">
                  <c:v>559</c:v>
                </c:pt>
                <c:pt idx="160">
                  <c:v>560</c:v>
                </c:pt>
                <c:pt idx="161">
                  <c:v>561</c:v>
                </c:pt>
                <c:pt idx="162">
                  <c:v>562</c:v>
                </c:pt>
                <c:pt idx="163">
                  <c:v>563</c:v>
                </c:pt>
                <c:pt idx="164">
                  <c:v>564</c:v>
                </c:pt>
                <c:pt idx="165">
                  <c:v>565</c:v>
                </c:pt>
                <c:pt idx="166">
                  <c:v>566</c:v>
                </c:pt>
                <c:pt idx="167">
                  <c:v>567</c:v>
                </c:pt>
                <c:pt idx="168">
                  <c:v>568</c:v>
                </c:pt>
                <c:pt idx="169">
                  <c:v>569</c:v>
                </c:pt>
                <c:pt idx="170">
                  <c:v>570</c:v>
                </c:pt>
                <c:pt idx="171">
                  <c:v>571</c:v>
                </c:pt>
                <c:pt idx="172">
                  <c:v>572</c:v>
                </c:pt>
                <c:pt idx="173">
                  <c:v>573</c:v>
                </c:pt>
                <c:pt idx="174">
                  <c:v>574</c:v>
                </c:pt>
                <c:pt idx="175">
                  <c:v>575</c:v>
                </c:pt>
                <c:pt idx="176">
                  <c:v>576</c:v>
                </c:pt>
                <c:pt idx="177">
                  <c:v>577</c:v>
                </c:pt>
                <c:pt idx="178">
                  <c:v>578</c:v>
                </c:pt>
                <c:pt idx="179">
                  <c:v>579</c:v>
                </c:pt>
                <c:pt idx="180">
                  <c:v>580</c:v>
                </c:pt>
                <c:pt idx="181">
                  <c:v>581</c:v>
                </c:pt>
                <c:pt idx="182">
                  <c:v>582</c:v>
                </c:pt>
                <c:pt idx="183">
                  <c:v>583</c:v>
                </c:pt>
                <c:pt idx="184">
                  <c:v>584</c:v>
                </c:pt>
                <c:pt idx="185">
                  <c:v>585</c:v>
                </c:pt>
                <c:pt idx="186">
                  <c:v>586</c:v>
                </c:pt>
                <c:pt idx="187">
                  <c:v>587</c:v>
                </c:pt>
                <c:pt idx="188">
                  <c:v>588</c:v>
                </c:pt>
                <c:pt idx="189">
                  <c:v>589</c:v>
                </c:pt>
                <c:pt idx="190">
                  <c:v>590</c:v>
                </c:pt>
                <c:pt idx="191">
                  <c:v>591</c:v>
                </c:pt>
                <c:pt idx="192">
                  <c:v>592</c:v>
                </c:pt>
                <c:pt idx="193">
                  <c:v>593</c:v>
                </c:pt>
                <c:pt idx="194">
                  <c:v>594</c:v>
                </c:pt>
                <c:pt idx="195">
                  <c:v>595</c:v>
                </c:pt>
                <c:pt idx="196">
                  <c:v>596</c:v>
                </c:pt>
                <c:pt idx="197">
                  <c:v>597</c:v>
                </c:pt>
                <c:pt idx="198">
                  <c:v>598</c:v>
                </c:pt>
                <c:pt idx="199">
                  <c:v>599</c:v>
                </c:pt>
                <c:pt idx="200">
                  <c:v>600</c:v>
                </c:pt>
                <c:pt idx="201">
                  <c:v>601</c:v>
                </c:pt>
                <c:pt idx="202">
                  <c:v>602</c:v>
                </c:pt>
                <c:pt idx="203">
                  <c:v>603</c:v>
                </c:pt>
                <c:pt idx="204">
                  <c:v>604</c:v>
                </c:pt>
                <c:pt idx="205">
                  <c:v>605</c:v>
                </c:pt>
                <c:pt idx="206">
                  <c:v>606</c:v>
                </c:pt>
                <c:pt idx="207">
                  <c:v>607</c:v>
                </c:pt>
                <c:pt idx="208">
                  <c:v>608</c:v>
                </c:pt>
                <c:pt idx="209">
                  <c:v>609</c:v>
                </c:pt>
                <c:pt idx="210">
                  <c:v>610</c:v>
                </c:pt>
                <c:pt idx="211">
                  <c:v>611</c:v>
                </c:pt>
                <c:pt idx="212">
                  <c:v>612</c:v>
                </c:pt>
                <c:pt idx="213">
                  <c:v>613</c:v>
                </c:pt>
                <c:pt idx="214">
                  <c:v>614</c:v>
                </c:pt>
                <c:pt idx="215">
                  <c:v>615</c:v>
                </c:pt>
                <c:pt idx="216">
                  <c:v>616</c:v>
                </c:pt>
                <c:pt idx="217">
                  <c:v>617</c:v>
                </c:pt>
                <c:pt idx="218">
                  <c:v>618</c:v>
                </c:pt>
                <c:pt idx="219">
                  <c:v>619</c:v>
                </c:pt>
                <c:pt idx="220">
                  <c:v>620</c:v>
                </c:pt>
                <c:pt idx="221">
                  <c:v>621</c:v>
                </c:pt>
                <c:pt idx="222">
                  <c:v>622</c:v>
                </c:pt>
                <c:pt idx="223">
                  <c:v>623</c:v>
                </c:pt>
                <c:pt idx="224">
                  <c:v>624</c:v>
                </c:pt>
                <c:pt idx="225">
                  <c:v>625</c:v>
                </c:pt>
                <c:pt idx="226">
                  <c:v>626</c:v>
                </c:pt>
                <c:pt idx="227">
                  <c:v>627</c:v>
                </c:pt>
                <c:pt idx="228">
                  <c:v>628</c:v>
                </c:pt>
                <c:pt idx="229">
                  <c:v>629</c:v>
                </c:pt>
                <c:pt idx="230">
                  <c:v>630</c:v>
                </c:pt>
                <c:pt idx="231">
                  <c:v>631</c:v>
                </c:pt>
                <c:pt idx="232">
                  <c:v>632</c:v>
                </c:pt>
                <c:pt idx="233">
                  <c:v>633</c:v>
                </c:pt>
                <c:pt idx="234">
                  <c:v>634</c:v>
                </c:pt>
                <c:pt idx="235">
                  <c:v>635</c:v>
                </c:pt>
                <c:pt idx="236">
                  <c:v>636</c:v>
                </c:pt>
                <c:pt idx="237">
                  <c:v>637</c:v>
                </c:pt>
                <c:pt idx="238">
                  <c:v>638</c:v>
                </c:pt>
                <c:pt idx="239">
                  <c:v>639</c:v>
                </c:pt>
                <c:pt idx="240">
                  <c:v>640</c:v>
                </c:pt>
                <c:pt idx="241">
                  <c:v>641</c:v>
                </c:pt>
                <c:pt idx="242">
                  <c:v>642</c:v>
                </c:pt>
                <c:pt idx="243">
                  <c:v>643</c:v>
                </c:pt>
                <c:pt idx="244">
                  <c:v>644</c:v>
                </c:pt>
                <c:pt idx="245">
                  <c:v>645</c:v>
                </c:pt>
                <c:pt idx="246">
                  <c:v>646</c:v>
                </c:pt>
                <c:pt idx="247">
                  <c:v>647</c:v>
                </c:pt>
                <c:pt idx="248">
                  <c:v>648</c:v>
                </c:pt>
                <c:pt idx="249">
                  <c:v>649</c:v>
                </c:pt>
                <c:pt idx="250">
                  <c:v>650</c:v>
                </c:pt>
                <c:pt idx="251">
                  <c:v>651</c:v>
                </c:pt>
                <c:pt idx="252">
                  <c:v>652</c:v>
                </c:pt>
                <c:pt idx="253">
                  <c:v>653</c:v>
                </c:pt>
                <c:pt idx="254">
                  <c:v>654</c:v>
                </c:pt>
                <c:pt idx="255">
                  <c:v>655</c:v>
                </c:pt>
                <c:pt idx="256">
                  <c:v>656</c:v>
                </c:pt>
                <c:pt idx="257">
                  <c:v>657</c:v>
                </c:pt>
                <c:pt idx="258">
                  <c:v>658</c:v>
                </c:pt>
                <c:pt idx="259">
                  <c:v>659</c:v>
                </c:pt>
                <c:pt idx="260">
                  <c:v>660</c:v>
                </c:pt>
                <c:pt idx="261">
                  <c:v>661</c:v>
                </c:pt>
                <c:pt idx="262">
                  <c:v>662</c:v>
                </c:pt>
                <c:pt idx="263">
                  <c:v>663</c:v>
                </c:pt>
                <c:pt idx="264">
                  <c:v>664</c:v>
                </c:pt>
                <c:pt idx="265">
                  <c:v>665</c:v>
                </c:pt>
                <c:pt idx="266">
                  <c:v>666</c:v>
                </c:pt>
                <c:pt idx="267">
                  <c:v>667</c:v>
                </c:pt>
                <c:pt idx="268">
                  <c:v>668</c:v>
                </c:pt>
                <c:pt idx="269">
                  <c:v>669</c:v>
                </c:pt>
                <c:pt idx="270">
                  <c:v>670</c:v>
                </c:pt>
                <c:pt idx="271">
                  <c:v>671</c:v>
                </c:pt>
                <c:pt idx="272">
                  <c:v>672</c:v>
                </c:pt>
                <c:pt idx="273">
                  <c:v>673</c:v>
                </c:pt>
                <c:pt idx="274">
                  <c:v>674</c:v>
                </c:pt>
                <c:pt idx="275">
                  <c:v>675</c:v>
                </c:pt>
                <c:pt idx="276">
                  <c:v>676</c:v>
                </c:pt>
                <c:pt idx="277">
                  <c:v>677</c:v>
                </c:pt>
                <c:pt idx="278">
                  <c:v>678</c:v>
                </c:pt>
                <c:pt idx="279">
                  <c:v>679</c:v>
                </c:pt>
                <c:pt idx="280">
                  <c:v>680</c:v>
                </c:pt>
                <c:pt idx="281">
                  <c:v>681</c:v>
                </c:pt>
                <c:pt idx="282">
                  <c:v>682</c:v>
                </c:pt>
                <c:pt idx="283">
                  <c:v>683</c:v>
                </c:pt>
                <c:pt idx="284">
                  <c:v>684</c:v>
                </c:pt>
                <c:pt idx="285">
                  <c:v>685</c:v>
                </c:pt>
                <c:pt idx="286">
                  <c:v>686</c:v>
                </c:pt>
                <c:pt idx="287">
                  <c:v>687</c:v>
                </c:pt>
                <c:pt idx="288">
                  <c:v>688</c:v>
                </c:pt>
                <c:pt idx="289">
                  <c:v>689</c:v>
                </c:pt>
                <c:pt idx="290">
                  <c:v>690</c:v>
                </c:pt>
                <c:pt idx="291">
                  <c:v>691</c:v>
                </c:pt>
                <c:pt idx="292">
                  <c:v>692</c:v>
                </c:pt>
                <c:pt idx="293">
                  <c:v>693</c:v>
                </c:pt>
                <c:pt idx="294">
                  <c:v>694</c:v>
                </c:pt>
                <c:pt idx="295">
                  <c:v>695</c:v>
                </c:pt>
                <c:pt idx="296">
                  <c:v>696</c:v>
                </c:pt>
                <c:pt idx="297">
                  <c:v>697</c:v>
                </c:pt>
                <c:pt idx="298">
                  <c:v>698</c:v>
                </c:pt>
                <c:pt idx="299">
                  <c:v>699</c:v>
                </c:pt>
                <c:pt idx="300">
                  <c:v>700</c:v>
                </c:pt>
                <c:pt idx="301">
                  <c:v>701</c:v>
                </c:pt>
                <c:pt idx="302">
                  <c:v>702</c:v>
                </c:pt>
                <c:pt idx="303">
                  <c:v>703</c:v>
                </c:pt>
                <c:pt idx="304">
                  <c:v>704</c:v>
                </c:pt>
                <c:pt idx="305">
                  <c:v>705</c:v>
                </c:pt>
                <c:pt idx="306">
                  <c:v>706</c:v>
                </c:pt>
                <c:pt idx="307">
                  <c:v>707</c:v>
                </c:pt>
                <c:pt idx="308">
                  <c:v>708</c:v>
                </c:pt>
                <c:pt idx="309">
                  <c:v>709</c:v>
                </c:pt>
                <c:pt idx="310">
                  <c:v>710</c:v>
                </c:pt>
                <c:pt idx="311">
                  <c:v>711</c:v>
                </c:pt>
                <c:pt idx="312">
                  <c:v>712</c:v>
                </c:pt>
                <c:pt idx="313">
                  <c:v>713</c:v>
                </c:pt>
                <c:pt idx="314">
                  <c:v>714</c:v>
                </c:pt>
                <c:pt idx="315">
                  <c:v>715</c:v>
                </c:pt>
                <c:pt idx="316">
                  <c:v>716</c:v>
                </c:pt>
                <c:pt idx="317">
                  <c:v>717</c:v>
                </c:pt>
                <c:pt idx="318">
                  <c:v>718</c:v>
                </c:pt>
                <c:pt idx="319">
                  <c:v>719</c:v>
                </c:pt>
                <c:pt idx="320">
                  <c:v>720</c:v>
                </c:pt>
                <c:pt idx="321">
                  <c:v>721</c:v>
                </c:pt>
                <c:pt idx="322">
                  <c:v>722</c:v>
                </c:pt>
                <c:pt idx="323">
                  <c:v>723</c:v>
                </c:pt>
                <c:pt idx="324">
                  <c:v>724</c:v>
                </c:pt>
                <c:pt idx="325">
                  <c:v>725</c:v>
                </c:pt>
                <c:pt idx="326">
                  <c:v>726</c:v>
                </c:pt>
                <c:pt idx="327">
                  <c:v>727</c:v>
                </c:pt>
                <c:pt idx="328">
                  <c:v>728</c:v>
                </c:pt>
                <c:pt idx="329">
                  <c:v>729</c:v>
                </c:pt>
                <c:pt idx="330">
                  <c:v>730</c:v>
                </c:pt>
                <c:pt idx="331">
                  <c:v>731</c:v>
                </c:pt>
                <c:pt idx="332">
                  <c:v>732</c:v>
                </c:pt>
                <c:pt idx="333">
                  <c:v>733</c:v>
                </c:pt>
                <c:pt idx="334">
                  <c:v>734</c:v>
                </c:pt>
                <c:pt idx="335">
                  <c:v>735</c:v>
                </c:pt>
                <c:pt idx="336">
                  <c:v>736</c:v>
                </c:pt>
                <c:pt idx="337">
                  <c:v>737</c:v>
                </c:pt>
                <c:pt idx="338">
                  <c:v>738</c:v>
                </c:pt>
                <c:pt idx="339">
                  <c:v>739</c:v>
                </c:pt>
                <c:pt idx="340">
                  <c:v>740</c:v>
                </c:pt>
                <c:pt idx="341">
                  <c:v>741</c:v>
                </c:pt>
                <c:pt idx="342">
                  <c:v>742</c:v>
                </c:pt>
                <c:pt idx="343">
                  <c:v>743</c:v>
                </c:pt>
                <c:pt idx="344">
                  <c:v>744</c:v>
                </c:pt>
                <c:pt idx="345">
                  <c:v>745</c:v>
                </c:pt>
                <c:pt idx="346">
                  <c:v>746</c:v>
                </c:pt>
                <c:pt idx="347">
                  <c:v>747</c:v>
                </c:pt>
                <c:pt idx="348">
                  <c:v>748</c:v>
                </c:pt>
                <c:pt idx="349">
                  <c:v>749</c:v>
                </c:pt>
                <c:pt idx="350">
                  <c:v>750</c:v>
                </c:pt>
              </c:numCache>
            </c:numRef>
          </c:xVal>
          <c:yVal>
            <c:numRef>
              <c:f>Sheet1!$U$24:$U$374</c:f>
              <c:numCache>
                <c:formatCode>General</c:formatCode>
                <c:ptCount val="351"/>
                <c:pt idx="0">
                  <c:v>1.028</c:v>
                </c:pt>
                <c:pt idx="1">
                  <c:v>1.0295000000000001</c:v>
                </c:pt>
                <c:pt idx="2">
                  <c:v>1.0325</c:v>
                </c:pt>
                <c:pt idx="3">
                  <c:v>1.0349999999999999</c:v>
                </c:pt>
                <c:pt idx="4">
                  <c:v>1.0394999999999999</c:v>
                </c:pt>
                <c:pt idx="5">
                  <c:v>1.0429999999999999</c:v>
                </c:pt>
                <c:pt idx="6">
                  <c:v>1.0469999999999999</c:v>
                </c:pt>
                <c:pt idx="7">
                  <c:v>1.0529999999999999</c:v>
                </c:pt>
                <c:pt idx="8">
                  <c:v>1.0605</c:v>
                </c:pt>
                <c:pt idx="9">
                  <c:v>1.0674999999999999</c:v>
                </c:pt>
                <c:pt idx="10">
                  <c:v>1.0735000000000001</c:v>
                </c:pt>
                <c:pt idx="11">
                  <c:v>1.08</c:v>
                </c:pt>
                <c:pt idx="12">
                  <c:v>1.0870000000000002</c:v>
                </c:pt>
                <c:pt idx="13">
                  <c:v>1.093</c:v>
                </c:pt>
                <c:pt idx="14">
                  <c:v>1.1000000000000001</c:v>
                </c:pt>
                <c:pt idx="15">
                  <c:v>1.1055000000000001</c:v>
                </c:pt>
                <c:pt idx="16">
                  <c:v>1.1114999999999999</c:v>
                </c:pt>
                <c:pt idx="17">
                  <c:v>1.1160000000000001</c:v>
                </c:pt>
                <c:pt idx="18">
                  <c:v>1.1200000000000001</c:v>
                </c:pt>
                <c:pt idx="19">
                  <c:v>1.1234999999999999</c:v>
                </c:pt>
                <c:pt idx="20">
                  <c:v>1.1274999999999999</c:v>
                </c:pt>
                <c:pt idx="21">
                  <c:v>1.1295000000000002</c:v>
                </c:pt>
                <c:pt idx="22">
                  <c:v>1.1315</c:v>
                </c:pt>
                <c:pt idx="23">
                  <c:v>1.1335</c:v>
                </c:pt>
                <c:pt idx="24">
                  <c:v>1.1355</c:v>
                </c:pt>
                <c:pt idx="25">
                  <c:v>1.1375</c:v>
                </c:pt>
                <c:pt idx="26">
                  <c:v>1.1400000000000001</c:v>
                </c:pt>
                <c:pt idx="27">
                  <c:v>1.1435</c:v>
                </c:pt>
                <c:pt idx="28">
                  <c:v>1.1459999999999999</c:v>
                </c:pt>
                <c:pt idx="29">
                  <c:v>1.151</c:v>
                </c:pt>
                <c:pt idx="30">
                  <c:v>1.1559999999999999</c:v>
                </c:pt>
                <c:pt idx="31">
                  <c:v>1.1635</c:v>
                </c:pt>
                <c:pt idx="32">
                  <c:v>1.171</c:v>
                </c:pt>
                <c:pt idx="33">
                  <c:v>1.1779999999999999</c:v>
                </c:pt>
                <c:pt idx="34">
                  <c:v>1.1865000000000001</c:v>
                </c:pt>
                <c:pt idx="35">
                  <c:v>1.194</c:v>
                </c:pt>
                <c:pt idx="36">
                  <c:v>1.2010000000000001</c:v>
                </c:pt>
                <c:pt idx="37">
                  <c:v>1.2080000000000002</c:v>
                </c:pt>
                <c:pt idx="38">
                  <c:v>1.2135</c:v>
                </c:pt>
                <c:pt idx="39">
                  <c:v>1.2170000000000001</c:v>
                </c:pt>
                <c:pt idx="40">
                  <c:v>1.2185000000000001</c:v>
                </c:pt>
                <c:pt idx="41">
                  <c:v>1.2185000000000001</c:v>
                </c:pt>
                <c:pt idx="42">
                  <c:v>1.2160000000000002</c:v>
                </c:pt>
                <c:pt idx="43">
                  <c:v>1.2109999999999999</c:v>
                </c:pt>
                <c:pt idx="44">
                  <c:v>1.2015</c:v>
                </c:pt>
                <c:pt idx="45">
                  <c:v>1.1905000000000001</c:v>
                </c:pt>
                <c:pt idx="46">
                  <c:v>1.1775</c:v>
                </c:pt>
                <c:pt idx="47">
                  <c:v>1.1655</c:v>
                </c:pt>
                <c:pt idx="48">
                  <c:v>1.1495</c:v>
                </c:pt>
                <c:pt idx="49">
                  <c:v>1.137</c:v>
                </c:pt>
                <c:pt idx="50">
                  <c:v>1.119</c:v>
                </c:pt>
                <c:pt idx="51">
                  <c:v>1.1030000000000002</c:v>
                </c:pt>
                <c:pt idx="52">
                  <c:v>1.0840000000000001</c:v>
                </c:pt>
                <c:pt idx="53">
                  <c:v>1.0699999999999998</c:v>
                </c:pt>
                <c:pt idx="54">
                  <c:v>1.0545</c:v>
                </c:pt>
                <c:pt idx="55">
                  <c:v>1.0415000000000001</c:v>
                </c:pt>
                <c:pt idx="56">
                  <c:v>1.0299999999999998</c:v>
                </c:pt>
                <c:pt idx="57">
                  <c:v>1.0194999999999999</c:v>
                </c:pt>
                <c:pt idx="58">
                  <c:v>1.0110000000000001</c:v>
                </c:pt>
                <c:pt idx="59">
                  <c:v>1.0030000000000001</c:v>
                </c:pt>
                <c:pt idx="60">
                  <c:v>0.99750000000000005</c:v>
                </c:pt>
                <c:pt idx="61">
                  <c:v>0.99299999999999999</c:v>
                </c:pt>
                <c:pt idx="62">
                  <c:v>0.98899999999999999</c:v>
                </c:pt>
                <c:pt idx="63">
                  <c:v>0.98299999999999998</c:v>
                </c:pt>
                <c:pt idx="64">
                  <c:v>0.97899999999999998</c:v>
                </c:pt>
                <c:pt idx="65">
                  <c:v>0.97399999999999998</c:v>
                </c:pt>
                <c:pt idx="66">
                  <c:v>0.97099999999999997</c:v>
                </c:pt>
                <c:pt idx="67">
                  <c:v>0.96750000000000003</c:v>
                </c:pt>
                <c:pt idx="68">
                  <c:v>0.96350000000000002</c:v>
                </c:pt>
                <c:pt idx="69">
                  <c:v>0.96</c:v>
                </c:pt>
                <c:pt idx="70">
                  <c:v>0.95699999999999996</c:v>
                </c:pt>
                <c:pt idx="71">
                  <c:v>0.9524999999999999</c:v>
                </c:pt>
                <c:pt idx="72">
                  <c:v>0.95</c:v>
                </c:pt>
                <c:pt idx="73">
                  <c:v>0.94550000000000001</c:v>
                </c:pt>
                <c:pt idx="74">
                  <c:v>0.94199999999999995</c:v>
                </c:pt>
                <c:pt idx="75">
                  <c:v>0.9395</c:v>
                </c:pt>
                <c:pt idx="76">
                  <c:v>0.93599999999999994</c:v>
                </c:pt>
                <c:pt idx="77">
                  <c:v>0.93300000000000005</c:v>
                </c:pt>
                <c:pt idx="78">
                  <c:v>0.9305000000000001</c:v>
                </c:pt>
                <c:pt idx="79">
                  <c:v>0.92800000000000005</c:v>
                </c:pt>
                <c:pt idx="80">
                  <c:v>0.92500000000000004</c:v>
                </c:pt>
                <c:pt idx="81">
                  <c:v>0.9225000000000001</c:v>
                </c:pt>
                <c:pt idx="82">
                  <c:v>0.91949999999999998</c:v>
                </c:pt>
                <c:pt idx="83">
                  <c:v>0.91850000000000009</c:v>
                </c:pt>
                <c:pt idx="84">
                  <c:v>0.91800000000000004</c:v>
                </c:pt>
                <c:pt idx="85">
                  <c:v>0.91749999999999998</c:v>
                </c:pt>
                <c:pt idx="86">
                  <c:v>0.91600000000000004</c:v>
                </c:pt>
                <c:pt idx="87">
                  <c:v>0.91500000000000004</c:v>
                </c:pt>
                <c:pt idx="88">
                  <c:v>0.91400000000000003</c:v>
                </c:pt>
                <c:pt idx="89">
                  <c:v>0.91300000000000003</c:v>
                </c:pt>
                <c:pt idx="90">
                  <c:v>0.91100000000000003</c:v>
                </c:pt>
                <c:pt idx="91">
                  <c:v>0.91</c:v>
                </c:pt>
                <c:pt idx="92">
                  <c:v>0.90949999999999998</c:v>
                </c:pt>
                <c:pt idx="93">
                  <c:v>0.90749999999999997</c:v>
                </c:pt>
                <c:pt idx="94">
                  <c:v>0.90600000000000003</c:v>
                </c:pt>
                <c:pt idx="95">
                  <c:v>0.90349999999999997</c:v>
                </c:pt>
                <c:pt idx="96">
                  <c:v>0.90100000000000002</c:v>
                </c:pt>
                <c:pt idx="97">
                  <c:v>0.89900000000000002</c:v>
                </c:pt>
                <c:pt idx="98">
                  <c:v>0.89650000000000007</c:v>
                </c:pt>
                <c:pt idx="99">
                  <c:v>0.89250000000000007</c:v>
                </c:pt>
                <c:pt idx="100">
                  <c:v>0.88949999999999996</c:v>
                </c:pt>
                <c:pt idx="101">
                  <c:v>0.88600000000000001</c:v>
                </c:pt>
                <c:pt idx="102">
                  <c:v>0.88250000000000006</c:v>
                </c:pt>
                <c:pt idx="103">
                  <c:v>0.87850000000000006</c:v>
                </c:pt>
                <c:pt idx="104">
                  <c:v>0.875</c:v>
                </c:pt>
                <c:pt idx="105">
                  <c:v>0.871</c:v>
                </c:pt>
                <c:pt idx="106">
                  <c:v>0.86599999999999999</c:v>
                </c:pt>
                <c:pt idx="107">
                  <c:v>0.86149999999999993</c:v>
                </c:pt>
                <c:pt idx="108">
                  <c:v>0.85650000000000004</c:v>
                </c:pt>
                <c:pt idx="109">
                  <c:v>0.85199999999999998</c:v>
                </c:pt>
                <c:pt idx="110">
                  <c:v>0.84749999999999992</c:v>
                </c:pt>
                <c:pt idx="111">
                  <c:v>0.84349999999999992</c:v>
                </c:pt>
                <c:pt idx="112">
                  <c:v>0.83949999999999991</c:v>
                </c:pt>
                <c:pt idx="113">
                  <c:v>0.83549999999999991</c:v>
                </c:pt>
                <c:pt idx="114">
                  <c:v>0.83149999999999991</c:v>
                </c:pt>
                <c:pt idx="115">
                  <c:v>0.82650000000000001</c:v>
                </c:pt>
                <c:pt idx="116">
                  <c:v>0.8214999999999999</c:v>
                </c:pt>
                <c:pt idx="117">
                  <c:v>0.81749999999999989</c:v>
                </c:pt>
                <c:pt idx="118">
                  <c:v>0.8135</c:v>
                </c:pt>
                <c:pt idx="119">
                  <c:v>0.81</c:v>
                </c:pt>
                <c:pt idx="120">
                  <c:v>0.8055000000000001</c:v>
                </c:pt>
                <c:pt idx="121">
                  <c:v>0.8015000000000001</c:v>
                </c:pt>
                <c:pt idx="122">
                  <c:v>0.7975000000000001</c:v>
                </c:pt>
                <c:pt idx="123">
                  <c:v>0.79350000000000009</c:v>
                </c:pt>
                <c:pt idx="124">
                  <c:v>0.78849999999999998</c:v>
                </c:pt>
                <c:pt idx="125">
                  <c:v>0.78500000000000003</c:v>
                </c:pt>
                <c:pt idx="126">
                  <c:v>0.78049999999999997</c:v>
                </c:pt>
                <c:pt idx="127">
                  <c:v>0.77649999999999997</c:v>
                </c:pt>
                <c:pt idx="128">
                  <c:v>0.77350000000000008</c:v>
                </c:pt>
                <c:pt idx="129">
                  <c:v>0.77049999999999996</c:v>
                </c:pt>
                <c:pt idx="130">
                  <c:v>0.76750000000000007</c:v>
                </c:pt>
                <c:pt idx="131">
                  <c:v>0.76449999999999996</c:v>
                </c:pt>
                <c:pt idx="132">
                  <c:v>0.76</c:v>
                </c:pt>
                <c:pt idx="133">
                  <c:v>0.75649999999999995</c:v>
                </c:pt>
                <c:pt idx="134">
                  <c:v>0.753</c:v>
                </c:pt>
                <c:pt idx="135">
                  <c:v>0.75</c:v>
                </c:pt>
                <c:pt idx="136">
                  <c:v>0.748</c:v>
                </c:pt>
                <c:pt idx="137">
                  <c:v>0.74449999999999994</c:v>
                </c:pt>
                <c:pt idx="138">
                  <c:v>0.74199999999999999</c:v>
                </c:pt>
                <c:pt idx="139">
                  <c:v>0.73899999999999999</c:v>
                </c:pt>
                <c:pt idx="140">
                  <c:v>0.73599999999999999</c:v>
                </c:pt>
                <c:pt idx="141">
                  <c:v>0.73399999999999999</c:v>
                </c:pt>
                <c:pt idx="142">
                  <c:v>0.73299999999999998</c:v>
                </c:pt>
                <c:pt idx="143">
                  <c:v>0.73099999999999998</c:v>
                </c:pt>
                <c:pt idx="144">
                  <c:v>0.73</c:v>
                </c:pt>
                <c:pt idx="145">
                  <c:v>0.72899999999999998</c:v>
                </c:pt>
                <c:pt idx="146">
                  <c:v>0.72799999999999998</c:v>
                </c:pt>
                <c:pt idx="147">
                  <c:v>0.72699999999999998</c:v>
                </c:pt>
                <c:pt idx="148">
                  <c:v>0.72599999999999998</c:v>
                </c:pt>
                <c:pt idx="149">
                  <c:v>0.72550000000000003</c:v>
                </c:pt>
                <c:pt idx="150">
                  <c:v>0.72499999999999998</c:v>
                </c:pt>
                <c:pt idx="151">
                  <c:v>0.72499999999999998</c:v>
                </c:pt>
                <c:pt idx="152">
                  <c:v>0.72499999999999998</c:v>
                </c:pt>
                <c:pt idx="153">
                  <c:v>0.72599999999999998</c:v>
                </c:pt>
                <c:pt idx="154">
                  <c:v>0.72599999999999998</c:v>
                </c:pt>
                <c:pt idx="155">
                  <c:v>0.72699999999999998</c:v>
                </c:pt>
                <c:pt idx="156">
                  <c:v>0.72799999999999998</c:v>
                </c:pt>
                <c:pt idx="157">
                  <c:v>0.72950000000000004</c:v>
                </c:pt>
                <c:pt idx="158">
                  <c:v>0.73099999999999998</c:v>
                </c:pt>
                <c:pt idx="159">
                  <c:v>0.73249999999999993</c:v>
                </c:pt>
                <c:pt idx="160">
                  <c:v>0.73399999999999999</c:v>
                </c:pt>
                <c:pt idx="161">
                  <c:v>0.73599999999999999</c:v>
                </c:pt>
                <c:pt idx="162">
                  <c:v>0.73799999999999999</c:v>
                </c:pt>
                <c:pt idx="163">
                  <c:v>0.74</c:v>
                </c:pt>
                <c:pt idx="164">
                  <c:v>0.74199999999999999</c:v>
                </c:pt>
                <c:pt idx="165">
                  <c:v>0.74399999999999999</c:v>
                </c:pt>
                <c:pt idx="166">
                  <c:v>0.747</c:v>
                </c:pt>
                <c:pt idx="167">
                  <c:v>0.749</c:v>
                </c:pt>
                <c:pt idx="168">
                  <c:v>0.75150000000000006</c:v>
                </c:pt>
                <c:pt idx="169">
                  <c:v>0.754</c:v>
                </c:pt>
                <c:pt idx="170">
                  <c:v>0.75700000000000001</c:v>
                </c:pt>
                <c:pt idx="171">
                  <c:v>0.76</c:v>
                </c:pt>
                <c:pt idx="172">
                  <c:v>0.76300000000000001</c:v>
                </c:pt>
                <c:pt idx="173">
                  <c:v>0.76600000000000001</c:v>
                </c:pt>
                <c:pt idx="174">
                  <c:v>0.76900000000000002</c:v>
                </c:pt>
                <c:pt idx="175">
                  <c:v>0.77150000000000007</c:v>
                </c:pt>
                <c:pt idx="176">
                  <c:v>0.77449999999999997</c:v>
                </c:pt>
                <c:pt idx="177">
                  <c:v>0.77750000000000008</c:v>
                </c:pt>
                <c:pt idx="178">
                  <c:v>0.78049999999999997</c:v>
                </c:pt>
                <c:pt idx="179">
                  <c:v>0.78350000000000009</c:v>
                </c:pt>
                <c:pt idx="180">
                  <c:v>0.78649999999999998</c:v>
                </c:pt>
                <c:pt idx="181">
                  <c:v>0.78950000000000009</c:v>
                </c:pt>
                <c:pt idx="182">
                  <c:v>0.79249999999999998</c:v>
                </c:pt>
                <c:pt idx="183">
                  <c:v>0.7955000000000001</c:v>
                </c:pt>
                <c:pt idx="184">
                  <c:v>0.79849999999999999</c:v>
                </c:pt>
                <c:pt idx="185">
                  <c:v>0.8015000000000001</c:v>
                </c:pt>
                <c:pt idx="186">
                  <c:v>0.8055000000000001</c:v>
                </c:pt>
                <c:pt idx="187">
                  <c:v>0.8085</c:v>
                </c:pt>
                <c:pt idx="188">
                  <c:v>0.8115</c:v>
                </c:pt>
                <c:pt idx="189">
                  <c:v>0.8155</c:v>
                </c:pt>
                <c:pt idx="190">
                  <c:v>0.8194999999999999</c:v>
                </c:pt>
                <c:pt idx="191">
                  <c:v>0.82299999999999995</c:v>
                </c:pt>
                <c:pt idx="192">
                  <c:v>0.82599999999999996</c:v>
                </c:pt>
                <c:pt idx="193">
                  <c:v>0.83</c:v>
                </c:pt>
                <c:pt idx="194">
                  <c:v>0.83399999999999996</c:v>
                </c:pt>
                <c:pt idx="195">
                  <c:v>0.83799999999999997</c:v>
                </c:pt>
                <c:pt idx="196">
                  <c:v>0.84199999999999997</c:v>
                </c:pt>
                <c:pt idx="197">
                  <c:v>0.84599999999999997</c:v>
                </c:pt>
                <c:pt idx="198">
                  <c:v>0.85099999999999998</c:v>
                </c:pt>
                <c:pt idx="199">
                  <c:v>0.85549999999999993</c:v>
                </c:pt>
                <c:pt idx="200">
                  <c:v>0.86</c:v>
                </c:pt>
                <c:pt idx="201">
                  <c:v>0.86599999999999999</c:v>
                </c:pt>
                <c:pt idx="202">
                  <c:v>0.87149999999999994</c:v>
                </c:pt>
                <c:pt idx="203">
                  <c:v>0.877</c:v>
                </c:pt>
                <c:pt idx="204">
                  <c:v>0.88300000000000001</c:v>
                </c:pt>
                <c:pt idx="205">
                  <c:v>0.88900000000000001</c:v>
                </c:pt>
                <c:pt idx="206">
                  <c:v>0.89500000000000002</c:v>
                </c:pt>
                <c:pt idx="207">
                  <c:v>0.90250000000000008</c:v>
                </c:pt>
                <c:pt idx="208">
                  <c:v>0.91</c:v>
                </c:pt>
                <c:pt idx="209">
                  <c:v>0.91749999999999998</c:v>
                </c:pt>
                <c:pt idx="210">
                  <c:v>0.9245000000000001</c:v>
                </c:pt>
                <c:pt idx="211">
                  <c:v>0.93100000000000005</c:v>
                </c:pt>
                <c:pt idx="212">
                  <c:v>0.93900000000000006</c:v>
                </c:pt>
                <c:pt idx="213">
                  <c:v>0.94699999999999995</c:v>
                </c:pt>
                <c:pt idx="214">
                  <c:v>0.95499999999999996</c:v>
                </c:pt>
                <c:pt idx="215">
                  <c:v>0.96150000000000002</c:v>
                </c:pt>
                <c:pt idx="216">
                  <c:v>0.96849999999999992</c:v>
                </c:pt>
                <c:pt idx="217">
                  <c:v>0.97599999999999998</c:v>
                </c:pt>
                <c:pt idx="218">
                  <c:v>0.98199999999999998</c:v>
                </c:pt>
                <c:pt idx="219">
                  <c:v>0.98799999999999999</c:v>
                </c:pt>
                <c:pt idx="220">
                  <c:v>0.99399999999999999</c:v>
                </c:pt>
                <c:pt idx="221">
                  <c:v>0.99899999999999989</c:v>
                </c:pt>
                <c:pt idx="222">
                  <c:v>1.0024999999999999</c:v>
                </c:pt>
                <c:pt idx="223">
                  <c:v>1.006</c:v>
                </c:pt>
                <c:pt idx="224">
                  <c:v>1.0089999999999999</c:v>
                </c:pt>
                <c:pt idx="225">
                  <c:v>1.0105</c:v>
                </c:pt>
                <c:pt idx="226">
                  <c:v>1.012</c:v>
                </c:pt>
                <c:pt idx="227">
                  <c:v>1.012</c:v>
                </c:pt>
                <c:pt idx="228">
                  <c:v>1.012</c:v>
                </c:pt>
                <c:pt idx="229">
                  <c:v>1.0114999999999998</c:v>
                </c:pt>
                <c:pt idx="230">
                  <c:v>1.01</c:v>
                </c:pt>
                <c:pt idx="231">
                  <c:v>1.008</c:v>
                </c:pt>
                <c:pt idx="232">
                  <c:v>1.004</c:v>
                </c:pt>
                <c:pt idx="233">
                  <c:v>1</c:v>
                </c:pt>
                <c:pt idx="234">
                  <c:v>0.996</c:v>
                </c:pt>
                <c:pt idx="235">
                  <c:v>0.99</c:v>
                </c:pt>
                <c:pt idx="236">
                  <c:v>0.98499999999999999</c:v>
                </c:pt>
                <c:pt idx="237">
                  <c:v>0.97799999999999998</c:v>
                </c:pt>
                <c:pt idx="238">
                  <c:v>0.97049999999999992</c:v>
                </c:pt>
                <c:pt idx="239">
                  <c:v>0.96249999999999991</c:v>
                </c:pt>
                <c:pt idx="240">
                  <c:v>0.95399999999999996</c:v>
                </c:pt>
                <c:pt idx="241">
                  <c:v>0.94499999999999995</c:v>
                </c:pt>
                <c:pt idx="242">
                  <c:v>0.9355</c:v>
                </c:pt>
                <c:pt idx="243">
                  <c:v>0.9265000000000001</c:v>
                </c:pt>
                <c:pt idx="244">
                  <c:v>0.91850000000000009</c:v>
                </c:pt>
                <c:pt idx="245">
                  <c:v>0.91050000000000009</c:v>
                </c:pt>
                <c:pt idx="246">
                  <c:v>0.90250000000000008</c:v>
                </c:pt>
                <c:pt idx="247">
                  <c:v>0.89600000000000002</c:v>
                </c:pt>
                <c:pt idx="248">
                  <c:v>0.88850000000000007</c:v>
                </c:pt>
                <c:pt idx="249">
                  <c:v>0.88250000000000006</c:v>
                </c:pt>
                <c:pt idx="250">
                  <c:v>0.87650000000000006</c:v>
                </c:pt>
                <c:pt idx="251">
                  <c:v>0.872</c:v>
                </c:pt>
                <c:pt idx="252">
                  <c:v>0.86699999999999999</c:v>
                </c:pt>
                <c:pt idx="253">
                  <c:v>0.86250000000000004</c:v>
                </c:pt>
                <c:pt idx="254">
                  <c:v>0.85850000000000004</c:v>
                </c:pt>
                <c:pt idx="255">
                  <c:v>0.85499999999999998</c:v>
                </c:pt>
                <c:pt idx="256">
                  <c:v>0.85199999999999998</c:v>
                </c:pt>
                <c:pt idx="257">
                  <c:v>0.85</c:v>
                </c:pt>
                <c:pt idx="258">
                  <c:v>0.84899999999999998</c:v>
                </c:pt>
                <c:pt idx="259">
                  <c:v>0.84799999999999998</c:v>
                </c:pt>
                <c:pt idx="260">
                  <c:v>0.84899999999999998</c:v>
                </c:pt>
                <c:pt idx="261">
                  <c:v>0.85050000000000003</c:v>
                </c:pt>
                <c:pt idx="262">
                  <c:v>0.85349999999999993</c:v>
                </c:pt>
                <c:pt idx="263">
                  <c:v>0.85749999999999993</c:v>
                </c:pt>
                <c:pt idx="264">
                  <c:v>0.86299999999999999</c:v>
                </c:pt>
                <c:pt idx="265">
                  <c:v>0.86899999999999999</c:v>
                </c:pt>
                <c:pt idx="266">
                  <c:v>0.878</c:v>
                </c:pt>
                <c:pt idx="267">
                  <c:v>0.88450000000000006</c:v>
                </c:pt>
                <c:pt idx="268">
                  <c:v>0.89400000000000002</c:v>
                </c:pt>
                <c:pt idx="269">
                  <c:v>0.90250000000000008</c:v>
                </c:pt>
                <c:pt idx="270">
                  <c:v>0.91149999999999998</c:v>
                </c:pt>
                <c:pt idx="271">
                  <c:v>0.91900000000000004</c:v>
                </c:pt>
                <c:pt idx="272">
                  <c:v>0.92749999999999999</c:v>
                </c:pt>
                <c:pt idx="273">
                  <c:v>0.9345</c:v>
                </c:pt>
                <c:pt idx="274">
                  <c:v>0.94249999999999989</c:v>
                </c:pt>
                <c:pt idx="275">
                  <c:v>0.94950000000000001</c:v>
                </c:pt>
                <c:pt idx="276">
                  <c:v>0.95750000000000002</c:v>
                </c:pt>
                <c:pt idx="277">
                  <c:v>0.96449999999999991</c:v>
                </c:pt>
                <c:pt idx="278">
                  <c:v>0.97199999999999998</c:v>
                </c:pt>
                <c:pt idx="279">
                  <c:v>0.97750000000000004</c:v>
                </c:pt>
                <c:pt idx="280">
                  <c:v>0.98249999999999993</c:v>
                </c:pt>
                <c:pt idx="281">
                  <c:v>0.98449999999999993</c:v>
                </c:pt>
                <c:pt idx="282">
                  <c:v>0.98399999999999999</c:v>
                </c:pt>
                <c:pt idx="283">
                  <c:v>0.98049999999999993</c:v>
                </c:pt>
                <c:pt idx="284">
                  <c:v>0.97249999999999992</c:v>
                </c:pt>
                <c:pt idx="285">
                  <c:v>0.96199999999999997</c:v>
                </c:pt>
                <c:pt idx="286">
                  <c:v>0.94750000000000001</c:v>
                </c:pt>
                <c:pt idx="287">
                  <c:v>0.93100000000000005</c:v>
                </c:pt>
                <c:pt idx="288">
                  <c:v>0.91149999999999998</c:v>
                </c:pt>
                <c:pt idx="289">
                  <c:v>0.89050000000000007</c:v>
                </c:pt>
                <c:pt idx="290">
                  <c:v>0.871</c:v>
                </c:pt>
                <c:pt idx="291">
                  <c:v>0.85199999999999998</c:v>
                </c:pt>
                <c:pt idx="292">
                  <c:v>0.83299999999999996</c:v>
                </c:pt>
                <c:pt idx="293">
                  <c:v>0.81299999999999994</c:v>
                </c:pt>
                <c:pt idx="294">
                  <c:v>0.7955000000000001</c:v>
                </c:pt>
                <c:pt idx="295">
                  <c:v>0.78100000000000003</c:v>
                </c:pt>
                <c:pt idx="296">
                  <c:v>0.76550000000000007</c:v>
                </c:pt>
                <c:pt idx="297">
                  <c:v>0.753</c:v>
                </c:pt>
                <c:pt idx="298">
                  <c:v>0.74150000000000005</c:v>
                </c:pt>
                <c:pt idx="299">
                  <c:v>0.73299999999999998</c:v>
                </c:pt>
                <c:pt idx="300">
                  <c:v>0.72299999999999998</c:v>
                </c:pt>
                <c:pt idx="301">
                  <c:v>0.71599999999999997</c:v>
                </c:pt>
                <c:pt idx="302">
                  <c:v>0.70799999999999996</c:v>
                </c:pt>
                <c:pt idx="303">
                  <c:v>0.7004999999999999</c:v>
                </c:pt>
                <c:pt idx="304">
                  <c:v>0.69249999999999989</c:v>
                </c:pt>
                <c:pt idx="305">
                  <c:v>0.68599999999999994</c:v>
                </c:pt>
                <c:pt idx="306">
                  <c:v>0.67949999999999999</c:v>
                </c:pt>
                <c:pt idx="307">
                  <c:v>0.6745000000000001</c:v>
                </c:pt>
                <c:pt idx="308">
                  <c:v>0.66850000000000009</c:v>
                </c:pt>
                <c:pt idx="309">
                  <c:v>0.66349999999999998</c:v>
                </c:pt>
                <c:pt idx="310">
                  <c:v>0.65900000000000003</c:v>
                </c:pt>
                <c:pt idx="311">
                  <c:v>0.65450000000000008</c:v>
                </c:pt>
                <c:pt idx="312">
                  <c:v>0.65</c:v>
                </c:pt>
                <c:pt idx="313">
                  <c:v>0.64650000000000007</c:v>
                </c:pt>
                <c:pt idx="314">
                  <c:v>0.64300000000000002</c:v>
                </c:pt>
                <c:pt idx="315">
                  <c:v>0.64</c:v>
                </c:pt>
                <c:pt idx="316">
                  <c:v>0.63650000000000007</c:v>
                </c:pt>
                <c:pt idx="317">
                  <c:v>0.63400000000000001</c:v>
                </c:pt>
                <c:pt idx="318">
                  <c:v>0.63100000000000001</c:v>
                </c:pt>
                <c:pt idx="319">
                  <c:v>0.628</c:v>
                </c:pt>
                <c:pt idx="320">
                  <c:v>0.62549999999999994</c:v>
                </c:pt>
                <c:pt idx="321">
                  <c:v>0.623</c:v>
                </c:pt>
                <c:pt idx="322">
                  <c:v>0.621</c:v>
                </c:pt>
                <c:pt idx="323">
                  <c:v>0.61850000000000005</c:v>
                </c:pt>
                <c:pt idx="324">
                  <c:v>0.61599999999999999</c:v>
                </c:pt>
                <c:pt idx="325">
                  <c:v>0.61450000000000005</c:v>
                </c:pt>
                <c:pt idx="326">
                  <c:v>0.61199999999999999</c:v>
                </c:pt>
                <c:pt idx="327">
                  <c:v>0.61</c:v>
                </c:pt>
                <c:pt idx="328">
                  <c:v>0.60799999999999998</c:v>
                </c:pt>
                <c:pt idx="329">
                  <c:v>0.60699999999999998</c:v>
                </c:pt>
                <c:pt idx="330">
                  <c:v>0.60499999999999998</c:v>
                </c:pt>
                <c:pt idx="331">
                  <c:v>0.60299999999999998</c:v>
                </c:pt>
                <c:pt idx="332">
                  <c:v>0.60149999999999992</c:v>
                </c:pt>
                <c:pt idx="333">
                  <c:v>0.6</c:v>
                </c:pt>
                <c:pt idx="334">
                  <c:v>0.59850000000000003</c:v>
                </c:pt>
                <c:pt idx="335">
                  <c:v>0.59699999999999998</c:v>
                </c:pt>
                <c:pt idx="336">
                  <c:v>0.59549999999999992</c:v>
                </c:pt>
                <c:pt idx="337">
                  <c:v>0.59399999999999997</c:v>
                </c:pt>
                <c:pt idx="338">
                  <c:v>0.59250000000000003</c:v>
                </c:pt>
                <c:pt idx="339">
                  <c:v>0.59099999999999997</c:v>
                </c:pt>
                <c:pt idx="340">
                  <c:v>0.59</c:v>
                </c:pt>
                <c:pt idx="341">
                  <c:v>0.58799999999999997</c:v>
                </c:pt>
                <c:pt idx="342">
                  <c:v>0.58699999999999997</c:v>
                </c:pt>
                <c:pt idx="343">
                  <c:v>0.58599999999999997</c:v>
                </c:pt>
                <c:pt idx="344">
                  <c:v>0.58499999999999996</c:v>
                </c:pt>
                <c:pt idx="345">
                  <c:v>0.58349999999999991</c:v>
                </c:pt>
                <c:pt idx="346">
                  <c:v>0.58199999999999996</c:v>
                </c:pt>
                <c:pt idx="347">
                  <c:v>0.58099999999999996</c:v>
                </c:pt>
                <c:pt idx="348">
                  <c:v>0.57999999999999996</c:v>
                </c:pt>
                <c:pt idx="349">
                  <c:v>0.57899999999999996</c:v>
                </c:pt>
                <c:pt idx="350">
                  <c:v>0.57799999999999996</c:v>
                </c:pt>
              </c:numCache>
            </c:numRef>
          </c:yVal>
          <c:smooth val="1"/>
        </c:ser>
        <c:ser>
          <c:idx val="0"/>
          <c:order val="2"/>
          <c:tx>
            <c:strRef>
              <c:f>Sheet1!$T$23</c:f>
              <c:strCache>
                <c:ptCount val="1"/>
                <c:pt idx="0">
                  <c:v>WT-G</c:v>
                </c:pt>
              </c:strCache>
            </c:strRef>
          </c:tx>
          <c:spPr>
            <a:ln w="12700">
              <a:solidFill>
                <a:srgbClr val="000080"/>
              </a:solidFill>
              <a:prstDash val="solid"/>
            </a:ln>
          </c:spPr>
          <c:marker>
            <c:symbol val="none"/>
          </c:marker>
          <c:xVal>
            <c:numRef>
              <c:f>Sheet1!$C$24:$C$374</c:f>
              <c:numCache>
                <c:formatCode>General</c:formatCode>
                <c:ptCount val="351"/>
                <c:pt idx="0">
                  <c:v>400</c:v>
                </c:pt>
                <c:pt idx="1">
                  <c:v>401</c:v>
                </c:pt>
                <c:pt idx="2">
                  <c:v>402</c:v>
                </c:pt>
                <c:pt idx="3">
                  <c:v>403</c:v>
                </c:pt>
                <c:pt idx="4">
                  <c:v>404</c:v>
                </c:pt>
                <c:pt idx="5">
                  <c:v>405</c:v>
                </c:pt>
                <c:pt idx="6">
                  <c:v>406</c:v>
                </c:pt>
                <c:pt idx="7">
                  <c:v>407</c:v>
                </c:pt>
                <c:pt idx="8">
                  <c:v>408</c:v>
                </c:pt>
                <c:pt idx="9">
                  <c:v>409</c:v>
                </c:pt>
                <c:pt idx="10">
                  <c:v>410</c:v>
                </c:pt>
                <c:pt idx="11">
                  <c:v>411</c:v>
                </c:pt>
                <c:pt idx="12">
                  <c:v>412</c:v>
                </c:pt>
                <c:pt idx="13">
                  <c:v>413</c:v>
                </c:pt>
                <c:pt idx="14">
                  <c:v>414</c:v>
                </c:pt>
                <c:pt idx="15">
                  <c:v>415</c:v>
                </c:pt>
                <c:pt idx="16">
                  <c:v>416</c:v>
                </c:pt>
                <c:pt idx="17">
                  <c:v>417</c:v>
                </c:pt>
                <c:pt idx="18">
                  <c:v>418</c:v>
                </c:pt>
                <c:pt idx="19">
                  <c:v>419</c:v>
                </c:pt>
                <c:pt idx="20">
                  <c:v>420</c:v>
                </c:pt>
                <c:pt idx="21">
                  <c:v>421</c:v>
                </c:pt>
                <c:pt idx="22">
                  <c:v>422</c:v>
                </c:pt>
                <c:pt idx="23">
                  <c:v>423</c:v>
                </c:pt>
                <c:pt idx="24">
                  <c:v>424</c:v>
                </c:pt>
                <c:pt idx="25">
                  <c:v>425</c:v>
                </c:pt>
                <c:pt idx="26">
                  <c:v>426</c:v>
                </c:pt>
                <c:pt idx="27">
                  <c:v>427</c:v>
                </c:pt>
                <c:pt idx="28">
                  <c:v>428</c:v>
                </c:pt>
                <c:pt idx="29">
                  <c:v>429</c:v>
                </c:pt>
                <c:pt idx="30">
                  <c:v>430</c:v>
                </c:pt>
                <c:pt idx="31">
                  <c:v>431</c:v>
                </c:pt>
                <c:pt idx="32">
                  <c:v>432</c:v>
                </c:pt>
                <c:pt idx="33">
                  <c:v>433</c:v>
                </c:pt>
                <c:pt idx="34">
                  <c:v>434</c:v>
                </c:pt>
                <c:pt idx="35">
                  <c:v>435</c:v>
                </c:pt>
                <c:pt idx="36">
                  <c:v>436</c:v>
                </c:pt>
                <c:pt idx="37">
                  <c:v>437</c:v>
                </c:pt>
                <c:pt idx="38">
                  <c:v>438</c:v>
                </c:pt>
                <c:pt idx="39">
                  <c:v>439</c:v>
                </c:pt>
                <c:pt idx="40">
                  <c:v>440</c:v>
                </c:pt>
                <c:pt idx="41">
                  <c:v>441</c:v>
                </c:pt>
                <c:pt idx="42">
                  <c:v>442</c:v>
                </c:pt>
                <c:pt idx="43">
                  <c:v>443</c:v>
                </c:pt>
                <c:pt idx="44">
                  <c:v>444</c:v>
                </c:pt>
                <c:pt idx="45">
                  <c:v>445</c:v>
                </c:pt>
                <c:pt idx="46">
                  <c:v>446</c:v>
                </c:pt>
                <c:pt idx="47">
                  <c:v>447</c:v>
                </c:pt>
                <c:pt idx="48">
                  <c:v>448</c:v>
                </c:pt>
                <c:pt idx="49">
                  <c:v>449</c:v>
                </c:pt>
                <c:pt idx="50">
                  <c:v>450</c:v>
                </c:pt>
                <c:pt idx="51">
                  <c:v>451</c:v>
                </c:pt>
                <c:pt idx="52">
                  <c:v>452</c:v>
                </c:pt>
                <c:pt idx="53">
                  <c:v>453</c:v>
                </c:pt>
                <c:pt idx="54">
                  <c:v>454</c:v>
                </c:pt>
                <c:pt idx="55">
                  <c:v>455</c:v>
                </c:pt>
                <c:pt idx="56">
                  <c:v>456</c:v>
                </c:pt>
                <c:pt idx="57">
                  <c:v>457</c:v>
                </c:pt>
                <c:pt idx="58">
                  <c:v>458</c:v>
                </c:pt>
                <c:pt idx="59">
                  <c:v>459</c:v>
                </c:pt>
                <c:pt idx="60">
                  <c:v>460</c:v>
                </c:pt>
                <c:pt idx="61">
                  <c:v>461</c:v>
                </c:pt>
                <c:pt idx="62">
                  <c:v>462</c:v>
                </c:pt>
                <c:pt idx="63">
                  <c:v>463</c:v>
                </c:pt>
                <c:pt idx="64">
                  <c:v>464</c:v>
                </c:pt>
                <c:pt idx="65">
                  <c:v>465</c:v>
                </c:pt>
                <c:pt idx="66">
                  <c:v>466</c:v>
                </c:pt>
                <c:pt idx="67">
                  <c:v>467</c:v>
                </c:pt>
                <c:pt idx="68">
                  <c:v>468</c:v>
                </c:pt>
                <c:pt idx="69">
                  <c:v>469</c:v>
                </c:pt>
                <c:pt idx="70">
                  <c:v>470</c:v>
                </c:pt>
                <c:pt idx="71">
                  <c:v>471</c:v>
                </c:pt>
                <c:pt idx="72">
                  <c:v>472</c:v>
                </c:pt>
                <c:pt idx="73">
                  <c:v>473</c:v>
                </c:pt>
                <c:pt idx="74">
                  <c:v>474</c:v>
                </c:pt>
                <c:pt idx="75">
                  <c:v>475</c:v>
                </c:pt>
                <c:pt idx="76">
                  <c:v>476</c:v>
                </c:pt>
                <c:pt idx="77">
                  <c:v>477</c:v>
                </c:pt>
                <c:pt idx="78">
                  <c:v>478</c:v>
                </c:pt>
                <c:pt idx="79">
                  <c:v>479</c:v>
                </c:pt>
                <c:pt idx="80">
                  <c:v>480</c:v>
                </c:pt>
                <c:pt idx="81">
                  <c:v>481</c:v>
                </c:pt>
                <c:pt idx="82">
                  <c:v>482</c:v>
                </c:pt>
                <c:pt idx="83">
                  <c:v>483</c:v>
                </c:pt>
                <c:pt idx="84">
                  <c:v>484</c:v>
                </c:pt>
                <c:pt idx="85">
                  <c:v>485</c:v>
                </c:pt>
                <c:pt idx="86">
                  <c:v>486</c:v>
                </c:pt>
                <c:pt idx="87">
                  <c:v>487</c:v>
                </c:pt>
                <c:pt idx="88">
                  <c:v>488</c:v>
                </c:pt>
                <c:pt idx="89">
                  <c:v>489</c:v>
                </c:pt>
                <c:pt idx="90">
                  <c:v>490</c:v>
                </c:pt>
                <c:pt idx="91">
                  <c:v>491</c:v>
                </c:pt>
                <c:pt idx="92">
                  <c:v>492</c:v>
                </c:pt>
                <c:pt idx="93">
                  <c:v>493</c:v>
                </c:pt>
                <c:pt idx="94">
                  <c:v>494</c:v>
                </c:pt>
                <c:pt idx="95">
                  <c:v>495</c:v>
                </c:pt>
                <c:pt idx="96">
                  <c:v>496</c:v>
                </c:pt>
                <c:pt idx="97">
                  <c:v>497</c:v>
                </c:pt>
                <c:pt idx="98">
                  <c:v>498</c:v>
                </c:pt>
                <c:pt idx="99">
                  <c:v>499</c:v>
                </c:pt>
                <c:pt idx="100">
                  <c:v>500</c:v>
                </c:pt>
                <c:pt idx="101">
                  <c:v>501</c:v>
                </c:pt>
                <c:pt idx="102">
                  <c:v>502</c:v>
                </c:pt>
                <c:pt idx="103">
                  <c:v>503</c:v>
                </c:pt>
                <c:pt idx="104">
                  <c:v>504</c:v>
                </c:pt>
                <c:pt idx="105">
                  <c:v>505</c:v>
                </c:pt>
                <c:pt idx="106">
                  <c:v>506</c:v>
                </c:pt>
                <c:pt idx="107">
                  <c:v>507</c:v>
                </c:pt>
                <c:pt idx="108">
                  <c:v>508</c:v>
                </c:pt>
                <c:pt idx="109">
                  <c:v>509</c:v>
                </c:pt>
                <c:pt idx="110">
                  <c:v>510</c:v>
                </c:pt>
                <c:pt idx="111">
                  <c:v>511</c:v>
                </c:pt>
                <c:pt idx="112">
                  <c:v>512</c:v>
                </c:pt>
                <c:pt idx="113">
                  <c:v>513</c:v>
                </c:pt>
                <c:pt idx="114">
                  <c:v>514</c:v>
                </c:pt>
                <c:pt idx="115">
                  <c:v>515</c:v>
                </c:pt>
                <c:pt idx="116">
                  <c:v>516</c:v>
                </c:pt>
                <c:pt idx="117">
                  <c:v>517</c:v>
                </c:pt>
                <c:pt idx="118">
                  <c:v>518</c:v>
                </c:pt>
                <c:pt idx="119">
                  <c:v>519</c:v>
                </c:pt>
                <c:pt idx="120">
                  <c:v>520</c:v>
                </c:pt>
                <c:pt idx="121">
                  <c:v>521</c:v>
                </c:pt>
                <c:pt idx="122">
                  <c:v>522</c:v>
                </c:pt>
                <c:pt idx="123">
                  <c:v>523</c:v>
                </c:pt>
                <c:pt idx="124">
                  <c:v>524</c:v>
                </c:pt>
                <c:pt idx="125">
                  <c:v>525</c:v>
                </c:pt>
                <c:pt idx="126">
                  <c:v>526</c:v>
                </c:pt>
                <c:pt idx="127">
                  <c:v>527</c:v>
                </c:pt>
                <c:pt idx="128">
                  <c:v>528</c:v>
                </c:pt>
                <c:pt idx="129">
                  <c:v>529</c:v>
                </c:pt>
                <c:pt idx="130">
                  <c:v>530</c:v>
                </c:pt>
                <c:pt idx="131">
                  <c:v>531</c:v>
                </c:pt>
                <c:pt idx="132">
                  <c:v>532</c:v>
                </c:pt>
                <c:pt idx="133">
                  <c:v>533</c:v>
                </c:pt>
                <c:pt idx="134">
                  <c:v>534</c:v>
                </c:pt>
                <c:pt idx="135">
                  <c:v>535</c:v>
                </c:pt>
                <c:pt idx="136">
                  <c:v>536</c:v>
                </c:pt>
                <c:pt idx="137">
                  <c:v>537</c:v>
                </c:pt>
                <c:pt idx="138">
                  <c:v>538</c:v>
                </c:pt>
                <c:pt idx="139">
                  <c:v>539</c:v>
                </c:pt>
                <c:pt idx="140">
                  <c:v>540</c:v>
                </c:pt>
                <c:pt idx="141">
                  <c:v>541</c:v>
                </c:pt>
                <c:pt idx="142">
                  <c:v>542</c:v>
                </c:pt>
                <c:pt idx="143">
                  <c:v>543</c:v>
                </c:pt>
                <c:pt idx="144">
                  <c:v>544</c:v>
                </c:pt>
                <c:pt idx="145">
                  <c:v>545</c:v>
                </c:pt>
                <c:pt idx="146">
                  <c:v>546</c:v>
                </c:pt>
                <c:pt idx="147">
                  <c:v>547</c:v>
                </c:pt>
                <c:pt idx="148">
                  <c:v>548</c:v>
                </c:pt>
                <c:pt idx="149">
                  <c:v>549</c:v>
                </c:pt>
                <c:pt idx="150">
                  <c:v>550</c:v>
                </c:pt>
                <c:pt idx="151">
                  <c:v>551</c:v>
                </c:pt>
                <c:pt idx="152">
                  <c:v>552</c:v>
                </c:pt>
                <c:pt idx="153">
                  <c:v>553</c:v>
                </c:pt>
                <c:pt idx="154">
                  <c:v>554</c:v>
                </c:pt>
                <c:pt idx="155">
                  <c:v>555</c:v>
                </c:pt>
                <c:pt idx="156">
                  <c:v>556</c:v>
                </c:pt>
                <c:pt idx="157">
                  <c:v>557</c:v>
                </c:pt>
                <c:pt idx="158">
                  <c:v>558</c:v>
                </c:pt>
                <c:pt idx="159">
                  <c:v>559</c:v>
                </c:pt>
                <c:pt idx="160">
                  <c:v>560</c:v>
                </c:pt>
                <c:pt idx="161">
                  <c:v>561</c:v>
                </c:pt>
                <c:pt idx="162">
                  <c:v>562</c:v>
                </c:pt>
                <c:pt idx="163">
                  <c:v>563</c:v>
                </c:pt>
                <c:pt idx="164">
                  <c:v>564</c:v>
                </c:pt>
                <c:pt idx="165">
                  <c:v>565</c:v>
                </c:pt>
                <c:pt idx="166">
                  <c:v>566</c:v>
                </c:pt>
                <c:pt idx="167">
                  <c:v>567</c:v>
                </c:pt>
                <c:pt idx="168">
                  <c:v>568</c:v>
                </c:pt>
                <c:pt idx="169">
                  <c:v>569</c:v>
                </c:pt>
                <c:pt idx="170">
                  <c:v>570</c:v>
                </c:pt>
                <c:pt idx="171">
                  <c:v>571</c:v>
                </c:pt>
                <c:pt idx="172">
                  <c:v>572</c:v>
                </c:pt>
                <c:pt idx="173">
                  <c:v>573</c:v>
                </c:pt>
                <c:pt idx="174">
                  <c:v>574</c:v>
                </c:pt>
                <c:pt idx="175">
                  <c:v>575</c:v>
                </c:pt>
                <c:pt idx="176">
                  <c:v>576</c:v>
                </c:pt>
                <c:pt idx="177">
                  <c:v>577</c:v>
                </c:pt>
                <c:pt idx="178">
                  <c:v>578</c:v>
                </c:pt>
                <c:pt idx="179">
                  <c:v>579</c:v>
                </c:pt>
                <c:pt idx="180">
                  <c:v>580</c:v>
                </c:pt>
                <c:pt idx="181">
                  <c:v>581</c:v>
                </c:pt>
                <c:pt idx="182">
                  <c:v>582</c:v>
                </c:pt>
                <c:pt idx="183">
                  <c:v>583</c:v>
                </c:pt>
                <c:pt idx="184">
                  <c:v>584</c:v>
                </c:pt>
                <c:pt idx="185">
                  <c:v>585</c:v>
                </c:pt>
                <c:pt idx="186">
                  <c:v>586</c:v>
                </c:pt>
                <c:pt idx="187">
                  <c:v>587</c:v>
                </c:pt>
                <c:pt idx="188">
                  <c:v>588</c:v>
                </c:pt>
                <c:pt idx="189">
                  <c:v>589</c:v>
                </c:pt>
                <c:pt idx="190">
                  <c:v>590</c:v>
                </c:pt>
                <c:pt idx="191">
                  <c:v>591</c:v>
                </c:pt>
                <c:pt idx="192">
                  <c:v>592</c:v>
                </c:pt>
                <c:pt idx="193">
                  <c:v>593</c:v>
                </c:pt>
                <c:pt idx="194">
                  <c:v>594</c:v>
                </c:pt>
                <c:pt idx="195">
                  <c:v>595</c:v>
                </c:pt>
                <c:pt idx="196">
                  <c:v>596</c:v>
                </c:pt>
                <c:pt idx="197">
                  <c:v>597</c:v>
                </c:pt>
                <c:pt idx="198">
                  <c:v>598</c:v>
                </c:pt>
                <c:pt idx="199">
                  <c:v>599</c:v>
                </c:pt>
                <c:pt idx="200">
                  <c:v>600</c:v>
                </c:pt>
                <c:pt idx="201">
                  <c:v>601</c:v>
                </c:pt>
                <c:pt idx="202">
                  <c:v>602</c:v>
                </c:pt>
                <c:pt idx="203">
                  <c:v>603</c:v>
                </c:pt>
                <c:pt idx="204">
                  <c:v>604</c:v>
                </c:pt>
                <c:pt idx="205">
                  <c:v>605</c:v>
                </c:pt>
                <c:pt idx="206">
                  <c:v>606</c:v>
                </c:pt>
                <c:pt idx="207">
                  <c:v>607</c:v>
                </c:pt>
                <c:pt idx="208">
                  <c:v>608</c:v>
                </c:pt>
                <c:pt idx="209">
                  <c:v>609</c:v>
                </c:pt>
                <c:pt idx="210">
                  <c:v>610</c:v>
                </c:pt>
                <c:pt idx="211">
                  <c:v>611</c:v>
                </c:pt>
                <c:pt idx="212">
                  <c:v>612</c:v>
                </c:pt>
                <c:pt idx="213">
                  <c:v>613</c:v>
                </c:pt>
                <c:pt idx="214">
                  <c:v>614</c:v>
                </c:pt>
                <c:pt idx="215">
                  <c:v>615</c:v>
                </c:pt>
                <c:pt idx="216">
                  <c:v>616</c:v>
                </c:pt>
                <c:pt idx="217">
                  <c:v>617</c:v>
                </c:pt>
                <c:pt idx="218">
                  <c:v>618</c:v>
                </c:pt>
                <c:pt idx="219">
                  <c:v>619</c:v>
                </c:pt>
                <c:pt idx="220">
                  <c:v>620</c:v>
                </c:pt>
                <c:pt idx="221">
                  <c:v>621</c:v>
                </c:pt>
                <c:pt idx="222">
                  <c:v>622</c:v>
                </c:pt>
                <c:pt idx="223">
                  <c:v>623</c:v>
                </c:pt>
                <c:pt idx="224">
                  <c:v>624</c:v>
                </c:pt>
                <c:pt idx="225">
                  <c:v>625</c:v>
                </c:pt>
                <c:pt idx="226">
                  <c:v>626</c:v>
                </c:pt>
                <c:pt idx="227">
                  <c:v>627</c:v>
                </c:pt>
                <c:pt idx="228">
                  <c:v>628</c:v>
                </c:pt>
                <c:pt idx="229">
                  <c:v>629</c:v>
                </c:pt>
                <c:pt idx="230">
                  <c:v>630</c:v>
                </c:pt>
                <c:pt idx="231">
                  <c:v>631</c:v>
                </c:pt>
                <c:pt idx="232">
                  <c:v>632</c:v>
                </c:pt>
                <c:pt idx="233">
                  <c:v>633</c:v>
                </c:pt>
                <c:pt idx="234">
                  <c:v>634</c:v>
                </c:pt>
                <c:pt idx="235">
                  <c:v>635</c:v>
                </c:pt>
                <c:pt idx="236">
                  <c:v>636</c:v>
                </c:pt>
                <c:pt idx="237">
                  <c:v>637</c:v>
                </c:pt>
                <c:pt idx="238">
                  <c:v>638</c:v>
                </c:pt>
                <c:pt idx="239">
                  <c:v>639</c:v>
                </c:pt>
                <c:pt idx="240">
                  <c:v>640</c:v>
                </c:pt>
                <c:pt idx="241">
                  <c:v>641</c:v>
                </c:pt>
                <c:pt idx="242">
                  <c:v>642</c:v>
                </c:pt>
                <c:pt idx="243">
                  <c:v>643</c:v>
                </c:pt>
                <c:pt idx="244">
                  <c:v>644</c:v>
                </c:pt>
                <c:pt idx="245">
                  <c:v>645</c:v>
                </c:pt>
                <c:pt idx="246">
                  <c:v>646</c:v>
                </c:pt>
                <c:pt idx="247">
                  <c:v>647</c:v>
                </c:pt>
                <c:pt idx="248">
                  <c:v>648</c:v>
                </c:pt>
                <c:pt idx="249">
                  <c:v>649</c:v>
                </c:pt>
                <c:pt idx="250">
                  <c:v>650</c:v>
                </c:pt>
                <c:pt idx="251">
                  <c:v>651</c:v>
                </c:pt>
                <c:pt idx="252">
                  <c:v>652</c:v>
                </c:pt>
                <c:pt idx="253">
                  <c:v>653</c:v>
                </c:pt>
                <c:pt idx="254">
                  <c:v>654</c:v>
                </c:pt>
                <c:pt idx="255">
                  <c:v>655</c:v>
                </c:pt>
                <c:pt idx="256">
                  <c:v>656</c:v>
                </c:pt>
                <c:pt idx="257">
                  <c:v>657</c:v>
                </c:pt>
                <c:pt idx="258">
                  <c:v>658</c:v>
                </c:pt>
                <c:pt idx="259">
                  <c:v>659</c:v>
                </c:pt>
                <c:pt idx="260">
                  <c:v>660</c:v>
                </c:pt>
                <c:pt idx="261">
                  <c:v>661</c:v>
                </c:pt>
                <c:pt idx="262">
                  <c:v>662</c:v>
                </c:pt>
                <c:pt idx="263">
                  <c:v>663</c:v>
                </c:pt>
                <c:pt idx="264">
                  <c:v>664</c:v>
                </c:pt>
                <c:pt idx="265">
                  <c:v>665</c:v>
                </c:pt>
                <c:pt idx="266">
                  <c:v>666</c:v>
                </c:pt>
                <c:pt idx="267">
                  <c:v>667</c:v>
                </c:pt>
                <c:pt idx="268">
                  <c:v>668</c:v>
                </c:pt>
                <c:pt idx="269">
                  <c:v>669</c:v>
                </c:pt>
                <c:pt idx="270">
                  <c:v>670</c:v>
                </c:pt>
                <c:pt idx="271">
                  <c:v>671</c:v>
                </c:pt>
                <c:pt idx="272">
                  <c:v>672</c:v>
                </c:pt>
                <c:pt idx="273">
                  <c:v>673</c:v>
                </c:pt>
                <c:pt idx="274">
                  <c:v>674</c:v>
                </c:pt>
                <c:pt idx="275">
                  <c:v>675</c:v>
                </c:pt>
                <c:pt idx="276">
                  <c:v>676</c:v>
                </c:pt>
                <c:pt idx="277">
                  <c:v>677</c:v>
                </c:pt>
                <c:pt idx="278">
                  <c:v>678</c:v>
                </c:pt>
                <c:pt idx="279">
                  <c:v>679</c:v>
                </c:pt>
                <c:pt idx="280">
                  <c:v>680</c:v>
                </c:pt>
                <c:pt idx="281">
                  <c:v>681</c:v>
                </c:pt>
                <c:pt idx="282">
                  <c:v>682</c:v>
                </c:pt>
                <c:pt idx="283">
                  <c:v>683</c:v>
                </c:pt>
                <c:pt idx="284">
                  <c:v>684</c:v>
                </c:pt>
                <c:pt idx="285">
                  <c:v>685</c:v>
                </c:pt>
                <c:pt idx="286">
                  <c:v>686</c:v>
                </c:pt>
                <c:pt idx="287">
                  <c:v>687</c:v>
                </c:pt>
                <c:pt idx="288">
                  <c:v>688</c:v>
                </c:pt>
                <c:pt idx="289">
                  <c:v>689</c:v>
                </c:pt>
                <c:pt idx="290">
                  <c:v>690</c:v>
                </c:pt>
                <c:pt idx="291">
                  <c:v>691</c:v>
                </c:pt>
                <c:pt idx="292">
                  <c:v>692</c:v>
                </c:pt>
                <c:pt idx="293">
                  <c:v>693</c:v>
                </c:pt>
                <c:pt idx="294">
                  <c:v>694</c:v>
                </c:pt>
                <c:pt idx="295">
                  <c:v>695</c:v>
                </c:pt>
                <c:pt idx="296">
                  <c:v>696</c:v>
                </c:pt>
                <c:pt idx="297">
                  <c:v>697</c:v>
                </c:pt>
                <c:pt idx="298">
                  <c:v>698</c:v>
                </c:pt>
                <c:pt idx="299">
                  <c:v>699</c:v>
                </c:pt>
                <c:pt idx="300">
                  <c:v>700</c:v>
                </c:pt>
                <c:pt idx="301">
                  <c:v>701</c:v>
                </c:pt>
                <c:pt idx="302">
                  <c:v>702</c:v>
                </c:pt>
                <c:pt idx="303">
                  <c:v>703</c:v>
                </c:pt>
                <c:pt idx="304">
                  <c:v>704</c:v>
                </c:pt>
                <c:pt idx="305">
                  <c:v>705</c:v>
                </c:pt>
                <c:pt idx="306">
                  <c:v>706</c:v>
                </c:pt>
                <c:pt idx="307">
                  <c:v>707</c:v>
                </c:pt>
                <c:pt idx="308">
                  <c:v>708</c:v>
                </c:pt>
                <c:pt idx="309">
                  <c:v>709</c:v>
                </c:pt>
                <c:pt idx="310">
                  <c:v>710</c:v>
                </c:pt>
                <c:pt idx="311">
                  <c:v>711</c:v>
                </c:pt>
                <c:pt idx="312">
                  <c:v>712</c:v>
                </c:pt>
                <c:pt idx="313">
                  <c:v>713</c:v>
                </c:pt>
                <c:pt idx="314">
                  <c:v>714</c:v>
                </c:pt>
                <c:pt idx="315">
                  <c:v>715</c:v>
                </c:pt>
                <c:pt idx="316">
                  <c:v>716</c:v>
                </c:pt>
                <c:pt idx="317">
                  <c:v>717</c:v>
                </c:pt>
                <c:pt idx="318">
                  <c:v>718</c:v>
                </c:pt>
                <c:pt idx="319">
                  <c:v>719</c:v>
                </c:pt>
                <c:pt idx="320">
                  <c:v>720</c:v>
                </c:pt>
                <c:pt idx="321">
                  <c:v>721</c:v>
                </c:pt>
                <c:pt idx="322">
                  <c:v>722</c:v>
                </c:pt>
                <c:pt idx="323">
                  <c:v>723</c:v>
                </c:pt>
                <c:pt idx="324">
                  <c:v>724</c:v>
                </c:pt>
                <c:pt idx="325">
                  <c:v>725</c:v>
                </c:pt>
                <c:pt idx="326">
                  <c:v>726</c:v>
                </c:pt>
                <c:pt idx="327">
                  <c:v>727</c:v>
                </c:pt>
                <c:pt idx="328">
                  <c:v>728</c:v>
                </c:pt>
                <c:pt idx="329">
                  <c:v>729</c:v>
                </c:pt>
                <c:pt idx="330">
                  <c:v>730</c:v>
                </c:pt>
                <c:pt idx="331">
                  <c:v>731</c:v>
                </c:pt>
                <c:pt idx="332">
                  <c:v>732</c:v>
                </c:pt>
                <c:pt idx="333">
                  <c:v>733</c:v>
                </c:pt>
                <c:pt idx="334">
                  <c:v>734</c:v>
                </c:pt>
                <c:pt idx="335">
                  <c:v>735</c:v>
                </c:pt>
                <c:pt idx="336">
                  <c:v>736</c:v>
                </c:pt>
                <c:pt idx="337">
                  <c:v>737</c:v>
                </c:pt>
                <c:pt idx="338">
                  <c:v>738</c:v>
                </c:pt>
                <c:pt idx="339">
                  <c:v>739</c:v>
                </c:pt>
                <c:pt idx="340">
                  <c:v>740</c:v>
                </c:pt>
                <c:pt idx="341">
                  <c:v>741</c:v>
                </c:pt>
                <c:pt idx="342">
                  <c:v>742</c:v>
                </c:pt>
                <c:pt idx="343">
                  <c:v>743</c:v>
                </c:pt>
                <c:pt idx="344">
                  <c:v>744</c:v>
                </c:pt>
                <c:pt idx="345">
                  <c:v>745</c:v>
                </c:pt>
                <c:pt idx="346">
                  <c:v>746</c:v>
                </c:pt>
                <c:pt idx="347">
                  <c:v>747</c:v>
                </c:pt>
                <c:pt idx="348">
                  <c:v>748</c:v>
                </c:pt>
                <c:pt idx="349">
                  <c:v>749</c:v>
                </c:pt>
                <c:pt idx="350">
                  <c:v>750</c:v>
                </c:pt>
              </c:numCache>
            </c:numRef>
          </c:xVal>
          <c:yVal>
            <c:numRef>
              <c:f>Sheet1!$T$24:$T$374</c:f>
              <c:numCache>
                <c:formatCode>General</c:formatCode>
                <c:ptCount val="351"/>
                <c:pt idx="0">
                  <c:v>1.0891297801866908</c:v>
                </c:pt>
                <c:pt idx="1">
                  <c:v>1.0921409214092141</c:v>
                </c:pt>
                <c:pt idx="2">
                  <c:v>1.0963565191207467</c:v>
                </c:pt>
                <c:pt idx="3">
                  <c:v>1.1005721168322795</c:v>
                </c:pt>
                <c:pt idx="4">
                  <c:v>1.1053899427883167</c:v>
                </c:pt>
                <c:pt idx="5">
                  <c:v>1.110809996988859</c:v>
                </c:pt>
                <c:pt idx="6">
                  <c:v>1.1168322794339056</c:v>
                </c:pt>
                <c:pt idx="7">
                  <c:v>1.1246612466124661</c:v>
                </c:pt>
                <c:pt idx="8">
                  <c:v>1.1330924420355313</c:v>
                </c:pt>
                <c:pt idx="9">
                  <c:v>1.1412225233363444</c:v>
                </c:pt>
                <c:pt idx="10">
                  <c:v>1.1496537187594098</c:v>
                </c:pt>
                <c:pt idx="11">
                  <c:v>1.1580849141824752</c:v>
                </c:pt>
                <c:pt idx="12">
                  <c:v>1.1659138813610357</c:v>
                </c:pt>
                <c:pt idx="13">
                  <c:v>1.1743450767841013</c:v>
                </c:pt>
                <c:pt idx="14">
                  <c:v>1.1839807286961757</c:v>
                </c:pt>
                <c:pt idx="15">
                  <c:v>1.1915085817524842</c:v>
                </c:pt>
                <c:pt idx="16">
                  <c:v>1.1987353206865403</c:v>
                </c:pt>
                <c:pt idx="17">
                  <c:v>1.2044564890093348</c:v>
                </c:pt>
                <c:pt idx="18">
                  <c:v>1.2104787714543812</c:v>
                </c:pt>
                <c:pt idx="19">
                  <c:v>1.2152965974104186</c:v>
                </c:pt>
                <c:pt idx="20">
                  <c:v>1.2198133092442036</c:v>
                </c:pt>
                <c:pt idx="21">
                  <c:v>1.2237277928334838</c:v>
                </c:pt>
                <c:pt idx="22">
                  <c:v>1.2270400481782595</c:v>
                </c:pt>
                <c:pt idx="23">
                  <c:v>1.2306534176452875</c:v>
                </c:pt>
                <c:pt idx="24">
                  <c:v>1.2342667871123156</c:v>
                </c:pt>
                <c:pt idx="25">
                  <c:v>1.2372779283348387</c:v>
                </c:pt>
                <c:pt idx="26">
                  <c:v>1.2414935260463718</c:v>
                </c:pt>
                <c:pt idx="27">
                  <c:v>1.2457091237579041</c:v>
                </c:pt>
                <c:pt idx="28">
                  <c:v>1.2508280638361937</c:v>
                </c:pt>
                <c:pt idx="29">
                  <c:v>1.2577536886479976</c:v>
                </c:pt>
                <c:pt idx="30">
                  <c:v>1.2646793134598013</c:v>
                </c:pt>
                <c:pt idx="31">
                  <c:v>1.2743149653718759</c:v>
                </c:pt>
                <c:pt idx="32">
                  <c:v>1.2824450466726889</c:v>
                </c:pt>
                <c:pt idx="33">
                  <c:v>1.2914784703402591</c:v>
                </c:pt>
                <c:pt idx="34">
                  <c:v>1.3017163504968383</c:v>
                </c:pt>
                <c:pt idx="35">
                  <c:v>1.3110508882866607</c:v>
                </c:pt>
                <c:pt idx="36">
                  <c:v>1.3197831978319785</c:v>
                </c:pt>
                <c:pt idx="37">
                  <c:v>1.327612165010539</c:v>
                </c:pt>
                <c:pt idx="38">
                  <c:v>1.3342366757000903</c:v>
                </c:pt>
                <c:pt idx="39">
                  <c:v>1.3384522734116231</c:v>
                </c:pt>
                <c:pt idx="40">
                  <c:v>1.340258958145137</c:v>
                </c:pt>
                <c:pt idx="41">
                  <c:v>1.340258958145137</c:v>
                </c:pt>
                <c:pt idx="42">
                  <c:v>1.3372478169226139</c:v>
                </c:pt>
                <c:pt idx="43">
                  <c:v>1.3318277627220718</c:v>
                </c:pt>
                <c:pt idx="44">
                  <c:v>1.3203854260764831</c:v>
                </c:pt>
                <c:pt idx="45">
                  <c:v>1.3092442035531466</c:v>
                </c:pt>
                <c:pt idx="46">
                  <c:v>1.2938873833182776</c:v>
                </c:pt>
                <c:pt idx="47">
                  <c:v>1.2812405901836796</c:v>
                </c:pt>
                <c:pt idx="48">
                  <c:v>1.2643781993375489</c:v>
                </c:pt>
                <c:pt idx="49">
                  <c:v>1.2502258355916893</c:v>
                </c:pt>
                <c:pt idx="50">
                  <c:v>1.2306534176452877</c:v>
                </c:pt>
                <c:pt idx="51">
                  <c:v>1.2152965974104186</c:v>
                </c:pt>
                <c:pt idx="52">
                  <c:v>1.1969286359530262</c:v>
                </c:pt>
                <c:pt idx="53">
                  <c:v>1.181270701595905</c:v>
                </c:pt>
                <c:pt idx="54">
                  <c:v>1.1665161096055405</c:v>
                </c:pt>
                <c:pt idx="55">
                  <c:v>1.1532670882264378</c:v>
                </c:pt>
                <c:pt idx="56">
                  <c:v>1.1418247515808493</c:v>
                </c:pt>
                <c:pt idx="57">
                  <c:v>1.1312857573020174</c:v>
                </c:pt>
                <c:pt idx="58">
                  <c:v>1.1228545618789521</c:v>
                </c:pt>
                <c:pt idx="59">
                  <c:v>1.1147244805781391</c:v>
                </c:pt>
                <c:pt idx="60">
                  <c:v>1.1096055404998495</c:v>
                </c:pt>
                <c:pt idx="61">
                  <c:v>1.1053899427883167</c:v>
                </c:pt>
                <c:pt idx="62">
                  <c:v>1.1005721168322795</c:v>
                </c:pt>
                <c:pt idx="63">
                  <c:v>1.0954531767539899</c:v>
                </c:pt>
                <c:pt idx="64">
                  <c:v>1.0912375790424571</c:v>
                </c:pt>
                <c:pt idx="65">
                  <c:v>1.0864197530864199</c:v>
                </c:pt>
                <c:pt idx="66">
                  <c:v>1.0828063836193917</c:v>
                </c:pt>
                <c:pt idx="67">
                  <c:v>1.0779885576633546</c:v>
                </c:pt>
                <c:pt idx="68">
                  <c:v>1.0740740740740742</c:v>
                </c:pt>
                <c:pt idx="69">
                  <c:v>1.0701595904847938</c:v>
                </c:pt>
                <c:pt idx="70">
                  <c:v>1.0662451068955134</c:v>
                </c:pt>
                <c:pt idx="71">
                  <c:v>1.0617283950617284</c:v>
                </c:pt>
                <c:pt idx="72">
                  <c:v>1.0581150255947003</c:v>
                </c:pt>
                <c:pt idx="73">
                  <c:v>1.0542005420054201</c:v>
                </c:pt>
                <c:pt idx="74">
                  <c:v>1.0502860584161395</c:v>
                </c:pt>
                <c:pt idx="75">
                  <c:v>1.0469738030713642</c:v>
                </c:pt>
                <c:pt idx="76">
                  <c:v>1.0442637759710929</c:v>
                </c:pt>
                <c:pt idx="77">
                  <c:v>1.0406504065040652</c:v>
                </c:pt>
                <c:pt idx="78">
                  <c:v>1.0379403794037942</c:v>
                </c:pt>
                <c:pt idx="79">
                  <c:v>1.0358325805480277</c:v>
                </c:pt>
                <c:pt idx="80">
                  <c:v>1.033423667570009</c:v>
                </c:pt>
                <c:pt idx="81">
                  <c:v>1.0307136404697379</c:v>
                </c:pt>
                <c:pt idx="82">
                  <c:v>1.0289069557362243</c:v>
                </c:pt>
                <c:pt idx="83">
                  <c:v>1.0277024992472146</c:v>
                </c:pt>
                <c:pt idx="84">
                  <c:v>1.02710027100271</c:v>
                </c:pt>
                <c:pt idx="85">
                  <c:v>1.0261969286359529</c:v>
                </c:pt>
                <c:pt idx="86">
                  <c:v>1.0252935862691961</c:v>
                </c:pt>
                <c:pt idx="87">
                  <c:v>1.024390243902439</c:v>
                </c:pt>
                <c:pt idx="88">
                  <c:v>1.0225835591689252</c:v>
                </c:pt>
                <c:pt idx="89">
                  <c:v>1.0216802168021679</c:v>
                </c:pt>
                <c:pt idx="90">
                  <c:v>1.0195724179464019</c:v>
                </c:pt>
                <c:pt idx="91">
                  <c:v>1.01806684733514</c:v>
                </c:pt>
                <c:pt idx="92">
                  <c:v>1.0162601626016261</c:v>
                </c:pt>
                <c:pt idx="93">
                  <c:v>1.014453477868112</c:v>
                </c:pt>
                <c:pt idx="94">
                  <c:v>1.0117434507678411</c:v>
                </c:pt>
                <c:pt idx="95">
                  <c:v>1.0078289671785607</c:v>
                </c:pt>
                <c:pt idx="96">
                  <c:v>1.0042155977115328</c:v>
                </c:pt>
                <c:pt idx="97">
                  <c:v>1.000903342366757</c:v>
                </c:pt>
                <c:pt idx="98">
                  <c:v>0.99759108702198152</c:v>
                </c:pt>
                <c:pt idx="99">
                  <c:v>0.99277326106594399</c:v>
                </c:pt>
                <c:pt idx="100">
                  <c:v>0.98825654923215911</c:v>
                </c:pt>
                <c:pt idx="101">
                  <c:v>0.98313760915386939</c:v>
                </c:pt>
                <c:pt idx="102">
                  <c:v>0.97831978319783186</c:v>
                </c:pt>
                <c:pt idx="103">
                  <c:v>0.97229750075278532</c:v>
                </c:pt>
                <c:pt idx="104">
                  <c:v>0.96778078891900032</c:v>
                </c:pt>
                <c:pt idx="105">
                  <c:v>0.96205962059620598</c:v>
                </c:pt>
                <c:pt idx="106">
                  <c:v>0.95603733815115932</c:v>
                </c:pt>
                <c:pt idx="107">
                  <c:v>0.94971394158386024</c:v>
                </c:pt>
                <c:pt idx="108">
                  <c:v>0.9439927732610659</c:v>
                </c:pt>
                <c:pt idx="109">
                  <c:v>0.93797049081601924</c:v>
                </c:pt>
                <c:pt idx="110">
                  <c:v>0.93224932249322501</c:v>
                </c:pt>
                <c:pt idx="111">
                  <c:v>0.92743149653718759</c:v>
                </c:pt>
                <c:pt idx="112">
                  <c:v>0.92261367058115018</c:v>
                </c:pt>
                <c:pt idx="113">
                  <c:v>0.91689250225835595</c:v>
                </c:pt>
                <c:pt idx="114">
                  <c:v>0.91177356218006622</c:v>
                </c:pt>
                <c:pt idx="115">
                  <c:v>0.9063535079795243</c:v>
                </c:pt>
                <c:pt idx="116">
                  <c:v>0.90093345377898226</c:v>
                </c:pt>
                <c:pt idx="117">
                  <c:v>0.89521228545618792</c:v>
                </c:pt>
                <c:pt idx="118">
                  <c:v>0.89009334537789819</c:v>
                </c:pt>
                <c:pt idx="119">
                  <c:v>0.88647997591087024</c:v>
                </c:pt>
                <c:pt idx="120">
                  <c:v>0.88105992171032821</c:v>
                </c:pt>
                <c:pt idx="121">
                  <c:v>0.8759409816320386</c:v>
                </c:pt>
                <c:pt idx="122">
                  <c:v>0.87021981330924414</c:v>
                </c:pt>
                <c:pt idx="123">
                  <c:v>0.86510087323095453</c:v>
                </c:pt>
                <c:pt idx="124">
                  <c:v>0.85937970490816029</c:v>
                </c:pt>
                <c:pt idx="125">
                  <c:v>0.85456187895212266</c:v>
                </c:pt>
                <c:pt idx="126">
                  <c:v>0.84884071062932842</c:v>
                </c:pt>
                <c:pt idx="127">
                  <c:v>0.84372177055103881</c:v>
                </c:pt>
                <c:pt idx="128">
                  <c:v>0.83860283047274919</c:v>
                </c:pt>
                <c:pt idx="129">
                  <c:v>0.83468834688346893</c:v>
                </c:pt>
                <c:pt idx="130">
                  <c:v>0.83077386329418845</c:v>
                </c:pt>
                <c:pt idx="131">
                  <c:v>0.82595603733815126</c:v>
                </c:pt>
                <c:pt idx="132">
                  <c:v>0.81963264077085218</c:v>
                </c:pt>
                <c:pt idx="133">
                  <c:v>0.81451370069256246</c:v>
                </c:pt>
                <c:pt idx="134">
                  <c:v>0.80939476061427273</c:v>
                </c:pt>
                <c:pt idx="135">
                  <c:v>0.80487804878048774</c:v>
                </c:pt>
                <c:pt idx="136">
                  <c:v>0.80096356519120748</c:v>
                </c:pt>
                <c:pt idx="137">
                  <c:v>0.79614573923517007</c:v>
                </c:pt>
                <c:pt idx="138">
                  <c:v>0.7919301415236375</c:v>
                </c:pt>
                <c:pt idx="139">
                  <c:v>0.78711231556760008</c:v>
                </c:pt>
                <c:pt idx="140">
                  <c:v>0.78229448961156278</c:v>
                </c:pt>
                <c:pt idx="141">
                  <c:v>0.77928334838903945</c:v>
                </c:pt>
                <c:pt idx="142">
                  <c:v>0.77657332128876844</c:v>
                </c:pt>
                <c:pt idx="143">
                  <c:v>0.77416440831074984</c:v>
                </c:pt>
                <c:pt idx="144">
                  <c:v>0.77205660945498344</c:v>
                </c:pt>
                <c:pt idx="145">
                  <c:v>0.76874435411020769</c:v>
                </c:pt>
                <c:pt idx="146">
                  <c:v>0.76663655525444152</c:v>
                </c:pt>
                <c:pt idx="147">
                  <c:v>0.76482987052092744</c:v>
                </c:pt>
                <c:pt idx="148">
                  <c:v>0.76332429990966577</c:v>
                </c:pt>
                <c:pt idx="149">
                  <c:v>0.76211984342065653</c:v>
                </c:pt>
                <c:pt idx="150">
                  <c:v>0.76121650105389937</c:v>
                </c:pt>
                <c:pt idx="151">
                  <c:v>0.75971093044263771</c:v>
                </c:pt>
                <c:pt idx="152">
                  <c:v>0.7591087021981332</c:v>
                </c:pt>
                <c:pt idx="153">
                  <c:v>0.75850647395362836</c:v>
                </c:pt>
                <c:pt idx="154">
                  <c:v>0.75850647395362836</c:v>
                </c:pt>
                <c:pt idx="155">
                  <c:v>0.75850647395362836</c:v>
                </c:pt>
                <c:pt idx="156">
                  <c:v>0.7591087021981332</c:v>
                </c:pt>
                <c:pt idx="157">
                  <c:v>0.75940981632038529</c:v>
                </c:pt>
                <c:pt idx="158">
                  <c:v>0.76031315868714244</c:v>
                </c:pt>
                <c:pt idx="159">
                  <c:v>0.76121650105389937</c:v>
                </c:pt>
                <c:pt idx="160">
                  <c:v>0.76242095754290873</c:v>
                </c:pt>
                <c:pt idx="161">
                  <c:v>0.76362541403191797</c:v>
                </c:pt>
                <c:pt idx="162">
                  <c:v>0.76482987052092744</c:v>
                </c:pt>
                <c:pt idx="163">
                  <c:v>0.7663354411321891</c:v>
                </c:pt>
                <c:pt idx="164">
                  <c:v>0.76784101174345076</c:v>
                </c:pt>
                <c:pt idx="165">
                  <c:v>0.76964769647696463</c:v>
                </c:pt>
                <c:pt idx="166">
                  <c:v>0.77145438121047871</c:v>
                </c:pt>
                <c:pt idx="167">
                  <c:v>0.7732610659439928</c:v>
                </c:pt>
                <c:pt idx="168">
                  <c:v>0.77536886479975908</c:v>
                </c:pt>
                <c:pt idx="169">
                  <c:v>0.77777777777777779</c:v>
                </c:pt>
                <c:pt idx="170">
                  <c:v>0.7801866907557965</c:v>
                </c:pt>
                <c:pt idx="171">
                  <c:v>0.78259560373381509</c:v>
                </c:pt>
                <c:pt idx="172">
                  <c:v>0.78530563083408611</c:v>
                </c:pt>
                <c:pt idx="173">
                  <c:v>0.78771454381210482</c:v>
                </c:pt>
                <c:pt idx="174">
                  <c:v>0.79042457091237583</c:v>
                </c:pt>
                <c:pt idx="175">
                  <c:v>0.79283348389039443</c:v>
                </c:pt>
                <c:pt idx="176">
                  <c:v>0.79524239686841314</c:v>
                </c:pt>
                <c:pt idx="177">
                  <c:v>0.79795242396868415</c:v>
                </c:pt>
                <c:pt idx="178">
                  <c:v>0.80036133694670275</c:v>
                </c:pt>
                <c:pt idx="179">
                  <c:v>0.80277024992472157</c:v>
                </c:pt>
                <c:pt idx="180">
                  <c:v>0.80548027702499247</c:v>
                </c:pt>
                <c:pt idx="181">
                  <c:v>0.8084914182475158</c:v>
                </c:pt>
                <c:pt idx="182">
                  <c:v>0.81120144534778682</c:v>
                </c:pt>
                <c:pt idx="183">
                  <c:v>0.81391147244805773</c:v>
                </c:pt>
                <c:pt idx="184">
                  <c:v>0.81662149954832886</c:v>
                </c:pt>
                <c:pt idx="185">
                  <c:v>0.81963264077085218</c:v>
                </c:pt>
                <c:pt idx="186">
                  <c:v>0.82264378199337551</c:v>
                </c:pt>
                <c:pt idx="187">
                  <c:v>0.82565492321589884</c:v>
                </c:pt>
                <c:pt idx="188">
                  <c:v>0.82866606443842217</c:v>
                </c:pt>
                <c:pt idx="189">
                  <c:v>0.83197831978319792</c:v>
                </c:pt>
                <c:pt idx="190">
                  <c:v>0.83529057512797367</c:v>
                </c:pt>
                <c:pt idx="191">
                  <c:v>0.83830171635049699</c:v>
                </c:pt>
                <c:pt idx="192">
                  <c:v>0.84161397169527252</c:v>
                </c:pt>
                <c:pt idx="193">
                  <c:v>0.84522734116230058</c:v>
                </c:pt>
                <c:pt idx="194">
                  <c:v>0.84884071062932842</c:v>
                </c:pt>
                <c:pt idx="195">
                  <c:v>0.85245408009635648</c:v>
                </c:pt>
                <c:pt idx="196">
                  <c:v>0.85606744956338454</c:v>
                </c:pt>
                <c:pt idx="197">
                  <c:v>0.85968081903041249</c:v>
                </c:pt>
                <c:pt idx="198">
                  <c:v>0.86329418849744055</c:v>
                </c:pt>
                <c:pt idx="199">
                  <c:v>0.86781090033122554</c:v>
                </c:pt>
                <c:pt idx="200">
                  <c:v>0.87202649804275811</c:v>
                </c:pt>
                <c:pt idx="201">
                  <c:v>0.87744655224330026</c:v>
                </c:pt>
                <c:pt idx="202">
                  <c:v>0.88226437819933745</c:v>
                </c:pt>
                <c:pt idx="203">
                  <c:v>0.88798554652213191</c:v>
                </c:pt>
                <c:pt idx="204">
                  <c:v>0.89370671484492625</c:v>
                </c:pt>
                <c:pt idx="205">
                  <c:v>0.89912676904546818</c:v>
                </c:pt>
                <c:pt idx="206">
                  <c:v>0.90545016561276714</c:v>
                </c:pt>
                <c:pt idx="207">
                  <c:v>0.91237579042457095</c:v>
                </c:pt>
                <c:pt idx="208">
                  <c:v>0.91900030111412223</c:v>
                </c:pt>
                <c:pt idx="209">
                  <c:v>0.92652815417043055</c:v>
                </c:pt>
                <c:pt idx="210">
                  <c:v>0.93285155073772963</c:v>
                </c:pt>
                <c:pt idx="211">
                  <c:v>0.93947606142728091</c:v>
                </c:pt>
                <c:pt idx="212">
                  <c:v>0.94670280036133692</c:v>
                </c:pt>
                <c:pt idx="213">
                  <c:v>0.95453176753989766</c:v>
                </c:pt>
                <c:pt idx="214">
                  <c:v>0.96205962059620598</c:v>
                </c:pt>
                <c:pt idx="215">
                  <c:v>0.96898524540800979</c:v>
                </c:pt>
                <c:pt idx="216">
                  <c:v>0.97500752785305644</c:v>
                </c:pt>
                <c:pt idx="217">
                  <c:v>0.98223426678711234</c:v>
                </c:pt>
                <c:pt idx="218">
                  <c:v>0.98825654923215911</c:v>
                </c:pt>
                <c:pt idx="219">
                  <c:v>0.99367660343270126</c:v>
                </c:pt>
                <c:pt idx="220">
                  <c:v>0.99849442938873845</c:v>
                </c:pt>
                <c:pt idx="221">
                  <c:v>1.0030111412225233</c:v>
                </c:pt>
                <c:pt idx="222">
                  <c:v>1.0057211683227945</c:v>
                </c:pt>
                <c:pt idx="223">
                  <c:v>1.00903342366757</c:v>
                </c:pt>
                <c:pt idx="224">
                  <c:v>1.0108401084010841</c:v>
                </c:pt>
                <c:pt idx="225">
                  <c:v>1.0120445648900933</c:v>
                </c:pt>
                <c:pt idx="226">
                  <c:v>1.0126467931345982</c:v>
                </c:pt>
                <c:pt idx="227">
                  <c:v>1.0126467931345982</c:v>
                </c:pt>
                <c:pt idx="228">
                  <c:v>1.0117434507678411</c:v>
                </c:pt>
                <c:pt idx="229">
                  <c:v>1.0102378801565794</c:v>
                </c:pt>
                <c:pt idx="230">
                  <c:v>1.0078289671785605</c:v>
                </c:pt>
                <c:pt idx="231">
                  <c:v>1.0048178259560376</c:v>
                </c:pt>
                <c:pt idx="232">
                  <c:v>1.0012044564890095</c:v>
                </c:pt>
                <c:pt idx="233">
                  <c:v>0.99608551641071974</c:v>
                </c:pt>
                <c:pt idx="234">
                  <c:v>0.99096657633243002</c:v>
                </c:pt>
                <c:pt idx="235">
                  <c:v>0.98464317976513094</c:v>
                </c:pt>
                <c:pt idx="236">
                  <c:v>0.97892201144233659</c:v>
                </c:pt>
                <c:pt idx="237">
                  <c:v>0.97109304426377596</c:v>
                </c:pt>
                <c:pt idx="238">
                  <c:v>0.96326407708521522</c:v>
                </c:pt>
                <c:pt idx="239">
                  <c:v>0.95453176753989766</c:v>
                </c:pt>
                <c:pt idx="240">
                  <c:v>0.94519722975007525</c:v>
                </c:pt>
                <c:pt idx="241">
                  <c:v>0.93586269196025296</c:v>
                </c:pt>
                <c:pt idx="242">
                  <c:v>0.92622704004817835</c:v>
                </c:pt>
                <c:pt idx="243">
                  <c:v>0.91779584462511288</c:v>
                </c:pt>
                <c:pt idx="244">
                  <c:v>0.90936464920204763</c:v>
                </c:pt>
                <c:pt idx="245">
                  <c:v>0.90123456790123457</c:v>
                </c:pt>
                <c:pt idx="246">
                  <c:v>0.89310448660042152</c:v>
                </c:pt>
                <c:pt idx="247">
                  <c:v>0.88708220415537486</c:v>
                </c:pt>
                <c:pt idx="248">
                  <c:v>0.87925323697681412</c:v>
                </c:pt>
                <c:pt idx="249">
                  <c:v>0.8738331827762722</c:v>
                </c:pt>
                <c:pt idx="250">
                  <c:v>0.86811201445347785</c:v>
                </c:pt>
                <c:pt idx="251">
                  <c:v>0.86359530261969286</c:v>
                </c:pt>
                <c:pt idx="252">
                  <c:v>0.85847636254140314</c:v>
                </c:pt>
                <c:pt idx="253">
                  <c:v>0.8551641071966275</c:v>
                </c:pt>
                <c:pt idx="254">
                  <c:v>0.85155073772959955</c:v>
                </c:pt>
                <c:pt idx="255">
                  <c:v>0.84884071062932842</c:v>
                </c:pt>
                <c:pt idx="256">
                  <c:v>0.84643179765130983</c:v>
                </c:pt>
                <c:pt idx="257">
                  <c:v>0.84522734116230058</c:v>
                </c:pt>
                <c:pt idx="258">
                  <c:v>0.84432399879554365</c:v>
                </c:pt>
                <c:pt idx="259">
                  <c:v>0.84522734116230058</c:v>
                </c:pt>
                <c:pt idx="260">
                  <c:v>0.84673291177356214</c:v>
                </c:pt>
                <c:pt idx="261">
                  <c:v>0.84914182475158084</c:v>
                </c:pt>
                <c:pt idx="262">
                  <c:v>0.85426076482987057</c:v>
                </c:pt>
                <c:pt idx="263">
                  <c:v>0.85907859078590787</c:v>
                </c:pt>
                <c:pt idx="264">
                  <c:v>0.86630532971996388</c:v>
                </c:pt>
                <c:pt idx="265">
                  <c:v>0.87413429689852451</c:v>
                </c:pt>
                <c:pt idx="266">
                  <c:v>0.88346883468834692</c:v>
                </c:pt>
                <c:pt idx="267">
                  <c:v>0.89340560072267383</c:v>
                </c:pt>
                <c:pt idx="268">
                  <c:v>0.90394459500150559</c:v>
                </c:pt>
                <c:pt idx="269">
                  <c:v>0.9135802469135802</c:v>
                </c:pt>
                <c:pt idx="270">
                  <c:v>0.92381812707015953</c:v>
                </c:pt>
                <c:pt idx="271">
                  <c:v>0.93285155073772952</c:v>
                </c:pt>
                <c:pt idx="272">
                  <c:v>0.94248720264980423</c:v>
                </c:pt>
                <c:pt idx="273">
                  <c:v>0.95121951219512191</c:v>
                </c:pt>
                <c:pt idx="274">
                  <c:v>0.960252935862692</c:v>
                </c:pt>
                <c:pt idx="275">
                  <c:v>0.96898524540800979</c:v>
                </c:pt>
                <c:pt idx="276">
                  <c:v>0.97801866907557977</c:v>
                </c:pt>
                <c:pt idx="277">
                  <c:v>0.98614875037639271</c:v>
                </c:pt>
                <c:pt idx="278">
                  <c:v>0.99367660343270092</c:v>
                </c:pt>
                <c:pt idx="279">
                  <c:v>1.0006022282445046</c:v>
                </c:pt>
                <c:pt idx="280">
                  <c:v>1.005420054200542</c:v>
                </c:pt>
                <c:pt idx="281">
                  <c:v>1.0072267389340561</c:v>
                </c:pt>
                <c:pt idx="282">
                  <c:v>1.0060222824450467</c:v>
                </c:pt>
                <c:pt idx="283">
                  <c:v>1.0015055706112619</c:v>
                </c:pt>
                <c:pt idx="284">
                  <c:v>0.9927732610659441</c:v>
                </c:pt>
                <c:pt idx="285">
                  <c:v>0.98042758205359837</c:v>
                </c:pt>
                <c:pt idx="286">
                  <c:v>0.96386630532971995</c:v>
                </c:pt>
                <c:pt idx="287">
                  <c:v>0.94489611562782294</c:v>
                </c:pt>
                <c:pt idx="288">
                  <c:v>0.92351701294790722</c:v>
                </c:pt>
                <c:pt idx="289">
                  <c:v>0.90093345377898226</c:v>
                </c:pt>
                <c:pt idx="290">
                  <c:v>0.87774766636555246</c:v>
                </c:pt>
                <c:pt idx="291">
                  <c:v>0.85907859078590787</c:v>
                </c:pt>
                <c:pt idx="292">
                  <c:v>0.83679614573923511</c:v>
                </c:pt>
                <c:pt idx="293">
                  <c:v>0.81782595603733821</c:v>
                </c:pt>
                <c:pt idx="294">
                  <c:v>0.79795242396868415</c:v>
                </c:pt>
                <c:pt idx="295">
                  <c:v>0.78440228846732918</c:v>
                </c:pt>
                <c:pt idx="296">
                  <c:v>0.76784101174345076</c:v>
                </c:pt>
                <c:pt idx="297">
                  <c:v>0.75459199036434799</c:v>
                </c:pt>
                <c:pt idx="298">
                  <c:v>0.74345076784101172</c:v>
                </c:pt>
                <c:pt idx="299">
                  <c:v>0.73411623005118942</c:v>
                </c:pt>
                <c:pt idx="300">
                  <c:v>0.72508280638361944</c:v>
                </c:pt>
                <c:pt idx="301">
                  <c:v>0.7172538392050587</c:v>
                </c:pt>
                <c:pt idx="302">
                  <c:v>0.70761818729298398</c:v>
                </c:pt>
                <c:pt idx="303">
                  <c:v>0.7009936766034327</c:v>
                </c:pt>
                <c:pt idx="304">
                  <c:v>0.69286359530261965</c:v>
                </c:pt>
                <c:pt idx="305">
                  <c:v>0.68593797049081606</c:v>
                </c:pt>
                <c:pt idx="306">
                  <c:v>0.67961457392351698</c:v>
                </c:pt>
                <c:pt idx="307">
                  <c:v>0.67479674796747968</c:v>
                </c:pt>
                <c:pt idx="308">
                  <c:v>0.66877446552243303</c:v>
                </c:pt>
                <c:pt idx="309">
                  <c:v>0.6636555254441433</c:v>
                </c:pt>
                <c:pt idx="310">
                  <c:v>0.65913881361035831</c:v>
                </c:pt>
                <c:pt idx="311">
                  <c:v>0.6543209876543209</c:v>
                </c:pt>
                <c:pt idx="312">
                  <c:v>0.65010538994278833</c:v>
                </c:pt>
                <c:pt idx="313">
                  <c:v>0.64649202047576027</c:v>
                </c:pt>
                <c:pt idx="314">
                  <c:v>0.64257753688647989</c:v>
                </c:pt>
                <c:pt idx="315">
                  <c:v>0.63926528154170426</c:v>
                </c:pt>
                <c:pt idx="316">
                  <c:v>0.63565191207467631</c:v>
                </c:pt>
                <c:pt idx="317">
                  <c:v>0.6332429990966576</c:v>
                </c:pt>
                <c:pt idx="318">
                  <c:v>0.62993074375188185</c:v>
                </c:pt>
                <c:pt idx="319">
                  <c:v>0.62752183077386325</c:v>
                </c:pt>
                <c:pt idx="320">
                  <c:v>0.62451068955133993</c:v>
                </c:pt>
                <c:pt idx="321">
                  <c:v>0.62210177657332133</c:v>
                </c:pt>
                <c:pt idx="322">
                  <c:v>0.6193917494730502</c:v>
                </c:pt>
                <c:pt idx="323">
                  <c:v>0.61758506473953634</c:v>
                </c:pt>
                <c:pt idx="324">
                  <c:v>0.61487503763926521</c:v>
                </c:pt>
                <c:pt idx="325">
                  <c:v>0.61276723878349892</c:v>
                </c:pt>
                <c:pt idx="326">
                  <c:v>0.61035832580548022</c:v>
                </c:pt>
                <c:pt idx="327">
                  <c:v>0.60855164107196635</c:v>
                </c:pt>
                <c:pt idx="328">
                  <c:v>0.60674495633845238</c:v>
                </c:pt>
                <c:pt idx="329">
                  <c:v>0.60493827160493829</c:v>
                </c:pt>
                <c:pt idx="330">
                  <c:v>0.60313158687142432</c:v>
                </c:pt>
                <c:pt idx="331">
                  <c:v>0.60132490213791023</c:v>
                </c:pt>
                <c:pt idx="332">
                  <c:v>0.59951821740439637</c:v>
                </c:pt>
                <c:pt idx="333">
                  <c:v>0.5977115326708824</c:v>
                </c:pt>
                <c:pt idx="334">
                  <c:v>0.59620596205962062</c:v>
                </c:pt>
                <c:pt idx="335">
                  <c:v>0.59500150557061127</c:v>
                </c:pt>
                <c:pt idx="336">
                  <c:v>0.59319482083709729</c:v>
                </c:pt>
                <c:pt idx="337">
                  <c:v>0.59168925022583563</c:v>
                </c:pt>
                <c:pt idx="338">
                  <c:v>0.58988256549232165</c:v>
                </c:pt>
                <c:pt idx="339">
                  <c:v>0.5886781090033123</c:v>
                </c:pt>
                <c:pt idx="340">
                  <c:v>0.58717253839205064</c:v>
                </c:pt>
                <c:pt idx="341">
                  <c:v>0.58596808190304117</c:v>
                </c:pt>
                <c:pt idx="342">
                  <c:v>0.58446251129177962</c:v>
                </c:pt>
                <c:pt idx="343">
                  <c:v>0.58325805480277026</c:v>
                </c:pt>
                <c:pt idx="344">
                  <c:v>0.5817524841915086</c:v>
                </c:pt>
                <c:pt idx="345">
                  <c:v>0.58054802770249925</c:v>
                </c:pt>
                <c:pt idx="346">
                  <c:v>0.57964468533574232</c:v>
                </c:pt>
                <c:pt idx="347">
                  <c:v>0.57783800060222834</c:v>
                </c:pt>
                <c:pt idx="348">
                  <c:v>0.57693465823547119</c:v>
                </c:pt>
                <c:pt idx="349">
                  <c:v>0.57542908762420952</c:v>
                </c:pt>
                <c:pt idx="350">
                  <c:v>0.57452574525745259</c:v>
                </c:pt>
              </c:numCache>
            </c:numRef>
          </c:yVal>
          <c:smooth val="1"/>
        </c:ser>
        <c:ser>
          <c:idx val="2"/>
          <c:order val="3"/>
          <c:tx>
            <c:strRef>
              <c:f>Sheet1!$V$23</c:f>
              <c:strCache>
                <c:ptCount val="1"/>
                <c:pt idx="0">
                  <c:v>Δslr0110-G</c:v>
                </c:pt>
              </c:strCache>
            </c:strRef>
          </c:tx>
          <c:spPr>
            <a:ln w="12700">
              <a:solidFill>
                <a:srgbClr val="008000"/>
              </a:solidFill>
              <a:prstDash val="solid"/>
            </a:ln>
          </c:spPr>
          <c:marker>
            <c:symbol val="none"/>
          </c:marker>
          <c:xVal>
            <c:numRef>
              <c:f>Sheet1!$C$24:$C$374</c:f>
              <c:numCache>
                <c:formatCode>General</c:formatCode>
                <c:ptCount val="351"/>
                <c:pt idx="0">
                  <c:v>400</c:v>
                </c:pt>
                <c:pt idx="1">
                  <c:v>401</c:v>
                </c:pt>
                <c:pt idx="2">
                  <c:v>402</c:v>
                </c:pt>
                <c:pt idx="3">
                  <c:v>403</c:v>
                </c:pt>
                <c:pt idx="4">
                  <c:v>404</c:v>
                </c:pt>
                <c:pt idx="5">
                  <c:v>405</c:v>
                </c:pt>
                <c:pt idx="6">
                  <c:v>406</c:v>
                </c:pt>
                <c:pt idx="7">
                  <c:v>407</c:v>
                </c:pt>
                <c:pt idx="8">
                  <c:v>408</c:v>
                </c:pt>
                <c:pt idx="9">
                  <c:v>409</c:v>
                </c:pt>
                <c:pt idx="10">
                  <c:v>410</c:v>
                </c:pt>
                <c:pt idx="11">
                  <c:v>411</c:v>
                </c:pt>
                <c:pt idx="12">
                  <c:v>412</c:v>
                </c:pt>
                <c:pt idx="13">
                  <c:v>413</c:v>
                </c:pt>
                <c:pt idx="14">
                  <c:v>414</c:v>
                </c:pt>
                <c:pt idx="15">
                  <c:v>415</c:v>
                </c:pt>
                <c:pt idx="16">
                  <c:v>416</c:v>
                </c:pt>
                <c:pt idx="17">
                  <c:v>417</c:v>
                </c:pt>
                <c:pt idx="18">
                  <c:v>418</c:v>
                </c:pt>
                <c:pt idx="19">
                  <c:v>419</c:v>
                </c:pt>
                <c:pt idx="20">
                  <c:v>420</c:v>
                </c:pt>
                <c:pt idx="21">
                  <c:v>421</c:v>
                </c:pt>
                <c:pt idx="22">
                  <c:v>422</c:v>
                </c:pt>
                <c:pt idx="23">
                  <c:v>423</c:v>
                </c:pt>
                <c:pt idx="24">
                  <c:v>424</c:v>
                </c:pt>
                <c:pt idx="25">
                  <c:v>425</c:v>
                </c:pt>
                <c:pt idx="26">
                  <c:v>426</c:v>
                </c:pt>
                <c:pt idx="27">
                  <c:v>427</c:v>
                </c:pt>
                <c:pt idx="28">
                  <c:v>428</c:v>
                </c:pt>
                <c:pt idx="29">
                  <c:v>429</c:v>
                </c:pt>
                <c:pt idx="30">
                  <c:v>430</c:v>
                </c:pt>
                <c:pt idx="31">
                  <c:v>431</c:v>
                </c:pt>
                <c:pt idx="32">
                  <c:v>432</c:v>
                </c:pt>
                <c:pt idx="33">
                  <c:v>433</c:v>
                </c:pt>
                <c:pt idx="34">
                  <c:v>434</c:v>
                </c:pt>
                <c:pt idx="35">
                  <c:v>435</c:v>
                </c:pt>
                <c:pt idx="36">
                  <c:v>436</c:v>
                </c:pt>
                <c:pt idx="37">
                  <c:v>437</c:v>
                </c:pt>
                <c:pt idx="38">
                  <c:v>438</c:v>
                </c:pt>
                <c:pt idx="39">
                  <c:v>439</c:v>
                </c:pt>
                <c:pt idx="40">
                  <c:v>440</c:v>
                </c:pt>
                <c:pt idx="41">
                  <c:v>441</c:v>
                </c:pt>
                <c:pt idx="42">
                  <c:v>442</c:v>
                </c:pt>
                <c:pt idx="43">
                  <c:v>443</c:v>
                </c:pt>
                <c:pt idx="44">
                  <c:v>444</c:v>
                </c:pt>
                <c:pt idx="45">
                  <c:v>445</c:v>
                </c:pt>
                <c:pt idx="46">
                  <c:v>446</c:v>
                </c:pt>
                <c:pt idx="47">
                  <c:v>447</c:v>
                </c:pt>
                <c:pt idx="48">
                  <c:v>448</c:v>
                </c:pt>
                <c:pt idx="49">
                  <c:v>449</c:v>
                </c:pt>
                <c:pt idx="50">
                  <c:v>450</c:v>
                </c:pt>
                <c:pt idx="51">
                  <c:v>451</c:v>
                </c:pt>
                <c:pt idx="52">
                  <c:v>452</c:v>
                </c:pt>
                <c:pt idx="53">
                  <c:v>453</c:v>
                </c:pt>
                <c:pt idx="54">
                  <c:v>454</c:v>
                </c:pt>
                <c:pt idx="55">
                  <c:v>455</c:v>
                </c:pt>
                <c:pt idx="56">
                  <c:v>456</c:v>
                </c:pt>
                <c:pt idx="57">
                  <c:v>457</c:v>
                </c:pt>
                <c:pt idx="58">
                  <c:v>458</c:v>
                </c:pt>
                <c:pt idx="59">
                  <c:v>459</c:v>
                </c:pt>
                <c:pt idx="60">
                  <c:v>460</c:v>
                </c:pt>
                <c:pt idx="61">
                  <c:v>461</c:v>
                </c:pt>
                <c:pt idx="62">
                  <c:v>462</c:v>
                </c:pt>
                <c:pt idx="63">
                  <c:v>463</c:v>
                </c:pt>
                <c:pt idx="64">
                  <c:v>464</c:v>
                </c:pt>
                <c:pt idx="65">
                  <c:v>465</c:v>
                </c:pt>
                <c:pt idx="66">
                  <c:v>466</c:v>
                </c:pt>
                <c:pt idx="67">
                  <c:v>467</c:v>
                </c:pt>
                <c:pt idx="68">
                  <c:v>468</c:v>
                </c:pt>
                <c:pt idx="69">
                  <c:v>469</c:v>
                </c:pt>
                <c:pt idx="70">
                  <c:v>470</c:v>
                </c:pt>
                <c:pt idx="71">
                  <c:v>471</c:v>
                </c:pt>
                <c:pt idx="72">
                  <c:v>472</c:v>
                </c:pt>
                <c:pt idx="73">
                  <c:v>473</c:v>
                </c:pt>
                <c:pt idx="74">
                  <c:v>474</c:v>
                </c:pt>
                <c:pt idx="75">
                  <c:v>475</c:v>
                </c:pt>
                <c:pt idx="76">
                  <c:v>476</c:v>
                </c:pt>
                <c:pt idx="77">
                  <c:v>477</c:v>
                </c:pt>
                <c:pt idx="78">
                  <c:v>478</c:v>
                </c:pt>
                <c:pt idx="79">
                  <c:v>479</c:v>
                </c:pt>
                <c:pt idx="80">
                  <c:v>480</c:v>
                </c:pt>
                <c:pt idx="81">
                  <c:v>481</c:v>
                </c:pt>
                <c:pt idx="82">
                  <c:v>482</c:v>
                </c:pt>
                <c:pt idx="83">
                  <c:v>483</c:v>
                </c:pt>
                <c:pt idx="84">
                  <c:v>484</c:v>
                </c:pt>
                <c:pt idx="85">
                  <c:v>485</c:v>
                </c:pt>
                <c:pt idx="86">
                  <c:v>486</c:v>
                </c:pt>
                <c:pt idx="87">
                  <c:v>487</c:v>
                </c:pt>
                <c:pt idx="88">
                  <c:v>488</c:v>
                </c:pt>
                <c:pt idx="89">
                  <c:v>489</c:v>
                </c:pt>
                <c:pt idx="90">
                  <c:v>490</c:v>
                </c:pt>
                <c:pt idx="91">
                  <c:v>491</c:v>
                </c:pt>
                <c:pt idx="92">
                  <c:v>492</c:v>
                </c:pt>
                <c:pt idx="93">
                  <c:v>493</c:v>
                </c:pt>
                <c:pt idx="94">
                  <c:v>494</c:v>
                </c:pt>
                <c:pt idx="95">
                  <c:v>495</c:v>
                </c:pt>
                <c:pt idx="96">
                  <c:v>496</c:v>
                </c:pt>
                <c:pt idx="97">
                  <c:v>497</c:v>
                </c:pt>
                <c:pt idx="98">
                  <c:v>498</c:v>
                </c:pt>
                <c:pt idx="99">
                  <c:v>499</c:v>
                </c:pt>
                <c:pt idx="100">
                  <c:v>500</c:v>
                </c:pt>
                <c:pt idx="101">
                  <c:v>501</c:v>
                </c:pt>
                <c:pt idx="102">
                  <c:v>502</c:v>
                </c:pt>
                <c:pt idx="103">
                  <c:v>503</c:v>
                </c:pt>
                <c:pt idx="104">
                  <c:v>504</c:v>
                </c:pt>
                <c:pt idx="105">
                  <c:v>505</c:v>
                </c:pt>
                <c:pt idx="106">
                  <c:v>506</c:v>
                </c:pt>
                <c:pt idx="107">
                  <c:v>507</c:v>
                </c:pt>
                <c:pt idx="108">
                  <c:v>508</c:v>
                </c:pt>
                <c:pt idx="109">
                  <c:v>509</c:v>
                </c:pt>
                <c:pt idx="110">
                  <c:v>510</c:v>
                </c:pt>
                <c:pt idx="111">
                  <c:v>511</c:v>
                </c:pt>
                <c:pt idx="112">
                  <c:v>512</c:v>
                </c:pt>
                <c:pt idx="113">
                  <c:v>513</c:v>
                </c:pt>
                <c:pt idx="114">
                  <c:v>514</c:v>
                </c:pt>
                <c:pt idx="115">
                  <c:v>515</c:v>
                </c:pt>
                <c:pt idx="116">
                  <c:v>516</c:v>
                </c:pt>
                <c:pt idx="117">
                  <c:v>517</c:v>
                </c:pt>
                <c:pt idx="118">
                  <c:v>518</c:v>
                </c:pt>
                <c:pt idx="119">
                  <c:v>519</c:v>
                </c:pt>
                <c:pt idx="120">
                  <c:v>520</c:v>
                </c:pt>
                <c:pt idx="121">
                  <c:v>521</c:v>
                </c:pt>
                <c:pt idx="122">
                  <c:v>522</c:v>
                </c:pt>
                <c:pt idx="123">
                  <c:v>523</c:v>
                </c:pt>
                <c:pt idx="124">
                  <c:v>524</c:v>
                </c:pt>
                <c:pt idx="125">
                  <c:v>525</c:v>
                </c:pt>
                <c:pt idx="126">
                  <c:v>526</c:v>
                </c:pt>
                <c:pt idx="127">
                  <c:v>527</c:v>
                </c:pt>
                <c:pt idx="128">
                  <c:v>528</c:v>
                </c:pt>
                <c:pt idx="129">
                  <c:v>529</c:v>
                </c:pt>
                <c:pt idx="130">
                  <c:v>530</c:v>
                </c:pt>
                <c:pt idx="131">
                  <c:v>531</c:v>
                </c:pt>
                <c:pt idx="132">
                  <c:v>532</c:v>
                </c:pt>
                <c:pt idx="133">
                  <c:v>533</c:v>
                </c:pt>
                <c:pt idx="134">
                  <c:v>534</c:v>
                </c:pt>
                <c:pt idx="135">
                  <c:v>535</c:v>
                </c:pt>
                <c:pt idx="136">
                  <c:v>536</c:v>
                </c:pt>
                <c:pt idx="137">
                  <c:v>537</c:v>
                </c:pt>
                <c:pt idx="138">
                  <c:v>538</c:v>
                </c:pt>
                <c:pt idx="139">
                  <c:v>539</c:v>
                </c:pt>
                <c:pt idx="140">
                  <c:v>540</c:v>
                </c:pt>
                <c:pt idx="141">
                  <c:v>541</c:v>
                </c:pt>
                <c:pt idx="142">
                  <c:v>542</c:v>
                </c:pt>
                <c:pt idx="143">
                  <c:v>543</c:v>
                </c:pt>
                <c:pt idx="144">
                  <c:v>544</c:v>
                </c:pt>
                <c:pt idx="145">
                  <c:v>545</c:v>
                </c:pt>
                <c:pt idx="146">
                  <c:v>546</c:v>
                </c:pt>
                <c:pt idx="147">
                  <c:v>547</c:v>
                </c:pt>
                <c:pt idx="148">
                  <c:v>548</c:v>
                </c:pt>
                <c:pt idx="149">
                  <c:v>549</c:v>
                </c:pt>
                <c:pt idx="150">
                  <c:v>550</c:v>
                </c:pt>
                <c:pt idx="151">
                  <c:v>551</c:v>
                </c:pt>
                <c:pt idx="152">
                  <c:v>552</c:v>
                </c:pt>
                <c:pt idx="153">
                  <c:v>553</c:v>
                </c:pt>
                <c:pt idx="154">
                  <c:v>554</c:v>
                </c:pt>
                <c:pt idx="155">
                  <c:v>555</c:v>
                </c:pt>
                <c:pt idx="156">
                  <c:v>556</c:v>
                </c:pt>
                <c:pt idx="157">
                  <c:v>557</c:v>
                </c:pt>
                <c:pt idx="158">
                  <c:v>558</c:v>
                </c:pt>
                <c:pt idx="159">
                  <c:v>559</c:v>
                </c:pt>
                <c:pt idx="160">
                  <c:v>560</c:v>
                </c:pt>
                <c:pt idx="161">
                  <c:v>561</c:v>
                </c:pt>
                <c:pt idx="162">
                  <c:v>562</c:v>
                </c:pt>
                <c:pt idx="163">
                  <c:v>563</c:v>
                </c:pt>
                <c:pt idx="164">
                  <c:v>564</c:v>
                </c:pt>
                <c:pt idx="165">
                  <c:v>565</c:v>
                </c:pt>
                <c:pt idx="166">
                  <c:v>566</c:v>
                </c:pt>
                <c:pt idx="167">
                  <c:v>567</c:v>
                </c:pt>
                <c:pt idx="168">
                  <c:v>568</c:v>
                </c:pt>
                <c:pt idx="169">
                  <c:v>569</c:v>
                </c:pt>
                <c:pt idx="170">
                  <c:v>570</c:v>
                </c:pt>
                <c:pt idx="171">
                  <c:v>571</c:v>
                </c:pt>
                <c:pt idx="172">
                  <c:v>572</c:v>
                </c:pt>
                <c:pt idx="173">
                  <c:v>573</c:v>
                </c:pt>
                <c:pt idx="174">
                  <c:v>574</c:v>
                </c:pt>
                <c:pt idx="175">
                  <c:v>575</c:v>
                </c:pt>
                <c:pt idx="176">
                  <c:v>576</c:v>
                </c:pt>
                <c:pt idx="177">
                  <c:v>577</c:v>
                </c:pt>
                <c:pt idx="178">
                  <c:v>578</c:v>
                </c:pt>
                <c:pt idx="179">
                  <c:v>579</c:v>
                </c:pt>
                <c:pt idx="180">
                  <c:v>580</c:v>
                </c:pt>
                <c:pt idx="181">
                  <c:v>581</c:v>
                </c:pt>
                <c:pt idx="182">
                  <c:v>582</c:v>
                </c:pt>
                <c:pt idx="183">
                  <c:v>583</c:v>
                </c:pt>
                <c:pt idx="184">
                  <c:v>584</c:v>
                </c:pt>
                <c:pt idx="185">
                  <c:v>585</c:v>
                </c:pt>
                <c:pt idx="186">
                  <c:v>586</c:v>
                </c:pt>
                <c:pt idx="187">
                  <c:v>587</c:v>
                </c:pt>
                <c:pt idx="188">
                  <c:v>588</c:v>
                </c:pt>
                <c:pt idx="189">
                  <c:v>589</c:v>
                </c:pt>
                <c:pt idx="190">
                  <c:v>590</c:v>
                </c:pt>
                <c:pt idx="191">
                  <c:v>591</c:v>
                </c:pt>
                <c:pt idx="192">
                  <c:v>592</c:v>
                </c:pt>
                <c:pt idx="193">
                  <c:v>593</c:v>
                </c:pt>
                <c:pt idx="194">
                  <c:v>594</c:v>
                </c:pt>
                <c:pt idx="195">
                  <c:v>595</c:v>
                </c:pt>
                <c:pt idx="196">
                  <c:v>596</c:v>
                </c:pt>
                <c:pt idx="197">
                  <c:v>597</c:v>
                </c:pt>
                <c:pt idx="198">
                  <c:v>598</c:v>
                </c:pt>
                <c:pt idx="199">
                  <c:v>599</c:v>
                </c:pt>
                <c:pt idx="200">
                  <c:v>600</c:v>
                </c:pt>
                <c:pt idx="201">
                  <c:v>601</c:v>
                </c:pt>
                <c:pt idx="202">
                  <c:v>602</c:v>
                </c:pt>
                <c:pt idx="203">
                  <c:v>603</c:v>
                </c:pt>
                <c:pt idx="204">
                  <c:v>604</c:v>
                </c:pt>
                <c:pt idx="205">
                  <c:v>605</c:v>
                </c:pt>
                <c:pt idx="206">
                  <c:v>606</c:v>
                </c:pt>
                <c:pt idx="207">
                  <c:v>607</c:v>
                </c:pt>
                <c:pt idx="208">
                  <c:v>608</c:v>
                </c:pt>
                <c:pt idx="209">
                  <c:v>609</c:v>
                </c:pt>
                <c:pt idx="210">
                  <c:v>610</c:v>
                </c:pt>
                <c:pt idx="211">
                  <c:v>611</c:v>
                </c:pt>
                <c:pt idx="212">
                  <c:v>612</c:v>
                </c:pt>
                <c:pt idx="213">
                  <c:v>613</c:v>
                </c:pt>
                <c:pt idx="214">
                  <c:v>614</c:v>
                </c:pt>
                <c:pt idx="215">
                  <c:v>615</c:v>
                </c:pt>
                <c:pt idx="216">
                  <c:v>616</c:v>
                </c:pt>
                <c:pt idx="217">
                  <c:v>617</c:v>
                </c:pt>
                <c:pt idx="218">
                  <c:v>618</c:v>
                </c:pt>
                <c:pt idx="219">
                  <c:v>619</c:v>
                </c:pt>
                <c:pt idx="220">
                  <c:v>620</c:v>
                </c:pt>
                <c:pt idx="221">
                  <c:v>621</c:v>
                </c:pt>
                <c:pt idx="222">
                  <c:v>622</c:v>
                </c:pt>
                <c:pt idx="223">
                  <c:v>623</c:v>
                </c:pt>
                <c:pt idx="224">
                  <c:v>624</c:v>
                </c:pt>
                <c:pt idx="225">
                  <c:v>625</c:v>
                </c:pt>
                <c:pt idx="226">
                  <c:v>626</c:v>
                </c:pt>
                <c:pt idx="227">
                  <c:v>627</c:v>
                </c:pt>
                <c:pt idx="228">
                  <c:v>628</c:v>
                </c:pt>
                <c:pt idx="229">
                  <c:v>629</c:v>
                </c:pt>
                <c:pt idx="230">
                  <c:v>630</c:v>
                </c:pt>
                <c:pt idx="231">
                  <c:v>631</c:v>
                </c:pt>
                <c:pt idx="232">
                  <c:v>632</c:v>
                </c:pt>
                <c:pt idx="233">
                  <c:v>633</c:v>
                </c:pt>
                <c:pt idx="234">
                  <c:v>634</c:v>
                </c:pt>
                <c:pt idx="235">
                  <c:v>635</c:v>
                </c:pt>
                <c:pt idx="236">
                  <c:v>636</c:v>
                </c:pt>
                <c:pt idx="237">
                  <c:v>637</c:v>
                </c:pt>
                <c:pt idx="238">
                  <c:v>638</c:v>
                </c:pt>
                <c:pt idx="239">
                  <c:v>639</c:v>
                </c:pt>
                <c:pt idx="240">
                  <c:v>640</c:v>
                </c:pt>
                <c:pt idx="241">
                  <c:v>641</c:v>
                </c:pt>
                <c:pt idx="242">
                  <c:v>642</c:v>
                </c:pt>
                <c:pt idx="243">
                  <c:v>643</c:v>
                </c:pt>
                <c:pt idx="244">
                  <c:v>644</c:v>
                </c:pt>
                <c:pt idx="245">
                  <c:v>645</c:v>
                </c:pt>
                <c:pt idx="246">
                  <c:v>646</c:v>
                </c:pt>
                <c:pt idx="247">
                  <c:v>647</c:v>
                </c:pt>
                <c:pt idx="248">
                  <c:v>648</c:v>
                </c:pt>
                <c:pt idx="249">
                  <c:v>649</c:v>
                </c:pt>
                <c:pt idx="250">
                  <c:v>650</c:v>
                </c:pt>
                <c:pt idx="251">
                  <c:v>651</c:v>
                </c:pt>
                <c:pt idx="252">
                  <c:v>652</c:v>
                </c:pt>
                <c:pt idx="253">
                  <c:v>653</c:v>
                </c:pt>
                <c:pt idx="254">
                  <c:v>654</c:v>
                </c:pt>
                <c:pt idx="255">
                  <c:v>655</c:v>
                </c:pt>
                <c:pt idx="256">
                  <c:v>656</c:v>
                </c:pt>
                <c:pt idx="257">
                  <c:v>657</c:v>
                </c:pt>
                <c:pt idx="258">
                  <c:v>658</c:v>
                </c:pt>
                <c:pt idx="259">
                  <c:v>659</c:v>
                </c:pt>
                <c:pt idx="260">
                  <c:v>660</c:v>
                </c:pt>
                <c:pt idx="261">
                  <c:v>661</c:v>
                </c:pt>
                <c:pt idx="262">
                  <c:v>662</c:v>
                </c:pt>
                <c:pt idx="263">
                  <c:v>663</c:v>
                </c:pt>
                <c:pt idx="264">
                  <c:v>664</c:v>
                </c:pt>
                <c:pt idx="265">
                  <c:v>665</c:v>
                </c:pt>
                <c:pt idx="266">
                  <c:v>666</c:v>
                </c:pt>
                <c:pt idx="267">
                  <c:v>667</c:v>
                </c:pt>
                <c:pt idx="268">
                  <c:v>668</c:v>
                </c:pt>
                <c:pt idx="269">
                  <c:v>669</c:v>
                </c:pt>
                <c:pt idx="270">
                  <c:v>670</c:v>
                </c:pt>
                <c:pt idx="271">
                  <c:v>671</c:v>
                </c:pt>
                <c:pt idx="272">
                  <c:v>672</c:v>
                </c:pt>
                <c:pt idx="273">
                  <c:v>673</c:v>
                </c:pt>
                <c:pt idx="274">
                  <c:v>674</c:v>
                </c:pt>
                <c:pt idx="275">
                  <c:v>675</c:v>
                </c:pt>
                <c:pt idx="276">
                  <c:v>676</c:v>
                </c:pt>
                <c:pt idx="277">
                  <c:v>677</c:v>
                </c:pt>
                <c:pt idx="278">
                  <c:v>678</c:v>
                </c:pt>
                <c:pt idx="279">
                  <c:v>679</c:v>
                </c:pt>
                <c:pt idx="280">
                  <c:v>680</c:v>
                </c:pt>
                <c:pt idx="281">
                  <c:v>681</c:v>
                </c:pt>
                <c:pt idx="282">
                  <c:v>682</c:v>
                </c:pt>
                <c:pt idx="283">
                  <c:v>683</c:v>
                </c:pt>
                <c:pt idx="284">
                  <c:v>684</c:v>
                </c:pt>
                <c:pt idx="285">
                  <c:v>685</c:v>
                </c:pt>
                <c:pt idx="286">
                  <c:v>686</c:v>
                </c:pt>
                <c:pt idx="287">
                  <c:v>687</c:v>
                </c:pt>
                <c:pt idx="288">
                  <c:v>688</c:v>
                </c:pt>
                <c:pt idx="289">
                  <c:v>689</c:v>
                </c:pt>
                <c:pt idx="290">
                  <c:v>690</c:v>
                </c:pt>
                <c:pt idx="291">
                  <c:v>691</c:v>
                </c:pt>
                <c:pt idx="292">
                  <c:v>692</c:v>
                </c:pt>
                <c:pt idx="293">
                  <c:v>693</c:v>
                </c:pt>
                <c:pt idx="294">
                  <c:v>694</c:v>
                </c:pt>
                <c:pt idx="295">
                  <c:v>695</c:v>
                </c:pt>
                <c:pt idx="296">
                  <c:v>696</c:v>
                </c:pt>
                <c:pt idx="297">
                  <c:v>697</c:v>
                </c:pt>
                <c:pt idx="298">
                  <c:v>698</c:v>
                </c:pt>
                <c:pt idx="299">
                  <c:v>699</c:v>
                </c:pt>
                <c:pt idx="300">
                  <c:v>700</c:v>
                </c:pt>
                <c:pt idx="301">
                  <c:v>701</c:v>
                </c:pt>
                <c:pt idx="302">
                  <c:v>702</c:v>
                </c:pt>
                <c:pt idx="303">
                  <c:v>703</c:v>
                </c:pt>
                <c:pt idx="304">
                  <c:v>704</c:v>
                </c:pt>
                <c:pt idx="305">
                  <c:v>705</c:v>
                </c:pt>
                <c:pt idx="306">
                  <c:v>706</c:v>
                </c:pt>
                <c:pt idx="307">
                  <c:v>707</c:v>
                </c:pt>
                <c:pt idx="308">
                  <c:v>708</c:v>
                </c:pt>
                <c:pt idx="309">
                  <c:v>709</c:v>
                </c:pt>
                <c:pt idx="310">
                  <c:v>710</c:v>
                </c:pt>
                <c:pt idx="311">
                  <c:v>711</c:v>
                </c:pt>
                <c:pt idx="312">
                  <c:v>712</c:v>
                </c:pt>
                <c:pt idx="313">
                  <c:v>713</c:v>
                </c:pt>
                <c:pt idx="314">
                  <c:v>714</c:v>
                </c:pt>
                <c:pt idx="315">
                  <c:v>715</c:v>
                </c:pt>
                <c:pt idx="316">
                  <c:v>716</c:v>
                </c:pt>
                <c:pt idx="317">
                  <c:v>717</c:v>
                </c:pt>
                <c:pt idx="318">
                  <c:v>718</c:v>
                </c:pt>
                <c:pt idx="319">
                  <c:v>719</c:v>
                </c:pt>
                <c:pt idx="320">
                  <c:v>720</c:v>
                </c:pt>
                <c:pt idx="321">
                  <c:v>721</c:v>
                </c:pt>
                <c:pt idx="322">
                  <c:v>722</c:v>
                </c:pt>
                <c:pt idx="323">
                  <c:v>723</c:v>
                </c:pt>
                <c:pt idx="324">
                  <c:v>724</c:v>
                </c:pt>
                <c:pt idx="325">
                  <c:v>725</c:v>
                </c:pt>
                <c:pt idx="326">
                  <c:v>726</c:v>
                </c:pt>
                <c:pt idx="327">
                  <c:v>727</c:v>
                </c:pt>
                <c:pt idx="328">
                  <c:v>728</c:v>
                </c:pt>
                <c:pt idx="329">
                  <c:v>729</c:v>
                </c:pt>
                <c:pt idx="330">
                  <c:v>730</c:v>
                </c:pt>
                <c:pt idx="331">
                  <c:v>731</c:v>
                </c:pt>
                <c:pt idx="332">
                  <c:v>732</c:v>
                </c:pt>
                <c:pt idx="333">
                  <c:v>733</c:v>
                </c:pt>
                <c:pt idx="334">
                  <c:v>734</c:v>
                </c:pt>
                <c:pt idx="335">
                  <c:v>735</c:v>
                </c:pt>
                <c:pt idx="336">
                  <c:v>736</c:v>
                </c:pt>
                <c:pt idx="337">
                  <c:v>737</c:v>
                </c:pt>
                <c:pt idx="338">
                  <c:v>738</c:v>
                </c:pt>
                <c:pt idx="339">
                  <c:v>739</c:v>
                </c:pt>
                <c:pt idx="340">
                  <c:v>740</c:v>
                </c:pt>
                <c:pt idx="341">
                  <c:v>741</c:v>
                </c:pt>
                <c:pt idx="342">
                  <c:v>742</c:v>
                </c:pt>
                <c:pt idx="343">
                  <c:v>743</c:v>
                </c:pt>
                <c:pt idx="344">
                  <c:v>744</c:v>
                </c:pt>
                <c:pt idx="345">
                  <c:v>745</c:v>
                </c:pt>
                <c:pt idx="346">
                  <c:v>746</c:v>
                </c:pt>
                <c:pt idx="347">
                  <c:v>747</c:v>
                </c:pt>
                <c:pt idx="348">
                  <c:v>748</c:v>
                </c:pt>
                <c:pt idx="349">
                  <c:v>749</c:v>
                </c:pt>
                <c:pt idx="350">
                  <c:v>750</c:v>
                </c:pt>
              </c:numCache>
            </c:numRef>
          </c:xVal>
          <c:yVal>
            <c:numRef>
              <c:f>Sheet1!$V$24:$V$374</c:f>
              <c:numCache>
                <c:formatCode>General</c:formatCode>
                <c:ptCount val="351"/>
                <c:pt idx="0">
                  <c:v>1.0166666666666666</c:v>
                </c:pt>
                <c:pt idx="1">
                  <c:v>1.0186666666666666</c:v>
                </c:pt>
                <c:pt idx="2">
                  <c:v>1.0210000000000001</c:v>
                </c:pt>
                <c:pt idx="3">
                  <c:v>1.0236666666666667</c:v>
                </c:pt>
                <c:pt idx="4">
                  <c:v>1.0276666666666667</c:v>
                </c:pt>
                <c:pt idx="5">
                  <c:v>1.0313333333333334</c:v>
                </c:pt>
                <c:pt idx="6">
                  <c:v>1.0356666666666667</c:v>
                </c:pt>
                <c:pt idx="7">
                  <c:v>1.0416666666666667</c:v>
                </c:pt>
                <c:pt idx="8">
                  <c:v>1.0469999999999999</c:v>
                </c:pt>
                <c:pt idx="9">
                  <c:v>1.0546666666666666</c:v>
                </c:pt>
                <c:pt idx="10">
                  <c:v>1.0606666666666666</c:v>
                </c:pt>
                <c:pt idx="11">
                  <c:v>1.0669999999999999</c:v>
                </c:pt>
                <c:pt idx="12">
                  <c:v>1.0739999999999998</c:v>
                </c:pt>
                <c:pt idx="13">
                  <c:v>1.0799999999999998</c:v>
                </c:pt>
                <c:pt idx="14">
                  <c:v>1.0866666666666667</c:v>
                </c:pt>
                <c:pt idx="15">
                  <c:v>1.0923333333333334</c:v>
                </c:pt>
                <c:pt idx="16">
                  <c:v>1.0979999999999999</c:v>
                </c:pt>
                <c:pt idx="17">
                  <c:v>1.1023333333333334</c:v>
                </c:pt>
                <c:pt idx="18">
                  <c:v>1.1066666666666667</c:v>
                </c:pt>
                <c:pt idx="19">
                  <c:v>1.1103333333333334</c:v>
                </c:pt>
                <c:pt idx="20">
                  <c:v>1.1130000000000002</c:v>
                </c:pt>
                <c:pt idx="21">
                  <c:v>1.1160000000000001</c:v>
                </c:pt>
                <c:pt idx="22">
                  <c:v>1.1180000000000001</c:v>
                </c:pt>
                <c:pt idx="23">
                  <c:v>1.1203333333333332</c:v>
                </c:pt>
                <c:pt idx="24">
                  <c:v>1.1219999999999999</c:v>
                </c:pt>
                <c:pt idx="25">
                  <c:v>1.1236666666666666</c:v>
                </c:pt>
                <c:pt idx="26">
                  <c:v>1.1266666666666667</c:v>
                </c:pt>
                <c:pt idx="27">
                  <c:v>1.1289999999999998</c:v>
                </c:pt>
                <c:pt idx="28">
                  <c:v>1.1326666666666665</c:v>
                </c:pt>
                <c:pt idx="29">
                  <c:v>1.1373333333333333</c:v>
                </c:pt>
                <c:pt idx="30">
                  <c:v>1.1426666666666667</c:v>
                </c:pt>
                <c:pt idx="31">
                  <c:v>1.1499999999999997</c:v>
                </c:pt>
                <c:pt idx="32">
                  <c:v>1.157</c:v>
                </c:pt>
                <c:pt idx="33">
                  <c:v>1.1643333333333332</c:v>
                </c:pt>
                <c:pt idx="34">
                  <c:v>1.1723333333333332</c:v>
                </c:pt>
                <c:pt idx="35">
                  <c:v>1.181</c:v>
                </c:pt>
                <c:pt idx="36">
                  <c:v>1.1873333333333334</c:v>
                </c:pt>
                <c:pt idx="37">
                  <c:v>1.194</c:v>
                </c:pt>
                <c:pt idx="38">
                  <c:v>1.2</c:v>
                </c:pt>
                <c:pt idx="39">
                  <c:v>1.2036666666666667</c:v>
                </c:pt>
                <c:pt idx="40">
                  <c:v>1.2053333333333331</c:v>
                </c:pt>
                <c:pt idx="41">
                  <c:v>1.2053333333333331</c:v>
                </c:pt>
                <c:pt idx="42">
                  <c:v>1.2030000000000001</c:v>
                </c:pt>
                <c:pt idx="43">
                  <c:v>1.1983333333333335</c:v>
                </c:pt>
                <c:pt idx="44">
                  <c:v>1.1893333333333331</c:v>
                </c:pt>
                <c:pt idx="45">
                  <c:v>1.1783333333333335</c:v>
                </c:pt>
                <c:pt idx="46">
                  <c:v>1.165</c:v>
                </c:pt>
                <c:pt idx="47">
                  <c:v>1.1533333333333333</c:v>
                </c:pt>
                <c:pt idx="48">
                  <c:v>1.1386666666666667</c:v>
                </c:pt>
                <c:pt idx="49">
                  <c:v>1.1246666666666669</c:v>
                </c:pt>
                <c:pt idx="50">
                  <c:v>1.1073333333333333</c:v>
                </c:pt>
                <c:pt idx="51">
                  <c:v>1.0913333333333333</c:v>
                </c:pt>
                <c:pt idx="52">
                  <c:v>1.0740000000000001</c:v>
                </c:pt>
                <c:pt idx="53">
                  <c:v>1.0586666666666666</c:v>
                </c:pt>
                <c:pt idx="54">
                  <c:v>1.0453333333333334</c:v>
                </c:pt>
                <c:pt idx="55">
                  <c:v>1.032</c:v>
                </c:pt>
                <c:pt idx="56">
                  <c:v>1.0206666666666664</c:v>
                </c:pt>
                <c:pt idx="57">
                  <c:v>1.0093333333333332</c:v>
                </c:pt>
                <c:pt idx="58">
                  <c:v>1.0016666666666667</c:v>
                </c:pt>
                <c:pt idx="59">
                  <c:v>0.99333333333333329</c:v>
                </c:pt>
                <c:pt idx="60">
                  <c:v>0.98766666666666669</c:v>
                </c:pt>
                <c:pt idx="61">
                  <c:v>0.98366666666666658</c:v>
                </c:pt>
                <c:pt idx="62">
                  <c:v>0.97899999999999998</c:v>
                </c:pt>
                <c:pt idx="63">
                  <c:v>0.97366666666666657</c:v>
                </c:pt>
                <c:pt idx="64">
                  <c:v>0.96966666666666657</c:v>
                </c:pt>
                <c:pt idx="65">
                  <c:v>0.96499999999999997</c:v>
                </c:pt>
                <c:pt idx="66">
                  <c:v>0.96166666666666656</c:v>
                </c:pt>
                <c:pt idx="67">
                  <c:v>0.95733333333333326</c:v>
                </c:pt>
                <c:pt idx="68">
                  <c:v>0.95400000000000007</c:v>
                </c:pt>
                <c:pt idx="69">
                  <c:v>0.95033333333333336</c:v>
                </c:pt>
                <c:pt idx="70">
                  <c:v>0.94699999999999995</c:v>
                </c:pt>
                <c:pt idx="71">
                  <c:v>0.94299999999999995</c:v>
                </c:pt>
                <c:pt idx="72">
                  <c:v>0.93933333333333335</c:v>
                </c:pt>
                <c:pt idx="73">
                  <c:v>0.93599999999999994</c:v>
                </c:pt>
                <c:pt idx="74">
                  <c:v>0.93233333333333324</c:v>
                </c:pt>
                <c:pt idx="75">
                  <c:v>0.92933333333333346</c:v>
                </c:pt>
                <c:pt idx="76">
                  <c:v>0.92633333333333334</c:v>
                </c:pt>
                <c:pt idx="77">
                  <c:v>0.92333333333333345</c:v>
                </c:pt>
                <c:pt idx="78">
                  <c:v>0.92033333333333334</c:v>
                </c:pt>
                <c:pt idx="79">
                  <c:v>0.91866666666666674</c:v>
                </c:pt>
                <c:pt idx="80">
                  <c:v>0.91566666666666663</c:v>
                </c:pt>
                <c:pt idx="81">
                  <c:v>0.91333333333333344</c:v>
                </c:pt>
                <c:pt idx="82">
                  <c:v>0.91066666666666674</c:v>
                </c:pt>
                <c:pt idx="83">
                  <c:v>0.90900000000000014</c:v>
                </c:pt>
                <c:pt idx="84">
                  <c:v>0.90866666666666662</c:v>
                </c:pt>
                <c:pt idx="85">
                  <c:v>0.90800000000000003</c:v>
                </c:pt>
                <c:pt idx="86">
                  <c:v>0.90666666666666673</c:v>
                </c:pt>
                <c:pt idx="87">
                  <c:v>0.90533333333333343</c:v>
                </c:pt>
                <c:pt idx="88">
                  <c:v>0.90466666666666662</c:v>
                </c:pt>
                <c:pt idx="89">
                  <c:v>0.90300000000000002</c:v>
                </c:pt>
                <c:pt idx="90">
                  <c:v>0.90200000000000002</c:v>
                </c:pt>
                <c:pt idx="91">
                  <c:v>0.90100000000000013</c:v>
                </c:pt>
                <c:pt idx="92">
                  <c:v>0.9</c:v>
                </c:pt>
                <c:pt idx="93">
                  <c:v>0.89900000000000002</c:v>
                </c:pt>
                <c:pt idx="94">
                  <c:v>0.89700000000000013</c:v>
                </c:pt>
                <c:pt idx="95">
                  <c:v>0.89433333333333331</c:v>
                </c:pt>
                <c:pt idx="96">
                  <c:v>0.89166666666666661</c:v>
                </c:pt>
                <c:pt idx="97">
                  <c:v>0.88966666666666672</c:v>
                </c:pt>
                <c:pt idx="98">
                  <c:v>0.88733333333333331</c:v>
                </c:pt>
                <c:pt idx="99">
                  <c:v>0.8843333333333333</c:v>
                </c:pt>
                <c:pt idx="100">
                  <c:v>0.88099999999999989</c:v>
                </c:pt>
                <c:pt idx="101">
                  <c:v>0.87733333333333319</c:v>
                </c:pt>
                <c:pt idx="102">
                  <c:v>0.874</c:v>
                </c:pt>
                <c:pt idx="103">
                  <c:v>0.86933333333333318</c:v>
                </c:pt>
                <c:pt idx="104">
                  <c:v>0.86599999999999999</c:v>
                </c:pt>
                <c:pt idx="105">
                  <c:v>0.86166666666666669</c:v>
                </c:pt>
                <c:pt idx="106">
                  <c:v>0.85733333333333339</c:v>
                </c:pt>
                <c:pt idx="107">
                  <c:v>0.85233333333333328</c:v>
                </c:pt>
                <c:pt idx="108">
                  <c:v>0.84766666666666668</c:v>
                </c:pt>
                <c:pt idx="109">
                  <c:v>0.84299999999999997</c:v>
                </c:pt>
                <c:pt idx="110">
                  <c:v>0.83866666666666667</c:v>
                </c:pt>
                <c:pt idx="111">
                  <c:v>0.83433333333333337</c:v>
                </c:pt>
                <c:pt idx="112">
                  <c:v>0.83066666666666666</c:v>
                </c:pt>
                <c:pt idx="113">
                  <c:v>0.82599999999999996</c:v>
                </c:pt>
                <c:pt idx="114">
                  <c:v>0.82233333333333325</c:v>
                </c:pt>
                <c:pt idx="115">
                  <c:v>0.81733333333333336</c:v>
                </c:pt>
                <c:pt idx="116">
                  <c:v>0.81300000000000006</c:v>
                </c:pt>
                <c:pt idx="117">
                  <c:v>0.80833333333333346</c:v>
                </c:pt>
                <c:pt idx="118">
                  <c:v>0.80433333333333346</c:v>
                </c:pt>
                <c:pt idx="119">
                  <c:v>0.80100000000000016</c:v>
                </c:pt>
                <c:pt idx="120">
                  <c:v>0.79700000000000004</c:v>
                </c:pt>
                <c:pt idx="121">
                  <c:v>0.79266666666666674</c:v>
                </c:pt>
                <c:pt idx="122">
                  <c:v>0.78833333333333344</c:v>
                </c:pt>
                <c:pt idx="123">
                  <c:v>0.78433333333333344</c:v>
                </c:pt>
                <c:pt idx="124">
                  <c:v>0.77966666666666662</c:v>
                </c:pt>
                <c:pt idx="125">
                  <c:v>0.77599999999999991</c:v>
                </c:pt>
                <c:pt idx="126">
                  <c:v>0.77166666666666661</c:v>
                </c:pt>
                <c:pt idx="127">
                  <c:v>0.7679999999999999</c:v>
                </c:pt>
                <c:pt idx="128">
                  <c:v>0.76466666666666672</c:v>
                </c:pt>
                <c:pt idx="129">
                  <c:v>0.76133333333333331</c:v>
                </c:pt>
                <c:pt idx="130">
                  <c:v>0.7583333333333333</c:v>
                </c:pt>
                <c:pt idx="131">
                  <c:v>0.755</c:v>
                </c:pt>
                <c:pt idx="132">
                  <c:v>0.7506666666666667</c:v>
                </c:pt>
                <c:pt idx="133">
                  <c:v>0.74733333333333329</c:v>
                </c:pt>
                <c:pt idx="134">
                  <c:v>0.7443333333333334</c:v>
                </c:pt>
                <c:pt idx="135">
                  <c:v>0.7413333333333334</c:v>
                </c:pt>
                <c:pt idx="136">
                  <c:v>0.73866666666666669</c:v>
                </c:pt>
                <c:pt idx="137">
                  <c:v>0.73599999999999988</c:v>
                </c:pt>
                <c:pt idx="138">
                  <c:v>0.73299999999999998</c:v>
                </c:pt>
                <c:pt idx="139">
                  <c:v>0.73</c:v>
                </c:pt>
                <c:pt idx="140">
                  <c:v>0.72733333333333328</c:v>
                </c:pt>
                <c:pt idx="141">
                  <c:v>0.72533333333333339</c:v>
                </c:pt>
                <c:pt idx="142">
                  <c:v>0.72399999999999987</c:v>
                </c:pt>
                <c:pt idx="143">
                  <c:v>0.72266666666666668</c:v>
                </c:pt>
                <c:pt idx="144">
                  <c:v>0.72166666666666668</c:v>
                </c:pt>
                <c:pt idx="145">
                  <c:v>0.71999999999999986</c:v>
                </c:pt>
                <c:pt idx="146">
                  <c:v>0.71899999999999997</c:v>
                </c:pt>
                <c:pt idx="147">
                  <c:v>0.71799999999999997</c:v>
                </c:pt>
                <c:pt idx="148">
                  <c:v>0.71766666666666656</c:v>
                </c:pt>
                <c:pt idx="149">
                  <c:v>0.71666666666666667</c:v>
                </c:pt>
                <c:pt idx="150">
                  <c:v>0.71666666666666667</c:v>
                </c:pt>
                <c:pt idx="151">
                  <c:v>0.71666666666666667</c:v>
                </c:pt>
                <c:pt idx="152">
                  <c:v>0.71666666666666667</c:v>
                </c:pt>
                <c:pt idx="153">
                  <c:v>0.71766666666666656</c:v>
                </c:pt>
                <c:pt idx="154">
                  <c:v>0.71766666666666656</c:v>
                </c:pt>
                <c:pt idx="155">
                  <c:v>0.71899999999999997</c:v>
                </c:pt>
                <c:pt idx="156">
                  <c:v>0.71966666666666657</c:v>
                </c:pt>
                <c:pt idx="157">
                  <c:v>0.72099999999999997</c:v>
                </c:pt>
                <c:pt idx="158">
                  <c:v>0.72233333333333327</c:v>
                </c:pt>
                <c:pt idx="159">
                  <c:v>0.72399999999999987</c:v>
                </c:pt>
                <c:pt idx="160">
                  <c:v>0.72566666666666657</c:v>
                </c:pt>
                <c:pt idx="161">
                  <c:v>0.72699999999999998</c:v>
                </c:pt>
                <c:pt idx="162">
                  <c:v>0.72933333333333328</c:v>
                </c:pt>
                <c:pt idx="163">
                  <c:v>0.73133333333333328</c:v>
                </c:pt>
                <c:pt idx="164">
                  <c:v>0.73366666666666658</c:v>
                </c:pt>
                <c:pt idx="165">
                  <c:v>0.73566666666666658</c:v>
                </c:pt>
                <c:pt idx="166">
                  <c:v>0.73766666666666669</c:v>
                </c:pt>
                <c:pt idx="167">
                  <c:v>0.7406666666666667</c:v>
                </c:pt>
                <c:pt idx="168">
                  <c:v>0.7426666666666667</c:v>
                </c:pt>
                <c:pt idx="169">
                  <c:v>0.74500000000000011</c:v>
                </c:pt>
                <c:pt idx="170">
                  <c:v>0.74799999999999989</c:v>
                </c:pt>
                <c:pt idx="171">
                  <c:v>0.7506666666666667</c:v>
                </c:pt>
                <c:pt idx="172">
                  <c:v>0.754</c:v>
                </c:pt>
                <c:pt idx="173">
                  <c:v>0.75666666666666671</c:v>
                </c:pt>
                <c:pt idx="174">
                  <c:v>0.7596666666666666</c:v>
                </c:pt>
                <c:pt idx="175">
                  <c:v>0.76233333333333331</c:v>
                </c:pt>
                <c:pt idx="176">
                  <c:v>0.76500000000000001</c:v>
                </c:pt>
                <c:pt idx="177">
                  <c:v>0.7679999999999999</c:v>
                </c:pt>
                <c:pt idx="178">
                  <c:v>0.77100000000000002</c:v>
                </c:pt>
                <c:pt idx="179">
                  <c:v>0.77366666666666672</c:v>
                </c:pt>
                <c:pt idx="180">
                  <c:v>0.77700000000000014</c:v>
                </c:pt>
                <c:pt idx="181">
                  <c:v>0.77999999999999992</c:v>
                </c:pt>
                <c:pt idx="182">
                  <c:v>0.78266666666666662</c:v>
                </c:pt>
                <c:pt idx="183">
                  <c:v>0.78600000000000003</c:v>
                </c:pt>
                <c:pt idx="184">
                  <c:v>0.78900000000000003</c:v>
                </c:pt>
                <c:pt idx="185">
                  <c:v>0.79166666666666663</c:v>
                </c:pt>
                <c:pt idx="186">
                  <c:v>0.79533333333333334</c:v>
                </c:pt>
                <c:pt idx="187">
                  <c:v>0.79833333333333334</c:v>
                </c:pt>
                <c:pt idx="188">
                  <c:v>0.80200000000000005</c:v>
                </c:pt>
                <c:pt idx="189">
                  <c:v>0.80533333333333346</c:v>
                </c:pt>
                <c:pt idx="190">
                  <c:v>0.80933333333333335</c:v>
                </c:pt>
                <c:pt idx="191">
                  <c:v>0.81233333333333324</c:v>
                </c:pt>
                <c:pt idx="192">
                  <c:v>0.81633333333333324</c:v>
                </c:pt>
                <c:pt idx="193">
                  <c:v>0.82033333333333325</c:v>
                </c:pt>
                <c:pt idx="194">
                  <c:v>0.82399999999999995</c:v>
                </c:pt>
                <c:pt idx="195">
                  <c:v>0.82733333333333325</c:v>
                </c:pt>
                <c:pt idx="196">
                  <c:v>0.83133333333333326</c:v>
                </c:pt>
                <c:pt idx="197">
                  <c:v>0.83599999999999997</c:v>
                </c:pt>
                <c:pt idx="198">
                  <c:v>0.84</c:v>
                </c:pt>
                <c:pt idx="199">
                  <c:v>0.84433333333333327</c:v>
                </c:pt>
                <c:pt idx="200">
                  <c:v>0.84933333333333338</c:v>
                </c:pt>
                <c:pt idx="201">
                  <c:v>0.85499999999999998</c:v>
                </c:pt>
                <c:pt idx="202">
                  <c:v>0.86033333333333328</c:v>
                </c:pt>
                <c:pt idx="203">
                  <c:v>0.8663333333333334</c:v>
                </c:pt>
                <c:pt idx="204">
                  <c:v>0.87133333333333329</c:v>
                </c:pt>
                <c:pt idx="205">
                  <c:v>0.87766666666666671</c:v>
                </c:pt>
                <c:pt idx="206">
                  <c:v>0.8833333333333333</c:v>
                </c:pt>
                <c:pt idx="207">
                  <c:v>0.89100000000000001</c:v>
                </c:pt>
                <c:pt idx="208">
                  <c:v>0.89866666666666672</c:v>
                </c:pt>
                <c:pt idx="209">
                  <c:v>0.90600000000000003</c:v>
                </c:pt>
                <c:pt idx="210">
                  <c:v>0.91266666666666685</c:v>
                </c:pt>
                <c:pt idx="211">
                  <c:v>0.91900000000000004</c:v>
                </c:pt>
                <c:pt idx="212">
                  <c:v>0.92666666666666675</c:v>
                </c:pt>
                <c:pt idx="213">
                  <c:v>0.93466666666666676</c:v>
                </c:pt>
                <c:pt idx="214">
                  <c:v>0.94233333333333336</c:v>
                </c:pt>
                <c:pt idx="215">
                  <c:v>0.94933333333333325</c:v>
                </c:pt>
                <c:pt idx="216">
                  <c:v>0.95599999999999996</c:v>
                </c:pt>
                <c:pt idx="217">
                  <c:v>0.96299999999999997</c:v>
                </c:pt>
                <c:pt idx="218">
                  <c:v>0.96966666666666657</c:v>
                </c:pt>
                <c:pt idx="219">
                  <c:v>0.97533333333333339</c:v>
                </c:pt>
                <c:pt idx="220">
                  <c:v>0.98099999999999987</c:v>
                </c:pt>
                <c:pt idx="221">
                  <c:v>0.98533333333333328</c:v>
                </c:pt>
                <c:pt idx="222">
                  <c:v>0.98899999999999988</c:v>
                </c:pt>
                <c:pt idx="223">
                  <c:v>0.99299999999999999</c:v>
                </c:pt>
                <c:pt idx="224">
                  <c:v>0.995</c:v>
                </c:pt>
                <c:pt idx="225">
                  <c:v>0.99699999999999989</c:v>
                </c:pt>
                <c:pt idx="226">
                  <c:v>0.99799999999999989</c:v>
                </c:pt>
                <c:pt idx="227">
                  <c:v>0.999</c:v>
                </c:pt>
                <c:pt idx="228">
                  <c:v>0.9986666666666667</c:v>
                </c:pt>
                <c:pt idx="229">
                  <c:v>0.99766666666666681</c:v>
                </c:pt>
                <c:pt idx="230">
                  <c:v>0.99633333333333329</c:v>
                </c:pt>
                <c:pt idx="231">
                  <c:v>0.99400000000000011</c:v>
                </c:pt>
                <c:pt idx="232">
                  <c:v>0.9913333333333334</c:v>
                </c:pt>
                <c:pt idx="233">
                  <c:v>0.98699999999999999</c:v>
                </c:pt>
                <c:pt idx="234">
                  <c:v>0.98233333333333339</c:v>
                </c:pt>
                <c:pt idx="235">
                  <c:v>0.97666666666666657</c:v>
                </c:pt>
                <c:pt idx="236">
                  <c:v>0.97166666666666668</c:v>
                </c:pt>
                <c:pt idx="237">
                  <c:v>0.96399999999999997</c:v>
                </c:pt>
                <c:pt idx="238">
                  <c:v>0.95699999999999996</c:v>
                </c:pt>
                <c:pt idx="239">
                  <c:v>0.94899999999999995</c:v>
                </c:pt>
                <c:pt idx="240">
                  <c:v>0.94033333333333324</c:v>
                </c:pt>
                <c:pt idx="241">
                  <c:v>0.93133333333333335</c:v>
                </c:pt>
                <c:pt idx="242">
                  <c:v>0.92266666666666675</c:v>
                </c:pt>
                <c:pt idx="243">
                  <c:v>0.91366666666666674</c:v>
                </c:pt>
                <c:pt idx="244">
                  <c:v>0.90566666666666673</c:v>
                </c:pt>
                <c:pt idx="245">
                  <c:v>0.89733333333333343</c:v>
                </c:pt>
                <c:pt idx="246">
                  <c:v>0.88966666666666672</c:v>
                </c:pt>
                <c:pt idx="247">
                  <c:v>0.8833333333333333</c:v>
                </c:pt>
                <c:pt idx="248">
                  <c:v>0.8763333333333333</c:v>
                </c:pt>
                <c:pt idx="249">
                  <c:v>0.8703333333333334</c:v>
                </c:pt>
                <c:pt idx="250">
                  <c:v>0.86433333333333329</c:v>
                </c:pt>
                <c:pt idx="251">
                  <c:v>0.86033333333333328</c:v>
                </c:pt>
                <c:pt idx="252">
                  <c:v>0.85466666666666669</c:v>
                </c:pt>
                <c:pt idx="253">
                  <c:v>0.85033333333333339</c:v>
                </c:pt>
                <c:pt idx="254">
                  <c:v>0.84666666666666668</c:v>
                </c:pt>
                <c:pt idx="255">
                  <c:v>0.84366666666666656</c:v>
                </c:pt>
                <c:pt idx="256">
                  <c:v>0.84066666666666678</c:v>
                </c:pt>
                <c:pt idx="257">
                  <c:v>0.83833333333333337</c:v>
                </c:pt>
                <c:pt idx="258">
                  <c:v>0.83700000000000008</c:v>
                </c:pt>
                <c:pt idx="259">
                  <c:v>0.83666666666666656</c:v>
                </c:pt>
                <c:pt idx="260">
                  <c:v>0.83700000000000008</c:v>
                </c:pt>
                <c:pt idx="261">
                  <c:v>0.83866666666666667</c:v>
                </c:pt>
                <c:pt idx="262">
                  <c:v>0.84199999999999997</c:v>
                </c:pt>
                <c:pt idx="263">
                  <c:v>0.84566666666666668</c:v>
                </c:pt>
                <c:pt idx="264">
                  <c:v>0.85099999999999998</c:v>
                </c:pt>
                <c:pt idx="265">
                  <c:v>0.85699999999999987</c:v>
                </c:pt>
                <c:pt idx="266">
                  <c:v>0.8656666666666667</c:v>
                </c:pt>
                <c:pt idx="267">
                  <c:v>0.87299999999999989</c:v>
                </c:pt>
                <c:pt idx="268">
                  <c:v>0.88233333333333341</c:v>
                </c:pt>
                <c:pt idx="269">
                  <c:v>0.89033333333333342</c:v>
                </c:pt>
                <c:pt idx="270">
                  <c:v>0.89933333333333332</c:v>
                </c:pt>
                <c:pt idx="271">
                  <c:v>0.90700000000000003</c:v>
                </c:pt>
                <c:pt idx="272">
                  <c:v>0.91533333333333333</c:v>
                </c:pt>
                <c:pt idx="273">
                  <c:v>0.92233333333333345</c:v>
                </c:pt>
                <c:pt idx="274">
                  <c:v>0.93</c:v>
                </c:pt>
                <c:pt idx="275">
                  <c:v>0.93699999999999994</c:v>
                </c:pt>
                <c:pt idx="276">
                  <c:v>0.94466666666666654</c:v>
                </c:pt>
                <c:pt idx="277">
                  <c:v>0.95233333333333337</c:v>
                </c:pt>
                <c:pt idx="278">
                  <c:v>0.95933333333333326</c:v>
                </c:pt>
                <c:pt idx="279">
                  <c:v>0.96566666666666656</c:v>
                </c:pt>
                <c:pt idx="280">
                  <c:v>0.97000000000000008</c:v>
                </c:pt>
                <c:pt idx="281">
                  <c:v>0.97199999999999998</c:v>
                </c:pt>
                <c:pt idx="282">
                  <c:v>0.97166666666666668</c:v>
                </c:pt>
                <c:pt idx="283">
                  <c:v>0.96799999999999997</c:v>
                </c:pt>
                <c:pt idx="284">
                  <c:v>0.96</c:v>
                </c:pt>
                <c:pt idx="285">
                  <c:v>0.95033333333333336</c:v>
                </c:pt>
                <c:pt idx="286">
                  <c:v>0.93566666666666676</c:v>
                </c:pt>
                <c:pt idx="287">
                  <c:v>0.92</c:v>
                </c:pt>
                <c:pt idx="288">
                  <c:v>0.89966666666666661</c:v>
                </c:pt>
                <c:pt idx="289">
                  <c:v>0.8806666666666666</c:v>
                </c:pt>
                <c:pt idx="290">
                  <c:v>0.85966666666666658</c:v>
                </c:pt>
                <c:pt idx="291">
                  <c:v>0.84233333333333327</c:v>
                </c:pt>
                <c:pt idx="292">
                  <c:v>0.82233333333333325</c:v>
                </c:pt>
                <c:pt idx="293">
                  <c:v>0.80366666666666664</c:v>
                </c:pt>
                <c:pt idx="294">
                  <c:v>0.78666666666666674</c:v>
                </c:pt>
                <c:pt idx="295">
                  <c:v>0.77099999999999991</c:v>
                </c:pt>
                <c:pt idx="296">
                  <c:v>0.75600000000000012</c:v>
                </c:pt>
                <c:pt idx="297">
                  <c:v>0.74400000000000011</c:v>
                </c:pt>
                <c:pt idx="298">
                  <c:v>0.73266666666666669</c:v>
                </c:pt>
                <c:pt idx="299">
                  <c:v>0.72333333333333327</c:v>
                </c:pt>
                <c:pt idx="300">
                  <c:v>0.71533333333333327</c:v>
                </c:pt>
                <c:pt idx="301">
                  <c:v>0.70800000000000007</c:v>
                </c:pt>
                <c:pt idx="302">
                  <c:v>0.69833333333333325</c:v>
                </c:pt>
                <c:pt idx="303">
                  <c:v>0.69133333333333324</c:v>
                </c:pt>
                <c:pt idx="304">
                  <c:v>0.68366666666666676</c:v>
                </c:pt>
                <c:pt idx="305">
                  <c:v>0.67733333333333334</c:v>
                </c:pt>
                <c:pt idx="306">
                  <c:v>0.67066666666666686</c:v>
                </c:pt>
                <c:pt idx="307">
                  <c:v>0.66600000000000004</c:v>
                </c:pt>
                <c:pt idx="308">
                  <c:v>0.66033333333333333</c:v>
                </c:pt>
                <c:pt idx="309">
                  <c:v>0.65566666666666673</c:v>
                </c:pt>
                <c:pt idx="310">
                  <c:v>0.65066666666666673</c:v>
                </c:pt>
                <c:pt idx="311">
                  <c:v>0.64633333333333332</c:v>
                </c:pt>
                <c:pt idx="312">
                  <c:v>0.64200000000000002</c:v>
                </c:pt>
                <c:pt idx="313">
                  <c:v>0.63866666666666672</c:v>
                </c:pt>
                <c:pt idx="314">
                  <c:v>0.63466666666666671</c:v>
                </c:pt>
                <c:pt idx="315">
                  <c:v>0.63166666666666671</c:v>
                </c:pt>
                <c:pt idx="316">
                  <c:v>0.62866666666666671</c:v>
                </c:pt>
                <c:pt idx="317">
                  <c:v>0.626</c:v>
                </c:pt>
                <c:pt idx="318">
                  <c:v>0.6226666666666667</c:v>
                </c:pt>
                <c:pt idx="319">
                  <c:v>0.62</c:v>
                </c:pt>
                <c:pt idx="320">
                  <c:v>0.61733333333333329</c:v>
                </c:pt>
                <c:pt idx="321">
                  <c:v>0.61499999999999999</c:v>
                </c:pt>
                <c:pt idx="322">
                  <c:v>0.61299999999999999</c:v>
                </c:pt>
                <c:pt idx="323">
                  <c:v>0.61099999999999999</c:v>
                </c:pt>
                <c:pt idx="324">
                  <c:v>0.60833333333333328</c:v>
                </c:pt>
                <c:pt idx="325">
                  <c:v>0.60599999999999998</c:v>
                </c:pt>
                <c:pt idx="326">
                  <c:v>0.60399999999999998</c:v>
                </c:pt>
                <c:pt idx="327">
                  <c:v>0.60233333333333328</c:v>
                </c:pt>
                <c:pt idx="328">
                  <c:v>0.60066666666666668</c:v>
                </c:pt>
                <c:pt idx="329">
                  <c:v>0.59899999999999998</c:v>
                </c:pt>
                <c:pt idx="330">
                  <c:v>0.59699999999999998</c:v>
                </c:pt>
                <c:pt idx="331">
                  <c:v>0.59499999999999997</c:v>
                </c:pt>
                <c:pt idx="332">
                  <c:v>0.59366666666666668</c:v>
                </c:pt>
                <c:pt idx="333">
                  <c:v>0.59199999999999997</c:v>
                </c:pt>
                <c:pt idx="334">
                  <c:v>0.59033333333333327</c:v>
                </c:pt>
                <c:pt idx="335">
                  <c:v>0.58899999999999997</c:v>
                </c:pt>
                <c:pt idx="336">
                  <c:v>0.58799999999999997</c:v>
                </c:pt>
                <c:pt idx="337">
                  <c:v>0.58633333333333326</c:v>
                </c:pt>
                <c:pt idx="338">
                  <c:v>0.58466666666666667</c:v>
                </c:pt>
                <c:pt idx="339">
                  <c:v>0.58333333333333326</c:v>
                </c:pt>
                <c:pt idx="340">
                  <c:v>0.58199999999999996</c:v>
                </c:pt>
                <c:pt idx="341">
                  <c:v>0.58066666666666666</c:v>
                </c:pt>
                <c:pt idx="342">
                  <c:v>0.57933333333333326</c:v>
                </c:pt>
                <c:pt idx="343">
                  <c:v>0.57799999999999996</c:v>
                </c:pt>
                <c:pt idx="344">
                  <c:v>0.57699999999999996</c:v>
                </c:pt>
                <c:pt idx="345">
                  <c:v>0.57566666666666666</c:v>
                </c:pt>
                <c:pt idx="346">
                  <c:v>0.57466666666666655</c:v>
                </c:pt>
                <c:pt idx="347">
                  <c:v>0.57333333333333325</c:v>
                </c:pt>
                <c:pt idx="348">
                  <c:v>0.57199999999999995</c:v>
                </c:pt>
                <c:pt idx="349">
                  <c:v>0.57133333333333325</c:v>
                </c:pt>
                <c:pt idx="350">
                  <c:v>0.57066666666666654</c:v>
                </c:pt>
              </c:numCache>
            </c:numRef>
          </c:yVal>
          <c:smooth val="1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00330880"/>
        <c:axId val="100331456"/>
      </c:scatterChart>
      <c:valAx>
        <c:axId val="100330880"/>
        <c:scaling>
          <c:orientation val="minMax"/>
          <c:max val="750"/>
          <c:min val="400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19050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/>
            </a:pPr>
            <a:endParaRPr lang="zh-CN"/>
          </a:p>
        </c:txPr>
        <c:crossAx val="100331456"/>
        <c:crosses val="autoZero"/>
        <c:crossBetween val="midCat"/>
        <c:majorUnit val="50"/>
      </c:valAx>
      <c:valAx>
        <c:axId val="100331456"/>
        <c:scaling>
          <c:orientation val="minMax"/>
          <c:min val="0.5"/>
        </c:scaling>
        <c:delete val="0"/>
        <c:axPos val="l"/>
        <c:numFmt formatCode="#,##0.0_);[Red]\(#,##0.0\)" sourceLinked="0"/>
        <c:majorTickMark val="out"/>
        <c:minorTickMark val="none"/>
        <c:tickLblPos val="nextTo"/>
        <c:spPr>
          <a:ln w="19050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/>
            </a:pPr>
            <a:endParaRPr lang="zh-CN"/>
          </a:p>
        </c:txPr>
        <c:crossAx val="100330880"/>
        <c:crosses val="autoZero"/>
        <c:crossBetween val="midCat"/>
      </c:valAx>
      <c:spPr>
        <a:noFill/>
        <a:ln w="19050">
          <a:solidFill>
            <a:srgbClr val="000000"/>
          </a:solidFill>
        </a:ln>
      </c:spPr>
    </c:plotArea>
    <c:legend>
      <c:legendPos val="r"/>
      <c:layout>
        <c:manualLayout>
          <c:xMode val="edge"/>
          <c:yMode val="edge"/>
          <c:x val="0.37220110417232333"/>
          <c:y val="5.7971305499380878E-2"/>
          <c:w val="0.28149280477871297"/>
          <c:h val="0.22806414908518949"/>
        </c:manualLayout>
      </c:layout>
      <c:overlay val="0"/>
      <c:spPr>
        <a:solidFill>
          <a:srgbClr val="FFFFFF"/>
        </a:solidFill>
        <a:ln w="3175">
          <a:noFill/>
          <a:prstDash val="solid"/>
        </a:ln>
      </c:spPr>
      <c:txPr>
        <a:bodyPr/>
        <a:lstStyle/>
        <a:p>
          <a:pPr>
            <a:defRPr sz="1200"/>
          </a:pPr>
          <a:endParaRPr lang="zh-CN"/>
        </a:p>
      </c:txPr>
    </c:legend>
    <c:plotVisOnly val="1"/>
    <c:dispBlanksAs val="gap"/>
    <c:showDLblsOverMax val="0"/>
  </c:chart>
  <c:spPr>
    <a:solidFill>
      <a:srgbClr val="FFFFFF"/>
    </a:solidFill>
    <a:ln w="3175">
      <a:noFill/>
      <a:prstDash val="solid"/>
    </a:ln>
  </c:spPr>
  <c:txPr>
    <a:bodyPr/>
    <a:lstStyle/>
    <a:p>
      <a:pPr>
        <a:defRPr sz="1800" b="1" i="0" u="none" strike="noStrike" baseline="0">
          <a:solidFill>
            <a:srgbClr val="000000"/>
          </a:solidFill>
          <a:latin typeface="Arial" pitchFamily="34" charset="0"/>
          <a:ea typeface="宋体"/>
          <a:cs typeface="Arial" pitchFamily="34" charset="0"/>
        </a:defRPr>
      </a:pPr>
      <a:endParaRPr lang="zh-CN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1344685039370078"/>
          <c:y val="5.1400554097404488E-2"/>
          <c:w val="0.8381364829396325"/>
          <c:h val="0.8326195683872849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Sheet1!$I$8</c:f>
              <c:strCache>
                <c:ptCount val="1"/>
                <c:pt idx="0">
                  <c:v>Δslr0110+G+VB12</c:v>
                </c:pt>
              </c:strCache>
            </c:strRef>
          </c:tx>
          <c:errBars>
            <c:errDir val="y"/>
            <c:errBarType val="both"/>
            <c:errValType val="cust"/>
            <c:noEndCap val="0"/>
            <c:plus>
              <c:numRef>
                <c:f>(Sheet1!$G$5,Sheet1!$G$8,Sheet1!$G$11,Sheet1!$G$14,Sheet1!$G$17)</c:f>
                <c:numCache>
                  <c:formatCode>General</c:formatCode>
                  <c:ptCount val="5"/>
                  <c:pt idx="0">
                    <c:v>1.9245008972987407E-4</c:v>
                  </c:pt>
                  <c:pt idx="1">
                    <c:v>2.03096401120622E-2</c:v>
                  </c:pt>
                  <c:pt idx="2">
                    <c:v>8.6467292039201685E-2</c:v>
                  </c:pt>
                  <c:pt idx="3">
                    <c:v>6.5269810388480107E-2</c:v>
                  </c:pt>
                  <c:pt idx="4">
                    <c:v>0.10496789632673061</c:v>
                  </c:pt>
                </c:numCache>
              </c:numRef>
            </c:plus>
            <c:minus>
              <c:numRef>
                <c:f>(Sheet1!$G$5,Sheet1!$G$8,Sheet1!$G$11,Sheet1!$G$14,Sheet1!$G$17)</c:f>
                <c:numCache>
                  <c:formatCode>General</c:formatCode>
                  <c:ptCount val="5"/>
                  <c:pt idx="0">
                    <c:v>1.9245008972987407E-4</c:v>
                  </c:pt>
                  <c:pt idx="1">
                    <c:v>2.03096401120622E-2</c:v>
                  </c:pt>
                  <c:pt idx="2">
                    <c:v>8.6467292039201685E-2</c:v>
                  </c:pt>
                  <c:pt idx="3">
                    <c:v>6.5269810388480107E-2</c:v>
                  </c:pt>
                  <c:pt idx="4">
                    <c:v>0.10496789632673061</c:v>
                  </c:pt>
                </c:numCache>
              </c:numRef>
            </c:minus>
          </c:errBars>
          <c:errBars>
            <c:errDir val="x"/>
            <c:errBarType val="both"/>
            <c:errValType val="fixedVal"/>
            <c:noEndCap val="0"/>
            <c:val val="1"/>
          </c:errBars>
          <c:xVal>
            <c:numRef>
              <c:f>Sheet1!$J$7:$O$7</c:f>
              <c:numCache>
                <c:formatCode>General</c:formatCode>
                <c:ptCount val="6"/>
                <c:pt idx="0">
                  <c:v>0</c:v>
                </c:pt>
                <c:pt idx="1">
                  <c:v>24</c:v>
                </c:pt>
                <c:pt idx="2">
                  <c:v>48</c:v>
                </c:pt>
                <c:pt idx="3">
                  <c:v>72</c:v>
                </c:pt>
                <c:pt idx="4">
                  <c:v>96</c:v>
                </c:pt>
                <c:pt idx="5">
                  <c:v>120</c:v>
                </c:pt>
              </c:numCache>
            </c:numRef>
          </c:xVal>
          <c:yVal>
            <c:numRef>
              <c:f>Sheet1!$J$8:$O$8</c:f>
              <c:numCache>
                <c:formatCode>0.000_ </c:formatCode>
                <c:ptCount val="6"/>
                <c:pt idx="0">
                  <c:v>4.5222222222222226E-2</c:v>
                </c:pt>
                <c:pt idx="1">
                  <c:v>0.13922222222222222</c:v>
                </c:pt>
                <c:pt idx="2">
                  <c:v>0.46277777777777779</c:v>
                </c:pt>
                <c:pt idx="3">
                  <c:v>0.87722222222222224</c:v>
                </c:pt>
                <c:pt idx="4">
                  <c:v>1.4435555555555555</c:v>
                </c:pt>
              </c:numCache>
            </c:numRef>
          </c:yVal>
          <c:smooth val="0"/>
        </c:ser>
        <c:ser>
          <c:idx val="1"/>
          <c:order val="1"/>
          <c:tx>
            <c:strRef>
              <c:f>Sheet1!$I$9</c:f>
              <c:strCache>
                <c:ptCount val="1"/>
                <c:pt idx="0">
                  <c:v>WT+G</c:v>
                </c:pt>
              </c:strCache>
            </c:strRef>
          </c:tx>
          <c:errBars>
            <c:errDir val="y"/>
            <c:errBarType val="both"/>
            <c:errValType val="cust"/>
            <c:noEndCap val="0"/>
            <c:plus>
              <c:numRef>
                <c:f>(Sheet1!$G$3,Sheet1!$G$6,Sheet1!$G$9,Sheet1!$G$12,Sheet1!$G$15)</c:f>
                <c:numCache>
                  <c:formatCode>General</c:formatCode>
                  <c:ptCount val="5"/>
                  <c:pt idx="0">
                    <c:v>2.2194427061597985E-3</c:v>
                  </c:pt>
                  <c:pt idx="1">
                    <c:v>9.8957529236499558E-3</c:v>
                  </c:pt>
                  <c:pt idx="2">
                    <c:v>4.7357192734617519E-2</c:v>
                  </c:pt>
                  <c:pt idx="3">
                    <c:v>2.1735787182534858E-2</c:v>
                  </c:pt>
                  <c:pt idx="4">
                    <c:v>9.2271941082384887E-2</c:v>
                  </c:pt>
                </c:numCache>
              </c:numRef>
            </c:plus>
            <c:minus>
              <c:numRef>
                <c:f>(Sheet1!$G$3,Sheet1!$G$6,Sheet1!$G$9,Sheet1!$G$12,Sheet1!$G$15)</c:f>
                <c:numCache>
                  <c:formatCode>General</c:formatCode>
                  <c:ptCount val="5"/>
                  <c:pt idx="0">
                    <c:v>2.2194427061597985E-3</c:v>
                  </c:pt>
                  <c:pt idx="1">
                    <c:v>9.8957529236499558E-3</c:v>
                  </c:pt>
                  <c:pt idx="2">
                    <c:v>4.7357192734617519E-2</c:v>
                  </c:pt>
                  <c:pt idx="3">
                    <c:v>2.1735787182534858E-2</c:v>
                  </c:pt>
                  <c:pt idx="4">
                    <c:v>9.2271941082384887E-2</c:v>
                  </c:pt>
                </c:numCache>
              </c:numRef>
            </c:minus>
          </c:errBars>
          <c:errBars>
            <c:errDir val="x"/>
            <c:errBarType val="both"/>
            <c:errValType val="fixedVal"/>
            <c:noEndCap val="0"/>
            <c:val val="1"/>
          </c:errBars>
          <c:xVal>
            <c:numRef>
              <c:f>Sheet1!$J$7:$O$7</c:f>
              <c:numCache>
                <c:formatCode>General</c:formatCode>
                <c:ptCount val="6"/>
                <c:pt idx="0">
                  <c:v>0</c:v>
                </c:pt>
                <c:pt idx="1">
                  <c:v>24</c:v>
                </c:pt>
                <c:pt idx="2">
                  <c:v>48</c:v>
                </c:pt>
                <c:pt idx="3">
                  <c:v>72</c:v>
                </c:pt>
                <c:pt idx="4">
                  <c:v>96</c:v>
                </c:pt>
                <c:pt idx="5">
                  <c:v>120</c:v>
                </c:pt>
              </c:numCache>
            </c:numRef>
          </c:xVal>
          <c:yVal>
            <c:numRef>
              <c:f>Sheet1!$J$9:$O$9</c:f>
              <c:numCache>
                <c:formatCode>0.000_ </c:formatCode>
                <c:ptCount val="6"/>
                <c:pt idx="0">
                  <c:v>4.611111111111111E-2</c:v>
                </c:pt>
                <c:pt idx="1">
                  <c:v>0.35955555555555557</c:v>
                </c:pt>
                <c:pt idx="2">
                  <c:v>1.7252222222222222</c:v>
                </c:pt>
                <c:pt idx="3">
                  <c:v>2.7303333333333328</c:v>
                </c:pt>
                <c:pt idx="4">
                  <c:v>3.0989999999999998</c:v>
                </c:pt>
              </c:numCache>
            </c:numRef>
          </c:yVal>
          <c:smooth val="0"/>
        </c:ser>
        <c:ser>
          <c:idx val="2"/>
          <c:order val="2"/>
          <c:tx>
            <c:strRef>
              <c:f>Sheet1!$I$10</c:f>
              <c:strCache>
                <c:ptCount val="1"/>
                <c:pt idx="0">
                  <c:v>Δslr0110+G</c:v>
                </c:pt>
              </c:strCache>
            </c:strRef>
          </c:tx>
          <c:errBars>
            <c:errDir val="y"/>
            <c:errBarType val="both"/>
            <c:errValType val="cust"/>
            <c:noEndCap val="0"/>
            <c:plus>
              <c:numRef>
                <c:f>(Sheet1!$G$4,Sheet1!$G$7,Sheet1!$G$10,Sheet1!$G$13,Sheet1!$G$16)</c:f>
                <c:numCache>
                  <c:formatCode>General</c:formatCode>
                  <c:ptCount val="5"/>
                  <c:pt idx="0">
                    <c:v>1.170628194761419E-3</c:v>
                  </c:pt>
                  <c:pt idx="1">
                    <c:v>3.3680415234530123E-2</c:v>
                  </c:pt>
                  <c:pt idx="2">
                    <c:v>5.2769313473660845E-2</c:v>
                  </c:pt>
                  <c:pt idx="3">
                    <c:v>0.11099737234143739</c:v>
                  </c:pt>
                  <c:pt idx="4">
                    <c:v>0.12097627560500951</c:v>
                  </c:pt>
                </c:numCache>
              </c:numRef>
            </c:plus>
            <c:minus>
              <c:numRef>
                <c:f>(Sheet1!$G$4,Sheet1!$G$7,Sheet1!$G$10,Sheet1!$G$13,Sheet1!$G$16)</c:f>
                <c:numCache>
                  <c:formatCode>General</c:formatCode>
                  <c:ptCount val="5"/>
                  <c:pt idx="0">
                    <c:v>1.170628194761419E-3</c:v>
                  </c:pt>
                  <c:pt idx="1">
                    <c:v>3.3680415234530123E-2</c:v>
                  </c:pt>
                  <c:pt idx="2">
                    <c:v>5.2769313473660845E-2</c:v>
                  </c:pt>
                  <c:pt idx="3">
                    <c:v>0.11099737234143739</c:v>
                  </c:pt>
                  <c:pt idx="4">
                    <c:v>0.12097627560500951</c:v>
                  </c:pt>
                </c:numCache>
              </c:numRef>
            </c:minus>
          </c:errBars>
          <c:errBars>
            <c:errDir val="x"/>
            <c:errBarType val="both"/>
            <c:errValType val="fixedVal"/>
            <c:noEndCap val="0"/>
            <c:val val="1"/>
          </c:errBars>
          <c:xVal>
            <c:numRef>
              <c:f>Sheet1!$J$7:$O$7</c:f>
              <c:numCache>
                <c:formatCode>General</c:formatCode>
                <c:ptCount val="6"/>
                <c:pt idx="0">
                  <c:v>0</c:v>
                </c:pt>
                <c:pt idx="1">
                  <c:v>24</c:v>
                </c:pt>
                <c:pt idx="2">
                  <c:v>48</c:v>
                </c:pt>
                <c:pt idx="3">
                  <c:v>72</c:v>
                </c:pt>
                <c:pt idx="4">
                  <c:v>96</c:v>
                </c:pt>
                <c:pt idx="5">
                  <c:v>120</c:v>
                </c:pt>
              </c:numCache>
            </c:numRef>
          </c:xVal>
          <c:yVal>
            <c:numRef>
              <c:f>Sheet1!$J$10:$O$10</c:f>
              <c:numCache>
                <c:formatCode>0.000_ </c:formatCode>
                <c:ptCount val="6"/>
                <c:pt idx="0">
                  <c:v>4.5777777777777778E-2</c:v>
                </c:pt>
                <c:pt idx="1">
                  <c:v>0.12344444444444443</c:v>
                </c:pt>
                <c:pt idx="2">
                  <c:v>0.57811100000000004</c:v>
                </c:pt>
                <c:pt idx="3">
                  <c:v>0.8498</c:v>
                </c:pt>
                <c:pt idx="4">
                  <c:v>1.6078888888888887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9847040"/>
        <c:axId val="39847616"/>
      </c:scatterChart>
      <c:valAx>
        <c:axId val="39847040"/>
        <c:scaling>
          <c:orientation val="minMax"/>
          <c:max val="96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19050">
            <a:solidFill>
              <a:schemeClr val="tx1"/>
            </a:solidFill>
          </a:ln>
        </c:spPr>
        <c:txPr>
          <a:bodyPr/>
          <a:lstStyle/>
          <a:p>
            <a:pPr>
              <a:defRPr sz="1400" b="1">
                <a:latin typeface="Arial" pitchFamily="34" charset="0"/>
                <a:cs typeface="Arial" pitchFamily="34" charset="0"/>
              </a:defRPr>
            </a:pPr>
            <a:endParaRPr lang="zh-CN"/>
          </a:p>
        </c:txPr>
        <c:crossAx val="39847616"/>
        <c:crosses val="autoZero"/>
        <c:crossBetween val="midCat"/>
        <c:majorUnit val="24"/>
      </c:valAx>
      <c:valAx>
        <c:axId val="39847616"/>
        <c:scaling>
          <c:orientation val="minMax"/>
        </c:scaling>
        <c:delete val="0"/>
        <c:axPos val="l"/>
        <c:numFmt formatCode="0.0_ " sourceLinked="0"/>
        <c:majorTickMark val="out"/>
        <c:minorTickMark val="none"/>
        <c:tickLblPos val="nextTo"/>
        <c:spPr>
          <a:noFill/>
          <a:ln w="19050">
            <a:solidFill>
              <a:schemeClr val="tx1"/>
            </a:solidFill>
          </a:ln>
        </c:spPr>
        <c:txPr>
          <a:bodyPr/>
          <a:lstStyle/>
          <a:p>
            <a:pPr>
              <a:defRPr sz="1400" b="1">
                <a:latin typeface="Arial" pitchFamily="34" charset="0"/>
                <a:cs typeface="Arial" pitchFamily="34" charset="0"/>
              </a:defRPr>
            </a:pPr>
            <a:endParaRPr lang="zh-CN"/>
          </a:p>
        </c:txPr>
        <c:crossAx val="39847040"/>
        <c:crosses val="autoZero"/>
        <c:crossBetween val="midCat"/>
      </c:valAx>
    </c:plotArea>
    <c:legend>
      <c:legendPos val="r"/>
      <c:layout>
        <c:manualLayout>
          <c:xMode val="edge"/>
          <c:yMode val="edge"/>
          <c:x val="0.15604155730533681"/>
          <c:y val="5.5112567106514007E-2"/>
          <c:w val="0.37976465441819779"/>
          <c:h val="0.17186806242672675"/>
        </c:manualLayout>
      </c:layout>
      <c:overlay val="0"/>
      <c:txPr>
        <a:bodyPr/>
        <a:lstStyle/>
        <a:p>
          <a:pPr>
            <a:defRPr sz="1000" b="1">
              <a:latin typeface="Arial" pitchFamily="34" charset="0"/>
              <a:cs typeface="Arial" pitchFamily="34" charset="0"/>
            </a:defRPr>
          </a:pPr>
          <a:endParaRPr lang="zh-CN"/>
        </a:p>
      </c:txPr>
    </c:legend>
    <c:plotVisOnly val="1"/>
    <c:dispBlanksAs val="gap"/>
    <c:showDLblsOverMax val="0"/>
  </c:chart>
  <c:spPr>
    <a:ln>
      <a:noFill/>
    </a:ln>
  </c:sp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4446303587051618"/>
          <c:y val="5.4077009231604668E-2"/>
          <c:w val="0.81973272090988625"/>
          <c:h val="0.8113203117929224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Sheet1!$B$23</c:f>
              <c:strCache>
                <c:ptCount val="1"/>
                <c:pt idx="0">
                  <c:v>WT+G</c:v>
                </c:pt>
              </c:strCache>
            </c:strRef>
          </c:tx>
          <c:spPr>
            <a:solidFill>
              <a:srgbClr val="9966FF"/>
            </a:solidFill>
            <a:ln w="12700">
              <a:solidFill>
                <a:schemeClr val="tx1"/>
              </a:solidFill>
            </a:ln>
          </c:spPr>
          <c:invertIfNegative val="0"/>
          <c:cat>
            <c:numRef>
              <c:f>Sheet1!$C$22:$E$22</c:f>
              <c:numCache>
                <c:formatCode>General</c:formatCode>
                <c:ptCount val="3"/>
                <c:pt idx="0">
                  <c:v>0</c:v>
                </c:pt>
                <c:pt idx="1">
                  <c:v>48</c:v>
                </c:pt>
                <c:pt idx="2">
                  <c:v>96</c:v>
                </c:pt>
              </c:numCache>
            </c:numRef>
          </c:cat>
          <c:val>
            <c:numRef>
              <c:f>Sheet1!$C$23:$E$23</c:f>
              <c:numCache>
                <c:formatCode>General</c:formatCode>
                <c:ptCount val="3"/>
                <c:pt idx="0">
                  <c:v>0.878</c:v>
                </c:pt>
                <c:pt idx="1">
                  <c:v>0.50600000000000001</c:v>
                </c:pt>
                <c:pt idx="2">
                  <c:v>0</c:v>
                </c:pt>
              </c:numCache>
            </c:numRef>
          </c:val>
        </c:ser>
        <c:ser>
          <c:idx val="1"/>
          <c:order val="1"/>
          <c:tx>
            <c:strRef>
              <c:f>Sheet1!$B$24</c:f>
              <c:strCache>
                <c:ptCount val="1"/>
                <c:pt idx="0">
                  <c:v>Δslr0110+G</c:v>
                </c:pt>
              </c:strCache>
            </c:strRef>
          </c:tx>
          <c:spPr>
            <a:solidFill>
              <a:srgbClr val="FFFFCC"/>
            </a:solidFill>
            <a:ln w="12700">
              <a:solidFill>
                <a:schemeClr val="tx1"/>
              </a:solidFill>
            </a:ln>
          </c:spPr>
          <c:invertIfNegative val="0"/>
          <c:cat>
            <c:numRef>
              <c:f>Sheet1!$C$22:$E$22</c:f>
              <c:numCache>
                <c:formatCode>General</c:formatCode>
                <c:ptCount val="3"/>
                <c:pt idx="0">
                  <c:v>0</c:v>
                </c:pt>
                <c:pt idx="1">
                  <c:v>48</c:v>
                </c:pt>
                <c:pt idx="2">
                  <c:v>96</c:v>
                </c:pt>
              </c:numCache>
            </c:numRef>
          </c:cat>
          <c:val>
            <c:numRef>
              <c:f>Sheet1!$C$24:$E$24</c:f>
              <c:numCache>
                <c:formatCode>General</c:formatCode>
                <c:ptCount val="3"/>
                <c:pt idx="0">
                  <c:v>0.878</c:v>
                </c:pt>
                <c:pt idx="1">
                  <c:v>0.87299999999999989</c:v>
                </c:pt>
                <c:pt idx="2">
                  <c:v>0.87133333333333329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9452672"/>
        <c:axId val="39849920"/>
      </c:barChart>
      <c:catAx>
        <c:axId val="39452672"/>
        <c:scaling>
          <c:orientation val="minMax"/>
        </c:scaling>
        <c:delete val="0"/>
        <c:axPos val="b"/>
        <c:numFmt formatCode="#,##0_);[Red]\(#,##0\)" sourceLinked="0"/>
        <c:majorTickMark val="out"/>
        <c:minorTickMark val="none"/>
        <c:tickLblPos val="nextTo"/>
        <c:spPr>
          <a:noFill/>
          <a:ln w="19050">
            <a:solidFill>
              <a:schemeClr val="tx1"/>
            </a:solidFill>
          </a:ln>
        </c:spPr>
        <c:txPr>
          <a:bodyPr/>
          <a:lstStyle/>
          <a:p>
            <a:pPr>
              <a:defRPr sz="1800" b="1">
                <a:latin typeface="Arial" pitchFamily="34" charset="0"/>
                <a:cs typeface="Arial" pitchFamily="34" charset="0"/>
              </a:defRPr>
            </a:pPr>
            <a:endParaRPr lang="zh-CN"/>
          </a:p>
        </c:txPr>
        <c:crossAx val="39849920"/>
        <c:crosses val="autoZero"/>
        <c:auto val="1"/>
        <c:lblAlgn val="ctr"/>
        <c:lblOffset val="100"/>
        <c:noMultiLvlLbl val="0"/>
      </c:catAx>
      <c:valAx>
        <c:axId val="39849920"/>
        <c:scaling>
          <c:orientation val="minMax"/>
          <c:max val="1.2"/>
        </c:scaling>
        <c:delete val="0"/>
        <c:axPos val="l"/>
        <c:numFmt formatCode="#,##0.0_);[Red]\(#,##0.0\)" sourceLinked="0"/>
        <c:majorTickMark val="out"/>
        <c:minorTickMark val="none"/>
        <c:tickLblPos val="nextTo"/>
        <c:spPr>
          <a:ln w="19050">
            <a:solidFill>
              <a:schemeClr val="tx1"/>
            </a:solidFill>
          </a:ln>
        </c:spPr>
        <c:txPr>
          <a:bodyPr/>
          <a:lstStyle/>
          <a:p>
            <a:pPr>
              <a:defRPr sz="1800" b="1">
                <a:latin typeface="Arial" pitchFamily="34" charset="0"/>
                <a:cs typeface="Arial" pitchFamily="34" charset="0"/>
              </a:defRPr>
            </a:pPr>
            <a:endParaRPr lang="zh-CN"/>
          </a:p>
        </c:txPr>
        <c:crossAx val="39452672"/>
        <c:crosses val="autoZero"/>
        <c:crossBetween val="between"/>
        <c:majorUnit val="0.2"/>
      </c:valAx>
      <c:spPr>
        <a:ln w="19050">
          <a:solidFill>
            <a:schemeClr val="tx1"/>
          </a:solidFill>
        </a:ln>
      </c:spPr>
    </c:plotArea>
    <c:legend>
      <c:legendPos val="r"/>
      <c:layout>
        <c:manualLayout>
          <c:xMode val="edge"/>
          <c:yMode val="edge"/>
          <c:x val="0.37252909011373581"/>
          <c:y val="9.6261486100364627E-2"/>
          <c:w val="0.21125021872265967"/>
          <c:h val="0.13168621263382541"/>
        </c:manualLayout>
      </c:layout>
      <c:overlay val="0"/>
      <c:txPr>
        <a:bodyPr/>
        <a:lstStyle/>
        <a:p>
          <a:pPr>
            <a:defRPr sz="1200" b="1"/>
          </a:pPr>
          <a:endParaRPr lang="zh-CN"/>
        </a:p>
      </c:txPr>
    </c:legend>
    <c:plotVisOnly val="1"/>
    <c:dispBlanksAs val="gap"/>
    <c:showDLblsOverMax val="0"/>
  </c:chart>
  <c:spPr>
    <a:ln>
      <a:noFill/>
    </a:ln>
  </c:sp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0.1122072192215552"/>
          <c:y val="6.1797763404034124E-2"/>
          <c:w val="0.87053073374085688"/>
          <c:h val="0.8314608167088243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whole_proteome!$I$1</c:f>
              <c:strCache>
                <c:ptCount val="1"/>
                <c:pt idx="0">
                  <c:v>Total</c:v>
                </c:pt>
              </c:strCache>
            </c:strRef>
          </c:tx>
          <c:spPr>
            <a:solidFill>
              <a:srgbClr val="9999FF"/>
            </a:solidFill>
            <a:ln w="12700">
              <a:solidFill>
                <a:srgbClr val="000000"/>
              </a:solidFill>
              <a:prstDash val="solid"/>
            </a:ln>
          </c:spPr>
          <c:invertIfNegative val="0"/>
          <c:val>
            <c:numRef>
              <c:f>whole_proteome!$I$2:$I$18</c:f>
              <c:numCache>
                <c:formatCode>General</c:formatCode>
                <c:ptCount val="17"/>
                <c:pt idx="0">
                  <c:v>339</c:v>
                </c:pt>
                <c:pt idx="1">
                  <c:v>134</c:v>
                </c:pt>
                <c:pt idx="2">
                  <c:v>72</c:v>
                </c:pt>
                <c:pt idx="3">
                  <c:v>64</c:v>
                </c:pt>
                <c:pt idx="4">
                  <c:v>39</c:v>
                </c:pt>
                <c:pt idx="5">
                  <c:v>68</c:v>
                </c:pt>
                <c:pt idx="6">
                  <c:v>35</c:v>
                </c:pt>
                <c:pt idx="7">
                  <c:v>30</c:v>
                </c:pt>
                <c:pt idx="8">
                  <c:v>18</c:v>
                </c:pt>
                <c:pt idx="9">
                  <c:v>20</c:v>
                </c:pt>
                <c:pt idx="10">
                  <c:v>26</c:v>
                </c:pt>
                <c:pt idx="11">
                  <c:v>25</c:v>
                </c:pt>
                <c:pt idx="12">
                  <c:v>9</c:v>
                </c:pt>
                <c:pt idx="13">
                  <c:v>4</c:v>
                </c:pt>
                <c:pt idx="14">
                  <c:v>2</c:v>
                </c:pt>
                <c:pt idx="15">
                  <c:v>2</c:v>
                </c:pt>
                <c:pt idx="16">
                  <c:v>1</c:v>
                </c:pt>
              </c:numCache>
            </c:numRef>
          </c:val>
        </c:ser>
        <c:ser>
          <c:idx val="1"/>
          <c:order val="1"/>
          <c:tx>
            <c:strRef>
              <c:f>whole_proteome!$J$1</c:f>
              <c:strCache>
                <c:ptCount val="1"/>
                <c:pt idx="0">
                  <c:v>Identified</c:v>
                </c:pt>
              </c:strCache>
            </c:strRef>
          </c:tx>
          <c:spPr>
            <a:solidFill>
              <a:srgbClr val="993366"/>
            </a:solidFill>
            <a:ln w="12700">
              <a:solidFill>
                <a:srgbClr val="000000"/>
              </a:solidFill>
              <a:prstDash val="solid"/>
            </a:ln>
          </c:spPr>
          <c:invertIfNegative val="0"/>
          <c:val>
            <c:numRef>
              <c:f>whole_proteome!$J$2:$J$18</c:f>
              <c:numCache>
                <c:formatCode>General</c:formatCode>
                <c:ptCount val="17"/>
                <c:pt idx="0">
                  <c:v>212</c:v>
                </c:pt>
                <c:pt idx="1">
                  <c:v>60</c:v>
                </c:pt>
                <c:pt idx="2">
                  <c:v>31</c:v>
                </c:pt>
                <c:pt idx="3">
                  <c:v>25</c:v>
                </c:pt>
                <c:pt idx="4">
                  <c:v>19</c:v>
                </c:pt>
                <c:pt idx="5">
                  <c:v>22</c:v>
                </c:pt>
                <c:pt idx="6">
                  <c:v>19</c:v>
                </c:pt>
                <c:pt idx="7">
                  <c:v>10</c:v>
                </c:pt>
                <c:pt idx="8">
                  <c:v>9</c:v>
                </c:pt>
                <c:pt idx="9">
                  <c:v>4</c:v>
                </c:pt>
                <c:pt idx="10">
                  <c:v>17</c:v>
                </c:pt>
                <c:pt idx="11">
                  <c:v>12</c:v>
                </c:pt>
                <c:pt idx="12">
                  <c:v>5</c:v>
                </c:pt>
                <c:pt idx="13">
                  <c:v>2</c:v>
                </c:pt>
                <c:pt idx="14">
                  <c:v>1</c:v>
                </c:pt>
                <c:pt idx="15">
                  <c:v>0</c:v>
                </c:pt>
                <c:pt idx="16">
                  <c:v>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98166784"/>
        <c:axId val="83941568"/>
      </c:barChart>
      <c:catAx>
        <c:axId val="9816678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600" b="1" i="0" u="none" strike="noStrike" baseline="0">
                <a:solidFill>
                  <a:srgbClr val="000000"/>
                </a:solidFill>
                <a:latin typeface="Arial Narrow" pitchFamily="34" charset="0"/>
                <a:ea typeface="Arial"/>
                <a:cs typeface="Arial"/>
              </a:defRPr>
            </a:pPr>
            <a:endParaRPr lang="zh-CN"/>
          </a:p>
        </c:txPr>
        <c:crossAx val="83941568"/>
        <c:crosses val="autoZero"/>
        <c:auto val="1"/>
        <c:lblAlgn val="ctr"/>
        <c:lblOffset val="0"/>
        <c:tickLblSkip val="1"/>
        <c:tickMarkSkip val="1"/>
        <c:noMultiLvlLbl val="0"/>
      </c:catAx>
      <c:valAx>
        <c:axId val="83941568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600" b="1" i="0" u="none" strike="noStrike" baseline="0">
                <a:solidFill>
                  <a:srgbClr val="000000"/>
                </a:solidFill>
                <a:latin typeface="Arial Narrow" pitchFamily="34" charset="0"/>
                <a:ea typeface="Arial"/>
                <a:cs typeface="Arial"/>
              </a:defRPr>
            </a:pPr>
            <a:endParaRPr lang="zh-CN"/>
          </a:p>
        </c:txPr>
        <c:crossAx val="98166784"/>
        <c:crosses val="autoZero"/>
        <c:crossBetween val="between"/>
      </c:valAx>
      <c:spPr>
        <a:noFill/>
        <a:ln w="12700">
          <a:solidFill>
            <a:srgbClr val="000000"/>
          </a:solidFill>
          <a:prstDash val="solid"/>
        </a:ln>
      </c:spPr>
    </c:plotArea>
    <c:legend>
      <c:legendPos val="r"/>
      <c:layout>
        <c:manualLayout>
          <c:xMode val="edge"/>
          <c:yMode val="edge"/>
          <c:x val="0.62145531746879712"/>
          <c:y val="0.18000830479946431"/>
          <c:w val="0.20715182642860117"/>
          <c:h val="8.2865182746318475E-2"/>
        </c:manualLayout>
      </c:layout>
      <c:overlay val="0"/>
      <c:spPr>
        <a:solidFill>
          <a:srgbClr val="FFFFFF"/>
        </a:solidFill>
        <a:ln w="25400">
          <a:noFill/>
        </a:ln>
      </c:spPr>
      <c:txPr>
        <a:bodyPr/>
        <a:lstStyle/>
        <a:p>
          <a:pPr>
            <a:defRPr sz="1400" b="1" i="0" u="none" strike="noStrike" baseline="0">
              <a:solidFill>
                <a:srgbClr val="000000"/>
              </a:solidFill>
              <a:latin typeface="Arial"/>
              <a:ea typeface="Arial"/>
              <a:cs typeface="Arial"/>
            </a:defRPr>
          </a:pPr>
          <a:endParaRPr lang="zh-CN"/>
        </a:p>
      </c:txPr>
    </c:legend>
    <c:plotVisOnly val="1"/>
    <c:dispBlanksAs val="gap"/>
    <c:showDLblsOverMax val="0"/>
  </c:chart>
  <c:spPr>
    <a:solidFill>
      <a:srgbClr val="FFFFFF"/>
    </a:solidFill>
    <a:ln w="9525">
      <a:noFill/>
    </a:ln>
  </c:spPr>
  <c:txPr>
    <a:bodyPr/>
    <a:lstStyle/>
    <a:p>
      <a:pPr>
        <a:defRPr sz="1425" b="0" i="0" u="none" strike="noStrike" baseline="0">
          <a:solidFill>
            <a:srgbClr val="000000"/>
          </a:solidFill>
          <a:latin typeface="宋体"/>
          <a:ea typeface="宋体"/>
          <a:cs typeface="宋体"/>
        </a:defRPr>
      </a:pPr>
      <a:endParaRPr lang="zh-CN"/>
    </a:p>
  </c:txPr>
  <c:externalData r:id="rId2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 sz="1600"/>
            </a:pPr>
            <a:r>
              <a:rPr lang="en-US" sz="1600"/>
              <a:t>Volcano</a:t>
            </a:r>
            <a:r>
              <a:rPr lang="en-US" sz="1600" baseline="0"/>
              <a:t> Plot - Decoy Ratios (no contaminants)</a:t>
            </a:r>
            <a:endParaRPr lang="en-US" sz="1600"/>
          </a:p>
        </c:rich>
      </c:tx>
      <c:layout>
        <c:manualLayout>
          <c:xMode val="edge"/>
          <c:yMode val="edge"/>
          <c:x val="0.18824421383694989"/>
          <c:y val="6.7455639901299819E-4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16546752995762523"/>
          <c:y val="9.0886701073536719E-2"/>
          <c:w val="0.81484853993145812"/>
          <c:h val="0.75689755484854948"/>
        </c:manualLayout>
      </c:layout>
      <c:scatterChart>
        <c:scatterStyle val="lineMarker"/>
        <c:varyColors val="0"/>
        <c:ser>
          <c:idx val="1"/>
          <c:order val="0"/>
          <c:tx>
            <c:strRef>
              <c:f>'Volcano &amp; Quant FDR'!$O$29</c:f>
              <c:strCache>
                <c:ptCount val="1"/>
                <c:pt idx="0">
                  <c:v>114:117</c:v>
                </c:pt>
              </c:strCache>
            </c:strRef>
          </c:tx>
          <c:spPr>
            <a:ln w="19050">
              <a:noFill/>
            </a:ln>
          </c:spPr>
          <c:marker>
            <c:symbol val="circle"/>
            <c:size val="7"/>
            <c:spPr>
              <a:noFill/>
              <a:ln w="19050">
                <a:solidFill>
                  <a:srgbClr val="FF0000">
                    <a:alpha val="66000"/>
                  </a:srgbClr>
                </a:solidFill>
              </a:ln>
            </c:spPr>
          </c:marker>
          <c:xVal>
            <c:numRef>
              <c:f>'Volcano &amp; Quant FDR'!$BV$2:$BV$10001</c:f>
              <c:numCache>
                <c:formatCode>General</c:formatCode>
                <c:ptCount val="10000"/>
                <c:pt idx="0">
                  <c:v>#N/A</c:v>
                </c:pt>
                <c:pt idx="1">
                  <c:v>#N/A</c:v>
                </c:pt>
                <c:pt idx="2">
                  <c:v>#N/A</c:v>
                </c:pt>
                <c:pt idx="3">
                  <c:v>#N/A</c:v>
                </c:pt>
                <c:pt idx="4">
                  <c:v>#N/A</c:v>
                </c:pt>
                <c:pt idx="5">
                  <c:v>#N/A</c:v>
                </c:pt>
                <c:pt idx="6">
                  <c:v>#N/A</c:v>
                </c:pt>
                <c:pt idx="7">
                  <c:v>#N/A</c:v>
                </c:pt>
                <c:pt idx="8">
                  <c:v>#N/A</c:v>
                </c:pt>
                <c:pt idx="9">
                  <c:v>#N/A</c:v>
                </c:pt>
                <c:pt idx="10">
                  <c:v>#N/A</c:v>
                </c:pt>
                <c:pt idx="11">
                  <c:v>#N/A</c:v>
                </c:pt>
                <c:pt idx="12">
                  <c:v>#N/A</c:v>
                </c:pt>
                <c:pt idx="13">
                  <c:v>#N/A</c:v>
                </c:pt>
                <c:pt idx="14">
                  <c:v>#N/A</c:v>
                </c:pt>
                <c:pt idx="15">
                  <c:v>#N/A</c:v>
                </c:pt>
                <c:pt idx="16">
                  <c:v>#N/A</c:v>
                </c:pt>
                <c:pt idx="17">
                  <c:v>#N/A</c:v>
                </c:pt>
                <c:pt idx="18">
                  <c:v>#N/A</c:v>
                </c:pt>
                <c:pt idx="19">
                  <c:v>#N/A</c:v>
                </c:pt>
                <c:pt idx="20">
                  <c:v>#N/A</c:v>
                </c:pt>
                <c:pt idx="21">
                  <c:v>#N/A</c:v>
                </c:pt>
                <c:pt idx="22">
                  <c:v>#N/A</c:v>
                </c:pt>
                <c:pt idx="23">
                  <c:v>#N/A</c:v>
                </c:pt>
                <c:pt idx="24">
                  <c:v>#N/A</c:v>
                </c:pt>
                <c:pt idx="25">
                  <c:v>#N/A</c:v>
                </c:pt>
                <c:pt idx="26">
                  <c:v>#N/A</c:v>
                </c:pt>
                <c:pt idx="27">
                  <c:v>#N/A</c:v>
                </c:pt>
                <c:pt idx="28">
                  <c:v>#N/A</c:v>
                </c:pt>
                <c:pt idx="29">
                  <c:v>#N/A</c:v>
                </c:pt>
                <c:pt idx="30">
                  <c:v>#N/A</c:v>
                </c:pt>
                <c:pt idx="31">
                  <c:v>#N/A</c:v>
                </c:pt>
                <c:pt idx="32">
                  <c:v>#N/A</c:v>
                </c:pt>
                <c:pt idx="33">
                  <c:v>#N/A</c:v>
                </c:pt>
                <c:pt idx="34">
                  <c:v>#N/A</c:v>
                </c:pt>
                <c:pt idx="35">
                  <c:v>#N/A</c:v>
                </c:pt>
                <c:pt idx="36">
                  <c:v>#N/A</c:v>
                </c:pt>
                <c:pt idx="37">
                  <c:v>#N/A</c:v>
                </c:pt>
                <c:pt idx="38">
                  <c:v>#N/A</c:v>
                </c:pt>
                <c:pt idx="39">
                  <c:v>#N/A</c:v>
                </c:pt>
                <c:pt idx="40">
                  <c:v>#N/A</c:v>
                </c:pt>
                <c:pt idx="41">
                  <c:v>#N/A</c:v>
                </c:pt>
                <c:pt idx="42">
                  <c:v>#N/A</c:v>
                </c:pt>
                <c:pt idx="43">
                  <c:v>#N/A</c:v>
                </c:pt>
                <c:pt idx="44">
                  <c:v>#N/A</c:v>
                </c:pt>
                <c:pt idx="45">
                  <c:v>#N/A</c:v>
                </c:pt>
                <c:pt idx="46">
                  <c:v>#N/A</c:v>
                </c:pt>
                <c:pt idx="47">
                  <c:v>#N/A</c:v>
                </c:pt>
                <c:pt idx="48">
                  <c:v>#N/A</c:v>
                </c:pt>
                <c:pt idx="49">
                  <c:v>#N/A</c:v>
                </c:pt>
                <c:pt idx="50">
                  <c:v>#N/A</c:v>
                </c:pt>
                <c:pt idx="51">
                  <c:v>#N/A</c:v>
                </c:pt>
                <c:pt idx="52">
                  <c:v>#N/A</c:v>
                </c:pt>
                <c:pt idx="53">
                  <c:v>#N/A</c:v>
                </c:pt>
                <c:pt idx="54">
                  <c:v>#N/A</c:v>
                </c:pt>
                <c:pt idx="55">
                  <c:v>#N/A</c:v>
                </c:pt>
                <c:pt idx="56">
                  <c:v>#N/A</c:v>
                </c:pt>
                <c:pt idx="57">
                  <c:v>#N/A</c:v>
                </c:pt>
                <c:pt idx="58">
                  <c:v>#N/A</c:v>
                </c:pt>
                <c:pt idx="59">
                  <c:v>#N/A</c:v>
                </c:pt>
                <c:pt idx="60">
                  <c:v>#N/A</c:v>
                </c:pt>
                <c:pt idx="61">
                  <c:v>#N/A</c:v>
                </c:pt>
                <c:pt idx="62">
                  <c:v>#N/A</c:v>
                </c:pt>
                <c:pt idx="63">
                  <c:v>#N/A</c:v>
                </c:pt>
                <c:pt idx="64">
                  <c:v>#N/A</c:v>
                </c:pt>
                <c:pt idx="65">
                  <c:v>#N/A</c:v>
                </c:pt>
                <c:pt idx="66">
                  <c:v>#N/A</c:v>
                </c:pt>
                <c:pt idx="67">
                  <c:v>#N/A</c:v>
                </c:pt>
                <c:pt idx="68">
                  <c:v>#N/A</c:v>
                </c:pt>
                <c:pt idx="69">
                  <c:v>#N/A</c:v>
                </c:pt>
                <c:pt idx="70">
                  <c:v>#N/A</c:v>
                </c:pt>
                <c:pt idx="71">
                  <c:v>#N/A</c:v>
                </c:pt>
                <c:pt idx="72">
                  <c:v>#N/A</c:v>
                </c:pt>
                <c:pt idx="73">
                  <c:v>#N/A</c:v>
                </c:pt>
                <c:pt idx="74">
                  <c:v>#N/A</c:v>
                </c:pt>
                <c:pt idx="75">
                  <c:v>#N/A</c:v>
                </c:pt>
                <c:pt idx="76">
                  <c:v>#N/A</c:v>
                </c:pt>
                <c:pt idx="77">
                  <c:v>#N/A</c:v>
                </c:pt>
                <c:pt idx="78">
                  <c:v>#N/A</c:v>
                </c:pt>
                <c:pt idx="79">
                  <c:v>#N/A</c:v>
                </c:pt>
                <c:pt idx="80">
                  <c:v>#N/A</c:v>
                </c:pt>
                <c:pt idx="81">
                  <c:v>#N/A</c:v>
                </c:pt>
                <c:pt idx="82">
                  <c:v>#N/A</c:v>
                </c:pt>
                <c:pt idx="83">
                  <c:v>#N/A</c:v>
                </c:pt>
                <c:pt idx="84">
                  <c:v>#N/A</c:v>
                </c:pt>
                <c:pt idx="85">
                  <c:v>#N/A</c:v>
                </c:pt>
                <c:pt idx="86">
                  <c:v>#N/A</c:v>
                </c:pt>
                <c:pt idx="87">
                  <c:v>#N/A</c:v>
                </c:pt>
                <c:pt idx="88">
                  <c:v>#N/A</c:v>
                </c:pt>
                <c:pt idx="89">
                  <c:v>#N/A</c:v>
                </c:pt>
                <c:pt idx="90">
                  <c:v>#N/A</c:v>
                </c:pt>
                <c:pt idx="91">
                  <c:v>#N/A</c:v>
                </c:pt>
                <c:pt idx="92">
                  <c:v>#N/A</c:v>
                </c:pt>
                <c:pt idx="93">
                  <c:v>#N/A</c:v>
                </c:pt>
                <c:pt idx="94">
                  <c:v>#N/A</c:v>
                </c:pt>
                <c:pt idx="95">
                  <c:v>#N/A</c:v>
                </c:pt>
                <c:pt idx="96">
                  <c:v>#N/A</c:v>
                </c:pt>
                <c:pt idx="97">
                  <c:v>#N/A</c:v>
                </c:pt>
                <c:pt idx="98">
                  <c:v>#N/A</c:v>
                </c:pt>
                <c:pt idx="99">
                  <c:v>#N/A</c:v>
                </c:pt>
                <c:pt idx="100">
                  <c:v>#N/A</c:v>
                </c:pt>
                <c:pt idx="101">
                  <c:v>#N/A</c:v>
                </c:pt>
                <c:pt idx="102">
                  <c:v>#N/A</c:v>
                </c:pt>
                <c:pt idx="103">
                  <c:v>#N/A</c:v>
                </c:pt>
                <c:pt idx="104">
                  <c:v>#N/A</c:v>
                </c:pt>
                <c:pt idx="105">
                  <c:v>#N/A</c:v>
                </c:pt>
                <c:pt idx="106">
                  <c:v>#N/A</c:v>
                </c:pt>
                <c:pt idx="107">
                  <c:v>#N/A</c:v>
                </c:pt>
                <c:pt idx="108">
                  <c:v>#N/A</c:v>
                </c:pt>
                <c:pt idx="109">
                  <c:v>#N/A</c:v>
                </c:pt>
                <c:pt idx="110">
                  <c:v>#N/A</c:v>
                </c:pt>
                <c:pt idx="111">
                  <c:v>#N/A</c:v>
                </c:pt>
                <c:pt idx="112">
                  <c:v>#N/A</c:v>
                </c:pt>
                <c:pt idx="113">
                  <c:v>#N/A</c:v>
                </c:pt>
                <c:pt idx="114">
                  <c:v>#N/A</c:v>
                </c:pt>
                <c:pt idx="115">
                  <c:v>#N/A</c:v>
                </c:pt>
                <c:pt idx="116">
                  <c:v>#N/A</c:v>
                </c:pt>
                <c:pt idx="117">
                  <c:v>#N/A</c:v>
                </c:pt>
                <c:pt idx="118">
                  <c:v>#N/A</c:v>
                </c:pt>
                <c:pt idx="119">
                  <c:v>#N/A</c:v>
                </c:pt>
                <c:pt idx="120">
                  <c:v>#N/A</c:v>
                </c:pt>
                <c:pt idx="121">
                  <c:v>#N/A</c:v>
                </c:pt>
                <c:pt idx="122">
                  <c:v>#N/A</c:v>
                </c:pt>
                <c:pt idx="123">
                  <c:v>#N/A</c:v>
                </c:pt>
                <c:pt idx="124">
                  <c:v>#N/A</c:v>
                </c:pt>
                <c:pt idx="125">
                  <c:v>#N/A</c:v>
                </c:pt>
                <c:pt idx="126">
                  <c:v>#N/A</c:v>
                </c:pt>
                <c:pt idx="127">
                  <c:v>#N/A</c:v>
                </c:pt>
                <c:pt idx="128">
                  <c:v>#N/A</c:v>
                </c:pt>
                <c:pt idx="129">
                  <c:v>#N/A</c:v>
                </c:pt>
                <c:pt idx="130">
                  <c:v>#N/A</c:v>
                </c:pt>
                <c:pt idx="131">
                  <c:v>#N/A</c:v>
                </c:pt>
                <c:pt idx="132">
                  <c:v>#N/A</c:v>
                </c:pt>
                <c:pt idx="133">
                  <c:v>#N/A</c:v>
                </c:pt>
                <c:pt idx="134">
                  <c:v>#N/A</c:v>
                </c:pt>
                <c:pt idx="135">
                  <c:v>#N/A</c:v>
                </c:pt>
                <c:pt idx="136">
                  <c:v>#N/A</c:v>
                </c:pt>
                <c:pt idx="137">
                  <c:v>#N/A</c:v>
                </c:pt>
                <c:pt idx="138">
                  <c:v>#N/A</c:v>
                </c:pt>
                <c:pt idx="139">
                  <c:v>#N/A</c:v>
                </c:pt>
                <c:pt idx="140">
                  <c:v>#N/A</c:v>
                </c:pt>
                <c:pt idx="141">
                  <c:v>#N/A</c:v>
                </c:pt>
                <c:pt idx="142">
                  <c:v>#N/A</c:v>
                </c:pt>
                <c:pt idx="143">
                  <c:v>#N/A</c:v>
                </c:pt>
                <c:pt idx="144">
                  <c:v>#N/A</c:v>
                </c:pt>
                <c:pt idx="145">
                  <c:v>#N/A</c:v>
                </c:pt>
                <c:pt idx="146">
                  <c:v>#N/A</c:v>
                </c:pt>
                <c:pt idx="147">
                  <c:v>#N/A</c:v>
                </c:pt>
                <c:pt idx="148">
                  <c:v>#N/A</c:v>
                </c:pt>
                <c:pt idx="149">
                  <c:v>#N/A</c:v>
                </c:pt>
                <c:pt idx="150">
                  <c:v>#N/A</c:v>
                </c:pt>
                <c:pt idx="151">
                  <c:v>#N/A</c:v>
                </c:pt>
                <c:pt idx="152">
                  <c:v>#N/A</c:v>
                </c:pt>
                <c:pt idx="153">
                  <c:v>#N/A</c:v>
                </c:pt>
                <c:pt idx="154">
                  <c:v>#N/A</c:v>
                </c:pt>
                <c:pt idx="155">
                  <c:v>#N/A</c:v>
                </c:pt>
                <c:pt idx="156">
                  <c:v>#N/A</c:v>
                </c:pt>
                <c:pt idx="157">
                  <c:v>#N/A</c:v>
                </c:pt>
                <c:pt idx="158">
                  <c:v>#N/A</c:v>
                </c:pt>
                <c:pt idx="159">
                  <c:v>#N/A</c:v>
                </c:pt>
                <c:pt idx="160">
                  <c:v>#N/A</c:v>
                </c:pt>
                <c:pt idx="161">
                  <c:v>#N/A</c:v>
                </c:pt>
                <c:pt idx="162">
                  <c:v>#N/A</c:v>
                </c:pt>
                <c:pt idx="163">
                  <c:v>#N/A</c:v>
                </c:pt>
                <c:pt idx="164">
                  <c:v>#N/A</c:v>
                </c:pt>
                <c:pt idx="165">
                  <c:v>#N/A</c:v>
                </c:pt>
                <c:pt idx="166">
                  <c:v>#N/A</c:v>
                </c:pt>
                <c:pt idx="167">
                  <c:v>#N/A</c:v>
                </c:pt>
                <c:pt idx="168">
                  <c:v>#N/A</c:v>
                </c:pt>
                <c:pt idx="169">
                  <c:v>#N/A</c:v>
                </c:pt>
                <c:pt idx="170">
                  <c:v>#N/A</c:v>
                </c:pt>
                <c:pt idx="171">
                  <c:v>#N/A</c:v>
                </c:pt>
                <c:pt idx="172">
                  <c:v>#N/A</c:v>
                </c:pt>
                <c:pt idx="173">
                  <c:v>#N/A</c:v>
                </c:pt>
                <c:pt idx="174">
                  <c:v>#N/A</c:v>
                </c:pt>
                <c:pt idx="175">
                  <c:v>#N/A</c:v>
                </c:pt>
                <c:pt idx="176">
                  <c:v>#N/A</c:v>
                </c:pt>
                <c:pt idx="177">
                  <c:v>#N/A</c:v>
                </c:pt>
                <c:pt idx="178">
                  <c:v>#N/A</c:v>
                </c:pt>
                <c:pt idx="179">
                  <c:v>#N/A</c:v>
                </c:pt>
                <c:pt idx="180">
                  <c:v>#N/A</c:v>
                </c:pt>
                <c:pt idx="181">
                  <c:v>#N/A</c:v>
                </c:pt>
                <c:pt idx="182">
                  <c:v>#N/A</c:v>
                </c:pt>
                <c:pt idx="183">
                  <c:v>#N/A</c:v>
                </c:pt>
                <c:pt idx="184">
                  <c:v>#N/A</c:v>
                </c:pt>
                <c:pt idx="185">
                  <c:v>#N/A</c:v>
                </c:pt>
                <c:pt idx="186">
                  <c:v>#N/A</c:v>
                </c:pt>
                <c:pt idx="187">
                  <c:v>#N/A</c:v>
                </c:pt>
                <c:pt idx="188">
                  <c:v>#N/A</c:v>
                </c:pt>
                <c:pt idx="189">
                  <c:v>#N/A</c:v>
                </c:pt>
                <c:pt idx="190">
                  <c:v>#N/A</c:v>
                </c:pt>
                <c:pt idx="191">
                  <c:v>#N/A</c:v>
                </c:pt>
                <c:pt idx="192">
                  <c:v>#N/A</c:v>
                </c:pt>
                <c:pt idx="193">
                  <c:v>#N/A</c:v>
                </c:pt>
                <c:pt idx="194">
                  <c:v>#N/A</c:v>
                </c:pt>
                <c:pt idx="195">
                  <c:v>#N/A</c:v>
                </c:pt>
                <c:pt idx="196">
                  <c:v>#N/A</c:v>
                </c:pt>
                <c:pt idx="197">
                  <c:v>#N/A</c:v>
                </c:pt>
                <c:pt idx="198">
                  <c:v>#N/A</c:v>
                </c:pt>
                <c:pt idx="199">
                  <c:v>#N/A</c:v>
                </c:pt>
                <c:pt idx="200">
                  <c:v>#N/A</c:v>
                </c:pt>
                <c:pt idx="201">
                  <c:v>#N/A</c:v>
                </c:pt>
                <c:pt idx="202">
                  <c:v>#N/A</c:v>
                </c:pt>
                <c:pt idx="203">
                  <c:v>#N/A</c:v>
                </c:pt>
                <c:pt idx="204">
                  <c:v>#N/A</c:v>
                </c:pt>
                <c:pt idx="205">
                  <c:v>#N/A</c:v>
                </c:pt>
                <c:pt idx="206">
                  <c:v>#N/A</c:v>
                </c:pt>
                <c:pt idx="207">
                  <c:v>#N/A</c:v>
                </c:pt>
                <c:pt idx="208">
                  <c:v>#N/A</c:v>
                </c:pt>
                <c:pt idx="209">
                  <c:v>#N/A</c:v>
                </c:pt>
                <c:pt idx="210">
                  <c:v>#N/A</c:v>
                </c:pt>
                <c:pt idx="211">
                  <c:v>#N/A</c:v>
                </c:pt>
                <c:pt idx="212">
                  <c:v>#N/A</c:v>
                </c:pt>
                <c:pt idx="213">
                  <c:v>#N/A</c:v>
                </c:pt>
                <c:pt idx="214">
                  <c:v>#N/A</c:v>
                </c:pt>
                <c:pt idx="215">
                  <c:v>#N/A</c:v>
                </c:pt>
                <c:pt idx="216">
                  <c:v>#N/A</c:v>
                </c:pt>
                <c:pt idx="217">
                  <c:v>#N/A</c:v>
                </c:pt>
                <c:pt idx="218">
                  <c:v>#N/A</c:v>
                </c:pt>
                <c:pt idx="219">
                  <c:v>#N/A</c:v>
                </c:pt>
                <c:pt idx="220">
                  <c:v>#N/A</c:v>
                </c:pt>
                <c:pt idx="221">
                  <c:v>#N/A</c:v>
                </c:pt>
                <c:pt idx="222">
                  <c:v>#N/A</c:v>
                </c:pt>
                <c:pt idx="223">
                  <c:v>#N/A</c:v>
                </c:pt>
                <c:pt idx="224">
                  <c:v>#N/A</c:v>
                </c:pt>
                <c:pt idx="225">
                  <c:v>#N/A</c:v>
                </c:pt>
                <c:pt idx="226">
                  <c:v>#N/A</c:v>
                </c:pt>
                <c:pt idx="227">
                  <c:v>#N/A</c:v>
                </c:pt>
                <c:pt idx="228">
                  <c:v>#N/A</c:v>
                </c:pt>
                <c:pt idx="229">
                  <c:v>#N/A</c:v>
                </c:pt>
                <c:pt idx="230">
                  <c:v>#N/A</c:v>
                </c:pt>
                <c:pt idx="231">
                  <c:v>#N/A</c:v>
                </c:pt>
                <c:pt idx="232">
                  <c:v>#N/A</c:v>
                </c:pt>
                <c:pt idx="233">
                  <c:v>#N/A</c:v>
                </c:pt>
                <c:pt idx="234">
                  <c:v>#N/A</c:v>
                </c:pt>
                <c:pt idx="235">
                  <c:v>#N/A</c:v>
                </c:pt>
                <c:pt idx="236">
                  <c:v>#N/A</c:v>
                </c:pt>
                <c:pt idx="237">
                  <c:v>#N/A</c:v>
                </c:pt>
                <c:pt idx="238">
                  <c:v>#N/A</c:v>
                </c:pt>
                <c:pt idx="239">
                  <c:v>#N/A</c:v>
                </c:pt>
                <c:pt idx="240">
                  <c:v>#N/A</c:v>
                </c:pt>
                <c:pt idx="241">
                  <c:v>#N/A</c:v>
                </c:pt>
                <c:pt idx="242">
                  <c:v>#N/A</c:v>
                </c:pt>
                <c:pt idx="243">
                  <c:v>#N/A</c:v>
                </c:pt>
                <c:pt idx="244">
                  <c:v>#N/A</c:v>
                </c:pt>
                <c:pt idx="245">
                  <c:v>#N/A</c:v>
                </c:pt>
                <c:pt idx="246">
                  <c:v>#N/A</c:v>
                </c:pt>
                <c:pt idx="247">
                  <c:v>#N/A</c:v>
                </c:pt>
                <c:pt idx="248">
                  <c:v>#N/A</c:v>
                </c:pt>
                <c:pt idx="249">
                  <c:v>#N/A</c:v>
                </c:pt>
                <c:pt idx="250">
                  <c:v>#N/A</c:v>
                </c:pt>
                <c:pt idx="251">
                  <c:v>#N/A</c:v>
                </c:pt>
                <c:pt idx="252">
                  <c:v>#N/A</c:v>
                </c:pt>
                <c:pt idx="253">
                  <c:v>#N/A</c:v>
                </c:pt>
                <c:pt idx="254">
                  <c:v>#N/A</c:v>
                </c:pt>
                <c:pt idx="255">
                  <c:v>#N/A</c:v>
                </c:pt>
                <c:pt idx="256">
                  <c:v>#N/A</c:v>
                </c:pt>
                <c:pt idx="257">
                  <c:v>#N/A</c:v>
                </c:pt>
                <c:pt idx="258">
                  <c:v>#N/A</c:v>
                </c:pt>
                <c:pt idx="259">
                  <c:v>#N/A</c:v>
                </c:pt>
                <c:pt idx="260">
                  <c:v>#N/A</c:v>
                </c:pt>
                <c:pt idx="261">
                  <c:v>#N/A</c:v>
                </c:pt>
                <c:pt idx="262">
                  <c:v>#N/A</c:v>
                </c:pt>
                <c:pt idx="263">
                  <c:v>#N/A</c:v>
                </c:pt>
                <c:pt idx="264">
                  <c:v>#N/A</c:v>
                </c:pt>
                <c:pt idx="265">
                  <c:v>#N/A</c:v>
                </c:pt>
                <c:pt idx="266">
                  <c:v>#N/A</c:v>
                </c:pt>
                <c:pt idx="267">
                  <c:v>#N/A</c:v>
                </c:pt>
                <c:pt idx="268">
                  <c:v>#N/A</c:v>
                </c:pt>
                <c:pt idx="269">
                  <c:v>#N/A</c:v>
                </c:pt>
                <c:pt idx="270">
                  <c:v>#N/A</c:v>
                </c:pt>
                <c:pt idx="271">
                  <c:v>#N/A</c:v>
                </c:pt>
                <c:pt idx="272">
                  <c:v>#N/A</c:v>
                </c:pt>
                <c:pt idx="273">
                  <c:v>#N/A</c:v>
                </c:pt>
                <c:pt idx="274">
                  <c:v>#N/A</c:v>
                </c:pt>
                <c:pt idx="275">
                  <c:v>#N/A</c:v>
                </c:pt>
                <c:pt idx="276">
                  <c:v>#N/A</c:v>
                </c:pt>
                <c:pt idx="277">
                  <c:v>#N/A</c:v>
                </c:pt>
                <c:pt idx="278">
                  <c:v>#N/A</c:v>
                </c:pt>
                <c:pt idx="279">
                  <c:v>#N/A</c:v>
                </c:pt>
                <c:pt idx="280">
                  <c:v>#N/A</c:v>
                </c:pt>
                <c:pt idx="281">
                  <c:v>#N/A</c:v>
                </c:pt>
                <c:pt idx="282">
                  <c:v>#N/A</c:v>
                </c:pt>
                <c:pt idx="283">
                  <c:v>#N/A</c:v>
                </c:pt>
                <c:pt idx="284">
                  <c:v>#N/A</c:v>
                </c:pt>
                <c:pt idx="285">
                  <c:v>#N/A</c:v>
                </c:pt>
                <c:pt idx="286">
                  <c:v>#N/A</c:v>
                </c:pt>
                <c:pt idx="287">
                  <c:v>#N/A</c:v>
                </c:pt>
                <c:pt idx="288">
                  <c:v>#N/A</c:v>
                </c:pt>
                <c:pt idx="289">
                  <c:v>#N/A</c:v>
                </c:pt>
                <c:pt idx="290">
                  <c:v>#N/A</c:v>
                </c:pt>
                <c:pt idx="291">
                  <c:v>#N/A</c:v>
                </c:pt>
                <c:pt idx="292">
                  <c:v>#N/A</c:v>
                </c:pt>
                <c:pt idx="293">
                  <c:v>#N/A</c:v>
                </c:pt>
                <c:pt idx="294">
                  <c:v>#N/A</c:v>
                </c:pt>
                <c:pt idx="295">
                  <c:v>#N/A</c:v>
                </c:pt>
                <c:pt idx="296">
                  <c:v>#N/A</c:v>
                </c:pt>
                <c:pt idx="297">
                  <c:v>#N/A</c:v>
                </c:pt>
                <c:pt idx="298">
                  <c:v>#N/A</c:v>
                </c:pt>
                <c:pt idx="299">
                  <c:v>#N/A</c:v>
                </c:pt>
                <c:pt idx="300">
                  <c:v>#N/A</c:v>
                </c:pt>
                <c:pt idx="301">
                  <c:v>#N/A</c:v>
                </c:pt>
                <c:pt idx="302">
                  <c:v>#N/A</c:v>
                </c:pt>
                <c:pt idx="303">
                  <c:v>#N/A</c:v>
                </c:pt>
                <c:pt idx="304">
                  <c:v>#N/A</c:v>
                </c:pt>
                <c:pt idx="305">
                  <c:v>#N/A</c:v>
                </c:pt>
                <c:pt idx="306">
                  <c:v>#N/A</c:v>
                </c:pt>
                <c:pt idx="307">
                  <c:v>#N/A</c:v>
                </c:pt>
                <c:pt idx="308">
                  <c:v>#N/A</c:v>
                </c:pt>
                <c:pt idx="309">
                  <c:v>#N/A</c:v>
                </c:pt>
                <c:pt idx="310">
                  <c:v>#N/A</c:v>
                </c:pt>
                <c:pt idx="311">
                  <c:v>#N/A</c:v>
                </c:pt>
                <c:pt idx="312">
                  <c:v>#N/A</c:v>
                </c:pt>
                <c:pt idx="313">
                  <c:v>#N/A</c:v>
                </c:pt>
                <c:pt idx="314">
                  <c:v>#N/A</c:v>
                </c:pt>
                <c:pt idx="315">
                  <c:v>#N/A</c:v>
                </c:pt>
                <c:pt idx="316">
                  <c:v>#N/A</c:v>
                </c:pt>
                <c:pt idx="317">
                  <c:v>#N/A</c:v>
                </c:pt>
                <c:pt idx="318">
                  <c:v>#N/A</c:v>
                </c:pt>
                <c:pt idx="319">
                  <c:v>#N/A</c:v>
                </c:pt>
                <c:pt idx="320">
                  <c:v>#N/A</c:v>
                </c:pt>
                <c:pt idx="321">
                  <c:v>#N/A</c:v>
                </c:pt>
                <c:pt idx="322">
                  <c:v>#N/A</c:v>
                </c:pt>
                <c:pt idx="323">
                  <c:v>#N/A</c:v>
                </c:pt>
                <c:pt idx="324">
                  <c:v>#N/A</c:v>
                </c:pt>
                <c:pt idx="325">
                  <c:v>#N/A</c:v>
                </c:pt>
                <c:pt idx="326">
                  <c:v>#N/A</c:v>
                </c:pt>
                <c:pt idx="327">
                  <c:v>#N/A</c:v>
                </c:pt>
                <c:pt idx="328">
                  <c:v>#N/A</c:v>
                </c:pt>
                <c:pt idx="329">
                  <c:v>#N/A</c:v>
                </c:pt>
                <c:pt idx="330">
                  <c:v>#N/A</c:v>
                </c:pt>
                <c:pt idx="331">
                  <c:v>#N/A</c:v>
                </c:pt>
                <c:pt idx="332">
                  <c:v>#N/A</c:v>
                </c:pt>
                <c:pt idx="333">
                  <c:v>#N/A</c:v>
                </c:pt>
                <c:pt idx="334">
                  <c:v>#N/A</c:v>
                </c:pt>
                <c:pt idx="335">
                  <c:v>#N/A</c:v>
                </c:pt>
                <c:pt idx="336">
                  <c:v>#N/A</c:v>
                </c:pt>
                <c:pt idx="337">
                  <c:v>#N/A</c:v>
                </c:pt>
                <c:pt idx="338">
                  <c:v>#N/A</c:v>
                </c:pt>
                <c:pt idx="339">
                  <c:v>#N/A</c:v>
                </c:pt>
                <c:pt idx="340">
                  <c:v>#N/A</c:v>
                </c:pt>
                <c:pt idx="341">
                  <c:v>#N/A</c:v>
                </c:pt>
                <c:pt idx="342">
                  <c:v>#N/A</c:v>
                </c:pt>
                <c:pt idx="343">
                  <c:v>#N/A</c:v>
                </c:pt>
                <c:pt idx="344">
                  <c:v>#N/A</c:v>
                </c:pt>
                <c:pt idx="345">
                  <c:v>#N/A</c:v>
                </c:pt>
                <c:pt idx="346">
                  <c:v>#N/A</c:v>
                </c:pt>
                <c:pt idx="347">
                  <c:v>#N/A</c:v>
                </c:pt>
                <c:pt idx="348">
                  <c:v>#N/A</c:v>
                </c:pt>
                <c:pt idx="349">
                  <c:v>#N/A</c:v>
                </c:pt>
                <c:pt idx="350">
                  <c:v>#N/A</c:v>
                </c:pt>
                <c:pt idx="351">
                  <c:v>#N/A</c:v>
                </c:pt>
                <c:pt idx="352">
                  <c:v>#N/A</c:v>
                </c:pt>
                <c:pt idx="353">
                  <c:v>#N/A</c:v>
                </c:pt>
                <c:pt idx="354">
                  <c:v>#N/A</c:v>
                </c:pt>
                <c:pt idx="355">
                  <c:v>#N/A</c:v>
                </c:pt>
                <c:pt idx="356">
                  <c:v>#N/A</c:v>
                </c:pt>
                <c:pt idx="357">
                  <c:v>#N/A</c:v>
                </c:pt>
                <c:pt idx="358">
                  <c:v>#N/A</c:v>
                </c:pt>
                <c:pt idx="359">
                  <c:v>#N/A</c:v>
                </c:pt>
                <c:pt idx="360">
                  <c:v>#N/A</c:v>
                </c:pt>
                <c:pt idx="361">
                  <c:v>#N/A</c:v>
                </c:pt>
                <c:pt idx="362">
                  <c:v>#N/A</c:v>
                </c:pt>
                <c:pt idx="363">
                  <c:v>#N/A</c:v>
                </c:pt>
                <c:pt idx="364">
                  <c:v>#N/A</c:v>
                </c:pt>
                <c:pt idx="365">
                  <c:v>#N/A</c:v>
                </c:pt>
                <c:pt idx="366">
                  <c:v>#N/A</c:v>
                </c:pt>
                <c:pt idx="367">
                  <c:v>#N/A</c:v>
                </c:pt>
                <c:pt idx="368">
                  <c:v>#N/A</c:v>
                </c:pt>
                <c:pt idx="369">
                  <c:v>#N/A</c:v>
                </c:pt>
                <c:pt idx="370">
                  <c:v>#N/A</c:v>
                </c:pt>
                <c:pt idx="371">
                  <c:v>#N/A</c:v>
                </c:pt>
                <c:pt idx="372">
                  <c:v>#N/A</c:v>
                </c:pt>
                <c:pt idx="373">
                  <c:v>#N/A</c:v>
                </c:pt>
                <c:pt idx="374">
                  <c:v>#N/A</c:v>
                </c:pt>
                <c:pt idx="375">
                  <c:v>#N/A</c:v>
                </c:pt>
                <c:pt idx="376">
                  <c:v>#N/A</c:v>
                </c:pt>
                <c:pt idx="377">
                  <c:v>#N/A</c:v>
                </c:pt>
                <c:pt idx="378">
                  <c:v>#N/A</c:v>
                </c:pt>
                <c:pt idx="379">
                  <c:v>#N/A</c:v>
                </c:pt>
                <c:pt idx="380">
                  <c:v>#N/A</c:v>
                </c:pt>
                <c:pt idx="381">
                  <c:v>#N/A</c:v>
                </c:pt>
                <c:pt idx="382">
                  <c:v>#N/A</c:v>
                </c:pt>
                <c:pt idx="383">
                  <c:v>#N/A</c:v>
                </c:pt>
                <c:pt idx="384">
                  <c:v>#N/A</c:v>
                </c:pt>
                <c:pt idx="385">
                  <c:v>#N/A</c:v>
                </c:pt>
                <c:pt idx="386">
                  <c:v>#N/A</c:v>
                </c:pt>
                <c:pt idx="387">
                  <c:v>#N/A</c:v>
                </c:pt>
                <c:pt idx="388">
                  <c:v>#N/A</c:v>
                </c:pt>
                <c:pt idx="389">
                  <c:v>#N/A</c:v>
                </c:pt>
                <c:pt idx="390">
                  <c:v>#N/A</c:v>
                </c:pt>
                <c:pt idx="391">
                  <c:v>#N/A</c:v>
                </c:pt>
                <c:pt idx="392">
                  <c:v>#N/A</c:v>
                </c:pt>
                <c:pt idx="393">
                  <c:v>#N/A</c:v>
                </c:pt>
                <c:pt idx="394">
                  <c:v>#N/A</c:v>
                </c:pt>
                <c:pt idx="395">
                  <c:v>#N/A</c:v>
                </c:pt>
                <c:pt idx="396">
                  <c:v>#N/A</c:v>
                </c:pt>
                <c:pt idx="397">
                  <c:v>#N/A</c:v>
                </c:pt>
                <c:pt idx="398">
                  <c:v>#N/A</c:v>
                </c:pt>
                <c:pt idx="399">
                  <c:v>#N/A</c:v>
                </c:pt>
                <c:pt idx="400">
                  <c:v>#N/A</c:v>
                </c:pt>
                <c:pt idx="401">
                  <c:v>#N/A</c:v>
                </c:pt>
                <c:pt idx="402">
                  <c:v>#N/A</c:v>
                </c:pt>
                <c:pt idx="403">
                  <c:v>#N/A</c:v>
                </c:pt>
                <c:pt idx="404">
                  <c:v>#N/A</c:v>
                </c:pt>
                <c:pt idx="405">
                  <c:v>#N/A</c:v>
                </c:pt>
                <c:pt idx="406">
                  <c:v>#N/A</c:v>
                </c:pt>
                <c:pt idx="407">
                  <c:v>#N/A</c:v>
                </c:pt>
                <c:pt idx="408">
                  <c:v>#N/A</c:v>
                </c:pt>
                <c:pt idx="409">
                  <c:v>#N/A</c:v>
                </c:pt>
                <c:pt idx="410">
                  <c:v>#N/A</c:v>
                </c:pt>
                <c:pt idx="411">
                  <c:v>#N/A</c:v>
                </c:pt>
                <c:pt idx="412">
                  <c:v>#N/A</c:v>
                </c:pt>
                <c:pt idx="413">
                  <c:v>#N/A</c:v>
                </c:pt>
                <c:pt idx="414">
                  <c:v>#N/A</c:v>
                </c:pt>
                <c:pt idx="415">
                  <c:v>#N/A</c:v>
                </c:pt>
                <c:pt idx="416">
                  <c:v>#N/A</c:v>
                </c:pt>
                <c:pt idx="417">
                  <c:v>#N/A</c:v>
                </c:pt>
                <c:pt idx="418">
                  <c:v>#N/A</c:v>
                </c:pt>
                <c:pt idx="419">
                  <c:v>#N/A</c:v>
                </c:pt>
                <c:pt idx="420">
                  <c:v>#N/A</c:v>
                </c:pt>
                <c:pt idx="421">
                  <c:v>#N/A</c:v>
                </c:pt>
                <c:pt idx="422">
                  <c:v>#N/A</c:v>
                </c:pt>
                <c:pt idx="423">
                  <c:v>#N/A</c:v>
                </c:pt>
                <c:pt idx="424">
                  <c:v>#N/A</c:v>
                </c:pt>
                <c:pt idx="425">
                  <c:v>#N/A</c:v>
                </c:pt>
                <c:pt idx="426">
                  <c:v>#N/A</c:v>
                </c:pt>
                <c:pt idx="427">
                  <c:v>#N/A</c:v>
                </c:pt>
                <c:pt idx="428">
                  <c:v>#N/A</c:v>
                </c:pt>
                <c:pt idx="429">
                  <c:v>#N/A</c:v>
                </c:pt>
                <c:pt idx="430">
                  <c:v>#N/A</c:v>
                </c:pt>
                <c:pt idx="431">
                  <c:v>#N/A</c:v>
                </c:pt>
                <c:pt idx="432">
                  <c:v>#N/A</c:v>
                </c:pt>
                <c:pt idx="433">
                  <c:v>#N/A</c:v>
                </c:pt>
                <c:pt idx="434">
                  <c:v>#N/A</c:v>
                </c:pt>
                <c:pt idx="435">
                  <c:v>#N/A</c:v>
                </c:pt>
                <c:pt idx="436">
                  <c:v>#N/A</c:v>
                </c:pt>
                <c:pt idx="437">
                  <c:v>#N/A</c:v>
                </c:pt>
                <c:pt idx="438">
                  <c:v>#N/A</c:v>
                </c:pt>
                <c:pt idx="439">
                  <c:v>#N/A</c:v>
                </c:pt>
                <c:pt idx="440">
                  <c:v>#N/A</c:v>
                </c:pt>
                <c:pt idx="441">
                  <c:v>#N/A</c:v>
                </c:pt>
                <c:pt idx="442">
                  <c:v>#N/A</c:v>
                </c:pt>
                <c:pt idx="443">
                  <c:v>#N/A</c:v>
                </c:pt>
                <c:pt idx="444">
                  <c:v>#N/A</c:v>
                </c:pt>
                <c:pt idx="445">
                  <c:v>#N/A</c:v>
                </c:pt>
                <c:pt idx="446">
                  <c:v>#N/A</c:v>
                </c:pt>
                <c:pt idx="447">
                  <c:v>#N/A</c:v>
                </c:pt>
                <c:pt idx="448">
                  <c:v>#N/A</c:v>
                </c:pt>
                <c:pt idx="449">
                  <c:v>#N/A</c:v>
                </c:pt>
                <c:pt idx="450">
                  <c:v>#N/A</c:v>
                </c:pt>
                <c:pt idx="451">
                  <c:v>#N/A</c:v>
                </c:pt>
                <c:pt idx="452">
                  <c:v>#N/A</c:v>
                </c:pt>
                <c:pt idx="453">
                  <c:v>#N/A</c:v>
                </c:pt>
                <c:pt idx="454">
                  <c:v>#N/A</c:v>
                </c:pt>
                <c:pt idx="455">
                  <c:v>#N/A</c:v>
                </c:pt>
                <c:pt idx="456">
                  <c:v>#N/A</c:v>
                </c:pt>
                <c:pt idx="457">
                  <c:v>#N/A</c:v>
                </c:pt>
                <c:pt idx="458">
                  <c:v>#N/A</c:v>
                </c:pt>
                <c:pt idx="459">
                  <c:v>#N/A</c:v>
                </c:pt>
                <c:pt idx="460">
                  <c:v>#N/A</c:v>
                </c:pt>
                <c:pt idx="461">
                  <c:v>#N/A</c:v>
                </c:pt>
                <c:pt idx="462">
                  <c:v>#N/A</c:v>
                </c:pt>
                <c:pt idx="463">
                  <c:v>#N/A</c:v>
                </c:pt>
                <c:pt idx="464">
                  <c:v>#N/A</c:v>
                </c:pt>
                <c:pt idx="465">
                  <c:v>#N/A</c:v>
                </c:pt>
                <c:pt idx="466">
                  <c:v>#N/A</c:v>
                </c:pt>
                <c:pt idx="467">
                  <c:v>#N/A</c:v>
                </c:pt>
                <c:pt idx="468">
                  <c:v>#N/A</c:v>
                </c:pt>
                <c:pt idx="469">
                  <c:v>#N/A</c:v>
                </c:pt>
                <c:pt idx="470">
                  <c:v>#N/A</c:v>
                </c:pt>
                <c:pt idx="471">
                  <c:v>#N/A</c:v>
                </c:pt>
                <c:pt idx="472">
                  <c:v>#N/A</c:v>
                </c:pt>
                <c:pt idx="473">
                  <c:v>#N/A</c:v>
                </c:pt>
                <c:pt idx="474">
                  <c:v>#N/A</c:v>
                </c:pt>
                <c:pt idx="475">
                  <c:v>#N/A</c:v>
                </c:pt>
                <c:pt idx="476">
                  <c:v>#N/A</c:v>
                </c:pt>
                <c:pt idx="477">
                  <c:v>#N/A</c:v>
                </c:pt>
                <c:pt idx="478">
                  <c:v>#N/A</c:v>
                </c:pt>
                <c:pt idx="479">
                  <c:v>#N/A</c:v>
                </c:pt>
                <c:pt idx="480">
                  <c:v>#N/A</c:v>
                </c:pt>
                <c:pt idx="481">
                  <c:v>#N/A</c:v>
                </c:pt>
                <c:pt idx="482">
                  <c:v>#N/A</c:v>
                </c:pt>
                <c:pt idx="483">
                  <c:v>#N/A</c:v>
                </c:pt>
                <c:pt idx="484">
                  <c:v>#N/A</c:v>
                </c:pt>
                <c:pt idx="485">
                  <c:v>#N/A</c:v>
                </c:pt>
                <c:pt idx="486">
                  <c:v>#N/A</c:v>
                </c:pt>
                <c:pt idx="487">
                  <c:v>#N/A</c:v>
                </c:pt>
                <c:pt idx="488">
                  <c:v>#N/A</c:v>
                </c:pt>
                <c:pt idx="489">
                  <c:v>#N/A</c:v>
                </c:pt>
                <c:pt idx="490">
                  <c:v>#N/A</c:v>
                </c:pt>
                <c:pt idx="491">
                  <c:v>#N/A</c:v>
                </c:pt>
                <c:pt idx="492">
                  <c:v>#N/A</c:v>
                </c:pt>
                <c:pt idx="493">
                  <c:v>#N/A</c:v>
                </c:pt>
                <c:pt idx="494">
                  <c:v>#N/A</c:v>
                </c:pt>
                <c:pt idx="495">
                  <c:v>#N/A</c:v>
                </c:pt>
                <c:pt idx="496">
                  <c:v>#N/A</c:v>
                </c:pt>
                <c:pt idx="497">
                  <c:v>#N/A</c:v>
                </c:pt>
                <c:pt idx="498">
                  <c:v>#N/A</c:v>
                </c:pt>
                <c:pt idx="499">
                  <c:v>#N/A</c:v>
                </c:pt>
                <c:pt idx="500">
                  <c:v>#N/A</c:v>
                </c:pt>
                <c:pt idx="501">
                  <c:v>#N/A</c:v>
                </c:pt>
                <c:pt idx="502">
                  <c:v>#N/A</c:v>
                </c:pt>
                <c:pt idx="503">
                  <c:v>#N/A</c:v>
                </c:pt>
                <c:pt idx="504">
                  <c:v>#N/A</c:v>
                </c:pt>
                <c:pt idx="505">
                  <c:v>#N/A</c:v>
                </c:pt>
                <c:pt idx="506">
                  <c:v>#N/A</c:v>
                </c:pt>
                <c:pt idx="507">
                  <c:v>#N/A</c:v>
                </c:pt>
                <c:pt idx="508">
                  <c:v>#N/A</c:v>
                </c:pt>
                <c:pt idx="509">
                  <c:v>#N/A</c:v>
                </c:pt>
                <c:pt idx="510">
                  <c:v>#N/A</c:v>
                </c:pt>
                <c:pt idx="511">
                  <c:v>#N/A</c:v>
                </c:pt>
                <c:pt idx="512">
                  <c:v>#N/A</c:v>
                </c:pt>
                <c:pt idx="513">
                  <c:v>#N/A</c:v>
                </c:pt>
                <c:pt idx="514">
                  <c:v>#N/A</c:v>
                </c:pt>
                <c:pt idx="515">
                  <c:v>#N/A</c:v>
                </c:pt>
                <c:pt idx="516">
                  <c:v>#N/A</c:v>
                </c:pt>
                <c:pt idx="517">
                  <c:v>#N/A</c:v>
                </c:pt>
                <c:pt idx="518">
                  <c:v>#N/A</c:v>
                </c:pt>
                <c:pt idx="519">
                  <c:v>#N/A</c:v>
                </c:pt>
                <c:pt idx="520">
                  <c:v>#N/A</c:v>
                </c:pt>
                <c:pt idx="521">
                  <c:v>#N/A</c:v>
                </c:pt>
                <c:pt idx="522">
                  <c:v>#N/A</c:v>
                </c:pt>
                <c:pt idx="523">
                  <c:v>#N/A</c:v>
                </c:pt>
                <c:pt idx="524">
                  <c:v>#N/A</c:v>
                </c:pt>
                <c:pt idx="525">
                  <c:v>#N/A</c:v>
                </c:pt>
                <c:pt idx="526">
                  <c:v>#N/A</c:v>
                </c:pt>
                <c:pt idx="527">
                  <c:v>#N/A</c:v>
                </c:pt>
                <c:pt idx="528">
                  <c:v>#N/A</c:v>
                </c:pt>
                <c:pt idx="529">
                  <c:v>#N/A</c:v>
                </c:pt>
                <c:pt idx="530">
                  <c:v>#N/A</c:v>
                </c:pt>
                <c:pt idx="531">
                  <c:v>#N/A</c:v>
                </c:pt>
                <c:pt idx="532">
                  <c:v>#N/A</c:v>
                </c:pt>
                <c:pt idx="533">
                  <c:v>#N/A</c:v>
                </c:pt>
                <c:pt idx="534">
                  <c:v>#N/A</c:v>
                </c:pt>
                <c:pt idx="535">
                  <c:v>#N/A</c:v>
                </c:pt>
                <c:pt idx="536">
                  <c:v>#N/A</c:v>
                </c:pt>
                <c:pt idx="537">
                  <c:v>#N/A</c:v>
                </c:pt>
                <c:pt idx="538">
                  <c:v>#N/A</c:v>
                </c:pt>
                <c:pt idx="539">
                  <c:v>#N/A</c:v>
                </c:pt>
                <c:pt idx="540">
                  <c:v>#N/A</c:v>
                </c:pt>
                <c:pt idx="541">
                  <c:v>#N/A</c:v>
                </c:pt>
                <c:pt idx="542">
                  <c:v>#N/A</c:v>
                </c:pt>
                <c:pt idx="543">
                  <c:v>#N/A</c:v>
                </c:pt>
                <c:pt idx="544">
                  <c:v>#N/A</c:v>
                </c:pt>
                <c:pt idx="545">
                  <c:v>#N/A</c:v>
                </c:pt>
                <c:pt idx="546">
                  <c:v>#N/A</c:v>
                </c:pt>
                <c:pt idx="547">
                  <c:v>#N/A</c:v>
                </c:pt>
                <c:pt idx="548">
                  <c:v>#N/A</c:v>
                </c:pt>
                <c:pt idx="549">
                  <c:v>#N/A</c:v>
                </c:pt>
                <c:pt idx="550">
                  <c:v>#N/A</c:v>
                </c:pt>
                <c:pt idx="551">
                  <c:v>#N/A</c:v>
                </c:pt>
                <c:pt idx="552">
                  <c:v>#N/A</c:v>
                </c:pt>
                <c:pt idx="553">
                  <c:v>#N/A</c:v>
                </c:pt>
                <c:pt idx="554">
                  <c:v>#N/A</c:v>
                </c:pt>
                <c:pt idx="555">
                  <c:v>#N/A</c:v>
                </c:pt>
                <c:pt idx="556">
                  <c:v>#N/A</c:v>
                </c:pt>
                <c:pt idx="557">
                  <c:v>#N/A</c:v>
                </c:pt>
                <c:pt idx="558">
                  <c:v>#N/A</c:v>
                </c:pt>
                <c:pt idx="559">
                  <c:v>#N/A</c:v>
                </c:pt>
                <c:pt idx="560">
                  <c:v>#N/A</c:v>
                </c:pt>
                <c:pt idx="561">
                  <c:v>#N/A</c:v>
                </c:pt>
                <c:pt idx="562">
                  <c:v>#N/A</c:v>
                </c:pt>
                <c:pt idx="563">
                  <c:v>#N/A</c:v>
                </c:pt>
                <c:pt idx="564">
                  <c:v>#N/A</c:v>
                </c:pt>
                <c:pt idx="565">
                  <c:v>#N/A</c:v>
                </c:pt>
                <c:pt idx="566">
                  <c:v>#N/A</c:v>
                </c:pt>
                <c:pt idx="567">
                  <c:v>#N/A</c:v>
                </c:pt>
                <c:pt idx="568">
                  <c:v>#N/A</c:v>
                </c:pt>
                <c:pt idx="569">
                  <c:v>#N/A</c:v>
                </c:pt>
                <c:pt idx="570">
                  <c:v>#N/A</c:v>
                </c:pt>
                <c:pt idx="571">
                  <c:v>#N/A</c:v>
                </c:pt>
                <c:pt idx="572">
                  <c:v>#N/A</c:v>
                </c:pt>
                <c:pt idx="573">
                  <c:v>#N/A</c:v>
                </c:pt>
                <c:pt idx="574">
                  <c:v>#N/A</c:v>
                </c:pt>
                <c:pt idx="575">
                  <c:v>#N/A</c:v>
                </c:pt>
                <c:pt idx="576">
                  <c:v>#N/A</c:v>
                </c:pt>
                <c:pt idx="577">
                  <c:v>#N/A</c:v>
                </c:pt>
                <c:pt idx="578">
                  <c:v>#N/A</c:v>
                </c:pt>
                <c:pt idx="579">
                  <c:v>#N/A</c:v>
                </c:pt>
                <c:pt idx="580">
                  <c:v>#N/A</c:v>
                </c:pt>
                <c:pt idx="581">
                  <c:v>#N/A</c:v>
                </c:pt>
                <c:pt idx="582">
                  <c:v>#N/A</c:v>
                </c:pt>
                <c:pt idx="583">
                  <c:v>#N/A</c:v>
                </c:pt>
                <c:pt idx="584">
                  <c:v>#N/A</c:v>
                </c:pt>
                <c:pt idx="585">
                  <c:v>#N/A</c:v>
                </c:pt>
                <c:pt idx="586">
                  <c:v>#N/A</c:v>
                </c:pt>
                <c:pt idx="587">
                  <c:v>#N/A</c:v>
                </c:pt>
                <c:pt idx="588">
                  <c:v>#N/A</c:v>
                </c:pt>
                <c:pt idx="589">
                  <c:v>#N/A</c:v>
                </c:pt>
                <c:pt idx="590">
                  <c:v>#N/A</c:v>
                </c:pt>
                <c:pt idx="591">
                  <c:v>#N/A</c:v>
                </c:pt>
                <c:pt idx="592">
                  <c:v>#N/A</c:v>
                </c:pt>
                <c:pt idx="593">
                  <c:v>#N/A</c:v>
                </c:pt>
                <c:pt idx="594">
                  <c:v>#N/A</c:v>
                </c:pt>
                <c:pt idx="595">
                  <c:v>#N/A</c:v>
                </c:pt>
                <c:pt idx="596">
                  <c:v>#N/A</c:v>
                </c:pt>
                <c:pt idx="597">
                  <c:v>#N/A</c:v>
                </c:pt>
                <c:pt idx="598">
                  <c:v>#N/A</c:v>
                </c:pt>
                <c:pt idx="599">
                  <c:v>#N/A</c:v>
                </c:pt>
                <c:pt idx="600">
                  <c:v>#N/A</c:v>
                </c:pt>
                <c:pt idx="601">
                  <c:v>#N/A</c:v>
                </c:pt>
                <c:pt idx="602">
                  <c:v>#N/A</c:v>
                </c:pt>
                <c:pt idx="603">
                  <c:v>#N/A</c:v>
                </c:pt>
                <c:pt idx="604">
                  <c:v>#N/A</c:v>
                </c:pt>
                <c:pt idx="605">
                  <c:v>#N/A</c:v>
                </c:pt>
                <c:pt idx="606">
                  <c:v>#N/A</c:v>
                </c:pt>
                <c:pt idx="607">
                  <c:v>#N/A</c:v>
                </c:pt>
                <c:pt idx="608">
                  <c:v>#N/A</c:v>
                </c:pt>
                <c:pt idx="609">
                  <c:v>#N/A</c:v>
                </c:pt>
                <c:pt idx="610">
                  <c:v>#N/A</c:v>
                </c:pt>
                <c:pt idx="611">
                  <c:v>#N/A</c:v>
                </c:pt>
                <c:pt idx="612">
                  <c:v>#N/A</c:v>
                </c:pt>
                <c:pt idx="613">
                  <c:v>#N/A</c:v>
                </c:pt>
                <c:pt idx="614">
                  <c:v>#N/A</c:v>
                </c:pt>
                <c:pt idx="615">
                  <c:v>#N/A</c:v>
                </c:pt>
                <c:pt idx="616">
                  <c:v>#N/A</c:v>
                </c:pt>
                <c:pt idx="617">
                  <c:v>#N/A</c:v>
                </c:pt>
                <c:pt idx="618">
                  <c:v>#N/A</c:v>
                </c:pt>
                <c:pt idx="619">
                  <c:v>#N/A</c:v>
                </c:pt>
                <c:pt idx="620">
                  <c:v>#N/A</c:v>
                </c:pt>
                <c:pt idx="621">
                  <c:v>#N/A</c:v>
                </c:pt>
                <c:pt idx="622">
                  <c:v>#N/A</c:v>
                </c:pt>
                <c:pt idx="623">
                  <c:v>#N/A</c:v>
                </c:pt>
                <c:pt idx="624">
                  <c:v>#N/A</c:v>
                </c:pt>
                <c:pt idx="625">
                  <c:v>#N/A</c:v>
                </c:pt>
                <c:pt idx="626">
                  <c:v>#N/A</c:v>
                </c:pt>
                <c:pt idx="627">
                  <c:v>#N/A</c:v>
                </c:pt>
                <c:pt idx="628">
                  <c:v>#N/A</c:v>
                </c:pt>
                <c:pt idx="629">
                  <c:v>#N/A</c:v>
                </c:pt>
                <c:pt idx="630">
                  <c:v>#N/A</c:v>
                </c:pt>
                <c:pt idx="631">
                  <c:v>#N/A</c:v>
                </c:pt>
                <c:pt idx="632">
                  <c:v>#N/A</c:v>
                </c:pt>
                <c:pt idx="633">
                  <c:v>#N/A</c:v>
                </c:pt>
                <c:pt idx="634">
                  <c:v>#N/A</c:v>
                </c:pt>
                <c:pt idx="635">
                  <c:v>#N/A</c:v>
                </c:pt>
                <c:pt idx="636">
                  <c:v>#N/A</c:v>
                </c:pt>
                <c:pt idx="637">
                  <c:v>#N/A</c:v>
                </c:pt>
                <c:pt idx="638">
                  <c:v>#N/A</c:v>
                </c:pt>
                <c:pt idx="639">
                  <c:v>#N/A</c:v>
                </c:pt>
                <c:pt idx="640">
                  <c:v>#N/A</c:v>
                </c:pt>
                <c:pt idx="641">
                  <c:v>#N/A</c:v>
                </c:pt>
                <c:pt idx="642">
                  <c:v>#N/A</c:v>
                </c:pt>
                <c:pt idx="643">
                  <c:v>#N/A</c:v>
                </c:pt>
                <c:pt idx="644">
                  <c:v>#N/A</c:v>
                </c:pt>
                <c:pt idx="645">
                  <c:v>#N/A</c:v>
                </c:pt>
                <c:pt idx="646">
                  <c:v>#N/A</c:v>
                </c:pt>
                <c:pt idx="647">
                  <c:v>#N/A</c:v>
                </c:pt>
                <c:pt idx="648">
                  <c:v>#N/A</c:v>
                </c:pt>
                <c:pt idx="649">
                  <c:v>#N/A</c:v>
                </c:pt>
                <c:pt idx="650">
                  <c:v>#N/A</c:v>
                </c:pt>
                <c:pt idx="651">
                  <c:v>#N/A</c:v>
                </c:pt>
                <c:pt idx="652">
                  <c:v>#N/A</c:v>
                </c:pt>
                <c:pt idx="653">
                  <c:v>#N/A</c:v>
                </c:pt>
                <c:pt idx="654">
                  <c:v>#N/A</c:v>
                </c:pt>
                <c:pt idx="655">
                  <c:v>#N/A</c:v>
                </c:pt>
                <c:pt idx="656">
                  <c:v>#N/A</c:v>
                </c:pt>
                <c:pt idx="657">
                  <c:v>#N/A</c:v>
                </c:pt>
                <c:pt idx="658">
                  <c:v>#N/A</c:v>
                </c:pt>
                <c:pt idx="659">
                  <c:v>#N/A</c:v>
                </c:pt>
                <c:pt idx="660">
                  <c:v>#N/A</c:v>
                </c:pt>
                <c:pt idx="661">
                  <c:v>#N/A</c:v>
                </c:pt>
                <c:pt idx="662">
                  <c:v>#N/A</c:v>
                </c:pt>
                <c:pt idx="663">
                  <c:v>#N/A</c:v>
                </c:pt>
                <c:pt idx="664">
                  <c:v>#N/A</c:v>
                </c:pt>
                <c:pt idx="665">
                  <c:v>#N/A</c:v>
                </c:pt>
                <c:pt idx="666">
                  <c:v>#N/A</c:v>
                </c:pt>
                <c:pt idx="667">
                  <c:v>#N/A</c:v>
                </c:pt>
                <c:pt idx="668">
                  <c:v>#N/A</c:v>
                </c:pt>
                <c:pt idx="669">
                  <c:v>#N/A</c:v>
                </c:pt>
                <c:pt idx="670">
                  <c:v>#N/A</c:v>
                </c:pt>
                <c:pt idx="671">
                  <c:v>#N/A</c:v>
                </c:pt>
                <c:pt idx="672">
                  <c:v>#N/A</c:v>
                </c:pt>
                <c:pt idx="673">
                  <c:v>#N/A</c:v>
                </c:pt>
                <c:pt idx="674">
                  <c:v>#N/A</c:v>
                </c:pt>
                <c:pt idx="675">
                  <c:v>#N/A</c:v>
                </c:pt>
                <c:pt idx="676">
                  <c:v>#N/A</c:v>
                </c:pt>
                <c:pt idx="677">
                  <c:v>#N/A</c:v>
                </c:pt>
                <c:pt idx="678">
                  <c:v>#N/A</c:v>
                </c:pt>
                <c:pt idx="679">
                  <c:v>#N/A</c:v>
                </c:pt>
                <c:pt idx="680">
                  <c:v>#N/A</c:v>
                </c:pt>
                <c:pt idx="681">
                  <c:v>#N/A</c:v>
                </c:pt>
                <c:pt idx="682">
                  <c:v>#N/A</c:v>
                </c:pt>
                <c:pt idx="683">
                  <c:v>#N/A</c:v>
                </c:pt>
                <c:pt idx="684">
                  <c:v>#N/A</c:v>
                </c:pt>
                <c:pt idx="685">
                  <c:v>#N/A</c:v>
                </c:pt>
                <c:pt idx="686">
                  <c:v>#N/A</c:v>
                </c:pt>
                <c:pt idx="687">
                  <c:v>#N/A</c:v>
                </c:pt>
                <c:pt idx="688">
                  <c:v>#N/A</c:v>
                </c:pt>
                <c:pt idx="689">
                  <c:v>#N/A</c:v>
                </c:pt>
                <c:pt idx="690">
                  <c:v>#N/A</c:v>
                </c:pt>
                <c:pt idx="691">
                  <c:v>#N/A</c:v>
                </c:pt>
                <c:pt idx="692">
                  <c:v>#N/A</c:v>
                </c:pt>
                <c:pt idx="693">
                  <c:v>#N/A</c:v>
                </c:pt>
                <c:pt idx="694">
                  <c:v>#N/A</c:v>
                </c:pt>
                <c:pt idx="695">
                  <c:v>#N/A</c:v>
                </c:pt>
                <c:pt idx="696">
                  <c:v>#N/A</c:v>
                </c:pt>
                <c:pt idx="697">
                  <c:v>#N/A</c:v>
                </c:pt>
                <c:pt idx="698">
                  <c:v>#N/A</c:v>
                </c:pt>
                <c:pt idx="699">
                  <c:v>#N/A</c:v>
                </c:pt>
                <c:pt idx="700">
                  <c:v>#N/A</c:v>
                </c:pt>
                <c:pt idx="701">
                  <c:v>#N/A</c:v>
                </c:pt>
                <c:pt idx="702">
                  <c:v>#N/A</c:v>
                </c:pt>
                <c:pt idx="703">
                  <c:v>#N/A</c:v>
                </c:pt>
                <c:pt idx="704">
                  <c:v>#N/A</c:v>
                </c:pt>
                <c:pt idx="705">
                  <c:v>#N/A</c:v>
                </c:pt>
                <c:pt idx="706">
                  <c:v>#N/A</c:v>
                </c:pt>
                <c:pt idx="707">
                  <c:v>#N/A</c:v>
                </c:pt>
                <c:pt idx="708">
                  <c:v>#N/A</c:v>
                </c:pt>
                <c:pt idx="709">
                  <c:v>#N/A</c:v>
                </c:pt>
                <c:pt idx="710">
                  <c:v>#N/A</c:v>
                </c:pt>
                <c:pt idx="711">
                  <c:v>#N/A</c:v>
                </c:pt>
                <c:pt idx="712">
                  <c:v>#N/A</c:v>
                </c:pt>
                <c:pt idx="713">
                  <c:v>#N/A</c:v>
                </c:pt>
                <c:pt idx="714">
                  <c:v>#N/A</c:v>
                </c:pt>
                <c:pt idx="715">
                  <c:v>#N/A</c:v>
                </c:pt>
                <c:pt idx="716">
                  <c:v>#N/A</c:v>
                </c:pt>
                <c:pt idx="717">
                  <c:v>#N/A</c:v>
                </c:pt>
                <c:pt idx="718">
                  <c:v>#N/A</c:v>
                </c:pt>
                <c:pt idx="719">
                  <c:v>#N/A</c:v>
                </c:pt>
                <c:pt idx="720">
                  <c:v>#N/A</c:v>
                </c:pt>
                <c:pt idx="721">
                  <c:v>#N/A</c:v>
                </c:pt>
                <c:pt idx="722">
                  <c:v>#N/A</c:v>
                </c:pt>
                <c:pt idx="723">
                  <c:v>#N/A</c:v>
                </c:pt>
                <c:pt idx="724">
                  <c:v>#N/A</c:v>
                </c:pt>
                <c:pt idx="725">
                  <c:v>#N/A</c:v>
                </c:pt>
                <c:pt idx="726">
                  <c:v>#N/A</c:v>
                </c:pt>
                <c:pt idx="727">
                  <c:v>#N/A</c:v>
                </c:pt>
                <c:pt idx="728">
                  <c:v>#N/A</c:v>
                </c:pt>
                <c:pt idx="729">
                  <c:v>#N/A</c:v>
                </c:pt>
                <c:pt idx="730">
                  <c:v>#N/A</c:v>
                </c:pt>
                <c:pt idx="731">
                  <c:v>#N/A</c:v>
                </c:pt>
                <c:pt idx="732">
                  <c:v>#N/A</c:v>
                </c:pt>
                <c:pt idx="733">
                  <c:v>#N/A</c:v>
                </c:pt>
                <c:pt idx="734">
                  <c:v>#N/A</c:v>
                </c:pt>
                <c:pt idx="735">
                  <c:v>#N/A</c:v>
                </c:pt>
                <c:pt idx="736">
                  <c:v>#N/A</c:v>
                </c:pt>
                <c:pt idx="737">
                  <c:v>#N/A</c:v>
                </c:pt>
                <c:pt idx="738">
                  <c:v>#N/A</c:v>
                </c:pt>
                <c:pt idx="739">
                  <c:v>#N/A</c:v>
                </c:pt>
                <c:pt idx="740">
                  <c:v>#N/A</c:v>
                </c:pt>
                <c:pt idx="741">
                  <c:v>#N/A</c:v>
                </c:pt>
                <c:pt idx="742">
                  <c:v>#N/A</c:v>
                </c:pt>
                <c:pt idx="743">
                  <c:v>#N/A</c:v>
                </c:pt>
                <c:pt idx="744">
                  <c:v>#N/A</c:v>
                </c:pt>
                <c:pt idx="745">
                  <c:v>#N/A</c:v>
                </c:pt>
                <c:pt idx="746">
                  <c:v>#N/A</c:v>
                </c:pt>
                <c:pt idx="747">
                  <c:v>#N/A</c:v>
                </c:pt>
                <c:pt idx="748">
                  <c:v>#N/A</c:v>
                </c:pt>
                <c:pt idx="749">
                  <c:v>#N/A</c:v>
                </c:pt>
                <c:pt idx="750">
                  <c:v>#N/A</c:v>
                </c:pt>
                <c:pt idx="751">
                  <c:v>#N/A</c:v>
                </c:pt>
                <c:pt idx="752">
                  <c:v>#N/A</c:v>
                </c:pt>
                <c:pt idx="753">
                  <c:v>#N/A</c:v>
                </c:pt>
                <c:pt idx="754">
                  <c:v>#N/A</c:v>
                </c:pt>
                <c:pt idx="755">
                  <c:v>#N/A</c:v>
                </c:pt>
                <c:pt idx="756">
                  <c:v>#N/A</c:v>
                </c:pt>
                <c:pt idx="757">
                  <c:v>#N/A</c:v>
                </c:pt>
                <c:pt idx="758">
                  <c:v>#N/A</c:v>
                </c:pt>
                <c:pt idx="759">
                  <c:v>#N/A</c:v>
                </c:pt>
                <c:pt idx="760">
                  <c:v>#N/A</c:v>
                </c:pt>
                <c:pt idx="761">
                  <c:v>#N/A</c:v>
                </c:pt>
                <c:pt idx="762">
                  <c:v>#N/A</c:v>
                </c:pt>
                <c:pt idx="763">
                  <c:v>#N/A</c:v>
                </c:pt>
                <c:pt idx="764">
                  <c:v>#N/A</c:v>
                </c:pt>
                <c:pt idx="765">
                  <c:v>#N/A</c:v>
                </c:pt>
                <c:pt idx="766">
                  <c:v>#N/A</c:v>
                </c:pt>
                <c:pt idx="767">
                  <c:v>#N/A</c:v>
                </c:pt>
                <c:pt idx="768">
                  <c:v>#N/A</c:v>
                </c:pt>
                <c:pt idx="769">
                  <c:v>#N/A</c:v>
                </c:pt>
                <c:pt idx="770">
                  <c:v>#N/A</c:v>
                </c:pt>
                <c:pt idx="771">
                  <c:v>#N/A</c:v>
                </c:pt>
                <c:pt idx="772">
                  <c:v>#N/A</c:v>
                </c:pt>
                <c:pt idx="773">
                  <c:v>#N/A</c:v>
                </c:pt>
                <c:pt idx="774">
                  <c:v>#N/A</c:v>
                </c:pt>
                <c:pt idx="775">
                  <c:v>#N/A</c:v>
                </c:pt>
                <c:pt idx="776">
                  <c:v>#N/A</c:v>
                </c:pt>
                <c:pt idx="777">
                  <c:v>#N/A</c:v>
                </c:pt>
                <c:pt idx="778">
                  <c:v>#N/A</c:v>
                </c:pt>
                <c:pt idx="779">
                  <c:v>#N/A</c:v>
                </c:pt>
                <c:pt idx="780">
                  <c:v>#N/A</c:v>
                </c:pt>
                <c:pt idx="781">
                  <c:v>#N/A</c:v>
                </c:pt>
                <c:pt idx="782">
                  <c:v>#N/A</c:v>
                </c:pt>
                <c:pt idx="783">
                  <c:v>#N/A</c:v>
                </c:pt>
                <c:pt idx="784">
                  <c:v>#N/A</c:v>
                </c:pt>
                <c:pt idx="785">
                  <c:v>#N/A</c:v>
                </c:pt>
                <c:pt idx="786">
                  <c:v>#N/A</c:v>
                </c:pt>
                <c:pt idx="787">
                  <c:v>#N/A</c:v>
                </c:pt>
                <c:pt idx="788">
                  <c:v>#N/A</c:v>
                </c:pt>
                <c:pt idx="789">
                  <c:v>#N/A</c:v>
                </c:pt>
                <c:pt idx="790">
                  <c:v>#N/A</c:v>
                </c:pt>
                <c:pt idx="791">
                  <c:v>#N/A</c:v>
                </c:pt>
                <c:pt idx="792">
                  <c:v>#N/A</c:v>
                </c:pt>
                <c:pt idx="793">
                  <c:v>#N/A</c:v>
                </c:pt>
                <c:pt idx="794">
                  <c:v>#N/A</c:v>
                </c:pt>
                <c:pt idx="795">
                  <c:v>#N/A</c:v>
                </c:pt>
                <c:pt idx="796">
                  <c:v>#N/A</c:v>
                </c:pt>
                <c:pt idx="797">
                  <c:v>#N/A</c:v>
                </c:pt>
                <c:pt idx="798">
                  <c:v>#N/A</c:v>
                </c:pt>
                <c:pt idx="799">
                  <c:v>#N/A</c:v>
                </c:pt>
                <c:pt idx="800">
                  <c:v>#N/A</c:v>
                </c:pt>
                <c:pt idx="801">
                  <c:v>#N/A</c:v>
                </c:pt>
                <c:pt idx="802">
                  <c:v>#N/A</c:v>
                </c:pt>
                <c:pt idx="803">
                  <c:v>#N/A</c:v>
                </c:pt>
                <c:pt idx="804">
                  <c:v>#N/A</c:v>
                </c:pt>
                <c:pt idx="805">
                  <c:v>#N/A</c:v>
                </c:pt>
                <c:pt idx="806">
                  <c:v>#N/A</c:v>
                </c:pt>
                <c:pt idx="807">
                  <c:v>#N/A</c:v>
                </c:pt>
                <c:pt idx="808">
                  <c:v>#N/A</c:v>
                </c:pt>
                <c:pt idx="809">
                  <c:v>#N/A</c:v>
                </c:pt>
                <c:pt idx="810">
                  <c:v>#N/A</c:v>
                </c:pt>
                <c:pt idx="811">
                  <c:v>#N/A</c:v>
                </c:pt>
                <c:pt idx="812">
                  <c:v>#N/A</c:v>
                </c:pt>
                <c:pt idx="813">
                  <c:v>#N/A</c:v>
                </c:pt>
                <c:pt idx="814">
                  <c:v>#N/A</c:v>
                </c:pt>
                <c:pt idx="815">
                  <c:v>#N/A</c:v>
                </c:pt>
                <c:pt idx="816">
                  <c:v>#N/A</c:v>
                </c:pt>
                <c:pt idx="817">
                  <c:v>#N/A</c:v>
                </c:pt>
                <c:pt idx="818">
                  <c:v>#N/A</c:v>
                </c:pt>
                <c:pt idx="819">
                  <c:v>#N/A</c:v>
                </c:pt>
                <c:pt idx="820">
                  <c:v>#N/A</c:v>
                </c:pt>
                <c:pt idx="821">
                  <c:v>#N/A</c:v>
                </c:pt>
                <c:pt idx="822">
                  <c:v>#N/A</c:v>
                </c:pt>
                <c:pt idx="823">
                  <c:v>#N/A</c:v>
                </c:pt>
                <c:pt idx="824">
                  <c:v>#N/A</c:v>
                </c:pt>
                <c:pt idx="825">
                  <c:v>#N/A</c:v>
                </c:pt>
                <c:pt idx="826">
                  <c:v>#N/A</c:v>
                </c:pt>
                <c:pt idx="827">
                  <c:v>#N/A</c:v>
                </c:pt>
                <c:pt idx="828">
                  <c:v>#N/A</c:v>
                </c:pt>
                <c:pt idx="829">
                  <c:v>#N/A</c:v>
                </c:pt>
                <c:pt idx="830">
                  <c:v>#N/A</c:v>
                </c:pt>
                <c:pt idx="831">
                  <c:v>#N/A</c:v>
                </c:pt>
                <c:pt idx="832">
                  <c:v>#N/A</c:v>
                </c:pt>
                <c:pt idx="833">
                  <c:v>#N/A</c:v>
                </c:pt>
                <c:pt idx="834">
                  <c:v>#N/A</c:v>
                </c:pt>
                <c:pt idx="835">
                  <c:v>#N/A</c:v>
                </c:pt>
                <c:pt idx="836">
                  <c:v>#N/A</c:v>
                </c:pt>
                <c:pt idx="837">
                  <c:v>#N/A</c:v>
                </c:pt>
                <c:pt idx="838">
                  <c:v>#N/A</c:v>
                </c:pt>
                <c:pt idx="839">
                  <c:v>#N/A</c:v>
                </c:pt>
                <c:pt idx="840">
                  <c:v>#N/A</c:v>
                </c:pt>
                <c:pt idx="841">
                  <c:v>#N/A</c:v>
                </c:pt>
                <c:pt idx="842">
                  <c:v>#N/A</c:v>
                </c:pt>
                <c:pt idx="843">
                  <c:v>#N/A</c:v>
                </c:pt>
                <c:pt idx="844">
                  <c:v>#N/A</c:v>
                </c:pt>
                <c:pt idx="845">
                  <c:v>#N/A</c:v>
                </c:pt>
                <c:pt idx="846">
                  <c:v>#N/A</c:v>
                </c:pt>
                <c:pt idx="847">
                  <c:v>#N/A</c:v>
                </c:pt>
                <c:pt idx="848">
                  <c:v>#N/A</c:v>
                </c:pt>
                <c:pt idx="849">
                  <c:v>#N/A</c:v>
                </c:pt>
                <c:pt idx="850">
                  <c:v>#N/A</c:v>
                </c:pt>
                <c:pt idx="851">
                  <c:v>#N/A</c:v>
                </c:pt>
                <c:pt idx="852">
                  <c:v>#N/A</c:v>
                </c:pt>
                <c:pt idx="853">
                  <c:v>#N/A</c:v>
                </c:pt>
                <c:pt idx="854">
                  <c:v>#N/A</c:v>
                </c:pt>
                <c:pt idx="855">
                  <c:v>#N/A</c:v>
                </c:pt>
                <c:pt idx="856">
                  <c:v>#N/A</c:v>
                </c:pt>
                <c:pt idx="857">
                  <c:v>#N/A</c:v>
                </c:pt>
                <c:pt idx="858">
                  <c:v>#N/A</c:v>
                </c:pt>
                <c:pt idx="859">
                  <c:v>#N/A</c:v>
                </c:pt>
                <c:pt idx="860">
                  <c:v>#N/A</c:v>
                </c:pt>
                <c:pt idx="861">
                  <c:v>#N/A</c:v>
                </c:pt>
                <c:pt idx="862">
                  <c:v>#N/A</c:v>
                </c:pt>
                <c:pt idx="863">
                  <c:v>#N/A</c:v>
                </c:pt>
                <c:pt idx="864">
                  <c:v>#N/A</c:v>
                </c:pt>
                <c:pt idx="865">
                  <c:v>#N/A</c:v>
                </c:pt>
                <c:pt idx="866">
                  <c:v>#N/A</c:v>
                </c:pt>
                <c:pt idx="867">
                  <c:v>#N/A</c:v>
                </c:pt>
                <c:pt idx="868">
                  <c:v>#N/A</c:v>
                </c:pt>
                <c:pt idx="869">
                  <c:v>#N/A</c:v>
                </c:pt>
                <c:pt idx="870">
                  <c:v>#N/A</c:v>
                </c:pt>
                <c:pt idx="871">
                  <c:v>#N/A</c:v>
                </c:pt>
                <c:pt idx="872">
                  <c:v>#N/A</c:v>
                </c:pt>
                <c:pt idx="873">
                  <c:v>#N/A</c:v>
                </c:pt>
                <c:pt idx="874">
                  <c:v>#N/A</c:v>
                </c:pt>
                <c:pt idx="875">
                  <c:v>#N/A</c:v>
                </c:pt>
                <c:pt idx="876">
                  <c:v>#N/A</c:v>
                </c:pt>
                <c:pt idx="877">
                  <c:v>#N/A</c:v>
                </c:pt>
                <c:pt idx="878">
                  <c:v>#N/A</c:v>
                </c:pt>
                <c:pt idx="879">
                  <c:v>#N/A</c:v>
                </c:pt>
                <c:pt idx="880">
                  <c:v>#N/A</c:v>
                </c:pt>
                <c:pt idx="881">
                  <c:v>#N/A</c:v>
                </c:pt>
                <c:pt idx="882">
                  <c:v>#N/A</c:v>
                </c:pt>
                <c:pt idx="883">
                  <c:v>#N/A</c:v>
                </c:pt>
                <c:pt idx="884">
                  <c:v>#N/A</c:v>
                </c:pt>
                <c:pt idx="885">
                  <c:v>#N/A</c:v>
                </c:pt>
                <c:pt idx="886">
                  <c:v>#N/A</c:v>
                </c:pt>
                <c:pt idx="887">
                  <c:v>#N/A</c:v>
                </c:pt>
                <c:pt idx="888">
                  <c:v>#N/A</c:v>
                </c:pt>
                <c:pt idx="889">
                  <c:v>#N/A</c:v>
                </c:pt>
                <c:pt idx="890">
                  <c:v>#N/A</c:v>
                </c:pt>
                <c:pt idx="891">
                  <c:v>#N/A</c:v>
                </c:pt>
                <c:pt idx="892">
                  <c:v>#N/A</c:v>
                </c:pt>
                <c:pt idx="893">
                  <c:v>#N/A</c:v>
                </c:pt>
                <c:pt idx="894">
                  <c:v>#N/A</c:v>
                </c:pt>
                <c:pt idx="895">
                  <c:v>#N/A</c:v>
                </c:pt>
                <c:pt idx="896">
                  <c:v>#N/A</c:v>
                </c:pt>
                <c:pt idx="897">
                  <c:v>#N/A</c:v>
                </c:pt>
                <c:pt idx="898">
                  <c:v>#N/A</c:v>
                </c:pt>
                <c:pt idx="899">
                  <c:v>#N/A</c:v>
                </c:pt>
                <c:pt idx="900">
                  <c:v>#N/A</c:v>
                </c:pt>
                <c:pt idx="901">
                  <c:v>#N/A</c:v>
                </c:pt>
                <c:pt idx="902">
                  <c:v>#N/A</c:v>
                </c:pt>
                <c:pt idx="903">
                  <c:v>#N/A</c:v>
                </c:pt>
                <c:pt idx="904">
                  <c:v>#N/A</c:v>
                </c:pt>
                <c:pt idx="905">
                  <c:v>#N/A</c:v>
                </c:pt>
                <c:pt idx="906">
                  <c:v>#N/A</c:v>
                </c:pt>
                <c:pt idx="907">
                  <c:v>#N/A</c:v>
                </c:pt>
                <c:pt idx="908">
                  <c:v>#N/A</c:v>
                </c:pt>
                <c:pt idx="909">
                  <c:v>#N/A</c:v>
                </c:pt>
                <c:pt idx="910">
                  <c:v>#N/A</c:v>
                </c:pt>
                <c:pt idx="911">
                  <c:v>#N/A</c:v>
                </c:pt>
                <c:pt idx="912">
                  <c:v>#N/A</c:v>
                </c:pt>
                <c:pt idx="913">
                  <c:v>#N/A</c:v>
                </c:pt>
                <c:pt idx="914">
                  <c:v>#N/A</c:v>
                </c:pt>
                <c:pt idx="915">
                  <c:v>#N/A</c:v>
                </c:pt>
                <c:pt idx="916">
                  <c:v>#N/A</c:v>
                </c:pt>
                <c:pt idx="917">
                  <c:v>#N/A</c:v>
                </c:pt>
                <c:pt idx="918">
                  <c:v>#N/A</c:v>
                </c:pt>
                <c:pt idx="919">
                  <c:v>#N/A</c:v>
                </c:pt>
                <c:pt idx="920">
                  <c:v>#N/A</c:v>
                </c:pt>
                <c:pt idx="921">
                  <c:v>#N/A</c:v>
                </c:pt>
                <c:pt idx="922">
                  <c:v>#N/A</c:v>
                </c:pt>
                <c:pt idx="923">
                  <c:v>#N/A</c:v>
                </c:pt>
                <c:pt idx="924">
                  <c:v>#N/A</c:v>
                </c:pt>
                <c:pt idx="925">
                  <c:v>#N/A</c:v>
                </c:pt>
                <c:pt idx="926">
                  <c:v>#N/A</c:v>
                </c:pt>
                <c:pt idx="927">
                  <c:v>#N/A</c:v>
                </c:pt>
                <c:pt idx="928">
                  <c:v>#N/A</c:v>
                </c:pt>
                <c:pt idx="929">
                  <c:v>#N/A</c:v>
                </c:pt>
                <c:pt idx="930">
                  <c:v>#N/A</c:v>
                </c:pt>
                <c:pt idx="931">
                  <c:v>#N/A</c:v>
                </c:pt>
                <c:pt idx="932">
                  <c:v>#N/A</c:v>
                </c:pt>
                <c:pt idx="933">
                  <c:v>#N/A</c:v>
                </c:pt>
                <c:pt idx="934">
                  <c:v>#N/A</c:v>
                </c:pt>
                <c:pt idx="935">
                  <c:v>#N/A</c:v>
                </c:pt>
                <c:pt idx="936">
                  <c:v>#N/A</c:v>
                </c:pt>
                <c:pt idx="937">
                  <c:v>#N/A</c:v>
                </c:pt>
                <c:pt idx="938">
                  <c:v>#N/A</c:v>
                </c:pt>
                <c:pt idx="939">
                  <c:v>#N/A</c:v>
                </c:pt>
                <c:pt idx="940">
                  <c:v>#N/A</c:v>
                </c:pt>
                <c:pt idx="941">
                  <c:v>#N/A</c:v>
                </c:pt>
                <c:pt idx="942">
                  <c:v>#N/A</c:v>
                </c:pt>
                <c:pt idx="943">
                  <c:v>#N/A</c:v>
                </c:pt>
                <c:pt idx="944">
                  <c:v>#N/A</c:v>
                </c:pt>
                <c:pt idx="945">
                  <c:v>#N/A</c:v>
                </c:pt>
                <c:pt idx="946">
                  <c:v>#N/A</c:v>
                </c:pt>
                <c:pt idx="947">
                  <c:v>#N/A</c:v>
                </c:pt>
                <c:pt idx="948">
                  <c:v>#N/A</c:v>
                </c:pt>
                <c:pt idx="949">
                  <c:v>#N/A</c:v>
                </c:pt>
                <c:pt idx="950">
                  <c:v>#N/A</c:v>
                </c:pt>
                <c:pt idx="951">
                  <c:v>#N/A</c:v>
                </c:pt>
                <c:pt idx="952">
                  <c:v>#N/A</c:v>
                </c:pt>
                <c:pt idx="953">
                  <c:v>#N/A</c:v>
                </c:pt>
                <c:pt idx="954">
                  <c:v>#N/A</c:v>
                </c:pt>
                <c:pt idx="955">
                  <c:v>#N/A</c:v>
                </c:pt>
                <c:pt idx="956">
                  <c:v>#N/A</c:v>
                </c:pt>
                <c:pt idx="957">
                  <c:v>#N/A</c:v>
                </c:pt>
                <c:pt idx="958">
                  <c:v>#N/A</c:v>
                </c:pt>
                <c:pt idx="959">
                  <c:v>#N/A</c:v>
                </c:pt>
                <c:pt idx="960">
                  <c:v>#N/A</c:v>
                </c:pt>
                <c:pt idx="961">
                  <c:v>#N/A</c:v>
                </c:pt>
                <c:pt idx="962">
                  <c:v>#N/A</c:v>
                </c:pt>
                <c:pt idx="963">
                  <c:v>#N/A</c:v>
                </c:pt>
                <c:pt idx="964">
                  <c:v>#N/A</c:v>
                </c:pt>
                <c:pt idx="965">
                  <c:v>#N/A</c:v>
                </c:pt>
                <c:pt idx="966">
                  <c:v>#N/A</c:v>
                </c:pt>
                <c:pt idx="967">
                  <c:v>#N/A</c:v>
                </c:pt>
                <c:pt idx="968">
                  <c:v>#N/A</c:v>
                </c:pt>
                <c:pt idx="969">
                  <c:v>#N/A</c:v>
                </c:pt>
                <c:pt idx="970">
                  <c:v>#N/A</c:v>
                </c:pt>
                <c:pt idx="971">
                  <c:v>#N/A</c:v>
                </c:pt>
                <c:pt idx="972">
                  <c:v>#N/A</c:v>
                </c:pt>
                <c:pt idx="973">
                  <c:v>#N/A</c:v>
                </c:pt>
                <c:pt idx="974">
                  <c:v>#N/A</c:v>
                </c:pt>
                <c:pt idx="975">
                  <c:v>#N/A</c:v>
                </c:pt>
                <c:pt idx="976">
                  <c:v>#N/A</c:v>
                </c:pt>
                <c:pt idx="977">
                  <c:v>#N/A</c:v>
                </c:pt>
                <c:pt idx="978">
                  <c:v>#N/A</c:v>
                </c:pt>
                <c:pt idx="979">
                  <c:v>#N/A</c:v>
                </c:pt>
                <c:pt idx="980">
                  <c:v>#N/A</c:v>
                </c:pt>
                <c:pt idx="981">
                  <c:v>#N/A</c:v>
                </c:pt>
                <c:pt idx="982">
                  <c:v>#N/A</c:v>
                </c:pt>
                <c:pt idx="983">
                  <c:v>#N/A</c:v>
                </c:pt>
                <c:pt idx="984">
                  <c:v>#N/A</c:v>
                </c:pt>
                <c:pt idx="985">
                  <c:v>#N/A</c:v>
                </c:pt>
                <c:pt idx="986">
                  <c:v>#N/A</c:v>
                </c:pt>
                <c:pt idx="987">
                  <c:v>#N/A</c:v>
                </c:pt>
                <c:pt idx="988">
                  <c:v>#N/A</c:v>
                </c:pt>
                <c:pt idx="989">
                  <c:v>#N/A</c:v>
                </c:pt>
                <c:pt idx="990">
                  <c:v>#N/A</c:v>
                </c:pt>
                <c:pt idx="991">
                  <c:v>#N/A</c:v>
                </c:pt>
                <c:pt idx="992">
                  <c:v>#N/A</c:v>
                </c:pt>
                <c:pt idx="993">
                  <c:v>#N/A</c:v>
                </c:pt>
                <c:pt idx="994">
                  <c:v>#N/A</c:v>
                </c:pt>
                <c:pt idx="995">
                  <c:v>#N/A</c:v>
                </c:pt>
                <c:pt idx="996">
                  <c:v>#N/A</c:v>
                </c:pt>
                <c:pt idx="997">
                  <c:v>#N/A</c:v>
                </c:pt>
                <c:pt idx="998">
                  <c:v>#N/A</c:v>
                </c:pt>
                <c:pt idx="999">
                  <c:v>#N/A</c:v>
                </c:pt>
                <c:pt idx="1000">
                  <c:v>#N/A</c:v>
                </c:pt>
                <c:pt idx="1001">
                  <c:v>#N/A</c:v>
                </c:pt>
                <c:pt idx="1002">
                  <c:v>#N/A</c:v>
                </c:pt>
                <c:pt idx="1003">
                  <c:v>#N/A</c:v>
                </c:pt>
                <c:pt idx="1004">
                  <c:v>#N/A</c:v>
                </c:pt>
                <c:pt idx="1005">
                  <c:v>#N/A</c:v>
                </c:pt>
                <c:pt idx="1006">
                  <c:v>#N/A</c:v>
                </c:pt>
                <c:pt idx="1007">
                  <c:v>#N/A</c:v>
                </c:pt>
                <c:pt idx="1008">
                  <c:v>#N/A</c:v>
                </c:pt>
                <c:pt idx="1009">
                  <c:v>#N/A</c:v>
                </c:pt>
                <c:pt idx="1010">
                  <c:v>#N/A</c:v>
                </c:pt>
                <c:pt idx="1011">
                  <c:v>#N/A</c:v>
                </c:pt>
                <c:pt idx="1012">
                  <c:v>#N/A</c:v>
                </c:pt>
                <c:pt idx="1013">
                  <c:v>#N/A</c:v>
                </c:pt>
                <c:pt idx="1014">
                  <c:v>#N/A</c:v>
                </c:pt>
                <c:pt idx="1015">
                  <c:v>#N/A</c:v>
                </c:pt>
                <c:pt idx="1016">
                  <c:v>#N/A</c:v>
                </c:pt>
                <c:pt idx="1017">
                  <c:v>#N/A</c:v>
                </c:pt>
                <c:pt idx="1018">
                  <c:v>#N/A</c:v>
                </c:pt>
                <c:pt idx="1019">
                  <c:v>#N/A</c:v>
                </c:pt>
                <c:pt idx="1020">
                  <c:v>#N/A</c:v>
                </c:pt>
                <c:pt idx="1021">
                  <c:v>#N/A</c:v>
                </c:pt>
                <c:pt idx="1022">
                  <c:v>#N/A</c:v>
                </c:pt>
                <c:pt idx="1023">
                  <c:v>#N/A</c:v>
                </c:pt>
                <c:pt idx="1024">
                  <c:v>#N/A</c:v>
                </c:pt>
                <c:pt idx="1025">
                  <c:v>#N/A</c:v>
                </c:pt>
                <c:pt idx="1026">
                  <c:v>#N/A</c:v>
                </c:pt>
                <c:pt idx="1027">
                  <c:v>#N/A</c:v>
                </c:pt>
                <c:pt idx="1028">
                  <c:v>#N/A</c:v>
                </c:pt>
                <c:pt idx="1029">
                  <c:v>#N/A</c:v>
                </c:pt>
                <c:pt idx="1030">
                  <c:v>#N/A</c:v>
                </c:pt>
                <c:pt idx="1031">
                  <c:v>#N/A</c:v>
                </c:pt>
                <c:pt idx="1032">
                  <c:v>#N/A</c:v>
                </c:pt>
                <c:pt idx="1033">
                  <c:v>#N/A</c:v>
                </c:pt>
                <c:pt idx="1034">
                  <c:v>#N/A</c:v>
                </c:pt>
                <c:pt idx="1035">
                  <c:v>#N/A</c:v>
                </c:pt>
                <c:pt idx="1036">
                  <c:v>#N/A</c:v>
                </c:pt>
                <c:pt idx="1037">
                  <c:v>#N/A</c:v>
                </c:pt>
                <c:pt idx="1038">
                  <c:v>#N/A</c:v>
                </c:pt>
                <c:pt idx="1039">
                  <c:v>#N/A</c:v>
                </c:pt>
                <c:pt idx="1040">
                  <c:v>#N/A</c:v>
                </c:pt>
                <c:pt idx="1041">
                  <c:v>#N/A</c:v>
                </c:pt>
                <c:pt idx="1042">
                  <c:v>#N/A</c:v>
                </c:pt>
                <c:pt idx="1043">
                  <c:v>#N/A</c:v>
                </c:pt>
                <c:pt idx="1044">
                  <c:v>#N/A</c:v>
                </c:pt>
                <c:pt idx="1045">
                  <c:v>#N/A</c:v>
                </c:pt>
                <c:pt idx="1046">
                  <c:v>#N/A</c:v>
                </c:pt>
                <c:pt idx="1047">
                  <c:v>#N/A</c:v>
                </c:pt>
                <c:pt idx="1048">
                  <c:v>#N/A</c:v>
                </c:pt>
                <c:pt idx="1049">
                  <c:v>#N/A</c:v>
                </c:pt>
                <c:pt idx="1050">
                  <c:v>#N/A</c:v>
                </c:pt>
                <c:pt idx="1051">
                  <c:v>#N/A</c:v>
                </c:pt>
                <c:pt idx="1052">
                  <c:v>#N/A</c:v>
                </c:pt>
                <c:pt idx="1053">
                  <c:v>#N/A</c:v>
                </c:pt>
                <c:pt idx="1054">
                  <c:v>#N/A</c:v>
                </c:pt>
                <c:pt idx="1055">
                  <c:v>#N/A</c:v>
                </c:pt>
                <c:pt idx="1056">
                  <c:v>#N/A</c:v>
                </c:pt>
                <c:pt idx="1057">
                  <c:v>#N/A</c:v>
                </c:pt>
                <c:pt idx="1058">
                  <c:v>#N/A</c:v>
                </c:pt>
                <c:pt idx="1059">
                  <c:v>#N/A</c:v>
                </c:pt>
                <c:pt idx="1060">
                  <c:v>#N/A</c:v>
                </c:pt>
                <c:pt idx="1061">
                  <c:v>#N/A</c:v>
                </c:pt>
                <c:pt idx="1062">
                  <c:v>#N/A</c:v>
                </c:pt>
                <c:pt idx="1063">
                  <c:v>#N/A</c:v>
                </c:pt>
                <c:pt idx="1064">
                  <c:v>#N/A</c:v>
                </c:pt>
                <c:pt idx="1065">
                  <c:v>#N/A</c:v>
                </c:pt>
                <c:pt idx="1066">
                  <c:v>#N/A</c:v>
                </c:pt>
                <c:pt idx="1067">
                  <c:v>#N/A</c:v>
                </c:pt>
                <c:pt idx="1068">
                  <c:v>#N/A</c:v>
                </c:pt>
                <c:pt idx="1069">
                  <c:v>#N/A</c:v>
                </c:pt>
                <c:pt idx="1070">
                  <c:v>#N/A</c:v>
                </c:pt>
                <c:pt idx="1071">
                  <c:v>#N/A</c:v>
                </c:pt>
                <c:pt idx="1072">
                  <c:v>#N/A</c:v>
                </c:pt>
                <c:pt idx="1073">
                  <c:v>#N/A</c:v>
                </c:pt>
                <c:pt idx="1074">
                  <c:v>#N/A</c:v>
                </c:pt>
                <c:pt idx="1075">
                  <c:v>#N/A</c:v>
                </c:pt>
                <c:pt idx="1076">
                  <c:v>#N/A</c:v>
                </c:pt>
                <c:pt idx="1077">
                  <c:v>#N/A</c:v>
                </c:pt>
                <c:pt idx="1078">
                  <c:v>#N/A</c:v>
                </c:pt>
                <c:pt idx="1079">
                  <c:v>#N/A</c:v>
                </c:pt>
                <c:pt idx="1080">
                  <c:v>#N/A</c:v>
                </c:pt>
                <c:pt idx="1081">
                  <c:v>#N/A</c:v>
                </c:pt>
                <c:pt idx="1082">
                  <c:v>#N/A</c:v>
                </c:pt>
                <c:pt idx="1083">
                  <c:v>#N/A</c:v>
                </c:pt>
                <c:pt idx="1084">
                  <c:v>#N/A</c:v>
                </c:pt>
                <c:pt idx="1085">
                  <c:v>#N/A</c:v>
                </c:pt>
                <c:pt idx="1086">
                  <c:v>#N/A</c:v>
                </c:pt>
                <c:pt idx="1087">
                  <c:v>#N/A</c:v>
                </c:pt>
                <c:pt idx="1088">
                  <c:v>#N/A</c:v>
                </c:pt>
                <c:pt idx="1089">
                  <c:v>#N/A</c:v>
                </c:pt>
                <c:pt idx="1090">
                  <c:v>#N/A</c:v>
                </c:pt>
                <c:pt idx="1091">
                  <c:v>#N/A</c:v>
                </c:pt>
                <c:pt idx="1092">
                  <c:v>#N/A</c:v>
                </c:pt>
                <c:pt idx="1093">
                  <c:v>#N/A</c:v>
                </c:pt>
                <c:pt idx="1094">
                  <c:v>#N/A</c:v>
                </c:pt>
                <c:pt idx="1095">
                  <c:v>#N/A</c:v>
                </c:pt>
                <c:pt idx="1096">
                  <c:v>#N/A</c:v>
                </c:pt>
                <c:pt idx="1097">
                  <c:v>#N/A</c:v>
                </c:pt>
                <c:pt idx="1098">
                  <c:v>#N/A</c:v>
                </c:pt>
                <c:pt idx="1099">
                  <c:v>#N/A</c:v>
                </c:pt>
                <c:pt idx="1100">
                  <c:v>#N/A</c:v>
                </c:pt>
                <c:pt idx="1101">
                  <c:v>#N/A</c:v>
                </c:pt>
                <c:pt idx="1102">
                  <c:v>#N/A</c:v>
                </c:pt>
                <c:pt idx="1103">
                  <c:v>#N/A</c:v>
                </c:pt>
                <c:pt idx="1104">
                  <c:v>#N/A</c:v>
                </c:pt>
                <c:pt idx="1105">
                  <c:v>#N/A</c:v>
                </c:pt>
                <c:pt idx="1106">
                  <c:v>#N/A</c:v>
                </c:pt>
                <c:pt idx="1107">
                  <c:v>#N/A</c:v>
                </c:pt>
                <c:pt idx="1108">
                  <c:v>#N/A</c:v>
                </c:pt>
                <c:pt idx="1109">
                  <c:v>#N/A</c:v>
                </c:pt>
                <c:pt idx="1110">
                  <c:v>#N/A</c:v>
                </c:pt>
                <c:pt idx="1111">
                  <c:v>#N/A</c:v>
                </c:pt>
                <c:pt idx="1112">
                  <c:v>#N/A</c:v>
                </c:pt>
                <c:pt idx="1113">
                  <c:v>#N/A</c:v>
                </c:pt>
                <c:pt idx="1114">
                  <c:v>#N/A</c:v>
                </c:pt>
                <c:pt idx="1115">
                  <c:v>#N/A</c:v>
                </c:pt>
                <c:pt idx="1116">
                  <c:v>#N/A</c:v>
                </c:pt>
                <c:pt idx="1117">
                  <c:v>#N/A</c:v>
                </c:pt>
                <c:pt idx="1118">
                  <c:v>#N/A</c:v>
                </c:pt>
                <c:pt idx="1119">
                  <c:v>#N/A</c:v>
                </c:pt>
                <c:pt idx="1120">
                  <c:v>#N/A</c:v>
                </c:pt>
                <c:pt idx="1121">
                  <c:v>#N/A</c:v>
                </c:pt>
                <c:pt idx="1122">
                  <c:v>#N/A</c:v>
                </c:pt>
                <c:pt idx="1123">
                  <c:v>#N/A</c:v>
                </c:pt>
                <c:pt idx="1124">
                  <c:v>#N/A</c:v>
                </c:pt>
                <c:pt idx="1125">
                  <c:v>#N/A</c:v>
                </c:pt>
                <c:pt idx="1126">
                  <c:v>#N/A</c:v>
                </c:pt>
                <c:pt idx="1127">
                  <c:v>#N/A</c:v>
                </c:pt>
                <c:pt idx="1128">
                  <c:v>#N/A</c:v>
                </c:pt>
                <c:pt idx="1129">
                  <c:v>#N/A</c:v>
                </c:pt>
                <c:pt idx="1130">
                  <c:v>#N/A</c:v>
                </c:pt>
                <c:pt idx="1131">
                  <c:v>#N/A</c:v>
                </c:pt>
                <c:pt idx="1132">
                  <c:v>#N/A</c:v>
                </c:pt>
                <c:pt idx="1133">
                  <c:v>#N/A</c:v>
                </c:pt>
                <c:pt idx="1134">
                  <c:v>#N/A</c:v>
                </c:pt>
                <c:pt idx="1135">
                  <c:v>#N/A</c:v>
                </c:pt>
                <c:pt idx="1136">
                  <c:v>#N/A</c:v>
                </c:pt>
                <c:pt idx="1137">
                  <c:v>#N/A</c:v>
                </c:pt>
                <c:pt idx="1138">
                  <c:v>#N/A</c:v>
                </c:pt>
                <c:pt idx="1139">
                  <c:v>#N/A</c:v>
                </c:pt>
                <c:pt idx="1140">
                  <c:v>#N/A</c:v>
                </c:pt>
                <c:pt idx="1141">
                  <c:v>#N/A</c:v>
                </c:pt>
                <c:pt idx="1142">
                  <c:v>#N/A</c:v>
                </c:pt>
                <c:pt idx="1143">
                  <c:v>#N/A</c:v>
                </c:pt>
                <c:pt idx="1144">
                  <c:v>#N/A</c:v>
                </c:pt>
                <c:pt idx="1145">
                  <c:v>#N/A</c:v>
                </c:pt>
                <c:pt idx="1146">
                  <c:v>#N/A</c:v>
                </c:pt>
                <c:pt idx="1147">
                  <c:v>#N/A</c:v>
                </c:pt>
                <c:pt idx="1148">
                  <c:v>#N/A</c:v>
                </c:pt>
                <c:pt idx="1149">
                  <c:v>#N/A</c:v>
                </c:pt>
                <c:pt idx="1150">
                  <c:v>#N/A</c:v>
                </c:pt>
                <c:pt idx="1151">
                  <c:v>#N/A</c:v>
                </c:pt>
                <c:pt idx="1152">
                  <c:v>#N/A</c:v>
                </c:pt>
                <c:pt idx="1153">
                  <c:v>#N/A</c:v>
                </c:pt>
                <c:pt idx="1154">
                  <c:v>#N/A</c:v>
                </c:pt>
                <c:pt idx="1155">
                  <c:v>#N/A</c:v>
                </c:pt>
                <c:pt idx="1156">
                  <c:v>#N/A</c:v>
                </c:pt>
                <c:pt idx="1157">
                  <c:v>#N/A</c:v>
                </c:pt>
                <c:pt idx="1158">
                  <c:v>#N/A</c:v>
                </c:pt>
                <c:pt idx="1159">
                  <c:v>#N/A</c:v>
                </c:pt>
                <c:pt idx="1160">
                  <c:v>#N/A</c:v>
                </c:pt>
                <c:pt idx="1161">
                  <c:v>#N/A</c:v>
                </c:pt>
                <c:pt idx="1162">
                  <c:v>#N/A</c:v>
                </c:pt>
                <c:pt idx="1163">
                  <c:v>#N/A</c:v>
                </c:pt>
                <c:pt idx="1164">
                  <c:v>#N/A</c:v>
                </c:pt>
                <c:pt idx="1165">
                  <c:v>#N/A</c:v>
                </c:pt>
                <c:pt idx="1166">
                  <c:v>#N/A</c:v>
                </c:pt>
                <c:pt idx="1167">
                  <c:v>#N/A</c:v>
                </c:pt>
                <c:pt idx="1168">
                  <c:v>#N/A</c:v>
                </c:pt>
                <c:pt idx="1169">
                  <c:v>#N/A</c:v>
                </c:pt>
                <c:pt idx="1170">
                  <c:v>#N/A</c:v>
                </c:pt>
                <c:pt idx="1171">
                  <c:v>#N/A</c:v>
                </c:pt>
                <c:pt idx="1172">
                  <c:v>#N/A</c:v>
                </c:pt>
                <c:pt idx="1173">
                  <c:v>#N/A</c:v>
                </c:pt>
                <c:pt idx="1174">
                  <c:v>#N/A</c:v>
                </c:pt>
                <c:pt idx="1175">
                  <c:v>#N/A</c:v>
                </c:pt>
                <c:pt idx="1176">
                  <c:v>#N/A</c:v>
                </c:pt>
                <c:pt idx="1177">
                  <c:v>#N/A</c:v>
                </c:pt>
                <c:pt idx="1178">
                  <c:v>#N/A</c:v>
                </c:pt>
                <c:pt idx="1179">
                  <c:v>#N/A</c:v>
                </c:pt>
                <c:pt idx="1180">
                  <c:v>#N/A</c:v>
                </c:pt>
                <c:pt idx="1181">
                  <c:v>#N/A</c:v>
                </c:pt>
                <c:pt idx="1182">
                  <c:v>#N/A</c:v>
                </c:pt>
                <c:pt idx="1183">
                  <c:v>#N/A</c:v>
                </c:pt>
                <c:pt idx="1184">
                  <c:v>#N/A</c:v>
                </c:pt>
                <c:pt idx="1185">
                  <c:v>#N/A</c:v>
                </c:pt>
                <c:pt idx="1186">
                  <c:v>#N/A</c:v>
                </c:pt>
                <c:pt idx="1187">
                  <c:v>#N/A</c:v>
                </c:pt>
                <c:pt idx="1188">
                  <c:v>#N/A</c:v>
                </c:pt>
                <c:pt idx="1189">
                  <c:v>#N/A</c:v>
                </c:pt>
                <c:pt idx="1190">
                  <c:v>#N/A</c:v>
                </c:pt>
                <c:pt idx="1191">
                  <c:v>#N/A</c:v>
                </c:pt>
                <c:pt idx="1192">
                  <c:v>#N/A</c:v>
                </c:pt>
                <c:pt idx="1193">
                  <c:v>#N/A</c:v>
                </c:pt>
                <c:pt idx="1194">
                  <c:v>#N/A</c:v>
                </c:pt>
                <c:pt idx="1195">
                  <c:v>#N/A</c:v>
                </c:pt>
                <c:pt idx="1196">
                  <c:v>#N/A</c:v>
                </c:pt>
                <c:pt idx="1197">
                  <c:v>#N/A</c:v>
                </c:pt>
                <c:pt idx="1198">
                  <c:v>#N/A</c:v>
                </c:pt>
                <c:pt idx="1199">
                  <c:v>#N/A</c:v>
                </c:pt>
                <c:pt idx="1200">
                  <c:v>#N/A</c:v>
                </c:pt>
                <c:pt idx="1201">
                  <c:v>#N/A</c:v>
                </c:pt>
                <c:pt idx="1202">
                  <c:v>#N/A</c:v>
                </c:pt>
                <c:pt idx="1203">
                  <c:v>#N/A</c:v>
                </c:pt>
                <c:pt idx="1204">
                  <c:v>#N/A</c:v>
                </c:pt>
                <c:pt idx="1205">
                  <c:v>#N/A</c:v>
                </c:pt>
                <c:pt idx="1206">
                  <c:v>#N/A</c:v>
                </c:pt>
                <c:pt idx="1207">
                  <c:v>#N/A</c:v>
                </c:pt>
                <c:pt idx="1208">
                  <c:v>#N/A</c:v>
                </c:pt>
                <c:pt idx="1209">
                  <c:v>#N/A</c:v>
                </c:pt>
                <c:pt idx="1210">
                  <c:v>#N/A</c:v>
                </c:pt>
                <c:pt idx="1211">
                  <c:v>#N/A</c:v>
                </c:pt>
                <c:pt idx="1212">
                  <c:v>#N/A</c:v>
                </c:pt>
                <c:pt idx="1213">
                  <c:v>#N/A</c:v>
                </c:pt>
                <c:pt idx="1214">
                  <c:v>#N/A</c:v>
                </c:pt>
                <c:pt idx="1215">
                  <c:v>#N/A</c:v>
                </c:pt>
                <c:pt idx="1216">
                  <c:v>#N/A</c:v>
                </c:pt>
                <c:pt idx="1217">
                  <c:v>#N/A</c:v>
                </c:pt>
                <c:pt idx="1218">
                  <c:v>#N/A</c:v>
                </c:pt>
                <c:pt idx="1219">
                  <c:v>#N/A</c:v>
                </c:pt>
                <c:pt idx="1220">
                  <c:v>#N/A</c:v>
                </c:pt>
                <c:pt idx="1221">
                  <c:v>#N/A</c:v>
                </c:pt>
                <c:pt idx="1222">
                  <c:v>#N/A</c:v>
                </c:pt>
                <c:pt idx="1223">
                  <c:v>#N/A</c:v>
                </c:pt>
                <c:pt idx="1224">
                  <c:v>#N/A</c:v>
                </c:pt>
                <c:pt idx="1225">
                  <c:v>#N/A</c:v>
                </c:pt>
                <c:pt idx="1226">
                  <c:v>#N/A</c:v>
                </c:pt>
                <c:pt idx="1227">
                  <c:v>#N/A</c:v>
                </c:pt>
                <c:pt idx="1228">
                  <c:v>#N/A</c:v>
                </c:pt>
                <c:pt idx="1229">
                  <c:v>#N/A</c:v>
                </c:pt>
                <c:pt idx="1230">
                  <c:v>#N/A</c:v>
                </c:pt>
                <c:pt idx="1231">
                  <c:v>#N/A</c:v>
                </c:pt>
                <c:pt idx="1232">
                  <c:v>#N/A</c:v>
                </c:pt>
                <c:pt idx="1233">
                  <c:v>#N/A</c:v>
                </c:pt>
                <c:pt idx="1234">
                  <c:v>#N/A</c:v>
                </c:pt>
                <c:pt idx="1235">
                  <c:v>#N/A</c:v>
                </c:pt>
                <c:pt idx="1236">
                  <c:v>#N/A</c:v>
                </c:pt>
                <c:pt idx="1237">
                  <c:v>#N/A</c:v>
                </c:pt>
                <c:pt idx="1238">
                  <c:v>#N/A</c:v>
                </c:pt>
                <c:pt idx="1239">
                  <c:v>#N/A</c:v>
                </c:pt>
                <c:pt idx="1240">
                  <c:v>#N/A</c:v>
                </c:pt>
                <c:pt idx="1241">
                  <c:v>#N/A</c:v>
                </c:pt>
                <c:pt idx="1242">
                  <c:v>#N/A</c:v>
                </c:pt>
                <c:pt idx="1243">
                  <c:v>#N/A</c:v>
                </c:pt>
                <c:pt idx="1244">
                  <c:v>#N/A</c:v>
                </c:pt>
                <c:pt idx="1245">
                  <c:v>#N/A</c:v>
                </c:pt>
                <c:pt idx="1246">
                  <c:v>#N/A</c:v>
                </c:pt>
                <c:pt idx="1247">
                  <c:v>#N/A</c:v>
                </c:pt>
                <c:pt idx="1248">
                  <c:v>#N/A</c:v>
                </c:pt>
                <c:pt idx="1249">
                  <c:v>#N/A</c:v>
                </c:pt>
                <c:pt idx="1250">
                  <c:v>#N/A</c:v>
                </c:pt>
                <c:pt idx="1251">
                  <c:v>#N/A</c:v>
                </c:pt>
                <c:pt idx="1252">
                  <c:v>#N/A</c:v>
                </c:pt>
                <c:pt idx="1253">
                  <c:v>#N/A</c:v>
                </c:pt>
                <c:pt idx="1254">
                  <c:v>#N/A</c:v>
                </c:pt>
                <c:pt idx="1255">
                  <c:v>#N/A</c:v>
                </c:pt>
                <c:pt idx="1256">
                  <c:v>#N/A</c:v>
                </c:pt>
                <c:pt idx="1257">
                  <c:v>#N/A</c:v>
                </c:pt>
                <c:pt idx="1258">
                  <c:v>#N/A</c:v>
                </c:pt>
                <c:pt idx="1259">
                  <c:v>#N/A</c:v>
                </c:pt>
                <c:pt idx="1260">
                  <c:v>#N/A</c:v>
                </c:pt>
                <c:pt idx="1261">
                  <c:v>#N/A</c:v>
                </c:pt>
                <c:pt idx="1262">
                  <c:v>#N/A</c:v>
                </c:pt>
                <c:pt idx="1263">
                  <c:v>#N/A</c:v>
                </c:pt>
                <c:pt idx="1264">
                  <c:v>#N/A</c:v>
                </c:pt>
                <c:pt idx="1265">
                  <c:v>#N/A</c:v>
                </c:pt>
                <c:pt idx="1266">
                  <c:v>#N/A</c:v>
                </c:pt>
                <c:pt idx="1267">
                  <c:v>#N/A</c:v>
                </c:pt>
                <c:pt idx="1268">
                  <c:v>#N/A</c:v>
                </c:pt>
                <c:pt idx="1269">
                  <c:v>#N/A</c:v>
                </c:pt>
                <c:pt idx="1270">
                  <c:v>#N/A</c:v>
                </c:pt>
                <c:pt idx="1271">
                  <c:v>#N/A</c:v>
                </c:pt>
                <c:pt idx="1272">
                  <c:v>#N/A</c:v>
                </c:pt>
                <c:pt idx="1273">
                  <c:v>#N/A</c:v>
                </c:pt>
                <c:pt idx="1274">
                  <c:v>#N/A</c:v>
                </c:pt>
                <c:pt idx="1275">
                  <c:v>#N/A</c:v>
                </c:pt>
                <c:pt idx="1276">
                  <c:v>#N/A</c:v>
                </c:pt>
                <c:pt idx="1277">
                  <c:v>#N/A</c:v>
                </c:pt>
                <c:pt idx="1278">
                  <c:v>#N/A</c:v>
                </c:pt>
                <c:pt idx="1279">
                  <c:v>#N/A</c:v>
                </c:pt>
                <c:pt idx="1280">
                  <c:v>#N/A</c:v>
                </c:pt>
                <c:pt idx="1281">
                  <c:v>#N/A</c:v>
                </c:pt>
                <c:pt idx="1282">
                  <c:v>#N/A</c:v>
                </c:pt>
                <c:pt idx="1283">
                  <c:v>#N/A</c:v>
                </c:pt>
                <c:pt idx="1284">
                  <c:v>#N/A</c:v>
                </c:pt>
                <c:pt idx="1285">
                  <c:v>#N/A</c:v>
                </c:pt>
                <c:pt idx="1286">
                  <c:v>#N/A</c:v>
                </c:pt>
                <c:pt idx="1287">
                  <c:v>#N/A</c:v>
                </c:pt>
                <c:pt idx="1288">
                  <c:v>#N/A</c:v>
                </c:pt>
                <c:pt idx="1289">
                  <c:v>#N/A</c:v>
                </c:pt>
                <c:pt idx="1290">
                  <c:v>#N/A</c:v>
                </c:pt>
                <c:pt idx="1291">
                  <c:v>#N/A</c:v>
                </c:pt>
                <c:pt idx="1292">
                  <c:v>#N/A</c:v>
                </c:pt>
                <c:pt idx="1293">
                  <c:v>#N/A</c:v>
                </c:pt>
                <c:pt idx="1294">
                  <c:v>#N/A</c:v>
                </c:pt>
                <c:pt idx="1295">
                  <c:v>#N/A</c:v>
                </c:pt>
                <c:pt idx="1296">
                  <c:v>#N/A</c:v>
                </c:pt>
                <c:pt idx="1297">
                  <c:v>#N/A</c:v>
                </c:pt>
                <c:pt idx="1298">
                  <c:v>#N/A</c:v>
                </c:pt>
                <c:pt idx="1299">
                  <c:v>#N/A</c:v>
                </c:pt>
                <c:pt idx="1300">
                  <c:v>#N/A</c:v>
                </c:pt>
                <c:pt idx="1301">
                  <c:v>#N/A</c:v>
                </c:pt>
                <c:pt idx="1302">
                  <c:v>#N/A</c:v>
                </c:pt>
                <c:pt idx="1303">
                  <c:v>#N/A</c:v>
                </c:pt>
                <c:pt idx="1304">
                  <c:v>#N/A</c:v>
                </c:pt>
                <c:pt idx="1305">
                  <c:v>#N/A</c:v>
                </c:pt>
                <c:pt idx="1306">
                  <c:v>#N/A</c:v>
                </c:pt>
                <c:pt idx="1307">
                  <c:v>#N/A</c:v>
                </c:pt>
                <c:pt idx="1308">
                  <c:v>#N/A</c:v>
                </c:pt>
                <c:pt idx="1309">
                  <c:v>#N/A</c:v>
                </c:pt>
                <c:pt idx="1310">
                  <c:v>#N/A</c:v>
                </c:pt>
                <c:pt idx="1311">
                  <c:v>#N/A</c:v>
                </c:pt>
                <c:pt idx="1312">
                  <c:v>#N/A</c:v>
                </c:pt>
                <c:pt idx="1313">
                  <c:v>#N/A</c:v>
                </c:pt>
                <c:pt idx="1314">
                  <c:v>#N/A</c:v>
                </c:pt>
                <c:pt idx="1315">
                  <c:v>#N/A</c:v>
                </c:pt>
                <c:pt idx="1316">
                  <c:v>#N/A</c:v>
                </c:pt>
                <c:pt idx="1317">
                  <c:v>#N/A</c:v>
                </c:pt>
                <c:pt idx="1318">
                  <c:v>#N/A</c:v>
                </c:pt>
                <c:pt idx="1319">
                  <c:v>#N/A</c:v>
                </c:pt>
                <c:pt idx="1320">
                  <c:v>#N/A</c:v>
                </c:pt>
                <c:pt idx="1321">
                  <c:v>#N/A</c:v>
                </c:pt>
                <c:pt idx="1322">
                  <c:v>#N/A</c:v>
                </c:pt>
                <c:pt idx="1323">
                  <c:v>#N/A</c:v>
                </c:pt>
                <c:pt idx="1324">
                  <c:v>#N/A</c:v>
                </c:pt>
                <c:pt idx="1325">
                  <c:v>#N/A</c:v>
                </c:pt>
                <c:pt idx="1326">
                  <c:v>#N/A</c:v>
                </c:pt>
                <c:pt idx="1327">
                  <c:v>#N/A</c:v>
                </c:pt>
                <c:pt idx="1328">
                  <c:v>#N/A</c:v>
                </c:pt>
                <c:pt idx="1329">
                  <c:v>#N/A</c:v>
                </c:pt>
                <c:pt idx="1330">
                  <c:v>#N/A</c:v>
                </c:pt>
                <c:pt idx="1331">
                  <c:v>#N/A</c:v>
                </c:pt>
                <c:pt idx="1332">
                  <c:v>#N/A</c:v>
                </c:pt>
                <c:pt idx="1333">
                  <c:v>#N/A</c:v>
                </c:pt>
                <c:pt idx="1334">
                  <c:v>#N/A</c:v>
                </c:pt>
                <c:pt idx="1335">
                  <c:v>#N/A</c:v>
                </c:pt>
                <c:pt idx="1336">
                  <c:v>#N/A</c:v>
                </c:pt>
                <c:pt idx="1337">
                  <c:v>#N/A</c:v>
                </c:pt>
                <c:pt idx="1338">
                  <c:v>#N/A</c:v>
                </c:pt>
                <c:pt idx="1339">
                  <c:v>#N/A</c:v>
                </c:pt>
                <c:pt idx="1340">
                  <c:v>#N/A</c:v>
                </c:pt>
                <c:pt idx="1341">
                  <c:v>#N/A</c:v>
                </c:pt>
                <c:pt idx="1342">
                  <c:v>#N/A</c:v>
                </c:pt>
                <c:pt idx="1343">
                  <c:v>#N/A</c:v>
                </c:pt>
                <c:pt idx="1344">
                  <c:v>#N/A</c:v>
                </c:pt>
                <c:pt idx="1345">
                  <c:v>#N/A</c:v>
                </c:pt>
                <c:pt idx="1346">
                  <c:v>#N/A</c:v>
                </c:pt>
                <c:pt idx="1347">
                  <c:v>#N/A</c:v>
                </c:pt>
                <c:pt idx="1348">
                  <c:v>#N/A</c:v>
                </c:pt>
                <c:pt idx="1349">
                  <c:v>#N/A</c:v>
                </c:pt>
                <c:pt idx="1350">
                  <c:v>#N/A</c:v>
                </c:pt>
                <c:pt idx="1351">
                  <c:v>#N/A</c:v>
                </c:pt>
                <c:pt idx="1352">
                  <c:v>#N/A</c:v>
                </c:pt>
                <c:pt idx="1353">
                  <c:v>#N/A</c:v>
                </c:pt>
                <c:pt idx="1354">
                  <c:v>#N/A</c:v>
                </c:pt>
                <c:pt idx="1355">
                  <c:v>#N/A</c:v>
                </c:pt>
                <c:pt idx="1356">
                  <c:v>#N/A</c:v>
                </c:pt>
                <c:pt idx="1357">
                  <c:v>#N/A</c:v>
                </c:pt>
                <c:pt idx="1358">
                  <c:v>#N/A</c:v>
                </c:pt>
                <c:pt idx="1359">
                  <c:v>#N/A</c:v>
                </c:pt>
                <c:pt idx="1360">
                  <c:v>#N/A</c:v>
                </c:pt>
                <c:pt idx="1361">
                  <c:v>#N/A</c:v>
                </c:pt>
                <c:pt idx="1362">
                  <c:v>#N/A</c:v>
                </c:pt>
                <c:pt idx="1363">
                  <c:v>#N/A</c:v>
                </c:pt>
                <c:pt idx="1364">
                  <c:v>#N/A</c:v>
                </c:pt>
                <c:pt idx="1365">
                  <c:v>#N/A</c:v>
                </c:pt>
                <c:pt idx="1366">
                  <c:v>#N/A</c:v>
                </c:pt>
                <c:pt idx="1367">
                  <c:v>#N/A</c:v>
                </c:pt>
                <c:pt idx="1368">
                  <c:v>#N/A</c:v>
                </c:pt>
                <c:pt idx="1369">
                  <c:v>#N/A</c:v>
                </c:pt>
                <c:pt idx="1370">
                  <c:v>#N/A</c:v>
                </c:pt>
                <c:pt idx="1371">
                  <c:v>#N/A</c:v>
                </c:pt>
                <c:pt idx="1372">
                  <c:v>#N/A</c:v>
                </c:pt>
                <c:pt idx="1373">
                  <c:v>#N/A</c:v>
                </c:pt>
                <c:pt idx="1374">
                  <c:v>#N/A</c:v>
                </c:pt>
                <c:pt idx="1375">
                  <c:v>#N/A</c:v>
                </c:pt>
                <c:pt idx="1376">
                  <c:v>#N/A</c:v>
                </c:pt>
                <c:pt idx="1377">
                  <c:v>#N/A</c:v>
                </c:pt>
                <c:pt idx="1378">
                  <c:v>#N/A</c:v>
                </c:pt>
                <c:pt idx="1379">
                  <c:v>#N/A</c:v>
                </c:pt>
                <c:pt idx="1380">
                  <c:v>#N/A</c:v>
                </c:pt>
                <c:pt idx="1381">
                  <c:v>#N/A</c:v>
                </c:pt>
                <c:pt idx="1382">
                  <c:v>#N/A</c:v>
                </c:pt>
                <c:pt idx="1383">
                  <c:v>#N/A</c:v>
                </c:pt>
                <c:pt idx="1384">
                  <c:v>#N/A</c:v>
                </c:pt>
                <c:pt idx="1385">
                  <c:v>#N/A</c:v>
                </c:pt>
                <c:pt idx="1386">
                  <c:v>#N/A</c:v>
                </c:pt>
                <c:pt idx="1387">
                  <c:v>#N/A</c:v>
                </c:pt>
                <c:pt idx="1388">
                  <c:v>#N/A</c:v>
                </c:pt>
                <c:pt idx="1389">
                  <c:v>#N/A</c:v>
                </c:pt>
                <c:pt idx="1390">
                  <c:v>#N/A</c:v>
                </c:pt>
                <c:pt idx="1391">
                  <c:v>#N/A</c:v>
                </c:pt>
                <c:pt idx="1392">
                  <c:v>#N/A</c:v>
                </c:pt>
                <c:pt idx="1393">
                  <c:v>#N/A</c:v>
                </c:pt>
                <c:pt idx="1394">
                  <c:v>#N/A</c:v>
                </c:pt>
                <c:pt idx="1395">
                  <c:v>#N/A</c:v>
                </c:pt>
                <c:pt idx="1396">
                  <c:v>#N/A</c:v>
                </c:pt>
                <c:pt idx="1397">
                  <c:v>#N/A</c:v>
                </c:pt>
                <c:pt idx="1398">
                  <c:v>#N/A</c:v>
                </c:pt>
                <c:pt idx="1399">
                  <c:v>#N/A</c:v>
                </c:pt>
                <c:pt idx="1400">
                  <c:v>#N/A</c:v>
                </c:pt>
                <c:pt idx="1401">
                  <c:v>#N/A</c:v>
                </c:pt>
                <c:pt idx="1402">
                  <c:v>#N/A</c:v>
                </c:pt>
                <c:pt idx="1403">
                  <c:v>#N/A</c:v>
                </c:pt>
                <c:pt idx="1404">
                  <c:v>#N/A</c:v>
                </c:pt>
                <c:pt idx="1405">
                  <c:v>#N/A</c:v>
                </c:pt>
                <c:pt idx="1406">
                  <c:v>#N/A</c:v>
                </c:pt>
                <c:pt idx="1407">
                  <c:v>#N/A</c:v>
                </c:pt>
                <c:pt idx="1408">
                  <c:v>#N/A</c:v>
                </c:pt>
                <c:pt idx="1409">
                  <c:v>#N/A</c:v>
                </c:pt>
                <c:pt idx="1410">
                  <c:v>#N/A</c:v>
                </c:pt>
                <c:pt idx="1411">
                  <c:v>#N/A</c:v>
                </c:pt>
                <c:pt idx="1412">
                  <c:v>#N/A</c:v>
                </c:pt>
                <c:pt idx="1413">
                  <c:v>#N/A</c:v>
                </c:pt>
                <c:pt idx="1414">
                  <c:v>#N/A</c:v>
                </c:pt>
                <c:pt idx="1415">
                  <c:v>#N/A</c:v>
                </c:pt>
                <c:pt idx="1416">
                  <c:v>#N/A</c:v>
                </c:pt>
                <c:pt idx="1417">
                  <c:v>#N/A</c:v>
                </c:pt>
                <c:pt idx="1418">
                  <c:v>#N/A</c:v>
                </c:pt>
                <c:pt idx="1419">
                  <c:v>#N/A</c:v>
                </c:pt>
                <c:pt idx="1420">
                  <c:v>#N/A</c:v>
                </c:pt>
                <c:pt idx="1421">
                  <c:v>#N/A</c:v>
                </c:pt>
                <c:pt idx="1422">
                  <c:v>#N/A</c:v>
                </c:pt>
                <c:pt idx="1423">
                  <c:v>#N/A</c:v>
                </c:pt>
                <c:pt idx="1424">
                  <c:v>#N/A</c:v>
                </c:pt>
                <c:pt idx="1425">
                  <c:v>#N/A</c:v>
                </c:pt>
                <c:pt idx="1426">
                  <c:v>#N/A</c:v>
                </c:pt>
                <c:pt idx="1427">
                  <c:v>#N/A</c:v>
                </c:pt>
                <c:pt idx="1428">
                  <c:v>#N/A</c:v>
                </c:pt>
                <c:pt idx="1429">
                  <c:v>#N/A</c:v>
                </c:pt>
                <c:pt idx="1430">
                  <c:v>#N/A</c:v>
                </c:pt>
                <c:pt idx="1431">
                  <c:v>#N/A</c:v>
                </c:pt>
                <c:pt idx="1432">
                  <c:v>#N/A</c:v>
                </c:pt>
                <c:pt idx="1433">
                  <c:v>#N/A</c:v>
                </c:pt>
                <c:pt idx="1434">
                  <c:v>#N/A</c:v>
                </c:pt>
                <c:pt idx="1435">
                  <c:v>#N/A</c:v>
                </c:pt>
                <c:pt idx="1436">
                  <c:v>#N/A</c:v>
                </c:pt>
                <c:pt idx="1437">
                  <c:v>#N/A</c:v>
                </c:pt>
                <c:pt idx="1438">
                  <c:v>#N/A</c:v>
                </c:pt>
                <c:pt idx="1439">
                  <c:v>#N/A</c:v>
                </c:pt>
                <c:pt idx="1440">
                  <c:v>#N/A</c:v>
                </c:pt>
                <c:pt idx="1441">
                  <c:v>#N/A</c:v>
                </c:pt>
                <c:pt idx="1442">
                  <c:v>#N/A</c:v>
                </c:pt>
                <c:pt idx="1443">
                  <c:v>#N/A</c:v>
                </c:pt>
                <c:pt idx="1444">
                  <c:v>#N/A</c:v>
                </c:pt>
                <c:pt idx="1445">
                  <c:v>#N/A</c:v>
                </c:pt>
                <c:pt idx="1446">
                  <c:v>#N/A</c:v>
                </c:pt>
                <c:pt idx="1447">
                  <c:v>#N/A</c:v>
                </c:pt>
                <c:pt idx="1448">
                  <c:v>#N/A</c:v>
                </c:pt>
                <c:pt idx="1449">
                  <c:v>#N/A</c:v>
                </c:pt>
                <c:pt idx="1450">
                  <c:v>#N/A</c:v>
                </c:pt>
                <c:pt idx="1451">
                  <c:v>#N/A</c:v>
                </c:pt>
                <c:pt idx="1452">
                  <c:v>#N/A</c:v>
                </c:pt>
                <c:pt idx="1453">
                  <c:v>#N/A</c:v>
                </c:pt>
                <c:pt idx="1454">
                  <c:v>#N/A</c:v>
                </c:pt>
                <c:pt idx="1455">
                  <c:v>#N/A</c:v>
                </c:pt>
                <c:pt idx="1456">
                  <c:v>#N/A</c:v>
                </c:pt>
                <c:pt idx="1457">
                  <c:v>#N/A</c:v>
                </c:pt>
                <c:pt idx="1458">
                  <c:v>#N/A</c:v>
                </c:pt>
                <c:pt idx="1459">
                  <c:v>#N/A</c:v>
                </c:pt>
                <c:pt idx="1460">
                  <c:v>#N/A</c:v>
                </c:pt>
                <c:pt idx="1461">
                  <c:v>#N/A</c:v>
                </c:pt>
                <c:pt idx="1462">
                  <c:v>#N/A</c:v>
                </c:pt>
                <c:pt idx="1463">
                  <c:v>#N/A</c:v>
                </c:pt>
                <c:pt idx="1464">
                  <c:v>#N/A</c:v>
                </c:pt>
                <c:pt idx="1465">
                  <c:v>#N/A</c:v>
                </c:pt>
                <c:pt idx="1466">
                  <c:v>#N/A</c:v>
                </c:pt>
                <c:pt idx="1467">
                  <c:v>#N/A</c:v>
                </c:pt>
                <c:pt idx="1468">
                  <c:v>#N/A</c:v>
                </c:pt>
                <c:pt idx="1469">
                  <c:v>#N/A</c:v>
                </c:pt>
                <c:pt idx="1470">
                  <c:v>#N/A</c:v>
                </c:pt>
                <c:pt idx="1471">
                  <c:v>#N/A</c:v>
                </c:pt>
                <c:pt idx="1472">
                  <c:v>#N/A</c:v>
                </c:pt>
                <c:pt idx="1473">
                  <c:v>#N/A</c:v>
                </c:pt>
                <c:pt idx="1474">
                  <c:v>#N/A</c:v>
                </c:pt>
                <c:pt idx="1475">
                  <c:v>#N/A</c:v>
                </c:pt>
                <c:pt idx="1476">
                  <c:v>#N/A</c:v>
                </c:pt>
                <c:pt idx="1477">
                  <c:v>#N/A</c:v>
                </c:pt>
                <c:pt idx="1478">
                  <c:v>#N/A</c:v>
                </c:pt>
                <c:pt idx="1479">
                  <c:v>#N/A</c:v>
                </c:pt>
                <c:pt idx="1480">
                  <c:v>#N/A</c:v>
                </c:pt>
                <c:pt idx="1481">
                  <c:v>#N/A</c:v>
                </c:pt>
                <c:pt idx="1482">
                  <c:v>#N/A</c:v>
                </c:pt>
                <c:pt idx="1483">
                  <c:v>#N/A</c:v>
                </c:pt>
                <c:pt idx="1484">
                  <c:v>#N/A</c:v>
                </c:pt>
                <c:pt idx="1485">
                  <c:v>#N/A</c:v>
                </c:pt>
                <c:pt idx="1486">
                  <c:v>#N/A</c:v>
                </c:pt>
                <c:pt idx="1487">
                  <c:v>#N/A</c:v>
                </c:pt>
                <c:pt idx="1488">
                  <c:v>#N/A</c:v>
                </c:pt>
                <c:pt idx="1489">
                  <c:v>#N/A</c:v>
                </c:pt>
                <c:pt idx="1490">
                  <c:v>#N/A</c:v>
                </c:pt>
                <c:pt idx="1491">
                  <c:v>#N/A</c:v>
                </c:pt>
                <c:pt idx="1492">
                  <c:v>#N/A</c:v>
                </c:pt>
                <c:pt idx="1493">
                  <c:v>#N/A</c:v>
                </c:pt>
                <c:pt idx="1494">
                  <c:v>#N/A</c:v>
                </c:pt>
                <c:pt idx="1495">
                  <c:v>#N/A</c:v>
                </c:pt>
                <c:pt idx="1496">
                  <c:v>#N/A</c:v>
                </c:pt>
                <c:pt idx="1497">
                  <c:v>#N/A</c:v>
                </c:pt>
                <c:pt idx="1498">
                  <c:v>#N/A</c:v>
                </c:pt>
                <c:pt idx="1499">
                  <c:v>#N/A</c:v>
                </c:pt>
                <c:pt idx="1500">
                  <c:v>#N/A</c:v>
                </c:pt>
                <c:pt idx="1501">
                  <c:v>#N/A</c:v>
                </c:pt>
                <c:pt idx="1502">
                  <c:v>#N/A</c:v>
                </c:pt>
                <c:pt idx="1503">
                  <c:v>#N/A</c:v>
                </c:pt>
                <c:pt idx="1504">
                  <c:v>#N/A</c:v>
                </c:pt>
                <c:pt idx="1505">
                  <c:v>#N/A</c:v>
                </c:pt>
                <c:pt idx="1506">
                  <c:v>#N/A</c:v>
                </c:pt>
                <c:pt idx="1507">
                  <c:v>#N/A</c:v>
                </c:pt>
                <c:pt idx="1508">
                  <c:v>#N/A</c:v>
                </c:pt>
                <c:pt idx="1509">
                  <c:v>#N/A</c:v>
                </c:pt>
                <c:pt idx="1510">
                  <c:v>#N/A</c:v>
                </c:pt>
                <c:pt idx="1511">
                  <c:v>#N/A</c:v>
                </c:pt>
                <c:pt idx="1512">
                  <c:v>#N/A</c:v>
                </c:pt>
                <c:pt idx="1513">
                  <c:v>#N/A</c:v>
                </c:pt>
                <c:pt idx="1514">
                  <c:v>#N/A</c:v>
                </c:pt>
                <c:pt idx="1515">
                  <c:v>#N/A</c:v>
                </c:pt>
                <c:pt idx="1516">
                  <c:v>#N/A</c:v>
                </c:pt>
                <c:pt idx="1517">
                  <c:v>#N/A</c:v>
                </c:pt>
                <c:pt idx="1518">
                  <c:v>#N/A</c:v>
                </c:pt>
                <c:pt idx="1519">
                  <c:v>#N/A</c:v>
                </c:pt>
                <c:pt idx="1520">
                  <c:v>#N/A</c:v>
                </c:pt>
                <c:pt idx="1521">
                  <c:v>#N/A</c:v>
                </c:pt>
                <c:pt idx="1522">
                  <c:v>#N/A</c:v>
                </c:pt>
                <c:pt idx="1523">
                  <c:v>#N/A</c:v>
                </c:pt>
                <c:pt idx="1524">
                  <c:v>#N/A</c:v>
                </c:pt>
                <c:pt idx="1525">
                  <c:v>#N/A</c:v>
                </c:pt>
                <c:pt idx="1526">
                  <c:v>#N/A</c:v>
                </c:pt>
                <c:pt idx="1527">
                  <c:v>#N/A</c:v>
                </c:pt>
                <c:pt idx="1528">
                  <c:v>#N/A</c:v>
                </c:pt>
                <c:pt idx="1529">
                  <c:v>#N/A</c:v>
                </c:pt>
                <c:pt idx="1530">
                  <c:v>#N/A</c:v>
                </c:pt>
                <c:pt idx="1531">
                  <c:v>#N/A</c:v>
                </c:pt>
                <c:pt idx="1532">
                  <c:v>#N/A</c:v>
                </c:pt>
                <c:pt idx="1533">
                  <c:v>#N/A</c:v>
                </c:pt>
                <c:pt idx="1534">
                  <c:v>#N/A</c:v>
                </c:pt>
                <c:pt idx="1535">
                  <c:v>#N/A</c:v>
                </c:pt>
                <c:pt idx="1536">
                  <c:v>#N/A</c:v>
                </c:pt>
                <c:pt idx="1537">
                  <c:v>#N/A</c:v>
                </c:pt>
                <c:pt idx="1538">
                  <c:v>#N/A</c:v>
                </c:pt>
                <c:pt idx="1539">
                  <c:v>#N/A</c:v>
                </c:pt>
                <c:pt idx="1540">
                  <c:v>#N/A</c:v>
                </c:pt>
                <c:pt idx="1541">
                  <c:v>#N/A</c:v>
                </c:pt>
                <c:pt idx="1542">
                  <c:v>#N/A</c:v>
                </c:pt>
                <c:pt idx="1543">
                  <c:v>#N/A</c:v>
                </c:pt>
                <c:pt idx="1544">
                  <c:v>#N/A</c:v>
                </c:pt>
                <c:pt idx="1545">
                  <c:v>#N/A</c:v>
                </c:pt>
                <c:pt idx="1546">
                  <c:v>#N/A</c:v>
                </c:pt>
                <c:pt idx="1547">
                  <c:v>#N/A</c:v>
                </c:pt>
                <c:pt idx="1548">
                  <c:v>#N/A</c:v>
                </c:pt>
                <c:pt idx="1549">
                  <c:v>#N/A</c:v>
                </c:pt>
                <c:pt idx="1550">
                  <c:v>#N/A</c:v>
                </c:pt>
                <c:pt idx="1551">
                  <c:v>#N/A</c:v>
                </c:pt>
                <c:pt idx="1552">
                  <c:v>#N/A</c:v>
                </c:pt>
                <c:pt idx="1553">
                  <c:v>#N/A</c:v>
                </c:pt>
                <c:pt idx="1554">
                  <c:v>#N/A</c:v>
                </c:pt>
                <c:pt idx="1555">
                  <c:v>#N/A</c:v>
                </c:pt>
                <c:pt idx="1556">
                  <c:v>#N/A</c:v>
                </c:pt>
                <c:pt idx="1557">
                  <c:v>#N/A</c:v>
                </c:pt>
                <c:pt idx="1558">
                  <c:v>#N/A</c:v>
                </c:pt>
                <c:pt idx="1559">
                  <c:v>#N/A</c:v>
                </c:pt>
                <c:pt idx="1560">
                  <c:v>#N/A</c:v>
                </c:pt>
                <c:pt idx="1561">
                  <c:v>#N/A</c:v>
                </c:pt>
                <c:pt idx="1562">
                  <c:v>#N/A</c:v>
                </c:pt>
                <c:pt idx="1563">
                  <c:v>#N/A</c:v>
                </c:pt>
                <c:pt idx="1564">
                  <c:v>#N/A</c:v>
                </c:pt>
                <c:pt idx="1565">
                  <c:v>#N/A</c:v>
                </c:pt>
                <c:pt idx="1566">
                  <c:v>#N/A</c:v>
                </c:pt>
                <c:pt idx="1567">
                  <c:v>#N/A</c:v>
                </c:pt>
                <c:pt idx="1568">
                  <c:v>#N/A</c:v>
                </c:pt>
                <c:pt idx="1569">
                  <c:v>#N/A</c:v>
                </c:pt>
                <c:pt idx="1570">
                  <c:v>#N/A</c:v>
                </c:pt>
                <c:pt idx="1571">
                  <c:v>#N/A</c:v>
                </c:pt>
                <c:pt idx="1572">
                  <c:v>#N/A</c:v>
                </c:pt>
                <c:pt idx="1573">
                  <c:v>#N/A</c:v>
                </c:pt>
                <c:pt idx="1574">
                  <c:v>#N/A</c:v>
                </c:pt>
                <c:pt idx="1575">
                  <c:v>#N/A</c:v>
                </c:pt>
                <c:pt idx="1576">
                  <c:v>#N/A</c:v>
                </c:pt>
                <c:pt idx="1577">
                  <c:v>#N/A</c:v>
                </c:pt>
                <c:pt idx="1578">
                  <c:v>#N/A</c:v>
                </c:pt>
                <c:pt idx="1579">
                  <c:v>#N/A</c:v>
                </c:pt>
                <c:pt idx="1580">
                  <c:v>#N/A</c:v>
                </c:pt>
                <c:pt idx="1581">
                  <c:v>#N/A</c:v>
                </c:pt>
                <c:pt idx="1582">
                  <c:v>#N/A</c:v>
                </c:pt>
                <c:pt idx="1583">
                  <c:v>#N/A</c:v>
                </c:pt>
                <c:pt idx="1584">
                  <c:v>#N/A</c:v>
                </c:pt>
                <c:pt idx="1585">
                  <c:v>#N/A</c:v>
                </c:pt>
                <c:pt idx="1586">
                  <c:v>#N/A</c:v>
                </c:pt>
                <c:pt idx="1587">
                  <c:v>#N/A</c:v>
                </c:pt>
                <c:pt idx="1588">
                  <c:v>#N/A</c:v>
                </c:pt>
                <c:pt idx="1589">
                  <c:v>#N/A</c:v>
                </c:pt>
                <c:pt idx="1590">
                  <c:v>#N/A</c:v>
                </c:pt>
                <c:pt idx="1591">
                  <c:v>#N/A</c:v>
                </c:pt>
                <c:pt idx="1592">
                  <c:v>#N/A</c:v>
                </c:pt>
                <c:pt idx="1593">
                  <c:v>#N/A</c:v>
                </c:pt>
                <c:pt idx="1594">
                  <c:v>#N/A</c:v>
                </c:pt>
                <c:pt idx="1595">
                  <c:v>#N/A</c:v>
                </c:pt>
                <c:pt idx="1596">
                  <c:v>#N/A</c:v>
                </c:pt>
                <c:pt idx="1597">
                  <c:v>#N/A</c:v>
                </c:pt>
                <c:pt idx="1598">
                  <c:v>#N/A</c:v>
                </c:pt>
                <c:pt idx="1599">
                  <c:v>#N/A</c:v>
                </c:pt>
                <c:pt idx="1600">
                  <c:v>#N/A</c:v>
                </c:pt>
                <c:pt idx="1601">
                  <c:v>#N/A</c:v>
                </c:pt>
                <c:pt idx="1602">
                  <c:v>#N/A</c:v>
                </c:pt>
                <c:pt idx="1603">
                  <c:v>#N/A</c:v>
                </c:pt>
                <c:pt idx="1604">
                  <c:v>#N/A</c:v>
                </c:pt>
                <c:pt idx="1605">
                  <c:v>#N/A</c:v>
                </c:pt>
                <c:pt idx="1606">
                  <c:v>#N/A</c:v>
                </c:pt>
                <c:pt idx="1607">
                  <c:v>#N/A</c:v>
                </c:pt>
                <c:pt idx="1608">
                  <c:v>#N/A</c:v>
                </c:pt>
                <c:pt idx="1609">
                  <c:v>#N/A</c:v>
                </c:pt>
                <c:pt idx="1610">
                  <c:v>#N/A</c:v>
                </c:pt>
                <c:pt idx="1611">
                  <c:v>#N/A</c:v>
                </c:pt>
                <c:pt idx="1612">
                  <c:v>#N/A</c:v>
                </c:pt>
                <c:pt idx="1613">
                  <c:v>#N/A</c:v>
                </c:pt>
                <c:pt idx="1614">
                  <c:v>#N/A</c:v>
                </c:pt>
                <c:pt idx="1615">
                  <c:v>#N/A</c:v>
                </c:pt>
                <c:pt idx="1616">
                  <c:v>#N/A</c:v>
                </c:pt>
                <c:pt idx="1617">
                  <c:v>#N/A</c:v>
                </c:pt>
                <c:pt idx="1618">
                  <c:v>#N/A</c:v>
                </c:pt>
                <c:pt idx="1619">
                  <c:v>#N/A</c:v>
                </c:pt>
                <c:pt idx="1620">
                  <c:v>#N/A</c:v>
                </c:pt>
                <c:pt idx="1621">
                  <c:v>#N/A</c:v>
                </c:pt>
                <c:pt idx="1622">
                  <c:v>#N/A</c:v>
                </c:pt>
                <c:pt idx="1623">
                  <c:v>#N/A</c:v>
                </c:pt>
                <c:pt idx="1624">
                  <c:v>#N/A</c:v>
                </c:pt>
                <c:pt idx="1625">
                  <c:v>#N/A</c:v>
                </c:pt>
                <c:pt idx="1626">
                  <c:v>#N/A</c:v>
                </c:pt>
                <c:pt idx="1627">
                  <c:v>#N/A</c:v>
                </c:pt>
                <c:pt idx="1628">
                  <c:v>#N/A</c:v>
                </c:pt>
                <c:pt idx="1629">
                  <c:v>#N/A</c:v>
                </c:pt>
                <c:pt idx="1630">
                  <c:v>#N/A</c:v>
                </c:pt>
                <c:pt idx="1631">
                  <c:v>#N/A</c:v>
                </c:pt>
                <c:pt idx="1632">
                  <c:v>#N/A</c:v>
                </c:pt>
                <c:pt idx="1633">
                  <c:v>#N/A</c:v>
                </c:pt>
                <c:pt idx="1634">
                  <c:v>#N/A</c:v>
                </c:pt>
                <c:pt idx="1635">
                  <c:v>#N/A</c:v>
                </c:pt>
                <c:pt idx="1636">
                  <c:v>#N/A</c:v>
                </c:pt>
                <c:pt idx="1637">
                  <c:v>#N/A</c:v>
                </c:pt>
                <c:pt idx="1638">
                  <c:v>#N/A</c:v>
                </c:pt>
                <c:pt idx="1639">
                  <c:v>#N/A</c:v>
                </c:pt>
                <c:pt idx="1640">
                  <c:v>#N/A</c:v>
                </c:pt>
                <c:pt idx="1641">
                  <c:v>#N/A</c:v>
                </c:pt>
                <c:pt idx="1642">
                  <c:v>#N/A</c:v>
                </c:pt>
                <c:pt idx="1643">
                  <c:v>#N/A</c:v>
                </c:pt>
                <c:pt idx="1644">
                  <c:v>#N/A</c:v>
                </c:pt>
                <c:pt idx="1645">
                  <c:v>#N/A</c:v>
                </c:pt>
                <c:pt idx="1646">
                  <c:v>#N/A</c:v>
                </c:pt>
                <c:pt idx="1647">
                  <c:v>#N/A</c:v>
                </c:pt>
                <c:pt idx="1648">
                  <c:v>#N/A</c:v>
                </c:pt>
                <c:pt idx="1649">
                  <c:v>#N/A</c:v>
                </c:pt>
                <c:pt idx="1650">
                  <c:v>#N/A</c:v>
                </c:pt>
                <c:pt idx="1651">
                  <c:v>#N/A</c:v>
                </c:pt>
                <c:pt idx="1652">
                  <c:v>#N/A</c:v>
                </c:pt>
                <c:pt idx="1653">
                  <c:v>#N/A</c:v>
                </c:pt>
                <c:pt idx="1654">
                  <c:v>#N/A</c:v>
                </c:pt>
                <c:pt idx="1655">
                  <c:v>#N/A</c:v>
                </c:pt>
                <c:pt idx="1656">
                  <c:v>#N/A</c:v>
                </c:pt>
                <c:pt idx="1657">
                  <c:v>#N/A</c:v>
                </c:pt>
                <c:pt idx="1658">
                  <c:v>#N/A</c:v>
                </c:pt>
                <c:pt idx="1659">
                  <c:v>#N/A</c:v>
                </c:pt>
                <c:pt idx="1660">
                  <c:v>#N/A</c:v>
                </c:pt>
                <c:pt idx="1661">
                  <c:v>#N/A</c:v>
                </c:pt>
                <c:pt idx="1662">
                  <c:v>#N/A</c:v>
                </c:pt>
                <c:pt idx="1663">
                  <c:v>#N/A</c:v>
                </c:pt>
                <c:pt idx="1664">
                  <c:v>#N/A</c:v>
                </c:pt>
                <c:pt idx="1665">
                  <c:v>#N/A</c:v>
                </c:pt>
                <c:pt idx="1666">
                  <c:v>#N/A</c:v>
                </c:pt>
                <c:pt idx="1667">
                  <c:v>#N/A</c:v>
                </c:pt>
                <c:pt idx="1668">
                  <c:v>#N/A</c:v>
                </c:pt>
                <c:pt idx="1669">
                  <c:v>#N/A</c:v>
                </c:pt>
                <c:pt idx="1670">
                  <c:v>#N/A</c:v>
                </c:pt>
                <c:pt idx="1671">
                  <c:v>#N/A</c:v>
                </c:pt>
                <c:pt idx="1672">
                  <c:v>#N/A</c:v>
                </c:pt>
                <c:pt idx="1673">
                  <c:v>#N/A</c:v>
                </c:pt>
                <c:pt idx="1674">
                  <c:v>#N/A</c:v>
                </c:pt>
                <c:pt idx="1675">
                  <c:v>#N/A</c:v>
                </c:pt>
                <c:pt idx="1676">
                  <c:v>#N/A</c:v>
                </c:pt>
                <c:pt idx="1677">
                  <c:v>#N/A</c:v>
                </c:pt>
                <c:pt idx="1678">
                  <c:v>#N/A</c:v>
                </c:pt>
                <c:pt idx="1679">
                  <c:v>#N/A</c:v>
                </c:pt>
                <c:pt idx="1680">
                  <c:v>#N/A</c:v>
                </c:pt>
                <c:pt idx="1681">
                  <c:v>#N/A</c:v>
                </c:pt>
                <c:pt idx="1682">
                  <c:v>#N/A</c:v>
                </c:pt>
                <c:pt idx="1683">
                  <c:v>#N/A</c:v>
                </c:pt>
                <c:pt idx="1684">
                  <c:v>#N/A</c:v>
                </c:pt>
                <c:pt idx="1685">
                  <c:v>#N/A</c:v>
                </c:pt>
                <c:pt idx="1686">
                  <c:v>#N/A</c:v>
                </c:pt>
                <c:pt idx="1687">
                  <c:v>#N/A</c:v>
                </c:pt>
                <c:pt idx="1688">
                  <c:v>#N/A</c:v>
                </c:pt>
                <c:pt idx="1689">
                  <c:v>#N/A</c:v>
                </c:pt>
                <c:pt idx="1690">
                  <c:v>#N/A</c:v>
                </c:pt>
                <c:pt idx="1691">
                  <c:v>#N/A</c:v>
                </c:pt>
                <c:pt idx="1692">
                  <c:v>#N/A</c:v>
                </c:pt>
                <c:pt idx="1693">
                  <c:v>#N/A</c:v>
                </c:pt>
                <c:pt idx="1694">
                  <c:v>#N/A</c:v>
                </c:pt>
                <c:pt idx="1695">
                  <c:v>#N/A</c:v>
                </c:pt>
                <c:pt idx="1696">
                  <c:v>#N/A</c:v>
                </c:pt>
                <c:pt idx="1697">
                  <c:v>#N/A</c:v>
                </c:pt>
                <c:pt idx="1698">
                  <c:v>#N/A</c:v>
                </c:pt>
                <c:pt idx="1699">
                  <c:v>#N/A</c:v>
                </c:pt>
                <c:pt idx="1700">
                  <c:v>#N/A</c:v>
                </c:pt>
                <c:pt idx="1701">
                  <c:v>#N/A</c:v>
                </c:pt>
                <c:pt idx="1702">
                  <c:v>#N/A</c:v>
                </c:pt>
                <c:pt idx="1703">
                  <c:v>#N/A</c:v>
                </c:pt>
                <c:pt idx="1704">
                  <c:v>#N/A</c:v>
                </c:pt>
                <c:pt idx="1705">
                  <c:v>#N/A</c:v>
                </c:pt>
                <c:pt idx="1706">
                  <c:v>#N/A</c:v>
                </c:pt>
                <c:pt idx="1707">
                  <c:v>#N/A</c:v>
                </c:pt>
                <c:pt idx="1708">
                  <c:v>#N/A</c:v>
                </c:pt>
                <c:pt idx="1709">
                  <c:v>#N/A</c:v>
                </c:pt>
                <c:pt idx="1710">
                  <c:v>#N/A</c:v>
                </c:pt>
                <c:pt idx="1711">
                  <c:v>#N/A</c:v>
                </c:pt>
                <c:pt idx="1712">
                  <c:v>#N/A</c:v>
                </c:pt>
                <c:pt idx="1713">
                  <c:v>#N/A</c:v>
                </c:pt>
                <c:pt idx="1714">
                  <c:v>#N/A</c:v>
                </c:pt>
                <c:pt idx="1715">
                  <c:v>#N/A</c:v>
                </c:pt>
                <c:pt idx="1716">
                  <c:v>#N/A</c:v>
                </c:pt>
                <c:pt idx="1717">
                  <c:v>#N/A</c:v>
                </c:pt>
                <c:pt idx="1718">
                  <c:v>#N/A</c:v>
                </c:pt>
                <c:pt idx="1719">
                  <c:v>#N/A</c:v>
                </c:pt>
                <c:pt idx="1720">
                  <c:v>#N/A</c:v>
                </c:pt>
                <c:pt idx="1721">
                  <c:v>#N/A</c:v>
                </c:pt>
                <c:pt idx="1722">
                  <c:v>#N/A</c:v>
                </c:pt>
                <c:pt idx="1723">
                  <c:v>#N/A</c:v>
                </c:pt>
                <c:pt idx="1724">
                  <c:v>#N/A</c:v>
                </c:pt>
                <c:pt idx="1725">
                  <c:v>#N/A</c:v>
                </c:pt>
                <c:pt idx="1726">
                  <c:v>#N/A</c:v>
                </c:pt>
                <c:pt idx="1727">
                  <c:v>#N/A</c:v>
                </c:pt>
                <c:pt idx="1728">
                  <c:v>#N/A</c:v>
                </c:pt>
                <c:pt idx="1729">
                  <c:v>#N/A</c:v>
                </c:pt>
                <c:pt idx="1730">
                  <c:v>#N/A</c:v>
                </c:pt>
                <c:pt idx="1731">
                  <c:v>#N/A</c:v>
                </c:pt>
                <c:pt idx="1732">
                  <c:v>#N/A</c:v>
                </c:pt>
                <c:pt idx="1733">
                  <c:v>#N/A</c:v>
                </c:pt>
                <c:pt idx="1734">
                  <c:v>#N/A</c:v>
                </c:pt>
                <c:pt idx="1735">
                  <c:v>#N/A</c:v>
                </c:pt>
                <c:pt idx="1736">
                  <c:v>#N/A</c:v>
                </c:pt>
                <c:pt idx="1737">
                  <c:v>#N/A</c:v>
                </c:pt>
                <c:pt idx="1738">
                  <c:v>#N/A</c:v>
                </c:pt>
                <c:pt idx="1739">
                  <c:v>#N/A</c:v>
                </c:pt>
                <c:pt idx="1740">
                  <c:v>#N/A</c:v>
                </c:pt>
                <c:pt idx="1741">
                  <c:v>#N/A</c:v>
                </c:pt>
                <c:pt idx="1742">
                  <c:v>#N/A</c:v>
                </c:pt>
                <c:pt idx="1743">
                  <c:v>#N/A</c:v>
                </c:pt>
                <c:pt idx="1744">
                  <c:v>#N/A</c:v>
                </c:pt>
                <c:pt idx="1745">
                  <c:v>#N/A</c:v>
                </c:pt>
                <c:pt idx="1746">
                  <c:v>#N/A</c:v>
                </c:pt>
                <c:pt idx="1747">
                  <c:v>#N/A</c:v>
                </c:pt>
                <c:pt idx="1748">
                  <c:v>#N/A</c:v>
                </c:pt>
                <c:pt idx="1749">
                  <c:v>#N/A</c:v>
                </c:pt>
                <c:pt idx="1750">
                  <c:v>#N/A</c:v>
                </c:pt>
                <c:pt idx="1751">
                  <c:v>#N/A</c:v>
                </c:pt>
                <c:pt idx="1752">
                  <c:v>#N/A</c:v>
                </c:pt>
                <c:pt idx="1753">
                  <c:v>#N/A</c:v>
                </c:pt>
                <c:pt idx="1754">
                  <c:v>#N/A</c:v>
                </c:pt>
                <c:pt idx="1755">
                  <c:v>#N/A</c:v>
                </c:pt>
                <c:pt idx="1756">
                  <c:v>#N/A</c:v>
                </c:pt>
                <c:pt idx="1757">
                  <c:v>#N/A</c:v>
                </c:pt>
                <c:pt idx="1758">
                  <c:v>#N/A</c:v>
                </c:pt>
                <c:pt idx="1759">
                  <c:v>#N/A</c:v>
                </c:pt>
                <c:pt idx="1760">
                  <c:v>#N/A</c:v>
                </c:pt>
                <c:pt idx="1761">
                  <c:v>#N/A</c:v>
                </c:pt>
                <c:pt idx="1762">
                  <c:v>#N/A</c:v>
                </c:pt>
                <c:pt idx="1763">
                  <c:v>#N/A</c:v>
                </c:pt>
                <c:pt idx="1764">
                  <c:v>#N/A</c:v>
                </c:pt>
                <c:pt idx="1765">
                  <c:v>#N/A</c:v>
                </c:pt>
                <c:pt idx="1766">
                  <c:v>#N/A</c:v>
                </c:pt>
                <c:pt idx="1767">
                  <c:v>#N/A</c:v>
                </c:pt>
                <c:pt idx="1768">
                  <c:v>#N/A</c:v>
                </c:pt>
                <c:pt idx="1769">
                  <c:v>#N/A</c:v>
                </c:pt>
                <c:pt idx="1770">
                  <c:v>#N/A</c:v>
                </c:pt>
                <c:pt idx="1771">
                  <c:v>#N/A</c:v>
                </c:pt>
                <c:pt idx="1772">
                  <c:v>#N/A</c:v>
                </c:pt>
                <c:pt idx="1773">
                  <c:v>#N/A</c:v>
                </c:pt>
                <c:pt idx="1774">
                  <c:v>#N/A</c:v>
                </c:pt>
                <c:pt idx="1775">
                  <c:v>#N/A</c:v>
                </c:pt>
                <c:pt idx="1776">
                  <c:v>#N/A</c:v>
                </c:pt>
                <c:pt idx="1777">
                  <c:v>#N/A</c:v>
                </c:pt>
                <c:pt idx="1778">
                  <c:v>#N/A</c:v>
                </c:pt>
                <c:pt idx="1779">
                  <c:v>#N/A</c:v>
                </c:pt>
                <c:pt idx="1780">
                  <c:v>#N/A</c:v>
                </c:pt>
                <c:pt idx="1781">
                  <c:v>#N/A</c:v>
                </c:pt>
                <c:pt idx="1782">
                  <c:v>#N/A</c:v>
                </c:pt>
                <c:pt idx="1783">
                  <c:v>#N/A</c:v>
                </c:pt>
                <c:pt idx="1784">
                  <c:v>#N/A</c:v>
                </c:pt>
                <c:pt idx="1785">
                  <c:v>#N/A</c:v>
                </c:pt>
                <c:pt idx="1786">
                  <c:v>#N/A</c:v>
                </c:pt>
                <c:pt idx="1787">
                  <c:v>#N/A</c:v>
                </c:pt>
                <c:pt idx="1788">
                  <c:v>#N/A</c:v>
                </c:pt>
                <c:pt idx="1789">
                  <c:v>#N/A</c:v>
                </c:pt>
                <c:pt idx="1790">
                  <c:v>#N/A</c:v>
                </c:pt>
                <c:pt idx="1791">
                  <c:v>#N/A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  <c:pt idx="2879">
                  <c:v>#N/A</c:v>
                </c:pt>
                <c:pt idx="2880">
                  <c:v>#N/A</c:v>
                </c:pt>
                <c:pt idx="2881">
                  <c:v>#N/A</c:v>
                </c:pt>
                <c:pt idx="2882">
                  <c:v>#N/A</c:v>
                </c:pt>
                <c:pt idx="2883">
                  <c:v>#N/A</c:v>
                </c:pt>
                <c:pt idx="2884">
                  <c:v>#N/A</c:v>
                </c:pt>
                <c:pt idx="2885">
                  <c:v>#N/A</c:v>
                </c:pt>
                <c:pt idx="2886">
                  <c:v>#N/A</c:v>
                </c:pt>
                <c:pt idx="2887">
                  <c:v>#N/A</c:v>
                </c:pt>
                <c:pt idx="2888">
                  <c:v>#N/A</c:v>
                </c:pt>
                <c:pt idx="2889">
                  <c:v>#N/A</c:v>
                </c:pt>
                <c:pt idx="2890">
                  <c:v>#N/A</c:v>
                </c:pt>
                <c:pt idx="2891">
                  <c:v>#N/A</c:v>
                </c:pt>
                <c:pt idx="2892">
                  <c:v>#N/A</c:v>
                </c:pt>
                <c:pt idx="2893">
                  <c:v>#N/A</c:v>
                </c:pt>
                <c:pt idx="2894">
                  <c:v>#N/A</c:v>
                </c:pt>
                <c:pt idx="2895">
                  <c:v>#N/A</c:v>
                </c:pt>
                <c:pt idx="2896">
                  <c:v>#N/A</c:v>
                </c:pt>
                <c:pt idx="2897">
                  <c:v>#N/A</c:v>
                </c:pt>
                <c:pt idx="2898">
                  <c:v>#N/A</c:v>
                </c:pt>
                <c:pt idx="2899">
                  <c:v>#N/A</c:v>
                </c:pt>
                <c:pt idx="2900">
                  <c:v>#N/A</c:v>
                </c:pt>
                <c:pt idx="2901">
                  <c:v>#N/A</c:v>
                </c:pt>
                <c:pt idx="2902">
                  <c:v>#N/A</c:v>
                </c:pt>
                <c:pt idx="2903">
                  <c:v>#N/A</c:v>
                </c:pt>
                <c:pt idx="2904">
                  <c:v>#N/A</c:v>
                </c:pt>
                <c:pt idx="2905">
                  <c:v>#N/A</c:v>
                </c:pt>
                <c:pt idx="2906">
                  <c:v>#N/A</c:v>
                </c:pt>
                <c:pt idx="2907">
                  <c:v>#N/A</c:v>
                </c:pt>
                <c:pt idx="2908">
                  <c:v>#N/A</c:v>
                </c:pt>
                <c:pt idx="2909">
                  <c:v>#N/A</c:v>
                </c:pt>
                <c:pt idx="2910">
                  <c:v>#N/A</c:v>
                </c:pt>
                <c:pt idx="2911">
                  <c:v>#N/A</c:v>
                </c:pt>
                <c:pt idx="2912">
                  <c:v>#N/A</c:v>
                </c:pt>
                <c:pt idx="2913">
                  <c:v>#N/A</c:v>
                </c:pt>
                <c:pt idx="2914">
                  <c:v>#N/A</c:v>
                </c:pt>
                <c:pt idx="2915">
                  <c:v>#N/A</c:v>
                </c:pt>
                <c:pt idx="2916">
                  <c:v>#N/A</c:v>
                </c:pt>
                <c:pt idx="2917">
                  <c:v>#N/A</c:v>
                </c:pt>
                <c:pt idx="2918">
                  <c:v>#N/A</c:v>
                </c:pt>
                <c:pt idx="2919">
                  <c:v>#N/A</c:v>
                </c:pt>
                <c:pt idx="2920">
                  <c:v>#N/A</c:v>
                </c:pt>
                <c:pt idx="2921">
                  <c:v>#N/A</c:v>
                </c:pt>
                <c:pt idx="2922">
                  <c:v>#N/A</c:v>
                </c:pt>
                <c:pt idx="2923">
                  <c:v>#N/A</c:v>
                </c:pt>
                <c:pt idx="2924">
                  <c:v>#N/A</c:v>
                </c:pt>
                <c:pt idx="2925">
                  <c:v>#N/A</c:v>
                </c:pt>
                <c:pt idx="2926">
                  <c:v>#N/A</c:v>
                </c:pt>
                <c:pt idx="2927">
                  <c:v>#N/A</c:v>
                </c:pt>
                <c:pt idx="2928">
                  <c:v>#N/A</c:v>
                </c:pt>
                <c:pt idx="2929">
                  <c:v>#N/A</c:v>
                </c:pt>
                <c:pt idx="2930">
                  <c:v>#N/A</c:v>
                </c:pt>
                <c:pt idx="2931">
                  <c:v>#N/A</c:v>
                </c:pt>
                <c:pt idx="2932">
                  <c:v>#N/A</c:v>
                </c:pt>
                <c:pt idx="2933">
                  <c:v>#N/A</c:v>
                </c:pt>
                <c:pt idx="2934">
                  <c:v>#N/A</c:v>
                </c:pt>
                <c:pt idx="2935">
                  <c:v>#N/A</c:v>
                </c:pt>
                <c:pt idx="2936">
                  <c:v>#N/A</c:v>
                </c:pt>
                <c:pt idx="2937">
                  <c:v>#N/A</c:v>
                </c:pt>
                <c:pt idx="2938">
                  <c:v>#N/A</c:v>
                </c:pt>
                <c:pt idx="2939">
                  <c:v>#N/A</c:v>
                </c:pt>
                <c:pt idx="2940">
                  <c:v>#N/A</c:v>
                </c:pt>
                <c:pt idx="2941">
                  <c:v>#N/A</c:v>
                </c:pt>
                <c:pt idx="2942">
                  <c:v>#N/A</c:v>
                </c:pt>
                <c:pt idx="2943">
                  <c:v>#N/A</c:v>
                </c:pt>
                <c:pt idx="2944">
                  <c:v>#N/A</c:v>
                </c:pt>
                <c:pt idx="2945">
                  <c:v>#N/A</c:v>
                </c:pt>
                <c:pt idx="2946">
                  <c:v>#N/A</c:v>
                </c:pt>
                <c:pt idx="2947">
                  <c:v>#N/A</c:v>
                </c:pt>
                <c:pt idx="2948">
                  <c:v>#N/A</c:v>
                </c:pt>
                <c:pt idx="2949">
                  <c:v>#N/A</c:v>
                </c:pt>
                <c:pt idx="2950">
                  <c:v>#N/A</c:v>
                </c:pt>
                <c:pt idx="2951">
                  <c:v>#N/A</c:v>
                </c:pt>
                <c:pt idx="2952">
                  <c:v>#N/A</c:v>
                </c:pt>
                <c:pt idx="2953">
                  <c:v>#N/A</c:v>
                </c:pt>
                <c:pt idx="2954">
                  <c:v>#N/A</c:v>
                </c:pt>
                <c:pt idx="2955">
                  <c:v>#N/A</c:v>
                </c:pt>
                <c:pt idx="2956">
                  <c:v>#N/A</c:v>
                </c:pt>
                <c:pt idx="2957">
                  <c:v>#N/A</c:v>
                </c:pt>
                <c:pt idx="2958">
                  <c:v>#N/A</c:v>
                </c:pt>
                <c:pt idx="2959">
                  <c:v>#N/A</c:v>
                </c:pt>
                <c:pt idx="2960">
                  <c:v>#N/A</c:v>
                </c:pt>
                <c:pt idx="2961">
                  <c:v>#N/A</c:v>
                </c:pt>
                <c:pt idx="2962">
                  <c:v>#N/A</c:v>
                </c:pt>
                <c:pt idx="2963">
                  <c:v>#N/A</c:v>
                </c:pt>
                <c:pt idx="2964">
                  <c:v>#N/A</c:v>
                </c:pt>
                <c:pt idx="2965">
                  <c:v>#N/A</c:v>
                </c:pt>
                <c:pt idx="2966">
                  <c:v>#N/A</c:v>
                </c:pt>
                <c:pt idx="2967">
                  <c:v>#N/A</c:v>
                </c:pt>
                <c:pt idx="2968">
                  <c:v>#N/A</c:v>
                </c:pt>
                <c:pt idx="2969">
                  <c:v>#N/A</c:v>
                </c:pt>
                <c:pt idx="2970">
                  <c:v>#N/A</c:v>
                </c:pt>
                <c:pt idx="2971">
                  <c:v>#N/A</c:v>
                </c:pt>
                <c:pt idx="2972">
                  <c:v>#N/A</c:v>
                </c:pt>
                <c:pt idx="2973">
                  <c:v>#N/A</c:v>
                </c:pt>
                <c:pt idx="2974">
                  <c:v>#N/A</c:v>
                </c:pt>
                <c:pt idx="2975">
                  <c:v>#N/A</c:v>
                </c:pt>
                <c:pt idx="2976">
                  <c:v>#N/A</c:v>
                </c:pt>
                <c:pt idx="2977">
                  <c:v>#N/A</c:v>
                </c:pt>
                <c:pt idx="2978">
                  <c:v>#N/A</c:v>
                </c:pt>
                <c:pt idx="2979">
                  <c:v>#N/A</c:v>
                </c:pt>
                <c:pt idx="2980">
                  <c:v>#N/A</c:v>
                </c:pt>
                <c:pt idx="2981">
                  <c:v>#N/A</c:v>
                </c:pt>
                <c:pt idx="2982">
                  <c:v>#N/A</c:v>
                </c:pt>
                <c:pt idx="2983">
                  <c:v>#N/A</c:v>
                </c:pt>
                <c:pt idx="2984">
                  <c:v>#N/A</c:v>
                </c:pt>
                <c:pt idx="2985">
                  <c:v>#N/A</c:v>
                </c:pt>
                <c:pt idx="2986">
                  <c:v>#N/A</c:v>
                </c:pt>
                <c:pt idx="2987">
                  <c:v>#N/A</c:v>
                </c:pt>
                <c:pt idx="2988">
                  <c:v>#N/A</c:v>
                </c:pt>
                <c:pt idx="2989">
                  <c:v>#N/A</c:v>
                </c:pt>
                <c:pt idx="2990">
                  <c:v>#N/A</c:v>
                </c:pt>
                <c:pt idx="2991">
                  <c:v>#N/A</c:v>
                </c:pt>
                <c:pt idx="2992">
                  <c:v>#N/A</c:v>
                </c:pt>
                <c:pt idx="2993">
                  <c:v>#N/A</c:v>
                </c:pt>
                <c:pt idx="2994">
                  <c:v>#N/A</c:v>
                </c:pt>
                <c:pt idx="2995">
                  <c:v>#N/A</c:v>
                </c:pt>
                <c:pt idx="2996">
                  <c:v>#N/A</c:v>
                </c:pt>
                <c:pt idx="2997">
                  <c:v>#N/A</c:v>
                </c:pt>
                <c:pt idx="2998">
                  <c:v>#N/A</c:v>
                </c:pt>
                <c:pt idx="2999">
                  <c:v>#N/A</c:v>
                </c:pt>
                <c:pt idx="3000">
                  <c:v>#N/A</c:v>
                </c:pt>
                <c:pt idx="3001">
                  <c:v>#N/A</c:v>
                </c:pt>
                <c:pt idx="3002">
                  <c:v>#N/A</c:v>
                </c:pt>
                <c:pt idx="3003">
                  <c:v>#N/A</c:v>
                </c:pt>
                <c:pt idx="3004">
                  <c:v>#N/A</c:v>
                </c:pt>
                <c:pt idx="3005">
                  <c:v>#N/A</c:v>
                </c:pt>
                <c:pt idx="3006">
                  <c:v>#N/A</c:v>
                </c:pt>
                <c:pt idx="3007">
                  <c:v>#N/A</c:v>
                </c:pt>
                <c:pt idx="3008">
                  <c:v>#N/A</c:v>
                </c:pt>
                <c:pt idx="3009">
                  <c:v>#N/A</c:v>
                </c:pt>
                <c:pt idx="3010">
                  <c:v>#N/A</c:v>
                </c:pt>
                <c:pt idx="3011">
                  <c:v>#N/A</c:v>
                </c:pt>
                <c:pt idx="3012">
                  <c:v>#N/A</c:v>
                </c:pt>
                <c:pt idx="3013">
                  <c:v>#N/A</c:v>
                </c:pt>
                <c:pt idx="3014">
                  <c:v>#N/A</c:v>
                </c:pt>
                <c:pt idx="3015">
                  <c:v>#N/A</c:v>
                </c:pt>
                <c:pt idx="3016">
                  <c:v>#N/A</c:v>
                </c:pt>
                <c:pt idx="3017">
                  <c:v>#N/A</c:v>
                </c:pt>
                <c:pt idx="3018">
                  <c:v>#N/A</c:v>
                </c:pt>
                <c:pt idx="3019">
                  <c:v>#N/A</c:v>
                </c:pt>
                <c:pt idx="3020">
                  <c:v>#N/A</c:v>
                </c:pt>
                <c:pt idx="3021">
                  <c:v>#N/A</c:v>
                </c:pt>
                <c:pt idx="3022">
                  <c:v>#N/A</c:v>
                </c:pt>
                <c:pt idx="3023">
                  <c:v>#N/A</c:v>
                </c:pt>
                <c:pt idx="3024">
                  <c:v>#N/A</c:v>
                </c:pt>
                <c:pt idx="3025">
                  <c:v>#N/A</c:v>
                </c:pt>
                <c:pt idx="3026">
                  <c:v>#N/A</c:v>
                </c:pt>
                <c:pt idx="3027">
                  <c:v>#N/A</c:v>
                </c:pt>
                <c:pt idx="3028">
                  <c:v>#N/A</c:v>
                </c:pt>
                <c:pt idx="3029">
                  <c:v>#N/A</c:v>
                </c:pt>
                <c:pt idx="3030">
                  <c:v>#N/A</c:v>
                </c:pt>
                <c:pt idx="3031">
                  <c:v>#N/A</c:v>
                </c:pt>
                <c:pt idx="3032">
                  <c:v>#N/A</c:v>
                </c:pt>
                <c:pt idx="3033">
                  <c:v>#N/A</c:v>
                </c:pt>
                <c:pt idx="3034">
                  <c:v>#N/A</c:v>
                </c:pt>
                <c:pt idx="3035">
                  <c:v>#N/A</c:v>
                </c:pt>
                <c:pt idx="3036">
                  <c:v>#N/A</c:v>
                </c:pt>
                <c:pt idx="3037">
                  <c:v>#N/A</c:v>
                </c:pt>
                <c:pt idx="3038">
                  <c:v>#N/A</c:v>
                </c:pt>
                <c:pt idx="3039">
                  <c:v>#N/A</c:v>
                </c:pt>
                <c:pt idx="3040">
                  <c:v>#N/A</c:v>
                </c:pt>
                <c:pt idx="3041">
                  <c:v>#N/A</c:v>
                </c:pt>
                <c:pt idx="3042">
                  <c:v>#N/A</c:v>
                </c:pt>
                <c:pt idx="3043">
                  <c:v>#N/A</c:v>
                </c:pt>
                <c:pt idx="3044">
                  <c:v>#N/A</c:v>
                </c:pt>
                <c:pt idx="3045">
                  <c:v>#N/A</c:v>
                </c:pt>
                <c:pt idx="3046">
                  <c:v>#N/A</c:v>
                </c:pt>
                <c:pt idx="3047">
                  <c:v>#N/A</c:v>
                </c:pt>
                <c:pt idx="3048">
                  <c:v>#N/A</c:v>
                </c:pt>
                <c:pt idx="3049">
                  <c:v>#N/A</c:v>
                </c:pt>
                <c:pt idx="3050">
                  <c:v>#N/A</c:v>
                </c:pt>
                <c:pt idx="3051">
                  <c:v>#N/A</c:v>
                </c:pt>
                <c:pt idx="3052">
                  <c:v>#N/A</c:v>
                </c:pt>
                <c:pt idx="3053">
                  <c:v>#N/A</c:v>
                </c:pt>
                <c:pt idx="3054">
                  <c:v>#N/A</c:v>
                </c:pt>
                <c:pt idx="3055">
                  <c:v>#N/A</c:v>
                </c:pt>
                <c:pt idx="3056">
                  <c:v>#N/A</c:v>
                </c:pt>
                <c:pt idx="3057">
                  <c:v>#N/A</c:v>
                </c:pt>
                <c:pt idx="3058">
                  <c:v>#N/A</c:v>
                </c:pt>
                <c:pt idx="3059">
                  <c:v>#N/A</c:v>
                </c:pt>
                <c:pt idx="3060">
                  <c:v>#N/A</c:v>
                </c:pt>
                <c:pt idx="3061">
                  <c:v>#N/A</c:v>
                </c:pt>
                <c:pt idx="3062">
                  <c:v>#N/A</c:v>
                </c:pt>
                <c:pt idx="3063">
                  <c:v>#N/A</c:v>
                </c:pt>
                <c:pt idx="3064">
                  <c:v>#N/A</c:v>
                </c:pt>
                <c:pt idx="3065">
                  <c:v>#N/A</c:v>
                </c:pt>
                <c:pt idx="3066">
                  <c:v>#N/A</c:v>
                </c:pt>
                <c:pt idx="3067">
                  <c:v>#N/A</c:v>
                </c:pt>
                <c:pt idx="3068">
                  <c:v>#N/A</c:v>
                </c:pt>
                <c:pt idx="3069">
                  <c:v>#N/A</c:v>
                </c:pt>
                <c:pt idx="3070">
                  <c:v>#N/A</c:v>
                </c:pt>
                <c:pt idx="3071">
                  <c:v>#N/A</c:v>
                </c:pt>
                <c:pt idx="3072">
                  <c:v>#N/A</c:v>
                </c:pt>
                <c:pt idx="3073">
                  <c:v>#N/A</c:v>
                </c:pt>
                <c:pt idx="3074">
                  <c:v>#N/A</c:v>
                </c:pt>
                <c:pt idx="3075">
                  <c:v>#N/A</c:v>
                </c:pt>
                <c:pt idx="3076">
                  <c:v>#N/A</c:v>
                </c:pt>
                <c:pt idx="3077">
                  <c:v>#N/A</c:v>
                </c:pt>
                <c:pt idx="3078">
                  <c:v>#N/A</c:v>
                </c:pt>
                <c:pt idx="3079">
                  <c:v>#N/A</c:v>
                </c:pt>
                <c:pt idx="3080">
                  <c:v>#N/A</c:v>
                </c:pt>
                <c:pt idx="3081">
                  <c:v>#N/A</c:v>
                </c:pt>
                <c:pt idx="3082">
                  <c:v>#N/A</c:v>
                </c:pt>
                <c:pt idx="3083">
                  <c:v>#N/A</c:v>
                </c:pt>
                <c:pt idx="3084">
                  <c:v>#N/A</c:v>
                </c:pt>
                <c:pt idx="3085">
                  <c:v>#N/A</c:v>
                </c:pt>
                <c:pt idx="3086">
                  <c:v>#N/A</c:v>
                </c:pt>
                <c:pt idx="3087">
                  <c:v>#N/A</c:v>
                </c:pt>
                <c:pt idx="3088">
                  <c:v>#N/A</c:v>
                </c:pt>
                <c:pt idx="3089">
                  <c:v>#N/A</c:v>
                </c:pt>
                <c:pt idx="3090">
                  <c:v>#N/A</c:v>
                </c:pt>
                <c:pt idx="3091">
                  <c:v>#N/A</c:v>
                </c:pt>
                <c:pt idx="3092">
                  <c:v>#N/A</c:v>
                </c:pt>
                <c:pt idx="3093">
                  <c:v>#N/A</c:v>
                </c:pt>
                <c:pt idx="3094">
                  <c:v>#N/A</c:v>
                </c:pt>
                <c:pt idx="3095">
                  <c:v>#N/A</c:v>
                </c:pt>
                <c:pt idx="3096">
                  <c:v>#N/A</c:v>
                </c:pt>
                <c:pt idx="3097">
                  <c:v>#N/A</c:v>
                </c:pt>
                <c:pt idx="3098">
                  <c:v>#N/A</c:v>
                </c:pt>
                <c:pt idx="3099">
                  <c:v>#N/A</c:v>
                </c:pt>
                <c:pt idx="3100">
                  <c:v>#N/A</c:v>
                </c:pt>
                <c:pt idx="3101">
                  <c:v>#N/A</c:v>
                </c:pt>
                <c:pt idx="3102">
                  <c:v>#N/A</c:v>
                </c:pt>
                <c:pt idx="3103">
                  <c:v>#N/A</c:v>
                </c:pt>
                <c:pt idx="3104">
                  <c:v>#N/A</c:v>
                </c:pt>
                <c:pt idx="3105">
                  <c:v>#N/A</c:v>
                </c:pt>
                <c:pt idx="3106">
                  <c:v>#N/A</c:v>
                </c:pt>
                <c:pt idx="3107">
                  <c:v>#N/A</c:v>
                </c:pt>
                <c:pt idx="3108">
                  <c:v>#N/A</c:v>
                </c:pt>
                <c:pt idx="3109">
                  <c:v>#N/A</c:v>
                </c:pt>
                <c:pt idx="3110">
                  <c:v>#N/A</c:v>
                </c:pt>
                <c:pt idx="3111">
                  <c:v>#N/A</c:v>
                </c:pt>
                <c:pt idx="3112">
                  <c:v>#N/A</c:v>
                </c:pt>
                <c:pt idx="3113">
                  <c:v>#N/A</c:v>
                </c:pt>
                <c:pt idx="3114">
                  <c:v>#N/A</c:v>
                </c:pt>
                <c:pt idx="3115">
                  <c:v>#N/A</c:v>
                </c:pt>
                <c:pt idx="3116">
                  <c:v>#N/A</c:v>
                </c:pt>
                <c:pt idx="3117">
                  <c:v>#N/A</c:v>
                </c:pt>
                <c:pt idx="3118">
                  <c:v>#N/A</c:v>
                </c:pt>
                <c:pt idx="3119">
                  <c:v>#N/A</c:v>
                </c:pt>
                <c:pt idx="3120">
                  <c:v>#N/A</c:v>
                </c:pt>
                <c:pt idx="3121">
                  <c:v>#N/A</c:v>
                </c:pt>
                <c:pt idx="3122">
                  <c:v>#N/A</c:v>
                </c:pt>
                <c:pt idx="3123">
                  <c:v>#N/A</c:v>
                </c:pt>
                <c:pt idx="3124">
                  <c:v>#N/A</c:v>
                </c:pt>
                <c:pt idx="3125">
                  <c:v>#N/A</c:v>
                </c:pt>
                <c:pt idx="3126">
                  <c:v>#N/A</c:v>
                </c:pt>
                <c:pt idx="3127">
                  <c:v>#N/A</c:v>
                </c:pt>
                <c:pt idx="3128">
                  <c:v>#N/A</c:v>
                </c:pt>
                <c:pt idx="3129">
                  <c:v>#N/A</c:v>
                </c:pt>
                <c:pt idx="3130">
                  <c:v>#N/A</c:v>
                </c:pt>
                <c:pt idx="3131">
                  <c:v>#N/A</c:v>
                </c:pt>
                <c:pt idx="3132">
                  <c:v>#N/A</c:v>
                </c:pt>
                <c:pt idx="3133">
                  <c:v>#N/A</c:v>
                </c:pt>
                <c:pt idx="3134">
                  <c:v>#N/A</c:v>
                </c:pt>
                <c:pt idx="3135">
                  <c:v>#N/A</c:v>
                </c:pt>
                <c:pt idx="3136">
                  <c:v>#N/A</c:v>
                </c:pt>
                <c:pt idx="3137">
                  <c:v>#N/A</c:v>
                </c:pt>
                <c:pt idx="3138">
                  <c:v>#N/A</c:v>
                </c:pt>
                <c:pt idx="3139">
                  <c:v>#N/A</c:v>
                </c:pt>
                <c:pt idx="3140">
                  <c:v>#N/A</c:v>
                </c:pt>
                <c:pt idx="3141">
                  <c:v>#N/A</c:v>
                </c:pt>
                <c:pt idx="3142">
                  <c:v>#N/A</c:v>
                </c:pt>
                <c:pt idx="3143">
                  <c:v>#N/A</c:v>
                </c:pt>
                <c:pt idx="3144">
                  <c:v>#N/A</c:v>
                </c:pt>
                <c:pt idx="3145">
                  <c:v>#N/A</c:v>
                </c:pt>
                <c:pt idx="3146">
                  <c:v>#N/A</c:v>
                </c:pt>
                <c:pt idx="3147">
                  <c:v>#N/A</c:v>
                </c:pt>
                <c:pt idx="3148">
                  <c:v>#N/A</c:v>
                </c:pt>
                <c:pt idx="3149">
                  <c:v>#N/A</c:v>
                </c:pt>
                <c:pt idx="3150">
                  <c:v>#N/A</c:v>
                </c:pt>
                <c:pt idx="3151">
                  <c:v>#N/A</c:v>
                </c:pt>
                <c:pt idx="3152">
                  <c:v>#N/A</c:v>
                </c:pt>
                <c:pt idx="3153">
                  <c:v>#N/A</c:v>
                </c:pt>
                <c:pt idx="3154">
                  <c:v>#N/A</c:v>
                </c:pt>
                <c:pt idx="3155">
                  <c:v>#N/A</c:v>
                </c:pt>
                <c:pt idx="3156">
                  <c:v>#N/A</c:v>
                </c:pt>
                <c:pt idx="3157">
                  <c:v>#N/A</c:v>
                </c:pt>
                <c:pt idx="3158">
                  <c:v>#N/A</c:v>
                </c:pt>
                <c:pt idx="3159">
                  <c:v>#N/A</c:v>
                </c:pt>
                <c:pt idx="3160">
                  <c:v>#N/A</c:v>
                </c:pt>
                <c:pt idx="3161">
                  <c:v>#N/A</c:v>
                </c:pt>
                <c:pt idx="3162">
                  <c:v>#N/A</c:v>
                </c:pt>
                <c:pt idx="3163">
                  <c:v>#N/A</c:v>
                </c:pt>
                <c:pt idx="3164">
                  <c:v>#N/A</c:v>
                </c:pt>
                <c:pt idx="3165">
                  <c:v>#N/A</c:v>
                </c:pt>
                <c:pt idx="3166">
                  <c:v>#N/A</c:v>
                </c:pt>
                <c:pt idx="3167">
                  <c:v>#N/A</c:v>
                </c:pt>
                <c:pt idx="3168">
                  <c:v>#N/A</c:v>
                </c:pt>
                <c:pt idx="3169">
                  <c:v>#N/A</c:v>
                </c:pt>
                <c:pt idx="3170">
                  <c:v>#N/A</c:v>
                </c:pt>
                <c:pt idx="3171">
                  <c:v>#N/A</c:v>
                </c:pt>
                <c:pt idx="3172">
                  <c:v>#N/A</c:v>
                </c:pt>
                <c:pt idx="3173">
                  <c:v>#N/A</c:v>
                </c:pt>
                <c:pt idx="3174">
                  <c:v>#N/A</c:v>
                </c:pt>
                <c:pt idx="3175">
                  <c:v>#N/A</c:v>
                </c:pt>
                <c:pt idx="3176">
                  <c:v>#N/A</c:v>
                </c:pt>
                <c:pt idx="3177">
                  <c:v>#N/A</c:v>
                </c:pt>
                <c:pt idx="3178">
                  <c:v>#N/A</c:v>
                </c:pt>
                <c:pt idx="3179">
                  <c:v>#N/A</c:v>
                </c:pt>
                <c:pt idx="3180">
                  <c:v>#N/A</c:v>
                </c:pt>
                <c:pt idx="3181">
                  <c:v>#N/A</c:v>
                </c:pt>
                <c:pt idx="3182">
                  <c:v>#N/A</c:v>
                </c:pt>
                <c:pt idx="3183">
                  <c:v>#N/A</c:v>
                </c:pt>
                <c:pt idx="3184">
                  <c:v>#N/A</c:v>
                </c:pt>
                <c:pt idx="3185">
                  <c:v>#N/A</c:v>
                </c:pt>
                <c:pt idx="3186">
                  <c:v>#N/A</c:v>
                </c:pt>
                <c:pt idx="3187">
                  <c:v>#N/A</c:v>
                </c:pt>
                <c:pt idx="3188">
                  <c:v>#N/A</c:v>
                </c:pt>
                <c:pt idx="3189">
                  <c:v>#N/A</c:v>
                </c:pt>
                <c:pt idx="3190">
                  <c:v>#N/A</c:v>
                </c:pt>
                <c:pt idx="3191">
                  <c:v>#N/A</c:v>
                </c:pt>
                <c:pt idx="3192">
                  <c:v>#N/A</c:v>
                </c:pt>
                <c:pt idx="3193">
                  <c:v>#N/A</c:v>
                </c:pt>
                <c:pt idx="3194">
                  <c:v>#N/A</c:v>
                </c:pt>
                <c:pt idx="3195">
                  <c:v>#N/A</c:v>
                </c:pt>
                <c:pt idx="3196">
                  <c:v>#N/A</c:v>
                </c:pt>
                <c:pt idx="3197">
                  <c:v>#N/A</c:v>
                </c:pt>
                <c:pt idx="3198">
                  <c:v>#N/A</c:v>
                </c:pt>
                <c:pt idx="3199">
                  <c:v>#N/A</c:v>
                </c:pt>
                <c:pt idx="3200">
                  <c:v>#N/A</c:v>
                </c:pt>
                <c:pt idx="3201">
                  <c:v>#N/A</c:v>
                </c:pt>
                <c:pt idx="3202">
                  <c:v>#N/A</c:v>
                </c:pt>
                <c:pt idx="3203">
                  <c:v>#N/A</c:v>
                </c:pt>
                <c:pt idx="3204">
                  <c:v>#N/A</c:v>
                </c:pt>
                <c:pt idx="3205">
                  <c:v>#N/A</c:v>
                </c:pt>
                <c:pt idx="3206">
                  <c:v>#N/A</c:v>
                </c:pt>
                <c:pt idx="3207">
                  <c:v>#N/A</c:v>
                </c:pt>
                <c:pt idx="3208">
                  <c:v>#N/A</c:v>
                </c:pt>
                <c:pt idx="3209">
                  <c:v>#N/A</c:v>
                </c:pt>
                <c:pt idx="3210">
                  <c:v>#N/A</c:v>
                </c:pt>
                <c:pt idx="3211">
                  <c:v>#N/A</c:v>
                </c:pt>
                <c:pt idx="3212">
                  <c:v>#N/A</c:v>
                </c:pt>
                <c:pt idx="3213">
                  <c:v>#N/A</c:v>
                </c:pt>
                <c:pt idx="3214">
                  <c:v>#N/A</c:v>
                </c:pt>
                <c:pt idx="3215">
                  <c:v>#N/A</c:v>
                </c:pt>
                <c:pt idx="3216">
                  <c:v>#N/A</c:v>
                </c:pt>
                <c:pt idx="3217">
                  <c:v>#N/A</c:v>
                </c:pt>
                <c:pt idx="3218">
                  <c:v>#N/A</c:v>
                </c:pt>
                <c:pt idx="3219">
                  <c:v>#N/A</c:v>
                </c:pt>
                <c:pt idx="3220">
                  <c:v>#N/A</c:v>
                </c:pt>
                <c:pt idx="3221">
                  <c:v>#N/A</c:v>
                </c:pt>
                <c:pt idx="3222">
                  <c:v>#N/A</c:v>
                </c:pt>
                <c:pt idx="3223">
                  <c:v>#N/A</c:v>
                </c:pt>
                <c:pt idx="3224">
                  <c:v>#N/A</c:v>
                </c:pt>
                <c:pt idx="3225">
                  <c:v>#N/A</c:v>
                </c:pt>
                <c:pt idx="3226">
                  <c:v>#N/A</c:v>
                </c:pt>
                <c:pt idx="3227">
                  <c:v>#N/A</c:v>
                </c:pt>
                <c:pt idx="3228">
                  <c:v>#N/A</c:v>
                </c:pt>
                <c:pt idx="3229">
                  <c:v>#N/A</c:v>
                </c:pt>
                <c:pt idx="3230">
                  <c:v>#N/A</c:v>
                </c:pt>
                <c:pt idx="3231">
                  <c:v>#N/A</c:v>
                </c:pt>
                <c:pt idx="3232">
                  <c:v>#N/A</c:v>
                </c:pt>
                <c:pt idx="3233">
                  <c:v>#N/A</c:v>
                </c:pt>
                <c:pt idx="3234">
                  <c:v>#N/A</c:v>
                </c:pt>
                <c:pt idx="3235">
                  <c:v>#N/A</c:v>
                </c:pt>
                <c:pt idx="3236">
                  <c:v>#N/A</c:v>
                </c:pt>
                <c:pt idx="3237">
                  <c:v>#N/A</c:v>
                </c:pt>
                <c:pt idx="3238">
                  <c:v>#N/A</c:v>
                </c:pt>
                <c:pt idx="3239">
                  <c:v>#N/A</c:v>
                </c:pt>
                <c:pt idx="3240">
                  <c:v>#N/A</c:v>
                </c:pt>
                <c:pt idx="3241">
                  <c:v>#N/A</c:v>
                </c:pt>
                <c:pt idx="3242">
                  <c:v>#N/A</c:v>
                </c:pt>
                <c:pt idx="3243">
                  <c:v>#N/A</c:v>
                </c:pt>
                <c:pt idx="3244">
                  <c:v>#N/A</c:v>
                </c:pt>
                <c:pt idx="3245">
                  <c:v>#N/A</c:v>
                </c:pt>
                <c:pt idx="3246">
                  <c:v>#N/A</c:v>
                </c:pt>
                <c:pt idx="3247">
                  <c:v>#N/A</c:v>
                </c:pt>
                <c:pt idx="3248">
                  <c:v>#N/A</c:v>
                </c:pt>
                <c:pt idx="3249">
                  <c:v>#N/A</c:v>
                </c:pt>
                <c:pt idx="3250">
                  <c:v>#N/A</c:v>
                </c:pt>
                <c:pt idx="3251">
                  <c:v>#N/A</c:v>
                </c:pt>
                <c:pt idx="3252">
                  <c:v>#N/A</c:v>
                </c:pt>
                <c:pt idx="3253">
                  <c:v>#N/A</c:v>
                </c:pt>
                <c:pt idx="3254">
                  <c:v>#N/A</c:v>
                </c:pt>
                <c:pt idx="3255">
                  <c:v>#N/A</c:v>
                </c:pt>
                <c:pt idx="3256">
                  <c:v>#N/A</c:v>
                </c:pt>
                <c:pt idx="3257">
                  <c:v>#N/A</c:v>
                </c:pt>
                <c:pt idx="3258">
                  <c:v>#N/A</c:v>
                </c:pt>
                <c:pt idx="3259">
                  <c:v>#N/A</c:v>
                </c:pt>
                <c:pt idx="3260">
                  <c:v>#N/A</c:v>
                </c:pt>
                <c:pt idx="3261">
                  <c:v>#N/A</c:v>
                </c:pt>
                <c:pt idx="3262">
                  <c:v>#N/A</c:v>
                </c:pt>
                <c:pt idx="3263">
                  <c:v>#N/A</c:v>
                </c:pt>
                <c:pt idx="3264">
                  <c:v>#N/A</c:v>
                </c:pt>
                <c:pt idx="3265">
                  <c:v>#N/A</c:v>
                </c:pt>
                <c:pt idx="3266">
                  <c:v>#N/A</c:v>
                </c:pt>
                <c:pt idx="3267">
                  <c:v>#N/A</c:v>
                </c:pt>
                <c:pt idx="3268">
                  <c:v>#N/A</c:v>
                </c:pt>
                <c:pt idx="3269">
                  <c:v>#N/A</c:v>
                </c:pt>
                <c:pt idx="3270">
                  <c:v>#N/A</c:v>
                </c:pt>
                <c:pt idx="3271">
                  <c:v>#N/A</c:v>
                </c:pt>
                <c:pt idx="3272">
                  <c:v>#N/A</c:v>
                </c:pt>
                <c:pt idx="3273">
                  <c:v>#N/A</c:v>
                </c:pt>
                <c:pt idx="3274">
                  <c:v>#N/A</c:v>
                </c:pt>
                <c:pt idx="3275">
                  <c:v>#N/A</c:v>
                </c:pt>
                <c:pt idx="3276">
                  <c:v>#N/A</c:v>
                </c:pt>
                <c:pt idx="3277">
                  <c:v>#N/A</c:v>
                </c:pt>
                <c:pt idx="3278">
                  <c:v>#N/A</c:v>
                </c:pt>
                <c:pt idx="3279">
                  <c:v>#N/A</c:v>
                </c:pt>
                <c:pt idx="3280">
                  <c:v>#N/A</c:v>
                </c:pt>
                <c:pt idx="3281">
                  <c:v>#N/A</c:v>
                </c:pt>
                <c:pt idx="3282">
                  <c:v>#N/A</c:v>
                </c:pt>
                <c:pt idx="3283">
                  <c:v>#N/A</c:v>
                </c:pt>
                <c:pt idx="3284">
                  <c:v>#N/A</c:v>
                </c:pt>
                <c:pt idx="3285">
                  <c:v>#N/A</c:v>
                </c:pt>
                <c:pt idx="3286">
                  <c:v>#N/A</c:v>
                </c:pt>
                <c:pt idx="3287">
                  <c:v>#N/A</c:v>
                </c:pt>
                <c:pt idx="3288">
                  <c:v>#N/A</c:v>
                </c:pt>
                <c:pt idx="3289">
                  <c:v>#N/A</c:v>
                </c:pt>
                <c:pt idx="3290">
                  <c:v>#N/A</c:v>
                </c:pt>
                <c:pt idx="3291">
                  <c:v>#N/A</c:v>
                </c:pt>
                <c:pt idx="3292">
                  <c:v>#N/A</c:v>
                </c:pt>
                <c:pt idx="3293">
                  <c:v>#N/A</c:v>
                </c:pt>
                <c:pt idx="3294">
                  <c:v>#N/A</c:v>
                </c:pt>
                <c:pt idx="3295">
                  <c:v>#N/A</c:v>
                </c:pt>
                <c:pt idx="3296">
                  <c:v>#N/A</c:v>
                </c:pt>
                <c:pt idx="3297">
                  <c:v>#N/A</c:v>
                </c:pt>
                <c:pt idx="3298">
                  <c:v>#N/A</c:v>
                </c:pt>
                <c:pt idx="3299">
                  <c:v>#N/A</c:v>
                </c:pt>
                <c:pt idx="3300">
                  <c:v>#N/A</c:v>
                </c:pt>
                <c:pt idx="3301">
                  <c:v>#N/A</c:v>
                </c:pt>
                <c:pt idx="3302">
                  <c:v>#N/A</c:v>
                </c:pt>
                <c:pt idx="3303">
                  <c:v>#N/A</c:v>
                </c:pt>
                <c:pt idx="3304">
                  <c:v>#N/A</c:v>
                </c:pt>
                <c:pt idx="3305">
                  <c:v>#N/A</c:v>
                </c:pt>
                <c:pt idx="3306">
                  <c:v>#N/A</c:v>
                </c:pt>
                <c:pt idx="3307">
                  <c:v>#N/A</c:v>
                </c:pt>
                <c:pt idx="3308">
                  <c:v>#N/A</c:v>
                </c:pt>
                <c:pt idx="3309">
                  <c:v>#N/A</c:v>
                </c:pt>
                <c:pt idx="3310">
                  <c:v>#N/A</c:v>
                </c:pt>
                <c:pt idx="3311">
                  <c:v>#N/A</c:v>
                </c:pt>
                <c:pt idx="3312">
                  <c:v>#N/A</c:v>
                </c:pt>
                <c:pt idx="3313">
                  <c:v>#N/A</c:v>
                </c:pt>
                <c:pt idx="3314">
                  <c:v>#N/A</c:v>
                </c:pt>
                <c:pt idx="3315">
                  <c:v>#N/A</c:v>
                </c:pt>
                <c:pt idx="3316">
                  <c:v>#N/A</c:v>
                </c:pt>
                <c:pt idx="3317">
                  <c:v>#N/A</c:v>
                </c:pt>
                <c:pt idx="3318">
                  <c:v>#N/A</c:v>
                </c:pt>
                <c:pt idx="3319">
                  <c:v>#N/A</c:v>
                </c:pt>
                <c:pt idx="3320">
                  <c:v>#N/A</c:v>
                </c:pt>
                <c:pt idx="3321">
                  <c:v>#N/A</c:v>
                </c:pt>
                <c:pt idx="3322">
                  <c:v>#N/A</c:v>
                </c:pt>
                <c:pt idx="3323">
                  <c:v>#N/A</c:v>
                </c:pt>
                <c:pt idx="3324">
                  <c:v>#N/A</c:v>
                </c:pt>
                <c:pt idx="3325">
                  <c:v>#N/A</c:v>
                </c:pt>
                <c:pt idx="3326">
                  <c:v>#N/A</c:v>
                </c:pt>
                <c:pt idx="3327">
                  <c:v>#N/A</c:v>
                </c:pt>
                <c:pt idx="3328">
                  <c:v>#N/A</c:v>
                </c:pt>
                <c:pt idx="3329">
                  <c:v>#N/A</c:v>
                </c:pt>
                <c:pt idx="3330">
                  <c:v>#N/A</c:v>
                </c:pt>
                <c:pt idx="3331">
                  <c:v>#N/A</c:v>
                </c:pt>
                <c:pt idx="3332">
                  <c:v>#N/A</c:v>
                </c:pt>
                <c:pt idx="3333">
                  <c:v>#N/A</c:v>
                </c:pt>
                <c:pt idx="3334">
                  <c:v>#N/A</c:v>
                </c:pt>
                <c:pt idx="3335">
                  <c:v>#N/A</c:v>
                </c:pt>
                <c:pt idx="3336">
                  <c:v>#N/A</c:v>
                </c:pt>
                <c:pt idx="3337">
                  <c:v>#N/A</c:v>
                </c:pt>
                <c:pt idx="3338">
                  <c:v>#N/A</c:v>
                </c:pt>
                <c:pt idx="3339">
                  <c:v>#N/A</c:v>
                </c:pt>
                <c:pt idx="3340">
                  <c:v>#N/A</c:v>
                </c:pt>
                <c:pt idx="3341">
                  <c:v>#N/A</c:v>
                </c:pt>
                <c:pt idx="3342">
                  <c:v>#N/A</c:v>
                </c:pt>
                <c:pt idx="3343">
                  <c:v>#N/A</c:v>
                </c:pt>
                <c:pt idx="3344">
                  <c:v>#N/A</c:v>
                </c:pt>
                <c:pt idx="3345">
                  <c:v>#N/A</c:v>
                </c:pt>
                <c:pt idx="3346">
                  <c:v>#N/A</c:v>
                </c:pt>
                <c:pt idx="3347">
                  <c:v>#N/A</c:v>
                </c:pt>
                <c:pt idx="3348">
                  <c:v>#N/A</c:v>
                </c:pt>
                <c:pt idx="3349">
                  <c:v>#N/A</c:v>
                </c:pt>
                <c:pt idx="3350">
                  <c:v>#N/A</c:v>
                </c:pt>
                <c:pt idx="3351">
                  <c:v>#N/A</c:v>
                </c:pt>
                <c:pt idx="3352">
                  <c:v>#N/A</c:v>
                </c:pt>
                <c:pt idx="3353">
                  <c:v>#N/A</c:v>
                </c:pt>
                <c:pt idx="3354">
                  <c:v>#N/A</c:v>
                </c:pt>
                <c:pt idx="3355">
                  <c:v>#N/A</c:v>
                </c:pt>
                <c:pt idx="3356">
                  <c:v>#N/A</c:v>
                </c:pt>
                <c:pt idx="3357">
                  <c:v>#N/A</c:v>
                </c:pt>
                <c:pt idx="3358">
                  <c:v>#N/A</c:v>
                </c:pt>
                <c:pt idx="3359">
                  <c:v>#N/A</c:v>
                </c:pt>
                <c:pt idx="3360">
                  <c:v>#N/A</c:v>
                </c:pt>
                <c:pt idx="3361">
                  <c:v>#N/A</c:v>
                </c:pt>
                <c:pt idx="3362">
                  <c:v>#N/A</c:v>
                </c:pt>
                <c:pt idx="3363">
                  <c:v>#N/A</c:v>
                </c:pt>
                <c:pt idx="3364">
                  <c:v>#N/A</c:v>
                </c:pt>
                <c:pt idx="3365">
                  <c:v>#N/A</c:v>
                </c:pt>
                <c:pt idx="3366">
                  <c:v>#N/A</c:v>
                </c:pt>
                <c:pt idx="3367">
                  <c:v>#N/A</c:v>
                </c:pt>
                <c:pt idx="3368">
                  <c:v>#N/A</c:v>
                </c:pt>
                <c:pt idx="3369">
                  <c:v>#N/A</c:v>
                </c:pt>
                <c:pt idx="3370">
                  <c:v>#N/A</c:v>
                </c:pt>
                <c:pt idx="3371">
                  <c:v>#N/A</c:v>
                </c:pt>
                <c:pt idx="3372">
                  <c:v>#N/A</c:v>
                </c:pt>
                <c:pt idx="3373">
                  <c:v>#N/A</c:v>
                </c:pt>
                <c:pt idx="3374">
                  <c:v>#N/A</c:v>
                </c:pt>
                <c:pt idx="3375">
                  <c:v>#N/A</c:v>
                </c:pt>
                <c:pt idx="3376">
                  <c:v>#N/A</c:v>
                </c:pt>
                <c:pt idx="3377">
                  <c:v>#N/A</c:v>
                </c:pt>
                <c:pt idx="3378">
                  <c:v>#N/A</c:v>
                </c:pt>
                <c:pt idx="3379">
                  <c:v>#N/A</c:v>
                </c:pt>
                <c:pt idx="3380">
                  <c:v>#N/A</c:v>
                </c:pt>
                <c:pt idx="3381">
                  <c:v>#N/A</c:v>
                </c:pt>
                <c:pt idx="3382">
                  <c:v>#N/A</c:v>
                </c:pt>
                <c:pt idx="3383">
                  <c:v>#N/A</c:v>
                </c:pt>
                <c:pt idx="3384">
                  <c:v>#N/A</c:v>
                </c:pt>
                <c:pt idx="3385">
                  <c:v>#N/A</c:v>
                </c:pt>
                <c:pt idx="3386">
                  <c:v>#N/A</c:v>
                </c:pt>
                <c:pt idx="3387">
                  <c:v>#N/A</c:v>
                </c:pt>
                <c:pt idx="3388">
                  <c:v>#N/A</c:v>
                </c:pt>
                <c:pt idx="3389">
                  <c:v>#N/A</c:v>
                </c:pt>
                <c:pt idx="3390">
                  <c:v>#N/A</c:v>
                </c:pt>
                <c:pt idx="3391">
                  <c:v>#N/A</c:v>
                </c:pt>
                <c:pt idx="3392">
                  <c:v>#N/A</c:v>
                </c:pt>
                <c:pt idx="3393">
                  <c:v>#N/A</c:v>
                </c:pt>
                <c:pt idx="3394">
                  <c:v>#N/A</c:v>
                </c:pt>
                <c:pt idx="3395">
                  <c:v>#N/A</c:v>
                </c:pt>
                <c:pt idx="3396">
                  <c:v>#N/A</c:v>
                </c:pt>
                <c:pt idx="3397">
                  <c:v>#N/A</c:v>
                </c:pt>
                <c:pt idx="3398">
                  <c:v>#N/A</c:v>
                </c:pt>
                <c:pt idx="3399">
                  <c:v>#N/A</c:v>
                </c:pt>
                <c:pt idx="3400">
                  <c:v>#N/A</c:v>
                </c:pt>
                <c:pt idx="3401">
                  <c:v>#N/A</c:v>
                </c:pt>
                <c:pt idx="3402">
                  <c:v>#N/A</c:v>
                </c:pt>
                <c:pt idx="3403">
                  <c:v>#N/A</c:v>
                </c:pt>
                <c:pt idx="3404">
                  <c:v>#N/A</c:v>
                </c:pt>
                <c:pt idx="3405">
                  <c:v>#N/A</c:v>
                </c:pt>
                <c:pt idx="3406">
                  <c:v>#N/A</c:v>
                </c:pt>
                <c:pt idx="3407">
                  <c:v>#N/A</c:v>
                </c:pt>
                <c:pt idx="3408">
                  <c:v>#N/A</c:v>
                </c:pt>
                <c:pt idx="3409">
                  <c:v>#N/A</c:v>
                </c:pt>
                <c:pt idx="3410">
                  <c:v>#N/A</c:v>
                </c:pt>
                <c:pt idx="3411">
                  <c:v>#N/A</c:v>
                </c:pt>
                <c:pt idx="3412">
                  <c:v>#N/A</c:v>
                </c:pt>
                <c:pt idx="3413">
                  <c:v>#N/A</c:v>
                </c:pt>
                <c:pt idx="3414">
                  <c:v>#N/A</c:v>
                </c:pt>
                <c:pt idx="3415">
                  <c:v>#N/A</c:v>
                </c:pt>
                <c:pt idx="3416">
                  <c:v>#N/A</c:v>
                </c:pt>
                <c:pt idx="3417">
                  <c:v>#N/A</c:v>
                </c:pt>
                <c:pt idx="3418">
                  <c:v>#N/A</c:v>
                </c:pt>
                <c:pt idx="3419">
                  <c:v>#N/A</c:v>
                </c:pt>
                <c:pt idx="3420">
                  <c:v>#N/A</c:v>
                </c:pt>
                <c:pt idx="3421">
                  <c:v>#N/A</c:v>
                </c:pt>
                <c:pt idx="3422">
                  <c:v>#N/A</c:v>
                </c:pt>
                <c:pt idx="3423">
                  <c:v>#N/A</c:v>
                </c:pt>
                <c:pt idx="3424">
                  <c:v>#N/A</c:v>
                </c:pt>
                <c:pt idx="3425">
                  <c:v>#N/A</c:v>
                </c:pt>
                <c:pt idx="3426">
                  <c:v>#N/A</c:v>
                </c:pt>
                <c:pt idx="3427">
                  <c:v>#N/A</c:v>
                </c:pt>
                <c:pt idx="3428">
                  <c:v>#N/A</c:v>
                </c:pt>
                <c:pt idx="3429">
                  <c:v>#N/A</c:v>
                </c:pt>
                <c:pt idx="3430">
                  <c:v>#N/A</c:v>
                </c:pt>
                <c:pt idx="3431">
                  <c:v>#N/A</c:v>
                </c:pt>
                <c:pt idx="3432">
                  <c:v>#N/A</c:v>
                </c:pt>
                <c:pt idx="3433">
                  <c:v>#N/A</c:v>
                </c:pt>
                <c:pt idx="3434">
                  <c:v>#N/A</c:v>
                </c:pt>
                <c:pt idx="3435">
                  <c:v>#N/A</c:v>
                </c:pt>
                <c:pt idx="3436">
                  <c:v>#N/A</c:v>
                </c:pt>
                <c:pt idx="3437">
                  <c:v>#N/A</c:v>
                </c:pt>
                <c:pt idx="3438">
                  <c:v>#N/A</c:v>
                </c:pt>
                <c:pt idx="3439">
                  <c:v>#N/A</c:v>
                </c:pt>
                <c:pt idx="3440">
                  <c:v>#N/A</c:v>
                </c:pt>
                <c:pt idx="3441">
                  <c:v>#N/A</c:v>
                </c:pt>
                <c:pt idx="3442">
                  <c:v>#N/A</c:v>
                </c:pt>
                <c:pt idx="3443">
                  <c:v>#N/A</c:v>
                </c:pt>
                <c:pt idx="3444">
                  <c:v>#N/A</c:v>
                </c:pt>
                <c:pt idx="3445">
                  <c:v>#N/A</c:v>
                </c:pt>
                <c:pt idx="3446">
                  <c:v>#N/A</c:v>
                </c:pt>
                <c:pt idx="3447">
                  <c:v>#N/A</c:v>
                </c:pt>
                <c:pt idx="3448">
                  <c:v>#N/A</c:v>
                </c:pt>
                <c:pt idx="3449">
                  <c:v>#N/A</c:v>
                </c:pt>
                <c:pt idx="3450">
                  <c:v>#N/A</c:v>
                </c:pt>
                <c:pt idx="3451">
                  <c:v>#N/A</c:v>
                </c:pt>
                <c:pt idx="3452">
                  <c:v>#N/A</c:v>
                </c:pt>
                <c:pt idx="3453">
                  <c:v>#N/A</c:v>
                </c:pt>
                <c:pt idx="3454">
                  <c:v>#N/A</c:v>
                </c:pt>
                <c:pt idx="3455">
                  <c:v>#N/A</c:v>
                </c:pt>
                <c:pt idx="3456">
                  <c:v>#N/A</c:v>
                </c:pt>
                <c:pt idx="3457">
                  <c:v>#N/A</c:v>
                </c:pt>
                <c:pt idx="3458">
                  <c:v>#N/A</c:v>
                </c:pt>
                <c:pt idx="3459">
                  <c:v>#N/A</c:v>
                </c:pt>
                <c:pt idx="3460">
                  <c:v>#N/A</c:v>
                </c:pt>
                <c:pt idx="3461">
                  <c:v>#N/A</c:v>
                </c:pt>
                <c:pt idx="3462">
                  <c:v>#N/A</c:v>
                </c:pt>
                <c:pt idx="3463">
                  <c:v>#N/A</c:v>
                </c:pt>
                <c:pt idx="3464">
                  <c:v>#N/A</c:v>
                </c:pt>
                <c:pt idx="3465">
                  <c:v>#N/A</c:v>
                </c:pt>
                <c:pt idx="3466">
                  <c:v>#N/A</c:v>
                </c:pt>
                <c:pt idx="3467">
                  <c:v>#N/A</c:v>
                </c:pt>
                <c:pt idx="3468">
                  <c:v>#N/A</c:v>
                </c:pt>
                <c:pt idx="3469">
                  <c:v>#N/A</c:v>
                </c:pt>
                <c:pt idx="3470">
                  <c:v>#N/A</c:v>
                </c:pt>
                <c:pt idx="3471">
                  <c:v>#N/A</c:v>
                </c:pt>
                <c:pt idx="3472">
                  <c:v>#N/A</c:v>
                </c:pt>
                <c:pt idx="3473">
                  <c:v>#N/A</c:v>
                </c:pt>
                <c:pt idx="3474">
                  <c:v>#N/A</c:v>
                </c:pt>
                <c:pt idx="3475">
                  <c:v>#N/A</c:v>
                </c:pt>
                <c:pt idx="3476">
                  <c:v>#N/A</c:v>
                </c:pt>
                <c:pt idx="3477">
                  <c:v>#N/A</c:v>
                </c:pt>
                <c:pt idx="3478">
                  <c:v>#N/A</c:v>
                </c:pt>
                <c:pt idx="3479">
                  <c:v>#N/A</c:v>
                </c:pt>
                <c:pt idx="3480">
                  <c:v>#N/A</c:v>
                </c:pt>
                <c:pt idx="3481">
                  <c:v>#N/A</c:v>
                </c:pt>
                <c:pt idx="3482">
                  <c:v>#N/A</c:v>
                </c:pt>
                <c:pt idx="3483">
                  <c:v>#N/A</c:v>
                </c:pt>
                <c:pt idx="3484">
                  <c:v>#N/A</c:v>
                </c:pt>
                <c:pt idx="3485">
                  <c:v>#N/A</c:v>
                </c:pt>
                <c:pt idx="3486">
                  <c:v>#N/A</c:v>
                </c:pt>
                <c:pt idx="3487">
                  <c:v>#N/A</c:v>
                </c:pt>
                <c:pt idx="3488">
                  <c:v>#N/A</c:v>
                </c:pt>
                <c:pt idx="3489">
                  <c:v>#N/A</c:v>
                </c:pt>
                <c:pt idx="3490">
                  <c:v>#N/A</c:v>
                </c:pt>
                <c:pt idx="3491">
                  <c:v>#N/A</c:v>
                </c:pt>
                <c:pt idx="3492">
                  <c:v>#N/A</c:v>
                </c:pt>
                <c:pt idx="3493">
                  <c:v>#N/A</c:v>
                </c:pt>
                <c:pt idx="3494">
                  <c:v>#N/A</c:v>
                </c:pt>
                <c:pt idx="3495">
                  <c:v>#N/A</c:v>
                </c:pt>
                <c:pt idx="3496">
                  <c:v>#N/A</c:v>
                </c:pt>
                <c:pt idx="3497">
                  <c:v>#N/A</c:v>
                </c:pt>
                <c:pt idx="3498">
                  <c:v>#N/A</c:v>
                </c:pt>
                <c:pt idx="3499">
                  <c:v>#N/A</c:v>
                </c:pt>
                <c:pt idx="3500">
                  <c:v>#N/A</c:v>
                </c:pt>
                <c:pt idx="3501">
                  <c:v>#N/A</c:v>
                </c:pt>
                <c:pt idx="3502">
                  <c:v>#N/A</c:v>
                </c:pt>
                <c:pt idx="3503">
                  <c:v>#N/A</c:v>
                </c:pt>
                <c:pt idx="3504">
                  <c:v>#N/A</c:v>
                </c:pt>
                <c:pt idx="3505">
                  <c:v>#N/A</c:v>
                </c:pt>
                <c:pt idx="3506">
                  <c:v>#N/A</c:v>
                </c:pt>
                <c:pt idx="3507">
                  <c:v>#N/A</c:v>
                </c:pt>
                <c:pt idx="3508">
                  <c:v>#N/A</c:v>
                </c:pt>
                <c:pt idx="3509">
                  <c:v>#N/A</c:v>
                </c:pt>
                <c:pt idx="3510">
                  <c:v>#N/A</c:v>
                </c:pt>
                <c:pt idx="3511">
                  <c:v>#N/A</c:v>
                </c:pt>
                <c:pt idx="3512">
                  <c:v>#N/A</c:v>
                </c:pt>
                <c:pt idx="3513">
                  <c:v>#N/A</c:v>
                </c:pt>
                <c:pt idx="3514">
                  <c:v>#N/A</c:v>
                </c:pt>
                <c:pt idx="3515">
                  <c:v>#N/A</c:v>
                </c:pt>
                <c:pt idx="3516">
                  <c:v>#N/A</c:v>
                </c:pt>
                <c:pt idx="3517">
                  <c:v>#N/A</c:v>
                </c:pt>
                <c:pt idx="3518">
                  <c:v>#N/A</c:v>
                </c:pt>
                <c:pt idx="3519">
                  <c:v>#N/A</c:v>
                </c:pt>
                <c:pt idx="3520">
                  <c:v>#N/A</c:v>
                </c:pt>
                <c:pt idx="3521">
                  <c:v>#N/A</c:v>
                </c:pt>
                <c:pt idx="3522">
                  <c:v>#N/A</c:v>
                </c:pt>
                <c:pt idx="3523">
                  <c:v>#N/A</c:v>
                </c:pt>
                <c:pt idx="3524">
                  <c:v>#N/A</c:v>
                </c:pt>
                <c:pt idx="3525">
                  <c:v>#N/A</c:v>
                </c:pt>
                <c:pt idx="3526">
                  <c:v>#N/A</c:v>
                </c:pt>
                <c:pt idx="3527">
                  <c:v>#N/A</c:v>
                </c:pt>
                <c:pt idx="3528">
                  <c:v>#N/A</c:v>
                </c:pt>
                <c:pt idx="3529">
                  <c:v>#N/A</c:v>
                </c:pt>
                <c:pt idx="3530">
                  <c:v>#N/A</c:v>
                </c:pt>
                <c:pt idx="3531">
                  <c:v>#N/A</c:v>
                </c:pt>
                <c:pt idx="3532">
                  <c:v>#N/A</c:v>
                </c:pt>
                <c:pt idx="3533">
                  <c:v>#N/A</c:v>
                </c:pt>
                <c:pt idx="3534">
                  <c:v>#N/A</c:v>
                </c:pt>
                <c:pt idx="3535">
                  <c:v>#N/A</c:v>
                </c:pt>
                <c:pt idx="3536">
                  <c:v>#N/A</c:v>
                </c:pt>
                <c:pt idx="3537">
                  <c:v>#N/A</c:v>
                </c:pt>
                <c:pt idx="3538">
                  <c:v>#N/A</c:v>
                </c:pt>
                <c:pt idx="3539">
                  <c:v>#N/A</c:v>
                </c:pt>
                <c:pt idx="3540">
                  <c:v>#N/A</c:v>
                </c:pt>
                <c:pt idx="3541">
                  <c:v>#N/A</c:v>
                </c:pt>
                <c:pt idx="3542">
                  <c:v>#N/A</c:v>
                </c:pt>
                <c:pt idx="3543">
                  <c:v>#N/A</c:v>
                </c:pt>
                <c:pt idx="3544">
                  <c:v>#N/A</c:v>
                </c:pt>
                <c:pt idx="3545">
                  <c:v>#N/A</c:v>
                </c:pt>
                <c:pt idx="3546">
                  <c:v>#N/A</c:v>
                </c:pt>
                <c:pt idx="3547">
                  <c:v>#N/A</c:v>
                </c:pt>
                <c:pt idx="3548">
                  <c:v>#N/A</c:v>
                </c:pt>
                <c:pt idx="3549">
                  <c:v>#N/A</c:v>
                </c:pt>
                <c:pt idx="3550">
                  <c:v>#N/A</c:v>
                </c:pt>
                <c:pt idx="3551">
                  <c:v>#N/A</c:v>
                </c:pt>
                <c:pt idx="3552">
                  <c:v>#N/A</c:v>
                </c:pt>
                <c:pt idx="3553">
                  <c:v>#N/A</c:v>
                </c:pt>
                <c:pt idx="3554">
                  <c:v>#N/A</c:v>
                </c:pt>
                <c:pt idx="3555">
                  <c:v>#N/A</c:v>
                </c:pt>
                <c:pt idx="3556">
                  <c:v>#N/A</c:v>
                </c:pt>
                <c:pt idx="3557">
                  <c:v>#N/A</c:v>
                </c:pt>
                <c:pt idx="3558">
                  <c:v>#N/A</c:v>
                </c:pt>
                <c:pt idx="3559">
                  <c:v>#N/A</c:v>
                </c:pt>
                <c:pt idx="3560">
                  <c:v>#N/A</c:v>
                </c:pt>
                <c:pt idx="3561">
                  <c:v>#N/A</c:v>
                </c:pt>
                <c:pt idx="3562">
                  <c:v>#N/A</c:v>
                </c:pt>
                <c:pt idx="3563">
                  <c:v>#N/A</c:v>
                </c:pt>
                <c:pt idx="3564">
                  <c:v>#N/A</c:v>
                </c:pt>
                <c:pt idx="3565">
                  <c:v>#N/A</c:v>
                </c:pt>
                <c:pt idx="3566">
                  <c:v>#N/A</c:v>
                </c:pt>
                <c:pt idx="3567">
                  <c:v>#N/A</c:v>
                </c:pt>
                <c:pt idx="3568">
                  <c:v>#N/A</c:v>
                </c:pt>
                <c:pt idx="3569">
                  <c:v>#N/A</c:v>
                </c:pt>
                <c:pt idx="3570">
                  <c:v>#N/A</c:v>
                </c:pt>
                <c:pt idx="3571">
                  <c:v>#N/A</c:v>
                </c:pt>
                <c:pt idx="3572">
                  <c:v>#N/A</c:v>
                </c:pt>
                <c:pt idx="3573">
                  <c:v>#N/A</c:v>
                </c:pt>
                <c:pt idx="3574">
                  <c:v>#N/A</c:v>
                </c:pt>
                <c:pt idx="3575">
                  <c:v>#N/A</c:v>
                </c:pt>
                <c:pt idx="3576">
                  <c:v>#N/A</c:v>
                </c:pt>
                <c:pt idx="3577">
                  <c:v>#N/A</c:v>
                </c:pt>
                <c:pt idx="3578">
                  <c:v>#N/A</c:v>
                </c:pt>
                <c:pt idx="3579">
                  <c:v>#N/A</c:v>
                </c:pt>
                <c:pt idx="3580">
                  <c:v>#N/A</c:v>
                </c:pt>
                <c:pt idx="3581">
                  <c:v>#N/A</c:v>
                </c:pt>
                <c:pt idx="3582">
                  <c:v>#N/A</c:v>
                </c:pt>
                <c:pt idx="3583">
                  <c:v>#N/A</c:v>
                </c:pt>
                <c:pt idx="3584">
                  <c:v>#N/A</c:v>
                </c:pt>
                <c:pt idx="3585">
                  <c:v>#N/A</c:v>
                </c:pt>
                <c:pt idx="3586">
                  <c:v>#N/A</c:v>
                </c:pt>
                <c:pt idx="3587">
                  <c:v>#N/A</c:v>
                </c:pt>
                <c:pt idx="3588">
                  <c:v>#N/A</c:v>
                </c:pt>
                <c:pt idx="3589">
                  <c:v>#N/A</c:v>
                </c:pt>
                <c:pt idx="3590">
                  <c:v>#N/A</c:v>
                </c:pt>
                <c:pt idx="3591">
                  <c:v>#N/A</c:v>
                </c:pt>
                <c:pt idx="3592">
                  <c:v>#N/A</c:v>
                </c:pt>
                <c:pt idx="3593">
                  <c:v>#N/A</c:v>
                </c:pt>
                <c:pt idx="3594">
                  <c:v>#N/A</c:v>
                </c:pt>
                <c:pt idx="3595">
                  <c:v>#N/A</c:v>
                </c:pt>
                <c:pt idx="3596">
                  <c:v>#N/A</c:v>
                </c:pt>
                <c:pt idx="3597">
                  <c:v>#N/A</c:v>
                </c:pt>
                <c:pt idx="3598">
                  <c:v>#N/A</c:v>
                </c:pt>
                <c:pt idx="3599">
                  <c:v>#N/A</c:v>
                </c:pt>
                <c:pt idx="3600">
                  <c:v>#N/A</c:v>
                </c:pt>
                <c:pt idx="3601">
                  <c:v>#N/A</c:v>
                </c:pt>
                <c:pt idx="3602">
                  <c:v>#N/A</c:v>
                </c:pt>
                <c:pt idx="3603">
                  <c:v>#N/A</c:v>
                </c:pt>
                <c:pt idx="3604">
                  <c:v>#N/A</c:v>
                </c:pt>
                <c:pt idx="3605">
                  <c:v>#N/A</c:v>
                </c:pt>
                <c:pt idx="3606">
                  <c:v>#N/A</c:v>
                </c:pt>
                <c:pt idx="3607">
                  <c:v>#N/A</c:v>
                </c:pt>
                <c:pt idx="3608">
                  <c:v>#N/A</c:v>
                </c:pt>
                <c:pt idx="3609">
                  <c:v>#N/A</c:v>
                </c:pt>
                <c:pt idx="3610">
                  <c:v>#N/A</c:v>
                </c:pt>
                <c:pt idx="3611">
                  <c:v>#N/A</c:v>
                </c:pt>
                <c:pt idx="3612">
                  <c:v>#N/A</c:v>
                </c:pt>
                <c:pt idx="3613">
                  <c:v>#N/A</c:v>
                </c:pt>
                <c:pt idx="3614">
                  <c:v>#N/A</c:v>
                </c:pt>
                <c:pt idx="3615">
                  <c:v>#N/A</c:v>
                </c:pt>
                <c:pt idx="3616">
                  <c:v>#N/A</c:v>
                </c:pt>
                <c:pt idx="3617">
                  <c:v>#N/A</c:v>
                </c:pt>
                <c:pt idx="3618">
                  <c:v>#N/A</c:v>
                </c:pt>
                <c:pt idx="3619">
                  <c:v>#N/A</c:v>
                </c:pt>
                <c:pt idx="3620">
                  <c:v>#N/A</c:v>
                </c:pt>
                <c:pt idx="3621">
                  <c:v>#N/A</c:v>
                </c:pt>
                <c:pt idx="3622">
                  <c:v>#N/A</c:v>
                </c:pt>
                <c:pt idx="3623">
                  <c:v>#N/A</c:v>
                </c:pt>
                <c:pt idx="3624">
                  <c:v>#N/A</c:v>
                </c:pt>
                <c:pt idx="3625">
                  <c:v>#N/A</c:v>
                </c:pt>
                <c:pt idx="3626">
                  <c:v>#N/A</c:v>
                </c:pt>
                <c:pt idx="3627">
                  <c:v>#N/A</c:v>
                </c:pt>
                <c:pt idx="3628">
                  <c:v>#N/A</c:v>
                </c:pt>
                <c:pt idx="3629">
                  <c:v>#N/A</c:v>
                </c:pt>
                <c:pt idx="3630">
                  <c:v>#N/A</c:v>
                </c:pt>
                <c:pt idx="3631">
                  <c:v>#N/A</c:v>
                </c:pt>
                <c:pt idx="3632">
                  <c:v>#N/A</c:v>
                </c:pt>
                <c:pt idx="3633">
                  <c:v>#N/A</c:v>
                </c:pt>
                <c:pt idx="3634">
                  <c:v>#N/A</c:v>
                </c:pt>
                <c:pt idx="3635">
                  <c:v>#N/A</c:v>
                </c:pt>
                <c:pt idx="3636">
                  <c:v>#N/A</c:v>
                </c:pt>
                <c:pt idx="3637">
                  <c:v>#N/A</c:v>
                </c:pt>
                <c:pt idx="3638">
                  <c:v>#N/A</c:v>
                </c:pt>
                <c:pt idx="3639">
                  <c:v>#N/A</c:v>
                </c:pt>
                <c:pt idx="3640">
                  <c:v>#N/A</c:v>
                </c:pt>
                <c:pt idx="3641">
                  <c:v>#N/A</c:v>
                </c:pt>
                <c:pt idx="3642">
                  <c:v>#N/A</c:v>
                </c:pt>
                <c:pt idx="3643">
                  <c:v>#N/A</c:v>
                </c:pt>
                <c:pt idx="3644">
                  <c:v>#N/A</c:v>
                </c:pt>
                <c:pt idx="3645">
                  <c:v>#N/A</c:v>
                </c:pt>
                <c:pt idx="3646">
                  <c:v>#N/A</c:v>
                </c:pt>
                <c:pt idx="3647">
                  <c:v>#N/A</c:v>
                </c:pt>
                <c:pt idx="3648">
                  <c:v>#N/A</c:v>
                </c:pt>
                <c:pt idx="3649">
                  <c:v>#N/A</c:v>
                </c:pt>
                <c:pt idx="3650">
                  <c:v>#N/A</c:v>
                </c:pt>
                <c:pt idx="3651">
                  <c:v>#N/A</c:v>
                </c:pt>
                <c:pt idx="3652">
                  <c:v>#N/A</c:v>
                </c:pt>
                <c:pt idx="3653">
                  <c:v>#N/A</c:v>
                </c:pt>
                <c:pt idx="3654">
                  <c:v>#N/A</c:v>
                </c:pt>
                <c:pt idx="3655">
                  <c:v>#N/A</c:v>
                </c:pt>
                <c:pt idx="3656">
                  <c:v>#N/A</c:v>
                </c:pt>
                <c:pt idx="3657">
                  <c:v>#N/A</c:v>
                </c:pt>
                <c:pt idx="3658">
                  <c:v>#N/A</c:v>
                </c:pt>
                <c:pt idx="3659">
                  <c:v>#N/A</c:v>
                </c:pt>
                <c:pt idx="3660">
                  <c:v>#N/A</c:v>
                </c:pt>
                <c:pt idx="3661">
                  <c:v>#N/A</c:v>
                </c:pt>
                <c:pt idx="3662">
                  <c:v>#N/A</c:v>
                </c:pt>
                <c:pt idx="3663">
                  <c:v>#N/A</c:v>
                </c:pt>
                <c:pt idx="3664">
                  <c:v>#N/A</c:v>
                </c:pt>
                <c:pt idx="3665">
                  <c:v>#N/A</c:v>
                </c:pt>
                <c:pt idx="3666">
                  <c:v>#N/A</c:v>
                </c:pt>
                <c:pt idx="3667">
                  <c:v>#N/A</c:v>
                </c:pt>
                <c:pt idx="3668">
                  <c:v>#N/A</c:v>
                </c:pt>
                <c:pt idx="3669">
                  <c:v>#N/A</c:v>
                </c:pt>
                <c:pt idx="3670">
                  <c:v>#N/A</c:v>
                </c:pt>
                <c:pt idx="3671">
                  <c:v>#N/A</c:v>
                </c:pt>
                <c:pt idx="3672">
                  <c:v>#N/A</c:v>
                </c:pt>
                <c:pt idx="3673">
                  <c:v>#N/A</c:v>
                </c:pt>
                <c:pt idx="3674">
                  <c:v>#N/A</c:v>
                </c:pt>
                <c:pt idx="3675">
                  <c:v>#N/A</c:v>
                </c:pt>
                <c:pt idx="3676">
                  <c:v>#N/A</c:v>
                </c:pt>
                <c:pt idx="3677">
                  <c:v>#N/A</c:v>
                </c:pt>
                <c:pt idx="3678">
                  <c:v>#N/A</c:v>
                </c:pt>
                <c:pt idx="3679">
                  <c:v>#N/A</c:v>
                </c:pt>
                <c:pt idx="3680">
                  <c:v>#N/A</c:v>
                </c:pt>
                <c:pt idx="3681">
                  <c:v>#N/A</c:v>
                </c:pt>
                <c:pt idx="3682">
                  <c:v>#N/A</c:v>
                </c:pt>
                <c:pt idx="3683">
                  <c:v>#N/A</c:v>
                </c:pt>
                <c:pt idx="3684">
                  <c:v>#N/A</c:v>
                </c:pt>
                <c:pt idx="3685">
                  <c:v>#N/A</c:v>
                </c:pt>
                <c:pt idx="3686">
                  <c:v>#N/A</c:v>
                </c:pt>
                <c:pt idx="3687">
                  <c:v>#N/A</c:v>
                </c:pt>
                <c:pt idx="3688">
                  <c:v>#N/A</c:v>
                </c:pt>
                <c:pt idx="3689">
                  <c:v>#N/A</c:v>
                </c:pt>
                <c:pt idx="3690">
                  <c:v>#N/A</c:v>
                </c:pt>
                <c:pt idx="3691">
                  <c:v>#N/A</c:v>
                </c:pt>
                <c:pt idx="3692">
                  <c:v>#N/A</c:v>
                </c:pt>
                <c:pt idx="3693">
                  <c:v>#N/A</c:v>
                </c:pt>
                <c:pt idx="3694">
                  <c:v>#N/A</c:v>
                </c:pt>
                <c:pt idx="3695">
                  <c:v>#N/A</c:v>
                </c:pt>
                <c:pt idx="3696">
                  <c:v>#N/A</c:v>
                </c:pt>
                <c:pt idx="3697">
                  <c:v>#N/A</c:v>
                </c:pt>
                <c:pt idx="3698">
                  <c:v>#N/A</c:v>
                </c:pt>
                <c:pt idx="3699">
                  <c:v>#N/A</c:v>
                </c:pt>
                <c:pt idx="3700">
                  <c:v>#N/A</c:v>
                </c:pt>
                <c:pt idx="3701">
                  <c:v>#N/A</c:v>
                </c:pt>
                <c:pt idx="3702">
                  <c:v>#N/A</c:v>
                </c:pt>
                <c:pt idx="3703">
                  <c:v>#N/A</c:v>
                </c:pt>
                <c:pt idx="3704">
                  <c:v>#N/A</c:v>
                </c:pt>
                <c:pt idx="3705">
                  <c:v>#N/A</c:v>
                </c:pt>
                <c:pt idx="3706">
                  <c:v>#N/A</c:v>
                </c:pt>
                <c:pt idx="3707">
                  <c:v>#N/A</c:v>
                </c:pt>
                <c:pt idx="3708">
                  <c:v>#N/A</c:v>
                </c:pt>
                <c:pt idx="3709">
                  <c:v>#N/A</c:v>
                </c:pt>
                <c:pt idx="3710">
                  <c:v>#N/A</c:v>
                </c:pt>
                <c:pt idx="3711">
                  <c:v>#N/A</c:v>
                </c:pt>
                <c:pt idx="3712">
                  <c:v>#N/A</c:v>
                </c:pt>
                <c:pt idx="3713">
                  <c:v>#N/A</c:v>
                </c:pt>
                <c:pt idx="3714">
                  <c:v>#N/A</c:v>
                </c:pt>
                <c:pt idx="3715">
                  <c:v>#N/A</c:v>
                </c:pt>
                <c:pt idx="3716">
                  <c:v>#N/A</c:v>
                </c:pt>
                <c:pt idx="3717">
                  <c:v>#N/A</c:v>
                </c:pt>
                <c:pt idx="3718">
                  <c:v>#N/A</c:v>
                </c:pt>
                <c:pt idx="3719">
                  <c:v>#N/A</c:v>
                </c:pt>
                <c:pt idx="3720">
                  <c:v>#N/A</c:v>
                </c:pt>
                <c:pt idx="3721">
                  <c:v>#N/A</c:v>
                </c:pt>
                <c:pt idx="3722">
                  <c:v>#N/A</c:v>
                </c:pt>
                <c:pt idx="3723">
                  <c:v>#N/A</c:v>
                </c:pt>
                <c:pt idx="3724">
                  <c:v>#N/A</c:v>
                </c:pt>
                <c:pt idx="3725">
                  <c:v>#N/A</c:v>
                </c:pt>
                <c:pt idx="3726">
                  <c:v>#N/A</c:v>
                </c:pt>
                <c:pt idx="3727">
                  <c:v>#N/A</c:v>
                </c:pt>
                <c:pt idx="3728">
                  <c:v>#N/A</c:v>
                </c:pt>
                <c:pt idx="3729">
                  <c:v>#N/A</c:v>
                </c:pt>
                <c:pt idx="3730">
                  <c:v>#N/A</c:v>
                </c:pt>
                <c:pt idx="3731">
                  <c:v>#N/A</c:v>
                </c:pt>
                <c:pt idx="3732">
                  <c:v>#N/A</c:v>
                </c:pt>
                <c:pt idx="3733">
                  <c:v>#N/A</c:v>
                </c:pt>
                <c:pt idx="3734">
                  <c:v>#N/A</c:v>
                </c:pt>
                <c:pt idx="3735">
                  <c:v>#N/A</c:v>
                </c:pt>
                <c:pt idx="3736">
                  <c:v>#N/A</c:v>
                </c:pt>
                <c:pt idx="3737">
                  <c:v>#N/A</c:v>
                </c:pt>
                <c:pt idx="3738">
                  <c:v>#N/A</c:v>
                </c:pt>
                <c:pt idx="3739">
                  <c:v>#N/A</c:v>
                </c:pt>
                <c:pt idx="3740">
                  <c:v>#N/A</c:v>
                </c:pt>
                <c:pt idx="3741">
                  <c:v>#N/A</c:v>
                </c:pt>
                <c:pt idx="3742">
                  <c:v>#N/A</c:v>
                </c:pt>
                <c:pt idx="3743">
                  <c:v>#N/A</c:v>
                </c:pt>
                <c:pt idx="3744">
                  <c:v>#N/A</c:v>
                </c:pt>
                <c:pt idx="3745">
                  <c:v>#N/A</c:v>
                </c:pt>
                <c:pt idx="3746">
                  <c:v>#N/A</c:v>
                </c:pt>
                <c:pt idx="3747">
                  <c:v>#N/A</c:v>
                </c:pt>
                <c:pt idx="3748">
                  <c:v>#N/A</c:v>
                </c:pt>
                <c:pt idx="3749">
                  <c:v>#N/A</c:v>
                </c:pt>
                <c:pt idx="3750">
                  <c:v>#N/A</c:v>
                </c:pt>
                <c:pt idx="3751">
                  <c:v>#N/A</c:v>
                </c:pt>
                <c:pt idx="3752">
                  <c:v>#N/A</c:v>
                </c:pt>
                <c:pt idx="3753">
                  <c:v>#N/A</c:v>
                </c:pt>
                <c:pt idx="3754">
                  <c:v>#N/A</c:v>
                </c:pt>
                <c:pt idx="3755">
                  <c:v>#N/A</c:v>
                </c:pt>
                <c:pt idx="3756">
                  <c:v>#N/A</c:v>
                </c:pt>
                <c:pt idx="3757">
                  <c:v>#N/A</c:v>
                </c:pt>
                <c:pt idx="3758">
                  <c:v>#N/A</c:v>
                </c:pt>
                <c:pt idx="3759">
                  <c:v>#N/A</c:v>
                </c:pt>
                <c:pt idx="3760">
                  <c:v>#N/A</c:v>
                </c:pt>
                <c:pt idx="3761">
                  <c:v>#N/A</c:v>
                </c:pt>
                <c:pt idx="3762">
                  <c:v>#N/A</c:v>
                </c:pt>
                <c:pt idx="3763">
                  <c:v>#N/A</c:v>
                </c:pt>
                <c:pt idx="3764">
                  <c:v>#N/A</c:v>
                </c:pt>
                <c:pt idx="3765">
                  <c:v>#N/A</c:v>
                </c:pt>
                <c:pt idx="3766">
                  <c:v>#N/A</c:v>
                </c:pt>
                <c:pt idx="3767">
                  <c:v>#N/A</c:v>
                </c:pt>
                <c:pt idx="3768">
                  <c:v>#N/A</c:v>
                </c:pt>
                <c:pt idx="3769">
                  <c:v>#N/A</c:v>
                </c:pt>
                <c:pt idx="3770">
                  <c:v>#N/A</c:v>
                </c:pt>
                <c:pt idx="3771">
                  <c:v>#N/A</c:v>
                </c:pt>
                <c:pt idx="3772">
                  <c:v>#N/A</c:v>
                </c:pt>
                <c:pt idx="3773">
                  <c:v>#N/A</c:v>
                </c:pt>
                <c:pt idx="3774">
                  <c:v>#N/A</c:v>
                </c:pt>
                <c:pt idx="3775">
                  <c:v>#N/A</c:v>
                </c:pt>
                <c:pt idx="3776">
                  <c:v>#N/A</c:v>
                </c:pt>
                <c:pt idx="3777">
                  <c:v>#N/A</c:v>
                </c:pt>
                <c:pt idx="3778">
                  <c:v>#N/A</c:v>
                </c:pt>
                <c:pt idx="3779">
                  <c:v>#N/A</c:v>
                </c:pt>
                <c:pt idx="3780">
                  <c:v>#N/A</c:v>
                </c:pt>
                <c:pt idx="3781">
                  <c:v>#N/A</c:v>
                </c:pt>
                <c:pt idx="3782">
                  <c:v>#N/A</c:v>
                </c:pt>
                <c:pt idx="3783">
                  <c:v>#N/A</c:v>
                </c:pt>
                <c:pt idx="3784">
                  <c:v>#N/A</c:v>
                </c:pt>
                <c:pt idx="3785">
                  <c:v>#N/A</c:v>
                </c:pt>
                <c:pt idx="3786">
                  <c:v>#N/A</c:v>
                </c:pt>
                <c:pt idx="3787">
                  <c:v>#N/A</c:v>
                </c:pt>
                <c:pt idx="3788">
                  <c:v>#N/A</c:v>
                </c:pt>
                <c:pt idx="3789">
                  <c:v>#N/A</c:v>
                </c:pt>
                <c:pt idx="3790">
                  <c:v>#N/A</c:v>
                </c:pt>
                <c:pt idx="3791">
                  <c:v>#N/A</c:v>
                </c:pt>
                <c:pt idx="3792">
                  <c:v>#N/A</c:v>
                </c:pt>
                <c:pt idx="3793">
                  <c:v>#N/A</c:v>
                </c:pt>
                <c:pt idx="3794">
                  <c:v>#N/A</c:v>
                </c:pt>
                <c:pt idx="3795">
                  <c:v>#N/A</c:v>
                </c:pt>
                <c:pt idx="3796">
                  <c:v>#N/A</c:v>
                </c:pt>
                <c:pt idx="3797">
                  <c:v>#N/A</c:v>
                </c:pt>
                <c:pt idx="3798">
                  <c:v>#N/A</c:v>
                </c:pt>
                <c:pt idx="3799">
                  <c:v>#N/A</c:v>
                </c:pt>
                <c:pt idx="3800">
                  <c:v>#N/A</c:v>
                </c:pt>
                <c:pt idx="3801">
                  <c:v>#N/A</c:v>
                </c:pt>
                <c:pt idx="3802">
                  <c:v>#N/A</c:v>
                </c:pt>
                <c:pt idx="3803">
                  <c:v>#N/A</c:v>
                </c:pt>
                <c:pt idx="3804">
                  <c:v>#N/A</c:v>
                </c:pt>
                <c:pt idx="3805">
                  <c:v>#N/A</c:v>
                </c:pt>
                <c:pt idx="3806">
                  <c:v>#N/A</c:v>
                </c:pt>
                <c:pt idx="3807">
                  <c:v>#N/A</c:v>
                </c:pt>
                <c:pt idx="3808">
                  <c:v>#N/A</c:v>
                </c:pt>
                <c:pt idx="3809">
                  <c:v>#N/A</c:v>
                </c:pt>
                <c:pt idx="3810">
                  <c:v>#N/A</c:v>
                </c:pt>
                <c:pt idx="3811">
                  <c:v>#N/A</c:v>
                </c:pt>
                <c:pt idx="3812">
                  <c:v>#N/A</c:v>
                </c:pt>
                <c:pt idx="3813">
                  <c:v>#N/A</c:v>
                </c:pt>
                <c:pt idx="3814">
                  <c:v>#N/A</c:v>
                </c:pt>
                <c:pt idx="3815">
                  <c:v>#N/A</c:v>
                </c:pt>
                <c:pt idx="3816">
                  <c:v>#N/A</c:v>
                </c:pt>
                <c:pt idx="3817">
                  <c:v>#N/A</c:v>
                </c:pt>
                <c:pt idx="3818">
                  <c:v>#N/A</c:v>
                </c:pt>
                <c:pt idx="3819">
                  <c:v>#N/A</c:v>
                </c:pt>
                <c:pt idx="3820">
                  <c:v>#N/A</c:v>
                </c:pt>
                <c:pt idx="3821">
                  <c:v>#N/A</c:v>
                </c:pt>
                <c:pt idx="3822">
                  <c:v>#N/A</c:v>
                </c:pt>
                <c:pt idx="3823">
                  <c:v>#N/A</c:v>
                </c:pt>
                <c:pt idx="3824">
                  <c:v>#N/A</c:v>
                </c:pt>
                <c:pt idx="3825">
                  <c:v>#N/A</c:v>
                </c:pt>
                <c:pt idx="3826">
                  <c:v>#N/A</c:v>
                </c:pt>
                <c:pt idx="3827">
                  <c:v>#N/A</c:v>
                </c:pt>
                <c:pt idx="3828">
                  <c:v>#N/A</c:v>
                </c:pt>
                <c:pt idx="3829">
                  <c:v>#N/A</c:v>
                </c:pt>
                <c:pt idx="3830">
                  <c:v>#N/A</c:v>
                </c:pt>
                <c:pt idx="3831">
                  <c:v>#N/A</c:v>
                </c:pt>
                <c:pt idx="3832">
                  <c:v>#N/A</c:v>
                </c:pt>
                <c:pt idx="3833">
                  <c:v>#N/A</c:v>
                </c:pt>
                <c:pt idx="3834">
                  <c:v>#N/A</c:v>
                </c:pt>
                <c:pt idx="3835">
                  <c:v>#N/A</c:v>
                </c:pt>
                <c:pt idx="3836">
                  <c:v>#N/A</c:v>
                </c:pt>
                <c:pt idx="3837">
                  <c:v>#N/A</c:v>
                </c:pt>
                <c:pt idx="3838">
                  <c:v>#N/A</c:v>
                </c:pt>
                <c:pt idx="3839">
                  <c:v>#N/A</c:v>
                </c:pt>
                <c:pt idx="3840">
                  <c:v>#N/A</c:v>
                </c:pt>
                <c:pt idx="3841">
                  <c:v>#N/A</c:v>
                </c:pt>
                <c:pt idx="3842">
                  <c:v>#N/A</c:v>
                </c:pt>
                <c:pt idx="3843">
                  <c:v>#N/A</c:v>
                </c:pt>
                <c:pt idx="3844">
                  <c:v>#N/A</c:v>
                </c:pt>
                <c:pt idx="3845">
                  <c:v>#N/A</c:v>
                </c:pt>
                <c:pt idx="3846">
                  <c:v>#N/A</c:v>
                </c:pt>
                <c:pt idx="3847">
                  <c:v>#N/A</c:v>
                </c:pt>
                <c:pt idx="3848">
                  <c:v>#N/A</c:v>
                </c:pt>
                <c:pt idx="3849">
                  <c:v>#N/A</c:v>
                </c:pt>
                <c:pt idx="3850">
                  <c:v>#N/A</c:v>
                </c:pt>
                <c:pt idx="3851">
                  <c:v>#N/A</c:v>
                </c:pt>
                <c:pt idx="3852">
                  <c:v>#N/A</c:v>
                </c:pt>
                <c:pt idx="3853">
                  <c:v>#N/A</c:v>
                </c:pt>
                <c:pt idx="3854">
                  <c:v>#N/A</c:v>
                </c:pt>
                <c:pt idx="3855">
                  <c:v>#N/A</c:v>
                </c:pt>
                <c:pt idx="3856">
                  <c:v>#N/A</c:v>
                </c:pt>
                <c:pt idx="3857">
                  <c:v>#N/A</c:v>
                </c:pt>
                <c:pt idx="3858">
                  <c:v>#N/A</c:v>
                </c:pt>
                <c:pt idx="3859">
                  <c:v>#N/A</c:v>
                </c:pt>
                <c:pt idx="3860">
                  <c:v>#N/A</c:v>
                </c:pt>
                <c:pt idx="3861">
                  <c:v>#N/A</c:v>
                </c:pt>
                <c:pt idx="3862">
                  <c:v>#N/A</c:v>
                </c:pt>
                <c:pt idx="3863">
                  <c:v>#N/A</c:v>
                </c:pt>
                <c:pt idx="3864">
                  <c:v>#N/A</c:v>
                </c:pt>
                <c:pt idx="3865">
                  <c:v>#N/A</c:v>
                </c:pt>
                <c:pt idx="3866">
                  <c:v>#N/A</c:v>
                </c:pt>
                <c:pt idx="3867">
                  <c:v>#N/A</c:v>
                </c:pt>
                <c:pt idx="3868">
                  <c:v>#N/A</c:v>
                </c:pt>
                <c:pt idx="3869">
                  <c:v>#N/A</c:v>
                </c:pt>
                <c:pt idx="3870">
                  <c:v>#N/A</c:v>
                </c:pt>
                <c:pt idx="3871">
                  <c:v>#N/A</c:v>
                </c:pt>
                <c:pt idx="3872">
                  <c:v>#N/A</c:v>
                </c:pt>
                <c:pt idx="3873">
                  <c:v>#N/A</c:v>
                </c:pt>
                <c:pt idx="3874">
                  <c:v>#N/A</c:v>
                </c:pt>
                <c:pt idx="3875">
                  <c:v>#N/A</c:v>
                </c:pt>
                <c:pt idx="3876">
                  <c:v>#N/A</c:v>
                </c:pt>
                <c:pt idx="3877">
                  <c:v>#N/A</c:v>
                </c:pt>
                <c:pt idx="3878">
                  <c:v>#N/A</c:v>
                </c:pt>
                <c:pt idx="3879">
                  <c:v>#N/A</c:v>
                </c:pt>
                <c:pt idx="3880">
                  <c:v>#N/A</c:v>
                </c:pt>
                <c:pt idx="3881">
                  <c:v>#N/A</c:v>
                </c:pt>
                <c:pt idx="3882">
                  <c:v>#N/A</c:v>
                </c:pt>
                <c:pt idx="3883">
                  <c:v>#N/A</c:v>
                </c:pt>
                <c:pt idx="3884">
                  <c:v>#N/A</c:v>
                </c:pt>
                <c:pt idx="3885">
                  <c:v>#N/A</c:v>
                </c:pt>
                <c:pt idx="3886">
                  <c:v>#N/A</c:v>
                </c:pt>
                <c:pt idx="3887">
                  <c:v>#N/A</c:v>
                </c:pt>
                <c:pt idx="3888">
                  <c:v>#N/A</c:v>
                </c:pt>
                <c:pt idx="3889">
                  <c:v>#N/A</c:v>
                </c:pt>
                <c:pt idx="3890">
                  <c:v>#N/A</c:v>
                </c:pt>
                <c:pt idx="3891">
                  <c:v>#N/A</c:v>
                </c:pt>
                <c:pt idx="3892">
                  <c:v>#N/A</c:v>
                </c:pt>
                <c:pt idx="3893">
                  <c:v>#N/A</c:v>
                </c:pt>
                <c:pt idx="3894">
                  <c:v>#N/A</c:v>
                </c:pt>
                <c:pt idx="3895">
                  <c:v>#N/A</c:v>
                </c:pt>
                <c:pt idx="3896">
                  <c:v>#N/A</c:v>
                </c:pt>
                <c:pt idx="3897">
                  <c:v>#N/A</c:v>
                </c:pt>
                <c:pt idx="3898">
                  <c:v>#N/A</c:v>
                </c:pt>
                <c:pt idx="3899">
                  <c:v>#N/A</c:v>
                </c:pt>
                <c:pt idx="3900">
                  <c:v>#N/A</c:v>
                </c:pt>
                <c:pt idx="3901">
                  <c:v>#N/A</c:v>
                </c:pt>
                <c:pt idx="3902">
                  <c:v>#N/A</c:v>
                </c:pt>
                <c:pt idx="3903">
                  <c:v>#N/A</c:v>
                </c:pt>
                <c:pt idx="3904">
                  <c:v>#N/A</c:v>
                </c:pt>
                <c:pt idx="3905">
                  <c:v>#N/A</c:v>
                </c:pt>
                <c:pt idx="3906">
                  <c:v>#N/A</c:v>
                </c:pt>
                <c:pt idx="3907">
                  <c:v>#N/A</c:v>
                </c:pt>
                <c:pt idx="3908">
                  <c:v>#N/A</c:v>
                </c:pt>
                <c:pt idx="3909">
                  <c:v>#N/A</c:v>
                </c:pt>
                <c:pt idx="3910">
                  <c:v>#N/A</c:v>
                </c:pt>
                <c:pt idx="3911">
                  <c:v>#N/A</c:v>
                </c:pt>
                <c:pt idx="3912">
                  <c:v>#N/A</c:v>
                </c:pt>
                <c:pt idx="3913">
                  <c:v>#N/A</c:v>
                </c:pt>
                <c:pt idx="3914">
                  <c:v>#N/A</c:v>
                </c:pt>
                <c:pt idx="3915">
                  <c:v>#N/A</c:v>
                </c:pt>
                <c:pt idx="3916">
                  <c:v>#N/A</c:v>
                </c:pt>
                <c:pt idx="3917">
                  <c:v>#N/A</c:v>
                </c:pt>
                <c:pt idx="3918">
                  <c:v>#N/A</c:v>
                </c:pt>
                <c:pt idx="3919">
                  <c:v>#N/A</c:v>
                </c:pt>
                <c:pt idx="3920">
                  <c:v>#N/A</c:v>
                </c:pt>
                <c:pt idx="3921">
                  <c:v>#N/A</c:v>
                </c:pt>
                <c:pt idx="3922">
                  <c:v>#N/A</c:v>
                </c:pt>
                <c:pt idx="3923">
                  <c:v>#N/A</c:v>
                </c:pt>
                <c:pt idx="3924">
                  <c:v>#N/A</c:v>
                </c:pt>
                <c:pt idx="3925">
                  <c:v>#N/A</c:v>
                </c:pt>
                <c:pt idx="3926">
                  <c:v>#N/A</c:v>
                </c:pt>
                <c:pt idx="3927">
                  <c:v>#N/A</c:v>
                </c:pt>
                <c:pt idx="3928">
                  <c:v>#N/A</c:v>
                </c:pt>
                <c:pt idx="3929">
                  <c:v>#N/A</c:v>
                </c:pt>
                <c:pt idx="3930">
                  <c:v>#N/A</c:v>
                </c:pt>
                <c:pt idx="3931">
                  <c:v>#N/A</c:v>
                </c:pt>
                <c:pt idx="3932">
                  <c:v>#N/A</c:v>
                </c:pt>
                <c:pt idx="3933">
                  <c:v>#N/A</c:v>
                </c:pt>
                <c:pt idx="3934">
                  <c:v>#N/A</c:v>
                </c:pt>
                <c:pt idx="3935">
                  <c:v>#N/A</c:v>
                </c:pt>
                <c:pt idx="3936">
                  <c:v>#N/A</c:v>
                </c:pt>
                <c:pt idx="3937">
                  <c:v>#N/A</c:v>
                </c:pt>
                <c:pt idx="3938">
                  <c:v>#N/A</c:v>
                </c:pt>
                <c:pt idx="3939">
                  <c:v>#N/A</c:v>
                </c:pt>
                <c:pt idx="3940">
                  <c:v>#N/A</c:v>
                </c:pt>
                <c:pt idx="3941">
                  <c:v>#N/A</c:v>
                </c:pt>
                <c:pt idx="3942">
                  <c:v>#N/A</c:v>
                </c:pt>
                <c:pt idx="3943">
                  <c:v>#N/A</c:v>
                </c:pt>
                <c:pt idx="3944">
                  <c:v>#N/A</c:v>
                </c:pt>
                <c:pt idx="3945">
                  <c:v>#N/A</c:v>
                </c:pt>
                <c:pt idx="3946">
                  <c:v>#N/A</c:v>
                </c:pt>
                <c:pt idx="3947">
                  <c:v>#N/A</c:v>
                </c:pt>
                <c:pt idx="3948">
                  <c:v>#N/A</c:v>
                </c:pt>
                <c:pt idx="3949">
                  <c:v>#N/A</c:v>
                </c:pt>
                <c:pt idx="3950">
                  <c:v>#N/A</c:v>
                </c:pt>
                <c:pt idx="3951">
                  <c:v>#N/A</c:v>
                </c:pt>
                <c:pt idx="3952">
                  <c:v>#N/A</c:v>
                </c:pt>
                <c:pt idx="3953">
                  <c:v>#N/A</c:v>
                </c:pt>
                <c:pt idx="3954">
                  <c:v>#N/A</c:v>
                </c:pt>
                <c:pt idx="3955">
                  <c:v>#N/A</c:v>
                </c:pt>
                <c:pt idx="3956">
                  <c:v>#N/A</c:v>
                </c:pt>
                <c:pt idx="3957">
                  <c:v>#N/A</c:v>
                </c:pt>
                <c:pt idx="3958">
                  <c:v>#N/A</c:v>
                </c:pt>
                <c:pt idx="3959">
                  <c:v>#N/A</c:v>
                </c:pt>
                <c:pt idx="3960">
                  <c:v>#N/A</c:v>
                </c:pt>
                <c:pt idx="3961">
                  <c:v>#N/A</c:v>
                </c:pt>
                <c:pt idx="3962">
                  <c:v>#N/A</c:v>
                </c:pt>
                <c:pt idx="3963">
                  <c:v>#N/A</c:v>
                </c:pt>
                <c:pt idx="3964">
                  <c:v>#N/A</c:v>
                </c:pt>
                <c:pt idx="3965">
                  <c:v>#N/A</c:v>
                </c:pt>
                <c:pt idx="3966">
                  <c:v>#N/A</c:v>
                </c:pt>
                <c:pt idx="3967">
                  <c:v>#N/A</c:v>
                </c:pt>
                <c:pt idx="3968">
                  <c:v>#N/A</c:v>
                </c:pt>
                <c:pt idx="3969">
                  <c:v>#N/A</c:v>
                </c:pt>
                <c:pt idx="3970">
                  <c:v>#N/A</c:v>
                </c:pt>
                <c:pt idx="3971">
                  <c:v>#N/A</c:v>
                </c:pt>
                <c:pt idx="3972">
                  <c:v>#N/A</c:v>
                </c:pt>
                <c:pt idx="3973">
                  <c:v>#N/A</c:v>
                </c:pt>
                <c:pt idx="3974">
                  <c:v>#N/A</c:v>
                </c:pt>
                <c:pt idx="3975">
                  <c:v>#N/A</c:v>
                </c:pt>
                <c:pt idx="3976">
                  <c:v>#N/A</c:v>
                </c:pt>
                <c:pt idx="3977">
                  <c:v>#N/A</c:v>
                </c:pt>
                <c:pt idx="3978">
                  <c:v>#N/A</c:v>
                </c:pt>
                <c:pt idx="3979">
                  <c:v>#N/A</c:v>
                </c:pt>
                <c:pt idx="3980">
                  <c:v>#N/A</c:v>
                </c:pt>
                <c:pt idx="3981">
                  <c:v>#N/A</c:v>
                </c:pt>
                <c:pt idx="3982">
                  <c:v>#N/A</c:v>
                </c:pt>
                <c:pt idx="3983">
                  <c:v>#N/A</c:v>
                </c:pt>
                <c:pt idx="3984">
                  <c:v>#N/A</c:v>
                </c:pt>
                <c:pt idx="3985">
                  <c:v>#N/A</c:v>
                </c:pt>
                <c:pt idx="3986">
                  <c:v>#N/A</c:v>
                </c:pt>
                <c:pt idx="3987">
                  <c:v>#N/A</c:v>
                </c:pt>
                <c:pt idx="3988">
                  <c:v>#N/A</c:v>
                </c:pt>
                <c:pt idx="3989">
                  <c:v>#N/A</c:v>
                </c:pt>
                <c:pt idx="3990">
                  <c:v>#N/A</c:v>
                </c:pt>
                <c:pt idx="3991">
                  <c:v>#N/A</c:v>
                </c:pt>
                <c:pt idx="3992">
                  <c:v>#N/A</c:v>
                </c:pt>
                <c:pt idx="3993">
                  <c:v>#N/A</c:v>
                </c:pt>
                <c:pt idx="3994">
                  <c:v>#N/A</c:v>
                </c:pt>
                <c:pt idx="3995">
                  <c:v>#N/A</c:v>
                </c:pt>
                <c:pt idx="3996">
                  <c:v>#N/A</c:v>
                </c:pt>
                <c:pt idx="3997">
                  <c:v>#N/A</c:v>
                </c:pt>
                <c:pt idx="3998">
                  <c:v>#N/A</c:v>
                </c:pt>
                <c:pt idx="3999">
                  <c:v>#N/A</c:v>
                </c:pt>
                <c:pt idx="4000">
                  <c:v>#N/A</c:v>
                </c:pt>
                <c:pt idx="4001">
                  <c:v>#N/A</c:v>
                </c:pt>
                <c:pt idx="4002">
                  <c:v>#N/A</c:v>
                </c:pt>
                <c:pt idx="4003">
                  <c:v>#N/A</c:v>
                </c:pt>
                <c:pt idx="4004">
                  <c:v>#N/A</c:v>
                </c:pt>
                <c:pt idx="4005">
                  <c:v>#N/A</c:v>
                </c:pt>
                <c:pt idx="4006">
                  <c:v>#N/A</c:v>
                </c:pt>
                <c:pt idx="4007">
                  <c:v>#N/A</c:v>
                </c:pt>
                <c:pt idx="4008">
                  <c:v>#N/A</c:v>
                </c:pt>
                <c:pt idx="4009">
                  <c:v>#N/A</c:v>
                </c:pt>
                <c:pt idx="4010">
                  <c:v>#N/A</c:v>
                </c:pt>
                <c:pt idx="4011">
                  <c:v>#N/A</c:v>
                </c:pt>
                <c:pt idx="4012">
                  <c:v>#N/A</c:v>
                </c:pt>
                <c:pt idx="4013">
                  <c:v>#N/A</c:v>
                </c:pt>
                <c:pt idx="4014">
                  <c:v>#N/A</c:v>
                </c:pt>
                <c:pt idx="4015">
                  <c:v>#N/A</c:v>
                </c:pt>
                <c:pt idx="4016">
                  <c:v>#N/A</c:v>
                </c:pt>
                <c:pt idx="4017">
                  <c:v>#N/A</c:v>
                </c:pt>
                <c:pt idx="4018">
                  <c:v>#N/A</c:v>
                </c:pt>
                <c:pt idx="4019">
                  <c:v>#N/A</c:v>
                </c:pt>
                <c:pt idx="4020">
                  <c:v>#N/A</c:v>
                </c:pt>
                <c:pt idx="4021">
                  <c:v>#N/A</c:v>
                </c:pt>
                <c:pt idx="4022">
                  <c:v>#N/A</c:v>
                </c:pt>
                <c:pt idx="4023">
                  <c:v>#N/A</c:v>
                </c:pt>
                <c:pt idx="4024">
                  <c:v>#N/A</c:v>
                </c:pt>
                <c:pt idx="4025">
                  <c:v>#N/A</c:v>
                </c:pt>
                <c:pt idx="4026">
                  <c:v>#N/A</c:v>
                </c:pt>
                <c:pt idx="4027">
                  <c:v>#N/A</c:v>
                </c:pt>
                <c:pt idx="4028">
                  <c:v>#N/A</c:v>
                </c:pt>
                <c:pt idx="4029">
                  <c:v>#N/A</c:v>
                </c:pt>
                <c:pt idx="4030">
                  <c:v>#N/A</c:v>
                </c:pt>
                <c:pt idx="4031">
                  <c:v>#N/A</c:v>
                </c:pt>
                <c:pt idx="4032">
                  <c:v>#N/A</c:v>
                </c:pt>
                <c:pt idx="4033">
                  <c:v>#N/A</c:v>
                </c:pt>
                <c:pt idx="4034">
                  <c:v>#N/A</c:v>
                </c:pt>
                <c:pt idx="4035">
                  <c:v>#N/A</c:v>
                </c:pt>
                <c:pt idx="4036">
                  <c:v>#N/A</c:v>
                </c:pt>
                <c:pt idx="4037">
                  <c:v>#N/A</c:v>
                </c:pt>
                <c:pt idx="4038">
                  <c:v>#N/A</c:v>
                </c:pt>
                <c:pt idx="4039">
                  <c:v>#N/A</c:v>
                </c:pt>
                <c:pt idx="4040">
                  <c:v>#N/A</c:v>
                </c:pt>
                <c:pt idx="4041">
                  <c:v>#N/A</c:v>
                </c:pt>
                <c:pt idx="4042">
                  <c:v>#N/A</c:v>
                </c:pt>
                <c:pt idx="4043">
                  <c:v>#N/A</c:v>
                </c:pt>
                <c:pt idx="4044">
                  <c:v>#N/A</c:v>
                </c:pt>
                <c:pt idx="4045">
                  <c:v>#N/A</c:v>
                </c:pt>
                <c:pt idx="4046">
                  <c:v>#N/A</c:v>
                </c:pt>
                <c:pt idx="4047">
                  <c:v>#N/A</c:v>
                </c:pt>
                <c:pt idx="4048">
                  <c:v>#N/A</c:v>
                </c:pt>
                <c:pt idx="4049">
                  <c:v>#N/A</c:v>
                </c:pt>
                <c:pt idx="4050">
                  <c:v>#N/A</c:v>
                </c:pt>
                <c:pt idx="4051">
                  <c:v>#N/A</c:v>
                </c:pt>
                <c:pt idx="4052">
                  <c:v>#N/A</c:v>
                </c:pt>
                <c:pt idx="4053">
                  <c:v>#N/A</c:v>
                </c:pt>
                <c:pt idx="4054">
                  <c:v>#N/A</c:v>
                </c:pt>
                <c:pt idx="4055">
                  <c:v>#N/A</c:v>
                </c:pt>
                <c:pt idx="4056">
                  <c:v>#N/A</c:v>
                </c:pt>
                <c:pt idx="4057">
                  <c:v>#N/A</c:v>
                </c:pt>
                <c:pt idx="4058">
                  <c:v>#N/A</c:v>
                </c:pt>
                <c:pt idx="4059">
                  <c:v>#N/A</c:v>
                </c:pt>
                <c:pt idx="4060">
                  <c:v>#N/A</c:v>
                </c:pt>
                <c:pt idx="4061">
                  <c:v>#N/A</c:v>
                </c:pt>
                <c:pt idx="4062">
                  <c:v>#N/A</c:v>
                </c:pt>
                <c:pt idx="4063">
                  <c:v>#N/A</c:v>
                </c:pt>
                <c:pt idx="4064">
                  <c:v>#N/A</c:v>
                </c:pt>
                <c:pt idx="4065">
                  <c:v>#N/A</c:v>
                </c:pt>
                <c:pt idx="4066">
                  <c:v>#N/A</c:v>
                </c:pt>
                <c:pt idx="4067">
                  <c:v>#N/A</c:v>
                </c:pt>
                <c:pt idx="4068">
                  <c:v>#N/A</c:v>
                </c:pt>
                <c:pt idx="4069">
                  <c:v>#N/A</c:v>
                </c:pt>
                <c:pt idx="4070">
                  <c:v>#N/A</c:v>
                </c:pt>
                <c:pt idx="4071">
                  <c:v>#N/A</c:v>
                </c:pt>
                <c:pt idx="4072">
                  <c:v>#N/A</c:v>
                </c:pt>
                <c:pt idx="4073">
                  <c:v>#N/A</c:v>
                </c:pt>
                <c:pt idx="4074">
                  <c:v>#N/A</c:v>
                </c:pt>
                <c:pt idx="4075">
                  <c:v>#N/A</c:v>
                </c:pt>
                <c:pt idx="4076">
                  <c:v>#N/A</c:v>
                </c:pt>
                <c:pt idx="4077">
                  <c:v>#N/A</c:v>
                </c:pt>
                <c:pt idx="4078">
                  <c:v>#N/A</c:v>
                </c:pt>
                <c:pt idx="4079">
                  <c:v>#N/A</c:v>
                </c:pt>
                <c:pt idx="4080">
                  <c:v>#N/A</c:v>
                </c:pt>
                <c:pt idx="4081">
                  <c:v>#N/A</c:v>
                </c:pt>
                <c:pt idx="4082">
                  <c:v>#N/A</c:v>
                </c:pt>
                <c:pt idx="4083">
                  <c:v>#N/A</c:v>
                </c:pt>
                <c:pt idx="4084">
                  <c:v>#N/A</c:v>
                </c:pt>
                <c:pt idx="4085">
                  <c:v>#N/A</c:v>
                </c:pt>
                <c:pt idx="4086">
                  <c:v>#N/A</c:v>
                </c:pt>
                <c:pt idx="4087">
                  <c:v>#N/A</c:v>
                </c:pt>
                <c:pt idx="4088">
                  <c:v>#N/A</c:v>
                </c:pt>
                <c:pt idx="4089">
                  <c:v>#N/A</c:v>
                </c:pt>
                <c:pt idx="4090">
                  <c:v>#N/A</c:v>
                </c:pt>
                <c:pt idx="4091">
                  <c:v>#N/A</c:v>
                </c:pt>
                <c:pt idx="4092">
                  <c:v>#N/A</c:v>
                </c:pt>
                <c:pt idx="4093">
                  <c:v>#N/A</c:v>
                </c:pt>
                <c:pt idx="4094">
                  <c:v>#N/A</c:v>
                </c:pt>
                <c:pt idx="4095">
                  <c:v>#N/A</c:v>
                </c:pt>
                <c:pt idx="4096">
                  <c:v>#N/A</c:v>
                </c:pt>
                <c:pt idx="4097">
                  <c:v>#N/A</c:v>
                </c:pt>
                <c:pt idx="4098">
                  <c:v>#N/A</c:v>
                </c:pt>
                <c:pt idx="4099">
                  <c:v>#N/A</c:v>
                </c:pt>
                <c:pt idx="4100">
                  <c:v>#N/A</c:v>
                </c:pt>
                <c:pt idx="4101">
                  <c:v>#N/A</c:v>
                </c:pt>
                <c:pt idx="4102">
                  <c:v>#N/A</c:v>
                </c:pt>
                <c:pt idx="4103">
                  <c:v>#N/A</c:v>
                </c:pt>
                <c:pt idx="4104">
                  <c:v>#N/A</c:v>
                </c:pt>
                <c:pt idx="4105">
                  <c:v>#N/A</c:v>
                </c:pt>
                <c:pt idx="4106">
                  <c:v>#N/A</c:v>
                </c:pt>
                <c:pt idx="4107">
                  <c:v>#N/A</c:v>
                </c:pt>
                <c:pt idx="4108">
                  <c:v>#N/A</c:v>
                </c:pt>
                <c:pt idx="4109">
                  <c:v>#N/A</c:v>
                </c:pt>
                <c:pt idx="4110">
                  <c:v>#N/A</c:v>
                </c:pt>
                <c:pt idx="4111">
                  <c:v>#N/A</c:v>
                </c:pt>
                <c:pt idx="4112">
                  <c:v>#N/A</c:v>
                </c:pt>
                <c:pt idx="4113">
                  <c:v>#N/A</c:v>
                </c:pt>
                <c:pt idx="4114">
                  <c:v>#N/A</c:v>
                </c:pt>
                <c:pt idx="4115">
                  <c:v>#N/A</c:v>
                </c:pt>
                <c:pt idx="4116">
                  <c:v>#N/A</c:v>
                </c:pt>
                <c:pt idx="4117">
                  <c:v>#N/A</c:v>
                </c:pt>
                <c:pt idx="4118">
                  <c:v>#N/A</c:v>
                </c:pt>
                <c:pt idx="4119">
                  <c:v>#N/A</c:v>
                </c:pt>
                <c:pt idx="4120">
                  <c:v>#N/A</c:v>
                </c:pt>
                <c:pt idx="4121">
                  <c:v>#N/A</c:v>
                </c:pt>
                <c:pt idx="4122">
                  <c:v>#N/A</c:v>
                </c:pt>
                <c:pt idx="4123">
                  <c:v>#N/A</c:v>
                </c:pt>
                <c:pt idx="4124">
                  <c:v>#N/A</c:v>
                </c:pt>
                <c:pt idx="4125">
                  <c:v>#N/A</c:v>
                </c:pt>
                <c:pt idx="4126">
                  <c:v>#N/A</c:v>
                </c:pt>
                <c:pt idx="4127">
                  <c:v>#N/A</c:v>
                </c:pt>
                <c:pt idx="4128">
                  <c:v>#N/A</c:v>
                </c:pt>
                <c:pt idx="4129">
                  <c:v>#N/A</c:v>
                </c:pt>
                <c:pt idx="4130">
                  <c:v>#N/A</c:v>
                </c:pt>
                <c:pt idx="4131">
                  <c:v>#N/A</c:v>
                </c:pt>
                <c:pt idx="4132">
                  <c:v>#N/A</c:v>
                </c:pt>
                <c:pt idx="4133">
                  <c:v>#N/A</c:v>
                </c:pt>
                <c:pt idx="4134">
                  <c:v>#N/A</c:v>
                </c:pt>
                <c:pt idx="4135">
                  <c:v>#N/A</c:v>
                </c:pt>
                <c:pt idx="4136">
                  <c:v>#N/A</c:v>
                </c:pt>
                <c:pt idx="4137">
                  <c:v>#N/A</c:v>
                </c:pt>
                <c:pt idx="4138">
                  <c:v>#N/A</c:v>
                </c:pt>
                <c:pt idx="4139">
                  <c:v>#N/A</c:v>
                </c:pt>
                <c:pt idx="4140">
                  <c:v>#N/A</c:v>
                </c:pt>
                <c:pt idx="4141">
                  <c:v>#N/A</c:v>
                </c:pt>
                <c:pt idx="4142">
                  <c:v>#N/A</c:v>
                </c:pt>
                <c:pt idx="4143">
                  <c:v>#N/A</c:v>
                </c:pt>
                <c:pt idx="4144">
                  <c:v>#N/A</c:v>
                </c:pt>
                <c:pt idx="4145">
                  <c:v>#N/A</c:v>
                </c:pt>
                <c:pt idx="4146">
                  <c:v>#N/A</c:v>
                </c:pt>
                <c:pt idx="4147">
                  <c:v>#N/A</c:v>
                </c:pt>
                <c:pt idx="4148">
                  <c:v>#N/A</c:v>
                </c:pt>
                <c:pt idx="4149">
                  <c:v>#N/A</c:v>
                </c:pt>
                <c:pt idx="4150">
                  <c:v>#N/A</c:v>
                </c:pt>
                <c:pt idx="4151">
                  <c:v>#N/A</c:v>
                </c:pt>
                <c:pt idx="4152">
                  <c:v>#N/A</c:v>
                </c:pt>
                <c:pt idx="4153">
                  <c:v>#N/A</c:v>
                </c:pt>
                <c:pt idx="4154">
                  <c:v>#N/A</c:v>
                </c:pt>
                <c:pt idx="4155">
                  <c:v>#N/A</c:v>
                </c:pt>
                <c:pt idx="4156">
                  <c:v>#N/A</c:v>
                </c:pt>
                <c:pt idx="4157">
                  <c:v>#N/A</c:v>
                </c:pt>
                <c:pt idx="4158">
                  <c:v>#N/A</c:v>
                </c:pt>
                <c:pt idx="4159">
                  <c:v>#N/A</c:v>
                </c:pt>
                <c:pt idx="4160">
                  <c:v>#N/A</c:v>
                </c:pt>
                <c:pt idx="4161">
                  <c:v>#N/A</c:v>
                </c:pt>
                <c:pt idx="4162">
                  <c:v>#N/A</c:v>
                </c:pt>
                <c:pt idx="4163">
                  <c:v>#N/A</c:v>
                </c:pt>
                <c:pt idx="4164">
                  <c:v>#N/A</c:v>
                </c:pt>
                <c:pt idx="4165">
                  <c:v>#N/A</c:v>
                </c:pt>
                <c:pt idx="4166">
                  <c:v>#N/A</c:v>
                </c:pt>
                <c:pt idx="4167">
                  <c:v>#N/A</c:v>
                </c:pt>
                <c:pt idx="4168">
                  <c:v>#N/A</c:v>
                </c:pt>
                <c:pt idx="4169">
                  <c:v>#N/A</c:v>
                </c:pt>
                <c:pt idx="4170">
                  <c:v>#N/A</c:v>
                </c:pt>
                <c:pt idx="4171">
                  <c:v>#N/A</c:v>
                </c:pt>
                <c:pt idx="4172">
                  <c:v>#N/A</c:v>
                </c:pt>
                <c:pt idx="4173">
                  <c:v>#N/A</c:v>
                </c:pt>
                <c:pt idx="4174">
                  <c:v>#N/A</c:v>
                </c:pt>
                <c:pt idx="4175">
                  <c:v>#N/A</c:v>
                </c:pt>
                <c:pt idx="4176">
                  <c:v>#N/A</c:v>
                </c:pt>
                <c:pt idx="4177">
                  <c:v>#N/A</c:v>
                </c:pt>
                <c:pt idx="4178">
                  <c:v>#N/A</c:v>
                </c:pt>
                <c:pt idx="4179">
                  <c:v>#N/A</c:v>
                </c:pt>
                <c:pt idx="4180">
                  <c:v>#N/A</c:v>
                </c:pt>
                <c:pt idx="4181">
                  <c:v>#N/A</c:v>
                </c:pt>
                <c:pt idx="4182">
                  <c:v>#N/A</c:v>
                </c:pt>
                <c:pt idx="4183">
                  <c:v>#N/A</c:v>
                </c:pt>
                <c:pt idx="4184">
                  <c:v>#N/A</c:v>
                </c:pt>
                <c:pt idx="4185">
                  <c:v>#N/A</c:v>
                </c:pt>
                <c:pt idx="4186">
                  <c:v>#N/A</c:v>
                </c:pt>
                <c:pt idx="4187">
                  <c:v>#N/A</c:v>
                </c:pt>
                <c:pt idx="4188">
                  <c:v>#N/A</c:v>
                </c:pt>
                <c:pt idx="4189">
                  <c:v>#N/A</c:v>
                </c:pt>
                <c:pt idx="4190">
                  <c:v>#N/A</c:v>
                </c:pt>
                <c:pt idx="4191">
                  <c:v>#N/A</c:v>
                </c:pt>
                <c:pt idx="4192">
                  <c:v>#N/A</c:v>
                </c:pt>
                <c:pt idx="4193">
                  <c:v>#N/A</c:v>
                </c:pt>
                <c:pt idx="4194">
                  <c:v>#N/A</c:v>
                </c:pt>
                <c:pt idx="4195">
                  <c:v>#N/A</c:v>
                </c:pt>
                <c:pt idx="4196">
                  <c:v>#N/A</c:v>
                </c:pt>
                <c:pt idx="4197">
                  <c:v>#N/A</c:v>
                </c:pt>
                <c:pt idx="4198">
                  <c:v>#N/A</c:v>
                </c:pt>
                <c:pt idx="4199">
                  <c:v>#N/A</c:v>
                </c:pt>
                <c:pt idx="4200">
                  <c:v>#N/A</c:v>
                </c:pt>
                <c:pt idx="4201">
                  <c:v>#N/A</c:v>
                </c:pt>
                <c:pt idx="4202">
                  <c:v>#N/A</c:v>
                </c:pt>
                <c:pt idx="4203">
                  <c:v>#N/A</c:v>
                </c:pt>
                <c:pt idx="4204">
                  <c:v>#N/A</c:v>
                </c:pt>
                <c:pt idx="4205">
                  <c:v>#N/A</c:v>
                </c:pt>
                <c:pt idx="4206">
                  <c:v>#N/A</c:v>
                </c:pt>
                <c:pt idx="4207">
                  <c:v>#N/A</c:v>
                </c:pt>
                <c:pt idx="4208">
                  <c:v>#N/A</c:v>
                </c:pt>
                <c:pt idx="4209">
                  <c:v>#N/A</c:v>
                </c:pt>
                <c:pt idx="4210">
                  <c:v>#N/A</c:v>
                </c:pt>
                <c:pt idx="4211">
                  <c:v>#N/A</c:v>
                </c:pt>
                <c:pt idx="4212">
                  <c:v>#N/A</c:v>
                </c:pt>
                <c:pt idx="4213">
                  <c:v>#N/A</c:v>
                </c:pt>
                <c:pt idx="4214">
                  <c:v>#N/A</c:v>
                </c:pt>
                <c:pt idx="4215">
                  <c:v>#N/A</c:v>
                </c:pt>
                <c:pt idx="4216">
                  <c:v>#N/A</c:v>
                </c:pt>
                <c:pt idx="4217">
                  <c:v>#N/A</c:v>
                </c:pt>
                <c:pt idx="4218">
                  <c:v>#N/A</c:v>
                </c:pt>
                <c:pt idx="4219">
                  <c:v>#N/A</c:v>
                </c:pt>
                <c:pt idx="4220">
                  <c:v>#N/A</c:v>
                </c:pt>
                <c:pt idx="4221">
                  <c:v>#N/A</c:v>
                </c:pt>
                <c:pt idx="4222">
                  <c:v>#N/A</c:v>
                </c:pt>
                <c:pt idx="4223">
                  <c:v>#N/A</c:v>
                </c:pt>
                <c:pt idx="4224">
                  <c:v>#N/A</c:v>
                </c:pt>
                <c:pt idx="4225">
                  <c:v>#N/A</c:v>
                </c:pt>
                <c:pt idx="4226">
                  <c:v>#N/A</c:v>
                </c:pt>
                <c:pt idx="4227">
                  <c:v>#N/A</c:v>
                </c:pt>
                <c:pt idx="4228">
                  <c:v>#N/A</c:v>
                </c:pt>
                <c:pt idx="4229">
                  <c:v>#N/A</c:v>
                </c:pt>
                <c:pt idx="4230">
                  <c:v>#N/A</c:v>
                </c:pt>
                <c:pt idx="4231">
                  <c:v>#N/A</c:v>
                </c:pt>
                <c:pt idx="4232">
                  <c:v>#N/A</c:v>
                </c:pt>
                <c:pt idx="4233">
                  <c:v>#N/A</c:v>
                </c:pt>
                <c:pt idx="4234">
                  <c:v>#N/A</c:v>
                </c:pt>
                <c:pt idx="4235">
                  <c:v>#N/A</c:v>
                </c:pt>
                <c:pt idx="4236">
                  <c:v>#N/A</c:v>
                </c:pt>
                <c:pt idx="4237">
                  <c:v>#N/A</c:v>
                </c:pt>
                <c:pt idx="4238">
                  <c:v>#N/A</c:v>
                </c:pt>
                <c:pt idx="4239">
                  <c:v>#N/A</c:v>
                </c:pt>
                <c:pt idx="4240">
                  <c:v>#N/A</c:v>
                </c:pt>
                <c:pt idx="4241">
                  <c:v>#N/A</c:v>
                </c:pt>
                <c:pt idx="4242">
                  <c:v>#N/A</c:v>
                </c:pt>
                <c:pt idx="4243">
                  <c:v>#N/A</c:v>
                </c:pt>
                <c:pt idx="4244">
                  <c:v>#N/A</c:v>
                </c:pt>
                <c:pt idx="4245">
                  <c:v>#N/A</c:v>
                </c:pt>
                <c:pt idx="4246">
                  <c:v>#N/A</c:v>
                </c:pt>
                <c:pt idx="4247">
                  <c:v>#N/A</c:v>
                </c:pt>
                <c:pt idx="4248">
                  <c:v>#N/A</c:v>
                </c:pt>
                <c:pt idx="4249">
                  <c:v>#N/A</c:v>
                </c:pt>
                <c:pt idx="4250">
                  <c:v>#N/A</c:v>
                </c:pt>
                <c:pt idx="4251">
                  <c:v>#N/A</c:v>
                </c:pt>
                <c:pt idx="4252">
                  <c:v>#N/A</c:v>
                </c:pt>
                <c:pt idx="4253">
                  <c:v>#N/A</c:v>
                </c:pt>
                <c:pt idx="4254">
                  <c:v>#N/A</c:v>
                </c:pt>
                <c:pt idx="4255">
                  <c:v>#N/A</c:v>
                </c:pt>
                <c:pt idx="4256">
                  <c:v>#N/A</c:v>
                </c:pt>
                <c:pt idx="4257">
                  <c:v>#N/A</c:v>
                </c:pt>
                <c:pt idx="4258">
                  <c:v>#N/A</c:v>
                </c:pt>
                <c:pt idx="4259">
                  <c:v>#N/A</c:v>
                </c:pt>
                <c:pt idx="4260">
                  <c:v>#N/A</c:v>
                </c:pt>
                <c:pt idx="4261">
                  <c:v>#N/A</c:v>
                </c:pt>
                <c:pt idx="4262">
                  <c:v>#N/A</c:v>
                </c:pt>
                <c:pt idx="4263">
                  <c:v>#N/A</c:v>
                </c:pt>
                <c:pt idx="4264">
                  <c:v>#N/A</c:v>
                </c:pt>
                <c:pt idx="4265">
                  <c:v>#N/A</c:v>
                </c:pt>
                <c:pt idx="4266">
                  <c:v>#N/A</c:v>
                </c:pt>
                <c:pt idx="4267">
                  <c:v>#N/A</c:v>
                </c:pt>
                <c:pt idx="4268">
                  <c:v>#N/A</c:v>
                </c:pt>
                <c:pt idx="4269">
                  <c:v>#N/A</c:v>
                </c:pt>
                <c:pt idx="4270">
                  <c:v>#N/A</c:v>
                </c:pt>
                <c:pt idx="4271">
                  <c:v>#N/A</c:v>
                </c:pt>
                <c:pt idx="4272">
                  <c:v>#N/A</c:v>
                </c:pt>
                <c:pt idx="4273">
                  <c:v>#N/A</c:v>
                </c:pt>
                <c:pt idx="4274">
                  <c:v>#N/A</c:v>
                </c:pt>
                <c:pt idx="4275">
                  <c:v>#N/A</c:v>
                </c:pt>
                <c:pt idx="4276">
                  <c:v>#N/A</c:v>
                </c:pt>
                <c:pt idx="4277">
                  <c:v>#N/A</c:v>
                </c:pt>
                <c:pt idx="4278">
                  <c:v>#N/A</c:v>
                </c:pt>
                <c:pt idx="4279">
                  <c:v>#N/A</c:v>
                </c:pt>
                <c:pt idx="4280">
                  <c:v>#N/A</c:v>
                </c:pt>
                <c:pt idx="4281">
                  <c:v>#N/A</c:v>
                </c:pt>
                <c:pt idx="4282">
                  <c:v>#N/A</c:v>
                </c:pt>
                <c:pt idx="4283">
                  <c:v>#N/A</c:v>
                </c:pt>
                <c:pt idx="4284">
                  <c:v>#N/A</c:v>
                </c:pt>
                <c:pt idx="4285">
                  <c:v>#N/A</c:v>
                </c:pt>
                <c:pt idx="4286">
                  <c:v>#N/A</c:v>
                </c:pt>
                <c:pt idx="4287">
                  <c:v>#N/A</c:v>
                </c:pt>
                <c:pt idx="4288">
                  <c:v>#N/A</c:v>
                </c:pt>
                <c:pt idx="4289">
                  <c:v>#N/A</c:v>
                </c:pt>
                <c:pt idx="4290">
                  <c:v>#N/A</c:v>
                </c:pt>
                <c:pt idx="4291">
                  <c:v>#N/A</c:v>
                </c:pt>
                <c:pt idx="4292">
                  <c:v>#N/A</c:v>
                </c:pt>
                <c:pt idx="4293">
                  <c:v>#N/A</c:v>
                </c:pt>
                <c:pt idx="4294">
                  <c:v>#N/A</c:v>
                </c:pt>
                <c:pt idx="4295">
                  <c:v>#N/A</c:v>
                </c:pt>
                <c:pt idx="4296">
                  <c:v>#N/A</c:v>
                </c:pt>
                <c:pt idx="4297">
                  <c:v>#N/A</c:v>
                </c:pt>
                <c:pt idx="4298">
                  <c:v>#N/A</c:v>
                </c:pt>
                <c:pt idx="4299">
                  <c:v>#N/A</c:v>
                </c:pt>
                <c:pt idx="4300">
                  <c:v>#N/A</c:v>
                </c:pt>
                <c:pt idx="4301">
                  <c:v>#N/A</c:v>
                </c:pt>
                <c:pt idx="4302">
                  <c:v>#N/A</c:v>
                </c:pt>
                <c:pt idx="4303">
                  <c:v>#N/A</c:v>
                </c:pt>
                <c:pt idx="4304">
                  <c:v>#N/A</c:v>
                </c:pt>
                <c:pt idx="4305">
                  <c:v>#N/A</c:v>
                </c:pt>
                <c:pt idx="4306">
                  <c:v>#N/A</c:v>
                </c:pt>
                <c:pt idx="4307">
                  <c:v>#N/A</c:v>
                </c:pt>
                <c:pt idx="4308">
                  <c:v>#N/A</c:v>
                </c:pt>
                <c:pt idx="4309">
                  <c:v>#N/A</c:v>
                </c:pt>
                <c:pt idx="4310">
                  <c:v>#N/A</c:v>
                </c:pt>
                <c:pt idx="4311">
                  <c:v>#N/A</c:v>
                </c:pt>
                <c:pt idx="4312">
                  <c:v>#N/A</c:v>
                </c:pt>
                <c:pt idx="4313">
                  <c:v>#N/A</c:v>
                </c:pt>
                <c:pt idx="4314">
                  <c:v>#N/A</c:v>
                </c:pt>
                <c:pt idx="4315">
                  <c:v>#N/A</c:v>
                </c:pt>
                <c:pt idx="4316">
                  <c:v>#N/A</c:v>
                </c:pt>
                <c:pt idx="4317">
                  <c:v>#N/A</c:v>
                </c:pt>
                <c:pt idx="4318">
                  <c:v>#N/A</c:v>
                </c:pt>
                <c:pt idx="4319">
                  <c:v>#N/A</c:v>
                </c:pt>
                <c:pt idx="4320">
                  <c:v>#N/A</c:v>
                </c:pt>
                <c:pt idx="4321">
                  <c:v>#N/A</c:v>
                </c:pt>
                <c:pt idx="4322">
                  <c:v>#N/A</c:v>
                </c:pt>
                <c:pt idx="4323">
                  <c:v>#N/A</c:v>
                </c:pt>
                <c:pt idx="4324">
                  <c:v>#N/A</c:v>
                </c:pt>
                <c:pt idx="4325">
                  <c:v>#N/A</c:v>
                </c:pt>
                <c:pt idx="4326">
                  <c:v>#N/A</c:v>
                </c:pt>
                <c:pt idx="4327">
                  <c:v>#N/A</c:v>
                </c:pt>
                <c:pt idx="4328">
                  <c:v>#N/A</c:v>
                </c:pt>
                <c:pt idx="4329">
                  <c:v>#N/A</c:v>
                </c:pt>
                <c:pt idx="4330">
                  <c:v>#N/A</c:v>
                </c:pt>
                <c:pt idx="4331">
                  <c:v>#N/A</c:v>
                </c:pt>
                <c:pt idx="4332">
                  <c:v>#N/A</c:v>
                </c:pt>
                <c:pt idx="4333">
                  <c:v>#N/A</c:v>
                </c:pt>
                <c:pt idx="4334">
                  <c:v>#N/A</c:v>
                </c:pt>
                <c:pt idx="4335">
                  <c:v>#N/A</c:v>
                </c:pt>
                <c:pt idx="4336">
                  <c:v>#N/A</c:v>
                </c:pt>
                <c:pt idx="4337">
                  <c:v>#N/A</c:v>
                </c:pt>
                <c:pt idx="4338">
                  <c:v>#N/A</c:v>
                </c:pt>
                <c:pt idx="4339">
                  <c:v>#N/A</c:v>
                </c:pt>
                <c:pt idx="4340">
                  <c:v>#N/A</c:v>
                </c:pt>
                <c:pt idx="4341">
                  <c:v>#N/A</c:v>
                </c:pt>
                <c:pt idx="4342">
                  <c:v>#N/A</c:v>
                </c:pt>
                <c:pt idx="4343">
                  <c:v>#N/A</c:v>
                </c:pt>
                <c:pt idx="4344">
                  <c:v>#N/A</c:v>
                </c:pt>
                <c:pt idx="4345">
                  <c:v>#N/A</c:v>
                </c:pt>
                <c:pt idx="4346">
                  <c:v>#N/A</c:v>
                </c:pt>
                <c:pt idx="4347">
                  <c:v>#N/A</c:v>
                </c:pt>
                <c:pt idx="4348">
                  <c:v>#N/A</c:v>
                </c:pt>
                <c:pt idx="4349">
                  <c:v>#N/A</c:v>
                </c:pt>
                <c:pt idx="4350">
                  <c:v>#N/A</c:v>
                </c:pt>
                <c:pt idx="4351">
                  <c:v>#N/A</c:v>
                </c:pt>
                <c:pt idx="4352">
                  <c:v>#N/A</c:v>
                </c:pt>
                <c:pt idx="4353">
                  <c:v>#N/A</c:v>
                </c:pt>
                <c:pt idx="4354">
                  <c:v>#N/A</c:v>
                </c:pt>
                <c:pt idx="4355">
                  <c:v>#N/A</c:v>
                </c:pt>
                <c:pt idx="4356">
                  <c:v>#N/A</c:v>
                </c:pt>
                <c:pt idx="4357">
                  <c:v>#N/A</c:v>
                </c:pt>
                <c:pt idx="4358">
                  <c:v>#N/A</c:v>
                </c:pt>
                <c:pt idx="4359">
                  <c:v>#N/A</c:v>
                </c:pt>
                <c:pt idx="4360">
                  <c:v>#N/A</c:v>
                </c:pt>
                <c:pt idx="4361">
                  <c:v>#N/A</c:v>
                </c:pt>
                <c:pt idx="4362">
                  <c:v>#N/A</c:v>
                </c:pt>
                <c:pt idx="4363">
                  <c:v>#N/A</c:v>
                </c:pt>
                <c:pt idx="4364">
                  <c:v>#N/A</c:v>
                </c:pt>
                <c:pt idx="4365">
                  <c:v>#N/A</c:v>
                </c:pt>
                <c:pt idx="4366">
                  <c:v>#N/A</c:v>
                </c:pt>
                <c:pt idx="4367">
                  <c:v>#N/A</c:v>
                </c:pt>
                <c:pt idx="4368">
                  <c:v>#N/A</c:v>
                </c:pt>
                <c:pt idx="4369">
                  <c:v>#N/A</c:v>
                </c:pt>
                <c:pt idx="4370">
                  <c:v>#N/A</c:v>
                </c:pt>
                <c:pt idx="4371">
                  <c:v>#N/A</c:v>
                </c:pt>
                <c:pt idx="4372">
                  <c:v>#N/A</c:v>
                </c:pt>
                <c:pt idx="4373">
                  <c:v>#N/A</c:v>
                </c:pt>
                <c:pt idx="4374">
                  <c:v>#N/A</c:v>
                </c:pt>
                <c:pt idx="4375">
                  <c:v>#N/A</c:v>
                </c:pt>
                <c:pt idx="4376">
                  <c:v>#N/A</c:v>
                </c:pt>
                <c:pt idx="4377">
                  <c:v>#N/A</c:v>
                </c:pt>
                <c:pt idx="4378">
                  <c:v>#N/A</c:v>
                </c:pt>
                <c:pt idx="4379">
                  <c:v>#N/A</c:v>
                </c:pt>
                <c:pt idx="4380">
                  <c:v>#N/A</c:v>
                </c:pt>
                <c:pt idx="4381">
                  <c:v>#N/A</c:v>
                </c:pt>
                <c:pt idx="4382">
                  <c:v>#N/A</c:v>
                </c:pt>
                <c:pt idx="4383">
                  <c:v>#N/A</c:v>
                </c:pt>
                <c:pt idx="4384">
                  <c:v>#N/A</c:v>
                </c:pt>
                <c:pt idx="4385">
                  <c:v>#N/A</c:v>
                </c:pt>
                <c:pt idx="4386">
                  <c:v>#N/A</c:v>
                </c:pt>
                <c:pt idx="4387">
                  <c:v>#N/A</c:v>
                </c:pt>
                <c:pt idx="4388">
                  <c:v>#N/A</c:v>
                </c:pt>
                <c:pt idx="4389">
                  <c:v>#N/A</c:v>
                </c:pt>
                <c:pt idx="4390">
                  <c:v>#N/A</c:v>
                </c:pt>
                <c:pt idx="4391">
                  <c:v>#N/A</c:v>
                </c:pt>
                <c:pt idx="4392">
                  <c:v>#N/A</c:v>
                </c:pt>
                <c:pt idx="4393">
                  <c:v>#N/A</c:v>
                </c:pt>
                <c:pt idx="4394">
                  <c:v>#N/A</c:v>
                </c:pt>
                <c:pt idx="4395">
                  <c:v>#N/A</c:v>
                </c:pt>
                <c:pt idx="4396">
                  <c:v>#N/A</c:v>
                </c:pt>
                <c:pt idx="4397">
                  <c:v>#N/A</c:v>
                </c:pt>
                <c:pt idx="4398">
                  <c:v>#N/A</c:v>
                </c:pt>
                <c:pt idx="4399">
                  <c:v>#N/A</c:v>
                </c:pt>
                <c:pt idx="4400">
                  <c:v>#N/A</c:v>
                </c:pt>
                <c:pt idx="4401">
                  <c:v>#N/A</c:v>
                </c:pt>
                <c:pt idx="4402">
                  <c:v>#N/A</c:v>
                </c:pt>
                <c:pt idx="4403">
                  <c:v>#N/A</c:v>
                </c:pt>
                <c:pt idx="4404">
                  <c:v>#N/A</c:v>
                </c:pt>
                <c:pt idx="4405">
                  <c:v>#N/A</c:v>
                </c:pt>
                <c:pt idx="4406">
                  <c:v>#N/A</c:v>
                </c:pt>
                <c:pt idx="4407">
                  <c:v>#N/A</c:v>
                </c:pt>
                <c:pt idx="4408">
                  <c:v>#N/A</c:v>
                </c:pt>
                <c:pt idx="4409">
                  <c:v>#N/A</c:v>
                </c:pt>
                <c:pt idx="4410">
                  <c:v>#N/A</c:v>
                </c:pt>
                <c:pt idx="4411">
                  <c:v>#N/A</c:v>
                </c:pt>
                <c:pt idx="4412">
                  <c:v>#N/A</c:v>
                </c:pt>
                <c:pt idx="4413">
                  <c:v>#N/A</c:v>
                </c:pt>
                <c:pt idx="4414">
                  <c:v>#N/A</c:v>
                </c:pt>
                <c:pt idx="4415">
                  <c:v>#N/A</c:v>
                </c:pt>
                <c:pt idx="4416">
                  <c:v>#N/A</c:v>
                </c:pt>
                <c:pt idx="4417">
                  <c:v>#N/A</c:v>
                </c:pt>
                <c:pt idx="4418">
                  <c:v>#N/A</c:v>
                </c:pt>
                <c:pt idx="4419">
                  <c:v>#N/A</c:v>
                </c:pt>
                <c:pt idx="4420">
                  <c:v>#N/A</c:v>
                </c:pt>
                <c:pt idx="4421">
                  <c:v>#N/A</c:v>
                </c:pt>
                <c:pt idx="4422">
                  <c:v>#N/A</c:v>
                </c:pt>
                <c:pt idx="4423">
                  <c:v>#N/A</c:v>
                </c:pt>
                <c:pt idx="4424">
                  <c:v>#N/A</c:v>
                </c:pt>
                <c:pt idx="4425">
                  <c:v>#N/A</c:v>
                </c:pt>
                <c:pt idx="4426">
                  <c:v>#N/A</c:v>
                </c:pt>
                <c:pt idx="4427">
                  <c:v>#N/A</c:v>
                </c:pt>
                <c:pt idx="4428">
                  <c:v>#N/A</c:v>
                </c:pt>
                <c:pt idx="4429">
                  <c:v>#N/A</c:v>
                </c:pt>
                <c:pt idx="4430">
                  <c:v>#N/A</c:v>
                </c:pt>
                <c:pt idx="4431">
                  <c:v>#N/A</c:v>
                </c:pt>
                <c:pt idx="4432">
                  <c:v>#N/A</c:v>
                </c:pt>
                <c:pt idx="4433">
                  <c:v>#N/A</c:v>
                </c:pt>
                <c:pt idx="4434">
                  <c:v>#N/A</c:v>
                </c:pt>
                <c:pt idx="4435">
                  <c:v>#N/A</c:v>
                </c:pt>
                <c:pt idx="4436">
                  <c:v>#N/A</c:v>
                </c:pt>
                <c:pt idx="4437">
                  <c:v>#N/A</c:v>
                </c:pt>
                <c:pt idx="4438">
                  <c:v>#N/A</c:v>
                </c:pt>
                <c:pt idx="4439">
                  <c:v>#N/A</c:v>
                </c:pt>
                <c:pt idx="4440">
                  <c:v>#N/A</c:v>
                </c:pt>
                <c:pt idx="4441">
                  <c:v>#N/A</c:v>
                </c:pt>
                <c:pt idx="4442">
                  <c:v>#N/A</c:v>
                </c:pt>
                <c:pt idx="4443">
                  <c:v>#N/A</c:v>
                </c:pt>
                <c:pt idx="4444">
                  <c:v>#N/A</c:v>
                </c:pt>
                <c:pt idx="4445">
                  <c:v>#N/A</c:v>
                </c:pt>
                <c:pt idx="4446">
                  <c:v>#N/A</c:v>
                </c:pt>
                <c:pt idx="4447">
                  <c:v>#N/A</c:v>
                </c:pt>
                <c:pt idx="4448">
                  <c:v>#N/A</c:v>
                </c:pt>
                <c:pt idx="4449">
                  <c:v>#N/A</c:v>
                </c:pt>
                <c:pt idx="4450">
                  <c:v>#N/A</c:v>
                </c:pt>
                <c:pt idx="4451">
                  <c:v>#N/A</c:v>
                </c:pt>
                <c:pt idx="4452">
                  <c:v>#N/A</c:v>
                </c:pt>
                <c:pt idx="4453">
                  <c:v>#N/A</c:v>
                </c:pt>
                <c:pt idx="4454">
                  <c:v>#N/A</c:v>
                </c:pt>
                <c:pt idx="4455">
                  <c:v>#N/A</c:v>
                </c:pt>
                <c:pt idx="4456">
                  <c:v>#N/A</c:v>
                </c:pt>
                <c:pt idx="4457">
                  <c:v>#N/A</c:v>
                </c:pt>
                <c:pt idx="4458">
                  <c:v>#N/A</c:v>
                </c:pt>
                <c:pt idx="4459">
                  <c:v>#N/A</c:v>
                </c:pt>
                <c:pt idx="4460">
                  <c:v>#N/A</c:v>
                </c:pt>
                <c:pt idx="4461">
                  <c:v>#N/A</c:v>
                </c:pt>
                <c:pt idx="4462">
                  <c:v>#N/A</c:v>
                </c:pt>
                <c:pt idx="4463">
                  <c:v>#N/A</c:v>
                </c:pt>
                <c:pt idx="4464">
                  <c:v>#N/A</c:v>
                </c:pt>
                <c:pt idx="4465">
                  <c:v>#N/A</c:v>
                </c:pt>
                <c:pt idx="4466">
                  <c:v>#N/A</c:v>
                </c:pt>
                <c:pt idx="4467">
                  <c:v>#N/A</c:v>
                </c:pt>
                <c:pt idx="4468">
                  <c:v>#N/A</c:v>
                </c:pt>
                <c:pt idx="4469">
                  <c:v>#N/A</c:v>
                </c:pt>
                <c:pt idx="4470">
                  <c:v>#N/A</c:v>
                </c:pt>
                <c:pt idx="4471">
                  <c:v>#N/A</c:v>
                </c:pt>
                <c:pt idx="4472">
                  <c:v>#N/A</c:v>
                </c:pt>
                <c:pt idx="4473">
                  <c:v>#N/A</c:v>
                </c:pt>
                <c:pt idx="4474">
                  <c:v>#N/A</c:v>
                </c:pt>
                <c:pt idx="4475">
                  <c:v>#N/A</c:v>
                </c:pt>
                <c:pt idx="4476">
                  <c:v>#N/A</c:v>
                </c:pt>
                <c:pt idx="4477">
                  <c:v>#N/A</c:v>
                </c:pt>
                <c:pt idx="4478">
                  <c:v>#N/A</c:v>
                </c:pt>
                <c:pt idx="4479">
                  <c:v>#N/A</c:v>
                </c:pt>
                <c:pt idx="4480">
                  <c:v>#N/A</c:v>
                </c:pt>
                <c:pt idx="4481">
                  <c:v>#N/A</c:v>
                </c:pt>
                <c:pt idx="4482">
                  <c:v>#N/A</c:v>
                </c:pt>
                <c:pt idx="4483">
                  <c:v>#N/A</c:v>
                </c:pt>
                <c:pt idx="4484">
                  <c:v>#N/A</c:v>
                </c:pt>
                <c:pt idx="4485">
                  <c:v>#N/A</c:v>
                </c:pt>
                <c:pt idx="4486">
                  <c:v>#N/A</c:v>
                </c:pt>
                <c:pt idx="4487">
                  <c:v>#N/A</c:v>
                </c:pt>
                <c:pt idx="4488">
                  <c:v>#N/A</c:v>
                </c:pt>
                <c:pt idx="4489">
                  <c:v>#N/A</c:v>
                </c:pt>
                <c:pt idx="4490">
                  <c:v>#N/A</c:v>
                </c:pt>
                <c:pt idx="4491">
                  <c:v>#N/A</c:v>
                </c:pt>
                <c:pt idx="4492">
                  <c:v>#N/A</c:v>
                </c:pt>
                <c:pt idx="4493">
                  <c:v>#N/A</c:v>
                </c:pt>
                <c:pt idx="4494">
                  <c:v>#N/A</c:v>
                </c:pt>
                <c:pt idx="4495">
                  <c:v>#N/A</c:v>
                </c:pt>
                <c:pt idx="4496">
                  <c:v>#N/A</c:v>
                </c:pt>
                <c:pt idx="4497">
                  <c:v>#N/A</c:v>
                </c:pt>
                <c:pt idx="4498">
                  <c:v>#N/A</c:v>
                </c:pt>
                <c:pt idx="4499">
                  <c:v>#N/A</c:v>
                </c:pt>
                <c:pt idx="4500">
                  <c:v>#N/A</c:v>
                </c:pt>
                <c:pt idx="4501">
                  <c:v>#N/A</c:v>
                </c:pt>
                <c:pt idx="4502">
                  <c:v>#N/A</c:v>
                </c:pt>
                <c:pt idx="4503">
                  <c:v>#N/A</c:v>
                </c:pt>
                <c:pt idx="4504">
                  <c:v>#N/A</c:v>
                </c:pt>
                <c:pt idx="4505">
                  <c:v>#N/A</c:v>
                </c:pt>
                <c:pt idx="4506">
                  <c:v>#N/A</c:v>
                </c:pt>
                <c:pt idx="4507">
                  <c:v>#N/A</c:v>
                </c:pt>
                <c:pt idx="4508">
                  <c:v>#N/A</c:v>
                </c:pt>
                <c:pt idx="4509">
                  <c:v>#N/A</c:v>
                </c:pt>
                <c:pt idx="4510">
                  <c:v>#N/A</c:v>
                </c:pt>
                <c:pt idx="4511">
                  <c:v>#N/A</c:v>
                </c:pt>
                <c:pt idx="4512">
                  <c:v>#N/A</c:v>
                </c:pt>
                <c:pt idx="4513">
                  <c:v>#N/A</c:v>
                </c:pt>
                <c:pt idx="4514">
                  <c:v>#N/A</c:v>
                </c:pt>
                <c:pt idx="4515">
                  <c:v>#N/A</c:v>
                </c:pt>
                <c:pt idx="4516">
                  <c:v>#N/A</c:v>
                </c:pt>
                <c:pt idx="4517">
                  <c:v>#N/A</c:v>
                </c:pt>
                <c:pt idx="4518">
                  <c:v>#N/A</c:v>
                </c:pt>
                <c:pt idx="4519">
                  <c:v>#N/A</c:v>
                </c:pt>
                <c:pt idx="4520">
                  <c:v>#N/A</c:v>
                </c:pt>
                <c:pt idx="4521">
                  <c:v>#N/A</c:v>
                </c:pt>
                <c:pt idx="4522">
                  <c:v>#N/A</c:v>
                </c:pt>
                <c:pt idx="4523">
                  <c:v>#N/A</c:v>
                </c:pt>
                <c:pt idx="4524">
                  <c:v>#N/A</c:v>
                </c:pt>
                <c:pt idx="4525">
                  <c:v>#N/A</c:v>
                </c:pt>
                <c:pt idx="4526">
                  <c:v>#N/A</c:v>
                </c:pt>
                <c:pt idx="4527">
                  <c:v>#N/A</c:v>
                </c:pt>
                <c:pt idx="4528">
                  <c:v>#N/A</c:v>
                </c:pt>
                <c:pt idx="4529">
                  <c:v>#N/A</c:v>
                </c:pt>
                <c:pt idx="4530">
                  <c:v>#N/A</c:v>
                </c:pt>
                <c:pt idx="4531">
                  <c:v>#N/A</c:v>
                </c:pt>
                <c:pt idx="4532">
                  <c:v>#N/A</c:v>
                </c:pt>
                <c:pt idx="4533">
                  <c:v>#N/A</c:v>
                </c:pt>
                <c:pt idx="4534">
                  <c:v>#N/A</c:v>
                </c:pt>
                <c:pt idx="4535">
                  <c:v>#N/A</c:v>
                </c:pt>
                <c:pt idx="4536">
                  <c:v>#N/A</c:v>
                </c:pt>
                <c:pt idx="4537">
                  <c:v>#N/A</c:v>
                </c:pt>
                <c:pt idx="4538">
                  <c:v>#N/A</c:v>
                </c:pt>
                <c:pt idx="4539">
                  <c:v>#N/A</c:v>
                </c:pt>
                <c:pt idx="4540">
                  <c:v>#N/A</c:v>
                </c:pt>
                <c:pt idx="4541">
                  <c:v>#N/A</c:v>
                </c:pt>
                <c:pt idx="4542">
                  <c:v>#N/A</c:v>
                </c:pt>
                <c:pt idx="4543">
                  <c:v>#N/A</c:v>
                </c:pt>
                <c:pt idx="4544">
                  <c:v>#N/A</c:v>
                </c:pt>
                <c:pt idx="4545">
                  <c:v>#N/A</c:v>
                </c:pt>
                <c:pt idx="4546">
                  <c:v>#N/A</c:v>
                </c:pt>
                <c:pt idx="4547">
                  <c:v>#N/A</c:v>
                </c:pt>
                <c:pt idx="4548">
                  <c:v>#N/A</c:v>
                </c:pt>
                <c:pt idx="4549">
                  <c:v>#N/A</c:v>
                </c:pt>
                <c:pt idx="4550">
                  <c:v>#N/A</c:v>
                </c:pt>
                <c:pt idx="4551">
                  <c:v>#N/A</c:v>
                </c:pt>
                <c:pt idx="4552">
                  <c:v>#N/A</c:v>
                </c:pt>
                <c:pt idx="4553">
                  <c:v>#N/A</c:v>
                </c:pt>
                <c:pt idx="4554">
                  <c:v>#N/A</c:v>
                </c:pt>
                <c:pt idx="4555">
                  <c:v>#N/A</c:v>
                </c:pt>
                <c:pt idx="4556">
                  <c:v>#N/A</c:v>
                </c:pt>
                <c:pt idx="4557">
                  <c:v>#N/A</c:v>
                </c:pt>
                <c:pt idx="4558">
                  <c:v>#N/A</c:v>
                </c:pt>
                <c:pt idx="4559">
                  <c:v>#N/A</c:v>
                </c:pt>
                <c:pt idx="4560">
                  <c:v>#N/A</c:v>
                </c:pt>
                <c:pt idx="4561">
                  <c:v>#N/A</c:v>
                </c:pt>
                <c:pt idx="4562">
                  <c:v>#N/A</c:v>
                </c:pt>
                <c:pt idx="4563">
                  <c:v>#N/A</c:v>
                </c:pt>
                <c:pt idx="4564">
                  <c:v>#N/A</c:v>
                </c:pt>
                <c:pt idx="4565">
                  <c:v>#N/A</c:v>
                </c:pt>
                <c:pt idx="4566">
                  <c:v>#N/A</c:v>
                </c:pt>
                <c:pt idx="4567">
                  <c:v>#N/A</c:v>
                </c:pt>
                <c:pt idx="4568">
                  <c:v>#N/A</c:v>
                </c:pt>
                <c:pt idx="4569">
                  <c:v>#N/A</c:v>
                </c:pt>
                <c:pt idx="4570">
                  <c:v>#N/A</c:v>
                </c:pt>
                <c:pt idx="4571">
                  <c:v>#N/A</c:v>
                </c:pt>
                <c:pt idx="4572">
                  <c:v>#N/A</c:v>
                </c:pt>
                <c:pt idx="4573">
                  <c:v>#N/A</c:v>
                </c:pt>
                <c:pt idx="4574">
                  <c:v>#N/A</c:v>
                </c:pt>
                <c:pt idx="4575">
                  <c:v>#N/A</c:v>
                </c:pt>
                <c:pt idx="4576">
                  <c:v>#N/A</c:v>
                </c:pt>
                <c:pt idx="4577">
                  <c:v>#N/A</c:v>
                </c:pt>
                <c:pt idx="4578">
                  <c:v>#N/A</c:v>
                </c:pt>
                <c:pt idx="4579">
                  <c:v>#N/A</c:v>
                </c:pt>
                <c:pt idx="4580">
                  <c:v>#N/A</c:v>
                </c:pt>
                <c:pt idx="4581">
                  <c:v>#N/A</c:v>
                </c:pt>
                <c:pt idx="4582">
                  <c:v>#N/A</c:v>
                </c:pt>
                <c:pt idx="4583">
                  <c:v>#N/A</c:v>
                </c:pt>
                <c:pt idx="4584">
                  <c:v>#N/A</c:v>
                </c:pt>
                <c:pt idx="4585">
                  <c:v>#N/A</c:v>
                </c:pt>
                <c:pt idx="4586">
                  <c:v>#N/A</c:v>
                </c:pt>
                <c:pt idx="4587">
                  <c:v>#N/A</c:v>
                </c:pt>
                <c:pt idx="4588">
                  <c:v>#N/A</c:v>
                </c:pt>
                <c:pt idx="4589">
                  <c:v>#N/A</c:v>
                </c:pt>
                <c:pt idx="4590">
                  <c:v>#N/A</c:v>
                </c:pt>
                <c:pt idx="4591">
                  <c:v>#N/A</c:v>
                </c:pt>
                <c:pt idx="4592">
                  <c:v>#N/A</c:v>
                </c:pt>
                <c:pt idx="4593">
                  <c:v>#N/A</c:v>
                </c:pt>
                <c:pt idx="4594">
                  <c:v>#N/A</c:v>
                </c:pt>
                <c:pt idx="4595">
                  <c:v>#N/A</c:v>
                </c:pt>
                <c:pt idx="4596">
                  <c:v>#N/A</c:v>
                </c:pt>
                <c:pt idx="4597">
                  <c:v>#N/A</c:v>
                </c:pt>
                <c:pt idx="4598">
                  <c:v>#N/A</c:v>
                </c:pt>
                <c:pt idx="4599">
                  <c:v>#N/A</c:v>
                </c:pt>
                <c:pt idx="4600">
                  <c:v>#N/A</c:v>
                </c:pt>
                <c:pt idx="4601">
                  <c:v>#N/A</c:v>
                </c:pt>
                <c:pt idx="4602">
                  <c:v>#N/A</c:v>
                </c:pt>
                <c:pt idx="4603">
                  <c:v>#N/A</c:v>
                </c:pt>
                <c:pt idx="4604">
                  <c:v>#N/A</c:v>
                </c:pt>
                <c:pt idx="4605">
                  <c:v>#N/A</c:v>
                </c:pt>
                <c:pt idx="4606">
                  <c:v>#N/A</c:v>
                </c:pt>
                <c:pt idx="4607">
                  <c:v>#N/A</c:v>
                </c:pt>
                <c:pt idx="4608">
                  <c:v>#N/A</c:v>
                </c:pt>
                <c:pt idx="4609">
                  <c:v>#N/A</c:v>
                </c:pt>
                <c:pt idx="4610">
                  <c:v>#N/A</c:v>
                </c:pt>
                <c:pt idx="4611">
                  <c:v>#N/A</c:v>
                </c:pt>
                <c:pt idx="4612">
                  <c:v>#N/A</c:v>
                </c:pt>
                <c:pt idx="4613">
                  <c:v>#N/A</c:v>
                </c:pt>
                <c:pt idx="4614">
                  <c:v>#N/A</c:v>
                </c:pt>
                <c:pt idx="4615">
                  <c:v>#N/A</c:v>
                </c:pt>
                <c:pt idx="4616">
                  <c:v>#N/A</c:v>
                </c:pt>
                <c:pt idx="4617">
                  <c:v>#N/A</c:v>
                </c:pt>
                <c:pt idx="4618">
                  <c:v>#N/A</c:v>
                </c:pt>
                <c:pt idx="4619">
                  <c:v>#N/A</c:v>
                </c:pt>
                <c:pt idx="4620">
                  <c:v>#N/A</c:v>
                </c:pt>
                <c:pt idx="4621">
                  <c:v>#N/A</c:v>
                </c:pt>
                <c:pt idx="4622">
                  <c:v>#N/A</c:v>
                </c:pt>
                <c:pt idx="4623">
                  <c:v>#N/A</c:v>
                </c:pt>
                <c:pt idx="4624">
                  <c:v>#N/A</c:v>
                </c:pt>
                <c:pt idx="4625">
                  <c:v>#N/A</c:v>
                </c:pt>
                <c:pt idx="4626">
                  <c:v>#N/A</c:v>
                </c:pt>
                <c:pt idx="4627">
                  <c:v>#N/A</c:v>
                </c:pt>
                <c:pt idx="4628">
                  <c:v>#N/A</c:v>
                </c:pt>
                <c:pt idx="4629">
                  <c:v>#N/A</c:v>
                </c:pt>
                <c:pt idx="4630">
                  <c:v>#N/A</c:v>
                </c:pt>
                <c:pt idx="4631">
                  <c:v>#N/A</c:v>
                </c:pt>
                <c:pt idx="4632">
                  <c:v>#N/A</c:v>
                </c:pt>
                <c:pt idx="4633">
                  <c:v>#N/A</c:v>
                </c:pt>
                <c:pt idx="4634">
                  <c:v>#N/A</c:v>
                </c:pt>
                <c:pt idx="4635">
                  <c:v>#N/A</c:v>
                </c:pt>
                <c:pt idx="4636">
                  <c:v>#N/A</c:v>
                </c:pt>
                <c:pt idx="4637">
                  <c:v>#N/A</c:v>
                </c:pt>
                <c:pt idx="4638">
                  <c:v>#N/A</c:v>
                </c:pt>
                <c:pt idx="4639">
                  <c:v>#N/A</c:v>
                </c:pt>
                <c:pt idx="4640">
                  <c:v>#N/A</c:v>
                </c:pt>
                <c:pt idx="4641">
                  <c:v>#N/A</c:v>
                </c:pt>
                <c:pt idx="4642">
                  <c:v>#N/A</c:v>
                </c:pt>
                <c:pt idx="4643">
                  <c:v>#N/A</c:v>
                </c:pt>
                <c:pt idx="4644">
                  <c:v>#N/A</c:v>
                </c:pt>
                <c:pt idx="4645">
                  <c:v>#N/A</c:v>
                </c:pt>
                <c:pt idx="4646">
                  <c:v>#N/A</c:v>
                </c:pt>
                <c:pt idx="4647">
                  <c:v>#N/A</c:v>
                </c:pt>
                <c:pt idx="4648">
                  <c:v>#N/A</c:v>
                </c:pt>
                <c:pt idx="4649">
                  <c:v>#N/A</c:v>
                </c:pt>
                <c:pt idx="4650">
                  <c:v>#N/A</c:v>
                </c:pt>
                <c:pt idx="4651">
                  <c:v>#N/A</c:v>
                </c:pt>
                <c:pt idx="4652">
                  <c:v>#N/A</c:v>
                </c:pt>
                <c:pt idx="4653">
                  <c:v>#N/A</c:v>
                </c:pt>
                <c:pt idx="4654">
                  <c:v>#N/A</c:v>
                </c:pt>
                <c:pt idx="4655">
                  <c:v>#N/A</c:v>
                </c:pt>
                <c:pt idx="4656">
                  <c:v>#N/A</c:v>
                </c:pt>
                <c:pt idx="4657">
                  <c:v>#N/A</c:v>
                </c:pt>
                <c:pt idx="4658">
                  <c:v>#N/A</c:v>
                </c:pt>
                <c:pt idx="4659">
                  <c:v>#N/A</c:v>
                </c:pt>
                <c:pt idx="4660">
                  <c:v>#N/A</c:v>
                </c:pt>
                <c:pt idx="4661">
                  <c:v>#N/A</c:v>
                </c:pt>
                <c:pt idx="4662">
                  <c:v>#N/A</c:v>
                </c:pt>
                <c:pt idx="4663">
                  <c:v>#N/A</c:v>
                </c:pt>
                <c:pt idx="4664">
                  <c:v>#N/A</c:v>
                </c:pt>
                <c:pt idx="4665">
                  <c:v>#N/A</c:v>
                </c:pt>
                <c:pt idx="4666">
                  <c:v>#N/A</c:v>
                </c:pt>
                <c:pt idx="4667">
                  <c:v>#N/A</c:v>
                </c:pt>
                <c:pt idx="4668">
                  <c:v>#N/A</c:v>
                </c:pt>
                <c:pt idx="4669">
                  <c:v>#N/A</c:v>
                </c:pt>
                <c:pt idx="4670">
                  <c:v>#N/A</c:v>
                </c:pt>
                <c:pt idx="4671">
                  <c:v>#N/A</c:v>
                </c:pt>
                <c:pt idx="4672">
                  <c:v>#N/A</c:v>
                </c:pt>
                <c:pt idx="4673">
                  <c:v>#N/A</c:v>
                </c:pt>
                <c:pt idx="4674">
                  <c:v>#N/A</c:v>
                </c:pt>
                <c:pt idx="4675">
                  <c:v>#N/A</c:v>
                </c:pt>
                <c:pt idx="4676">
                  <c:v>#N/A</c:v>
                </c:pt>
                <c:pt idx="4677">
                  <c:v>#N/A</c:v>
                </c:pt>
                <c:pt idx="4678">
                  <c:v>#N/A</c:v>
                </c:pt>
                <c:pt idx="4679">
                  <c:v>#N/A</c:v>
                </c:pt>
                <c:pt idx="4680">
                  <c:v>#N/A</c:v>
                </c:pt>
                <c:pt idx="4681">
                  <c:v>#N/A</c:v>
                </c:pt>
                <c:pt idx="4682">
                  <c:v>#N/A</c:v>
                </c:pt>
                <c:pt idx="4683">
                  <c:v>#N/A</c:v>
                </c:pt>
                <c:pt idx="4684">
                  <c:v>#N/A</c:v>
                </c:pt>
                <c:pt idx="4685">
                  <c:v>#N/A</c:v>
                </c:pt>
                <c:pt idx="4686">
                  <c:v>#N/A</c:v>
                </c:pt>
                <c:pt idx="4687">
                  <c:v>#N/A</c:v>
                </c:pt>
                <c:pt idx="4688">
                  <c:v>#N/A</c:v>
                </c:pt>
                <c:pt idx="4689">
                  <c:v>#N/A</c:v>
                </c:pt>
                <c:pt idx="4690">
                  <c:v>#N/A</c:v>
                </c:pt>
                <c:pt idx="4691">
                  <c:v>#N/A</c:v>
                </c:pt>
                <c:pt idx="4692">
                  <c:v>#N/A</c:v>
                </c:pt>
                <c:pt idx="4693">
                  <c:v>#N/A</c:v>
                </c:pt>
                <c:pt idx="4694">
                  <c:v>#N/A</c:v>
                </c:pt>
                <c:pt idx="4695">
                  <c:v>#N/A</c:v>
                </c:pt>
                <c:pt idx="4696">
                  <c:v>#N/A</c:v>
                </c:pt>
                <c:pt idx="4697">
                  <c:v>#N/A</c:v>
                </c:pt>
                <c:pt idx="4698">
                  <c:v>#N/A</c:v>
                </c:pt>
                <c:pt idx="4699">
                  <c:v>#N/A</c:v>
                </c:pt>
                <c:pt idx="4700">
                  <c:v>#N/A</c:v>
                </c:pt>
                <c:pt idx="4701">
                  <c:v>#N/A</c:v>
                </c:pt>
                <c:pt idx="4702">
                  <c:v>#N/A</c:v>
                </c:pt>
                <c:pt idx="4703">
                  <c:v>#N/A</c:v>
                </c:pt>
                <c:pt idx="4704">
                  <c:v>#N/A</c:v>
                </c:pt>
                <c:pt idx="4705">
                  <c:v>#N/A</c:v>
                </c:pt>
                <c:pt idx="4706">
                  <c:v>#N/A</c:v>
                </c:pt>
                <c:pt idx="4707">
                  <c:v>#N/A</c:v>
                </c:pt>
                <c:pt idx="4708">
                  <c:v>#N/A</c:v>
                </c:pt>
                <c:pt idx="4709">
                  <c:v>#N/A</c:v>
                </c:pt>
                <c:pt idx="4710">
                  <c:v>#N/A</c:v>
                </c:pt>
                <c:pt idx="4711">
                  <c:v>#N/A</c:v>
                </c:pt>
                <c:pt idx="4712">
                  <c:v>#N/A</c:v>
                </c:pt>
                <c:pt idx="4713">
                  <c:v>#N/A</c:v>
                </c:pt>
                <c:pt idx="4714">
                  <c:v>#N/A</c:v>
                </c:pt>
                <c:pt idx="4715">
                  <c:v>#N/A</c:v>
                </c:pt>
                <c:pt idx="4716">
                  <c:v>#N/A</c:v>
                </c:pt>
                <c:pt idx="4717">
                  <c:v>#N/A</c:v>
                </c:pt>
                <c:pt idx="4718">
                  <c:v>#N/A</c:v>
                </c:pt>
                <c:pt idx="4719">
                  <c:v>#N/A</c:v>
                </c:pt>
                <c:pt idx="4720">
                  <c:v>#N/A</c:v>
                </c:pt>
                <c:pt idx="4721">
                  <c:v>#N/A</c:v>
                </c:pt>
                <c:pt idx="4722">
                  <c:v>#N/A</c:v>
                </c:pt>
                <c:pt idx="4723">
                  <c:v>#N/A</c:v>
                </c:pt>
                <c:pt idx="4724">
                  <c:v>#N/A</c:v>
                </c:pt>
                <c:pt idx="4725">
                  <c:v>#N/A</c:v>
                </c:pt>
                <c:pt idx="4726">
                  <c:v>#N/A</c:v>
                </c:pt>
                <c:pt idx="4727">
                  <c:v>#N/A</c:v>
                </c:pt>
                <c:pt idx="4728">
                  <c:v>#N/A</c:v>
                </c:pt>
                <c:pt idx="4729">
                  <c:v>#N/A</c:v>
                </c:pt>
                <c:pt idx="4730">
                  <c:v>#N/A</c:v>
                </c:pt>
                <c:pt idx="4731">
                  <c:v>#N/A</c:v>
                </c:pt>
                <c:pt idx="4732">
                  <c:v>#N/A</c:v>
                </c:pt>
                <c:pt idx="4733">
                  <c:v>#N/A</c:v>
                </c:pt>
                <c:pt idx="4734">
                  <c:v>#N/A</c:v>
                </c:pt>
                <c:pt idx="4735">
                  <c:v>#N/A</c:v>
                </c:pt>
                <c:pt idx="4736">
                  <c:v>#N/A</c:v>
                </c:pt>
                <c:pt idx="4737">
                  <c:v>#N/A</c:v>
                </c:pt>
                <c:pt idx="4738">
                  <c:v>#N/A</c:v>
                </c:pt>
                <c:pt idx="4739">
                  <c:v>#N/A</c:v>
                </c:pt>
                <c:pt idx="4740">
                  <c:v>#N/A</c:v>
                </c:pt>
                <c:pt idx="4741">
                  <c:v>#N/A</c:v>
                </c:pt>
                <c:pt idx="4742">
                  <c:v>#N/A</c:v>
                </c:pt>
                <c:pt idx="4743">
                  <c:v>#N/A</c:v>
                </c:pt>
                <c:pt idx="4744">
                  <c:v>#N/A</c:v>
                </c:pt>
                <c:pt idx="4745">
                  <c:v>#N/A</c:v>
                </c:pt>
                <c:pt idx="4746">
                  <c:v>#N/A</c:v>
                </c:pt>
                <c:pt idx="4747">
                  <c:v>#N/A</c:v>
                </c:pt>
                <c:pt idx="4748">
                  <c:v>#N/A</c:v>
                </c:pt>
                <c:pt idx="4749">
                  <c:v>#N/A</c:v>
                </c:pt>
                <c:pt idx="4750">
                  <c:v>#N/A</c:v>
                </c:pt>
                <c:pt idx="4751">
                  <c:v>#N/A</c:v>
                </c:pt>
                <c:pt idx="4752">
                  <c:v>#N/A</c:v>
                </c:pt>
                <c:pt idx="4753">
                  <c:v>#N/A</c:v>
                </c:pt>
                <c:pt idx="4754">
                  <c:v>#N/A</c:v>
                </c:pt>
                <c:pt idx="4755">
                  <c:v>#N/A</c:v>
                </c:pt>
                <c:pt idx="4756">
                  <c:v>#N/A</c:v>
                </c:pt>
                <c:pt idx="4757">
                  <c:v>#N/A</c:v>
                </c:pt>
                <c:pt idx="4758">
                  <c:v>#N/A</c:v>
                </c:pt>
                <c:pt idx="4759">
                  <c:v>#N/A</c:v>
                </c:pt>
                <c:pt idx="4760">
                  <c:v>#N/A</c:v>
                </c:pt>
                <c:pt idx="4761">
                  <c:v>#N/A</c:v>
                </c:pt>
                <c:pt idx="4762">
                  <c:v>#N/A</c:v>
                </c:pt>
                <c:pt idx="4763">
                  <c:v>#N/A</c:v>
                </c:pt>
                <c:pt idx="4764">
                  <c:v>#N/A</c:v>
                </c:pt>
                <c:pt idx="4765">
                  <c:v>#N/A</c:v>
                </c:pt>
                <c:pt idx="4766">
                  <c:v>#N/A</c:v>
                </c:pt>
                <c:pt idx="4767">
                  <c:v>#N/A</c:v>
                </c:pt>
                <c:pt idx="4768">
                  <c:v>#N/A</c:v>
                </c:pt>
                <c:pt idx="4769">
                  <c:v>#N/A</c:v>
                </c:pt>
                <c:pt idx="4770">
                  <c:v>#N/A</c:v>
                </c:pt>
                <c:pt idx="4771">
                  <c:v>#N/A</c:v>
                </c:pt>
                <c:pt idx="4772">
                  <c:v>#N/A</c:v>
                </c:pt>
                <c:pt idx="4773">
                  <c:v>#N/A</c:v>
                </c:pt>
                <c:pt idx="4774">
                  <c:v>#N/A</c:v>
                </c:pt>
                <c:pt idx="4775">
                  <c:v>#N/A</c:v>
                </c:pt>
                <c:pt idx="4776">
                  <c:v>#N/A</c:v>
                </c:pt>
                <c:pt idx="4777">
                  <c:v>#N/A</c:v>
                </c:pt>
                <c:pt idx="4778">
                  <c:v>#N/A</c:v>
                </c:pt>
                <c:pt idx="4779">
                  <c:v>#N/A</c:v>
                </c:pt>
                <c:pt idx="4780">
                  <c:v>#N/A</c:v>
                </c:pt>
                <c:pt idx="4781">
                  <c:v>#N/A</c:v>
                </c:pt>
                <c:pt idx="4782">
                  <c:v>#N/A</c:v>
                </c:pt>
                <c:pt idx="4783">
                  <c:v>#N/A</c:v>
                </c:pt>
                <c:pt idx="4784">
                  <c:v>#N/A</c:v>
                </c:pt>
                <c:pt idx="4785">
                  <c:v>#N/A</c:v>
                </c:pt>
                <c:pt idx="4786">
                  <c:v>#N/A</c:v>
                </c:pt>
                <c:pt idx="4787">
                  <c:v>#N/A</c:v>
                </c:pt>
                <c:pt idx="4788">
                  <c:v>#N/A</c:v>
                </c:pt>
                <c:pt idx="4789">
                  <c:v>#N/A</c:v>
                </c:pt>
                <c:pt idx="4790">
                  <c:v>#N/A</c:v>
                </c:pt>
                <c:pt idx="4791">
                  <c:v>#N/A</c:v>
                </c:pt>
                <c:pt idx="4792">
                  <c:v>#N/A</c:v>
                </c:pt>
                <c:pt idx="4793">
                  <c:v>#N/A</c:v>
                </c:pt>
                <c:pt idx="4794">
                  <c:v>#N/A</c:v>
                </c:pt>
                <c:pt idx="4795">
                  <c:v>#N/A</c:v>
                </c:pt>
                <c:pt idx="4796">
                  <c:v>#N/A</c:v>
                </c:pt>
                <c:pt idx="4797">
                  <c:v>#N/A</c:v>
                </c:pt>
                <c:pt idx="4798">
                  <c:v>#N/A</c:v>
                </c:pt>
                <c:pt idx="4799">
                  <c:v>#N/A</c:v>
                </c:pt>
                <c:pt idx="4800">
                  <c:v>#N/A</c:v>
                </c:pt>
                <c:pt idx="4801">
                  <c:v>#N/A</c:v>
                </c:pt>
                <c:pt idx="4802">
                  <c:v>#N/A</c:v>
                </c:pt>
                <c:pt idx="4803">
                  <c:v>#N/A</c:v>
                </c:pt>
                <c:pt idx="4804">
                  <c:v>#N/A</c:v>
                </c:pt>
                <c:pt idx="4805">
                  <c:v>#N/A</c:v>
                </c:pt>
                <c:pt idx="4806">
                  <c:v>#N/A</c:v>
                </c:pt>
                <c:pt idx="4807">
                  <c:v>#N/A</c:v>
                </c:pt>
                <c:pt idx="4808">
                  <c:v>#N/A</c:v>
                </c:pt>
                <c:pt idx="4809">
                  <c:v>#N/A</c:v>
                </c:pt>
                <c:pt idx="4810">
                  <c:v>#N/A</c:v>
                </c:pt>
                <c:pt idx="4811">
                  <c:v>#N/A</c:v>
                </c:pt>
                <c:pt idx="4812">
                  <c:v>#N/A</c:v>
                </c:pt>
                <c:pt idx="4813">
                  <c:v>#N/A</c:v>
                </c:pt>
                <c:pt idx="4814">
                  <c:v>#N/A</c:v>
                </c:pt>
                <c:pt idx="4815">
                  <c:v>#N/A</c:v>
                </c:pt>
                <c:pt idx="4816">
                  <c:v>#N/A</c:v>
                </c:pt>
                <c:pt idx="4817">
                  <c:v>#N/A</c:v>
                </c:pt>
                <c:pt idx="4818">
                  <c:v>#N/A</c:v>
                </c:pt>
                <c:pt idx="4819">
                  <c:v>#N/A</c:v>
                </c:pt>
                <c:pt idx="4820">
                  <c:v>#N/A</c:v>
                </c:pt>
                <c:pt idx="4821">
                  <c:v>#N/A</c:v>
                </c:pt>
                <c:pt idx="4822">
                  <c:v>#N/A</c:v>
                </c:pt>
                <c:pt idx="4823">
                  <c:v>#N/A</c:v>
                </c:pt>
                <c:pt idx="4824">
                  <c:v>#N/A</c:v>
                </c:pt>
                <c:pt idx="4825">
                  <c:v>#N/A</c:v>
                </c:pt>
                <c:pt idx="4826">
                  <c:v>#N/A</c:v>
                </c:pt>
                <c:pt idx="4827">
                  <c:v>#N/A</c:v>
                </c:pt>
                <c:pt idx="4828">
                  <c:v>#N/A</c:v>
                </c:pt>
                <c:pt idx="4829">
                  <c:v>#N/A</c:v>
                </c:pt>
                <c:pt idx="4830">
                  <c:v>#N/A</c:v>
                </c:pt>
                <c:pt idx="4831">
                  <c:v>#N/A</c:v>
                </c:pt>
                <c:pt idx="4832">
                  <c:v>#N/A</c:v>
                </c:pt>
                <c:pt idx="4833">
                  <c:v>#N/A</c:v>
                </c:pt>
                <c:pt idx="4834">
                  <c:v>#N/A</c:v>
                </c:pt>
                <c:pt idx="4835">
                  <c:v>#N/A</c:v>
                </c:pt>
                <c:pt idx="4836">
                  <c:v>#N/A</c:v>
                </c:pt>
                <c:pt idx="4837">
                  <c:v>#N/A</c:v>
                </c:pt>
                <c:pt idx="4838">
                  <c:v>#N/A</c:v>
                </c:pt>
                <c:pt idx="4839">
                  <c:v>#N/A</c:v>
                </c:pt>
                <c:pt idx="4840">
                  <c:v>#N/A</c:v>
                </c:pt>
                <c:pt idx="4841">
                  <c:v>#N/A</c:v>
                </c:pt>
                <c:pt idx="4842">
                  <c:v>#N/A</c:v>
                </c:pt>
                <c:pt idx="4843">
                  <c:v>#N/A</c:v>
                </c:pt>
                <c:pt idx="4844">
                  <c:v>#N/A</c:v>
                </c:pt>
                <c:pt idx="4845">
                  <c:v>#N/A</c:v>
                </c:pt>
                <c:pt idx="4846">
                  <c:v>#N/A</c:v>
                </c:pt>
                <c:pt idx="4847">
                  <c:v>#N/A</c:v>
                </c:pt>
                <c:pt idx="4848">
                  <c:v>#N/A</c:v>
                </c:pt>
                <c:pt idx="4849">
                  <c:v>#N/A</c:v>
                </c:pt>
                <c:pt idx="4850">
                  <c:v>#N/A</c:v>
                </c:pt>
                <c:pt idx="4851">
                  <c:v>#N/A</c:v>
                </c:pt>
                <c:pt idx="4852">
                  <c:v>#N/A</c:v>
                </c:pt>
                <c:pt idx="4853">
                  <c:v>#N/A</c:v>
                </c:pt>
                <c:pt idx="4854">
                  <c:v>#N/A</c:v>
                </c:pt>
                <c:pt idx="4855">
                  <c:v>#N/A</c:v>
                </c:pt>
                <c:pt idx="4856">
                  <c:v>#N/A</c:v>
                </c:pt>
                <c:pt idx="4857">
                  <c:v>#N/A</c:v>
                </c:pt>
                <c:pt idx="4858">
                  <c:v>#N/A</c:v>
                </c:pt>
                <c:pt idx="4859">
                  <c:v>#N/A</c:v>
                </c:pt>
                <c:pt idx="4860">
                  <c:v>#N/A</c:v>
                </c:pt>
                <c:pt idx="4861">
                  <c:v>#N/A</c:v>
                </c:pt>
                <c:pt idx="4862">
                  <c:v>#N/A</c:v>
                </c:pt>
                <c:pt idx="4863">
                  <c:v>#N/A</c:v>
                </c:pt>
                <c:pt idx="4864">
                  <c:v>#N/A</c:v>
                </c:pt>
                <c:pt idx="4865">
                  <c:v>#N/A</c:v>
                </c:pt>
                <c:pt idx="4866">
                  <c:v>#N/A</c:v>
                </c:pt>
                <c:pt idx="4867">
                  <c:v>#N/A</c:v>
                </c:pt>
                <c:pt idx="4868">
                  <c:v>#N/A</c:v>
                </c:pt>
                <c:pt idx="4869">
                  <c:v>#N/A</c:v>
                </c:pt>
                <c:pt idx="4870">
                  <c:v>#N/A</c:v>
                </c:pt>
                <c:pt idx="4871">
                  <c:v>#N/A</c:v>
                </c:pt>
                <c:pt idx="4872">
                  <c:v>#N/A</c:v>
                </c:pt>
                <c:pt idx="4873">
                  <c:v>#N/A</c:v>
                </c:pt>
                <c:pt idx="4874">
                  <c:v>#N/A</c:v>
                </c:pt>
                <c:pt idx="4875">
                  <c:v>#N/A</c:v>
                </c:pt>
                <c:pt idx="4876">
                  <c:v>#N/A</c:v>
                </c:pt>
                <c:pt idx="4877">
                  <c:v>#N/A</c:v>
                </c:pt>
                <c:pt idx="4878">
                  <c:v>#N/A</c:v>
                </c:pt>
                <c:pt idx="4879">
                  <c:v>#N/A</c:v>
                </c:pt>
                <c:pt idx="4880">
                  <c:v>#N/A</c:v>
                </c:pt>
                <c:pt idx="4881">
                  <c:v>#N/A</c:v>
                </c:pt>
                <c:pt idx="4882">
                  <c:v>#N/A</c:v>
                </c:pt>
                <c:pt idx="4883">
                  <c:v>#N/A</c:v>
                </c:pt>
                <c:pt idx="4884">
                  <c:v>#N/A</c:v>
                </c:pt>
                <c:pt idx="4885">
                  <c:v>#N/A</c:v>
                </c:pt>
                <c:pt idx="4886">
                  <c:v>#N/A</c:v>
                </c:pt>
                <c:pt idx="4887">
                  <c:v>#N/A</c:v>
                </c:pt>
                <c:pt idx="4888">
                  <c:v>#N/A</c:v>
                </c:pt>
                <c:pt idx="4889">
                  <c:v>#N/A</c:v>
                </c:pt>
                <c:pt idx="4890">
                  <c:v>#N/A</c:v>
                </c:pt>
                <c:pt idx="4891">
                  <c:v>#N/A</c:v>
                </c:pt>
                <c:pt idx="4892">
                  <c:v>#N/A</c:v>
                </c:pt>
                <c:pt idx="4893">
                  <c:v>#N/A</c:v>
                </c:pt>
                <c:pt idx="4894">
                  <c:v>#N/A</c:v>
                </c:pt>
                <c:pt idx="4895">
                  <c:v>#N/A</c:v>
                </c:pt>
                <c:pt idx="4896">
                  <c:v>#N/A</c:v>
                </c:pt>
                <c:pt idx="4897">
                  <c:v>#N/A</c:v>
                </c:pt>
                <c:pt idx="4898">
                  <c:v>#N/A</c:v>
                </c:pt>
                <c:pt idx="4899">
                  <c:v>#N/A</c:v>
                </c:pt>
                <c:pt idx="4900">
                  <c:v>#N/A</c:v>
                </c:pt>
                <c:pt idx="4901">
                  <c:v>#N/A</c:v>
                </c:pt>
                <c:pt idx="4902">
                  <c:v>#N/A</c:v>
                </c:pt>
                <c:pt idx="4903">
                  <c:v>#N/A</c:v>
                </c:pt>
                <c:pt idx="4904">
                  <c:v>#N/A</c:v>
                </c:pt>
                <c:pt idx="4905">
                  <c:v>#N/A</c:v>
                </c:pt>
                <c:pt idx="4906">
                  <c:v>#N/A</c:v>
                </c:pt>
                <c:pt idx="4907">
                  <c:v>#N/A</c:v>
                </c:pt>
                <c:pt idx="4908">
                  <c:v>#N/A</c:v>
                </c:pt>
                <c:pt idx="4909">
                  <c:v>#N/A</c:v>
                </c:pt>
                <c:pt idx="4910">
                  <c:v>#N/A</c:v>
                </c:pt>
                <c:pt idx="4911">
                  <c:v>#N/A</c:v>
                </c:pt>
                <c:pt idx="4912">
                  <c:v>#N/A</c:v>
                </c:pt>
                <c:pt idx="4913">
                  <c:v>#N/A</c:v>
                </c:pt>
                <c:pt idx="4914">
                  <c:v>#N/A</c:v>
                </c:pt>
                <c:pt idx="4915">
                  <c:v>#N/A</c:v>
                </c:pt>
                <c:pt idx="4916">
                  <c:v>#N/A</c:v>
                </c:pt>
                <c:pt idx="4917">
                  <c:v>#N/A</c:v>
                </c:pt>
                <c:pt idx="4918">
                  <c:v>#N/A</c:v>
                </c:pt>
                <c:pt idx="4919">
                  <c:v>#N/A</c:v>
                </c:pt>
                <c:pt idx="4920">
                  <c:v>#N/A</c:v>
                </c:pt>
                <c:pt idx="4921">
                  <c:v>#N/A</c:v>
                </c:pt>
                <c:pt idx="4922">
                  <c:v>#N/A</c:v>
                </c:pt>
                <c:pt idx="4923">
                  <c:v>#N/A</c:v>
                </c:pt>
                <c:pt idx="4924">
                  <c:v>#N/A</c:v>
                </c:pt>
                <c:pt idx="4925">
                  <c:v>#N/A</c:v>
                </c:pt>
                <c:pt idx="4926">
                  <c:v>#N/A</c:v>
                </c:pt>
                <c:pt idx="4927">
                  <c:v>#N/A</c:v>
                </c:pt>
                <c:pt idx="4928">
                  <c:v>#N/A</c:v>
                </c:pt>
                <c:pt idx="4929">
                  <c:v>#N/A</c:v>
                </c:pt>
                <c:pt idx="4930">
                  <c:v>#N/A</c:v>
                </c:pt>
                <c:pt idx="4931">
                  <c:v>#N/A</c:v>
                </c:pt>
                <c:pt idx="4932">
                  <c:v>#N/A</c:v>
                </c:pt>
                <c:pt idx="4933">
                  <c:v>#N/A</c:v>
                </c:pt>
                <c:pt idx="4934">
                  <c:v>#N/A</c:v>
                </c:pt>
                <c:pt idx="4935">
                  <c:v>#N/A</c:v>
                </c:pt>
                <c:pt idx="4936">
                  <c:v>#N/A</c:v>
                </c:pt>
                <c:pt idx="4937">
                  <c:v>#N/A</c:v>
                </c:pt>
                <c:pt idx="4938">
                  <c:v>#N/A</c:v>
                </c:pt>
                <c:pt idx="4939">
                  <c:v>#N/A</c:v>
                </c:pt>
                <c:pt idx="4940">
                  <c:v>#N/A</c:v>
                </c:pt>
                <c:pt idx="4941">
                  <c:v>#N/A</c:v>
                </c:pt>
                <c:pt idx="4942">
                  <c:v>#N/A</c:v>
                </c:pt>
                <c:pt idx="4943">
                  <c:v>#N/A</c:v>
                </c:pt>
                <c:pt idx="4944">
                  <c:v>#N/A</c:v>
                </c:pt>
                <c:pt idx="4945">
                  <c:v>#N/A</c:v>
                </c:pt>
                <c:pt idx="4946">
                  <c:v>#N/A</c:v>
                </c:pt>
                <c:pt idx="4947">
                  <c:v>#N/A</c:v>
                </c:pt>
                <c:pt idx="4948">
                  <c:v>#N/A</c:v>
                </c:pt>
                <c:pt idx="4949">
                  <c:v>#N/A</c:v>
                </c:pt>
                <c:pt idx="4950">
                  <c:v>#N/A</c:v>
                </c:pt>
                <c:pt idx="4951">
                  <c:v>#N/A</c:v>
                </c:pt>
                <c:pt idx="4952">
                  <c:v>#N/A</c:v>
                </c:pt>
                <c:pt idx="4953">
                  <c:v>#N/A</c:v>
                </c:pt>
                <c:pt idx="4954">
                  <c:v>#N/A</c:v>
                </c:pt>
                <c:pt idx="4955">
                  <c:v>#N/A</c:v>
                </c:pt>
                <c:pt idx="4956">
                  <c:v>#N/A</c:v>
                </c:pt>
                <c:pt idx="4957">
                  <c:v>#N/A</c:v>
                </c:pt>
                <c:pt idx="4958">
                  <c:v>#N/A</c:v>
                </c:pt>
                <c:pt idx="4959">
                  <c:v>#N/A</c:v>
                </c:pt>
                <c:pt idx="4960">
                  <c:v>#N/A</c:v>
                </c:pt>
                <c:pt idx="4961">
                  <c:v>#N/A</c:v>
                </c:pt>
                <c:pt idx="4962">
                  <c:v>#N/A</c:v>
                </c:pt>
                <c:pt idx="4963">
                  <c:v>#N/A</c:v>
                </c:pt>
                <c:pt idx="4964">
                  <c:v>#N/A</c:v>
                </c:pt>
                <c:pt idx="4965">
                  <c:v>#N/A</c:v>
                </c:pt>
                <c:pt idx="4966">
                  <c:v>#N/A</c:v>
                </c:pt>
                <c:pt idx="4967">
                  <c:v>#N/A</c:v>
                </c:pt>
                <c:pt idx="4968">
                  <c:v>#N/A</c:v>
                </c:pt>
                <c:pt idx="4969">
                  <c:v>#N/A</c:v>
                </c:pt>
                <c:pt idx="4970">
                  <c:v>#N/A</c:v>
                </c:pt>
                <c:pt idx="4971">
                  <c:v>#N/A</c:v>
                </c:pt>
                <c:pt idx="4972">
                  <c:v>#N/A</c:v>
                </c:pt>
                <c:pt idx="4973">
                  <c:v>#N/A</c:v>
                </c:pt>
                <c:pt idx="4974">
                  <c:v>#N/A</c:v>
                </c:pt>
                <c:pt idx="4975">
                  <c:v>#N/A</c:v>
                </c:pt>
                <c:pt idx="4976">
                  <c:v>#N/A</c:v>
                </c:pt>
                <c:pt idx="4977">
                  <c:v>#N/A</c:v>
                </c:pt>
                <c:pt idx="4978">
                  <c:v>#N/A</c:v>
                </c:pt>
                <c:pt idx="4979">
                  <c:v>#N/A</c:v>
                </c:pt>
                <c:pt idx="4980">
                  <c:v>#N/A</c:v>
                </c:pt>
                <c:pt idx="4981">
                  <c:v>#N/A</c:v>
                </c:pt>
                <c:pt idx="4982">
                  <c:v>#N/A</c:v>
                </c:pt>
                <c:pt idx="4983">
                  <c:v>#N/A</c:v>
                </c:pt>
                <c:pt idx="4984">
                  <c:v>#N/A</c:v>
                </c:pt>
                <c:pt idx="4985">
                  <c:v>#N/A</c:v>
                </c:pt>
                <c:pt idx="4986">
                  <c:v>#N/A</c:v>
                </c:pt>
                <c:pt idx="4987">
                  <c:v>#N/A</c:v>
                </c:pt>
                <c:pt idx="4988">
                  <c:v>#N/A</c:v>
                </c:pt>
                <c:pt idx="4989">
                  <c:v>#N/A</c:v>
                </c:pt>
                <c:pt idx="4990">
                  <c:v>#N/A</c:v>
                </c:pt>
                <c:pt idx="4991">
                  <c:v>#N/A</c:v>
                </c:pt>
                <c:pt idx="4992">
                  <c:v>#N/A</c:v>
                </c:pt>
                <c:pt idx="4993">
                  <c:v>#N/A</c:v>
                </c:pt>
                <c:pt idx="4994">
                  <c:v>#N/A</c:v>
                </c:pt>
                <c:pt idx="4995">
                  <c:v>#N/A</c:v>
                </c:pt>
                <c:pt idx="4996">
                  <c:v>#N/A</c:v>
                </c:pt>
                <c:pt idx="4997">
                  <c:v>#N/A</c:v>
                </c:pt>
                <c:pt idx="4998">
                  <c:v>#N/A</c:v>
                </c:pt>
                <c:pt idx="4999">
                  <c:v>#N/A</c:v>
                </c:pt>
                <c:pt idx="5000">
                  <c:v>#N/A</c:v>
                </c:pt>
                <c:pt idx="5001">
                  <c:v>#N/A</c:v>
                </c:pt>
                <c:pt idx="5002">
                  <c:v>#N/A</c:v>
                </c:pt>
                <c:pt idx="5003">
                  <c:v>#N/A</c:v>
                </c:pt>
                <c:pt idx="5004">
                  <c:v>#N/A</c:v>
                </c:pt>
                <c:pt idx="5005">
                  <c:v>#N/A</c:v>
                </c:pt>
                <c:pt idx="5006">
                  <c:v>#N/A</c:v>
                </c:pt>
                <c:pt idx="5007">
                  <c:v>#N/A</c:v>
                </c:pt>
                <c:pt idx="5008">
                  <c:v>#N/A</c:v>
                </c:pt>
                <c:pt idx="5009">
                  <c:v>#N/A</c:v>
                </c:pt>
                <c:pt idx="5010">
                  <c:v>#N/A</c:v>
                </c:pt>
                <c:pt idx="5011">
                  <c:v>#N/A</c:v>
                </c:pt>
                <c:pt idx="5012">
                  <c:v>#N/A</c:v>
                </c:pt>
                <c:pt idx="5013">
                  <c:v>#N/A</c:v>
                </c:pt>
                <c:pt idx="5014">
                  <c:v>#N/A</c:v>
                </c:pt>
                <c:pt idx="5015">
                  <c:v>#N/A</c:v>
                </c:pt>
                <c:pt idx="5016">
                  <c:v>#N/A</c:v>
                </c:pt>
                <c:pt idx="5017">
                  <c:v>#N/A</c:v>
                </c:pt>
                <c:pt idx="5018">
                  <c:v>#N/A</c:v>
                </c:pt>
                <c:pt idx="5019">
                  <c:v>#N/A</c:v>
                </c:pt>
                <c:pt idx="5020">
                  <c:v>#N/A</c:v>
                </c:pt>
                <c:pt idx="5021">
                  <c:v>#N/A</c:v>
                </c:pt>
                <c:pt idx="5022">
                  <c:v>#N/A</c:v>
                </c:pt>
                <c:pt idx="5023">
                  <c:v>#N/A</c:v>
                </c:pt>
                <c:pt idx="5024">
                  <c:v>#N/A</c:v>
                </c:pt>
                <c:pt idx="5025">
                  <c:v>#N/A</c:v>
                </c:pt>
                <c:pt idx="5026">
                  <c:v>#N/A</c:v>
                </c:pt>
                <c:pt idx="5027">
                  <c:v>#N/A</c:v>
                </c:pt>
                <c:pt idx="5028">
                  <c:v>#N/A</c:v>
                </c:pt>
                <c:pt idx="5029">
                  <c:v>#N/A</c:v>
                </c:pt>
                <c:pt idx="5030">
                  <c:v>#N/A</c:v>
                </c:pt>
                <c:pt idx="5031">
                  <c:v>#N/A</c:v>
                </c:pt>
                <c:pt idx="5032">
                  <c:v>#N/A</c:v>
                </c:pt>
                <c:pt idx="5033">
                  <c:v>#N/A</c:v>
                </c:pt>
                <c:pt idx="5034">
                  <c:v>#N/A</c:v>
                </c:pt>
                <c:pt idx="5035">
                  <c:v>#N/A</c:v>
                </c:pt>
                <c:pt idx="5036">
                  <c:v>#N/A</c:v>
                </c:pt>
                <c:pt idx="5037">
                  <c:v>#N/A</c:v>
                </c:pt>
                <c:pt idx="5038">
                  <c:v>#N/A</c:v>
                </c:pt>
                <c:pt idx="5039">
                  <c:v>#N/A</c:v>
                </c:pt>
                <c:pt idx="5040">
                  <c:v>#N/A</c:v>
                </c:pt>
                <c:pt idx="5041">
                  <c:v>#N/A</c:v>
                </c:pt>
                <c:pt idx="5042">
                  <c:v>#N/A</c:v>
                </c:pt>
                <c:pt idx="5043">
                  <c:v>#N/A</c:v>
                </c:pt>
                <c:pt idx="5044">
                  <c:v>#N/A</c:v>
                </c:pt>
                <c:pt idx="5045">
                  <c:v>#N/A</c:v>
                </c:pt>
                <c:pt idx="5046">
                  <c:v>#N/A</c:v>
                </c:pt>
                <c:pt idx="5047">
                  <c:v>#N/A</c:v>
                </c:pt>
                <c:pt idx="5048">
                  <c:v>#N/A</c:v>
                </c:pt>
                <c:pt idx="5049">
                  <c:v>#N/A</c:v>
                </c:pt>
                <c:pt idx="5050">
                  <c:v>#N/A</c:v>
                </c:pt>
                <c:pt idx="5051">
                  <c:v>#N/A</c:v>
                </c:pt>
                <c:pt idx="5052">
                  <c:v>#N/A</c:v>
                </c:pt>
                <c:pt idx="5053">
                  <c:v>#N/A</c:v>
                </c:pt>
                <c:pt idx="5054">
                  <c:v>#N/A</c:v>
                </c:pt>
                <c:pt idx="5055">
                  <c:v>#N/A</c:v>
                </c:pt>
                <c:pt idx="5056">
                  <c:v>#N/A</c:v>
                </c:pt>
                <c:pt idx="5057">
                  <c:v>#N/A</c:v>
                </c:pt>
                <c:pt idx="5058">
                  <c:v>#N/A</c:v>
                </c:pt>
                <c:pt idx="5059">
                  <c:v>#N/A</c:v>
                </c:pt>
                <c:pt idx="5060">
                  <c:v>#N/A</c:v>
                </c:pt>
                <c:pt idx="5061">
                  <c:v>#N/A</c:v>
                </c:pt>
                <c:pt idx="5062">
                  <c:v>#N/A</c:v>
                </c:pt>
                <c:pt idx="5063">
                  <c:v>#N/A</c:v>
                </c:pt>
                <c:pt idx="5064">
                  <c:v>#N/A</c:v>
                </c:pt>
                <c:pt idx="5065">
                  <c:v>#N/A</c:v>
                </c:pt>
                <c:pt idx="5066">
                  <c:v>#N/A</c:v>
                </c:pt>
                <c:pt idx="5067">
                  <c:v>#N/A</c:v>
                </c:pt>
                <c:pt idx="5068">
                  <c:v>#N/A</c:v>
                </c:pt>
                <c:pt idx="5069">
                  <c:v>#N/A</c:v>
                </c:pt>
                <c:pt idx="5070">
                  <c:v>#N/A</c:v>
                </c:pt>
                <c:pt idx="5071">
                  <c:v>#N/A</c:v>
                </c:pt>
                <c:pt idx="5072">
                  <c:v>#N/A</c:v>
                </c:pt>
                <c:pt idx="5073">
                  <c:v>#N/A</c:v>
                </c:pt>
                <c:pt idx="5074">
                  <c:v>#N/A</c:v>
                </c:pt>
                <c:pt idx="5075">
                  <c:v>#N/A</c:v>
                </c:pt>
                <c:pt idx="5076">
                  <c:v>#N/A</c:v>
                </c:pt>
                <c:pt idx="5077">
                  <c:v>#N/A</c:v>
                </c:pt>
                <c:pt idx="5078">
                  <c:v>#N/A</c:v>
                </c:pt>
                <c:pt idx="5079">
                  <c:v>#N/A</c:v>
                </c:pt>
                <c:pt idx="5080">
                  <c:v>#N/A</c:v>
                </c:pt>
                <c:pt idx="5081">
                  <c:v>#N/A</c:v>
                </c:pt>
                <c:pt idx="5082">
                  <c:v>#N/A</c:v>
                </c:pt>
                <c:pt idx="5083">
                  <c:v>#N/A</c:v>
                </c:pt>
                <c:pt idx="5084">
                  <c:v>#N/A</c:v>
                </c:pt>
                <c:pt idx="5085">
                  <c:v>#N/A</c:v>
                </c:pt>
                <c:pt idx="5086">
                  <c:v>#N/A</c:v>
                </c:pt>
                <c:pt idx="5087">
                  <c:v>#N/A</c:v>
                </c:pt>
                <c:pt idx="5088">
                  <c:v>#N/A</c:v>
                </c:pt>
                <c:pt idx="5089">
                  <c:v>#N/A</c:v>
                </c:pt>
                <c:pt idx="5090">
                  <c:v>#N/A</c:v>
                </c:pt>
                <c:pt idx="5091">
                  <c:v>#N/A</c:v>
                </c:pt>
                <c:pt idx="5092">
                  <c:v>#N/A</c:v>
                </c:pt>
                <c:pt idx="5093">
                  <c:v>#N/A</c:v>
                </c:pt>
                <c:pt idx="5094">
                  <c:v>#N/A</c:v>
                </c:pt>
                <c:pt idx="5095">
                  <c:v>#N/A</c:v>
                </c:pt>
                <c:pt idx="5096">
                  <c:v>#N/A</c:v>
                </c:pt>
                <c:pt idx="5097">
                  <c:v>#N/A</c:v>
                </c:pt>
                <c:pt idx="5098">
                  <c:v>#N/A</c:v>
                </c:pt>
                <c:pt idx="5099">
                  <c:v>#N/A</c:v>
                </c:pt>
                <c:pt idx="5100">
                  <c:v>#N/A</c:v>
                </c:pt>
                <c:pt idx="5101">
                  <c:v>#N/A</c:v>
                </c:pt>
                <c:pt idx="5102">
                  <c:v>#N/A</c:v>
                </c:pt>
                <c:pt idx="5103">
                  <c:v>#N/A</c:v>
                </c:pt>
                <c:pt idx="5104">
                  <c:v>#N/A</c:v>
                </c:pt>
                <c:pt idx="5105">
                  <c:v>#N/A</c:v>
                </c:pt>
                <c:pt idx="5106">
                  <c:v>#N/A</c:v>
                </c:pt>
                <c:pt idx="5107">
                  <c:v>#N/A</c:v>
                </c:pt>
                <c:pt idx="5108">
                  <c:v>#N/A</c:v>
                </c:pt>
                <c:pt idx="5109">
                  <c:v>#N/A</c:v>
                </c:pt>
                <c:pt idx="5110">
                  <c:v>#N/A</c:v>
                </c:pt>
                <c:pt idx="5111">
                  <c:v>#N/A</c:v>
                </c:pt>
                <c:pt idx="5112">
                  <c:v>#N/A</c:v>
                </c:pt>
                <c:pt idx="5113">
                  <c:v>#N/A</c:v>
                </c:pt>
                <c:pt idx="5114">
                  <c:v>#N/A</c:v>
                </c:pt>
                <c:pt idx="5115">
                  <c:v>#N/A</c:v>
                </c:pt>
                <c:pt idx="5116">
                  <c:v>#N/A</c:v>
                </c:pt>
                <c:pt idx="5117">
                  <c:v>#N/A</c:v>
                </c:pt>
                <c:pt idx="5118">
                  <c:v>#N/A</c:v>
                </c:pt>
                <c:pt idx="5119">
                  <c:v>#N/A</c:v>
                </c:pt>
                <c:pt idx="5120">
                  <c:v>#N/A</c:v>
                </c:pt>
                <c:pt idx="5121">
                  <c:v>#N/A</c:v>
                </c:pt>
                <c:pt idx="5122">
                  <c:v>#N/A</c:v>
                </c:pt>
                <c:pt idx="5123">
                  <c:v>#N/A</c:v>
                </c:pt>
                <c:pt idx="5124">
                  <c:v>#N/A</c:v>
                </c:pt>
                <c:pt idx="5125">
                  <c:v>#N/A</c:v>
                </c:pt>
                <c:pt idx="5126">
                  <c:v>#N/A</c:v>
                </c:pt>
                <c:pt idx="5127">
                  <c:v>#N/A</c:v>
                </c:pt>
                <c:pt idx="5128">
                  <c:v>#N/A</c:v>
                </c:pt>
                <c:pt idx="5129">
                  <c:v>#N/A</c:v>
                </c:pt>
                <c:pt idx="5130">
                  <c:v>#N/A</c:v>
                </c:pt>
                <c:pt idx="5131">
                  <c:v>#N/A</c:v>
                </c:pt>
                <c:pt idx="5132">
                  <c:v>#N/A</c:v>
                </c:pt>
                <c:pt idx="5133">
                  <c:v>#N/A</c:v>
                </c:pt>
                <c:pt idx="5134">
                  <c:v>#N/A</c:v>
                </c:pt>
                <c:pt idx="5135">
                  <c:v>#N/A</c:v>
                </c:pt>
                <c:pt idx="5136">
                  <c:v>#N/A</c:v>
                </c:pt>
                <c:pt idx="5137">
                  <c:v>#N/A</c:v>
                </c:pt>
                <c:pt idx="5138">
                  <c:v>#N/A</c:v>
                </c:pt>
                <c:pt idx="5139">
                  <c:v>#N/A</c:v>
                </c:pt>
                <c:pt idx="5140">
                  <c:v>#N/A</c:v>
                </c:pt>
                <c:pt idx="5141">
                  <c:v>#N/A</c:v>
                </c:pt>
                <c:pt idx="5142">
                  <c:v>#N/A</c:v>
                </c:pt>
                <c:pt idx="5143">
                  <c:v>#N/A</c:v>
                </c:pt>
                <c:pt idx="5144">
                  <c:v>#N/A</c:v>
                </c:pt>
                <c:pt idx="5145">
                  <c:v>#N/A</c:v>
                </c:pt>
                <c:pt idx="5146">
                  <c:v>#N/A</c:v>
                </c:pt>
                <c:pt idx="5147">
                  <c:v>#N/A</c:v>
                </c:pt>
                <c:pt idx="5148">
                  <c:v>#N/A</c:v>
                </c:pt>
                <c:pt idx="5149">
                  <c:v>#N/A</c:v>
                </c:pt>
                <c:pt idx="5150">
                  <c:v>#N/A</c:v>
                </c:pt>
                <c:pt idx="5151">
                  <c:v>#N/A</c:v>
                </c:pt>
                <c:pt idx="5152">
                  <c:v>#N/A</c:v>
                </c:pt>
                <c:pt idx="5153">
                  <c:v>#N/A</c:v>
                </c:pt>
                <c:pt idx="5154">
                  <c:v>#N/A</c:v>
                </c:pt>
                <c:pt idx="5155">
                  <c:v>#N/A</c:v>
                </c:pt>
                <c:pt idx="5156">
                  <c:v>#N/A</c:v>
                </c:pt>
                <c:pt idx="5157">
                  <c:v>#N/A</c:v>
                </c:pt>
                <c:pt idx="5158">
                  <c:v>#N/A</c:v>
                </c:pt>
                <c:pt idx="5159">
                  <c:v>#N/A</c:v>
                </c:pt>
                <c:pt idx="5160">
                  <c:v>#N/A</c:v>
                </c:pt>
                <c:pt idx="5161">
                  <c:v>#N/A</c:v>
                </c:pt>
                <c:pt idx="5162">
                  <c:v>#N/A</c:v>
                </c:pt>
                <c:pt idx="5163">
                  <c:v>#N/A</c:v>
                </c:pt>
                <c:pt idx="5164">
                  <c:v>#N/A</c:v>
                </c:pt>
                <c:pt idx="5165">
                  <c:v>#N/A</c:v>
                </c:pt>
                <c:pt idx="5166">
                  <c:v>#N/A</c:v>
                </c:pt>
                <c:pt idx="5167">
                  <c:v>#N/A</c:v>
                </c:pt>
                <c:pt idx="5168">
                  <c:v>#N/A</c:v>
                </c:pt>
                <c:pt idx="5169">
                  <c:v>#N/A</c:v>
                </c:pt>
                <c:pt idx="5170">
                  <c:v>#N/A</c:v>
                </c:pt>
                <c:pt idx="5171">
                  <c:v>#N/A</c:v>
                </c:pt>
                <c:pt idx="5172">
                  <c:v>#N/A</c:v>
                </c:pt>
                <c:pt idx="5173">
                  <c:v>#N/A</c:v>
                </c:pt>
                <c:pt idx="5174">
                  <c:v>#N/A</c:v>
                </c:pt>
                <c:pt idx="5175">
                  <c:v>#N/A</c:v>
                </c:pt>
                <c:pt idx="5176">
                  <c:v>#N/A</c:v>
                </c:pt>
                <c:pt idx="5177">
                  <c:v>#N/A</c:v>
                </c:pt>
                <c:pt idx="5178">
                  <c:v>#N/A</c:v>
                </c:pt>
                <c:pt idx="5179">
                  <c:v>#N/A</c:v>
                </c:pt>
                <c:pt idx="5180">
                  <c:v>#N/A</c:v>
                </c:pt>
                <c:pt idx="5181">
                  <c:v>#N/A</c:v>
                </c:pt>
                <c:pt idx="5182">
                  <c:v>#N/A</c:v>
                </c:pt>
                <c:pt idx="5183">
                  <c:v>#N/A</c:v>
                </c:pt>
                <c:pt idx="5184">
                  <c:v>#N/A</c:v>
                </c:pt>
                <c:pt idx="5185">
                  <c:v>#N/A</c:v>
                </c:pt>
                <c:pt idx="5186">
                  <c:v>#N/A</c:v>
                </c:pt>
                <c:pt idx="5187">
                  <c:v>#N/A</c:v>
                </c:pt>
                <c:pt idx="5188">
                  <c:v>#N/A</c:v>
                </c:pt>
                <c:pt idx="5189">
                  <c:v>#N/A</c:v>
                </c:pt>
                <c:pt idx="5190">
                  <c:v>#N/A</c:v>
                </c:pt>
                <c:pt idx="5191">
                  <c:v>#N/A</c:v>
                </c:pt>
                <c:pt idx="5192">
                  <c:v>#N/A</c:v>
                </c:pt>
                <c:pt idx="5193">
                  <c:v>#N/A</c:v>
                </c:pt>
                <c:pt idx="5194">
                  <c:v>#N/A</c:v>
                </c:pt>
                <c:pt idx="5195">
                  <c:v>#N/A</c:v>
                </c:pt>
                <c:pt idx="5196">
                  <c:v>#N/A</c:v>
                </c:pt>
                <c:pt idx="5197">
                  <c:v>#N/A</c:v>
                </c:pt>
                <c:pt idx="5198">
                  <c:v>#N/A</c:v>
                </c:pt>
                <c:pt idx="5199">
                  <c:v>#N/A</c:v>
                </c:pt>
                <c:pt idx="5200">
                  <c:v>#N/A</c:v>
                </c:pt>
                <c:pt idx="5201">
                  <c:v>#N/A</c:v>
                </c:pt>
                <c:pt idx="5202">
                  <c:v>#N/A</c:v>
                </c:pt>
                <c:pt idx="5203">
                  <c:v>#N/A</c:v>
                </c:pt>
                <c:pt idx="5204">
                  <c:v>#N/A</c:v>
                </c:pt>
                <c:pt idx="5205">
                  <c:v>#N/A</c:v>
                </c:pt>
                <c:pt idx="5206">
                  <c:v>#N/A</c:v>
                </c:pt>
                <c:pt idx="5207">
                  <c:v>#N/A</c:v>
                </c:pt>
                <c:pt idx="5208">
                  <c:v>#N/A</c:v>
                </c:pt>
                <c:pt idx="5209">
                  <c:v>#N/A</c:v>
                </c:pt>
                <c:pt idx="5210">
                  <c:v>#N/A</c:v>
                </c:pt>
                <c:pt idx="5211">
                  <c:v>#N/A</c:v>
                </c:pt>
                <c:pt idx="5212">
                  <c:v>#N/A</c:v>
                </c:pt>
                <c:pt idx="5213">
                  <c:v>#N/A</c:v>
                </c:pt>
                <c:pt idx="5214">
                  <c:v>#N/A</c:v>
                </c:pt>
                <c:pt idx="5215">
                  <c:v>#N/A</c:v>
                </c:pt>
                <c:pt idx="5216">
                  <c:v>#N/A</c:v>
                </c:pt>
                <c:pt idx="5217">
                  <c:v>#N/A</c:v>
                </c:pt>
                <c:pt idx="5218">
                  <c:v>#N/A</c:v>
                </c:pt>
                <c:pt idx="5219">
                  <c:v>#N/A</c:v>
                </c:pt>
                <c:pt idx="5220">
                  <c:v>#N/A</c:v>
                </c:pt>
                <c:pt idx="5221">
                  <c:v>#N/A</c:v>
                </c:pt>
                <c:pt idx="5222">
                  <c:v>#N/A</c:v>
                </c:pt>
                <c:pt idx="5223">
                  <c:v>#N/A</c:v>
                </c:pt>
                <c:pt idx="5224">
                  <c:v>#N/A</c:v>
                </c:pt>
                <c:pt idx="5225">
                  <c:v>#N/A</c:v>
                </c:pt>
                <c:pt idx="5226">
                  <c:v>#N/A</c:v>
                </c:pt>
                <c:pt idx="5227">
                  <c:v>#N/A</c:v>
                </c:pt>
                <c:pt idx="5228">
                  <c:v>#N/A</c:v>
                </c:pt>
                <c:pt idx="5229">
                  <c:v>#N/A</c:v>
                </c:pt>
                <c:pt idx="5230">
                  <c:v>#N/A</c:v>
                </c:pt>
                <c:pt idx="5231">
                  <c:v>#N/A</c:v>
                </c:pt>
                <c:pt idx="5232">
                  <c:v>#N/A</c:v>
                </c:pt>
                <c:pt idx="5233">
                  <c:v>#N/A</c:v>
                </c:pt>
                <c:pt idx="5234">
                  <c:v>#N/A</c:v>
                </c:pt>
                <c:pt idx="5235">
                  <c:v>#N/A</c:v>
                </c:pt>
                <c:pt idx="5236">
                  <c:v>#N/A</c:v>
                </c:pt>
                <c:pt idx="5237">
                  <c:v>#N/A</c:v>
                </c:pt>
                <c:pt idx="5238">
                  <c:v>#N/A</c:v>
                </c:pt>
                <c:pt idx="5239">
                  <c:v>#N/A</c:v>
                </c:pt>
                <c:pt idx="5240">
                  <c:v>#N/A</c:v>
                </c:pt>
                <c:pt idx="5241">
                  <c:v>#N/A</c:v>
                </c:pt>
                <c:pt idx="5242">
                  <c:v>#N/A</c:v>
                </c:pt>
                <c:pt idx="5243">
                  <c:v>#N/A</c:v>
                </c:pt>
                <c:pt idx="5244">
                  <c:v>#N/A</c:v>
                </c:pt>
                <c:pt idx="5245">
                  <c:v>#N/A</c:v>
                </c:pt>
                <c:pt idx="5246">
                  <c:v>#N/A</c:v>
                </c:pt>
                <c:pt idx="5247">
                  <c:v>#N/A</c:v>
                </c:pt>
                <c:pt idx="5248">
                  <c:v>#N/A</c:v>
                </c:pt>
                <c:pt idx="5249">
                  <c:v>#N/A</c:v>
                </c:pt>
                <c:pt idx="5250">
                  <c:v>#N/A</c:v>
                </c:pt>
                <c:pt idx="5251">
                  <c:v>#N/A</c:v>
                </c:pt>
                <c:pt idx="5252">
                  <c:v>#N/A</c:v>
                </c:pt>
                <c:pt idx="5253">
                  <c:v>#N/A</c:v>
                </c:pt>
                <c:pt idx="5254">
                  <c:v>#N/A</c:v>
                </c:pt>
                <c:pt idx="5255">
                  <c:v>#N/A</c:v>
                </c:pt>
                <c:pt idx="5256">
                  <c:v>#N/A</c:v>
                </c:pt>
                <c:pt idx="5257">
                  <c:v>#N/A</c:v>
                </c:pt>
                <c:pt idx="5258">
                  <c:v>#N/A</c:v>
                </c:pt>
                <c:pt idx="5259">
                  <c:v>#N/A</c:v>
                </c:pt>
                <c:pt idx="5260">
                  <c:v>#N/A</c:v>
                </c:pt>
                <c:pt idx="5261">
                  <c:v>#N/A</c:v>
                </c:pt>
                <c:pt idx="5262">
                  <c:v>#N/A</c:v>
                </c:pt>
                <c:pt idx="5263">
                  <c:v>#N/A</c:v>
                </c:pt>
                <c:pt idx="5264">
                  <c:v>#N/A</c:v>
                </c:pt>
                <c:pt idx="5265">
                  <c:v>#N/A</c:v>
                </c:pt>
                <c:pt idx="5266">
                  <c:v>#N/A</c:v>
                </c:pt>
                <c:pt idx="5267">
                  <c:v>#N/A</c:v>
                </c:pt>
                <c:pt idx="5268">
                  <c:v>#N/A</c:v>
                </c:pt>
                <c:pt idx="5269">
                  <c:v>#N/A</c:v>
                </c:pt>
                <c:pt idx="5270">
                  <c:v>#N/A</c:v>
                </c:pt>
                <c:pt idx="5271">
                  <c:v>#N/A</c:v>
                </c:pt>
                <c:pt idx="5272">
                  <c:v>#N/A</c:v>
                </c:pt>
                <c:pt idx="5273">
                  <c:v>#N/A</c:v>
                </c:pt>
                <c:pt idx="5274">
                  <c:v>#N/A</c:v>
                </c:pt>
                <c:pt idx="5275">
                  <c:v>#N/A</c:v>
                </c:pt>
                <c:pt idx="5276">
                  <c:v>#N/A</c:v>
                </c:pt>
                <c:pt idx="5277">
                  <c:v>#N/A</c:v>
                </c:pt>
                <c:pt idx="5278">
                  <c:v>#N/A</c:v>
                </c:pt>
                <c:pt idx="5279">
                  <c:v>#N/A</c:v>
                </c:pt>
                <c:pt idx="5280">
                  <c:v>#N/A</c:v>
                </c:pt>
                <c:pt idx="5281">
                  <c:v>#N/A</c:v>
                </c:pt>
                <c:pt idx="5282">
                  <c:v>#N/A</c:v>
                </c:pt>
                <c:pt idx="5283">
                  <c:v>#N/A</c:v>
                </c:pt>
                <c:pt idx="5284">
                  <c:v>#N/A</c:v>
                </c:pt>
                <c:pt idx="5285">
                  <c:v>#N/A</c:v>
                </c:pt>
                <c:pt idx="5286">
                  <c:v>#N/A</c:v>
                </c:pt>
                <c:pt idx="5287">
                  <c:v>#N/A</c:v>
                </c:pt>
                <c:pt idx="5288">
                  <c:v>#N/A</c:v>
                </c:pt>
                <c:pt idx="5289">
                  <c:v>#N/A</c:v>
                </c:pt>
                <c:pt idx="5290">
                  <c:v>#N/A</c:v>
                </c:pt>
                <c:pt idx="5291">
                  <c:v>#N/A</c:v>
                </c:pt>
                <c:pt idx="5292">
                  <c:v>#N/A</c:v>
                </c:pt>
                <c:pt idx="5293">
                  <c:v>#N/A</c:v>
                </c:pt>
                <c:pt idx="5294">
                  <c:v>#N/A</c:v>
                </c:pt>
                <c:pt idx="5295">
                  <c:v>#N/A</c:v>
                </c:pt>
                <c:pt idx="5296">
                  <c:v>#N/A</c:v>
                </c:pt>
                <c:pt idx="5297">
                  <c:v>#N/A</c:v>
                </c:pt>
                <c:pt idx="5298">
                  <c:v>#N/A</c:v>
                </c:pt>
                <c:pt idx="5299">
                  <c:v>#N/A</c:v>
                </c:pt>
                <c:pt idx="5300">
                  <c:v>#N/A</c:v>
                </c:pt>
                <c:pt idx="5301">
                  <c:v>#N/A</c:v>
                </c:pt>
                <c:pt idx="5302">
                  <c:v>#N/A</c:v>
                </c:pt>
                <c:pt idx="5303">
                  <c:v>#N/A</c:v>
                </c:pt>
                <c:pt idx="5304">
                  <c:v>#N/A</c:v>
                </c:pt>
                <c:pt idx="5305">
                  <c:v>#N/A</c:v>
                </c:pt>
                <c:pt idx="5306">
                  <c:v>#N/A</c:v>
                </c:pt>
                <c:pt idx="5307">
                  <c:v>#N/A</c:v>
                </c:pt>
                <c:pt idx="5308">
                  <c:v>#N/A</c:v>
                </c:pt>
                <c:pt idx="5309">
                  <c:v>#N/A</c:v>
                </c:pt>
                <c:pt idx="5310">
                  <c:v>#N/A</c:v>
                </c:pt>
                <c:pt idx="5311">
                  <c:v>#N/A</c:v>
                </c:pt>
                <c:pt idx="5312">
                  <c:v>#N/A</c:v>
                </c:pt>
                <c:pt idx="5313">
                  <c:v>#N/A</c:v>
                </c:pt>
                <c:pt idx="5314">
                  <c:v>#N/A</c:v>
                </c:pt>
                <c:pt idx="5315">
                  <c:v>#N/A</c:v>
                </c:pt>
                <c:pt idx="5316">
                  <c:v>#N/A</c:v>
                </c:pt>
                <c:pt idx="5317">
                  <c:v>#N/A</c:v>
                </c:pt>
                <c:pt idx="5318">
                  <c:v>#N/A</c:v>
                </c:pt>
                <c:pt idx="5319">
                  <c:v>#N/A</c:v>
                </c:pt>
                <c:pt idx="5320">
                  <c:v>#N/A</c:v>
                </c:pt>
                <c:pt idx="5321">
                  <c:v>#N/A</c:v>
                </c:pt>
                <c:pt idx="5322">
                  <c:v>#N/A</c:v>
                </c:pt>
                <c:pt idx="5323">
                  <c:v>#N/A</c:v>
                </c:pt>
                <c:pt idx="5324">
                  <c:v>#N/A</c:v>
                </c:pt>
                <c:pt idx="5325">
                  <c:v>#N/A</c:v>
                </c:pt>
                <c:pt idx="5326">
                  <c:v>#N/A</c:v>
                </c:pt>
                <c:pt idx="5327">
                  <c:v>#N/A</c:v>
                </c:pt>
                <c:pt idx="5328">
                  <c:v>#N/A</c:v>
                </c:pt>
                <c:pt idx="5329">
                  <c:v>#N/A</c:v>
                </c:pt>
                <c:pt idx="5330">
                  <c:v>#N/A</c:v>
                </c:pt>
                <c:pt idx="5331">
                  <c:v>#N/A</c:v>
                </c:pt>
                <c:pt idx="5332">
                  <c:v>#N/A</c:v>
                </c:pt>
                <c:pt idx="5333">
                  <c:v>#N/A</c:v>
                </c:pt>
                <c:pt idx="5334">
                  <c:v>#N/A</c:v>
                </c:pt>
                <c:pt idx="5335">
                  <c:v>#N/A</c:v>
                </c:pt>
                <c:pt idx="5336">
                  <c:v>#N/A</c:v>
                </c:pt>
                <c:pt idx="5337">
                  <c:v>#N/A</c:v>
                </c:pt>
                <c:pt idx="5338">
                  <c:v>#N/A</c:v>
                </c:pt>
                <c:pt idx="5339">
                  <c:v>#N/A</c:v>
                </c:pt>
                <c:pt idx="5340">
                  <c:v>#N/A</c:v>
                </c:pt>
                <c:pt idx="5341">
                  <c:v>#N/A</c:v>
                </c:pt>
                <c:pt idx="5342">
                  <c:v>#N/A</c:v>
                </c:pt>
                <c:pt idx="5343">
                  <c:v>#N/A</c:v>
                </c:pt>
                <c:pt idx="5344">
                  <c:v>#N/A</c:v>
                </c:pt>
                <c:pt idx="5345">
                  <c:v>#N/A</c:v>
                </c:pt>
                <c:pt idx="5346">
                  <c:v>#N/A</c:v>
                </c:pt>
                <c:pt idx="5347">
                  <c:v>#N/A</c:v>
                </c:pt>
                <c:pt idx="5348">
                  <c:v>#N/A</c:v>
                </c:pt>
                <c:pt idx="5349">
                  <c:v>#N/A</c:v>
                </c:pt>
                <c:pt idx="5350">
                  <c:v>#N/A</c:v>
                </c:pt>
                <c:pt idx="5351">
                  <c:v>#N/A</c:v>
                </c:pt>
                <c:pt idx="5352">
                  <c:v>#N/A</c:v>
                </c:pt>
                <c:pt idx="5353">
                  <c:v>#N/A</c:v>
                </c:pt>
                <c:pt idx="5354">
                  <c:v>#N/A</c:v>
                </c:pt>
                <c:pt idx="5355">
                  <c:v>#N/A</c:v>
                </c:pt>
                <c:pt idx="5356">
                  <c:v>#N/A</c:v>
                </c:pt>
                <c:pt idx="5357">
                  <c:v>#N/A</c:v>
                </c:pt>
                <c:pt idx="5358">
                  <c:v>#N/A</c:v>
                </c:pt>
                <c:pt idx="5359">
                  <c:v>#N/A</c:v>
                </c:pt>
                <c:pt idx="5360">
                  <c:v>#N/A</c:v>
                </c:pt>
                <c:pt idx="5361">
                  <c:v>#N/A</c:v>
                </c:pt>
                <c:pt idx="5362">
                  <c:v>#N/A</c:v>
                </c:pt>
                <c:pt idx="5363">
                  <c:v>#N/A</c:v>
                </c:pt>
                <c:pt idx="5364">
                  <c:v>#N/A</c:v>
                </c:pt>
                <c:pt idx="5365">
                  <c:v>#N/A</c:v>
                </c:pt>
                <c:pt idx="5366">
                  <c:v>#N/A</c:v>
                </c:pt>
                <c:pt idx="5367">
                  <c:v>#N/A</c:v>
                </c:pt>
                <c:pt idx="5368">
                  <c:v>#N/A</c:v>
                </c:pt>
                <c:pt idx="5369">
                  <c:v>#N/A</c:v>
                </c:pt>
                <c:pt idx="5370">
                  <c:v>#N/A</c:v>
                </c:pt>
                <c:pt idx="5371">
                  <c:v>#N/A</c:v>
                </c:pt>
                <c:pt idx="5372">
                  <c:v>#N/A</c:v>
                </c:pt>
                <c:pt idx="5373">
                  <c:v>#N/A</c:v>
                </c:pt>
                <c:pt idx="5374">
                  <c:v>#N/A</c:v>
                </c:pt>
                <c:pt idx="5375">
                  <c:v>#N/A</c:v>
                </c:pt>
                <c:pt idx="5376">
                  <c:v>#N/A</c:v>
                </c:pt>
                <c:pt idx="5377">
                  <c:v>#N/A</c:v>
                </c:pt>
                <c:pt idx="5378">
                  <c:v>#N/A</c:v>
                </c:pt>
                <c:pt idx="5379">
                  <c:v>#N/A</c:v>
                </c:pt>
                <c:pt idx="5380">
                  <c:v>#N/A</c:v>
                </c:pt>
                <c:pt idx="5381">
                  <c:v>#N/A</c:v>
                </c:pt>
                <c:pt idx="5382">
                  <c:v>#N/A</c:v>
                </c:pt>
                <c:pt idx="5383">
                  <c:v>#N/A</c:v>
                </c:pt>
                <c:pt idx="5384">
                  <c:v>#N/A</c:v>
                </c:pt>
                <c:pt idx="5385">
                  <c:v>#N/A</c:v>
                </c:pt>
                <c:pt idx="5386">
                  <c:v>#N/A</c:v>
                </c:pt>
                <c:pt idx="5387">
                  <c:v>#N/A</c:v>
                </c:pt>
                <c:pt idx="5388">
                  <c:v>#N/A</c:v>
                </c:pt>
                <c:pt idx="5389">
                  <c:v>#N/A</c:v>
                </c:pt>
                <c:pt idx="5390">
                  <c:v>#N/A</c:v>
                </c:pt>
                <c:pt idx="5391">
                  <c:v>#N/A</c:v>
                </c:pt>
                <c:pt idx="5392">
                  <c:v>#N/A</c:v>
                </c:pt>
                <c:pt idx="5393">
                  <c:v>#N/A</c:v>
                </c:pt>
                <c:pt idx="5394">
                  <c:v>#N/A</c:v>
                </c:pt>
                <c:pt idx="5395">
                  <c:v>#N/A</c:v>
                </c:pt>
                <c:pt idx="5396">
                  <c:v>#N/A</c:v>
                </c:pt>
                <c:pt idx="5397">
                  <c:v>#N/A</c:v>
                </c:pt>
                <c:pt idx="5398">
                  <c:v>#N/A</c:v>
                </c:pt>
                <c:pt idx="5399">
                  <c:v>#N/A</c:v>
                </c:pt>
                <c:pt idx="5400">
                  <c:v>#N/A</c:v>
                </c:pt>
                <c:pt idx="5401">
                  <c:v>#N/A</c:v>
                </c:pt>
                <c:pt idx="5402">
                  <c:v>#N/A</c:v>
                </c:pt>
                <c:pt idx="5403">
                  <c:v>#N/A</c:v>
                </c:pt>
                <c:pt idx="5404">
                  <c:v>#N/A</c:v>
                </c:pt>
                <c:pt idx="5405">
                  <c:v>#N/A</c:v>
                </c:pt>
                <c:pt idx="5406">
                  <c:v>#N/A</c:v>
                </c:pt>
                <c:pt idx="5407">
                  <c:v>#N/A</c:v>
                </c:pt>
                <c:pt idx="5408">
                  <c:v>#N/A</c:v>
                </c:pt>
                <c:pt idx="5409">
                  <c:v>#N/A</c:v>
                </c:pt>
                <c:pt idx="5410">
                  <c:v>#N/A</c:v>
                </c:pt>
                <c:pt idx="5411">
                  <c:v>#N/A</c:v>
                </c:pt>
                <c:pt idx="5412">
                  <c:v>#N/A</c:v>
                </c:pt>
                <c:pt idx="5413">
                  <c:v>#N/A</c:v>
                </c:pt>
                <c:pt idx="5414">
                  <c:v>#N/A</c:v>
                </c:pt>
                <c:pt idx="5415">
                  <c:v>#N/A</c:v>
                </c:pt>
                <c:pt idx="5416">
                  <c:v>#N/A</c:v>
                </c:pt>
                <c:pt idx="5417">
                  <c:v>#N/A</c:v>
                </c:pt>
                <c:pt idx="5418">
                  <c:v>#N/A</c:v>
                </c:pt>
                <c:pt idx="5419">
                  <c:v>#N/A</c:v>
                </c:pt>
                <c:pt idx="5420">
                  <c:v>#N/A</c:v>
                </c:pt>
                <c:pt idx="5421">
                  <c:v>#N/A</c:v>
                </c:pt>
                <c:pt idx="5422">
                  <c:v>#N/A</c:v>
                </c:pt>
                <c:pt idx="5423">
                  <c:v>#N/A</c:v>
                </c:pt>
                <c:pt idx="5424">
                  <c:v>#N/A</c:v>
                </c:pt>
                <c:pt idx="5425">
                  <c:v>#N/A</c:v>
                </c:pt>
                <c:pt idx="5426">
                  <c:v>#N/A</c:v>
                </c:pt>
                <c:pt idx="5427">
                  <c:v>#N/A</c:v>
                </c:pt>
                <c:pt idx="5428">
                  <c:v>#N/A</c:v>
                </c:pt>
                <c:pt idx="5429">
                  <c:v>#N/A</c:v>
                </c:pt>
                <c:pt idx="5430">
                  <c:v>#N/A</c:v>
                </c:pt>
                <c:pt idx="5431">
                  <c:v>#N/A</c:v>
                </c:pt>
                <c:pt idx="5432">
                  <c:v>#N/A</c:v>
                </c:pt>
                <c:pt idx="5433">
                  <c:v>#N/A</c:v>
                </c:pt>
                <c:pt idx="5434">
                  <c:v>#N/A</c:v>
                </c:pt>
                <c:pt idx="5435">
                  <c:v>#N/A</c:v>
                </c:pt>
                <c:pt idx="5436">
                  <c:v>#N/A</c:v>
                </c:pt>
                <c:pt idx="5437">
                  <c:v>#N/A</c:v>
                </c:pt>
                <c:pt idx="5438">
                  <c:v>#N/A</c:v>
                </c:pt>
                <c:pt idx="5439">
                  <c:v>#N/A</c:v>
                </c:pt>
                <c:pt idx="5440">
                  <c:v>#N/A</c:v>
                </c:pt>
                <c:pt idx="5441">
                  <c:v>#N/A</c:v>
                </c:pt>
                <c:pt idx="5442">
                  <c:v>#N/A</c:v>
                </c:pt>
                <c:pt idx="5443">
                  <c:v>#N/A</c:v>
                </c:pt>
                <c:pt idx="5444">
                  <c:v>#N/A</c:v>
                </c:pt>
                <c:pt idx="5445">
                  <c:v>#N/A</c:v>
                </c:pt>
                <c:pt idx="5446">
                  <c:v>#N/A</c:v>
                </c:pt>
                <c:pt idx="5447">
                  <c:v>#N/A</c:v>
                </c:pt>
                <c:pt idx="5448">
                  <c:v>#N/A</c:v>
                </c:pt>
                <c:pt idx="5449">
                  <c:v>#N/A</c:v>
                </c:pt>
                <c:pt idx="5450">
                  <c:v>#N/A</c:v>
                </c:pt>
                <c:pt idx="5451">
                  <c:v>#N/A</c:v>
                </c:pt>
                <c:pt idx="5452">
                  <c:v>#N/A</c:v>
                </c:pt>
                <c:pt idx="5453">
                  <c:v>#N/A</c:v>
                </c:pt>
                <c:pt idx="5454">
                  <c:v>#N/A</c:v>
                </c:pt>
                <c:pt idx="5455">
                  <c:v>#N/A</c:v>
                </c:pt>
                <c:pt idx="5456">
                  <c:v>#N/A</c:v>
                </c:pt>
                <c:pt idx="5457">
                  <c:v>#N/A</c:v>
                </c:pt>
                <c:pt idx="5458">
                  <c:v>#N/A</c:v>
                </c:pt>
                <c:pt idx="5459">
                  <c:v>#N/A</c:v>
                </c:pt>
                <c:pt idx="5460">
                  <c:v>#N/A</c:v>
                </c:pt>
                <c:pt idx="5461">
                  <c:v>#N/A</c:v>
                </c:pt>
                <c:pt idx="5462">
                  <c:v>#N/A</c:v>
                </c:pt>
                <c:pt idx="5463">
                  <c:v>#N/A</c:v>
                </c:pt>
                <c:pt idx="5464">
                  <c:v>#N/A</c:v>
                </c:pt>
                <c:pt idx="5465">
                  <c:v>#N/A</c:v>
                </c:pt>
                <c:pt idx="5466">
                  <c:v>#N/A</c:v>
                </c:pt>
                <c:pt idx="5467">
                  <c:v>#N/A</c:v>
                </c:pt>
                <c:pt idx="5468">
                  <c:v>#N/A</c:v>
                </c:pt>
                <c:pt idx="5469">
                  <c:v>#N/A</c:v>
                </c:pt>
                <c:pt idx="5470">
                  <c:v>#N/A</c:v>
                </c:pt>
                <c:pt idx="5471">
                  <c:v>#N/A</c:v>
                </c:pt>
                <c:pt idx="5472">
                  <c:v>#N/A</c:v>
                </c:pt>
                <c:pt idx="5473">
                  <c:v>#N/A</c:v>
                </c:pt>
                <c:pt idx="5474">
                  <c:v>#N/A</c:v>
                </c:pt>
                <c:pt idx="5475">
                  <c:v>#N/A</c:v>
                </c:pt>
                <c:pt idx="5476">
                  <c:v>#N/A</c:v>
                </c:pt>
                <c:pt idx="5477">
                  <c:v>#N/A</c:v>
                </c:pt>
                <c:pt idx="5478">
                  <c:v>#N/A</c:v>
                </c:pt>
                <c:pt idx="5479">
                  <c:v>#N/A</c:v>
                </c:pt>
                <c:pt idx="5480">
                  <c:v>#N/A</c:v>
                </c:pt>
                <c:pt idx="5481">
                  <c:v>#N/A</c:v>
                </c:pt>
                <c:pt idx="5482">
                  <c:v>#N/A</c:v>
                </c:pt>
                <c:pt idx="5483">
                  <c:v>#N/A</c:v>
                </c:pt>
                <c:pt idx="5484">
                  <c:v>#N/A</c:v>
                </c:pt>
                <c:pt idx="5485">
                  <c:v>#N/A</c:v>
                </c:pt>
                <c:pt idx="5486">
                  <c:v>#N/A</c:v>
                </c:pt>
                <c:pt idx="5487">
                  <c:v>#N/A</c:v>
                </c:pt>
                <c:pt idx="5488">
                  <c:v>#N/A</c:v>
                </c:pt>
                <c:pt idx="5489">
                  <c:v>#N/A</c:v>
                </c:pt>
                <c:pt idx="5490">
                  <c:v>#N/A</c:v>
                </c:pt>
                <c:pt idx="5491">
                  <c:v>#N/A</c:v>
                </c:pt>
                <c:pt idx="5492">
                  <c:v>#N/A</c:v>
                </c:pt>
                <c:pt idx="5493">
                  <c:v>#N/A</c:v>
                </c:pt>
                <c:pt idx="5494">
                  <c:v>#N/A</c:v>
                </c:pt>
                <c:pt idx="5495">
                  <c:v>#N/A</c:v>
                </c:pt>
                <c:pt idx="5496">
                  <c:v>#N/A</c:v>
                </c:pt>
                <c:pt idx="5497">
                  <c:v>#N/A</c:v>
                </c:pt>
                <c:pt idx="5498">
                  <c:v>#N/A</c:v>
                </c:pt>
                <c:pt idx="5499">
                  <c:v>#N/A</c:v>
                </c:pt>
                <c:pt idx="5500">
                  <c:v>#N/A</c:v>
                </c:pt>
                <c:pt idx="5501">
                  <c:v>#N/A</c:v>
                </c:pt>
                <c:pt idx="5502">
                  <c:v>#N/A</c:v>
                </c:pt>
                <c:pt idx="5503">
                  <c:v>#N/A</c:v>
                </c:pt>
                <c:pt idx="5504">
                  <c:v>#N/A</c:v>
                </c:pt>
                <c:pt idx="5505">
                  <c:v>#N/A</c:v>
                </c:pt>
                <c:pt idx="5506">
                  <c:v>#N/A</c:v>
                </c:pt>
                <c:pt idx="5507">
                  <c:v>#N/A</c:v>
                </c:pt>
                <c:pt idx="5508">
                  <c:v>#N/A</c:v>
                </c:pt>
                <c:pt idx="5509">
                  <c:v>#N/A</c:v>
                </c:pt>
                <c:pt idx="5510">
                  <c:v>#N/A</c:v>
                </c:pt>
                <c:pt idx="5511">
                  <c:v>#N/A</c:v>
                </c:pt>
                <c:pt idx="5512">
                  <c:v>#N/A</c:v>
                </c:pt>
                <c:pt idx="5513">
                  <c:v>#N/A</c:v>
                </c:pt>
                <c:pt idx="5514">
                  <c:v>#N/A</c:v>
                </c:pt>
                <c:pt idx="5515">
                  <c:v>#N/A</c:v>
                </c:pt>
                <c:pt idx="5516">
                  <c:v>#N/A</c:v>
                </c:pt>
                <c:pt idx="5517">
                  <c:v>#N/A</c:v>
                </c:pt>
                <c:pt idx="5518">
                  <c:v>#N/A</c:v>
                </c:pt>
                <c:pt idx="5519">
                  <c:v>#N/A</c:v>
                </c:pt>
                <c:pt idx="5520">
                  <c:v>#N/A</c:v>
                </c:pt>
                <c:pt idx="5521">
                  <c:v>#N/A</c:v>
                </c:pt>
                <c:pt idx="5522">
                  <c:v>#N/A</c:v>
                </c:pt>
                <c:pt idx="5523">
                  <c:v>#N/A</c:v>
                </c:pt>
                <c:pt idx="5524">
                  <c:v>#N/A</c:v>
                </c:pt>
                <c:pt idx="5525">
                  <c:v>#N/A</c:v>
                </c:pt>
                <c:pt idx="5526">
                  <c:v>#N/A</c:v>
                </c:pt>
                <c:pt idx="5527">
                  <c:v>#N/A</c:v>
                </c:pt>
                <c:pt idx="5528">
                  <c:v>#N/A</c:v>
                </c:pt>
                <c:pt idx="5529">
                  <c:v>#N/A</c:v>
                </c:pt>
                <c:pt idx="5530">
                  <c:v>#N/A</c:v>
                </c:pt>
                <c:pt idx="5531">
                  <c:v>#N/A</c:v>
                </c:pt>
                <c:pt idx="5532">
                  <c:v>#N/A</c:v>
                </c:pt>
                <c:pt idx="5533">
                  <c:v>#N/A</c:v>
                </c:pt>
                <c:pt idx="5534">
                  <c:v>#N/A</c:v>
                </c:pt>
                <c:pt idx="5535">
                  <c:v>#N/A</c:v>
                </c:pt>
                <c:pt idx="5536">
                  <c:v>#N/A</c:v>
                </c:pt>
                <c:pt idx="5537">
                  <c:v>#N/A</c:v>
                </c:pt>
                <c:pt idx="5538">
                  <c:v>#N/A</c:v>
                </c:pt>
                <c:pt idx="5539">
                  <c:v>#N/A</c:v>
                </c:pt>
                <c:pt idx="5540">
                  <c:v>#N/A</c:v>
                </c:pt>
                <c:pt idx="5541">
                  <c:v>#N/A</c:v>
                </c:pt>
                <c:pt idx="5542">
                  <c:v>#N/A</c:v>
                </c:pt>
                <c:pt idx="5543">
                  <c:v>#N/A</c:v>
                </c:pt>
                <c:pt idx="5544">
                  <c:v>#N/A</c:v>
                </c:pt>
                <c:pt idx="5545">
                  <c:v>#N/A</c:v>
                </c:pt>
                <c:pt idx="5546">
                  <c:v>#N/A</c:v>
                </c:pt>
                <c:pt idx="5547">
                  <c:v>#N/A</c:v>
                </c:pt>
                <c:pt idx="5548">
                  <c:v>#N/A</c:v>
                </c:pt>
                <c:pt idx="5549">
                  <c:v>#N/A</c:v>
                </c:pt>
                <c:pt idx="5550">
                  <c:v>#N/A</c:v>
                </c:pt>
                <c:pt idx="5551">
                  <c:v>#N/A</c:v>
                </c:pt>
                <c:pt idx="5552">
                  <c:v>#N/A</c:v>
                </c:pt>
                <c:pt idx="5553">
                  <c:v>#N/A</c:v>
                </c:pt>
                <c:pt idx="5554">
                  <c:v>#N/A</c:v>
                </c:pt>
                <c:pt idx="5555">
                  <c:v>#N/A</c:v>
                </c:pt>
                <c:pt idx="5556">
                  <c:v>#N/A</c:v>
                </c:pt>
                <c:pt idx="5557">
                  <c:v>#N/A</c:v>
                </c:pt>
                <c:pt idx="5558">
                  <c:v>#N/A</c:v>
                </c:pt>
                <c:pt idx="5559">
                  <c:v>#N/A</c:v>
                </c:pt>
                <c:pt idx="5560">
                  <c:v>#N/A</c:v>
                </c:pt>
                <c:pt idx="5561">
                  <c:v>#N/A</c:v>
                </c:pt>
                <c:pt idx="5562">
                  <c:v>#N/A</c:v>
                </c:pt>
                <c:pt idx="5563">
                  <c:v>#N/A</c:v>
                </c:pt>
                <c:pt idx="5564">
                  <c:v>#N/A</c:v>
                </c:pt>
                <c:pt idx="5565">
                  <c:v>#N/A</c:v>
                </c:pt>
                <c:pt idx="5566">
                  <c:v>#N/A</c:v>
                </c:pt>
                <c:pt idx="5567">
                  <c:v>#N/A</c:v>
                </c:pt>
                <c:pt idx="5568">
                  <c:v>#N/A</c:v>
                </c:pt>
                <c:pt idx="5569">
                  <c:v>#N/A</c:v>
                </c:pt>
                <c:pt idx="5570">
                  <c:v>#N/A</c:v>
                </c:pt>
                <c:pt idx="5571">
                  <c:v>#N/A</c:v>
                </c:pt>
                <c:pt idx="5572">
                  <c:v>#N/A</c:v>
                </c:pt>
                <c:pt idx="5573">
                  <c:v>#N/A</c:v>
                </c:pt>
                <c:pt idx="5574">
                  <c:v>#N/A</c:v>
                </c:pt>
                <c:pt idx="5575">
                  <c:v>#N/A</c:v>
                </c:pt>
                <c:pt idx="5576">
                  <c:v>#N/A</c:v>
                </c:pt>
                <c:pt idx="5577">
                  <c:v>#N/A</c:v>
                </c:pt>
                <c:pt idx="5578">
                  <c:v>#N/A</c:v>
                </c:pt>
                <c:pt idx="5579">
                  <c:v>#N/A</c:v>
                </c:pt>
                <c:pt idx="5580">
                  <c:v>#N/A</c:v>
                </c:pt>
                <c:pt idx="5581">
                  <c:v>#N/A</c:v>
                </c:pt>
                <c:pt idx="5582">
                  <c:v>#N/A</c:v>
                </c:pt>
                <c:pt idx="5583">
                  <c:v>#N/A</c:v>
                </c:pt>
                <c:pt idx="5584">
                  <c:v>#N/A</c:v>
                </c:pt>
                <c:pt idx="5585">
                  <c:v>#N/A</c:v>
                </c:pt>
                <c:pt idx="5586">
                  <c:v>#N/A</c:v>
                </c:pt>
                <c:pt idx="5587">
                  <c:v>#N/A</c:v>
                </c:pt>
                <c:pt idx="5588">
                  <c:v>#N/A</c:v>
                </c:pt>
                <c:pt idx="5589">
                  <c:v>#N/A</c:v>
                </c:pt>
                <c:pt idx="5590">
                  <c:v>#N/A</c:v>
                </c:pt>
                <c:pt idx="5591">
                  <c:v>#N/A</c:v>
                </c:pt>
                <c:pt idx="5592">
                  <c:v>#N/A</c:v>
                </c:pt>
                <c:pt idx="5593">
                  <c:v>#N/A</c:v>
                </c:pt>
                <c:pt idx="5594">
                  <c:v>#N/A</c:v>
                </c:pt>
                <c:pt idx="5595">
                  <c:v>#N/A</c:v>
                </c:pt>
                <c:pt idx="5596">
                  <c:v>#N/A</c:v>
                </c:pt>
                <c:pt idx="5597">
                  <c:v>#N/A</c:v>
                </c:pt>
                <c:pt idx="5598">
                  <c:v>#N/A</c:v>
                </c:pt>
                <c:pt idx="5599">
                  <c:v>#N/A</c:v>
                </c:pt>
                <c:pt idx="5600">
                  <c:v>#N/A</c:v>
                </c:pt>
                <c:pt idx="5601">
                  <c:v>#N/A</c:v>
                </c:pt>
                <c:pt idx="5602">
                  <c:v>#N/A</c:v>
                </c:pt>
                <c:pt idx="5603">
                  <c:v>#N/A</c:v>
                </c:pt>
                <c:pt idx="5604">
                  <c:v>#N/A</c:v>
                </c:pt>
                <c:pt idx="5605">
                  <c:v>#N/A</c:v>
                </c:pt>
                <c:pt idx="5606">
                  <c:v>#N/A</c:v>
                </c:pt>
                <c:pt idx="5607">
                  <c:v>#N/A</c:v>
                </c:pt>
                <c:pt idx="5608">
                  <c:v>#N/A</c:v>
                </c:pt>
                <c:pt idx="5609">
                  <c:v>#N/A</c:v>
                </c:pt>
                <c:pt idx="5610">
                  <c:v>#N/A</c:v>
                </c:pt>
                <c:pt idx="5611">
                  <c:v>#N/A</c:v>
                </c:pt>
                <c:pt idx="5612">
                  <c:v>#N/A</c:v>
                </c:pt>
                <c:pt idx="5613">
                  <c:v>#N/A</c:v>
                </c:pt>
                <c:pt idx="5614">
                  <c:v>#N/A</c:v>
                </c:pt>
                <c:pt idx="5615">
                  <c:v>#N/A</c:v>
                </c:pt>
                <c:pt idx="5616">
                  <c:v>#N/A</c:v>
                </c:pt>
                <c:pt idx="5617">
                  <c:v>#N/A</c:v>
                </c:pt>
                <c:pt idx="5618">
                  <c:v>#N/A</c:v>
                </c:pt>
                <c:pt idx="5619">
                  <c:v>#N/A</c:v>
                </c:pt>
                <c:pt idx="5620">
                  <c:v>#N/A</c:v>
                </c:pt>
                <c:pt idx="5621">
                  <c:v>#N/A</c:v>
                </c:pt>
                <c:pt idx="5622">
                  <c:v>#N/A</c:v>
                </c:pt>
                <c:pt idx="5623">
                  <c:v>#N/A</c:v>
                </c:pt>
                <c:pt idx="5624">
                  <c:v>#N/A</c:v>
                </c:pt>
                <c:pt idx="5625">
                  <c:v>#N/A</c:v>
                </c:pt>
                <c:pt idx="5626">
                  <c:v>#N/A</c:v>
                </c:pt>
                <c:pt idx="5627">
                  <c:v>#N/A</c:v>
                </c:pt>
                <c:pt idx="5628">
                  <c:v>#N/A</c:v>
                </c:pt>
                <c:pt idx="5629">
                  <c:v>#N/A</c:v>
                </c:pt>
                <c:pt idx="5630">
                  <c:v>#N/A</c:v>
                </c:pt>
                <c:pt idx="5631">
                  <c:v>#N/A</c:v>
                </c:pt>
                <c:pt idx="5632">
                  <c:v>#N/A</c:v>
                </c:pt>
                <c:pt idx="5633">
                  <c:v>#N/A</c:v>
                </c:pt>
                <c:pt idx="5634">
                  <c:v>#N/A</c:v>
                </c:pt>
                <c:pt idx="5635">
                  <c:v>#N/A</c:v>
                </c:pt>
                <c:pt idx="5636">
                  <c:v>#N/A</c:v>
                </c:pt>
                <c:pt idx="5637">
                  <c:v>#N/A</c:v>
                </c:pt>
                <c:pt idx="5638">
                  <c:v>#N/A</c:v>
                </c:pt>
                <c:pt idx="5639">
                  <c:v>#N/A</c:v>
                </c:pt>
                <c:pt idx="5640">
                  <c:v>#N/A</c:v>
                </c:pt>
                <c:pt idx="5641">
                  <c:v>#N/A</c:v>
                </c:pt>
                <c:pt idx="5642">
                  <c:v>#N/A</c:v>
                </c:pt>
                <c:pt idx="5643">
                  <c:v>#N/A</c:v>
                </c:pt>
                <c:pt idx="5644">
                  <c:v>#N/A</c:v>
                </c:pt>
                <c:pt idx="5645">
                  <c:v>#N/A</c:v>
                </c:pt>
                <c:pt idx="5646">
                  <c:v>#N/A</c:v>
                </c:pt>
                <c:pt idx="5647">
                  <c:v>#N/A</c:v>
                </c:pt>
                <c:pt idx="5648">
                  <c:v>#N/A</c:v>
                </c:pt>
                <c:pt idx="5649">
                  <c:v>#N/A</c:v>
                </c:pt>
                <c:pt idx="5650">
                  <c:v>#N/A</c:v>
                </c:pt>
                <c:pt idx="5651">
                  <c:v>#N/A</c:v>
                </c:pt>
                <c:pt idx="5652">
                  <c:v>#N/A</c:v>
                </c:pt>
                <c:pt idx="5653">
                  <c:v>#N/A</c:v>
                </c:pt>
                <c:pt idx="5654">
                  <c:v>#N/A</c:v>
                </c:pt>
                <c:pt idx="5655">
                  <c:v>#N/A</c:v>
                </c:pt>
                <c:pt idx="5656">
                  <c:v>#N/A</c:v>
                </c:pt>
                <c:pt idx="5657">
                  <c:v>#N/A</c:v>
                </c:pt>
                <c:pt idx="5658">
                  <c:v>#N/A</c:v>
                </c:pt>
                <c:pt idx="5659">
                  <c:v>#N/A</c:v>
                </c:pt>
                <c:pt idx="5660">
                  <c:v>#N/A</c:v>
                </c:pt>
                <c:pt idx="5661">
                  <c:v>#N/A</c:v>
                </c:pt>
                <c:pt idx="5662">
                  <c:v>#N/A</c:v>
                </c:pt>
                <c:pt idx="5663">
                  <c:v>#N/A</c:v>
                </c:pt>
                <c:pt idx="5664">
                  <c:v>#N/A</c:v>
                </c:pt>
                <c:pt idx="5665">
                  <c:v>#N/A</c:v>
                </c:pt>
                <c:pt idx="5666">
                  <c:v>#N/A</c:v>
                </c:pt>
                <c:pt idx="5667">
                  <c:v>#N/A</c:v>
                </c:pt>
                <c:pt idx="5668">
                  <c:v>#N/A</c:v>
                </c:pt>
                <c:pt idx="5669">
                  <c:v>#N/A</c:v>
                </c:pt>
                <c:pt idx="5670">
                  <c:v>#N/A</c:v>
                </c:pt>
                <c:pt idx="5671">
                  <c:v>#N/A</c:v>
                </c:pt>
                <c:pt idx="5672">
                  <c:v>#N/A</c:v>
                </c:pt>
                <c:pt idx="5673">
                  <c:v>#N/A</c:v>
                </c:pt>
                <c:pt idx="5674">
                  <c:v>#N/A</c:v>
                </c:pt>
                <c:pt idx="5675">
                  <c:v>#N/A</c:v>
                </c:pt>
                <c:pt idx="5676">
                  <c:v>#N/A</c:v>
                </c:pt>
                <c:pt idx="5677">
                  <c:v>#N/A</c:v>
                </c:pt>
                <c:pt idx="5678">
                  <c:v>#N/A</c:v>
                </c:pt>
                <c:pt idx="5679">
                  <c:v>#N/A</c:v>
                </c:pt>
                <c:pt idx="5680">
                  <c:v>#N/A</c:v>
                </c:pt>
                <c:pt idx="5681">
                  <c:v>#N/A</c:v>
                </c:pt>
                <c:pt idx="5682">
                  <c:v>#N/A</c:v>
                </c:pt>
                <c:pt idx="5683">
                  <c:v>#N/A</c:v>
                </c:pt>
                <c:pt idx="5684">
                  <c:v>#N/A</c:v>
                </c:pt>
                <c:pt idx="5685">
                  <c:v>#N/A</c:v>
                </c:pt>
                <c:pt idx="5686">
                  <c:v>#N/A</c:v>
                </c:pt>
                <c:pt idx="5687">
                  <c:v>#N/A</c:v>
                </c:pt>
                <c:pt idx="5688">
                  <c:v>#N/A</c:v>
                </c:pt>
                <c:pt idx="5689">
                  <c:v>#N/A</c:v>
                </c:pt>
                <c:pt idx="5690">
                  <c:v>#N/A</c:v>
                </c:pt>
                <c:pt idx="5691">
                  <c:v>#N/A</c:v>
                </c:pt>
                <c:pt idx="5692">
                  <c:v>#N/A</c:v>
                </c:pt>
                <c:pt idx="5693">
                  <c:v>#N/A</c:v>
                </c:pt>
                <c:pt idx="5694">
                  <c:v>#N/A</c:v>
                </c:pt>
                <c:pt idx="5695">
                  <c:v>#N/A</c:v>
                </c:pt>
                <c:pt idx="5696">
                  <c:v>#N/A</c:v>
                </c:pt>
                <c:pt idx="5697">
                  <c:v>#N/A</c:v>
                </c:pt>
                <c:pt idx="5698">
                  <c:v>#N/A</c:v>
                </c:pt>
                <c:pt idx="5699">
                  <c:v>#N/A</c:v>
                </c:pt>
                <c:pt idx="5700">
                  <c:v>#N/A</c:v>
                </c:pt>
                <c:pt idx="5701">
                  <c:v>#N/A</c:v>
                </c:pt>
                <c:pt idx="5702">
                  <c:v>#N/A</c:v>
                </c:pt>
                <c:pt idx="5703">
                  <c:v>#N/A</c:v>
                </c:pt>
                <c:pt idx="5704">
                  <c:v>#N/A</c:v>
                </c:pt>
                <c:pt idx="5705">
                  <c:v>#N/A</c:v>
                </c:pt>
                <c:pt idx="5706">
                  <c:v>#N/A</c:v>
                </c:pt>
                <c:pt idx="5707">
                  <c:v>#N/A</c:v>
                </c:pt>
                <c:pt idx="5708">
                  <c:v>#N/A</c:v>
                </c:pt>
                <c:pt idx="5709">
                  <c:v>#N/A</c:v>
                </c:pt>
                <c:pt idx="5710">
                  <c:v>#N/A</c:v>
                </c:pt>
                <c:pt idx="5711">
                  <c:v>#N/A</c:v>
                </c:pt>
                <c:pt idx="5712">
                  <c:v>#N/A</c:v>
                </c:pt>
                <c:pt idx="5713">
                  <c:v>#N/A</c:v>
                </c:pt>
                <c:pt idx="5714">
                  <c:v>#N/A</c:v>
                </c:pt>
                <c:pt idx="5715">
                  <c:v>#N/A</c:v>
                </c:pt>
                <c:pt idx="5716">
                  <c:v>#N/A</c:v>
                </c:pt>
                <c:pt idx="5717">
                  <c:v>#N/A</c:v>
                </c:pt>
                <c:pt idx="5718">
                  <c:v>#N/A</c:v>
                </c:pt>
                <c:pt idx="5719">
                  <c:v>#N/A</c:v>
                </c:pt>
                <c:pt idx="5720">
                  <c:v>#N/A</c:v>
                </c:pt>
                <c:pt idx="5721">
                  <c:v>#N/A</c:v>
                </c:pt>
                <c:pt idx="5722">
                  <c:v>#N/A</c:v>
                </c:pt>
                <c:pt idx="5723">
                  <c:v>#N/A</c:v>
                </c:pt>
                <c:pt idx="5724">
                  <c:v>#N/A</c:v>
                </c:pt>
                <c:pt idx="5725">
                  <c:v>#N/A</c:v>
                </c:pt>
                <c:pt idx="5726">
                  <c:v>#N/A</c:v>
                </c:pt>
                <c:pt idx="5727">
                  <c:v>#N/A</c:v>
                </c:pt>
                <c:pt idx="5728">
                  <c:v>#N/A</c:v>
                </c:pt>
                <c:pt idx="5729">
                  <c:v>#N/A</c:v>
                </c:pt>
                <c:pt idx="5730">
                  <c:v>#N/A</c:v>
                </c:pt>
                <c:pt idx="5731">
                  <c:v>#N/A</c:v>
                </c:pt>
                <c:pt idx="5732">
                  <c:v>#N/A</c:v>
                </c:pt>
                <c:pt idx="5733">
                  <c:v>#N/A</c:v>
                </c:pt>
                <c:pt idx="5734">
                  <c:v>#N/A</c:v>
                </c:pt>
                <c:pt idx="5735">
                  <c:v>#N/A</c:v>
                </c:pt>
                <c:pt idx="5736">
                  <c:v>#N/A</c:v>
                </c:pt>
                <c:pt idx="5737">
                  <c:v>#N/A</c:v>
                </c:pt>
                <c:pt idx="5738">
                  <c:v>#N/A</c:v>
                </c:pt>
                <c:pt idx="5739">
                  <c:v>#N/A</c:v>
                </c:pt>
                <c:pt idx="5740">
                  <c:v>#N/A</c:v>
                </c:pt>
                <c:pt idx="5741">
                  <c:v>#N/A</c:v>
                </c:pt>
                <c:pt idx="5742">
                  <c:v>#N/A</c:v>
                </c:pt>
                <c:pt idx="5743">
                  <c:v>#N/A</c:v>
                </c:pt>
                <c:pt idx="5744">
                  <c:v>#N/A</c:v>
                </c:pt>
                <c:pt idx="5745">
                  <c:v>#N/A</c:v>
                </c:pt>
                <c:pt idx="5746">
                  <c:v>#N/A</c:v>
                </c:pt>
                <c:pt idx="5747">
                  <c:v>#N/A</c:v>
                </c:pt>
                <c:pt idx="5748">
                  <c:v>#N/A</c:v>
                </c:pt>
                <c:pt idx="5749">
                  <c:v>#N/A</c:v>
                </c:pt>
                <c:pt idx="5750">
                  <c:v>#N/A</c:v>
                </c:pt>
                <c:pt idx="5751">
                  <c:v>#N/A</c:v>
                </c:pt>
                <c:pt idx="5752">
                  <c:v>#N/A</c:v>
                </c:pt>
                <c:pt idx="5753">
                  <c:v>#N/A</c:v>
                </c:pt>
                <c:pt idx="5754">
                  <c:v>#N/A</c:v>
                </c:pt>
                <c:pt idx="5755">
                  <c:v>#N/A</c:v>
                </c:pt>
                <c:pt idx="5756">
                  <c:v>#N/A</c:v>
                </c:pt>
                <c:pt idx="5757">
                  <c:v>#N/A</c:v>
                </c:pt>
                <c:pt idx="5758">
                  <c:v>#N/A</c:v>
                </c:pt>
                <c:pt idx="5759">
                  <c:v>#N/A</c:v>
                </c:pt>
                <c:pt idx="5760">
                  <c:v>#N/A</c:v>
                </c:pt>
                <c:pt idx="5761">
                  <c:v>#N/A</c:v>
                </c:pt>
                <c:pt idx="5762">
                  <c:v>#N/A</c:v>
                </c:pt>
                <c:pt idx="5763">
                  <c:v>#N/A</c:v>
                </c:pt>
                <c:pt idx="5764">
                  <c:v>#N/A</c:v>
                </c:pt>
                <c:pt idx="5765">
                  <c:v>#N/A</c:v>
                </c:pt>
                <c:pt idx="5766">
                  <c:v>#N/A</c:v>
                </c:pt>
                <c:pt idx="5767">
                  <c:v>#N/A</c:v>
                </c:pt>
                <c:pt idx="5768">
                  <c:v>#N/A</c:v>
                </c:pt>
                <c:pt idx="5769">
                  <c:v>#N/A</c:v>
                </c:pt>
                <c:pt idx="5770">
                  <c:v>#N/A</c:v>
                </c:pt>
                <c:pt idx="5771">
                  <c:v>#N/A</c:v>
                </c:pt>
                <c:pt idx="5772">
                  <c:v>#N/A</c:v>
                </c:pt>
                <c:pt idx="5773">
                  <c:v>#N/A</c:v>
                </c:pt>
                <c:pt idx="5774">
                  <c:v>#N/A</c:v>
                </c:pt>
                <c:pt idx="5775">
                  <c:v>#N/A</c:v>
                </c:pt>
                <c:pt idx="5776">
                  <c:v>#N/A</c:v>
                </c:pt>
                <c:pt idx="5777">
                  <c:v>#N/A</c:v>
                </c:pt>
                <c:pt idx="5778">
                  <c:v>#N/A</c:v>
                </c:pt>
                <c:pt idx="5779">
                  <c:v>#N/A</c:v>
                </c:pt>
                <c:pt idx="5780">
                  <c:v>#N/A</c:v>
                </c:pt>
                <c:pt idx="5781">
                  <c:v>#N/A</c:v>
                </c:pt>
                <c:pt idx="5782">
                  <c:v>#N/A</c:v>
                </c:pt>
                <c:pt idx="5783">
                  <c:v>#N/A</c:v>
                </c:pt>
                <c:pt idx="5784">
                  <c:v>#N/A</c:v>
                </c:pt>
                <c:pt idx="5785">
                  <c:v>#N/A</c:v>
                </c:pt>
                <c:pt idx="5786">
                  <c:v>#N/A</c:v>
                </c:pt>
                <c:pt idx="5787">
                  <c:v>#N/A</c:v>
                </c:pt>
                <c:pt idx="5788">
                  <c:v>#N/A</c:v>
                </c:pt>
                <c:pt idx="5789">
                  <c:v>#N/A</c:v>
                </c:pt>
                <c:pt idx="5790">
                  <c:v>#N/A</c:v>
                </c:pt>
                <c:pt idx="5791">
                  <c:v>#N/A</c:v>
                </c:pt>
                <c:pt idx="5792">
                  <c:v>#N/A</c:v>
                </c:pt>
                <c:pt idx="5793">
                  <c:v>#N/A</c:v>
                </c:pt>
                <c:pt idx="5794">
                  <c:v>#N/A</c:v>
                </c:pt>
                <c:pt idx="5795">
                  <c:v>#N/A</c:v>
                </c:pt>
                <c:pt idx="5796">
                  <c:v>#N/A</c:v>
                </c:pt>
                <c:pt idx="5797">
                  <c:v>#N/A</c:v>
                </c:pt>
                <c:pt idx="5798">
                  <c:v>#N/A</c:v>
                </c:pt>
                <c:pt idx="5799">
                  <c:v>#N/A</c:v>
                </c:pt>
                <c:pt idx="5800">
                  <c:v>#N/A</c:v>
                </c:pt>
                <c:pt idx="5801">
                  <c:v>#N/A</c:v>
                </c:pt>
                <c:pt idx="5802">
                  <c:v>#N/A</c:v>
                </c:pt>
                <c:pt idx="5803">
                  <c:v>#N/A</c:v>
                </c:pt>
                <c:pt idx="5804">
                  <c:v>#N/A</c:v>
                </c:pt>
                <c:pt idx="5805">
                  <c:v>#N/A</c:v>
                </c:pt>
                <c:pt idx="5806">
                  <c:v>#N/A</c:v>
                </c:pt>
                <c:pt idx="5807">
                  <c:v>#N/A</c:v>
                </c:pt>
                <c:pt idx="5808">
                  <c:v>#N/A</c:v>
                </c:pt>
                <c:pt idx="5809">
                  <c:v>#N/A</c:v>
                </c:pt>
                <c:pt idx="5810">
                  <c:v>#N/A</c:v>
                </c:pt>
                <c:pt idx="5811">
                  <c:v>#N/A</c:v>
                </c:pt>
                <c:pt idx="5812">
                  <c:v>#N/A</c:v>
                </c:pt>
                <c:pt idx="5813">
                  <c:v>#N/A</c:v>
                </c:pt>
                <c:pt idx="5814">
                  <c:v>#N/A</c:v>
                </c:pt>
                <c:pt idx="5815">
                  <c:v>#N/A</c:v>
                </c:pt>
                <c:pt idx="5816">
                  <c:v>#N/A</c:v>
                </c:pt>
                <c:pt idx="5817">
                  <c:v>#N/A</c:v>
                </c:pt>
                <c:pt idx="5818">
                  <c:v>#N/A</c:v>
                </c:pt>
                <c:pt idx="5819">
                  <c:v>#N/A</c:v>
                </c:pt>
                <c:pt idx="5820">
                  <c:v>#N/A</c:v>
                </c:pt>
                <c:pt idx="5821">
                  <c:v>#N/A</c:v>
                </c:pt>
                <c:pt idx="5822">
                  <c:v>#N/A</c:v>
                </c:pt>
                <c:pt idx="5823">
                  <c:v>#N/A</c:v>
                </c:pt>
                <c:pt idx="5824">
                  <c:v>#N/A</c:v>
                </c:pt>
                <c:pt idx="5825">
                  <c:v>#N/A</c:v>
                </c:pt>
                <c:pt idx="5826">
                  <c:v>#N/A</c:v>
                </c:pt>
                <c:pt idx="5827">
                  <c:v>#N/A</c:v>
                </c:pt>
                <c:pt idx="5828">
                  <c:v>#N/A</c:v>
                </c:pt>
                <c:pt idx="5829">
                  <c:v>#N/A</c:v>
                </c:pt>
                <c:pt idx="5830">
                  <c:v>#N/A</c:v>
                </c:pt>
                <c:pt idx="5831">
                  <c:v>#N/A</c:v>
                </c:pt>
                <c:pt idx="5832">
                  <c:v>#N/A</c:v>
                </c:pt>
                <c:pt idx="5833">
                  <c:v>#N/A</c:v>
                </c:pt>
                <c:pt idx="5834">
                  <c:v>#N/A</c:v>
                </c:pt>
                <c:pt idx="5835">
                  <c:v>#N/A</c:v>
                </c:pt>
                <c:pt idx="5836">
                  <c:v>#N/A</c:v>
                </c:pt>
                <c:pt idx="5837">
                  <c:v>#N/A</c:v>
                </c:pt>
                <c:pt idx="5838">
                  <c:v>#N/A</c:v>
                </c:pt>
                <c:pt idx="5839">
                  <c:v>#N/A</c:v>
                </c:pt>
                <c:pt idx="5840">
                  <c:v>#N/A</c:v>
                </c:pt>
                <c:pt idx="5841">
                  <c:v>#N/A</c:v>
                </c:pt>
                <c:pt idx="5842">
                  <c:v>#N/A</c:v>
                </c:pt>
                <c:pt idx="5843">
                  <c:v>#N/A</c:v>
                </c:pt>
                <c:pt idx="5844">
                  <c:v>#N/A</c:v>
                </c:pt>
                <c:pt idx="5845">
                  <c:v>#N/A</c:v>
                </c:pt>
                <c:pt idx="5846">
                  <c:v>#N/A</c:v>
                </c:pt>
                <c:pt idx="5847">
                  <c:v>#N/A</c:v>
                </c:pt>
                <c:pt idx="5848">
                  <c:v>#N/A</c:v>
                </c:pt>
                <c:pt idx="5849">
                  <c:v>#N/A</c:v>
                </c:pt>
                <c:pt idx="5850">
                  <c:v>#N/A</c:v>
                </c:pt>
                <c:pt idx="5851">
                  <c:v>#N/A</c:v>
                </c:pt>
                <c:pt idx="5852">
                  <c:v>#N/A</c:v>
                </c:pt>
                <c:pt idx="5853">
                  <c:v>#N/A</c:v>
                </c:pt>
                <c:pt idx="5854">
                  <c:v>#N/A</c:v>
                </c:pt>
                <c:pt idx="5855">
                  <c:v>#N/A</c:v>
                </c:pt>
                <c:pt idx="5856">
                  <c:v>#N/A</c:v>
                </c:pt>
                <c:pt idx="5857">
                  <c:v>#N/A</c:v>
                </c:pt>
                <c:pt idx="5858">
                  <c:v>#N/A</c:v>
                </c:pt>
                <c:pt idx="5859">
                  <c:v>#N/A</c:v>
                </c:pt>
                <c:pt idx="5860">
                  <c:v>#N/A</c:v>
                </c:pt>
                <c:pt idx="5861">
                  <c:v>#N/A</c:v>
                </c:pt>
                <c:pt idx="5862">
                  <c:v>#N/A</c:v>
                </c:pt>
                <c:pt idx="5863">
                  <c:v>#N/A</c:v>
                </c:pt>
                <c:pt idx="5864">
                  <c:v>#N/A</c:v>
                </c:pt>
                <c:pt idx="5865">
                  <c:v>#N/A</c:v>
                </c:pt>
                <c:pt idx="5866">
                  <c:v>#N/A</c:v>
                </c:pt>
                <c:pt idx="5867">
                  <c:v>#N/A</c:v>
                </c:pt>
                <c:pt idx="5868">
                  <c:v>#N/A</c:v>
                </c:pt>
                <c:pt idx="5869">
                  <c:v>#N/A</c:v>
                </c:pt>
                <c:pt idx="5870">
                  <c:v>#N/A</c:v>
                </c:pt>
                <c:pt idx="5871">
                  <c:v>#N/A</c:v>
                </c:pt>
                <c:pt idx="5872">
                  <c:v>#N/A</c:v>
                </c:pt>
                <c:pt idx="5873">
                  <c:v>#N/A</c:v>
                </c:pt>
                <c:pt idx="5874">
                  <c:v>#N/A</c:v>
                </c:pt>
                <c:pt idx="5875">
                  <c:v>#N/A</c:v>
                </c:pt>
                <c:pt idx="5876">
                  <c:v>#N/A</c:v>
                </c:pt>
                <c:pt idx="5877">
                  <c:v>#N/A</c:v>
                </c:pt>
                <c:pt idx="5878">
                  <c:v>#N/A</c:v>
                </c:pt>
                <c:pt idx="5879">
                  <c:v>#N/A</c:v>
                </c:pt>
                <c:pt idx="5880">
                  <c:v>#N/A</c:v>
                </c:pt>
                <c:pt idx="5881">
                  <c:v>#N/A</c:v>
                </c:pt>
                <c:pt idx="5882">
                  <c:v>#N/A</c:v>
                </c:pt>
                <c:pt idx="5883">
                  <c:v>#N/A</c:v>
                </c:pt>
                <c:pt idx="5884">
                  <c:v>#N/A</c:v>
                </c:pt>
                <c:pt idx="5885">
                  <c:v>#N/A</c:v>
                </c:pt>
                <c:pt idx="5886">
                  <c:v>#N/A</c:v>
                </c:pt>
                <c:pt idx="5887">
                  <c:v>#N/A</c:v>
                </c:pt>
                <c:pt idx="5888">
                  <c:v>#N/A</c:v>
                </c:pt>
                <c:pt idx="5889">
                  <c:v>#N/A</c:v>
                </c:pt>
                <c:pt idx="5890">
                  <c:v>#N/A</c:v>
                </c:pt>
                <c:pt idx="5891">
                  <c:v>#N/A</c:v>
                </c:pt>
                <c:pt idx="5892">
                  <c:v>#N/A</c:v>
                </c:pt>
                <c:pt idx="5893">
                  <c:v>#N/A</c:v>
                </c:pt>
                <c:pt idx="5894">
                  <c:v>#N/A</c:v>
                </c:pt>
                <c:pt idx="5895">
                  <c:v>#N/A</c:v>
                </c:pt>
                <c:pt idx="5896">
                  <c:v>#N/A</c:v>
                </c:pt>
                <c:pt idx="5897">
                  <c:v>#N/A</c:v>
                </c:pt>
                <c:pt idx="5898">
                  <c:v>#N/A</c:v>
                </c:pt>
                <c:pt idx="5899">
                  <c:v>#N/A</c:v>
                </c:pt>
                <c:pt idx="5900">
                  <c:v>#N/A</c:v>
                </c:pt>
                <c:pt idx="5901">
                  <c:v>#N/A</c:v>
                </c:pt>
                <c:pt idx="5902">
                  <c:v>#N/A</c:v>
                </c:pt>
                <c:pt idx="5903">
                  <c:v>#N/A</c:v>
                </c:pt>
                <c:pt idx="5904">
                  <c:v>#N/A</c:v>
                </c:pt>
                <c:pt idx="5905">
                  <c:v>#N/A</c:v>
                </c:pt>
                <c:pt idx="5906">
                  <c:v>#N/A</c:v>
                </c:pt>
                <c:pt idx="5907">
                  <c:v>#N/A</c:v>
                </c:pt>
                <c:pt idx="5908">
                  <c:v>#N/A</c:v>
                </c:pt>
                <c:pt idx="5909">
                  <c:v>#N/A</c:v>
                </c:pt>
                <c:pt idx="5910">
                  <c:v>#N/A</c:v>
                </c:pt>
                <c:pt idx="5911">
                  <c:v>#N/A</c:v>
                </c:pt>
                <c:pt idx="5912">
                  <c:v>#N/A</c:v>
                </c:pt>
                <c:pt idx="5913">
                  <c:v>#N/A</c:v>
                </c:pt>
                <c:pt idx="5914">
                  <c:v>#N/A</c:v>
                </c:pt>
                <c:pt idx="5915">
                  <c:v>#N/A</c:v>
                </c:pt>
                <c:pt idx="5916">
                  <c:v>#N/A</c:v>
                </c:pt>
                <c:pt idx="5917">
                  <c:v>#N/A</c:v>
                </c:pt>
                <c:pt idx="5918">
                  <c:v>#N/A</c:v>
                </c:pt>
                <c:pt idx="5919">
                  <c:v>#N/A</c:v>
                </c:pt>
                <c:pt idx="5920">
                  <c:v>#N/A</c:v>
                </c:pt>
                <c:pt idx="5921">
                  <c:v>#N/A</c:v>
                </c:pt>
                <c:pt idx="5922">
                  <c:v>#N/A</c:v>
                </c:pt>
                <c:pt idx="5923">
                  <c:v>#N/A</c:v>
                </c:pt>
                <c:pt idx="5924">
                  <c:v>#N/A</c:v>
                </c:pt>
                <c:pt idx="5925">
                  <c:v>#N/A</c:v>
                </c:pt>
                <c:pt idx="5926">
                  <c:v>#N/A</c:v>
                </c:pt>
                <c:pt idx="5927">
                  <c:v>#N/A</c:v>
                </c:pt>
                <c:pt idx="5928">
                  <c:v>#N/A</c:v>
                </c:pt>
                <c:pt idx="5929">
                  <c:v>#N/A</c:v>
                </c:pt>
                <c:pt idx="5930">
                  <c:v>#N/A</c:v>
                </c:pt>
                <c:pt idx="5931">
                  <c:v>#N/A</c:v>
                </c:pt>
                <c:pt idx="5932">
                  <c:v>#N/A</c:v>
                </c:pt>
                <c:pt idx="5933">
                  <c:v>#N/A</c:v>
                </c:pt>
                <c:pt idx="5934">
                  <c:v>#N/A</c:v>
                </c:pt>
                <c:pt idx="5935">
                  <c:v>#N/A</c:v>
                </c:pt>
                <c:pt idx="5936">
                  <c:v>#N/A</c:v>
                </c:pt>
                <c:pt idx="5937">
                  <c:v>#N/A</c:v>
                </c:pt>
                <c:pt idx="5938">
                  <c:v>#N/A</c:v>
                </c:pt>
                <c:pt idx="5939">
                  <c:v>#N/A</c:v>
                </c:pt>
                <c:pt idx="5940">
                  <c:v>#N/A</c:v>
                </c:pt>
                <c:pt idx="5941">
                  <c:v>#N/A</c:v>
                </c:pt>
                <c:pt idx="5942">
                  <c:v>#N/A</c:v>
                </c:pt>
                <c:pt idx="5943">
                  <c:v>#N/A</c:v>
                </c:pt>
                <c:pt idx="5944">
                  <c:v>#N/A</c:v>
                </c:pt>
                <c:pt idx="5945">
                  <c:v>#N/A</c:v>
                </c:pt>
                <c:pt idx="5946">
                  <c:v>#N/A</c:v>
                </c:pt>
                <c:pt idx="5947">
                  <c:v>#N/A</c:v>
                </c:pt>
                <c:pt idx="5948">
                  <c:v>#N/A</c:v>
                </c:pt>
                <c:pt idx="5949">
                  <c:v>#N/A</c:v>
                </c:pt>
                <c:pt idx="5950">
                  <c:v>#N/A</c:v>
                </c:pt>
                <c:pt idx="5951">
                  <c:v>#N/A</c:v>
                </c:pt>
                <c:pt idx="5952">
                  <c:v>#N/A</c:v>
                </c:pt>
                <c:pt idx="5953">
                  <c:v>#N/A</c:v>
                </c:pt>
                <c:pt idx="5954">
                  <c:v>#N/A</c:v>
                </c:pt>
                <c:pt idx="5955">
                  <c:v>#N/A</c:v>
                </c:pt>
                <c:pt idx="5956">
                  <c:v>#N/A</c:v>
                </c:pt>
                <c:pt idx="5957">
                  <c:v>#N/A</c:v>
                </c:pt>
                <c:pt idx="5958">
                  <c:v>#N/A</c:v>
                </c:pt>
                <c:pt idx="5959">
                  <c:v>#N/A</c:v>
                </c:pt>
                <c:pt idx="5960">
                  <c:v>#N/A</c:v>
                </c:pt>
                <c:pt idx="5961">
                  <c:v>#N/A</c:v>
                </c:pt>
                <c:pt idx="5962">
                  <c:v>#N/A</c:v>
                </c:pt>
                <c:pt idx="5963">
                  <c:v>#N/A</c:v>
                </c:pt>
                <c:pt idx="5964">
                  <c:v>#N/A</c:v>
                </c:pt>
                <c:pt idx="5965">
                  <c:v>#N/A</c:v>
                </c:pt>
                <c:pt idx="5966">
                  <c:v>#N/A</c:v>
                </c:pt>
                <c:pt idx="5967">
                  <c:v>#N/A</c:v>
                </c:pt>
                <c:pt idx="5968">
                  <c:v>#N/A</c:v>
                </c:pt>
                <c:pt idx="5969">
                  <c:v>#N/A</c:v>
                </c:pt>
                <c:pt idx="5970">
                  <c:v>#N/A</c:v>
                </c:pt>
                <c:pt idx="5971">
                  <c:v>#N/A</c:v>
                </c:pt>
                <c:pt idx="5972">
                  <c:v>#N/A</c:v>
                </c:pt>
                <c:pt idx="5973">
                  <c:v>#N/A</c:v>
                </c:pt>
                <c:pt idx="5974">
                  <c:v>#N/A</c:v>
                </c:pt>
                <c:pt idx="5975">
                  <c:v>#N/A</c:v>
                </c:pt>
                <c:pt idx="5976">
                  <c:v>#N/A</c:v>
                </c:pt>
                <c:pt idx="5977">
                  <c:v>#N/A</c:v>
                </c:pt>
                <c:pt idx="5978">
                  <c:v>#N/A</c:v>
                </c:pt>
                <c:pt idx="5979">
                  <c:v>#N/A</c:v>
                </c:pt>
                <c:pt idx="5980">
                  <c:v>#N/A</c:v>
                </c:pt>
                <c:pt idx="5981">
                  <c:v>#N/A</c:v>
                </c:pt>
                <c:pt idx="5982">
                  <c:v>#N/A</c:v>
                </c:pt>
                <c:pt idx="5983">
                  <c:v>#N/A</c:v>
                </c:pt>
                <c:pt idx="5984">
                  <c:v>#N/A</c:v>
                </c:pt>
                <c:pt idx="5985">
                  <c:v>#N/A</c:v>
                </c:pt>
                <c:pt idx="5986">
                  <c:v>#N/A</c:v>
                </c:pt>
                <c:pt idx="5987">
                  <c:v>#N/A</c:v>
                </c:pt>
                <c:pt idx="5988">
                  <c:v>#N/A</c:v>
                </c:pt>
                <c:pt idx="5989">
                  <c:v>#N/A</c:v>
                </c:pt>
                <c:pt idx="5990">
                  <c:v>#N/A</c:v>
                </c:pt>
                <c:pt idx="5991">
                  <c:v>#N/A</c:v>
                </c:pt>
                <c:pt idx="5992">
                  <c:v>#N/A</c:v>
                </c:pt>
                <c:pt idx="5993">
                  <c:v>#N/A</c:v>
                </c:pt>
                <c:pt idx="5994">
                  <c:v>#N/A</c:v>
                </c:pt>
                <c:pt idx="5995">
                  <c:v>#N/A</c:v>
                </c:pt>
                <c:pt idx="5996">
                  <c:v>#N/A</c:v>
                </c:pt>
                <c:pt idx="5997">
                  <c:v>#N/A</c:v>
                </c:pt>
                <c:pt idx="5998">
                  <c:v>#N/A</c:v>
                </c:pt>
                <c:pt idx="5999">
                  <c:v>#N/A</c:v>
                </c:pt>
                <c:pt idx="6000">
                  <c:v>#N/A</c:v>
                </c:pt>
                <c:pt idx="6001">
                  <c:v>#N/A</c:v>
                </c:pt>
                <c:pt idx="6002">
                  <c:v>#N/A</c:v>
                </c:pt>
                <c:pt idx="6003">
                  <c:v>#N/A</c:v>
                </c:pt>
                <c:pt idx="6004">
                  <c:v>#N/A</c:v>
                </c:pt>
                <c:pt idx="6005">
                  <c:v>#N/A</c:v>
                </c:pt>
                <c:pt idx="6006">
                  <c:v>#N/A</c:v>
                </c:pt>
                <c:pt idx="6007">
                  <c:v>#N/A</c:v>
                </c:pt>
                <c:pt idx="6008">
                  <c:v>#N/A</c:v>
                </c:pt>
                <c:pt idx="6009">
                  <c:v>#N/A</c:v>
                </c:pt>
                <c:pt idx="6010">
                  <c:v>#N/A</c:v>
                </c:pt>
                <c:pt idx="6011">
                  <c:v>#N/A</c:v>
                </c:pt>
                <c:pt idx="6012">
                  <c:v>#N/A</c:v>
                </c:pt>
                <c:pt idx="6013">
                  <c:v>#N/A</c:v>
                </c:pt>
                <c:pt idx="6014">
                  <c:v>#N/A</c:v>
                </c:pt>
                <c:pt idx="6015">
                  <c:v>#N/A</c:v>
                </c:pt>
                <c:pt idx="6016">
                  <c:v>#N/A</c:v>
                </c:pt>
                <c:pt idx="6017">
                  <c:v>#N/A</c:v>
                </c:pt>
                <c:pt idx="6018">
                  <c:v>#N/A</c:v>
                </c:pt>
                <c:pt idx="6019">
                  <c:v>#N/A</c:v>
                </c:pt>
                <c:pt idx="6020">
                  <c:v>#N/A</c:v>
                </c:pt>
                <c:pt idx="6021">
                  <c:v>#N/A</c:v>
                </c:pt>
                <c:pt idx="6022">
                  <c:v>#N/A</c:v>
                </c:pt>
                <c:pt idx="6023">
                  <c:v>#N/A</c:v>
                </c:pt>
                <c:pt idx="6024">
                  <c:v>#N/A</c:v>
                </c:pt>
                <c:pt idx="6025">
                  <c:v>#N/A</c:v>
                </c:pt>
                <c:pt idx="6026">
                  <c:v>#N/A</c:v>
                </c:pt>
                <c:pt idx="6027">
                  <c:v>#N/A</c:v>
                </c:pt>
                <c:pt idx="6028">
                  <c:v>#N/A</c:v>
                </c:pt>
                <c:pt idx="6029">
                  <c:v>#N/A</c:v>
                </c:pt>
                <c:pt idx="6030">
                  <c:v>#N/A</c:v>
                </c:pt>
                <c:pt idx="6031">
                  <c:v>#N/A</c:v>
                </c:pt>
                <c:pt idx="6032">
                  <c:v>#N/A</c:v>
                </c:pt>
                <c:pt idx="6033">
                  <c:v>#N/A</c:v>
                </c:pt>
                <c:pt idx="6034">
                  <c:v>#N/A</c:v>
                </c:pt>
                <c:pt idx="6035">
                  <c:v>#N/A</c:v>
                </c:pt>
                <c:pt idx="6036">
                  <c:v>#N/A</c:v>
                </c:pt>
                <c:pt idx="6037">
                  <c:v>#N/A</c:v>
                </c:pt>
                <c:pt idx="6038">
                  <c:v>#N/A</c:v>
                </c:pt>
                <c:pt idx="6039">
                  <c:v>#N/A</c:v>
                </c:pt>
                <c:pt idx="6040">
                  <c:v>#N/A</c:v>
                </c:pt>
                <c:pt idx="6041">
                  <c:v>#N/A</c:v>
                </c:pt>
                <c:pt idx="6042">
                  <c:v>#N/A</c:v>
                </c:pt>
                <c:pt idx="6043">
                  <c:v>#N/A</c:v>
                </c:pt>
                <c:pt idx="6044">
                  <c:v>#N/A</c:v>
                </c:pt>
                <c:pt idx="6045">
                  <c:v>#N/A</c:v>
                </c:pt>
                <c:pt idx="6046">
                  <c:v>#N/A</c:v>
                </c:pt>
                <c:pt idx="6047">
                  <c:v>#N/A</c:v>
                </c:pt>
                <c:pt idx="6048">
                  <c:v>#N/A</c:v>
                </c:pt>
                <c:pt idx="6049">
                  <c:v>#N/A</c:v>
                </c:pt>
                <c:pt idx="6050">
                  <c:v>#N/A</c:v>
                </c:pt>
                <c:pt idx="6051">
                  <c:v>#N/A</c:v>
                </c:pt>
                <c:pt idx="6052">
                  <c:v>#N/A</c:v>
                </c:pt>
                <c:pt idx="6053">
                  <c:v>#N/A</c:v>
                </c:pt>
                <c:pt idx="6054">
                  <c:v>#N/A</c:v>
                </c:pt>
                <c:pt idx="6055">
                  <c:v>#N/A</c:v>
                </c:pt>
                <c:pt idx="6056">
                  <c:v>#N/A</c:v>
                </c:pt>
                <c:pt idx="6057">
                  <c:v>#N/A</c:v>
                </c:pt>
                <c:pt idx="6058">
                  <c:v>#N/A</c:v>
                </c:pt>
                <c:pt idx="6059">
                  <c:v>#N/A</c:v>
                </c:pt>
                <c:pt idx="6060">
                  <c:v>#N/A</c:v>
                </c:pt>
                <c:pt idx="6061">
                  <c:v>#N/A</c:v>
                </c:pt>
                <c:pt idx="6062">
                  <c:v>#N/A</c:v>
                </c:pt>
                <c:pt idx="6063">
                  <c:v>#N/A</c:v>
                </c:pt>
                <c:pt idx="6064">
                  <c:v>#N/A</c:v>
                </c:pt>
                <c:pt idx="6065">
                  <c:v>#N/A</c:v>
                </c:pt>
                <c:pt idx="6066">
                  <c:v>#N/A</c:v>
                </c:pt>
                <c:pt idx="6067">
                  <c:v>#N/A</c:v>
                </c:pt>
                <c:pt idx="6068">
                  <c:v>#N/A</c:v>
                </c:pt>
                <c:pt idx="6069">
                  <c:v>#N/A</c:v>
                </c:pt>
                <c:pt idx="6070">
                  <c:v>#N/A</c:v>
                </c:pt>
                <c:pt idx="6071">
                  <c:v>#N/A</c:v>
                </c:pt>
                <c:pt idx="6072">
                  <c:v>#N/A</c:v>
                </c:pt>
                <c:pt idx="6073">
                  <c:v>#N/A</c:v>
                </c:pt>
                <c:pt idx="6074">
                  <c:v>#N/A</c:v>
                </c:pt>
                <c:pt idx="6075">
                  <c:v>#N/A</c:v>
                </c:pt>
                <c:pt idx="6076">
                  <c:v>#N/A</c:v>
                </c:pt>
                <c:pt idx="6077">
                  <c:v>#N/A</c:v>
                </c:pt>
                <c:pt idx="6078">
                  <c:v>#N/A</c:v>
                </c:pt>
                <c:pt idx="6079">
                  <c:v>#N/A</c:v>
                </c:pt>
                <c:pt idx="6080">
                  <c:v>#N/A</c:v>
                </c:pt>
                <c:pt idx="6081">
                  <c:v>#N/A</c:v>
                </c:pt>
                <c:pt idx="6082">
                  <c:v>#N/A</c:v>
                </c:pt>
                <c:pt idx="6083">
                  <c:v>#N/A</c:v>
                </c:pt>
                <c:pt idx="6084">
                  <c:v>#N/A</c:v>
                </c:pt>
                <c:pt idx="6085">
                  <c:v>#N/A</c:v>
                </c:pt>
                <c:pt idx="6086">
                  <c:v>#N/A</c:v>
                </c:pt>
                <c:pt idx="6087">
                  <c:v>#N/A</c:v>
                </c:pt>
                <c:pt idx="6088">
                  <c:v>#N/A</c:v>
                </c:pt>
                <c:pt idx="6089">
                  <c:v>#N/A</c:v>
                </c:pt>
                <c:pt idx="6090">
                  <c:v>#N/A</c:v>
                </c:pt>
                <c:pt idx="6091">
                  <c:v>#N/A</c:v>
                </c:pt>
                <c:pt idx="6092">
                  <c:v>#N/A</c:v>
                </c:pt>
                <c:pt idx="6093">
                  <c:v>#N/A</c:v>
                </c:pt>
                <c:pt idx="6094">
                  <c:v>#N/A</c:v>
                </c:pt>
                <c:pt idx="6095">
                  <c:v>#N/A</c:v>
                </c:pt>
                <c:pt idx="6096">
                  <c:v>#N/A</c:v>
                </c:pt>
                <c:pt idx="6097">
                  <c:v>#N/A</c:v>
                </c:pt>
                <c:pt idx="6098">
                  <c:v>#N/A</c:v>
                </c:pt>
                <c:pt idx="6099">
                  <c:v>#N/A</c:v>
                </c:pt>
                <c:pt idx="6100">
                  <c:v>#N/A</c:v>
                </c:pt>
                <c:pt idx="6101">
                  <c:v>#N/A</c:v>
                </c:pt>
                <c:pt idx="6102">
                  <c:v>#N/A</c:v>
                </c:pt>
                <c:pt idx="6103">
                  <c:v>#N/A</c:v>
                </c:pt>
                <c:pt idx="6104">
                  <c:v>#N/A</c:v>
                </c:pt>
                <c:pt idx="6105">
                  <c:v>#N/A</c:v>
                </c:pt>
                <c:pt idx="6106">
                  <c:v>#N/A</c:v>
                </c:pt>
                <c:pt idx="6107">
                  <c:v>#N/A</c:v>
                </c:pt>
                <c:pt idx="6108">
                  <c:v>#N/A</c:v>
                </c:pt>
                <c:pt idx="6109">
                  <c:v>#N/A</c:v>
                </c:pt>
                <c:pt idx="6110">
                  <c:v>#N/A</c:v>
                </c:pt>
                <c:pt idx="6111">
                  <c:v>#N/A</c:v>
                </c:pt>
                <c:pt idx="6112">
                  <c:v>#N/A</c:v>
                </c:pt>
                <c:pt idx="6113">
                  <c:v>#N/A</c:v>
                </c:pt>
                <c:pt idx="6114">
                  <c:v>#N/A</c:v>
                </c:pt>
                <c:pt idx="6115">
                  <c:v>#N/A</c:v>
                </c:pt>
                <c:pt idx="6116">
                  <c:v>#N/A</c:v>
                </c:pt>
                <c:pt idx="6117">
                  <c:v>#N/A</c:v>
                </c:pt>
                <c:pt idx="6118">
                  <c:v>#N/A</c:v>
                </c:pt>
                <c:pt idx="6119">
                  <c:v>#N/A</c:v>
                </c:pt>
                <c:pt idx="6120">
                  <c:v>#N/A</c:v>
                </c:pt>
                <c:pt idx="6121">
                  <c:v>#N/A</c:v>
                </c:pt>
                <c:pt idx="6122">
                  <c:v>#N/A</c:v>
                </c:pt>
                <c:pt idx="6123">
                  <c:v>#N/A</c:v>
                </c:pt>
                <c:pt idx="6124">
                  <c:v>#N/A</c:v>
                </c:pt>
                <c:pt idx="6125">
                  <c:v>#N/A</c:v>
                </c:pt>
                <c:pt idx="6126">
                  <c:v>#N/A</c:v>
                </c:pt>
                <c:pt idx="6127">
                  <c:v>#N/A</c:v>
                </c:pt>
                <c:pt idx="6128">
                  <c:v>#N/A</c:v>
                </c:pt>
                <c:pt idx="6129">
                  <c:v>#N/A</c:v>
                </c:pt>
                <c:pt idx="6130">
                  <c:v>#N/A</c:v>
                </c:pt>
                <c:pt idx="6131">
                  <c:v>#N/A</c:v>
                </c:pt>
                <c:pt idx="6132">
                  <c:v>#N/A</c:v>
                </c:pt>
                <c:pt idx="6133">
                  <c:v>#N/A</c:v>
                </c:pt>
                <c:pt idx="6134">
                  <c:v>#N/A</c:v>
                </c:pt>
                <c:pt idx="6135">
                  <c:v>#N/A</c:v>
                </c:pt>
                <c:pt idx="6136">
                  <c:v>#N/A</c:v>
                </c:pt>
                <c:pt idx="6137">
                  <c:v>#N/A</c:v>
                </c:pt>
                <c:pt idx="6138">
                  <c:v>#N/A</c:v>
                </c:pt>
                <c:pt idx="6139">
                  <c:v>#N/A</c:v>
                </c:pt>
                <c:pt idx="6140">
                  <c:v>#N/A</c:v>
                </c:pt>
                <c:pt idx="6141">
                  <c:v>#N/A</c:v>
                </c:pt>
                <c:pt idx="6142">
                  <c:v>#N/A</c:v>
                </c:pt>
                <c:pt idx="6143">
                  <c:v>#N/A</c:v>
                </c:pt>
                <c:pt idx="6144">
                  <c:v>#N/A</c:v>
                </c:pt>
                <c:pt idx="6145">
                  <c:v>#N/A</c:v>
                </c:pt>
                <c:pt idx="6146">
                  <c:v>#N/A</c:v>
                </c:pt>
                <c:pt idx="6147">
                  <c:v>#N/A</c:v>
                </c:pt>
                <c:pt idx="6148">
                  <c:v>#N/A</c:v>
                </c:pt>
                <c:pt idx="6149">
                  <c:v>#N/A</c:v>
                </c:pt>
                <c:pt idx="6150">
                  <c:v>#N/A</c:v>
                </c:pt>
                <c:pt idx="6151">
                  <c:v>#N/A</c:v>
                </c:pt>
                <c:pt idx="6152">
                  <c:v>#N/A</c:v>
                </c:pt>
                <c:pt idx="6153">
                  <c:v>#N/A</c:v>
                </c:pt>
                <c:pt idx="6154">
                  <c:v>#N/A</c:v>
                </c:pt>
                <c:pt idx="6155">
                  <c:v>#N/A</c:v>
                </c:pt>
                <c:pt idx="6156">
                  <c:v>#N/A</c:v>
                </c:pt>
                <c:pt idx="6157">
                  <c:v>#N/A</c:v>
                </c:pt>
                <c:pt idx="6158">
                  <c:v>#N/A</c:v>
                </c:pt>
                <c:pt idx="6159">
                  <c:v>#N/A</c:v>
                </c:pt>
                <c:pt idx="6160">
                  <c:v>#N/A</c:v>
                </c:pt>
                <c:pt idx="6161">
                  <c:v>#N/A</c:v>
                </c:pt>
                <c:pt idx="6162">
                  <c:v>#N/A</c:v>
                </c:pt>
                <c:pt idx="6163">
                  <c:v>#N/A</c:v>
                </c:pt>
                <c:pt idx="6164">
                  <c:v>#N/A</c:v>
                </c:pt>
                <c:pt idx="6165">
                  <c:v>#N/A</c:v>
                </c:pt>
                <c:pt idx="6166">
                  <c:v>#N/A</c:v>
                </c:pt>
                <c:pt idx="6167">
                  <c:v>#N/A</c:v>
                </c:pt>
                <c:pt idx="6168">
                  <c:v>#N/A</c:v>
                </c:pt>
                <c:pt idx="6169">
                  <c:v>#N/A</c:v>
                </c:pt>
                <c:pt idx="6170">
                  <c:v>#N/A</c:v>
                </c:pt>
                <c:pt idx="6171">
                  <c:v>#N/A</c:v>
                </c:pt>
                <c:pt idx="6172">
                  <c:v>#N/A</c:v>
                </c:pt>
                <c:pt idx="6173">
                  <c:v>#N/A</c:v>
                </c:pt>
                <c:pt idx="6174">
                  <c:v>#N/A</c:v>
                </c:pt>
                <c:pt idx="6175">
                  <c:v>#N/A</c:v>
                </c:pt>
                <c:pt idx="6176">
                  <c:v>#N/A</c:v>
                </c:pt>
                <c:pt idx="6177">
                  <c:v>#N/A</c:v>
                </c:pt>
                <c:pt idx="6178">
                  <c:v>#N/A</c:v>
                </c:pt>
                <c:pt idx="6179">
                  <c:v>#N/A</c:v>
                </c:pt>
                <c:pt idx="6180">
                  <c:v>#N/A</c:v>
                </c:pt>
                <c:pt idx="6181">
                  <c:v>#N/A</c:v>
                </c:pt>
                <c:pt idx="6182">
                  <c:v>#N/A</c:v>
                </c:pt>
                <c:pt idx="6183">
                  <c:v>#N/A</c:v>
                </c:pt>
                <c:pt idx="6184">
                  <c:v>#N/A</c:v>
                </c:pt>
                <c:pt idx="6185">
                  <c:v>#N/A</c:v>
                </c:pt>
                <c:pt idx="6186">
                  <c:v>#N/A</c:v>
                </c:pt>
                <c:pt idx="6187">
                  <c:v>#N/A</c:v>
                </c:pt>
                <c:pt idx="6188">
                  <c:v>#N/A</c:v>
                </c:pt>
                <c:pt idx="6189">
                  <c:v>#N/A</c:v>
                </c:pt>
                <c:pt idx="6190">
                  <c:v>#N/A</c:v>
                </c:pt>
                <c:pt idx="6191">
                  <c:v>#N/A</c:v>
                </c:pt>
                <c:pt idx="6192">
                  <c:v>#N/A</c:v>
                </c:pt>
                <c:pt idx="6193">
                  <c:v>#N/A</c:v>
                </c:pt>
                <c:pt idx="6194">
                  <c:v>#N/A</c:v>
                </c:pt>
                <c:pt idx="6195">
                  <c:v>#N/A</c:v>
                </c:pt>
                <c:pt idx="6196">
                  <c:v>#N/A</c:v>
                </c:pt>
                <c:pt idx="6197">
                  <c:v>#N/A</c:v>
                </c:pt>
                <c:pt idx="6198">
                  <c:v>#N/A</c:v>
                </c:pt>
                <c:pt idx="6199">
                  <c:v>#N/A</c:v>
                </c:pt>
                <c:pt idx="6200">
                  <c:v>#N/A</c:v>
                </c:pt>
                <c:pt idx="6201">
                  <c:v>#N/A</c:v>
                </c:pt>
                <c:pt idx="6202">
                  <c:v>#N/A</c:v>
                </c:pt>
                <c:pt idx="6203">
                  <c:v>#N/A</c:v>
                </c:pt>
                <c:pt idx="6204">
                  <c:v>#N/A</c:v>
                </c:pt>
                <c:pt idx="6205">
                  <c:v>#N/A</c:v>
                </c:pt>
                <c:pt idx="6206">
                  <c:v>#N/A</c:v>
                </c:pt>
                <c:pt idx="6207">
                  <c:v>#N/A</c:v>
                </c:pt>
                <c:pt idx="6208">
                  <c:v>#N/A</c:v>
                </c:pt>
                <c:pt idx="6209">
                  <c:v>#N/A</c:v>
                </c:pt>
                <c:pt idx="6210">
                  <c:v>#N/A</c:v>
                </c:pt>
                <c:pt idx="6211">
                  <c:v>#N/A</c:v>
                </c:pt>
                <c:pt idx="6212">
                  <c:v>#N/A</c:v>
                </c:pt>
                <c:pt idx="6213">
                  <c:v>#N/A</c:v>
                </c:pt>
                <c:pt idx="6214">
                  <c:v>#N/A</c:v>
                </c:pt>
                <c:pt idx="6215">
                  <c:v>#N/A</c:v>
                </c:pt>
                <c:pt idx="6216">
                  <c:v>#N/A</c:v>
                </c:pt>
                <c:pt idx="6217">
                  <c:v>#N/A</c:v>
                </c:pt>
                <c:pt idx="6218">
                  <c:v>#N/A</c:v>
                </c:pt>
                <c:pt idx="6219">
                  <c:v>#N/A</c:v>
                </c:pt>
                <c:pt idx="6220">
                  <c:v>#N/A</c:v>
                </c:pt>
                <c:pt idx="6221">
                  <c:v>#N/A</c:v>
                </c:pt>
                <c:pt idx="6222">
                  <c:v>#N/A</c:v>
                </c:pt>
                <c:pt idx="6223">
                  <c:v>#N/A</c:v>
                </c:pt>
                <c:pt idx="6224">
                  <c:v>#N/A</c:v>
                </c:pt>
                <c:pt idx="6225">
                  <c:v>#N/A</c:v>
                </c:pt>
                <c:pt idx="6226">
                  <c:v>#N/A</c:v>
                </c:pt>
                <c:pt idx="6227">
                  <c:v>#N/A</c:v>
                </c:pt>
                <c:pt idx="6228">
                  <c:v>#N/A</c:v>
                </c:pt>
                <c:pt idx="6229">
                  <c:v>#N/A</c:v>
                </c:pt>
                <c:pt idx="6230">
                  <c:v>#N/A</c:v>
                </c:pt>
                <c:pt idx="6231">
                  <c:v>#N/A</c:v>
                </c:pt>
                <c:pt idx="6232">
                  <c:v>#N/A</c:v>
                </c:pt>
                <c:pt idx="6233">
                  <c:v>#N/A</c:v>
                </c:pt>
                <c:pt idx="6234">
                  <c:v>#N/A</c:v>
                </c:pt>
                <c:pt idx="6235">
                  <c:v>#N/A</c:v>
                </c:pt>
                <c:pt idx="6236">
                  <c:v>#N/A</c:v>
                </c:pt>
                <c:pt idx="6237">
                  <c:v>#N/A</c:v>
                </c:pt>
                <c:pt idx="6238">
                  <c:v>#N/A</c:v>
                </c:pt>
                <c:pt idx="6239">
                  <c:v>#N/A</c:v>
                </c:pt>
                <c:pt idx="6240">
                  <c:v>#N/A</c:v>
                </c:pt>
                <c:pt idx="6241">
                  <c:v>#N/A</c:v>
                </c:pt>
                <c:pt idx="6242">
                  <c:v>#N/A</c:v>
                </c:pt>
                <c:pt idx="6243">
                  <c:v>#N/A</c:v>
                </c:pt>
                <c:pt idx="6244">
                  <c:v>#N/A</c:v>
                </c:pt>
                <c:pt idx="6245">
                  <c:v>#N/A</c:v>
                </c:pt>
                <c:pt idx="6246">
                  <c:v>#N/A</c:v>
                </c:pt>
                <c:pt idx="6247">
                  <c:v>#N/A</c:v>
                </c:pt>
                <c:pt idx="6248">
                  <c:v>#N/A</c:v>
                </c:pt>
                <c:pt idx="6249">
                  <c:v>#N/A</c:v>
                </c:pt>
                <c:pt idx="6250">
                  <c:v>#N/A</c:v>
                </c:pt>
                <c:pt idx="6251">
                  <c:v>#N/A</c:v>
                </c:pt>
                <c:pt idx="6252">
                  <c:v>#N/A</c:v>
                </c:pt>
                <c:pt idx="6253">
                  <c:v>#N/A</c:v>
                </c:pt>
                <c:pt idx="6254">
                  <c:v>#N/A</c:v>
                </c:pt>
                <c:pt idx="6255">
                  <c:v>#N/A</c:v>
                </c:pt>
                <c:pt idx="6256">
                  <c:v>#N/A</c:v>
                </c:pt>
                <c:pt idx="6257">
                  <c:v>#N/A</c:v>
                </c:pt>
                <c:pt idx="6258">
                  <c:v>#N/A</c:v>
                </c:pt>
                <c:pt idx="6259">
                  <c:v>#N/A</c:v>
                </c:pt>
                <c:pt idx="6260">
                  <c:v>#N/A</c:v>
                </c:pt>
                <c:pt idx="6261">
                  <c:v>#N/A</c:v>
                </c:pt>
                <c:pt idx="6262">
                  <c:v>#N/A</c:v>
                </c:pt>
                <c:pt idx="6263">
                  <c:v>#N/A</c:v>
                </c:pt>
                <c:pt idx="6264">
                  <c:v>#N/A</c:v>
                </c:pt>
                <c:pt idx="6265">
                  <c:v>#N/A</c:v>
                </c:pt>
                <c:pt idx="6266">
                  <c:v>#N/A</c:v>
                </c:pt>
                <c:pt idx="6267">
                  <c:v>#N/A</c:v>
                </c:pt>
                <c:pt idx="6268">
                  <c:v>#N/A</c:v>
                </c:pt>
                <c:pt idx="6269">
                  <c:v>#N/A</c:v>
                </c:pt>
                <c:pt idx="6270">
                  <c:v>#N/A</c:v>
                </c:pt>
                <c:pt idx="6271">
                  <c:v>#N/A</c:v>
                </c:pt>
                <c:pt idx="6272">
                  <c:v>#N/A</c:v>
                </c:pt>
                <c:pt idx="6273">
                  <c:v>#N/A</c:v>
                </c:pt>
                <c:pt idx="6274">
                  <c:v>#N/A</c:v>
                </c:pt>
                <c:pt idx="6275">
                  <c:v>#N/A</c:v>
                </c:pt>
                <c:pt idx="6276">
                  <c:v>#N/A</c:v>
                </c:pt>
                <c:pt idx="6277">
                  <c:v>#N/A</c:v>
                </c:pt>
                <c:pt idx="6278">
                  <c:v>#N/A</c:v>
                </c:pt>
                <c:pt idx="6279">
                  <c:v>#N/A</c:v>
                </c:pt>
                <c:pt idx="6280">
                  <c:v>#N/A</c:v>
                </c:pt>
                <c:pt idx="6281">
                  <c:v>#N/A</c:v>
                </c:pt>
                <c:pt idx="6282">
                  <c:v>#N/A</c:v>
                </c:pt>
                <c:pt idx="6283">
                  <c:v>#N/A</c:v>
                </c:pt>
                <c:pt idx="6284">
                  <c:v>#N/A</c:v>
                </c:pt>
                <c:pt idx="6285">
                  <c:v>#N/A</c:v>
                </c:pt>
                <c:pt idx="6286">
                  <c:v>#N/A</c:v>
                </c:pt>
                <c:pt idx="6287">
                  <c:v>#N/A</c:v>
                </c:pt>
                <c:pt idx="6288">
                  <c:v>#N/A</c:v>
                </c:pt>
                <c:pt idx="6289">
                  <c:v>#N/A</c:v>
                </c:pt>
                <c:pt idx="6290">
                  <c:v>#N/A</c:v>
                </c:pt>
                <c:pt idx="6291">
                  <c:v>#N/A</c:v>
                </c:pt>
                <c:pt idx="6292">
                  <c:v>#N/A</c:v>
                </c:pt>
                <c:pt idx="6293">
                  <c:v>#N/A</c:v>
                </c:pt>
                <c:pt idx="6294">
                  <c:v>#N/A</c:v>
                </c:pt>
                <c:pt idx="6295">
                  <c:v>#N/A</c:v>
                </c:pt>
                <c:pt idx="6296">
                  <c:v>#N/A</c:v>
                </c:pt>
                <c:pt idx="6297">
                  <c:v>#N/A</c:v>
                </c:pt>
                <c:pt idx="6298">
                  <c:v>#N/A</c:v>
                </c:pt>
                <c:pt idx="6299">
                  <c:v>#N/A</c:v>
                </c:pt>
                <c:pt idx="6300">
                  <c:v>#N/A</c:v>
                </c:pt>
                <c:pt idx="6301">
                  <c:v>#N/A</c:v>
                </c:pt>
                <c:pt idx="6302">
                  <c:v>#N/A</c:v>
                </c:pt>
                <c:pt idx="6303">
                  <c:v>#N/A</c:v>
                </c:pt>
                <c:pt idx="6304">
                  <c:v>#N/A</c:v>
                </c:pt>
                <c:pt idx="6305">
                  <c:v>#N/A</c:v>
                </c:pt>
                <c:pt idx="6306">
                  <c:v>#N/A</c:v>
                </c:pt>
                <c:pt idx="6307">
                  <c:v>#N/A</c:v>
                </c:pt>
                <c:pt idx="6308">
                  <c:v>#N/A</c:v>
                </c:pt>
                <c:pt idx="6309">
                  <c:v>#N/A</c:v>
                </c:pt>
                <c:pt idx="6310">
                  <c:v>#N/A</c:v>
                </c:pt>
                <c:pt idx="6311">
                  <c:v>#N/A</c:v>
                </c:pt>
                <c:pt idx="6312">
                  <c:v>#N/A</c:v>
                </c:pt>
                <c:pt idx="6313">
                  <c:v>#N/A</c:v>
                </c:pt>
                <c:pt idx="6314">
                  <c:v>#N/A</c:v>
                </c:pt>
                <c:pt idx="6315">
                  <c:v>#N/A</c:v>
                </c:pt>
                <c:pt idx="6316">
                  <c:v>#N/A</c:v>
                </c:pt>
                <c:pt idx="6317">
                  <c:v>#N/A</c:v>
                </c:pt>
                <c:pt idx="6318">
                  <c:v>#N/A</c:v>
                </c:pt>
                <c:pt idx="6319">
                  <c:v>#N/A</c:v>
                </c:pt>
                <c:pt idx="6320">
                  <c:v>#N/A</c:v>
                </c:pt>
                <c:pt idx="6321">
                  <c:v>#N/A</c:v>
                </c:pt>
                <c:pt idx="6322">
                  <c:v>#N/A</c:v>
                </c:pt>
                <c:pt idx="6323">
                  <c:v>#N/A</c:v>
                </c:pt>
                <c:pt idx="6324">
                  <c:v>#N/A</c:v>
                </c:pt>
                <c:pt idx="6325">
                  <c:v>#N/A</c:v>
                </c:pt>
                <c:pt idx="6326">
                  <c:v>#N/A</c:v>
                </c:pt>
                <c:pt idx="6327">
                  <c:v>#N/A</c:v>
                </c:pt>
                <c:pt idx="6328">
                  <c:v>#N/A</c:v>
                </c:pt>
                <c:pt idx="6329">
                  <c:v>#N/A</c:v>
                </c:pt>
                <c:pt idx="6330">
                  <c:v>#N/A</c:v>
                </c:pt>
                <c:pt idx="6331">
                  <c:v>#N/A</c:v>
                </c:pt>
                <c:pt idx="6332">
                  <c:v>#N/A</c:v>
                </c:pt>
                <c:pt idx="6333">
                  <c:v>#N/A</c:v>
                </c:pt>
                <c:pt idx="6334">
                  <c:v>#N/A</c:v>
                </c:pt>
                <c:pt idx="6335">
                  <c:v>#N/A</c:v>
                </c:pt>
                <c:pt idx="6336">
                  <c:v>#N/A</c:v>
                </c:pt>
                <c:pt idx="6337">
                  <c:v>#N/A</c:v>
                </c:pt>
                <c:pt idx="6338">
                  <c:v>#N/A</c:v>
                </c:pt>
                <c:pt idx="6339">
                  <c:v>#N/A</c:v>
                </c:pt>
                <c:pt idx="6340">
                  <c:v>#N/A</c:v>
                </c:pt>
                <c:pt idx="6341">
                  <c:v>#N/A</c:v>
                </c:pt>
                <c:pt idx="6342">
                  <c:v>#N/A</c:v>
                </c:pt>
                <c:pt idx="6343">
                  <c:v>#N/A</c:v>
                </c:pt>
                <c:pt idx="6344">
                  <c:v>#N/A</c:v>
                </c:pt>
                <c:pt idx="6345">
                  <c:v>#N/A</c:v>
                </c:pt>
                <c:pt idx="6346">
                  <c:v>#N/A</c:v>
                </c:pt>
                <c:pt idx="6347">
                  <c:v>#N/A</c:v>
                </c:pt>
                <c:pt idx="6348">
                  <c:v>#N/A</c:v>
                </c:pt>
                <c:pt idx="6349">
                  <c:v>#N/A</c:v>
                </c:pt>
                <c:pt idx="6350">
                  <c:v>#N/A</c:v>
                </c:pt>
                <c:pt idx="6351">
                  <c:v>#N/A</c:v>
                </c:pt>
                <c:pt idx="6352">
                  <c:v>#N/A</c:v>
                </c:pt>
                <c:pt idx="6353">
                  <c:v>#N/A</c:v>
                </c:pt>
                <c:pt idx="6354">
                  <c:v>#N/A</c:v>
                </c:pt>
                <c:pt idx="6355">
                  <c:v>#N/A</c:v>
                </c:pt>
                <c:pt idx="6356">
                  <c:v>#N/A</c:v>
                </c:pt>
                <c:pt idx="6357">
                  <c:v>#N/A</c:v>
                </c:pt>
                <c:pt idx="6358">
                  <c:v>#N/A</c:v>
                </c:pt>
                <c:pt idx="6359">
                  <c:v>#N/A</c:v>
                </c:pt>
                <c:pt idx="6360">
                  <c:v>#N/A</c:v>
                </c:pt>
                <c:pt idx="6361">
                  <c:v>#N/A</c:v>
                </c:pt>
                <c:pt idx="6362">
                  <c:v>#N/A</c:v>
                </c:pt>
                <c:pt idx="6363">
                  <c:v>#N/A</c:v>
                </c:pt>
                <c:pt idx="6364">
                  <c:v>#N/A</c:v>
                </c:pt>
                <c:pt idx="6365">
                  <c:v>#N/A</c:v>
                </c:pt>
                <c:pt idx="6366">
                  <c:v>#N/A</c:v>
                </c:pt>
                <c:pt idx="6367">
                  <c:v>#N/A</c:v>
                </c:pt>
                <c:pt idx="6368">
                  <c:v>#N/A</c:v>
                </c:pt>
                <c:pt idx="6369">
                  <c:v>#N/A</c:v>
                </c:pt>
                <c:pt idx="6370">
                  <c:v>#N/A</c:v>
                </c:pt>
                <c:pt idx="6371">
                  <c:v>#N/A</c:v>
                </c:pt>
                <c:pt idx="6372">
                  <c:v>#N/A</c:v>
                </c:pt>
                <c:pt idx="6373">
                  <c:v>#N/A</c:v>
                </c:pt>
                <c:pt idx="6374">
                  <c:v>#N/A</c:v>
                </c:pt>
                <c:pt idx="6375">
                  <c:v>#N/A</c:v>
                </c:pt>
                <c:pt idx="6376">
                  <c:v>#N/A</c:v>
                </c:pt>
                <c:pt idx="6377">
                  <c:v>#N/A</c:v>
                </c:pt>
                <c:pt idx="6378">
                  <c:v>#N/A</c:v>
                </c:pt>
                <c:pt idx="6379">
                  <c:v>#N/A</c:v>
                </c:pt>
                <c:pt idx="6380">
                  <c:v>#N/A</c:v>
                </c:pt>
                <c:pt idx="6381">
                  <c:v>#N/A</c:v>
                </c:pt>
                <c:pt idx="6382">
                  <c:v>#N/A</c:v>
                </c:pt>
                <c:pt idx="6383">
                  <c:v>#N/A</c:v>
                </c:pt>
                <c:pt idx="6384">
                  <c:v>#N/A</c:v>
                </c:pt>
                <c:pt idx="6385">
                  <c:v>#N/A</c:v>
                </c:pt>
                <c:pt idx="6386">
                  <c:v>#N/A</c:v>
                </c:pt>
                <c:pt idx="6387">
                  <c:v>#N/A</c:v>
                </c:pt>
                <c:pt idx="6388">
                  <c:v>#N/A</c:v>
                </c:pt>
                <c:pt idx="6389">
                  <c:v>#N/A</c:v>
                </c:pt>
                <c:pt idx="6390">
                  <c:v>#N/A</c:v>
                </c:pt>
                <c:pt idx="6391">
                  <c:v>#N/A</c:v>
                </c:pt>
                <c:pt idx="6392">
                  <c:v>#N/A</c:v>
                </c:pt>
                <c:pt idx="6393">
                  <c:v>#N/A</c:v>
                </c:pt>
                <c:pt idx="6394">
                  <c:v>#N/A</c:v>
                </c:pt>
                <c:pt idx="6395">
                  <c:v>#N/A</c:v>
                </c:pt>
                <c:pt idx="6396">
                  <c:v>#N/A</c:v>
                </c:pt>
                <c:pt idx="6397">
                  <c:v>#N/A</c:v>
                </c:pt>
                <c:pt idx="6398">
                  <c:v>#N/A</c:v>
                </c:pt>
                <c:pt idx="6399">
                  <c:v>#N/A</c:v>
                </c:pt>
                <c:pt idx="6400">
                  <c:v>#N/A</c:v>
                </c:pt>
                <c:pt idx="6401">
                  <c:v>#N/A</c:v>
                </c:pt>
                <c:pt idx="6402">
                  <c:v>#N/A</c:v>
                </c:pt>
                <c:pt idx="6403">
                  <c:v>#N/A</c:v>
                </c:pt>
                <c:pt idx="6404">
                  <c:v>#N/A</c:v>
                </c:pt>
                <c:pt idx="6405">
                  <c:v>#N/A</c:v>
                </c:pt>
                <c:pt idx="6406">
                  <c:v>#N/A</c:v>
                </c:pt>
                <c:pt idx="6407">
                  <c:v>#N/A</c:v>
                </c:pt>
                <c:pt idx="6408">
                  <c:v>#N/A</c:v>
                </c:pt>
                <c:pt idx="6409">
                  <c:v>#N/A</c:v>
                </c:pt>
                <c:pt idx="6410">
                  <c:v>#N/A</c:v>
                </c:pt>
                <c:pt idx="6411">
                  <c:v>#N/A</c:v>
                </c:pt>
                <c:pt idx="6412">
                  <c:v>#N/A</c:v>
                </c:pt>
                <c:pt idx="6413">
                  <c:v>#N/A</c:v>
                </c:pt>
                <c:pt idx="6414">
                  <c:v>#N/A</c:v>
                </c:pt>
                <c:pt idx="6415">
                  <c:v>#N/A</c:v>
                </c:pt>
                <c:pt idx="6416">
                  <c:v>#N/A</c:v>
                </c:pt>
                <c:pt idx="6417">
                  <c:v>#N/A</c:v>
                </c:pt>
                <c:pt idx="6418">
                  <c:v>#N/A</c:v>
                </c:pt>
                <c:pt idx="6419">
                  <c:v>#N/A</c:v>
                </c:pt>
                <c:pt idx="6420">
                  <c:v>#N/A</c:v>
                </c:pt>
                <c:pt idx="6421">
                  <c:v>#N/A</c:v>
                </c:pt>
                <c:pt idx="6422">
                  <c:v>#N/A</c:v>
                </c:pt>
                <c:pt idx="6423">
                  <c:v>#N/A</c:v>
                </c:pt>
                <c:pt idx="6424">
                  <c:v>#N/A</c:v>
                </c:pt>
                <c:pt idx="6425">
                  <c:v>#N/A</c:v>
                </c:pt>
                <c:pt idx="6426">
                  <c:v>#N/A</c:v>
                </c:pt>
                <c:pt idx="6427">
                  <c:v>#N/A</c:v>
                </c:pt>
                <c:pt idx="6428">
                  <c:v>#N/A</c:v>
                </c:pt>
                <c:pt idx="6429">
                  <c:v>#N/A</c:v>
                </c:pt>
                <c:pt idx="6430">
                  <c:v>#N/A</c:v>
                </c:pt>
                <c:pt idx="6431">
                  <c:v>#N/A</c:v>
                </c:pt>
                <c:pt idx="6432">
                  <c:v>#N/A</c:v>
                </c:pt>
                <c:pt idx="6433">
                  <c:v>#N/A</c:v>
                </c:pt>
                <c:pt idx="6434">
                  <c:v>#N/A</c:v>
                </c:pt>
                <c:pt idx="6435">
                  <c:v>#N/A</c:v>
                </c:pt>
                <c:pt idx="6436">
                  <c:v>#N/A</c:v>
                </c:pt>
                <c:pt idx="6437">
                  <c:v>#N/A</c:v>
                </c:pt>
                <c:pt idx="6438">
                  <c:v>#N/A</c:v>
                </c:pt>
                <c:pt idx="6439">
                  <c:v>#N/A</c:v>
                </c:pt>
                <c:pt idx="6440">
                  <c:v>#N/A</c:v>
                </c:pt>
                <c:pt idx="6441">
                  <c:v>#N/A</c:v>
                </c:pt>
                <c:pt idx="6442">
                  <c:v>#N/A</c:v>
                </c:pt>
                <c:pt idx="6443">
                  <c:v>#N/A</c:v>
                </c:pt>
                <c:pt idx="6444">
                  <c:v>#N/A</c:v>
                </c:pt>
                <c:pt idx="6445">
                  <c:v>#N/A</c:v>
                </c:pt>
                <c:pt idx="6446">
                  <c:v>#N/A</c:v>
                </c:pt>
                <c:pt idx="6447">
                  <c:v>#N/A</c:v>
                </c:pt>
                <c:pt idx="6448">
                  <c:v>#N/A</c:v>
                </c:pt>
                <c:pt idx="6449">
                  <c:v>#N/A</c:v>
                </c:pt>
                <c:pt idx="6450">
                  <c:v>#N/A</c:v>
                </c:pt>
                <c:pt idx="6451">
                  <c:v>#N/A</c:v>
                </c:pt>
                <c:pt idx="6452">
                  <c:v>#N/A</c:v>
                </c:pt>
                <c:pt idx="6453">
                  <c:v>#N/A</c:v>
                </c:pt>
                <c:pt idx="6454">
                  <c:v>#N/A</c:v>
                </c:pt>
                <c:pt idx="6455">
                  <c:v>#N/A</c:v>
                </c:pt>
                <c:pt idx="6456">
                  <c:v>#N/A</c:v>
                </c:pt>
                <c:pt idx="6457">
                  <c:v>#N/A</c:v>
                </c:pt>
                <c:pt idx="6458">
                  <c:v>#N/A</c:v>
                </c:pt>
                <c:pt idx="6459">
                  <c:v>#N/A</c:v>
                </c:pt>
                <c:pt idx="6460">
                  <c:v>#N/A</c:v>
                </c:pt>
                <c:pt idx="6461">
                  <c:v>#N/A</c:v>
                </c:pt>
                <c:pt idx="6462">
                  <c:v>#N/A</c:v>
                </c:pt>
                <c:pt idx="6463">
                  <c:v>#N/A</c:v>
                </c:pt>
                <c:pt idx="6464">
                  <c:v>#N/A</c:v>
                </c:pt>
                <c:pt idx="6465">
                  <c:v>#N/A</c:v>
                </c:pt>
                <c:pt idx="6466">
                  <c:v>#N/A</c:v>
                </c:pt>
                <c:pt idx="6467">
                  <c:v>#N/A</c:v>
                </c:pt>
                <c:pt idx="6468">
                  <c:v>#N/A</c:v>
                </c:pt>
                <c:pt idx="6469">
                  <c:v>#N/A</c:v>
                </c:pt>
                <c:pt idx="6470">
                  <c:v>#N/A</c:v>
                </c:pt>
                <c:pt idx="6471">
                  <c:v>#N/A</c:v>
                </c:pt>
                <c:pt idx="6472">
                  <c:v>#N/A</c:v>
                </c:pt>
                <c:pt idx="6473">
                  <c:v>#N/A</c:v>
                </c:pt>
                <c:pt idx="6474">
                  <c:v>#N/A</c:v>
                </c:pt>
                <c:pt idx="6475">
                  <c:v>#N/A</c:v>
                </c:pt>
                <c:pt idx="6476">
                  <c:v>#N/A</c:v>
                </c:pt>
                <c:pt idx="6477">
                  <c:v>#N/A</c:v>
                </c:pt>
                <c:pt idx="6478">
                  <c:v>#N/A</c:v>
                </c:pt>
                <c:pt idx="6479">
                  <c:v>#N/A</c:v>
                </c:pt>
                <c:pt idx="6480">
                  <c:v>#N/A</c:v>
                </c:pt>
                <c:pt idx="6481">
                  <c:v>#N/A</c:v>
                </c:pt>
                <c:pt idx="6482">
                  <c:v>#N/A</c:v>
                </c:pt>
                <c:pt idx="6483">
                  <c:v>#N/A</c:v>
                </c:pt>
                <c:pt idx="6484">
                  <c:v>#N/A</c:v>
                </c:pt>
                <c:pt idx="6485">
                  <c:v>#N/A</c:v>
                </c:pt>
                <c:pt idx="6486">
                  <c:v>#N/A</c:v>
                </c:pt>
                <c:pt idx="6487">
                  <c:v>#N/A</c:v>
                </c:pt>
                <c:pt idx="6488">
                  <c:v>#N/A</c:v>
                </c:pt>
                <c:pt idx="6489">
                  <c:v>#N/A</c:v>
                </c:pt>
                <c:pt idx="6490">
                  <c:v>#N/A</c:v>
                </c:pt>
                <c:pt idx="6491">
                  <c:v>#N/A</c:v>
                </c:pt>
                <c:pt idx="6492">
                  <c:v>#N/A</c:v>
                </c:pt>
                <c:pt idx="6493">
                  <c:v>#N/A</c:v>
                </c:pt>
                <c:pt idx="6494">
                  <c:v>#N/A</c:v>
                </c:pt>
                <c:pt idx="6495">
                  <c:v>#N/A</c:v>
                </c:pt>
                <c:pt idx="6496">
                  <c:v>#N/A</c:v>
                </c:pt>
                <c:pt idx="6497">
                  <c:v>#N/A</c:v>
                </c:pt>
                <c:pt idx="6498">
                  <c:v>#N/A</c:v>
                </c:pt>
                <c:pt idx="6499">
                  <c:v>#N/A</c:v>
                </c:pt>
                <c:pt idx="6500">
                  <c:v>#N/A</c:v>
                </c:pt>
                <c:pt idx="6501">
                  <c:v>#N/A</c:v>
                </c:pt>
                <c:pt idx="6502">
                  <c:v>#N/A</c:v>
                </c:pt>
                <c:pt idx="6503">
                  <c:v>#N/A</c:v>
                </c:pt>
                <c:pt idx="6504">
                  <c:v>#N/A</c:v>
                </c:pt>
                <c:pt idx="6505">
                  <c:v>#N/A</c:v>
                </c:pt>
                <c:pt idx="6506">
                  <c:v>#N/A</c:v>
                </c:pt>
                <c:pt idx="6507">
                  <c:v>#N/A</c:v>
                </c:pt>
                <c:pt idx="6508">
                  <c:v>#N/A</c:v>
                </c:pt>
                <c:pt idx="6509">
                  <c:v>#N/A</c:v>
                </c:pt>
                <c:pt idx="6510">
                  <c:v>#N/A</c:v>
                </c:pt>
                <c:pt idx="6511">
                  <c:v>#N/A</c:v>
                </c:pt>
                <c:pt idx="6512">
                  <c:v>#N/A</c:v>
                </c:pt>
                <c:pt idx="6513">
                  <c:v>#N/A</c:v>
                </c:pt>
                <c:pt idx="6514">
                  <c:v>#N/A</c:v>
                </c:pt>
                <c:pt idx="6515">
                  <c:v>#N/A</c:v>
                </c:pt>
                <c:pt idx="6516">
                  <c:v>#N/A</c:v>
                </c:pt>
                <c:pt idx="6517">
                  <c:v>#N/A</c:v>
                </c:pt>
                <c:pt idx="6518">
                  <c:v>#N/A</c:v>
                </c:pt>
                <c:pt idx="6519">
                  <c:v>#N/A</c:v>
                </c:pt>
                <c:pt idx="6520">
                  <c:v>#N/A</c:v>
                </c:pt>
                <c:pt idx="6521">
                  <c:v>#N/A</c:v>
                </c:pt>
                <c:pt idx="6522">
                  <c:v>#N/A</c:v>
                </c:pt>
                <c:pt idx="6523">
                  <c:v>#N/A</c:v>
                </c:pt>
                <c:pt idx="6524">
                  <c:v>#N/A</c:v>
                </c:pt>
                <c:pt idx="6525">
                  <c:v>#N/A</c:v>
                </c:pt>
                <c:pt idx="6526">
                  <c:v>#N/A</c:v>
                </c:pt>
                <c:pt idx="6527">
                  <c:v>#N/A</c:v>
                </c:pt>
                <c:pt idx="6528">
                  <c:v>#N/A</c:v>
                </c:pt>
                <c:pt idx="6529">
                  <c:v>#N/A</c:v>
                </c:pt>
                <c:pt idx="6530">
                  <c:v>#N/A</c:v>
                </c:pt>
                <c:pt idx="6531">
                  <c:v>#N/A</c:v>
                </c:pt>
                <c:pt idx="6532">
                  <c:v>#N/A</c:v>
                </c:pt>
                <c:pt idx="6533">
                  <c:v>#N/A</c:v>
                </c:pt>
                <c:pt idx="6534">
                  <c:v>#N/A</c:v>
                </c:pt>
                <c:pt idx="6535">
                  <c:v>#N/A</c:v>
                </c:pt>
                <c:pt idx="6536">
                  <c:v>#N/A</c:v>
                </c:pt>
                <c:pt idx="6537">
                  <c:v>#N/A</c:v>
                </c:pt>
                <c:pt idx="6538">
                  <c:v>#N/A</c:v>
                </c:pt>
                <c:pt idx="6539">
                  <c:v>#N/A</c:v>
                </c:pt>
                <c:pt idx="6540">
                  <c:v>#N/A</c:v>
                </c:pt>
                <c:pt idx="6541">
                  <c:v>#N/A</c:v>
                </c:pt>
                <c:pt idx="6542">
                  <c:v>#N/A</c:v>
                </c:pt>
                <c:pt idx="6543">
                  <c:v>#N/A</c:v>
                </c:pt>
                <c:pt idx="6544">
                  <c:v>#N/A</c:v>
                </c:pt>
                <c:pt idx="6545">
                  <c:v>#N/A</c:v>
                </c:pt>
                <c:pt idx="6546">
                  <c:v>#N/A</c:v>
                </c:pt>
                <c:pt idx="6547">
                  <c:v>#N/A</c:v>
                </c:pt>
                <c:pt idx="6548">
                  <c:v>#N/A</c:v>
                </c:pt>
                <c:pt idx="6549">
                  <c:v>#N/A</c:v>
                </c:pt>
                <c:pt idx="6550">
                  <c:v>#N/A</c:v>
                </c:pt>
                <c:pt idx="6551">
                  <c:v>#N/A</c:v>
                </c:pt>
                <c:pt idx="6552">
                  <c:v>#N/A</c:v>
                </c:pt>
                <c:pt idx="6553">
                  <c:v>#N/A</c:v>
                </c:pt>
                <c:pt idx="6554">
                  <c:v>#N/A</c:v>
                </c:pt>
                <c:pt idx="6555">
                  <c:v>#N/A</c:v>
                </c:pt>
                <c:pt idx="6556">
                  <c:v>#N/A</c:v>
                </c:pt>
                <c:pt idx="6557">
                  <c:v>#N/A</c:v>
                </c:pt>
                <c:pt idx="6558">
                  <c:v>#N/A</c:v>
                </c:pt>
                <c:pt idx="6559">
                  <c:v>#N/A</c:v>
                </c:pt>
                <c:pt idx="6560">
                  <c:v>#N/A</c:v>
                </c:pt>
                <c:pt idx="6561">
                  <c:v>#N/A</c:v>
                </c:pt>
                <c:pt idx="6562">
                  <c:v>#N/A</c:v>
                </c:pt>
                <c:pt idx="6563">
                  <c:v>#N/A</c:v>
                </c:pt>
                <c:pt idx="6564">
                  <c:v>#N/A</c:v>
                </c:pt>
                <c:pt idx="6565">
                  <c:v>#N/A</c:v>
                </c:pt>
                <c:pt idx="6566">
                  <c:v>#N/A</c:v>
                </c:pt>
                <c:pt idx="6567">
                  <c:v>#N/A</c:v>
                </c:pt>
                <c:pt idx="6568">
                  <c:v>#N/A</c:v>
                </c:pt>
                <c:pt idx="6569">
                  <c:v>#N/A</c:v>
                </c:pt>
                <c:pt idx="6570">
                  <c:v>#N/A</c:v>
                </c:pt>
                <c:pt idx="6571">
                  <c:v>#N/A</c:v>
                </c:pt>
                <c:pt idx="6572">
                  <c:v>#N/A</c:v>
                </c:pt>
                <c:pt idx="6573">
                  <c:v>#N/A</c:v>
                </c:pt>
                <c:pt idx="6574">
                  <c:v>#N/A</c:v>
                </c:pt>
                <c:pt idx="6575">
                  <c:v>#N/A</c:v>
                </c:pt>
                <c:pt idx="6576">
                  <c:v>#N/A</c:v>
                </c:pt>
                <c:pt idx="6577">
                  <c:v>#N/A</c:v>
                </c:pt>
                <c:pt idx="6578">
                  <c:v>#N/A</c:v>
                </c:pt>
                <c:pt idx="6579">
                  <c:v>#N/A</c:v>
                </c:pt>
                <c:pt idx="6580">
                  <c:v>#N/A</c:v>
                </c:pt>
                <c:pt idx="6581">
                  <c:v>#N/A</c:v>
                </c:pt>
                <c:pt idx="6582">
                  <c:v>#N/A</c:v>
                </c:pt>
                <c:pt idx="6583">
                  <c:v>#N/A</c:v>
                </c:pt>
                <c:pt idx="6584">
                  <c:v>#N/A</c:v>
                </c:pt>
                <c:pt idx="6585">
                  <c:v>#N/A</c:v>
                </c:pt>
                <c:pt idx="6586">
                  <c:v>#N/A</c:v>
                </c:pt>
                <c:pt idx="6587">
                  <c:v>#N/A</c:v>
                </c:pt>
                <c:pt idx="6588">
                  <c:v>#N/A</c:v>
                </c:pt>
                <c:pt idx="6589">
                  <c:v>#N/A</c:v>
                </c:pt>
                <c:pt idx="6590">
                  <c:v>#N/A</c:v>
                </c:pt>
                <c:pt idx="6591">
                  <c:v>#N/A</c:v>
                </c:pt>
                <c:pt idx="6592">
                  <c:v>#N/A</c:v>
                </c:pt>
                <c:pt idx="6593">
                  <c:v>#N/A</c:v>
                </c:pt>
                <c:pt idx="6594">
                  <c:v>#N/A</c:v>
                </c:pt>
                <c:pt idx="6595">
                  <c:v>#N/A</c:v>
                </c:pt>
                <c:pt idx="6596">
                  <c:v>#N/A</c:v>
                </c:pt>
                <c:pt idx="6597">
                  <c:v>#N/A</c:v>
                </c:pt>
                <c:pt idx="6598">
                  <c:v>#N/A</c:v>
                </c:pt>
                <c:pt idx="6599">
                  <c:v>#N/A</c:v>
                </c:pt>
                <c:pt idx="6600">
                  <c:v>#N/A</c:v>
                </c:pt>
                <c:pt idx="6601">
                  <c:v>#N/A</c:v>
                </c:pt>
                <c:pt idx="6602">
                  <c:v>#N/A</c:v>
                </c:pt>
                <c:pt idx="6603">
                  <c:v>#N/A</c:v>
                </c:pt>
                <c:pt idx="6604">
                  <c:v>#N/A</c:v>
                </c:pt>
                <c:pt idx="6605">
                  <c:v>#N/A</c:v>
                </c:pt>
                <c:pt idx="6606">
                  <c:v>#N/A</c:v>
                </c:pt>
                <c:pt idx="6607">
                  <c:v>#N/A</c:v>
                </c:pt>
                <c:pt idx="6608">
                  <c:v>#N/A</c:v>
                </c:pt>
                <c:pt idx="6609">
                  <c:v>#N/A</c:v>
                </c:pt>
                <c:pt idx="6610">
                  <c:v>#N/A</c:v>
                </c:pt>
                <c:pt idx="6611">
                  <c:v>#N/A</c:v>
                </c:pt>
                <c:pt idx="6612">
                  <c:v>#N/A</c:v>
                </c:pt>
                <c:pt idx="6613">
                  <c:v>#N/A</c:v>
                </c:pt>
                <c:pt idx="6614">
                  <c:v>#N/A</c:v>
                </c:pt>
                <c:pt idx="6615">
                  <c:v>#N/A</c:v>
                </c:pt>
                <c:pt idx="6616">
                  <c:v>#N/A</c:v>
                </c:pt>
                <c:pt idx="6617">
                  <c:v>#N/A</c:v>
                </c:pt>
                <c:pt idx="6618">
                  <c:v>#N/A</c:v>
                </c:pt>
                <c:pt idx="6619">
                  <c:v>#N/A</c:v>
                </c:pt>
                <c:pt idx="6620">
                  <c:v>#N/A</c:v>
                </c:pt>
                <c:pt idx="6621">
                  <c:v>#N/A</c:v>
                </c:pt>
                <c:pt idx="6622">
                  <c:v>#N/A</c:v>
                </c:pt>
                <c:pt idx="6623">
                  <c:v>#N/A</c:v>
                </c:pt>
                <c:pt idx="6624">
                  <c:v>#N/A</c:v>
                </c:pt>
                <c:pt idx="6625">
                  <c:v>#N/A</c:v>
                </c:pt>
                <c:pt idx="6626">
                  <c:v>#N/A</c:v>
                </c:pt>
                <c:pt idx="6627">
                  <c:v>#N/A</c:v>
                </c:pt>
                <c:pt idx="6628">
                  <c:v>#N/A</c:v>
                </c:pt>
                <c:pt idx="6629">
                  <c:v>#N/A</c:v>
                </c:pt>
                <c:pt idx="6630">
                  <c:v>#N/A</c:v>
                </c:pt>
                <c:pt idx="6631">
                  <c:v>#N/A</c:v>
                </c:pt>
                <c:pt idx="6632">
                  <c:v>#N/A</c:v>
                </c:pt>
                <c:pt idx="6633">
                  <c:v>#N/A</c:v>
                </c:pt>
                <c:pt idx="6634">
                  <c:v>#N/A</c:v>
                </c:pt>
                <c:pt idx="6635">
                  <c:v>#N/A</c:v>
                </c:pt>
                <c:pt idx="6636">
                  <c:v>#N/A</c:v>
                </c:pt>
                <c:pt idx="6637">
                  <c:v>#N/A</c:v>
                </c:pt>
                <c:pt idx="6638">
                  <c:v>#N/A</c:v>
                </c:pt>
                <c:pt idx="6639">
                  <c:v>#N/A</c:v>
                </c:pt>
                <c:pt idx="6640">
                  <c:v>#N/A</c:v>
                </c:pt>
                <c:pt idx="6641">
                  <c:v>#N/A</c:v>
                </c:pt>
                <c:pt idx="6642">
                  <c:v>#N/A</c:v>
                </c:pt>
                <c:pt idx="6643">
                  <c:v>#N/A</c:v>
                </c:pt>
                <c:pt idx="6644">
                  <c:v>#N/A</c:v>
                </c:pt>
                <c:pt idx="6645">
                  <c:v>#N/A</c:v>
                </c:pt>
                <c:pt idx="6646">
                  <c:v>#N/A</c:v>
                </c:pt>
                <c:pt idx="6647">
                  <c:v>#N/A</c:v>
                </c:pt>
                <c:pt idx="6648">
                  <c:v>#N/A</c:v>
                </c:pt>
                <c:pt idx="6649">
                  <c:v>#N/A</c:v>
                </c:pt>
                <c:pt idx="6650">
                  <c:v>#N/A</c:v>
                </c:pt>
                <c:pt idx="6651">
                  <c:v>#N/A</c:v>
                </c:pt>
                <c:pt idx="6652">
                  <c:v>#N/A</c:v>
                </c:pt>
                <c:pt idx="6653">
                  <c:v>#N/A</c:v>
                </c:pt>
                <c:pt idx="6654">
                  <c:v>#N/A</c:v>
                </c:pt>
                <c:pt idx="6655">
                  <c:v>#N/A</c:v>
                </c:pt>
                <c:pt idx="6656">
                  <c:v>#N/A</c:v>
                </c:pt>
                <c:pt idx="6657">
                  <c:v>#N/A</c:v>
                </c:pt>
                <c:pt idx="6658">
                  <c:v>#N/A</c:v>
                </c:pt>
                <c:pt idx="6659">
                  <c:v>#N/A</c:v>
                </c:pt>
                <c:pt idx="6660">
                  <c:v>#N/A</c:v>
                </c:pt>
                <c:pt idx="6661">
                  <c:v>#N/A</c:v>
                </c:pt>
                <c:pt idx="6662">
                  <c:v>#N/A</c:v>
                </c:pt>
                <c:pt idx="6663">
                  <c:v>#N/A</c:v>
                </c:pt>
                <c:pt idx="6664">
                  <c:v>#N/A</c:v>
                </c:pt>
                <c:pt idx="6665">
                  <c:v>#N/A</c:v>
                </c:pt>
                <c:pt idx="6666">
                  <c:v>#N/A</c:v>
                </c:pt>
                <c:pt idx="6667">
                  <c:v>#N/A</c:v>
                </c:pt>
                <c:pt idx="6668">
                  <c:v>#N/A</c:v>
                </c:pt>
                <c:pt idx="6669">
                  <c:v>#N/A</c:v>
                </c:pt>
                <c:pt idx="6670">
                  <c:v>#N/A</c:v>
                </c:pt>
                <c:pt idx="6671">
                  <c:v>#N/A</c:v>
                </c:pt>
                <c:pt idx="6672">
                  <c:v>#N/A</c:v>
                </c:pt>
                <c:pt idx="6673">
                  <c:v>#N/A</c:v>
                </c:pt>
                <c:pt idx="6674">
                  <c:v>#N/A</c:v>
                </c:pt>
                <c:pt idx="6675">
                  <c:v>#N/A</c:v>
                </c:pt>
                <c:pt idx="6676">
                  <c:v>#N/A</c:v>
                </c:pt>
                <c:pt idx="6677">
                  <c:v>#N/A</c:v>
                </c:pt>
                <c:pt idx="6678">
                  <c:v>#N/A</c:v>
                </c:pt>
                <c:pt idx="6679">
                  <c:v>#N/A</c:v>
                </c:pt>
                <c:pt idx="6680">
                  <c:v>#N/A</c:v>
                </c:pt>
                <c:pt idx="6681">
                  <c:v>#N/A</c:v>
                </c:pt>
                <c:pt idx="6682">
                  <c:v>#N/A</c:v>
                </c:pt>
                <c:pt idx="6683">
                  <c:v>#N/A</c:v>
                </c:pt>
                <c:pt idx="6684">
                  <c:v>#N/A</c:v>
                </c:pt>
                <c:pt idx="6685">
                  <c:v>#N/A</c:v>
                </c:pt>
                <c:pt idx="6686">
                  <c:v>#N/A</c:v>
                </c:pt>
                <c:pt idx="6687">
                  <c:v>#N/A</c:v>
                </c:pt>
                <c:pt idx="6688">
                  <c:v>#N/A</c:v>
                </c:pt>
                <c:pt idx="6689">
                  <c:v>#N/A</c:v>
                </c:pt>
                <c:pt idx="6690">
                  <c:v>#N/A</c:v>
                </c:pt>
                <c:pt idx="6691">
                  <c:v>#N/A</c:v>
                </c:pt>
                <c:pt idx="6692">
                  <c:v>#N/A</c:v>
                </c:pt>
                <c:pt idx="6693">
                  <c:v>#N/A</c:v>
                </c:pt>
                <c:pt idx="6694">
                  <c:v>#N/A</c:v>
                </c:pt>
                <c:pt idx="6695">
                  <c:v>#N/A</c:v>
                </c:pt>
                <c:pt idx="6696">
                  <c:v>#N/A</c:v>
                </c:pt>
                <c:pt idx="6697">
                  <c:v>#N/A</c:v>
                </c:pt>
                <c:pt idx="6698">
                  <c:v>#N/A</c:v>
                </c:pt>
                <c:pt idx="6699">
                  <c:v>#N/A</c:v>
                </c:pt>
                <c:pt idx="6700">
                  <c:v>#N/A</c:v>
                </c:pt>
                <c:pt idx="6701">
                  <c:v>#N/A</c:v>
                </c:pt>
                <c:pt idx="6702">
                  <c:v>#N/A</c:v>
                </c:pt>
                <c:pt idx="6703">
                  <c:v>#N/A</c:v>
                </c:pt>
                <c:pt idx="6704">
                  <c:v>#N/A</c:v>
                </c:pt>
                <c:pt idx="6705">
                  <c:v>#N/A</c:v>
                </c:pt>
                <c:pt idx="6706">
                  <c:v>#N/A</c:v>
                </c:pt>
                <c:pt idx="6707">
                  <c:v>#N/A</c:v>
                </c:pt>
                <c:pt idx="6708">
                  <c:v>#N/A</c:v>
                </c:pt>
                <c:pt idx="6709">
                  <c:v>#N/A</c:v>
                </c:pt>
                <c:pt idx="6710">
                  <c:v>#N/A</c:v>
                </c:pt>
                <c:pt idx="6711">
                  <c:v>#N/A</c:v>
                </c:pt>
                <c:pt idx="6712">
                  <c:v>#N/A</c:v>
                </c:pt>
                <c:pt idx="6713">
                  <c:v>#N/A</c:v>
                </c:pt>
                <c:pt idx="6714">
                  <c:v>#N/A</c:v>
                </c:pt>
                <c:pt idx="6715">
                  <c:v>#N/A</c:v>
                </c:pt>
                <c:pt idx="6716">
                  <c:v>#N/A</c:v>
                </c:pt>
                <c:pt idx="6717">
                  <c:v>#N/A</c:v>
                </c:pt>
                <c:pt idx="6718">
                  <c:v>#N/A</c:v>
                </c:pt>
                <c:pt idx="6719">
                  <c:v>#N/A</c:v>
                </c:pt>
                <c:pt idx="6720">
                  <c:v>#N/A</c:v>
                </c:pt>
                <c:pt idx="6721">
                  <c:v>#N/A</c:v>
                </c:pt>
                <c:pt idx="6722">
                  <c:v>#N/A</c:v>
                </c:pt>
                <c:pt idx="6723">
                  <c:v>#N/A</c:v>
                </c:pt>
                <c:pt idx="6724">
                  <c:v>#N/A</c:v>
                </c:pt>
                <c:pt idx="6725">
                  <c:v>#N/A</c:v>
                </c:pt>
                <c:pt idx="6726">
                  <c:v>#N/A</c:v>
                </c:pt>
                <c:pt idx="6727">
                  <c:v>#N/A</c:v>
                </c:pt>
                <c:pt idx="6728">
                  <c:v>#N/A</c:v>
                </c:pt>
                <c:pt idx="6729">
                  <c:v>#N/A</c:v>
                </c:pt>
                <c:pt idx="6730">
                  <c:v>#N/A</c:v>
                </c:pt>
                <c:pt idx="6731">
                  <c:v>#N/A</c:v>
                </c:pt>
                <c:pt idx="6732">
                  <c:v>#N/A</c:v>
                </c:pt>
                <c:pt idx="6733">
                  <c:v>#N/A</c:v>
                </c:pt>
                <c:pt idx="6734">
                  <c:v>#N/A</c:v>
                </c:pt>
                <c:pt idx="6735">
                  <c:v>#N/A</c:v>
                </c:pt>
                <c:pt idx="6736">
                  <c:v>#N/A</c:v>
                </c:pt>
                <c:pt idx="6737">
                  <c:v>#N/A</c:v>
                </c:pt>
                <c:pt idx="6738">
                  <c:v>#N/A</c:v>
                </c:pt>
                <c:pt idx="6739">
                  <c:v>#N/A</c:v>
                </c:pt>
                <c:pt idx="6740">
                  <c:v>#N/A</c:v>
                </c:pt>
                <c:pt idx="6741">
                  <c:v>#N/A</c:v>
                </c:pt>
                <c:pt idx="6742">
                  <c:v>#N/A</c:v>
                </c:pt>
                <c:pt idx="6743">
                  <c:v>#N/A</c:v>
                </c:pt>
                <c:pt idx="6744">
                  <c:v>#N/A</c:v>
                </c:pt>
                <c:pt idx="6745">
                  <c:v>#N/A</c:v>
                </c:pt>
                <c:pt idx="6746">
                  <c:v>#N/A</c:v>
                </c:pt>
                <c:pt idx="6747">
                  <c:v>#N/A</c:v>
                </c:pt>
                <c:pt idx="6748">
                  <c:v>#N/A</c:v>
                </c:pt>
                <c:pt idx="6749">
                  <c:v>#N/A</c:v>
                </c:pt>
                <c:pt idx="6750">
                  <c:v>#N/A</c:v>
                </c:pt>
                <c:pt idx="6751">
                  <c:v>#N/A</c:v>
                </c:pt>
                <c:pt idx="6752">
                  <c:v>#N/A</c:v>
                </c:pt>
                <c:pt idx="6753">
                  <c:v>#N/A</c:v>
                </c:pt>
                <c:pt idx="6754">
                  <c:v>#N/A</c:v>
                </c:pt>
                <c:pt idx="6755">
                  <c:v>#N/A</c:v>
                </c:pt>
                <c:pt idx="6756">
                  <c:v>#N/A</c:v>
                </c:pt>
                <c:pt idx="6757">
                  <c:v>#N/A</c:v>
                </c:pt>
                <c:pt idx="6758">
                  <c:v>#N/A</c:v>
                </c:pt>
                <c:pt idx="6759">
                  <c:v>#N/A</c:v>
                </c:pt>
                <c:pt idx="6760">
                  <c:v>#N/A</c:v>
                </c:pt>
                <c:pt idx="6761">
                  <c:v>#N/A</c:v>
                </c:pt>
                <c:pt idx="6762">
                  <c:v>#N/A</c:v>
                </c:pt>
                <c:pt idx="6763">
                  <c:v>#N/A</c:v>
                </c:pt>
                <c:pt idx="6764">
                  <c:v>#N/A</c:v>
                </c:pt>
                <c:pt idx="6765">
                  <c:v>#N/A</c:v>
                </c:pt>
                <c:pt idx="6766">
                  <c:v>#N/A</c:v>
                </c:pt>
                <c:pt idx="6767">
                  <c:v>#N/A</c:v>
                </c:pt>
                <c:pt idx="6768">
                  <c:v>#N/A</c:v>
                </c:pt>
                <c:pt idx="6769">
                  <c:v>#N/A</c:v>
                </c:pt>
                <c:pt idx="6770">
                  <c:v>#N/A</c:v>
                </c:pt>
                <c:pt idx="6771">
                  <c:v>#N/A</c:v>
                </c:pt>
                <c:pt idx="6772">
                  <c:v>#N/A</c:v>
                </c:pt>
                <c:pt idx="6773">
                  <c:v>#N/A</c:v>
                </c:pt>
                <c:pt idx="6774">
                  <c:v>#N/A</c:v>
                </c:pt>
                <c:pt idx="6775">
                  <c:v>#N/A</c:v>
                </c:pt>
                <c:pt idx="6776">
                  <c:v>#N/A</c:v>
                </c:pt>
                <c:pt idx="6777">
                  <c:v>#N/A</c:v>
                </c:pt>
                <c:pt idx="6778">
                  <c:v>#N/A</c:v>
                </c:pt>
                <c:pt idx="6779">
                  <c:v>#N/A</c:v>
                </c:pt>
                <c:pt idx="6780">
                  <c:v>#N/A</c:v>
                </c:pt>
                <c:pt idx="6781">
                  <c:v>#N/A</c:v>
                </c:pt>
                <c:pt idx="6782">
                  <c:v>#N/A</c:v>
                </c:pt>
                <c:pt idx="6783">
                  <c:v>#N/A</c:v>
                </c:pt>
                <c:pt idx="6784">
                  <c:v>#N/A</c:v>
                </c:pt>
                <c:pt idx="6785">
                  <c:v>#N/A</c:v>
                </c:pt>
                <c:pt idx="6786">
                  <c:v>#N/A</c:v>
                </c:pt>
                <c:pt idx="6787">
                  <c:v>#N/A</c:v>
                </c:pt>
                <c:pt idx="6788">
                  <c:v>#N/A</c:v>
                </c:pt>
                <c:pt idx="6789">
                  <c:v>#N/A</c:v>
                </c:pt>
                <c:pt idx="6790">
                  <c:v>#N/A</c:v>
                </c:pt>
                <c:pt idx="6791">
                  <c:v>#N/A</c:v>
                </c:pt>
                <c:pt idx="6792">
                  <c:v>#N/A</c:v>
                </c:pt>
                <c:pt idx="6793">
                  <c:v>#N/A</c:v>
                </c:pt>
                <c:pt idx="6794">
                  <c:v>#N/A</c:v>
                </c:pt>
                <c:pt idx="6795">
                  <c:v>#N/A</c:v>
                </c:pt>
                <c:pt idx="6796">
                  <c:v>#N/A</c:v>
                </c:pt>
                <c:pt idx="6797">
                  <c:v>#N/A</c:v>
                </c:pt>
                <c:pt idx="6798">
                  <c:v>#N/A</c:v>
                </c:pt>
                <c:pt idx="6799">
                  <c:v>#N/A</c:v>
                </c:pt>
                <c:pt idx="6800">
                  <c:v>#N/A</c:v>
                </c:pt>
                <c:pt idx="6801">
                  <c:v>#N/A</c:v>
                </c:pt>
                <c:pt idx="6802">
                  <c:v>#N/A</c:v>
                </c:pt>
                <c:pt idx="6803">
                  <c:v>#N/A</c:v>
                </c:pt>
                <c:pt idx="6804">
                  <c:v>#N/A</c:v>
                </c:pt>
                <c:pt idx="6805">
                  <c:v>#N/A</c:v>
                </c:pt>
                <c:pt idx="6806">
                  <c:v>#N/A</c:v>
                </c:pt>
                <c:pt idx="6807">
                  <c:v>#N/A</c:v>
                </c:pt>
                <c:pt idx="6808">
                  <c:v>#N/A</c:v>
                </c:pt>
                <c:pt idx="6809">
                  <c:v>#N/A</c:v>
                </c:pt>
                <c:pt idx="6810">
                  <c:v>#N/A</c:v>
                </c:pt>
                <c:pt idx="6811">
                  <c:v>#N/A</c:v>
                </c:pt>
                <c:pt idx="6812">
                  <c:v>#N/A</c:v>
                </c:pt>
                <c:pt idx="6813">
                  <c:v>#N/A</c:v>
                </c:pt>
                <c:pt idx="6814">
                  <c:v>#N/A</c:v>
                </c:pt>
                <c:pt idx="6815">
                  <c:v>#N/A</c:v>
                </c:pt>
                <c:pt idx="6816">
                  <c:v>#N/A</c:v>
                </c:pt>
                <c:pt idx="6817">
                  <c:v>#N/A</c:v>
                </c:pt>
                <c:pt idx="6818">
                  <c:v>#N/A</c:v>
                </c:pt>
                <c:pt idx="6819">
                  <c:v>#N/A</c:v>
                </c:pt>
                <c:pt idx="6820">
                  <c:v>#N/A</c:v>
                </c:pt>
                <c:pt idx="6821">
                  <c:v>#N/A</c:v>
                </c:pt>
                <c:pt idx="6822">
                  <c:v>#N/A</c:v>
                </c:pt>
                <c:pt idx="6823">
                  <c:v>#N/A</c:v>
                </c:pt>
                <c:pt idx="6824">
                  <c:v>#N/A</c:v>
                </c:pt>
                <c:pt idx="6825">
                  <c:v>#N/A</c:v>
                </c:pt>
                <c:pt idx="6826">
                  <c:v>#N/A</c:v>
                </c:pt>
                <c:pt idx="6827">
                  <c:v>#N/A</c:v>
                </c:pt>
                <c:pt idx="6828">
                  <c:v>#N/A</c:v>
                </c:pt>
                <c:pt idx="6829">
                  <c:v>#N/A</c:v>
                </c:pt>
                <c:pt idx="6830">
                  <c:v>#N/A</c:v>
                </c:pt>
                <c:pt idx="6831">
                  <c:v>#N/A</c:v>
                </c:pt>
                <c:pt idx="6832">
                  <c:v>#N/A</c:v>
                </c:pt>
                <c:pt idx="6833">
                  <c:v>#N/A</c:v>
                </c:pt>
                <c:pt idx="6834">
                  <c:v>#N/A</c:v>
                </c:pt>
                <c:pt idx="6835">
                  <c:v>#N/A</c:v>
                </c:pt>
                <c:pt idx="6836">
                  <c:v>#N/A</c:v>
                </c:pt>
                <c:pt idx="6837">
                  <c:v>#N/A</c:v>
                </c:pt>
                <c:pt idx="6838">
                  <c:v>#N/A</c:v>
                </c:pt>
                <c:pt idx="6839">
                  <c:v>#N/A</c:v>
                </c:pt>
                <c:pt idx="6840">
                  <c:v>#N/A</c:v>
                </c:pt>
                <c:pt idx="6841">
                  <c:v>#N/A</c:v>
                </c:pt>
                <c:pt idx="6842">
                  <c:v>#N/A</c:v>
                </c:pt>
                <c:pt idx="6843">
                  <c:v>#N/A</c:v>
                </c:pt>
                <c:pt idx="6844">
                  <c:v>#N/A</c:v>
                </c:pt>
                <c:pt idx="6845">
                  <c:v>#N/A</c:v>
                </c:pt>
                <c:pt idx="6846">
                  <c:v>#N/A</c:v>
                </c:pt>
                <c:pt idx="6847">
                  <c:v>#N/A</c:v>
                </c:pt>
                <c:pt idx="6848">
                  <c:v>#N/A</c:v>
                </c:pt>
                <c:pt idx="6849">
                  <c:v>#N/A</c:v>
                </c:pt>
                <c:pt idx="6850">
                  <c:v>#N/A</c:v>
                </c:pt>
                <c:pt idx="6851">
                  <c:v>#N/A</c:v>
                </c:pt>
                <c:pt idx="6852">
                  <c:v>#N/A</c:v>
                </c:pt>
                <c:pt idx="6853">
                  <c:v>#N/A</c:v>
                </c:pt>
                <c:pt idx="6854">
                  <c:v>#N/A</c:v>
                </c:pt>
                <c:pt idx="6855">
                  <c:v>#N/A</c:v>
                </c:pt>
                <c:pt idx="6856">
                  <c:v>#N/A</c:v>
                </c:pt>
                <c:pt idx="6857">
                  <c:v>#N/A</c:v>
                </c:pt>
                <c:pt idx="6858">
                  <c:v>#N/A</c:v>
                </c:pt>
                <c:pt idx="6859">
                  <c:v>#N/A</c:v>
                </c:pt>
                <c:pt idx="6860">
                  <c:v>#N/A</c:v>
                </c:pt>
                <c:pt idx="6861">
                  <c:v>#N/A</c:v>
                </c:pt>
                <c:pt idx="6862">
                  <c:v>#N/A</c:v>
                </c:pt>
                <c:pt idx="6863">
                  <c:v>#N/A</c:v>
                </c:pt>
                <c:pt idx="6864">
                  <c:v>#N/A</c:v>
                </c:pt>
                <c:pt idx="6865">
                  <c:v>#N/A</c:v>
                </c:pt>
                <c:pt idx="6866">
                  <c:v>#N/A</c:v>
                </c:pt>
                <c:pt idx="6867">
                  <c:v>#N/A</c:v>
                </c:pt>
                <c:pt idx="6868">
                  <c:v>#N/A</c:v>
                </c:pt>
                <c:pt idx="6869">
                  <c:v>#N/A</c:v>
                </c:pt>
                <c:pt idx="6870">
                  <c:v>#N/A</c:v>
                </c:pt>
                <c:pt idx="6871">
                  <c:v>#N/A</c:v>
                </c:pt>
                <c:pt idx="6872">
                  <c:v>#N/A</c:v>
                </c:pt>
                <c:pt idx="6873">
                  <c:v>#N/A</c:v>
                </c:pt>
                <c:pt idx="6874">
                  <c:v>#N/A</c:v>
                </c:pt>
                <c:pt idx="6875">
                  <c:v>#N/A</c:v>
                </c:pt>
                <c:pt idx="6876">
                  <c:v>#N/A</c:v>
                </c:pt>
                <c:pt idx="6877">
                  <c:v>#N/A</c:v>
                </c:pt>
                <c:pt idx="6878">
                  <c:v>#N/A</c:v>
                </c:pt>
                <c:pt idx="6879">
                  <c:v>#N/A</c:v>
                </c:pt>
                <c:pt idx="6880">
                  <c:v>#N/A</c:v>
                </c:pt>
                <c:pt idx="6881">
                  <c:v>#N/A</c:v>
                </c:pt>
                <c:pt idx="6882">
                  <c:v>#N/A</c:v>
                </c:pt>
                <c:pt idx="6883">
                  <c:v>#N/A</c:v>
                </c:pt>
                <c:pt idx="6884">
                  <c:v>#N/A</c:v>
                </c:pt>
                <c:pt idx="6885">
                  <c:v>#N/A</c:v>
                </c:pt>
                <c:pt idx="6886">
                  <c:v>#N/A</c:v>
                </c:pt>
                <c:pt idx="6887">
                  <c:v>#N/A</c:v>
                </c:pt>
                <c:pt idx="6888">
                  <c:v>#N/A</c:v>
                </c:pt>
                <c:pt idx="6889">
                  <c:v>#N/A</c:v>
                </c:pt>
                <c:pt idx="6890">
                  <c:v>#N/A</c:v>
                </c:pt>
                <c:pt idx="6891">
                  <c:v>#N/A</c:v>
                </c:pt>
                <c:pt idx="6892">
                  <c:v>#N/A</c:v>
                </c:pt>
                <c:pt idx="6893">
                  <c:v>#N/A</c:v>
                </c:pt>
                <c:pt idx="6894">
                  <c:v>#N/A</c:v>
                </c:pt>
                <c:pt idx="6895">
                  <c:v>#N/A</c:v>
                </c:pt>
                <c:pt idx="6896">
                  <c:v>#N/A</c:v>
                </c:pt>
                <c:pt idx="6897">
                  <c:v>#N/A</c:v>
                </c:pt>
                <c:pt idx="6898">
                  <c:v>#N/A</c:v>
                </c:pt>
                <c:pt idx="6899">
                  <c:v>#N/A</c:v>
                </c:pt>
                <c:pt idx="6900">
                  <c:v>#N/A</c:v>
                </c:pt>
                <c:pt idx="6901">
                  <c:v>#N/A</c:v>
                </c:pt>
                <c:pt idx="6902">
                  <c:v>#N/A</c:v>
                </c:pt>
                <c:pt idx="6903">
                  <c:v>#N/A</c:v>
                </c:pt>
                <c:pt idx="6904">
                  <c:v>#N/A</c:v>
                </c:pt>
                <c:pt idx="6905">
                  <c:v>#N/A</c:v>
                </c:pt>
                <c:pt idx="6906">
                  <c:v>#N/A</c:v>
                </c:pt>
                <c:pt idx="6907">
                  <c:v>#N/A</c:v>
                </c:pt>
                <c:pt idx="6908">
                  <c:v>#N/A</c:v>
                </c:pt>
                <c:pt idx="6909">
                  <c:v>#N/A</c:v>
                </c:pt>
                <c:pt idx="6910">
                  <c:v>#N/A</c:v>
                </c:pt>
                <c:pt idx="6911">
                  <c:v>#N/A</c:v>
                </c:pt>
                <c:pt idx="6912">
                  <c:v>#N/A</c:v>
                </c:pt>
                <c:pt idx="6913">
                  <c:v>#N/A</c:v>
                </c:pt>
                <c:pt idx="6914">
                  <c:v>#N/A</c:v>
                </c:pt>
                <c:pt idx="6915">
                  <c:v>#N/A</c:v>
                </c:pt>
                <c:pt idx="6916">
                  <c:v>#N/A</c:v>
                </c:pt>
                <c:pt idx="6917">
                  <c:v>#N/A</c:v>
                </c:pt>
                <c:pt idx="6918">
                  <c:v>#N/A</c:v>
                </c:pt>
                <c:pt idx="6919">
                  <c:v>#N/A</c:v>
                </c:pt>
                <c:pt idx="6920">
                  <c:v>#N/A</c:v>
                </c:pt>
                <c:pt idx="6921">
                  <c:v>#N/A</c:v>
                </c:pt>
                <c:pt idx="6922">
                  <c:v>#N/A</c:v>
                </c:pt>
                <c:pt idx="6923">
                  <c:v>#N/A</c:v>
                </c:pt>
                <c:pt idx="6924">
                  <c:v>#N/A</c:v>
                </c:pt>
                <c:pt idx="6925">
                  <c:v>#N/A</c:v>
                </c:pt>
                <c:pt idx="6926">
                  <c:v>#N/A</c:v>
                </c:pt>
                <c:pt idx="6927">
                  <c:v>#N/A</c:v>
                </c:pt>
                <c:pt idx="6928">
                  <c:v>#N/A</c:v>
                </c:pt>
                <c:pt idx="6929">
                  <c:v>#N/A</c:v>
                </c:pt>
                <c:pt idx="6930">
                  <c:v>#N/A</c:v>
                </c:pt>
                <c:pt idx="6931">
                  <c:v>#N/A</c:v>
                </c:pt>
                <c:pt idx="6932">
                  <c:v>#N/A</c:v>
                </c:pt>
                <c:pt idx="6933">
                  <c:v>#N/A</c:v>
                </c:pt>
                <c:pt idx="6934">
                  <c:v>#N/A</c:v>
                </c:pt>
                <c:pt idx="6935">
                  <c:v>#N/A</c:v>
                </c:pt>
                <c:pt idx="6936">
                  <c:v>#N/A</c:v>
                </c:pt>
                <c:pt idx="6937">
                  <c:v>#N/A</c:v>
                </c:pt>
                <c:pt idx="6938">
                  <c:v>#N/A</c:v>
                </c:pt>
                <c:pt idx="6939">
                  <c:v>#N/A</c:v>
                </c:pt>
                <c:pt idx="6940">
                  <c:v>#N/A</c:v>
                </c:pt>
                <c:pt idx="6941">
                  <c:v>#N/A</c:v>
                </c:pt>
                <c:pt idx="6942">
                  <c:v>#N/A</c:v>
                </c:pt>
                <c:pt idx="6943">
                  <c:v>#N/A</c:v>
                </c:pt>
                <c:pt idx="6944">
                  <c:v>#N/A</c:v>
                </c:pt>
                <c:pt idx="6945">
                  <c:v>#N/A</c:v>
                </c:pt>
                <c:pt idx="6946">
                  <c:v>#N/A</c:v>
                </c:pt>
                <c:pt idx="6947">
                  <c:v>#N/A</c:v>
                </c:pt>
                <c:pt idx="6948">
                  <c:v>#N/A</c:v>
                </c:pt>
                <c:pt idx="6949">
                  <c:v>#N/A</c:v>
                </c:pt>
                <c:pt idx="6950">
                  <c:v>#N/A</c:v>
                </c:pt>
                <c:pt idx="6951">
                  <c:v>#N/A</c:v>
                </c:pt>
                <c:pt idx="6952">
                  <c:v>#N/A</c:v>
                </c:pt>
                <c:pt idx="6953">
                  <c:v>#N/A</c:v>
                </c:pt>
                <c:pt idx="6954">
                  <c:v>#N/A</c:v>
                </c:pt>
                <c:pt idx="6955">
                  <c:v>#N/A</c:v>
                </c:pt>
                <c:pt idx="6956">
                  <c:v>#N/A</c:v>
                </c:pt>
                <c:pt idx="6957">
                  <c:v>#N/A</c:v>
                </c:pt>
                <c:pt idx="6958">
                  <c:v>#N/A</c:v>
                </c:pt>
                <c:pt idx="6959">
                  <c:v>#N/A</c:v>
                </c:pt>
                <c:pt idx="6960">
                  <c:v>#N/A</c:v>
                </c:pt>
                <c:pt idx="6961">
                  <c:v>#N/A</c:v>
                </c:pt>
                <c:pt idx="6962">
                  <c:v>#N/A</c:v>
                </c:pt>
                <c:pt idx="6963">
                  <c:v>#N/A</c:v>
                </c:pt>
                <c:pt idx="6964">
                  <c:v>#N/A</c:v>
                </c:pt>
                <c:pt idx="6965">
                  <c:v>#N/A</c:v>
                </c:pt>
                <c:pt idx="6966">
                  <c:v>#N/A</c:v>
                </c:pt>
                <c:pt idx="6967">
                  <c:v>#N/A</c:v>
                </c:pt>
                <c:pt idx="6968">
                  <c:v>#N/A</c:v>
                </c:pt>
                <c:pt idx="6969">
                  <c:v>#N/A</c:v>
                </c:pt>
                <c:pt idx="6970">
                  <c:v>#N/A</c:v>
                </c:pt>
                <c:pt idx="6971">
                  <c:v>#N/A</c:v>
                </c:pt>
                <c:pt idx="6972">
                  <c:v>#N/A</c:v>
                </c:pt>
                <c:pt idx="6973">
                  <c:v>#N/A</c:v>
                </c:pt>
                <c:pt idx="6974">
                  <c:v>#N/A</c:v>
                </c:pt>
                <c:pt idx="6975">
                  <c:v>#N/A</c:v>
                </c:pt>
                <c:pt idx="6976">
                  <c:v>#N/A</c:v>
                </c:pt>
                <c:pt idx="6977">
                  <c:v>#N/A</c:v>
                </c:pt>
                <c:pt idx="6978">
                  <c:v>#N/A</c:v>
                </c:pt>
                <c:pt idx="6979">
                  <c:v>#N/A</c:v>
                </c:pt>
                <c:pt idx="6980">
                  <c:v>#N/A</c:v>
                </c:pt>
                <c:pt idx="6981">
                  <c:v>#N/A</c:v>
                </c:pt>
                <c:pt idx="6982">
                  <c:v>#N/A</c:v>
                </c:pt>
                <c:pt idx="6983">
                  <c:v>#N/A</c:v>
                </c:pt>
                <c:pt idx="6984">
                  <c:v>#N/A</c:v>
                </c:pt>
                <c:pt idx="6985">
                  <c:v>#N/A</c:v>
                </c:pt>
                <c:pt idx="6986">
                  <c:v>#N/A</c:v>
                </c:pt>
                <c:pt idx="6987">
                  <c:v>#N/A</c:v>
                </c:pt>
                <c:pt idx="6988">
                  <c:v>#N/A</c:v>
                </c:pt>
                <c:pt idx="6989">
                  <c:v>#N/A</c:v>
                </c:pt>
                <c:pt idx="6990">
                  <c:v>#N/A</c:v>
                </c:pt>
                <c:pt idx="6991">
                  <c:v>#N/A</c:v>
                </c:pt>
                <c:pt idx="6992">
                  <c:v>#N/A</c:v>
                </c:pt>
                <c:pt idx="6993">
                  <c:v>#N/A</c:v>
                </c:pt>
                <c:pt idx="6994">
                  <c:v>#N/A</c:v>
                </c:pt>
                <c:pt idx="6995">
                  <c:v>#N/A</c:v>
                </c:pt>
                <c:pt idx="6996">
                  <c:v>#N/A</c:v>
                </c:pt>
                <c:pt idx="6997">
                  <c:v>#N/A</c:v>
                </c:pt>
                <c:pt idx="6998">
                  <c:v>#N/A</c:v>
                </c:pt>
                <c:pt idx="6999">
                  <c:v>#N/A</c:v>
                </c:pt>
                <c:pt idx="7000">
                  <c:v>#N/A</c:v>
                </c:pt>
                <c:pt idx="7001">
                  <c:v>#N/A</c:v>
                </c:pt>
                <c:pt idx="7002">
                  <c:v>#N/A</c:v>
                </c:pt>
                <c:pt idx="7003">
                  <c:v>#N/A</c:v>
                </c:pt>
                <c:pt idx="7004">
                  <c:v>#N/A</c:v>
                </c:pt>
                <c:pt idx="7005">
                  <c:v>#N/A</c:v>
                </c:pt>
                <c:pt idx="7006">
                  <c:v>#N/A</c:v>
                </c:pt>
                <c:pt idx="7007">
                  <c:v>#N/A</c:v>
                </c:pt>
                <c:pt idx="7008">
                  <c:v>#N/A</c:v>
                </c:pt>
                <c:pt idx="7009">
                  <c:v>#N/A</c:v>
                </c:pt>
                <c:pt idx="7010">
                  <c:v>#N/A</c:v>
                </c:pt>
                <c:pt idx="7011">
                  <c:v>#N/A</c:v>
                </c:pt>
                <c:pt idx="7012">
                  <c:v>#N/A</c:v>
                </c:pt>
                <c:pt idx="7013">
                  <c:v>#N/A</c:v>
                </c:pt>
                <c:pt idx="7014">
                  <c:v>#N/A</c:v>
                </c:pt>
                <c:pt idx="7015">
                  <c:v>#N/A</c:v>
                </c:pt>
                <c:pt idx="7016">
                  <c:v>#N/A</c:v>
                </c:pt>
                <c:pt idx="7017">
                  <c:v>#N/A</c:v>
                </c:pt>
                <c:pt idx="7018">
                  <c:v>#N/A</c:v>
                </c:pt>
                <c:pt idx="7019">
                  <c:v>#N/A</c:v>
                </c:pt>
                <c:pt idx="7020">
                  <c:v>#N/A</c:v>
                </c:pt>
                <c:pt idx="7021">
                  <c:v>#N/A</c:v>
                </c:pt>
                <c:pt idx="7022">
                  <c:v>#N/A</c:v>
                </c:pt>
                <c:pt idx="7023">
                  <c:v>#N/A</c:v>
                </c:pt>
                <c:pt idx="7024">
                  <c:v>#N/A</c:v>
                </c:pt>
                <c:pt idx="7025">
                  <c:v>#N/A</c:v>
                </c:pt>
                <c:pt idx="7026">
                  <c:v>#N/A</c:v>
                </c:pt>
                <c:pt idx="7027">
                  <c:v>#N/A</c:v>
                </c:pt>
                <c:pt idx="7028">
                  <c:v>#N/A</c:v>
                </c:pt>
                <c:pt idx="7029">
                  <c:v>#N/A</c:v>
                </c:pt>
                <c:pt idx="7030">
                  <c:v>#N/A</c:v>
                </c:pt>
                <c:pt idx="7031">
                  <c:v>#N/A</c:v>
                </c:pt>
                <c:pt idx="7032">
                  <c:v>#N/A</c:v>
                </c:pt>
                <c:pt idx="7033">
                  <c:v>#N/A</c:v>
                </c:pt>
                <c:pt idx="7034">
                  <c:v>#N/A</c:v>
                </c:pt>
                <c:pt idx="7035">
                  <c:v>#N/A</c:v>
                </c:pt>
                <c:pt idx="7036">
                  <c:v>#N/A</c:v>
                </c:pt>
                <c:pt idx="7037">
                  <c:v>#N/A</c:v>
                </c:pt>
                <c:pt idx="7038">
                  <c:v>#N/A</c:v>
                </c:pt>
                <c:pt idx="7039">
                  <c:v>#N/A</c:v>
                </c:pt>
                <c:pt idx="7040">
                  <c:v>#N/A</c:v>
                </c:pt>
                <c:pt idx="7041">
                  <c:v>#N/A</c:v>
                </c:pt>
                <c:pt idx="7042">
                  <c:v>#N/A</c:v>
                </c:pt>
                <c:pt idx="7043">
                  <c:v>#N/A</c:v>
                </c:pt>
                <c:pt idx="7044">
                  <c:v>#N/A</c:v>
                </c:pt>
                <c:pt idx="7045">
                  <c:v>#N/A</c:v>
                </c:pt>
                <c:pt idx="7046">
                  <c:v>#N/A</c:v>
                </c:pt>
                <c:pt idx="7047">
                  <c:v>#N/A</c:v>
                </c:pt>
                <c:pt idx="7048">
                  <c:v>#N/A</c:v>
                </c:pt>
                <c:pt idx="7049">
                  <c:v>#N/A</c:v>
                </c:pt>
                <c:pt idx="7050">
                  <c:v>#N/A</c:v>
                </c:pt>
                <c:pt idx="7051">
                  <c:v>#N/A</c:v>
                </c:pt>
                <c:pt idx="7052">
                  <c:v>#N/A</c:v>
                </c:pt>
                <c:pt idx="7053">
                  <c:v>#N/A</c:v>
                </c:pt>
                <c:pt idx="7054">
                  <c:v>#N/A</c:v>
                </c:pt>
                <c:pt idx="7055">
                  <c:v>#N/A</c:v>
                </c:pt>
                <c:pt idx="7056">
                  <c:v>#N/A</c:v>
                </c:pt>
                <c:pt idx="7057">
                  <c:v>#N/A</c:v>
                </c:pt>
                <c:pt idx="7058">
                  <c:v>#N/A</c:v>
                </c:pt>
                <c:pt idx="7059">
                  <c:v>#N/A</c:v>
                </c:pt>
                <c:pt idx="7060">
                  <c:v>#N/A</c:v>
                </c:pt>
                <c:pt idx="7061">
                  <c:v>#N/A</c:v>
                </c:pt>
                <c:pt idx="7062">
                  <c:v>#N/A</c:v>
                </c:pt>
                <c:pt idx="7063">
                  <c:v>#N/A</c:v>
                </c:pt>
                <c:pt idx="7064">
                  <c:v>#N/A</c:v>
                </c:pt>
                <c:pt idx="7065">
                  <c:v>#N/A</c:v>
                </c:pt>
                <c:pt idx="7066">
                  <c:v>#N/A</c:v>
                </c:pt>
                <c:pt idx="7067">
                  <c:v>#N/A</c:v>
                </c:pt>
                <c:pt idx="7068">
                  <c:v>#N/A</c:v>
                </c:pt>
                <c:pt idx="7069">
                  <c:v>#N/A</c:v>
                </c:pt>
                <c:pt idx="7070">
                  <c:v>#N/A</c:v>
                </c:pt>
                <c:pt idx="7071">
                  <c:v>#N/A</c:v>
                </c:pt>
                <c:pt idx="7072">
                  <c:v>#N/A</c:v>
                </c:pt>
                <c:pt idx="7073">
                  <c:v>#N/A</c:v>
                </c:pt>
                <c:pt idx="7074">
                  <c:v>#N/A</c:v>
                </c:pt>
                <c:pt idx="7075">
                  <c:v>#N/A</c:v>
                </c:pt>
                <c:pt idx="7076">
                  <c:v>#N/A</c:v>
                </c:pt>
                <c:pt idx="7077">
                  <c:v>#N/A</c:v>
                </c:pt>
                <c:pt idx="7078">
                  <c:v>#N/A</c:v>
                </c:pt>
                <c:pt idx="7079">
                  <c:v>#N/A</c:v>
                </c:pt>
                <c:pt idx="7080">
                  <c:v>#N/A</c:v>
                </c:pt>
                <c:pt idx="7081">
                  <c:v>#N/A</c:v>
                </c:pt>
                <c:pt idx="7082">
                  <c:v>#N/A</c:v>
                </c:pt>
                <c:pt idx="7083">
                  <c:v>#N/A</c:v>
                </c:pt>
                <c:pt idx="7084">
                  <c:v>#N/A</c:v>
                </c:pt>
                <c:pt idx="7085">
                  <c:v>#N/A</c:v>
                </c:pt>
                <c:pt idx="7086">
                  <c:v>#N/A</c:v>
                </c:pt>
                <c:pt idx="7087">
                  <c:v>#N/A</c:v>
                </c:pt>
                <c:pt idx="7088">
                  <c:v>#N/A</c:v>
                </c:pt>
                <c:pt idx="7089">
                  <c:v>#N/A</c:v>
                </c:pt>
                <c:pt idx="7090">
                  <c:v>#N/A</c:v>
                </c:pt>
                <c:pt idx="7091">
                  <c:v>#N/A</c:v>
                </c:pt>
                <c:pt idx="7092">
                  <c:v>#N/A</c:v>
                </c:pt>
                <c:pt idx="7093">
                  <c:v>#N/A</c:v>
                </c:pt>
                <c:pt idx="7094">
                  <c:v>#N/A</c:v>
                </c:pt>
                <c:pt idx="7095">
                  <c:v>#N/A</c:v>
                </c:pt>
                <c:pt idx="7096">
                  <c:v>#N/A</c:v>
                </c:pt>
                <c:pt idx="7097">
                  <c:v>#N/A</c:v>
                </c:pt>
                <c:pt idx="7098">
                  <c:v>#N/A</c:v>
                </c:pt>
                <c:pt idx="7099">
                  <c:v>#N/A</c:v>
                </c:pt>
                <c:pt idx="7100">
                  <c:v>#N/A</c:v>
                </c:pt>
                <c:pt idx="7101">
                  <c:v>#N/A</c:v>
                </c:pt>
                <c:pt idx="7102">
                  <c:v>#N/A</c:v>
                </c:pt>
                <c:pt idx="7103">
                  <c:v>#N/A</c:v>
                </c:pt>
                <c:pt idx="7104">
                  <c:v>#N/A</c:v>
                </c:pt>
                <c:pt idx="7105">
                  <c:v>#N/A</c:v>
                </c:pt>
                <c:pt idx="7106">
                  <c:v>#N/A</c:v>
                </c:pt>
                <c:pt idx="7107">
                  <c:v>#N/A</c:v>
                </c:pt>
                <c:pt idx="7108">
                  <c:v>#N/A</c:v>
                </c:pt>
                <c:pt idx="7109">
                  <c:v>#N/A</c:v>
                </c:pt>
                <c:pt idx="7110">
                  <c:v>#N/A</c:v>
                </c:pt>
                <c:pt idx="7111">
                  <c:v>#N/A</c:v>
                </c:pt>
                <c:pt idx="7112">
                  <c:v>#N/A</c:v>
                </c:pt>
                <c:pt idx="7113">
                  <c:v>#N/A</c:v>
                </c:pt>
                <c:pt idx="7114">
                  <c:v>#N/A</c:v>
                </c:pt>
                <c:pt idx="7115">
                  <c:v>#N/A</c:v>
                </c:pt>
                <c:pt idx="7116">
                  <c:v>#N/A</c:v>
                </c:pt>
                <c:pt idx="7117">
                  <c:v>#N/A</c:v>
                </c:pt>
                <c:pt idx="7118">
                  <c:v>#N/A</c:v>
                </c:pt>
                <c:pt idx="7119">
                  <c:v>#N/A</c:v>
                </c:pt>
                <c:pt idx="7120">
                  <c:v>#N/A</c:v>
                </c:pt>
                <c:pt idx="7121">
                  <c:v>#N/A</c:v>
                </c:pt>
                <c:pt idx="7122">
                  <c:v>#N/A</c:v>
                </c:pt>
                <c:pt idx="7123">
                  <c:v>#N/A</c:v>
                </c:pt>
                <c:pt idx="7124">
                  <c:v>#N/A</c:v>
                </c:pt>
                <c:pt idx="7125">
                  <c:v>#N/A</c:v>
                </c:pt>
                <c:pt idx="7126">
                  <c:v>#N/A</c:v>
                </c:pt>
                <c:pt idx="7127">
                  <c:v>#N/A</c:v>
                </c:pt>
                <c:pt idx="7128">
                  <c:v>#N/A</c:v>
                </c:pt>
                <c:pt idx="7129">
                  <c:v>#N/A</c:v>
                </c:pt>
                <c:pt idx="7130">
                  <c:v>#N/A</c:v>
                </c:pt>
                <c:pt idx="7131">
                  <c:v>#N/A</c:v>
                </c:pt>
                <c:pt idx="7132">
                  <c:v>#N/A</c:v>
                </c:pt>
                <c:pt idx="7133">
                  <c:v>#N/A</c:v>
                </c:pt>
                <c:pt idx="7134">
                  <c:v>#N/A</c:v>
                </c:pt>
                <c:pt idx="7135">
                  <c:v>#N/A</c:v>
                </c:pt>
                <c:pt idx="7136">
                  <c:v>#N/A</c:v>
                </c:pt>
                <c:pt idx="7137">
                  <c:v>#N/A</c:v>
                </c:pt>
                <c:pt idx="7138">
                  <c:v>#N/A</c:v>
                </c:pt>
                <c:pt idx="7139">
                  <c:v>#N/A</c:v>
                </c:pt>
                <c:pt idx="7140">
                  <c:v>#N/A</c:v>
                </c:pt>
                <c:pt idx="7141">
                  <c:v>#N/A</c:v>
                </c:pt>
                <c:pt idx="7142">
                  <c:v>#N/A</c:v>
                </c:pt>
                <c:pt idx="7143">
                  <c:v>#N/A</c:v>
                </c:pt>
                <c:pt idx="7144">
                  <c:v>#N/A</c:v>
                </c:pt>
                <c:pt idx="7145">
                  <c:v>#N/A</c:v>
                </c:pt>
                <c:pt idx="7146">
                  <c:v>#N/A</c:v>
                </c:pt>
                <c:pt idx="7147">
                  <c:v>#N/A</c:v>
                </c:pt>
                <c:pt idx="7148">
                  <c:v>#N/A</c:v>
                </c:pt>
                <c:pt idx="7149">
                  <c:v>#N/A</c:v>
                </c:pt>
                <c:pt idx="7150">
                  <c:v>#N/A</c:v>
                </c:pt>
                <c:pt idx="7151">
                  <c:v>#N/A</c:v>
                </c:pt>
                <c:pt idx="7152">
                  <c:v>#N/A</c:v>
                </c:pt>
                <c:pt idx="7153">
                  <c:v>#N/A</c:v>
                </c:pt>
                <c:pt idx="7154">
                  <c:v>#N/A</c:v>
                </c:pt>
                <c:pt idx="7155">
                  <c:v>#N/A</c:v>
                </c:pt>
                <c:pt idx="7156">
                  <c:v>#N/A</c:v>
                </c:pt>
                <c:pt idx="7157">
                  <c:v>#N/A</c:v>
                </c:pt>
                <c:pt idx="7158">
                  <c:v>#N/A</c:v>
                </c:pt>
                <c:pt idx="7159">
                  <c:v>#N/A</c:v>
                </c:pt>
                <c:pt idx="7160">
                  <c:v>#N/A</c:v>
                </c:pt>
                <c:pt idx="7161">
                  <c:v>#N/A</c:v>
                </c:pt>
                <c:pt idx="7162">
                  <c:v>#N/A</c:v>
                </c:pt>
                <c:pt idx="7163">
                  <c:v>#N/A</c:v>
                </c:pt>
                <c:pt idx="7164">
                  <c:v>#N/A</c:v>
                </c:pt>
                <c:pt idx="7165">
                  <c:v>#N/A</c:v>
                </c:pt>
                <c:pt idx="7166">
                  <c:v>#N/A</c:v>
                </c:pt>
                <c:pt idx="7167">
                  <c:v>#N/A</c:v>
                </c:pt>
                <c:pt idx="7168">
                  <c:v>#N/A</c:v>
                </c:pt>
                <c:pt idx="7169">
                  <c:v>#N/A</c:v>
                </c:pt>
                <c:pt idx="7170">
                  <c:v>#N/A</c:v>
                </c:pt>
                <c:pt idx="7171">
                  <c:v>#N/A</c:v>
                </c:pt>
                <c:pt idx="7172">
                  <c:v>#N/A</c:v>
                </c:pt>
                <c:pt idx="7173">
                  <c:v>#N/A</c:v>
                </c:pt>
                <c:pt idx="7174">
                  <c:v>#N/A</c:v>
                </c:pt>
                <c:pt idx="7175">
                  <c:v>#N/A</c:v>
                </c:pt>
                <c:pt idx="7176">
                  <c:v>#N/A</c:v>
                </c:pt>
                <c:pt idx="7177">
                  <c:v>#N/A</c:v>
                </c:pt>
                <c:pt idx="7178">
                  <c:v>#N/A</c:v>
                </c:pt>
                <c:pt idx="7179">
                  <c:v>#N/A</c:v>
                </c:pt>
                <c:pt idx="7180">
                  <c:v>#N/A</c:v>
                </c:pt>
                <c:pt idx="7181">
                  <c:v>#N/A</c:v>
                </c:pt>
                <c:pt idx="7182">
                  <c:v>#N/A</c:v>
                </c:pt>
                <c:pt idx="7183">
                  <c:v>#N/A</c:v>
                </c:pt>
                <c:pt idx="7184">
                  <c:v>#N/A</c:v>
                </c:pt>
                <c:pt idx="7185">
                  <c:v>#N/A</c:v>
                </c:pt>
                <c:pt idx="7186">
                  <c:v>#N/A</c:v>
                </c:pt>
                <c:pt idx="7187">
                  <c:v>#N/A</c:v>
                </c:pt>
                <c:pt idx="7188">
                  <c:v>#N/A</c:v>
                </c:pt>
                <c:pt idx="7189">
                  <c:v>#N/A</c:v>
                </c:pt>
                <c:pt idx="7190">
                  <c:v>#N/A</c:v>
                </c:pt>
                <c:pt idx="7191">
                  <c:v>#N/A</c:v>
                </c:pt>
                <c:pt idx="7192">
                  <c:v>#N/A</c:v>
                </c:pt>
                <c:pt idx="7193">
                  <c:v>#N/A</c:v>
                </c:pt>
                <c:pt idx="7194">
                  <c:v>#N/A</c:v>
                </c:pt>
                <c:pt idx="7195">
                  <c:v>#N/A</c:v>
                </c:pt>
                <c:pt idx="7196">
                  <c:v>#N/A</c:v>
                </c:pt>
                <c:pt idx="7197">
                  <c:v>#N/A</c:v>
                </c:pt>
                <c:pt idx="7198">
                  <c:v>#N/A</c:v>
                </c:pt>
                <c:pt idx="7199">
                  <c:v>#N/A</c:v>
                </c:pt>
                <c:pt idx="7200">
                  <c:v>#N/A</c:v>
                </c:pt>
                <c:pt idx="7201">
                  <c:v>#N/A</c:v>
                </c:pt>
                <c:pt idx="7202">
                  <c:v>#N/A</c:v>
                </c:pt>
                <c:pt idx="7203">
                  <c:v>#N/A</c:v>
                </c:pt>
                <c:pt idx="7204">
                  <c:v>#N/A</c:v>
                </c:pt>
                <c:pt idx="7205">
                  <c:v>#N/A</c:v>
                </c:pt>
                <c:pt idx="7206">
                  <c:v>#N/A</c:v>
                </c:pt>
                <c:pt idx="7207">
                  <c:v>#N/A</c:v>
                </c:pt>
                <c:pt idx="7208">
                  <c:v>#N/A</c:v>
                </c:pt>
                <c:pt idx="7209">
                  <c:v>#N/A</c:v>
                </c:pt>
                <c:pt idx="7210">
                  <c:v>#N/A</c:v>
                </c:pt>
                <c:pt idx="7211">
                  <c:v>#N/A</c:v>
                </c:pt>
                <c:pt idx="7212">
                  <c:v>#N/A</c:v>
                </c:pt>
                <c:pt idx="7213">
                  <c:v>#N/A</c:v>
                </c:pt>
                <c:pt idx="7214">
                  <c:v>#N/A</c:v>
                </c:pt>
                <c:pt idx="7215">
                  <c:v>#N/A</c:v>
                </c:pt>
                <c:pt idx="7216">
                  <c:v>#N/A</c:v>
                </c:pt>
                <c:pt idx="7217">
                  <c:v>#N/A</c:v>
                </c:pt>
                <c:pt idx="7218">
                  <c:v>#N/A</c:v>
                </c:pt>
                <c:pt idx="7219">
                  <c:v>#N/A</c:v>
                </c:pt>
                <c:pt idx="7220">
                  <c:v>#N/A</c:v>
                </c:pt>
                <c:pt idx="7221">
                  <c:v>#N/A</c:v>
                </c:pt>
                <c:pt idx="7222">
                  <c:v>#N/A</c:v>
                </c:pt>
                <c:pt idx="7223">
                  <c:v>#N/A</c:v>
                </c:pt>
                <c:pt idx="7224">
                  <c:v>#N/A</c:v>
                </c:pt>
                <c:pt idx="7225">
                  <c:v>#N/A</c:v>
                </c:pt>
                <c:pt idx="7226">
                  <c:v>#N/A</c:v>
                </c:pt>
                <c:pt idx="7227">
                  <c:v>#N/A</c:v>
                </c:pt>
                <c:pt idx="7228">
                  <c:v>#N/A</c:v>
                </c:pt>
                <c:pt idx="7229">
                  <c:v>#N/A</c:v>
                </c:pt>
                <c:pt idx="7230">
                  <c:v>#N/A</c:v>
                </c:pt>
                <c:pt idx="7231">
                  <c:v>#N/A</c:v>
                </c:pt>
                <c:pt idx="7232">
                  <c:v>#N/A</c:v>
                </c:pt>
                <c:pt idx="7233">
                  <c:v>#N/A</c:v>
                </c:pt>
                <c:pt idx="7234">
                  <c:v>#N/A</c:v>
                </c:pt>
                <c:pt idx="7235">
                  <c:v>#N/A</c:v>
                </c:pt>
                <c:pt idx="7236">
                  <c:v>#N/A</c:v>
                </c:pt>
                <c:pt idx="7237">
                  <c:v>#N/A</c:v>
                </c:pt>
                <c:pt idx="7238">
                  <c:v>#N/A</c:v>
                </c:pt>
                <c:pt idx="7239">
                  <c:v>#N/A</c:v>
                </c:pt>
                <c:pt idx="7240">
                  <c:v>#N/A</c:v>
                </c:pt>
                <c:pt idx="7241">
                  <c:v>#N/A</c:v>
                </c:pt>
                <c:pt idx="7242">
                  <c:v>#N/A</c:v>
                </c:pt>
                <c:pt idx="7243">
                  <c:v>#N/A</c:v>
                </c:pt>
                <c:pt idx="7244">
                  <c:v>#N/A</c:v>
                </c:pt>
                <c:pt idx="7245">
                  <c:v>#N/A</c:v>
                </c:pt>
                <c:pt idx="7246">
                  <c:v>#N/A</c:v>
                </c:pt>
                <c:pt idx="7247">
                  <c:v>#N/A</c:v>
                </c:pt>
                <c:pt idx="7248">
                  <c:v>#N/A</c:v>
                </c:pt>
                <c:pt idx="7249">
                  <c:v>#N/A</c:v>
                </c:pt>
                <c:pt idx="7250">
                  <c:v>#N/A</c:v>
                </c:pt>
                <c:pt idx="7251">
                  <c:v>#N/A</c:v>
                </c:pt>
                <c:pt idx="7252">
                  <c:v>#N/A</c:v>
                </c:pt>
                <c:pt idx="7253">
                  <c:v>#N/A</c:v>
                </c:pt>
                <c:pt idx="7254">
                  <c:v>#N/A</c:v>
                </c:pt>
                <c:pt idx="7255">
                  <c:v>#N/A</c:v>
                </c:pt>
                <c:pt idx="7256">
                  <c:v>#N/A</c:v>
                </c:pt>
                <c:pt idx="7257">
                  <c:v>#N/A</c:v>
                </c:pt>
                <c:pt idx="7258">
                  <c:v>#N/A</c:v>
                </c:pt>
                <c:pt idx="7259">
                  <c:v>#N/A</c:v>
                </c:pt>
                <c:pt idx="7260">
                  <c:v>#N/A</c:v>
                </c:pt>
                <c:pt idx="7261">
                  <c:v>#N/A</c:v>
                </c:pt>
                <c:pt idx="7262">
                  <c:v>#N/A</c:v>
                </c:pt>
                <c:pt idx="7263">
                  <c:v>#N/A</c:v>
                </c:pt>
                <c:pt idx="7264">
                  <c:v>#N/A</c:v>
                </c:pt>
                <c:pt idx="7265">
                  <c:v>#N/A</c:v>
                </c:pt>
                <c:pt idx="7266">
                  <c:v>#N/A</c:v>
                </c:pt>
                <c:pt idx="7267">
                  <c:v>#N/A</c:v>
                </c:pt>
                <c:pt idx="7268">
                  <c:v>#N/A</c:v>
                </c:pt>
                <c:pt idx="7269">
                  <c:v>#N/A</c:v>
                </c:pt>
                <c:pt idx="7270">
                  <c:v>#N/A</c:v>
                </c:pt>
                <c:pt idx="7271">
                  <c:v>#N/A</c:v>
                </c:pt>
                <c:pt idx="7272">
                  <c:v>#N/A</c:v>
                </c:pt>
                <c:pt idx="7273">
                  <c:v>#N/A</c:v>
                </c:pt>
                <c:pt idx="7274">
                  <c:v>#N/A</c:v>
                </c:pt>
                <c:pt idx="7275">
                  <c:v>#N/A</c:v>
                </c:pt>
                <c:pt idx="7276">
                  <c:v>#N/A</c:v>
                </c:pt>
                <c:pt idx="7277">
                  <c:v>#N/A</c:v>
                </c:pt>
                <c:pt idx="7278">
                  <c:v>#N/A</c:v>
                </c:pt>
                <c:pt idx="7279">
                  <c:v>#N/A</c:v>
                </c:pt>
                <c:pt idx="7280">
                  <c:v>#N/A</c:v>
                </c:pt>
                <c:pt idx="7281">
                  <c:v>#N/A</c:v>
                </c:pt>
                <c:pt idx="7282">
                  <c:v>#N/A</c:v>
                </c:pt>
                <c:pt idx="7283">
                  <c:v>#N/A</c:v>
                </c:pt>
                <c:pt idx="7284">
                  <c:v>#N/A</c:v>
                </c:pt>
                <c:pt idx="7285">
                  <c:v>#N/A</c:v>
                </c:pt>
                <c:pt idx="7286">
                  <c:v>#N/A</c:v>
                </c:pt>
                <c:pt idx="7287">
                  <c:v>#N/A</c:v>
                </c:pt>
                <c:pt idx="7288">
                  <c:v>#N/A</c:v>
                </c:pt>
                <c:pt idx="7289">
                  <c:v>#N/A</c:v>
                </c:pt>
                <c:pt idx="7290">
                  <c:v>#N/A</c:v>
                </c:pt>
                <c:pt idx="7291">
                  <c:v>#N/A</c:v>
                </c:pt>
                <c:pt idx="7292">
                  <c:v>#N/A</c:v>
                </c:pt>
                <c:pt idx="7293">
                  <c:v>#N/A</c:v>
                </c:pt>
                <c:pt idx="7294">
                  <c:v>#N/A</c:v>
                </c:pt>
                <c:pt idx="7295">
                  <c:v>#N/A</c:v>
                </c:pt>
                <c:pt idx="7296">
                  <c:v>#N/A</c:v>
                </c:pt>
                <c:pt idx="7297">
                  <c:v>#N/A</c:v>
                </c:pt>
                <c:pt idx="7298">
                  <c:v>#N/A</c:v>
                </c:pt>
                <c:pt idx="7299">
                  <c:v>#N/A</c:v>
                </c:pt>
                <c:pt idx="7300">
                  <c:v>#N/A</c:v>
                </c:pt>
                <c:pt idx="7301">
                  <c:v>#N/A</c:v>
                </c:pt>
                <c:pt idx="7302">
                  <c:v>#N/A</c:v>
                </c:pt>
                <c:pt idx="7303">
                  <c:v>#N/A</c:v>
                </c:pt>
                <c:pt idx="7304">
                  <c:v>#N/A</c:v>
                </c:pt>
                <c:pt idx="7305">
                  <c:v>#N/A</c:v>
                </c:pt>
                <c:pt idx="7306">
                  <c:v>#N/A</c:v>
                </c:pt>
                <c:pt idx="7307">
                  <c:v>#N/A</c:v>
                </c:pt>
                <c:pt idx="7308">
                  <c:v>#N/A</c:v>
                </c:pt>
                <c:pt idx="7309">
                  <c:v>#N/A</c:v>
                </c:pt>
                <c:pt idx="7310">
                  <c:v>#N/A</c:v>
                </c:pt>
                <c:pt idx="7311">
                  <c:v>#N/A</c:v>
                </c:pt>
                <c:pt idx="7312">
                  <c:v>#N/A</c:v>
                </c:pt>
                <c:pt idx="7313">
                  <c:v>#N/A</c:v>
                </c:pt>
                <c:pt idx="7314">
                  <c:v>#N/A</c:v>
                </c:pt>
                <c:pt idx="7315">
                  <c:v>#N/A</c:v>
                </c:pt>
                <c:pt idx="7316">
                  <c:v>#N/A</c:v>
                </c:pt>
                <c:pt idx="7317">
                  <c:v>#N/A</c:v>
                </c:pt>
                <c:pt idx="7318">
                  <c:v>#N/A</c:v>
                </c:pt>
                <c:pt idx="7319">
                  <c:v>#N/A</c:v>
                </c:pt>
                <c:pt idx="7320">
                  <c:v>#N/A</c:v>
                </c:pt>
                <c:pt idx="7321">
                  <c:v>#N/A</c:v>
                </c:pt>
                <c:pt idx="7322">
                  <c:v>#N/A</c:v>
                </c:pt>
                <c:pt idx="7323">
                  <c:v>#N/A</c:v>
                </c:pt>
                <c:pt idx="7324">
                  <c:v>#N/A</c:v>
                </c:pt>
                <c:pt idx="7325">
                  <c:v>#N/A</c:v>
                </c:pt>
                <c:pt idx="7326">
                  <c:v>#N/A</c:v>
                </c:pt>
                <c:pt idx="7327">
                  <c:v>#N/A</c:v>
                </c:pt>
                <c:pt idx="7328">
                  <c:v>#N/A</c:v>
                </c:pt>
                <c:pt idx="7329">
                  <c:v>#N/A</c:v>
                </c:pt>
                <c:pt idx="7330">
                  <c:v>#N/A</c:v>
                </c:pt>
                <c:pt idx="7331">
                  <c:v>#N/A</c:v>
                </c:pt>
                <c:pt idx="7332">
                  <c:v>#N/A</c:v>
                </c:pt>
                <c:pt idx="7333">
                  <c:v>#N/A</c:v>
                </c:pt>
                <c:pt idx="7334">
                  <c:v>#N/A</c:v>
                </c:pt>
                <c:pt idx="7335">
                  <c:v>#N/A</c:v>
                </c:pt>
                <c:pt idx="7336">
                  <c:v>#N/A</c:v>
                </c:pt>
                <c:pt idx="7337">
                  <c:v>#N/A</c:v>
                </c:pt>
                <c:pt idx="7338">
                  <c:v>#N/A</c:v>
                </c:pt>
                <c:pt idx="7339">
                  <c:v>#N/A</c:v>
                </c:pt>
                <c:pt idx="7340">
                  <c:v>#N/A</c:v>
                </c:pt>
                <c:pt idx="7341">
                  <c:v>#N/A</c:v>
                </c:pt>
                <c:pt idx="7342">
                  <c:v>#N/A</c:v>
                </c:pt>
                <c:pt idx="7343">
                  <c:v>#N/A</c:v>
                </c:pt>
                <c:pt idx="7344">
                  <c:v>#N/A</c:v>
                </c:pt>
                <c:pt idx="7345">
                  <c:v>#N/A</c:v>
                </c:pt>
                <c:pt idx="7346">
                  <c:v>#N/A</c:v>
                </c:pt>
                <c:pt idx="7347">
                  <c:v>#N/A</c:v>
                </c:pt>
                <c:pt idx="7348">
                  <c:v>#N/A</c:v>
                </c:pt>
                <c:pt idx="7349">
                  <c:v>#N/A</c:v>
                </c:pt>
                <c:pt idx="7350">
                  <c:v>#N/A</c:v>
                </c:pt>
                <c:pt idx="7351">
                  <c:v>#N/A</c:v>
                </c:pt>
                <c:pt idx="7352">
                  <c:v>#N/A</c:v>
                </c:pt>
                <c:pt idx="7353">
                  <c:v>#N/A</c:v>
                </c:pt>
                <c:pt idx="7354">
                  <c:v>#N/A</c:v>
                </c:pt>
                <c:pt idx="7355">
                  <c:v>#N/A</c:v>
                </c:pt>
                <c:pt idx="7356">
                  <c:v>#N/A</c:v>
                </c:pt>
                <c:pt idx="7357">
                  <c:v>#N/A</c:v>
                </c:pt>
                <c:pt idx="7358">
                  <c:v>#N/A</c:v>
                </c:pt>
                <c:pt idx="7359">
                  <c:v>#N/A</c:v>
                </c:pt>
                <c:pt idx="7360">
                  <c:v>#N/A</c:v>
                </c:pt>
                <c:pt idx="7361">
                  <c:v>#N/A</c:v>
                </c:pt>
                <c:pt idx="7362">
                  <c:v>#N/A</c:v>
                </c:pt>
                <c:pt idx="7363">
                  <c:v>#N/A</c:v>
                </c:pt>
                <c:pt idx="7364">
                  <c:v>#N/A</c:v>
                </c:pt>
                <c:pt idx="7365">
                  <c:v>#N/A</c:v>
                </c:pt>
                <c:pt idx="7366">
                  <c:v>#N/A</c:v>
                </c:pt>
                <c:pt idx="7367">
                  <c:v>#N/A</c:v>
                </c:pt>
                <c:pt idx="7368">
                  <c:v>#N/A</c:v>
                </c:pt>
                <c:pt idx="7369">
                  <c:v>#N/A</c:v>
                </c:pt>
                <c:pt idx="7370">
                  <c:v>#N/A</c:v>
                </c:pt>
                <c:pt idx="7371">
                  <c:v>#N/A</c:v>
                </c:pt>
                <c:pt idx="7372">
                  <c:v>#N/A</c:v>
                </c:pt>
                <c:pt idx="7373">
                  <c:v>#N/A</c:v>
                </c:pt>
                <c:pt idx="7374">
                  <c:v>#N/A</c:v>
                </c:pt>
                <c:pt idx="7375">
                  <c:v>#N/A</c:v>
                </c:pt>
                <c:pt idx="7376">
                  <c:v>#N/A</c:v>
                </c:pt>
                <c:pt idx="7377">
                  <c:v>#N/A</c:v>
                </c:pt>
                <c:pt idx="7378">
                  <c:v>#N/A</c:v>
                </c:pt>
                <c:pt idx="7379">
                  <c:v>#N/A</c:v>
                </c:pt>
                <c:pt idx="7380">
                  <c:v>#N/A</c:v>
                </c:pt>
                <c:pt idx="7381">
                  <c:v>#N/A</c:v>
                </c:pt>
                <c:pt idx="7382">
                  <c:v>#N/A</c:v>
                </c:pt>
                <c:pt idx="7383">
                  <c:v>#N/A</c:v>
                </c:pt>
                <c:pt idx="7384">
                  <c:v>#N/A</c:v>
                </c:pt>
                <c:pt idx="7385">
                  <c:v>#N/A</c:v>
                </c:pt>
                <c:pt idx="7386">
                  <c:v>#N/A</c:v>
                </c:pt>
                <c:pt idx="7387">
                  <c:v>#N/A</c:v>
                </c:pt>
                <c:pt idx="7388">
                  <c:v>#N/A</c:v>
                </c:pt>
                <c:pt idx="7389">
                  <c:v>#N/A</c:v>
                </c:pt>
                <c:pt idx="7390">
                  <c:v>#N/A</c:v>
                </c:pt>
                <c:pt idx="7391">
                  <c:v>#N/A</c:v>
                </c:pt>
                <c:pt idx="7392">
                  <c:v>#N/A</c:v>
                </c:pt>
                <c:pt idx="7393">
                  <c:v>#N/A</c:v>
                </c:pt>
                <c:pt idx="7394">
                  <c:v>#N/A</c:v>
                </c:pt>
                <c:pt idx="7395">
                  <c:v>#N/A</c:v>
                </c:pt>
                <c:pt idx="7396">
                  <c:v>#N/A</c:v>
                </c:pt>
                <c:pt idx="7397">
                  <c:v>#N/A</c:v>
                </c:pt>
                <c:pt idx="7398">
                  <c:v>#N/A</c:v>
                </c:pt>
                <c:pt idx="7399">
                  <c:v>#N/A</c:v>
                </c:pt>
                <c:pt idx="7400">
                  <c:v>#N/A</c:v>
                </c:pt>
                <c:pt idx="7401">
                  <c:v>#N/A</c:v>
                </c:pt>
                <c:pt idx="7402">
                  <c:v>#N/A</c:v>
                </c:pt>
                <c:pt idx="7403">
                  <c:v>#N/A</c:v>
                </c:pt>
                <c:pt idx="7404">
                  <c:v>#N/A</c:v>
                </c:pt>
                <c:pt idx="7405">
                  <c:v>#N/A</c:v>
                </c:pt>
                <c:pt idx="7406">
                  <c:v>#N/A</c:v>
                </c:pt>
                <c:pt idx="7407">
                  <c:v>#N/A</c:v>
                </c:pt>
                <c:pt idx="7408">
                  <c:v>#N/A</c:v>
                </c:pt>
                <c:pt idx="7409">
                  <c:v>#N/A</c:v>
                </c:pt>
                <c:pt idx="7410">
                  <c:v>#N/A</c:v>
                </c:pt>
                <c:pt idx="7411">
                  <c:v>#N/A</c:v>
                </c:pt>
                <c:pt idx="7412">
                  <c:v>#N/A</c:v>
                </c:pt>
                <c:pt idx="7413">
                  <c:v>#N/A</c:v>
                </c:pt>
                <c:pt idx="7414">
                  <c:v>#N/A</c:v>
                </c:pt>
                <c:pt idx="7415">
                  <c:v>#N/A</c:v>
                </c:pt>
                <c:pt idx="7416">
                  <c:v>#N/A</c:v>
                </c:pt>
                <c:pt idx="7417">
                  <c:v>#N/A</c:v>
                </c:pt>
                <c:pt idx="7418">
                  <c:v>#N/A</c:v>
                </c:pt>
                <c:pt idx="7419">
                  <c:v>#N/A</c:v>
                </c:pt>
                <c:pt idx="7420">
                  <c:v>#N/A</c:v>
                </c:pt>
                <c:pt idx="7421">
                  <c:v>#N/A</c:v>
                </c:pt>
                <c:pt idx="7422">
                  <c:v>#N/A</c:v>
                </c:pt>
                <c:pt idx="7423">
                  <c:v>#N/A</c:v>
                </c:pt>
                <c:pt idx="7424">
                  <c:v>#N/A</c:v>
                </c:pt>
                <c:pt idx="7425">
                  <c:v>#N/A</c:v>
                </c:pt>
                <c:pt idx="7426">
                  <c:v>#N/A</c:v>
                </c:pt>
                <c:pt idx="7427">
                  <c:v>#N/A</c:v>
                </c:pt>
                <c:pt idx="7428">
                  <c:v>#N/A</c:v>
                </c:pt>
                <c:pt idx="7429">
                  <c:v>#N/A</c:v>
                </c:pt>
                <c:pt idx="7430">
                  <c:v>#N/A</c:v>
                </c:pt>
                <c:pt idx="7431">
                  <c:v>#N/A</c:v>
                </c:pt>
                <c:pt idx="7432">
                  <c:v>#N/A</c:v>
                </c:pt>
                <c:pt idx="7433">
                  <c:v>#N/A</c:v>
                </c:pt>
                <c:pt idx="7434">
                  <c:v>#N/A</c:v>
                </c:pt>
                <c:pt idx="7435">
                  <c:v>#N/A</c:v>
                </c:pt>
                <c:pt idx="7436">
                  <c:v>#N/A</c:v>
                </c:pt>
                <c:pt idx="7437">
                  <c:v>#N/A</c:v>
                </c:pt>
                <c:pt idx="7438">
                  <c:v>#N/A</c:v>
                </c:pt>
                <c:pt idx="7439">
                  <c:v>#N/A</c:v>
                </c:pt>
                <c:pt idx="7440">
                  <c:v>#N/A</c:v>
                </c:pt>
                <c:pt idx="7441">
                  <c:v>#N/A</c:v>
                </c:pt>
                <c:pt idx="7442">
                  <c:v>#N/A</c:v>
                </c:pt>
                <c:pt idx="7443">
                  <c:v>#N/A</c:v>
                </c:pt>
                <c:pt idx="7444">
                  <c:v>#N/A</c:v>
                </c:pt>
                <c:pt idx="7445">
                  <c:v>#N/A</c:v>
                </c:pt>
                <c:pt idx="7446">
                  <c:v>#N/A</c:v>
                </c:pt>
                <c:pt idx="7447">
                  <c:v>#N/A</c:v>
                </c:pt>
                <c:pt idx="7448">
                  <c:v>#N/A</c:v>
                </c:pt>
                <c:pt idx="7449">
                  <c:v>#N/A</c:v>
                </c:pt>
                <c:pt idx="7450">
                  <c:v>#N/A</c:v>
                </c:pt>
                <c:pt idx="7451">
                  <c:v>#N/A</c:v>
                </c:pt>
                <c:pt idx="7452">
                  <c:v>#N/A</c:v>
                </c:pt>
                <c:pt idx="7453">
                  <c:v>#N/A</c:v>
                </c:pt>
                <c:pt idx="7454">
                  <c:v>#N/A</c:v>
                </c:pt>
                <c:pt idx="7455">
                  <c:v>#N/A</c:v>
                </c:pt>
                <c:pt idx="7456">
                  <c:v>#N/A</c:v>
                </c:pt>
                <c:pt idx="7457">
                  <c:v>#N/A</c:v>
                </c:pt>
                <c:pt idx="7458">
                  <c:v>#N/A</c:v>
                </c:pt>
                <c:pt idx="7459">
                  <c:v>#N/A</c:v>
                </c:pt>
                <c:pt idx="7460">
                  <c:v>#N/A</c:v>
                </c:pt>
                <c:pt idx="7461">
                  <c:v>#N/A</c:v>
                </c:pt>
                <c:pt idx="7462">
                  <c:v>#N/A</c:v>
                </c:pt>
                <c:pt idx="7463">
                  <c:v>#N/A</c:v>
                </c:pt>
                <c:pt idx="7464">
                  <c:v>#N/A</c:v>
                </c:pt>
                <c:pt idx="7465">
                  <c:v>#N/A</c:v>
                </c:pt>
                <c:pt idx="7466">
                  <c:v>#N/A</c:v>
                </c:pt>
                <c:pt idx="7467">
                  <c:v>#N/A</c:v>
                </c:pt>
                <c:pt idx="7468">
                  <c:v>#N/A</c:v>
                </c:pt>
                <c:pt idx="7469">
                  <c:v>#N/A</c:v>
                </c:pt>
                <c:pt idx="7470">
                  <c:v>#N/A</c:v>
                </c:pt>
                <c:pt idx="7471">
                  <c:v>#N/A</c:v>
                </c:pt>
                <c:pt idx="7472">
                  <c:v>#N/A</c:v>
                </c:pt>
                <c:pt idx="7473">
                  <c:v>#N/A</c:v>
                </c:pt>
                <c:pt idx="7474">
                  <c:v>#N/A</c:v>
                </c:pt>
                <c:pt idx="7475">
                  <c:v>#N/A</c:v>
                </c:pt>
                <c:pt idx="7476">
                  <c:v>#N/A</c:v>
                </c:pt>
                <c:pt idx="7477">
                  <c:v>#N/A</c:v>
                </c:pt>
                <c:pt idx="7478">
                  <c:v>#N/A</c:v>
                </c:pt>
                <c:pt idx="7479">
                  <c:v>#N/A</c:v>
                </c:pt>
                <c:pt idx="7480">
                  <c:v>#N/A</c:v>
                </c:pt>
                <c:pt idx="7481">
                  <c:v>#N/A</c:v>
                </c:pt>
                <c:pt idx="7482">
                  <c:v>#N/A</c:v>
                </c:pt>
                <c:pt idx="7483">
                  <c:v>#N/A</c:v>
                </c:pt>
                <c:pt idx="7484">
                  <c:v>#N/A</c:v>
                </c:pt>
                <c:pt idx="7485">
                  <c:v>#N/A</c:v>
                </c:pt>
                <c:pt idx="7486">
                  <c:v>#N/A</c:v>
                </c:pt>
                <c:pt idx="7487">
                  <c:v>#N/A</c:v>
                </c:pt>
                <c:pt idx="7488">
                  <c:v>#N/A</c:v>
                </c:pt>
                <c:pt idx="7489">
                  <c:v>#N/A</c:v>
                </c:pt>
                <c:pt idx="7490">
                  <c:v>#N/A</c:v>
                </c:pt>
                <c:pt idx="7491">
                  <c:v>#N/A</c:v>
                </c:pt>
                <c:pt idx="7492">
                  <c:v>#N/A</c:v>
                </c:pt>
                <c:pt idx="7493">
                  <c:v>#N/A</c:v>
                </c:pt>
                <c:pt idx="7494">
                  <c:v>#N/A</c:v>
                </c:pt>
                <c:pt idx="7495">
                  <c:v>#N/A</c:v>
                </c:pt>
                <c:pt idx="7496">
                  <c:v>#N/A</c:v>
                </c:pt>
                <c:pt idx="7497">
                  <c:v>#N/A</c:v>
                </c:pt>
                <c:pt idx="7498">
                  <c:v>#N/A</c:v>
                </c:pt>
                <c:pt idx="7499">
                  <c:v>#N/A</c:v>
                </c:pt>
                <c:pt idx="7500">
                  <c:v>#N/A</c:v>
                </c:pt>
                <c:pt idx="7501">
                  <c:v>#N/A</c:v>
                </c:pt>
                <c:pt idx="7502">
                  <c:v>#N/A</c:v>
                </c:pt>
                <c:pt idx="7503">
                  <c:v>#N/A</c:v>
                </c:pt>
                <c:pt idx="7504">
                  <c:v>#N/A</c:v>
                </c:pt>
                <c:pt idx="7505">
                  <c:v>#N/A</c:v>
                </c:pt>
                <c:pt idx="7506">
                  <c:v>#N/A</c:v>
                </c:pt>
                <c:pt idx="7507">
                  <c:v>#N/A</c:v>
                </c:pt>
                <c:pt idx="7508">
                  <c:v>#N/A</c:v>
                </c:pt>
                <c:pt idx="7509">
                  <c:v>#N/A</c:v>
                </c:pt>
                <c:pt idx="7510">
                  <c:v>#N/A</c:v>
                </c:pt>
                <c:pt idx="7511">
                  <c:v>#N/A</c:v>
                </c:pt>
                <c:pt idx="7512">
                  <c:v>#N/A</c:v>
                </c:pt>
                <c:pt idx="7513">
                  <c:v>#N/A</c:v>
                </c:pt>
                <c:pt idx="7514">
                  <c:v>#N/A</c:v>
                </c:pt>
                <c:pt idx="7515">
                  <c:v>#N/A</c:v>
                </c:pt>
                <c:pt idx="7516">
                  <c:v>#N/A</c:v>
                </c:pt>
                <c:pt idx="7517">
                  <c:v>#N/A</c:v>
                </c:pt>
                <c:pt idx="7518">
                  <c:v>#N/A</c:v>
                </c:pt>
                <c:pt idx="7519">
                  <c:v>#N/A</c:v>
                </c:pt>
                <c:pt idx="7520">
                  <c:v>#N/A</c:v>
                </c:pt>
                <c:pt idx="7521">
                  <c:v>#N/A</c:v>
                </c:pt>
                <c:pt idx="7522">
                  <c:v>#N/A</c:v>
                </c:pt>
                <c:pt idx="7523">
                  <c:v>#N/A</c:v>
                </c:pt>
                <c:pt idx="7524">
                  <c:v>#N/A</c:v>
                </c:pt>
                <c:pt idx="7525">
                  <c:v>#N/A</c:v>
                </c:pt>
                <c:pt idx="7526">
                  <c:v>#N/A</c:v>
                </c:pt>
                <c:pt idx="7527">
                  <c:v>#N/A</c:v>
                </c:pt>
                <c:pt idx="7528">
                  <c:v>#N/A</c:v>
                </c:pt>
                <c:pt idx="7529">
                  <c:v>#N/A</c:v>
                </c:pt>
                <c:pt idx="7530">
                  <c:v>#N/A</c:v>
                </c:pt>
                <c:pt idx="7531">
                  <c:v>#N/A</c:v>
                </c:pt>
                <c:pt idx="7532">
                  <c:v>#N/A</c:v>
                </c:pt>
                <c:pt idx="7533">
                  <c:v>#N/A</c:v>
                </c:pt>
                <c:pt idx="7534">
                  <c:v>#N/A</c:v>
                </c:pt>
                <c:pt idx="7535">
                  <c:v>#N/A</c:v>
                </c:pt>
                <c:pt idx="7536">
                  <c:v>#N/A</c:v>
                </c:pt>
                <c:pt idx="7537">
                  <c:v>#N/A</c:v>
                </c:pt>
                <c:pt idx="7538">
                  <c:v>#N/A</c:v>
                </c:pt>
                <c:pt idx="7539">
                  <c:v>#N/A</c:v>
                </c:pt>
                <c:pt idx="7540">
                  <c:v>#N/A</c:v>
                </c:pt>
                <c:pt idx="7541">
                  <c:v>#N/A</c:v>
                </c:pt>
                <c:pt idx="7542">
                  <c:v>#N/A</c:v>
                </c:pt>
                <c:pt idx="7543">
                  <c:v>#N/A</c:v>
                </c:pt>
                <c:pt idx="7544">
                  <c:v>#N/A</c:v>
                </c:pt>
                <c:pt idx="7545">
                  <c:v>#N/A</c:v>
                </c:pt>
                <c:pt idx="7546">
                  <c:v>#N/A</c:v>
                </c:pt>
                <c:pt idx="7547">
                  <c:v>#N/A</c:v>
                </c:pt>
                <c:pt idx="7548">
                  <c:v>#N/A</c:v>
                </c:pt>
                <c:pt idx="7549">
                  <c:v>#N/A</c:v>
                </c:pt>
                <c:pt idx="7550">
                  <c:v>#N/A</c:v>
                </c:pt>
                <c:pt idx="7551">
                  <c:v>#N/A</c:v>
                </c:pt>
                <c:pt idx="7552">
                  <c:v>#N/A</c:v>
                </c:pt>
                <c:pt idx="7553">
                  <c:v>#N/A</c:v>
                </c:pt>
                <c:pt idx="7554">
                  <c:v>#N/A</c:v>
                </c:pt>
                <c:pt idx="7555">
                  <c:v>#N/A</c:v>
                </c:pt>
                <c:pt idx="7556">
                  <c:v>#N/A</c:v>
                </c:pt>
                <c:pt idx="7557">
                  <c:v>#N/A</c:v>
                </c:pt>
                <c:pt idx="7558">
                  <c:v>#N/A</c:v>
                </c:pt>
                <c:pt idx="7559">
                  <c:v>#N/A</c:v>
                </c:pt>
                <c:pt idx="7560">
                  <c:v>#N/A</c:v>
                </c:pt>
                <c:pt idx="7561">
                  <c:v>#N/A</c:v>
                </c:pt>
                <c:pt idx="7562">
                  <c:v>#N/A</c:v>
                </c:pt>
                <c:pt idx="7563">
                  <c:v>#N/A</c:v>
                </c:pt>
                <c:pt idx="7564">
                  <c:v>#N/A</c:v>
                </c:pt>
                <c:pt idx="7565">
                  <c:v>#N/A</c:v>
                </c:pt>
                <c:pt idx="7566">
                  <c:v>#N/A</c:v>
                </c:pt>
                <c:pt idx="7567">
                  <c:v>#N/A</c:v>
                </c:pt>
                <c:pt idx="7568">
                  <c:v>#N/A</c:v>
                </c:pt>
                <c:pt idx="7569">
                  <c:v>#N/A</c:v>
                </c:pt>
                <c:pt idx="7570">
                  <c:v>#N/A</c:v>
                </c:pt>
                <c:pt idx="7571">
                  <c:v>#N/A</c:v>
                </c:pt>
                <c:pt idx="7572">
                  <c:v>#N/A</c:v>
                </c:pt>
                <c:pt idx="7573">
                  <c:v>#N/A</c:v>
                </c:pt>
                <c:pt idx="7574">
                  <c:v>#N/A</c:v>
                </c:pt>
                <c:pt idx="7575">
                  <c:v>#N/A</c:v>
                </c:pt>
                <c:pt idx="7576">
                  <c:v>#N/A</c:v>
                </c:pt>
                <c:pt idx="7577">
                  <c:v>#N/A</c:v>
                </c:pt>
                <c:pt idx="7578">
                  <c:v>#N/A</c:v>
                </c:pt>
                <c:pt idx="7579">
                  <c:v>#N/A</c:v>
                </c:pt>
                <c:pt idx="7580">
                  <c:v>#N/A</c:v>
                </c:pt>
                <c:pt idx="7581">
                  <c:v>#N/A</c:v>
                </c:pt>
                <c:pt idx="7582">
                  <c:v>#N/A</c:v>
                </c:pt>
                <c:pt idx="7583">
                  <c:v>#N/A</c:v>
                </c:pt>
                <c:pt idx="7584">
                  <c:v>#N/A</c:v>
                </c:pt>
                <c:pt idx="7585">
                  <c:v>#N/A</c:v>
                </c:pt>
                <c:pt idx="7586">
                  <c:v>#N/A</c:v>
                </c:pt>
                <c:pt idx="7587">
                  <c:v>#N/A</c:v>
                </c:pt>
                <c:pt idx="7588">
                  <c:v>#N/A</c:v>
                </c:pt>
                <c:pt idx="7589">
                  <c:v>#N/A</c:v>
                </c:pt>
                <c:pt idx="7590">
                  <c:v>#N/A</c:v>
                </c:pt>
                <c:pt idx="7591">
                  <c:v>#N/A</c:v>
                </c:pt>
                <c:pt idx="7592">
                  <c:v>#N/A</c:v>
                </c:pt>
                <c:pt idx="7593">
                  <c:v>#N/A</c:v>
                </c:pt>
                <c:pt idx="7594">
                  <c:v>#N/A</c:v>
                </c:pt>
                <c:pt idx="7595">
                  <c:v>#N/A</c:v>
                </c:pt>
                <c:pt idx="7596">
                  <c:v>#N/A</c:v>
                </c:pt>
                <c:pt idx="7597">
                  <c:v>#N/A</c:v>
                </c:pt>
                <c:pt idx="7598">
                  <c:v>#N/A</c:v>
                </c:pt>
                <c:pt idx="7599">
                  <c:v>#N/A</c:v>
                </c:pt>
                <c:pt idx="7600">
                  <c:v>#N/A</c:v>
                </c:pt>
                <c:pt idx="7601">
                  <c:v>#N/A</c:v>
                </c:pt>
                <c:pt idx="7602">
                  <c:v>#N/A</c:v>
                </c:pt>
                <c:pt idx="7603">
                  <c:v>#N/A</c:v>
                </c:pt>
                <c:pt idx="7604">
                  <c:v>#N/A</c:v>
                </c:pt>
                <c:pt idx="7605">
                  <c:v>#N/A</c:v>
                </c:pt>
                <c:pt idx="7606">
                  <c:v>#N/A</c:v>
                </c:pt>
                <c:pt idx="7607">
                  <c:v>#N/A</c:v>
                </c:pt>
                <c:pt idx="7608">
                  <c:v>#N/A</c:v>
                </c:pt>
                <c:pt idx="7609">
                  <c:v>#N/A</c:v>
                </c:pt>
                <c:pt idx="7610">
                  <c:v>#N/A</c:v>
                </c:pt>
                <c:pt idx="7611">
                  <c:v>#N/A</c:v>
                </c:pt>
                <c:pt idx="7612">
                  <c:v>#N/A</c:v>
                </c:pt>
                <c:pt idx="7613">
                  <c:v>#N/A</c:v>
                </c:pt>
                <c:pt idx="7614">
                  <c:v>#N/A</c:v>
                </c:pt>
                <c:pt idx="7615">
                  <c:v>#N/A</c:v>
                </c:pt>
                <c:pt idx="7616">
                  <c:v>#N/A</c:v>
                </c:pt>
                <c:pt idx="7617">
                  <c:v>#N/A</c:v>
                </c:pt>
                <c:pt idx="7618">
                  <c:v>#N/A</c:v>
                </c:pt>
                <c:pt idx="7619">
                  <c:v>#N/A</c:v>
                </c:pt>
                <c:pt idx="7620">
                  <c:v>#N/A</c:v>
                </c:pt>
                <c:pt idx="7621">
                  <c:v>#N/A</c:v>
                </c:pt>
                <c:pt idx="7622">
                  <c:v>#N/A</c:v>
                </c:pt>
                <c:pt idx="7623">
                  <c:v>#N/A</c:v>
                </c:pt>
                <c:pt idx="7624">
                  <c:v>#N/A</c:v>
                </c:pt>
                <c:pt idx="7625">
                  <c:v>#N/A</c:v>
                </c:pt>
                <c:pt idx="7626">
                  <c:v>#N/A</c:v>
                </c:pt>
                <c:pt idx="7627">
                  <c:v>#N/A</c:v>
                </c:pt>
                <c:pt idx="7628">
                  <c:v>#N/A</c:v>
                </c:pt>
                <c:pt idx="7629">
                  <c:v>#N/A</c:v>
                </c:pt>
                <c:pt idx="7630">
                  <c:v>#N/A</c:v>
                </c:pt>
                <c:pt idx="7631">
                  <c:v>#N/A</c:v>
                </c:pt>
                <c:pt idx="7632">
                  <c:v>#N/A</c:v>
                </c:pt>
                <c:pt idx="7633">
                  <c:v>#N/A</c:v>
                </c:pt>
                <c:pt idx="7634">
                  <c:v>#N/A</c:v>
                </c:pt>
                <c:pt idx="7635">
                  <c:v>#N/A</c:v>
                </c:pt>
                <c:pt idx="7636">
                  <c:v>#N/A</c:v>
                </c:pt>
                <c:pt idx="7637">
                  <c:v>#N/A</c:v>
                </c:pt>
                <c:pt idx="7638">
                  <c:v>#N/A</c:v>
                </c:pt>
                <c:pt idx="7639">
                  <c:v>#N/A</c:v>
                </c:pt>
                <c:pt idx="7640">
                  <c:v>#N/A</c:v>
                </c:pt>
                <c:pt idx="7641">
                  <c:v>#N/A</c:v>
                </c:pt>
                <c:pt idx="7642">
                  <c:v>#N/A</c:v>
                </c:pt>
                <c:pt idx="7643">
                  <c:v>#N/A</c:v>
                </c:pt>
                <c:pt idx="7644">
                  <c:v>#N/A</c:v>
                </c:pt>
                <c:pt idx="7645">
                  <c:v>#N/A</c:v>
                </c:pt>
                <c:pt idx="7646">
                  <c:v>#N/A</c:v>
                </c:pt>
                <c:pt idx="7647">
                  <c:v>#N/A</c:v>
                </c:pt>
                <c:pt idx="7648">
                  <c:v>#N/A</c:v>
                </c:pt>
                <c:pt idx="7649">
                  <c:v>#N/A</c:v>
                </c:pt>
                <c:pt idx="7650">
                  <c:v>#N/A</c:v>
                </c:pt>
                <c:pt idx="7651">
                  <c:v>#N/A</c:v>
                </c:pt>
                <c:pt idx="7652">
                  <c:v>#N/A</c:v>
                </c:pt>
                <c:pt idx="7653">
                  <c:v>#N/A</c:v>
                </c:pt>
                <c:pt idx="7654">
                  <c:v>#N/A</c:v>
                </c:pt>
                <c:pt idx="7655">
                  <c:v>#N/A</c:v>
                </c:pt>
                <c:pt idx="7656">
                  <c:v>#N/A</c:v>
                </c:pt>
                <c:pt idx="7657">
                  <c:v>#N/A</c:v>
                </c:pt>
                <c:pt idx="7658">
                  <c:v>#N/A</c:v>
                </c:pt>
                <c:pt idx="7659">
                  <c:v>#N/A</c:v>
                </c:pt>
                <c:pt idx="7660">
                  <c:v>#N/A</c:v>
                </c:pt>
                <c:pt idx="7661">
                  <c:v>#N/A</c:v>
                </c:pt>
                <c:pt idx="7662">
                  <c:v>#N/A</c:v>
                </c:pt>
                <c:pt idx="7663">
                  <c:v>#N/A</c:v>
                </c:pt>
                <c:pt idx="7664">
                  <c:v>#N/A</c:v>
                </c:pt>
                <c:pt idx="7665">
                  <c:v>#N/A</c:v>
                </c:pt>
                <c:pt idx="7666">
                  <c:v>#N/A</c:v>
                </c:pt>
                <c:pt idx="7667">
                  <c:v>#N/A</c:v>
                </c:pt>
                <c:pt idx="7668">
                  <c:v>#N/A</c:v>
                </c:pt>
                <c:pt idx="7669">
                  <c:v>#N/A</c:v>
                </c:pt>
                <c:pt idx="7670">
                  <c:v>#N/A</c:v>
                </c:pt>
                <c:pt idx="7671">
                  <c:v>#N/A</c:v>
                </c:pt>
                <c:pt idx="7672">
                  <c:v>#N/A</c:v>
                </c:pt>
                <c:pt idx="7673">
                  <c:v>#N/A</c:v>
                </c:pt>
                <c:pt idx="7674">
                  <c:v>#N/A</c:v>
                </c:pt>
                <c:pt idx="7675">
                  <c:v>#N/A</c:v>
                </c:pt>
                <c:pt idx="7676">
                  <c:v>#N/A</c:v>
                </c:pt>
                <c:pt idx="7677">
                  <c:v>#N/A</c:v>
                </c:pt>
                <c:pt idx="7678">
                  <c:v>#N/A</c:v>
                </c:pt>
                <c:pt idx="7679">
                  <c:v>#N/A</c:v>
                </c:pt>
                <c:pt idx="7680">
                  <c:v>#N/A</c:v>
                </c:pt>
                <c:pt idx="7681">
                  <c:v>#N/A</c:v>
                </c:pt>
                <c:pt idx="7682">
                  <c:v>#N/A</c:v>
                </c:pt>
                <c:pt idx="7683">
                  <c:v>#N/A</c:v>
                </c:pt>
                <c:pt idx="7684">
                  <c:v>#N/A</c:v>
                </c:pt>
                <c:pt idx="7685">
                  <c:v>#N/A</c:v>
                </c:pt>
                <c:pt idx="7686">
                  <c:v>#N/A</c:v>
                </c:pt>
                <c:pt idx="7687">
                  <c:v>#N/A</c:v>
                </c:pt>
                <c:pt idx="7688">
                  <c:v>#N/A</c:v>
                </c:pt>
                <c:pt idx="7689">
                  <c:v>#N/A</c:v>
                </c:pt>
                <c:pt idx="7690">
                  <c:v>#N/A</c:v>
                </c:pt>
                <c:pt idx="7691">
                  <c:v>#N/A</c:v>
                </c:pt>
                <c:pt idx="7692">
                  <c:v>#N/A</c:v>
                </c:pt>
                <c:pt idx="7693">
                  <c:v>#N/A</c:v>
                </c:pt>
                <c:pt idx="7694">
                  <c:v>#N/A</c:v>
                </c:pt>
                <c:pt idx="7695">
                  <c:v>#N/A</c:v>
                </c:pt>
                <c:pt idx="7696">
                  <c:v>#N/A</c:v>
                </c:pt>
                <c:pt idx="7697">
                  <c:v>#N/A</c:v>
                </c:pt>
                <c:pt idx="7698">
                  <c:v>#N/A</c:v>
                </c:pt>
                <c:pt idx="7699">
                  <c:v>#N/A</c:v>
                </c:pt>
                <c:pt idx="7700">
                  <c:v>#N/A</c:v>
                </c:pt>
                <c:pt idx="7701">
                  <c:v>#N/A</c:v>
                </c:pt>
                <c:pt idx="7702">
                  <c:v>#N/A</c:v>
                </c:pt>
                <c:pt idx="7703">
                  <c:v>#N/A</c:v>
                </c:pt>
                <c:pt idx="7704">
                  <c:v>#N/A</c:v>
                </c:pt>
                <c:pt idx="7705">
                  <c:v>#N/A</c:v>
                </c:pt>
                <c:pt idx="7706">
                  <c:v>#N/A</c:v>
                </c:pt>
                <c:pt idx="7707">
                  <c:v>#N/A</c:v>
                </c:pt>
                <c:pt idx="7708">
                  <c:v>#N/A</c:v>
                </c:pt>
                <c:pt idx="7709">
                  <c:v>#N/A</c:v>
                </c:pt>
                <c:pt idx="7710">
                  <c:v>#N/A</c:v>
                </c:pt>
                <c:pt idx="7711">
                  <c:v>#N/A</c:v>
                </c:pt>
                <c:pt idx="7712">
                  <c:v>#N/A</c:v>
                </c:pt>
                <c:pt idx="7713">
                  <c:v>#N/A</c:v>
                </c:pt>
                <c:pt idx="7714">
                  <c:v>#N/A</c:v>
                </c:pt>
                <c:pt idx="7715">
                  <c:v>#N/A</c:v>
                </c:pt>
                <c:pt idx="7716">
                  <c:v>#N/A</c:v>
                </c:pt>
                <c:pt idx="7717">
                  <c:v>#N/A</c:v>
                </c:pt>
                <c:pt idx="7718">
                  <c:v>#N/A</c:v>
                </c:pt>
                <c:pt idx="7719">
                  <c:v>#N/A</c:v>
                </c:pt>
                <c:pt idx="7720">
                  <c:v>#N/A</c:v>
                </c:pt>
                <c:pt idx="7721">
                  <c:v>#N/A</c:v>
                </c:pt>
                <c:pt idx="7722">
                  <c:v>#N/A</c:v>
                </c:pt>
                <c:pt idx="7723">
                  <c:v>#N/A</c:v>
                </c:pt>
                <c:pt idx="7724">
                  <c:v>#N/A</c:v>
                </c:pt>
                <c:pt idx="7725">
                  <c:v>#N/A</c:v>
                </c:pt>
                <c:pt idx="7726">
                  <c:v>#N/A</c:v>
                </c:pt>
                <c:pt idx="7727">
                  <c:v>#N/A</c:v>
                </c:pt>
                <c:pt idx="7728">
                  <c:v>#N/A</c:v>
                </c:pt>
                <c:pt idx="7729">
                  <c:v>#N/A</c:v>
                </c:pt>
                <c:pt idx="7730">
                  <c:v>#N/A</c:v>
                </c:pt>
                <c:pt idx="7731">
                  <c:v>#N/A</c:v>
                </c:pt>
                <c:pt idx="7732">
                  <c:v>#N/A</c:v>
                </c:pt>
                <c:pt idx="7733">
                  <c:v>#N/A</c:v>
                </c:pt>
                <c:pt idx="7734">
                  <c:v>#N/A</c:v>
                </c:pt>
                <c:pt idx="7735">
                  <c:v>#N/A</c:v>
                </c:pt>
                <c:pt idx="7736">
                  <c:v>#N/A</c:v>
                </c:pt>
                <c:pt idx="7737">
                  <c:v>#N/A</c:v>
                </c:pt>
                <c:pt idx="7738">
                  <c:v>#N/A</c:v>
                </c:pt>
                <c:pt idx="7739">
                  <c:v>#N/A</c:v>
                </c:pt>
                <c:pt idx="7740">
                  <c:v>#N/A</c:v>
                </c:pt>
                <c:pt idx="7741">
                  <c:v>#N/A</c:v>
                </c:pt>
                <c:pt idx="7742">
                  <c:v>#N/A</c:v>
                </c:pt>
                <c:pt idx="7743">
                  <c:v>#N/A</c:v>
                </c:pt>
                <c:pt idx="7744">
                  <c:v>#N/A</c:v>
                </c:pt>
                <c:pt idx="7745">
                  <c:v>#N/A</c:v>
                </c:pt>
                <c:pt idx="7746">
                  <c:v>#N/A</c:v>
                </c:pt>
                <c:pt idx="7747">
                  <c:v>#N/A</c:v>
                </c:pt>
                <c:pt idx="7748">
                  <c:v>#N/A</c:v>
                </c:pt>
                <c:pt idx="7749">
                  <c:v>#N/A</c:v>
                </c:pt>
                <c:pt idx="7750">
                  <c:v>#N/A</c:v>
                </c:pt>
                <c:pt idx="7751">
                  <c:v>#N/A</c:v>
                </c:pt>
                <c:pt idx="7752">
                  <c:v>#N/A</c:v>
                </c:pt>
                <c:pt idx="7753">
                  <c:v>#N/A</c:v>
                </c:pt>
                <c:pt idx="7754">
                  <c:v>#N/A</c:v>
                </c:pt>
                <c:pt idx="7755">
                  <c:v>#N/A</c:v>
                </c:pt>
                <c:pt idx="7756">
                  <c:v>#N/A</c:v>
                </c:pt>
                <c:pt idx="7757">
                  <c:v>#N/A</c:v>
                </c:pt>
                <c:pt idx="7758">
                  <c:v>#N/A</c:v>
                </c:pt>
                <c:pt idx="7759">
                  <c:v>#N/A</c:v>
                </c:pt>
                <c:pt idx="7760">
                  <c:v>#N/A</c:v>
                </c:pt>
                <c:pt idx="7761">
                  <c:v>#N/A</c:v>
                </c:pt>
                <c:pt idx="7762">
                  <c:v>#N/A</c:v>
                </c:pt>
                <c:pt idx="7763">
                  <c:v>#N/A</c:v>
                </c:pt>
                <c:pt idx="7764">
                  <c:v>#N/A</c:v>
                </c:pt>
                <c:pt idx="7765">
                  <c:v>#N/A</c:v>
                </c:pt>
                <c:pt idx="7766">
                  <c:v>#N/A</c:v>
                </c:pt>
                <c:pt idx="7767">
                  <c:v>#N/A</c:v>
                </c:pt>
                <c:pt idx="7768">
                  <c:v>#N/A</c:v>
                </c:pt>
                <c:pt idx="7769">
                  <c:v>#N/A</c:v>
                </c:pt>
                <c:pt idx="7770">
                  <c:v>#N/A</c:v>
                </c:pt>
                <c:pt idx="7771">
                  <c:v>#N/A</c:v>
                </c:pt>
                <c:pt idx="7772">
                  <c:v>#N/A</c:v>
                </c:pt>
                <c:pt idx="7773">
                  <c:v>#N/A</c:v>
                </c:pt>
                <c:pt idx="7774">
                  <c:v>#N/A</c:v>
                </c:pt>
                <c:pt idx="7775">
                  <c:v>#N/A</c:v>
                </c:pt>
                <c:pt idx="7776">
                  <c:v>#N/A</c:v>
                </c:pt>
                <c:pt idx="7777">
                  <c:v>#N/A</c:v>
                </c:pt>
                <c:pt idx="7778">
                  <c:v>#N/A</c:v>
                </c:pt>
                <c:pt idx="7779">
                  <c:v>#N/A</c:v>
                </c:pt>
                <c:pt idx="7780">
                  <c:v>#N/A</c:v>
                </c:pt>
                <c:pt idx="7781">
                  <c:v>#N/A</c:v>
                </c:pt>
                <c:pt idx="7782">
                  <c:v>#N/A</c:v>
                </c:pt>
                <c:pt idx="7783">
                  <c:v>#N/A</c:v>
                </c:pt>
                <c:pt idx="7784">
                  <c:v>#N/A</c:v>
                </c:pt>
                <c:pt idx="7785">
                  <c:v>#N/A</c:v>
                </c:pt>
                <c:pt idx="7786">
                  <c:v>#N/A</c:v>
                </c:pt>
                <c:pt idx="7787">
                  <c:v>#N/A</c:v>
                </c:pt>
                <c:pt idx="7788">
                  <c:v>#N/A</c:v>
                </c:pt>
                <c:pt idx="7789">
                  <c:v>#N/A</c:v>
                </c:pt>
                <c:pt idx="7790">
                  <c:v>#N/A</c:v>
                </c:pt>
                <c:pt idx="7791">
                  <c:v>#N/A</c:v>
                </c:pt>
                <c:pt idx="7792">
                  <c:v>#N/A</c:v>
                </c:pt>
                <c:pt idx="7793">
                  <c:v>#N/A</c:v>
                </c:pt>
                <c:pt idx="7794">
                  <c:v>#N/A</c:v>
                </c:pt>
                <c:pt idx="7795">
                  <c:v>#N/A</c:v>
                </c:pt>
                <c:pt idx="7796">
                  <c:v>#N/A</c:v>
                </c:pt>
                <c:pt idx="7797">
                  <c:v>#N/A</c:v>
                </c:pt>
                <c:pt idx="7798">
                  <c:v>#N/A</c:v>
                </c:pt>
                <c:pt idx="7799">
                  <c:v>#N/A</c:v>
                </c:pt>
                <c:pt idx="7800">
                  <c:v>#N/A</c:v>
                </c:pt>
                <c:pt idx="7801">
                  <c:v>#N/A</c:v>
                </c:pt>
                <c:pt idx="7802">
                  <c:v>#N/A</c:v>
                </c:pt>
                <c:pt idx="7803">
                  <c:v>#N/A</c:v>
                </c:pt>
                <c:pt idx="7804">
                  <c:v>#N/A</c:v>
                </c:pt>
                <c:pt idx="7805">
                  <c:v>#N/A</c:v>
                </c:pt>
                <c:pt idx="7806">
                  <c:v>#N/A</c:v>
                </c:pt>
                <c:pt idx="7807">
                  <c:v>#N/A</c:v>
                </c:pt>
                <c:pt idx="7808">
                  <c:v>#N/A</c:v>
                </c:pt>
                <c:pt idx="7809">
                  <c:v>#N/A</c:v>
                </c:pt>
                <c:pt idx="7810">
                  <c:v>#N/A</c:v>
                </c:pt>
                <c:pt idx="7811">
                  <c:v>#N/A</c:v>
                </c:pt>
                <c:pt idx="7812">
                  <c:v>#N/A</c:v>
                </c:pt>
                <c:pt idx="7813">
                  <c:v>#N/A</c:v>
                </c:pt>
                <c:pt idx="7814">
                  <c:v>#N/A</c:v>
                </c:pt>
                <c:pt idx="7815">
                  <c:v>#N/A</c:v>
                </c:pt>
                <c:pt idx="7816">
                  <c:v>#N/A</c:v>
                </c:pt>
                <c:pt idx="7817">
                  <c:v>#N/A</c:v>
                </c:pt>
                <c:pt idx="7818">
                  <c:v>#N/A</c:v>
                </c:pt>
                <c:pt idx="7819">
                  <c:v>#N/A</c:v>
                </c:pt>
                <c:pt idx="7820">
                  <c:v>#N/A</c:v>
                </c:pt>
                <c:pt idx="7821">
                  <c:v>#N/A</c:v>
                </c:pt>
                <c:pt idx="7822">
                  <c:v>#N/A</c:v>
                </c:pt>
                <c:pt idx="7823">
                  <c:v>#N/A</c:v>
                </c:pt>
                <c:pt idx="7824">
                  <c:v>#N/A</c:v>
                </c:pt>
                <c:pt idx="7825">
                  <c:v>#N/A</c:v>
                </c:pt>
                <c:pt idx="7826">
                  <c:v>#N/A</c:v>
                </c:pt>
                <c:pt idx="7827">
                  <c:v>#N/A</c:v>
                </c:pt>
                <c:pt idx="7828">
                  <c:v>#N/A</c:v>
                </c:pt>
                <c:pt idx="7829">
                  <c:v>#N/A</c:v>
                </c:pt>
                <c:pt idx="7830">
                  <c:v>#N/A</c:v>
                </c:pt>
                <c:pt idx="7831">
                  <c:v>#N/A</c:v>
                </c:pt>
                <c:pt idx="7832">
                  <c:v>#N/A</c:v>
                </c:pt>
                <c:pt idx="7833">
                  <c:v>#N/A</c:v>
                </c:pt>
                <c:pt idx="7834">
                  <c:v>#N/A</c:v>
                </c:pt>
                <c:pt idx="7835">
                  <c:v>#N/A</c:v>
                </c:pt>
                <c:pt idx="7836">
                  <c:v>#N/A</c:v>
                </c:pt>
                <c:pt idx="7837">
                  <c:v>#N/A</c:v>
                </c:pt>
                <c:pt idx="7838">
                  <c:v>#N/A</c:v>
                </c:pt>
                <c:pt idx="7839">
                  <c:v>#N/A</c:v>
                </c:pt>
                <c:pt idx="7840">
                  <c:v>#N/A</c:v>
                </c:pt>
                <c:pt idx="7841">
                  <c:v>#N/A</c:v>
                </c:pt>
                <c:pt idx="7842">
                  <c:v>#N/A</c:v>
                </c:pt>
                <c:pt idx="7843">
                  <c:v>#N/A</c:v>
                </c:pt>
                <c:pt idx="7844">
                  <c:v>#N/A</c:v>
                </c:pt>
                <c:pt idx="7845">
                  <c:v>#N/A</c:v>
                </c:pt>
                <c:pt idx="7846">
                  <c:v>#N/A</c:v>
                </c:pt>
                <c:pt idx="7847">
                  <c:v>#N/A</c:v>
                </c:pt>
                <c:pt idx="7848">
                  <c:v>#N/A</c:v>
                </c:pt>
                <c:pt idx="7849">
                  <c:v>#N/A</c:v>
                </c:pt>
                <c:pt idx="7850">
                  <c:v>#N/A</c:v>
                </c:pt>
                <c:pt idx="7851">
                  <c:v>#N/A</c:v>
                </c:pt>
                <c:pt idx="7852">
                  <c:v>#N/A</c:v>
                </c:pt>
                <c:pt idx="7853">
                  <c:v>#N/A</c:v>
                </c:pt>
                <c:pt idx="7854">
                  <c:v>#N/A</c:v>
                </c:pt>
                <c:pt idx="7855">
                  <c:v>#N/A</c:v>
                </c:pt>
                <c:pt idx="7856">
                  <c:v>#N/A</c:v>
                </c:pt>
                <c:pt idx="7857">
                  <c:v>#N/A</c:v>
                </c:pt>
                <c:pt idx="7858">
                  <c:v>#N/A</c:v>
                </c:pt>
                <c:pt idx="7859">
                  <c:v>#N/A</c:v>
                </c:pt>
                <c:pt idx="7860">
                  <c:v>#N/A</c:v>
                </c:pt>
                <c:pt idx="7861">
                  <c:v>#N/A</c:v>
                </c:pt>
                <c:pt idx="7862">
                  <c:v>#N/A</c:v>
                </c:pt>
                <c:pt idx="7863">
                  <c:v>#N/A</c:v>
                </c:pt>
                <c:pt idx="7864">
                  <c:v>#N/A</c:v>
                </c:pt>
                <c:pt idx="7865">
                  <c:v>#N/A</c:v>
                </c:pt>
                <c:pt idx="7866">
                  <c:v>#N/A</c:v>
                </c:pt>
                <c:pt idx="7867">
                  <c:v>#N/A</c:v>
                </c:pt>
                <c:pt idx="7868">
                  <c:v>#N/A</c:v>
                </c:pt>
                <c:pt idx="7869">
                  <c:v>#N/A</c:v>
                </c:pt>
                <c:pt idx="7870">
                  <c:v>#N/A</c:v>
                </c:pt>
                <c:pt idx="7871">
                  <c:v>#N/A</c:v>
                </c:pt>
                <c:pt idx="7872">
                  <c:v>#N/A</c:v>
                </c:pt>
                <c:pt idx="7873">
                  <c:v>#N/A</c:v>
                </c:pt>
                <c:pt idx="7874">
                  <c:v>#N/A</c:v>
                </c:pt>
                <c:pt idx="7875">
                  <c:v>#N/A</c:v>
                </c:pt>
                <c:pt idx="7876">
                  <c:v>#N/A</c:v>
                </c:pt>
                <c:pt idx="7877">
                  <c:v>#N/A</c:v>
                </c:pt>
                <c:pt idx="7878">
                  <c:v>#N/A</c:v>
                </c:pt>
                <c:pt idx="7879">
                  <c:v>#N/A</c:v>
                </c:pt>
                <c:pt idx="7880">
                  <c:v>#N/A</c:v>
                </c:pt>
                <c:pt idx="7881">
                  <c:v>#N/A</c:v>
                </c:pt>
                <c:pt idx="7882">
                  <c:v>#N/A</c:v>
                </c:pt>
                <c:pt idx="7883">
                  <c:v>#N/A</c:v>
                </c:pt>
                <c:pt idx="7884">
                  <c:v>#N/A</c:v>
                </c:pt>
                <c:pt idx="7885">
                  <c:v>#N/A</c:v>
                </c:pt>
                <c:pt idx="7886">
                  <c:v>#N/A</c:v>
                </c:pt>
                <c:pt idx="7887">
                  <c:v>#N/A</c:v>
                </c:pt>
                <c:pt idx="7888">
                  <c:v>#N/A</c:v>
                </c:pt>
                <c:pt idx="7889">
                  <c:v>#N/A</c:v>
                </c:pt>
                <c:pt idx="7890">
                  <c:v>#N/A</c:v>
                </c:pt>
                <c:pt idx="7891">
                  <c:v>#N/A</c:v>
                </c:pt>
                <c:pt idx="7892">
                  <c:v>#N/A</c:v>
                </c:pt>
                <c:pt idx="7893">
                  <c:v>#N/A</c:v>
                </c:pt>
                <c:pt idx="7894">
                  <c:v>#N/A</c:v>
                </c:pt>
                <c:pt idx="7895">
                  <c:v>#N/A</c:v>
                </c:pt>
                <c:pt idx="7896">
                  <c:v>#N/A</c:v>
                </c:pt>
                <c:pt idx="7897">
                  <c:v>#N/A</c:v>
                </c:pt>
                <c:pt idx="7898">
                  <c:v>#N/A</c:v>
                </c:pt>
                <c:pt idx="7899">
                  <c:v>#N/A</c:v>
                </c:pt>
                <c:pt idx="7900">
                  <c:v>#N/A</c:v>
                </c:pt>
                <c:pt idx="7901">
                  <c:v>#N/A</c:v>
                </c:pt>
                <c:pt idx="7902">
                  <c:v>#N/A</c:v>
                </c:pt>
                <c:pt idx="7903">
                  <c:v>#N/A</c:v>
                </c:pt>
                <c:pt idx="7904">
                  <c:v>#N/A</c:v>
                </c:pt>
                <c:pt idx="7905">
                  <c:v>#N/A</c:v>
                </c:pt>
                <c:pt idx="7906">
                  <c:v>#N/A</c:v>
                </c:pt>
                <c:pt idx="7907">
                  <c:v>#N/A</c:v>
                </c:pt>
                <c:pt idx="7908">
                  <c:v>#N/A</c:v>
                </c:pt>
                <c:pt idx="7909">
                  <c:v>#N/A</c:v>
                </c:pt>
                <c:pt idx="7910">
                  <c:v>#N/A</c:v>
                </c:pt>
                <c:pt idx="7911">
                  <c:v>#N/A</c:v>
                </c:pt>
                <c:pt idx="7912">
                  <c:v>#N/A</c:v>
                </c:pt>
                <c:pt idx="7913">
                  <c:v>#N/A</c:v>
                </c:pt>
                <c:pt idx="7914">
                  <c:v>#N/A</c:v>
                </c:pt>
                <c:pt idx="7915">
                  <c:v>#N/A</c:v>
                </c:pt>
                <c:pt idx="7916">
                  <c:v>#N/A</c:v>
                </c:pt>
                <c:pt idx="7917">
                  <c:v>#N/A</c:v>
                </c:pt>
                <c:pt idx="7918">
                  <c:v>#N/A</c:v>
                </c:pt>
                <c:pt idx="7919">
                  <c:v>#N/A</c:v>
                </c:pt>
                <c:pt idx="7920">
                  <c:v>#N/A</c:v>
                </c:pt>
                <c:pt idx="7921">
                  <c:v>#N/A</c:v>
                </c:pt>
                <c:pt idx="7922">
                  <c:v>#N/A</c:v>
                </c:pt>
                <c:pt idx="7923">
                  <c:v>#N/A</c:v>
                </c:pt>
                <c:pt idx="7924">
                  <c:v>#N/A</c:v>
                </c:pt>
                <c:pt idx="7925">
                  <c:v>#N/A</c:v>
                </c:pt>
                <c:pt idx="7926">
                  <c:v>#N/A</c:v>
                </c:pt>
                <c:pt idx="7927">
                  <c:v>#N/A</c:v>
                </c:pt>
                <c:pt idx="7928">
                  <c:v>#N/A</c:v>
                </c:pt>
                <c:pt idx="7929">
                  <c:v>#N/A</c:v>
                </c:pt>
                <c:pt idx="7930">
                  <c:v>#N/A</c:v>
                </c:pt>
                <c:pt idx="7931">
                  <c:v>#N/A</c:v>
                </c:pt>
                <c:pt idx="7932">
                  <c:v>#N/A</c:v>
                </c:pt>
                <c:pt idx="7933">
                  <c:v>#N/A</c:v>
                </c:pt>
                <c:pt idx="7934">
                  <c:v>#N/A</c:v>
                </c:pt>
                <c:pt idx="7935">
                  <c:v>#N/A</c:v>
                </c:pt>
                <c:pt idx="7936">
                  <c:v>#N/A</c:v>
                </c:pt>
                <c:pt idx="7937">
                  <c:v>#N/A</c:v>
                </c:pt>
                <c:pt idx="7938">
                  <c:v>#N/A</c:v>
                </c:pt>
                <c:pt idx="7939">
                  <c:v>#N/A</c:v>
                </c:pt>
                <c:pt idx="7940">
                  <c:v>#N/A</c:v>
                </c:pt>
                <c:pt idx="7941">
                  <c:v>#N/A</c:v>
                </c:pt>
                <c:pt idx="7942">
                  <c:v>#N/A</c:v>
                </c:pt>
                <c:pt idx="7943">
                  <c:v>#N/A</c:v>
                </c:pt>
                <c:pt idx="7944">
                  <c:v>#N/A</c:v>
                </c:pt>
                <c:pt idx="7945">
                  <c:v>#N/A</c:v>
                </c:pt>
                <c:pt idx="7946">
                  <c:v>#N/A</c:v>
                </c:pt>
                <c:pt idx="7947">
                  <c:v>#N/A</c:v>
                </c:pt>
                <c:pt idx="7948">
                  <c:v>#N/A</c:v>
                </c:pt>
                <c:pt idx="7949">
                  <c:v>#N/A</c:v>
                </c:pt>
                <c:pt idx="7950">
                  <c:v>#N/A</c:v>
                </c:pt>
                <c:pt idx="7951">
                  <c:v>#N/A</c:v>
                </c:pt>
                <c:pt idx="7952">
                  <c:v>#N/A</c:v>
                </c:pt>
                <c:pt idx="7953">
                  <c:v>#N/A</c:v>
                </c:pt>
                <c:pt idx="7954">
                  <c:v>#N/A</c:v>
                </c:pt>
                <c:pt idx="7955">
                  <c:v>#N/A</c:v>
                </c:pt>
                <c:pt idx="7956">
                  <c:v>#N/A</c:v>
                </c:pt>
                <c:pt idx="7957">
                  <c:v>#N/A</c:v>
                </c:pt>
                <c:pt idx="7958">
                  <c:v>#N/A</c:v>
                </c:pt>
                <c:pt idx="7959">
                  <c:v>#N/A</c:v>
                </c:pt>
                <c:pt idx="7960">
                  <c:v>#N/A</c:v>
                </c:pt>
                <c:pt idx="7961">
                  <c:v>#N/A</c:v>
                </c:pt>
                <c:pt idx="7962">
                  <c:v>#N/A</c:v>
                </c:pt>
                <c:pt idx="7963">
                  <c:v>#N/A</c:v>
                </c:pt>
                <c:pt idx="7964">
                  <c:v>#N/A</c:v>
                </c:pt>
                <c:pt idx="7965">
                  <c:v>#N/A</c:v>
                </c:pt>
                <c:pt idx="7966">
                  <c:v>#N/A</c:v>
                </c:pt>
                <c:pt idx="7967">
                  <c:v>#N/A</c:v>
                </c:pt>
                <c:pt idx="7968">
                  <c:v>#N/A</c:v>
                </c:pt>
                <c:pt idx="7969">
                  <c:v>#N/A</c:v>
                </c:pt>
                <c:pt idx="7970">
                  <c:v>#N/A</c:v>
                </c:pt>
                <c:pt idx="7971">
                  <c:v>#N/A</c:v>
                </c:pt>
                <c:pt idx="7972">
                  <c:v>#N/A</c:v>
                </c:pt>
                <c:pt idx="7973">
                  <c:v>#N/A</c:v>
                </c:pt>
                <c:pt idx="7974">
                  <c:v>#N/A</c:v>
                </c:pt>
                <c:pt idx="7975">
                  <c:v>#N/A</c:v>
                </c:pt>
                <c:pt idx="7976">
                  <c:v>#N/A</c:v>
                </c:pt>
                <c:pt idx="7977">
                  <c:v>#N/A</c:v>
                </c:pt>
                <c:pt idx="7978">
                  <c:v>#N/A</c:v>
                </c:pt>
                <c:pt idx="7979">
                  <c:v>#N/A</c:v>
                </c:pt>
                <c:pt idx="7980">
                  <c:v>#N/A</c:v>
                </c:pt>
                <c:pt idx="7981">
                  <c:v>#N/A</c:v>
                </c:pt>
                <c:pt idx="7982">
                  <c:v>#N/A</c:v>
                </c:pt>
                <c:pt idx="7983">
                  <c:v>#N/A</c:v>
                </c:pt>
                <c:pt idx="7984">
                  <c:v>#N/A</c:v>
                </c:pt>
                <c:pt idx="7985">
                  <c:v>#N/A</c:v>
                </c:pt>
                <c:pt idx="7986">
                  <c:v>#N/A</c:v>
                </c:pt>
                <c:pt idx="7987">
                  <c:v>#N/A</c:v>
                </c:pt>
                <c:pt idx="7988">
                  <c:v>#N/A</c:v>
                </c:pt>
                <c:pt idx="7989">
                  <c:v>#N/A</c:v>
                </c:pt>
                <c:pt idx="7990">
                  <c:v>#N/A</c:v>
                </c:pt>
                <c:pt idx="7991">
                  <c:v>#N/A</c:v>
                </c:pt>
                <c:pt idx="7992">
                  <c:v>#N/A</c:v>
                </c:pt>
                <c:pt idx="7993">
                  <c:v>#N/A</c:v>
                </c:pt>
                <c:pt idx="7994">
                  <c:v>#N/A</c:v>
                </c:pt>
                <c:pt idx="7995">
                  <c:v>#N/A</c:v>
                </c:pt>
                <c:pt idx="7996">
                  <c:v>#N/A</c:v>
                </c:pt>
                <c:pt idx="7997">
                  <c:v>#N/A</c:v>
                </c:pt>
                <c:pt idx="7998">
                  <c:v>#N/A</c:v>
                </c:pt>
                <c:pt idx="7999">
                  <c:v>#N/A</c:v>
                </c:pt>
                <c:pt idx="8000">
                  <c:v>#N/A</c:v>
                </c:pt>
                <c:pt idx="8001">
                  <c:v>#N/A</c:v>
                </c:pt>
                <c:pt idx="8002">
                  <c:v>#N/A</c:v>
                </c:pt>
                <c:pt idx="8003">
                  <c:v>#N/A</c:v>
                </c:pt>
                <c:pt idx="8004">
                  <c:v>#N/A</c:v>
                </c:pt>
                <c:pt idx="8005">
                  <c:v>#N/A</c:v>
                </c:pt>
                <c:pt idx="8006">
                  <c:v>#N/A</c:v>
                </c:pt>
                <c:pt idx="8007">
                  <c:v>#N/A</c:v>
                </c:pt>
                <c:pt idx="8008">
                  <c:v>#N/A</c:v>
                </c:pt>
                <c:pt idx="8009">
                  <c:v>#N/A</c:v>
                </c:pt>
                <c:pt idx="8010">
                  <c:v>#N/A</c:v>
                </c:pt>
                <c:pt idx="8011">
                  <c:v>#N/A</c:v>
                </c:pt>
                <c:pt idx="8012">
                  <c:v>#N/A</c:v>
                </c:pt>
                <c:pt idx="8013">
                  <c:v>#N/A</c:v>
                </c:pt>
                <c:pt idx="8014">
                  <c:v>#N/A</c:v>
                </c:pt>
                <c:pt idx="8015">
                  <c:v>#N/A</c:v>
                </c:pt>
                <c:pt idx="8016">
                  <c:v>#N/A</c:v>
                </c:pt>
                <c:pt idx="8017">
                  <c:v>#N/A</c:v>
                </c:pt>
                <c:pt idx="8018">
                  <c:v>#N/A</c:v>
                </c:pt>
                <c:pt idx="8019">
                  <c:v>#N/A</c:v>
                </c:pt>
                <c:pt idx="8020">
                  <c:v>#N/A</c:v>
                </c:pt>
                <c:pt idx="8021">
                  <c:v>#N/A</c:v>
                </c:pt>
                <c:pt idx="8022">
                  <c:v>#N/A</c:v>
                </c:pt>
                <c:pt idx="8023">
                  <c:v>#N/A</c:v>
                </c:pt>
                <c:pt idx="8024">
                  <c:v>#N/A</c:v>
                </c:pt>
                <c:pt idx="8025">
                  <c:v>#N/A</c:v>
                </c:pt>
                <c:pt idx="8026">
                  <c:v>#N/A</c:v>
                </c:pt>
                <c:pt idx="8027">
                  <c:v>#N/A</c:v>
                </c:pt>
                <c:pt idx="8028">
                  <c:v>#N/A</c:v>
                </c:pt>
                <c:pt idx="8029">
                  <c:v>#N/A</c:v>
                </c:pt>
                <c:pt idx="8030">
                  <c:v>#N/A</c:v>
                </c:pt>
                <c:pt idx="8031">
                  <c:v>#N/A</c:v>
                </c:pt>
                <c:pt idx="8032">
                  <c:v>#N/A</c:v>
                </c:pt>
                <c:pt idx="8033">
                  <c:v>#N/A</c:v>
                </c:pt>
                <c:pt idx="8034">
                  <c:v>#N/A</c:v>
                </c:pt>
                <c:pt idx="8035">
                  <c:v>#N/A</c:v>
                </c:pt>
                <c:pt idx="8036">
                  <c:v>#N/A</c:v>
                </c:pt>
                <c:pt idx="8037">
                  <c:v>#N/A</c:v>
                </c:pt>
                <c:pt idx="8038">
                  <c:v>#N/A</c:v>
                </c:pt>
                <c:pt idx="8039">
                  <c:v>#N/A</c:v>
                </c:pt>
                <c:pt idx="8040">
                  <c:v>#N/A</c:v>
                </c:pt>
                <c:pt idx="8041">
                  <c:v>#N/A</c:v>
                </c:pt>
                <c:pt idx="8042">
                  <c:v>#N/A</c:v>
                </c:pt>
                <c:pt idx="8043">
                  <c:v>#N/A</c:v>
                </c:pt>
                <c:pt idx="8044">
                  <c:v>#N/A</c:v>
                </c:pt>
                <c:pt idx="8045">
                  <c:v>#N/A</c:v>
                </c:pt>
                <c:pt idx="8046">
                  <c:v>#N/A</c:v>
                </c:pt>
                <c:pt idx="8047">
                  <c:v>#N/A</c:v>
                </c:pt>
                <c:pt idx="8048">
                  <c:v>#N/A</c:v>
                </c:pt>
                <c:pt idx="8049">
                  <c:v>#N/A</c:v>
                </c:pt>
                <c:pt idx="8050">
                  <c:v>#N/A</c:v>
                </c:pt>
                <c:pt idx="8051">
                  <c:v>#N/A</c:v>
                </c:pt>
                <c:pt idx="8052">
                  <c:v>#N/A</c:v>
                </c:pt>
                <c:pt idx="8053">
                  <c:v>#N/A</c:v>
                </c:pt>
                <c:pt idx="8054">
                  <c:v>#N/A</c:v>
                </c:pt>
                <c:pt idx="8055">
                  <c:v>#N/A</c:v>
                </c:pt>
                <c:pt idx="8056">
                  <c:v>#N/A</c:v>
                </c:pt>
                <c:pt idx="8057">
                  <c:v>#N/A</c:v>
                </c:pt>
                <c:pt idx="8058">
                  <c:v>#N/A</c:v>
                </c:pt>
                <c:pt idx="8059">
                  <c:v>#N/A</c:v>
                </c:pt>
                <c:pt idx="8060">
                  <c:v>#N/A</c:v>
                </c:pt>
                <c:pt idx="8061">
                  <c:v>#N/A</c:v>
                </c:pt>
                <c:pt idx="8062">
                  <c:v>#N/A</c:v>
                </c:pt>
                <c:pt idx="8063">
                  <c:v>#N/A</c:v>
                </c:pt>
                <c:pt idx="8064">
                  <c:v>#N/A</c:v>
                </c:pt>
                <c:pt idx="8065">
                  <c:v>#N/A</c:v>
                </c:pt>
                <c:pt idx="8066">
                  <c:v>#N/A</c:v>
                </c:pt>
                <c:pt idx="8067">
                  <c:v>#N/A</c:v>
                </c:pt>
                <c:pt idx="8068">
                  <c:v>#N/A</c:v>
                </c:pt>
                <c:pt idx="8069">
                  <c:v>#N/A</c:v>
                </c:pt>
                <c:pt idx="8070">
                  <c:v>#N/A</c:v>
                </c:pt>
                <c:pt idx="8071">
                  <c:v>#N/A</c:v>
                </c:pt>
                <c:pt idx="8072">
                  <c:v>#N/A</c:v>
                </c:pt>
                <c:pt idx="8073">
                  <c:v>#N/A</c:v>
                </c:pt>
                <c:pt idx="8074">
                  <c:v>#N/A</c:v>
                </c:pt>
                <c:pt idx="8075">
                  <c:v>#N/A</c:v>
                </c:pt>
                <c:pt idx="8076">
                  <c:v>#N/A</c:v>
                </c:pt>
                <c:pt idx="8077">
                  <c:v>#N/A</c:v>
                </c:pt>
                <c:pt idx="8078">
                  <c:v>#N/A</c:v>
                </c:pt>
                <c:pt idx="8079">
                  <c:v>#N/A</c:v>
                </c:pt>
                <c:pt idx="8080">
                  <c:v>#N/A</c:v>
                </c:pt>
                <c:pt idx="8081">
                  <c:v>#N/A</c:v>
                </c:pt>
                <c:pt idx="8082">
                  <c:v>#N/A</c:v>
                </c:pt>
                <c:pt idx="8083">
                  <c:v>#N/A</c:v>
                </c:pt>
                <c:pt idx="8084">
                  <c:v>#N/A</c:v>
                </c:pt>
                <c:pt idx="8085">
                  <c:v>#N/A</c:v>
                </c:pt>
                <c:pt idx="8086">
                  <c:v>#N/A</c:v>
                </c:pt>
                <c:pt idx="8087">
                  <c:v>#N/A</c:v>
                </c:pt>
                <c:pt idx="8088">
                  <c:v>#N/A</c:v>
                </c:pt>
                <c:pt idx="8089">
                  <c:v>#N/A</c:v>
                </c:pt>
                <c:pt idx="8090">
                  <c:v>#N/A</c:v>
                </c:pt>
                <c:pt idx="8091">
                  <c:v>#N/A</c:v>
                </c:pt>
                <c:pt idx="8092">
                  <c:v>#N/A</c:v>
                </c:pt>
                <c:pt idx="8093">
                  <c:v>#N/A</c:v>
                </c:pt>
                <c:pt idx="8094">
                  <c:v>#N/A</c:v>
                </c:pt>
                <c:pt idx="8095">
                  <c:v>#N/A</c:v>
                </c:pt>
                <c:pt idx="8096">
                  <c:v>#N/A</c:v>
                </c:pt>
                <c:pt idx="8097">
                  <c:v>#N/A</c:v>
                </c:pt>
                <c:pt idx="8098">
                  <c:v>#N/A</c:v>
                </c:pt>
                <c:pt idx="8099">
                  <c:v>#N/A</c:v>
                </c:pt>
                <c:pt idx="8100">
                  <c:v>#N/A</c:v>
                </c:pt>
                <c:pt idx="8101">
                  <c:v>#N/A</c:v>
                </c:pt>
                <c:pt idx="8102">
                  <c:v>#N/A</c:v>
                </c:pt>
                <c:pt idx="8103">
                  <c:v>#N/A</c:v>
                </c:pt>
                <c:pt idx="8104">
                  <c:v>#N/A</c:v>
                </c:pt>
                <c:pt idx="8105">
                  <c:v>#N/A</c:v>
                </c:pt>
                <c:pt idx="8106">
                  <c:v>#N/A</c:v>
                </c:pt>
                <c:pt idx="8107">
                  <c:v>#N/A</c:v>
                </c:pt>
                <c:pt idx="8108">
                  <c:v>#N/A</c:v>
                </c:pt>
                <c:pt idx="8109">
                  <c:v>#N/A</c:v>
                </c:pt>
                <c:pt idx="8110">
                  <c:v>#N/A</c:v>
                </c:pt>
                <c:pt idx="8111">
                  <c:v>#N/A</c:v>
                </c:pt>
                <c:pt idx="8112">
                  <c:v>#N/A</c:v>
                </c:pt>
                <c:pt idx="8113">
                  <c:v>#N/A</c:v>
                </c:pt>
                <c:pt idx="8114">
                  <c:v>#N/A</c:v>
                </c:pt>
                <c:pt idx="8115">
                  <c:v>#N/A</c:v>
                </c:pt>
                <c:pt idx="8116">
                  <c:v>#N/A</c:v>
                </c:pt>
                <c:pt idx="8117">
                  <c:v>#N/A</c:v>
                </c:pt>
                <c:pt idx="8118">
                  <c:v>#N/A</c:v>
                </c:pt>
                <c:pt idx="8119">
                  <c:v>#N/A</c:v>
                </c:pt>
                <c:pt idx="8120">
                  <c:v>#N/A</c:v>
                </c:pt>
                <c:pt idx="8121">
                  <c:v>#N/A</c:v>
                </c:pt>
                <c:pt idx="8122">
                  <c:v>#N/A</c:v>
                </c:pt>
                <c:pt idx="8123">
                  <c:v>#N/A</c:v>
                </c:pt>
                <c:pt idx="8124">
                  <c:v>#N/A</c:v>
                </c:pt>
                <c:pt idx="8125">
                  <c:v>#N/A</c:v>
                </c:pt>
                <c:pt idx="8126">
                  <c:v>#N/A</c:v>
                </c:pt>
                <c:pt idx="8127">
                  <c:v>#N/A</c:v>
                </c:pt>
                <c:pt idx="8128">
                  <c:v>#N/A</c:v>
                </c:pt>
                <c:pt idx="8129">
                  <c:v>#N/A</c:v>
                </c:pt>
                <c:pt idx="8130">
                  <c:v>#N/A</c:v>
                </c:pt>
                <c:pt idx="8131">
                  <c:v>#N/A</c:v>
                </c:pt>
                <c:pt idx="8132">
                  <c:v>#N/A</c:v>
                </c:pt>
                <c:pt idx="8133">
                  <c:v>#N/A</c:v>
                </c:pt>
                <c:pt idx="8134">
                  <c:v>#N/A</c:v>
                </c:pt>
                <c:pt idx="8135">
                  <c:v>#N/A</c:v>
                </c:pt>
                <c:pt idx="8136">
                  <c:v>#N/A</c:v>
                </c:pt>
                <c:pt idx="8137">
                  <c:v>#N/A</c:v>
                </c:pt>
                <c:pt idx="8138">
                  <c:v>#N/A</c:v>
                </c:pt>
                <c:pt idx="8139">
                  <c:v>#N/A</c:v>
                </c:pt>
                <c:pt idx="8140">
                  <c:v>#N/A</c:v>
                </c:pt>
                <c:pt idx="8141">
                  <c:v>#N/A</c:v>
                </c:pt>
                <c:pt idx="8142">
                  <c:v>#N/A</c:v>
                </c:pt>
                <c:pt idx="8143">
                  <c:v>#N/A</c:v>
                </c:pt>
                <c:pt idx="8144">
                  <c:v>#N/A</c:v>
                </c:pt>
                <c:pt idx="8145">
                  <c:v>#N/A</c:v>
                </c:pt>
                <c:pt idx="8146">
                  <c:v>#N/A</c:v>
                </c:pt>
                <c:pt idx="8147">
                  <c:v>#N/A</c:v>
                </c:pt>
                <c:pt idx="8148">
                  <c:v>#N/A</c:v>
                </c:pt>
                <c:pt idx="8149">
                  <c:v>#N/A</c:v>
                </c:pt>
                <c:pt idx="8150">
                  <c:v>#N/A</c:v>
                </c:pt>
                <c:pt idx="8151">
                  <c:v>#N/A</c:v>
                </c:pt>
                <c:pt idx="8152">
                  <c:v>#N/A</c:v>
                </c:pt>
                <c:pt idx="8153">
                  <c:v>#N/A</c:v>
                </c:pt>
                <c:pt idx="8154">
                  <c:v>#N/A</c:v>
                </c:pt>
                <c:pt idx="8155">
                  <c:v>#N/A</c:v>
                </c:pt>
                <c:pt idx="8156">
                  <c:v>#N/A</c:v>
                </c:pt>
                <c:pt idx="8157">
                  <c:v>#N/A</c:v>
                </c:pt>
                <c:pt idx="8158">
                  <c:v>#N/A</c:v>
                </c:pt>
                <c:pt idx="8159">
                  <c:v>#N/A</c:v>
                </c:pt>
                <c:pt idx="8160">
                  <c:v>#N/A</c:v>
                </c:pt>
                <c:pt idx="8161">
                  <c:v>#N/A</c:v>
                </c:pt>
                <c:pt idx="8162">
                  <c:v>#N/A</c:v>
                </c:pt>
                <c:pt idx="8163">
                  <c:v>#N/A</c:v>
                </c:pt>
                <c:pt idx="8164">
                  <c:v>#N/A</c:v>
                </c:pt>
                <c:pt idx="8165">
                  <c:v>#N/A</c:v>
                </c:pt>
                <c:pt idx="8166">
                  <c:v>#N/A</c:v>
                </c:pt>
                <c:pt idx="8167">
                  <c:v>#N/A</c:v>
                </c:pt>
                <c:pt idx="8168">
                  <c:v>#N/A</c:v>
                </c:pt>
                <c:pt idx="8169">
                  <c:v>#N/A</c:v>
                </c:pt>
                <c:pt idx="8170">
                  <c:v>#N/A</c:v>
                </c:pt>
                <c:pt idx="8171">
                  <c:v>#N/A</c:v>
                </c:pt>
                <c:pt idx="8172">
                  <c:v>#N/A</c:v>
                </c:pt>
                <c:pt idx="8173">
                  <c:v>#N/A</c:v>
                </c:pt>
                <c:pt idx="8174">
                  <c:v>#N/A</c:v>
                </c:pt>
                <c:pt idx="8175">
                  <c:v>#N/A</c:v>
                </c:pt>
                <c:pt idx="8176">
                  <c:v>#N/A</c:v>
                </c:pt>
                <c:pt idx="8177">
                  <c:v>#N/A</c:v>
                </c:pt>
                <c:pt idx="8178">
                  <c:v>#N/A</c:v>
                </c:pt>
                <c:pt idx="8179">
                  <c:v>#N/A</c:v>
                </c:pt>
                <c:pt idx="8180">
                  <c:v>#N/A</c:v>
                </c:pt>
                <c:pt idx="8181">
                  <c:v>#N/A</c:v>
                </c:pt>
                <c:pt idx="8182">
                  <c:v>#N/A</c:v>
                </c:pt>
                <c:pt idx="8183">
                  <c:v>#N/A</c:v>
                </c:pt>
                <c:pt idx="8184">
                  <c:v>#N/A</c:v>
                </c:pt>
                <c:pt idx="8185">
                  <c:v>#N/A</c:v>
                </c:pt>
                <c:pt idx="8186">
                  <c:v>#N/A</c:v>
                </c:pt>
                <c:pt idx="8187">
                  <c:v>#N/A</c:v>
                </c:pt>
                <c:pt idx="8188">
                  <c:v>#N/A</c:v>
                </c:pt>
                <c:pt idx="8189">
                  <c:v>#N/A</c:v>
                </c:pt>
                <c:pt idx="8190">
                  <c:v>#N/A</c:v>
                </c:pt>
                <c:pt idx="8191">
                  <c:v>#N/A</c:v>
                </c:pt>
                <c:pt idx="8192">
                  <c:v>#N/A</c:v>
                </c:pt>
                <c:pt idx="8193">
                  <c:v>#N/A</c:v>
                </c:pt>
                <c:pt idx="8194">
                  <c:v>#N/A</c:v>
                </c:pt>
                <c:pt idx="8195">
                  <c:v>#N/A</c:v>
                </c:pt>
                <c:pt idx="8196">
                  <c:v>#N/A</c:v>
                </c:pt>
                <c:pt idx="8197">
                  <c:v>#N/A</c:v>
                </c:pt>
                <c:pt idx="8198">
                  <c:v>#N/A</c:v>
                </c:pt>
                <c:pt idx="8199">
                  <c:v>#N/A</c:v>
                </c:pt>
                <c:pt idx="8200">
                  <c:v>#N/A</c:v>
                </c:pt>
                <c:pt idx="8201">
                  <c:v>#N/A</c:v>
                </c:pt>
                <c:pt idx="8202">
                  <c:v>#N/A</c:v>
                </c:pt>
                <c:pt idx="8203">
                  <c:v>#N/A</c:v>
                </c:pt>
                <c:pt idx="8204">
                  <c:v>#N/A</c:v>
                </c:pt>
                <c:pt idx="8205">
                  <c:v>#N/A</c:v>
                </c:pt>
                <c:pt idx="8206">
                  <c:v>#N/A</c:v>
                </c:pt>
                <c:pt idx="8207">
                  <c:v>#N/A</c:v>
                </c:pt>
                <c:pt idx="8208">
                  <c:v>#N/A</c:v>
                </c:pt>
                <c:pt idx="8209">
                  <c:v>#N/A</c:v>
                </c:pt>
                <c:pt idx="8210">
                  <c:v>#N/A</c:v>
                </c:pt>
                <c:pt idx="8211">
                  <c:v>#N/A</c:v>
                </c:pt>
                <c:pt idx="8212">
                  <c:v>#N/A</c:v>
                </c:pt>
                <c:pt idx="8213">
                  <c:v>#N/A</c:v>
                </c:pt>
                <c:pt idx="8214">
                  <c:v>#N/A</c:v>
                </c:pt>
                <c:pt idx="8215">
                  <c:v>#N/A</c:v>
                </c:pt>
                <c:pt idx="8216">
                  <c:v>#N/A</c:v>
                </c:pt>
                <c:pt idx="8217">
                  <c:v>#N/A</c:v>
                </c:pt>
                <c:pt idx="8218">
                  <c:v>#N/A</c:v>
                </c:pt>
                <c:pt idx="8219">
                  <c:v>#N/A</c:v>
                </c:pt>
                <c:pt idx="8220">
                  <c:v>#N/A</c:v>
                </c:pt>
                <c:pt idx="8221">
                  <c:v>#N/A</c:v>
                </c:pt>
                <c:pt idx="8222">
                  <c:v>#N/A</c:v>
                </c:pt>
                <c:pt idx="8223">
                  <c:v>#N/A</c:v>
                </c:pt>
                <c:pt idx="8224">
                  <c:v>#N/A</c:v>
                </c:pt>
                <c:pt idx="8225">
                  <c:v>#N/A</c:v>
                </c:pt>
                <c:pt idx="8226">
                  <c:v>#N/A</c:v>
                </c:pt>
                <c:pt idx="8227">
                  <c:v>#N/A</c:v>
                </c:pt>
                <c:pt idx="8228">
                  <c:v>#N/A</c:v>
                </c:pt>
                <c:pt idx="8229">
                  <c:v>#N/A</c:v>
                </c:pt>
                <c:pt idx="8230">
                  <c:v>#N/A</c:v>
                </c:pt>
                <c:pt idx="8231">
                  <c:v>#N/A</c:v>
                </c:pt>
                <c:pt idx="8232">
                  <c:v>#N/A</c:v>
                </c:pt>
                <c:pt idx="8233">
                  <c:v>#N/A</c:v>
                </c:pt>
                <c:pt idx="8234">
                  <c:v>#N/A</c:v>
                </c:pt>
                <c:pt idx="8235">
                  <c:v>#N/A</c:v>
                </c:pt>
                <c:pt idx="8236">
                  <c:v>#N/A</c:v>
                </c:pt>
                <c:pt idx="8237">
                  <c:v>#N/A</c:v>
                </c:pt>
                <c:pt idx="8238">
                  <c:v>#N/A</c:v>
                </c:pt>
                <c:pt idx="8239">
                  <c:v>#N/A</c:v>
                </c:pt>
                <c:pt idx="8240">
                  <c:v>#N/A</c:v>
                </c:pt>
                <c:pt idx="8241">
                  <c:v>#N/A</c:v>
                </c:pt>
                <c:pt idx="8242">
                  <c:v>#N/A</c:v>
                </c:pt>
                <c:pt idx="8243">
                  <c:v>#N/A</c:v>
                </c:pt>
                <c:pt idx="8244">
                  <c:v>#N/A</c:v>
                </c:pt>
                <c:pt idx="8245">
                  <c:v>#N/A</c:v>
                </c:pt>
                <c:pt idx="8246">
                  <c:v>#N/A</c:v>
                </c:pt>
                <c:pt idx="8247">
                  <c:v>#N/A</c:v>
                </c:pt>
                <c:pt idx="8248">
                  <c:v>#N/A</c:v>
                </c:pt>
                <c:pt idx="8249">
                  <c:v>#N/A</c:v>
                </c:pt>
                <c:pt idx="8250">
                  <c:v>#N/A</c:v>
                </c:pt>
                <c:pt idx="8251">
                  <c:v>#N/A</c:v>
                </c:pt>
                <c:pt idx="8252">
                  <c:v>#N/A</c:v>
                </c:pt>
                <c:pt idx="8253">
                  <c:v>#N/A</c:v>
                </c:pt>
                <c:pt idx="8254">
                  <c:v>#N/A</c:v>
                </c:pt>
                <c:pt idx="8255">
                  <c:v>#N/A</c:v>
                </c:pt>
                <c:pt idx="8256">
                  <c:v>#N/A</c:v>
                </c:pt>
                <c:pt idx="8257">
                  <c:v>#N/A</c:v>
                </c:pt>
                <c:pt idx="8258">
                  <c:v>#N/A</c:v>
                </c:pt>
                <c:pt idx="8259">
                  <c:v>#N/A</c:v>
                </c:pt>
                <c:pt idx="8260">
                  <c:v>#N/A</c:v>
                </c:pt>
                <c:pt idx="8261">
                  <c:v>#N/A</c:v>
                </c:pt>
                <c:pt idx="8262">
                  <c:v>#N/A</c:v>
                </c:pt>
                <c:pt idx="8263">
                  <c:v>#N/A</c:v>
                </c:pt>
                <c:pt idx="8264">
                  <c:v>#N/A</c:v>
                </c:pt>
                <c:pt idx="8265">
                  <c:v>#N/A</c:v>
                </c:pt>
                <c:pt idx="8266">
                  <c:v>#N/A</c:v>
                </c:pt>
                <c:pt idx="8267">
                  <c:v>#N/A</c:v>
                </c:pt>
                <c:pt idx="8268">
                  <c:v>#N/A</c:v>
                </c:pt>
                <c:pt idx="8269">
                  <c:v>#N/A</c:v>
                </c:pt>
                <c:pt idx="8270">
                  <c:v>#N/A</c:v>
                </c:pt>
                <c:pt idx="8271">
                  <c:v>#N/A</c:v>
                </c:pt>
                <c:pt idx="8272">
                  <c:v>#N/A</c:v>
                </c:pt>
                <c:pt idx="8273">
                  <c:v>#N/A</c:v>
                </c:pt>
                <c:pt idx="8274">
                  <c:v>#N/A</c:v>
                </c:pt>
                <c:pt idx="8275">
                  <c:v>#N/A</c:v>
                </c:pt>
                <c:pt idx="8276">
                  <c:v>#N/A</c:v>
                </c:pt>
                <c:pt idx="8277">
                  <c:v>#N/A</c:v>
                </c:pt>
                <c:pt idx="8278">
                  <c:v>#N/A</c:v>
                </c:pt>
                <c:pt idx="8279">
                  <c:v>#N/A</c:v>
                </c:pt>
                <c:pt idx="8280">
                  <c:v>#N/A</c:v>
                </c:pt>
                <c:pt idx="8281">
                  <c:v>#N/A</c:v>
                </c:pt>
                <c:pt idx="8282">
                  <c:v>#N/A</c:v>
                </c:pt>
                <c:pt idx="8283">
                  <c:v>#N/A</c:v>
                </c:pt>
                <c:pt idx="8284">
                  <c:v>#N/A</c:v>
                </c:pt>
                <c:pt idx="8285">
                  <c:v>#N/A</c:v>
                </c:pt>
                <c:pt idx="8286">
                  <c:v>#N/A</c:v>
                </c:pt>
                <c:pt idx="8287">
                  <c:v>#N/A</c:v>
                </c:pt>
                <c:pt idx="8288">
                  <c:v>#N/A</c:v>
                </c:pt>
                <c:pt idx="8289">
                  <c:v>#N/A</c:v>
                </c:pt>
                <c:pt idx="8290">
                  <c:v>#N/A</c:v>
                </c:pt>
                <c:pt idx="8291">
                  <c:v>#N/A</c:v>
                </c:pt>
                <c:pt idx="8292">
                  <c:v>#N/A</c:v>
                </c:pt>
                <c:pt idx="8293">
                  <c:v>#N/A</c:v>
                </c:pt>
                <c:pt idx="8294">
                  <c:v>#N/A</c:v>
                </c:pt>
                <c:pt idx="8295">
                  <c:v>#N/A</c:v>
                </c:pt>
                <c:pt idx="8296">
                  <c:v>#N/A</c:v>
                </c:pt>
                <c:pt idx="8297">
                  <c:v>#N/A</c:v>
                </c:pt>
                <c:pt idx="8298">
                  <c:v>#N/A</c:v>
                </c:pt>
                <c:pt idx="8299">
                  <c:v>#N/A</c:v>
                </c:pt>
                <c:pt idx="8300">
                  <c:v>#N/A</c:v>
                </c:pt>
                <c:pt idx="8301">
                  <c:v>#N/A</c:v>
                </c:pt>
                <c:pt idx="8302">
                  <c:v>#N/A</c:v>
                </c:pt>
                <c:pt idx="8303">
                  <c:v>#N/A</c:v>
                </c:pt>
                <c:pt idx="8304">
                  <c:v>#N/A</c:v>
                </c:pt>
                <c:pt idx="8305">
                  <c:v>#N/A</c:v>
                </c:pt>
                <c:pt idx="8306">
                  <c:v>#N/A</c:v>
                </c:pt>
                <c:pt idx="8307">
                  <c:v>#N/A</c:v>
                </c:pt>
                <c:pt idx="8308">
                  <c:v>#N/A</c:v>
                </c:pt>
                <c:pt idx="8309">
                  <c:v>#N/A</c:v>
                </c:pt>
                <c:pt idx="8310">
                  <c:v>#N/A</c:v>
                </c:pt>
                <c:pt idx="8311">
                  <c:v>#N/A</c:v>
                </c:pt>
                <c:pt idx="8312">
                  <c:v>#N/A</c:v>
                </c:pt>
                <c:pt idx="8313">
                  <c:v>#N/A</c:v>
                </c:pt>
                <c:pt idx="8314">
                  <c:v>#N/A</c:v>
                </c:pt>
                <c:pt idx="8315">
                  <c:v>#N/A</c:v>
                </c:pt>
                <c:pt idx="8316">
                  <c:v>#N/A</c:v>
                </c:pt>
                <c:pt idx="8317">
                  <c:v>#N/A</c:v>
                </c:pt>
                <c:pt idx="8318">
                  <c:v>#N/A</c:v>
                </c:pt>
                <c:pt idx="8319">
                  <c:v>#N/A</c:v>
                </c:pt>
                <c:pt idx="8320">
                  <c:v>#N/A</c:v>
                </c:pt>
                <c:pt idx="8321">
                  <c:v>#N/A</c:v>
                </c:pt>
                <c:pt idx="8322">
                  <c:v>#N/A</c:v>
                </c:pt>
                <c:pt idx="8323">
                  <c:v>#N/A</c:v>
                </c:pt>
                <c:pt idx="8324">
                  <c:v>#N/A</c:v>
                </c:pt>
                <c:pt idx="8325">
                  <c:v>#N/A</c:v>
                </c:pt>
                <c:pt idx="8326">
                  <c:v>#N/A</c:v>
                </c:pt>
                <c:pt idx="8327">
                  <c:v>#N/A</c:v>
                </c:pt>
                <c:pt idx="8328">
                  <c:v>#N/A</c:v>
                </c:pt>
                <c:pt idx="8329">
                  <c:v>#N/A</c:v>
                </c:pt>
                <c:pt idx="8330">
                  <c:v>#N/A</c:v>
                </c:pt>
                <c:pt idx="8331">
                  <c:v>#N/A</c:v>
                </c:pt>
                <c:pt idx="8332">
                  <c:v>#N/A</c:v>
                </c:pt>
                <c:pt idx="8333">
                  <c:v>#N/A</c:v>
                </c:pt>
                <c:pt idx="8334">
                  <c:v>#N/A</c:v>
                </c:pt>
                <c:pt idx="8335">
                  <c:v>#N/A</c:v>
                </c:pt>
                <c:pt idx="8336">
                  <c:v>#N/A</c:v>
                </c:pt>
                <c:pt idx="8337">
                  <c:v>#N/A</c:v>
                </c:pt>
                <c:pt idx="8338">
                  <c:v>#N/A</c:v>
                </c:pt>
                <c:pt idx="8339">
                  <c:v>#N/A</c:v>
                </c:pt>
                <c:pt idx="8340">
                  <c:v>#N/A</c:v>
                </c:pt>
                <c:pt idx="8341">
                  <c:v>#N/A</c:v>
                </c:pt>
                <c:pt idx="8342">
                  <c:v>#N/A</c:v>
                </c:pt>
                <c:pt idx="8343">
                  <c:v>#N/A</c:v>
                </c:pt>
                <c:pt idx="8344">
                  <c:v>#N/A</c:v>
                </c:pt>
                <c:pt idx="8345">
                  <c:v>#N/A</c:v>
                </c:pt>
                <c:pt idx="8346">
                  <c:v>#N/A</c:v>
                </c:pt>
                <c:pt idx="8347">
                  <c:v>#N/A</c:v>
                </c:pt>
                <c:pt idx="8348">
                  <c:v>#N/A</c:v>
                </c:pt>
                <c:pt idx="8349">
                  <c:v>#N/A</c:v>
                </c:pt>
                <c:pt idx="8350">
                  <c:v>#N/A</c:v>
                </c:pt>
                <c:pt idx="8351">
                  <c:v>#N/A</c:v>
                </c:pt>
                <c:pt idx="8352">
                  <c:v>#N/A</c:v>
                </c:pt>
                <c:pt idx="8353">
                  <c:v>#N/A</c:v>
                </c:pt>
                <c:pt idx="8354">
                  <c:v>#N/A</c:v>
                </c:pt>
                <c:pt idx="8355">
                  <c:v>#N/A</c:v>
                </c:pt>
                <c:pt idx="8356">
                  <c:v>#N/A</c:v>
                </c:pt>
                <c:pt idx="8357">
                  <c:v>#N/A</c:v>
                </c:pt>
                <c:pt idx="8358">
                  <c:v>#N/A</c:v>
                </c:pt>
                <c:pt idx="8359">
                  <c:v>#N/A</c:v>
                </c:pt>
                <c:pt idx="8360">
                  <c:v>#N/A</c:v>
                </c:pt>
                <c:pt idx="8361">
                  <c:v>#N/A</c:v>
                </c:pt>
                <c:pt idx="8362">
                  <c:v>#N/A</c:v>
                </c:pt>
                <c:pt idx="8363">
                  <c:v>#N/A</c:v>
                </c:pt>
                <c:pt idx="8364">
                  <c:v>#N/A</c:v>
                </c:pt>
                <c:pt idx="8365">
                  <c:v>#N/A</c:v>
                </c:pt>
                <c:pt idx="8366">
                  <c:v>#N/A</c:v>
                </c:pt>
                <c:pt idx="8367">
                  <c:v>#N/A</c:v>
                </c:pt>
                <c:pt idx="8368">
                  <c:v>#N/A</c:v>
                </c:pt>
                <c:pt idx="8369">
                  <c:v>#N/A</c:v>
                </c:pt>
                <c:pt idx="8370">
                  <c:v>#N/A</c:v>
                </c:pt>
                <c:pt idx="8371">
                  <c:v>#N/A</c:v>
                </c:pt>
                <c:pt idx="8372">
                  <c:v>#N/A</c:v>
                </c:pt>
                <c:pt idx="8373">
                  <c:v>#N/A</c:v>
                </c:pt>
                <c:pt idx="8374">
                  <c:v>#N/A</c:v>
                </c:pt>
                <c:pt idx="8375">
                  <c:v>#N/A</c:v>
                </c:pt>
                <c:pt idx="8376">
                  <c:v>#N/A</c:v>
                </c:pt>
                <c:pt idx="8377">
                  <c:v>#N/A</c:v>
                </c:pt>
                <c:pt idx="8378">
                  <c:v>#N/A</c:v>
                </c:pt>
                <c:pt idx="8379">
                  <c:v>#N/A</c:v>
                </c:pt>
                <c:pt idx="8380">
                  <c:v>#N/A</c:v>
                </c:pt>
                <c:pt idx="8381">
                  <c:v>#N/A</c:v>
                </c:pt>
                <c:pt idx="8382">
                  <c:v>#N/A</c:v>
                </c:pt>
                <c:pt idx="8383">
                  <c:v>#N/A</c:v>
                </c:pt>
                <c:pt idx="8384">
                  <c:v>#N/A</c:v>
                </c:pt>
                <c:pt idx="8385">
                  <c:v>#N/A</c:v>
                </c:pt>
                <c:pt idx="8386">
                  <c:v>#N/A</c:v>
                </c:pt>
                <c:pt idx="8387">
                  <c:v>#N/A</c:v>
                </c:pt>
                <c:pt idx="8388">
                  <c:v>#N/A</c:v>
                </c:pt>
                <c:pt idx="8389">
                  <c:v>#N/A</c:v>
                </c:pt>
                <c:pt idx="8390">
                  <c:v>#N/A</c:v>
                </c:pt>
                <c:pt idx="8391">
                  <c:v>#N/A</c:v>
                </c:pt>
                <c:pt idx="8392">
                  <c:v>#N/A</c:v>
                </c:pt>
                <c:pt idx="8393">
                  <c:v>#N/A</c:v>
                </c:pt>
                <c:pt idx="8394">
                  <c:v>#N/A</c:v>
                </c:pt>
                <c:pt idx="8395">
                  <c:v>#N/A</c:v>
                </c:pt>
                <c:pt idx="8396">
                  <c:v>#N/A</c:v>
                </c:pt>
                <c:pt idx="8397">
                  <c:v>#N/A</c:v>
                </c:pt>
                <c:pt idx="8398">
                  <c:v>#N/A</c:v>
                </c:pt>
                <c:pt idx="8399">
                  <c:v>#N/A</c:v>
                </c:pt>
                <c:pt idx="8400">
                  <c:v>#N/A</c:v>
                </c:pt>
                <c:pt idx="8401">
                  <c:v>#N/A</c:v>
                </c:pt>
                <c:pt idx="8402">
                  <c:v>#N/A</c:v>
                </c:pt>
                <c:pt idx="8403">
                  <c:v>#N/A</c:v>
                </c:pt>
                <c:pt idx="8404">
                  <c:v>#N/A</c:v>
                </c:pt>
                <c:pt idx="8405">
                  <c:v>#N/A</c:v>
                </c:pt>
                <c:pt idx="8406">
                  <c:v>#N/A</c:v>
                </c:pt>
                <c:pt idx="8407">
                  <c:v>#N/A</c:v>
                </c:pt>
                <c:pt idx="8408">
                  <c:v>#N/A</c:v>
                </c:pt>
                <c:pt idx="8409">
                  <c:v>#N/A</c:v>
                </c:pt>
                <c:pt idx="8410">
                  <c:v>#N/A</c:v>
                </c:pt>
                <c:pt idx="8411">
                  <c:v>#N/A</c:v>
                </c:pt>
                <c:pt idx="8412">
                  <c:v>#N/A</c:v>
                </c:pt>
                <c:pt idx="8413">
                  <c:v>#N/A</c:v>
                </c:pt>
                <c:pt idx="8414">
                  <c:v>#N/A</c:v>
                </c:pt>
                <c:pt idx="8415">
                  <c:v>#N/A</c:v>
                </c:pt>
                <c:pt idx="8416">
                  <c:v>#N/A</c:v>
                </c:pt>
                <c:pt idx="8417">
                  <c:v>#N/A</c:v>
                </c:pt>
                <c:pt idx="8418">
                  <c:v>#N/A</c:v>
                </c:pt>
                <c:pt idx="8419">
                  <c:v>#N/A</c:v>
                </c:pt>
                <c:pt idx="8420">
                  <c:v>#N/A</c:v>
                </c:pt>
                <c:pt idx="8421">
                  <c:v>#N/A</c:v>
                </c:pt>
                <c:pt idx="8422">
                  <c:v>#N/A</c:v>
                </c:pt>
                <c:pt idx="8423">
                  <c:v>#N/A</c:v>
                </c:pt>
                <c:pt idx="8424">
                  <c:v>#N/A</c:v>
                </c:pt>
                <c:pt idx="8425">
                  <c:v>#N/A</c:v>
                </c:pt>
                <c:pt idx="8426">
                  <c:v>#N/A</c:v>
                </c:pt>
                <c:pt idx="8427">
                  <c:v>#N/A</c:v>
                </c:pt>
                <c:pt idx="8428">
                  <c:v>#N/A</c:v>
                </c:pt>
                <c:pt idx="8429">
                  <c:v>#N/A</c:v>
                </c:pt>
                <c:pt idx="8430">
                  <c:v>#N/A</c:v>
                </c:pt>
                <c:pt idx="8431">
                  <c:v>#N/A</c:v>
                </c:pt>
                <c:pt idx="8432">
                  <c:v>#N/A</c:v>
                </c:pt>
                <c:pt idx="8433">
                  <c:v>#N/A</c:v>
                </c:pt>
                <c:pt idx="8434">
                  <c:v>#N/A</c:v>
                </c:pt>
                <c:pt idx="8435">
                  <c:v>#N/A</c:v>
                </c:pt>
                <c:pt idx="8436">
                  <c:v>#N/A</c:v>
                </c:pt>
                <c:pt idx="8437">
                  <c:v>#N/A</c:v>
                </c:pt>
                <c:pt idx="8438">
                  <c:v>#N/A</c:v>
                </c:pt>
                <c:pt idx="8439">
                  <c:v>#N/A</c:v>
                </c:pt>
                <c:pt idx="8440">
                  <c:v>#N/A</c:v>
                </c:pt>
                <c:pt idx="8441">
                  <c:v>#N/A</c:v>
                </c:pt>
                <c:pt idx="8442">
                  <c:v>#N/A</c:v>
                </c:pt>
                <c:pt idx="8443">
                  <c:v>#N/A</c:v>
                </c:pt>
                <c:pt idx="8444">
                  <c:v>#N/A</c:v>
                </c:pt>
                <c:pt idx="8445">
                  <c:v>#N/A</c:v>
                </c:pt>
                <c:pt idx="8446">
                  <c:v>#N/A</c:v>
                </c:pt>
                <c:pt idx="8447">
                  <c:v>#N/A</c:v>
                </c:pt>
                <c:pt idx="8448">
                  <c:v>#N/A</c:v>
                </c:pt>
                <c:pt idx="8449">
                  <c:v>#N/A</c:v>
                </c:pt>
                <c:pt idx="8450">
                  <c:v>#N/A</c:v>
                </c:pt>
                <c:pt idx="8451">
                  <c:v>#N/A</c:v>
                </c:pt>
                <c:pt idx="8452">
                  <c:v>#N/A</c:v>
                </c:pt>
                <c:pt idx="8453">
                  <c:v>#N/A</c:v>
                </c:pt>
                <c:pt idx="8454">
                  <c:v>#N/A</c:v>
                </c:pt>
                <c:pt idx="8455">
                  <c:v>#N/A</c:v>
                </c:pt>
                <c:pt idx="8456">
                  <c:v>#N/A</c:v>
                </c:pt>
                <c:pt idx="8457">
                  <c:v>#N/A</c:v>
                </c:pt>
                <c:pt idx="8458">
                  <c:v>#N/A</c:v>
                </c:pt>
                <c:pt idx="8459">
                  <c:v>#N/A</c:v>
                </c:pt>
                <c:pt idx="8460">
                  <c:v>#N/A</c:v>
                </c:pt>
                <c:pt idx="8461">
                  <c:v>#N/A</c:v>
                </c:pt>
                <c:pt idx="8462">
                  <c:v>#N/A</c:v>
                </c:pt>
                <c:pt idx="8463">
                  <c:v>#N/A</c:v>
                </c:pt>
                <c:pt idx="8464">
                  <c:v>#N/A</c:v>
                </c:pt>
                <c:pt idx="8465">
                  <c:v>#N/A</c:v>
                </c:pt>
                <c:pt idx="8466">
                  <c:v>#N/A</c:v>
                </c:pt>
                <c:pt idx="8467">
                  <c:v>#N/A</c:v>
                </c:pt>
                <c:pt idx="8468">
                  <c:v>#N/A</c:v>
                </c:pt>
                <c:pt idx="8469">
                  <c:v>#N/A</c:v>
                </c:pt>
                <c:pt idx="8470">
                  <c:v>#N/A</c:v>
                </c:pt>
                <c:pt idx="8471">
                  <c:v>#N/A</c:v>
                </c:pt>
                <c:pt idx="8472">
                  <c:v>#N/A</c:v>
                </c:pt>
                <c:pt idx="8473">
                  <c:v>#N/A</c:v>
                </c:pt>
                <c:pt idx="8474">
                  <c:v>#N/A</c:v>
                </c:pt>
                <c:pt idx="8475">
                  <c:v>#N/A</c:v>
                </c:pt>
                <c:pt idx="8476">
                  <c:v>#N/A</c:v>
                </c:pt>
                <c:pt idx="8477">
                  <c:v>#N/A</c:v>
                </c:pt>
                <c:pt idx="8478">
                  <c:v>#N/A</c:v>
                </c:pt>
                <c:pt idx="8479">
                  <c:v>#N/A</c:v>
                </c:pt>
                <c:pt idx="8480">
                  <c:v>#N/A</c:v>
                </c:pt>
                <c:pt idx="8481">
                  <c:v>#N/A</c:v>
                </c:pt>
                <c:pt idx="8482">
                  <c:v>#N/A</c:v>
                </c:pt>
                <c:pt idx="8483">
                  <c:v>#N/A</c:v>
                </c:pt>
                <c:pt idx="8484">
                  <c:v>#N/A</c:v>
                </c:pt>
                <c:pt idx="8485">
                  <c:v>#N/A</c:v>
                </c:pt>
                <c:pt idx="8486">
                  <c:v>#N/A</c:v>
                </c:pt>
                <c:pt idx="8487">
                  <c:v>#N/A</c:v>
                </c:pt>
                <c:pt idx="8488">
                  <c:v>#N/A</c:v>
                </c:pt>
                <c:pt idx="8489">
                  <c:v>#N/A</c:v>
                </c:pt>
                <c:pt idx="8490">
                  <c:v>#N/A</c:v>
                </c:pt>
                <c:pt idx="8491">
                  <c:v>#N/A</c:v>
                </c:pt>
                <c:pt idx="8492">
                  <c:v>#N/A</c:v>
                </c:pt>
                <c:pt idx="8493">
                  <c:v>#N/A</c:v>
                </c:pt>
                <c:pt idx="8494">
                  <c:v>#N/A</c:v>
                </c:pt>
                <c:pt idx="8495">
                  <c:v>#N/A</c:v>
                </c:pt>
                <c:pt idx="8496">
                  <c:v>#N/A</c:v>
                </c:pt>
                <c:pt idx="8497">
                  <c:v>#N/A</c:v>
                </c:pt>
                <c:pt idx="8498">
                  <c:v>#N/A</c:v>
                </c:pt>
                <c:pt idx="8499">
                  <c:v>#N/A</c:v>
                </c:pt>
                <c:pt idx="8500">
                  <c:v>#N/A</c:v>
                </c:pt>
                <c:pt idx="8501">
                  <c:v>#N/A</c:v>
                </c:pt>
                <c:pt idx="8502">
                  <c:v>#N/A</c:v>
                </c:pt>
                <c:pt idx="8503">
                  <c:v>#N/A</c:v>
                </c:pt>
                <c:pt idx="8504">
                  <c:v>#N/A</c:v>
                </c:pt>
                <c:pt idx="8505">
                  <c:v>#N/A</c:v>
                </c:pt>
                <c:pt idx="8506">
                  <c:v>#N/A</c:v>
                </c:pt>
                <c:pt idx="8507">
                  <c:v>#N/A</c:v>
                </c:pt>
                <c:pt idx="8508">
                  <c:v>#N/A</c:v>
                </c:pt>
                <c:pt idx="8509">
                  <c:v>#N/A</c:v>
                </c:pt>
                <c:pt idx="8510">
                  <c:v>#N/A</c:v>
                </c:pt>
                <c:pt idx="8511">
                  <c:v>#N/A</c:v>
                </c:pt>
                <c:pt idx="8512">
                  <c:v>#N/A</c:v>
                </c:pt>
                <c:pt idx="8513">
                  <c:v>#N/A</c:v>
                </c:pt>
                <c:pt idx="8514">
                  <c:v>#N/A</c:v>
                </c:pt>
                <c:pt idx="8515">
                  <c:v>#N/A</c:v>
                </c:pt>
                <c:pt idx="8516">
                  <c:v>#N/A</c:v>
                </c:pt>
                <c:pt idx="8517">
                  <c:v>#N/A</c:v>
                </c:pt>
                <c:pt idx="8518">
                  <c:v>#N/A</c:v>
                </c:pt>
                <c:pt idx="8519">
                  <c:v>#N/A</c:v>
                </c:pt>
                <c:pt idx="8520">
                  <c:v>#N/A</c:v>
                </c:pt>
                <c:pt idx="8521">
                  <c:v>#N/A</c:v>
                </c:pt>
                <c:pt idx="8522">
                  <c:v>#N/A</c:v>
                </c:pt>
                <c:pt idx="8523">
                  <c:v>#N/A</c:v>
                </c:pt>
                <c:pt idx="8524">
                  <c:v>#N/A</c:v>
                </c:pt>
                <c:pt idx="8525">
                  <c:v>#N/A</c:v>
                </c:pt>
                <c:pt idx="8526">
                  <c:v>#N/A</c:v>
                </c:pt>
                <c:pt idx="8527">
                  <c:v>#N/A</c:v>
                </c:pt>
                <c:pt idx="8528">
                  <c:v>#N/A</c:v>
                </c:pt>
                <c:pt idx="8529">
                  <c:v>#N/A</c:v>
                </c:pt>
                <c:pt idx="8530">
                  <c:v>#N/A</c:v>
                </c:pt>
                <c:pt idx="8531">
                  <c:v>#N/A</c:v>
                </c:pt>
                <c:pt idx="8532">
                  <c:v>#N/A</c:v>
                </c:pt>
                <c:pt idx="8533">
                  <c:v>#N/A</c:v>
                </c:pt>
                <c:pt idx="8534">
                  <c:v>#N/A</c:v>
                </c:pt>
                <c:pt idx="8535">
                  <c:v>#N/A</c:v>
                </c:pt>
                <c:pt idx="8536">
                  <c:v>#N/A</c:v>
                </c:pt>
                <c:pt idx="8537">
                  <c:v>#N/A</c:v>
                </c:pt>
                <c:pt idx="8538">
                  <c:v>#N/A</c:v>
                </c:pt>
                <c:pt idx="8539">
                  <c:v>#N/A</c:v>
                </c:pt>
                <c:pt idx="8540">
                  <c:v>#N/A</c:v>
                </c:pt>
                <c:pt idx="8541">
                  <c:v>#N/A</c:v>
                </c:pt>
                <c:pt idx="8542">
                  <c:v>#N/A</c:v>
                </c:pt>
                <c:pt idx="8543">
                  <c:v>#N/A</c:v>
                </c:pt>
                <c:pt idx="8544">
                  <c:v>#N/A</c:v>
                </c:pt>
                <c:pt idx="8545">
                  <c:v>#N/A</c:v>
                </c:pt>
                <c:pt idx="8546">
                  <c:v>#N/A</c:v>
                </c:pt>
                <c:pt idx="8547">
                  <c:v>#N/A</c:v>
                </c:pt>
                <c:pt idx="8548">
                  <c:v>#N/A</c:v>
                </c:pt>
                <c:pt idx="8549">
                  <c:v>#N/A</c:v>
                </c:pt>
                <c:pt idx="8550">
                  <c:v>#N/A</c:v>
                </c:pt>
                <c:pt idx="8551">
                  <c:v>#N/A</c:v>
                </c:pt>
                <c:pt idx="8552">
                  <c:v>#N/A</c:v>
                </c:pt>
                <c:pt idx="8553">
                  <c:v>#N/A</c:v>
                </c:pt>
                <c:pt idx="8554">
                  <c:v>#N/A</c:v>
                </c:pt>
                <c:pt idx="8555">
                  <c:v>#N/A</c:v>
                </c:pt>
                <c:pt idx="8556">
                  <c:v>#N/A</c:v>
                </c:pt>
                <c:pt idx="8557">
                  <c:v>#N/A</c:v>
                </c:pt>
                <c:pt idx="8558">
                  <c:v>#N/A</c:v>
                </c:pt>
                <c:pt idx="8559">
                  <c:v>#N/A</c:v>
                </c:pt>
                <c:pt idx="8560">
                  <c:v>#N/A</c:v>
                </c:pt>
                <c:pt idx="8561">
                  <c:v>#N/A</c:v>
                </c:pt>
                <c:pt idx="8562">
                  <c:v>#N/A</c:v>
                </c:pt>
                <c:pt idx="8563">
                  <c:v>#N/A</c:v>
                </c:pt>
                <c:pt idx="8564">
                  <c:v>#N/A</c:v>
                </c:pt>
                <c:pt idx="8565">
                  <c:v>#N/A</c:v>
                </c:pt>
                <c:pt idx="8566">
                  <c:v>#N/A</c:v>
                </c:pt>
                <c:pt idx="8567">
                  <c:v>#N/A</c:v>
                </c:pt>
                <c:pt idx="8568">
                  <c:v>#N/A</c:v>
                </c:pt>
                <c:pt idx="8569">
                  <c:v>#N/A</c:v>
                </c:pt>
                <c:pt idx="8570">
                  <c:v>#N/A</c:v>
                </c:pt>
                <c:pt idx="8571">
                  <c:v>#N/A</c:v>
                </c:pt>
                <c:pt idx="8572">
                  <c:v>#N/A</c:v>
                </c:pt>
                <c:pt idx="8573">
                  <c:v>#N/A</c:v>
                </c:pt>
                <c:pt idx="8574">
                  <c:v>#N/A</c:v>
                </c:pt>
                <c:pt idx="8575">
                  <c:v>#N/A</c:v>
                </c:pt>
                <c:pt idx="8576">
                  <c:v>#N/A</c:v>
                </c:pt>
                <c:pt idx="8577">
                  <c:v>#N/A</c:v>
                </c:pt>
                <c:pt idx="8578">
                  <c:v>#N/A</c:v>
                </c:pt>
                <c:pt idx="8579">
                  <c:v>#N/A</c:v>
                </c:pt>
                <c:pt idx="8580">
                  <c:v>#N/A</c:v>
                </c:pt>
                <c:pt idx="8581">
                  <c:v>#N/A</c:v>
                </c:pt>
                <c:pt idx="8582">
                  <c:v>#N/A</c:v>
                </c:pt>
                <c:pt idx="8583">
                  <c:v>#N/A</c:v>
                </c:pt>
                <c:pt idx="8584">
                  <c:v>#N/A</c:v>
                </c:pt>
                <c:pt idx="8585">
                  <c:v>#N/A</c:v>
                </c:pt>
                <c:pt idx="8586">
                  <c:v>#N/A</c:v>
                </c:pt>
                <c:pt idx="8587">
                  <c:v>#N/A</c:v>
                </c:pt>
                <c:pt idx="8588">
                  <c:v>#N/A</c:v>
                </c:pt>
                <c:pt idx="8589">
                  <c:v>#N/A</c:v>
                </c:pt>
                <c:pt idx="8590">
                  <c:v>#N/A</c:v>
                </c:pt>
                <c:pt idx="8591">
                  <c:v>#N/A</c:v>
                </c:pt>
                <c:pt idx="8592">
                  <c:v>#N/A</c:v>
                </c:pt>
                <c:pt idx="8593">
                  <c:v>#N/A</c:v>
                </c:pt>
                <c:pt idx="8594">
                  <c:v>#N/A</c:v>
                </c:pt>
                <c:pt idx="8595">
                  <c:v>#N/A</c:v>
                </c:pt>
                <c:pt idx="8596">
                  <c:v>#N/A</c:v>
                </c:pt>
                <c:pt idx="8597">
                  <c:v>#N/A</c:v>
                </c:pt>
                <c:pt idx="8598">
                  <c:v>#N/A</c:v>
                </c:pt>
                <c:pt idx="8599">
                  <c:v>#N/A</c:v>
                </c:pt>
                <c:pt idx="8600">
                  <c:v>#N/A</c:v>
                </c:pt>
                <c:pt idx="8601">
                  <c:v>#N/A</c:v>
                </c:pt>
                <c:pt idx="8602">
                  <c:v>#N/A</c:v>
                </c:pt>
                <c:pt idx="8603">
                  <c:v>#N/A</c:v>
                </c:pt>
                <c:pt idx="8604">
                  <c:v>#N/A</c:v>
                </c:pt>
                <c:pt idx="8605">
                  <c:v>#N/A</c:v>
                </c:pt>
                <c:pt idx="8606">
                  <c:v>#N/A</c:v>
                </c:pt>
                <c:pt idx="8607">
                  <c:v>#N/A</c:v>
                </c:pt>
                <c:pt idx="8608">
                  <c:v>#N/A</c:v>
                </c:pt>
                <c:pt idx="8609">
                  <c:v>#N/A</c:v>
                </c:pt>
                <c:pt idx="8610">
                  <c:v>#N/A</c:v>
                </c:pt>
                <c:pt idx="8611">
                  <c:v>#N/A</c:v>
                </c:pt>
                <c:pt idx="8612">
                  <c:v>#N/A</c:v>
                </c:pt>
                <c:pt idx="8613">
                  <c:v>#N/A</c:v>
                </c:pt>
                <c:pt idx="8614">
                  <c:v>#N/A</c:v>
                </c:pt>
                <c:pt idx="8615">
                  <c:v>#N/A</c:v>
                </c:pt>
                <c:pt idx="8616">
                  <c:v>#N/A</c:v>
                </c:pt>
                <c:pt idx="8617">
                  <c:v>#N/A</c:v>
                </c:pt>
                <c:pt idx="8618">
                  <c:v>#N/A</c:v>
                </c:pt>
                <c:pt idx="8619">
                  <c:v>#N/A</c:v>
                </c:pt>
                <c:pt idx="8620">
                  <c:v>#N/A</c:v>
                </c:pt>
                <c:pt idx="8621">
                  <c:v>#N/A</c:v>
                </c:pt>
                <c:pt idx="8622">
                  <c:v>#N/A</c:v>
                </c:pt>
                <c:pt idx="8623">
                  <c:v>#N/A</c:v>
                </c:pt>
                <c:pt idx="8624">
                  <c:v>#N/A</c:v>
                </c:pt>
                <c:pt idx="8625">
                  <c:v>#N/A</c:v>
                </c:pt>
                <c:pt idx="8626">
                  <c:v>#N/A</c:v>
                </c:pt>
                <c:pt idx="8627">
                  <c:v>#N/A</c:v>
                </c:pt>
                <c:pt idx="8628">
                  <c:v>#N/A</c:v>
                </c:pt>
                <c:pt idx="8629">
                  <c:v>#N/A</c:v>
                </c:pt>
                <c:pt idx="8630">
                  <c:v>#N/A</c:v>
                </c:pt>
                <c:pt idx="8631">
                  <c:v>#N/A</c:v>
                </c:pt>
                <c:pt idx="8632">
                  <c:v>#N/A</c:v>
                </c:pt>
                <c:pt idx="8633">
                  <c:v>#N/A</c:v>
                </c:pt>
                <c:pt idx="8634">
                  <c:v>#N/A</c:v>
                </c:pt>
                <c:pt idx="8635">
                  <c:v>#N/A</c:v>
                </c:pt>
                <c:pt idx="8636">
                  <c:v>#N/A</c:v>
                </c:pt>
                <c:pt idx="8637">
                  <c:v>#N/A</c:v>
                </c:pt>
                <c:pt idx="8638">
                  <c:v>#N/A</c:v>
                </c:pt>
                <c:pt idx="8639">
                  <c:v>#N/A</c:v>
                </c:pt>
                <c:pt idx="8640">
                  <c:v>#N/A</c:v>
                </c:pt>
                <c:pt idx="8641">
                  <c:v>#N/A</c:v>
                </c:pt>
                <c:pt idx="8642">
                  <c:v>#N/A</c:v>
                </c:pt>
                <c:pt idx="8643">
                  <c:v>#N/A</c:v>
                </c:pt>
                <c:pt idx="8644">
                  <c:v>#N/A</c:v>
                </c:pt>
                <c:pt idx="8645">
                  <c:v>#N/A</c:v>
                </c:pt>
                <c:pt idx="8646">
                  <c:v>#N/A</c:v>
                </c:pt>
                <c:pt idx="8647">
                  <c:v>#N/A</c:v>
                </c:pt>
                <c:pt idx="8648">
                  <c:v>#N/A</c:v>
                </c:pt>
                <c:pt idx="8649">
                  <c:v>#N/A</c:v>
                </c:pt>
                <c:pt idx="8650">
                  <c:v>#N/A</c:v>
                </c:pt>
                <c:pt idx="8651">
                  <c:v>#N/A</c:v>
                </c:pt>
                <c:pt idx="8652">
                  <c:v>#N/A</c:v>
                </c:pt>
                <c:pt idx="8653">
                  <c:v>#N/A</c:v>
                </c:pt>
                <c:pt idx="8654">
                  <c:v>#N/A</c:v>
                </c:pt>
                <c:pt idx="8655">
                  <c:v>#N/A</c:v>
                </c:pt>
                <c:pt idx="8656">
                  <c:v>#N/A</c:v>
                </c:pt>
                <c:pt idx="8657">
                  <c:v>#N/A</c:v>
                </c:pt>
                <c:pt idx="8658">
                  <c:v>#N/A</c:v>
                </c:pt>
                <c:pt idx="8659">
                  <c:v>#N/A</c:v>
                </c:pt>
                <c:pt idx="8660">
                  <c:v>#N/A</c:v>
                </c:pt>
                <c:pt idx="8661">
                  <c:v>#N/A</c:v>
                </c:pt>
                <c:pt idx="8662">
                  <c:v>#N/A</c:v>
                </c:pt>
                <c:pt idx="8663">
                  <c:v>#N/A</c:v>
                </c:pt>
                <c:pt idx="8664">
                  <c:v>#N/A</c:v>
                </c:pt>
                <c:pt idx="8665">
                  <c:v>#N/A</c:v>
                </c:pt>
                <c:pt idx="8666">
                  <c:v>#N/A</c:v>
                </c:pt>
                <c:pt idx="8667">
                  <c:v>#N/A</c:v>
                </c:pt>
                <c:pt idx="8668">
                  <c:v>#N/A</c:v>
                </c:pt>
                <c:pt idx="8669">
                  <c:v>#N/A</c:v>
                </c:pt>
                <c:pt idx="8670">
                  <c:v>#N/A</c:v>
                </c:pt>
                <c:pt idx="8671">
                  <c:v>#N/A</c:v>
                </c:pt>
                <c:pt idx="8672">
                  <c:v>#N/A</c:v>
                </c:pt>
                <c:pt idx="8673">
                  <c:v>#N/A</c:v>
                </c:pt>
                <c:pt idx="8674">
                  <c:v>#N/A</c:v>
                </c:pt>
                <c:pt idx="8675">
                  <c:v>#N/A</c:v>
                </c:pt>
                <c:pt idx="8676">
                  <c:v>#N/A</c:v>
                </c:pt>
                <c:pt idx="8677">
                  <c:v>#N/A</c:v>
                </c:pt>
                <c:pt idx="8678">
                  <c:v>#N/A</c:v>
                </c:pt>
                <c:pt idx="8679">
                  <c:v>#N/A</c:v>
                </c:pt>
                <c:pt idx="8680">
                  <c:v>#N/A</c:v>
                </c:pt>
                <c:pt idx="8681">
                  <c:v>#N/A</c:v>
                </c:pt>
                <c:pt idx="8682">
                  <c:v>#N/A</c:v>
                </c:pt>
                <c:pt idx="8683">
                  <c:v>#N/A</c:v>
                </c:pt>
                <c:pt idx="8684">
                  <c:v>#N/A</c:v>
                </c:pt>
                <c:pt idx="8685">
                  <c:v>#N/A</c:v>
                </c:pt>
                <c:pt idx="8686">
                  <c:v>#N/A</c:v>
                </c:pt>
                <c:pt idx="8687">
                  <c:v>#N/A</c:v>
                </c:pt>
                <c:pt idx="8688">
                  <c:v>#N/A</c:v>
                </c:pt>
                <c:pt idx="8689">
                  <c:v>#N/A</c:v>
                </c:pt>
                <c:pt idx="8690">
                  <c:v>#N/A</c:v>
                </c:pt>
                <c:pt idx="8691">
                  <c:v>#N/A</c:v>
                </c:pt>
                <c:pt idx="8692">
                  <c:v>#N/A</c:v>
                </c:pt>
                <c:pt idx="8693">
                  <c:v>#N/A</c:v>
                </c:pt>
                <c:pt idx="8694">
                  <c:v>#N/A</c:v>
                </c:pt>
                <c:pt idx="8695">
                  <c:v>#N/A</c:v>
                </c:pt>
                <c:pt idx="8696">
                  <c:v>#N/A</c:v>
                </c:pt>
                <c:pt idx="8697">
                  <c:v>#N/A</c:v>
                </c:pt>
                <c:pt idx="8698">
                  <c:v>#N/A</c:v>
                </c:pt>
                <c:pt idx="8699">
                  <c:v>#N/A</c:v>
                </c:pt>
                <c:pt idx="8700">
                  <c:v>#N/A</c:v>
                </c:pt>
                <c:pt idx="8701">
                  <c:v>#N/A</c:v>
                </c:pt>
                <c:pt idx="8702">
                  <c:v>#N/A</c:v>
                </c:pt>
                <c:pt idx="8703">
                  <c:v>#N/A</c:v>
                </c:pt>
                <c:pt idx="8704">
                  <c:v>#N/A</c:v>
                </c:pt>
                <c:pt idx="8705">
                  <c:v>#N/A</c:v>
                </c:pt>
                <c:pt idx="8706">
                  <c:v>#N/A</c:v>
                </c:pt>
                <c:pt idx="8707">
                  <c:v>#N/A</c:v>
                </c:pt>
                <c:pt idx="8708">
                  <c:v>#N/A</c:v>
                </c:pt>
                <c:pt idx="8709">
                  <c:v>#N/A</c:v>
                </c:pt>
                <c:pt idx="8710">
                  <c:v>#N/A</c:v>
                </c:pt>
                <c:pt idx="8711">
                  <c:v>#N/A</c:v>
                </c:pt>
                <c:pt idx="8712">
                  <c:v>#N/A</c:v>
                </c:pt>
                <c:pt idx="8713">
                  <c:v>#N/A</c:v>
                </c:pt>
                <c:pt idx="8714">
                  <c:v>#N/A</c:v>
                </c:pt>
                <c:pt idx="8715">
                  <c:v>#N/A</c:v>
                </c:pt>
                <c:pt idx="8716">
                  <c:v>#N/A</c:v>
                </c:pt>
                <c:pt idx="8717">
                  <c:v>#N/A</c:v>
                </c:pt>
                <c:pt idx="8718">
                  <c:v>#N/A</c:v>
                </c:pt>
                <c:pt idx="8719">
                  <c:v>#N/A</c:v>
                </c:pt>
                <c:pt idx="8720">
                  <c:v>#N/A</c:v>
                </c:pt>
                <c:pt idx="8721">
                  <c:v>#N/A</c:v>
                </c:pt>
                <c:pt idx="8722">
                  <c:v>#N/A</c:v>
                </c:pt>
                <c:pt idx="8723">
                  <c:v>#N/A</c:v>
                </c:pt>
                <c:pt idx="8724">
                  <c:v>#N/A</c:v>
                </c:pt>
                <c:pt idx="8725">
                  <c:v>#N/A</c:v>
                </c:pt>
                <c:pt idx="8726">
                  <c:v>#N/A</c:v>
                </c:pt>
                <c:pt idx="8727">
                  <c:v>#N/A</c:v>
                </c:pt>
                <c:pt idx="8728">
                  <c:v>#N/A</c:v>
                </c:pt>
                <c:pt idx="8729">
                  <c:v>#N/A</c:v>
                </c:pt>
                <c:pt idx="8730">
                  <c:v>#N/A</c:v>
                </c:pt>
                <c:pt idx="8731">
                  <c:v>#N/A</c:v>
                </c:pt>
                <c:pt idx="8732">
                  <c:v>#N/A</c:v>
                </c:pt>
                <c:pt idx="8733">
                  <c:v>#N/A</c:v>
                </c:pt>
                <c:pt idx="8734">
                  <c:v>#N/A</c:v>
                </c:pt>
                <c:pt idx="8735">
                  <c:v>#N/A</c:v>
                </c:pt>
                <c:pt idx="8736">
                  <c:v>#N/A</c:v>
                </c:pt>
                <c:pt idx="8737">
                  <c:v>#N/A</c:v>
                </c:pt>
                <c:pt idx="8738">
                  <c:v>#N/A</c:v>
                </c:pt>
                <c:pt idx="8739">
                  <c:v>#N/A</c:v>
                </c:pt>
                <c:pt idx="8740">
                  <c:v>#N/A</c:v>
                </c:pt>
                <c:pt idx="8741">
                  <c:v>#N/A</c:v>
                </c:pt>
                <c:pt idx="8742">
                  <c:v>#N/A</c:v>
                </c:pt>
                <c:pt idx="8743">
                  <c:v>#N/A</c:v>
                </c:pt>
                <c:pt idx="8744">
                  <c:v>#N/A</c:v>
                </c:pt>
                <c:pt idx="8745">
                  <c:v>#N/A</c:v>
                </c:pt>
                <c:pt idx="8746">
                  <c:v>#N/A</c:v>
                </c:pt>
                <c:pt idx="8747">
                  <c:v>#N/A</c:v>
                </c:pt>
                <c:pt idx="8748">
                  <c:v>#N/A</c:v>
                </c:pt>
                <c:pt idx="8749">
                  <c:v>#N/A</c:v>
                </c:pt>
                <c:pt idx="8750">
                  <c:v>#N/A</c:v>
                </c:pt>
                <c:pt idx="8751">
                  <c:v>#N/A</c:v>
                </c:pt>
                <c:pt idx="8752">
                  <c:v>#N/A</c:v>
                </c:pt>
                <c:pt idx="8753">
                  <c:v>#N/A</c:v>
                </c:pt>
                <c:pt idx="8754">
                  <c:v>#N/A</c:v>
                </c:pt>
                <c:pt idx="8755">
                  <c:v>#N/A</c:v>
                </c:pt>
                <c:pt idx="8756">
                  <c:v>#N/A</c:v>
                </c:pt>
                <c:pt idx="8757">
                  <c:v>#N/A</c:v>
                </c:pt>
                <c:pt idx="8758">
                  <c:v>#N/A</c:v>
                </c:pt>
                <c:pt idx="8759">
                  <c:v>#N/A</c:v>
                </c:pt>
                <c:pt idx="8760">
                  <c:v>#N/A</c:v>
                </c:pt>
                <c:pt idx="8761">
                  <c:v>#N/A</c:v>
                </c:pt>
                <c:pt idx="8762">
                  <c:v>#N/A</c:v>
                </c:pt>
                <c:pt idx="8763">
                  <c:v>#N/A</c:v>
                </c:pt>
                <c:pt idx="8764">
                  <c:v>#N/A</c:v>
                </c:pt>
                <c:pt idx="8765">
                  <c:v>#N/A</c:v>
                </c:pt>
                <c:pt idx="8766">
                  <c:v>#N/A</c:v>
                </c:pt>
                <c:pt idx="8767">
                  <c:v>#N/A</c:v>
                </c:pt>
                <c:pt idx="8768">
                  <c:v>#N/A</c:v>
                </c:pt>
                <c:pt idx="8769">
                  <c:v>#N/A</c:v>
                </c:pt>
                <c:pt idx="8770">
                  <c:v>#N/A</c:v>
                </c:pt>
                <c:pt idx="8771">
                  <c:v>#N/A</c:v>
                </c:pt>
                <c:pt idx="8772">
                  <c:v>#N/A</c:v>
                </c:pt>
                <c:pt idx="8773">
                  <c:v>#N/A</c:v>
                </c:pt>
                <c:pt idx="8774">
                  <c:v>#N/A</c:v>
                </c:pt>
                <c:pt idx="8775">
                  <c:v>#N/A</c:v>
                </c:pt>
                <c:pt idx="8776">
                  <c:v>#N/A</c:v>
                </c:pt>
                <c:pt idx="8777">
                  <c:v>#N/A</c:v>
                </c:pt>
                <c:pt idx="8778">
                  <c:v>#N/A</c:v>
                </c:pt>
                <c:pt idx="8779">
                  <c:v>#N/A</c:v>
                </c:pt>
                <c:pt idx="8780">
                  <c:v>#N/A</c:v>
                </c:pt>
                <c:pt idx="8781">
                  <c:v>#N/A</c:v>
                </c:pt>
                <c:pt idx="8782">
                  <c:v>#N/A</c:v>
                </c:pt>
                <c:pt idx="8783">
                  <c:v>#N/A</c:v>
                </c:pt>
                <c:pt idx="8784">
                  <c:v>#N/A</c:v>
                </c:pt>
                <c:pt idx="8785">
                  <c:v>#N/A</c:v>
                </c:pt>
                <c:pt idx="8786">
                  <c:v>#N/A</c:v>
                </c:pt>
                <c:pt idx="8787">
                  <c:v>#N/A</c:v>
                </c:pt>
                <c:pt idx="8788">
                  <c:v>#N/A</c:v>
                </c:pt>
                <c:pt idx="8789">
                  <c:v>#N/A</c:v>
                </c:pt>
                <c:pt idx="8790">
                  <c:v>#N/A</c:v>
                </c:pt>
                <c:pt idx="8791">
                  <c:v>#N/A</c:v>
                </c:pt>
                <c:pt idx="8792">
                  <c:v>#N/A</c:v>
                </c:pt>
                <c:pt idx="8793">
                  <c:v>#N/A</c:v>
                </c:pt>
                <c:pt idx="8794">
                  <c:v>#N/A</c:v>
                </c:pt>
                <c:pt idx="8795">
                  <c:v>#N/A</c:v>
                </c:pt>
                <c:pt idx="8796">
                  <c:v>#N/A</c:v>
                </c:pt>
                <c:pt idx="8797">
                  <c:v>#N/A</c:v>
                </c:pt>
                <c:pt idx="8798">
                  <c:v>#N/A</c:v>
                </c:pt>
                <c:pt idx="8799">
                  <c:v>#N/A</c:v>
                </c:pt>
                <c:pt idx="8800">
                  <c:v>#N/A</c:v>
                </c:pt>
                <c:pt idx="8801">
                  <c:v>#N/A</c:v>
                </c:pt>
                <c:pt idx="8802">
                  <c:v>#N/A</c:v>
                </c:pt>
                <c:pt idx="8803">
                  <c:v>#N/A</c:v>
                </c:pt>
                <c:pt idx="8804">
                  <c:v>#N/A</c:v>
                </c:pt>
                <c:pt idx="8805">
                  <c:v>#N/A</c:v>
                </c:pt>
                <c:pt idx="8806">
                  <c:v>#N/A</c:v>
                </c:pt>
                <c:pt idx="8807">
                  <c:v>#N/A</c:v>
                </c:pt>
                <c:pt idx="8808">
                  <c:v>#N/A</c:v>
                </c:pt>
                <c:pt idx="8809">
                  <c:v>#N/A</c:v>
                </c:pt>
                <c:pt idx="8810">
                  <c:v>#N/A</c:v>
                </c:pt>
                <c:pt idx="8811">
                  <c:v>#N/A</c:v>
                </c:pt>
                <c:pt idx="8812">
                  <c:v>#N/A</c:v>
                </c:pt>
                <c:pt idx="8813">
                  <c:v>#N/A</c:v>
                </c:pt>
                <c:pt idx="8814">
                  <c:v>#N/A</c:v>
                </c:pt>
                <c:pt idx="8815">
                  <c:v>#N/A</c:v>
                </c:pt>
                <c:pt idx="8816">
                  <c:v>#N/A</c:v>
                </c:pt>
                <c:pt idx="8817">
                  <c:v>#N/A</c:v>
                </c:pt>
                <c:pt idx="8818">
                  <c:v>#N/A</c:v>
                </c:pt>
                <c:pt idx="8819">
                  <c:v>#N/A</c:v>
                </c:pt>
                <c:pt idx="8820">
                  <c:v>#N/A</c:v>
                </c:pt>
                <c:pt idx="8821">
                  <c:v>#N/A</c:v>
                </c:pt>
                <c:pt idx="8822">
                  <c:v>#N/A</c:v>
                </c:pt>
                <c:pt idx="8823">
                  <c:v>#N/A</c:v>
                </c:pt>
                <c:pt idx="8824">
                  <c:v>#N/A</c:v>
                </c:pt>
                <c:pt idx="8825">
                  <c:v>#N/A</c:v>
                </c:pt>
                <c:pt idx="8826">
                  <c:v>#N/A</c:v>
                </c:pt>
                <c:pt idx="8827">
                  <c:v>#N/A</c:v>
                </c:pt>
                <c:pt idx="8828">
                  <c:v>#N/A</c:v>
                </c:pt>
                <c:pt idx="8829">
                  <c:v>#N/A</c:v>
                </c:pt>
                <c:pt idx="8830">
                  <c:v>#N/A</c:v>
                </c:pt>
                <c:pt idx="8831">
                  <c:v>#N/A</c:v>
                </c:pt>
                <c:pt idx="8832">
                  <c:v>#N/A</c:v>
                </c:pt>
                <c:pt idx="8833">
                  <c:v>#N/A</c:v>
                </c:pt>
                <c:pt idx="8834">
                  <c:v>#N/A</c:v>
                </c:pt>
                <c:pt idx="8835">
                  <c:v>#N/A</c:v>
                </c:pt>
                <c:pt idx="8836">
                  <c:v>#N/A</c:v>
                </c:pt>
                <c:pt idx="8837">
                  <c:v>#N/A</c:v>
                </c:pt>
                <c:pt idx="8838">
                  <c:v>#N/A</c:v>
                </c:pt>
                <c:pt idx="8839">
                  <c:v>#N/A</c:v>
                </c:pt>
                <c:pt idx="8840">
                  <c:v>#N/A</c:v>
                </c:pt>
                <c:pt idx="8841">
                  <c:v>#N/A</c:v>
                </c:pt>
                <c:pt idx="8842">
                  <c:v>#N/A</c:v>
                </c:pt>
                <c:pt idx="8843">
                  <c:v>#N/A</c:v>
                </c:pt>
                <c:pt idx="8844">
                  <c:v>#N/A</c:v>
                </c:pt>
                <c:pt idx="8845">
                  <c:v>#N/A</c:v>
                </c:pt>
                <c:pt idx="8846">
                  <c:v>#N/A</c:v>
                </c:pt>
                <c:pt idx="8847">
                  <c:v>#N/A</c:v>
                </c:pt>
                <c:pt idx="8848">
                  <c:v>#N/A</c:v>
                </c:pt>
                <c:pt idx="8849">
                  <c:v>#N/A</c:v>
                </c:pt>
                <c:pt idx="8850">
                  <c:v>#N/A</c:v>
                </c:pt>
                <c:pt idx="8851">
                  <c:v>#N/A</c:v>
                </c:pt>
                <c:pt idx="8852">
                  <c:v>#N/A</c:v>
                </c:pt>
                <c:pt idx="8853">
                  <c:v>#N/A</c:v>
                </c:pt>
                <c:pt idx="8854">
                  <c:v>#N/A</c:v>
                </c:pt>
                <c:pt idx="8855">
                  <c:v>#N/A</c:v>
                </c:pt>
                <c:pt idx="8856">
                  <c:v>#N/A</c:v>
                </c:pt>
                <c:pt idx="8857">
                  <c:v>#N/A</c:v>
                </c:pt>
                <c:pt idx="8858">
                  <c:v>#N/A</c:v>
                </c:pt>
                <c:pt idx="8859">
                  <c:v>#N/A</c:v>
                </c:pt>
                <c:pt idx="8860">
                  <c:v>#N/A</c:v>
                </c:pt>
                <c:pt idx="8861">
                  <c:v>#N/A</c:v>
                </c:pt>
                <c:pt idx="8862">
                  <c:v>#N/A</c:v>
                </c:pt>
                <c:pt idx="8863">
                  <c:v>#N/A</c:v>
                </c:pt>
                <c:pt idx="8864">
                  <c:v>#N/A</c:v>
                </c:pt>
                <c:pt idx="8865">
                  <c:v>#N/A</c:v>
                </c:pt>
                <c:pt idx="8866">
                  <c:v>#N/A</c:v>
                </c:pt>
                <c:pt idx="8867">
                  <c:v>#N/A</c:v>
                </c:pt>
                <c:pt idx="8868">
                  <c:v>#N/A</c:v>
                </c:pt>
                <c:pt idx="8869">
                  <c:v>#N/A</c:v>
                </c:pt>
                <c:pt idx="8870">
                  <c:v>#N/A</c:v>
                </c:pt>
                <c:pt idx="8871">
                  <c:v>#N/A</c:v>
                </c:pt>
                <c:pt idx="8872">
                  <c:v>#N/A</c:v>
                </c:pt>
                <c:pt idx="8873">
                  <c:v>#N/A</c:v>
                </c:pt>
                <c:pt idx="8874">
                  <c:v>#N/A</c:v>
                </c:pt>
                <c:pt idx="8875">
                  <c:v>#N/A</c:v>
                </c:pt>
                <c:pt idx="8876">
                  <c:v>#N/A</c:v>
                </c:pt>
                <c:pt idx="8877">
                  <c:v>#N/A</c:v>
                </c:pt>
                <c:pt idx="8878">
                  <c:v>#N/A</c:v>
                </c:pt>
                <c:pt idx="8879">
                  <c:v>#N/A</c:v>
                </c:pt>
                <c:pt idx="8880">
                  <c:v>#N/A</c:v>
                </c:pt>
                <c:pt idx="8881">
                  <c:v>#N/A</c:v>
                </c:pt>
                <c:pt idx="8882">
                  <c:v>#N/A</c:v>
                </c:pt>
                <c:pt idx="8883">
                  <c:v>#N/A</c:v>
                </c:pt>
                <c:pt idx="8884">
                  <c:v>#N/A</c:v>
                </c:pt>
                <c:pt idx="8885">
                  <c:v>#N/A</c:v>
                </c:pt>
                <c:pt idx="8886">
                  <c:v>#N/A</c:v>
                </c:pt>
                <c:pt idx="8887">
                  <c:v>#N/A</c:v>
                </c:pt>
                <c:pt idx="8888">
                  <c:v>#N/A</c:v>
                </c:pt>
                <c:pt idx="8889">
                  <c:v>#N/A</c:v>
                </c:pt>
                <c:pt idx="8890">
                  <c:v>#N/A</c:v>
                </c:pt>
                <c:pt idx="8891">
                  <c:v>#N/A</c:v>
                </c:pt>
                <c:pt idx="8892">
                  <c:v>#N/A</c:v>
                </c:pt>
                <c:pt idx="8893">
                  <c:v>#N/A</c:v>
                </c:pt>
                <c:pt idx="8894">
                  <c:v>#N/A</c:v>
                </c:pt>
                <c:pt idx="8895">
                  <c:v>#N/A</c:v>
                </c:pt>
                <c:pt idx="8896">
                  <c:v>#N/A</c:v>
                </c:pt>
                <c:pt idx="8897">
                  <c:v>#N/A</c:v>
                </c:pt>
                <c:pt idx="8898">
                  <c:v>#N/A</c:v>
                </c:pt>
                <c:pt idx="8899">
                  <c:v>#N/A</c:v>
                </c:pt>
                <c:pt idx="8900">
                  <c:v>#N/A</c:v>
                </c:pt>
                <c:pt idx="8901">
                  <c:v>#N/A</c:v>
                </c:pt>
                <c:pt idx="8902">
                  <c:v>#N/A</c:v>
                </c:pt>
                <c:pt idx="8903">
                  <c:v>#N/A</c:v>
                </c:pt>
                <c:pt idx="8904">
                  <c:v>#N/A</c:v>
                </c:pt>
                <c:pt idx="8905">
                  <c:v>#N/A</c:v>
                </c:pt>
                <c:pt idx="8906">
                  <c:v>#N/A</c:v>
                </c:pt>
                <c:pt idx="8907">
                  <c:v>#N/A</c:v>
                </c:pt>
                <c:pt idx="8908">
                  <c:v>#N/A</c:v>
                </c:pt>
                <c:pt idx="8909">
                  <c:v>#N/A</c:v>
                </c:pt>
                <c:pt idx="8910">
                  <c:v>#N/A</c:v>
                </c:pt>
                <c:pt idx="8911">
                  <c:v>#N/A</c:v>
                </c:pt>
                <c:pt idx="8912">
                  <c:v>#N/A</c:v>
                </c:pt>
                <c:pt idx="8913">
                  <c:v>#N/A</c:v>
                </c:pt>
                <c:pt idx="8914">
                  <c:v>#N/A</c:v>
                </c:pt>
                <c:pt idx="8915">
                  <c:v>#N/A</c:v>
                </c:pt>
                <c:pt idx="8916">
                  <c:v>#N/A</c:v>
                </c:pt>
                <c:pt idx="8917">
                  <c:v>#N/A</c:v>
                </c:pt>
                <c:pt idx="8918">
                  <c:v>#N/A</c:v>
                </c:pt>
                <c:pt idx="8919">
                  <c:v>#N/A</c:v>
                </c:pt>
                <c:pt idx="8920">
                  <c:v>#N/A</c:v>
                </c:pt>
                <c:pt idx="8921">
                  <c:v>#N/A</c:v>
                </c:pt>
                <c:pt idx="8922">
                  <c:v>#N/A</c:v>
                </c:pt>
                <c:pt idx="8923">
                  <c:v>#N/A</c:v>
                </c:pt>
                <c:pt idx="8924">
                  <c:v>#N/A</c:v>
                </c:pt>
                <c:pt idx="8925">
                  <c:v>#N/A</c:v>
                </c:pt>
                <c:pt idx="8926">
                  <c:v>#N/A</c:v>
                </c:pt>
                <c:pt idx="8927">
                  <c:v>#N/A</c:v>
                </c:pt>
                <c:pt idx="8928">
                  <c:v>#N/A</c:v>
                </c:pt>
                <c:pt idx="8929">
                  <c:v>#N/A</c:v>
                </c:pt>
                <c:pt idx="8930">
                  <c:v>#N/A</c:v>
                </c:pt>
                <c:pt idx="8931">
                  <c:v>#N/A</c:v>
                </c:pt>
                <c:pt idx="8932">
                  <c:v>#N/A</c:v>
                </c:pt>
                <c:pt idx="8933">
                  <c:v>#N/A</c:v>
                </c:pt>
                <c:pt idx="8934">
                  <c:v>#N/A</c:v>
                </c:pt>
                <c:pt idx="8935">
                  <c:v>#N/A</c:v>
                </c:pt>
                <c:pt idx="8936">
                  <c:v>#N/A</c:v>
                </c:pt>
                <c:pt idx="8937">
                  <c:v>#N/A</c:v>
                </c:pt>
                <c:pt idx="8938">
                  <c:v>#N/A</c:v>
                </c:pt>
                <c:pt idx="8939">
                  <c:v>#N/A</c:v>
                </c:pt>
                <c:pt idx="8940">
                  <c:v>#N/A</c:v>
                </c:pt>
                <c:pt idx="8941">
                  <c:v>#N/A</c:v>
                </c:pt>
                <c:pt idx="8942">
                  <c:v>#N/A</c:v>
                </c:pt>
                <c:pt idx="8943">
                  <c:v>#N/A</c:v>
                </c:pt>
                <c:pt idx="8944">
                  <c:v>#N/A</c:v>
                </c:pt>
                <c:pt idx="8945">
                  <c:v>#N/A</c:v>
                </c:pt>
                <c:pt idx="8946">
                  <c:v>#N/A</c:v>
                </c:pt>
                <c:pt idx="8947">
                  <c:v>#N/A</c:v>
                </c:pt>
                <c:pt idx="8948">
                  <c:v>#N/A</c:v>
                </c:pt>
                <c:pt idx="8949">
                  <c:v>#N/A</c:v>
                </c:pt>
                <c:pt idx="8950">
                  <c:v>#N/A</c:v>
                </c:pt>
                <c:pt idx="8951">
                  <c:v>#N/A</c:v>
                </c:pt>
                <c:pt idx="8952">
                  <c:v>#N/A</c:v>
                </c:pt>
                <c:pt idx="8953">
                  <c:v>#N/A</c:v>
                </c:pt>
                <c:pt idx="8954">
                  <c:v>#N/A</c:v>
                </c:pt>
                <c:pt idx="8955">
                  <c:v>#N/A</c:v>
                </c:pt>
                <c:pt idx="8956">
                  <c:v>#N/A</c:v>
                </c:pt>
                <c:pt idx="8957">
                  <c:v>#N/A</c:v>
                </c:pt>
                <c:pt idx="8958">
                  <c:v>#N/A</c:v>
                </c:pt>
                <c:pt idx="8959">
                  <c:v>#N/A</c:v>
                </c:pt>
                <c:pt idx="8960">
                  <c:v>#N/A</c:v>
                </c:pt>
                <c:pt idx="8961">
                  <c:v>#N/A</c:v>
                </c:pt>
                <c:pt idx="8962">
                  <c:v>#N/A</c:v>
                </c:pt>
                <c:pt idx="8963">
                  <c:v>#N/A</c:v>
                </c:pt>
                <c:pt idx="8964">
                  <c:v>#N/A</c:v>
                </c:pt>
                <c:pt idx="8965">
                  <c:v>#N/A</c:v>
                </c:pt>
                <c:pt idx="8966">
                  <c:v>#N/A</c:v>
                </c:pt>
                <c:pt idx="8967">
                  <c:v>#N/A</c:v>
                </c:pt>
                <c:pt idx="8968">
                  <c:v>#N/A</c:v>
                </c:pt>
                <c:pt idx="8969">
                  <c:v>#N/A</c:v>
                </c:pt>
                <c:pt idx="8970">
                  <c:v>#N/A</c:v>
                </c:pt>
                <c:pt idx="8971">
                  <c:v>#N/A</c:v>
                </c:pt>
                <c:pt idx="8972">
                  <c:v>#N/A</c:v>
                </c:pt>
                <c:pt idx="8973">
                  <c:v>#N/A</c:v>
                </c:pt>
                <c:pt idx="8974">
                  <c:v>#N/A</c:v>
                </c:pt>
                <c:pt idx="8975">
                  <c:v>#N/A</c:v>
                </c:pt>
                <c:pt idx="8976">
                  <c:v>#N/A</c:v>
                </c:pt>
                <c:pt idx="8977">
                  <c:v>#N/A</c:v>
                </c:pt>
                <c:pt idx="8978">
                  <c:v>#N/A</c:v>
                </c:pt>
                <c:pt idx="8979">
                  <c:v>#N/A</c:v>
                </c:pt>
                <c:pt idx="8980">
                  <c:v>#N/A</c:v>
                </c:pt>
                <c:pt idx="8981">
                  <c:v>#N/A</c:v>
                </c:pt>
                <c:pt idx="8982">
                  <c:v>#N/A</c:v>
                </c:pt>
                <c:pt idx="8983">
                  <c:v>#N/A</c:v>
                </c:pt>
                <c:pt idx="8984">
                  <c:v>#N/A</c:v>
                </c:pt>
                <c:pt idx="8985">
                  <c:v>#N/A</c:v>
                </c:pt>
                <c:pt idx="8986">
                  <c:v>#N/A</c:v>
                </c:pt>
                <c:pt idx="8987">
                  <c:v>#N/A</c:v>
                </c:pt>
                <c:pt idx="8988">
                  <c:v>#N/A</c:v>
                </c:pt>
                <c:pt idx="8989">
                  <c:v>#N/A</c:v>
                </c:pt>
                <c:pt idx="8990">
                  <c:v>#N/A</c:v>
                </c:pt>
                <c:pt idx="8991">
                  <c:v>#N/A</c:v>
                </c:pt>
                <c:pt idx="8992">
                  <c:v>#N/A</c:v>
                </c:pt>
                <c:pt idx="8993">
                  <c:v>#N/A</c:v>
                </c:pt>
                <c:pt idx="8994">
                  <c:v>#N/A</c:v>
                </c:pt>
                <c:pt idx="8995">
                  <c:v>#N/A</c:v>
                </c:pt>
                <c:pt idx="8996">
                  <c:v>#N/A</c:v>
                </c:pt>
                <c:pt idx="8997">
                  <c:v>#N/A</c:v>
                </c:pt>
                <c:pt idx="8998">
                  <c:v>#N/A</c:v>
                </c:pt>
                <c:pt idx="8999">
                  <c:v>#N/A</c:v>
                </c:pt>
                <c:pt idx="9000">
                  <c:v>#N/A</c:v>
                </c:pt>
                <c:pt idx="9001">
                  <c:v>#N/A</c:v>
                </c:pt>
                <c:pt idx="9002">
                  <c:v>#N/A</c:v>
                </c:pt>
                <c:pt idx="9003">
                  <c:v>#N/A</c:v>
                </c:pt>
                <c:pt idx="9004">
                  <c:v>#N/A</c:v>
                </c:pt>
                <c:pt idx="9005">
                  <c:v>#N/A</c:v>
                </c:pt>
                <c:pt idx="9006">
                  <c:v>#N/A</c:v>
                </c:pt>
                <c:pt idx="9007">
                  <c:v>#N/A</c:v>
                </c:pt>
                <c:pt idx="9008">
                  <c:v>#N/A</c:v>
                </c:pt>
                <c:pt idx="9009">
                  <c:v>#N/A</c:v>
                </c:pt>
                <c:pt idx="9010">
                  <c:v>#N/A</c:v>
                </c:pt>
                <c:pt idx="9011">
                  <c:v>#N/A</c:v>
                </c:pt>
                <c:pt idx="9012">
                  <c:v>#N/A</c:v>
                </c:pt>
                <c:pt idx="9013">
                  <c:v>#N/A</c:v>
                </c:pt>
                <c:pt idx="9014">
                  <c:v>#N/A</c:v>
                </c:pt>
                <c:pt idx="9015">
                  <c:v>#N/A</c:v>
                </c:pt>
                <c:pt idx="9016">
                  <c:v>#N/A</c:v>
                </c:pt>
                <c:pt idx="9017">
                  <c:v>#N/A</c:v>
                </c:pt>
                <c:pt idx="9018">
                  <c:v>#N/A</c:v>
                </c:pt>
                <c:pt idx="9019">
                  <c:v>#N/A</c:v>
                </c:pt>
                <c:pt idx="9020">
                  <c:v>#N/A</c:v>
                </c:pt>
                <c:pt idx="9021">
                  <c:v>#N/A</c:v>
                </c:pt>
                <c:pt idx="9022">
                  <c:v>#N/A</c:v>
                </c:pt>
                <c:pt idx="9023">
                  <c:v>#N/A</c:v>
                </c:pt>
                <c:pt idx="9024">
                  <c:v>#N/A</c:v>
                </c:pt>
                <c:pt idx="9025">
                  <c:v>#N/A</c:v>
                </c:pt>
                <c:pt idx="9026">
                  <c:v>#N/A</c:v>
                </c:pt>
                <c:pt idx="9027">
                  <c:v>#N/A</c:v>
                </c:pt>
                <c:pt idx="9028">
                  <c:v>#N/A</c:v>
                </c:pt>
                <c:pt idx="9029">
                  <c:v>#N/A</c:v>
                </c:pt>
                <c:pt idx="9030">
                  <c:v>#N/A</c:v>
                </c:pt>
                <c:pt idx="9031">
                  <c:v>#N/A</c:v>
                </c:pt>
                <c:pt idx="9032">
                  <c:v>#N/A</c:v>
                </c:pt>
                <c:pt idx="9033">
                  <c:v>#N/A</c:v>
                </c:pt>
                <c:pt idx="9034">
                  <c:v>#N/A</c:v>
                </c:pt>
                <c:pt idx="9035">
                  <c:v>#N/A</c:v>
                </c:pt>
                <c:pt idx="9036">
                  <c:v>#N/A</c:v>
                </c:pt>
                <c:pt idx="9037">
                  <c:v>#N/A</c:v>
                </c:pt>
                <c:pt idx="9038">
                  <c:v>#N/A</c:v>
                </c:pt>
                <c:pt idx="9039">
                  <c:v>#N/A</c:v>
                </c:pt>
                <c:pt idx="9040">
                  <c:v>#N/A</c:v>
                </c:pt>
                <c:pt idx="9041">
                  <c:v>#N/A</c:v>
                </c:pt>
                <c:pt idx="9042">
                  <c:v>#N/A</c:v>
                </c:pt>
                <c:pt idx="9043">
                  <c:v>#N/A</c:v>
                </c:pt>
                <c:pt idx="9044">
                  <c:v>#N/A</c:v>
                </c:pt>
                <c:pt idx="9045">
                  <c:v>#N/A</c:v>
                </c:pt>
                <c:pt idx="9046">
                  <c:v>#N/A</c:v>
                </c:pt>
                <c:pt idx="9047">
                  <c:v>#N/A</c:v>
                </c:pt>
                <c:pt idx="9048">
                  <c:v>#N/A</c:v>
                </c:pt>
                <c:pt idx="9049">
                  <c:v>#N/A</c:v>
                </c:pt>
                <c:pt idx="9050">
                  <c:v>#N/A</c:v>
                </c:pt>
                <c:pt idx="9051">
                  <c:v>#N/A</c:v>
                </c:pt>
                <c:pt idx="9052">
                  <c:v>#N/A</c:v>
                </c:pt>
                <c:pt idx="9053">
                  <c:v>#N/A</c:v>
                </c:pt>
                <c:pt idx="9054">
                  <c:v>#N/A</c:v>
                </c:pt>
                <c:pt idx="9055">
                  <c:v>#N/A</c:v>
                </c:pt>
                <c:pt idx="9056">
                  <c:v>#N/A</c:v>
                </c:pt>
                <c:pt idx="9057">
                  <c:v>#N/A</c:v>
                </c:pt>
                <c:pt idx="9058">
                  <c:v>#N/A</c:v>
                </c:pt>
                <c:pt idx="9059">
                  <c:v>#N/A</c:v>
                </c:pt>
                <c:pt idx="9060">
                  <c:v>#N/A</c:v>
                </c:pt>
                <c:pt idx="9061">
                  <c:v>#N/A</c:v>
                </c:pt>
                <c:pt idx="9062">
                  <c:v>#N/A</c:v>
                </c:pt>
                <c:pt idx="9063">
                  <c:v>#N/A</c:v>
                </c:pt>
                <c:pt idx="9064">
                  <c:v>#N/A</c:v>
                </c:pt>
                <c:pt idx="9065">
                  <c:v>#N/A</c:v>
                </c:pt>
                <c:pt idx="9066">
                  <c:v>#N/A</c:v>
                </c:pt>
                <c:pt idx="9067">
                  <c:v>#N/A</c:v>
                </c:pt>
                <c:pt idx="9068">
                  <c:v>#N/A</c:v>
                </c:pt>
                <c:pt idx="9069">
                  <c:v>#N/A</c:v>
                </c:pt>
                <c:pt idx="9070">
                  <c:v>#N/A</c:v>
                </c:pt>
                <c:pt idx="9071">
                  <c:v>#N/A</c:v>
                </c:pt>
                <c:pt idx="9072">
                  <c:v>#N/A</c:v>
                </c:pt>
                <c:pt idx="9073">
                  <c:v>#N/A</c:v>
                </c:pt>
                <c:pt idx="9074">
                  <c:v>#N/A</c:v>
                </c:pt>
                <c:pt idx="9075">
                  <c:v>#N/A</c:v>
                </c:pt>
                <c:pt idx="9076">
                  <c:v>#N/A</c:v>
                </c:pt>
                <c:pt idx="9077">
                  <c:v>#N/A</c:v>
                </c:pt>
                <c:pt idx="9078">
                  <c:v>#N/A</c:v>
                </c:pt>
                <c:pt idx="9079">
                  <c:v>#N/A</c:v>
                </c:pt>
                <c:pt idx="9080">
                  <c:v>#N/A</c:v>
                </c:pt>
                <c:pt idx="9081">
                  <c:v>#N/A</c:v>
                </c:pt>
                <c:pt idx="9082">
                  <c:v>#N/A</c:v>
                </c:pt>
                <c:pt idx="9083">
                  <c:v>#N/A</c:v>
                </c:pt>
                <c:pt idx="9084">
                  <c:v>#N/A</c:v>
                </c:pt>
                <c:pt idx="9085">
                  <c:v>#N/A</c:v>
                </c:pt>
                <c:pt idx="9086">
                  <c:v>#N/A</c:v>
                </c:pt>
                <c:pt idx="9087">
                  <c:v>#N/A</c:v>
                </c:pt>
                <c:pt idx="9088">
                  <c:v>#N/A</c:v>
                </c:pt>
                <c:pt idx="9089">
                  <c:v>#N/A</c:v>
                </c:pt>
                <c:pt idx="9090">
                  <c:v>#N/A</c:v>
                </c:pt>
                <c:pt idx="9091">
                  <c:v>#N/A</c:v>
                </c:pt>
                <c:pt idx="9092">
                  <c:v>#N/A</c:v>
                </c:pt>
                <c:pt idx="9093">
                  <c:v>#N/A</c:v>
                </c:pt>
                <c:pt idx="9094">
                  <c:v>#N/A</c:v>
                </c:pt>
                <c:pt idx="9095">
                  <c:v>#N/A</c:v>
                </c:pt>
                <c:pt idx="9096">
                  <c:v>#N/A</c:v>
                </c:pt>
                <c:pt idx="9097">
                  <c:v>#N/A</c:v>
                </c:pt>
                <c:pt idx="9098">
                  <c:v>#N/A</c:v>
                </c:pt>
                <c:pt idx="9099">
                  <c:v>#N/A</c:v>
                </c:pt>
                <c:pt idx="9100">
                  <c:v>#N/A</c:v>
                </c:pt>
                <c:pt idx="9101">
                  <c:v>#N/A</c:v>
                </c:pt>
                <c:pt idx="9102">
                  <c:v>#N/A</c:v>
                </c:pt>
                <c:pt idx="9103">
                  <c:v>#N/A</c:v>
                </c:pt>
                <c:pt idx="9104">
                  <c:v>#N/A</c:v>
                </c:pt>
                <c:pt idx="9105">
                  <c:v>#N/A</c:v>
                </c:pt>
                <c:pt idx="9106">
                  <c:v>#N/A</c:v>
                </c:pt>
                <c:pt idx="9107">
                  <c:v>#N/A</c:v>
                </c:pt>
                <c:pt idx="9108">
                  <c:v>#N/A</c:v>
                </c:pt>
                <c:pt idx="9109">
                  <c:v>#N/A</c:v>
                </c:pt>
                <c:pt idx="9110">
                  <c:v>#N/A</c:v>
                </c:pt>
                <c:pt idx="9111">
                  <c:v>#N/A</c:v>
                </c:pt>
                <c:pt idx="9112">
                  <c:v>#N/A</c:v>
                </c:pt>
                <c:pt idx="9113">
                  <c:v>#N/A</c:v>
                </c:pt>
                <c:pt idx="9114">
                  <c:v>#N/A</c:v>
                </c:pt>
                <c:pt idx="9115">
                  <c:v>#N/A</c:v>
                </c:pt>
                <c:pt idx="9116">
                  <c:v>#N/A</c:v>
                </c:pt>
                <c:pt idx="9117">
                  <c:v>#N/A</c:v>
                </c:pt>
                <c:pt idx="9118">
                  <c:v>#N/A</c:v>
                </c:pt>
                <c:pt idx="9119">
                  <c:v>#N/A</c:v>
                </c:pt>
                <c:pt idx="9120">
                  <c:v>#N/A</c:v>
                </c:pt>
                <c:pt idx="9121">
                  <c:v>#N/A</c:v>
                </c:pt>
                <c:pt idx="9122">
                  <c:v>#N/A</c:v>
                </c:pt>
                <c:pt idx="9123">
                  <c:v>#N/A</c:v>
                </c:pt>
                <c:pt idx="9124">
                  <c:v>#N/A</c:v>
                </c:pt>
                <c:pt idx="9125">
                  <c:v>#N/A</c:v>
                </c:pt>
                <c:pt idx="9126">
                  <c:v>#N/A</c:v>
                </c:pt>
                <c:pt idx="9127">
                  <c:v>#N/A</c:v>
                </c:pt>
                <c:pt idx="9128">
                  <c:v>#N/A</c:v>
                </c:pt>
                <c:pt idx="9129">
                  <c:v>#N/A</c:v>
                </c:pt>
                <c:pt idx="9130">
                  <c:v>#N/A</c:v>
                </c:pt>
                <c:pt idx="9131">
                  <c:v>#N/A</c:v>
                </c:pt>
                <c:pt idx="9132">
                  <c:v>#N/A</c:v>
                </c:pt>
                <c:pt idx="9133">
                  <c:v>#N/A</c:v>
                </c:pt>
                <c:pt idx="9134">
                  <c:v>#N/A</c:v>
                </c:pt>
                <c:pt idx="9135">
                  <c:v>#N/A</c:v>
                </c:pt>
                <c:pt idx="9136">
                  <c:v>#N/A</c:v>
                </c:pt>
                <c:pt idx="9137">
                  <c:v>#N/A</c:v>
                </c:pt>
                <c:pt idx="9138">
                  <c:v>#N/A</c:v>
                </c:pt>
                <c:pt idx="9139">
                  <c:v>#N/A</c:v>
                </c:pt>
                <c:pt idx="9140">
                  <c:v>#N/A</c:v>
                </c:pt>
                <c:pt idx="9141">
                  <c:v>#N/A</c:v>
                </c:pt>
                <c:pt idx="9142">
                  <c:v>#N/A</c:v>
                </c:pt>
                <c:pt idx="9143">
                  <c:v>#N/A</c:v>
                </c:pt>
                <c:pt idx="9144">
                  <c:v>#N/A</c:v>
                </c:pt>
                <c:pt idx="9145">
                  <c:v>#N/A</c:v>
                </c:pt>
                <c:pt idx="9146">
                  <c:v>#N/A</c:v>
                </c:pt>
                <c:pt idx="9147">
                  <c:v>#N/A</c:v>
                </c:pt>
                <c:pt idx="9148">
                  <c:v>#N/A</c:v>
                </c:pt>
                <c:pt idx="9149">
                  <c:v>#N/A</c:v>
                </c:pt>
                <c:pt idx="9150">
                  <c:v>#N/A</c:v>
                </c:pt>
                <c:pt idx="9151">
                  <c:v>#N/A</c:v>
                </c:pt>
                <c:pt idx="9152">
                  <c:v>#N/A</c:v>
                </c:pt>
                <c:pt idx="9153">
                  <c:v>#N/A</c:v>
                </c:pt>
                <c:pt idx="9154">
                  <c:v>#N/A</c:v>
                </c:pt>
                <c:pt idx="9155">
                  <c:v>#N/A</c:v>
                </c:pt>
                <c:pt idx="9156">
                  <c:v>#N/A</c:v>
                </c:pt>
                <c:pt idx="9157">
                  <c:v>#N/A</c:v>
                </c:pt>
                <c:pt idx="9158">
                  <c:v>#N/A</c:v>
                </c:pt>
                <c:pt idx="9159">
                  <c:v>#N/A</c:v>
                </c:pt>
                <c:pt idx="9160">
                  <c:v>#N/A</c:v>
                </c:pt>
                <c:pt idx="9161">
                  <c:v>#N/A</c:v>
                </c:pt>
                <c:pt idx="9162">
                  <c:v>#N/A</c:v>
                </c:pt>
                <c:pt idx="9163">
                  <c:v>#N/A</c:v>
                </c:pt>
                <c:pt idx="9164">
                  <c:v>#N/A</c:v>
                </c:pt>
                <c:pt idx="9165">
                  <c:v>#N/A</c:v>
                </c:pt>
                <c:pt idx="9166">
                  <c:v>#N/A</c:v>
                </c:pt>
                <c:pt idx="9167">
                  <c:v>#N/A</c:v>
                </c:pt>
                <c:pt idx="9168">
                  <c:v>#N/A</c:v>
                </c:pt>
                <c:pt idx="9169">
                  <c:v>#N/A</c:v>
                </c:pt>
                <c:pt idx="9170">
                  <c:v>#N/A</c:v>
                </c:pt>
                <c:pt idx="9171">
                  <c:v>#N/A</c:v>
                </c:pt>
                <c:pt idx="9172">
                  <c:v>#N/A</c:v>
                </c:pt>
                <c:pt idx="9173">
                  <c:v>#N/A</c:v>
                </c:pt>
                <c:pt idx="9174">
                  <c:v>#N/A</c:v>
                </c:pt>
                <c:pt idx="9175">
                  <c:v>#N/A</c:v>
                </c:pt>
                <c:pt idx="9176">
                  <c:v>#N/A</c:v>
                </c:pt>
                <c:pt idx="9177">
                  <c:v>#N/A</c:v>
                </c:pt>
                <c:pt idx="9178">
                  <c:v>#N/A</c:v>
                </c:pt>
                <c:pt idx="9179">
                  <c:v>#N/A</c:v>
                </c:pt>
                <c:pt idx="9180">
                  <c:v>#N/A</c:v>
                </c:pt>
                <c:pt idx="9181">
                  <c:v>#N/A</c:v>
                </c:pt>
                <c:pt idx="9182">
                  <c:v>#N/A</c:v>
                </c:pt>
                <c:pt idx="9183">
                  <c:v>#N/A</c:v>
                </c:pt>
                <c:pt idx="9184">
                  <c:v>#N/A</c:v>
                </c:pt>
                <c:pt idx="9185">
                  <c:v>#N/A</c:v>
                </c:pt>
                <c:pt idx="9186">
                  <c:v>#N/A</c:v>
                </c:pt>
                <c:pt idx="9187">
                  <c:v>#N/A</c:v>
                </c:pt>
                <c:pt idx="9188">
                  <c:v>#N/A</c:v>
                </c:pt>
                <c:pt idx="9189">
                  <c:v>#N/A</c:v>
                </c:pt>
                <c:pt idx="9190">
                  <c:v>#N/A</c:v>
                </c:pt>
                <c:pt idx="9191">
                  <c:v>#N/A</c:v>
                </c:pt>
                <c:pt idx="9192">
                  <c:v>#N/A</c:v>
                </c:pt>
                <c:pt idx="9193">
                  <c:v>#N/A</c:v>
                </c:pt>
                <c:pt idx="9194">
                  <c:v>#N/A</c:v>
                </c:pt>
                <c:pt idx="9195">
                  <c:v>#N/A</c:v>
                </c:pt>
                <c:pt idx="9196">
                  <c:v>#N/A</c:v>
                </c:pt>
                <c:pt idx="9197">
                  <c:v>#N/A</c:v>
                </c:pt>
                <c:pt idx="9198">
                  <c:v>#N/A</c:v>
                </c:pt>
                <c:pt idx="9199">
                  <c:v>#N/A</c:v>
                </c:pt>
                <c:pt idx="9200">
                  <c:v>#N/A</c:v>
                </c:pt>
                <c:pt idx="9201">
                  <c:v>#N/A</c:v>
                </c:pt>
                <c:pt idx="9202">
                  <c:v>#N/A</c:v>
                </c:pt>
                <c:pt idx="9203">
                  <c:v>#N/A</c:v>
                </c:pt>
                <c:pt idx="9204">
                  <c:v>#N/A</c:v>
                </c:pt>
                <c:pt idx="9205">
                  <c:v>#N/A</c:v>
                </c:pt>
                <c:pt idx="9206">
                  <c:v>#N/A</c:v>
                </c:pt>
                <c:pt idx="9207">
                  <c:v>#N/A</c:v>
                </c:pt>
                <c:pt idx="9208">
                  <c:v>#N/A</c:v>
                </c:pt>
                <c:pt idx="9209">
                  <c:v>#N/A</c:v>
                </c:pt>
                <c:pt idx="9210">
                  <c:v>#N/A</c:v>
                </c:pt>
                <c:pt idx="9211">
                  <c:v>#N/A</c:v>
                </c:pt>
                <c:pt idx="9212">
                  <c:v>#N/A</c:v>
                </c:pt>
                <c:pt idx="9213">
                  <c:v>#N/A</c:v>
                </c:pt>
                <c:pt idx="9214">
                  <c:v>#N/A</c:v>
                </c:pt>
                <c:pt idx="9215">
                  <c:v>#N/A</c:v>
                </c:pt>
                <c:pt idx="9216">
                  <c:v>#N/A</c:v>
                </c:pt>
                <c:pt idx="9217">
                  <c:v>#N/A</c:v>
                </c:pt>
                <c:pt idx="9218">
                  <c:v>#N/A</c:v>
                </c:pt>
                <c:pt idx="9219">
                  <c:v>#N/A</c:v>
                </c:pt>
                <c:pt idx="9220">
                  <c:v>#N/A</c:v>
                </c:pt>
                <c:pt idx="9221">
                  <c:v>#N/A</c:v>
                </c:pt>
                <c:pt idx="9222">
                  <c:v>#N/A</c:v>
                </c:pt>
                <c:pt idx="9223">
                  <c:v>#N/A</c:v>
                </c:pt>
                <c:pt idx="9224">
                  <c:v>#N/A</c:v>
                </c:pt>
                <c:pt idx="9225">
                  <c:v>#N/A</c:v>
                </c:pt>
                <c:pt idx="9226">
                  <c:v>#N/A</c:v>
                </c:pt>
                <c:pt idx="9227">
                  <c:v>#N/A</c:v>
                </c:pt>
                <c:pt idx="9228">
                  <c:v>#N/A</c:v>
                </c:pt>
                <c:pt idx="9229">
                  <c:v>#N/A</c:v>
                </c:pt>
                <c:pt idx="9230">
                  <c:v>#N/A</c:v>
                </c:pt>
                <c:pt idx="9231">
                  <c:v>#N/A</c:v>
                </c:pt>
                <c:pt idx="9232">
                  <c:v>#N/A</c:v>
                </c:pt>
                <c:pt idx="9233">
                  <c:v>#N/A</c:v>
                </c:pt>
                <c:pt idx="9234">
                  <c:v>#N/A</c:v>
                </c:pt>
                <c:pt idx="9235">
                  <c:v>#N/A</c:v>
                </c:pt>
                <c:pt idx="9236">
                  <c:v>#N/A</c:v>
                </c:pt>
                <c:pt idx="9237">
                  <c:v>#N/A</c:v>
                </c:pt>
                <c:pt idx="9238">
                  <c:v>#N/A</c:v>
                </c:pt>
                <c:pt idx="9239">
                  <c:v>#N/A</c:v>
                </c:pt>
                <c:pt idx="9240">
                  <c:v>#N/A</c:v>
                </c:pt>
                <c:pt idx="9241">
                  <c:v>#N/A</c:v>
                </c:pt>
                <c:pt idx="9242">
                  <c:v>#N/A</c:v>
                </c:pt>
                <c:pt idx="9243">
                  <c:v>#N/A</c:v>
                </c:pt>
                <c:pt idx="9244">
                  <c:v>#N/A</c:v>
                </c:pt>
                <c:pt idx="9245">
                  <c:v>#N/A</c:v>
                </c:pt>
                <c:pt idx="9246">
                  <c:v>#N/A</c:v>
                </c:pt>
                <c:pt idx="9247">
                  <c:v>#N/A</c:v>
                </c:pt>
                <c:pt idx="9248">
                  <c:v>#N/A</c:v>
                </c:pt>
                <c:pt idx="9249">
                  <c:v>#N/A</c:v>
                </c:pt>
                <c:pt idx="9250">
                  <c:v>#N/A</c:v>
                </c:pt>
                <c:pt idx="9251">
                  <c:v>#N/A</c:v>
                </c:pt>
                <c:pt idx="9252">
                  <c:v>#N/A</c:v>
                </c:pt>
                <c:pt idx="9253">
                  <c:v>#N/A</c:v>
                </c:pt>
                <c:pt idx="9254">
                  <c:v>#N/A</c:v>
                </c:pt>
                <c:pt idx="9255">
                  <c:v>#N/A</c:v>
                </c:pt>
                <c:pt idx="9256">
                  <c:v>#N/A</c:v>
                </c:pt>
                <c:pt idx="9257">
                  <c:v>#N/A</c:v>
                </c:pt>
                <c:pt idx="9258">
                  <c:v>#N/A</c:v>
                </c:pt>
                <c:pt idx="9259">
                  <c:v>#N/A</c:v>
                </c:pt>
                <c:pt idx="9260">
                  <c:v>#N/A</c:v>
                </c:pt>
                <c:pt idx="9261">
                  <c:v>#N/A</c:v>
                </c:pt>
                <c:pt idx="9262">
                  <c:v>#N/A</c:v>
                </c:pt>
                <c:pt idx="9263">
                  <c:v>#N/A</c:v>
                </c:pt>
                <c:pt idx="9264">
                  <c:v>#N/A</c:v>
                </c:pt>
                <c:pt idx="9265">
                  <c:v>#N/A</c:v>
                </c:pt>
                <c:pt idx="9266">
                  <c:v>#N/A</c:v>
                </c:pt>
                <c:pt idx="9267">
                  <c:v>#N/A</c:v>
                </c:pt>
                <c:pt idx="9268">
                  <c:v>#N/A</c:v>
                </c:pt>
                <c:pt idx="9269">
                  <c:v>#N/A</c:v>
                </c:pt>
                <c:pt idx="9270">
                  <c:v>#N/A</c:v>
                </c:pt>
                <c:pt idx="9271">
                  <c:v>#N/A</c:v>
                </c:pt>
                <c:pt idx="9272">
                  <c:v>#N/A</c:v>
                </c:pt>
                <c:pt idx="9273">
                  <c:v>#N/A</c:v>
                </c:pt>
                <c:pt idx="9274">
                  <c:v>#N/A</c:v>
                </c:pt>
                <c:pt idx="9275">
                  <c:v>#N/A</c:v>
                </c:pt>
                <c:pt idx="9276">
                  <c:v>#N/A</c:v>
                </c:pt>
                <c:pt idx="9277">
                  <c:v>#N/A</c:v>
                </c:pt>
                <c:pt idx="9278">
                  <c:v>#N/A</c:v>
                </c:pt>
                <c:pt idx="9279">
                  <c:v>#N/A</c:v>
                </c:pt>
                <c:pt idx="9280">
                  <c:v>#N/A</c:v>
                </c:pt>
                <c:pt idx="9281">
                  <c:v>#N/A</c:v>
                </c:pt>
                <c:pt idx="9282">
                  <c:v>#N/A</c:v>
                </c:pt>
                <c:pt idx="9283">
                  <c:v>#N/A</c:v>
                </c:pt>
                <c:pt idx="9284">
                  <c:v>#N/A</c:v>
                </c:pt>
                <c:pt idx="9285">
                  <c:v>#N/A</c:v>
                </c:pt>
                <c:pt idx="9286">
                  <c:v>#N/A</c:v>
                </c:pt>
                <c:pt idx="9287">
                  <c:v>#N/A</c:v>
                </c:pt>
                <c:pt idx="9288">
                  <c:v>#N/A</c:v>
                </c:pt>
                <c:pt idx="9289">
                  <c:v>#N/A</c:v>
                </c:pt>
                <c:pt idx="9290">
                  <c:v>#N/A</c:v>
                </c:pt>
                <c:pt idx="9291">
                  <c:v>#N/A</c:v>
                </c:pt>
                <c:pt idx="9292">
                  <c:v>#N/A</c:v>
                </c:pt>
                <c:pt idx="9293">
                  <c:v>#N/A</c:v>
                </c:pt>
                <c:pt idx="9294">
                  <c:v>#N/A</c:v>
                </c:pt>
                <c:pt idx="9295">
                  <c:v>#N/A</c:v>
                </c:pt>
                <c:pt idx="9296">
                  <c:v>#N/A</c:v>
                </c:pt>
                <c:pt idx="9297">
                  <c:v>#N/A</c:v>
                </c:pt>
                <c:pt idx="9298">
                  <c:v>#N/A</c:v>
                </c:pt>
                <c:pt idx="9299">
                  <c:v>#N/A</c:v>
                </c:pt>
                <c:pt idx="9300">
                  <c:v>#N/A</c:v>
                </c:pt>
                <c:pt idx="9301">
                  <c:v>#N/A</c:v>
                </c:pt>
                <c:pt idx="9302">
                  <c:v>#N/A</c:v>
                </c:pt>
                <c:pt idx="9303">
                  <c:v>#N/A</c:v>
                </c:pt>
                <c:pt idx="9304">
                  <c:v>#N/A</c:v>
                </c:pt>
                <c:pt idx="9305">
                  <c:v>#N/A</c:v>
                </c:pt>
                <c:pt idx="9306">
                  <c:v>#N/A</c:v>
                </c:pt>
                <c:pt idx="9307">
                  <c:v>#N/A</c:v>
                </c:pt>
                <c:pt idx="9308">
                  <c:v>#N/A</c:v>
                </c:pt>
                <c:pt idx="9309">
                  <c:v>#N/A</c:v>
                </c:pt>
                <c:pt idx="9310">
                  <c:v>#N/A</c:v>
                </c:pt>
                <c:pt idx="9311">
                  <c:v>#N/A</c:v>
                </c:pt>
                <c:pt idx="9312">
                  <c:v>#N/A</c:v>
                </c:pt>
                <c:pt idx="9313">
                  <c:v>#N/A</c:v>
                </c:pt>
                <c:pt idx="9314">
                  <c:v>#N/A</c:v>
                </c:pt>
                <c:pt idx="9315">
                  <c:v>#N/A</c:v>
                </c:pt>
                <c:pt idx="9316">
                  <c:v>#N/A</c:v>
                </c:pt>
                <c:pt idx="9317">
                  <c:v>#N/A</c:v>
                </c:pt>
                <c:pt idx="9318">
                  <c:v>#N/A</c:v>
                </c:pt>
                <c:pt idx="9319">
                  <c:v>#N/A</c:v>
                </c:pt>
                <c:pt idx="9320">
                  <c:v>#N/A</c:v>
                </c:pt>
                <c:pt idx="9321">
                  <c:v>#N/A</c:v>
                </c:pt>
                <c:pt idx="9322">
                  <c:v>#N/A</c:v>
                </c:pt>
                <c:pt idx="9323">
                  <c:v>#N/A</c:v>
                </c:pt>
                <c:pt idx="9324">
                  <c:v>#N/A</c:v>
                </c:pt>
                <c:pt idx="9325">
                  <c:v>#N/A</c:v>
                </c:pt>
                <c:pt idx="9326">
                  <c:v>#N/A</c:v>
                </c:pt>
                <c:pt idx="9327">
                  <c:v>#N/A</c:v>
                </c:pt>
                <c:pt idx="9328">
                  <c:v>#N/A</c:v>
                </c:pt>
                <c:pt idx="9329">
                  <c:v>#N/A</c:v>
                </c:pt>
                <c:pt idx="9330">
                  <c:v>#N/A</c:v>
                </c:pt>
                <c:pt idx="9331">
                  <c:v>#N/A</c:v>
                </c:pt>
                <c:pt idx="9332">
                  <c:v>#N/A</c:v>
                </c:pt>
                <c:pt idx="9333">
                  <c:v>#N/A</c:v>
                </c:pt>
                <c:pt idx="9334">
                  <c:v>#N/A</c:v>
                </c:pt>
                <c:pt idx="9335">
                  <c:v>#N/A</c:v>
                </c:pt>
                <c:pt idx="9336">
                  <c:v>#N/A</c:v>
                </c:pt>
                <c:pt idx="9337">
                  <c:v>#N/A</c:v>
                </c:pt>
                <c:pt idx="9338">
                  <c:v>#N/A</c:v>
                </c:pt>
                <c:pt idx="9339">
                  <c:v>#N/A</c:v>
                </c:pt>
                <c:pt idx="9340">
                  <c:v>#N/A</c:v>
                </c:pt>
                <c:pt idx="9341">
                  <c:v>#N/A</c:v>
                </c:pt>
                <c:pt idx="9342">
                  <c:v>#N/A</c:v>
                </c:pt>
                <c:pt idx="9343">
                  <c:v>#N/A</c:v>
                </c:pt>
                <c:pt idx="9344">
                  <c:v>#N/A</c:v>
                </c:pt>
                <c:pt idx="9345">
                  <c:v>#N/A</c:v>
                </c:pt>
                <c:pt idx="9346">
                  <c:v>#N/A</c:v>
                </c:pt>
                <c:pt idx="9347">
                  <c:v>#N/A</c:v>
                </c:pt>
                <c:pt idx="9348">
                  <c:v>#N/A</c:v>
                </c:pt>
                <c:pt idx="9349">
                  <c:v>#N/A</c:v>
                </c:pt>
                <c:pt idx="9350">
                  <c:v>#N/A</c:v>
                </c:pt>
                <c:pt idx="9351">
                  <c:v>#N/A</c:v>
                </c:pt>
                <c:pt idx="9352">
                  <c:v>#N/A</c:v>
                </c:pt>
                <c:pt idx="9353">
                  <c:v>#N/A</c:v>
                </c:pt>
                <c:pt idx="9354">
                  <c:v>#N/A</c:v>
                </c:pt>
                <c:pt idx="9355">
                  <c:v>#N/A</c:v>
                </c:pt>
                <c:pt idx="9356">
                  <c:v>#N/A</c:v>
                </c:pt>
                <c:pt idx="9357">
                  <c:v>#N/A</c:v>
                </c:pt>
                <c:pt idx="9358">
                  <c:v>#N/A</c:v>
                </c:pt>
                <c:pt idx="9359">
                  <c:v>#N/A</c:v>
                </c:pt>
                <c:pt idx="9360">
                  <c:v>#N/A</c:v>
                </c:pt>
                <c:pt idx="9361">
                  <c:v>#N/A</c:v>
                </c:pt>
                <c:pt idx="9362">
                  <c:v>#N/A</c:v>
                </c:pt>
                <c:pt idx="9363">
                  <c:v>#N/A</c:v>
                </c:pt>
                <c:pt idx="9364">
                  <c:v>#N/A</c:v>
                </c:pt>
                <c:pt idx="9365">
                  <c:v>#N/A</c:v>
                </c:pt>
                <c:pt idx="9366">
                  <c:v>#N/A</c:v>
                </c:pt>
                <c:pt idx="9367">
                  <c:v>#N/A</c:v>
                </c:pt>
                <c:pt idx="9368">
                  <c:v>#N/A</c:v>
                </c:pt>
                <c:pt idx="9369">
                  <c:v>#N/A</c:v>
                </c:pt>
                <c:pt idx="9370">
                  <c:v>#N/A</c:v>
                </c:pt>
                <c:pt idx="9371">
                  <c:v>#N/A</c:v>
                </c:pt>
                <c:pt idx="9372">
                  <c:v>#N/A</c:v>
                </c:pt>
                <c:pt idx="9373">
                  <c:v>#N/A</c:v>
                </c:pt>
                <c:pt idx="9374">
                  <c:v>#N/A</c:v>
                </c:pt>
                <c:pt idx="9375">
                  <c:v>#N/A</c:v>
                </c:pt>
                <c:pt idx="9376">
                  <c:v>#N/A</c:v>
                </c:pt>
                <c:pt idx="9377">
                  <c:v>#N/A</c:v>
                </c:pt>
                <c:pt idx="9378">
                  <c:v>#N/A</c:v>
                </c:pt>
                <c:pt idx="9379">
                  <c:v>#N/A</c:v>
                </c:pt>
                <c:pt idx="9380">
                  <c:v>#N/A</c:v>
                </c:pt>
                <c:pt idx="9381">
                  <c:v>#N/A</c:v>
                </c:pt>
                <c:pt idx="9382">
                  <c:v>#N/A</c:v>
                </c:pt>
                <c:pt idx="9383">
                  <c:v>#N/A</c:v>
                </c:pt>
                <c:pt idx="9384">
                  <c:v>#N/A</c:v>
                </c:pt>
                <c:pt idx="9385">
                  <c:v>#N/A</c:v>
                </c:pt>
                <c:pt idx="9386">
                  <c:v>#N/A</c:v>
                </c:pt>
                <c:pt idx="9387">
                  <c:v>#N/A</c:v>
                </c:pt>
                <c:pt idx="9388">
                  <c:v>#N/A</c:v>
                </c:pt>
                <c:pt idx="9389">
                  <c:v>#N/A</c:v>
                </c:pt>
                <c:pt idx="9390">
                  <c:v>#N/A</c:v>
                </c:pt>
                <c:pt idx="9391">
                  <c:v>#N/A</c:v>
                </c:pt>
                <c:pt idx="9392">
                  <c:v>#N/A</c:v>
                </c:pt>
                <c:pt idx="9393">
                  <c:v>#N/A</c:v>
                </c:pt>
                <c:pt idx="9394">
                  <c:v>#N/A</c:v>
                </c:pt>
                <c:pt idx="9395">
                  <c:v>#N/A</c:v>
                </c:pt>
                <c:pt idx="9396">
                  <c:v>#N/A</c:v>
                </c:pt>
                <c:pt idx="9397">
                  <c:v>#N/A</c:v>
                </c:pt>
                <c:pt idx="9398">
                  <c:v>#N/A</c:v>
                </c:pt>
                <c:pt idx="9399">
                  <c:v>#N/A</c:v>
                </c:pt>
                <c:pt idx="9400">
                  <c:v>#N/A</c:v>
                </c:pt>
                <c:pt idx="9401">
                  <c:v>#N/A</c:v>
                </c:pt>
                <c:pt idx="9402">
                  <c:v>#N/A</c:v>
                </c:pt>
                <c:pt idx="9403">
                  <c:v>#N/A</c:v>
                </c:pt>
                <c:pt idx="9404">
                  <c:v>#N/A</c:v>
                </c:pt>
                <c:pt idx="9405">
                  <c:v>#N/A</c:v>
                </c:pt>
                <c:pt idx="9406">
                  <c:v>#N/A</c:v>
                </c:pt>
                <c:pt idx="9407">
                  <c:v>#N/A</c:v>
                </c:pt>
                <c:pt idx="9408">
                  <c:v>#N/A</c:v>
                </c:pt>
                <c:pt idx="9409">
                  <c:v>#N/A</c:v>
                </c:pt>
                <c:pt idx="9410">
                  <c:v>#N/A</c:v>
                </c:pt>
                <c:pt idx="9411">
                  <c:v>#N/A</c:v>
                </c:pt>
                <c:pt idx="9412">
                  <c:v>#N/A</c:v>
                </c:pt>
                <c:pt idx="9413">
                  <c:v>#N/A</c:v>
                </c:pt>
                <c:pt idx="9414">
                  <c:v>#N/A</c:v>
                </c:pt>
                <c:pt idx="9415">
                  <c:v>#N/A</c:v>
                </c:pt>
                <c:pt idx="9416">
                  <c:v>#N/A</c:v>
                </c:pt>
                <c:pt idx="9417">
                  <c:v>#N/A</c:v>
                </c:pt>
                <c:pt idx="9418">
                  <c:v>#N/A</c:v>
                </c:pt>
                <c:pt idx="9419">
                  <c:v>#N/A</c:v>
                </c:pt>
                <c:pt idx="9420">
                  <c:v>#N/A</c:v>
                </c:pt>
                <c:pt idx="9421">
                  <c:v>#N/A</c:v>
                </c:pt>
                <c:pt idx="9422">
                  <c:v>#N/A</c:v>
                </c:pt>
                <c:pt idx="9423">
                  <c:v>#N/A</c:v>
                </c:pt>
                <c:pt idx="9424">
                  <c:v>#N/A</c:v>
                </c:pt>
                <c:pt idx="9425">
                  <c:v>#N/A</c:v>
                </c:pt>
                <c:pt idx="9426">
                  <c:v>#N/A</c:v>
                </c:pt>
                <c:pt idx="9427">
                  <c:v>#N/A</c:v>
                </c:pt>
                <c:pt idx="9428">
                  <c:v>#N/A</c:v>
                </c:pt>
                <c:pt idx="9429">
                  <c:v>#N/A</c:v>
                </c:pt>
                <c:pt idx="9430">
                  <c:v>#N/A</c:v>
                </c:pt>
                <c:pt idx="9431">
                  <c:v>#N/A</c:v>
                </c:pt>
                <c:pt idx="9432">
                  <c:v>#N/A</c:v>
                </c:pt>
                <c:pt idx="9433">
                  <c:v>#N/A</c:v>
                </c:pt>
                <c:pt idx="9434">
                  <c:v>#N/A</c:v>
                </c:pt>
                <c:pt idx="9435">
                  <c:v>#N/A</c:v>
                </c:pt>
                <c:pt idx="9436">
                  <c:v>#N/A</c:v>
                </c:pt>
                <c:pt idx="9437">
                  <c:v>#N/A</c:v>
                </c:pt>
                <c:pt idx="9438">
                  <c:v>#N/A</c:v>
                </c:pt>
                <c:pt idx="9439">
                  <c:v>#N/A</c:v>
                </c:pt>
                <c:pt idx="9440">
                  <c:v>#N/A</c:v>
                </c:pt>
                <c:pt idx="9441">
                  <c:v>#N/A</c:v>
                </c:pt>
                <c:pt idx="9442">
                  <c:v>#N/A</c:v>
                </c:pt>
                <c:pt idx="9443">
                  <c:v>#N/A</c:v>
                </c:pt>
                <c:pt idx="9444">
                  <c:v>#N/A</c:v>
                </c:pt>
                <c:pt idx="9445">
                  <c:v>#N/A</c:v>
                </c:pt>
                <c:pt idx="9446">
                  <c:v>#N/A</c:v>
                </c:pt>
                <c:pt idx="9447">
                  <c:v>#N/A</c:v>
                </c:pt>
                <c:pt idx="9448">
                  <c:v>#N/A</c:v>
                </c:pt>
                <c:pt idx="9449">
                  <c:v>#N/A</c:v>
                </c:pt>
                <c:pt idx="9450">
                  <c:v>#N/A</c:v>
                </c:pt>
                <c:pt idx="9451">
                  <c:v>#N/A</c:v>
                </c:pt>
                <c:pt idx="9452">
                  <c:v>#N/A</c:v>
                </c:pt>
                <c:pt idx="9453">
                  <c:v>#N/A</c:v>
                </c:pt>
                <c:pt idx="9454">
                  <c:v>#N/A</c:v>
                </c:pt>
                <c:pt idx="9455">
                  <c:v>#N/A</c:v>
                </c:pt>
                <c:pt idx="9456">
                  <c:v>#N/A</c:v>
                </c:pt>
                <c:pt idx="9457">
                  <c:v>#N/A</c:v>
                </c:pt>
                <c:pt idx="9458">
                  <c:v>#N/A</c:v>
                </c:pt>
                <c:pt idx="9459">
                  <c:v>#N/A</c:v>
                </c:pt>
                <c:pt idx="9460">
                  <c:v>#N/A</c:v>
                </c:pt>
                <c:pt idx="9461">
                  <c:v>#N/A</c:v>
                </c:pt>
                <c:pt idx="9462">
                  <c:v>#N/A</c:v>
                </c:pt>
                <c:pt idx="9463">
                  <c:v>#N/A</c:v>
                </c:pt>
                <c:pt idx="9464">
                  <c:v>#N/A</c:v>
                </c:pt>
                <c:pt idx="9465">
                  <c:v>#N/A</c:v>
                </c:pt>
                <c:pt idx="9466">
                  <c:v>#N/A</c:v>
                </c:pt>
                <c:pt idx="9467">
                  <c:v>#N/A</c:v>
                </c:pt>
                <c:pt idx="9468">
                  <c:v>#N/A</c:v>
                </c:pt>
                <c:pt idx="9469">
                  <c:v>#N/A</c:v>
                </c:pt>
                <c:pt idx="9470">
                  <c:v>#N/A</c:v>
                </c:pt>
                <c:pt idx="9471">
                  <c:v>#N/A</c:v>
                </c:pt>
                <c:pt idx="9472">
                  <c:v>#N/A</c:v>
                </c:pt>
                <c:pt idx="9473">
                  <c:v>#N/A</c:v>
                </c:pt>
                <c:pt idx="9474">
                  <c:v>#N/A</c:v>
                </c:pt>
                <c:pt idx="9475">
                  <c:v>#N/A</c:v>
                </c:pt>
                <c:pt idx="9476">
                  <c:v>#N/A</c:v>
                </c:pt>
                <c:pt idx="9477">
                  <c:v>#N/A</c:v>
                </c:pt>
                <c:pt idx="9478">
                  <c:v>#N/A</c:v>
                </c:pt>
                <c:pt idx="9479">
                  <c:v>#N/A</c:v>
                </c:pt>
                <c:pt idx="9480">
                  <c:v>#N/A</c:v>
                </c:pt>
                <c:pt idx="9481">
                  <c:v>#N/A</c:v>
                </c:pt>
                <c:pt idx="9482">
                  <c:v>#N/A</c:v>
                </c:pt>
                <c:pt idx="9483">
                  <c:v>#N/A</c:v>
                </c:pt>
                <c:pt idx="9484">
                  <c:v>#N/A</c:v>
                </c:pt>
                <c:pt idx="9485">
                  <c:v>#N/A</c:v>
                </c:pt>
                <c:pt idx="9486">
                  <c:v>#N/A</c:v>
                </c:pt>
                <c:pt idx="9487">
                  <c:v>#N/A</c:v>
                </c:pt>
                <c:pt idx="9488">
                  <c:v>#N/A</c:v>
                </c:pt>
                <c:pt idx="9489">
                  <c:v>#N/A</c:v>
                </c:pt>
                <c:pt idx="9490">
                  <c:v>#N/A</c:v>
                </c:pt>
                <c:pt idx="9491">
                  <c:v>#N/A</c:v>
                </c:pt>
                <c:pt idx="9492">
                  <c:v>#N/A</c:v>
                </c:pt>
                <c:pt idx="9493">
                  <c:v>#N/A</c:v>
                </c:pt>
                <c:pt idx="9494">
                  <c:v>#N/A</c:v>
                </c:pt>
                <c:pt idx="9495">
                  <c:v>#N/A</c:v>
                </c:pt>
                <c:pt idx="9496">
                  <c:v>#N/A</c:v>
                </c:pt>
                <c:pt idx="9497">
                  <c:v>#N/A</c:v>
                </c:pt>
                <c:pt idx="9498">
                  <c:v>#N/A</c:v>
                </c:pt>
                <c:pt idx="9499">
                  <c:v>#N/A</c:v>
                </c:pt>
                <c:pt idx="9500">
                  <c:v>#N/A</c:v>
                </c:pt>
                <c:pt idx="9501">
                  <c:v>#N/A</c:v>
                </c:pt>
                <c:pt idx="9502">
                  <c:v>#N/A</c:v>
                </c:pt>
                <c:pt idx="9503">
                  <c:v>#N/A</c:v>
                </c:pt>
                <c:pt idx="9504">
                  <c:v>#N/A</c:v>
                </c:pt>
                <c:pt idx="9505">
                  <c:v>#N/A</c:v>
                </c:pt>
                <c:pt idx="9506">
                  <c:v>#N/A</c:v>
                </c:pt>
                <c:pt idx="9507">
                  <c:v>#N/A</c:v>
                </c:pt>
                <c:pt idx="9508">
                  <c:v>#N/A</c:v>
                </c:pt>
                <c:pt idx="9509">
                  <c:v>#N/A</c:v>
                </c:pt>
                <c:pt idx="9510">
                  <c:v>#N/A</c:v>
                </c:pt>
                <c:pt idx="9511">
                  <c:v>#N/A</c:v>
                </c:pt>
                <c:pt idx="9512">
                  <c:v>#N/A</c:v>
                </c:pt>
                <c:pt idx="9513">
                  <c:v>#N/A</c:v>
                </c:pt>
                <c:pt idx="9514">
                  <c:v>#N/A</c:v>
                </c:pt>
                <c:pt idx="9515">
                  <c:v>#N/A</c:v>
                </c:pt>
                <c:pt idx="9516">
                  <c:v>#N/A</c:v>
                </c:pt>
                <c:pt idx="9517">
                  <c:v>#N/A</c:v>
                </c:pt>
                <c:pt idx="9518">
                  <c:v>#N/A</c:v>
                </c:pt>
                <c:pt idx="9519">
                  <c:v>#N/A</c:v>
                </c:pt>
                <c:pt idx="9520">
                  <c:v>#N/A</c:v>
                </c:pt>
                <c:pt idx="9521">
                  <c:v>#N/A</c:v>
                </c:pt>
                <c:pt idx="9522">
                  <c:v>#N/A</c:v>
                </c:pt>
                <c:pt idx="9523">
                  <c:v>#N/A</c:v>
                </c:pt>
                <c:pt idx="9524">
                  <c:v>#N/A</c:v>
                </c:pt>
                <c:pt idx="9525">
                  <c:v>#N/A</c:v>
                </c:pt>
                <c:pt idx="9526">
                  <c:v>#N/A</c:v>
                </c:pt>
                <c:pt idx="9527">
                  <c:v>#N/A</c:v>
                </c:pt>
                <c:pt idx="9528">
                  <c:v>#N/A</c:v>
                </c:pt>
                <c:pt idx="9529">
                  <c:v>#N/A</c:v>
                </c:pt>
                <c:pt idx="9530">
                  <c:v>#N/A</c:v>
                </c:pt>
                <c:pt idx="9531">
                  <c:v>#N/A</c:v>
                </c:pt>
                <c:pt idx="9532">
                  <c:v>#N/A</c:v>
                </c:pt>
                <c:pt idx="9533">
                  <c:v>#N/A</c:v>
                </c:pt>
                <c:pt idx="9534">
                  <c:v>#N/A</c:v>
                </c:pt>
                <c:pt idx="9535">
                  <c:v>#N/A</c:v>
                </c:pt>
                <c:pt idx="9536">
                  <c:v>#N/A</c:v>
                </c:pt>
                <c:pt idx="9537">
                  <c:v>#N/A</c:v>
                </c:pt>
                <c:pt idx="9538">
                  <c:v>#N/A</c:v>
                </c:pt>
                <c:pt idx="9539">
                  <c:v>#N/A</c:v>
                </c:pt>
                <c:pt idx="9540">
                  <c:v>#N/A</c:v>
                </c:pt>
                <c:pt idx="9541">
                  <c:v>#N/A</c:v>
                </c:pt>
                <c:pt idx="9542">
                  <c:v>#N/A</c:v>
                </c:pt>
                <c:pt idx="9543">
                  <c:v>#N/A</c:v>
                </c:pt>
                <c:pt idx="9544">
                  <c:v>#N/A</c:v>
                </c:pt>
                <c:pt idx="9545">
                  <c:v>#N/A</c:v>
                </c:pt>
                <c:pt idx="9546">
                  <c:v>#N/A</c:v>
                </c:pt>
                <c:pt idx="9547">
                  <c:v>#N/A</c:v>
                </c:pt>
                <c:pt idx="9548">
                  <c:v>#N/A</c:v>
                </c:pt>
                <c:pt idx="9549">
                  <c:v>#N/A</c:v>
                </c:pt>
                <c:pt idx="9550">
                  <c:v>#N/A</c:v>
                </c:pt>
                <c:pt idx="9551">
                  <c:v>#N/A</c:v>
                </c:pt>
                <c:pt idx="9552">
                  <c:v>#N/A</c:v>
                </c:pt>
                <c:pt idx="9553">
                  <c:v>#N/A</c:v>
                </c:pt>
                <c:pt idx="9554">
                  <c:v>#N/A</c:v>
                </c:pt>
                <c:pt idx="9555">
                  <c:v>#N/A</c:v>
                </c:pt>
                <c:pt idx="9556">
                  <c:v>#N/A</c:v>
                </c:pt>
                <c:pt idx="9557">
                  <c:v>#N/A</c:v>
                </c:pt>
                <c:pt idx="9558">
                  <c:v>#N/A</c:v>
                </c:pt>
                <c:pt idx="9559">
                  <c:v>#N/A</c:v>
                </c:pt>
                <c:pt idx="9560">
                  <c:v>#N/A</c:v>
                </c:pt>
                <c:pt idx="9561">
                  <c:v>#N/A</c:v>
                </c:pt>
                <c:pt idx="9562">
                  <c:v>#N/A</c:v>
                </c:pt>
                <c:pt idx="9563">
                  <c:v>#N/A</c:v>
                </c:pt>
                <c:pt idx="9564">
                  <c:v>#N/A</c:v>
                </c:pt>
                <c:pt idx="9565">
                  <c:v>#N/A</c:v>
                </c:pt>
                <c:pt idx="9566">
                  <c:v>#N/A</c:v>
                </c:pt>
                <c:pt idx="9567">
                  <c:v>#N/A</c:v>
                </c:pt>
                <c:pt idx="9568">
                  <c:v>#N/A</c:v>
                </c:pt>
                <c:pt idx="9569">
                  <c:v>#N/A</c:v>
                </c:pt>
                <c:pt idx="9570">
                  <c:v>#N/A</c:v>
                </c:pt>
                <c:pt idx="9571">
                  <c:v>#N/A</c:v>
                </c:pt>
                <c:pt idx="9572">
                  <c:v>#N/A</c:v>
                </c:pt>
                <c:pt idx="9573">
                  <c:v>#N/A</c:v>
                </c:pt>
                <c:pt idx="9574">
                  <c:v>#N/A</c:v>
                </c:pt>
                <c:pt idx="9575">
                  <c:v>#N/A</c:v>
                </c:pt>
                <c:pt idx="9576">
                  <c:v>#N/A</c:v>
                </c:pt>
                <c:pt idx="9577">
                  <c:v>#N/A</c:v>
                </c:pt>
                <c:pt idx="9578">
                  <c:v>#N/A</c:v>
                </c:pt>
                <c:pt idx="9579">
                  <c:v>#N/A</c:v>
                </c:pt>
                <c:pt idx="9580">
                  <c:v>#N/A</c:v>
                </c:pt>
                <c:pt idx="9581">
                  <c:v>#N/A</c:v>
                </c:pt>
                <c:pt idx="9582">
                  <c:v>#N/A</c:v>
                </c:pt>
                <c:pt idx="9583">
                  <c:v>#N/A</c:v>
                </c:pt>
                <c:pt idx="9584">
                  <c:v>#N/A</c:v>
                </c:pt>
                <c:pt idx="9585">
                  <c:v>#N/A</c:v>
                </c:pt>
                <c:pt idx="9586">
                  <c:v>#N/A</c:v>
                </c:pt>
                <c:pt idx="9587">
                  <c:v>#N/A</c:v>
                </c:pt>
                <c:pt idx="9588">
                  <c:v>#N/A</c:v>
                </c:pt>
                <c:pt idx="9589">
                  <c:v>#N/A</c:v>
                </c:pt>
                <c:pt idx="9590">
                  <c:v>#N/A</c:v>
                </c:pt>
                <c:pt idx="9591">
                  <c:v>#N/A</c:v>
                </c:pt>
                <c:pt idx="9592">
                  <c:v>#N/A</c:v>
                </c:pt>
                <c:pt idx="9593">
                  <c:v>#N/A</c:v>
                </c:pt>
                <c:pt idx="9594">
                  <c:v>#N/A</c:v>
                </c:pt>
                <c:pt idx="9595">
                  <c:v>#N/A</c:v>
                </c:pt>
                <c:pt idx="9596">
                  <c:v>#N/A</c:v>
                </c:pt>
                <c:pt idx="9597">
                  <c:v>#N/A</c:v>
                </c:pt>
                <c:pt idx="9598">
                  <c:v>#N/A</c:v>
                </c:pt>
                <c:pt idx="9599">
                  <c:v>#N/A</c:v>
                </c:pt>
                <c:pt idx="9600">
                  <c:v>#N/A</c:v>
                </c:pt>
                <c:pt idx="9601">
                  <c:v>#N/A</c:v>
                </c:pt>
                <c:pt idx="9602">
                  <c:v>#N/A</c:v>
                </c:pt>
                <c:pt idx="9603">
                  <c:v>#N/A</c:v>
                </c:pt>
                <c:pt idx="9604">
                  <c:v>#N/A</c:v>
                </c:pt>
                <c:pt idx="9605">
                  <c:v>#N/A</c:v>
                </c:pt>
                <c:pt idx="9606">
                  <c:v>#N/A</c:v>
                </c:pt>
                <c:pt idx="9607">
                  <c:v>#N/A</c:v>
                </c:pt>
                <c:pt idx="9608">
                  <c:v>#N/A</c:v>
                </c:pt>
                <c:pt idx="9609">
                  <c:v>#N/A</c:v>
                </c:pt>
                <c:pt idx="9610">
                  <c:v>#N/A</c:v>
                </c:pt>
                <c:pt idx="9611">
                  <c:v>#N/A</c:v>
                </c:pt>
                <c:pt idx="9612">
                  <c:v>#N/A</c:v>
                </c:pt>
                <c:pt idx="9613">
                  <c:v>#N/A</c:v>
                </c:pt>
                <c:pt idx="9614">
                  <c:v>#N/A</c:v>
                </c:pt>
                <c:pt idx="9615">
                  <c:v>#N/A</c:v>
                </c:pt>
                <c:pt idx="9616">
                  <c:v>#N/A</c:v>
                </c:pt>
                <c:pt idx="9617">
                  <c:v>#N/A</c:v>
                </c:pt>
                <c:pt idx="9618">
                  <c:v>#N/A</c:v>
                </c:pt>
                <c:pt idx="9619">
                  <c:v>#N/A</c:v>
                </c:pt>
                <c:pt idx="9620">
                  <c:v>#N/A</c:v>
                </c:pt>
                <c:pt idx="9621">
                  <c:v>#N/A</c:v>
                </c:pt>
                <c:pt idx="9622">
                  <c:v>#N/A</c:v>
                </c:pt>
                <c:pt idx="9623">
                  <c:v>#N/A</c:v>
                </c:pt>
                <c:pt idx="9624">
                  <c:v>#N/A</c:v>
                </c:pt>
                <c:pt idx="9625">
                  <c:v>#N/A</c:v>
                </c:pt>
                <c:pt idx="9626">
                  <c:v>#N/A</c:v>
                </c:pt>
                <c:pt idx="9627">
                  <c:v>#N/A</c:v>
                </c:pt>
                <c:pt idx="9628">
                  <c:v>#N/A</c:v>
                </c:pt>
                <c:pt idx="9629">
                  <c:v>#N/A</c:v>
                </c:pt>
                <c:pt idx="9630">
                  <c:v>#N/A</c:v>
                </c:pt>
                <c:pt idx="9631">
                  <c:v>#N/A</c:v>
                </c:pt>
                <c:pt idx="9632">
                  <c:v>#N/A</c:v>
                </c:pt>
                <c:pt idx="9633">
                  <c:v>#N/A</c:v>
                </c:pt>
                <c:pt idx="9634">
                  <c:v>#N/A</c:v>
                </c:pt>
                <c:pt idx="9635">
                  <c:v>#N/A</c:v>
                </c:pt>
                <c:pt idx="9636">
                  <c:v>#N/A</c:v>
                </c:pt>
                <c:pt idx="9637">
                  <c:v>#N/A</c:v>
                </c:pt>
                <c:pt idx="9638">
                  <c:v>#N/A</c:v>
                </c:pt>
                <c:pt idx="9639">
                  <c:v>#N/A</c:v>
                </c:pt>
                <c:pt idx="9640">
                  <c:v>#N/A</c:v>
                </c:pt>
                <c:pt idx="9641">
                  <c:v>#N/A</c:v>
                </c:pt>
                <c:pt idx="9642">
                  <c:v>#N/A</c:v>
                </c:pt>
                <c:pt idx="9643">
                  <c:v>#N/A</c:v>
                </c:pt>
                <c:pt idx="9644">
                  <c:v>#N/A</c:v>
                </c:pt>
                <c:pt idx="9645">
                  <c:v>#N/A</c:v>
                </c:pt>
                <c:pt idx="9646">
                  <c:v>#N/A</c:v>
                </c:pt>
                <c:pt idx="9647">
                  <c:v>#N/A</c:v>
                </c:pt>
                <c:pt idx="9648">
                  <c:v>#N/A</c:v>
                </c:pt>
                <c:pt idx="9649">
                  <c:v>#N/A</c:v>
                </c:pt>
                <c:pt idx="9650">
                  <c:v>#N/A</c:v>
                </c:pt>
                <c:pt idx="9651">
                  <c:v>#N/A</c:v>
                </c:pt>
                <c:pt idx="9652">
                  <c:v>#N/A</c:v>
                </c:pt>
                <c:pt idx="9653">
                  <c:v>#N/A</c:v>
                </c:pt>
                <c:pt idx="9654">
                  <c:v>#N/A</c:v>
                </c:pt>
                <c:pt idx="9655">
                  <c:v>#N/A</c:v>
                </c:pt>
                <c:pt idx="9656">
                  <c:v>#N/A</c:v>
                </c:pt>
                <c:pt idx="9657">
                  <c:v>#N/A</c:v>
                </c:pt>
                <c:pt idx="9658">
                  <c:v>#N/A</c:v>
                </c:pt>
                <c:pt idx="9659">
                  <c:v>#N/A</c:v>
                </c:pt>
                <c:pt idx="9660">
                  <c:v>#N/A</c:v>
                </c:pt>
                <c:pt idx="9661">
                  <c:v>#N/A</c:v>
                </c:pt>
                <c:pt idx="9662">
                  <c:v>#N/A</c:v>
                </c:pt>
                <c:pt idx="9663">
                  <c:v>#N/A</c:v>
                </c:pt>
                <c:pt idx="9664">
                  <c:v>#N/A</c:v>
                </c:pt>
                <c:pt idx="9665">
                  <c:v>#N/A</c:v>
                </c:pt>
                <c:pt idx="9666">
                  <c:v>#N/A</c:v>
                </c:pt>
                <c:pt idx="9667">
                  <c:v>#N/A</c:v>
                </c:pt>
                <c:pt idx="9668">
                  <c:v>#N/A</c:v>
                </c:pt>
                <c:pt idx="9669">
                  <c:v>#N/A</c:v>
                </c:pt>
                <c:pt idx="9670">
                  <c:v>#N/A</c:v>
                </c:pt>
                <c:pt idx="9671">
                  <c:v>#N/A</c:v>
                </c:pt>
                <c:pt idx="9672">
                  <c:v>#N/A</c:v>
                </c:pt>
                <c:pt idx="9673">
                  <c:v>#N/A</c:v>
                </c:pt>
                <c:pt idx="9674">
                  <c:v>#N/A</c:v>
                </c:pt>
                <c:pt idx="9675">
                  <c:v>#N/A</c:v>
                </c:pt>
                <c:pt idx="9676">
                  <c:v>#N/A</c:v>
                </c:pt>
                <c:pt idx="9677">
                  <c:v>#N/A</c:v>
                </c:pt>
                <c:pt idx="9678">
                  <c:v>#N/A</c:v>
                </c:pt>
                <c:pt idx="9679">
                  <c:v>#N/A</c:v>
                </c:pt>
                <c:pt idx="9680">
                  <c:v>#N/A</c:v>
                </c:pt>
                <c:pt idx="9681">
                  <c:v>#N/A</c:v>
                </c:pt>
                <c:pt idx="9682">
                  <c:v>#N/A</c:v>
                </c:pt>
                <c:pt idx="9683">
                  <c:v>#N/A</c:v>
                </c:pt>
                <c:pt idx="9684">
                  <c:v>#N/A</c:v>
                </c:pt>
                <c:pt idx="9685">
                  <c:v>#N/A</c:v>
                </c:pt>
                <c:pt idx="9686">
                  <c:v>#N/A</c:v>
                </c:pt>
                <c:pt idx="9687">
                  <c:v>#N/A</c:v>
                </c:pt>
                <c:pt idx="9688">
                  <c:v>#N/A</c:v>
                </c:pt>
                <c:pt idx="9689">
                  <c:v>#N/A</c:v>
                </c:pt>
                <c:pt idx="9690">
                  <c:v>#N/A</c:v>
                </c:pt>
                <c:pt idx="9691">
                  <c:v>#N/A</c:v>
                </c:pt>
                <c:pt idx="9692">
                  <c:v>#N/A</c:v>
                </c:pt>
                <c:pt idx="9693">
                  <c:v>#N/A</c:v>
                </c:pt>
                <c:pt idx="9694">
                  <c:v>#N/A</c:v>
                </c:pt>
                <c:pt idx="9695">
                  <c:v>#N/A</c:v>
                </c:pt>
                <c:pt idx="9696">
                  <c:v>#N/A</c:v>
                </c:pt>
                <c:pt idx="9697">
                  <c:v>#N/A</c:v>
                </c:pt>
                <c:pt idx="9698">
                  <c:v>#N/A</c:v>
                </c:pt>
                <c:pt idx="9699">
                  <c:v>#N/A</c:v>
                </c:pt>
                <c:pt idx="9700">
                  <c:v>#N/A</c:v>
                </c:pt>
                <c:pt idx="9701">
                  <c:v>#N/A</c:v>
                </c:pt>
                <c:pt idx="9702">
                  <c:v>#N/A</c:v>
                </c:pt>
                <c:pt idx="9703">
                  <c:v>#N/A</c:v>
                </c:pt>
                <c:pt idx="9704">
                  <c:v>#N/A</c:v>
                </c:pt>
                <c:pt idx="9705">
                  <c:v>#N/A</c:v>
                </c:pt>
                <c:pt idx="9706">
                  <c:v>#N/A</c:v>
                </c:pt>
                <c:pt idx="9707">
                  <c:v>#N/A</c:v>
                </c:pt>
                <c:pt idx="9708">
                  <c:v>#N/A</c:v>
                </c:pt>
                <c:pt idx="9709">
                  <c:v>#N/A</c:v>
                </c:pt>
                <c:pt idx="9710">
                  <c:v>#N/A</c:v>
                </c:pt>
                <c:pt idx="9711">
                  <c:v>#N/A</c:v>
                </c:pt>
                <c:pt idx="9712">
                  <c:v>#N/A</c:v>
                </c:pt>
                <c:pt idx="9713">
                  <c:v>#N/A</c:v>
                </c:pt>
                <c:pt idx="9714">
                  <c:v>#N/A</c:v>
                </c:pt>
                <c:pt idx="9715">
                  <c:v>#N/A</c:v>
                </c:pt>
                <c:pt idx="9716">
                  <c:v>#N/A</c:v>
                </c:pt>
                <c:pt idx="9717">
                  <c:v>#N/A</c:v>
                </c:pt>
                <c:pt idx="9718">
                  <c:v>#N/A</c:v>
                </c:pt>
                <c:pt idx="9719">
                  <c:v>#N/A</c:v>
                </c:pt>
                <c:pt idx="9720">
                  <c:v>#N/A</c:v>
                </c:pt>
                <c:pt idx="9721">
                  <c:v>#N/A</c:v>
                </c:pt>
                <c:pt idx="9722">
                  <c:v>#N/A</c:v>
                </c:pt>
                <c:pt idx="9723">
                  <c:v>#N/A</c:v>
                </c:pt>
                <c:pt idx="9724">
                  <c:v>#N/A</c:v>
                </c:pt>
                <c:pt idx="9725">
                  <c:v>#N/A</c:v>
                </c:pt>
                <c:pt idx="9726">
                  <c:v>#N/A</c:v>
                </c:pt>
                <c:pt idx="9727">
                  <c:v>#N/A</c:v>
                </c:pt>
                <c:pt idx="9728">
                  <c:v>#N/A</c:v>
                </c:pt>
                <c:pt idx="9729">
                  <c:v>#N/A</c:v>
                </c:pt>
                <c:pt idx="9730">
                  <c:v>#N/A</c:v>
                </c:pt>
                <c:pt idx="9731">
                  <c:v>#N/A</c:v>
                </c:pt>
                <c:pt idx="9732">
                  <c:v>#N/A</c:v>
                </c:pt>
                <c:pt idx="9733">
                  <c:v>#N/A</c:v>
                </c:pt>
                <c:pt idx="9734">
                  <c:v>#N/A</c:v>
                </c:pt>
                <c:pt idx="9735">
                  <c:v>#N/A</c:v>
                </c:pt>
                <c:pt idx="9736">
                  <c:v>#N/A</c:v>
                </c:pt>
                <c:pt idx="9737">
                  <c:v>#N/A</c:v>
                </c:pt>
                <c:pt idx="9738">
                  <c:v>#N/A</c:v>
                </c:pt>
                <c:pt idx="9739">
                  <c:v>#N/A</c:v>
                </c:pt>
                <c:pt idx="9740">
                  <c:v>#N/A</c:v>
                </c:pt>
                <c:pt idx="9741">
                  <c:v>#N/A</c:v>
                </c:pt>
                <c:pt idx="9742">
                  <c:v>#N/A</c:v>
                </c:pt>
                <c:pt idx="9743">
                  <c:v>#N/A</c:v>
                </c:pt>
                <c:pt idx="9744">
                  <c:v>#N/A</c:v>
                </c:pt>
                <c:pt idx="9745">
                  <c:v>#N/A</c:v>
                </c:pt>
                <c:pt idx="9746">
                  <c:v>#N/A</c:v>
                </c:pt>
                <c:pt idx="9747">
                  <c:v>#N/A</c:v>
                </c:pt>
                <c:pt idx="9748">
                  <c:v>#N/A</c:v>
                </c:pt>
                <c:pt idx="9749">
                  <c:v>#N/A</c:v>
                </c:pt>
                <c:pt idx="9750">
                  <c:v>#N/A</c:v>
                </c:pt>
                <c:pt idx="9751">
                  <c:v>#N/A</c:v>
                </c:pt>
                <c:pt idx="9752">
                  <c:v>#N/A</c:v>
                </c:pt>
                <c:pt idx="9753">
                  <c:v>#N/A</c:v>
                </c:pt>
                <c:pt idx="9754">
                  <c:v>#N/A</c:v>
                </c:pt>
                <c:pt idx="9755">
                  <c:v>#N/A</c:v>
                </c:pt>
                <c:pt idx="9756">
                  <c:v>#N/A</c:v>
                </c:pt>
                <c:pt idx="9757">
                  <c:v>#N/A</c:v>
                </c:pt>
                <c:pt idx="9758">
                  <c:v>#N/A</c:v>
                </c:pt>
                <c:pt idx="9759">
                  <c:v>#N/A</c:v>
                </c:pt>
                <c:pt idx="9760">
                  <c:v>#N/A</c:v>
                </c:pt>
                <c:pt idx="9761">
                  <c:v>#N/A</c:v>
                </c:pt>
                <c:pt idx="9762">
                  <c:v>#N/A</c:v>
                </c:pt>
                <c:pt idx="9763">
                  <c:v>#N/A</c:v>
                </c:pt>
                <c:pt idx="9764">
                  <c:v>#N/A</c:v>
                </c:pt>
                <c:pt idx="9765">
                  <c:v>#N/A</c:v>
                </c:pt>
                <c:pt idx="9766">
                  <c:v>#N/A</c:v>
                </c:pt>
                <c:pt idx="9767">
                  <c:v>#N/A</c:v>
                </c:pt>
                <c:pt idx="9768">
                  <c:v>#N/A</c:v>
                </c:pt>
                <c:pt idx="9769">
                  <c:v>#N/A</c:v>
                </c:pt>
                <c:pt idx="9770">
                  <c:v>#N/A</c:v>
                </c:pt>
                <c:pt idx="9771">
                  <c:v>#N/A</c:v>
                </c:pt>
                <c:pt idx="9772">
                  <c:v>#N/A</c:v>
                </c:pt>
                <c:pt idx="9773">
                  <c:v>#N/A</c:v>
                </c:pt>
                <c:pt idx="9774">
                  <c:v>#N/A</c:v>
                </c:pt>
                <c:pt idx="9775">
                  <c:v>#N/A</c:v>
                </c:pt>
                <c:pt idx="9776">
                  <c:v>#N/A</c:v>
                </c:pt>
                <c:pt idx="9777">
                  <c:v>#N/A</c:v>
                </c:pt>
                <c:pt idx="9778">
                  <c:v>#N/A</c:v>
                </c:pt>
                <c:pt idx="9779">
                  <c:v>#N/A</c:v>
                </c:pt>
                <c:pt idx="9780">
                  <c:v>#N/A</c:v>
                </c:pt>
                <c:pt idx="9781">
                  <c:v>#N/A</c:v>
                </c:pt>
                <c:pt idx="9782">
                  <c:v>#N/A</c:v>
                </c:pt>
                <c:pt idx="9783">
                  <c:v>#N/A</c:v>
                </c:pt>
                <c:pt idx="9784">
                  <c:v>#N/A</c:v>
                </c:pt>
                <c:pt idx="9785">
                  <c:v>#N/A</c:v>
                </c:pt>
                <c:pt idx="9786">
                  <c:v>#N/A</c:v>
                </c:pt>
                <c:pt idx="9787">
                  <c:v>#N/A</c:v>
                </c:pt>
                <c:pt idx="9788">
                  <c:v>#N/A</c:v>
                </c:pt>
                <c:pt idx="9789">
                  <c:v>#N/A</c:v>
                </c:pt>
                <c:pt idx="9790">
                  <c:v>#N/A</c:v>
                </c:pt>
                <c:pt idx="9791">
                  <c:v>#N/A</c:v>
                </c:pt>
                <c:pt idx="9792">
                  <c:v>#N/A</c:v>
                </c:pt>
                <c:pt idx="9793">
                  <c:v>#N/A</c:v>
                </c:pt>
                <c:pt idx="9794">
                  <c:v>#N/A</c:v>
                </c:pt>
                <c:pt idx="9795">
                  <c:v>#N/A</c:v>
                </c:pt>
                <c:pt idx="9796">
                  <c:v>#N/A</c:v>
                </c:pt>
                <c:pt idx="9797">
                  <c:v>#N/A</c:v>
                </c:pt>
                <c:pt idx="9798">
                  <c:v>#N/A</c:v>
                </c:pt>
                <c:pt idx="9799">
                  <c:v>#N/A</c:v>
                </c:pt>
                <c:pt idx="9800">
                  <c:v>#N/A</c:v>
                </c:pt>
                <c:pt idx="9801">
                  <c:v>#N/A</c:v>
                </c:pt>
                <c:pt idx="9802">
                  <c:v>#N/A</c:v>
                </c:pt>
                <c:pt idx="9803">
                  <c:v>#N/A</c:v>
                </c:pt>
                <c:pt idx="9804">
                  <c:v>#N/A</c:v>
                </c:pt>
                <c:pt idx="9805">
                  <c:v>#N/A</c:v>
                </c:pt>
                <c:pt idx="9806">
                  <c:v>#N/A</c:v>
                </c:pt>
                <c:pt idx="9807">
                  <c:v>#N/A</c:v>
                </c:pt>
                <c:pt idx="9808">
                  <c:v>#N/A</c:v>
                </c:pt>
                <c:pt idx="9809">
                  <c:v>#N/A</c:v>
                </c:pt>
                <c:pt idx="9810">
                  <c:v>#N/A</c:v>
                </c:pt>
                <c:pt idx="9811">
                  <c:v>#N/A</c:v>
                </c:pt>
                <c:pt idx="9812">
                  <c:v>#N/A</c:v>
                </c:pt>
                <c:pt idx="9813">
                  <c:v>#N/A</c:v>
                </c:pt>
                <c:pt idx="9814">
                  <c:v>#N/A</c:v>
                </c:pt>
                <c:pt idx="9815">
                  <c:v>#N/A</c:v>
                </c:pt>
                <c:pt idx="9816">
                  <c:v>#N/A</c:v>
                </c:pt>
                <c:pt idx="9817">
                  <c:v>#N/A</c:v>
                </c:pt>
                <c:pt idx="9818">
                  <c:v>#N/A</c:v>
                </c:pt>
                <c:pt idx="9819">
                  <c:v>#N/A</c:v>
                </c:pt>
                <c:pt idx="9820">
                  <c:v>#N/A</c:v>
                </c:pt>
                <c:pt idx="9821">
                  <c:v>#N/A</c:v>
                </c:pt>
                <c:pt idx="9822">
                  <c:v>#N/A</c:v>
                </c:pt>
                <c:pt idx="9823">
                  <c:v>#N/A</c:v>
                </c:pt>
                <c:pt idx="9824">
                  <c:v>#N/A</c:v>
                </c:pt>
                <c:pt idx="9825">
                  <c:v>#N/A</c:v>
                </c:pt>
                <c:pt idx="9826">
                  <c:v>#N/A</c:v>
                </c:pt>
                <c:pt idx="9827">
                  <c:v>#N/A</c:v>
                </c:pt>
                <c:pt idx="9828">
                  <c:v>#N/A</c:v>
                </c:pt>
                <c:pt idx="9829">
                  <c:v>#N/A</c:v>
                </c:pt>
                <c:pt idx="9830">
                  <c:v>#N/A</c:v>
                </c:pt>
                <c:pt idx="9831">
                  <c:v>#N/A</c:v>
                </c:pt>
                <c:pt idx="9832">
                  <c:v>#N/A</c:v>
                </c:pt>
                <c:pt idx="9833">
                  <c:v>#N/A</c:v>
                </c:pt>
                <c:pt idx="9834">
                  <c:v>#N/A</c:v>
                </c:pt>
                <c:pt idx="9835">
                  <c:v>#N/A</c:v>
                </c:pt>
                <c:pt idx="9836">
                  <c:v>#N/A</c:v>
                </c:pt>
                <c:pt idx="9837">
                  <c:v>#N/A</c:v>
                </c:pt>
                <c:pt idx="9838">
                  <c:v>#N/A</c:v>
                </c:pt>
                <c:pt idx="9839">
                  <c:v>#N/A</c:v>
                </c:pt>
                <c:pt idx="9840">
                  <c:v>#N/A</c:v>
                </c:pt>
                <c:pt idx="9841">
                  <c:v>#N/A</c:v>
                </c:pt>
                <c:pt idx="9842">
                  <c:v>#N/A</c:v>
                </c:pt>
                <c:pt idx="9843">
                  <c:v>#N/A</c:v>
                </c:pt>
                <c:pt idx="9844">
                  <c:v>#N/A</c:v>
                </c:pt>
                <c:pt idx="9845">
                  <c:v>#N/A</c:v>
                </c:pt>
                <c:pt idx="9846">
                  <c:v>#N/A</c:v>
                </c:pt>
                <c:pt idx="9847">
                  <c:v>#N/A</c:v>
                </c:pt>
                <c:pt idx="9848">
                  <c:v>#N/A</c:v>
                </c:pt>
                <c:pt idx="9849">
                  <c:v>#N/A</c:v>
                </c:pt>
                <c:pt idx="9850">
                  <c:v>#N/A</c:v>
                </c:pt>
                <c:pt idx="9851">
                  <c:v>#N/A</c:v>
                </c:pt>
                <c:pt idx="9852">
                  <c:v>#N/A</c:v>
                </c:pt>
                <c:pt idx="9853">
                  <c:v>#N/A</c:v>
                </c:pt>
                <c:pt idx="9854">
                  <c:v>#N/A</c:v>
                </c:pt>
                <c:pt idx="9855">
                  <c:v>#N/A</c:v>
                </c:pt>
                <c:pt idx="9856">
                  <c:v>#N/A</c:v>
                </c:pt>
                <c:pt idx="9857">
                  <c:v>#N/A</c:v>
                </c:pt>
                <c:pt idx="9858">
                  <c:v>#N/A</c:v>
                </c:pt>
                <c:pt idx="9859">
                  <c:v>#N/A</c:v>
                </c:pt>
                <c:pt idx="9860">
                  <c:v>#N/A</c:v>
                </c:pt>
                <c:pt idx="9861">
                  <c:v>#N/A</c:v>
                </c:pt>
                <c:pt idx="9862">
                  <c:v>#N/A</c:v>
                </c:pt>
                <c:pt idx="9863">
                  <c:v>#N/A</c:v>
                </c:pt>
                <c:pt idx="9864">
                  <c:v>#N/A</c:v>
                </c:pt>
                <c:pt idx="9865">
                  <c:v>#N/A</c:v>
                </c:pt>
                <c:pt idx="9866">
                  <c:v>#N/A</c:v>
                </c:pt>
                <c:pt idx="9867">
                  <c:v>#N/A</c:v>
                </c:pt>
                <c:pt idx="9868">
                  <c:v>#N/A</c:v>
                </c:pt>
                <c:pt idx="9869">
                  <c:v>#N/A</c:v>
                </c:pt>
                <c:pt idx="9870">
                  <c:v>#N/A</c:v>
                </c:pt>
                <c:pt idx="9871">
                  <c:v>#N/A</c:v>
                </c:pt>
                <c:pt idx="9872">
                  <c:v>#N/A</c:v>
                </c:pt>
                <c:pt idx="9873">
                  <c:v>#N/A</c:v>
                </c:pt>
                <c:pt idx="9874">
                  <c:v>#N/A</c:v>
                </c:pt>
                <c:pt idx="9875">
                  <c:v>#N/A</c:v>
                </c:pt>
                <c:pt idx="9876">
                  <c:v>#N/A</c:v>
                </c:pt>
                <c:pt idx="9877">
                  <c:v>#N/A</c:v>
                </c:pt>
                <c:pt idx="9878">
                  <c:v>#N/A</c:v>
                </c:pt>
                <c:pt idx="9879">
                  <c:v>#N/A</c:v>
                </c:pt>
                <c:pt idx="9880">
                  <c:v>#N/A</c:v>
                </c:pt>
                <c:pt idx="9881">
                  <c:v>#N/A</c:v>
                </c:pt>
                <c:pt idx="9882">
                  <c:v>#N/A</c:v>
                </c:pt>
                <c:pt idx="9883">
                  <c:v>#N/A</c:v>
                </c:pt>
                <c:pt idx="9884">
                  <c:v>#N/A</c:v>
                </c:pt>
                <c:pt idx="9885">
                  <c:v>#N/A</c:v>
                </c:pt>
                <c:pt idx="9886">
                  <c:v>#N/A</c:v>
                </c:pt>
                <c:pt idx="9887">
                  <c:v>#N/A</c:v>
                </c:pt>
                <c:pt idx="9888">
                  <c:v>#N/A</c:v>
                </c:pt>
                <c:pt idx="9889">
                  <c:v>#N/A</c:v>
                </c:pt>
                <c:pt idx="9890">
                  <c:v>#N/A</c:v>
                </c:pt>
                <c:pt idx="9891">
                  <c:v>#N/A</c:v>
                </c:pt>
                <c:pt idx="9892">
                  <c:v>#N/A</c:v>
                </c:pt>
                <c:pt idx="9893">
                  <c:v>#N/A</c:v>
                </c:pt>
                <c:pt idx="9894">
                  <c:v>#N/A</c:v>
                </c:pt>
                <c:pt idx="9895">
                  <c:v>#N/A</c:v>
                </c:pt>
                <c:pt idx="9896">
                  <c:v>#N/A</c:v>
                </c:pt>
                <c:pt idx="9897">
                  <c:v>#N/A</c:v>
                </c:pt>
                <c:pt idx="9898">
                  <c:v>#N/A</c:v>
                </c:pt>
                <c:pt idx="9899">
                  <c:v>#N/A</c:v>
                </c:pt>
                <c:pt idx="9900">
                  <c:v>#N/A</c:v>
                </c:pt>
                <c:pt idx="9901">
                  <c:v>#N/A</c:v>
                </c:pt>
                <c:pt idx="9902">
                  <c:v>#N/A</c:v>
                </c:pt>
                <c:pt idx="9903">
                  <c:v>#N/A</c:v>
                </c:pt>
                <c:pt idx="9904">
                  <c:v>#N/A</c:v>
                </c:pt>
                <c:pt idx="9905">
                  <c:v>#N/A</c:v>
                </c:pt>
                <c:pt idx="9906">
                  <c:v>#N/A</c:v>
                </c:pt>
                <c:pt idx="9907">
                  <c:v>#N/A</c:v>
                </c:pt>
                <c:pt idx="9908">
                  <c:v>#N/A</c:v>
                </c:pt>
                <c:pt idx="9909">
                  <c:v>#N/A</c:v>
                </c:pt>
                <c:pt idx="9910">
                  <c:v>#N/A</c:v>
                </c:pt>
                <c:pt idx="9911">
                  <c:v>#N/A</c:v>
                </c:pt>
                <c:pt idx="9912">
                  <c:v>#N/A</c:v>
                </c:pt>
                <c:pt idx="9913">
                  <c:v>#N/A</c:v>
                </c:pt>
                <c:pt idx="9914">
                  <c:v>#N/A</c:v>
                </c:pt>
                <c:pt idx="9915">
                  <c:v>#N/A</c:v>
                </c:pt>
                <c:pt idx="9916">
                  <c:v>#N/A</c:v>
                </c:pt>
                <c:pt idx="9917">
                  <c:v>#N/A</c:v>
                </c:pt>
                <c:pt idx="9918">
                  <c:v>#N/A</c:v>
                </c:pt>
                <c:pt idx="9919">
                  <c:v>#N/A</c:v>
                </c:pt>
                <c:pt idx="9920">
                  <c:v>#N/A</c:v>
                </c:pt>
                <c:pt idx="9921">
                  <c:v>#N/A</c:v>
                </c:pt>
                <c:pt idx="9922">
                  <c:v>#N/A</c:v>
                </c:pt>
                <c:pt idx="9923">
                  <c:v>#N/A</c:v>
                </c:pt>
                <c:pt idx="9924">
                  <c:v>#N/A</c:v>
                </c:pt>
                <c:pt idx="9925">
                  <c:v>#N/A</c:v>
                </c:pt>
                <c:pt idx="9926">
                  <c:v>#N/A</c:v>
                </c:pt>
                <c:pt idx="9927">
                  <c:v>#N/A</c:v>
                </c:pt>
                <c:pt idx="9928">
                  <c:v>#N/A</c:v>
                </c:pt>
                <c:pt idx="9929">
                  <c:v>#N/A</c:v>
                </c:pt>
                <c:pt idx="9930">
                  <c:v>#N/A</c:v>
                </c:pt>
                <c:pt idx="9931">
                  <c:v>#N/A</c:v>
                </c:pt>
                <c:pt idx="9932">
                  <c:v>#N/A</c:v>
                </c:pt>
                <c:pt idx="9933">
                  <c:v>#N/A</c:v>
                </c:pt>
                <c:pt idx="9934">
                  <c:v>#N/A</c:v>
                </c:pt>
                <c:pt idx="9935">
                  <c:v>#N/A</c:v>
                </c:pt>
                <c:pt idx="9936">
                  <c:v>#N/A</c:v>
                </c:pt>
                <c:pt idx="9937">
                  <c:v>#N/A</c:v>
                </c:pt>
                <c:pt idx="9938">
                  <c:v>#N/A</c:v>
                </c:pt>
                <c:pt idx="9939">
                  <c:v>#N/A</c:v>
                </c:pt>
                <c:pt idx="9940">
                  <c:v>#N/A</c:v>
                </c:pt>
                <c:pt idx="9941">
                  <c:v>#N/A</c:v>
                </c:pt>
                <c:pt idx="9942">
                  <c:v>#N/A</c:v>
                </c:pt>
                <c:pt idx="9943">
                  <c:v>#N/A</c:v>
                </c:pt>
                <c:pt idx="9944">
                  <c:v>#N/A</c:v>
                </c:pt>
                <c:pt idx="9945">
                  <c:v>#N/A</c:v>
                </c:pt>
                <c:pt idx="9946">
                  <c:v>#N/A</c:v>
                </c:pt>
                <c:pt idx="9947">
                  <c:v>#N/A</c:v>
                </c:pt>
                <c:pt idx="9948">
                  <c:v>#N/A</c:v>
                </c:pt>
                <c:pt idx="9949">
                  <c:v>#N/A</c:v>
                </c:pt>
                <c:pt idx="9950">
                  <c:v>#N/A</c:v>
                </c:pt>
                <c:pt idx="9951">
                  <c:v>#N/A</c:v>
                </c:pt>
                <c:pt idx="9952">
                  <c:v>#N/A</c:v>
                </c:pt>
                <c:pt idx="9953">
                  <c:v>#N/A</c:v>
                </c:pt>
                <c:pt idx="9954">
                  <c:v>#N/A</c:v>
                </c:pt>
                <c:pt idx="9955">
                  <c:v>#N/A</c:v>
                </c:pt>
                <c:pt idx="9956">
                  <c:v>#N/A</c:v>
                </c:pt>
                <c:pt idx="9957">
                  <c:v>#N/A</c:v>
                </c:pt>
                <c:pt idx="9958">
                  <c:v>#N/A</c:v>
                </c:pt>
                <c:pt idx="9959">
                  <c:v>#N/A</c:v>
                </c:pt>
                <c:pt idx="9960">
                  <c:v>#N/A</c:v>
                </c:pt>
                <c:pt idx="9961">
                  <c:v>#N/A</c:v>
                </c:pt>
                <c:pt idx="9962">
                  <c:v>#N/A</c:v>
                </c:pt>
                <c:pt idx="9963">
                  <c:v>#N/A</c:v>
                </c:pt>
                <c:pt idx="9964">
                  <c:v>#N/A</c:v>
                </c:pt>
                <c:pt idx="9965">
                  <c:v>#N/A</c:v>
                </c:pt>
                <c:pt idx="9966">
                  <c:v>#N/A</c:v>
                </c:pt>
                <c:pt idx="9967">
                  <c:v>#N/A</c:v>
                </c:pt>
                <c:pt idx="9968">
                  <c:v>#N/A</c:v>
                </c:pt>
                <c:pt idx="9969">
                  <c:v>#N/A</c:v>
                </c:pt>
                <c:pt idx="9970">
                  <c:v>#N/A</c:v>
                </c:pt>
                <c:pt idx="9971">
                  <c:v>#N/A</c:v>
                </c:pt>
                <c:pt idx="9972">
                  <c:v>#N/A</c:v>
                </c:pt>
                <c:pt idx="9973">
                  <c:v>#N/A</c:v>
                </c:pt>
                <c:pt idx="9974">
                  <c:v>#N/A</c:v>
                </c:pt>
                <c:pt idx="9975">
                  <c:v>#N/A</c:v>
                </c:pt>
                <c:pt idx="9976">
                  <c:v>#N/A</c:v>
                </c:pt>
                <c:pt idx="9977">
                  <c:v>#N/A</c:v>
                </c:pt>
                <c:pt idx="9978">
                  <c:v>#N/A</c:v>
                </c:pt>
                <c:pt idx="9979">
                  <c:v>#N/A</c:v>
                </c:pt>
                <c:pt idx="9980">
                  <c:v>#N/A</c:v>
                </c:pt>
                <c:pt idx="9981">
                  <c:v>#N/A</c:v>
                </c:pt>
                <c:pt idx="9982">
                  <c:v>#N/A</c:v>
                </c:pt>
                <c:pt idx="9983">
                  <c:v>#N/A</c:v>
                </c:pt>
                <c:pt idx="9984">
                  <c:v>#N/A</c:v>
                </c:pt>
                <c:pt idx="9985">
                  <c:v>#N/A</c:v>
                </c:pt>
                <c:pt idx="9986">
                  <c:v>#N/A</c:v>
                </c:pt>
                <c:pt idx="9987">
                  <c:v>#N/A</c:v>
                </c:pt>
                <c:pt idx="9988">
                  <c:v>#N/A</c:v>
                </c:pt>
                <c:pt idx="9989">
                  <c:v>#N/A</c:v>
                </c:pt>
                <c:pt idx="9990">
                  <c:v>#N/A</c:v>
                </c:pt>
                <c:pt idx="9991">
                  <c:v>#N/A</c:v>
                </c:pt>
                <c:pt idx="9992">
                  <c:v>#N/A</c:v>
                </c:pt>
                <c:pt idx="9993">
                  <c:v>#N/A</c:v>
                </c:pt>
                <c:pt idx="9994">
                  <c:v>#N/A</c:v>
                </c:pt>
                <c:pt idx="9995">
                  <c:v>#N/A</c:v>
                </c:pt>
                <c:pt idx="9996">
                  <c:v>#N/A</c:v>
                </c:pt>
                <c:pt idx="9997">
                  <c:v>#N/A</c:v>
                </c:pt>
                <c:pt idx="9998">
                  <c:v>#N/A</c:v>
                </c:pt>
                <c:pt idx="9999">
                  <c:v>#N/A</c:v>
                </c:pt>
              </c:numCache>
            </c:numRef>
          </c:xVal>
          <c:yVal>
            <c:numRef>
              <c:f>'Volcano &amp; Quant FDR'!$BC$2:$BC$10001</c:f>
              <c:numCache>
                <c:formatCode>General</c:formatCode>
                <c:ptCount val="10000"/>
                <c:pt idx="0">
                  <c:v>9.5444120466709095E-2</c:v>
                </c:pt>
                <c:pt idx="1">
                  <c:v>0.89951807260513295</c:v>
                </c:pt>
                <c:pt idx="2">
                  <c:v>0.25238099694251998</c:v>
                </c:pt>
                <c:pt idx="3">
                  <c:v>9.1442773118615202E-3</c:v>
                </c:pt>
                <c:pt idx="4">
                  <c:v>0.92435342073440596</c:v>
                </c:pt>
                <c:pt idx="5">
                  <c:v>4.4742230325937299E-2</c:v>
                </c:pt>
                <c:pt idx="6">
                  <c:v>0.37398540973663302</c:v>
                </c:pt>
                <c:pt idx="7">
                  <c:v>0.41469219326973</c:v>
                </c:pt>
                <c:pt idx="8">
                  <c:v>0.30411151051521301</c:v>
                </c:pt>
                <c:pt idx="9">
                  <c:v>2.85129398107529E-2</c:v>
                </c:pt>
                <c:pt idx="10">
                  <c:v>9.3394267605617599E-4</c:v>
                </c:pt>
                <c:pt idx="11">
                  <c:v>9.8172500729560904E-3</c:v>
                </c:pt>
                <c:pt idx="12">
                  <c:v>3.5154791078184598E-8</c:v>
                </c:pt>
                <c:pt idx="13">
                  <c:v>4.51429810199855E-10</c:v>
                </c:pt>
                <c:pt idx="14">
                  <c:v>8.9993186295032501E-2</c:v>
                </c:pt>
                <c:pt idx="15">
                  <c:v>0.40864580869674699</c:v>
                </c:pt>
                <c:pt idx="16">
                  <c:v>0.21110570430755601</c:v>
                </c:pt>
                <c:pt idx="17">
                  <c:v>3.6981749872211401E-5</c:v>
                </c:pt>
                <c:pt idx="18">
                  <c:v>1.04194302111864E-2</c:v>
                </c:pt>
                <c:pt idx="19">
                  <c:v>1.29603897221386E-4</c:v>
                </c:pt>
                <c:pt idx="20">
                  <c:v>0.109820701181889</c:v>
                </c:pt>
                <c:pt idx="21">
                  <c:v>0.30793929100036599</c:v>
                </c:pt>
                <c:pt idx="22">
                  <c:v>6.0904370620846696E-3</c:v>
                </c:pt>
                <c:pt idx="23">
                  <c:v>1.2540899874125E-8</c:v>
                </c:pt>
                <c:pt idx="24">
                  <c:v>9.3593652127310601E-4</c:v>
                </c:pt>
                <c:pt idx="25">
                  <c:v>5.3971211855241595E-7</c:v>
                </c:pt>
                <c:pt idx="26">
                  <c:v>1.7938320524990599E-4</c:v>
                </c:pt>
                <c:pt idx="27">
                  <c:v>1.7634209245443299E-2</c:v>
                </c:pt>
                <c:pt idx="28">
                  <c:v>0.612368583679199</c:v>
                </c:pt>
                <c:pt idx="29">
                  <c:v>1.8334779888391499E-3</c:v>
                </c:pt>
                <c:pt idx="30">
                  <c:v>3.8202431052923203E-2</c:v>
                </c:pt>
                <c:pt idx="31">
                  <c:v>2.9475970193743699E-2</c:v>
                </c:pt>
                <c:pt idx="32">
                  <c:v>0.101154297590256</c:v>
                </c:pt>
                <c:pt idx="33">
                  <c:v>1.59318502992392E-2</c:v>
                </c:pt>
                <c:pt idx="34">
                  <c:v>0.771484315395355</c:v>
                </c:pt>
                <c:pt idx="35">
                  <c:v>0.21716760098934201</c:v>
                </c:pt>
                <c:pt idx="36">
                  <c:v>1.22906398028135E-2</c:v>
                </c:pt>
                <c:pt idx="37">
                  <c:v>3.4583940760057898E-6</c:v>
                </c:pt>
                <c:pt idx="38">
                  <c:v>9.6957683563232394E-2</c:v>
                </c:pt>
                <c:pt idx="39">
                  <c:v>5.7828109711408601E-2</c:v>
                </c:pt>
                <c:pt idx="40">
                  <c:v>0.95960342884063698</c:v>
                </c:pt>
                <c:pt idx="41">
                  <c:v>5.4679920140188201E-5</c:v>
                </c:pt>
                <c:pt idx="42">
                  <c:v>6.4056143164634705E-2</c:v>
                </c:pt>
                <c:pt idx="43">
                  <c:v>2.1543759852647799E-2</c:v>
                </c:pt>
                <c:pt idx="44">
                  <c:v>0.28906768560409501</c:v>
                </c:pt>
                <c:pt idx="45">
                  <c:v>3.3837810624390801E-3</c:v>
                </c:pt>
                <c:pt idx="46">
                  <c:v>0.137684807181358</c:v>
                </c:pt>
                <c:pt idx="47">
                  <c:v>0.15731349587440499</c:v>
                </c:pt>
                <c:pt idx="48">
                  <c:v>8.2513377070426899E-2</c:v>
                </c:pt>
                <c:pt idx="49">
                  <c:v>0.59709060192108199</c:v>
                </c:pt>
                <c:pt idx="50">
                  <c:v>2.8998219381293199E-9</c:v>
                </c:pt>
                <c:pt idx="51">
                  <c:v>0.19989719986915599</c:v>
                </c:pt>
                <c:pt idx="52">
                  <c:v>3.2949119806289701E-2</c:v>
                </c:pt>
                <c:pt idx="53">
                  <c:v>0.15508930385112801</c:v>
                </c:pt>
                <c:pt idx="54">
                  <c:v>2.7347510680556301E-2</c:v>
                </c:pt>
                <c:pt idx="55">
                  <c:v>0.50622981786727905</c:v>
                </c:pt>
                <c:pt idx="56">
                  <c:v>0.15589579939842199</c:v>
                </c:pt>
                <c:pt idx="57">
                  <c:v>2.53052394837141E-2</c:v>
                </c:pt>
                <c:pt idx="58">
                  <c:v>1.11802602731359E-8</c:v>
                </c:pt>
                <c:pt idx="59">
                  <c:v>7.6647810637950897E-3</c:v>
                </c:pt>
                <c:pt idx="60">
                  <c:v>7.6234457083046396E-5</c:v>
                </c:pt>
                <c:pt idx="61">
                  <c:v>4.9961179494857802E-2</c:v>
                </c:pt>
                <c:pt idx="62">
                  <c:v>0.13080500066280401</c:v>
                </c:pt>
                <c:pt idx="63">
                  <c:v>4.3255979353951101E-10</c:v>
                </c:pt>
                <c:pt idx="64">
                  <c:v>0.22637200355529799</c:v>
                </c:pt>
                <c:pt idx="65">
                  <c:v>1.2571460101753499E-3</c:v>
                </c:pt>
                <c:pt idx="66">
                  <c:v>6.2519609928131104E-2</c:v>
                </c:pt>
                <c:pt idx="67">
                  <c:v>0.74625039100646995</c:v>
                </c:pt>
                <c:pt idx="68">
                  <c:v>6.5370390984753604E-6</c:v>
                </c:pt>
                <c:pt idx="69">
                  <c:v>9.7703248262405396E-2</c:v>
                </c:pt>
                <c:pt idx="70">
                  <c:v>0.111801400780678</c:v>
                </c:pt>
                <c:pt idx="71">
                  <c:v>0.101388297975063</c:v>
                </c:pt>
                <c:pt idx="72">
                  <c:v>1.9463079515844601E-3</c:v>
                </c:pt>
                <c:pt idx="73">
                  <c:v>1.3413380656857E-4</c:v>
                </c:pt>
                <c:pt idx="74">
                  <c:v>3.7956710904836703E-2</c:v>
                </c:pt>
                <c:pt idx="75">
                  <c:v>0.45294150710105902</c:v>
                </c:pt>
                <c:pt idx="76">
                  <c:v>1.6995539908748499E-6</c:v>
                </c:pt>
                <c:pt idx="77">
                  <c:v>0.49179810285568198</c:v>
                </c:pt>
                <c:pt idx="78">
                  <c:v>1.2684379704296599E-2</c:v>
                </c:pt>
                <c:pt idx="79">
                  <c:v>3.2747581601142897E-2</c:v>
                </c:pt>
                <c:pt idx="80">
                  <c:v>0.34836569428443898</c:v>
                </c:pt>
                <c:pt idx="81">
                  <c:v>1.4182830229401601E-2</c:v>
                </c:pt>
                <c:pt idx="82">
                  <c:v>6.9094900973141202E-3</c:v>
                </c:pt>
                <c:pt idx="83">
                  <c:v>3.9342179661616703E-5</c:v>
                </c:pt>
                <c:pt idx="84">
                  <c:v>6.0555210802704096E-4</c:v>
                </c:pt>
                <c:pt idx="85">
                  <c:v>6.6398173570632907E-2</c:v>
                </c:pt>
                <c:pt idx="86">
                  <c:v>0.18813230097293901</c:v>
                </c:pt>
                <c:pt idx="87">
                  <c:v>4.0654631447978301E-4</c:v>
                </c:pt>
                <c:pt idx="88">
                  <c:v>0.30146661400795</c:v>
                </c:pt>
                <c:pt idx="89">
                  <c:v>1.55236097052693E-2</c:v>
                </c:pt>
                <c:pt idx="90">
                  <c:v>9.1456167399883298E-2</c:v>
                </c:pt>
                <c:pt idx="91">
                  <c:v>0.53273761272430398</c:v>
                </c:pt>
                <c:pt idx="92">
                  <c:v>4.3972481042146697E-2</c:v>
                </c:pt>
                <c:pt idx="93">
                  <c:v>0.44931250810623202</c:v>
                </c:pt>
                <c:pt idx="94">
                  <c:v>3.17624391755089E-4</c:v>
                </c:pt>
                <c:pt idx="95">
                  <c:v>0.49535098671913103</c:v>
                </c:pt>
                <c:pt idx="96">
                  <c:v>0.62965089082717896</c:v>
                </c:pt>
                <c:pt idx="97">
                  <c:v>0.22057640552520799</c:v>
                </c:pt>
                <c:pt idx="98">
                  <c:v>8.6146844550967199E-3</c:v>
                </c:pt>
                <c:pt idx="99">
                  <c:v>0.25759780406951899</c:v>
                </c:pt>
                <c:pt idx="100">
                  <c:v>0.31394338607788103</c:v>
                </c:pt>
                <c:pt idx="101">
                  <c:v>0.25368198752403298</c:v>
                </c:pt>
                <c:pt idx="102">
                  <c:v>0.31086468696594199</c:v>
                </c:pt>
                <c:pt idx="103">
                  <c:v>0.26728978753089899</c:v>
                </c:pt>
                <c:pt idx="104">
                  <c:v>0.15171159803867301</c:v>
                </c:pt>
                <c:pt idx="105">
                  <c:v>0.87161642313003496</c:v>
                </c:pt>
                <c:pt idx="106">
                  <c:v>6.6919752862304395E-4</c:v>
                </c:pt>
                <c:pt idx="107">
                  <c:v>0.83224439620971702</c:v>
                </c:pt>
                <c:pt idx="108">
                  <c:v>0.131676495075226</c:v>
                </c:pt>
                <c:pt idx="109">
                  <c:v>0.16626350581645999</c:v>
                </c:pt>
                <c:pt idx="110">
                  <c:v>4.2575050145387698E-2</c:v>
                </c:pt>
                <c:pt idx="111">
                  <c:v>0.65386080741882302</c:v>
                </c:pt>
                <c:pt idx="112">
                  <c:v>8.2839101552963298E-2</c:v>
                </c:pt>
                <c:pt idx="113">
                  <c:v>3.7964899092912702E-2</c:v>
                </c:pt>
                <c:pt idx="114">
                  <c:v>0.90754497051239003</c:v>
                </c:pt>
                <c:pt idx="115">
                  <c:v>0.13141040503978699</c:v>
                </c:pt>
                <c:pt idx="116">
                  <c:v>5.9030890464782701E-2</c:v>
                </c:pt>
                <c:pt idx="117">
                  <c:v>1.8025649478659001E-4</c:v>
                </c:pt>
                <c:pt idx="118">
                  <c:v>0.24268299341201799</c:v>
                </c:pt>
                <c:pt idx="119">
                  <c:v>0.14343139529228199</c:v>
                </c:pt>
                <c:pt idx="120">
                  <c:v>3.3471318893134598E-3</c:v>
                </c:pt>
                <c:pt idx="121">
                  <c:v>9.1920560225844401E-3</c:v>
                </c:pt>
                <c:pt idx="122">
                  <c:v>8.4451489150524098E-2</c:v>
                </c:pt>
                <c:pt idx="123">
                  <c:v>1.4355950384015199E-7</c:v>
                </c:pt>
                <c:pt idx="124">
                  <c:v>4.3054390698671299E-2</c:v>
                </c:pt>
                <c:pt idx="125">
                  <c:v>9.8037198185920698E-3</c:v>
                </c:pt>
                <c:pt idx="126">
                  <c:v>5.2383437287062396E-4</c:v>
                </c:pt>
                <c:pt idx="127">
                  <c:v>0.57888662815094005</c:v>
                </c:pt>
                <c:pt idx="128">
                  <c:v>3.7840309232706197E-5</c:v>
                </c:pt>
                <c:pt idx="129">
                  <c:v>0.29177048802375799</c:v>
                </c:pt>
                <c:pt idx="130">
                  <c:v>0.191268995404243</c:v>
                </c:pt>
                <c:pt idx="131">
                  <c:v>5.8313030749559402E-2</c:v>
                </c:pt>
                <c:pt idx="132">
                  <c:v>4.7665098682045902E-3</c:v>
                </c:pt>
                <c:pt idx="133">
                  <c:v>1.8519049626775099E-4</c:v>
                </c:pt>
                <c:pt idx="134">
                  <c:v>2.7072409167885801E-2</c:v>
                </c:pt>
                <c:pt idx="135">
                  <c:v>6.17065094411373E-2</c:v>
                </c:pt>
                <c:pt idx="136">
                  <c:v>0.75442308187484697</c:v>
                </c:pt>
                <c:pt idx="137">
                  <c:v>1.44724203273654E-2</c:v>
                </c:pt>
                <c:pt idx="138">
                  <c:v>0.89966571331024203</c:v>
                </c:pt>
                <c:pt idx="139">
                  <c:v>0.51822960376739502</c:v>
                </c:pt>
                <c:pt idx="140">
                  <c:v>0.89221358299255404</c:v>
                </c:pt>
                <c:pt idx="141">
                  <c:v>0.24644990265369399</c:v>
                </c:pt>
                <c:pt idx="142">
                  <c:v>0.95544487237930298</c:v>
                </c:pt>
                <c:pt idx="143">
                  <c:v>0.23789569735527</c:v>
                </c:pt>
                <c:pt idx="144">
                  <c:v>1.1001150123775E-2</c:v>
                </c:pt>
                <c:pt idx="145">
                  <c:v>0.54603219032287598</c:v>
                </c:pt>
                <c:pt idx="146">
                  <c:v>4.0451148524880401E-3</c:v>
                </c:pt>
                <c:pt idx="147">
                  <c:v>9.2029542429372701E-4</c:v>
                </c:pt>
                <c:pt idx="148">
                  <c:v>0.17385570704937001</c:v>
                </c:pt>
                <c:pt idx="149">
                  <c:v>4.5085102319717399E-3</c:v>
                </c:pt>
                <c:pt idx="150">
                  <c:v>1.7761409282684298E-2</c:v>
                </c:pt>
                <c:pt idx="151">
                  <c:v>0.23932039737701399</c:v>
                </c:pt>
                <c:pt idx="152">
                  <c:v>6.5128982067108196E-2</c:v>
                </c:pt>
                <c:pt idx="153">
                  <c:v>4.9803238362073898E-3</c:v>
                </c:pt>
                <c:pt idx="154">
                  <c:v>6.6853659518528703E-5</c:v>
                </c:pt>
                <c:pt idx="155">
                  <c:v>0.41809341311454801</c:v>
                </c:pt>
                <c:pt idx="156">
                  <c:v>2.7053739177063102E-4</c:v>
                </c:pt>
                <c:pt idx="157">
                  <c:v>1.0776680428534701E-3</c:v>
                </c:pt>
                <c:pt idx="158">
                  <c:v>0.286206305027008</c:v>
                </c:pt>
                <c:pt idx="159">
                  <c:v>7.5352728366851807E-2</c:v>
                </c:pt>
                <c:pt idx="160">
                  <c:v>0.52989858388900801</c:v>
                </c:pt>
                <c:pt idx="161">
                  <c:v>0.48809620738029502</c:v>
                </c:pt>
                <c:pt idx="162">
                  <c:v>1.45831704139709E-2</c:v>
                </c:pt>
                <c:pt idx="163">
                  <c:v>6.2738433480262798E-2</c:v>
                </c:pt>
                <c:pt idx="164">
                  <c:v>5.9753091773018198E-4</c:v>
                </c:pt>
                <c:pt idx="165">
                  <c:v>0.40898030996322599</c:v>
                </c:pt>
                <c:pt idx="166">
                  <c:v>9.2426642775535597E-2</c:v>
                </c:pt>
                <c:pt idx="167">
                  <c:v>0.26295968890190102</c:v>
                </c:pt>
                <c:pt idx="168">
                  <c:v>2.6583988801576203E-4</c:v>
                </c:pt>
                <c:pt idx="169">
                  <c:v>2.6172559708356899E-2</c:v>
                </c:pt>
                <c:pt idx="170">
                  <c:v>0.12446369975805301</c:v>
                </c:pt>
                <c:pt idx="171">
                  <c:v>7.8949436545371995E-2</c:v>
                </c:pt>
                <c:pt idx="172">
                  <c:v>2.0781250204891001E-3</c:v>
                </c:pt>
                <c:pt idx="173">
                  <c:v>6.0296051204204601E-2</c:v>
                </c:pt>
                <c:pt idx="174">
                  <c:v>0.62024497985839799</c:v>
                </c:pt>
                <c:pt idx="175">
                  <c:v>3.3959229476749901E-3</c:v>
                </c:pt>
                <c:pt idx="176">
                  <c:v>0.13860780000686601</c:v>
                </c:pt>
                <c:pt idx="177">
                  <c:v>2.6863029226660701E-2</c:v>
                </c:pt>
                <c:pt idx="178">
                  <c:v>1.43568601924926E-3</c:v>
                </c:pt>
                <c:pt idx="179">
                  <c:v>0.72608351707458496</c:v>
                </c:pt>
                <c:pt idx="180">
                  <c:v>5.8313300833105998E-3</c:v>
                </c:pt>
                <c:pt idx="181">
                  <c:v>3.9872478693723699E-2</c:v>
                </c:pt>
                <c:pt idx="182">
                  <c:v>5.2171322749927597E-4</c:v>
                </c:pt>
                <c:pt idx="183">
                  <c:v>0.93553507328033403</c:v>
                </c:pt>
                <c:pt idx="184">
                  <c:v>1.17412098916247E-4</c:v>
                </c:pt>
                <c:pt idx="185">
                  <c:v>0.23707120120525399</c:v>
                </c:pt>
                <c:pt idx="186">
                  <c:v>0.79284477233886697</c:v>
                </c:pt>
                <c:pt idx="187">
                  <c:v>7.1912966668605804E-2</c:v>
                </c:pt>
                <c:pt idx="188">
                  <c:v>0.25446289777755698</c:v>
                </c:pt>
                <c:pt idx="189">
                  <c:v>8.7932357564568498E-4</c:v>
                </c:pt>
                <c:pt idx="190">
                  <c:v>0.113831996917725</c:v>
                </c:pt>
                <c:pt idx="191">
                  <c:v>0.30213621258735701</c:v>
                </c:pt>
                <c:pt idx="192">
                  <c:v>3.7651628255844102E-2</c:v>
                </c:pt>
                <c:pt idx="193">
                  <c:v>2.70174108445644E-2</c:v>
                </c:pt>
                <c:pt idx="194">
                  <c:v>0.82989329099655196</c:v>
                </c:pt>
                <c:pt idx="195">
                  <c:v>0.68813228607177701</c:v>
                </c:pt>
                <c:pt idx="196">
                  <c:v>0.87783187627792403</c:v>
                </c:pt>
                <c:pt idx="197">
                  <c:v>0.39294320344924899</c:v>
                </c:pt>
                <c:pt idx="198">
                  <c:v>0.13696259260177601</c:v>
                </c:pt>
                <c:pt idx="199">
                  <c:v>8.6953483521938296E-2</c:v>
                </c:pt>
                <c:pt idx="200">
                  <c:v>4.2378529906272902E-2</c:v>
                </c:pt>
                <c:pt idx="201">
                  <c:v>0.19963809847831701</c:v>
                </c:pt>
                <c:pt idx="202">
                  <c:v>0.52192658185958896</c:v>
                </c:pt>
                <c:pt idx="203">
                  <c:v>0.94323647022247303</c:v>
                </c:pt>
                <c:pt idx="204">
                  <c:v>6.1663519591093098E-2</c:v>
                </c:pt>
                <c:pt idx="205">
                  <c:v>0.48117920756339999</c:v>
                </c:pt>
                <c:pt idx="206">
                  <c:v>1.15749705582857E-3</c:v>
                </c:pt>
                <c:pt idx="207">
                  <c:v>0.48186731338500999</c:v>
                </c:pt>
                <c:pt idx="208">
                  <c:v>0.383689105510712</c:v>
                </c:pt>
                <c:pt idx="209">
                  <c:v>0.52587401866912797</c:v>
                </c:pt>
                <c:pt idx="210">
                  <c:v>0.79387491941452004</c:v>
                </c:pt>
                <c:pt idx="211">
                  <c:v>4.3178998748771798E-4</c:v>
                </c:pt>
                <c:pt idx="212">
                  <c:v>1.7376340925693502E-2</c:v>
                </c:pt>
                <c:pt idx="213">
                  <c:v>0.14815950393676799</c:v>
                </c:pt>
                <c:pt idx="214">
                  <c:v>1.7395380884408999E-2</c:v>
                </c:pt>
                <c:pt idx="215">
                  <c:v>2.9084528796374798E-4</c:v>
                </c:pt>
                <c:pt idx="216">
                  <c:v>0.52462720870971702</c:v>
                </c:pt>
                <c:pt idx="217">
                  <c:v>6.1578880995512002E-2</c:v>
                </c:pt>
                <c:pt idx="218">
                  <c:v>2.92512308806181E-3</c:v>
                </c:pt>
                <c:pt idx="219">
                  <c:v>0.58576691150665305</c:v>
                </c:pt>
                <c:pt idx="220">
                  <c:v>0.61476182937622104</c:v>
                </c:pt>
                <c:pt idx="221">
                  <c:v>0.21046289801597601</c:v>
                </c:pt>
                <c:pt idx="222">
                  <c:v>2.1886179223656699E-2</c:v>
                </c:pt>
                <c:pt idx="223">
                  <c:v>0.73466688394546498</c:v>
                </c:pt>
                <c:pt idx="224">
                  <c:v>0.37113028764724698</c:v>
                </c:pt>
                <c:pt idx="225">
                  <c:v>0.120837099850178</c:v>
                </c:pt>
                <c:pt idx="226">
                  <c:v>0.211565896868706</c:v>
                </c:pt>
                <c:pt idx="227">
                  <c:v>0.61029928922653198</c:v>
                </c:pt>
                <c:pt idx="228">
                  <c:v>3.60644608736038E-2</c:v>
                </c:pt>
                <c:pt idx="229">
                  <c:v>1.0364780202508E-2</c:v>
                </c:pt>
                <c:pt idx="230">
                  <c:v>0.153803795576096</c:v>
                </c:pt>
                <c:pt idx="231">
                  <c:v>0.31869050860405002</c:v>
                </c:pt>
                <c:pt idx="232">
                  <c:v>0.78260427713394198</c:v>
                </c:pt>
                <c:pt idx="233">
                  <c:v>3.4095509909093402E-4</c:v>
                </c:pt>
                <c:pt idx="234">
                  <c:v>0.94142657518386796</c:v>
                </c:pt>
                <c:pt idx="235">
                  <c:v>0.17071990668773701</c:v>
                </c:pt>
                <c:pt idx="236">
                  <c:v>3.3944658935070003E-2</c:v>
                </c:pt>
                <c:pt idx="237">
                  <c:v>7.7244471758604102E-3</c:v>
                </c:pt>
                <c:pt idx="238">
                  <c:v>0.16714920103549999</c:v>
                </c:pt>
                <c:pt idx="239">
                  <c:v>1.29906898364425E-2</c:v>
                </c:pt>
                <c:pt idx="240">
                  <c:v>0.53959971666336104</c:v>
                </c:pt>
                <c:pt idx="241">
                  <c:v>0.83739197254180897</c:v>
                </c:pt>
                <c:pt idx="242">
                  <c:v>0.14813539385795599</c:v>
                </c:pt>
                <c:pt idx="243">
                  <c:v>2.77489591389894E-2</c:v>
                </c:pt>
                <c:pt idx="244">
                  <c:v>0.86257201433181796</c:v>
                </c:pt>
                <c:pt idx="245">
                  <c:v>3.6953959614038502E-2</c:v>
                </c:pt>
                <c:pt idx="246">
                  <c:v>0.13432049751281699</c:v>
                </c:pt>
                <c:pt idx="247">
                  <c:v>1.00893704220653E-2</c:v>
                </c:pt>
                <c:pt idx="248">
                  <c:v>0.24405850470066101</c:v>
                </c:pt>
                <c:pt idx="249">
                  <c:v>0.165786802768707</c:v>
                </c:pt>
                <c:pt idx="250">
                  <c:v>0.56717842817306496</c:v>
                </c:pt>
                <c:pt idx="251">
                  <c:v>4.2566452175378799E-3</c:v>
                </c:pt>
                <c:pt idx="252">
                  <c:v>1.8171679228544201E-2</c:v>
                </c:pt>
                <c:pt idx="253">
                  <c:v>8.4444824606180208E-3</c:v>
                </c:pt>
                <c:pt idx="254">
                  <c:v>0.64725452661514304</c:v>
                </c:pt>
                <c:pt idx="255">
                  <c:v>0.99874299764633201</c:v>
                </c:pt>
                <c:pt idx="256">
                  <c:v>1.4313650317490101E-3</c:v>
                </c:pt>
                <c:pt idx="257">
                  <c:v>0.60341888666152999</c:v>
                </c:pt>
                <c:pt idx="258">
                  <c:v>0.71374428272247303</c:v>
                </c:pt>
                <c:pt idx="259">
                  <c:v>1.6699770465493199E-2</c:v>
                </c:pt>
                <c:pt idx="260">
                  <c:v>0.60173392295837402</c:v>
                </c:pt>
                <c:pt idx="261">
                  <c:v>6.7277951166033701E-3</c:v>
                </c:pt>
                <c:pt idx="262">
                  <c:v>2.0853120833635299E-2</c:v>
                </c:pt>
                <c:pt idx="263">
                  <c:v>0.91639810800552401</c:v>
                </c:pt>
                <c:pt idx="264">
                  <c:v>0.62651681900024403</c:v>
                </c:pt>
                <c:pt idx="265">
                  <c:v>0.118294700980186</c:v>
                </c:pt>
                <c:pt idx="266">
                  <c:v>0.60227930545806896</c:v>
                </c:pt>
                <c:pt idx="267">
                  <c:v>4.8674240708351101E-2</c:v>
                </c:pt>
                <c:pt idx="268">
                  <c:v>0.18736709654331199</c:v>
                </c:pt>
                <c:pt idx="269">
                  <c:v>5.8933361287927302E-5</c:v>
                </c:pt>
                <c:pt idx="270">
                  <c:v>0.119019202888012</c:v>
                </c:pt>
                <c:pt idx="271">
                  <c:v>3.4306868910789497E-2</c:v>
                </c:pt>
                <c:pt idx="272">
                  <c:v>0.140647798776627</c:v>
                </c:pt>
                <c:pt idx="273">
                  <c:v>2.7711000293493301E-3</c:v>
                </c:pt>
                <c:pt idx="274">
                  <c:v>5.3808838129043596E-3</c:v>
                </c:pt>
                <c:pt idx="275">
                  <c:v>0.89597988128662098</c:v>
                </c:pt>
                <c:pt idx="276">
                  <c:v>1.1857969686389001E-2</c:v>
                </c:pt>
                <c:pt idx="277">
                  <c:v>0.55987471342086803</c:v>
                </c:pt>
                <c:pt idx="278">
                  <c:v>0.21266910433769201</c:v>
                </c:pt>
                <c:pt idx="279">
                  <c:v>3.84762388421223E-4</c:v>
                </c:pt>
                <c:pt idx="280">
                  <c:v>0.60064458847045898</c:v>
                </c:pt>
                <c:pt idx="281">
                  <c:v>9.9203679710626602E-3</c:v>
                </c:pt>
                <c:pt idx="282">
                  <c:v>0.66537982225418102</c:v>
                </c:pt>
                <c:pt idx="283">
                  <c:v>5.02864792943001E-2</c:v>
                </c:pt>
                <c:pt idx="284">
                  <c:v>0.510509014129639</c:v>
                </c:pt>
                <c:pt idx="285">
                  <c:v>0.609727323055267</c:v>
                </c:pt>
                <c:pt idx="286">
                  <c:v>0.74895757436752297</c:v>
                </c:pt>
                <c:pt idx="287">
                  <c:v>0.30235868692398099</c:v>
                </c:pt>
                <c:pt idx="288">
                  <c:v>0.19732029736042001</c:v>
                </c:pt>
                <c:pt idx="289">
                  <c:v>0.36828529834747298</c:v>
                </c:pt>
                <c:pt idx="290">
                  <c:v>0.43055391311645502</c:v>
                </c:pt>
                <c:pt idx="291">
                  <c:v>3.5835411399602897E-2</c:v>
                </c:pt>
                <c:pt idx="292">
                  <c:v>0.33254548907280002</c:v>
                </c:pt>
                <c:pt idx="293">
                  <c:v>6.4076608978211897E-3</c:v>
                </c:pt>
                <c:pt idx="294">
                  <c:v>0.392992794513702</c:v>
                </c:pt>
                <c:pt idx="295">
                  <c:v>3.05071603506804E-2</c:v>
                </c:pt>
                <c:pt idx="296">
                  <c:v>8.1875242292880998E-2</c:v>
                </c:pt>
                <c:pt idx="297">
                  <c:v>0.131509304046631</c:v>
                </c:pt>
                <c:pt idx="298">
                  <c:v>0.12678149342536901</c:v>
                </c:pt>
                <c:pt idx="299">
                  <c:v>0.206412598490715</c:v>
                </c:pt>
                <c:pt idx="300">
                  <c:v>5.5033579468727098E-2</c:v>
                </c:pt>
                <c:pt idx="301">
                  <c:v>0.54667097330093395</c:v>
                </c:pt>
                <c:pt idx="302">
                  <c:v>3.1559899449348498E-2</c:v>
                </c:pt>
                <c:pt idx="303">
                  <c:v>0.86683839559555098</c:v>
                </c:pt>
                <c:pt idx="304">
                  <c:v>0.36165380477905301</c:v>
                </c:pt>
                <c:pt idx="305">
                  <c:v>0.26405549049377403</c:v>
                </c:pt>
                <c:pt idx="306">
                  <c:v>1.31193203851581E-2</c:v>
                </c:pt>
                <c:pt idx="307">
                  <c:v>0.32303738594055198</c:v>
                </c:pt>
                <c:pt idx="308">
                  <c:v>8.8286757469177204E-2</c:v>
                </c:pt>
                <c:pt idx="309">
                  <c:v>0.142931804060936</c:v>
                </c:pt>
                <c:pt idx="310">
                  <c:v>0.75654542446136497</c:v>
                </c:pt>
                <c:pt idx="311">
                  <c:v>0.50381779670715299</c:v>
                </c:pt>
                <c:pt idx="312">
                  <c:v>7.8011773526668493E-2</c:v>
                </c:pt>
                <c:pt idx="313">
                  <c:v>4.2896199971437503E-2</c:v>
                </c:pt>
                <c:pt idx="314">
                  <c:v>0.21894539892673501</c:v>
                </c:pt>
                <c:pt idx="315">
                  <c:v>3.2532051205635099E-2</c:v>
                </c:pt>
                <c:pt idx="316">
                  <c:v>0.34261140227317799</c:v>
                </c:pt>
                <c:pt idx="317">
                  <c:v>0.51071399450302102</c:v>
                </c:pt>
                <c:pt idx="318">
                  <c:v>2.6898540556430799E-2</c:v>
                </c:pt>
                <c:pt idx="319">
                  <c:v>0.90314787626266502</c:v>
                </c:pt>
                <c:pt idx="320">
                  <c:v>0.36240279674530002</c:v>
                </c:pt>
                <c:pt idx="321">
                  <c:v>0.203018099069595</c:v>
                </c:pt>
                <c:pt idx="322">
                  <c:v>0.36501640081405601</c:v>
                </c:pt>
                <c:pt idx="323">
                  <c:v>6.2531000003218703E-3</c:v>
                </c:pt>
                <c:pt idx="324">
                  <c:v>1.64434406906366E-2</c:v>
                </c:pt>
                <c:pt idx="325">
                  <c:v>0.30900689959526101</c:v>
                </c:pt>
                <c:pt idx="326">
                  <c:v>0.28779339790344199</c:v>
                </c:pt>
                <c:pt idx="327">
                  <c:v>9.9331349134445204E-2</c:v>
                </c:pt>
                <c:pt idx="328">
                  <c:v>6.7828923463821397E-2</c:v>
                </c:pt>
                <c:pt idx="329">
                  <c:v>0.90166717767715499</c:v>
                </c:pt>
                <c:pt idx="330">
                  <c:v>4.47029396891594E-2</c:v>
                </c:pt>
                <c:pt idx="331">
                  <c:v>0.99462592601776101</c:v>
                </c:pt>
                <c:pt idx="332">
                  <c:v>0.27253800630569502</c:v>
                </c:pt>
                <c:pt idx="333">
                  <c:v>0.22651350498199499</c:v>
                </c:pt>
                <c:pt idx="334">
                  <c:v>3.9917439222335802E-2</c:v>
                </c:pt>
                <c:pt idx="335">
                  <c:v>0.31576779484748801</c:v>
                </c:pt>
                <c:pt idx="336">
                  <c:v>0.40314918756485002</c:v>
                </c:pt>
                <c:pt idx="337">
                  <c:v>3.4493830054998398E-2</c:v>
                </c:pt>
                <c:pt idx="338">
                  <c:v>0.11796169728040699</c:v>
                </c:pt>
                <c:pt idx="339">
                  <c:v>0.96176451444625899</c:v>
                </c:pt>
                <c:pt idx="340">
                  <c:v>0.951466083526611</c:v>
                </c:pt>
                <c:pt idx="341">
                  <c:v>2.6604700833559002E-2</c:v>
                </c:pt>
                <c:pt idx="342">
                  <c:v>0.151375606656075</c:v>
                </c:pt>
                <c:pt idx="343">
                  <c:v>2.9769510729238402E-4</c:v>
                </c:pt>
                <c:pt idx="344">
                  <c:v>0.99894958734512296</c:v>
                </c:pt>
                <c:pt idx="345">
                  <c:v>0.32068529725074801</c:v>
                </c:pt>
                <c:pt idx="346">
                  <c:v>0.38590559363365201</c:v>
                </c:pt>
                <c:pt idx="347">
                  <c:v>8.6828619241714505E-2</c:v>
                </c:pt>
                <c:pt idx="348">
                  <c:v>0.735609471797943</c:v>
                </c:pt>
                <c:pt idx="349">
                  <c:v>0.46480190753936801</c:v>
                </c:pt>
                <c:pt idx="350">
                  <c:v>0.15969690680503801</c:v>
                </c:pt>
                <c:pt idx="351">
                  <c:v>0.106727696955204</c:v>
                </c:pt>
                <c:pt idx="352">
                  <c:v>7.2123907506465898E-2</c:v>
                </c:pt>
                <c:pt idx="353">
                  <c:v>0.20512789487838701</c:v>
                </c:pt>
                <c:pt idx="354">
                  <c:v>0.196206405758858</c:v>
                </c:pt>
                <c:pt idx="355">
                  <c:v>6.2470600008964497E-2</c:v>
                </c:pt>
                <c:pt idx="356">
                  <c:v>0.97511178255081199</c:v>
                </c:pt>
                <c:pt idx="357">
                  <c:v>9.1366752982139601E-2</c:v>
                </c:pt>
                <c:pt idx="358">
                  <c:v>3.6118779331445701E-2</c:v>
                </c:pt>
                <c:pt idx="359">
                  <c:v>0.11597839742898899</c:v>
                </c:pt>
                <c:pt idx="360">
                  <c:v>0.21670000255107899</c:v>
                </c:pt>
                <c:pt idx="361">
                  <c:v>0.55529701709747303</c:v>
                </c:pt>
                <c:pt idx="362">
                  <c:v>0.524733126163483</c:v>
                </c:pt>
                <c:pt idx="363">
                  <c:v>0.52155762910842896</c:v>
                </c:pt>
                <c:pt idx="364">
                  <c:v>3.9023349527269602E-3</c:v>
                </c:pt>
                <c:pt idx="365">
                  <c:v>0.13607390224933599</c:v>
                </c:pt>
                <c:pt idx="366">
                  <c:v>0.137683406472206</c:v>
                </c:pt>
                <c:pt idx="367">
                  <c:v>0.64092367887496904</c:v>
                </c:pt>
                <c:pt idx="368">
                  <c:v>0.81443297863006603</c:v>
                </c:pt>
                <c:pt idx="369">
                  <c:v>6.6311871632933599E-3</c:v>
                </c:pt>
                <c:pt idx="370">
                  <c:v>0.40474569797515902</c:v>
                </c:pt>
                <c:pt idx="371">
                  <c:v>2.89020296186209E-2</c:v>
                </c:pt>
                <c:pt idx="372">
                  <c:v>0.53407877683639504</c:v>
                </c:pt>
                <c:pt idx="373">
                  <c:v>1.81611604057252E-3</c:v>
                </c:pt>
                <c:pt idx="374">
                  <c:v>5.0638049840927103E-2</c:v>
                </c:pt>
                <c:pt idx="375">
                  <c:v>3.6528299096971798E-3</c:v>
                </c:pt>
                <c:pt idx="376">
                  <c:v>0.97577869892120395</c:v>
                </c:pt>
                <c:pt idx="377">
                  <c:v>2.2618779912591001E-2</c:v>
                </c:pt>
                <c:pt idx="378">
                  <c:v>1.9264790462330001E-3</c:v>
                </c:pt>
                <c:pt idx="379">
                  <c:v>2.0285630598664301E-2</c:v>
                </c:pt>
                <c:pt idx="380">
                  <c:v>0.14091019332408899</c:v>
                </c:pt>
                <c:pt idx="381">
                  <c:v>0.219281405210495</c:v>
                </c:pt>
                <c:pt idx="382">
                  <c:v>6.2615573406219496E-2</c:v>
                </c:pt>
                <c:pt idx="383">
                  <c:v>2.27087307721376E-2</c:v>
                </c:pt>
                <c:pt idx="384">
                  <c:v>4.0593962185084802E-3</c:v>
                </c:pt>
                <c:pt idx="385">
                  <c:v>6.7299291491508498E-2</c:v>
                </c:pt>
                <c:pt idx="386">
                  <c:v>3.44653688371181E-2</c:v>
                </c:pt>
                <c:pt idx="387">
                  <c:v>0.114146202802658</c:v>
                </c:pt>
                <c:pt idx="388">
                  <c:v>6.0736900195479402E-3</c:v>
                </c:pt>
                <c:pt idx="389">
                  <c:v>4.1290020453743599E-4</c:v>
                </c:pt>
                <c:pt idx="390">
                  <c:v>0.17876179516315499</c:v>
                </c:pt>
                <c:pt idx="391">
                  <c:v>0.45394408702850297</c:v>
                </c:pt>
                <c:pt idx="392">
                  <c:v>0.2014250010252</c:v>
                </c:pt>
                <c:pt idx="393">
                  <c:v>3.3006649464368799E-3</c:v>
                </c:pt>
                <c:pt idx="394">
                  <c:v>0.24481880664825401</c:v>
                </c:pt>
                <c:pt idx="395">
                  <c:v>0.77322071790695202</c:v>
                </c:pt>
                <c:pt idx="396">
                  <c:v>0.90828150510787997</c:v>
                </c:pt>
                <c:pt idx="397">
                  <c:v>0.51075649261474598</c:v>
                </c:pt>
                <c:pt idx="398">
                  <c:v>0.64382928609848</c:v>
                </c:pt>
                <c:pt idx="399">
                  <c:v>0.15309520065784499</c:v>
                </c:pt>
                <c:pt idx="400">
                  <c:v>0.15427139401435899</c:v>
                </c:pt>
                <c:pt idx="401">
                  <c:v>0.48174980282783503</c:v>
                </c:pt>
                <c:pt idx="402">
                  <c:v>4.3890580534934998E-2</c:v>
                </c:pt>
                <c:pt idx="403">
                  <c:v>0.50080060958862305</c:v>
                </c:pt>
                <c:pt idx="404">
                  <c:v>0.30361220240593001</c:v>
                </c:pt>
                <c:pt idx="405">
                  <c:v>9.7135312855243697E-2</c:v>
                </c:pt>
                <c:pt idx="406">
                  <c:v>0.32714268565177901</c:v>
                </c:pt>
                <c:pt idx="407">
                  <c:v>1.56851802021265E-2</c:v>
                </c:pt>
                <c:pt idx="408">
                  <c:v>0.147400498390198</c:v>
                </c:pt>
                <c:pt idx="409">
                  <c:v>0.87521982192993197</c:v>
                </c:pt>
                <c:pt idx="410">
                  <c:v>4.7180399298667901E-2</c:v>
                </c:pt>
                <c:pt idx="411">
                  <c:v>0.29636150598526001</c:v>
                </c:pt>
                <c:pt idx="412">
                  <c:v>0.55982208251953103</c:v>
                </c:pt>
                <c:pt idx="413">
                  <c:v>0.41996848583221402</c:v>
                </c:pt>
                <c:pt idx="414">
                  <c:v>0.77668249607086204</c:v>
                </c:pt>
                <c:pt idx="415">
                  <c:v>0.59101712703704801</c:v>
                </c:pt>
                <c:pt idx="416">
                  <c:v>0.67651051282882702</c:v>
                </c:pt>
                <c:pt idx="417">
                  <c:v>0.45742869377136203</c:v>
                </c:pt>
                <c:pt idx="418">
                  <c:v>0.86260652542114302</c:v>
                </c:pt>
                <c:pt idx="419">
                  <c:v>5.18838986754417E-2</c:v>
                </c:pt>
                <c:pt idx="420">
                  <c:v>0.58477389812469505</c:v>
                </c:pt>
                <c:pt idx="421">
                  <c:v>0.20437729358673101</c:v>
                </c:pt>
                <c:pt idx="422">
                  <c:v>0.34064608812332198</c:v>
                </c:pt>
                <c:pt idx="423">
                  <c:v>0.10631719976663601</c:v>
                </c:pt>
                <c:pt idx="424">
                  <c:v>0.30258619785308799</c:v>
                </c:pt>
                <c:pt idx="425">
                  <c:v>0.22556670010089899</c:v>
                </c:pt>
                <c:pt idx="426">
                  <c:v>0.42670300602912897</c:v>
                </c:pt>
                <c:pt idx="427">
                  <c:v>0.28444218635559099</c:v>
                </c:pt>
                <c:pt idx="428">
                  <c:v>7.9998262226581601E-2</c:v>
                </c:pt>
                <c:pt idx="429">
                  <c:v>0.405063986778259</c:v>
                </c:pt>
                <c:pt idx="430">
                  <c:v>7.7776819467544597E-2</c:v>
                </c:pt>
                <c:pt idx="431">
                  <c:v>1.3952139765024201E-2</c:v>
                </c:pt>
                <c:pt idx="432">
                  <c:v>0.54515320062637296</c:v>
                </c:pt>
                <c:pt idx="433">
                  <c:v>0.44233348965644798</c:v>
                </c:pt>
                <c:pt idx="434">
                  <c:v>0.224738404154778</c:v>
                </c:pt>
                <c:pt idx="435">
                  <c:v>0.48266831040382402</c:v>
                </c:pt>
                <c:pt idx="436">
                  <c:v>7.2815059684217002E-3</c:v>
                </c:pt>
                <c:pt idx="437">
                  <c:v>0.21629840135574299</c:v>
                </c:pt>
                <c:pt idx="438">
                  <c:v>0.529493927955627</c:v>
                </c:pt>
                <c:pt idx="439">
                  <c:v>0.34074780344963101</c:v>
                </c:pt>
                <c:pt idx="440">
                  <c:v>0.98448437452316295</c:v>
                </c:pt>
                <c:pt idx="441">
                  <c:v>0.121239699423313</c:v>
                </c:pt>
                <c:pt idx="442">
                  <c:v>0.26480779051780701</c:v>
                </c:pt>
                <c:pt idx="443">
                  <c:v>0.54335141181945801</c:v>
                </c:pt>
                <c:pt idx="444">
                  <c:v>4.6173021197319003E-2</c:v>
                </c:pt>
                <c:pt idx="445">
                  <c:v>0.65267711877822898</c:v>
                </c:pt>
                <c:pt idx="446">
                  <c:v>9.9493138492107405E-2</c:v>
                </c:pt>
                <c:pt idx="447">
                  <c:v>7.3019713163375896E-2</c:v>
                </c:pt>
                <c:pt idx="448">
                  <c:v>0.375690788030624</c:v>
                </c:pt>
                <c:pt idx="449">
                  <c:v>0.15060380101203899</c:v>
                </c:pt>
                <c:pt idx="450">
                  <c:v>0.169662401080132</c:v>
                </c:pt>
                <c:pt idx="451">
                  <c:v>0.58110767602920499</c:v>
                </c:pt>
                <c:pt idx="452">
                  <c:v>0.216518804430962</c:v>
                </c:pt>
                <c:pt idx="453">
                  <c:v>0.80845201015472401</c:v>
                </c:pt>
                <c:pt idx="454">
                  <c:v>1.8335370114073201E-3</c:v>
                </c:pt>
                <c:pt idx="455">
                  <c:v>4.4265568256378202E-2</c:v>
                </c:pt>
                <c:pt idx="456">
                  <c:v>3.4394189715385398E-3</c:v>
                </c:pt>
                <c:pt idx="457">
                  <c:v>0.74387282133102395</c:v>
                </c:pt>
                <c:pt idx="458">
                  <c:v>0.981908619403839</c:v>
                </c:pt>
                <c:pt idx="459">
                  <c:v>9.3243308365345001E-2</c:v>
                </c:pt>
                <c:pt idx="460">
                  <c:v>2.93674394488335E-2</c:v>
                </c:pt>
                <c:pt idx="461">
                  <c:v>1.0415139608085201E-2</c:v>
                </c:pt>
                <c:pt idx="462">
                  <c:v>1.10897198319435E-2</c:v>
                </c:pt>
                <c:pt idx="463">
                  <c:v>1.75755599047989E-3</c:v>
                </c:pt>
                <c:pt idx="464">
                  <c:v>0.55441087484359697</c:v>
                </c:pt>
                <c:pt idx="465">
                  <c:v>0.91042387485504195</c:v>
                </c:pt>
                <c:pt idx="466">
                  <c:v>6.6638961434364305E-2</c:v>
                </c:pt>
                <c:pt idx="467">
                  <c:v>0.224597007036209</c:v>
                </c:pt>
                <c:pt idx="468">
                  <c:v>5.25426007807255E-2</c:v>
                </c:pt>
                <c:pt idx="469">
                  <c:v>7.4676270596682999E-3</c:v>
                </c:pt>
                <c:pt idx="470">
                  <c:v>3.14779803156853E-2</c:v>
                </c:pt>
                <c:pt idx="471">
                  <c:v>0.115988299250603</c:v>
                </c:pt>
                <c:pt idx="472">
                  <c:v>1.6364390030503301E-2</c:v>
                </c:pt>
                <c:pt idx="473">
                  <c:v>0.38356679677963301</c:v>
                </c:pt>
                <c:pt idx="474">
                  <c:v>0.37286901473999001</c:v>
                </c:pt>
                <c:pt idx="475">
                  <c:v>0.34822988510131803</c:v>
                </c:pt>
                <c:pt idx="476">
                  <c:v>1.69231407344341E-2</c:v>
                </c:pt>
                <c:pt idx="477">
                  <c:v>0.14012880623340601</c:v>
                </c:pt>
                <c:pt idx="478">
                  <c:v>0.123313099145889</c:v>
                </c:pt>
                <c:pt idx="479">
                  <c:v>0.17805689573288</c:v>
                </c:pt>
                <c:pt idx="480">
                  <c:v>0.49451959133148199</c:v>
                </c:pt>
                <c:pt idx="481">
                  <c:v>2.2086229175329201E-2</c:v>
                </c:pt>
                <c:pt idx="482">
                  <c:v>8.2274571061134297E-2</c:v>
                </c:pt>
                <c:pt idx="483">
                  <c:v>0.99731880426406905</c:v>
                </c:pt>
                <c:pt idx="484">
                  <c:v>0.49786689877510099</c:v>
                </c:pt>
                <c:pt idx="485">
                  <c:v>0.19926230609417001</c:v>
                </c:pt>
                <c:pt idx="486">
                  <c:v>0.58749818801879905</c:v>
                </c:pt>
                <c:pt idx="487">
                  <c:v>4.9818698316812501E-2</c:v>
                </c:pt>
                <c:pt idx="488">
                  <c:v>0.647627294063568</c:v>
                </c:pt>
                <c:pt idx="489">
                  <c:v>0.88076162338256803</c:v>
                </c:pt>
                <c:pt idx="490">
                  <c:v>0.178264304995537</c:v>
                </c:pt>
                <c:pt idx="491">
                  <c:v>0.19852000474929801</c:v>
                </c:pt>
                <c:pt idx="492">
                  <c:v>0.70123130083084095</c:v>
                </c:pt>
                <c:pt idx="493">
                  <c:v>1.88844501972198E-2</c:v>
                </c:pt>
                <c:pt idx="494">
                  <c:v>1.1531449854373901E-2</c:v>
                </c:pt>
                <c:pt idx="495">
                  <c:v>0.31541329622268699</c:v>
                </c:pt>
                <c:pt idx="496">
                  <c:v>0.132480293512344</c:v>
                </c:pt>
                <c:pt idx="497">
                  <c:v>0.36405199766159102</c:v>
                </c:pt>
                <c:pt idx="498">
                  <c:v>0.20798589289188399</c:v>
                </c:pt>
                <c:pt idx="499">
                  <c:v>0.72211027145385698</c:v>
                </c:pt>
                <c:pt idx="500">
                  <c:v>6.1459910124540301E-2</c:v>
                </c:pt>
                <c:pt idx="501">
                  <c:v>9.3027248978614793E-2</c:v>
                </c:pt>
                <c:pt idx="502">
                  <c:v>0.74729198217392001</c:v>
                </c:pt>
                <c:pt idx="503">
                  <c:v>0.109273299574852</c:v>
                </c:pt>
                <c:pt idx="504">
                  <c:v>1.87033694237471E-3</c:v>
                </c:pt>
                <c:pt idx="505">
                  <c:v>0.35809659957885698</c:v>
                </c:pt>
                <c:pt idx="506">
                  <c:v>0.61896991729736295</c:v>
                </c:pt>
                <c:pt idx="507">
                  <c:v>4.5014601200819002E-2</c:v>
                </c:pt>
                <c:pt idx="508">
                  <c:v>0.95518469810485795</c:v>
                </c:pt>
                <c:pt idx="509">
                  <c:v>1.1815929785370801E-2</c:v>
                </c:pt>
                <c:pt idx="510">
                  <c:v>0.62697291374206499</c:v>
                </c:pt>
                <c:pt idx="511">
                  <c:v>7.0046082139015198E-2</c:v>
                </c:pt>
                <c:pt idx="512">
                  <c:v>0.26627099514007602</c:v>
                </c:pt>
                <c:pt idx="513">
                  <c:v>0.17950749397277799</c:v>
                </c:pt>
                <c:pt idx="514">
                  <c:v>1.10430596396327E-2</c:v>
                </c:pt>
                <c:pt idx="515">
                  <c:v>0.37896889448165899</c:v>
                </c:pt>
                <c:pt idx="516">
                  <c:v>0.95837748050689697</c:v>
                </c:pt>
                <c:pt idx="517">
                  <c:v>0.146775603294373</c:v>
                </c:pt>
                <c:pt idx="518">
                  <c:v>0.17116479575634</c:v>
                </c:pt>
                <c:pt idx="519">
                  <c:v>8.9271880686283098E-2</c:v>
                </c:pt>
                <c:pt idx="520">
                  <c:v>1.90917798317969E-3</c:v>
                </c:pt>
                <c:pt idx="521">
                  <c:v>0.52100020647048995</c:v>
                </c:pt>
                <c:pt idx="522">
                  <c:v>0.177384793758392</c:v>
                </c:pt>
                <c:pt idx="523">
                  <c:v>3.27366590499878E-2</c:v>
                </c:pt>
                <c:pt idx="524">
                  <c:v>0.90972858667373702</c:v>
                </c:pt>
                <c:pt idx="525">
                  <c:v>0.82034099102020297</c:v>
                </c:pt>
                <c:pt idx="526">
                  <c:v>9.3197394162416493E-3</c:v>
                </c:pt>
                <c:pt idx="527">
                  <c:v>0.56174510717392001</c:v>
                </c:pt>
                <c:pt idx="528">
                  <c:v>4.9827240407466902E-2</c:v>
                </c:pt>
                <c:pt idx="529">
                  <c:v>0.785442113876343</c:v>
                </c:pt>
                <c:pt idx="530">
                  <c:v>4.7302950173616402E-2</c:v>
                </c:pt>
                <c:pt idx="531">
                  <c:v>0.205506101250648</c:v>
                </c:pt>
                <c:pt idx="532">
                  <c:v>0.34225681424140902</c:v>
                </c:pt>
                <c:pt idx="533">
                  <c:v>0.59295839071273804</c:v>
                </c:pt>
                <c:pt idx="534">
                  <c:v>0.99507468938827504</c:v>
                </c:pt>
                <c:pt idx="535">
                  <c:v>0.13602189719676999</c:v>
                </c:pt>
                <c:pt idx="536">
                  <c:v>0.691109418869019</c:v>
                </c:pt>
                <c:pt idx="537">
                  <c:v>0.69930011034011796</c:v>
                </c:pt>
                <c:pt idx="538">
                  <c:v>0.94532567262649503</c:v>
                </c:pt>
                <c:pt idx="539">
                  <c:v>0.95555031299591098</c:v>
                </c:pt>
                <c:pt idx="540">
                  <c:v>0.207361996173859</c:v>
                </c:pt>
                <c:pt idx="541">
                  <c:v>9.5926932990550995E-2</c:v>
                </c:pt>
                <c:pt idx="542">
                  <c:v>0.59129607677459695</c:v>
                </c:pt>
                <c:pt idx="543">
                  <c:v>0.31264540553093001</c:v>
                </c:pt>
                <c:pt idx="544">
                  <c:v>2.34949104487896E-2</c:v>
                </c:pt>
                <c:pt idx="545">
                  <c:v>0.23962439596653001</c:v>
                </c:pt>
                <c:pt idx="546">
                  <c:v>8.4043219685554504E-2</c:v>
                </c:pt>
                <c:pt idx="547">
                  <c:v>0.78780788183212302</c:v>
                </c:pt>
                <c:pt idx="548">
                  <c:v>6.2118638306856197E-2</c:v>
                </c:pt>
                <c:pt idx="549">
                  <c:v>0.63327097892761197</c:v>
                </c:pt>
                <c:pt idx="550">
                  <c:v>0.35357460379600503</c:v>
                </c:pt>
                <c:pt idx="551">
                  <c:v>0.56427067518234297</c:v>
                </c:pt>
                <c:pt idx="552">
                  <c:v>0.60232132673263605</c:v>
                </c:pt>
                <c:pt idx="553">
                  <c:v>0.93682807683944702</c:v>
                </c:pt>
                <c:pt idx="554">
                  <c:v>0.23329550027847301</c:v>
                </c:pt>
                <c:pt idx="555">
                  <c:v>0.972858905792236</c:v>
                </c:pt>
                <c:pt idx="556">
                  <c:v>0.49645620584487898</c:v>
                </c:pt>
                <c:pt idx="557">
                  <c:v>1.6535479575395601E-2</c:v>
                </c:pt>
                <c:pt idx="558">
                  <c:v>0.196560993790627</c:v>
                </c:pt>
                <c:pt idx="559">
                  <c:v>0.46345838904380798</c:v>
                </c:pt>
                <c:pt idx="560">
                  <c:v>0.70183271169662498</c:v>
                </c:pt>
                <c:pt idx="561">
                  <c:v>0.81797057390213002</c:v>
                </c:pt>
                <c:pt idx="562">
                  <c:v>0.115558996796608</c:v>
                </c:pt>
                <c:pt idx="563">
                  <c:v>0.70902448892593395</c:v>
                </c:pt>
                <c:pt idx="564">
                  <c:v>3.9245650172233602E-2</c:v>
                </c:pt>
                <c:pt idx="565">
                  <c:v>1.3169100275263199E-3</c:v>
                </c:pt>
                <c:pt idx="566">
                  <c:v>0.33074030280113198</c:v>
                </c:pt>
                <c:pt idx="567">
                  <c:v>0.55595862865447998</c:v>
                </c:pt>
                <c:pt idx="568">
                  <c:v>0.51276087760925304</c:v>
                </c:pt>
                <c:pt idx="569">
                  <c:v>0.22129519283771501</c:v>
                </c:pt>
                <c:pt idx="570">
                  <c:v>0.53180050849914595</c:v>
                </c:pt>
                <c:pt idx="571">
                  <c:v>0.48283210396766701</c:v>
                </c:pt>
                <c:pt idx="572">
                  <c:v>0.39013230800628701</c:v>
                </c:pt>
                <c:pt idx="573">
                  <c:v>0.88980120420455899</c:v>
                </c:pt>
                <c:pt idx="574">
                  <c:v>0.74657410383224498</c:v>
                </c:pt>
                <c:pt idx="575">
                  <c:v>9.0385310351848602E-2</c:v>
                </c:pt>
                <c:pt idx="576">
                  <c:v>0.64805668592453003</c:v>
                </c:pt>
                <c:pt idx="577">
                  <c:v>0.39343470335006703</c:v>
                </c:pt>
                <c:pt idx="578">
                  <c:v>0.22774839401245101</c:v>
                </c:pt>
                <c:pt idx="579">
                  <c:v>0.59808558225631703</c:v>
                </c:pt>
                <c:pt idx="580">
                  <c:v>0.87012851238250699</c:v>
                </c:pt>
                <c:pt idx="581">
                  <c:v>2.6271730661392202E-2</c:v>
                </c:pt>
                <c:pt idx="582">
                  <c:v>0.120708100497723</c:v>
                </c:pt>
                <c:pt idx="583">
                  <c:v>5.84591515362263E-2</c:v>
                </c:pt>
                <c:pt idx="584">
                  <c:v>0.62198728322982799</c:v>
                </c:pt>
                <c:pt idx="585">
                  <c:v>0.134363293647766</c:v>
                </c:pt>
                <c:pt idx="586">
                  <c:v>0.248884096741676</c:v>
                </c:pt>
                <c:pt idx="587">
                  <c:v>4.8387378454208402E-2</c:v>
                </c:pt>
                <c:pt idx="588">
                  <c:v>0.38383829593658397</c:v>
                </c:pt>
                <c:pt idx="589">
                  <c:v>4.9390620552003401E-3</c:v>
                </c:pt>
                <c:pt idx="590">
                  <c:v>0.827381491661072</c:v>
                </c:pt>
                <c:pt idx="591">
                  <c:v>0.53833121061325095</c:v>
                </c:pt>
                <c:pt idx="592">
                  <c:v>7.5904619880020601E-3</c:v>
                </c:pt>
                <c:pt idx="593">
                  <c:v>0.882307589054108</c:v>
                </c:pt>
                <c:pt idx="594">
                  <c:v>0.65468412637710605</c:v>
                </c:pt>
                <c:pt idx="595">
                  <c:v>0.66198021173477195</c:v>
                </c:pt>
                <c:pt idx="596">
                  <c:v>0.50367659330367998</c:v>
                </c:pt>
                <c:pt idx="597">
                  <c:v>9.5801020506769397E-4</c:v>
                </c:pt>
                <c:pt idx="598">
                  <c:v>0.81146019697189298</c:v>
                </c:pt>
                <c:pt idx="599">
                  <c:v>0.99273830652236905</c:v>
                </c:pt>
                <c:pt idx="600">
                  <c:v>4.3831340968608898E-2</c:v>
                </c:pt>
                <c:pt idx="601">
                  <c:v>5.2077950385864797E-5</c:v>
                </c:pt>
                <c:pt idx="602">
                  <c:v>0.26114219427108798</c:v>
                </c:pt>
                <c:pt idx="603">
                  <c:v>0.176745906472206</c:v>
                </c:pt>
                <c:pt idx="604">
                  <c:v>0.11074289679527299</c:v>
                </c:pt>
                <c:pt idx="605">
                  <c:v>8.6574018001556396E-2</c:v>
                </c:pt>
                <c:pt idx="606">
                  <c:v>9.0952396392822293E-2</c:v>
                </c:pt>
                <c:pt idx="607">
                  <c:v>0.42864328622817999</c:v>
                </c:pt>
                <c:pt idx="608">
                  <c:v>0.45378139615058899</c:v>
                </c:pt>
                <c:pt idx="609">
                  <c:v>0.78668802976608299</c:v>
                </c:pt>
                <c:pt idx="610">
                  <c:v>0.37570551037788402</c:v>
                </c:pt>
                <c:pt idx="611">
                  <c:v>0.41321530938148499</c:v>
                </c:pt>
                <c:pt idx="612">
                  <c:v>0.95100218057632402</c:v>
                </c:pt>
                <c:pt idx="613">
                  <c:v>1.1376339942216899E-2</c:v>
                </c:pt>
                <c:pt idx="614">
                  <c:v>7.0365563035011305E-2</c:v>
                </c:pt>
                <c:pt idx="615">
                  <c:v>0.146254792809486</c:v>
                </c:pt>
                <c:pt idx="616">
                  <c:v>0.431654512882233</c:v>
                </c:pt>
                <c:pt idx="617">
                  <c:v>0.16115379333496099</c:v>
                </c:pt>
                <c:pt idx="618">
                  <c:v>0.61877828836440996</c:v>
                </c:pt>
                <c:pt idx="619">
                  <c:v>0.40322521328926098</c:v>
                </c:pt>
                <c:pt idx="620">
                  <c:v>3.7956979125738102E-2</c:v>
                </c:pt>
                <c:pt idx="621">
                  <c:v>9.2407800257205998E-3</c:v>
                </c:pt>
                <c:pt idx="622">
                  <c:v>0.94030439853668202</c:v>
                </c:pt>
                <c:pt idx="623">
                  <c:v>0.98064798116684004</c:v>
                </c:pt>
                <c:pt idx="624">
                  <c:v>0.26117968559265098</c:v>
                </c:pt>
                <c:pt idx="625">
                  <c:v>0.36000689864158603</c:v>
                </c:pt>
                <c:pt idx="626">
                  <c:v>7.4849992990493802E-2</c:v>
                </c:pt>
                <c:pt idx="627">
                  <c:v>1.04070303495973E-3</c:v>
                </c:pt>
                <c:pt idx="628">
                  <c:v>0.15716220438480399</c:v>
                </c:pt>
                <c:pt idx="629">
                  <c:v>0.52365320920944203</c:v>
                </c:pt>
                <c:pt idx="630">
                  <c:v>6.3442098908126398E-3</c:v>
                </c:pt>
                <c:pt idx="631">
                  <c:v>0.92569607496261597</c:v>
                </c:pt>
                <c:pt idx="632">
                  <c:v>1.51032097637653E-2</c:v>
                </c:pt>
                <c:pt idx="633">
                  <c:v>0.44775879383087203</c:v>
                </c:pt>
                <c:pt idx="634">
                  <c:v>0.35015991330146801</c:v>
                </c:pt>
                <c:pt idx="635">
                  <c:v>6.9051496684551197E-2</c:v>
                </c:pt>
                <c:pt idx="636">
                  <c:v>2.7538359165191699E-2</c:v>
                </c:pt>
                <c:pt idx="637">
                  <c:v>0.69685590267181396</c:v>
                </c:pt>
                <c:pt idx="638">
                  <c:v>0.66384732723236095</c:v>
                </c:pt>
                <c:pt idx="639">
                  <c:v>0.50185102224349998</c:v>
                </c:pt>
                <c:pt idx="640">
                  <c:v>0.34410029649734503</c:v>
                </c:pt>
                <c:pt idx="641">
                  <c:v>0.104800403118134</c:v>
                </c:pt>
                <c:pt idx="642">
                  <c:v>9.0532019734382602E-2</c:v>
                </c:pt>
                <c:pt idx="643">
                  <c:v>0.70888197422027599</c:v>
                </c:pt>
                <c:pt idx="644">
                  <c:v>0.408927112817764</c:v>
                </c:pt>
                <c:pt idx="645">
                  <c:v>2.5748150423169101E-2</c:v>
                </c:pt>
                <c:pt idx="646">
                  <c:v>0.97487318515777599</c:v>
                </c:pt>
                <c:pt idx="647">
                  <c:v>0.147175893187523</c:v>
                </c:pt>
                <c:pt idx="648">
                  <c:v>0.79617828130722001</c:v>
                </c:pt>
                <c:pt idx="649">
                  <c:v>0.67171472311019897</c:v>
                </c:pt>
                <c:pt idx="650">
                  <c:v>0.51464450359344505</c:v>
                </c:pt>
                <c:pt idx="651">
                  <c:v>0.67325568199157704</c:v>
                </c:pt>
                <c:pt idx="652">
                  <c:v>0.43518438935279802</c:v>
                </c:pt>
                <c:pt idx="653">
                  <c:v>0.61840307712554898</c:v>
                </c:pt>
                <c:pt idx="654">
                  <c:v>0.17201830446720101</c:v>
                </c:pt>
                <c:pt idx="655">
                  <c:v>0.11494120210409201</c:v>
                </c:pt>
                <c:pt idx="656">
                  <c:v>0.18820899724960299</c:v>
                </c:pt>
                <c:pt idx="657">
                  <c:v>7.2811610996723203E-2</c:v>
                </c:pt>
                <c:pt idx="658">
                  <c:v>0.49245551228523299</c:v>
                </c:pt>
                <c:pt idx="659">
                  <c:v>0.26575091481208801</c:v>
                </c:pt>
                <c:pt idx="660">
                  <c:v>0.80338162183761597</c:v>
                </c:pt>
                <c:pt idx="661">
                  <c:v>9.0465217828750596E-2</c:v>
                </c:pt>
                <c:pt idx="662">
                  <c:v>3.5618279129266697E-2</c:v>
                </c:pt>
                <c:pt idx="663">
                  <c:v>0.133377104997635</c:v>
                </c:pt>
                <c:pt idx="664">
                  <c:v>0.28997001051902799</c:v>
                </c:pt>
                <c:pt idx="665">
                  <c:v>0.67887532711029097</c:v>
                </c:pt>
                <c:pt idx="666">
                  <c:v>0.41344699263572698</c:v>
                </c:pt>
                <c:pt idx="667">
                  <c:v>0.25873130559921298</c:v>
                </c:pt>
                <c:pt idx="668">
                  <c:v>0.63381922245025601</c:v>
                </c:pt>
                <c:pt idx="669">
                  <c:v>2.5704789906740199E-2</c:v>
                </c:pt>
                <c:pt idx="670">
                  <c:v>0.77981859445571899</c:v>
                </c:pt>
                <c:pt idx="671">
                  <c:v>0.93957877159118697</c:v>
                </c:pt>
                <c:pt idx="672">
                  <c:v>0.91987228393554699</c:v>
                </c:pt>
                <c:pt idx="673">
                  <c:v>0.49204030632972701</c:v>
                </c:pt>
                <c:pt idx="674">
                  <c:v>0.32738390564918501</c:v>
                </c:pt>
                <c:pt idx="675">
                  <c:v>9.8275057971477495E-2</c:v>
                </c:pt>
                <c:pt idx="676">
                  <c:v>0.26977840065956099</c:v>
                </c:pt>
                <c:pt idx="677">
                  <c:v>7.4983112514018999E-2</c:v>
                </c:pt>
                <c:pt idx="678">
                  <c:v>0.80566102266311601</c:v>
                </c:pt>
                <c:pt idx="679">
                  <c:v>0.126079797744751</c:v>
                </c:pt>
                <c:pt idx="680">
                  <c:v>0.20291219651699099</c:v>
                </c:pt>
                <c:pt idx="681">
                  <c:v>0.45924019813537598</c:v>
                </c:pt>
                <c:pt idx="682">
                  <c:v>2.6359090115875001E-3</c:v>
                </c:pt>
                <c:pt idx="683">
                  <c:v>0.51031821966171298</c:v>
                </c:pt>
                <c:pt idx="684">
                  <c:v>0.67420792579650901</c:v>
                </c:pt>
                <c:pt idx="685">
                  <c:v>0.59666997194290206</c:v>
                </c:pt>
                <c:pt idx="686">
                  <c:v>0.97664457559585605</c:v>
                </c:pt>
                <c:pt idx="687">
                  <c:v>0.178432896733284</c:v>
                </c:pt>
                <c:pt idx="688">
                  <c:v>0.58900380134582497</c:v>
                </c:pt>
                <c:pt idx="689">
                  <c:v>0.398289114236832</c:v>
                </c:pt>
                <c:pt idx="690">
                  <c:v>0.91544461250305198</c:v>
                </c:pt>
                <c:pt idx="691">
                  <c:v>0.219573900103569</c:v>
                </c:pt>
                <c:pt idx="692">
                  <c:v>0.38016891479492199</c:v>
                </c:pt>
                <c:pt idx="693">
                  <c:v>0.11691019684076299</c:v>
                </c:pt>
                <c:pt idx="694">
                  <c:v>0.53482961654663097</c:v>
                </c:pt>
                <c:pt idx="695">
                  <c:v>0.35464870929718001</c:v>
                </c:pt>
                <c:pt idx="696">
                  <c:v>4.67175506055355E-2</c:v>
                </c:pt>
                <c:pt idx="697">
                  <c:v>7.4304521083831801E-2</c:v>
                </c:pt>
                <c:pt idx="698">
                  <c:v>0.377560794353485</c:v>
                </c:pt>
                <c:pt idx="699">
                  <c:v>0.83626282215118397</c:v>
                </c:pt>
                <c:pt idx="700">
                  <c:v>0.78840422630310103</c:v>
                </c:pt>
                <c:pt idx="701">
                  <c:v>0.25404131412506098</c:v>
                </c:pt>
                <c:pt idx="702">
                  <c:v>0.46149858832359297</c:v>
                </c:pt>
                <c:pt idx="703">
                  <c:v>0.37666100263595598</c:v>
                </c:pt>
                <c:pt idx="704">
                  <c:v>9.0599711984395998E-3</c:v>
                </c:pt>
                <c:pt idx="705">
                  <c:v>0.45985239744186401</c:v>
                </c:pt>
                <c:pt idx="706">
                  <c:v>0.28714880347251898</c:v>
                </c:pt>
                <c:pt idx="707">
                  <c:v>0.37921679019928001</c:v>
                </c:pt>
                <c:pt idx="708">
                  <c:v>3.7856519222259501E-2</c:v>
                </c:pt>
                <c:pt idx="709">
                  <c:v>2.0398240536451302E-2</c:v>
                </c:pt>
                <c:pt idx="710">
                  <c:v>0.167601898312569</c:v>
                </c:pt>
                <c:pt idx="711">
                  <c:v>0.89152032136917103</c:v>
                </c:pt>
                <c:pt idx="712">
                  <c:v>0.77363288402557395</c:v>
                </c:pt>
                <c:pt idx="713">
                  <c:v>0.102990001440048</c:v>
                </c:pt>
                <c:pt idx="714">
                  <c:v>4.9703270196914701E-2</c:v>
                </c:pt>
                <c:pt idx="715">
                  <c:v>0.12267599999904601</c:v>
                </c:pt>
                <c:pt idx="716">
                  <c:v>2.0486048888415098E-3</c:v>
                </c:pt>
                <c:pt idx="717">
                  <c:v>0.75039327144622803</c:v>
                </c:pt>
                <c:pt idx="718">
                  <c:v>0.84900927543640103</c:v>
                </c:pt>
                <c:pt idx="719">
                  <c:v>0.50286930799484297</c:v>
                </c:pt>
                <c:pt idx="720">
                  <c:v>0.230050399899483</c:v>
                </c:pt>
                <c:pt idx="721">
                  <c:v>9.9776433780789393E-3</c:v>
                </c:pt>
                <c:pt idx="722">
                  <c:v>0.39732038974762002</c:v>
                </c:pt>
                <c:pt idx="723">
                  <c:v>0.71799671649932895</c:v>
                </c:pt>
                <c:pt idx="724">
                  <c:v>0.60346871614456199</c:v>
                </c:pt>
                <c:pt idx="725">
                  <c:v>6.0218069702386898E-2</c:v>
                </c:pt>
                <c:pt idx="726">
                  <c:v>0.63727527856826804</c:v>
                </c:pt>
                <c:pt idx="727">
                  <c:v>0.44833630323410001</c:v>
                </c:pt>
                <c:pt idx="728">
                  <c:v>0.89361512660980202</c:v>
                </c:pt>
                <c:pt idx="729">
                  <c:v>0.357541114091873</c:v>
                </c:pt>
                <c:pt idx="730">
                  <c:v>9.5148840919137001E-3</c:v>
                </c:pt>
                <c:pt idx="731">
                  <c:v>0.42790108919143699</c:v>
                </c:pt>
                <c:pt idx="732">
                  <c:v>0.17617219686508201</c:v>
                </c:pt>
                <c:pt idx="733">
                  <c:v>9.9416069686412797E-2</c:v>
                </c:pt>
                <c:pt idx="734">
                  <c:v>6.9793447852134705E-2</c:v>
                </c:pt>
                <c:pt idx="735">
                  <c:v>8.7784387171268505E-2</c:v>
                </c:pt>
                <c:pt idx="736">
                  <c:v>0.46624681353568997</c:v>
                </c:pt>
                <c:pt idx="737">
                  <c:v>0.55153542757034302</c:v>
                </c:pt>
                <c:pt idx="738">
                  <c:v>0.99789381027221702</c:v>
                </c:pt>
                <c:pt idx="739">
                  <c:v>0.58933788537979104</c:v>
                </c:pt>
                <c:pt idx="740">
                  <c:v>0.33264470100402799</c:v>
                </c:pt>
                <c:pt idx="741">
                  <c:v>0.48870539665222201</c:v>
                </c:pt>
                <c:pt idx="742">
                  <c:v>0.21124529838562001</c:v>
                </c:pt>
                <c:pt idx="743">
                  <c:v>0.84996002912521396</c:v>
                </c:pt>
                <c:pt idx="744">
                  <c:v>0.28474229574203502</c:v>
                </c:pt>
                <c:pt idx="745">
                  <c:v>0.119177296757698</c:v>
                </c:pt>
                <c:pt idx="746">
                  <c:v>9.3440473079681396E-2</c:v>
                </c:pt>
                <c:pt idx="747">
                  <c:v>0.23876589536666901</c:v>
                </c:pt>
                <c:pt idx="748">
                  <c:v>0.25894889235496499</c:v>
                </c:pt>
                <c:pt idx="749">
                  <c:v>0.77507072687149003</c:v>
                </c:pt>
                <c:pt idx="750">
                  <c:v>1.08356298878789E-2</c:v>
                </c:pt>
                <c:pt idx="751">
                  <c:v>2.6355350390076599E-2</c:v>
                </c:pt>
                <c:pt idx="752">
                  <c:v>0.64267921447753895</c:v>
                </c:pt>
                <c:pt idx="753">
                  <c:v>0.95463001728057895</c:v>
                </c:pt>
                <c:pt idx="754">
                  <c:v>0.27370178699493403</c:v>
                </c:pt>
                <c:pt idx="755">
                  <c:v>9.3661807477474199E-2</c:v>
                </c:pt>
                <c:pt idx="756">
                  <c:v>0.31645640730857799</c:v>
                </c:pt>
                <c:pt idx="757">
                  <c:v>2.3567769676446901E-2</c:v>
                </c:pt>
                <c:pt idx="758">
                  <c:v>0.12690159678459201</c:v>
                </c:pt>
                <c:pt idx="759">
                  <c:v>0.58730268478393599</c:v>
                </c:pt>
                <c:pt idx="760">
                  <c:v>0.105979196727276</c:v>
                </c:pt>
                <c:pt idx="761">
                  <c:v>0.31167799234390298</c:v>
                </c:pt>
                <c:pt idx="762">
                  <c:v>0.82623922824859597</c:v>
                </c:pt>
                <c:pt idx="763">
                  <c:v>0.322727501392365</c:v>
                </c:pt>
                <c:pt idx="764">
                  <c:v>6.9013543426990495E-2</c:v>
                </c:pt>
                <c:pt idx="765">
                  <c:v>0.86608439683914196</c:v>
                </c:pt>
                <c:pt idx="766">
                  <c:v>0.36019268631935097</c:v>
                </c:pt>
                <c:pt idx="767">
                  <c:v>0.70345258712768599</c:v>
                </c:pt>
                <c:pt idx="768">
                  <c:v>0.14381599426269501</c:v>
                </c:pt>
                <c:pt idx="769">
                  <c:v>0.59969979524612405</c:v>
                </c:pt>
                <c:pt idx="770">
                  <c:v>5.7840071618556997E-2</c:v>
                </c:pt>
                <c:pt idx="771">
                  <c:v>0.781022489070892</c:v>
                </c:pt>
                <c:pt idx="772">
                  <c:v>0.86796230077743497</c:v>
                </c:pt>
                <c:pt idx="773">
                  <c:v>0.48642268776893599</c:v>
                </c:pt>
                <c:pt idx="774">
                  <c:v>0.52932131290435802</c:v>
                </c:pt>
                <c:pt idx="775">
                  <c:v>0.113943003118038</c:v>
                </c:pt>
                <c:pt idx="776">
                  <c:v>2.7287809178233102E-2</c:v>
                </c:pt>
                <c:pt idx="777">
                  <c:v>0.114422596991062</c:v>
                </c:pt>
                <c:pt idx="778">
                  <c:v>0.798597812652588</c:v>
                </c:pt>
                <c:pt idx="779">
                  <c:v>5.0241470336914097E-2</c:v>
                </c:pt>
                <c:pt idx="780">
                  <c:v>8.1918701529502896E-2</c:v>
                </c:pt>
                <c:pt idx="781">
                  <c:v>0.57853972911834695</c:v>
                </c:pt>
                <c:pt idx="782">
                  <c:v>0.80267232656478904</c:v>
                </c:pt>
                <c:pt idx="783">
                  <c:v>0.54812198877334595</c:v>
                </c:pt>
                <c:pt idx="784">
                  <c:v>0.28984749317169201</c:v>
                </c:pt>
                <c:pt idx="785">
                  <c:v>0.47493511438369801</c:v>
                </c:pt>
                <c:pt idx="786">
                  <c:v>0.31214690208435097</c:v>
                </c:pt>
                <c:pt idx="787">
                  <c:v>9.6867769956588703E-2</c:v>
                </c:pt>
                <c:pt idx="788">
                  <c:v>0.195094600319862</c:v>
                </c:pt>
                <c:pt idx="789">
                  <c:v>0.72280681133270297</c:v>
                </c:pt>
                <c:pt idx="790">
                  <c:v>0.74478948116302501</c:v>
                </c:pt>
                <c:pt idx="791">
                  <c:v>1.1689480394125E-2</c:v>
                </c:pt>
                <c:pt idx="792">
                  <c:v>0.72335982322692904</c:v>
                </c:pt>
                <c:pt idx="793">
                  <c:v>0.38728269934654203</c:v>
                </c:pt>
                <c:pt idx="794">
                  <c:v>0.18516010046005199</c:v>
                </c:pt>
                <c:pt idx="795">
                  <c:v>0.42585378885269198</c:v>
                </c:pt>
                <c:pt idx="796">
                  <c:v>8.1039696931839003E-2</c:v>
                </c:pt>
                <c:pt idx="797">
                  <c:v>0.154681906104088</c:v>
                </c:pt>
                <c:pt idx="798">
                  <c:v>1.9990999251604101E-2</c:v>
                </c:pt>
                <c:pt idx="799">
                  <c:v>0.48591589927673301</c:v>
                </c:pt>
                <c:pt idx="800">
                  <c:v>0.73632138967514005</c:v>
                </c:pt>
                <c:pt idx="801">
                  <c:v>0.11365819722414</c:v>
                </c:pt>
                <c:pt idx="802">
                  <c:v>0.59175127744674705</c:v>
                </c:pt>
                <c:pt idx="803">
                  <c:v>2.4740520864725099E-2</c:v>
                </c:pt>
                <c:pt idx="804">
                  <c:v>0.84806627035141002</c:v>
                </c:pt>
                <c:pt idx="805">
                  <c:v>0.98854291439056396</c:v>
                </c:pt>
                <c:pt idx="806">
                  <c:v>0.23714210093021401</c:v>
                </c:pt>
                <c:pt idx="807">
                  <c:v>0.115157097578049</c:v>
                </c:pt>
                <c:pt idx="808">
                  <c:v>0.10659079998731601</c:v>
                </c:pt>
                <c:pt idx="809">
                  <c:v>0.18138450384140001</c:v>
                </c:pt>
                <c:pt idx="810">
                  <c:v>0.36825489997863797</c:v>
                </c:pt>
                <c:pt idx="811">
                  <c:v>9.9987357854843098E-2</c:v>
                </c:pt>
                <c:pt idx="812">
                  <c:v>0.19155390560627</c:v>
                </c:pt>
                <c:pt idx="813">
                  <c:v>0.66977381706237804</c:v>
                </c:pt>
                <c:pt idx="814">
                  <c:v>9.8244532942771898E-2</c:v>
                </c:pt>
                <c:pt idx="815">
                  <c:v>0.50886070728302002</c:v>
                </c:pt>
                <c:pt idx="816">
                  <c:v>0.323878794908524</c:v>
                </c:pt>
                <c:pt idx="817">
                  <c:v>0.15086059272289301</c:v>
                </c:pt>
                <c:pt idx="818">
                  <c:v>0.45402300357818598</c:v>
                </c:pt>
                <c:pt idx="819">
                  <c:v>0.82425951957702603</c:v>
                </c:pt>
                <c:pt idx="820">
                  <c:v>0.21751299500465399</c:v>
                </c:pt>
                <c:pt idx="821">
                  <c:v>0.105710402131081</c:v>
                </c:pt>
                <c:pt idx="822">
                  <c:v>0.97968471050262496</c:v>
                </c:pt>
                <c:pt idx="823">
                  <c:v>0.117004796862602</c:v>
                </c:pt>
                <c:pt idx="824">
                  <c:v>5.4333429783582701E-2</c:v>
                </c:pt>
                <c:pt idx="825">
                  <c:v>1.9184210104867801E-3</c:v>
                </c:pt>
                <c:pt idx="826">
                  <c:v>0.150364205241203</c:v>
                </c:pt>
                <c:pt idx="827">
                  <c:v>0.175721704959869</c:v>
                </c:pt>
                <c:pt idx="828">
                  <c:v>0.931102395057678</c:v>
                </c:pt>
                <c:pt idx="829">
                  <c:v>0.53827822208404497</c:v>
                </c:pt>
                <c:pt idx="830">
                  <c:v>0.52502501010894798</c:v>
                </c:pt>
                <c:pt idx="831">
                  <c:v>0.78817582130432096</c:v>
                </c:pt>
                <c:pt idx="832">
                  <c:v>0.85326820611953702</c:v>
                </c:pt>
                <c:pt idx="833">
                  <c:v>0.18976640701293901</c:v>
                </c:pt>
                <c:pt idx="834">
                  <c:v>5.4697759449481999E-2</c:v>
                </c:pt>
                <c:pt idx="835">
                  <c:v>0.52142971754074097</c:v>
                </c:pt>
                <c:pt idx="836">
                  <c:v>0.50305920839309703</c:v>
                </c:pt>
                <c:pt idx="837">
                  <c:v>0.518424272537231</c:v>
                </c:pt>
                <c:pt idx="838">
                  <c:v>8.2605462521314604E-3</c:v>
                </c:pt>
                <c:pt idx="839">
                  <c:v>0.97256428003311202</c:v>
                </c:pt>
                <c:pt idx="840">
                  <c:v>0.93016731739044201</c:v>
                </c:pt>
                <c:pt idx="841">
                  <c:v>8.5922218859195695E-2</c:v>
                </c:pt>
                <c:pt idx="842">
                  <c:v>0.45761638879776001</c:v>
                </c:pt>
                <c:pt idx="843">
                  <c:v>0.69397729635238603</c:v>
                </c:pt>
                <c:pt idx="844">
                  <c:v>0.215973600745201</c:v>
                </c:pt>
                <c:pt idx="845">
                  <c:v>0.76910001039505005</c:v>
                </c:pt>
                <c:pt idx="846">
                  <c:v>0.30413919687271102</c:v>
                </c:pt>
                <c:pt idx="847">
                  <c:v>0.15945319831371299</c:v>
                </c:pt>
                <c:pt idx="848">
                  <c:v>#N/A</c:v>
                </c:pt>
                <c:pt idx="849">
                  <c:v>0.41725069284439098</c:v>
                </c:pt>
                <c:pt idx="850">
                  <c:v>0.147089302539825</c:v>
                </c:pt>
                <c:pt idx="851">
                  <c:v>0.61024677753448497</c:v>
                </c:pt>
                <c:pt idx="852">
                  <c:v>0.23464709520339999</c:v>
                </c:pt>
                <c:pt idx="853">
                  <c:v>0.44030019640922502</c:v>
                </c:pt>
                <c:pt idx="854">
                  <c:v>0.39737880229950001</c:v>
                </c:pt>
                <c:pt idx="855">
                  <c:v>0.39542660117149397</c:v>
                </c:pt>
                <c:pt idx="856">
                  <c:v>0.49265190958976701</c:v>
                </c:pt>
                <c:pt idx="857">
                  <c:v>7.9595021903514904E-2</c:v>
                </c:pt>
                <c:pt idx="858">
                  <c:v>0.131206095218658</c:v>
                </c:pt>
                <c:pt idx="859">
                  <c:v>0.23337370157241799</c:v>
                </c:pt>
                <c:pt idx="860">
                  <c:v>4.4055772013962304E-3</c:v>
                </c:pt>
                <c:pt idx="861">
                  <c:v>0.79279887676239003</c:v>
                </c:pt>
                <c:pt idx="862">
                  <c:v>0.25165149569511402</c:v>
                </c:pt>
                <c:pt idx="863">
                  <c:v>0.57972538471221902</c:v>
                </c:pt>
                <c:pt idx="864">
                  <c:v>9.6083372831344604E-2</c:v>
                </c:pt>
                <c:pt idx="865">
                  <c:v>0.68293082714080799</c:v>
                </c:pt>
                <c:pt idx="866">
                  <c:v>0.56525337696075395</c:v>
                </c:pt>
                <c:pt idx="867">
                  <c:v>0.12988880276680001</c:v>
                </c:pt>
                <c:pt idx="868">
                  <c:v>0.11433719843626</c:v>
                </c:pt>
                <c:pt idx="869">
                  <c:v>0.86114668846130404</c:v>
                </c:pt>
                <c:pt idx="870">
                  <c:v>9.8343402147293105E-2</c:v>
                </c:pt>
                <c:pt idx="871">
                  <c:v>0.73104220628738403</c:v>
                </c:pt>
                <c:pt idx="872">
                  <c:v>0.35315871238708502</c:v>
                </c:pt>
                <c:pt idx="873">
                  <c:v>0.42187729477882402</c:v>
                </c:pt>
                <c:pt idx="874">
                  <c:v>0.35140278935432401</c:v>
                </c:pt>
                <c:pt idx="875">
                  <c:v>0.82695221900939897</c:v>
                </c:pt>
                <c:pt idx="876">
                  <c:v>2.1485539153218301E-2</c:v>
                </c:pt>
                <c:pt idx="877">
                  <c:v>5.5110931396484403E-2</c:v>
                </c:pt>
                <c:pt idx="878">
                  <c:v>2.6865620166063298E-2</c:v>
                </c:pt>
                <c:pt idx="879">
                  <c:v>0.28329071402549699</c:v>
                </c:pt>
                <c:pt idx="880">
                  <c:v>0.93150871992111195</c:v>
                </c:pt>
                <c:pt idx="881">
                  <c:v>0.56398892402648904</c:v>
                </c:pt>
                <c:pt idx="882">
                  <c:v>0.55260860919952404</c:v>
                </c:pt>
                <c:pt idx="883">
                  <c:v>0.69962751865386996</c:v>
                </c:pt>
                <c:pt idx="884">
                  <c:v>0.46164810657501198</c:v>
                </c:pt>
                <c:pt idx="885">
                  <c:v>0.42229950428009</c:v>
                </c:pt>
                <c:pt idx="886">
                  <c:v>0.86247479915618896</c:v>
                </c:pt>
                <c:pt idx="887">
                  <c:v>0.94757097959518399</c:v>
                </c:pt>
                <c:pt idx="888">
                  <c:v>0.166048303246498</c:v>
                </c:pt>
                <c:pt idx="889">
                  <c:v>0.15221090614795699</c:v>
                </c:pt>
                <c:pt idx="890">
                  <c:v>0.92864042520523105</c:v>
                </c:pt>
                <c:pt idx="891">
                  <c:v>5.2786041051149403E-2</c:v>
                </c:pt>
                <c:pt idx="892">
                  <c:v>0.894062519073486</c:v>
                </c:pt>
                <c:pt idx="893">
                  <c:v>0.32488429546356201</c:v>
                </c:pt>
                <c:pt idx="894">
                  <c:v>0.28618529438972501</c:v>
                </c:pt>
                <c:pt idx="895">
                  <c:v>5.3091268986463498E-2</c:v>
                </c:pt>
                <c:pt idx="896">
                  <c:v>0.17585439980030099</c:v>
                </c:pt>
                <c:pt idx="897">
                  <c:v>5.3443700075149501E-2</c:v>
                </c:pt>
                <c:pt idx="898">
                  <c:v>0.37667140364646901</c:v>
                </c:pt>
                <c:pt idx="899">
                  <c:v>0.27782320976257302</c:v>
                </c:pt>
                <c:pt idx="900">
                  <c:v>5.4729439318180098E-2</c:v>
                </c:pt>
                <c:pt idx="901">
                  <c:v>0.25743418931961098</c:v>
                </c:pt>
                <c:pt idx="902">
                  <c:v>0.57087618112564098</c:v>
                </c:pt>
                <c:pt idx="903">
                  <c:v>0.23261919617652899</c:v>
                </c:pt>
                <c:pt idx="904">
                  <c:v>0.31609091162681602</c:v>
                </c:pt>
                <c:pt idx="905">
                  <c:v>0.15104569494724299</c:v>
                </c:pt>
                <c:pt idx="906">
                  <c:v>0.12627799808979001</c:v>
                </c:pt>
                <c:pt idx="907">
                  <c:v>0.45515009760856601</c:v>
                </c:pt>
                <c:pt idx="908">
                  <c:v>0.461465895175934</c:v>
                </c:pt>
                <c:pt idx="909">
                  <c:v>1.6100760549306901E-2</c:v>
                </c:pt>
                <c:pt idx="910">
                  <c:v>0.182270392775536</c:v>
                </c:pt>
                <c:pt idx="911">
                  <c:v>0.34399738907813998</c:v>
                </c:pt>
                <c:pt idx="912">
                  <c:v>0.15930199623107899</c:v>
                </c:pt>
                <c:pt idx="913">
                  <c:v>0.33617028594017001</c:v>
                </c:pt>
                <c:pt idx="914">
                  <c:v>0.29482808709144598</c:v>
                </c:pt>
                <c:pt idx="915">
                  <c:v>3.8776919245719903E-2</c:v>
                </c:pt>
                <c:pt idx="916">
                  <c:v>1.9598200917243999E-2</c:v>
                </c:pt>
                <c:pt idx="917">
                  <c:v>1.6817079856991799E-2</c:v>
                </c:pt>
                <c:pt idx="918">
                  <c:v>0.135792195796967</c:v>
                </c:pt>
                <c:pt idx="919">
                  <c:v>0.334109306335449</c:v>
                </c:pt>
                <c:pt idx="920">
                  <c:v>0.33104810118675199</c:v>
                </c:pt>
                <c:pt idx="921">
                  <c:v>0.20433439314365401</c:v>
                </c:pt>
                <c:pt idx="922">
                  <c:v>0.88914889097213701</c:v>
                </c:pt>
                <c:pt idx="923">
                  <c:v>8.3615733310580306E-3</c:v>
                </c:pt>
                <c:pt idx="924">
                  <c:v>0.44134628772735601</c:v>
                </c:pt>
                <c:pt idx="925">
                  <c:v>0.399089485406876</c:v>
                </c:pt>
                <c:pt idx="926">
                  <c:v>0.38366940617561301</c:v>
                </c:pt>
                <c:pt idx="927">
                  <c:v>7.3241397738456698E-2</c:v>
                </c:pt>
                <c:pt idx="928">
                  <c:v>0.98841220140457198</c:v>
                </c:pt>
                <c:pt idx="929">
                  <c:v>0.29621538519859297</c:v>
                </c:pt>
                <c:pt idx="930">
                  <c:v>1.1216429993510199E-2</c:v>
                </c:pt>
                <c:pt idx="931">
                  <c:v>0.75220918655395497</c:v>
                </c:pt>
                <c:pt idx="932">
                  <c:v>1.0628229938447499E-3</c:v>
                </c:pt>
                <c:pt idx="933">
                  <c:v>0.397064208984375</c:v>
                </c:pt>
                <c:pt idx="934">
                  <c:v>0.15657000243663799</c:v>
                </c:pt>
                <c:pt idx="935">
                  <c:v>0.27943360805511502</c:v>
                </c:pt>
                <c:pt idx="936">
                  <c:v>6.9578662514686598E-2</c:v>
                </c:pt>
                <c:pt idx="937">
                  <c:v>0.91570562124252297</c:v>
                </c:pt>
                <c:pt idx="938">
                  <c:v>0.33807480335235601</c:v>
                </c:pt>
                <c:pt idx="939">
                  <c:v>0.148180305957794</c:v>
                </c:pt>
                <c:pt idx="940">
                  <c:v>0.173135995864868</c:v>
                </c:pt>
                <c:pt idx="941">
                  <c:v>0.98206239938735995</c:v>
                </c:pt>
                <c:pt idx="942">
                  <c:v>0.34228581190109297</c:v>
                </c:pt>
                <c:pt idx="943">
                  <c:v>0.19817160069942499</c:v>
                </c:pt>
                <c:pt idx="944">
                  <c:v>0.225520700216293</c:v>
                </c:pt>
                <c:pt idx="945">
                  <c:v>0.31913760304451</c:v>
                </c:pt>
                <c:pt idx="946">
                  <c:v>0.21621659398078899</c:v>
                </c:pt>
                <c:pt idx="947">
                  <c:v>0.57442820072174094</c:v>
                </c:pt>
                <c:pt idx="948">
                  <c:v>0.16801489889621701</c:v>
                </c:pt>
                <c:pt idx="949">
                  <c:v>0.30905550718307501</c:v>
                </c:pt>
                <c:pt idx="950">
                  <c:v>0.39958411455154402</c:v>
                </c:pt>
                <c:pt idx="951">
                  <c:v>8.9164339005947099E-2</c:v>
                </c:pt>
                <c:pt idx="952">
                  <c:v>0.58027738332748402</c:v>
                </c:pt>
                <c:pt idx="953">
                  <c:v>0.28103050589561501</c:v>
                </c:pt>
                <c:pt idx="954">
                  <c:v>0.33639070391655002</c:v>
                </c:pt>
                <c:pt idx="955">
                  <c:v>0.21181790530681599</c:v>
                </c:pt>
                <c:pt idx="956">
                  <c:v>8.7522260844707503E-2</c:v>
                </c:pt>
                <c:pt idx="957">
                  <c:v>0.28070870041847201</c:v>
                </c:pt>
                <c:pt idx="958">
                  <c:v>4.7590900212526301E-2</c:v>
                </c:pt>
                <c:pt idx="959">
                  <c:v>0.4828921854496</c:v>
                </c:pt>
                <c:pt idx="960">
                  <c:v>0.14827769994735701</c:v>
                </c:pt>
                <c:pt idx="961">
                  <c:v>6.0126250609755499E-3</c:v>
                </c:pt>
                <c:pt idx="962">
                  <c:v>0.33948120474815402</c:v>
                </c:pt>
                <c:pt idx="963">
                  <c:v>0.55361628532409701</c:v>
                </c:pt>
                <c:pt idx="964">
                  <c:v>0.62863898277282704</c:v>
                </c:pt>
                <c:pt idx="965">
                  <c:v>0.59686607122421298</c:v>
                </c:pt>
                <c:pt idx="966">
                  <c:v>0.200789794325829</c:v>
                </c:pt>
                <c:pt idx="967">
                  <c:v>0.167247995734215</c:v>
                </c:pt>
                <c:pt idx="968">
                  <c:v>0.30616679787635798</c:v>
                </c:pt>
                <c:pt idx="969">
                  <c:v>0.49796259403228799</c:v>
                </c:pt>
                <c:pt idx="970">
                  <c:v>7.1604847908020006E-2</c:v>
                </c:pt>
                <c:pt idx="971">
                  <c:v>0.34823021292686501</c:v>
                </c:pt>
                <c:pt idx="972">
                  <c:v>0.39564961194992099</c:v>
                </c:pt>
                <c:pt idx="973">
                  <c:v>0.61173278093338002</c:v>
                </c:pt>
                <c:pt idx="974">
                  <c:v>0.42994520068168601</c:v>
                </c:pt>
                <c:pt idx="975">
                  <c:v>0.91489738225936901</c:v>
                </c:pt>
                <c:pt idx="976">
                  <c:v>0.37609788775443997</c:v>
                </c:pt>
                <c:pt idx="977">
                  <c:v>0.39099061489105202</c:v>
                </c:pt>
                <c:pt idx="978">
                  <c:v>0.26266309618949901</c:v>
                </c:pt>
                <c:pt idx="979">
                  <c:v>0.66615277528762795</c:v>
                </c:pt>
                <c:pt idx="980">
                  <c:v>0.57786637544632002</c:v>
                </c:pt>
                <c:pt idx="981">
                  <c:v>0.328362196683884</c:v>
                </c:pt>
                <c:pt idx="982">
                  <c:v>0.88146227598190297</c:v>
                </c:pt>
                <c:pt idx="983">
                  <c:v>2.5081280618906E-2</c:v>
                </c:pt>
                <c:pt idx="984">
                  <c:v>0.53528267145156905</c:v>
                </c:pt>
                <c:pt idx="985">
                  <c:v>2.0737130194902399E-2</c:v>
                </c:pt>
                <c:pt idx="986">
                  <c:v>0.53562641143798795</c:v>
                </c:pt>
                <c:pt idx="987">
                  <c:v>3.5951141268014901E-2</c:v>
                </c:pt>
                <c:pt idx="988">
                  <c:v>0.95311599969863903</c:v>
                </c:pt>
                <c:pt idx="989">
                  <c:v>0.51712900400161699</c:v>
                </c:pt>
                <c:pt idx="990">
                  <c:v>0.96948707103729204</c:v>
                </c:pt>
                <c:pt idx="991">
                  <c:v>4.8047117888927503E-3</c:v>
                </c:pt>
                <c:pt idx="992">
                  <c:v>9.67418327927589E-2</c:v>
                </c:pt>
                <c:pt idx="993">
                  <c:v>0.18531410396099099</c:v>
                </c:pt>
                <c:pt idx="994">
                  <c:v>1.0653760284185399E-2</c:v>
                </c:pt>
                <c:pt idx="995">
                  <c:v>0.83445268869400002</c:v>
                </c:pt>
                <c:pt idx="996">
                  <c:v>#N/A</c:v>
                </c:pt>
                <c:pt idx="997">
                  <c:v>0.39985439181327798</c:v>
                </c:pt>
                <c:pt idx="998">
                  <c:v>0.534848213195801</c:v>
                </c:pt>
                <c:pt idx="999">
                  <c:v>0.124984301626682</c:v>
                </c:pt>
                <c:pt idx="1000">
                  <c:v>0.38963681459426902</c:v>
                </c:pt>
                <c:pt idx="1001">
                  <c:v>0.95492261648178101</c:v>
                </c:pt>
                <c:pt idx="1002">
                  <c:v>0.55816888809204102</c:v>
                </c:pt>
                <c:pt idx="1003">
                  <c:v>0.90385711193084695</c:v>
                </c:pt>
                <c:pt idx="1004">
                  <c:v>2.57001798599958E-2</c:v>
                </c:pt>
                <c:pt idx="1005">
                  <c:v>0.76742511987686202</c:v>
                </c:pt>
                <c:pt idx="1006">
                  <c:v>0.46722030639648399</c:v>
                </c:pt>
                <c:pt idx="1007">
                  <c:v>0.63769149780273404</c:v>
                </c:pt>
                <c:pt idx="1008">
                  <c:v>0.85190767049789395</c:v>
                </c:pt>
                <c:pt idx="1009">
                  <c:v>0.67824047803878795</c:v>
                </c:pt>
                <c:pt idx="1010">
                  <c:v>0.71268677711486805</c:v>
                </c:pt>
                <c:pt idx="1011">
                  <c:v>0.103131301701069</c:v>
                </c:pt>
                <c:pt idx="1012">
                  <c:v>0.62645411491393999</c:v>
                </c:pt>
                <c:pt idx="1013">
                  <c:v>0.36586099863052401</c:v>
                </c:pt>
                <c:pt idx="1014">
                  <c:v>9.8177991807460799E-2</c:v>
                </c:pt>
                <c:pt idx="1015">
                  <c:v>0.49863758683204701</c:v>
                </c:pt>
                <c:pt idx="1016">
                  <c:v>0.52708381414413497</c:v>
                </c:pt>
                <c:pt idx="1017">
                  <c:v>0.277180194854736</c:v>
                </c:pt>
                <c:pt idx="1018">
                  <c:v>0.61666291952133201</c:v>
                </c:pt>
                <c:pt idx="1019">
                  <c:v>0.74901348352432295</c:v>
                </c:pt>
                <c:pt idx="1020">
                  <c:v>0.34298878908157299</c:v>
                </c:pt>
                <c:pt idx="1021">
                  <c:v>0.10296200215816501</c:v>
                </c:pt>
                <c:pt idx="1022">
                  <c:v>0.49867439270019498</c:v>
                </c:pt>
                <c:pt idx="1023">
                  <c:v>0.233434602618217</c:v>
                </c:pt>
                <c:pt idx="1024">
                  <c:v>0.34752130508422902</c:v>
                </c:pt>
                <c:pt idx="1025">
                  <c:v>0.914084792137146</c:v>
                </c:pt>
                <c:pt idx="1026">
                  <c:v>0.78705638647079501</c:v>
                </c:pt>
                <c:pt idx="1027">
                  <c:v>0.70424771308898904</c:v>
                </c:pt>
                <c:pt idx="1028">
                  <c:v>0.39336261153221103</c:v>
                </c:pt>
                <c:pt idx="1029">
                  <c:v>0.57712101936340299</c:v>
                </c:pt>
                <c:pt idx="1030">
                  <c:v>0.76704597473144498</c:v>
                </c:pt>
                <c:pt idx="1031">
                  <c:v>0.13057939708232899</c:v>
                </c:pt>
                <c:pt idx="1032">
                  <c:v>0.159610405564308</c:v>
                </c:pt>
                <c:pt idx="1033">
                  <c:v>0.69985318183898904</c:v>
                </c:pt>
                <c:pt idx="1034">
                  <c:v>0.39679029583931003</c:v>
                </c:pt>
                <c:pt idx="1035">
                  <c:v>0.43585878610611001</c:v>
                </c:pt>
                <c:pt idx="1036">
                  <c:v>0.53726357221603405</c:v>
                </c:pt>
                <c:pt idx="1037">
                  <c:v>0.97810941934585605</c:v>
                </c:pt>
                <c:pt idx="1038">
                  <c:v>0.89473462104797397</c:v>
                </c:pt>
                <c:pt idx="1039">
                  <c:v>0.552778780460358</c:v>
                </c:pt>
                <c:pt idx="1040">
                  <c:v>0.310261011123657</c:v>
                </c:pt>
                <c:pt idx="1041">
                  <c:v>0.62190902233123802</c:v>
                </c:pt>
                <c:pt idx="1042">
                  <c:v>0.102221697568893</c:v>
                </c:pt>
                <c:pt idx="1043">
                  <c:v>2.7600249275565099E-2</c:v>
                </c:pt>
                <c:pt idx="1044">
                  <c:v>0.28615710139274603</c:v>
                </c:pt>
                <c:pt idx="1045">
                  <c:v>0.47339791059494002</c:v>
                </c:pt>
                <c:pt idx="1046">
                  <c:v>0.124570600688457</c:v>
                </c:pt>
                <c:pt idx="1047">
                  <c:v>0.45906019210815402</c:v>
                </c:pt>
                <c:pt idx="1048">
                  <c:v>0.18279519677162201</c:v>
                </c:pt>
                <c:pt idx="1049">
                  <c:v>0.95213341712951705</c:v>
                </c:pt>
                <c:pt idx="1050">
                  <c:v>0.30324470996856701</c:v>
                </c:pt>
                <c:pt idx="1051">
                  <c:v>0.34864598512649497</c:v>
                </c:pt>
                <c:pt idx="1052">
                  <c:v>0.97785770893096902</c:v>
                </c:pt>
                <c:pt idx="1053">
                  <c:v>0.36881479620933499</c:v>
                </c:pt>
                <c:pt idx="1054">
                  <c:v>0.400139600038528</c:v>
                </c:pt>
                <c:pt idx="1055">
                  <c:v>0.54519659280777</c:v>
                </c:pt>
                <c:pt idx="1056">
                  <c:v>0.39327231049537698</c:v>
                </c:pt>
                <c:pt idx="1057">
                  <c:v>0.44720280170440702</c:v>
                </c:pt>
                <c:pt idx="1058">
                  <c:v>6.60219788551331E-3</c:v>
                </c:pt>
                <c:pt idx="1059">
                  <c:v>0.490858495235443</c:v>
                </c:pt>
                <c:pt idx="1060">
                  <c:v>0.48131269216537498</c:v>
                </c:pt>
                <c:pt idx="1061">
                  <c:v>3.4333400428295101E-2</c:v>
                </c:pt>
                <c:pt idx="1062">
                  <c:v>0.903447985649109</c:v>
                </c:pt>
                <c:pt idx="1063">
                  <c:v>0.192771807312965</c:v>
                </c:pt>
                <c:pt idx="1064">
                  <c:v>0.48225110769271901</c:v>
                </c:pt>
                <c:pt idx="1065">
                  <c:v>0.360519409179688</c:v>
                </c:pt>
                <c:pt idx="1066">
                  <c:v>0.15876540541648901</c:v>
                </c:pt>
                <c:pt idx="1067">
                  <c:v>0.54939478635787997</c:v>
                </c:pt>
                <c:pt idx="1068">
                  <c:v>0.31958720088005099</c:v>
                </c:pt>
                <c:pt idx="1069">
                  <c:v>0.55556100606918302</c:v>
                </c:pt>
                <c:pt idx="1070">
                  <c:v>0.773237824440002</c:v>
                </c:pt>
                <c:pt idx="1071">
                  <c:v>0.85584372282028198</c:v>
                </c:pt>
                <c:pt idx="1072">
                  <c:v>8.8935382664203602E-2</c:v>
                </c:pt>
                <c:pt idx="1073">
                  <c:v>0.13773520290851601</c:v>
                </c:pt>
                <c:pt idx="1074">
                  <c:v>0.40094628930091902</c:v>
                </c:pt>
                <c:pt idx="1075">
                  <c:v>0.51453107595443703</c:v>
                </c:pt>
                <c:pt idx="1076">
                  <c:v>0.74248051643371604</c:v>
                </c:pt>
                <c:pt idx="1077">
                  <c:v>0.339441388845444</c:v>
                </c:pt>
                <c:pt idx="1078">
                  <c:v>0.87213051319122303</c:v>
                </c:pt>
                <c:pt idx="1079">
                  <c:v>0.64824450016021695</c:v>
                </c:pt>
                <c:pt idx="1080">
                  <c:v>0.394825309514999</c:v>
                </c:pt>
                <c:pt idx="1081">
                  <c:v>0.488910913467407</c:v>
                </c:pt>
                <c:pt idx="1082">
                  <c:v>0.66061389446258501</c:v>
                </c:pt>
                <c:pt idx="1083">
                  <c:v>0.51401901245117199</c:v>
                </c:pt>
                <c:pt idx="1084">
                  <c:v>0.96085047721862804</c:v>
                </c:pt>
                <c:pt idx="1085">
                  <c:v>0.40937760472297702</c:v>
                </c:pt>
                <c:pt idx="1086">
                  <c:v>0.94483447074890103</c:v>
                </c:pt>
                <c:pt idx="1087">
                  <c:v>0.82281482219696001</c:v>
                </c:pt>
                <c:pt idx="1088">
                  <c:v>0.51160317659378096</c:v>
                </c:pt>
                <c:pt idx="1089">
                  <c:v>0.97687852382659901</c:v>
                </c:pt>
                <c:pt idx="1090">
                  <c:v>0.751051485538483</c:v>
                </c:pt>
                <c:pt idx="1091">
                  <c:v>5.2504099905490903E-2</c:v>
                </c:pt>
                <c:pt idx="1092">
                  <c:v>0.41319489479064903</c:v>
                </c:pt>
                <c:pt idx="1093">
                  <c:v>0.311989605426788</c:v>
                </c:pt>
                <c:pt idx="1094">
                  <c:v>0.504191994667053</c:v>
                </c:pt>
                <c:pt idx="1095">
                  <c:v>0.97796827554702803</c:v>
                </c:pt>
                <c:pt idx="1096">
                  <c:v>0.441443592309952</c:v>
                </c:pt>
                <c:pt idx="1097">
                  <c:v>0.60119551420211803</c:v>
                </c:pt>
                <c:pt idx="1098">
                  <c:v>0.692205309867859</c:v>
                </c:pt>
                <c:pt idx="1099">
                  <c:v>0.12318710237741499</c:v>
                </c:pt>
                <c:pt idx="1100">
                  <c:v>0.39350628852844199</c:v>
                </c:pt>
                <c:pt idx="1101">
                  <c:v>0.75715017318725597</c:v>
                </c:pt>
                <c:pt idx="1102">
                  <c:v>0.36888051033019997</c:v>
                </c:pt>
                <c:pt idx="1103">
                  <c:v>0.48626661300659202</c:v>
                </c:pt>
                <c:pt idx="1104">
                  <c:v>6.5794652327895199E-3</c:v>
                </c:pt>
                <c:pt idx="1105">
                  <c:v>0.691736280918121</c:v>
                </c:pt>
                <c:pt idx="1106">
                  <c:v>0.27554440498352101</c:v>
                </c:pt>
                <c:pt idx="1107">
                  <c:v>0.353521198034287</c:v>
                </c:pt>
                <c:pt idx="1108">
                  <c:v>0.99601101875305198</c:v>
                </c:pt>
                <c:pt idx="1109">
                  <c:v>4.0763251483440399E-2</c:v>
                </c:pt>
                <c:pt idx="1110">
                  <c:v>0.48624300956726102</c:v>
                </c:pt>
                <c:pt idx="1111">
                  <c:v>0.14338709414005299</c:v>
                </c:pt>
                <c:pt idx="1112">
                  <c:v>0.38194239139556901</c:v>
                </c:pt>
                <c:pt idx="1113">
                  <c:v>0.27449211478233299</c:v>
                </c:pt>
                <c:pt idx="1114">
                  <c:v>0.90904289484024003</c:v>
                </c:pt>
                <c:pt idx="1115">
                  <c:v>0.49919760227203402</c:v>
                </c:pt>
                <c:pt idx="1116">
                  <c:v>0.13034279644489299</c:v>
                </c:pt>
                <c:pt idx="1117">
                  <c:v>0.21641069650649999</c:v>
                </c:pt>
                <c:pt idx="1118">
                  <c:v>0.62163841724395796</c:v>
                </c:pt>
                <c:pt idx="1119">
                  <c:v>0.30927839875221302</c:v>
                </c:pt>
                <c:pt idx="1120">
                  <c:v>0.18148769438266801</c:v>
                </c:pt>
                <c:pt idx="1121">
                  <c:v>0.76873189210891701</c:v>
                </c:pt>
                <c:pt idx="1122">
                  <c:v>0.137724503874779</c:v>
                </c:pt>
                <c:pt idx="1123">
                  <c:v>0.41214698553085299</c:v>
                </c:pt>
                <c:pt idx="1124">
                  <c:v>0.15006509423255901</c:v>
                </c:pt>
                <c:pt idx="1125">
                  <c:v>1.1135039851069501E-2</c:v>
                </c:pt>
                <c:pt idx="1126">
                  <c:v>0.16841579973697701</c:v>
                </c:pt>
                <c:pt idx="1127">
                  <c:v>0.35135149955749501</c:v>
                </c:pt>
                <c:pt idx="1128">
                  <c:v>0.28723528981208801</c:v>
                </c:pt>
                <c:pt idx="1129">
                  <c:v>0.39219468832016002</c:v>
                </c:pt>
                <c:pt idx="1130">
                  <c:v>#N/A</c:v>
                </c:pt>
                <c:pt idx="1131">
                  <c:v>0.51967948675155595</c:v>
                </c:pt>
                <c:pt idx="1132">
                  <c:v>0.31725341081619302</c:v>
                </c:pt>
                <c:pt idx="1133">
                  <c:v>0.78009819984436002</c:v>
                </c:pt>
                <c:pt idx="1134">
                  <c:v>2.6438569650053999E-2</c:v>
                </c:pt>
                <c:pt idx="1135">
                  <c:v>0.203183993697166</c:v>
                </c:pt>
                <c:pt idx="1136">
                  <c:v>0.44755989313125599</c:v>
                </c:pt>
                <c:pt idx="1137">
                  <c:v>0.37811860442161599</c:v>
                </c:pt>
                <c:pt idx="1138">
                  <c:v>0.402737706899643</c:v>
                </c:pt>
                <c:pt idx="1139">
                  <c:v>0.22914819419384</c:v>
                </c:pt>
                <c:pt idx="1140">
                  <c:v>0.45109239220619202</c:v>
                </c:pt>
                <c:pt idx="1141">
                  <c:v>0.14520379900932301</c:v>
                </c:pt>
                <c:pt idx="1142">
                  <c:v>0.64118778705596902</c:v>
                </c:pt>
                <c:pt idx="1143">
                  <c:v>0.24177530407905601</c:v>
                </c:pt>
                <c:pt idx="1144">
                  <c:v>0.86753809452056896</c:v>
                </c:pt>
                <c:pt idx="1145">
                  <c:v>0.522358298301697</c:v>
                </c:pt>
                <c:pt idx="1146">
                  <c:v>0.12710869312286399</c:v>
                </c:pt>
                <c:pt idx="1147">
                  <c:v>0.39544889330864003</c:v>
                </c:pt>
                <c:pt idx="1148">
                  <c:v>0.113480001688004</c:v>
                </c:pt>
                <c:pt idx="1149">
                  <c:v>0.96008187532424905</c:v>
                </c:pt>
                <c:pt idx="1150">
                  <c:v>0.364306390285492</c:v>
                </c:pt>
                <c:pt idx="1151">
                  <c:v>0.99872791767120395</c:v>
                </c:pt>
                <c:pt idx="1152">
                  <c:v>0.29207900166511502</c:v>
                </c:pt>
                <c:pt idx="1153">
                  <c:v>0.20058770477771801</c:v>
                </c:pt>
                <c:pt idx="1154">
                  <c:v>0.936151683330536</c:v>
                </c:pt>
                <c:pt idx="1155">
                  <c:v>0.18839070200920099</c:v>
                </c:pt>
                <c:pt idx="1156">
                  <c:v>0.13033750653266901</c:v>
                </c:pt>
                <c:pt idx="1157">
                  <c:v>0.50394928455352805</c:v>
                </c:pt>
                <c:pt idx="1158">
                  <c:v>0.35981410741806003</c:v>
                </c:pt>
                <c:pt idx="1159">
                  <c:v>0.26569211483001698</c:v>
                </c:pt>
                <c:pt idx="1160">
                  <c:v>0.23794180154800401</c:v>
                </c:pt>
                <c:pt idx="1161">
                  <c:v>0.25024890899658198</c:v>
                </c:pt>
                <c:pt idx="1162">
                  <c:v>0.54053139686584495</c:v>
                </c:pt>
                <c:pt idx="1163">
                  <c:v>0.182587295770645</c:v>
                </c:pt>
                <c:pt idx="1164">
                  <c:v>0.68729329109191895</c:v>
                </c:pt>
                <c:pt idx="1165">
                  <c:v>0.78653258085250899</c:v>
                </c:pt>
                <c:pt idx="1166">
                  <c:v>0.35707050561904902</c:v>
                </c:pt>
                <c:pt idx="1167">
                  <c:v>0.70585811138153098</c:v>
                </c:pt>
                <c:pt idx="1168">
                  <c:v>0.13226559758186299</c:v>
                </c:pt>
                <c:pt idx="1169">
                  <c:v>0.20357550680637401</c:v>
                </c:pt>
                <c:pt idx="1170">
                  <c:v>0.96137160062789895</c:v>
                </c:pt>
                <c:pt idx="1171">
                  <c:v>0.22596490383148199</c:v>
                </c:pt>
                <c:pt idx="1172">
                  <c:v>0.39540338516235402</c:v>
                </c:pt>
                <c:pt idx="1173">
                  <c:v>0.191180899739265</c:v>
                </c:pt>
                <c:pt idx="1174">
                  <c:v>0.72267931699752797</c:v>
                </c:pt>
                <c:pt idx="1175">
                  <c:v>0.557423114776611</c:v>
                </c:pt>
                <c:pt idx="1176">
                  <c:v>0.16270449757576</c:v>
                </c:pt>
                <c:pt idx="1177">
                  <c:v>4.3778929859399802E-2</c:v>
                </c:pt>
                <c:pt idx="1178">
                  <c:v>0.16569890081882499</c:v>
                </c:pt>
                <c:pt idx="1179">
                  <c:v>0.55474191904068004</c:v>
                </c:pt>
                <c:pt idx="1180">
                  <c:v>6.7249618470668807E-2</c:v>
                </c:pt>
                <c:pt idx="1181">
                  <c:v>0.201158702373505</c:v>
                </c:pt>
                <c:pt idx="1182">
                  <c:v>0.73375612497329701</c:v>
                </c:pt>
                <c:pt idx="1183">
                  <c:v>0.82920509576797496</c:v>
                </c:pt>
                <c:pt idx="1184">
                  <c:v>0.156241700053215</c:v>
                </c:pt>
                <c:pt idx="1185">
                  <c:v>0.677578926086426</c:v>
                </c:pt>
                <c:pt idx="1186">
                  <c:v>0.51830011606216397</c:v>
                </c:pt>
                <c:pt idx="1187">
                  <c:v>0.83515018224716198</c:v>
                </c:pt>
                <c:pt idx="1188">
                  <c:v>0.68806892633438099</c:v>
                </c:pt>
                <c:pt idx="1189">
                  <c:v>0.266738891601563</c:v>
                </c:pt>
                <c:pt idx="1190">
                  <c:v>0.198503702878952</c:v>
                </c:pt>
                <c:pt idx="1191">
                  <c:v>3.0063059180974998E-2</c:v>
                </c:pt>
                <c:pt idx="1192">
                  <c:v>0.34961038827896102</c:v>
                </c:pt>
                <c:pt idx="1193">
                  <c:v>0.87020862102508501</c:v>
                </c:pt>
                <c:pt idx="1194">
                  <c:v>0.88937479257583596</c:v>
                </c:pt>
                <c:pt idx="1195">
                  <c:v>0.64479857683181796</c:v>
                </c:pt>
                <c:pt idx="1196">
                  <c:v>0.37438860535621599</c:v>
                </c:pt>
                <c:pt idx="1197">
                  <c:v>0.327867090702057</c:v>
                </c:pt>
                <c:pt idx="1198">
                  <c:v>0.31463301181793202</c:v>
                </c:pt>
                <c:pt idx="1199">
                  <c:v>2.4842690676450702E-2</c:v>
                </c:pt>
                <c:pt idx="1200">
                  <c:v>4.71991188824177E-2</c:v>
                </c:pt>
                <c:pt idx="1201">
                  <c:v>0.83629912137985196</c:v>
                </c:pt>
                <c:pt idx="1202">
                  <c:v>4.8907380551099803E-3</c:v>
                </c:pt>
                <c:pt idx="1203">
                  <c:v>0.20002770423889199</c:v>
                </c:pt>
                <c:pt idx="1204">
                  <c:v>0.20344540476799</c:v>
                </c:pt>
                <c:pt idx="1205">
                  <c:v>0.52118319272994995</c:v>
                </c:pt>
                <c:pt idx="1206">
                  <c:v>0.35178661346435502</c:v>
                </c:pt>
                <c:pt idx="1207">
                  <c:v>0.74676090478897095</c:v>
                </c:pt>
                <c:pt idx="1208">
                  <c:v>0.66871440410614003</c:v>
                </c:pt>
                <c:pt idx="1209">
                  <c:v>0.39738690853118902</c:v>
                </c:pt>
                <c:pt idx="1210">
                  <c:v>0.414858609437943</c:v>
                </c:pt>
                <c:pt idx="1211">
                  <c:v>3.9532318711280802E-2</c:v>
                </c:pt>
                <c:pt idx="1212">
                  <c:v>0.76468092203140303</c:v>
                </c:pt>
                <c:pt idx="1213">
                  <c:v>0.183815598487854</c:v>
                </c:pt>
                <c:pt idx="1214">
                  <c:v>0.155190795660019</c:v>
                </c:pt>
                <c:pt idx="1215">
                  <c:v>1.9586820155382201E-2</c:v>
                </c:pt>
                <c:pt idx="1216">
                  <c:v>0.87474292516708396</c:v>
                </c:pt>
                <c:pt idx="1217">
                  <c:v>0.32706761360168501</c:v>
                </c:pt>
                <c:pt idx="1218">
                  <c:v>0.75581991672515902</c:v>
                </c:pt>
                <c:pt idx="1219">
                  <c:v>0.73799568414688099</c:v>
                </c:pt>
                <c:pt idx="1220">
                  <c:v>0.45320791006088301</c:v>
                </c:pt>
                <c:pt idx="1221">
                  <c:v>6.1341639608144802E-2</c:v>
                </c:pt>
                <c:pt idx="1222">
                  <c:v>0.98186898231506303</c:v>
                </c:pt>
                <c:pt idx="1223">
                  <c:v>0.48629269003868097</c:v>
                </c:pt>
                <c:pt idx="1224">
                  <c:v>0.60845160484313998</c:v>
                </c:pt>
                <c:pt idx="1225">
                  <c:v>0.44978979229927102</c:v>
                </c:pt>
                <c:pt idx="1226">
                  <c:v>0.758206486701965</c:v>
                </c:pt>
                <c:pt idx="1227">
                  <c:v>0.108835101127625</c:v>
                </c:pt>
                <c:pt idx="1228">
                  <c:v>#N/A</c:v>
                </c:pt>
                <c:pt idx="1229">
                  <c:v>0.74230772256851196</c:v>
                </c:pt>
                <c:pt idx="1230">
                  <c:v>0.82301062345504805</c:v>
                </c:pt>
                <c:pt idx="1231">
                  <c:v>0.41321039199829102</c:v>
                </c:pt>
                <c:pt idx="1232">
                  <c:v>0.834788978099823</c:v>
                </c:pt>
                <c:pt idx="1233">
                  <c:v>0.78861778974533103</c:v>
                </c:pt>
                <c:pt idx="1234">
                  <c:v>0.80935937166214</c:v>
                </c:pt>
                <c:pt idx="1235">
                  <c:v>0.85629808902740501</c:v>
                </c:pt>
                <c:pt idx="1236">
                  <c:v>0.58788961172103904</c:v>
                </c:pt>
                <c:pt idx="1237">
                  <c:v>0.126260802149773</c:v>
                </c:pt>
                <c:pt idx="1238">
                  <c:v>0.55568802356720004</c:v>
                </c:pt>
                <c:pt idx="1239">
                  <c:v>0.25642991065978998</c:v>
                </c:pt>
                <c:pt idx="1240">
                  <c:v>0.90636140108108498</c:v>
                </c:pt>
                <c:pt idx="1241">
                  <c:v>5.3302538581192502E-3</c:v>
                </c:pt>
                <c:pt idx="1242">
                  <c:v>0.96686118841171298</c:v>
                </c:pt>
                <c:pt idx="1243">
                  <c:v>0.96735692024231001</c:v>
                </c:pt>
                <c:pt idx="1244">
                  <c:v>0.48572188615799</c:v>
                </c:pt>
                <c:pt idx="1245">
                  <c:v>0.24439549446105999</c:v>
                </c:pt>
                <c:pt idx="1246">
                  <c:v>0.52600347995758101</c:v>
                </c:pt>
                <c:pt idx="1247">
                  <c:v>5.7874981313943898E-2</c:v>
                </c:pt>
                <c:pt idx="1248">
                  <c:v>0.54923731088638295</c:v>
                </c:pt>
                <c:pt idx="1249">
                  <c:v>0.30519270896911599</c:v>
                </c:pt>
                <c:pt idx="1250">
                  <c:v>0.64991420507430997</c:v>
                </c:pt>
                <c:pt idx="1251">
                  <c:v>0.813027024269104</c:v>
                </c:pt>
                <c:pt idx="1252">
                  <c:v>8.6471311748027802E-2</c:v>
                </c:pt>
                <c:pt idx="1253">
                  <c:v>0.54434812068939198</c:v>
                </c:pt>
                <c:pt idx="1254">
                  <c:v>0.600269794464111</c:v>
                </c:pt>
                <c:pt idx="1255">
                  <c:v>0.88388657569885298</c:v>
                </c:pt>
                <c:pt idx="1256">
                  <c:v>0.53170138597488403</c:v>
                </c:pt>
                <c:pt idx="1257">
                  <c:v>0.35010850429534901</c:v>
                </c:pt>
                <c:pt idx="1258">
                  <c:v>#N/A</c:v>
                </c:pt>
                <c:pt idx="1259">
                  <c:v>0.90655052661895796</c:v>
                </c:pt>
                <c:pt idx="1260">
                  <c:v>0.86657011508941695</c:v>
                </c:pt>
                <c:pt idx="1261">
                  <c:v>0.20102119445800801</c:v>
                </c:pt>
                <c:pt idx="1262">
                  <c:v>0.430682212114334</c:v>
                </c:pt>
                <c:pt idx="1263">
                  <c:v>0.53418850898742698</c:v>
                </c:pt>
                <c:pt idx="1264">
                  <c:v>0.842609822750092</c:v>
                </c:pt>
                <c:pt idx="1265">
                  <c:v>5.03342114388943E-2</c:v>
                </c:pt>
                <c:pt idx="1266">
                  <c:v>0.69686269760131803</c:v>
                </c:pt>
                <c:pt idx="1267">
                  <c:v>0.181547597050667</c:v>
                </c:pt>
                <c:pt idx="1268">
                  <c:v>0.22363710403442399</c:v>
                </c:pt>
                <c:pt idx="1269">
                  <c:v>0.254307210445404</c:v>
                </c:pt>
                <c:pt idx="1270">
                  <c:v>0.105348996818066</c:v>
                </c:pt>
                <c:pt idx="1271">
                  <c:v>0.46062898635864302</c:v>
                </c:pt>
                <c:pt idx="1272">
                  <c:v>0.88329660892486594</c:v>
                </c:pt>
                <c:pt idx="1273">
                  <c:v>0.22777609527111101</c:v>
                </c:pt>
                <c:pt idx="1274">
                  <c:v>0.65696918964385997</c:v>
                </c:pt>
                <c:pt idx="1275">
                  <c:v>0.62647092342376698</c:v>
                </c:pt>
                <c:pt idx="1276">
                  <c:v>0.25387841463089</c:v>
                </c:pt>
                <c:pt idx="1277">
                  <c:v>0.41922160983085599</c:v>
                </c:pt>
                <c:pt idx="1278">
                  <c:v>0.18946799635887099</c:v>
                </c:pt>
                <c:pt idx="1279">
                  <c:v>0.28288221359252902</c:v>
                </c:pt>
                <c:pt idx="1280">
                  <c:v>0.469815403223038</c:v>
                </c:pt>
                <c:pt idx="1281">
                  <c:v>0.25494280457496599</c:v>
                </c:pt>
                <c:pt idx="1282">
                  <c:v>3.86600084602833E-2</c:v>
                </c:pt>
                <c:pt idx="1283">
                  <c:v>0.491399586200714</c:v>
                </c:pt>
                <c:pt idx="1284">
                  <c:v>0.44937220215797402</c:v>
                </c:pt>
                <c:pt idx="1285">
                  <c:v>0.23658420145511599</c:v>
                </c:pt>
                <c:pt idx="1286">
                  <c:v>0.57407927513122603</c:v>
                </c:pt>
                <c:pt idx="1287">
                  <c:v>0.32633438706397999</c:v>
                </c:pt>
                <c:pt idx="1288">
                  <c:v>0.34138289093971302</c:v>
                </c:pt>
                <c:pt idx="1289">
                  <c:v>0.41366109251976002</c:v>
                </c:pt>
                <c:pt idx="1290">
                  <c:v>0.49158468842506398</c:v>
                </c:pt>
                <c:pt idx="1291">
                  <c:v>0.68926000595092796</c:v>
                </c:pt>
                <c:pt idx="1292">
                  <c:v>0.13732950389385201</c:v>
                </c:pt>
                <c:pt idx="1293">
                  <c:v>0.62173908948898304</c:v>
                </c:pt>
                <c:pt idx="1294">
                  <c:v>0.78685802221298196</c:v>
                </c:pt>
                <c:pt idx="1295">
                  <c:v>0.41000878810882602</c:v>
                </c:pt>
                <c:pt idx="1296">
                  <c:v>#N/A</c:v>
                </c:pt>
                <c:pt idx="1297">
                  <c:v>0.50683218240737904</c:v>
                </c:pt>
                <c:pt idx="1298">
                  <c:v>#N/A</c:v>
                </c:pt>
                <c:pt idx="1299">
                  <c:v>0.66203510761260997</c:v>
                </c:pt>
                <c:pt idx="1300">
                  <c:v>0.39431539177894598</c:v>
                </c:pt>
                <c:pt idx="1301">
                  <c:v>0.32018658518791199</c:v>
                </c:pt>
                <c:pt idx="1302">
                  <c:v>0.49539169669151301</c:v>
                </c:pt>
                <c:pt idx="1303">
                  <c:v>0.564922094345093</c:v>
                </c:pt>
                <c:pt idx="1304">
                  <c:v>0.89661461114883401</c:v>
                </c:pt>
                <c:pt idx="1305">
                  <c:v>0.71622991561889604</c:v>
                </c:pt>
                <c:pt idx="1306">
                  <c:v>0.60759562253952004</c:v>
                </c:pt>
                <c:pt idx="1307">
                  <c:v>0.50712668895721402</c:v>
                </c:pt>
                <c:pt idx="1308">
                  <c:v>0.202318295836449</c:v>
                </c:pt>
                <c:pt idx="1309">
                  <c:v>0.80005460977554299</c:v>
                </c:pt>
                <c:pt idx="1310">
                  <c:v>0.121954597532749</c:v>
                </c:pt>
                <c:pt idx="1311">
                  <c:v>0.22635400295257599</c:v>
                </c:pt>
                <c:pt idx="1312">
                  <c:v>0.79049837589263905</c:v>
                </c:pt>
                <c:pt idx="1313">
                  <c:v>0.48282530903816201</c:v>
                </c:pt>
                <c:pt idx="1314">
                  <c:v>0.780314981937408</c:v>
                </c:pt>
                <c:pt idx="1315">
                  <c:v>0.66281157732009899</c:v>
                </c:pt>
                <c:pt idx="1316">
                  <c:v>0.15584389865398399</c:v>
                </c:pt>
                <c:pt idx="1317">
                  <c:v>0.31512248516082803</c:v>
                </c:pt>
                <c:pt idx="1318">
                  <c:v>0.34362441301345797</c:v>
                </c:pt>
                <c:pt idx="1319">
                  <c:v>0.95217877626419101</c:v>
                </c:pt>
                <c:pt idx="1320">
                  <c:v>0.24370279908180201</c:v>
                </c:pt>
                <c:pt idx="1321">
                  <c:v>0.41426581144332902</c:v>
                </c:pt>
                <c:pt idx="1322">
                  <c:v>0.68777382373809803</c:v>
                </c:pt>
                <c:pt idx="1323">
                  <c:v>0.91842329502105702</c:v>
                </c:pt>
                <c:pt idx="1324">
                  <c:v>0.94092160463333097</c:v>
                </c:pt>
                <c:pt idx="1325">
                  <c:v>0.260797709226608</c:v>
                </c:pt>
                <c:pt idx="1326">
                  <c:v>0.38648548722267201</c:v>
                </c:pt>
                <c:pt idx="1327">
                  <c:v>0.83277368545532204</c:v>
                </c:pt>
                <c:pt idx="1328">
                  <c:v>#N/A</c:v>
                </c:pt>
                <c:pt idx="1329">
                  <c:v>0.30740821361541698</c:v>
                </c:pt>
                <c:pt idx="1330">
                  <c:v>0.65185207128524802</c:v>
                </c:pt>
                <c:pt idx="1331">
                  <c:v>0.390625089406967</c:v>
                </c:pt>
                <c:pt idx="1332">
                  <c:v>0.49389201402664201</c:v>
                </c:pt>
                <c:pt idx="1333">
                  <c:v>0.51493942737579301</c:v>
                </c:pt>
                <c:pt idx="1334">
                  <c:v>0.55116647481918302</c:v>
                </c:pt>
                <c:pt idx="1335">
                  <c:v>0.58935952186584495</c:v>
                </c:pt>
                <c:pt idx="1336">
                  <c:v>0.89347541332244895</c:v>
                </c:pt>
                <c:pt idx="1337">
                  <c:v>0.95072501897811901</c:v>
                </c:pt>
                <c:pt idx="1338">
                  <c:v>0.45124471187591603</c:v>
                </c:pt>
                <c:pt idx="1339">
                  <c:v>0.93816548585891701</c:v>
                </c:pt>
                <c:pt idx="1340">
                  <c:v>1.8055919557809798E-2</c:v>
                </c:pt>
                <c:pt idx="1341">
                  <c:v>0.80290377140045199</c:v>
                </c:pt>
                <c:pt idx="1342">
                  <c:v>0.79463821649551403</c:v>
                </c:pt>
                <c:pt idx="1343">
                  <c:v>0.62085670232772805</c:v>
                </c:pt>
                <c:pt idx="1344">
                  <c:v>0.66046887636184703</c:v>
                </c:pt>
                <c:pt idx="1345">
                  <c:v>0.91304868459701505</c:v>
                </c:pt>
                <c:pt idx="1346">
                  <c:v>0.72006171941757202</c:v>
                </c:pt>
                <c:pt idx="1347">
                  <c:v>0.42415669560432401</c:v>
                </c:pt>
                <c:pt idx="1348">
                  <c:v>0.91479247808456399</c:v>
                </c:pt>
                <c:pt idx="1349">
                  <c:v>1.9406379433348801E-3</c:v>
                </c:pt>
                <c:pt idx="1350">
                  <c:v>#N/A</c:v>
                </c:pt>
                <c:pt idx="1351">
                  <c:v>0.82862842082977295</c:v>
                </c:pt>
                <c:pt idx="1352">
                  <c:v>5.31809814274311E-2</c:v>
                </c:pt>
                <c:pt idx="1353">
                  <c:v>0.59255909919738803</c:v>
                </c:pt>
                <c:pt idx="1354">
                  <c:v>0.60129410028457597</c:v>
                </c:pt>
                <c:pt idx="1355">
                  <c:v>0.448619395494461</c:v>
                </c:pt>
                <c:pt idx="1356">
                  <c:v>9.6642531454563099E-2</c:v>
                </c:pt>
                <c:pt idx="1357">
                  <c:v>0.78887987136840798</c:v>
                </c:pt>
                <c:pt idx="1358">
                  <c:v>0.20547020435333299</c:v>
                </c:pt>
                <c:pt idx="1359">
                  <c:v>0.96477007865905795</c:v>
                </c:pt>
                <c:pt idx="1360">
                  <c:v>4.1165370494127301E-2</c:v>
                </c:pt>
                <c:pt idx="1361">
                  <c:v>0.49617961049079901</c:v>
                </c:pt>
                <c:pt idx="1362">
                  <c:v>0.78815752267837502</c:v>
                </c:pt>
                <c:pt idx="1363">
                  <c:v>0.82394742965698198</c:v>
                </c:pt>
                <c:pt idx="1364">
                  <c:v>0.427678793668747</c:v>
                </c:pt>
                <c:pt idx="1365">
                  <c:v>0.39495360851287797</c:v>
                </c:pt>
                <c:pt idx="1366">
                  <c:v>3.40750217437744E-2</c:v>
                </c:pt>
                <c:pt idx="1367">
                  <c:v>0.92757940292358398</c:v>
                </c:pt>
                <c:pt idx="1368">
                  <c:v>0.25791171193122903</c:v>
                </c:pt>
                <c:pt idx="1369">
                  <c:v>0.95642292499542203</c:v>
                </c:pt>
                <c:pt idx="1370">
                  <c:v>0.59061992168426503</c:v>
                </c:pt>
                <c:pt idx="1371">
                  <c:v>0.117007501423359</c:v>
                </c:pt>
                <c:pt idx="1372">
                  <c:v>0.18639700114727001</c:v>
                </c:pt>
                <c:pt idx="1373">
                  <c:v>0.13853630423545801</c:v>
                </c:pt>
                <c:pt idx="1374">
                  <c:v>0.53595447540283203</c:v>
                </c:pt>
                <c:pt idx="1375">
                  <c:v>0.45253008604049699</c:v>
                </c:pt>
                <c:pt idx="1376">
                  <c:v>0.96060478687286399</c:v>
                </c:pt>
                <c:pt idx="1377">
                  <c:v>0.48374190926551802</c:v>
                </c:pt>
                <c:pt idx="1378">
                  <c:v>0.42442411184310902</c:v>
                </c:pt>
                <c:pt idx="1379">
                  <c:v>0.47249421477317799</c:v>
                </c:pt>
                <c:pt idx="1380">
                  <c:v>0.54553532600402799</c:v>
                </c:pt>
                <c:pt idx="1381">
                  <c:v>0.91314321756362904</c:v>
                </c:pt>
                <c:pt idx="1382">
                  <c:v>0.24805060029029799</c:v>
                </c:pt>
                <c:pt idx="1383">
                  <c:v>0.17804689705371901</c:v>
                </c:pt>
                <c:pt idx="1384">
                  <c:v>0.57051992416381803</c:v>
                </c:pt>
                <c:pt idx="1385">
                  <c:v>0.16926729679107699</c:v>
                </c:pt>
                <c:pt idx="1386">
                  <c:v>0.548087477684021</c:v>
                </c:pt>
                <c:pt idx="1387">
                  <c:v>0.56485092639923096</c:v>
                </c:pt>
                <c:pt idx="1388">
                  <c:v>0.89904278516769398</c:v>
                </c:pt>
                <c:pt idx="1389">
                  <c:v>0.54176068305969205</c:v>
                </c:pt>
                <c:pt idx="1390">
                  <c:v>7.6358750462532002E-2</c:v>
                </c:pt>
                <c:pt idx="1391">
                  <c:v>0.44769790768623402</c:v>
                </c:pt>
                <c:pt idx="1392">
                  <c:v>0.29216510057449302</c:v>
                </c:pt>
                <c:pt idx="1393">
                  <c:v>0.39340290427207902</c:v>
                </c:pt>
                <c:pt idx="1394">
                  <c:v>0.23768579959869399</c:v>
                </c:pt>
                <c:pt idx="1395">
                  <c:v>0.96165817975997903</c:v>
                </c:pt>
                <c:pt idx="1396">
                  <c:v>9.7167253494262695E-2</c:v>
                </c:pt>
                <c:pt idx="1397">
                  <c:v>0.19674919545650499</c:v>
                </c:pt>
                <c:pt idx="1398">
                  <c:v>0.35913288593292197</c:v>
                </c:pt>
                <c:pt idx="1399">
                  <c:v>0.60025668144226096</c:v>
                </c:pt>
                <c:pt idx="1400">
                  <c:v>0.344823598861694</c:v>
                </c:pt>
                <c:pt idx="1401">
                  <c:v>0.428720593452454</c:v>
                </c:pt>
                <c:pt idx="1402">
                  <c:v>#N/A</c:v>
                </c:pt>
                <c:pt idx="1403">
                  <c:v>0.38893648982048001</c:v>
                </c:pt>
                <c:pt idx="1404">
                  <c:v>0.93711662292480502</c:v>
                </c:pt>
                <c:pt idx="1405">
                  <c:v>0.58780997991561901</c:v>
                </c:pt>
                <c:pt idx="1406">
                  <c:v>0.11972089856863</c:v>
                </c:pt>
                <c:pt idx="1407">
                  <c:v>0.56795060634613004</c:v>
                </c:pt>
                <c:pt idx="1408">
                  <c:v>0.25329899787902799</c:v>
                </c:pt>
                <c:pt idx="1409">
                  <c:v>0.16459140181541401</c:v>
                </c:pt>
                <c:pt idx="1410">
                  <c:v>9.3297019600868197E-2</c:v>
                </c:pt>
                <c:pt idx="1411">
                  <c:v>0.18964430689811701</c:v>
                </c:pt>
                <c:pt idx="1412">
                  <c:v>0.16777910292148601</c:v>
                </c:pt>
                <c:pt idx="1413">
                  <c:v>0.26777449250221302</c:v>
                </c:pt>
                <c:pt idx="1414">
                  <c:v>0.150734692811966</c:v>
                </c:pt>
                <c:pt idx="1415">
                  <c:v>0.948050796985626</c:v>
                </c:pt>
                <c:pt idx="1416">
                  <c:v>7.17275515198708E-2</c:v>
                </c:pt>
                <c:pt idx="1417">
                  <c:v>0.56980860233306896</c:v>
                </c:pt>
                <c:pt idx="1418">
                  <c:v>0.12338410317897799</c:v>
                </c:pt>
                <c:pt idx="1419">
                  <c:v>0.98881471157073997</c:v>
                </c:pt>
                <c:pt idx="1420">
                  <c:v>0.34870949387550398</c:v>
                </c:pt>
                <c:pt idx="1421">
                  <c:v>0.69597429037094105</c:v>
                </c:pt>
                <c:pt idx="1422">
                  <c:v>#N/A</c:v>
                </c:pt>
                <c:pt idx="1423">
                  <c:v>0.22545109689235701</c:v>
                </c:pt>
                <c:pt idx="1424">
                  <c:v>0.99312412738800004</c:v>
                </c:pt>
                <c:pt idx="1425">
                  <c:v>0.30908530950546298</c:v>
                </c:pt>
                <c:pt idx="1426">
                  <c:v>0.59058952331543002</c:v>
                </c:pt>
                <c:pt idx="1427">
                  <c:v>0.35104268789291398</c:v>
                </c:pt>
                <c:pt idx="1428">
                  <c:v>0.56293988227844205</c:v>
                </c:pt>
                <c:pt idx="1429">
                  <c:v>0.71929150819778398</c:v>
                </c:pt>
                <c:pt idx="1430">
                  <c:v>0.66069221496581998</c:v>
                </c:pt>
                <c:pt idx="1431">
                  <c:v>0.32715588808059698</c:v>
                </c:pt>
                <c:pt idx="1432">
                  <c:v>0.19229319691658001</c:v>
                </c:pt>
                <c:pt idx="1433">
                  <c:v>0.51462870836257901</c:v>
                </c:pt>
                <c:pt idx="1434">
                  <c:v>0.98213380575180098</c:v>
                </c:pt>
                <c:pt idx="1435">
                  <c:v>0.52508848905563399</c:v>
                </c:pt>
                <c:pt idx="1436">
                  <c:v>0.57801777124404896</c:v>
                </c:pt>
                <c:pt idx="1437">
                  <c:v>0.180875703692436</c:v>
                </c:pt>
                <c:pt idx="1438">
                  <c:v>0.96488982439041104</c:v>
                </c:pt>
                <c:pt idx="1439">
                  <c:v>5.0410490483045599E-2</c:v>
                </c:pt>
                <c:pt idx="1440">
                  <c:v>0.76494878530502297</c:v>
                </c:pt>
                <c:pt idx="1441">
                  <c:v>0.85631948709487904</c:v>
                </c:pt>
                <c:pt idx="1442">
                  <c:v>0.31726819276809698</c:v>
                </c:pt>
                <c:pt idx="1443">
                  <c:v>0.12692840397357899</c:v>
                </c:pt>
                <c:pt idx="1444">
                  <c:v>0.18407030403614</c:v>
                </c:pt>
                <c:pt idx="1445">
                  <c:v>0.36535429954528797</c:v>
                </c:pt>
                <c:pt idx="1446">
                  <c:v>0.31759551167488098</c:v>
                </c:pt>
                <c:pt idx="1447">
                  <c:v>0.31228721141815202</c:v>
                </c:pt>
                <c:pt idx="1448">
                  <c:v>0.21170820295810699</c:v>
                </c:pt>
                <c:pt idx="1449">
                  <c:v>0.84264802932739302</c:v>
                </c:pt>
                <c:pt idx="1450">
                  <c:v>0.42181989550590498</c:v>
                </c:pt>
                <c:pt idx="1451">
                  <c:v>0.69893008470535301</c:v>
                </c:pt>
                <c:pt idx="1452">
                  <c:v>0.88489407300949097</c:v>
                </c:pt>
                <c:pt idx="1453">
                  <c:v>0.67027807235717796</c:v>
                </c:pt>
                <c:pt idx="1454">
                  <c:v>0.55200409889221203</c:v>
                </c:pt>
                <c:pt idx="1455">
                  <c:v>0.40361818671226501</c:v>
                </c:pt>
                <c:pt idx="1456">
                  <c:v>0.175174295902252</c:v>
                </c:pt>
                <c:pt idx="1457">
                  <c:v>0.41638949513435403</c:v>
                </c:pt>
                <c:pt idx="1458">
                  <c:v>4.2355868965387303E-2</c:v>
                </c:pt>
                <c:pt idx="1459">
                  <c:v>0.54006618261337302</c:v>
                </c:pt>
                <c:pt idx="1460">
                  <c:v>0.45706111192703203</c:v>
                </c:pt>
                <c:pt idx="1461">
                  <c:v>0.52452468872070301</c:v>
                </c:pt>
                <c:pt idx="1462">
                  <c:v>0.37948751449585</c:v>
                </c:pt>
                <c:pt idx="1463">
                  <c:v>0.91447907686233498</c:v>
                </c:pt>
                <c:pt idx="1464">
                  <c:v>0.438536107540131</c:v>
                </c:pt>
                <c:pt idx="1465">
                  <c:v>0.49873539805412298</c:v>
                </c:pt>
                <c:pt idx="1466">
                  <c:v>0.23056970536708801</c:v>
                </c:pt>
                <c:pt idx="1467">
                  <c:v>0.27420130372047402</c:v>
                </c:pt>
                <c:pt idx="1468">
                  <c:v>0.65184867382049605</c:v>
                </c:pt>
                <c:pt idx="1469">
                  <c:v>0.84702312946319602</c:v>
                </c:pt>
                <c:pt idx="1470">
                  <c:v>0.191110700368881</c:v>
                </c:pt>
                <c:pt idx="1471">
                  <c:v>0.76329302787780795</c:v>
                </c:pt>
                <c:pt idx="1472">
                  <c:v>0.99727040529251099</c:v>
                </c:pt>
                <c:pt idx="1473">
                  <c:v>0.39595261216163602</c:v>
                </c:pt>
                <c:pt idx="1474">
                  <c:v>7.0098780095577198E-2</c:v>
                </c:pt>
                <c:pt idx="1475">
                  <c:v>#N/A</c:v>
                </c:pt>
                <c:pt idx="1476">
                  <c:v>0.87596851587295499</c:v>
                </c:pt>
                <c:pt idx="1477">
                  <c:v>0.90679222345352195</c:v>
                </c:pt>
                <c:pt idx="1478">
                  <c:v>0.959941625595093</c:v>
                </c:pt>
                <c:pt idx="1479">
                  <c:v>0.485020101070404</c:v>
                </c:pt>
                <c:pt idx="1480">
                  <c:v>9.8765023052692399E-2</c:v>
                </c:pt>
                <c:pt idx="1481">
                  <c:v>0.26258391141891502</c:v>
                </c:pt>
                <c:pt idx="1482">
                  <c:v>0.66775262355804399</c:v>
                </c:pt>
                <c:pt idx="1483">
                  <c:v>0.23541170358657801</c:v>
                </c:pt>
                <c:pt idx="1484">
                  <c:v>0.43755719065666199</c:v>
                </c:pt>
                <c:pt idx="1485">
                  <c:v>0.49830669164657598</c:v>
                </c:pt>
                <c:pt idx="1486">
                  <c:v>0.72948598861694303</c:v>
                </c:pt>
                <c:pt idx="1487">
                  <c:v>0.25918179750442499</c:v>
                </c:pt>
                <c:pt idx="1488">
                  <c:v>0.50068128108978305</c:v>
                </c:pt>
                <c:pt idx="1489">
                  <c:v>#N/A</c:v>
                </c:pt>
                <c:pt idx="1490">
                  <c:v>0.13591399788856501</c:v>
                </c:pt>
                <c:pt idx="1491">
                  <c:v>0.45395419001579301</c:v>
                </c:pt>
                <c:pt idx="1492">
                  <c:v>0.91466701030731201</c:v>
                </c:pt>
                <c:pt idx="1493">
                  <c:v>0.28498300909995999</c:v>
                </c:pt>
                <c:pt idx="1494">
                  <c:v>0.31068679690361001</c:v>
                </c:pt>
                <c:pt idx="1495">
                  <c:v>0.58842951059341397</c:v>
                </c:pt>
                <c:pt idx="1496">
                  <c:v>0.47842699289321899</c:v>
                </c:pt>
                <c:pt idx="1497">
                  <c:v>0.902773678302765</c:v>
                </c:pt>
                <c:pt idx="1498">
                  <c:v>0.90427440404892001</c:v>
                </c:pt>
                <c:pt idx="1499">
                  <c:v>0.33500018715858498</c:v>
                </c:pt>
                <c:pt idx="1500">
                  <c:v>0.34155771136283902</c:v>
                </c:pt>
                <c:pt idx="1501">
                  <c:v>#N/A</c:v>
                </c:pt>
                <c:pt idx="1502">
                  <c:v>0.63398700952529896</c:v>
                </c:pt>
                <c:pt idx="1503">
                  <c:v>0.40298649668693498</c:v>
                </c:pt>
                <c:pt idx="1504">
                  <c:v>0.30417931079864502</c:v>
                </c:pt>
                <c:pt idx="1505">
                  <c:v>0.70800399780273404</c:v>
                </c:pt>
                <c:pt idx="1506">
                  <c:v>0.75080662965774503</c:v>
                </c:pt>
                <c:pt idx="1507">
                  <c:v>0.62209457159042403</c:v>
                </c:pt>
                <c:pt idx="1508">
                  <c:v>0.73416709899902299</c:v>
                </c:pt>
                <c:pt idx="1509">
                  <c:v>#N/A</c:v>
                </c:pt>
                <c:pt idx="1510">
                  <c:v>0.56293421983718905</c:v>
                </c:pt>
                <c:pt idx="1511">
                  <c:v>#N/A</c:v>
                </c:pt>
                <c:pt idx="1512">
                  <c:v>0.74568462371826205</c:v>
                </c:pt>
                <c:pt idx="1513">
                  <c:v>0.71409058570861805</c:v>
                </c:pt>
                <c:pt idx="1514">
                  <c:v>0.32913380861282299</c:v>
                </c:pt>
                <c:pt idx="1515">
                  <c:v>#N/A</c:v>
                </c:pt>
                <c:pt idx="1516">
                  <c:v>0.17112059891223899</c:v>
                </c:pt>
                <c:pt idx="1517">
                  <c:v>0.68937999010086104</c:v>
                </c:pt>
                <c:pt idx="1518">
                  <c:v>0.72364497184753396</c:v>
                </c:pt>
                <c:pt idx="1519">
                  <c:v>0.61035388708114602</c:v>
                </c:pt>
                <c:pt idx="1520">
                  <c:v>#N/A</c:v>
                </c:pt>
                <c:pt idx="1521">
                  <c:v>0.21126089990138999</c:v>
                </c:pt>
                <c:pt idx="1522">
                  <c:v>0.640916287899017</c:v>
                </c:pt>
                <c:pt idx="1523">
                  <c:v>0.77084851264953602</c:v>
                </c:pt>
                <c:pt idx="1524">
                  <c:v>#N/A</c:v>
                </c:pt>
                <c:pt idx="1525">
                  <c:v>0.58583688735961903</c:v>
                </c:pt>
                <c:pt idx="1526">
                  <c:v>#N/A</c:v>
                </c:pt>
                <c:pt idx="1527">
                  <c:v>0.73998051881790206</c:v>
                </c:pt>
                <c:pt idx="1528">
                  <c:v>0.63883811235427901</c:v>
                </c:pt>
                <c:pt idx="1529">
                  <c:v>0.78664422035217296</c:v>
                </c:pt>
                <c:pt idx="1530">
                  <c:v>0.54001069068908703</c:v>
                </c:pt>
                <c:pt idx="1531">
                  <c:v>0.40472039580345198</c:v>
                </c:pt>
                <c:pt idx="1532">
                  <c:v>0.57108271121978804</c:v>
                </c:pt>
                <c:pt idx="1533">
                  <c:v>0.48186960816383401</c:v>
                </c:pt>
                <c:pt idx="1534">
                  <c:v>0.23914369940757799</c:v>
                </c:pt>
                <c:pt idx="1535">
                  <c:v>0.57626771926879905</c:v>
                </c:pt>
                <c:pt idx="1536">
                  <c:v>#N/A</c:v>
                </c:pt>
                <c:pt idx="1537">
                  <c:v>0.19934520125389099</c:v>
                </c:pt>
                <c:pt idx="1538">
                  <c:v>0.17020529508590701</c:v>
                </c:pt>
                <c:pt idx="1539">
                  <c:v>0.30073469877242998</c:v>
                </c:pt>
                <c:pt idx="1540">
                  <c:v>0.35599109530448902</c:v>
                </c:pt>
                <c:pt idx="1541">
                  <c:v>0.25707089900970498</c:v>
                </c:pt>
                <c:pt idx="1542">
                  <c:v>0.18551260232925401</c:v>
                </c:pt>
                <c:pt idx="1543">
                  <c:v>0.82169008255004905</c:v>
                </c:pt>
                <c:pt idx="1544">
                  <c:v>0.409133791923523</c:v>
                </c:pt>
                <c:pt idx="1545">
                  <c:v>#N/A</c:v>
                </c:pt>
                <c:pt idx="1546">
                  <c:v>0.690937399864197</c:v>
                </c:pt>
                <c:pt idx="1547">
                  <c:v>0.680827617645264</c:v>
                </c:pt>
                <c:pt idx="1548">
                  <c:v>0.47053140401840199</c:v>
                </c:pt>
                <c:pt idx="1549">
                  <c:v>0.65372300148010298</c:v>
                </c:pt>
                <c:pt idx="1550">
                  <c:v>0.61743462085723899</c:v>
                </c:pt>
                <c:pt idx="1551">
                  <c:v>0.67517018318176303</c:v>
                </c:pt>
                <c:pt idx="1552">
                  <c:v>0.91956651210784901</c:v>
                </c:pt>
                <c:pt idx="1553">
                  <c:v>0.73035669326782204</c:v>
                </c:pt>
                <c:pt idx="1554">
                  <c:v>0.307466000318527</c:v>
                </c:pt>
                <c:pt idx="1555">
                  <c:v>0.351810902357101</c:v>
                </c:pt>
                <c:pt idx="1556">
                  <c:v>0.21062900125980399</c:v>
                </c:pt>
                <c:pt idx="1557">
                  <c:v>0.53518867492675803</c:v>
                </c:pt>
                <c:pt idx="1558">
                  <c:v>0.102505199611187</c:v>
                </c:pt>
                <c:pt idx="1559">
                  <c:v>0.22052860260009799</c:v>
                </c:pt>
                <c:pt idx="1560">
                  <c:v>0.69086199998855602</c:v>
                </c:pt>
                <c:pt idx="1561">
                  <c:v>#N/A</c:v>
                </c:pt>
                <c:pt idx="1562">
                  <c:v>0.56001007556915305</c:v>
                </c:pt>
                <c:pt idx="1563">
                  <c:v>0.43270969390869102</c:v>
                </c:pt>
                <c:pt idx="1564">
                  <c:v>#N/A</c:v>
                </c:pt>
                <c:pt idx="1565">
                  <c:v>#N/A</c:v>
                </c:pt>
                <c:pt idx="1566">
                  <c:v>0.53522938489913896</c:v>
                </c:pt>
                <c:pt idx="1567">
                  <c:v>0.82434827089309703</c:v>
                </c:pt>
                <c:pt idx="1568">
                  <c:v>0.918834328651428</c:v>
                </c:pt>
                <c:pt idx="1569">
                  <c:v>0.70860481262206998</c:v>
                </c:pt>
                <c:pt idx="1570">
                  <c:v>0.33598831295967102</c:v>
                </c:pt>
                <c:pt idx="1571">
                  <c:v>0.46003958582878102</c:v>
                </c:pt>
                <c:pt idx="1572">
                  <c:v>0.95667642354965199</c:v>
                </c:pt>
                <c:pt idx="1573">
                  <c:v>0.83974230289459195</c:v>
                </c:pt>
                <c:pt idx="1574">
                  <c:v>0.50434982776641801</c:v>
                </c:pt>
                <c:pt idx="1575">
                  <c:v>0.55437481403350797</c:v>
                </c:pt>
                <c:pt idx="1576">
                  <c:v>0.40187570452690102</c:v>
                </c:pt>
                <c:pt idx="1577">
                  <c:v>0.317436814308167</c:v>
                </c:pt>
                <c:pt idx="1578">
                  <c:v>0.40505099296569802</c:v>
                </c:pt>
                <c:pt idx="1579">
                  <c:v>0.76159757375717196</c:v>
                </c:pt>
                <c:pt idx="1580">
                  <c:v>0.16877849400043499</c:v>
                </c:pt>
                <c:pt idx="1581">
                  <c:v>0.13083970546722401</c:v>
                </c:pt>
                <c:pt idx="1582">
                  <c:v>0.83108019828796398</c:v>
                </c:pt>
                <c:pt idx="1583">
                  <c:v>0.79282432794570901</c:v>
                </c:pt>
                <c:pt idx="1584">
                  <c:v>0.14065510034561199</c:v>
                </c:pt>
                <c:pt idx="1585">
                  <c:v>0.308771193027496</c:v>
                </c:pt>
                <c:pt idx="1586">
                  <c:v>#N/A</c:v>
                </c:pt>
                <c:pt idx="1587">
                  <c:v>0.28693071007728599</c:v>
                </c:pt>
                <c:pt idx="1588">
                  <c:v>#N/A</c:v>
                </c:pt>
                <c:pt idx="1589">
                  <c:v>0.81723552942276001</c:v>
                </c:pt>
                <c:pt idx="1590">
                  <c:v>0.25762191414833102</c:v>
                </c:pt>
                <c:pt idx="1591">
                  <c:v>0.28080371022224399</c:v>
                </c:pt>
                <c:pt idx="1592">
                  <c:v>#N/A</c:v>
                </c:pt>
                <c:pt idx="1593">
                  <c:v>0.814042627811432</c:v>
                </c:pt>
                <c:pt idx="1594">
                  <c:v>0.446950793266296</c:v>
                </c:pt>
                <c:pt idx="1595">
                  <c:v>0.10696929693222</c:v>
                </c:pt>
                <c:pt idx="1596">
                  <c:v>0.32667800784111001</c:v>
                </c:pt>
                <c:pt idx="1597">
                  <c:v>0.35360759496688798</c:v>
                </c:pt>
                <c:pt idx="1598">
                  <c:v>0.69594651460647605</c:v>
                </c:pt>
                <c:pt idx="1599">
                  <c:v>0.90923857688903797</c:v>
                </c:pt>
                <c:pt idx="1600">
                  <c:v>#N/A</c:v>
                </c:pt>
                <c:pt idx="1601">
                  <c:v>0.32645779848098799</c:v>
                </c:pt>
                <c:pt idx="1602">
                  <c:v>0.61767798662185702</c:v>
                </c:pt>
                <c:pt idx="1603">
                  <c:v>#N/A</c:v>
                </c:pt>
                <c:pt idx="1604">
                  <c:v>0.29043561220169101</c:v>
                </c:pt>
                <c:pt idx="1605">
                  <c:v>0.80442017316818204</c:v>
                </c:pt>
                <c:pt idx="1606">
                  <c:v>0.48790431022643999</c:v>
                </c:pt>
                <c:pt idx="1607">
                  <c:v>0.71502697467803999</c:v>
                </c:pt>
                <c:pt idx="1608">
                  <c:v>0.60830557346344005</c:v>
                </c:pt>
                <c:pt idx="1609">
                  <c:v>0.60902482271194502</c:v>
                </c:pt>
                <c:pt idx="1610">
                  <c:v>0.34067499637603799</c:v>
                </c:pt>
                <c:pt idx="1611">
                  <c:v>#N/A</c:v>
                </c:pt>
                <c:pt idx="1612">
                  <c:v>0.61431849002838101</c:v>
                </c:pt>
                <c:pt idx="1613">
                  <c:v>0.90155690908431996</c:v>
                </c:pt>
                <c:pt idx="1614">
                  <c:v>0.29046818614005998</c:v>
                </c:pt>
                <c:pt idx="1615">
                  <c:v>0.61840200424194303</c:v>
                </c:pt>
                <c:pt idx="1616">
                  <c:v>0.38749161362647999</c:v>
                </c:pt>
                <c:pt idx="1617">
                  <c:v>#N/A</c:v>
                </c:pt>
                <c:pt idx="1618">
                  <c:v>0.43697661161422702</c:v>
                </c:pt>
                <c:pt idx="1619">
                  <c:v>0.603917896747589</c:v>
                </c:pt>
                <c:pt idx="1620">
                  <c:v>0.66785329580306996</c:v>
                </c:pt>
                <c:pt idx="1621">
                  <c:v>0.70364987850189198</c:v>
                </c:pt>
                <c:pt idx="1622">
                  <c:v>0.209520503878593</c:v>
                </c:pt>
                <c:pt idx="1623">
                  <c:v>0.121320299804211</c:v>
                </c:pt>
                <c:pt idx="1624">
                  <c:v>#N/A</c:v>
                </c:pt>
                <c:pt idx="1625">
                  <c:v>0.29816758632659901</c:v>
                </c:pt>
                <c:pt idx="1626">
                  <c:v>0.19394770264625499</c:v>
                </c:pt>
                <c:pt idx="1627">
                  <c:v>0.73238998651504505</c:v>
                </c:pt>
                <c:pt idx="1628">
                  <c:v>0.13765479624271401</c:v>
                </c:pt>
                <c:pt idx="1629">
                  <c:v>0.17086550593376201</c:v>
                </c:pt>
                <c:pt idx="1630">
                  <c:v>0.78307777643203702</c:v>
                </c:pt>
                <c:pt idx="1631">
                  <c:v>0.24124139547348</c:v>
                </c:pt>
                <c:pt idx="1632">
                  <c:v>0.15284089744091001</c:v>
                </c:pt>
                <c:pt idx="1633">
                  <c:v>0.96105301380157504</c:v>
                </c:pt>
                <c:pt idx="1634">
                  <c:v>#N/A</c:v>
                </c:pt>
                <c:pt idx="1635">
                  <c:v>0.69014477729797397</c:v>
                </c:pt>
                <c:pt idx="1636">
                  <c:v>#N/A</c:v>
                </c:pt>
                <c:pt idx="1637">
                  <c:v>0.553144872188568</c:v>
                </c:pt>
                <c:pt idx="1638">
                  <c:v>#N/A</c:v>
                </c:pt>
                <c:pt idx="1639">
                  <c:v>0.191922202706337</c:v>
                </c:pt>
                <c:pt idx="1640">
                  <c:v>0.22763989865779899</c:v>
                </c:pt>
                <c:pt idx="1641">
                  <c:v>0.193147093057632</c:v>
                </c:pt>
                <c:pt idx="1642">
                  <c:v>0.60689437389373802</c:v>
                </c:pt>
                <c:pt idx="1643">
                  <c:v>0.23114100098609899</c:v>
                </c:pt>
                <c:pt idx="1644">
                  <c:v>0.212495297193527</c:v>
                </c:pt>
                <c:pt idx="1645">
                  <c:v>0.95677220821380604</c:v>
                </c:pt>
                <c:pt idx="1646">
                  <c:v>0.52081197500228904</c:v>
                </c:pt>
                <c:pt idx="1647">
                  <c:v>0.25379291176795998</c:v>
                </c:pt>
                <c:pt idx="1648">
                  <c:v>0.491137385368347</c:v>
                </c:pt>
                <c:pt idx="1649">
                  <c:v>#N/A</c:v>
                </c:pt>
                <c:pt idx="1650">
                  <c:v>0.31602838635444602</c:v>
                </c:pt>
                <c:pt idx="1651">
                  <c:v>0.246951803565025</c:v>
                </c:pt>
                <c:pt idx="1652">
                  <c:v>#N/A</c:v>
                </c:pt>
                <c:pt idx="1653">
                  <c:v>#N/A</c:v>
                </c:pt>
                <c:pt idx="1654">
                  <c:v>0.11153169721365</c:v>
                </c:pt>
                <c:pt idx="1655">
                  <c:v>0.212663799524307</c:v>
                </c:pt>
                <c:pt idx="1656">
                  <c:v>0.59770178794860795</c:v>
                </c:pt>
                <c:pt idx="1657">
                  <c:v>#N/A</c:v>
                </c:pt>
                <c:pt idx="1658">
                  <c:v>0.765333592891693</c:v>
                </c:pt>
                <c:pt idx="1659">
                  <c:v>0.249138697981834</c:v>
                </c:pt>
                <c:pt idx="1660">
                  <c:v>0.62334591150283802</c:v>
                </c:pt>
                <c:pt idx="1661">
                  <c:v>0.62861961126327504</c:v>
                </c:pt>
                <c:pt idx="1662">
                  <c:v>0.78672218322753895</c:v>
                </c:pt>
                <c:pt idx="1663">
                  <c:v>0.52630382776260398</c:v>
                </c:pt>
                <c:pt idx="1664">
                  <c:v>0.29428848624229398</c:v>
                </c:pt>
                <c:pt idx="1665">
                  <c:v>0.597978174686432</c:v>
                </c:pt>
                <c:pt idx="1666">
                  <c:v>#N/A</c:v>
                </c:pt>
                <c:pt idx="1667">
                  <c:v>0.80071097612381004</c:v>
                </c:pt>
                <c:pt idx="1668">
                  <c:v>0.96563971042633101</c:v>
                </c:pt>
                <c:pt idx="1669">
                  <c:v>0.52867931127548196</c:v>
                </c:pt>
                <c:pt idx="1670">
                  <c:v>0.76623308658599898</c:v>
                </c:pt>
                <c:pt idx="1671">
                  <c:v>0.45507448911666898</c:v>
                </c:pt>
                <c:pt idx="1672">
                  <c:v>0.36690390110015902</c:v>
                </c:pt>
                <c:pt idx="1673">
                  <c:v>#N/A</c:v>
                </c:pt>
                <c:pt idx="1674">
                  <c:v>0.94354361295700095</c:v>
                </c:pt>
                <c:pt idx="1675">
                  <c:v>0.87987512350082397</c:v>
                </c:pt>
                <c:pt idx="1676">
                  <c:v>0.95564842224121105</c:v>
                </c:pt>
                <c:pt idx="1677">
                  <c:v>0.88282531499862704</c:v>
                </c:pt>
                <c:pt idx="1678">
                  <c:v>#N/A</c:v>
                </c:pt>
                <c:pt idx="1679">
                  <c:v>0.18310290575027499</c:v>
                </c:pt>
                <c:pt idx="1680">
                  <c:v>0.31513899564742998</c:v>
                </c:pt>
                <c:pt idx="1681">
                  <c:v>0.19281999766826599</c:v>
                </c:pt>
                <c:pt idx="1682">
                  <c:v>0.80912590026855502</c:v>
                </c:pt>
                <c:pt idx="1683">
                  <c:v>0.94003212451934803</c:v>
                </c:pt>
                <c:pt idx="1684">
                  <c:v>0.20071719586849199</c:v>
                </c:pt>
                <c:pt idx="1685">
                  <c:v>0.30760058760643</c:v>
                </c:pt>
                <c:pt idx="1686">
                  <c:v>0.48353889584541299</c:v>
                </c:pt>
                <c:pt idx="1687">
                  <c:v>0.217240795493126</c:v>
                </c:pt>
                <c:pt idx="1688">
                  <c:v>0.24390310049057001</c:v>
                </c:pt>
                <c:pt idx="1689">
                  <c:v>0.282795310020447</c:v>
                </c:pt>
                <c:pt idx="1690">
                  <c:v>0.25861549377441401</c:v>
                </c:pt>
                <c:pt idx="1691">
                  <c:v>0.60078251361846902</c:v>
                </c:pt>
                <c:pt idx="1692">
                  <c:v>0.53777128458023105</c:v>
                </c:pt>
                <c:pt idx="1693">
                  <c:v>#N/A</c:v>
                </c:pt>
                <c:pt idx="1694">
                  <c:v>0.91586452722549405</c:v>
                </c:pt>
                <c:pt idx="1695">
                  <c:v>0.53390878438949596</c:v>
                </c:pt>
                <c:pt idx="1696">
                  <c:v>0.10925419628620101</c:v>
                </c:pt>
                <c:pt idx="1697">
                  <c:v>0.20970690250396701</c:v>
                </c:pt>
                <c:pt idx="1698">
                  <c:v>0.65720182657241799</c:v>
                </c:pt>
                <c:pt idx="1699">
                  <c:v>0.74086397886276201</c:v>
                </c:pt>
                <c:pt idx="1700">
                  <c:v>0.28699919581413302</c:v>
                </c:pt>
                <c:pt idx="1701">
                  <c:v>0.59785062074661299</c:v>
                </c:pt>
                <c:pt idx="1702">
                  <c:v>0.97801947593688998</c:v>
                </c:pt>
                <c:pt idx="1703">
                  <c:v>0.948192119598389</c:v>
                </c:pt>
                <c:pt idx="1704">
                  <c:v>0.63215047121047996</c:v>
                </c:pt>
                <c:pt idx="1705">
                  <c:v>0.65801972150802601</c:v>
                </c:pt>
                <c:pt idx="1706">
                  <c:v>0.60777378082275402</c:v>
                </c:pt>
                <c:pt idx="1707">
                  <c:v>0.95978277921676602</c:v>
                </c:pt>
                <c:pt idx="1708">
                  <c:v>0.28020718693733199</c:v>
                </c:pt>
                <c:pt idx="1709">
                  <c:v>#N/A</c:v>
                </c:pt>
                <c:pt idx="1710">
                  <c:v>#N/A</c:v>
                </c:pt>
                <c:pt idx="1711">
                  <c:v>0.50727087259292603</c:v>
                </c:pt>
                <c:pt idx="1712">
                  <c:v>0.47822231054306003</c:v>
                </c:pt>
                <c:pt idx="1713">
                  <c:v>0.34470659494400002</c:v>
                </c:pt>
                <c:pt idx="1714">
                  <c:v>#N/A</c:v>
                </c:pt>
                <c:pt idx="1715">
                  <c:v>0.25222450494766202</c:v>
                </c:pt>
                <c:pt idx="1716">
                  <c:v>#N/A</c:v>
                </c:pt>
                <c:pt idx="1717">
                  <c:v>0.11902319639921199</c:v>
                </c:pt>
                <c:pt idx="1718">
                  <c:v>0.23887699842453</c:v>
                </c:pt>
                <c:pt idx="1719">
                  <c:v>0.749639213085175</c:v>
                </c:pt>
                <c:pt idx="1720">
                  <c:v>0.84508872032165505</c:v>
                </c:pt>
                <c:pt idx="1721">
                  <c:v>0.64836627244949296</c:v>
                </c:pt>
                <c:pt idx="1722">
                  <c:v>0.62887370586395297</c:v>
                </c:pt>
                <c:pt idx="1723">
                  <c:v>0.70020282268524203</c:v>
                </c:pt>
                <c:pt idx="1724">
                  <c:v>0.20820809900760701</c:v>
                </c:pt>
                <c:pt idx="1725">
                  <c:v>0.88800489902496305</c:v>
                </c:pt>
                <c:pt idx="1726">
                  <c:v>0.68674069643020597</c:v>
                </c:pt>
                <c:pt idx="1727">
                  <c:v>0.181946605443954</c:v>
                </c:pt>
                <c:pt idx="1728">
                  <c:v>0.88649231195449796</c:v>
                </c:pt>
                <c:pt idx="1729">
                  <c:v>0.95356529951095603</c:v>
                </c:pt>
                <c:pt idx="1730">
                  <c:v>#N/A</c:v>
                </c:pt>
                <c:pt idx="1731">
                  <c:v>0.59951102733612105</c:v>
                </c:pt>
                <c:pt idx="1732">
                  <c:v>0.59695327281951904</c:v>
                </c:pt>
                <c:pt idx="1733">
                  <c:v>0.298798888921738</c:v>
                </c:pt>
                <c:pt idx="1734">
                  <c:v>0.31306499242782598</c:v>
                </c:pt>
                <c:pt idx="1735">
                  <c:v>0.882377028465271</c:v>
                </c:pt>
                <c:pt idx="1736">
                  <c:v>0.42671120166778598</c:v>
                </c:pt>
                <c:pt idx="1737">
                  <c:v>0.35515019297599798</c:v>
                </c:pt>
                <c:pt idx="1738">
                  <c:v>0.19003340601921101</c:v>
                </c:pt>
                <c:pt idx="1739">
                  <c:v>#N/A</c:v>
                </c:pt>
                <c:pt idx="1740">
                  <c:v>0.117907702922821</c:v>
                </c:pt>
                <c:pt idx="1741">
                  <c:v>0.13150489330291701</c:v>
                </c:pt>
                <c:pt idx="1742">
                  <c:v>0.97918379306793202</c:v>
                </c:pt>
                <c:pt idx="1743">
                  <c:v>0.89433658123016402</c:v>
                </c:pt>
                <c:pt idx="1744">
                  <c:v>#N/A</c:v>
                </c:pt>
                <c:pt idx="1745">
                  <c:v>0.26665741205215499</c:v>
                </c:pt>
                <c:pt idx="1746">
                  <c:v>0.736918926239014</c:v>
                </c:pt>
                <c:pt idx="1747">
                  <c:v>0.66059982776641801</c:v>
                </c:pt>
                <c:pt idx="1748">
                  <c:v>#N/A</c:v>
                </c:pt>
                <c:pt idx="1749">
                  <c:v>0.34829470515251199</c:v>
                </c:pt>
                <c:pt idx="1750">
                  <c:v>0.313355803489685</c:v>
                </c:pt>
                <c:pt idx="1751">
                  <c:v>0.39816999435424799</c:v>
                </c:pt>
                <c:pt idx="1752">
                  <c:v>0.71308338642120395</c:v>
                </c:pt>
                <c:pt idx="1753">
                  <c:v>0.69265258312225297</c:v>
                </c:pt>
                <c:pt idx="1754">
                  <c:v>0.256278187036514</c:v>
                </c:pt>
                <c:pt idx="1755">
                  <c:v>0.47795969247817999</c:v>
                </c:pt>
                <c:pt idx="1756">
                  <c:v>0.49571138620376598</c:v>
                </c:pt>
                <c:pt idx="1757">
                  <c:v>0.96196699142456099</c:v>
                </c:pt>
                <c:pt idx="1758">
                  <c:v>0.43351560831069902</c:v>
                </c:pt>
                <c:pt idx="1759">
                  <c:v>0.74973011016845703</c:v>
                </c:pt>
                <c:pt idx="1760">
                  <c:v>0.23119869828224199</c:v>
                </c:pt>
                <c:pt idx="1761">
                  <c:v>#N/A</c:v>
                </c:pt>
                <c:pt idx="1762">
                  <c:v>0.69932991266250599</c:v>
                </c:pt>
                <c:pt idx="1763">
                  <c:v>0.63094222545623802</c:v>
                </c:pt>
                <c:pt idx="1764">
                  <c:v>0.26184201240539601</c:v>
                </c:pt>
                <c:pt idx="1765">
                  <c:v>#N/A</c:v>
                </c:pt>
                <c:pt idx="1766">
                  <c:v>7.0326752960681901E-2</c:v>
                </c:pt>
                <c:pt idx="1767">
                  <c:v>0.86373198032379195</c:v>
                </c:pt>
                <c:pt idx="1768">
                  <c:v>0.34274259209632901</c:v>
                </c:pt>
                <c:pt idx="1769">
                  <c:v>0.40016800165176403</c:v>
                </c:pt>
                <c:pt idx="1770">
                  <c:v>0.80257701873779297</c:v>
                </c:pt>
                <c:pt idx="1771">
                  <c:v>0.86205911636352495</c:v>
                </c:pt>
                <c:pt idx="1772">
                  <c:v>0.36227220296859702</c:v>
                </c:pt>
                <c:pt idx="1773">
                  <c:v>0.29634681344032299</c:v>
                </c:pt>
                <c:pt idx="1774">
                  <c:v>0.96187752485275302</c:v>
                </c:pt>
                <c:pt idx="1775">
                  <c:v>#N/A</c:v>
                </c:pt>
                <c:pt idx="1776">
                  <c:v>5.9284899383783299E-2</c:v>
                </c:pt>
                <c:pt idx="1777">
                  <c:v>0.38746529817581199</c:v>
                </c:pt>
                <c:pt idx="1778">
                  <c:v>0.223136201500893</c:v>
                </c:pt>
                <c:pt idx="1779">
                  <c:v>0.53486108779907204</c:v>
                </c:pt>
                <c:pt idx="1780">
                  <c:v>0.32643309235572798</c:v>
                </c:pt>
                <c:pt idx="1781">
                  <c:v>0.46810930967330899</c:v>
                </c:pt>
                <c:pt idx="1782">
                  <c:v>#N/A</c:v>
                </c:pt>
                <c:pt idx="1783">
                  <c:v>0.77662348747253396</c:v>
                </c:pt>
                <c:pt idx="1784">
                  <c:v>0.45321810245513899</c:v>
                </c:pt>
                <c:pt idx="1785">
                  <c:v>0.37871280312538103</c:v>
                </c:pt>
                <c:pt idx="1786">
                  <c:v>0.98171412944793701</c:v>
                </c:pt>
                <c:pt idx="1787">
                  <c:v>0.78313541412353505</c:v>
                </c:pt>
                <c:pt idx="1788">
                  <c:v>0.31225880980491599</c:v>
                </c:pt>
                <c:pt idx="1789">
                  <c:v>0.29707089066505399</c:v>
                </c:pt>
                <c:pt idx="1790">
                  <c:v>0.62550371885299705</c:v>
                </c:pt>
                <c:pt idx="1791">
                  <c:v>#N/A</c:v>
                </c:pt>
                <c:pt idx="1792">
                  <c:v>0.73361831903457597</c:v>
                </c:pt>
                <c:pt idx="1793">
                  <c:v>0.939342081546783</c:v>
                </c:pt>
                <c:pt idx="1794">
                  <c:v>0.78926908969879195</c:v>
                </c:pt>
                <c:pt idx="1795">
                  <c:v>0.88796567916870095</c:v>
                </c:pt>
                <c:pt idx="1796">
                  <c:v>0.20410980284214</c:v>
                </c:pt>
                <c:pt idx="1797">
                  <c:v>0.18876199424266801</c:v>
                </c:pt>
                <c:pt idx="1798">
                  <c:v>4.1305258870124803E-2</c:v>
                </c:pt>
                <c:pt idx="1799">
                  <c:v>0.27757468819618197</c:v>
                </c:pt>
                <c:pt idx="1800">
                  <c:v>0.71714270114898704</c:v>
                </c:pt>
                <c:pt idx="1801">
                  <c:v>0.32397308945655801</c:v>
                </c:pt>
                <c:pt idx="1802">
                  <c:v>0.13658399879932401</c:v>
                </c:pt>
                <c:pt idx="1803">
                  <c:v>0.51323801279068004</c:v>
                </c:pt>
                <c:pt idx="1804">
                  <c:v>0.52658301591873202</c:v>
                </c:pt>
                <c:pt idx="1805">
                  <c:v>0.88146549463272095</c:v>
                </c:pt>
                <c:pt idx="1806">
                  <c:v>0.67702382802963301</c:v>
                </c:pt>
                <c:pt idx="1807">
                  <c:v>0.57293450832366899</c:v>
                </c:pt>
                <c:pt idx="1808">
                  <c:v>0.919927299022675</c:v>
                </c:pt>
                <c:pt idx="1809">
                  <c:v>0.81951117515563998</c:v>
                </c:pt>
                <c:pt idx="1810">
                  <c:v>#N/A</c:v>
                </c:pt>
                <c:pt idx="1811">
                  <c:v>#N/A</c:v>
                </c:pt>
                <c:pt idx="1812">
                  <c:v>0.93012171983718905</c:v>
                </c:pt>
                <c:pt idx="1813">
                  <c:v>0.40810158848762501</c:v>
                </c:pt>
                <c:pt idx="1814">
                  <c:v>0.753539979457855</c:v>
                </c:pt>
                <c:pt idx="1815">
                  <c:v>0.92159217596054099</c:v>
                </c:pt>
                <c:pt idx="1816">
                  <c:v>0.84513890743255604</c:v>
                </c:pt>
                <c:pt idx="1817">
                  <c:v>0.45222809910774198</c:v>
                </c:pt>
                <c:pt idx="1818">
                  <c:v>0.83692187070846602</c:v>
                </c:pt>
                <c:pt idx="1819">
                  <c:v>0.78983390331268299</c:v>
                </c:pt>
                <c:pt idx="1820">
                  <c:v>0.44102370738983199</c:v>
                </c:pt>
                <c:pt idx="1821">
                  <c:v>0.59191107749938998</c:v>
                </c:pt>
                <c:pt idx="1822">
                  <c:v>#N/A</c:v>
                </c:pt>
                <c:pt idx="1823">
                  <c:v>#N/A</c:v>
                </c:pt>
                <c:pt idx="1824">
                  <c:v>0.74453288316726696</c:v>
                </c:pt>
                <c:pt idx="1825">
                  <c:v>0.289681106805801</c:v>
                </c:pt>
                <c:pt idx="1826">
                  <c:v>0.74833589792251598</c:v>
                </c:pt>
                <c:pt idx="1827">
                  <c:v>0.53178161382675204</c:v>
                </c:pt>
                <c:pt idx="1828">
                  <c:v>0.59809362888336204</c:v>
                </c:pt>
                <c:pt idx="1829">
                  <c:v>0.62552642822265603</c:v>
                </c:pt>
                <c:pt idx="1830">
                  <c:v>#N/A</c:v>
                </c:pt>
                <c:pt idx="1831">
                  <c:v>0.15990610420703899</c:v>
                </c:pt>
                <c:pt idx="1832">
                  <c:v>0.61698281764984098</c:v>
                </c:pt>
                <c:pt idx="1833">
                  <c:v>0.59533482789993297</c:v>
                </c:pt>
                <c:pt idx="1834">
                  <c:v>0.43363299965858498</c:v>
                </c:pt>
                <c:pt idx="1835">
                  <c:v>0.27478659152984602</c:v>
                </c:pt>
                <c:pt idx="1836">
                  <c:v>0.182567998766899</c:v>
                </c:pt>
                <c:pt idx="1837">
                  <c:v>0.71709787845611594</c:v>
                </c:pt>
                <c:pt idx="1838">
                  <c:v>0.14317859709262801</c:v>
                </c:pt>
                <c:pt idx="1839">
                  <c:v>#N/A</c:v>
                </c:pt>
                <c:pt idx="1840">
                  <c:v>0.41480249166488598</c:v>
                </c:pt>
                <c:pt idx="1841">
                  <c:v>0.84064358472824097</c:v>
                </c:pt>
                <c:pt idx="1842">
                  <c:v>0.96878868341445901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0.72195589542388905</c:v>
                </c:pt>
                <c:pt idx="1848">
                  <c:v>0.63008838891982999</c:v>
                </c:pt>
                <c:pt idx="1849">
                  <c:v>0.39148950576782199</c:v>
                </c:pt>
                <c:pt idx="1850">
                  <c:v>0.13305090367794001</c:v>
                </c:pt>
                <c:pt idx="1851">
                  <c:v>#N/A</c:v>
                </c:pt>
                <c:pt idx="1852">
                  <c:v>9.0126447379589095E-2</c:v>
                </c:pt>
                <c:pt idx="1853">
                  <c:v>0.79745888710021995</c:v>
                </c:pt>
                <c:pt idx="1854">
                  <c:v>0.76135408878326405</c:v>
                </c:pt>
                <c:pt idx="1855">
                  <c:v>8.7668687105178805E-2</c:v>
                </c:pt>
                <c:pt idx="1856">
                  <c:v>#N/A</c:v>
                </c:pt>
                <c:pt idx="1857">
                  <c:v>0.45674529671669001</c:v>
                </c:pt>
                <c:pt idx="1858">
                  <c:v>0.236613303422928</c:v>
                </c:pt>
                <c:pt idx="1859">
                  <c:v>0.99087047576904297</c:v>
                </c:pt>
                <c:pt idx="1860">
                  <c:v>0.59955608844757102</c:v>
                </c:pt>
                <c:pt idx="1861">
                  <c:v>0.79164332151412997</c:v>
                </c:pt>
                <c:pt idx="1862">
                  <c:v>0.67577087879180897</c:v>
                </c:pt>
                <c:pt idx="1863">
                  <c:v>0.73425781726837203</c:v>
                </c:pt>
                <c:pt idx="1864">
                  <c:v>0.145488306879997</c:v>
                </c:pt>
                <c:pt idx="1865">
                  <c:v>0.36712989211082497</c:v>
                </c:pt>
                <c:pt idx="1866">
                  <c:v>0.97581660747528098</c:v>
                </c:pt>
                <c:pt idx="1867">
                  <c:v>0.49863249063491799</c:v>
                </c:pt>
                <c:pt idx="1868">
                  <c:v>0.63563448190689098</c:v>
                </c:pt>
                <c:pt idx="1869">
                  <c:v>0.28009119629859902</c:v>
                </c:pt>
                <c:pt idx="1870">
                  <c:v>0.97776067256927501</c:v>
                </c:pt>
                <c:pt idx="1871">
                  <c:v>0.44671091437339799</c:v>
                </c:pt>
                <c:pt idx="1872">
                  <c:v>0.23619060218334201</c:v>
                </c:pt>
                <c:pt idx="1873">
                  <c:v>0.26529011130332902</c:v>
                </c:pt>
                <c:pt idx="1874">
                  <c:v>0.84958291053771995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0.439921885728836</c:v>
                </c:pt>
                <c:pt idx="1879">
                  <c:v>0.13945889472961401</c:v>
                </c:pt>
                <c:pt idx="1880">
                  <c:v>0.314955204725266</c:v>
                </c:pt>
                <c:pt idx="1881">
                  <c:v>0.69878441095352195</c:v>
                </c:pt>
                <c:pt idx="1882">
                  <c:v>0.56391888856887795</c:v>
                </c:pt>
                <c:pt idx="1883">
                  <c:v>0.65134060382842995</c:v>
                </c:pt>
                <c:pt idx="1884">
                  <c:v>0.39937761425972002</c:v>
                </c:pt>
                <c:pt idx="1885">
                  <c:v>0.41214460134506198</c:v>
                </c:pt>
                <c:pt idx="1886">
                  <c:v>0.53160727024078402</c:v>
                </c:pt>
                <c:pt idx="1887">
                  <c:v>#N/A</c:v>
                </c:pt>
                <c:pt idx="1888">
                  <c:v>0.90765148401260398</c:v>
                </c:pt>
                <c:pt idx="1889">
                  <c:v>0.57780301570892301</c:v>
                </c:pt>
                <c:pt idx="1890">
                  <c:v>0.25671070814132702</c:v>
                </c:pt>
                <c:pt idx="1891">
                  <c:v>0.41835218667983998</c:v>
                </c:pt>
                <c:pt idx="1892">
                  <c:v>0.79313027858734098</c:v>
                </c:pt>
                <c:pt idx="1893">
                  <c:v>0.61467927694320701</c:v>
                </c:pt>
                <c:pt idx="1894">
                  <c:v>#N/A</c:v>
                </c:pt>
                <c:pt idx="1895">
                  <c:v>0.61425769329071001</c:v>
                </c:pt>
                <c:pt idx="1896">
                  <c:v>0.87346702814102195</c:v>
                </c:pt>
                <c:pt idx="1897">
                  <c:v>0.95512360334396396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0.68789571523666404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0.408788412809372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  <c:pt idx="2879">
                  <c:v>#N/A</c:v>
                </c:pt>
                <c:pt idx="2880">
                  <c:v>#N/A</c:v>
                </c:pt>
                <c:pt idx="2881">
                  <c:v>#N/A</c:v>
                </c:pt>
                <c:pt idx="2882">
                  <c:v>#N/A</c:v>
                </c:pt>
                <c:pt idx="2883">
                  <c:v>#N/A</c:v>
                </c:pt>
                <c:pt idx="2884">
                  <c:v>#N/A</c:v>
                </c:pt>
                <c:pt idx="2885">
                  <c:v>#N/A</c:v>
                </c:pt>
                <c:pt idx="2886">
                  <c:v>#N/A</c:v>
                </c:pt>
                <c:pt idx="2887">
                  <c:v>#N/A</c:v>
                </c:pt>
                <c:pt idx="2888">
                  <c:v>#N/A</c:v>
                </c:pt>
                <c:pt idx="2889">
                  <c:v>#N/A</c:v>
                </c:pt>
                <c:pt idx="2890">
                  <c:v>#N/A</c:v>
                </c:pt>
                <c:pt idx="2891">
                  <c:v>#N/A</c:v>
                </c:pt>
                <c:pt idx="2892">
                  <c:v>#N/A</c:v>
                </c:pt>
                <c:pt idx="2893">
                  <c:v>#N/A</c:v>
                </c:pt>
                <c:pt idx="2894">
                  <c:v>#N/A</c:v>
                </c:pt>
                <c:pt idx="2895">
                  <c:v>#N/A</c:v>
                </c:pt>
                <c:pt idx="2896">
                  <c:v>#N/A</c:v>
                </c:pt>
                <c:pt idx="2897">
                  <c:v>#N/A</c:v>
                </c:pt>
                <c:pt idx="2898">
                  <c:v>#N/A</c:v>
                </c:pt>
                <c:pt idx="2899">
                  <c:v>#N/A</c:v>
                </c:pt>
                <c:pt idx="2900">
                  <c:v>#N/A</c:v>
                </c:pt>
                <c:pt idx="2901">
                  <c:v>#N/A</c:v>
                </c:pt>
                <c:pt idx="2902">
                  <c:v>#N/A</c:v>
                </c:pt>
                <c:pt idx="2903">
                  <c:v>#N/A</c:v>
                </c:pt>
                <c:pt idx="2904">
                  <c:v>#N/A</c:v>
                </c:pt>
                <c:pt idx="2905">
                  <c:v>#N/A</c:v>
                </c:pt>
                <c:pt idx="2906">
                  <c:v>#N/A</c:v>
                </c:pt>
                <c:pt idx="2907">
                  <c:v>#N/A</c:v>
                </c:pt>
                <c:pt idx="2908">
                  <c:v>#N/A</c:v>
                </c:pt>
                <c:pt idx="2909">
                  <c:v>#N/A</c:v>
                </c:pt>
                <c:pt idx="2910">
                  <c:v>#N/A</c:v>
                </c:pt>
                <c:pt idx="2911">
                  <c:v>#N/A</c:v>
                </c:pt>
                <c:pt idx="2912">
                  <c:v>#N/A</c:v>
                </c:pt>
                <c:pt idx="2913">
                  <c:v>#N/A</c:v>
                </c:pt>
                <c:pt idx="2914">
                  <c:v>#N/A</c:v>
                </c:pt>
                <c:pt idx="2915">
                  <c:v>#N/A</c:v>
                </c:pt>
                <c:pt idx="2916">
                  <c:v>#N/A</c:v>
                </c:pt>
                <c:pt idx="2917">
                  <c:v>#N/A</c:v>
                </c:pt>
                <c:pt idx="2918">
                  <c:v>#N/A</c:v>
                </c:pt>
                <c:pt idx="2919">
                  <c:v>#N/A</c:v>
                </c:pt>
                <c:pt idx="2920">
                  <c:v>#N/A</c:v>
                </c:pt>
                <c:pt idx="2921">
                  <c:v>#N/A</c:v>
                </c:pt>
                <c:pt idx="2922">
                  <c:v>#N/A</c:v>
                </c:pt>
                <c:pt idx="2923">
                  <c:v>#N/A</c:v>
                </c:pt>
                <c:pt idx="2924">
                  <c:v>#N/A</c:v>
                </c:pt>
                <c:pt idx="2925">
                  <c:v>#N/A</c:v>
                </c:pt>
                <c:pt idx="2926">
                  <c:v>#N/A</c:v>
                </c:pt>
                <c:pt idx="2927">
                  <c:v>#N/A</c:v>
                </c:pt>
                <c:pt idx="2928">
                  <c:v>#N/A</c:v>
                </c:pt>
                <c:pt idx="2929">
                  <c:v>#N/A</c:v>
                </c:pt>
                <c:pt idx="2930">
                  <c:v>#N/A</c:v>
                </c:pt>
                <c:pt idx="2931">
                  <c:v>#N/A</c:v>
                </c:pt>
                <c:pt idx="2932">
                  <c:v>#N/A</c:v>
                </c:pt>
                <c:pt idx="2933">
                  <c:v>#N/A</c:v>
                </c:pt>
                <c:pt idx="2934">
                  <c:v>#N/A</c:v>
                </c:pt>
                <c:pt idx="2935">
                  <c:v>#N/A</c:v>
                </c:pt>
                <c:pt idx="2936">
                  <c:v>#N/A</c:v>
                </c:pt>
                <c:pt idx="2937">
                  <c:v>#N/A</c:v>
                </c:pt>
                <c:pt idx="2938">
                  <c:v>#N/A</c:v>
                </c:pt>
                <c:pt idx="2939">
                  <c:v>#N/A</c:v>
                </c:pt>
                <c:pt idx="2940">
                  <c:v>#N/A</c:v>
                </c:pt>
                <c:pt idx="2941">
                  <c:v>#N/A</c:v>
                </c:pt>
                <c:pt idx="2942">
                  <c:v>#N/A</c:v>
                </c:pt>
                <c:pt idx="2943">
                  <c:v>#N/A</c:v>
                </c:pt>
                <c:pt idx="2944">
                  <c:v>#N/A</c:v>
                </c:pt>
                <c:pt idx="2945">
                  <c:v>#N/A</c:v>
                </c:pt>
                <c:pt idx="2946">
                  <c:v>#N/A</c:v>
                </c:pt>
                <c:pt idx="2947">
                  <c:v>#N/A</c:v>
                </c:pt>
                <c:pt idx="2948">
                  <c:v>#N/A</c:v>
                </c:pt>
                <c:pt idx="2949">
                  <c:v>#N/A</c:v>
                </c:pt>
                <c:pt idx="2950">
                  <c:v>#N/A</c:v>
                </c:pt>
                <c:pt idx="2951">
                  <c:v>#N/A</c:v>
                </c:pt>
                <c:pt idx="2952">
                  <c:v>#N/A</c:v>
                </c:pt>
                <c:pt idx="2953">
                  <c:v>#N/A</c:v>
                </c:pt>
                <c:pt idx="2954">
                  <c:v>#N/A</c:v>
                </c:pt>
                <c:pt idx="2955">
                  <c:v>#N/A</c:v>
                </c:pt>
                <c:pt idx="2956">
                  <c:v>#N/A</c:v>
                </c:pt>
                <c:pt idx="2957">
                  <c:v>#N/A</c:v>
                </c:pt>
                <c:pt idx="2958">
                  <c:v>#N/A</c:v>
                </c:pt>
                <c:pt idx="2959">
                  <c:v>#N/A</c:v>
                </c:pt>
                <c:pt idx="2960">
                  <c:v>#N/A</c:v>
                </c:pt>
                <c:pt idx="2961">
                  <c:v>#N/A</c:v>
                </c:pt>
                <c:pt idx="2962">
                  <c:v>#N/A</c:v>
                </c:pt>
                <c:pt idx="2963">
                  <c:v>#N/A</c:v>
                </c:pt>
                <c:pt idx="2964">
                  <c:v>#N/A</c:v>
                </c:pt>
                <c:pt idx="2965">
                  <c:v>#N/A</c:v>
                </c:pt>
                <c:pt idx="2966">
                  <c:v>#N/A</c:v>
                </c:pt>
                <c:pt idx="2967">
                  <c:v>#N/A</c:v>
                </c:pt>
                <c:pt idx="2968">
                  <c:v>#N/A</c:v>
                </c:pt>
                <c:pt idx="2969">
                  <c:v>#N/A</c:v>
                </c:pt>
                <c:pt idx="2970">
                  <c:v>#N/A</c:v>
                </c:pt>
                <c:pt idx="2971">
                  <c:v>#N/A</c:v>
                </c:pt>
                <c:pt idx="2972">
                  <c:v>#N/A</c:v>
                </c:pt>
                <c:pt idx="2973">
                  <c:v>#N/A</c:v>
                </c:pt>
                <c:pt idx="2974">
                  <c:v>#N/A</c:v>
                </c:pt>
                <c:pt idx="2975">
                  <c:v>#N/A</c:v>
                </c:pt>
                <c:pt idx="2976">
                  <c:v>#N/A</c:v>
                </c:pt>
                <c:pt idx="2977">
                  <c:v>#N/A</c:v>
                </c:pt>
                <c:pt idx="2978">
                  <c:v>#N/A</c:v>
                </c:pt>
                <c:pt idx="2979">
                  <c:v>#N/A</c:v>
                </c:pt>
                <c:pt idx="2980">
                  <c:v>#N/A</c:v>
                </c:pt>
                <c:pt idx="2981">
                  <c:v>#N/A</c:v>
                </c:pt>
                <c:pt idx="2982">
                  <c:v>#N/A</c:v>
                </c:pt>
                <c:pt idx="2983">
                  <c:v>#N/A</c:v>
                </c:pt>
                <c:pt idx="2984">
                  <c:v>#N/A</c:v>
                </c:pt>
                <c:pt idx="2985">
                  <c:v>#N/A</c:v>
                </c:pt>
                <c:pt idx="2986">
                  <c:v>#N/A</c:v>
                </c:pt>
                <c:pt idx="2987">
                  <c:v>#N/A</c:v>
                </c:pt>
                <c:pt idx="2988">
                  <c:v>#N/A</c:v>
                </c:pt>
                <c:pt idx="2989">
                  <c:v>#N/A</c:v>
                </c:pt>
                <c:pt idx="2990">
                  <c:v>#N/A</c:v>
                </c:pt>
                <c:pt idx="2991">
                  <c:v>#N/A</c:v>
                </c:pt>
                <c:pt idx="2992">
                  <c:v>#N/A</c:v>
                </c:pt>
                <c:pt idx="2993">
                  <c:v>#N/A</c:v>
                </c:pt>
                <c:pt idx="2994">
                  <c:v>#N/A</c:v>
                </c:pt>
                <c:pt idx="2995">
                  <c:v>#N/A</c:v>
                </c:pt>
                <c:pt idx="2996">
                  <c:v>#N/A</c:v>
                </c:pt>
                <c:pt idx="2997">
                  <c:v>#N/A</c:v>
                </c:pt>
                <c:pt idx="2998">
                  <c:v>#N/A</c:v>
                </c:pt>
                <c:pt idx="2999">
                  <c:v>#N/A</c:v>
                </c:pt>
                <c:pt idx="3000">
                  <c:v>#N/A</c:v>
                </c:pt>
                <c:pt idx="3001">
                  <c:v>#N/A</c:v>
                </c:pt>
                <c:pt idx="3002">
                  <c:v>#N/A</c:v>
                </c:pt>
                <c:pt idx="3003">
                  <c:v>#N/A</c:v>
                </c:pt>
                <c:pt idx="3004">
                  <c:v>#N/A</c:v>
                </c:pt>
                <c:pt idx="3005">
                  <c:v>#N/A</c:v>
                </c:pt>
                <c:pt idx="3006">
                  <c:v>#N/A</c:v>
                </c:pt>
                <c:pt idx="3007">
                  <c:v>#N/A</c:v>
                </c:pt>
                <c:pt idx="3008">
                  <c:v>#N/A</c:v>
                </c:pt>
                <c:pt idx="3009">
                  <c:v>#N/A</c:v>
                </c:pt>
                <c:pt idx="3010">
                  <c:v>#N/A</c:v>
                </c:pt>
                <c:pt idx="3011">
                  <c:v>#N/A</c:v>
                </c:pt>
                <c:pt idx="3012">
                  <c:v>#N/A</c:v>
                </c:pt>
                <c:pt idx="3013">
                  <c:v>#N/A</c:v>
                </c:pt>
                <c:pt idx="3014">
                  <c:v>#N/A</c:v>
                </c:pt>
                <c:pt idx="3015">
                  <c:v>#N/A</c:v>
                </c:pt>
                <c:pt idx="3016">
                  <c:v>#N/A</c:v>
                </c:pt>
                <c:pt idx="3017">
                  <c:v>#N/A</c:v>
                </c:pt>
                <c:pt idx="3018">
                  <c:v>#N/A</c:v>
                </c:pt>
                <c:pt idx="3019">
                  <c:v>#N/A</c:v>
                </c:pt>
                <c:pt idx="3020">
                  <c:v>#N/A</c:v>
                </c:pt>
                <c:pt idx="3021">
                  <c:v>#N/A</c:v>
                </c:pt>
                <c:pt idx="3022">
                  <c:v>#N/A</c:v>
                </c:pt>
                <c:pt idx="3023">
                  <c:v>#N/A</c:v>
                </c:pt>
                <c:pt idx="3024">
                  <c:v>#N/A</c:v>
                </c:pt>
                <c:pt idx="3025">
                  <c:v>#N/A</c:v>
                </c:pt>
                <c:pt idx="3026">
                  <c:v>#N/A</c:v>
                </c:pt>
                <c:pt idx="3027">
                  <c:v>#N/A</c:v>
                </c:pt>
                <c:pt idx="3028">
                  <c:v>#N/A</c:v>
                </c:pt>
                <c:pt idx="3029">
                  <c:v>#N/A</c:v>
                </c:pt>
                <c:pt idx="3030">
                  <c:v>#N/A</c:v>
                </c:pt>
                <c:pt idx="3031">
                  <c:v>#N/A</c:v>
                </c:pt>
                <c:pt idx="3032">
                  <c:v>#N/A</c:v>
                </c:pt>
                <c:pt idx="3033">
                  <c:v>#N/A</c:v>
                </c:pt>
                <c:pt idx="3034">
                  <c:v>#N/A</c:v>
                </c:pt>
                <c:pt idx="3035">
                  <c:v>#N/A</c:v>
                </c:pt>
                <c:pt idx="3036">
                  <c:v>#N/A</c:v>
                </c:pt>
                <c:pt idx="3037">
                  <c:v>#N/A</c:v>
                </c:pt>
                <c:pt idx="3038">
                  <c:v>#N/A</c:v>
                </c:pt>
                <c:pt idx="3039">
                  <c:v>#N/A</c:v>
                </c:pt>
                <c:pt idx="3040">
                  <c:v>#N/A</c:v>
                </c:pt>
                <c:pt idx="3041">
                  <c:v>#N/A</c:v>
                </c:pt>
                <c:pt idx="3042">
                  <c:v>#N/A</c:v>
                </c:pt>
                <c:pt idx="3043">
                  <c:v>#N/A</c:v>
                </c:pt>
                <c:pt idx="3044">
                  <c:v>#N/A</c:v>
                </c:pt>
                <c:pt idx="3045">
                  <c:v>#N/A</c:v>
                </c:pt>
                <c:pt idx="3046">
                  <c:v>#N/A</c:v>
                </c:pt>
                <c:pt idx="3047">
                  <c:v>#N/A</c:v>
                </c:pt>
                <c:pt idx="3048">
                  <c:v>#N/A</c:v>
                </c:pt>
                <c:pt idx="3049">
                  <c:v>#N/A</c:v>
                </c:pt>
                <c:pt idx="3050">
                  <c:v>#N/A</c:v>
                </c:pt>
                <c:pt idx="3051">
                  <c:v>#N/A</c:v>
                </c:pt>
                <c:pt idx="3052">
                  <c:v>#N/A</c:v>
                </c:pt>
                <c:pt idx="3053">
                  <c:v>#N/A</c:v>
                </c:pt>
                <c:pt idx="3054">
                  <c:v>#N/A</c:v>
                </c:pt>
                <c:pt idx="3055">
                  <c:v>#N/A</c:v>
                </c:pt>
                <c:pt idx="3056">
                  <c:v>#N/A</c:v>
                </c:pt>
                <c:pt idx="3057">
                  <c:v>#N/A</c:v>
                </c:pt>
                <c:pt idx="3058">
                  <c:v>#N/A</c:v>
                </c:pt>
                <c:pt idx="3059">
                  <c:v>#N/A</c:v>
                </c:pt>
                <c:pt idx="3060">
                  <c:v>#N/A</c:v>
                </c:pt>
                <c:pt idx="3061">
                  <c:v>#N/A</c:v>
                </c:pt>
                <c:pt idx="3062">
                  <c:v>#N/A</c:v>
                </c:pt>
                <c:pt idx="3063">
                  <c:v>#N/A</c:v>
                </c:pt>
                <c:pt idx="3064">
                  <c:v>#N/A</c:v>
                </c:pt>
                <c:pt idx="3065">
                  <c:v>#N/A</c:v>
                </c:pt>
                <c:pt idx="3066">
                  <c:v>#N/A</c:v>
                </c:pt>
                <c:pt idx="3067">
                  <c:v>#N/A</c:v>
                </c:pt>
                <c:pt idx="3068">
                  <c:v>#N/A</c:v>
                </c:pt>
                <c:pt idx="3069">
                  <c:v>#N/A</c:v>
                </c:pt>
                <c:pt idx="3070">
                  <c:v>#N/A</c:v>
                </c:pt>
                <c:pt idx="3071">
                  <c:v>#N/A</c:v>
                </c:pt>
                <c:pt idx="3072">
                  <c:v>#N/A</c:v>
                </c:pt>
                <c:pt idx="3073">
                  <c:v>#N/A</c:v>
                </c:pt>
                <c:pt idx="3074">
                  <c:v>#N/A</c:v>
                </c:pt>
                <c:pt idx="3075">
                  <c:v>#N/A</c:v>
                </c:pt>
                <c:pt idx="3076">
                  <c:v>#N/A</c:v>
                </c:pt>
                <c:pt idx="3077">
                  <c:v>#N/A</c:v>
                </c:pt>
                <c:pt idx="3078">
                  <c:v>#N/A</c:v>
                </c:pt>
                <c:pt idx="3079">
                  <c:v>#N/A</c:v>
                </c:pt>
                <c:pt idx="3080">
                  <c:v>#N/A</c:v>
                </c:pt>
                <c:pt idx="3081">
                  <c:v>#N/A</c:v>
                </c:pt>
                <c:pt idx="3082">
                  <c:v>#N/A</c:v>
                </c:pt>
                <c:pt idx="3083">
                  <c:v>#N/A</c:v>
                </c:pt>
                <c:pt idx="3084">
                  <c:v>#N/A</c:v>
                </c:pt>
                <c:pt idx="3085">
                  <c:v>#N/A</c:v>
                </c:pt>
                <c:pt idx="3086">
                  <c:v>#N/A</c:v>
                </c:pt>
                <c:pt idx="3087">
                  <c:v>#N/A</c:v>
                </c:pt>
                <c:pt idx="3088">
                  <c:v>#N/A</c:v>
                </c:pt>
                <c:pt idx="3089">
                  <c:v>#N/A</c:v>
                </c:pt>
                <c:pt idx="3090">
                  <c:v>#N/A</c:v>
                </c:pt>
                <c:pt idx="3091">
                  <c:v>#N/A</c:v>
                </c:pt>
                <c:pt idx="3092">
                  <c:v>#N/A</c:v>
                </c:pt>
                <c:pt idx="3093">
                  <c:v>#N/A</c:v>
                </c:pt>
                <c:pt idx="3094">
                  <c:v>#N/A</c:v>
                </c:pt>
                <c:pt idx="3095">
                  <c:v>#N/A</c:v>
                </c:pt>
                <c:pt idx="3096">
                  <c:v>#N/A</c:v>
                </c:pt>
                <c:pt idx="3097">
                  <c:v>#N/A</c:v>
                </c:pt>
                <c:pt idx="3098">
                  <c:v>#N/A</c:v>
                </c:pt>
                <c:pt idx="3099">
                  <c:v>#N/A</c:v>
                </c:pt>
                <c:pt idx="3100">
                  <c:v>#N/A</c:v>
                </c:pt>
                <c:pt idx="3101">
                  <c:v>#N/A</c:v>
                </c:pt>
                <c:pt idx="3102">
                  <c:v>#N/A</c:v>
                </c:pt>
                <c:pt idx="3103">
                  <c:v>#N/A</c:v>
                </c:pt>
                <c:pt idx="3104">
                  <c:v>#N/A</c:v>
                </c:pt>
                <c:pt idx="3105">
                  <c:v>#N/A</c:v>
                </c:pt>
                <c:pt idx="3106">
                  <c:v>#N/A</c:v>
                </c:pt>
                <c:pt idx="3107">
                  <c:v>#N/A</c:v>
                </c:pt>
                <c:pt idx="3108">
                  <c:v>#N/A</c:v>
                </c:pt>
                <c:pt idx="3109">
                  <c:v>#N/A</c:v>
                </c:pt>
                <c:pt idx="3110">
                  <c:v>#N/A</c:v>
                </c:pt>
                <c:pt idx="3111">
                  <c:v>#N/A</c:v>
                </c:pt>
                <c:pt idx="3112">
                  <c:v>#N/A</c:v>
                </c:pt>
                <c:pt idx="3113">
                  <c:v>#N/A</c:v>
                </c:pt>
                <c:pt idx="3114">
                  <c:v>#N/A</c:v>
                </c:pt>
                <c:pt idx="3115">
                  <c:v>#N/A</c:v>
                </c:pt>
                <c:pt idx="3116">
                  <c:v>#N/A</c:v>
                </c:pt>
                <c:pt idx="3117">
                  <c:v>#N/A</c:v>
                </c:pt>
                <c:pt idx="3118">
                  <c:v>#N/A</c:v>
                </c:pt>
                <c:pt idx="3119">
                  <c:v>#N/A</c:v>
                </c:pt>
                <c:pt idx="3120">
                  <c:v>#N/A</c:v>
                </c:pt>
                <c:pt idx="3121">
                  <c:v>#N/A</c:v>
                </c:pt>
                <c:pt idx="3122">
                  <c:v>#N/A</c:v>
                </c:pt>
                <c:pt idx="3123">
                  <c:v>#N/A</c:v>
                </c:pt>
                <c:pt idx="3124">
                  <c:v>#N/A</c:v>
                </c:pt>
                <c:pt idx="3125">
                  <c:v>#N/A</c:v>
                </c:pt>
                <c:pt idx="3126">
                  <c:v>#N/A</c:v>
                </c:pt>
                <c:pt idx="3127">
                  <c:v>#N/A</c:v>
                </c:pt>
                <c:pt idx="3128">
                  <c:v>#N/A</c:v>
                </c:pt>
                <c:pt idx="3129">
                  <c:v>#N/A</c:v>
                </c:pt>
                <c:pt idx="3130">
                  <c:v>#N/A</c:v>
                </c:pt>
                <c:pt idx="3131">
                  <c:v>#N/A</c:v>
                </c:pt>
                <c:pt idx="3132">
                  <c:v>#N/A</c:v>
                </c:pt>
                <c:pt idx="3133">
                  <c:v>#N/A</c:v>
                </c:pt>
                <c:pt idx="3134">
                  <c:v>#N/A</c:v>
                </c:pt>
                <c:pt idx="3135">
                  <c:v>#N/A</c:v>
                </c:pt>
                <c:pt idx="3136">
                  <c:v>#N/A</c:v>
                </c:pt>
                <c:pt idx="3137">
                  <c:v>#N/A</c:v>
                </c:pt>
                <c:pt idx="3138">
                  <c:v>#N/A</c:v>
                </c:pt>
                <c:pt idx="3139">
                  <c:v>#N/A</c:v>
                </c:pt>
                <c:pt idx="3140">
                  <c:v>#N/A</c:v>
                </c:pt>
                <c:pt idx="3141">
                  <c:v>#N/A</c:v>
                </c:pt>
                <c:pt idx="3142">
                  <c:v>#N/A</c:v>
                </c:pt>
                <c:pt idx="3143">
                  <c:v>#N/A</c:v>
                </c:pt>
                <c:pt idx="3144">
                  <c:v>#N/A</c:v>
                </c:pt>
                <c:pt idx="3145">
                  <c:v>#N/A</c:v>
                </c:pt>
                <c:pt idx="3146">
                  <c:v>#N/A</c:v>
                </c:pt>
                <c:pt idx="3147">
                  <c:v>#N/A</c:v>
                </c:pt>
                <c:pt idx="3148">
                  <c:v>#N/A</c:v>
                </c:pt>
                <c:pt idx="3149">
                  <c:v>#N/A</c:v>
                </c:pt>
                <c:pt idx="3150">
                  <c:v>#N/A</c:v>
                </c:pt>
                <c:pt idx="3151">
                  <c:v>#N/A</c:v>
                </c:pt>
                <c:pt idx="3152">
                  <c:v>#N/A</c:v>
                </c:pt>
                <c:pt idx="3153">
                  <c:v>#N/A</c:v>
                </c:pt>
                <c:pt idx="3154">
                  <c:v>#N/A</c:v>
                </c:pt>
                <c:pt idx="3155">
                  <c:v>#N/A</c:v>
                </c:pt>
                <c:pt idx="3156">
                  <c:v>#N/A</c:v>
                </c:pt>
                <c:pt idx="3157">
                  <c:v>#N/A</c:v>
                </c:pt>
                <c:pt idx="3158">
                  <c:v>#N/A</c:v>
                </c:pt>
                <c:pt idx="3159">
                  <c:v>#N/A</c:v>
                </c:pt>
                <c:pt idx="3160">
                  <c:v>#N/A</c:v>
                </c:pt>
                <c:pt idx="3161">
                  <c:v>#N/A</c:v>
                </c:pt>
                <c:pt idx="3162">
                  <c:v>#N/A</c:v>
                </c:pt>
                <c:pt idx="3163">
                  <c:v>#N/A</c:v>
                </c:pt>
                <c:pt idx="3164">
                  <c:v>#N/A</c:v>
                </c:pt>
                <c:pt idx="3165">
                  <c:v>#N/A</c:v>
                </c:pt>
                <c:pt idx="3166">
                  <c:v>#N/A</c:v>
                </c:pt>
                <c:pt idx="3167">
                  <c:v>#N/A</c:v>
                </c:pt>
                <c:pt idx="3168">
                  <c:v>#N/A</c:v>
                </c:pt>
                <c:pt idx="3169">
                  <c:v>#N/A</c:v>
                </c:pt>
                <c:pt idx="3170">
                  <c:v>#N/A</c:v>
                </c:pt>
                <c:pt idx="3171">
                  <c:v>#N/A</c:v>
                </c:pt>
                <c:pt idx="3172">
                  <c:v>#N/A</c:v>
                </c:pt>
                <c:pt idx="3173">
                  <c:v>#N/A</c:v>
                </c:pt>
                <c:pt idx="3174">
                  <c:v>#N/A</c:v>
                </c:pt>
                <c:pt idx="3175">
                  <c:v>#N/A</c:v>
                </c:pt>
                <c:pt idx="3176">
                  <c:v>#N/A</c:v>
                </c:pt>
                <c:pt idx="3177">
                  <c:v>#N/A</c:v>
                </c:pt>
                <c:pt idx="3178">
                  <c:v>#N/A</c:v>
                </c:pt>
                <c:pt idx="3179">
                  <c:v>#N/A</c:v>
                </c:pt>
                <c:pt idx="3180">
                  <c:v>#N/A</c:v>
                </c:pt>
                <c:pt idx="3181">
                  <c:v>#N/A</c:v>
                </c:pt>
                <c:pt idx="3182">
                  <c:v>#N/A</c:v>
                </c:pt>
                <c:pt idx="3183">
                  <c:v>#N/A</c:v>
                </c:pt>
                <c:pt idx="3184">
                  <c:v>#N/A</c:v>
                </c:pt>
                <c:pt idx="3185">
                  <c:v>#N/A</c:v>
                </c:pt>
                <c:pt idx="3186">
                  <c:v>#N/A</c:v>
                </c:pt>
                <c:pt idx="3187">
                  <c:v>#N/A</c:v>
                </c:pt>
                <c:pt idx="3188">
                  <c:v>#N/A</c:v>
                </c:pt>
                <c:pt idx="3189">
                  <c:v>#N/A</c:v>
                </c:pt>
                <c:pt idx="3190">
                  <c:v>#N/A</c:v>
                </c:pt>
                <c:pt idx="3191">
                  <c:v>#N/A</c:v>
                </c:pt>
                <c:pt idx="3192">
                  <c:v>#N/A</c:v>
                </c:pt>
                <c:pt idx="3193">
                  <c:v>#N/A</c:v>
                </c:pt>
                <c:pt idx="3194">
                  <c:v>#N/A</c:v>
                </c:pt>
                <c:pt idx="3195">
                  <c:v>#N/A</c:v>
                </c:pt>
                <c:pt idx="3196">
                  <c:v>#N/A</c:v>
                </c:pt>
                <c:pt idx="3197">
                  <c:v>#N/A</c:v>
                </c:pt>
                <c:pt idx="3198">
                  <c:v>#N/A</c:v>
                </c:pt>
                <c:pt idx="3199">
                  <c:v>#N/A</c:v>
                </c:pt>
                <c:pt idx="3200">
                  <c:v>#N/A</c:v>
                </c:pt>
                <c:pt idx="3201">
                  <c:v>#N/A</c:v>
                </c:pt>
                <c:pt idx="3202">
                  <c:v>#N/A</c:v>
                </c:pt>
                <c:pt idx="3203">
                  <c:v>#N/A</c:v>
                </c:pt>
                <c:pt idx="3204">
                  <c:v>#N/A</c:v>
                </c:pt>
                <c:pt idx="3205">
                  <c:v>#N/A</c:v>
                </c:pt>
                <c:pt idx="3206">
                  <c:v>#N/A</c:v>
                </c:pt>
                <c:pt idx="3207">
                  <c:v>#N/A</c:v>
                </c:pt>
                <c:pt idx="3208">
                  <c:v>#N/A</c:v>
                </c:pt>
                <c:pt idx="3209">
                  <c:v>#N/A</c:v>
                </c:pt>
                <c:pt idx="3210">
                  <c:v>#N/A</c:v>
                </c:pt>
                <c:pt idx="3211">
                  <c:v>#N/A</c:v>
                </c:pt>
                <c:pt idx="3212">
                  <c:v>#N/A</c:v>
                </c:pt>
                <c:pt idx="3213">
                  <c:v>#N/A</c:v>
                </c:pt>
                <c:pt idx="3214">
                  <c:v>#N/A</c:v>
                </c:pt>
                <c:pt idx="3215">
                  <c:v>#N/A</c:v>
                </c:pt>
                <c:pt idx="3216">
                  <c:v>#N/A</c:v>
                </c:pt>
                <c:pt idx="3217">
                  <c:v>#N/A</c:v>
                </c:pt>
                <c:pt idx="3218">
                  <c:v>#N/A</c:v>
                </c:pt>
                <c:pt idx="3219">
                  <c:v>#N/A</c:v>
                </c:pt>
                <c:pt idx="3220">
                  <c:v>#N/A</c:v>
                </c:pt>
                <c:pt idx="3221">
                  <c:v>#N/A</c:v>
                </c:pt>
                <c:pt idx="3222">
                  <c:v>#N/A</c:v>
                </c:pt>
                <c:pt idx="3223">
                  <c:v>#N/A</c:v>
                </c:pt>
                <c:pt idx="3224">
                  <c:v>#N/A</c:v>
                </c:pt>
                <c:pt idx="3225">
                  <c:v>#N/A</c:v>
                </c:pt>
                <c:pt idx="3226">
                  <c:v>#N/A</c:v>
                </c:pt>
                <c:pt idx="3227">
                  <c:v>#N/A</c:v>
                </c:pt>
                <c:pt idx="3228">
                  <c:v>#N/A</c:v>
                </c:pt>
                <c:pt idx="3229">
                  <c:v>#N/A</c:v>
                </c:pt>
                <c:pt idx="3230">
                  <c:v>#N/A</c:v>
                </c:pt>
                <c:pt idx="3231">
                  <c:v>#N/A</c:v>
                </c:pt>
                <c:pt idx="3232">
                  <c:v>#N/A</c:v>
                </c:pt>
                <c:pt idx="3233">
                  <c:v>#N/A</c:v>
                </c:pt>
                <c:pt idx="3234">
                  <c:v>#N/A</c:v>
                </c:pt>
                <c:pt idx="3235">
                  <c:v>#N/A</c:v>
                </c:pt>
                <c:pt idx="3236">
                  <c:v>#N/A</c:v>
                </c:pt>
                <c:pt idx="3237">
                  <c:v>#N/A</c:v>
                </c:pt>
                <c:pt idx="3238">
                  <c:v>#N/A</c:v>
                </c:pt>
                <c:pt idx="3239">
                  <c:v>#N/A</c:v>
                </c:pt>
                <c:pt idx="3240">
                  <c:v>#N/A</c:v>
                </c:pt>
                <c:pt idx="3241">
                  <c:v>#N/A</c:v>
                </c:pt>
                <c:pt idx="3242">
                  <c:v>#N/A</c:v>
                </c:pt>
                <c:pt idx="3243">
                  <c:v>#N/A</c:v>
                </c:pt>
                <c:pt idx="3244">
                  <c:v>#N/A</c:v>
                </c:pt>
                <c:pt idx="3245">
                  <c:v>#N/A</c:v>
                </c:pt>
                <c:pt idx="3246">
                  <c:v>#N/A</c:v>
                </c:pt>
                <c:pt idx="3247">
                  <c:v>#N/A</c:v>
                </c:pt>
                <c:pt idx="3248">
                  <c:v>#N/A</c:v>
                </c:pt>
                <c:pt idx="3249">
                  <c:v>#N/A</c:v>
                </c:pt>
                <c:pt idx="3250">
                  <c:v>#N/A</c:v>
                </c:pt>
                <c:pt idx="3251">
                  <c:v>#N/A</c:v>
                </c:pt>
                <c:pt idx="3252">
                  <c:v>#N/A</c:v>
                </c:pt>
                <c:pt idx="3253">
                  <c:v>#N/A</c:v>
                </c:pt>
                <c:pt idx="3254">
                  <c:v>#N/A</c:v>
                </c:pt>
                <c:pt idx="3255">
                  <c:v>#N/A</c:v>
                </c:pt>
                <c:pt idx="3256">
                  <c:v>#N/A</c:v>
                </c:pt>
                <c:pt idx="3257">
                  <c:v>#N/A</c:v>
                </c:pt>
                <c:pt idx="3258">
                  <c:v>#N/A</c:v>
                </c:pt>
                <c:pt idx="3259">
                  <c:v>#N/A</c:v>
                </c:pt>
                <c:pt idx="3260">
                  <c:v>#N/A</c:v>
                </c:pt>
                <c:pt idx="3261">
                  <c:v>#N/A</c:v>
                </c:pt>
                <c:pt idx="3262">
                  <c:v>#N/A</c:v>
                </c:pt>
                <c:pt idx="3263">
                  <c:v>#N/A</c:v>
                </c:pt>
                <c:pt idx="3264">
                  <c:v>#N/A</c:v>
                </c:pt>
                <c:pt idx="3265">
                  <c:v>#N/A</c:v>
                </c:pt>
                <c:pt idx="3266">
                  <c:v>#N/A</c:v>
                </c:pt>
                <c:pt idx="3267">
                  <c:v>#N/A</c:v>
                </c:pt>
                <c:pt idx="3268">
                  <c:v>#N/A</c:v>
                </c:pt>
                <c:pt idx="3269">
                  <c:v>#N/A</c:v>
                </c:pt>
                <c:pt idx="3270">
                  <c:v>#N/A</c:v>
                </c:pt>
                <c:pt idx="3271">
                  <c:v>#N/A</c:v>
                </c:pt>
                <c:pt idx="3272">
                  <c:v>#N/A</c:v>
                </c:pt>
                <c:pt idx="3273">
                  <c:v>#N/A</c:v>
                </c:pt>
                <c:pt idx="3274">
                  <c:v>#N/A</c:v>
                </c:pt>
                <c:pt idx="3275">
                  <c:v>#N/A</c:v>
                </c:pt>
                <c:pt idx="3276">
                  <c:v>#N/A</c:v>
                </c:pt>
                <c:pt idx="3277">
                  <c:v>#N/A</c:v>
                </c:pt>
                <c:pt idx="3278">
                  <c:v>#N/A</c:v>
                </c:pt>
                <c:pt idx="3279">
                  <c:v>#N/A</c:v>
                </c:pt>
                <c:pt idx="3280">
                  <c:v>#N/A</c:v>
                </c:pt>
                <c:pt idx="3281">
                  <c:v>#N/A</c:v>
                </c:pt>
                <c:pt idx="3282">
                  <c:v>#N/A</c:v>
                </c:pt>
                <c:pt idx="3283">
                  <c:v>#N/A</c:v>
                </c:pt>
                <c:pt idx="3284">
                  <c:v>#N/A</c:v>
                </c:pt>
                <c:pt idx="3285">
                  <c:v>#N/A</c:v>
                </c:pt>
                <c:pt idx="3286">
                  <c:v>#N/A</c:v>
                </c:pt>
                <c:pt idx="3287">
                  <c:v>#N/A</c:v>
                </c:pt>
                <c:pt idx="3288">
                  <c:v>#N/A</c:v>
                </c:pt>
                <c:pt idx="3289">
                  <c:v>#N/A</c:v>
                </c:pt>
                <c:pt idx="3290">
                  <c:v>#N/A</c:v>
                </c:pt>
                <c:pt idx="3291">
                  <c:v>#N/A</c:v>
                </c:pt>
                <c:pt idx="3292">
                  <c:v>#N/A</c:v>
                </c:pt>
                <c:pt idx="3293">
                  <c:v>#N/A</c:v>
                </c:pt>
                <c:pt idx="3294">
                  <c:v>#N/A</c:v>
                </c:pt>
                <c:pt idx="3295">
                  <c:v>#N/A</c:v>
                </c:pt>
                <c:pt idx="3296">
                  <c:v>#N/A</c:v>
                </c:pt>
                <c:pt idx="3297">
                  <c:v>#N/A</c:v>
                </c:pt>
                <c:pt idx="3298">
                  <c:v>#N/A</c:v>
                </c:pt>
                <c:pt idx="3299">
                  <c:v>#N/A</c:v>
                </c:pt>
                <c:pt idx="3300">
                  <c:v>#N/A</c:v>
                </c:pt>
                <c:pt idx="3301">
                  <c:v>#N/A</c:v>
                </c:pt>
                <c:pt idx="3302">
                  <c:v>#N/A</c:v>
                </c:pt>
                <c:pt idx="3303">
                  <c:v>#N/A</c:v>
                </c:pt>
                <c:pt idx="3304">
                  <c:v>#N/A</c:v>
                </c:pt>
                <c:pt idx="3305">
                  <c:v>#N/A</c:v>
                </c:pt>
                <c:pt idx="3306">
                  <c:v>#N/A</c:v>
                </c:pt>
                <c:pt idx="3307">
                  <c:v>#N/A</c:v>
                </c:pt>
                <c:pt idx="3308">
                  <c:v>#N/A</c:v>
                </c:pt>
                <c:pt idx="3309">
                  <c:v>#N/A</c:v>
                </c:pt>
                <c:pt idx="3310">
                  <c:v>#N/A</c:v>
                </c:pt>
                <c:pt idx="3311">
                  <c:v>#N/A</c:v>
                </c:pt>
                <c:pt idx="3312">
                  <c:v>#N/A</c:v>
                </c:pt>
                <c:pt idx="3313">
                  <c:v>#N/A</c:v>
                </c:pt>
                <c:pt idx="3314">
                  <c:v>#N/A</c:v>
                </c:pt>
                <c:pt idx="3315">
                  <c:v>#N/A</c:v>
                </c:pt>
                <c:pt idx="3316">
                  <c:v>#N/A</c:v>
                </c:pt>
                <c:pt idx="3317">
                  <c:v>#N/A</c:v>
                </c:pt>
                <c:pt idx="3318">
                  <c:v>#N/A</c:v>
                </c:pt>
                <c:pt idx="3319">
                  <c:v>#N/A</c:v>
                </c:pt>
                <c:pt idx="3320">
                  <c:v>#N/A</c:v>
                </c:pt>
                <c:pt idx="3321">
                  <c:v>#N/A</c:v>
                </c:pt>
                <c:pt idx="3322">
                  <c:v>#N/A</c:v>
                </c:pt>
                <c:pt idx="3323">
                  <c:v>#N/A</c:v>
                </c:pt>
                <c:pt idx="3324">
                  <c:v>#N/A</c:v>
                </c:pt>
                <c:pt idx="3325">
                  <c:v>#N/A</c:v>
                </c:pt>
                <c:pt idx="3326">
                  <c:v>#N/A</c:v>
                </c:pt>
                <c:pt idx="3327">
                  <c:v>#N/A</c:v>
                </c:pt>
                <c:pt idx="3328">
                  <c:v>#N/A</c:v>
                </c:pt>
                <c:pt idx="3329">
                  <c:v>#N/A</c:v>
                </c:pt>
                <c:pt idx="3330">
                  <c:v>#N/A</c:v>
                </c:pt>
                <c:pt idx="3331">
                  <c:v>#N/A</c:v>
                </c:pt>
                <c:pt idx="3332">
                  <c:v>#N/A</c:v>
                </c:pt>
                <c:pt idx="3333">
                  <c:v>#N/A</c:v>
                </c:pt>
                <c:pt idx="3334">
                  <c:v>#N/A</c:v>
                </c:pt>
                <c:pt idx="3335">
                  <c:v>#N/A</c:v>
                </c:pt>
                <c:pt idx="3336">
                  <c:v>#N/A</c:v>
                </c:pt>
                <c:pt idx="3337">
                  <c:v>#N/A</c:v>
                </c:pt>
                <c:pt idx="3338">
                  <c:v>#N/A</c:v>
                </c:pt>
                <c:pt idx="3339">
                  <c:v>#N/A</c:v>
                </c:pt>
                <c:pt idx="3340">
                  <c:v>#N/A</c:v>
                </c:pt>
                <c:pt idx="3341">
                  <c:v>#N/A</c:v>
                </c:pt>
                <c:pt idx="3342">
                  <c:v>#N/A</c:v>
                </c:pt>
                <c:pt idx="3343">
                  <c:v>#N/A</c:v>
                </c:pt>
                <c:pt idx="3344">
                  <c:v>#N/A</c:v>
                </c:pt>
                <c:pt idx="3345">
                  <c:v>#N/A</c:v>
                </c:pt>
                <c:pt idx="3346">
                  <c:v>#N/A</c:v>
                </c:pt>
                <c:pt idx="3347">
                  <c:v>#N/A</c:v>
                </c:pt>
                <c:pt idx="3348">
                  <c:v>#N/A</c:v>
                </c:pt>
                <c:pt idx="3349">
                  <c:v>#N/A</c:v>
                </c:pt>
                <c:pt idx="3350">
                  <c:v>#N/A</c:v>
                </c:pt>
                <c:pt idx="3351">
                  <c:v>#N/A</c:v>
                </c:pt>
                <c:pt idx="3352">
                  <c:v>#N/A</c:v>
                </c:pt>
                <c:pt idx="3353">
                  <c:v>#N/A</c:v>
                </c:pt>
                <c:pt idx="3354">
                  <c:v>#N/A</c:v>
                </c:pt>
                <c:pt idx="3355">
                  <c:v>#N/A</c:v>
                </c:pt>
                <c:pt idx="3356">
                  <c:v>#N/A</c:v>
                </c:pt>
                <c:pt idx="3357">
                  <c:v>#N/A</c:v>
                </c:pt>
                <c:pt idx="3358">
                  <c:v>#N/A</c:v>
                </c:pt>
                <c:pt idx="3359">
                  <c:v>#N/A</c:v>
                </c:pt>
                <c:pt idx="3360">
                  <c:v>#N/A</c:v>
                </c:pt>
                <c:pt idx="3361">
                  <c:v>#N/A</c:v>
                </c:pt>
                <c:pt idx="3362">
                  <c:v>#N/A</c:v>
                </c:pt>
                <c:pt idx="3363">
                  <c:v>#N/A</c:v>
                </c:pt>
                <c:pt idx="3364">
                  <c:v>#N/A</c:v>
                </c:pt>
                <c:pt idx="3365">
                  <c:v>#N/A</c:v>
                </c:pt>
                <c:pt idx="3366">
                  <c:v>#N/A</c:v>
                </c:pt>
                <c:pt idx="3367">
                  <c:v>#N/A</c:v>
                </c:pt>
                <c:pt idx="3368">
                  <c:v>#N/A</c:v>
                </c:pt>
                <c:pt idx="3369">
                  <c:v>#N/A</c:v>
                </c:pt>
                <c:pt idx="3370">
                  <c:v>#N/A</c:v>
                </c:pt>
                <c:pt idx="3371">
                  <c:v>#N/A</c:v>
                </c:pt>
                <c:pt idx="3372">
                  <c:v>#N/A</c:v>
                </c:pt>
                <c:pt idx="3373">
                  <c:v>#N/A</c:v>
                </c:pt>
                <c:pt idx="3374">
                  <c:v>#N/A</c:v>
                </c:pt>
                <c:pt idx="3375">
                  <c:v>#N/A</c:v>
                </c:pt>
                <c:pt idx="3376">
                  <c:v>#N/A</c:v>
                </c:pt>
                <c:pt idx="3377">
                  <c:v>#N/A</c:v>
                </c:pt>
                <c:pt idx="3378">
                  <c:v>#N/A</c:v>
                </c:pt>
                <c:pt idx="3379">
                  <c:v>#N/A</c:v>
                </c:pt>
                <c:pt idx="3380">
                  <c:v>#N/A</c:v>
                </c:pt>
                <c:pt idx="3381">
                  <c:v>#N/A</c:v>
                </c:pt>
                <c:pt idx="3382">
                  <c:v>#N/A</c:v>
                </c:pt>
                <c:pt idx="3383">
                  <c:v>#N/A</c:v>
                </c:pt>
                <c:pt idx="3384">
                  <c:v>#N/A</c:v>
                </c:pt>
                <c:pt idx="3385">
                  <c:v>#N/A</c:v>
                </c:pt>
                <c:pt idx="3386">
                  <c:v>#N/A</c:v>
                </c:pt>
                <c:pt idx="3387">
                  <c:v>#N/A</c:v>
                </c:pt>
                <c:pt idx="3388">
                  <c:v>#N/A</c:v>
                </c:pt>
                <c:pt idx="3389">
                  <c:v>#N/A</c:v>
                </c:pt>
                <c:pt idx="3390">
                  <c:v>#N/A</c:v>
                </c:pt>
                <c:pt idx="3391">
                  <c:v>#N/A</c:v>
                </c:pt>
                <c:pt idx="3392">
                  <c:v>#N/A</c:v>
                </c:pt>
                <c:pt idx="3393">
                  <c:v>#N/A</c:v>
                </c:pt>
                <c:pt idx="3394">
                  <c:v>#N/A</c:v>
                </c:pt>
                <c:pt idx="3395">
                  <c:v>#N/A</c:v>
                </c:pt>
                <c:pt idx="3396">
                  <c:v>#N/A</c:v>
                </c:pt>
                <c:pt idx="3397">
                  <c:v>#N/A</c:v>
                </c:pt>
                <c:pt idx="3398">
                  <c:v>#N/A</c:v>
                </c:pt>
                <c:pt idx="3399">
                  <c:v>#N/A</c:v>
                </c:pt>
                <c:pt idx="3400">
                  <c:v>#N/A</c:v>
                </c:pt>
                <c:pt idx="3401">
                  <c:v>#N/A</c:v>
                </c:pt>
                <c:pt idx="3402">
                  <c:v>#N/A</c:v>
                </c:pt>
                <c:pt idx="3403">
                  <c:v>#N/A</c:v>
                </c:pt>
                <c:pt idx="3404">
                  <c:v>#N/A</c:v>
                </c:pt>
                <c:pt idx="3405">
                  <c:v>#N/A</c:v>
                </c:pt>
                <c:pt idx="3406">
                  <c:v>#N/A</c:v>
                </c:pt>
                <c:pt idx="3407">
                  <c:v>#N/A</c:v>
                </c:pt>
                <c:pt idx="3408">
                  <c:v>#N/A</c:v>
                </c:pt>
                <c:pt idx="3409">
                  <c:v>#N/A</c:v>
                </c:pt>
                <c:pt idx="3410">
                  <c:v>#N/A</c:v>
                </c:pt>
                <c:pt idx="3411">
                  <c:v>#N/A</c:v>
                </c:pt>
                <c:pt idx="3412">
                  <c:v>#N/A</c:v>
                </c:pt>
                <c:pt idx="3413">
                  <c:v>#N/A</c:v>
                </c:pt>
                <c:pt idx="3414">
                  <c:v>#N/A</c:v>
                </c:pt>
                <c:pt idx="3415">
                  <c:v>#N/A</c:v>
                </c:pt>
                <c:pt idx="3416">
                  <c:v>#N/A</c:v>
                </c:pt>
                <c:pt idx="3417">
                  <c:v>#N/A</c:v>
                </c:pt>
                <c:pt idx="3418">
                  <c:v>#N/A</c:v>
                </c:pt>
                <c:pt idx="3419">
                  <c:v>#N/A</c:v>
                </c:pt>
                <c:pt idx="3420">
                  <c:v>#N/A</c:v>
                </c:pt>
                <c:pt idx="3421">
                  <c:v>#N/A</c:v>
                </c:pt>
                <c:pt idx="3422">
                  <c:v>#N/A</c:v>
                </c:pt>
                <c:pt idx="3423">
                  <c:v>#N/A</c:v>
                </c:pt>
                <c:pt idx="3424">
                  <c:v>#N/A</c:v>
                </c:pt>
                <c:pt idx="3425">
                  <c:v>#N/A</c:v>
                </c:pt>
                <c:pt idx="3426">
                  <c:v>#N/A</c:v>
                </c:pt>
                <c:pt idx="3427">
                  <c:v>#N/A</c:v>
                </c:pt>
                <c:pt idx="3428">
                  <c:v>#N/A</c:v>
                </c:pt>
                <c:pt idx="3429">
                  <c:v>#N/A</c:v>
                </c:pt>
                <c:pt idx="3430">
                  <c:v>#N/A</c:v>
                </c:pt>
                <c:pt idx="3431">
                  <c:v>#N/A</c:v>
                </c:pt>
                <c:pt idx="3432">
                  <c:v>#N/A</c:v>
                </c:pt>
                <c:pt idx="3433">
                  <c:v>#N/A</c:v>
                </c:pt>
                <c:pt idx="3434">
                  <c:v>#N/A</c:v>
                </c:pt>
                <c:pt idx="3435">
                  <c:v>#N/A</c:v>
                </c:pt>
                <c:pt idx="3436">
                  <c:v>#N/A</c:v>
                </c:pt>
                <c:pt idx="3437">
                  <c:v>#N/A</c:v>
                </c:pt>
                <c:pt idx="3438">
                  <c:v>#N/A</c:v>
                </c:pt>
                <c:pt idx="3439">
                  <c:v>#N/A</c:v>
                </c:pt>
                <c:pt idx="3440">
                  <c:v>#N/A</c:v>
                </c:pt>
                <c:pt idx="3441">
                  <c:v>#N/A</c:v>
                </c:pt>
                <c:pt idx="3442">
                  <c:v>#N/A</c:v>
                </c:pt>
                <c:pt idx="3443">
                  <c:v>#N/A</c:v>
                </c:pt>
                <c:pt idx="3444">
                  <c:v>#N/A</c:v>
                </c:pt>
                <c:pt idx="3445">
                  <c:v>#N/A</c:v>
                </c:pt>
                <c:pt idx="3446">
                  <c:v>#N/A</c:v>
                </c:pt>
                <c:pt idx="3447">
                  <c:v>#N/A</c:v>
                </c:pt>
                <c:pt idx="3448">
                  <c:v>#N/A</c:v>
                </c:pt>
                <c:pt idx="3449">
                  <c:v>#N/A</c:v>
                </c:pt>
                <c:pt idx="3450">
                  <c:v>#N/A</c:v>
                </c:pt>
                <c:pt idx="3451">
                  <c:v>#N/A</c:v>
                </c:pt>
                <c:pt idx="3452">
                  <c:v>#N/A</c:v>
                </c:pt>
                <c:pt idx="3453">
                  <c:v>#N/A</c:v>
                </c:pt>
                <c:pt idx="3454">
                  <c:v>#N/A</c:v>
                </c:pt>
                <c:pt idx="3455">
                  <c:v>#N/A</c:v>
                </c:pt>
                <c:pt idx="3456">
                  <c:v>#N/A</c:v>
                </c:pt>
                <c:pt idx="3457">
                  <c:v>#N/A</c:v>
                </c:pt>
                <c:pt idx="3458">
                  <c:v>#N/A</c:v>
                </c:pt>
                <c:pt idx="3459">
                  <c:v>#N/A</c:v>
                </c:pt>
                <c:pt idx="3460">
                  <c:v>#N/A</c:v>
                </c:pt>
                <c:pt idx="3461">
                  <c:v>#N/A</c:v>
                </c:pt>
                <c:pt idx="3462">
                  <c:v>#N/A</c:v>
                </c:pt>
                <c:pt idx="3463">
                  <c:v>#N/A</c:v>
                </c:pt>
                <c:pt idx="3464">
                  <c:v>#N/A</c:v>
                </c:pt>
                <c:pt idx="3465">
                  <c:v>#N/A</c:v>
                </c:pt>
                <c:pt idx="3466">
                  <c:v>#N/A</c:v>
                </c:pt>
                <c:pt idx="3467">
                  <c:v>#N/A</c:v>
                </c:pt>
                <c:pt idx="3468">
                  <c:v>#N/A</c:v>
                </c:pt>
                <c:pt idx="3469">
                  <c:v>#N/A</c:v>
                </c:pt>
                <c:pt idx="3470">
                  <c:v>#N/A</c:v>
                </c:pt>
                <c:pt idx="3471">
                  <c:v>#N/A</c:v>
                </c:pt>
                <c:pt idx="3472">
                  <c:v>#N/A</c:v>
                </c:pt>
                <c:pt idx="3473">
                  <c:v>#N/A</c:v>
                </c:pt>
                <c:pt idx="3474">
                  <c:v>#N/A</c:v>
                </c:pt>
                <c:pt idx="3475">
                  <c:v>#N/A</c:v>
                </c:pt>
                <c:pt idx="3476">
                  <c:v>#N/A</c:v>
                </c:pt>
                <c:pt idx="3477">
                  <c:v>#N/A</c:v>
                </c:pt>
                <c:pt idx="3478">
                  <c:v>#N/A</c:v>
                </c:pt>
                <c:pt idx="3479">
                  <c:v>#N/A</c:v>
                </c:pt>
                <c:pt idx="3480">
                  <c:v>#N/A</c:v>
                </c:pt>
                <c:pt idx="3481">
                  <c:v>#N/A</c:v>
                </c:pt>
                <c:pt idx="3482">
                  <c:v>#N/A</c:v>
                </c:pt>
                <c:pt idx="3483">
                  <c:v>#N/A</c:v>
                </c:pt>
                <c:pt idx="3484">
                  <c:v>#N/A</c:v>
                </c:pt>
                <c:pt idx="3485">
                  <c:v>#N/A</c:v>
                </c:pt>
                <c:pt idx="3486">
                  <c:v>#N/A</c:v>
                </c:pt>
                <c:pt idx="3487">
                  <c:v>#N/A</c:v>
                </c:pt>
                <c:pt idx="3488">
                  <c:v>#N/A</c:v>
                </c:pt>
                <c:pt idx="3489">
                  <c:v>#N/A</c:v>
                </c:pt>
                <c:pt idx="3490">
                  <c:v>#N/A</c:v>
                </c:pt>
                <c:pt idx="3491">
                  <c:v>#N/A</c:v>
                </c:pt>
                <c:pt idx="3492">
                  <c:v>#N/A</c:v>
                </c:pt>
                <c:pt idx="3493">
                  <c:v>#N/A</c:v>
                </c:pt>
                <c:pt idx="3494">
                  <c:v>#N/A</c:v>
                </c:pt>
                <c:pt idx="3495">
                  <c:v>#N/A</c:v>
                </c:pt>
                <c:pt idx="3496">
                  <c:v>#N/A</c:v>
                </c:pt>
                <c:pt idx="3497">
                  <c:v>#N/A</c:v>
                </c:pt>
                <c:pt idx="3498">
                  <c:v>#N/A</c:v>
                </c:pt>
                <c:pt idx="3499">
                  <c:v>#N/A</c:v>
                </c:pt>
                <c:pt idx="3500">
                  <c:v>#N/A</c:v>
                </c:pt>
                <c:pt idx="3501">
                  <c:v>#N/A</c:v>
                </c:pt>
                <c:pt idx="3502">
                  <c:v>#N/A</c:v>
                </c:pt>
                <c:pt idx="3503">
                  <c:v>#N/A</c:v>
                </c:pt>
                <c:pt idx="3504">
                  <c:v>#N/A</c:v>
                </c:pt>
                <c:pt idx="3505">
                  <c:v>#N/A</c:v>
                </c:pt>
                <c:pt idx="3506">
                  <c:v>#N/A</c:v>
                </c:pt>
                <c:pt idx="3507">
                  <c:v>#N/A</c:v>
                </c:pt>
                <c:pt idx="3508">
                  <c:v>#N/A</c:v>
                </c:pt>
                <c:pt idx="3509">
                  <c:v>#N/A</c:v>
                </c:pt>
                <c:pt idx="3510">
                  <c:v>#N/A</c:v>
                </c:pt>
                <c:pt idx="3511">
                  <c:v>#N/A</c:v>
                </c:pt>
                <c:pt idx="3512">
                  <c:v>#N/A</c:v>
                </c:pt>
                <c:pt idx="3513">
                  <c:v>#N/A</c:v>
                </c:pt>
                <c:pt idx="3514">
                  <c:v>#N/A</c:v>
                </c:pt>
                <c:pt idx="3515">
                  <c:v>#N/A</c:v>
                </c:pt>
                <c:pt idx="3516">
                  <c:v>#N/A</c:v>
                </c:pt>
                <c:pt idx="3517">
                  <c:v>#N/A</c:v>
                </c:pt>
                <c:pt idx="3518">
                  <c:v>#N/A</c:v>
                </c:pt>
                <c:pt idx="3519">
                  <c:v>#N/A</c:v>
                </c:pt>
                <c:pt idx="3520">
                  <c:v>#N/A</c:v>
                </c:pt>
                <c:pt idx="3521">
                  <c:v>#N/A</c:v>
                </c:pt>
                <c:pt idx="3522">
                  <c:v>#N/A</c:v>
                </c:pt>
                <c:pt idx="3523">
                  <c:v>#N/A</c:v>
                </c:pt>
                <c:pt idx="3524">
                  <c:v>#N/A</c:v>
                </c:pt>
                <c:pt idx="3525">
                  <c:v>#N/A</c:v>
                </c:pt>
                <c:pt idx="3526">
                  <c:v>#N/A</c:v>
                </c:pt>
                <c:pt idx="3527">
                  <c:v>#N/A</c:v>
                </c:pt>
                <c:pt idx="3528">
                  <c:v>#N/A</c:v>
                </c:pt>
                <c:pt idx="3529">
                  <c:v>#N/A</c:v>
                </c:pt>
                <c:pt idx="3530">
                  <c:v>#N/A</c:v>
                </c:pt>
                <c:pt idx="3531">
                  <c:v>#N/A</c:v>
                </c:pt>
                <c:pt idx="3532">
                  <c:v>#N/A</c:v>
                </c:pt>
                <c:pt idx="3533">
                  <c:v>#N/A</c:v>
                </c:pt>
                <c:pt idx="3534">
                  <c:v>#N/A</c:v>
                </c:pt>
                <c:pt idx="3535">
                  <c:v>#N/A</c:v>
                </c:pt>
                <c:pt idx="3536">
                  <c:v>#N/A</c:v>
                </c:pt>
                <c:pt idx="3537">
                  <c:v>#N/A</c:v>
                </c:pt>
                <c:pt idx="3538">
                  <c:v>#N/A</c:v>
                </c:pt>
                <c:pt idx="3539">
                  <c:v>#N/A</c:v>
                </c:pt>
                <c:pt idx="3540">
                  <c:v>#N/A</c:v>
                </c:pt>
                <c:pt idx="3541">
                  <c:v>#N/A</c:v>
                </c:pt>
                <c:pt idx="3542">
                  <c:v>#N/A</c:v>
                </c:pt>
                <c:pt idx="3543">
                  <c:v>#N/A</c:v>
                </c:pt>
                <c:pt idx="3544">
                  <c:v>#N/A</c:v>
                </c:pt>
                <c:pt idx="3545">
                  <c:v>#N/A</c:v>
                </c:pt>
                <c:pt idx="3546">
                  <c:v>#N/A</c:v>
                </c:pt>
                <c:pt idx="3547">
                  <c:v>#N/A</c:v>
                </c:pt>
                <c:pt idx="3548">
                  <c:v>#N/A</c:v>
                </c:pt>
                <c:pt idx="3549">
                  <c:v>#N/A</c:v>
                </c:pt>
                <c:pt idx="3550">
                  <c:v>#N/A</c:v>
                </c:pt>
                <c:pt idx="3551">
                  <c:v>#N/A</c:v>
                </c:pt>
                <c:pt idx="3552">
                  <c:v>#N/A</c:v>
                </c:pt>
                <c:pt idx="3553">
                  <c:v>#N/A</c:v>
                </c:pt>
                <c:pt idx="3554">
                  <c:v>#N/A</c:v>
                </c:pt>
                <c:pt idx="3555">
                  <c:v>#N/A</c:v>
                </c:pt>
                <c:pt idx="3556">
                  <c:v>#N/A</c:v>
                </c:pt>
                <c:pt idx="3557">
                  <c:v>#N/A</c:v>
                </c:pt>
                <c:pt idx="3558">
                  <c:v>#N/A</c:v>
                </c:pt>
                <c:pt idx="3559">
                  <c:v>#N/A</c:v>
                </c:pt>
                <c:pt idx="3560">
                  <c:v>#N/A</c:v>
                </c:pt>
                <c:pt idx="3561">
                  <c:v>#N/A</c:v>
                </c:pt>
                <c:pt idx="3562">
                  <c:v>#N/A</c:v>
                </c:pt>
                <c:pt idx="3563">
                  <c:v>#N/A</c:v>
                </c:pt>
                <c:pt idx="3564">
                  <c:v>#N/A</c:v>
                </c:pt>
                <c:pt idx="3565">
                  <c:v>#N/A</c:v>
                </c:pt>
                <c:pt idx="3566">
                  <c:v>#N/A</c:v>
                </c:pt>
                <c:pt idx="3567">
                  <c:v>#N/A</c:v>
                </c:pt>
                <c:pt idx="3568">
                  <c:v>#N/A</c:v>
                </c:pt>
                <c:pt idx="3569">
                  <c:v>#N/A</c:v>
                </c:pt>
                <c:pt idx="3570">
                  <c:v>#N/A</c:v>
                </c:pt>
                <c:pt idx="3571">
                  <c:v>#N/A</c:v>
                </c:pt>
                <c:pt idx="3572">
                  <c:v>#N/A</c:v>
                </c:pt>
                <c:pt idx="3573">
                  <c:v>#N/A</c:v>
                </c:pt>
                <c:pt idx="3574">
                  <c:v>#N/A</c:v>
                </c:pt>
                <c:pt idx="3575">
                  <c:v>#N/A</c:v>
                </c:pt>
                <c:pt idx="3576">
                  <c:v>#N/A</c:v>
                </c:pt>
                <c:pt idx="3577">
                  <c:v>#N/A</c:v>
                </c:pt>
                <c:pt idx="3578">
                  <c:v>#N/A</c:v>
                </c:pt>
                <c:pt idx="3579">
                  <c:v>#N/A</c:v>
                </c:pt>
                <c:pt idx="3580">
                  <c:v>#N/A</c:v>
                </c:pt>
                <c:pt idx="3581">
                  <c:v>#N/A</c:v>
                </c:pt>
                <c:pt idx="3582">
                  <c:v>#N/A</c:v>
                </c:pt>
                <c:pt idx="3583">
                  <c:v>#N/A</c:v>
                </c:pt>
                <c:pt idx="3584">
                  <c:v>#N/A</c:v>
                </c:pt>
                <c:pt idx="3585">
                  <c:v>#N/A</c:v>
                </c:pt>
                <c:pt idx="3586">
                  <c:v>#N/A</c:v>
                </c:pt>
                <c:pt idx="3587">
                  <c:v>#N/A</c:v>
                </c:pt>
                <c:pt idx="3588">
                  <c:v>#N/A</c:v>
                </c:pt>
                <c:pt idx="3589">
                  <c:v>#N/A</c:v>
                </c:pt>
                <c:pt idx="3590">
                  <c:v>#N/A</c:v>
                </c:pt>
                <c:pt idx="3591">
                  <c:v>#N/A</c:v>
                </c:pt>
                <c:pt idx="3592">
                  <c:v>#N/A</c:v>
                </c:pt>
                <c:pt idx="3593">
                  <c:v>#N/A</c:v>
                </c:pt>
                <c:pt idx="3594">
                  <c:v>#N/A</c:v>
                </c:pt>
                <c:pt idx="3595">
                  <c:v>#N/A</c:v>
                </c:pt>
                <c:pt idx="3596">
                  <c:v>#N/A</c:v>
                </c:pt>
                <c:pt idx="3597">
                  <c:v>#N/A</c:v>
                </c:pt>
                <c:pt idx="3598">
                  <c:v>#N/A</c:v>
                </c:pt>
                <c:pt idx="3599">
                  <c:v>#N/A</c:v>
                </c:pt>
                <c:pt idx="3600">
                  <c:v>#N/A</c:v>
                </c:pt>
                <c:pt idx="3601">
                  <c:v>#N/A</c:v>
                </c:pt>
                <c:pt idx="3602">
                  <c:v>#N/A</c:v>
                </c:pt>
                <c:pt idx="3603">
                  <c:v>#N/A</c:v>
                </c:pt>
                <c:pt idx="3604">
                  <c:v>#N/A</c:v>
                </c:pt>
                <c:pt idx="3605">
                  <c:v>#N/A</c:v>
                </c:pt>
                <c:pt idx="3606">
                  <c:v>#N/A</c:v>
                </c:pt>
                <c:pt idx="3607">
                  <c:v>#N/A</c:v>
                </c:pt>
                <c:pt idx="3608">
                  <c:v>#N/A</c:v>
                </c:pt>
                <c:pt idx="3609">
                  <c:v>#N/A</c:v>
                </c:pt>
                <c:pt idx="3610">
                  <c:v>#N/A</c:v>
                </c:pt>
                <c:pt idx="3611">
                  <c:v>#N/A</c:v>
                </c:pt>
                <c:pt idx="3612">
                  <c:v>#N/A</c:v>
                </c:pt>
                <c:pt idx="3613">
                  <c:v>#N/A</c:v>
                </c:pt>
                <c:pt idx="3614">
                  <c:v>#N/A</c:v>
                </c:pt>
                <c:pt idx="3615">
                  <c:v>#N/A</c:v>
                </c:pt>
                <c:pt idx="3616">
                  <c:v>#N/A</c:v>
                </c:pt>
                <c:pt idx="3617">
                  <c:v>#N/A</c:v>
                </c:pt>
                <c:pt idx="3618">
                  <c:v>#N/A</c:v>
                </c:pt>
                <c:pt idx="3619">
                  <c:v>#N/A</c:v>
                </c:pt>
                <c:pt idx="3620">
                  <c:v>#N/A</c:v>
                </c:pt>
                <c:pt idx="3621">
                  <c:v>#N/A</c:v>
                </c:pt>
                <c:pt idx="3622">
                  <c:v>#N/A</c:v>
                </c:pt>
                <c:pt idx="3623">
                  <c:v>#N/A</c:v>
                </c:pt>
                <c:pt idx="3624">
                  <c:v>#N/A</c:v>
                </c:pt>
                <c:pt idx="3625">
                  <c:v>#N/A</c:v>
                </c:pt>
                <c:pt idx="3626">
                  <c:v>#N/A</c:v>
                </c:pt>
                <c:pt idx="3627">
                  <c:v>#N/A</c:v>
                </c:pt>
                <c:pt idx="3628">
                  <c:v>#N/A</c:v>
                </c:pt>
                <c:pt idx="3629">
                  <c:v>#N/A</c:v>
                </c:pt>
                <c:pt idx="3630">
                  <c:v>#N/A</c:v>
                </c:pt>
                <c:pt idx="3631">
                  <c:v>#N/A</c:v>
                </c:pt>
                <c:pt idx="3632">
                  <c:v>#N/A</c:v>
                </c:pt>
                <c:pt idx="3633">
                  <c:v>#N/A</c:v>
                </c:pt>
                <c:pt idx="3634">
                  <c:v>#N/A</c:v>
                </c:pt>
                <c:pt idx="3635">
                  <c:v>#N/A</c:v>
                </c:pt>
                <c:pt idx="3636">
                  <c:v>#N/A</c:v>
                </c:pt>
                <c:pt idx="3637">
                  <c:v>#N/A</c:v>
                </c:pt>
                <c:pt idx="3638">
                  <c:v>#N/A</c:v>
                </c:pt>
                <c:pt idx="3639">
                  <c:v>#N/A</c:v>
                </c:pt>
                <c:pt idx="3640">
                  <c:v>#N/A</c:v>
                </c:pt>
                <c:pt idx="3641">
                  <c:v>#N/A</c:v>
                </c:pt>
                <c:pt idx="3642">
                  <c:v>#N/A</c:v>
                </c:pt>
                <c:pt idx="3643">
                  <c:v>#N/A</c:v>
                </c:pt>
                <c:pt idx="3644">
                  <c:v>#N/A</c:v>
                </c:pt>
                <c:pt idx="3645">
                  <c:v>#N/A</c:v>
                </c:pt>
                <c:pt idx="3646">
                  <c:v>#N/A</c:v>
                </c:pt>
                <c:pt idx="3647">
                  <c:v>#N/A</c:v>
                </c:pt>
                <c:pt idx="3648">
                  <c:v>#N/A</c:v>
                </c:pt>
                <c:pt idx="3649">
                  <c:v>#N/A</c:v>
                </c:pt>
                <c:pt idx="3650">
                  <c:v>#N/A</c:v>
                </c:pt>
                <c:pt idx="3651">
                  <c:v>#N/A</c:v>
                </c:pt>
                <c:pt idx="3652">
                  <c:v>#N/A</c:v>
                </c:pt>
                <c:pt idx="3653">
                  <c:v>#N/A</c:v>
                </c:pt>
                <c:pt idx="3654">
                  <c:v>#N/A</c:v>
                </c:pt>
                <c:pt idx="3655">
                  <c:v>#N/A</c:v>
                </c:pt>
                <c:pt idx="3656">
                  <c:v>#N/A</c:v>
                </c:pt>
                <c:pt idx="3657">
                  <c:v>#N/A</c:v>
                </c:pt>
                <c:pt idx="3658">
                  <c:v>#N/A</c:v>
                </c:pt>
                <c:pt idx="3659">
                  <c:v>#N/A</c:v>
                </c:pt>
                <c:pt idx="3660">
                  <c:v>#N/A</c:v>
                </c:pt>
                <c:pt idx="3661">
                  <c:v>#N/A</c:v>
                </c:pt>
                <c:pt idx="3662">
                  <c:v>#N/A</c:v>
                </c:pt>
                <c:pt idx="3663">
                  <c:v>#N/A</c:v>
                </c:pt>
                <c:pt idx="3664">
                  <c:v>#N/A</c:v>
                </c:pt>
                <c:pt idx="3665">
                  <c:v>#N/A</c:v>
                </c:pt>
                <c:pt idx="3666">
                  <c:v>#N/A</c:v>
                </c:pt>
                <c:pt idx="3667">
                  <c:v>#N/A</c:v>
                </c:pt>
                <c:pt idx="3668">
                  <c:v>#N/A</c:v>
                </c:pt>
                <c:pt idx="3669">
                  <c:v>#N/A</c:v>
                </c:pt>
                <c:pt idx="3670">
                  <c:v>#N/A</c:v>
                </c:pt>
                <c:pt idx="3671">
                  <c:v>#N/A</c:v>
                </c:pt>
                <c:pt idx="3672">
                  <c:v>#N/A</c:v>
                </c:pt>
                <c:pt idx="3673">
                  <c:v>#N/A</c:v>
                </c:pt>
                <c:pt idx="3674">
                  <c:v>#N/A</c:v>
                </c:pt>
                <c:pt idx="3675">
                  <c:v>#N/A</c:v>
                </c:pt>
                <c:pt idx="3676">
                  <c:v>#N/A</c:v>
                </c:pt>
                <c:pt idx="3677">
                  <c:v>#N/A</c:v>
                </c:pt>
                <c:pt idx="3678">
                  <c:v>#N/A</c:v>
                </c:pt>
                <c:pt idx="3679">
                  <c:v>#N/A</c:v>
                </c:pt>
                <c:pt idx="3680">
                  <c:v>#N/A</c:v>
                </c:pt>
                <c:pt idx="3681">
                  <c:v>#N/A</c:v>
                </c:pt>
                <c:pt idx="3682">
                  <c:v>#N/A</c:v>
                </c:pt>
                <c:pt idx="3683">
                  <c:v>#N/A</c:v>
                </c:pt>
                <c:pt idx="3684">
                  <c:v>#N/A</c:v>
                </c:pt>
                <c:pt idx="3685">
                  <c:v>#N/A</c:v>
                </c:pt>
                <c:pt idx="3686">
                  <c:v>#N/A</c:v>
                </c:pt>
                <c:pt idx="3687">
                  <c:v>#N/A</c:v>
                </c:pt>
                <c:pt idx="3688">
                  <c:v>#N/A</c:v>
                </c:pt>
                <c:pt idx="3689">
                  <c:v>#N/A</c:v>
                </c:pt>
                <c:pt idx="3690">
                  <c:v>#N/A</c:v>
                </c:pt>
                <c:pt idx="3691">
                  <c:v>#N/A</c:v>
                </c:pt>
                <c:pt idx="3692">
                  <c:v>#N/A</c:v>
                </c:pt>
                <c:pt idx="3693">
                  <c:v>#N/A</c:v>
                </c:pt>
                <c:pt idx="3694">
                  <c:v>#N/A</c:v>
                </c:pt>
                <c:pt idx="3695">
                  <c:v>#N/A</c:v>
                </c:pt>
                <c:pt idx="3696">
                  <c:v>#N/A</c:v>
                </c:pt>
                <c:pt idx="3697">
                  <c:v>#N/A</c:v>
                </c:pt>
                <c:pt idx="3698">
                  <c:v>#N/A</c:v>
                </c:pt>
                <c:pt idx="3699">
                  <c:v>#N/A</c:v>
                </c:pt>
                <c:pt idx="3700">
                  <c:v>#N/A</c:v>
                </c:pt>
                <c:pt idx="3701">
                  <c:v>#N/A</c:v>
                </c:pt>
                <c:pt idx="3702">
                  <c:v>#N/A</c:v>
                </c:pt>
                <c:pt idx="3703">
                  <c:v>#N/A</c:v>
                </c:pt>
                <c:pt idx="3704">
                  <c:v>#N/A</c:v>
                </c:pt>
                <c:pt idx="3705">
                  <c:v>#N/A</c:v>
                </c:pt>
                <c:pt idx="3706">
                  <c:v>#N/A</c:v>
                </c:pt>
                <c:pt idx="3707">
                  <c:v>#N/A</c:v>
                </c:pt>
                <c:pt idx="3708">
                  <c:v>#N/A</c:v>
                </c:pt>
                <c:pt idx="3709">
                  <c:v>#N/A</c:v>
                </c:pt>
                <c:pt idx="3710">
                  <c:v>#N/A</c:v>
                </c:pt>
                <c:pt idx="3711">
                  <c:v>#N/A</c:v>
                </c:pt>
                <c:pt idx="3712">
                  <c:v>#N/A</c:v>
                </c:pt>
                <c:pt idx="3713">
                  <c:v>#N/A</c:v>
                </c:pt>
                <c:pt idx="3714">
                  <c:v>#N/A</c:v>
                </c:pt>
                <c:pt idx="3715">
                  <c:v>#N/A</c:v>
                </c:pt>
                <c:pt idx="3716">
                  <c:v>#N/A</c:v>
                </c:pt>
                <c:pt idx="3717">
                  <c:v>#N/A</c:v>
                </c:pt>
                <c:pt idx="3718">
                  <c:v>#N/A</c:v>
                </c:pt>
                <c:pt idx="3719">
                  <c:v>#N/A</c:v>
                </c:pt>
                <c:pt idx="3720">
                  <c:v>#N/A</c:v>
                </c:pt>
                <c:pt idx="3721">
                  <c:v>#N/A</c:v>
                </c:pt>
                <c:pt idx="3722">
                  <c:v>#N/A</c:v>
                </c:pt>
                <c:pt idx="3723">
                  <c:v>#N/A</c:v>
                </c:pt>
                <c:pt idx="3724">
                  <c:v>#N/A</c:v>
                </c:pt>
                <c:pt idx="3725">
                  <c:v>#N/A</c:v>
                </c:pt>
                <c:pt idx="3726">
                  <c:v>#N/A</c:v>
                </c:pt>
                <c:pt idx="3727">
                  <c:v>#N/A</c:v>
                </c:pt>
                <c:pt idx="3728">
                  <c:v>#N/A</c:v>
                </c:pt>
                <c:pt idx="3729">
                  <c:v>#N/A</c:v>
                </c:pt>
                <c:pt idx="3730">
                  <c:v>#N/A</c:v>
                </c:pt>
                <c:pt idx="3731">
                  <c:v>#N/A</c:v>
                </c:pt>
                <c:pt idx="3732">
                  <c:v>#N/A</c:v>
                </c:pt>
                <c:pt idx="3733">
                  <c:v>#N/A</c:v>
                </c:pt>
                <c:pt idx="3734">
                  <c:v>#N/A</c:v>
                </c:pt>
                <c:pt idx="3735">
                  <c:v>#N/A</c:v>
                </c:pt>
                <c:pt idx="3736">
                  <c:v>#N/A</c:v>
                </c:pt>
                <c:pt idx="3737">
                  <c:v>#N/A</c:v>
                </c:pt>
                <c:pt idx="3738">
                  <c:v>#N/A</c:v>
                </c:pt>
                <c:pt idx="3739">
                  <c:v>#N/A</c:v>
                </c:pt>
                <c:pt idx="3740">
                  <c:v>#N/A</c:v>
                </c:pt>
                <c:pt idx="3741">
                  <c:v>#N/A</c:v>
                </c:pt>
                <c:pt idx="3742">
                  <c:v>#N/A</c:v>
                </c:pt>
                <c:pt idx="3743">
                  <c:v>#N/A</c:v>
                </c:pt>
                <c:pt idx="3744">
                  <c:v>#N/A</c:v>
                </c:pt>
                <c:pt idx="3745">
                  <c:v>#N/A</c:v>
                </c:pt>
                <c:pt idx="3746">
                  <c:v>#N/A</c:v>
                </c:pt>
                <c:pt idx="3747">
                  <c:v>#N/A</c:v>
                </c:pt>
                <c:pt idx="3748">
                  <c:v>#N/A</c:v>
                </c:pt>
                <c:pt idx="3749">
                  <c:v>#N/A</c:v>
                </c:pt>
                <c:pt idx="3750">
                  <c:v>#N/A</c:v>
                </c:pt>
                <c:pt idx="3751">
                  <c:v>#N/A</c:v>
                </c:pt>
                <c:pt idx="3752">
                  <c:v>#N/A</c:v>
                </c:pt>
                <c:pt idx="3753">
                  <c:v>#N/A</c:v>
                </c:pt>
                <c:pt idx="3754">
                  <c:v>#N/A</c:v>
                </c:pt>
                <c:pt idx="3755">
                  <c:v>#N/A</c:v>
                </c:pt>
                <c:pt idx="3756">
                  <c:v>#N/A</c:v>
                </c:pt>
                <c:pt idx="3757">
                  <c:v>#N/A</c:v>
                </c:pt>
                <c:pt idx="3758">
                  <c:v>#N/A</c:v>
                </c:pt>
                <c:pt idx="3759">
                  <c:v>#N/A</c:v>
                </c:pt>
                <c:pt idx="3760">
                  <c:v>#N/A</c:v>
                </c:pt>
                <c:pt idx="3761">
                  <c:v>#N/A</c:v>
                </c:pt>
                <c:pt idx="3762">
                  <c:v>#N/A</c:v>
                </c:pt>
                <c:pt idx="3763">
                  <c:v>#N/A</c:v>
                </c:pt>
                <c:pt idx="3764">
                  <c:v>#N/A</c:v>
                </c:pt>
                <c:pt idx="3765">
                  <c:v>#N/A</c:v>
                </c:pt>
                <c:pt idx="3766">
                  <c:v>#N/A</c:v>
                </c:pt>
                <c:pt idx="3767">
                  <c:v>#N/A</c:v>
                </c:pt>
                <c:pt idx="3768">
                  <c:v>#N/A</c:v>
                </c:pt>
                <c:pt idx="3769">
                  <c:v>#N/A</c:v>
                </c:pt>
                <c:pt idx="3770">
                  <c:v>#N/A</c:v>
                </c:pt>
                <c:pt idx="3771">
                  <c:v>#N/A</c:v>
                </c:pt>
                <c:pt idx="3772">
                  <c:v>#N/A</c:v>
                </c:pt>
                <c:pt idx="3773">
                  <c:v>#N/A</c:v>
                </c:pt>
                <c:pt idx="3774">
                  <c:v>#N/A</c:v>
                </c:pt>
                <c:pt idx="3775">
                  <c:v>#N/A</c:v>
                </c:pt>
                <c:pt idx="3776">
                  <c:v>#N/A</c:v>
                </c:pt>
                <c:pt idx="3777">
                  <c:v>#N/A</c:v>
                </c:pt>
                <c:pt idx="3778">
                  <c:v>#N/A</c:v>
                </c:pt>
                <c:pt idx="3779">
                  <c:v>#N/A</c:v>
                </c:pt>
                <c:pt idx="3780">
                  <c:v>#N/A</c:v>
                </c:pt>
                <c:pt idx="3781">
                  <c:v>#N/A</c:v>
                </c:pt>
                <c:pt idx="3782">
                  <c:v>#N/A</c:v>
                </c:pt>
                <c:pt idx="3783">
                  <c:v>#N/A</c:v>
                </c:pt>
                <c:pt idx="3784">
                  <c:v>#N/A</c:v>
                </c:pt>
                <c:pt idx="3785">
                  <c:v>#N/A</c:v>
                </c:pt>
                <c:pt idx="3786">
                  <c:v>#N/A</c:v>
                </c:pt>
                <c:pt idx="3787">
                  <c:v>#N/A</c:v>
                </c:pt>
                <c:pt idx="3788">
                  <c:v>#N/A</c:v>
                </c:pt>
                <c:pt idx="3789">
                  <c:v>#N/A</c:v>
                </c:pt>
                <c:pt idx="3790">
                  <c:v>#N/A</c:v>
                </c:pt>
                <c:pt idx="3791">
                  <c:v>#N/A</c:v>
                </c:pt>
                <c:pt idx="3792">
                  <c:v>#N/A</c:v>
                </c:pt>
                <c:pt idx="3793">
                  <c:v>#N/A</c:v>
                </c:pt>
                <c:pt idx="3794">
                  <c:v>#N/A</c:v>
                </c:pt>
                <c:pt idx="3795">
                  <c:v>#N/A</c:v>
                </c:pt>
                <c:pt idx="3796">
                  <c:v>#N/A</c:v>
                </c:pt>
                <c:pt idx="3797">
                  <c:v>#N/A</c:v>
                </c:pt>
                <c:pt idx="3798">
                  <c:v>#N/A</c:v>
                </c:pt>
                <c:pt idx="3799">
                  <c:v>#N/A</c:v>
                </c:pt>
                <c:pt idx="3800">
                  <c:v>#N/A</c:v>
                </c:pt>
                <c:pt idx="3801">
                  <c:v>#N/A</c:v>
                </c:pt>
                <c:pt idx="3802">
                  <c:v>#N/A</c:v>
                </c:pt>
                <c:pt idx="3803">
                  <c:v>#N/A</c:v>
                </c:pt>
                <c:pt idx="3804">
                  <c:v>#N/A</c:v>
                </c:pt>
                <c:pt idx="3805">
                  <c:v>#N/A</c:v>
                </c:pt>
                <c:pt idx="3806">
                  <c:v>#N/A</c:v>
                </c:pt>
                <c:pt idx="3807">
                  <c:v>#N/A</c:v>
                </c:pt>
                <c:pt idx="3808">
                  <c:v>#N/A</c:v>
                </c:pt>
                <c:pt idx="3809">
                  <c:v>#N/A</c:v>
                </c:pt>
                <c:pt idx="3810">
                  <c:v>#N/A</c:v>
                </c:pt>
                <c:pt idx="3811">
                  <c:v>#N/A</c:v>
                </c:pt>
                <c:pt idx="3812">
                  <c:v>#N/A</c:v>
                </c:pt>
                <c:pt idx="3813">
                  <c:v>#N/A</c:v>
                </c:pt>
                <c:pt idx="3814">
                  <c:v>#N/A</c:v>
                </c:pt>
                <c:pt idx="3815">
                  <c:v>#N/A</c:v>
                </c:pt>
                <c:pt idx="3816">
                  <c:v>#N/A</c:v>
                </c:pt>
                <c:pt idx="3817">
                  <c:v>#N/A</c:v>
                </c:pt>
                <c:pt idx="3818">
                  <c:v>#N/A</c:v>
                </c:pt>
                <c:pt idx="3819">
                  <c:v>#N/A</c:v>
                </c:pt>
                <c:pt idx="3820">
                  <c:v>#N/A</c:v>
                </c:pt>
                <c:pt idx="3821">
                  <c:v>#N/A</c:v>
                </c:pt>
                <c:pt idx="3822">
                  <c:v>#N/A</c:v>
                </c:pt>
                <c:pt idx="3823">
                  <c:v>#N/A</c:v>
                </c:pt>
                <c:pt idx="3824">
                  <c:v>#N/A</c:v>
                </c:pt>
                <c:pt idx="3825">
                  <c:v>#N/A</c:v>
                </c:pt>
                <c:pt idx="3826">
                  <c:v>#N/A</c:v>
                </c:pt>
                <c:pt idx="3827">
                  <c:v>#N/A</c:v>
                </c:pt>
                <c:pt idx="3828">
                  <c:v>#N/A</c:v>
                </c:pt>
                <c:pt idx="3829">
                  <c:v>#N/A</c:v>
                </c:pt>
                <c:pt idx="3830">
                  <c:v>#N/A</c:v>
                </c:pt>
                <c:pt idx="3831">
                  <c:v>#N/A</c:v>
                </c:pt>
                <c:pt idx="3832">
                  <c:v>#N/A</c:v>
                </c:pt>
                <c:pt idx="3833">
                  <c:v>#N/A</c:v>
                </c:pt>
                <c:pt idx="3834">
                  <c:v>#N/A</c:v>
                </c:pt>
                <c:pt idx="3835">
                  <c:v>#N/A</c:v>
                </c:pt>
                <c:pt idx="3836">
                  <c:v>#N/A</c:v>
                </c:pt>
                <c:pt idx="3837">
                  <c:v>#N/A</c:v>
                </c:pt>
                <c:pt idx="3838">
                  <c:v>#N/A</c:v>
                </c:pt>
                <c:pt idx="3839">
                  <c:v>#N/A</c:v>
                </c:pt>
                <c:pt idx="3840">
                  <c:v>#N/A</c:v>
                </c:pt>
                <c:pt idx="3841">
                  <c:v>#N/A</c:v>
                </c:pt>
                <c:pt idx="3842">
                  <c:v>#N/A</c:v>
                </c:pt>
                <c:pt idx="3843">
                  <c:v>#N/A</c:v>
                </c:pt>
                <c:pt idx="3844">
                  <c:v>#N/A</c:v>
                </c:pt>
                <c:pt idx="3845">
                  <c:v>#N/A</c:v>
                </c:pt>
                <c:pt idx="3846">
                  <c:v>#N/A</c:v>
                </c:pt>
                <c:pt idx="3847">
                  <c:v>#N/A</c:v>
                </c:pt>
                <c:pt idx="3848">
                  <c:v>#N/A</c:v>
                </c:pt>
                <c:pt idx="3849">
                  <c:v>#N/A</c:v>
                </c:pt>
                <c:pt idx="3850">
                  <c:v>#N/A</c:v>
                </c:pt>
                <c:pt idx="3851">
                  <c:v>#N/A</c:v>
                </c:pt>
                <c:pt idx="3852">
                  <c:v>#N/A</c:v>
                </c:pt>
                <c:pt idx="3853">
                  <c:v>#N/A</c:v>
                </c:pt>
                <c:pt idx="3854">
                  <c:v>#N/A</c:v>
                </c:pt>
                <c:pt idx="3855">
                  <c:v>#N/A</c:v>
                </c:pt>
                <c:pt idx="3856">
                  <c:v>#N/A</c:v>
                </c:pt>
                <c:pt idx="3857">
                  <c:v>#N/A</c:v>
                </c:pt>
                <c:pt idx="3858">
                  <c:v>#N/A</c:v>
                </c:pt>
                <c:pt idx="3859">
                  <c:v>#N/A</c:v>
                </c:pt>
                <c:pt idx="3860">
                  <c:v>#N/A</c:v>
                </c:pt>
                <c:pt idx="3861">
                  <c:v>#N/A</c:v>
                </c:pt>
                <c:pt idx="3862">
                  <c:v>#N/A</c:v>
                </c:pt>
                <c:pt idx="3863">
                  <c:v>#N/A</c:v>
                </c:pt>
                <c:pt idx="3864">
                  <c:v>#N/A</c:v>
                </c:pt>
                <c:pt idx="3865">
                  <c:v>#N/A</c:v>
                </c:pt>
                <c:pt idx="3866">
                  <c:v>#N/A</c:v>
                </c:pt>
                <c:pt idx="3867">
                  <c:v>#N/A</c:v>
                </c:pt>
                <c:pt idx="3868">
                  <c:v>#N/A</c:v>
                </c:pt>
                <c:pt idx="3869">
                  <c:v>#N/A</c:v>
                </c:pt>
                <c:pt idx="3870">
                  <c:v>#N/A</c:v>
                </c:pt>
                <c:pt idx="3871">
                  <c:v>#N/A</c:v>
                </c:pt>
                <c:pt idx="3872">
                  <c:v>#N/A</c:v>
                </c:pt>
                <c:pt idx="3873">
                  <c:v>#N/A</c:v>
                </c:pt>
                <c:pt idx="3874">
                  <c:v>#N/A</c:v>
                </c:pt>
                <c:pt idx="3875">
                  <c:v>#N/A</c:v>
                </c:pt>
                <c:pt idx="3876">
                  <c:v>#N/A</c:v>
                </c:pt>
                <c:pt idx="3877">
                  <c:v>#N/A</c:v>
                </c:pt>
                <c:pt idx="3878">
                  <c:v>#N/A</c:v>
                </c:pt>
                <c:pt idx="3879">
                  <c:v>#N/A</c:v>
                </c:pt>
                <c:pt idx="3880">
                  <c:v>#N/A</c:v>
                </c:pt>
                <c:pt idx="3881">
                  <c:v>#N/A</c:v>
                </c:pt>
                <c:pt idx="3882">
                  <c:v>#N/A</c:v>
                </c:pt>
                <c:pt idx="3883">
                  <c:v>#N/A</c:v>
                </c:pt>
                <c:pt idx="3884">
                  <c:v>#N/A</c:v>
                </c:pt>
                <c:pt idx="3885">
                  <c:v>#N/A</c:v>
                </c:pt>
                <c:pt idx="3886">
                  <c:v>#N/A</c:v>
                </c:pt>
                <c:pt idx="3887">
                  <c:v>#N/A</c:v>
                </c:pt>
                <c:pt idx="3888">
                  <c:v>#N/A</c:v>
                </c:pt>
                <c:pt idx="3889">
                  <c:v>#N/A</c:v>
                </c:pt>
                <c:pt idx="3890">
                  <c:v>#N/A</c:v>
                </c:pt>
                <c:pt idx="3891">
                  <c:v>#N/A</c:v>
                </c:pt>
                <c:pt idx="3892">
                  <c:v>#N/A</c:v>
                </c:pt>
                <c:pt idx="3893">
                  <c:v>#N/A</c:v>
                </c:pt>
                <c:pt idx="3894">
                  <c:v>#N/A</c:v>
                </c:pt>
                <c:pt idx="3895">
                  <c:v>#N/A</c:v>
                </c:pt>
                <c:pt idx="3896">
                  <c:v>#N/A</c:v>
                </c:pt>
                <c:pt idx="3897">
                  <c:v>#N/A</c:v>
                </c:pt>
                <c:pt idx="3898">
                  <c:v>#N/A</c:v>
                </c:pt>
                <c:pt idx="3899">
                  <c:v>#N/A</c:v>
                </c:pt>
                <c:pt idx="3900">
                  <c:v>#N/A</c:v>
                </c:pt>
                <c:pt idx="3901">
                  <c:v>#N/A</c:v>
                </c:pt>
                <c:pt idx="3902">
                  <c:v>#N/A</c:v>
                </c:pt>
                <c:pt idx="3903">
                  <c:v>#N/A</c:v>
                </c:pt>
                <c:pt idx="3904">
                  <c:v>#N/A</c:v>
                </c:pt>
                <c:pt idx="3905">
                  <c:v>#N/A</c:v>
                </c:pt>
                <c:pt idx="3906">
                  <c:v>#N/A</c:v>
                </c:pt>
                <c:pt idx="3907">
                  <c:v>#N/A</c:v>
                </c:pt>
                <c:pt idx="3908">
                  <c:v>#N/A</c:v>
                </c:pt>
                <c:pt idx="3909">
                  <c:v>#N/A</c:v>
                </c:pt>
                <c:pt idx="3910">
                  <c:v>#N/A</c:v>
                </c:pt>
                <c:pt idx="3911">
                  <c:v>#N/A</c:v>
                </c:pt>
                <c:pt idx="3912">
                  <c:v>#N/A</c:v>
                </c:pt>
                <c:pt idx="3913">
                  <c:v>#N/A</c:v>
                </c:pt>
                <c:pt idx="3914">
                  <c:v>#N/A</c:v>
                </c:pt>
                <c:pt idx="3915">
                  <c:v>#N/A</c:v>
                </c:pt>
                <c:pt idx="3916">
                  <c:v>#N/A</c:v>
                </c:pt>
                <c:pt idx="3917">
                  <c:v>#N/A</c:v>
                </c:pt>
                <c:pt idx="3918">
                  <c:v>#N/A</c:v>
                </c:pt>
                <c:pt idx="3919">
                  <c:v>#N/A</c:v>
                </c:pt>
                <c:pt idx="3920">
                  <c:v>#N/A</c:v>
                </c:pt>
                <c:pt idx="3921">
                  <c:v>#N/A</c:v>
                </c:pt>
                <c:pt idx="3922">
                  <c:v>#N/A</c:v>
                </c:pt>
                <c:pt idx="3923">
                  <c:v>#N/A</c:v>
                </c:pt>
                <c:pt idx="3924">
                  <c:v>#N/A</c:v>
                </c:pt>
                <c:pt idx="3925">
                  <c:v>#N/A</c:v>
                </c:pt>
                <c:pt idx="3926">
                  <c:v>#N/A</c:v>
                </c:pt>
                <c:pt idx="3927">
                  <c:v>#N/A</c:v>
                </c:pt>
                <c:pt idx="3928">
                  <c:v>#N/A</c:v>
                </c:pt>
                <c:pt idx="3929">
                  <c:v>#N/A</c:v>
                </c:pt>
                <c:pt idx="3930">
                  <c:v>#N/A</c:v>
                </c:pt>
                <c:pt idx="3931">
                  <c:v>#N/A</c:v>
                </c:pt>
                <c:pt idx="3932">
                  <c:v>#N/A</c:v>
                </c:pt>
                <c:pt idx="3933">
                  <c:v>#N/A</c:v>
                </c:pt>
                <c:pt idx="3934">
                  <c:v>#N/A</c:v>
                </c:pt>
                <c:pt idx="3935">
                  <c:v>#N/A</c:v>
                </c:pt>
                <c:pt idx="3936">
                  <c:v>#N/A</c:v>
                </c:pt>
                <c:pt idx="3937">
                  <c:v>#N/A</c:v>
                </c:pt>
                <c:pt idx="3938">
                  <c:v>#N/A</c:v>
                </c:pt>
                <c:pt idx="3939">
                  <c:v>#N/A</c:v>
                </c:pt>
                <c:pt idx="3940">
                  <c:v>#N/A</c:v>
                </c:pt>
                <c:pt idx="3941">
                  <c:v>#N/A</c:v>
                </c:pt>
                <c:pt idx="3942">
                  <c:v>#N/A</c:v>
                </c:pt>
                <c:pt idx="3943">
                  <c:v>#N/A</c:v>
                </c:pt>
                <c:pt idx="3944">
                  <c:v>#N/A</c:v>
                </c:pt>
                <c:pt idx="3945">
                  <c:v>#N/A</c:v>
                </c:pt>
                <c:pt idx="3946">
                  <c:v>#N/A</c:v>
                </c:pt>
                <c:pt idx="3947">
                  <c:v>#N/A</c:v>
                </c:pt>
                <c:pt idx="3948">
                  <c:v>#N/A</c:v>
                </c:pt>
                <c:pt idx="3949">
                  <c:v>#N/A</c:v>
                </c:pt>
                <c:pt idx="3950">
                  <c:v>#N/A</c:v>
                </c:pt>
                <c:pt idx="3951">
                  <c:v>#N/A</c:v>
                </c:pt>
                <c:pt idx="3952">
                  <c:v>#N/A</c:v>
                </c:pt>
                <c:pt idx="3953">
                  <c:v>#N/A</c:v>
                </c:pt>
                <c:pt idx="3954">
                  <c:v>#N/A</c:v>
                </c:pt>
                <c:pt idx="3955">
                  <c:v>#N/A</c:v>
                </c:pt>
                <c:pt idx="3956">
                  <c:v>#N/A</c:v>
                </c:pt>
                <c:pt idx="3957">
                  <c:v>#N/A</c:v>
                </c:pt>
                <c:pt idx="3958">
                  <c:v>#N/A</c:v>
                </c:pt>
                <c:pt idx="3959">
                  <c:v>#N/A</c:v>
                </c:pt>
                <c:pt idx="3960">
                  <c:v>#N/A</c:v>
                </c:pt>
                <c:pt idx="3961">
                  <c:v>#N/A</c:v>
                </c:pt>
                <c:pt idx="3962">
                  <c:v>#N/A</c:v>
                </c:pt>
                <c:pt idx="3963">
                  <c:v>#N/A</c:v>
                </c:pt>
                <c:pt idx="3964">
                  <c:v>#N/A</c:v>
                </c:pt>
                <c:pt idx="3965">
                  <c:v>#N/A</c:v>
                </c:pt>
                <c:pt idx="3966">
                  <c:v>#N/A</c:v>
                </c:pt>
                <c:pt idx="3967">
                  <c:v>#N/A</c:v>
                </c:pt>
                <c:pt idx="3968">
                  <c:v>#N/A</c:v>
                </c:pt>
                <c:pt idx="3969">
                  <c:v>#N/A</c:v>
                </c:pt>
                <c:pt idx="3970">
                  <c:v>#N/A</c:v>
                </c:pt>
                <c:pt idx="3971">
                  <c:v>#N/A</c:v>
                </c:pt>
                <c:pt idx="3972">
                  <c:v>#N/A</c:v>
                </c:pt>
                <c:pt idx="3973">
                  <c:v>#N/A</c:v>
                </c:pt>
                <c:pt idx="3974">
                  <c:v>#N/A</c:v>
                </c:pt>
                <c:pt idx="3975">
                  <c:v>#N/A</c:v>
                </c:pt>
                <c:pt idx="3976">
                  <c:v>#N/A</c:v>
                </c:pt>
                <c:pt idx="3977">
                  <c:v>#N/A</c:v>
                </c:pt>
                <c:pt idx="3978">
                  <c:v>#N/A</c:v>
                </c:pt>
                <c:pt idx="3979">
                  <c:v>#N/A</c:v>
                </c:pt>
                <c:pt idx="3980">
                  <c:v>#N/A</c:v>
                </c:pt>
                <c:pt idx="3981">
                  <c:v>#N/A</c:v>
                </c:pt>
                <c:pt idx="3982">
                  <c:v>#N/A</c:v>
                </c:pt>
                <c:pt idx="3983">
                  <c:v>#N/A</c:v>
                </c:pt>
                <c:pt idx="3984">
                  <c:v>#N/A</c:v>
                </c:pt>
                <c:pt idx="3985">
                  <c:v>#N/A</c:v>
                </c:pt>
                <c:pt idx="3986">
                  <c:v>#N/A</c:v>
                </c:pt>
                <c:pt idx="3987">
                  <c:v>#N/A</c:v>
                </c:pt>
                <c:pt idx="3988">
                  <c:v>#N/A</c:v>
                </c:pt>
                <c:pt idx="3989">
                  <c:v>#N/A</c:v>
                </c:pt>
                <c:pt idx="3990">
                  <c:v>#N/A</c:v>
                </c:pt>
                <c:pt idx="3991">
                  <c:v>#N/A</c:v>
                </c:pt>
                <c:pt idx="3992">
                  <c:v>#N/A</c:v>
                </c:pt>
                <c:pt idx="3993">
                  <c:v>#N/A</c:v>
                </c:pt>
                <c:pt idx="3994">
                  <c:v>#N/A</c:v>
                </c:pt>
                <c:pt idx="3995">
                  <c:v>#N/A</c:v>
                </c:pt>
                <c:pt idx="3996">
                  <c:v>#N/A</c:v>
                </c:pt>
                <c:pt idx="3997">
                  <c:v>#N/A</c:v>
                </c:pt>
                <c:pt idx="3998">
                  <c:v>#N/A</c:v>
                </c:pt>
                <c:pt idx="3999">
                  <c:v>#N/A</c:v>
                </c:pt>
                <c:pt idx="4000">
                  <c:v>#N/A</c:v>
                </c:pt>
                <c:pt idx="4001">
                  <c:v>#N/A</c:v>
                </c:pt>
                <c:pt idx="4002">
                  <c:v>#N/A</c:v>
                </c:pt>
                <c:pt idx="4003">
                  <c:v>#N/A</c:v>
                </c:pt>
                <c:pt idx="4004">
                  <c:v>#N/A</c:v>
                </c:pt>
                <c:pt idx="4005">
                  <c:v>#N/A</c:v>
                </c:pt>
                <c:pt idx="4006">
                  <c:v>#N/A</c:v>
                </c:pt>
                <c:pt idx="4007">
                  <c:v>#N/A</c:v>
                </c:pt>
                <c:pt idx="4008">
                  <c:v>#N/A</c:v>
                </c:pt>
                <c:pt idx="4009">
                  <c:v>#N/A</c:v>
                </c:pt>
                <c:pt idx="4010">
                  <c:v>#N/A</c:v>
                </c:pt>
                <c:pt idx="4011">
                  <c:v>#N/A</c:v>
                </c:pt>
                <c:pt idx="4012">
                  <c:v>#N/A</c:v>
                </c:pt>
                <c:pt idx="4013">
                  <c:v>#N/A</c:v>
                </c:pt>
                <c:pt idx="4014">
                  <c:v>#N/A</c:v>
                </c:pt>
                <c:pt idx="4015">
                  <c:v>#N/A</c:v>
                </c:pt>
                <c:pt idx="4016">
                  <c:v>#N/A</c:v>
                </c:pt>
                <c:pt idx="4017">
                  <c:v>#N/A</c:v>
                </c:pt>
                <c:pt idx="4018">
                  <c:v>#N/A</c:v>
                </c:pt>
                <c:pt idx="4019">
                  <c:v>#N/A</c:v>
                </c:pt>
                <c:pt idx="4020">
                  <c:v>#N/A</c:v>
                </c:pt>
                <c:pt idx="4021">
                  <c:v>#N/A</c:v>
                </c:pt>
                <c:pt idx="4022">
                  <c:v>#N/A</c:v>
                </c:pt>
                <c:pt idx="4023">
                  <c:v>#N/A</c:v>
                </c:pt>
                <c:pt idx="4024">
                  <c:v>#N/A</c:v>
                </c:pt>
                <c:pt idx="4025">
                  <c:v>#N/A</c:v>
                </c:pt>
                <c:pt idx="4026">
                  <c:v>#N/A</c:v>
                </c:pt>
                <c:pt idx="4027">
                  <c:v>#N/A</c:v>
                </c:pt>
                <c:pt idx="4028">
                  <c:v>#N/A</c:v>
                </c:pt>
                <c:pt idx="4029">
                  <c:v>#N/A</c:v>
                </c:pt>
                <c:pt idx="4030">
                  <c:v>#N/A</c:v>
                </c:pt>
                <c:pt idx="4031">
                  <c:v>#N/A</c:v>
                </c:pt>
                <c:pt idx="4032">
                  <c:v>#N/A</c:v>
                </c:pt>
                <c:pt idx="4033">
                  <c:v>#N/A</c:v>
                </c:pt>
                <c:pt idx="4034">
                  <c:v>#N/A</c:v>
                </c:pt>
                <c:pt idx="4035">
                  <c:v>#N/A</c:v>
                </c:pt>
                <c:pt idx="4036">
                  <c:v>#N/A</c:v>
                </c:pt>
                <c:pt idx="4037">
                  <c:v>#N/A</c:v>
                </c:pt>
                <c:pt idx="4038">
                  <c:v>#N/A</c:v>
                </c:pt>
                <c:pt idx="4039">
                  <c:v>#N/A</c:v>
                </c:pt>
                <c:pt idx="4040">
                  <c:v>#N/A</c:v>
                </c:pt>
                <c:pt idx="4041">
                  <c:v>#N/A</c:v>
                </c:pt>
                <c:pt idx="4042">
                  <c:v>#N/A</c:v>
                </c:pt>
                <c:pt idx="4043">
                  <c:v>#N/A</c:v>
                </c:pt>
                <c:pt idx="4044">
                  <c:v>#N/A</c:v>
                </c:pt>
                <c:pt idx="4045">
                  <c:v>#N/A</c:v>
                </c:pt>
                <c:pt idx="4046">
                  <c:v>#N/A</c:v>
                </c:pt>
                <c:pt idx="4047">
                  <c:v>#N/A</c:v>
                </c:pt>
                <c:pt idx="4048">
                  <c:v>#N/A</c:v>
                </c:pt>
                <c:pt idx="4049">
                  <c:v>#N/A</c:v>
                </c:pt>
                <c:pt idx="4050">
                  <c:v>#N/A</c:v>
                </c:pt>
                <c:pt idx="4051">
                  <c:v>#N/A</c:v>
                </c:pt>
                <c:pt idx="4052">
                  <c:v>#N/A</c:v>
                </c:pt>
                <c:pt idx="4053">
                  <c:v>#N/A</c:v>
                </c:pt>
                <c:pt idx="4054">
                  <c:v>#N/A</c:v>
                </c:pt>
                <c:pt idx="4055">
                  <c:v>#N/A</c:v>
                </c:pt>
                <c:pt idx="4056">
                  <c:v>#N/A</c:v>
                </c:pt>
                <c:pt idx="4057">
                  <c:v>#N/A</c:v>
                </c:pt>
                <c:pt idx="4058">
                  <c:v>#N/A</c:v>
                </c:pt>
                <c:pt idx="4059">
                  <c:v>#N/A</c:v>
                </c:pt>
                <c:pt idx="4060">
                  <c:v>#N/A</c:v>
                </c:pt>
                <c:pt idx="4061">
                  <c:v>#N/A</c:v>
                </c:pt>
                <c:pt idx="4062">
                  <c:v>#N/A</c:v>
                </c:pt>
                <c:pt idx="4063">
                  <c:v>#N/A</c:v>
                </c:pt>
                <c:pt idx="4064">
                  <c:v>#N/A</c:v>
                </c:pt>
                <c:pt idx="4065">
                  <c:v>#N/A</c:v>
                </c:pt>
                <c:pt idx="4066">
                  <c:v>#N/A</c:v>
                </c:pt>
                <c:pt idx="4067">
                  <c:v>#N/A</c:v>
                </c:pt>
                <c:pt idx="4068">
                  <c:v>#N/A</c:v>
                </c:pt>
                <c:pt idx="4069">
                  <c:v>#N/A</c:v>
                </c:pt>
                <c:pt idx="4070">
                  <c:v>#N/A</c:v>
                </c:pt>
                <c:pt idx="4071">
                  <c:v>#N/A</c:v>
                </c:pt>
                <c:pt idx="4072">
                  <c:v>#N/A</c:v>
                </c:pt>
                <c:pt idx="4073">
                  <c:v>#N/A</c:v>
                </c:pt>
                <c:pt idx="4074">
                  <c:v>#N/A</c:v>
                </c:pt>
                <c:pt idx="4075">
                  <c:v>#N/A</c:v>
                </c:pt>
                <c:pt idx="4076">
                  <c:v>#N/A</c:v>
                </c:pt>
                <c:pt idx="4077">
                  <c:v>#N/A</c:v>
                </c:pt>
                <c:pt idx="4078">
                  <c:v>#N/A</c:v>
                </c:pt>
                <c:pt idx="4079">
                  <c:v>#N/A</c:v>
                </c:pt>
                <c:pt idx="4080">
                  <c:v>#N/A</c:v>
                </c:pt>
                <c:pt idx="4081">
                  <c:v>#N/A</c:v>
                </c:pt>
                <c:pt idx="4082">
                  <c:v>#N/A</c:v>
                </c:pt>
                <c:pt idx="4083">
                  <c:v>#N/A</c:v>
                </c:pt>
                <c:pt idx="4084">
                  <c:v>#N/A</c:v>
                </c:pt>
                <c:pt idx="4085">
                  <c:v>#N/A</c:v>
                </c:pt>
                <c:pt idx="4086">
                  <c:v>#N/A</c:v>
                </c:pt>
                <c:pt idx="4087">
                  <c:v>#N/A</c:v>
                </c:pt>
                <c:pt idx="4088">
                  <c:v>#N/A</c:v>
                </c:pt>
                <c:pt idx="4089">
                  <c:v>#N/A</c:v>
                </c:pt>
                <c:pt idx="4090">
                  <c:v>#N/A</c:v>
                </c:pt>
                <c:pt idx="4091">
                  <c:v>#N/A</c:v>
                </c:pt>
                <c:pt idx="4092">
                  <c:v>#N/A</c:v>
                </c:pt>
                <c:pt idx="4093">
                  <c:v>#N/A</c:v>
                </c:pt>
                <c:pt idx="4094">
                  <c:v>#N/A</c:v>
                </c:pt>
                <c:pt idx="4095">
                  <c:v>#N/A</c:v>
                </c:pt>
                <c:pt idx="4096">
                  <c:v>#N/A</c:v>
                </c:pt>
                <c:pt idx="4097">
                  <c:v>#N/A</c:v>
                </c:pt>
                <c:pt idx="4098">
                  <c:v>#N/A</c:v>
                </c:pt>
                <c:pt idx="4099">
                  <c:v>#N/A</c:v>
                </c:pt>
                <c:pt idx="4100">
                  <c:v>#N/A</c:v>
                </c:pt>
                <c:pt idx="4101">
                  <c:v>#N/A</c:v>
                </c:pt>
                <c:pt idx="4102">
                  <c:v>#N/A</c:v>
                </c:pt>
                <c:pt idx="4103">
                  <c:v>#N/A</c:v>
                </c:pt>
                <c:pt idx="4104">
                  <c:v>#N/A</c:v>
                </c:pt>
                <c:pt idx="4105">
                  <c:v>#N/A</c:v>
                </c:pt>
                <c:pt idx="4106">
                  <c:v>#N/A</c:v>
                </c:pt>
                <c:pt idx="4107">
                  <c:v>#N/A</c:v>
                </c:pt>
                <c:pt idx="4108">
                  <c:v>#N/A</c:v>
                </c:pt>
                <c:pt idx="4109">
                  <c:v>#N/A</c:v>
                </c:pt>
                <c:pt idx="4110">
                  <c:v>#N/A</c:v>
                </c:pt>
                <c:pt idx="4111">
                  <c:v>#N/A</c:v>
                </c:pt>
                <c:pt idx="4112">
                  <c:v>#N/A</c:v>
                </c:pt>
                <c:pt idx="4113">
                  <c:v>#N/A</c:v>
                </c:pt>
                <c:pt idx="4114">
                  <c:v>#N/A</c:v>
                </c:pt>
                <c:pt idx="4115">
                  <c:v>#N/A</c:v>
                </c:pt>
                <c:pt idx="4116">
                  <c:v>#N/A</c:v>
                </c:pt>
                <c:pt idx="4117">
                  <c:v>#N/A</c:v>
                </c:pt>
                <c:pt idx="4118">
                  <c:v>#N/A</c:v>
                </c:pt>
                <c:pt idx="4119">
                  <c:v>#N/A</c:v>
                </c:pt>
                <c:pt idx="4120">
                  <c:v>#N/A</c:v>
                </c:pt>
                <c:pt idx="4121">
                  <c:v>#N/A</c:v>
                </c:pt>
                <c:pt idx="4122">
                  <c:v>#N/A</c:v>
                </c:pt>
                <c:pt idx="4123">
                  <c:v>#N/A</c:v>
                </c:pt>
                <c:pt idx="4124">
                  <c:v>#N/A</c:v>
                </c:pt>
                <c:pt idx="4125">
                  <c:v>#N/A</c:v>
                </c:pt>
                <c:pt idx="4126">
                  <c:v>#N/A</c:v>
                </c:pt>
                <c:pt idx="4127">
                  <c:v>#N/A</c:v>
                </c:pt>
                <c:pt idx="4128">
                  <c:v>#N/A</c:v>
                </c:pt>
                <c:pt idx="4129">
                  <c:v>#N/A</c:v>
                </c:pt>
                <c:pt idx="4130">
                  <c:v>#N/A</c:v>
                </c:pt>
                <c:pt idx="4131">
                  <c:v>#N/A</c:v>
                </c:pt>
                <c:pt idx="4132">
                  <c:v>#N/A</c:v>
                </c:pt>
                <c:pt idx="4133">
                  <c:v>#N/A</c:v>
                </c:pt>
                <c:pt idx="4134">
                  <c:v>#N/A</c:v>
                </c:pt>
                <c:pt idx="4135">
                  <c:v>#N/A</c:v>
                </c:pt>
                <c:pt idx="4136">
                  <c:v>#N/A</c:v>
                </c:pt>
                <c:pt idx="4137">
                  <c:v>#N/A</c:v>
                </c:pt>
                <c:pt idx="4138">
                  <c:v>#N/A</c:v>
                </c:pt>
                <c:pt idx="4139">
                  <c:v>#N/A</c:v>
                </c:pt>
                <c:pt idx="4140">
                  <c:v>#N/A</c:v>
                </c:pt>
                <c:pt idx="4141">
                  <c:v>#N/A</c:v>
                </c:pt>
                <c:pt idx="4142">
                  <c:v>#N/A</c:v>
                </c:pt>
                <c:pt idx="4143">
                  <c:v>#N/A</c:v>
                </c:pt>
                <c:pt idx="4144">
                  <c:v>#N/A</c:v>
                </c:pt>
                <c:pt idx="4145">
                  <c:v>#N/A</c:v>
                </c:pt>
                <c:pt idx="4146">
                  <c:v>#N/A</c:v>
                </c:pt>
                <c:pt idx="4147">
                  <c:v>#N/A</c:v>
                </c:pt>
                <c:pt idx="4148">
                  <c:v>#N/A</c:v>
                </c:pt>
                <c:pt idx="4149">
                  <c:v>#N/A</c:v>
                </c:pt>
                <c:pt idx="4150">
                  <c:v>#N/A</c:v>
                </c:pt>
                <c:pt idx="4151">
                  <c:v>#N/A</c:v>
                </c:pt>
                <c:pt idx="4152">
                  <c:v>#N/A</c:v>
                </c:pt>
                <c:pt idx="4153">
                  <c:v>#N/A</c:v>
                </c:pt>
                <c:pt idx="4154">
                  <c:v>#N/A</c:v>
                </c:pt>
                <c:pt idx="4155">
                  <c:v>#N/A</c:v>
                </c:pt>
                <c:pt idx="4156">
                  <c:v>#N/A</c:v>
                </c:pt>
                <c:pt idx="4157">
                  <c:v>#N/A</c:v>
                </c:pt>
                <c:pt idx="4158">
                  <c:v>#N/A</c:v>
                </c:pt>
                <c:pt idx="4159">
                  <c:v>#N/A</c:v>
                </c:pt>
                <c:pt idx="4160">
                  <c:v>#N/A</c:v>
                </c:pt>
                <c:pt idx="4161">
                  <c:v>#N/A</c:v>
                </c:pt>
                <c:pt idx="4162">
                  <c:v>#N/A</c:v>
                </c:pt>
                <c:pt idx="4163">
                  <c:v>#N/A</c:v>
                </c:pt>
                <c:pt idx="4164">
                  <c:v>#N/A</c:v>
                </c:pt>
                <c:pt idx="4165">
                  <c:v>#N/A</c:v>
                </c:pt>
                <c:pt idx="4166">
                  <c:v>#N/A</c:v>
                </c:pt>
                <c:pt idx="4167">
                  <c:v>#N/A</c:v>
                </c:pt>
                <c:pt idx="4168">
                  <c:v>#N/A</c:v>
                </c:pt>
                <c:pt idx="4169">
                  <c:v>#N/A</c:v>
                </c:pt>
                <c:pt idx="4170">
                  <c:v>#N/A</c:v>
                </c:pt>
                <c:pt idx="4171">
                  <c:v>#N/A</c:v>
                </c:pt>
                <c:pt idx="4172">
                  <c:v>#N/A</c:v>
                </c:pt>
                <c:pt idx="4173">
                  <c:v>#N/A</c:v>
                </c:pt>
                <c:pt idx="4174">
                  <c:v>#N/A</c:v>
                </c:pt>
                <c:pt idx="4175">
                  <c:v>#N/A</c:v>
                </c:pt>
                <c:pt idx="4176">
                  <c:v>#N/A</c:v>
                </c:pt>
                <c:pt idx="4177">
                  <c:v>#N/A</c:v>
                </c:pt>
                <c:pt idx="4178">
                  <c:v>#N/A</c:v>
                </c:pt>
                <c:pt idx="4179">
                  <c:v>#N/A</c:v>
                </c:pt>
                <c:pt idx="4180">
                  <c:v>#N/A</c:v>
                </c:pt>
                <c:pt idx="4181">
                  <c:v>#N/A</c:v>
                </c:pt>
                <c:pt idx="4182">
                  <c:v>#N/A</c:v>
                </c:pt>
                <c:pt idx="4183">
                  <c:v>#N/A</c:v>
                </c:pt>
                <c:pt idx="4184">
                  <c:v>#N/A</c:v>
                </c:pt>
                <c:pt idx="4185">
                  <c:v>#N/A</c:v>
                </c:pt>
                <c:pt idx="4186">
                  <c:v>#N/A</c:v>
                </c:pt>
                <c:pt idx="4187">
                  <c:v>#N/A</c:v>
                </c:pt>
                <c:pt idx="4188">
                  <c:v>#N/A</c:v>
                </c:pt>
                <c:pt idx="4189">
                  <c:v>#N/A</c:v>
                </c:pt>
                <c:pt idx="4190">
                  <c:v>#N/A</c:v>
                </c:pt>
                <c:pt idx="4191">
                  <c:v>#N/A</c:v>
                </c:pt>
                <c:pt idx="4192">
                  <c:v>#N/A</c:v>
                </c:pt>
                <c:pt idx="4193">
                  <c:v>#N/A</c:v>
                </c:pt>
                <c:pt idx="4194">
                  <c:v>#N/A</c:v>
                </c:pt>
                <c:pt idx="4195">
                  <c:v>#N/A</c:v>
                </c:pt>
                <c:pt idx="4196">
                  <c:v>#N/A</c:v>
                </c:pt>
                <c:pt idx="4197">
                  <c:v>#N/A</c:v>
                </c:pt>
                <c:pt idx="4198">
                  <c:v>#N/A</c:v>
                </c:pt>
                <c:pt idx="4199">
                  <c:v>#N/A</c:v>
                </c:pt>
                <c:pt idx="4200">
                  <c:v>#N/A</c:v>
                </c:pt>
                <c:pt idx="4201">
                  <c:v>#N/A</c:v>
                </c:pt>
                <c:pt idx="4202">
                  <c:v>#N/A</c:v>
                </c:pt>
                <c:pt idx="4203">
                  <c:v>#N/A</c:v>
                </c:pt>
                <c:pt idx="4204">
                  <c:v>#N/A</c:v>
                </c:pt>
                <c:pt idx="4205">
                  <c:v>#N/A</c:v>
                </c:pt>
                <c:pt idx="4206">
                  <c:v>#N/A</c:v>
                </c:pt>
                <c:pt idx="4207">
                  <c:v>#N/A</c:v>
                </c:pt>
                <c:pt idx="4208">
                  <c:v>#N/A</c:v>
                </c:pt>
                <c:pt idx="4209">
                  <c:v>#N/A</c:v>
                </c:pt>
                <c:pt idx="4210">
                  <c:v>#N/A</c:v>
                </c:pt>
                <c:pt idx="4211">
                  <c:v>#N/A</c:v>
                </c:pt>
                <c:pt idx="4212">
                  <c:v>#N/A</c:v>
                </c:pt>
                <c:pt idx="4213">
                  <c:v>#N/A</c:v>
                </c:pt>
                <c:pt idx="4214">
                  <c:v>#N/A</c:v>
                </c:pt>
                <c:pt idx="4215">
                  <c:v>#N/A</c:v>
                </c:pt>
                <c:pt idx="4216">
                  <c:v>#N/A</c:v>
                </c:pt>
                <c:pt idx="4217">
                  <c:v>#N/A</c:v>
                </c:pt>
                <c:pt idx="4218">
                  <c:v>#N/A</c:v>
                </c:pt>
                <c:pt idx="4219">
                  <c:v>#N/A</c:v>
                </c:pt>
                <c:pt idx="4220">
                  <c:v>#N/A</c:v>
                </c:pt>
                <c:pt idx="4221">
                  <c:v>#N/A</c:v>
                </c:pt>
                <c:pt idx="4222">
                  <c:v>#N/A</c:v>
                </c:pt>
                <c:pt idx="4223">
                  <c:v>#N/A</c:v>
                </c:pt>
                <c:pt idx="4224">
                  <c:v>#N/A</c:v>
                </c:pt>
                <c:pt idx="4225">
                  <c:v>#N/A</c:v>
                </c:pt>
                <c:pt idx="4226">
                  <c:v>#N/A</c:v>
                </c:pt>
                <c:pt idx="4227">
                  <c:v>#N/A</c:v>
                </c:pt>
                <c:pt idx="4228">
                  <c:v>#N/A</c:v>
                </c:pt>
                <c:pt idx="4229">
                  <c:v>#N/A</c:v>
                </c:pt>
                <c:pt idx="4230">
                  <c:v>#N/A</c:v>
                </c:pt>
                <c:pt idx="4231">
                  <c:v>#N/A</c:v>
                </c:pt>
                <c:pt idx="4232">
                  <c:v>#N/A</c:v>
                </c:pt>
                <c:pt idx="4233">
                  <c:v>#N/A</c:v>
                </c:pt>
                <c:pt idx="4234">
                  <c:v>#N/A</c:v>
                </c:pt>
                <c:pt idx="4235">
                  <c:v>#N/A</c:v>
                </c:pt>
                <c:pt idx="4236">
                  <c:v>#N/A</c:v>
                </c:pt>
                <c:pt idx="4237">
                  <c:v>#N/A</c:v>
                </c:pt>
                <c:pt idx="4238">
                  <c:v>#N/A</c:v>
                </c:pt>
                <c:pt idx="4239">
                  <c:v>#N/A</c:v>
                </c:pt>
                <c:pt idx="4240">
                  <c:v>#N/A</c:v>
                </c:pt>
                <c:pt idx="4241">
                  <c:v>#N/A</c:v>
                </c:pt>
                <c:pt idx="4242">
                  <c:v>#N/A</c:v>
                </c:pt>
                <c:pt idx="4243">
                  <c:v>#N/A</c:v>
                </c:pt>
                <c:pt idx="4244">
                  <c:v>#N/A</c:v>
                </c:pt>
                <c:pt idx="4245">
                  <c:v>#N/A</c:v>
                </c:pt>
                <c:pt idx="4246">
                  <c:v>#N/A</c:v>
                </c:pt>
                <c:pt idx="4247">
                  <c:v>#N/A</c:v>
                </c:pt>
                <c:pt idx="4248">
                  <c:v>#N/A</c:v>
                </c:pt>
                <c:pt idx="4249">
                  <c:v>#N/A</c:v>
                </c:pt>
                <c:pt idx="4250">
                  <c:v>#N/A</c:v>
                </c:pt>
                <c:pt idx="4251">
                  <c:v>#N/A</c:v>
                </c:pt>
                <c:pt idx="4252">
                  <c:v>#N/A</c:v>
                </c:pt>
                <c:pt idx="4253">
                  <c:v>#N/A</c:v>
                </c:pt>
                <c:pt idx="4254">
                  <c:v>#N/A</c:v>
                </c:pt>
                <c:pt idx="4255">
                  <c:v>#N/A</c:v>
                </c:pt>
                <c:pt idx="4256">
                  <c:v>#N/A</c:v>
                </c:pt>
                <c:pt idx="4257">
                  <c:v>#N/A</c:v>
                </c:pt>
                <c:pt idx="4258">
                  <c:v>#N/A</c:v>
                </c:pt>
                <c:pt idx="4259">
                  <c:v>#N/A</c:v>
                </c:pt>
                <c:pt idx="4260">
                  <c:v>#N/A</c:v>
                </c:pt>
                <c:pt idx="4261">
                  <c:v>#N/A</c:v>
                </c:pt>
                <c:pt idx="4262">
                  <c:v>#N/A</c:v>
                </c:pt>
                <c:pt idx="4263">
                  <c:v>#N/A</c:v>
                </c:pt>
                <c:pt idx="4264">
                  <c:v>#N/A</c:v>
                </c:pt>
                <c:pt idx="4265">
                  <c:v>#N/A</c:v>
                </c:pt>
                <c:pt idx="4266">
                  <c:v>#N/A</c:v>
                </c:pt>
                <c:pt idx="4267">
                  <c:v>#N/A</c:v>
                </c:pt>
                <c:pt idx="4268">
                  <c:v>#N/A</c:v>
                </c:pt>
                <c:pt idx="4269">
                  <c:v>#N/A</c:v>
                </c:pt>
                <c:pt idx="4270">
                  <c:v>#N/A</c:v>
                </c:pt>
                <c:pt idx="4271">
                  <c:v>#N/A</c:v>
                </c:pt>
                <c:pt idx="4272">
                  <c:v>#N/A</c:v>
                </c:pt>
                <c:pt idx="4273">
                  <c:v>#N/A</c:v>
                </c:pt>
                <c:pt idx="4274">
                  <c:v>#N/A</c:v>
                </c:pt>
                <c:pt idx="4275">
                  <c:v>#N/A</c:v>
                </c:pt>
                <c:pt idx="4276">
                  <c:v>#N/A</c:v>
                </c:pt>
                <c:pt idx="4277">
                  <c:v>#N/A</c:v>
                </c:pt>
                <c:pt idx="4278">
                  <c:v>#N/A</c:v>
                </c:pt>
                <c:pt idx="4279">
                  <c:v>#N/A</c:v>
                </c:pt>
                <c:pt idx="4280">
                  <c:v>#N/A</c:v>
                </c:pt>
                <c:pt idx="4281">
                  <c:v>#N/A</c:v>
                </c:pt>
                <c:pt idx="4282">
                  <c:v>#N/A</c:v>
                </c:pt>
                <c:pt idx="4283">
                  <c:v>#N/A</c:v>
                </c:pt>
                <c:pt idx="4284">
                  <c:v>#N/A</c:v>
                </c:pt>
                <c:pt idx="4285">
                  <c:v>#N/A</c:v>
                </c:pt>
                <c:pt idx="4286">
                  <c:v>#N/A</c:v>
                </c:pt>
                <c:pt idx="4287">
                  <c:v>#N/A</c:v>
                </c:pt>
                <c:pt idx="4288">
                  <c:v>#N/A</c:v>
                </c:pt>
                <c:pt idx="4289">
                  <c:v>#N/A</c:v>
                </c:pt>
                <c:pt idx="4290">
                  <c:v>#N/A</c:v>
                </c:pt>
                <c:pt idx="4291">
                  <c:v>#N/A</c:v>
                </c:pt>
                <c:pt idx="4292">
                  <c:v>#N/A</c:v>
                </c:pt>
                <c:pt idx="4293">
                  <c:v>#N/A</c:v>
                </c:pt>
                <c:pt idx="4294">
                  <c:v>#N/A</c:v>
                </c:pt>
                <c:pt idx="4295">
                  <c:v>#N/A</c:v>
                </c:pt>
                <c:pt idx="4296">
                  <c:v>#N/A</c:v>
                </c:pt>
                <c:pt idx="4297">
                  <c:v>#N/A</c:v>
                </c:pt>
                <c:pt idx="4298">
                  <c:v>#N/A</c:v>
                </c:pt>
                <c:pt idx="4299">
                  <c:v>#N/A</c:v>
                </c:pt>
                <c:pt idx="4300">
                  <c:v>#N/A</c:v>
                </c:pt>
                <c:pt idx="4301">
                  <c:v>#N/A</c:v>
                </c:pt>
                <c:pt idx="4302">
                  <c:v>#N/A</c:v>
                </c:pt>
                <c:pt idx="4303">
                  <c:v>#N/A</c:v>
                </c:pt>
                <c:pt idx="4304">
                  <c:v>#N/A</c:v>
                </c:pt>
                <c:pt idx="4305">
                  <c:v>#N/A</c:v>
                </c:pt>
                <c:pt idx="4306">
                  <c:v>#N/A</c:v>
                </c:pt>
                <c:pt idx="4307">
                  <c:v>#N/A</c:v>
                </c:pt>
                <c:pt idx="4308">
                  <c:v>#N/A</c:v>
                </c:pt>
                <c:pt idx="4309">
                  <c:v>#N/A</c:v>
                </c:pt>
                <c:pt idx="4310">
                  <c:v>#N/A</c:v>
                </c:pt>
                <c:pt idx="4311">
                  <c:v>#N/A</c:v>
                </c:pt>
                <c:pt idx="4312">
                  <c:v>#N/A</c:v>
                </c:pt>
                <c:pt idx="4313">
                  <c:v>#N/A</c:v>
                </c:pt>
                <c:pt idx="4314">
                  <c:v>#N/A</c:v>
                </c:pt>
                <c:pt idx="4315">
                  <c:v>#N/A</c:v>
                </c:pt>
                <c:pt idx="4316">
                  <c:v>#N/A</c:v>
                </c:pt>
                <c:pt idx="4317">
                  <c:v>#N/A</c:v>
                </c:pt>
                <c:pt idx="4318">
                  <c:v>#N/A</c:v>
                </c:pt>
                <c:pt idx="4319">
                  <c:v>#N/A</c:v>
                </c:pt>
                <c:pt idx="4320">
                  <c:v>#N/A</c:v>
                </c:pt>
                <c:pt idx="4321">
                  <c:v>#N/A</c:v>
                </c:pt>
                <c:pt idx="4322">
                  <c:v>#N/A</c:v>
                </c:pt>
                <c:pt idx="4323">
                  <c:v>#N/A</c:v>
                </c:pt>
                <c:pt idx="4324">
                  <c:v>#N/A</c:v>
                </c:pt>
                <c:pt idx="4325">
                  <c:v>#N/A</c:v>
                </c:pt>
                <c:pt idx="4326">
                  <c:v>#N/A</c:v>
                </c:pt>
                <c:pt idx="4327">
                  <c:v>#N/A</c:v>
                </c:pt>
                <c:pt idx="4328">
                  <c:v>#N/A</c:v>
                </c:pt>
                <c:pt idx="4329">
                  <c:v>#N/A</c:v>
                </c:pt>
                <c:pt idx="4330">
                  <c:v>#N/A</c:v>
                </c:pt>
                <c:pt idx="4331">
                  <c:v>#N/A</c:v>
                </c:pt>
                <c:pt idx="4332">
                  <c:v>#N/A</c:v>
                </c:pt>
                <c:pt idx="4333">
                  <c:v>#N/A</c:v>
                </c:pt>
                <c:pt idx="4334">
                  <c:v>#N/A</c:v>
                </c:pt>
                <c:pt idx="4335">
                  <c:v>#N/A</c:v>
                </c:pt>
                <c:pt idx="4336">
                  <c:v>#N/A</c:v>
                </c:pt>
                <c:pt idx="4337">
                  <c:v>#N/A</c:v>
                </c:pt>
                <c:pt idx="4338">
                  <c:v>#N/A</c:v>
                </c:pt>
                <c:pt idx="4339">
                  <c:v>#N/A</c:v>
                </c:pt>
                <c:pt idx="4340">
                  <c:v>#N/A</c:v>
                </c:pt>
                <c:pt idx="4341">
                  <c:v>#N/A</c:v>
                </c:pt>
                <c:pt idx="4342">
                  <c:v>#N/A</c:v>
                </c:pt>
                <c:pt idx="4343">
                  <c:v>#N/A</c:v>
                </c:pt>
                <c:pt idx="4344">
                  <c:v>#N/A</c:v>
                </c:pt>
                <c:pt idx="4345">
                  <c:v>#N/A</c:v>
                </c:pt>
                <c:pt idx="4346">
                  <c:v>#N/A</c:v>
                </c:pt>
                <c:pt idx="4347">
                  <c:v>#N/A</c:v>
                </c:pt>
                <c:pt idx="4348">
                  <c:v>#N/A</c:v>
                </c:pt>
                <c:pt idx="4349">
                  <c:v>#N/A</c:v>
                </c:pt>
                <c:pt idx="4350">
                  <c:v>#N/A</c:v>
                </c:pt>
                <c:pt idx="4351">
                  <c:v>#N/A</c:v>
                </c:pt>
                <c:pt idx="4352">
                  <c:v>#N/A</c:v>
                </c:pt>
                <c:pt idx="4353">
                  <c:v>#N/A</c:v>
                </c:pt>
                <c:pt idx="4354">
                  <c:v>#N/A</c:v>
                </c:pt>
                <c:pt idx="4355">
                  <c:v>#N/A</c:v>
                </c:pt>
                <c:pt idx="4356">
                  <c:v>#N/A</c:v>
                </c:pt>
                <c:pt idx="4357">
                  <c:v>#N/A</c:v>
                </c:pt>
                <c:pt idx="4358">
                  <c:v>#N/A</c:v>
                </c:pt>
                <c:pt idx="4359">
                  <c:v>#N/A</c:v>
                </c:pt>
                <c:pt idx="4360">
                  <c:v>#N/A</c:v>
                </c:pt>
                <c:pt idx="4361">
                  <c:v>#N/A</c:v>
                </c:pt>
                <c:pt idx="4362">
                  <c:v>#N/A</c:v>
                </c:pt>
                <c:pt idx="4363">
                  <c:v>#N/A</c:v>
                </c:pt>
                <c:pt idx="4364">
                  <c:v>#N/A</c:v>
                </c:pt>
                <c:pt idx="4365">
                  <c:v>#N/A</c:v>
                </c:pt>
                <c:pt idx="4366">
                  <c:v>#N/A</c:v>
                </c:pt>
                <c:pt idx="4367">
                  <c:v>#N/A</c:v>
                </c:pt>
                <c:pt idx="4368">
                  <c:v>#N/A</c:v>
                </c:pt>
                <c:pt idx="4369">
                  <c:v>#N/A</c:v>
                </c:pt>
                <c:pt idx="4370">
                  <c:v>#N/A</c:v>
                </c:pt>
                <c:pt idx="4371">
                  <c:v>#N/A</c:v>
                </c:pt>
                <c:pt idx="4372">
                  <c:v>#N/A</c:v>
                </c:pt>
                <c:pt idx="4373">
                  <c:v>#N/A</c:v>
                </c:pt>
                <c:pt idx="4374">
                  <c:v>#N/A</c:v>
                </c:pt>
                <c:pt idx="4375">
                  <c:v>#N/A</c:v>
                </c:pt>
                <c:pt idx="4376">
                  <c:v>#N/A</c:v>
                </c:pt>
                <c:pt idx="4377">
                  <c:v>#N/A</c:v>
                </c:pt>
                <c:pt idx="4378">
                  <c:v>#N/A</c:v>
                </c:pt>
                <c:pt idx="4379">
                  <c:v>#N/A</c:v>
                </c:pt>
                <c:pt idx="4380">
                  <c:v>#N/A</c:v>
                </c:pt>
                <c:pt idx="4381">
                  <c:v>#N/A</c:v>
                </c:pt>
                <c:pt idx="4382">
                  <c:v>#N/A</c:v>
                </c:pt>
                <c:pt idx="4383">
                  <c:v>#N/A</c:v>
                </c:pt>
                <c:pt idx="4384">
                  <c:v>#N/A</c:v>
                </c:pt>
                <c:pt idx="4385">
                  <c:v>#N/A</c:v>
                </c:pt>
                <c:pt idx="4386">
                  <c:v>#N/A</c:v>
                </c:pt>
                <c:pt idx="4387">
                  <c:v>#N/A</c:v>
                </c:pt>
                <c:pt idx="4388">
                  <c:v>#N/A</c:v>
                </c:pt>
                <c:pt idx="4389">
                  <c:v>#N/A</c:v>
                </c:pt>
                <c:pt idx="4390">
                  <c:v>#N/A</c:v>
                </c:pt>
                <c:pt idx="4391">
                  <c:v>#N/A</c:v>
                </c:pt>
                <c:pt idx="4392">
                  <c:v>#N/A</c:v>
                </c:pt>
                <c:pt idx="4393">
                  <c:v>#N/A</c:v>
                </c:pt>
                <c:pt idx="4394">
                  <c:v>#N/A</c:v>
                </c:pt>
                <c:pt idx="4395">
                  <c:v>#N/A</c:v>
                </c:pt>
                <c:pt idx="4396">
                  <c:v>#N/A</c:v>
                </c:pt>
                <c:pt idx="4397">
                  <c:v>#N/A</c:v>
                </c:pt>
                <c:pt idx="4398">
                  <c:v>#N/A</c:v>
                </c:pt>
                <c:pt idx="4399">
                  <c:v>#N/A</c:v>
                </c:pt>
                <c:pt idx="4400">
                  <c:v>#N/A</c:v>
                </c:pt>
                <c:pt idx="4401">
                  <c:v>#N/A</c:v>
                </c:pt>
                <c:pt idx="4402">
                  <c:v>#N/A</c:v>
                </c:pt>
                <c:pt idx="4403">
                  <c:v>#N/A</c:v>
                </c:pt>
                <c:pt idx="4404">
                  <c:v>#N/A</c:v>
                </c:pt>
                <c:pt idx="4405">
                  <c:v>#N/A</c:v>
                </c:pt>
                <c:pt idx="4406">
                  <c:v>#N/A</c:v>
                </c:pt>
                <c:pt idx="4407">
                  <c:v>#N/A</c:v>
                </c:pt>
                <c:pt idx="4408">
                  <c:v>#N/A</c:v>
                </c:pt>
                <c:pt idx="4409">
                  <c:v>#N/A</c:v>
                </c:pt>
                <c:pt idx="4410">
                  <c:v>#N/A</c:v>
                </c:pt>
                <c:pt idx="4411">
                  <c:v>#N/A</c:v>
                </c:pt>
                <c:pt idx="4412">
                  <c:v>#N/A</c:v>
                </c:pt>
                <c:pt idx="4413">
                  <c:v>#N/A</c:v>
                </c:pt>
                <c:pt idx="4414">
                  <c:v>#N/A</c:v>
                </c:pt>
                <c:pt idx="4415">
                  <c:v>#N/A</c:v>
                </c:pt>
                <c:pt idx="4416">
                  <c:v>#N/A</c:v>
                </c:pt>
                <c:pt idx="4417">
                  <c:v>#N/A</c:v>
                </c:pt>
                <c:pt idx="4418">
                  <c:v>#N/A</c:v>
                </c:pt>
                <c:pt idx="4419">
                  <c:v>#N/A</c:v>
                </c:pt>
                <c:pt idx="4420">
                  <c:v>#N/A</c:v>
                </c:pt>
                <c:pt idx="4421">
                  <c:v>#N/A</c:v>
                </c:pt>
                <c:pt idx="4422">
                  <c:v>#N/A</c:v>
                </c:pt>
                <c:pt idx="4423">
                  <c:v>#N/A</c:v>
                </c:pt>
                <c:pt idx="4424">
                  <c:v>#N/A</c:v>
                </c:pt>
                <c:pt idx="4425">
                  <c:v>#N/A</c:v>
                </c:pt>
                <c:pt idx="4426">
                  <c:v>#N/A</c:v>
                </c:pt>
                <c:pt idx="4427">
                  <c:v>#N/A</c:v>
                </c:pt>
                <c:pt idx="4428">
                  <c:v>#N/A</c:v>
                </c:pt>
                <c:pt idx="4429">
                  <c:v>#N/A</c:v>
                </c:pt>
                <c:pt idx="4430">
                  <c:v>#N/A</c:v>
                </c:pt>
                <c:pt idx="4431">
                  <c:v>#N/A</c:v>
                </c:pt>
                <c:pt idx="4432">
                  <c:v>#N/A</c:v>
                </c:pt>
                <c:pt idx="4433">
                  <c:v>#N/A</c:v>
                </c:pt>
                <c:pt idx="4434">
                  <c:v>#N/A</c:v>
                </c:pt>
                <c:pt idx="4435">
                  <c:v>#N/A</c:v>
                </c:pt>
                <c:pt idx="4436">
                  <c:v>#N/A</c:v>
                </c:pt>
                <c:pt idx="4437">
                  <c:v>#N/A</c:v>
                </c:pt>
                <c:pt idx="4438">
                  <c:v>#N/A</c:v>
                </c:pt>
                <c:pt idx="4439">
                  <c:v>#N/A</c:v>
                </c:pt>
                <c:pt idx="4440">
                  <c:v>#N/A</c:v>
                </c:pt>
                <c:pt idx="4441">
                  <c:v>#N/A</c:v>
                </c:pt>
                <c:pt idx="4442">
                  <c:v>#N/A</c:v>
                </c:pt>
                <c:pt idx="4443">
                  <c:v>#N/A</c:v>
                </c:pt>
                <c:pt idx="4444">
                  <c:v>#N/A</c:v>
                </c:pt>
                <c:pt idx="4445">
                  <c:v>#N/A</c:v>
                </c:pt>
                <c:pt idx="4446">
                  <c:v>#N/A</c:v>
                </c:pt>
                <c:pt idx="4447">
                  <c:v>#N/A</c:v>
                </c:pt>
                <c:pt idx="4448">
                  <c:v>#N/A</c:v>
                </c:pt>
                <c:pt idx="4449">
                  <c:v>#N/A</c:v>
                </c:pt>
                <c:pt idx="4450">
                  <c:v>#N/A</c:v>
                </c:pt>
                <c:pt idx="4451">
                  <c:v>#N/A</c:v>
                </c:pt>
                <c:pt idx="4452">
                  <c:v>#N/A</c:v>
                </c:pt>
                <c:pt idx="4453">
                  <c:v>#N/A</c:v>
                </c:pt>
                <c:pt idx="4454">
                  <c:v>#N/A</c:v>
                </c:pt>
                <c:pt idx="4455">
                  <c:v>#N/A</c:v>
                </c:pt>
                <c:pt idx="4456">
                  <c:v>#N/A</c:v>
                </c:pt>
                <c:pt idx="4457">
                  <c:v>#N/A</c:v>
                </c:pt>
                <c:pt idx="4458">
                  <c:v>#N/A</c:v>
                </c:pt>
                <c:pt idx="4459">
                  <c:v>#N/A</c:v>
                </c:pt>
                <c:pt idx="4460">
                  <c:v>#N/A</c:v>
                </c:pt>
                <c:pt idx="4461">
                  <c:v>#N/A</c:v>
                </c:pt>
                <c:pt idx="4462">
                  <c:v>#N/A</c:v>
                </c:pt>
                <c:pt idx="4463">
                  <c:v>#N/A</c:v>
                </c:pt>
                <c:pt idx="4464">
                  <c:v>#N/A</c:v>
                </c:pt>
                <c:pt idx="4465">
                  <c:v>#N/A</c:v>
                </c:pt>
                <c:pt idx="4466">
                  <c:v>#N/A</c:v>
                </c:pt>
                <c:pt idx="4467">
                  <c:v>#N/A</c:v>
                </c:pt>
                <c:pt idx="4468">
                  <c:v>#N/A</c:v>
                </c:pt>
                <c:pt idx="4469">
                  <c:v>#N/A</c:v>
                </c:pt>
                <c:pt idx="4470">
                  <c:v>#N/A</c:v>
                </c:pt>
                <c:pt idx="4471">
                  <c:v>#N/A</c:v>
                </c:pt>
                <c:pt idx="4472">
                  <c:v>#N/A</c:v>
                </c:pt>
                <c:pt idx="4473">
                  <c:v>#N/A</c:v>
                </c:pt>
                <c:pt idx="4474">
                  <c:v>#N/A</c:v>
                </c:pt>
                <c:pt idx="4475">
                  <c:v>#N/A</c:v>
                </c:pt>
                <c:pt idx="4476">
                  <c:v>#N/A</c:v>
                </c:pt>
                <c:pt idx="4477">
                  <c:v>#N/A</c:v>
                </c:pt>
                <c:pt idx="4478">
                  <c:v>#N/A</c:v>
                </c:pt>
                <c:pt idx="4479">
                  <c:v>#N/A</c:v>
                </c:pt>
                <c:pt idx="4480">
                  <c:v>#N/A</c:v>
                </c:pt>
                <c:pt idx="4481">
                  <c:v>#N/A</c:v>
                </c:pt>
                <c:pt idx="4482">
                  <c:v>#N/A</c:v>
                </c:pt>
                <c:pt idx="4483">
                  <c:v>#N/A</c:v>
                </c:pt>
                <c:pt idx="4484">
                  <c:v>#N/A</c:v>
                </c:pt>
                <c:pt idx="4485">
                  <c:v>#N/A</c:v>
                </c:pt>
                <c:pt idx="4486">
                  <c:v>#N/A</c:v>
                </c:pt>
                <c:pt idx="4487">
                  <c:v>#N/A</c:v>
                </c:pt>
                <c:pt idx="4488">
                  <c:v>#N/A</c:v>
                </c:pt>
                <c:pt idx="4489">
                  <c:v>#N/A</c:v>
                </c:pt>
                <c:pt idx="4490">
                  <c:v>#N/A</c:v>
                </c:pt>
                <c:pt idx="4491">
                  <c:v>#N/A</c:v>
                </c:pt>
                <c:pt idx="4492">
                  <c:v>#N/A</c:v>
                </c:pt>
                <c:pt idx="4493">
                  <c:v>#N/A</c:v>
                </c:pt>
                <c:pt idx="4494">
                  <c:v>#N/A</c:v>
                </c:pt>
                <c:pt idx="4495">
                  <c:v>#N/A</c:v>
                </c:pt>
                <c:pt idx="4496">
                  <c:v>#N/A</c:v>
                </c:pt>
                <c:pt idx="4497">
                  <c:v>#N/A</c:v>
                </c:pt>
                <c:pt idx="4498">
                  <c:v>#N/A</c:v>
                </c:pt>
                <c:pt idx="4499">
                  <c:v>#N/A</c:v>
                </c:pt>
                <c:pt idx="4500">
                  <c:v>#N/A</c:v>
                </c:pt>
                <c:pt idx="4501">
                  <c:v>#N/A</c:v>
                </c:pt>
                <c:pt idx="4502">
                  <c:v>#N/A</c:v>
                </c:pt>
                <c:pt idx="4503">
                  <c:v>#N/A</c:v>
                </c:pt>
                <c:pt idx="4504">
                  <c:v>#N/A</c:v>
                </c:pt>
                <c:pt idx="4505">
                  <c:v>#N/A</c:v>
                </c:pt>
                <c:pt idx="4506">
                  <c:v>#N/A</c:v>
                </c:pt>
                <c:pt idx="4507">
                  <c:v>#N/A</c:v>
                </c:pt>
                <c:pt idx="4508">
                  <c:v>#N/A</c:v>
                </c:pt>
                <c:pt idx="4509">
                  <c:v>#N/A</c:v>
                </c:pt>
                <c:pt idx="4510">
                  <c:v>#N/A</c:v>
                </c:pt>
                <c:pt idx="4511">
                  <c:v>#N/A</c:v>
                </c:pt>
                <c:pt idx="4512">
                  <c:v>#N/A</c:v>
                </c:pt>
                <c:pt idx="4513">
                  <c:v>#N/A</c:v>
                </c:pt>
                <c:pt idx="4514">
                  <c:v>#N/A</c:v>
                </c:pt>
                <c:pt idx="4515">
                  <c:v>#N/A</c:v>
                </c:pt>
                <c:pt idx="4516">
                  <c:v>#N/A</c:v>
                </c:pt>
                <c:pt idx="4517">
                  <c:v>#N/A</c:v>
                </c:pt>
                <c:pt idx="4518">
                  <c:v>#N/A</c:v>
                </c:pt>
                <c:pt idx="4519">
                  <c:v>#N/A</c:v>
                </c:pt>
                <c:pt idx="4520">
                  <c:v>#N/A</c:v>
                </c:pt>
                <c:pt idx="4521">
                  <c:v>#N/A</c:v>
                </c:pt>
                <c:pt idx="4522">
                  <c:v>#N/A</c:v>
                </c:pt>
                <c:pt idx="4523">
                  <c:v>#N/A</c:v>
                </c:pt>
                <c:pt idx="4524">
                  <c:v>#N/A</c:v>
                </c:pt>
                <c:pt idx="4525">
                  <c:v>#N/A</c:v>
                </c:pt>
                <c:pt idx="4526">
                  <c:v>#N/A</c:v>
                </c:pt>
                <c:pt idx="4527">
                  <c:v>#N/A</c:v>
                </c:pt>
                <c:pt idx="4528">
                  <c:v>#N/A</c:v>
                </c:pt>
                <c:pt idx="4529">
                  <c:v>#N/A</c:v>
                </c:pt>
                <c:pt idx="4530">
                  <c:v>#N/A</c:v>
                </c:pt>
                <c:pt idx="4531">
                  <c:v>#N/A</c:v>
                </c:pt>
                <c:pt idx="4532">
                  <c:v>#N/A</c:v>
                </c:pt>
                <c:pt idx="4533">
                  <c:v>#N/A</c:v>
                </c:pt>
                <c:pt idx="4534">
                  <c:v>#N/A</c:v>
                </c:pt>
                <c:pt idx="4535">
                  <c:v>#N/A</c:v>
                </c:pt>
                <c:pt idx="4536">
                  <c:v>#N/A</c:v>
                </c:pt>
                <c:pt idx="4537">
                  <c:v>#N/A</c:v>
                </c:pt>
                <c:pt idx="4538">
                  <c:v>#N/A</c:v>
                </c:pt>
                <c:pt idx="4539">
                  <c:v>#N/A</c:v>
                </c:pt>
                <c:pt idx="4540">
                  <c:v>#N/A</c:v>
                </c:pt>
                <c:pt idx="4541">
                  <c:v>#N/A</c:v>
                </c:pt>
                <c:pt idx="4542">
                  <c:v>#N/A</c:v>
                </c:pt>
                <c:pt idx="4543">
                  <c:v>#N/A</c:v>
                </c:pt>
                <c:pt idx="4544">
                  <c:v>#N/A</c:v>
                </c:pt>
                <c:pt idx="4545">
                  <c:v>#N/A</c:v>
                </c:pt>
                <c:pt idx="4546">
                  <c:v>#N/A</c:v>
                </c:pt>
                <c:pt idx="4547">
                  <c:v>#N/A</c:v>
                </c:pt>
                <c:pt idx="4548">
                  <c:v>#N/A</c:v>
                </c:pt>
                <c:pt idx="4549">
                  <c:v>#N/A</c:v>
                </c:pt>
                <c:pt idx="4550">
                  <c:v>#N/A</c:v>
                </c:pt>
                <c:pt idx="4551">
                  <c:v>#N/A</c:v>
                </c:pt>
                <c:pt idx="4552">
                  <c:v>#N/A</c:v>
                </c:pt>
                <c:pt idx="4553">
                  <c:v>#N/A</c:v>
                </c:pt>
                <c:pt idx="4554">
                  <c:v>#N/A</c:v>
                </c:pt>
                <c:pt idx="4555">
                  <c:v>#N/A</c:v>
                </c:pt>
                <c:pt idx="4556">
                  <c:v>#N/A</c:v>
                </c:pt>
                <c:pt idx="4557">
                  <c:v>#N/A</c:v>
                </c:pt>
                <c:pt idx="4558">
                  <c:v>#N/A</c:v>
                </c:pt>
                <c:pt idx="4559">
                  <c:v>#N/A</c:v>
                </c:pt>
                <c:pt idx="4560">
                  <c:v>#N/A</c:v>
                </c:pt>
                <c:pt idx="4561">
                  <c:v>#N/A</c:v>
                </c:pt>
                <c:pt idx="4562">
                  <c:v>#N/A</c:v>
                </c:pt>
                <c:pt idx="4563">
                  <c:v>#N/A</c:v>
                </c:pt>
                <c:pt idx="4564">
                  <c:v>#N/A</c:v>
                </c:pt>
                <c:pt idx="4565">
                  <c:v>#N/A</c:v>
                </c:pt>
                <c:pt idx="4566">
                  <c:v>#N/A</c:v>
                </c:pt>
                <c:pt idx="4567">
                  <c:v>#N/A</c:v>
                </c:pt>
                <c:pt idx="4568">
                  <c:v>#N/A</c:v>
                </c:pt>
                <c:pt idx="4569">
                  <c:v>#N/A</c:v>
                </c:pt>
                <c:pt idx="4570">
                  <c:v>#N/A</c:v>
                </c:pt>
                <c:pt idx="4571">
                  <c:v>#N/A</c:v>
                </c:pt>
                <c:pt idx="4572">
                  <c:v>#N/A</c:v>
                </c:pt>
                <c:pt idx="4573">
                  <c:v>#N/A</c:v>
                </c:pt>
                <c:pt idx="4574">
                  <c:v>#N/A</c:v>
                </c:pt>
                <c:pt idx="4575">
                  <c:v>#N/A</c:v>
                </c:pt>
                <c:pt idx="4576">
                  <c:v>#N/A</c:v>
                </c:pt>
                <c:pt idx="4577">
                  <c:v>#N/A</c:v>
                </c:pt>
                <c:pt idx="4578">
                  <c:v>#N/A</c:v>
                </c:pt>
                <c:pt idx="4579">
                  <c:v>#N/A</c:v>
                </c:pt>
                <c:pt idx="4580">
                  <c:v>#N/A</c:v>
                </c:pt>
                <c:pt idx="4581">
                  <c:v>#N/A</c:v>
                </c:pt>
                <c:pt idx="4582">
                  <c:v>#N/A</c:v>
                </c:pt>
                <c:pt idx="4583">
                  <c:v>#N/A</c:v>
                </c:pt>
                <c:pt idx="4584">
                  <c:v>#N/A</c:v>
                </c:pt>
                <c:pt idx="4585">
                  <c:v>#N/A</c:v>
                </c:pt>
                <c:pt idx="4586">
                  <c:v>#N/A</c:v>
                </c:pt>
                <c:pt idx="4587">
                  <c:v>#N/A</c:v>
                </c:pt>
                <c:pt idx="4588">
                  <c:v>#N/A</c:v>
                </c:pt>
                <c:pt idx="4589">
                  <c:v>#N/A</c:v>
                </c:pt>
                <c:pt idx="4590">
                  <c:v>#N/A</c:v>
                </c:pt>
                <c:pt idx="4591">
                  <c:v>#N/A</c:v>
                </c:pt>
                <c:pt idx="4592">
                  <c:v>#N/A</c:v>
                </c:pt>
                <c:pt idx="4593">
                  <c:v>#N/A</c:v>
                </c:pt>
                <c:pt idx="4594">
                  <c:v>#N/A</c:v>
                </c:pt>
                <c:pt idx="4595">
                  <c:v>#N/A</c:v>
                </c:pt>
                <c:pt idx="4596">
                  <c:v>#N/A</c:v>
                </c:pt>
                <c:pt idx="4597">
                  <c:v>#N/A</c:v>
                </c:pt>
                <c:pt idx="4598">
                  <c:v>#N/A</c:v>
                </c:pt>
                <c:pt idx="4599">
                  <c:v>#N/A</c:v>
                </c:pt>
                <c:pt idx="4600">
                  <c:v>#N/A</c:v>
                </c:pt>
                <c:pt idx="4601">
                  <c:v>#N/A</c:v>
                </c:pt>
                <c:pt idx="4602">
                  <c:v>#N/A</c:v>
                </c:pt>
                <c:pt idx="4603">
                  <c:v>#N/A</c:v>
                </c:pt>
                <c:pt idx="4604">
                  <c:v>#N/A</c:v>
                </c:pt>
                <c:pt idx="4605">
                  <c:v>#N/A</c:v>
                </c:pt>
                <c:pt idx="4606">
                  <c:v>#N/A</c:v>
                </c:pt>
                <c:pt idx="4607">
                  <c:v>#N/A</c:v>
                </c:pt>
                <c:pt idx="4608">
                  <c:v>#N/A</c:v>
                </c:pt>
                <c:pt idx="4609">
                  <c:v>#N/A</c:v>
                </c:pt>
                <c:pt idx="4610">
                  <c:v>#N/A</c:v>
                </c:pt>
                <c:pt idx="4611">
                  <c:v>#N/A</c:v>
                </c:pt>
                <c:pt idx="4612">
                  <c:v>#N/A</c:v>
                </c:pt>
                <c:pt idx="4613">
                  <c:v>#N/A</c:v>
                </c:pt>
                <c:pt idx="4614">
                  <c:v>#N/A</c:v>
                </c:pt>
                <c:pt idx="4615">
                  <c:v>#N/A</c:v>
                </c:pt>
                <c:pt idx="4616">
                  <c:v>#N/A</c:v>
                </c:pt>
                <c:pt idx="4617">
                  <c:v>#N/A</c:v>
                </c:pt>
                <c:pt idx="4618">
                  <c:v>#N/A</c:v>
                </c:pt>
                <c:pt idx="4619">
                  <c:v>#N/A</c:v>
                </c:pt>
                <c:pt idx="4620">
                  <c:v>#N/A</c:v>
                </c:pt>
                <c:pt idx="4621">
                  <c:v>#N/A</c:v>
                </c:pt>
                <c:pt idx="4622">
                  <c:v>#N/A</c:v>
                </c:pt>
                <c:pt idx="4623">
                  <c:v>#N/A</c:v>
                </c:pt>
                <c:pt idx="4624">
                  <c:v>#N/A</c:v>
                </c:pt>
                <c:pt idx="4625">
                  <c:v>#N/A</c:v>
                </c:pt>
                <c:pt idx="4626">
                  <c:v>#N/A</c:v>
                </c:pt>
                <c:pt idx="4627">
                  <c:v>#N/A</c:v>
                </c:pt>
                <c:pt idx="4628">
                  <c:v>#N/A</c:v>
                </c:pt>
                <c:pt idx="4629">
                  <c:v>#N/A</c:v>
                </c:pt>
                <c:pt idx="4630">
                  <c:v>#N/A</c:v>
                </c:pt>
                <c:pt idx="4631">
                  <c:v>#N/A</c:v>
                </c:pt>
                <c:pt idx="4632">
                  <c:v>#N/A</c:v>
                </c:pt>
                <c:pt idx="4633">
                  <c:v>#N/A</c:v>
                </c:pt>
                <c:pt idx="4634">
                  <c:v>#N/A</c:v>
                </c:pt>
                <c:pt idx="4635">
                  <c:v>#N/A</c:v>
                </c:pt>
                <c:pt idx="4636">
                  <c:v>#N/A</c:v>
                </c:pt>
                <c:pt idx="4637">
                  <c:v>#N/A</c:v>
                </c:pt>
                <c:pt idx="4638">
                  <c:v>#N/A</c:v>
                </c:pt>
                <c:pt idx="4639">
                  <c:v>#N/A</c:v>
                </c:pt>
                <c:pt idx="4640">
                  <c:v>#N/A</c:v>
                </c:pt>
                <c:pt idx="4641">
                  <c:v>#N/A</c:v>
                </c:pt>
                <c:pt idx="4642">
                  <c:v>#N/A</c:v>
                </c:pt>
                <c:pt idx="4643">
                  <c:v>#N/A</c:v>
                </c:pt>
                <c:pt idx="4644">
                  <c:v>#N/A</c:v>
                </c:pt>
                <c:pt idx="4645">
                  <c:v>#N/A</c:v>
                </c:pt>
                <c:pt idx="4646">
                  <c:v>#N/A</c:v>
                </c:pt>
                <c:pt idx="4647">
                  <c:v>#N/A</c:v>
                </c:pt>
                <c:pt idx="4648">
                  <c:v>#N/A</c:v>
                </c:pt>
                <c:pt idx="4649">
                  <c:v>#N/A</c:v>
                </c:pt>
                <c:pt idx="4650">
                  <c:v>#N/A</c:v>
                </c:pt>
                <c:pt idx="4651">
                  <c:v>#N/A</c:v>
                </c:pt>
                <c:pt idx="4652">
                  <c:v>#N/A</c:v>
                </c:pt>
                <c:pt idx="4653">
                  <c:v>#N/A</c:v>
                </c:pt>
                <c:pt idx="4654">
                  <c:v>#N/A</c:v>
                </c:pt>
                <c:pt idx="4655">
                  <c:v>#N/A</c:v>
                </c:pt>
                <c:pt idx="4656">
                  <c:v>#N/A</c:v>
                </c:pt>
                <c:pt idx="4657">
                  <c:v>#N/A</c:v>
                </c:pt>
                <c:pt idx="4658">
                  <c:v>#N/A</c:v>
                </c:pt>
                <c:pt idx="4659">
                  <c:v>#N/A</c:v>
                </c:pt>
                <c:pt idx="4660">
                  <c:v>#N/A</c:v>
                </c:pt>
                <c:pt idx="4661">
                  <c:v>#N/A</c:v>
                </c:pt>
                <c:pt idx="4662">
                  <c:v>#N/A</c:v>
                </c:pt>
                <c:pt idx="4663">
                  <c:v>#N/A</c:v>
                </c:pt>
                <c:pt idx="4664">
                  <c:v>#N/A</c:v>
                </c:pt>
                <c:pt idx="4665">
                  <c:v>#N/A</c:v>
                </c:pt>
                <c:pt idx="4666">
                  <c:v>#N/A</c:v>
                </c:pt>
                <c:pt idx="4667">
                  <c:v>#N/A</c:v>
                </c:pt>
                <c:pt idx="4668">
                  <c:v>#N/A</c:v>
                </c:pt>
                <c:pt idx="4669">
                  <c:v>#N/A</c:v>
                </c:pt>
                <c:pt idx="4670">
                  <c:v>#N/A</c:v>
                </c:pt>
                <c:pt idx="4671">
                  <c:v>#N/A</c:v>
                </c:pt>
                <c:pt idx="4672">
                  <c:v>#N/A</c:v>
                </c:pt>
                <c:pt idx="4673">
                  <c:v>#N/A</c:v>
                </c:pt>
                <c:pt idx="4674">
                  <c:v>#N/A</c:v>
                </c:pt>
                <c:pt idx="4675">
                  <c:v>#N/A</c:v>
                </c:pt>
                <c:pt idx="4676">
                  <c:v>#N/A</c:v>
                </c:pt>
                <c:pt idx="4677">
                  <c:v>#N/A</c:v>
                </c:pt>
                <c:pt idx="4678">
                  <c:v>#N/A</c:v>
                </c:pt>
                <c:pt idx="4679">
                  <c:v>#N/A</c:v>
                </c:pt>
                <c:pt idx="4680">
                  <c:v>#N/A</c:v>
                </c:pt>
                <c:pt idx="4681">
                  <c:v>#N/A</c:v>
                </c:pt>
                <c:pt idx="4682">
                  <c:v>#N/A</c:v>
                </c:pt>
                <c:pt idx="4683">
                  <c:v>#N/A</c:v>
                </c:pt>
                <c:pt idx="4684">
                  <c:v>#N/A</c:v>
                </c:pt>
                <c:pt idx="4685">
                  <c:v>#N/A</c:v>
                </c:pt>
                <c:pt idx="4686">
                  <c:v>#N/A</c:v>
                </c:pt>
                <c:pt idx="4687">
                  <c:v>#N/A</c:v>
                </c:pt>
                <c:pt idx="4688">
                  <c:v>#N/A</c:v>
                </c:pt>
                <c:pt idx="4689">
                  <c:v>#N/A</c:v>
                </c:pt>
                <c:pt idx="4690">
                  <c:v>#N/A</c:v>
                </c:pt>
                <c:pt idx="4691">
                  <c:v>#N/A</c:v>
                </c:pt>
                <c:pt idx="4692">
                  <c:v>#N/A</c:v>
                </c:pt>
                <c:pt idx="4693">
                  <c:v>#N/A</c:v>
                </c:pt>
                <c:pt idx="4694">
                  <c:v>#N/A</c:v>
                </c:pt>
                <c:pt idx="4695">
                  <c:v>#N/A</c:v>
                </c:pt>
                <c:pt idx="4696">
                  <c:v>#N/A</c:v>
                </c:pt>
                <c:pt idx="4697">
                  <c:v>#N/A</c:v>
                </c:pt>
                <c:pt idx="4698">
                  <c:v>#N/A</c:v>
                </c:pt>
                <c:pt idx="4699">
                  <c:v>#N/A</c:v>
                </c:pt>
                <c:pt idx="4700">
                  <c:v>#N/A</c:v>
                </c:pt>
                <c:pt idx="4701">
                  <c:v>#N/A</c:v>
                </c:pt>
                <c:pt idx="4702">
                  <c:v>#N/A</c:v>
                </c:pt>
                <c:pt idx="4703">
                  <c:v>#N/A</c:v>
                </c:pt>
                <c:pt idx="4704">
                  <c:v>#N/A</c:v>
                </c:pt>
                <c:pt idx="4705">
                  <c:v>#N/A</c:v>
                </c:pt>
                <c:pt idx="4706">
                  <c:v>#N/A</c:v>
                </c:pt>
                <c:pt idx="4707">
                  <c:v>#N/A</c:v>
                </c:pt>
                <c:pt idx="4708">
                  <c:v>#N/A</c:v>
                </c:pt>
                <c:pt idx="4709">
                  <c:v>#N/A</c:v>
                </c:pt>
                <c:pt idx="4710">
                  <c:v>#N/A</c:v>
                </c:pt>
                <c:pt idx="4711">
                  <c:v>#N/A</c:v>
                </c:pt>
                <c:pt idx="4712">
                  <c:v>#N/A</c:v>
                </c:pt>
                <c:pt idx="4713">
                  <c:v>#N/A</c:v>
                </c:pt>
                <c:pt idx="4714">
                  <c:v>#N/A</c:v>
                </c:pt>
                <c:pt idx="4715">
                  <c:v>#N/A</c:v>
                </c:pt>
                <c:pt idx="4716">
                  <c:v>#N/A</c:v>
                </c:pt>
                <c:pt idx="4717">
                  <c:v>#N/A</c:v>
                </c:pt>
                <c:pt idx="4718">
                  <c:v>#N/A</c:v>
                </c:pt>
                <c:pt idx="4719">
                  <c:v>#N/A</c:v>
                </c:pt>
                <c:pt idx="4720">
                  <c:v>#N/A</c:v>
                </c:pt>
                <c:pt idx="4721">
                  <c:v>#N/A</c:v>
                </c:pt>
                <c:pt idx="4722">
                  <c:v>#N/A</c:v>
                </c:pt>
                <c:pt idx="4723">
                  <c:v>#N/A</c:v>
                </c:pt>
                <c:pt idx="4724">
                  <c:v>#N/A</c:v>
                </c:pt>
                <c:pt idx="4725">
                  <c:v>#N/A</c:v>
                </c:pt>
                <c:pt idx="4726">
                  <c:v>#N/A</c:v>
                </c:pt>
                <c:pt idx="4727">
                  <c:v>#N/A</c:v>
                </c:pt>
                <c:pt idx="4728">
                  <c:v>#N/A</c:v>
                </c:pt>
                <c:pt idx="4729">
                  <c:v>#N/A</c:v>
                </c:pt>
                <c:pt idx="4730">
                  <c:v>#N/A</c:v>
                </c:pt>
                <c:pt idx="4731">
                  <c:v>#N/A</c:v>
                </c:pt>
                <c:pt idx="4732">
                  <c:v>#N/A</c:v>
                </c:pt>
                <c:pt idx="4733">
                  <c:v>#N/A</c:v>
                </c:pt>
                <c:pt idx="4734">
                  <c:v>#N/A</c:v>
                </c:pt>
                <c:pt idx="4735">
                  <c:v>#N/A</c:v>
                </c:pt>
                <c:pt idx="4736">
                  <c:v>#N/A</c:v>
                </c:pt>
                <c:pt idx="4737">
                  <c:v>#N/A</c:v>
                </c:pt>
                <c:pt idx="4738">
                  <c:v>#N/A</c:v>
                </c:pt>
                <c:pt idx="4739">
                  <c:v>#N/A</c:v>
                </c:pt>
                <c:pt idx="4740">
                  <c:v>#N/A</c:v>
                </c:pt>
                <c:pt idx="4741">
                  <c:v>#N/A</c:v>
                </c:pt>
                <c:pt idx="4742">
                  <c:v>#N/A</c:v>
                </c:pt>
                <c:pt idx="4743">
                  <c:v>#N/A</c:v>
                </c:pt>
                <c:pt idx="4744">
                  <c:v>#N/A</c:v>
                </c:pt>
                <c:pt idx="4745">
                  <c:v>#N/A</c:v>
                </c:pt>
                <c:pt idx="4746">
                  <c:v>#N/A</c:v>
                </c:pt>
                <c:pt idx="4747">
                  <c:v>#N/A</c:v>
                </c:pt>
                <c:pt idx="4748">
                  <c:v>#N/A</c:v>
                </c:pt>
                <c:pt idx="4749">
                  <c:v>#N/A</c:v>
                </c:pt>
                <c:pt idx="4750">
                  <c:v>#N/A</c:v>
                </c:pt>
                <c:pt idx="4751">
                  <c:v>#N/A</c:v>
                </c:pt>
                <c:pt idx="4752">
                  <c:v>#N/A</c:v>
                </c:pt>
                <c:pt idx="4753">
                  <c:v>#N/A</c:v>
                </c:pt>
                <c:pt idx="4754">
                  <c:v>#N/A</c:v>
                </c:pt>
                <c:pt idx="4755">
                  <c:v>#N/A</c:v>
                </c:pt>
                <c:pt idx="4756">
                  <c:v>#N/A</c:v>
                </c:pt>
                <c:pt idx="4757">
                  <c:v>#N/A</c:v>
                </c:pt>
                <c:pt idx="4758">
                  <c:v>#N/A</c:v>
                </c:pt>
                <c:pt idx="4759">
                  <c:v>#N/A</c:v>
                </c:pt>
                <c:pt idx="4760">
                  <c:v>#N/A</c:v>
                </c:pt>
                <c:pt idx="4761">
                  <c:v>#N/A</c:v>
                </c:pt>
                <c:pt idx="4762">
                  <c:v>#N/A</c:v>
                </c:pt>
                <c:pt idx="4763">
                  <c:v>#N/A</c:v>
                </c:pt>
                <c:pt idx="4764">
                  <c:v>#N/A</c:v>
                </c:pt>
                <c:pt idx="4765">
                  <c:v>#N/A</c:v>
                </c:pt>
                <c:pt idx="4766">
                  <c:v>#N/A</c:v>
                </c:pt>
                <c:pt idx="4767">
                  <c:v>#N/A</c:v>
                </c:pt>
                <c:pt idx="4768">
                  <c:v>#N/A</c:v>
                </c:pt>
                <c:pt idx="4769">
                  <c:v>#N/A</c:v>
                </c:pt>
                <c:pt idx="4770">
                  <c:v>#N/A</c:v>
                </c:pt>
                <c:pt idx="4771">
                  <c:v>#N/A</c:v>
                </c:pt>
                <c:pt idx="4772">
                  <c:v>#N/A</c:v>
                </c:pt>
                <c:pt idx="4773">
                  <c:v>#N/A</c:v>
                </c:pt>
                <c:pt idx="4774">
                  <c:v>#N/A</c:v>
                </c:pt>
                <c:pt idx="4775">
                  <c:v>#N/A</c:v>
                </c:pt>
                <c:pt idx="4776">
                  <c:v>#N/A</c:v>
                </c:pt>
                <c:pt idx="4777">
                  <c:v>#N/A</c:v>
                </c:pt>
                <c:pt idx="4778">
                  <c:v>#N/A</c:v>
                </c:pt>
                <c:pt idx="4779">
                  <c:v>#N/A</c:v>
                </c:pt>
                <c:pt idx="4780">
                  <c:v>#N/A</c:v>
                </c:pt>
                <c:pt idx="4781">
                  <c:v>#N/A</c:v>
                </c:pt>
                <c:pt idx="4782">
                  <c:v>#N/A</c:v>
                </c:pt>
                <c:pt idx="4783">
                  <c:v>#N/A</c:v>
                </c:pt>
                <c:pt idx="4784">
                  <c:v>#N/A</c:v>
                </c:pt>
                <c:pt idx="4785">
                  <c:v>#N/A</c:v>
                </c:pt>
                <c:pt idx="4786">
                  <c:v>#N/A</c:v>
                </c:pt>
                <c:pt idx="4787">
                  <c:v>#N/A</c:v>
                </c:pt>
                <c:pt idx="4788">
                  <c:v>#N/A</c:v>
                </c:pt>
                <c:pt idx="4789">
                  <c:v>#N/A</c:v>
                </c:pt>
                <c:pt idx="4790">
                  <c:v>#N/A</c:v>
                </c:pt>
                <c:pt idx="4791">
                  <c:v>#N/A</c:v>
                </c:pt>
                <c:pt idx="4792">
                  <c:v>#N/A</c:v>
                </c:pt>
                <c:pt idx="4793">
                  <c:v>#N/A</c:v>
                </c:pt>
                <c:pt idx="4794">
                  <c:v>#N/A</c:v>
                </c:pt>
                <c:pt idx="4795">
                  <c:v>#N/A</c:v>
                </c:pt>
                <c:pt idx="4796">
                  <c:v>#N/A</c:v>
                </c:pt>
                <c:pt idx="4797">
                  <c:v>#N/A</c:v>
                </c:pt>
                <c:pt idx="4798">
                  <c:v>#N/A</c:v>
                </c:pt>
                <c:pt idx="4799">
                  <c:v>#N/A</c:v>
                </c:pt>
                <c:pt idx="4800">
                  <c:v>#N/A</c:v>
                </c:pt>
                <c:pt idx="4801">
                  <c:v>#N/A</c:v>
                </c:pt>
                <c:pt idx="4802">
                  <c:v>#N/A</c:v>
                </c:pt>
                <c:pt idx="4803">
                  <c:v>#N/A</c:v>
                </c:pt>
                <c:pt idx="4804">
                  <c:v>#N/A</c:v>
                </c:pt>
                <c:pt idx="4805">
                  <c:v>#N/A</c:v>
                </c:pt>
                <c:pt idx="4806">
                  <c:v>#N/A</c:v>
                </c:pt>
                <c:pt idx="4807">
                  <c:v>#N/A</c:v>
                </c:pt>
                <c:pt idx="4808">
                  <c:v>#N/A</c:v>
                </c:pt>
                <c:pt idx="4809">
                  <c:v>#N/A</c:v>
                </c:pt>
                <c:pt idx="4810">
                  <c:v>#N/A</c:v>
                </c:pt>
                <c:pt idx="4811">
                  <c:v>#N/A</c:v>
                </c:pt>
                <c:pt idx="4812">
                  <c:v>#N/A</c:v>
                </c:pt>
                <c:pt idx="4813">
                  <c:v>#N/A</c:v>
                </c:pt>
                <c:pt idx="4814">
                  <c:v>#N/A</c:v>
                </c:pt>
                <c:pt idx="4815">
                  <c:v>#N/A</c:v>
                </c:pt>
                <c:pt idx="4816">
                  <c:v>#N/A</c:v>
                </c:pt>
                <c:pt idx="4817">
                  <c:v>#N/A</c:v>
                </c:pt>
                <c:pt idx="4818">
                  <c:v>#N/A</c:v>
                </c:pt>
                <c:pt idx="4819">
                  <c:v>#N/A</c:v>
                </c:pt>
                <c:pt idx="4820">
                  <c:v>#N/A</c:v>
                </c:pt>
                <c:pt idx="4821">
                  <c:v>#N/A</c:v>
                </c:pt>
                <c:pt idx="4822">
                  <c:v>#N/A</c:v>
                </c:pt>
                <c:pt idx="4823">
                  <c:v>#N/A</c:v>
                </c:pt>
                <c:pt idx="4824">
                  <c:v>#N/A</c:v>
                </c:pt>
                <c:pt idx="4825">
                  <c:v>#N/A</c:v>
                </c:pt>
                <c:pt idx="4826">
                  <c:v>#N/A</c:v>
                </c:pt>
                <c:pt idx="4827">
                  <c:v>#N/A</c:v>
                </c:pt>
                <c:pt idx="4828">
                  <c:v>#N/A</c:v>
                </c:pt>
                <c:pt idx="4829">
                  <c:v>#N/A</c:v>
                </c:pt>
                <c:pt idx="4830">
                  <c:v>#N/A</c:v>
                </c:pt>
                <c:pt idx="4831">
                  <c:v>#N/A</c:v>
                </c:pt>
                <c:pt idx="4832">
                  <c:v>#N/A</c:v>
                </c:pt>
                <c:pt idx="4833">
                  <c:v>#N/A</c:v>
                </c:pt>
                <c:pt idx="4834">
                  <c:v>#N/A</c:v>
                </c:pt>
                <c:pt idx="4835">
                  <c:v>#N/A</c:v>
                </c:pt>
                <c:pt idx="4836">
                  <c:v>#N/A</c:v>
                </c:pt>
                <c:pt idx="4837">
                  <c:v>#N/A</c:v>
                </c:pt>
                <c:pt idx="4838">
                  <c:v>#N/A</c:v>
                </c:pt>
                <c:pt idx="4839">
                  <c:v>#N/A</c:v>
                </c:pt>
                <c:pt idx="4840">
                  <c:v>#N/A</c:v>
                </c:pt>
                <c:pt idx="4841">
                  <c:v>#N/A</c:v>
                </c:pt>
                <c:pt idx="4842">
                  <c:v>#N/A</c:v>
                </c:pt>
                <c:pt idx="4843">
                  <c:v>#N/A</c:v>
                </c:pt>
                <c:pt idx="4844">
                  <c:v>#N/A</c:v>
                </c:pt>
                <c:pt idx="4845">
                  <c:v>#N/A</c:v>
                </c:pt>
                <c:pt idx="4846">
                  <c:v>#N/A</c:v>
                </c:pt>
                <c:pt idx="4847">
                  <c:v>#N/A</c:v>
                </c:pt>
                <c:pt idx="4848">
                  <c:v>#N/A</c:v>
                </c:pt>
                <c:pt idx="4849">
                  <c:v>#N/A</c:v>
                </c:pt>
                <c:pt idx="4850">
                  <c:v>#N/A</c:v>
                </c:pt>
                <c:pt idx="4851">
                  <c:v>#N/A</c:v>
                </c:pt>
                <c:pt idx="4852">
                  <c:v>#N/A</c:v>
                </c:pt>
                <c:pt idx="4853">
                  <c:v>#N/A</c:v>
                </c:pt>
                <c:pt idx="4854">
                  <c:v>#N/A</c:v>
                </c:pt>
                <c:pt idx="4855">
                  <c:v>#N/A</c:v>
                </c:pt>
                <c:pt idx="4856">
                  <c:v>#N/A</c:v>
                </c:pt>
                <c:pt idx="4857">
                  <c:v>#N/A</c:v>
                </c:pt>
                <c:pt idx="4858">
                  <c:v>#N/A</c:v>
                </c:pt>
                <c:pt idx="4859">
                  <c:v>#N/A</c:v>
                </c:pt>
                <c:pt idx="4860">
                  <c:v>#N/A</c:v>
                </c:pt>
                <c:pt idx="4861">
                  <c:v>#N/A</c:v>
                </c:pt>
                <c:pt idx="4862">
                  <c:v>#N/A</c:v>
                </c:pt>
                <c:pt idx="4863">
                  <c:v>#N/A</c:v>
                </c:pt>
                <c:pt idx="4864">
                  <c:v>#N/A</c:v>
                </c:pt>
                <c:pt idx="4865">
                  <c:v>#N/A</c:v>
                </c:pt>
                <c:pt idx="4866">
                  <c:v>#N/A</c:v>
                </c:pt>
                <c:pt idx="4867">
                  <c:v>#N/A</c:v>
                </c:pt>
                <c:pt idx="4868">
                  <c:v>#N/A</c:v>
                </c:pt>
                <c:pt idx="4869">
                  <c:v>#N/A</c:v>
                </c:pt>
                <c:pt idx="4870">
                  <c:v>#N/A</c:v>
                </c:pt>
                <c:pt idx="4871">
                  <c:v>#N/A</c:v>
                </c:pt>
                <c:pt idx="4872">
                  <c:v>#N/A</c:v>
                </c:pt>
                <c:pt idx="4873">
                  <c:v>#N/A</c:v>
                </c:pt>
                <c:pt idx="4874">
                  <c:v>#N/A</c:v>
                </c:pt>
                <c:pt idx="4875">
                  <c:v>#N/A</c:v>
                </c:pt>
                <c:pt idx="4876">
                  <c:v>#N/A</c:v>
                </c:pt>
                <c:pt idx="4877">
                  <c:v>#N/A</c:v>
                </c:pt>
                <c:pt idx="4878">
                  <c:v>#N/A</c:v>
                </c:pt>
                <c:pt idx="4879">
                  <c:v>#N/A</c:v>
                </c:pt>
                <c:pt idx="4880">
                  <c:v>#N/A</c:v>
                </c:pt>
                <c:pt idx="4881">
                  <c:v>#N/A</c:v>
                </c:pt>
                <c:pt idx="4882">
                  <c:v>#N/A</c:v>
                </c:pt>
                <c:pt idx="4883">
                  <c:v>#N/A</c:v>
                </c:pt>
                <c:pt idx="4884">
                  <c:v>#N/A</c:v>
                </c:pt>
                <c:pt idx="4885">
                  <c:v>#N/A</c:v>
                </c:pt>
                <c:pt idx="4886">
                  <c:v>#N/A</c:v>
                </c:pt>
                <c:pt idx="4887">
                  <c:v>#N/A</c:v>
                </c:pt>
                <c:pt idx="4888">
                  <c:v>#N/A</c:v>
                </c:pt>
                <c:pt idx="4889">
                  <c:v>#N/A</c:v>
                </c:pt>
                <c:pt idx="4890">
                  <c:v>#N/A</c:v>
                </c:pt>
                <c:pt idx="4891">
                  <c:v>#N/A</c:v>
                </c:pt>
                <c:pt idx="4892">
                  <c:v>#N/A</c:v>
                </c:pt>
                <c:pt idx="4893">
                  <c:v>#N/A</c:v>
                </c:pt>
                <c:pt idx="4894">
                  <c:v>#N/A</c:v>
                </c:pt>
                <c:pt idx="4895">
                  <c:v>#N/A</c:v>
                </c:pt>
                <c:pt idx="4896">
                  <c:v>#N/A</c:v>
                </c:pt>
                <c:pt idx="4897">
                  <c:v>#N/A</c:v>
                </c:pt>
                <c:pt idx="4898">
                  <c:v>#N/A</c:v>
                </c:pt>
                <c:pt idx="4899">
                  <c:v>#N/A</c:v>
                </c:pt>
                <c:pt idx="4900">
                  <c:v>#N/A</c:v>
                </c:pt>
                <c:pt idx="4901">
                  <c:v>#N/A</c:v>
                </c:pt>
                <c:pt idx="4902">
                  <c:v>#N/A</c:v>
                </c:pt>
                <c:pt idx="4903">
                  <c:v>#N/A</c:v>
                </c:pt>
                <c:pt idx="4904">
                  <c:v>#N/A</c:v>
                </c:pt>
                <c:pt idx="4905">
                  <c:v>#N/A</c:v>
                </c:pt>
                <c:pt idx="4906">
                  <c:v>#N/A</c:v>
                </c:pt>
                <c:pt idx="4907">
                  <c:v>#N/A</c:v>
                </c:pt>
                <c:pt idx="4908">
                  <c:v>#N/A</c:v>
                </c:pt>
                <c:pt idx="4909">
                  <c:v>#N/A</c:v>
                </c:pt>
                <c:pt idx="4910">
                  <c:v>#N/A</c:v>
                </c:pt>
                <c:pt idx="4911">
                  <c:v>#N/A</c:v>
                </c:pt>
                <c:pt idx="4912">
                  <c:v>#N/A</c:v>
                </c:pt>
                <c:pt idx="4913">
                  <c:v>#N/A</c:v>
                </c:pt>
                <c:pt idx="4914">
                  <c:v>#N/A</c:v>
                </c:pt>
                <c:pt idx="4915">
                  <c:v>#N/A</c:v>
                </c:pt>
                <c:pt idx="4916">
                  <c:v>#N/A</c:v>
                </c:pt>
                <c:pt idx="4917">
                  <c:v>#N/A</c:v>
                </c:pt>
                <c:pt idx="4918">
                  <c:v>#N/A</c:v>
                </c:pt>
                <c:pt idx="4919">
                  <c:v>#N/A</c:v>
                </c:pt>
                <c:pt idx="4920">
                  <c:v>#N/A</c:v>
                </c:pt>
                <c:pt idx="4921">
                  <c:v>#N/A</c:v>
                </c:pt>
                <c:pt idx="4922">
                  <c:v>#N/A</c:v>
                </c:pt>
                <c:pt idx="4923">
                  <c:v>#N/A</c:v>
                </c:pt>
                <c:pt idx="4924">
                  <c:v>#N/A</c:v>
                </c:pt>
                <c:pt idx="4925">
                  <c:v>#N/A</c:v>
                </c:pt>
                <c:pt idx="4926">
                  <c:v>#N/A</c:v>
                </c:pt>
                <c:pt idx="4927">
                  <c:v>#N/A</c:v>
                </c:pt>
                <c:pt idx="4928">
                  <c:v>#N/A</c:v>
                </c:pt>
                <c:pt idx="4929">
                  <c:v>#N/A</c:v>
                </c:pt>
                <c:pt idx="4930">
                  <c:v>#N/A</c:v>
                </c:pt>
                <c:pt idx="4931">
                  <c:v>#N/A</c:v>
                </c:pt>
                <c:pt idx="4932">
                  <c:v>#N/A</c:v>
                </c:pt>
                <c:pt idx="4933">
                  <c:v>#N/A</c:v>
                </c:pt>
                <c:pt idx="4934">
                  <c:v>#N/A</c:v>
                </c:pt>
                <c:pt idx="4935">
                  <c:v>#N/A</c:v>
                </c:pt>
                <c:pt idx="4936">
                  <c:v>#N/A</c:v>
                </c:pt>
                <c:pt idx="4937">
                  <c:v>#N/A</c:v>
                </c:pt>
                <c:pt idx="4938">
                  <c:v>#N/A</c:v>
                </c:pt>
                <c:pt idx="4939">
                  <c:v>#N/A</c:v>
                </c:pt>
                <c:pt idx="4940">
                  <c:v>#N/A</c:v>
                </c:pt>
                <c:pt idx="4941">
                  <c:v>#N/A</c:v>
                </c:pt>
                <c:pt idx="4942">
                  <c:v>#N/A</c:v>
                </c:pt>
                <c:pt idx="4943">
                  <c:v>#N/A</c:v>
                </c:pt>
                <c:pt idx="4944">
                  <c:v>#N/A</c:v>
                </c:pt>
                <c:pt idx="4945">
                  <c:v>#N/A</c:v>
                </c:pt>
                <c:pt idx="4946">
                  <c:v>#N/A</c:v>
                </c:pt>
                <c:pt idx="4947">
                  <c:v>#N/A</c:v>
                </c:pt>
                <c:pt idx="4948">
                  <c:v>#N/A</c:v>
                </c:pt>
                <c:pt idx="4949">
                  <c:v>#N/A</c:v>
                </c:pt>
                <c:pt idx="4950">
                  <c:v>#N/A</c:v>
                </c:pt>
                <c:pt idx="4951">
                  <c:v>#N/A</c:v>
                </c:pt>
                <c:pt idx="4952">
                  <c:v>#N/A</c:v>
                </c:pt>
                <c:pt idx="4953">
                  <c:v>#N/A</c:v>
                </c:pt>
                <c:pt idx="4954">
                  <c:v>#N/A</c:v>
                </c:pt>
                <c:pt idx="4955">
                  <c:v>#N/A</c:v>
                </c:pt>
                <c:pt idx="4956">
                  <c:v>#N/A</c:v>
                </c:pt>
                <c:pt idx="4957">
                  <c:v>#N/A</c:v>
                </c:pt>
                <c:pt idx="4958">
                  <c:v>#N/A</c:v>
                </c:pt>
                <c:pt idx="4959">
                  <c:v>#N/A</c:v>
                </c:pt>
                <c:pt idx="4960">
                  <c:v>#N/A</c:v>
                </c:pt>
                <c:pt idx="4961">
                  <c:v>#N/A</c:v>
                </c:pt>
                <c:pt idx="4962">
                  <c:v>#N/A</c:v>
                </c:pt>
                <c:pt idx="4963">
                  <c:v>#N/A</c:v>
                </c:pt>
                <c:pt idx="4964">
                  <c:v>#N/A</c:v>
                </c:pt>
                <c:pt idx="4965">
                  <c:v>#N/A</c:v>
                </c:pt>
                <c:pt idx="4966">
                  <c:v>#N/A</c:v>
                </c:pt>
                <c:pt idx="4967">
                  <c:v>#N/A</c:v>
                </c:pt>
                <c:pt idx="4968">
                  <c:v>#N/A</c:v>
                </c:pt>
                <c:pt idx="4969">
                  <c:v>#N/A</c:v>
                </c:pt>
                <c:pt idx="4970">
                  <c:v>#N/A</c:v>
                </c:pt>
                <c:pt idx="4971">
                  <c:v>#N/A</c:v>
                </c:pt>
                <c:pt idx="4972">
                  <c:v>#N/A</c:v>
                </c:pt>
                <c:pt idx="4973">
                  <c:v>#N/A</c:v>
                </c:pt>
                <c:pt idx="4974">
                  <c:v>#N/A</c:v>
                </c:pt>
                <c:pt idx="4975">
                  <c:v>#N/A</c:v>
                </c:pt>
                <c:pt idx="4976">
                  <c:v>#N/A</c:v>
                </c:pt>
                <c:pt idx="4977">
                  <c:v>#N/A</c:v>
                </c:pt>
                <c:pt idx="4978">
                  <c:v>#N/A</c:v>
                </c:pt>
                <c:pt idx="4979">
                  <c:v>#N/A</c:v>
                </c:pt>
                <c:pt idx="4980">
                  <c:v>#N/A</c:v>
                </c:pt>
                <c:pt idx="4981">
                  <c:v>#N/A</c:v>
                </c:pt>
                <c:pt idx="4982">
                  <c:v>#N/A</c:v>
                </c:pt>
                <c:pt idx="4983">
                  <c:v>#N/A</c:v>
                </c:pt>
                <c:pt idx="4984">
                  <c:v>#N/A</c:v>
                </c:pt>
                <c:pt idx="4985">
                  <c:v>#N/A</c:v>
                </c:pt>
                <c:pt idx="4986">
                  <c:v>#N/A</c:v>
                </c:pt>
                <c:pt idx="4987">
                  <c:v>#N/A</c:v>
                </c:pt>
                <c:pt idx="4988">
                  <c:v>#N/A</c:v>
                </c:pt>
                <c:pt idx="4989">
                  <c:v>#N/A</c:v>
                </c:pt>
                <c:pt idx="4990">
                  <c:v>#N/A</c:v>
                </c:pt>
                <c:pt idx="4991">
                  <c:v>#N/A</c:v>
                </c:pt>
                <c:pt idx="4992">
                  <c:v>#N/A</c:v>
                </c:pt>
                <c:pt idx="4993">
                  <c:v>#N/A</c:v>
                </c:pt>
                <c:pt idx="4994">
                  <c:v>#N/A</c:v>
                </c:pt>
                <c:pt idx="4995">
                  <c:v>#N/A</c:v>
                </c:pt>
                <c:pt idx="4996">
                  <c:v>#N/A</c:v>
                </c:pt>
                <c:pt idx="4997">
                  <c:v>#N/A</c:v>
                </c:pt>
                <c:pt idx="4998">
                  <c:v>#N/A</c:v>
                </c:pt>
                <c:pt idx="4999">
                  <c:v>#N/A</c:v>
                </c:pt>
                <c:pt idx="5000">
                  <c:v>#N/A</c:v>
                </c:pt>
                <c:pt idx="5001">
                  <c:v>#N/A</c:v>
                </c:pt>
                <c:pt idx="5002">
                  <c:v>#N/A</c:v>
                </c:pt>
                <c:pt idx="5003">
                  <c:v>#N/A</c:v>
                </c:pt>
                <c:pt idx="5004">
                  <c:v>#N/A</c:v>
                </c:pt>
                <c:pt idx="5005">
                  <c:v>#N/A</c:v>
                </c:pt>
                <c:pt idx="5006">
                  <c:v>#N/A</c:v>
                </c:pt>
                <c:pt idx="5007">
                  <c:v>#N/A</c:v>
                </c:pt>
                <c:pt idx="5008">
                  <c:v>#N/A</c:v>
                </c:pt>
                <c:pt idx="5009">
                  <c:v>#N/A</c:v>
                </c:pt>
                <c:pt idx="5010">
                  <c:v>#N/A</c:v>
                </c:pt>
                <c:pt idx="5011">
                  <c:v>#N/A</c:v>
                </c:pt>
                <c:pt idx="5012">
                  <c:v>#N/A</c:v>
                </c:pt>
                <c:pt idx="5013">
                  <c:v>#N/A</c:v>
                </c:pt>
                <c:pt idx="5014">
                  <c:v>#N/A</c:v>
                </c:pt>
                <c:pt idx="5015">
                  <c:v>#N/A</c:v>
                </c:pt>
                <c:pt idx="5016">
                  <c:v>#N/A</c:v>
                </c:pt>
                <c:pt idx="5017">
                  <c:v>#N/A</c:v>
                </c:pt>
                <c:pt idx="5018">
                  <c:v>#N/A</c:v>
                </c:pt>
                <c:pt idx="5019">
                  <c:v>#N/A</c:v>
                </c:pt>
                <c:pt idx="5020">
                  <c:v>#N/A</c:v>
                </c:pt>
                <c:pt idx="5021">
                  <c:v>#N/A</c:v>
                </c:pt>
                <c:pt idx="5022">
                  <c:v>#N/A</c:v>
                </c:pt>
                <c:pt idx="5023">
                  <c:v>#N/A</c:v>
                </c:pt>
                <c:pt idx="5024">
                  <c:v>#N/A</c:v>
                </c:pt>
                <c:pt idx="5025">
                  <c:v>#N/A</c:v>
                </c:pt>
                <c:pt idx="5026">
                  <c:v>#N/A</c:v>
                </c:pt>
                <c:pt idx="5027">
                  <c:v>#N/A</c:v>
                </c:pt>
                <c:pt idx="5028">
                  <c:v>#N/A</c:v>
                </c:pt>
                <c:pt idx="5029">
                  <c:v>#N/A</c:v>
                </c:pt>
                <c:pt idx="5030">
                  <c:v>#N/A</c:v>
                </c:pt>
                <c:pt idx="5031">
                  <c:v>#N/A</c:v>
                </c:pt>
                <c:pt idx="5032">
                  <c:v>#N/A</c:v>
                </c:pt>
                <c:pt idx="5033">
                  <c:v>#N/A</c:v>
                </c:pt>
                <c:pt idx="5034">
                  <c:v>#N/A</c:v>
                </c:pt>
                <c:pt idx="5035">
                  <c:v>#N/A</c:v>
                </c:pt>
                <c:pt idx="5036">
                  <c:v>#N/A</c:v>
                </c:pt>
                <c:pt idx="5037">
                  <c:v>#N/A</c:v>
                </c:pt>
                <c:pt idx="5038">
                  <c:v>#N/A</c:v>
                </c:pt>
                <c:pt idx="5039">
                  <c:v>#N/A</c:v>
                </c:pt>
                <c:pt idx="5040">
                  <c:v>#N/A</c:v>
                </c:pt>
                <c:pt idx="5041">
                  <c:v>#N/A</c:v>
                </c:pt>
                <c:pt idx="5042">
                  <c:v>#N/A</c:v>
                </c:pt>
                <c:pt idx="5043">
                  <c:v>#N/A</c:v>
                </c:pt>
                <c:pt idx="5044">
                  <c:v>#N/A</c:v>
                </c:pt>
                <c:pt idx="5045">
                  <c:v>#N/A</c:v>
                </c:pt>
                <c:pt idx="5046">
                  <c:v>#N/A</c:v>
                </c:pt>
                <c:pt idx="5047">
                  <c:v>#N/A</c:v>
                </c:pt>
                <c:pt idx="5048">
                  <c:v>#N/A</c:v>
                </c:pt>
                <c:pt idx="5049">
                  <c:v>#N/A</c:v>
                </c:pt>
                <c:pt idx="5050">
                  <c:v>#N/A</c:v>
                </c:pt>
                <c:pt idx="5051">
                  <c:v>#N/A</c:v>
                </c:pt>
                <c:pt idx="5052">
                  <c:v>#N/A</c:v>
                </c:pt>
                <c:pt idx="5053">
                  <c:v>#N/A</c:v>
                </c:pt>
                <c:pt idx="5054">
                  <c:v>#N/A</c:v>
                </c:pt>
                <c:pt idx="5055">
                  <c:v>#N/A</c:v>
                </c:pt>
                <c:pt idx="5056">
                  <c:v>#N/A</c:v>
                </c:pt>
                <c:pt idx="5057">
                  <c:v>#N/A</c:v>
                </c:pt>
                <c:pt idx="5058">
                  <c:v>#N/A</c:v>
                </c:pt>
                <c:pt idx="5059">
                  <c:v>#N/A</c:v>
                </c:pt>
                <c:pt idx="5060">
                  <c:v>#N/A</c:v>
                </c:pt>
                <c:pt idx="5061">
                  <c:v>#N/A</c:v>
                </c:pt>
                <c:pt idx="5062">
                  <c:v>#N/A</c:v>
                </c:pt>
                <c:pt idx="5063">
                  <c:v>#N/A</c:v>
                </c:pt>
                <c:pt idx="5064">
                  <c:v>#N/A</c:v>
                </c:pt>
                <c:pt idx="5065">
                  <c:v>#N/A</c:v>
                </c:pt>
                <c:pt idx="5066">
                  <c:v>#N/A</c:v>
                </c:pt>
                <c:pt idx="5067">
                  <c:v>#N/A</c:v>
                </c:pt>
                <c:pt idx="5068">
                  <c:v>#N/A</c:v>
                </c:pt>
                <c:pt idx="5069">
                  <c:v>#N/A</c:v>
                </c:pt>
                <c:pt idx="5070">
                  <c:v>#N/A</c:v>
                </c:pt>
                <c:pt idx="5071">
                  <c:v>#N/A</c:v>
                </c:pt>
                <c:pt idx="5072">
                  <c:v>#N/A</c:v>
                </c:pt>
                <c:pt idx="5073">
                  <c:v>#N/A</c:v>
                </c:pt>
                <c:pt idx="5074">
                  <c:v>#N/A</c:v>
                </c:pt>
                <c:pt idx="5075">
                  <c:v>#N/A</c:v>
                </c:pt>
                <c:pt idx="5076">
                  <c:v>#N/A</c:v>
                </c:pt>
                <c:pt idx="5077">
                  <c:v>#N/A</c:v>
                </c:pt>
                <c:pt idx="5078">
                  <c:v>#N/A</c:v>
                </c:pt>
                <c:pt idx="5079">
                  <c:v>#N/A</c:v>
                </c:pt>
                <c:pt idx="5080">
                  <c:v>#N/A</c:v>
                </c:pt>
                <c:pt idx="5081">
                  <c:v>#N/A</c:v>
                </c:pt>
                <c:pt idx="5082">
                  <c:v>#N/A</c:v>
                </c:pt>
                <c:pt idx="5083">
                  <c:v>#N/A</c:v>
                </c:pt>
                <c:pt idx="5084">
                  <c:v>#N/A</c:v>
                </c:pt>
                <c:pt idx="5085">
                  <c:v>#N/A</c:v>
                </c:pt>
                <c:pt idx="5086">
                  <c:v>#N/A</c:v>
                </c:pt>
                <c:pt idx="5087">
                  <c:v>#N/A</c:v>
                </c:pt>
                <c:pt idx="5088">
                  <c:v>#N/A</c:v>
                </c:pt>
                <c:pt idx="5089">
                  <c:v>#N/A</c:v>
                </c:pt>
                <c:pt idx="5090">
                  <c:v>#N/A</c:v>
                </c:pt>
                <c:pt idx="5091">
                  <c:v>#N/A</c:v>
                </c:pt>
                <c:pt idx="5092">
                  <c:v>#N/A</c:v>
                </c:pt>
                <c:pt idx="5093">
                  <c:v>#N/A</c:v>
                </c:pt>
                <c:pt idx="5094">
                  <c:v>#N/A</c:v>
                </c:pt>
                <c:pt idx="5095">
                  <c:v>#N/A</c:v>
                </c:pt>
                <c:pt idx="5096">
                  <c:v>#N/A</c:v>
                </c:pt>
                <c:pt idx="5097">
                  <c:v>#N/A</c:v>
                </c:pt>
                <c:pt idx="5098">
                  <c:v>#N/A</c:v>
                </c:pt>
                <c:pt idx="5099">
                  <c:v>#N/A</c:v>
                </c:pt>
                <c:pt idx="5100">
                  <c:v>#N/A</c:v>
                </c:pt>
                <c:pt idx="5101">
                  <c:v>#N/A</c:v>
                </c:pt>
                <c:pt idx="5102">
                  <c:v>#N/A</c:v>
                </c:pt>
                <c:pt idx="5103">
                  <c:v>#N/A</c:v>
                </c:pt>
                <c:pt idx="5104">
                  <c:v>#N/A</c:v>
                </c:pt>
                <c:pt idx="5105">
                  <c:v>#N/A</c:v>
                </c:pt>
                <c:pt idx="5106">
                  <c:v>#N/A</c:v>
                </c:pt>
                <c:pt idx="5107">
                  <c:v>#N/A</c:v>
                </c:pt>
                <c:pt idx="5108">
                  <c:v>#N/A</c:v>
                </c:pt>
                <c:pt idx="5109">
                  <c:v>#N/A</c:v>
                </c:pt>
                <c:pt idx="5110">
                  <c:v>#N/A</c:v>
                </c:pt>
                <c:pt idx="5111">
                  <c:v>#N/A</c:v>
                </c:pt>
                <c:pt idx="5112">
                  <c:v>#N/A</c:v>
                </c:pt>
                <c:pt idx="5113">
                  <c:v>#N/A</c:v>
                </c:pt>
                <c:pt idx="5114">
                  <c:v>#N/A</c:v>
                </c:pt>
                <c:pt idx="5115">
                  <c:v>#N/A</c:v>
                </c:pt>
                <c:pt idx="5116">
                  <c:v>#N/A</c:v>
                </c:pt>
                <c:pt idx="5117">
                  <c:v>#N/A</c:v>
                </c:pt>
                <c:pt idx="5118">
                  <c:v>#N/A</c:v>
                </c:pt>
                <c:pt idx="5119">
                  <c:v>#N/A</c:v>
                </c:pt>
                <c:pt idx="5120">
                  <c:v>#N/A</c:v>
                </c:pt>
                <c:pt idx="5121">
                  <c:v>#N/A</c:v>
                </c:pt>
                <c:pt idx="5122">
                  <c:v>#N/A</c:v>
                </c:pt>
                <c:pt idx="5123">
                  <c:v>#N/A</c:v>
                </c:pt>
                <c:pt idx="5124">
                  <c:v>#N/A</c:v>
                </c:pt>
                <c:pt idx="5125">
                  <c:v>#N/A</c:v>
                </c:pt>
                <c:pt idx="5126">
                  <c:v>#N/A</c:v>
                </c:pt>
                <c:pt idx="5127">
                  <c:v>#N/A</c:v>
                </c:pt>
                <c:pt idx="5128">
                  <c:v>#N/A</c:v>
                </c:pt>
                <c:pt idx="5129">
                  <c:v>#N/A</c:v>
                </c:pt>
                <c:pt idx="5130">
                  <c:v>#N/A</c:v>
                </c:pt>
                <c:pt idx="5131">
                  <c:v>#N/A</c:v>
                </c:pt>
                <c:pt idx="5132">
                  <c:v>#N/A</c:v>
                </c:pt>
                <c:pt idx="5133">
                  <c:v>#N/A</c:v>
                </c:pt>
                <c:pt idx="5134">
                  <c:v>#N/A</c:v>
                </c:pt>
                <c:pt idx="5135">
                  <c:v>#N/A</c:v>
                </c:pt>
                <c:pt idx="5136">
                  <c:v>#N/A</c:v>
                </c:pt>
                <c:pt idx="5137">
                  <c:v>#N/A</c:v>
                </c:pt>
                <c:pt idx="5138">
                  <c:v>#N/A</c:v>
                </c:pt>
                <c:pt idx="5139">
                  <c:v>#N/A</c:v>
                </c:pt>
                <c:pt idx="5140">
                  <c:v>#N/A</c:v>
                </c:pt>
                <c:pt idx="5141">
                  <c:v>#N/A</c:v>
                </c:pt>
                <c:pt idx="5142">
                  <c:v>#N/A</c:v>
                </c:pt>
                <c:pt idx="5143">
                  <c:v>#N/A</c:v>
                </c:pt>
                <c:pt idx="5144">
                  <c:v>#N/A</c:v>
                </c:pt>
                <c:pt idx="5145">
                  <c:v>#N/A</c:v>
                </c:pt>
                <c:pt idx="5146">
                  <c:v>#N/A</c:v>
                </c:pt>
                <c:pt idx="5147">
                  <c:v>#N/A</c:v>
                </c:pt>
                <c:pt idx="5148">
                  <c:v>#N/A</c:v>
                </c:pt>
                <c:pt idx="5149">
                  <c:v>#N/A</c:v>
                </c:pt>
                <c:pt idx="5150">
                  <c:v>#N/A</c:v>
                </c:pt>
                <c:pt idx="5151">
                  <c:v>#N/A</c:v>
                </c:pt>
                <c:pt idx="5152">
                  <c:v>#N/A</c:v>
                </c:pt>
                <c:pt idx="5153">
                  <c:v>#N/A</c:v>
                </c:pt>
                <c:pt idx="5154">
                  <c:v>#N/A</c:v>
                </c:pt>
                <c:pt idx="5155">
                  <c:v>#N/A</c:v>
                </c:pt>
                <c:pt idx="5156">
                  <c:v>#N/A</c:v>
                </c:pt>
                <c:pt idx="5157">
                  <c:v>#N/A</c:v>
                </c:pt>
                <c:pt idx="5158">
                  <c:v>#N/A</c:v>
                </c:pt>
                <c:pt idx="5159">
                  <c:v>#N/A</c:v>
                </c:pt>
                <c:pt idx="5160">
                  <c:v>#N/A</c:v>
                </c:pt>
                <c:pt idx="5161">
                  <c:v>#N/A</c:v>
                </c:pt>
                <c:pt idx="5162">
                  <c:v>#N/A</c:v>
                </c:pt>
                <c:pt idx="5163">
                  <c:v>#N/A</c:v>
                </c:pt>
                <c:pt idx="5164">
                  <c:v>#N/A</c:v>
                </c:pt>
                <c:pt idx="5165">
                  <c:v>#N/A</c:v>
                </c:pt>
                <c:pt idx="5166">
                  <c:v>#N/A</c:v>
                </c:pt>
                <c:pt idx="5167">
                  <c:v>#N/A</c:v>
                </c:pt>
                <c:pt idx="5168">
                  <c:v>#N/A</c:v>
                </c:pt>
                <c:pt idx="5169">
                  <c:v>#N/A</c:v>
                </c:pt>
                <c:pt idx="5170">
                  <c:v>#N/A</c:v>
                </c:pt>
                <c:pt idx="5171">
                  <c:v>#N/A</c:v>
                </c:pt>
                <c:pt idx="5172">
                  <c:v>#N/A</c:v>
                </c:pt>
                <c:pt idx="5173">
                  <c:v>#N/A</c:v>
                </c:pt>
                <c:pt idx="5174">
                  <c:v>#N/A</c:v>
                </c:pt>
                <c:pt idx="5175">
                  <c:v>#N/A</c:v>
                </c:pt>
                <c:pt idx="5176">
                  <c:v>#N/A</c:v>
                </c:pt>
                <c:pt idx="5177">
                  <c:v>#N/A</c:v>
                </c:pt>
                <c:pt idx="5178">
                  <c:v>#N/A</c:v>
                </c:pt>
                <c:pt idx="5179">
                  <c:v>#N/A</c:v>
                </c:pt>
                <c:pt idx="5180">
                  <c:v>#N/A</c:v>
                </c:pt>
                <c:pt idx="5181">
                  <c:v>#N/A</c:v>
                </c:pt>
                <c:pt idx="5182">
                  <c:v>#N/A</c:v>
                </c:pt>
                <c:pt idx="5183">
                  <c:v>#N/A</c:v>
                </c:pt>
                <c:pt idx="5184">
                  <c:v>#N/A</c:v>
                </c:pt>
                <c:pt idx="5185">
                  <c:v>#N/A</c:v>
                </c:pt>
                <c:pt idx="5186">
                  <c:v>#N/A</c:v>
                </c:pt>
                <c:pt idx="5187">
                  <c:v>#N/A</c:v>
                </c:pt>
                <c:pt idx="5188">
                  <c:v>#N/A</c:v>
                </c:pt>
                <c:pt idx="5189">
                  <c:v>#N/A</c:v>
                </c:pt>
                <c:pt idx="5190">
                  <c:v>#N/A</c:v>
                </c:pt>
                <c:pt idx="5191">
                  <c:v>#N/A</c:v>
                </c:pt>
                <c:pt idx="5192">
                  <c:v>#N/A</c:v>
                </c:pt>
                <c:pt idx="5193">
                  <c:v>#N/A</c:v>
                </c:pt>
                <c:pt idx="5194">
                  <c:v>#N/A</c:v>
                </c:pt>
                <c:pt idx="5195">
                  <c:v>#N/A</c:v>
                </c:pt>
                <c:pt idx="5196">
                  <c:v>#N/A</c:v>
                </c:pt>
                <c:pt idx="5197">
                  <c:v>#N/A</c:v>
                </c:pt>
                <c:pt idx="5198">
                  <c:v>#N/A</c:v>
                </c:pt>
                <c:pt idx="5199">
                  <c:v>#N/A</c:v>
                </c:pt>
                <c:pt idx="5200">
                  <c:v>#N/A</c:v>
                </c:pt>
                <c:pt idx="5201">
                  <c:v>#N/A</c:v>
                </c:pt>
                <c:pt idx="5202">
                  <c:v>#N/A</c:v>
                </c:pt>
                <c:pt idx="5203">
                  <c:v>#N/A</c:v>
                </c:pt>
                <c:pt idx="5204">
                  <c:v>#N/A</c:v>
                </c:pt>
                <c:pt idx="5205">
                  <c:v>#N/A</c:v>
                </c:pt>
                <c:pt idx="5206">
                  <c:v>#N/A</c:v>
                </c:pt>
                <c:pt idx="5207">
                  <c:v>#N/A</c:v>
                </c:pt>
                <c:pt idx="5208">
                  <c:v>#N/A</c:v>
                </c:pt>
                <c:pt idx="5209">
                  <c:v>#N/A</c:v>
                </c:pt>
                <c:pt idx="5210">
                  <c:v>#N/A</c:v>
                </c:pt>
                <c:pt idx="5211">
                  <c:v>#N/A</c:v>
                </c:pt>
                <c:pt idx="5212">
                  <c:v>#N/A</c:v>
                </c:pt>
                <c:pt idx="5213">
                  <c:v>#N/A</c:v>
                </c:pt>
                <c:pt idx="5214">
                  <c:v>#N/A</c:v>
                </c:pt>
                <c:pt idx="5215">
                  <c:v>#N/A</c:v>
                </c:pt>
                <c:pt idx="5216">
                  <c:v>#N/A</c:v>
                </c:pt>
                <c:pt idx="5217">
                  <c:v>#N/A</c:v>
                </c:pt>
                <c:pt idx="5218">
                  <c:v>#N/A</c:v>
                </c:pt>
                <c:pt idx="5219">
                  <c:v>#N/A</c:v>
                </c:pt>
                <c:pt idx="5220">
                  <c:v>#N/A</c:v>
                </c:pt>
                <c:pt idx="5221">
                  <c:v>#N/A</c:v>
                </c:pt>
                <c:pt idx="5222">
                  <c:v>#N/A</c:v>
                </c:pt>
                <c:pt idx="5223">
                  <c:v>#N/A</c:v>
                </c:pt>
                <c:pt idx="5224">
                  <c:v>#N/A</c:v>
                </c:pt>
                <c:pt idx="5225">
                  <c:v>#N/A</c:v>
                </c:pt>
                <c:pt idx="5226">
                  <c:v>#N/A</c:v>
                </c:pt>
                <c:pt idx="5227">
                  <c:v>#N/A</c:v>
                </c:pt>
                <c:pt idx="5228">
                  <c:v>#N/A</c:v>
                </c:pt>
                <c:pt idx="5229">
                  <c:v>#N/A</c:v>
                </c:pt>
                <c:pt idx="5230">
                  <c:v>#N/A</c:v>
                </c:pt>
                <c:pt idx="5231">
                  <c:v>#N/A</c:v>
                </c:pt>
                <c:pt idx="5232">
                  <c:v>#N/A</c:v>
                </c:pt>
                <c:pt idx="5233">
                  <c:v>#N/A</c:v>
                </c:pt>
                <c:pt idx="5234">
                  <c:v>#N/A</c:v>
                </c:pt>
                <c:pt idx="5235">
                  <c:v>#N/A</c:v>
                </c:pt>
                <c:pt idx="5236">
                  <c:v>#N/A</c:v>
                </c:pt>
                <c:pt idx="5237">
                  <c:v>#N/A</c:v>
                </c:pt>
                <c:pt idx="5238">
                  <c:v>#N/A</c:v>
                </c:pt>
                <c:pt idx="5239">
                  <c:v>#N/A</c:v>
                </c:pt>
                <c:pt idx="5240">
                  <c:v>#N/A</c:v>
                </c:pt>
                <c:pt idx="5241">
                  <c:v>#N/A</c:v>
                </c:pt>
                <c:pt idx="5242">
                  <c:v>#N/A</c:v>
                </c:pt>
                <c:pt idx="5243">
                  <c:v>#N/A</c:v>
                </c:pt>
                <c:pt idx="5244">
                  <c:v>#N/A</c:v>
                </c:pt>
                <c:pt idx="5245">
                  <c:v>#N/A</c:v>
                </c:pt>
                <c:pt idx="5246">
                  <c:v>#N/A</c:v>
                </c:pt>
                <c:pt idx="5247">
                  <c:v>#N/A</c:v>
                </c:pt>
                <c:pt idx="5248">
                  <c:v>#N/A</c:v>
                </c:pt>
                <c:pt idx="5249">
                  <c:v>#N/A</c:v>
                </c:pt>
                <c:pt idx="5250">
                  <c:v>#N/A</c:v>
                </c:pt>
                <c:pt idx="5251">
                  <c:v>#N/A</c:v>
                </c:pt>
                <c:pt idx="5252">
                  <c:v>#N/A</c:v>
                </c:pt>
                <c:pt idx="5253">
                  <c:v>#N/A</c:v>
                </c:pt>
                <c:pt idx="5254">
                  <c:v>#N/A</c:v>
                </c:pt>
                <c:pt idx="5255">
                  <c:v>#N/A</c:v>
                </c:pt>
                <c:pt idx="5256">
                  <c:v>#N/A</c:v>
                </c:pt>
                <c:pt idx="5257">
                  <c:v>#N/A</c:v>
                </c:pt>
                <c:pt idx="5258">
                  <c:v>#N/A</c:v>
                </c:pt>
                <c:pt idx="5259">
                  <c:v>#N/A</c:v>
                </c:pt>
                <c:pt idx="5260">
                  <c:v>#N/A</c:v>
                </c:pt>
                <c:pt idx="5261">
                  <c:v>#N/A</c:v>
                </c:pt>
                <c:pt idx="5262">
                  <c:v>#N/A</c:v>
                </c:pt>
                <c:pt idx="5263">
                  <c:v>#N/A</c:v>
                </c:pt>
                <c:pt idx="5264">
                  <c:v>#N/A</c:v>
                </c:pt>
                <c:pt idx="5265">
                  <c:v>#N/A</c:v>
                </c:pt>
                <c:pt idx="5266">
                  <c:v>#N/A</c:v>
                </c:pt>
                <c:pt idx="5267">
                  <c:v>#N/A</c:v>
                </c:pt>
                <c:pt idx="5268">
                  <c:v>#N/A</c:v>
                </c:pt>
                <c:pt idx="5269">
                  <c:v>#N/A</c:v>
                </c:pt>
                <c:pt idx="5270">
                  <c:v>#N/A</c:v>
                </c:pt>
                <c:pt idx="5271">
                  <c:v>#N/A</c:v>
                </c:pt>
                <c:pt idx="5272">
                  <c:v>#N/A</c:v>
                </c:pt>
                <c:pt idx="5273">
                  <c:v>#N/A</c:v>
                </c:pt>
                <c:pt idx="5274">
                  <c:v>#N/A</c:v>
                </c:pt>
                <c:pt idx="5275">
                  <c:v>#N/A</c:v>
                </c:pt>
                <c:pt idx="5276">
                  <c:v>#N/A</c:v>
                </c:pt>
                <c:pt idx="5277">
                  <c:v>#N/A</c:v>
                </c:pt>
                <c:pt idx="5278">
                  <c:v>#N/A</c:v>
                </c:pt>
                <c:pt idx="5279">
                  <c:v>#N/A</c:v>
                </c:pt>
                <c:pt idx="5280">
                  <c:v>#N/A</c:v>
                </c:pt>
                <c:pt idx="5281">
                  <c:v>#N/A</c:v>
                </c:pt>
                <c:pt idx="5282">
                  <c:v>#N/A</c:v>
                </c:pt>
                <c:pt idx="5283">
                  <c:v>#N/A</c:v>
                </c:pt>
                <c:pt idx="5284">
                  <c:v>#N/A</c:v>
                </c:pt>
                <c:pt idx="5285">
                  <c:v>#N/A</c:v>
                </c:pt>
                <c:pt idx="5286">
                  <c:v>#N/A</c:v>
                </c:pt>
                <c:pt idx="5287">
                  <c:v>#N/A</c:v>
                </c:pt>
                <c:pt idx="5288">
                  <c:v>#N/A</c:v>
                </c:pt>
                <c:pt idx="5289">
                  <c:v>#N/A</c:v>
                </c:pt>
                <c:pt idx="5290">
                  <c:v>#N/A</c:v>
                </c:pt>
                <c:pt idx="5291">
                  <c:v>#N/A</c:v>
                </c:pt>
                <c:pt idx="5292">
                  <c:v>#N/A</c:v>
                </c:pt>
                <c:pt idx="5293">
                  <c:v>#N/A</c:v>
                </c:pt>
                <c:pt idx="5294">
                  <c:v>#N/A</c:v>
                </c:pt>
                <c:pt idx="5295">
                  <c:v>#N/A</c:v>
                </c:pt>
                <c:pt idx="5296">
                  <c:v>#N/A</c:v>
                </c:pt>
                <c:pt idx="5297">
                  <c:v>#N/A</c:v>
                </c:pt>
                <c:pt idx="5298">
                  <c:v>#N/A</c:v>
                </c:pt>
                <c:pt idx="5299">
                  <c:v>#N/A</c:v>
                </c:pt>
                <c:pt idx="5300">
                  <c:v>#N/A</c:v>
                </c:pt>
                <c:pt idx="5301">
                  <c:v>#N/A</c:v>
                </c:pt>
                <c:pt idx="5302">
                  <c:v>#N/A</c:v>
                </c:pt>
                <c:pt idx="5303">
                  <c:v>#N/A</c:v>
                </c:pt>
                <c:pt idx="5304">
                  <c:v>#N/A</c:v>
                </c:pt>
                <c:pt idx="5305">
                  <c:v>#N/A</c:v>
                </c:pt>
                <c:pt idx="5306">
                  <c:v>#N/A</c:v>
                </c:pt>
                <c:pt idx="5307">
                  <c:v>#N/A</c:v>
                </c:pt>
                <c:pt idx="5308">
                  <c:v>#N/A</c:v>
                </c:pt>
                <c:pt idx="5309">
                  <c:v>#N/A</c:v>
                </c:pt>
                <c:pt idx="5310">
                  <c:v>#N/A</c:v>
                </c:pt>
                <c:pt idx="5311">
                  <c:v>#N/A</c:v>
                </c:pt>
                <c:pt idx="5312">
                  <c:v>#N/A</c:v>
                </c:pt>
                <c:pt idx="5313">
                  <c:v>#N/A</c:v>
                </c:pt>
                <c:pt idx="5314">
                  <c:v>#N/A</c:v>
                </c:pt>
                <c:pt idx="5315">
                  <c:v>#N/A</c:v>
                </c:pt>
                <c:pt idx="5316">
                  <c:v>#N/A</c:v>
                </c:pt>
                <c:pt idx="5317">
                  <c:v>#N/A</c:v>
                </c:pt>
                <c:pt idx="5318">
                  <c:v>#N/A</c:v>
                </c:pt>
                <c:pt idx="5319">
                  <c:v>#N/A</c:v>
                </c:pt>
                <c:pt idx="5320">
                  <c:v>#N/A</c:v>
                </c:pt>
                <c:pt idx="5321">
                  <c:v>#N/A</c:v>
                </c:pt>
                <c:pt idx="5322">
                  <c:v>#N/A</c:v>
                </c:pt>
                <c:pt idx="5323">
                  <c:v>#N/A</c:v>
                </c:pt>
                <c:pt idx="5324">
                  <c:v>#N/A</c:v>
                </c:pt>
                <c:pt idx="5325">
                  <c:v>#N/A</c:v>
                </c:pt>
                <c:pt idx="5326">
                  <c:v>#N/A</c:v>
                </c:pt>
                <c:pt idx="5327">
                  <c:v>#N/A</c:v>
                </c:pt>
                <c:pt idx="5328">
                  <c:v>#N/A</c:v>
                </c:pt>
                <c:pt idx="5329">
                  <c:v>#N/A</c:v>
                </c:pt>
                <c:pt idx="5330">
                  <c:v>#N/A</c:v>
                </c:pt>
                <c:pt idx="5331">
                  <c:v>#N/A</c:v>
                </c:pt>
                <c:pt idx="5332">
                  <c:v>#N/A</c:v>
                </c:pt>
                <c:pt idx="5333">
                  <c:v>#N/A</c:v>
                </c:pt>
                <c:pt idx="5334">
                  <c:v>#N/A</c:v>
                </c:pt>
                <c:pt idx="5335">
                  <c:v>#N/A</c:v>
                </c:pt>
                <c:pt idx="5336">
                  <c:v>#N/A</c:v>
                </c:pt>
                <c:pt idx="5337">
                  <c:v>#N/A</c:v>
                </c:pt>
                <c:pt idx="5338">
                  <c:v>#N/A</c:v>
                </c:pt>
                <c:pt idx="5339">
                  <c:v>#N/A</c:v>
                </c:pt>
                <c:pt idx="5340">
                  <c:v>#N/A</c:v>
                </c:pt>
                <c:pt idx="5341">
                  <c:v>#N/A</c:v>
                </c:pt>
                <c:pt idx="5342">
                  <c:v>#N/A</c:v>
                </c:pt>
                <c:pt idx="5343">
                  <c:v>#N/A</c:v>
                </c:pt>
                <c:pt idx="5344">
                  <c:v>#N/A</c:v>
                </c:pt>
                <c:pt idx="5345">
                  <c:v>#N/A</c:v>
                </c:pt>
                <c:pt idx="5346">
                  <c:v>#N/A</c:v>
                </c:pt>
                <c:pt idx="5347">
                  <c:v>#N/A</c:v>
                </c:pt>
                <c:pt idx="5348">
                  <c:v>#N/A</c:v>
                </c:pt>
                <c:pt idx="5349">
                  <c:v>#N/A</c:v>
                </c:pt>
                <c:pt idx="5350">
                  <c:v>#N/A</c:v>
                </c:pt>
                <c:pt idx="5351">
                  <c:v>#N/A</c:v>
                </c:pt>
                <c:pt idx="5352">
                  <c:v>#N/A</c:v>
                </c:pt>
                <c:pt idx="5353">
                  <c:v>#N/A</c:v>
                </c:pt>
                <c:pt idx="5354">
                  <c:v>#N/A</c:v>
                </c:pt>
                <c:pt idx="5355">
                  <c:v>#N/A</c:v>
                </c:pt>
                <c:pt idx="5356">
                  <c:v>#N/A</c:v>
                </c:pt>
                <c:pt idx="5357">
                  <c:v>#N/A</c:v>
                </c:pt>
                <c:pt idx="5358">
                  <c:v>#N/A</c:v>
                </c:pt>
                <c:pt idx="5359">
                  <c:v>#N/A</c:v>
                </c:pt>
                <c:pt idx="5360">
                  <c:v>#N/A</c:v>
                </c:pt>
                <c:pt idx="5361">
                  <c:v>#N/A</c:v>
                </c:pt>
                <c:pt idx="5362">
                  <c:v>#N/A</c:v>
                </c:pt>
                <c:pt idx="5363">
                  <c:v>#N/A</c:v>
                </c:pt>
                <c:pt idx="5364">
                  <c:v>#N/A</c:v>
                </c:pt>
                <c:pt idx="5365">
                  <c:v>#N/A</c:v>
                </c:pt>
                <c:pt idx="5366">
                  <c:v>#N/A</c:v>
                </c:pt>
                <c:pt idx="5367">
                  <c:v>#N/A</c:v>
                </c:pt>
                <c:pt idx="5368">
                  <c:v>#N/A</c:v>
                </c:pt>
                <c:pt idx="5369">
                  <c:v>#N/A</c:v>
                </c:pt>
                <c:pt idx="5370">
                  <c:v>#N/A</c:v>
                </c:pt>
                <c:pt idx="5371">
                  <c:v>#N/A</c:v>
                </c:pt>
                <c:pt idx="5372">
                  <c:v>#N/A</c:v>
                </c:pt>
                <c:pt idx="5373">
                  <c:v>#N/A</c:v>
                </c:pt>
                <c:pt idx="5374">
                  <c:v>#N/A</c:v>
                </c:pt>
                <c:pt idx="5375">
                  <c:v>#N/A</c:v>
                </c:pt>
                <c:pt idx="5376">
                  <c:v>#N/A</c:v>
                </c:pt>
                <c:pt idx="5377">
                  <c:v>#N/A</c:v>
                </c:pt>
                <c:pt idx="5378">
                  <c:v>#N/A</c:v>
                </c:pt>
                <c:pt idx="5379">
                  <c:v>#N/A</c:v>
                </c:pt>
                <c:pt idx="5380">
                  <c:v>#N/A</c:v>
                </c:pt>
                <c:pt idx="5381">
                  <c:v>#N/A</c:v>
                </c:pt>
                <c:pt idx="5382">
                  <c:v>#N/A</c:v>
                </c:pt>
                <c:pt idx="5383">
                  <c:v>#N/A</c:v>
                </c:pt>
                <c:pt idx="5384">
                  <c:v>#N/A</c:v>
                </c:pt>
                <c:pt idx="5385">
                  <c:v>#N/A</c:v>
                </c:pt>
                <c:pt idx="5386">
                  <c:v>#N/A</c:v>
                </c:pt>
                <c:pt idx="5387">
                  <c:v>#N/A</c:v>
                </c:pt>
                <c:pt idx="5388">
                  <c:v>#N/A</c:v>
                </c:pt>
                <c:pt idx="5389">
                  <c:v>#N/A</c:v>
                </c:pt>
                <c:pt idx="5390">
                  <c:v>#N/A</c:v>
                </c:pt>
                <c:pt idx="5391">
                  <c:v>#N/A</c:v>
                </c:pt>
                <c:pt idx="5392">
                  <c:v>#N/A</c:v>
                </c:pt>
                <c:pt idx="5393">
                  <c:v>#N/A</c:v>
                </c:pt>
                <c:pt idx="5394">
                  <c:v>#N/A</c:v>
                </c:pt>
                <c:pt idx="5395">
                  <c:v>#N/A</c:v>
                </c:pt>
                <c:pt idx="5396">
                  <c:v>#N/A</c:v>
                </c:pt>
                <c:pt idx="5397">
                  <c:v>#N/A</c:v>
                </c:pt>
                <c:pt idx="5398">
                  <c:v>#N/A</c:v>
                </c:pt>
                <c:pt idx="5399">
                  <c:v>#N/A</c:v>
                </c:pt>
                <c:pt idx="5400">
                  <c:v>#N/A</c:v>
                </c:pt>
                <c:pt idx="5401">
                  <c:v>#N/A</c:v>
                </c:pt>
                <c:pt idx="5402">
                  <c:v>#N/A</c:v>
                </c:pt>
                <c:pt idx="5403">
                  <c:v>#N/A</c:v>
                </c:pt>
                <c:pt idx="5404">
                  <c:v>#N/A</c:v>
                </c:pt>
                <c:pt idx="5405">
                  <c:v>#N/A</c:v>
                </c:pt>
                <c:pt idx="5406">
                  <c:v>#N/A</c:v>
                </c:pt>
                <c:pt idx="5407">
                  <c:v>#N/A</c:v>
                </c:pt>
                <c:pt idx="5408">
                  <c:v>#N/A</c:v>
                </c:pt>
                <c:pt idx="5409">
                  <c:v>#N/A</c:v>
                </c:pt>
                <c:pt idx="5410">
                  <c:v>#N/A</c:v>
                </c:pt>
                <c:pt idx="5411">
                  <c:v>#N/A</c:v>
                </c:pt>
                <c:pt idx="5412">
                  <c:v>#N/A</c:v>
                </c:pt>
                <c:pt idx="5413">
                  <c:v>#N/A</c:v>
                </c:pt>
                <c:pt idx="5414">
                  <c:v>#N/A</c:v>
                </c:pt>
                <c:pt idx="5415">
                  <c:v>#N/A</c:v>
                </c:pt>
                <c:pt idx="5416">
                  <c:v>#N/A</c:v>
                </c:pt>
                <c:pt idx="5417">
                  <c:v>#N/A</c:v>
                </c:pt>
                <c:pt idx="5418">
                  <c:v>#N/A</c:v>
                </c:pt>
                <c:pt idx="5419">
                  <c:v>#N/A</c:v>
                </c:pt>
                <c:pt idx="5420">
                  <c:v>#N/A</c:v>
                </c:pt>
                <c:pt idx="5421">
                  <c:v>#N/A</c:v>
                </c:pt>
                <c:pt idx="5422">
                  <c:v>#N/A</c:v>
                </c:pt>
                <c:pt idx="5423">
                  <c:v>#N/A</c:v>
                </c:pt>
                <c:pt idx="5424">
                  <c:v>#N/A</c:v>
                </c:pt>
                <c:pt idx="5425">
                  <c:v>#N/A</c:v>
                </c:pt>
                <c:pt idx="5426">
                  <c:v>#N/A</c:v>
                </c:pt>
                <c:pt idx="5427">
                  <c:v>#N/A</c:v>
                </c:pt>
                <c:pt idx="5428">
                  <c:v>#N/A</c:v>
                </c:pt>
                <c:pt idx="5429">
                  <c:v>#N/A</c:v>
                </c:pt>
                <c:pt idx="5430">
                  <c:v>#N/A</c:v>
                </c:pt>
                <c:pt idx="5431">
                  <c:v>#N/A</c:v>
                </c:pt>
                <c:pt idx="5432">
                  <c:v>#N/A</c:v>
                </c:pt>
                <c:pt idx="5433">
                  <c:v>#N/A</c:v>
                </c:pt>
                <c:pt idx="5434">
                  <c:v>#N/A</c:v>
                </c:pt>
                <c:pt idx="5435">
                  <c:v>#N/A</c:v>
                </c:pt>
                <c:pt idx="5436">
                  <c:v>#N/A</c:v>
                </c:pt>
                <c:pt idx="5437">
                  <c:v>#N/A</c:v>
                </c:pt>
                <c:pt idx="5438">
                  <c:v>#N/A</c:v>
                </c:pt>
                <c:pt idx="5439">
                  <c:v>#N/A</c:v>
                </c:pt>
                <c:pt idx="5440">
                  <c:v>#N/A</c:v>
                </c:pt>
                <c:pt idx="5441">
                  <c:v>#N/A</c:v>
                </c:pt>
                <c:pt idx="5442">
                  <c:v>#N/A</c:v>
                </c:pt>
                <c:pt idx="5443">
                  <c:v>#N/A</c:v>
                </c:pt>
                <c:pt idx="5444">
                  <c:v>#N/A</c:v>
                </c:pt>
                <c:pt idx="5445">
                  <c:v>#N/A</c:v>
                </c:pt>
                <c:pt idx="5446">
                  <c:v>#N/A</c:v>
                </c:pt>
                <c:pt idx="5447">
                  <c:v>#N/A</c:v>
                </c:pt>
                <c:pt idx="5448">
                  <c:v>#N/A</c:v>
                </c:pt>
                <c:pt idx="5449">
                  <c:v>#N/A</c:v>
                </c:pt>
                <c:pt idx="5450">
                  <c:v>#N/A</c:v>
                </c:pt>
                <c:pt idx="5451">
                  <c:v>#N/A</c:v>
                </c:pt>
                <c:pt idx="5452">
                  <c:v>#N/A</c:v>
                </c:pt>
                <c:pt idx="5453">
                  <c:v>#N/A</c:v>
                </c:pt>
                <c:pt idx="5454">
                  <c:v>#N/A</c:v>
                </c:pt>
                <c:pt idx="5455">
                  <c:v>#N/A</c:v>
                </c:pt>
                <c:pt idx="5456">
                  <c:v>#N/A</c:v>
                </c:pt>
                <c:pt idx="5457">
                  <c:v>#N/A</c:v>
                </c:pt>
                <c:pt idx="5458">
                  <c:v>#N/A</c:v>
                </c:pt>
                <c:pt idx="5459">
                  <c:v>#N/A</c:v>
                </c:pt>
                <c:pt idx="5460">
                  <c:v>#N/A</c:v>
                </c:pt>
                <c:pt idx="5461">
                  <c:v>#N/A</c:v>
                </c:pt>
                <c:pt idx="5462">
                  <c:v>#N/A</c:v>
                </c:pt>
                <c:pt idx="5463">
                  <c:v>#N/A</c:v>
                </c:pt>
                <c:pt idx="5464">
                  <c:v>#N/A</c:v>
                </c:pt>
                <c:pt idx="5465">
                  <c:v>#N/A</c:v>
                </c:pt>
                <c:pt idx="5466">
                  <c:v>#N/A</c:v>
                </c:pt>
                <c:pt idx="5467">
                  <c:v>#N/A</c:v>
                </c:pt>
                <c:pt idx="5468">
                  <c:v>#N/A</c:v>
                </c:pt>
                <c:pt idx="5469">
                  <c:v>#N/A</c:v>
                </c:pt>
                <c:pt idx="5470">
                  <c:v>#N/A</c:v>
                </c:pt>
                <c:pt idx="5471">
                  <c:v>#N/A</c:v>
                </c:pt>
                <c:pt idx="5472">
                  <c:v>#N/A</c:v>
                </c:pt>
                <c:pt idx="5473">
                  <c:v>#N/A</c:v>
                </c:pt>
                <c:pt idx="5474">
                  <c:v>#N/A</c:v>
                </c:pt>
                <c:pt idx="5475">
                  <c:v>#N/A</c:v>
                </c:pt>
                <c:pt idx="5476">
                  <c:v>#N/A</c:v>
                </c:pt>
                <c:pt idx="5477">
                  <c:v>#N/A</c:v>
                </c:pt>
                <c:pt idx="5478">
                  <c:v>#N/A</c:v>
                </c:pt>
                <c:pt idx="5479">
                  <c:v>#N/A</c:v>
                </c:pt>
                <c:pt idx="5480">
                  <c:v>#N/A</c:v>
                </c:pt>
                <c:pt idx="5481">
                  <c:v>#N/A</c:v>
                </c:pt>
                <c:pt idx="5482">
                  <c:v>#N/A</c:v>
                </c:pt>
                <c:pt idx="5483">
                  <c:v>#N/A</c:v>
                </c:pt>
                <c:pt idx="5484">
                  <c:v>#N/A</c:v>
                </c:pt>
                <c:pt idx="5485">
                  <c:v>#N/A</c:v>
                </c:pt>
                <c:pt idx="5486">
                  <c:v>#N/A</c:v>
                </c:pt>
                <c:pt idx="5487">
                  <c:v>#N/A</c:v>
                </c:pt>
                <c:pt idx="5488">
                  <c:v>#N/A</c:v>
                </c:pt>
                <c:pt idx="5489">
                  <c:v>#N/A</c:v>
                </c:pt>
                <c:pt idx="5490">
                  <c:v>#N/A</c:v>
                </c:pt>
                <c:pt idx="5491">
                  <c:v>#N/A</c:v>
                </c:pt>
                <c:pt idx="5492">
                  <c:v>#N/A</c:v>
                </c:pt>
                <c:pt idx="5493">
                  <c:v>#N/A</c:v>
                </c:pt>
                <c:pt idx="5494">
                  <c:v>#N/A</c:v>
                </c:pt>
                <c:pt idx="5495">
                  <c:v>#N/A</c:v>
                </c:pt>
                <c:pt idx="5496">
                  <c:v>#N/A</c:v>
                </c:pt>
                <c:pt idx="5497">
                  <c:v>#N/A</c:v>
                </c:pt>
                <c:pt idx="5498">
                  <c:v>#N/A</c:v>
                </c:pt>
                <c:pt idx="5499">
                  <c:v>#N/A</c:v>
                </c:pt>
                <c:pt idx="5500">
                  <c:v>#N/A</c:v>
                </c:pt>
                <c:pt idx="5501">
                  <c:v>#N/A</c:v>
                </c:pt>
                <c:pt idx="5502">
                  <c:v>#N/A</c:v>
                </c:pt>
                <c:pt idx="5503">
                  <c:v>#N/A</c:v>
                </c:pt>
                <c:pt idx="5504">
                  <c:v>#N/A</c:v>
                </c:pt>
                <c:pt idx="5505">
                  <c:v>#N/A</c:v>
                </c:pt>
                <c:pt idx="5506">
                  <c:v>#N/A</c:v>
                </c:pt>
                <c:pt idx="5507">
                  <c:v>#N/A</c:v>
                </c:pt>
                <c:pt idx="5508">
                  <c:v>#N/A</c:v>
                </c:pt>
                <c:pt idx="5509">
                  <c:v>#N/A</c:v>
                </c:pt>
                <c:pt idx="5510">
                  <c:v>#N/A</c:v>
                </c:pt>
                <c:pt idx="5511">
                  <c:v>#N/A</c:v>
                </c:pt>
                <c:pt idx="5512">
                  <c:v>#N/A</c:v>
                </c:pt>
                <c:pt idx="5513">
                  <c:v>#N/A</c:v>
                </c:pt>
                <c:pt idx="5514">
                  <c:v>#N/A</c:v>
                </c:pt>
                <c:pt idx="5515">
                  <c:v>#N/A</c:v>
                </c:pt>
                <c:pt idx="5516">
                  <c:v>#N/A</c:v>
                </c:pt>
                <c:pt idx="5517">
                  <c:v>#N/A</c:v>
                </c:pt>
                <c:pt idx="5518">
                  <c:v>#N/A</c:v>
                </c:pt>
                <c:pt idx="5519">
                  <c:v>#N/A</c:v>
                </c:pt>
                <c:pt idx="5520">
                  <c:v>#N/A</c:v>
                </c:pt>
                <c:pt idx="5521">
                  <c:v>#N/A</c:v>
                </c:pt>
                <c:pt idx="5522">
                  <c:v>#N/A</c:v>
                </c:pt>
                <c:pt idx="5523">
                  <c:v>#N/A</c:v>
                </c:pt>
                <c:pt idx="5524">
                  <c:v>#N/A</c:v>
                </c:pt>
                <c:pt idx="5525">
                  <c:v>#N/A</c:v>
                </c:pt>
                <c:pt idx="5526">
                  <c:v>#N/A</c:v>
                </c:pt>
                <c:pt idx="5527">
                  <c:v>#N/A</c:v>
                </c:pt>
                <c:pt idx="5528">
                  <c:v>#N/A</c:v>
                </c:pt>
                <c:pt idx="5529">
                  <c:v>#N/A</c:v>
                </c:pt>
                <c:pt idx="5530">
                  <c:v>#N/A</c:v>
                </c:pt>
                <c:pt idx="5531">
                  <c:v>#N/A</c:v>
                </c:pt>
                <c:pt idx="5532">
                  <c:v>#N/A</c:v>
                </c:pt>
                <c:pt idx="5533">
                  <c:v>#N/A</c:v>
                </c:pt>
                <c:pt idx="5534">
                  <c:v>#N/A</c:v>
                </c:pt>
                <c:pt idx="5535">
                  <c:v>#N/A</c:v>
                </c:pt>
                <c:pt idx="5536">
                  <c:v>#N/A</c:v>
                </c:pt>
                <c:pt idx="5537">
                  <c:v>#N/A</c:v>
                </c:pt>
                <c:pt idx="5538">
                  <c:v>#N/A</c:v>
                </c:pt>
                <c:pt idx="5539">
                  <c:v>#N/A</c:v>
                </c:pt>
                <c:pt idx="5540">
                  <c:v>#N/A</c:v>
                </c:pt>
                <c:pt idx="5541">
                  <c:v>#N/A</c:v>
                </c:pt>
                <c:pt idx="5542">
                  <c:v>#N/A</c:v>
                </c:pt>
                <c:pt idx="5543">
                  <c:v>#N/A</c:v>
                </c:pt>
                <c:pt idx="5544">
                  <c:v>#N/A</c:v>
                </c:pt>
                <c:pt idx="5545">
                  <c:v>#N/A</c:v>
                </c:pt>
                <c:pt idx="5546">
                  <c:v>#N/A</c:v>
                </c:pt>
                <c:pt idx="5547">
                  <c:v>#N/A</c:v>
                </c:pt>
                <c:pt idx="5548">
                  <c:v>#N/A</c:v>
                </c:pt>
                <c:pt idx="5549">
                  <c:v>#N/A</c:v>
                </c:pt>
                <c:pt idx="5550">
                  <c:v>#N/A</c:v>
                </c:pt>
                <c:pt idx="5551">
                  <c:v>#N/A</c:v>
                </c:pt>
                <c:pt idx="5552">
                  <c:v>#N/A</c:v>
                </c:pt>
                <c:pt idx="5553">
                  <c:v>#N/A</c:v>
                </c:pt>
                <c:pt idx="5554">
                  <c:v>#N/A</c:v>
                </c:pt>
                <c:pt idx="5555">
                  <c:v>#N/A</c:v>
                </c:pt>
                <c:pt idx="5556">
                  <c:v>#N/A</c:v>
                </c:pt>
                <c:pt idx="5557">
                  <c:v>#N/A</c:v>
                </c:pt>
                <c:pt idx="5558">
                  <c:v>#N/A</c:v>
                </c:pt>
                <c:pt idx="5559">
                  <c:v>#N/A</c:v>
                </c:pt>
                <c:pt idx="5560">
                  <c:v>#N/A</c:v>
                </c:pt>
                <c:pt idx="5561">
                  <c:v>#N/A</c:v>
                </c:pt>
                <c:pt idx="5562">
                  <c:v>#N/A</c:v>
                </c:pt>
                <c:pt idx="5563">
                  <c:v>#N/A</c:v>
                </c:pt>
                <c:pt idx="5564">
                  <c:v>#N/A</c:v>
                </c:pt>
                <c:pt idx="5565">
                  <c:v>#N/A</c:v>
                </c:pt>
                <c:pt idx="5566">
                  <c:v>#N/A</c:v>
                </c:pt>
                <c:pt idx="5567">
                  <c:v>#N/A</c:v>
                </c:pt>
                <c:pt idx="5568">
                  <c:v>#N/A</c:v>
                </c:pt>
                <c:pt idx="5569">
                  <c:v>#N/A</c:v>
                </c:pt>
                <c:pt idx="5570">
                  <c:v>#N/A</c:v>
                </c:pt>
                <c:pt idx="5571">
                  <c:v>#N/A</c:v>
                </c:pt>
                <c:pt idx="5572">
                  <c:v>#N/A</c:v>
                </c:pt>
                <c:pt idx="5573">
                  <c:v>#N/A</c:v>
                </c:pt>
                <c:pt idx="5574">
                  <c:v>#N/A</c:v>
                </c:pt>
                <c:pt idx="5575">
                  <c:v>#N/A</c:v>
                </c:pt>
                <c:pt idx="5576">
                  <c:v>#N/A</c:v>
                </c:pt>
                <c:pt idx="5577">
                  <c:v>#N/A</c:v>
                </c:pt>
                <c:pt idx="5578">
                  <c:v>#N/A</c:v>
                </c:pt>
                <c:pt idx="5579">
                  <c:v>#N/A</c:v>
                </c:pt>
                <c:pt idx="5580">
                  <c:v>#N/A</c:v>
                </c:pt>
                <c:pt idx="5581">
                  <c:v>#N/A</c:v>
                </c:pt>
                <c:pt idx="5582">
                  <c:v>#N/A</c:v>
                </c:pt>
                <c:pt idx="5583">
                  <c:v>#N/A</c:v>
                </c:pt>
                <c:pt idx="5584">
                  <c:v>#N/A</c:v>
                </c:pt>
                <c:pt idx="5585">
                  <c:v>#N/A</c:v>
                </c:pt>
                <c:pt idx="5586">
                  <c:v>#N/A</c:v>
                </c:pt>
                <c:pt idx="5587">
                  <c:v>#N/A</c:v>
                </c:pt>
                <c:pt idx="5588">
                  <c:v>#N/A</c:v>
                </c:pt>
                <c:pt idx="5589">
                  <c:v>#N/A</c:v>
                </c:pt>
                <c:pt idx="5590">
                  <c:v>#N/A</c:v>
                </c:pt>
                <c:pt idx="5591">
                  <c:v>#N/A</c:v>
                </c:pt>
                <c:pt idx="5592">
                  <c:v>#N/A</c:v>
                </c:pt>
                <c:pt idx="5593">
                  <c:v>#N/A</c:v>
                </c:pt>
                <c:pt idx="5594">
                  <c:v>#N/A</c:v>
                </c:pt>
                <c:pt idx="5595">
                  <c:v>#N/A</c:v>
                </c:pt>
                <c:pt idx="5596">
                  <c:v>#N/A</c:v>
                </c:pt>
                <c:pt idx="5597">
                  <c:v>#N/A</c:v>
                </c:pt>
                <c:pt idx="5598">
                  <c:v>#N/A</c:v>
                </c:pt>
                <c:pt idx="5599">
                  <c:v>#N/A</c:v>
                </c:pt>
                <c:pt idx="5600">
                  <c:v>#N/A</c:v>
                </c:pt>
                <c:pt idx="5601">
                  <c:v>#N/A</c:v>
                </c:pt>
                <c:pt idx="5602">
                  <c:v>#N/A</c:v>
                </c:pt>
                <c:pt idx="5603">
                  <c:v>#N/A</c:v>
                </c:pt>
                <c:pt idx="5604">
                  <c:v>#N/A</c:v>
                </c:pt>
                <c:pt idx="5605">
                  <c:v>#N/A</c:v>
                </c:pt>
                <c:pt idx="5606">
                  <c:v>#N/A</c:v>
                </c:pt>
                <c:pt idx="5607">
                  <c:v>#N/A</c:v>
                </c:pt>
                <c:pt idx="5608">
                  <c:v>#N/A</c:v>
                </c:pt>
                <c:pt idx="5609">
                  <c:v>#N/A</c:v>
                </c:pt>
                <c:pt idx="5610">
                  <c:v>#N/A</c:v>
                </c:pt>
                <c:pt idx="5611">
                  <c:v>#N/A</c:v>
                </c:pt>
                <c:pt idx="5612">
                  <c:v>#N/A</c:v>
                </c:pt>
                <c:pt idx="5613">
                  <c:v>#N/A</c:v>
                </c:pt>
                <c:pt idx="5614">
                  <c:v>#N/A</c:v>
                </c:pt>
                <c:pt idx="5615">
                  <c:v>#N/A</c:v>
                </c:pt>
                <c:pt idx="5616">
                  <c:v>#N/A</c:v>
                </c:pt>
                <c:pt idx="5617">
                  <c:v>#N/A</c:v>
                </c:pt>
                <c:pt idx="5618">
                  <c:v>#N/A</c:v>
                </c:pt>
                <c:pt idx="5619">
                  <c:v>#N/A</c:v>
                </c:pt>
                <c:pt idx="5620">
                  <c:v>#N/A</c:v>
                </c:pt>
                <c:pt idx="5621">
                  <c:v>#N/A</c:v>
                </c:pt>
                <c:pt idx="5622">
                  <c:v>#N/A</c:v>
                </c:pt>
                <c:pt idx="5623">
                  <c:v>#N/A</c:v>
                </c:pt>
                <c:pt idx="5624">
                  <c:v>#N/A</c:v>
                </c:pt>
                <c:pt idx="5625">
                  <c:v>#N/A</c:v>
                </c:pt>
                <c:pt idx="5626">
                  <c:v>#N/A</c:v>
                </c:pt>
                <c:pt idx="5627">
                  <c:v>#N/A</c:v>
                </c:pt>
                <c:pt idx="5628">
                  <c:v>#N/A</c:v>
                </c:pt>
                <c:pt idx="5629">
                  <c:v>#N/A</c:v>
                </c:pt>
                <c:pt idx="5630">
                  <c:v>#N/A</c:v>
                </c:pt>
                <c:pt idx="5631">
                  <c:v>#N/A</c:v>
                </c:pt>
                <c:pt idx="5632">
                  <c:v>#N/A</c:v>
                </c:pt>
                <c:pt idx="5633">
                  <c:v>#N/A</c:v>
                </c:pt>
                <c:pt idx="5634">
                  <c:v>#N/A</c:v>
                </c:pt>
                <c:pt idx="5635">
                  <c:v>#N/A</c:v>
                </c:pt>
                <c:pt idx="5636">
                  <c:v>#N/A</c:v>
                </c:pt>
                <c:pt idx="5637">
                  <c:v>#N/A</c:v>
                </c:pt>
                <c:pt idx="5638">
                  <c:v>#N/A</c:v>
                </c:pt>
                <c:pt idx="5639">
                  <c:v>#N/A</c:v>
                </c:pt>
                <c:pt idx="5640">
                  <c:v>#N/A</c:v>
                </c:pt>
                <c:pt idx="5641">
                  <c:v>#N/A</c:v>
                </c:pt>
                <c:pt idx="5642">
                  <c:v>#N/A</c:v>
                </c:pt>
                <c:pt idx="5643">
                  <c:v>#N/A</c:v>
                </c:pt>
                <c:pt idx="5644">
                  <c:v>#N/A</c:v>
                </c:pt>
                <c:pt idx="5645">
                  <c:v>#N/A</c:v>
                </c:pt>
                <c:pt idx="5646">
                  <c:v>#N/A</c:v>
                </c:pt>
                <c:pt idx="5647">
                  <c:v>#N/A</c:v>
                </c:pt>
                <c:pt idx="5648">
                  <c:v>#N/A</c:v>
                </c:pt>
                <c:pt idx="5649">
                  <c:v>#N/A</c:v>
                </c:pt>
                <c:pt idx="5650">
                  <c:v>#N/A</c:v>
                </c:pt>
                <c:pt idx="5651">
                  <c:v>#N/A</c:v>
                </c:pt>
                <c:pt idx="5652">
                  <c:v>#N/A</c:v>
                </c:pt>
                <c:pt idx="5653">
                  <c:v>#N/A</c:v>
                </c:pt>
                <c:pt idx="5654">
                  <c:v>#N/A</c:v>
                </c:pt>
                <c:pt idx="5655">
                  <c:v>#N/A</c:v>
                </c:pt>
                <c:pt idx="5656">
                  <c:v>#N/A</c:v>
                </c:pt>
                <c:pt idx="5657">
                  <c:v>#N/A</c:v>
                </c:pt>
                <c:pt idx="5658">
                  <c:v>#N/A</c:v>
                </c:pt>
                <c:pt idx="5659">
                  <c:v>#N/A</c:v>
                </c:pt>
                <c:pt idx="5660">
                  <c:v>#N/A</c:v>
                </c:pt>
                <c:pt idx="5661">
                  <c:v>#N/A</c:v>
                </c:pt>
                <c:pt idx="5662">
                  <c:v>#N/A</c:v>
                </c:pt>
                <c:pt idx="5663">
                  <c:v>#N/A</c:v>
                </c:pt>
                <c:pt idx="5664">
                  <c:v>#N/A</c:v>
                </c:pt>
                <c:pt idx="5665">
                  <c:v>#N/A</c:v>
                </c:pt>
                <c:pt idx="5666">
                  <c:v>#N/A</c:v>
                </c:pt>
                <c:pt idx="5667">
                  <c:v>#N/A</c:v>
                </c:pt>
                <c:pt idx="5668">
                  <c:v>#N/A</c:v>
                </c:pt>
                <c:pt idx="5669">
                  <c:v>#N/A</c:v>
                </c:pt>
                <c:pt idx="5670">
                  <c:v>#N/A</c:v>
                </c:pt>
                <c:pt idx="5671">
                  <c:v>#N/A</c:v>
                </c:pt>
                <c:pt idx="5672">
                  <c:v>#N/A</c:v>
                </c:pt>
                <c:pt idx="5673">
                  <c:v>#N/A</c:v>
                </c:pt>
                <c:pt idx="5674">
                  <c:v>#N/A</c:v>
                </c:pt>
                <c:pt idx="5675">
                  <c:v>#N/A</c:v>
                </c:pt>
                <c:pt idx="5676">
                  <c:v>#N/A</c:v>
                </c:pt>
                <c:pt idx="5677">
                  <c:v>#N/A</c:v>
                </c:pt>
                <c:pt idx="5678">
                  <c:v>#N/A</c:v>
                </c:pt>
                <c:pt idx="5679">
                  <c:v>#N/A</c:v>
                </c:pt>
                <c:pt idx="5680">
                  <c:v>#N/A</c:v>
                </c:pt>
                <c:pt idx="5681">
                  <c:v>#N/A</c:v>
                </c:pt>
                <c:pt idx="5682">
                  <c:v>#N/A</c:v>
                </c:pt>
                <c:pt idx="5683">
                  <c:v>#N/A</c:v>
                </c:pt>
                <c:pt idx="5684">
                  <c:v>#N/A</c:v>
                </c:pt>
                <c:pt idx="5685">
                  <c:v>#N/A</c:v>
                </c:pt>
                <c:pt idx="5686">
                  <c:v>#N/A</c:v>
                </c:pt>
                <c:pt idx="5687">
                  <c:v>#N/A</c:v>
                </c:pt>
                <c:pt idx="5688">
                  <c:v>#N/A</c:v>
                </c:pt>
                <c:pt idx="5689">
                  <c:v>#N/A</c:v>
                </c:pt>
                <c:pt idx="5690">
                  <c:v>#N/A</c:v>
                </c:pt>
                <c:pt idx="5691">
                  <c:v>#N/A</c:v>
                </c:pt>
                <c:pt idx="5692">
                  <c:v>#N/A</c:v>
                </c:pt>
                <c:pt idx="5693">
                  <c:v>#N/A</c:v>
                </c:pt>
                <c:pt idx="5694">
                  <c:v>#N/A</c:v>
                </c:pt>
                <c:pt idx="5695">
                  <c:v>#N/A</c:v>
                </c:pt>
                <c:pt idx="5696">
                  <c:v>#N/A</c:v>
                </c:pt>
                <c:pt idx="5697">
                  <c:v>#N/A</c:v>
                </c:pt>
                <c:pt idx="5698">
                  <c:v>#N/A</c:v>
                </c:pt>
                <c:pt idx="5699">
                  <c:v>#N/A</c:v>
                </c:pt>
                <c:pt idx="5700">
                  <c:v>#N/A</c:v>
                </c:pt>
                <c:pt idx="5701">
                  <c:v>#N/A</c:v>
                </c:pt>
                <c:pt idx="5702">
                  <c:v>#N/A</c:v>
                </c:pt>
                <c:pt idx="5703">
                  <c:v>#N/A</c:v>
                </c:pt>
                <c:pt idx="5704">
                  <c:v>#N/A</c:v>
                </c:pt>
                <c:pt idx="5705">
                  <c:v>#N/A</c:v>
                </c:pt>
                <c:pt idx="5706">
                  <c:v>#N/A</c:v>
                </c:pt>
                <c:pt idx="5707">
                  <c:v>#N/A</c:v>
                </c:pt>
                <c:pt idx="5708">
                  <c:v>#N/A</c:v>
                </c:pt>
                <c:pt idx="5709">
                  <c:v>#N/A</c:v>
                </c:pt>
                <c:pt idx="5710">
                  <c:v>#N/A</c:v>
                </c:pt>
                <c:pt idx="5711">
                  <c:v>#N/A</c:v>
                </c:pt>
                <c:pt idx="5712">
                  <c:v>#N/A</c:v>
                </c:pt>
                <c:pt idx="5713">
                  <c:v>#N/A</c:v>
                </c:pt>
                <c:pt idx="5714">
                  <c:v>#N/A</c:v>
                </c:pt>
                <c:pt idx="5715">
                  <c:v>#N/A</c:v>
                </c:pt>
                <c:pt idx="5716">
                  <c:v>#N/A</c:v>
                </c:pt>
                <c:pt idx="5717">
                  <c:v>#N/A</c:v>
                </c:pt>
                <c:pt idx="5718">
                  <c:v>#N/A</c:v>
                </c:pt>
                <c:pt idx="5719">
                  <c:v>#N/A</c:v>
                </c:pt>
                <c:pt idx="5720">
                  <c:v>#N/A</c:v>
                </c:pt>
                <c:pt idx="5721">
                  <c:v>#N/A</c:v>
                </c:pt>
                <c:pt idx="5722">
                  <c:v>#N/A</c:v>
                </c:pt>
                <c:pt idx="5723">
                  <c:v>#N/A</c:v>
                </c:pt>
                <c:pt idx="5724">
                  <c:v>#N/A</c:v>
                </c:pt>
                <c:pt idx="5725">
                  <c:v>#N/A</c:v>
                </c:pt>
                <c:pt idx="5726">
                  <c:v>#N/A</c:v>
                </c:pt>
                <c:pt idx="5727">
                  <c:v>#N/A</c:v>
                </c:pt>
                <c:pt idx="5728">
                  <c:v>#N/A</c:v>
                </c:pt>
                <c:pt idx="5729">
                  <c:v>#N/A</c:v>
                </c:pt>
                <c:pt idx="5730">
                  <c:v>#N/A</c:v>
                </c:pt>
                <c:pt idx="5731">
                  <c:v>#N/A</c:v>
                </c:pt>
                <c:pt idx="5732">
                  <c:v>#N/A</c:v>
                </c:pt>
                <c:pt idx="5733">
                  <c:v>#N/A</c:v>
                </c:pt>
                <c:pt idx="5734">
                  <c:v>#N/A</c:v>
                </c:pt>
                <c:pt idx="5735">
                  <c:v>#N/A</c:v>
                </c:pt>
                <c:pt idx="5736">
                  <c:v>#N/A</c:v>
                </c:pt>
                <c:pt idx="5737">
                  <c:v>#N/A</c:v>
                </c:pt>
                <c:pt idx="5738">
                  <c:v>#N/A</c:v>
                </c:pt>
                <c:pt idx="5739">
                  <c:v>#N/A</c:v>
                </c:pt>
                <c:pt idx="5740">
                  <c:v>#N/A</c:v>
                </c:pt>
                <c:pt idx="5741">
                  <c:v>#N/A</c:v>
                </c:pt>
                <c:pt idx="5742">
                  <c:v>#N/A</c:v>
                </c:pt>
                <c:pt idx="5743">
                  <c:v>#N/A</c:v>
                </c:pt>
                <c:pt idx="5744">
                  <c:v>#N/A</c:v>
                </c:pt>
                <c:pt idx="5745">
                  <c:v>#N/A</c:v>
                </c:pt>
                <c:pt idx="5746">
                  <c:v>#N/A</c:v>
                </c:pt>
                <c:pt idx="5747">
                  <c:v>#N/A</c:v>
                </c:pt>
                <c:pt idx="5748">
                  <c:v>#N/A</c:v>
                </c:pt>
                <c:pt idx="5749">
                  <c:v>#N/A</c:v>
                </c:pt>
                <c:pt idx="5750">
                  <c:v>#N/A</c:v>
                </c:pt>
                <c:pt idx="5751">
                  <c:v>#N/A</c:v>
                </c:pt>
                <c:pt idx="5752">
                  <c:v>#N/A</c:v>
                </c:pt>
                <c:pt idx="5753">
                  <c:v>#N/A</c:v>
                </c:pt>
                <c:pt idx="5754">
                  <c:v>#N/A</c:v>
                </c:pt>
                <c:pt idx="5755">
                  <c:v>#N/A</c:v>
                </c:pt>
                <c:pt idx="5756">
                  <c:v>#N/A</c:v>
                </c:pt>
                <c:pt idx="5757">
                  <c:v>#N/A</c:v>
                </c:pt>
                <c:pt idx="5758">
                  <c:v>#N/A</c:v>
                </c:pt>
                <c:pt idx="5759">
                  <c:v>#N/A</c:v>
                </c:pt>
                <c:pt idx="5760">
                  <c:v>#N/A</c:v>
                </c:pt>
                <c:pt idx="5761">
                  <c:v>#N/A</c:v>
                </c:pt>
                <c:pt idx="5762">
                  <c:v>#N/A</c:v>
                </c:pt>
                <c:pt idx="5763">
                  <c:v>#N/A</c:v>
                </c:pt>
                <c:pt idx="5764">
                  <c:v>#N/A</c:v>
                </c:pt>
                <c:pt idx="5765">
                  <c:v>#N/A</c:v>
                </c:pt>
                <c:pt idx="5766">
                  <c:v>#N/A</c:v>
                </c:pt>
                <c:pt idx="5767">
                  <c:v>#N/A</c:v>
                </c:pt>
                <c:pt idx="5768">
                  <c:v>#N/A</c:v>
                </c:pt>
                <c:pt idx="5769">
                  <c:v>#N/A</c:v>
                </c:pt>
                <c:pt idx="5770">
                  <c:v>#N/A</c:v>
                </c:pt>
                <c:pt idx="5771">
                  <c:v>#N/A</c:v>
                </c:pt>
                <c:pt idx="5772">
                  <c:v>#N/A</c:v>
                </c:pt>
                <c:pt idx="5773">
                  <c:v>#N/A</c:v>
                </c:pt>
                <c:pt idx="5774">
                  <c:v>#N/A</c:v>
                </c:pt>
                <c:pt idx="5775">
                  <c:v>#N/A</c:v>
                </c:pt>
                <c:pt idx="5776">
                  <c:v>#N/A</c:v>
                </c:pt>
                <c:pt idx="5777">
                  <c:v>#N/A</c:v>
                </c:pt>
                <c:pt idx="5778">
                  <c:v>#N/A</c:v>
                </c:pt>
                <c:pt idx="5779">
                  <c:v>#N/A</c:v>
                </c:pt>
                <c:pt idx="5780">
                  <c:v>#N/A</c:v>
                </c:pt>
                <c:pt idx="5781">
                  <c:v>#N/A</c:v>
                </c:pt>
                <c:pt idx="5782">
                  <c:v>#N/A</c:v>
                </c:pt>
                <c:pt idx="5783">
                  <c:v>#N/A</c:v>
                </c:pt>
                <c:pt idx="5784">
                  <c:v>#N/A</c:v>
                </c:pt>
                <c:pt idx="5785">
                  <c:v>#N/A</c:v>
                </c:pt>
                <c:pt idx="5786">
                  <c:v>#N/A</c:v>
                </c:pt>
                <c:pt idx="5787">
                  <c:v>#N/A</c:v>
                </c:pt>
                <c:pt idx="5788">
                  <c:v>#N/A</c:v>
                </c:pt>
                <c:pt idx="5789">
                  <c:v>#N/A</c:v>
                </c:pt>
                <c:pt idx="5790">
                  <c:v>#N/A</c:v>
                </c:pt>
                <c:pt idx="5791">
                  <c:v>#N/A</c:v>
                </c:pt>
                <c:pt idx="5792">
                  <c:v>#N/A</c:v>
                </c:pt>
                <c:pt idx="5793">
                  <c:v>#N/A</c:v>
                </c:pt>
                <c:pt idx="5794">
                  <c:v>#N/A</c:v>
                </c:pt>
                <c:pt idx="5795">
                  <c:v>#N/A</c:v>
                </c:pt>
                <c:pt idx="5796">
                  <c:v>#N/A</c:v>
                </c:pt>
                <c:pt idx="5797">
                  <c:v>#N/A</c:v>
                </c:pt>
                <c:pt idx="5798">
                  <c:v>#N/A</c:v>
                </c:pt>
                <c:pt idx="5799">
                  <c:v>#N/A</c:v>
                </c:pt>
                <c:pt idx="5800">
                  <c:v>#N/A</c:v>
                </c:pt>
                <c:pt idx="5801">
                  <c:v>#N/A</c:v>
                </c:pt>
                <c:pt idx="5802">
                  <c:v>#N/A</c:v>
                </c:pt>
                <c:pt idx="5803">
                  <c:v>#N/A</c:v>
                </c:pt>
                <c:pt idx="5804">
                  <c:v>#N/A</c:v>
                </c:pt>
                <c:pt idx="5805">
                  <c:v>#N/A</c:v>
                </c:pt>
                <c:pt idx="5806">
                  <c:v>#N/A</c:v>
                </c:pt>
                <c:pt idx="5807">
                  <c:v>#N/A</c:v>
                </c:pt>
                <c:pt idx="5808">
                  <c:v>#N/A</c:v>
                </c:pt>
                <c:pt idx="5809">
                  <c:v>#N/A</c:v>
                </c:pt>
                <c:pt idx="5810">
                  <c:v>#N/A</c:v>
                </c:pt>
                <c:pt idx="5811">
                  <c:v>#N/A</c:v>
                </c:pt>
                <c:pt idx="5812">
                  <c:v>#N/A</c:v>
                </c:pt>
                <c:pt idx="5813">
                  <c:v>#N/A</c:v>
                </c:pt>
                <c:pt idx="5814">
                  <c:v>#N/A</c:v>
                </c:pt>
                <c:pt idx="5815">
                  <c:v>#N/A</c:v>
                </c:pt>
                <c:pt idx="5816">
                  <c:v>#N/A</c:v>
                </c:pt>
                <c:pt idx="5817">
                  <c:v>#N/A</c:v>
                </c:pt>
                <c:pt idx="5818">
                  <c:v>#N/A</c:v>
                </c:pt>
                <c:pt idx="5819">
                  <c:v>#N/A</c:v>
                </c:pt>
                <c:pt idx="5820">
                  <c:v>#N/A</c:v>
                </c:pt>
                <c:pt idx="5821">
                  <c:v>#N/A</c:v>
                </c:pt>
                <c:pt idx="5822">
                  <c:v>#N/A</c:v>
                </c:pt>
                <c:pt idx="5823">
                  <c:v>#N/A</c:v>
                </c:pt>
                <c:pt idx="5824">
                  <c:v>#N/A</c:v>
                </c:pt>
                <c:pt idx="5825">
                  <c:v>#N/A</c:v>
                </c:pt>
                <c:pt idx="5826">
                  <c:v>#N/A</c:v>
                </c:pt>
                <c:pt idx="5827">
                  <c:v>#N/A</c:v>
                </c:pt>
                <c:pt idx="5828">
                  <c:v>#N/A</c:v>
                </c:pt>
                <c:pt idx="5829">
                  <c:v>#N/A</c:v>
                </c:pt>
                <c:pt idx="5830">
                  <c:v>#N/A</c:v>
                </c:pt>
                <c:pt idx="5831">
                  <c:v>#N/A</c:v>
                </c:pt>
                <c:pt idx="5832">
                  <c:v>#N/A</c:v>
                </c:pt>
                <c:pt idx="5833">
                  <c:v>#N/A</c:v>
                </c:pt>
                <c:pt idx="5834">
                  <c:v>#N/A</c:v>
                </c:pt>
                <c:pt idx="5835">
                  <c:v>#N/A</c:v>
                </c:pt>
                <c:pt idx="5836">
                  <c:v>#N/A</c:v>
                </c:pt>
                <c:pt idx="5837">
                  <c:v>#N/A</c:v>
                </c:pt>
                <c:pt idx="5838">
                  <c:v>#N/A</c:v>
                </c:pt>
                <c:pt idx="5839">
                  <c:v>#N/A</c:v>
                </c:pt>
                <c:pt idx="5840">
                  <c:v>#N/A</c:v>
                </c:pt>
                <c:pt idx="5841">
                  <c:v>#N/A</c:v>
                </c:pt>
                <c:pt idx="5842">
                  <c:v>#N/A</c:v>
                </c:pt>
                <c:pt idx="5843">
                  <c:v>#N/A</c:v>
                </c:pt>
                <c:pt idx="5844">
                  <c:v>#N/A</c:v>
                </c:pt>
                <c:pt idx="5845">
                  <c:v>#N/A</c:v>
                </c:pt>
                <c:pt idx="5846">
                  <c:v>#N/A</c:v>
                </c:pt>
                <c:pt idx="5847">
                  <c:v>#N/A</c:v>
                </c:pt>
                <c:pt idx="5848">
                  <c:v>#N/A</c:v>
                </c:pt>
                <c:pt idx="5849">
                  <c:v>#N/A</c:v>
                </c:pt>
                <c:pt idx="5850">
                  <c:v>#N/A</c:v>
                </c:pt>
                <c:pt idx="5851">
                  <c:v>#N/A</c:v>
                </c:pt>
                <c:pt idx="5852">
                  <c:v>#N/A</c:v>
                </c:pt>
                <c:pt idx="5853">
                  <c:v>#N/A</c:v>
                </c:pt>
                <c:pt idx="5854">
                  <c:v>#N/A</c:v>
                </c:pt>
                <c:pt idx="5855">
                  <c:v>#N/A</c:v>
                </c:pt>
                <c:pt idx="5856">
                  <c:v>#N/A</c:v>
                </c:pt>
                <c:pt idx="5857">
                  <c:v>#N/A</c:v>
                </c:pt>
                <c:pt idx="5858">
                  <c:v>#N/A</c:v>
                </c:pt>
                <c:pt idx="5859">
                  <c:v>#N/A</c:v>
                </c:pt>
                <c:pt idx="5860">
                  <c:v>#N/A</c:v>
                </c:pt>
                <c:pt idx="5861">
                  <c:v>#N/A</c:v>
                </c:pt>
                <c:pt idx="5862">
                  <c:v>#N/A</c:v>
                </c:pt>
                <c:pt idx="5863">
                  <c:v>#N/A</c:v>
                </c:pt>
                <c:pt idx="5864">
                  <c:v>#N/A</c:v>
                </c:pt>
                <c:pt idx="5865">
                  <c:v>#N/A</c:v>
                </c:pt>
                <c:pt idx="5866">
                  <c:v>#N/A</c:v>
                </c:pt>
                <c:pt idx="5867">
                  <c:v>#N/A</c:v>
                </c:pt>
                <c:pt idx="5868">
                  <c:v>#N/A</c:v>
                </c:pt>
                <c:pt idx="5869">
                  <c:v>#N/A</c:v>
                </c:pt>
                <c:pt idx="5870">
                  <c:v>#N/A</c:v>
                </c:pt>
                <c:pt idx="5871">
                  <c:v>#N/A</c:v>
                </c:pt>
                <c:pt idx="5872">
                  <c:v>#N/A</c:v>
                </c:pt>
                <c:pt idx="5873">
                  <c:v>#N/A</c:v>
                </c:pt>
                <c:pt idx="5874">
                  <c:v>#N/A</c:v>
                </c:pt>
                <c:pt idx="5875">
                  <c:v>#N/A</c:v>
                </c:pt>
                <c:pt idx="5876">
                  <c:v>#N/A</c:v>
                </c:pt>
                <c:pt idx="5877">
                  <c:v>#N/A</c:v>
                </c:pt>
                <c:pt idx="5878">
                  <c:v>#N/A</c:v>
                </c:pt>
                <c:pt idx="5879">
                  <c:v>#N/A</c:v>
                </c:pt>
                <c:pt idx="5880">
                  <c:v>#N/A</c:v>
                </c:pt>
                <c:pt idx="5881">
                  <c:v>#N/A</c:v>
                </c:pt>
                <c:pt idx="5882">
                  <c:v>#N/A</c:v>
                </c:pt>
                <c:pt idx="5883">
                  <c:v>#N/A</c:v>
                </c:pt>
                <c:pt idx="5884">
                  <c:v>#N/A</c:v>
                </c:pt>
                <c:pt idx="5885">
                  <c:v>#N/A</c:v>
                </c:pt>
                <c:pt idx="5886">
                  <c:v>#N/A</c:v>
                </c:pt>
                <c:pt idx="5887">
                  <c:v>#N/A</c:v>
                </c:pt>
                <c:pt idx="5888">
                  <c:v>#N/A</c:v>
                </c:pt>
                <c:pt idx="5889">
                  <c:v>#N/A</c:v>
                </c:pt>
                <c:pt idx="5890">
                  <c:v>#N/A</c:v>
                </c:pt>
                <c:pt idx="5891">
                  <c:v>#N/A</c:v>
                </c:pt>
                <c:pt idx="5892">
                  <c:v>#N/A</c:v>
                </c:pt>
                <c:pt idx="5893">
                  <c:v>#N/A</c:v>
                </c:pt>
                <c:pt idx="5894">
                  <c:v>#N/A</c:v>
                </c:pt>
                <c:pt idx="5895">
                  <c:v>#N/A</c:v>
                </c:pt>
                <c:pt idx="5896">
                  <c:v>#N/A</c:v>
                </c:pt>
                <c:pt idx="5897">
                  <c:v>#N/A</c:v>
                </c:pt>
                <c:pt idx="5898">
                  <c:v>#N/A</c:v>
                </c:pt>
                <c:pt idx="5899">
                  <c:v>#N/A</c:v>
                </c:pt>
                <c:pt idx="5900">
                  <c:v>#N/A</c:v>
                </c:pt>
                <c:pt idx="5901">
                  <c:v>#N/A</c:v>
                </c:pt>
                <c:pt idx="5902">
                  <c:v>#N/A</c:v>
                </c:pt>
                <c:pt idx="5903">
                  <c:v>#N/A</c:v>
                </c:pt>
                <c:pt idx="5904">
                  <c:v>#N/A</c:v>
                </c:pt>
                <c:pt idx="5905">
                  <c:v>#N/A</c:v>
                </c:pt>
                <c:pt idx="5906">
                  <c:v>#N/A</c:v>
                </c:pt>
                <c:pt idx="5907">
                  <c:v>#N/A</c:v>
                </c:pt>
                <c:pt idx="5908">
                  <c:v>#N/A</c:v>
                </c:pt>
                <c:pt idx="5909">
                  <c:v>#N/A</c:v>
                </c:pt>
                <c:pt idx="5910">
                  <c:v>#N/A</c:v>
                </c:pt>
                <c:pt idx="5911">
                  <c:v>#N/A</c:v>
                </c:pt>
                <c:pt idx="5912">
                  <c:v>#N/A</c:v>
                </c:pt>
                <c:pt idx="5913">
                  <c:v>#N/A</c:v>
                </c:pt>
                <c:pt idx="5914">
                  <c:v>#N/A</c:v>
                </c:pt>
                <c:pt idx="5915">
                  <c:v>#N/A</c:v>
                </c:pt>
                <c:pt idx="5916">
                  <c:v>#N/A</c:v>
                </c:pt>
                <c:pt idx="5917">
                  <c:v>#N/A</c:v>
                </c:pt>
                <c:pt idx="5918">
                  <c:v>#N/A</c:v>
                </c:pt>
                <c:pt idx="5919">
                  <c:v>#N/A</c:v>
                </c:pt>
                <c:pt idx="5920">
                  <c:v>#N/A</c:v>
                </c:pt>
                <c:pt idx="5921">
                  <c:v>#N/A</c:v>
                </c:pt>
                <c:pt idx="5922">
                  <c:v>#N/A</c:v>
                </c:pt>
                <c:pt idx="5923">
                  <c:v>#N/A</c:v>
                </c:pt>
                <c:pt idx="5924">
                  <c:v>#N/A</c:v>
                </c:pt>
                <c:pt idx="5925">
                  <c:v>#N/A</c:v>
                </c:pt>
                <c:pt idx="5926">
                  <c:v>#N/A</c:v>
                </c:pt>
                <c:pt idx="5927">
                  <c:v>#N/A</c:v>
                </c:pt>
                <c:pt idx="5928">
                  <c:v>#N/A</c:v>
                </c:pt>
                <c:pt idx="5929">
                  <c:v>#N/A</c:v>
                </c:pt>
                <c:pt idx="5930">
                  <c:v>#N/A</c:v>
                </c:pt>
                <c:pt idx="5931">
                  <c:v>#N/A</c:v>
                </c:pt>
                <c:pt idx="5932">
                  <c:v>#N/A</c:v>
                </c:pt>
                <c:pt idx="5933">
                  <c:v>#N/A</c:v>
                </c:pt>
                <c:pt idx="5934">
                  <c:v>#N/A</c:v>
                </c:pt>
                <c:pt idx="5935">
                  <c:v>#N/A</c:v>
                </c:pt>
                <c:pt idx="5936">
                  <c:v>#N/A</c:v>
                </c:pt>
                <c:pt idx="5937">
                  <c:v>#N/A</c:v>
                </c:pt>
                <c:pt idx="5938">
                  <c:v>#N/A</c:v>
                </c:pt>
                <c:pt idx="5939">
                  <c:v>#N/A</c:v>
                </c:pt>
                <c:pt idx="5940">
                  <c:v>#N/A</c:v>
                </c:pt>
                <c:pt idx="5941">
                  <c:v>#N/A</c:v>
                </c:pt>
                <c:pt idx="5942">
                  <c:v>#N/A</c:v>
                </c:pt>
                <c:pt idx="5943">
                  <c:v>#N/A</c:v>
                </c:pt>
                <c:pt idx="5944">
                  <c:v>#N/A</c:v>
                </c:pt>
                <c:pt idx="5945">
                  <c:v>#N/A</c:v>
                </c:pt>
                <c:pt idx="5946">
                  <c:v>#N/A</c:v>
                </c:pt>
                <c:pt idx="5947">
                  <c:v>#N/A</c:v>
                </c:pt>
                <c:pt idx="5948">
                  <c:v>#N/A</c:v>
                </c:pt>
                <c:pt idx="5949">
                  <c:v>#N/A</c:v>
                </c:pt>
                <c:pt idx="5950">
                  <c:v>#N/A</c:v>
                </c:pt>
                <c:pt idx="5951">
                  <c:v>#N/A</c:v>
                </c:pt>
                <c:pt idx="5952">
                  <c:v>#N/A</c:v>
                </c:pt>
                <c:pt idx="5953">
                  <c:v>#N/A</c:v>
                </c:pt>
                <c:pt idx="5954">
                  <c:v>#N/A</c:v>
                </c:pt>
                <c:pt idx="5955">
                  <c:v>#N/A</c:v>
                </c:pt>
                <c:pt idx="5956">
                  <c:v>#N/A</c:v>
                </c:pt>
                <c:pt idx="5957">
                  <c:v>#N/A</c:v>
                </c:pt>
                <c:pt idx="5958">
                  <c:v>#N/A</c:v>
                </c:pt>
                <c:pt idx="5959">
                  <c:v>#N/A</c:v>
                </c:pt>
                <c:pt idx="5960">
                  <c:v>#N/A</c:v>
                </c:pt>
                <c:pt idx="5961">
                  <c:v>#N/A</c:v>
                </c:pt>
                <c:pt idx="5962">
                  <c:v>#N/A</c:v>
                </c:pt>
                <c:pt idx="5963">
                  <c:v>#N/A</c:v>
                </c:pt>
                <c:pt idx="5964">
                  <c:v>#N/A</c:v>
                </c:pt>
                <c:pt idx="5965">
                  <c:v>#N/A</c:v>
                </c:pt>
                <c:pt idx="5966">
                  <c:v>#N/A</c:v>
                </c:pt>
                <c:pt idx="5967">
                  <c:v>#N/A</c:v>
                </c:pt>
                <c:pt idx="5968">
                  <c:v>#N/A</c:v>
                </c:pt>
                <c:pt idx="5969">
                  <c:v>#N/A</c:v>
                </c:pt>
                <c:pt idx="5970">
                  <c:v>#N/A</c:v>
                </c:pt>
                <c:pt idx="5971">
                  <c:v>#N/A</c:v>
                </c:pt>
                <c:pt idx="5972">
                  <c:v>#N/A</c:v>
                </c:pt>
                <c:pt idx="5973">
                  <c:v>#N/A</c:v>
                </c:pt>
                <c:pt idx="5974">
                  <c:v>#N/A</c:v>
                </c:pt>
                <c:pt idx="5975">
                  <c:v>#N/A</c:v>
                </c:pt>
                <c:pt idx="5976">
                  <c:v>#N/A</c:v>
                </c:pt>
                <c:pt idx="5977">
                  <c:v>#N/A</c:v>
                </c:pt>
                <c:pt idx="5978">
                  <c:v>#N/A</c:v>
                </c:pt>
                <c:pt idx="5979">
                  <c:v>#N/A</c:v>
                </c:pt>
                <c:pt idx="5980">
                  <c:v>#N/A</c:v>
                </c:pt>
                <c:pt idx="5981">
                  <c:v>#N/A</c:v>
                </c:pt>
                <c:pt idx="5982">
                  <c:v>#N/A</c:v>
                </c:pt>
                <c:pt idx="5983">
                  <c:v>#N/A</c:v>
                </c:pt>
                <c:pt idx="5984">
                  <c:v>#N/A</c:v>
                </c:pt>
                <c:pt idx="5985">
                  <c:v>#N/A</c:v>
                </c:pt>
                <c:pt idx="5986">
                  <c:v>#N/A</c:v>
                </c:pt>
                <c:pt idx="5987">
                  <c:v>#N/A</c:v>
                </c:pt>
                <c:pt idx="5988">
                  <c:v>#N/A</c:v>
                </c:pt>
                <c:pt idx="5989">
                  <c:v>#N/A</c:v>
                </c:pt>
                <c:pt idx="5990">
                  <c:v>#N/A</c:v>
                </c:pt>
                <c:pt idx="5991">
                  <c:v>#N/A</c:v>
                </c:pt>
                <c:pt idx="5992">
                  <c:v>#N/A</c:v>
                </c:pt>
                <c:pt idx="5993">
                  <c:v>#N/A</c:v>
                </c:pt>
                <c:pt idx="5994">
                  <c:v>#N/A</c:v>
                </c:pt>
                <c:pt idx="5995">
                  <c:v>#N/A</c:v>
                </c:pt>
                <c:pt idx="5996">
                  <c:v>#N/A</c:v>
                </c:pt>
                <c:pt idx="5997">
                  <c:v>#N/A</c:v>
                </c:pt>
                <c:pt idx="5998">
                  <c:v>#N/A</c:v>
                </c:pt>
                <c:pt idx="5999">
                  <c:v>#N/A</c:v>
                </c:pt>
                <c:pt idx="6000">
                  <c:v>#N/A</c:v>
                </c:pt>
                <c:pt idx="6001">
                  <c:v>#N/A</c:v>
                </c:pt>
                <c:pt idx="6002">
                  <c:v>#N/A</c:v>
                </c:pt>
                <c:pt idx="6003">
                  <c:v>#N/A</c:v>
                </c:pt>
                <c:pt idx="6004">
                  <c:v>#N/A</c:v>
                </c:pt>
                <c:pt idx="6005">
                  <c:v>#N/A</c:v>
                </c:pt>
                <c:pt idx="6006">
                  <c:v>#N/A</c:v>
                </c:pt>
                <c:pt idx="6007">
                  <c:v>#N/A</c:v>
                </c:pt>
                <c:pt idx="6008">
                  <c:v>#N/A</c:v>
                </c:pt>
                <c:pt idx="6009">
                  <c:v>#N/A</c:v>
                </c:pt>
                <c:pt idx="6010">
                  <c:v>#N/A</c:v>
                </c:pt>
                <c:pt idx="6011">
                  <c:v>#N/A</c:v>
                </c:pt>
                <c:pt idx="6012">
                  <c:v>#N/A</c:v>
                </c:pt>
                <c:pt idx="6013">
                  <c:v>#N/A</c:v>
                </c:pt>
                <c:pt idx="6014">
                  <c:v>#N/A</c:v>
                </c:pt>
                <c:pt idx="6015">
                  <c:v>#N/A</c:v>
                </c:pt>
                <c:pt idx="6016">
                  <c:v>#N/A</c:v>
                </c:pt>
                <c:pt idx="6017">
                  <c:v>#N/A</c:v>
                </c:pt>
                <c:pt idx="6018">
                  <c:v>#N/A</c:v>
                </c:pt>
                <c:pt idx="6019">
                  <c:v>#N/A</c:v>
                </c:pt>
                <c:pt idx="6020">
                  <c:v>#N/A</c:v>
                </c:pt>
                <c:pt idx="6021">
                  <c:v>#N/A</c:v>
                </c:pt>
                <c:pt idx="6022">
                  <c:v>#N/A</c:v>
                </c:pt>
                <c:pt idx="6023">
                  <c:v>#N/A</c:v>
                </c:pt>
                <c:pt idx="6024">
                  <c:v>#N/A</c:v>
                </c:pt>
                <c:pt idx="6025">
                  <c:v>#N/A</c:v>
                </c:pt>
                <c:pt idx="6026">
                  <c:v>#N/A</c:v>
                </c:pt>
                <c:pt idx="6027">
                  <c:v>#N/A</c:v>
                </c:pt>
                <c:pt idx="6028">
                  <c:v>#N/A</c:v>
                </c:pt>
                <c:pt idx="6029">
                  <c:v>#N/A</c:v>
                </c:pt>
                <c:pt idx="6030">
                  <c:v>#N/A</c:v>
                </c:pt>
                <c:pt idx="6031">
                  <c:v>#N/A</c:v>
                </c:pt>
                <c:pt idx="6032">
                  <c:v>#N/A</c:v>
                </c:pt>
                <c:pt idx="6033">
                  <c:v>#N/A</c:v>
                </c:pt>
                <c:pt idx="6034">
                  <c:v>#N/A</c:v>
                </c:pt>
                <c:pt idx="6035">
                  <c:v>#N/A</c:v>
                </c:pt>
                <c:pt idx="6036">
                  <c:v>#N/A</c:v>
                </c:pt>
                <c:pt idx="6037">
                  <c:v>#N/A</c:v>
                </c:pt>
                <c:pt idx="6038">
                  <c:v>#N/A</c:v>
                </c:pt>
                <c:pt idx="6039">
                  <c:v>#N/A</c:v>
                </c:pt>
                <c:pt idx="6040">
                  <c:v>#N/A</c:v>
                </c:pt>
                <c:pt idx="6041">
                  <c:v>#N/A</c:v>
                </c:pt>
                <c:pt idx="6042">
                  <c:v>#N/A</c:v>
                </c:pt>
                <c:pt idx="6043">
                  <c:v>#N/A</c:v>
                </c:pt>
                <c:pt idx="6044">
                  <c:v>#N/A</c:v>
                </c:pt>
                <c:pt idx="6045">
                  <c:v>#N/A</c:v>
                </c:pt>
                <c:pt idx="6046">
                  <c:v>#N/A</c:v>
                </c:pt>
                <c:pt idx="6047">
                  <c:v>#N/A</c:v>
                </c:pt>
                <c:pt idx="6048">
                  <c:v>#N/A</c:v>
                </c:pt>
                <c:pt idx="6049">
                  <c:v>#N/A</c:v>
                </c:pt>
                <c:pt idx="6050">
                  <c:v>#N/A</c:v>
                </c:pt>
                <c:pt idx="6051">
                  <c:v>#N/A</c:v>
                </c:pt>
                <c:pt idx="6052">
                  <c:v>#N/A</c:v>
                </c:pt>
                <c:pt idx="6053">
                  <c:v>#N/A</c:v>
                </c:pt>
                <c:pt idx="6054">
                  <c:v>#N/A</c:v>
                </c:pt>
                <c:pt idx="6055">
                  <c:v>#N/A</c:v>
                </c:pt>
                <c:pt idx="6056">
                  <c:v>#N/A</c:v>
                </c:pt>
                <c:pt idx="6057">
                  <c:v>#N/A</c:v>
                </c:pt>
                <c:pt idx="6058">
                  <c:v>#N/A</c:v>
                </c:pt>
                <c:pt idx="6059">
                  <c:v>#N/A</c:v>
                </c:pt>
                <c:pt idx="6060">
                  <c:v>#N/A</c:v>
                </c:pt>
                <c:pt idx="6061">
                  <c:v>#N/A</c:v>
                </c:pt>
                <c:pt idx="6062">
                  <c:v>#N/A</c:v>
                </c:pt>
                <c:pt idx="6063">
                  <c:v>#N/A</c:v>
                </c:pt>
                <c:pt idx="6064">
                  <c:v>#N/A</c:v>
                </c:pt>
                <c:pt idx="6065">
                  <c:v>#N/A</c:v>
                </c:pt>
                <c:pt idx="6066">
                  <c:v>#N/A</c:v>
                </c:pt>
                <c:pt idx="6067">
                  <c:v>#N/A</c:v>
                </c:pt>
                <c:pt idx="6068">
                  <c:v>#N/A</c:v>
                </c:pt>
                <c:pt idx="6069">
                  <c:v>#N/A</c:v>
                </c:pt>
                <c:pt idx="6070">
                  <c:v>#N/A</c:v>
                </c:pt>
                <c:pt idx="6071">
                  <c:v>#N/A</c:v>
                </c:pt>
                <c:pt idx="6072">
                  <c:v>#N/A</c:v>
                </c:pt>
                <c:pt idx="6073">
                  <c:v>#N/A</c:v>
                </c:pt>
                <c:pt idx="6074">
                  <c:v>#N/A</c:v>
                </c:pt>
                <c:pt idx="6075">
                  <c:v>#N/A</c:v>
                </c:pt>
                <c:pt idx="6076">
                  <c:v>#N/A</c:v>
                </c:pt>
                <c:pt idx="6077">
                  <c:v>#N/A</c:v>
                </c:pt>
                <c:pt idx="6078">
                  <c:v>#N/A</c:v>
                </c:pt>
                <c:pt idx="6079">
                  <c:v>#N/A</c:v>
                </c:pt>
                <c:pt idx="6080">
                  <c:v>#N/A</c:v>
                </c:pt>
                <c:pt idx="6081">
                  <c:v>#N/A</c:v>
                </c:pt>
                <c:pt idx="6082">
                  <c:v>#N/A</c:v>
                </c:pt>
                <c:pt idx="6083">
                  <c:v>#N/A</c:v>
                </c:pt>
                <c:pt idx="6084">
                  <c:v>#N/A</c:v>
                </c:pt>
                <c:pt idx="6085">
                  <c:v>#N/A</c:v>
                </c:pt>
                <c:pt idx="6086">
                  <c:v>#N/A</c:v>
                </c:pt>
                <c:pt idx="6087">
                  <c:v>#N/A</c:v>
                </c:pt>
                <c:pt idx="6088">
                  <c:v>#N/A</c:v>
                </c:pt>
                <c:pt idx="6089">
                  <c:v>#N/A</c:v>
                </c:pt>
                <c:pt idx="6090">
                  <c:v>#N/A</c:v>
                </c:pt>
                <c:pt idx="6091">
                  <c:v>#N/A</c:v>
                </c:pt>
                <c:pt idx="6092">
                  <c:v>#N/A</c:v>
                </c:pt>
                <c:pt idx="6093">
                  <c:v>#N/A</c:v>
                </c:pt>
                <c:pt idx="6094">
                  <c:v>#N/A</c:v>
                </c:pt>
                <c:pt idx="6095">
                  <c:v>#N/A</c:v>
                </c:pt>
                <c:pt idx="6096">
                  <c:v>#N/A</c:v>
                </c:pt>
                <c:pt idx="6097">
                  <c:v>#N/A</c:v>
                </c:pt>
                <c:pt idx="6098">
                  <c:v>#N/A</c:v>
                </c:pt>
                <c:pt idx="6099">
                  <c:v>#N/A</c:v>
                </c:pt>
                <c:pt idx="6100">
                  <c:v>#N/A</c:v>
                </c:pt>
                <c:pt idx="6101">
                  <c:v>#N/A</c:v>
                </c:pt>
                <c:pt idx="6102">
                  <c:v>#N/A</c:v>
                </c:pt>
                <c:pt idx="6103">
                  <c:v>#N/A</c:v>
                </c:pt>
                <c:pt idx="6104">
                  <c:v>#N/A</c:v>
                </c:pt>
                <c:pt idx="6105">
                  <c:v>#N/A</c:v>
                </c:pt>
                <c:pt idx="6106">
                  <c:v>#N/A</c:v>
                </c:pt>
                <c:pt idx="6107">
                  <c:v>#N/A</c:v>
                </c:pt>
                <c:pt idx="6108">
                  <c:v>#N/A</c:v>
                </c:pt>
                <c:pt idx="6109">
                  <c:v>#N/A</c:v>
                </c:pt>
                <c:pt idx="6110">
                  <c:v>#N/A</c:v>
                </c:pt>
                <c:pt idx="6111">
                  <c:v>#N/A</c:v>
                </c:pt>
                <c:pt idx="6112">
                  <c:v>#N/A</c:v>
                </c:pt>
                <c:pt idx="6113">
                  <c:v>#N/A</c:v>
                </c:pt>
                <c:pt idx="6114">
                  <c:v>#N/A</c:v>
                </c:pt>
                <c:pt idx="6115">
                  <c:v>#N/A</c:v>
                </c:pt>
                <c:pt idx="6116">
                  <c:v>#N/A</c:v>
                </c:pt>
                <c:pt idx="6117">
                  <c:v>#N/A</c:v>
                </c:pt>
                <c:pt idx="6118">
                  <c:v>#N/A</c:v>
                </c:pt>
                <c:pt idx="6119">
                  <c:v>#N/A</c:v>
                </c:pt>
                <c:pt idx="6120">
                  <c:v>#N/A</c:v>
                </c:pt>
                <c:pt idx="6121">
                  <c:v>#N/A</c:v>
                </c:pt>
                <c:pt idx="6122">
                  <c:v>#N/A</c:v>
                </c:pt>
                <c:pt idx="6123">
                  <c:v>#N/A</c:v>
                </c:pt>
                <c:pt idx="6124">
                  <c:v>#N/A</c:v>
                </c:pt>
                <c:pt idx="6125">
                  <c:v>#N/A</c:v>
                </c:pt>
                <c:pt idx="6126">
                  <c:v>#N/A</c:v>
                </c:pt>
                <c:pt idx="6127">
                  <c:v>#N/A</c:v>
                </c:pt>
                <c:pt idx="6128">
                  <c:v>#N/A</c:v>
                </c:pt>
                <c:pt idx="6129">
                  <c:v>#N/A</c:v>
                </c:pt>
                <c:pt idx="6130">
                  <c:v>#N/A</c:v>
                </c:pt>
                <c:pt idx="6131">
                  <c:v>#N/A</c:v>
                </c:pt>
                <c:pt idx="6132">
                  <c:v>#N/A</c:v>
                </c:pt>
                <c:pt idx="6133">
                  <c:v>#N/A</c:v>
                </c:pt>
                <c:pt idx="6134">
                  <c:v>#N/A</c:v>
                </c:pt>
                <c:pt idx="6135">
                  <c:v>#N/A</c:v>
                </c:pt>
                <c:pt idx="6136">
                  <c:v>#N/A</c:v>
                </c:pt>
                <c:pt idx="6137">
                  <c:v>#N/A</c:v>
                </c:pt>
                <c:pt idx="6138">
                  <c:v>#N/A</c:v>
                </c:pt>
                <c:pt idx="6139">
                  <c:v>#N/A</c:v>
                </c:pt>
                <c:pt idx="6140">
                  <c:v>#N/A</c:v>
                </c:pt>
                <c:pt idx="6141">
                  <c:v>#N/A</c:v>
                </c:pt>
                <c:pt idx="6142">
                  <c:v>#N/A</c:v>
                </c:pt>
                <c:pt idx="6143">
                  <c:v>#N/A</c:v>
                </c:pt>
                <c:pt idx="6144">
                  <c:v>#N/A</c:v>
                </c:pt>
                <c:pt idx="6145">
                  <c:v>#N/A</c:v>
                </c:pt>
                <c:pt idx="6146">
                  <c:v>#N/A</c:v>
                </c:pt>
                <c:pt idx="6147">
                  <c:v>#N/A</c:v>
                </c:pt>
                <c:pt idx="6148">
                  <c:v>#N/A</c:v>
                </c:pt>
                <c:pt idx="6149">
                  <c:v>#N/A</c:v>
                </c:pt>
                <c:pt idx="6150">
                  <c:v>#N/A</c:v>
                </c:pt>
                <c:pt idx="6151">
                  <c:v>#N/A</c:v>
                </c:pt>
                <c:pt idx="6152">
                  <c:v>#N/A</c:v>
                </c:pt>
                <c:pt idx="6153">
                  <c:v>#N/A</c:v>
                </c:pt>
                <c:pt idx="6154">
                  <c:v>#N/A</c:v>
                </c:pt>
                <c:pt idx="6155">
                  <c:v>#N/A</c:v>
                </c:pt>
                <c:pt idx="6156">
                  <c:v>#N/A</c:v>
                </c:pt>
                <c:pt idx="6157">
                  <c:v>#N/A</c:v>
                </c:pt>
                <c:pt idx="6158">
                  <c:v>#N/A</c:v>
                </c:pt>
                <c:pt idx="6159">
                  <c:v>#N/A</c:v>
                </c:pt>
                <c:pt idx="6160">
                  <c:v>#N/A</c:v>
                </c:pt>
                <c:pt idx="6161">
                  <c:v>#N/A</c:v>
                </c:pt>
                <c:pt idx="6162">
                  <c:v>#N/A</c:v>
                </c:pt>
                <c:pt idx="6163">
                  <c:v>#N/A</c:v>
                </c:pt>
                <c:pt idx="6164">
                  <c:v>#N/A</c:v>
                </c:pt>
                <c:pt idx="6165">
                  <c:v>#N/A</c:v>
                </c:pt>
                <c:pt idx="6166">
                  <c:v>#N/A</c:v>
                </c:pt>
                <c:pt idx="6167">
                  <c:v>#N/A</c:v>
                </c:pt>
                <c:pt idx="6168">
                  <c:v>#N/A</c:v>
                </c:pt>
                <c:pt idx="6169">
                  <c:v>#N/A</c:v>
                </c:pt>
                <c:pt idx="6170">
                  <c:v>#N/A</c:v>
                </c:pt>
                <c:pt idx="6171">
                  <c:v>#N/A</c:v>
                </c:pt>
                <c:pt idx="6172">
                  <c:v>#N/A</c:v>
                </c:pt>
                <c:pt idx="6173">
                  <c:v>#N/A</c:v>
                </c:pt>
                <c:pt idx="6174">
                  <c:v>#N/A</c:v>
                </c:pt>
                <c:pt idx="6175">
                  <c:v>#N/A</c:v>
                </c:pt>
                <c:pt idx="6176">
                  <c:v>#N/A</c:v>
                </c:pt>
                <c:pt idx="6177">
                  <c:v>#N/A</c:v>
                </c:pt>
                <c:pt idx="6178">
                  <c:v>#N/A</c:v>
                </c:pt>
                <c:pt idx="6179">
                  <c:v>#N/A</c:v>
                </c:pt>
                <c:pt idx="6180">
                  <c:v>#N/A</c:v>
                </c:pt>
                <c:pt idx="6181">
                  <c:v>#N/A</c:v>
                </c:pt>
                <c:pt idx="6182">
                  <c:v>#N/A</c:v>
                </c:pt>
                <c:pt idx="6183">
                  <c:v>#N/A</c:v>
                </c:pt>
                <c:pt idx="6184">
                  <c:v>#N/A</c:v>
                </c:pt>
                <c:pt idx="6185">
                  <c:v>#N/A</c:v>
                </c:pt>
                <c:pt idx="6186">
                  <c:v>#N/A</c:v>
                </c:pt>
                <c:pt idx="6187">
                  <c:v>#N/A</c:v>
                </c:pt>
                <c:pt idx="6188">
                  <c:v>#N/A</c:v>
                </c:pt>
                <c:pt idx="6189">
                  <c:v>#N/A</c:v>
                </c:pt>
                <c:pt idx="6190">
                  <c:v>#N/A</c:v>
                </c:pt>
                <c:pt idx="6191">
                  <c:v>#N/A</c:v>
                </c:pt>
                <c:pt idx="6192">
                  <c:v>#N/A</c:v>
                </c:pt>
                <c:pt idx="6193">
                  <c:v>#N/A</c:v>
                </c:pt>
                <c:pt idx="6194">
                  <c:v>#N/A</c:v>
                </c:pt>
                <c:pt idx="6195">
                  <c:v>#N/A</c:v>
                </c:pt>
                <c:pt idx="6196">
                  <c:v>#N/A</c:v>
                </c:pt>
                <c:pt idx="6197">
                  <c:v>#N/A</c:v>
                </c:pt>
                <c:pt idx="6198">
                  <c:v>#N/A</c:v>
                </c:pt>
                <c:pt idx="6199">
                  <c:v>#N/A</c:v>
                </c:pt>
                <c:pt idx="6200">
                  <c:v>#N/A</c:v>
                </c:pt>
                <c:pt idx="6201">
                  <c:v>#N/A</c:v>
                </c:pt>
                <c:pt idx="6202">
                  <c:v>#N/A</c:v>
                </c:pt>
                <c:pt idx="6203">
                  <c:v>#N/A</c:v>
                </c:pt>
                <c:pt idx="6204">
                  <c:v>#N/A</c:v>
                </c:pt>
                <c:pt idx="6205">
                  <c:v>#N/A</c:v>
                </c:pt>
                <c:pt idx="6206">
                  <c:v>#N/A</c:v>
                </c:pt>
                <c:pt idx="6207">
                  <c:v>#N/A</c:v>
                </c:pt>
                <c:pt idx="6208">
                  <c:v>#N/A</c:v>
                </c:pt>
                <c:pt idx="6209">
                  <c:v>#N/A</c:v>
                </c:pt>
                <c:pt idx="6210">
                  <c:v>#N/A</c:v>
                </c:pt>
                <c:pt idx="6211">
                  <c:v>#N/A</c:v>
                </c:pt>
                <c:pt idx="6212">
                  <c:v>#N/A</c:v>
                </c:pt>
                <c:pt idx="6213">
                  <c:v>#N/A</c:v>
                </c:pt>
                <c:pt idx="6214">
                  <c:v>#N/A</c:v>
                </c:pt>
                <c:pt idx="6215">
                  <c:v>#N/A</c:v>
                </c:pt>
                <c:pt idx="6216">
                  <c:v>#N/A</c:v>
                </c:pt>
                <c:pt idx="6217">
                  <c:v>#N/A</c:v>
                </c:pt>
                <c:pt idx="6218">
                  <c:v>#N/A</c:v>
                </c:pt>
                <c:pt idx="6219">
                  <c:v>#N/A</c:v>
                </c:pt>
                <c:pt idx="6220">
                  <c:v>#N/A</c:v>
                </c:pt>
                <c:pt idx="6221">
                  <c:v>#N/A</c:v>
                </c:pt>
                <c:pt idx="6222">
                  <c:v>#N/A</c:v>
                </c:pt>
                <c:pt idx="6223">
                  <c:v>#N/A</c:v>
                </c:pt>
                <c:pt idx="6224">
                  <c:v>#N/A</c:v>
                </c:pt>
                <c:pt idx="6225">
                  <c:v>#N/A</c:v>
                </c:pt>
                <c:pt idx="6226">
                  <c:v>#N/A</c:v>
                </c:pt>
                <c:pt idx="6227">
                  <c:v>#N/A</c:v>
                </c:pt>
                <c:pt idx="6228">
                  <c:v>#N/A</c:v>
                </c:pt>
                <c:pt idx="6229">
                  <c:v>#N/A</c:v>
                </c:pt>
                <c:pt idx="6230">
                  <c:v>#N/A</c:v>
                </c:pt>
                <c:pt idx="6231">
                  <c:v>#N/A</c:v>
                </c:pt>
                <c:pt idx="6232">
                  <c:v>#N/A</c:v>
                </c:pt>
                <c:pt idx="6233">
                  <c:v>#N/A</c:v>
                </c:pt>
                <c:pt idx="6234">
                  <c:v>#N/A</c:v>
                </c:pt>
                <c:pt idx="6235">
                  <c:v>#N/A</c:v>
                </c:pt>
                <c:pt idx="6236">
                  <c:v>#N/A</c:v>
                </c:pt>
                <c:pt idx="6237">
                  <c:v>#N/A</c:v>
                </c:pt>
                <c:pt idx="6238">
                  <c:v>#N/A</c:v>
                </c:pt>
                <c:pt idx="6239">
                  <c:v>#N/A</c:v>
                </c:pt>
                <c:pt idx="6240">
                  <c:v>#N/A</c:v>
                </c:pt>
                <c:pt idx="6241">
                  <c:v>#N/A</c:v>
                </c:pt>
                <c:pt idx="6242">
                  <c:v>#N/A</c:v>
                </c:pt>
                <c:pt idx="6243">
                  <c:v>#N/A</c:v>
                </c:pt>
                <c:pt idx="6244">
                  <c:v>#N/A</c:v>
                </c:pt>
                <c:pt idx="6245">
                  <c:v>#N/A</c:v>
                </c:pt>
                <c:pt idx="6246">
                  <c:v>#N/A</c:v>
                </c:pt>
                <c:pt idx="6247">
                  <c:v>#N/A</c:v>
                </c:pt>
                <c:pt idx="6248">
                  <c:v>#N/A</c:v>
                </c:pt>
                <c:pt idx="6249">
                  <c:v>#N/A</c:v>
                </c:pt>
                <c:pt idx="6250">
                  <c:v>#N/A</c:v>
                </c:pt>
                <c:pt idx="6251">
                  <c:v>#N/A</c:v>
                </c:pt>
                <c:pt idx="6252">
                  <c:v>#N/A</c:v>
                </c:pt>
                <c:pt idx="6253">
                  <c:v>#N/A</c:v>
                </c:pt>
                <c:pt idx="6254">
                  <c:v>#N/A</c:v>
                </c:pt>
                <c:pt idx="6255">
                  <c:v>#N/A</c:v>
                </c:pt>
                <c:pt idx="6256">
                  <c:v>#N/A</c:v>
                </c:pt>
                <c:pt idx="6257">
                  <c:v>#N/A</c:v>
                </c:pt>
                <c:pt idx="6258">
                  <c:v>#N/A</c:v>
                </c:pt>
                <c:pt idx="6259">
                  <c:v>#N/A</c:v>
                </c:pt>
                <c:pt idx="6260">
                  <c:v>#N/A</c:v>
                </c:pt>
                <c:pt idx="6261">
                  <c:v>#N/A</c:v>
                </c:pt>
                <c:pt idx="6262">
                  <c:v>#N/A</c:v>
                </c:pt>
                <c:pt idx="6263">
                  <c:v>#N/A</c:v>
                </c:pt>
                <c:pt idx="6264">
                  <c:v>#N/A</c:v>
                </c:pt>
                <c:pt idx="6265">
                  <c:v>#N/A</c:v>
                </c:pt>
                <c:pt idx="6266">
                  <c:v>#N/A</c:v>
                </c:pt>
                <c:pt idx="6267">
                  <c:v>#N/A</c:v>
                </c:pt>
                <c:pt idx="6268">
                  <c:v>#N/A</c:v>
                </c:pt>
                <c:pt idx="6269">
                  <c:v>#N/A</c:v>
                </c:pt>
                <c:pt idx="6270">
                  <c:v>#N/A</c:v>
                </c:pt>
                <c:pt idx="6271">
                  <c:v>#N/A</c:v>
                </c:pt>
                <c:pt idx="6272">
                  <c:v>#N/A</c:v>
                </c:pt>
                <c:pt idx="6273">
                  <c:v>#N/A</c:v>
                </c:pt>
                <c:pt idx="6274">
                  <c:v>#N/A</c:v>
                </c:pt>
                <c:pt idx="6275">
                  <c:v>#N/A</c:v>
                </c:pt>
                <c:pt idx="6276">
                  <c:v>#N/A</c:v>
                </c:pt>
                <c:pt idx="6277">
                  <c:v>#N/A</c:v>
                </c:pt>
                <c:pt idx="6278">
                  <c:v>#N/A</c:v>
                </c:pt>
                <c:pt idx="6279">
                  <c:v>#N/A</c:v>
                </c:pt>
                <c:pt idx="6280">
                  <c:v>#N/A</c:v>
                </c:pt>
                <c:pt idx="6281">
                  <c:v>#N/A</c:v>
                </c:pt>
                <c:pt idx="6282">
                  <c:v>#N/A</c:v>
                </c:pt>
                <c:pt idx="6283">
                  <c:v>#N/A</c:v>
                </c:pt>
                <c:pt idx="6284">
                  <c:v>#N/A</c:v>
                </c:pt>
                <c:pt idx="6285">
                  <c:v>#N/A</c:v>
                </c:pt>
                <c:pt idx="6286">
                  <c:v>#N/A</c:v>
                </c:pt>
                <c:pt idx="6287">
                  <c:v>#N/A</c:v>
                </c:pt>
                <c:pt idx="6288">
                  <c:v>#N/A</c:v>
                </c:pt>
                <c:pt idx="6289">
                  <c:v>#N/A</c:v>
                </c:pt>
                <c:pt idx="6290">
                  <c:v>#N/A</c:v>
                </c:pt>
                <c:pt idx="6291">
                  <c:v>#N/A</c:v>
                </c:pt>
                <c:pt idx="6292">
                  <c:v>#N/A</c:v>
                </c:pt>
                <c:pt idx="6293">
                  <c:v>#N/A</c:v>
                </c:pt>
                <c:pt idx="6294">
                  <c:v>#N/A</c:v>
                </c:pt>
                <c:pt idx="6295">
                  <c:v>#N/A</c:v>
                </c:pt>
                <c:pt idx="6296">
                  <c:v>#N/A</c:v>
                </c:pt>
                <c:pt idx="6297">
                  <c:v>#N/A</c:v>
                </c:pt>
                <c:pt idx="6298">
                  <c:v>#N/A</c:v>
                </c:pt>
                <c:pt idx="6299">
                  <c:v>#N/A</c:v>
                </c:pt>
                <c:pt idx="6300">
                  <c:v>#N/A</c:v>
                </c:pt>
                <c:pt idx="6301">
                  <c:v>#N/A</c:v>
                </c:pt>
                <c:pt idx="6302">
                  <c:v>#N/A</c:v>
                </c:pt>
                <c:pt idx="6303">
                  <c:v>#N/A</c:v>
                </c:pt>
                <c:pt idx="6304">
                  <c:v>#N/A</c:v>
                </c:pt>
                <c:pt idx="6305">
                  <c:v>#N/A</c:v>
                </c:pt>
                <c:pt idx="6306">
                  <c:v>#N/A</c:v>
                </c:pt>
                <c:pt idx="6307">
                  <c:v>#N/A</c:v>
                </c:pt>
                <c:pt idx="6308">
                  <c:v>#N/A</c:v>
                </c:pt>
                <c:pt idx="6309">
                  <c:v>#N/A</c:v>
                </c:pt>
                <c:pt idx="6310">
                  <c:v>#N/A</c:v>
                </c:pt>
                <c:pt idx="6311">
                  <c:v>#N/A</c:v>
                </c:pt>
                <c:pt idx="6312">
                  <c:v>#N/A</c:v>
                </c:pt>
                <c:pt idx="6313">
                  <c:v>#N/A</c:v>
                </c:pt>
                <c:pt idx="6314">
                  <c:v>#N/A</c:v>
                </c:pt>
                <c:pt idx="6315">
                  <c:v>#N/A</c:v>
                </c:pt>
                <c:pt idx="6316">
                  <c:v>#N/A</c:v>
                </c:pt>
                <c:pt idx="6317">
                  <c:v>#N/A</c:v>
                </c:pt>
                <c:pt idx="6318">
                  <c:v>#N/A</c:v>
                </c:pt>
                <c:pt idx="6319">
                  <c:v>#N/A</c:v>
                </c:pt>
                <c:pt idx="6320">
                  <c:v>#N/A</c:v>
                </c:pt>
                <c:pt idx="6321">
                  <c:v>#N/A</c:v>
                </c:pt>
                <c:pt idx="6322">
                  <c:v>#N/A</c:v>
                </c:pt>
                <c:pt idx="6323">
                  <c:v>#N/A</c:v>
                </c:pt>
                <c:pt idx="6324">
                  <c:v>#N/A</c:v>
                </c:pt>
                <c:pt idx="6325">
                  <c:v>#N/A</c:v>
                </c:pt>
                <c:pt idx="6326">
                  <c:v>#N/A</c:v>
                </c:pt>
                <c:pt idx="6327">
                  <c:v>#N/A</c:v>
                </c:pt>
                <c:pt idx="6328">
                  <c:v>#N/A</c:v>
                </c:pt>
                <c:pt idx="6329">
                  <c:v>#N/A</c:v>
                </c:pt>
                <c:pt idx="6330">
                  <c:v>#N/A</c:v>
                </c:pt>
                <c:pt idx="6331">
                  <c:v>#N/A</c:v>
                </c:pt>
                <c:pt idx="6332">
                  <c:v>#N/A</c:v>
                </c:pt>
                <c:pt idx="6333">
                  <c:v>#N/A</c:v>
                </c:pt>
                <c:pt idx="6334">
                  <c:v>#N/A</c:v>
                </c:pt>
                <c:pt idx="6335">
                  <c:v>#N/A</c:v>
                </c:pt>
                <c:pt idx="6336">
                  <c:v>#N/A</c:v>
                </c:pt>
                <c:pt idx="6337">
                  <c:v>#N/A</c:v>
                </c:pt>
                <c:pt idx="6338">
                  <c:v>#N/A</c:v>
                </c:pt>
                <c:pt idx="6339">
                  <c:v>#N/A</c:v>
                </c:pt>
                <c:pt idx="6340">
                  <c:v>#N/A</c:v>
                </c:pt>
                <c:pt idx="6341">
                  <c:v>#N/A</c:v>
                </c:pt>
                <c:pt idx="6342">
                  <c:v>#N/A</c:v>
                </c:pt>
                <c:pt idx="6343">
                  <c:v>#N/A</c:v>
                </c:pt>
                <c:pt idx="6344">
                  <c:v>#N/A</c:v>
                </c:pt>
                <c:pt idx="6345">
                  <c:v>#N/A</c:v>
                </c:pt>
                <c:pt idx="6346">
                  <c:v>#N/A</c:v>
                </c:pt>
                <c:pt idx="6347">
                  <c:v>#N/A</c:v>
                </c:pt>
                <c:pt idx="6348">
                  <c:v>#N/A</c:v>
                </c:pt>
                <c:pt idx="6349">
                  <c:v>#N/A</c:v>
                </c:pt>
                <c:pt idx="6350">
                  <c:v>#N/A</c:v>
                </c:pt>
                <c:pt idx="6351">
                  <c:v>#N/A</c:v>
                </c:pt>
                <c:pt idx="6352">
                  <c:v>#N/A</c:v>
                </c:pt>
                <c:pt idx="6353">
                  <c:v>#N/A</c:v>
                </c:pt>
                <c:pt idx="6354">
                  <c:v>#N/A</c:v>
                </c:pt>
                <c:pt idx="6355">
                  <c:v>#N/A</c:v>
                </c:pt>
                <c:pt idx="6356">
                  <c:v>#N/A</c:v>
                </c:pt>
                <c:pt idx="6357">
                  <c:v>#N/A</c:v>
                </c:pt>
                <c:pt idx="6358">
                  <c:v>#N/A</c:v>
                </c:pt>
                <c:pt idx="6359">
                  <c:v>#N/A</c:v>
                </c:pt>
                <c:pt idx="6360">
                  <c:v>#N/A</c:v>
                </c:pt>
                <c:pt idx="6361">
                  <c:v>#N/A</c:v>
                </c:pt>
                <c:pt idx="6362">
                  <c:v>#N/A</c:v>
                </c:pt>
                <c:pt idx="6363">
                  <c:v>#N/A</c:v>
                </c:pt>
                <c:pt idx="6364">
                  <c:v>#N/A</c:v>
                </c:pt>
                <c:pt idx="6365">
                  <c:v>#N/A</c:v>
                </c:pt>
                <c:pt idx="6366">
                  <c:v>#N/A</c:v>
                </c:pt>
                <c:pt idx="6367">
                  <c:v>#N/A</c:v>
                </c:pt>
                <c:pt idx="6368">
                  <c:v>#N/A</c:v>
                </c:pt>
                <c:pt idx="6369">
                  <c:v>#N/A</c:v>
                </c:pt>
                <c:pt idx="6370">
                  <c:v>#N/A</c:v>
                </c:pt>
                <c:pt idx="6371">
                  <c:v>#N/A</c:v>
                </c:pt>
                <c:pt idx="6372">
                  <c:v>#N/A</c:v>
                </c:pt>
                <c:pt idx="6373">
                  <c:v>#N/A</c:v>
                </c:pt>
                <c:pt idx="6374">
                  <c:v>#N/A</c:v>
                </c:pt>
                <c:pt idx="6375">
                  <c:v>#N/A</c:v>
                </c:pt>
                <c:pt idx="6376">
                  <c:v>#N/A</c:v>
                </c:pt>
                <c:pt idx="6377">
                  <c:v>#N/A</c:v>
                </c:pt>
                <c:pt idx="6378">
                  <c:v>#N/A</c:v>
                </c:pt>
                <c:pt idx="6379">
                  <c:v>#N/A</c:v>
                </c:pt>
                <c:pt idx="6380">
                  <c:v>#N/A</c:v>
                </c:pt>
                <c:pt idx="6381">
                  <c:v>#N/A</c:v>
                </c:pt>
                <c:pt idx="6382">
                  <c:v>#N/A</c:v>
                </c:pt>
                <c:pt idx="6383">
                  <c:v>#N/A</c:v>
                </c:pt>
                <c:pt idx="6384">
                  <c:v>#N/A</c:v>
                </c:pt>
                <c:pt idx="6385">
                  <c:v>#N/A</c:v>
                </c:pt>
                <c:pt idx="6386">
                  <c:v>#N/A</c:v>
                </c:pt>
                <c:pt idx="6387">
                  <c:v>#N/A</c:v>
                </c:pt>
                <c:pt idx="6388">
                  <c:v>#N/A</c:v>
                </c:pt>
                <c:pt idx="6389">
                  <c:v>#N/A</c:v>
                </c:pt>
                <c:pt idx="6390">
                  <c:v>#N/A</c:v>
                </c:pt>
                <c:pt idx="6391">
                  <c:v>#N/A</c:v>
                </c:pt>
                <c:pt idx="6392">
                  <c:v>#N/A</c:v>
                </c:pt>
                <c:pt idx="6393">
                  <c:v>#N/A</c:v>
                </c:pt>
                <c:pt idx="6394">
                  <c:v>#N/A</c:v>
                </c:pt>
                <c:pt idx="6395">
                  <c:v>#N/A</c:v>
                </c:pt>
                <c:pt idx="6396">
                  <c:v>#N/A</c:v>
                </c:pt>
                <c:pt idx="6397">
                  <c:v>#N/A</c:v>
                </c:pt>
                <c:pt idx="6398">
                  <c:v>#N/A</c:v>
                </c:pt>
                <c:pt idx="6399">
                  <c:v>#N/A</c:v>
                </c:pt>
                <c:pt idx="6400">
                  <c:v>#N/A</c:v>
                </c:pt>
                <c:pt idx="6401">
                  <c:v>#N/A</c:v>
                </c:pt>
                <c:pt idx="6402">
                  <c:v>#N/A</c:v>
                </c:pt>
                <c:pt idx="6403">
                  <c:v>#N/A</c:v>
                </c:pt>
                <c:pt idx="6404">
                  <c:v>#N/A</c:v>
                </c:pt>
                <c:pt idx="6405">
                  <c:v>#N/A</c:v>
                </c:pt>
                <c:pt idx="6406">
                  <c:v>#N/A</c:v>
                </c:pt>
                <c:pt idx="6407">
                  <c:v>#N/A</c:v>
                </c:pt>
                <c:pt idx="6408">
                  <c:v>#N/A</c:v>
                </c:pt>
                <c:pt idx="6409">
                  <c:v>#N/A</c:v>
                </c:pt>
                <c:pt idx="6410">
                  <c:v>#N/A</c:v>
                </c:pt>
                <c:pt idx="6411">
                  <c:v>#N/A</c:v>
                </c:pt>
                <c:pt idx="6412">
                  <c:v>#N/A</c:v>
                </c:pt>
                <c:pt idx="6413">
                  <c:v>#N/A</c:v>
                </c:pt>
                <c:pt idx="6414">
                  <c:v>#N/A</c:v>
                </c:pt>
                <c:pt idx="6415">
                  <c:v>#N/A</c:v>
                </c:pt>
                <c:pt idx="6416">
                  <c:v>#N/A</c:v>
                </c:pt>
                <c:pt idx="6417">
                  <c:v>#N/A</c:v>
                </c:pt>
                <c:pt idx="6418">
                  <c:v>#N/A</c:v>
                </c:pt>
                <c:pt idx="6419">
                  <c:v>#N/A</c:v>
                </c:pt>
                <c:pt idx="6420">
                  <c:v>#N/A</c:v>
                </c:pt>
                <c:pt idx="6421">
                  <c:v>#N/A</c:v>
                </c:pt>
                <c:pt idx="6422">
                  <c:v>#N/A</c:v>
                </c:pt>
                <c:pt idx="6423">
                  <c:v>#N/A</c:v>
                </c:pt>
                <c:pt idx="6424">
                  <c:v>#N/A</c:v>
                </c:pt>
                <c:pt idx="6425">
                  <c:v>#N/A</c:v>
                </c:pt>
                <c:pt idx="6426">
                  <c:v>#N/A</c:v>
                </c:pt>
                <c:pt idx="6427">
                  <c:v>#N/A</c:v>
                </c:pt>
                <c:pt idx="6428">
                  <c:v>#N/A</c:v>
                </c:pt>
                <c:pt idx="6429">
                  <c:v>#N/A</c:v>
                </c:pt>
                <c:pt idx="6430">
                  <c:v>#N/A</c:v>
                </c:pt>
                <c:pt idx="6431">
                  <c:v>#N/A</c:v>
                </c:pt>
                <c:pt idx="6432">
                  <c:v>#N/A</c:v>
                </c:pt>
                <c:pt idx="6433">
                  <c:v>#N/A</c:v>
                </c:pt>
                <c:pt idx="6434">
                  <c:v>#N/A</c:v>
                </c:pt>
                <c:pt idx="6435">
                  <c:v>#N/A</c:v>
                </c:pt>
                <c:pt idx="6436">
                  <c:v>#N/A</c:v>
                </c:pt>
                <c:pt idx="6437">
                  <c:v>#N/A</c:v>
                </c:pt>
                <c:pt idx="6438">
                  <c:v>#N/A</c:v>
                </c:pt>
                <c:pt idx="6439">
                  <c:v>#N/A</c:v>
                </c:pt>
                <c:pt idx="6440">
                  <c:v>#N/A</c:v>
                </c:pt>
                <c:pt idx="6441">
                  <c:v>#N/A</c:v>
                </c:pt>
                <c:pt idx="6442">
                  <c:v>#N/A</c:v>
                </c:pt>
                <c:pt idx="6443">
                  <c:v>#N/A</c:v>
                </c:pt>
                <c:pt idx="6444">
                  <c:v>#N/A</c:v>
                </c:pt>
                <c:pt idx="6445">
                  <c:v>#N/A</c:v>
                </c:pt>
                <c:pt idx="6446">
                  <c:v>#N/A</c:v>
                </c:pt>
                <c:pt idx="6447">
                  <c:v>#N/A</c:v>
                </c:pt>
                <c:pt idx="6448">
                  <c:v>#N/A</c:v>
                </c:pt>
                <c:pt idx="6449">
                  <c:v>#N/A</c:v>
                </c:pt>
                <c:pt idx="6450">
                  <c:v>#N/A</c:v>
                </c:pt>
                <c:pt idx="6451">
                  <c:v>#N/A</c:v>
                </c:pt>
                <c:pt idx="6452">
                  <c:v>#N/A</c:v>
                </c:pt>
                <c:pt idx="6453">
                  <c:v>#N/A</c:v>
                </c:pt>
                <c:pt idx="6454">
                  <c:v>#N/A</c:v>
                </c:pt>
                <c:pt idx="6455">
                  <c:v>#N/A</c:v>
                </c:pt>
                <c:pt idx="6456">
                  <c:v>#N/A</c:v>
                </c:pt>
                <c:pt idx="6457">
                  <c:v>#N/A</c:v>
                </c:pt>
                <c:pt idx="6458">
                  <c:v>#N/A</c:v>
                </c:pt>
                <c:pt idx="6459">
                  <c:v>#N/A</c:v>
                </c:pt>
                <c:pt idx="6460">
                  <c:v>#N/A</c:v>
                </c:pt>
                <c:pt idx="6461">
                  <c:v>#N/A</c:v>
                </c:pt>
                <c:pt idx="6462">
                  <c:v>#N/A</c:v>
                </c:pt>
                <c:pt idx="6463">
                  <c:v>#N/A</c:v>
                </c:pt>
                <c:pt idx="6464">
                  <c:v>#N/A</c:v>
                </c:pt>
                <c:pt idx="6465">
                  <c:v>#N/A</c:v>
                </c:pt>
                <c:pt idx="6466">
                  <c:v>#N/A</c:v>
                </c:pt>
                <c:pt idx="6467">
                  <c:v>#N/A</c:v>
                </c:pt>
                <c:pt idx="6468">
                  <c:v>#N/A</c:v>
                </c:pt>
                <c:pt idx="6469">
                  <c:v>#N/A</c:v>
                </c:pt>
                <c:pt idx="6470">
                  <c:v>#N/A</c:v>
                </c:pt>
                <c:pt idx="6471">
                  <c:v>#N/A</c:v>
                </c:pt>
                <c:pt idx="6472">
                  <c:v>#N/A</c:v>
                </c:pt>
                <c:pt idx="6473">
                  <c:v>#N/A</c:v>
                </c:pt>
                <c:pt idx="6474">
                  <c:v>#N/A</c:v>
                </c:pt>
                <c:pt idx="6475">
                  <c:v>#N/A</c:v>
                </c:pt>
                <c:pt idx="6476">
                  <c:v>#N/A</c:v>
                </c:pt>
                <c:pt idx="6477">
                  <c:v>#N/A</c:v>
                </c:pt>
                <c:pt idx="6478">
                  <c:v>#N/A</c:v>
                </c:pt>
                <c:pt idx="6479">
                  <c:v>#N/A</c:v>
                </c:pt>
                <c:pt idx="6480">
                  <c:v>#N/A</c:v>
                </c:pt>
                <c:pt idx="6481">
                  <c:v>#N/A</c:v>
                </c:pt>
                <c:pt idx="6482">
                  <c:v>#N/A</c:v>
                </c:pt>
                <c:pt idx="6483">
                  <c:v>#N/A</c:v>
                </c:pt>
                <c:pt idx="6484">
                  <c:v>#N/A</c:v>
                </c:pt>
                <c:pt idx="6485">
                  <c:v>#N/A</c:v>
                </c:pt>
                <c:pt idx="6486">
                  <c:v>#N/A</c:v>
                </c:pt>
                <c:pt idx="6487">
                  <c:v>#N/A</c:v>
                </c:pt>
                <c:pt idx="6488">
                  <c:v>#N/A</c:v>
                </c:pt>
                <c:pt idx="6489">
                  <c:v>#N/A</c:v>
                </c:pt>
                <c:pt idx="6490">
                  <c:v>#N/A</c:v>
                </c:pt>
                <c:pt idx="6491">
                  <c:v>#N/A</c:v>
                </c:pt>
                <c:pt idx="6492">
                  <c:v>#N/A</c:v>
                </c:pt>
                <c:pt idx="6493">
                  <c:v>#N/A</c:v>
                </c:pt>
                <c:pt idx="6494">
                  <c:v>#N/A</c:v>
                </c:pt>
                <c:pt idx="6495">
                  <c:v>#N/A</c:v>
                </c:pt>
                <c:pt idx="6496">
                  <c:v>#N/A</c:v>
                </c:pt>
                <c:pt idx="6497">
                  <c:v>#N/A</c:v>
                </c:pt>
                <c:pt idx="6498">
                  <c:v>#N/A</c:v>
                </c:pt>
                <c:pt idx="6499">
                  <c:v>#N/A</c:v>
                </c:pt>
                <c:pt idx="6500">
                  <c:v>#N/A</c:v>
                </c:pt>
                <c:pt idx="6501">
                  <c:v>#N/A</c:v>
                </c:pt>
                <c:pt idx="6502">
                  <c:v>#N/A</c:v>
                </c:pt>
                <c:pt idx="6503">
                  <c:v>#N/A</c:v>
                </c:pt>
                <c:pt idx="6504">
                  <c:v>#N/A</c:v>
                </c:pt>
                <c:pt idx="6505">
                  <c:v>#N/A</c:v>
                </c:pt>
                <c:pt idx="6506">
                  <c:v>#N/A</c:v>
                </c:pt>
                <c:pt idx="6507">
                  <c:v>#N/A</c:v>
                </c:pt>
                <c:pt idx="6508">
                  <c:v>#N/A</c:v>
                </c:pt>
                <c:pt idx="6509">
                  <c:v>#N/A</c:v>
                </c:pt>
                <c:pt idx="6510">
                  <c:v>#N/A</c:v>
                </c:pt>
                <c:pt idx="6511">
                  <c:v>#N/A</c:v>
                </c:pt>
                <c:pt idx="6512">
                  <c:v>#N/A</c:v>
                </c:pt>
                <c:pt idx="6513">
                  <c:v>#N/A</c:v>
                </c:pt>
                <c:pt idx="6514">
                  <c:v>#N/A</c:v>
                </c:pt>
                <c:pt idx="6515">
                  <c:v>#N/A</c:v>
                </c:pt>
                <c:pt idx="6516">
                  <c:v>#N/A</c:v>
                </c:pt>
                <c:pt idx="6517">
                  <c:v>#N/A</c:v>
                </c:pt>
                <c:pt idx="6518">
                  <c:v>#N/A</c:v>
                </c:pt>
                <c:pt idx="6519">
                  <c:v>#N/A</c:v>
                </c:pt>
                <c:pt idx="6520">
                  <c:v>#N/A</c:v>
                </c:pt>
                <c:pt idx="6521">
                  <c:v>#N/A</c:v>
                </c:pt>
                <c:pt idx="6522">
                  <c:v>#N/A</c:v>
                </c:pt>
                <c:pt idx="6523">
                  <c:v>#N/A</c:v>
                </c:pt>
                <c:pt idx="6524">
                  <c:v>#N/A</c:v>
                </c:pt>
                <c:pt idx="6525">
                  <c:v>#N/A</c:v>
                </c:pt>
                <c:pt idx="6526">
                  <c:v>#N/A</c:v>
                </c:pt>
                <c:pt idx="6527">
                  <c:v>#N/A</c:v>
                </c:pt>
                <c:pt idx="6528">
                  <c:v>#N/A</c:v>
                </c:pt>
                <c:pt idx="6529">
                  <c:v>#N/A</c:v>
                </c:pt>
                <c:pt idx="6530">
                  <c:v>#N/A</c:v>
                </c:pt>
                <c:pt idx="6531">
                  <c:v>#N/A</c:v>
                </c:pt>
                <c:pt idx="6532">
                  <c:v>#N/A</c:v>
                </c:pt>
                <c:pt idx="6533">
                  <c:v>#N/A</c:v>
                </c:pt>
                <c:pt idx="6534">
                  <c:v>#N/A</c:v>
                </c:pt>
                <c:pt idx="6535">
                  <c:v>#N/A</c:v>
                </c:pt>
                <c:pt idx="6536">
                  <c:v>#N/A</c:v>
                </c:pt>
                <c:pt idx="6537">
                  <c:v>#N/A</c:v>
                </c:pt>
                <c:pt idx="6538">
                  <c:v>#N/A</c:v>
                </c:pt>
                <c:pt idx="6539">
                  <c:v>#N/A</c:v>
                </c:pt>
                <c:pt idx="6540">
                  <c:v>#N/A</c:v>
                </c:pt>
                <c:pt idx="6541">
                  <c:v>#N/A</c:v>
                </c:pt>
                <c:pt idx="6542">
                  <c:v>#N/A</c:v>
                </c:pt>
                <c:pt idx="6543">
                  <c:v>#N/A</c:v>
                </c:pt>
                <c:pt idx="6544">
                  <c:v>#N/A</c:v>
                </c:pt>
                <c:pt idx="6545">
                  <c:v>#N/A</c:v>
                </c:pt>
                <c:pt idx="6546">
                  <c:v>#N/A</c:v>
                </c:pt>
                <c:pt idx="6547">
                  <c:v>#N/A</c:v>
                </c:pt>
                <c:pt idx="6548">
                  <c:v>#N/A</c:v>
                </c:pt>
                <c:pt idx="6549">
                  <c:v>#N/A</c:v>
                </c:pt>
                <c:pt idx="6550">
                  <c:v>#N/A</c:v>
                </c:pt>
                <c:pt idx="6551">
                  <c:v>#N/A</c:v>
                </c:pt>
                <c:pt idx="6552">
                  <c:v>#N/A</c:v>
                </c:pt>
                <c:pt idx="6553">
                  <c:v>#N/A</c:v>
                </c:pt>
                <c:pt idx="6554">
                  <c:v>#N/A</c:v>
                </c:pt>
                <c:pt idx="6555">
                  <c:v>#N/A</c:v>
                </c:pt>
                <c:pt idx="6556">
                  <c:v>#N/A</c:v>
                </c:pt>
                <c:pt idx="6557">
                  <c:v>#N/A</c:v>
                </c:pt>
                <c:pt idx="6558">
                  <c:v>#N/A</c:v>
                </c:pt>
                <c:pt idx="6559">
                  <c:v>#N/A</c:v>
                </c:pt>
                <c:pt idx="6560">
                  <c:v>#N/A</c:v>
                </c:pt>
                <c:pt idx="6561">
                  <c:v>#N/A</c:v>
                </c:pt>
                <c:pt idx="6562">
                  <c:v>#N/A</c:v>
                </c:pt>
                <c:pt idx="6563">
                  <c:v>#N/A</c:v>
                </c:pt>
                <c:pt idx="6564">
                  <c:v>#N/A</c:v>
                </c:pt>
                <c:pt idx="6565">
                  <c:v>#N/A</c:v>
                </c:pt>
                <c:pt idx="6566">
                  <c:v>#N/A</c:v>
                </c:pt>
                <c:pt idx="6567">
                  <c:v>#N/A</c:v>
                </c:pt>
                <c:pt idx="6568">
                  <c:v>#N/A</c:v>
                </c:pt>
                <c:pt idx="6569">
                  <c:v>#N/A</c:v>
                </c:pt>
                <c:pt idx="6570">
                  <c:v>#N/A</c:v>
                </c:pt>
                <c:pt idx="6571">
                  <c:v>#N/A</c:v>
                </c:pt>
                <c:pt idx="6572">
                  <c:v>#N/A</c:v>
                </c:pt>
                <c:pt idx="6573">
                  <c:v>#N/A</c:v>
                </c:pt>
                <c:pt idx="6574">
                  <c:v>#N/A</c:v>
                </c:pt>
                <c:pt idx="6575">
                  <c:v>#N/A</c:v>
                </c:pt>
                <c:pt idx="6576">
                  <c:v>#N/A</c:v>
                </c:pt>
                <c:pt idx="6577">
                  <c:v>#N/A</c:v>
                </c:pt>
                <c:pt idx="6578">
                  <c:v>#N/A</c:v>
                </c:pt>
                <c:pt idx="6579">
                  <c:v>#N/A</c:v>
                </c:pt>
                <c:pt idx="6580">
                  <c:v>#N/A</c:v>
                </c:pt>
                <c:pt idx="6581">
                  <c:v>#N/A</c:v>
                </c:pt>
                <c:pt idx="6582">
                  <c:v>#N/A</c:v>
                </c:pt>
                <c:pt idx="6583">
                  <c:v>#N/A</c:v>
                </c:pt>
                <c:pt idx="6584">
                  <c:v>#N/A</c:v>
                </c:pt>
                <c:pt idx="6585">
                  <c:v>#N/A</c:v>
                </c:pt>
                <c:pt idx="6586">
                  <c:v>#N/A</c:v>
                </c:pt>
                <c:pt idx="6587">
                  <c:v>#N/A</c:v>
                </c:pt>
                <c:pt idx="6588">
                  <c:v>#N/A</c:v>
                </c:pt>
                <c:pt idx="6589">
                  <c:v>#N/A</c:v>
                </c:pt>
                <c:pt idx="6590">
                  <c:v>#N/A</c:v>
                </c:pt>
                <c:pt idx="6591">
                  <c:v>#N/A</c:v>
                </c:pt>
                <c:pt idx="6592">
                  <c:v>#N/A</c:v>
                </c:pt>
                <c:pt idx="6593">
                  <c:v>#N/A</c:v>
                </c:pt>
                <c:pt idx="6594">
                  <c:v>#N/A</c:v>
                </c:pt>
                <c:pt idx="6595">
                  <c:v>#N/A</c:v>
                </c:pt>
                <c:pt idx="6596">
                  <c:v>#N/A</c:v>
                </c:pt>
                <c:pt idx="6597">
                  <c:v>#N/A</c:v>
                </c:pt>
                <c:pt idx="6598">
                  <c:v>#N/A</c:v>
                </c:pt>
                <c:pt idx="6599">
                  <c:v>#N/A</c:v>
                </c:pt>
                <c:pt idx="6600">
                  <c:v>#N/A</c:v>
                </c:pt>
                <c:pt idx="6601">
                  <c:v>#N/A</c:v>
                </c:pt>
                <c:pt idx="6602">
                  <c:v>#N/A</c:v>
                </c:pt>
                <c:pt idx="6603">
                  <c:v>#N/A</c:v>
                </c:pt>
                <c:pt idx="6604">
                  <c:v>#N/A</c:v>
                </c:pt>
                <c:pt idx="6605">
                  <c:v>#N/A</c:v>
                </c:pt>
                <c:pt idx="6606">
                  <c:v>#N/A</c:v>
                </c:pt>
                <c:pt idx="6607">
                  <c:v>#N/A</c:v>
                </c:pt>
                <c:pt idx="6608">
                  <c:v>#N/A</c:v>
                </c:pt>
                <c:pt idx="6609">
                  <c:v>#N/A</c:v>
                </c:pt>
                <c:pt idx="6610">
                  <c:v>#N/A</c:v>
                </c:pt>
                <c:pt idx="6611">
                  <c:v>#N/A</c:v>
                </c:pt>
                <c:pt idx="6612">
                  <c:v>#N/A</c:v>
                </c:pt>
                <c:pt idx="6613">
                  <c:v>#N/A</c:v>
                </c:pt>
                <c:pt idx="6614">
                  <c:v>#N/A</c:v>
                </c:pt>
                <c:pt idx="6615">
                  <c:v>#N/A</c:v>
                </c:pt>
                <c:pt idx="6616">
                  <c:v>#N/A</c:v>
                </c:pt>
                <c:pt idx="6617">
                  <c:v>#N/A</c:v>
                </c:pt>
                <c:pt idx="6618">
                  <c:v>#N/A</c:v>
                </c:pt>
                <c:pt idx="6619">
                  <c:v>#N/A</c:v>
                </c:pt>
                <c:pt idx="6620">
                  <c:v>#N/A</c:v>
                </c:pt>
                <c:pt idx="6621">
                  <c:v>#N/A</c:v>
                </c:pt>
                <c:pt idx="6622">
                  <c:v>#N/A</c:v>
                </c:pt>
                <c:pt idx="6623">
                  <c:v>#N/A</c:v>
                </c:pt>
                <c:pt idx="6624">
                  <c:v>#N/A</c:v>
                </c:pt>
                <c:pt idx="6625">
                  <c:v>#N/A</c:v>
                </c:pt>
                <c:pt idx="6626">
                  <c:v>#N/A</c:v>
                </c:pt>
                <c:pt idx="6627">
                  <c:v>#N/A</c:v>
                </c:pt>
                <c:pt idx="6628">
                  <c:v>#N/A</c:v>
                </c:pt>
                <c:pt idx="6629">
                  <c:v>#N/A</c:v>
                </c:pt>
                <c:pt idx="6630">
                  <c:v>#N/A</c:v>
                </c:pt>
                <c:pt idx="6631">
                  <c:v>#N/A</c:v>
                </c:pt>
                <c:pt idx="6632">
                  <c:v>#N/A</c:v>
                </c:pt>
                <c:pt idx="6633">
                  <c:v>#N/A</c:v>
                </c:pt>
                <c:pt idx="6634">
                  <c:v>#N/A</c:v>
                </c:pt>
                <c:pt idx="6635">
                  <c:v>#N/A</c:v>
                </c:pt>
                <c:pt idx="6636">
                  <c:v>#N/A</c:v>
                </c:pt>
                <c:pt idx="6637">
                  <c:v>#N/A</c:v>
                </c:pt>
                <c:pt idx="6638">
                  <c:v>#N/A</c:v>
                </c:pt>
                <c:pt idx="6639">
                  <c:v>#N/A</c:v>
                </c:pt>
                <c:pt idx="6640">
                  <c:v>#N/A</c:v>
                </c:pt>
                <c:pt idx="6641">
                  <c:v>#N/A</c:v>
                </c:pt>
                <c:pt idx="6642">
                  <c:v>#N/A</c:v>
                </c:pt>
                <c:pt idx="6643">
                  <c:v>#N/A</c:v>
                </c:pt>
                <c:pt idx="6644">
                  <c:v>#N/A</c:v>
                </c:pt>
                <c:pt idx="6645">
                  <c:v>#N/A</c:v>
                </c:pt>
                <c:pt idx="6646">
                  <c:v>#N/A</c:v>
                </c:pt>
                <c:pt idx="6647">
                  <c:v>#N/A</c:v>
                </c:pt>
                <c:pt idx="6648">
                  <c:v>#N/A</c:v>
                </c:pt>
                <c:pt idx="6649">
                  <c:v>#N/A</c:v>
                </c:pt>
                <c:pt idx="6650">
                  <c:v>#N/A</c:v>
                </c:pt>
                <c:pt idx="6651">
                  <c:v>#N/A</c:v>
                </c:pt>
                <c:pt idx="6652">
                  <c:v>#N/A</c:v>
                </c:pt>
                <c:pt idx="6653">
                  <c:v>#N/A</c:v>
                </c:pt>
                <c:pt idx="6654">
                  <c:v>#N/A</c:v>
                </c:pt>
                <c:pt idx="6655">
                  <c:v>#N/A</c:v>
                </c:pt>
                <c:pt idx="6656">
                  <c:v>#N/A</c:v>
                </c:pt>
                <c:pt idx="6657">
                  <c:v>#N/A</c:v>
                </c:pt>
                <c:pt idx="6658">
                  <c:v>#N/A</c:v>
                </c:pt>
                <c:pt idx="6659">
                  <c:v>#N/A</c:v>
                </c:pt>
                <c:pt idx="6660">
                  <c:v>#N/A</c:v>
                </c:pt>
                <c:pt idx="6661">
                  <c:v>#N/A</c:v>
                </c:pt>
                <c:pt idx="6662">
                  <c:v>#N/A</c:v>
                </c:pt>
                <c:pt idx="6663">
                  <c:v>#N/A</c:v>
                </c:pt>
                <c:pt idx="6664">
                  <c:v>#N/A</c:v>
                </c:pt>
                <c:pt idx="6665">
                  <c:v>#N/A</c:v>
                </c:pt>
                <c:pt idx="6666">
                  <c:v>#N/A</c:v>
                </c:pt>
                <c:pt idx="6667">
                  <c:v>#N/A</c:v>
                </c:pt>
                <c:pt idx="6668">
                  <c:v>#N/A</c:v>
                </c:pt>
                <c:pt idx="6669">
                  <c:v>#N/A</c:v>
                </c:pt>
                <c:pt idx="6670">
                  <c:v>#N/A</c:v>
                </c:pt>
                <c:pt idx="6671">
                  <c:v>#N/A</c:v>
                </c:pt>
                <c:pt idx="6672">
                  <c:v>#N/A</c:v>
                </c:pt>
                <c:pt idx="6673">
                  <c:v>#N/A</c:v>
                </c:pt>
                <c:pt idx="6674">
                  <c:v>#N/A</c:v>
                </c:pt>
                <c:pt idx="6675">
                  <c:v>#N/A</c:v>
                </c:pt>
                <c:pt idx="6676">
                  <c:v>#N/A</c:v>
                </c:pt>
                <c:pt idx="6677">
                  <c:v>#N/A</c:v>
                </c:pt>
                <c:pt idx="6678">
                  <c:v>#N/A</c:v>
                </c:pt>
                <c:pt idx="6679">
                  <c:v>#N/A</c:v>
                </c:pt>
                <c:pt idx="6680">
                  <c:v>#N/A</c:v>
                </c:pt>
                <c:pt idx="6681">
                  <c:v>#N/A</c:v>
                </c:pt>
                <c:pt idx="6682">
                  <c:v>#N/A</c:v>
                </c:pt>
                <c:pt idx="6683">
                  <c:v>#N/A</c:v>
                </c:pt>
                <c:pt idx="6684">
                  <c:v>#N/A</c:v>
                </c:pt>
                <c:pt idx="6685">
                  <c:v>#N/A</c:v>
                </c:pt>
                <c:pt idx="6686">
                  <c:v>#N/A</c:v>
                </c:pt>
                <c:pt idx="6687">
                  <c:v>#N/A</c:v>
                </c:pt>
                <c:pt idx="6688">
                  <c:v>#N/A</c:v>
                </c:pt>
                <c:pt idx="6689">
                  <c:v>#N/A</c:v>
                </c:pt>
                <c:pt idx="6690">
                  <c:v>#N/A</c:v>
                </c:pt>
                <c:pt idx="6691">
                  <c:v>#N/A</c:v>
                </c:pt>
                <c:pt idx="6692">
                  <c:v>#N/A</c:v>
                </c:pt>
                <c:pt idx="6693">
                  <c:v>#N/A</c:v>
                </c:pt>
                <c:pt idx="6694">
                  <c:v>#N/A</c:v>
                </c:pt>
                <c:pt idx="6695">
                  <c:v>#N/A</c:v>
                </c:pt>
                <c:pt idx="6696">
                  <c:v>#N/A</c:v>
                </c:pt>
                <c:pt idx="6697">
                  <c:v>#N/A</c:v>
                </c:pt>
                <c:pt idx="6698">
                  <c:v>#N/A</c:v>
                </c:pt>
                <c:pt idx="6699">
                  <c:v>#N/A</c:v>
                </c:pt>
                <c:pt idx="6700">
                  <c:v>#N/A</c:v>
                </c:pt>
                <c:pt idx="6701">
                  <c:v>#N/A</c:v>
                </c:pt>
                <c:pt idx="6702">
                  <c:v>#N/A</c:v>
                </c:pt>
                <c:pt idx="6703">
                  <c:v>#N/A</c:v>
                </c:pt>
                <c:pt idx="6704">
                  <c:v>#N/A</c:v>
                </c:pt>
                <c:pt idx="6705">
                  <c:v>#N/A</c:v>
                </c:pt>
                <c:pt idx="6706">
                  <c:v>#N/A</c:v>
                </c:pt>
                <c:pt idx="6707">
                  <c:v>#N/A</c:v>
                </c:pt>
                <c:pt idx="6708">
                  <c:v>#N/A</c:v>
                </c:pt>
                <c:pt idx="6709">
                  <c:v>#N/A</c:v>
                </c:pt>
                <c:pt idx="6710">
                  <c:v>#N/A</c:v>
                </c:pt>
                <c:pt idx="6711">
                  <c:v>#N/A</c:v>
                </c:pt>
                <c:pt idx="6712">
                  <c:v>#N/A</c:v>
                </c:pt>
                <c:pt idx="6713">
                  <c:v>#N/A</c:v>
                </c:pt>
                <c:pt idx="6714">
                  <c:v>#N/A</c:v>
                </c:pt>
                <c:pt idx="6715">
                  <c:v>#N/A</c:v>
                </c:pt>
                <c:pt idx="6716">
                  <c:v>#N/A</c:v>
                </c:pt>
                <c:pt idx="6717">
                  <c:v>#N/A</c:v>
                </c:pt>
                <c:pt idx="6718">
                  <c:v>#N/A</c:v>
                </c:pt>
                <c:pt idx="6719">
                  <c:v>#N/A</c:v>
                </c:pt>
                <c:pt idx="6720">
                  <c:v>#N/A</c:v>
                </c:pt>
                <c:pt idx="6721">
                  <c:v>#N/A</c:v>
                </c:pt>
                <c:pt idx="6722">
                  <c:v>#N/A</c:v>
                </c:pt>
                <c:pt idx="6723">
                  <c:v>#N/A</c:v>
                </c:pt>
                <c:pt idx="6724">
                  <c:v>#N/A</c:v>
                </c:pt>
                <c:pt idx="6725">
                  <c:v>#N/A</c:v>
                </c:pt>
                <c:pt idx="6726">
                  <c:v>#N/A</c:v>
                </c:pt>
                <c:pt idx="6727">
                  <c:v>#N/A</c:v>
                </c:pt>
                <c:pt idx="6728">
                  <c:v>#N/A</c:v>
                </c:pt>
                <c:pt idx="6729">
                  <c:v>#N/A</c:v>
                </c:pt>
                <c:pt idx="6730">
                  <c:v>#N/A</c:v>
                </c:pt>
                <c:pt idx="6731">
                  <c:v>#N/A</c:v>
                </c:pt>
                <c:pt idx="6732">
                  <c:v>#N/A</c:v>
                </c:pt>
                <c:pt idx="6733">
                  <c:v>#N/A</c:v>
                </c:pt>
                <c:pt idx="6734">
                  <c:v>#N/A</c:v>
                </c:pt>
                <c:pt idx="6735">
                  <c:v>#N/A</c:v>
                </c:pt>
                <c:pt idx="6736">
                  <c:v>#N/A</c:v>
                </c:pt>
                <c:pt idx="6737">
                  <c:v>#N/A</c:v>
                </c:pt>
                <c:pt idx="6738">
                  <c:v>#N/A</c:v>
                </c:pt>
                <c:pt idx="6739">
                  <c:v>#N/A</c:v>
                </c:pt>
                <c:pt idx="6740">
                  <c:v>#N/A</c:v>
                </c:pt>
                <c:pt idx="6741">
                  <c:v>#N/A</c:v>
                </c:pt>
                <c:pt idx="6742">
                  <c:v>#N/A</c:v>
                </c:pt>
                <c:pt idx="6743">
                  <c:v>#N/A</c:v>
                </c:pt>
                <c:pt idx="6744">
                  <c:v>#N/A</c:v>
                </c:pt>
                <c:pt idx="6745">
                  <c:v>#N/A</c:v>
                </c:pt>
                <c:pt idx="6746">
                  <c:v>#N/A</c:v>
                </c:pt>
                <c:pt idx="6747">
                  <c:v>#N/A</c:v>
                </c:pt>
                <c:pt idx="6748">
                  <c:v>#N/A</c:v>
                </c:pt>
                <c:pt idx="6749">
                  <c:v>#N/A</c:v>
                </c:pt>
                <c:pt idx="6750">
                  <c:v>#N/A</c:v>
                </c:pt>
                <c:pt idx="6751">
                  <c:v>#N/A</c:v>
                </c:pt>
                <c:pt idx="6752">
                  <c:v>#N/A</c:v>
                </c:pt>
                <c:pt idx="6753">
                  <c:v>#N/A</c:v>
                </c:pt>
                <c:pt idx="6754">
                  <c:v>#N/A</c:v>
                </c:pt>
                <c:pt idx="6755">
                  <c:v>#N/A</c:v>
                </c:pt>
                <c:pt idx="6756">
                  <c:v>#N/A</c:v>
                </c:pt>
                <c:pt idx="6757">
                  <c:v>#N/A</c:v>
                </c:pt>
                <c:pt idx="6758">
                  <c:v>#N/A</c:v>
                </c:pt>
                <c:pt idx="6759">
                  <c:v>#N/A</c:v>
                </c:pt>
                <c:pt idx="6760">
                  <c:v>#N/A</c:v>
                </c:pt>
                <c:pt idx="6761">
                  <c:v>#N/A</c:v>
                </c:pt>
                <c:pt idx="6762">
                  <c:v>#N/A</c:v>
                </c:pt>
                <c:pt idx="6763">
                  <c:v>#N/A</c:v>
                </c:pt>
                <c:pt idx="6764">
                  <c:v>#N/A</c:v>
                </c:pt>
                <c:pt idx="6765">
                  <c:v>#N/A</c:v>
                </c:pt>
                <c:pt idx="6766">
                  <c:v>#N/A</c:v>
                </c:pt>
                <c:pt idx="6767">
                  <c:v>#N/A</c:v>
                </c:pt>
                <c:pt idx="6768">
                  <c:v>#N/A</c:v>
                </c:pt>
                <c:pt idx="6769">
                  <c:v>#N/A</c:v>
                </c:pt>
                <c:pt idx="6770">
                  <c:v>#N/A</c:v>
                </c:pt>
                <c:pt idx="6771">
                  <c:v>#N/A</c:v>
                </c:pt>
                <c:pt idx="6772">
                  <c:v>#N/A</c:v>
                </c:pt>
                <c:pt idx="6773">
                  <c:v>#N/A</c:v>
                </c:pt>
                <c:pt idx="6774">
                  <c:v>#N/A</c:v>
                </c:pt>
                <c:pt idx="6775">
                  <c:v>#N/A</c:v>
                </c:pt>
                <c:pt idx="6776">
                  <c:v>#N/A</c:v>
                </c:pt>
                <c:pt idx="6777">
                  <c:v>#N/A</c:v>
                </c:pt>
                <c:pt idx="6778">
                  <c:v>#N/A</c:v>
                </c:pt>
                <c:pt idx="6779">
                  <c:v>#N/A</c:v>
                </c:pt>
                <c:pt idx="6780">
                  <c:v>#N/A</c:v>
                </c:pt>
                <c:pt idx="6781">
                  <c:v>#N/A</c:v>
                </c:pt>
                <c:pt idx="6782">
                  <c:v>#N/A</c:v>
                </c:pt>
                <c:pt idx="6783">
                  <c:v>#N/A</c:v>
                </c:pt>
                <c:pt idx="6784">
                  <c:v>#N/A</c:v>
                </c:pt>
                <c:pt idx="6785">
                  <c:v>#N/A</c:v>
                </c:pt>
                <c:pt idx="6786">
                  <c:v>#N/A</c:v>
                </c:pt>
                <c:pt idx="6787">
                  <c:v>#N/A</c:v>
                </c:pt>
                <c:pt idx="6788">
                  <c:v>#N/A</c:v>
                </c:pt>
                <c:pt idx="6789">
                  <c:v>#N/A</c:v>
                </c:pt>
                <c:pt idx="6790">
                  <c:v>#N/A</c:v>
                </c:pt>
                <c:pt idx="6791">
                  <c:v>#N/A</c:v>
                </c:pt>
                <c:pt idx="6792">
                  <c:v>#N/A</c:v>
                </c:pt>
                <c:pt idx="6793">
                  <c:v>#N/A</c:v>
                </c:pt>
                <c:pt idx="6794">
                  <c:v>#N/A</c:v>
                </c:pt>
                <c:pt idx="6795">
                  <c:v>#N/A</c:v>
                </c:pt>
                <c:pt idx="6796">
                  <c:v>#N/A</c:v>
                </c:pt>
                <c:pt idx="6797">
                  <c:v>#N/A</c:v>
                </c:pt>
                <c:pt idx="6798">
                  <c:v>#N/A</c:v>
                </c:pt>
                <c:pt idx="6799">
                  <c:v>#N/A</c:v>
                </c:pt>
                <c:pt idx="6800">
                  <c:v>#N/A</c:v>
                </c:pt>
                <c:pt idx="6801">
                  <c:v>#N/A</c:v>
                </c:pt>
                <c:pt idx="6802">
                  <c:v>#N/A</c:v>
                </c:pt>
                <c:pt idx="6803">
                  <c:v>#N/A</c:v>
                </c:pt>
                <c:pt idx="6804">
                  <c:v>#N/A</c:v>
                </c:pt>
                <c:pt idx="6805">
                  <c:v>#N/A</c:v>
                </c:pt>
                <c:pt idx="6806">
                  <c:v>#N/A</c:v>
                </c:pt>
                <c:pt idx="6807">
                  <c:v>#N/A</c:v>
                </c:pt>
                <c:pt idx="6808">
                  <c:v>#N/A</c:v>
                </c:pt>
                <c:pt idx="6809">
                  <c:v>#N/A</c:v>
                </c:pt>
                <c:pt idx="6810">
                  <c:v>#N/A</c:v>
                </c:pt>
                <c:pt idx="6811">
                  <c:v>#N/A</c:v>
                </c:pt>
                <c:pt idx="6812">
                  <c:v>#N/A</c:v>
                </c:pt>
                <c:pt idx="6813">
                  <c:v>#N/A</c:v>
                </c:pt>
                <c:pt idx="6814">
                  <c:v>#N/A</c:v>
                </c:pt>
                <c:pt idx="6815">
                  <c:v>#N/A</c:v>
                </c:pt>
                <c:pt idx="6816">
                  <c:v>#N/A</c:v>
                </c:pt>
                <c:pt idx="6817">
                  <c:v>#N/A</c:v>
                </c:pt>
                <c:pt idx="6818">
                  <c:v>#N/A</c:v>
                </c:pt>
                <c:pt idx="6819">
                  <c:v>#N/A</c:v>
                </c:pt>
                <c:pt idx="6820">
                  <c:v>#N/A</c:v>
                </c:pt>
                <c:pt idx="6821">
                  <c:v>#N/A</c:v>
                </c:pt>
                <c:pt idx="6822">
                  <c:v>#N/A</c:v>
                </c:pt>
                <c:pt idx="6823">
                  <c:v>#N/A</c:v>
                </c:pt>
                <c:pt idx="6824">
                  <c:v>#N/A</c:v>
                </c:pt>
                <c:pt idx="6825">
                  <c:v>#N/A</c:v>
                </c:pt>
                <c:pt idx="6826">
                  <c:v>#N/A</c:v>
                </c:pt>
                <c:pt idx="6827">
                  <c:v>#N/A</c:v>
                </c:pt>
                <c:pt idx="6828">
                  <c:v>#N/A</c:v>
                </c:pt>
                <c:pt idx="6829">
                  <c:v>#N/A</c:v>
                </c:pt>
                <c:pt idx="6830">
                  <c:v>#N/A</c:v>
                </c:pt>
                <c:pt idx="6831">
                  <c:v>#N/A</c:v>
                </c:pt>
                <c:pt idx="6832">
                  <c:v>#N/A</c:v>
                </c:pt>
                <c:pt idx="6833">
                  <c:v>#N/A</c:v>
                </c:pt>
                <c:pt idx="6834">
                  <c:v>#N/A</c:v>
                </c:pt>
                <c:pt idx="6835">
                  <c:v>#N/A</c:v>
                </c:pt>
                <c:pt idx="6836">
                  <c:v>#N/A</c:v>
                </c:pt>
                <c:pt idx="6837">
                  <c:v>#N/A</c:v>
                </c:pt>
                <c:pt idx="6838">
                  <c:v>#N/A</c:v>
                </c:pt>
                <c:pt idx="6839">
                  <c:v>#N/A</c:v>
                </c:pt>
                <c:pt idx="6840">
                  <c:v>#N/A</c:v>
                </c:pt>
                <c:pt idx="6841">
                  <c:v>#N/A</c:v>
                </c:pt>
                <c:pt idx="6842">
                  <c:v>#N/A</c:v>
                </c:pt>
                <c:pt idx="6843">
                  <c:v>#N/A</c:v>
                </c:pt>
                <c:pt idx="6844">
                  <c:v>#N/A</c:v>
                </c:pt>
                <c:pt idx="6845">
                  <c:v>#N/A</c:v>
                </c:pt>
                <c:pt idx="6846">
                  <c:v>#N/A</c:v>
                </c:pt>
                <c:pt idx="6847">
                  <c:v>#N/A</c:v>
                </c:pt>
                <c:pt idx="6848">
                  <c:v>#N/A</c:v>
                </c:pt>
                <c:pt idx="6849">
                  <c:v>#N/A</c:v>
                </c:pt>
                <c:pt idx="6850">
                  <c:v>#N/A</c:v>
                </c:pt>
                <c:pt idx="6851">
                  <c:v>#N/A</c:v>
                </c:pt>
                <c:pt idx="6852">
                  <c:v>#N/A</c:v>
                </c:pt>
                <c:pt idx="6853">
                  <c:v>#N/A</c:v>
                </c:pt>
                <c:pt idx="6854">
                  <c:v>#N/A</c:v>
                </c:pt>
                <c:pt idx="6855">
                  <c:v>#N/A</c:v>
                </c:pt>
                <c:pt idx="6856">
                  <c:v>#N/A</c:v>
                </c:pt>
                <c:pt idx="6857">
                  <c:v>#N/A</c:v>
                </c:pt>
                <c:pt idx="6858">
                  <c:v>#N/A</c:v>
                </c:pt>
                <c:pt idx="6859">
                  <c:v>#N/A</c:v>
                </c:pt>
                <c:pt idx="6860">
                  <c:v>#N/A</c:v>
                </c:pt>
                <c:pt idx="6861">
                  <c:v>#N/A</c:v>
                </c:pt>
                <c:pt idx="6862">
                  <c:v>#N/A</c:v>
                </c:pt>
                <c:pt idx="6863">
                  <c:v>#N/A</c:v>
                </c:pt>
                <c:pt idx="6864">
                  <c:v>#N/A</c:v>
                </c:pt>
                <c:pt idx="6865">
                  <c:v>#N/A</c:v>
                </c:pt>
                <c:pt idx="6866">
                  <c:v>#N/A</c:v>
                </c:pt>
                <c:pt idx="6867">
                  <c:v>#N/A</c:v>
                </c:pt>
                <c:pt idx="6868">
                  <c:v>#N/A</c:v>
                </c:pt>
                <c:pt idx="6869">
                  <c:v>#N/A</c:v>
                </c:pt>
                <c:pt idx="6870">
                  <c:v>#N/A</c:v>
                </c:pt>
                <c:pt idx="6871">
                  <c:v>#N/A</c:v>
                </c:pt>
                <c:pt idx="6872">
                  <c:v>#N/A</c:v>
                </c:pt>
                <c:pt idx="6873">
                  <c:v>#N/A</c:v>
                </c:pt>
                <c:pt idx="6874">
                  <c:v>#N/A</c:v>
                </c:pt>
                <c:pt idx="6875">
                  <c:v>#N/A</c:v>
                </c:pt>
                <c:pt idx="6876">
                  <c:v>#N/A</c:v>
                </c:pt>
                <c:pt idx="6877">
                  <c:v>#N/A</c:v>
                </c:pt>
                <c:pt idx="6878">
                  <c:v>#N/A</c:v>
                </c:pt>
                <c:pt idx="6879">
                  <c:v>#N/A</c:v>
                </c:pt>
                <c:pt idx="6880">
                  <c:v>#N/A</c:v>
                </c:pt>
                <c:pt idx="6881">
                  <c:v>#N/A</c:v>
                </c:pt>
                <c:pt idx="6882">
                  <c:v>#N/A</c:v>
                </c:pt>
                <c:pt idx="6883">
                  <c:v>#N/A</c:v>
                </c:pt>
                <c:pt idx="6884">
                  <c:v>#N/A</c:v>
                </c:pt>
                <c:pt idx="6885">
                  <c:v>#N/A</c:v>
                </c:pt>
                <c:pt idx="6886">
                  <c:v>#N/A</c:v>
                </c:pt>
                <c:pt idx="6887">
                  <c:v>#N/A</c:v>
                </c:pt>
                <c:pt idx="6888">
                  <c:v>#N/A</c:v>
                </c:pt>
                <c:pt idx="6889">
                  <c:v>#N/A</c:v>
                </c:pt>
                <c:pt idx="6890">
                  <c:v>#N/A</c:v>
                </c:pt>
                <c:pt idx="6891">
                  <c:v>#N/A</c:v>
                </c:pt>
                <c:pt idx="6892">
                  <c:v>#N/A</c:v>
                </c:pt>
                <c:pt idx="6893">
                  <c:v>#N/A</c:v>
                </c:pt>
                <c:pt idx="6894">
                  <c:v>#N/A</c:v>
                </c:pt>
                <c:pt idx="6895">
                  <c:v>#N/A</c:v>
                </c:pt>
                <c:pt idx="6896">
                  <c:v>#N/A</c:v>
                </c:pt>
                <c:pt idx="6897">
                  <c:v>#N/A</c:v>
                </c:pt>
                <c:pt idx="6898">
                  <c:v>#N/A</c:v>
                </c:pt>
                <c:pt idx="6899">
                  <c:v>#N/A</c:v>
                </c:pt>
                <c:pt idx="6900">
                  <c:v>#N/A</c:v>
                </c:pt>
                <c:pt idx="6901">
                  <c:v>#N/A</c:v>
                </c:pt>
                <c:pt idx="6902">
                  <c:v>#N/A</c:v>
                </c:pt>
                <c:pt idx="6903">
                  <c:v>#N/A</c:v>
                </c:pt>
                <c:pt idx="6904">
                  <c:v>#N/A</c:v>
                </c:pt>
                <c:pt idx="6905">
                  <c:v>#N/A</c:v>
                </c:pt>
                <c:pt idx="6906">
                  <c:v>#N/A</c:v>
                </c:pt>
                <c:pt idx="6907">
                  <c:v>#N/A</c:v>
                </c:pt>
                <c:pt idx="6908">
                  <c:v>#N/A</c:v>
                </c:pt>
                <c:pt idx="6909">
                  <c:v>#N/A</c:v>
                </c:pt>
                <c:pt idx="6910">
                  <c:v>#N/A</c:v>
                </c:pt>
                <c:pt idx="6911">
                  <c:v>#N/A</c:v>
                </c:pt>
                <c:pt idx="6912">
                  <c:v>#N/A</c:v>
                </c:pt>
                <c:pt idx="6913">
                  <c:v>#N/A</c:v>
                </c:pt>
                <c:pt idx="6914">
                  <c:v>#N/A</c:v>
                </c:pt>
                <c:pt idx="6915">
                  <c:v>#N/A</c:v>
                </c:pt>
                <c:pt idx="6916">
                  <c:v>#N/A</c:v>
                </c:pt>
                <c:pt idx="6917">
                  <c:v>#N/A</c:v>
                </c:pt>
                <c:pt idx="6918">
                  <c:v>#N/A</c:v>
                </c:pt>
                <c:pt idx="6919">
                  <c:v>#N/A</c:v>
                </c:pt>
                <c:pt idx="6920">
                  <c:v>#N/A</c:v>
                </c:pt>
                <c:pt idx="6921">
                  <c:v>#N/A</c:v>
                </c:pt>
                <c:pt idx="6922">
                  <c:v>#N/A</c:v>
                </c:pt>
                <c:pt idx="6923">
                  <c:v>#N/A</c:v>
                </c:pt>
                <c:pt idx="6924">
                  <c:v>#N/A</c:v>
                </c:pt>
                <c:pt idx="6925">
                  <c:v>#N/A</c:v>
                </c:pt>
                <c:pt idx="6926">
                  <c:v>#N/A</c:v>
                </c:pt>
                <c:pt idx="6927">
                  <c:v>#N/A</c:v>
                </c:pt>
                <c:pt idx="6928">
                  <c:v>#N/A</c:v>
                </c:pt>
                <c:pt idx="6929">
                  <c:v>#N/A</c:v>
                </c:pt>
                <c:pt idx="6930">
                  <c:v>#N/A</c:v>
                </c:pt>
                <c:pt idx="6931">
                  <c:v>#N/A</c:v>
                </c:pt>
                <c:pt idx="6932">
                  <c:v>#N/A</c:v>
                </c:pt>
                <c:pt idx="6933">
                  <c:v>#N/A</c:v>
                </c:pt>
                <c:pt idx="6934">
                  <c:v>#N/A</c:v>
                </c:pt>
                <c:pt idx="6935">
                  <c:v>#N/A</c:v>
                </c:pt>
                <c:pt idx="6936">
                  <c:v>#N/A</c:v>
                </c:pt>
                <c:pt idx="6937">
                  <c:v>#N/A</c:v>
                </c:pt>
                <c:pt idx="6938">
                  <c:v>#N/A</c:v>
                </c:pt>
                <c:pt idx="6939">
                  <c:v>#N/A</c:v>
                </c:pt>
                <c:pt idx="6940">
                  <c:v>#N/A</c:v>
                </c:pt>
                <c:pt idx="6941">
                  <c:v>#N/A</c:v>
                </c:pt>
                <c:pt idx="6942">
                  <c:v>#N/A</c:v>
                </c:pt>
                <c:pt idx="6943">
                  <c:v>#N/A</c:v>
                </c:pt>
                <c:pt idx="6944">
                  <c:v>#N/A</c:v>
                </c:pt>
                <c:pt idx="6945">
                  <c:v>#N/A</c:v>
                </c:pt>
                <c:pt idx="6946">
                  <c:v>#N/A</c:v>
                </c:pt>
                <c:pt idx="6947">
                  <c:v>#N/A</c:v>
                </c:pt>
                <c:pt idx="6948">
                  <c:v>#N/A</c:v>
                </c:pt>
                <c:pt idx="6949">
                  <c:v>#N/A</c:v>
                </c:pt>
                <c:pt idx="6950">
                  <c:v>#N/A</c:v>
                </c:pt>
                <c:pt idx="6951">
                  <c:v>#N/A</c:v>
                </c:pt>
                <c:pt idx="6952">
                  <c:v>#N/A</c:v>
                </c:pt>
                <c:pt idx="6953">
                  <c:v>#N/A</c:v>
                </c:pt>
                <c:pt idx="6954">
                  <c:v>#N/A</c:v>
                </c:pt>
                <c:pt idx="6955">
                  <c:v>#N/A</c:v>
                </c:pt>
                <c:pt idx="6956">
                  <c:v>#N/A</c:v>
                </c:pt>
                <c:pt idx="6957">
                  <c:v>#N/A</c:v>
                </c:pt>
                <c:pt idx="6958">
                  <c:v>#N/A</c:v>
                </c:pt>
                <c:pt idx="6959">
                  <c:v>#N/A</c:v>
                </c:pt>
                <c:pt idx="6960">
                  <c:v>#N/A</c:v>
                </c:pt>
                <c:pt idx="6961">
                  <c:v>#N/A</c:v>
                </c:pt>
                <c:pt idx="6962">
                  <c:v>#N/A</c:v>
                </c:pt>
                <c:pt idx="6963">
                  <c:v>#N/A</c:v>
                </c:pt>
                <c:pt idx="6964">
                  <c:v>#N/A</c:v>
                </c:pt>
                <c:pt idx="6965">
                  <c:v>#N/A</c:v>
                </c:pt>
                <c:pt idx="6966">
                  <c:v>#N/A</c:v>
                </c:pt>
                <c:pt idx="6967">
                  <c:v>#N/A</c:v>
                </c:pt>
                <c:pt idx="6968">
                  <c:v>#N/A</c:v>
                </c:pt>
                <c:pt idx="6969">
                  <c:v>#N/A</c:v>
                </c:pt>
                <c:pt idx="6970">
                  <c:v>#N/A</c:v>
                </c:pt>
                <c:pt idx="6971">
                  <c:v>#N/A</c:v>
                </c:pt>
                <c:pt idx="6972">
                  <c:v>#N/A</c:v>
                </c:pt>
                <c:pt idx="6973">
                  <c:v>#N/A</c:v>
                </c:pt>
                <c:pt idx="6974">
                  <c:v>#N/A</c:v>
                </c:pt>
                <c:pt idx="6975">
                  <c:v>#N/A</c:v>
                </c:pt>
                <c:pt idx="6976">
                  <c:v>#N/A</c:v>
                </c:pt>
                <c:pt idx="6977">
                  <c:v>#N/A</c:v>
                </c:pt>
                <c:pt idx="6978">
                  <c:v>#N/A</c:v>
                </c:pt>
                <c:pt idx="6979">
                  <c:v>#N/A</c:v>
                </c:pt>
                <c:pt idx="6980">
                  <c:v>#N/A</c:v>
                </c:pt>
                <c:pt idx="6981">
                  <c:v>#N/A</c:v>
                </c:pt>
                <c:pt idx="6982">
                  <c:v>#N/A</c:v>
                </c:pt>
                <c:pt idx="6983">
                  <c:v>#N/A</c:v>
                </c:pt>
                <c:pt idx="6984">
                  <c:v>#N/A</c:v>
                </c:pt>
                <c:pt idx="6985">
                  <c:v>#N/A</c:v>
                </c:pt>
                <c:pt idx="6986">
                  <c:v>#N/A</c:v>
                </c:pt>
                <c:pt idx="6987">
                  <c:v>#N/A</c:v>
                </c:pt>
                <c:pt idx="6988">
                  <c:v>#N/A</c:v>
                </c:pt>
                <c:pt idx="6989">
                  <c:v>#N/A</c:v>
                </c:pt>
                <c:pt idx="6990">
                  <c:v>#N/A</c:v>
                </c:pt>
                <c:pt idx="6991">
                  <c:v>#N/A</c:v>
                </c:pt>
                <c:pt idx="6992">
                  <c:v>#N/A</c:v>
                </c:pt>
                <c:pt idx="6993">
                  <c:v>#N/A</c:v>
                </c:pt>
                <c:pt idx="6994">
                  <c:v>#N/A</c:v>
                </c:pt>
                <c:pt idx="6995">
                  <c:v>#N/A</c:v>
                </c:pt>
                <c:pt idx="6996">
                  <c:v>#N/A</c:v>
                </c:pt>
                <c:pt idx="6997">
                  <c:v>#N/A</c:v>
                </c:pt>
                <c:pt idx="6998">
                  <c:v>#N/A</c:v>
                </c:pt>
                <c:pt idx="6999">
                  <c:v>#N/A</c:v>
                </c:pt>
                <c:pt idx="7000">
                  <c:v>#N/A</c:v>
                </c:pt>
                <c:pt idx="7001">
                  <c:v>#N/A</c:v>
                </c:pt>
                <c:pt idx="7002">
                  <c:v>#N/A</c:v>
                </c:pt>
                <c:pt idx="7003">
                  <c:v>#N/A</c:v>
                </c:pt>
                <c:pt idx="7004">
                  <c:v>#N/A</c:v>
                </c:pt>
                <c:pt idx="7005">
                  <c:v>#N/A</c:v>
                </c:pt>
                <c:pt idx="7006">
                  <c:v>#N/A</c:v>
                </c:pt>
                <c:pt idx="7007">
                  <c:v>#N/A</c:v>
                </c:pt>
                <c:pt idx="7008">
                  <c:v>#N/A</c:v>
                </c:pt>
                <c:pt idx="7009">
                  <c:v>#N/A</c:v>
                </c:pt>
                <c:pt idx="7010">
                  <c:v>#N/A</c:v>
                </c:pt>
                <c:pt idx="7011">
                  <c:v>#N/A</c:v>
                </c:pt>
                <c:pt idx="7012">
                  <c:v>#N/A</c:v>
                </c:pt>
                <c:pt idx="7013">
                  <c:v>#N/A</c:v>
                </c:pt>
                <c:pt idx="7014">
                  <c:v>#N/A</c:v>
                </c:pt>
                <c:pt idx="7015">
                  <c:v>#N/A</c:v>
                </c:pt>
                <c:pt idx="7016">
                  <c:v>#N/A</c:v>
                </c:pt>
                <c:pt idx="7017">
                  <c:v>#N/A</c:v>
                </c:pt>
                <c:pt idx="7018">
                  <c:v>#N/A</c:v>
                </c:pt>
                <c:pt idx="7019">
                  <c:v>#N/A</c:v>
                </c:pt>
                <c:pt idx="7020">
                  <c:v>#N/A</c:v>
                </c:pt>
                <c:pt idx="7021">
                  <c:v>#N/A</c:v>
                </c:pt>
                <c:pt idx="7022">
                  <c:v>#N/A</c:v>
                </c:pt>
                <c:pt idx="7023">
                  <c:v>#N/A</c:v>
                </c:pt>
                <c:pt idx="7024">
                  <c:v>#N/A</c:v>
                </c:pt>
                <c:pt idx="7025">
                  <c:v>#N/A</c:v>
                </c:pt>
                <c:pt idx="7026">
                  <c:v>#N/A</c:v>
                </c:pt>
                <c:pt idx="7027">
                  <c:v>#N/A</c:v>
                </c:pt>
                <c:pt idx="7028">
                  <c:v>#N/A</c:v>
                </c:pt>
                <c:pt idx="7029">
                  <c:v>#N/A</c:v>
                </c:pt>
                <c:pt idx="7030">
                  <c:v>#N/A</c:v>
                </c:pt>
                <c:pt idx="7031">
                  <c:v>#N/A</c:v>
                </c:pt>
                <c:pt idx="7032">
                  <c:v>#N/A</c:v>
                </c:pt>
                <c:pt idx="7033">
                  <c:v>#N/A</c:v>
                </c:pt>
                <c:pt idx="7034">
                  <c:v>#N/A</c:v>
                </c:pt>
                <c:pt idx="7035">
                  <c:v>#N/A</c:v>
                </c:pt>
                <c:pt idx="7036">
                  <c:v>#N/A</c:v>
                </c:pt>
                <c:pt idx="7037">
                  <c:v>#N/A</c:v>
                </c:pt>
                <c:pt idx="7038">
                  <c:v>#N/A</c:v>
                </c:pt>
                <c:pt idx="7039">
                  <c:v>#N/A</c:v>
                </c:pt>
                <c:pt idx="7040">
                  <c:v>#N/A</c:v>
                </c:pt>
                <c:pt idx="7041">
                  <c:v>#N/A</c:v>
                </c:pt>
                <c:pt idx="7042">
                  <c:v>#N/A</c:v>
                </c:pt>
                <c:pt idx="7043">
                  <c:v>#N/A</c:v>
                </c:pt>
                <c:pt idx="7044">
                  <c:v>#N/A</c:v>
                </c:pt>
                <c:pt idx="7045">
                  <c:v>#N/A</c:v>
                </c:pt>
                <c:pt idx="7046">
                  <c:v>#N/A</c:v>
                </c:pt>
                <c:pt idx="7047">
                  <c:v>#N/A</c:v>
                </c:pt>
                <c:pt idx="7048">
                  <c:v>#N/A</c:v>
                </c:pt>
                <c:pt idx="7049">
                  <c:v>#N/A</c:v>
                </c:pt>
                <c:pt idx="7050">
                  <c:v>#N/A</c:v>
                </c:pt>
                <c:pt idx="7051">
                  <c:v>#N/A</c:v>
                </c:pt>
                <c:pt idx="7052">
                  <c:v>#N/A</c:v>
                </c:pt>
                <c:pt idx="7053">
                  <c:v>#N/A</c:v>
                </c:pt>
                <c:pt idx="7054">
                  <c:v>#N/A</c:v>
                </c:pt>
                <c:pt idx="7055">
                  <c:v>#N/A</c:v>
                </c:pt>
                <c:pt idx="7056">
                  <c:v>#N/A</c:v>
                </c:pt>
                <c:pt idx="7057">
                  <c:v>#N/A</c:v>
                </c:pt>
                <c:pt idx="7058">
                  <c:v>#N/A</c:v>
                </c:pt>
                <c:pt idx="7059">
                  <c:v>#N/A</c:v>
                </c:pt>
                <c:pt idx="7060">
                  <c:v>#N/A</c:v>
                </c:pt>
                <c:pt idx="7061">
                  <c:v>#N/A</c:v>
                </c:pt>
                <c:pt idx="7062">
                  <c:v>#N/A</c:v>
                </c:pt>
                <c:pt idx="7063">
                  <c:v>#N/A</c:v>
                </c:pt>
                <c:pt idx="7064">
                  <c:v>#N/A</c:v>
                </c:pt>
                <c:pt idx="7065">
                  <c:v>#N/A</c:v>
                </c:pt>
                <c:pt idx="7066">
                  <c:v>#N/A</c:v>
                </c:pt>
                <c:pt idx="7067">
                  <c:v>#N/A</c:v>
                </c:pt>
                <c:pt idx="7068">
                  <c:v>#N/A</c:v>
                </c:pt>
                <c:pt idx="7069">
                  <c:v>#N/A</c:v>
                </c:pt>
                <c:pt idx="7070">
                  <c:v>#N/A</c:v>
                </c:pt>
                <c:pt idx="7071">
                  <c:v>#N/A</c:v>
                </c:pt>
                <c:pt idx="7072">
                  <c:v>#N/A</c:v>
                </c:pt>
                <c:pt idx="7073">
                  <c:v>#N/A</c:v>
                </c:pt>
                <c:pt idx="7074">
                  <c:v>#N/A</c:v>
                </c:pt>
                <c:pt idx="7075">
                  <c:v>#N/A</c:v>
                </c:pt>
                <c:pt idx="7076">
                  <c:v>#N/A</c:v>
                </c:pt>
                <c:pt idx="7077">
                  <c:v>#N/A</c:v>
                </c:pt>
                <c:pt idx="7078">
                  <c:v>#N/A</c:v>
                </c:pt>
                <c:pt idx="7079">
                  <c:v>#N/A</c:v>
                </c:pt>
                <c:pt idx="7080">
                  <c:v>#N/A</c:v>
                </c:pt>
                <c:pt idx="7081">
                  <c:v>#N/A</c:v>
                </c:pt>
                <c:pt idx="7082">
                  <c:v>#N/A</c:v>
                </c:pt>
                <c:pt idx="7083">
                  <c:v>#N/A</c:v>
                </c:pt>
                <c:pt idx="7084">
                  <c:v>#N/A</c:v>
                </c:pt>
                <c:pt idx="7085">
                  <c:v>#N/A</c:v>
                </c:pt>
                <c:pt idx="7086">
                  <c:v>#N/A</c:v>
                </c:pt>
                <c:pt idx="7087">
                  <c:v>#N/A</c:v>
                </c:pt>
                <c:pt idx="7088">
                  <c:v>#N/A</c:v>
                </c:pt>
                <c:pt idx="7089">
                  <c:v>#N/A</c:v>
                </c:pt>
                <c:pt idx="7090">
                  <c:v>#N/A</c:v>
                </c:pt>
                <c:pt idx="7091">
                  <c:v>#N/A</c:v>
                </c:pt>
                <c:pt idx="7092">
                  <c:v>#N/A</c:v>
                </c:pt>
                <c:pt idx="7093">
                  <c:v>#N/A</c:v>
                </c:pt>
                <c:pt idx="7094">
                  <c:v>#N/A</c:v>
                </c:pt>
                <c:pt idx="7095">
                  <c:v>#N/A</c:v>
                </c:pt>
                <c:pt idx="7096">
                  <c:v>#N/A</c:v>
                </c:pt>
                <c:pt idx="7097">
                  <c:v>#N/A</c:v>
                </c:pt>
                <c:pt idx="7098">
                  <c:v>#N/A</c:v>
                </c:pt>
                <c:pt idx="7099">
                  <c:v>#N/A</c:v>
                </c:pt>
                <c:pt idx="7100">
                  <c:v>#N/A</c:v>
                </c:pt>
                <c:pt idx="7101">
                  <c:v>#N/A</c:v>
                </c:pt>
                <c:pt idx="7102">
                  <c:v>#N/A</c:v>
                </c:pt>
                <c:pt idx="7103">
                  <c:v>#N/A</c:v>
                </c:pt>
                <c:pt idx="7104">
                  <c:v>#N/A</c:v>
                </c:pt>
                <c:pt idx="7105">
                  <c:v>#N/A</c:v>
                </c:pt>
                <c:pt idx="7106">
                  <c:v>#N/A</c:v>
                </c:pt>
                <c:pt idx="7107">
                  <c:v>#N/A</c:v>
                </c:pt>
                <c:pt idx="7108">
                  <c:v>#N/A</c:v>
                </c:pt>
                <c:pt idx="7109">
                  <c:v>#N/A</c:v>
                </c:pt>
                <c:pt idx="7110">
                  <c:v>#N/A</c:v>
                </c:pt>
                <c:pt idx="7111">
                  <c:v>#N/A</c:v>
                </c:pt>
                <c:pt idx="7112">
                  <c:v>#N/A</c:v>
                </c:pt>
                <c:pt idx="7113">
                  <c:v>#N/A</c:v>
                </c:pt>
                <c:pt idx="7114">
                  <c:v>#N/A</c:v>
                </c:pt>
                <c:pt idx="7115">
                  <c:v>#N/A</c:v>
                </c:pt>
                <c:pt idx="7116">
                  <c:v>#N/A</c:v>
                </c:pt>
                <c:pt idx="7117">
                  <c:v>#N/A</c:v>
                </c:pt>
                <c:pt idx="7118">
                  <c:v>#N/A</c:v>
                </c:pt>
                <c:pt idx="7119">
                  <c:v>#N/A</c:v>
                </c:pt>
                <c:pt idx="7120">
                  <c:v>#N/A</c:v>
                </c:pt>
                <c:pt idx="7121">
                  <c:v>#N/A</c:v>
                </c:pt>
                <c:pt idx="7122">
                  <c:v>#N/A</c:v>
                </c:pt>
                <c:pt idx="7123">
                  <c:v>#N/A</c:v>
                </c:pt>
                <c:pt idx="7124">
                  <c:v>#N/A</c:v>
                </c:pt>
                <c:pt idx="7125">
                  <c:v>#N/A</c:v>
                </c:pt>
                <c:pt idx="7126">
                  <c:v>#N/A</c:v>
                </c:pt>
                <c:pt idx="7127">
                  <c:v>#N/A</c:v>
                </c:pt>
                <c:pt idx="7128">
                  <c:v>#N/A</c:v>
                </c:pt>
                <c:pt idx="7129">
                  <c:v>#N/A</c:v>
                </c:pt>
                <c:pt idx="7130">
                  <c:v>#N/A</c:v>
                </c:pt>
                <c:pt idx="7131">
                  <c:v>#N/A</c:v>
                </c:pt>
                <c:pt idx="7132">
                  <c:v>#N/A</c:v>
                </c:pt>
                <c:pt idx="7133">
                  <c:v>#N/A</c:v>
                </c:pt>
                <c:pt idx="7134">
                  <c:v>#N/A</c:v>
                </c:pt>
                <c:pt idx="7135">
                  <c:v>#N/A</c:v>
                </c:pt>
                <c:pt idx="7136">
                  <c:v>#N/A</c:v>
                </c:pt>
                <c:pt idx="7137">
                  <c:v>#N/A</c:v>
                </c:pt>
                <c:pt idx="7138">
                  <c:v>#N/A</c:v>
                </c:pt>
                <c:pt idx="7139">
                  <c:v>#N/A</c:v>
                </c:pt>
                <c:pt idx="7140">
                  <c:v>#N/A</c:v>
                </c:pt>
                <c:pt idx="7141">
                  <c:v>#N/A</c:v>
                </c:pt>
                <c:pt idx="7142">
                  <c:v>#N/A</c:v>
                </c:pt>
                <c:pt idx="7143">
                  <c:v>#N/A</c:v>
                </c:pt>
                <c:pt idx="7144">
                  <c:v>#N/A</c:v>
                </c:pt>
                <c:pt idx="7145">
                  <c:v>#N/A</c:v>
                </c:pt>
                <c:pt idx="7146">
                  <c:v>#N/A</c:v>
                </c:pt>
                <c:pt idx="7147">
                  <c:v>#N/A</c:v>
                </c:pt>
                <c:pt idx="7148">
                  <c:v>#N/A</c:v>
                </c:pt>
                <c:pt idx="7149">
                  <c:v>#N/A</c:v>
                </c:pt>
                <c:pt idx="7150">
                  <c:v>#N/A</c:v>
                </c:pt>
                <c:pt idx="7151">
                  <c:v>#N/A</c:v>
                </c:pt>
                <c:pt idx="7152">
                  <c:v>#N/A</c:v>
                </c:pt>
                <c:pt idx="7153">
                  <c:v>#N/A</c:v>
                </c:pt>
                <c:pt idx="7154">
                  <c:v>#N/A</c:v>
                </c:pt>
                <c:pt idx="7155">
                  <c:v>#N/A</c:v>
                </c:pt>
                <c:pt idx="7156">
                  <c:v>#N/A</c:v>
                </c:pt>
                <c:pt idx="7157">
                  <c:v>#N/A</c:v>
                </c:pt>
                <c:pt idx="7158">
                  <c:v>#N/A</c:v>
                </c:pt>
                <c:pt idx="7159">
                  <c:v>#N/A</c:v>
                </c:pt>
                <c:pt idx="7160">
                  <c:v>#N/A</c:v>
                </c:pt>
                <c:pt idx="7161">
                  <c:v>#N/A</c:v>
                </c:pt>
                <c:pt idx="7162">
                  <c:v>#N/A</c:v>
                </c:pt>
                <c:pt idx="7163">
                  <c:v>#N/A</c:v>
                </c:pt>
                <c:pt idx="7164">
                  <c:v>#N/A</c:v>
                </c:pt>
                <c:pt idx="7165">
                  <c:v>#N/A</c:v>
                </c:pt>
                <c:pt idx="7166">
                  <c:v>#N/A</c:v>
                </c:pt>
                <c:pt idx="7167">
                  <c:v>#N/A</c:v>
                </c:pt>
                <c:pt idx="7168">
                  <c:v>#N/A</c:v>
                </c:pt>
                <c:pt idx="7169">
                  <c:v>#N/A</c:v>
                </c:pt>
                <c:pt idx="7170">
                  <c:v>#N/A</c:v>
                </c:pt>
                <c:pt idx="7171">
                  <c:v>#N/A</c:v>
                </c:pt>
                <c:pt idx="7172">
                  <c:v>#N/A</c:v>
                </c:pt>
                <c:pt idx="7173">
                  <c:v>#N/A</c:v>
                </c:pt>
                <c:pt idx="7174">
                  <c:v>#N/A</c:v>
                </c:pt>
                <c:pt idx="7175">
                  <c:v>#N/A</c:v>
                </c:pt>
                <c:pt idx="7176">
                  <c:v>#N/A</c:v>
                </c:pt>
                <c:pt idx="7177">
                  <c:v>#N/A</c:v>
                </c:pt>
                <c:pt idx="7178">
                  <c:v>#N/A</c:v>
                </c:pt>
                <c:pt idx="7179">
                  <c:v>#N/A</c:v>
                </c:pt>
                <c:pt idx="7180">
                  <c:v>#N/A</c:v>
                </c:pt>
                <c:pt idx="7181">
                  <c:v>#N/A</c:v>
                </c:pt>
                <c:pt idx="7182">
                  <c:v>#N/A</c:v>
                </c:pt>
                <c:pt idx="7183">
                  <c:v>#N/A</c:v>
                </c:pt>
                <c:pt idx="7184">
                  <c:v>#N/A</c:v>
                </c:pt>
                <c:pt idx="7185">
                  <c:v>#N/A</c:v>
                </c:pt>
                <c:pt idx="7186">
                  <c:v>#N/A</c:v>
                </c:pt>
                <c:pt idx="7187">
                  <c:v>#N/A</c:v>
                </c:pt>
                <c:pt idx="7188">
                  <c:v>#N/A</c:v>
                </c:pt>
                <c:pt idx="7189">
                  <c:v>#N/A</c:v>
                </c:pt>
                <c:pt idx="7190">
                  <c:v>#N/A</c:v>
                </c:pt>
                <c:pt idx="7191">
                  <c:v>#N/A</c:v>
                </c:pt>
                <c:pt idx="7192">
                  <c:v>#N/A</c:v>
                </c:pt>
                <c:pt idx="7193">
                  <c:v>#N/A</c:v>
                </c:pt>
                <c:pt idx="7194">
                  <c:v>#N/A</c:v>
                </c:pt>
                <c:pt idx="7195">
                  <c:v>#N/A</c:v>
                </c:pt>
                <c:pt idx="7196">
                  <c:v>#N/A</c:v>
                </c:pt>
                <c:pt idx="7197">
                  <c:v>#N/A</c:v>
                </c:pt>
                <c:pt idx="7198">
                  <c:v>#N/A</c:v>
                </c:pt>
                <c:pt idx="7199">
                  <c:v>#N/A</c:v>
                </c:pt>
                <c:pt idx="7200">
                  <c:v>#N/A</c:v>
                </c:pt>
                <c:pt idx="7201">
                  <c:v>#N/A</c:v>
                </c:pt>
                <c:pt idx="7202">
                  <c:v>#N/A</c:v>
                </c:pt>
                <c:pt idx="7203">
                  <c:v>#N/A</c:v>
                </c:pt>
                <c:pt idx="7204">
                  <c:v>#N/A</c:v>
                </c:pt>
                <c:pt idx="7205">
                  <c:v>#N/A</c:v>
                </c:pt>
                <c:pt idx="7206">
                  <c:v>#N/A</c:v>
                </c:pt>
                <c:pt idx="7207">
                  <c:v>#N/A</c:v>
                </c:pt>
                <c:pt idx="7208">
                  <c:v>#N/A</c:v>
                </c:pt>
                <c:pt idx="7209">
                  <c:v>#N/A</c:v>
                </c:pt>
                <c:pt idx="7210">
                  <c:v>#N/A</c:v>
                </c:pt>
                <c:pt idx="7211">
                  <c:v>#N/A</c:v>
                </c:pt>
                <c:pt idx="7212">
                  <c:v>#N/A</c:v>
                </c:pt>
                <c:pt idx="7213">
                  <c:v>#N/A</c:v>
                </c:pt>
                <c:pt idx="7214">
                  <c:v>#N/A</c:v>
                </c:pt>
                <c:pt idx="7215">
                  <c:v>#N/A</c:v>
                </c:pt>
                <c:pt idx="7216">
                  <c:v>#N/A</c:v>
                </c:pt>
                <c:pt idx="7217">
                  <c:v>#N/A</c:v>
                </c:pt>
                <c:pt idx="7218">
                  <c:v>#N/A</c:v>
                </c:pt>
                <c:pt idx="7219">
                  <c:v>#N/A</c:v>
                </c:pt>
                <c:pt idx="7220">
                  <c:v>#N/A</c:v>
                </c:pt>
                <c:pt idx="7221">
                  <c:v>#N/A</c:v>
                </c:pt>
                <c:pt idx="7222">
                  <c:v>#N/A</c:v>
                </c:pt>
                <c:pt idx="7223">
                  <c:v>#N/A</c:v>
                </c:pt>
                <c:pt idx="7224">
                  <c:v>#N/A</c:v>
                </c:pt>
                <c:pt idx="7225">
                  <c:v>#N/A</c:v>
                </c:pt>
                <c:pt idx="7226">
                  <c:v>#N/A</c:v>
                </c:pt>
                <c:pt idx="7227">
                  <c:v>#N/A</c:v>
                </c:pt>
                <c:pt idx="7228">
                  <c:v>#N/A</c:v>
                </c:pt>
                <c:pt idx="7229">
                  <c:v>#N/A</c:v>
                </c:pt>
                <c:pt idx="7230">
                  <c:v>#N/A</c:v>
                </c:pt>
                <c:pt idx="7231">
                  <c:v>#N/A</c:v>
                </c:pt>
                <c:pt idx="7232">
                  <c:v>#N/A</c:v>
                </c:pt>
                <c:pt idx="7233">
                  <c:v>#N/A</c:v>
                </c:pt>
                <c:pt idx="7234">
                  <c:v>#N/A</c:v>
                </c:pt>
                <c:pt idx="7235">
                  <c:v>#N/A</c:v>
                </c:pt>
                <c:pt idx="7236">
                  <c:v>#N/A</c:v>
                </c:pt>
                <c:pt idx="7237">
                  <c:v>#N/A</c:v>
                </c:pt>
                <c:pt idx="7238">
                  <c:v>#N/A</c:v>
                </c:pt>
                <c:pt idx="7239">
                  <c:v>#N/A</c:v>
                </c:pt>
                <c:pt idx="7240">
                  <c:v>#N/A</c:v>
                </c:pt>
                <c:pt idx="7241">
                  <c:v>#N/A</c:v>
                </c:pt>
                <c:pt idx="7242">
                  <c:v>#N/A</c:v>
                </c:pt>
                <c:pt idx="7243">
                  <c:v>#N/A</c:v>
                </c:pt>
                <c:pt idx="7244">
                  <c:v>#N/A</c:v>
                </c:pt>
                <c:pt idx="7245">
                  <c:v>#N/A</c:v>
                </c:pt>
                <c:pt idx="7246">
                  <c:v>#N/A</c:v>
                </c:pt>
                <c:pt idx="7247">
                  <c:v>#N/A</c:v>
                </c:pt>
                <c:pt idx="7248">
                  <c:v>#N/A</c:v>
                </c:pt>
                <c:pt idx="7249">
                  <c:v>#N/A</c:v>
                </c:pt>
                <c:pt idx="7250">
                  <c:v>#N/A</c:v>
                </c:pt>
                <c:pt idx="7251">
                  <c:v>#N/A</c:v>
                </c:pt>
                <c:pt idx="7252">
                  <c:v>#N/A</c:v>
                </c:pt>
                <c:pt idx="7253">
                  <c:v>#N/A</c:v>
                </c:pt>
                <c:pt idx="7254">
                  <c:v>#N/A</c:v>
                </c:pt>
                <c:pt idx="7255">
                  <c:v>#N/A</c:v>
                </c:pt>
                <c:pt idx="7256">
                  <c:v>#N/A</c:v>
                </c:pt>
                <c:pt idx="7257">
                  <c:v>#N/A</c:v>
                </c:pt>
                <c:pt idx="7258">
                  <c:v>#N/A</c:v>
                </c:pt>
                <c:pt idx="7259">
                  <c:v>#N/A</c:v>
                </c:pt>
                <c:pt idx="7260">
                  <c:v>#N/A</c:v>
                </c:pt>
                <c:pt idx="7261">
                  <c:v>#N/A</c:v>
                </c:pt>
                <c:pt idx="7262">
                  <c:v>#N/A</c:v>
                </c:pt>
                <c:pt idx="7263">
                  <c:v>#N/A</c:v>
                </c:pt>
                <c:pt idx="7264">
                  <c:v>#N/A</c:v>
                </c:pt>
                <c:pt idx="7265">
                  <c:v>#N/A</c:v>
                </c:pt>
                <c:pt idx="7266">
                  <c:v>#N/A</c:v>
                </c:pt>
                <c:pt idx="7267">
                  <c:v>#N/A</c:v>
                </c:pt>
                <c:pt idx="7268">
                  <c:v>#N/A</c:v>
                </c:pt>
                <c:pt idx="7269">
                  <c:v>#N/A</c:v>
                </c:pt>
                <c:pt idx="7270">
                  <c:v>#N/A</c:v>
                </c:pt>
                <c:pt idx="7271">
                  <c:v>#N/A</c:v>
                </c:pt>
                <c:pt idx="7272">
                  <c:v>#N/A</c:v>
                </c:pt>
                <c:pt idx="7273">
                  <c:v>#N/A</c:v>
                </c:pt>
                <c:pt idx="7274">
                  <c:v>#N/A</c:v>
                </c:pt>
                <c:pt idx="7275">
                  <c:v>#N/A</c:v>
                </c:pt>
                <c:pt idx="7276">
                  <c:v>#N/A</c:v>
                </c:pt>
                <c:pt idx="7277">
                  <c:v>#N/A</c:v>
                </c:pt>
                <c:pt idx="7278">
                  <c:v>#N/A</c:v>
                </c:pt>
                <c:pt idx="7279">
                  <c:v>#N/A</c:v>
                </c:pt>
                <c:pt idx="7280">
                  <c:v>#N/A</c:v>
                </c:pt>
                <c:pt idx="7281">
                  <c:v>#N/A</c:v>
                </c:pt>
                <c:pt idx="7282">
                  <c:v>#N/A</c:v>
                </c:pt>
                <c:pt idx="7283">
                  <c:v>#N/A</c:v>
                </c:pt>
                <c:pt idx="7284">
                  <c:v>#N/A</c:v>
                </c:pt>
                <c:pt idx="7285">
                  <c:v>#N/A</c:v>
                </c:pt>
                <c:pt idx="7286">
                  <c:v>#N/A</c:v>
                </c:pt>
                <c:pt idx="7287">
                  <c:v>#N/A</c:v>
                </c:pt>
                <c:pt idx="7288">
                  <c:v>#N/A</c:v>
                </c:pt>
                <c:pt idx="7289">
                  <c:v>#N/A</c:v>
                </c:pt>
                <c:pt idx="7290">
                  <c:v>#N/A</c:v>
                </c:pt>
                <c:pt idx="7291">
                  <c:v>#N/A</c:v>
                </c:pt>
                <c:pt idx="7292">
                  <c:v>#N/A</c:v>
                </c:pt>
                <c:pt idx="7293">
                  <c:v>#N/A</c:v>
                </c:pt>
                <c:pt idx="7294">
                  <c:v>#N/A</c:v>
                </c:pt>
                <c:pt idx="7295">
                  <c:v>#N/A</c:v>
                </c:pt>
                <c:pt idx="7296">
                  <c:v>#N/A</c:v>
                </c:pt>
                <c:pt idx="7297">
                  <c:v>#N/A</c:v>
                </c:pt>
                <c:pt idx="7298">
                  <c:v>#N/A</c:v>
                </c:pt>
                <c:pt idx="7299">
                  <c:v>#N/A</c:v>
                </c:pt>
                <c:pt idx="7300">
                  <c:v>#N/A</c:v>
                </c:pt>
                <c:pt idx="7301">
                  <c:v>#N/A</c:v>
                </c:pt>
                <c:pt idx="7302">
                  <c:v>#N/A</c:v>
                </c:pt>
                <c:pt idx="7303">
                  <c:v>#N/A</c:v>
                </c:pt>
                <c:pt idx="7304">
                  <c:v>#N/A</c:v>
                </c:pt>
                <c:pt idx="7305">
                  <c:v>#N/A</c:v>
                </c:pt>
                <c:pt idx="7306">
                  <c:v>#N/A</c:v>
                </c:pt>
                <c:pt idx="7307">
                  <c:v>#N/A</c:v>
                </c:pt>
                <c:pt idx="7308">
                  <c:v>#N/A</c:v>
                </c:pt>
                <c:pt idx="7309">
                  <c:v>#N/A</c:v>
                </c:pt>
                <c:pt idx="7310">
                  <c:v>#N/A</c:v>
                </c:pt>
                <c:pt idx="7311">
                  <c:v>#N/A</c:v>
                </c:pt>
                <c:pt idx="7312">
                  <c:v>#N/A</c:v>
                </c:pt>
                <c:pt idx="7313">
                  <c:v>#N/A</c:v>
                </c:pt>
                <c:pt idx="7314">
                  <c:v>#N/A</c:v>
                </c:pt>
                <c:pt idx="7315">
                  <c:v>#N/A</c:v>
                </c:pt>
                <c:pt idx="7316">
                  <c:v>#N/A</c:v>
                </c:pt>
                <c:pt idx="7317">
                  <c:v>#N/A</c:v>
                </c:pt>
                <c:pt idx="7318">
                  <c:v>#N/A</c:v>
                </c:pt>
                <c:pt idx="7319">
                  <c:v>#N/A</c:v>
                </c:pt>
                <c:pt idx="7320">
                  <c:v>#N/A</c:v>
                </c:pt>
                <c:pt idx="7321">
                  <c:v>#N/A</c:v>
                </c:pt>
                <c:pt idx="7322">
                  <c:v>#N/A</c:v>
                </c:pt>
                <c:pt idx="7323">
                  <c:v>#N/A</c:v>
                </c:pt>
                <c:pt idx="7324">
                  <c:v>#N/A</c:v>
                </c:pt>
                <c:pt idx="7325">
                  <c:v>#N/A</c:v>
                </c:pt>
                <c:pt idx="7326">
                  <c:v>#N/A</c:v>
                </c:pt>
                <c:pt idx="7327">
                  <c:v>#N/A</c:v>
                </c:pt>
                <c:pt idx="7328">
                  <c:v>#N/A</c:v>
                </c:pt>
                <c:pt idx="7329">
                  <c:v>#N/A</c:v>
                </c:pt>
                <c:pt idx="7330">
                  <c:v>#N/A</c:v>
                </c:pt>
                <c:pt idx="7331">
                  <c:v>#N/A</c:v>
                </c:pt>
                <c:pt idx="7332">
                  <c:v>#N/A</c:v>
                </c:pt>
                <c:pt idx="7333">
                  <c:v>#N/A</c:v>
                </c:pt>
                <c:pt idx="7334">
                  <c:v>#N/A</c:v>
                </c:pt>
                <c:pt idx="7335">
                  <c:v>#N/A</c:v>
                </c:pt>
                <c:pt idx="7336">
                  <c:v>#N/A</c:v>
                </c:pt>
                <c:pt idx="7337">
                  <c:v>#N/A</c:v>
                </c:pt>
                <c:pt idx="7338">
                  <c:v>#N/A</c:v>
                </c:pt>
                <c:pt idx="7339">
                  <c:v>#N/A</c:v>
                </c:pt>
                <c:pt idx="7340">
                  <c:v>#N/A</c:v>
                </c:pt>
                <c:pt idx="7341">
                  <c:v>#N/A</c:v>
                </c:pt>
                <c:pt idx="7342">
                  <c:v>#N/A</c:v>
                </c:pt>
                <c:pt idx="7343">
                  <c:v>#N/A</c:v>
                </c:pt>
                <c:pt idx="7344">
                  <c:v>#N/A</c:v>
                </c:pt>
                <c:pt idx="7345">
                  <c:v>#N/A</c:v>
                </c:pt>
                <c:pt idx="7346">
                  <c:v>#N/A</c:v>
                </c:pt>
                <c:pt idx="7347">
                  <c:v>#N/A</c:v>
                </c:pt>
                <c:pt idx="7348">
                  <c:v>#N/A</c:v>
                </c:pt>
                <c:pt idx="7349">
                  <c:v>#N/A</c:v>
                </c:pt>
                <c:pt idx="7350">
                  <c:v>#N/A</c:v>
                </c:pt>
                <c:pt idx="7351">
                  <c:v>#N/A</c:v>
                </c:pt>
                <c:pt idx="7352">
                  <c:v>#N/A</c:v>
                </c:pt>
                <c:pt idx="7353">
                  <c:v>#N/A</c:v>
                </c:pt>
                <c:pt idx="7354">
                  <c:v>#N/A</c:v>
                </c:pt>
                <c:pt idx="7355">
                  <c:v>#N/A</c:v>
                </c:pt>
                <c:pt idx="7356">
                  <c:v>#N/A</c:v>
                </c:pt>
                <c:pt idx="7357">
                  <c:v>#N/A</c:v>
                </c:pt>
                <c:pt idx="7358">
                  <c:v>#N/A</c:v>
                </c:pt>
                <c:pt idx="7359">
                  <c:v>#N/A</c:v>
                </c:pt>
                <c:pt idx="7360">
                  <c:v>#N/A</c:v>
                </c:pt>
                <c:pt idx="7361">
                  <c:v>#N/A</c:v>
                </c:pt>
                <c:pt idx="7362">
                  <c:v>#N/A</c:v>
                </c:pt>
                <c:pt idx="7363">
                  <c:v>#N/A</c:v>
                </c:pt>
                <c:pt idx="7364">
                  <c:v>#N/A</c:v>
                </c:pt>
                <c:pt idx="7365">
                  <c:v>#N/A</c:v>
                </c:pt>
                <c:pt idx="7366">
                  <c:v>#N/A</c:v>
                </c:pt>
                <c:pt idx="7367">
                  <c:v>#N/A</c:v>
                </c:pt>
                <c:pt idx="7368">
                  <c:v>#N/A</c:v>
                </c:pt>
                <c:pt idx="7369">
                  <c:v>#N/A</c:v>
                </c:pt>
                <c:pt idx="7370">
                  <c:v>#N/A</c:v>
                </c:pt>
                <c:pt idx="7371">
                  <c:v>#N/A</c:v>
                </c:pt>
                <c:pt idx="7372">
                  <c:v>#N/A</c:v>
                </c:pt>
                <c:pt idx="7373">
                  <c:v>#N/A</c:v>
                </c:pt>
                <c:pt idx="7374">
                  <c:v>#N/A</c:v>
                </c:pt>
                <c:pt idx="7375">
                  <c:v>#N/A</c:v>
                </c:pt>
                <c:pt idx="7376">
                  <c:v>#N/A</c:v>
                </c:pt>
                <c:pt idx="7377">
                  <c:v>#N/A</c:v>
                </c:pt>
                <c:pt idx="7378">
                  <c:v>#N/A</c:v>
                </c:pt>
                <c:pt idx="7379">
                  <c:v>#N/A</c:v>
                </c:pt>
                <c:pt idx="7380">
                  <c:v>#N/A</c:v>
                </c:pt>
                <c:pt idx="7381">
                  <c:v>#N/A</c:v>
                </c:pt>
                <c:pt idx="7382">
                  <c:v>#N/A</c:v>
                </c:pt>
                <c:pt idx="7383">
                  <c:v>#N/A</c:v>
                </c:pt>
                <c:pt idx="7384">
                  <c:v>#N/A</c:v>
                </c:pt>
                <c:pt idx="7385">
                  <c:v>#N/A</c:v>
                </c:pt>
                <c:pt idx="7386">
                  <c:v>#N/A</c:v>
                </c:pt>
                <c:pt idx="7387">
                  <c:v>#N/A</c:v>
                </c:pt>
                <c:pt idx="7388">
                  <c:v>#N/A</c:v>
                </c:pt>
                <c:pt idx="7389">
                  <c:v>#N/A</c:v>
                </c:pt>
                <c:pt idx="7390">
                  <c:v>#N/A</c:v>
                </c:pt>
                <c:pt idx="7391">
                  <c:v>#N/A</c:v>
                </c:pt>
                <c:pt idx="7392">
                  <c:v>#N/A</c:v>
                </c:pt>
                <c:pt idx="7393">
                  <c:v>#N/A</c:v>
                </c:pt>
                <c:pt idx="7394">
                  <c:v>#N/A</c:v>
                </c:pt>
                <c:pt idx="7395">
                  <c:v>#N/A</c:v>
                </c:pt>
                <c:pt idx="7396">
                  <c:v>#N/A</c:v>
                </c:pt>
                <c:pt idx="7397">
                  <c:v>#N/A</c:v>
                </c:pt>
                <c:pt idx="7398">
                  <c:v>#N/A</c:v>
                </c:pt>
                <c:pt idx="7399">
                  <c:v>#N/A</c:v>
                </c:pt>
                <c:pt idx="7400">
                  <c:v>#N/A</c:v>
                </c:pt>
                <c:pt idx="7401">
                  <c:v>#N/A</c:v>
                </c:pt>
                <c:pt idx="7402">
                  <c:v>#N/A</c:v>
                </c:pt>
                <c:pt idx="7403">
                  <c:v>#N/A</c:v>
                </c:pt>
                <c:pt idx="7404">
                  <c:v>#N/A</c:v>
                </c:pt>
                <c:pt idx="7405">
                  <c:v>#N/A</c:v>
                </c:pt>
                <c:pt idx="7406">
                  <c:v>#N/A</c:v>
                </c:pt>
                <c:pt idx="7407">
                  <c:v>#N/A</c:v>
                </c:pt>
                <c:pt idx="7408">
                  <c:v>#N/A</c:v>
                </c:pt>
                <c:pt idx="7409">
                  <c:v>#N/A</c:v>
                </c:pt>
                <c:pt idx="7410">
                  <c:v>#N/A</c:v>
                </c:pt>
                <c:pt idx="7411">
                  <c:v>#N/A</c:v>
                </c:pt>
                <c:pt idx="7412">
                  <c:v>#N/A</c:v>
                </c:pt>
                <c:pt idx="7413">
                  <c:v>#N/A</c:v>
                </c:pt>
                <c:pt idx="7414">
                  <c:v>#N/A</c:v>
                </c:pt>
                <c:pt idx="7415">
                  <c:v>#N/A</c:v>
                </c:pt>
                <c:pt idx="7416">
                  <c:v>#N/A</c:v>
                </c:pt>
                <c:pt idx="7417">
                  <c:v>#N/A</c:v>
                </c:pt>
                <c:pt idx="7418">
                  <c:v>#N/A</c:v>
                </c:pt>
                <c:pt idx="7419">
                  <c:v>#N/A</c:v>
                </c:pt>
                <c:pt idx="7420">
                  <c:v>#N/A</c:v>
                </c:pt>
                <c:pt idx="7421">
                  <c:v>#N/A</c:v>
                </c:pt>
                <c:pt idx="7422">
                  <c:v>#N/A</c:v>
                </c:pt>
                <c:pt idx="7423">
                  <c:v>#N/A</c:v>
                </c:pt>
                <c:pt idx="7424">
                  <c:v>#N/A</c:v>
                </c:pt>
                <c:pt idx="7425">
                  <c:v>#N/A</c:v>
                </c:pt>
                <c:pt idx="7426">
                  <c:v>#N/A</c:v>
                </c:pt>
                <c:pt idx="7427">
                  <c:v>#N/A</c:v>
                </c:pt>
                <c:pt idx="7428">
                  <c:v>#N/A</c:v>
                </c:pt>
                <c:pt idx="7429">
                  <c:v>#N/A</c:v>
                </c:pt>
                <c:pt idx="7430">
                  <c:v>#N/A</c:v>
                </c:pt>
                <c:pt idx="7431">
                  <c:v>#N/A</c:v>
                </c:pt>
                <c:pt idx="7432">
                  <c:v>#N/A</c:v>
                </c:pt>
                <c:pt idx="7433">
                  <c:v>#N/A</c:v>
                </c:pt>
                <c:pt idx="7434">
                  <c:v>#N/A</c:v>
                </c:pt>
                <c:pt idx="7435">
                  <c:v>#N/A</c:v>
                </c:pt>
                <c:pt idx="7436">
                  <c:v>#N/A</c:v>
                </c:pt>
                <c:pt idx="7437">
                  <c:v>#N/A</c:v>
                </c:pt>
                <c:pt idx="7438">
                  <c:v>#N/A</c:v>
                </c:pt>
                <c:pt idx="7439">
                  <c:v>#N/A</c:v>
                </c:pt>
                <c:pt idx="7440">
                  <c:v>#N/A</c:v>
                </c:pt>
                <c:pt idx="7441">
                  <c:v>#N/A</c:v>
                </c:pt>
                <c:pt idx="7442">
                  <c:v>#N/A</c:v>
                </c:pt>
                <c:pt idx="7443">
                  <c:v>#N/A</c:v>
                </c:pt>
                <c:pt idx="7444">
                  <c:v>#N/A</c:v>
                </c:pt>
                <c:pt idx="7445">
                  <c:v>#N/A</c:v>
                </c:pt>
                <c:pt idx="7446">
                  <c:v>#N/A</c:v>
                </c:pt>
                <c:pt idx="7447">
                  <c:v>#N/A</c:v>
                </c:pt>
                <c:pt idx="7448">
                  <c:v>#N/A</c:v>
                </c:pt>
                <c:pt idx="7449">
                  <c:v>#N/A</c:v>
                </c:pt>
                <c:pt idx="7450">
                  <c:v>#N/A</c:v>
                </c:pt>
                <c:pt idx="7451">
                  <c:v>#N/A</c:v>
                </c:pt>
                <c:pt idx="7452">
                  <c:v>#N/A</c:v>
                </c:pt>
                <c:pt idx="7453">
                  <c:v>#N/A</c:v>
                </c:pt>
                <c:pt idx="7454">
                  <c:v>#N/A</c:v>
                </c:pt>
                <c:pt idx="7455">
                  <c:v>#N/A</c:v>
                </c:pt>
                <c:pt idx="7456">
                  <c:v>#N/A</c:v>
                </c:pt>
                <c:pt idx="7457">
                  <c:v>#N/A</c:v>
                </c:pt>
                <c:pt idx="7458">
                  <c:v>#N/A</c:v>
                </c:pt>
                <c:pt idx="7459">
                  <c:v>#N/A</c:v>
                </c:pt>
                <c:pt idx="7460">
                  <c:v>#N/A</c:v>
                </c:pt>
                <c:pt idx="7461">
                  <c:v>#N/A</c:v>
                </c:pt>
                <c:pt idx="7462">
                  <c:v>#N/A</c:v>
                </c:pt>
                <c:pt idx="7463">
                  <c:v>#N/A</c:v>
                </c:pt>
                <c:pt idx="7464">
                  <c:v>#N/A</c:v>
                </c:pt>
                <c:pt idx="7465">
                  <c:v>#N/A</c:v>
                </c:pt>
                <c:pt idx="7466">
                  <c:v>#N/A</c:v>
                </c:pt>
                <c:pt idx="7467">
                  <c:v>#N/A</c:v>
                </c:pt>
                <c:pt idx="7468">
                  <c:v>#N/A</c:v>
                </c:pt>
                <c:pt idx="7469">
                  <c:v>#N/A</c:v>
                </c:pt>
                <c:pt idx="7470">
                  <c:v>#N/A</c:v>
                </c:pt>
                <c:pt idx="7471">
                  <c:v>#N/A</c:v>
                </c:pt>
                <c:pt idx="7472">
                  <c:v>#N/A</c:v>
                </c:pt>
                <c:pt idx="7473">
                  <c:v>#N/A</c:v>
                </c:pt>
                <c:pt idx="7474">
                  <c:v>#N/A</c:v>
                </c:pt>
                <c:pt idx="7475">
                  <c:v>#N/A</c:v>
                </c:pt>
                <c:pt idx="7476">
                  <c:v>#N/A</c:v>
                </c:pt>
                <c:pt idx="7477">
                  <c:v>#N/A</c:v>
                </c:pt>
                <c:pt idx="7478">
                  <c:v>#N/A</c:v>
                </c:pt>
                <c:pt idx="7479">
                  <c:v>#N/A</c:v>
                </c:pt>
                <c:pt idx="7480">
                  <c:v>#N/A</c:v>
                </c:pt>
                <c:pt idx="7481">
                  <c:v>#N/A</c:v>
                </c:pt>
                <c:pt idx="7482">
                  <c:v>#N/A</c:v>
                </c:pt>
                <c:pt idx="7483">
                  <c:v>#N/A</c:v>
                </c:pt>
                <c:pt idx="7484">
                  <c:v>#N/A</c:v>
                </c:pt>
                <c:pt idx="7485">
                  <c:v>#N/A</c:v>
                </c:pt>
                <c:pt idx="7486">
                  <c:v>#N/A</c:v>
                </c:pt>
                <c:pt idx="7487">
                  <c:v>#N/A</c:v>
                </c:pt>
                <c:pt idx="7488">
                  <c:v>#N/A</c:v>
                </c:pt>
                <c:pt idx="7489">
                  <c:v>#N/A</c:v>
                </c:pt>
                <c:pt idx="7490">
                  <c:v>#N/A</c:v>
                </c:pt>
                <c:pt idx="7491">
                  <c:v>#N/A</c:v>
                </c:pt>
                <c:pt idx="7492">
                  <c:v>#N/A</c:v>
                </c:pt>
                <c:pt idx="7493">
                  <c:v>#N/A</c:v>
                </c:pt>
                <c:pt idx="7494">
                  <c:v>#N/A</c:v>
                </c:pt>
                <c:pt idx="7495">
                  <c:v>#N/A</c:v>
                </c:pt>
                <c:pt idx="7496">
                  <c:v>#N/A</c:v>
                </c:pt>
                <c:pt idx="7497">
                  <c:v>#N/A</c:v>
                </c:pt>
                <c:pt idx="7498">
                  <c:v>#N/A</c:v>
                </c:pt>
                <c:pt idx="7499">
                  <c:v>#N/A</c:v>
                </c:pt>
                <c:pt idx="7500">
                  <c:v>#N/A</c:v>
                </c:pt>
                <c:pt idx="7501">
                  <c:v>#N/A</c:v>
                </c:pt>
                <c:pt idx="7502">
                  <c:v>#N/A</c:v>
                </c:pt>
                <c:pt idx="7503">
                  <c:v>#N/A</c:v>
                </c:pt>
                <c:pt idx="7504">
                  <c:v>#N/A</c:v>
                </c:pt>
                <c:pt idx="7505">
                  <c:v>#N/A</c:v>
                </c:pt>
                <c:pt idx="7506">
                  <c:v>#N/A</c:v>
                </c:pt>
                <c:pt idx="7507">
                  <c:v>#N/A</c:v>
                </c:pt>
                <c:pt idx="7508">
                  <c:v>#N/A</c:v>
                </c:pt>
                <c:pt idx="7509">
                  <c:v>#N/A</c:v>
                </c:pt>
                <c:pt idx="7510">
                  <c:v>#N/A</c:v>
                </c:pt>
                <c:pt idx="7511">
                  <c:v>#N/A</c:v>
                </c:pt>
                <c:pt idx="7512">
                  <c:v>#N/A</c:v>
                </c:pt>
                <c:pt idx="7513">
                  <c:v>#N/A</c:v>
                </c:pt>
                <c:pt idx="7514">
                  <c:v>#N/A</c:v>
                </c:pt>
                <c:pt idx="7515">
                  <c:v>#N/A</c:v>
                </c:pt>
                <c:pt idx="7516">
                  <c:v>#N/A</c:v>
                </c:pt>
                <c:pt idx="7517">
                  <c:v>#N/A</c:v>
                </c:pt>
                <c:pt idx="7518">
                  <c:v>#N/A</c:v>
                </c:pt>
                <c:pt idx="7519">
                  <c:v>#N/A</c:v>
                </c:pt>
                <c:pt idx="7520">
                  <c:v>#N/A</c:v>
                </c:pt>
                <c:pt idx="7521">
                  <c:v>#N/A</c:v>
                </c:pt>
                <c:pt idx="7522">
                  <c:v>#N/A</c:v>
                </c:pt>
                <c:pt idx="7523">
                  <c:v>#N/A</c:v>
                </c:pt>
                <c:pt idx="7524">
                  <c:v>#N/A</c:v>
                </c:pt>
                <c:pt idx="7525">
                  <c:v>#N/A</c:v>
                </c:pt>
                <c:pt idx="7526">
                  <c:v>#N/A</c:v>
                </c:pt>
                <c:pt idx="7527">
                  <c:v>#N/A</c:v>
                </c:pt>
                <c:pt idx="7528">
                  <c:v>#N/A</c:v>
                </c:pt>
                <c:pt idx="7529">
                  <c:v>#N/A</c:v>
                </c:pt>
                <c:pt idx="7530">
                  <c:v>#N/A</c:v>
                </c:pt>
                <c:pt idx="7531">
                  <c:v>#N/A</c:v>
                </c:pt>
                <c:pt idx="7532">
                  <c:v>#N/A</c:v>
                </c:pt>
                <c:pt idx="7533">
                  <c:v>#N/A</c:v>
                </c:pt>
                <c:pt idx="7534">
                  <c:v>#N/A</c:v>
                </c:pt>
                <c:pt idx="7535">
                  <c:v>#N/A</c:v>
                </c:pt>
                <c:pt idx="7536">
                  <c:v>#N/A</c:v>
                </c:pt>
                <c:pt idx="7537">
                  <c:v>#N/A</c:v>
                </c:pt>
                <c:pt idx="7538">
                  <c:v>#N/A</c:v>
                </c:pt>
                <c:pt idx="7539">
                  <c:v>#N/A</c:v>
                </c:pt>
                <c:pt idx="7540">
                  <c:v>#N/A</c:v>
                </c:pt>
                <c:pt idx="7541">
                  <c:v>#N/A</c:v>
                </c:pt>
                <c:pt idx="7542">
                  <c:v>#N/A</c:v>
                </c:pt>
                <c:pt idx="7543">
                  <c:v>#N/A</c:v>
                </c:pt>
                <c:pt idx="7544">
                  <c:v>#N/A</c:v>
                </c:pt>
                <c:pt idx="7545">
                  <c:v>#N/A</c:v>
                </c:pt>
                <c:pt idx="7546">
                  <c:v>#N/A</c:v>
                </c:pt>
                <c:pt idx="7547">
                  <c:v>#N/A</c:v>
                </c:pt>
                <c:pt idx="7548">
                  <c:v>#N/A</c:v>
                </c:pt>
                <c:pt idx="7549">
                  <c:v>#N/A</c:v>
                </c:pt>
                <c:pt idx="7550">
                  <c:v>#N/A</c:v>
                </c:pt>
                <c:pt idx="7551">
                  <c:v>#N/A</c:v>
                </c:pt>
                <c:pt idx="7552">
                  <c:v>#N/A</c:v>
                </c:pt>
                <c:pt idx="7553">
                  <c:v>#N/A</c:v>
                </c:pt>
                <c:pt idx="7554">
                  <c:v>#N/A</c:v>
                </c:pt>
                <c:pt idx="7555">
                  <c:v>#N/A</c:v>
                </c:pt>
                <c:pt idx="7556">
                  <c:v>#N/A</c:v>
                </c:pt>
                <c:pt idx="7557">
                  <c:v>#N/A</c:v>
                </c:pt>
                <c:pt idx="7558">
                  <c:v>#N/A</c:v>
                </c:pt>
                <c:pt idx="7559">
                  <c:v>#N/A</c:v>
                </c:pt>
                <c:pt idx="7560">
                  <c:v>#N/A</c:v>
                </c:pt>
                <c:pt idx="7561">
                  <c:v>#N/A</c:v>
                </c:pt>
                <c:pt idx="7562">
                  <c:v>#N/A</c:v>
                </c:pt>
                <c:pt idx="7563">
                  <c:v>#N/A</c:v>
                </c:pt>
                <c:pt idx="7564">
                  <c:v>#N/A</c:v>
                </c:pt>
                <c:pt idx="7565">
                  <c:v>#N/A</c:v>
                </c:pt>
                <c:pt idx="7566">
                  <c:v>#N/A</c:v>
                </c:pt>
                <c:pt idx="7567">
                  <c:v>#N/A</c:v>
                </c:pt>
                <c:pt idx="7568">
                  <c:v>#N/A</c:v>
                </c:pt>
                <c:pt idx="7569">
                  <c:v>#N/A</c:v>
                </c:pt>
                <c:pt idx="7570">
                  <c:v>#N/A</c:v>
                </c:pt>
                <c:pt idx="7571">
                  <c:v>#N/A</c:v>
                </c:pt>
                <c:pt idx="7572">
                  <c:v>#N/A</c:v>
                </c:pt>
                <c:pt idx="7573">
                  <c:v>#N/A</c:v>
                </c:pt>
                <c:pt idx="7574">
                  <c:v>#N/A</c:v>
                </c:pt>
                <c:pt idx="7575">
                  <c:v>#N/A</c:v>
                </c:pt>
                <c:pt idx="7576">
                  <c:v>#N/A</c:v>
                </c:pt>
                <c:pt idx="7577">
                  <c:v>#N/A</c:v>
                </c:pt>
                <c:pt idx="7578">
                  <c:v>#N/A</c:v>
                </c:pt>
                <c:pt idx="7579">
                  <c:v>#N/A</c:v>
                </c:pt>
                <c:pt idx="7580">
                  <c:v>#N/A</c:v>
                </c:pt>
                <c:pt idx="7581">
                  <c:v>#N/A</c:v>
                </c:pt>
                <c:pt idx="7582">
                  <c:v>#N/A</c:v>
                </c:pt>
                <c:pt idx="7583">
                  <c:v>#N/A</c:v>
                </c:pt>
                <c:pt idx="7584">
                  <c:v>#N/A</c:v>
                </c:pt>
                <c:pt idx="7585">
                  <c:v>#N/A</c:v>
                </c:pt>
                <c:pt idx="7586">
                  <c:v>#N/A</c:v>
                </c:pt>
                <c:pt idx="7587">
                  <c:v>#N/A</c:v>
                </c:pt>
                <c:pt idx="7588">
                  <c:v>#N/A</c:v>
                </c:pt>
                <c:pt idx="7589">
                  <c:v>#N/A</c:v>
                </c:pt>
                <c:pt idx="7590">
                  <c:v>#N/A</c:v>
                </c:pt>
                <c:pt idx="7591">
                  <c:v>#N/A</c:v>
                </c:pt>
                <c:pt idx="7592">
                  <c:v>#N/A</c:v>
                </c:pt>
                <c:pt idx="7593">
                  <c:v>#N/A</c:v>
                </c:pt>
                <c:pt idx="7594">
                  <c:v>#N/A</c:v>
                </c:pt>
                <c:pt idx="7595">
                  <c:v>#N/A</c:v>
                </c:pt>
                <c:pt idx="7596">
                  <c:v>#N/A</c:v>
                </c:pt>
                <c:pt idx="7597">
                  <c:v>#N/A</c:v>
                </c:pt>
                <c:pt idx="7598">
                  <c:v>#N/A</c:v>
                </c:pt>
                <c:pt idx="7599">
                  <c:v>#N/A</c:v>
                </c:pt>
                <c:pt idx="7600">
                  <c:v>#N/A</c:v>
                </c:pt>
                <c:pt idx="7601">
                  <c:v>#N/A</c:v>
                </c:pt>
                <c:pt idx="7602">
                  <c:v>#N/A</c:v>
                </c:pt>
                <c:pt idx="7603">
                  <c:v>#N/A</c:v>
                </c:pt>
                <c:pt idx="7604">
                  <c:v>#N/A</c:v>
                </c:pt>
                <c:pt idx="7605">
                  <c:v>#N/A</c:v>
                </c:pt>
                <c:pt idx="7606">
                  <c:v>#N/A</c:v>
                </c:pt>
                <c:pt idx="7607">
                  <c:v>#N/A</c:v>
                </c:pt>
                <c:pt idx="7608">
                  <c:v>#N/A</c:v>
                </c:pt>
                <c:pt idx="7609">
                  <c:v>#N/A</c:v>
                </c:pt>
                <c:pt idx="7610">
                  <c:v>#N/A</c:v>
                </c:pt>
                <c:pt idx="7611">
                  <c:v>#N/A</c:v>
                </c:pt>
                <c:pt idx="7612">
                  <c:v>#N/A</c:v>
                </c:pt>
                <c:pt idx="7613">
                  <c:v>#N/A</c:v>
                </c:pt>
                <c:pt idx="7614">
                  <c:v>#N/A</c:v>
                </c:pt>
                <c:pt idx="7615">
                  <c:v>#N/A</c:v>
                </c:pt>
                <c:pt idx="7616">
                  <c:v>#N/A</c:v>
                </c:pt>
                <c:pt idx="7617">
                  <c:v>#N/A</c:v>
                </c:pt>
                <c:pt idx="7618">
                  <c:v>#N/A</c:v>
                </c:pt>
                <c:pt idx="7619">
                  <c:v>#N/A</c:v>
                </c:pt>
                <c:pt idx="7620">
                  <c:v>#N/A</c:v>
                </c:pt>
                <c:pt idx="7621">
                  <c:v>#N/A</c:v>
                </c:pt>
                <c:pt idx="7622">
                  <c:v>#N/A</c:v>
                </c:pt>
                <c:pt idx="7623">
                  <c:v>#N/A</c:v>
                </c:pt>
                <c:pt idx="7624">
                  <c:v>#N/A</c:v>
                </c:pt>
                <c:pt idx="7625">
                  <c:v>#N/A</c:v>
                </c:pt>
                <c:pt idx="7626">
                  <c:v>#N/A</c:v>
                </c:pt>
                <c:pt idx="7627">
                  <c:v>#N/A</c:v>
                </c:pt>
                <c:pt idx="7628">
                  <c:v>#N/A</c:v>
                </c:pt>
                <c:pt idx="7629">
                  <c:v>#N/A</c:v>
                </c:pt>
                <c:pt idx="7630">
                  <c:v>#N/A</c:v>
                </c:pt>
                <c:pt idx="7631">
                  <c:v>#N/A</c:v>
                </c:pt>
                <c:pt idx="7632">
                  <c:v>#N/A</c:v>
                </c:pt>
                <c:pt idx="7633">
                  <c:v>#N/A</c:v>
                </c:pt>
                <c:pt idx="7634">
                  <c:v>#N/A</c:v>
                </c:pt>
                <c:pt idx="7635">
                  <c:v>#N/A</c:v>
                </c:pt>
                <c:pt idx="7636">
                  <c:v>#N/A</c:v>
                </c:pt>
                <c:pt idx="7637">
                  <c:v>#N/A</c:v>
                </c:pt>
                <c:pt idx="7638">
                  <c:v>#N/A</c:v>
                </c:pt>
                <c:pt idx="7639">
                  <c:v>#N/A</c:v>
                </c:pt>
                <c:pt idx="7640">
                  <c:v>#N/A</c:v>
                </c:pt>
                <c:pt idx="7641">
                  <c:v>#N/A</c:v>
                </c:pt>
                <c:pt idx="7642">
                  <c:v>#N/A</c:v>
                </c:pt>
                <c:pt idx="7643">
                  <c:v>#N/A</c:v>
                </c:pt>
                <c:pt idx="7644">
                  <c:v>#N/A</c:v>
                </c:pt>
                <c:pt idx="7645">
                  <c:v>#N/A</c:v>
                </c:pt>
                <c:pt idx="7646">
                  <c:v>#N/A</c:v>
                </c:pt>
                <c:pt idx="7647">
                  <c:v>#N/A</c:v>
                </c:pt>
                <c:pt idx="7648">
                  <c:v>#N/A</c:v>
                </c:pt>
                <c:pt idx="7649">
                  <c:v>#N/A</c:v>
                </c:pt>
                <c:pt idx="7650">
                  <c:v>#N/A</c:v>
                </c:pt>
                <c:pt idx="7651">
                  <c:v>#N/A</c:v>
                </c:pt>
                <c:pt idx="7652">
                  <c:v>#N/A</c:v>
                </c:pt>
                <c:pt idx="7653">
                  <c:v>#N/A</c:v>
                </c:pt>
                <c:pt idx="7654">
                  <c:v>#N/A</c:v>
                </c:pt>
                <c:pt idx="7655">
                  <c:v>#N/A</c:v>
                </c:pt>
                <c:pt idx="7656">
                  <c:v>#N/A</c:v>
                </c:pt>
                <c:pt idx="7657">
                  <c:v>#N/A</c:v>
                </c:pt>
                <c:pt idx="7658">
                  <c:v>#N/A</c:v>
                </c:pt>
                <c:pt idx="7659">
                  <c:v>#N/A</c:v>
                </c:pt>
                <c:pt idx="7660">
                  <c:v>#N/A</c:v>
                </c:pt>
                <c:pt idx="7661">
                  <c:v>#N/A</c:v>
                </c:pt>
                <c:pt idx="7662">
                  <c:v>#N/A</c:v>
                </c:pt>
                <c:pt idx="7663">
                  <c:v>#N/A</c:v>
                </c:pt>
                <c:pt idx="7664">
                  <c:v>#N/A</c:v>
                </c:pt>
                <c:pt idx="7665">
                  <c:v>#N/A</c:v>
                </c:pt>
                <c:pt idx="7666">
                  <c:v>#N/A</c:v>
                </c:pt>
                <c:pt idx="7667">
                  <c:v>#N/A</c:v>
                </c:pt>
                <c:pt idx="7668">
                  <c:v>#N/A</c:v>
                </c:pt>
                <c:pt idx="7669">
                  <c:v>#N/A</c:v>
                </c:pt>
                <c:pt idx="7670">
                  <c:v>#N/A</c:v>
                </c:pt>
                <c:pt idx="7671">
                  <c:v>#N/A</c:v>
                </c:pt>
                <c:pt idx="7672">
                  <c:v>#N/A</c:v>
                </c:pt>
                <c:pt idx="7673">
                  <c:v>#N/A</c:v>
                </c:pt>
                <c:pt idx="7674">
                  <c:v>#N/A</c:v>
                </c:pt>
                <c:pt idx="7675">
                  <c:v>#N/A</c:v>
                </c:pt>
                <c:pt idx="7676">
                  <c:v>#N/A</c:v>
                </c:pt>
                <c:pt idx="7677">
                  <c:v>#N/A</c:v>
                </c:pt>
                <c:pt idx="7678">
                  <c:v>#N/A</c:v>
                </c:pt>
                <c:pt idx="7679">
                  <c:v>#N/A</c:v>
                </c:pt>
                <c:pt idx="7680">
                  <c:v>#N/A</c:v>
                </c:pt>
                <c:pt idx="7681">
                  <c:v>#N/A</c:v>
                </c:pt>
                <c:pt idx="7682">
                  <c:v>#N/A</c:v>
                </c:pt>
                <c:pt idx="7683">
                  <c:v>#N/A</c:v>
                </c:pt>
                <c:pt idx="7684">
                  <c:v>#N/A</c:v>
                </c:pt>
                <c:pt idx="7685">
                  <c:v>#N/A</c:v>
                </c:pt>
                <c:pt idx="7686">
                  <c:v>#N/A</c:v>
                </c:pt>
                <c:pt idx="7687">
                  <c:v>#N/A</c:v>
                </c:pt>
                <c:pt idx="7688">
                  <c:v>#N/A</c:v>
                </c:pt>
                <c:pt idx="7689">
                  <c:v>#N/A</c:v>
                </c:pt>
                <c:pt idx="7690">
                  <c:v>#N/A</c:v>
                </c:pt>
                <c:pt idx="7691">
                  <c:v>#N/A</c:v>
                </c:pt>
                <c:pt idx="7692">
                  <c:v>#N/A</c:v>
                </c:pt>
                <c:pt idx="7693">
                  <c:v>#N/A</c:v>
                </c:pt>
                <c:pt idx="7694">
                  <c:v>#N/A</c:v>
                </c:pt>
                <c:pt idx="7695">
                  <c:v>#N/A</c:v>
                </c:pt>
                <c:pt idx="7696">
                  <c:v>#N/A</c:v>
                </c:pt>
                <c:pt idx="7697">
                  <c:v>#N/A</c:v>
                </c:pt>
                <c:pt idx="7698">
                  <c:v>#N/A</c:v>
                </c:pt>
                <c:pt idx="7699">
                  <c:v>#N/A</c:v>
                </c:pt>
                <c:pt idx="7700">
                  <c:v>#N/A</c:v>
                </c:pt>
                <c:pt idx="7701">
                  <c:v>#N/A</c:v>
                </c:pt>
                <c:pt idx="7702">
                  <c:v>#N/A</c:v>
                </c:pt>
                <c:pt idx="7703">
                  <c:v>#N/A</c:v>
                </c:pt>
                <c:pt idx="7704">
                  <c:v>#N/A</c:v>
                </c:pt>
                <c:pt idx="7705">
                  <c:v>#N/A</c:v>
                </c:pt>
                <c:pt idx="7706">
                  <c:v>#N/A</c:v>
                </c:pt>
                <c:pt idx="7707">
                  <c:v>#N/A</c:v>
                </c:pt>
                <c:pt idx="7708">
                  <c:v>#N/A</c:v>
                </c:pt>
                <c:pt idx="7709">
                  <c:v>#N/A</c:v>
                </c:pt>
                <c:pt idx="7710">
                  <c:v>#N/A</c:v>
                </c:pt>
                <c:pt idx="7711">
                  <c:v>#N/A</c:v>
                </c:pt>
                <c:pt idx="7712">
                  <c:v>#N/A</c:v>
                </c:pt>
                <c:pt idx="7713">
                  <c:v>#N/A</c:v>
                </c:pt>
                <c:pt idx="7714">
                  <c:v>#N/A</c:v>
                </c:pt>
                <c:pt idx="7715">
                  <c:v>#N/A</c:v>
                </c:pt>
                <c:pt idx="7716">
                  <c:v>#N/A</c:v>
                </c:pt>
                <c:pt idx="7717">
                  <c:v>#N/A</c:v>
                </c:pt>
                <c:pt idx="7718">
                  <c:v>#N/A</c:v>
                </c:pt>
                <c:pt idx="7719">
                  <c:v>#N/A</c:v>
                </c:pt>
                <c:pt idx="7720">
                  <c:v>#N/A</c:v>
                </c:pt>
                <c:pt idx="7721">
                  <c:v>#N/A</c:v>
                </c:pt>
                <c:pt idx="7722">
                  <c:v>#N/A</c:v>
                </c:pt>
                <c:pt idx="7723">
                  <c:v>#N/A</c:v>
                </c:pt>
                <c:pt idx="7724">
                  <c:v>#N/A</c:v>
                </c:pt>
                <c:pt idx="7725">
                  <c:v>#N/A</c:v>
                </c:pt>
                <c:pt idx="7726">
                  <c:v>#N/A</c:v>
                </c:pt>
                <c:pt idx="7727">
                  <c:v>#N/A</c:v>
                </c:pt>
                <c:pt idx="7728">
                  <c:v>#N/A</c:v>
                </c:pt>
                <c:pt idx="7729">
                  <c:v>#N/A</c:v>
                </c:pt>
                <c:pt idx="7730">
                  <c:v>#N/A</c:v>
                </c:pt>
                <c:pt idx="7731">
                  <c:v>#N/A</c:v>
                </c:pt>
                <c:pt idx="7732">
                  <c:v>#N/A</c:v>
                </c:pt>
                <c:pt idx="7733">
                  <c:v>#N/A</c:v>
                </c:pt>
                <c:pt idx="7734">
                  <c:v>#N/A</c:v>
                </c:pt>
                <c:pt idx="7735">
                  <c:v>#N/A</c:v>
                </c:pt>
                <c:pt idx="7736">
                  <c:v>#N/A</c:v>
                </c:pt>
                <c:pt idx="7737">
                  <c:v>#N/A</c:v>
                </c:pt>
                <c:pt idx="7738">
                  <c:v>#N/A</c:v>
                </c:pt>
                <c:pt idx="7739">
                  <c:v>#N/A</c:v>
                </c:pt>
                <c:pt idx="7740">
                  <c:v>#N/A</c:v>
                </c:pt>
                <c:pt idx="7741">
                  <c:v>#N/A</c:v>
                </c:pt>
                <c:pt idx="7742">
                  <c:v>#N/A</c:v>
                </c:pt>
                <c:pt idx="7743">
                  <c:v>#N/A</c:v>
                </c:pt>
                <c:pt idx="7744">
                  <c:v>#N/A</c:v>
                </c:pt>
                <c:pt idx="7745">
                  <c:v>#N/A</c:v>
                </c:pt>
                <c:pt idx="7746">
                  <c:v>#N/A</c:v>
                </c:pt>
                <c:pt idx="7747">
                  <c:v>#N/A</c:v>
                </c:pt>
                <c:pt idx="7748">
                  <c:v>#N/A</c:v>
                </c:pt>
                <c:pt idx="7749">
                  <c:v>#N/A</c:v>
                </c:pt>
                <c:pt idx="7750">
                  <c:v>#N/A</c:v>
                </c:pt>
                <c:pt idx="7751">
                  <c:v>#N/A</c:v>
                </c:pt>
                <c:pt idx="7752">
                  <c:v>#N/A</c:v>
                </c:pt>
                <c:pt idx="7753">
                  <c:v>#N/A</c:v>
                </c:pt>
                <c:pt idx="7754">
                  <c:v>#N/A</c:v>
                </c:pt>
                <c:pt idx="7755">
                  <c:v>#N/A</c:v>
                </c:pt>
                <c:pt idx="7756">
                  <c:v>#N/A</c:v>
                </c:pt>
                <c:pt idx="7757">
                  <c:v>#N/A</c:v>
                </c:pt>
                <c:pt idx="7758">
                  <c:v>#N/A</c:v>
                </c:pt>
                <c:pt idx="7759">
                  <c:v>#N/A</c:v>
                </c:pt>
                <c:pt idx="7760">
                  <c:v>#N/A</c:v>
                </c:pt>
                <c:pt idx="7761">
                  <c:v>#N/A</c:v>
                </c:pt>
                <c:pt idx="7762">
                  <c:v>#N/A</c:v>
                </c:pt>
                <c:pt idx="7763">
                  <c:v>#N/A</c:v>
                </c:pt>
                <c:pt idx="7764">
                  <c:v>#N/A</c:v>
                </c:pt>
                <c:pt idx="7765">
                  <c:v>#N/A</c:v>
                </c:pt>
                <c:pt idx="7766">
                  <c:v>#N/A</c:v>
                </c:pt>
                <c:pt idx="7767">
                  <c:v>#N/A</c:v>
                </c:pt>
                <c:pt idx="7768">
                  <c:v>#N/A</c:v>
                </c:pt>
                <c:pt idx="7769">
                  <c:v>#N/A</c:v>
                </c:pt>
                <c:pt idx="7770">
                  <c:v>#N/A</c:v>
                </c:pt>
                <c:pt idx="7771">
                  <c:v>#N/A</c:v>
                </c:pt>
                <c:pt idx="7772">
                  <c:v>#N/A</c:v>
                </c:pt>
                <c:pt idx="7773">
                  <c:v>#N/A</c:v>
                </c:pt>
                <c:pt idx="7774">
                  <c:v>#N/A</c:v>
                </c:pt>
                <c:pt idx="7775">
                  <c:v>#N/A</c:v>
                </c:pt>
                <c:pt idx="7776">
                  <c:v>#N/A</c:v>
                </c:pt>
                <c:pt idx="7777">
                  <c:v>#N/A</c:v>
                </c:pt>
                <c:pt idx="7778">
                  <c:v>#N/A</c:v>
                </c:pt>
                <c:pt idx="7779">
                  <c:v>#N/A</c:v>
                </c:pt>
                <c:pt idx="7780">
                  <c:v>#N/A</c:v>
                </c:pt>
                <c:pt idx="7781">
                  <c:v>#N/A</c:v>
                </c:pt>
                <c:pt idx="7782">
                  <c:v>#N/A</c:v>
                </c:pt>
                <c:pt idx="7783">
                  <c:v>#N/A</c:v>
                </c:pt>
                <c:pt idx="7784">
                  <c:v>#N/A</c:v>
                </c:pt>
                <c:pt idx="7785">
                  <c:v>#N/A</c:v>
                </c:pt>
                <c:pt idx="7786">
                  <c:v>#N/A</c:v>
                </c:pt>
                <c:pt idx="7787">
                  <c:v>#N/A</c:v>
                </c:pt>
                <c:pt idx="7788">
                  <c:v>#N/A</c:v>
                </c:pt>
                <c:pt idx="7789">
                  <c:v>#N/A</c:v>
                </c:pt>
                <c:pt idx="7790">
                  <c:v>#N/A</c:v>
                </c:pt>
                <c:pt idx="7791">
                  <c:v>#N/A</c:v>
                </c:pt>
                <c:pt idx="7792">
                  <c:v>#N/A</c:v>
                </c:pt>
                <c:pt idx="7793">
                  <c:v>#N/A</c:v>
                </c:pt>
                <c:pt idx="7794">
                  <c:v>#N/A</c:v>
                </c:pt>
                <c:pt idx="7795">
                  <c:v>#N/A</c:v>
                </c:pt>
                <c:pt idx="7796">
                  <c:v>#N/A</c:v>
                </c:pt>
                <c:pt idx="7797">
                  <c:v>#N/A</c:v>
                </c:pt>
                <c:pt idx="7798">
                  <c:v>#N/A</c:v>
                </c:pt>
                <c:pt idx="7799">
                  <c:v>#N/A</c:v>
                </c:pt>
                <c:pt idx="7800">
                  <c:v>#N/A</c:v>
                </c:pt>
                <c:pt idx="7801">
                  <c:v>#N/A</c:v>
                </c:pt>
                <c:pt idx="7802">
                  <c:v>#N/A</c:v>
                </c:pt>
                <c:pt idx="7803">
                  <c:v>#N/A</c:v>
                </c:pt>
                <c:pt idx="7804">
                  <c:v>#N/A</c:v>
                </c:pt>
                <c:pt idx="7805">
                  <c:v>#N/A</c:v>
                </c:pt>
                <c:pt idx="7806">
                  <c:v>#N/A</c:v>
                </c:pt>
                <c:pt idx="7807">
                  <c:v>#N/A</c:v>
                </c:pt>
                <c:pt idx="7808">
                  <c:v>#N/A</c:v>
                </c:pt>
                <c:pt idx="7809">
                  <c:v>#N/A</c:v>
                </c:pt>
                <c:pt idx="7810">
                  <c:v>#N/A</c:v>
                </c:pt>
                <c:pt idx="7811">
                  <c:v>#N/A</c:v>
                </c:pt>
                <c:pt idx="7812">
                  <c:v>#N/A</c:v>
                </c:pt>
                <c:pt idx="7813">
                  <c:v>#N/A</c:v>
                </c:pt>
                <c:pt idx="7814">
                  <c:v>#N/A</c:v>
                </c:pt>
                <c:pt idx="7815">
                  <c:v>#N/A</c:v>
                </c:pt>
                <c:pt idx="7816">
                  <c:v>#N/A</c:v>
                </c:pt>
                <c:pt idx="7817">
                  <c:v>#N/A</c:v>
                </c:pt>
                <c:pt idx="7818">
                  <c:v>#N/A</c:v>
                </c:pt>
                <c:pt idx="7819">
                  <c:v>#N/A</c:v>
                </c:pt>
                <c:pt idx="7820">
                  <c:v>#N/A</c:v>
                </c:pt>
                <c:pt idx="7821">
                  <c:v>#N/A</c:v>
                </c:pt>
                <c:pt idx="7822">
                  <c:v>#N/A</c:v>
                </c:pt>
                <c:pt idx="7823">
                  <c:v>#N/A</c:v>
                </c:pt>
                <c:pt idx="7824">
                  <c:v>#N/A</c:v>
                </c:pt>
                <c:pt idx="7825">
                  <c:v>#N/A</c:v>
                </c:pt>
                <c:pt idx="7826">
                  <c:v>#N/A</c:v>
                </c:pt>
                <c:pt idx="7827">
                  <c:v>#N/A</c:v>
                </c:pt>
                <c:pt idx="7828">
                  <c:v>#N/A</c:v>
                </c:pt>
                <c:pt idx="7829">
                  <c:v>#N/A</c:v>
                </c:pt>
                <c:pt idx="7830">
                  <c:v>#N/A</c:v>
                </c:pt>
                <c:pt idx="7831">
                  <c:v>#N/A</c:v>
                </c:pt>
                <c:pt idx="7832">
                  <c:v>#N/A</c:v>
                </c:pt>
                <c:pt idx="7833">
                  <c:v>#N/A</c:v>
                </c:pt>
                <c:pt idx="7834">
                  <c:v>#N/A</c:v>
                </c:pt>
                <c:pt idx="7835">
                  <c:v>#N/A</c:v>
                </c:pt>
                <c:pt idx="7836">
                  <c:v>#N/A</c:v>
                </c:pt>
                <c:pt idx="7837">
                  <c:v>#N/A</c:v>
                </c:pt>
                <c:pt idx="7838">
                  <c:v>#N/A</c:v>
                </c:pt>
                <c:pt idx="7839">
                  <c:v>#N/A</c:v>
                </c:pt>
                <c:pt idx="7840">
                  <c:v>#N/A</c:v>
                </c:pt>
                <c:pt idx="7841">
                  <c:v>#N/A</c:v>
                </c:pt>
                <c:pt idx="7842">
                  <c:v>#N/A</c:v>
                </c:pt>
                <c:pt idx="7843">
                  <c:v>#N/A</c:v>
                </c:pt>
                <c:pt idx="7844">
                  <c:v>#N/A</c:v>
                </c:pt>
                <c:pt idx="7845">
                  <c:v>#N/A</c:v>
                </c:pt>
                <c:pt idx="7846">
                  <c:v>#N/A</c:v>
                </c:pt>
                <c:pt idx="7847">
                  <c:v>#N/A</c:v>
                </c:pt>
                <c:pt idx="7848">
                  <c:v>#N/A</c:v>
                </c:pt>
                <c:pt idx="7849">
                  <c:v>#N/A</c:v>
                </c:pt>
                <c:pt idx="7850">
                  <c:v>#N/A</c:v>
                </c:pt>
                <c:pt idx="7851">
                  <c:v>#N/A</c:v>
                </c:pt>
                <c:pt idx="7852">
                  <c:v>#N/A</c:v>
                </c:pt>
                <c:pt idx="7853">
                  <c:v>#N/A</c:v>
                </c:pt>
                <c:pt idx="7854">
                  <c:v>#N/A</c:v>
                </c:pt>
                <c:pt idx="7855">
                  <c:v>#N/A</c:v>
                </c:pt>
                <c:pt idx="7856">
                  <c:v>#N/A</c:v>
                </c:pt>
                <c:pt idx="7857">
                  <c:v>#N/A</c:v>
                </c:pt>
                <c:pt idx="7858">
                  <c:v>#N/A</c:v>
                </c:pt>
                <c:pt idx="7859">
                  <c:v>#N/A</c:v>
                </c:pt>
                <c:pt idx="7860">
                  <c:v>#N/A</c:v>
                </c:pt>
                <c:pt idx="7861">
                  <c:v>#N/A</c:v>
                </c:pt>
                <c:pt idx="7862">
                  <c:v>#N/A</c:v>
                </c:pt>
                <c:pt idx="7863">
                  <c:v>#N/A</c:v>
                </c:pt>
                <c:pt idx="7864">
                  <c:v>#N/A</c:v>
                </c:pt>
                <c:pt idx="7865">
                  <c:v>#N/A</c:v>
                </c:pt>
                <c:pt idx="7866">
                  <c:v>#N/A</c:v>
                </c:pt>
                <c:pt idx="7867">
                  <c:v>#N/A</c:v>
                </c:pt>
                <c:pt idx="7868">
                  <c:v>#N/A</c:v>
                </c:pt>
                <c:pt idx="7869">
                  <c:v>#N/A</c:v>
                </c:pt>
                <c:pt idx="7870">
                  <c:v>#N/A</c:v>
                </c:pt>
                <c:pt idx="7871">
                  <c:v>#N/A</c:v>
                </c:pt>
                <c:pt idx="7872">
                  <c:v>#N/A</c:v>
                </c:pt>
                <c:pt idx="7873">
                  <c:v>#N/A</c:v>
                </c:pt>
                <c:pt idx="7874">
                  <c:v>#N/A</c:v>
                </c:pt>
                <c:pt idx="7875">
                  <c:v>#N/A</c:v>
                </c:pt>
                <c:pt idx="7876">
                  <c:v>#N/A</c:v>
                </c:pt>
                <c:pt idx="7877">
                  <c:v>#N/A</c:v>
                </c:pt>
                <c:pt idx="7878">
                  <c:v>#N/A</c:v>
                </c:pt>
                <c:pt idx="7879">
                  <c:v>#N/A</c:v>
                </c:pt>
                <c:pt idx="7880">
                  <c:v>#N/A</c:v>
                </c:pt>
                <c:pt idx="7881">
                  <c:v>#N/A</c:v>
                </c:pt>
                <c:pt idx="7882">
                  <c:v>#N/A</c:v>
                </c:pt>
                <c:pt idx="7883">
                  <c:v>#N/A</c:v>
                </c:pt>
                <c:pt idx="7884">
                  <c:v>#N/A</c:v>
                </c:pt>
                <c:pt idx="7885">
                  <c:v>#N/A</c:v>
                </c:pt>
                <c:pt idx="7886">
                  <c:v>#N/A</c:v>
                </c:pt>
                <c:pt idx="7887">
                  <c:v>#N/A</c:v>
                </c:pt>
                <c:pt idx="7888">
                  <c:v>#N/A</c:v>
                </c:pt>
                <c:pt idx="7889">
                  <c:v>#N/A</c:v>
                </c:pt>
                <c:pt idx="7890">
                  <c:v>#N/A</c:v>
                </c:pt>
                <c:pt idx="7891">
                  <c:v>#N/A</c:v>
                </c:pt>
                <c:pt idx="7892">
                  <c:v>#N/A</c:v>
                </c:pt>
                <c:pt idx="7893">
                  <c:v>#N/A</c:v>
                </c:pt>
                <c:pt idx="7894">
                  <c:v>#N/A</c:v>
                </c:pt>
                <c:pt idx="7895">
                  <c:v>#N/A</c:v>
                </c:pt>
                <c:pt idx="7896">
                  <c:v>#N/A</c:v>
                </c:pt>
                <c:pt idx="7897">
                  <c:v>#N/A</c:v>
                </c:pt>
                <c:pt idx="7898">
                  <c:v>#N/A</c:v>
                </c:pt>
                <c:pt idx="7899">
                  <c:v>#N/A</c:v>
                </c:pt>
                <c:pt idx="7900">
                  <c:v>#N/A</c:v>
                </c:pt>
                <c:pt idx="7901">
                  <c:v>#N/A</c:v>
                </c:pt>
                <c:pt idx="7902">
                  <c:v>#N/A</c:v>
                </c:pt>
                <c:pt idx="7903">
                  <c:v>#N/A</c:v>
                </c:pt>
                <c:pt idx="7904">
                  <c:v>#N/A</c:v>
                </c:pt>
                <c:pt idx="7905">
                  <c:v>#N/A</c:v>
                </c:pt>
                <c:pt idx="7906">
                  <c:v>#N/A</c:v>
                </c:pt>
                <c:pt idx="7907">
                  <c:v>#N/A</c:v>
                </c:pt>
                <c:pt idx="7908">
                  <c:v>#N/A</c:v>
                </c:pt>
                <c:pt idx="7909">
                  <c:v>#N/A</c:v>
                </c:pt>
                <c:pt idx="7910">
                  <c:v>#N/A</c:v>
                </c:pt>
                <c:pt idx="7911">
                  <c:v>#N/A</c:v>
                </c:pt>
                <c:pt idx="7912">
                  <c:v>#N/A</c:v>
                </c:pt>
                <c:pt idx="7913">
                  <c:v>#N/A</c:v>
                </c:pt>
                <c:pt idx="7914">
                  <c:v>#N/A</c:v>
                </c:pt>
                <c:pt idx="7915">
                  <c:v>#N/A</c:v>
                </c:pt>
                <c:pt idx="7916">
                  <c:v>#N/A</c:v>
                </c:pt>
                <c:pt idx="7917">
                  <c:v>#N/A</c:v>
                </c:pt>
                <c:pt idx="7918">
                  <c:v>#N/A</c:v>
                </c:pt>
                <c:pt idx="7919">
                  <c:v>#N/A</c:v>
                </c:pt>
                <c:pt idx="7920">
                  <c:v>#N/A</c:v>
                </c:pt>
                <c:pt idx="7921">
                  <c:v>#N/A</c:v>
                </c:pt>
                <c:pt idx="7922">
                  <c:v>#N/A</c:v>
                </c:pt>
                <c:pt idx="7923">
                  <c:v>#N/A</c:v>
                </c:pt>
                <c:pt idx="7924">
                  <c:v>#N/A</c:v>
                </c:pt>
                <c:pt idx="7925">
                  <c:v>#N/A</c:v>
                </c:pt>
                <c:pt idx="7926">
                  <c:v>#N/A</c:v>
                </c:pt>
                <c:pt idx="7927">
                  <c:v>#N/A</c:v>
                </c:pt>
                <c:pt idx="7928">
                  <c:v>#N/A</c:v>
                </c:pt>
                <c:pt idx="7929">
                  <c:v>#N/A</c:v>
                </c:pt>
                <c:pt idx="7930">
                  <c:v>#N/A</c:v>
                </c:pt>
                <c:pt idx="7931">
                  <c:v>#N/A</c:v>
                </c:pt>
                <c:pt idx="7932">
                  <c:v>#N/A</c:v>
                </c:pt>
                <c:pt idx="7933">
                  <c:v>#N/A</c:v>
                </c:pt>
                <c:pt idx="7934">
                  <c:v>#N/A</c:v>
                </c:pt>
                <c:pt idx="7935">
                  <c:v>#N/A</c:v>
                </c:pt>
                <c:pt idx="7936">
                  <c:v>#N/A</c:v>
                </c:pt>
                <c:pt idx="7937">
                  <c:v>#N/A</c:v>
                </c:pt>
                <c:pt idx="7938">
                  <c:v>#N/A</c:v>
                </c:pt>
                <c:pt idx="7939">
                  <c:v>#N/A</c:v>
                </c:pt>
                <c:pt idx="7940">
                  <c:v>#N/A</c:v>
                </c:pt>
                <c:pt idx="7941">
                  <c:v>#N/A</c:v>
                </c:pt>
                <c:pt idx="7942">
                  <c:v>#N/A</c:v>
                </c:pt>
                <c:pt idx="7943">
                  <c:v>#N/A</c:v>
                </c:pt>
                <c:pt idx="7944">
                  <c:v>#N/A</c:v>
                </c:pt>
                <c:pt idx="7945">
                  <c:v>#N/A</c:v>
                </c:pt>
                <c:pt idx="7946">
                  <c:v>#N/A</c:v>
                </c:pt>
                <c:pt idx="7947">
                  <c:v>#N/A</c:v>
                </c:pt>
                <c:pt idx="7948">
                  <c:v>#N/A</c:v>
                </c:pt>
                <c:pt idx="7949">
                  <c:v>#N/A</c:v>
                </c:pt>
                <c:pt idx="7950">
                  <c:v>#N/A</c:v>
                </c:pt>
                <c:pt idx="7951">
                  <c:v>#N/A</c:v>
                </c:pt>
                <c:pt idx="7952">
                  <c:v>#N/A</c:v>
                </c:pt>
                <c:pt idx="7953">
                  <c:v>#N/A</c:v>
                </c:pt>
                <c:pt idx="7954">
                  <c:v>#N/A</c:v>
                </c:pt>
                <c:pt idx="7955">
                  <c:v>#N/A</c:v>
                </c:pt>
                <c:pt idx="7956">
                  <c:v>#N/A</c:v>
                </c:pt>
                <c:pt idx="7957">
                  <c:v>#N/A</c:v>
                </c:pt>
                <c:pt idx="7958">
                  <c:v>#N/A</c:v>
                </c:pt>
                <c:pt idx="7959">
                  <c:v>#N/A</c:v>
                </c:pt>
                <c:pt idx="7960">
                  <c:v>#N/A</c:v>
                </c:pt>
                <c:pt idx="7961">
                  <c:v>#N/A</c:v>
                </c:pt>
                <c:pt idx="7962">
                  <c:v>#N/A</c:v>
                </c:pt>
                <c:pt idx="7963">
                  <c:v>#N/A</c:v>
                </c:pt>
                <c:pt idx="7964">
                  <c:v>#N/A</c:v>
                </c:pt>
                <c:pt idx="7965">
                  <c:v>#N/A</c:v>
                </c:pt>
                <c:pt idx="7966">
                  <c:v>#N/A</c:v>
                </c:pt>
                <c:pt idx="7967">
                  <c:v>#N/A</c:v>
                </c:pt>
                <c:pt idx="7968">
                  <c:v>#N/A</c:v>
                </c:pt>
                <c:pt idx="7969">
                  <c:v>#N/A</c:v>
                </c:pt>
                <c:pt idx="7970">
                  <c:v>#N/A</c:v>
                </c:pt>
                <c:pt idx="7971">
                  <c:v>#N/A</c:v>
                </c:pt>
                <c:pt idx="7972">
                  <c:v>#N/A</c:v>
                </c:pt>
                <c:pt idx="7973">
                  <c:v>#N/A</c:v>
                </c:pt>
                <c:pt idx="7974">
                  <c:v>#N/A</c:v>
                </c:pt>
                <c:pt idx="7975">
                  <c:v>#N/A</c:v>
                </c:pt>
                <c:pt idx="7976">
                  <c:v>#N/A</c:v>
                </c:pt>
                <c:pt idx="7977">
                  <c:v>#N/A</c:v>
                </c:pt>
                <c:pt idx="7978">
                  <c:v>#N/A</c:v>
                </c:pt>
                <c:pt idx="7979">
                  <c:v>#N/A</c:v>
                </c:pt>
                <c:pt idx="7980">
                  <c:v>#N/A</c:v>
                </c:pt>
                <c:pt idx="7981">
                  <c:v>#N/A</c:v>
                </c:pt>
                <c:pt idx="7982">
                  <c:v>#N/A</c:v>
                </c:pt>
                <c:pt idx="7983">
                  <c:v>#N/A</c:v>
                </c:pt>
                <c:pt idx="7984">
                  <c:v>#N/A</c:v>
                </c:pt>
                <c:pt idx="7985">
                  <c:v>#N/A</c:v>
                </c:pt>
                <c:pt idx="7986">
                  <c:v>#N/A</c:v>
                </c:pt>
                <c:pt idx="7987">
                  <c:v>#N/A</c:v>
                </c:pt>
                <c:pt idx="7988">
                  <c:v>#N/A</c:v>
                </c:pt>
                <c:pt idx="7989">
                  <c:v>#N/A</c:v>
                </c:pt>
                <c:pt idx="7990">
                  <c:v>#N/A</c:v>
                </c:pt>
                <c:pt idx="7991">
                  <c:v>#N/A</c:v>
                </c:pt>
                <c:pt idx="7992">
                  <c:v>#N/A</c:v>
                </c:pt>
                <c:pt idx="7993">
                  <c:v>#N/A</c:v>
                </c:pt>
                <c:pt idx="7994">
                  <c:v>#N/A</c:v>
                </c:pt>
                <c:pt idx="7995">
                  <c:v>#N/A</c:v>
                </c:pt>
                <c:pt idx="7996">
                  <c:v>#N/A</c:v>
                </c:pt>
                <c:pt idx="7997">
                  <c:v>#N/A</c:v>
                </c:pt>
                <c:pt idx="7998">
                  <c:v>#N/A</c:v>
                </c:pt>
                <c:pt idx="7999">
                  <c:v>#N/A</c:v>
                </c:pt>
                <c:pt idx="8000">
                  <c:v>#N/A</c:v>
                </c:pt>
                <c:pt idx="8001">
                  <c:v>#N/A</c:v>
                </c:pt>
                <c:pt idx="8002">
                  <c:v>#N/A</c:v>
                </c:pt>
                <c:pt idx="8003">
                  <c:v>#N/A</c:v>
                </c:pt>
                <c:pt idx="8004">
                  <c:v>#N/A</c:v>
                </c:pt>
                <c:pt idx="8005">
                  <c:v>#N/A</c:v>
                </c:pt>
                <c:pt idx="8006">
                  <c:v>#N/A</c:v>
                </c:pt>
                <c:pt idx="8007">
                  <c:v>#N/A</c:v>
                </c:pt>
                <c:pt idx="8008">
                  <c:v>#N/A</c:v>
                </c:pt>
                <c:pt idx="8009">
                  <c:v>#N/A</c:v>
                </c:pt>
                <c:pt idx="8010">
                  <c:v>#N/A</c:v>
                </c:pt>
                <c:pt idx="8011">
                  <c:v>#N/A</c:v>
                </c:pt>
                <c:pt idx="8012">
                  <c:v>#N/A</c:v>
                </c:pt>
                <c:pt idx="8013">
                  <c:v>#N/A</c:v>
                </c:pt>
                <c:pt idx="8014">
                  <c:v>#N/A</c:v>
                </c:pt>
                <c:pt idx="8015">
                  <c:v>#N/A</c:v>
                </c:pt>
                <c:pt idx="8016">
                  <c:v>#N/A</c:v>
                </c:pt>
                <c:pt idx="8017">
                  <c:v>#N/A</c:v>
                </c:pt>
                <c:pt idx="8018">
                  <c:v>#N/A</c:v>
                </c:pt>
                <c:pt idx="8019">
                  <c:v>#N/A</c:v>
                </c:pt>
                <c:pt idx="8020">
                  <c:v>#N/A</c:v>
                </c:pt>
                <c:pt idx="8021">
                  <c:v>#N/A</c:v>
                </c:pt>
                <c:pt idx="8022">
                  <c:v>#N/A</c:v>
                </c:pt>
                <c:pt idx="8023">
                  <c:v>#N/A</c:v>
                </c:pt>
                <c:pt idx="8024">
                  <c:v>#N/A</c:v>
                </c:pt>
                <c:pt idx="8025">
                  <c:v>#N/A</c:v>
                </c:pt>
                <c:pt idx="8026">
                  <c:v>#N/A</c:v>
                </c:pt>
                <c:pt idx="8027">
                  <c:v>#N/A</c:v>
                </c:pt>
                <c:pt idx="8028">
                  <c:v>#N/A</c:v>
                </c:pt>
                <c:pt idx="8029">
                  <c:v>#N/A</c:v>
                </c:pt>
                <c:pt idx="8030">
                  <c:v>#N/A</c:v>
                </c:pt>
                <c:pt idx="8031">
                  <c:v>#N/A</c:v>
                </c:pt>
                <c:pt idx="8032">
                  <c:v>#N/A</c:v>
                </c:pt>
                <c:pt idx="8033">
                  <c:v>#N/A</c:v>
                </c:pt>
                <c:pt idx="8034">
                  <c:v>#N/A</c:v>
                </c:pt>
                <c:pt idx="8035">
                  <c:v>#N/A</c:v>
                </c:pt>
                <c:pt idx="8036">
                  <c:v>#N/A</c:v>
                </c:pt>
                <c:pt idx="8037">
                  <c:v>#N/A</c:v>
                </c:pt>
                <c:pt idx="8038">
                  <c:v>#N/A</c:v>
                </c:pt>
                <c:pt idx="8039">
                  <c:v>#N/A</c:v>
                </c:pt>
                <c:pt idx="8040">
                  <c:v>#N/A</c:v>
                </c:pt>
                <c:pt idx="8041">
                  <c:v>#N/A</c:v>
                </c:pt>
                <c:pt idx="8042">
                  <c:v>#N/A</c:v>
                </c:pt>
                <c:pt idx="8043">
                  <c:v>#N/A</c:v>
                </c:pt>
                <c:pt idx="8044">
                  <c:v>#N/A</c:v>
                </c:pt>
                <c:pt idx="8045">
                  <c:v>#N/A</c:v>
                </c:pt>
                <c:pt idx="8046">
                  <c:v>#N/A</c:v>
                </c:pt>
                <c:pt idx="8047">
                  <c:v>#N/A</c:v>
                </c:pt>
                <c:pt idx="8048">
                  <c:v>#N/A</c:v>
                </c:pt>
                <c:pt idx="8049">
                  <c:v>#N/A</c:v>
                </c:pt>
                <c:pt idx="8050">
                  <c:v>#N/A</c:v>
                </c:pt>
                <c:pt idx="8051">
                  <c:v>#N/A</c:v>
                </c:pt>
                <c:pt idx="8052">
                  <c:v>#N/A</c:v>
                </c:pt>
                <c:pt idx="8053">
                  <c:v>#N/A</c:v>
                </c:pt>
                <c:pt idx="8054">
                  <c:v>#N/A</c:v>
                </c:pt>
                <c:pt idx="8055">
                  <c:v>#N/A</c:v>
                </c:pt>
                <c:pt idx="8056">
                  <c:v>#N/A</c:v>
                </c:pt>
                <c:pt idx="8057">
                  <c:v>#N/A</c:v>
                </c:pt>
                <c:pt idx="8058">
                  <c:v>#N/A</c:v>
                </c:pt>
                <c:pt idx="8059">
                  <c:v>#N/A</c:v>
                </c:pt>
                <c:pt idx="8060">
                  <c:v>#N/A</c:v>
                </c:pt>
                <c:pt idx="8061">
                  <c:v>#N/A</c:v>
                </c:pt>
                <c:pt idx="8062">
                  <c:v>#N/A</c:v>
                </c:pt>
                <c:pt idx="8063">
                  <c:v>#N/A</c:v>
                </c:pt>
                <c:pt idx="8064">
                  <c:v>#N/A</c:v>
                </c:pt>
                <c:pt idx="8065">
                  <c:v>#N/A</c:v>
                </c:pt>
                <c:pt idx="8066">
                  <c:v>#N/A</c:v>
                </c:pt>
                <c:pt idx="8067">
                  <c:v>#N/A</c:v>
                </c:pt>
                <c:pt idx="8068">
                  <c:v>#N/A</c:v>
                </c:pt>
                <c:pt idx="8069">
                  <c:v>#N/A</c:v>
                </c:pt>
                <c:pt idx="8070">
                  <c:v>#N/A</c:v>
                </c:pt>
                <c:pt idx="8071">
                  <c:v>#N/A</c:v>
                </c:pt>
                <c:pt idx="8072">
                  <c:v>#N/A</c:v>
                </c:pt>
                <c:pt idx="8073">
                  <c:v>#N/A</c:v>
                </c:pt>
                <c:pt idx="8074">
                  <c:v>#N/A</c:v>
                </c:pt>
                <c:pt idx="8075">
                  <c:v>#N/A</c:v>
                </c:pt>
                <c:pt idx="8076">
                  <c:v>#N/A</c:v>
                </c:pt>
                <c:pt idx="8077">
                  <c:v>#N/A</c:v>
                </c:pt>
                <c:pt idx="8078">
                  <c:v>#N/A</c:v>
                </c:pt>
                <c:pt idx="8079">
                  <c:v>#N/A</c:v>
                </c:pt>
                <c:pt idx="8080">
                  <c:v>#N/A</c:v>
                </c:pt>
                <c:pt idx="8081">
                  <c:v>#N/A</c:v>
                </c:pt>
                <c:pt idx="8082">
                  <c:v>#N/A</c:v>
                </c:pt>
                <c:pt idx="8083">
                  <c:v>#N/A</c:v>
                </c:pt>
                <c:pt idx="8084">
                  <c:v>#N/A</c:v>
                </c:pt>
                <c:pt idx="8085">
                  <c:v>#N/A</c:v>
                </c:pt>
                <c:pt idx="8086">
                  <c:v>#N/A</c:v>
                </c:pt>
                <c:pt idx="8087">
                  <c:v>#N/A</c:v>
                </c:pt>
                <c:pt idx="8088">
                  <c:v>#N/A</c:v>
                </c:pt>
                <c:pt idx="8089">
                  <c:v>#N/A</c:v>
                </c:pt>
                <c:pt idx="8090">
                  <c:v>#N/A</c:v>
                </c:pt>
                <c:pt idx="8091">
                  <c:v>#N/A</c:v>
                </c:pt>
                <c:pt idx="8092">
                  <c:v>#N/A</c:v>
                </c:pt>
                <c:pt idx="8093">
                  <c:v>#N/A</c:v>
                </c:pt>
                <c:pt idx="8094">
                  <c:v>#N/A</c:v>
                </c:pt>
                <c:pt idx="8095">
                  <c:v>#N/A</c:v>
                </c:pt>
                <c:pt idx="8096">
                  <c:v>#N/A</c:v>
                </c:pt>
                <c:pt idx="8097">
                  <c:v>#N/A</c:v>
                </c:pt>
                <c:pt idx="8098">
                  <c:v>#N/A</c:v>
                </c:pt>
                <c:pt idx="8099">
                  <c:v>#N/A</c:v>
                </c:pt>
                <c:pt idx="8100">
                  <c:v>#N/A</c:v>
                </c:pt>
                <c:pt idx="8101">
                  <c:v>#N/A</c:v>
                </c:pt>
                <c:pt idx="8102">
                  <c:v>#N/A</c:v>
                </c:pt>
                <c:pt idx="8103">
                  <c:v>#N/A</c:v>
                </c:pt>
                <c:pt idx="8104">
                  <c:v>#N/A</c:v>
                </c:pt>
                <c:pt idx="8105">
                  <c:v>#N/A</c:v>
                </c:pt>
                <c:pt idx="8106">
                  <c:v>#N/A</c:v>
                </c:pt>
                <c:pt idx="8107">
                  <c:v>#N/A</c:v>
                </c:pt>
                <c:pt idx="8108">
                  <c:v>#N/A</c:v>
                </c:pt>
                <c:pt idx="8109">
                  <c:v>#N/A</c:v>
                </c:pt>
                <c:pt idx="8110">
                  <c:v>#N/A</c:v>
                </c:pt>
                <c:pt idx="8111">
                  <c:v>#N/A</c:v>
                </c:pt>
                <c:pt idx="8112">
                  <c:v>#N/A</c:v>
                </c:pt>
                <c:pt idx="8113">
                  <c:v>#N/A</c:v>
                </c:pt>
                <c:pt idx="8114">
                  <c:v>#N/A</c:v>
                </c:pt>
                <c:pt idx="8115">
                  <c:v>#N/A</c:v>
                </c:pt>
                <c:pt idx="8116">
                  <c:v>#N/A</c:v>
                </c:pt>
                <c:pt idx="8117">
                  <c:v>#N/A</c:v>
                </c:pt>
                <c:pt idx="8118">
                  <c:v>#N/A</c:v>
                </c:pt>
                <c:pt idx="8119">
                  <c:v>#N/A</c:v>
                </c:pt>
                <c:pt idx="8120">
                  <c:v>#N/A</c:v>
                </c:pt>
                <c:pt idx="8121">
                  <c:v>#N/A</c:v>
                </c:pt>
                <c:pt idx="8122">
                  <c:v>#N/A</c:v>
                </c:pt>
                <c:pt idx="8123">
                  <c:v>#N/A</c:v>
                </c:pt>
                <c:pt idx="8124">
                  <c:v>#N/A</c:v>
                </c:pt>
                <c:pt idx="8125">
                  <c:v>#N/A</c:v>
                </c:pt>
                <c:pt idx="8126">
                  <c:v>#N/A</c:v>
                </c:pt>
                <c:pt idx="8127">
                  <c:v>#N/A</c:v>
                </c:pt>
                <c:pt idx="8128">
                  <c:v>#N/A</c:v>
                </c:pt>
                <c:pt idx="8129">
                  <c:v>#N/A</c:v>
                </c:pt>
                <c:pt idx="8130">
                  <c:v>#N/A</c:v>
                </c:pt>
                <c:pt idx="8131">
                  <c:v>#N/A</c:v>
                </c:pt>
                <c:pt idx="8132">
                  <c:v>#N/A</c:v>
                </c:pt>
                <c:pt idx="8133">
                  <c:v>#N/A</c:v>
                </c:pt>
                <c:pt idx="8134">
                  <c:v>#N/A</c:v>
                </c:pt>
                <c:pt idx="8135">
                  <c:v>#N/A</c:v>
                </c:pt>
                <c:pt idx="8136">
                  <c:v>#N/A</c:v>
                </c:pt>
                <c:pt idx="8137">
                  <c:v>#N/A</c:v>
                </c:pt>
                <c:pt idx="8138">
                  <c:v>#N/A</c:v>
                </c:pt>
                <c:pt idx="8139">
                  <c:v>#N/A</c:v>
                </c:pt>
                <c:pt idx="8140">
                  <c:v>#N/A</c:v>
                </c:pt>
                <c:pt idx="8141">
                  <c:v>#N/A</c:v>
                </c:pt>
                <c:pt idx="8142">
                  <c:v>#N/A</c:v>
                </c:pt>
                <c:pt idx="8143">
                  <c:v>#N/A</c:v>
                </c:pt>
                <c:pt idx="8144">
                  <c:v>#N/A</c:v>
                </c:pt>
                <c:pt idx="8145">
                  <c:v>#N/A</c:v>
                </c:pt>
                <c:pt idx="8146">
                  <c:v>#N/A</c:v>
                </c:pt>
                <c:pt idx="8147">
                  <c:v>#N/A</c:v>
                </c:pt>
                <c:pt idx="8148">
                  <c:v>#N/A</c:v>
                </c:pt>
                <c:pt idx="8149">
                  <c:v>#N/A</c:v>
                </c:pt>
                <c:pt idx="8150">
                  <c:v>#N/A</c:v>
                </c:pt>
                <c:pt idx="8151">
                  <c:v>#N/A</c:v>
                </c:pt>
                <c:pt idx="8152">
                  <c:v>#N/A</c:v>
                </c:pt>
                <c:pt idx="8153">
                  <c:v>#N/A</c:v>
                </c:pt>
                <c:pt idx="8154">
                  <c:v>#N/A</c:v>
                </c:pt>
                <c:pt idx="8155">
                  <c:v>#N/A</c:v>
                </c:pt>
                <c:pt idx="8156">
                  <c:v>#N/A</c:v>
                </c:pt>
                <c:pt idx="8157">
                  <c:v>#N/A</c:v>
                </c:pt>
                <c:pt idx="8158">
                  <c:v>#N/A</c:v>
                </c:pt>
                <c:pt idx="8159">
                  <c:v>#N/A</c:v>
                </c:pt>
                <c:pt idx="8160">
                  <c:v>#N/A</c:v>
                </c:pt>
                <c:pt idx="8161">
                  <c:v>#N/A</c:v>
                </c:pt>
                <c:pt idx="8162">
                  <c:v>#N/A</c:v>
                </c:pt>
                <c:pt idx="8163">
                  <c:v>#N/A</c:v>
                </c:pt>
                <c:pt idx="8164">
                  <c:v>#N/A</c:v>
                </c:pt>
                <c:pt idx="8165">
                  <c:v>#N/A</c:v>
                </c:pt>
                <c:pt idx="8166">
                  <c:v>#N/A</c:v>
                </c:pt>
                <c:pt idx="8167">
                  <c:v>#N/A</c:v>
                </c:pt>
                <c:pt idx="8168">
                  <c:v>#N/A</c:v>
                </c:pt>
                <c:pt idx="8169">
                  <c:v>#N/A</c:v>
                </c:pt>
                <c:pt idx="8170">
                  <c:v>#N/A</c:v>
                </c:pt>
                <c:pt idx="8171">
                  <c:v>#N/A</c:v>
                </c:pt>
                <c:pt idx="8172">
                  <c:v>#N/A</c:v>
                </c:pt>
                <c:pt idx="8173">
                  <c:v>#N/A</c:v>
                </c:pt>
                <c:pt idx="8174">
                  <c:v>#N/A</c:v>
                </c:pt>
                <c:pt idx="8175">
                  <c:v>#N/A</c:v>
                </c:pt>
                <c:pt idx="8176">
                  <c:v>#N/A</c:v>
                </c:pt>
                <c:pt idx="8177">
                  <c:v>#N/A</c:v>
                </c:pt>
                <c:pt idx="8178">
                  <c:v>#N/A</c:v>
                </c:pt>
                <c:pt idx="8179">
                  <c:v>#N/A</c:v>
                </c:pt>
                <c:pt idx="8180">
                  <c:v>#N/A</c:v>
                </c:pt>
                <c:pt idx="8181">
                  <c:v>#N/A</c:v>
                </c:pt>
                <c:pt idx="8182">
                  <c:v>#N/A</c:v>
                </c:pt>
                <c:pt idx="8183">
                  <c:v>#N/A</c:v>
                </c:pt>
                <c:pt idx="8184">
                  <c:v>#N/A</c:v>
                </c:pt>
                <c:pt idx="8185">
                  <c:v>#N/A</c:v>
                </c:pt>
                <c:pt idx="8186">
                  <c:v>#N/A</c:v>
                </c:pt>
                <c:pt idx="8187">
                  <c:v>#N/A</c:v>
                </c:pt>
                <c:pt idx="8188">
                  <c:v>#N/A</c:v>
                </c:pt>
                <c:pt idx="8189">
                  <c:v>#N/A</c:v>
                </c:pt>
                <c:pt idx="8190">
                  <c:v>#N/A</c:v>
                </c:pt>
                <c:pt idx="8191">
                  <c:v>#N/A</c:v>
                </c:pt>
                <c:pt idx="8192">
                  <c:v>#N/A</c:v>
                </c:pt>
                <c:pt idx="8193">
                  <c:v>#N/A</c:v>
                </c:pt>
                <c:pt idx="8194">
                  <c:v>#N/A</c:v>
                </c:pt>
                <c:pt idx="8195">
                  <c:v>#N/A</c:v>
                </c:pt>
                <c:pt idx="8196">
                  <c:v>#N/A</c:v>
                </c:pt>
                <c:pt idx="8197">
                  <c:v>#N/A</c:v>
                </c:pt>
                <c:pt idx="8198">
                  <c:v>#N/A</c:v>
                </c:pt>
                <c:pt idx="8199">
                  <c:v>#N/A</c:v>
                </c:pt>
                <c:pt idx="8200">
                  <c:v>#N/A</c:v>
                </c:pt>
                <c:pt idx="8201">
                  <c:v>#N/A</c:v>
                </c:pt>
                <c:pt idx="8202">
                  <c:v>#N/A</c:v>
                </c:pt>
                <c:pt idx="8203">
                  <c:v>#N/A</c:v>
                </c:pt>
                <c:pt idx="8204">
                  <c:v>#N/A</c:v>
                </c:pt>
                <c:pt idx="8205">
                  <c:v>#N/A</c:v>
                </c:pt>
                <c:pt idx="8206">
                  <c:v>#N/A</c:v>
                </c:pt>
                <c:pt idx="8207">
                  <c:v>#N/A</c:v>
                </c:pt>
                <c:pt idx="8208">
                  <c:v>#N/A</c:v>
                </c:pt>
                <c:pt idx="8209">
                  <c:v>#N/A</c:v>
                </c:pt>
                <c:pt idx="8210">
                  <c:v>#N/A</c:v>
                </c:pt>
                <c:pt idx="8211">
                  <c:v>#N/A</c:v>
                </c:pt>
                <c:pt idx="8212">
                  <c:v>#N/A</c:v>
                </c:pt>
                <c:pt idx="8213">
                  <c:v>#N/A</c:v>
                </c:pt>
                <c:pt idx="8214">
                  <c:v>#N/A</c:v>
                </c:pt>
                <c:pt idx="8215">
                  <c:v>#N/A</c:v>
                </c:pt>
                <c:pt idx="8216">
                  <c:v>#N/A</c:v>
                </c:pt>
                <c:pt idx="8217">
                  <c:v>#N/A</c:v>
                </c:pt>
                <c:pt idx="8218">
                  <c:v>#N/A</c:v>
                </c:pt>
                <c:pt idx="8219">
                  <c:v>#N/A</c:v>
                </c:pt>
                <c:pt idx="8220">
                  <c:v>#N/A</c:v>
                </c:pt>
                <c:pt idx="8221">
                  <c:v>#N/A</c:v>
                </c:pt>
                <c:pt idx="8222">
                  <c:v>#N/A</c:v>
                </c:pt>
                <c:pt idx="8223">
                  <c:v>#N/A</c:v>
                </c:pt>
                <c:pt idx="8224">
                  <c:v>#N/A</c:v>
                </c:pt>
                <c:pt idx="8225">
                  <c:v>#N/A</c:v>
                </c:pt>
                <c:pt idx="8226">
                  <c:v>#N/A</c:v>
                </c:pt>
                <c:pt idx="8227">
                  <c:v>#N/A</c:v>
                </c:pt>
                <c:pt idx="8228">
                  <c:v>#N/A</c:v>
                </c:pt>
                <c:pt idx="8229">
                  <c:v>#N/A</c:v>
                </c:pt>
                <c:pt idx="8230">
                  <c:v>#N/A</c:v>
                </c:pt>
                <c:pt idx="8231">
                  <c:v>#N/A</c:v>
                </c:pt>
                <c:pt idx="8232">
                  <c:v>#N/A</c:v>
                </c:pt>
                <c:pt idx="8233">
                  <c:v>#N/A</c:v>
                </c:pt>
                <c:pt idx="8234">
                  <c:v>#N/A</c:v>
                </c:pt>
                <c:pt idx="8235">
                  <c:v>#N/A</c:v>
                </c:pt>
                <c:pt idx="8236">
                  <c:v>#N/A</c:v>
                </c:pt>
                <c:pt idx="8237">
                  <c:v>#N/A</c:v>
                </c:pt>
                <c:pt idx="8238">
                  <c:v>#N/A</c:v>
                </c:pt>
                <c:pt idx="8239">
                  <c:v>#N/A</c:v>
                </c:pt>
                <c:pt idx="8240">
                  <c:v>#N/A</c:v>
                </c:pt>
                <c:pt idx="8241">
                  <c:v>#N/A</c:v>
                </c:pt>
                <c:pt idx="8242">
                  <c:v>#N/A</c:v>
                </c:pt>
                <c:pt idx="8243">
                  <c:v>#N/A</c:v>
                </c:pt>
                <c:pt idx="8244">
                  <c:v>#N/A</c:v>
                </c:pt>
                <c:pt idx="8245">
                  <c:v>#N/A</c:v>
                </c:pt>
                <c:pt idx="8246">
                  <c:v>#N/A</c:v>
                </c:pt>
                <c:pt idx="8247">
                  <c:v>#N/A</c:v>
                </c:pt>
                <c:pt idx="8248">
                  <c:v>#N/A</c:v>
                </c:pt>
                <c:pt idx="8249">
                  <c:v>#N/A</c:v>
                </c:pt>
                <c:pt idx="8250">
                  <c:v>#N/A</c:v>
                </c:pt>
                <c:pt idx="8251">
                  <c:v>#N/A</c:v>
                </c:pt>
                <c:pt idx="8252">
                  <c:v>#N/A</c:v>
                </c:pt>
                <c:pt idx="8253">
                  <c:v>#N/A</c:v>
                </c:pt>
                <c:pt idx="8254">
                  <c:v>#N/A</c:v>
                </c:pt>
                <c:pt idx="8255">
                  <c:v>#N/A</c:v>
                </c:pt>
                <c:pt idx="8256">
                  <c:v>#N/A</c:v>
                </c:pt>
                <c:pt idx="8257">
                  <c:v>#N/A</c:v>
                </c:pt>
                <c:pt idx="8258">
                  <c:v>#N/A</c:v>
                </c:pt>
                <c:pt idx="8259">
                  <c:v>#N/A</c:v>
                </c:pt>
                <c:pt idx="8260">
                  <c:v>#N/A</c:v>
                </c:pt>
                <c:pt idx="8261">
                  <c:v>#N/A</c:v>
                </c:pt>
                <c:pt idx="8262">
                  <c:v>#N/A</c:v>
                </c:pt>
                <c:pt idx="8263">
                  <c:v>#N/A</c:v>
                </c:pt>
                <c:pt idx="8264">
                  <c:v>#N/A</c:v>
                </c:pt>
                <c:pt idx="8265">
                  <c:v>#N/A</c:v>
                </c:pt>
                <c:pt idx="8266">
                  <c:v>#N/A</c:v>
                </c:pt>
                <c:pt idx="8267">
                  <c:v>#N/A</c:v>
                </c:pt>
                <c:pt idx="8268">
                  <c:v>#N/A</c:v>
                </c:pt>
                <c:pt idx="8269">
                  <c:v>#N/A</c:v>
                </c:pt>
                <c:pt idx="8270">
                  <c:v>#N/A</c:v>
                </c:pt>
                <c:pt idx="8271">
                  <c:v>#N/A</c:v>
                </c:pt>
                <c:pt idx="8272">
                  <c:v>#N/A</c:v>
                </c:pt>
                <c:pt idx="8273">
                  <c:v>#N/A</c:v>
                </c:pt>
                <c:pt idx="8274">
                  <c:v>#N/A</c:v>
                </c:pt>
                <c:pt idx="8275">
                  <c:v>#N/A</c:v>
                </c:pt>
                <c:pt idx="8276">
                  <c:v>#N/A</c:v>
                </c:pt>
                <c:pt idx="8277">
                  <c:v>#N/A</c:v>
                </c:pt>
                <c:pt idx="8278">
                  <c:v>#N/A</c:v>
                </c:pt>
                <c:pt idx="8279">
                  <c:v>#N/A</c:v>
                </c:pt>
                <c:pt idx="8280">
                  <c:v>#N/A</c:v>
                </c:pt>
                <c:pt idx="8281">
                  <c:v>#N/A</c:v>
                </c:pt>
                <c:pt idx="8282">
                  <c:v>#N/A</c:v>
                </c:pt>
                <c:pt idx="8283">
                  <c:v>#N/A</c:v>
                </c:pt>
                <c:pt idx="8284">
                  <c:v>#N/A</c:v>
                </c:pt>
                <c:pt idx="8285">
                  <c:v>#N/A</c:v>
                </c:pt>
                <c:pt idx="8286">
                  <c:v>#N/A</c:v>
                </c:pt>
                <c:pt idx="8287">
                  <c:v>#N/A</c:v>
                </c:pt>
                <c:pt idx="8288">
                  <c:v>#N/A</c:v>
                </c:pt>
                <c:pt idx="8289">
                  <c:v>#N/A</c:v>
                </c:pt>
                <c:pt idx="8290">
                  <c:v>#N/A</c:v>
                </c:pt>
                <c:pt idx="8291">
                  <c:v>#N/A</c:v>
                </c:pt>
                <c:pt idx="8292">
                  <c:v>#N/A</c:v>
                </c:pt>
                <c:pt idx="8293">
                  <c:v>#N/A</c:v>
                </c:pt>
                <c:pt idx="8294">
                  <c:v>#N/A</c:v>
                </c:pt>
                <c:pt idx="8295">
                  <c:v>#N/A</c:v>
                </c:pt>
                <c:pt idx="8296">
                  <c:v>#N/A</c:v>
                </c:pt>
                <c:pt idx="8297">
                  <c:v>#N/A</c:v>
                </c:pt>
                <c:pt idx="8298">
                  <c:v>#N/A</c:v>
                </c:pt>
                <c:pt idx="8299">
                  <c:v>#N/A</c:v>
                </c:pt>
                <c:pt idx="8300">
                  <c:v>#N/A</c:v>
                </c:pt>
                <c:pt idx="8301">
                  <c:v>#N/A</c:v>
                </c:pt>
                <c:pt idx="8302">
                  <c:v>#N/A</c:v>
                </c:pt>
                <c:pt idx="8303">
                  <c:v>#N/A</c:v>
                </c:pt>
                <c:pt idx="8304">
                  <c:v>#N/A</c:v>
                </c:pt>
                <c:pt idx="8305">
                  <c:v>#N/A</c:v>
                </c:pt>
                <c:pt idx="8306">
                  <c:v>#N/A</c:v>
                </c:pt>
                <c:pt idx="8307">
                  <c:v>#N/A</c:v>
                </c:pt>
                <c:pt idx="8308">
                  <c:v>#N/A</c:v>
                </c:pt>
                <c:pt idx="8309">
                  <c:v>#N/A</c:v>
                </c:pt>
                <c:pt idx="8310">
                  <c:v>#N/A</c:v>
                </c:pt>
                <c:pt idx="8311">
                  <c:v>#N/A</c:v>
                </c:pt>
                <c:pt idx="8312">
                  <c:v>#N/A</c:v>
                </c:pt>
                <c:pt idx="8313">
                  <c:v>#N/A</c:v>
                </c:pt>
                <c:pt idx="8314">
                  <c:v>#N/A</c:v>
                </c:pt>
                <c:pt idx="8315">
                  <c:v>#N/A</c:v>
                </c:pt>
                <c:pt idx="8316">
                  <c:v>#N/A</c:v>
                </c:pt>
                <c:pt idx="8317">
                  <c:v>#N/A</c:v>
                </c:pt>
                <c:pt idx="8318">
                  <c:v>#N/A</c:v>
                </c:pt>
                <c:pt idx="8319">
                  <c:v>#N/A</c:v>
                </c:pt>
                <c:pt idx="8320">
                  <c:v>#N/A</c:v>
                </c:pt>
                <c:pt idx="8321">
                  <c:v>#N/A</c:v>
                </c:pt>
                <c:pt idx="8322">
                  <c:v>#N/A</c:v>
                </c:pt>
                <c:pt idx="8323">
                  <c:v>#N/A</c:v>
                </c:pt>
                <c:pt idx="8324">
                  <c:v>#N/A</c:v>
                </c:pt>
                <c:pt idx="8325">
                  <c:v>#N/A</c:v>
                </c:pt>
                <c:pt idx="8326">
                  <c:v>#N/A</c:v>
                </c:pt>
                <c:pt idx="8327">
                  <c:v>#N/A</c:v>
                </c:pt>
                <c:pt idx="8328">
                  <c:v>#N/A</c:v>
                </c:pt>
                <c:pt idx="8329">
                  <c:v>#N/A</c:v>
                </c:pt>
                <c:pt idx="8330">
                  <c:v>#N/A</c:v>
                </c:pt>
                <c:pt idx="8331">
                  <c:v>#N/A</c:v>
                </c:pt>
                <c:pt idx="8332">
                  <c:v>#N/A</c:v>
                </c:pt>
                <c:pt idx="8333">
                  <c:v>#N/A</c:v>
                </c:pt>
                <c:pt idx="8334">
                  <c:v>#N/A</c:v>
                </c:pt>
                <c:pt idx="8335">
                  <c:v>#N/A</c:v>
                </c:pt>
                <c:pt idx="8336">
                  <c:v>#N/A</c:v>
                </c:pt>
                <c:pt idx="8337">
                  <c:v>#N/A</c:v>
                </c:pt>
                <c:pt idx="8338">
                  <c:v>#N/A</c:v>
                </c:pt>
                <c:pt idx="8339">
                  <c:v>#N/A</c:v>
                </c:pt>
                <c:pt idx="8340">
                  <c:v>#N/A</c:v>
                </c:pt>
                <c:pt idx="8341">
                  <c:v>#N/A</c:v>
                </c:pt>
                <c:pt idx="8342">
                  <c:v>#N/A</c:v>
                </c:pt>
                <c:pt idx="8343">
                  <c:v>#N/A</c:v>
                </c:pt>
                <c:pt idx="8344">
                  <c:v>#N/A</c:v>
                </c:pt>
                <c:pt idx="8345">
                  <c:v>#N/A</c:v>
                </c:pt>
                <c:pt idx="8346">
                  <c:v>#N/A</c:v>
                </c:pt>
                <c:pt idx="8347">
                  <c:v>#N/A</c:v>
                </c:pt>
                <c:pt idx="8348">
                  <c:v>#N/A</c:v>
                </c:pt>
                <c:pt idx="8349">
                  <c:v>#N/A</c:v>
                </c:pt>
                <c:pt idx="8350">
                  <c:v>#N/A</c:v>
                </c:pt>
                <c:pt idx="8351">
                  <c:v>#N/A</c:v>
                </c:pt>
                <c:pt idx="8352">
                  <c:v>#N/A</c:v>
                </c:pt>
                <c:pt idx="8353">
                  <c:v>#N/A</c:v>
                </c:pt>
                <c:pt idx="8354">
                  <c:v>#N/A</c:v>
                </c:pt>
                <c:pt idx="8355">
                  <c:v>#N/A</c:v>
                </c:pt>
                <c:pt idx="8356">
                  <c:v>#N/A</c:v>
                </c:pt>
                <c:pt idx="8357">
                  <c:v>#N/A</c:v>
                </c:pt>
                <c:pt idx="8358">
                  <c:v>#N/A</c:v>
                </c:pt>
                <c:pt idx="8359">
                  <c:v>#N/A</c:v>
                </c:pt>
                <c:pt idx="8360">
                  <c:v>#N/A</c:v>
                </c:pt>
                <c:pt idx="8361">
                  <c:v>#N/A</c:v>
                </c:pt>
                <c:pt idx="8362">
                  <c:v>#N/A</c:v>
                </c:pt>
                <c:pt idx="8363">
                  <c:v>#N/A</c:v>
                </c:pt>
                <c:pt idx="8364">
                  <c:v>#N/A</c:v>
                </c:pt>
                <c:pt idx="8365">
                  <c:v>#N/A</c:v>
                </c:pt>
                <c:pt idx="8366">
                  <c:v>#N/A</c:v>
                </c:pt>
                <c:pt idx="8367">
                  <c:v>#N/A</c:v>
                </c:pt>
                <c:pt idx="8368">
                  <c:v>#N/A</c:v>
                </c:pt>
                <c:pt idx="8369">
                  <c:v>#N/A</c:v>
                </c:pt>
                <c:pt idx="8370">
                  <c:v>#N/A</c:v>
                </c:pt>
                <c:pt idx="8371">
                  <c:v>#N/A</c:v>
                </c:pt>
                <c:pt idx="8372">
                  <c:v>#N/A</c:v>
                </c:pt>
                <c:pt idx="8373">
                  <c:v>#N/A</c:v>
                </c:pt>
                <c:pt idx="8374">
                  <c:v>#N/A</c:v>
                </c:pt>
                <c:pt idx="8375">
                  <c:v>#N/A</c:v>
                </c:pt>
                <c:pt idx="8376">
                  <c:v>#N/A</c:v>
                </c:pt>
                <c:pt idx="8377">
                  <c:v>#N/A</c:v>
                </c:pt>
                <c:pt idx="8378">
                  <c:v>#N/A</c:v>
                </c:pt>
                <c:pt idx="8379">
                  <c:v>#N/A</c:v>
                </c:pt>
                <c:pt idx="8380">
                  <c:v>#N/A</c:v>
                </c:pt>
                <c:pt idx="8381">
                  <c:v>#N/A</c:v>
                </c:pt>
                <c:pt idx="8382">
                  <c:v>#N/A</c:v>
                </c:pt>
                <c:pt idx="8383">
                  <c:v>#N/A</c:v>
                </c:pt>
                <c:pt idx="8384">
                  <c:v>#N/A</c:v>
                </c:pt>
                <c:pt idx="8385">
                  <c:v>#N/A</c:v>
                </c:pt>
                <c:pt idx="8386">
                  <c:v>#N/A</c:v>
                </c:pt>
                <c:pt idx="8387">
                  <c:v>#N/A</c:v>
                </c:pt>
                <c:pt idx="8388">
                  <c:v>#N/A</c:v>
                </c:pt>
                <c:pt idx="8389">
                  <c:v>#N/A</c:v>
                </c:pt>
                <c:pt idx="8390">
                  <c:v>#N/A</c:v>
                </c:pt>
                <c:pt idx="8391">
                  <c:v>#N/A</c:v>
                </c:pt>
                <c:pt idx="8392">
                  <c:v>#N/A</c:v>
                </c:pt>
                <c:pt idx="8393">
                  <c:v>#N/A</c:v>
                </c:pt>
                <c:pt idx="8394">
                  <c:v>#N/A</c:v>
                </c:pt>
                <c:pt idx="8395">
                  <c:v>#N/A</c:v>
                </c:pt>
                <c:pt idx="8396">
                  <c:v>#N/A</c:v>
                </c:pt>
                <c:pt idx="8397">
                  <c:v>#N/A</c:v>
                </c:pt>
                <c:pt idx="8398">
                  <c:v>#N/A</c:v>
                </c:pt>
                <c:pt idx="8399">
                  <c:v>#N/A</c:v>
                </c:pt>
                <c:pt idx="8400">
                  <c:v>#N/A</c:v>
                </c:pt>
                <c:pt idx="8401">
                  <c:v>#N/A</c:v>
                </c:pt>
                <c:pt idx="8402">
                  <c:v>#N/A</c:v>
                </c:pt>
                <c:pt idx="8403">
                  <c:v>#N/A</c:v>
                </c:pt>
                <c:pt idx="8404">
                  <c:v>#N/A</c:v>
                </c:pt>
                <c:pt idx="8405">
                  <c:v>#N/A</c:v>
                </c:pt>
                <c:pt idx="8406">
                  <c:v>#N/A</c:v>
                </c:pt>
                <c:pt idx="8407">
                  <c:v>#N/A</c:v>
                </c:pt>
                <c:pt idx="8408">
                  <c:v>#N/A</c:v>
                </c:pt>
                <c:pt idx="8409">
                  <c:v>#N/A</c:v>
                </c:pt>
                <c:pt idx="8410">
                  <c:v>#N/A</c:v>
                </c:pt>
                <c:pt idx="8411">
                  <c:v>#N/A</c:v>
                </c:pt>
                <c:pt idx="8412">
                  <c:v>#N/A</c:v>
                </c:pt>
                <c:pt idx="8413">
                  <c:v>#N/A</c:v>
                </c:pt>
                <c:pt idx="8414">
                  <c:v>#N/A</c:v>
                </c:pt>
                <c:pt idx="8415">
                  <c:v>#N/A</c:v>
                </c:pt>
                <c:pt idx="8416">
                  <c:v>#N/A</c:v>
                </c:pt>
                <c:pt idx="8417">
                  <c:v>#N/A</c:v>
                </c:pt>
                <c:pt idx="8418">
                  <c:v>#N/A</c:v>
                </c:pt>
                <c:pt idx="8419">
                  <c:v>#N/A</c:v>
                </c:pt>
                <c:pt idx="8420">
                  <c:v>#N/A</c:v>
                </c:pt>
                <c:pt idx="8421">
                  <c:v>#N/A</c:v>
                </c:pt>
                <c:pt idx="8422">
                  <c:v>#N/A</c:v>
                </c:pt>
                <c:pt idx="8423">
                  <c:v>#N/A</c:v>
                </c:pt>
                <c:pt idx="8424">
                  <c:v>#N/A</c:v>
                </c:pt>
                <c:pt idx="8425">
                  <c:v>#N/A</c:v>
                </c:pt>
                <c:pt idx="8426">
                  <c:v>#N/A</c:v>
                </c:pt>
                <c:pt idx="8427">
                  <c:v>#N/A</c:v>
                </c:pt>
                <c:pt idx="8428">
                  <c:v>#N/A</c:v>
                </c:pt>
                <c:pt idx="8429">
                  <c:v>#N/A</c:v>
                </c:pt>
                <c:pt idx="8430">
                  <c:v>#N/A</c:v>
                </c:pt>
                <c:pt idx="8431">
                  <c:v>#N/A</c:v>
                </c:pt>
                <c:pt idx="8432">
                  <c:v>#N/A</c:v>
                </c:pt>
                <c:pt idx="8433">
                  <c:v>#N/A</c:v>
                </c:pt>
                <c:pt idx="8434">
                  <c:v>#N/A</c:v>
                </c:pt>
                <c:pt idx="8435">
                  <c:v>#N/A</c:v>
                </c:pt>
                <c:pt idx="8436">
                  <c:v>#N/A</c:v>
                </c:pt>
                <c:pt idx="8437">
                  <c:v>#N/A</c:v>
                </c:pt>
                <c:pt idx="8438">
                  <c:v>#N/A</c:v>
                </c:pt>
                <c:pt idx="8439">
                  <c:v>#N/A</c:v>
                </c:pt>
                <c:pt idx="8440">
                  <c:v>#N/A</c:v>
                </c:pt>
                <c:pt idx="8441">
                  <c:v>#N/A</c:v>
                </c:pt>
                <c:pt idx="8442">
                  <c:v>#N/A</c:v>
                </c:pt>
                <c:pt idx="8443">
                  <c:v>#N/A</c:v>
                </c:pt>
                <c:pt idx="8444">
                  <c:v>#N/A</c:v>
                </c:pt>
                <c:pt idx="8445">
                  <c:v>#N/A</c:v>
                </c:pt>
                <c:pt idx="8446">
                  <c:v>#N/A</c:v>
                </c:pt>
                <c:pt idx="8447">
                  <c:v>#N/A</c:v>
                </c:pt>
                <c:pt idx="8448">
                  <c:v>#N/A</c:v>
                </c:pt>
                <c:pt idx="8449">
                  <c:v>#N/A</c:v>
                </c:pt>
                <c:pt idx="8450">
                  <c:v>#N/A</c:v>
                </c:pt>
                <c:pt idx="8451">
                  <c:v>#N/A</c:v>
                </c:pt>
                <c:pt idx="8452">
                  <c:v>#N/A</c:v>
                </c:pt>
                <c:pt idx="8453">
                  <c:v>#N/A</c:v>
                </c:pt>
                <c:pt idx="8454">
                  <c:v>#N/A</c:v>
                </c:pt>
                <c:pt idx="8455">
                  <c:v>#N/A</c:v>
                </c:pt>
                <c:pt idx="8456">
                  <c:v>#N/A</c:v>
                </c:pt>
                <c:pt idx="8457">
                  <c:v>#N/A</c:v>
                </c:pt>
                <c:pt idx="8458">
                  <c:v>#N/A</c:v>
                </c:pt>
                <c:pt idx="8459">
                  <c:v>#N/A</c:v>
                </c:pt>
                <c:pt idx="8460">
                  <c:v>#N/A</c:v>
                </c:pt>
                <c:pt idx="8461">
                  <c:v>#N/A</c:v>
                </c:pt>
                <c:pt idx="8462">
                  <c:v>#N/A</c:v>
                </c:pt>
                <c:pt idx="8463">
                  <c:v>#N/A</c:v>
                </c:pt>
                <c:pt idx="8464">
                  <c:v>#N/A</c:v>
                </c:pt>
                <c:pt idx="8465">
                  <c:v>#N/A</c:v>
                </c:pt>
                <c:pt idx="8466">
                  <c:v>#N/A</c:v>
                </c:pt>
                <c:pt idx="8467">
                  <c:v>#N/A</c:v>
                </c:pt>
                <c:pt idx="8468">
                  <c:v>#N/A</c:v>
                </c:pt>
                <c:pt idx="8469">
                  <c:v>#N/A</c:v>
                </c:pt>
                <c:pt idx="8470">
                  <c:v>#N/A</c:v>
                </c:pt>
                <c:pt idx="8471">
                  <c:v>#N/A</c:v>
                </c:pt>
                <c:pt idx="8472">
                  <c:v>#N/A</c:v>
                </c:pt>
                <c:pt idx="8473">
                  <c:v>#N/A</c:v>
                </c:pt>
                <c:pt idx="8474">
                  <c:v>#N/A</c:v>
                </c:pt>
                <c:pt idx="8475">
                  <c:v>#N/A</c:v>
                </c:pt>
                <c:pt idx="8476">
                  <c:v>#N/A</c:v>
                </c:pt>
                <c:pt idx="8477">
                  <c:v>#N/A</c:v>
                </c:pt>
                <c:pt idx="8478">
                  <c:v>#N/A</c:v>
                </c:pt>
                <c:pt idx="8479">
                  <c:v>#N/A</c:v>
                </c:pt>
                <c:pt idx="8480">
                  <c:v>#N/A</c:v>
                </c:pt>
                <c:pt idx="8481">
                  <c:v>#N/A</c:v>
                </c:pt>
                <c:pt idx="8482">
                  <c:v>#N/A</c:v>
                </c:pt>
                <c:pt idx="8483">
                  <c:v>#N/A</c:v>
                </c:pt>
                <c:pt idx="8484">
                  <c:v>#N/A</c:v>
                </c:pt>
                <c:pt idx="8485">
                  <c:v>#N/A</c:v>
                </c:pt>
                <c:pt idx="8486">
                  <c:v>#N/A</c:v>
                </c:pt>
                <c:pt idx="8487">
                  <c:v>#N/A</c:v>
                </c:pt>
                <c:pt idx="8488">
                  <c:v>#N/A</c:v>
                </c:pt>
                <c:pt idx="8489">
                  <c:v>#N/A</c:v>
                </c:pt>
                <c:pt idx="8490">
                  <c:v>#N/A</c:v>
                </c:pt>
                <c:pt idx="8491">
                  <c:v>#N/A</c:v>
                </c:pt>
                <c:pt idx="8492">
                  <c:v>#N/A</c:v>
                </c:pt>
                <c:pt idx="8493">
                  <c:v>#N/A</c:v>
                </c:pt>
                <c:pt idx="8494">
                  <c:v>#N/A</c:v>
                </c:pt>
                <c:pt idx="8495">
                  <c:v>#N/A</c:v>
                </c:pt>
                <c:pt idx="8496">
                  <c:v>#N/A</c:v>
                </c:pt>
                <c:pt idx="8497">
                  <c:v>#N/A</c:v>
                </c:pt>
                <c:pt idx="8498">
                  <c:v>#N/A</c:v>
                </c:pt>
                <c:pt idx="8499">
                  <c:v>#N/A</c:v>
                </c:pt>
                <c:pt idx="8500">
                  <c:v>#N/A</c:v>
                </c:pt>
                <c:pt idx="8501">
                  <c:v>#N/A</c:v>
                </c:pt>
                <c:pt idx="8502">
                  <c:v>#N/A</c:v>
                </c:pt>
                <c:pt idx="8503">
                  <c:v>#N/A</c:v>
                </c:pt>
                <c:pt idx="8504">
                  <c:v>#N/A</c:v>
                </c:pt>
                <c:pt idx="8505">
                  <c:v>#N/A</c:v>
                </c:pt>
                <c:pt idx="8506">
                  <c:v>#N/A</c:v>
                </c:pt>
                <c:pt idx="8507">
                  <c:v>#N/A</c:v>
                </c:pt>
                <c:pt idx="8508">
                  <c:v>#N/A</c:v>
                </c:pt>
                <c:pt idx="8509">
                  <c:v>#N/A</c:v>
                </c:pt>
                <c:pt idx="8510">
                  <c:v>#N/A</c:v>
                </c:pt>
                <c:pt idx="8511">
                  <c:v>#N/A</c:v>
                </c:pt>
                <c:pt idx="8512">
                  <c:v>#N/A</c:v>
                </c:pt>
                <c:pt idx="8513">
                  <c:v>#N/A</c:v>
                </c:pt>
                <c:pt idx="8514">
                  <c:v>#N/A</c:v>
                </c:pt>
                <c:pt idx="8515">
                  <c:v>#N/A</c:v>
                </c:pt>
                <c:pt idx="8516">
                  <c:v>#N/A</c:v>
                </c:pt>
                <c:pt idx="8517">
                  <c:v>#N/A</c:v>
                </c:pt>
                <c:pt idx="8518">
                  <c:v>#N/A</c:v>
                </c:pt>
                <c:pt idx="8519">
                  <c:v>#N/A</c:v>
                </c:pt>
                <c:pt idx="8520">
                  <c:v>#N/A</c:v>
                </c:pt>
                <c:pt idx="8521">
                  <c:v>#N/A</c:v>
                </c:pt>
                <c:pt idx="8522">
                  <c:v>#N/A</c:v>
                </c:pt>
                <c:pt idx="8523">
                  <c:v>#N/A</c:v>
                </c:pt>
                <c:pt idx="8524">
                  <c:v>#N/A</c:v>
                </c:pt>
                <c:pt idx="8525">
                  <c:v>#N/A</c:v>
                </c:pt>
                <c:pt idx="8526">
                  <c:v>#N/A</c:v>
                </c:pt>
                <c:pt idx="8527">
                  <c:v>#N/A</c:v>
                </c:pt>
                <c:pt idx="8528">
                  <c:v>#N/A</c:v>
                </c:pt>
                <c:pt idx="8529">
                  <c:v>#N/A</c:v>
                </c:pt>
                <c:pt idx="8530">
                  <c:v>#N/A</c:v>
                </c:pt>
                <c:pt idx="8531">
                  <c:v>#N/A</c:v>
                </c:pt>
                <c:pt idx="8532">
                  <c:v>#N/A</c:v>
                </c:pt>
                <c:pt idx="8533">
                  <c:v>#N/A</c:v>
                </c:pt>
                <c:pt idx="8534">
                  <c:v>#N/A</c:v>
                </c:pt>
                <c:pt idx="8535">
                  <c:v>#N/A</c:v>
                </c:pt>
                <c:pt idx="8536">
                  <c:v>#N/A</c:v>
                </c:pt>
                <c:pt idx="8537">
                  <c:v>#N/A</c:v>
                </c:pt>
                <c:pt idx="8538">
                  <c:v>#N/A</c:v>
                </c:pt>
                <c:pt idx="8539">
                  <c:v>#N/A</c:v>
                </c:pt>
                <c:pt idx="8540">
                  <c:v>#N/A</c:v>
                </c:pt>
                <c:pt idx="8541">
                  <c:v>#N/A</c:v>
                </c:pt>
                <c:pt idx="8542">
                  <c:v>#N/A</c:v>
                </c:pt>
                <c:pt idx="8543">
                  <c:v>#N/A</c:v>
                </c:pt>
                <c:pt idx="8544">
                  <c:v>#N/A</c:v>
                </c:pt>
                <c:pt idx="8545">
                  <c:v>#N/A</c:v>
                </c:pt>
                <c:pt idx="8546">
                  <c:v>#N/A</c:v>
                </c:pt>
                <c:pt idx="8547">
                  <c:v>#N/A</c:v>
                </c:pt>
                <c:pt idx="8548">
                  <c:v>#N/A</c:v>
                </c:pt>
                <c:pt idx="8549">
                  <c:v>#N/A</c:v>
                </c:pt>
                <c:pt idx="8550">
                  <c:v>#N/A</c:v>
                </c:pt>
                <c:pt idx="8551">
                  <c:v>#N/A</c:v>
                </c:pt>
                <c:pt idx="8552">
                  <c:v>#N/A</c:v>
                </c:pt>
                <c:pt idx="8553">
                  <c:v>#N/A</c:v>
                </c:pt>
                <c:pt idx="8554">
                  <c:v>#N/A</c:v>
                </c:pt>
                <c:pt idx="8555">
                  <c:v>#N/A</c:v>
                </c:pt>
                <c:pt idx="8556">
                  <c:v>#N/A</c:v>
                </c:pt>
                <c:pt idx="8557">
                  <c:v>#N/A</c:v>
                </c:pt>
                <c:pt idx="8558">
                  <c:v>#N/A</c:v>
                </c:pt>
                <c:pt idx="8559">
                  <c:v>#N/A</c:v>
                </c:pt>
                <c:pt idx="8560">
                  <c:v>#N/A</c:v>
                </c:pt>
                <c:pt idx="8561">
                  <c:v>#N/A</c:v>
                </c:pt>
                <c:pt idx="8562">
                  <c:v>#N/A</c:v>
                </c:pt>
                <c:pt idx="8563">
                  <c:v>#N/A</c:v>
                </c:pt>
                <c:pt idx="8564">
                  <c:v>#N/A</c:v>
                </c:pt>
                <c:pt idx="8565">
                  <c:v>#N/A</c:v>
                </c:pt>
                <c:pt idx="8566">
                  <c:v>#N/A</c:v>
                </c:pt>
                <c:pt idx="8567">
                  <c:v>#N/A</c:v>
                </c:pt>
                <c:pt idx="8568">
                  <c:v>#N/A</c:v>
                </c:pt>
                <c:pt idx="8569">
                  <c:v>#N/A</c:v>
                </c:pt>
                <c:pt idx="8570">
                  <c:v>#N/A</c:v>
                </c:pt>
                <c:pt idx="8571">
                  <c:v>#N/A</c:v>
                </c:pt>
                <c:pt idx="8572">
                  <c:v>#N/A</c:v>
                </c:pt>
                <c:pt idx="8573">
                  <c:v>#N/A</c:v>
                </c:pt>
                <c:pt idx="8574">
                  <c:v>#N/A</c:v>
                </c:pt>
                <c:pt idx="8575">
                  <c:v>#N/A</c:v>
                </c:pt>
                <c:pt idx="8576">
                  <c:v>#N/A</c:v>
                </c:pt>
                <c:pt idx="8577">
                  <c:v>#N/A</c:v>
                </c:pt>
                <c:pt idx="8578">
                  <c:v>#N/A</c:v>
                </c:pt>
                <c:pt idx="8579">
                  <c:v>#N/A</c:v>
                </c:pt>
                <c:pt idx="8580">
                  <c:v>#N/A</c:v>
                </c:pt>
                <c:pt idx="8581">
                  <c:v>#N/A</c:v>
                </c:pt>
                <c:pt idx="8582">
                  <c:v>#N/A</c:v>
                </c:pt>
                <c:pt idx="8583">
                  <c:v>#N/A</c:v>
                </c:pt>
                <c:pt idx="8584">
                  <c:v>#N/A</c:v>
                </c:pt>
                <c:pt idx="8585">
                  <c:v>#N/A</c:v>
                </c:pt>
                <c:pt idx="8586">
                  <c:v>#N/A</c:v>
                </c:pt>
                <c:pt idx="8587">
                  <c:v>#N/A</c:v>
                </c:pt>
                <c:pt idx="8588">
                  <c:v>#N/A</c:v>
                </c:pt>
                <c:pt idx="8589">
                  <c:v>#N/A</c:v>
                </c:pt>
                <c:pt idx="8590">
                  <c:v>#N/A</c:v>
                </c:pt>
                <c:pt idx="8591">
                  <c:v>#N/A</c:v>
                </c:pt>
                <c:pt idx="8592">
                  <c:v>#N/A</c:v>
                </c:pt>
                <c:pt idx="8593">
                  <c:v>#N/A</c:v>
                </c:pt>
                <c:pt idx="8594">
                  <c:v>#N/A</c:v>
                </c:pt>
                <c:pt idx="8595">
                  <c:v>#N/A</c:v>
                </c:pt>
                <c:pt idx="8596">
                  <c:v>#N/A</c:v>
                </c:pt>
                <c:pt idx="8597">
                  <c:v>#N/A</c:v>
                </c:pt>
                <c:pt idx="8598">
                  <c:v>#N/A</c:v>
                </c:pt>
                <c:pt idx="8599">
                  <c:v>#N/A</c:v>
                </c:pt>
                <c:pt idx="8600">
                  <c:v>#N/A</c:v>
                </c:pt>
                <c:pt idx="8601">
                  <c:v>#N/A</c:v>
                </c:pt>
                <c:pt idx="8602">
                  <c:v>#N/A</c:v>
                </c:pt>
                <c:pt idx="8603">
                  <c:v>#N/A</c:v>
                </c:pt>
                <c:pt idx="8604">
                  <c:v>#N/A</c:v>
                </c:pt>
                <c:pt idx="8605">
                  <c:v>#N/A</c:v>
                </c:pt>
                <c:pt idx="8606">
                  <c:v>#N/A</c:v>
                </c:pt>
                <c:pt idx="8607">
                  <c:v>#N/A</c:v>
                </c:pt>
                <c:pt idx="8608">
                  <c:v>#N/A</c:v>
                </c:pt>
                <c:pt idx="8609">
                  <c:v>#N/A</c:v>
                </c:pt>
                <c:pt idx="8610">
                  <c:v>#N/A</c:v>
                </c:pt>
                <c:pt idx="8611">
                  <c:v>#N/A</c:v>
                </c:pt>
                <c:pt idx="8612">
                  <c:v>#N/A</c:v>
                </c:pt>
                <c:pt idx="8613">
                  <c:v>#N/A</c:v>
                </c:pt>
                <c:pt idx="8614">
                  <c:v>#N/A</c:v>
                </c:pt>
                <c:pt idx="8615">
                  <c:v>#N/A</c:v>
                </c:pt>
                <c:pt idx="8616">
                  <c:v>#N/A</c:v>
                </c:pt>
                <c:pt idx="8617">
                  <c:v>#N/A</c:v>
                </c:pt>
                <c:pt idx="8618">
                  <c:v>#N/A</c:v>
                </c:pt>
                <c:pt idx="8619">
                  <c:v>#N/A</c:v>
                </c:pt>
                <c:pt idx="8620">
                  <c:v>#N/A</c:v>
                </c:pt>
                <c:pt idx="8621">
                  <c:v>#N/A</c:v>
                </c:pt>
                <c:pt idx="8622">
                  <c:v>#N/A</c:v>
                </c:pt>
                <c:pt idx="8623">
                  <c:v>#N/A</c:v>
                </c:pt>
                <c:pt idx="8624">
                  <c:v>#N/A</c:v>
                </c:pt>
                <c:pt idx="8625">
                  <c:v>#N/A</c:v>
                </c:pt>
                <c:pt idx="8626">
                  <c:v>#N/A</c:v>
                </c:pt>
                <c:pt idx="8627">
                  <c:v>#N/A</c:v>
                </c:pt>
                <c:pt idx="8628">
                  <c:v>#N/A</c:v>
                </c:pt>
                <c:pt idx="8629">
                  <c:v>#N/A</c:v>
                </c:pt>
                <c:pt idx="8630">
                  <c:v>#N/A</c:v>
                </c:pt>
                <c:pt idx="8631">
                  <c:v>#N/A</c:v>
                </c:pt>
                <c:pt idx="8632">
                  <c:v>#N/A</c:v>
                </c:pt>
                <c:pt idx="8633">
                  <c:v>#N/A</c:v>
                </c:pt>
                <c:pt idx="8634">
                  <c:v>#N/A</c:v>
                </c:pt>
                <c:pt idx="8635">
                  <c:v>#N/A</c:v>
                </c:pt>
                <c:pt idx="8636">
                  <c:v>#N/A</c:v>
                </c:pt>
                <c:pt idx="8637">
                  <c:v>#N/A</c:v>
                </c:pt>
                <c:pt idx="8638">
                  <c:v>#N/A</c:v>
                </c:pt>
                <c:pt idx="8639">
                  <c:v>#N/A</c:v>
                </c:pt>
                <c:pt idx="8640">
                  <c:v>#N/A</c:v>
                </c:pt>
                <c:pt idx="8641">
                  <c:v>#N/A</c:v>
                </c:pt>
                <c:pt idx="8642">
                  <c:v>#N/A</c:v>
                </c:pt>
                <c:pt idx="8643">
                  <c:v>#N/A</c:v>
                </c:pt>
                <c:pt idx="8644">
                  <c:v>#N/A</c:v>
                </c:pt>
                <c:pt idx="8645">
                  <c:v>#N/A</c:v>
                </c:pt>
                <c:pt idx="8646">
                  <c:v>#N/A</c:v>
                </c:pt>
                <c:pt idx="8647">
                  <c:v>#N/A</c:v>
                </c:pt>
                <c:pt idx="8648">
                  <c:v>#N/A</c:v>
                </c:pt>
                <c:pt idx="8649">
                  <c:v>#N/A</c:v>
                </c:pt>
                <c:pt idx="8650">
                  <c:v>#N/A</c:v>
                </c:pt>
                <c:pt idx="8651">
                  <c:v>#N/A</c:v>
                </c:pt>
                <c:pt idx="8652">
                  <c:v>#N/A</c:v>
                </c:pt>
                <c:pt idx="8653">
                  <c:v>#N/A</c:v>
                </c:pt>
                <c:pt idx="8654">
                  <c:v>#N/A</c:v>
                </c:pt>
                <c:pt idx="8655">
                  <c:v>#N/A</c:v>
                </c:pt>
                <c:pt idx="8656">
                  <c:v>#N/A</c:v>
                </c:pt>
                <c:pt idx="8657">
                  <c:v>#N/A</c:v>
                </c:pt>
                <c:pt idx="8658">
                  <c:v>#N/A</c:v>
                </c:pt>
                <c:pt idx="8659">
                  <c:v>#N/A</c:v>
                </c:pt>
                <c:pt idx="8660">
                  <c:v>#N/A</c:v>
                </c:pt>
                <c:pt idx="8661">
                  <c:v>#N/A</c:v>
                </c:pt>
                <c:pt idx="8662">
                  <c:v>#N/A</c:v>
                </c:pt>
                <c:pt idx="8663">
                  <c:v>#N/A</c:v>
                </c:pt>
                <c:pt idx="8664">
                  <c:v>#N/A</c:v>
                </c:pt>
                <c:pt idx="8665">
                  <c:v>#N/A</c:v>
                </c:pt>
                <c:pt idx="8666">
                  <c:v>#N/A</c:v>
                </c:pt>
                <c:pt idx="8667">
                  <c:v>#N/A</c:v>
                </c:pt>
                <c:pt idx="8668">
                  <c:v>#N/A</c:v>
                </c:pt>
                <c:pt idx="8669">
                  <c:v>#N/A</c:v>
                </c:pt>
                <c:pt idx="8670">
                  <c:v>#N/A</c:v>
                </c:pt>
                <c:pt idx="8671">
                  <c:v>#N/A</c:v>
                </c:pt>
                <c:pt idx="8672">
                  <c:v>#N/A</c:v>
                </c:pt>
                <c:pt idx="8673">
                  <c:v>#N/A</c:v>
                </c:pt>
                <c:pt idx="8674">
                  <c:v>#N/A</c:v>
                </c:pt>
                <c:pt idx="8675">
                  <c:v>#N/A</c:v>
                </c:pt>
                <c:pt idx="8676">
                  <c:v>#N/A</c:v>
                </c:pt>
                <c:pt idx="8677">
                  <c:v>#N/A</c:v>
                </c:pt>
                <c:pt idx="8678">
                  <c:v>#N/A</c:v>
                </c:pt>
                <c:pt idx="8679">
                  <c:v>#N/A</c:v>
                </c:pt>
                <c:pt idx="8680">
                  <c:v>#N/A</c:v>
                </c:pt>
                <c:pt idx="8681">
                  <c:v>#N/A</c:v>
                </c:pt>
                <c:pt idx="8682">
                  <c:v>#N/A</c:v>
                </c:pt>
                <c:pt idx="8683">
                  <c:v>#N/A</c:v>
                </c:pt>
                <c:pt idx="8684">
                  <c:v>#N/A</c:v>
                </c:pt>
                <c:pt idx="8685">
                  <c:v>#N/A</c:v>
                </c:pt>
                <c:pt idx="8686">
                  <c:v>#N/A</c:v>
                </c:pt>
                <c:pt idx="8687">
                  <c:v>#N/A</c:v>
                </c:pt>
                <c:pt idx="8688">
                  <c:v>#N/A</c:v>
                </c:pt>
                <c:pt idx="8689">
                  <c:v>#N/A</c:v>
                </c:pt>
                <c:pt idx="8690">
                  <c:v>#N/A</c:v>
                </c:pt>
                <c:pt idx="8691">
                  <c:v>#N/A</c:v>
                </c:pt>
                <c:pt idx="8692">
                  <c:v>#N/A</c:v>
                </c:pt>
                <c:pt idx="8693">
                  <c:v>#N/A</c:v>
                </c:pt>
                <c:pt idx="8694">
                  <c:v>#N/A</c:v>
                </c:pt>
                <c:pt idx="8695">
                  <c:v>#N/A</c:v>
                </c:pt>
                <c:pt idx="8696">
                  <c:v>#N/A</c:v>
                </c:pt>
                <c:pt idx="8697">
                  <c:v>#N/A</c:v>
                </c:pt>
                <c:pt idx="8698">
                  <c:v>#N/A</c:v>
                </c:pt>
                <c:pt idx="8699">
                  <c:v>#N/A</c:v>
                </c:pt>
                <c:pt idx="8700">
                  <c:v>#N/A</c:v>
                </c:pt>
                <c:pt idx="8701">
                  <c:v>#N/A</c:v>
                </c:pt>
                <c:pt idx="8702">
                  <c:v>#N/A</c:v>
                </c:pt>
                <c:pt idx="8703">
                  <c:v>#N/A</c:v>
                </c:pt>
                <c:pt idx="8704">
                  <c:v>#N/A</c:v>
                </c:pt>
                <c:pt idx="8705">
                  <c:v>#N/A</c:v>
                </c:pt>
                <c:pt idx="8706">
                  <c:v>#N/A</c:v>
                </c:pt>
                <c:pt idx="8707">
                  <c:v>#N/A</c:v>
                </c:pt>
                <c:pt idx="8708">
                  <c:v>#N/A</c:v>
                </c:pt>
                <c:pt idx="8709">
                  <c:v>#N/A</c:v>
                </c:pt>
                <c:pt idx="8710">
                  <c:v>#N/A</c:v>
                </c:pt>
                <c:pt idx="8711">
                  <c:v>#N/A</c:v>
                </c:pt>
                <c:pt idx="8712">
                  <c:v>#N/A</c:v>
                </c:pt>
                <c:pt idx="8713">
                  <c:v>#N/A</c:v>
                </c:pt>
                <c:pt idx="8714">
                  <c:v>#N/A</c:v>
                </c:pt>
                <c:pt idx="8715">
                  <c:v>#N/A</c:v>
                </c:pt>
                <c:pt idx="8716">
                  <c:v>#N/A</c:v>
                </c:pt>
                <c:pt idx="8717">
                  <c:v>#N/A</c:v>
                </c:pt>
                <c:pt idx="8718">
                  <c:v>#N/A</c:v>
                </c:pt>
                <c:pt idx="8719">
                  <c:v>#N/A</c:v>
                </c:pt>
                <c:pt idx="8720">
                  <c:v>#N/A</c:v>
                </c:pt>
                <c:pt idx="8721">
                  <c:v>#N/A</c:v>
                </c:pt>
                <c:pt idx="8722">
                  <c:v>#N/A</c:v>
                </c:pt>
                <c:pt idx="8723">
                  <c:v>#N/A</c:v>
                </c:pt>
                <c:pt idx="8724">
                  <c:v>#N/A</c:v>
                </c:pt>
                <c:pt idx="8725">
                  <c:v>#N/A</c:v>
                </c:pt>
                <c:pt idx="8726">
                  <c:v>#N/A</c:v>
                </c:pt>
                <c:pt idx="8727">
                  <c:v>#N/A</c:v>
                </c:pt>
                <c:pt idx="8728">
                  <c:v>#N/A</c:v>
                </c:pt>
                <c:pt idx="8729">
                  <c:v>#N/A</c:v>
                </c:pt>
                <c:pt idx="8730">
                  <c:v>#N/A</c:v>
                </c:pt>
                <c:pt idx="8731">
                  <c:v>#N/A</c:v>
                </c:pt>
                <c:pt idx="8732">
                  <c:v>#N/A</c:v>
                </c:pt>
                <c:pt idx="8733">
                  <c:v>#N/A</c:v>
                </c:pt>
                <c:pt idx="8734">
                  <c:v>#N/A</c:v>
                </c:pt>
                <c:pt idx="8735">
                  <c:v>#N/A</c:v>
                </c:pt>
                <c:pt idx="8736">
                  <c:v>#N/A</c:v>
                </c:pt>
                <c:pt idx="8737">
                  <c:v>#N/A</c:v>
                </c:pt>
                <c:pt idx="8738">
                  <c:v>#N/A</c:v>
                </c:pt>
                <c:pt idx="8739">
                  <c:v>#N/A</c:v>
                </c:pt>
                <c:pt idx="8740">
                  <c:v>#N/A</c:v>
                </c:pt>
                <c:pt idx="8741">
                  <c:v>#N/A</c:v>
                </c:pt>
                <c:pt idx="8742">
                  <c:v>#N/A</c:v>
                </c:pt>
                <c:pt idx="8743">
                  <c:v>#N/A</c:v>
                </c:pt>
                <c:pt idx="8744">
                  <c:v>#N/A</c:v>
                </c:pt>
                <c:pt idx="8745">
                  <c:v>#N/A</c:v>
                </c:pt>
                <c:pt idx="8746">
                  <c:v>#N/A</c:v>
                </c:pt>
                <c:pt idx="8747">
                  <c:v>#N/A</c:v>
                </c:pt>
                <c:pt idx="8748">
                  <c:v>#N/A</c:v>
                </c:pt>
                <c:pt idx="8749">
                  <c:v>#N/A</c:v>
                </c:pt>
                <c:pt idx="8750">
                  <c:v>#N/A</c:v>
                </c:pt>
                <c:pt idx="8751">
                  <c:v>#N/A</c:v>
                </c:pt>
                <c:pt idx="8752">
                  <c:v>#N/A</c:v>
                </c:pt>
                <c:pt idx="8753">
                  <c:v>#N/A</c:v>
                </c:pt>
                <c:pt idx="8754">
                  <c:v>#N/A</c:v>
                </c:pt>
                <c:pt idx="8755">
                  <c:v>#N/A</c:v>
                </c:pt>
                <c:pt idx="8756">
                  <c:v>#N/A</c:v>
                </c:pt>
                <c:pt idx="8757">
                  <c:v>#N/A</c:v>
                </c:pt>
                <c:pt idx="8758">
                  <c:v>#N/A</c:v>
                </c:pt>
                <c:pt idx="8759">
                  <c:v>#N/A</c:v>
                </c:pt>
                <c:pt idx="8760">
                  <c:v>#N/A</c:v>
                </c:pt>
                <c:pt idx="8761">
                  <c:v>#N/A</c:v>
                </c:pt>
                <c:pt idx="8762">
                  <c:v>#N/A</c:v>
                </c:pt>
                <c:pt idx="8763">
                  <c:v>#N/A</c:v>
                </c:pt>
                <c:pt idx="8764">
                  <c:v>#N/A</c:v>
                </c:pt>
                <c:pt idx="8765">
                  <c:v>#N/A</c:v>
                </c:pt>
                <c:pt idx="8766">
                  <c:v>#N/A</c:v>
                </c:pt>
                <c:pt idx="8767">
                  <c:v>#N/A</c:v>
                </c:pt>
                <c:pt idx="8768">
                  <c:v>#N/A</c:v>
                </c:pt>
                <c:pt idx="8769">
                  <c:v>#N/A</c:v>
                </c:pt>
                <c:pt idx="8770">
                  <c:v>#N/A</c:v>
                </c:pt>
                <c:pt idx="8771">
                  <c:v>#N/A</c:v>
                </c:pt>
                <c:pt idx="8772">
                  <c:v>#N/A</c:v>
                </c:pt>
                <c:pt idx="8773">
                  <c:v>#N/A</c:v>
                </c:pt>
                <c:pt idx="8774">
                  <c:v>#N/A</c:v>
                </c:pt>
                <c:pt idx="8775">
                  <c:v>#N/A</c:v>
                </c:pt>
                <c:pt idx="8776">
                  <c:v>#N/A</c:v>
                </c:pt>
                <c:pt idx="8777">
                  <c:v>#N/A</c:v>
                </c:pt>
                <c:pt idx="8778">
                  <c:v>#N/A</c:v>
                </c:pt>
                <c:pt idx="8779">
                  <c:v>#N/A</c:v>
                </c:pt>
                <c:pt idx="8780">
                  <c:v>#N/A</c:v>
                </c:pt>
                <c:pt idx="8781">
                  <c:v>#N/A</c:v>
                </c:pt>
                <c:pt idx="8782">
                  <c:v>#N/A</c:v>
                </c:pt>
                <c:pt idx="8783">
                  <c:v>#N/A</c:v>
                </c:pt>
                <c:pt idx="8784">
                  <c:v>#N/A</c:v>
                </c:pt>
                <c:pt idx="8785">
                  <c:v>#N/A</c:v>
                </c:pt>
                <c:pt idx="8786">
                  <c:v>#N/A</c:v>
                </c:pt>
                <c:pt idx="8787">
                  <c:v>#N/A</c:v>
                </c:pt>
                <c:pt idx="8788">
                  <c:v>#N/A</c:v>
                </c:pt>
                <c:pt idx="8789">
                  <c:v>#N/A</c:v>
                </c:pt>
                <c:pt idx="8790">
                  <c:v>#N/A</c:v>
                </c:pt>
                <c:pt idx="8791">
                  <c:v>#N/A</c:v>
                </c:pt>
                <c:pt idx="8792">
                  <c:v>#N/A</c:v>
                </c:pt>
                <c:pt idx="8793">
                  <c:v>#N/A</c:v>
                </c:pt>
                <c:pt idx="8794">
                  <c:v>#N/A</c:v>
                </c:pt>
                <c:pt idx="8795">
                  <c:v>#N/A</c:v>
                </c:pt>
                <c:pt idx="8796">
                  <c:v>#N/A</c:v>
                </c:pt>
                <c:pt idx="8797">
                  <c:v>#N/A</c:v>
                </c:pt>
                <c:pt idx="8798">
                  <c:v>#N/A</c:v>
                </c:pt>
                <c:pt idx="8799">
                  <c:v>#N/A</c:v>
                </c:pt>
                <c:pt idx="8800">
                  <c:v>#N/A</c:v>
                </c:pt>
                <c:pt idx="8801">
                  <c:v>#N/A</c:v>
                </c:pt>
                <c:pt idx="8802">
                  <c:v>#N/A</c:v>
                </c:pt>
                <c:pt idx="8803">
                  <c:v>#N/A</c:v>
                </c:pt>
                <c:pt idx="8804">
                  <c:v>#N/A</c:v>
                </c:pt>
                <c:pt idx="8805">
                  <c:v>#N/A</c:v>
                </c:pt>
                <c:pt idx="8806">
                  <c:v>#N/A</c:v>
                </c:pt>
                <c:pt idx="8807">
                  <c:v>#N/A</c:v>
                </c:pt>
                <c:pt idx="8808">
                  <c:v>#N/A</c:v>
                </c:pt>
                <c:pt idx="8809">
                  <c:v>#N/A</c:v>
                </c:pt>
                <c:pt idx="8810">
                  <c:v>#N/A</c:v>
                </c:pt>
                <c:pt idx="8811">
                  <c:v>#N/A</c:v>
                </c:pt>
                <c:pt idx="8812">
                  <c:v>#N/A</c:v>
                </c:pt>
                <c:pt idx="8813">
                  <c:v>#N/A</c:v>
                </c:pt>
                <c:pt idx="8814">
                  <c:v>#N/A</c:v>
                </c:pt>
                <c:pt idx="8815">
                  <c:v>#N/A</c:v>
                </c:pt>
                <c:pt idx="8816">
                  <c:v>#N/A</c:v>
                </c:pt>
                <c:pt idx="8817">
                  <c:v>#N/A</c:v>
                </c:pt>
                <c:pt idx="8818">
                  <c:v>#N/A</c:v>
                </c:pt>
                <c:pt idx="8819">
                  <c:v>#N/A</c:v>
                </c:pt>
                <c:pt idx="8820">
                  <c:v>#N/A</c:v>
                </c:pt>
                <c:pt idx="8821">
                  <c:v>#N/A</c:v>
                </c:pt>
                <c:pt idx="8822">
                  <c:v>#N/A</c:v>
                </c:pt>
                <c:pt idx="8823">
                  <c:v>#N/A</c:v>
                </c:pt>
                <c:pt idx="8824">
                  <c:v>#N/A</c:v>
                </c:pt>
                <c:pt idx="8825">
                  <c:v>#N/A</c:v>
                </c:pt>
                <c:pt idx="8826">
                  <c:v>#N/A</c:v>
                </c:pt>
                <c:pt idx="8827">
                  <c:v>#N/A</c:v>
                </c:pt>
                <c:pt idx="8828">
                  <c:v>#N/A</c:v>
                </c:pt>
                <c:pt idx="8829">
                  <c:v>#N/A</c:v>
                </c:pt>
                <c:pt idx="8830">
                  <c:v>#N/A</c:v>
                </c:pt>
                <c:pt idx="8831">
                  <c:v>#N/A</c:v>
                </c:pt>
                <c:pt idx="8832">
                  <c:v>#N/A</c:v>
                </c:pt>
                <c:pt idx="8833">
                  <c:v>#N/A</c:v>
                </c:pt>
                <c:pt idx="8834">
                  <c:v>#N/A</c:v>
                </c:pt>
                <c:pt idx="8835">
                  <c:v>#N/A</c:v>
                </c:pt>
                <c:pt idx="8836">
                  <c:v>#N/A</c:v>
                </c:pt>
                <c:pt idx="8837">
                  <c:v>#N/A</c:v>
                </c:pt>
                <c:pt idx="8838">
                  <c:v>#N/A</c:v>
                </c:pt>
                <c:pt idx="8839">
                  <c:v>#N/A</c:v>
                </c:pt>
                <c:pt idx="8840">
                  <c:v>#N/A</c:v>
                </c:pt>
                <c:pt idx="8841">
                  <c:v>#N/A</c:v>
                </c:pt>
                <c:pt idx="8842">
                  <c:v>#N/A</c:v>
                </c:pt>
                <c:pt idx="8843">
                  <c:v>#N/A</c:v>
                </c:pt>
                <c:pt idx="8844">
                  <c:v>#N/A</c:v>
                </c:pt>
                <c:pt idx="8845">
                  <c:v>#N/A</c:v>
                </c:pt>
                <c:pt idx="8846">
                  <c:v>#N/A</c:v>
                </c:pt>
                <c:pt idx="8847">
                  <c:v>#N/A</c:v>
                </c:pt>
                <c:pt idx="8848">
                  <c:v>#N/A</c:v>
                </c:pt>
                <c:pt idx="8849">
                  <c:v>#N/A</c:v>
                </c:pt>
                <c:pt idx="8850">
                  <c:v>#N/A</c:v>
                </c:pt>
                <c:pt idx="8851">
                  <c:v>#N/A</c:v>
                </c:pt>
                <c:pt idx="8852">
                  <c:v>#N/A</c:v>
                </c:pt>
                <c:pt idx="8853">
                  <c:v>#N/A</c:v>
                </c:pt>
                <c:pt idx="8854">
                  <c:v>#N/A</c:v>
                </c:pt>
                <c:pt idx="8855">
                  <c:v>#N/A</c:v>
                </c:pt>
                <c:pt idx="8856">
                  <c:v>#N/A</c:v>
                </c:pt>
                <c:pt idx="8857">
                  <c:v>#N/A</c:v>
                </c:pt>
                <c:pt idx="8858">
                  <c:v>#N/A</c:v>
                </c:pt>
                <c:pt idx="8859">
                  <c:v>#N/A</c:v>
                </c:pt>
                <c:pt idx="8860">
                  <c:v>#N/A</c:v>
                </c:pt>
                <c:pt idx="8861">
                  <c:v>#N/A</c:v>
                </c:pt>
                <c:pt idx="8862">
                  <c:v>#N/A</c:v>
                </c:pt>
                <c:pt idx="8863">
                  <c:v>#N/A</c:v>
                </c:pt>
                <c:pt idx="8864">
                  <c:v>#N/A</c:v>
                </c:pt>
                <c:pt idx="8865">
                  <c:v>#N/A</c:v>
                </c:pt>
                <c:pt idx="8866">
                  <c:v>#N/A</c:v>
                </c:pt>
                <c:pt idx="8867">
                  <c:v>#N/A</c:v>
                </c:pt>
                <c:pt idx="8868">
                  <c:v>#N/A</c:v>
                </c:pt>
                <c:pt idx="8869">
                  <c:v>#N/A</c:v>
                </c:pt>
                <c:pt idx="8870">
                  <c:v>#N/A</c:v>
                </c:pt>
                <c:pt idx="8871">
                  <c:v>#N/A</c:v>
                </c:pt>
                <c:pt idx="8872">
                  <c:v>#N/A</c:v>
                </c:pt>
                <c:pt idx="8873">
                  <c:v>#N/A</c:v>
                </c:pt>
                <c:pt idx="8874">
                  <c:v>#N/A</c:v>
                </c:pt>
                <c:pt idx="8875">
                  <c:v>#N/A</c:v>
                </c:pt>
                <c:pt idx="8876">
                  <c:v>#N/A</c:v>
                </c:pt>
                <c:pt idx="8877">
                  <c:v>#N/A</c:v>
                </c:pt>
                <c:pt idx="8878">
                  <c:v>#N/A</c:v>
                </c:pt>
                <c:pt idx="8879">
                  <c:v>#N/A</c:v>
                </c:pt>
                <c:pt idx="8880">
                  <c:v>#N/A</c:v>
                </c:pt>
                <c:pt idx="8881">
                  <c:v>#N/A</c:v>
                </c:pt>
                <c:pt idx="8882">
                  <c:v>#N/A</c:v>
                </c:pt>
                <c:pt idx="8883">
                  <c:v>#N/A</c:v>
                </c:pt>
                <c:pt idx="8884">
                  <c:v>#N/A</c:v>
                </c:pt>
                <c:pt idx="8885">
                  <c:v>#N/A</c:v>
                </c:pt>
                <c:pt idx="8886">
                  <c:v>#N/A</c:v>
                </c:pt>
                <c:pt idx="8887">
                  <c:v>#N/A</c:v>
                </c:pt>
                <c:pt idx="8888">
                  <c:v>#N/A</c:v>
                </c:pt>
                <c:pt idx="8889">
                  <c:v>#N/A</c:v>
                </c:pt>
                <c:pt idx="8890">
                  <c:v>#N/A</c:v>
                </c:pt>
                <c:pt idx="8891">
                  <c:v>#N/A</c:v>
                </c:pt>
                <c:pt idx="8892">
                  <c:v>#N/A</c:v>
                </c:pt>
                <c:pt idx="8893">
                  <c:v>#N/A</c:v>
                </c:pt>
                <c:pt idx="8894">
                  <c:v>#N/A</c:v>
                </c:pt>
                <c:pt idx="8895">
                  <c:v>#N/A</c:v>
                </c:pt>
                <c:pt idx="8896">
                  <c:v>#N/A</c:v>
                </c:pt>
                <c:pt idx="8897">
                  <c:v>#N/A</c:v>
                </c:pt>
                <c:pt idx="8898">
                  <c:v>#N/A</c:v>
                </c:pt>
                <c:pt idx="8899">
                  <c:v>#N/A</c:v>
                </c:pt>
                <c:pt idx="8900">
                  <c:v>#N/A</c:v>
                </c:pt>
                <c:pt idx="8901">
                  <c:v>#N/A</c:v>
                </c:pt>
                <c:pt idx="8902">
                  <c:v>#N/A</c:v>
                </c:pt>
                <c:pt idx="8903">
                  <c:v>#N/A</c:v>
                </c:pt>
                <c:pt idx="8904">
                  <c:v>#N/A</c:v>
                </c:pt>
                <c:pt idx="8905">
                  <c:v>#N/A</c:v>
                </c:pt>
                <c:pt idx="8906">
                  <c:v>#N/A</c:v>
                </c:pt>
                <c:pt idx="8907">
                  <c:v>#N/A</c:v>
                </c:pt>
                <c:pt idx="8908">
                  <c:v>#N/A</c:v>
                </c:pt>
                <c:pt idx="8909">
                  <c:v>#N/A</c:v>
                </c:pt>
                <c:pt idx="8910">
                  <c:v>#N/A</c:v>
                </c:pt>
                <c:pt idx="8911">
                  <c:v>#N/A</c:v>
                </c:pt>
                <c:pt idx="8912">
                  <c:v>#N/A</c:v>
                </c:pt>
                <c:pt idx="8913">
                  <c:v>#N/A</c:v>
                </c:pt>
                <c:pt idx="8914">
                  <c:v>#N/A</c:v>
                </c:pt>
                <c:pt idx="8915">
                  <c:v>#N/A</c:v>
                </c:pt>
                <c:pt idx="8916">
                  <c:v>#N/A</c:v>
                </c:pt>
                <c:pt idx="8917">
                  <c:v>#N/A</c:v>
                </c:pt>
                <c:pt idx="8918">
                  <c:v>#N/A</c:v>
                </c:pt>
                <c:pt idx="8919">
                  <c:v>#N/A</c:v>
                </c:pt>
                <c:pt idx="8920">
                  <c:v>#N/A</c:v>
                </c:pt>
                <c:pt idx="8921">
                  <c:v>#N/A</c:v>
                </c:pt>
                <c:pt idx="8922">
                  <c:v>#N/A</c:v>
                </c:pt>
                <c:pt idx="8923">
                  <c:v>#N/A</c:v>
                </c:pt>
                <c:pt idx="8924">
                  <c:v>#N/A</c:v>
                </c:pt>
                <c:pt idx="8925">
                  <c:v>#N/A</c:v>
                </c:pt>
                <c:pt idx="8926">
                  <c:v>#N/A</c:v>
                </c:pt>
                <c:pt idx="8927">
                  <c:v>#N/A</c:v>
                </c:pt>
                <c:pt idx="8928">
                  <c:v>#N/A</c:v>
                </c:pt>
                <c:pt idx="8929">
                  <c:v>#N/A</c:v>
                </c:pt>
                <c:pt idx="8930">
                  <c:v>#N/A</c:v>
                </c:pt>
                <c:pt idx="8931">
                  <c:v>#N/A</c:v>
                </c:pt>
                <c:pt idx="8932">
                  <c:v>#N/A</c:v>
                </c:pt>
                <c:pt idx="8933">
                  <c:v>#N/A</c:v>
                </c:pt>
                <c:pt idx="8934">
                  <c:v>#N/A</c:v>
                </c:pt>
                <c:pt idx="8935">
                  <c:v>#N/A</c:v>
                </c:pt>
                <c:pt idx="8936">
                  <c:v>#N/A</c:v>
                </c:pt>
                <c:pt idx="8937">
                  <c:v>#N/A</c:v>
                </c:pt>
                <c:pt idx="8938">
                  <c:v>#N/A</c:v>
                </c:pt>
                <c:pt idx="8939">
                  <c:v>#N/A</c:v>
                </c:pt>
                <c:pt idx="8940">
                  <c:v>#N/A</c:v>
                </c:pt>
                <c:pt idx="8941">
                  <c:v>#N/A</c:v>
                </c:pt>
                <c:pt idx="8942">
                  <c:v>#N/A</c:v>
                </c:pt>
                <c:pt idx="8943">
                  <c:v>#N/A</c:v>
                </c:pt>
                <c:pt idx="8944">
                  <c:v>#N/A</c:v>
                </c:pt>
                <c:pt idx="8945">
                  <c:v>#N/A</c:v>
                </c:pt>
                <c:pt idx="8946">
                  <c:v>#N/A</c:v>
                </c:pt>
                <c:pt idx="8947">
                  <c:v>#N/A</c:v>
                </c:pt>
                <c:pt idx="8948">
                  <c:v>#N/A</c:v>
                </c:pt>
                <c:pt idx="8949">
                  <c:v>#N/A</c:v>
                </c:pt>
                <c:pt idx="8950">
                  <c:v>#N/A</c:v>
                </c:pt>
                <c:pt idx="8951">
                  <c:v>#N/A</c:v>
                </c:pt>
                <c:pt idx="8952">
                  <c:v>#N/A</c:v>
                </c:pt>
                <c:pt idx="8953">
                  <c:v>#N/A</c:v>
                </c:pt>
                <c:pt idx="8954">
                  <c:v>#N/A</c:v>
                </c:pt>
                <c:pt idx="8955">
                  <c:v>#N/A</c:v>
                </c:pt>
                <c:pt idx="8956">
                  <c:v>#N/A</c:v>
                </c:pt>
                <c:pt idx="8957">
                  <c:v>#N/A</c:v>
                </c:pt>
                <c:pt idx="8958">
                  <c:v>#N/A</c:v>
                </c:pt>
                <c:pt idx="8959">
                  <c:v>#N/A</c:v>
                </c:pt>
                <c:pt idx="8960">
                  <c:v>#N/A</c:v>
                </c:pt>
                <c:pt idx="8961">
                  <c:v>#N/A</c:v>
                </c:pt>
                <c:pt idx="8962">
                  <c:v>#N/A</c:v>
                </c:pt>
                <c:pt idx="8963">
                  <c:v>#N/A</c:v>
                </c:pt>
                <c:pt idx="8964">
                  <c:v>#N/A</c:v>
                </c:pt>
                <c:pt idx="8965">
                  <c:v>#N/A</c:v>
                </c:pt>
                <c:pt idx="8966">
                  <c:v>#N/A</c:v>
                </c:pt>
                <c:pt idx="8967">
                  <c:v>#N/A</c:v>
                </c:pt>
                <c:pt idx="8968">
                  <c:v>#N/A</c:v>
                </c:pt>
                <c:pt idx="8969">
                  <c:v>#N/A</c:v>
                </c:pt>
                <c:pt idx="8970">
                  <c:v>#N/A</c:v>
                </c:pt>
                <c:pt idx="8971">
                  <c:v>#N/A</c:v>
                </c:pt>
                <c:pt idx="8972">
                  <c:v>#N/A</c:v>
                </c:pt>
                <c:pt idx="8973">
                  <c:v>#N/A</c:v>
                </c:pt>
                <c:pt idx="8974">
                  <c:v>#N/A</c:v>
                </c:pt>
                <c:pt idx="8975">
                  <c:v>#N/A</c:v>
                </c:pt>
                <c:pt idx="8976">
                  <c:v>#N/A</c:v>
                </c:pt>
                <c:pt idx="8977">
                  <c:v>#N/A</c:v>
                </c:pt>
                <c:pt idx="8978">
                  <c:v>#N/A</c:v>
                </c:pt>
                <c:pt idx="8979">
                  <c:v>#N/A</c:v>
                </c:pt>
                <c:pt idx="8980">
                  <c:v>#N/A</c:v>
                </c:pt>
                <c:pt idx="8981">
                  <c:v>#N/A</c:v>
                </c:pt>
                <c:pt idx="8982">
                  <c:v>#N/A</c:v>
                </c:pt>
                <c:pt idx="8983">
                  <c:v>#N/A</c:v>
                </c:pt>
                <c:pt idx="8984">
                  <c:v>#N/A</c:v>
                </c:pt>
                <c:pt idx="8985">
                  <c:v>#N/A</c:v>
                </c:pt>
                <c:pt idx="8986">
                  <c:v>#N/A</c:v>
                </c:pt>
                <c:pt idx="8987">
                  <c:v>#N/A</c:v>
                </c:pt>
                <c:pt idx="8988">
                  <c:v>#N/A</c:v>
                </c:pt>
                <c:pt idx="8989">
                  <c:v>#N/A</c:v>
                </c:pt>
                <c:pt idx="8990">
                  <c:v>#N/A</c:v>
                </c:pt>
                <c:pt idx="8991">
                  <c:v>#N/A</c:v>
                </c:pt>
                <c:pt idx="8992">
                  <c:v>#N/A</c:v>
                </c:pt>
                <c:pt idx="8993">
                  <c:v>#N/A</c:v>
                </c:pt>
                <c:pt idx="8994">
                  <c:v>#N/A</c:v>
                </c:pt>
                <c:pt idx="8995">
                  <c:v>#N/A</c:v>
                </c:pt>
                <c:pt idx="8996">
                  <c:v>#N/A</c:v>
                </c:pt>
                <c:pt idx="8997">
                  <c:v>#N/A</c:v>
                </c:pt>
                <c:pt idx="8998">
                  <c:v>#N/A</c:v>
                </c:pt>
                <c:pt idx="8999">
                  <c:v>#N/A</c:v>
                </c:pt>
                <c:pt idx="9000">
                  <c:v>#N/A</c:v>
                </c:pt>
                <c:pt idx="9001">
                  <c:v>#N/A</c:v>
                </c:pt>
                <c:pt idx="9002">
                  <c:v>#N/A</c:v>
                </c:pt>
                <c:pt idx="9003">
                  <c:v>#N/A</c:v>
                </c:pt>
                <c:pt idx="9004">
                  <c:v>#N/A</c:v>
                </c:pt>
                <c:pt idx="9005">
                  <c:v>#N/A</c:v>
                </c:pt>
                <c:pt idx="9006">
                  <c:v>#N/A</c:v>
                </c:pt>
                <c:pt idx="9007">
                  <c:v>#N/A</c:v>
                </c:pt>
                <c:pt idx="9008">
                  <c:v>#N/A</c:v>
                </c:pt>
                <c:pt idx="9009">
                  <c:v>#N/A</c:v>
                </c:pt>
                <c:pt idx="9010">
                  <c:v>#N/A</c:v>
                </c:pt>
                <c:pt idx="9011">
                  <c:v>#N/A</c:v>
                </c:pt>
                <c:pt idx="9012">
                  <c:v>#N/A</c:v>
                </c:pt>
                <c:pt idx="9013">
                  <c:v>#N/A</c:v>
                </c:pt>
                <c:pt idx="9014">
                  <c:v>#N/A</c:v>
                </c:pt>
                <c:pt idx="9015">
                  <c:v>#N/A</c:v>
                </c:pt>
                <c:pt idx="9016">
                  <c:v>#N/A</c:v>
                </c:pt>
                <c:pt idx="9017">
                  <c:v>#N/A</c:v>
                </c:pt>
                <c:pt idx="9018">
                  <c:v>#N/A</c:v>
                </c:pt>
                <c:pt idx="9019">
                  <c:v>#N/A</c:v>
                </c:pt>
                <c:pt idx="9020">
                  <c:v>#N/A</c:v>
                </c:pt>
                <c:pt idx="9021">
                  <c:v>#N/A</c:v>
                </c:pt>
                <c:pt idx="9022">
                  <c:v>#N/A</c:v>
                </c:pt>
                <c:pt idx="9023">
                  <c:v>#N/A</c:v>
                </c:pt>
                <c:pt idx="9024">
                  <c:v>#N/A</c:v>
                </c:pt>
                <c:pt idx="9025">
                  <c:v>#N/A</c:v>
                </c:pt>
                <c:pt idx="9026">
                  <c:v>#N/A</c:v>
                </c:pt>
                <c:pt idx="9027">
                  <c:v>#N/A</c:v>
                </c:pt>
                <c:pt idx="9028">
                  <c:v>#N/A</c:v>
                </c:pt>
                <c:pt idx="9029">
                  <c:v>#N/A</c:v>
                </c:pt>
                <c:pt idx="9030">
                  <c:v>#N/A</c:v>
                </c:pt>
                <c:pt idx="9031">
                  <c:v>#N/A</c:v>
                </c:pt>
                <c:pt idx="9032">
                  <c:v>#N/A</c:v>
                </c:pt>
                <c:pt idx="9033">
                  <c:v>#N/A</c:v>
                </c:pt>
                <c:pt idx="9034">
                  <c:v>#N/A</c:v>
                </c:pt>
                <c:pt idx="9035">
                  <c:v>#N/A</c:v>
                </c:pt>
                <c:pt idx="9036">
                  <c:v>#N/A</c:v>
                </c:pt>
                <c:pt idx="9037">
                  <c:v>#N/A</c:v>
                </c:pt>
                <c:pt idx="9038">
                  <c:v>#N/A</c:v>
                </c:pt>
                <c:pt idx="9039">
                  <c:v>#N/A</c:v>
                </c:pt>
                <c:pt idx="9040">
                  <c:v>#N/A</c:v>
                </c:pt>
                <c:pt idx="9041">
                  <c:v>#N/A</c:v>
                </c:pt>
                <c:pt idx="9042">
                  <c:v>#N/A</c:v>
                </c:pt>
                <c:pt idx="9043">
                  <c:v>#N/A</c:v>
                </c:pt>
                <c:pt idx="9044">
                  <c:v>#N/A</c:v>
                </c:pt>
                <c:pt idx="9045">
                  <c:v>#N/A</c:v>
                </c:pt>
                <c:pt idx="9046">
                  <c:v>#N/A</c:v>
                </c:pt>
                <c:pt idx="9047">
                  <c:v>#N/A</c:v>
                </c:pt>
                <c:pt idx="9048">
                  <c:v>#N/A</c:v>
                </c:pt>
                <c:pt idx="9049">
                  <c:v>#N/A</c:v>
                </c:pt>
                <c:pt idx="9050">
                  <c:v>#N/A</c:v>
                </c:pt>
                <c:pt idx="9051">
                  <c:v>#N/A</c:v>
                </c:pt>
                <c:pt idx="9052">
                  <c:v>#N/A</c:v>
                </c:pt>
                <c:pt idx="9053">
                  <c:v>#N/A</c:v>
                </c:pt>
                <c:pt idx="9054">
                  <c:v>#N/A</c:v>
                </c:pt>
                <c:pt idx="9055">
                  <c:v>#N/A</c:v>
                </c:pt>
                <c:pt idx="9056">
                  <c:v>#N/A</c:v>
                </c:pt>
                <c:pt idx="9057">
                  <c:v>#N/A</c:v>
                </c:pt>
                <c:pt idx="9058">
                  <c:v>#N/A</c:v>
                </c:pt>
                <c:pt idx="9059">
                  <c:v>#N/A</c:v>
                </c:pt>
                <c:pt idx="9060">
                  <c:v>#N/A</c:v>
                </c:pt>
                <c:pt idx="9061">
                  <c:v>#N/A</c:v>
                </c:pt>
                <c:pt idx="9062">
                  <c:v>#N/A</c:v>
                </c:pt>
                <c:pt idx="9063">
                  <c:v>#N/A</c:v>
                </c:pt>
                <c:pt idx="9064">
                  <c:v>#N/A</c:v>
                </c:pt>
                <c:pt idx="9065">
                  <c:v>#N/A</c:v>
                </c:pt>
                <c:pt idx="9066">
                  <c:v>#N/A</c:v>
                </c:pt>
                <c:pt idx="9067">
                  <c:v>#N/A</c:v>
                </c:pt>
                <c:pt idx="9068">
                  <c:v>#N/A</c:v>
                </c:pt>
                <c:pt idx="9069">
                  <c:v>#N/A</c:v>
                </c:pt>
                <c:pt idx="9070">
                  <c:v>#N/A</c:v>
                </c:pt>
                <c:pt idx="9071">
                  <c:v>#N/A</c:v>
                </c:pt>
                <c:pt idx="9072">
                  <c:v>#N/A</c:v>
                </c:pt>
                <c:pt idx="9073">
                  <c:v>#N/A</c:v>
                </c:pt>
                <c:pt idx="9074">
                  <c:v>#N/A</c:v>
                </c:pt>
                <c:pt idx="9075">
                  <c:v>#N/A</c:v>
                </c:pt>
                <c:pt idx="9076">
                  <c:v>#N/A</c:v>
                </c:pt>
                <c:pt idx="9077">
                  <c:v>#N/A</c:v>
                </c:pt>
                <c:pt idx="9078">
                  <c:v>#N/A</c:v>
                </c:pt>
                <c:pt idx="9079">
                  <c:v>#N/A</c:v>
                </c:pt>
                <c:pt idx="9080">
                  <c:v>#N/A</c:v>
                </c:pt>
                <c:pt idx="9081">
                  <c:v>#N/A</c:v>
                </c:pt>
                <c:pt idx="9082">
                  <c:v>#N/A</c:v>
                </c:pt>
                <c:pt idx="9083">
                  <c:v>#N/A</c:v>
                </c:pt>
                <c:pt idx="9084">
                  <c:v>#N/A</c:v>
                </c:pt>
                <c:pt idx="9085">
                  <c:v>#N/A</c:v>
                </c:pt>
                <c:pt idx="9086">
                  <c:v>#N/A</c:v>
                </c:pt>
                <c:pt idx="9087">
                  <c:v>#N/A</c:v>
                </c:pt>
                <c:pt idx="9088">
                  <c:v>#N/A</c:v>
                </c:pt>
                <c:pt idx="9089">
                  <c:v>#N/A</c:v>
                </c:pt>
                <c:pt idx="9090">
                  <c:v>#N/A</c:v>
                </c:pt>
                <c:pt idx="9091">
                  <c:v>#N/A</c:v>
                </c:pt>
                <c:pt idx="9092">
                  <c:v>#N/A</c:v>
                </c:pt>
                <c:pt idx="9093">
                  <c:v>#N/A</c:v>
                </c:pt>
                <c:pt idx="9094">
                  <c:v>#N/A</c:v>
                </c:pt>
                <c:pt idx="9095">
                  <c:v>#N/A</c:v>
                </c:pt>
                <c:pt idx="9096">
                  <c:v>#N/A</c:v>
                </c:pt>
                <c:pt idx="9097">
                  <c:v>#N/A</c:v>
                </c:pt>
                <c:pt idx="9098">
                  <c:v>#N/A</c:v>
                </c:pt>
                <c:pt idx="9099">
                  <c:v>#N/A</c:v>
                </c:pt>
                <c:pt idx="9100">
                  <c:v>#N/A</c:v>
                </c:pt>
                <c:pt idx="9101">
                  <c:v>#N/A</c:v>
                </c:pt>
                <c:pt idx="9102">
                  <c:v>#N/A</c:v>
                </c:pt>
                <c:pt idx="9103">
                  <c:v>#N/A</c:v>
                </c:pt>
                <c:pt idx="9104">
                  <c:v>#N/A</c:v>
                </c:pt>
                <c:pt idx="9105">
                  <c:v>#N/A</c:v>
                </c:pt>
                <c:pt idx="9106">
                  <c:v>#N/A</c:v>
                </c:pt>
                <c:pt idx="9107">
                  <c:v>#N/A</c:v>
                </c:pt>
                <c:pt idx="9108">
                  <c:v>#N/A</c:v>
                </c:pt>
                <c:pt idx="9109">
                  <c:v>#N/A</c:v>
                </c:pt>
                <c:pt idx="9110">
                  <c:v>#N/A</c:v>
                </c:pt>
                <c:pt idx="9111">
                  <c:v>#N/A</c:v>
                </c:pt>
                <c:pt idx="9112">
                  <c:v>#N/A</c:v>
                </c:pt>
                <c:pt idx="9113">
                  <c:v>#N/A</c:v>
                </c:pt>
                <c:pt idx="9114">
                  <c:v>#N/A</c:v>
                </c:pt>
                <c:pt idx="9115">
                  <c:v>#N/A</c:v>
                </c:pt>
                <c:pt idx="9116">
                  <c:v>#N/A</c:v>
                </c:pt>
                <c:pt idx="9117">
                  <c:v>#N/A</c:v>
                </c:pt>
                <c:pt idx="9118">
                  <c:v>#N/A</c:v>
                </c:pt>
                <c:pt idx="9119">
                  <c:v>#N/A</c:v>
                </c:pt>
                <c:pt idx="9120">
                  <c:v>#N/A</c:v>
                </c:pt>
                <c:pt idx="9121">
                  <c:v>#N/A</c:v>
                </c:pt>
                <c:pt idx="9122">
                  <c:v>#N/A</c:v>
                </c:pt>
                <c:pt idx="9123">
                  <c:v>#N/A</c:v>
                </c:pt>
                <c:pt idx="9124">
                  <c:v>#N/A</c:v>
                </c:pt>
                <c:pt idx="9125">
                  <c:v>#N/A</c:v>
                </c:pt>
                <c:pt idx="9126">
                  <c:v>#N/A</c:v>
                </c:pt>
                <c:pt idx="9127">
                  <c:v>#N/A</c:v>
                </c:pt>
                <c:pt idx="9128">
                  <c:v>#N/A</c:v>
                </c:pt>
                <c:pt idx="9129">
                  <c:v>#N/A</c:v>
                </c:pt>
                <c:pt idx="9130">
                  <c:v>#N/A</c:v>
                </c:pt>
                <c:pt idx="9131">
                  <c:v>#N/A</c:v>
                </c:pt>
                <c:pt idx="9132">
                  <c:v>#N/A</c:v>
                </c:pt>
                <c:pt idx="9133">
                  <c:v>#N/A</c:v>
                </c:pt>
                <c:pt idx="9134">
                  <c:v>#N/A</c:v>
                </c:pt>
                <c:pt idx="9135">
                  <c:v>#N/A</c:v>
                </c:pt>
                <c:pt idx="9136">
                  <c:v>#N/A</c:v>
                </c:pt>
                <c:pt idx="9137">
                  <c:v>#N/A</c:v>
                </c:pt>
                <c:pt idx="9138">
                  <c:v>#N/A</c:v>
                </c:pt>
                <c:pt idx="9139">
                  <c:v>#N/A</c:v>
                </c:pt>
                <c:pt idx="9140">
                  <c:v>#N/A</c:v>
                </c:pt>
                <c:pt idx="9141">
                  <c:v>#N/A</c:v>
                </c:pt>
                <c:pt idx="9142">
                  <c:v>#N/A</c:v>
                </c:pt>
                <c:pt idx="9143">
                  <c:v>#N/A</c:v>
                </c:pt>
                <c:pt idx="9144">
                  <c:v>#N/A</c:v>
                </c:pt>
                <c:pt idx="9145">
                  <c:v>#N/A</c:v>
                </c:pt>
                <c:pt idx="9146">
                  <c:v>#N/A</c:v>
                </c:pt>
                <c:pt idx="9147">
                  <c:v>#N/A</c:v>
                </c:pt>
                <c:pt idx="9148">
                  <c:v>#N/A</c:v>
                </c:pt>
                <c:pt idx="9149">
                  <c:v>#N/A</c:v>
                </c:pt>
                <c:pt idx="9150">
                  <c:v>#N/A</c:v>
                </c:pt>
                <c:pt idx="9151">
                  <c:v>#N/A</c:v>
                </c:pt>
                <c:pt idx="9152">
                  <c:v>#N/A</c:v>
                </c:pt>
                <c:pt idx="9153">
                  <c:v>#N/A</c:v>
                </c:pt>
                <c:pt idx="9154">
                  <c:v>#N/A</c:v>
                </c:pt>
                <c:pt idx="9155">
                  <c:v>#N/A</c:v>
                </c:pt>
                <c:pt idx="9156">
                  <c:v>#N/A</c:v>
                </c:pt>
                <c:pt idx="9157">
                  <c:v>#N/A</c:v>
                </c:pt>
                <c:pt idx="9158">
                  <c:v>#N/A</c:v>
                </c:pt>
                <c:pt idx="9159">
                  <c:v>#N/A</c:v>
                </c:pt>
                <c:pt idx="9160">
                  <c:v>#N/A</c:v>
                </c:pt>
                <c:pt idx="9161">
                  <c:v>#N/A</c:v>
                </c:pt>
                <c:pt idx="9162">
                  <c:v>#N/A</c:v>
                </c:pt>
                <c:pt idx="9163">
                  <c:v>#N/A</c:v>
                </c:pt>
                <c:pt idx="9164">
                  <c:v>#N/A</c:v>
                </c:pt>
                <c:pt idx="9165">
                  <c:v>#N/A</c:v>
                </c:pt>
                <c:pt idx="9166">
                  <c:v>#N/A</c:v>
                </c:pt>
                <c:pt idx="9167">
                  <c:v>#N/A</c:v>
                </c:pt>
                <c:pt idx="9168">
                  <c:v>#N/A</c:v>
                </c:pt>
                <c:pt idx="9169">
                  <c:v>#N/A</c:v>
                </c:pt>
                <c:pt idx="9170">
                  <c:v>#N/A</c:v>
                </c:pt>
                <c:pt idx="9171">
                  <c:v>#N/A</c:v>
                </c:pt>
                <c:pt idx="9172">
                  <c:v>#N/A</c:v>
                </c:pt>
                <c:pt idx="9173">
                  <c:v>#N/A</c:v>
                </c:pt>
                <c:pt idx="9174">
                  <c:v>#N/A</c:v>
                </c:pt>
                <c:pt idx="9175">
                  <c:v>#N/A</c:v>
                </c:pt>
                <c:pt idx="9176">
                  <c:v>#N/A</c:v>
                </c:pt>
                <c:pt idx="9177">
                  <c:v>#N/A</c:v>
                </c:pt>
                <c:pt idx="9178">
                  <c:v>#N/A</c:v>
                </c:pt>
                <c:pt idx="9179">
                  <c:v>#N/A</c:v>
                </c:pt>
                <c:pt idx="9180">
                  <c:v>#N/A</c:v>
                </c:pt>
                <c:pt idx="9181">
                  <c:v>#N/A</c:v>
                </c:pt>
                <c:pt idx="9182">
                  <c:v>#N/A</c:v>
                </c:pt>
                <c:pt idx="9183">
                  <c:v>#N/A</c:v>
                </c:pt>
                <c:pt idx="9184">
                  <c:v>#N/A</c:v>
                </c:pt>
                <c:pt idx="9185">
                  <c:v>#N/A</c:v>
                </c:pt>
                <c:pt idx="9186">
                  <c:v>#N/A</c:v>
                </c:pt>
                <c:pt idx="9187">
                  <c:v>#N/A</c:v>
                </c:pt>
                <c:pt idx="9188">
                  <c:v>#N/A</c:v>
                </c:pt>
                <c:pt idx="9189">
                  <c:v>#N/A</c:v>
                </c:pt>
                <c:pt idx="9190">
                  <c:v>#N/A</c:v>
                </c:pt>
                <c:pt idx="9191">
                  <c:v>#N/A</c:v>
                </c:pt>
                <c:pt idx="9192">
                  <c:v>#N/A</c:v>
                </c:pt>
                <c:pt idx="9193">
                  <c:v>#N/A</c:v>
                </c:pt>
                <c:pt idx="9194">
                  <c:v>#N/A</c:v>
                </c:pt>
                <c:pt idx="9195">
                  <c:v>#N/A</c:v>
                </c:pt>
                <c:pt idx="9196">
                  <c:v>#N/A</c:v>
                </c:pt>
                <c:pt idx="9197">
                  <c:v>#N/A</c:v>
                </c:pt>
                <c:pt idx="9198">
                  <c:v>#N/A</c:v>
                </c:pt>
                <c:pt idx="9199">
                  <c:v>#N/A</c:v>
                </c:pt>
                <c:pt idx="9200">
                  <c:v>#N/A</c:v>
                </c:pt>
                <c:pt idx="9201">
                  <c:v>#N/A</c:v>
                </c:pt>
                <c:pt idx="9202">
                  <c:v>#N/A</c:v>
                </c:pt>
                <c:pt idx="9203">
                  <c:v>#N/A</c:v>
                </c:pt>
                <c:pt idx="9204">
                  <c:v>#N/A</c:v>
                </c:pt>
                <c:pt idx="9205">
                  <c:v>#N/A</c:v>
                </c:pt>
                <c:pt idx="9206">
                  <c:v>#N/A</c:v>
                </c:pt>
                <c:pt idx="9207">
                  <c:v>#N/A</c:v>
                </c:pt>
                <c:pt idx="9208">
                  <c:v>#N/A</c:v>
                </c:pt>
                <c:pt idx="9209">
                  <c:v>#N/A</c:v>
                </c:pt>
                <c:pt idx="9210">
                  <c:v>#N/A</c:v>
                </c:pt>
                <c:pt idx="9211">
                  <c:v>#N/A</c:v>
                </c:pt>
                <c:pt idx="9212">
                  <c:v>#N/A</c:v>
                </c:pt>
                <c:pt idx="9213">
                  <c:v>#N/A</c:v>
                </c:pt>
                <c:pt idx="9214">
                  <c:v>#N/A</c:v>
                </c:pt>
                <c:pt idx="9215">
                  <c:v>#N/A</c:v>
                </c:pt>
                <c:pt idx="9216">
                  <c:v>#N/A</c:v>
                </c:pt>
                <c:pt idx="9217">
                  <c:v>#N/A</c:v>
                </c:pt>
                <c:pt idx="9218">
                  <c:v>#N/A</c:v>
                </c:pt>
                <c:pt idx="9219">
                  <c:v>#N/A</c:v>
                </c:pt>
                <c:pt idx="9220">
                  <c:v>#N/A</c:v>
                </c:pt>
                <c:pt idx="9221">
                  <c:v>#N/A</c:v>
                </c:pt>
                <c:pt idx="9222">
                  <c:v>#N/A</c:v>
                </c:pt>
                <c:pt idx="9223">
                  <c:v>#N/A</c:v>
                </c:pt>
                <c:pt idx="9224">
                  <c:v>#N/A</c:v>
                </c:pt>
                <c:pt idx="9225">
                  <c:v>#N/A</c:v>
                </c:pt>
                <c:pt idx="9226">
                  <c:v>#N/A</c:v>
                </c:pt>
                <c:pt idx="9227">
                  <c:v>#N/A</c:v>
                </c:pt>
                <c:pt idx="9228">
                  <c:v>#N/A</c:v>
                </c:pt>
                <c:pt idx="9229">
                  <c:v>#N/A</c:v>
                </c:pt>
                <c:pt idx="9230">
                  <c:v>#N/A</c:v>
                </c:pt>
                <c:pt idx="9231">
                  <c:v>#N/A</c:v>
                </c:pt>
                <c:pt idx="9232">
                  <c:v>#N/A</c:v>
                </c:pt>
                <c:pt idx="9233">
                  <c:v>#N/A</c:v>
                </c:pt>
                <c:pt idx="9234">
                  <c:v>#N/A</c:v>
                </c:pt>
                <c:pt idx="9235">
                  <c:v>#N/A</c:v>
                </c:pt>
                <c:pt idx="9236">
                  <c:v>#N/A</c:v>
                </c:pt>
                <c:pt idx="9237">
                  <c:v>#N/A</c:v>
                </c:pt>
                <c:pt idx="9238">
                  <c:v>#N/A</c:v>
                </c:pt>
                <c:pt idx="9239">
                  <c:v>#N/A</c:v>
                </c:pt>
                <c:pt idx="9240">
                  <c:v>#N/A</c:v>
                </c:pt>
                <c:pt idx="9241">
                  <c:v>#N/A</c:v>
                </c:pt>
                <c:pt idx="9242">
                  <c:v>#N/A</c:v>
                </c:pt>
                <c:pt idx="9243">
                  <c:v>#N/A</c:v>
                </c:pt>
                <c:pt idx="9244">
                  <c:v>#N/A</c:v>
                </c:pt>
                <c:pt idx="9245">
                  <c:v>#N/A</c:v>
                </c:pt>
                <c:pt idx="9246">
                  <c:v>#N/A</c:v>
                </c:pt>
                <c:pt idx="9247">
                  <c:v>#N/A</c:v>
                </c:pt>
                <c:pt idx="9248">
                  <c:v>#N/A</c:v>
                </c:pt>
                <c:pt idx="9249">
                  <c:v>#N/A</c:v>
                </c:pt>
                <c:pt idx="9250">
                  <c:v>#N/A</c:v>
                </c:pt>
                <c:pt idx="9251">
                  <c:v>#N/A</c:v>
                </c:pt>
                <c:pt idx="9252">
                  <c:v>#N/A</c:v>
                </c:pt>
                <c:pt idx="9253">
                  <c:v>#N/A</c:v>
                </c:pt>
                <c:pt idx="9254">
                  <c:v>#N/A</c:v>
                </c:pt>
                <c:pt idx="9255">
                  <c:v>#N/A</c:v>
                </c:pt>
                <c:pt idx="9256">
                  <c:v>#N/A</c:v>
                </c:pt>
                <c:pt idx="9257">
                  <c:v>#N/A</c:v>
                </c:pt>
                <c:pt idx="9258">
                  <c:v>#N/A</c:v>
                </c:pt>
                <c:pt idx="9259">
                  <c:v>#N/A</c:v>
                </c:pt>
                <c:pt idx="9260">
                  <c:v>#N/A</c:v>
                </c:pt>
                <c:pt idx="9261">
                  <c:v>#N/A</c:v>
                </c:pt>
                <c:pt idx="9262">
                  <c:v>#N/A</c:v>
                </c:pt>
                <c:pt idx="9263">
                  <c:v>#N/A</c:v>
                </c:pt>
                <c:pt idx="9264">
                  <c:v>#N/A</c:v>
                </c:pt>
                <c:pt idx="9265">
                  <c:v>#N/A</c:v>
                </c:pt>
                <c:pt idx="9266">
                  <c:v>#N/A</c:v>
                </c:pt>
                <c:pt idx="9267">
                  <c:v>#N/A</c:v>
                </c:pt>
                <c:pt idx="9268">
                  <c:v>#N/A</c:v>
                </c:pt>
                <c:pt idx="9269">
                  <c:v>#N/A</c:v>
                </c:pt>
                <c:pt idx="9270">
                  <c:v>#N/A</c:v>
                </c:pt>
                <c:pt idx="9271">
                  <c:v>#N/A</c:v>
                </c:pt>
                <c:pt idx="9272">
                  <c:v>#N/A</c:v>
                </c:pt>
                <c:pt idx="9273">
                  <c:v>#N/A</c:v>
                </c:pt>
                <c:pt idx="9274">
                  <c:v>#N/A</c:v>
                </c:pt>
                <c:pt idx="9275">
                  <c:v>#N/A</c:v>
                </c:pt>
                <c:pt idx="9276">
                  <c:v>#N/A</c:v>
                </c:pt>
                <c:pt idx="9277">
                  <c:v>#N/A</c:v>
                </c:pt>
                <c:pt idx="9278">
                  <c:v>#N/A</c:v>
                </c:pt>
                <c:pt idx="9279">
                  <c:v>#N/A</c:v>
                </c:pt>
                <c:pt idx="9280">
                  <c:v>#N/A</c:v>
                </c:pt>
                <c:pt idx="9281">
                  <c:v>#N/A</c:v>
                </c:pt>
                <c:pt idx="9282">
                  <c:v>#N/A</c:v>
                </c:pt>
                <c:pt idx="9283">
                  <c:v>#N/A</c:v>
                </c:pt>
                <c:pt idx="9284">
                  <c:v>#N/A</c:v>
                </c:pt>
                <c:pt idx="9285">
                  <c:v>#N/A</c:v>
                </c:pt>
                <c:pt idx="9286">
                  <c:v>#N/A</c:v>
                </c:pt>
                <c:pt idx="9287">
                  <c:v>#N/A</c:v>
                </c:pt>
                <c:pt idx="9288">
                  <c:v>#N/A</c:v>
                </c:pt>
                <c:pt idx="9289">
                  <c:v>#N/A</c:v>
                </c:pt>
                <c:pt idx="9290">
                  <c:v>#N/A</c:v>
                </c:pt>
                <c:pt idx="9291">
                  <c:v>#N/A</c:v>
                </c:pt>
                <c:pt idx="9292">
                  <c:v>#N/A</c:v>
                </c:pt>
                <c:pt idx="9293">
                  <c:v>#N/A</c:v>
                </c:pt>
                <c:pt idx="9294">
                  <c:v>#N/A</c:v>
                </c:pt>
                <c:pt idx="9295">
                  <c:v>#N/A</c:v>
                </c:pt>
                <c:pt idx="9296">
                  <c:v>#N/A</c:v>
                </c:pt>
                <c:pt idx="9297">
                  <c:v>#N/A</c:v>
                </c:pt>
                <c:pt idx="9298">
                  <c:v>#N/A</c:v>
                </c:pt>
                <c:pt idx="9299">
                  <c:v>#N/A</c:v>
                </c:pt>
                <c:pt idx="9300">
                  <c:v>#N/A</c:v>
                </c:pt>
                <c:pt idx="9301">
                  <c:v>#N/A</c:v>
                </c:pt>
                <c:pt idx="9302">
                  <c:v>#N/A</c:v>
                </c:pt>
                <c:pt idx="9303">
                  <c:v>#N/A</c:v>
                </c:pt>
                <c:pt idx="9304">
                  <c:v>#N/A</c:v>
                </c:pt>
                <c:pt idx="9305">
                  <c:v>#N/A</c:v>
                </c:pt>
                <c:pt idx="9306">
                  <c:v>#N/A</c:v>
                </c:pt>
                <c:pt idx="9307">
                  <c:v>#N/A</c:v>
                </c:pt>
                <c:pt idx="9308">
                  <c:v>#N/A</c:v>
                </c:pt>
                <c:pt idx="9309">
                  <c:v>#N/A</c:v>
                </c:pt>
                <c:pt idx="9310">
                  <c:v>#N/A</c:v>
                </c:pt>
                <c:pt idx="9311">
                  <c:v>#N/A</c:v>
                </c:pt>
                <c:pt idx="9312">
                  <c:v>#N/A</c:v>
                </c:pt>
                <c:pt idx="9313">
                  <c:v>#N/A</c:v>
                </c:pt>
                <c:pt idx="9314">
                  <c:v>#N/A</c:v>
                </c:pt>
                <c:pt idx="9315">
                  <c:v>#N/A</c:v>
                </c:pt>
                <c:pt idx="9316">
                  <c:v>#N/A</c:v>
                </c:pt>
                <c:pt idx="9317">
                  <c:v>#N/A</c:v>
                </c:pt>
                <c:pt idx="9318">
                  <c:v>#N/A</c:v>
                </c:pt>
                <c:pt idx="9319">
                  <c:v>#N/A</c:v>
                </c:pt>
                <c:pt idx="9320">
                  <c:v>#N/A</c:v>
                </c:pt>
                <c:pt idx="9321">
                  <c:v>#N/A</c:v>
                </c:pt>
                <c:pt idx="9322">
                  <c:v>#N/A</c:v>
                </c:pt>
                <c:pt idx="9323">
                  <c:v>#N/A</c:v>
                </c:pt>
                <c:pt idx="9324">
                  <c:v>#N/A</c:v>
                </c:pt>
                <c:pt idx="9325">
                  <c:v>#N/A</c:v>
                </c:pt>
                <c:pt idx="9326">
                  <c:v>#N/A</c:v>
                </c:pt>
                <c:pt idx="9327">
                  <c:v>#N/A</c:v>
                </c:pt>
                <c:pt idx="9328">
                  <c:v>#N/A</c:v>
                </c:pt>
                <c:pt idx="9329">
                  <c:v>#N/A</c:v>
                </c:pt>
                <c:pt idx="9330">
                  <c:v>#N/A</c:v>
                </c:pt>
                <c:pt idx="9331">
                  <c:v>#N/A</c:v>
                </c:pt>
                <c:pt idx="9332">
                  <c:v>#N/A</c:v>
                </c:pt>
                <c:pt idx="9333">
                  <c:v>#N/A</c:v>
                </c:pt>
                <c:pt idx="9334">
                  <c:v>#N/A</c:v>
                </c:pt>
                <c:pt idx="9335">
                  <c:v>#N/A</c:v>
                </c:pt>
                <c:pt idx="9336">
                  <c:v>#N/A</c:v>
                </c:pt>
                <c:pt idx="9337">
                  <c:v>#N/A</c:v>
                </c:pt>
                <c:pt idx="9338">
                  <c:v>#N/A</c:v>
                </c:pt>
                <c:pt idx="9339">
                  <c:v>#N/A</c:v>
                </c:pt>
                <c:pt idx="9340">
                  <c:v>#N/A</c:v>
                </c:pt>
                <c:pt idx="9341">
                  <c:v>#N/A</c:v>
                </c:pt>
                <c:pt idx="9342">
                  <c:v>#N/A</c:v>
                </c:pt>
                <c:pt idx="9343">
                  <c:v>#N/A</c:v>
                </c:pt>
                <c:pt idx="9344">
                  <c:v>#N/A</c:v>
                </c:pt>
                <c:pt idx="9345">
                  <c:v>#N/A</c:v>
                </c:pt>
                <c:pt idx="9346">
                  <c:v>#N/A</c:v>
                </c:pt>
                <c:pt idx="9347">
                  <c:v>#N/A</c:v>
                </c:pt>
                <c:pt idx="9348">
                  <c:v>#N/A</c:v>
                </c:pt>
                <c:pt idx="9349">
                  <c:v>#N/A</c:v>
                </c:pt>
                <c:pt idx="9350">
                  <c:v>#N/A</c:v>
                </c:pt>
                <c:pt idx="9351">
                  <c:v>#N/A</c:v>
                </c:pt>
                <c:pt idx="9352">
                  <c:v>#N/A</c:v>
                </c:pt>
                <c:pt idx="9353">
                  <c:v>#N/A</c:v>
                </c:pt>
                <c:pt idx="9354">
                  <c:v>#N/A</c:v>
                </c:pt>
                <c:pt idx="9355">
                  <c:v>#N/A</c:v>
                </c:pt>
                <c:pt idx="9356">
                  <c:v>#N/A</c:v>
                </c:pt>
                <c:pt idx="9357">
                  <c:v>#N/A</c:v>
                </c:pt>
                <c:pt idx="9358">
                  <c:v>#N/A</c:v>
                </c:pt>
                <c:pt idx="9359">
                  <c:v>#N/A</c:v>
                </c:pt>
                <c:pt idx="9360">
                  <c:v>#N/A</c:v>
                </c:pt>
                <c:pt idx="9361">
                  <c:v>#N/A</c:v>
                </c:pt>
                <c:pt idx="9362">
                  <c:v>#N/A</c:v>
                </c:pt>
                <c:pt idx="9363">
                  <c:v>#N/A</c:v>
                </c:pt>
                <c:pt idx="9364">
                  <c:v>#N/A</c:v>
                </c:pt>
                <c:pt idx="9365">
                  <c:v>#N/A</c:v>
                </c:pt>
                <c:pt idx="9366">
                  <c:v>#N/A</c:v>
                </c:pt>
                <c:pt idx="9367">
                  <c:v>#N/A</c:v>
                </c:pt>
                <c:pt idx="9368">
                  <c:v>#N/A</c:v>
                </c:pt>
                <c:pt idx="9369">
                  <c:v>#N/A</c:v>
                </c:pt>
                <c:pt idx="9370">
                  <c:v>#N/A</c:v>
                </c:pt>
                <c:pt idx="9371">
                  <c:v>#N/A</c:v>
                </c:pt>
                <c:pt idx="9372">
                  <c:v>#N/A</c:v>
                </c:pt>
                <c:pt idx="9373">
                  <c:v>#N/A</c:v>
                </c:pt>
                <c:pt idx="9374">
                  <c:v>#N/A</c:v>
                </c:pt>
                <c:pt idx="9375">
                  <c:v>#N/A</c:v>
                </c:pt>
                <c:pt idx="9376">
                  <c:v>#N/A</c:v>
                </c:pt>
                <c:pt idx="9377">
                  <c:v>#N/A</c:v>
                </c:pt>
                <c:pt idx="9378">
                  <c:v>#N/A</c:v>
                </c:pt>
                <c:pt idx="9379">
                  <c:v>#N/A</c:v>
                </c:pt>
                <c:pt idx="9380">
                  <c:v>#N/A</c:v>
                </c:pt>
                <c:pt idx="9381">
                  <c:v>#N/A</c:v>
                </c:pt>
                <c:pt idx="9382">
                  <c:v>#N/A</c:v>
                </c:pt>
                <c:pt idx="9383">
                  <c:v>#N/A</c:v>
                </c:pt>
                <c:pt idx="9384">
                  <c:v>#N/A</c:v>
                </c:pt>
                <c:pt idx="9385">
                  <c:v>#N/A</c:v>
                </c:pt>
                <c:pt idx="9386">
                  <c:v>#N/A</c:v>
                </c:pt>
                <c:pt idx="9387">
                  <c:v>#N/A</c:v>
                </c:pt>
                <c:pt idx="9388">
                  <c:v>#N/A</c:v>
                </c:pt>
                <c:pt idx="9389">
                  <c:v>#N/A</c:v>
                </c:pt>
                <c:pt idx="9390">
                  <c:v>#N/A</c:v>
                </c:pt>
                <c:pt idx="9391">
                  <c:v>#N/A</c:v>
                </c:pt>
                <c:pt idx="9392">
                  <c:v>#N/A</c:v>
                </c:pt>
                <c:pt idx="9393">
                  <c:v>#N/A</c:v>
                </c:pt>
                <c:pt idx="9394">
                  <c:v>#N/A</c:v>
                </c:pt>
                <c:pt idx="9395">
                  <c:v>#N/A</c:v>
                </c:pt>
                <c:pt idx="9396">
                  <c:v>#N/A</c:v>
                </c:pt>
                <c:pt idx="9397">
                  <c:v>#N/A</c:v>
                </c:pt>
                <c:pt idx="9398">
                  <c:v>#N/A</c:v>
                </c:pt>
                <c:pt idx="9399">
                  <c:v>#N/A</c:v>
                </c:pt>
                <c:pt idx="9400">
                  <c:v>#N/A</c:v>
                </c:pt>
                <c:pt idx="9401">
                  <c:v>#N/A</c:v>
                </c:pt>
                <c:pt idx="9402">
                  <c:v>#N/A</c:v>
                </c:pt>
                <c:pt idx="9403">
                  <c:v>#N/A</c:v>
                </c:pt>
                <c:pt idx="9404">
                  <c:v>#N/A</c:v>
                </c:pt>
                <c:pt idx="9405">
                  <c:v>#N/A</c:v>
                </c:pt>
                <c:pt idx="9406">
                  <c:v>#N/A</c:v>
                </c:pt>
                <c:pt idx="9407">
                  <c:v>#N/A</c:v>
                </c:pt>
                <c:pt idx="9408">
                  <c:v>#N/A</c:v>
                </c:pt>
                <c:pt idx="9409">
                  <c:v>#N/A</c:v>
                </c:pt>
                <c:pt idx="9410">
                  <c:v>#N/A</c:v>
                </c:pt>
                <c:pt idx="9411">
                  <c:v>#N/A</c:v>
                </c:pt>
                <c:pt idx="9412">
                  <c:v>#N/A</c:v>
                </c:pt>
                <c:pt idx="9413">
                  <c:v>#N/A</c:v>
                </c:pt>
                <c:pt idx="9414">
                  <c:v>#N/A</c:v>
                </c:pt>
                <c:pt idx="9415">
                  <c:v>#N/A</c:v>
                </c:pt>
                <c:pt idx="9416">
                  <c:v>#N/A</c:v>
                </c:pt>
                <c:pt idx="9417">
                  <c:v>#N/A</c:v>
                </c:pt>
                <c:pt idx="9418">
                  <c:v>#N/A</c:v>
                </c:pt>
                <c:pt idx="9419">
                  <c:v>#N/A</c:v>
                </c:pt>
                <c:pt idx="9420">
                  <c:v>#N/A</c:v>
                </c:pt>
                <c:pt idx="9421">
                  <c:v>#N/A</c:v>
                </c:pt>
                <c:pt idx="9422">
                  <c:v>#N/A</c:v>
                </c:pt>
                <c:pt idx="9423">
                  <c:v>#N/A</c:v>
                </c:pt>
                <c:pt idx="9424">
                  <c:v>#N/A</c:v>
                </c:pt>
                <c:pt idx="9425">
                  <c:v>#N/A</c:v>
                </c:pt>
                <c:pt idx="9426">
                  <c:v>#N/A</c:v>
                </c:pt>
                <c:pt idx="9427">
                  <c:v>#N/A</c:v>
                </c:pt>
                <c:pt idx="9428">
                  <c:v>#N/A</c:v>
                </c:pt>
                <c:pt idx="9429">
                  <c:v>#N/A</c:v>
                </c:pt>
                <c:pt idx="9430">
                  <c:v>#N/A</c:v>
                </c:pt>
                <c:pt idx="9431">
                  <c:v>#N/A</c:v>
                </c:pt>
                <c:pt idx="9432">
                  <c:v>#N/A</c:v>
                </c:pt>
                <c:pt idx="9433">
                  <c:v>#N/A</c:v>
                </c:pt>
                <c:pt idx="9434">
                  <c:v>#N/A</c:v>
                </c:pt>
                <c:pt idx="9435">
                  <c:v>#N/A</c:v>
                </c:pt>
                <c:pt idx="9436">
                  <c:v>#N/A</c:v>
                </c:pt>
                <c:pt idx="9437">
                  <c:v>#N/A</c:v>
                </c:pt>
                <c:pt idx="9438">
                  <c:v>#N/A</c:v>
                </c:pt>
                <c:pt idx="9439">
                  <c:v>#N/A</c:v>
                </c:pt>
                <c:pt idx="9440">
                  <c:v>#N/A</c:v>
                </c:pt>
                <c:pt idx="9441">
                  <c:v>#N/A</c:v>
                </c:pt>
                <c:pt idx="9442">
                  <c:v>#N/A</c:v>
                </c:pt>
                <c:pt idx="9443">
                  <c:v>#N/A</c:v>
                </c:pt>
                <c:pt idx="9444">
                  <c:v>#N/A</c:v>
                </c:pt>
                <c:pt idx="9445">
                  <c:v>#N/A</c:v>
                </c:pt>
                <c:pt idx="9446">
                  <c:v>#N/A</c:v>
                </c:pt>
                <c:pt idx="9447">
                  <c:v>#N/A</c:v>
                </c:pt>
                <c:pt idx="9448">
                  <c:v>#N/A</c:v>
                </c:pt>
                <c:pt idx="9449">
                  <c:v>#N/A</c:v>
                </c:pt>
                <c:pt idx="9450">
                  <c:v>#N/A</c:v>
                </c:pt>
                <c:pt idx="9451">
                  <c:v>#N/A</c:v>
                </c:pt>
                <c:pt idx="9452">
                  <c:v>#N/A</c:v>
                </c:pt>
                <c:pt idx="9453">
                  <c:v>#N/A</c:v>
                </c:pt>
                <c:pt idx="9454">
                  <c:v>#N/A</c:v>
                </c:pt>
                <c:pt idx="9455">
                  <c:v>#N/A</c:v>
                </c:pt>
                <c:pt idx="9456">
                  <c:v>#N/A</c:v>
                </c:pt>
                <c:pt idx="9457">
                  <c:v>#N/A</c:v>
                </c:pt>
                <c:pt idx="9458">
                  <c:v>#N/A</c:v>
                </c:pt>
                <c:pt idx="9459">
                  <c:v>#N/A</c:v>
                </c:pt>
                <c:pt idx="9460">
                  <c:v>#N/A</c:v>
                </c:pt>
                <c:pt idx="9461">
                  <c:v>#N/A</c:v>
                </c:pt>
                <c:pt idx="9462">
                  <c:v>#N/A</c:v>
                </c:pt>
                <c:pt idx="9463">
                  <c:v>#N/A</c:v>
                </c:pt>
                <c:pt idx="9464">
                  <c:v>#N/A</c:v>
                </c:pt>
                <c:pt idx="9465">
                  <c:v>#N/A</c:v>
                </c:pt>
                <c:pt idx="9466">
                  <c:v>#N/A</c:v>
                </c:pt>
                <c:pt idx="9467">
                  <c:v>#N/A</c:v>
                </c:pt>
                <c:pt idx="9468">
                  <c:v>#N/A</c:v>
                </c:pt>
                <c:pt idx="9469">
                  <c:v>#N/A</c:v>
                </c:pt>
                <c:pt idx="9470">
                  <c:v>#N/A</c:v>
                </c:pt>
                <c:pt idx="9471">
                  <c:v>#N/A</c:v>
                </c:pt>
                <c:pt idx="9472">
                  <c:v>#N/A</c:v>
                </c:pt>
                <c:pt idx="9473">
                  <c:v>#N/A</c:v>
                </c:pt>
                <c:pt idx="9474">
                  <c:v>#N/A</c:v>
                </c:pt>
                <c:pt idx="9475">
                  <c:v>#N/A</c:v>
                </c:pt>
                <c:pt idx="9476">
                  <c:v>#N/A</c:v>
                </c:pt>
                <c:pt idx="9477">
                  <c:v>#N/A</c:v>
                </c:pt>
                <c:pt idx="9478">
                  <c:v>#N/A</c:v>
                </c:pt>
                <c:pt idx="9479">
                  <c:v>#N/A</c:v>
                </c:pt>
                <c:pt idx="9480">
                  <c:v>#N/A</c:v>
                </c:pt>
                <c:pt idx="9481">
                  <c:v>#N/A</c:v>
                </c:pt>
                <c:pt idx="9482">
                  <c:v>#N/A</c:v>
                </c:pt>
                <c:pt idx="9483">
                  <c:v>#N/A</c:v>
                </c:pt>
                <c:pt idx="9484">
                  <c:v>#N/A</c:v>
                </c:pt>
                <c:pt idx="9485">
                  <c:v>#N/A</c:v>
                </c:pt>
                <c:pt idx="9486">
                  <c:v>#N/A</c:v>
                </c:pt>
                <c:pt idx="9487">
                  <c:v>#N/A</c:v>
                </c:pt>
                <c:pt idx="9488">
                  <c:v>#N/A</c:v>
                </c:pt>
                <c:pt idx="9489">
                  <c:v>#N/A</c:v>
                </c:pt>
                <c:pt idx="9490">
                  <c:v>#N/A</c:v>
                </c:pt>
                <c:pt idx="9491">
                  <c:v>#N/A</c:v>
                </c:pt>
                <c:pt idx="9492">
                  <c:v>#N/A</c:v>
                </c:pt>
                <c:pt idx="9493">
                  <c:v>#N/A</c:v>
                </c:pt>
                <c:pt idx="9494">
                  <c:v>#N/A</c:v>
                </c:pt>
                <c:pt idx="9495">
                  <c:v>#N/A</c:v>
                </c:pt>
                <c:pt idx="9496">
                  <c:v>#N/A</c:v>
                </c:pt>
                <c:pt idx="9497">
                  <c:v>#N/A</c:v>
                </c:pt>
                <c:pt idx="9498">
                  <c:v>#N/A</c:v>
                </c:pt>
                <c:pt idx="9499">
                  <c:v>#N/A</c:v>
                </c:pt>
                <c:pt idx="9500">
                  <c:v>#N/A</c:v>
                </c:pt>
                <c:pt idx="9501">
                  <c:v>#N/A</c:v>
                </c:pt>
                <c:pt idx="9502">
                  <c:v>#N/A</c:v>
                </c:pt>
                <c:pt idx="9503">
                  <c:v>#N/A</c:v>
                </c:pt>
                <c:pt idx="9504">
                  <c:v>#N/A</c:v>
                </c:pt>
                <c:pt idx="9505">
                  <c:v>#N/A</c:v>
                </c:pt>
                <c:pt idx="9506">
                  <c:v>#N/A</c:v>
                </c:pt>
                <c:pt idx="9507">
                  <c:v>#N/A</c:v>
                </c:pt>
                <c:pt idx="9508">
                  <c:v>#N/A</c:v>
                </c:pt>
                <c:pt idx="9509">
                  <c:v>#N/A</c:v>
                </c:pt>
                <c:pt idx="9510">
                  <c:v>#N/A</c:v>
                </c:pt>
                <c:pt idx="9511">
                  <c:v>#N/A</c:v>
                </c:pt>
                <c:pt idx="9512">
                  <c:v>#N/A</c:v>
                </c:pt>
                <c:pt idx="9513">
                  <c:v>#N/A</c:v>
                </c:pt>
                <c:pt idx="9514">
                  <c:v>#N/A</c:v>
                </c:pt>
                <c:pt idx="9515">
                  <c:v>#N/A</c:v>
                </c:pt>
                <c:pt idx="9516">
                  <c:v>#N/A</c:v>
                </c:pt>
                <c:pt idx="9517">
                  <c:v>#N/A</c:v>
                </c:pt>
                <c:pt idx="9518">
                  <c:v>#N/A</c:v>
                </c:pt>
                <c:pt idx="9519">
                  <c:v>#N/A</c:v>
                </c:pt>
                <c:pt idx="9520">
                  <c:v>#N/A</c:v>
                </c:pt>
                <c:pt idx="9521">
                  <c:v>#N/A</c:v>
                </c:pt>
                <c:pt idx="9522">
                  <c:v>#N/A</c:v>
                </c:pt>
                <c:pt idx="9523">
                  <c:v>#N/A</c:v>
                </c:pt>
                <c:pt idx="9524">
                  <c:v>#N/A</c:v>
                </c:pt>
                <c:pt idx="9525">
                  <c:v>#N/A</c:v>
                </c:pt>
                <c:pt idx="9526">
                  <c:v>#N/A</c:v>
                </c:pt>
                <c:pt idx="9527">
                  <c:v>#N/A</c:v>
                </c:pt>
                <c:pt idx="9528">
                  <c:v>#N/A</c:v>
                </c:pt>
                <c:pt idx="9529">
                  <c:v>#N/A</c:v>
                </c:pt>
                <c:pt idx="9530">
                  <c:v>#N/A</c:v>
                </c:pt>
                <c:pt idx="9531">
                  <c:v>#N/A</c:v>
                </c:pt>
                <c:pt idx="9532">
                  <c:v>#N/A</c:v>
                </c:pt>
                <c:pt idx="9533">
                  <c:v>#N/A</c:v>
                </c:pt>
                <c:pt idx="9534">
                  <c:v>#N/A</c:v>
                </c:pt>
                <c:pt idx="9535">
                  <c:v>#N/A</c:v>
                </c:pt>
                <c:pt idx="9536">
                  <c:v>#N/A</c:v>
                </c:pt>
                <c:pt idx="9537">
                  <c:v>#N/A</c:v>
                </c:pt>
                <c:pt idx="9538">
                  <c:v>#N/A</c:v>
                </c:pt>
                <c:pt idx="9539">
                  <c:v>#N/A</c:v>
                </c:pt>
                <c:pt idx="9540">
                  <c:v>#N/A</c:v>
                </c:pt>
                <c:pt idx="9541">
                  <c:v>#N/A</c:v>
                </c:pt>
                <c:pt idx="9542">
                  <c:v>#N/A</c:v>
                </c:pt>
                <c:pt idx="9543">
                  <c:v>#N/A</c:v>
                </c:pt>
                <c:pt idx="9544">
                  <c:v>#N/A</c:v>
                </c:pt>
                <c:pt idx="9545">
                  <c:v>#N/A</c:v>
                </c:pt>
                <c:pt idx="9546">
                  <c:v>#N/A</c:v>
                </c:pt>
                <c:pt idx="9547">
                  <c:v>#N/A</c:v>
                </c:pt>
                <c:pt idx="9548">
                  <c:v>#N/A</c:v>
                </c:pt>
                <c:pt idx="9549">
                  <c:v>#N/A</c:v>
                </c:pt>
                <c:pt idx="9550">
                  <c:v>#N/A</c:v>
                </c:pt>
                <c:pt idx="9551">
                  <c:v>#N/A</c:v>
                </c:pt>
                <c:pt idx="9552">
                  <c:v>#N/A</c:v>
                </c:pt>
                <c:pt idx="9553">
                  <c:v>#N/A</c:v>
                </c:pt>
                <c:pt idx="9554">
                  <c:v>#N/A</c:v>
                </c:pt>
                <c:pt idx="9555">
                  <c:v>#N/A</c:v>
                </c:pt>
                <c:pt idx="9556">
                  <c:v>#N/A</c:v>
                </c:pt>
                <c:pt idx="9557">
                  <c:v>#N/A</c:v>
                </c:pt>
                <c:pt idx="9558">
                  <c:v>#N/A</c:v>
                </c:pt>
                <c:pt idx="9559">
                  <c:v>#N/A</c:v>
                </c:pt>
                <c:pt idx="9560">
                  <c:v>#N/A</c:v>
                </c:pt>
                <c:pt idx="9561">
                  <c:v>#N/A</c:v>
                </c:pt>
                <c:pt idx="9562">
                  <c:v>#N/A</c:v>
                </c:pt>
                <c:pt idx="9563">
                  <c:v>#N/A</c:v>
                </c:pt>
                <c:pt idx="9564">
                  <c:v>#N/A</c:v>
                </c:pt>
                <c:pt idx="9565">
                  <c:v>#N/A</c:v>
                </c:pt>
                <c:pt idx="9566">
                  <c:v>#N/A</c:v>
                </c:pt>
                <c:pt idx="9567">
                  <c:v>#N/A</c:v>
                </c:pt>
                <c:pt idx="9568">
                  <c:v>#N/A</c:v>
                </c:pt>
                <c:pt idx="9569">
                  <c:v>#N/A</c:v>
                </c:pt>
                <c:pt idx="9570">
                  <c:v>#N/A</c:v>
                </c:pt>
                <c:pt idx="9571">
                  <c:v>#N/A</c:v>
                </c:pt>
                <c:pt idx="9572">
                  <c:v>#N/A</c:v>
                </c:pt>
                <c:pt idx="9573">
                  <c:v>#N/A</c:v>
                </c:pt>
                <c:pt idx="9574">
                  <c:v>#N/A</c:v>
                </c:pt>
                <c:pt idx="9575">
                  <c:v>#N/A</c:v>
                </c:pt>
                <c:pt idx="9576">
                  <c:v>#N/A</c:v>
                </c:pt>
                <c:pt idx="9577">
                  <c:v>#N/A</c:v>
                </c:pt>
                <c:pt idx="9578">
                  <c:v>#N/A</c:v>
                </c:pt>
                <c:pt idx="9579">
                  <c:v>#N/A</c:v>
                </c:pt>
                <c:pt idx="9580">
                  <c:v>#N/A</c:v>
                </c:pt>
                <c:pt idx="9581">
                  <c:v>#N/A</c:v>
                </c:pt>
                <c:pt idx="9582">
                  <c:v>#N/A</c:v>
                </c:pt>
                <c:pt idx="9583">
                  <c:v>#N/A</c:v>
                </c:pt>
                <c:pt idx="9584">
                  <c:v>#N/A</c:v>
                </c:pt>
                <c:pt idx="9585">
                  <c:v>#N/A</c:v>
                </c:pt>
                <c:pt idx="9586">
                  <c:v>#N/A</c:v>
                </c:pt>
                <c:pt idx="9587">
                  <c:v>#N/A</c:v>
                </c:pt>
                <c:pt idx="9588">
                  <c:v>#N/A</c:v>
                </c:pt>
                <c:pt idx="9589">
                  <c:v>#N/A</c:v>
                </c:pt>
                <c:pt idx="9590">
                  <c:v>#N/A</c:v>
                </c:pt>
                <c:pt idx="9591">
                  <c:v>#N/A</c:v>
                </c:pt>
                <c:pt idx="9592">
                  <c:v>#N/A</c:v>
                </c:pt>
                <c:pt idx="9593">
                  <c:v>#N/A</c:v>
                </c:pt>
                <c:pt idx="9594">
                  <c:v>#N/A</c:v>
                </c:pt>
                <c:pt idx="9595">
                  <c:v>#N/A</c:v>
                </c:pt>
                <c:pt idx="9596">
                  <c:v>#N/A</c:v>
                </c:pt>
                <c:pt idx="9597">
                  <c:v>#N/A</c:v>
                </c:pt>
                <c:pt idx="9598">
                  <c:v>#N/A</c:v>
                </c:pt>
                <c:pt idx="9599">
                  <c:v>#N/A</c:v>
                </c:pt>
                <c:pt idx="9600">
                  <c:v>#N/A</c:v>
                </c:pt>
                <c:pt idx="9601">
                  <c:v>#N/A</c:v>
                </c:pt>
                <c:pt idx="9602">
                  <c:v>#N/A</c:v>
                </c:pt>
                <c:pt idx="9603">
                  <c:v>#N/A</c:v>
                </c:pt>
                <c:pt idx="9604">
                  <c:v>#N/A</c:v>
                </c:pt>
                <c:pt idx="9605">
                  <c:v>#N/A</c:v>
                </c:pt>
                <c:pt idx="9606">
                  <c:v>#N/A</c:v>
                </c:pt>
                <c:pt idx="9607">
                  <c:v>#N/A</c:v>
                </c:pt>
                <c:pt idx="9608">
                  <c:v>#N/A</c:v>
                </c:pt>
                <c:pt idx="9609">
                  <c:v>#N/A</c:v>
                </c:pt>
                <c:pt idx="9610">
                  <c:v>#N/A</c:v>
                </c:pt>
                <c:pt idx="9611">
                  <c:v>#N/A</c:v>
                </c:pt>
                <c:pt idx="9612">
                  <c:v>#N/A</c:v>
                </c:pt>
                <c:pt idx="9613">
                  <c:v>#N/A</c:v>
                </c:pt>
                <c:pt idx="9614">
                  <c:v>#N/A</c:v>
                </c:pt>
                <c:pt idx="9615">
                  <c:v>#N/A</c:v>
                </c:pt>
                <c:pt idx="9616">
                  <c:v>#N/A</c:v>
                </c:pt>
                <c:pt idx="9617">
                  <c:v>#N/A</c:v>
                </c:pt>
                <c:pt idx="9618">
                  <c:v>#N/A</c:v>
                </c:pt>
                <c:pt idx="9619">
                  <c:v>#N/A</c:v>
                </c:pt>
                <c:pt idx="9620">
                  <c:v>#N/A</c:v>
                </c:pt>
                <c:pt idx="9621">
                  <c:v>#N/A</c:v>
                </c:pt>
                <c:pt idx="9622">
                  <c:v>#N/A</c:v>
                </c:pt>
                <c:pt idx="9623">
                  <c:v>#N/A</c:v>
                </c:pt>
                <c:pt idx="9624">
                  <c:v>#N/A</c:v>
                </c:pt>
                <c:pt idx="9625">
                  <c:v>#N/A</c:v>
                </c:pt>
                <c:pt idx="9626">
                  <c:v>#N/A</c:v>
                </c:pt>
                <c:pt idx="9627">
                  <c:v>#N/A</c:v>
                </c:pt>
                <c:pt idx="9628">
                  <c:v>#N/A</c:v>
                </c:pt>
                <c:pt idx="9629">
                  <c:v>#N/A</c:v>
                </c:pt>
                <c:pt idx="9630">
                  <c:v>#N/A</c:v>
                </c:pt>
                <c:pt idx="9631">
                  <c:v>#N/A</c:v>
                </c:pt>
                <c:pt idx="9632">
                  <c:v>#N/A</c:v>
                </c:pt>
                <c:pt idx="9633">
                  <c:v>#N/A</c:v>
                </c:pt>
                <c:pt idx="9634">
                  <c:v>#N/A</c:v>
                </c:pt>
                <c:pt idx="9635">
                  <c:v>#N/A</c:v>
                </c:pt>
                <c:pt idx="9636">
                  <c:v>#N/A</c:v>
                </c:pt>
                <c:pt idx="9637">
                  <c:v>#N/A</c:v>
                </c:pt>
                <c:pt idx="9638">
                  <c:v>#N/A</c:v>
                </c:pt>
                <c:pt idx="9639">
                  <c:v>#N/A</c:v>
                </c:pt>
                <c:pt idx="9640">
                  <c:v>#N/A</c:v>
                </c:pt>
                <c:pt idx="9641">
                  <c:v>#N/A</c:v>
                </c:pt>
                <c:pt idx="9642">
                  <c:v>#N/A</c:v>
                </c:pt>
                <c:pt idx="9643">
                  <c:v>#N/A</c:v>
                </c:pt>
                <c:pt idx="9644">
                  <c:v>#N/A</c:v>
                </c:pt>
                <c:pt idx="9645">
                  <c:v>#N/A</c:v>
                </c:pt>
                <c:pt idx="9646">
                  <c:v>#N/A</c:v>
                </c:pt>
                <c:pt idx="9647">
                  <c:v>#N/A</c:v>
                </c:pt>
                <c:pt idx="9648">
                  <c:v>#N/A</c:v>
                </c:pt>
                <c:pt idx="9649">
                  <c:v>#N/A</c:v>
                </c:pt>
                <c:pt idx="9650">
                  <c:v>#N/A</c:v>
                </c:pt>
                <c:pt idx="9651">
                  <c:v>#N/A</c:v>
                </c:pt>
                <c:pt idx="9652">
                  <c:v>#N/A</c:v>
                </c:pt>
                <c:pt idx="9653">
                  <c:v>#N/A</c:v>
                </c:pt>
                <c:pt idx="9654">
                  <c:v>#N/A</c:v>
                </c:pt>
                <c:pt idx="9655">
                  <c:v>#N/A</c:v>
                </c:pt>
                <c:pt idx="9656">
                  <c:v>#N/A</c:v>
                </c:pt>
                <c:pt idx="9657">
                  <c:v>#N/A</c:v>
                </c:pt>
                <c:pt idx="9658">
                  <c:v>#N/A</c:v>
                </c:pt>
                <c:pt idx="9659">
                  <c:v>#N/A</c:v>
                </c:pt>
                <c:pt idx="9660">
                  <c:v>#N/A</c:v>
                </c:pt>
                <c:pt idx="9661">
                  <c:v>#N/A</c:v>
                </c:pt>
                <c:pt idx="9662">
                  <c:v>#N/A</c:v>
                </c:pt>
                <c:pt idx="9663">
                  <c:v>#N/A</c:v>
                </c:pt>
                <c:pt idx="9664">
                  <c:v>#N/A</c:v>
                </c:pt>
                <c:pt idx="9665">
                  <c:v>#N/A</c:v>
                </c:pt>
                <c:pt idx="9666">
                  <c:v>#N/A</c:v>
                </c:pt>
                <c:pt idx="9667">
                  <c:v>#N/A</c:v>
                </c:pt>
                <c:pt idx="9668">
                  <c:v>#N/A</c:v>
                </c:pt>
                <c:pt idx="9669">
                  <c:v>#N/A</c:v>
                </c:pt>
                <c:pt idx="9670">
                  <c:v>#N/A</c:v>
                </c:pt>
                <c:pt idx="9671">
                  <c:v>#N/A</c:v>
                </c:pt>
                <c:pt idx="9672">
                  <c:v>#N/A</c:v>
                </c:pt>
                <c:pt idx="9673">
                  <c:v>#N/A</c:v>
                </c:pt>
                <c:pt idx="9674">
                  <c:v>#N/A</c:v>
                </c:pt>
                <c:pt idx="9675">
                  <c:v>#N/A</c:v>
                </c:pt>
                <c:pt idx="9676">
                  <c:v>#N/A</c:v>
                </c:pt>
                <c:pt idx="9677">
                  <c:v>#N/A</c:v>
                </c:pt>
                <c:pt idx="9678">
                  <c:v>#N/A</c:v>
                </c:pt>
                <c:pt idx="9679">
                  <c:v>#N/A</c:v>
                </c:pt>
                <c:pt idx="9680">
                  <c:v>#N/A</c:v>
                </c:pt>
                <c:pt idx="9681">
                  <c:v>#N/A</c:v>
                </c:pt>
                <c:pt idx="9682">
                  <c:v>#N/A</c:v>
                </c:pt>
                <c:pt idx="9683">
                  <c:v>#N/A</c:v>
                </c:pt>
                <c:pt idx="9684">
                  <c:v>#N/A</c:v>
                </c:pt>
                <c:pt idx="9685">
                  <c:v>#N/A</c:v>
                </c:pt>
                <c:pt idx="9686">
                  <c:v>#N/A</c:v>
                </c:pt>
                <c:pt idx="9687">
                  <c:v>#N/A</c:v>
                </c:pt>
                <c:pt idx="9688">
                  <c:v>#N/A</c:v>
                </c:pt>
                <c:pt idx="9689">
                  <c:v>#N/A</c:v>
                </c:pt>
                <c:pt idx="9690">
                  <c:v>#N/A</c:v>
                </c:pt>
                <c:pt idx="9691">
                  <c:v>#N/A</c:v>
                </c:pt>
                <c:pt idx="9692">
                  <c:v>#N/A</c:v>
                </c:pt>
                <c:pt idx="9693">
                  <c:v>#N/A</c:v>
                </c:pt>
                <c:pt idx="9694">
                  <c:v>#N/A</c:v>
                </c:pt>
                <c:pt idx="9695">
                  <c:v>#N/A</c:v>
                </c:pt>
                <c:pt idx="9696">
                  <c:v>#N/A</c:v>
                </c:pt>
                <c:pt idx="9697">
                  <c:v>#N/A</c:v>
                </c:pt>
                <c:pt idx="9698">
                  <c:v>#N/A</c:v>
                </c:pt>
                <c:pt idx="9699">
                  <c:v>#N/A</c:v>
                </c:pt>
                <c:pt idx="9700">
                  <c:v>#N/A</c:v>
                </c:pt>
                <c:pt idx="9701">
                  <c:v>#N/A</c:v>
                </c:pt>
                <c:pt idx="9702">
                  <c:v>#N/A</c:v>
                </c:pt>
                <c:pt idx="9703">
                  <c:v>#N/A</c:v>
                </c:pt>
                <c:pt idx="9704">
                  <c:v>#N/A</c:v>
                </c:pt>
                <c:pt idx="9705">
                  <c:v>#N/A</c:v>
                </c:pt>
                <c:pt idx="9706">
                  <c:v>#N/A</c:v>
                </c:pt>
                <c:pt idx="9707">
                  <c:v>#N/A</c:v>
                </c:pt>
                <c:pt idx="9708">
                  <c:v>#N/A</c:v>
                </c:pt>
                <c:pt idx="9709">
                  <c:v>#N/A</c:v>
                </c:pt>
                <c:pt idx="9710">
                  <c:v>#N/A</c:v>
                </c:pt>
                <c:pt idx="9711">
                  <c:v>#N/A</c:v>
                </c:pt>
                <c:pt idx="9712">
                  <c:v>#N/A</c:v>
                </c:pt>
                <c:pt idx="9713">
                  <c:v>#N/A</c:v>
                </c:pt>
                <c:pt idx="9714">
                  <c:v>#N/A</c:v>
                </c:pt>
                <c:pt idx="9715">
                  <c:v>#N/A</c:v>
                </c:pt>
                <c:pt idx="9716">
                  <c:v>#N/A</c:v>
                </c:pt>
                <c:pt idx="9717">
                  <c:v>#N/A</c:v>
                </c:pt>
                <c:pt idx="9718">
                  <c:v>#N/A</c:v>
                </c:pt>
                <c:pt idx="9719">
                  <c:v>#N/A</c:v>
                </c:pt>
                <c:pt idx="9720">
                  <c:v>#N/A</c:v>
                </c:pt>
                <c:pt idx="9721">
                  <c:v>#N/A</c:v>
                </c:pt>
                <c:pt idx="9722">
                  <c:v>#N/A</c:v>
                </c:pt>
                <c:pt idx="9723">
                  <c:v>#N/A</c:v>
                </c:pt>
                <c:pt idx="9724">
                  <c:v>#N/A</c:v>
                </c:pt>
                <c:pt idx="9725">
                  <c:v>#N/A</c:v>
                </c:pt>
                <c:pt idx="9726">
                  <c:v>#N/A</c:v>
                </c:pt>
                <c:pt idx="9727">
                  <c:v>#N/A</c:v>
                </c:pt>
                <c:pt idx="9728">
                  <c:v>#N/A</c:v>
                </c:pt>
                <c:pt idx="9729">
                  <c:v>#N/A</c:v>
                </c:pt>
                <c:pt idx="9730">
                  <c:v>#N/A</c:v>
                </c:pt>
                <c:pt idx="9731">
                  <c:v>#N/A</c:v>
                </c:pt>
                <c:pt idx="9732">
                  <c:v>#N/A</c:v>
                </c:pt>
                <c:pt idx="9733">
                  <c:v>#N/A</c:v>
                </c:pt>
                <c:pt idx="9734">
                  <c:v>#N/A</c:v>
                </c:pt>
                <c:pt idx="9735">
                  <c:v>#N/A</c:v>
                </c:pt>
                <c:pt idx="9736">
                  <c:v>#N/A</c:v>
                </c:pt>
                <c:pt idx="9737">
                  <c:v>#N/A</c:v>
                </c:pt>
                <c:pt idx="9738">
                  <c:v>#N/A</c:v>
                </c:pt>
                <c:pt idx="9739">
                  <c:v>#N/A</c:v>
                </c:pt>
                <c:pt idx="9740">
                  <c:v>#N/A</c:v>
                </c:pt>
                <c:pt idx="9741">
                  <c:v>#N/A</c:v>
                </c:pt>
                <c:pt idx="9742">
                  <c:v>#N/A</c:v>
                </c:pt>
                <c:pt idx="9743">
                  <c:v>#N/A</c:v>
                </c:pt>
                <c:pt idx="9744">
                  <c:v>#N/A</c:v>
                </c:pt>
                <c:pt idx="9745">
                  <c:v>#N/A</c:v>
                </c:pt>
                <c:pt idx="9746">
                  <c:v>#N/A</c:v>
                </c:pt>
                <c:pt idx="9747">
                  <c:v>#N/A</c:v>
                </c:pt>
                <c:pt idx="9748">
                  <c:v>#N/A</c:v>
                </c:pt>
                <c:pt idx="9749">
                  <c:v>#N/A</c:v>
                </c:pt>
                <c:pt idx="9750">
                  <c:v>#N/A</c:v>
                </c:pt>
                <c:pt idx="9751">
                  <c:v>#N/A</c:v>
                </c:pt>
                <c:pt idx="9752">
                  <c:v>#N/A</c:v>
                </c:pt>
                <c:pt idx="9753">
                  <c:v>#N/A</c:v>
                </c:pt>
                <c:pt idx="9754">
                  <c:v>#N/A</c:v>
                </c:pt>
                <c:pt idx="9755">
                  <c:v>#N/A</c:v>
                </c:pt>
                <c:pt idx="9756">
                  <c:v>#N/A</c:v>
                </c:pt>
                <c:pt idx="9757">
                  <c:v>#N/A</c:v>
                </c:pt>
                <c:pt idx="9758">
                  <c:v>#N/A</c:v>
                </c:pt>
                <c:pt idx="9759">
                  <c:v>#N/A</c:v>
                </c:pt>
                <c:pt idx="9760">
                  <c:v>#N/A</c:v>
                </c:pt>
                <c:pt idx="9761">
                  <c:v>#N/A</c:v>
                </c:pt>
                <c:pt idx="9762">
                  <c:v>#N/A</c:v>
                </c:pt>
                <c:pt idx="9763">
                  <c:v>#N/A</c:v>
                </c:pt>
                <c:pt idx="9764">
                  <c:v>#N/A</c:v>
                </c:pt>
                <c:pt idx="9765">
                  <c:v>#N/A</c:v>
                </c:pt>
                <c:pt idx="9766">
                  <c:v>#N/A</c:v>
                </c:pt>
                <c:pt idx="9767">
                  <c:v>#N/A</c:v>
                </c:pt>
                <c:pt idx="9768">
                  <c:v>#N/A</c:v>
                </c:pt>
                <c:pt idx="9769">
                  <c:v>#N/A</c:v>
                </c:pt>
                <c:pt idx="9770">
                  <c:v>#N/A</c:v>
                </c:pt>
                <c:pt idx="9771">
                  <c:v>#N/A</c:v>
                </c:pt>
                <c:pt idx="9772">
                  <c:v>#N/A</c:v>
                </c:pt>
                <c:pt idx="9773">
                  <c:v>#N/A</c:v>
                </c:pt>
                <c:pt idx="9774">
                  <c:v>#N/A</c:v>
                </c:pt>
                <c:pt idx="9775">
                  <c:v>#N/A</c:v>
                </c:pt>
                <c:pt idx="9776">
                  <c:v>#N/A</c:v>
                </c:pt>
                <c:pt idx="9777">
                  <c:v>#N/A</c:v>
                </c:pt>
                <c:pt idx="9778">
                  <c:v>#N/A</c:v>
                </c:pt>
                <c:pt idx="9779">
                  <c:v>#N/A</c:v>
                </c:pt>
                <c:pt idx="9780">
                  <c:v>#N/A</c:v>
                </c:pt>
                <c:pt idx="9781">
                  <c:v>#N/A</c:v>
                </c:pt>
                <c:pt idx="9782">
                  <c:v>#N/A</c:v>
                </c:pt>
                <c:pt idx="9783">
                  <c:v>#N/A</c:v>
                </c:pt>
                <c:pt idx="9784">
                  <c:v>#N/A</c:v>
                </c:pt>
                <c:pt idx="9785">
                  <c:v>#N/A</c:v>
                </c:pt>
                <c:pt idx="9786">
                  <c:v>#N/A</c:v>
                </c:pt>
                <c:pt idx="9787">
                  <c:v>#N/A</c:v>
                </c:pt>
                <c:pt idx="9788">
                  <c:v>#N/A</c:v>
                </c:pt>
                <c:pt idx="9789">
                  <c:v>#N/A</c:v>
                </c:pt>
                <c:pt idx="9790">
                  <c:v>#N/A</c:v>
                </c:pt>
                <c:pt idx="9791">
                  <c:v>#N/A</c:v>
                </c:pt>
                <c:pt idx="9792">
                  <c:v>#N/A</c:v>
                </c:pt>
                <c:pt idx="9793">
                  <c:v>#N/A</c:v>
                </c:pt>
                <c:pt idx="9794">
                  <c:v>#N/A</c:v>
                </c:pt>
                <c:pt idx="9795">
                  <c:v>#N/A</c:v>
                </c:pt>
                <c:pt idx="9796">
                  <c:v>#N/A</c:v>
                </c:pt>
                <c:pt idx="9797">
                  <c:v>#N/A</c:v>
                </c:pt>
                <c:pt idx="9798">
                  <c:v>#N/A</c:v>
                </c:pt>
                <c:pt idx="9799">
                  <c:v>#N/A</c:v>
                </c:pt>
                <c:pt idx="9800">
                  <c:v>#N/A</c:v>
                </c:pt>
                <c:pt idx="9801">
                  <c:v>#N/A</c:v>
                </c:pt>
                <c:pt idx="9802">
                  <c:v>#N/A</c:v>
                </c:pt>
                <c:pt idx="9803">
                  <c:v>#N/A</c:v>
                </c:pt>
                <c:pt idx="9804">
                  <c:v>#N/A</c:v>
                </c:pt>
                <c:pt idx="9805">
                  <c:v>#N/A</c:v>
                </c:pt>
                <c:pt idx="9806">
                  <c:v>#N/A</c:v>
                </c:pt>
                <c:pt idx="9807">
                  <c:v>#N/A</c:v>
                </c:pt>
                <c:pt idx="9808">
                  <c:v>#N/A</c:v>
                </c:pt>
                <c:pt idx="9809">
                  <c:v>#N/A</c:v>
                </c:pt>
                <c:pt idx="9810">
                  <c:v>#N/A</c:v>
                </c:pt>
                <c:pt idx="9811">
                  <c:v>#N/A</c:v>
                </c:pt>
                <c:pt idx="9812">
                  <c:v>#N/A</c:v>
                </c:pt>
                <c:pt idx="9813">
                  <c:v>#N/A</c:v>
                </c:pt>
                <c:pt idx="9814">
                  <c:v>#N/A</c:v>
                </c:pt>
                <c:pt idx="9815">
                  <c:v>#N/A</c:v>
                </c:pt>
                <c:pt idx="9816">
                  <c:v>#N/A</c:v>
                </c:pt>
                <c:pt idx="9817">
                  <c:v>#N/A</c:v>
                </c:pt>
                <c:pt idx="9818">
                  <c:v>#N/A</c:v>
                </c:pt>
                <c:pt idx="9819">
                  <c:v>#N/A</c:v>
                </c:pt>
                <c:pt idx="9820">
                  <c:v>#N/A</c:v>
                </c:pt>
                <c:pt idx="9821">
                  <c:v>#N/A</c:v>
                </c:pt>
                <c:pt idx="9822">
                  <c:v>#N/A</c:v>
                </c:pt>
                <c:pt idx="9823">
                  <c:v>#N/A</c:v>
                </c:pt>
                <c:pt idx="9824">
                  <c:v>#N/A</c:v>
                </c:pt>
                <c:pt idx="9825">
                  <c:v>#N/A</c:v>
                </c:pt>
                <c:pt idx="9826">
                  <c:v>#N/A</c:v>
                </c:pt>
                <c:pt idx="9827">
                  <c:v>#N/A</c:v>
                </c:pt>
                <c:pt idx="9828">
                  <c:v>#N/A</c:v>
                </c:pt>
                <c:pt idx="9829">
                  <c:v>#N/A</c:v>
                </c:pt>
                <c:pt idx="9830">
                  <c:v>#N/A</c:v>
                </c:pt>
                <c:pt idx="9831">
                  <c:v>#N/A</c:v>
                </c:pt>
                <c:pt idx="9832">
                  <c:v>#N/A</c:v>
                </c:pt>
                <c:pt idx="9833">
                  <c:v>#N/A</c:v>
                </c:pt>
                <c:pt idx="9834">
                  <c:v>#N/A</c:v>
                </c:pt>
                <c:pt idx="9835">
                  <c:v>#N/A</c:v>
                </c:pt>
                <c:pt idx="9836">
                  <c:v>#N/A</c:v>
                </c:pt>
                <c:pt idx="9837">
                  <c:v>#N/A</c:v>
                </c:pt>
                <c:pt idx="9838">
                  <c:v>#N/A</c:v>
                </c:pt>
                <c:pt idx="9839">
                  <c:v>#N/A</c:v>
                </c:pt>
                <c:pt idx="9840">
                  <c:v>#N/A</c:v>
                </c:pt>
                <c:pt idx="9841">
                  <c:v>#N/A</c:v>
                </c:pt>
                <c:pt idx="9842">
                  <c:v>#N/A</c:v>
                </c:pt>
                <c:pt idx="9843">
                  <c:v>#N/A</c:v>
                </c:pt>
                <c:pt idx="9844">
                  <c:v>#N/A</c:v>
                </c:pt>
                <c:pt idx="9845">
                  <c:v>#N/A</c:v>
                </c:pt>
                <c:pt idx="9846">
                  <c:v>#N/A</c:v>
                </c:pt>
                <c:pt idx="9847">
                  <c:v>#N/A</c:v>
                </c:pt>
                <c:pt idx="9848">
                  <c:v>#N/A</c:v>
                </c:pt>
                <c:pt idx="9849">
                  <c:v>#N/A</c:v>
                </c:pt>
                <c:pt idx="9850">
                  <c:v>#N/A</c:v>
                </c:pt>
                <c:pt idx="9851">
                  <c:v>#N/A</c:v>
                </c:pt>
                <c:pt idx="9852">
                  <c:v>#N/A</c:v>
                </c:pt>
                <c:pt idx="9853">
                  <c:v>#N/A</c:v>
                </c:pt>
                <c:pt idx="9854">
                  <c:v>#N/A</c:v>
                </c:pt>
                <c:pt idx="9855">
                  <c:v>#N/A</c:v>
                </c:pt>
                <c:pt idx="9856">
                  <c:v>#N/A</c:v>
                </c:pt>
                <c:pt idx="9857">
                  <c:v>#N/A</c:v>
                </c:pt>
                <c:pt idx="9858">
                  <c:v>#N/A</c:v>
                </c:pt>
                <c:pt idx="9859">
                  <c:v>#N/A</c:v>
                </c:pt>
                <c:pt idx="9860">
                  <c:v>#N/A</c:v>
                </c:pt>
                <c:pt idx="9861">
                  <c:v>#N/A</c:v>
                </c:pt>
                <c:pt idx="9862">
                  <c:v>#N/A</c:v>
                </c:pt>
                <c:pt idx="9863">
                  <c:v>#N/A</c:v>
                </c:pt>
                <c:pt idx="9864">
                  <c:v>#N/A</c:v>
                </c:pt>
                <c:pt idx="9865">
                  <c:v>#N/A</c:v>
                </c:pt>
                <c:pt idx="9866">
                  <c:v>#N/A</c:v>
                </c:pt>
                <c:pt idx="9867">
                  <c:v>#N/A</c:v>
                </c:pt>
                <c:pt idx="9868">
                  <c:v>#N/A</c:v>
                </c:pt>
                <c:pt idx="9869">
                  <c:v>#N/A</c:v>
                </c:pt>
                <c:pt idx="9870">
                  <c:v>#N/A</c:v>
                </c:pt>
                <c:pt idx="9871">
                  <c:v>#N/A</c:v>
                </c:pt>
                <c:pt idx="9872">
                  <c:v>#N/A</c:v>
                </c:pt>
                <c:pt idx="9873">
                  <c:v>#N/A</c:v>
                </c:pt>
                <c:pt idx="9874">
                  <c:v>#N/A</c:v>
                </c:pt>
                <c:pt idx="9875">
                  <c:v>#N/A</c:v>
                </c:pt>
                <c:pt idx="9876">
                  <c:v>#N/A</c:v>
                </c:pt>
                <c:pt idx="9877">
                  <c:v>#N/A</c:v>
                </c:pt>
                <c:pt idx="9878">
                  <c:v>#N/A</c:v>
                </c:pt>
                <c:pt idx="9879">
                  <c:v>#N/A</c:v>
                </c:pt>
                <c:pt idx="9880">
                  <c:v>#N/A</c:v>
                </c:pt>
                <c:pt idx="9881">
                  <c:v>#N/A</c:v>
                </c:pt>
                <c:pt idx="9882">
                  <c:v>#N/A</c:v>
                </c:pt>
                <c:pt idx="9883">
                  <c:v>#N/A</c:v>
                </c:pt>
                <c:pt idx="9884">
                  <c:v>#N/A</c:v>
                </c:pt>
                <c:pt idx="9885">
                  <c:v>#N/A</c:v>
                </c:pt>
                <c:pt idx="9886">
                  <c:v>#N/A</c:v>
                </c:pt>
                <c:pt idx="9887">
                  <c:v>#N/A</c:v>
                </c:pt>
                <c:pt idx="9888">
                  <c:v>#N/A</c:v>
                </c:pt>
                <c:pt idx="9889">
                  <c:v>#N/A</c:v>
                </c:pt>
                <c:pt idx="9890">
                  <c:v>#N/A</c:v>
                </c:pt>
                <c:pt idx="9891">
                  <c:v>#N/A</c:v>
                </c:pt>
                <c:pt idx="9892">
                  <c:v>#N/A</c:v>
                </c:pt>
                <c:pt idx="9893">
                  <c:v>#N/A</c:v>
                </c:pt>
                <c:pt idx="9894">
                  <c:v>#N/A</c:v>
                </c:pt>
                <c:pt idx="9895">
                  <c:v>#N/A</c:v>
                </c:pt>
                <c:pt idx="9896">
                  <c:v>#N/A</c:v>
                </c:pt>
                <c:pt idx="9897">
                  <c:v>#N/A</c:v>
                </c:pt>
                <c:pt idx="9898">
                  <c:v>#N/A</c:v>
                </c:pt>
                <c:pt idx="9899">
                  <c:v>#N/A</c:v>
                </c:pt>
                <c:pt idx="9900">
                  <c:v>#N/A</c:v>
                </c:pt>
                <c:pt idx="9901">
                  <c:v>#N/A</c:v>
                </c:pt>
                <c:pt idx="9902">
                  <c:v>#N/A</c:v>
                </c:pt>
                <c:pt idx="9903">
                  <c:v>#N/A</c:v>
                </c:pt>
                <c:pt idx="9904">
                  <c:v>#N/A</c:v>
                </c:pt>
                <c:pt idx="9905">
                  <c:v>#N/A</c:v>
                </c:pt>
                <c:pt idx="9906">
                  <c:v>#N/A</c:v>
                </c:pt>
                <c:pt idx="9907">
                  <c:v>#N/A</c:v>
                </c:pt>
                <c:pt idx="9908">
                  <c:v>#N/A</c:v>
                </c:pt>
                <c:pt idx="9909">
                  <c:v>#N/A</c:v>
                </c:pt>
                <c:pt idx="9910">
                  <c:v>#N/A</c:v>
                </c:pt>
                <c:pt idx="9911">
                  <c:v>#N/A</c:v>
                </c:pt>
                <c:pt idx="9912">
                  <c:v>#N/A</c:v>
                </c:pt>
                <c:pt idx="9913">
                  <c:v>#N/A</c:v>
                </c:pt>
                <c:pt idx="9914">
                  <c:v>#N/A</c:v>
                </c:pt>
                <c:pt idx="9915">
                  <c:v>#N/A</c:v>
                </c:pt>
                <c:pt idx="9916">
                  <c:v>#N/A</c:v>
                </c:pt>
                <c:pt idx="9917">
                  <c:v>#N/A</c:v>
                </c:pt>
                <c:pt idx="9918">
                  <c:v>#N/A</c:v>
                </c:pt>
                <c:pt idx="9919">
                  <c:v>#N/A</c:v>
                </c:pt>
                <c:pt idx="9920">
                  <c:v>#N/A</c:v>
                </c:pt>
                <c:pt idx="9921">
                  <c:v>#N/A</c:v>
                </c:pt>
                <c:pt idx="9922">
                  <c:v>#N/A</c:v>
                </c:pt>
                <c:pt idx="9923">
                  <c:v>#N/A</c:v>
                </c:pt>
                <c:pt idx="9924">
                  <c:v>#N/A</c:v>
                </c:pt>
                <c:pt idx="9925">
                  <c:v>#N/A</c:v>
                </c:pt>
                <c:pt idx="9926">
                  <c:v>#N/A</c:v>
                </c:pt>
                <c:pt idx="9927">
                  <c:v>#N/A</c:v>
                </c:pt>
                <c:pt idx="9928">
                  <c:v>#N/A</c:v>
                </c:pt>
                <c:pt idx="9929">
                  <c:v>#N/A</c:v>
                </c:pt>
                <c:pt idx="9930">
                  <c:v>#N/A</c:v>
                </c:pt>
                <c:pt idx="9931">
                  <c:v>#N/A</c:v>
                </c:pt>
                <c:pt idx="9932">
                  <c:v>#N/A</c:v>
                </c:pt>
                <c:pt idx="9933">
                  <c:v>#N/A</c:v>
                </c:pt>
                <c:pt idx="9934">
                  <c:v>#N/A</c:v>
                </c:pt>
                <c:pt idx="9935">
                  <c:v>#N/A</c:v>
                </c:pt>
                <c:pt idx="9936">
                  <c:v>#N/A</c:v>
                </c:pt>
                <c:pt idx="9937">
                  <c:v>#N/A</c:v>
                </c:pt>
                <c:pt idx="9938">
                  <c:v>#N/A</c:v>
                </c:pt>
                <c:pt idx="9939">
                  <c:v>#N/A</c:v>
                </c:pt>
                <c:pt idx="9940">
                  <c:v>#N/A</c:v>
                </c:pt>
                <c:pt idx="9941">
                  <c:v>#N/A</c:v>
                </c:pt>
                <c:pt idx="9942">
                  <c:v>#N/A</c:v>
                </c:pt>
                <c:pt idx="9943">
                  <c:v>#N/A</c:v>
                </c:pt>
                <c:pt idx="9944">
                  <c:v>#N/A</c:v>
                </c:pt>
                <c:pt idx="9945">
                  <c:v>#N/A</c:v>
                </c:pt>
                <c:pt idx="9946">
                  <c:v>#N/A</c:v>
                </c:pt>
                <c:pt idx="9947">
                  <c:v>#N/A</c:v>
                </c:pt>
                <c:pt idx="9948">
                  <c:v>#N/A</c:v>
                </c:pt>
                <c:pt idx="9949">
                  <c:v>#N/A</c:v>
                </c:pt>
                <c:pt idx="9950">
                  <c:v>#N/A</c:v>
                </c:pt>
                <c:pt idx="9951">
                  <c:v>#N/A</c:v>
                </c:pt>
                <c:pt idx="9952">
                  <c:v>#N/A</c:v>
                </c:pt>
                <c:pt idx="9953">
                  <c:v>#N/A</c:v>
                </c:pt>
                <c:pt idx="9954">
                  <c:v>#N/A</c:v>
                </c:pt>
                <c:pt idx="9955">
                  <c:v>#N/A</c:v>
                </c:pt>
                <c:pt idx="9956">
                  <c:v>#N/A</c:v>
                </c:pt>
                <c:pt idx="9957">
                  <c:v>#N/A</c:v>
                </c:pt>
                <c:pt idx="9958">
                  <c:v>#N/A</c:v>
                </c:pt>
                <c:pt idx="9959">
                  <c:v>#N/A</c:v>
                </c:pt>
                <c:pt idx="9960">
                  <c:v>#N/A</c:v>
                </c:pt>
                <c:pt idx="9961">
                  <c:v>#N/A</c:v>
                </c:pt>
                <c:pt idx="9962">
                  <c:v>#N/A</c:v>
                </c:pt>
                <c:pt idx="9963">
                  <c:v>#N/A</c:v>
                </c:pt>
                <c:pt idx="9964">
                  <c:v>#N/A</c:v>
                </c:pt>
                <c:pt idx="9965">
                  <c:v>#N/A</c:v>
                </c:pt>
                <c:pt idx="9966">
                  <c:v>#N/A</c:v>
                </c:pt>
                <c:pt idx="9967">
                  <c:v>#N/A</c:v>
                </c:pt>
                <c:pt idx="9968">
                  <c:v>#N/A</c:v>
                </c:pt>
                <c:pt idx="9969">
                  <c:v>#N/A</c:v>
                </c:pt>
                <c:pt idx="9970">
                  <c:v>#N/A</c:v>
                </c:pt>
                <c:pt idx="9971">
                  <c:v>#N/A</c:v>
                </c:pt>
                <c:pt idx="9972">
                  <c:v>#N/A</c:v>
                </c:pt>
                <c:pt idx="9973">
                  <c:v>#N/A</c:v>
                </c:pt>
                <c:pt idx="9974">
                  <c:v>#N/A</c:v>
                </c:pt>
                <c:pt idx="9975">
                  <c:v>#N/A</c:v>
                </c:pt>
                <c:pt idx="9976">
                  <c:v>#N/A</c:v>
                </c:pt>
                <c:pt idx="9977">
                  <c:v>#N/A</c:v>
                </c:pt>
                <c:pt idx="9978">
                  <c:v>#N/A</c:v>
                </c:pt>
                <c:pt idx="9979">
                  <c:v>#N/A</c:v>
                </c:pt>
                <c:pt idx="9980">
                  <c:v>#N/A</c:v>
                </c:pt>
                <c:pt idx="9981">
                  <c:v>#N/A</c:v>
                </c:pt>
                <c:pt idx="9982">
                  <c:v>#N/A</c:v>
                </c:pt>
                <c:pt idx="9983">
                  <c:v>#N/A</c:v>
                </c:pt>
                <c:pt idx="9984">
                  <c:v>#N/A</c:v>
                </c:pt>
                <c:pt idx="9985">
                  <c:v>#N/A</c:v>
                </c:pt>
                <c:pt idx="9986">
                  <c:v>#N/A</c:v>
                </c:pt>
                <c:pt idx="9987">
                  <c:v>#N/A</c:v>
                </c:pt>
                <c:pt idx="9988">
                  <c:v>#N/A</c:v>
                </c:pt>
                <c:pt idx="9989">
                  <c:v>#N/A</c:v>
                </c:pt>
                <c:pt idx="9990">
                  <c:v>#N/A</c:v>
                </c:pt>
                <c:pt idx="9991">
                  <c:v>#N/A</c:v>
                </c:pt>
                <c:pt idx="9992">
                  <c:v>#N/A</c:v>
                </c:pt>
                <c:pt idx="9993">
                  <c:v>#N/A</c:v>
                </c:pt>
                <c:pt idx="9994">
                  <c:v>#N/A</c:v>
                </c:pt>
                <c:pt idx="9995">
                  <c:v>#N/A</c:v>
                </c:pt>
                <c:pt idx="9996">
                  <c:v>#N/A</c:v>
                </c:pt>
                <c:pt idx="9997">
                  <c:v>#N/A</c:v>
                </c:pt>
                <c:pt idx="9998">
                  <c:v>#N/A</c:v>
                </c:pt>
                <c:pt idx="9999">
                  <c:v>#N/A</c:v>
                </c:pt>
              </c:numCache>
            </c:numRef>
          </c:yVal>
          <c:smooth val="0"/>
        </c:ser>
        <c:ser>
          <c:idx val="2"/>
          <c:order val="1"/>
          <c:tx>
            <c:strRef>
              <c:f>'Volcano &amp; Quant FDR'!$O$30</c:f>
              <c:strCache>
                <c:ptCount val="1"/>
                <c:pt idx="0">
                  <c:v>115:117</c:v>
                </c:pt>
              </c:strCache>
            </c:strRef>
          </c:tx>
          <c:spPr>
            <a:ln w="19050">
              <a:noFill/>
            </a:ln>
          </c:spPr>
          <c:marker>
            <c:symbol val="circle"/>
            <c:size val="7"/>
            <c:spPr>
              <a:noFill/>
              <a:ln w="19050">
                <a:solidFill>
                  <a:srgbClr val="FF9933">
                    <a:alpha val="71000"/>
                  </a:srgbClr>
                </a:solidFill>
              </a:ln>
            </c:spPr>
          </c:marker>
          <c:xVal>
            <c:numRef>
              <c:f>'Volcano &amp; Quant FDR'!$BW$2:$BW$10001</c:f>
              <c:numCache>
                <c:formatCode>General</c:formatCode>
                <c:ptCount val="10000"/>
                <c:pt idx="0">
                  <c:v>#N/A</c:v>
                </c:pt>
                <c:pt idx="1">
                  <c:v>#N/A</c:v>
                </c:pt>
                <c:pt idx="2">
                  <c:v>#N/A</c:v>
                </c:pt>
                <c:pt idx="3">
                  <c:v>#N/A</c:v>
                </c:pt>
                <c:pt idx="4">
                  <c:v>#N/A</c:v>
                </c:pt>
                <c:pt idx="5">
                  <c:v>#N/A</c:v>
                </c:pt>
                <c:pt idx="6">
                  <c:v>#N/A</c:v>
                </c:pt>
                <c:pt idx="7">
                  <c:v>#N/A</c:v>
                </c:pt>
                <c:pt idx="8">
                  <c:v>#N/A</c:v>
                </c:pt>
                <c:pt idx="9">
                  <c:v>#N/A</c:v>
                </c:pt>
                <c:pt idx="10">
                  <c:v>#N/A</c:v>
                </c:pt>
                <c:pt idx="11">
                  <c:v>#N/A</c:v>
                </c:pt>
                <c:pt idx="12">
                  <c:v>#N/A</c:v>
                </c:pt>
                <c:pt idx="13">
                  <c:v>#N/A</c:v>
                </c:pt>
                <c:pt idx="14">
                  <c:v>#N/A</c:v>
                </c:pt>
                <c:pt idx="15">
                  <c:v>#N/A</c:v>
                </c:pt>
                <c:pt idx="16">
                  <c:v>#N/A</c:v>
                </c:pt>
                <c:pt idx="17">
                  <c:v>#N/A</c:v>
                </c:pt>
                <c:pt idx="18">
                  <c:v>#N/A</c:v>
                </c:pt>
                <c:pt idx="19">
                  <c:v>#N/A</c:v>
                </c:pt>
                <c:pt idx="20">
                  <c:v>#N/A</c:v>
                </c:pt>
                <c:pt idx="21">
                  <c:v>#N/A</c:v>
                </c:pt>
                <c:pt idx="22">
                  <c:v>#N/A</c:v>
                </c:pt>
                <c:pt idx="23">
                  <c:v>#N/A</c:v>
                </c:pt>
                <c:pt idx="24">
                  <c:v>#N/A</c:v>
                </c:pt>
                <c:pt idx="25">
                  <c:v>#N/A</c:v>
                </c:pt>
                <c:pt idx="26">
                  <c:v>#N/A</c:v>
                </c:pt>
                <c:pt idx="27">
                  <c:v>#N/A</c:v>
                </c:pt>
                <c:pt idx="28">
                  <c:v>#N/A</c:v>
                </c:pt>
                <c:pt idx="29">
                  <c:v>#N/A</c:v>
                </c:pt>
                <c:pt idx="30">
                  <c:v>#N/A</c:v>
                </c:pt>
                <c:pt idx="31">
                  <c:v>#N/A</c:v>
                </c:pt>
                <c:pt idx="32">
                  <c:v>#N/A</c:v>
                </c:pt>
                <c:pt idx="33">
                  <c:v>#N/A</c:v>
                </c:pt>
                <c:pt idx="34">
                  <c:v>#N/A</c:v>
                </c:pt>
                <c:pt idx="35">
                  <c:v>#N/A</c:v>
                </c:pt>
                <c:pt idx="36">
                  <c:v>#N/A</c:v>
                </c:pt>
                <c:pt idx="37">
                  <c:v>#N/A</c:v>
                </c:pt>
                <c:pt idx="38">
                  <c:v>#N/A</c:v>
                </c:pt>
                <c:pt idx="39">
                  <c:v>#N/A</c:v>
                </c:pt>
                <c:pt idx="40">
                  <c:v>#N/A</c:v>
                </c:pt>
                <c:pt idx="41">
                  <c:v>#N/A</c:v>
                </c:pt>
                <c:pt idx="42">
                  <c:v>#N/A</c:v>
                </c:pt>
                <c:pt idx="43">
                  <c:v>#N/A</c:v>
                </c:pt>
                <c:pt idx="44">
                  <c:v>#N/A</c:v>
                </c:pt>
                <c:pt idx="45">
                  <c:v>#N/A</c:v>
                </c:pt>
                <c:pt idx="46">
                  <c:v>#N/A</c:v>
                </c:pt>
                <c:pt idx="47">
                  <c:v>#N/A</c:v>
                </c:pt>
                <c:pt idx="48">
                  <c:v>#N/A</c:v>
                </c:pt>
                <c:pt idx="49">
                  <c:v>#N/A</c:v>
                </c:pt>
                <c:pt idx="50">
                  <c:v>#N/A</c:v>
                </c:pt>
                <c:pt idx="51">
                  <c:v>#N/A</c:v>
                </c:pt>
                <c:pt idx="52">
                  <c:v>#N/A</c:v>
                </c:pt>
                <c:pt idx="53">
                  <c:v>#N/A</c:v>
                </c:pt>
                <c:pt idx="54">
                  <c:v>#N/A</c:v>
                </c:pt>
                <c:pt idx="55">
                  <c:v>#N/A</c:v>
                </c:pt>
                <c:pt idx="56">
                  <c:v>#N/A</c:v>
                </c:pt>
                <c:pt idx="57">
                  <c:v>#N/A</c:v>
                </c:pt>
                <c:pt idx="58">
                  <c:v>#N/A</c:v>
                </c:pt>
                <c:pt idx="59">
                  <c:v>#N/A</c:v>
                </c:pt>
                <c:pt idx="60">
                  <c:v>#N/A</c:v>
                </c:pt>
                <c:pt idx="61">
                  <c:v>#N/A</c:v>
                </c:pt>
                <c:pt idx="62">
                  <c:v>#N/A</c:v>
                </c:pt>
                <c:pt idx="63">
                  <c:v>#N/A</c:v>
                </c:pt>
                <c:pt idx="64">
                  <c:v>#N/A</c:v>
                </c:pt>
                <c:pt idx="65">
                  <c:v>#N/A</c:v>
                </c:pt>
                <c:pt idx="66">
                  <c:v>#N/A</c:v>
                </c:pt>
                <c:pt idx="67">
                  <c:v>#N/A</c:v>
                </c:pt>
                <c:pt idx="68">
                  <c:v>#N/A</c:v>
                </c:pt>
                <c:pt idx="69">
                  <c:v>#N/A</c:v>
                </c:pt>
                <c:pt idx="70">
                  <c:v>#N/A</c:v>
                </c:pt>
                <c:pt idx="71">
                  <c:v>#N/A</c:v>
                </c:pt>
                <c:pt idx="72">
                  <c:v>#N/A</c:v>
                </c:pt>
                <c:pt idx="73">
                  <c:v>#N/A</c:v>
                </c:pt>
                <c:pt idx="74">
                  <c:v>#N/A</c:v>
                </c:pt>
                <c:pt idx="75">
                  <c:v>#N/A</c:v>
                </c:pt>
                <c:pt idx="76">
                  <c:v>#N/A</c:v>
                </c:pt>
                <c:pt idx="77">
                  <c:v>#N/A</c:v>
                </c:pt>
                <c:pt idx="78">
                  <c:v>#N/A</c:v>
                </c:pt>
                <c:pt idx="79">
                  <c:v>#N/A</c:v>
                </c:pt>
                <c:pt idx="80">
                  <c:v>#N/A</c:v>
                </c:pt>
                <c:pt idx="81">
                  <c:v>#N/A</c:v>
                </c:pt>
                <c:pt idx="82">
                  <c:v>#N/A</c:v>
                </c:pt>
                <c:pt idx="83">
                  <c:v>#N/A</c:v>
                </c:pt>
                <c:pt idx="84">
                  <c:v>#N/A</c:v>
                </c:pt>
                <c:pt idx="85">
                  <c:v>#N/A</c:v>
                </c:pt>
                <c:pt idx="86">
                  <c:v>#N/A</c:v>
                </c:pt>
                <c:pt idx="87">
                  <c:v>#N/A</c:v>
                </c:pt>
                <c:pt idx="88">
                  <c:v>#N/A</c:v>
                </c:pt>
                <c:pt idx="89">
                  <c:v>#N/A</c:v>
                </c:pt>
                <c:pt idx="90">
                  <c:v>#N/A</c:v>
                </c:pt>
                <c:pt idx="91">
                  <c:v>#N/A</c:v>
                </c:pt>
                <c:pt idx="92">
                  <c:v>#N/A</c:v>
                </c:pt>
                <c:pt idx="93">
                  <c:v>#N/A</c:v>
                </c:pt>
                <c:pt idx="94">
                  <c:v>#N/A</c:v>
                </c:pt>
                <c:pt idx="95">
                  <c:v>#N/A</c:v>
                </c:pt>
                <c:pt idx="96">
                  <c:v>#N/A</c:v>
                </c:pt>
                <c:pt idx="97">
                  <c:v>#N/A</c:v>
                </c:pt>
                <c:pt idx="98">
                  <c:v>#N/A</c:v>
                </c:pt>
                <c:pt idx="99">
                  <c:v>#N/A</c:v>
                </c:pt>
                <c:pt idx="100">
                  <c:v>#N/A</c:v>
                </c:pt>
                <c:pt idx="101">
                  <c:v>#N/A</c:v>
                </c:pt>
                <c:pt idx="102">
                  <c:v>#N/A</c:v>
                </c:pt>
                <c:pt idx="103">
                  <c:v>#N/A</c:v>
                </c:pt>
                <c:pt idx="104">
                  <c:v>#N/A</c:v>
                </c:pt>
                <c:pt idx="105">
                  <c:v>#N/A</c:v>
                </c:pt>
                <c:pt idx="106">
                  <c:v>#N/A</c:v>
                </c:pt>
                <c:pt idx="107">
                  <c:v>#N/A</c:v>
                </c:pt>
                <c:pt idx="108">
                  <c:v>#N/A</c:v>
                </c:pt>
                <c:pt idx="109">
                  <c:v>#N/A</c:v>
                </c:pt>
                <c:pt idx="110">
                  <c:v>#N/A</c:v>
                </c:pt>
                <c:pt idx="111">
                  <c:v>#N/A</c:v>
                </c:pt>
                <c:pt idx="112">
                  <c:v>#N/A</c:v>
                </c:pt>
                <c:pt idx="113">
                  <c:v>#N/A</c:v>
                </c:pt>
                <c:pt idx="114">
                  <c:v>#N/A</c:v>
                </c:pt>
                <c:pt idx="115">
                  <c:v>#N/A</c:v>
                </c:pt>
                <c:pt idx="116">
                  <c:v>#N/A</c:v>
                </c:pt>
                <c:pt idx="117">
                  <c:v>#N/A</c:v>
                </c:pt>
                <c:pt idx="118">
                  <c:v>#N/A</c:v>
                </c:pt>
                <c:pt idx="119">
                  <c:v>#N/A</c:v>
                </c:pt>
                <c:pt idx="120">
                  <c:v>#N/A</c:v>
                </c:pt>
                <c:pt idx="121">
                  <c:v>#N/A</c:v>
                </c:pt>
                <c:pt idx="122">
                  <c:v>#N/A</c:v>
                </c:pt>
                <c:pt idx="123">
                  <c:v>#N/A</c:v>
                </c:pt>
                <c:pt idx="124">
                  <c:v>#N/A</c:v>
                </c:pt>
                <c:pt idx="125">
                  <c:v>#N/A</c:v>
                </c:pt>
                <c:pt idx="126">
                  <c:v>#N/A</c:v>
                </c:pt>
                <c:pt idx="127">
                  <c:v>#N/A</c:v>
                </c:pt>
                <c:pt idx="128">
                  <c:v>#N/A</c:v>
                </c:pt>
                <c:pt idx="129">
                  <c:v>#N/A</c:v>
                </c:pt>
                <c:pt idx="130">
                  <c:v>#N/A</c:v>
                </c:pt>
                <c:pt idx="131">
                  <c:v>#N/A</c:v>
                </c:pt>
                <c:pt idx="132">
                  <c:v>#N/A</c:v>
                </c:pt>
                <c:pt idx="133">
                  <c:v>#N/A</c:v>
                </c:pt>
                <c:pt idx="134">
                  <c:v>#N/A</c:v>
                </c:pt>
                <c:pt idx="135">
                  <c:v>#N/A</c:v>
                </c:pt>
                <c:pt idx="136">
                  <c:v>#N/A</c:v>
                </c:pt>
                <c:pt idx="137">
                  <c:v>#N/A</c:v>
                </c:pt>
                <c:pt idx="138">
                  <c:v>#N/A</c:v>
                </c:pt>
                <c:pt idx="139">
                  <c:v>#N/A</c:v>
                </c:pt>
                <c:pt idx="140">
                  <c:v>#N/A</c:v>
                </c:pt>
                <c:pt idx="141">
                  <c:v>#N/A</c:v>
                </c:pt>
                <c:pt idx="142">
                  <c:v>#N/A</c:v>
                </c:pt>
                <c:pt idx="143">
                  <c:v>#N/A</c:v>
                </c:pt>
                <c:pt idx="144">
                  <c:v>#N/A</c:v>
                </c:pt>
                <c:pt idx="145">
                  <c:v>#N/A</c:v>
                </c:pt>
                <c:pt idx="146">
                  <c:v>#N/A</c:v>
                </c:pt>
                <c:pt idx="147">
                  <c:v>#N/A</c:v>
                </c:pt>
                <c:pt idx="148">
                  <c:v>#N/A</c:v>
                </c:pt>
                <c:pt idx="149">
                  <c:v>#N/A</c:v>
                </c:pt>
                <c:pt idx="150">
                  <c:v>#N/A</c:v>
                </c:pt>
                <c:pt idx="151">
                  <c:v>#N/A</c:v>
                </c:pt>
                <c:pt idx="152">
                  <c:v>#N/A</c:v>
                </c:pt>
                <c:pt idx="153">
                  <c:v>#N/A</c:v>
                </c:pt>
                <c:pt idx="154">
                  <c:v>#N/A</c:v>
                </c:pt>
                <c:pt idx="155">
                  <c:v>#N/A</c:v>
                </c:pt>
                <c:pt idx="156">
                  <c:v>#N/A</c:v>
                </c:pt>
                <c:pt idx="157">
                  <c:v>#N/A</c:v>
                </c:pt>
                <c:pt idx="158">
                  <c:v>#N/A</c:v>
                </c:pt>
                <c:pt idx="159">
                  <c:v>#N/A</c:v>
                </c:pt>
                <c:pt idx="160">
                  <c:v>#N/A</c:v>
                </c:pt>
                <c:pt idx="161">
                  <c:v>#N/A</c:v>
                </c:pt>
                <c:pt idx="162">
                  <c:v>#N/A</c:v>
                </c:pt>
                <c:pt idx="163">
                  <c:v>#N/A</c:v>
                </c:pt>
                <c:pt idx="164">
                  <c:v>#N/A</c:v>
                </c:pt>
                <c:pt idx="165">
                  <c:v>#N/A</c:v>
                </c:pt>
                <c:pt idx="166">
                  <c:v>#N/A</c:v>
                </c:pt>
                <c:pt idx="167">
                  <c:v>#N/A</c:v>
                </c:pt>
                <c:pt idx="168">
                  <c:v>#N/A</c:v>
                </c:pt>
                <c:pt idx="169">
                  <c:v>#N/A</c:v>
                </c:pt>
                <c:pt idx="170">
                  <c:v>#N/A</c:v>
                </c:pt>
                <c:pt idx="171">
                  <c:v>#N/A</c:v>
                </c:pt>
                <c:pt idx="172">
                  <c:v>#N/A</c:v>
                </c:pt>
                <c:pt idx="173">
                  <c:v>#N/A</c:v>
                </c:pt>
                <c:pt idx="174">
                  <c:v>#N/A</c:v>
                </c:pt>
                <c:pt idx="175">
                  <c:v>#N/A</c:v>
                </c:pt>
                <c:pt idx="176">
                  <c:v>#N/A</c:v>
                </c:pt>
                <c:pt idx="177">
                  <c:v>#N/A</c:v>
                </c:pt>
                <c:pt idx="178">
                  <c:v>#N/A</c:v>
                </c:pt>
                <c:pt idx="179">
                  <c:v>#N/A</c:v>
                </c:pt>
                <c:pt idx="180">
                  <c:v>#N/A</c:v>
                </c:pt>
                <c:pt idx="181">
                  <c:v>#N/A</c:v>
                </c:pt>
                <c:pt idx="182">
                  <c:v>#N/A</c:v>
                </c:pt>
                <c:pt idx="183">
                  <c:v>#N/A</c:v>
                </c:pt>
                <c:pt idx="184">
                  <c:v>#N/A</c:v>
                </c:pt>
                <c:pt idx="185">
                  <c:v>#N/A</c:v>
                </c:pt>
                <c:pt idx="186">
                  <c:v>#N/A</c:v>
                </c:pt>
                <c:pt idx="187">
                  <c:v>#N/A</c:v>
                </c:pt>
                <c:pt idx="188">
                  <c:v>#N/A</c:v>
                </c:pt>
                <c:pt idx="189">
                  <c:v>#N/A</c:v>
                </c:pt>
                <c:pt idx="190">
                  <c:v>#N/A</c:v>
                </c:pt>
                <c:pt idx="191">
                  <c:v>#N/A</c:v>
                </c:pt>
                <c:pt idx="192">
                  <c:v>#N/A</c:v>
                </c:pt>
                <c:pt idx="193">
                  <c:v>#N/A</c:v>
                </c:pt>
                <c:pt idx="194">
                  <c:v>#N/A</c:v>
                </c:pt>
                <c:pt idx="195">
                  <c:v>#N/A</c:v>
                </c:pt>
                <c:pt idx="196">
                  <c:v>#N/A</c:v>
                </c:pt>
                <c:pt idx="197">
                  <c:v>#N/A</c:v>
                </c:pt>
                <c:pt idx="198">
                  <c:v>#N/A</c:v>
                </c:pt>
                <c:pt idx="199">
                  <c:v>#N/A</c:v>
                </c:pt>
                <c:pt idx="200">
                  <c:v>#N/A</c:v>
                </c:pt>
                <c:pt idx="201">
                  <c:v>#N/A</c:v>
                </c:pt>
                <c:pt idx="202">
                  <c:v>#N/A</c:v>
                </c:pt>
                <c:pt idx="203">
                  <c:v>#N/A</c:v>
                </c:pt>
                <c:pt idx="204">
                  <c:v>#N/A</c:v>
                </c:pt>
                <c:pt idx="205">
                  <c:v>#N/A</c:v>
                </c:pt>
                <c:pt idx="206">
                  <c:v>#N/A</c:v>
                </c:pt>
                <c:pt idx="207">
                  <c:v>#N/A</c:v>
                </c:pt>
                <c:pt idx="208">
                  <c:v>#N/A</c:v>
                </c:pt>
                <c:pt idx="209">
                  <c:v>#N/A</c:v>
                </c:pt>
                <c:pt idx="210">
                  <c:v>#N/A</c:v>
                </c:pt>
                <c:pt idx="211">
                  <c:v>#N/A</c:v>
                </c:pt>
                <c:pt idx="212">
                  <c:v>#N/A</c:v>
                </c:pt>
                <c:pt idx="213">
                  <c:v>#N/A</c:v>
                </c:pt>
                <c:pt idx="214">
                  <c:v>#N/A</c:v>
                </c:pt>
                <c:pt idx="215">
                  <c:v>#N/A</c:v>
                </c:pt>
                <c:pt idx="216">
                  <c:v>#N/A</c:v>
                </c:pt>
                <c:pt idx="217">
                  <c:v>#N/A</c:v>
                </c:pt>
                <c:pt idx="218">
                  <c:v>#N/A</c:v>
                </c:pt>
                <c:pt idx="219">
                  <c:v>#N/A</c:v>
                </c:pt>
                <c:pt idx="220">
                  <c:v>#N/A</c:v>
                </c:pt>
                <c:pt idx="221">
                  <c:v>#N/A</c:v>
                </c:pt>
                <c:pt idx="222">
                  <c:v>#N/A</c:v>
                </c:pt>
                <c:pt idx="223">
                  <c:v>#N/A</c:v>
                </c:pt>
                <c:pt idx="224">
                  <c:v>#N/A</c:v>
                </c:pt>
                <c:pt idx="225">
                  <c:v>#N/A</c:v>
                </c:pt>
                <c:pt idx="226">
                  <c:v>#N/A</c:v>
                </c:pt>
                <c:pt idx="227">
                  <c:v>#N/A</c:v>
                </c:pt>
                <c:pt idx="228">
                  <c:v>#N/A</c:v>
                </c:pt>
                <c:pt idx="229">
                  <c:v>#N/A</c:v>
                </c:pt>
                <c:pt idx="230">
                  <c:v>#N/A</c:v>
                </c:pt>
                <c:pt idx="231">
                  <c:v>#N/A</c:v>
                </c:pt>
                <c:pt idx="232">
                  <c:v>#N/A</c:v>
                </c:pt>
                <c:pt idx="233">
                  <c:v>#N/A</c:v>
                </c:pt>
                <c:pt idx="234">
                  <c:v>#N/A</c:v>
                </c:pt>
                <c:pt idx="235">
                  <c:v>#N/A</c:v>
                </c:pt>
                <c:pt idx="236">
                  <c:v>#N/A</c:v>
                </c:pt>
                <c:pt idx="237">
                  <c:v>#N/A</c:v>
                </c:pt>
                <c:pt idx="238">
                  <c:v>#N/A</c:v>
                </c:pt>
                <c:pt idx="239">
                  <c:v>#N/A</c:v>
                </c:pt>
                <c:pt idx="240">
                  <c:v>#N/A</c:v>
                </c:pt>
                <c:pt idx="241">
                  <c:v>#N/A</c:v>
                </c:pt>
                <c:pt idx="242">
                  <c:v>#N/A</c:v>
                </c:pt>
                <c:pt idx="243">
                  <c:v>#N/A</c:v>
                </c:pt>
                <c:pt idx="244">
                  <c:v>#N/A</c:v>
                </c:pt>
                <c:pt idx="245">
                  <c:v>#N/A</c:v>
                </c:pt>
                <c:pt idx="246">
                  <c:v>#N/A</c:v>
                </c:pt>
                <c:pt idx="247">
                  <c:v>#N/A</c:v>
                </c:pt>
                <c:pt idx="248">
                  <c:v>#N/A</c:v>
                </c:pt>
                <c:pt idx="249">
                  <c:v>#N/A</c:v>
                </c:pt>
                <c:pt idx="250">
                  <c:v>#N/A</c:v>
                </c:pt>
                <c:pt idx="251">
                  <c:v>#N/A</c:v>
                </c:pt>
                <c:pt idx="252">
                  <c:v>#N/A</c:v>
                </c:pt>
                <c:pt idx="253">
                  <c:v>#N/A</c:v>
                </c:pt>
                <c:pt idx="254">
                  <c:v>#N/A</c:v>
                </c:pt>
                <c:pt idx="255">
                  <c:v>#N/A</c:v>
                </c:pt>
                <c:pt idx="256">
                  <c:v>#N/A</c:v>
                </c:pt>
                <c:pt idx="257">
                  <c:v>#N/A</c:v>
                </c:pt>
                <c:pt idx="258">
                  <c:v>#N/A</c:v>
                </c:pt>
                <c:pt idx="259">
                  <c:v>#N/A</c:v>
                </c:pt>
                <c:pt idx="260">
                  <c:v>#N/A</c:v>
                </c:pt>
                <c:pt idx="261">
                  <c:v>#N/A</c:v>
                </c:pt>
                <c:pt idx="262">
                  <c:v>#N/A</c:v>
                </c:pt>
                <c:pt idx="263">
                  <c:v>#N/A</c:v>
                </c:pt>
                <c:pt idx="264">
                  <c:v>#N/A</c:v>
                </c:pt>
                <c:pt idx="265">
                  <c:v>#N/A</c:v>
                </c:pt>
                <c:pt idx="266">
                  <c:v>#N/A</c:v>
                </c:pt>
                <c:pt idx="267">
                  <c:v>#N/A</c:v>
                </c:pt>
                <c:pt idx="268">
                  <c:v>#N/A</c:v>
                </c:pt>
                <c:pt idx="269">
                  <c:v>#N/A</c:v>
                </c:pt>
                <c:pt idx="270">
                  <c:v>#N/A</c:v>
                </c:pt>
                <c:pt idx="271">
                  <c:v>#N/A</c:v>
                </c:pt>
                <c:pt idx="272">
                  <c:v>#N/A</c:v>
                </c:pt>
                <c:pt idx="273">
                  <c:v>#N/A</c:v>
                </c:pt>
                <c:pt idx="274">
                  <c:v>#N/A</c:v>
                </c:pt>
                <c:pt idx="275">
                  <c:v>#N/A</c:v>
                </c:pt>
                <c:pt idx="276">
                  <c:v>#N/A</c:v>
                </c:pt>
                <c:pt idx="277">
                  <c:v>#N/A</c:v>
                </c:pt>
                <c:pt idx="278">
                  <c:v>#N/A</c:v>
                </c:pt>
                <c:pt idx="279">
                  <c:v>#N/A</c:v>
                </c:pt>
                <c:pt idx="280">
                  <c:v>#N/A</c:v>
                </c:pt>
                <c:pt idx="281">
                  <c:v>#N/A</c:v>
                </c:pt>
                <c:pt idx="282">
                  <c:v>#N/A</c:v>
                </c:pt>
                <c:pt idx="283">
                  <c:v>#N/A</c:v>
                </c:pt>
                <c:pt idx="284">
                  <c:v>#N/A</c:v>
                </c:pt>
                <c:pt idx="285">
                  <c:v>#N/A</c:v>
                </c:pt>
                <c:pt idx="286">
                  <c:v>#N/A</c:v>
                </c:pt>
                <c:pt idx="287">
                  <c:v>#N/A</c:v>
                </c:pt>
                <c:pt idx="288">
                  <c:v>#N/A</c:v>
                </c:pt>
                <c:pt idx="289">
                  <c:v>#N/A</c:v>
                </c:pt>
                <c:pt idx="290">
                  <c:v>#N/A</c:v>
                </c:pt>
                <c:pt idx="291">
                  <c:v>#N/A</c:v>
                </c:pt>
                <c:pt idx="292">
                  <c:v>#N/A</c:v>
                </c:pt>
                <c:pt idx="293">
                  <c:v>#N/A</c:v>
                </c:pt>
                <c:pt idx="294">
                  <c:v>#N/A</c:v>
                </c:pt>
                <c:pt idx="295">
                  <c:v>#N/A</c:v>
                </c:pt>
                <c:pt idx="296">
                  <c:v>#N/A</c:v>
                </c:pt>
                <c:pt idx="297">
                  <c:v>#N/A</c:v>
                </c:pt>
                <c:pt idx="298">
                  <c:v>#N/A</c:v>
                </c:pt>
                <c:pt idx="299">
                  <c:v>#N/A</c:v>
                </c:pt>
                <c:pt idx="300">
                  <c:v>#N/A</c:v>
                </c:pt>
                <c:pt idx="301">
                  <c:v>#N/A</c:v>
                </c:pt>
                <c:pt idx="302">
                  <c:v>#N/A</c:v>
                </c:pt>
                <c:pt idx="303">
                  <c:v>#N/A</c:v>
                </c:pt>
                <c:pt idx="304">
                  <c:v>#N/A</c:v>
                </c:pt>
                <c:pt idx="305">
                  <c:v>#N/A</c:v>
                </c:pt>
                <c:pt idx="306">
                  <c:v>#N/A</c:v>
                </c:pt>
                <c:pt idx="307">
                  <c:v>#N/A</c:v>
                </c:pt>
                <c:pt idx="308">
                  <c:v>#N/A</c:v>
                </c:pt>
                <c:pt idx="309">
                  <c:v>#N/A</c:v>
                </c:pt>
                <c:pt idx="310">
                  <c:v>#N/A</c:v>
                </c:pt>
                <c:pt idx="311">
                  <c:v>#N/A</c:v>
                </c:pt>
                <c:pt idx="312">
                  <c:v>#N/A</c:v>
                </c:pt>
                <c:pt idx="313">
                  <c:v>#N/A</c:v>
                </c:pt>
                <c:pt idx="314">
                  <c:v>#N/A</c:v>
                </c:pt>
                <c:pt idx="315">
                  <c:v>#N/A</c:v>
                </c:pt>
                <c:pt idx="316">
                  <c:v>#N/A</c:v>
                </c:pt>
                <c:pt idx="317">
                  <c:v>#N/A</c:v>
                </c:pt>
                <c:pt idx="318">
                  <c:v>#N/A</c:v>
                </c:pt>
                <c:pt idx="319">
                  <c:v>#N/A</c:v>
                </c:pt>
                <c:pt idx="320">
                  <c:v>#N/A</c:v>
                </c:pt>
                <c:pt idx="321">
                  <c:v>#N/A</c:v>
                </c:pt>
                <c:pt idx="322">
                  <c:v>#N/A</c:v>
                </c:pt>
                <c:pt idx="323">
                  <c:v>#N/A</c:v>
                </c:pt>
                <c:pt idx="324">
                  <c:v>#N/A</c:v>
                </c:pt>
                <c:pt idx="325">
                  <c:v>#N/A</c:v>
                </c:pt>
                <c:pt idx="326">
                  <c:v>#N/A</c:v>
                </c:pt>
                <c:pt idx="327">
                  <c:v>#N/A</c:v>
                </c:pt>
                <c:pt idx="328">
                  <c:v>#N/A</c:v>
                </c:pt>
                <c:pt idx="329">
                  <c:v>#N/A</c:v>
                </c:pt>
                <c:pt idx="330">
                  <c:v>#N/A</c:v>
                </c:pt>
                <c:pt idx="331">
                  <c:v>#N/A</c:v>
                </c:pt>
                <c:pt idx="332">
                  <c:v>#N/A</c:v>
                </c:pt>
                <c:pt idx="333">
                  <c:v>#N/A</c:v>
                </c:pt>
                <c:pt idx="334">
                  <c:v>#N/A</c:v>
                </c:pt>
                <c:pt idx="335">
                  <c:v>#N/A</c:v>
                </c:pt>
                <c:pt idx="336">
                  <c:v>#N/A</c:v>
                </c:pt>
                <c:pt idx="337">
                  <c:v>#N/A</c:v>
                </c:pt>
                <c:pt idx="338">
                  <c:v>#N/A</c:v>
                </c:pt>
                <c:pt idx="339">
                  <c:v>#N/A</c:v>
                </c:pt>
                <c:pt idx="340">
                  <c:v>#N/A</c:v>
                </c:pt>
                <c:pt idx="341">
                  <c:v>#N/A</c:v>
                </c:pt>
                <c:pt idx="342">
                  <c:v>#N/A</c:v>
                </c:pt>
                <c:pt idx="343">
                  <c:v>#N/A</c:v>
                </c:pt>
                <c:pt idx="344">
                  <c:v>#N/A</c:v>
                </c:pt>
                <c:pt idx="345">
                  <c:v>#N/A</c:v>
                </c:pt>
                <c:pt idx="346">
                  <c:v>#N/A</c:v>
                </c:pt>
                <c:pt idx="347">
                  <c:v>#N/A</c:v>
                </c:pt>
                <c:pt idx="348">
                  <c:v>#N/A</c:v>
                </c:pt>
                <c:pt idx="349">
                  <c:v>#N/A</c:v>
                </c:pt>
                <c:pt idx="350">
                  <c:v>#N/A</c:v>
                </c:pt>
                <c:pt idx="351">
                  <c:v>#N/A</c:v>
                </c:pt>
                <c:pt idx="352">
                  <c:v>#N/A</c:v>
                </c:pt>
                <c:pt idx="353">
                  <c:v>#N/A</c:v>
                </c:pt>
                <c:pt idx="354">
                  <c:v>#N/A</c:v>
                </c:pt>
                <c:pt idx="355">
                  <c:v>#N/A</c:v>
                </c:pt>
                <c:pt idx="356">
                  <c:v>#N/A</c:v>
                </c:pt>
                <c:pt idx="357">
                  <c:v>#N/A</c:v>
                </c:pt>
                <c:pt idx="358">
                  <c:v>#N/A</c:v>
                </c:pt>
                <c:pt idx="359">
                  <c:v>#N/A</c:v>
                </c:pt>
                <c:pt idx="360">
                  <c:v>#N/A</c:v>
                </c:pt>
                <c:pt idx="361">
                  <c:v>#N/A</c:v>
                </c:pt>
                <c:pt idx="362">
                  <c:v>#N/A</c:v>
                </c:pt>
                <c:pt idx="363">
                  <c:v>#N/A</c:v>
                </c:pt>
                <c:pt idx="364">
                  <c:v>#N/A</c:v>
                </c:pt>
                <c:pt idx="365">
                  <c:v>#N/A</c:v>
                </c:pt>
                <c:pt idx="366">
                  <c:v>#N/A</c:v>
                </c:pt>
                <c:pt idx="367">
                  <c:v>#N/A</c:v>
                </c:pt>
                <c:pt idx="368">
                  <c:v>#N/A</c:v>
                </c:pt>
                <c:pt idx="369">
                  <c:v>#N/A</c:v>
                </c:pt>
                <c:pt idx="370">
                  <c:v>#N/A</c:v>
                </c:pt>
                <c:pt idx="371">
                  <c:v>#N/A</c:v>
                </c:pt>
                <c:pt idx="372">
                  <c:v>#N/A</c:v>
                </c:pt>
                <c:pt idx="373">
                  <c:v>#N/A</c:v>
                </c:pt>
                <c:pt idx="374">
                  <c:v>#N/A</c:v>
                </c:pt>
                <c:pt idx="375">
                  <c:v>#N/A</c:v>
                </c:pt>
                <c:pt idx="376">
                  <c:v>#N/A</c:v>
                </c:pt>
                <c:pt idx="377">
                  <c:v>#N/A</c:v>
                </c:pt>
                <c:pt idx="378">
                  <c:v>#N/A</c:v>
                </c:pt>
                <c:pt idx="379">
                  <c:v>#N/A</c:v>
                </c:pt>
                <c:pt idx="380">
                  <c:v>#N/A</c:v>
                </c:pt>
                <c:pt idx="381">
                  <c:v>#N/A</c:v>
                </c:pt>
                <c:pt idx="382">
                  <c:v>#N/A</c:v>
                </c:pt>
                <c:pt idx="383">
                  <c:v>#N/A</c:v>
                </c:pt>
                <c:pt idx="384">
                  <c:v>#N/A</c:v>
                </c:pt>
                <c:pt idx="385">
                  <c:v>#N/A</c:v>
                </c:pt>
                <c:pt idx="386">
                  <c:v>#N/A</c:v>
                </c:pt>
                <c:pt idx="387">
                  <c:v>#N/A</c:v>
                </c:pt>
                <c:pt idx="388">
                  <c:v>#N/A</c:v>
                </c:pt>
                <c:pt idx="389">
                  <c:v>#N/A</c:v>
                </c:pt>
                <c:pt idx="390">
                  <c:v>#N/A</c:v>
                </c:pt>
                <c:pt idx="391">
                  <c:v>#N/A</c:v>
                </c:pt>
                <c:pt idx="392">
                  <c:v>#N/A</c:v>
                </c:pt>
                <c:pt idx="393">
                  <c:v>#N/A</c:v>
                </c:pt>
                <c:pt idx="394">
                  <c:v>#N/A</c:v>
                </c:pt>
                <c:pt idx="395">
                  <c:v>#N/A</c:v>
                </c:pt>
                <c:pt idx="396">
                  <c:v>#N/A</c:v>
                </c:pt>
                <c:pt idx="397">
                  <c:v>#N/A</c:v>
                </c:pt>
                <c:pt idx="398">
                  <c:v>#N/A</c:v>
                </c:pt>
                <c:pt idx="399">
                  <c:v>#N/A</c:v>
                </c:pt>
                <c:pt idx="400">
                  <c:v>#N/A</c:v>
                </c:pt>
                <c:pt idx="401">
                  <c:v>#N/A</c:v>
                </c:pt>
                <c:pt idx="402">
                  <c:v>#N/A</c:v>
                </c:pt>
                <c:pt idx="403">
                  <c:v>#N/A</c:v>
                </c:pt>
                <c:pt idx="404">
                  <c:v>#N/A</c:v>
                </c:pt>
                <c:pt idx="405">
                  <c:v>#N/A</c:v>
                </c:pt>
                <c:pt idx="406">
                  <c:v>#N/A</c:v>
                </c:pt>
                <c:pt idx="407">
                  <c:v>#N/A</c:v>
                </c:pt>
                <c:pt idx="408">
                  <c:v>#N/A</c:v>
                </c:pt>
                <c:pt idx="409">
                  <c:v>#N/A</c:v>
                </c:pt>
                <c:pt idx="410">
                  <c:v>#N/A</c:v>
                </c:pt>
                <c:pt idx="411">
                  <c:v>#N/A</c:v>
                </c:pt>
                <c:pt idx="412">
                  <c:v>#N/A</c:v>
                </c:pt>
                <c:pt idx="413">
                  <c:v>#N/A</c:v>
                </c:pt>
                <c:pt idx="414">
                  <c:v>#N/A</c:v>
                </c:pt>
                <c:pt idx="415">
                  <c:v>#N/A</c:v>
                </c:pt>
                <c:pt idx="416">
                  <c:v>#N/A</c:v>
                </c:pt>
                <c:pt idx="417">
                  <c:v>#N/A</c:v>
                </c:pt>
                <c:pt idx="418">
                  <c:v>#N/A</c:v>
                </c:pt>
                <c:pt idx="419">
                  <c:v>#N/A</c:v>
                </c:pt>
                <c:pt idx="420">
                  <c:v>#N/A</c:v>
                </c:pt>
                <c:pt idx="421">
                  <c:v>#N/A</c:v>
                </c:pt>
                <c:pt idx="422">
                  <c:v>#N/A</c:v>
                </c:pt>
                <c:pt idx="423">
                  <c:v>#N/A</c:v>
                </c:pt>
                <c:pt idx="424">
                  <c:v>#N/A</c:v>
                </c:pt>
                <c:pt idx="425">
                  <c:v>#N/A</c:v>
                </c:pt>
                <c:pt idx="426">
                  <c:v>#N/A</c:v>
                </c:pt>
                <c:pt idx="427">
                  <c:v>#N/A</c:v>
                </c:pt>
                <c:pt idx="428">
                  <c:v>#N/A</c:v>
                </c:pt>
                <c:pt idx="429">
                  <c:v>#N/A</c:v>
                </c:pt>
                <c:pt idx="430">
                  <c:v>#N/A</c:v>
                </c:pt>
                <c:pt idx="431">
                  <c:v>#N/A</c:v>
                </c:pt>
                <c:pt idx="432">
                  <c:v>#N/A</c:v>
                </c:pt>
                <c:pt idx="433">
                  <c:v>#N/A</c:v>
                </c:pt>
                <c:pt idx="434">
                  <c:v>#N/A</c:v>
                </c:pt>
                <c:pt idx="435">
                  <c:v>#N/A</c:v>
                </c:pt>
                <c:pt idx="436">
                  <c:v>#N/A</c:v>
                </c:pt>
                <c:pt idx="437">
                  <c:v>#N/A</c:v>
                </c:pt>
                <c:pt idx="438">
                  <c:v>#N/A</c:v>
                </c:pt>
                <c:pt idx="439">
                  <c:v>#N/A</c:v>
                </c:pt>
                <c:pt idx="440">
                  <c:v>#N/A</c:v>
                </c:pt>
                <c:pt idx="441">
                  <c:v>#N/A</c:v>
                </c:pt>
                <c:pt idx="442">
                  <c:v>#N/A</c:v>
                </c:pt>
                <c:pt idx="443">
                  <c:v>#N/A</c:v>
                </c:pt>
                <c:pt idx="444">
                  <c:v>#N/A</c:v>
                </c:pt>
                <c:pt idx="445">
                  <c:v>#N/A</c:v>
                </c:pt>
                <c:pt idx="446">
                  <c:v>#N/A</c:v>
                </c:pt>
                <c:pt idx="447">
                  <c:v>#N/A</c:v>
                </c:pt>
                <c:pt idx="448">
                  <c:v>#N/A</c:v>
                </c:pt>
                <c:pt idx="449">
                  <c:v>#N/A</c:v>
                </c:pt>
                <c:pt idx="450">
                  <c:v>#N/A</c:v>
                </c:pt>
                <c:pt idx="451">
                  <c:v>#N/A</c:v>
                </c:pt>
                <c:pt idx="452">
                  <c:v>#N/A</c:v>
                </c:pt>
                <c:pt idx="453">
                  <c:v>#N/A</c:v>
                </c:pt>
                <c:pt idx="454">
                  <c:v>#N/A</c:v>
                </c:pt>
                <c:pt idx="455">
                  <c:v>#N/A</c:v>
                </c:pt>
                <c:pt idx="456">
                  <c:v>#N/A</c:v>
                </c:pt>
                <c:pt idx="457">
                  <c:v>#N/A</c:v>
                </c:pt>
                <c:pt idx="458">
                  <c:v>#N/A</c:v>
                </c:pt>
                <c:pt idx="459">
                  <c:v>#N/A</c:v>
                </c:pt>
                <c:pt idx="460">
                  <c:v>#N/A</c:v>
                </c:pt>
                <c:pt idx="461">
                  <c:v>#N/A</c:v>
                </c:pt>
                <c:pt idx="462">
                  <c:v>#N/A</c:v>
                </c:pt>
                <c:pt idx="463">
                  <c:v>#N/A</c:v>
                </c:pt>
                <c:pt idx="464">
                  <c:v>#N/A</c:v>
                </c:pt>
                <c:pt idx="465">
                  <c:v>#N/A</c:v>
                </c:pt>
                <c:pt idx="466">
                  <c:v>#N/A</c:v>
                </c:pt>
                <c:pt idx="467">
                  <c:v>#N/A</c:v>
                </c:pt>
                <c:pt idx="468">
                  <c:v>#N/A</c:v>
                </c:pt>
                <c:pt idx="469">
                  <c:v>#N/A</c:v>
                </c:pt>
                <c:pt idx="470">
                  <c:v>#N/A</c:v>
                </c:pt>
                <c:pt idx="471">
                  <c:v>#N/A</c:v>
                </c:pt>
                <c:pt idx="472">
                  <c:v>#N/A</c:v>
                </c:pt>
                <c:pt idx="473">
                  <c:v>#N/A</c:v>
                </c:pt>
                <c:pt idx="474">
                  <c:v>#N/A</c:v>
                </c:pt>
                <c:pt idx="475">
                  <c:v>#N/A</c:v>
                </c:pt>
                <c:pt idx="476">
                  <c:v>#N/A</c:v>
                </c:pt>
                <c:pt idx="477">
                  <c:v>#N/A</c:v>
                </c:pt>
                <c:pt idx="478">
                  <c:v>#N/A</c:v>
                </c:pt>
                <c:pt idx="479">
                  <c:v>#N/A</c:v>
                </c:pt>
                <c:pt idx="480">
                  <c:v>#N/A</c:v>
                </c:pt>
                <c:pt idx="481">
                  <c:v>#N/A</c:v>
                </c:pt>
                <c:pt idx="482">
                  <c:v>#N/A</c:v>
                </c:pt>
                <c:pt idx="483">
                  <c:v>#N/A</c:v>
                </c:pt>
                <c:pt idx="484">
                  <c:v>#N/A</c:v>
                </c:pt>
                <c:pt idx="485">
                  <c:v>#N/A</c:v>
                </c:pt>
                <c:pt idx="486">
                  <c:v>#N/A</c:v>
                </c:pt>
                <c:pt idx="487">
                  <c:v>#N/A</c:v>
                </c:pt>
                <c:pt idx="488">
                  <c:v>#N/A</c:v>
                </c:pt>
                <c:pt idx="489">
                  <c:v>#N/A</c:v>
                </c:pt>
                <c:pt idx="490">
                  <c:v>#N/A</c:v>
                </c:pt>
                <c:pt idx="491">
                  <c:v>#N/A</c:v>
                </c:pt>
                <c:pt idx="492">
                  <c:v>#N/A</c:v>
                </c:pt>
                <c:pt idx="493">
                  <c:v>#N/A</c:v>
                </c:pt>
                <c:pt idx="494">
                  <c:v>#N/A</c:v>
                </c:pt>
                <c:pt idx="495">
                  <c:v>#N/A</c:v>
                </c:pt>
                <c:pt idx="496">
                  <c:v>#N/A</c:v>
                </c:pt>
                <c:pt idx="497">
                  <c:v>#N/A</c:v>
                </c:pt>
                <c:pt idx="498">
                  <c:v>#N/A</c:v>
                </c:pt>
                <c:pt idx="499">
                  <c:v>#N/A</c:v>
                </c:pt>
                <c:pt idx="500">
                  <c:v>#N/A</c:v>
                </c:pt>
                <c:pt idx="501">
                  <c:v>#N/A</c:v>
                </c:pt>
                <c:pt idx="502">
                  <c:v>#N/A</c:v>
                </c:pt>
                <c:pt idx="503">
                  <c:v>#N/A</c:v>
                </c:pt>
                <c:pt idx="504">
                  <c:v>#N/A</c:v>
                </c:pt>
                <c:pt idx="505">
                  <c:v>#N/A</c:v>
                </c:pt>
                <c:pt idx="506">
                  <c:v>#N/A</c:v>
                </c:pt>
                <c:pt idx="507">
                  <c:v>#N/A</c:v>
                </c:pt>
                <c:pt idx="508">
                  <c:v>#N/A</c:v>
                </c:pt>
                <c:pt idx="509">
                  <c:v>#N/A</c:v>
                </c:pt>
                <c:pt idx="510">
                  <c:v>#N/A</c:v>
                </c:pt>
                <c:pt idx="511">
                  <c:v>#N/A</c:v>
                </c:pt>
                <c:pt idx="512">
                  <c:v>#N/A</c:v>
                </c:pt>
                <c:pt idx="513">
                  <c:v>#N/A</c:v>
                </c:pt>
                <c:pt idx="514">
                  <c:v>#N/A</c:v>
                </c:pt>
                <c:pt idx="515">
                  <c:v>#N/A</c:v>
                </c:pt>
                <c:pt idx="516">
                  <c:v>#N/A</c:v>
                </c:pt>
                <c:pt idx="517">
                  <c:v>#N/A</c:v>
                </c:pt>
                <c:pt idx="518">
                  <c:v>#N/A</c:v>
                </c:pt>
                <c:pt idx="519">
                  <c:v>#N/A</c:v>
                </c:pt>
                <c:pt idx="520">
                  <c:v>#N/A</c:v>
                </c:pt>
                <c:pt idx="521">
                  <c:v>#N/A</c:v>
                </c:pt>
                <c:pt idx="522">
                  <c:v>#N/A</c:v>
                </c:pt>
                <c:pt idx="523">
                  <c:v>#N/A</c:v>
                </c:pt>
                <c:pt idx="524">
                  <c:v>#N/A</c:v>
                </c:pt>
                <c:pt idx="525">
                  <c:v>#N/A</c:v>
                </c:pt>
                <c:pt idx="526">
                  <c:v>#N/A</c:v>
                </c:pt>
                <c:pt idx="527">
                  <c:v>#N/A</c:v>
                </c:pt>
                <c:pt idx="528">
                  <c:v>#N/A</c:v>
                </c:pt>
                <c:pt idx="529">
                  <c:v>#N/A</c:v>
                </c:pt>
                <c:pt idx="530">
                  <c:v>#N/A</c:v>
                </c:pt>
                <c:pt idx="531">
                  <c:v>#N/A</c:v>
                </c:pt>
                <c:pt idx="532">
                  <c:v>#N/A</c:v>
                </c:pt>
                <c:pt idx="533">
                  <c:v>#N/A</c:v>
                </c:pt>
                <c:pt idx="534">
                  <c:v>#N/A</c:v>
                </c:pt>
                <c:pt idx="535">
                  <c:v>#N/A</c:v>
                </c:pt>
                <c:pt idx="536">
                  <c:v>#N/A</c:v>
                </c:pt>
                <c:pt idx="537">
                  <c:v>#N/A</c:v>
                </c:pt>
                <c:pt idx="538">
                  <c:v>#N/A</c:v>
                </c:pt>
                <c:pt idx="539">
                  <c:v>#N/A</c:v>
                </c:pt>
                <c:pt idx="540">
                  <c:v>#N/A</c:v>
                </c:pt>
                <c:pt idx="541">
                  <c:v>#N/A</c:v>
                </c:pt>
                <c:pt idx="542">
                  <c:v>#N/A</c:v>
                </c:pt>
                <c:pt idx="543">
                  <c:v>#N/A</c:v>
                </c:pt>
                <c:pt idx="544">
                  <c:v>#N/A</c:v>
                </c:pt>
                <c:pt idx="545">
                  <c:v>#N/A</c:v>
                </c:pt>
                <c:pt idx="546">
                  <c:v>#N/A</c:v>
                </c:pt>
                <c:pt idx="547">
                  <c:v>#N/A</c:v>
                </c:pt>
                <c:pt idx="548">
                  <c:v>#N/A</c:v>
                </c:pt>
                <c:pt idx="549">
                  <c:v>#N/A</c:v>
                </c:pt>
                <c:pt idx="550">
                  <c:v>#N/A</c:v>
                </c:pt>
                <c:pt idx="551">
                  <c:v>#N/A</c:v>
                </c:pt>
                <c:pt idx="552">
                  <c:v>#N/A</c:v>
                </c:pt>
                <c:pt idx="553">
                  <c:v>#N/A</c:v>
                </c:pt>
                <c:pt idx="554">
                  <c:v>#N/A</c:v>
                </c:pt>
                <c:pt idx="555">
                  <c:v>#N/A</c:v>
                </c:pt>
                <c:pt idx="556">
                  <c:v>#N/A</c:v>
                </c:pt>
                <c:pt idx="557">
                  <c:v>#N/A</c:v>
                </c:pt>
                <c:pt idx="558">
                  <c:v>#N/A</c:v>
                </c:pt>
                <c:pt idx="559">
                  <c:v>#N/A</c:v>
                </c:pt>
                <c:pt idx="560">
                  <c:v>#N/A</c:v>
                </c:pt>
                <c:pt idx="561">
                  <c:v>#N/A</c:v>
                </c:pt>
                <c:pt idx="562">
                  <c:v>#N/A</c:v>
                </c:pt>
                <c:pt idx="563">
                  <c:v>#N/A</c:v>
                </c:pt>
                <c:pt idx="564">
                  <c:v>#N/A</c:v>
                </c:pt>
                <c:pt idx="565">
                  <c:v>#N/A</c:v>
                </c:pt>
                <c:pt idx="566">
                  <c:v>#N/A</c:v>
                </c:pt>
                <c:pt idx="567">
                  <c:v>#N/A</c:v>
                </c:pt>
                <c:pt idx="568">
                  <c:v>#N/A</c:v>
                </c:pt>
                <c:pt idx="569">
                  <c:v>#N/A</c:v>
                </c:pt>
                <c:pt idx="570">
                  <c:v>#N/A</c:v>
                </c:pt>
                <c:pt idx="571">
                  <c:v>#N/A</c:v>
                </c:pt>
                <c:pt idx="572">
                  <c:v>#N/A</c:v>
                </c:pt>
                <c:pt idx="573">
                  <c:v>#N/A</c:v>
                </c:pt>
                <c:pt idx="574">
                  <c:v>#N/A</c:v>
                </c:pt>
                <c:pt idx="575">
                  <c:v>#N/A</c:v>
                </c:pt>
                <c:pt idx="576">
                  <c:v>#N/A</c:v>
                </c:pt>
                <c:pt idx="577">
                  <c:v>#N/A</c:v>
                </c:pt>
                <c:pt idx="578">
                  <c:v>#N/A</c:v>
                </c:pt>
                <c:pt idx="579">
                  <c:v>#N/A</c:v>
                </c:pt>
                <c:pt idx="580">
                  <c:v>#N/A</c:v>
                </c:pt>
                <c:pt idx="581">
                  <c:v>#N/A</c:v>
                </c:pt>
                <c:pt idx="582">
                  <c:v>#N/A</c:v>
                </c:pt>
                <c:pt idx="583">
                  <c:v>#N/A</c:v>
                </c:pt>
                <c:pt idx="584">
                  <c:v>#N/A</c:v>
                </c:pt>
                <c:pt idx="585">
                  <c:v>#N/A</c:v>
                </c:pt>
                <c:pt idx="586">
                  <c:v>#N/A</c:v>
                </c:pt>
                <c:pt idx="587">
                  <c:v>#N/A</c:v>
                </c:pt>
                <c:pt idx="588">
                  <c:v>#N/A</c:v>
                </c:pt>
                <c:pt idx="589">
                  <c:v>#N/A</c:v>
                </c:pt>
                <c:pt idx="590">
                  <c:v>#N/A</c:v>
                </c:pt>
                <c:pt idx="591">
                  <c:v>#N/A</c:v>
                </c:pt>
                <c:pt idx="592">
                  <c:v>#N/A</c:v>
                </c:pt>
                <c:pt idx="593">
                  <c:v>#N/A</c:v>
                </c:pt>
                <c:pt idx="594">
                  <c:v>#N/A</c:v>
                </c:pt>
                <c:pt idx="595">
                  <c:v>#N/A</c:v>
                </c:pt>
                <c:pt idx="596">
                  <c:v>#N/A</c:v>
                </c:pt>
                <c:pt idx="597">
                  <c:v>#N/A</c:v>
                </c:pt>
                <c:pt idx="598">
                  <c:v>#N/A</c:v>
                </c:pt>
                <c:pt idx="599">
                  <c:v>#N/A</c:v>
                </c:pt>
                <c:pt idx="600">
                  <c:v>#N/A</c:v>
                </c:pt>
                <c:pt idx="601">
                  <c:v>#N/A</c:v>
                </c:pt>
                <c:pt idx="602">
                  <c:v>#N/A</c:v>
                </c:pt>
                <c:pt idx="603">
                  <c:v>#N/A</c:v>
                </c:pt>
                <c:pt idx="604">
                  <c:v>#N/A</c:v>
                </c:pt>
                <c:pt idx="605">
                  <c:v>#N/A</c:v>
                </c:pt>
                <c:pt idx="606">
                  <c:v>#N/A</c:v>
                </c:pt>
                <c:pt idx="607">
                  <c:v>#N/A</c:v>
                </c:pt>
                <c:pt idx="608">
                  <c:v>#N/A</c:v>
                </c:pt>
                <c:pt idx="609">
                  <c:v>#N/A</c:v>
                </c:pt>
                <c:pt idx="610">
                  <c:v>#N/A</c:v>
                </c:pt>
                <c:pt idx="611">
                  <c:v>#N/A</c:v>
                </c:pt>
                <c:pt idx="612">
                  <c:v>#N/A</c:v>
                </c:pt>
                <c:pt idx="613">
                  <c:v>#N/A</c:v>
                </c:pt>
                <c:pt idx="614">
                  <c:v>#N/A</c:v>
                </c:pt>
                <c:pt idx="615">
                  <c:v>#N/A</c:v>
                </c:pt>
                <c:pt idx="616">
                  <c:v>#N/A</c:v>
                </c:pt>
                <c:pt idx="617">
                  <c:v>#N/A</c:v>
                </c:pt>
                <c:pt idx="618">
                  <c:v>#N/A</c:v>
                </c:pt>
                <c:pt idx="619">
                  <c:v>#N/A</c:v>
                </c:pt>
                <c:pt idx="620">
                  <c:v>#N/A</c:v>
                </c:pt>
                <c:pt idx="621">
                  <c:v>#N/A</c:v>
                </c:pt>
                <c:pt idx="622">
                  <c:v>#N/A</c:v>
                </c:pt>
                <c:pt idx="623">
                  <c:v>#N/A</c:v>
                </c:pt>
                <c:pt idx="624">
                  <c:v>#N/A</c:v>
                </c:pt>
                <c:pt idx="625">
                  <c:v>#N/A</c:v>
                </c:pt>
                <c:pt idx="626">
                  <c:v>#N/A</c:v>
                </c:pt>
                <c:pt idx="627">
                  <c:v>#N/A</c:v>
                </c:pt>
                <c:pt idx="628">
                  <c:v>#N/A</c:v>
                </c:pt>
                <c:pt idx="629">
                  <c:v>#N/A</c:v>
                </c:pt>
                <c:pt idx="630">
                  <c:v>#N/A</c:v>
                </c:pt>
                <c:pt idx="631">
                  <c:v>#N/A</c:v>
                </c:pt>
                <c:pt idx="632">
                  <c:v>#N/A</c:v>
                </c:pt>
                <c:pt idx="633">
                  <c:v>#N/A</c:v>
                </c:pt>
                <c:pt idx="634">
                  <c:v>#N/A</c:v>
                </c:pt>
                <c:pt idx="635">
                  <c:v>#N/A</c:v>
                </c:pt>
                <c:pt idx="636">
                  <c:v>#N/A</c:v>
                </c:pt>
                <c:pt idx="637">
                  <c:v>#N/A</c:v>
                </c:pt>
                <c:pt idx="638">
                  <c:v>#N/A</c:v>
                </c:pt>
                <c:pt idx="639">
                  <c:v>#N/A</c:v>
                </c:pt>
                <c:pt idx="640">
                  <c:v>#N/A</c:v>
                </c:pt>
                <c:pt idx="641">
                  <c:v>#N/A</c:v>
                </c:pt>
                <c:pt idx="642">
                  <c:v>#N/A</c:v>
                </c:pt>
                <c:pt idx="643">
                  <c:v>#N/A</c:v>
                </c:pt>
                <c:pt idx="644">
                  <c:v>#N/A</c:v>
                </c:pt>
                <c:pt idx="645">
                  <c:v>#N/A</c:v>
                </c:pt>
                <c:pt idx="646">
                  <c:v>#N/A</c:v>
                </c:pt>
                <c:pt idx="647">
                  <c:v>#N/A</c:v>
                </c:pt>
                <c:pt idx="648">
                  <c:v>#N/A</c:v>
                </c:pt>
                <c:pt idx="649">
                  <c:v>#N/A</c:v>
                </c:pt>
                <c:pt idx="650">
                  <c:v>#N/A</c:v>
                </c:pt>
                <c:pt idx="651">
                  <c:v>#N/A</c:v>
                </c:pt>
                <c:pt idx="652">
                  <c:v>#N/A</c:v>
                </c:pt>
                <c:pt idx="653">
                  <c:v>#N/A</c:v>
                </c:pt>
                <c:pt idx="654">
                  <c:v>#N/A</c:v>
                </c:pt>
                <c:pt idx="655">
                  <c:v>#N/A</c:v>
                </c:pt>
                <c:pt idx="656">
                  <c:v>#N/A</c:v>
                </c:pt>
                <c:pt idx="657">
                  <c:v>#N/A</c:v>
                </c:pt>
                <c:pt idx="658">
                  <c:v>#N/A</c:v>
                </c:pt>
                <c:pt idx="659">
                  <c:v>#N/A</c:v>
                </c:pt>
                <c:pt idx="660">
                  <c:v>#N/A</c:v>
                </c:pt>
                <c:pt idx="661">
                  <c:v>#N/A</c:v>
                </c:pt>
                <c:pt idx="662">
                  <c:v>#N/A</c:v>
                </c:pt>
                <c:pt idx="663">
                  <c:v>#N/A</c:v>
                </c:pt>
                <c:pt idx="664">
                  <c:v>#N/A</c:v>
                </c:pt>
                <c:pt idx="665">
                  <c:v>#N/A</c:v>
                </c:pt>
                <c:pt idx="666">
                  <c:v>#N/A</c:v>
                </c:pt>
                <c:pt idx="667">
                  <c:v>#N/A</c:v>
                </c:pt>
                <c:pt idx="668">
                  <c:v>#N/A</c:v>
                </c:pt>
                <c:pt idx="669">
                  <c:v>#N/A</c:v>
                </c:pt>
                <c:pt idx="670">
                  <c:v>#N/A</c:v>
                </c:pt>
                <c:pt idx="671">
                  <c:v>#N/A</c:v>
                </c:pt>
                <c:pt idx="672">
                  <c:v>#N/A</c:v>
                </c:pt>
                <c:pt idx="673">
                  <c:v>#N/A</c:v>
                </c:pt>
                <c:pt idx="674">
                  <c:v>#N/A</c:v>
                </c:pt>
                <c:pt idx="675">
                  <c:v>#N/A</c:v>
                </c:pt>
                <c:pt idx="676">
                  <c:v>#N/A</c:v>
                </c:pt>
                <c:pt idx="677">
                  <c:v>#N/A</c:v>
                </c:pt>
                <c:pt idx="678">
                  <c:v>#N/A</c:v>
                </c:pt>
                <c:pt idx="679">
                  <c:v>#N/A</c:v>
                </c:pt>
                <c:pt idx="680">
                  <c:v>#N/A</c:v>
                </c:pt>
                <c:pt idx="681">
                  <c:v>#N/A</c:v>
                </c:pt>
                <c:pt idx="682">
                  <c:v>#N/A</c:v>
                </c:pt>
                <c:pt idx="683">
                  <c:v>#N/A</c:v>
                </c:pt>
                <c:pt idx="684">
                  <c:v>#N/A</c:v>
                </c:pt>
                <c:pt idx="685">
                  <c:v>#N/A</c:v>
                </c:pt>
                <c:pt idx="686">
                  <c:v>#N/A</c:v>
                </c:pt>
                <c:pt idx="687">
                  <c:v>#N/A</c:v>
                </c:pt>
                <c:pt idx="688">
                  <c:v>#N/A</c:v>
                </c:pt>
                <c:pt idx="689">
                  <c:v>#N/A</c:v>
                </c:pt>
                <c:pt idx="690">
                  <c:v>#N/A</c:v>
                </c:pt>
                <c:pt idx="691">
                  <c:v>#N/A</c:v>
                </c:pt>
                <c:pt idx="692">
                  <c:v>#N/A</c:v>
                </c:pt>
                <c:pt idx="693">
                  <c:v>#N/A</c:v>
                </c:pt>
                <c:pt idx="694">
                  <c:v>#N/A</c:v>
                </c:pt>
                <c:pt idx="695">
                  <c:v>#N/A</c:v>
                </c:pt>
                <c:pt idx="696">
                  <c:v>#N/A</c:v>
                </c:pt>
                <c:pt idx="697">
                  <c:v>#N/A</c:v>
                </c:pt>
                <c:pt idx="698">
                  <c:v>#N/A</c:v>
                </c:pt>
                <c:pt idx="699">
                  <c:v>#N/A</c:v>
                </c:pt>
                <c:pt idx="700">
                  <c:v>#N/A</c:v>
                </c:pt>
                <c:pt idx="701">
                  <c:v>#N/A</c:v>
                </c:pt>
                <c:pt idx="702">
                  <c:v>#N/A</c:v>
                </c:pt>
                <c:pt idx="703">
                  <c:v>#N/A</c:v>
                </c:pt>
                <c:pt idx="704">
                  <c:v>#N/A</c:v>
                </c:pt>
                <c:pt idx="705">
                  <c:v>#N/A</c:v>
                </c:pt>
                <c:pt idx="706">
                  <c:v>#N/A</c:v>
                </c:pt>
                <c:pt idx="707">
                  <c:v>#N/A</c:v>
                </c:pt>
                <c:pt idx="708">
                  <c:v>#N/A</c:v>
                </c:pt>
                <c:pt idx="709">
                  <c:v>#N/A</c:v>
                </c:pt>
                <c:pt idx="710">
                  <c:v>#N/A</c:v>
                </c:pt>
                <c:pt idx="711">
                  <c:v>#N/A</c:v>
                </c:pt>
                <c:pt idx="712">
                  <c:v>#N/A</c:v>
                </c:pt>
                <c:pt idx="713">
                  <c:v>#N/A</c:v>
                </c:pt>
                <c:pt idx="714">
                  <c:v>#N/A</c:v>
                </c:pt>
                <c:pt idx="715">
                  <c:v>#N/A</c:v>
                </c:pt>
                <c:pt idx="716">
                  <c:v>#N/A</c:v>
                </c:pt>
                <c:pt idx="717">
                  <c:v>#N/A</c:v>
                </c:pt>
                <c:pt idx="718">
                  <c:v>#N/A</c:v>
                </c:pt>
                <c:pt idx="719">
                  <c:v>#N/A</c:v>
                </c:pt>
                <c:pt idx="720">
                  <c:v>#N/A</c:v>
                </c:pt>
                <c:pt idx="721">
                  <c:v>#N/A</c:v>
                </c:pt>
                <c:pt idx="722">
                  <c:v>#N/A</c:v>
                </c:pt>
                <c:pt idx="723">
                  <c:v>#N/A</c:v>
                </c:pt>
                <c:pt idx="724">
                  <c:v>#N/A</c:v>
                </c:pt>
                <c:pt idx="725">
                  <c:v>#N/A</c:v>
                </c:pt>
                <c:pt idx="726">
                  <c:v>#N/A</c:v>
                </c:pt>
                <c:pt idx="727">
                  <c:v>#N/A</c:v>
                </c:pt>
                <c:pt idx="728">
                  <c:v>#N/A</c:v>
                </c:pt>
                <c:pt idx="729">
                  <c:v>#N/A</c:v>
                </c:pt>
                <c:pt idx="730">
                  <c:v>#N/A</c:v>
                </c:pt>
                <c:pt idx="731">
                  <c:v>#N/A</c:v>
                </c:pt>
                <c:pt idx="732">
                  <c:v>#N/A</c:v>
                </c:pt>
                <c:pt idx="733">
                  <c:v>#N/A</c:v>
                </c:pt>
                <c:pt idx="734">
                  <c:v>#N/A</c:v>
                </c:pt>
                <c:pt idx="735">
                  <c:v>#N/A</c:v>
                </c:pt>
                <c:pt idx="736">
                  <c:v>#N/A</c:v>
                </c:pt>
                <c:pt idx="737">
                  <c:v>#N/A</c:v>
                </c:pt>
                <c:pt idx="738">
                  <c:v>#N/A</c:v>
                </c:pt>
                <c:pt idx="739">
                  <c:v>#N/A</c:v>
                </c:pt>
                <c:pt idx="740">
                  <c:v>#N/A</c:v>
                </c:pt>
                <c:pt idx="741">
                  <c:v>#N/A</c:v>
                </c:pt>
                <c:pt idx="742">
                  <c:v>#N/A</c:v>
                </c:pt>
                <c:pt idx="743">
                  <c:v>#N/A</c:v>
                </c:pt>
                <c:pt idx="744">
                  <c:v>#N/A</c:v>
                </c:pt>
                <c:pt idx="745">
                  <c:v>#N/A</c:v>
                </c:pt>
                <c:pt idx="746">
                  <c:v>#N/A</c:v>
                </c:pt>
                <c:pt idx="747">
                  <c:v>#N/A</c:v>
                </c:pt>
                <c:pt idx="748">
                  <c:v>#N/A</c:v>
                </c:pt>
                <c:pt idx="749">
                  <c:v>#N/A</c:v>
                </c:pt>
                <c:pt idx="750">
                  <c:v>#N/A</c:v>
                </c:pt>
                <c:pt idx="751">
                  <c:v>#N/A</c:v>
                </c:pt>
                <c:pt idx="752">
                  <c:v>#N/A</c:v>
                </c:pt>
                <c:pt idx="753">
                  <c:v>#N/A</c:v>
                </c:pt>
                <c:pt idx="754">
                  <c:v>#N/A</c:v>
                </c:pt>
                <c:pt idx="755">
                  <c:v>#N/A</c:v>
                </c:pt>
                <c:pt idx="756">
                  <c:v>#N/A</c:v>
                </c:pt>
                <c:pt idx="757">
                  <c:v>#N/A</c:v>
                </c:pt>
                <c:pt idx="758">
                  <c:v>#N/A</c:v>
                </c:pt>
                <c:pt idx="759">
                  <c:v>#N/A</c:v>
                </c:pt>
                <c:pt idx="760">
                  <c:v>#N/A</c:v>
                </c:pt>
                <c:pt idx="761">
                  <c:v>#N/A</c:v>
                </c:pt>
                <c:pt idx="762">
                  <c:v>#N/A</c:v>
                </c:pt>
                <c:pt idx="763">
                  <c:v>#N/A</c:v>
                </c:pt>
                <c:pt idx="764">
                  <c:v>#N/A</c:v>
                </c:pt>
                <c:pt idx="765">
                  <c:v>#N/A</c:v>
                </c:pt>
                <c:pt idx="766">
                  <c:v>#N/A</c:v>
                </c:pt>
                <c:pt idx="767">
                  <c:v>#N/A</c:v>
                </c:pt>
                <c:pt idx="768">
                  <c:v>#N/A</c:v>
                </c:pt>
                <c:pt idx="769">
                  <c:v>#N/A</c:v>
                </c:pt>
                <c:pt idx="770">
                  <c:v>#N/A</c:v>
                </c:pt>
                <c:pt idx="771">
                  <c:v>#N/A</c:v>
                </c:pt>
                <c:pt idx="772">
                  <c:v>#N/A</c:v>
                </c:pt>
                <c:pt idx="773">
                  <c:v>#N/A</c:v>
                </c:pt>
                <c:pt idx="774">
                  <c:v>#N/A</c:v>
                </c:pt>
                <c:pt idx="775">
                  <c:v>#N/A</c:v>
                </c:pt>
                <c:pt idx="776">
                  <c:v>#N/A</c:v>
                </c:pt>
                <c:pt idx="777">
                  <c:v>#N/A</c:v>
                </c:pt>
                <c:pt idx="778">
                  <c:v>#N/A</c:v>
                </c:pt>
                <c:pt idx="779">
                  <c:v>#N/A</c:v>
                </c:pt>
                <c:pt idx="780">
                  <c:v>#N/A</c:v>
                </c:pt>
                <c:pt idx="781">
                  <c:v>#N/A</c:v>
                </c:pt>
                <c:pt idx="782">
                  <c:v>#N/A</c:v>
                </c:pt>
                <c:pt idx="783">
                  <c:v>#N/A</c:v>
                </c:pt>
                <c:pt idx="784">
                  <c:v>#N/A</c:v>
                </c:pt>
                <c:pt idx="785">
                  <c:v>#N/A</c:v>
                </c:pt>
                <c:pt idx="786">
                  <c:v>#N/A</c:v>
                </c:pt>
                <c:pt idx="787">
                  <c:v>#N/A</c:v>
                </c:pt>
                <c:pt idx="788">
                  <c:v>#N/A</c:v>
                </c:pt>
                <c:pt idx="789">
                  <c:v>#N/A</c:v>
                </c:pt>
                <c:pt idx="790">
                  <c:v>#N/A</c:v>
                </c:pt>
                <c:pt idx="791">
                  <c:v>#N/A</c:v>
                </c:pt>
                <c:pt idx="792">
                  <c:v>#N/A</c:v>
                </c:pt>
                <c:pt idx="793">
                  <c:v>#N/A</c:v>
                </c:pt>
                <c:pt idx="794">
                  <c:v>#N/A</c:v>
                </c:pt>
                <c:pt idx="795">
                  <c:v>#N/A</c:v>
                </c:pt>
                <c:pt idx="796">
                  <c:v>#N/A</c:v>
                </c:pt>
                <c:pt idx="797">
                  <c:v>#N/A</c:v>
                </c:pt>
                <c:pt idx="798">
                  <c:v>#N/A</c:v>
                </c:pt>
                <c:pt idx="799">
                  <c:v>#N/A</c:v>
                </c:pt>
                <c:pt idx="800">
                  <c:v>#N/A</c:v>
                </c:pt>
                <c:pt idx="801">
                  <c:v>#N/A</c:v>
                </c:pt>
                <c:pt idx="802">
                  <c:v>#N/A</c:v>
                </c:pt>
                <c:pt idx="803">
                  <c:v>#N/A</c:v>
                </c:pt>
                <c:pt idx="804">
                  <c:v>#N/A</c:v>
                </c:pt>
                <c:pt idx="805">
                  <c:v>#N/A</c:v>
                </c:pt>
                <c:pt idx="806">
                  <c:v>#N/A</c:v>
                </c:pt>
                <c:pt idx="807">
                  <c:v>#N/A</c:v>
                </c:pt>
                <c:pt idx="808">
                  <c:v>#N/A</c:v>
                </c:pt>
                <c:pt idx="809">
                  <c:v>#N/A</c:v>
                </c:pt>
                <c:pt idx="810">
                  <c:v>#N/A</c:v>
                </c:pt>
                <c:pt idx="811">
                  <c:v>#N/A</c:v>
                </c:pt>
                <c:pt idx="812">
                  <c:v>#N/A</c:v>
                </c:pt>
                <c:pt idx="813">
                  <c:v>#N/A</c:v>
                </c:pt>
                <c:pt idx="814">
                  <c:v>#N/A</c:v>
                </c:pt>
                <c:pt idx="815">
                  <c:v>#N/A</c:v>
                </c:pt>
                <c:pt idx="816">
                  <c:v>#N/A</c:v>
                </c:pt>
                <c:pt idx="817">
                  <c:v>#N/A</c:v>
                </c:pt>
                <c:pt idx="818">
                  <c:v>#N/A</c:v>
                </c:pt>
                <c:pt idx="819">
                  <c:v>#N/A</c:v>
                </c:pt>
                <c:pt idx="820">
                  <c:v>#N/A</c:v>
                </c:pt>
                <c:pt idx="821">
                  <c:v>#N/A</c:v>
                </c:pt>
                <c:pt idx="822">
                  <c:v>#N/A</c:v>
                </c:pt>
                <c:pt idx="823">
                  <c:v>#N/A</c:v>
                </c:pt>
                <c:pt idx="824">
                  <c:v>#N/A</c:v>
                </c:pt>
                <c:pt idx="825">
                  <c:v>#N/A</c:v>
                </c:pt>
                <c:pt idx="826">
                  <c:v>#N/A</c:v>
                </c:pt>
                <c:pt idx="827">
                  <c:v>#N/A</c:v>
                </c:pt>
                <c:pt idx="828">
                  <c:v>#N/A</c:v>
                </c:pt>
                <c:pt idx="829">
                  <c:v>#N/A</c:v>
                </c:pt>
                <c:pt idx="830">
                  <c:v>#N/A</c:v>
                </c:pt>
                <c:pt idx="831">
                  <c:v>#N/A</c:v>
                </c:pt>
                <c:pt idx="832">
                  <c:v>#N/A</c:v>
                </c:pt>
                <c:pt idx="833">
                  <c:v>#N/A</c:v>
                </c:pt>
                <c:pt idx="834">
                  <c:v>#N/A</c:v>
                </c:pt>
                <c:pt idx="835">
                  <c:v>#N/A</c:v>
                </c:pt>
                <c:pt idx="836">
                  <c:v>#N/A</c:v>
                </c:pt>
                <c:pt idx="837">
                  <c:v>#N/A</c:v>
                </c:pt>
                <c:pt idx="838">
                  <c:v>#N/A</c:v>
                </c:pt>
                <c:pt idx="839">
                  <c:v>#N/A</c:v>
                </c:pt>
                <c:pt idx="840">
                  <c:v>#N/A</c:v>
                </c:pt>
                <c:pt idx="841">
                  <c:v>#N/A</c:v>
                </c:pt>
                <c:pt idx="842">
                  <c:v>#N/A</c:v>
                </c:pt>
                <c:pt idx="843">
                  <c:v>#N/A</c:v>
                </c:pt>
                <c:pt idx="844">
                  <c:v>#N/A</c:v>
                </c:pt>
                <c:pt idx="845">
                  <c:v>#N/A</c:v>
                </c:pt>
                <c:pt idx="846">
                  <c:v>#N/A</c:v>
                </c:pt>
                <c:pt idx="847">
                  <c:v>#N/A</c:v>
                </c:pt>
                <c:pt idx="848">
                  <c:v>#N/A</c:v>
                </c:pt>
                <c:pt idx="849">
                  <c:v>#N/A</c:v>
                </c:pt>
                <c:pt idx="850">
                  <c:v>#N/A</c:v>
                </c:pt>
                <c:pt idx="851">
                  <c:v>#N/A</c:v>
                </c:pt>
                <c:pt idx="852">
                  <c:v>#N/A</c:v>
                </c:pt>
                <c:pt idx="853">
                  <c:v>#N/A</c:v>
                </c:pt>
                <c:pt idx="854">
                  <c:v>#N/A</c:v>
                </c:pt>
                <c:pt idx="855">
                  <c:v>#N/A</c:v>
                </c:pt>
                <c:pt idx="856">
                  <c:v>#N/A</c:v>
                </c:pt>
                <c:pt idx="857">
                  <c:v>#N/A</c:v>
                </c:pt>
                <c:pt idx="858">
                  <c:v>#N/A</c:v>
                </c:pt>
                <c:pt idx="859">
                  <c:v>#N/A</c:v>
                </c:pt>
                <c:pt idx="860">
                  <c:v>#N/A</c:v>
                </c:pt>
                <c:pt idx="861">
                  <c:v>#N/A</c:v>
                </c:pt>
                <c:pt idx="862">
                  <c:v>#N/A</c:v>
                </c:pt>
                <c:pt idx="863">
                  <c:v>#N/A</c:v>
                </c:pt>
                <c:pt idx="864">
                  <c:v>#N/A</c:v>
                </c:pt>
                <c:pt idx="865">
                  <c:v>#N/A</c:v>
                </c:pt>
                <c:pt idx="866">
                  <c:v>#N/A</c:v>
                </c:pt>
                <c:pt idx="867">
                  <c:v>#N/A</c:v>
                </c:pt>
                <c:pt idx="868">
                  <c:v>#N/A</c:v>
                </c:pt>
                <c:pt idx="869">
                  <c:v>#N/A</c:v>
                </c:pt>
                <c:pt idx="870">
                  <c:v>#N/A</c:v>
                </c:pt>
                <c:pt idx="871">
                  <c:v>#N/A</c:v>
                </c:pt>
                <c:pt idx="872">
                  <c:v>#N/A</c:v>
                </c:pt>
                <c:pt idx="873">
                  <c:v>#N/A</c:v>
                </c:pt>
                <c:pt idx="874">
                  <c:v>#N/A</c:v>
                </c:pt>
                <c:pt idx="875">
                  <c:v>#N/A</c:v>
                </c:pt>
                <c:pt idx="876">
                  <c:v>#N/A</c:v>
                </c:pt>
                <c:pt idx="877">
                  <c:v>#N/A</c:v>
                </c:pt>
                <c:pt idx="878">
                  <c:v>#N/A</c:v>
                </c:pt>
                <c:pt idx="879">
                  <c:v>#N/A</c:v>
                </c:pt>
                <c:pt idx="880">
                  <c:v>#N/A</c:v>
                </c:pt>
                <c:pt idx="881">
                  <c:v>#N/A</c:v>
                </c:pt>
                <c:pt idx="882">
                  <c:v>#N/A</c:v>
                </c:pt>
                <c:pt idx="883">
                  <c:v>#N/A</c:v>
                </c:pt>
                <c:pt idx="884">
                  <c:v>#N/A</c:v>
                </c:pt>
                <c:pt idx="885">
                  <c:v>#N/A</c:v>
                </c:pt>
                <c:pt idx="886">
                  <c:v>#N/A</c:v>
                </c:pt>
                <c:pt idx="887">
                  <c:v>#N/A</c:v>
                </c:pt>
                <c:pt idx="888">
                  <c:v>#N/A</c:v>
                </c:pt>
                <c:pt idx="889">
                  <c:v>#N/A</c:v>
                </c:pt>
                <c:pt idx="890">
                  <c:v>#N/A</c:v>
                </c:pt>
                <c:pt idx="891">
                  <c:v>#N/A</c:v>
                </c:pt>
                <c:pt idx="892">
                  <c:v>#N/A</c:v>
                </c:pt>
                <c:pt idx="893">
                  <c:v>#N/A</c:v>
                </c:pt>
                <c:pt idx="894">
                  <c:v>#N/A</c:v>
                </c:pt>
                <c:pt idx="895">
                  <c:v>#N/A</c:v>
                </c:pt>
                <c:pt idx="896">
                  <c:v>#N/A</c:v>
                </c:pt>
                <c:pt idx="897">
                  <c:v>#N/A</c:v>
                </c:pt>
                <c:pt idx="898">
                  <c:v>#N/A</c:v>
                </c:pt>
                <c:pt idx="899">
                  <c:v>#N/A</c:v>
                </c:pt>
                <c:pt idx="900">
                  <c:v>#N/A</c:v>
                </c:pt>
                <c:pt idx="901">
                  <c:v>#N/A</c:v>
                </c:pt>
                <c:pt idx="902">
                  <c:v>#N/A</c:v>
                </c:pt>
                <c:pt idx="903">
                  <c:v>#N/A</c:v>
                </c:pt>
                <c:pt idx="904">
                  <c:v>#N/A</c:v>
                </c:pt>
                <c:pt idx="905">
                  <c:v>#N/A</c:v>
                </c:pt>
                <c:pt idx="906">
                  <c:v>#N/A</c:v>
                </c:pt>
                <c:pt idx="907">
                  <c:v>#N/A</c:v>
                </c:pt>
                <c:pt idx="908">
                  <c:v>#N/A</c:v>
                </c:pt>
                <c:pt idx="909">
                  <c:v>#N/A</c:v>
                </c:pt>
                <c:pt idx="910">
                  <c:v>#N/A</c:v>
                </c:pt>
                <c:pt idx="911">
                  <c:v>#N/A</c:v>
                </c:pt>
                <c:pt idx="912">
                  <c:v>#N/A</c:v>
                </c:pt>
                <c:pt idx="913">
                  <c:v>#N/A</c:v>
                </c:pt>
                <c:pt idx="914">
                  <c:v>#N/A</c:v>
                </c:pt>
                <c:pt idx="915">
                  <c:v>#N/A</c:v>
                </c:pt>
                <c:pt idx="916">
                  <c:v>#N/A</c:v>
                </c:pt>
                <c:pt idx="917">
                  <c:v>#N/A</c:v>
                </c:pt>
                <c:pt idx="918">
                  <c:v>#N/A</c:v>
                </c:pt>
                <c:pt idx="919">
                  <c:v>#N/A</c:v>
                </c:pt>
                <c:pt idx="920">
                  <c:v>#N/A</c:v>
                </c:pt>
                <c:pt idx="921">
                  <c:v>#N/A</c:v>
                </c:pt>
                <c:pt idx="922">
                  <c:v>#N/A</c:v>
                </c:pt>
                <c:pt idx="923">
                  <c:v>#N/A</c:v>
                </c:pt>
                <c:pt idx="924">
                  <c:v>#N/A</c:v>
                </c:pt>
                <c:pt idx="925">
                  <c:v>#N/A</c:v>
                </c:pt>
                <c:pt idx="926">
                  <c:v>#N/A</c:v>
                </c:pt>
                <c:pt idx="927">
                  <c:v>#N/A</c:v>
                </c:pt>
                <c:pt idx="928">
                  <c:v>#N/A</c:v>
                </c:pt>
                <c:pt idx="929">
                  <c:v>#N/A</c:v>
                </c:pt>
                <c:pt idx="930">
                  <c:v>#N/A</c:v>
                </c:pt>
                <c:pt idx="931">
                  <c:v>#N/A</c:v>
                </c:pt>
                <c:pt idx="932">
                  <c:v>#N/A</c:v>
                </c:pt>
                <c:pt idx="933">
                  <c:v>#N/A</c:v>
                </c:pt>
                <c:pt idx="934">
                  <c:v>#N/A</c:v>
                </c:pt>
                <c:pt idx="935">
                  <c:v>#N/A</c:v>
                </c:pt>
                <c:pt idx="936">
                  <c:v>#N/A</c:v>
                </c:pt>
                <c:pt idx="937">
                  <c:v>#N/A</c:v>
                </c:pt>
                <c:pt idx="938">
                  <c:v>#N/A</c:v>
                </c:pt>
                <c:pt idx="939">
                  <c:v>#N/A</c:v>
                </c:pt>
                <c:pt idx="940">
                  <c:v>#N/A</c:v>
                </c:pt>
                <c:pt idx="941">
                  <c:v>#N/A</c:v>
                </c:pt>
                <c:pt idx="942">
                  <c:v>#N/A</c:v>
                </c:pt>
                <c:pt idx="943">
                  <c:v>#N/A</c:v>
                </c:pt>
                <c:pt idx="944">
                  <c:v>#N/A</c:v>
                </c:pt>
                <c:pt idx="945">
                  <c:v>#N/A</c:v>
                </c:pt>
                <c:pt idx="946">
                  <c:v>#N/A</c:v>
                </c:pt>
                <c:pt idx="947">
                  <c:v>#N/A</c:v>
                </c:pt>
                <c:pt idx="948">
                  <c:v>#N/A</c:v>
                </c:pt>
                <c:pt idx="949">
                  <c:v>#N/A</c:v>
                </c:pt>
                <c:pt idx="950">
                  <c:v>#N/A</c:v>
                </c:pt>
                <c:pt idx="951">
                  <c:v>#N/A</c:v>
                </c:pt>
                <c:pt idx="952">
                  <c:v>#N/A</c:v>
                </c:pt>
                <c:pt idx="953">
                  <c:v>#N/A</c:v>
                </c:pt>
                <c:pt idx="954">
                  <c:v>#N/A</c:v>
                </c:pt>
                <c:pt idx="955">
                  <c:v>#N/A</c:v>
                </c:pt>
                <c:pt idx="956">
                  <c:v>#N/A</c:v>
                </c:pt>
                <c:pt idx="957">
                  <c:v>#N/A</c:v>
                </c:pt>
                <c:pt idx="958">
                  <c:v>#N/A</c:v>
                </c:pt>
                <c:pt idx="959">
                  <c:v>#N/A</c:v>
                </c:pt>
                <c:pt idx="960">
                  <c:v>#N/A</c:v>
                </c:pt>
                <c:pt idx="961">
                  <c:v>#N/A</c:v>
                </c:pt>
                <c:pt idx="962">
                  <c:v>#N/A</c:v>
                </c:pt>
                <c:pt idx="963">
                  <c:v>#N/A</c:v>
                </c:pt>
                <c:pt idx="964">
                  <c:v>#N/A</c:v>
                </c:pt>
                <c:pt idx="965">
                  <c:v>#N/A</c:v>
                </c:pt>
                <c:pt idx="966">
                  <c:v>#N/A</c:v>
                </c:pt>
                <c:pt idx="967">
                  <c:v>#N/A</c:v>
                </c:pt>
                <c:pt idx="968">
                  <c:v>#N/A</c:v>
                </c:pt>
                <c:pt idx="969">
                  <c:v>#N/A</c:v>
                </c:pt>
                <c:pt idx="970">
                  <c:v>#N/A</c:v>
                </c:pt>
                <c:pt idx="971">
                  <c:v>#N/A</c:v>
                </c:pt>
                <c:pt idx="972">
                  <c:v>#N/A</c:v>
                </c:pt>
                <c:pt idx="973">
                  <c:v>#N/A</c:v>
                </c:pt>
                <c:pt idx="974">
                  <c:v>#N/A</c:v>
                </c:pt>
                <c:pt idx="975">
                  <c:v>#N/A</c:v>
                </c:pt>
                <c:pt idx="976">
                  <c:v>#N/A</c:v>
                </c:pt>
                <c:pt idx="977">
                  <c:v>#N/A</c:v>
                </c:pt>
                <c:pt idx="978">
                  <c:v>#N/A</c:v>
                </c:pt>
                <c:pt idx="979">
                  <c:v>#N/A</c:v>
                </c:pt>
                <c:pt idx="980">
                  <c:v>#N/A</c:v>
                </c:pt>
                <c:pt idx="981">
                  <c:v>#N/A</c:v>
                </c:pt>
                <c:pt idx="982">
                  <c:v>#N/A</c:v>
                </c:pt>
                <c:pt idx="983">
                  <c:v>#N/A</c:v>
                </c:pt>
                <c:pt idx="984">
                  <c:v>#N/A</c:v>
                </c:pt>
                <c:pt idx="985">
                  <c:v>#N/A</c:v>
                </c:pt>
                <c:pt idx="986">
                  <c:v>#N/A</c:v>
                </c:pt>
                <c:pt idx="987">
                  <c:v>#N/A</c:v>
                </c:pt>
                <c:pt idx="988">
                  <c:v>#N/A</c:v>
                </c:pt>
                <c:pt idx="989">
                  <c:v>#N/A</c:v>
                </c:pt>
                <c:pt idx="990">
                  <c:v>#N/A</c:v>
                </c:pt>
                <c:pt idx="991">
                  <c:v>#N/A</c:v>
                </c:pt>
                <c:pt idx="992">
                  <c:v>#N/A</c:v>
                </c:pt>
                <c:pt idx="993">
                  <c:v>#N/A</c:v>
                </c:pt>
                <c:pt idx="994">
                  <c:v>#N/A</c:v>
                </c:pt>
                <c:pt idx="995">
                  <c:v>#N/A</c:v>
                </c:pt>
                <c:pt idx="996">
                  <c:v>#N/A</c:v>
                </c:pt>
                <c:pt idx="997">
                  <c:v>#N/A</c:v>
                </c:pt>
                <c:pt idx="998">
                  <c:v>#N/A</c:v>
                </c:pt>
                <c:pt idx="999">
                  <c:v>#N/A</c:v>
                </c:pt>
                <c:pt idx="1000">
                  <c:v>#N/A</c:v>
                </c:pt>
                <c:pt idx="1001">
                  <c:v>#N/A</c:v>
                </c:pt>
                <c:pt idx="1002">
                  <c:v>#N/A</c:v>
                </c:pt>
                <c:pt idx="1003">
                  <c:v>#N/A</c:v>
                </c:pt>
                <c:pt idx="1004">
                  <c:v>#N/A</c:v>
                </c:pt>
                <c:pt idx="1005">
                  <c:v>#N/A</c:v>
                </c:pt>
                <c:pt idx="1006">
                  <c:v>#N/A</c:v>
                </c:pt>
                <c:pt idx="1007">
                  <c:v>#N/A</c:v>
                </c:pt>
                <c:pt idx="1008">
                  <c:v>#N/A</c:v>
                </c:pt>
                <c:pt idx="1009">
                  <c:v>#N/A</c:v>
                </c:pt>
                <c:pt idx="1010">
                  <c:v>#N/A</c:v>
                </c:pt>
                <c:pt idx="1011">
                  <c:v>#N/A</c:v>
                </c:pt>
                <c:pt idx="1012">
                  <c:v>#N/A</c:v>
                </c:pt>
                <c:pt idx="1013">
                  <c:v>#N/A</c:v>
                </c:pt>
                <c:pt idx="1014">
                  <c:v>#N/A</c:v>
                </c:pt>
                <c:pt idx="1015">
                  <c:v>#N/A</c:v>
                </c:pt>
                <c:pt idx="1016">
                  <c:v>#N/A</c:v>
                </c:pt>
                <c:pt idx="1017">
                  <c:v>#N/A</c:v>
                </c:pt>
                <c:pt idx="1018">
                  <c:v>#N/A</c:v>
                </c:pt>
                <c:pt idx="1019">
                  <c:v>#N/A</c:v>
                </c:pt>
                <c:pt idx="1020">
                  <c:v>#N/A</c:v>
                </c:pt>
                <c:pt idx="1021">
                  <c:v>#N/A</c:v>
                </c:pt>
                <c:pt idx="1022">
                  <c:v>#N/A</c:v>
                </c:pt>
                <c:pt idx="1023">
                  <c:v>#N/A</c:v>
                </c:pt>
                <c:pt idx="1024">
                  <c:v>#N/A</c:v>
                </c:pt>
                <c:pt idx="1025">
                  <c:v>#N/A</c:v>
                </c:pt>
                <c:pt idx="1026">
                  <c:v>#N/A</c:v>
                </c:pt>
                <c:pt idx="1027">
                  <c:v>#N/A</c:v>
                </c:pt>
                <c:pt idx="1028">
                  <c:v>#N/A</c:v>
                </c:pt>
                <c:pt idx="1029">
                  <c:v>#N/A</c:v>
                </c:pt>
                <c:pt idx="1030">
                  <c:v>#N/A</c:v>
                </c:pt>
                <c:pt idx="1031">
                  <c:v>#N/A</c:v>
                </c:pt>
                <c:pt idx="1032">
                  <c:v>#N/A</c:v>
                </c:pt>
                <c:pt idx="1033">
                  <c:v>#N/A</c:v>
                </c:pt>
                <c:pt idx="1034">
                  <c:v>#N/A</c:v>
                </c:pt>
                <c:pt idx="1035">
                  <c:v>#N/A</c:v>
                </c:pt>
                <c:pt idx="1036">
                  <c:v>#N/A</c:v>
                </c:pt>
                <c:pt idx="1037">
                  <c:v>#N/A</c:v>
                </c:pt>
                <c:pt idx="1038">
                  <c:v>#N/A</c:v>
                </c:pt>
                <c:pt idx="1039">
                  <c:v>#N/A</c:v>
                </c:pt>
                <c:pt idx="1040">
                  <c:v>#N/A</c:v>
                </c:pt>
                <c:pt idx="1041">
                  <c:v>#N/A</c:v>
                </c:pt>
                <c:pt idx="1042">
                  <c:v>#N/A</c:v>
                </c:pt>
                <c:pt idx="1043">
                  <c:v>#N/A</c:v>
                </c:pt>
                <c:pt idx="1044">
                  <c:v>#N/A</c:v>
                </c:pt>
                <c:pt idx="1045">
                  <c:v>#N/A</c:v>
                </c:pt>
                <c:pt idx="1046">
                  <c:v>#N/A</c:v>
                </c:pt>
                <c:pt idx="1047">
                  <c:v>#N/A</c:v>
                </c:pt>
                <c:pt idx="1048">
                  <c:v>#N/A</c:v>
                </c:pt>
                <c:pt idx="1049">
                  <c:v>#N/A</c:v>
                </c:pt>
                <c:pt idx="1050">
                  <c:v>#N/A</c:v>
                </c:pt>
                <c:pt idx="1051">
                  <c:v>#N/A</c:v>
                </c:pt>
                <c:pt idx="1052">
                  <c:v>#N/A</c:v>
                </c:pt>
                <c:pt idx="1053">
                  <c:v>#N/A</c:v>
                </c:pt>
                <c:pt idx="1054">
                  <c:v>#N/A</c:v>
                </c:pt>
                <c:pt idx="1055">
                  <c:v>#N/A</c:v>
                </c:pt>
                <c:pt idx="1056">
                  <c:v>#N/A</c:v>
                </c:pt>
                <c:pt idx="1057">
                  <c:v>#N/A</c:v>
                </c:pt>
                <c:pt idx="1058">
                  <c:v>#N/A</c:v>
                </c:pt>
                <c:pt idx="1059">
                  <c:v>#N/A</c:v>
                </c:pt>
                <c:pt idx="1060">
                  <c:v>#N/A</c:v>
                </c:pt>
                <c:pt idx="1061">
                  <c:v>#N/A</c:v>
                </c:pt>
                <c:pt idx="1062">
                  <c:v>#N/A</c:v>
                </c:pt>
                <c:pt idx="1063">
                  <c:v>#N/A</c:v>
                </c:pt>
                <c:pt idx="1064">
                  <c:v>#N/A</c:v>
                </c:pt>
                <c:pt idx="1065">
                  <c:v>#N/A</c:v>
                </c:pt>
                <c:pt idx="1066">
                  <c:v>#N/A</c:v>
                </c:pt>
                <c:pt idx="1067">
                  <c:v>#N/A</c:v>
                </c:pt>
                <c:pt idx="1068">
                  <c:v>#N/A</c:v>
                </c:pt>
                <c:pt idx="1069">
                  <c:v>#N/A</c:v>
                </c:pt>
                <c:pt idx="1070">
                  <c:v>#N/A</c:v>
                </c:pt>
                <c:pt idx="1071">
                  <c:v>#N/A</c:v>
                </c:pt>
                <c:pt idx="1072">
                  <c:v>#N/A</c:v>
                </c:pt>
                <c:pt idx="1073">
                  <c:v>#N/A</c:v>
                </c:pt>
                <c:pt idx="1074">
                  <c:v>#N/A</c:v>
                </c:pt>
                <c:pt idx="1075">
                  <c:v>#N/A</c:v>
                </c:pt>
                <c:pt idx="1076">
                  <c:v>#N/A</c:v>
                </c:pt>
                <c:pt idx="1077">
                  <c:v>#N/A</c:v>
                </c:pt>
                <c:pt idx="1078">
                  <c:v>#N/A</c:v>
                </c:pt>
                <c:pt idx="1079">
                  <c:v>#N/A</c:v>
                </c:pt>
                <c:pt idx="1080">
                  <c:v>#N/A</c:v>
                </c:pt>
                <c:pt idx="1081">
                  <c:v>#N/A</c:v>
                </c:pt>
                <c:pt idx="1082">
                  <c:v>#N/A</c:v>
                </c:pt>
                <c:pt idx="1083">
                  <c:v>#N/A</c:v>
                </c:pt>
                <c:pt idx="1084">
                  <c:v>#N/A</c:v>
                </c:pt>
                <c:pt idx="1085">
                  <c:v>#N/A</c:v>
                </c:pt>
                <c:pt idx="1086">
                  <c:v>#N/A</c:v>
                </c:pt>
                <c:pt idx="1087">
                  <c:v>#N/A</c:v>
                </c:pt>
                <c:pt idx="1088">
                  <c:v>#N/A</c:v>
                </c:pt>
                <c:pt idx="1089">
                  <c:v>#N/A</c:v>
                </c:pt>
                <c:pt idx="1090">
                  <c:v>#N/A</c:v>
                </c:pt>
                <c:pt idx="1091">
                  <c:v>#N/A</c:v>
                </c:pt>
                <c:pt idx="1092">
                  <c:v>#N/A</c:v>
                </c:pt>
                <c:pt idx="1093">
                  <c:v>#N/A</c:v>
                </c:pt>
                <c:pt idx="1094">
                  <c:v>#N/A</c:v>
                </c:pt>
                <c:pt idx="1095">
                  <c:v>#N/A</c:v>
                </c:pt>
                <c:pt idx="1096">
                  <c:v>#N/A</c:v>
                </c:pt>
                <c:pt idx="1097">
                  <c:v>#N/A</c:v>
                </c:pt>
                <c:pt idx="1098">
                  <c:v>#N/A</c:v>
                </c:pt>
                <c:pt idx="1099">
                  <c:v>#N/A</c:v>
                </c:pt>
                <c:pt idx="1100">
                  <c:v>#N/A</c:v>
                </c:pt>
                <c:pt idx="1101">
                  <c:v>#N/A</c:v>
                </c:pt>
                <c:pt idx="1102">
                  <c:v>#N/A</c:v>
                </c:pt>
                <c:pt idx="1103">
                  <c:v>#N/A</c:v>
                </c:pt>
                <c:pt idx="1104">
                  <c:v>#N/A</c:v>
                </c:pt>
                <c:pt idx="1105">
                  <c:v>#N/A</c:v>
                </c:pt>
                <c:pt idx="1106">
                  <c:v>#N/A</c:v>
                </c:pt>
                <c:pt idx="1107">
                  <c:v>#N/A</c:v>
                </c:pt>
                <c:pt idx="1108">
                  <c:v>#N/A</c:v>
                </c:pt>
                <c:pt idx="1109">
                  <c:v>#N/A</c:v>
                </c:pt>
                <c:pt idx="1110">
                  <c:v>#N/A</c:v>
                </c:pt>
                <c:pt idx="1111">
                  <c:v>#N/A</c:v>
                </c:pt>
                <c:pt idx="1112">
                  <c:v>#N/A</c:v>
                </c:pt>
                <c:pt idx="1113">
                  <c:v>#N/A</c:v>
                </c:pt>
                <c:pt idx="1114">
                  <c:v>#N/A</c:v>
                </c:pt>
                <c:pt idx="1115">
                  <c:v>#N/A</c:v>
                </c:pt>
                <c:pt idx="1116">
                  <c:v>#N/A</c:v>
                </c:pt>
                <c:pt idx="1117">
                  <c:v>#N/A</c:v>
                </c:pt>
                <c:pt idx="1118">
                  <c:v>#N/A</c:v>
                </c:pt>
                <c:pt idx="1119">
                  <c:v>#N/A</c:v>
                </c:pt>
                <c:pt idx="1120">
                  <c:v>#N/A</c:v>
                </c:pt>
                <c:pt idx="1121">
                  <c:v>#N/A</c:v>
                </c:pt>
                <c:pt idx="1122">
                  <c:v>#N/A</c:v>
                </c:pt>
                <c:pt idx="1123">
                  <c:v>#N/A</c:v>
                </c:pt>
                <c:pt idx="1124">
                  <c:v>#N/A</c:v>
                </c:pt>
                <c:pt idx="1125">
                  <c:v>#N/A</c:v>
                </c:pt>
                <c:pt idx="1126">
                  <c:v>#N/A</c:v>
                </c:pt>
                <c:pt idx="1127">
                  <c:v>#N/A</c:v>
                </c:pt>
                <c:pt idx="1128">
                  <c:v>#N/A</c:v>
                </c:pt>
                <c:pt idx="1129">
                  <c:v>#N/A</c:v>
                </c:pt>
                <c:pt idx="1130">
                  <c:v>#N/A</c:v>
                </c:pt>
                <c:pt idx="1131">
                  <c:v>#N/A</c:v>
                </c:pt>
                <c:pt idx="1132">
                  <c:v>#N/A</c:v>
                </c:pt>
                <c:pt idx="1133">
                  <c:v>#N/A</c:v>
                </c:pt>
                <c:pt idx="1134">
                  <c:v>#N/A</c:v>
                </c:pt>
                <c:pt idx="1135">
                  <c:v>#N/A</c:v>
                </c:pt>
                <c:pt idx="1136">
                  <c:v>#N/A</c:v>
                </c:pt>
                <c:pt idx="1137">
                  <c:v>#N/A</c:v>
                </c:pt>
                <c:pt idx="1138">
                  <c:v>#N/A</c:v>
                </c:pt>
                <c:pt idx="1139">
                  <c:v>#N/A</c:v>
                </c:pt>
                <c:pt idx="1140">
                  <c:v>#N/A</c:v>
                </c:pt>
                <c:pt idx="1141">
                  <c:v>#N/A</c:v>
                </c:pt>
                <c:pt idx="1142">
                  <c:v>#N/A</c:v>
                </c:pt>
                <c:pt idx="1143">
                  <c:v>#N/A</c:v>
                </c:pt>
                <c:pt idx="1144">
                  <c:v>#N/A</c:v>
                </c:pt>
                <c:pt idx="1145">
                  <c:v>#N/A</c:v>
                </c:pt>
                <c:pt idx="1146">
                  <c:v>#N/A</c:v>
                </c:pt>
                <c:pt idx="1147">
                  <c:v>#N/A</c:v>
                </c:pt>
                <c:pt idx="1148">
                  <c:v>#N/A</c:v>
                </c:pt>
                <c:pt idx="1149">
                  <c:v>#N/A</c:v>
                </c:pt>
                <c:pt idx="1150">
                  <c:v>#N/A</c:v>
                </c:pt>
                <c:pt idx="1151">
                  <c:v>#N/A</c:v>
                </c:pt>
                <c:pt idx="1152">
                  <c:v>#N/A</c:v>
                </c:pt>
                <c:pt idx="1153">
                  <c:v>#N/A</c:v>
                </c:pt>
                <c:pt idx="1154">
                  <c:v>#N/A</c:v>
                </c:pt>
                <c:pt idx="1155">
                  <c:v>#N/A</c:v>
                </c:pt>
                <c:pt idx="1156">
                  <c:v>#N/A</c:v>
                </c:pt>
                <c:pt idx="1157">
                  <c:v>#N/A</c:v>
                </c:pt>
                <c:pt idx="1158">
                  <c:v>#N/A</c:v>
                </c:pt>
                <c:pt idx="1159">
                  <c:v>#N/A</c:v>
                </c:pt>
                <c:pt idx="1160">
                  <c:v>#N/A</c:v>
                </c:pt>
                <c:pt idx="1161">
                  <c:v>#N/A</c:v>
                </c:pt>
                <c:pt idx="1162">
                  <c:v>#N/A</c:v>
                </c:pt>
                <c:pt idx="1163">
                  <c:v>#N/A</c:v>
                </c:pt>
                <c:pt idx="1164">
                  <c:v>#N/A</c:v>
                </c:pt>
                <c:pt idx="1165">
                  <c:v>#N/A</c:v>
                </c:pt>
                <c:pt idx="1166">
                  <c:v>#N/A</c:v>
                </c:pt>
                <c:pt idx="1167">
                  <c:v>#N/A</c:v>
                </c:pt>
                <c:pt idx="1168">
                  <c:v>#N/A</c:v>
                </c:pt>
                <c:pt idx="1169">
                  <c:v>#N/A</c:v>
                </c:pt>
                <c:pt idx="1170">
                  <c:v>#N/A</c:v>
                </c:pt>
                <c:pt idx="1171">
                  <c:v>#N/A</c:v>
                </c:pt>
                <c:pt idx="1172">
                  <c:v>#N/A</c:v>
                </c:pt>
                <c:pt idx="1173">
                  <c:v>#N/A</c:v>
                </c:pt>
                <c:pt idx="1174">
                  <c:v>#N/A</c:v>
                </c:pt>
                <c:pt idx="1175">
                  <c:v>#N/A</c:v>
                </c:pt>
                <c:pt idx="1176">
                  <c:v>#N/A</c:v>
                </c:pt>
                <c:pt idx="1177">
                  <c:v>#N/A</c:v>
                </c:pt>
                <c:pt idx="1178">
                  <c:v>#N/A</c:v>
                </c:pt>
                <c:pt idx="1179">
                  <c:v>#N/A</c:v>
                </c:pt>
                <c:pt idx="1180">
                  <c:v>#N/A</c:v>
                </c:pt>
                <c:pt idx="1181">
                  <c:v>#N/A</c:v>
                </c:pt>
                <c:pt idx="1182">
                  <c:v>#N/A</c:v>
                </c:pt>
                <c:pt idx="1183">
                  <c:v>#N/A</c:v>
                </c:pt>
                <c:pt idx="1184">
                  <c:v>#N/A</c:v>
                </c:pt>
                <c:pt idx="1185">
                  <c:v>#N/A</c:v>
                </c:pt>
                <c:pt idx="1186">
                  <c:v>#N/A</c:v>
                </c:pt>
                <c:pt idx="1187">
                  <c:v>#N/A</c:v>
                </c:pt>
                <c:pt idx="1188">
                  <c:v>#N/A</c:v>
                </c:pt>
                <c:pt idx="1189">
                  <c:v>#N/A</c:v>
                </c:pt>
                <c:pt idx="1190">
                  <c:v>#N/A</c:v>
                </c:pt>
                <c:pt idx="1191">
                  <c:v>#N/A</c:v>
                </c:pt>
                <c:pt idx="1192">
                  <c:v>#N/A</c:v>
                </c:pt>
                <c:pt idx="1193">
                  <c:v>#N/A</c:v>
                </c:pt>
                <c:pt idx="1194">
                  <c:v>#N/A</c:v>
                </c:pt>
                <c:pt idx="1195">
                  <c:v>#N/A</c:v>
                </c:pt>
                <c:pt idx="1196">
                  <c:v>#N/A</c:v>
                </c:pt>
                <c:pt idx="1197">
                  <c:v>#N/A</c:v>
                </c:pt>
                <c:pt idx="1198">
                  <c:v>#N/A</c:v>
                </c:pt>
                <c:pt idx="1199">
                  <c:v>#N/A</c:v>
                </c:pt>
                <c:pt idx="1200">
                  <c:v>#N/A</c:v>
                </c:pt>
                <c:pt idx="1201">
                  <c:v>#N/A</c:v>
                </c:pt>
                <c:pt idx="1202">
                  <c:v>#N/A</c:v>
                </c:pt>
                <c:pt idx="1203">
                  <c:v>#N/A</c:v>
                </c:pt>
                <c:pt idx="1204">
                  <c:v>#N/A</c:v>
                </c:pt>
                <c:pt idx="1205">
                  <c:v>#N/A</c:v>
                </c:pt>
                <c:pt idx="1206">
                  <c:v>#N/A</c:v>
                </c:pt>
                <c:pt idx="1207">
                  <c:v>#N/A</c:v>
                </c:pt>
                <c:pt idx="1208">
                  <c:v>#N/A</c:v>
                </c:pt>
                <c:pt idx="1209">
                  <c:v>#N/A</c:v>
                </c:pt>
                <c:pt idx="1210">
                  <c:v>#N/A</c:v>
                </c:pt>
                <c:pt idx="1211">
                  <c:v>#N/A</c:v>
                </c:pt>
                <c:pt idx="1212">
                  <c:v>#N/A</c:v>
                </c:pt>
                <c:pt idx="1213">
                  <c:v>#N/A</c:v>
                </c:pt>
                <c:pt idx="1214">
                  <c:v>#N/A</c:v>
                </c:pt>
                <c:pt idx="1215">
                  <c:v>#N/A</c:v>
                </c:pt>
                <c:pt idx="1216">
                  <c:v>#N/A</c:v>
                </c:pt>
                <c:pt idx="1217">
                  <c:v>#N/A</c:v>
                </c:pt>
                <c:pt idx="1218">
                  <c:v>#N/A</c:v>
                </c:pt>
                <c:pt idx="1219">
                  <c:v>#N/A</c:v>
                </c:pt>
                <c:pt idx="1220">
                  <c:v>#N/A</c:v>
                </c:pt>
                <c:pt idx="1221">
                  <c:v>#N/A</c:v>
                </c:pt>
                <c:pt idx="1222">
                  <c:v>#N/A</c:v>
                </c:pt>
                <c:pt idx="1223">
                  <c:v>#N/A</c:v>
                </c:pt>
                <c:pt idx="1224">
                  <c:v>#N/A</c:v>
                </c:pt>
                <c:pt idx="1225">
                  <c:v>#N/A</c:v>
                </c:pt>
                <c:pt idx="1226">
                  <c:v>#N/A</c:v>
                </c:pt>
                <c:pt idx="1227">
                  <c:v>#N/A</c:v>
                </c:pt>
                <c:pt idx="1228">
                  <c:v>#N/A</c:v>
                </c:pt>
                <c:pt idx="1229">
                  <c:v>#N/A</c:v>
                </c:pt>
                <c:pt idx="1230">
                  <c:v>#N/A</c:v>
                </c:pt>
                <c:pt idx="1231">
                  <c:v>#N/A</c:v>
                </c:pt>
                <c:pt idx="1232">
                  <c:v>#N/A</c:v>
                </c:pt>
                <c:pt idx="1233">
                  <c:v>#N/A</c:v>
                </c:pt>
                <c:pt idx="1234">
                  <c:v>#N/A</c:v>
                </c:pt>
                <c:pt idx="1235">
                  <c:v>#N/A</c:v>
                </c:pt>
                <c:pt idx="1236">
                  <c:v>#N/A</c:v>
                </c:pt>
                <c:pt idx="1237">
                  <c:v>#N/A</c:v>
                </c:pt>
                <c:pt idx="1238">
                  <c:v>#N/A</c:v>
                </c:pt>
                <c:pt idx="1239">
                  <c:v>#N/A</c:v>
                </c:pt>
                <c:pt idx="1240">
                  <c:v>#N/A</c:v>
                </c:pt>
                <c:pt idx="1241">
                  <c:v>#N/A</c:v>
                </c:pt>
                <c:pt idx="1242">
                  <c:v>#N/A</c:v>
                </c:pt>
                <c:pt idx="1243">
                  <c:v>#N/A</c:v>
                </c:pt>
                <c:pt idx="1244">
                  <c:v>#N/A</c:v>
                </c:pt>
                <c:pt idx="1245">
                  <c:v>#N/A</c:v>
                </c:pt>
                <c:pt idx="1246">
                  <c:v>#N/A</c:v>
                </c:pt>
                <c:pt idx="1247">
                  <c:v>#N/A</c:v>
                </c:pt>
                <c:pt idx="1248">
                  <c:v>#N/A</c:v>
                </c:pt>
                <c:pt idx="1249">
                  <c:v>#N/A</c:v>
                </c:pt>
                <c:pt idx="1250">
                  <c:v>#N/A</c:v>
                </c:pt>
                <c:pt idx="1251">
                  <c:v>#N/A</c:v>
                </c:pt>
                <c:pt idx="1252">
                  <c:v>#N/A</c:v>
                </c:pt>
                <c:pt idx="1253">
                  <c:v>#N/A</c:v>
                </c:pt>
                <c:pt idx="1254">
                  <c:v>#N/A</c:v>
                </c:pt>
                <c:pt idx="1255">
                  <c:v>#N/A</c:v>
                </c:pt>
                <c:pt idx="1256">
                  <c:v>#N/A</c:v>
                </c:pt>
                <c:pt idx="1257">
                  <c:v>#N/A</c:v>
                </c:pt>
                <c:pt idx="1258">
                  <c:v>#N/A</c:v>
                </c:pt>
                <c:pt idx="1259">
                  <c:v>#N/A</c:v>
                </c:pt>
                <c:pt idx="1260">
                  <c:v>#N/A</c:v>
                </c:pt>
                <c:pt idx="1261">
                  <c:v>#N/A</c:v>
                </c:pt>
                <c:pt idx="1262">
                  <c:v>#N/A</c:v>
                </c:pt>
                <c:pt idx="1263">
                  <c:v>#N/A</c:v>
                </c:pt>
                <c:pt idx="1264">
                  <c:v>#N/A</c:v>
                </c:pt>
                <c:pt idx="1265">
                  <c:v>#N/A</c:v>
                </c:pt>
                <c:pt idx="1266">
                  <c:v>#N/A</c:v>
                </c:pt>
                <c:pt idx="1267">
                  <c:v>#N/A</c:v>
                </c:pt>
                <c:pt idx="1268">
                  <c:v>#N/A</c:v>
                </c:pt>
                <c:pt idx="1269">
                  <c:v>#N/A</c:v>
                </c:pt>
                <c:pt idx="1270">
                  <c:v>#N/A</c:v>
                </c:pt>
                <c:pt idx="1271">
                  <c:v>#N/A</c:v>
                </c:pt>
                <c:pt idx="1272">
                  <c:v>#N/A</c:v>
                </c:pt>
                <c:pt idx="1273">
                  <c:v>#N/A</c:v>
                </c:pt>
                <c:pt idx="1274">
                  <c:v>#N/A</c:v>
                </c:pt>
                <c:pt idx="1275">
                  <c:v>#N/A</c:v>
                </c:pt>
                <c:pt idx="1276">
                  <c:v>#N/A</c:v>
                </c:pt>
                <c:pt idx="1277">
                  <c:v>#N/A</c:v>
                </c:pt>
                <c:pt idx="1278">
                  <c:v>#N/A</c:v>
                </c:pt>
                <c:pt idx="1279">
                  <c:v>#N/A</c:v>
                </c:pt>
                <c:pt idx="1280">
                  <c:v>#N/A</c:v>
                </c:pt>
                <c:pt idx="1281">
                  <c:v>#N/A</c:v>
                </c:pt>
                <c:pt idx="1282">
                  <c:v>#N/A</c:v>
                </c:pt>
                <c:pt idx="1283">
                  <c:v>#N/A</c:v>
                </c:pt>
                <c:pt idx="1284">
                  <c:v>#N/A</c:v>
                </c:pt>
                <c:pt idx="1285">
                  <c:v>#N/A</c:v>
                </c:pt>
                <c:pt idx="1286">
                  <c:v>#N/A</c:v>
                </c:pt>
                <c:pt idx="1287">
                  <c:v>#N/A</c:v>
                </c:pt>
                <c:pt idx="1288">
                  <c:v>#N/A</c:v>
                </c:pt>
                <c:pt idx="1289">
                  <c:v>#N/A</c:v>
                </c:pt>
                <c:pt idx="1290">
                  <c:v>#N/A</c:v>
                </c:pt>
                <c:pt idx="1291">
                  <c:v>#N/A</c:v>
                </c:pt>
                <c:pt idx="1292">
                  <c:v>#N/A</c:v>
                </c:pt>
                <c:pt idx="1293">
                  <c:v>#N/A</c:v>
                </c:pt>
                <c:pt idx="1294">
                  <c:v>#N/A</c:v>
                </c:pt>
                <c:pt idx="1295">
                  <c:v>#N/A</c:v>
                </c:pt>
                <c:pt idx="1296">
                  <c:v>#N/A</c:v>
                </c:pt>
                <c:pt idx="1297">
                  <c:v>#N/A</c:v>
                </c:pt>
                <c:pt idx="1298">
                  <c:v>#N/A</c:v>
                </c:pt>
                <c:pt idx="1299">
                  <c:v>#N/A</c:v>
                </c:pt>
                <c:pt idx="1300">
                  <c:v>#N/A</c:v>
                </c:pt>
                <c:pt idx="1301">
                  <c:v>#N/A</c:v>
                </c:pt>
                <c:pt idx="1302">
                  <c:v>#N/A</c:v>
                </c:pt>
                <c:pt idx="1303">
                  <c:v>#N/A</c:v>
                </c:pt>
                <c:pt idx="1304">
                  <c:v>#N/A</c:v>
                </c:pt>
                <c:pt idx="1305">
                  <c:v>#N/A</c:v>
                </c:pt>
                <c:pt idx="1306">
                  <c:v>#N/A</c:v>
                </c:pt>
                <c:pt idx="1307">
                  <c:v>#N/A</c:v>
                </c:pt>
                <c:pt idx="1308">
                  <c:v>#N/A</c:v>
                </c:pt>
                <c:pt idx="1309">
                  <c:v>#N/A</c:v>
                </c:pt>
                <c:pt idx="1310">
                  <c:v>#N/A</c:v>
                </c:pt>
                <c:pt idx="1311">
                  <c:v>#N/A</c:v>
                </c:pt>
                <c:pt idx="1312">
                  <c:v>#N/A</c:v>
                </c:pt>
                <c:pt idx="1313">
                  <c:v>#N/A</c:v>
                </c:pt>
                <c:pt idx="1314">
                  <c:v>#N/A</c:v>
                </c:pt>
                <c:pt idx="1315">
                  <c:v>#N/A</c:v>
                </c:pt>
                <c:pt idx="1316">
                  <c:v>#N/A</c:v>
                </c:pt>
                <c:pt idx="1317">
                  <c:v>#N/A</c:v>
                </c:pt>
                <c:pt idx="1318">
                  <c:v>#N/A</c:v>
                </c:pt>
                <c:pt idx="1319">
                  <c:v>#N/A</c:v>
                </c:pt>
                <c:pt idx="1320">
                  <c:v>#N/A</c:v>
                </c:pt>
                <c:pt idx="1321">
                  <c:v>#N/A</c:v>
                </c:pt>
                <c:pt idx="1322">
                  <c:v>#N/A</c:v>
                </c:pt>
                <c:pt idx="1323">
                  <c:v>#N/A</c:v>
                </c:pt>
                <c:pt idx="1324">
                  <c:v>#N/A</c:v>
                </c:pt>
                <c:pt idx="1325">
                  <c:v>#N/A</c:v>
                </c:pt>
                <c:pt idx="1326">
                  <c:v>#N/A</c:v>
                </c:pt>
                <c:pt idx="1327">
                  <c:v>#N/A</c:v>
                </c:pt>
                <c:pt idx="1328">
                  <c:v>#N/A</c:v>
                </c:pt>
                <c:pt idx="1329">
                  <c:v>#N/A</c:v>
                </c:pt>
                <c:pt idx="1330">
                  <c:v>#N/A</c:v>
                </c:pt>
                <c:pt idx="1331">
                  <c:v>#N/A</c:v>
                </c:pt>
                <c:pt idx="1332">
                  <c:v>#N/A</c:v>
                </c:pt>
                <c:pt idx="1333">
                  <c:v>#N/A</c:v>
                </c:pt>
                <c:pt idx="1334">
                  <c:v>#N/A</c:v>
                </c:pt>
                <c:pt idx="1335">
                  <c:v>#N/A</c:v>
                </c:pt>
                <c:pt idx="1336">
                  <c:v>#N/A</c:v>
                </c:pt>
                <c:pt idx="1337">
                  <c:v>#N/A</c:v>
                </c:pt>
                <c:pt idx="1338">
                  <c:v>#N/A</c:v>
                </c:pt>
                <c:pt idx="1339">
                  <c:v>#N/A</c:v>
                </c:pt>
                <c:pt idx="1340">
                  <c:v>#N/A</c:v>
                </c:pt>
                <c:pt idx="1341">
                  <c:v>#N/A</c:v>
                </c:pt>
                <c:pt idx="1342">
                  <c:v>#N/A</c:v>
                </c:pt>
                <c:pt idx="1343">
                  <c:v>#N/A</c:v>
                </c:pt>
                <c:pt idx="1344">
                  <c:v>#N/A</c:v>
                </c:pt>
                <c:pt idx="1345">
                  <c:v>#N/A</c:v>
                </c:pt>
                <c:pt idx="1346">
                  <c:v>#N/A</c:v>
                </c:pt>
                <c:pt idx="1347">
                  <c:v>#N/A</c:v>
                </c:pt>
                <c:pt idx="1348">
                  <c:v>#N/A</c:v>
                </c:pt>
                <c:pt idx="1349">
                  <c:v>#N/A</c:v>
                </c:pt>
                <c:pt idx="1350">
                  <c:v>#N/A</c:v>
                </c:pt>
                <c:pt idx="1351">
                  <c:v>#N/A</c:v>
                </c:pt>
                <c:pt idx="1352">
                  <c:v>#N/A</c:v>
                </c:pt>
                <c:pt idx="1353">
                  <c:v>#N/A</c:v>
                </c:pt>
                <c:pt idx="1354">
                  <c:v>#N/A</c:v>
                </c:pt>
                <c:pt idx="1355">
                  <c:v>#N/A</c:v>
                </c:pt>
                <c:pt idx="1356">
                  <c:v>#N/A</c:v>
                </c:pt>
                <c:pt idx="1357">
                  <c:v>#N/A</c:v>
                </c:pt>
                <c:pt idx="1358">
                  <c:v>#N/A</c:v>
                </c:pt>
                <c:pt idx="1359">
                  <c:v>#N/A</c:v>
                </c:pt>
                <c:pt idx="1360">
                  <c:v>#N/A</c:v>
                </c:pt>
                <c:pt idx="1361">
                  <c:v>#N/A</c:v>
                </c:pt>
                <c:pt idx="1362">
                  <c:v>#N/A</c:v>
                </c:pt>
                <c:pt idx="1363">
                  <c:v>#N/A</c:v>
                </c:pt>
                <c:pt idx="1364">
                  <c:v>#N/A</c:v>
                </c:pt>
                <c:pt idx="1365">
                  <c:v>#N/A</c:v>
                </c:pt>
                <c:pt idx="1366">
                  <c:v>#N/A</c:v>
                </c:pt>
                <c:pt idx="1367">
                  <c:v>#N/A</c:v>
                </c:pt>
                <c:pt idx="1368">
                  <c:v>#N/A</c:v>
                </c:pt>
                <c:pt idx="1369">
                  <c:v>#N/A</c:v>
                </c:pt>
                <c:pt idx="1370">
                  <c:v>#N/A</c:v>
                </c:pt>
                <c:pt idx="1371">
                  <c:v>#N/A</c:v>
                </c:pt>
                <c:pt idx="1372">
                  <c:v>#N/A</c:v>
                </c:pt>
                <c:pt idx="1373">
                  <c:v>#N/A</c:v>
                </c:pt>
                <c:pt idx="1374">
                  <c:v>#N/A</c:v>
                </c:pt>
                <c:pt idx="1375">
                  <c:v>#N/A</c:v>
                </c:pt>
                <c:pt idx="1376">
                  <c:v>#N/A</c:v>
                </c:pt>
                <c:pt idx="1377">
                  <c:v>#N/A</c:v>
                </c:pt>
                <c:pt idx="1378">
                  <c:v>#N/A</c:v>
                </c:pt>
                <c:pt idx="1379">
                  <c:v>#N/A</c:v>
                </c:pt>
                <c:pt idx="1380">
                  <c:v>#N/A</c:v>
                </c:pt>
                <c:pt idx="1381">
                  <c:v>#N/A</c:v>
                </c:pt>
                <c:pt idx="1382">
                  <c:v>#N/A</c:v>
                </c:pt>
                <c:pt idx="1383">
                  <c:v>#N/A</c:v>
                </c:pt>
                <c:pt idx="1384">
                  <c:v>#N/A</c:v>
                </c:pt>
                <c:pt idx="1385">
                  <c:v>#N/A</c:v>
                </c:pt>
                <c:pt idx="1386">
                  <c:v>#N/A</c:v>
                </c:pt>
                <c:pt idx="1387">
                  <c:v>#N/A</c:v>
                </c:pt>
                <c:pt idx="1388">
                  <c:v>#N/A</c:v>
                </c:pt>
                <c:pt idx="1389">
                  <c:v>#N/A</c:v>
                </c:pt>
                <c:pt idx="1390">
                  <c:v>#N/A</c:v>
                </c:pt>
                <c:pt idx="1391">
                  <c:v>#N/A</c:v>
                </c:pt>
                <c:pt idx="1392">
                  <c:v>#N/A</c:v>
                </c:pt>
                <c:pt idx="1393">
                  <c:v>#N/A</c:v>
                </c:pt>
                <c:pt idx="1394">
                  <c:v>#N/A</c:v>
                </c:pt>
                <c:pt idx="1395">
                  <c:v>#N/A</c:v>
                </c:pt>
                <c:pt idx="1396">
                  <c:v>#N/A</c:v>
                </c:pt>
                <c:pt idx="1397">
                  <c:v>#N/A</c:v>
                </c:pt>
                <c:pt idx="1398">
                  <c:v>#N/A</c:v>
                </c:pt>
                <c:pt idx="1399">
                  <c:v>#N/A</c:v>
                </c:pt>
                <c:pt idx="1400">
                  <c:v>#N/A</c:v>
                </c:pt>
                <c:pt idx="1401">
                  <c:v>#N/A</c:v>
                </c:pt>
                <c:pt idx="1402">
                  <c:v>#N/A</c:v>
                </c:pt>
                <c:pt idx="1403">
                  <c:v>#N/A</c:v>
                </c:pt>
                <c:pt idx="1404">
                  <c:v>#N/A</c:v>
                </c:pt>
                <c:pt idx="1405">
                  <c:v>#N/A</c:v>
                </c:pt>
                <c:pt idx="1406">
                  <c:v>#N/A</c:v>
                </c:pt>
                <c:pt idx="1407">
                  <c:v>#N/A</c:v>
                </c:pt>
                <c:pt idx="1408">
                  <c:v>#N/A</c:v>
                </c:pt>
                <c:pt idx="1409">
                  <c:v>#N/A</c:v>
                </c:pt>
                <c:pt idx="1410">
                  <c:v>#N/A</c:v>
                </c:pt>
                <c:pt idx="1411">
                  <c:v>#N/A</c:v>
                </c:pt>
                <c:pt idx="1412">
                  <c:v>#N/A</c:v>
                </c:pt>
                <c:pt idx="1413">
                  <c:v>#N/A</c:v>
                </c:pt>
                <c:pt idx="1414">
                  <c:v>#N/A</c:v>
                </c:pt>
                <c:pt idx="1415">
                  <c:v>#N/A</c:v>
                </c:pt>
                <c:pt idx="1416">
                  <c:v>#N/A</c:v>
                </c:pt>
                <c:pt idx="1417">
                  <c:v>#N/A</c:v>
                </c:pt>
                <c:pt idx="1418">
                  <c:v>#N/A</c:v>
                </c:pt>
                <c:pt idx="1419">
                  <c:v>#N/A</c:v>
                </c:pt>
                <c:pt idx="1420">
                  <c:v>#N/A</c:v>
                </c:pt>
                <c:pt idx="1421">
                  <c:v>#N/A</c:v>
                </c:pt>
                <c:pt idx="1422">
                  <c:v>#N/A</c:v>
                </c:pt>
                <c:pt idx="1423">
                  <c:v>#N/A</c:v>
                </c:pt>
                <c:pt idx="1424">
                  <c:v>#N/A</c:v>
                </c:pt>
                <c:pt idx="1425">
                  <c:v>#N/A</c:v>
                </c:pt>
                <c:pt idx="1426">
                  <c:v>#N/A</c:v>
                </c:pt>
                <c:pt idx="1427">
                  <c:v>#N/A</c:v>
                </c:pt>
                <c:pt idx="1428">
                  <c:v>#N/A</c:v>
                </c:pt>
                <c:pt idx="1429">
                  <c:v>#N/A</c:v>
                </c:pt>
                <c:pt idx="1430">
                  <c:v>#N/A</c:v>
                </c:pt>
                <c:pt idx="1431">
                  <c:v>#N/A</c:v>
                </c:pt>
                <c:pt idx="1432">
                  <c:v>#N/A</c:v>
                </c:pt>
                <c:pt idx="1433">
                  <c:v>#N/A</c:v>
                </c:pt>
                <c:pt idx="1434">
                  <c:v>#N/A</c:v>
                </c:pt>
                <c:pt idx="1435">
                  <c:v>#N/A</c:v>
                </c:pt>
                <c:pt idx="1436">
                  <c:v>#N/A</c:v>
                </c:pt>
                <c:pt idx="1437">
                  <c:v>#N/A</c:v>
                </c:pt>
                <c:pt idx="1438">
                  <c:v>#N/A</c:v>
                </c:pt>
                <c:pt idx="1439">
                  <c:v>#N/A</c:v>
                </c:pt>
                <c:pt idx="1440">
                  <c:v>#N/A</c:v>
                </c:pt>
                <c:pt idx="1441">
                  <c:v>#N/A</c:v>
                </c:pt>
                <c:pt idx="1442">
                  <c:v>#N/A</c:v>
                </c:pt>
                <c:pt idx="1443">
                  <c:v>#N/A</c:v>
                </c:pt>
                <c:pt idx="1444">
                  <c:v>#N/A</c:v>
                </c:pt>
                <c:pt idx="1445">
                  <c:v>#N/A</c:v>
                </c:pt>
                <c:pt idx="1446">
                  <c:v>#N/A</c:v>
                </c:pt>
                <c:pt idx="1447">
                  <c:v>#N/A</c:v>
                </c:pt>
                <c:pt idx="1448">
                  <c:v>#N/A</c:v>
                </c:pt>
                <c:pt idx="1449">
                  <c:v>#N/A</c:v>
                </c:pt>
                <c:pt idx="1450">
                  <c:v>#N/A</c:v>
                </c:pt>
                <c:pt idx="1451">
                  <c:v>#N/A</c:v>
                </c:pt>
                <c:pt idx="1452">
                  <c:v>#N/A</c:v>
                </c:pt>
                <c:pt idx="1453">
                  <c:v>#N/A</c:v>
                </c:pt>
                <c:pt idx="1454">
                  <c:v>#N/A</c:v>
                </c:pt>
                <c:pt idx="1455">
                  <c:v>#N/A</c:v>
                </c:pt>
                <c:pt idx="1456">
                  <c:v>#N/A</c:v>
                </c:pt>
                <c:pt idx="1457">
                  <c:v>#N/A</c:v>
                </c:pt>
                <c:pt idx="1458">
                  <c:v>#N/A</c:v>
                </c:pt>
                <c:pt idx="1459">
                  <c:v>#N/A</c:v>
                </c:pt>
                <c:pt idx="1460">
                  <c:v>#N/A</c:v>
                </c:pt>
                <c:pt idx="1461">
                  <c:v>#N/A</c:v>
                </c:pt>
                <c:pt idx="1462">
                  <c:v>#N/A</c:v>
                </c:pt>
                <c:pt idx="1463">
                  <c:v>#N/A</c:v>
                </c:pt>
                <c:pt idx="1464">
                  <c:v>#N/A</c:v>
                </c:pt>
                <c:pt idx="1465">
                  <c:v>#N/A</c:v>
                </c:pt>
                <c:pt idx="1466">
                  <c:v>#N/A</c:v>
                </c:pt>
                <c:pt idx="1467">
                  <c:v>#N/A</c:v>
                </c:pt>
                <c:pt idx="1468">
                  <c:v>#N/A</c:v>
                </c:pt>
                <c:pt idx="1469">
                  <c:v>#N/A</c:v>
                </c:pt>
                <c:pt idx="1470">
                  <c:v>#N/A</c:v>
                </c:pt>
                <c:pt idx="1471">
                  <c:v>#N/A</c:v>
                </c:pt>
                <c:pt idx="1472">
                  <c:v>#N/A</c:v>
                </c:pt>
                <c:pt idx="1473">
                  <c:v>#N/A</c:v>
                </c:pt>
                <c:pt idx="1474">
                  <c:v>#N/A</c:v>
                </c:pt>
                <c:pt idx="1475">
                  <c:v>#N/A</c:v>
                </c:pt>
                <c:pt idx="1476">
                  <c:v>#N/A</c:v>
                </c:pt>
                <c:pt idx="1477">
                  <c:v>#N/A</c:v>
                </c:pt>
                <c:pt idx="1478">
                  <c:v>#N/A</c:v>
                </c:pt>
                <c:pt idx="1479">
                  <c:v>#N/A</c:v>
                </c:pt>
                <c:pt idx="1480">
                  <c:v>#N/A</c:v>
                </c:pt>
                <c:pt idx="1481">
                  <c:v>#N/A</c:v>
                </c:pt>
                <c:pt idx="1482">
                  <c:v>#N/A</c:v>
                </c:pt>
                <c:pt idx="1483">
                  <c:v>#N/A</c:v>
                </c:pt>
                <c:pt idx="1484">
                  <c:v>#N/A</c:v>
                </c:pt>
                <c:pt idx="1485">
                  <c:v>#N/A</c:v>
                </c:pt>
                <c:pt idx="1486">
                  <c:v>#N/A</c:v>
                </c:pt>
                <c:pt idx="1487">
                  <c:v>#N/A</c:v>
                </c:pt>
                <c:pt idx="1488">
                  <c:v>#N/A</c:v>
                </c:pt>
                <c:pt idx="1489">
                  <c:v>#N/A</c:v>
                </c:pt>
                <c:pt idx="1490">
                  <c:v>#N/A</c:v>
                </c:pt>
                <c:pt idx="1491">
                  <c:v>#N/A</c:v>
                </c:pt>
                <c:pt idx="1492">
                  <c:v>#N/A</c:v>
                </c:pt>
                <c:pt idx="1493">
                  <c:v>#N/A</c:v>
                </c:pt>
                <c:pt idx="1494">
                  <c:v>#N/A</c:v>
                </c:pt>
                <c:pt idx="1495">
                  <c:v>#N/A</c:v>
                </c:pt>
                <c:pt idx="1496">
                  <c:v>#N/A</c:v>
                </c:pt>
                <c:pt idx="1497">
                  <c:v>#N/A</c:v>
                </c:pt>
                <c:pt idx="1498">
                  <c:v>#N/A</c:v>
                </c:pt>
                <c:pt idx="1499">
                  <c:v>#N/A</c:v>
                </c:pt>
                <c:pt idx="1500">
                  <c:v>#N/A</c:v>
                </c:pt>
                <c:pt idx="1501">
                  <c:v>#N/A</c:v>
                </c:pt>
                <c:pt idx="1502">
                  <c:v>#N/A</c:v>
                </c:pt>
                <c:pt idx="1503">
                  <c:v>#N/A</c:v>
                </c:pt>
                <c:pt idx="1504">
                  <c:v>#N/A</c:v>
                </c:pt>
                <c:pt idx="1505">
                  <c:v>#N/A</c:v>
                </c:pt>
                <c:pt idx="1506">
                  <c:v>#N/A</c:v>
                </c:pt>
                <c:pt idx="1507">
                  <c:v>#N/A</c:v>
                </c:pt>
                <c:pt idx="1508">
                  <c:v>#N/A</c:v>
                </c:pt>
                <c:pt idx="1509">
                  <c:v>#N/A</c:v>
                </c:pt>
                <c:pt idx="1510">
                  <c:v>#N/A</c:v>
                </c:pt>
                <c:pt idx="1511">
                  <c:v>#N/A</c:v>
                </c:pt>
                <c:pt idx="1512">
                  <c:v>#N/A</c:v>
                </c:pt>
                <c:pt idx="1513">
                  <c:v>#N/A</c:v>
                </c:pt>
                <c:pt idx="1514">
                  <c:v>#N/A</c:v>
                </c:pt>
                <c:pt idx="1515">
                  <c:v>#N/A</c:v>
                </c:pt>
                <c:pt idx="1516">
                  <c:v>#N/A</c:v>
                </c:pt>
                <c:pt idx="1517">
                  <c:v>#N/A</c:v>
                </c:pt>
                <c:pt idx="1518">
                  <c:v>#N/A</c:v>
                </c:pt>
                <c:pt idx="1519">
                  <c:v>#N/A</c:v>
                </c:pt>
                <c:pt idx="1520">
                  <c:v>#N/A</c:v>
                </c:pt>
                <c:pt idx="1521">
                  <c:v>#N/A</c:v>
                </c:pt>
                <c:pt idx="1522">
                  <c:v>#N/A</c:v>
                </c:pt>
                <c:pt idx="1523">
                  <c:v>#N/A</c:v>
                </c:pt>
                <c:pt idx="1524">
                  <c:v>#N/A</c:v>
                </c:pt>
                <c:pt idx="1525">
                  <c:v>#N/A</c:v>
                </c:pt>
                <c:pt idx="1526">
                  <c:v>#N/A</c:v>
                </c:pt>
                <c:pt idx="1527">
                  <c:v>#N/A</c:v>
                </c:pt>
                <c:pt idx="1528">
                  <c:v>#N/A</c:v>
                </c:pt>
                <c:pt idx="1529">
                  <c:v>#N/A</c:v>
                </c:pt>
                <c:pt idx="1530">
                  <c:v>#N/A</c:v>
                </c:pt>
                <c:pt idx="1531">
                  <c:v>#N/A</c:v>
                </c:pt>
                <c:pt idx="1532">
                  <c:v>#N/A</c:v>
                </c:pt>
                <c:pt idx="1533">
                  <c:v>#N/A</c:v>
                </c:pt>
                <c:pt idx="1534">
                  <c:v>#N/A</c:v>
                </c:pt>
                <c:pt idx="1535">
                  <c:v>#N/A</c:v>
                </c:pt>
                <c:pt idx="1536">
                  <c:v>#N/A</c:v>
                </c:pt>
                <c:pt idx="1537">
                  <c:v>#N/A</c:v>
                </c:pt>
                <c:pt idx="1538">
                  <c:v>#N/A</c:v>
                </c:pt>
                <c:pt idx="1539">
                  <c:v>#N/A</c:v>
                </c:pt>
                <c:pt idx="1540">
                  <c:v>#N/A</c:v>
                </c:pt>
                <c:pt idx="1541">
                  <c:v>#N/A</c:v>
                </c:pt>
                <c:pt idx="1542">
                  <c:v>#N/A</c:v>
                </c:pt>
                <c:pt idx="1543">
                  <c:v>#N/A</c:v>
                </c:pt>
                <c:pt idx="1544">
                  <c:v>#N/A</c:v>
                </c:pt>
                <c:pt idx="1545">
                  <c:v>#N/A</c:v>
                </c:pt>
                <c:pt idx="1546">
                  <c:v>#N/A</c:v>
                </c:pt>
                <c:pt idx="1547">
                  <c:v>#N/A</c:v>
                </c:pt>
                <c:pt idx="1548">
                  <c:v>#N/A</c:v>
                </c:pt>
                <c:pt idx="1549">
                  <c:v>#N/A</c:v>
                </c:pt>
                <c:pt idx="1550">
                  <c:v>#N/A</c:v>
                </c:pt>
                <c:pt idx="1551">
                  <c:v>#N/A</c:v>
                </c:pt>
                <c:pt idx="1552">
                  <c:v>#N/A</c:v>
                </c:pt>
                <c:pt idx="1553">
                  <c:v>#N/A</c:v>
                </c:pt>
                <c:pt idx="1554">
                  <c:v>#N/A</c:v>
                </c:pt>
                <c:pt idx="1555">
                  <c:v>#N/A</c:v>
                </c:pt>
                <c:pt idx="1556">
                  <c:v>#N/A</c:v>
                </c:pt>
                <c:pt idx="1557">
                  <c:v>#N/A</c:v>
                </c:pt>
                <c:pt idx="1558">
                  <c:v>#N/A</c:v>
                </c:pt>
                <c:pt idx="1559">
                  <c:v>#N/A</c:v>
                </c:pt>
                <c:pt idx="1560">
                  <c:v>#N/A</c:v>
                </c:pt>
                <c:pt idx="1561">
                  <c:v>#N/A</c:v>
                </c:pt>
                <c:pt idx="1562">
                  <c:v>#N/A</c:v>
                </c:pt>
                <c:pt idx="1563">
                  <c:v>#N/A</c:v>
                </c:pt>
                <c:pt idx="1564">
                  <c:v>#N/A</c:v>
                </c:pt>
                <c:pt idx="1565">
                  <c:v>#N/A</c:v>
                </c:pt>
                <c:pt idx="1566">
                  <c:v>#N/A</c:v>
                </c:pt>
                <c:pt idx="1567">
                  <c:v>#N/A</c:v>
                </c:pt>
                <c:pt idx="1568">
                  <c:v>#N/A</c:v>
                </c:pt>
                <c:pt idx="1569">
                  <c:v>#N/A</c:v>
                </c:pt>
                <c:pt idx="1570">
                  <c:v>#N/A</c:v>
                </c:pt>
                <c:pt idx="1571">
                  <c:v>#N/A</c:v>
                </c:pt>
                <c:pt idx="1572">
                  <c:v>#N/A</c:v>
                </c:pt>
                <c:pt idx="1573">
                  <c:v>#N/A</c:v>
                </c:pt>
                <c:pt idx="1574">
                  <c:v>#N/A</c:v>
                </c:pt>
                <c:pt idx="1575">
                  <c:v>#N/A</c:v>
                </c:pt>
                <c:pt idx="1576">
                  <c:v>#N/A</c:v>
                </c:pt>
                <c:pt idx="1577">
                  <c:v>#N/A</c:v>
                </c:pt>
                <c:pt idx="1578">
                  <c:v>#N/A</c:v>
                </c:pt>
                <c:pt idx="1579">
                  <c:v>#N/A</c:v>
                </c:pt>
                <c:pt idx="1580">
                  <c:v>#N/A</c:v>
                </c:pt>
                <c:pt idx="1581">
                  <c:v>#N/A</c:v>
                </c:pt>
                <c:pt idx="1582">
                  <c:v>#N/A</c:v>
                </c:pt>
                <c:pt idx="1583">
                  <c:v>#N/A</c:v>
                </c:pt>
                <c:pt idx="1584">
                  <c:v>#N/A</c:v>
                </c:pt>
                <c:pt idx="1585">
                  <c:v>#N/A</c:v>
                </c:pt>
                <c:pt idx="1586">
                  <c:v>#N/A</c:v>
                </c:pt>
                <c:pt idx="1587">
                  <c:v>#N/A</c:v>
                </c:pt>
                <c:pt idx="1588">
                  <c:v>#N/A</c:v>
                </c:pt>
                <c:pt idx="1589">
                  <c:v>#N/A</c:v>
                </c:pt>
                <c:pt idx="1590">
                  <c:v>#N/A</c:v>
                </c:pt>
                <c:pt idx="1591">
                  <c:v>#N/A</c:v>
                </c:pt>
                <c:pt idx="1592">
                  <c:v>#N/A</c:v>
                </c:pt>
                <c:pt idx="1593">
                  <c:v>#N/A</c:v>
                </c:pt>
                <c:pt idx="1594">
                  <c:v>#N/A</c:v>
                </c:pt>
                <c:pt idx="1595">
                  <c:v>#N/A</c:v>
                </c:pt>
                <c:pt idx="1596">
                  <c:v>#N/A</c:v>
                </c:pt>
                <c:pt idx="1597">
                  <c:v>#N/A</c:v>
                </c:pt>
                <c:pt idx="1598">
                  <c:v>#N/A</c:v>
                </c:pt>
                <c:pt idx="1599">
                  <c:v>#N/A</c:v>
                </c:pt>
                <c:pt idx="1600">
                  <c:v>#N/A</c:v>
                </c:pt>
                <c:pt idx="1601">
                  <c:v>#N/A</c:v>
                </c:pt>
                <c:pt idx="1602">
                  <c:v>#N/A</c:v>
                </c:pt>
                <c:pt idx="1603">
                  <c:v>#N/A</c:v>
                </c:pt>
                <c:pt idx="1604">
                  <c:v>#N/A</c:v>
                </c:pt>
                <c:pt idx="1605">
                  <c:v>#N/A</c:v>
                </c:pt>
                <c:pt idx="1606">
                  <c:v>#N/A</c:v>
                </c:pt>
                <c:pt idx="1607">
                  <c:v>#N/A</c:v>
                </c:pt>
                <c:pt idx="1608">
                  <c:v>#N/A</c:v>
                </c:pt>
                <c:pt idx="1609">
                  <c:v>#N/A</c:v>
                </c:pt>
                <c:pt idx="1610">
                  <c:v>#N/A</c:v>
                </c:pt>
                <c:pt idx="1611">
                  <c:v>#N/A</c:v>
                </c:pt>
                <c:pt idx="1612">
                  <c:v>#N/A</c:v>
                </c:pt>
                <c:pt idx="1613">
                  <c:v>#N/A</c:v>
                </c:pt>
                <c:pt idx="1614">
                  <c:v>#N/A</c:v>
                </c:pt>
                <c:pt idx="1615">
                  <c:v>#N/A</c:v>
                </c:pt>
                <c:pt idx="1616">
                  <c:v>#N/A</c:v>
                </c:pt>
                <c:pt idx="1617">
                  <c:v>#N/A</c:v>
                </c:pt>
                <c:pt idx="1618">
                  <c:v>#N/A</c:v>
                </c:pt>
                <c:pt idx="1619">
                  <c:v>#N/A</c:v>
                </c:pt>
                <c:pt idx="1620">
                  <c:v>#N/A</c:v>
                </c:pt>
                <c:pt idx="1621">
                  <c:v>#N/A</c:v>
                </c:pt>
                <c:pt idx="1622">
                  <c:v>#N/A</c:v>
                </c:pt>
                <c:pt idx="1623">
                  <c:v>#N/A</c:v>
                </c:pt>
                <c:pt idx="1624">
                  <c:v>#N/A</c:v>
                </c:pt>
                <c:pt idx="1625">
                  <c:v>#N/A</c:v>
                </c:pt>
                <c:pt idx="1626">
                  <c:v>#N/A</c:v>
                </c:pt>
                <c:pt idx="1627">
                  <c:v>#N/A</c:v>
                </c:pt>
                <c:pt idx="1628">
                  <c:v>#N/A</c:v>
                </c:pt>
                <c:pt idx="1629">
                  <c:v>#N/A</c:v>
                </c:pt>
                <c:pt idx="1630">
                  <c:v>#N/A</c:v>
                </c:pt>
                <c:pt idx="1631">
                  <c:v>#N/A</c:v>
                </c:pt>
                <c:pt idx="1632">
                  <c:v>#N/A</c:v>
                </c:pt>
                <c:pt idx="1633">
                  <c:v>#N/A</c:v>
                </c:pt>
                <c:pt idx="1634">
                  <c:v>#N/A</c:v>
                </c:pt>
                <c:pt idx="1635">
                  <c:v>#N/A</c:v>
                </c:pt>
                <c:pt idx="1636">
                  <c:v>#N/A</c:v>
                </c:pt>
                <c:pt idx="1637">
                  <c:v>#N/A</c:v>
                </c:pt>
                <c:pt idx="1638">
                  <c:v>#N/A</c:v>
                </c:pt>
                <c:pt idx="1639">
                  <c:v>#N/A</c:v>
                </c:pt>
                <c:pt idx="1640">
                  <c:v>#N/A</c:v>
                </c:pt>
                <c:pt idx="1641">
                  <c:v>#N/A</c:v>
                </c:pt>
                <c:pt idx="1642">
                  <c:v>#N/A</c:v>
                </c:pt>
                <c:pt idx="1643">
                  <c:v>#N/A</c:v>
                </c:pt>
                <c:pt idx="1644">
                  <c:v>#N/A</c:v>
                </c:pt>
                <c:pt idx="1645">
                  <c:v>#N/A</c:v>
                </c:pt>
                <c:pt idx="1646">
                  <c:v>#N/A</c:v>
                </c:pt>
                <c:pt idx="1647">
                  <c:v>#N/A</c:v>
                </c:pt>
                <c:pt idx="1648">
                  <c:v>#N/A</c:v>
                </c:pt>
                <c:pt idx="1649">
                  <c:v>#N/A</c:v>
                </c:pt>
                <c:pt idx="1650">
                  <c:v>#N/A</c:v>
                </c:pt>
                <c:pt idx="1651">
                  <c:v>#N/A</c:v>
                </c:pt>
                <c:pt idx="1652">
                  <c:v>#N/A</c:v>
                </c:pt>
                <c:pt idx="1653">
                  <c:v>#N/A</c:v>
                </c:pt>
                <c:pt idx="1654">
                  <c:v>#N/A</c:v>
                </c:pt>
                <c:pt idx="1655">
                  <c:v>#N/A</c:v>
                </c:pt>
                <c:pt idx="1656">
                  <c:v>#N/A</c:v>
                </c:pt>
                <c:pt idx="1657">
                  <c:v>#N/A</c:v>
                </c:pt>
                <c:pt idx="1658">
                  <c:v>#N/A</c:v>
                </c:pt>
                <c:pt idx="1659">
                  <c:v>#N/A</c:v>
                </c:pt>
                <c:pt idx="1660">
                  <c:v>#N/A</c:v>
                </c:pt>
                <c:pt idx="1661">
                  <c:v>#N/A</c:v>
                </c:pt>
                <c:pt idx="1662">
                  <c:v>#N/A</c:v>
                </c:pt>
                <c:pt idx="1663">
                  <c:v>#N/A</c:v>
                </c:pt>
                <c:pt idx="1664">
                  <c:v>#N/A</c:v>
                </c:pt>
                <c:pt idx="1665">
                  <c:v>#N/A</c:v>
                </c:pt>
                <c:pt idx="1666">
                  <c:v>#N/A</c:v>
                </c:pt>
                <c:pt idx="1667">
                  <c:v>#N/A</c:v>
                </c:pt>
                <c:pt idx="1668">
                  <c:v>#N/A</c:v>
                </c:pt>
                <c:pt idx="1669">
                  <c:v>#N/A</c:v>
                </c:pt>
                <c:pt idx="1670">
                  <c:v>#N/A</c:v>
                </c:pt>
                <c:pt idx="1671">
                  <c:v>#N/A</c:v>
                </c:pt>
                <c:pt idx="1672">
                  <c:v>#N/A</c:v>
                </c:pt>
                <c:pt idx="1673">
                  <c:v>#N/A</c:v>
                </c:pt>
                <c:pt idx="1674">
                  <c:v>#N/A</c:v>
                </c:pt>
                <c:pt idx="1675">
                  <c:v>#N/A</c:v>
                </c:pt>
                <c:pt idx="1676">
                  <c:v>#N/A</c:v>
                </c:pt>
                <c:pt idx="1677">
                  <c:v>#N/A</c:v>
                </c:pt>
                <c:pt idx="1678">
                  <c:v>#N/A</c:v>
                </c:pt>
                <c:pt idx="1679">
                  <c:v>#N/A</c:v>
                </c:pt>
                <c:pt idx="1680">
                  <c:v>#N/A</c:v>
                </c:pt>
                <c:pt idx="1681">
                  <c:v>#N/A</c:v>
                </c:pt>
                <c:pt idx="1682">
                  <c:v>#N/A</c:v>
                </c:pt>
                <c:pt idx="1683">
                  <c:v>#N/A</c:v>
                </c:pt>
                <c:pt idx="1684">
                  <c:v>#N/A</c:v>
                </c:pt>
                <c:pt idx="1685">
                  <c:v>#N/A</c:v>
                </c:pt>
                <c:pt idx="1686">
                  <c:v>#N/A</c:v>
                </c:pt>
                <c:pt idx="1687">
                  <c:v>#N/A</c:v>
                </c:pt>
                <c:pt idx="1688">
                  <c:v>#N/A</c:v>
                </c:pt>
                <c:pt idx="1689">
                  <c:v>#N/A</c:v>
                </c:pt>
                <c:pt idx="1690">
                  <c:v>#N/A</c:v>
                </c:pt>
                <c:pt idx="1691">
                  <c:v>#N/A</c:v>
                </c:pt>
                <c:pt idx="1692">
                  <c:v>#N/A</c:v>
                </c:pt>
                <c:pt idx="1693">
                  <c:v>#N/A</c:v>
                </c:pt>
                <c:pt idx="1694">
                  <c:v>#N/A</c:v>
                </c:pt>
                <c:pt idx="1695">
                  <c:v>#N/A</c:v>
                </c:pt>
                <c:pt idx="1696">
                  <c:v>#N/A</c:v>
                </c:pt>
                <c:pt idx="1697">
                  <c:v>#N/A</c:v>
                </c:pt>
                <c:pt idx="1698">
                  <c:v>#N/A</c:v>
                </c:pt>
                <c:pt idx="1699">
                  <c:v>#N/A</c:v>
                </c:pt>
                <c:pt idx="1700">
                  <c:v>#N/A</c:v>
                </c:pt>
                <c:pt idx="1701">
                  <c:v>#N/A</c:v>
                </c:pt>
                <c:pt idx="1702">
                  <c:v>#N/A</c:v>
                </c:pt>
                <c:pt idx="1703">
                  <c:v>#N/A</c:v>
                </c:pt>
                <c:pt idx="1704">
                  <c:v>#N/A</c:v>
                </c:pt>
                <c:pt idx="1705">
                  <c:v>#N/A</c:v>
                </c:pt>
                <c:pt idx="1706">
                  <c:v>#N/A</c:v>
                </c:pt>
                <c:pt idx="1707">
                  <c:v>#N/A</c:v>
                </c:pt>
                <c:pt idx="1708">
                  <c:v>#N/A</c:v>
                </c:pt>
                <c:pt idx="1709">
                  <c:v>#N/A</c:v>
                </c:pt>
                <c:pt idx="1710">
                  <c:v>#N/A</c:v>
                </c:pt>
                <c:pt idx="1711">
                  <c:v>#N/A</c:v>
                </c:pt>
                <c:pt idx="1712">
                  <c:v>#N/A</c:v>
                </c:pt>
                <c:pt idx="1713">
                  <c:v>#N/A</c:v>
                </c:pt>
                <c:pt idx="1714">
                  <c:v>#N/A</c:v>
                </c:pt>
                <c:pt idx="1715">
                  <c:v>#N/A</c:v>
                </c:pt>
                <c:pt idx="1716">
                  <c:v>#N/A</c:v>
                </c:pt>
                <c:pt idx="1717">
                  <c:v>#N/A</c:v>
                </c:pt>
                <c:pt idx="1718">
                  <c:v>#N/A</c:v>
                </c:pt>
                <c:pt idx="1719">
                  <c:v>#N/A</c:v>
                </c:pt>
                <c:pt idx="1720">
                  <c:v>#N/A</c:v>
                </c:pt>
                <c:pt idx="1721">
                  <c:v>#N/A</c:v>
                </c:pt>
                <c:pt idx="1722">
                  <c:v>#N/A</c:v>
                </c:pt>
                <c:pt idx="1723">
                  <c:v>#N/A</c:v>
                </c:pt>
                <c:pt idx="1724">
                  <c:v>#N/A</c:v>
                </c:pt>
                <c:pt idx="1725">
                  <c:v>#N/A</c:v>
                </c:pt>
                <c:pt idx="1726">
                  <c:v>#N/A</c:v>
                </c:pt>
                <c:pt idx="1727">
                  <c:v>#N/A</c:v>
                </c:pt>
                <c:pt idx="1728">
                  <c:v>#N/A</c:v>
                </c:pt>
                <c:pt idx="1729">
                  <c:v>#N/A</c:v>
                </c:pt>
                <c:pt idx="1730">
                  <c:v>#N/A</c:v>
                </c:pt>
                <c:pt idx="1731">
                  <c:v>#N/A</c:v>
                </c:pt>
                <c:pt idx="1732">
                  <c:v>#N/A</c:v>
                </c:pt>
                <c:pt idx="1733">
                  <c:v>#N/A</c:v>
                </c:pt>
                <c:pt idx="1734">
                  <c:v>#N/A</c:v>
                </c:pt>
                <c:pt idx="1735">
                  <c:v>#N/A</c:v>
                </c:pt>
                <c:pt idx="1736">
                  <c:v>#N/A</c:v>
                </c:pt>
                <c:pt idx="1737">
                  <c:v>#N/A</c:v>
                </c:pt>
                <c:pt idx="1738">
                  <c:v>#N/A</c:v>
                </c:pt>
                <c:pt idx="1739">
                  <c:v>#N/A</c:v>
                </c:pt>
                <c:pt idx="1740">
                  <c:v>#N/A</c:v>
                </c:pt>
                <c:pt idx="1741">
                  <c:v>#N/A</c:v>
                </c:pt>
                <c:pt idx="1742">
                  <c:v>#N/A</c:v>
                </c:pt>
                <c:pt idx="1743">
                  <c:v>#N/A</c:v>
                </c:pt>
                <c:pt idx="1744">
                  <c:v>#N/A</c:v>
                </c:pt>
                <c:pt idx="1745">
                  <c:v>#N/A</c:v>
                </c:pt>
                <c:pt idx="1746">
                  <c:v>#N/A</c:v>
                </c:pt>
                <c:pt idx="1747">
                  <c:v>#N/A</c:v>
                </c:pt>
                <c:pt idx="1748">
                  <c:v>#N/A</c:v>
                </c:pt>
                <c:pt idx="1749">
                  <c:v>#N/A</c:v>
                </c:pt>
                <c:pt idx="1750">
                  <c:v>#N/A</c:v>
                </c:pt>
                <c:pt idx="1751">
                  <c:v>#N/A</c:v>
                </c:pt>
                <c:pt idx="1752">
                  <c:v>#N/A</c:v>
                </c:pt>
                <c:pt idx="1753">
                  <c:v>#N/A</c:v>
                </c:pt>
                <c:pt idx="1754">
                  <c:v>#N/A</c:v>
                </c:pt>
                <c:pt idx="1755">
                  <c:v>#N/A</c:v>
                </c:pt>
                <c:pt idx="1756">
                  <c:v>#N/A</c:v>
                </c:pt>
                <c:pt idx="1757">
                  <c:v>#N/A</c:v>
                </c:pt>
                <c:pt idx="1758">
                  <c:v>#N/A</c:v>
                </c:pt>
                <c:pt idx="1759">
                  <c:v>#N/A</c:v>
                </c:pt>
                <c:pt idx="1760">
                  <c:v>#N/A</c:v>
                </c:pt>
                <c:pt idx="1761">
                  <c:v>#N/A</c:v>
                </c:pt>
                <c:pt idx="1762">
                  <c:v>#N/A</c:v>
                </c:pt>
                <c:pt idx="1763">
                  <c:v>#N/A</c:v>
                </c:pt>
                <c:pt idx="1764">
                  <c:v>#N/A</c:v>
                </c:pt>
                <c:pt idx="1765">
                  <c:v>#N/A</c:v>
                </c:pt>
                <c:pt idx="1766">
                  <c:v>#N/A</c:v>
                </c:pt>
                <c:pt idx="1767">
                  <c:v>#N/A</c:v>
                </c:pt>
                <c:pt idx="1768">
                  <c:v>#N/A</c:v>
                </c:pt>
                <c:pt idx="1769">
                  <c:v>#N/A</c:v>
                </c:pt>
                <c:pt idx="1770">
                  <c:v>#N/A</c:v>
                </c:pt>
                <c:pt idx="1771">
                  <c:v>#N/A</c:v>
                </c:pt>
                <c:pt idx="1772">
                  <c:v>#N/A</c:v>
                </c:pt>
                <c:pt idx="1773">
                  <c:v>#N/A</c:v>
                </c:pt>
                <c:pt idx="1774">
                  <c:v>#N/A</c:v>
                </c:pt>
                <c:pt idx="1775">
                  <c:v>#N/A</c:v>
                </c:pt>
                <c:pt idx="1776">
                  <c:v>#N/A</c:v>
                </c:pt>
                <c:pt idx="1777">
                  <c:v>#N/A</c:v>
                </c:pt>
                <c:pt idx="1778">
                  <c:v>#N/A</c:v>
                </c:pt>
                <c:pt idx="1779">
                  <c:v>#N/A</c:v>
                </c:pt>
                <c:pt idx="1780">
                  <c:v>#N/A</c:v>
                </c:pt>
                <c:pt idx="1781">
                  <c:v>#N/A</c:v>
                </c:pt>
                <c:pt idx="1782">
                  <c:v>#N/A</c:v>
                </c:pt>
                <c:pt idx="1783">
                  <c:v>#N/A</c:v>
                </c:pt>
                <c:pt idx="1784">
                  <c:v>#N/A</c:v>
                </c:pt>
                <c:pt idx="1785">
                  <c:v>#N/A</c:v>
                </c:pt>
                <c:pt idx="1786">
                  <c:v>#N/A</c:v>
                </c:pt>
                <c:pt idx="1787">
                  <c:v>#N/A</c:v>
                </c:pt>
                <c:pt idx="1788">
                  <c:v>#N/A</c:v>
                </c:pt>
                <c:pt idx="1789">
                  <c:v>#N/A</c:v>
                </c:pt>
                <c:pt idx="1790">
                  <c:v>#N/A</c:v>
                </c:pt>
                <c:pt idx="1791">
                  <c:v>#N/A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  <c:pt idx="2879">
                  <c:v>#N/A</c:v>
                </c:pt>
                <c:pt idx="2880">
                  <c:v>#N/A</c:v>
                </c:pt>
                <c:pt idx="2881">
                  <c:v>#N/A</c:v>
                </c:pt>
                <c:pt idx="2882">
                  <c:v>#N/A</c:v>
                </c:pt>
                <c:pt idx="2883">
                  <c:v>#N/A</c:v>
                </c:pt>
                <c:pt idx="2884">
                  <c:v>#N/A</c:v>
                </c:pt>
                <c:pt idx="2885">
                  <c:v>#N/A</c:v>
                </c:pt>
                <c:pt idx="2886">
                  <c:v>#N/A</c:v>
                </c:pt>
                <c:pt idx="2887">
                  <c:v>#N/A</c:v>
                </c:pt>
                <c:pt idx="2888">
                  <c:v>#N/A</c:v>
                </c:pt>
                <c:pt idx="2889">
                  <c:v>#N/A</c:v>
                </c:pt>
                <c:pt idx="2890">
                  <c:v>#N/A</c:v>
                </c:pt>
                <c:pt idx="2891">
                  <c:v>#N/A</c:v>
                </c:pt>
                <c:pt idx="2892">
                  <c:v>#N/A</c:v>
                </c:pt>
                <c:pt idx="2893">
                  <c:v>#N/A</c:v>
                </c:pt>
                <c:pt idx="2894">
                  <c:v>#N/A</c:v>
                </c:pt>
                <c:pt idx="2895">
                  <c:v>#N/A</c:v>
                </c:pt>
                <c:pt idx="2896">
                  <c:v>#N/A</c:v>
                </c:pt>
                <c:pt idx="2897">
                  <c:v>#N/A</c:v>
                </c:pt>
                <c:pt idx="2898">
                  <c:v>#N/A</c:v>
                </c:pt>
                <c:pt idx="2899">
                  <c:v>#N/A</c:v>
                </c:pt>
                <c:pt idx="2900">
                  <c:v>#N/A</c:v>
                </c:pt>
                <c:pt idx="2901">
                  <c:v>#N/A</c:v>
                </c:pt>
                <c:pt idx="2902">
                  <c:v>#N/A</c:v>
                </c:pt>
                <c:pt idx="2903">
                  <c:v>#N/A</c:v>
                </c:pt>
                <c:pt idx="2904">
                  <c:v>#N/A</c:v>
                </c:pt>
                <c:pt idx="2905">
                  <c:v>#N/A</c:v>
                </c:pt>
                <c:pt idx="2906">
                  <c:v>#N/A</c:v>
                </c:pt>
                <c:pt idx="2907">
                  <c:v>#N/A</c:v>
                </c:pt>
                <c:pt idx="2908">
                  <c:v>#N/A</c:v>
                </c:pt>
                <c:pt idx="2909">
                  <c:v>#N/A</c:v>
                </c:pt>
                <c:pt idx="2910">
                  <c:v>#N/A</c:v>
                </c:pt>
                <c:pt idx="2911">
                  <c:v>#N/A</c:v>
                </c:pt>
                <c:pt idx="2912">
                  <c:v>#N/A</c:v>
                </c:pt>
                <c:pt idx="2913">
                  <c:v>#N/A</c:v>
                </c:pt>
                <c:pt idx="2914">
                  <c:v>#N/A</c:v>
                </c:pt>
                <c:pt idx="2915">
                  <c:v>#N/A</c:v>
                </c:pt>
                <c:pt idx="2916">
                  <c:v>#N/A</c:v>
                </c:pt>
                <c:pt idx="2917">
                  <c:v>#N/A</c:v>
                </c:pt>
                <c:pt idx="2918">
                  <c:v>#N/A</c:v>
                </c:pt>
                <c:pt idx="2919">
                  <c:v>#N/A</c:v>
                </c:pt>
                <c:pt idx="2920">
                  <c:v>#N/A</c:v>
                </c:pt>
                <c:pt idx="2921">
                  <c:v>#N/A</c:v>
                </c:pt>
                <c:pt idx="2922">
                  <c:v>#N/A</c:v>
                </c:pt>
                <c:pt idx="2923">
                  <c:v>#N/A</c:v>
                </c:pt>
                <c:pt idx="2924">
                  <c:v>#N/A</c:v>
                </c:pt>
                <c:pt idx="2925">
                  <c:v>#N/A</c:v>
                </c:pt>
                <c:pt idx="2926">
                  <c:v>#N/A</c:v>
                </c:pt>
                <c:pt idx="2927">
                  <c:v>#N/A</c:v>
                </c:pt>
                <c:pt idx="2928">
                  <c:v>#N/A</c:v>
                </c:pt>
                <c:pt idx="2929">
                  <c:v>#N/A</c:v>
                </c:pt>
                <c:pt idx="2930">
                  <c:v>#N/A</c:v>
                </c:pt>
                <c:pt idx="2931">
                  <c:v>#N/A</c:v>
                </c:pt>
                <c:pt idx="2932">
                  <c:v>#N/A</c:v>
                </c:pt>
                <c:pt idx="2933">
                  <c:v>#N/A</c:v>
                </c:pt>
                <c:pt idx="2934">
                  <c:v>#N/A</c:v>
                </c:pt>
                <c:pt idx="2935">
                  <c:v>#N/A</c:v>
                </c:pt>
                <c:pt idx="2936">
                  <c:v>#N/A</c:v>
                </c:pt>
                <c:pt idx="2937">
                  <c:v>#N/A</c:v>
                </c:pt>
                <c:pt idx="2938">
                  <c:v>#N/A</c:v>
                </c:pt>
                <c:pt idx="2939">
                  <c:v>#N/A</c:v>
                </c:pt>
                <c:pt idx="2940">
                  <c:v>#N/A</c:v>
                </c:pt>
                <c:pt idx="2941">
                  <c:v>#N/A</c:v>
                </c:pt>
                <c:pt idx="2942">
                  <c:v>#N/A</c:v>
                </c:pt>
                <c:pt idx="2943">
                  <c:v>#N/A</c:v>
                </c:pt>
                <c:pt idx="2944">
                  <c:v>#N/A</c:v>
                </c:pt>
                <c:pt idx="2945">
                  <c:v>#N/A</c:v>
                </c:pt>
                <c:pt idx="2946">
                  <c:v>#N/A</c:v>
                </c:pt>
                <c:pt idx="2947">
                  <c:v>#N/A</c:v>
                </c:pt>
                <c:pt idx="2948">
                  <c:v>#N/A</c:v>
                </c:pt>
                <c:pt idx="2949">
                  <c:v>#N/A</c:v>
                </c:pt>
                <c:pt idx="2950">
                  <c:v>#N/A</c:v>
                </c:pt>
                <c:pt idx="2951">
                  <c:v>#N/A</c:v>
                </c:pt>
                <c:pt idx="2952">
                  <c:v>#N/A</c:v>
                </c:pt>
                <c:pt idx="2953">
                  <c:v>#N/A</c:v>
                </c:pt>
                <c:pt idx="2954">
                  <c:v>#N/A</c:v>
                </c:pt>
                <c:pt idx="2955">
                  <c:v>#N/A</c:v>
                </c:pt>
                <c:pt idx="2956">
                  <c:v>#N/A</c:v>
                </c:pt>
                <c:pt idx="2957">
                  <c:v>#N/A</c:v>
                </c:pt>
                <c:pt idx="2958">
                  <c:v>#N/A</c:v>
                </c:pt>
                <c:pt idx="2959">
                  <c:v>#N/A</c:v>
                </c:pt>
                <c:pt idx="2960">
                  <c:v>#N/A</c:v>
                </c:pt>
                <c:pt idx="2961">
                  <c:v>#N/A</c:v>
                </c:pt>
                <c:pt idx="2962">
                  <c:v>#N/A</c:v>
                </c:pt>
                <c:pt idx="2963">
                  <c:v>#N/A</c:v>
                </c:pt>
                <c:pt idx="2964">
                  <c:v>#N/A</c:v>
                </c:pt>
                <c:pt idx="2965">
                  <c:v>#N/A</c:v>
                </c:pt>
                <c:pt idx="2966">
                  <c:v>#N/A</c:v>
                </c:pt>
                <c:pt idx="2967">
                  <c:v>#N/A</c:v>
                </c:pt>
                <c:pt idx="2968">
                  <c:v>#N/A</c:v>
                </c:pt>
                <c:pt idx="2969">
                  <c:v>#N/A</c:v>
                </c:pt>
                <c:pt idx="2970">
                  <c:v>#N/A</c:v>
                </c:pt>
                <c:pt idx="2971">
                  <c:v>#N/A</c:v>
                </c:pt>
                <c:pt idx="2972">
                  <c:v>#N/A</c:v>
                </c:pt>
                <c:pt idx="2973">
                  <c:v>#N/A</c:v>
                </c:pt>
                <c:pt idx="2974">
                  <c:v>#N/A</c:v>
                </c:pt>
                <c:pt idx="2975">
                  <c:v>#N/A</c:v>
                </c:pt>
                <c:pt idx="2976">
                  <c:v>#N/A</c:v>
                </c:pt>
                <c:pt idx="2977">
                  <c:v>#N/A</c:v>
                </c:pt>
                <c:pt idx="2978">
                  <c:v>#N/A</c:v>
                </c:pt>
                <c:pt idx="2979">
                  <c:v>#N/A</c:v>
                </c:pt>
                <c:pt idx="2980">
                  <c:v>#N/A</c:v>
                </c:pt>
                <c:pt idx="2981">
                  <c:v>#N/A</c:v>
                </c:pt>
                <c:pt idx="2982">
                  <c:v>#N/A</c:v>
                </c:pt>
                <c:pt idx="2983">
                  <c:v>#N/A</c:v>
                </c:pt>
                <c:pt idx="2984">
                  <c:v>#N/A</c:v>
                </c:pt>
                <c:pt idx="2985">
                  <c:v>#N/A</c:v>
                </c:pt>
                <c:pt idx="2986">
                  <c:v>#N/A</c:v>
                </c:pt>
                <c:pt idx="2987">
                  <c:v>#N/A</c:v>
                </c:pt>
                <c:pt idx="2988">
                  <c:v>#N/A</c:v>
                </c:pt>
                <c:pt idx="2989">
                  <c:v>#N/A</c:v>
                </c:pt>
                <c:pt idx="2990">
                  <c:v>#N/A</c:v>
                </c:pt>
                <c:pt idx="2991">
                  <c:v>#N/A</c:v>
                </c:pt>
                <c:pt idx="2992">
                  <c:v>#N/A</c:v>
                </c:pt>
                <c:pt idx="2993">
                  <c:v>#N/A</c:v>
                </c:pt>
                <c:pt idx="2994">
                  <c:v>#N/A</c:v>
                </c:pt>
                <c:pt idx="2995">
                  <c:v>#N/A</c:v>
                </c:pt>
                <c:pt idx="2996">
                  <c:v>#N/A</c:v>
                </c:pt>
                <c:pt idx="2997">
                  <c:v>#N/A</c:v>
                </c:pt>
                <c:pt idx="2998">
                  <c:v>#N/A</c:v>
                </c:pt>
                <c:pt idx="2999">
                  <c:v>#N/A</c:v>
                </c:pt>
                <c:pt idx="3000">
                  <c:v>#N/A</c:v>
                </c:pt>
                <c:pt idx="3001">
                  <c:v>#N/A</c:v>
                </c:pt>
                <c:pt idx="3002">
                  <c:v>#N/A</c:v>
                </c:pt>
                <c:pt idx="3003">
                  <c:v>#N/A</c:v>
                </c:pt>
                <c:pt idx="3004">
                  <c:v>#N/A</c:v>
                </c:pt>
                <c:pt idx="3005">
                  <c:v>#N/A</c:v>
                </c:pt>
                <c:pt idx="3006">
                  <c:v>#N/A</c:v>
                </c:pt>
                <c:pt idx="3007">
                  <c:v>#N/A</c:v>
                </c:pt>
                <c:pt idx="3008">
                  <c:v>#N/A</c:v>
                </c:pt>
                <c:pt idx="3009">
                  <c:v>#N/A</c:v>
                </c:pt>
                <c:pt idx="3010">
                  <c:v>#N/A</c:v>
                </c:pt>
                <c:pt idx="3011">
                  <c:v>#N/A</c:v>
                </c:pt>
                <c:pt idx="3012">
                  <c:v>#N/A</c:v>
                </c:pt>
                <c:pt idx="3013">
                  <c:v>#N/A</c:v>
                </c:pt>
                <c:pt idx="3014">
                  <c:v>#N/A</c:v>
                </c:pt>
                <c:pt idx="3015">
                  <c:v>#N/A</c:v>
                </c:pt>
                <c:pt idx="3016">
                  <c:v>#N/A</c:v>
                </c:pt>
                <c:pt idx="3017">
                  <c:v>#N/A</c:v>
                </c:pt>
                <c:pt idx="3018">
                  <c:v>#N/A</c:v>
                </c:pt>
                <c:pt idx="3019">
                  <c:v>#N/A</c:v>
                </c:pt>
                <c:pt idx="3020">
                  <c:v>#N/A</c:v>
                </c:pt>
                <c:pt idx="3021">
                  <c:v>#N/A</c:v>
                </c:pt>
                <c:pt idx="3022">
                  <c:v>#N/A</c:v>
                </c:pt>
                <c:pt idx="3023">
                  <c:v>#N/A</c:v>
                </c:pt>
                <c:pt idx="3024">
                  <c:v>#N/A</c:v>
                </c:pt>
                <c:pt idx="3025">
                  <c:v>#N/A</c:v>
                </c:pt>
                <c:pt idx="3026">
                  <c:v>#N/A</c:v>
                </c:pt>
                <c:pt idx="3027">
                  <c:v>#N/A</c:v>
                </c:pt>
                <c:pt idx="3028">
                  <c:v>#N/A</c:v>
                </c:pt>
                <c:pt idx="3029">
                  <c:v>#N/A</c:v>
                </c:pt>
                <c:pt idx="3030">
                  <c:v>#N/A</c:v>
                </c:pt>
                <c:pt idx="3031">
                  <c:v>#N/A</c:v>
                </c:pt>
                <c:pt idx="3032">
                  <c:v>#N/A</c:v>
                </c:pt>
                <c:pt idx="3033">
                  <c:v>#N/A</c:v>
                </c:pt>
                <c:pt idx="3034">
                  <c:v>#N/A</c:v>
                </c:pt>
                <c:pt idx="3035">
                  <c:v>#N/A</c:v>
                </c:pt>
                <c:pt idx="3036">
                  <c:v>#N/A</c:v>
                </c:pt>
                <c:pt idx="3037">
                  <c:v>#N/A</c:v>
                </c:pt>
                <c:pt idx="3038">
                  <c:v>#N/A</c:v>
                </c:pt>
                <c:pt idx="3039">
                  <c:v>#N/A</c:v>
                </c:pt>
                <c:pt idx="3040">
                  <c:v>#N/A</c:v>
                </c:pt>
                <c:pt idx="3041">
                  <c:v>#N/A</c:v>
                </c:pt>
                <c:pt idx="3042">
                  <c:v>#N/A</c:v>
                </c:pt>
                <c:pt idx="3043">
                  <c:v>#N/A</c:v>
                </c:pt>
                <c:pt idx="3044">
                  <c:v>#N/A</c:v>
                </c:pt>
                <c:pt idx="3045">
                  <c:v>#N/A</c:v>
                </c:pt>
                <c:pt idx="3046">
                  <c:v>#N/A</c:v>
                </c:pt>
                <c:pt idx="3047">
                  <c:v>#N/A</c:v>
                </c:pt>
                <c:pt idx="3048">
                  <c:v>#N/A</c:v>
                </c:pt>
                <c:pt idx="3049">
                  <c:v>#N/A</c:v>
                </c:pt>
                <c:pt idx="3050">
                  <c:v>#N/A</c:v>
                </c:pt>
                <c:pt idx="3051">
                  <c:v>#N/A</c:v>
                </c:pt>
                <c:pt idx="3052">
                  <c:v>#N/A</c:v>
                </c:pt>
                <c:pt idx="3053">
                  <c:v>#N/A</c:v>
                </c:pt>
                <c:pt idx="3054">
                  <c:v>#N/A</c:v>
                </c:pt>
                <c:pt idx="3055">
                  <c:v>#N/A</c:v>
                </c:pt>
                <c:pt idx="3056">
                  <c:v>#N/A</c:v>
                </c:pt>
                <c:pt idx="3057">
                  <c:v>#N/A</c:v>
                </c:pt>
                <c:pt idx="3058">
                  <c:v>#N/A</c:v>
                </c:pt>
                <c:pt idx="3059">
                  <c:v>#N/A</c:v>
                </c:pt>
                <c:pt idx="3060">
                  <c:v>#N/A</c:v>
                </c:pt>
                <c:pt idx="3061">
                  <c:v>#N/A</c:v>
                </c:pt>
                <c:pt idx="3062">
                  <c:v>#N/A</c:v>
                </c:pt>
                <c:pt idx="3063">
                  <c:v>#N/A</c:v>
                </c:pt>
                <c:pt idx="3064">
                  <c:v>#N/A</c:v>
                </c:pt>
                <c:pt idx="3065">
                  <c:v>#N/A</c:v>
                </c:pt>
                <c:pt idx="3066">
                  <c:v>#N/A</c:v>
                </c:pt>
                <c:pt idx="3067">
                  <c:v>#N/A</c:v>
                </c:pt>
                <c:pt idx="3068">
                  <c:v>#N/A</c:v>
                </c:pt>
                <c:pt idx="3069">
                  <c:v>#N/A</c:v>
                </c:pt>
                <c:pt idx="3070">
                  <c:v>#N/A</c:v>
                </c:pt>
                <c:pt idx="3071">
                  <c:v>#N/A</c:v>
                </c:pt>
                <c:pt idx="3072">
                  <c:v>#N/A</c:v>
                </c:pt>
                <c:pt idx="3073">
                  <c:v>#N/A</c:v>
                </c:pt>
                <c:pt idx="3074">
                  <c:v>#N/A</c:v>
                </c:pt>
                <c:pt idx="3075">
                  <c:v>#N/A</c:v>
                </c:pt>
                <c:pt idx="3076">
                  <c:v>#N/A</c:v>
                </c:pt>
                <c:pt idx="3077">
                  <c:v>#N/A</c:v>
                </c:pt>
                <c:pt idx="3078">
                  <c:v>#N/A</c:v>
                </c:pt>
                <c:pt idx="3079">
                  <c:v>#N/A</c:v>
                </c:pt>
                <c:pt idx="3080">
                  <c:v>#N/A</c:v>
                </c:pt>
                <c:pt idx="3081">
                  <c:v>#N/A</c:v>
                </c:pt>
                <c:pt idx="3082">
                  <c:v>#N/A</c:v>
                </c:pt>
                <c:pt idx="3083">
                  <c:v>#N/A</c:v>
                </c:pt>
                <c:pt idx="3084">
                  <c:v>#N/A</c:v>
                </c:pt>
                <c:pt idx="3085">
                  <c:v>#N/A</c:v>
                </c:pt>
                <c:pt idx="3086">
                  <c:v>#N/A</c:v>
                </c:pt>
                <c:pt idx="3087">
                  <c:v>#N/A</c:v>
                </c:pt>
                <c:pt idx="3088">
                  <c:v>#N/A</c:v>
                </c:pt>
                <c:pt idx="3089">
                  <c:v>#N/A</c:v>
                </c:pt>
                <c:pt idx="3090">
                  <c:v>#N/A</c:v>
                </c:pt>
                <c:pt idx="3091">
                  <c:v>#N/A</c:v>
                </c:pt>
                <c:pt idx="3092">
                  <c:v>#N/A</c:v>
                </c:pt>
                <c:pt idx="3093">
                  <c:v>#N/A</c:v>
                </c:pt>
                <c:pt idx="3094">
                  <c:v>#N/A</c:v>
                </c:pt>
                <c:pt idx="3095">
                  <c:v>#N/A</c:v>
                </c:pt>
                <c:pt idx="3096">
                  <c:v>#N/A</c:v>
                </c:pt>
                <c:pt idx="3097">
                  <c:v>#N/A</c:v>
                </c:pt>
                <c:pt idx="3098">
                  <c:v>#N/A</c:v>
                </c:pt>
                <c:pt idx="3099">
                  <c:v>#N/A</c:v>
                </c:pt>
                <c:pt idx="3100">
                  <c:v>#N/A</c:v>
                </c:pt>
                <c:pt idx="3101">
                  <c:v>#N/A</c:v>
                </c:pt>
                <c:pt idx="3102">
                  <c:v>#N/A</c:v>
                </c:pt>
                <c:pt idx="3103">
                  <c:v>#N/A</c:v>
                </c:pt>
                <c:pt idx="3104">
                  <c:v>#N/A</c:v>
                </c:pt>
                <c:pt idx="3105">
                  <c:v>#N/A</c:v>
                </c:pt>
                <c:pt idx="3106">
                  <c:v>#N/A</c:v>
                </c:pt>
                <c:pt idx="3107">
                  <c:v>#N/A</c:v>
                </c:pt>
                <c:pt idx="3108">
                  <c:v>#N/A</c:v>
                </c:pt>
                <c:pt idx="3109">
                  <c:v>#N/A</c:v>
                </c:pt>
                <c:pt idx="3110">
                  <c:v>#N/A</c:v>
                </c:pt>
                <c:pt idx="3111">
                  <c:v>#N/A</c:v>
                </c:pt>
                <c:pt idx="3112">
                  <c:v>#N/A</c:v>
                </c:pt>
                <c:pt idx="3113">
                  <c:v>#N/A</c:v>
                </c:pt>
                <c:pt idx="3114">
                  <c:v>#N/A</c:v>
                </c:pt>
                <c:pt idx="3115">
                  <c:v>#N/A</c:v>
                </c:pt>
                <c:pt idx="3116">
                  <c:v>#N/A</c:v>
                </c:pt>
                <c:pt idx="3117">
                  <c:v>#N/A</c:v>
                </c:pt>
                <c:pt idx="3118">
                  <c:v>#N/A</c:v>
                </c:pt>
                <c:pt idx="3119">
                  <c:v>#N/A</c:v>
                </c:pt>
                <c:pt idx="3120">
                  <c:v>#N/A</c:v>
                </c:pt>
                <c:pt idx="3121">
                  <c:v>#N/A</c:v>
                </c:pt>
                <c:pt idx="3122">
                  <c:v>#N/A</c:v>
                </c:pt>
                <c:pt idx="3123">
                  <c:v>#N/A</c:v>
                </c:pt>
                <c:pt idx="3124">
                  <c:v>#N/A</c:v>
                </c:pt>
                <c:pt idx="3125">
                  <c:v>#N/A</c:v>
                </c:pt>
                <c:pt idx="3126">
                  <c:v>#N/A</c:v>
                </c:pt>
                <c:pt idx="3127">
                  <c:v>#N/A</c:v>
                </c:pt>
                <c:pt idx="3128">
                  <c:v>#N/A</c:v>
                </c:pt>
                <c:pt idx="3129">
                  <c:v>#N/A</c:v>
                </c:pt>
                <c:pt idx="3130">
                  <c:v>#N/A</c:v>
                </c:pt>
                <c:pt idx="3131">
                  <c:v>#N/A</c:v>
                </c:pt>
                <c:pt idx="3132">
                  <c:v>#N/A</c:v>
                </c:pt>
                <c:pt idx="3133">
                  <c:v>#N/A</c:v>
                </c:pt>
                <c:pt idx="3134">
                  <c:v>#N/A</c:v>
                </c:pt>
                <c:pt idx="3135">
                  <c:v>#N/A</c:v>
                </c:pt>
                <c:pt idx="3136">
                  <c:v>#N/A</c:v>
                </c:pt>
                <c:pt idx="3137">
                  <c:v>#N/A</c:v>
                </c:pt>
                <c:pt idx="3138">
                  <c:v>#N/A</c:v>
                </c:pt>
                <c:pt idx="3139">
                  <c:v>#N/A</c:v>
                </c:pt>
                <c:pt idx="3140">
                  <c:v>#N/A</c:v>
                </c:pt>
                <c:pt idx="3141">
                  <c:v>#N/A</c:v>
                </c:pt>
                <c:pt idx="3142">
                  <c:v>#N/A</c:v>
                </c:pt>
                <c:pt idx="3143">
                  <c:v>#N/A</c:v>
                </c:pt>
                <c:pt idx="3144">
                  <c:v>#N/A</c:v>
                </c:pt>
                <c:pt idx="3145">
                  <c:v>#N/A</c:v>
                </c:pt>
                <c:pt idx="3146">
                  <c:v>#N/A</c:v>
                </c:pt>
                <c:pt idx="3147">
                  <c:v>#N/A</c:v>
                </c:pt>
                <c:pt idx="3148">
                  <c:v>#N/A</c:v>
                </c:pt>
                <c:pt idx="3149">
                  <c:v>#N/A</c:v>
                </c:pt>
                <c:pt idx="3150">
                  <c:v>#N/A</c:v>
                </c:pt>
                <c:pt idx="3151">
                  <c:v>#N/A</c:v>
                </c:pt>
                <c:pt idx="3152">
                  <c:v>#N/A</c:v>
                </c:pt>
                <c:pt idx="3153">
                  <c:v>#N/A</c:v>
                </c:pt>
                <c:pt idx="3154">
                  <c:v>#N/A</c:v>
                </c:pt>
                <c:pt idx="3155">
                  <c:v>#N/A</c:v>
                </c:pt>
                <c:pt idx="3156">
                  <c:v>#N/A</c:v>
                </c:pt>
                <c:pt idx="3157">
                  <c:v>#N/A</c:v>
                </c:pt>
                <c:pt idx="3158">
                  <c:v>#N/A</c:v>
                </c:pt>
                <c:pt idx="3159">
                  <c:v>#N/A</c:v>
                </c:pt>
                <c:pt idx="3160">
                  <c:v>#N/A</c:v>
                </c:pt>
                <c:pt idx="3161">
                  <c:v>#N/A</c:v>
                </c:pt>
                <c:pt idx="3162">
                  <c:v>#N/A</c:v>
                </c:pt>
                <c:pt idx="3163">
                  <c:v>#N/A</c:v>
                </c:pt>
                <c:pt idx="3164">
                  <c:v>#N/A</c:v>
                </c:pt>
                <c:pt idx="3165">
                  <c:v>#N/A</c:v>
                </c:pt>
                <c:pt idx="3166">
                  <c:v>#N/A</c:v>
                </c:pt>
                <c:pt idx="3167">
                  <c:v>#N/A</c:v>
                </c:pt>
                <c:pt idx="3168">
                  <c:v>#N/A</c:v>
                </c:pt>
                <c:pt idx="3169">
                  <c:v>#N/A</c:v>
                </c:pt>
                <c:pt idx="3170">
                  <c:v>#N/A</c:v>
                </c:pt>
                <c:pt idx="3171">
                  <c:v>#N/A</c:v>
                </c:pt>
                <c:pt idx="3172">
                  <c:v>#N/A</c:v>
                </c:pt>
                <c:pt idx="3173">
                  <c:v>#N/A</c:v>
                </c:pt>
                <c:pt idx="3174">
                  <c:v>#N/A</c:v>
                </c:pt>
                <c:pt idx="3175">
                  <c:v>#N/A</c:v>
                </c:pt>
                <c:pt idx="3176">
                  <c:v>#N/A</c:v>
                </c:pt>
                <c:pt idx="3177">
                  <c:v>#N/A</c:v>
                </c:pt>
                <c:pt idx="3178">
                  <c:v>#N/A</c:v>
                </c:pt>
                <c:pt idx="3179">
                  <c:v>#N/A</c:v>
                </c:pt>
                <c:pt idx="3180">
                  <c:v>#N/A</c:v>
                </c:pt>
                <c:pt idx="3181">
                  <c:v>#N/A</c:v>
                </c:pt>
                <c:pt idx="3182">
                  <c:v>#N/A</c:v>
                </c:pt>
                <c:pt idx="3183">
                  <c:v>#N/A</c:v>
                </c:pt>
                <c:pt idx="3184">
                  <c:v>#N/A</c:v>
                </c:pt>
                <c:pt idx="3185">
                  <c:v>#N/A</c:v>
                </c:pt>
                <c:pt idx="3186">
                  <c:v>#N/A</c:v>
                </c:pt>
                <c:pt idx="3187">
                  <c:v>#N/A</c:v>
                </c:pt>
                <c:pt idx="3188">
                  <c:v>#N/A</c:v>
                </c:pt>
                <c:pt idx="3189">
                  <c:v>#N/A</c:v>
                </c:pt>
                <c:pt idx="3190">
                  <c:v>#N/A</c:v>
                </c:pt>
                <c:pt idx="3191">
                  <c:v>#N/A</c:v>
                </c:pt>
                <c:pt idx="3192">
                  <c:v>#N/A</c:v>
                </c:pt>
                <c:pt idx="3193">
                  <c:v>#N/A</c:v>
                </c:pt>
                <c:pt idx="3194">
                  <c:v>#N/A</c:v>
                </c:pt>
                <c:pt idx="3195">
                  <c:v>#N/A</c:v>
                </c:pt>
                <c:pt idx="3196">
                  <c:v>#N/A</c:v>
                </c:pt>
                <c:pt idx="3197">
                  <c:v>#N/A</c:v>
                </c:pt>
                <c:pt idx="3198">
                  <c:v>#N/A</c:v>
                </c:pt>
                <c:pt idx="3199">
                  <c:v>#N/A</c:v>
                </c:pt>
                <c:pt idx="3200">
                  <c:v>#N/A</c:v>
                </c:pt>
                <c:pt idx="3201">
                  <c:v>#N/A</c:v>
                </c:pt>
                <c:pt idx="3202">
                  <c:v>#N/A</c:v>
                </c:pt>
                <c:pt idx="3203">
                  <c:v>#N/A</c:v>
                </c:pt>
                <c:pt idx="3204">
                  <c:v>#N/A</c:v>
                </c:pt>
                <c:pt idx="3205">
                  <c:v>#N/A</c:v>
                </c:pt>
                <c:pt idx="3206">
                  <c:v>#N/A</c:v>
                </c:pt>
                <c:pt idx="3207">
                  <c:v>#N/A</c:v>
                </c:pt>
                <c:pt idx="3208">
                  <c:v>#N/A</c:v>
                </c:pt>
                <c:pt idx="3209">
                  <c:v>#N/A</c:v>
                </c:pt>
                <c:pt idx="3210">
                  <c:v>#N/A</c:v>
                </c:pt>
                <c:pt idx="3211">
                  <c:v>#N/A</c:v>
                </c:pt>
                <c:pt idx="3212">
                  <c:v>#N/A</c:v>
                </c:pt>
                <c:pt idx="3213">
                  <c:v>#N/A</c:v>
                </c:pt>
                <c:pt idx="3214">
                  <c:v>#N/A</c:v>
                </c:pt>
                <c:pt idx="3215">
                  <c:v>#N/A</c:v>
                </c:pt>
                <c:pt idx="3216">
                  <c:v>#N/A</c:v>
                </c:pt>
                <c:pt idx="3217">
                  <c:v>#N/A</c:v>
                </c:pt>
                <c:pt idx="3218">
                  <c:v>#N/A</c:v>
                </c:pt>
                <c:pt idx="3219">
                  <c:v>#N/A</c:v>
                </c:pt>
                <c:pt idx="3220">
                  <c:v>#N/A</c:v>
                </c:pt>
                <c:pt idx="3221">
                  <c:v>#N/A</c:v>
                </c:pt>
                <c:pt idx="3222">
                  <c:v>#N/A</c:v>
                </c:pt>
                <c:pt idx="3223">
                  <c:v>#N/A</c:v>
                </c:pt>
                <c:pt idx="3224">
                  <c:v>#N/A</c:v>
                </c:pt>
                <c:pt idx="3225">
                  <c:v>#N/A</c:v>
                </c:pt>
                <c:pt idx="3226">
                  <c:v>#N/A</c:v>
                </c:pt>
                <c:pt idx="3227">
                  <c:v>#N/A</c:v>
                </c:pt>
                <c:pt idx="3228">
                  <c:v>#N/A</c:v>
                </c:pt>
                <c:pt idx="3229">
                  <c:v>#N/A</c:v>
                </c:pt>
                <c:pt idx="3230">
                  <c:v>#N/A</c:v>
                </c:pt>
                <c:pt idx="3231">
                  <c:v>#N/A</c:v>
                </c:pt>
                <c:pt idx="3232">
                  <c:v>#N/A</c:v>
                </c:pt>
                <c:pt idx="3233">
                  <c:v>#N/A</c:v>
                </c:pt>
                <c:pt idx="3234">
                  <c:v>#N/A</c:v>
                </c:pt>
                <c:pt idx="3235">
                  <c:v>#N/A</c:v>
                </c:pt>
                <c:pt idx="3236">
                  <c:v>#N/A</c:v>
                </c:pt>
                <c:pt idx="3237">
                  <c:v>#N/A</c:v>
                </c:pt>
                <c:pt idx="3238">
                  <c:v>#N/A</c:v>
                </c:pt>
                <c:pt idx="3239">
                  <c:v>#N/A</c:v>
                </c:pt>
                <c:pt idx="3240">
                  <c:v>#N/A</c:v>
                </c:pt>
                <c:pt idx="3241">
                  <c:v>#N/A</c:v>
                </c:pt>
                <c:pt idx="3242">
                  <c:v>#N/A</c:v>
                </c:pt>
                <c:pt idx="3243">
                  <c:v>#N/A</c:v>
                </c:pt>
                <c:pt idx="3244">
                  <c:v>#N/A</c:v>
                </c:pt>
                <c:pt idx="3245">
                  <c:v>#N/A</c:v>
                </c:pt>
                <c:pt idx="3246">
                  <c:v>#N/A</c:v>
                </c:pt>
                <c:pt idx="3247">
                  <c:v>#N/A</c:v>
                </c:pt>
                <c:pt idx="3248">
                  <c:v>#N/A</c:v>
                </c:pt>
                <c:pt idx="3249">
                  <c:v>#N/A</c:v>
                </c:pt>
                <c:pt idx="3250">
                  <c:v>#N/A</c:v>
                </c:pt>
                <c:pt idx="3251">
                  <c:v>#N/A</c:v>
                </c:pt>
                <c:pt idx="3252">
                  <c:v>#N/A</c:v>
                </c:pt>
                <c:pt idx="3253">
                  <c:v>#N/A</c:v>
                </c:pt>
                <c:pt idx="3254">
                  <c:v>#N/A</c:v>
                </c:pt>
                <c:pt idx="3255">
                  <c:v>#N/A</c:v>
                </c:pt>
                <c:pt idx="3256">
                  <c:v>#N/A</c:v>
                </c:pt>
                <c:pt idx="3257">
                  <c:v>#N/A</c:v>
                </c:pt>
                <c:pt idx="3258">
                  <c:v>#N/A</c:v>
                </c:pt>
                <c:pt idx="3259">
                  <c:v>#N/A</c:v>
                </c:pt>
                <c:pt idx="3260">
                  <c:v>#N/A</c:v>
                </c:pt>
                <c:pt idx="3261">
                  <c:v>#N/A</c:v>
                </c:pt>
                <c:pt idx="3262">
                  <c:v>#N/A</c:v>
                </c:pt>
                <c:pt idx="3263">
                  <c:v>#N/A</c:v>
                </c:pt>
                <c:pt idx="3264">
                  <c:v>#N/A</c:v>
                </c:pt>
                <c:pt idx="3265">
                  <c:v>#N/A</c:v>
                </c:pt>
                <c:pt idx="3266">
                  <c:v>#N/A</c:v>
                </c:pt>
                <c:pt idx="3267">
                  <c:v>#N/A</c:v>
                </c:pt>
                <c:pt idx="3268">
                  <c:v>#N/A</c:v>
                </c:pt>
                <c:pt idx="3269">
                  <c:v>#N/A</c:v>
                </c:pt>
                <c:pt idx="3270">
                  <c:v>#N/A</c:v>
                </c:pt>
                <c:pt idx="3271">
                  <c:v>#N/A</c:v>
                </c:pt>
                <c:pt idx="3272">
                  <c:v>#N/A</c:v>
                </c:pt>
                <c:pt idx="3273">
                  <c:v>#N/A</c:v>
                </c:pt>
                <c:pt idx="3274">
                  <c:v>#N/A</c:v>
                </c:pt>
                <c:pt idx="3275">
                  <c:v>#N/A</c:v>
                </c:pt>
                <c:pt idx="3276">
                  <c:v>#N/A</c:v>
                </c:pt>
                <c:pt idx="3277">
                  <c:v>#N/A</c:v>
                </c:pt>
                <c:pt idx="3278">
                  <c:v>#N/A</c:v>
                </c:pt>
                <c:pt idx="3279">
                  <c:v>#N/A</c:v>
                </c:pt>
                <c:pt idx="3280">
                  <c:v>#N/A</c:v>
                </c:pt>
                <c:pt idx="3281">
                  <c:v>#N/A</c:v>
                </c:pt>
                <c:pt idx="3282">
                  <c:v>#N/A</c:v>
                </c:pt>
                <c:pt idx="3283">
                  <c:v>#N/A</c:v>
                </c:pt>
                <c:pt idx="3284">
                  <c:v>#N/A</c:v>
                </c:pt>
                <c:pt idx="3285">
                  <c:v>#N/A</c:v>
                </c:pt>
                <c:pt idx="3286">
                  <c:v>#N/A</c:v>
                </c:pt>
                <c:pt idx="3287">
                  <c:v>#N/A</c:v>
                </c:pt>
                <c:pt idx="3288">
                  <c:v>#N/A</c:v>
                </c:pt>
                <c:pt idx="3289">
                  <c:v>#N/A</c:v>
                </c:pt>
                <c:pt idx="3290">
                  <c:v>#N/A</c:v>
                </c:pt>
                <c:pt idx="3291">
                  <c:v>#N/A</c:v>
                </c:pt>
                <c:pt idx="3292">
                  <c:v>#N/A</c:v>
                </c:pt>
                <c:pt idx="3293">
                  <c:v>#N/A</c:v>
                </c:pt>
                <c:pt idx="3294">
                  <c:v>#N/A</c:v>
                </c:pt>
                <c:pt idx="3295">
                  <c:v>#N/A</c:v>
                </c:pt>
                <c:pt idx="3296">
                  <c:v>#N/A</c:v>
                </c:pt>
                <c:pt idx="3297">
                  <c:v>#N/A</c:v>
                </c:pt>
                <c:pt idx="3298">
                  <c:v>#N/A</c:v>
                </c:pt>
                <c:pt idx="3299">
                  <c:v>#N/A</c:v>
                </c:pt>
                <c:pt idx="3300">
                  <c:v>#N/A</c:v>
                </c:pt>
                <c:pt idx="3301">
                  <c:v>#N/A</c:v>
                </c:pt>
                <c:pt idx="3302">
                  <c:v>#N/A</c:v>
                </c:pt>
                <c:pt idx="3303">
                  <c:v>#N/A</c:v>
                </c:pt>
                <c:pt idx="3304">
                  <c:v>#N/A</c:v>
                </c:pt>
                <c:pt idx="3305">
                  <c:v>#N/A</c:v>
                </c:pt>
                <c:pt idx="3306">
                  <c:v>#N/A</c:v>
                </c:pt>
                <c:pt idx="3307">
                  <c:v>#N/A</c:v>
                </c:pt>
                <c:pt idx="3308">
                  <c:v>#N/A</c:v>
                </c:pt>
                <c:pt idx="3309">
                  <c:v>#N/A</c:v>
                </c:pt>
                <c:pt idx="3310">
                  <c:v>#N/A</c:v>
                </c:pt>
                <c:pt idx="3311">
                  <c:v>#N/A</c:v>
                </c:pt>
                <c:pt idx="3312">
                  <c:v>#N/A</c:v>
                </c:pt>
                <c:pt idx="3313">
                  <c:v>#N/A</c:v>
                </c:pt>
                <c:pt idx="3314">
                  <c:v>#N/A</c:v>
                </c:pt>
                <c:pt idx="3315">
                  <c:v>#N/A</c:v>
                </c:pt>
                <c:pt idx="3316">
                  <c:v>#N/A</c:v>
                </c:pt>
                <c:pt idx="3317">
                  <c:v>#N/A</c:v>
                </c:pt>
                <c:pt idx="3318">
                  <c:v>#N/A</c:v>
                </c:pt>
                <c:pt idx="3319">
                  <c:v>#N/A</c:v>
                </c:pt>
                <c:pt idx="3320">
                  <c:v>#N/A</c:v>
                </c:pt>
                <c:pt idx="3321">
                  <c:v>#N/A</c:v>
                </c:pt>
                <c:pt idx="3322">
                  <c:v>#N/A</c:v>
                </c:pt>
                <c:pt idx="3323">
                  <c:v>#N/A</c:v>
                </c:pt>
                <c:pt idx="3324">
                  <c:v>#N/A</c:v>
                </c:pt>
                <c:pt idx="3325">
                  <c:v>#N/A</c:v>
                </c:pt>
                <c:pt idx="3326">
                  <c:v>#N/A</c:v>
                </c:pt>
                <c:pt idx="3327">
                  <c:v>#N/A</c:v>
                </c:pt>
                <c:pt idx="3328">
                  <c:v>#N/A</c:v>
                </c:pt>
                <c:pt idx="3329">
                  <c:v>#N/A</c:v>
                </c:pt>
                <c:pt idx="3330">
                  <c:v>#N/A</c:v>
                </c:pt>
                <c:pt idx="3331">
                  <c:v>#N/A</c:v>
                </c:pt>
                <c:pt idx="3332">
                  <c:v>#N/A</c:v>
                </c:pt>
                <c:pt idx="3333">
                  <c:v>#N/A</c:v>
                </c:pt>
                <c:pt idx="3334">
                  <c:v>#N/A</c:v>
                </c:pt>
                <c:pt idx="3335">
                  <c:v>#N/A</c:v>
                </c:pt>
                <c:pt idx="3336">
                  <c:v>#N/A</c:v>
                </c:pt>
                <c:pt idx="3337">
                  <c:v>#N/A</c:v>
                </c:pt>
                <c:pt idx="3338">
                  <c:v>#N/A</c:v>
                </c:pt>
                <c:pt idx="3339">
                  <c:v>#N/A</c:v>
                </c:pt>
                <c:pt idx="3340">
                  <c:v>#N/A</c:v>
                </c:pt>
                <c:pt idx="3341">
                  <c:v>#N/A</c:v>
                </c:pt>
                <c:pt idx="3342">
                  <c:v>#N/A</c:v>
                </c:pt>
                <c:pt idx="3343">
                  <c:v>#N/A</c:v>
                </c:pt>
                <c:pt idx="3344">
                  <c:v>#N/A</c:v>
                </c:pt>
                <c:pt idx="3345">
                  <c:v>#N/A</c:v>
                </c:pt>
                <c:pt idx="3346">
                  <c:v>#N/A</c:v>
                </c:pt>
                <c:pt idx="3347">
                  <c:v>#N/A</c:v>
                </c:pt>
                <c:pt idx="3348">
                  <c:v>#N/A</c:v>
                </c:pt>
                <c:pt idx="3349">
                  <c:v>#N/A</c:v>
                </c:pt>
                <c:pt idx="3350">
                  <c:v>#N/A</c:v>
                </c:pt>
                <c:pt idx="3351">
                  <c:v>#N/A</c:v>
                </c:pt>
                <c:pt idx="3352">
                  <c:v>#N/A</c:v>
                </c:pt>
                <c:pt idx="3353">
                  <c:v>#N/A</c:v>
                </c:pt>
                <c:pt idx="3354">
                  <c:v>#N/A</c:v>
                </c:pt>
                <c:pt idx="3355">
                  <c:v>#N/A</c:v>
                </c:pt>
                <c:pt idx="3356">
                  <c:v>#N/A</c:v>
                </c:pt>
                <c:pt idx="3357">
                  <c:v>#N/A</c:v>
                </c:pt>
                <c:pt idx="3358">
                  <c:v>#N/A</c:v>
                </c:pt>
                <c:pt idx="3359">
                  <c:v>#N/A</c:v>
                </c:pt>
                <c:pt idx="3360">
                  <c:v>#N/A</c:v>
                </c:pt>
                <c:pt idx="3361">
                  <c:v>#N/A</c:v>
                </c:pt>
                <c:pt idx="3362">
                  <c:v>#N/A</c:v>
                </c:pt>
                <c:pt idx="3363">
                  <c:v>#N/A</c:v>
                </c:pt>
                <c:pt idx="3364">
                  <c:v>#N/A</c:v>
                </c:pt>
                <c:pt idx="3365">
                  <c:v>#N/A</c:v>
                </c:pt>
                <c:pt idx="3366">
                  <c:v>#N/A</c:v>
                </c:pt>
                <c:pt idx="3367">
                  <c:v>#N/A</c:v>
                </c:pt>
                <c:pt idx="3368">
                  <c:v>#N/A</c:v>
                </c:pt>
                <c:pt idx="3369">
                  <c:v>#N/A</c:v>
                </c:pt>
                <c:pt idx="3370">
                  <c:v>#N/A</c:v>
                </c:pt>
                <c:pt idx="3371">
                  <c:v>#N/A</c:v>
                </c:pt>
                <c:pt idx="3372">
                  <c:v>#N/A</c:v>
                </c:pt>
                <c:pt idx="3373">
                  <c:v>#N/A</c:v>
                </c:pt>
                <c:pt idx="3374">
                  <c:v>#N/A</c:v>
                </c:pt>
                <c:pt idx="3375">
                  <c:v>#N/A</c:v>
                </c:pt>
                <c:pt idx="3376">
                  <c:v>#N/A</c:v>
                </c:pt>
                <c:pt idx="3377">
                  <c:v>#N/A</c:v>
                </c:pt>
                <c:pt idx="3378">
                  <c:v>#N/A</c:v>
                </c:pt>
                <c:pt idx="3379">
                  <c:v>#N/A</c:v>
                </c:pt>
                <c:pt idx="3380">
                  <c:v>#N/A</c:v>
                </c:pt>
                <c:pt idx="3381">
                  <c:v>#N/A</c:v>
                </c:pt>
                <c:pt idx="3382">
                  <c:v>#N/A</c:v>
                </c:pt>
                <c:pt idx="3383">
                  <c:v>#N/A</c:v>
                </c:pt>
                <c:pt idx="3384">
                  <c:v>#N/A</c:v>
                </c:pt>
                <c:pt idx="3385">
                  <c:v>#N/A</c:v>
                </c:pt>
                <c:pt idx="3386">
                  <c:v>#N/A</c:v>
                </c:pt>
                <c:pt idx="3387">
                  <c:v>#N/A</c:v>
                </c:pt>
                <c:pt idx="3388">
                  <c:v>#N/A</c:v>
                </c:pt>
                <c:pt idx="3389">
                  <c:v>#N/A</c:v>
                </c:pt>
                <c:pt idx="3390">
                  <c:v>#N/A</c:v>
                </c:pt>
                <c:pt idx="3391">
                  <c:v>#N/A</c:v>
                </c:pt>
                <c:pt idx="3392">
                  <c:v>#N/A</c:v>
                </c:pt>
                <c:pt idx="3393">
                  <c:v>#N/A</c:v>
                </c:pt>
                <c:pt idx="3394">
                  <c:v>#N/A</c:v>
                </c:pt>
                <c:pt idx="3395">
                  <c:v>#N/A</c:v>
                </c:pt>
                <c:pt idx="3396">
                  <c:v>#N/A</c:v>
                </c:pt>
                <c:pt idx="3397">
                  <c:v>#N/A</c:v>
                </c:pt>
                <c:pt idx="3398">
                  <c:v>#N/A</c:v>
                </c:pt>
                <c:pt idx="3399">
                  <c:v>#N/A</c:v>
                </c:pt>
                <c:pt idx="3400">
                  <c:v>#N/A</c:v>
                </c:pt>
                <c:pt idx="3401">
                  <c:v>#N/A</c:v>
                </c:pt>
                <c:pt idx="3402">
                  <c:v>#N/A</c:v>
                </c:pt>
                <c:pt idx="3403">
                  <c:v>#N/A</c:v>
                </c:pt>
                <c:pt idx="3404">
                  <c:v>#N/A</c:v>
                </c:pt>
                <c:pt idx="3405">
                  <c:v>#N/A</c:v>
                </c:pt>
                <c:pt idx="3406">
                  <c:v>#N/A</c:v>
                </c:pt>
                <c:pt idx="3407">
                  <c:v>#N/A</c:v>
                </c:pt>
                <c:pt idx="3408">
                  <c:v>#N/A</c:v>
                </c:pt>
                <c:pt idx="3409">
                  <c:v>#N/A</c:v>
                </c:pt>
                <c:pt idx="3410">
                  <c:v>#N/A</c:v>
                </c:pt>
                <c:pt idx="3411">
                  <c:v>#N/A</c:v>
                </c:pt>
                <c:pt idx="3412">
                  <c:v>#N/A</c:v>
                </c:pt>
                <c:pt idx="3413">
                  <c:v>#N/A</c:v>
                </c:pt>
                <c:pt idx="3414">
                  <c:v>#N/A</c:v>
                </c:pt>
                <c:pt idx="3415">
                  <c:v>#N/A</c:v>
                </c:pt>
                <c:pt idx="3416">
                  <c:v>#N/A</c:v>
                </c:pt>
                <c:pt idx="3417">
                  <c:v>#N/A</c:v>
                </c:pt>
                <c:pt idx="3418">
                  <c:v>#N/A</c:v>
                </c:pt>
                <c:pt idx="3419">
                  <c:v>#N/A</c:v>
                </c:pt>
                <c:pt idx="3420">
                  <c:v>#N/A</c:v>
                </c:pt>
                <c:pt idx="3421">
                  <c:v>#N/A</c:v>
                </c:pt>
                <c:pt idx="3422">
                  <c:v>#N/A</c:v>
                </c:pt>
                <c:pt idx="3423">
                  <c:v>#N/A</c:v>
                </c:pt>
                <c:pt idx="3424">
                  <c:v>#N/A</c:v>
                </c:pt>
                <c:pt idx="3425">
                  <c:v>#N/A</c:v>
                </c:pt>
                <c:pt idx="3426">
                  <c:v>#N/A</c:v>
                </c:pt>
                <c:pt idx="3427">
                  <c:v>#N/A</c:v>
                </c:pt>
                <c:pt idx="3428">
                  <c:v>#N/A</c:v>
                </c:pt>
                <c:pt idx="3429">
                  <c:v>#N/A</c:v>
                </c:pt>
                <c:pt idx="3430">
                  <c:v>#N/A</c:v>
                </c:pt>
                <c:pt idx="3431">
                  <c:v>#N/A</c:v>
                </c:pt>
                <c:pt idx="3432">
                  <c:v>#N/A</c:v>
                </c:pt>
                <c:pt idx="3433">
                  <c:v>#N/A</c:v>
                </c:pt>
                <c:pt idx="3434">
                  <c:v>#N/A</c:v>
                </c:pt>
                <c:pt idx="3435">
                  <c:v>#N/A</c:v>
                </c:pt>
                <c:pt idx="3436">
                  <c:v>#N/A</c:v>
                </c:pt>
                <c:pt idx="3437">
                  <c:v>#N/A</c:v>
                </c:pt>
                <c:pt idx="3438">
                  <c:v>#N/A</c:v>
                </c:pt>
                <c:pt idx="3439">
                  <c:v>#N/A</c:v>
                </c:pt>
                <c:pt idx="3440">
                  <c:v>#N/A</c:v>
                </c:pt>
                <c:pt idx="3441">
                  <c:v>#N/A</c:v>
                </c:pt>
                <c:pt idx="3442">
                  <c:v>#N/A</c:v>
                </c:pt>
                <c:pt idx="3443">
                  <c:v>#N/A</c:v>
                </c:pt>
                <c:pt idx="3444">
                  <c:v>#N/A</c:v>
                </c:pt>
                <c:pt idx="3445">
                  <c:v>#N/A</c:v>
                </c:pt>
                <c:pt idx="3446">
                  <c:v>#N/A</c:v>
                </c:pt>
                <c:pt idx="3447">
                  <c:v>#N/A</c:v>
                </c:pt>
                <c:pt idx="3448">
                  <c:v>#N/A</c:v>
                </c:pt>
                <c:pt idx="3449">
                  <c:v>#N/A</c:v>
                </c:pt>
                <c:pt idx="3450">
                  <c:v>#N/A</c:v>
                </c:pt>
                <c:pt idx="3451">
                  <c:v>#N/A</c:v>
                </c:pt>
                <c:pt idx="3452">
                  <c:v>#N/A</c:v>
                </c:pt>
                <c:pt idx="3453">
                  <c:v>#N/A</c:v>
                </c:pt>
                <c:pt idx="3454">
                  <c:v>#N/A</c:v>
                </c:pt>
                <c:pt idx="3455">
                  <c:v>#N/A</c:v>
                </c:pt>
                <c:pt idx="3456">
                  <c:v>#N/A</c:v>
                </c:pt>
                <c:pt idx="3457">
                  <c:v>#N/A</c:v>
                </c:pt>
                <c:pt idx="3458">
                  <c:v>#N/A</c:v>
                </c:pt>
                <c:pt idx="3459">
                  <c:v>#N/A</c:v>
                </c:pt>
                <c:pt idx="3460">
                  <c:v>#N/A</c:v>
                </c:pt>
                <c:pt idx="3461">
                  <c:v>#N/A</c:v>
                </c:pt>
                <c:pt idx="3462">
                  <c:v>#N/A</c:v>
                </c:pt>
                <c:pt idx="3463">
                  <c:v>#N/A</c:v>
                </c:pt>
                <c:pt idx="3464">
                  <c:v>#N/A</c:v>
                </c:pt>
                <c:pt idx="3465">
                  <c:v>#N/A</c:v>
                </c:pt>
                <c:pt idx="3466">
                  <c:v>#N/A</c:v>
                </c:pt>
                <c:pt idx="3467">
                  <c:v>#N/A</c:v>
                </c:pt>
                <c:pt idx="3468">
                  <c:v>#N/A</c:v>
                </c:pt>
                <c:pt idx="3469">
                  <c:v>#N/A</c:v>
                </c:pt>
                <c:pt idx="3470">
                  <c:v>#N/A</c:v>
                </c:pt>
                <c:pt idx="3471">
                  <c:v>#N/A</c:v>
                </c:pt>
                <c:pt idx="3472">
                  <c:v>#N/A</c:v>
                </c:pt>
                <c:pt idx="3473">
                  <c:v>#N/A</c:v>
                </c:pt>
                <c:pt idx="3474">
                  <c:v>#N/A</c:v>
                </c:pt>
                <c:pt idx="3475">
                  <c:v>#N/A</c:v>
                </c:pt>
                <c:pt idx="3476">
                  <c:v>#N/A</c:v>
                </c:pt>
                <c:pt idx="3477">
                  <c:v>#N/A</c:v>
                </c:pt>
                <c:pt idx="3478">
                  <c:v>#N/A</c:v>
                </c:pt>
                <c:pt idx="3479">
                  <c:v>#N/A</c:v>
                </c:pt>
                <c:pt idx="3480">
                  <c:v>#N/A</c:v>
                </c:pt>
                <c:pt idx="3481">
                  <c:v>#N/A</c:v>
                </c:pt>
                <c:pt idx="3482">
                  <c:v>#N/A</c:v>
                </c:pt>
                <c:pt idx="3483">
                  <c:v>#N/A</c:v>
                </c:pt>
                <c:pt idx="3484">
                  <c:v>#N/A</c:v>
                </c:pt>
                <c:pt idx="3485">
                  <c:v>#N/A</c:v>
                </c:pt>
                <c:pt idx="3486">
                  <c:v>#N/A</c:v>
                </c:pt>
                <c:pt idx="3487">
                  <c:v>#N/A</c:v>
                </c:pt>
                <c:pt idx="3488">
                  <c:v>#N/A</c:v>
                </c:pt>
                <c:pt idx="3489">
                  <c:v>#N/A</c:v>
                </c:pt>
                <c:pt idx="3490">
                  <c:v>#N/A</c:v>
                </c:pt>
                <c:pt idx="3491">
                  <c:v>#N/A</c:v>
                </c:pt>
                <c:pt idx="3492">
                  <c:v>#N/A</c:v>
                </c:pt>
                <c:pt idx="3493">
                  <c:v>#N/A</c:v>
                </c:pt>
                <c:pt idx="3494">
                  <c:v>#N/A</c:v>
                </c:pt>
                <c:pt idx="3495">
                  <c:v>#N/A</c:v>
                </c:pt>
                <c:pt idx="3496">
                  <c:v>#N/A</c:v>
                </c:pt>
                <c:pt idx="3497">
                  <c:v>#N/A</c:v>
                </c:pt>
                <c:pt idx="3498">
                  <c:v>#N/A</c:v>
                </c:pt>
                <c:pt idx="3499">
                  <c:v>#N/A</c:v>
                </c:pt>
                <c:pt idx="3500">
                  <c:v>#N/A</c:v>
                </c:pt>
                <c:pt idx="3501">
                  <c:v>#N/A</c:v>
                </c:pt>
                <c:pt idx="3502">
                  <c:v>#N/A</c:v>
                </c:pt>
                <c:pt idx="3503">
                  <c:v>#N/A</c:v>
                </c:pt>
                <c:pt idx="3504">
                  <c:v>#N/A</c:v>
                </c:pt>
                <c:pt idx="3505">
                  <c:v>#N/A</c:v>
                </c:pt>
                <c:pt idx="3506">
                  <c:v>#N/A</c:v>
                </c:pt>
                <c:pt idx="3507">
                  <c:v>#N/A</c:v>
                </c:pt>
                <c:pt idx="3508">
                  <c:v>#N/A</c:v>
                </c:pt>
                <c:pt idx="3509">
                  <c:v>#N/A</c:v>
                </c:pt>
                <c:pt idx="3510">
                  <c:v>#N/A</c:v>
                </c:pt>
                <c:pt idx="3511">
                  <c:v>#N/A</c:v>
                </c:pt>
                <c:pt idx="3512">
                  <c:v>#N/A</c:v>
                </c:pt>
                <c:pt idx="3513">
                  <c:v>#N/A</c:v>
                </c:pt>
                <c:pt idx="3514">
                  <c:v>#N/A</c:v>
                </c:pt>
                <c:pt idx="3515">
                  <c:v>#N/A</c:v>
                </c:pt>
                <c:pt idx="3516">
                  <c:v>#N/A</c:v>
                </c:pt>
                <c:pt idx="3517">
                  <c:v>#N/A</c:v>
                </c:pt>
                <c:pt idx="3518">
                  <c:v>#N/A</c:v>
                </c:pt>
                <c:pt idx="3519">
                  <c:v>#N/A</c:v>
                </c:pt>
                <c:pt idx="3520">
                  <c:v>#N/A</c:v>
                </c:pt>
                <c:pt idx="3521">
                  <c:v>#N/A</c:v>
                </c:pt>
                <c:pt idx="3522">
                  <c:v>#N/A</c:v>
                </c:pt>
                <c:pt idx="3523">
                  <c:v>#N/A</c:v>
                </c:pt>
                <c:pt idx="3524">
                  <c:v>#N/A</c:v>
                </c:pt>
                <c:pt idx="3525">
                  <c:v>#N/A</c:v>
                </c:pt>
                <c:pt idx="3526">
                  <c:v>#N/A</c:v>
                </c:pt>
                <c:pt idx="3527">
                  <c:v>#N/A</c:v>
                </c:pt>
                <c:pt idx="3528">
                  <c:v>#N/A</c:v>
                </c:pt>
                <c:pt idx="3529">
                  <c:v>#N/A</c:v>
                </c:pt>
                <c:pt idx="3530">
                  <c:v>#N/A</c:v>
                </c:pt>
                <c:pt idx="3531">
                  <c:v>#N/A</c:v>
                </c:pt>
                <c:pt idx="3532">
                  <c:v>#N/A</c:v>
                </c:pt>
                <c:pt idx="3533">
                  <c:v>#N/A</c:v>
                </c:pt>
                <c:pt idx="3534">
                  <c:v>#N/A</c:v>
                </c:pt>
                <c:pt idx="3535">
                  <c:v>#N/A</c:v>
                </c:pt>
                <c:pt idx="3536">
                  <c:v>#N/A</c:v>
                </c:pt>
                <c:pt idx="3537">
                  <c:v>#N/A</c:v>
                </c:pt>
                <c:pt idx="3538">
                  <c:v>#N/A</c:v>
                </c:pt>
                <c:pt idx="3539">
                  <c:v>#N/A</c:v>
                </c:pt>
                <c:pt idx="3540">
                  <c:v>#N/A</c:v>
                </c:pt>
                <c:pt idx="3541">
                  <c:v>#N/A</c:v>
                </c:pt>
                <c:pt idx="3542">
                  <c:v>#N/A</c:v>
                </c:pt>
                <c:pt idx="3543">
                  <c:v>#N/A</c:v>
                </c:pt>
                <c:pt idx="3544">
                  <c:v>#N/A</c:v>
                </c:pt>
                <c:pt idx="3545">
                  <c:v>#N/A</c:v>
                </c:pt>
                <c:pt idx="3546">
                  <c:v>#N/A</c:v>
                </c:pt>
                <c:pt idx="3547">
                  <c:v>#N/A</c:v>
                </c:pt>
                <c:pt idx="3548">
                  <c:v>#N/A</c:v>
                </c:pt>
                <c:pt idx="3549">
                  <c:v>#N/A</c:v>
                </c:pt>
                <c:pt idx="3550">
                  <c:v>#N/A</c:v>
                </c:pt>
                <c:pt idx="3551">
                  <c:v>#N/A</c:v>
                </c:pt>
                <c:pt idx="3552">
                  <c:v>#N/A</c:v>
                </c:pt>
                <c:pt idx="3553">
                  <c:v>#N/A</c:v>
                </c:pt>
                <c:pt idx="3554">
                  <c:v>#N/A</c:v>
                </c:pt>
                <c:pt idx="3555">
                  <c:v>#N/A</c:v>
                </c:pt>
                <c:pt idx="3556">
                  <c:v>#N/A</c:v>
                </c:pt>
                <c:pt idx="3557">
                  <c:v>#N/A</c:v>
                </c:pt>
                <c:pt idx="3558">
                  <c:v>#N/A</c:v>
                </c:pt>
                <c:pt idx="3559">
                  <c:v>#N/A</c:v>
                </c:pt>
                <c:pt idx="3560">
                  <c:v>#N/A</c:v>
                </c:pt>
                <c:pt idx="3561">
                  <c:v>#N/A</c:v>
                </c:pt>
                <c:pt idx="3562">
                  <c:v>#N/A</c:v>
                </c:pt>
                <c:pt idx="3563">
                  <c:v>#N/A</c:v>
                </c:pt>
                <c:pt idx="3564">
                  <c:v>#N/A</c:v>
                </c:pt>
                <c:pt idx="3565">
                  <c:v>#N/A</c:v>
                </c:pt>
                <c:pt idx="3566">
                  <c:v>#N/A</c:v>
                </c:pt>
                <c:pt idx="3567">
                  <c:v>#N/A</c:v>
                </c:pt>
                <c:pt idx="3568">
                  <c:v>#N/A</c:v>
                </c:pt>
                <c:pt idx="3569">
                  <c:v>#N/A</c:v>
                </c:pt>
                <c:pt idx="3570">
                  <c:v>#N/A</c:v>
                </c:pt>
                <c:pt idx="3571">
                  <c:v>#N/A</c:v>
                </c:pt>
                <c:pt idx="3572">
                  <c:v>#N/A</c:v>
                </c:pt>
                <c:pt idx="3573">
                  <c:v>#N/A</c:v>
                </c:pt>
                <c:pt idx="3574">
                  <c:v>#N/A</c:v>
                </c:pt>
                <c:pt idx="3575">
                  <c:v>#N/A</c:v>
                </c:pt>
                <c:pt idx="3576">
                  <c:v>#N/A</c:v>
                </c:pt>
                <c:pt idx="3577">
                  <c:v>#N/A</c:v>
                </c:pt>
                <c:pt idx="3578">
                  <c:v>#N/A</c:v>
                </c:pt>
                <c:pt idx="3579">
                  <c:v>#N/A</c:v>
                </c:pt>
                <c:pt idx="3580">
                  <c:v>#N/A</c:v>
                </c:pt>
                <c:pt idx="3581">
                  <c:v>#N/A</c:v>
                </c:pt>
                <c:pt idx="3582">
                  <c:v>#N/A</c:v>
                </c:pt>
                <c:pt idx="3583">
                  <c:v>#N/A</c:v>
                </c:pt>
                <c:pt idx="3584">
                  <c:v>#N/A</c:v>
                </c:pt>
                <c:pt idx="3585">
                  <c:v>#N/A</c:v>
                </c:pt>
                <c:pt idx="3586">
                  <c:v>#N/A</c:v>
                </c:pt>
                <c:pt idx="3587">
                  <c:v>#N/A</c:v>
                </c:pt>
                <c:pt idx="3588">
                  <c:v>#N/A</c:v>
                </c:pt>
                <c:pt idx="3589">
                  <c:v>#N/A</c:v>
                </c:pt>
                <c:pt idx="3590">
                  <c:v>#N/A</c:v>
                </c:pt>
                <c:pt idx="3591">
                  <c:v>#N/A</c:v>
                </c:pt>
                <c:pt idx="3592">
                  <c:v>#N/A</c:v>
                </c:pt>
                <c:pt idx="3593">
                  <c:v>#N/A</c:v>
                </c:pt>
                <c:pt idx="3594">
                  <c:v>#N/A</c:v>
                </c:pt>
                <c:pt idx="3595">
                  <c:v>#N/A</c:v>
                </c:pt>
                <c:pt idx="3596">
                  <c:v>#N/A</c:v>
                </c:pt>
                <c:pt idx="3597">
                  <c:v>#N/A</c:v>
                </c:pt>
                <c:pt idx="3598">
                  <c:v>#N/A</c:v>
                </c:pt>
                <c:pt idx="3599">
                  <c:v>#N/A</c:v>
                </c:pt>
                <c:pt idx="3600">
                  <c:v>#N/A</c:v>
                </c:pt>
                <c:pt idx="3601">
                  <c:v>#N/A</c:v>
                </c:pt>
                <c:pt idx="3602">
                  <c:v>#N/A</c:v>
                </c:pt>
                <c:pt idx="3603">
                  <c:v>#N/A</c:v>
                </c:pt>
                <c:pt idx="3604">
                  <c:v>#N/A</c:v>
                </c:pt>
                <c:pt idx="3605">
                  <c:v>#N/A</c:v>
                </c:pt>
                <c:pt idx="3606">
                  <c:v>#N/A</c:v>
                </c:pt>
                <c:pt idx="3607">
                  <c:v>#N/A</c:v>
                </c:pt>
                <c:pt idx="3608">
                  <c:v>#N/A</c:v>
                </c:pt>
                <c:pt idx="3609">
                  <c:v>#N/A</c:v>
                </c:pt>
                <c:pt idx="3610">
                  <c:v>#N/A</c:v>
                </c:pt>
                <c:pt idx="3611">
                  <c:v>#N/A</c:v>
                </c:pt>
                <c:pt idx="3612">
                  <c:v>#N/A</c:v>
                </c:pt>
                <c:pt idx="3613">
                  <c:v>#N/A</c:v>
                </c:pt>
                <c:pt idx="3614">
                  <c:v>#N/A</c:v>
                </c:pt>
                <c:pt idx="3615">
                  <c:v>#N/A</c:v>
                </c:pt>
                <c:pt idx="3616">
                  <c:v>#N/A</c:v>
                </c:pt>
                <c:pt idx="3617">
                  <c:v>#N/A</c:v>
                </c:pt>
                <c:pt idx="3618">
                  <c:v>#N/A</c:v>
                </c:pt>
                <c:pt idx="3619">
                  <c:v>#N/A</c:v>
                </c:pt>
                <c:pt idx="3620">
                  <c:v>#N/A</c:v>
                </c:pt>
                <c:pt idx="3621">
                  <c:v>#N/A</c:v>
                </c:pt>
                <c:pt idx="3622">
                  <c:v>#N/A</c:v>
                </c:pt>
                <c:pt idx="3623">
                  <c:v>#N/A</c:v>
                </c:pt>
                <c:pt idx="3624">
                  <c:v>#N/A</c:v>
                </c:pt>
                <c:pt idx="3625">
                  <c:v>#N/A</c:v>
                </c:pt>
                <c:pt idx="3626">
                  <c:v>#N/A</c:v>
                </c:pt>
                <c:pt idx="3627">
                  <c:v>#N/A</c:v>
                </c:pt>
                <c:pt idx="3628">
                  <c:v>#N/A</c:v>
                </c:pt>
                <c:pt idx="3629">
                  <c:v>#N/A</c:v>
                </c:pt>
                <c:pt idx="3630">
                  <c:v>#N/A</c:v>
                </c:pt>
                <c:pt idx="3631">
                  <c:v>#N/A</c:v>
                </c:pt>
                <c:pt idx="3632">
                  <c:v>#N/A</c:v>
                </c:pt>
                <c:pt idx="3633">
                  <c:v>#N/A</c:v>
                </c:pt>
                <c:pt idx="3634">
                  <c:v>#N/A</c:v>
                </c:pt>
                <c:pt idx="3635">
                  <c:v>#N/A</c:v>
                </c:pt>
                <c:pt idx="3636">
                  <c:v>#N/A</c:v>
                </c:pt>
                <c:pt idx="3637">
                  <c:v>#N/A</c:v>
                </c:pt>
                <c:pt idx="3638">
                  <c:v>#N/A</c:v>
                </c:pt>
                <c:pt idx="3639">
                  <c:v>#N/A</c:v>
                </c:pt>
                <c:pt idx="3640">
                  <c:v>#N/A</c:v>
                </c:pt>
                <c:pt idx="3641">
                  <c:v>#N/A</c:v>
                </c:pt>
                <c:pt idx="3642">
                  <c:v>#N/A</c:v>
                </c:pt>
                <c:pt idx="3643">
                  <c:v>#N/A</c:v>
                </c:pt>
                <c:pt idx="3644">
                  <c:v>#N/A</c:v>
                </c:pt>
                <c:pt idx="3645">
                  <c:v>#N/A</c:v>
                </c:pt>
                <c:pt idx="3646">
                  <c:v>#N/A</c:v>
                </c:pt>
                <c:pt idx="3647">
                  <c:v>#N/A</c:v>
                </c:pt>
                <c:pt idx="3648">
                  <c:v>#N/A</c:v>
                </c:pt>
                <c:pt idx="3649">
                  <c:v>#N/A</c:v>
                </c:pt>
                <c:pt idx="3650">
                  <c:v>#N/A</c:v>
                </c:pt>
                <c:pt idx="3651">
                  <c:v>#N/A</c:v>
                </c:pt>
                <c:pt idx="3652">
                  <c:v>#N/A</c:v>
                </c:pt>
                <c:pt idx="3653">
                  <c:v>#N/A</c:v>
                </c:pt>
                <c:pt idx="3654">
                  <c:v>#N/A</c:v>
                </c:pt>
                <c:pt idx="3655">
                  <c:v>#N/A</c:v>
                </c:pt>
                <c:pt idx="3656">
                  <c:v>#N/A</c:v>
                </c:pt>
                <c:pt idx="3657">
                  <c:v>#N/A</c:v>
                </c:pt>
                <c:pt idx="3658">
                  <c:v>#N/A</c:v>
                </c:pt>
                <c:pt idx="3659">
                  <c:v>#N/A</c:v>
                </c:pt>
                <c:pt idx="3660">
                  <c:v>#N/A</c:v>
                </c:pt>
                <c:pt idx="3661">
                  <c:v>#N/A</c:v>
                </c:pt>
                <c:pt idx="3662">
                  <c:v>#N/A</c:v>
                </c:pt>
                <c:pt idx="3663">
                  <c:v>#N/A</c:v>
                </c:pt>
                <c:pt idx="3664">
                  <c:v>#N/A</c:v>
                </c:pt>
                <c:pt idx="3665">
                  <c:v>#N/A</c:v>
                </c:pt>
                <c:pt idx="3666">
                  <c:v>#N/A</c:v>
                </c:pt>
                <c:pt idx="3667">
                  <c:v>#N/A</c:v>
                </c:pt>
                <c:pt idx="3668">
                  <c:v>#N/A</c:v>
                </c:pt>
                <c:pt idx="3669">
                  <c:v>#N/A</c:v>
                </c:pt>
                <c:pt idx="3670">
                  <c:v>#N/A</c:v>
                </c:pt>
                <c:pt idx="3671">
                  <c:v>#N/A</c:v>
                </c:pt>
                <c:pt idx="3672">
                  <c:v>#N/A</c:v>
                </c:pt>
                <c:pt idx="3673">
                  <c:v>#N/A</c:v>
                </c:pt>
                <c:pt idx="3674">
                  <c:v>#N/A</c:v>
                </c:pt>
                <c:pt idx="3675">
                  <c:v>#N/A</c:v>
                </c:pt>
                <c:pt idx="3676">
                  <c:v>#N/A</c:v>
                </c:pt>
                <c:pt idx="3677">
                  <c:v>#N/A</c:v>
                </c:pt>
                <c:pt idx="3678">
                  <c:v>#N/A</c:v>
                </c:pt>
                <c:pt idx="3679">
                  <c:v>#N/A</c:v>
                </c:pt>
                <c:pt idx="3680">
                  <c:v>#N/A</c:v>
                </c:pt>
                <c:pt idx="3681">
                  <c:v>#N/A</c:v>
                </c:pt>
                <c:pt idx="3682">
                  <c:v>#N/A</c:v>
                </c:pt>
                <c:pt idx="3683">
                  <c:v>#N/A</c:v>
                </c:pt>
                <c:pt idx="3684">
                  <c:v>#N/A</c:v>
                </c:pt>
                <c:pt idx="3685">
                  <c:v>#N/A</c:v>
                </c:pt>
                <c:pt idx="3686">
                  <c:v>#N/A</c:v>
                </c:pt>
                <c:pt idx="3687">
                  <c:v>#N/A</c:v>
                </c:pt>
                <c:pt idx="3688">
                  <c:v>#N/A</c:v>
                </c:pt>
                <c:pt idx="3689">
                  <c:v>#N/A</c:v>
                </c:pt>
                <c:pt idx="3690">
                  <c:v>#N/A</c:v>
                </c:pt>
                <c:pt idx="3691">
                  <c:v>#N/A</c:v>
                </c:pt>
                <c:pt idx="3692">
                  <c:v>#N/A</c:v>
                </c:pt>
                <c:pt idx="3693">
                  <c:v>#N/A</c:v>
                </c:pt>
                <c:pt idx="3694">
                  <c:v>#N/A</c:v>
                </c:pt>
                <c:pt idx="3695">
                  <c:v>#N/A</c:v>
                </c:pt>
                <c:pt idx="3696">
                  <c:v>#N/A</c:v>
                </c:pt>
                <c:pt idx="3697">
                  <c:v>#N/A</c:v>
                </c:pt>
                <c:pt idx="3698">
                  <c:v>#N/A</c:v>
                </c:pt>
                <c:pt idx="3699">
                  <c:v>#N/A</c:v>
                </c:pt>
                <c:pt idx="3700">
                  <c:v>#N/A</c:v>
                </c:pt>
                <c:pt idx="3701">
                  <c:v>#N/A</c:v>
                </c:pt>
                <c:pt idx="3702">
                  <c:v>#N/A</c:v>
                </c:pt>
                <c:pt idx="3703">
                  <c:v>#N/A</c:v>
                </c:pt>
                <c:pt idx="3704">
                  <c:v>#N/A</c:v>
                </c:pt>
                <c:pt idx="3705">
                  <c:v>#N/A</c:v>
                </c:pt>
                <c:pt idx="3706">
                  <c:v>#N/A</c:v>
                </c:pt>
                <c:pt idx="3707">
                  <c:v>#N/A</c:v>
                </c:pt>
                <c:pt idx="3708">
                  <c:v>#N/A</c:v>
                </c:pt>
                <c:pt idx="3709">
                  <c:v>#N/A</c:v>
                </c:pt>
                <c:pt idx="3710">
                  <c:v>#N/A</c:v>
                </c:pt>
                <c:pt idx="3711">
                  <c:v>#N/A</c:v>
                </c:pt>
                <c:pt idx="3712">
                  <c:v>#N/A</c:v>
                </c:pt>
                <c:pt idx="3713">
                  <c:v>#N/A</c:v>
                </c:pt>
                <c:pt idx="3714">
                  <c:v>#N/A</c:v>
                </c:pt>
                <c:pt idx="3715">
                  <c:v>#N/A</c:v>
                </c:pt>
                <c:pt idx="3716">
                  <c:v>#N/A</c:v>
                </c:pt>
                <c:pt idx="3717">
                  <c:v>#N/A</c:v>
                </c:pt>
                <c:pt idx="3718">
                  <c:v>#N/A</c:v>
                </c:pt>
                <c:pt idx="3719">
                  <c:v>#N/A</c:v>
                </c:pt>
                <c:pt idx="3720">
                  <c:v>#N/A</c:v>
                </c:pt>
                <c:pt idx="3721">
                  <c:v>#N/A</c:v>
                </c:pt>
                <c:pt idx="3722">
                  <c:v>#N/A</c:v>
                </c:pt>
                <c:pt idx="3723">
                  <c:v>#N/A</c:v>
                </c:pt>
                <c:pt idx="3724">
                  <c:v>#N/A</c:v>
                </c:pt>
                <c:pt idx="3725">
                  <c:v>#N/A</c:v>
                </c:pt>
                <c:pt idx="3726">
                  <c:v>#N/A</c:v>
                </c:pt>
                <c:pt idx="3727">
                  <c:v>#N/A</c:v>
                </c:pt>
                <c:pt idx="3728">
                  <c:v>#N/A</c:v>
                </c:pt>
                <c:pt idx="3729">
                  <c:v>#N/A</c:v>
                </c:pt>
                <c:pt idx="3730">
                  <c:v>#N/A</c:v>
                </c:pt>
                <c:pt idx="3731">
                  <c:v>#N/A</c:v>
                </c:pt>
                <c:pt idx="3732">
                  <c:v>#N/A</c:v>
                </c:pt>
                <c:pt idx="3733">
                  <c:v>#N/A</c:v>
                </c:pt>
                <c:pt idx="3734">
                  <c:v>#N/A</c:v>
                </c:pt>
                <c:pt idx="3735">
                  <c:v>#N/A</c:v>
                </c:pt>
                <c:pt idx="3736">
                  <c:v>#N/A</c:v>
                </c:pt>
                <c:pt idx="3737">
                  <c:v>#N/A</c:v>
                </c:pt>
                <c:pt idx="3738">
                  <c:v>#N/A</c:v>
                </c:pt>
                <c:pt idx="3739">
                  <c:v>#N/A</c:v>
                </c:pt>
                <c:pt idx="3740">
                  <c:v>#N/A</c:v>
                </c:pt>
                <c:pt idx="3741">
                  <c:v>#N/A</c:v>
                </c:pt>
                <c:pt idx="3742">
                  <c:v>#N/A</c:v>
                </c:pt>
                <c:pt idx="3743">
                  <c:v>#N/A</c:v>
                </c:pt>
                <c:pt idx="3744">
                  <c:v>#N/A</c:v>
                </c:pt>
                <c:pt idx="3745">
                  <c:v>#N/A</c:v>
                </c:pt>
                <c:pt idx="3746">
                  <c:v>#N/A</c:v>
                </c:pt>
                <c:pt idx="3747">
                  <c:v>#N/A</c:v>
                </c:pt>
                <c:pt idx="3748">
                  <c:v>#N/A</c:v>
                </c:pt>
                <c:pt idx="3749">
                  <c:v>#N/A</c:v>
                </c:pt>
                <c:pt idx="3750">
                  <c:v>#N/A</c:v>
                </c:pt>
                <c:pt idx="3751">
                  <c:v>#N/A</c:v>
                </c:pt>
                <c:pt idx="3752">
                  <c:v>#N/A</c:v>
                </c:pt>
                <c:pt idx="3753">
                  <c:v>#N/A</c:v>
                </c:pt>
                <c:pt idx="3754">
                  <c:v>#N/A</c:v>
                </c:pt>
                <c:pt idx="3755">
                  <c:v>#N/A</c:v>
                </c:pt>
                <c:pt idx="3756">
                  <c:v>#N/A</c:v>
                </c:pt>
                <c:pt idx="3757">
                  <c:v>#N/A</c:v>
                </c:pt>
                <c:pt idx="3758">
                  <c:v>#N/A</c:v>
                </c:pt>
                <c:pt idx="3759">
                  <c:v>#N/A</c:v>
                </c:pt>
                <c:pt idx="3760">
                  <c:v>#N/A</c:v>
                </c:pt>
                <c:pt idx="3761">
                  <c:v>#N/A</c:v>
                </c:pt>
                <c:pt idx="3762">
                  <c:v>#N/A</c:v>
                </c:pt>
                <c:pt idx="3763">
                  <c:v>#N/A</c:v>
                </c:pt>
                <c:pt idx="3764">
                  <c:v>#N/A</c:v>
                </c:pt>
                <c:pt idx="3765">
                  <c:v>#N/A</c:v>
                </c:pt>
                <c:pt idx="3766">
                  <c:v>#N/A</c:v>
                </c:pt>
                <c:pt idx="3767">
                  <c:v>#N/A</c:v>
                </c:pt>
                <c:pt idx="3768">
                  <c:v>#N/A</c:v>
                </c:pt>
                <c:pt idx="3769">
                  <c:v>#N/A</c:v>
                </c:pt>
                <c:pt idx="3770">
                  <c:v>#N/A</c:v>
                </c:pt>
                <c:pt idx="3771">
                  <c:v>#N/A</c:v>
                </c:pt>
                <c:pt idx="3772">
                  <c:v>#N/A</c:v>
                </c:pt>
                <c:pt idx="3773">
                  <c:v>#N/A</c:v>
                </c:pt>
                <c:pt idx="3774">
                  <c:v>#N/A</c:v>
                </c:pt>
                <c:pt idx="3775">
                  <c:v>#N/A</c:v>
                </c:pt>
                <c:pt idx="3776">
                  <c:v>#N/A</c:v>
                </c:pt>
                <c:pt idx="3777">
                  <c:v>#N/A</c:v>
                </c:pt>
                <c:pt idx="3778">
                  <c:v>#N/A</c:v>
                </c:pt>
                <c:pt idx="3779">
                  <c:v>#N/A</c:v>
                </c:pt>
                <c:pt idx="3780">
                  <c:v>#N/A</c:v>
                </c:pt>
                <c:pt idx="3781">
                  <c:v>#N/A</c:v>
                </c:pt>
                <c:pt idx="3782">
                  <c:v>#N/A</c:v>
                </c:pt>
                <c:pt idx="3783">
                  <c:v>#N/A</c:v>
                </c:pt>
                <c:pt idx="3784">
                  <c:v>#N/A</c:v>
                </c:pt>
                <c:pt idx="3785">
                  <c:v>#N/A</c:v>
                </c:pt>
                <c:pt idx="3786">
                  <c:v>#N/A</c:v>
                </c:pt>
                <c:pt idx="3787">
                  <c:v>#N/A</c:v>
                </c:pt>
                <c:pt idx="3788">
                  <c:v>#N/A</c:v>
                </c:pt>
                <c:pt idx="3789">
                  <c:v>#N/A</c:v>
                </c:pt>
                <c:pt idx="3790">
                  <c:v>#N/A</c:v>
                </c:pt>
                <c:pt idx="3791">
                  <c:v>#N/A</c:v>
                </c:pt>
                <c:pt idx="3792">
                  <c:v>#N/A</c:v>
                </c:pt>
                <c:pt idx="3793">
                  <c:v>#N/A</c:v>
                </c:pt>
                <c:pt idx="3794">
                  <c:v>#N/A</c:v>
                </c:pt>
                <c:pt idx="3795">
                  <c:v>#N/A</c:v>
                </c:pt>
                <c:pt idx="3796">
                  <c:v>#N/A</c:v>
                </c:pt>
                <c:pt idx="3797">
                  <c:v>#N/A</c:v>
                </c:pt>
                <c:pt idx="3798">
                  <c:v>#N/A</c:v>
                </c:pt>
                <c:pt idx="3799">
                  <c:v>#N/A</c:v>
                </c:pt>
                <c:pt idx="3800">
                  <c:v>#N/A</c:v>
                </c:pt>
                <c:pt idx="3801">
                  <c:v>#N/A</c:v>
                </c:pt>
                <c:pt idx="3802">
                  <c:v>#N/A</c:v>
                </c:pt>
                <c:pt idx="3803">
                  <c:v>#N/A</c:v>
                </c:pt>
                <c:pt idx="3804">
                  <c:v>#N/A</c:v>
                </c:pt>
                <c:pt idx="3805">
                  <c:v>#N/A</c:v>
                </c:pt>
                <c:pt idx="3806">
                  <c:v>#N/A</c:v>
                </c:pt>
                <c:pt idx="3807">
                  <c:v>#N/A</c:v>
                </c:pt>
                <c:pt idx="3808">
                  <c:v>#N/A</c:v>
                </c:pt>
                <c:pt idx="3809">
                  <c:v>#N/A</c:v>
                </c:pt>
                <c:pt idx="3810">
                  <c:v>#N/A</c:v>
                </c:pt>
                <c:pt idx="3811">
                  <c:v>#N/A</c:v>
                </c:pt>
                <c:pt idx="3812">
                  <c:v>#N/A</c:v>
                </c:pt>
                <c:pt idx="3813">
                  <c:v>#N/A</c:v>
                </c:pt>
                <c:pt idx="3814">
                  <c:v>#N/A</c:v>
                </c:pt>
                <c:pt idx="3815">
                  <c:v>#N/A</c:v>
                </c:pt>
                <c:pt idx="3816">
                  <c:v>#N/A</c:v>
                </c:pt>
                <c:pt idx="3817">
                  <c:v>#N/A</c:v>
                </c:pt>
                <c:pt idx="3818">
                  <c:v>#N/A</c:v>
                </c:pt>
                <c:pt idx="3819">
                  <c:v>#N/A</c:v>
                </c:pt>
                <c:pt idx="3820">
                  <c:v>#N/A</c:v>
                </c:pt>
                <c:pt idx="3821">
                  <c:v>#N/A</c:v>
                </c:pt>
                <c:pt idx="3822">
                  <c:v>#N/A</c:v>
                </c:pt>
                <c:pt idx="3823">
                  <c:v>#N/A</c:v>
                </c:pt>
                <c:pt idx="3824">
                  <c:v>#N/A</c:v>
                </c:pt>
                <c:pt idx="3825">
                  <c:v>#N/A</c:v>
                </c:pt>
                <c:pt idx="3826">
                  <c:v>#N/A</c:v>
                </c:pt>
                <c:pt idx="3827">
                  <c:v>#N/A</c:v>
                </c:pt>
                <c:pt idx="3828">
                  <c:v>#N/A</c:v>
                </c:pt>
                <c:pt idx="3829">
                  <c:v>#N/A</c:v>
                </c:pt>
                <c:pt idx="3830">
                  <c:v>#N/A</c:v>
                </c:pt>
                <c:pt idx="3831">
                  <c:v>#N/A</c:v>
                </c:pt>
                <c:pt idx="3832">
                  <c:v>#N/A</c:v>
                </c:pt>
                <c:pt idx="3833">
                  <c:v>#N/A</c:v>
                </c:pt>
                <c:pt idx="3834">
                  <c:v>#N/A</c:v>
                </c:pt>
                <c:pt idx="3835">
                  <c:v>#N/A</c:v>
                </c:pt>
                <c:pt idx="3836">
                  <c:v>#N/A</c:v>
                </c:pt>
                <c:pt idx="3837">
                  <c:v>#N/A</c:v>
                </c:pt>
                <c:pt idx="3838">
                  <c:v>#N/A</c:v>
                </c:pt>
                <c:pt idx="3839">
                  <c:v>#N/A</c:v>
                </c:pt>
                <c:pt idx="3840">
                  <c:v>#N/A</c:v>
                </c:pt>
                <c:pt idx="3841">
                  <c:v>#N/A</c:v>
                </c:pt>
                <c:pt idx="3842">
                  <c:v>#N/A</c:v>
                </c:pt>
                <c:pt idx="3843">
                  <c:v>#N/A</c:v>
                </c:pt>
                <c:pt idx="3844">
                  <c:v>#N/A</c:v>
                </c:pt>
                <c:pt idx="3845">
                  <c:v>#N/A</c:v>
                </c:pt>
                <c:pt idx="3846">
                  <c:v>#N/A</c:v>
                </c:pt>
                <c:pt idx="3847">
                  <c:v>#N/A</c:v>
                </c:pt>
                <c:pt idx="3848">
                  <c:v>#N/A</c:v>
                </c:pt>
                <c:pt idx="3849">
                  <c:v>#N/A</c:v>
                </c:pt>
                <c:pt idx="3850">
                  <c:v>#N/A</c:v>
                </c:pt>
                <c:pt idx="3851">
                  <c:v>#N/A</c:v>
                </c:pt>
                <c:pt idx="3852">
                  <c:v>#N/A</c:v>
                </c:pt>
                <c:pt idx="3853">
                  <c:v>#N/A</c:v>
                </c:pt>
                <c:pt idx="3854">
                  <c:v>#N/A</c:v>
                </c:pt>
                <c:pt idx="3855">
                  <c:v>#N/A</c:v>
                </c:pt>
                <c:pt idx="3856">
                  <c:v>#N/A</c:v>
                </c:pt>
                <c:pt idx="3857">
                  <c:v>#N/A</c:v>
                </c:pt>
                <c:pt idx="3858">
                  <c:v>#N/A</c:v>
                </c:pt>
                <c:pt idx="3859">
                  <c:v>#N/A</c:v>
                </c:pt>
                <c:pt idx="3860">
                  <c:v>#N/A</c:v>
                </c:pt>
                <c:pt idx="3861">
                  <c:v>#N/A</c:v>
                </c:pt>
                <c:pt idx="3862">
                  <c:v>#N/A</c:v>
                </c:pt>
                <c:pt idx="3863">
                  <c:v>#N/A</c:v>
                </c:pt>
                <c:pt idx="3864">
                  <c:v>#N/A</c:v>
                </c:pt>
                <c:pt idx="3865">
                  <c:v>#N/A</c:v>
                </c:pt>
                <c:pt idx="3866">
                  <c:v>#N/A</c:v>
                </c:pt>
                <c:pt idx="3867">
                  <c:v>#N/A</c:v>
                </c:pt>
                <c:pt idx="3868">
                  <c:v>#N/A</c:v>
                </c:pt>
                <c:pt idx="3869">
                  <c:v>#N/A</c:v>
                </c:pt>
                <c:pt idx="3870">
                  <c:v>#N/A</c:v>
                </c:pt>
                <c:pt idx="3871">
                  <c:v>#N/A</c:v>
                </c:pt>
                <c:pt idx="3872">
                  <c:v>#N/A</c:v>
                </c:pt>
                <c:pt idx="3873">
                  <c:v>#N/A</c:v>
                </c:pt>
                <c:pt idx="3874">
                  <c:v>#N/A</c:v>
                </c:pt>
                <c:pt idx="3875">
                  <c:v>#N/A</c:v>
                </c:pt>
                <c:pt idx="3876">
                  <c:v>#N/A</c:v>
                </c:pt>
                <c:pt idx="3877">
                  <c:v>#N/A</c:v>
                </c:pt>
                <c:pt idx="3878">
                  <c:v>#N/A</c:v>
                </c:pt>
                <c:pt idx="3879">
                  <c:v>#N/A</c:v>
                </c:pt>
                <c:pt idx="3880">
                  <c:v>#N/A</c:v>
                </c:pt>
                <c:pt idx="3881">
                  <c:v>#N/A</c:v>
                </c:pt>
                <c:pt idx="3882">
                  <c:v>#N/A</c:v>
                </c:pt>
                <c:pt idx="3883">
                  <c:v>#N/A</c:v>
                </c:pt>
                <c:pt idx="3884">
                  <c:v>#N/A</c:v>
                </c:pt>
                <c:pt idx="3885">
                  <c:v>#N/A</c:v>
                </c:pt>
                <c:pt idx="3886">
                  <c:v>#N/A</c:v>
                </c:pt>
                <c:pt idx="3887">
                  <c:v>#N/A</c:v>
                </c:pt>
                <c:pt idx="3888">
                  <c:v>#N/A</c:v>
                </c:pt>
                <c:pt idx="3889">
                  <c:v>#N/A</c:v>
                </c:pt>
                <c:pt idx="3890">
                  <c:v>#N/A</c:v>
                </c:pt>
                <c:pt idx="3891">
                  <c:v>#N/A</c:v>
                </c:pt>
                <c:pt idx="3892">
                  <c:v>#N/A</c:v>
                </c:pt>
                <c:pt idx="3893">
                  <c:v>#N/A</c:v>
                </c:pt>
                <c:pt idx="3894">
                  <c:v>#N/A</c:v>
                </c:pt>
                <c:pt idx="3895">
                  <c:v>#N/A</c:v>
                </c:pt>
                <c:pt idx="3896">
                  <c:v>#N/A</c:v>
                </c:pt>
                <c:pt idx="3897">
                  <c:v>#N/A</c:v>
                </c:pt>
                <c:pt idx="3898">
                  <c:v>#N/A</c:v>
                </c:pt>
                <c:pt idx="3899">
                  <c:v>#N/A</c:v>
                </c:pt>
                <c:pt idx="3900">
                  <c:v>#N/A</c:v>
                </c:pt>
                <c:pt idx="3901">
                  <c:v>#N/A</c:v>
                </c:pt>
                <c:pt idx="3902">
                  <c:v>#N/A</c:v>
                </c:pt>
                <c:pt idx="3903">
                  <c:v>#N/A</c:v>
                </c:pt>
                <c:pt idx="3904">
                  <c:v>#N/A</c:v>
                </c:pt>
                <c:pt idx="3905">
                  <c:v>#N/A</c:v>
                </c:pt>
                <c:pt idx="3906">
                  <c:v>#N/A</c:v>
                </c:pt>
                <c:pt idx="3907">
                  <c:v>#N/A</c:v>
                </c:pt>
                <c:pt idx="3908">
                  <c:v>#N/A</c:v>
                </c:pt>
                <c:pt idx="3909">
                  <c:v>#N/A</c:v>
                </c:pt>
                <c:pt idx="3910">
                  <c:v>#N/A</c:v>
                </c:pt>
                <c:pt idx="3911">
                  <c:v>#N/A</c:v>
                </c:pt>
                <c:pt idx="3912">
                  <c:v>#N/A</c:v>
                </c:pt>
                <c:pt idx="3913">
                  <c:v>#N/A</c:v>
                </c:pt>
                <c:pt idx="3914">
                  <c:v>#N/A</c:v>
                </c:pt>
                <c:pt idx="3915">
                  <c:v>#N/A</c:v>
                </c:pt>
                <c:pt idx="3916">
                  <c:v>#N/A</c:v>
                </c:pt>
                <c:pt idx="3917">
                  <c:v>#N/A</c:v>
                </c:pt>
                <c:pt idx="3918">
                  <c:v>#N/A</c:v>
                </c:pt>
                <c:pt idx="3919">
                  <c:v>#N/A</c:v>
                </c:pt>
                <c:pt idx="3920">
                  <c:v>#N/A</c:v>
                </c:pt>
                <c:pt idx="3921">
                  <c:v>#N/A</c:v>
                </c:pt>
                <c:pt idx="3922">
                  <c:v>#N/A</c:v>
                </c:pt>
                <c:pt idx="3923">
                  <c:v>#N/A</c:v>
                </c:pt>
                <c:pt idx="3924">
                  <c:v>#N/A</c:v>
                </c:pt>
                <c:pt idx="3925">
                  <c:v>#N/A</c:v>
                </c:pt>
                <c:pt idx="3926">
                  <c:v>#N/A</c:v>
                </c:pt>
                <c:pt idx="3927">
                  <c:v>#N/A</c:v>
                </c:pt>
                <c:pt idx="3928">
                  <c:v>#N/A</c:v>
                </c:pt>
                <c:pt idx="3929">
                  <c:v>#N/A</c:v>
                </c:pt>
                <c:pt idx="3930">
                  <c:v>#N/A</c:v>
                </c:pt>
                <c:pt idx="3931">
                  <c:v>#N/A</c:v>
                </c:pt>
                <c:pt idx="3932">
                  <c:v>#N/A</c:v>
                </c:pt>
                <c:pt idx="3933">
                  <c:v>#N/A</c:v>
                </c:pt>
                <c:pt idx="3934">
                  <c:v>#N/A</c:v>
                </c:pt>
                <c:pt idx="3935">
                  <c:v>#N/A</c:v>
                </c:pt>
                <c:pt idx="3936">
                  <c:v>#N/A</c:v>
                </c:pt>
                <c:pt idx="3937">
                  <c:v>#N/A</c:v>
                </c:pt>
                <c:pt idx="3938">
                  <c:v>#N/A</c:v>
                </c:pt>
                <c:pt idx="3939">
                  <c:v>#N/A</c:v>
                </c:pt>
                <c:pt idx="3940">
                  <c:v>#N/A</c:v>
                </c:pt>
                <c:pt idx="3941">
                  <c:v>#N/A</c:v>
                </c:pt>
                <c:pt idx="3942">
                  <c:v>#N/A</c:v>
                </c:pt>
                <c:pt idx="3943">
                  <c:v>#N/A</c:v>
                </c:pt>
                <c:pt idx="3944">
                  <c:v>#N/A</c:v>
                </c:pt>
                <c:pt idx="3945">
                  <c:v>#N/A</c:v>
                </c:pt>
                <c:pt idx="3946">
                  <c:v>#N/A</c:v>
                </c:pt>
                <c:pt idx="3947">
                  <c:v>#N/A</c:v>
                </c:pt>
                <c:pt idx="3948">
                  <c:v>#N/A</c:v>
                </c:pt>
                <c:pt idx="3949">
                  <c:v>#N/A</c:v>
                </c:pt>
                <c:pt idx="3950">
                  <c:v>#N/A</c:v>
                </c:pt>
                <c:pt idx="3951">
                  <c:v>#N/A</c:v>
                </c:pt>
                <c:pt idx="3952">
                  <c:v>#N/A</c:v>
                </c:pt>
                <c:pt idx="3953">
                  <c:v>#N/A</c:v>
                </c:pt>
                <c:pt idx="3954">
                  <c:v>#N/A</c:v>
                </c:pt>
                <c:pt idx="3955">
                  <c:v>#N/A</c:v>
                </c:pt>
                <c:pt idx="3956">
                  <c:v>#N/A</c:v>
                </c:pt>
                <c:pt idx="3957">
                  <c:v>#N/A</c:v>
                </c:pt>
                <c:pt idx="3958">
                  <c:v>#N/A</c:v>
                </c:pt>
                <c:pt idx="3959">
                  <c:v>#N/A</c:v>
                </c:pt>
                <c:pt idx="3960">
                  <c:v>#N/A</c:v>
                </c:pt>
                <c:pt idx="3961">
                  <c:v>#N/A</c:v>
                </c:pt>
                <c:pt idx="3962">
                  <c:v>#N/A</c:v>
                </c:pt>
                <c:pt idx="3963">
                  <c:v>#N/A</c:v>
                </c:pt>
                <c:pt idx="3964">
                  <c:v>#N/A</c:v>
                </c:pt>
                <c:pt idx="3965">
                  <c:v>#N/A</c:v>
                </c:pt>
                <c:pt idx="3966">
                  <c:v>#N/A</c:v>
                </c:pt>
                <c:pt idx="3967">
                  <c:v>#N/A</c:v>
                </c:pt>
                <c:pt idx="3968">
                  <c:v>#N/A</c:v>
                </c:pt>
                <c:pt idx="3969">
                  <c:v>#N/A</c:v>
                </c:pt>
                <c:pt idx="3970">
                  <c:v>#N/A</c:v>
                </c:pt>
                <c:pt idx="3971">
                  <c:v>#N/A</c:v>
                </c:pt>
                <c:pt idx="3972">
                  <c:v>#N/A</c:v>
                </c:pt>
                <c:pt idx="3973">
                  <c:v>#N/A</c:v>
                </c:pt>
                <c:pt idx="3974">
                  <c:v>#N/A</c:v>
                </c:pt>
                <c:pt idx="3975">
                  <c:v>#N/A</c:v>
                </c:pt>
                <c:pt idx="3976">
                  <c:v>#N/A</c:v>
                </c:pt>
                <c:pt idx="3977">
                  <c:v>#N/A</c:v>
                </c:pt>
                <c:pt idx="3978">
                  <c:v>#N/A</c:v>
                </c:pt>
                <c:pt idx="3979">
                  <c:v>#N/A</c:v>
                </c:pt>
                <c:pt idx="3980">
                  <c:v>#N/A</c:v>
                </c:pt>
                <c:pt idx="3981">
                  <c:v>#N/A</c:v>
                </c:pt>
                <c:pt idx="3982">
                  <c:v>#N/A</c:v>
                </c:pt>
                <c:pt idx="3983">
                  <c:v>#N/A</c:v>
                </c:pt>
                <c:pt idx="3984">
                  <c:v>#N/A</c:v>
                </c:pt>
                <c:pt idx="3985">
                  <c:v>#N/A</c:v>
                </c:pt>
                <c:pt idx="3986">
                  <c:v>#N/A</c:v>
                </c:pt>
                <c:pt idx="3987">
                  <c:v>#N/A</c:v>
                </c:pt>
                <c:pt idx="3988">
                  <c:v>#N/A</c:v>
                </c:pt>
                <c:pt idx="3989">
                  <c:v>#N/A</c:v>
                </c:pt>
                <c:pt idx="3990">
                  <c:v>#N/A</c:v>
                </c:pt>
                <c:pt idx="3991">
                  <c:v>#N/A</c:v>
                </c:pt>
                <c:pt idx="3992">
                  <c:v>#N/A</c:v>
                </c:pt>
                <c:pt idx="3993">
                  <c:v>#N/A</c:v>
                </c:pt>
                <c:pt idx="3994">
                  <c:v>#N/A</c:v>
                </c:pt>
                <c:pt idx="3995">
                  <c:v>#N/A</c:v>
                </c:pt>
                <c:pt idx="3996">
                  <c:v>#N/A</c:v>
                </c:pt>
                <c:pt idx="3997">
                  <c:v>#N/A</c:v>
                </c:pt>
                <c:pt idx="3998">
                  <c:v>#N/A</c:v>
                </c:pt>
                <c:pt idx="3999">
                  <c:v>#N/A</c:v>
                </c:pt>
                <c:pt idx="4000">
                  <c:v>#N/A</c:v>
                </c:pt>
                <c:pt idx="4001">
                  <c:v>#N/A</c:v>
                </c:pt>
                <c:pt idx="4002">
                  <c:v>#N/A</c:v>
                </c:pt>
                <c:pt idx="4003">
                  <c:v>#N/A</c:v>
                </c:pt>
                <c:pt idx="4004">
                  <c:v>#N/A</c:v>
                </c:pt>
                <c:pt idx="4005">
                  <c:v>#N/A</c:v>
                </c:pt>
                <c:pt idx="4006">
                  <c:v>#N/A</c:v>
                </c:pt>
                <c:pt idx="4007">
                  <c:v>#N/A</c:v>
                </c:pt>
                <c:pt idx="4008">
                  <c:v>#N/A</c:v>
                </c:pt>
                <c:pt idx="4009">
                  <c:v>#N/A</c:v>
                </c:pt>
                <c:pt idx="4010">
                  <c:v>#N/A</c:v>
                </c:pt>
                <c:pt idx="4011">
                  <c:v>#N/A</c:v>
                </c:pt>
                <c:pt idx="4012">
                  <c:v>#N/A</c:v>
                </c:pt>
                <c:pt idx="4013">
                  <c:v>#N/A</c:v>
                </c:pt>
                <c:pt idx="4014">
                  <c:v>#N/A</c:v>
                </c:pt>
                <c:pt idx="4015">
                  <c:v>#N/A</c:v>
                </c:pt>
                <c:pt idx="4016">
                  <c:v>#N/A</c:v>
                </c:pt>
                <c:pt idx="4017">
                  <c:v>#N/A</c:v>
                </c:pt>
                <c:pt idx="4018">
                  <c:v>#N/A</c:v>
                </c:pt>
                <c:pt idx="4019">
                  <c:v>#N/A</c:v>
                </c:pt>
                <c:pt idx="4020">
                  <c:v>#N/A</c:v>
                </c:pt>
                <c:pt idx="4021">
                  <c:v>#N/A</c:v>
                </c:pt>
                <c:pt idx="4022">
                  <c:v>#N/A</c:v>
                </c:pt>
                <c:pt idx="4023">
                  <c:v>#N/A</c:v>
                </c:pt>
                <c:pt idx="4024">
                  <c:v>#N/A</c:v>
                </c:pt>
                <c:pt idx="4025">
                  <c:v>#N/A</c:v>
                </c:pt>
                <c:pt idx="4026">
                  <c:v>#N/A</c:v>
                </c:pt>
                <c:pt idx="4027">
                  <c:v>#N/A</c:v>
                </c:pt>
                <c:pt idx="4028">
                  <c:v>#N/A</c:v>
                </c:pt>
                <c:pt idx="4029">
                  <c:v>#N/A</c:v>
                </c:pt>
                <c:pt idx="4030">
                  <c:v>#N/A</c:v>
                </c:pt>
                <c:pt idx="4031">
                  <c:v>#N/A</c:v>
                </c:pt>
                <c:pt idx="4032">
                  <c:v>#N/A</c:v>
                </c:pt>
                <c:pt idx="4033">
                  <c:v>#N/A</c:v>
                </c:pt>
                <c:pt idx="4034">
                  <c:v>#N/A</c:v>
                </c:pt>
                <c:pt idx="4035">
                  <c:v>#N/A</c:v>
                </c:pt>
                <c:pt idx="4036">
                  <c:v>#N/A</c:v>
                </c:pt>
                <c:pt idx="4037">
                  <c:v>#N/A</c:v>
                </c:pt>
                <c:pt idx="4038">
                  <c:v>#N/A</c:v>
                </c:pt>
                <c:pt idx="4039">
                  <c:v>#N/A</c:v>
                </c:pt>
                <c:pt idx="4040">
                  <c:v>#N/A</c:v>
                </c:pt>
                <c:pt idx="4041">
                  <c:v>#N/A</c:v>
                </c:pt>
                <c:pt idx="4042">
                  <c:v>#N/A</c:v>
                </c:pt>
                <c:pt idx="4043">
                  <c:v>#N/A</c:v>
                </c:pt>
                <c:pt idx="4044">
                  <c:v>#N/A</c:v>
                </c:pt>
                <c:pt idx="4045">
                  <c:v>#N/A</c:v>
                </c:pt>
                <c:pt idx="4046">
                  <c:v>#N/A</c:v>
                </c:pt>
                <c:pt idx="4047">
                  <c:v>#N/A</c:v>
                </c:pt>
                <c:pt idx="4048">
                  <c:v>#N/A</c:v>
                </c:pt>
                <c:pt idx="4049">
                  <c:v>#N/A</c:v>
                </c:pt>
                <c:pt idx="4050">
                  <c:v>#N/A</c:v>
                </c:pt>
                <c:pt idx="4051">
                  <c:v>#N/A</c:v>
                </c:pt>
                <c:pt idx="4052">
                  <c:v>#N/A</c:v>
                </c:pt>
                <c:pt idx="4053">
                  <c:v>#N/A</c:v>
                </c:pt>
                <c:pt idx="4054">
                  <c:v>#N/A</c:v>
                </c:pt>
                <c:pt idx="4055">
                  <c:v>#N/A</c:v>
                </c:pt>
                <c:pt idx="4056">
                  <c:v>#N/A</c:v>
                </c:pt>
                <c:pt idx="4057">
                  <c:v>#N/A</c:v>
                </c:pt>
                <c:pt idx="4058">
                  <c:v>#N/A</c:v>
                </c:pt>
                <c:pt idx="4059">
                  <c:v>#N/A</c:v>
                </c:pt>
                <c:pt idx="4060">
                  <c:v>#N/A</c:v>
                </c:pt>
                <c:pt idx="4061">
                  <c:v>#N/A</c:v>
                </c:pt>
                <c:pt idx="4062">
                  <c:v>#N/A</c:v>
                </c:pt>
                <c:pt idx="4063">
                  <c:v>#N/A</c:v>
                </c:pt>
                <c:pt idx="4064">
                  <c:v>#N/A</c:v>
                </c:pt>
                <c:pt idx="4065">
                  <c:v>#N/A</c:v>
                </c:pt>
                <c:pt idx="4066">
                  <c:v>#N/A</c:v>
                </c:pt>
                <c:pt idx="4067">
                  <c:v>#N/A</c:v>
                </c:pt>
                <c:pt idx="4068">
                  <c:v>#N/A</c:v>
                </c:pt>
                <c:pt idx="4069">
                  <c:v>#N/A</c:v>
                </c:pt>
                <c:pt idx="4070">
                  <c:v>#N/A</c:v>
                </c:pt>
                <c:pt idx="4071">
                  <c:v>#N/A</c:v>
                </c:pt>
                <c:pt idx="4072">
                  <c:v>#N/A</c:v>
                </c:pt>
                <c:pt idx="4073">
                  <c:v>#N/A</c:v>
                </c:pt>
                <c:pt idx="4074">
                  <c:v>#N/A</c:v>
                </c:pt>
                <c:pt idx="4075">
                  <c:v>#N/A</c:v>
                </c:pt>
                <c:pt idx="4076">
                  <c:v>#N/A</c:v>
                </c:pt>
                <c:pt idx="4077">
                  <c:v>#N/A</c:v>
                </c:pt>
                <c:pt idx="4078">
                  <c:v>#N/A</c:v>
                </c:pt>
                <c:pt idx="4079">
                  <c:v>#N/A</c:v>
                </c:pt>
                <c:pt idx="4080">
                  <c:v>#N/A</c:v>
                </c:pt>
                <c:pt idx="4081">
                  <c:v>#N/A</c:v>
                </c:pt>
                <c:pt idx="4082">
                  <c:v>#N/A</c:v>
                </c:pt>
                <c:pt idx="4083">
                  <c:v>#N/A</c:v>
                </c:pt>
                <c:pt idx="4084">
                  <c:v>#N/A</c:v>
                </c:pt>
                <c:pt idx="4085">
                  <c:v>#N/A</c:v>
                </c:pt>
                <c:pt idx="4086">
                  <c:v>#N/A</c:v>
                </c:pt>
                <c:pt idx="4087">
                  <c:v>#N/A</c:v>
                </c:pt>
                <c:pt idx="4088">
                  <c:v>#N/A</c:v>
                </c:pt>
                <c:pt idx="4089">
                  <c:v>#N/A</c:v>
                </c:pt>
                <c:pt idx="4090">
                  <c:v>#N/A</c:v>
                </c:pt>
                <c:pt idx="4091">
                  <c:v>#N/A</c:v>
                </c:pt>
                <c:pt idx="4092">
                  <c:v>#N/A</c:v>
                </c:pt>
                <c:pt idx="4093">
                  <c:v>#N/A</c:v>
                </c:pt>
                <c:pt idx="4094">
                  <c:v>#N/A</c:v>
                </c:pt>
                <c:pt idx="4095">
                  <c:v>#N/A</c:v>
                </c:pt>
                <c:pt idx="4096">
                  <c:v>#N/A</c:v>
                </c:pt>
                <c:pt idx="4097">
                  <c:v>#N/A</c:v>
                </c:pt>
                <c:pt idx="4098">
                  <c:v>#N/A</c:v>
                </c:pt>
                <c:pt idx="4099">
                  <c:v>#N/A</c:v>
                </c:pt>
                <c:pt idx="4100">
                  <c:v>#N/A</c:v>
                </c:pt>
                <c:pt idx="4101">
                  <c:v>#N/A</c:v>
                </c:pt>
                <c:pt idx="4102">
                  <c:v>#N/A</c:v>
                </c:pt>
                <c:pt idx="4103">
                  <c:v>#N/A</c:v>
                </c:pt>
                <c:pt idx="4104">
                  <c:v>#N/A</c:v>
                </c:pt>
                <c:pt idx="4105">
                  <c:v>#N/A</c:v>
                </c:pt>
                <c:pt idx="4106">
                  <c:v>#N/A</c:v>
                </c:pt>
                <c:pt idx="4107">
                  <c:v>#N/A</c:v>
                </c:pt>
                <c:pt idx="4108">
                  <c:v>#N/A</c:v>
                </c:pt>
                <c:pt idx="4109">
                  <c:v>#N/A</c:v>
                </c:pt>
                <c:pt idx="4110">
                  <c:v>#N/A</c:v>
                </c:pt>
                <c:pt idx="4111">
                  <c:v>#N/A</c:v>
                </c:pt>
                <c:pt idx="4112">
                  <c:v>#N/A</c:v>
                </c:pt>
                <c:pt idx="4113">
                  <c:v>#N/A</c:v>
                </c:pt>
                <c:pt idx="4114">
                  <c:v>#N/A</c:v>
                </c:pt>
                <c:pt idx="4115">
                  <c:v>#N/A</c:v>
                </c:pt>
                <c:pt idx="4116">
                  <c:v>#N/A</c:v>
                </c:pt>
                <c:pt idx="4117">
                  <c:v>#N/A</c:v>
                </c:pt>
                <c:pt idx="4118">
                  <c:v>#N/A</c:v>
                </c:pt>
                <c:pt idx="4119">
                  <c:v>#N/A</c:v>
                </c:pt>
                <c:pt idx="4120">
                  <c:v>#N/A</c:v>
                </c:pt>
                <c:pt idx="4121">
                  <c:v>#N/A</c:v>
                </c:pt>
                <c:pt idx="4122">
                  <c:v>#N/A</c:v>
                </c:pt>
                <c:pt idx="4123">
                  <c:v>#N/A</c:v>
                </c:pt>
                <c:pt idx="4124">
                  <c:v>#N/A</c:v>
                </c:pt>
                <c:pt idx="4125">
                  <c:v>#N/A</c:v>
                </c:pt>
                <c:pt idx="4126">
                  <c:v>#N/A</c:v>
                </c:pt>
                <c:pt idx="4127">
                  <c:v>#N/A</c:v>
                </c:pt>
                <c:pt idx="4128">
                  <c:v>#N/A</c:v>
                </c:pt>
                <c:pt idx="4129">
                  <c:v>#N/A</c:v>
                </c:pt>
                <c:pt idx="4130">
                  <c:v>#N/A</c:v>
                </c:pt>
                <c:pt idx="4131">
                  <c:v>#N/A</c:v>
                </c:pt>
                <c:pt idx="4132">
                  <c:v>#N/A</c:v>
                </c:pt>
                <c:pt idx="4133">
                  <c:v>#N/A</c:v>
                </c:pt>
                <c:pt idx="4134">
                  <c:v>#N/A</c:v>
                </c:pt>
                <c:pt idx="4135">
                  <c:v>#N/A</c:v>
                </c:pt>
                <c:pt idx="4136">
                  <c:v>#N/A</c:v>
                </c:pt>
                <c:pt idx="4137">
                  <c:v>#N/A</c:v>
                </c:pt>
                <c:pt idx="4138">
                  <c:v>#N/A</c:v>
                </c:pt>
                <c:pt idx="4139">
                  <c:v>#N/A</c:v>
                </c:pt>
                <c:pt idx="4140">
                  <c:v>#N/A</c:v>
                </c:pt>
                <c:pt idx="4141">
                  <c:v>#N/A</c:v>
                </c:pt>
                <c:pt idx="4142">
                  <c:v>#N/A</c:v>
                </c:pt>
                <c:pt idx="4143">
                  <c:v>#N/A</c:v>
                </c:pt>
                <c:pt idx="4144">
                  <c:v>#N/A</c:v>
                </c:pt>
                <c:pt idx="4145">
                  <c:v>#N/A</c:v>
                </c:pt>
                <c:pt idx="4146">
                  <c:v>#N/A</c:v>
                </c:pt>
                <c:pt idx="4147">
                  <c:v>#N/A</c:v>
                </c:pt>
                <c:pt idx="4148">
                  <c:v>#N/A</c:v>
                </c:pt>
                <c:pt idx="4149">
                  <c:v>#N/A</c:v>
                </c:pt>
                <c:pt idx="4150">
                  <c:v>#N/A</c:v>
                </c:pt>
                <c:pt idx="4151">
                  <c:v>#N/A</c:v>
                </c:pt>
                <c:pt idx="4152">
                  <c:v>#N/A</c:v>
                </c:pt>
                <c:pt idx="4153">
                  <c:v>#N/A</c:v>
                </c:pt>
                <c:pt idx="4154">
                  <c:v>#N/A</c:v>
                </c:pt>
                <c:pt idx="4155">
                  <c:v>#N/A</c:v>
                </c:pt>
                <c:pt idx="4156">
                  <c:v>#N/A</c:v>
                </c:pt>
                <c:pt idx="4157">
                  <c:v>#N/A</c:v>
                </c:pt>
                <c:pt idx="4158">
                  <c:v>#N/A</c:v>
                </c:pt>
                <c:pt idx="4159">
                  <c:v>#N/A</c:v>
                </c:pt>
                <c:pt idx="4160">
                  <c:v>#N/A</c:v>
                </c:pt>
                <c:pt idx="4161">
                  <c:v>#N/A</c:v>
                </c:pt>
                <c:pt idx="4162">
                  <c:v>#N/A</c:v>
                </c:pt>
                <c:pt idx="4163">
                  <c:v>#N/A</c:v>
                </c:pt>
                <c:pt idx="4164">
                  <c:v>#N/A</c:v>
                </c:pt>
                <c:pt idx="4165">
                  <c:v>#N/A</c:v>
                </c:pt>
                <c:pt idx="4166">
                  <c:v>#N/A</c:v>
                </c:pt>
                <c:pt idx="4167">
                  <c:v>#N/A</c:v>
                </c:pt>
                <c:pt idx="4168">
                  <c:v>#N/A</c:v>
                </c:pt>
                <c:pt idx="4169">
                  <c:v>#N/A</c:v>
                </c:pt>
                <c:pt idx="4170">
                  <c:v>#N/A</c:v>
                </c:pt>
                <c:pt idx="4171">
                  <c:v>#N/A</c:v>
                </c:pt>
                <c:pt idx="4172">
                  <c:v>#N/A</c:v>
                </c:pt>
                <c:pt idx="4173">
                  <c:v>#N/A</c:v>
                </c:pt>
                <c:pt idx="4174">
                  <c:v>#N/A</c:v>
                </c:pt>
                <c:pt idx="4175">
                  <c:v>#N/A</c:v>
                </c:pt>
                <c:pt idx="4176">
                  <c:v>#N/A</c:v>
                </c:pt>
                <c:pt idx="4177">
                  <c:v>#N/A</c:v>
                </c:pt>
                <c:pt idx="4178">
                  <c:v>#N/A</c:v>
                </c:pt>
                <c:pt idx="4179">
                  <c:v>#N/A</c:v>
                </c:pt>
                <c:pt idx="4180">
                  <c:v>#N/A</c:v>
                </c:pt>
                <c:pt idx="4181">
                  <c:v>#N/A</c:v>
                </c:pt>
                <c:pt idx="4182">
                  <c:v>#N/A</c:v>
                </c:pt>
                <c:pt idx="4183">
                  <c:v>#N/A</c:v>
                </c:pt>
                <c:pt idx="4184">
                  <c:v>#N/A</c:v>
                </c:pt>
                <c:pt idx="4185">
                  <c:v>#N/A</c:v>
                </c:pt>
                <c:pt idx="4186">
                  <c:v>#N/A</c:v>
                </c:pt>
                <c:pt idx="4187">
                  <c:v>#N/A</c:v>
                </c:pt>
                <c:pt idx="4188">
                  <c:v>#N/A</c:v>
                </c:pt>
                <c:pt idx="4189">
                  <c:v>#N/A</c:v>
                </c:pt>
                <c:pt idx="4190">
                  <c:v>#N/A</c:v>
                </c:pt>
                <c:pt idx="4191">
                  <c:v>#N/A</c:v>
                </c:pt>
                <c:pt idx="4192">
                  <c:v>#N/A</c:v>
                </c:pt>
                <c:pt idx="4193">
                  <c:v>#N/A</c:v>
                </c:pt>
                <c:pt idx="4194">
                  <c:v>#N/A</c:v>
                </c:pt>
                <c:pt idx="4195">
                  <c:v>#N/A</c:v>
                </c:pt>
                <c:pt idx="4196">
                  <c:v>#N/A</c:v>
                </c:pt>
                <c:pt idx="4197">
                  <c:v>#N/A</c:v>
                </c:pt>
                <c:pt idx="4198">
                  <c:v>#N/A</c:v>
                </c:pt>
                <c:pt idx="4199">
                  <c:v>#N/A</c:v>
                </c:pt>
                <c:pt idx="4200">
                  <c:v>#N/A</c:v>
                </c:pt>
                <c:pt idx="4201">
                  <c:v>#N/A</c:v>
                </c:pt>
                <c:pt idx="4202">
                  <c:v>#N/A</c:v>
                </c:pt>
                <c:pt idx="4203">
                  <c:v>#N/A</c:v>
                </c:pt>
                <c:pt idx="4204">
                  <c:v>#N/A</c:v>
                </c:pt>
                <c:pt idx="4205">
                  <c:v>#N/A</c:v>
                </c:pt>
                <c:pt idx="4206">
                  <c:v>#N/A</c:v>
                </c:pt>
                <c:pt idx="4207">
                  <c:v>#N/A</c:v>
                </c:pt>
                <c:pt idx="4208">
                  <c:v>#N/A</c:v>
                </c:pt>
                <c:pt idx="4209">
                  <c:v>#N/A</c:v>
                </c:pt>
                <c:pt idx="4210">
                  <c:v>#N/A</c:v>
                </c:pt>
                <c:pt idx="4211">
                  <c:v>#N/A</c:v>
                </c:pt>
                <c:pt idx="4212">
                  <c:v>#N/A</c:v>
                </c:pt>
                <c:pt idx="4213">
                  <c:v>#N/A</c:v>
                </c:pt>
                <c:pt idx="4214">
                  <c:v>#N/A</c:v>
                </c:pt>
                <c:pt idx="4215">
                  <c:v>#N/A</c:v>
                </c:pt>
                <c:pt idx="4216">
                  <c:v>#N/A</c:v>
                </c:pt>
                <c:pt idx="4217">
                  <c:v>#N/A</c:v>
                </c:pt>
                <c:pt idx="4218">
                  <c:v>#N/A</c:v>
                </c:pt>
                <c:pt idx="4219">
                  <c:v>#N/A</c:v>
                </c:pt>
                <c:pt idx="4220">
                  <c:v>#N/A</c:v>
                </c:pt>
                <c:pt idx="4221">
                  <c:v>#N/A</c:v>
                </c:pt>
                <c:pt idx="4222">
                  <c:v>#N/A</c:v>
                </c:pt>
                <c:pt idx="4223">
                  <c:v>#N/A</c:v>
                </c:pt>
                <c:pt idx="4224">
                  <c:v>#N/A</c:v>
                </c:pt>
                <c:pt idx="4225">
                  <c:v>#N/A</c:v>
                </c:pt>
                <c:pt idx="4226">
                  <c:v>#N/A</c:v>
                </c:pt>
                <c:pt idx="4227">
                  <c:v>#N/A</c:v>
                </c:pt>
                <c:pt idx="4228">
                  <c:v>#N/A</c:v>
                </c:pt>
                <c:pt idx="4229">
                  <c:v>#N/A</c:v>
                </c:pt>
                <c:pt idx="4230">
                  <c:v>#N/A</c:v>
                </c:pt>
                <c:pt idx="4231">
                  <c:v>#N/A</c:v>
                </c:pt>
                <c:pt idx="4232">
                  <c:v>#N/A</c:v>
                </c:pt>
                <c:pt idx="4233">
                  <c:v>#N/A</c:v>
                </c:pt>
                <c:pt idx="4234">
                  <c:v>#N/A</c:v>
                </c:pt>
                <c:pt idx="4235">
                  <c:v>#N/A</c:v>
                </c:pt>
                <c:pt idx="4236">
                  <c:v>#N/A</c:v>
                </c:pt>
                <c:pt idx="4237">
                  <c:v>#N/A</c:v>
                </c:pt>
                <c:pt idx="4238">
                  <c:v>#N/A</c:v>
                </c:pt>
                <c:pt idx="4239">
                  <c:v>#N/A</c:v>
                </c:pt>
                <c:pt idx="4240">
                  <c:v>#N/A</c:v>
                </c:pt>
                <c:pt idx="4241">
                  <c:v>#N/A</c:v>
                </c:pt>
                <c:pt idx="4242">
                  <c:v>#N/A</c:v>
                </c:pt>
                <c:pt idx="4243">
                  <c:v>#N/A</c:v>
                </c:pt>
                <c:pt idx="4244">
                  <c:v>#N/A</c:v>
                </c:pt>
                <c:pt idx="4245">
                  <c:v>#N/A</c:v>
                </c:pt>
                <c:pt idx="4246">
                  <c:v>#N/A</c:v>
                </c:pt>
                <c:pt idx="4247">
                  <c:v>#N/A</c:v>
                </c:pt>
                <c:pt idx="4248">
                  <c:v>#N/A</c:v>
                </c:pt>
                <c:pt idx="4249">
                  <c:v>#N/A</c:v>
                </c:pt>
                <c:pt idx="4250">
                  <c:v>#N/A</c:v>
                </c:pt>
                <c:pt idx="4251">
                  <c:v>#N/A</c:v>
                </c:pt>
                <c:pt idx="4252">
                  <c:v>#N/A</c:v>
                </c:pt>
                <c:pt idx="4253">
                  <c:v>#N/A</c:v>
                </c:pt>
                <c:pt idx="4254">
                  <c:v>#N/A</c:v>
                </c:pt>
                <c:pt idx="4255">
                  <c:v>#N/A</c:v>
                </c:pt>
                <c:pt idx="4256">
                  <c:v>#N/A</c:v>
                </c:pt>
                <c:pt idx="4257">
                  <c:v>#N/A</c:v>
                </c:pt>
                <c:pt idx="4258">
                  <c:v>#N/A</c:v>
                </c:pt>
                <c:pt idx="4259">
                  <c:v>#N/A</c:v>
                </c:pt>
                <c:pt idx="4260">
                  <c:v>#N/A</c:v>
                </c:pt>
                <c:pt idx="4261">
                  <c:v>#N/A</c:v>
                </c:pt>
                <c:pt idx="4262">
                  <c:v>#N/A</c:v>
                </c:pt>
                <c:pt idx="4263">
                  <c:v>#N/A</c:v>
                </c:pt>
                <c:pt idx="4264">
                  <c:v>#N/A</c:v>
                </c:pt>
                <c:pt idx="4265">
                  <c:v>#N/A</c:v>
                </c:pt>
                <c:pt idx="4266">
                  <c:v>#N/A</c:v>
                </c:pt>
                <c:pt idx="4267">
                  <c:v>#N/A</c:v>
                </c:pt>
                <c:pt idx="4268">
                  <c:v>#N/A</c:v>
                </c:pt>
                <c:pt idx="4269">
                  <c:v>#N/A</c:v>
                </c:pt>
                <c:pt idx="4270">
                  <c:v>#N/A</c:v>
                </c:pt>
                <c:pt idx="4271">
                  <c:v>#N/A</c:v>
                </c:pt>
                <c:pt idx="4272">
                  <c:v>#N/A</c:v>
                </c:pt>
                <c:pt idx="4273">
                  <c:v>#N/A</c:v>
                </c:pt>
                <c:pt idx="4274">
                  <c:v>#N/A</c:v>
                </c:pt>
                <c:pt idx="4275">
                  <c:v>#N/A</c:v>
                </c:pt>
                <c:pt idx="4276">
                  <c:v>#N/A</c:v>
                </c:pt>
                <c:pt idx="4277">
                  <c:v>#N/A</c:v>
                </c:pt>
                <c:pt idx="4278">
                  <c:v>#N/A</c:v>
                </c:pt>
                <c:pt idx="4279">
                  <c:v>#N/A</c:v>
                </c:pt>
                <c:pt idx="4280">
                  <c:v>#N/A</c:v>
                </c:pt>
                <c:pt idx="4281">
                  <c:v>#N/A</c:v>
                </c:pt>
                <c:pt idx="4282">
                  <c:v>#N/A</c:v>
                </c:pt>
                <c:pt idx="4283">
                  <c:v>#N/A</c:v>
                </c:pt>
                <c:pt idx="4284">
                  <c:v>#N/A</c:v>
                </c:pt>
                <c:pt idx="4285">
                  <c:v>#N/A</c:v>
                </c:pt>
                <c:pt idx="4286">
                  <c:v>#N/A</c:v>
                </c:pt>
                <c:pt idx="4287">
                  <c:v>#N/A</c:v>
                </c:pt>
                <c:pt idx="4288">
                  <c:v>#N/A</c:v>
                </c:pt>
                <c:pt idx="4289">
                  <c:v>#N/A</c:v>
                </c:pt>
                <c:pt idx="4290">
                  <c:v>#N/A</c:v>
                </c:pt>
                <c:pt idx="4291">
                  <c:v>#N/A</c:v>
                </c:pt>
                <c:pt idx="4292">
                  <c:v>#N/A</c:v>
                </c:pt>
                <c:pt idx="4293">
                  <c:v>#N/A</c:v>
                </c:pt>
                <c:pt idx="4294">
                  <c:v>#N/A</c:v>
                </c:pt>
                <c:pt idx="4295">
                  <c:v>#N/A</c:v>
                </c:pt>
                <c:pt idx="4296">
                  <c:v>#N/A</c:v>
                </c:pt>
                <c:pt idx="4297">
                  <c:v>#N/A</c:v>
                </c:pt>
                <c:pt idx="4298">
                  <c:v>#N/A</c:v>
                </c:pt>
                <c:pt idx="4299">
                  <c:v>#N/A</c:v>
                </c:pt>
                <c:pt idx="4300">
                  <c:v>#N/A</c:v>
                </c:pt>
                <c:pt idx="4301">
                  <c:v>#N/A</c:v>
                </c:pt>
                <c:pt idx="4302">
                  <c:v>#N/A</c:v>
                </c:pt>
                <c:pt idx="4303">
                  <c:v>#N/A</c:v>
                </c:pt>
                <c:pt idx="4304">
                  <c:v>#N/A</c:v>
                </c:pt>
                <c:pt idx="4305">
                  <c:v>#N/A</c:v>
                </c:pt>
                <c:pt idx="4306">
                  <c:v>#N/A</c:v>
                </c:pt>
                <c:pt idx="4307">
                  <c:v>#N/A</c:v>
                </c:pt>
                <c:pt idx="4308">
                  <c:v>#N/A</c:v>
                </c:pt>
                <c:pt idx="4309">
                  <c:v>#N/A</c:v>
                </c:pt>
                <c:pt idx="4310">
                  <c:v>#N/A</c:v>
                </c:pt>
                <c:pt idx="4311">
                  <c:v>#N/A</c:v>
                </c:pt>
                <c:pt idx="4312">
                  <c:v>#N/A</c:v>
                </c:pt>
                <c:pt idx="4313">
                  <c:v>#N/A</c:v>
                </c:pt>
                <c:pt idx="4314">
                  <c:v>#N/A</c:v>
                </c:pt>
                <c:pt idx="4315">
                  <c:v>#N/A</c:v>
                </c:pt>
                <c:pt idx="4316">
                  <c:v>#N/A</c:v>
                </c:pt>
                <c:pt idx="4317">
                  <c:v>#N/A</c:v>
                </c:pt>
                <c:pt idx="4318">
                  <c:v>#N/A</c:v>
                </c:pt>
                <c:pt idx="4319">
                  <c:v>#N/A</c:v>
                </c:pt>
                <c:pt idx="4320">
                  <c:v>#N/A</c:v>
                </c:pt>
                <c:pt idx="4321">
                  <c:v>#N/A</c:v>
                </c:pt>
                <c:pt idx="4322">
                  <c:v>#N/A</c:v>
                </c:pt>
                <c:pt idx="4323">
                  <c:v>#N/A</c:v>
                </c:pt>
                <c:pt idx="4324">
                  <c:v>#N/A</c:v>
                </c:pt>
                <c:pt idx="4325">
                  <c:v>#N/A</c:v>
                </c:pt>
                <c:pt idx="4326">
                  <c:v>#N/A</c:v>
                </c:pt>
                <c:pt idx="4327">
                  <c:v>#N/A</c:v>
                </c:pt>
                <c:pt idx="4328">
                  <c:v>#N/A</c:v>
                </c:pt>
                <c:pt idx="4329">
                  <c:v>#N/A</c:v>
                </c:pt>
                <c:pt idx="4330">
                  <c:v>#N/A</c:v>
                </c:pt>
                <c:pt idx="4331">
                  <c:v>#N/A</c:v>
                </c:pt>
                <c:pt idx="4332">
                  <c:v>#N/A</c:v>
                </c:pt>
                <c:pt idx="4333">
                  <c:v>#N/A</c:v>
                </c:pt>
                <c:pt idx="4334">
                  <c:v>#N/A</c:v>
                </c:pt>
                <c:pt idx="4335">
                  <c:v>#N/A</c:v>
                </c:pt>
                <c:pt idx="4336">
                  <c:v>#N/A</c:v>
                </c:pt>
                <c:pt idx="4337">
                  <c:v>#N/A</c:v>
                </c:pt>
                <c:pt idx="4338">
                  <c:v>#N/A</c:v>
                </c:pt>
                <c:pt idx="4339">
                  <c:v>#N/A</c:v>
                </c:pt>
                <c:pt idx="4340">
                  <c:v>#N/A</c:v>
                </c:pt>
                <c:pt idx="4341">
                  <c:v>#N/A</c:v>
                </c:pt>
                <c:pt idx="4342">
                  <c:v>#N/A</c:v>
                </c:pt>
                <c:pt idx="4343">
                  <c:v>#N/A</c:v>
                </c:pt>
                <c:pt idx="4344">
                  <c:v>#N/A</c:v>
                </c:pt>
                <c:pt idx="4345">
                  <c:v>#N/A</c:v>
                </c:pt>
                <c:pt idx="4346">
                  <c:v>#N/A</c:v>
                </c:pt>
                <c:pt idx="4347">
                  <c:v>#N/A</c:v>
                </c:pt>
                <c:pt idx="4348">
                  <c:v>#N/A</c:v>
                </c:pt>
                <c:pt idx="4349">
                  <c:v>#N/A</c:v>
                </c:pt>
                <c:pt idx="4350">
                  <c:v>#N/A</c:v>
                </c:pt>
                <c:pt idx="4351">
                  <c:v>#N/A</c:v>
                </c:pt>
                <c:pt idx="4352">
                  <c:v>#N/A</c:v>
                </c:pt>
                <c:pt idx="4353">
                  <c:v>#N/A</c:v>
                </c:pt>
                <c:pt idx="4354">
                  <c:v>#N/A</c:v>
                </c:pt>
                <c:pt idx="4355">
                  <c:v>#N/A</c:v>
                </c:pt>
                <c:pt idx="4356">
                  <c:v>#N/A</c:v>
                </c:pt>
                <c:pt idx="4357">
                  <c:v>#N/A</c:v>
                </c:pt>
                <c:pt idx="4358">
                  <c:v>#N/A</c:v>
                </c:pt>
                <c:pt idx="4359">
                  <c:v>#N/A</c:v>
                </c:pt>
                <c:pt idx="4360">
                  <c:v>#N/A</c:v>
                </c:pt>
                <c:pt idx="4361">
                  <c:v>#N/A</c:v>
                </c:pt>
                <c:pt idx="4362">
                  <c:v>#N/A</c:v>
                </c:pt>
                <c:pt idx="4363">
                  <c:v>#N/A</c:v>
                </c:pt>
                <c:pt idx="4364">
                  <c:v>#N/A</c:v>
                </c:pt>
                <c:pt idx="4365">
                  <c:v>#N/A</c:v>
                </c:pt>
                <c:pt idx="4366">
                  <c:v>#N/A</c:v>
                </c:pt>
                <c:pt idx="4367">
                  <c:v>#N/A</c:v>
                </c:pt>
                <c:pt idx="4368">
                  <c:v>#N/A</c:v>
                </c:pt>
                <c:pt idx="4369">
                  <c:v>#N/A</c:v>
                </c:pt>
                <c:pt idx="4370">
                  <c:v>#N/A</c:v>
                </c:pt>
                <c:pt idx="4371">
                  <c:v>#N/A</c:v>
                </c:pt>
                <c:pt idx="4372">
                  <c:v>#N/A</c:v>
                </c:pt>
                <c:pt idx="4373">
                  <c:v>#N/A</c:v>
                </c:pt>
                <c:pt idx="4374">
                  <c:v>#N/A</c:v>
                </c:pt>
                <c:pt idx="4375">
                  <c:v>#N/A</c:v>
                </c:pt>
                <c:pt idx="4376">
                  <c:v>#N/A</c:v>
                </c:pt>
                <c:pt idx="4377">
                  <c:v>#N/A</c:v>
                </c:pt>
                <c:pt idx="4378">
                  <c:v>#N/A</c:v>
                </c:pt>
                <c:pt idx="4379">
                  <c:v>#N/A</c:v>
                </c:pt>
                <c:pt idx="4380">
                  <c:v>#N/A</c:v>
                </c:pt>
                <c:pt idx="4381">
                  <c:v>#N/A</c:v>
                </c:pt>
                <c:pt idx="4382">
                  <c:v>#N/A</c:v>
                </c:pt>
                <c:pt idx="4383">
                  <c:v>#N/A</c:v>
                </c:pt>
                <c:pt idx="4384">
                  <c:v>#N/A</c:v>
                </c:pt>
                <c:pt idx="4385">
                  <c:v>#N/A</c:v>
                </c:pt>
                <c:pt idx="4386">
                  <c:v>#N/A</c:v>
                </c:pt>
                <c:pt idx="4387">
                  <c:v>#N/A</c:v>
                </c:pt>
                <c:pt idx="4388">
                  <c:v>#N/A</c:v>
                </c:pt>
                <c:pt idx="4389">
                  <c:v>#N/A</c:v>
                </c:pt>
                <c:pt idx="4390">
                  <c:v>#N/A</c:v>
                </c:pt>
                <c:pt idx="4391">
                  <c:v>#N/A</c:v>
                </c:pt>
                <c:pt idx="4392">
                  <c:v>#N/A</c:v>
                </c:pt>
                <c:pt idx="4393">
                  <c:v>#N/A</c:v>
                </c:pt>
                <c:pt idx="4394">
                  <c:v>#N/A</c:v>
                </c:pt>
                <c:pt idx="4395">
                  <c:v>#N/A</c:v>
                </c:pt>
                <c:pt idx="4396">
                  <c:v>#N/A</c:v>
                </c:pt>
                <c:pt idx="4397">
                  <c:v>#N/A</c:v>
                </c:pt>
                <c:pt idx="4398">
                  <c:v>#N/A</c:v>
                </c:pt>
                <c:pt idx="4399">
                  <c:v>#N/A</c:v>
                </c:pt>
                <c:pt idx="4400">
                  <c:v>#N/A</c:v>
                </c:pt>
                <c:pt idx="4401">
                  <c:v>#N/A</c:v>
                </c:pt>
                <c:pt idx="4402">
                  <c:v>#N/A</c:v>
                </c:pt>
                <c:pt idx="4403">
                  <c:v>#N/A</c:v>
                </c:pt>
                <c:pt idx="4404">
                  <c:v>#N/A</c:v>
                </c:pt>
                <c:pt idx="4405">
                  <c:v>#N/A</c:v>
                </c:pt>
                <c:pt idx="4406">
                  <c:v>#N/A</c:v>
                </c:pt>
                <c:pt idx="4407">
                  <c:v>#N/A</c:v>
                </c:pt>
                <c:pt idx="4408">
                  <c:v>#N/A</c:v>
                </c:pt>
                <c:pt idx="4409">
                  <c:v>#N/A</c:v>
                </c:pt>
                <c:pt idx="4410">
                  <c:v>#N/A</c:v>
                </c:pt>
                <c:pt idx="4411">
                  <c:v>#N/A</c:v>
                </c:pt>
                <c:pt idx="4412">
                  <c:v>#N/A</c:v>
                </c:pt>
                <c:pt idx="4413">
                  <c:v>#N/A</c:v>
                </c:pt>
                <c:pt idx="4414">
                  <c:v>#N/A</c:v>
                </c:pt>
                <c:pt idx="4415">
                  <c:v>#N/A</c:v>
                </c:pt>
                <c:pt idx="4416">
                  <c:v>#N/A</c:v>
                </c:pt>
                <c:pt idx="4417">
                  <c:v>#N/A</c:v>
                </c:pt>
                <c:pt idx="4418">
                  <c:v>#N/A</c:v>
                </c:pt>
                <c:pt idx="4419">
                  <c:v>#N/A</c:v>
                </c:pt>
                <c:pt idx="4420">
                  <c:v>#N/A</c:v>
                </c:pt>
                <c:pt idx="4421">
                  <c:v>#N/A</c:v>
                </c:pt>
                <c:pt idx="4422">
                  <c:v>#N/A</c:v>
                </c:pt>
                <c:pt idx="4423">
                  <c:v>#N/A</c:v>
                </c:pt>
                <c:pt idx="4424">
                  <c:v>#N/A</c:v>
                </c:pt>
                <c:pt idx="4425">
                  <c:v>#N/A</c:v>
                </c:pt>
                <c:pt idx="4426">
                  <c:v>#N/A</c:v>
                </c:pt>
                <c:pt idx="4427">
                  <c:v>#N/A</c:v>
                </c:pt>
                <c:pt idx="4428">
                  <c:v>#N/A</c:v>
                </c:pt>
                <c:pt idx="4429">
                  <c:v>#N/A</c:v>
                </c:pt>
                <c:pt idx="4430">
                  <c:v>#N/A</c:v>
                </c:pt>
                <c:pt idx="4431">
                  <c:v>#N/A</c:v>
                </c:pt>
                <c:pt idx="4432">
                  <c:v>#N/A</c:v>
                </c:pt>
                <c:pt idx="4433">
                  <c:v>#N/A</c:v>
                </c:pt>
                <c:pt idx="4434">
                  <c:v>#N/A</c:v>
                </c:pt>
                <c:pt idx="4435">
                  <c:v>#N/A</c:v>
                </c:pt>
                <c:pt idx="4436">
                  <c:v>#N/A</c:v>
                </c:pt>
                <c:pt idx="4437">
                  <c:v>#N/A</c:v>
                </c:pt>
                <c:pt idx="4438">
                  <c:v>#N/A</c:v>
                </c:pt>
                <c:pt idx="4439">
                  <c:v>#N/A</c:v>
                </c:pt>
                <c:pt idx="4440">
                  <c:v>#N/A</c:v>
                </c:pt>
                <c:pt idx="4441">
                  <c:v>#N/A</c:v>
                </c:pt>
                <c:pt idx="4442">
                  <c:v>#N/A</c:v>
                </c:pt>
                <c:pt idx="4443">
                  <c:v>#N/A</c:v>
                </c:pt>
                <c:pt idx="4444">
                  <c:v>#N/A</c:v>
                </c:pt>
                <c:pt idx="4445">
                  <c:v>#N/A</c:v>
                </c:pt>
                <c:pt idx="4446">
                  <c:v>#N/A</c:v>
                </c:pt>
                <c:pt idx="4447">
                  <c:v>#N/A</c:v>
                </c:pt>
                <c:pt idx="4448">
                  <c:v>#N/A</c:v>
                </c:pt>
                <c:pt idx="4449">
                  <c:v>#N/A</c:v>
                </c:pt>
                <c:pt idx="4450">
                  <c:v>#N/A</c:v>
                </c:pt>
                <c:pt idx="4451">
                  <c:v>#N/A</c:v>
                </c:pt>
                <c:pt idx="4452">
                  <c:v>#N/A</c:v>
                </c:pt>
                <c:pt idx="4453">
                  <c:v>#N/A</c:v>
                </c:pt>
                <c:pt idx="4454">
                  <c:v>#N/A</c:v>
                </c:pt>
                <c:pt idx="4455">
                  <c:v>#N/A</c:v>
                </c:pt>
                <c:pt idx="4456">
                  <c:v>#N/A</c:v>
                </c:pt>
                <c:pt idx="4457">
                  <c:v>#N/A</c:v>
                </c:pt>
                <c:pt idx="4458">
                  <c:v>#N/A</c:v>
                </c:pt>
                <c:pt idx="4459">
                  <c:v>#N/A</c:v>
                </c:pt>
                <c:pt idx="4460">
                  <c:v>#N/A</c:v>
                </c:pt>
                <c:pt idx="4461">
                  <c:v>#N/A</c:v>
                </c:pt>
                <c:pt idx="4462">
                  <c:v>#N/A</c:v>
                </c:pt>
                <c:pt idx="4463">
                  <c:v>#N/A</c:v>
                </c:pt>
                <c:pt idx="4464">
                  <c:v>#N/A</c:v>
                </c:pt>
                <c:pt idx="4465">
                  <c:v>#N/A</c:v>
                </c:pt>
                <c:pt idx="4466">
                  <c:v>#N/A</c:v>
                </c:pt>
                <c:pt idx="4467">
                  <c:v>#N/A</c:v>
                </c:pt>
                <c:pt idx="4468">
                  <c:v>#N/A</c:v>
                </c:pt>
                <c:pt idx="4469">
                  <c:v>#N/A</c:v>
                </c:pt>
                <c:pt idx="4470">
                  <c:v>#N/A</c:v>
                </c:pt>
                <c:pt idx="4471">
                  <c:v>#N/A</c:v>
                </c:pt>
                <c:pt idx="4472">
                  <c:v>#N/A</c:v>
                </c:pt>
                <c:pt idx="4473">
                  <c:v>#N/A</c:v>
                </c:pt>
                <c:pt idx="4474">
                  <c:v>#N/A</c:v>
                </c:pt>
                <c:pt idx="4475">
                  <c:v>#N/A</c:v>
                </c:pt>
                <c:pt idx="4476">
                  <c:v>#N/A</c:v>
                </c:pt>
                <c:pt idx="4477">
                  <c:v>#N/A</c:v>
                </c:pt>
                <c:pt idx="4478">
                  <c:v>#N/A</c:v>
                </c:pt>
                <c:pt idx="4479">
                  <c:v>#N/A</c:v>
                </c:pt>
                <c:pt idx="4480">
                  <c:v>#N/A</c:v>
                </c:pt>
                <c:pt idx="4481">
                  <c:v>#N/A</c:v>
                </c:pt>
                <c:pt idx="4482">
                  <c:v>#N/A</c:v>
                </c:pt>
                <c:pt idx="4483">
                  <c:v>#N/A</c:v>
                </c:pt>
                <c:pt idx="4484">
                  <c:v>#N/A</c:v>
                </c:pt>
                <c:pt idx="4485">
                  <c:v>#N/A</c:v>
                </c:pt>
                <c:pt idx="4486">
                  <c:v>#N/A</c:v>
                </c:pt>
                <c:pt idx="4487">
                  <c:v>#N/A</c:v>
                </c:pt>
                <c:pt idx="4488">
                  <c:v>#N/A</c:v>
                </c:pt>
                <c:pt idx="4489">
                  <c:v>#N/A</c:v>
                </c:pt>
                <c:pt idx="4490">
                  <c:v>#N/A</c:v>
                </c:pt>
                <c:pt idx="4491">
                  <c:v>#N/A</c:v>
                </c:pt>
                <c:pt idx="4492">
                  <c:v>#N/A</c:v>
                </c:pt>
                <c:pt idx="4493">
                  <c:v>#N/A</c:v>
                </c:pt>
                <c:pt idx="4494">
                  <c:v>#N/A</c:v>
                </c:pt>
                <c:pt idx="4495">
                  <c:v>#N/A</c:v>
                </c:pt>
                <c:pt idx="4496">
                  <c:v>#N/A</c:v>
                </c:pt>
                <c:pt idx="4497">
                  <c:v>#N/A</c:v>
                </c:pt>
                <c:pt idx="4498">
                  <c:v>#N/A</c:v>
                </c:pt>
                <c:pt idx="4499">
                  <c:v>#N/A</c:v>
                </c:pt>
                <c:pt idx="4500">
                  <c:v>#N/A</c:v>
                </c:pt>
                <c:pt idx="4501">
                  <c:v>#N/A</c:v>
                </c:pt>
                <c:pt idx="4502">
                  <c:v>#N/A</c:v>
                </c:pt>
                <c:pt idx="4503">
                  <c:v>#N/A</c:v>
                </c:pt>
                <c:pt idx="4504">
                  <c:v>#N/A</c:v>
                </c:pt>
                <c:pt idx="4505">
                  <c:v>#N/A</c:v>
                </c:pt>
                <c:pt idx="4506">
                  <c:v>#N/A</c:v>
                </c:pt>
                <c:pt idx="4507">
                  <c:v>#N/A</c:v>
                </c:pt>
                <c:pt idx="4508">
                  <c:v>#N/A</c:v>
                </c:pt>
                <c:pt idx="4509">
                  <c:v>#N/A</c:v>
                </c:pt>
                <c:pt idx="4510">
                  <c:v>#N/A</c:v>
                </c:pt>
                <c:pt idx="4511">
                  <c:v>#N/A</c:v>
                </c:pt>
                <c:pt idx="4512">
                  <c:v>#N/A</c:v>
                </c:pt>
                <c:pt idx="4513">
                  <c:v>#N/A</c:v>
                </c:pt>
                <c:pt idx="4514">
                  <c:v>#N/A</c:v>
                </c:pt>
                <c:pt idx="4515">
                  <c:v>#N/A</c:v>
                </c:pt>
                <c:pt idx="4516">
                  <c:v>#N/A</c:v>
                </c:pt>
                <c:pt idx="4517">
                  <c:v>#N/A</c:v>
                </c:pt>
                <c:pt idx="4518">
                  <c:v>#N/A</c:v>
                </c:pt>
                <c:pt idx="4519">
                  <c:v>#N/A</c:v>
                </c:pt>
                <c:pt idx="4520">
                  <c:v>#N/A</c:v>
                </c:pt>
                <c:pt idx="4521">
                  <c:v>#N/A</c:v>
                </c:pt>
                <c:pt idx="4522">
                  <c:v>#N/A</c:v>
                </c:pt>
                <c:pt idx="4523">
                  <c:v>#N/A</c:v>
                </c:pt>
                <c:pt idx="4524">
                  <c:v>#N/A</c:v>
                </c:pt>
                <c:pt idx="4525">
                  <c:v>#N/A</c:v>
                </c:pt>
                <c:pt idx="4526">
                  <c:v>#N/A</c:v>
                </c:pt>
                <c:pt idx="4527">
                  <c:v>#N/A</c:v>
                </c:pt>
                <c:pt idx="4528">
                  <c:v>#N/A</c:v>
                </c:pt>
                <c:pt idx="4529">
                  <c:v>#N/A</c:v>
                </c:pt>
                <c:pt idx="4530">
                  <c:v>#N/A</c:v>
                </c:pt>
                <c:pt idx="4531">
                  <c:v>#N/A</c:v>
                </c:pt>
                <c:pt idx="4532">
                  <c:v>#N/A</c:v>
                </c:pt>
                <c:pt idx="4533">
                  <c:v>#N/A</c:v>
                </c:pt>
                <c:pt idx="4534">
                  <c:v>#N/A</c:v>
                </c:pt>
                <c:pt idx="4535">
                  <c:v>#N/A</c:v>
                </c:pt>
                <c:pt idx="4536">
                  <c:v>#N/A</c:v>
                </c:pt>
                <c:pt idx="4537">
                  <c:v>#N/A</c:v>
                </c:pt>
                <c:pt idx="4538">
                  <c:v>#N/A</c:v>
                </c:pt>
                <c:pt idx="4539">
                  <c:v>#N/A</c:v>
                </c:pt>
                <c:pt idx="4540">
                  <c:v>#N/A</c:v>
                </c:pt>
                <c:pt idx="4541">
                  <c:v>#N/A</c:v>
                </c:pt>
                <c:pt idx="4542">
                  <c:v>#N/A</c:v>
                </c:pt>
                <c:pt idx="4543">
                  <c:v>#N/A</c:v>
                </c:pt>
                <c:pt idx="4544">
                  <c:v>#N/A</c:v>
                </c:pt>
                <c:pt idx="4545">
                  <c:v>#N/A</c:v>
                </c:pt>
                <c:pt idx="4546">
                  <c:v>#N/A</c:v>
                </c:pt>
                <c:pt idx="4547">
                  <c:v>#N/A</c:v>
                </c:pt>
                <c:pt idx="4548">
                  <c:v>#N/A</c:v>
                </c:pt>
                <c:pt idx="4549">
                  <c:v>#N/A</c:v>
                </c:pt>
                <c:pt idx="4550">
                  <c:v>#N/A</c:v>
                </c:pt>
                <c:pt idx="4551">
                  <c:v>#N/A</c:v>
                </c:pt>
                <c:pt idx="4552">
                  <c:v>#N/A</c:v>
                </c:pt>
                <c:pt idx="4553">
                  <c:v>#N/A</c:v>
                </c:pt>
                <c:pt idx="4554">
                  <c:v>#N/A</c:v>
                </c:pt>
                <c:pt idx="4555">
                  <c:v>#N/A</c:v>
                </c:pt>
                <c:pt idx="4556">
                  <c:v>#N/A</c:v>
                </c:pt>
                <c:pt idx="4557">
                  <c:v>#N/A</c:v>
                </c:pt>
                <c:pt idx="4558">
                  <c:v>#N/A</c:v>
                </c:pt>
                <c:pt idx="4559">
                  <c:v>#N/A</c:v>
                </c:pt>
                <c:pt idx="4560">
                  <c:v>#N/A</c:v>
                </c:pt>
                <c:pt idx="4561">
                  <c:v>#N/A</c:v>
                </c:pt>
                <c:pt idx="4562">
                  <c:v>#N/A</c:v>
                </c:pt>
                <c:pt idx="4563">
                  <c:v>#N/A</c:v>
                </c:pt>
                <c:pt idx="4564">
                  <c:v>#N/A</c:v>
                </c:pt>
                <c:pt idx="4565">
                  <c:v>#N/A</c:v>
                </c:pt>
                <c:pt idx="4566">
                  <c:v>#N/A</c:v>
                </c:pt>
                <c:pt idx="4567">
                  <c:v>#N/A</c:v>
                </c:pt>
                <c:pt idx="4568">
                  <c:v>#N/A</c:v>
                </c:pt>
                <c:pt idx="4569">
                  <c:v>#N/A</c:v>
                </c:pt>
                <c:pt idx="4570">
                  <c:v>#N/A</c:v>
                </c:pt>
                <c:pt idx="4571">
                  <c:v>#N/A</c:v>
                </c:pt>
                <c:pt idx="4572">
                  <c:v>#N/A</c:v>
                </c:pt>
                <c:pt idx="4573">
                  <c:v>#N/A</c:v>
                </c:pt>
                <c:pt idx="4574">
                  <c:v>#N/A</c:v>
                </c:pt>
                <c:pt idx="4575">
                  <c:v>#N/A</c:v>
                </c:pt>
                <c:pt idx="4576">
                  <c:v>#N/A</c:v>
                </c:pt>
                <c:pt idx="4577">
                  <c:v>#N/A</c:v>
                </c:pt>
                <c:pt idx="4578">
                  <c:v>#N/A</c:v>
                </c:pt>
                <c:pt idx="4579">
                  <c:v>#N/A</c:v>
                </c:pt>
                <c:pt idx="4580">
                  <c:v>#N/A</c:v>
                </c:pt>
                <c:pt idx="4581">
                  <c:v>#N/A</c:v>
                </c:pt>
                <c:pt idx="4582">
                  <c:v>#N/A</c:v>
                </c:pt>
                <c:pt idx="4583">
                  <c:v>#N/A</c:v>
                </c:pt>
                <c:pt idx="4584">
                  <c:v>#N/A</c:v>
                </c:pt>
                <c:pt idx="4585">
                  <c:v>#N/A</c:v>
                </c:pt>
                <c:pt idx="4586">
                  <c:v>#N/A</c:v>
                </c:pt>
                <c:pt idx="4587">
                  <c:v>#N/A</c:v>
                </c:pt>
                <c:pt idx="4588">
                  <c:v>#N/A</c:v>
                </c:pt>
                <c:pt idx="4589">
                  <c:v>#N/A</c:v>
                </c:pt>
                <c:pt idx="4590">
                  <c:v>#N/A</c:v>
                </c:pt>
                <c:pt idx="4591">
                  <c:v>#N/A</c:v>
                </c:pt>
                <c:pt idx="4592">
                  <c:v>#N/A</c:v>
                </c:pt>
                <c:pt idx="4593">
                  <c:v>#N/A</c:v>
                </c:pt>
                <c:pt idx="4594">
                  <c:v>#N/A</c:v>
                </c:pt>
                <c:pt idx="4595">
                  <c:v>#N/A</c:v>
                </c:pt>
                <c:pt idx="4596">
                  <c:v>#N/A</c:v>
                </c:pt>
                <c:pt idx="4597">
                  <c:v>#N/A</c:v>
                </c:pt>
                <c:pt idx="4598">
                  <c:v>#N/A</c:v>
                </c:pt>
                <c:pt idx="4599">
                  <c:v>#N/A</c:v>
                </c:pt>
                <c:pt idx="4600">
                  <c:v>#N/A</c:v>
                </c:pt>
                <c:pt idx="4601">
                  <c:v>#N/A</c:v>
                </c:pt>
                <c:pt idx="4602">
                  <c:v>#N/A</c:v>
                </c:pt>
                <c:pt idx="4603">
                  <c:v>#N/A</c:v>
                </c:pt>
                <c:pt idx="4604">
                  <c:v>#N/A</c:v>
                </c:pt>
                <c:pt idx="4605">
                  <c:v>#N/A</c:v>
                </c:pt>
                <c:pt idx="4606">
                  <c:v>#N/A</c:v>
                </c:pt>
                <c:pt idx="4607">
                  <c:v>#N/A</c:v>
                </c:pt>
                <c:pt idx="4608">
                  <c:v>#N/A</c:v>
                </c:pt>
                <c:pt idx="4609">
                  <c:v>#N/A</c:v>
                </c:pt>
                <c:pt idx="4610">
                  <c:v>#N/A</c:v>
                </c:pt>
                <c:pt idx="4611">
                  <c:v>#N/A</c:v>
                </c:pt>
                <c:pt idx="4612">
                  <c:v>#N/A</c:v>
                </c:pt>
                <c:pt idx="4613">
                  <c:v>#N/A</c:v>
                </c:pt>
                <c:pt idx="4614">
                  <c:v>#N/A</c:v>
                </c:pt>
                <c:pt idx="4615">
                  <c:v>#N/A</c:v>
                </c:pt>
                <c:pt idx="4616">
                  <c:v>#N/A</c:v>
                </c:pt>
                <c:pt idx="4617">
                  <c:v>#N/A</c:v>
                </c:pt>
                <c:pt idx="4618">
                  <c:v>#N/A</c:v>
                </c:pt>
                <c:pt idx="4619">
                  <c:v>#N/A</c:v>
                </c:pt>
                <c:pt idx="4620">
                  <c:v>#N/A</c:v>
                </c:pt>
                <c:pt idx="4621">
                  <c:v>#N/A</c:v>
                </c:pt>
                <c:pt idx="4622">
                  <c:v>#N/A</c:v>
                </c:pt>
                <c:pt idx="4623">
                  <c:v>#N/A</c:v>
                </c:pt>
                <c:pt idx="4624">
                  <c:v>#N/A</c:v>
                </c:pt>
                <c:pt idx="4625">
                  <c:v>#N/A</c:v>
                </c:pt>
                <c:pt idx="4626">
                  <c:v>#N/A</c:v>
                </c:pt>
                <c:pt idx="4627">
                  <c:v>#N/A</c:v>
                </c:pt>
                <c:pt idx="4628">
                  <c:v>#N/A</c:v>
                </c:pt>
                <c:pt idx="4629">
                  <c:v>#N/A</c:v>
                </c:pt>
                <c:pt idx="4630">
                  <c:v>#N/A</c:v>
                </c:pt>
                <c:pt idx="4631">
                  <c:v>#N/A</c:v>
                </c:pt>
                <c:pt idx="4632">
                  <c:v>#N/A</c:v>
                </c:pt>
                <c:pt idx="4633">
                  <c:v>#N/A</c:v>
                </c:pt>
                <c:pt idx="4634">
                  <c:v>#N/A</c:v>
                </c:pt>
                <c:pt idx="4635">
                  <c:v>#N/A</c:v>
                </c:pt>
                <c:pt idx="4636">
                  <c:v>#N/A</c:v>
                </c:pt>
                <c:pt idx="4637">
                  <c:v>#N/A</c:v>
                </c:pt>
                <c:pt idx="4638">
                  <c:v>#N/A</c:v>
                </c:pt>
                <c:pt idx="4639">
                  <c:v>#N/A</c:v>
                </c:pt>
                <c:pt idx="4640">
                  <c:v>#N/A</c:v>
                </c:pt>
                <c:pt idx="4641">
                  <c:v>#N/A</c:v>
                </c:pt>
                <c:pt idx="4642">
                  <c:v>#N/A</c:v>
                </c:pt>
                <c:pt idx="4643">
                  <c:v>#N/A</c:v>
                </c:pt>
                <c:pt idx="4644">
                  <c:v>#N/A</c:v>
                </c:pt>
                <c:pt idx="4645">
                  <c:v>#N/A</c:v>
                </c:pt>
                <c:pt idx="4646">
                  <c:v>#N/A</c:v>
                </c:pt>
                <c:pt idx="4647">
                  <c:v>#N/A</c:v>
                </c:pt>
                <c:pt idx="4648">
                  <c:v>#N/A</c:v>
                </c:pt>
                <c:pt idx="4649">
                  <c:v>#N/A</c:v>
                </c:pt>
                <c:pt idx="4650">
                  <c:v>#N/A</c:v>
                </c:pt>
                <c:pt idx="4651">
                  <c:v>#N/A</c:v>
                </c:pt>
                <c:pt idx="4652">
                  <c:v>#N/A</c:v>
                </c:pt>
                <c:pt idx="4653">
                  <c:v>#N/A</c:v>
                </c:pt>
                <c:pt idx="4654">
                  <c:v>#N/A</c:v>
                </c:pt>
                <c:pt idx="4655">
                  <c:v>#N/A</c:v>
                </c:pt>
                <c:pt idx="4656">
                  <c:v>#N/A</c:v>
                </c:pt>
                <c:pt idx="4657">
                  <c:v>#N/A</c:v>
                </c:pt>
                <c:pt idx="4658">
                  <c:v>#N/A</c:v>
                </c:pt>
                <c:pt idx="4659">
                  <c:v>#N/A</c:v>
                </c:pt>
                <c:pt idx="4660">
                  <c:v>#N/A</c:v>
                </c:pt>
                <c:pt idx="4661">
                  <c:v>#N/A</c:v>
                </c:pt>
                <c:pt idx="4662">
                  <c:v>#N/A</c:v>
                </c:pt>
                <c:pt idx="4663">
                  <c:v>#N/A</c:v>
                </c:pt>
                <c:pt idx="4664">
                  <c:v>#N/A</c:v>
                </c:pt>
                <c:pt idx="4665">
                  <c:v>#N/A</c:v>
                </c:pt>
                <c:pt idx="4666">
                  <c:v>#N/A</c:v>
                </c:pt>
                <c:pt idx="4667">
                  <c:v>#N/A</c:v>
                </c:pt>
                <c:pt idx="4668">
                  <c:v>#N/A</c:v>
                </c:pt>
                <c:pt idx="4669">
                  <c:v>#N/A</c:v>
                </c:pt>
                <c:pt idx="4670">
                  <c:v>#N/A</c:v>
                </c:pt>
                <c:pt idx="4671">
                  <c:v>#N/A</c:v>
                </c:pt>
                <c:pt idx="4672">
                  <c:v>#N/A</c:v>
                </c:pt>
                <c:pt idx="4673">
                  <c:v>#N/A</c:v>
                </c:pt>
                <c:pt idx="4674">
                  <c:v>#N/A</c:v>
                </c:pt>
                <c:pt idx="4675">
                  <c:v>#N/A</c:v>
                </c:pt>
                <c:pt idx="4676">
                  <c:v>#N/A</c:v>
                </c:pt>
                <c:pt idx="4677">
                  <c:v>#N/A</c:v>
                </c:pt>
                <c:pt idx="4678">
                  <c:v>#N/A</c:v>
                </c:pt>
                <c:pt idx="4679">
                  <c:v>#N/A</c:v>
                </c:pt>
                <c:pt idx="4680">
                  <c:v>#N/A</c:v>
                </c:pt>
                <c:pt idx="4681">
                  <c:v>#N/A</c:v>
                </c:pt>
                <c:pt idx="4682">
                  <c:v>#N/A</c:v>
                </c:pt>
                <c:pt idx="4683">
                  <c:v>#N/A</c:v>
                </c:pt>
                <c:pt idx="4684">
                  <c:v>#N/A</c:v>
                </c:pt>
                <c:pt idx="4685">
                  <c:v>#N/A</c:v>
                </c:pt>
                <c:pt idx="4686">
                  <c:v>#N/A</c:v>
                </c:pt>
                <c:pt idx="4687">
                  <c:v>#N/A</c:v>
                </c:pt>
                <c:pt idx="4688">
                  <c:v>#N/A</c:v>
                </c:pt>
                <c:pt idx="4689">
                  <c:v>#N/A</c:v>
                </c:pt>
                <c:pt idx="4690">
                  <c:v>#N/A</c:v>
                </c:pt>
                <c:pt idx="4691">
                  <c:v>#N/A</c:v>
                </c:pt>
                <c:pt idx="4692">
                  <c:v>#N/A</c:v>
                </c:pt>
                <c:pt idx="4693">
                  <c:v>#N/A</c:v>
                </c:pt>
                <c:pt idx="4694">
                  <c:v>#N/A</c:v>
                </c:pt>
                <c:pt idx="4695">
                  <c:v>#N/A</c:v>
                </c:pt>
                <c:pt idx="4696">
                  <c:v>#N/A</c:v>
                </c:pt>
                <c:pt idx="4697">
                  <c:v>#N/A</c:v>
                </c:pt>
                <c:pt idx="4698">
                  <c:v>#N/A</c:v>
                </c:pt>
                <c:pt idx="4699">
                  <c:v>#N/A</c:v>
                </c:pt>
                <c:pt idx="4700">
                  <c:v>#N/A</c:v>
                </c:pt>
                <c:pt idx="4701">
                  <c:v>#N/A</c:v>
                </c:pt>
                <c:pt idx="4702">
                  <c:v>#N/A</c:v>
                </c:pt>
                <c:pt idx="4703">
                  <c:v>#N/A</c:v>
                </c:pt>
                <c:pt idx="4704">
                  <c:v>#N/A</c:v>
                </c:pt>
                <c:pt idx="4705">
                  <c:v>#N/A</c:v>
                </c:pt>
                <c:pt idx="4706">
                  <c:v>#N/A</c:v>
                </c:pt>
                <c:pt idx="4707">
                  <c:v>#N/A</c:v>
                </c:pt>
                <c:pt idx="4708">
                  <c:v>#N/A</c:v>
                </c:pt>
                <c:pt idx="4709">
                  <c:v>#N/A</c:v>
                </c:pt>
                <c:pt idx="4710">
                  <c:v>#N/A</c:v>
                </c:pt>
                <c:pt idx="4711">
                  <c:v>#N/A</c:v>
                </c:pt>
                <c:pt idx="4712">
                  <c:v>#N/A</c:v>
                </c:pt>
                <c:pt idx="4713">
                  <c:v>#N/A</c:v>
                </c:pt>
                <c:pt idx="4714">
                  <c:v>#N/A</c:v>
                </c:pt>
                <c:pt idx="4715">
                  <c:v>#N/A</c:v>
                </c:pt>
                <c:pt idx="4716">
                  <c:v>#N/A</c:v>
                </c:pt>
                <c:pt idx="4717">
                  <c:v>#N/A</c:v>
                </c:pt>
                <c:pt idx="4718">
                  <c:v>#N/A</c:v>
                </c:pt>
                <c:pt idx="4719">
                  <c:v>#N/A</c:v>
                </c:pt>
                <c:pt idx="4720">
                  <c:v>#N/A</c:v>
                </c:pt>
                <c:pt idx="4721">
                  <c:v>#N/A</c:v>
                </c:pt>
                <c:pt idx="4722">
                  <c:v>#N/A</c:v>
                </c:pt>
                <c:pt idx="4723">
                  <c:v>#N/A</c:v>
                </c:pt>
                <c:pt idx="4724">
                  <c:v>#N/A</c:v>
                </c:pt>
                <c:pt idx="4725">
                  <c:v>#N/A</c:v>
                </c:pt>
                <c:pt idx="4726">
                  <c:v>#N/A</c:v>
                </c:pt>
                <c:pt idx="4727">
                  <c:v>#N/A</c:v>
                </c:pt>
                <c:pt idx="4728">
                  <c:v>#N/A</c:v>
                </c:pt>
                <c:pt idx="4729">
                  <c:v>#N/A</c:v>
                </c:pt>
                <c:pt idx="4730">
                  <c:v>#N/A</c:v>
                </c:pt>
                <c:pt idx="4731">
                  <c:v>#N/A</c:v>
                </c:pt>
                <c:pt idx="4732">
                  <c:v>#N/A</c:v>
                </c:pt>
                <c:pt idx="4733">
                  <c:v>#N/A</c:v>
                </c:pt>
                <c:pt idx="4734">
                  <c:v>#N/A</c:v>
                </c:pt>
                <c:pt idx="4735">
                  <c:v>#N/A</c:v>
                </c:pt>
                <c:pt idx="4736">
                  <c:v>#N/A</c:v>
                </c:pt>
                <c:pt idx="4737">
                  <c:v>#N/A</c:v>
                </c:pt>
                <c:pt idx="4738">
                  <c:v>#N/A</c:v>
                </c:pt>
                <c:pt idx="4739">
                  <c:v>#N/A</c:v>
                </c:pt>
                <c:pt idx="4740">
                  <c:v>#N/A</c:v>
                </c:pt>
                <c:pt idx="4741">
                  <c:v>#N/A</c:v>
                </c:pt>
                <c:pt idx="4742">
                  <c:v>#N/A</c:v>
                </c:pt>
                <c:pt idx="4743">
                  <c:v>#N/A</c:v>
                </c:pt>
                <c:pt idx="4744">
                  <c:v>#N/A</c:v>
                </c:pt>
                <c:pt idx="4745">
                  <c:v>#N/A</c:v>
                </c:pt>
                <c:pt idx="4746">
                  <c:v>#N/A</c:v>
                </c:pt>
                <c:pt idx="4747">
                  <c:v>#N/A</c:v>
                </c:pt>
                <c:pt idx="4748">
                  <c:v>#N/A</c:v>
                </c:pt>
                <c:pt idx="4749">
                  <c:v>#N/A</c:v>
                </c:pt>
                <c:pt idx="4750">
                  <c:v>#N/A</c:v>
                </c:pt>
                <c:pt idx="4751">
                  <c:v>#N/A</c:v>
                </c:pt>
                <c:pt idx="4752">
                  <c:v>#N/A</c:v>
                </c:pt>
                <c:pt idx="4753">
                  <c:v>#N/A</c:v>
                </c:pt>
                <c:pt idx="4754">
                  <c:v>#N/A</c:v>
                </c:pt>
                <c:pt idx="4755">
                  <c:v>#N/A</c:v>
                </c:pt>
                <c:pt idx="4756">
                  <c:v>#N/A</c:v>
                </c:pt>
                <c:pt idx="4757">
                  <c:v>#N/A</c:v>
                </c:pt>
                <c:pt idx="4758">
                  <c:v>#N/A</c:v>
                </c:pt>
                <c:pt idx="4759">
                  <c:v>#N/A</c:v>
                </c:pt>
                <c:pt idx="4760">
                  <c:v>#N/A</c:v>
                </c:pt>
                <c:pt idx="4761">
                  <c:v>#N/A</c:v>
                </c:pt>
                <c:pt idx="4762">
                  <c:v>#N/A</c:v>
                </c:pt>
                <c:pt idx="4763">
                  <c:v>#N/A</c:v>
                </c:pt>
                <c:pt idx="4764">
                  <c:v>#N/A</c:v>
                </c:pt>
                <c:pt idx="4765">
                  <c:v>#N/A</c:v>
                </c:pt>
                <c:pt idx="4766">
                  <c:v>#N/A</c:v>
                </c:pt>
                <c:pt idx="4767">
                  <c:v>#N/A</c:v>
                </c:pt>
                <c:pt idx="4768">
                  <c:v>#N/A</c:v>
                </c:pt>
                <c:pt idx="4769">
                  <c:v>#N/A</c:v>
                </c:pt>
                <c:pt idx="4770">
                  <c:v>#N/A</c:v>
                </c:pt>
                <c:pt idx="4771">
                  <c:v>#N/A</c:v>
                </c:pt>
                <c:pt idx="4772">
                  <c:v>#N/A</c:v>
                </c:pt>
                <c:pt idx="4773">
                  <c:v>#N/A</c:v>
                </c:pt>
                <c:pt idx="4774">
                  <c:v>#N/A</c:v>
                </c:pt>
                <c:pt idx="4775">
                  <c:v>#N/A</c:v>
                </c:pt>
                <c:pt idx="4776">
                  <c:v>#N/A</c:v>
                </c:pt>
                <c:pt idx="4777">
                  <c:v>#N/A</c:v>
                </c:pt>
                <c:pt idx="4778">
                  <c:v>#N/A</c:v>
                </c:pt>
                <c:pt idx="4779">
                  <c:v>#N/A</c:v>
                </c:pt>
                <c:pt idx="4780">
                  <c:v>#N/A</c:v>
                </c:pt>
                <c:pt idx="4781">
                  <c:v>#N/A</c:v>
                </c:pt>
                <c:pt idx="4782">
                  <c:v>#N/A</c:v>
                </c:pt>
                <c:pt idx="4783">
                  <c:v>#N/A</c:v>
                </c:pt>
                <c:pt idx="4784">
                  <c:v>#N/A</c:v>
                </c:pt>
                <c:pt idx="4785">
                  <c:v>#N/A</c:v>
                </c:pt>
                <c:pt idx="4786">
                  <c:v>#N/A</c:v>
                </c:pt>
                <c:pt idx="4787">
                  <c:v>#N/A</c:v>
                </c:pt>
                <c:pt idx="4788">
                  <c:v>#N/A</c:v>
                </c:pt>
                <c:pt idx="4789">
                  <c:v>#N/A</c:v>
                </c:pt>
                <c:pt idx="4790">
                  <c:v>#N/A</c:v>
                </c:pt>
                <c:pt idx="4791">
                  <c:v>#N/A</c:v>
                </c:pt>
                <c:pt idx="4792">
                  <c:v>#N/A</c:v>
                </c:pt>
                <c:pt idx="4793">
                  <c:v>#N/A</c:v>
                </c:pt>
                <c:pt idx="4794">
                  <c:v>#N/A</c:v>
                </c:pt>
                <c:pt idx="4795">
                  <c:v>#N/A</c:v>
                </c:pt>
                <c:pt idx="4796">
                  <c:v>#N/A</c:v>
                </c:pt>
                <c:pt idx="4797">
                  <c:v>#N/A</c:v>
                </c:pt>
                <c:pt idx="4798">
                  <c:v>#N/A</c:v>
                </c:pt>
                <c:pt idx="4799">
                  <c:v>#N/A</c:v>
                </c:pt>
                <c:pt idx="4800">
                  <c:v>#N/A</c:v>
                </c:pt>
                <c:pt idx="4801">
                  <c:v>#N/A</c:v>
                </c:pt>
                <c:pt idx="4802">
                  <c:v>#N/A</c:v>
                </c:pt>
                <c:pt idx="4803">
                  <c:v>#N/A</c:v>
                </c:pt>
                <c:pt idx="4804">
                  <c:v>#N/A</c:v>
                </c:pt>
                <c:pt idx="4805">
                  <c:v>#N/A</c:v>
                </c:pt>
                <c:pt idx="4806">
                  <c:v>#N/A</c:v>
                </c:pt>
                <c:pt idx="4807">
                  <c:v>#N/A</c:v>
                </c:pt>
                <c:pt idx="4808">
                  <c:v>#N/A</c:v>
                </c:pt>
                <c:pt idx="4809">
                  <c:v>#N/A</c:v>
                </c:pt>
                <c:pt idx="4810">
                  <c:v>#N/A</c:v>
                </c:pt>
                <c:pt idx="4811">
                  <c:v>#N/A</c:v>
                </c:pt>
                <c:pt idx="4812">
                  <c:v>#N/A</c:v>
                </c:pt>
                <c:pt idx="4813">
                  <c:v>#N/A</c:v>
                </c:pt>
                <c:pt idx="4814">
                  <c:v>#N/A</c:v>
                </c:pt>
                <c:pt idx="4815">
                  <c:v>#N/A</c:v>
                </c:pt>
                <c:pt idx="4816">
                  <c:v>#N/A</c:v>
                </c:pt>
                <c:pt idx="4817">
                  <c:v>#N/A</c:v>
                </c:pt>
                <c:pt idx="4818">
                  <c:v>#N/A</c:v>
                </c:pt>
                <c:pt idx="4819">
                  <c:v>#N/A</c:v>
                </c:pt>
                <c:pt idx="4820">
                  <c:v>#N/A</c:v>
                </c:pt>
                <c:pt idx="4821">
                  <c:v>#N/A</c:v>
                </c:pt>
                <c:pt idx="4822">
                  <c:v>#N/A</c:v>
                </c:pt>
                <c:pt idx="4823">
                  <c:v>#N/A</c:v>
                </c:pt>
                <c:pt idx="4824">
                  <c:v>#N/A</c:v>
                </c:pt>
                <c:pt idx="4825">
                  <c:v>#N/A</c:v>
                </c:pt>
                <c:pt idx="4826">
                  <c:v>#N/A</c:v>
                </c:pt>
                <c:pt idx="4827">
                  <c:v>#N/A</c:v>
                </c:pt>
                <c:pt idx="4828">
                  <c:v>#N/A</c:v>
                </c:pt>
                <c:pt idx="4829">
                  <c:v>#N/A</c:v>
                </c:pt>
                <c:pt idx="4830">
                  <c:v>#N/A</c:v>
                </c:pt>
                <c:pt idx="4831">
                  <c:v>#N/A</c:v>
                </c:pt>
                <c:pt idx="4832">
                  <c:v>#N/A</c:v>
                </c:pt>
                <c:pt idx="4833">
                  <c:v>#N/A</c:v>
                </c:pt>
                <c:pt idx="4834">
                  <c:v>#N/A</c:v>
                </c:pt>
                <c:pt idx="4835">
                  <c:v>#N/A</c:v>
                </c:pt>
                <c:pt idx="4836">
                  <c:v>#N/A</c:v>
                </c:pt>
                <c:pt idx="4837">
                  <c:v>#N/A</c:v>
                </c:pt>
                <c:pt idx="4838">
                  <c:v>#N/A</c:v>
                </c:pt>
                <c:pt idx="4839">
                  <c:v>#N/A</c:v>
                </c:pt>
                <c:pt idx="4840">
                  <c:v>#N/A</c:v>
                </c:pt>
                <c:pt idx="4841">
                  <c:v>#N/A</c:v>
                </c:pt>
                <c:pt idx="4842">
                  <c:v>#N/A</c:v>
                </c:pt>
                <c:pt idx="4843">
                  <c:v>#N/A</c:v>
                </c:pt>
                <c:pt idx="4844">
                  <c:v>#N/A</c:v>
                </c:pt>
                <c:pt idx="4845">
                  <c:v>#N/A</c:v>
                </c:pt>
                <c:pt idx="4846">
                  <c:v>#N/A</c:v>
                </c:pt>
                <c:pt idx="4847">
                  <c:v>#N/A</c:v>
                </c:pt>
                <c:pt idx="4848">
                  <c:v>#N/A</c:v>
                </c:pt>
                <c:pt idx="4849">
                  <c:v>#N/A</c:v>
                </c:pt>
                <c:pt idx="4850">
                  <c:v>#N/A</c:v>
                </c:pt>
                <c:pt idx="4851">
                  <c:v>#N/A</c:v>
                </c:pt>
                <c:pt idx="4852">
                  <c:v>#N/A</c:v>
                </c:pt>
                <c:pt idx="4853">
                  <c:v>#N/A</c:v>
                </c:pt>
                <c:pt idx="4854">
                  <c:v>#N/A</c:v>
                </c:pt>
                <c:pt idx="4855">
                  <c:v>#N/A</c:v>
                </c:pt>
                <c:pt idx="4856">
                  <c:v>#N/A</c:v>
                </c:pt>
                <c:pt idx="4857">
                  <c:v>#N/A</c:v>
                </c:pt>
                <c:pt idx="4858">
                  <c:v>#N/A</c:v>
                </c:pt>
                <c:pt idx="4859">
                  <c:v>#N/A</c:v>
                </c:pt>
                <c:pt idx="4860">
                  <c:v>#N/A</c:v>
                </c:pt>
                <c:pt idx="4861">
                  <c:v>#N/A</c:v>
                </c:pt>
                <c:pt idx="4862">
                  <c:v>#N/A</c:v>
                </c:pt>
                <c:pt idx="4863">
                  <c:v>#N/A</c:v>
                </c:pt>
                <c:pt idx="4864">
                  <c:v>#N/A</c:v>
                </c:pt>
                <c:pt idx="4865">
                  <c:v>#N/A</c:v>
                </c:pt>
                <c:pt idx="4866">
                  <c:v>#N/A</c:v>
                </c:pt>
                <c:pt idx="4867">
                  <c:v>#N/A</c:v>
                </c:pt>
                <c:pt idx="4868">
                  <c:v>#N/A</c:v>
                </c:pt>
                <c:pt idx="4869">
                  <c:v>#N/A</c:v>
                </c:pt>
                <c:pt idx="4870">
                  <c:v>#N/A</c:v>
                </c:pt>
                <c:pt idx="4871">
                  <c:v>#N/A</c:v>
                </c:pt>
                <c:pt idx="4872">
                  <c:v>#N/A</c:v>
                </c:pt>
                <c:pt idx="4873">
                  <c:v>#N/A</c:v>
                </c:pt>
                <c:pt idx="4874">
                  <c:v>#N/A</c:v>
                </c:pt>
                <c:pt idx="4875">
                  <c:v>#N/A</c:v>
                </c:pt>
                <c:pt idx="4876">
                  <c:v>#N/A</c:v>
                </c:pt>
                <c:pt idx="4877">
                  <c:v>#N/A</c:v>
                </c:pt>
                <c:pt idx="4878">
                  <c:v>#N/A</c:v>
                </c:pt>
                <c:pt idx="4879">
                  <c:v>#N/A</c:v>
                </c:pt>
                <c:pt idx="4880">
                  <c:v>#N/A</c:v>
                </c:pt>
                <c:pt idx="4881">
                  <c:v>#N/A</c:v>
                </c:pt>
                <c:pt idx="4882">
                  <c:v>#N/A</c:v>
                </c:pt>
                <c:pt idx="4883">
                  <c:v>#N/A</c:v>
                </c:pt>
                <c:pt idx="4884">
                  <c:v>#N/A</c:v>
                </c:pt>
                <c:pt idx="4885">
                  <c:v>#N/A</c:v>
                </c:pt>
                <c:pt idx="4886">
                  <c:v>#N/A</c:v>
                </c:pt>
                <c:pt idx="4887">
                  <c:v>#N/A</c:v>
                </c:pt>
                <c:pt idx="4888">
                  <c:v>#N/A</c:v>
                </c:pt>
                <c:pt idx="4889">
                  <c:v>#N/A</c:v>
                </c:pt>
                <c:pt idx="4890">
                  <c:v>#N/A</c:v>
                </c:pt>
                <c:pt idx="4891">
                  <c:v>#N/A</c:v>
                </c:pt>
                <c:pt idx="4892">
                  <c:v>#N/A</c:v>
                </c:pt>
                <c:pt idx="4893">
                  <c:v>#N/A</c:v>
                </c:pt>
                <c:pt idx="4894">
                  <c:v>#N/A</c:v>
                </c:pt>
                <c:pt idx="4895">
                  <c:v>#N/A</c:v>
                </c:pt>
                <c:pt idx="4896">
                  <c:v>#N/A</c:v>
                </c:pt>
                <c:pt idx="4897">
                  <c:v>#N/A</c:v>
                </c:pt>
                <c:pt idx="4898">
                  <c:v>#N/A</c:v>
                </c:pt>
                <c:pt idx="4899">
                  <c:v>#N/A</c:v>
                </c:pt>
                <c:pt idx="4900">
                  <c:v>#N/A</c:v>
                </c:pt>
                <c:pt idx="4901">
                  <c:v>#N/A</c:v>
                </c:pt>
                <c:pt idx="4902">
                  <c:v>#N/A</c:v>
                </c:pt>
                <c:pt idx="4903">
                  <c:v>#N/A</c:v>
                </c:pt>
                <c:pt idx="4904">
                  <c:v>#N/A</c:v>
                </c:pt>
                <c:pt idx="4905">
                  <c:v>#N/A</c:v>
                </c:pt>
                <c:pt idx="4906">
                  <c:v>#N/A</c:v>
                </c:pt>
                <c:pt idx="4907">
                  <c:v>#N/A</c:v>
                </c:pt>
                <c:pt idx="4908">
                  <c:v>#N/A</c:v>
                </c:pt>
                <c:pt idx="4909">
                  <c:v>#N/A</c:v>
                </c:pt>
                <c:pt idx="4910">
                  <c:v>#N/A</c:v>
                </c:pt>
                <c:pt idx="4911">
                  <c:v>#N/A</c:v>
                </c:pt>
                <c:pt idx="4912">
                  <c:v>#N/A</c:v>
                </c:pt>
                <c:pt idx="4913">
                  <c:v>#N/A</c:v>
                </c:pt>
                <c:pt idx="4914">
                  <c:v>#N/A</c:v>
                </c:pt>
                <c:pt idx="4915">
                  <c:v>#N/A</c:v>
                </c:pt>
                <c:pt idx="4916">
                  <c:v>#N/A</c:v>
                </c:pt>
                <c:pt idx="4917">
                  <c:v>#N/A</c:v>
                </c:pt>
                <c:pt idx="4918">
                  <c:v>#N/A</c:v>
                </c:pt>
                <c:pt idx="4919">
                  <c:v>#N/A</c:v>
                </c:pt>
                <c:pt idx="4920">
                  <c:v>#N/A</c:v>
                </c:pt>
                <c:pt idx="4921">
                  <c:v>#N/A</c:v>
                </c:pt>
                <c:pt idx="4922">
                  <c:v>#N/A</c:v>
                </c:pt>
                <c:pt idx="4923">
                  <c:v>#N/A</c:v>
                </c:pt>
                <c:pt idx="4924">
                  <c:v>#N/A</c:v>
                </c:pt>
                <c:pt idx="4925">
                  <c:v>#N/A</c:v>
                </c:pt>
                <c:pt idx="4926">
                  <c:v>#N/A</c:v>
                </c:pt>
                <c:pt idx="4927">
                  <c:v>#N/A</c:v>
                </c:pt>
                <c:pt idx="4928">
                  <c:v>#N/A</c:v>
                </c:pt>
                <c:pt idx="4929">
                  <c:v>#N/A</c:v>
                </c:pt>
                <c:pt idx="4930">
                  <c:v>#N/A</c:v>
                </c:pt>
                <c:pt idx="4931">
                  <c:v>#N/A</c:v>
                </c:pt>
                <c:pt idx="4932">
                  <c:v>#N/A</c:v>
                </c:pt>
                <c:pt idx="4933">
                  <c:v>#N/A</c:v>
                </c:pt>
                <c:pt idx="4934">
                  <c:v>#N/A</c:v>
                </c:pt>
                <c:pt idx="4935">
                  <c:v>#N/A</c:v>
                </c:pt>
                <c:pt idx="4936">
                  <c:v>#N/A</c:v>
                </c:pt>
                <c:pt idx="4937">
                  <c:v>#N/A</c:v>
                </c:pt>
                <c:pt idx="4938">
                  <c:v>#N/A</c:v>
                </c:pt>
                <c:pt idx="4939">
                  <c:v>#N/A</c:v>
                </c:pt>
                <c:pt idx="4940">
                  <c:v>#N/A</c:v>
                </c:pt>
                <c:pt idx="4941">
                  <c:v>#N/A</c:v>
                </c:pt>
                <c:pt idx="4942">
                  <c:v>#N/A</c:v>
                </c:pt>
                <c:pt idx="4943">
                  <c:v>#N/A</c:v>
                </c:pt>
                <c:pt idx="4944">
                  <c:v>#N/A</c:v>
                </c:pt>
                <c:pt idx="4945">
                  <c:v>#N/A</c:v>
                </c:pt>
                <c:pt idx="4946">
                  <c:v>#N/A</c:v>
                </c:pt>
                <c:pt idx="4947">
                  <c:v>#N/A</c:v>
                </c:pt>
                <c:pt idx="4948">
                  <c:v>#N/A</c:v>
                </c:pt>
                <c:pt idx="4949">
                  <c:v>#N/A</c:v>
                </c:pt>
                <c:pt idx="4950">
                  <c:v>#N/A</c:v>
                </c:pt>
                <c:pt idx="4951">
                  <c:v>#N/A</c:v>
                </c:pt>
                <c:pt idx="4952">
                  <c:v>#N/A</c:v>
                </c:pt>
                <c:pt idx="4953">
                  <c:v>#N/A</c:v>
                </c:pt>
                <c:pt idx="4954">
                  <c:v>#N/A</c:v>
                </c:pt>
                <c:pt idx="4955">
                  <c:v>#N/A</c:v>
                </c:pt>
                <c:pt idx="4956">
                  <c:v>#N/A</c:v>
                </c:pt>
                <c:pt idx="4957">
                  <c:v>#N/A</c:v>
                </c:pt>
                <c:pt idx="4958">
                  <c:v>#N/A</c:v>
                </c:pt>
                <c:pt idx="4959">
                  <c:v>#N/A</c:v>
                </c:pt>
                <c:pt idx="4960">
                  <c:v>#N/A</c:v>
                </c:pt>
                <c:pt idx="4961">
                  <c:v>#N/A</c:v>
                </c:pt>
                <c:pt idx="4962">
                  <c:v>#N/A</c:v>
                </c:pt>
                <c:pt idx="4963">
                  <c:v>#N/A</c:v>
                </c:pt>
                <c:pt idx="4964">
                  <c:v>#N/A</c:v>
                </c:pt>
                <c:pt idx="4965">
                  <c:v>#N/A</c:v>
                </c:pt>
                <c:pt idx="4966">
                  <c:v>#N/A</c:v>
                </c:pt>
                <c:pt idx="4967">
                  <c:v>#N/A</c:v>
                </c:pt>
                <c:pt idx="4968">
                  <c:v>#N/A</c:v>
                </c:pt>
                <c:pt idx="4969">
                  <c:v>#N/A</c:v>
                </c:pt>
                <c:pt idx="4970">
                  <c:v>#N/A</c:v>
                </c:pt>
                <c:pt idx="4971">
                  <c:v>#N/A</c:v>
                </c:pt>
                <c:pt idx="4972">
                  <c:v>#N/A</c:v>
                </c:pt>
                <c:pt idx="4973">
                  <c:v>#N/A</c:v>
                </c:pt>
                <c:pt idx="4974">
                  <c:v>#N/A</c:v>
                </c:pt>
                <c:pt idx="4975">
                  <c:v>#N/A</c:v>
                </c:pt>
                <c:pt idx="4976">
                  <c:v>#N/A</c:v>
                </c:pt>
                <c:pt idx="4977">
                  <c:v>#N/A</c:v>
                </c:pt>
                <c:pt idx="4978">
                  <c:v>#N/A</c:v>
                </c:pt>
                <c:pt idx="4979">
                  <c:v>#N/A</c:v>
                </c:pt>
                <c:pt idx="4980">
                  <c:v>#N/A</c:v>
                </c:pt>
                <c:pt idx="4981">
                  <c:v>#N/A</c:v>
                </c:pt>
                <c:pt idx="4982">
                  <c:v>#N/A</c:v>
                </c:pt>
                <c:pt idx="4983">
                  <c:v>#N/A</c:v>
                </c:pt>
                <c:pt idx="4984">
                  <c:v>#N/A</c:v>
                </c:pt>
                <c:pt idx="4985">
                  <c:v>#N/A</c:v>
                </c:pt>
                <c:pt idx="4986">
                  <c:v>#N/A</c:v>
                </c:pt>
                <c:pt idx="4987">
                  <c:v>#N/A</c:v>
                </c:pt>
                <c:pt idx="4988">
                  <c:v>#N/A</c:v>
                </c:pt>
                <c:pt idx="4989">
                  <c:v>#N/A</c:v>
                </c:pt>
                <c:pt idx="4990">
                  <c:v>#N/A</c:v>
                </c:pt>
                <c:pt idx="4991">
                  <c:v>#N/A</c:v>
                </c:pt>
                <c:pt idx="4992">
                  <c:v>#N/A</c:v>
                </c:pt>
                <c:pt idx="4993">
                  <c:v>#N/A</c:v>
                </c:pt>
                <c:pt idx="4994">
                  <c:v>#N/A</c:v>
                </c:pt>
                <c:pt idx="4995">
                  <c:v>#N/A</c:v>
                </c:pt>
                <c:pt idx="4996">
                  <c:v>#N/A</c:v>
                </c:pt>
                <c:pt idx="4997">
                  <c:v>#N/A</c:v>
                </c:pt>
                <c:pt idx="4998">
                  <c:v>#N/A</c:v>
                </c:pt>
                <c:pt idx="4999">
                  <c:v>#N/A</c:v>
                </c:pt>
                <c:pt idx="5000">
                  <c:v>#N/A</c:v>
                </c:pt>
                <c:pt idx="5001">
                  <c:v>#N/A</c:v>
                </c:pt>
                <c:pt idx="5002">
                  <c:v>#N/A</c:v>
                </c:pt>
                <c:pt idx="5003">
                  <c:v>#N/A</c:v>
                </c:pt>
                <c:pt idx="5004">
                  <c:v>#N/A</c:v>
                </c:pt>
                <c:pt idx="5005">
                  <c:v>#N/A</c:v>
                </c:pt>
                <c:pt idx="5006">
                  <c:v>#N/A</c:v>
                </c:pt>
                <c:pt idx="5007">
                  <c:v>#N/A</c:v>
                </c:pt>
                <c:pt idx="5008">
                  <c:v>#N/A</c:v>
                </c:pt>
                <c:pt idx="5009">
                  <c:v>#N/A</c:v>
                </c:pt>
                <c:pt idx="5010">
                  <c:v>#N/A</c:v>
                </c:pt>
                <c:pt idx="5011">
                  <c:v>#N/A</c:v>
                </c:pt>
                <c:pt idx="5012">
                  <c:v>#N/A</c:v>
                </c:pt>
                <c:pt idx="5013">
                  <c:v>#N/A</c:v>
                </c:pt>
                <c:pt idx="5014">
                  <c:v>#N/A</c:v>
                </c:pt>
                <c:pt idx="5015">
                  <c:v>#N/A</c:v>
                </c:pt>
                <c:pt idx="5016">
                  <c:v>#N/A</c:v>
                </c:pt>
                <c:pt idx="5017">
                  <c:v>#N/A</c:v>
                </c:pt>
                <c:pt idx="5018">
                  <c:v>#N/A</c:v>
                </c:pt>
                <c:pt idx="5019">
                  <c:v>#N/A</c:v>
                </c:pt>
                <c:pt idx="5020">
                  <c:v>#N/A</c:v>
                </c:pt>
                <c:pt idx="5021">
                  <c:v>#N/A</c:v>
                </c:pt>
                <c:pt idx="5022">
                  <c:v>#N/A</c:v>
                </c:pt>
                <c:pt idx="5023">
                  <c:v>#N/A</c:v>
                </c:pt>
                <c:pt idx="5024">
                  <c:v>#N/A</c:v>
                </c:pt>
                <c:pt idx="5025">
                  <c:v>#N/A</c:v>
                </c:pt>
                <c:pt idx="5026">
                  <c:v>#N/A</c:v>
                </c:pt>
                <c:pt idx="5027">
                  <c:v>#N/A</c:v>
                </c:pt>
                <c:pt idx="5028">
                  <c:v>#N/A</c:v>
                </c:pt>
                <c:pt idx="5029">
                  <c:v>#N/A</c:v>
                </c:pt>
                <c:pt idx="5030">
                  <c:v>#N/A</c:v>
                </c:pt>
                <c:pt idx="5031">
                  <c:v>#N/A</c:v>
                </c:pt>
                <c:pt idx="5032">
                  <c:v>#N/A</c:v>
                </c:pt>
                <c:pt idx="5033">
                  <c:v>#N/A</c:v>
                </c:pt>
                <c:pt idx="5034">
                  <c:v>#N/A</c:v>
                </c:pt>
                <c:pt idx="5035">
                  <c:v>#N/A</c:v>
                </c:pt>
                <c:pt idx="5036">
                  <c:v>#N/A</c:v>
                </c:pt>
                <c:pt idx="5037">
                  <c:v>#N/A</c:v>
                </c:pt>
                <c:pt idx="5038">
                  <c:v>#N/A</c:v>
                </c:pt>
                <c:pt idx="5039">
                  <c:v>#N/A</c:v>
                </c:pt>
                <c:pt idx="5040">
                  <c:v>#N/A</c:v>
                </c:pt>
                <c:pt idx="5041">
                  <c:v>#N/A</c:v>
                </c:pt>
                <c:pt idx="5042">
                  <c:v>#N/A</c:v>
                </c:pt>
                <c:pt idx="5043">
                  <c:v>#N/A</c:v>
                </c:pt>
                <c:pt idx="5044">
                  <c:v>#N/A</c:v>
                </c:pt>
                <c:pt idx="5045">
                  <c:v>#N/A</c:v>
                </c:pt>
                <c:pt idx="5046">
                  <c:v>#N/A</c:v>
                </c:pt>
                <c:pt idx="5047">
                  <c:v>#N/A</c:v>
                </c:pt>
                <c:pt idx="5048">
                  <c:v>#N/A</c:v>
                </c:pt>
                <c:pt idx="5049">
                  <c:v>#N/A</c:v>
                </c:pt>
                <c:pt idx="5050">
                  <c:v>#N/A</c:v>
                </c:pt>
                <c:pt idx="5051">
                  <c:v>#N/A</c:v>
                </c:pt>
                <c:pt idx="5052">
                  <c:v>#N/A</c:v>
                </c:pt>
                <c:pt idx="5053">
                  <c:v>#N/A</c:v>
                </c:pt>
                <c:pt idx="5054">
                  <c:v>#N/A</c:v>
                </c:pt>
                <c:pt idx="5055">
                  <c:v>#N/A</c:v>
                </c:pt>
                <c:pt idx="5056">
                  <c:v>#N/A</c:v>
                </c:pt>
                <c:pt idx="5057">
                  <c:v>#N/A</c:v>
                </c:pt>
                <c:pt idx="5058">
                  <c:v>#N/A</c:v>
                </c:pt>
                <c:pt idx="5059">
                  <c:v>#N/A</c:v>
                </c:pt>
                <c:pt idx="5060">
                  <c:v>#N/A</c:v>
                </c:pt>
                <c:pt idx="5061">
                  <c:v>#N/A</c:v>
                </c:pt>
                <c:pt idx="5062">
                  <c:v>#N/A</c:v>
                </c:pt>
                <c:pt idx="5063">
                  <c:v>#N/A</c:v>
                </c:pt>
                <c:pt idx="5064">
                  <c:v>#N/A</c:v>
                </c:pt>
                <c:pt idx="5065">
                  <c:v>#N/A</c:v>
                </c:pt>
                <c:pt idx="5066">
                  <c:v>#N/A</c:v>
                </c:pt>
                <c:pt idx="5067">
                  <c:v>#N/A</c:v>
                </c:pt>
                <c:pt idx="5068">
                  <c:v>#N/A</c:v>
                </c:pt>
                <c:pt idx="5069">
                  <c:v>#N/A</c:v>
                </c:pt>
                <c:pt idx="5070">
                  <c:v>#N/A</c:v>
                </c:pt>
                <c:pt idx="5071">
                  <c:v>#N/A</c:v>
                </c:pt>
                <c:pt idx="5072">
                  <c:v>#N/A</c:v>
                </c:pt>
                <c:pt idx="5073">
                  <c:v>#N/A</c:v>
                </c:pt>
                <c:pt idx="5074">
                  <c:v>#N/A</c:v>
                </c:pt>
                <c:pt idx="5075">
                  <c:v>#N/A</c:v>
                </c:pt>
                <c:pt idx="5076">
                  <c:v>#N/A</c:v>
                </c:pt>
                <c:pt idx="5077">
                  <c:v>#N/A</c:v>
                </c:pt>
                <c:pt idx="5078">
                  <c:v>#N/A</c:v>
                </c:pt>
                <c:pt idx="5079">
                  <c:v>#N/A</c:v>
                </c:pt>
                <c:pt idx="5080">
                  <c:v>#N/A</c:v>
                </c:pt>
                <c:pt idx="5081">
                  <c:v>#N/A</c:v>
                </c:pt>
                <c:pt idx="5082">
                  <c:v>#N/A</c:v>
                </c:pt>
                <c:pt idx="5083">
                  <c:v>#N/A</c:v>
                </c:pt>
                <c:pt idx="5084">
                  <c:v>#N/A</c:v>
                </c:pt>
                <c:pt idx="5085">
                  <c:v>#N/A</c:v>
                </c:pt>
                <c:pt idx="5086">
                  <c:v>#N/A</c:v>
                </c:pt>
                <c:pt idx="5087">
                  <c:v>#N/A</c:v>
                </c:pt>
                <c:pt idx="5088">
                  <c:v>#N/A</c:v>
                </c:pt>
                <c:pt idx="5089">
                  <c:v>#N/A</c:v>
                </c:pt>
                <c:pt idx="5090">
                  <c:v>#N/A</c:v>
                </c:pt>
                <c:pt idx="5091">
                  <c:v>#N/A</c:v>
                </c:pt>
                <c:pt idx="5092">
                  <c:v>#N/A</c:v>
                </c:pt>
                <c:pt idx="5093">
                  <c:v>#N/A</c:v>
                </c:pt>
                <c:pt idx="5094">
                  <c:v>#N/A</c:v>
                </c:pt>
                <c:pt idx="5095">
                  <c:v>#N/A</c:v>
                </c:pt>
                <c:pt idx="5096">
                  <c:v>#N/A</c:v>
                </c:pt>
                <c:pt idx="5097">
                  <c:v>#N/A</c:v>
                </c:pt>
                <c:pt idx="5098">
                  <c:v>#N/A</c:v>
                </c:pt>
                <c:pt idx="5099">
                  <c:v>#N/A</c:v>
                </c:pt>
                <c:pt idx="5100">
                  <c:v>#N/A</c:v>
                </c:pt>
                <c:pt idx="5101">
                  <c:v>#N/A</c:v>
                </c:pt>
                <c:pt idx="5102">
                  <c:v>#N/A</c:v>
                </c:pt>
                <c:pt idx="5103">
                  <c:v>#N/A</c:v>
                </c:pt>
                <c:pt idx="5104">
                  <c:v>#N/A</c:v>
                </c:pt>
                <c:pt idx="5105">
                  <c:v>#N/A</c:v>
                </c:pt>
                <c:pt idx="5106">
                  <c:v>#N/A</c:v>
                </c:pt>
                <c:pt idx="5107">
                  <c:v>#N/A</c:v>
                </c:pt>
                <c:pt idx="5108">
                  <c:v>#N/A</c:v>
                </c:pt>
                <c:pt idx="5109">
                  <c:v>#N/A</c:v>
                </c:pt>
                <c:pt idx="5110">
                  <c:v>#N/A</c:v>
                </c:pt>
                <c:pt idx="5111">
                  <c:v>#N/A</c:v>
                </c:pt>
                <c:pt idx="5112">
                  <c:v>#N/A</c:v>
                </c:pt>
                <c:pt idx="5113">
                  <c:v>#N/A</c:v>
                </c:pt>
                <c:pt idx="5114">
                  <c:v>#N/A</c:v>
                </c:pt>
                <c:pt idx="5115">
                  <c:v>#N/A</c:v>
                </c:pt>
                <c:pt idx="5116">
                  <c:v>#N/A</c:v>
                </c:pt>
                <c:pt idx="5117">
                  <c:v>#N/A</c:v>
                </c:pt>
                <c:pt idx="5118">
                  <c:v>#N/A</c:v>
                </c:pt>
                <c:pt idx="5119">
                  <c:v>#N/A</c:v>
                </c:pt>
                <c:pt idx="5120">
                  <c:v>#N/A</c:v>
                </c:pt>
                <c:pt idx="5121">
                  <c:v>#N/A</c:v>
                </c:pt>
                <c:pt idx="5122">
                  <c:v>#N/A</c:v>
                </c:pt>
                <c:pt idx="5123">
                  <c:v>#N/A</c:v>
                </c:pt>
                <c:pt idx="5124">
                  <c:v>#N/A</c:v>
                </c:pt>
                <c:pt idx="5125">
                  <c:v>#N/A</c:v>
                </c:pt>
                <c:pt idx="5126">
                  <c:v>#N/A</c:v>
                </c:pt>
                <c:pt idx="5127">
                  <c:v>#N/A</c:v>
                </c:pt>
                <c:pt idx="5128">
                  <c:v>#N/A</c:v>
                </c:pt>
                <c:pt idx="5129">
                  <c:v>#N/A</c:v>
                </c:pt>
                <c:pt idx="5130">
                  <c:v>#N/A</c:v>
                </c:pt>
                <c:pt idx="5131">
                  <c:v>#N/A</c:v>
                </c:pt>
                <c:pt idx="5132">
                  <c:v>#N/A</c:v>
                </c:pt>
                <c:pt idx="5133">
                  <c:v>#N/A</c:v>
                </c:pt>
                <c:pt idx="5134">
                  <c:v>#N/A</c:v>
                </c:pt>
                <c:pt idx="5135">
                  <c:v>#N/A</c:v>
                </c:pt>
                <c:pt idx="5136">
                  <c:v>#N/A</c:v>
                </c:pt>
                <c:pt idx="5137">
                  <c:v>#N/A</c:v>
                </c:pt>
                <c:pt idx="5138">
                  <c:v>#N/A</c:v>
                </c:pt>
                <c:pt idx="5139">
                  <c:v>#N/A</c:v>
                </c:pt>
                <c:pt idx="5140">
                  <c:v>#N/A</c:v>
                </c:pt>
                <c:pt idx="5141">
                  <c:v>#N/A</c:v>
                </c:pt>
                <c:pt idx="5142">
                  <c:v>#N/A</c:v>
                </c:pt>
                <c:pt idx="5143">
                  <c:v>#N/A</c:v>
                </c:pt>
                <c:pt idx="5144">
                  <c:v>#N/A</c:v>
                </c:pt>
                <c:pt idx="5145">
                  <c:v>#N/A</c:v>
                </c:pt>
                <c:pt idx="5146">
                  <c:v>#N/A</c:v>
                </c:pt>
                <c:pt idx="5147">
                  <c:v>#N/A</c:v>
                </c:pt>
                <c:pt idx="5148">
                  <c:v>#N/A</c:v>
                </c:pt>
                <c:pt idx="5149">
                  <c:v>#N/A</c:v>
                </c:pt>
                <c:pt idx="5150">
                  <c:v>#N/A</c:v>
                </c:pt>
                <c:pt idx="5151">
                  <c:v>#N/A</c:v>
                </c:pt>
                <c:pt idx="5152">
                  <c:v>#N/A</c:v>
                </c:pt>
                <c:pt idx="5153">
                  <c:v>#N/A</c:v>
                </c:pt>
                <c:pt idx="5154">
                  <c:v>#N/A</c:v>
                </c:pt>
                <c:pt idx="5155">
                  <c:v>#N/A</c:v>
                </c:pt>
                <c:pt idx="5156">
                  <c:v>#N/A</c:v>
                </c:pt>
                <c:pt idx="5157">
                  <c:v>#N/A</c:v>
                </c:pt>
                <c:pt idx="5158">
                  <c:v>#N/A</c:v>
                </c:pt>
                <c:pt idx="5159">
                  <c:v>#N/A</c:v>
                </c:pt>
                <c:pt idx="5160">
                  <c:v>#N/A</c:v>
                </c:pt>
                <c:pt idx="5161">
                  <c:v>#N/A</c:v>
                </c:pt>
                <c:pt idx="5162">
                  <c:v>#N/A</c:v>
                </c:pt>
                <c:pt idx="5163">
                  <c:v>#N/A</c:v>
                </c:pt>
                <c:pt idx="5164">
                  <c:v>#N/A</c:v>
                </c:pt>
                <c:pt idx="5165">
                  <c:v>#N/A</c:v>
                </c:pt>
                <c:pt idx="5166">
                  <c:v>#N/A</c:v>
                </c:pt>
                <c:pt idx="5167">
                  <c:v>#N/A</c:v>
                </c:pt>
                <c:pt idx="5168">
                  <c:v>#N/A</c:v>
                </c:pt>
                <c:pt idx="5169">
                  <c:v>#N/A</c:v>
                </c:pt>
                <c:pt idx="5170">
                  <c:v>#N/A</c:v>
                </c:pt>
                <c:pt idx="5171">
                  <c:v>#N/A</c:v>
                </c:pt>
                <c:pt idx="5172">
                  <c:v>#N/A</c:v>
                </c:pt>
                <c:pt idx="5173">
                  <c:v>#N/A</c:v>
                </c:pt>
                <c:pt idx="5174">
                  <c:v>#N/A</c:v>
                </c:pt>
                <c:pt idx="5175">
                  <c:v>#N/A</c:v>
                </c:pt>
                <c:pt idx="5176">
                  <c:v>#N/A</c:v>
                </c:pt>
                <c:pt idx="5177">
                  <c:v>#N/A</c:v>
                </c:pt>
                <c:pt idx="5178">
                  <c:v>#N/A</c:v>
                </c:pt>
                <c:pt idx="5179">
                  <c:v>#N/A</c:v>
                </c:pt>
                <c:pt idx="5180">
                  <c:v>#N/A</c:v>
                </c:pt>
                <c:pt idx="5181">
                  <c:v>#N/A</c:v>
                </c:pt>
                <c:pt idx="5182">
                  <c:v>#N/A</c:v>
                </c:pt>
                <c:pt idx="5183">
                  <c:v>#N/A</c:v>
                </c:pt>
                <c:pt idx="5184">
                  <c:v>#N/A</c:v>
                </c:pt>
                <c:pt idx="5185">
                  <c:v>#N/A</c:v>
                </c:pt>
                <c:pt idx="5186">
                  <c:v>#N/A</c:v>
                </c:pt>
                <c:pt idx="5187">
                  <c:v>#N/A</c:v>
                </c:pt>
                <c:pt idx="5188">
                  <c:v>#N/A</c:v>
                </c:pt>
                <c:pt idx="5189">
                  <c:v>#N/A</c:v>
                </c:pt>
                <c:pt idx="5190">
                  <c:v>#N/A</c:v>
                </c:pt>
                <c:pt idx="5191">
                  <c:v>#N/A</c:v>
                </c:pt>
                <c:pt idx="5192">
                  <c:v>#N/A</c:v>
                </c:pt>
                <c:pt idx="5193">
                  <c:v>#N/A</c:v>
                </c:pt>
                <c:pt idx="5194">
                  <c:v>#N/A</c:v>
                </c:pt>
                <c:pt idx="5195">
                  <c:v>#N/A</c:v>
                </c:pt>
                <c:pt idx="5196">
                  <c:v>#N/A</c:v>
                </c:pt>
                <c:pt idx="5197">
                  <c:v>#N/A</c:v>
                </c:pt>
                <c:pt idx="5198">
                  <c:v>#N/A</c:v>
                </c:pt>
                <c:pt idx="5199">
                  <c:v>#N/A</c:v>
                </c:pt>
                <c:pt idx="5200">
                  <c:v>#N/A</c:v>
                </c:pt>
                <c:pt idx="5201">
                  <c:v>#N/A</c:v>
                </c:pt>
                <c:pt idx="5202">
                  <c:v>#N/A</c:v>
                </c:pt>
                <c:pt idx="5203">
                  <c:v>#N/A</c:v>
                </c:pt>
                <c:pt idx="5204">
                  <c:v>#N/A</c:v>
                </c:pt>
                <c:pt idx="5205">
                  <c:v>#N/A</c:v>
                </c:pt>
                <c:pt idx="5206">
                  <c:v>#N/A</c:v>
                </c:pt>
                <c:pt idx="5207">
                  <c:v>#N/A</c:v>
                </c:pt>
                <c:pt idx="5208">
                  <c:v>#N/A</c:v>
                </c:pt>
                <c:pt idx="5209">
                  <c:v>#N/A</c:v>
                </c:pt>
                <c:pt idx="5210">
                  <c:v>#N/A</c:v>
                </c:pt>
                <c:pt idx="5211">
                  <c:v>#N/A</c:v>
                </c:pt>
                <c:pt idx="5212">
                  <c:v>#N/A</c:v>
                </c:pt>
                <c:pt idx="5213">
                  <c:v>#N/A</c:v>
                </c:pt>
                <c:pt idx="5214">
                  <c:v>#N/A</c:v>
                </c:pt>
                <c:pt idx="5215">
                  <c:v>#N/A</c:v>
                </c:pt>
                <c:pt idx="5216">
                  <c:v>#N/A</c:v>
                </c:pt>
                <c:pt idx="5217">
                  <c:v>#N/A</c:v>
                </c:pt>
                <c:pt idx="5218">
                  <c:v>#N/A</c:v>
                </c:pt>
                <c:pt idx="5219">
                  <c:v>#N/A</c:v>
                </c:pt>
                <c:pt idx="5220">
                  <c:v>#N/A</c:v>
                </c:pt>
                <c:pt idx="5221">
                  <c:v>#N/A</c:v>
                </c:pt>
                <c:pt idx="5222">
                  <c:v>#N/A</c:v>
                </c:pt>
                <c:pt idx="5223">
                  <c:v>#N/A</c:v>
                </c:pt>
                <c:pt idx="5224">
                  <c:v>#N/A</c:v>
                </c:pt>
                <c:pt idx="5225">
                  <c:v>#N/A</c:v>
                </c:pt>
                <c:pt idx="5226">
                  <c:v>#N/A</c:v>
                </c:pt>
                <c:pt idx="5227">
                  <c:v>#N/A</c:v>
                </c:pt>
                <c:pt idx="5228">
                  <c:v>#N/A</c:v>
                </c:pt>
                <c:pt idx="5229">
                  <c:v>#N/A</c:v>
                </c:pt>
                <c:pt idx="5230">
                  <c:v>#N/A</c:v>
                </c:pt>
                <c:pt idx="5231">
                  <c:v>#N/A</c:v>
                </c:pt>
                <c:pt idx="5232">
                  <c:v>#N/A</c:v>
                </c:pt>
                <c:pt idx="5233">
                  <c:v>#N/A</c:v>
                </c:pt>
                <c:pt idx="5234">
                  <c:v>#N/A</c:v>
                </c:pt>
                <c:pt idx="5235">
                  <c:v>#N/A</c:v>
                </c:pt>
                <c:pt idx="5236">
                  <c:v>#N/A</c:v>
                </c:pt>
                <c:pt idx="5237">
                  <c:v>#N/A</c:v>
                </c:pt>
                <c:pt idx="5238">
                  <c:v>#N/A</c:v>
                </c:pt>
                <c:pt idx="5239">
                  <c:v>#N/A</c:v>
                </c:pt>
                <c:pt idx="5240">
                  <c:v>#N/A</c:v>
                </c:pt>
                <c:pt idx="5241">
                  <c:v>#N/A</c:v>
                </c:pt>
                <c:pt idx="5242">
                  <c:v>#N/A</c:v>
                </c:pt>
                <c:pt idx="5243">
                  <c:v>#N/A</c:v>
                </c:pt>
                <c:pt idx="5244">
                  <c:v>#N/A</c:v>
                </c:pt>
                <c:pt idx="5245">
                  <c:v>#N/A</c:v>
                </c:pt>
                <c:pt idx="5246">
                  <c:v>#N/A</c:v>
                </c:pt>
                <c:pt idx="5247">
                  <c:v>#N/A</c:v>
                </c:pt>
                <c:pt idx="5248">
                  <c:v>#N/A</c:v>
                </c:pt>
                <c:pt idx="5249">
                  <c:v>#N/A</c:v>
                </c:pt>
                <c:pt idx="5250">
                  <c:v>#N/A</c:v>
                </c:pt>
                <c:pt idx="5251">
                  <c:v>#N/A</c:v>
                </c:pt>
                <c:pt idx="5252">
                  <c:v>#N/A</c:v>
                </c:pt>
                <c:pt idx="5253">
                  <c:v>#N/A</c:v>
                </c:pt>
                <c:pt idx="5254">
                  <c:v>#N/A</c:v>
                </c:pt>
                <c:pt idx="5255">
                  <c:v>#N/A</c:v>
                </c:pt>
                <c:pt idx="5256">
                  <c:v>#N/A</c:v>
                </c:pt>
                <c:pt idx="5257">
                  <c:v>#N/A</c:v>
                </c:pt>
                <c:pt idx="5258">
                  <c:v>#N/A</c:v>
                </c:pt>
                <c:pt idx="5259">
                  <c:v>#N/A</c:v>
                </c:pt>
                <c:pt idx="5260">
                  <c:v>#N/A</c:v>
                </c:pt>
                <c:pt idx="5261">
                  <c:v>#N/A</c:v>
                </c:pt>
                <c:pt idx="5262">
                  <c:v>#N/A</c:v>
                </c:pt>
                <c:pt idx="5263">
                  <c:v>#N/A</c:v>
                </c:pt>
                <c:pt idx="5264">
                  <c:v>#N/A</c:v>
                </c:pt>
                <c:pt idx="5265">
                  <c:v>#N/A</c:v>
                </c:pt>
                <c:pt idx="5266">
                  <c:v>#N/A</c:v>
                </c:pt>
                <c:pt idx="5267">
                  <c:v>#N/A</c:v>
                </c:pt>
                <c:pt idx="5268">
                  <c:v>#N/A</c:v>
                </c:pt>
                <c:pt idx="5269">
                  <c:v>#N/A</c:v>
                </c:pt>
                <c:pt idx="5270">
                  <c:v>#N/A</c:v>
                </c:pt>
                <c:pt idx="5271">
                  <c:v>#N/A</c:v>
                </c:pt>
                <c:pt idx="5272">
                  <c:v>#N/A</c:v>
                </c:pt>
                <c:pt idx="5273">
                  <c:v>#N/A</c:v>
                </c:pt>
                <c:pt idx="5274">
                  <c:v>#N/A</c:v>
                </c:pt>
                <c:pt idx="5275">
                  <c:v>#N/A</c:v>
                </c:pt>
                <c:pt idx="5276">
                  <c:v>#N/A</c:v>
                </c:pt>
                <c:pt idx="5277">
                  <c:v>#N/A</c:v>
                </c:pt>
                <c:pt idx="5278">
                  <c:v>#N/A</c:v>
                </c:pt>
                <c:pt idx="5279">
                  <c:v>#N/A</c:v>
                </c:pt>
                <c:pt idx="5280">
                  <c:v>#N/A</c:v>
                </c:pt>
                <c:pt idx="5281">
                  <c:v>#N/A</c:v>
                </c:pt>
                <c:pt idx="5282">
                  <c:v>#N/A</c:v>
                </c:pt>
                <c:pt idx="5283">
                  <c:v>#N/A</c:v>
                </c:pt>
                <c:pt idx="5284">
                  <c:v>#N/A</c:v>
                </c:pt>
                <c:pt idx="5285">
                  <c:v>#N/A</c:v>
                </c:pt>
                <c:pt idx="5286">
                  <c:v>#N/A</c:v>
                </c:pt>
                <c:pt idx="5287">
                  <c:v>#N/A</c:v>
                </c:pt>
                <c:pt idx="5288">
                  <c:v>#N/A</c:v>
                </c:pt>
                <c:pt idx="5289">
                  <c:v>#N/A</c:v>
                </c:pt>
                <c:pt idx="5290">
                  <c:v>#N/A</c:v>
                </c:pt>
                <c:pt idx="5291">
                  <c:v>#N/A</c:v>
                </c:pt>
                <c:pt idx="5292">
                  <c:v>#N/A</c:v>
                </c:pt>
                <c:pt idx="5293">
                  <c:v>#N/A</c:v>
                </c:pt>
                <c:pt idx="5294">
                  <c:v>#N/A</c:v>
                </c:pt>
                <c:pt idx="5295">
                  <c:v>#N/A</c:v>
                </c:pt>
                <c:pt idx="5296">
                  <c:v>#N/A</c:v>
                </c:pt>
                <c:pt idx="5297">
                  <c:v>#N/A</c:v>
                </c:pt>
                <c:pt idx="5298">
                  <c:v>#N/A</c:v>
                </c:pt>
                <c:pt idx="5299">
                  <c:v>#N/A</c:v>
                </c:pt>
                <c:pt idx="5300">
                  <c:v>#N/A</c:v>
                </c:pt>
                <c:pt idx="5301">
                  <c:v>#N/A</c:v>
                </c:pt>
                <c:pt idx="5302">
                  <c:v>#N/A</c:v>
                </c:pt>
                <c:pt idx="5303">
                  <c:v>#N/A</c:v>
                </c:pt>
                <c:pt idx="5304">
                  <c:v>#N/A</c:v>
                </c:pt>
                <c:pt idx="5305">
                  <c:v>#N/A</c:v>
                </c:pt>
                <c:pt idx="5306">
                  <c:v>#N/A</c:v>
                </c:pt>
                <c:pt idx="5307">
                  <c:v>#N/A</c:v>
                </c:pt>
                <c:pt idx="5308">
                  <c:v>#N/A</c:v>
                </c:pt>
                <c:pt idx="5309">
                  <c:v>#N/A</c:v>
                </c:pt>
                <c:pt idx="5310">
                  <c:v>#N/A</c:v>
                </c:pt>
                <c:pt idx="5311">
                  <c:v>#N/A</c:v>
                </c:pt>
                <c:pt idx="5312">
                  <c:v>#N/A</c:v>
                </c:pt>
                <c:pt idx="5313">
                  <c:v>#N/A</c:v>
                </c:pt>
                <c:pt idx="5314">
                  <c:v>#N/A</c:v>
                </c:pt>
                <c:pt idx="5315">
                  <c:v>#N/A</c:v>
                </c:pt>
                <c:pt idx="5316">
                  <c:v>#N/A</c:v>
                </c:pt>
                <c:pt idx="5317">
                  <c:v>#N/A</c:v>
                </c:pt>
                <c:pt idx="5318">
                  <c:v>#N/A</c:v>
                </c:pt>
                <c:pt idx="5319">
                  <c:v>#N/A</c:v>
                </c:pt>
                <c:pt idx="5320">
                  <c:v>#N/A</c:v>
                </c:pt>
                <c:pt idx="5321">
                  <c:v>#N/A</c:v>
                </c:pt>
                <c:pt idx="5322">
                  <c:v>#N/A</c:v>
                </c:pt>
                <c:pt idx="5323">
                  <c:v>#N/A</c:v>
                </c:pt>
                <c:pt idx="5324">
                  <c:v>#N/A</c:v>
                </c:pt>
                <c:pt idx="5325">
                  <c:v>#N/A</c:v>
                </c:pt>
                <c:pt idx="5326">
                  <c:v>#N/A</c:v>
                </c:pt>
                <c:pt idx="5327">
                  <c:v>#N/A</c:v>
                </c:pt>
                <c:pt idx="5328">
                  <c:v>#N/A</c:v>
                </c:pt>
                <c:pt idx="5329">
                  <c:v>#N/A</c:v>
                </c:pt>
                <c:pt idx="5330">
                  <c:v>#N/A</c:v>
                </c:pt>
                <c:pt idx="5331">
                  <c:v>#N/A</c:v>
                </c:pt>
                <c:pt idx="5332">
                  <c:v>#N/A</c:v>
                </c:pt>
                <c:pt idx="5333">
                  <c:v>#N/A</c:v>
                </c:pt>
                <c:pt idx="5334">
                  <c:v>#N/A</c:v>
                </c:pt>
                <c:pt idx="5335">
                  <c:v>#N/A</c:v>
                </c:pt>
                <c:pt idx="5336">
                  <c:v>#N/A</c:v>
                </c:pt>
                <c:pt idx="5337">
                  <c:v>#N/A</c:v>
                </c:pt>
                <c:pt idx="5338">
                  <c:v>#N/A</c:v>
                </c:pt>
                <c:pt idx="5339">
                  <c:v>#N/A</c:v>
                </c:pt>
                <c:pt idx="5340">
                  <c:v>#N/A</c:v>
                </c:pt>
                <c:pt idx="5341">
                  <c:v>#N/A</c:v>
                </c:pt>
                <c:pt idx="5342">
                  <c:v>#N/A</c:v>
                </c:pt>
                <c:pt idx="5343">
                  <c:v>#N/A</c:v>
                </c:pt>
                <c:pt idx="5344">
                  <c:v>#N/A</c:v>
                </c:pt>
                <c:pt idx="5345">
                  <c:v>#N/A</c:v>
                </c:pt>
                <c:pt idx="5346">
                  <c:v>#N/A</c:v>
                </c:pt>
                <c:pt idx="5347">
                  <c:v>#N/A</c:v>
                </c:pt>
                <c:pt idx="5348">
                  <c:v>#N/A</c:v>
                </c:pt>
                <c:pt idx="5349">
                  <c:v>#N/A</c:v>
                </c:pt>
                <c:pt idx="5350">
                  <c:v>#N/A</c:v>
                </c:pt>
                <c:pt idx="5351">
                  <c:v>#N/A</c:v>
                </c:pt>
                <c:pt idx="5352">
                  <c:v>#N/A</c:v>
                </c:pt>
                <c:pt idx="5353">
                  <c:v>#N/A</c:v>
                </c:pt>
                <c:pt idx="5354">
                  <c:v>#N/A</c:v>
                </c:pt>
                <c:pt idx="5355">
                  <c:v>#N/A</c:v>
                </c:pt>
                <c:pt idx="5356">
                  <c:v>#N/A</c:v>
                </c:pt>
                <c:pt idx="5357">
                  <c:v>#N/A</c:v>
                </c:pt>
                <c:pt idx="5358">
                  <c:v>#N/A</c:v>
                </c:pt>
                <c:pt idx="5359">
                  <c:v>#N/A</c:v>
                </c:pt>
                <c:pt idx="5360">
                  <c:v>#N/A</c:v>
                </c:pt>
                <c:pt idx="5361">
                  <c:v>#N/A</c:v>
                </c:pt>
                <c:pt idx="5362">
                  <c:v>#N/A</c:v>
                </c:pt>
                <c:pt idx="5363">
                  <c:v>#N/A</c:v>
                </c:pt>
                <c:pt idx="5364">
                  <c:v>#N/A</c:v>
                </c:pt>
                <c:pt idx="5365">
                  <c:v>#N/A</c:v>
                </c:pt>
                <c:pt idx="5366">
                  <c:v>#N/A</c:v>
                </c:pt>
                <c:pt idx="5367">
                  <c:v>#N/A</c:v>
                </c:pt>
                <c:pt idx="5368">
                  <c:v>#N/A</c:v>
                </c:pt>
                <c:pt idx="5369">
                  <c:v>#N/A</c:v>
                </c:pt>
                <c:pt idx="5370">
                  <c:v>#N/A</c:v>
                </c:pt>
                <c:pt idx="5371">
                  <c:v>#N/A</c:v>
                </c:pt>
                <c:pt idx="5372">
                  <c:v>#N/A</c:v>
                </c:pt>
                <c:pt idx="5373">
                  <c:v>#N/A</c:v>
                </c:pt>
                <c:pt idx="5374">
                  <c:v>#N/A</c:v>
                </c:pt>
                <c:pt idx="5375">
                  <c:v>#N/A</c:v>
                </c:pt>
                <c:pt idx="5376">
                  <c:v>#N/A</c:v>
                </c:pt>
                <c:pt idx="5377">
                  <c:v>#N/A</c:v>
                </c:pt>
                <c:pt idx="5378">
                  <c:v>#N/A</c:v>
                </c:pt>
                <c:pt idx="5379">
                  <c:v>#N/A</c:v>
                </c:pt>
                <c:pt idx="5380">
                  <c:v>#N/A</c:v>
                </c:pt>
                <c:pt idx="5381">
                  <c:v>#N/A</c:v>
                </c:pt>
                <c:pt idx="5382">
                  <c:v>#N/A</c:v>
                </c:pt>
                <c:pt idx="5383">
                  <c:v>#N/A</c:v>
                </c:pt>
                <c:pt idx="5384">
                  <c:v>#N/A</c:v>
                </c:pt>
                <c:pt idx="5385">
                  <c:v>#N/A</c:v>
                </c:pt>
                <c:pt idx="5386">
                  <c:v>#N/A</c:v>
                </c:pt>
                <c:pt idx="5387">
                  <c:v>#N/A</c:v>
                </c:pt>
                <c:pt idx="5388">
                  <c:v>#N/A</c:v>
                </c:pt>
                <c:pt idx="5389">
                  <c:v>#N/A</c:v>
                </c:pt>
                <c:pt idx="5390">
                  <c:v>#N/A</c:v>
                </c:pt>
                <c:pt idx="5391">
                  <c:v>#N/A</c:v>
                </c:pt>
                <c:pt idx="5392">
                  <c:v>#N/A</c:v>
                </c:pt>
                <c:pt idx="5393">
                  <c:v>#N/A</c:v>
                </c:pt>
                <c:pt idx="5394">
                  <c:v>#N/A</c:v>
                </c:pt>
                <c:pt idx="5395">
                  <c:v>#N/A</c:v>
                </c:pt>
                <c:pt idx="5396">
                  <c:v>#N/A</c:v>
                </c:pt>
                <c:pt idx="5397">
                  <c:v>#N/A</c:v>
                </c:pt>
                <c:pt idx="5398">
                  <c:v>#N/A</c:v>
                </c:pt>
                <c:pt idx="5399">
                  <c:v>#N/A</c:v>
                </c:pt>
                <c:pt idx="5400">
                  <c:v>#N/A</c:v>
                </c:pt>
                <c:pt idx="5401">
                  <c:v>#N/A</c:v>
                </c:pt>
                <c:pt idx="5402">
                  <c:v>#N/A</c:v>
                </c:pt>
                <c:pt idx="5403">
                  <c:v>#N/A</c:v>
                </c:pt>
                <c:pt idx="5404">
                  <c:v>#N/A</c:v>
                </c:pt>
                <c:pt idx="5405">
                  <c:v>#N/A</c:v>
                </c:pt>
                <c:pt idx="5406">
                  <c:v>#N/A</c:v>
                </c:pt>
                <c:pt idx="5407">
                  <c:v>#N/A</c:v>
                </c:pt>
                <c:pt idx="5408">
                  <c:v>#N/A</c:v>
                </c:pt>
                <c:pt idx="5409">
                  <c:v>#N/A</c:v>
                </c:pt>
                <c:pt idx="5410">
                  <c:v>#N/A</c:v>
                </c:pt>
                <c:pt idx="5411">
                  <c:v>#N/A</c:v>
                </c:pt>
                <c:pt idx="5412">
                  <c:v>#N/A</c:v>
                </c:pt>
                <c:pt idx="5413">
                  <c:v>#N/A</c:v>
                </c:pt>
                <c:pt idx="5414">
                  <c:v>#N/A</c:v>
                </c:pt>
                <c:pt idx="5415">
                  <c:v>#N/A</c:v>
                </c:pt>
                <c:pt idx="5416">
                  <c:v>#N/A</c:v>
                </c:pt>
                <c:pt idx="5417">
                  <c:v>#N/A</c:v>
                </c:pt>
                <c:pt idx="5418">
                  <c:v>#N/A</c:v>
                </c:pt>
                <c:pt idx="5419">
                  <c:v>#N/A</c:v>
                </c:pt>
                <c:pt idx="5420">
                  <c:v>#N/A</c:v>
                </c:pt>
                <c:pt idx="5421">
                  <c:v>#N/A</c:v>
                </c:pt>
                <c:pt idx="5422">
                  <c:v>#N/A</c:v>
                </c:pt>
                <c:pt idx="5423">
                  <c:v>#N/A</c:v>
                </c:pt>
                <c:pt idx="5424">
                  <c:v>#N/A</c:v>
                </c:pt>
                <c:pt idx="5425">
                  <c:v>#N/A</c:v>
                </c:pt>
                <c:pt idx="5426">
                  <c:v>#N/A</c:v>
                </c:pt>
                <c:pt idx="5427">
                  <c:v>#N/A</c:v>
                </c:pt>
                <c:pt idx="5428">
                  <c:v>#N/A</c:v>
                </c:pt>
                <c:pt idx="5429">
                  <c:v>#N/A</c:v>
                </c:pt>
                <c:pt idx="5430">
                  <c:v>#N/A</c:v>
                </c:pt>
                <c:pt idx="5431">
                  <c:v>#N/A</c:v>
                </c:pt>
                <c:pt idx="5432">
                  <c:v>#N/A</c:v>
                </c:pt>
                <c:pt idx="5433">
                  <c:v>#N/A</c:v>
                </c:pt>
                <c:pt idx="5434">
                  <c:v>#N/A</c:v>
                </c:pt>
                <c:pt idx="5435">
                  <c:v>#N/A</c:v>
                </c:pt>
                <c:pt idx="5436">
                  <c:v>#N/A</c:v>
                </c:pt>
                <c:pt idx="5437">
                  <c:v>#N/A</c:v>
                </c:pt>
                <c:pt idx="5438">
                  <c:v>#N/A</c:v>
                </c:pt>
                <c:pt idx="5439">
                  <c:v>#N/A</c:v>
                </c:pt>
                <c:pt idx="5440">
                  <c:v>#N/A</c:v>
                </c:pt>
                <c:pt idx="5441">
                  <c:v>#N/A</c:v>
                </c:pt>
                <c:pt idx="5442">
                  <c:v>#N/A</c:v>
                </c:pt>
                <c:pt idx="5443">
                  <c:v>#N/A</c:v>
                </c:pt>
                <c:pt idx="5444">
                  <c:v>#N/A</c:v>
                </c:pt>
                <c:pt idx="5445">
                  <c:v>#N/A</c:v>
                </c:pt>
                <c:pt idx="5446">
                  <c:v>#N/A</c:v>
                </c:pt>
                <c:pt idx="5447">
                  <c:v>#N/A</c:v>
                </c:pt>
                <c:pt idx="5448">
                  <c:v>#N/A</c:v>
                </c:pt>
                <c:pt idx="5449">
                  <c:v>#N/A</c:v>
                </c:pt>
                <c:pt idx="5450">
                  <c:v>#N/A</c:v>
                </c:pt>
                <c:pt idx="5451">
                  <c:v>#N/A</c:v>
                </c:pt>
                <c:pt idx="5452">
                  <c:v>#N/A</c:v>
                </c:pt>
                <c:pt idx="5453">
                  <c:v>#N/A</c:v>
                </c:pt>
                <c:pt idx="5454">
                  <c:v>#N/A</c:v>
                </c:pt>
                <c:pt idx="5455">
                  <c:v>#N/A</c:v>
                </c:pt>
                <c:pt idx="5456">
                  <c:v>#N/A</c:v>
                </c:pt>
                <c:pt idx="5457">
                  <c:v>#N/A</c:v>
                </c:pt>
                <c:pt idx="5458">
                  <c:v>#N/A</c:v>
                </c:pt>
                <c:pt idx="5459">
                  <c:v>#N/A</c:v>
                </c:pt>
                <c:pt idx="5460">
                  <c:v>#N/A</c:v>
                </c:pt>
                <c:pt idx="5461">
                  <c:v>#N/A</c:v>
                </c:pt>
                <c:pt idx="5462">
                  <c:v>#N/A</c:v>
                </c:pt>
                <c:pt idx="5463">
                  <c:v>#N/A</c:v>
                </c:pt>
                <c:pt idx="5464">
                  <c:v>#N/A</c:v>
                </c:pt>
                <c:pt idx="5465">
                  <c:v>#N/A</c:v>
                </c:pt>
                <c:pt idx="5466">
                  <c:v>#N/A</c:v>
                </c:pt>
                <c:pt idx="5467">
                  <c:v>#N/A</c:v>
                </c:pt>
                <c:pt idx="5468">
                  <c:v>#N/A</c:v>
                </c:pt>
                <c:pt idx="5469">
                  <c:v>#N/A</c:v>
                </c:pt>
                <c:pt idx="5470">
                  <c:v>#N/A</c:v>
                </c:pt>
                <c:pt idx="5471">
                  <c:v>#N/A</c:v>
                </c:pt>
                <c:pt idx="5472">
                  <c:v>#N/A</c:v>
                </c:pt>
                <c:pt idx="5473">
                  <c:v>#N/A</c:v>
                </c:pt>
                <c:pt idx="5474">
                  <c:v>#N/A</c:v>
                </c:pt>
                <c:pt idx="5475">
                  <c:v>#N/A</c:v>
                </c:pt>
                <c:pt idx="5476">
                  <c:v>#N/A</c:v>
                </c:pt>
                <c:pt idx="5477">
                  <c:v>#N/A</c:v>
                </c:pt>
                <c:pt idx="5478">
                  <c:v>#N/A</c:v>
                </c:pt>
                <c:pt idx="5479">
                  <c:v>#N/A</c:v>
                </c:pt>
                <c:pt idx="5480">
                  <c:v>#N/A</c:v>
                </c:pt>
                <c:pt idx="5481">
                  <c:v>#N/A</c:v>
                </c:pt>
                <c:pt idx="5482">
                  <c:v>#N/A</c:v>
                </c:pt>
                <c:pt idx="5483">
                  <c:v>#N/A</c:v>
                </c:pt>
                <c:pt idx="5484">
                  <c:v>#N/A</c:v>
                </c:pt>
                <c:pt idx="5485">
                  <c:v>#N/A</c:v>
                </c:pt>
                <c:pt idx="5486">
                  <c:v>#N/A</c:v>
                </c:pt>
                <c:pt idx="5487">
                  <c:v>#N/A</c:v>
                </c:pt>
                <c:pt idx="5488">
                  <c:v>#N/A</c:v>
                </c:pt>
                <c:pt idx="5489">
                  <c:v>#N/A</c:v>
                </c:pt>
                <c:pt idx="5490">
                  <c:v>#N/A</c:v>
                </c:pt>
                <c:pt idx="5491">
                  <c:v>#N/A</c:v>
                </c:pt>
                <c:pt idx="5492">
                  <c:v>#N/A</c:v>
                </c:pt>
                <c:pt idx="5493">
                  <c:v>#N/A</c:v>
                </c:pt>
                <c:pt idx="5494">
                  <c:v>#N/A</c:v>
                </c:pt>
                <c:pt idx="5495">
                  <c:v>#N/A</c:v>
                </c:pt>
                <c:pt idx="5496">
                  <c:v>#N/A</c:v>
                </c:pt>
                <c:pt idx="5497">
                  <c:v>#N/A</c:v>
                </c:pt>
                <c:pt idx="5498">
                  <c:v>#N/A</c:v>
                </c:pt>
                <c:pt idx="5499">
                  <c:v>#N/A</c:v>
                </c:pt>
                <c:pt idx="5500">
                  <c:v>#N/A</c:v>
                </c:pt>
                <c:pt idx="5501">
                  <c:v>#N/A</c:v>
                </c:pt>
                <c:pt idx="5502">
                  <c:v>#N/A</c:v>
                </c:pt>
                <c:pt idx="5503">
                  <c:v>#N/A</c:v>
                </c:pt>
                <c:pt idx="5504">
                  <c:v>#N/A</c:v>
                </c:pt>
                <c:pt idx="5505">
                  <c:v>#N/A</c:v>
                </c:pt>
                <c:pt idx="5506">
                  <c:v>#N/A</c:v>
                </c:pt>
                <c:pt idx="5507">
                  <c:v>#N/A</c:v>
                </c:pt>
                <c:pt idx="5508">
                  <c:v>#N/A</c:v>
                </c:pt>
                <c:pt idx="5509">
                  <c:v>#N/A</c:v>
                </c:pt>
                <c:pt idx="5510">
                  <c:v>#N/A</c:v>
                </c:pt>
                <c:pt idx="5511">
                  <c:v>#N/A</c:v>
                </c:pt>
                <c:pt idx="5512">
                  <c:v>#N/A</c:v>
                </c:pt>
                <c:pt idx="5513">
                  <c:v>#N/A</c:v>
                </c:pt>
                <c:pt idx="5514">
                  <c:v>#N/A</c:v>
                </c:pt>
                <c:pt idx="5515">
                  <c:v>#N/A</c:v>
                </c:pt>
                <c:pt idx="5516">
                  <c:v>#N/A</c:v>
                </c:pt>
                <c:pt idx="5517">
                  <c:v>#N/A</c:v>
                </c:pt>
                <c:pt idx="5518">
                  <c:v>#N/A</c:v>
                </c:pt>
                <c:pt idx="5519">
                  <c:v>#N/A</c:v>
                </c:pt>
                <c:pt idx="5520">
                  <c:v>#N/A</c:v>
                </c:pt>
                <c:pt idx="5521">
                  <c:v>#N/A</c:v>
                </c:pt>
                <c:pt idx="5522">
                  <c:v>#N/A</c:v>
                </c:pt>
                <c:pt idx="5523">
                  <c:v>#N/A</c:v>
                </c:pt>
                <c:pt idx="5524">
                  <c:v>#N/A</c:v>
                </c:pt>
                <c:pt idx="5525">
                  <c:v>#N/A</c:v>
                </c:pt>
                <c:pt idx="5526">
                  <c:v>#N/A</c:v>
                </c:pt>
                <c:pt idx="5527">
                  <c:v>#N/A</c:v>
                </c:pt>
                <c:pt idx="5528">
                  <c:v>#N/A</c:v>
                </c:pt>
                <c:pt idx="5529">
                  <c:v>#N/A</c:v>
                </c:pt>
                <c:pt idx="5530">
                  <c:v>#N/A</c:v>
                </c:pt>
                <c:pt idx="5531">
                  <c:v>#N/A</c:v>
                </c:pt>
                <c:pt idx="5532">
                  <c:v>#N/A</c:v>
                </c:pt>
                <c:pt idx="5533">
                  <c:v>#N/A</c:v>
                </c:pt>
                <c:pt idx="5534">
                  <c:v>#N/A</c:v>
                </c:pt>
                <c:pt idx="5535">
                  <c:v>#N/A</c:v>
                </c:pt>
                <c:pt idx="5536">
                  <c:v>#N/A</c:v>
                </c:pt>
                <c:pt idx="5537">
                  <c:v>#N/A</c:v>
                </c:pt>
                <c:pt idx="5538">
                  <c:v>#N/A</c:v>
                </c:pt>
                <c:pt idx="5539">
                  <c:v>#N/A</c:v>
                </c:pt>
                <c:pt idx="5540">
                  <c:v>#N/A</c:v>
                </c:pt>
                <c:pt idx="5541">
                  <c:v>#N/A</c:v>
                </c:pt>
                <c:pt idx="5542">
                  <c:v>#N/A</c:v>
                </c:pt>
                <c:pt idx="5543">
                  <c:v>#N/A</c:v>
                </c:pt>
                <c:pt idx="5544">
                  <c:v>#N/A</c:v>
                </c:pt>
                <c:pt idx="5545">
                  <c:v>#N/A</c:v>
                </c:pt>
                <c:pt idx="5546">
                  <c:v>#N/A</c:v>
                </c:pt>
                <c:pt idx="5547">
                  <c:v>#N/A</c:v>
                </c:pt>
                <c:pt idx="5548">
                  <c:v>#N/A</c:v>
                </c:pt>
                <c:pt idx="5549">
                  <c:v>#N/A</c:v>
                </c:pt>
                <c:pt idx="5550">
                  <c:v>#N/A</c:v>
                </c:pt>
                <c:pt idx="5551">
                  <c:v>#N/A</c:v>
                </c:pt>
                <c:pt idx="5552">
                  <c:v>#N/A</c:v>
                </c:pt>
                <c:pt idx="5553">
                  <c:v>#N/A</c:v>
                </c:pt>
                <c:pt idx="5554">
                  <c:v>#N/A</c:v>
                </c:pt>
                <c:pt idx="5555">
                  <c:v>#N/A</c:v>
                </c:pt>
                <c:pt idx="5556">
                  <c:v>#N/A</c:v>
                </c:pt>
                <c:pt idx="5557">
                  <c:v>#N/A</c:v>
                </c:pt>
                <c:pt idx="5558">
                  <c:v>#N/A</c:v>
                </c:pt>
                <c:pt idx="5559">
                  <c:v>#N/A</c:v>
                </c:pt>
                <c:pt idx="5560">
                  <c:v>#N/A</c:v>
                </c:pt>
                <c:pt idx="5561">
                  <c:v>#N/A</c:v>
                </c:pt>
                <c:pt idx="5562">
                  <c:v>#N/A</c:v>
                </c:pt>
                <c:pt idx="5563">
                  <c:v>#N/A</c:v>
                </c:pt>
                <c:pt idx="5564">
                  <c:v>#N/A</c:v>
                </c:pt>
                <c:pt idx="5565">
                  <c:v>#N/A</c:v>
                </c:pt>
                <c:pt idx="5566">
                  <c:v>#N/A</c:v>
                </c:pt>
                <c:pt idx="5567">
                  <c:v>#N/A</c:v>
                </c:pt>
                <c:pt idx="5568">
                  <c:v>#N/A</c:v>
                </c:pt>
                <c:pt idx="5569">
                  <c:v>#N/A</c:v>
                </c:pt>
                <c:pt idx="5570">
                  <c:v>#N/A</c:v>
                </c:pt>
                <c:pt idx="5571">
                  <c:v>#N/A</c:v>
                </c:pt>
                <c:pt idx="5572">
                  <c:v>#N/A</c:v>
                </c:pt>
                <c:pt idx="5573">
                  <c:v>#N/A</c:v>
                </c:pt>
                <c:pt idx="5574">
                  <c:v>#N/A</c:v>
                </c:pt>
                <c:pt idx="5575">
                  <c:v>#N/A</c:v>
                </c:pt>
                <c:pt idx="5576">
                  <c:v>#N/A</c:v>
                </c:pt>
                <c:pt idx="5577">
                  <c:v>#N/A</c:v>
                </c:pt>
                <c:pt idx="5578">
                  <c:v>#N/A</c:v>
                </c:pt>
                <c:pt idx="5579">
                  <c:v>#N/A</c:v>
                </c:pt>
                <c:pt idx="5580">
                  <c:v>#N/A</c:v>
                </c:pt>
                <c:pt idx="5581">
                  <c:v>#N/A</c:v>
                </c:pt>
                <c:pt idx="5582">
                  <c:v>#N/A</c:v>
                </c:pt>
                <c:pt idx="5583">
                  <c:v>#N/A</c:v>
                </c:pt>
                <c:pt idx="5584">
                  <c:v>#N/A</c:v>
                </c:pt>
                <c:pt idx="5585">
                  <c:v>#N/A</c:v>
                </c:pt>
                <c:pt idx="5586">
                  <c:v>#N/A</c:v>
                </c:pt>
                <c:pt idx="5587">
                  <c:v>#N/A</c:v>
                </c:pt>
                <c:pt idx="5588">
                  <c:v>#N/A</c:v>
                </c:pt>
                <c:pt idx="5589">
                  <c:v>#N/A</c:v>
                </c:pt>
                <c:pt idx="5590">
                  <c:v>#N/A</c:v>
                </c:pt>
                <c:pt idx="5591">
                  <c:v>#N/A</c:v>
                </c:pt>
                <c:pt idx="5592">
                  <c:v>#N/A</c:v>
                </c:pt>
                <c:pt idx="5593">
                  <c:v>#N/A</c:v>
                </c:pt>
                <c:pt idx="5594">
                  <c:v>#N/A</c:v>
                </c:pt>
                <c:pt idx="5595">
                  <c:v>#N/A</c:v>
                </c:pt>
                <c:pt idx="5596">
                  <c:v>#N/A</c:v>
                </c:pt>
                <c:pt idx="5597">
                  <c:v>#N/A</c:v>
                </c:pt>
                <c:pt idx="5598">
                  <c:v>#N/A</c:v>
                </c:pt>
                <c:pt idx="5599">
                  <c:v>#N/A</c:v>
                </c:pt>
                <c:pt idx="5600">
                  <c:v>#N/A</c:v>
                </c:pt>
                <c:pt idx="5601">
                  <c:v>#N/A</c:v>
                </c:pt>
                <c:pt idx="5602">
                  <c:v>#N/A</c:v>
                </c:pt>
                <c:pt idx="5603">
                  <c:v>#N/A</c:v>
                </c:pt>
                <c:pt idx="5604">
                  <c:v>#N/A</c:v>
                </c:pt>
                <c:pt idx="5605">
                  <c:v>#N/A</c:v>
                </c:pt>
                <c:pt idx="5606">
                  <c:v>#N/A</c:v>
                </c:pt>
                <c:pt idx="5607">
                  <c:v>#N/A</c:v>
                </c:pt>
                <c:pt idx="5608">
                  <c:v>#N/A</c:v>
                </c:pt>
                <c:pt idx="5609">
                  <c:v>#N/A</c:v>
                </c:pt>
                <c:pt idx="5610">
                  <c:v>#N/A</c:v>
                </c:pt>
                <c:pt idx="5611">
                  <c:v>#N/A</c:v>
                </c:pt>
                <c:pt idx="5612">
                  <c:v>#N/A</c:v>
                </c:pt>
                <c:pt idx="5613">
                  <c:v>#N/A</c:v>
                </c:pt>
                <c:pt idx="5614">
                  <c:v>#N/A</c:v>
                </c:pt>
                <c:pt idx="5615">
                  <c:v>#N/A</c:v>
                </c:pt>
                <c:pt idx="5616">
                  <c:v>#N/A</c:v>
                </c:pt>
                <c:pt idx="5617">
                  <c:v>#N/A</c:v>
                </c:pt>
                <c:pt idx="5618">
                  <c:v>#N/A</c:v>
                </c:pt>
                <c:pt idx="5619">
                  <c:v>#N/A</c:v>
                </c:pt>
                <c:pt idx="5620">
                  <c:v>#N/A</c:v>
                </c:pt>
                <c:pt idx="5621">
                  <c:v>#N/A</c:v>
                </c:pt>
                <c:pt idx="5622">
                  <c:v>#N/A</c:v>
                </c:pt>
                <c:pt idx="5623">
                  <c:v>#N/A</c:v>
                </c:pt>
                <c:pt idx="5624">
                  <c:v>#N/A</c:v>
                </c:pt>
                <c:pt idx="5625">
                  <c:v>#N/A</c:v>
                </c:pt>
                <c:pt idx="5626">
                  <c:v>#N/A</c:v>
                </c:pt>
                <c:pt idx="5627">
                  <c:v>#N/A</c:v>
                </c:pt>
                <c:pt idx="5628">
                  <c:v>#N/A</c:v>
                </c:pt>
                <c:pt idx="5629">
                  <c:v>#N/A</c:v>
                </c:pt>
                <c:pt idx="5630">
                  <c:v>#N/A</c:v>
                </c:pt>
                <c:pt idx="5631">
                  <c:v>#N/A</c:v>
                </c:pt>
                <c:pt idx="5632">
                  <c:v>#N/A</c:v>
                </c:pt>
                <c:pt idx="5633">
                  <c:v>#N/A</c:v>
                </c:pt>
                <c:pt idx="5634">
                  <c:v>#N/A</c:v>
                </c:pt>
                <c:pt idx="5635">
                  <c:v>#N/A</c:v>
                </c:pt>
                <c:pt idx="5636">
                  <c:v>#N/A</c:v>
                </c:pt>
                <c:pt idx="5637">
                  <c:v>#N/A</c:v>
                </c:pt>
                <c:pt idx="5638">
                  <c:v>#N/A</c:v>
                </c:pt>
                <c:pt idx="5639">
                  <c:v>#N/A</c:v>
                </c:pt>
                <c:pt idx="5640">
                  <c:v>#N/A</c:v>
                </c:pt>
                <c:pt idx="5641">
                  <c:v>#N/A</c:v>
                </c:pt>
                <c:pt idx="5642">
                  <c:v>#N/A</c:v>
                </c:pt>
                <c:pt idx="5643">
                  <c:v>#N/A</c:v>
                </c:pt>
                <c:pt idx="5644">
                  <c:v>#N/A</c:v>
                </c:pt>
                <c:pt idx="5645">
                  <c:v>#N/A</c:v>
                </c:pt>
                <c:pt idx="5646">
                  <c:v>#N/A</c:v>
                </c:pt>
                <c:pt idx="5647">
                  <c:v>#N/A</c:v>
                </c:pt>
                <c:pt idx="5648">
                  <c:v>#N/A</c:v>
                </c:pt>
                <c:pt idx="5649">
                  <c:v>#N/A</c:v>
                </c:pt>
                <c:pt idx="5650">
                  <c:v>#N/A</c:v>
                </c:pt>
                <c:pt idx="5651">
                  <c:v>#N/A</c:v>
                </c:pt>
                <c:pt idx="5652">
                  <c:v>#N/A</c:v>
                </c:pt>
                <c:pt idx="5653">
                  <c:v>#N/A</c:v>
                </c:pt>
                <c:pt idx="5654">
                  <c:v>#N/A</c:v>
                </c:pt>
                <c:pt idx="5655">
                  <c:v>#N/A</c:v>
                </c:pt>
                <c:pt idx="5656">
                  <c:v>#N/A</c:v>
                </c:pt>
                <c:pt idx="5657">
                  <c:v>#N/A</c:v>
                </c:pt>
                <c:pt idx="5658">
                  <c:v>#N/A</c:v>
                </c:pt>
                <c:pt idx="5659">
                  <c:v>#N/A</c:v>
                </c:pt>
                <c:pt idx="5660">
                  <c:v>#N/A</c:v>
                </c:pt>
                <c:pt idx="5661">
                  <c:v>#N/A</c:v>
                </c:pt>
                <c:pt idx="5662">
                  <c:v>#N/A</c:v>
                </c:pt>
                <c:pt idx="5663">
                  <c:v>#N/A</c:v>
                </c:pt>
                <c:pt idx="5664">
                  <c:v>#N/A</c:v>
                </c:pt>
                <c:pt idx="5665">
                  <c:v>#N/A</c:v>
                </c:pt>
                <c:pt idx="5666">
                  <c:v>#N/A</c:v>
                </c:pt>
                <c:pt idx="5667">
                  <c:v>#N/A</c:v>
                </c:pt>
                <c:pt idx="5668">
                  <c:v>#N/A</c:v>
                </c:pt>
                <c:pt idx="5669">
                  <c:v>#N/A</c:v>
                </c:pt>
                <c:pt idx="5670">
                  <c:v>#N/A</c:v>
                </c:pt>
                <c:pt idx="5671">
                  <c:v>#N/A</c:v>
                </c:pt>
                <c:pt idx="5672">
                  <c:v>#N/A</c:v>
                </c:pt>
                <c:pt idx="5673">
                  <c:v>#N/A</c:v>
                </c:pt>
                <c:pt idx="5674">
                  <c:v>#N/A</c:v>
                </c:pt>
                <c:pt idx="5675">
                  <c:v>#N/A</c:v>
                </c:pt>
                <c:pt idx="5676">
                  <c:v>#N/A</c:v>
                </c:pt>
                <c:pt idx="5677">
                  <c:v>#N/A</c:v>
                </c:pt>
                <c:pt idx="5678">
                  <c:v>#N/A</c:v>
                </c:pt>
                <c:pt idx="5679">
                  <c:v>#N/A</c:v>
                </c:pt>
                <c:pt idx="5680">
                  <c:v>#N/A</c:v>
                </c:pt>
                <c:pt idx="5681">
                  <c:v>#N/A</c:v>
                </c:pt>
                <c:pt idx="5682">
                  <c:v>#N/A</c:v>
                </c:pt>
                <c:pt idx="5683">
                  <c:v>#N/A</c:v>
                </c:pt>
                <c:pt idx="5684">
                  <c:v>#N/A</c:v>
                </c:pt>
                <c:pt idx="5685">
                  <c:v>#N/A</c:v>
                </c:pt>
                <c:pt idx="5686">
                  <c:v>#N/A</c:v>
                </c:pt>
                <c:pt idx="5687">
                  <c:v>#N/A</c:v>
                </c:pt>
                <c:pt idx="5688">
                  <c:v>#N/A</c:v>
                </c:pt>
                <c:pt idx="5689">
                  <c:v>#N/A</c:v>
                </c:pt>
                <c:pt idx="5690">
                  <c:v>#N/A</c:v>
                </c:pt>
                <c:pt idx="5691">
                  <c:v>#N/A</c:v>
                </c:pt>
                <c:pt idx="5692">
                  <c:v>#N/A</c:v>
                </c:pt>
                <c:pt idx="5693">
                  <c:v>#N/A</c:v>
                </c:pt>
                <c:pt idx="5694">
                  <c:v>#N/A</c:v>
                </c:pt>
                <c:pt idx="5695">
                  <c:v>#N/A</c:v>
                </c:pt>
                <c:pt idx="5696">
                  <c:v>#N/A</c:v>
                </c:pt>
                <c:pt idx="5697">
                  <c:v>#N/A</c:v>
                </c:pt>
                <c:pt idx="5698">
                  <c:v>#N/A</c:v>
                </c:pt>
                <c:pt idx="5699">
                  <c:v>#N/A</c:v>
                </c:pt>
                <c:pt idx="5700">
                  <c:v>#N/A</c:v>
                </c:pt>
                <c:pt idx="5701">
                  <c:v>#N/A</c:v>
                </c:pt>
                <c:pt idx="5702">
                  <c:v>#N/A</c:v>
                </c:pt>
                <c:pt idx="5703">
                  <c:v>#N/A</c:v>
                </c:pt>
                <c:pt idx="5704">
                  <c:v>#N/A</c:v>
                </c:pt>
                <c:pt idx="5705">
                  <c:v>#N/A</c:v>
                </c:pt>
                <c:pt idx="5706">
                  <c:v>#N/A</c:v>
                </c:pt>
                <c:pt idx="5707">
                  <c:v>#N/A</c:v>
                </c:pt>
                <c:pt idx="5708">
                  <c:v>#N/A</c:v>
                </c:pt>
                <c:pt idx="5709">
                  <c:v>#N/A</c:v>
                </c:pt>
                <c:pt idx="5710">
                  <c:v>#N/A</c:v>
                </c:pt>
                <c:pt idx="5711">
                  <c:v>#N/A</c:v>
                </c:pt>
                <c:pt idx="5712">
                  <c:v>#N/A</c:v>
                </c:pt>
                <c:pt idx="5713">
                  <c:v>#N/A</c:v>
                </c:pt>
                <c:pt idx="5714">
                  <c:v>#N/A</c:v>
                </c:pt>
                <c:pt idx="5715">
                  <c:v>#N/A</c:v>
                </c:pt>
                <c:pt idx="5716">
                  <c:v>#N/A</c:v>
                </c:pt>
                <c:pt idx="5717">
                  <c:v>#N/A</c:v>
                </c:pt>
                <c:pt idx="5718">
                  <c:v>#N/A</c:v>
                </c:pt>
                <c:pt idx="5719">
                  <c:v>#N/A</c:v>
                </c:pt>
                <c:pt idx="5720">
                  <c:v>#N/A</c:v>
                </c:pt>
                <c:pt idx="5721">
                  <c:v>#N/A</c:v>
                </c:pt>
                <c:pt idx="5722">
                  <c:v>#N/A</c:v>
                </c:pt>
                <c:pt idx="5723">
                  <c:v>#N/A</c:v>
                </c:pt>
                <c:pt idx="5724">
                  <c:v>#N/A</c:v>
                </c:pt>
                <c:pt idx="5725">
                  <c:v>#N/A</c:v>
                </c:pt>
                <c:pt idx="5726">
                  <c:v>#N/A</c:v>
                </c:pt>
                <c:pt idx="5727">
                  <c:v>#N/A</c:v>
                </c:pt>
                <c:pt idx="5728">
                  <c:v>#N/A</c:v>
                </c:pt>
                <c:pt idx="5729">
                  <c:v>#N/A</c:v>
                </c:pt>
                <c:pt idx="5730">
                  <c:v>#N/A</c:v>
                </c:pt>
                <c:pt idx="5731">
                  <c:v>#N/A</c:v>
                </c:pt>
                <c:pt idx="5732">
                  <c:v>#N/A</c:v>
                </c:pt>
                <c:pt idx="5733">
                  <c:v>#N/A</c:v>
                </c:pt>
                <c:pt idx="5734">
                  <c:v>#N/A</c:v>
                </c:pt>
                <c:pt idx="5735">
                  <c:v>#N/A</c:v>
                </c:pt>
                <c:pt idx="5736">
                  <c:v>#N/A</c:v>
                </c:pt>
                <c:pt idx="5737">
                  <c:v>#N/A</c:v>
                </c:pt>
                <c:pt idx="5738">
                  <c:v>#N/A</c:v>
                </c:pt>
                <c:pt idx="5739">
                  <c:v>#N/A</c:v>
                </c:pt>
                <c:pt idx="5740">
                  <c:v>#N/A</c:v>
                </c:pt>
                <c:pt idx="5741">
                  <c:v>#N/A</c:v>
                </c:pt>
                <c:pt idx="5742">
                  <c:v>#N/A</c:v>
                </c:pt>
                <c:pt idx="5743">
                  <c:v>#N/A</c:v>
                </c:pt>
                <c:pt idx="5744">
                  <c:v>#N/A</c:v>
                </c:pt>
                <c:pt idx="5745">
                  <c:v>#N/A</c:v>
                </c:pt>
                <c:pt idx="5746">
                  <c:v>#N/A</c:v>
                </c:pt>
                <c:pt idx="5747">
                  <c:v>#N/A</c:v>
                </c:pt>
                <c:pt idx="5748">
                  <c:v>#N/A</c:v>
                </c:pt>
                <c:pt idx="5749">
                  <c:v>#N/A</c:v>
                </c:pt>
                <c:pt idx="5750">
                  <c:v>#N/A</c:v>
                </c:pt>
                <c:pt idx="5751">
                  <c:v>#N/A</c:v>
                </c:pt>
                <c:pt idx="5752">
                  <c:v>#N/A</c:v>
                </c:pt>
                <c:pt idx="5753">
                  <c:v>#N/A</c:v>
                </c:pt>
                <c:pt idx="5754">
                  <c:v>#N/A</c:v>
                </c:pt>
                <c:pt idx="5755">
                  <c:v>#N/A</c:v>
                </c:pt>
                <c:pt idx="5756">
                  <c:v>#N/A</c:v>
                </c:pt>
                <c:pt idx="5757">
                  <c:v>#N/A</c:v>
                </c:pt>
                <c:pt idx="5758">
                  <c:v>#N/A</c:v>
                </c:pt>
                <c:pt idx="5759">
                  <c:v>#N/A</c:v>
                </c:pt>
                <c:pt idx="5760">
                  <c:v>#N/A</c:v>
                </c:pt>
                <c:pt idx="5761">
                  <c:v>#N/A</c:v>
                </c:pt>
                <c:pt idx="5762">
                  <c:v>#N/A</c:v>
                </c:pt>
                <c:pt idx="5763">
                  <c:v>#N/A</c:v>
                </c:pt>
                <c:pt idx="5764">
                  <c:v>#N/A</c:v>
                </c:pt>
                <c:pt idx="5765">
                  <c:v>#N/A</c:v>
                </c:pt>
                <c:pt idx="5766">
                  <c:v>#N/A</c:v>
                </c:pt>
                <c:pt idx="5767">
                  <c:v>#N/A</c:v>
                </c:pt>
                <c:pt idx="5768">
                  <c:v>#N/A</c:v>
                </c:pt>
                <c:pt idx="5769">
                  <c:v>#N/A</c:v>
                </c:pt>
                <c:pt idx="5770">
                  <c:v>#N/A</c:v>
                </c:pt>
                <c:pt idx="5771">
                  <c:v>#N/A</c:v>
                </c:pt>
                <c:pt idx="5772">
                  <c:v>#N/A</c:v>
                </c:pt>
                <c:pt idx="5773">
                  <c:v>#N/A</c:v>
                </c:pt>
                <c:pt idx="5774">
                  <c:v>#N/A</c:v>
                </c:pt>
                <c:pt idx="5775">
                  <c:v>#N/A</c:v>
                </c:pt>
                <c:pt idx="5776">
                  <c:v>#N/A</c:v>
                </c:pt>
                <c:pt idx="5777">
                  <c:v>#N/A</c:v>
                </c:pt>
                <c:pt idx="5778">
                  <c:v>#N/A</c:v>
                </c:pt>
                <c:pt idx="5779">
                  <c:v>#N/A</c:v>
                </c:pt>
                <c:pt idx="5780">
                  <c:v>#N/A</c:v>
                </c:pt>
                <c:pt idx="5781">
                  <c:v>#N/A</c:v>
                </c:pt>
                <c:pt idx="5782">
                  <c:v>#N/A</c:v>
                </c:pt>
                <c:pt idx="5783">
                  <c:v>#N/A</c:v>
                </c:pt>
                <c:pt idx="5784">
                  <c:v>#N/A</c:v>
                </c:pt>
                <c:pt idx="5785">
                  <c:v>#N/A</c:v>
                </c:pt>
                <c:pt idx="5786">
                  <c:v>#N/A</c:v>
                </c:pt>
                <c:pt idx="5787">
                  <c:v>#N/A</c:v>
                </c:pt>
                <c:pt idx="5788">
                  <c:v>#N/A</c:v>
                </c:pt>
                <c:pt idx="5789">
                  <c:v>#N/A</c:v>
                </c:pt>
                <c:pt idx="5790">
                  <c:v>#N/A</c:v>
                </c:pt>
                <c:pt idx="5791">
                  <c:v>#N/A</c:v>
                </c:pt>
                <c:pt idx="5792">
                  <c:v>#N/A</c:v>
                </c:pt>
                <c:pt idx="5793">
                  <c:v>#N/A</c:v>
                </c:pt>
                <c:pt idx="5794">
                  <c:v>#N/A</c:v>
                </c:pt>
                <c:pt idx="5795">
                  <c:v>#N/A</c:v>
                </c:pt>
                <c:pt idx="5796">
                  <c:v>#N/A</c:v>
                </c:pt>
                <c:pt idx="5797">
                  <c:v>#N/A</c:v>
                </c:pt>
                <c:pt idx="5798">
                  <c:v>#N/A</c:v>
                </c:pt>
                <c:pt idx="5799">
                  <c:v>#N/A</c:v>
                </c:pt>
                <c:pt idx="5800">
                  <c:v>#N/A</c:v>
                </c:pt>
                <c:pt idx="5801">
                  <c:v>#N/A</c:v>
                </c:pt>
                <c:pt idx="5802">
                  <c:v>#N/A</c:v>
                </c:pt>
                <c:pt idx="5803">
                  <c:v>#N/A</c:v>
                </c:pt>
                <c:pt idx="5804">
                  <c:v>#N/A</c:v>
                </c:pt>
                <c:pt idx="5805">
                  <c:v>#N/A</c:v>
                </c:pt>
                <c:pt idx="5806">
                  <c:v>#N/A</c:v>
                </c:pt>
                <c:pt idx="5807">
                  <c:v>#N/A</c:v>
                </c:pt>
                <c:pt idx="5808">
                  <c:v>#N/A</c:v>
                </c:pt>
                <c:pt idx="5809">
                  <c:v>#N/A</c:v>
                </c:pt>
                <c:pt idx="5810">
                  <c:v>#N/A</c:v>
                </c:pt>
                <c:pt idx="5811">
                  <c:v>#N/A</c:v>
                </c:pt>
                <c:pt idx="5812">
                  <c:v>#N/A</c:v>
                </c:pt>
                <c:pt idx="5813">
                  <c:v>#N/A</c:v>
                </c:pt>
                <c:pt idx="5814">
                  <c:v>#N/A</c:v>
                </c:pt>
                <c:pt idx="5815">
                  <c:v>#N/A</c:v>
                </c:pt>
                <c:pt idx="5816">
                  <c:v>#N/A</c:v>
                </c:pt>
                <c:pt idx="5817">
                  <c:v>#N/A</c:v>
                </c:pt>
                <c:pt idx="5818">
                  <c:v>#N/A</c:v>
                </c:pt>
                <c:pt idx="5819">
                  <c:v>#N/A</c:v>
                </c:pt>
                <c:pt idx="5820">
                  <c:v>#N/A</c:v>
                </c:pt>
                <c:pt idx="5821">
                  <c:v>#N/A</c:v>
                </c:pt>
                <c:pt idx="5822">
                  <c:v>#N/A</c:v>
                </c:pt>
                <c:pt idx="5823">
                  <c:v>#N/A</c:v>
                </c:pt>
                <c:pt idx="5824">
                  <c:v>#N/A</c:v>
                </c:pt>
                <c:pt idx="5825">
                  <c:v>#N/A</c:v>
                </c:pt>
                <c:pt idx="5826">
                  <c:v>#N/A</c:v>
                </c:pt>
                <c:pt idx="5827">
                  <c:v>#N/A</c:v>
                </c:pt>
                <c:pt idx="5828">
                  <c:v>#N/A</c:v>
                </c:pt>
                <c:pt idx="5829">
                  <c:v>#N/A</c:v>
                </c:pt>
                <c:pt idx="5830">
                  <c:v>#N/A</c:v>
                </c:pt>
                <c:pt idx="5831">
                  <c:v>#N/A</c:v>
                </c:pt>
                <c:pt idx="5832">
                  <c:v>#N/A</c:v>
                </c:pt>
                <c:pt idx="5833">
                  <c:v>#N/A</c:v>
                </c:pt>
                <c:pt idx="5834">
                  <c:v>#N/A</c:v>
                </c:pt>
                <c:pt idx="5835">
                  <c:v>#N/A</c:v>
                </c:pt>
                <c:pt idx="5836">
                  <c:v>#N/A</c:v>
                </c:pt>
                <c:pt idx="5837">
                  <c:v>#N/A</c:v>
                </c:pt>
                <c:pt idx="5838">
                  <c:v>#N/A</c:v>
                </c:pt>
                <c:pt idx="5839">
                  <c:v>#N/A</c:v>
                </c:pt>
                <c:pt idx="5840">
                  <c:v>#N/A</c:v>
                </c:pt>
                <c:pt idx="5841">
                  <c:v>#N/A</c:v>
                </c:pt>
                <c:pt idx="5842">
                  <c:v>#N/A</c:v>
                </c:pt>
                <c:pt idx="5843">
                  <c:v>#N/A</c:v>
                </c:pt>
                <c:pt idx="5844">
                  <c:v>#N/A</c:v>
                </c:pt>
                <c:pt idx="5845">
                  <c:v>#N/A</c:v>
                </c:pt>
                <c:pt idx="5846">
                  <c:v>#N/A</c:v>
                </c:pt>
                <c:pt idx="5847">
                  <c:v>#N/A</c:v>
                </c:pt>
                <c:pt idx="5848">
                  <c:v>#N/A</c:v>
                </c:pt>
                <c:pt idx="5849">
                  <c:v>#N/A</c:v>
                </c:pt>
                <c:pt idx="5850">
                  <c:v>#N/A</c:v>
                </c:pt>
                <c:pt idx="5851">
                  <c:v>#N/A</c:v>
                </c:pt>
                <c:pt idx="5852">
                  <c:v>#N/A</c:v>
                </c:pt>
                <c:pt idx="5853">
                  <c:v>#N/A</c:v>
                </c:pt>
                <c:pt idx="5854">
                  <c:v>#N/A</c:v>
                </c:pt>
                <c:pt idx="5855">
                  <c:v>#N/A</c:v>
                </c:pt>
                <c:pt idx="5856">
                  <c:v>#N/A</c:v>
                </c:pt>
                <c:pt idx="5857">
                  <c:v>#N/A</c:v>
                </c:pt>
                <c:pt idx="5858">
                  <c:v>#N/A</c:v>
                </c:pt>
                <c:pt idx="5859">
                  <c:v>#N/A</c:v>
                </c:pt>
                <c:pt idx="5860">
                  <c:v>#N/A</c:v>
                </c:pt>
                <c:pt idx="5861">
                  <c:v>#N/A</c:v>
                </c:pt>
                <c:pt idx="5862">
                  <c:v>#N/A</c:v>
                </c:pt>
                <c:pt idx="5863">
                  <c:v>#N/A</c:v>
                </c:pt>
                <c:pt idx="5864">
                  <c:v>#N/A</c:v>
                </c:pt>
                <c:pt idx="5865">
                  <c:v>#N/A</c:v>
                </c:pt>
                <c:pt idx="5866">
                  <c:v>#N/A</c:v>
                </c:pt>
                <c:pt idx="5867">
                  <c:v>#N/A</c:v>
                </c:pt>
                <c:pt idx="5868">
                  <c:v>#N/A</c:v>
                </c:pt>
                <c:pt idx="5869">
                  <c:v>#N/A</c:v>
                </c:pt>
                <c:pt idx="5870">
                  <c:v>#N/A</c:v>
                </c:pt>
                <c:pt idx="5871">
                  <c:v>#N/A</c:v>
                </c:pt>
                <c:pt idx="5872">
                  <c:v>#N/A</c:v>
                </c:pt>
                <c:pt idx="5873">
                  <c:v>#N/A</c:v>
                </c:pt>
                <c:pt idx="5874">
                  <c:v>#N/A</c:v>
                </c:pt>
                <c:pt idx="5875">
                  <c:v>#N/A</c:v>
                </c:pt>
                <c:pt idx="5876">
                  <c:v>#N/A</c:v>
                </c:pt>
                <c:pt idx="5877">
                  <c:v>#N/A</c:v>
                </c:pt>
                <c:pt idx="5878">
                  <c:v>#N/A</c:v>
                </c:pt>
                <c:pt idx="5879">
                  <c:v>#N/A</c:v>
                </c:pt>
                <c:pt idx="5880">
                  <c:v>#N/A</c:v>
                </c:pt>
                <c:pt idx="5881">
                  <c:v>#N/A</c:v>
                </c:pt>
                <c:pt idx="5882">
                  <c:v>#N/A</c:v>
                </c:pt>
                <c:pt idx="5883">
                  <c:v>#N/A</c:v>
                </c:pt>
                <c:pt idx="5884">
                  <c:v>#N/A</c:v>
                </c:pt>
                <c:pt idx="5885">
                  <c:v>#N/A</c:v>
                </c:pt>
                <c:pt idx="5886">
                  <c:v>#N/A</c:v>
                </c:pt>
                <c:pt idx="5887">
                  <c:v>#N/A</c:v>
                </c:pt>
                <c:pt idx="5888">
                  <c:v>#N/A</c:v>
                </c:pt>
                <c:pt idx="5889">
                  <c:v>#N/A</c:v>
                </c:pt>
                <c:pt idx="5890">
                  <c:v>#N/A</c:v>
                </c:pt>
                <c:pt idx="5891">
                  <c:v>#N/A</c:v>
                </c:pt>
                <c:pt idx="5892">
                  <c:v>#N/A</c:v>
                </c:pt>
                <c:pt idx="5893">
                  <c:v>#N/A</c:v>
                </c:pt>
                <c:pt idx="5894">
                  <c:v>#N/A</c:v>
                </c:pt>
                <c:pt idx="5895">
                  <c:v>#N/A</c:v>
                </c:pt>
                <c:pt idx="5896">
                  <c:v>#N/A</c:v>
                </c:pt>
                <c:pt idx="5897">
                  <c:v>#N/A</c:v>
                </c:pt>
                <c:pt idx="5898">
                  <c:v>#N/A</c:v>
                </c:pt>
                <c:pt idx="5899">
                  <c:v>#N/A</c:v>
                </c:pt>
                <c:pt idx="5900">
                  <c:v>#N/A</c:v>
                </c:pt>
                <c:pt idx="5901">
                  <c:v>#N/A</c:v>
                </c:pt>
                <c:pt idx="5902">
                  <c:v>#N/A</c:v>
                </c:pt>
                <c:pt idx="5903">
                  <c:v>#N/A</c:v>
                </c:pt>
                <c:pt idx="5904">
                  <c:v>#N/A</c:v>
                </c:pt>
                <c:pt idx="5905">
                  <c:v>#N/A</c:v>
                </c:pt>
                <c:pt idx="5906">
                  <c:v>#N/A</c:v>
                </c:pt>
                <c:pt idx="5907">
                  <c:v>#N/A</c:v>
                </c:pt>
                <c:pt idx="5908">
                  <c:v>#N/A</c:v>
                </c:pt>
                <c:pt idx="5909">
                  <c:v>#N/A</c:v>
                </c:pt>
                <c:pt idx="5910">
                  <c:v>#N/A</c:v>
                </c:pt>
                <c:pt idx="5911">
                  <c:v>#N/A</c:v>
                </c:pt>
                <c:pt idx="5912">
                  <c:v>#N/A</c:v>
                </c:pt>
                <c:pt idx="5913">
                  <c:v>#N/A</c:v>
                </c:pt>
                <c:pt idx="5914">
                  <c:v>#N/A</c:v>
                </c:pt>
                <c:pt idx="5915">
                  <c:v>#N/A</c:v>
                </c:pt>
                <c:pt idx="5916">
                  <c:v>#N/A</c:v>
                </c:pt>
                <c:pt idx="5917">
                  <c:v>#N/A</c:v>
                </c:pt>
                <c:pt idx="5918">
                  <c:v>#N/A</c:v>
                </c:pt>
                <c:pt idx="5919">
                  <c:v>#N/A</c:v>
                </c:pt>
                <c:pt idx="5920">
                  <c:v>#N/A</c:v>
                </c:pt>
                <c:pt idx="5921">
                  <c:v>#N/A</c:v>
                </c:pt>
                <c:pt idx="5922">
                  <c:v>#N/A</c:v>
                </c:pt>
                <c:pt idx="5923">
                  <c:v>#N/A</c:v>
                </c:pt>
                <c:pt idx="5924">
                  <c:v>#N/A</c:v>
                </c:pt>
                <c:pt idx="5925">
                  <c:v>#N/A</c:v>
                </c:pt>
                <c:pt idx="5926">
                  <c:v>#N/A</c:v>
                </c:pt>
                <c:pt idx="5927">
                  <c:v>#N/A</c:v>
                </c:pt>
                <c:pt idx="5928">
                  <c:v>#N/A</c:v>
                </c:pt>
                <c:pt idx="5929">
                  <c:v>#N/A</c:v>
                </c:pt>
                <c:pt idx="5930">
                  <c:v>#N/A</c:v>
                </c:pt>
                <c:pt idx="5931">
                  <c:v>#N/A</c:v>
                </c:pt>
                <c:pt idx="5932">
                  <c:v>#N/A</c:v>
                </c:pt>
                <c:pt idx="5933">
                  <c:v>#N/A</c:v>
                </c:pt>
                <c:pt idx="5934">
                  <c:v>#N/A</c:v>
                </c:pt>
                <c:pt idx="5935">
                  <c:v>#N/A</c:v>
                </c:pt>
                <c:pt idx="5936">
                  <c:v>#N/A</c:v>
                </c:pt>
                <c:pt idx="5937">
                  <c:v>#N/A</c:v>
                </c:pt>
                <c:pt idx="5938">
                  <c:v>#N/A</c:v>
                </c:pt>
                <c:pt idx="5939">
                  <c:v>#N/A</c:v>
                </c:pt>
                <c:pt idx="5940">
                  <c:v>#N/A</c:v>
                </c:pt>
                <c:pt idx="5941">
                  <c:v>#N/A</c:v>
                </c:pt>
                <c:pt idx="5942">
                  <c:v>#N/A</c:v>
                </c:pt>
                <c:pt idx="5943">
                  <c:v>#N/A</c:v>
                </c:pt>
                <c:pt idx="5944">
                  <c:v>#N/A</c:v>
                </c:pt>
                <c:pt idx="5945">
                  <c:v>#N/A</c:v>
                </c:pt>
                <c:pt idx="5946">
                  <c:v>#N/A</c:v>
                </c:pt>
                <c:pt idx="5947">
                  <c:v>#N/A</c:v>
                </c:pt>
                <c:pt idx="5948">
                  <c:v>#N/A</c:v>
                </c:pt>
                <c:pt idx="5949">
                  <c:v>#N/A</c:v>
                </c:pt>
                <c:pt idx="5950">
                  <c:v>#N/A</c:v>
                </c:pt>
                <c:pt idx="5951">
                  <c:v>#N/A</c:v>
                </c:pt>
                <c:pt idx="5952">
                  <c:v>#N/A</c:v>
                </c:pt>
                <c:pt idx="5953">
                  <c:v>#N/A</c:v>
                </c:pt>
                <c:pt idx="5954">
                  <c:v>#N/A</c:v>
                </c:pt>
                <c:pt idx="5955">
                  <c:v>#N/A</c:v>
                </c:pt>
                <c:pt idx="5956">
                  <c:v>#N/A</c:v>
                </c:pt>
                <c:pt idx="5957">
                  <c:v>#N/A</c:v>
                </c:pt>
                <c:pt idx="5958">
                  <c:v>#N/A</c:v>
                </c:pt>
                <c:pt idx="5959">
                  <c:v>#N/A</c:v>
                </c:pt>
                <c:pt idx="5960">
                  <c:v>#N/A</c:v>
                </c:pt>
                <c:pt idx="5961">
                  <c:v>#N/A</c:v>
                </c:pt>
                <c:pt idx="5962">
                  <c:v>#N/A</c:v>
                </c:pt>
                <c:pt idx="5963">
                  <c:v>#N/A</c:v>
                </c:pt>
                <c:pt idx="5964">
                  <c:v>#N/A</c:v>
                </c:pt>
                <c:pt idx="5965">
                  <c:v>#N/A</c:v>
                </c:pt>
                <c:pt idx="5966">
                  <c:v>#N/A</c:v>
                </c:pt>
                <c:pt idx="5967">
                  <c:v>#N/A</c:v>
                </c:pt>
                <c:pt idx="5968">
                  <c:v>#N/A</c:v>
                </c:pt>
                <c:pt idx="5969">
                  <c:v>#N/A</c:v>
                </c:pt>
                <c:pt idx="5970">
                  <c:v>#N/A</c:v>
                </c:pt>
                <c:pt idx="5971">
                  <c:v>#N/A</c:v>
                </c:pt>
                <c:pt idx="5972">
                  <c:v>#N/A</c:v>
                </c:pt>
                <c:pt idx="5973">
                  <c:v>#N/A</c:v>
                </c:pt>
                <c:pt idx="5974">
                  <c:v>#N/A</c:v>
                </c:pt>
                <c:pt idx="5975">
                  <c:v>#N/A</c:v>
                </c:pt>
                <c:pt idx="5976">
                  <c:v>#N/A</c:v>
                </c:pt>
                <c:pt idx="5977">
                  <c:v>#N/A</c:v>
                </c:pt>
                <c:pt idx="5978">
                  <c:v>#N/A</c:v>
                </c:pt>
                <c:pt idx="5979">
                  <c:v>#N/A</c:v>
                </c:pt>
                <c:pt idx="5980">
                  <c:v>#N/A</c:v>
                </c:pt>
                <c:pt idx="5981">
                  <c:v>#N/A</c:v>
                </c:pt>
                <c:pt idx="5982">
                  <c:v>#N/A</c:v>
                </c:pt>
                <c:pt idx="5983">
                  <c:v>#N/A</c:v>
                </c:pt>
                <c:pt idx="5984">
                  <c:v>#N/A</c:v>
                </c:pt>
                <c:pt idx="5985">
                  <c:v>#N/A</c:v>
                </c:pt>
                <c:pt idx="5986">
                  <c:v>#N/A</c:v>
                </c:pt>
                <c:pt idx="5987">
                  <c:v>#N/A</c:v>
                </c:pt>
                <c:pt idx="5988">
                  <c:v>#N/A</c:v>
                </c:pt>
                <c:pt idx="5989">
                  <c:v>#N/A</c:v>
                </c:pt>
                <c:pt idx="5990">
                  <c:v>#N/A</c:v>
                </c:pt>
                <c:pt idx="5991">
                  <c:v>#N/A</c:v>
                </c:pt>
                <c:pt idx="5992">
                  <c:v>#N/A</c:v>
                </c:pt>
                <c:pt idx="5993">
                  <c:v>#N/A</c:v>
                </c:pt>
                <c:pt idx="5994">
                  <c:v>#N/A</c:v>
                </c:pt>
                <c:pt idx="5995">
                  <c:v>#N/A</c:v>
                </c:pt>
                <c:pt idx="5996">
                  <c:v>#N/A</c:v>
                </c:pt>
                <c:pt idx="5997">
                  <c:v>#N/A</c:v>
                </c:pt>
                <c:pt idx="5998">
                  <c:v>#N/A</c:v>
                </c:pt>
                <c:pt idx="5999">
                  <c:v>#N/A</c:v>
                </c:pt>
                <c:pt idx="6000">
                  <c:v>#N/A</c:v>
                </c:pt>
                <c:pt idx="6001">
                  <c:v>#N/A</c:v>
                </c:pt>
                <c:pt idx="6002">
                  <c:v>#N/A</c:v>
                </c:pt>
                <c:pt idx="6003">
                  <c:v>#N/A</c:v>
                </c:pt>
                <c:pt idx="6004">
                  <c:v>#N/A</c:v>
                </c:pt>
                <c:pt idx="6005">
                  <c:v>#N/A</c:v>
                </c:pt>
                <c:pt idx="6006">
                  <c:v>#N/A</c:v>
                </c:pt>
                <c:pt idx="6007">
                  <c:v>#N/A</c:v>
                </c:pt>
                <c:pt idx="6008">
                  <c:v>#N/A</c:v>
                </c:pt>
                <c:pt idx="6009">
                  <c:v>#N/A</c:v>
                </c:pt>
                <c:pt idx="6010">
                  <c:v>#N/A</c:v>
                </c:pt>
                <c:pt idx="6011">
                  <c:v>#N/A</c:v>
                </c:pt>
                <c:pt idx="6012">
                  <c:v>#N/A</c:v>
                </c:pt>
                <c:pt idx="6013">
                  <c:v>#N/A</c:v>
                </c:pt>
                <c:pt idx="6014">
                  <c:v>#N/A</c:v>
                </c:pt>
                <c:pt idx="6015">
                  <c:v>#N/A</c:v>
                </c:pt>
                <c:pt idx="6016">
                  <c:v>#N/A</c:v>
                </c:pt>
                <c:pt idx="6017">
                  <c:v>#N/A</c:v>
                </c:pt>
                <c:pt idx="6018">
                  <c:v>#N/A</c:v>
                </c:pt>
                <c:pt idx="6019">
                  <c:v>#N/A</c:v>
                </c:pt>
                <c:pt idx="6020">
                  <c:v>#N/A</c:v>
                </c:pt>
                <c:pt idx="6021">
                  <c:v>#N/A</c:v>
                </c:pt>
                <c:pt idx="6022">
                  <c:v>#N/A</c:v>
                </c:pt>
                <c:pt idx="6023">
                  <c:v>#N/A</c:v>
                </c:pt>
                <c:pt idx="6024">
                  <c:v>#N/A</c:v>
                </c:pt>
                <c:pt idx="6025">
                  <c:v>#N/A</c:v>
                </c:pt>
                <c:pt idx="6026">
                  <c:v>#N/A</c:v>
                </c:pt>
                <c:pt idx="6027">
                  <c:v>#N/A</c:v>
                </c:pt>
                <c:pt idx="6028">
                  <c:v>#N/A</c:v>
                </c:pt>
                <c:pt idx="6029">
                  <c:v>#N/A</c:v>
                </c:pt>
                <c:pt idx="6030">
                  <c:v>#N/A</c:v>
                </c:pt>
                <c:pt idx="6031">
                  <c:v>#N/A</c:v>
                </c:pt>
                <c:pt idx="6032">
                  <c:v>#N/A</c:v>
                </c:pt>
                <c:pt idx="6033">
                  <c:v>#N/A</c:v>
                </c:pt>
                <c:pt idx="6034">
                  <c:v>#N/A</c:v>
                </c:pt>
                <c:pt idx="6035">
                  <c:v>#N/A</c:v>
                </c:pt>
                <c:pt idx="6036">
                  <c:v>#N/A</c:v>
                </c:pt>
                <c:pt idx="6037">
                  <c:v>#N/A</c:v>
                </c:pt>
                <c:pt idx="6038">
                  <c:v>#N/A</c:v>
                </c:pt>
                <c:pt idx="6039">
                  <c:v>#N/A</c:v>
                </c:pt>
                <c:pt idx="6040">
                  <c:v>#N/A</c:v>
                </c:pt>
                <c:pt idx="6041">
                  <c:v>#N/A</c:v>
                </c:pt>
                <c:pt idx="6042">
                  <c:v>#N/A</c:v>
                </c:pt>
                <c:pt idx="6043">
                  <c:v>#N/A</c:v>
                </c:pt>
                <c:pt idx="6044">
                  <c:v>#N/A</c:v>
                </c:pt>
                <c:pt idx="6045">
                  <c:v>#N/A</c:v>
                </c:pt>
                <c:pt idx="6046">
                  <c:v>#N/A</c:v>
                </c:pt>
                <c:pt idx="6047">
                  <c:v>#N/A</c:v>
                </c:pt>
                <c:pt idx="6048">
                  <c:v>#N/A</c:v>
                </c:pt>
                <c:pt idx="6049">
                  <c:v>#N/A</c:v>
                </c:pt>
                <c:pt idx="6050">
                  <c:v>#N/A</c:v>
                </c:pt>
                <c:pt idx="6051">
                  <c:v>#N/A</c:v>
                </c:pt>
                <c:pt idx="6052">
                  <c:v>#N/A</c:v>
                </c:pt>
                <c:pt idx="6053">
                  <c:v>#N/A</c:v>
                </c:pt>
                <c:pt idx="6054">
                  <c:v>#N/A</c:v>
                </c:pt>
                <c:pt idx="6055">
                  <c:v>#N/A</c:v>
                </c:pt>
                <c:pt idx="6056">
                  <c:v>#N/A</c:v>
                </c:pt>
                <c:pt idx="6057">
                  <c:v>#N/A</c:v>
                </c:pt>
                <c:pt idx="6058">
                  <c:v>#N/A</c:v>
                </c:pt>
                <c:pt idx="6059">
                  <c:v>#N/A</c:v>
                </c:pt>
                <c:pt idx="6060">
                  <c:v>#N/A</c:v>
                </c:pt>
                <c:pt idx="6061">
                  <c:v>#N/A</c:v>
                </c:pt>
                <c:pt idx="6062">
                  <c:v>#N/A</c:v>
                </c:pt>
                <c:pt idx="6063">
                  <c:v>#N/A</c:v>
                </c:pt>
                <c:pt idx="6064">
                  <c:v>#N/A</c:v>
                </c:pt>
                <c:pt idx="6065">
                  <c:v>#N/A</c:v>
                </c:pt>
                <c:pt idx="6066">
                  <c:v>#N/A</c:v>
                </c:pt>
                <c:pt idx="6067">
                  <c:v>#N/A</c:v>
                </c:pt>
                <c:pt idx="6068">
                  <c:v>#N/A</c:v>
                </c:pt>
                <c:pt idx="6069">
                  <c:v>#N/A</c:v>
                </c:pt>
                <c:pt idx="6070">
                  <c:v>#N/A</c:v>
                </c:pt>
                <c:pt idx="6071">
                  <c:v>#N/A</c:v>
                </c:pt>
                <c:pt idx="6072">
                  <c:v>#N/A</c:v>
                </c:pt>
                <c:pt idx="6073">
                  <c:v>#N/A</c:v>
                </c:pt>
                <c:pt idx="6074">
                  <c:v>#N/A</c:v>
                </c:pt>
                <c:pt idx="6075">
                  <c:v>#N/A</c:v>
                </c:pt>
                <c:pt idx="6076">
                  <c:v>#N/A</c:v>
                </c:pt>
                <c:pt idx="6077">
                  <c:v>#N/A</c:v>
                </c:pt>
                <c:pt idx="6078">
                  <c:v>#N/A</c:v>
                </c:pt>
                <c:pt idx="6079">
                  <c:v>#N/A</c:v>
                </c:pt>
                <c:pt idx="6080">
                  <c:v>#N/A</c:v>
                </c:pt>
                <c:pt idx="6081">
                  <c:v>#N/A</c:v>
                </c:pt>
                <c:pt idx="6082">
                  <c:v>#N/A</c:v>
                </c:pt>
                <c:pt idx="6083">
                  <c:v>#N/A</c:v>
                </c:pt>
                <c:pt idx="6084">
                  <c:v>#N/A</c:v>
                </c:pt>
                <c:pt idx="6085">
                  <c:v>#N/A</c:v>
                </c:pt>
                <c:pt idx="6086">
                  <c:v>#N/A</c:v>
                </c:pt>
                <c:pt idx="6087">
                  <c:v>#N/A</c:v>
                </c:pt>
                <c:pt idx="6088">
                  <c:v>#N/A</c:v>
                </c:pt>
                <c:pt idx="6089">
                  <c:v>#N/A</c:v>
                </c:pt>
                <c:pt idx="6090">
                  <c:v>#N/A</c:v>
                </c:pt>
                <c:pt idx="6091">
                  <c:v>#N/A</c:v>
                </c:pt>
                <c:pt idx="6092">
                  <c:v>#N/A</c:v>
                </c:pt>
                <c:pt idx="6093">
                  <c:v>#N/A</c:v>
                </c:pt>
                <c:pt idx="6094">
                  <c:v>#N/A</c:v>
                </c:pt>
                <c:pt idx="6095">
                  <c:v>#N/A</c:v>
                </c:pt>
                <c:pt idx="6096">
                  <c:v>#N/A</c:v>
                </c:pt>
                <c:pt idx="6097">
                  <c:v>#N/A</c:v>
                </c:pt>
                <c:pt idx="6098">
                  <c:v>#N/A</c:v>
                </c:pt>
                <c:pt idx="6099">
                  <c:v>#N/A</c:v>
                </c:pt>
                <c:pt idx="6100">
                  <c:v>#N/A</c:v>
                </c:pt>
                <c:pt idx="6101">
                  <c:v>#N/A</c:v>
                </c:pt>
                <c:pt idx="6102">
                  <c:v>#N/A</c:v>
                </c:pt>
                <c:pt idx="6103">
                  <c:v>#N/A</c:v>
                </c:pt>
                <c:pt idx="6104">
                  <c:v>#N/A</c:v>
                </c:pt>
                <c:pt idx="6105">
                  <c:v>#N/A</c:v>
                </c:pt>
                <c:pt idx="6106">
                  <c:v>#N/A</c:v>
                </c:pt>
                <c:pt idx="6107">
                  <c:v>#N/A</c:v>
                </c:pt>
                <c:pt idx="6108">
                  <c:v>#N/A</c:v>
                </c:pt>
                <c:pt idx="6109">
                  <c:v>#N/A</c:v>
                </c:pt>
                <c:pt idx="6110">
                  <c:v>#N/A</c:v>
                </c:pt>
                <c:pt idx="6111">
                  <c:v>#N/A</c:v>
                </c:pt>
                <c:pt idx="6112">
                  <c:v>#N/A</c:v>
                </c:pt>
                <c:pt idx="6113">
                  <c:v>#N/A</c:v>
                </c:pt>
                <c:pt idx="6114">
                  <c:v>#N/A</c:v>
                </c:pt>
                <c:pt idx="6115">
                  <c:v>#N/A</c:v>
                </c:pt>
                <c:pt idx="6116">
                  <c:v>#N/A</c:v>
                </c:pt>
                <c:pt idx="6117">
                  <c:v>#N/A</c:v>
                </c:pt>
                <c:pt idx="6118">
                  <c:v>#N/A</c:v>
                </c:pt>
                <c:pt idx="6119">
                  <c:v>#N/A</c:v>
                </c:pt>
                <c:pt idx="6120">
                  <c:v>#N/A</c:v>
                </c:pt>
                <c:pt idx="6121">
                  <c:v>#N/A</c:v>
                </c:pt>
                <c:pt idx="6122">
                  <c:v>#N/A</c:v>
                </c:pt>
                <c:pt idx="6123">
                  <c:v>#N/A</c:v>
                </c:pt>
                <c:pt idx="6124">
                  <c:v>#N/A</c:v>
                </c:pt>
                <c:pt idx="6125">
                  <c:v>#N/A</c:v>
                </c:pt>
                <c:pt idx="6126">
                  <c:v>#N/A</c:v>
                </c:pt>
                <c:pt idx="6127">
                  <c:v>#N/A</c:v>
                </c:pt>
                <c:pt idx="6128">
                  <c:v>#N/A</c:v>
                </c:pt>
                <c:pt idx="6129">
                  <c:v>#N/A</c:v>
                </c:pt>
                <c:pt idx="6130">
                  <c:v>#N/A</c:v>
                </c:pt>
                <c:pt idx="6131">
                  <c:v>#N/A</c:v>
                </c:pt>
                <c:pt idx="6132">
                  <c:v>#N/A</c:v>
                </c:pt>
                <c:pt idx="6133">
                  <c:v>#N/A</c:v>
                </c:pt>
                <c:pt idx="6134">
                  <c:v>#N/A</c:v>
                </c:pt>
                <c:pt idx="6135">
                  <c:v>#N/A</c:v>
                </c:pt>
                <c:pt idx="6136">
                  <c:v>#N/A</c:v>
                </c:pt>
                <c:pt idx="6137">
                  <c:v>#N/A</c:v>
                </c:pt>
                <c:pt idx="6138">
                  <c:v>#N/A</c:v>
                </c:pt>
                <c:pt idx="6139">
                  <c:v>#N/A</c:v>
                </c:pt>
                <c:pt idx="6140">
                  <c:v>#N/A</c:v>
                </c:pt>
                <c:pt idx="6141">
                  <c:v>#N/A</c:v>
                </c:pt>
                <c:pt idx="6142">
                  <c:v>#N/A</c:v>
                </c:pt>
                <c:pt idx="6143">
                  <c:v>#N/A</c:v>
                </c:pt>
                <c:pt idx="6144">
                  <c:v>#N/A</c:v>
                </c:pt>
                <c:pt idx="6145">
                  <c:v>#N/A</c:v>
                </c:pt>
                <c:pt idx="6146">
                  <c:v>#N/A</c:v>
                </c:pt>
                <c:pt idx="6147">
                  <c:v>#N/A</c:v>
                </c:pt>
                <c:pt idx="6148">
                  <c:v>#N/A</c:v>
                </c:pt>
                <c:pt idx="6149">
                  <c:v>#N/A</c:v>
                </c:pt>
                <c:pt idx="6150">
                  <c:v>#N/A</c:v>
                </c:pt>
                <c:pt idx="6151">
                  <c:v>#N/A</c:v>
                </c:pt>
                <c:pt idx="6152">
                  <c:v>#N/A</c:v>
                </c:pt>
                <c:pt idx="6153">
                  <c:v>#N/A</c:v>
                </c:pt>
                <c:pt idx="6154">
                  <c:v>#N/A</c:v>
                </c:pt>
                <c:pt idx="6155">
                  <c:v>#N/A</c:v>
                </c:pt>
                <c:pt idx="6156">
                  <c:v>#N/A</c:v>
                </c:pt>
                <c:pt idx="6157">
                  <c:v>#N/A</c:v>
                </c:pt>
                <c:pt idx="6158">
                  <c:v>#N/A</c:v>
                </c:pt>
                <c:pt idx="6159">
                  <c:v>#N/A</c:v>
                </c:pt>
                <c:pt idx="6160">
                  <c:v>#N/A</c:v>
                </c:pt>
                <c:pt idx="6161">
                  <c:v>#N/A</c:v>
                </c:pt>
                <c:pt idx="6162">
                  <c:v>#N/A</c:v>
                </c:pt>
                <c:pt idx="6163">
                  <c:v>#N/A</c:v>
                </c:pt>
                <c:pt idx="6164">
                  <c:v>#N/A</c:v>
                </c:pt>
                <c:pt idx="6165">
                  <c:v>#N/A</c:v>
                </c:pt>
                <c:pt idx="6166">
                  <c:v>#N/A</c:v>
                </c:pt>
                <c:pt idx="6167">
                  <c:v>#N/A</c:v>
                </c:pt>
                <c:pt idx="6168">
                  <c:v>#N/A</c:v>
                </c:pt>
                <c:pt idx="6169">
                  <c:v>#N/A</c:v>
                </c:pt>
                <c:pt idx="6170">
                  <c:v>#N/A</c:v>
                </c:pt>
                <c:pt idx="6171">
                  <c:v>#N/A</c:v>
                </c:pt>
                <c:pt idx="6172">
                  <c:v>#N/A</c:v>
                </c:pt>
                <c:pt idx="6173">
                  <c:v>#N/A</c:v>
                </c:pt>
                <c:pt idx="6174">
                  <c:v>#N/A</c:v>
                </c:pt>
                <c:pt idx="6175">
                  <c:v>#N/A</c:v>
                </c:pt>
                <c:pt idx="6176">
                  <c:v>#N/A</c:v>
                </c:pt>
                <c:pt idx="6177">
                  <c:v>#N/A</c:v>
                </c:pt>
                <c:pt idx="6178">
                  <c:v>#N/A</c:v>
                </c:pt>
                <c:pt idx="6179">
                  <c:v>#N/A</c:v>
                </c:pt>
                <c:pt idx="6180">
                  <c:v>#N/A</c:v>
                </c:pt>
                <c:pt idx="6181">
                  <c:v>#N/A</c:v>
                </c:pt>
                <c:pt idx="6182">
                  <c:v>#N/A</c:v>
                </c:pt>
                <c:pt idx="6183">
                  <c:v>#N/A</c:v>
                </c:pt>
                <c:pt idx="6184">
                  <c:v>#N/A</c:v>
                </c:pt>
                <c:pt idx="6185">
                  <c:v>#N/A</c:v>
                </c:pt>
                <c:pt idx="6186">
                  <c:v>#N/A</c:v>
                </c:pt>
                <c:pt idx="6187">
                  <c:v>#N/A</c:v>
                </c:pt>
                <c:pt idx="6188">
                  <c:v>#N/A</c:v>
                </c:pt>
                <c:pt idx="6189">
                  <c:v>#N/A</c:v>
                </c:pt>
                <c:pt idx="6190">
                  <c:v>#N/A</c:v>
                </c:pt>
                <c:pt idx="6191">
                  <c:v>#N/A</c:v>
                </c:pt>
                <c:pt idx="6192">
                  <c:v>#N/A</c:v>
                </c:pt>
                <c:pt idx="6193">
                  <c:v>#N/A</c:v>
                </c:pt>
                <c:pt idx="6194">
                  <c:v>#N/A</c:v>
                </c:pt>
                <c:pt idx="6195">
                  <c:v>#N/A</c:v>
                </c:pt>
                <c:pt idx="6196">
                  <c:v>#N/A</c:v>
                </c:pt>
                <c:pt idx="6197">
                  <c:v>#N/A</c:v>
                </c:pt>
                <c:pt idx="6198">
                  <c:v>#N/A</c:v>
                </c:pt>
                <c:pt idx="6199">
                  <c:v>#N/A</c:v>
                </c:pt>
                <c:pt idx="6200">
                  <c:v>#N/A</c:v>
                </c:pt>
                <c:pt idx="6201">
                  <c:v>#N/A</c:v>
                </c:pt>
                <c:pt idx="6202">
                  <c:v>#N/A</c:v>
                </c:pt>
                <c:pt idx="6203">
                  <c:v>#N/A</c:v>
                </c:pt>
                <c:pt idx="6204">
                  <c:v>#N/A</c:v>
                </c:pt>
                <c:pt idx="6205">
                  <c:v>#N/A</c:v>
                </c:pt>
                <c:pt idx="6206">
                  <c:v>#N/A</c:v>
                </c:pt>
                <c:pt idx="6207">
                  <c:v>#N/A</c:v>
                </c:pt>
                <c:pt idx="6208">
                  <c:v>#N/A</c:v>
                </c:pt>
                <c:pt idx="6209">
                  <c:v>#N/A</c:v>
                </c:pt>
                <c:pt idx="6210">
                  <c:v>#N/A</c:v>
                </c:pt>
                <c:pt idx="6211">
                  <c:v>#N/A</c:v>
                </c:pt>
                <c:pt idx="6212">
                  <c:v>#N/A</c:v>
                </c:pt>
                <c:pt idx="6213">
                  <c:v>#N/A</c:v>
                </c:pt>
                <c:pt idx="6214">
                  <c:v>#N/A</c:v>
                </c:pt>
                <c:pt idx="6215">
                  <c:v>#N/A</c:v>
                </c:pt>
                <c:pt idx="6216">
                  <c:v>#N/A</c:v>
                </c:pt>
                <c:pt idx="6217">
                  <c:v>#N/A</c:v>
                </c:pt>
                <c:pt idx="6218">
                  <c:v>#N/A</c:v>
                </c:pt>
                <c:pt idx="6219">
                  <c:v>#N/A</c:v>
                </c:pt>
                <c:pt idx="6220">
                  <c:v>#N/A</c:v>
                </c:pt>
                <c:pt idx="6221">
                  <c:v>#N/A</c:v>
                </c:pt>
                <c:pt idx="6222">
                  <c:v>#N/A</c:v>
                </c:pt>
                <c:pt idx="6223">
                  <c:v>#N/A</c:v>
                </c:pt>
                <c:pt idx="6224">
                  <c:v>#N/A</c:v>
                </c:pt>
                <c:pt idx="6225">
                  <c:v>#N/A</c:v>
                </c:pt>
                <c:pt idx="6226">
                  <c:v>#N/A</c:v>
                </c:pt>
                <c:pt idx="6227">
                  <c:v>#N/A</c:v>
                </c:pt>
                <c:pt idx="6228">
                  <c:v>#N/A</c:v>
                </c:pt>
                <c:pt idx="6229">
                  <c:v>#N/A</c:v>
                </c:pt>
                <c:pt idx="6230">
                  <c:v>#N/A</c:v>
                </c:pt>
                <c:pt idx="6231">
                  <c:v>#N/A</c:v>
                </c:pt>
                <c:pt idx="6232">
                  <c:v>#N/A</c:v>
                </c:pt>
                <c:pt idx="6233">
                  <c:v>#N/A</c:v>
                </c:pt>
                <c:pt idx="6234">
                  <c:v>#N/A</c:v>
                </c:pt>
                <c:pt idx="6235">
                  <c:v>#N/A</c:v>
                </c:pt>
                <c:pt idx="6236">
                  <c:v>#N/A</c:v>
                </c:pt>
                <c:pt idx="6237">
                  <c:v>#N/A</c:v>
                </c:pt>
                <c:pt idx="6238">
                  <c:v>#N/A</c:v>
                </c:pt>
                <c:pt idx="6239">
                  <c:v>#N/A</c:v>
                </c:pt>
                <c:pt idx="6240">
                  <c:v>#N/A</c:v>
                </c:pt>
                <c:pt idx="6241">
                  <c:v>#N/A</c:v>
                </c:pt>
                <c:pt idx="6242">
                  <c:v>#N/A</c:v>
                </c:pt>
                <c:pt idx="6243">
                  <c:v>#N/A</c:v>
                </c:pt>
                <c:pt idx="6244">
                  <c:v>#N/A</c:v>
                </c:pt>
                <c:pt idx="6245">
                  <c:v>#N/A</c:v>
                </c:pt>
                <c:pt idx="6246">
                  <c:v>#N/A</c:v>
                </c:pt>
                <c:pt idx="6247">
                  <c:v>#N/A</c:v>
                </c:pt>
                <c:pt idx="6248">
                  <c:v>#N/A</c:v>
                </c:pt>
                <c:pt idx="6249">
                  <c:v>#N/A</c:v>
                </c:pt>
                <c:pt idx="6250">
                  <c:v>#N/A</c:v>
                </c:pt>
                <c:pt idx="6251">
                  <c:v>#N/A</c:v>
                </c:pt>
                <c:pt idx="6252">
                  <c:v>#N/A</c:v>
                </c:pt>
                <c:pt idx="6253">
                  <c:v>#N/A</c:v>
                </c:pt>
                <c:pt idx="6254">
                  <c:v>#N/A</c:v>
                </c:pt>
                <c:pt idx="6255">
                  <c:v>#N/A</c:v>
                </c:pt>
                <c:pt idx="6256">
                  <c:v>#N/A</c:v>
                </c:pt>
                <c:pt idx="6257">
                  <c:v>#N/A</c:v>
                </c:pt>
                <c:pt idx="6258">
                  <c:v>#N/A</c:v>
                </c:pt>
                <c:pt idx="6259">
                  <c:v>#N/A</c:v>
                </c:pt>
                <c:pt idx="6260">
                  <c:v>#N/A</c:v>
                </c:pt>
                <c:pt idx="6261">
                  <c:v>#N/A</c:v>
                </c:pt>
                <c:pt idx="6262">
                  <c:v>#N/A</c:v>
                </c:pt>
                <c:pt idx="6263">
                  <c:v>#N/A</c:v>
                </c:pt>
                <c:pt idx="6264">
                  <c:v>#N/A</c:v>
                </c:pt>
                <c:pt idx="6265">
                  <c:v>#N/A</c:v>
                </c:pt>
                <c:pt idx="6266">
                  <c:v>#N/A</c:v>
                </c:pt>
                <c:pt idx="6267">
                  <c:v>#N/A</c:v>
                </c:pt>
                <c:pt idx="6268">
                  <c:v>#N/A</c:v>
                </c:pt>
                <c:pt idx="6269">
                  <c:v>#N/A</c:v>
                </c:pt>
                <c:pt idx="6270">
                  <c:v>#N/A</c:v>
                </c:pt>
                <c:pt idx="6271">
                  <c:v>#N/A</c:v>
                </c:pt>
                <c:pt idx="6272">
                  <c:v>#N/A</c:v>
                </c:pt>
                <c:pt idx="6273">
                  <c:v>#N/A</c:v>
                </c:pt>
                <c:pt idx="6274">
                  <c:v>#N/A</c:v>
                </c:pt>
                <c:pt idx="6275">
                  <c:v>#N/A</c:v>
                </c:pt>
                <c:pt idx="6276">
                  <c:v>#N/A</c:v>
                </c:pt>
                <c:pt idx="6277">
                  <c:v>#N/A</c:v>
                </c:pt>
                <c:pt idx="6278">
                  <c:v>#N/A</c:v>
                </c:pt>
                <c:pt idx="6279">
                  <c:v>#N/A</c:v>
                </c:pt>
                <c:pt idx="6280">
                  <c:v>#N/A</c:v>
                </c:pt>
                <c:pt idx="6281">
                  <c:v>#N/A</c:v>
                </c:pt>
                <c:pt idx="6282">
                  <c:v>#N/A</c:v>
                </c:pt>
                <c:pt idx="6283">
                  <c:v>#N/A</c:v>
                </c:pt>
                <c:pt idx="6284">
                  <c:v>#N/A</c:v>
                </c:pt>
                <c:pt idx="6285">
                  <c:v>#N/A</c:v>
                </c:pt>
                <c:pt idx="6286">
                  <c:v>#N/A</c:v>
                </c:pt>
                <c:pt idx="6287">
                  <c:v>#N/A</c:v>
                </c:pt>
                <c:pt idx="6288">
                  <c:v>#N/A</c:v>
                </c:pt>
                <c:pt idx="6289">
                  <c:v>#N/A</c:v>
                </c:pt>
                <c:pt idx="6290">
                  <c:v>#N/A</c:v>
                </c:pt>
                <c:pt idx="6291">
                  <c:v>#N/A</c:v>
                </c:pt>
                <c:pt idx="6292">
                  <c:v>#N/A</c:v>
                </c:pt>
                <c:pt idx="6293">
                  <c:v>#N/A</c:v>
                </c:pt>
                <c:pt idx="6294">
                  <c:v>#N/A</c:v>
                </c:pt>
                <c:pt idx="6295">
                  <c:v>#N/A</c:v>
                </c:pt>
                <c:pt idx="6296">
                  <c:v>#N/A</c:v>
                </c:pt>
                <c:pt idx="6297">
                  <c:v>#N/A</c:v>
                </c:pt>
                <c:pt idx="6298">
                  <c:v>#N/A</c:v>
                </c:pt>
                <c:pt idx="6299">
                  <c:v>#N/A</c:v>
                </c:pt>
                <c:pt idx="6300">
                  <c:v>#N/A</c:v>
                </c:pt>
                <c:pt idx="6301">
                  <c:v>#N/A</c:v>
                </c:pt>
                <c:pt idx="6302">
                  <c:v>#N/A</c:v>
                </c:pt>
                <c:pt idx="6303">
                  <c:v>#N/A</c:v>
                </c:pt>
                <c:pt idx="6304">
                  <c:v>#N/A</c:v>
                </c:pt>
                <c:pt idx="6305">
                  <c:v>#N/A</c:v>
                </c:pt>
                <c:pt idx="6306">
                  <c:v>#N/A</c:v>
                </c:pt>
                <c:pt idx="6307">
                  <c:v>#N/A</c:v>
                </c:pt>
                <c:pt idx="6308">
                  <c:v>#N/A</c:v>
                </c:pt>
                <c:pt idx="6309">
                  <c:v>#N/A</c:v>
                </c:pt>
                <c:pt idx="6310">
                  <c:v>#N/A</c:v>
                </c:pt>
                <c:pt idx="6311">
                  <c:v>#N/A</c:v>
                </c:pt>
                <c:pt idx="6312">
                  <c:v>#N/A</c:v>
                </c:pt>
                <c:pt idx="6313">
                  <c:v>#N/A</c:v>
                </c:pt>
                <c:pt idx="6314">
                  <c:v>#N/A</c:v>
                </c:pt>
                <c:pt idx="6315">
                  <c:v>#N/A</c:v>
                </c:pt>
                <c:pt idx="6316">
                  <c:v>#N/A</c:v>
                </c:pt>
                <c:pt idx="6317">
                  <c:v>#N/A</c:v>
                </c:pt>
                <c:pt idx="6318">
                  <c:v>#N/A</c:v>
                </c:pt>
                <c:pt idx="6319">
                  <c:v>#N/A</c:v>
                </c:pt>
                <c:pt idx="6320">
                  <c:v>#N/A</c:v>
                </c:pt>
                <c:pt idx="6321">
                  <c:v>#N/A</c:v>
                </c:pt>
                <c:pt idx="6322">
                  <c:v>#N/A</c:v>
                </c:pt>
                <c:pt idx="6323">
                  <c:v>#N/A</c:v>
                </c:pt>
                <c:pt idx="6324">
                  <c:v>#N/A</c:v>
                </c:pt>
                <c:pt idx="6325">
                  <c:v>#N/A</c:v>
                </c:pt>
                <c:pt idx="6326">
                  <c:v>#N/A</c:v>
                </c:pt>
                <c:pt idx="6327">
                  <c:v>#N/A</c:v>
                </c:pt>
                <c:pt idx="6328">
                  <c:v>#N/A</c:v>
                </c:pt>
                <c:pt idx="6329">
                  <c:v>#N/A</c:v>
                </c:pt>
                <c:pt idx="6330">
                  <c:v>#N/A</c:v>
                </c:pt>
                <c:pt idx="6331">
                  <c:v>#N/A</c:v>
                </c:pt>
                <c:pt idx="6332">
                  <c:v>#N/A</c:v>
                </c:pt>
                <c:pt idx="6333">
                  <c:v>#N/A</c:v>
                </c:pt>
                <c:pt idx="6334">
                  <c:v>#N/A</c:v>
                </c:pt>
                <c:pt idx="6335">
                  <c:v>#N/A</c:v>
                </c:pt>
                <c:pt idx="6336">
                  <c:v>#N/A</c:v>
                </c:pt>
                <c:pt idx="6337">
                  <c:v>#N/A</c:v>
                </c:pt>
                <c:pt idx="6338">
                  <c:v>#N/A</c:v>
                </c:pt>
                <c:pt idx="6339">
                  <c:v>#N/A</c:v>
                </c:pt>
                <c:pt idx="6340">
                  <c:v>#N/A</c:v>
                </c:pt>
                <c:pt idx="6341">
                  <c:v>#N/A</c:v>
                </c:pt>
                <c:pt idx="6342">
                  <c:v>#N/A</c:v>
                </c:pt>
                <c:pt idx="6343">
                  <c:v>#N/A</c:v>
                </c:pt>
                <c:pt idx="6344">
                  <c:v>#N/A</c:v>
                </c:pt>
                <c:pt idx="6345">
                  <c:v>#N/A</c:v>
                </c:pt>
                <c:pt idx="6346">
                  <c:v>#N/A</c:v>
                </c:pt>
                <c:pt idx="6347">
                  <c:v>#N/A</c:v>
                </c:pt>
                <c:pt idx="6348">
                  <c:v>#N/A</c:v>
                </c:pt>
                <c:pt idx="6349">
                  <c:v>#N/A</c:v>
                </c:pt>
                <c:pt idx="6350">
                  <c:v>#N/A</c:v>
                </c:pt>
                <c:pt idx="6351">
                  <c:v>#N/A</c:v>
                </c:pt>
                <c:pt idx="6352">
                  <c:v>#N/A</c:v>
                </c:pt>
                <c:pt idx="6353">
                  <c:v>#N/A</c:v>
                </c:pt>
                <c:pt idx="6354">
                  <c:v>#N/A</c:v>
                </c:pt>
                <c:pt idx="6355">
                  <c:v>#N/A</c:v>
                </c:pt>
                <c:pt idx="6356">
                  <c:v>#N/A</c:v>
                </c:pt>
                <c:pt idx="6357">
                  <c:v>#N/A</c:v>
                </c:pt>
                <c:pt idx="6358">
                  <c:v>#N/A</c:v>
                </c:pt>
                <c:pt idx="6359">
                  <c:v>#N/A</c:v>
                </c:pt>
                <c:pt idx="6360">
                  <c:v>#N/A</c:v>
                </c:pt>
                <c:pt idx="6361">
                  <c:v>#N/A</c:v>
                </c:pt>
                <c:pt idx="6362">
                  <c:v>#N/A</c:v>
                </c:pt>
                <c:pt idx="6363">
                  <c:v>#N/A</c:v>
                </c:pt>
                <c:pt idx="6364">
                  <c:v>#N/A</c:v>
                </c:pt>
                <c:pt idx="6365">
                  <c:v>#N/A</c:v>
                </c:pt>
                <c:pt idx="6366">
                  <c:v>#N/A</c:v>
                </c:pt>
                <c:pt idx="6367">
                  <c:v>#N/A</c:v>
                </c:pt>
                <c:pt idx="6368">
                  <c:v>#N/A</c:v>
                </c:pt>
                <c:pt idx="6369">
                  <c:v>#N/A</c:v>
                </c:pt>
                <c:pt idx="6370">
                  <c:v>#N/A</c:v>
                </c:pt>
                <c:pt idx="6371">
                  <c:v>#N/A</c:v>
                </c:pt>
                <c:pt idx="6372">
                  <c:v>#N/A</c:v>
                </c:pt>
                <c:pt idx="6373">
                  <c:v>#N/A</c:v>
                </c:pt>
                <c:pt idx="6374">
                  <c:v>#N/A</c:v>
                </c:pt>
                <c:pt idx="6375">
                  <c:v>#N/A</c:v>
                </c:pt>
                <c:pt idx="6376">
                  <c:v>#N/A</c:v>
                </c:pt>
                <c:pt idx="6377">
                  <c:v>#N/A</c:v>
                </c:pt>
                <c:pt idx="6378">
                  <c:v>#N/A</c:v>
                </c:pt>
                <c:pt idx="6379">
                  <c:v>#N/A</c:v>
                </c:pt>
                <c:pt idx="6380">
                  <c:v>#N/A</c:v>
                </c:pt>
                <c:pt idx="6381">
                  <c:v>#N/A</c:v>
                </c:pt>
                <c:pt idx="6382">
                  <c:v>#N/A</c:v>
                </c:pt>
                <c:pt idx="6383">
                  <c:v>#N/A</c:v>
                </c:pt>
                <c:pt idx="6384">
                  <c:v>#N/A</c:v>
                </c:pt>
                <c:pt idx="6385">
                  <c:v>#N/A</c:v>
                </c:pt>
                <c:pt idx="6386">
                  <c:v>#N/A</c:v>
                </c:pt>
                <c:pt idx="6387">
                  <c:v>#N/A</c:v>
                </c:pt>
                <c:pt idx="6388">
                  <c:v>#N/A</c:v>
                </c:pt>
                <c:pt idx="6389">
                  <c:v>#N/A</c:v>
                </c:pt>
                <c:pt idx="6390">
                  <c:v>#N/A</c:v>
                </c:pt>
                <c:pt idx="6391">
                  <c:v>#N/A</c:v>
                </c:pt>
                <c:pt idx="6392">
                  <c:v>#N/A</c:v>
                </c:pt>
                <c:pt idx="6393">
                  <c:v>#N/A</c:v>
                </c:pt>
                <c:pt idx="6394">
                  <c:v>#N/A</c:v>
                </c:pt>
                <c:pt idx="6395">
                  <c:v>#N/A</c:v>
                </c:pt>
                <c:pt idx="6396">
                  <c:v>#N/A</c:v>
                </c:pt>
                <c:pt idx="6397">
                  <c:v>#N/A</c:v>
                </c:pt>
                <c:pt idx="6398">
                  <c:v>#N/A</c:v>
                </c:pt>
                <c:pt idx="6399">
                  <c:v>#N/A</c:v>
                </c:pt>
                <c:pt idx="6400">
                  <c:v>#N/A</c:v>
                </c:pt>
                <c:pt idx="6401">
                  <c:v>#N/A</c:v>
                </c:pt>
                <c:pt idx="6402">
                  <c:v>#N/A</c:v>
                </c:pt>
                <c:pt idx="6403">
                  <c:v>#N/A</c:v>
                </c:pt>
                <c:pt idx="6404">
                  <c:v>#N/A</c:v>
                </c:pt>
                <c:pt idx="6405">
                  <c:v>#N/A</c:v>
                </c:pt>
                <c:pt idx="6406">
                  <c:v>#N/A</c:v>
                </c:pt>
                <c:pt idx="6407">
                  <c:v>#N/A</c:v>
                </c:pt>
                <c:pt idx="6408">
                  <c:v>#N/A</c:v>
                </c:pt>
                <c:pt idx="6409">
                  <c:v>#N/A</c:v>
                </c:pt>
                <c:pt idx="6410">
                  <c:v>#N/A</c:v>
                </c:pt>
                <c:pt idx="6411">
                  <c:v>#N/A</c:v>
                </c:pt>
                <c:pt idx="6412">
                  <c:v>#N/A</c:v>
                </c:pt>
                <c:pt idx="6413">
                  <c:v>#N/A</c:v>
                </c:pt>
                <c:pt idx="6414">
                  <c:v>#N/A</c:v>
                </c:pt>
                <c:pt idx="6415">
                  <c:v>#N/A</c:v>
                </c:pt>
                <c:pt idx="6416">
                  <c:v>#N/A</c:v>
                </c:pt>
                <c:pt idx="6417">
                  <c:v>#N/A</c:v>
                </c:pt>
                <c:pt idx="6418">
                  <c:v>#N/A</c:v>
                </c:pt>
                <c:pt idx="6419">
                  <c:v>#N/A</c:v>
                </c:pt>
                <c:pt idx="6420">
                  <c:v>#N/A</c:v>
                </c:pt>
                <c:pt idx="6421">
                  <c:v>#N/A</c:v>
                </c:pt>
                <c:pt idx="6422">
                  <c:v>#N/A</c:v>
                </c:pt>
                <c:pt idx="6423">
                  <c:v>#N/A</c:v>
                </c:pt>
                <c:pt idx="6424">
                  <c:v>#N/A</c:v>
                </c:pt>
                <c:pt idx="6425">
                  <c:v>#N/A</c:v>
                </c:pt>
                <c:pt idx="6426">
                  <c:v>#N/A</c:v>
                </c:pt>
                <c:pt idx="6427">
                  <c:v>#N/A</c:v>
                </c:pt>
                <c:pt idx="6428">
                  <c:v>#N/A</c:v>
                </c:pt>
                <c:pt idx="6429">
                  <c:v>#N/A</c:v>
                </c:pt>
                <c:pt idx="6430">
                  <c:v>#N/A</c:v>
                </c:pt>
                <c:pt idx="6431">
                  <c:v>#N/A</c:v>
                </c:pt>
                <c:pt idx="6432">
                  <c:v>#N/A</c:v>
                </c:pt>
                <c:pt idx="6433">
                  <c:v>#N/A</c:v>
                </c:pt>
                <c:pt idx="6434">
                  <c:v>#N/A</c:v>
                </c:pt>
                <c:pt idx="6435">
                  <c:v>#N/A</c:v>
                </c:pt>
                <c:pt idx="6436">
                  <c:v>#N/A</c:v>
                </c:pt>
                <c:pt idx="6437">
                  <c:v>#N/A</c:v>
                </c:pt>
                <c:pt idx="6438">
                  <c:v>#N/A</c:v>
                </c:pt>
                <c:pt idx="6439">
                  <c:v>#N/A</c:v>
                </c:pt>
                <c:pt idx="6440">
                  <c:v>#N/A</c:v>
                </c:pt>
                <c:pt idx="6441">
                  <c:v>#N/A</c:v>
                </c:pt>
                <c:pt idx="6442">
                  <c:v>#N/A</c:v>
                </c:pt>
                <c:pt idx="6443">
                  <c:v>#N/A</c:v>
                </c:pt>
                <c:pt idx="6444">
                  <c:v>#N/A</c:v>
                </c:pt>
                <c:pt idx="6445">
                  <c:v>#N/A</c:v>
                </c:pt>
                <c:pt idx="6446">
                  <c:v>#N/A</c:v>
                </c:pt>
                <c:pt idx="6447">
                  <c:v>#N/A</c:v>
                </c:pt>
                <c:pt idx="6448">
                  <c:v>#N/A</c:v>
                </c:pt>
                <c:pt idx="6449">
                  <c:v>#N/A</c:v>
                </c:pt>
                <c:pt idx="6450">
                  <c:v>#N/A</c:v>
                </c:pt>
                <c:pt idx="6451">
                  <c:v>#N/A</c:v>
                </c:pt>
                <c:pt idx="6452">
                  <c:v>#N/A</c:v>
                </c:pt>
                <c:pt idx="6453">
                  <c:v>#N/A</c:v>
                </c:pt>
                <c:pt idx="6454">
                  <c:v>#N/A</c:v>
                </c:pt>
                <c:pt idx="6455">
                  <c:v>#N/A</c:v>
                </c:pt>
                <c:pt idx="6456">
                  <c:v>#N/A</c:v>
                </c:pt>
                <c:pt idx="6457">
                  <c:v>#N/A</c:v>
                </c:pt>
                <c:pt idx="6458">
                  <c:v>#N/A</c:v>
                </c:pt>
                <c:pt idx="6459">
                  <c:v>#N/A</c:v>
                </c:pt>
                <c:pt idx="6460">
                  <c:v>#N/A</c:v>
                </c:pt>
                <c:pt idx="6461">
                  <c:v>#N/A</c:v>
                </c:pt>
                <c:pt idx="6462">
                  <c:v>#N/A</c:v>
                </c:pt>
                <c:pt idx="6463">
                  <c:v>#N/A</c:v>
                </c:pt>
                <c:pt idx="6464">
                  <c:v>#N/A</c:v>
                </c:pt>
                <c:pt idx="6465">
                  <c:v>#N/A</c:v>
                </c:pt>
                <c:pt idx="6466">
                  <c:v>#N/A</c:v>
                </c:pt>
                <c:pt idx="6467">
                  <c:v>#N/A</c:v>
                </c:pt>
                <c:pt idx="6468">
                  <c:v>#N/A</c:v>
                </c:pt>
                <c:pt idx="6469">
                  <c:v>#N/A</c:v>
                </c:pt>
                <c:pt idx="6470">
                  <c:v>#N/A</c:v>
                </c:pt>
                <c:pt idx="6471">
                  <c:v>#N/A</c:v>
                </c:pt>
                <c:pt idx="6472">
                  <c:v>#N/A</c:v>
                </c:pt>
                <c:pt idx="6473">
                  <c:v>#N/A</c:v>
                </c:pt>
                <c:pt idx="6474">
                  <c:v>#N/A</c:v>
                </c:pt>
                <c:pt idx="6475">
                  <c:v>#N/A</c:v>
                </c:pt>
                <c:pt idx="6476">
                  <c:v>#N/A</c:v>
                </c:pt>
                <c:pt idx="6477">
                  <c:v>#N/A</c:v>
                </c:pt>
                <c:pt idx="6478">
                  <c:v>#N/A</c:v>
                </c:pt>
                <c:pt idx="6479">
                  <c:v>#N/A</c:v>
                </c:pt>
                <c:pt idx="6480">
                  <c:v>#N/A</c:v>
                </c:pt>
                <c:pt idx="6481">
                  <c:v>#N/A</c:v>
                </c:pt>
                <c:pt idx="6482">
                  <c:v>#N/A</c:v>
                </c:pt>
                <c:pt idx="6483">
                  <c:v>#N/A</c:v>
                </c:pt>
                <c:pt idx="6484">
                  <c:v>#N/A</c:v>
                </c:pt>
                <c:pt idx="6485">
                  <c:v>#N/A</c:v>
                </c:pt>
                <c:pt idx="6486">
                  <c:v>#N/A</c:v>
                </c:pt>
                <c:pt idx="6487">
                  <c:v>#N/A</c:v>
                </c:pt>
                <c:pt idx="6488">
                  <c:v>#N/A</c:v>
                </c:pt>
                <c:pt idx="6489">
                  <c:v>#N/A</c:v>
                </c:pt>
                <c:pt idx="6490">
                  <c:v>#N/A</c:v>
                </c:pt>
                <c:pt idx="6491">
                  <c:v>#N/A</c:v>
                </c:pt>
                <c:pt idx="6492">
                  <c:v>#N/A</c:v>
                </c:pt>
                <c:pt idx="6493">
                  <c:v>#N/A</c:v>
                </c:pt>
                <c:pt idx="6494">
                  <c:v>#N/A</c:v>
                </c:pt>
                <c:pt idx="6495">
                  <c:v>#N/A</c:v>
                </c:pt>
                <c:pt idx="6496">
                  <c:v>#N/A</c:v>
                </c:pt>
                <c:pt idx="6497">
                  <c:v>#N/A</c:v>
                </c:pt>
                <c:pt idx="6498">
                  <c:v>#N/A</c:v>
                </c:pt>
                <c:pt idx="6499">
                  <c:v>#N/A</c:v>
                </c:pt>
                <c:pt idx="6500">
                  <c:v>#N/A</c:v>
                </c:pt>
                <c:pt idx="6501">
                  <c:v>#N/A</c:v>
                </c:pt>
                <c:pt idx="6502">
                  <c:v>#N/A</c:v>
                </c:pt>
                <c:pt idx="6503">
                  <c:v>#N/A</c:v>
                </c:pt>
                <c:pt idx="6504">
                  <c:v>#N/A</c:v>
                </c:pt>
                <c:pt idx="6505">
                  <c:v>#N/A</c:v>
                </c:pt>
                <c:pt idx="6506">
                  <c:v>#N/A</c:v>
                </c:pt>
                <c:pt idx="6507">
                  <c:v>#N/A</c:v>
                </c:pt>
                <c:pt idx="6508">
                  <c:v>#N/A</c:v>
                </c:pt>
                <c:pt idx="6509">
                  <c:v>#N/A</c:v>
                </c:pt>
                <c:pt idx="6510">
                  <c:v>#N/A</c:v>
                </c:pt>
                <c:pt idx="6511">
                  <c:v>#N/A</c:v>
                </c:pt>
                <c:pt idx="6512">
                  <c:v>#N/A</c:v>
                </c:pt>
                <c:pt idx="6513">
                  <c:v>#N/A</c:v>
                </c:pt>
                <c:pt idx="6514">
                  <c:v>#N/A</c:v>
                </c:pt>
                <c:pt idx="6515">
                  <c:v>#N/A</c:v>
                </c:pt>
                <c:pt idx="6516">
                  <c:v>#N/A</c:v>
                </c:pt>
                <c:pt idx="6517">
                  <c:v>#N/A</c:v>
                </c:pt>
                <c:pt idx="6518">
                  <c:v>#N/A</c:v>
                </c:pt>
                <c:pt idx="6519">
                  <c:v>#N/A</c:v>
                </c:pt>
                <c:pt idx="6520">
                  <c:v>#N/A</c:v>
                </c:pt>
                <c:pt idx="6521">
                  <c:v>#N/A</c:v>
                </c:pt>
                <c:pt idx="6522">
                  <c:v>#N/A</c:v>
                </c:pt>
                <c:pt idx="6523">
                  <c:v>#N/A</c:v>
                </c:pt>
                <c:pt idx="6524">
                  <c:v>#N/A</c:v>
                </c:pt>
                <c:pt idx="6525">
                  <c:v>#N/A</c:v>
                </c:pt>
                <c:pt idx="6526">
                  <c:v>#N/A</c:v>
                </c:pt>
                <c:pt idx="6527">
                  <c:v>#N/A</c:v>
                </c:pt>
                <c:pt idx="6528">
                  <c:v>#N/A</c:v>
                </c:pt>
                <c:pt idx="6529">
                  <c:v>#N/A</c:v>
                </c:pt>
                <c:pt idx="6530">
                  <c:v>#N/A</c:v>
                </c:pt>
                <c:pt idx="6531">
                  <c:v>#N/A</c:v>
                </c:pt>
                <c:pt idx="6532">
                  <c:v>#N/A</c:v>
                </c:pt>
                <c:pt idx="6533">
                  <c:v>#N/A</c:v>
                </c:pt>
                <c:pt idx="6534">
                  <c:v>#N/A</c:v>
                </c:pt>
                <c:pt idx="6535">
                  <c:v>#N/A</c:v>
                </c:pt>
                <c:pt idx="6536">
                  <c:v>#N/A</c:v>
                </c:pt>
                <c:pt idx="6537">
                  <c:v>#N/A</c:v>
                </c:pt>
                <c:pt idx="6538">
                  <c:v>#N/A</c:v>
                </c:pt>
                <c:pt idx="6539">
                  <c:v>#N/A</c:v>
                </c:pt>
                <c:pt idx="6540">
                  <c:v>#N/A</c:v>
                </c:pt>
                <c:pt idx="6541">
                  <c:v>#N/A</c:v>
                </c:pt>
                <c:pt idx="6542">
                  <c:v>#N/A</c:v>
                </c:pt>
                <c:pt idx="6543">
                  <c:v>#N/A</c:v>
                </c:pt>
                <c:pt idx="6544">
                  <c:v>#N/A</c:v>
                </c:pt>
                <c:pt idx="6545">
                  <c:v>#N/A</c:v>
                </c:pt>
                <c:pt idx="6546">
                  <c:v>#N/A</c:v>
                </c:pt>
                <c:pt idx="6547">
                  <c:v>#N/A</c:v>
                </c:pt>
                <c:pt idx="6548">
                  <c:v>#N/A</c:v>
                </c:pt>
                <c:pt idx="6549">
                  <c:v>#N/A</c:v>
                </c:pt>
                <c:pt idx="6550">
                  <c:v>#N/A</c:v>
                </c:pt>
                <c:pt idx="6551">
                  <c:v>#N/A</c:v>
                </c:pt>
                <c:pt idx="6552">
                  <c:v>#N/A</c:v>
                </c:pt>
                <c:pt idx="6553">
                  <c:v>#N/A</c:v>
                </c:pt>
                <c:pt idx="6554">
                  <c:v>#N/A</c:v>
                </c:pt>
                <c:pt idx="6555">
                  <c:v>#N/A</c:v>
                </c:pt>
                <c:pt idx="6556">
                  <c:v>#N/A</c:v>
                </c:pt>
                <c:pt idx="6557">
                  <c:v>#N/A</c:v>
                </c:pt>
                <c:pt idx="6558">
                  <c:v>#N/A</c:v>
                </c:pt>
                <c:pt idx="6559">
                  <c:v>#N/A</c:v>
                </c:pt>
                <c:pt idx="6560">
                  <c:v>#N/A</c:v>
                </c:pt>
                <c:pt idx="6561">
                  <c:v>#N/A</c:v>
                </c:pt>
                <c:pt idx="6562">
                  <c:v>#N/A</c:v>
                </c:pt>
                <c:pt idx="6563">
                  <c:v>#N/A</c:v>
                </c:pt>
                <c:pt idx="6564">
                  <c:v>#N/A</c:v>
                </c:pt>
                <c:pt idx="6565">
                  <c:v>#N/A</c:v>
                </c:pt>
                <c:pt idx="6566">
                  <c:v>#N/A</c:v>
                </c:pt>
                <c:pt idx="6567">
                  <c:v>#N/A</c:v>
                </c:pt>
                <c:pt idx="6568">
                  <c:v>#N/A</c:v>
                </c:pt>
                <c:pt idx="6569">
                  <c:v>#N/A</c:v>
                </c:pt>
                <c:pt idx="6570">
                  <c:v>#N/A</c:v>
                </c:pt>
                <c:pt idx="6571">
                  <c:v>#N/A</c:v>
                </c:pt>
                <c:pt idx="6572">
                  <c:v>#N/A</c:v>
                </c:pt>
                <c:pt idx="6573">
                  <c:v>#N/A</c:v>
                </c:pt>
                <c:pt idx="6574">
                  <c:v>#N/A</c:v>
                </c:pt>
                <c:pt idx="6575">
                  <c:v>#N/A</c:v>
                </c:pt>
                <c:pt idx="6576">
                  <c:v>#N/A</c:v>
                </c:pt>
                <c:pt idx="6577">
                  <c:v>#N/A</c:v>
                </c:pt>
                <c:pt idx="6578">
                  <c:v>#N/A</c:v>
                </c:pt>
                <c:pt idx="6579">
                  <c:v>#N/A</c:v>
                </c:pt>
                <c:pt idx="6580">
                  <c:v>#N/A</c:v>
                </c:pt>
                <c:pt idx="6581">
                  <c:v>#N/A</c:v>
                </c:pt>
                <c:pt idx="6582">
                  <c:v>#N/A</c:v>
                </c:pt>
                <c:pt idx="6583">
                  <c:v>#N/A</c:v>
                </c:pt>
                <c:pt idx="6584">
                  <c:v>#N/A</c:v>
                </c:pt>
                <c:pt idx="6585">
                  <c:v>#N/A</c:v>
                </c:pt>
                <c:pt idx="6586">
                  <c:v>#N/A</c:v>
                </c:pt>
                <c:pt idx="6587">
                  <c:v>#N/A</c:v>
                </c:pt>
                <c:pt idx="6588">
                  <c:v>#N/A</c:v>
                </c:pt>
                <c:pt idx="6589">
                  <c:v>#N/A</c:v>
                </c:pt>
                <c:pt idx="6590">
                  <c:v>#N/A</c:v>
                </c:pt>
                <c:pt idx="6591">
                  <c:v>#N/A</c:v>
                </c:pt>
                <c:pt idx="6592">
                  <c:v>#N/A</c:v>
                </c:pt>
                <c:pt idx="6593">
                  <c:v>#N/A</c:v>
                </c:pt>
                <c:pt idx="6594">
                  <c:v>#N/A</c:v>
                </c:pt>
                <c:pt idx="6595">
                  <c:v>#N/A</c:v>
                </c:pt>
                <c:pt idx="6596">
                  <c:v>#N/A</c:v>
                </c:pt>
                <c:pt idx="6597">
                  <c:v>#N/A</c:v>
                </c:pt>
                <c:pt idx="6598">
                  <c:v>#N/A</c:v>
                </c:pt>
                <c:pt idx="6599">
                  <c:v>#N/A</c:v>
                </c:pt>
                <c:pt idx="6600">
                  <c:v>#N/A</c:v>
                </c:pt>
                <c:pt idx="6601">
                  <c:v>#N/A</c:v>
                </c:pt>
                <c:pt idx="6602">
                  <c:v>#N/A</c:v>
                </c:pt>
                <c:pt idx="6603">
                  <c:v>#N/A</c:v>
                </c:pt>
                <c:pt idx="6604">
                  <c:v>#N/A</c:v>
                </c:pt>
                <c:pt idx="6605">
                  <c:v>#N/A</c:v>
                </c:pt>
                <c:pt idx="6606">
                  <c:v>#N/A</c:v>
                </c:pt>
                <c:pt idx="6607">
                  <c:v>#N/A</c:v>
                </c:pt>
                <c:pt idx="6608">
                  <c:v>#N/A</c:v>
                </c:pt>
                <c:pt idx="6609">
                  <c:v>#N/A</c:v>
                </c:pt>
                <c:pt idx="6610">
                  <c:v>#N/A</c:v>
                </c:pt>
                <c:pt idx="6611">
                  <c:v>#N/A</c:v>
                </c:pt>
                <c:pt idx="6612">
                  <c:v>#N/A</c:v>
                </c:pt>
                <c:pt idx="6613">
                  <c:v>#N/A</c:v>
                </c:pt>
                <c:pt idx="6614">
                  <c:v>#N/A</c:v>
                </c:pt>
                <c:pt idx="6615">
                  <c:v>#N/A</c:v>
                </c:pt>
                <c:pt idx="6616">
                  <c:v>#N/A</c:v>
                </c:pt>
                <c:pt idx="6617">
                  <c:v>#N/A</c:v>
                </c:pt>
                <c:pt idx="6618">
                  <c:v>#N/A</c:v>
                </c:pt>
                <c:pt idx="6619">
                  <c:v>#N/A</c:v>
                </c:pt>
                <c:pt idx="6620">
                  <c:v>#N/A</c:v>
                </c:pt>
                <c:pt idx="6621">
                  <c:v>#N/A</c:v>
                </c:pt>
                <c:pt idx="6622">
                  <c:v>#N/A</c:v>
                </c:pt>
                <c:pt idx="6623">
                  <c:v>#N/A</c:v>
                </c:pt>
                <c:pt idx="6624">
                  <c:v>#N/A</c:v>
                </c:pt>
                <c:pt idx="6625">
                  <c:v>#N/A</c:v>
                </c:pt>
                <c:pt idx="6626">
                  <c:v>#N/A</c:v>
                </c:pt>
                <c:pt idx="6627">
                  <c:v>#N/A</c:v>
                </c:pt>
                <c:pt idx="6628">
                  <c:v>#N/A</c:v>
                </c:pt>
                <c:pt idx="6629">
                  <c:v>#N/A</c:v>
                </c:pt>
                <c:pt idx="6630">
                  <c:v>#N/A</c:v>
                </c:pt>
                <c:pt idx="6631">
                  <c:v>#N/A</c:v>
                </c:pt>
                <c:pt idx="6632">
                  <c:v>#N/A</c:v>
                </c:pt>
                <c:pt idx="6633">
                  <c:v>#N/A</c:v>
                </c:pt>
                <c:pt idx="6634">
                  <c:v>#N/A</c:v>
                </c:pt>
                <c:pt idx="6635">
                  <c:v>#N/A</c:v>
                </c:pt>
                <c:pt idx="6636">
                  <c:v>#N/A</c:v>
                </c:pt>
                <c:pt idx="6637">
                  <c:v>#N/A</c:v>
                </c:pt>
                <c:pt idx="6638">
                  <c:v>#N/A</c:v>
                </c:pt>
                <c:pt idx="6639">
                  <c:v>#N/A</c:v>
                </c:pt>
                <c:pt idx="6640">
                  <c:v>#N/A</c:v>
                </c:pt>
                <c:pt idx="6641">
                  <c:v>#N/A</c:v>
                </c:pt>
                <c:pt idx="6642">
                  <c:v>#N/A</c:v>
                </c:pt>
                <c:pt idx="6643">
                  <c:v>#N/A</c:v>
                </c:pt>
                <c:pt idx="6644">
                  <c:v>#N/A</c:v>
                </c:pt>
                <c:pt idx="6645">
                  <c:v>#N/A</c:v>
                </c:pt>
                <c:pt idx="6646">
                  <c:v>#N/A</c:v>
                </c:pt>
                <c:pt idx="6647">
                  <c:v>#N/A</c:v>
                </c:pt>
                <c:pt idx="6648">
                  <c:v>#N/A</c:v>
                </c:pt>
                <c:pt idx="6649">
                  <c:v>#N/A</c:v>
                </c:pt>
                <c:pt idx="6650">
                  <c:v>#N/A</c:v>
                </c:pt>
                <c:pt idx="6651">
                  <c:v>#N/A</c:v>
                </c:pt>
                <c:pt idx="6652">
                  <c:v>#N/A</c:v>
                </c:pt>
                <c:pt idx="6653">
                  <c:v>#N/A</c:v>
                </c:pt>
                <c:pt idx="6654">
                  <c:v>#N/A</c:v>
                </c:pt>
                <c:pt idx="6655">
                  <c:v>#N/A</c:v>
                </c:pt>
                <c:pt idx="6656">
                  <c:v>#N/A</c:v>
                </c:pt>
                <c:pt idx="6657">
                  <c:v>#N/A</c:v>
                </c:pt>
                <c:pt idx="6658">
                  <c:v>#N/A</c:v>
                </c:pt>
                <c:pt idx="6659">
                  <c:v>#N/A</c:v>
                </c:pt>
                <c:pt idx="6660">
                  <c:v>#N/A</c:v>
                </c:pt>
                <c:pt idx="6661">
                  <c:v>#N/A</c:v>
                </c:pt>
                <c:pt idx="6662">
                  <c:v>#N/A</c:v>
                </c:pt>
                <c:pt idx="6663">
                  <c:v>#N/A</c:v>
                </c:pt>
                <c:pt idx="6664">
                  <c:v>#N/A</c:v>
                </c:pt>
                <c:pt idx="6665">
                  <c:v>#N/A</c:v>
                </c:pt>
                <c:pt idx="6666">
                  <c:v>#N/A</c:v>
                </c:pt>
                <c:pt idx="6667">
                  <c:v>#N/A</c:v>
                </c:pt>
                <c:pt idx="6668">
                  <c:v>#N/A</c:v>
                </c:pt>
                <c:pt idx="6669">
                  <c:v>#N/A</c:v>
                </c:pt>
                <c:pt idx="6670">
                  <c:v>#N/A</c:v>
                </c:pt>
                <c:pt idx="6671">
                  <c:v>#N/A</c:v>
                </c:pt>
                <c:pt idx="6672">
                  <c:v>#N/A</c:v>
                </c:pt>
                <c:pt idx="6673">
                  <c:v>#N/A</c:v>
                </c:pt>
                <c:pt idx="6674">
                  <c:v>#N/A</c:v>
                </c:pt>
                <c:pt idx="6675">
                  <c:v>#N/A</c:v>
                </c:pt>
                <c:pt idx="6676">
                  <c:v>#N/A</c:v>
                </c:pt>
                <c:pt idx="6677">
                  <c:v>#N/A</c:v>
                </c:pt>
                <c:pt idx="6678">
                  <c:v>#N/A</c:v>
                </c:pt>
                <c:pt idx="6679">
                  <c:v>#N/A</c:v>
                </c:pt>
                <c:pt idx="6680">
                  <c:v>#N/A</c:v>
                </c:pt>
                <c:pt idx="6681">
                  <c:v>#N/A</c:v>
                </c:pt>
                <c:pt idx="6682">
                  <c:v>#N/A</c:v>
                </c:pt>
                <c:pt idx="6683">
                  <c:v>#N/A</c:v>
                </c:pt>
                <c:pt idx="6684">
                  <c:v>#N/A</c:v>
                </c:pt>
                <c:pt idx="6685">
                  <c:v>#N/A</c:v>
                </c:pt>
                <c:pt idx="6686">
                  <c:v>#N/A</c:v>
                </c:pt>
                <c:pt idx="6687">
                  <c:v>#N/A</c:v>
                </c:pt>
                <c:pt idx="6688">
                  <c:v>#N/A</c:v>
                </c:pt>
                <c:pt idx="6689">
                  <c:v>#N/A</c:v>
                </c:pt>
                <c:pt idx="6690">
                  <c:v>#N/A</c:v>
                </c:pt>
                <c:pt idx="6691">
                  <c:v>#N/A</c:v>
                </c:pt>
                <c:pt idx="6692">
                  <c:v>#N/A</c:v>
                </c:pt>
                <c:pt idx="6693">
                  <c:v>#N/A</c:v>
                </c:pt>
                <c:pt idx="6694">
                  <c:v>#N/A</c:v>
                </c:pt>
                <c:pt idx="6695">
                  <c:v>#N/A</c:v>
                </c:pt>
                <c:pt idx="6696">
                  <c:v>#N/A</c:v>
                </c:pt>
                <c:pt idx="6697">
                  <c:v>#N/A</c:v>
                </c:pt>
                <c:pt idx="6698">
                  <c:v>#N/A</c:v>
                </c:pt>
                <c:pt idx="6699">
                  <c:v>#N/A</c:v>
                </c:pt>
                <c:pt idx="6700">
                  <c:v>#N/A</c:v>
                </c:pt>
                <c:pt idx="6701">
                  <c:v>#N/A</c:v>
                </c:pt>
                <c:pt idx="6702">
                  <c:v>#N/A</c:v>
                </c:pt>
                <c:pt idx="6703">
                  <c:v>#N/A</c:v>
                </c:pt>
                <c:pt idx="6704">
                  <c:v>#N/A</c:v>
                </c:pt>
                <c:pt idx="6705">
                  <c:v>#N/A</c:v>
                </c:pt>
                <c:pt idx="6706">
                  <c:v>#N/A</c:v>
                </c:pt>
                <c:pt idx="6707">
                  <c:v>#N/A</c:v>
                </c:pt>
                <c:pt idx="6708">
                  <c:v>#N/A</c:v>
                </c:pt>
                <c:pt idx="6709">
                  <c:v>#N/A</c:v>
                </c:pt>
                <c:pt idx="6710">
                  <c:v>#N/A</c:v>
                </c:pt>
                <c:pt idx="6711">
                  <c:v>#N/A</c:v>
                </c:pt>
                <c:pt idx="6712">
                  <c:v>#N/A</c:v>
                </c:pt>
                <c:pt idx="6713">
                  <c:v>#N/A</c:v>
                </c:pt>
                <c:pt idx="6714">
                  <c:v>#N/A</c:v>
                </c:pt>
                <c:pt idx="6715">
                  <c:v>#N/A</c:v>
                </c:pt>
                <c:pt idx="6716">
                  <c:v>#N/A</c:v>
                </c:pt>
                <c:pt idx="6717">
                  <c:v>#N/A</c:v>
                </c:pt>
                <c:pt idx="6718">
                  <c:v>#N/A</c:v>
                </c:pt>
                <c:pt idx="6719">
                  <c:v>#N/A</c:v>
                </c:pt>
                <c:pt idx="6720">
                  <c:v>#N/A</c:v>
                </c:pt>
                <c:pt idx="6721">
                  <c:v>#N/A</c:v>
                </c:pt>
                <c:pt idx="6722">
                  <c:v>#N/A</c:v>
                </c:pt>
                <c:pt idx="6723">
                  <c:v>#N/A</c:v>
                </c:pt>
                <c:pt idx="6724">
                  <c:v>#N/A</c:v>
                </c:pt>
                <c:pt idx="6725">
                  <c:v>#N/A</c:v>
                </c:pt>
                <c:pt idx="6726">
                  <c:v>#N/A</c:v>
                </c:pt>
                <c:pt idx="6727">
                  <c:v>#N/A</c:v>
                </c:pt>
                <c:pt idx="6728">
                  <c:v>#N/A</c:v>
                </c:pt>
                <c:pt idx="6729">
                  <c:v>#N/A</c:v>
                </c:pt>
                <c:pt idx="6730">
                  <c:v>#N/A</c:v>
                </c:pt>
                <c:pt idx="6731">
                  <c:v>#N/A</c:v>
                </c:pt>
                <c:pt idx="6732">
                  <c:v>#N/A</c:v>
                </c:pt>
                <c:pt idx="6733">
                  <c:v>#N/A</c:v>
                </c:pt>
                <c:pt idx="6734">
                  <c:v>#N/A</c:v>
                </c:pt>
                <c:pt idx="6735">
                  <c:v>#N/A</c:v>
                </c:pt>
                <c:pt idx="6736">
                  <c:v>#N/A</c:v>
                </c:pt>
                <c:pt idx="6737">
                  <c:v>#N/A</c:v>
                </c:pt>
                <c:pt idx="6738">
                  <c:v>#N/A</c:v>
                </c:pt>
                <c:pt idx="6739">
                  <c:v>#N/A</c:v>
                </c:pt>
                <c:pt idx="6740">
                  <c:v>#N/A</c:v>
                </c:pt>
                <c:pt idx="6741">
                  <c:v>#N/A</c:v>
                </c:pt>
                <c:pt idx="6742">
                  <c:v>#N/A</c:v>
                </c:pt>
                <c:pt idx="6743">
                  <c:v>#N/A</c:v>
                </c:pt>
                <c:pt idx="6744">
                  <c:v>#N/A</c:v>
                </c:pt>
                <c:pt idx="6745">
                  <c:v>#N/A</c:v>
                </c:pt>
                <c:pt idx="6746">
                  <c:v>#N/A</c:v>
                </c:pt>
                <c:pt idx="6747">
                  <c:v>#N/A</c:v>
                </c:pt>
                <c:pt idx="6748">
                  <c:v>#N/A</c:v>
                </c:pt>
                <c:pt idx="6749">
                  <c:v>#N/A</c:v>
                </c:pt>
                <c:pt idx="6750">
                  <c:v>#N/A</c:v>
                </c:pt>
                <c:pt idx="6751">
                  <c:v>#N/A</c:v>
                </c:pt>
                <c:pt idx="6752">
                  <c:v>#N/A</c:v>
                </c:pt>
                <c:pt idx="6753">
                  <c:v>#N/A</c:v>
                </c:pt>
                <c:pt idx="6754">
                  <c:v>#N/A</c:v>
                </c:pt>
                <c:pt idx="6755">
                  <c:v>#N/A</c:v>
                </c:pt>
                <c:pt idx="6756">
                  <c:v>#N/A</c:v>
                </c:pt>
                <c:pt idx="6757">
                  <c:v>#N/A</c:v>
                </c:pt>
                <c:pt idx="6758">
                  <c:v>#N/A</c:v>
                </c:pt>
                <c:pt idx="6759">
                  <c:v>#N/A</c:v>
                </c:pt>
                <c:pt idx="6760">
                  <c:v>#N/A</c:v>
                </c:pt>
                <c:pt idx="6761">
                  <c:v>#N/A</c:v>
                </c:pt>
                <c:pt idx="6762">
                  <c:v>#N/A</c:v>
                </c:pt>
                <c:pt idx="6763">
                  <c:v>#N/A</c:v>
                </c:pt>
                <c:pt idx="6764">
                  <c:v>#N/A</c:v>
                </c:pt>
                <c:pt idx="6765">
                  <c:v>#N/A</c:v>
                </c:pt>
                <c:pt idx="6766">
                  <c:v>#N/A</c:v>
                </c:pt>
                <c:pt idx="6767">
                  <c:v>#N/A</c:v>
                </c:pt>
                <c:pt idx="6768">
                  <c:v>#N/A</c:v>
                </c:pt>
                <c:pt idx="6769">
                  <c:v>#N/A</c:v>
                </c:pt>
                <c:pt idx="6770">
                  <c:v>#N/A</c:v>
                </c:pt>
                <c:pt idx="6771">
                  <c:v>#N/A</c:v>
                </c:pt>
                <c:pt idx="6772">
                  <c:v>#N/A</c:v>
                </c:pt>
                <c:pt idx="6773">
                  <c:v>#N/A</c:v>
                </c:pt>
                <c:pt idx="6774">
                  <c:v>#N/A</c:v>
                </c:pt>
                <c:pt idx="6775">
                  <c:v>#N/A</c:v>
                </c:pt>
                <c:pt idx="6776">
                  <c:v>#N/A</c:v>
                </c:pt>
                <c:pt idx="6777">
                  <c:v>#N/A</c:v>
                </c:pt>
                <c:pt idx="6778">
                  <c:v>#N/A</c:v>
                </c:pt>
                <c:pt idx="6779">
                  <c:v>#N/A</c:v>
                </c:pt>
                <c:pt idx="6780">
                  <c:v>#N/A</c:v>
                </c:pt>
                <c:pt idx="6781">
                  <c:v>#N/A</c:v>
                </c:pt>
                <c:pt idx="6782">
                  <c:v>#N/A</c:v>
                </c:pt>
                <c:pt idx="6783">
                  <c:v>#N/A</c:v>
                </c:pt>
                <c:pt idx="6784">
                  <c:v>#N/A</c:v>
                </c:pt>
                <c:pt idx="6785">
                  <c:v>#N/A</c:v>
                </c:pt>
                <c:pt idx="6786">
                  <c:v>#N/A</c:v>
                </c:pt>
                <c:pt idx="6787">
                  <c:v>#N/A</c:v>
                </c:pt>
                <c:pt idx="6788">
                  <c:v>#N/A</c:v>
                </c:pt>
                <c:pt idx="6789">
                  <c:v>#N/A</c:v>
                </c:pt>
                <c:pt idx="6790">
                  <c:v>#N/A</c:v>
                </c:pt>
                <c:pt idx="6791">
                  <c:v>#N/A</c:v>
                </c:pt>
                <c:pt idx="6792">
                  <c:v>#N/A</c:v>
                </c:pt>
                <c:pt idx="6793">
                  <c:v>#N/A</c:v>
                </c:pt>
                <c:pt idx="6794">
                  <c:v>#N/A</c:v>
                </c:pt>
                <c:pt idx="6795">
                  <c:v>#N/A</c:v>
                </c:pt>
                <c:pt idx="6796">
                  <c:v>#N/A</c:v>
                </c:pt>
                <c:pt idx="6797">
                  <c:v>#N/A</c:v>
                </c:pt>
                <c:pt idx="6798">
                  <c:v>#N/A</c:v>
                </c:pt>
                <c:pt idx="6799">
                  <c:v>#N/A</c:v>
                </c:pt>
                <c:pt idx="6800">
                  <c:v>#N/A</c:v>
                </c:pt>
                <c:pt idx="6801">
                  <c:v>#N/A</c:v>
                </c:pt>
                <c:pt idx="6802">
                  <c:v>#N/A</c:v>
                </c:pt>
                <c:pt idx="6803">
                  <c:v>#N/A</c:v>
                </c:pt>
                <c:pt idx="6804">
                  <c:v>#N/A</c:v>
                </c:pt>
                <c:pt idx="6805">
                  <c:v>#N/A</c:v>
                </c:pt>
                <c:pt idx="6806">
                  <c:v>#N/A</c:v>
                </c:pt>
                <c:pt idx="6807">
                  <c:v>#N/A</c:v>
                </c:pt>
                <c:pt idx="6808">
                  <c:v>#N/A</c:v>
                </c:pt>
                <c:pt idx="6809">
                  <c:v>#N/A</c:v>
                </c:pt>
                <c:pt idx="6810">
                  <c:v>#N/A</c:v>
                </c:pt>
                <c:pt idx="6811">
                  <c:v>#N/A</c:v>
                </c:pt>
                <c:pt idx="6812">
                  <c:v>#N/A</c:v>
                </c:pt>
                <c:pt idx="6813">
                  <c:v>#N/A</c:v>
                </c:pt>
                <c:pt idx="6814">
                  <c:v>#N/A</c:v>
                </c:pt>
                <c:pt idx="6815">
                  <c:v>#N/A</c:v>
                </c:pt>
                <c:pt idx="6816">
                  <c:v>#N/A</c:v>
                </c:pt>
                <c:pt idx="6817">
                  <c:v>#N/A</c:v>
                </c:pt>
                <c:pt idx="6818">
                  <c:v>#N/A</c:v>
                </c:pt>
                <c:pt idx="6819">
                  <c:v>#N/A</c:v>
                </c:pt>
                <c:pt idx="6820">
                  <c:v>#N/A</c:v>
                </c:pt>
                <c:pt idx="6821">
                  <c:v>#N/A</c:v>
                </c:pt>
                <c:pt idx="6822">
                  <c:v>#N/A</c:v>
                </c:pt>
                <c:pt idx="6823">
                  <c:v>#N/A</c:v>
                </c:pt>
                <c:pt idx="6824">
                  <c:v>#N/A</c:v>
                </c:pt>
                <c:pt idx="6825">
                  <c:v>#N/A</c:v>
                </c:pt>
                <c:pt idx="6826">
                  <c:v>#N/A</c:v>
                </c:pt>
                <c:pt idx="6827">
                  <c:v>#N/A</c:v>
                </c:pt>
                <c:pt idx="6828">
                  <c:v>#N/A</c:v>
                </c:pt>
                <c:pt idx="6829">
                  <c:v>#N/A</c:v>
                </c:pt>
                <c:pt idx="6830">
                  <c:v>#N/A</c:v>
                </c:pt>
                <c:pt idx="6831">
                  <c:v>#N/A</c:v>
                </c:pt>
                <c:pt idx="6832">
                  <c:v>#N/A</c:v>
                </c:pt>
                <c:pt idx="6833">
                  <c:v>#N/A</c:v>
                </c:pt>
                <c:pt idx="6834">
                  <c:v>#N/A</c:v>
                </c:pt>
                <c:pt idx="6835">
                  <c:v>#N/A</c:v>
                </c:pt>
                <c:pt idx="6836">
                  <c:v>#N/A</c:v>
                </c:pt>
                <c:pt idx="6837">
                  <c:v>#N/A</c:v>
                </c:pt>
                <c:pt idx="6838">
                  <c:v>#N/A</c:v>
                </c:pt>
                <c:pt idx="6839">
                  <c:v>#N/A</c:v>
                </c:pt>
                <c:pt idx="6840">
                  <c:v>#N/A</c:v>
                </c:pt>
                <c:pt idx="6841">
                  <c:v>#N/A</c:v>
                </c:pt>
                <c:pt idx="6842">
                  <c:v>#N/A</c:v>
                </c:pt>
                <c:pt idx="6843">
                  <c:v>#N/A</c:v>
                </c:pt>
                <c:pt idx="6844">
                  <c:v>#N/A</c:v>
                </c:pt>
                <c:pt idx="6845">
                  <c:v>#N/A</c:v>
                </c:pt>
                <c:pt idx="6846">
                  <c:v>#N/A</c:v>
                </c:pt>
                <c:pt idx="6847">
                  <c:v>#N/A</c:v>
                </c:pt>
                <c:pt idx="6848">
                  <c:v>#N/A</c:v>
                </c:pt>
                <c:pt idx="6849">
                  <c:v>#N/A</c:v>
                </c:pt>
                <c:pt idx="6850">
                  <c:v>#N/A</c:v>
                </c:pt>
                <c:pt idx="6851">
                  <c:v>#N/A</c:v>
                </c:pt>
                <c:pt idx="6852">
                  <c:v>#N/A</c:v>
                </c:pt>
                <c:pt idx="6853">
                  <c:v>#N/A</c:v>
                </c:pt>
                <c:pt idx="6854">
                  <c:v>#N/A</c:v>
                </c:pt>
                <c:pt idx="6855">
                  <c:v>#N/A</c:v>
                </c:pt>
                <c:pt idx="6856">
                  <c:v>#N/A</c:v>
                </c:pt>
                <c:pt idx="6857">
                  <c:v>#N/A</c:v>
                </c:pt>
                <c:pt idx="6858">
                  <c:v>#N/A</c:v>
                </c:pt>
                <c:pt idx="6859">
                  <c:v>#N/A</c:v>
                </c:pt>
                <c:pt idx="6860">
                  <c:v>#N/A</c:v>
                </c:pt>
                <c:pt idx="6861">
                  <c:v>#N/A</c:v>
                </c:pt>
                <c:pt idx="6862">
                  <c:v>#N/A</c:v>
                </c:pt>
                <c:pt idx="6863">
                  <c:v>#N/A</c:v>
                </c:pt>
                <c:pt idx="6864">
                  <c:v>#N/A</c:v>
                </c:pt>
                <c:pt idx="6865">
                  <c:v>#N/A</c:v>
                </c:pt>
                <c:pt idx="6866">
                  <c:v>#N/A</c:v>
                </c:pt>
                <c:pt idx="6867">
                  <c:v>#N/A</c:v>
                </c:pt>
                <c:pt idx="6868">
                  <c:v>#N/A</c:v>
                </c:pt>
                <c:pt idx="6869">
                  <c:v>#N/A</c:v>
                </c:pt>
                <c:pt idx="6870">
                  <c:v>#N/A</c:v>
                </c:pt>
                <c:pt idx="6871">
                  <c:v>#N/A</c:v>
                </c:pt>
                <c:pt idx="6872">
                  <c:v>#N/A</c:v>
                </c:pt>
                <c:pt idx="6873">
                  <c:v>#N/A</c:v>
                </c:pt>
                <c:pt idx="6874">
                  <c:v>#N/A</c:v>
                </c:pt>
                <c:pt idx="6875">
                  <c:v>#N/A</c:v>
                </c:pt>
                <c:pt idx="6876">
                  <c:v>#N/A</c:v>
                </c:pt>
                <c:pt idx="6877">
                  <c:v>#N/A</c:v>
                </c:pt>
                <c:pt idx="6878">
                  <c:v>#N/A</c:v>
                </c:pt>
                <c:pt idx="6879">
                  <c:v>#N/A</c:v>
                </c:pt>
                <c:pt idx="6880">
                  <c:v>#N/A</c:v>
                </c:pt>
                <c:pt idx="6881">
                  <c:v>#N/A</c:v>
                </c:pt>
                <c:pt idx="6882">
                  <c:v>#N/A</c:v>
                </c:pt>
                <c:pt idx="6883">
                  <c:v>#N/A</c:v>
                </c:pt>
                <c:pt idx="6884">
                  <c:v>#N/A</c:v>
                </c:pt>
                <c:pt idx="6885">
                  <c:v>#N/A</c:v>
                </c:pt>
                <c:pt idx="6886">
                  <c:v>#N/A</c:v>
                </c:pt>
                <c:pt idx="6887">
                  <c:v>#N/A</c:v>
                </c:pt>
                <c:pt idx="6888">
                  <c:v>#N/A</c:v>
                </c:pt>
                <c:pt idx="6889">
                  <c:v>#N/A</c:v>
                </c:pt>
                <c:pt idx="6890">
                  <c:v>#N/A</c:v>
                </c:pt>
                <c:pt idx="6891">
                  <c:v>#N/A</c:v>
                </c:pt>
                <c:pt idx="6892">
                  <c:v>#N/A</c:v>
                </c:pt>
                <c:pt idx="6893">
                  <c:v>#N/A</c:v>
                </c:pt>
                <c:pt idx="6894">
                  <c:v>#N/A</c:v>
                </c:pt>
                <c:pt idx="6895">
                  <c:v>#N/A</c:v>
                </c:pt>
                <c:pt idx="6896">
                  <c:v>#N/A</c:v>
                </c:pt>
                <c:pt idx="6897">
                  <c:v>#N/A</c:v>
                </c:pt>
                <c:pt idx="6898">
                  <c:v>#N/A</c:v>
                </c:pt>
                <c:pt idx="6899">
                  <c:v>#N/A</c:v>
                </c:pt>
                <c:pt idx="6900">
                  <c:v>#N/A</c:v>
                </c:pt>
                <c:pt idx="6901">
                  <c:v>#N/A</c:v>
                </c:pt>
                <c:pt idx="6902">
                  <c:v>#N/A</c:v>
                </c:pt>
                <c:pt idx="6903">
                  <c:v>#N/A</c:v>
                </c:pt>
                <c:pt idx="6904">
                  <c:v>#N/A</c:v>
                </c:pt>
                <c:pt idx="6905">
                  <c:v>#N/A</c:v>
                </c:pt>
                <c:pt idx="6906">
                  <c:v>#N/A</c:v>
                </c:pt>
                <c:pt idx="6907">
                  <c:v>#N/A</c:v>
                </c:pt>
                <c:pt idx="6908">
                  <c:v>#N/A</c:v>
                </c:pt>
                <c:pt idx="6909">
                  <c:v>#N/A</c:v>
                </c:pt>
                <c:pt idx="6910">
                  <c:v>#N/A</c:v>
                </c:pt>
                <c:pt idx="6911">
                  <c:v>#N/A</c:v>
                </c:pt>
                <c:pt idx="6912">
                  <c:v>#N/A</c:v>
                </c:pt>
                <c:pt idx="6913">
                  <c:v>#N/A</c:v>
                </c:pt>
                <c:pt idx="6914">
                  <c:v>#N/A</c:v>
                </c:pt>
                <c:pt idx="6915">
                  <c:v>#N/A</c:v>
                </c:pt>
                <c:pt idx="6916">
                  <c:v>#N/A</c:v>
                </c:pt>
                <c:pt idx="6917">
                  <c:v>#N/A</c:v>
                </c:pt>
                <c:pt idx="6918">
                  <c:v>#N/A</c:v>
                </c:pt>
                <c:pt idx="6919">
                  <c:v>#N/A</c:v>
                </c:pt>
                <c:pt idx="6920">
                  <c:v>#N/A</c:v>
                </c:pt>
                <c:pt idx="6921">
                  <c:v>#N/A</c:v>
                </c:pt>
                <c:pt idx="6922">
                  <c:v>#N/A</c:v>
                </c:pt>
                <c:pt idx="6923">
                  <c:v>#N/A</c:v>
                </c:pt>
                <c:pt idx="6924">
                  <c:v>#N/A</c:v>
                </c:pt>
                <c:pt idx="6925">
                  <c:v>#N/A</c:v>
                </c:pt>
                <c:pt idx="6926">
                  <c:v>#N/A</c:v>
                </c:pt>
                <c:pt idx="6927">
                  <c:v>#N/A</c:v>
                </c:pt>
                <c:pt idx="6928">
                  <c:v>#N/A</c:v>
                </c:pt>
                <c:pt idx="6929">
                  <c:v>#N/A</c:v>
                </c:pt>
                <c:pt idx="6930">
                  <c:v>#N/A</c:v>
                </c:pt>
                <c:pt idx="6931">
                  <c:v>#N/A</c:v>
                </c:pt>
                <c:pt idx="6932">
                  <c:v>#N/A</c:v>
                </c:pt>
                <c:pt idx="6933">
                  <c:v>#N/A</c:v>
                </c:pt>
                <c:pt idx="6934">
                  <c:v>#N/A</c:v>
                </c:pt>
                <c:pt idx="6935">
                  <c:v>#N/A</c:v>
                </c:pt>
                <c:pt idx="6936">
                  <c:v>#N/A</c:v>
                </c:pt>
                <c:pt idx="6937">
                  <c:v>#N/A</c:v>
                </c:pt>
                <c:pt idx="6938">
                  <c:v>#N/A</c:v>
                </c:pt>
                <c:pt idx="6939">
                  <c:v>#N/A</c:v>
                </c:pt>
                <c:pt idx="6940">
                  <c:v>#N/A</c:v>
                </c:pt>
                <c:pt idx="6941">
                  <c:v>#N/A</c:v>
                </c:pt>
                <c:pt idx="6942">
                  <c:v>#N/A</c:v>
                </c:pt>
                <c:pt idx="6943">
                  <c:v>#N/A</c:v>
                </c:pt>
                <c:pt idx="6944">
                  <c:v>#N/A</c:v>
                </c:pt>
                <c:pt idx="6945">
                  <c:v>#N/A</c:v>
                </c:pt>
                <c:pt idx="6946">
                  <c:v>#N/A</c:v>
                </c:pt>
                <c:pt idx="6947">
                  <c:v>#N/A</c:v>
                </c:pt>
                <c:pt idx="6948">
                  <c:v>#N/A</c:v>
                </c:pt>
                <c:pt idx="6949">
                  <c:v>#N/A</c:v>
                </c:pt>
                <c:pt idx="6950">
                  <c:v>#N/A</c:v>
                </c:pt>
                <c:pt idx="6951">
                  <c:v>#N/A</c:v>
                </c:pt>
                <c:pt idx="6952">
                  <c:v>#N/A</c:v>
                </c:pt>
                <c:pt idx="6953">
                  <c:v>#N/A</c:v>
                </c:pt>
                <c:pt idx="6954">
                  <c:v>#N/A</c:v>
                </c:pt>
                <c:pt idx="6955">
                  <c:v>#N/A</c:v>
                </c:pt>
                <c:pt idx="6956">
                  <c:v>#N/A</c:v>
                </c:pt>
                <c:pt idx="6957">
                  <c:v>#N/A</c:v>
                </c:pt>
                <c:pt idx="6958">
                  <c:v>#N/A</c:v>
                </c:pt>
                <c:pt idx="6959">
                  <c:v>#N/A</c:v>
                </c:pt>
                <c:pt idx="6960">
                  <c:v>#N/A</c:v>
                </c:pt>
                <c:pt idx="6961">
                  <c:v>#N/A</c:v>
                </c:pt>
                <c:pt idx="6962">
                  <c:v>#N/A</c:v>
                </c:pt>
                <c:pt idx="6963">
                  <c:v>#N/A</c:v>
                </c:pt>
                <c:pt idx="6964">
                  <c:v>#N/A</c:v>
                </c:pt>
                <c:pt idx="6965">
                  <c:v>#N/A</c:v>
                </c:pt>
                <c:pt idx="6966">
                  <c:v>#N/A</c:v>
                </c:pt>
                <c:pt idx="6967">
                  <c:v>#N/A</c:v>
                </c:pt>
                <c:pt idx="6968">
                  <c:v>#N/A</c:v>
                </c:pt>
                <c:pt idx="6969">
                  <c:v>#N/A</c:v>
                </c:pt>
                <c:pt idx="6970">
                  <c:v>#N/A</c:v>
                </c:pt>
                <c:pt idx="6971">
                  <c:v>#N/A</c:v>
                </c:pt>
                <c:pt idx="6972">
                  <c:v>#N/A</c:v>
                </c:pt>
                <c:pt idx="6973">
                  <c:v>#N/A</c:v>
                </c:pt>
                <c:pt idx="6974">
                  <c:v>#N/A</c:v>
                </c:pt>
                <c:pt idx="6975">
                  <c:v>#N/A</c:v>
                </c:pt>
                <c:pt idx="6976">
                  <c:v>#N/A</c:v>
                </c:pt>
                <c:pt idx="6977">
                  <c:v>#N/A</c:v>
                </c:pt>
                <c:pt idx="6978">
                  <c:v>#N/A</c:v>
                </c:pt>
                <c:pt idx="6979">
                  <c:v>#N/A</c:v>
                </c:pt>
                <c:pt idx="6980">
                  <c:v>#N/A</c:v>
                </c:pt>
                <c:pt idx="6981">
                  <c:v>#N/A</c:v>
                </c:pt>
                <c:pt idx="6982">
                  <c:v>#N/A</c:v>
                </c:pt>
                <c:pt idx="6983">
                  <c:v>#N/A</c:v>
                </c:pt>
                <c:pt idx="6984">
                  <c:v>#N/A</c:v>
                </c:pt>
                <c:pt idx="6985">
                  <c:v>#N/A</c:v>
                </c:pt>
                <c:pt idx="6986">
                  <c:v>#N/A</c:v>
                </c:pt>
                <c:pt idx="6987">
                  <c:v>#N/A</c:v>
                </c:pt>
                <c:pt idx="6988">
                  <c:v>#N/A</c:v>
                </c:pt>
                <c:pt idx="6989">
                  <c:v>#N/A</c:v>
                </c:pt>
                <c:pt idx="6990">
                  <c:v>#N/A</c:v>
                </c:pt>
                <c:pt idx="6991">
                  <c:v>#N/A</c:v>
                </c:pt>
                <c:pt idx="6992">
                  <c:v>#N/A</c:v>
                </c:pt>
                <c:pt idx="6993">
                  <c:v>#N/A</c:v>
                </c:pt>
                <c:pt idx="6994">
                  <c:v>#N/A</c:v>
                </c:pt>
                <c:pt idx="6995">
                  <c:v>#N/A</c:v>
                </c:pt>
                <c:pt idx="6996">
                  <c:v>#N/A</c:v>
                </c:pt>
                <c:pt idx="6997">
                  <c:v>#N/A</c:v>
                </c:pt>
                <c:pt idx="6998">
                  <c:v>#N/A</c:v>
                </c:pt>
                <c:pt idx="6999">
                  <c:v>#N/A</c:v>
                </c:pt>
                <c:pt idx="7000">
                  <c:v>#N/A</c:v>
                </c:pt>
                <c:pt idx="7001">
                  <c:v>#N/A</c:v>
                </c:pt>
                <c:pt idx="7002">
                  <c:v>#N/A</c:v>
                </c:pt>
                <c:pt idx="7003">
                  <c:v>#N/A</c:v>
                </c:pt>
                <c:pt idx="7004">
                  <c:v>#N/A</c:v>
                </c:pt>
                <c:pt idx="7005">
                  <c:v>#N/A</c:v>
                </c:pt>
                <c:pt idx="7006">
                  <c:v>#N/A</c:v>
                </c:pt>
                <c:pt idx="7007">
                  <c:v>#N/A</c:v>
                </c:pt>
                <c:pt idx="7008">
                  <c:v>#N/A</c:v>
                </c:pt>
                <c:pt idx="7009">
                  <c:v>#N/A</c:v>
                </c:pt>
                <c:pt idx="7010">
                  <c:v>#N/A</c:v>
                </c:pt>
                <c:pt idx="7011">
                  <c:v>#N/A</c:v>
                </c:pt>
                <c:pt idx="7012">
                  <c:v>#N/A</c:v>
                </c:pt>
                <c:pt idx="7013">
                  <c:v>#N/A</c:v>
                </c:pt>
                <c:pt idx="7014">
                  <c:v>#N/A</c:v>
                </c:pt>
                <c:pt idx="7015">
                  <c:v>#N/A</c:v>
                </c:pt>
                <c:pt idx="7016">
                  <c:v>#N/A</c:v>
                </c:pt>
                <c:pt idx="7017">
                  <c:v>#N/A</c:v>
                </c:pt>
                <c:pt idx="7018">
                  <c:v>#N/A</c:v>
                </c:pt>
                <c:pt idx="7019">
                  <c:v>#N/A</c:v>
                </c:pt>
                <c:pt idx="7020">
                  <c:v>#N/A</c:v>
                </c:pt>
                <c:pt idx="7021">
                  <c:v>#N/A</c:v>
                </c:pt>
                <c:pt idx="7022">
                  <c:v>#N/A</c:v>
                </c:pt>
                <c:pt idx="7023">
                  <c:v>#N/A</c:v>
                </c:pt>
                <c:pt idx="7024">
                  <c:v>#N/A</c:v>
                </c:pt>
                <c:pt idx="7025">
                  <c:v>#N/A</c:v>
                </c:pt>
                <c:pt idx="7026">
                  <c:v>#N/A</c:v>
                </c:pt>
                <c:pt idx="7027">
                  <c:v>#N/A</c:v>
                </c:pt>
                <c:pt idx="7028">
                  <c:v>#N/A</c:v>
                </c:pt>
                <c:pt idx="7029">
                  <c:v>#N/A</c:v>
                </c:pt>
                <c:pt idx="7030">
                  <c:v>#N/A</c:v>
                </c:pt>
                <c:pt idx="7031">
                  <c:v>#N/A</c:v>
                </c:pt>
                <c:pt idx="7032">
                  <c:v>#N/A</c:v>
                </c:pt>
                <c:pt idx="7033">
                  <c:v>#N/A</c:v>
                </c:pt>
                <c:pt idx="7034">
                  <c:v>#N/A</c:v>
                </c:pt>
                <c:pt idx="7035">
                  <c:v>#N/A</c:v>
                </c:pt>
                <c:pt idx="7036">
                  <c:v>#N/A</c:v>
                </c:pt>
                <c:pt idx="7037">
                  <c:v>#N/A</c:v>
                </c:pt>
                <c:pt idx="7038">
                  <c:v>#N/A</c:v>
                </c:pt>
                <c:pt idx="7039">
                  <c:v>#N/A</c:v>
                </c:pt>
                <c:pt idx="7040">
                  <c:v>#N/A</c:v>
                </c:pt>
                <c:pt idx="7041">
                  <c:v>#N/A</c:v>
                </c:pt>
                <c:pt idx="7042">
                  <c:v>#N/A</c:v>
                </c:pt>
                <c:pt idx="7043">
                  <c:v>#N/A</c:v>
                </c:pt>
                <c:pt idx="7044">
                  <c:v>#N/A</c:v>
                </c:pt>
                <c:pt idx="7045">
                  <c:v>#N/A</c:v>
                </c:pt>
                <c:pt idx="7046">
                  <c:v>#N/A</c:v>
                </c:pt>
                <c:pt idx="7047">
                  <c:v>#N/A</c:v>
                </c:pt>
                <c:pt idx="7048">
                  <c:v>#N/A</c:v>
                </c:pt>
                <c:pt idx="7049">
                  <c:v>#N/A</c:v>
                </c:pt>
                <c:pt idx="7050">
                  <c:v>#N/A</c:v>
                </c:pt>
                <c:pt idx="7051">
                  <c:v>#N/A</c:v>
                </c:pt>
                <c:pt idx="7052">
                  <c:v>#N/A</c:v>
                </c:pt>
                <c:pt idx="7053">
                  <c:v>#N/A</c:v>
                </c:pt>
                <c:pt idx="7054">
                  <c:v>#N/A</c:v>
                </c:pt>
                <c:pt idx="7055">
                  <c:v>#N/A</c:v>
                </c:pt>
                <c:pt idx="7056">
                  <c:v>#N/A</c:v>
                </c:pt>
                <c:pt idx="7057">
                  <c:v>#N/A</c:v>
                </c:pt>
                <c:pt idx="7058">
                  <c:v>#N/A</c:v>
                </c:pt>
                <c:pt idx="7059">
                  <c:v>#N/A</c:v>
                </c:pt>
                <c:pt idx="7060">
                  <c:v>#N/A</c:v>
                </c:pt>
                <c:pt idx="7061">
                  <c:v>#N/A</c:v>
                </c:pt>
                <c:pt idx="7062">
                  <c:v>#N/A</c:v>
                </c:pt>
                <c:pt idx="7063">
                  <c:v>#N/A</c:v>
                </c:pt>
                <c:pt idx="7064">
                  <c:v>#N/A</c:v>
                </c:pt>
                <c:pt idx="7065">
                  <c:v>#N/A</c:v>
                </c:pt>
                <c:pt idx="7066">
                  <c:v>#N/A</c:v>
                </c:pt>
                <c:pt idx="7067">
                  <c:v>#N/A</c:v>
                </c:pt>
                <c:pt idx="7068">
                  <c:v>#N/A</c:v>
                </c:pt>
                <c:pt idx="7069">
                  <c:v>#N/A</c:v>
                </c:pt>
                <c:pt idx="7070">
                  <c:v>#N/A</c:v>
                </c:pt>
                <c:pt idx="7071">
                  <c:v>#N/A</c:v>
                </c:pt>
                <c:pt idx="7072">
                  <c:v>#N/A</c:v>
                </c:pt>
                <c:pt idx="7073">
                  <c:v>#N/A</c:v>
                </c:pt>
                <c:pt idx="7074">
                  <c:v>#N/A</c:v>
                </c:pt>
                <c:pt idx="7075">
                  <c:v>#N/A</c:v>
                </c:pt>
                <c:pt idx="7076">
                  <c:v>#N/A</c:v>
                </c:pt>
                <c:pt idx="7077">
                  <c:v>#N/A</c:v>
                </c:pt>
                <c:pt idx="7078">
                  <c:v>#N/A</c:v>
                </c:pt>
                <c:pt idx="7079">
                  <c:v>#N/A</c:v>
                </c:pt>
                <c:pt idx="7080">
                  <c:v>#N/A</c:v>
                </c:pt>
                <c:pt idx="7081">
                  <c:v>#N/A</c:v>
                </c:pt>
                <c:pt idx="7082">
                  <c:v>#N/A</c:v>
                </c:pt>
                <c:pt idx="7083">
                  <c:v>#N/A</c:v>
                </c:pt>
                <c:pt idx="7084">
                  <c:v>#N/A</c:v>
                </c:pt>
                <c:pt idx="7085">
                  <c:v>#N/A</c:v>
                </c:pt>
                <c:pt idx="7086">
                  <c:v>#N/A</c:v>
                </c:pt>
                <c:pt idx="7087">
                  <c:v>#N/A</c:v>
                </c:pt>
                <c:pt idx="7088">
                  <c:v>#N/A</c:v>
                </c:pt>
                <c:pt idx="7089">
                  <c:v>#N/A</c:v>
                </c:pt>
                <c:pt idx="7090">
                  <c:v>#N/A</c:v>
                </c:pt>
                <c:pt idx="7091">
                  <c:v>#N/A</c:v>
                </c:pt>
                <c:pt idx="7092">
                  <c:v>#N/A</c:v>
                </c:pt>
                <c:pt idx="7093">
                  <c:v>#N/A</c:v>
                </c:pt>
                <c:pt idx="7094">
                  <c:v>#N/A</c:v>
                </c:pt>
                <c:pt idx="7095">
                  <c:v>#N/A</c:v>
                </c:pt>
                <c:pt idx="7096">
                  <c:v>#N/A</c:v>
                </c:pt>
                <c:pt idx="7097">
                  <c:v>#N/A</c:v>
                </c:pt>
                <c:pt idx="7098">
                  <c:v>#N/A</c:v>
                </c:pt>
                <c:pt idx="7099">
                  <c:v>#N/A</c:v>
                </c:pt>
                <c:pt idx="7100">
                  <c:v>#N/A</c:v>
                </c:pt>
                <c:pt idx="7101">
                  <c:v>#N/A</c:v>
                </c:pt>
                <c:pt idx="7102">
                  <c:v>#N/A</c:v>
                </c:pt>
                <c:pt idx="7103">
                  <c:v>#N/A</c:v>
                </c:pt>
                <c:pt idx="7104">
                  <c:v>#N/A</c:v>
                </c:pt>
                <c:pt idx="7105">
                  <c:v>#N/A</c:v>
                </c:pt>
                <c:pt idx="7106">
                  <c:v>#N/A</c:v>
                </c:pt>
                <c:pt idx="7107">
                  <c:v>#N/A</c:v>
                </c:pt>
                <c:pt idx="7108">
                  <c:v>#N/A</c:v>
                </c:pt>
                <c:pt idx="7109">
                  <c:v>#N/A</c:v>
                </c:pt>
                <c:pt idx="7110">
                  <c:v>#N/A</c:v>
                </c:pt>
                <c:pt idx="7111">
                  <c:v>#N/A</c:v>
                </c:pt>
                <c:pt idx="7112">
                  <c:v>#N/A</c:v>
                </c:pt>
                <c:pt idx="7113">
                  <c:v>#N/A</c:v>
                </c:pt>
                <c:pt idx="7114">
                  <c:v>#N/A</c:v>
                </c:pt>
                <c:pt idx="7115">
                  <c:v>#N/A</c:v>
                </c:pt>
                <c:pt idx="7116">
                  <c:v>#N/A</c:v>
                </c:pt>
                <c:pt idx="7117">
                  <c:v>#N/A</c:v>
                </c:pt>
                <c:pt idx="7118">
                  <c:v>#N/A</c:v>
                </c:pt>
                <c:pt idx="7119">
                  <c:v>#N/A</c:v>
                </c:pt>
                <c:pt idx="7120">
                  <c:v>#N/A</c:v>
                </c:pt>
                <c:pt idx="7121">
                  <c:v>#N/A</c:v>
                </c:pt>
                <c:pt idx="7122">
                  <c:v>#N/A</c:v>
                </c:pt>
                <c:pt idx="7123">
                  <c:v>#N/A</c:v>
                </c:pt>
                <c:pt idx="7124">
                  <c:v>#N/A</c:v>
                </c:pt>
                <c:pt idx="7125">
                  <c:v>#N/A</c:v>
                </c:pt>
                <c:pt idx="7126">
                  <c:v>#N/A</c:v>
                </c:pt>
                <c:pt idx="7127">
                  <c:v>#N/A</c:v>
                </c:pt>
                <c:pt idx="7128">
                  <c:v>#N/A</c:v>
                </c:pt>
                <c:pt idx="7129">
                  <c:v>#N/A</c:v>
                </c:pt>
                <c:pt idx="7130">
                  <c:v>#N/A</c:v>
                </c:pt>
                <c:pt idx="7131">
                  <c:v>#N/A</c:v>
                </c:pt>
                <c:pt idx="7132">
                  <c:v>#N/A</c:v>
                </c:pt>
                <c:pt idx="7133">
                  <c:v>#N/A</c:v>
                </c:pt>
                <c:pt idx="7134">
                  <c:v>#N/A</c:v>
                </c:pt>
                <c:pt idx="7135">
                  <c:v>#N/A</c:v>
                </c:pt>
                <c:pt idx="7136">
                  <c:v>#N/A</c:v>
                </c:pt>
                <c:pt idx="7137">
                  <c:v>#N/A</c:v>
                </c:pt>
                <c:pt idx="7138">
                  <c:v>#N/A</c:v>
                </c:pt>
                <c:pt idx="7139">
                  <c:v>#N/A</c:v>
                </c:pt>
                <c:pt idx="7140">
                  <c:v>#N/A</c:v>
                </c:pt>
                <c:pt idx="7141">
                  <c:v>#N/A</c:v>
                </c:pt>
                <c:pt idx="7142">
                  <c:v>#N/A</c:v>
                </c:pt>
                <c:pt idx="7143">
                  <c:v>#N/A</c:v>
                </c:pt>
                <c:pt idx="7144">
                  <c:v>#N/A</c:v>
                </c:pt>
                <c:pt idx="7145">
                  <c:v>#N/A</c:v>
                </c:pt>
                <c:pt idx="7146">
                  <c:v>#N/A</c:v>
                </c:pt>
                <c:pt idx="7147">
                  <c:v>#N/A</c:v>
                </c:pt>
                <c:pt idx="7148">
                  <c:v>#N/A</c:v>
                </c:pt>
                <c:pt idx="7149">
                  <c:v>#N/A</c:v>
                </c:pt>
                <c:pt idx="7150">
                  <c:v>#N/A</c:v>
                </c:pt>
                <c:pt idx="7151">
                  <c:v>#N/A</c:v>
                </c:pt>
                <c:pt idx="7152">
                  <c:v>#N/A</c:v>
                </c:pt>
                <c:pt idx="7153">
                  <c:v>#N/A</c:v>
                </c:pt>
                <c:pt idx="7154">
                  <c:v>#N/A</c:v>
                </c:pt>
                <c:pt idx="7155">
                  <c:v>#N/A</c:v>
                </c:pt>
                <c:pt idx="7156">
                  <c:v>#N/A</c:v>
                </c:pt>
                <c:pt idx="7157">
                  <c:v>#N/A</c:v>
                </c:pt>
                <c:pt idx="7158">
                  <c:v>#N/A</c:v>
                </c:pt>
                <c:pt idx="7159">
                  <c:v>#N/A</c:v>
                </c:pt>
                <c:pt idx="7160">
                  <c:v>#N/A</c:v>
                </c:pt>
                <c:pt idx="7161">
                  <c:v>#N/A</c:v>
                </c:pt>
                <c:pt idx="7162">
                  <c:v>#N/A</c:v>
                </c:pt>
                <c:pt idx="7163">
                  <c:v>#N/A</c:v>
                </c:pt>
                <c:pt idx="7164">
                  <c:v>#N/A</c:v>
                </c:pt>
                <c:pt idx="7165">
                  <c:v>#N/A</c:v>
                </c:pt>
                <c:pt idx="7166">
                  <c:v>#N/A</c:v>
                </c:pt>
                <c:pt idx="7167">
                  <c:v>#N/A</c:v>
                </c:pt>
                <c:pt idx="7168">
                  <c:v>#N/A</c:v>
                </c:pt>
                <c:pt idx="7169">
                  <c:v>#N/A</c:v>
                </c:pt>
                <c:pt idx="7170">
                  <c:v>#N/A</c:v>
                </c:pt>
                <c:pt idx="7171">
                  <c:v>#N/A</c:v>
                </c:pt>
                <c:pt idx="7172">
                  <c:v>#N/A</c:v>
                </c:pt>
                <c:pt idx="7173">
                  <c:v>#N/A</c:v>
                </c:pt>
                <c:pt idx="7174">
                  <c:v>#N/A</c:v>
                </c:pt>
                <c:pt idx="7175">
                  <c:v>#N/A</c:v>
                </c:pt>
                <c:pt idx="7176">
                  <c:v>#N/A</c:v>
                </c:pt>
                <c:pt idx="7177">
                  <c:v>#N/A</c:v>
                </c:pt>
                <c:pt idx="7178">
                  <c:v>#N/A</c:v>
                </c:pt>
                <c:pt idx="7179">
                  <c:v>#N/A</c:v>
                </c:pt>
                <c:pt idx="7180">
                  <c:v>#N/A</c:v>
                </c:pt>
                <c:pt idx="7181">
                  <c:v>#N/A</c:v>
                </c:pt>
                <c:pt idx="7182">
                  <c:v>#N/A</c:v>
                </c:pt>
                <c:pt idx="7183">
                  <c:v>#N/A</c:v>
                </c:pt>
                <c:pt idx="7184">
                  <c:v>#N/A</c:v>
                </c:pt>
                <c:pt idx="7185">
                  <c:v>#N/A</c:v>
                </c:pt>
                <c:pt idx="7186">
                  <c:v>#N/A</c:v>
                </c:pt>
                <c:pt idx="7187">
                  <c:v>#N/A</c:v>
                </c:pt>
                <c:pt idx="7188">
                  <c:v>#N/A</c:v>
                </c:pt>
                <c:pt idx="7189">
                  <c:v>#N/A</c:v>
                </c:pt>
                <c:pt idx="7190">
                  <c:v>#N/A</c:v>
                </c:pt>
                <c:pt idx="7191">
                  <c:v>#N/A</c:v>
                </c:pt>
                <c:pt idx="7192">
                  <c:v>#N/A</c:v>
                </c:pt>
                <c:pt idx="7193">
                  <c:v>#N/A</c:v>
                </c:pt>
                <c:pt idx="7194">
                  <c:v>#N/A</c:v>
                </c:pt>
                <c:pt idx="7195">
                  <c:v>#N/A</c:v>
                </c:pt>
                <c:pt idx="7196">
                  <c:v>#N/A</c:v>
                </c:pt>
                <c:pt idx="7197">
                  <c:v>#N/A</c:v>
                </c:pt>
                <c:pt idx="7198">
                  <c:v>#N/A</c:v>
                </c:pt>
                <c:pt idx="7199">
                  <c:v>#N/A</c:v>
                </c:pt>
                <c:pt idx="7200">
                  <c:v>#N/A</c:v>
                </c:pt>
                <c:pt idx="7201">
                  <c:v>#N/A</c:v>
                </c:pt>
                <c:pt idx="7202">
                  <c:v>#N/A</c:v>
                </c:pt>
                <c:pt idx="7203">
                  <c:v>#N/A</c:v>
                </c:pt>
                <c:pt idx="7204">
                  <c:v>#N/A</c:v>
                </c:pt>
                <c:pt idx="7205">
                  <c:v>#N/A</c:v>
                </c:pt>
                <c:pt idx="7206">
                  <c:v>#N/A</c:v>
                </c:pt>
                <c:pt idx="7207">
                  <c:v>#N/A</c:v>
                </c:pt>
                <c:pt idx="7208">
                  <c:v>#N/A</c:v>
                </c:pt>
                <c:pt idx="7209">
                  <c:v>#N/A</c:v>
                </c:pt>
                <c:pt idx="7210">
                  <c:v>#N/A</c:v>
                </c:pt>
                <c:pt idx="7211">
                  <c:v>#N/A</c:v>
                </c:pt>
                <c:pt idx="7212">
                  <c:v>#N/A</c:v>
                </c:pt>
                <c:pt idx="7213">
                  <c:v>#N/A</c:v>
                </c:pt>
                <c:pt idx="7214">
                  <c:v>#N/A</c:v>
                </c:pt>
                <c:pt idx="7215">
                  <c:v>#N/A</c:v>
                </c:pt>
                <c:pt idx="7216">
                  <c:v>#N/A</c:v>
                </c:pt>
                <c:pt idx="7217">
                  <c:v>#N/A</c:v>
                </c:pt>
                <c:pt idx="7218">
                  <c:v>#N/A</c:v>
                </c:pt>
                <c:pt idx="7219">
                  <c:v>#N/A</c:v>
                </c:pt>
                <c:pt idx="7220">
                  <c:v>#N/A</c:v>
                </c:pt>
                <c:pt idx="7221">
                  <c:v>#N/A</c:v>
                </c:pt>
                <c:pt idx="7222">
                  <c:v>#N/A</c:v>
                </c:pt>
                <c:pt idx="7223">
                  <c:v>#N/A</c:v>
                </c:pt>
                <c:pt idx="7224">
                  <c:v>#N/A</c:v>
                </c:pt>
                <c:pt idx="7225">
                  <c:v>#N/A</c:v>
                </c:pt>
                <c:pt idx="7226">
                  <c:v>#N/A</c:v>
                </c:pt>
                <c:pt idx="7227">
                  <c:v>#N/A</c:v>
                </c:pt>
                <c:pt idx="7228">
                  <c:v>#N/A</c:v>
                </c:pt>
                <c:pt idx="7229">
                  <c:v>#N/A</c:v>
                </c:pt>
                <c:pt idx="7230">
                  <c:v>#N/A</c:v>
                </c:pt>
                <c:pt idx="7231">
                  <c:v>#N/A</c:v>
                </c:pt>
                <c:pt idx="7232">
                  <c:v>#N/A</c:v>
                </c:pt>
                <c:pt idx="7233">
                  <c:v>#N/A</c:v>
                </c:pt>
                <c:pt idx="7234">
                  <c:v>#N/A</c:v>
                </c:pt>
                <c:pt idx="7235">
                  <c:v>#N/A</c:v>
                </c:pt>
                <c:pt idx="7236">
                  <c:v>#N/A</c:v>
                </c:pt>
                <c:pt idx="7237">
                  <c:v>#N/A</c:v>
                </c:pt>
                <c:pt idx="7238">
                  <c:v>#N/A</c:v>
                </c:pt>
                <c:pt idx="7239">
                  <c:v>#N/A</c:v>
                </c:pt>
                <c:pt idx="7240">
                  <c:v>#N/A</c:v>
                </c:pt>
                <c:pt idx="7241">
                  <c:v>#N/A</c:v>
                </c:pt>
                <c:pt idx="7242">
                  <c:v>#N/A</c:v>
                </c:pt>
                <c:pt idx="7243">
                  <c:v>#N/A</c:v>
                </c:pt>
                <c:pt idx="7244">
                  <c:v>#N/A</c:v>
                </c:pt>
                <c:pt idx="7245">
                  <c:v>#N/A</c:v>
                </c:pt>
                <c:pt idx="7246">
                  <c:v>#N/A</c:v>
                </c:pt>
                <c:pt idx="7247">
                  <c:v>#N/A</c:v>
                </c:pt>
                <c:pt idx="7248">
                  <c:v>#N/A</c:v>
                </c:pt>
                <c:pt idx="7249">
                  <c:v>#N/A</c:v>
                </c:pt>
                <c:pt idx="7250">
                  <c:v>#N/A</c:v>
                </c:pt>
                <c:pt idx="7251">
                  <c:v>#N/A</c:v>
                </c:pt>
                <c:pt idx="7252">
                  <c:v>#N/A</c:v>
                </c:pt>
                <c:pt idx="7253">
                  <c:v>#N/A</c:v>
                </c:pt>
                <c:pt idx="7254">
                  <c:v>#N/A</c:v>
                </c:pt>
                <c:pt idx="7255">
                  <c:v>#N/A</c:v>
                </c:pt>
                <c:pt idx="7256">
                  <c:v>#N/A</c:v>
                </c:pt>
                <c:pt idx="7257">
                  <c:v>#N/A</c:v>
                </c:pt>
                <c:pt idx="7258">
                  <c:v>#N/A</c:v>
                </c:pt>
                <c:pt idx="7259">
                  <c:v>#N/A</c:v>
                </c:pt>
                <c:pt idx="7260">
                  <c:v>#N/A</c:v>
                </c:pt>
                <c:pt idx="7261">
                  <c:v>#N/A</c:v>
                </c:pt>
                <c:pt idx="7262">
                  <c:v>#N/A</c:v>
                </c:pt>
                <c:pt idx="7263">
                  <c:v>#N/A</c:v>
                </c:pt>
                <c:pt idx="7264">
                  <c:v>#N/A</c:v>
                </c:pt>
                <c:pt idx="7265">
                  <c:v>#N/A</c:v>
                </c:pt>
                <c:pt idx="7266">
                  <c:v>#N/A</c:v>
                </c:pt>
                <c:pt idx="7267">
                  <c:v>#N/A</c:v>
                </c:pt>
                <c:pt idx="7268">
                  <c:v>#N/A</c:v>
                </c:pt>
                <c:pt idx="7269">
                  <c:v>#N/A</c:v>
                </c:pt>
                <c:pt idx="7270">
                  <c:v>#N/A</c:v>
                </c:pt>
                <c:pt idx="7271">
                  <c:v>#N/A</c:v>
                </c:pt>
                <c:pt idx="7272">
                  <c:v>#N/A</c:v>
                </c:pt>
                <c:pt idx="7273">
                  <c:v>#N/A</c:v>
                </c:pt>
                <c:pt idx="7274">
                  <c:v>#N/A</c:v>
                </c:pt>
                <c:pt idx="7275">
                  <c:v>#N/A</c:v>
                </c:pt>
                <c:pt idx="7276">
                  <c:v>#N/A</c:v>
                </c:pt>
                <c:pt idx="7277">
                  <c:v>#N/A</c:v>
                </c:pt>
                <c:pt idx="7278">
                  <c:v>#N/A</c:v>
                </c:pt>
                <c:pt idx="7279">
                  <c:v>#N/A</c:v>
                </c:pt>
                <c:pt idx="7280">
                  <c:v>#N/A</c:v>
                </c:pt>
                <c:pt idx="7281">
                  <c:v>#N/A</c:v>
                </c:pt>
                <c:pt idx="7282">
                  <c:v>#N/A</c:v>
                </c:pt>
                <c:pt idx="7283">
                  <c:v>#N/A</c:v>
                </c:pt>
                <c:pt idx="7284">
                  <c:v>#N/A</c:v>
                </c:pt>
                <c:pt idx="7285">
                  <c:v>#N/A</c:v>
                </c:pt>
                <c:pt idx="7286">
                  <c:v>#N/A</c:v>
                </c:pt>
                <c:pt idx="7287">
                  <c:v>#N/A</c:v>
                </c:pt>
                <c:pt idx="7288">
                  <c:v>#N/A</c:v>
                </c:pt>
                <c:pt idx="7289">
                  <c:v>#N/A</c:v>
                </c:pt>
                <c:pt idx="7290">
                  <c:v>#N/A</c:v>
                </c:pt>
                <c:pt idx="7291">
                  <c:v>#N/A</c:v>
                </c:pt>
                <c:pt idx="7292">
                  <c:v>#N/A</c:v>
                </c:pt>
                <c:pt idx="7293">
                  <c:v>#N/A</c:v>
                </c:pt>
                <c:pt idx="7294">
                  <c:v>#N/A</c:v>
                </c:pt>
                <c:pt idx="7295">
                  <c:v>#N/A</c:v>
                </c:pt>
                <c:pt idx="7296">
                  <c:v>#N/A</c:v>
                </c:pt>
                <c:pt idx="7297">
                  <c:v>#N/A</c:v>
                </c:pt>
                <c:pt idx="7298">
                  <c:v>#N/A</c:v>
                </c:pt>
                <c:pt idx="7299">
                  <c:v>#N/A</c:v>
                </c:pt>
                <c:pt idx="7300">
                  <c:v>#N/A</c:v>
                </c:pt>
                <c:pt idx="7301">
                  <c:v>#N/A</c:v>
                </c:pt>
                <c:pt idx="7302">
                  <c:v>#N/A</c:v>
                </c:pt>
                <c:pt idx="7303">
                  <c:v>#N/A</c:v>
                </c:pt>
                <c:pt idx="7304">
                  <c:v>#N/A</c:v>
                </c:pt>
                <c:pt idx="7305">
                  <c:v>#N/A</c:v>
                </c:pt>
                <c:pt idx="7306">
                  <c:v>#N/A</c:v>
                </c:pt>
                <c:pt idx="7307">
                  <c:v>#N/A</c:v>
                </c:pt>
                <c:pt idx="7308">
                  <c:v>#N/A</c:v>
                </c:pt>
                <c:pt idx="7309">
                  <c:v>#N/A</c:v>
                </c:pt>
                <c:pt idx="7310">
                  <c:v>#N/A</c:v>
                </c:pt>
                <c:pt idx="7311">
                  <c:v>#N/A</c:v>
                </c:pt>
                <c:pt idx="7312">
                  <c:v>#N/A</c:v>
                </c:pt>
                <c:pt idx="7313">
                  <c:v>#N/A</c:v>
                </c:pt>
                <c:pt idx="7314">
                  <c:v>#N/A</c:v>
                </c:pt>
                <c:pt idx="7315">
                  <c:v>#N/A</c:v>
                </c:pt>
                <c:pt idx="7316">
                  <c:v>#N/A</c:v>
                </c:pt>
                <c:pt idx="7317">
                  <c:v>#N/A</c:v>
                </c:pt>
                <c:pt idx="7318">
                  <c:v>#N/A</c:v>
                </c:pt>
                <c:pt idx="7319">
                  <c:v>#N/A</c:v>
                </c:pt>
                <c:pt idx="7320">
                  <c:v>#N/A</c:v>
                </c:pt>
                <c:pt idx="7321">
                  <c:v>#N/A</c:v>
                </c:pt>
                <c:pt idx="7322">
                  <c:v>#N/A</c:v>
                </c:pt>
                <c:pt idx="7323">
                  <c:v>#N/A</c:v>
                </c:pt>
                <c:pt idx="7324">
                  <c:v>#N/A</c:v>
                </c:pt>
                <c:pt idx="7325">
                  <c:v>#N/A</c:v>
                </c:pt>
                <c:pt idx="7326">
                  <c:v>#N/A</c:v>
                </c:pt>
                <c:pt idx="7327">
                  <c:v>#N/A</c:v>
                </c:pt>
                <c:pt idx="7328">
                  <c:v>#N/A</c:v>
                </c:pt>
                <c:pt idx="7329">
                  <c:v>#N/A</c:v>
                </c:pt>
                <c:pt idx="7330">
                  <c:v>#N/A</c:v>
                </c:pt>
                <c:pt idx="7331">
                  <c:v>#N/A</c:v>
                </c:pt>
                <c:pt idx="7332">
                  <c:v>#N/A</c:v>
                </c:pt>
                <c:pt idx="7333">
                  <c:v>#N/A</c:v>
                </c:pt>
                <c:pt idx="7334">
                  <c:v>#N/A</c:v>
                </c:pt>
                <c:pt idx="7335">
                  <c:v>#N/A</c:v>
                </c:pt>
                <c:pt idx="7336">
                  <c:v>#N/A</c:v>
                </c:pt>
                <c:pt idx="7337">
                  <c:v>#N/A</c:v>
                </c:pt>
                <c:pt idx="7338">
                  <c:v>#N/A</c:v>
                </c:pt>
                <c:pt idx="7339">
                  <c:v>#N/A</c:v>
                </c:pt>
                <c:pt idx="7340">
                  <c:v>#N/A</c:v>
                </c:pt>
                <c:pt idx="7341">
                  <c:v>#N/A</c:v>
                </c:pt>
                <c:pt idx="7342">
                  <c:v>#N/A</c:v>
                </c:pt>
                <c:pt idx="7343">
                  <c:v>#N/A</c:v>
                </c:pt>
                <c:pt idx="7344">
                  <c:v>#N/A</c:v>
                </c:pt>
                <c:pt idx="7345">
                  <c:v>#N/A</c:v>
                </c:pt>
                <c:pt idx="7346">
                  <c:v>#N/A</c:v>
                </c:pt>
                <c:pt idx="7347">
                  <c:v>#N/A</c:v>
                </c:pt>
                <c:pt idx="7348">
                  <c:v>#N/A</c:v>
                </c:pt>
                <c:pt idx="7349">
                  <c:v>#N/A</c:v>
                </c:pt>
                <c:pt idx="7350">
                  <c:v>#N/A</c:v>
                </c:pt>
                <c:pt idx="7351">
                  <c:v>#N/A</c:v>
                </c:pt>
                <c:pt idx="7352">
                  <c:v>#N/A</c:v>
                </c:pt>
                <c:pt idx="7353">
                  <c:v>#N/A</c:v>
                </c:pt>
                <c:pt idx="7354">
                  <c:v>#N/A</c:v>
                </c:pt>
                <c:pt idx="7355">
                  <c:v>#N/A</c:v>
                </c:pt>
                <c:pt idx="7356">
                  <c:v>#N/A</c:v>
                </c:pt>
                <c:pt idx="7357">
                  <c:v>#N/A</c:v>
                </c:pt>
                <c:pt idx="7358">
                  <c:v>#N/A</c:v>
                </c:pt>
                <c:pt idx="7359">
                  <c:v>#N/A</c:v>
                </c:pt>
                <c:pt idx="7360">
                  <c:v>#N/A</c:v>
                </c:pt>
                <c:pt idx="7361">
                  <c:v>#N/A</c:v>
                </c:pt>
                <c:pt idx="7362">
                  <c:v>#N/A</c:v>
                </c:pt>
                <c:pt idx="7363">
                  <c:v>#N/A</c:v>
                </c:pt>
                <c:pt idx="7364">
                  <c:v>#N/A</c:v>
                </c:pt>
                <c:pt idx="7365">
                  <c:v>#N/A</c:v>
                </c:pt>
                <c:pt idx="7366">
                  <c:v>#N/A</c:v>
                </c:pt>
                <c:pt idx="7367">
                  <c:v>#N/A</c:v>
                </c:pt>
                <c:pt idx="7368">
                  <c:v>#N/A</c:v>
                </c:pt>
                <c:pt idx="7369">
                  <c:v>#N/A</c:v>
                </c:pt>
                <c:pt idx="7370">
                  <c:v>#N/A</c:v>
                </c:pt>
                <c:pt idx="7371">
                  <c:v>#N/A</c:v>
                </c:pt>
                <c:pt idx="7372">
                  <c:v>#N/A</c:v>
                </c:pt>
                <c:pt idx="7373">
                  <c:v>#N/A</c:v>
                </c:pt>
                <c:pt idx="7374">
                  <c:v>#N/A</c:v>
                </c:pt>
                <c:pt idx="7375">
                  <c:v>#N/A</c:v>
                </c:pt>
                <c:pt idx="7376">
                  <c:v>#N/A</c:v>
                </c:pt>
                <c:pt idx="7377">
                  <c:v>#N/A</c:v>
                </c:pt>
                <c:pt idx="7378">
                  <c:v>#N/A</c:v>
                </c:pt>
                <c:pt idx="7379">
                  <c:v>#N/A</c:v>
                </c:pt>
                <c:pt idx="7380">
                  <c:v>#N/A</c:v>
                </c:pt>
                <c:pt idx="7381">
                  <c:v>#N/A</c:v>
                </c:pt>
                <c:pt idx="7382">
                  <c:v>#N/A</c:v>
                </c:pt>
                <c:pt idx="7383">
                  <c:v>#N/A</c:v>
                </c:pt>
                <c:pt idx="7384">
                  <c:v>#N/A</c:v>
                </c:pt>
                <c:pt idx="7385">
                  <c:v>#N/A</c:v>
                </c:pt>
                <c:pt idx="7386">
                  <c:v>#N/A</c:v>
                </c:pt>
                <c:pt idx="7387">
                  <c:v>#N/A</c:v>
                </c:pt>
                <c:pt idx="7388">
                  <c:v>#N/A</c:v>
                </c:pt>
                <c:pt idx="7389">
                  <c:v>#N/A</c:v>
                </c:pt>
                <c:pt idx="7390">
                  <c:v>#N/A</c:v>
                </c:pt>
                <c:pt idx="7391">
                  <c:v>#N/A</c:v>
                </c:pt>
                <c:pt idx="7392">
                  <c:v>#N/A</c:v>
                </c:pt>
                <c:pt idx="7393">
                  <c:v>#N/A</c:v>
                </c:pt>
                <c:pt idx="7394">
                  <c:v>#N/A</c:v>
                </c:pt>
                <c:pt idx="7395">
                  <c:v>#N/A</c:v>
                </c:pt>
                <c:pt idx="7396">
                  <c:v>#N/A</c:v>
                </c:pt>
                <c:pt idx="7397">
                  <c:v>#N/A</c:v>
                </c:pt>
                <c:pt idx="7398">
                  <c:v>#N/A</c:v>
                </c:pt>
                <c:pt idx="7399">
                  <c:v>#N/A</c:v>
                </c:pt>
                <c:pt idx="7400">
                  <c:v>#N/A</c:v>
                </c:pt>
                <c:pt idx="7401">
                  <c:v>#N/A</c:v>
                </c:pt>
                <c:pt idx="7402">
                  <c:v>#N/A</c:v>
                </c:pt>
                <c:pt idx="7403">
                  <c:v>#N/A</c:v>
                </c:pt>
                <c:pt idx="7404">
                  <c:v>#N/A</c:v>
                </c:pt>
                <c:pt idx="7405">
                  <c:v>#N/A</c:v>
                </c:pt>
                <c:pt idx="7406">
                  <c:v>#N/A</c:v>
                </c:pt>
                <c:pt idx="7407">
                  <c:v>#N/A</c:v>
                </c:pt>
                <c:pt idx="7408">
                  <c:v>#N/A</c:v>
                </c:pt>
                <c:pt idx="7409">
                  <c:v>#N/A</c:v>
                </c:pt>
                <c:pt idx="7410">
                  <c:v>#N/A</c:v>
                </c:pt>
                <c:pt idx="7411">
                  <c:v>#N/A</c:v>
                </c:pt>
                <c:pt idx="7412">
                  <c:v>#N/A</c:v>
                </c:pt>
                <c:pt idx="7413">
                  <c:v>#N/A</c:v>
                </c:pt>
                <c:pt idx="7414">
                  <c:v>#N/A</c:v>
                </c:pt>
                <c:pt idx="7415">
                  <c:v>#N/A</c:v>
                </c:pt>
                <c:pt idx="7416">
                  <c:v>#N/A</c:v>
                </c:pt>
                <c:pt idx="7417">
                  <c:v>#N/A</c:v>
                </c:pt>
                <c:pt idx="7418">
                  <c:v>#N/A</c:v>
                </c:pt>
                <c:pt idx="7419">
                  <c:v>#N/A</c:v>
                </c:pt>
                <c:pt idx="7420">
                  <c:v>#N/A</c:v>
                </c:pt>
                <c:pt idx="7421">
                  <c:v>#N/A</c:v>
                </c:pt>
                <c:pt idx="7422">
                  <c:v>#N/A</c:v>
                </c:pt>
                <c:pt idx="7423">
                  <c:v>#N/A</c:v>
                </c:pt>
                <c:pt idx="7424">
                  <c:v>#N/A</c:v>
                </c:pt>
                <c:pt idx="7425">
                  <c:v>#N/A</c:v>
                </c:pt>
                <c:pt idx="7426">
                  <c:v>#N/A</c:v>
                </c:pt>
                <c:pt idx="7427">
                  <c:v>#N/A</c:v>
                </c:pt>
                <c:pt idx="7428">
                  <c:v>#N/A</c:v>
                </c:pt>
                <c:pt idx="7429">
                  <c:v>#N/A</c:v>
                </c:pt>
                <c:pt idx="7430">
                  <c:v>#N/A</c:v>
                </c:pt>
                <c:pt idx="7431">
                  <c:v>#N/A</c:v>
                </c:pt>
                <c:pt idx="7432">
                  <c:v>#N/A</c:v>
                </c:pt>
                <c:pt idx="7433">
                  <c:v>#N/A</c:v>
                </c:pt>
                <c:pt idx="7434">
                  <c:v>#N/A</c:v>
                </c:pt>
                <c:pt idx="7435">
                  <c:v>#N/A</c:v>
                </c:pt>
                <c:pt idx="7436">
                  <c:v>#N/A</c:v>
                </c:pt>
                <c:pt idx="7437">
                  <c:v>#N/A</c:v>
                </c:pt>
                <c:pt idx="7438">
                  <c:v>#N/A</c:v>
                </c:pt>
                <c:pt idx="7439">
                  <c:v>#N/A</c:v>
                </c:pt>
                <c:pt idx="7440">
                  <c:v>#N/A</c:v>
                </c:pt>
                <c:pt idx="7441">
                  <c:v>#N/A</c:v>
                </c:pt>
                <c:pt idx="7442">
                  <c:v>#N/A</c:v>
                </c:pt>
                <c:pt idx="7443">
                  <c:v>#N/A</c:v>
                </c:pt>
                <c:pt idx="7444">
                  <c:v>#N/A</c:v>
                </c:pt>
                <c:pt idx="7445">
                  <c:v>#N/A</c:v>
                </c:pt>
                <c:pt idx="7446">
                  <c:v>#N/A</c:v>
                </c:pt>
                <c:pt idx="7447">
                  <c:v>#N/A</c:v>
                </c:pt>
                <c:pt idx="7448">
                  <c:v>#N/A</c:v>
                </c:pt>
                <c:pt idx="7449">
                  <c:v>#N/A</c:v>
                </c:pt>
                <c:pt idx="7450">
                  <c:v>#N/A</c:v>
                </c:pt>
                <c:pt idx="7451">
                  <c:v>#N/A</c:v>
                </c:pt>
                <c:pt idx="7452">
                  <c:v>#N/A</c:v>
                </c:pt>
                <c:pt idx="7453">
                  <c:v>#N/A</c:v>
                </c:pt>
                <c:pt idx="7454">
                  <c:v>#N/A</c:v>
                </c:pt>
                <c:pt idx="7455">
                  <c:v>#N/A</c:v>
                </c:pt>
                <c:pt idx="7456">
                  <c:v>#N/A</c:v>
                </c:pt>
                <c:pt idx="7457">
                  <c:v>#N/A</c:v>
                </c:pt>
                <c:pt idx="7458">
                  <c:v>#N/A</c:v>
                </c:pt>
                <c:pt idx="7459">
                  <c:v>#N/A</c:v>
                </c:pt>
                <c:pt idx="7460">
                  <c:v>#N/A</c:v>
                </c:pt>
                <c:pt idx="7461">
                  <c:v>#N/A</c:v>
                </c:pt>
                <c:pt idx="7462">
                  <c:v>#N/A</c:v>
                </c:pt>
                <c:pt idx="7463">
                  <c:v>#N/A</c:v>
                </c:pt>
                <c:pt idx="7464">
                  <c:v>#N/A</c:v>
                </c:pt>
                <c:pt idx="7465">
                  <c:v>#N/A</c:v>
                </c:pt>
                <c:pt idx="7466">
                  <c:v>#N/A</c:v>
                </c:pt>
                <c:pt idx="7467">
                  <c:v>#N/A</c:v>
                </c:pt>
                <c:pt idx="7468">
                  <c:v>#N/A</c:v>
                </c:pt>
                <c:pt idx="7469">
                  <c:v>#N/A</c:v>
                </c:pt>
                <c:pt idx="7470">
                  <c:v>#N/A</c:v>
                </c:pt>
                <c:pt idx="7471">
                  <c:v>#N/A</c:v>
                </c:pt>
                <c:pt idx="7472">
                  <c:v>#N/A</c:v>
                </c:pt>
                <c:pt idx="7473">
                  <c:v>#N/A</c:v>
                </c:pt>
                <c:pt idx="7474">
                  <c:v>#N/A</c:v>
                </c:pt>
                <c:pt idx="7475">
                  <c:v>#N/A</c:v>
                </c:pt>
                <c:pt idx="7476">
                  <c:v>#N/A</c:v>
                </c:pt>
                <c:pt idx="7477">
                  <c:v>#N/A</c:v>
                </c:pt>
                <c:pt idx="7478">
                  <c:v>#N/A</c:v>
                </c:pt>
                <c:pt idx="7479">
                  <c:v>#N/A</c:v>
                </c:pt>
                <c:pt idx="7480">
                  <c:v>#N/A</c:v>
                </c:pt>
                <c:pt idx="7481">
                  <c:v>#N/A</c:v>
                </c:pt>
                <c:pt idx="7482">
                  <c:v>#N/A</c:v>
                </c:pt>
                <c:pt idx="7483">
                  <c:v>#N/A</c:v>
                </c:pt>
                <c:pt idx="7484">
                  <c:v>#N/A</c:v>
                </c:pt>
                <c:pt idx="7485">
                  <c:v>#N/A</c:v>
                </c:pt>
                <c:pt idx="7486">
                  <c:v>#N/A</c:v>
                </c:pt>
                <c:pt idx="7487">
                  <c:v>#N/A</c:v>
                </c:pt>
                <c:pt idx="7488">
                  <c:v>#N/A</c:v>
                </c:pt>
                <c:pt idx="7489">
                  <c:v>#N/A</c:v>
                </c:pt>
                <c:pt idx="7490">
                  <c:v>#N/A</c:v>
                </c:pt>
                <c:pt idx="7491">
                  <c:v>#N/A</c:v>
                </c:pt>
                <c:pt idx="7492">
                  <c:v>#N/A</c:v>
                </c:pt>
                <c:pt idx="7493">
                  <c:v>#N/A</c:v>
                </c:pt>
                <c:pt idx="7494">
                  <c:v>#N/A</c:v>
                </c:pt>
                <c:pt idx="7495">
                  <c:v>#N/A</c:v>
                </c:pt>
                <c:pt idx="7496">
                  <c:v>#N/A</c:v>
                </c:pt>
                <c:pt idx="7497">
                  <c:v>#N/A</c:v>
                </c:pt>
                <c:pt idx="7498">
                  <c:v>#N/A</c:v>
                </c:pt>
                <c:pt idx="7499">
                  <c:v>#N/A</c:v>
                </c:pt>
                <c:pt idx="7500">
                  <c:v>#N/A</c:v>
                </c:pt>
                <c:pt idx="7501">
                  <c:v>#N/A</c:v>
                </c:pt>
                <c:pt idx="7502">
                  <c:v>#N/A</c:v>
                </c:pt>
                <c:pt idx="7503">
                  <c:v>#N/A</c:v>
                </c:pt>
                <c:pt idx="7504">
                  <c:v>#N/A</c:v>
                </c:pt>
                <c:pt idx="7505">
                  <c:v>#N/A</c:v>
                </c:pt>
                <c:pt idx="7506">
                  <c:v>#N/A</c:v>
                </c:pt>
                <c:pt idx="7507">
                  <c:v>#N/A</c:v>
                </c:pt>
                <c:pt idx="7508">
                  <c:v>#N/A</c:v>
                </c:pt>
                <c:pt idx="7509">
                  <c:v>#N/A</c:v>
                </c:pt>
                <c:pt idx="7510">
                  <c:v>#N/A</c:v>
                </c:pt>
                <c:pt idx="7511">
                  <c:v>#N/A</c:v>
                </c:pt>
                <c:pt idx="7512">
                  <c:v>#N/A</c:v>
                </c:pt>
                <c:pt idx="7513">
                  <c:v>#N/A</c:v>
                </c:pt>
                <c:pt idx="7514">
                  <c:v>#N/A</c:v>
                </c:pt>
                <c:pt idx="7515">
                  <c:v>#N/A</c:v>
                </c:pt>
                <c:pt idx="7516">
                  <c:v>#N/A</c:v>
                </c:pt>
                <c:pt idx="7517">
                  <c:v>#N/A</c:v>
                </c:pt>
                <c:pt idx="7518">
                  <c:v>#N/A</c:v>
                </c:pt>
                <c:pt idx="7519">
                  <c:v>#N/A</c:v>
                </c:pt>
                <c:pt idx="7520">
                  <c:v>#N/A</c:v>
                </c:pt>
                <c:pt idx="7521">
                  <c:v>#N/A</c:v>
                </c:pt>
                <c:pt idx="7522">
                  <c:v>#N/A</c:v>
                </c:pt>
                <c:pt idx="7523">
                  <c:v>#N/A</c:v>
                </c:pt>
                <c:pt idx="7524">
                  <c:v>#N/A</c:v>
                </c:pt>
                <c:pt idx="7525">
                  <c:v>#N/A</c:v>
                </c:pt>
                <c:pt idx="7526">
                  <c:v>#N/A</c:v>
                </c:pt>
                <c:pt idx="7527">
                  <c:v>#N/A</c:v>
                </c:pt>
                <c:pt idx="7528">
                  <c:v>#N/A</c:v>
                </c:pt>
                <c:pt idx="7529">
                  <c:v>#N/A</c:v>
                </c:pt>
                <c:pt idx="7530">
                  <c:v>#N/A</c:v>
                </c:pt>
                <c:pt idx="7531">
                  <c:v>#N/A</c:v>
                </c:pt>
                <c:pt idx="7532">
                  <c:v>#N/A</c:v>
                </c:pt>
                <c:pt idx="7533">
                  <c:v>#N/A</c:v>
                </c:pt>
                <c:pt idx="7534">
                  <c:v>#N/A</c:v>
                </c:pt>
                <c:pt idx="7535">
                  <c:v>#N/A</c:v>
                </c:pt>
                <c:pt idx="7536">
                  <c:v>#N/A</c:v>
                </c:pt>
                <c:pt idx="7537">
                  <c:v>#N/A</c:v>
                </c:pt>
                <c:pt idx="7538">
                  <c:v>#N/A</c:v>
                </c:pt>
                <c:pt idx="7539">
                  <c:v>#N/A</c:v>
                </c:pt>
                <c:pt idx="7540">
                  <c:v>#N/A</c:v>
                </c:pt>
                <c:pt idx="7541">
                  <c:v>#N/A</c:v>
                </c:pt>
                <c:pt idx="7542">
                  <c:v>#N/A</c:v>
                </c:pt>
                <c:pt idx="7543">
                  <c:v>#N/A</c:v>
                </c:pt>
                <c:pt idx="7544">
                  <c:v>#N/A</c:v>
                </c:pt>
                <c:pt idx="7545">
                  <c:v>#N/A</c:v>
                </c:pt>
                <c:pt idx="7546">
                  <c:v>#N/A</c:v>
                </c:pt>
                <c:pt idx="7547">
                  <c:v>#N/A</c:v>
                </c:pt>
                <c:pt idx="7548">
                  <c:v>#N/A</c:v>
                </c:pt>
                <c:pt idx="7549">
                  <c:v>#N/A</c:v>
                </c:pt>
                <c:pt idx="7550">
                  <c:v>#N/A</c:v>
                </c:pt>
                <c:pt idx="7551">
                  <c:v>#N/A</c:v>
                </c:pt>
                <c:pt idx="7552">
                  <c:v>#N/A</c:v>
                </c:pt>
                <c:pt idx="7553">
                  <c:v>#N/A</c:v>
                </c:pt>
                <c:pt idx="7554">
                  <c:v>#N/A</c:v>
                </c:pt>
                <c:pt idx="7555">
                  <c:v>#N/A</c:v>
                </c:pt>
                <c:pt idx="7556">
                  <c:v>#N/A</c:v>
                </c:pt>
                <c:pt idx="7557">
                  <c:v>#N/A</c:v>
                </c:pt>
                <c:pt idx="7558">
                  <c:v>#N/A</c:v>
                </c:pt>
                <c:pt idx="7559">
                  <c:v>#N/A</c:v>
                </c:pt>
                <c:pt idx="7560">
                  <c:v>#N/A</c:v>
                </c:pt>
                <c:pt idx="7561">
                  <c:v>#N/A</c:v>
                </c:pt>
                <c:pt idx="7562">
                  <c:v>#N/A</c:v>
                </c:pt>
                <c:pt idx="7563">
                  <c:v>#N/A</c:v>
                </c:pt>
                <c:pt idx="7564">
                  <c:v>#N/A</c:v>
                </c:pt>
                <c:pt idx="7565">
                  <c:v>#N/A</c:v>
                </c:pt>
                <c:pt idx="7566">
                  <c:v>#N/A</c:v>
                </c:pt>
                <c:pt idx="7567">
                  <c:v>#N/A</c:v>
                </c:pt>
                <c:pt idx="7568">
                  <c:v>#N/A</c:v>
                </c:pt>
                <c:pt idx="7569">
                  <c:v>#N/A</c:v>
                </c:pt>
                <c:pt idx="7570">
                  <c:v>#N/A</c:v>
                </c:pt>
                <c:pt idx="7571">
                  <c:v>#N/A</c:v>
                </c:pt>
                <c:pt idx="7572">
                  <c:v>#N/A</c:v>
                </c:pt>
                <c:pt idx="7573">
                  <c:v>#N/A</c:v>
                </c:pt>
                <c:pt idx="7574">
                  <c:v>#N/A</c:v>
                </c:pt>
                <c:pt idx="7575">
                  <c:v>#N/A</c:v>
                </c:pt>
                <c:pt idx="7576">
                  <c:v>#N/A</c:v>
                </c:pt>
                <c:pt idx="7577">
                  <c:v>#N/A</c:v>
                </c:pt>
                <c:pt idx="7578">
                  <c:v>#N/A</c:v>
                </c:pt>
                <c:pt idx="7579">
                  <c:v>#N/A</c:v>
                </c:pt>
                <c:pt idx="7580">
                  <c:v>#N/A</c:v>
                </c:pt>
                <c:pt idx="7581">
                  <c:v>#N/A</c:v>
                </c:pt>
                <c:pt idx="7582">
                  <c:v>#N/A</c:v>
                </c:pt>
                <c:pt idx="7583">
                  <c:v>#N/A</c:v>
                </c:pt>
                <c:pt idx="7584">
                  <c:v>#N/A</c:v>
                </c:pt>
                <c:pt idx="7585">
                  <c:v>#N/A</c:v>
                </c:pt>
                <c:pt idx="7586">
                  <c:v>#N/A</c:v>
                </c:pt>
                <c:pt idx="7587">
                  <c:v>#N/A</c:v>
                </c:pt>
                <c:pt idx="7588">
                  <c:v>#N/A</c:v>
                </c:pt>
                <c:pt idx="7589">
                  <c:v>#N/A</c:v>
                </c:pt>
                <c:pt idx="7590">
                  <c:v>#N/A</c:v>
                </c:pt>
                <c:pt idx="7591">
                  <c:v>#N/A</c:v>
                </c:pt>
                <c:pt idx="7592">
                  <c:v>#N/A</c:v>
                </c:pt>
                <c:pt idx="7593">
                  <c:v>#N/A</c:v>
                </c:pt>
                <c:pt idx="7594">
                  <c:v>#N/A</c:v>
                </c:pt>
                <c:pt idx="7595">
                  <c:v>#N/A</c:v>
                </c:pt>
                <c:pt idx="7596">
                  <c:v>#N/A</c:v>
                </c:pt>
                <c:pt idx="7597">
                  <c:v>#N/A</c:v>
                </c:pt>
                <c:pt idx="7598">
                  <c:v>#N/A</c:v>
                </c:pt>
                <c:pt idx="7599">
                  <c:v>#N/A</c:v>
                </c:pt>
                <c:pt idx="7600">
                  <c:v>#N/A</c:v>
                </c:pt>
                <c:pt idx="7601">
                  <c:v>#N/A</c:v>
                </c:pt>
                <c:pt idx="7602">
                  <c:v>#N/A</c:v>
                </c:pt>
                <c:pt idx="7603">
                  <c:v>#N/A</c:v>
                </c:pt>
                <c:pt idx="7604">
                  <c:v>#N/A</c:v>
                </c:pt>
                <c:pt idx="7605">
                  <c:v>#N/A</c:v>
                </c:pt>
                <c:pt idx="7606">
                  <c:v>#N/A</c:v>
                </c:pt>
                <c:pt idx="7607">
                  <c:v>#N/A</c:v>
                </c:pt>
                <c:pt idx="7608">
                  <c:v>#N/A</c:v>
                </c:pt>
                <c:pt idx="7609">
                  <c:v>#N/A</c:v>
                </c:pt>
                <c:pt idx="7610">
                  <c:v>#N/A</c:v>
                </c:pt>
                <c:pt idx="7611">
                  <c:v>#N/A</c:v>
                </c:pt>
                <c:pt idx="7612">
                  <c:v>#N/A</c:v>
                </c:pt>
                <c:pt idx="7613">
                  <c:v>#N/A</c:v>
                </c:pt>
                <c:pt idx="7614">
                  <c:v>#N/A</c:v>
                </c:pt>
                <c:pt idx="7615">
                  <c:v>#N/A</c:v>
                </c:pt>
                <c:pt idx="7616">
                  <c:v>#N/A</c:v>
                </c:pt>
                <c:pt idx="7617">
                  <c:v>#N/A</c:v>
                </c:pt>
                <c:pt idx="7618">
                  <c:v>#N/A</c:v>
                </c:pt>
                <c:pt idx="7619">
                  <c:v>#N/A</c:v>
                </c:pt>
                <c:pt idx="7620">
                  <c:v>#N/A</c:v>
                </c:pt>
                <c:pt idx="7621">
                  <c:v>#N/A</c:v>
                </c:pt>
                <c:pt idx="7622">
                  <c:v>#N/A</c:v>
                </c:pt>
                <c:pt idx="7623">
                  <c:v>#N/A</c:v>
                </c:pt>
                <c:pt idx="7624">
                  <c:v>#N/A</c:v>
                </c:pt>
                <c:pt idx="7625">
                  <c:v>#N/A</c:v>
                </c:pt>
                <c:pt idx="7626">
                  <c:v>#N/A</c:v>
                </c:pt>
                <c:pt idx="7627">
                  <c:v>#N/A</c:v>
                </c:pt>
                <c:pt idx="7628">
                  <c:v>#N/A</c:v>
                </c:pt>
                <c:pt idx="7629">
                  <c:v>#N/A</c:v>
                </c:pt>
                <c:pt idx="7630">
                  <c:v>#N/A</c:v>
                </c:pt>
                <c:pt idx="7631">
                  <c:v>#N/A</c:v>
                </c:pt>
                <c:pt idx="7632">
                  <c:v>#N/A</c:v>
                </c:pt>
                <c:pt idx="7633">
                  <c:v>#N/A</c:v>
                </c:pt>
                <c:pt idx="7634">
                  <c:v>#N/A</c:v>
                </c:pt>
                <c:pt idx="7635">
                  <c:v>#N/A</c:v>
                </c:pt>
                <c:pt idx="7636">
                  <c:v>#N/A</c:v>
                </c:pt>
                <c:pt idx="7637">
                  <c:v>#N/A</c:v>
                </c:pt>
                <c:pt idx="7638">
                  <c:v>#N/A</c:v>
                </c:pt>
                <c:pt idx="7639">
                  <c:v>#N/A</c:v>
                </c:pt>
                <c:pt idx="7640">
                  <c:v>#N/A</c:v>
                </c:pt>
                <c:pt idx="7641">
                  <c:v>#N/A</c:v>
                </c:pt>
                <c:pt idx="7642">
                  <c:v>#N/A</c:v>
                </c:pt>
                <c:pt idx="7643">
                  <c:v>#N/A</c:v>
                </c:pt>
                <c:pt idx="7644">
                  <c:v>#N/A</c:v>
                </c:pt>
                <c:pt idx="7645">
                  <c:v>#N/A</c:v>
                </c:pt>
                <c:pt idx="7646">
                  <c:v>#N/A</c:v>
                </c:pt>
                <c:pt idx="7647">
                  <c:v>#N/A</c:v>
                </c:pt>
                <c:pt idx="7648">
                  <c:v>#N/A</c:v>
                </c:pt>
                <c:pt idx="7649">
                  <c:v>#N/A</c:v>
                </c:pt>
                <c:pt idx="7650">
                  <c:v>#N/A</c:v>
                </c:pt>
                <c:pt idx="7651">
                  <c:v>#N/A</c:v>
                </c:pt>
                <c:pt idx="7652">
                  <c:v>#N/A</c:v>
                </c:pt>
                <c:pt idx="7653">
                  <c:v>#N/A</c:v>
                </c:pt>
                <c:pt idx="7654">
                  <c:v>#N/A</c:v>
                </c:pt>
                <c:pt idx="7655">
                  <c:v>#N/A</c:v>
                </c:pt>
                <c:pt idx="7656">
                  <c:v>#N/A</c:v>
                </c:pt>
                <c:pt idx="7657">
                  <c:v>#N/A</c:v>
                </c:pt>
                <c:pt idx="7658">
                  <c:v>#N/A</c:v>
                </c:pt>
                <c:pt idx="7659">
                  <c:v>#N/A</c:v>
                </c:pt>
                <c:pt idx="7660">
                  <c:v>#N/A</c:v>
                </c:pt>
                <c:pt idx="7661">
                  <c:v>#N/A</c:v>
                </c:pt>
                <c:pt idx="7662">
                  <c:v>#N/A</c:v>
                </c:pt>
                <c:pt idx="7663">
                  <c:v>#N/A</c:v>
                </c:pt>
                <c:pt idx="7664">
                  <c:v>#N/A</c:v>
                </c:pt>
                <c:pt idx="7665">
                  <c:v>#N/A</c:v>
                </c:pt>
                <c:pt idx="7666">
                  <c:v>#N/A</c:v>
                </c:pt>
                <c:pt idx="7667">
                  <c:v>#N/A</c:v>
                </c:pt>
                <c:pt idx="7668">
                  <c:v>#N/A</c:v>
                </c:pt>
                <c:pt idx="7669">
                  <c:v>#N/A</c:v>
                </c:pt>
                <c:pt idx="7670">
                  <c:v>#N/A</c:v>
                </c:pt>
                <c:pt idx="7671">
                  <c:v>#N/A</c:v>
                </c:pt>
                <c:pt idx="7672">
                  <c:v>#N/A</c:v>
                </c:pt>
                <c:pt idx="7673">
                  <c:v>#N/A</c:v>
                </c:pt>
                <c:pt idx="7674">
                  <c:v>#N/A</c:v>
                </c:pt>
                <c:pt idx="7675">
                  <c:v>#N/A</c:v>
                </c:pt>
                <c:pt idx="7676">
                  <c:v>#N/A</c:v>
                </c:pt>
                <c:pt idx="7677">
                  <c:v>#N/A</c:v>
                </c:pt>
                <c:pt idx="7678">
                  <c:v>#N/A</c:v>
                </c:pt>
                <c:pt idx="7679">
                  <c:v>#N/A</c:v>
                </c:pt>
                <c:pt idx="7680">
                  <c:v>#N/A</c:v>
                </c:pt>
                <c:pt idx="7681">
                  <c:v>#N/A</c:v>
                </c:pt>
                <c:pt idx="7682">
                  <c:v>#N/A</c:v>
                </c:pt>
                <c:pt idx="7683">
                  <c:v>#N/A</c:v>
                </c:pt>
                <c:pt idx="7684">
                  <c:v>#N/A</c:v>
                </c:pt>
                <c:pt idx="7685">
                  <c:v>#N/A</c:v>
                </c:pt>
                <c:pt idx="7686">
                  <c:v>#N/A</c:v>
                </c:pt>
                <c:pt idx="7687">
                  <c:v>#N/A</c:v>
                </c:pt>
                <c:pt idx="7688">
                  <c:v>#N/A</c:v>
                </c:pt>
                <c:pt idx="7689">
                  <c:v>#N/A</c:v>
                </c:pt>
                <c:pt idx="7690">
                  <c:v>#N/A</c:v>
                </c:pt>
                <c:pt idx="7691">
                  <c:v>#N/A</c:v>
                </c:pt>
                <c:pt idx="7692">
                  <c:v>#N/A</c:v>
                </c:pt>
                <c:pt idx="7693">
                  <c:v>#N/A</c:v>
                </c:pt>
                <c:pt idx="7694">
                  <c:v>#N/A</c:v>
                </c:pt>
                <c:pt idx="7695">
                  <c:v>#N/A</c:v>
                </c:pt>
                <c:pt idx="7696">
                  <c:v>#N/A</c:v>
                </c:pt>
                <c:pt idx="7697">
                  <c:v>#N/A</c:v>
                </c:pt>
                <c:pt idx="7698">
                  <c:v>#N/A</c:v>
                </c:pt>
                <c:pt idx="7699">
                  <c:v>#N/A</c:v>
                </c:pt>
                <c:pt idx="7700">
                  <c:v>#N/A</c:v>
                </c:pt>
                <c:pt idx="7701">
                  <c:v>#N/A</c:v>
                </c:pt>
                <c:pt idx="7702">
                  <c:v>#N/A</c:v>
                </c:pt>
                <c:pt idx="7703">
                  <c:v>#N/A</c:v>
                </c:pt>
                <c:pt idx="7704">
                  <c:v>#N/A</c:v>
                </c:pt>
                <c:pt idx="7705">
                  <c:v>#N/A</c:v>
                </c:pt>
                <c:pt idx="7706">
                  <c:v>#N/A</c:v>
                </c:pt>
                <c:pt idx="7707">
                  <c:v>#N/A</c:v>
                </c:pt>
                <c:pt idx="7708">
                  <c:v>#N/A</c:v>
                </c:pt>
                <c:pt idx="7709">
                  <c:v>#N/A</c:v>
                </c:pt>
                <c:pt idx="7710">
                  <c:v>#N/A</c:v>
                </c:pt>
                <c:pt idx="7711">
                  <c:v>#N/A</c:v>
                </c:pt>
                <c:pt idx="7712">
                  <c:v>#N/A</c:v>
                </c:pt>
                <c:pt idx="7713">
                  <c:v>#N/A</c:v>
                </c:pt>
                <c:pt idx="7714">
                  <c:v>#N/A</c:v>
                </c:pt>
                <c:pt idx="7715">
                  <c:v>#N/A</c:v>
                </c:pt>
                <c:pt idx="7716">
                  <c:v>#N/A</c:v>
                </c:pt>
                <c:pt idx="7717">
                  <c:v>#N/A</c:v>
                </c:pt>
                <c:pt idx="7718">
                  <c:v>#N/A</c:v>
                </c:pt>
                <c:pt idx="7719">
                  <c:v>#N/A</c:v>
                </c:pt>
                <c:pt idx="7720">
                  <c:v>#N/A</c:v>
                </c:pt>
                <c:pt idx="7721">
                  <c:v>#N/A</c:v>
                </c:pt>
                <c:pt idx="7722">
                  <c:v>#N/A</c:v>
                </c:pt>
                <c:pt idx="7723">
                  <c:v>#N/A</c:v>
                </c:pt>
                <c:pt idx="7724">
                  <c:v>#N/A</c:v>
                </c:pt>
                <c:pt idx="7725">
                  <c:v>#N/A</c:v>
                </c:pt>
                <c:pt idx="7726">
                  <c:v>#N/A</c:v>
                </c:pt>
                <c:pt idx="7727">
                  <c:v>#N/A</c:v>
                </c:pt>
                <c:pt idx="7728">
                  <c:v>#N/A</c:v>
                </c:pt>
                <c:pt idx="7729">
                  <c:v>#N/A</c:v>
                </c:pt>
                <c:pt idx="7730">
                  <c:v>#N/A</c:v>
                </c:pt>
                <c:pt idx="7731">
                  <c:v>#N/A</c:v>
                </c:pt>
                <c:pt idx="7732">
                  <c:v>#N/A</c:v>
                </c:pt>
                <c:pt idx="7733">
                  <c:v>#N/A</c:v>
                </c:pt>
                <c:pt idx="7734">
                  <c:v>#N/A</c:v>
                </c:pt>
                <c:pt idx="7735">
                  <c:v>#N/A</c:v>
                </c:pt>
                <c:pt idx="7736">
                  <c:v>#N/A</c:v>
                </c:pt>
                <c:pt idx="7737">
                  <c:v>#N/A</c:v>
                </c:pt>
                <c:pt idx="7738">
                  <c:v>#N/A</c:v>
                </c:pt>
                <c:pt idx="7739">
                  <c:v>#N/A</c:v>
                </c:pt>
                <c:pt idx="7740">
                  <c:v>#N/A</c:v>
                </c:pt>
                <c:pt idx="7741">
                  <c:v>#N/A</c:v>
                </c:pt>
                <c:pt idx="7742">
                  <c:v>#N/A</c:v>
                </c:pt>
                <c:pt idx="7743">
                  <c:v>#N/A</c:v>
                </c:pt>
                <c:pt idx="7744">
                  <c:v>#N/A</c:v>
                </c:pt>
                <c:pt idx="7745">
                  <c:v>#N/A</c:v>
                </c:pt>
                <c:pt idx="7746">
                  <c:v>#N/A</c:v>
                </c:pt>
                <c:pt idx="7747">
                  <c:v>#N/A</c:v>
                </c:pt>
                <c:pt idx="7748">
                  <c:v>#N/A</c:v>
                </c:pt>
                <c:pt idx="7749">
                  <c:v>#N/A</c:v>
                </c:pt>
                <c:pt idx="7750">
                  <c:v>#N/A</c:v>
                </c:pt>
                <c:pt idx="7751">
                  <c:v>#N/A</c:v>
                </c:pt>
                <c:pt idx="7752">
                  <c:v>#N/A</c:v>
                </c:pt>
                <c:pt idx="7753">
                  <c:v>#N/A</c:v>
                </c:pt>
                <c:pt idx="7754">
                  <c:v>#N/A</c:v>
                </c:pt>
                <c:pt idx="7755">
                  <c:v>#N/A</c:v>
                </c:pt>
                <c:pt idx="7756">
                  <c:v>#N/A</c:v>
                </c:pt>
                <c:pt idx="7757">
                  <c:v>#N/A</c:v>
                </c:pt>
                <c:pt idx="7758">
                  <c:v>#N/A</c:v>
                </c:pt>
                <c:pt idx="7759">
                  <c:v>#N/A</c:v>
                </c:pt>
                <c:pt idx="7760">
                  <c:v>#N/A</c:v>
                </c:pt>
                <c:pt idx="7761">
                  <c:v>#N/A</c:v>
                </c:pt>
                <c:pt idx="7762">
                  <c:v>#N/A</c:v>
                </c:pt>
                <c:pt idx="7763">
                  <c:v>#N/A</c:v>
                </c:pt>
                <c:pt idx="7764">
                  <c:v>#N/A</c:v>
                </c:pt>
                <c:pt idx="7765">
                  <c:v>#N/A</c:v>
                </c:pt>
                <c:pt idx="7766">
                  <c:v>#N/A</c:v>
                </c:pt>
                <c:pt idx="7767">
                  <c:v>#N/A</c:v>
                </c:pt>
                <c:pt idx="7768">
                  <c:v>#N/A</c:v>
                </c:pt>
                <c:pt idx="7769">
                  <c:v>#N/A</c:v>
                </c:pt>
                <c:pt idx="7770">
                  <c:v>#N/A</c:v>
                </c:pt>
                <c:pt idx="7771">
                  <c:v>#N/A</c:v>
                </c:pt>
                <c:pt idx="7772">
                  <c:v>#N/A</c:v>
                </c:pt>
                <c:pt idx="7773">
                  <c:v>#N/A</c:v>
                </c:pt>
                <c:pt idx="7774">
                  <c:v>#N/A</c:v>
                </c:pt>
                <c:pt idx="7775">
                  <c:v>#N/A</c:v>
                </c:pt>
                <c:pt idx="7776">
                  <c:v>#N/A</c:v>
                </c:pt>
                <c:pt idx="7777">
                  <c:v>#N/A</c:v>
                </c:pt>
                <c:pt idx="7778">
                  <c:v>#N/A</c:v>
                </c:pt>
                <c:pt idx="7779">
                  <c:v>#N/A</c:v>
                </c:pt>
                <c:pt idx="7780">
                  <c:v>#N/A</c:v>
                </c:pt>
                <c:pt idx="7781">
                  <c:v>#N/A</c:v>
                </c:pt>
                <c:pt idx="7782">
                  <c:v>#N/A</c:v>
                </c:pt>
                <c:pt idx="7783">
                  <c:v>#N/A</c:v>
                </c:pt>
                <c:pt idx="7784">
                  <c:v>#N/A</c:v>
                </c:pt>
                <c:pt idx="7785">
                  <c:v>#N/A</c:v>
                </c:pt>
                <c:pt idx="7786">
                  <c:v>#N/A</c:v>
                </c:pt>
                <c:pt idx="7787">
                  <c:v>#N/A</c:v>
                </c:pt>
                <c:pt idx="7788">
                  <c:v>#N/A</c:v>
                </c:pt>
                <c:pt idx="7789">
                  <c:v>#N/A</c:v>
                </c:pt>
                <c:pt idx="7790">
                  <c:v>#N/A</c:v>
                </c:pt>
                <c:pt idx="7791">
                  <c:v>#N/A</c:v>
                </c:pt>
                <c:pt idx="7792">
                  <c:v>#N/A</c:v>
                </c:pt>
                <c:pt idx="7793">
                  <c:v>#N/A</c:v>
                </c:pt>
                <c:pt idx="7794">
                  <c:v>#N/A</c:v>
                </c:pt>
                <c:pt idx="7795">
                  <c:v>#N/A</c:v>
                </c:pt>
                <c:pt idx="7796">
                  <c:v>#N/A</c:v>
                </c:pt>
                <c:pt idx="7797">
                  <c:v>#N/A</c:v>
                </c:pt>
                <c:pt idx="7798">
                  <c:v>#N/A</c:v>
                </c:pt>
                <c:pt idx="7799">
                  <c:v>#N/A</c:v>
                </c:pt>
                <c:pt idx="7800">
                  <c:v>#N/A</c:v>
                </c:pt>
                <c:pt idx="7801">
                  <c:v>#N/A</c:v>
                </c:pt>
                <c:pt idx="7802">
                  <c:v>#N/A</c:v>
                </c:pt>
                <c:pt idx="7803">
                  <c:v>#N/A</c:v>
                </c:pt>
                <c:pt idx="7804">
                  <c:v>#N/A</c:v>
                </c:pt>
                <c:pt idx="7805">
                  <c:v>#N/A</c:v>
                </c:pt>
                <c:pt idx="7806">
                  <c:v>#N/A</c:v>
                </c:pt>
                <c:pt idx="7807">
                  <c:v>#N/A</c:v>
                </c:pt>
                <c:pt idx="7808">
                  <c:v>#N/A</c:v>
                </c:pt>
                <c:pt idx="7809">
                  <c:v>#N/A</c:v>
                </c:pt>
                <c:pt idx="7810">
                  <c:v>#N/A</c:v>
                </c:pt>
                <c:pt idx="7811">
                  <c:v>#N/A</c:v>
                </c:pt>
                <c:pt idx="7812">
                  <c:v>#N/A</c:v>
                </c:pt>
                <c:pt idx="7813">
                  <c:v>#N/A</c:v>
                </c:pt>
                <c:pt idx="7814">
                  <c:v>#N/A</c:v>
                </c:pt>
                <c:pt idx="7815">
                  <c:v>#N/A</c:v>
                </c:pt>
                <c:pt idx="7816">
                  <c:v>#N/A</c:v>
                </c:pt>
                <c:pt idx="7817">
                  <c:v>#N/A</c:v>
                </c:pt>
                <c:pt idx="7818">
                  <c:v>#N/A</c:v>
                </c:pt>
                <c:pt idx="7819">
                  <c:v>#N/A</c:v>
                </c:pt>
                <c:pt idx="7820">
                  <c:v>#N/A</c:v>
                </c:pt>
                <c:pt idx="7821">
                  <c:v>#N/A</c:v>
                </c:pt>
                <c:pt idx="7822">
                  <c:v>#N/A</c:v>
                </c:pt>
                <c:pt idx="7823">
                  <c:v>#N/A</c:v>
                </c:pt>
                <c:pt idx="7824">
                  <c:v>#N/A</c:v>
                </c:pt>
                <c:pt idx="7825">
                  <c:v>#N/A</c:v>
                </c:pt>
                <c:pt idx="7826">
                  <c:v>#N/A</c:v>
                </c:pt>
                <c:pt idx="7827">
                  <c:v>#N/A</c:v>
                </c:pt>
                <c:pt idx="7828">
                  <c:v>#N/A</c:v>
                </c:pt>
                <c:pt idx="7829">
                  <c:v>#N/A</c:v>
                </c:pt>
                <c:pt idx="7830">
                  <c:v>#N/A</c:v>
                </c:pt>
                <c:pt idx="7831">
                  <c:v>#N/A</c:v>
                </c:pt>
                <c:pt idx="7832">
                  <c:v>#N/A</c:v>
                </c:pt>
                <c:pt idx="7833">
                  <c:v>#N/A</c:v>
                </c:pt>
                <c:pt idx="7834">
                  <c:v>#N/A</c:v>
                </c:pt>
                <c:pt idx="7835">
                  <c:v>#N/A</c:v>
                </c:pt>
                <c:pt idx="7836">
                  <c:v>#N/A</c:v>
                </c:pt>
                <c:pt idx="7837">
                  <c:v>#N/A</c:v>
                </c:pt>
                <c:pt idx="7838">
                  <c:v>#N/A</c:v>
                </c:pt>
                <c:pt idx="7839">
                  <c:v>#N/A</c:v>
                </c:pt>
                <c:pt idx="7840">
                  <c:v>#N/A</c:v>
                </c:pt>
                <c:pt idx="7841">
                  <c:v>#N/A</c:v>
                </c:pt>
                <c:pt idx="7842">
                  <c:v>#N/A</c:v>
                </c:pt>
                <c:pt idx="7843">
                  <c:v>#N/A</c:v>
                </c:pt>
                <c:pt idx="7844">
                  <c:v>#N/A</c:v>
                </c:pt>
                <c:pt idx="7845">
                  <c:v>#N/A</c:v>
                </c:pt>
                <c:pt idx="7846">
                  <c:v>#N/A</c:v>
                </c:pt>
                <c:pt idx="7847">
                  <c:v>#N/A</c:v>
                </c:pt>
                <c:pt idx="7848">
                  <c:v>#N/A</c:v>
                </c:pt>
                <c:pt idx="7849">
                  <c:v>#N/A</c:v>
                </c:pt>
                <c:pt idx="7850">
                  <c:v>#N/A</c:v>
                </c:pt>
                <c:pt idx="7851">
                  <c:v>#N/A</c:v>
                </c:pt>
                <c:pt idx="7852">
                  <c:v>#N/A</c:v>
                </c:pt>
                <c:pt idx="7853">
                  <c:v>#N/A</c:v>
                </c:pt>
                <c:pt idx="7854">
                  <c:v>#N/A</c:v>
                </c:pt>
                <c:pt idx="7855">
                  <c:v>#N/A</c:v>
                </c:pt>
                <c:pt idx="7856">
                  <c:v>#N/A</c:v>
                </c:pt>
                <c:pt idx="7857">
                  <c:v>#N/A</c:v>
                </c:pt>
                <c:pt idx="7858">
                  <c:v>#N/A</c:v>
                </c:pt>
                <c:pt idx="7859">
                  <c:v>#N/A</c:v>
                </c:pt>
                <c:pt idx="7860">
                  <c:v>#N/A</c:v>
                </c:pt>
                <c:pt idx="7861">
                  <c:v>#N/A</c:v>
                </c:pt>
                <c:pt idx="7862">
                  <c:v>#N/A</c:v>
                </c:pt>
                <c:pt idx="7863">
                  <c:v>#N/A</c:v>
                </c:pt>
                <c:pt idx="7864">
                  <c:v>#N/A</c:v>
                </c:pt>
                <c:pt idx="7865">
                  <c:v>#N/A</c:v>
                </c:pt>
                <c:pt idx="7866">
                  <c:v>#N/A</c:v>
                </c:pt>
                <c:pt idx="7867">
                  <c:v>#N/A</c:v>
                </c:pt>
                <c:pt idx="7868">
                  <c:v>#N/A</c:v>
                </c:pt>
                <c:pt idx="7869">
                  <c:v>#N/A</c:v>
                </c:pt>
                <c:pt idx="7870">
                  <c:v>#N/A</c:v>
                </c:pt>
                <c:pt idx="7871">
                  <c:v>#N/A</c:v>
                </c:pt>
                <c:pt idx="7872">
                  <c:v>#N/A</c:v>
                </c:pt>
                <c:pt idx="7873">
                  <c:v>#N/A</c:v>
                </c:pt>
                <c:pt idx="7874">
                  <c:v>#N/A</c:v>
                </c:pt>
                <c:pt idx="7875">
                  <c:v>#N/A</c:v>
                </c:pt>
                <c:pt idx="7876">
                  <c:v>#N/A</c:v>
                </c:pt>
                <c:pt idx="7877">
                  <c:v>#N/A</c:v>
                </c:pt>
                <c:pt idx="7878">
                  <c:v>#N/A</c:v>
                </c:pt>
                <c:pt idx="7879">
                  <c:v>#N/A</c:v>
                </c:pt>
                <c:pt idx="7880">
                  <c:v>#N/A</c:v>
                </c:pt>
                <c:pt idx="7881">
                  <c:v>#N/A</c:v>
                </c:pt>
                <c:pt idx="7882">
                  <c:v>#N/A</c:v>
                </c:pt>
                <c:pt idx="7883">
                  <c:v>#N/A</c:v>
                </c:pt>
                <c:pt idx="7884">
                  <c:v>#N/A</c:v>
                </c:pt>
                <c:pt idx="7885">
                  <c:v>#N/A</c:v>
                </c:pt>
                <c:pt idx="7886">
                  <c:v>#N/A</c:v>
                </c:pt>
                <c:pt idx="7887">
                  <c:v>#N/A</c:v>
                </c:pt>
                <c:pt idx="7888">
                  <c:v>#N/A</c:v>
                </c:pt>
                <c:pt idx="7889">
                  <c:v>#N/A</c:v>
                </c:pt>
                <c:pt idx="7890">
                  <c:v>#N/A</c:v>
                </c:pt>
                <c:pt idx="7891">
                  <c:v>#N/A</c:v>
                </c:pt>
                <c:pt idx="7892">
                  <c:v>#N/A</c:v>
                </c:pt>
                <c:pt idx="7893">
                  <c:v>#N/A</c:v>
                </c:pt>
                <c:pt idx="7894">
                  <c:v>#N/A</c:v>
                </c:pt>
                <c:pt idx="7895">
                  <c:v>#N/A</c:v>
                </c:pt>
                <c:pt idx="7896">
                  <c:v>#N/A</c:v>
                </c:pt>
                <c:pt idx="7897">
                  <c:v>#N/A</c:v>
                </c:pt>
                <c:pt idx="7898">
                  <c:v>#N/A</c:v>
                </c:pt>
                <c:pt idx="7899">
                  <c:v>#N/A</c:v>
                </c:pt>
                <c:pt idx="7900">
                  <c:v>#N/A</c:v>
                </c:pt>
                <c:pt idx="7901">
                  <c:v>#N/A</c:v>
                </c:pt>
                <c:pt idx="7902">
                  <c:v>#N/A</c:v>
                </c:pt>
                <c:pt idx="7903">
                  <c:v>#N/A</c:v>
                </c:pt>
                <c:pt idx="7904">
                  <c:v>#N/A</c:v>
                </c:pt>
                <c:pt idx="7905">
                  <c:v>#N/A</c:v>
                </c:pt>
                <c:pt idx="7906">
                  <c:v>#N/A</c:v>
                </c:pt>
                <c:pt idx="7907">
                  <c:v>#N/A</c:v>
                </c:pt>
                <c:pt idx="7908">
                  <c:v>#N/A</c:v>
                </c:pt>
                <c:pt idx="7909">
                  <c:v>#N/A</c:v>
                </c:pt>
                <c:pt idx="7910">
                  <c:v>#N/A</c:v>
                </c:pt>
                <c:pt idx="7911">
                  <c:v>#N/A</c:v>
                </c:pt>
                <c:pt idx="7912">
                  <c:v>#N/A</c:v>
                </c:pt>
                <c:pt idx="7913">
                  <c:v>#N/A</c:v>
                </c:pt>
                <c:pt idx="7914">
                  <c:v>#N/A</c:v>
                </c:pt>
                <c:pt idx="7915">
                  <c:v>#N/A</c:v>
                </c:pt>
                <c:pt idx="7916">
                  <c:v>#N/A</c:v>
                </c:pt>
                <c:pt idx="7917">
                  <c:v>#N/A</c:v>
                </c:pt>
                <c:pt idx="7918">
                  <c:v>#N/A</c:v>
                </c:pt>
                <c:pt idx="7919">
                  <c:v>#N/A</c:v>
                </c:pt>
                <c:pt idx="7920">
                  <c:v>#N/A</c:v>
                </c:pt>
                <c:pt idx="7921">
                  <c:v>#N/A</c:v>
                </c:pt>
                <c:pt idx="7922">
                  <c:v>#N/A</c:v>
                </c:pt>
                <c:pt idx="7923">
                  <c:v>#N/A</c:v>
                </c:pt>
                <c:pt idx="7924">
                  <c:v>#N/A</c:v>
                </c:pt>
                <c:pt idx="7925">
                  <c:v>#N/A</c:v>
                </c:pt>
                <c:pt idx="7926">
                  <c:v>#N/A</c:v>
                </c:pt>
                <c:pt idx="7927">
                  <c:v>#N/A</c:v>
                </c:pt>
                <c:pt idx="7928">
                  <c:v>#N/A</c:v>
                </c:pt>
                <c:pt idx="7929">
                  <c:v>#N/A</c:v>
                </c:pt>
                <c:pt idx="7930">
                  <c:v>#N/A</c:v>
                </c:pt>
                <c:pt idx="7931">
                  <c:v>#N/A</c:v>
                </c:pt>
                <c:pt idx="7932">
                  <c:v>#N/A</c:v>
                </c:pt>
                <c:pt idx="7933">
                  <c:v>#N/A</c:v>
                </c:pt>
                <c:pt idx="7934">
                  <c:v>#N/A</c:v>
                </c:pt>
                <c:pt idx="7935">
                  <c:v>#N/A</c:v>
                </c:pt>
                <c:pt idx="7936">
                  <c:v>#N/A</c:v>
                </c:pt>
                <c:pt idx="7937">
                  <c:v>#N/A</c:v>
                </c:pt>
                <c:pt idx="7938">
                  <c:v>#N/A</c:v>
                </c:pt>
                <c:pt idx="7939">
                  <c:v>#N/A</c:v>
                </c:pt>
                <c:pt idx="7940">
                  <c:v>#N/A</c:v>
                </c:pt>
                <c:pt idx="7941">
                  <c:v>#N/A</c:v>
                </c:pt>
                <c:pt idx="7942">
                  <c:v>#N/A</c:v>
                </c:pt>
                <c:pt idx="7943">
                  <c:v>#N/A</c:v>
                </c:pt>
                <c:pt idx="7944">
                  <c:v>#N/A</c:v>
                </c:pt>
                <c:pt idx="7945">
                  <c:v>#N/A</c:v>
                </c:pt>
                <c:pt idx="7946">
                  <c:v>#N/A</c:v>
                </c:pt>
                <c:pt idx="7947">
                  <c:v>#N/A</c:v>
                </c:pt>
                <c:pt idx="7948">
                  <c:v>#N/A</c:v>
                </c:pt>
                <c:pt idx="7949">
                  <c:v>#N/A</c:v>
                </c:pt>
                <c:pt idx="7950">
                  <c:v>#N/A</c:v>
                </c:pt>
                <c:pt idx="7951">
                  <c:v>#N/A</c:v>
                </c:pt>
                <c:pt idx="7952">
                  <c:v>#N/A</c:v>
                </c:pt>
                <c:pt idx="7953">
                  <c:v>#N/A</c:v>
                </c:pt>
                <c:pt idx="7954">
                  <c:v>#N/A</c:v>
                </c:pt>
                <c:pt idx="7955">
                  <c:v>#N/A</c:v>
                </c:pt>
                <c:pt idx="7956">
                  <c:v>#N/A</c:v>
                </c:pt>
                <c:pt idx="7957">
                  <c:v>#N/A</c:v>
                </c:pt>
                <c:pt idx="7958">
                  <c:v>#N/A</c:v>
                </c:pt>
                <c:pt idx="7959">
                  <c:v>#N/A</c:v>
                </c:pt>
                <c:pt idx="7960">
                  <c:v>#N/A</c:v>
                </c:pt>
                <c:pt idx="7961">
                  <c:v>#N/A</c:v>
                </c:pt>
                <c:pt idx="7962">
                  <c:v>#N/A</c:v>
                </c:pt>
                <c:pt idx="7963">
                  <c:v>#N/A</c:v>
                </c:pt>
                <c:pt idx="7964">
                  <c:v>#N/A</c:v>
                </c:pt>
                <c:pt idx="7965">
                  <c:v>#N/A</c:v>
                </c:pt>
                <c:pt idx="7966">
                  <c:v>#N/A</c:v>
                </c:pt>
                <c:pt idx="7967">
                  <c:v>#N/A</c:v>
                </c:pt>
                <c:pt idx="7968">
                  <c:v>#N/A</c:v>
                </c:pt>
                <c:pt idx="7969">
                  <c:v>#N/A</c:v>
                </c:pt>
                <c:pt idx="7970">
                  <c:v>#N/A</c:v>
                </c:pt>
                <c:pt idx="7971">
                  <c:v>#N/A</c:v>
                </c:pt>
                <c:pt idx="7972">
                  <c:v>#N/A</c:v>
                </c:pt>
                <c:pt idx="7973">
                  <c:v>#N/A</c:v>
                </c:pt>
                <c:pt idx="7974">
                  <c:v>#N/A</c:v>
                </c:pt>
                <c:pt idx="7975">
                  <c:v>#N/A</c:v>
                </c:pt>
                <c:pt idx="7976">
                  <c:v>#N/A</c:v>
                </c:pt>
                <c:pt idx="7977">
                  <c:v>#N/A</c:v>
                </c:pt>
                <c:pt idx="7978">
                  <c:v>#N/A</c:v>
                </c:pt>
                <c:pt idx="7979">
                  <c:v>#N/A</c:v>
                </c:pt>
                <c:pt idx="7980">
                  <c:v>#N/A</c:v>
                </c:pt>
                <c:pt idx="7981">
                  <c:v>#N/A</c:v>
                </c:pt>
                <c:pt idx="7982">
                  <c:v>#N/A</c:v>
                </c:pt>
                <c:pt idx="7983">
                  <c:v>#N/A</c:v>
                </c:pt>
                <c:pt idx="7984">
                  <c:v>#N/A</c:v>
                </c:pt>
                <c:pt idx="7985">
                  <c:v>#N/A</c:v>
                </c:pt>
                <c:pt idx="7986">
                  <c:v>#N/A</c:v>
                </c:pt>
                <c:pt idx="7987">
                  <c:v>#N/A</c:v>
                </c:pt>
                <c:pt idx="7988">
                  <c:v>#N/A</c:v>
                </c:pt>
                <c:pt idx="7989">
                  <c:v>#N/A</c:v>
                </c:pt>
                <c:pt idx="7990">
                  <c:v>#N/A</c:v>
                </c:pt>
                <c:pt idx="7991">
                  <c:v>#N/A</c:v>
                </c:pt>
                <c:pt idx="7992">
                  <c:v>#N/A</c:v>
                </c:pt>
                <c:pt idx="7993">
                  <c:v>#N/A</c:v>
                </c:pt>
                <c:pt idx="7994">
                  <c:v>#N/A</c:v>
                </c:pt>
                <c:pt idx="7995">
                  <c:v>#N/A</c:v>
                </c:pt>
                <c:pt idx="7996">
                  <c:v>#N/A</c:v>
                </c:pt>
                <c:pt idx="7997">
                  <c:v>#N/A</c:v>
                </c:pt>
                <c:pt idx="7998">
                  <c:v>#N/A</c:v>
                </c:pt>
                <c:pt idx="7999">
                  <c:v>#N/A</c:v>
                </c:pt>
                <c:pt idx="8000">
                  <c:v>#N/A</c:v>
                </c:pt>
                <c:pt idx="8001">
                  <c:v>#N/A</c:v>
                </c:pt>
                <c:pt idx="8002">
                  <c:v>#N/A</c:v>
                </c:pt>
                <c:pt idx="8003">
                  <c:v>#N/A</c:v>
                </c:pt>
                <c:pt idx="8004">
                  <c:v>#N/A</c:v>
                </c:pt>
                <c:pt idx="8005">
                  <c:v>#N/A</c:v>
                </c:pt>
                <c:pt idx="8006">
                  <c:v>#N/A</c:v>
                </c:pt>
                <c:pt idx="8007">
                  <c:v>#N/A</c:v>
                </c:pt>
                <c:pt idx="8008">
                  <c:v>#N/A</c:v>
                </c:pt>
                <c:pt idx="8009">
                  <c:v>#N/A</c:v>
                </c:pt>
                <c:pt idx="8010">
                  <c:v>#N/A</c:v>
                </c:pt>
                <c:pt idx="8011">
                  <c:v>#N/A</c:v>
                </c:pt>
                <c:pt idx="8012">
                  <c:v>#N/A</c:v>
                </c:pt>
                <c:pt idx="8013">
                  <c:v>#N/A</c:v>
                </c:pt>
                <c:pt idx="8014">
                  <c:v>#N/A</c:v>
                </c:pt>
                <c:pt idx="8015">
                  <c:v>#N/A</c:v>
                </c:pt>
                <c:pt idx="8016">
                  <c:v>#N/A</c:v>
                </c:pt>
                <c:pt idx="8017">
                  <c:v>#N/A</c:v>
                </c:pt>
                <c:pt idx="8018">
                  <c:v>#N/A</c:v>
                </c:pt>
                <c:pt idx="8019">
                  <c:v>#N/A</c:v>
                </c:pt>
                <c:pt idx="8020">
                  <c:v>#N/A</c:v>
                </c:pt>
                <c:pt idx="8021">
                  <c:v>#N/A</c:v>
                </c:pt>
                <c:pt idx="8022">
                  <c:v>#N/A</c:v>
                </c:pt>
                <c:pt idx="8023">
                  <c:v>#N/A</c:v>
                </c:pt>
                <c:pt idx="8024">
                  <c:v>#N/A</c:v>
                </c:pt>
                <c:pt idx="8025">
                  <c:v>#N/A</c:v>
                </c:pt>
                <c:pt idx="8026">
                  <c:v>#N/A</c:v>
                </c:pt>
                <c:pt idx="8027">
                  <c:v>#N/A</c:v>
                </c:pt>
                <c:pt idx="8028">
                  <c:v>#N/A</c:v>
                </c:pt>
                <c:pt idx="8029">
                  <c:v>#N/A</c:v>
                </c:pt>
                <c:pt idx="8030">
                  <c:v>#N/A</c:v>
                </c:pt>
                <c:pt idx="8031">
                  <c:v>#N/A</c:v>
                </c:pt>
                <c:pt idx="8032">
                  <c:v>#N/A</c:v>
                </c:pt>
                <c:pt idx="8033">
                  <c:v>#N/A</c:v>
                </c:pt>
                <c:pt idx="8034">
                  <c:v>#N/A</c:v>
                </c:pt>
                <c:pt idx="8035">
                  <c:v>#N/A</c:v>
                </c:pt>
                <c:pt idx="8036">
                  <c:v>#N/A</c:v>
                </c:pt>
                <c:pt idx="8037">
                  <c:v>#N/A</c:v>
                </c:pt>
                <c:pt idx="8038">
                  <c:v>#N/A</c:v>
                </c:pt>
                <c:pt idx="8039">
                  <c:v>#N/A</c:v>
                </c:pt>
                <c:pt idx="8040">
                  <c:v>#N/A</c:v>
                </c:pt>
                <c:pt idx="8041">
                  <c:v>#N/A</c:v>
                </c:pt>
                <c:pt idx="8042">
                  <c:v>#N/A</c:v>
                </c:pt>
                <c:pt idx="8043">
                  <c:v>#N/A</c:v>
                </c:pt>
                <c:pt idx="8044">
                  <c:v>#N/A</c:v>
                </c:pt>
                <c:pt idx="8045">
                  <c:v>#N/A</c:v>
                </c:pt>
                <c:pt idx="8046">
                  <c:v>#N/A</c:v>
                </c:pt>
                <c:pt idx="8047">
                  <c:v>#N/A</c:v>
                </c:pt>
                <c:pt idx="8048">
                  <c:v>#N/A</c:v>
                </c:pt>
                <c:pt idx="8049">
                  <c:v>#N/A</c:v>
                </c:pt>
                <c:pt idx="8050">
                  <c:v>#N/A</c:v>
                </c:pt>
                <c:pt idx="8051">
                  <c:v>#N/A</c:v>
                </c:pt>
                <c:pt idx="8052">
                  <c:v>#N/A</c:v>
                </c:pt>
                <c:pt idx="8053">
                  <c:v>#N/A</c:v>
                </c:pt>
                <c:pt idx="8054">
                  <c:v>#N/A</c:v>
                </c:pt>
                <c:pt idx="8055">
                  <c:v>#N/A</c:v>
                </c:pt>
                <c:pt idx="8056">
                  <c:v>#N/A</c:v>
                </c:pt>
                <c:pt idx="8057">
                  <c:v>#N/A</c:v>
                </c:pt>
                <c:pt idx="8058">
                  <c:v>#N/A</c:v>
                </c:pt>
                <c:pt idx="8059">
                  <c:v>#N/A</c:v>
                </c:pt>
                <c:pt idx="8060">
                  <c:v>#N/A</c:v>
                </c:pt>
                <c:pt idx="8061">
                  <c:v>#N/A</c:v>
                </c:pt>
                <c:pt idx="8062">
                  <c:v>#N/A</c:v>
                </c:pt>
                <c:pt idx="8063">
                  <c:v>#N/A</c:v>
                </c:pt>
                <c:pt idx="8064">
                  <c:v>#N/A</c:v>
                </c:pt>
                <c:pt idx="8065">
                  <c:v>#N/A</c:v>
                </c:pt>
                <c:pt idx="8066">
                  <c:v>#N/A</c:v>
                </c:pt>
                <c:pt idx="8067">
                  <c:v>#N/A</c:v>
                </c:pt>
                <c:pt idx="8068">
                  <c:v>#N/A</c:v>
                </c:pt>
                <c:pt idx="8069">
                  <c:v>#N/A</c:v>
                </c:pt>
                <c:pt idx="8070">
                  <c:v>#N/A</c:v>
                </c:pt>
                <c:pt idx="8071">
                  <c:v>#N/A</c:v>
                </c:pt>
                <c:pt idx="8072">
                  <c:v>#N/A</c:v>
                </c:pt>
                <c:pt idx="8073">
                  <c:v>#N/A</c:v>
                </c:pt>
                <c:pt idx="8074">
                  <c:v>#N/A</c:v>
                </c:pt>
                <c:pt idx="8075">
                  <c:v>#N/A</c:v>
                </c:pt>
                <c:pt idx="8076">
                  <c:v>#N/A</c:v>
                </c:pt>
                <c:pt idx="8077">
                  <c:v>#N/A</c:v>
                </c:pt>
                <c:pt idx="8078">
                  <c:v>#N/A</c:v>
                </c:pt>
                <c:pt idx="8079">
                  <c:v>#N/A</c:v>
                </c:pt>
                <c:pt idx="8080">
                  <c:v>#N/A</c:v>
                </c:pt>
                <c:pt idx="8081">
                  <c:v>#N/A</c:v>
                </c:pt>
                <c:pt idx="8082">
                  <c:v>#N/A</c:v>
                </c:pt>
                <c:pt idx="8083">
                  <c:v>#N/A</c:v>
                </c:pt>
                <c:pt idx="8084">
                  <c:v>#N/A</c:v>
                </c:pt>
                <c:pt idx="8085">
                  <c:v>#N/A</c:v>
                </c:pt>
                <c:pt idx="8086">
                  <c:v>#N/A</c:v>
                </c:pt>
                <c:pt idx="8087">
                  <c:v>#N/A</c:v>
                </c:pt>
                <c:pt idx="8088">
                  <c:v>#N/A</c:v>
                </c:pt>
                <c:pt idx="8089">
                  <c:v>#N/A</c:v>
                </c:pt>
                <c:pt idx="8090">
                  <c:v>#N/A</c:v>
                </c:pt>
                <c:pt idx="8091">
                  <c:v>#N/A</c:v>
                </c:pt>
                <c:pt idx="8092">
                  <c:v>#N/A</c:v>
                </c:pt>
                <c:pt idx="8093">
                  <c:v>#N/A</c:v>
                </c:pt>
                <c:pt idx="8094">
                  <c:v>#N/A</c:v>
                </c:pt>
                <c:pt idx="8095">
                  <c:v>#N/A</c:v>
                </c:pt>
                <c:pt idx="8096">
                  <c:v>#N/A</c:v>
                </c:pt>
                <c:pt idx="8097">
                  <c:v>#N/A</c:v>
                </c:pt>
                <c:pt idx="8098">
                  <c:v>#N/A</c:v>
                </c:pt>
                <c:pt idx="8099">
                  <c:v>#N/A</c:v>
                </c:pt>
                <c:pt idx="8100">
                  <c:v>#N/A</c:v>
                </c:pt>
                <c:pt idx="8101">
                  <c:v>#N/A</c:v>
                </c:pt>
                <c:pt idx="8102">
                  <c:v>#N/A</c:v>
                </c:pt>
                <c:pt idx="8103">
                  <c:v>#N/A</c:v>
                </c:pt>
                <c:pt idx="8104">
                  <c:v>#N/A</c:v>
                </c:pt>
                <c:pt idx="8105">
                  <c:v>#N/A</c:v>
                </c:pt>
                <c:pt idx="8106">
                  <c:v>#N/A</c:v>
                </c:pt>
                <c:pt idx="8107">
                  <c:v>#N/A</c:v>
                </c:pt>
                <c:pt idx="8108">
                  <c:v>#N/A</c:v>
                </c:pt>
                <c:pt idx="8109">
                  <c:v>#N/A</c:v>
                </c:pt>
                <c:pt idx="8110">
                  <c:v>#N/A</c:v>
                </c:pt>
                <c:pt idx="8111">
                  <c:v>#N/A</c:v>
                </c:pt>
                <c:pt idx="8112">
                  <c:v>#N/A</c:v>
                </c:pt>
                <c:pt idx="8113">
                  <c:v>#N/A</c:v>
                </c:pt>
                <c:pt idx="8114">
                  <c:v>#N/A</c:v>
                </c:pt>
                <c:pt idx="8115">
                  <c:v>#N/A</c:v>
                </c:pt>
                <c:pt idx="8116">
                  <c:v>#N/A</c:v>
                </c:pt>
                <c:pt idx="8117">
                  <c:v>#N/A</c:v>
                </c:pt>
                <c:pt idx="8118">
                  <c:v>#N/A</c:v>
                </c:pt>
                <c:pt idx="8119">
                  <c:v>#N/A</c:v>
                </c:pt>
                <c:pt idx="8120">
                  <c:v>#N/A</c:v>
                </c:pt>
                <c:pt idx="8121">
                  <c:v>#N/A</c:v>
                </c:pt>
                <c:pt idx="8122">
                  <c:v>#N/A</c:v>
                </c:pt>
                <c:pt idx="8123">
                  <c:v>#N/A</c:v>
                </c:pt>
                <c:pt idx="8124">
                  <c:v>#N/A</c:v>
                </c:pt>
                <c:pt idx="8125">
                  <c:v>#N/A</c:v>
                </c:pt>
                <c:pt idx="8126">
                  <c:v>#N/A</c:v>
                </c:pt>
                <c:pt idx="8127">
                  <c:v>#N/A</c:v>
                </c:pt>
                <c:pt idx="8128">
                  <c:v>#N/A</c:v>
                </c:pt>
                <c:pt idx="8129">
                  <c:v>#N/A</c:v>
                </c:pt>
                <c:pt idx="8130">
                  <c:v>#N/A</c:v>
                </c:pt>
                <c:pt idx="8131">
                  <c:v>#N/A</c:v>
                </c:pt>
                <c:pt idx="8132">
                  <c:v>#N/A</c:v>
                </c:pt>
                <c:pt idx="8133">
                  <c:v>#N/A</c:v>
                </c:pt>
                <c:pt idx="8134">
                  <c:v>#N/A</c:v>
                </c:pt>
                <c:pt idx="8135">
                  <c:v>#N/A</c:v>
                </c:pt>
                <c:pt idx="8136">
                  <c:v>#N/A</c:v>
                </c:pt>
                <c:pt idx="8137">
                  <c:v>#N/A</c:v>
                </c:pt>
                <c:pt idx="8138">
                  <c:v>#N/A</c:v>
                </c:pt>
                <c:pt idx="8139">
                  <c:v>#N/A</c:v>
                </c:pt>
                <c:pt idx="8140">
                  <c:v>#N/A</c:v>
                </c:pt>
                <c:pt idx="8141">
                  <c:v>#N/A</c:v>
                </c:pt>
                <c:pt idx="8142">
                  <c:v>#N/A</c:v>
                </c:pt>
                <c:pt idx="8143">
                  <c:v>#N/A</c:v>
                </c:pt>
                <c:pt idx="8144">
                  <c:v>#N/A</c:v>
                </c:pt>
                <c:pt idx="8145">
                  <c:v>#N/A</c:v>
                </c:pt>
                <c:pt idx="8146">
                  <c:v>#N/A</c:v>
                </c:pt>
                <c:pt idx="8147">
                  <c:v>#N/A</c:v>
                </c:pt>
                <c:pt idx="8148">
                  <c:v>#N/A</c:v>
                </c:pt>
                <c:pt idx="8149">
                  <c:v>#N/A</c:v>
                </c:pt>
                <c:pt idx="8150">
                  <c:v>#N/A</c:v>
                </c:pt>
                <c:pt idx="8151">
                  <c:v>#N/A</c:v>
                </c:pt>
                <c:pt idx="8152">
                  <c:v>#N/A</c:v>
                </c:pt>
                <c:pt idx="8153">
                  <c:v>#N/A</c:v>
                </c:pt>
                <c:pt idx="8154">
                  <c:v>#N/A</c:v>
                </c:pt>
                <c:pt idx="8155">
                  <c:v>#N/A</c:v>
                </c:pt>
                <c:pt idx="8156">
                  <c:v>#N/A</c:v>
                </c:pt>
                <c:pt idx="8157">
                  <c:v>#N/A</c:v>
                </c:pt>
                <c:pt idx="8158">
                  <c:v>#N/A</c:v>
                </c:pt>
                <c:pt idx="8159">
                  <c:v>#N/A</c:v>
                </c:pt>
                <c:pt idx="8160">
                  <c:v>#N/A</c:v>
                </c:pt>
                <c:pt idx="8161">
                  <c:v>#N/A</c:v>
                </c:pt>
                <c:pt idx="8162">
                  <c:v>#N/A</c:v>
                </c:pt>
                <c:pt idx="8163">
                  <c:v>#N/A</c:v>
                </c:pt>
                <c:pt idx="8164">
                  <c:v>#N/A</c:v>
                </c:pt>
                <c:pt idx="8165">
                  <c:v>#N/A</c:v>
                </c:pt>
                <c:pt idx="8166">
                  <c:v>#N/A</c:v>
                </c:pt>
                <c:pt idx="8167">
                  <c:v>#N/A</c:v>
                </c:pt>
                <c:pt idx="8168">
                  <c:v>#N/A</c:v>
                </c:pt>
                <c:pt idx="8169">
                  <c:v>#N/A</c:v>
                </c:pt>
                <c:pt idx="8170">
                  <c:v>#N/A</c:v>
                </c:pt>
                <c:pt idx="8171">
                  <c:v>#N/A</c:v>
                </c:pt>
                <c:pt idx="8172">
                  <c:v>#N/A</c:v>
                </c:pt>
                <c:pt idx="8173">
                  <c:v>#N/A</c:v>
                </c:pt>
                <c:pt idx="8174">
                  <c:v>#N/A</c:v>
                </c:pt>
                <c:pt idx="8175">
                  <c:v>#N/A</c:v>
                </c:pt>
                <c:pt idx="8176">
                  <c:v>#N/A</c:v>
                </c:pt>
                <c:pt idx="8177">
                  <c:v>#N/A</c:v>
                </c:pt>
                <c:pt idx="8178">
                  <c:v>#N/A</c:v>
                </c:pt>
                <c:pt idx="8179">
                  <c:v>#N/A</c:v>
                </c:pt>
                <c:pt idx="8180">
                  <c:v>#N/A</c:v>
                </c:pt>
                <c:pt idx="8181">
                  <c:v>#N/A</c:v>
                </c:pt>
                <c:pt idx="8182">
                  <c:v>#N/A</c:v>
                </c:pt>
                <c:pt idx="8183">
                  <c:v>#N/A</c:v>
                </c:pt>
                <c:pt idx="8184">
                  <c:v>#N/A</c:v>
                </c:pt>
                <c:pt idx="8185">
                  <c:v>#N/A</c:v>
                </c:pt>
                <c:pt idx="8186">
                  <c:v>#N/A</c:v>
                </c:pt>
                <c:pt idx="8187">
                  <c:v>#N/A</c:v>
                </c:pt>
                <c:pt idx="8188">
                  <c:v>#N/A</c:v>
                </c:pt>
                <c:pt idx="8189">
                  <c:v>#N/A</c:v>
                </c:pt>
                <c:pt idx="8190">
                  <c:v>#N/A</c:v>
                </c:pt>
                <c:pt idx="8191">
                  <c:v>#N/A</c:v>
                </c:pt>
                <c:pt idx="8192">
                  <c:v>#N/A</c:v>
                </c:pt>
                <c:pt idx="8193">
                  <c:v>#N/A</c:v>
                </c:pt>
                <c:pt idx="8194">
                  <c:v>#N/A</c:v>
                </c:pt>
                <c:pt idx="8195">
                  <c:v>#N/A</c:v>
                </c:pt>
                <c:pt idx="8196">
                  <c:v>#N/A</c:v>
                </c:pt>
                <c:pt idx="8197">
                  <c:v>#N/A</c:v>
                </c:pt>
                <c:pt idx="8198">
                  <c:v>#N/A</c:v>
                </c:pt>
                <c:pt idx="8199">
                  <c:v>#N/A</c:v>
                </c:pt>
                <c:pt idx="8200">
                  <c:v>#N/A</c:v>
                </c:pt>
                <c:pt idx="8201">
                  <c:v>#N/A</c:v>
                </c:pt>
                <c:pt idx="8202">
                  <c:v>#N/A</c:v>
                </c:pt>
                <c:pt idx="8203">
                  <c:v>#N/A</c:v>
                </c:pt>
                <c:pt idx="8204">
                  <c:v>#N/A</c:v>
                </c:pt>
                <c:pt idx="8205">
                  <c:v>#N/A</c:v>
                </c:pt>
                <c:pt idx="8206">
                  <c:v>#N/A</c:v>
                </c:pt>
                <c:pt idx="8207">
                  <c:v>#N/A</c:v>
                </c:pt>
                <c:pt idx="8208">
                  <c:v>#N/A</c:v>
                </c:pt>
                <c:pt idx="8209">
                  <c:v>#N/A</c:v>
                </c:pt>
                <c:pt idx="8210">
                  <c:v>#N/A</c:v>
                </c:pt>
                <c:pt idx="8211">
                  <c:v>#N/A</c:v>
                </c:pt>
                <c:pt idx="8212">
                  <c:v>#N/A</c:v>
                </c:pt>
                <c:pt idx="8213">
                  <c:v>#N/A</c:v>
                </c:pt>
                <c:pt idx="8214">
                  <c:v>#N/A</c:v>
                </c:pt>
                <c:pt idx="8215">
                  <c:v>#N/A</c:v>
                </c:pt>
                <c:pt idx="8216">
                  <c:v>#N/A</c:v>
                </c:pt>
                <c:pt idx="8217">
                  <c:v>#N/A</c:v>
                </c:pt>
                <c:pt idx="8218">
                  <c:v>#N/A</c:v>
                </c:pt>
                <c:pt idx="8219">
                  <c:v>#N/A</c:v>
                </c:pt>
                <c:pt idx="8220">
                  <c:v>#N/A</c:v>
                </c:pt>
                <c:pt idx="8221">
                  <c:v>#N/A</c:v>
                </c:pt>
                <c:pt idx="8222">
                  <c:v>#N/A</c:v>
                </c:pt>
                <c:pt idx="8223">
                  <c:v>#N/A</c:v>
                </c:pt>
                <c:pt idx="8224">
                  <c:v>#N/A</c:v>
                </c:pt>
                <c:pt idx="8225">
                  <c:v>#N/A</c:v>
                </c:pt>
                <c:pt idx="8226">
                  <c:v>#N/A</c:v>
                </c:pt>
                <c:pt idx="8227">
                  <c:v>#N/A</c:v>
                </c:pt>
                <c:pt idx="8228">
                  <c:v>#N/A</c:v>
                </c:pt>
                <c:pt idx="8229">
                  <c:v>#N/A</c:v>
                </c:pt>
                <c:pt idx="8230">
                  <c:v>#N/A</c:v>
                </c:pt>
                <c:pt idx="8231">
                  <c:v>#N/A</c:v>
                </c:pt>
                <c:pt idx="8232">
                  <c:v>#N/A</c:v>
                </c:pt>
                <c:pt idx="8233">
                  <c:v>#N/A</c:v>
                </c:pt>
                <c:pt idx="8234">
                  <c:v>#N/A</c:v>
                </c:pt>
                <c:pt idx="8235">
                  <c:v>#N/A</c:v>
                </c:pt>
                <c:pt idx="8236">
                  <c:v>#N/A</c:v>
                </c:pt>
                <c:pt idx="8237">
                  <c:v>#N/A</c:v>
                </c:pt>
                <c:pt idx="8238">
                  <c:v>#N/A</c:v>
                </c:pt>
                <c:pt idx="8239">
                  <c:v>#N/A</c:v>
                </c:pt>
                <c:pt idx="8240">
                  <c:v>#N/A</c:v>
                </c:pt>
                <c:pt idx="8241">
                  <c:v>#N/A</c:v>
                </c:pt>
                <c:pt idx="8242">
                  <c:v>#N/A</c:v>
                </c:pt>
                <c:pt idx="8243">
                  <c:v>#N/A</c:v>
                </c:pt>
                <c:pt idx="8244">
                  <c:v>#N/A</c:v>
                </c:pt>
                <c:pt idx="8245">
                  <c:v>#N/A</c:v>
                </c:pt>
                <c:pt idx="8246">
                  <c:v>#N/A</c:v>
                </c:pt>
                <c:pt idx="8247">
                  <c:v>#N/A</c:v>
                </c:pt>
                <c:pt idx="8248">
                  <c:v>#N/A</c:v>
                </c:pt>
                <c:pt idx="8249">
                  <c:v>#N/A</c:v>
                </c:pt>
                <c:pt idx="8250">
                  <c:v>#N/A</c:v>
                </c:pt>
                <c:pt idx="8251">
                  <c:v>#N/A</c:v>
                </c:pt>
                <c:pt idx="8252">
                  <c:v>#N/A</c:v>
                </c:pt>
                <c:pt idx="8253">
                  <c:v>#N/A</c:v>
                </c:pt>
                <c:pt idx="8254">
                  <c:v>#N/A</c:v>
                </c:pt>
                <c:pt idx="8255">
                  <c:v>#N/A</c:v>
                </c:pt>
                <c:pt idx="8256">
                  <c:v>#N/A</c:v>
                </c:pt>
                <c:pt idx="8257">
                  <c:v>#N/A</c:v>
                </c:pt>
                <c:pt idx="8258">
                  <c:v>#N/A</c:v>
                </c:pt>
                <c:pt idx="8259">
                  <c:v>#N/A</c:v>
                </c:pt>
                <c:pt idx="8260">
                  <c:v>#N/A</c:v>
                </c:pt>
                <c:pt idx="8261">
                  <c:v>#N/A</c:v>
                </c:pt>
                <c:pt idx="8262">
                  <c:v>#N/A</c:v>
                </c:pt>
                <c:pt idx="8263">
                  <c:v>#N/A</c:v>
                </c:pt>
                <c:pt idx="8264">
                  <c:v>#N/A</c:v>
                </c:pt>
                <c:pt idx="8265">
                  <c:v>#N/A</c:v>
                </c:pt>
                <c:pt idx="8266">
                  <c:v>#N/A</c:v>
                </c:pt>
                <c:pt idx="8267">
                  <c:v>#N/A</c:v>
                </c:pt>
                <c:pt idx="8268">
                  <c:v>#N/A</c:v>
                </c:pt>
                <c:pt idx="8269">
                  <c:v>#N/A</c:v>
                </c:pt>
                <c:pt idx="8270">
                  <c:v>#N/A</c:v>
                </c:pt>
                <c:pt idx="8271">
                  <c:v>#N/A</c:v>
                </c:pt>
                <c:pt idx="8272">
                  <c:v>#N/A</c:v>
                </c:pt>
                <c:pt idx="8273">
                  <c:v>#N/A</c:v>
                </c:pt>
                <c:pt idx="8274">
                  <c:v>#N/A</c:v>
                </c:pt>
                <c:pt idx="8275">
                  <c:v>#N/A</c:v>
                </c:pt>
                <c:pt idx="8276">
                  <c:v>#N/A</c:v>
                </c:pt>
                <c:pt idx="8277">
                  <c:v>#N/A</c:v>
                </c:pt>
                <c:pt idx="8278">
                  <c:v>#N/A</c:v>
                </c:pt>
                <c:pt idx="8279">
                  <c:v>#N/A</c:v>
                </c:pt>
                <c:pt idx="8280">
                  <c:v>#N/A</c:v>
                </c:pt>
                <c:pt idx="8281">
                  <c:v>#N/A</c:v>
                </c:pt>
                <c:pt idx="8282">
                  <c:v>#N/A</c:v>
                </c:pt>
                <c:pt idx="8283">
                  <c:v>#N/A</c:v>
                </c:pt>
                <c:pt idx="8284">
                  <c:v>#N/A</c:v>
                </c:pt>
                <c:pt idx="8285">
                  <c:v>#N/A</c:v>
                </c:pt>
                <c:pt idx="8286">
                  <c:v>#N/A</c:v>
                </c:pt>
                <c:pt idx="8287">
                  <c:v>#N/A</c:v>
                </c:pt>
                <c:pt idx="8288">
                  <c:v>#N/A</c:v>
                </c:pt>
                <c:pt idx="8289">
                  <c:v>#N/A</c:v>
                </c:pt>
                <c:pt idx="8290">
                  <c:v>#N/A</c:v>
                </c:pt>
                <c:pt idx="8291">
                  <c:v>#N/A</c:v>
                </c:pt>
                <c:pt idx="8292">
                  <c:v>#N/A</c:v>
                </c:pt>
                <c:pt idx="8293">
                  <c:v>#N/A</c:v>
                </c:pt>
                <c:pt idx="8294">
                  <c:v>#N/A</c:v>
                </c:pt>
                <c:pt idx="8295">
                  <c:v>#N/A</c:v>
                </c:pt>
                <c:pt idx="8296">
                  <c:v>#N/A</c:v>
                </c:pt>
                <c:pt idx="8297">
                  <c:v>#N/A</c:v>
                </c:pt>
                <c:pt idx="8298">
                  <c:v>#N/A</c:v>
                </c:pt>
                <c:pt idx="8299">
                  <c:v>#N/A</c:v>
                </c:pt>
                <c:pt idx="8300">
                  <c:v>#N/A</c:v>
                </c:pt>
                <c:pt idx="8301">
                  <c:v>#N/A</c:v>
                </c:pt>
                <c:pt idx="8302">
                  <c:v>#N/A</c:v>
                </c:pt>
                <c:pt idx="8303">
                  <c:v>#N/A</c:v>
                </c:pt>
                <c:pt idx="8304">
                  <c:v>#N/A</c:v>
                </c:pt>
                <c:pt idx="8305">
                  <c:v>#N/A</c:v>
                </c:pt>
                <c:pt idx="8306">
                  <c:v>#N/A</c:v>
                </c:pt>
                <c:pt idx="8307">
                  <c:v>#N/A</c:v>
                </c:pt>
                <c:pt idx="8308">
                  <c:v>#N/A</c:v>
                </c:pt>
                <c:pt idx="8309">
                  <c:v>#N/A</c:v>
                </c:pt>
                <c:pt idx="8310">
                  <c:v>#N/A</c:v>
                </c:pt>
                <c:pt idx="8311">
                  <c:v>#N/A</c:v>
                </c:pt>
                <c:pt idx="8312">
                  <c:v>#N/A</c:v>
                </c:pt>
                <c:pt idx="8313">
                  <c:v>#N/A</c:v>
                </c:pt>
                <c:pt idx="8314">
                  <c:v>#N/A</c:v>
                </c:pt>
                <c:pt idx="8315">
                  <c:v>#N/A</c:v>
                </c:pt>
                <c:pt idx="8316">
                  <c:v>#N/A</c:v>
                </c:pt>
                <c:pt idx="8317">
                  <c:v>#N/A</c:v>
                </c:pt>
                <c:pt idx="8318">
                  <c:v>#N/A</c:v>
                </c:pt>
                <c:pt idx="8319">
                  <c:v>#N/A</c:v>
                </c:pt>
                <c:pt idx="8320">
                  <c:v>#N/A</c:v>
                </c:pt>
                <c:pt idx="8321">
                  <c:v>#N/A</c:v>
                </c:pt>
                <c:pt idx="8322">
                  <c:v>#N/A</c:v>
                </c:pt>
                <c:pt idx="8323">
                  <c:v>#N/A</c:v>
                </c:pt>
                <c:pt idx="8324">
                  <c:v>#N/A</c:v>
                </c:pt>
                <c:pt idx="8325">
                  <c:v>#N/A</c:v>
                </c:pt>
                <c:pt idx="8326">
                  <c:v>#N/A</c:v>
                </c:pt>
                <c:pt idx="8327">
                  <c:v>#N/A</c:v>
                </c:pt>
                <c:pt idx="8328">
                  <c:v>#N/A</c:v>
                </c:pt>
                <c:pt idx="8329">
                  <c:v>#N/A</c:v>
                </c:pt>
                <c:pt idx="8330">
                  <c:v>#N/A</c:v>
                </c:pt>
                <c:pt idx="8331">
                  <c:v>#N/A</c:v>
                </c:pt>
                <c:pt idx="8332">
                  <c:v>#N/A</c:v>
                </c:pt>
                <c:pt idx="8333">
                  <c:v>#N/A</c:v>
                </c:pt>
                <c:pt idx="8334">
                  <c:v>#N/A</c:v>
                </c:pt>
                <c:pt idx="8335">
                  <c:v>#N/A</c:v>
                </c:pt>
                <c:pt idx="8336">
                  <c:v>#N/A</c:v>
                </c:pt>
                <c:pt idx="8337">
                  <c:v>#N/A</c:v>
                </c:pt>
                <c:pt idx="8338">
                  <c:v>#N/A</c:v>
                </c:pt>
                <c:pt idx="8339">
                  <c:v>#N/A</c:v>
                </c:pt>
                <c:pt idx="8340">
                  <c:v>#N/A</c:v>
                </c:pt>
                <c:pt idx="8341">
                  <c:v>#N/A</c:v>
                </c:pt>
                <c:pt idx="8342">
                  <c:v>#N/A</c:v>
                </c:pt>
                <c:pt idx="8343">
                  <c:v>#N/A</c:v>
                </c:pt>
                <c:pt idx="8344">
                  <c:v>#N/A</c:v>
                </c:pt>
                <c:pt idx="8345">
                  <c:v>#N/A</c:v>
                </c:pt>
                <c:pt idx="8346">
                  <c:v>#N/A</c:v>
                </c:pt>
                <c:pt idx="8347">
                  <c:v>#N/A</c:v>
                </c:pt>
                <c:pt idx="8348">
                  <c:v>#N/A</c:v>
                </c:pt>
                <c:pt idx="8349">
                  <c:v>#N/A</c:v>
                </c:pt>
                <c:pt idx="8350">
                  <c:v>#N/A</c:v>
                </c:pt>
                <c:pt idx="8351">
                  <c:v>#N/A</c:v>
                </c:pt>
                <c:pt idx="8352">
                  <c:v>#N/A</c:v>
                </c:pt>
                <c:pt idx="8353">
                  <c:v>#N/A</c:v>
                </c:pt>
                <c:pt idx="8354">
                  <c:v>#N/A</c:v>
                </c:pt>
                <c:pt idx="8355">
                  <c:v>#N/A</c:v>
                </c:pt>
                <c:pt idx="8356">
                  <c:v>#N/A</c:v>
                </c:pt>
                <c:pt idx="8357">
                  <c:v>#N/A</c:v>
                </c:pt>
                <c:pt idx="8358">
                  <c:v>#N/A</c:v>
                </c:pt>
                <c:pt idx="8359">
                  <c:v>#N/A</c:v>
                </c:pt>
                <c:pt idx="8360">
                  <c:v>#N/A</c:v>
                </c:pt>
                <c:pt idx="8361">
                  <c:v>#N/A</c:v>
                </c:pt>
                <c:pt idx="8362">
                  <c:v>#N/A</c:v>
                </c:pt>
                <c:pt idx="8363">
                  <c:v>#N/A</c:v>
                </c:pt>
                <c:pt idx="8364">
                  <c:v>#N/A</c:v>
                </c:pt>
                <c:pt idx="8365">
                  <c:v>#N/A</c:v>
                </c:pt>
                <c:pt idx="8366">
                  <c:v>#N/A</c:v>
                </c:pt>
                <c:pt idx="8367">
                  <c:v>#N/A</c:v>
                </c:pt>
                <c:pt idx="8368">
                  <c:v>#N/A</c:v>
                </c:pt>
                <c:pt idx="8369">
                  <c:v>#N/A</c:v>
                </c:pt>
                <c:pt idx="8370">
                  <c:v>#N/A</c:v>
                </c:pt>
                <c:pt idx="8371">
                  <c:v>#N/A</c:v>
                </c:pt>
                <c:pt idx="8372">
                  <c:v>#N/A</c:v>
                </c:pt>
                <c:pt idx="8373">
                  <c:v>#N/A</c:v>
                </c:pt>
                <c:pt idx="8374">
                  <c:v>#N/A</c:v>
                </c:pt>
                <c:pt idx="8375">
                  <c:v>#N/A</c:v>
                </c:pt>
                <c:pt idx="8376">
                  <c:v>#N/A</c:v>
                </c:pt>
                <c:pt idx="8377">
                  <c:v>#N/A</c:v>
                </c:pt>
                <c:pt idx="8378">
                  <c:v>#N/A</c:v>
                </c:pt>
                <c:pt idx="8379">
                  <c:v>#N/A</c:v>
                </c:pt>
                <c:pt idx="8380">
                  <c:v>#N/A</c:v>
                </c:pt>
                <c:pt idx="8381">
                  <c:v>#N/A</c:v>
                </c:pt>
                <c:pt idx="8382">
                  <c:v>#N/A</c:v>
                </c:pt>
                <c:pt idx="8383">
                  <c:v>#N/A</c:v>
                </c:pt>
                <c:pt idx="8384">
                  <c:v>#N/A</c:v>
                </c:pt>
                <c:pt idx="8385">
                  <c:v>#N/A</c:v>
                </c:pt>
                <c:pt idx="8386">
                  <c:v>#N/A</c:v>
                </c:pt>
                <c:pt idx="8387">
                  <c:v>#N/A</c:v>
                </c:pt>
                <c:pt idx="8388">
                  <c:v>#N/A</c:v>
                </c:pt>
                <c:pt idx="8389">
                  <c:v>#N/A</c:v>
                </c:pt>
                <c:pt idx="8390">
                  <c:v>#N/A</c:v>
                </c:pt>
                <c:pt idx="8391">
                  <c:v>#N/A</c:v>
                </c:pt>
                <c:pt idx="8392">
                  <c:v>#N/A</c:v>
                </c:pt>
                <c:pt idx="8393">
                  <c:v>#N/A</c:v>
                </c:pt>
                <c:pt idx="8394">
                  <c:v>#N/A</c:v>
                </c:pt>
                <c:pt idx="8395">
                  <c:v>#N/A</c:v>
                </c:pt>
                <c:pt idx="8396">
                  <c:v>#N/A</c:v>
                </c:pt>
                <c:pt idx="8397">
                  <c:v>#N/A</c:v>
                </c:pt>
                <c:pt idx="8398">
                  <c:v>#N/A</c:v>
                </c:pt>
                <c:pt idx="8399">
                  <c:v>#N/A</c:v>
                </c:pt>
                <c:pt idx="8400">
                  <c:v>#N/A</c:v>
                </c:pt>
                <c:pt idx="8401">
                  <c:v>#N/A</c:v>
                </c:pt>
                <c:pt idx="8402">
                  <c:v>#N/A</c:v>
                </c:pt>
                <c:pt idx="8403">
                  <c:v>#N/A</c:v>
                </c:pt>
                <c:pt idx="8404">
                  <c:v>#N/A</c:v>
                </c:pt>
                <c:pt idx="8405">
                  <c:v>#N/A</c:v>
                </c:pt>
                <c:pt idx="8406">
                  <c:v>#N/A</c:v>
                </c:pt>
                <c:pt idx="8407">
                  <c:v>#N/A</c:v>
                </c:pt>
                <c:pt idx="8408">
                  <c:v>#N/A</c:v>
                </c:pt>
                <c:pt idx="8409">
                  <c:v>#N/A</c:v>
                </c:pt>
                <c:pt idx="8410">
                  <c:v>#N/A</c:v>
                </c:pt>
                <c:pt idx="8411">
                  <c:v>#N/A</c:v>
                </c:pt>
                <c:pt idx="8412">
                  <c:v>#N/A</c:v>
                </c:pt>
                <c:pt idx="8413">
                  <c:v>#N/A</c:v>
                </c:pt>
                <c:pt idx="8414">
                  <c:v>#N/A</c:v>
                </c:pt>
                <c:pt idx="8415">
                  <c:v>#N/A</c:v>
                </c:pt>
                <c:pt idx="8416">
                  <c:v>#N/A</c:v>
                </c:pt>
                <c:pt idx="8417">
                  <c:v>#N/A</c:v>
                </c:pt>
                <c:pt idx="8418">
                  <c:v>#N/A</c:v>
                </c:pt>
                <c:pt idx="8419">
                  <c:v>#N/A</c:v>
                </c:pt>
                <c:pt idx="8420">
                  <c:v>#N/A</c:v>
                </c:pt>
                <c:pt idx="8421">
                  <c:v>#N/A</c:v>
                </c:pt>
                <c:pt idx="8422">
                  <c:v>#N/A</c:v>
                </c:pt>
                <c:pt idx="8423">
                  <c:v>#N/A</c:v>
                </c:pt>
                <c:pt idx="8424">
                  <c:v>#N/A</c:v>
                </c:pt>
                <c:pt idx="8425">
                  <c:v>#N/A</c:v>
                </c:pt>
                <c:pt idx="8426">
                  <c:v>#N/A</c:v>
                </c:pt>
                <c:pt idx="8427">
                  <c:v>#N/A</c:v>
                </c:pt>
                <c:pt idx="8428">
                  <c:v>#N/A</c:v>
                </c:pt>
                <c:pt idx="8429">
                  <c:v>#N/A</c:v>
                </c:pt>
                <c:pt idx="8430">
                  <c:v>#N/A</c:v>
                </c:pt>
                <c:pt idx="8431">
                  <c:v>#N/A</c:v>
                </c:pt>
                <c:pt idx="8432">
                  <c:v>#N/A</c:v>
                </c:pt>
                <c:pt idx="8433">
                  <c:v>#N/A</c:v>
                </c:pt>
                <c:pt idx="8434">
                  <c:v>#N/A</c:v>
                </c:pt>
                <c:pt idx="8435">
                  <c:v>#N/A</c:v>
                </c:pt>
                <c:pt idx="8436">
                  <c:v>#N/A</c:v>
                </c:pt>
                <c:pt idx="8437">
                  <c:v>#N/A</c:v>
                </c:pt>
                <c:pt idx="8438">
                  <c:v>#N/A</c:v>
                </c:pt>
                <c:pt idx="8439">
                  <c:v>#N/A</c:v>
                </c:pt>
                <c:pt idx="8440">
                  <c:v>#N/A</c:v>
                </c:pt>
                <c:pt idx="8441">
                  <c:v>#N/A</c:v>
                </c:pt>
                <c:pt idx="8442">
                  <c:v>#N/A</c:v>
                </c:pt>
                <c:pt idx="8443">
                  <c:v>#N/A</c:v>
                </c:pt>
                <c:pt idx="8444">
                  <c:v>#N/A</c:v>
                </c:pt>
                <c:pt idx="8445">
                  <c:v>#N/A</c:v>
                </c:pt>
                <c:pt idx="8446">
                  <c:v>#N/A</c:v>
                </c:pt>
                <c:pt idx="8447">
                  <c:v>#N/A</c:v>
                </c:pt>
                <c:pt idx="8448">
                  <c:v>#N/A</c:v>
                </c:pt>
                <c:pt idx="8449">
                  <c:v>#N/A</c:v>
                </c:pt>
                <c:pt idx="8450">
                  <c:v>#N/A</c:v>
                </c:pt>
                <c:pt idx="8451">
                  <c:v>#N/A</c:v>
                </c:pt>
                <c:pt idx="8452">
                  <c:v>#N/A</c:v>
                </c:pt>
                <c:pt idx="8453">
                  <c:v>#N/A</c:v>
                </c:pt>
                <c:pt idx="8454">
                  <c:v>#N/A</c:v>
                </c:pt>
                <c:pt idx="8455">
                  <c:v>#N/A</c:v>
                </c:pt>
                <c:pt idx="8456">
                  <c:v>#N/A</c:v>
                </c:pt>
                <c:pt idx="8457">
                  <c:v>#N/A</c:v>
                </c:pt>
                <c:pt idx="8458">
                  <c:v>#N/A</c:v>
                </c:pt>
                <c:pt idx="8459">
                  <c:v>#N/A</c:v>
                </c:pt>
                <c:pt idx="8460">
                  <c:v>#N/A</c:v>
                </c:pt>
                <c:pt idx="8461">
                  <c:v>#N/A</c:v>
                </c:pt>
                <c:pt idx="8462">
                  <c:v>#N/A</c:v>
                </c:pt>
                <c:pt idx="8463">
                  <c:v>#N/A</c:v>
                </c:pt>
                <c:pt idx="8464">
                  <c:v>#N/A</c:v>
                </c:pt>
                <c:pt idx="8465">
                  <c:v>#N/A</c:v>
                </c:pt>
                <c:pt idx="8466">
                  <c:v>#N/A</c:v>
                </c:pt>
                <c:pt idx="8467">
                  <c:v>#N/A</c:v>
                </c:pt>
                <c:pt idx="8468">
                  <c:v>#N/A</c:v>
                </c:pt>
                <c:pt idx="8469">
                  <c:v>#N/A</c:v>
                </c:pt>
                <c:pt idx="8470">
                  <c:v>#N/A</c:v>
                </c:pt>
                <c:pt idx="8471">
                  <c:v>#N/A</c:v>
                </c:pt>
                <c:pt idx="8472">
                  <c:v>#N/A</c:v>
                </c:pt>
                <c:pt idx="8473">
                  <c:v>#N/A</c:v>
                </c:pt>
                <c:pt idx="8474">
                  <c:v>#N/A</c:v>
                </c:pt>
                <c:pt idx="8475">
                  <c:v>#N/A</c:v>
                </c:pt>
                <c:pt idx="8476">
                  <c:v>#N/A</c:v>
                </c:pt>
                <c:pt idx="8477">
                  <c:v>#N/A</c:v>
                </c:pt>
                <c:pt idx="8478">
                  <c:v>#N/A</c:v>
                </c:pt>
                <c:pt idx="8479">
                  <c:v>#N/A</c:v>
                </c:pt>
                <c:pt idx="8480">
                  <c:v>#N/A</c:v>
                </c:pt>
                <c:pt idx="8481">
                  <c:v>#N/A</c:v>
                </c:pt>
                <c:pt idx="8482">
                  <c:v>#N/A</c:v>
                </c:pt>
                <c:pt idx="8483">
                  <c:v>#N/A</c:v>
                </c:pt>
                <c:pt idx="8484">
                  <c:v>#N/A</c:v>
                </c:pt>
                <c:pt idx="8485">
                  <c:v>#N/A</c:v>
                </c:pt>
                <c:pt idx="8486">
                  <c:v>#N/A</c:v>
                </c:pt>
                <c:pt idx="8487">
                  <c:v>#N/A</c:v>
                </c:pt>
                <c:pt idx="8488">
                  <c:v>#N/A</c:v>
                </c:pt>
                <c:pt idx="8489">
                  <c:v>#N/A</c:v>
                </c:pt>
                <c:pt idx="8490">
                  <c:v>#N/A</c:v>
                </c:pt>
                <c:pt idx="8491">
                  <c:v>#N/A</c:v>
                </c:pt>
                <c:pt idx="8492">
                  <c:v>#N/A</c:v>
                </c:pt>
                <c:pt idx="8493">
                  <c:v>#N/A</c:v>
                </c:pt>
                <c:pt idx="8494">
                  <c:v>#N/A</c:v>
                </c:pt>
                <c:pt idx="8495">
                  <c:v>#N/A</c:v>
                </c:pt>
                <c:pt idx="8496">
                  <c:v>#N/A</c:v>
                </c:pt>
                <c:pt idx="8497">
                  <c:v>#N/A</c:v>
                </c:pt>
                <c:pt idx="8498">
                  <c:v>#N/A</c:v>
                </c:pt>
                <c:pt idx="8499">
                  <c:v>#N/A</c:v>
                </c:pt>
                <c:pt idx="8500">
                  <c:v>#N/A</c:v>
                </c:pt>
                <c:pt idx="8501">
                  <c:v>#N/A</c:v>
                </c:pt>
                <c:pt idx="8502">
                  <c:v>#N/A</c:v>
                </c:pt>
                <c:pt idx="8503">
                  <c:v>#N/A</c:v>
                </c:pt>
                <c:pt idx="8504">
                  <c:v>#N/A</c:v>
                </c:pt>
                <c:pt idx="8505">
                  <c:v>#N/A</c:v>
                </c:pt>
                <c:pt idx="8506">
                  <c:v>#N/A</c:v>
                </c:pt>
                <c:pt idx="8507">
                  <c:v>#N/A</c:v>
                </c:pt>
                <c:pt idx="8508">
                  <c:v>#N/A</c:v>
                </c:pt>
                <c:pt idx="8509">
                  <c:v>#N/A</c:v>
                </c:pt>
                <c:pt idx="8510">
                  <c:v>#N/A</c:v>
                </c:pt>
                <c:pt idx="8511">
                  <c:v>#N/A</c:v>
                </c:pt>
                <c:pt idx="8512">
                  <c:v>#N/A</c:v>
                </c:pt>
                <c:pt idx="8513">
                  <c:v>#N/A</c:v>
                </c:pt>
                <c:pt idx="8514">
                  <c:v>#N/A</c:v>
                </c:pt>
                <c:pt idx="8515">
                  <c:v>#N/A</c:v>
                </c:pt>
                <c:pt idx="8516">
                  <c:v>#N/A</c:v>
                </c:pt>
                <c:pt idx="8517">
                  <c:v>#N/A</c:v>
                </c:pt>
                <c:pt idx="8518">
                  <c:v>#N/A</c:v>
                </c:pt>
                <c:pt idx="8519">
                  <c:v>#N/A</c:v>
                </c:pt>
                <c:pt idx="8520">
                  <c:v>#N/A</c:v>
                </c:pt>
                <c:pt idx="8521">
                  <c:v>#N/A</c:v>
                </c:pt>
                <c:pt idx="8522">
                  <c:v>#N/A</c:v>
                </c:pt>
                <c:pt idx="8523">
                  <c:v>#N/A</c:v>
                </c:pt>
                <c:pt idx="8524">
                  <c:v>#N/A</c:v>
                </c:pt>
                <c:pt idx="8525">
                  <c:v>#N/A</c:v>
                </c:pt>
                <c:pt idx="8526">
                  <c:v>#N/A</c:v>
                </c:pt>
                <c:pt idx="8527">
                  <c:v>#N/A</c:v>
                </c:pt>
                <c:pt idx="8528">
                  <c:v>#N/A</c:v>
                </c:pt>
                <c:pt idx="8529">
                  <c:v>#N/A</c:v>
                </c:pt>
                <c:pt idx="8530">
                  <c:v>#N/A</c:v>
                </c:pt>
                <c:pt idx="8531">
                  <c:v>#N/A</c:v>
                </c:pt>
                <c:pt idx="8532">
                  <c:v>#N/A</c:v>
                </c:pt>
                <c:pt idx="8533">
                  <c:v>#N/A</c:v>
                </c:pt>
                <c:pt idx="8534">
                  <c:v>#N/A</c:v>
                </c:pt>
                <c:pt idx="8535">
                  <c:v>#N/A</c:v>
                </c:pt>
                <c:pt idx="8536">
                  <c:v>#N/A</c:v>
                </c:pt>
                <c:pt idx="8537">
                  <c:v>#N/A</c:v>
                </c:pt>
                <c:pt idx="8538">
                  <c:v>#N/A</c:v>
                </c:pt>
                <c:pt idx="8539">
                  <c:v>#N/A</c:v>
                </c:pt>
                <c:pt idx="8540">
                  <c:v>#N/A</c:v>
                </c:pt>
                <c:pt idx="8541">
                  <c:v>#N/A</c:v>
                </c:pt>
                <c:pt idx="8542">
                  <c:v>#N/A</c:v>
                </c:pt>
                <c:pt idx="8543">
                  <c:v>#N/A</c:v>
                </c:pt>
                <c:pt idx="8544">
                  <c:v>#N/A</c:v>
                </c:pt>
                <c:pt idx="8545">
                  <c:v>#N/A</c:v>
                </c:pt>
                <c:pt idx="8546">
                  <c:v>#N/A</c:v>
                </c:pt>
                <c:pt idx="8547">
                  <c:v>#N/A</c:v>
                </c:pt>
                <c:pt idx="8548">
                  <c:v>#N/A</c:v>
                </c:pt>
                <c:pt idx="8549">
                  <c:v>#N/A</c:v>
                </c:pt>
                <c:pt idx="8550">
                  <c:v>#N/A</c:v>
                </c:pt>
                <c:pt idx="8551">
                  <c:v>#N/A</c:v>
                </c:pt>
                <c:pt idx="8552">
                  <c:v>#N/A</c:v>
                </c:pt>
                <c:pt idx="8553">
                  <c:v>#N/A</c:v>
                </c:pt>
                <c:pt idx="8554">
                  <c:v>#N/A</c:v>
                </c:pt>
                <c:pt idx="8555">
                  <c:v>#N/A</c:v>
                </c:pt>
                <c:pt idx="8556">
                  <c:v>#N/A</c:v>
                </c:pt>
                <c:pt idx="8557">
                  <c:v>#N/A</c:v>
                </c:pt>
                <c:pt idx="8558">
                  <c:v>#N/A</c:v>
                </c:pt>
                <c:pt idx="8559">
                  <c:v>#N/A</c:v>
                </c:pt>
                <c:pt idx="8560">
                  <c:v>#N/A</c:v>
                </c:pt>
                <c:pt idx="8561">
                  <c:v>#N/A</c:v>
                </c:pt>
                <c:pt idx="8562">
                  <c:v>#N/A</c:v>
                </c:pt>
                <c:pt idx="8563">
                  <c:v>#N/A</c:v>
                </c:pt>
                <c:pt idx="8564">
                  <c:v>#N/A</c:v>
                </c:pt>
                <c:pt idx="8565">
                  <c:v>#N/A</c:v>
                </c:pt>
                <c:pt idx="8566">
                  <c:v>#N/A</c:v>
                </c:pt>
                <c:pt idx="8567">
                  <c:v>#N/A</c:v>
                </c:pt>
                <c:pt idx="8568">
                  <c:v>#N/A</c:v>
                </c:pt>
                <c:pt idx="8569">
                  <c:v>#N/A</c:v>
                </c:pt>
                <c:pt idx="8570">
                  <c:v>#N/A</c:v>
                </c:pt>
                <c:pt idx="8571">
                  <c:v>#N/A</c:v>
                </c:pt>
                <c:pt idx="8572">
                  <c:v>#N/A</c:v>
                </c:pt>
                <c:pt idx="8573">
                  <c:v>#N/A</c:v>
                </c:pt>
                <c:pt idx="8574">
                  <c:v>#N/A</c:v>
                </c:pt>
                <c:pt idx="8575">
                  <c:v>#N/A</c:v>
                </c:pt>
                <c:pt idx="8576">
                  <c:v>#N/A</c:v>
                </c:pt>
                <c:pt idx="8577">
                  <c:v>#N/A</c:v>
                </c:pt>
                <c:pt idx="8578">
                  <c:v>#N/A</c:v>
                </c:pt>
                <c:pt idx="8579">
                  <c:v>#N/A</c:v>
                </c:pt>
                <c:pt idx="8580">
                  <c:v>#N/A</c:v>
                </c:pt>
                <c:pt idx="8581">
                  <c:v>#N/A</c:v>
                </c:pt>
                <c:pt idx="8582">
                  <c:v>#N/A</c:v>
                </c:pt>
                <c:pt idx="8583">
                  <c:v>#N/A</c:v>
                </c:pt>
                <c:pt idx="8584">
                  <c:v>#N/A</c:v>
                </c:pt>
                <c:pt idx="8585">
                  <c:v>#N/A</c:v>
                </c:pt>
                <c:pt idx="8586">
                  <c:v>#N/A</c:v>
                </c:pt>
                <c:pt idx="8587">
                  <c:v>#N/A</c:v>
                </c:pt>
                <c:pt idx="8588">
                  <c:v>#N/A</c:v>
                </c:pt>
                <c:pt idx="8589">
                  <c:v>#N/A</c:v>
                </c:pt>
                <c:pt idx="8590">
                  <c:v>#N/A</c:v>
                </c:pt>
                <c:pt idx="8591">
                  <c:v>#N/A</c:v>
                </c:pt>
                <c:pt idx="8592">
                  <c:v>#N/A</c:v>
                </c:pt>
                <c:pt idx="8593">
                  <c:v>#N/A</c:v>
                </c:pt>
                <c:pt idx="8594">
                  <c:v>#N/A</c:v>
                </c:pt>
                <c:pt idx="8595">
                  <c:v>#N/A</c:v>
                </c:pt>
                <c:pt idx="8596">
                  <c:v>#N/A</c:v>
                </c:pt>
                <c:pt idx="8597">
                  <c:v>#N/A</c:v>
                </c:pt>
                <c:pt idx="8598">
                  <c:v>#N/A</c:v>
                </c:pt>
                <c:pt idx="8599">
                  <c:v>#N/A</c:v>
                </c:pt>
                <c:pt idx="8600">
                  <c:v>#N/A</c:v>
                </c:pt>
                <c:pt idx="8601">
                  <c:v>#N/A</c:v>
                </c:pt>
                <c:pt idx="8602">
                  <c:v>#N/A</c:v>
                </c:pt>
                <c:pt idx="8603">
                  <c:v>#N/A</c:v>
                </c:pt>
                <c:pt idx="8604">
                  <c:v>#N/A</c:v>
                </c:pt>
                <c:pt idx="8605">
                  <c:v>#N/A</c:v>
                </c:pt>
                <c:pt idx="8606">
                  <c:v>#N/A</c:v>
                </c:pt>
                <c:pt idx="8607">
                  <c:v>#N/A</c:v>
                </c:pt>
                <c:pt idx="8608">
                  <c:v>#N/A</c:v>
                </c:pt>
                <c:pt idx="8609">
                  <c:v>#N/A</c:v>
                </c:pt>
                <c:pt idx="8610">
                  <c:v>#N/A</c:v>
                </c:pt>
                <c:pt idx="8611">
                  <c:v>#N/A</c:v>
                </c:pt>
                <c:pt idx="8612">
                  <c:v>#N/A</c:v>
                </c:pt>
                <c:pt idx="8613">
                  <c:v>#N/A</c:v>
                </c:pt>
                <c:pt idx="8614">
                  <c:v>#N/A</c:v>
                </c:pt>
                <c:pt idx="8615">
                  <c:v>#N/A</c:v>
                </c:pt>
                <c:pt idx="8616">
                  <c:v>#N/A</c:v>
                </c:pt>
                <c:pt idx="8617">
                  <c:v>#N/A</c:v>
                </c:pt>
                <c:pt idx="8618">
                  <c:v>#N/A</c:v>
                </c:pt>
                <c:pt idx="8619">
                  <c:v>#N/A</c:v>
                </c:pt>
                <c:pt idx="8620">
                  <c:v>#N/A</c:v>
                </c:pt>
                <c:pt idx="8621">
                  <c:v>#N/A</c:v>
                </c:pt>
                <c:pt idx="8622">
                  <c:v>#N/A</c:v>
                </c:pt>
                <c:pt idx="8623">
                  <c:v>#N/A</c:v>
                </c:pt>
                <c:pt idx="8624">
                  <c:v>#N/A</c:v>
                </c:pt>
                <c:pt idx="8625">
                  <c:v>#N/A</c:v>
                </c:pt>
                <c:pt idx="8626">
                  <c:v>#N/A</c:v>
                </c:pt>
                <c:pt idx="8627">
                  <c:v>#N/A</c:v>
                </c:pt>
                <c:pt idx="8628">
                  <c:v>#N/A</c:v>
                </c:pt>
                <c:pt idx="8629">
                  <c:v>#N/A</c:v>
                </c:pt>
                <c:pt idx="8630">
                  <c:v>#N/A</c:v>
                </c:pt>
                <c:pt idx="8631">
                  <c:v>#N/A</c:v>
                </c:pt>
                <c:pt idx="8632">
                  <c:v>#N/A</c:v>
                </c:pt>
                <c:pt idx="8633">
                  <c:v>#N/A</c:v>
                </c:pt>
                <c:pt idx="8634">
                  <c:v>#N/A</c:v>
                </c:pt>
                <c:pt idx="8635">
                  <c:v>#N/A</c:v>
                </c:pt>
                <c:pt idx="8636">
                  <c:v>#N/A</c:v>
                </c:pt>
                <c:pt idx="8637">
                  <c:v>#N/A</c:v>
                </c:pt>
                <c:pt idx="8638">
                  <c:v>#N/A</c:v>
                </c:pt>
                <c:pt idx="8639">
                  <c:v>#N/A</c:v>
                </c:pt>
                <c:pt idx="8640">
                  <c:v>#N/A</c:v>
                </c:pt>
                <c:pt idx="8641">
                  <c:v>#N/A</c:v>
                </c:pt>
                <c:pt idx="8642">
                  <c:v>#N/A</c:v>
                </c:pt>
                <c:pt idx="8643">
                  <c:v>#N/A</c:v>
                </c:pt>
                <c:pt idx="8644">
                  <c:v>#N/A</c:v>
                </c:pt>
                <c:pt idx="8645">
                  <c:v>#N/A</c:v>
                </c:pt>
                <c:pt idx="8646">
                  <c:v>#N/A</c:v>
                </c:pt>
                <c:pt idx="8647">
                  <c:v>#N/A</c:v>
                </c:pt>
                <c:pt idx="8648">
                  <c:v>#N/A</c:v>
                </c:pt>
                <c:pt idx="8649">
                  <c:v>#N/A</c:v>
                </c:pt>
                <c:pt idx="8650">
                  <c:v>#N/A</c:v>
                </c:pt>
                <c:pt idx="8651">
                  <c:v>#N/A</c:v>
                </c:pt>
                <c:pt idx="8652">
                  <c:v>#N/A</c:v>
                </c:pt>
                <c:pt idx="8653">
                  <c:v>#N/A</c:v>
                </c:pt>
                <c:pt idx="8654">
                  <c:v>#N/A</c:v>
                </c:pt>
                <c:pt idx="8655">
                  <c:v>#N/A</c:v>
                </c:pt>
                <c:pt idx="8656">
                  <c:v>#N/A</c:v>
                </c:pt>
                <c:pt idx="8657">
                  <c:v>#N/A</c:v>
                </c:pt>
                <c:pt idx="8658">
                  <c:v>#N/A</c:v>
                </c:pt>
                <c:pt idx="8659">
                  <c:v>#N/A</c:v>
                </c:pt>
                <c:pt idx="8660">
                  <c:v>#N/A</c:v>
                </c:pt>
                <c:pt idx="8661">
                  <c:v>#N/A</c:v>
                </c:pt>
                <c:pt idx="8662">
                  <c:v>#N/A</c:v>
                </c:pt>
                <c:pt idx="8663">
                  <c:v>#N/A</c:v>
                </c:pt>
                <c:pt idx="8664">
                  <c:v>#N/A</c:v>
                </c:pt>
                <c:pt idx="8665">
                  <c:v>#N/A</c:v>
                </c:pt>
                <c:pt idx="8666">
                  <c:v>#N/A</c:v>
                </c:pt>
                <c:pt idx="8667">
                  <c:v>#N/A</c:v>
                </c:pt>
                <c:pt idx="8668">
                  <c:v>#N/A</c:v>
                </c:pt>
                <c:pt idx="8669">
                  <c:v>#N/A</c:v>
                </c:pt>
                <c:pt idx="8670">
                  <c:v>#N/A</c:v>
                </c:pt>
                <c:pt idx="8671">
                  <c:v>#N/A</c:v>
                </c:pt>
                <c:pt idx="8672">
                  <c:v>#N/A</c:v>
                </c:pt>
                <c:pt idx="8673">
                  <c:v>#N/A</c:v>
                </c:pt>
                <c:pt idx="8674">
                  <c:v>#N/A</c:v>
                </c:pt>
                <c:pt idx="8675">
                  <c:v>#N/A</c:v>
                </c:pt>
                <c:pt idx="8676">
                  <c:v>#N/A</c:v>
                </c:pt>
                <c:pt idx="8677">
                  <c:v>#N/A</c:v>
                </c:pt>
                <c:pt idx="8678">
                  <c:v>#N/A</c:v>
                </c:pt>
                <c:pt idx="8679">
                  <c:v>#N/A</c:v>
                </c:pt>
                <c:pt idx="8680">
                  <c:v>#N/A</c:v>
                </c:pt>
                <c:pt idx="8681">
                  <c:v>#N/A</c:v>
                </c:pt>
                <c:pt idx="8682">
                  <c:v>#N/A</c:v>
                </c:pt>
                <c:pt idx="8683">
                  <c:v>#N/A</c:v>
                </c:pt>
                <c:pt idx="8684">
                  <c:v>#N/A</c:v>
                </c:pt>
                <c:pt idx="8685">
                  <c:v>#N/A</c:v>
                </c:pt>
                <c:pt idx="8686">
                  <c:v>#N/A</c:v>
                </c:pt>
                <c:pt idx="8687">
                  <c:v>#N/A</c:v>
                </c:pt>
                <c:pt idx="8688">
                  <c:v>#N/A</c:v>
                </c:pt>
                <c:pt idx="8689">
                  <c:v>#N/A</c:v>
                </c:pt>
                <c:pt idx="8690">
                  <c:v>#N/A</c:v>
                </c:pt>
                <c:pt idx="8691">
                  <c:v>#N/A</c:v>
                </c:pt>
                <c:pt idx="8692">
                  <c:v>#N/A</c:v>
                </c:pt>
                <c:pt idx="8693">
                  <c:v>#N/A</c:v>
                </c:pt>
                <c:pt idx="8694">
                  <c:v>#N/A</c:v>
                </c:pt>
                <c:pt idx="8695">
                  <c:v>#N/A</c:v>
                </c:pt>
                <c:pt idx="8696">
                  <c:v>#N/A</c:v>
                </c:pt>
                <c:pt idx="8697">
                  <c:v>#N/A</c:v>
                </c:pt>
                <c:pt idx="8698">
                  <c:v>#N/A</c:v>
                </c:pt>
                <c:pt idx="8699">
                  <c:v>#N/A</c:v>
                </c:pt>
                <c:pt idx="8700">
                  <c:v>#N/A</c:v>
                </c:pt>
                <c:pt idx="8701">
                  <c:v>#N/A</c:v>
                </c:pt>
                <c:pt idx="8702">
                  <c:v>#N/A</c:v>
                </c:pt>
                <c:pt idx="8703">
                  <c:v>#N/A</c:v>
                </c:pt>
                <c:pt idx="8704">
                  <c:v>#N/A</c:v>
                </c:pt>
                <c:pt idx="8705">
                  <c:v>#N/A</c:v>
                </c:pt>
                <c:pt idx="8706">
                  <c:v>#N/A</c:v>
                </c:pt>
                <c:pt idx="8707">
                  <c:v>#N/A</c:v>
                </c:pt>
                <c:pt idx="8708">
                  <c:v>#N/A</c:v>
                </c:pt>
                <c:pt idx="8709">
                  <c:v>#N/A</c:v>
                </c:pt>
                <c:pt idx="8710">
                  <c:v>#N/A</c:v>
                </c:pt>
                <c:pt idx="8711">
                  <c:v>#N/A</c:v>
                </c:pt>
                <c:pt idx="8712">
                  <c:v>#N/A</c:v>
                </c:pt>
                <c:pt idx="8713">
                  <c:v>#N/A</c:v>
                </c:pt>
                <c:pt idx="8714">
                  <c:v>#N/A</c:v>
                </c:pt>
                <c:pt idx="8715">
                  <c:v>#N/A</c:v>
                </c:pt>
                <c:pt idx="8716">
                  <c:v>#N/A</c:v>
                </c:pt>
                <c:pt idx="8717">
                  <c:v>#N/A</c:v>
                </c:pt>
                <c:pt idx="8718">
                  <c:v>#N/A</c:v>
                </c:pt>
                <c:pt idx="8719">
                  <c:v>#N/A</c:v>
                </c:pt>
                <c:pt idx="8720">
                  <c:v>#N/A</c:v>
                </c:pt>
                <c:pt idx="8721">
                  <c:v>#N/A</c:v>
                </c:pt>
                <c:pt idx="8722">
                  <c:v>#N/A</c:v>
                </c:pt>
                <c:pt idx="8723">
                  <c:v>#N/A</c:v>
                </c:pt>
                <c:pt idx="8724">
                  <c:v>#N/A</c:v>
                </c:pt>
                <c:pt idx="8725">
                  <c:v>#N/A</c:v>
                </c:pt>
                <c:pt idx="8726">
                  <c:v>#N/A</c:v>
                </c:pt>
                <c:pt idx="8727">
                  <c:v>#N/A</c:v>
                </c:pt>
                <c:pt idx="8728">
                  <c:v>#N/A</c:v>
                </c:pt>
                <c:pt idx="8729">
                  <c:v>#N/A</c:v>
                </c:pt>
                <c:pt idx="8730">
                  <c:v>#N/A</c:v>
                </c:pt>
                <c:pt idx="8731">
                  <c:v>#N/A</c:v>
                </c:pt>
                <c:pt idx="8732">
                  <c:v>#N/A</c:v>
                </c:pt>
                <c:pt idx="8733">
                  <c:v>#N/A</c:v>
                </c:pt>
                <c:pt idx="8734">
                  <c:v>#N/A</c:v>
                </c:pt>
                <c:pt idx="8735">
                  <c:v>#N/A</c:v>
                </c:pt>
                <c:pt idx="8736">
                  <c:v>#N/A</c:v>
                </c:pt>
                <c:pt idx="8737">
                  <c:v>#N/A</c:v>
                </c:pt>
                <c:pt idx="8738">
                  <c:v>#N/A</c:v>
                </c:pt>
                <c:pt idx="8739">
                  <c:v>#N/A</c:v>
                </c:pt>
                <c:pt idx="8740">
                  <c:v>#N/A</c:v>
                </c:pt>
                <c:pt idx="8741">
                  <c:v>#N/A</c:v>
                </c:pt>
                <c:pt idx="8742">
                  <c:v>#N/A</c:v>
                </c:pt>
                <c:pt idx="8743">
                  <c:v>#N/A</c:v>
                </c:pt>
                <c:pt idx="8744">
                  <c:v>#N/A</c:v>
                </c:pt>
                <c:pt idx="8745">
                  <c:v>#N/A</c:v>
                </c:pt>
                <c:pt idx="8746">
                  <c:v>#N/A</c:v>
                </c:pt>
                <c:pt idx="8747">
                  <c:v>#N/A</c:v>
                </c:pt>
                <c:pt idx="8748">
                  <c:v>#N/A</c:v>
                </c:pt>
                <c:pt idx="8749">
                  <c:v>#N/A</c:v>
                </c:pt>
                <c:pt idx="8750">
                  <c:v>#N/A</c:v>
                </c:pt>
                <c:pt idx="8751">
                  <c:v>#N/A</c:v>
                </c:pt>
                <c:pt idx="8752">
                  <c:v>#N/A</c:v>
                </c:pt>
                <c:pt idx="8753">
                  <c:v>#N/A</c:v>
                </c:pt>
                <c:pt idx="8754">
                  <c:v>#N/A</c:v>
                </c:pt>
                <c:pt idx="8755">
                  <c:v>#N/A</c:v>
                </c:pt>
                <c:pt idx="8756">
                  <c:v>#N/A</c:v>
                </c:pt>
                <c:pt idx="8757">
                  <c:v>#N/A</c:v>
                </c:pt>
                <c:pt idx="8758">
                  <c:v>#N/A</c:v>
                </c:pt>
                <c:pt idx="8759">
                  <c:v>#N/A</c:v>
                </c:pt>
                <c:pt idx="8760">
                  <c:v>#N/A</c:v>
                </c:pt>
                <c:pt idx="8761">
                  <c:v>#N/A</c:v>
                </c:pt>
                <c:pt idx="8762">
                  <c:v>#N/A</c:v>
                </c:pt>
                <c:pt idx="8763">
                  <c:v>#N/A</c:v>
                </c:pt>
                <c:pt idx="8764">
                  <c:v>#N/A</c:v>
                </c:pt>
                <c:pt idx="8765">
                  <c:v>#N/A</c:v>
                </c:pt>
                <c:pt idx="8766">
                  <c:v>#N/A</c:v>
                </c:pt>
                <c:pt idx="8767">
                  <c:v>#N/A</c:v>
                </c:pt>
                <c:pt idx="8768">
                  <c:v>#N/A</c:v>
                </c:pt>
                <c:pt idx="8769">
                  <c:v>#N/A</c:v>
                </c:pt>
                <c:pt idx="8770">
                  <c:v>#N/A</c:v>
                </c:pt>
                <c:pt idx="8771">
                  <c:v>#N/A</c:v>
                </c:pt>
                <c:pt idx="8772">
                  <c:v>#N/A</c:v>
                </c:pt>
                <c:pt idx="8773">
                  <c:v>#N/A</c:v>
                </c:pt>
                <c:pt idx="8774">
                  <c:v>#N/A</c:v>
                </c:pt>
                <c:pt idx="8775">
                  <c:v>#N/A</c:v>
                </c:pt>
                <c:pt idx="8776">
                  <c:v>#N/A</c:v>
                </c:pt>
                <c:pt idx="8777">
                  <c:v>#N/A</c:v>
                </c:pt>
                <c:pt idx="8778">
                  <c:v>#N/A</c:v>
                </c:pt>
                <c:pt idx="8779">
                  <c:v>#N/A</c:v>
                </c:pt>
                <c:pt idx="8780">
                  <c:v>#N/A</c:v>
                </c:pt>
                <c:pt idx="8781">
                  <c:v>#N/A</c:v>
                </c:pt>
                <c:pt idx="8782">
                  <c:v>#N/A</c:v>
                </c:pt>
                <c:pt idx="8783">
                  <c:v>#N/A</c:v>
                </c:pt>
                <c:pt idx="8784">
                  <c:v>#N/A</c:v>
                </c:pt>
                <c:pt idx="8785">
                  <c:v>#N/A</c:v>
                </c:pt>
                <c:pt idx="8786">
                  <c:v>#N/A</c:v>
                </c:pt>
                <c:pt idx="8787">
                  <c:v>#N/A</c:v>
                </c:pt>
                <c:pt idx="8788">
                  <c:v>#N/A</c:v>
                </c:pt>
                <c:pt idx="8789">
                  <c:v>#N/A</c:v>
                </c:pt>
                <c:pt idx="8790">
                  <c:v>#N/A</c:v>
                </c:pt>
                <c:pt idx="8791">
                  <c:v>#N/A</c:v>
                </c:pt>
                <c:pt idx="8792">
                  <c:v>#N/A</c:v>
                </c:pt>
                <c:pt idx="8793">
                  <c:v>#N/A</c:v>
                </c:pt>
                <c:pt idx="8794">
                  <c:v>#N/A</c:v>
                </c:pt>
                <c:pt idx="8795">
                  <c:v>#N/A</c:v>
                </c:pt>
                <c:pt idx="8796">
                  <c:v>#N/A</c:v>
                </c:pt>
                <c:pt idx="8797">
                  <c:v>#N/A</c:v>
                </c:pt>
                <c:pt idx="8798">
                  <c:v>#N/A</c:v>
                </c:pt>
                <c:pt idx="8799">
                  <c:v>#N/A</c:v>
                </c:pt>
                <c:pt idx="8800">
                  <c:v>#N/A</c:v>
                </c:pt>
                <c:pt idx="8801">
                  <c:v>#N/A</c:v>
                </c:pt>
                <c:pt idx="8802">
                  <c:v>#N/A</c:v>
                </c:pt>
                <c:pt idx="8803">
                  <c:v>#N/A</c:v>
                </c:pt>
                <c:pt idx="8804">
                  <c:v>#N/A</c:v>
                </c:pt>
                <c:pt idx="8805">
                  <c:v>#N/A</c:v>
                </c:pt>
                <c:pt idx="8806">
                  <c:v>#N/A</c:v>
                </c:pt>
                <c:pt idx="8807">
                  <c:v>#N/A</c:v>
                </c:pt>
                <c:pt idx="8808">
                  <c:v>#N/A</c:v>
                </c:pt>
                <c:pt idx="8809">
                  <c:v>#N/A</c:v>
                </c:pt>
                <c:pt idx="8810">
                  <c:v>#N/A</c:v>
                </c:pt>
                <c:pt idx="8811">
                  <c:v>#N/A</c:v>
                </c:pt>
                <c:pt idx="8812">
                  <c:v>#N/A</c:v>
                </c:pt>
                <c:pt idx="8813">
                  <c:v>#N/A</c:v>
                </c:pt>
                <c:pt idx="8814">
                  <c:v>#N/A</c:v>
                </c:pt>
                <c:pt idx="8815">
                  <c:v>#N/A</c:v>
                </c:pt>
                <c:pt idx="8816">
                  <c:v>#N/A</c:v>
                </c:pt>
                <c:pt idx="8817">
                  <c:v>#N/A</c:v>
                </c:pt>
                <c:pt idx="8818">
                  <c:v>#N/A</c:v>
                </c:pt>
                <c:pt idx="8819">
                  <c:v>#N/A</c:v>
                </c:pt>
                <c:pt idx="8820">
                  <c:v>#N/A</c:v>
                </c:pt>
                <c:pt idx="8821">
                  <c:v>#N/A</c:v>
                </c:pt>
                <c:pt idx="8822">
                  <c:v>#N/A</c:v>
                </c:pt>
                <c:pt idx="8823">
                  <c:v>#N/A</c:v>
                </c:pt>
                <c:pt idx="8824">
                  <c:v>#N/A</c:v>
                </c:pt>
                <c:pt idx="8825">
                  <c:v>#N/A</c:v>
                </c:pt>
                <c:pt idx="8826">
                  <c:v>#N/A</c:v>
                </c:pt>
                <c:pt idx="8827">
                  <c:v>#N/A</c:v>
                </c:pt>
                <c:pt idx="8828">
                  <c:v>#N/A</c:v>
                </c:pt>
                <c:pt idx="8829">
                  <c:v>#N/A</c:v>
                </c:pt>
                <c:pt idx="8830">
                  <c:v>#N/A</c:v>
                </c:pt>
                <c:pt idx="8831">
                  <c:v>#N/A</c:v>
                </c:pt>
                <c:pt idx="8832">
                  <c:v>#N/A</c:v>
                </c:pt>
                <c:pt idx="8833">
                  <c:v>#N/A</c:v>
                </c:pt>
                <c:pt idx="8834">
                  <c:v>#N/A</c:v>
                </c:pt>
                <c:pt idx="8835">
                  <c:v>#N/A</c:v>
                </c:pt>
                <c:pt idx="8836">
                  <c:v>#N/A</c:v>
                </c:pt>
                <c:pt idx="8837">
                  <c:v>#N/A</c:v>
                </c:pt>
                <c:pt idx="8838">
                  <c:v>#N/A</c:v>
                </c:pt>
                <c:pt idx="8839">
                  <c:v>#N/A</c:v>
                </c:pt>
                <c:pt idx="8840">
                  <c:v>#N/A</c:v>
                </c:pt>
                <c:pt idx="8841">
                  <c:v>#N/A</c:v>
                </c:pt>
                <c:pt idx="8842">
                  <c:v>#N/A</c:v>
                </c:pt>
                <c:pt idx="8843">
                  <c:v>#N/A</c:v>
                </c:pt>
                <c:pt idx="8844">
                  <c:v>#N/A</c:v>
                </c:pt>
                <c:pt idx="8845">
                  <c:v>#N/A</c:v>
                </c:pt>
                <c:pt idx="8846">
                  <c:v>#N/A</c:v>
                </c:pt>
                <c:pt idx="8847">
                  <c:v>#N/A</c:v>
                </c:pt>
                <c:pt idx="8848">
                  <c:v>#N/A</c:v>
                </c:pt>
                <c:pt idx="8849">
                  <c:v>#N/A</c:v>
                </c:pt>
                <c:pt idx="8850">
                  <c:v>#N/A</c:v>
                </c:pt>
                <c:pt idx="8851">
                  <c:v>#N/A</c:v>
                </c:pt>
                <c:pt idx="8852">
                  <c:v>#N/A</c:v>
                </c:pt>
                <c:pt idx="8853">
                  <c:v>#N/A</c:v>
                </c:pt>
                <c:pt idx="8854">
                  <c:v>#N/A</c:v>
                </c:pt>
                <c:pt idx="8855">
                  <c:v>#N/A</c:v>
                </c:pt>
                <c:pt idx="8856">
                  <c:v>#N/A</c:v>
                </c:pt>
                <c:pt idx="8857">
                  <c:v>#N/A</c:v>
                </c:pt>
                <c:pt idx="8858">
                  <c:v>#N/A</c:v>
                </c:pt>
                <c:pt idx="8859">
                  <c:v>#N/A</c:v>
                </c:pt>
                <c:pt idx="8860">
                  <c:v>#N/A</c:v>
                </c:pt>
                <c:pt idx="8861">
                  <c:v>#N/A</c:v>
                </c:pt>
                <c:pt idx="8862">
                  <c:v>#N/A</c:v>
                </c:pt>
                <c:pt idx="8863">
                  <c:v>#N/A</c:v>
                </c:pt>
                <c:pt idx="8864">
                  <c:v>#N/A</c:v>
                </c:pt>
                <c:pt idx="8865">
                  <c:v>#N/A</c:v>
                </c:pt>
                <c:pt idx="8866">
                  <c:v>#N/A</c:v>
                </c:pt>
                <c:pt idx="8867">
                  <c:v>#N/A</c:v>
                </c:pt>
                <c:pt idx="8868">
                  <c:v>#N/A</c:v>
                </c:pt>
                <c:pt idx="8869">
                  <c:v>#N/A</c:v>
                </c:pt>
                <c:pt idx="8870">
                  <c:v>#N/A</c:v>
                </c:pt>
                <c:pt idx="8871">
                  <c:v>#N/A</c:v>
                </c:pt>
                <c:pt idx="8872">
                  <c:v>#N/A</c:v>
                </c:pt>
                <c:pt idx="8873">
                  <c:v>#N/A</c:v>
                </c:pt>
                <c:pt idx="8874">
                  <c:v>#N/A</c:v>
                </c:pt>
                <c:pt idx="8875">
                  <c:v>#N/A</c:v>
                </c:pt>
                <c:pt idx="8876">
                  <c:v>#N/A</c:v>
                </c:pt>
                <c:pt idx="8877">
                  <c:v>#N/A</c:v>
                </c:pt>
                <c:pt idx="8878">
                  <c:v>#N/A</c:v>
                </c:pt>
                <c:pt idx="8879">
                  <c:v>#N/A</c:v>
                </c:pt>
                <c:pt idx="8880">
                  <c:v>#N/A</c:v>
                </c:pt>
                <c:pt idx="8881">
                  <c:v>#N/A</c:v>
                </c:pt>
                <c:pt idx="8882">
                  <c:v>#N/A</c:v>
                </c:pt>
                <c:pt idx="8883">
                  <c:v>#N/A</c:v>
                </c:pt>
                <c:pt idx="8884">
                  <c:v>#N/A</c:v>
                </c:pt>
                <c:pt idx="8885">
                  <c:v>#N/A</c:v>
                </c:pt>
                <c:pt idx="8886">
                  <c:v>#N/A</c:v>
                </c:pt>
                <c:pt idx="8887">
                  <c:v>#N/A</c:v>
                </c:pt>
                <c:pt idx="8888">
                  <c:v>#N/A</c:v>
                </c:pt>
                <c:pt idx="8889">
                  <c:v>#N/A</c:v>
                </c:pt>
                <c:pt idx="8890">
                  <c:v>#N/A</c:v>
                </c:pt>
                <c:pt idx="8891">
                  <c:v>#N/A</c:v>
                </c:pt>
                <c:pt idx="8892">
                  <c:v>#N/A</c:v>
                </c:pt>
                <c:pt idx="8893">
                  <c:v>#N/A</c:v>
                </c:pt>
                <c:pt idx="8894">
                  <c:v>#N/A</c:v>
                </c:pt>
                <c:pt idx="8895">
                  <c:v>#N/A</c:v>
                </c:pt>
                <c:pt idx="8896">
                  <c:v>#N/A</c:v>
                </c:pt>
                <c:pt idx="8897">
                  <c:v>#N/A</c:v>
                </c:pt>
                <c:pt idx="8898">
                  <c:v>#N/A</c:v>
                </c:pt>
                <c:pt idx="8899">
                  <c:v>#N/A</c:v>
                </c:pt>
                <c:pt idx="8900">
                  <c:v>#N/A</c:v>
                </c:pt>
                <c:pt idx="8901">
                  <c:v>#N/A</c:v>
                </c:pt>
                <c:pt idx="8902">
                  <c:v>#N/A</c:v>
                </c:pt>
                <c:pt idx="8903">
                  <c:v>#N/A</c:v>
                </c:pt>
                <c:pt idx="8904">
                  <c:v>#N/A</c:v>
                </c:pt>
                <c:pt idx="8905">
                  <c:v>#N/A</c:v>
                </c:pt>
                <c:pt idx="8906">
                  <c:v>#N/A</c:v>
                </c:pt>
                <c:pt idx="8907">
                  <c:v>#N/A</c:v>
                </c:pt>
                <c:pt idx="8908">
                  <c:v>#N/A</c:v>
                </c:pt>
                <c:pt idx="8909">
                  <c:v>#N/A</c:v>
                </c:pt>
                <c:pt idx="8910">
                  <c:v>#N/A</c:v>
                </c:pt>
                <c:pt idx="8911">
                  <c:v>#N/A</c:v>
                </c:pt>
                <c:pt idx="8912">
                  <c:v>#N/A</c:v>
                </c:pt>
                <c:pt idx="8913">
                  <c:v>#N/A</c:v>
                </c:pt>
                <c:pt idx="8914">
                  <c:v>#N/A</c:v>
                </c:pt>
                <c:pt idx="8915">
                  <c:v>#N/A</c:v>
                </c:pt>
                <c:pt idx="8916">
                  <c:v>#N/A</c:v>
                </c:pt>
                <c:pt idx="8917">
                  <c:v>#N/A</c:v>
                </c:pt>
                <c:pt idx="8918">
                  <c:v>#N/A</c:v>
                </c:pt>
                <c:pt idx="8919">
                  <c:v>#N/A</c:v>
                </c:pt>
                <c:pt idx="8920">
                  <c:v>#N/A</c:v>
                </c:pt>
                <c:pt idx="8921">
                  <c:v>#N/A</c:v>
                </c:pt>
                <c:pt idx="8922">
                  <c:v>#N/A</c:v>
                </c:pt>
                <c:pt idx="8923">
                  <c:v>#N/A</c:v>
                </c:pt>
                <c:pt idx="8924">
                  <c:v>#N/A</c:v>
                </c:pt>
                <c:pt idx="8925">
                  <c:v>#N/A</c:v>
                </c:pt>
                <c:pt idx="8926">
                  <c:v>#N/A</c:v>
                </c:pt>
                <c:pt idx="8927">
                  <c:v>#N/A</c:v>
                </c:pt>
                <c:pt idx="8928">
                  <c:v>#N/A</c:v>
                </c:pt>
                <c:pt idx="8929">
                  <c:v>#N/A</c:v>
                </c:pt>
                <c:pt idx="8930">
                  <c:v>#N/A</c:v>
                </c:pt>
                <c:pt idx="8931">
                  <c:v>#N/A</c:v>
                </c:pt>
                <c:pt idx="8932">
                  <c:v>#N/A</c:v>
                </c:pt>
                <c:pt idx="8933">
                  <c:v>#N/A</c:v>
                </c:pt>
                <c:pt idx="8934">
                  <c:v>#N/A</c:v>
                </c:pt>
                <c:pt idx="8935">
                  <c:v>#N/A</c:v>
                </c:pt>
                <c:pt idx="8936">
                  <c:v>#N/A</c:v>
                </c:pt>
                <c:pt idx="8937">
                  <c:v>#N/A</c:v>
                </c:pt>
                <c:pt idx="8938">
                  <c:v>#N/A</c:v>
                </c:pt>
                <c:pt idx="8939">
                  <c:v>#N/A</c:v>
                </c:pt>
                <c:pt idx="8940">
                  <c:v>#N/A</c:v>
                </c:pt>
                <c:pt idx="8941">
                  <c:v>#N/A</c:v>
                </c:pt>
                <c:pt idx="8942">
                  <c:v>#N/A</c:v>
                </c:pt>
                <c:pt idx="8943">
                  <c:v>#N/A</c:v>
                </c:pt>
                <c:pt idx="8944">
                  <c:v>#N/A</c:v>
                </c:pt>
                <c:pt idx="8945">
                  <c:v>#N/A</c:v>
                </c:pt>
                <c:pt idx="8946">
                  <c:v>#N/A</c:v>
                </c:pt>
                <c:pt idx="8947">
                  <c:v>#N/A</c:v>
                </c:pt>
                <c:pt idx="8948">
                  <c:v>#N/A</c:v>
                </c:pt>
                <c:pt idx="8949">
                  <c:v>#N/A</c:v>
                </c:pt>
                <c:pt idx="8950">
                  <c:v>#N/A</c:v>
                </c:pt>
                <c:pt idx="8951">
                  <c:v>#N/A</c:v>
                </c:pt>
                <c:pt idx="8952">
                  <c:v>#N/A</c:v>
                </c:pt>
                <c:pt idx="8953">
                  <c:v>#N/A</c:v>
                </c:pt>
                <c:pt idx="8954">
                  <c:v>#N/A</c:v>
                </c:pt>
                <c:pt idx="8955">
                  <c:v>#N/A</c:v>
                </c:pt>
                <c:pt idx="8956">
                  <c:v>#N/A</c:v>
                </c:pt>
                <c:pt idx="8957">
                  <c:v>#N/A</c:v>
                </c:pt>
                <c:pt idx="8958">
                  <c:v>#N/A</c:v>
                </c:pt>
                <c:pt idx="8959">
                  <c:v>#N/A</c:v>
                </c:pt>
                <c:pt idx="8960">
                  <c:v>#N/A</c:v>
                </c:pt>
                <c:pt idx="8961">
                  <c:v>#N/A</c:v>
                </c:pt>
                <c:pt idx="8962">
                  <c:v>#N/A</c:v>
                </c:pt>
                <c:pt idx="8963">
                  <c:v>#N/A</c:v>
                </c:pt>
                <c:pt idx="8964">
                  <c:v>#N/A</c:v>
                </c:pt>
                <c:pt idx="8965">
                  <c:v>#N/A</c:v>
                </c:pt>
                <c:pt idx="8966">
                  <c:v>#N/A</c:v>
                </c:pt>
                <c:pt idx="8967">
                  <c:v>#N/A</c:v>
                </c:pt>
                <c:pt idx="8968">
                  <c:v>#N/A</c:v>
                </c:pt>
                <c:pt idx="8969">
                  <c:v>#N/A</c:v>
                </c:pt>
                <c:pt idx="8970">
                  <c:v>#N/A</c:v>
                </c:pt>
                <c:pt idx="8971">
                  <c:v>#N/A</c:v>
                </c:pt>
                <c:pt idx="8972">
                  <c:v>#N/A</c:v>
                </c:pt>
                <c:pt idx="8973">
                  <c:v>#N/A</c:v>
                </c:pt>
                <c:pt idx="8974">
                  <c:v>#N/A</c:v>
                </c:pt>
                <c:pt idx="8975">
                  <c:v>#N/A</c:v>
                </c:pt>
                <c:pt idx="8976">
                  <c:v>#N/A</c:v>
                </c:pt>
                <c:pt idx="8977">
                  <c:v>#N/A</c:v>
                </c:pt>
                <c:pt idx="8978">
                  <c:v>#N/A</c:v>
                </c:pt>
                <c:pt idx="8979">
                  <c:v>#N/A</c:v>
                </c:pt>
                <c:pt idx="8980">
                  <c:v>#N/A</c:v>
                </c:pt>
                <c:pt idx="8981">
                  <c:v>#N/A</c:v>
                </c:pt>
                <c:pt idx="8982">
                  <c:v>#N/A</c:v>
                </c:pt>
                <c:pt idx="8983">
                  <c:v>#N/A</c:v>
                </c:pt>
                <c:pt idx="8984">
                  <c:v>#N/A</c:v>
                </c:pt>
                <c:pt idx="8985">
                  <c:v>#N/A</c:v>
                </c:pt>
                <c:pt idx="8986">
                  <c:v>#N/A</c:v>
                </c:pt>
                <c:pt idx="8987">
                  <c:v>#N/A</c:v>
                </c:pt>
                <c:pt idx="8988">
                  <c:v>#N/A</c:v>
                </c:pt>
                <c:pt idx="8989">
                  <c:v>#N/A</c:v>
                </c:pt>
                <c:pt idx="8990">
                  <c:v>#N/A</c:v>
                </c:pt>
                <c:pt idx="8991">
                  <c:v>#N/A</c:v>
                </c:pt>
                <c:pt idx="8992">
                  <c:v>#N/A</c:v>
                </c:pt>
                <c:pt idx="8993">
                  <c:v>#N/A</c:v>
                </c:pt>
                <c:pt idx="8994">
                  <c:v>#N/A</c:v>
                </c:pt>
                <c:pt idx="8995">
                  <c:v>#N/A</c:v>
                </c:pt>
                <c:pt idx="8996">
                  <c:v>#N/A</c:v>
                </c:pt>
                <c:pt idx="8997">
                  <c:v>#N/A</c:v>
                </c:pt>
                <c:pt idx="8998">
                  <c:v>#N/A</c:v>
                </c:pt>
                <c:pt idx="8999">
                  <c:v>#N/A</c:v>
                </c:pt>
                <c:pt idx="9000">
                  <c:v>#N/A</c:v>
                </c:pt>
                <c:pt idx="9001">
                  <c:v>#N/A</c:v>
                </c:pt>
                <c:pt idx="9002">
                  <c:v>#N/A</c:v>
                </c:pt>
                <c:pt idx="9003">
                  <c:v>#N/A</c:v>
                </c:pt>
                <c:pt idx="9004">
                  <c:v>#N/A</c:v>
                </c:pt>
                <c:pt idx="9005">
                  <c:v>#N/A</c:v>
                </c:pt>
                <c:pt idx="9006">
                  <c:v>#N/A</c:v>
                </c:pt>
                <c:pt idx="9007">
                  <c:v>#N/A</c:v>
                </c:pt>
                <c:pt idx="9008">
                  <c:v>#N/A</c:v>
                </c:pt>
                <c:pt idx="9009">
                  <c:v>#N/A</c:v>
                </c:pt>
                <c:pt idx="9010">
                  <c:v>#N/A</c:v>
                </c:pt>
                <c:pt idx="9011">
                  <c:v>#N/A</c:v>
                </c:pt>
                <c:pt idx="9012">
                  <c:v>#N/A</c:v>
                </c:pt>
                <c:pt idx="9013">
                  <c:v>#N/A</c:v>
                </c:pt>
                <c:pt idx="9014">
                  <c:v>#N/A</c:v>
                </c:pt>
                <c:pt idx="9015">
                  <c:v>#N/A</c:v>
                </c:pt>
                <c:pt idx="9016">
                  <c:v>#N/A</c:v>
                </c:pt>
                <c:pt idx="9017">
                  <c:v>#N/A</c:v>
                </c:pt>
                <c:pt idx="9018">
                  <c:v>#N/A</c:v>
                </c:pt>
                <c:pt idx="9019">
                  <c:v>#N/A</c:v>
                </c:pt>
                <c:pt idx="9020">
                  <c:v>#N/A</c:v>
                </c:pt>
                <c:pt idx="9021">
                  <c:v>#N/A</c:v>
                </c:pt>
                <c:pt idx="9022">
                  <c:v>#N/A</c:v>
                </c:pt>
                <c:pt idx="9023">
                  <c:v>#N/A</c:v>
                </c:pt>
                <c:pt idx="9024">
                  <c:v>#N/A</c:v>
                </c:pt>
                <c:pt idx="9025">
                  <c:v>#N/A</c:v>
                </c:pt>
                <c:pt idx="9026">
                  <c:v>#N/A</c:v>
                </c:pt>
                <c:pt idx="9027">
                  <c:v>#N/A</c:v>
                </c:pt>
                <c:pt idx="9028">
                  <c:v>#N/A</c:v>
                </c:pt>
                <c:pt idx="9029">
                  <c:v>#N/A</c:v>
                </c:pt>
                <c:pt idx="9030">
                  <c:v>#N/A</c:v>
                </c:pt>
                <c:pt idx="9031">
                  <c:v>#N/A</c:v>
                </c:pt>
                <c:pt idx="9032">
                  <c:v>#N/A</c:v>
                </c:pt>
                <c:pt idx="9033">
                  <c:v>#N/A</c:v>
                </c:pt>
                <c:pt idx="9034">
                  <c:v>#N/A</c:v>
                </c:pt>
                <c:pt idx="9035">
                  <c:v>#N/A</c:v>
                </c:pt>
                <c:pt idx="9036">
                  <c:v>#N/A</c:v>
                </c:pt>
                <c:pt idx="9037">
                  <c:v>#N/A</c:v>
                </c:pt>
                <c:pt idx="9038">
                  <c:v>#N/A</c:v>
                </c:pt>
                <c:pt idx="9039">
                  <c:v>#N/A</c:v>
                </c:pt>
                <c:pt idx="9040">
                  <c:v>#N/A</c:v>
                </c:pt>
                <c:pt idx="9041">
                  <c:v>#N/A</c:v>
                </c:pt>
                <c:pt idx="9042">
                  <c:v>#N/A</c:v>
                </c:pt>
                <c:pt idx="9043">
                  <c:v>#N/A</c:v>
                </c:pt>
                <c:pt idx="9044">
                  <c:v>#N/A</c:v>
                </c:pt>
                <c:pt idx="9045">
                  <c:v>#N/A</c:v>
                </c:pt>
                <c:pt idx="9046">
                  <c:v>#N/A</c:v>
                </c:pt>
                <c:pt idx="9047">
                  <c:v>#N/A</c:v>
                </c:pt>
                <c:pt idx="9048">
                  <c:v>#N/A</c:v>
                </c:pt>
                <c:pt idx="9049">
                  <c:v>#N/A</c:v>
                </c:pt>
                <c:pt idx="9050">
                  <c:v>#N/A</c:v>
                </c:pt>
                <c:pt idx="9051">
                  <c:v>#N/A</c:v>
                </c:pt>
                <c:pt idx="9052">
                  <c:v>#N/A</c:v>
                </c:pt>
                <c:pt idx="9053">
                  <c:v>#N/A</c:v>
                </c:pt>
                <c:pt idx="9054">
                  <c:v>#N/A</c:v>
                </c:pt>
                <c:pt idx="9055">
                  <c:v>#N/A</c:v>
                </c:pt>
                <c:pt idx="9056">
                  <c:v>#N/A</c:v>
                </c:pt>
                <c:pt idx="9057">
                  <c:v>#N/A</c:v>
                </c:pt>
                <c:pt idx="9058">
                  <c:v>#N/A</c:v>
                </c:pt>
                <c:pt idx="9059">
                  <c:v>#N/A</c:v>
                </c:pt>
                <c:pt idx="9060">
                  <c:v>#N/A</c:v>
                </c:pt>
                <c:pt idx="9061">
                  <c:v>#N/A</c:v>
                </c:pt>
                <c:pt idx="9062">
                  <c:v>#N/A</c:v>
                </c:pt>
                <c:pt idx="9063">
                  <c:v>#N/A</c:v>
                </c:pt>
                <c:pt idx="9064">
                  <c:v>#N/A</c:v>
                </c:pt>
                <c:pt idx="9065">
                  <c:v>#N/A</c:v>
                </c:pt>
                <c:pt idx="9066">
                  <c:v>#N/A</c:v>
                </c:pt>
                <c:pt idx="9067">
                  <c:v>#N/A</c:v>
                </c:pt>
                <c:pt idx="9068">
                  <c:v>#N/A</c:v>
                </c:pt>
                <c:pt idx="9069">
                  <c:v>#N/A</c:v>
                </c:pt>
                <c:pt idx="9070">
                  <c:v>#N/A</c:v>
                </c:pt>
                <c:pt idx="9071">
                  <c:v>#N/A</c:v>
                </c:pt>
                <c:pt idx="9072">
                  <c:v>#N/A</c:v>
                </c:pt>
                <c:pt idx="9073">
                  <c:v>#N/A</c:v>
                </c:pt>
                <c:pt idx="9074">
                  <c:v>#N/A</c:v>
                </c:pt>
                <c:pt idx="9075">
                  <c:v>#N/A</c:v>
                </c:pt>
                <c:pt idx="9076">
                  <c:v>#N/A</c:v>
                </c:pt>
                <c:pt idx="9077">
                  <c:v>#N/A</c:v>
                </c:pt>
                <c:pt idx="9078">
                  <c:v>#N/A</c:v>
                </c:pt>
                <c:pt idx="9079">
                  <c:v>#N/A</c:v>
                </c:pt>
                <c:pt idx="9080">
                  <c:v>#N/A</c:v>
                </c:pt>
                <c:pt idx="9081">
                  <c:v>#N/A</c:v>
                </c:pt>
                <c:pt idx="9082">
                  <c:v>#N/A</c:v>
                </c:pt>
                <c:pt idx="9083">
                  <c:v>#N/A</c:v>
                </c:pt>
                <c:pt idx="9084">
                  <c:v>#N/A</c:v>
                </c:pt>
                <c:pt idx="9085">
                  <c:v>#N/A</c:v>
                </c:pt>
                <c:pt idx="9086">
                  <c:v>#N/A</c:v>
                </c:pt>
                <c:pt idx="9087">
                  <c:v>#N/A</c:v>
                </c:pt>
                <c:pt idx="9088">
                  <c:v>#N/A</c:v>
                </c:pt>
                <c:pt idx="9089">
                  <c:v>#N/A</c:v>
                </c:pt>
                <c:pt idx="9090">
                  <c:v>#N/A</c:v>
                </c:pt>
                <c:pt idx="9091">
                  <c:v>#N/A</c:v>
                </c:pt>
                <c:pt idx="9092">
                  <c:v>#N/A</c:v>
                </c:pt>
                <c:pt idx="9093">
                  <c:v>#N/A</c:v>
                </c:pt>
                <c:pt idx="9094">
                  <c:v>#N/A</c:v>
                </c:pt>
                <c:pt idx="9095">
                  <c:v>#N/A</c:v>
                </c:pt>
                <c:pt idx="9096">
                  <c:v>#N/A</c:v>
                </c:pt>
                <c:pt idx="9097">
                  <c:v>#N/A</c:v>
                </c:pt>
                <c:pt idx="9098">
                  <c:v>#N/A</c:v>
                </c:pt>
                <c:pt idx="9099">
                  <c:v>#N/A</c:v>
                </c:pt>
                <c:pt idx="9100">
                  <c:v>#N/A</c:v>
                </c:pt>
                <c:pt idx="9101">
                  <c:v>#N/A</c:v>
                </c:pt>
                <c:pt idx="9102">
                  <c:v>#N/A</c:v>
                </c:pt>
                <c:pt idx="9103">
                  <c:v>#N/A</c:v>
                </c:pt>
                <c:pt idx="9104">
                  <c:v>#N/A</c:v>
                </c:pt>
                <c:pt idx="9105">
                  <c:v>#N/A</c:v>
                </c:pt>
                <c:pt idx="9106">
                  <c:v>#N/A</c:v>
                </c:pt>
                <c:pt idx="9107">
                  <c:v>#N/A</c:v>
                </c:pt>
                <c:pt idx="9108">
                  <c:v>#N/A</c:v>
                </c:pt>
                <c:pt idx="9109">
                  <c:v>#N/A</c:v>
                </c:pt>
                <c:pt idx="9110">
                  <c:v>#N/A</c:v>
                </c:pt>
                <c:pt idx="9111">
                  <c:v>#N/A</c:v>
                </c:pt>
                <c:pt idx="9112">
                  <c:v>#N/A</c:v>
                </c:pt>
                <c:pt idx="9113">
                  <c:v>#N/A</c:v>
                </c:pt>
                <c:pt idx="9114">
                  <c:v>#N/A</c:v>
                </c:pt>
                <c:pt idx="9115">
                  <c:v>#N/A</c:v>
                </c:pt>
                <c:pt idx="9116">
                  <c:v>#N/A</c:v>
                </c:pt>
                <c:pt idx="9117">
                  <c:v>#N/A</c:v>
                </c:pt>
                <c:pt idx="9118">
                  <c:v>#N/A</c:v>
                </c:pt>
                <c:pt idx="9119">
                  <c:v>#N/A</c:v>
                </c:pt>
                <c:pt idx="9120">
                  <c:v>#N/A</c:v>
                </c:pt>
                <c:pt idx="9121">
                  <c:v>#N/A</c:v>
                </c:pt>
                <c:pt idx="9122">
                  <c:v>#N/A</c:v>
                </c:pt>
                <c:pt idx="9123">
                  <c:v>#N/A</c:v>
                </c:pt>
                <c:pt idx="9124">
                  <c:v>#N/A</c:v>
                </c:pt>
                <c:pt idx="9125">
                  <c:v>#N/A</c:v>
                </c:pt>
                <c:pt idx="9126">
                  <c:v>#N/A</c:v>
                </c:pt>
                <c:pt idx="9127">
                  <c:v>#N/A</c:v>
                </c:pt>
                <c:pt idx="9128">
                  <c:v>#N/A</c:v>
                </c:pt>
                <c:pt idx="9129">
                  <c:v>#N/A</c:v>
                </c:pt>
                <c:pt idx="9130">
                  <c:v>#N/A</c:v>
                </c:pt>
                <c:pt idx="9131">
                  <c:v>#N/A</c:v>
                </c:pt>
                <c:pt idx="9132">
                  <c:v>#N/A</c:v>
                </c:pt>
                <c:pt idx="9133">
                  <c:v>#N/A</c:v>
                </c:pt>
                <c:pt idx="9134">
                  <c:v>#N/A</c:v>
                </c:pt>
                <c:pt idx="9135">
                  <c:v>#N/A</c:v>
                </c:pt>
                <c:pt idx="9136">
                  <c:v>#N/A</c:v>
                </c:pt>
                <c:pt idx="9137">
                  <c:v>#N/A</c:v>
                </c:pt>
                <c:pt idx="9138">
                  <c:v>#N/A</c:v>
                </c:pt>
                <c:pt idx="9139">
                  <c:v>#N/A</c:v>
                </c:pt>
                <c:pt idx="9140">
                  <c:v>#N/A</c:v>
                </c:pt>
                <c:pt idx="9141">
                  <c:v>#N/A</c:v>
                </c:pt>
                <c:pt idx="9142">
                  <c:v>#N/A</c:v>
                </c:pt>
                <c:pt idx="9143">
                  <c:v>#N/A</c:v>
                </c:pt>
                <c:pt idx="9144">
                  <c:v>#N/A</c:v>
                </c:pt>
                <c:pt idx="9145">
                  <c:v>#N/A</c:v>
                </c:pt>
                <c:pt idx="9146">
                  <c:v>#N/A</c:v>
                </c:pt>
                <c:pt idx="9147">
                  <c:v>#N/A</c:v>
                </c:pt>
                <c:pt idx="9148">
                  <c:v>#N/A</c:v>
                </c:pt>
                <c:pt idx="9149">
                  <c:v>#N/A</c:v>
                </c:pt>
                <c:pt idx="9150">
                  <c:v>#N/A</c:v>
                </c:pt>
                <c:pt idx="9151">
                  <c:v>#N/A</c:v>
                </c:pt>
                <c:pt idx="9152">
                  <c:v>#N/A</c:v>
                </c:pt>
                <c:pt idx="9153">
                  <c:v>#N/A</c:v>
                </c:pt>
                <c:pt idx="9154">
                  <c:v>#N/A</c:v>
                </c:pt>
                <c:pt idx="9155">
                  <c:v>#N/A</c:v>
                </c:pt>
                <c:pt idx="9156">
                  <c:v>#N/A</c:v>
                </c:pt>
                <c:pt idx="9157">
                  <c:v>#N/A</c:v>
                </c:pt>
                <c:pt idx="9158">
                  <c:v>#N/A</c:v>
                </c:pt>
                <c:pt idx="9159">
                  <c:v>#N/A</c:v>
                </c:pt>
                <c:pt idx="9160">
                  <c:v>#N/A</c:v>
                </c:pt>
                <c:pt idx="9161">
                  <c:v>#N/A</c:v>
                </c:pt>
                <c:pt idx="9162">
                  <c:v>#N/A</c:v>
                </c:pt>
                <c:pt idx="9163">
                  <c:v>#N/A</c:v>
                </c:pt>
                <c:pt idx="9164">
                  <c:v>#N/A</c:v>
                </c:pt>
                <c:pt idx="9165">
                  <c:v>#N/A</c:v>
                </c:pt>
                <c:pt idx="9166">
                  <c:v>#N/A</c:v>
                </c:pt>
                <c:pt idx="9167">
                  <c:v>#N/A</c:v>
                </c:pt>
                <c:pt idx="9168">
                  <c:v>#N/A</c:v>
                </c:pt>
                <c:pt idx="9169">
                  <c:v>#N/A</c:v>
                </c:pt>
                <c:pt idx="9170">
                  <c:v>#N/A</c:v>
                </c:pt>
                <c:pt idx="9171">
                  <c:v>#N/A</c:v>
                </c:pt>
                <c:pt idx="9172">
                  <c:v>#N/A</c:v>
                </c:pt>
                <c:pt idx="9173">
                  <c:v>#N/A</c:v>
                </c:pt>
                <c:pt idx="9174">
                  <c:v>#N/A</c:v>
                </c:pt>
                <c:pt idx="9175">
                  <c:v>#N/A</c:v>
                </c:pt>
                <c:pt idx="9176">
                  <c:v>#N/A</c:v>
                </c:pt>
                <c:pt idx="9177">
                  <c:v>#N/A</c:v>
                </c:pt>
                <c:pt idx="9178">
                  <c:v>#N/A</c:v>
                </c:pt>
                <c:pt idx="9179">
                  <c:v>#N/A</c:v>
                </c:pt>
                <c:pt idx="9180">
                  <c:v>#N/A</c:v>
                </c:pt>
                <c:pt idx="9181">
                  <c:v>#N/A</c:v>
                </c:pt>
                <c:pt idx="9182">
                  <c:v>#N/A</c:v>
                </c:pt>
                <c:pt idx="9183">
                  <c:v>#N/A</c:v>
                </c:pt>
                <c:pt idx="9184">
                  <c:v>#N/A</c:v>
                </c:pt>
                <c:pt idx="9185">
                  <c:v>#N/A</c:v>
                </c:pt>
                <c:pt idx="9186">
                  <c:v>#N/A</c:v>
                </c:pt>
                <c:pt idx="9187">
                  <c:v>#N/A</c:v>
                </c:pt>
                <c:pt idx="9188">
                  <c:v>#N/A</c:v>
                </c:pt>
                <c:pt idx="9189">
                  <c:v>#N/A</c:v>
                </c:pt>
                <c:pt idx="9190">
                  <c:v>#N/A</c:v>
                </c:pt>
                <c:pt idx="9191">
                  <c:v>#N/A</c:v>
                </c:pt>
                <c:pt idx="9192">
                  <c:v>#N/A</c:v>
                </c:pt>
                <c:pt idx="9193">
                  <c:v>#N/A</c:v>
                </c:pt>
                <c:pt idx="9194">
                  <c:v>#N/A</c:v>
                </c:pt>
                <c:pt idx="9195">
                  <c:v>#N/A</c:v>
                </c:pt>
                <c:pt idx="9196">
                  <c:v>#N/A</c:v>
                </c:pt>
                <c:pt idx="9197">
                  <c:v>#N/A</c:v>
                </c:pt>
                <c:pt idx="9198">
                  <c:v>#N/A</c:v>
                </c:pt>
                <c:pt idx="9199">
                  <c:v>#N/A</c:v>
                </c:pt>
                <c:pt idx="9200">
                  <c:v>#N/A</c:v>
                </c:pt>
                <c:pt idx="9201">
                  <c:v>#N/A</c:v>
                </c:pt>
                <c:pt idx="9202">
                  <c:v>#N/A</c:v>
                </c:pt>
                <c:pt idx="9203">
                  <c:v>#N/A</c:v>
                </c:pt>
                <c:pt idx="9204">
                  <c:v>#N/A</c:v>
                </c:pt>
                <c:pt idx="9205">
                  <c:v>#N/A</c:v>
                </c:pt>
                <c:pt idx="9206">
                  <c:v>#N/A</c:v>
                </c:pt>
                <c:pt idx="9207">
                  <c:v>#N/A</c:v>
                </c:pt>
                <c:pt idx="9208">
                  <c:v>#N/A</c:v>
                </c:pt>
                <c:pt idx="9209">
                  <c:v>#N/A</c:v>
                </c:pt>
                <c:pt idx="9210">
                  <c:v>#N/A</c:v>
                </c:pt>
                <c:pt idx="9211">
                  <c:v>#N/A</c:v>
                </c:pt>
                <c:pt idx="9212">
                  <c:v>#N/A</c:v>
                </c:pt>
                <c:pt idx="9213">
                  <c:v>#N/A</c:v>
                </c:pt>
                <c:pt idx="9214">
                  <c:v>#N/A</c:v>
                </c:pt>
                <c:pt idx="9215">
                  <c:v>#N/A</c:v>
                </c:pt>
                <c:pt idx="9216">
                  <c:v>#N/A</c:v>
                </c:pt>
                <c:pt idx="9217">
                  <c:v>#N/A</c:v>
                </c:pt>
                <c:pt idx="9218">
                  <c:v>#N/A</c:v>
                </c:pt>
                <c:pt idx="9219">
                  <c:v>#N/A</c:v>
                </c:pt>
                <c:pt idx="9220">
                  <c:v>#N/A</c:v>
                </c:pt>
                <c:pt idx="9221">
                  <c:v>#N/A</c:v>
                </c:pt>
                <c:pt idx="9222">
                  <c:v>#N/A</c:v>
                </c:pt>
                <c:pt idx="9223">
                  <c:v>#N/A</c:v>
                </c:pt>
                <c:pt idx="9224">
                  <c:v>#N/A</c:v>
                </c:pt>
                <c:pt idx="9225">
                  <c:v>#N/A</c:v>
                </c:pt>
                <c:pt idx="9226">
                  <c:v>#N/A</c:v>
                </c:pt>
                <c:pt idx="9227">
                  <c:v>#N/A</c:v>
                </c:pt>
                <c:pt idx="9228">
                  <c:v>#N/A</c:v>
                </c:pt>
                <c:pt idx="9229">
                  <c:v>#N/A</c:v>
                </c:pt>
                <c:pt idx="9230">
                  <c:v>#N/A</c:v>
                </c:pt>
                <c:pt idx="9231">
                  <c:v>#N/A</c:v>
                </c:pt>
                <c:pt idx="9232">
                  <c:v>#N/A</c:v>
                </c:pt>
                <c:pt idx="9233">
                  <c:v>#N/A</c:v>
                </c:pt>
                <c:pt idx="9234">
                  <c:v>#N/A</c:v>
                </c:pt>
                <c:pt idx="9235">
                  <c:v>#N/A</c:v>
                </c:pt>
                <c:pt idx="9236">
                  <c:v>#N/A</c:v>
                </c:pt>
                <c:pt idx="9237">
                  <c:v>#N/A</c:v>
                </c:pt>
                <c:pt idx="9238">
                  <c:v>#N/A</c:v>
                </c:pt>
                <c:pt idx="9239">
                  <c:v>#N/A</c:v>
                </c:pt>
                <c:pt idx="9240">
                  <c:v>#N/A</c:v>
                </c:pt>
                <c:pt idx="9241">
                  <c:v>#N/A</c:v>
                </c:pt>
                <c:pt idx="9242">
                  <c:v>#N/A</c:v>
                </c:pt>
                <c:pt idx="9243">
                  <c:v>#N/A</c:v>
                </c:pt>
                <c:pt idx="9244">
                  <c:v>#N/A</c:v>
                </c:pt>
                <c:pt idx="9245">
                  <c:v>#N/A</c:v>
                </c:pt>
                <c:pt idx="9246">
                  <c:v>#N/A</c:v>
                </c:pt>
                <c:pt idx="9247">
                  <c:v>#N/A</c:v>
                </c:pt>
                <c:pt idx="9248">
                  <c:v>#N/A</c:v>
                </c:pt>
                <c:pt idx="9249">
                  <c:v>#N/A</c:v>
                </c:pt>
                <c:pt idx="9250">
                  <c:v>#N/A</c:v>
                </c:pt>
                <c:pt idx="9251">
                  <c:v>#N/A</c:v>
                </c:pt>
                <c:pt idx="9252">
                  <c:v>#N/A</c:v>
                </c:pt>
                <c:pt idx="9253">
                  <c:v>#N/A</c:v>
                </c:pt>
                <c:pt idx="9254">
                  <c:v>#N/A</c:v>
                </c:pt>
                <c:pt idx="9255">
                  <c:v>#N/A</c:v>
                </c:pt>
                <c:pt idx="9256">
                  <c:v>#N/A</c:v>
                </c:pt>
                <c:pt idx="9257">
                  <c:v>#N/A</c:v>
                </c:pt>
                <c:pt idx="9258">
                  <c:v>#N/A</c:v>
                </c:pt>
                <c:pt idx="9259">
                  <c:v>#N/A</c:v>
                </c:pt>
                <c:pt idx="9260">
                  <c:v>#N/A</c:v>
                </c:pt>
                <c:pt idx="9261">
                  <c:v>#N/A</c:v>
                </c:pt>
                <c:pt idx="9262">
                  <c:v>#N/A</c:v>
                </c:pt>
                <c:pt idx="9263">
                  <c:v>#N/A</c:v>
                </c:pt>
                <c:pt idx="9264">
                  <c:v>#N/A</c:v>
                </c:pt>
                <c:pt idx="9265">
                  <c:v>#N/A</c:v>
                </c:pt>
                <c:pt idx="9266">
                  <c:v>#N/A</c:v>
                </c:pt>
                <c:pt idx="9267">
                  <c:v>#N/A</c:v>
                </c:pt>
                <c:pt idx="9268">
                  <c:v>#N/A</c:v>
                </c:pt>
                <c:pt idx="9269">
                  <c:v>#N/A</c:v>
                </c:pt>
                <c:pt idx="9270">
                  <c:v>#N/A</c:v>
                </c:pt>
                <c:pt idx="9271">
                  <c:v>#N/A</c:v>
                </c:pt>
                <c:pt idx="9272">
                  <c:v>#N/A</c:v>
                </c:pt>
                <c:pt idx="9273">
                  <c:v>#N/A</c:v>
                </c:pt>
                <c:pt idx="9274">
                  <c:v>#N/A</c:v>
                </c:pt>
                <c:pt idx="9275">
                  <c:v>#N/A</c:v>
                </c:pt>
                <c:pt idx="9276">
                  <c:v>#N/A</c:v>
                </c:pt>
                <c:pt idx="9277">
                  <c:v>#N/A</c:v>
                </c:pt>
                <c:pt idx="9278">
                  <c:v>#N/A</c:v>
                </c:pt>
                <c:pt idx="9279">
                  <c:v>#N/A</c:v>
                </c:pt>
                <c:pt idx="9280">
                  <c:v>#N/A</c:v>
                </c:pt>
                <c:pt idx="9281">
                  <c:v>#N/A</c:v>
                </c:pt>
                <c:pt idx="9282">
                  <c:v>#N/A</c:v>
                </c:pt>
                <c:pt idx="9283">
                  <c:v>#N/A</c:v>
                </c:pt>
                <c:pt idx="9284">
                  <c:v>#N/A</c:v>
                </c:pt>
                <c:pt idx="9285">
                  <c:v>#N/A</c:v>
                </c:pt>
                <c:pt idx="9286">
                  <c:v>#N/A</c:v>
                </c:pt>
                <c:pt idx="9287">
                  <c:v>#N/A</c:v>
                </c:pt>
                <c:pt idx="9288">
                  <c:v>#N/A</c:v>
                </c:pt>
                <c:pt idx="9289">
                  <c:v>#N/A</c:v>
                </c:pt>
                <c:pt idx="9290">
                  <c:v>#N/A</c:v>
                </c:pt>
                <c:pt idx="9291">
                  <c:v>#N/A</c:v>
                </c:pt>
                <c:pt idx="9292">
                  <c:v>#N/A</c:v>
                </c:pt>
                <c:pt idx="9293">
                  <c:v>#N/A</c:v>
                </c:pt>
                <c:pt idx="9294">
                  <c:v>#N/A</c:v>
                </c:pt>
                <c:pt idx="9295">
                  <c:v>#N/A</c:v>
                </c:pt>
                <c:pt idx="9296">
                  <c:v>#N/A</c:v>
                </c:pt>
                <c:pt idx="9297">
                  <c:v>#N/A</c:v>
                </c:pt>
                <c:pt idx="9298">
                  <c:v>#N/A</c:v>
                </c:pt>
                <c:pt idx="9299">
                  <c:v>#N/A</c:v>
                </c:pt>
                <c:pt idx="9300">
                  <c:v>#N/A</c:v>
                </c:pt>
                <c:pt idx="9301">
                  <c:v>#N/A</c:v>
                </c:pt>
                <c:pt idx="9302">
                  <c:v>#N/A</c:v>
                </c:pt>
                <c:pt idx="9303">
                  <c:v>#N/A</c:v>
                </c:pt>
                <c:pt idx="9304">
                  <c:v>#N/A</c:v>
                </c:pt>
                <c:pt idx="9305">
                  <c:v>#N/A</c:v>
                </c:pt>
                <c:pt idx="9306">
                  <c:v>#N/A</c:v>
                </c:pt>
                <c:pt idx="9307">
                  <c:v>#N/A</c:v>
                </c:pt>
                <c:pt idx="9308">
                  <c:v>#N/A</c:v>
                </c:pt>
                <c:pt idx="9309">
                  <c:v>#N/A</c:v>
                </c:pt>
                <c:pt idx="9310">
                  <c:v>#N/A</c:v>
                </c:pt>
                <c:pt idx="9311">
                  <c:v>#N/A</c:v>
                </c:pt>
                <c:pt idx="9312">
                  <c:v>#N/A</c:v>
                </c:pt>
                <c:pt idx="9313">
                  <c:v>#N/A</c:v>
                </c:pt>
                <c:pt idx="9314">
                  <c:v>#N/A</c:v>
                </c:pt>
                <c:pt idx="9315">
                  <c:v>#N/A</c:v>
                </c:pt>
                <c:pt idx="9316">
                  <c:v>#N/A</c:v>
                </c:pt>
                <c:pt idx="9317">
                  <c:v>#N/A</c:v>
                </c:pt>
                <c:pt idx="9318">
                  <c:v>#N/A</c:v>
                </c:pt>
                <c:pt idx="9319">
                  <c:v>#N/A</c:v>
                </c:pt>
                <c:pt idx="9320">
                  <c:v>#N/A</c:v>
                </c:pt>
                <c:pt idx="9321">
                  <c:v>#N/A</c:v>
                </c:pt>
                <c:pt idx="9322">
                  <c:v>#N/A</c:v>
                </c:pt>
                <c:pt idx="9323">
                  <c:v>#N/A</c:v>
                </c:pt>
                <c:pt idx="9324">
                  <c:v>#N/A</c:v>
                </c:pt>
                <c:pt idx="9325">
                  <c:v>#N/A</c:v>
                </c:pt>
                <c:pt idx="9326">
                  <c:v>#N/A</c:v>
                </c:pt>
                <c:pt idx="9327">
                  <c:v>#N/A</c:v>
                </c:pt>
                <c:pt idx="9328">
                  <c:v>#N/A</c:v>
                </c:pt>
                <c:pt idx="9329">
                  <c:v>#N/A</c:v>
                </c:pt>
                <c:pt idx="9330">
                  <c:v>#N/A</c:v>
                </c:pt>
                <c:pt idx="9331">
                  <c:v>#N/A</c:v>
                </c:pt>
                <c:pt idx="9332">
                  <c:v>#N/A</c:v>
                </c:pt>
                <c:pt idx="9333">
                  <c:v>#N/A</c:v>
                </c:pt>
                <c:pt idx="9334">
                  <c:v>#N/A</c:v>
                </c:pt>
                <c:pt idx="9335">
                  <c:v>#N/A</c:v>
                </c:pt>
                <c:pt idx="9336">
                  <c:v>#N/A</c:v>
                </c:pt>
                <c:pt idx="9337">
                  <c:v>#N/A</c:v>
                </c:pt>
                <c:pt idx="9338">
                  <c:v>#N/A</c:v>
                </c:pt>
                <c:pt idx="9339">
                  <c:v>#N/A</c:v>
                </c:pt>
                <c:pt idx="9340">
                  <c:v>#N/A</c:v>
                </c:pt>
                <c:pt idx="9341">
                  <c:v>#N/A</c:v>
                </c:pt>
                <c:pt idx="9342">
                  <c:v>#N/A</c:v>
                </c:pt>
                <c:pt idx="9343">
                  <c:v>#N/A</c:v>
                </c:pt>
                <c:pt idx="9344">
                  <c:v>#N/A</c:v>
                </c:pt>
                <c:pt idx="9345">
                  <c:v>#N/A</c:v>
                </c:pt>
                <c:pt idx="9346">
                  <c:v>#N/A</c:v>
                </c:pt>
                <c:pt idx="9347">
                  <c:v>#N/A</c:v>
                </c:pt>
                <c:pt idx="9348">
                  <c:v>#N/A</c:v>
                </c:pt>
                <c:pt idx="9349">
                  <c:v>#N/A</c:v>
                </c:pt>
                <c:pt idx="9350">
                  <c:v>#N/A</c:v>
                </c:pt>
                <c:pt idx="9351">
                  <c:v>#N/A</c:v>
                </c:pt>
                <c:pt idx="9352">
                  <c:v>#N/A</c:v>
                </c:pt>
                <c:pt idx="9353">
                  <c:v>#N/A</c:v>
                </c:pt>
                <c:pt idx="9354">
                  <c:v>#N/A</c:v>
                </c:pt>
                <c:pt idx="9355">
                  <c:v>#N/A</c:v>
                </c:pt>
                <c:pt idx="9356">
                  <c:v>#N/A</c:v>
                </c:pt>
                <c:pt idx="9357">
                  <c:v>#N/A</c:v>
                </c:pt>
                <c:pt idx="9358">
                  <c:v>#N/A</c:v>
                </c:pt>
                <c:pt idx="9359">
                  <c:v>#N/A</c:v>
                </c:pt>
                <c:pt idx="9360">
                  <c:v>#N/A</c:v>
                </c:pt>
                <c:pt idx="9361">
                  <c:v>#N/A</c:v>
                </c:pt>
                <c:pt idx="9362">
                  <c:v>#N/A</c:v>
                </c:pt>
                <c:pt idx="9363">
                  <c:v>#N/A</c:v>
                </c:pt>
                <c:pt idx="9364">
                  <c:v>#N/A</c:v>
                </c:pt>
                <c:pt idx="9365">
                  <c:v>#N/A</c:v>
                </c:pt>
                <c:pt idx="9366">
                  <c:v>#N/A</c:v>
                </c:pt>
                <c:pt idx="9367">
                  <c:v>#N/A</c:v>
                </c:pt>
                <c:pt idx="9368">
                  <c:v>#N/A</c:v>
                </c:pt>
                <c:pt idx="9369">
                  <c:v>#N/A</c:v>
                </c:pt>
                <c:pt idx="9370">
                  <c:v>#N/A</c:v>
                </c:pt>
                <c:pt idx="9371">
                  <c:v>#N/A</c:v>
                </c:pt>
                <c:pt idx="9372">
                  <c:v>#N/A</c:v>
                </c:pt>
                <c:pt idx="9373">
                  <c:v>#N/A</c:v>
                </c:pt>
                <c:pt idx="9374">
                  <c:v>#N/A</c:v>
                </c:pt>
                <c:pt idx="9375">
                  <c:v>#N/A</c:v>
                </c:pt>
                <c:pt idx="9376">
                  <c:v>#N/A</c:v>
                </c:pt>
                <c:pt idx="9377">
                  <c:v>#N/A</c:v>
                </c:pt>
                <c:pt idx="9378">
                  <c:v>#N/A</c:v>
                </c:pt>
                <c:pt idx="9379">
                  <c:v>#N/A</c:v>
                </c:pt>
                <c:pt idx="9380">
                  <c:v>#N/A</c:v>
                </c:pt>
                <c:pt idx="9381">
                  <c:v>#N/A</c:v>
                </c:pt>
                <c:pt idx="9382">
                  <c:v>#N/A</c:v>
                </c:pt>
                <c:pt idx="9383">
                  <c:v>#N/A</c:v>
                </c:pt>
                <c:pt idx="9384">
                  <c:v>#N/A</c:v>
                </c:pt>
                <c:pt idx="9385">
                  <c:v>#N/A</c:v>
                </c:pt>
                <c:pt idx="9386">
                  <c:v>#N/A</c:v>
                </c:pt>
                <c:pt idx="9387">
                  <c:v>#N/A</c:v>
                </c:pt>
                <c:pt idx="9388">
                  <c:v>#N/A</c:v>
                </c:pt>
                <c:pt idx="9389">
                  <c:v>#N/A</c:v>
                </c:pt>
                <c:pt idx="9390">
                  <c:v>#N/A</c:v>
                </c:pt>
                <c:pt idx="9391">
                  <c:v>#N/A</c:v>
                </c:pt>
                <c:pt idx="9392">
                  <c:v>#N/A</c:v>
                </c:pt>
                <c:pt idx="9393">
                  <c:v>#N/A</c:v>
                </c:pt>
                <c:pt idx="9394">
                  <c:v>#N/A</c:v>
                </c:pt>
                <c:pt idx="9395">
                  <c:v>#N/A</c:v>
                </c:pt>
                <c:pt idx="9396">
                  <c:v>#N/A</c:v>
                </c:pt>
                <c:pt idx="9397">
                  <c:v>#N/A</c:v>
                </c:pt>
                <c:pt idx="9398">
                  <c:v>#N/A</c:v>
                </c:pt>
                <c:pt idx="9399">
                  <c:v>#N/A</c:v>
                </c:pt>
                <c:pt idx="9400">
                  <c:v>#N/A</c:v>
                </c:pt>
                <c:pt idx="9401">
                  <c:v>#N/A</c:v>
                </c:pt>
                <c:pt idx="9402">
                  <c:v>#N/A</c:v>
                </c:pt>
                <c:pt idx="9403">
                  <c:v>#N/A</c:v>
                </c:pt>
                <c:pt idx="9404">
                  <c:v>#N/A</c:v>
                </c:pt>
                <c:pt idx="9405">
                  <c:v>#N/A</c:v>
                </c:pt>
                <c:pt idx="9406">
                  <c:v>#N/A</c:v>
                </c:pt>
                <c:pt idx="9407">
                  <c:v>#N/A</c:v>
                </c:pt>
                <c:pt idx="9408">
                  <c:v>#N/A</c:v>
                </c:pt>
                <c:pt idx="9409">
                  <c:v>#N/A</c:v>
                </c:pt>
                <c:pt idx="9410">
                  <c:v>#N/A</c:v>
                </c:pt>
                <c:pt idx="9411">
                  <c:v>#N/A</c:v>
                </c:pt>
                <c:pt idx="9412">
                  <c:v>#N/A</c:v>
                </c:pt>
                <c:pt idx="9413">
                  <c:v>#N/A</c:v>
                </c:pt>
                <c:pt idx="9414">
                  <c:v>#N/A</c:v>
                </c:pt>
                <c:pt idx="9415">
                  <c:v>#N/A</c:v>
                </c:pt>
                <c:pt idx="9416">
                  <c:v>#N/A</c:v>
                </c:pt>
                <c:pt idx="9417">
                  <c:v>#N/A</c:v>
                </c:pt>
                <c:pt idx="9418">
                  <c:v>#N/A</c:v>
                </c:pt>
                <c:pt idx="9419">
                  <c:v>#N/A</c:v>
                </c:pt>
                <c:pt idx="9420">
                  <c:v>#N/A</c:v>
                </c:pt>
                <c:pt idx="9421">
                  <c:v>#N/A</c:v>
                </c:pt>
                <c:pt idx="9422">
                  <c:v>#N/A</c:v>
                </c:pt>
                <c:pt idx="9423">
                  <c:v>#N/A</c:v>
                </c:pt>
                <c:pt idx="9424">
                  <c:v>#N/A</c:v>
                </c:pt>
                <c:pt idx="9425">
                  <c:v>#N/A</c:v>
                </c:pt>
                <c:pt idx="9426">
                  <c:v>#N/A</c:v>
                </c:pt>
                <c:pt idx="9427">
                  <c:v>#N/A</c:v>
                </c:pt>
                <c:pt idx="9428">
                  <c:v>#N/A</c:v>
                </c:pt>
                <c:pt idx="9429">
                  <c:v>#N/A</c:v>
                </c:pt>
                <c:pt idx="9430">
                  <c:v>#N/A</c:v>
                </c:pt>
                <c:pt idx="9431">
                  <c:v>#N/A</c:v>
                </c:pt>
                <c:pt idx="9432">
                  <c:v>#N/A</c:v>
                </c:pt>
                <c:pt idx="9433">
                  <c:v>#N/A</c:v>
                </c:pt>
                <c:pt idx="9434">
                  <c:v>#N/A</c:v>
                </c:pt>
                <c:pt idx="9435">
                  <c:v>#N/A</c:v>
                </c:pt>
                <c:pt idx="9436">
                  <c:v>#N/A</c:v>
                </c:pt>
                <c:pt idx="9437">
                  <c:v>#N/A</c:v>
                </c:pt>
                <c:pt idx="9438">
                  <c:v>#N/A</c:v>
                </c:pt>
                <c:pt idx="9439">
                  <c:v>#N/A</c:v>
                </c:pt>
                <c:pt idx="9440">
                  <c:v>#N/A</c:v>
                </c:pt>
                <c:pt idx="9441">
                  <c:v>#N/A</c:v>
                </c:pt>
                <c:pt idx="9442">
                  <c:v>#N/A</c:v>
                </c:pt>
                <c:pt idx="9443">
                  <c:v>#N/A</c:v>
                </c:pt>
                <c:pt idx="9444">
                  <c:v>#N/A</c:v>
                </c:pt>
                <c:pt idx="9445">
                  <c:v>#N/A</c:v>
                </c:pt>
                <c:pt idx="9446">
                  <c:v>#N/A</c:v>
                </c:pt>
                <c:pt idx="9447">
                  <c:v>#N/A</c:v>
                </c:pt>
                <c:pt idx="9448">
                  <c:v>#N/A</c:v>
                </c:pt>
                <c:pt idx="9449">
                  <c:v>#N/A</c:v>
                </c:pt>
                <c:pt idx="9450">
                  <c:v>#N/A</c:v>
                </c:pt>
                <c:pt idx="9451">
                  <c:v>#N/A</c:v>
                </c:pt>
                <c:pt idx="9452">
                  <c:v>#N/A</c:v>
                </c:pt>
                <c:pt idx="9453">
                  <c:v>#N/A</c:v>
                </c:pt>
                <c:pt idx="9454">
                  <c:v>#N/A</c:v>
                </c:pt>
                <c:pt idx="9455">
                  <c:v>#N/A</c:v>
                </c:pt>
                <c:pt idx="9456">
                  <c:v>#N/A</c:v>
                </c:pt>
                <c:pt idx="9457">
                  <c:v>#N/A</c:v>
                </c:pt>
                <c:pt idx="9458">
                  <c:v>#N/A</c:v>
                </c:pt>
                <c:pt idx="9459">
                  <c:v>#N/A</c:v>
                </c:pt>
                <c:pt idx="9460">
                  <c:v>#N/A</c:v>
                </c:pt>
                <c:pt idx="9461">
                  <c:v>#N/A</c:v>
                </c:pt>
                <c:pt idx="9462">
                  <c:v>#N/A</c:v>
                </c:pt>
                <c:pt idx="9463">
                  <c:v>#N/A</c:v>
                </c:pt>
                <c:pt idx="9464">
                  <c:v>#N/A</c:v>
                </c:pt>
                <c:pt idx="9465">
                  <c:v>#N/A</c:v>
                </c:pt>
                <c:pt idx="9466">
                  <c:v>#N/A</c:v>
                </c:pt>
                <c:pt idx="9467">
                  <c:v>#N/A</c:v>
                </c:pt>
                <c:pt idx="9468">
                  <c:v>#N/A</c:v>
                </c:pt>
                <c:pt idx="9469">
                  <c:v>#N/A</c:v>
                </c:pt>
                <c:pt idx="9470">
                  <c:v>#N/A</c:v>
                </c:pt>
                <c:pt idx="9471">
                  <c:v>#N/A</c:v>
                </c:pt>
                <c:pt idx="9472">
                  <c:v>#N/A</c:v>
                </c:pt>
                <c:pt idx="9473">
                  <c:v>#N/A</c:v>
                </c:pt>
                <c:pt idx="9474">
                  <c:v>#N/A</c:v>
                </c:pt>
                <c:pt idx="9475">
                  <c:v>#N/A</c:v>
                </c:pt>
                <c:pt idx="9476">
                  <c:v>#N/A</c:v>
                </c:pt>
                <c:pt idx="9477">
                  <c:v>#N/A</c:v>
                </c:pt>
                <c:pt idx="9478">
                  <c:v>#N/A</c:v>
                </c:pt>
                <c:pt idx="9479">
                  <c:v>#N/A</c:v>
                </c:pt>
                <c:pt idx="9480">
                  <c:v>#N/A</c:v>
                </c:pt>
                <c:pt idx="9481">
                  <c:v>#N/A</c:v>
                </c:pt>
                <c:pt idx="9482">
                  <c:v>#N/A</c:v>
                </c:pt>
                <c:pt idx="9483">
                  <c:v>#N/A</c:v>
                </c:pt>
                <c:pt idx="9484">
                  <c:v>#N/A</c:v>
                </c:pt>
                <c:pt idx="9485">
                  <c:v>#N/A</c:v>
                </c:pt>
                <c:pt idx="9486">
                  <c:v>#N/A</c:v>
                </c:pt>
                <c:pt idx="9487">
                  <c:v>#N/A</c:v>
                </c:pt>
                <c:pt idx="9488">
                  <c:v>#N/A</c:v>
                </c:pt>
                <c:pt idx="9489">
                  <c:v>#N/A</c:v>
                </c:pt>
                <c:pt idx="9490">
                  <c:v>#N/A</c:v>
                </c:pt>
                <c:pt idx="9491">
                  <c:v>#N/A</c:v>
                </c:pt>
                <c:pt idx="9492">
                  <c:v>#N/A</c:v>
                </c:pt>
                <c:pt idx="9493">
                  <c:v>#N/A</c:v>
                </c:pt>
                <c:pt idx="9494">
                  <c:v>#N/A</c:v>
                </c:pt>
                <c:pt idx="9495">
                  <c:v>#N/A</c:v>
                </c:pt>
                <c:pt idx="9496">
                  <c:v>#N/A</c:v>
                </c:pt>
                <c:pt idx="9497">
                  <c:v>#N/A</c:v>
                </c:pt>
                <c:pt idx="9498">
                  <c:v>#N/A</c:v>
                </c:pt>
                <c:pt idx="9499">
                  <c:v>#N/A</c:v>
                </c:pt>
                <c:pt idx="9500">
                  <c:v>#N/A</c:v>
                </c:pt>
                <c:pt idx="9501">
                  <c:v>#N/A</c:v>
                </c:pt>
                <c:pt idx="9502">
                  <c:v>#N/A</c:v>
                </c:pt>
                <c:pt idx="9503">
                  <c:v>#N/A</c:v>
                </c:pt>
                <c:pt idx="9504">
                  <c:v>#N/A</c:v>
                </c:pt>
                <c:pt idx="9505">
                  <c:v>#N/A</c:v>
                </c:pt>
                <c:pt idx="9506">
                  <c:v>#N/A</c:v>
                </c:pt>
                <c:pt idx="9507">
                  <c:v>#N/A</c:v>
                </c:pt>
                <c:pt idx="9508">
                  <c:v>#N/A</c:v>
                </c:pt>
                <c:pt idx="9509">
                  <c:v>#N/A</c:v>
                </c:pt>
                <c:pt idx="9510">
                  <c:v>#N/A</c:v>
                </c:pt>
                <c:pt idx="9511">
                  <c:v>#N/A</c:v>
                </c:pt>
                <c:pt idx="9512">
                  <c:v>#N/A</c:v>
                </c:pt>
                <c:pt idx="9513">
                  <c:v>#N/A</c:v>
                </c:pt>
                <c:pt idx="9514">
                  <c:v>#N/A</c:v>
                </c:pt>
                <c:pt idx="9515">
                  <c:v>#N/A</c:v>
                </c:pt>
                <c:pt idx="9516">
                  <c:v>#N/A</c:v>
                </c:pt>
                <c:pt idx="9517">
                  <c:v>#N/A</c:v>
                </c:pt>
                <c:pt idx="9518">
                  <c:v>#N/A</c:v>
                </c:pt>
                <c:pt idx="9519">
                  <c:v>#N/A</c:v>
                </c:pt>
                <c:pt idx="9520">
                  <c:v>#N/A</c:v>
                </c:pt>
                <c:pt idx="9521">
                  <c:v>#N/A</c:v>
                </c:pt>
                <c:pt idx="9522">
                  <c:v>#N/A</c:v>
                </c:pt>
                <c:pt idx="9523">
                  <c:v>#N/A</c:v>
                </c:pt>
                <c:pt idx="9524">
                  <c:v>#N/A</c:v>
                </c:pt>
                <c:pt idx="9525">
                  <c:v>#N/A</c:v>
                </c:pt>
                <c:pt idx="9526">
                  <c:v>#N/A</c:v>
                </c:pt>
                <c:pt idx="9527">
                  <c:v>#N/A</c:v>
                </c:pt>
                <c:pt idx="9528">
                  <c:v>#N/A</c:v>
                </c:pt>
                <c:pt idx="9529">
                  <c:v>#N/A</c:v>
                </c:pt>
                <c:pt idx="9530">
                  <c:v>#N/A</c:v>
                </c:pt>
                <c:pt idx="9531">
                  <c:v>#N/A</c:v>
                </c:pt>
                <c:pt idx="9532">
                  <c:v>#N/A</c:v>
                </c:pt>
                <c:pt idx="9533">
                  <c:v>#N/A</c:v>
                </c:pt>
                <c:pt idx="9534">
                  <c:v>#N/A</c:v>
                </c:pt>
                <c:pt idx="9535">
                  <c:v>#N/A</c:v>
                </c:pt>
                <c:pt idx="9536">
                  <c:v>#N/A</c:v>
                </c:pt>
                <c:pt idx="9537">
                  <c:v>#N/A</c:v>
                </c:pt>
                <c:pt idx="9538">
                  <c:v>#N/A</c:v>
                </c:pt>
                <c:pt idx="9539">
                  <c:v>#N/A</c:v>
                </c:pt>
                <c:pt idx="9540">
                  <c:v>#N/A</c:v>
                </c:pt>
                <c:pt idx="9541">
                  <c:v>#N/A</c:v>
                </c:pt>
                <c:pt idx="9542">
                  <c:v>#N/A</c:v>
                </c:pt>
                <c:pt idx="9543">
                  <c:v>#N/A</c:v>
                </c:pt>
                <c:pt idx="9544">
                  <c:v>#N/A</c:v>
                </c:pt>
                <c:pt idx="9545">
                  <c:v>#N/A</c:v>
                </c:pt>
                <c:pt idx="9546">
                  <c:v>#N/A</c:v>
                </c:pt>
                <c:pt idx="9547">
                  <c:v>#N/A</c:v>
                </c:pt>
                <c:pt idx="9548">
                  <c:v>#N/A</c:v>
                </c:pt>
                <c:pt idx="9549">
                  <c:v>#N/A</c:v>
                </c:pt>
                <c:pt idx="9550">
                  <c:v>#N/A</c:v>
                </c:pt>
                <c:pt idx="9551">
                  <c:v>#N/A</c:v>
                </c:pt>
                <c:pt idx="9552">
                  <c:v>#N/A</c:v>
                </c:pt>
                <c:pt idx="9553">
                  <c:v>#N/A</c:v>
                </c:pt>
                <c:pt idx="9554">
                  <c:v>#N/A</c:v>
                </c:pt>
                <c:pt idx="9555">
                  <c:v>#N/A</c:v>
                </c:pt>
                <c:pt idx="9556">
                  <c:v>#N/A</c:v>
                </c:pt>
                <c:pt idx="9557">
                  <c:v>#N/A</c:v>
                </c:pt>
                <c:pt idx="9558">
                  <c:v>#N/A</c:v>
                </c:pt>
                <c:pt idx="9559">
                  <c:v>#N/A</c:v>
                </c:pt>
                <c:pt idx="9560">
                  <c:v>#N/A</c:v>
                </c:pt>
                <c:pt idx="9561">
                  <c:v>#N/A</c:v>
                </c:pt>
                <c:pt idx="9562">
                  <c:v>#N/A</c:v>
                </c:pt>
                <c:pt idx="9563">
                  <c:v>#N/A</c:v>
                </c:pt>
                <c:pt idx="9564">
                  <c:v>#N/A</c:v>
                </c:pt>
                <c:pt idx="9565">
                  <c:v>#N/A</c:v>
                </c:pt>
                <c:pt idx="9566">
                  <c:v>#N/A</c:v>
                </c:pt>
                <c:pt idx="9567">
                  <c:v>#N/A</c:v>
                </c:pt>
                <c:pt idx="9568">
                  <c:v>#N/A</c:v>
                </c:pt>
                <c:pt idx="9569">
                  <c:v>#N/A</c:v>
                </c:pt>
                <c:pt idx="9570">
                  <c:v>#N/A</c:v>
                </c:pt>
                <c:pt idx="9571">
                  <c:v>#N/A</c:v>
                </c:pt>
                <c:pt idx="9572">
                  <c:v>#N/A</c:v>
                </c:pt>
                <c:pt idx="9573">
                  <c:v>#N/A</c:v>
                </c:pt>
                <c:pt idx="9574">
                  <c:v>#N/A</c:v>
                </c:pt>
                <c:pt idx="9575">
                  <c:v>#N/A</c:v>
                </c:pt>
                <c:pt idx="9576">
                  <c:v>#N/A</c:v>
                </c:pt>
                <c:pt idx="9577">
                  <c:v>#N/A</c:v>
                </c:pt>
                <c:pt idx="9578">
                  <c:v>#N/A</c:v>
                </c:pt>
                <c:pt idx="9579">
                  <c:v>#N/A</c:v>
                </c:pt>
                <c:pt idx="9580">
                  <c:v>#N/A</c:v>
                </c:pt>
                <c:pt idx="9581">
                  <c:v>#N/A</c:v>
                </c:pt>
                <c:pt idx="9582">
                  <c:v>#N/A</c:v>
                </c:pt>
                <c:pt idx="9583">
                  <c:v>#N/A</c:v>
                </c:pt>
                <c:pt idx="9584">
                  <c:v>#N/A</c:v>
                </c:pt>
                <c:pt idx="9585">
                  <c:v>#N/A</c:v>
                </c:pt>
                <c:pt idx="9586">
                  <c:v>#N/A</c:v>
                </c:pt>
                <c:pt idx="9587">
                  <c:v>#N/A</c:v>
                </c:pt>
                <c:pt idx="9588">
                  <c:v>#N/A</c:v>
                </c:pt>
                <c:pt idx="9589">
                  <c:v>#N/A</c:v>
                </c:pt>
                <c:pt idx="9590">
                  <c:v>#N/A</c:v>
                </c:pt>
                <c:pt idx="9591">
                  <c:v>#N/A</c:v>
                </c:pt>
                <c:pt idx="9592">
                  <c:v>#N/A</c:v>
                </c:pt>
                <c:pt idx="9593">
                  <c:v>#N/A</c:v>
                </c:pt>
                <c:pt idx="9594">
                  <c:v>#N/A</c:v>
                </c:pt>
                <c:pt idx="9595">
                  <c:v>#N/A</c:v>
                </c:pt>
                <c:pt idx="9596">
                  <c:v>#N/A</c:v>
                </c:pt>
                <c:pt idx="9597">
                  <c:v>#N/A</c:v>
                </c:pt>
                <c:pt idx="9598">
                  <c:v>#N/A</c:v>
                </c:pt>
                <c:pt idx="9599">
                  <c:v>#N/A</c:v>
                </c:pt>
                <c:pt idx="9600">
                  <c:v>#N/A</c:v>
                </c:pt>
                <c:pt idx="9601">
                  <c:v>#N/A</c:v>
                </c:pt>
                <c:pt idx="9602">
                  <c:v>#N/A</c:v>
                </c:pt>
                <c:pt idx="9603">
                  <c:v>#N/A</c:v>
                </c:pt>
                <c:pt idx="9604">
                  <c:v>#N/A</c:v>
                </c:pt>
                <c:pt idx="9605">
                  <c:v>#N/A</c:v>
                </c:pt>
                <c:pt idx="9606">
                  <c:v>#N/A</c:v>
                </c:pt>
                <c:pt idx="9607">
                  <c:v>#N/A</c:v>
                </c:pt>
                <c:pt idx="9608">
                  <c:v>#N/A</c:v>
                </c:pt>
                <c:pt idx="9609">
                  <c:v>#N/A</c:v>
                </c:pt>
                <c:pt idx="9610">
                  <c:v>#N/A</c:v>
                </c:pt>
                <c:pt idx="9611">
                  <c:v>#N/A</c:v>
                </c:pt>
                <c:pt idx="9612">
                  <c:v>#N/A</c:v>
                </c:pt>
                <c:pt idx="9613">
                  <c:v>#N/A</c:v>
                </c:pt>
                <c:pt idx="9614">
                  <c:v>#N/A</c:v>
                </c:pt>
                <c:pt idx="9615">
                  <c:v>#N/A</c:v>
                </c:pt>
                <c:pt idx="9616">
                  <c:v>#N/A</c:v>
                </c:pt>
                <c:pt idx="9617">
                  <c:v>#N/A</c:v>
                </c:pt>
                <c:pt idx="9618">
                  <c:v>#N/A</c:v>
                </c:pt>
                <c:pt idx="9619">
                  <c:v>#N/A</c:v>
                </c:pt>
                <c:pt idx="9620">
                  <c:v>#N/A</c:v>
                </c:pt>
                <c:pt idx="9621">
                  <c:v>#N/A</c:v>
                </c:pt>
                <c:pt idx="9622">
                  <c:v>#N/A</c:v>
                </c:pt>
                <c:pt idx="9623">
                  <c:v>#N/A</c:v>
                </c:pt>
                <c:pt idx="9624">
                  <c:v>#N/A</c:v>
                </c:pt>
                <c:pt idx="9625">
                  <c:v>#N/A</c:v>
                </c:pt>
                <c:pt idx="9626">
                  <c:v>#N/A</c:v>
                </c:pt>
                <c:pt idx="9627">
                  <c:v>#N/A</c:v>
                </c:pt>
                <c:pt idx="9628">
                  <c:v>#N/A</c:v>
                </c:pt>
                <c:pt idx="9629">
                  <c:v>#N/A</c:v>
                </c:pt>
                <c:pt idx="9630">
                  <c:v>#N/A</c:v>
                </c:pt>
                <c:pt idx="9631">
                  <c:v>#N/A</c:v>
                </c:pt>
                <c:pt idx="9632">
                  <c:v>#N/A</c:v>
                </c:pt>
                <c:pt idx="9633">
                  <c:v>#N/A</c:v>
                </c:pt>
                <c:pt idx="9634">
                  <c:v>#N/A</c:v>
                </c:pt>
                <c:pt idx="9635">
                  <c:v>#N/A</c:v>
                </c:pt>
                <c:pt idx="9636">
                  <c:v>#N/A</c:v>
                </c:pt>
                <c:pt idx="9637">
                  <c:v>#N/A</c:v>
                </c:pt>
                <c:pt idx="9638">
                  <c:v>#N/A</c:v>
                </c:pt>
                <c:pt idx="9639">
                  <c:v>#N/A</c:v>
                </c:pt>
                <c:pt idx="9640">
                  <c:v>#N/A</c:v>
                </c:pt>
                <c:pt idx="9641">
                  <c:v>#N/A</c:v>
                </c:pt>
                <c:pt idx="9642">
                  <c:v>#N/A</c:v>
                </c:pt>
                <c:pt idx="9643">
                  <c:v>#N/A</c:v>
                </c:pt>
                <c:pt idx="9644">
                  <c:v>#N/A</c:v>
                </c:pt>
                <c:pt idx="9645">
                  <c:v>#N/A</c:v>
                </c:pt>
                <c:pt idx="9646">
                  <c:v>#N/A</c:v>
                </c:pt>
                <c:pt idx="9647">
                  <c:v>#N/A</c:v>
                </c:pt>
                <c:pt idx="9648">
                  <c:v>#N/A</c:v>
                </c:pt>
                <c:pt idx="9649">
                  <c:v>#N/A</c:v>
                </c:pt>
                <c:pt idx="9650">
                  <c:v>#N/A</c:v>
                </c:pt>
                <c:pt idx="9651">
                  <c:v>#N/A</c:v>
                </c:pt>
                <c:pt idx="9652">
                  <c:v>#N/A</c:v>
                </c:pt>
                <c:pt idx="9653">
                  <c:v>#N/A</c:v>
                </c:pt>
                <c:pt idx="9654">
                  <c:v>#N/A</c:v>
                </c:pt>
                <c:pt idx="9655">
                  <c:v>#N/A</c:v>
                </c:pt>
                <c:pt idx="9656">
                  <c:v>#N/A</c:v>
                </c:pt>
                <c:pt idx="9657">
                  <c:v>#N/A</c:v>
                </c:pt>
                <c:pt idx="9658">
                  <c:v>#N/A</c:v>
                </c:pt>
                <c:pt idx="9659">
                  <c:v>#N/A</c:v>
                </c:pt>
                <c:pt idx="9660">
                  <c:v>#N/A</c:v>
                </c:pt>
                <c:pt idx="9661">
                  <c:v>#N/A</c:v>
                </c:pt>
                <c:pt idx="9662">
                  <c:v>#N/A</c:v>
                </c:pt>
                <c:pt idx="9663">
                  <c:v>#N/A</c:v>
                </c:pt>
                <c:pt idx="9664">
                  <c:v>#N/A</c:v>
                </c:pt>
                <c:pt idx="9665">
                  <c:v>#N/A</c:v>
                </c:pt>
                <c:pt idx="9666">
                  <c:v>#N/A</c:v>
                </c:pt>
                <c:pt idx="9667">
                  <c:v>#N/A</c:v>
                </c:pt>
                <c:pt idx="9668">
                  <c:v>#N/A</c:v>
                </c:pt>
                <c:pt idx="9669">
                  <c:v>#N/A</c:v>
                </c:pt>
                <c:pt idx="9670">
                  <c:v>#N/A</c:v>
                </c:pt>
                <c:pt idx="9671">
                  <c:v>#N/A</c:v>
                </c:pt>
                <c:pt idx="9672">
                  <c:v>#N/A</c:v>
                </c:pt>
                <c:pt idx="9673">
                  <c:v>#N/A</c:v>
                </c:pt>
                <c:pt idx="9674">
                  <c:v>#N/A</c:v>
                </c:pt>
                <c:pt idx="9675">
                  <c:v>#N/A</c:v>
                </c:pt>
                <c:pt idx="9676">
                  <c:v>#N/A</c:v>
                </c:pt>
                <c:pt idx="9677">
                  <c:v>#N/A</c:v>
                </c:pt>
                <c:pt idx="9678">
                  <c:v>#N/A</c:v>
                </c:pt>
                <c:pt idx="9679">
                  <c:v>#N/A</c:v>
                </c:pt>
                <c:pt idx="9680">
                  <c:v>#N/A</c:v>
                </c:pt>
                <c:pt idx="9681">
                  <c:v>#N/A</c:v>
                </c:pt>
                <c:pt idx="9682">
                  <c:v>#N/A</c:v>
                </c:pt>
                <c:pt idx="9683">
                  <c:v>#N/A</c:v>
                </c:pt>
                <c:pt idx="9684">
                  <c:v>#N/A</c:v>
                </c:pt>
                <c:pt idx="9685">
                  <c:v>#N/A</c:v>
                </c:pt>
                <c:pt idx="9686">
                  <c:v>#N/A</c:v>
                </c:pt>
                <c:pt idx="9687">
                  <c:v>#N/A</c:v>
                </c:pt>
                <c:pt idx="9688">
                  <c:v>#N/A</c:v>
                </c:pt>
                <c:pt idx="9689">
                  <c:v>#N/A</c:v>
                </c:pt>
                <c:pt idx="9690">
                  <c:v>#N/A</c:v>
                </c:pt>
                <c:pt idx="9691">
                  <c:v>#N/A</c:v>
                </c:pt>
                <c:pt idx="9692">
                  <c:v>#N/A</c:v>
                </c:pt>
                <c:pt idx="9693">
                  <c:v>#N/A</c:v>
                </c:pt>
                <c:pt idx="9694">
                  <c:v>#N/A</c:v>
                </c:pt>
                <c:pt idx="9695">
                  <c:v>#N/A</c:v>
                </c:pt>
                <c:pt idx="9696">
                  <c:v>#N/A</c:v>
                </c:pt>
                <c:pt idx="9697">
                  <c:v>#N/A</c:v>
                </c:pt>
                <c:pt idx="9698">
                  <c:v>#N/A</c:v>
                </c:pt>
                <c:pt idx="9699">
                  <c:v>#N/A</c:v>
                </c:pt>
                <c:pt idx="9700">
                  <c:v>#N/A</c:v>
                </c:pt>
                <c:pt idx="9701">
                  <c:v>#N/A</c:v>
                </c:pt>
                <c:pt idx="9702">
                  <c:v>#N/A</c:v>
                </c:pt>
                <c:pt idx="9703">
                  <c:v>#N/A</c:v>
                </c:pt>
                <c:pt idx="9704">
                  <c:v>#N/A</c:v>
                </c:pt>
                <c:pt idx="9705">
                  <c:v>#N/A</c:v>
                </c:pt>
                <c:pt idx="9706">
                  <c:v>#N/A</c:v>
                </c:pt>
                <c:pt idx="9707">
                  <c:v>#N/A</c:v>
                </c:pt>
                <c:pt idx="9708">
                  <c:v>#N/A</c:v>
                </c:pt>
                <c:pt idx="9709">
                  <c:v>#N/A</c:v>
                </c:pt>
                <c:pt idx="9710">
                  <c:v>#N/A</c:v>
                </c:pt>
                <c:pt idx="9711">
                  <c:v>#N/A</c:v>
                </c:pt>
                <c:pt idx="9712">
                  <c:v>#N/A</c:v>
                </c:pt>
                <c:pt idx="9713">
                  <c:v>#N/A</c:v>
                </c:pt>
                <c:pt idx="9714">
                  <c:v>#N/A</c:v>
                </c:pt>
                <c:pt idx="9715">
                  <c:v>#N/A</c:v>
                </c:pt>
                <c:pt idx="9716">
                  <c:v>#N/A</c:v>
                </c:pt>
                <c:pt idx="9717">
                  <c:v>#N/A</c:v>
                </c:pt>
                <c:pt idx="9718">
                  <c:v>#N/A</c:v>
                </c:pt>
                <c:pt idx="9719">
                  <c:v>#N/A</c:v>
                </c:pt>
                <c:pt idx="9720">
                  <c:v>#N/A</c:v>
                </c:pt>
                <c:pt idx="9721">
                  <c:v>#N/A</c:v>
                </c:pt>
                <c:pt idx="9722">
                  <c:v>#N/A</c:v>
                </c:pt>
                <c:pt idx="9723">
                  <c:v>#N/A</c:v>
                </c:pt>
                <c:pt idx="9724">
                  <c:v>#N/A</c:v>
                </c:pt>
                <c:pt idx="9725">
                  <c:v>#N/A</c:v>
                </c:pt>
                <c:pt idx="9726">
                  <c:v>#N/A</c:v>
                </c:pt>
                <c:pt idx="9727">
                  <c:v>#N/A</c:v>
                </c:pt>
                <c:pt idx="9728">
                  <c:v>#N/A</c:v>
                </c:pt>
                <c:pt idx="9729">
                  <c:v>#N/A</c:v>
                </c:pt>
                <c:pt idx="9730">
                  <c:v>#N/A</c:v>
                </c:pt>
                <c:pt idx="9731">
                  <c:v>#N/A</c:v>
                </c:pt>
                <c:pt idx="9732">
                  <c:v>#N/A</c:v>
                </c:pt>
                <c:pt idx="9733">
                  <c:v>#N/A</c:v>
                </c:pt>
                <c:pt idx="9734">
                  <c:v>#N/A</c:v>
                </c:pt>
                <c:pt idx="9735">
                  <c:v>#N/A</c:v>
                </c:pt>
                <c:pt idx="9736">
                  <c:v>#N/A</c:v>
                </c:pt>
                <c:pt idx="9737">
                  <c:v>#N/A</c:v>
                </c:pt>
                <c:pt idx="9738">
                  <c:v>#N/A</c:v>
                </c:pt>
                <c:pt idx="9739">
                  <c:v>#N/A</c:v>
                </c:pt>
                <c:pt idx="9740">
                  <c:v>#N/A</c:v>
                </c:pt>
                <c:pt idx="9741">
                  <c:v>#N/A</c:v>
                </c:pt>
                <c:pt idx="9742">
                  <c:v>#N/A</c:v>
                </c:pt>
                <c:pt idx="9743">
                  <c:v>#N/A</c:v>
                </c:pt>
                <c:pt idx="9744">
                  <c:v>#N/A</c:v>
                </c:pt>
                <c:pt idx="9745">
                  <c:v>#N/A</c:v>
                </c:pt>
                <c:pt idx="9746">
                  <c:v>#N/A</c:v>
                </c:pt>
                <c:pt idx="9747">
                  <c:v>#N/A</c:v>
                </c:pt>
                <c:pt idx="9748">
                  <c:v>#N/A</c:v>
                </c:pt>
                <c:pt idx="9749">
                  <c:v>#N/A</c:v>
                </c:pt>
                <c:pt idx="9750">
                  <c:v>#N/A</c:v>
                </c:pt>
                <c:pt idx="9751">
                  <c:v>#N/A</c:v>
                </c:pt>
                <c:pt idx="9752">
                  <c:v>#N/A</c:v>
                </c:pt>
                <c:pt idx="9753">
                  <c:v>#N/A</c:v>
                </c:pt>
                <c:pt idx="9754">
                  <c:v>#N/A</c:v>
                </c:pt>
                <c:pt idx="9755">
                  <c:v>#N/A</c:v>
                </c:pt>
                <c:pt idx="9756">
                  <c:v>#N/A</c:v>
                </c:pt>
                <c:pt idx="9757">
                  <c:v>#N/A</c:v>
                </c:pt>
                <c:pt idx="9758">
                  <c:v>#N/A</c:v>
                </c:pt>
                <c:pt idx="9759">
                  <c:v>#N/A</c:v>
                </c:pt>
                <c:pt idx="9760">
                  <c:v>#N/A</c:v>
                </c:pt>
                <c:pt idx="9761">
                  <c:v>#N/A</c:v>
                </c:pt>
                <c:pt idx="9762">
                  <c:v>#N/A</c:v>
                </c:pt>
                <c:pt idx="9763">
                  <c:v>#N/A</c:v>
                </c:pt>
                <c:pt idx="9764">
                  <c:v>#N/A</c:v>
                </c:pt>
                <c:pt idx="9765">
                  <c:v>#N/A</c:v>
                </c:pt>
                <c:pt idx="9766">
                  <c:v>#N/A</c:v>
                </c:pt>
                <c:pt idx="9767">
                  <c:v>#N/A</c:v>
                </c:pt>
                <c:pt idx="9768">
                  <c:v>#N/A</c:v>
                </c:pt>
                <c:pt idx="9769">
                  <c:v>#N/A</c:v>
                </c:pt>
                <c:pt idx="9770">
                  <c:v>#N/A</c:v>
                </c:pt>
                <c:pt idx="9771">
                  <c:v>#N/A</c:v>
                </c:pt>
                <c:pt idx="9772">
                  <c:v>#N/A</c:v>
                </c:pt>
                <c:pt idx="9773">
                  <c:v>#N/A</c:v>
                </c:pt>
                <c:pt idx="9774">
                  <c:v>#N/A</c:v>
                </c:pt>
                <c:pt idx="9775">
                  <c:v>#N/A</c:v>
                </c:pt>
                <c:pt idx="9776">
                  <c:v>#N/A</c:v>
                </c:pt>
                <c:pt idx="9777">
                  <c:v>#N/A</c:v>
                </c:pt>
                <c:pt idx="9778">
                  <c:v>#N/A</c:v>
                </c:pt>
                <c:pt idx="9779">
                  <c:v>#N/A</c:v>
                </c:pt>
                <c:pt idx="9780">
                  <c:v>#N/A</c:v>
                </c:pt>
                <c:pt idx="9781">
                  <c:v>#N/A</c:v>
                </c:pt>
                <c:pt idx="9782">
                  <c:v>#N/A</c:v>
                </c:pt>
                <c:pt idx="9783">
                  <c:v>#N/A</c:v>
                </c:pt>
                <c:pt idx="9784">
                  <c:v>#N/A</c:v>
                </c:pt>
                <c:pt idx="9785">
                  <c:v>#N/A</c:v>
                </c:pt>
                <c:pt idx="9786">
                  <c:v>#N/A</c:v>
                </c:pt>
                <c:pt idx="9787">
                  <c:v>#N/A</c:v>
                </c:pt>
                <c:pt idx="9788">
                  <c:v>#N/A</c:v>
                </c:pt>
                <c:pt idx="9789">
                  <c:v>#N/A</c:v>
                </c:pt>
                <c:pt idx="9790">
                  <c:v>#N/A</c:v>
                </c:pt>
                <c:pt idx="9791">
                  <c:v>#N/A</c:v>
                </c:pt>
                <c:pt idx="9792">
                  <c:v>#N/A</c:v>
                </c:pt>
                <c:pt idx="9793">
                  <c:v>#N/A</c:v>
                </c:pt>
                <c:pt idx="9794">
                  <c:v>#N/A</c:v>
                </c:pt>
                <c:pt idx="9795">
                  <c:v>#N/A</c:v>
                </c:pt>
                <c:pt idx="9796">
                  <c:v>#N/A</c:v>
                </c:pt>
                <c:pt idx="9797">
                  <c:v>#N/A</c:v>
                </c:pt>
                <c:pt idx="9798">
                  <c:v>#N/A</c:v>
                </c:pt>
                <c:pt idx="9799">
                  <c:v>#N/A</c:v>
                </c:pt>
                <c:pt idx="9800">
                  <c:v>#N/A</c:v>
                </c:pt>
                <c:pt idx="9801">
                  <c:v>#N/A</c:v>
                </c:pt>
                <c:pt idx="9802">
                  <c:v>#N/A</c:v>
                </c:pt>
                <c:pt idx="9803">
                  <c:v>#N/A</c:v>
                </c:pt>
                <c:pt idx="9804">
                  <c:v>#N/A</c:v>
                </c:pt>
                <c:pt idx="9805">
                  <c:v>#N/A</c:v>
                </c:pt>
                <c:pt idx="9806">
                  <c:v>#N/A</c:v>
                </c:pt>
                <c:pt idx="9807">
                  <c:v>#N/A</c:v>
                </c:pt>
                <c:pt idx="9808">
                  <c:v>#N/A</c:v>
                </c:pt>
                <c:pt idx="9809">
                  <c:v>#N/A</c:v>
                </c:pt>
                <c:pt idx="9810">
                  <c:v>#N/A</c:v>
                </c:pt>
                <c:pt idx="9811">
                  <c:v>#N/A</c:v>
                </c:pt>
                <c:pt idx="9812">
                  <c:v>#N/A</c:v>
                </c:pt>
                <c:pt idx="9813">
                  <c:v>#N/A</c:v>
                </c:pt>
                <c:pt idx="9814">
                  <c:v>#N/A</c:v>
                </c:pt>
                <c:pt idx="9815">
                  <c:v>#N/A</c:v>
                </c:pt>
                <c:pt idx="9816">
                  <c:v>#N/A</c:v>
                </c:pt>
                <c:pt idx="9817">
                  <c:v>#N/A</c:v>
                </c:pt>
                <c:pt idx="9818">
                  <c:v>#N/A</c:v>
                </c:pt>
                <c:pt idx="9819">
                  <c:v>#N/A</c:v>
                </c:pt>
                <c:pt idx="9820">
                  <c:v>#N/A</c:v>
                </c:pt>
                <c:pt idx="9821">
                  <c:v>#N/A</c:v>
                </c:pt>
                <c:pt idx="9822">
                  <c:v>#N/A</c:v>
                </c:pt>
                <c:pt idx="9823">
                  <c:v>#N/A</c:v>
                </c:pt>
                <c:pt idx="9824">
                  <c:v>#N/A</c:v>
                </c:pt>
                <c:pt idx="9825">
                  <c:v>#N/A</c:v>
                </c:pt>
                <c:pt idx="9826">
                  <c:v>#N/A</c:v>
                </c:pt>
                <c:pt idx="9827">
                  <c:v>#N/A</c:v>
                </c:pt>
                <c:pt idx="9828">
                  <c:v>#N/A</c:v>
                </c:pt>
                <c:pt idx="9829">
                  <c:v>#N/A</c:v>
                </c:pt>
                <c:pt idx="9830">
                  <c:v>#N/A</c:v>
                </c:pt>
                <c:pt idx="9831">
                  <c:v>#N/A</c:v>
                </c:pt>
                <c:pt idx="9832">
                  <c:v>#N/A</c:v>
                </c:pt>
                <c:pt idx="9833">
                  <c:v>#N/A</c:v>
                </c:pt>
                <c:pt idx="9834">
                  <c:v>#N/A</c:v>
                </c:pt>
                <c:pt idx="9835">
                  <c:v>#N/A</c:v>
                </c:pt>
                <c:pt idx="9836">
                  <c:v>#N/A</c:v>
                </c:pt>
                <c:pt idx="9837">
                  <c:v>#N/A</c:v>
                </c:pt>
                <c:pt idx="9838">
                  <c:v>#N/A</c:v>
                </c:pt>
                <c:pt idx="9839">
                  <c:v>#N/A</c:v>
                </c:pt>
                <c:pt idx="9840">
                  <c:v>#N/A</c:v>
                </c:pt>
                <c:pt idx="9841">
                  <c:v>#N/A</c:v>
                </c:pt>
                <c:pt idx="9842">
                  <c:v>#N/A</c:v>
                </c:pt>
                <c:pt idx="9843">
                  <c:v>#N/A</c:v>
                </c:pt>
                <c:pt idx="9844">
                  <c:v>#N/A</c:v>
                </c:pt>
                <c:pt idx="9845">
                  <c:v>#N/A</c:v>
                </c:pt>
                <c:pt idx="9846">
                  <c:v>#N/A</c:v>
                </c:pt>
                <c:pt idx="9847">
                  <c:v>#N/A</c:v>
                </c:pt>
                <c:pt idx="9848">
                  <c:v>#N/A</c:v>
                </c:pt>
                <c:pt idx="9849">
                  <c:v>#N/A</c:v>
                </c:pt>
                <c:pt idx="9850">
                  <c:v>#N/A</c:v>
                </c:pt>
                <c:pt idx="9851">
                  <c:v>#N/A</c:v>
                </c:pt>
                <c:pt idx="9852">
                  <c:v>#N/A</c:v>
                </c:pt>
                <c:pt idx="9853">
                  <c:v>#N/A</c:v>
                </c:pt>
                <c:pt idx="9854">
                  <c:v>#N/A</c:v>
                </c:pt>
                <c:pt idx="9855">
                  <c:v>#N/A</c:v>
                </c:pt>
                <c:pt idx="9856">
                  <c:v>#N/A</c:v>
                </c:pt>
                <c:pt idx="9857">
                  <c:v>#N/A</c:v>
                </c:pt>
                <c:pt idx="9858">
                  <c:v>#N/A</c:v>
                </c:pt>
                <c:pt idx="9859">
                  <c:v>#N/A</c:v>
                </c:pt>
                <c:pt idx="9860">
                  <c:v>#N/A</c:v>
                </c:pt>
                <c:pt idx="9861">
                  <c:v>#N/A</c:v>
                </c:pt>
                <c:pt idx="9862">
                  <c:v>#N/A</c:v>
                </c:pt>
                <c:pt idx="9863">
                  <c:v>#N/A</c:v>
                </c:pt>
                <c:pt idx="9864">
                  <c:v>#N/A</c:v>
                </c:pt>
                <c:pt idx="9865">
                  <c:v>#N/A</c:v>
                </c:pt>
                <c:pt idx="9866">
                  <c:v>#N/A</c:v>
                </c:pt>
                <c:pt idx="9867">
                  <c:v>#N/A</c:v>
                </c:pt>
                <c:pt idx="9868">
                  <c:v>#N/A</c:v>
                </c:pt>
                <c:pt idx="9869">
                  <c:v>#N/A</c:v>
                </c:pt>
                <c:pt idx="9870">
                  <c:v>#N/A</c:v>
                </c:pt>
                <c:pt idx="9871">
                  <c:v>#N/A</c:v>
                </c:pt>
                <c:pt idx="9872">
                  <c:v>#N/A</c:v>
                </c:pt>
                <c:pt idx="9873">
                  <c:v>#N/A</c:v>
                </c:pt>
                <c:pt idx="9874">
                  <c:v>#N/A</c:v>
                </c:pt>
                <c:pt idx="9875">
                  <c:v>#N/A</c:v>
                </c:pt>
                <c:pt idx="9876">
                  <c:v>#N/A</c:v>
                </c:pt>
                <c:pt idx="9877">
                  <c:v>#N/A</c:v>
                </c:pt>
                <c:pt idx="9878">
                  <c:v>#N/A</c:v>
                </c:pt>
                <c:pt idx="9879">
                  <c:v>#N/A</c:v>
                </c:pt>
                <c:pt idx="9880">
                  <c:v>#N/A</c:v>
                </c:pt>
                <c:pt idx="9881">
                  <c:v>#N/A</c:v>
                </c:pt>
                <c:pt idx="9882">
                  <c:v>#N/A</c:v>
                </c:pt>
                <c:pt idx="9883">
                  <c:v>#N/A</c:v>
                </c:pt>
                <c:pt idx="9884">
                  <c:v>#N/A</c:v>
                </c:pt>
                <c:pt idx="9885">
                  <c:v>#N/A</c:v>
                </c:pt>
                <c:pt idx="9886">
                  <c:v>#N/A</c:v>
                </c:pt>
                <c:pt idx="9887">
                  <c:v>#N/A</c:v>
                </c:pt>
                <c:pt idx="9888">
                  <c:v>#N/A</c:v>
                </c:pt>
                <c:pt idx="9889">
                  <c:v>#N/A</c:v>
                </c:pt>
                <c:pt idx="9890">
                  <c:v>#N/A</c:v>
                </c:pt>
                <c:pt idx="9891">
                  <c:v>#N/A</c:v>
                </c:pt>
                <c:pt idx="9892">
                  <c:v>#N/A</c:v>
                </c:pt>
                <c:pt idx="9893">
                  <c:v>#N/A</c:v>
                </c:pt>
                <c:pt idx="9894">
                  <c:v>#N/A</c:v>
                </c:pt>
                <c:pt idx="9895">
                  <c:v>#N/A</c:v>
                </c:pt>
                <c:pt idx="9896">
                  <c:v>#N/A</c:v>
                </c:pt>
                <c:pt idx="9897">
                  <c:v>#N/A</c:v>
                </c:pt>
                <c:pt idx="9898">
                  <c:v>#N/A</c:v>
                </c:pt>
                <c:pt idx="9899">
                  <c:v>#N/A</c:v>
                </c:pt>
                <c:pt idx="9900">
                  <c:v>#N/A</c:v>
                </c:pt>
                <c:pt idx="9901">
                  <c:v>#N/A</c:v>
                </c:pt>
                <c:pt idx="9902">
                  <c:v>#N/A</c:v>
                </c:pt>
                <c:pt idx="9903">
                  <c:v>#N/A</c:v>
                </c:pt>
                <c:pt idx="9904">
                  <c:v>#N/A</c:v>
                </c:pt>
                <c:pt idx="9905">
                  <c:v>#N/A</c:v>
                </c:pt>
                <c:pt idx="9906">
                  <c:v>#N/A</c:v>
                </c:pt>
                <c:pt idx="9907">
                  <c:v>#N/A</c:v>
                </c:pt>
                <c:pt idx="9908">
                  <c:v>#N/A</c:v>
                </c:pt>
                <c:pt idx="9909">
                  <c:v>#N/A</c:v>
                </c:pt>
                <c:pt idx="9910">
                  <c:v>#N/A</c:v>
                </c:pt>
                <c:pt idx="9911">
                  <c:v>#N/A</c:v>
                </c:pt>
                <c:pt idx="9912">
                  <c:v>#N/A</c:v>
                </c:pt>
                <c:pt idx="9913">
                  <c:v>#N/A</c:v>
                </c:pt>
                <c:pt idx="9914">
                  <c:v>#N/A</c:v>
                </c:pt>
                <c:pt idx="9915">
                  <c:v>#N/A</c:v>
                </c:pt>
                <c:pt idx="9916">
                  <c:v>#N/A</c:v>
                </c:pt>
                <c:pt idx="9917">
                  <c:v>#N/A</c:v>
                </c:pt>
                <c:pt idx="9918">
                  <c:v>#N/A</c:v>
                </c:pt>
                <c:pt idx="9919">
                  <c:v>#N/A</c:v>
                </c:pt>
                <c:pt idx="9920">
                  <c:v>#N/A</c:v>
                </c:pt>
                <c:pt idx="9921">
                  <c:v>#N/A</c:v>
                </c:pt>
                <c:pt idx="9922">
                  <c:v>#N/A</c:v>
                </c:pt>
                <c:pt idx="9923">
                  <c:v>#N/A</c:v>
                </c:pt>
                <c:pt idx="9924">
                  <c:v>#N/A</c:v>
                </c:pt>
                <c:pt idx="9925">
                  <c:v>#N/A</c:v>
                </c:pt>
                <c:pt idx="9926">
                  <c:v>#N/A</c:v>
                </c:pt>
                <c:pt idx="9927">
                  <c:v>#N/A</c:v>
                </c:pt>
                <c:pt idx="9928">
                  <c:v>#N/A</c:v>
                </c:pt>
                <c:pt idx="9929">
                  <c:v>#N/A</c:v>
                </c:pt>
                <c:pt idx="9930">
                  <c:v>#N/A</c:v>
                </c:pt>
                <c:pt idx="9931">
                  <c:v>#N/A</c:v>
                </c:pt>
                <c:pt idx="9932">
                  <c:v>#N/A</c:v>
                </c:pt>
                <c:pt idx="9933">
                  <c:v>#N/A</c:v>
                </c:pt>
                <c:pt idx="9934">
                  <c:v>#N/A</c:v>
                </c:pt>
                <c:pt idx="9935">
                  <c:v>#N/A</c:v>
                </c:pt>
                <c:pt idx="9936">
                  <c:v>#N/A</c:v>
                </c:pt>
                <c:pt idx="9937">
                  <c:v>#N/A</c:v>
                </c:pt>
                <c:pt idx="9938">
                  <c:v>#N/A</c:v>
                </c:pt>
                <c:pt idx="9939">
                  <c:v>#N/A</c:v>
                </c:pt>
                <c:pt idx="9940">
                  <c:v>#N/A</c:v>
                </c:pt>
                <c:pt idx="9941">
                  <c:v>#N/A</c:v>
                </c:pt>
                <c:pt idx="9942">
                  <c:v>#N/A</c:v>
                </c:pt>
                <c:pt idx="9943">
                  <c:v>#N/A</c:v>
                </c:pt>
                <c:pt idx="9944">
                  <c:v>#N/A</c:v>
                </c:pt>
                <c:pt idx="9945">
                  <c:v>#N/A</c:v>
                </c:pt>
                <c:pt idx="9946">
                  <c:v>#N/A</c:v>
                </c:pt>
                <c:pt idx="9947">
                  <c:v>#N/A</c:v>
                </c:pt>
                <c:pt idx="9948">
                  <c:v>#N/A</c:v>
                </c:pt>
                <c:pt idx="9949">
                  <c:v>#N/A</c:v>
                </c:pt>
                <c:pt idx="9950">
                  <c:v>#N/A</c:v>
                </c:pt>
                <c:pt idx="9951">
                  <c:v>#N/A</c:v>
                </c:pt>
                <c:pt idx="9952">
                  <c:v>#N/A</c:v>
                </c:pt>
                <c:pt idx="9953">
                  <c:v>#N/A</c:v>
                </c:pt>
                <c:pt idx="9954">
                  <c:v>#N/A</c:v>
                </c:pt>
                <c:pt idx="9955">
                  <c:v>#N/A</c:v>
                </c:pt>
                <c:pt idx="9956">
                  <c:v>#N/A</c:v>
                </c:pt>
                <c:pt idx="9957">
                  <c:v>#N/A</c:v>
                </c:pt>
                <c:pt idx="9958">
                  <c:v>#N/A</c:v>
                </c:pt>
                <c:pt idx="9959">
                  <c:v>#N/A</c:v>
                </c:pt>
                <c:pt idx="9960">
                  <c:v>#N/A</c:v>
                </c:pt>
                <c:pt idx="9961">
                  <c:v>#N/A</c:v>
                </c:pt>
                <c:pt idx="9962">
                  <c:v>#N/A</c:v>
                </c:pt>
                <c:pt idx="9963">
                  <c:v>#N/A</c:v>
                </c:pt>
                <c:pt idx="9964">
                  <c:v>#N/A</c:v>
                </c:pt>
                <c:pt idx="9965">
                  <c:v>#N/A</c:v>
                </c:pt>
                <c:pt idx="9966">
                  <c:v>#N/A</c:v>
                </c:pt>
                <c:pt idx="9967">
                  <c:v>#N/A</c:v>
                </c:pt>
                <c:pt idx="9968">
                  <c:v>#N/A</c:v>
                </c:pt>
                <c:pt idx="9969">
                  <c:v>#N/A</c:v>
                </c:pt>
                <c:pt idx="9970">
                  <c:v>#N/A</c:v>
                </c:pt>
                <c:pt idx="9971">
                  <c:v>#N/A</c:v>
                </c:pt>
                <c:pt idx="9972">
                  <c:v>#N/A</c:v>
                </c:pt>
                <c:pt idx="9973">
                  <c:v>#N/A</c:v>
                </c:pt>
                <c:pt idx="9974">
                  <c:v>#N/A</c:v>
                </c:pt>
                <c:pt idx="9975">
                  <c:v>#N/A</c:v>
                </c:pt>
                <c:pt idx="9976">
                  <c:v>#N/A</c:v>
                </c:pt>
                <c:pt idx="9977">
                  <c:v>#N/A</c:v>
                </c:pt>
                <c:pt idx="9978">
                  <c:v>#N/A</c:v>
                </c:pt>
                <c:pt idx="9979">
                  <c:v>#N/A</c:v>
                </c:pt>
                <c:pt idx="9980">
                  <c:v>#N/A</c:v>
                </c:pt>
                <c:pt idx="9981">
                  <c:v>#N/A</c:v>
                </c:pt>
                <c:pt idx="9982">
                  <c:v>#N/A</c:v>
                </c:pt>
                <c:pt idx="9983">
                  <c:v>#N/A</c:v>
                </c:pt>
                <c:pt idx="9984">
                  <c:v>#N/A</c:v>
                </c:pt>
                <c:pt idx="9985">
                  <c:v>#N/A</c:v>
                </c:pt>
                <c:pt idx="9986">
                  <c:v>#N/A</c:v>
                </c:pt>
                <c:pt idx="9987">
                  <c:v>#N/A</c:v>
                </c:pt>
                <c:pt idx="9988">
                  <c:v>#N/A</c:v>
                </c:pt>
                <c:pt idx="9989">
                  <c:v>#N/A</c:v>
                </c:pt>
                <c:pt idx="9990">
                  <c:v>#N/A</c:v>
                </c:pt>
                <c:pt idx="9991">
                  <c:v>#N/A</c:v>
                </c:pt>
                <c:pt idx="9992">
                  <c:v>#N/A</c:v>
                </c:pt>
                <c:pt idx="9993">
                  <c:v>#N/A</c:v>
                </c:pt>
                <c:pt idx="9994">
                  <c:v>#N/A</c:v>
                </c:pt>
                <c:pt idx="9995">
                  <c:v>#N/A</c:v>
                </c:pt>
                <c:pt idx="9996">
                  <c:v>#N/A</c:v>
                </c:pt>
                <c:pt idx="9997">
                  <c:v>#N/A</c:v>
                </c:pt>
                <c:pt idx="9998">
                  <c:v>#N/A</c:v>
                </c:pt>
                <c:pt idx="9999">
                  <c:v>#N/A</c:v>
                </c:pt>
              </c:numCache>
            </c:numRef>
          </c:xVal>
          <c:yVal>
            <c:numRef>
              <c:f>'Volcano &amp; Quant FDR'!$BD$2:$BD$10001</c:f>
              <c:numCache>
                <c:formatCode>General</c:formatCode>
                <c:ptCount val="10000"/>
                <c:pt idx="0">
                  <c:v>0.28584671020507801</c:v>
                </c:pt>
                <c:pt idx="1">
                  <c:v>1.9809469580650298E-2</c:v>
                </c:pt>
                <c:pt idx="2">
                  <c:v>1.9905809313058902E-2</c:v>
                </c:pt>
                <c:pt idx="3">
                  <c:v>0.65910887718200695</c:v>
                </c:pt>
                <c:pt idx="4">
                  <c:v>2.1178659608267502E-6</c:v>
                </c:pt>
                <c:pt idx="5">
                  <c:v>0.24613490700721699</c:v>
                </c:pt>
                <c:pt idx="6">
                  <c:v>0.52598911523819003</c:v>
                </c:pt>
                <c:pt idx="7">
                  <c:v>0.15170580148696899</c:v>
                </c:pt>
                <c:pt idx="8">
                  <c:v>1.5959659591317201E-2</c:v>
                </c:pt>
                <c:pt idx="9">
                  <c:v>0.53243011236190796</c:v>
                </c:pt>
                <c:pt idx="10">
                  <c:v>8.2788974395953102E-6</c:v>
                </c:pt>
                <c:pt idx="11">
                  <c:v>0.59243077039718595</c:v>
                </c:pt>
                <c:pt idx="12">
                  <c:v>2.5416889911866699E-5</c:v>
                </c:pt>
                <c:pt idx="13">
                  <c:v>4.0252612052427097E-6</c:v>
                </c:pt>
                <c:pt idx="14">
                  <c:v>0.78381681442260698</c:v>
                </c:pt>
                <c:pt idx="15">
                  <c:v>0.42015311121940602</c:v>
                </c:pt>
                <c:pt idx="16">
                  <c:v>0.120911598205566</c:v>
                </c:pt>
                <c:pt idx="17">
                  <c:v>0.18704740703105899</c:v>
                </c:pt>
                <c:pt idx="18">
                  <c:v>0.58644670248031605</c:v>
                </c:pt>
                <c:pt idx="19">
                  <c:v>1.06666898354888E-2</c:v>
                </c:pt>
                <c:pt idx="20">
                  <c:v>2.2222329789656201E-5</c:v>
                </c:pt>
                <c:pt idx="21">
                  <c:v>0.42539319396018999</c:v>
                </c:pt>
                <c:pt idx="22">
                  <c:v>0.42939549684524497</c:v>
                </c:pt>
                <c:pt idx="23">
                  <c:v>0.60001522302627597</c:v>
                </c:pt>
                <c:pt idx="24">
                  <c:v>1.06481099501252E-2</c:v>
                </c:pt>
                <c:pt idx="25">
                  <c:v>1.97130907326937E-2</c:v>
                </c:pt>
                <c:pt idx="26">
                  <c:v>1.7553360009969799E-7</c:v>
                </c:pt>
                <c:pt idx="27">
                  <c:v>1.06830295720783E-8</c:v>
                </c:pt>
                <c:pt idx="28">
                  <c:v>1.25852099154145E-3</c:v>
                </c:pt>
                <c:pt idx="29">
                  <c:v>0.53785991668701205</c:v>
                </c:pt>
                <c:pt idx="30">
                  <c:v>7.1322880685329396E-2</c:v>
                </c:pt>
                <c:pt idx="31">
                  <c:v>0.22450980544090299</c:v>
                </c:pt>
                <c:pt idx="32">
                  <c:v>3.1910859048366498E-2</c:v>
                </c:pt>
                <c:pt idx="33">
                  <c:v>0.69974458217620905</c:v>
                </c:pt>
                <c:pt idx="34">
                  <c:v>0.68764877319335904</c:v>
                </c:pt>
                <c:pt idx="35">
                  <c:v>5.7611689641134898E-8</c:v>
                </c:pt>
                <c:pt idx="36">
                  <c:v>1.5170840197242799E-4</c:v>
                </c:pt>
                <c:pt idx="37">
                  <c:v>0.53905802965164196</c:v>
                </c:pt>
                <c:pt idx="38">
                  <c:v>0.20275010168552399</c:v>
                </c:pt>
                <c:pt idx="39">
                  <c:v>4.66357208788395E-2</c:v>
                </c:pt>
                <c:pt idx="40">
                  <c:v>0.61781567335128795</c:v>
                </c:pt>
                <c:pt idx="41">
                  <c:v>4.2245719100719699E-7</c:v>
                </c:pt>
                <c:pt idx="42">
                  <c:v>0.50939977169036899</c:v>
                </c:pt>
                <c:pt idx="43">
                  <c:v>0.110954202711582</c:v>
                </c:pt>
                <c:pt idx="44">
                  <c:v>1.2973869452252999E-3</c:v>
                </c:pt>
                <c:pt idx="45">
                  <c:v>4.5060040429234496E-3</c:v>
                </c:pt>
                <c:pt idx="46">
                  <c:v>0.84481400251388605</c:v>
                </c:pt>
                <c:pt idx="47">
                  <c:v>9.44449420785531E-5</c:v>
                </c:pt>
                <c:pt idx="48">
                  <c:v>0.99217051267623901</c:v>
                </c:pt>
                <c:pt idx="49">
                  <c:v>7.2579409788886602E-6</c:v>
                </c:pt>
                <c:pt idx="50">
                  <c:v>0.25642529129982</c:v>
                </c:pt>
                <c:pt idx="51">
                  <c:v>1.4519159449264401E-3</c:v>
                </c:pt>
                <c:pt idx="52">
                  <c:v>0.354923695325851</c:v>
                </c:pt>
                <c:pt idx="53">
                  <c:v>0.65667647123336803</c:v>
                </c:pt>
                <c:pt idx="54">
                  <c:v>0.31816551089286799</c:v>
                </c:pt>
                <c:pt idx="55">
                  <c:v>0.118544898927212</c:v>
                </c:pt>
                <c:pt idx="56">
                  <c:v>0.34426769614219699</c:v>
                </c:pt>
                <c:pt idx="57">
                  <c:v>5.2620828151702902E-2</c:v>
                </c:pt>
                <c:pt idx="58">
                  <c:v>3.0909059569239599E-3</c:v>
                </c:pt>
                <c:pt idx="59">
                  <c:v>1.6222830861806901E-2</c:v>
                </c:pt>
                <c:pt idx="60">
                  <c:v>0.40418639779090898</c:v>
                </c:pt>
                <c:pt idx="61">
                  <c:v>0.16160629689693501</c:v>
                </c:pt>
                <c:pt idx="62">
                  <c:v>0.50328671932220503</c:v>
                </c:pt>
                <c:pt idx="63">
                  <c:v>0.89378452301025402</c:v>
                </c:pt>
                <c:pt idx="64">
                  <c:v>5.2545312792062803E-4</c:v>
                </c:pt>
                <c:pt idx="65">
                  <c:v>0.44301331043243403</c:v>
                </c:pt>
                <c:pt idx="66">
                  <c:v>0.36701568961143499</c:v>
                </c:pt>
                <c:pt idx="67">
                  <c:v>0.77170801162719704</c:v>
                </c:pt>
                <c:pt idx="68">
                  <c:v>2.8316429816186402E-3</c:v>
                </c:pt>
                <c:pt idx="69">
                  <c:v>0.93973821401596103</c:v>
                </c:pt>
                <c:pt idx="70">
                  <c:v>0.27428850531578097</c:v>
                </c:pt>
                <c:pt idx="71">
                  <c:v>3.3750791102647802E-2</c:v>
                </c:pt>
                <c:pt idx="72">
                  <c:v>0.15793509781360601</c:v>
                </c:pt>
                <c:pt idx="73">
                  <c:v>0.228949099779129</c:v>
                </c:pt>
                <c:pt idx="74">
                  <c:v>6.2796048820018796E-2</c:v>
                </c:pt>
                <c:pt idx="75">
                  <c:v>0.83405888080596902</c:v>
                </c:pt>
                <c:pt idx="76">
                  <c:v>0.55413001775741599</c:v>
                </c:pt>
                <c:pt idx="77">
                  <c:v>5.8555831201374496E-3</c:v>
                </c:pt>
                <c:pt idx="78">
                  <c:v>1.140573003795E-4</c:v>
                </c:pt>
                <c:pt idx="79">
                  <c:v>3.5606011748313897E-2</c:v>
                </c:pt>
                <c:pt idx="80">
                  <c:v>0.56669712066650402</c:v>
                </c:pt>
                <c:pt idx="81">
                  <c:v>0.38356471061706499</c:v>
                </c:pt>
                <c:pt idx="82">
                  <c:v>0.77700918912887595</c:v>
                </c:pt>
                <c:pt idx="83">
                  <c:v>0.227533400058746</c:v>
                </c:pt>
                <c:pt idx="84">
                  <c:v>5.6281540542840999E-2</c:v>
                </c:pt>
                <c:pt idx="85">
                  <c:v>2.8188860043883299E-2</c:v>
                </c:pt>
                <c:pt idx="86">
                  <c:v>0.29764309525489802</c:v>
                </c:pt>
                <c:pt idx="87">
                  <c:v>0.155039697885513</c:v>
                </c:pt>
                <c:pt idx="88">
                  <c:v>0.48877739906311002</c:v>
                </c:pt>
                <c:pt idx="89">
                  <c:v>0.19908800721168499</c:v>
                </c:pt>
                <c:pt idx="90">
                  <c:v>0.84585112333297696</c:v>
                </c:pt>
                <c:pt idx="91">
                  <c:v>6.3318722823169096E-5</c:v>
                </c:pt>
                <c:pt idx="92">
                  <c:v>0.391776293516159</c:v>
                </c:pt>
                <c:pt idx="93">
                  <c:v>0.33824661374092102</c:v>
                </c:pt>
                <c:pt idx="94">
                  <c:v>7.4064701795578003E-2</c:v>
                </c:pt>
                <c:pt idx="95">
                  <c:v>0.761968374252319</c:v>
                </c:pt>
                <c:pt idx="96">
                  <c:v>1.22230499982834E-2</c:v>
                </c:pt>
                <c:pt idx="97">
                  <c:v>0.97063887119293202</c:v>
                </c:pt>
                <c:pt idx="98">
                  <c:v>0.242803394794464</c:v>
                </c:pt>
                <c:pt idx="99">
                  <c:v>0.51692408323287997</c:v>
                </c:pt>
                <c:pt idx="100">
                  <c:v>0.41695168614387501</c:v>
                </c:pt>
                <c:pt idx="101">
                  <c:v>0.17756830155849501</c:v>
                </c:pt>
                <c:pt idx="102">
                  <c:v>0.220985397696495</c:v>
                </c:pt>
                <c:pt idx="103">
                  <c:v>4.5162457972765004E-3</c:v>
                </c:pt>
                <c:pt idx="104">
                  <c:v>4.34991015936248E-5</c:v>
                </c:pt>
                <c:pt idx="105">
                  <c:v>0.83750301599502597</c:v>
                </c:pt>
                <c:pt idx="106">
                  <c:v>0.68313062191009499</c:v>
                </c:pt>
                <c:pt idx="107">
                  <c:v>0.107288599014282</c:v>
                </c:pt>
                <c:pt idx="108">
                  <c:v>0.72785222530365001</c:v>
                </c:pt>
                <c:pt idx="109">
                  <c:v>0.789029121398926</c:v>
                </c:pt>
                <c:pt idx="110">
                  <c:v>2.0380590111017199E-2</c:v>
                </c:pt>
                <c:pt idx="111">
                  <c:v>1.3941690325737E-2</c:v>
                </c:pt>
                <c:pt idx="112">
                  <c:v>0.339875608682632</c:v>
                </c:pt>
                <c:pt idx="113">
                  <c:v>9.4403728842735304E-2</c:v>
                </c:pt>
                <c:pt idx="114">
                  <c:v>0.96685850620269798</c:v>
                </c:pt>
                <c:pt idx="115">
                  <c:v>0.34994548559188798</c:v>
                </c:pt>
                <c:pt idx="116">
                  <c:v>2.8223369270563101E-2</c:v>
                </c:pt>
                <c:pt idx="117">
                  <c:v>0.16760009527206399</c:v>
                </c:pt>
                <c:pt idx="118">
                  <c:v>0.68633252382278398</c:v>
                </c:pt>
                <c:pt idx="119">
                  <c:v>0.84473842382430997</c:v>
                </c:pt>
                <c:pt idx="120">
                  <c:v>9.0378215536475199E-3</c:v>
                </c:pt>
                <c:pt idx="121">
                  <c:v>1.62961904425174E-3</c:v>
                </c:pt>
                <c:pt idx="122">
                  <c:v>3.5534990020096302E-3</c:v>
                </c:pt>
                <c:pt idx="123">
                  <c:v>0.47774940729141202</c:v>
                </c:pt>
                <c:pt idx="124">
                  <c:v>0.28662958741187999</c:v>
                </c:pt>
                <c:pt idx="125">
                  <c:v>0.61396878957748402</c:v>
                </c:pt>
                <c:pt idx="126">
                  <c:v>2.1311480086296801E-3</c:v>
                </c:pt>
                <c:pt idx="127">
                  <c:v>0.27997899055481001</c:v>
                </c:pt>
                <c:pt idx="128">
                  <c:v>0.90336352586746205</c:v>
                </c:pt>
                <c:pt idx="129">
                  <c:v>0.32991141080856301</c:v>
                </c:pt>
                <c:pt idx="130">
                  <c:v>0.84951859712600697</c:v>
                </c:pt>
                <c:pt idx="131">
                  <c:v>0.504513919353485</c:v>
                </c:pt>
                <c:pt idx="132">
                  <c:v>0.97217690944671598</c:v>
                </c:pt>
                <c:pt idx="133">
                  <c:v>0.75064158439636197</c:v>
                </c:pt>
                <c:pt idx="134">
                  <c:v>0.17073650658130601</c:v>
                </c:pt>
                <c:pt idx="135">
                  <c:v>0.12265220284462</c:v>
                </c:pt>
                <c:pt idx="136">
                  <c:v>0.44453328847885099</c:v>
                </c:pt>
                <c:pt idx="137">
                  <c:v>0.25035700201988198</c:v>
                </c:pt>
                <c:pt idx="138">
                  <c:v>0.68473869562149003</c:v>
                </c:pt>
                <c:pt idx="139">
                  <c:v>0.80353432893753096</c:v>
                </c:pt>
                <c:pt idx="140">
                  <c:v>1.23520502820611E-2</c:v>
                </c:pt>
                <c:pt idx="141">
                  <c:v>7.5123512942809598E-5</c:v>
                </c:pt>
                <c:pt idx="142">
                  <c:v>0.79530960321426403</c:v>
                </c:pt>
                <c:pt idx="143">
                  <c:v>0.63310182094573997</c:v>
                </c:pt>
                <c:pt idx="144">
                  <c:v>0.29362720251083402</c:v>
                </c:pt>
                <c:pt idx="145">
                  <c:v>1.0369310155510901E-2</c:v>
                </c:pt>
                <c:pt idx="146">
                  <c:v>3.4972239518538101E-4</c:v>
                </c:pt>
                <c:pt idx="147">
                  <c:v>0.85568869113922097</c:v>
                </c:pt>
                <c:pt idx="148">
                  <c:v>0.92694050073623702</c:v>
                </c:pt>
                <c:pt idx="149">
                  <c:v>1.58935599029064E-3</c:v>
                </c:pt>
                <c:pt idx="150">
                  <c:v>0.36704128980636602</c:v>
                </c:pt>
                <c:pt idx="151">
                  <c:v>0.33270969986915599</c:v>
                </c:pt>
                <c:pt idx="152">
                  <c:v>0.94573062658309903</c:v>
                </c:pt>
                <c:pt idx="153">
                  <c:v>0.40138730406761203</c:v>
                </c:pt>
                <c:pt idx="154">
                  <c:v>0.17872309684753401</c:v>
                </c:pt>
                <c:pt idx="155">
                  <c:v>0.12621819972991899</c:v>
                </c:pt>
                <c:pt idx="156">
                  <c:v>0.42240270972251898</c:v>
                </c:pt>
                <c:pt idx="157">
                  <c:v>5.3336340934038197E-2</c:v>
                </c:pt>
                <c:pt idx="158">
                  <c:v>0.78419107198715199</c:v>
                </c:pt>
                <c:pt idx="159">
                  <c:v>1.5920409932732599E-3</c:v>
                </c:pt>
                <c:pt idx="160">
                  <c:v>0.712149798870087</c:v>
                </c:pt>
                <c:pt idx="161">
                  <c:v>5.8050998486578499E-3</c:v>
                </c:pt>
                <c:pt idx="162">
                  <c:v>0.62693208456039395</c:v>
                </c:pt>
                <c:pt idx="163">
                  <c:v>0.30587789416313199</c:v>
                </c:pt>
                <c:pt idx="164">
                  <c:v>0.50491070747375499</c:v>
                </c:pt>
                <c:pt idx="165">
                  <c:v>0.65247118473053001</c:v>
                </c:pt>
                <c:pt idx="166">
                  <c:v>0.21454669535160101</c:v>
                </c:pt>
                <c:pt idx="167">
                  <c:v>0.181789696216583</c:v>
                </c:pt>
                <c:pt idx="168">
                  <c:v>0.225803598761559</c:v>
                </c:pt>
                <c:pt idx="169">
                  <c:v>0.39140900969505299</c:v>
                </c:pt>
                <c:pt idx="170">
                  <c:v>0.17008030414581299</c:v>
                </c:pt>
                <c:pt idx="171">
                  <c:v>0.70377999544143699</c:v>
                </c:pt>
                <c:pt idx="172">
                  <c:v>0.72863972187042203</c:v>
                </c:pt>
                <c:pt idx="173">
                  <c:v>0.15957729518413499</c:v>
                </c:pt>
                <c:pt idx="174">
                  <c:v>0.38907489180564903</c:v>
                </c:pt>
                <c:pt idx="175">
                  <c:v>0.98239070177078203</c:v>
                </c:pt>
                <c:pt idx="176">
                  <c:v>0.65665137767791704</c:v>
                </c:pt>
                <c:pt idx="177">
                  <c:v>0.28430658578872697</c:v>
                </c:pt>
                <c:pt idx="178">
                  <c:v>0.17946849763393399</c:v>
                </c:pt>
                <c:pt idx="179">
                  <c:v>0.24635469913482699</c:v>
                </c:pt>
                <c:pt idx="180">
                  <c:v>0.60833990573883101</c:v>
                </c:pt>
                <c:pt idx="181">
                  <c:v>7.2635889053344699E-2</c:v>
                </c:pt>
                <c:pt idx="182">
                  <c:v>0.190777897834778</c:v>
                </c:pt>
                <c:pt idx="183">
                  <c:v>0.44475039839744601</c:v>
                </c:pt>
                <c:pt idx="184">
                  <c:v>0.87268167734146096</c:v>
                </c:pt>
                <c:pt idx="185">
                  <c:v>0.92571157217025801</c:v>
                </c:pt>
                <c:pt idx="186">
                  <c:v>0.76637011766433705</c:v>
                </c:pt>
                <c:pt idx="187">
                  <c:v>0.54619282484054599</c:v>
                </c:pt>
                <c:pt idx="188">
                  <c:v>0.303550094366074</c:v>
                </c:pt>
                <c:pt idx="189">
                  <c:v>0.75092482566833496</c:v>
                </c:pt>
                <c:pt idx="190">
                  <c:v>2.6830950751900701E-2</c:v>
                </c:pt>
                <c:pt idx="191">
                  <c:v>4.9599871039390599E-2</c:v>
                </c:pt>
                <c:pt idx="192">
                  <c:v>3.9449632167816197E-3</c:v>
                </c:pt>
                <c:pt idx="193">
                  <c:v>0.76181530952453602</c:v>
                </c:pt>
                <c:pt idx="194">
                  <c:v>0.32031369209289601</c:v>
                </c:pt>
                <c:pt idx="195">
                  <c:v>0.123376697301865</c:v>
                </c:pt>
                <c:pt idx="196">
                  <c:v>0.236836403608322</c:v>
                </c:pt>
                <c:pt idx="197">
                  <c:v>9.2409327626228305E-2</c:v>
                </c:pt>
                <c:pt idx="198">
                  <c:v>0.91472780704498302</c:v>
                </c:pt>
                <c:pt idx="199">
                  <c:v>0.93466061353683505</c:v>
                </c:pt>
                <c:pt idx="200">
                  <c:v>5.6534200906753498E-2</c:v>
                </c:pt>
                <c:pt idx="201">
                  <c:v>0.108874298632145</c:v>
                </c:pt>
                <c:pt idx="202">
                  <c:v>0.12444529682397799</c:v>
                </c:pt>
                <c:pt idx="203">
                  <c:v>0.50065028667449996</c:v>
                </c:pt>
                <c:pt idx="204">
                  <c:v>1.54647398740053E-2</c:v>
                </c:pt>
                <c:pt idx="205">
                  <c:v>5.0110667943954502E-3</c:v>
                </c:pt>
                <c:pt idx="206">
                  <c:v>0.51922440528869596</c:v>
                </c:pt>
                <c:pt idx="207">
                  <c:v>0.72790849208831798</c:v>
                </c:pt>
                <c:pt idx="208">
                  <c:v>0.43077561259269698</c:v>
                </c:pt>
                <c:pt idx="209">
                  <c:v>0.201375097036362</c:v>
                </c:pt>
                <c:pt idx="210">
                  <c:v>0.37615591287612898</c:v>
                </c:pt>
                <c:pt idx="211">
                  <c:v>0.74441272020339999</c:v>
                </c:pt>
                <c:pt idx="212">
                  <c:v>0.31734341382980302</c:v>
                </c:pt>
                <c:pt idx="213">
                  <c:v>0.153273195028305</c:v>
                </c:pt>
                <c:pt idx="214">
                  <c:v>0.73406517505645796</c:v>
                </c:pt>
                <c:pt idx="215">
                  <c:v>6.4051717519760104E-2</c:v>
                </c:pt>
                <c:pt idx="216">
                  <c:v>0.84663337469100997</c:v>
                </c:pt>
                <c:pt idx="217">
                  <c:v>0.18214550614357</c:v>
                </c:pt>
                <c:pt idx="218">
                  <c:v>0.82048481702804599</c:v>
                </c:pt>
                <c:pt idx="219">
                  <c:v>7.6350122690200806E-2</c:v>
                </c:pt>
                <c:pt idx="220">
                  <c:v>0.88330930471420299</c:v>
                </c:pt>
                <c:pt idx="221">
                  <c:v>0.60743421316146895</c:v>
                </c:pt>
                <c:pt idx="222">
                  <c:v>0.58626741170883201</c:v>
                </c:pt>
                <c:pt idx="223">
                  <c:v>0.32670220732688898</c:v>
                </c:pt>
                <c:pt idx="224">
                  <c:v>0.12651030719280201</c:v>
                </c:pt>
                <c:pt idx="225">
                  <c:v>1.70860104262829E-2</c:v>
                </c:pt>
                <c:pt idx="226">
                  <c:v>0.59912878274917603</c:v>
                </c:pt>
                <c:pt idx="227">
                  <c:v>0.95517361164092995</c:v>
                </c:pt>
                <c:pt idx="228">
                  <c:v>0.163090199232101</c:v>
                </c:pt>
                <c:pt idx="229">
                  <c:v>0.36404728889465299</c:v>
                </c:pt>
                <c:pt idx="230">
                  <c:v>4.5297380536794697E-2</c:v>
                </c:pt>
                <c:pt idx="231">
                  <c:v>0.68434488773345903</c:v>
                </c:pt>
                <c:pt idx="232">
                  <c:v>0.51118391752242998</c:v>
                </c:pt>
                <c:pt idx="233">
                  <c:v>0.225350007414818</c:v>
                </c:pt>
                <c:pt idx="234">
                  <c:v>0.32653230428695701</c:v>
                </c:pt>
                <c:pt idx="235">
                  <c:v>0.37304350733757002</c:v>
                </c:pt>
                <c:pt idx="236">
                  <c:v>0.29403039813041698</c:v>
                </c:pt>
                <c:pt idx="237">
                  <c:v>0.642849922180176</c:v>
                </c:pt>
                <c:pt idx="238">
                  <c:v>0.20167569816112499</c:v>
                </c:pt>
                <c:pt idx="239">
                  <c:v>0.361244797706604</c:v>
                </c:pt>
                <c:pt idx="240">
                  <c:v>0.81132262945175204</c:v>
                </c:pt>
                <c:pt idx="241">
                  <c:v>0.45657798647880599</c:v>
                </c:pt>
                <c:pt idx="242">
                  <c:v>4.5729042030870897E-3</c:v>
                </c:pt>
                <c:pt idx="243">
                  <c:v>0.81338047981262196</c:v>
                </c:pt>
                <c:pt idx="244">
                  <c:v>0.97413271665573098</c:v>
                </c:pt>
                <c:pt idx="245">
                  <c:v>0.90930747985839799</c:v>
                </c:pt>
                <c:pt idx="246">
                  <c:v>1.7063749954104399E-2</c:v>
                </c:pt>
                <c:pt idx="247">
                  <c:v>3.2766379415988901E-2</c:v>
                </c:pt>
                <c:pt idx="248">
                  <c:v>0.51653528213500999</c:v>
                </c:pt>
                <c:pt idx="249">
                  <c:v>0.70469081401824996</c:v>
                </c:pt>
                <c:pt idx="250">
                  <c:v>0.75366520881652799</c:v>
                </c:pt>
                <c:pt idx="251">
                  <c:v>0.54717272520065297</c:v>
                </c:pt>
                <c:pt idx="252">
                  <c:v>0.220856294035912</c:v>
                </c:pt>
                <c:pt idx="253">
                  <c:v>0.22460269927978499</c:v>
                </c:pt>
                <c:pt idx="254">
                  <c:v>0.94388192892074596</c:v>
                </c:pt>
                <c:pt idx="255">
                  <c:v>0.68767547607421897</c:v>
                </c:pt>
                <c:pt idx="256">
                  <c:v>0.65139102935791005</c:v>
                </c:pt>
                <c:pt idx="257">
                  <c:v>0.45944988727569602</c:v>
                </c:pt>
                <c:pt idx="258">
                  <c:v>0.55386668443679798</c:v>
                </c:pt>
                <c:pt idx="259">
                  <c:v>0.76075398921966597</c:v>
                </c:pt>
                <c:pt idx="260">
                  <c:v>0.30535119771957397</c:v>
                </c:pt>
                <c:pt idx="261">
                  <c:v>3.5228498280048398E-2</c:v>
                </c:pt>
                <c:pt idx="262">
                  <c:v>0.46155929565429699</c:v>
                </c:pt>
                <c:pt idx="263">
                  <c:v>0.39459550380706798</c:v>
                </c:pt>
                <c:pt idx="264">
                  <c:v>0.10434500128030801</c:v>
                </c:pt>
                <c:pt idx="265">
                  <c:v>0.54461658000946001</c:v>
                </c:pt>
                <c:pt idx="266">
                  <c:v>0.176323592662811</c:v>
                </c:pt>
                <c:pt idx="267">
                  <c:v>0.528484106063843</c:v>
                </c:pt>
                <c:pt idx="268">
                  <c:v>0.42884749174117998</c:v>
                </c:pt>
                <c:pt idx="269">
                  <c:v>0.41355851292610202</c:v>
                </c:pt>
                <c:pt idx="270">
                  <c:v>0.93410342931747403</c:v>
                </c:pt>
                <c:pt idx="271">
                  <c:v>0.190726593136787</c:v>
                </c:pt>
                <c:pt idx="272">
                  <c:v>2.3904519621282799E-3</c:v>
                </c:pt>
                <c:pt idx="273">
                  <c:v>8.3513483405113206E-2</c:v>
                </c:pt>
                <c:pt idx="274">
                  <c:v>3.7716811057180201E-3</c:v>
                </c:pt>
                <c:pt idx="275">
                  <c:v>0.99715477228164695</c:v>
                </c:pt>
                <c:pt idx="276">
                  <c:v>2.98352297395468E-2</c:v>
                </c:pt>
                <c:pt idx="277">
                  <c:v>0.60860842466354403</c:v>
                </c:pt>
                <c:pt idx="278">
                  <c:v>0.74817711114883401</c:v>
                </c:pt>
                <c:pt idx="279">
                  <c:v>1.92240509022668E-6</c:v>
                </c:pt>
                <c:pt idx="280">
                  <c:v>0.106219299137592</c:v>
                </c:pt>
                <c:pt idx="281">
                  <c:v>0.74147081375122104</c:v>
                </c:pt>
                <c:pt idx="282">
                  <c:v>0.53093498945236195</c:v>
                </c:pt>
                <c:pt idx="283">
                  <c:v>0.44097709655761702</c:v>
                </c:pt>
                <c:pt idx="284">
                  <c:v>1.5773660270497201E-3</c:v>
                </c:pt>
                <c:pt idx="285">
                  <c:v>8.6371056735515594E-2</c:v>
                </c:pt>
                <c:pt idx="286">
                  <c:v>0.32177150249481201</c:v>
                </c:pt>
                <c:pt idx="287">
                  <c:v>8.3571122959256207E-3</c:v>
                </c:pt>
                <c:pt idx="288">
                  <c:v>0.65679198503494296</c:v>
                </c:pt>
                <c:pt idx="289">
                  <c:v>0.20710839331150099</c:v>
                </c:pt>
                <c:pt idx="290">
                  <c:v>0.31261950731277499</c:v>
                </c:pt>
                <c:pt idx="291">
                  <c:v>0.68436712026596103</c:v>
                </c:pt>
                <c:pt idx="292">
                  <c:v>0.60610061883926403</c:v>
                </c:pt>
                <c:pt idx="293">
                  <c:v>4.53534796833992E-2</c:v>
                </c:pt>
                <c:pt idx="294">
                  <c:v>7.9710148274898494E-3</c:v>
                </c:pt>
                <c:pt idx="295">
                  <c:v>0.26313030719757102</c:v>
                </c:pt>
                <c:pt idx="296">
                  <c:v>0.35846930742263799</c:v>
                </c:pt>
                <c:pt idx="297">
                  <c:v>0.588032126426697</c:v>
                </c:pt>
                <c:pt idx="298">
                  <c:v>0.99359661340713501</c:v>
                </c:pt>
                <c:pt idx="299">
                  <c:v>0.19859890639781999</c:v>
                </c:pt>
                <c:pt idx="300">
                  <c:v>1.7317349091172201E-2</c:v>
                </c:pt>
                <c:pt idx="301">
                  <c:v>0.64879459142684903</c:v>
                </c:pt>
                <c:pt idx="302">
                  <c:v>0.895113825798035</c:v>
                </c:pt>
                <c:pt idx="303">
                  <c:v>0.42538899183273299</c:v>
                </c:pt>
                <c:pt idx="304">
                  <c:v>1.5480309724807699E-2</c:v>
                </c:pt>
                <c:pt idx="305">
                  <c:v>7.1405522525310502E-2</c:v>
                </c:pt>
                <c:pt idx="306">
                  <c:v>0.45783498883247398</c:v>
                </c:pt>
                <c:pt idx="307">
                  <c:v>0.81432038545608498</c:v>
                </c:pt>
                <c:pt idx="308">
                  <c:v>0.51097398996353105</c:v>
                </c:pt>
                <c:pt idx="309">
                  <c:v>0.76506829261779796</c:v>
                </c:pt>
                <c:pt idx="310">
                  <c:v>0.248497694730759</c:v>
                </c:pt>
                <c:pt idx="311">
                  <c:v>3.5243239253759398E-2</c:v>
                </c:pt>
                <c:pt idx="312">
                  <c:v>1.5478540211915999E-2</c:v>
                </c:pt>
                <c:pt idx="313">
                  <c:v>0.55148208141326904</c:v>
                </c:pt>
                <c:pt idx="314">
                  <c:v>0.37709298729896501</c:v>
                </c:pt>
                <c:pt idx="315">
                  <c:v>0.30620309710502602</c:v>
                </c:pt>
                <c:pt idx="316">
                  <c:v>0.86918711662292503</c:v>
                </c:pt>
                <c:pt idx="317">
                  <c:v>0.66518038511276201</c:v>
                </c:pt>
                <c:pt idx="318">
                  <c:v>0.349004596471787</c:v>
                </c:pt>
                <c:pt idx="319">
                  <c:v>0.59771549701690696</c:v>
                </c:pt>
                <c:pt idx="320">
                  <c:v>0.14849880337715099</c:v>
                </c:pt>
                <c:pt idx="321">
                  <c:v>0.96193212270736705</c:v>
                </c:pt>
                <c:pt idx="322">
                  <c:v>0.64067471027374301</c:v>
                </c:pt>
                <c:pt idx="323">
                  <c:v>0.386929512023926</c:v>
                </c:pt>
                <c:pt idx="324">
                  <c:v>0.10276529937982599</c:v>
                </c:pt>
                <c:pt idx="325">
                  <c:v>4.3044579215347802E-3</c:v>
                </c:pt>
                <c:pt idx="326">
                  <c:v>0.57827770709991499</c:v>
                </c:pt>
                <c:pt idx="327">
                  <c:v>0.55061101913452104</c:v>
                </c:pt>
                <c:pt idx="328">
                  <c:v>0.63740861415863004</c:v>
                </c:pt>
                <c:pt idx="329">
                  <c:v>0.46558851003646901</c:v>
                </c:pt>
                <c:pt idx="330">
                  <c:v>0.12377460300922399</c:v>
                </c:pt>
                <c:pt idx="331">
                  <c:v>0.60276067256927501</c:v>
                </c:pt>
                <c:pt idx="332">
                  <c:v>0.83419698476791404</c:v>
                </c:pt>
                <c:pt idx="333">
                  <c:v>0.94238382577896096</c:v>
                </c:pt>
                <c:pt idx="334">
                  <c:v>0.794658422470093</c:v>
                </c:pt>
                <c:pt idx="335">
                  <c:v>0.91678887605667103</c:v>
                </c:pt>
                <c:pt idx="336">
                  <c:v>0.298633992671967</c:v>
                </c:pt>
                <c:pt idx="337">
                  <c:v>0.85720407962799094</c:v>
                </c:pt>
                <c:pt idx="338">
                  <c:v>1.9072350114584E-2</c:v>
                </c:pt>
                <c:pt idx="339">
                  <c:v>0.128734201192856</c:v>
                </c:pt>
                <c:pt idx="340">
                  <c:v>2.4113219231367101E-2</c:v>
                </c:pt>
                <c:pt idx="341">
                  <c:v>0.71388751268386796</c:v>
                </c:pt>
                <c:pt idx="342">
                  <c:v>0.30618929862976102</c:v>
                </c:pt>
                <c:pt idx="343">
                  <c:v>0.23726050555705999</c:v>
                </c:pt>
                <c:pt idx="344">
                  <c:v>0.76050001382827803</c:v>
                </c:pt>
                <c:pt idx="345">
                  <c:v>1.8305549398064599E-2</c:v>
                </c:pt>
                <c:pt idx="346">
                  <c:v>0.64391332864761397</c:v>
                </c:pt>
                <c:pt idx="347">
                  <c:v>8.4867693483829498E-2</c:v>
                </c:pt>
                <c:pt idx="348">
                  <c:v>0.390658289194107</c:v>
                </c:pt>
                <c:pt idx="349">
                  <c:v>0.55242121219634999</c:v>
                </c:pt>
                <c:pt idx="350">
                  <c:v>0.33651909232139599</c:v>
                </c:pt>
                <c:pt idx="351">
                  <c:v>0.36886340379714999</c:v>
                </c:pt>
                <c:pt idx="352">
                  <c:v>2.3277869448065799E-2</c:v>
                </c:pt>
                <c:pt idx="353">
                  <c:v>0.43121939897537198</c:v>
                </c:pt>
                <c:pt idx="354">
                  <c:v>0.98178571462631203</c:v>
                </c:pt>
                <c:pt idx="355">
                  <c:v>1.9661959260702098E-2</c:v>
                </c:pt>
                <c:pt idx="356">
                  <c:v>0.154219895601273</c:v>
                </c:pt>
                <c:pt idx="357">
                  <c:v>9.0259462594986004E-2</c:v>
                </c:pt>
                <c:pt idx="358">
                  <c:v>0.24696649610996199</c:v>
                </c:pt>
                <c:pt idx="359">
                  <c:v>7.8720925375819206E-3</c:v>
                </c:pt>
                <c:pt idx="360">
                  <c:v>0.36993658542633101</c:v>
                </c:pt>
                <c:pt idx="361">
                  <c:v>0.21084409952163699</c:v>
                </c:pt>
                <c:pt idx="362">
                  <c:v>0.58547538518905595</c:v>
                </c:pt>
                <c:pt idx="363">
                  <c:v>0.42923009395599399</c:v>
                </c:pt>
                <c:pt idx="364">
                  <c:v>3.4974858164787299E-2</c:v>
                </c:pt>
                <c:pt idx="365">
                  <c:v>0.14123579859733601</c:v>
                </c:pt>
                <c:pt idx="366">
                  <c:v>0.77376097440719604</c:v>
                </c:pt>
                <c:pt idx="367">
                  <c:v>0.934520483016968</c:v>
                </c:pt>
                <c:pt idx="368">
                  <c:v>0.13624469935894001</c:v>
                </c:pt>
                <c:pt idx="369">
                  <c:v>9.8055928945541396E-2</c:v>
                </c:pt>
                <c:pt idx="370">
                  <c:v>2.0836180076003099E-2</c:v>
                </c:pt>
                <c:pt idx="371">
                  <c:v>0.13179619610309601</c:v>
                </c:pt>
                <c:pt idx="372">
                  <c:v>0.84743291139602706</c:v>
                </c:pt>
                <c:pt idx="373">
                  <c:v>0.37267428636550898</c:v>
                </c:pt>
                <c:pt idx="374">
                  <c:v>0.23912219703197499</c:v>
                </c:pt>
                <c:pt idx="375">
                  <c:v>0.17251400649547599</c:v>
                </c:pt>
                <c:pt idx="376">
                  <c:v>0.68484938144683805</c:v>
                </c:pt>
                <c:pt idx="377">
                  <c:v>0.161998406052589</c:v>
                </c:pt>
                <c:pt idx="378">
                  <c:v>0.384357690811157</c:v>
                </c:pt>
                <c:pt idx="379">
                  <c:v>0.101913496851921</c:v>
                </c:pt>
                <c:pt idx="380">
                  <c:v>6.3241802854463501E-4</c:v>
                </c:pt>
                <c:pt idx="381">
                  <c:v>0.10038220137357701</c:v>
                </c:pt>
                <c:pt idx="382">
                  <c:v>0.84323221445083596</c:v>
                </c:pt>
                <c:pt idx="383">
                  <c:v>0.57138401269912698</c:v>
                </c:pt>
                <c:pt idx="384">
                  <c:v>0.19235590100288399</c:v>
                </c:pt>
                <c:pt idx="385">
                  <c:v>0.93817758560180697</c:v>
                </c:pt>
                <c:pt idx="386">
                  <c:v>0.64172452688217196</c:v>
                </c:pt>
                <c:pt idx="387">
                  <c:v>0.40044561028480502</c:v>
                </c:pt>
                <c:pt idx="388">
                  <c:v>0.22310070693492901</c:v>
                </c:pt>
                <c:pt idx="389">
                  <c:v>2.8689209371805201E-2</c:v>
                </c:pt>
                <c:pt idx="390">
                  <c:v>3.35208908654749E-3</c:v>
                </c:pt>
                <c:pt idx="391">
                  <c:v>0.63573902845382702</c:v>
                </c:pt>
                <c:pt idx="392">
                  <c:v>0.60828769207000699</c:v>
                </c:pt>
                <c:pt idx="393">
                  <c:v>0.55782848596572898</c:v>
                </c:pt>
                <c:pt idx="394">
                  <c:v>0.77517712116241499</c:v>
                </c:pt>
                <c:pt idx="395">
                  <c:v>0.832452893257141</c:v>
                </c:pt>
                <c:pt idx="396">
                  <c:v>2.4768929928541201E-2</c:v>
                </c:pt>
                <c:pt idx="397">
                  <c:v>0.32238841056823703</c:v>
                </c:pt>
                <c:pt idx="398">
                  <c:v>0.53247207403182995</c:v>
                </c:pt>
                <c:pt idx="399">
                  <c:v>0.44995468854904203</c:v>
                </c:pt>
                <c:pt idx="400">
                  <c:v>0.37539309263229398</c:v>
                </c:pt>
                <c:pt idx="401">
                  <c:v>0.43847009539604198</c:v>
                </c:pt>
                <c:pt idx="402">
                  <c:v>1.54267400503159E-2</c:v>
                </c:pt>
                <c:pt idx="403">
                  <c:v>0.23212389647960699</c:v>
                </c:pt>
                <c:pt idx="404">
                  <c:v>0.45925658941268899</c:v>
                </c:pt>
                <c:pt idx="405">
                  <c:v>2.7786610648036E-2</c:v>
                </c:pt>
                <c:pt idx="406">
                  <c:v>0.57162541151046797</c:v>
                </c:pt>
                <c:pt idx="407">
                  <c:v>0.81547570228576705</c:v>
                </c:pt>
                <c:pt idx="408">
                  <c:v>0.41953960061073298</c:v>
                </c:pt>
                <c:pt idx="409">
                  <c:v>6.9403089582920102E-2</c:v>
                </c:pt>
                <c:pt idx="410">
                  <c:v>0.55216097831726096</c:v>
                </c:pt>
                <c:pt idx="411">
                  <c:v>0.36430850625038103</c:v>
                </c:pt>
                <c:pt idx="412">
                  <c:v>0.99015522003173795</c:v>
                </c:pt>
                <c:pt idx="413">
                  <c:v>2.8319409117102599E-2</c:v>
                </c:pt>
                <c:pt idx="414">
                  <c:v>0.43980929255485501</c:v>
                </c:pt>
                <c:pt idx="415">
                  <c:v>0.942798972129822</c:v>
                </c:pt>
                <c:pt idx="416">
                  <c:v>0.74129301309585605</c:v>
                </c:pt>
                <c:pt idx="417">
                  <c:v>0.56701898574829102</c:v>
                </c:pt>
                <c:pt idx="418">
                  <c:v>0.39844369888305697</c:v>
                </c:pt>
                <c:pt idx="419">
                  <c:v>0.92966198921203602</c:v>
                </c:pt>
                <c:pt idx="420">
                  <c:v>7.8332222998142201E-2</c:v>
                </c:pt>
                <c:pt idx="421">
                  <c:v>0.27957600355148299</c:v>
                </c:pt>
                <c:pt idx="422">
                  <c:v>0.27203959226608299</c:v>
                </c:pt>
                <c:pt idx="423">
                  <c:v>0.98780918121337902</c:v>
                </c:pt>
                <c:pt idx="424">
                  <c:v>5.7660449296235997E-2</c:v>
                </c:pt>
                <c:pt idx="425">
                  <c:v>0.27938088774681102</c:v>
                </c:pt>
                <c:pt idx="426">
                  <c:v>0.52398759126663197</c:v>
                </c:pt>
                <c:pt idx="427">
                  <c:v>7.6728120446205098E-2</c:v>
                </c:pt>
                <c:pt idx="428">
                  <c:v>5.6711178272962598E-2</c:v>
                </c:pt>
                <c:pt idx="429">
                  <c:v>0.91124022006988503</c:v>
                </c:pt>
                <c:pt idx="430">
                  <c:v>0.22575710713863401</c:v>
                </c:pt>
                <c:pt idx="431">
                  <c:v>0.97882372140884399</c:v>
                </c:pt>
                <c:pt idx="432">
                  <c:v>1.7985709710046599E-3</c:v>
                </c:pt>
                <c:pt idx="433">
                  <c:v>0.74692201614379905</c:v>
                </c:pt>
                <c:pt idx="434">
                  <c:v>0.43130180239677401</c:v>
                </c:pt>
                <c:pt idx="435">
                  <c:v>0.41409209370613098</c:v>
                </c:pt>
                <c:pt idx="436">
                  <c:v>0.42090070247650102</c:v>
                </c:pt>
                <c:pt idx="437">
                  <c:v>3.1012710183858899E-2</c:v>
                </c:pt>
                <c:pt idx="438">
                  <c:v>0.74339747428893999</c:v>
                </c:pt>
                <c:pt idx="439">
                  <c:v>0.74021309614181496</c:v>
                </c:pt>
                <c:pt idx="440">
                  <c:v>0.70684111118316695</c:v>
                </c:pt>
                <c:pt idx="441">
                  <c:v>0.77490127086639404</c:v>
                </c:pt>
                <c:pt idx="442">
                  <c:v>0.55644941329956099</c:v>
                </c:pt>
                <c:pt idx="443">
                  <c:v>0.161642000079155</c:v>
                </c:pt>
                <c:pt idx="444">
                  <c:v>0.46552300453186002</c:v>
                </c:pt>
                <c:pt idx="445">
                  <c:v>0.32409340143203702</c:v>
                </c:pt>
                <c:pt idx="446">
                  <c:v>0.61599808931350697</c:v>
                </c:pt>
                <c:pt idx="447">
                  <c:v>0.24932840466499301</c:v>
                </c:pt>
                <c:pt idx="448">
                  <c:v>0.84622967243194602</c:v>
                </c:pt>
                <c:pt idx="449">
                  <c:v>0.50333231687545799</c:v>
                </c:pt>
                <c:pt idx="450">
                  <c:v>0.25299748778343201</c:v>
                </c:pt>
                <c:pt idx="451">
                  <c:v>0.80483067035675004</c:v>
                </c:pt>
                <c:pt idx="452">
                  <c:v>7.5949681922793397E-3</c:v>
                </c:pt>
                <c:pt idx="453">
                  <c:v>0.62347000837326105</c:v>
                </c:pt>
                <c:pt idx="454">
                  <c:v>0.49361228942871099</c:v>
                </c:pt>
                <c:pt idx="455">
                  <c:v>0.57171028852462802</c:v>
                </c:pt>
                <c:pt idx="456">
                  <c:v>1.93369202315807E-2</c:v>
                </c:pt>
                <c:pt idx="457">
                  <c:v>0.21029430627822901</c:v>
                </c:pt>
                <c:pt idx="458">
                  <c:v>0.29520240426063499</c:v>
                </c:pt>
                <c:pt idx="459">
                  <c:v>0.34651118516922003</c:v>
                </c:pt>
                <c:pt idx="460">
                  <c:v>2.2742450237274201E-2</c:v>
                </c:pt>
                <c:pt idx="461">
                  <c:v>5.52394986152649E-2</c:v>
                </c:pt>
                <c:pt idx="462">
                  <c:v>0.88443887233734098</c:v>
                </c:pt>
                <c:pt idx="463">
                  <c:v>4.3350931257009499E-2</c:v>
                </c:pt>
                <c:pt idx="464">
                  <c:v>0.75563120841980003</c:v>
                </c:pt>
                <c:pt idx="465">
                  <c:v>0.116813898086548</c:v>
                </c:pt>
                <c:pt idx="466">
                  <c:v>0.27712509036064098</c:v>
                </c:pt>
                <c:pt idx="467">
                  <c:v>0.93949580192565896</c:v>
                </c:pt>
                <c:pt idx="468">
                  <c:v>0.27420198917388899</c:v>
                </c:pt>
                <c:pt idx="469">
                  <c:v>5.9594910591840702E-2</c:v>
                </c:pt>
                <c:pt idx="470">
                  <c:v>9.0066567063331604E-2</c:v>
                </c:pt>
                <c:pt idx="471">
                  <c:v>0.74459427595138605</c:v>
                </c:pt>
                <c:pt idx="472">
                  <c:v>0.80485230684280396</c:v>
                </c:pt>
                <c:pt idx="473">
                  <c:v>2.8460880275815699E-3</c:v>
                </c:pt>
                <c:pt idx="474">
                  <c:v>9.2843607068061801E-2</c:v>
                </c:pt>
                <c:pt idx="475">
                  <c:v>0.32085299491882302</c:v>
                </c:pt>
                <c:pt idx="476">
                  <c:v>0.978596091270447</c:v>
                </c:pt>
                <c:pt idx="477">
                  <c:v>0.70234847068786599</c:v>
                </c:pt>
                <c:pt idx="478">
                  <c:v>0.46110901236534102</c:v>
                </c:pt>
                <c:pt idx="479">
                  <c:v>0.24071280658245101</c:v>
                </c:pt>
                <c:pt idx="480">
                  <c:v>0.84430992603302002</c:v>
                </c:pt>
                <c:pt idx="481">
                  <c:v>4.34849187731743E-2</c:v>
                </c:pt>
                <c:pt idx="482">
                  <c:v>0.14382019639015201</c:v>
                </c:pt>
                <c:pt idx="483">
                  <c:v>0.47115769982338002</c:v>
                </c:pt>
                <c:pt idx="484">
                  <c:v>0.97766232490539595</c:v>
                </c:pt>
                <c:pt idx="485">
                  <c:v>0.26560029387474099</c:v>
                </c:pt>
                <c:pt idx="486">
                  <c:v>0.231282994151115</c:v>
                </c:pt>
                <c:pt idx="487">
                  <c:v>0.19446590542793299</c:v>
                </c:pt>
                <c:pt idx="488">
                  <c:v>0.97917920351028398</c:v>
                </c:pt>
                <c:pt idx="489">
                  <c:v>0.468587785959244</c:v>
                </c:pt>
                <c:pt idx="490">
                  <c:v>0.98459208011627197</c:v>
                </c:pt>
                <c:pt idx="491">
                  <c:v>0.47672718763351402</c:v>
                </c:pt>
                <c:pt idx="492">
                  <c:v>0.62940210103988603</c:v>
                </c:pt>
                <c:pt idx="493">
                  <c:v>3.1166659668088001E-2</c:v>
                </c:pt>
                <c:pt idx="494">
                  <c:v>0.17284360527992201</c:v>
                </c:pt>
                <c:pt idx="495">
                  <c:v>0.88310748338699296</c:v>
                </c:pt>
                <c:pt idx="496">
                  <c:v>2.8190860524773601E-2</c:v>
                </c:pt>
                <c:pt idx="497">
                  <c:v>0.24339190125465399</c:v>
                </c:pt>
                <c:pt idx="498">
                  <c:v>0.57330447435378995</c:v>
                </c:pt>
                <c:pt idx="499">
                  <c:v>0.38753980398178101</c:v>
                </c:pt>
                <c:pt idx="500">
                  <c:v>3.4095581620931598E-2</c:v>
                </c:pt>
                <c:pt idx="501">
                  <c:v>0.977514028549194</c:v>
                </c:pt>
                <c:pt idx="502">
                  <c:v>0.53145360946655296</c:v>
                </c:pt>
                <c:pt idx="503">
                  <c:v>0.114213496446609</c:v>
                </c:pt>
                <c:pt idx="504">
                  <c:v>0.87468427419662498</c:v>
                </c:pt>
                <c:pt idx="505">
                  <c:v>4.2085830122232402E-2</c:v>
                </c:pt>
                <c:pt idx="506">
                  <c:v>0.11504939943552001</c:v>
                </c:pt>
                <c:pt idx="507">
                  <c:v>0.95306992530822798</c:v>
                </c:pt>
                <c:pt idx="508">
                  <c:v>0.952217817306519</c:v>
                </c:pt>
                <c:pt idx="509">
                  <c:v>0.80772322416305498</c:v>
                </c:pt>
                <c:pt idx="510">
                  <c:v>0.49004191160201999</c:v>
                </c:pt>
                <c:pt idx="511">
                  <c:v>0.74273711442947399</c:v>
                </c:pt>
                <c:pt idx="512">
                  <c:v>0.43984240293502802</c:v>
                </c:pt>
                <c:pt idx="513">
                  <c:v>0.70099931955337502</c:v>
                </c:pt>
                <c:pt idx="514">
                  <c:v>0.50912958383560203</c:v>
                </c:pt>
                <c:pt idx="515">
                  <c:v>0.61661297082901001</c:v>
                </c:pt>
                <c:pt idx="516">
                  <c:v>0.86224687099456798</c:v>
                </c:pt>
                <c:pt idx="517">
                  <c:v>0.26387318968772899</c:v>
                </c:pt>
                <c:pt idx="518">
                  <c:v>0.66463828086853005</c:v>
                </c:pt>
                <c:pt idx="519">
                  <c:v>0.16820569336414301</c:v>
                </c:pt>
                <c:pt idx="520">
                  <c:v>0.44957840442657498</c:v>
                </c:pt>
                <c:pt idx="521">
                  <c:v>0.916645526885986</c:v>
                </c:pt>
                <c:pt idx="522">
                  <c:v>0.23956340551376301</c:v>
                </c:pt>
                <c:pt idx="523">
                  <c:v>1.32123697549105E-2</c:v>
                </c:pt>
                <c:pt idx="524">
                  <c:v>0.36382940411567699</c:v>
                </c:pt>
                <c:pt idx="525">
                  <c:v>0.62045150995254505</c:v>
                </c:pt>
                <c:pt idx="526">
                  <c:v>0.10934290289878799</c:v>
                </c:pt>
                <c:pt idx="527">
                  <c:v>0.58652412891387895</c:v>
                </c:pt>
                <c:pt idx="528">
                  <c:v>4.5566901564598097E-2</c:v>
                </c:pt>
                <c:pt idx="529">
                  <c:v>0.82397711277008101</c:v>
                </c:pt>
                <c:pt idx="530">
                  <c:v>2.8126599267125098E-2</c:v>
                </c:pt>
                <c:pt idx="531">
                  <c:v>0.187501400709152</c:v>
                </c:pt>
                <c:pt idx="532">
                  <c:v>0.68889051675796498</c:v>
                </c:pt>
                <c:pt idx="533">
                  <c:v>0.84254920482635498</c:v>
                </c:pt>
                <c:pt idx="534">
                  <c:v>0.56144601106643699</c:v>
                </c:pt>
                <c:pt idx="535">
                  <c:v>0.79935741424560502</c:v>
                </c:pt>
                <c:pt idx="536">
                  <c:v>0.14873379468917799</c:v>
                </c:pt>
                <c:pt idx="537">
                  <c:v>0.81304550170898404</c:v>
                </c:pt>
                <c:pt idx="538">
                  <c:v>4.8912350088357898E-2</c:v>
                </c:pt>
                <c:pt idx="539">
                  <c:v>0.62417548894882202</c:v>
                </c:pt>
                <c:pt idx="540">
                  <c:v>0.86413347721099898</c:v>
                </c:pt>
                <c:pt idx="541">
                  <c:v>0.846105515956879</c:v>
                </c:pt>
                <c:pt idx="542">
                  <c:v>0.58756119012832597</c:v>
                </c:pt>
                <c:pt idx="543">
                  <c:v>0.801022589206696</c:v>
                </c:pt>
                <c:pt idx="544">
                  <c:v>4.8847179859876598E-2</c:v>
                </c:pt>
                <c:pt idx="545">
                  <c:v>7.5705237686634098E-3</c:v>
                </c:pt>
                <c:pt idx="546">
                  <c:v>0.71616059541702304</c:v>
                </c:pt>
                <c:pt idx="547">
                  <c:v>0.78275591135025002</c:v>
                </c:pt>
                <c:pt idx="548">
                  <c:v>4.8891849815845503E-2</c:v>
                </c:pt>
                <c:pt idx="549">
                  <c:v>0.67620182037353505</c:v>
                </c:pt>
                <c:pt idx="550">
                  <c:v>0.14066229760646801</c:v>
                </c:pt>
                <c:pt idx="551">
                  <c:v>7.5904287397861495E-2</c:v>
                </c:pt>
                <c:pt idx="552">
                  <c:v>6.3941597938537598E-2</c:v>
                </c:pt>
                <c:pt idx="553">
                  <c:v>0.25665611028671298</c:v>
                </c:pt>
                <c:pt idx="554">
                  <c:v>0.60774451494216897</c:v>
                </c:pt>
                <c:pt idx="555">
                  <c:v>0.68725830316543601</c:v>
                </c:pt>
                <c:pt idx="556">
                  <c:v>0.30911189317703203</c:v>
                </c:pt>
                <c:pt idx="557">
                  <c:v>3.0893739312887199E-2</c:v>
                </c:pt>
                <c:pt idx="558">
                  <c:v>0.97641599178314198</c:v>
                </c:pt>
                <c:pt idx="559">
                  <c:v>0.66270977258682295</c:v>
                </c:pt>
                <c:pt idx="560">
                  <c:v>0.50893419981002797</c:v>
                </c:pt>
                <c:pt idx="561">
                  <c:v>7.7658593654632596E-2</c:v>
                </c:pt>
                <c:pt idx="562">
                  <c:v>0.398076891899109</c:v>
                </c:pt>
                <c:pt idx="563">
                  <c:v>0.67944437265396096</c:v>
                </c:pt>
                <c:pt idx="564">
                  <c:v>0.37884840369224498</c:v>
                </c:pt>
                <c:pt idx="565">
                  <c:v>0.107364401221275</c:v>
                </c:pt>
                <c:pt idx="566">
                  <c:v>0.25336548686027499</c:v>
                </c:pt>
                <c:pt idx="567">
                  <c:v>0.85608077049255404</c:v>
                </c:pt>
                <c:pt idx="568">
                  <c:v>0.62075710296630904</c:v>
                </c:pt>
                <c:pt idx="569">
                  <c:v>0.81860178709030196</c:v>
                </c:pt>
                <c:pt idx="570">
                  <c:v>0.158527001738548</c:v>
                </c:pt>
                <c:pt idx="571">
                  <c:v>0.19222719967365301</c:v>
                </c:pt>
                <c:pt idx="572">
                  <c:v>0.57910192012786899</c:v>
                </c:pt>
                <c:pt idx="573">
                  <c:v>0.87561792135238603</c:v>
                </c:pt>
                <c:pt idx="574">
                  <c:v>1.1660340242087799E-2</c:v>
                </c:pt>
                <c:pt idx="575">
                  <c:v>0.54789167642593395</c:v>
                </c:pt>
                <c:pt idx="576">
                  <c:v>0.22882530093193101</c:v>
                </c:pt>
                <c:pt idx="577">
                  <c:v>0.56731200218200695</c:v>
                </c:pt>
                <c:pt idx="578">
                  <c:v>0.53021961450576804</c:v>
                </c:pt>
                <c:pt idx="579">
                  <c:v>0.46046769618987998</c:v>
                </c:pt>
                <c:pt idx="580">
                  <c:v>0.91028612852096602</c:v>
                </c:pt>
                <c:pt idx="581">
                  <c:v>1.6443269327282899E-2</c:v>
                </c:pt>
                <c:pt idx="582">
                  <c:v>0.40943700075149497</c:v>
                </c:pt>
                <c:pt idx="583">
                  <c:v>1.6296589747071301E-3</c:v>
                </c:pt>
                <c:pt idx="584">
                  <c:v>0.79397010803222701</c:v>
                </c:pt>
                <c:pt idx="585">
                  <c:v>0.53282982110977195</c:v>
                </c:pt>
                <c:pt idx="586">
                  <c:v>9.4232231378555298E-2</c:v>
                </c:pt>
                <c:pt idx="587">
                  <c:v>0.86070257425308205</c:v>
                </c:pt>
                <c:pt idx="588">
                  <c:v>0.29932078719139099</c:v>
                </c:pt>
                <c:pt idx="589">
                  <c:v>0.21914300322532701</c:v>
                </c:pt>
                <c:pt idx="590">
                  <c:v>0.56771391630172696</c:v>
                </c:pt>
                <c:pt idx="591">
                  <c:v>0.650956571102142</c:v>
                </c:pt>
                <c:pt idx="592">
                  <c:v>6.3055441714823203E-3</c:v>
                </c:pt>
                <c:pt idx="593">
                  <c:v>5.2882030606269802E-2</c:v>
                </c:pt>
                <c:pt idx="594">
                  <c:v>0.89535081386566195</c:v>
                </c:pt>
                <c:pt idx="595">
                  <c:v>0.74106287956237804</c:v>
                </c:pt>
                <c:pt idx="596">
                  <c:v>0.32362809777259799</c:v>
                </c:pt>
                <c:pt idx="597">
                  <c:v>0.32787019014358498</c:v>
                </c:pt>
                <c:pt idx="598">
                  <c:v>0.78163528442382801</c:v>
                </c:pt>
                <c:pt idx="599">
                  <c:v>7.4706189334392504E-3</c:v>
                </c:pt>
                <c:pt idx="600">
                  <c:v>0.48639509081840498</c:v>
                </c:pt>
                <c:pt idx="601">
                  <c:v>0.207071498036385</c:v>
                </c:pt>
                <c:pt idx="602">
                  <c:v>0.65926402807235696</c:v>
                </c:pt>
                <c:pt idx="603">
                  <c:v>0.16874849796295199</c:v>
                </c:pt>
                <c:pt idx="604">
                  <c:v>0.95085662603378296</c:v>
                </c:pt>
                <c:pt idx="605">
                  <c:v>0.78080439567565896</c:v>
                </c:pt>
                <c:pt idx="606">
                  <c:v>0.70936948060989402</c:v>
                </c:pt>
                <c:pt idx="607">
                  <c:v>2.5942139327526099E-2</c:v>
                </c:pt>
                <c:pt idx="608">
                  <c:v>0.14545750617980999</c:v>
                </c:pt>
                <c:pt idx="609">
                  <c:v>0.85970997810363803</c:v>
                </c:pt>
                <c:pt idx="610">
                  <c:v>0.71694880723953203</c:v>
                </c:pt>
                <c:pt idx="611">
                  <c:v>0.112102396786213</c:v>
                </c:pt>
                <c:pt idx="612">
                  <c:v>0.63214218616485596</c:v>
                </c:pt>
                <c:pt idx="613">
                  <c:v>6.7169112153351298E-3</c:v>
                </c:pt>
                <c:pt idx="614">
                  <c:v>0.28049150109291099</c:v>
                </c:pt>
                <c:pt idx="615">
                  <c:v>0.88269561529159501</c:v>
                </c:pt>
                <c:pt idx="616">
                  <c:v>0.18377010524272899</c:v>
                </c:pt>
                <c:pt idx="617">
                  <c:v>0.65518891811370905</c:v>
                </c:pt>
                <c:pt idx="618">
                  <c:v>0.113240398466587</c:v>
                </c:pt>
                <c:pt idx="619">
                  <c:v>0.109659098088741</c:v>
                </c:pt>
                <c:pt idx="620">
                  <c:v>0.76194852590560902</c:v>
                </c:pt>
                <c:pt idx="621">
                  <c:v>0.69353812932968095</c:v>
                </c:pt>
                <c:pt idx="622">
                  <c:v>0.375341296195984</c:v>
                </c:pt>
                <c:pt idx="623">
                  <c:v>0.80325222015380904</c:v>
                </c:pt>
                <c:pt idx="624">
                  <c:v>0.95199728012085005</c:v>
                </c:pt>
                <c:pt idx="625">
                  <c:v>0.224006697535515</c:v>
                </c:pt>
                <c:pt idx="626">
                  <c:v>0.78011590242385898</c:v>
                </c:pt>
                <c:pt idx="627">
                  <c:v>0.41400128602981601</c:v>
                </c:pt>
                <c:pt idx="628">
                  <c:v>9.9476642906665802E-2</c:v>
                </c:pt>
                <c:pt idx="629">
                  <c:v>0.19464430212974501</c:v>
                </c:pt>
                <c:pt idx="630">
                  <c:v>0.31253489851951599</c:v>
                </c:pt>
                <c:pt idx="631">
                  <c:v>5.4750768467783902E-3</c:v>
                </c:pt>
                <c:pt idx="632">
                  <c:v>2.9756920412182801E-2</c:v>
                </c:pt>
                <c:pt idx="633">
                  <c:v>0.61707627773284901</c:v>
                </c:pt>
                <c:pt idx="634">
                  <c:v>0.40332770347595198</c:v>
                </c:pt>
                <c:pt idx="635">
                  <c:v>0.376438498497009</c:v>
                </c:pt>
                <c:pt idx="636">
                  <c:v>0.30782309174537698</c:v>
                </c:pt>
                <c:pt idx="637">
                  <c:v>0.76359641551971402</c:v>
                </c:pt>
                <c:pt idx="638">
                  <c:v>0.63485831022262595</c:v>
                </c:pt>
                <c:pt idx="639">
                  <c:v>0.36084040999412498</c:v>
                </c:pt>
                <c:pt idx="640">
                  <c:v>0.60234802961349498</c:v>
                </c:pt>
                <c:pt idx="641">
                  <c:v>0.45531728863716098</c:v>
                </c:pt>
                <c:pt idx="642">
                  <c:v>0.67688757181167603</c:v>
                </c:pt>
                <c:pt idx="643">
                  <c:v>0.254064500331879</c:v>
                </c:pt>
                <c:pt idx="644">
                  <c:v>1.3606440275907499E-2</c:v>
                </c:pt>
                <c:pt idx="645">
                  <c:v>0.79559701681137096</c:v>
                </c:pt>
                <c:pt idx="646">
                  <c:v>2.92989797890186E-2</c:v>
                </c:pt>
                <c:pt idx="647">
                  <c:v>0.46348819136619601</c:v>
                </c:pt>
                <c:pt idx="648">
                  <c:v>5.7156890630721997E-2</c:v>
                </c:pt>
                <c:pt idx="649">
                  <c:v>6.7927762866020203E-2</c:v>
                </c:pt>
                <c:pt idx="650">
                  <c:v>0.82731127738952603</c:v>
                </c:pt>
                <c:pt idx="651">
                  <c:v>0.78058338165283203</c:v>
                </c:pt>
                <c:pt idx="652">
                  <c:v>0.25641858577728299</c:v>
                </c:pt>
                <c:pt idx="653">
                  <c:v>0.42334058880806003</c:v>
                </c:pt>
                <c:pt idx="654">
                  <c:v>0.42234319448471103</c:v>
                </c:pt>
                <c:pt idx="655">
                  <c:v>0.23934429883956901</c:v>
                </c:pt>
                <c:pt idx="656">
                  <c:v>8.9617647230625194E-2</c:v>
                </c:pt>
                <c:pt idx="657">
                  <c:v>0.83507657051086404</c:v>
                </c:pt>
                <c:pt idx="658">
                  <c:v>0.92013251781463601</c:v>
                </c:pt>
                <c:pt idx="659">
                  <c:v>6.8290427327156095E-2</c:v>
                </c:pt>
                <c:pt idx="660">
                  <c:v>0.43290820717811601</c:v>
                </c:pt>
                <c:pt idx="661">
                  <c:v>0.202568799257278</c:v>
                </c:pt>
                <c:pt idx="662">
                  <c:v>0.45198601484298701</c:v>
                </c:pt>
                <c:pt idx="663">
                  <c:v>0.92813330888748202</c:v>
                </c:pt>
                <c:pt idx="664">
                  <c:v>0.85229551792144798</c:v>
                </c:pt>
                <c:pt idx="665">
                  <c:v>0.858218014240265</c:v>
                </c:pt>
                <c:pt idx="666">
                  <c:v>0.65374177694320701</c:v>
                </c:pt>
                <c:pt idx="667">
                  <c:v>0.15822920203208901</c:v>
                </c:pt>
                <c:pt idx="668">
                  <c:v>0.47580811381339999</c:v>
                </c:pt>
                <c:pt idx="669">
                  <c:v>0.76599228382110596</c:v>
                </c:pt>
                <c:pt idx="670">
                  <c:v>4.4654130935668897E-2</c:v>
                </c:pt>
                <c:pt idx="671">
                  <c:v>0.28801840543746898</c:v>
                </c:pt>
                <c:pt idx="672">
                  <c:v>0.55752152204513605</c:v>
                </c:pt>
                <c:pt idx="673">
                  <c:v>0.25145080685615501</c:v>
                </c:pt>
                <c:pt idx="674">
                  <c:v>0.26998049020767201</c:v>
                </c:pt>
                <c:pt idx="675">
                  <c:v>7.4359990656375899E-2</c:v>
                </c:pt>
                <c:pt idx="676">
                  <c:v>0.72592562437057495</c:v>
                </c:pt>
                <c:pt idx="677">
                  <c:v>0.35992309451103199</c:v>
                </c:pt>
                <c:pt idx="678">
                  <c:v>0.216113701462746</c:v>
                </c:pt>
                <c:pt idx="679">
                  <c:v>8.3035938441753401E-2</c:v>
                </c:pt>
                <c:pt idx="680">
                  <c:v>0.49543708562851002</c:v>
                </c:pt>
                <c:pt idx="681">
                  <c:v>0.27416381239891102</c:v>
                </c:pt>
                <c:pt idx="682">
                  <c:v>0.107092797756195</c:v>
                </c:pt>
                <c:pt idx="683">
                  <c:v>0.31782570481300398</c:v>
                </c:pt>
                <c:pt idx="684">
                  <c:v>9.7935527563095107E-2</c:v>
                </c:pt>
                <c:pt idx="685">
                  <c:v>0.75578522682189897</c:v>
                </c:pt>
                <c:pt idx="686">
                  <c:v>0.68300211429595903</c:v>
                </c:pt>
                <c:pt idx="687">
                  <c:v>0.73557770252227805</c:v>
                </c:pt>
                <c:pt idx="688">
                  <c:v>0.76177519559860196</c:v>
                </c:pt>
                <c:pt idx="689">
                  <c:v>0.78257262706756603</c:v>
                </c:pt>
                <c:pt idx="690">
                  <c:v>0.91031789779663097</c:v>
                </c:pt>
                <c:pt idx="691">
                  <c:v>0.88673758506774902</c:v>
                </c:pt>
                <c:pt idx="692">
                  <c:v>0.23757350444793701</c:v>
                </c:pt>
                <c:pt idx="693">
                  <c:v>0.68250948190689098</c:v>
                </c:pt>
                <c:pt idx="694">
                  <c:v>0.215232893824577</c:v>
                </c:pt>
                <c:pt idx="695">
                  <c:v>0.98282861709594704</c:v>
                </c:pt>
                <c:pt idx="696">
                  <c:v>0.67207050323486295</c:v>
                </c:pt>
                <c:pt idx="697">
                  <c:v>1.64387398399413E-3</c:v>
                </c:pt>
                <c:pt idx="698">
                  <c:v>0.14283490180969199</c:v>
                </c:pt>
                <c:pt idx="699">
                  <c:v>0.23655270040035201</c:v>
                </c:pt>
                <c:pt idx="700">
                  <c:v>0.57974207401275601</c:v>
                </c:pt>
                <c:pt idx="701">
                  <c:v>0.26045289635658297</c:v>
                </c:pt>
                <c:pt idx="702">
                  <c:v>0.37531879544258101</c:v>
                </c:pt>
                <c:pt idx="703">
                  <c:v>0.70485210418701205</c:v>
                </c:pt>
                <c:pt idx="704">
                  <c:v>3.7079960107803303E-2</c:v>
                </c:pt>
                <c:pt idx="705">
                  <c:v>0.41255709528923001</c:v>
                </c:pt>
                <c:pt idx="706">
                  <c:v>0.69859141111373901</c:v>
                </c:pt>
                <c:pt idx="707">
                  <c:v>0.28616848587989802</c:v>
                </c:pt>
                <c:pt idx="708">
                  <c:v>0.78548431396484397</c:v>
                </c:pt>
                <c:pt idx="709">
                  <c:v>0.36309939622879001</c:v>
                </c:pt>
                <c:pt idx="710">
                  <c:v>0.440077304840088</c:v>
                </c:pt>
                <c:pt idx="711">
                  <c:v>0.907498419284821</c:v>
                </c:pt>
                <c:pt idx="712">
                  <c:v>0.82079780101776101</c:v>
                </c:pt>
                <c:pt idx="713">
                  <c:v>0.40028139948844899</c:v>
                </c:pt>
                <c:pt idx="714">
                  <c:v>8.9618191123008693E-3</c:v>
                </c:pt>
                <c:pt idx="715">
                  <c:v>1.4369009993970399E-2</c:v>
                </c:pt>
                <c:pt idx="716">
                  <c:v>3.6265779286623001E-2</c:v>
                </c:pt>
                <c:pt idx="717">
                  <c:v>0.47985640168190002</c:v>
                </c:pt>
                <c:pt idx="718">
                  <c:v>0.77195739746093806</c:v>
                </c:pt>
                <c:pt idx="719">
                  <c:v>3.1732149422168697E-2</c:v>
                </c:pt>
                <c:pt idx="720">
                  <c:v>0.71499538421630904</c:v>
                </c:pt>
                <c:pt idx="721">
                  <c:v>0.31724721193313599</c:v>
                </c:pt>
                <c:pt idx="722">
                  <c:v>0.40827968716621399</c:v>
                </c:pt>
                <c:pt idx="723">
                  <c:v>8.7397120893001598E-2</c:v>
                </c:pt>
                <c:pt idx="724">
                  <c:v>0.77673792839050304</c:v>
                </c:pt>
                <c:pt idx="725">
                  <c:v>0.80406081676483199</c:v>
                </c:pt>
                <c:pt idx="726">
                  <c:v>0.36178630590438798</c:v>
                </c:pt>
                <c:pt idx="727">
                  <c:v>0.76527339220046997</c:v>
                </c:pt>
                <c:pt idx="728">
                  <c:v>0.923972427845001</c:v>
                </c:pt>
                <c:pt idx="729">
                  <c:v>0.46217030286788902</c:v>
                </c:pt>
                <c:pt idx="730">
                  <c:v>0.18538069725036599</c:v>
                </c:pt>
                <c:pt idx="731">
                  <c:v>0.212593004107475</c:v>
                </c:pt>
                <c:pt idx="732">
                  <c:v>0.32991901040077198</c:v>
                </c:pt>
                <c:pt idx="733">
                  <c:v>8.1904083490371704E-2</c:v>
                </c:pt>
                <c:pt idx="734">
                  <c:v>6.2097661197185502E-2</c:v>
                </c:pt>
                <c:pt idx="735">
                  <c:v>0.697334885597229</c:v>
                </c:pt>
                <c:pt idx="736">
                  <c:v>0.168540194630623</c:v>
                </c:pt>
                <c:pt idx="737">
                  <c:v>0.37886849045753501</c:v>
                </c:pt>
                <c:pt idx="738">
                  <c:v>5.8001499623060199E-2</c:v>
                </c:pt>
                <c:pt idx="739">
                  <c:v>0.67795300483703602</c:v>
                </c:pt>
                <c:pt idx="740">
                  <c:v>0.99753302335739102</c:v>
                </c:pt>
                <c:pt idx="741">
                  <c:v>0.62016820907592796</c:v>
                </c:pt>
                <c:pt idx="742">
                  <c:v>0.13803149759769401</c:v>
                </c:pt>
                <c:pt idx="743">
                  <c:v>0.13576459884643599</c:v>
                </c:pt>
                <c:pt idx="744">
                  <c:v>0.38609901070594799</c:v>
                </c:pt>
                <c:pt idx="745">
                  <c:v>0.397906094789505</c:v>
                </c:pt>
                <c:pt idx="746">
                  <c:v>0.58826398849487305</c:v>
                </c:pt>
                <c:pt idx="747">
                  <c:v>0.36831739544868503</c:v>
                </c:pt>
                <c:pt idx="748">
                  <c:v>0.77425462007522605</c:v>
                </c:pt>
                <c:pt idx="749">
                  <c:v>0.82657521963119496</c:v>
                </c:pt>
                <c:pt idx="750">
                  <c:v>8.7074913084507002E-2</c:v>
                </c:pt>
                <c:pt idx="751">
                  <c:v>0.75823497772216797</c:v>
                </c:pt>
                <c:pt idx="752">
                  <c:v>0.94787901639938399</c:v>
                </c:pt>
                <c:pt idx="753">
                  <c:v>0.375966906547546</c:v>
                </c:pt>
                <c:pt idx="754">
                  <c:v>0.60271602869033802</c:v>
                </c:pt>
                <c:pt idx="755">
                  <c:v>8.5324622690677601E-2</c:v>
                </c:pt>
                <c:pt idx="756">
                  <c:v>0.17848649621009799</c:v>
                </c:pt>
                <c:pt idx="757">
                  <c:v>0.53020900487899802</c:v>
                </c:pt>
                <c:pt idx="758">
                  <c:v>0.23478250205516801</c:v>
                </c:pt>
                <c:pt idx="759">
                  <c:v>0.64794182777404796</c:v>
                </c:pt>
                <c:pt idx="760">
                  <c:v>0.76132518053054798</c:v>
                </c:pt>
                <c:pt idx="761">
                  <c:v>0.69175320863723799</c:v>
                </c:pt>
                <c:pt idx="762">
                  <c:v>0.15163509547710399</c:v>
                </c:pt>
                <c:pt idx="763">
                  <c:v>0.51733767986297596</c:v>
                </c:pt>
                <c:pt idx="764">
                  <c:v>0.17330850660800901</c:v>
                </c:pt>
                <c:pt idx="765">
                  <c:v>0.154953703284264</c:v>
                </c:pt>
                <c:pt idx="766">
                  <c:v>3.79814803600311E-2</c:v>
                </c:pt>
                <c:pt idx="767">
                  <c:v>0.85720902681350697</c:v>
                </c:pt>
                <c:pt idx="768">
                  <c:v>0.89416658878326405</c:v>
                </c:pt>
                <c:pt idx="769">
                  <c:v>0.50238418579101596</c:v>
                </c:pt>
                <c:pt idx="770">
                  <c:v>0.78113871812820401</c:v>
                </c:pt>
                <c:pt idx="771">
                  <c:v>0.84529548883438099</c:v>
                </c:pt>
                <c:pt idx="772">
                  <c:v>0.146631300449371</c:v>
                </c:pt>
                <c:pt idx="773">
                  <c:v>0.79110527038574197</c:v>
                </c:pt>
                <c:pt idx="774">
                  <c:v>0.53804129362106301</c:v>
                </c:pt>
                <c:pt idx="775">
                  <c:v>0.99493008852005005</c:v>
                </c:pt>
                <c:pt idx="776">
                  <c:v>3.2699640840291998E-2</c:v>
                </c:pt>
                <c:pt idx="777">
                  <c:v>0.120482698082924</c:v>
                </c:pt>
                <c:pt idx="778">
                  <c:v>0.99850547313690197</c:v>
                </c:pt>
                <c:pt idx="779">
                  <c:v>9.1137051582336398E-2</c:v>
                </c:pt>
                <c:pt idx="780">
                  <c:v>0.59447330236434903</c:v>
                </c:pt>
                <c:pt idx="781">
                  <c:v>0.67212027311325095</c:v>
                </c:pt>
                <c:pt idx="782">
                  <c:v>0.48013049364089999</c:v>
                </c:pt>
                <c:pt idx="783">
                  <c:v>0.33560720086097701</c:v>
                </c:pt>
                <c:pt idx="784">
                  <c:v>0.72633707523345903</c:v>
                </c:pt>
                <c:pt idx="785">
                  <c:v>0.569471776485443</c:v>
                </c:pt>
                <c:pt idx="786">
                  <c:v>0.331839799880981</c:v>
                </c:pt>
                <c:pt idx="787">
                  <c:v>0.64043521881103505</c:v>
                </c:pt>
                <c:pt idx="788">
                  <c:v>4.0611591190099702E-2</c:v>
                </c:pt>
                <c:pt idx="789">
                  <c:v>0.36596378684043901</c:v>
                </c:pt>
                <c:pt idx="790">
                  <c:v>0.465416699647903</c:v>
                </c:pt>
                <c:pt idx="791">
                  <c:v>0.29612979292869601</c:v>
                </c:pt>
                <c:pt idx="792">
                  <c:v>0.71355718374252297</c:v>
                </c:pt>
                <c:pt idx="793">
                  <c:v>0.43538048863411</c:v>
                </c:pt>
                <c:pt idx="794">
                  <c:v>9.2929840087890597E-2</c:v>
                </c:pt>
                <c:pt idx="795">
                  <c:v>0.71239787340164196</c:v>
                </c:pt>
                <c:pt idx="796">
                  <c:v>0.76707518100738503</c:v>
                </c:pt>
                <c:pt idx="797">
                  <c:v>4.2240850627422298E-2</c:v>
                </c:pt>
                <c:pt idx="798">
                  <c:v>0.46775770187377902</c:v>
                </c:pt>
                <c:pt idx="799">
                  <c:v>0.31696778535842901</c:v>
                </c:pt>
                <c:pt idx="800">
                  <c:v>0.25246891379356401</c:v>
                </c:pt>
                <c:pt idx="801">
                  <c:v>2.17921808362007E-2</c:v>
                </c:pt>
                <c:pt idx="802">
                  <c:v>0.26763519644737199</c:v>
                </c:pt>
                <c:pt idx="803">
                  <c:v>0.107750698924065</c:v>
                </c:pt>
                <c:pt idx="804">
                  <c:v>0.51699841022491499</c:v>
                </c:pt>
                <c:pt idx="805">
                  <c:v>0.225024104118347</c:v>
                </c:pt>
                <c:pt idx="806">
                  <c:v>0.68611377477645896</c:v>
                </c:pt>
                <c:pt idx="807">
                  <c:v>0.53110831975936901</c:v>
                </c:pt>
                <c:pt idx="808">
                  <c:v>0.90634518861770597</c:v>
                </c:pt>
                <c:pt idx="809">
                  <c:v>2.6295920833945299E-2</c:v>
                </c:pt>
                <c:pt idx="810">
                  <c:v>0.48010000586509699</c:v>
                </c:pt>
                <c:pt idx="811">
                  <c:v>0.132265999913216</c:v>
                </c:pt>
                <c:pt idx="812">
                  <c:v>0.48254150152206399</c:v>
                </c:pt>
                <c:pt idx="813">
                  <c:v>0.30604028701782199</c:v>
                </c:pt>
                <c:pt idx="814">
                  <c:v>4.6568140387535102E-2</c:v>
                </c:pt>
                <c:pt idx="815">
                  <c:v>0.78322339057922397</c:v>
                </c:pt>
                <c:pt idx="816">
                  <c:v>0.34431719779968301</c:v>
                </c:pt>
                <c:pt idx="817">
                  <c:v>0.154807403683662</c:v>
                </c:pt>
                <c:pt idx="818">
                  <c:v>0.16745519638061501</c:v>
                </c:pt>
                <c:pt idx="819">
                  <c:v>0.53235757350921598</c:v>
                </c:pt>
                <c:pt idx="820">
                  <c:v>0.40579161047935502</c:v>
                </c:pt>
                <c:pt idx="821">
                  <c:v>8.3194673061370905E-2</c:v>
                </c:pt>
                <c:pt idx="822">
                  <c:v>0.80793422460555997</c:v>
                </c:pt>
                <c:pt idx="823">
                  <c:v>0.32574439048767101</c:v>
                </c:pt>
                <c:pt idx="824">
                  <c:v>5.7190708816051497E-2</c:v>
                </c:pt>
                <c:pt idx="825">
                  <c:v>1.2545939534902601E-3</c:v>
                </c:pt>
                <c:pt idx="826">
                  <c:v>0.92405802011489901</c:v>
                </c:pt>
                <c:pt idx="827">
                  <c:v>0.218245700001717</c:v>
                </c:pt>
                <c:pt idx="828">
                  <c:v>0.30881470441818198</c:v>
                </c:pt>
                <c:pt idx="829">
                  <c:v>2.6191340759396602E-2</c:v>
                </c:pt>
                <c:pt idx="830">
                  <c:v>0.83735311031341597</c:v>
                </c:pt>
                <c:pt idx="831">
                  <c:v>0.76503461599349998</c:v>
                </c:pt>
                <c:pt idx="832">
                  <c:v>0.36853110790252702</c:v>
                </c:pt>
                <c:pt idx="833">
                  <c:v>8.8086120784282698E-2</c:v>
                </c:pt>
                <c:pt idx="834">
                  <c:v>0.61640661954879805</c:v>
                </c:pt>
                <c:pt idx="835">
                  <c:v>0.27598598599433899</c:v>
                </c:pt>
                <c:pt idx="836">
                  <c:v>0.56403917074203502</c:v>
                </c:pt>
                <c:pt idx="837">
                  <c:v>0.385489702224731</c:v>
                </c:pt>
                <c:pt idx="838">
                  <c:v>3.6948430351913001E-3</c:v>
                </c:pt>
                <c:pt idx="839">
                  <c:v>0.121129103004932</c:v>
                </c:pt>
                <c:pt idx="840">
                  <c:v>0.97293072938919101</c:v>
                </c:pt>
                <c:pt idx="841">
                  <c:v>0.65457171201705899</c:v>
                </c:pt>
                <c:pt idx="842">
                  <c:v>0.34840780496597301</c:v>
                </c:pt>
                <c:pt idx="843">
                  <c:v>0.30561590194702098</c:v>
                </c:pt>
                <c:pt idx="844">
                  <c:v>0.48113259673118602</c:v>
                </c:pt>
                <c:pt idx="845">
                  <c:v>0.104566298425198</c:v>
                </c:pt>
                <c:pt idx="846">
                  <c:v>0.436634510755539</c:v>
                </c:pt>
                <c:pt idx="847">
                  <c:v>2.62430608272552E-2</c:v>
                </c:pt>
                <c:pt idx="848">
                  <c:v>#N/A</c:v>
                </c:pt>
                <c:pt idx="849">
                  <c:v>0.52654212713241599</c:v>
                </c:pt>
                <c:pt idx="850">
                  <c:v>0.52587878704071001</c:v>
                </c:pt>
                <c:pt idx="851">
                  <c:v>0.32223570346832298</c:v>
                </c:pt>
                <c:pt idx="852">
                  <c:v>0.63263857364654497</c:v>
                </c:pt>
                <c:pt idx="853">
                  <c:v>0.41317969560623202</c:v>
                </c:pt>
                <c:pt idx="854">
                  <c:v>0.552781522274017</c:v>
                </c:pt>
                <c:pt idx="855">
                  <c:v>0.84330302476882901</c:v>
                </c:pt>
                <c:pt idx="856">
                  <c:v>0.139245495200157</c:v>
                </c:pt>
                <c:pt idx="857">
                  <c:v>0.19145740568637801</c:v>
                </c:pt>
                <c:pt idx="858">
                  <c:v>0.18749150633812001</c:v>
                </c:pt>
                <c:pt idx="859">
                  <c:v>0.46137508749961897</c:v>
                </c:pt>
                <c:pt idx="860">
                  <c:v>8.9506976306438404E-2</c:v>
                </c:pt>
                <c:pt idx="861">
                  <c:v>0.44736111164093001</c:v>
                </c:pt>
                <c:pt idx="862">
                  <c:v>0.26506799459457397</c:v>
                </c:pt>
                <c:pt idx="863">
                  <c:v>0.70744878053665206</c:v>
                </c:pt>
                <c:pt idx="864">
                  <c:v>0.83024072647094704</c:v>
                </c:pt>
                <c:pt idx="865">
                  <c:v>0.52892249822616599</c:v>
                </c:pt>
                <c:pt idx="866">
                  <c:v>0.21776320040225999</c:v>
                </c:pt>
                <c:pt idx="867">
                  <c:v>0.34193998575210599</c:v>
                </c:pt>
                <c:pt idx="868">
                  <c:v>0.78084367513656605</c:v>
                </c:pt>
                <c:pt idx="869">
                  <c:v>0.53531837463378895</c:v>
                </c:pt>
                <c:pt idx="870">
                  <c:v>0.22136689722538</c:v>
                </c:pt>
                <c:pt idx="871">
                  <c:v>0.71804022789001498</c:v>
                </c:pt>
                <c:pt idx="872">
                  <c:v>0.99749022722244296</c:v>
                </c:pt>
                <c:pt idx="873">
                  <c:v>0.78802168369293202</c:v>
                </c:pt>
                <c:pt idx="874">
                  <c:v>0.48790290951728799</c:v>
                </c:pt>
                <c:pt idx="875">
                  <c:v>0.69902127981185902</c:v>
                </c:pt>
                <c:pt idx="876">
                  <c:v>0.64890801906585704</c:v>
                </c:pt>
                <c:pt idx="877">
                  <c:v>0.116485901176929</c:v>
                </c:pt>
                <c:pt idx="878">
                  <c:v>0.28236830234527599</c:v>
                </c:pt>
                <c:pt idx="879">
                  <c:v>0.93239951133728005</c:v>
                </c:pt>
                <c:pt idx="880">
                  <c:v>6.5911076962947804E-2</c:v>
                </c:pt>
                <c:pt idx="881">
                  <c:v>0.18492579460144001</c:v>
                </c:pt>
                <c:pt idx="882">
                  <c:v>0.70950281620025601</c:v>
                </c:pt>
                <c:pt idx="883">
                  <c:v>0.26281011104583701</c:v>
                </c:pt>
                <c:pt idx="884">
                  <c:v>0.92114692926406905</c:v>
                </c:pt>
                <c:pt idx="885">
                  <c:v>0.66838002204894997</c:v>
                </c:pt>
                <c:pt idx="886">
                  <c:v>0.84168779850006104</c:v>
                </c:pt>
                <c:pt idx="887">
                  <c:v>0.30708751082420299</c:v>
                </c:pt>
                <c:pt idx="888">
                  <c:v>9.8811797797679901E-2</c:v>
                </c:pt>
                <c:pt idx="889">
                  <c:v>0.73266398906707797</c:v>
                </c:pt>
                <c:pt idx="890">
                  <c:v>0.26836991310119601</c:v>
                </c:pt>
                <c:pt idx="891">
                  <c:v>0.76560807228088401</c:v>
                </c:pt>
                <c:pt idx="892">
                  <c:v>0.121338203549385</c:v>
                </c:pt>
                <c:pt idx="893">
                  <c:v>0.61270987987518299</c:v>
                </c:pt>
                <c:pt idx="894">
                  <c:v>0.93011438846588101</c:v>
                </c:pt>
                <c:pt idx="895">
                  <c:v>0.72259879112243697</c:v>
                </c:pt>
                <c:pt idx="896">
                  <c:v>0.75611478090286299</c:v>
                </c:pt>
                <c:pt idx="897">
                  <c:v>9.3147747218608898E-2</c:v>
                </c:pt>
                <c:pt idx="898">
                  <c:v>0.57225751876831099</c:v>
                </c:pt>
                <c:pt idx="899">
                  <c:v>0.89229172468185403</c:v>
                </c:pt>
                <c:pt idx="900">
                  <c:v>0.39460968971252403</c:v>
                </c:pt>
                <c:pt idx="901">
                  <c:v>0.25726479291915899</c:v>
                </c:pt>
                <c:pt idx="902">
                  <c:v>0.77115219831466697</c:v>
                </c:pt>
                <c:pt idx="903">
                  <c:v>0.58708530664444003</c:v>
                </c:pt>
                <c:pt idx="904">
                  <c:v>0.84500867128372203</c:v>
                </c:pt>
                <c:pt idx="905">
                  <c:v>0.52462857961654696</c:v>
                </c:pt>
                <c:pt idx="906">
                  <c:v>0.52369481325149503</c:v>
                </c:pt>
                <c:pt idx="907">
                  <c:v>0.72348529100418102</c:v>
                </c:pt>
                <c:pt idx="908">
                  <c:v>0.51477468013763406</c:v>
                </c:pt>
                <c:pt idx="909">
                  <c:v>2.8246859088540101E-2</c:v>
                </c:pt>
                <c:pt idx="910">
                  <c:v>0.103634901344776</c:v>
                </c:pt>
                <c:pt idx="911">
                  <c:v>0.53298002481460605</c:v>
                </c:pt>
                <c:pt idx="912">
                  <c:v>0.115156300365925</c:v>
                </c:pt>
                <c:pt idx="913">
                  <c:v>0.67422622442245495</c:v>
                </c:pt>
                <c:pt idx="914">
                  <c:v>0.87895840406417802</c:v>
                </c:pt>
                <c:pt idx="915">
                  <c:v>0.12906460464000699</c:v>
                </c:pt>
                <c:pt idx="916">
                  <c:v>3.1016808934509802E-3</c:v>
                </c:pt>
                <c:pt idx="917">
                  <c:v>8.2245416939258603E-2</c:v>
                </c:pt>
                <c:pt idx="918">
                  <c:v>0.46754950284957902</c:v>
                </c:pt>
                <c:pt idx="919">
                  <c:v>0.28413569927215598</c:v>
                </c:pt>
                <c:pt idx="920">
                  <c:v>0.42202961444854697</c:v>
                </c:pt>
                <c:pt idx="921">
                  <c:v>0.90644598007202104</c:v>
                </c:pt>
                <c:pt idx="922">
                  <c:v>0.61428111791610696</c:v>
                </c:pt>
                <c:pt idx="923">
                  <c:v>6.86916615813971E-3</c:v>
                </c:pt>
                <c:pt idx="924">
                  <c:v>0.40969958901405301</c:v>
                </c:pt>
                <c:pt idx="925">
                  <c:v>0.61270761489868197</c:v>
                </c:pt>
                <c:pt idx="926">
                  <c:v>0.63068318367004395</c:v>
                </c:pt>
                <c:pt idx="927">
                  <c:v>0.43772241473197898</c:v>
                </c:pt>
                <c:pt idx="928">
                  <c:v>0.114717997610569</c:v>
                </c:pt>
                <c:pt idx="929">
                  <c:v>0.431601792573929</c:v>
                </c:pt>
                <c:pt idx="930">
                  <c:v>5.5023720487952198E-3</c:v>
                </c:pt>
                <c:pt idx="931">
                  <c:v>0.45577621459960899</c:v>
                </c:pt>
                <c:pt idx="932">
                  <c:v>2.5198860093951199E-3</c:v>
                </c:pt>
                <c:pt idx="933">
                  <c:v>0.499042987823486</c:v>
                </c:pt>
                <c:pt idx="934">
                  <c:v>0.24907240271568301</c:v>
                </c:pt>
                <c:pt idx="935">
                  <c:v>0.84083169698715199</c:v>
                </c:pt>
                <c:pt idx="936">
                  <c:v>5.0519138574600199E-2</c:v>
                </c:pt>
                <c:pt idx="937">
                  <c:v>0.51355791091918901</c:v>
                </c:pt>
                <c:pt idx="938">
                  <c:v>0.140763595700264</c:v>
                </c:pt>
                <c:pt idx="939">
                  <c:v>0.74926590919494596</c:v>
                </c:pt>
                <c:pt idx="940">
                  <c:v>9.1440908610820798E-2</c:v>
                </c:pt>
                <c:pt idx="941">
                  <c:v>0.199082806706429</c:v>
                </c:pt>
                <c:pt idx="942">
                  <c:v>0.94397681951522805</c:v>
                </c:pt>
                <c:pt idx="943">
                  <c:v>0.86970287561416604</c:v>
                </c:pt>
                <c:pt idx="944">
                  <c:v>0.69079697132110596</c:v>
                </c:pt>
                <c:pt idx="945">
                  <c:v>0.17220430076122301</c:v>
                </c:pt>
                <c:pt idx="946">
                  <c:v>0.229474097490311</c:v>
                </c:pt>
                <c:pt idx="947">
                  <c:v>0.83871012926101696</c:v>
                </c:pt>
                <c:pt idx="948">
                  <c:v>0.69998121261596702</c:v>
                </c:pt>
                <c:pt idx="949">
                  <c:v>0.29636549949646002</c:v>
                </c:pt>
                <c:pt idx="950">
                  <c:v>0.15206809341907501</c:v>
                </c:pt>
                <c:pt idx="951">
                  <c:v>0.13156020641326899</c:v>
                </c:pt>
                <c:pt idx="952">
                  <c:v>0.69574588537216198</c:v>
                </c:pt>
                <c:pt idx="953">
                  <c:v>0.85098177194595304</c:v>
                </c:pt>
                <c:pt idx="954">
                  <c:v>0.77146667242050204</c:v>
                </c:pt>
                <c:pt idx="955">
                  <c:v>0.41496789455413802</c:v>
                </c:pt>
                <c:pt idx="956">
                  <c:v>0.96574771404266402</c:v>
                </c:pt>
                <c:pt idx="957">
                  <c:v>0.41470289230346702</c:v>
                </c:pt>
                <c:pt idx="958">
                  <c:v>9.2783048748970004E-2</c:v>
                </c:pt>
                <c:pt idx="959">
                  <c:v>0.51259559392929099</c:v>
                </c:pt>
                <c:pt idx="960">
                  <c:v>0.17469529807567599</c:v>
                </c:pt>
                <c:pt idx="961">
                  <c:v>0.30373778939247098</c:v>
                </c:pt>
                <c:pt idx="962">
                  <c:v>0.671650171279907</c:v>
                </c:pt>
                <c:pt idx="963">
                  <c:v>0.145131096243858</c:v>
                </c:pt>
                <c:pt idx="964">
                  <c:v>0.79208439588546797</c:v>
                </c:pt>
                <c:pt idx="965">
                  <c:v>9.7051262855529799E-2</c:v>
                </c:pt>
                <c:pt idx="966">
                  <c:v>0.84687590599060103</c:v>
                </c:pt>
                <c:pt idx="967">
                  <c:v>9.7739636898040799E-2</c:v>
                </c:pt>
                <c:pt idx="968">
                  <c:v>0.84199577569961503</c:v>
                </c:pt>
                <c:pt idx="969">
                  <c:v>0.37147900462150601</c:v>
                </c:pt>
                <c:pt idx="970">
                  <c:v>0.89240688085555997</c:v>
                </c:pt>
                <c:pt idx="971">
                  <c:v>0.99530398845672596</c:v>
                </c:pt>
                <c:pt idx="972">
                  <c:v>0.87402051687240601</c:v>
                </c:pt>
                <c:pt idx="973">
                  <c:v>0.59705317020416304</c:v>
                </c:pt>
                <c:pt idx="974">
                  <c:v>0.53632992506027199</c:v>
                </c:pt>
                <c:pt idx="975">
                  <c:v>0.79627078771591198</c:v>
                </c:pt>
                <c:pt idx="976">
                  <c:v>0.58464097976684604</c:v>
                </c:pt>
                <c:pt idx="977">
                  <c:v>0.76993471384048495</c:v>
                </c:pt>
                <c:pt idx="978">
                  <c:v>0.172984093427658</c:v>
                </c:pt>
                <c:pt idx="979">
                  <c:v>0.40649050474166898</c:v>
                </c:pt>
                <c:pt idx="980">
                  <c:v>0.80970978736877397</c:v>
                </c:pt>
                <c:pt idx="981">
                  <c:v>0.87538951635360696</c:v>
                </c:pt>
                <c:pt idx="982">
                  <c:v>0.61182439327240001</c:v>
                </c:pt>
                <c:pt idx="983">
                  <c:v>0.56589370965957597</c:v>
                </c:pt>
                <c:pt idx="984">
                  <c:v>0.216589406132698</c:v>
                </c:pt>
                <c:pt idx="985">
                  <c:v>2.0699260756373399E-2</c:v>
                </c:pt>
                <c:pt idx="986">
                  <c:v>0.16275539994239799</c:v>
                </c:pt>
                <c:pt idx="987">
                  <c:v>2.7671640738844899E-2</c:v>
                </c:pt>
                <c:pt idx="988">
                  <c:v>0.31982749700546298</c:v>
                </c:pt>
                <c:pt idx="989">
                  <c:v>0.91850638389587402</c:v>
                </c:pt>
                <c:pt idx="990">
                  <c:v>0.53609722852706898</c:v>
                </c:pt>
                <c:pt idx="991">
                  <c:v>0.98238962888717696</c:v>
                </c:pt>
                <c:pt idx="992">
                  <c:v>5.5244561284780502E-2</c:v>
                </c:pt>
                <c:pt idx="993">
                  <c:v>0.62914407253265403</c:v>
                </c:pt>
                <c:pt idx="994">
                  <c:v>9.1924592852592496E-2</c:v>
                </c:pt>
                <c:pt idx="995">
                  <c:v>0.56321161985397294</c:v>
                </c:pt>
                <c:pt idx="996">
                  <c:v>#N/A</c:v>
                </c:pt>
                <c:pt idx="997">
                  <c:v>0.144665896892548</c:v>
                </c:pt>
                <c:pt idx="998">
                  <c:v>0.51385891437530495</c:v>
                </c:pt>
                <c:pt idx="999">
                  <c:v>9.4049863517284393E-2</c:v>
                </c:pt>
                <c:pt idx="1000">
                  <c:v>0.43861460685730003</c:v>
                </c:pt>
                <c:pt idx="1001">
                  <c:v>0.14265820384025599</c:v>
                </c:pt>
                <c:pt idx="1002">
                  <c:v>0.79230791330337502</c:v>
                </c:pt>
                <c:pt idx="1003">
                  <c:v>0.54858577251434304</c:v>
                </c:pt>
                <c:pt idx="1004">
                  <c:v>1.01938499137759E-2</c:v>
                </c:pt>
                <c:pt idx="1005">
                  <c:v>0.90254962444305398</c:v>
                </c:pt>
                <c:pt idx="1006">
                  <c:v>0.48123881220817599</c:v>
                </c:pt>
                <c:pt idx="1007">
                  <c:v>3.3261481672525399E-2</c:v>
                </c:pt>
                <c:pt idx="1008">
                  <c:v>0.72258108854293801</c:v>
                </c:pt>
                <c:pt idx="1009">
                  <c:v>0.37342810630798301</c:v>
                </c:pt>
                <c:pt idx="1010">
                  <c:v>0.58381998538970903</c:v>
                </c:pt>
                <c:pt idx="1011">
                  <c:v>7.5237341225147206E-2</c:v>
                </c:pt>
                <c:pt idx="1012">
                  <c:v>0.61012291908264205</c:v>
                </c:pt>
                <c:pt idx="1013">
                  <c:v>0.89851391315460205</c:v>
                </c:pt>
                <c:pt idx="1014">
                  <c:v>0.431385397911072</c:v>
                </c:pt>
                <c:pt idx="1015">
                  <c:v>7.5894571840763106E-2</c:v>
                </c:pt>
                <c:pt idx="1016">
                  <c:v>0.97206830978393599</c:v>
                </c:pt>
                <c:pt idx="1017">
                  <c:v>0.83653461933135997</c:v>
                </c:pt>
                <c:pt idx="1018">
                  <c:v>0.70691031217575095</c:v>
                </c:pt>
                <c:pt idx="1019">
                  <c:v>0.89238208532333396</c:v>
                </c:pt>
                <c:pt idx="1020">
                  <c:v>0.40430119633674599</c:v>
                </c:pt>
                <c:pt idx="1021">
                  <c:v>0.33195850253105202</c:v>
                </c:pt>
                <c:pt idx="1022">
                  <c:v>8.0302968621253995E-2</c:v>
                </c:pt>
                <c:pt idx="1023">
                  <c:v>0.20474329590797399</c:v>
                </c:pt>
                <c:pt idx="1024">
                  <c:v>0.414018213748932</c:v>
                </c:pt>
                <c:pt idx="1025">
                  <c:v>0.17621220648288699</c:v>
                </c:pt>
                <c:pt idx="1026">
                  <c:v>0.10348150134086601</c:v>
                </c:pt>
                <c:pt idx="1027">
                  <c:v>0.71173727512359597</c:v>
                </c:pt>
                <c:pt idx="1028">
                  <c:v>0.18954029679298401</c:v>
                </c:pt>
                <c:pt idx="1029">
                  <c:v>0.38166180253028897</c:v>
                </c:pt>
                <c:pt idx="1030">
                  <c:v>0.44736018776893599</c:v>
                </c:pt>
                <c:pt idx="1031">
                  <c:v>0.27690088748931901</c:v>
                </c:pt>
                <c:pt idx="1032">
                  <c:v>0.62176668643951405</c:v>
                </c:pt>
                <c:pt idx="1033">
                  <c:v>0.38621169328689597</c:v>
                </c:pt>
                <c:pt idx="1034">
                  <c:v>0.71859019994735696</c:v>
                </c:pt>
                <c:pt idx="1035">
                  <c:v>0.79566562175750699</c:v>
                </c:pt>
                <c:pt idx="1036">
                  <c:v>0.464469313621521</c:v>
                </c:pt>
                <c:pt idx="1037">
                  <c:v>0.45429098606109602</c:v>
                </c:pt>
                <c:pt idx="1038">
                  <c:v>0.55784362554550204</c:v>
                </c:pt>
                <c:pt idx="1039">
                  <c:v>0.38501200079917902</c:v>
                </c:pt>
                <c:pt idx="1040">
                  <c:v>0.99012571573257402</c:v>
                </c:pt>
                <c:pt idx="1041">
                  <c:v>0.27716320753097501</c:v>
                </c:pt>
                <c:pt idx="1042">
                  <c:v>0.43470451235771201</c:v>
                </c:pt>
                <c:pt idx="1043">
                  <c:v>2.5989010930061299E-2</c:v>
                </c:pt>
                <c:pt idx="1044">
                  <c:v>0.88789802789688099</c:v>
                </c:pt>
                <c:pt idx="1045">
                  <c:v>0.39152929186821001</c:v>
                </c:pt>
                <c:pt idx="1046">
                  <c:v>0.399175405502319</c:v>
                </c:pt>
                <c:pt idx="1047">
                  <c:v>0.55091917514801003</c:v>
                </c:pt>
                <c:pt idx="1048">
                  <c:v>0.49297079443931602</c:v>
                </c:pt>
                <c:pt idx="1049">
                  <c:v>0.80300700664520297</c:v>
                </c:pt>
                <c:pt idx="1050">
                  <c:v>0.39156240224838301</c:v>
                </c:pt>
                <c:pt idx="1051">
                  <c:v>0.35042729973793002</c:v>
                </c:pt>
                <c:pt idx="1052">
                  <c:v>0.27885049581527699</c:v>
                </c:pt>
                <c:pt idx="1053">
                  <c:v>0.25770801305770902</c:v>
                </c:pt>
                <c:pt idx="1054">
                  <c:v>0.39292800426483199</c:v>
                </c:pt>
                <c:pt idx="1055">
                  <c:v>0.19105410575866699</c:v>
                </c:pt>
                <c:pt idx="1056">
                  <c:v>0.91421812772750899</c:v>
                </c:pt>
                <c:pt idx="1057">
                  <c:v>0.332680404186249</c:v>
                </c:pt>
                <c:pt idx="1058">
                  <c:v>0.18014280498027799</c:v>
                </c:pt>
                <c:pt idx="1059">
                  <c:v>0.514948189258575</c:v>
                </c:pt>
                <c:pt idx="1060">
                  <c:v>0.68215811252594005</c:v>
                </c:pt>
                <c:pt idx="1061">
                  <c:v>0.79839831590652499</c:v>
                </c:pt>
                <c:pt idx="1062">
                  <c:v>0.59227901697158802</c:v>
                </c:pt>
                <c:pt idx="1063">
                  <c:v>0.58333760499954201</c:v>
                </c:pt>
                <c:pt idx="1064">
                  <c:v>0.12822079658508301</c:v>
                </c:pt>
                <c:pt idx="1065">
                  <c:v>0.642295122146606</c:v>
                </c:pt>
                <c:pt idx="1066">
                  <c:v>0.84956759214401201</c:v>
                </c:pt>
                <c:pt idx="1067">
                  <c:v>0.13573539257049599</c:v>
                </c:pt>
                <c:pt idx="1068">
                  <c:v>3.5598549991846098E-2</c:v>
                </c:pt>
                <c:pt idx="1069">
                  <c:v>0.75667417049408003</c:v>
                </c:pt>
                <c:pt idx="1070">
                  <c:v>0.35838279128074602</c:v>
                </c:pt>
                <c:pt idx="1071">
                  <c:v>0.20134079456329301</c:v>
                </c:pt>
                <c:pt idx="1072">
                  <c:v>0.12903079390525801</c:v>
                </c:pt>
                <c:pt idx="1073">
                  <c:v>0.71029287576675404</c:v>
                </c:pt>
                <c:pt idx="1074">
                  <c:v>0.61145681142806996</c:v>
                </c:pt>
                <c:pt idx="1075">
                  <c:v>0.34846851229667702</c:v>
                </c:pt>
                <c:pt idx="1076">
                  <c:v>0.76568281650543202</c:v>
                </c:pt>
                <c:pt idx="1077">
                  <c:v>0.27371838688850397</c:v>
                </c:pt>
                <c:pt idx="1078">
                  <c:v>0.56847208738327004</c:v>
                </c:pt>
                <c:pt idx="1079">
                  <c:v>0.37113168835639998</c:v>
                </c:pt>
                <c:pt idx="1080">
                  <c:v>0.31905761361122098</c:v>
                </c:pt>
                <c:pt idx="1081">
                  <c:v>0.37358179688453702</c:v>
                </c:pt>
                <c:pt idx="1082">
                  <c:v>0.78181612491607699</c:v>
                </c:pt>
                <c:pt idx="1083">
                  <c:v>0.67896187305450395</c:v>
                </c:pt>
                <c:pt idx="1084">
                  <c:v>0.96383368968963601</c:v>
                </c:pt>
                <c:pt idx="1085">
                  <c:v>0.98110169172286998</c:v>
                </c:pt>
                <c:pt idx="1086">
                  <c:v>0.73286682367324796</c:v>
                </c:pt>
                <c:pt idx="1087">
                  <c:v>0.43800050020217901</c:v>
                </c:pt>
                <c:pt idx="1088">
                  <c:v>0.38684660196304299</c:v>
                </c:pt>
                <c:pt idx="1089">
                  <c:v>0.54567241668701205</c:v>
                </c:pt>
                <c:pt idx="1090">
                  <c:v>0.308831006288528</c:v>
                </c:pt>
                <c:pt idx="1091">
                  <c:v>8.9877419173717499E-2</c:v>
                </c:pt>
                <c:pt idx="1092">
                  <c:v>0.39247658848762501</c:v>
                </c:pt>
                <c:pt idx="1093">
                  <c:v>0.38656309247016901</c:v>
                </c:pt>
                <c:pt idx="1094">
                  <c:v>0.93240970373153698</c:v>
                </c:pt>
                <c:pt idx="1095">
                  <c:v>0.9534912109375</c:v>
                </c:pt>
                <c:pt idx="1096">
                  <c:v>0.96243429183960005</c:v>
                </c:pt>
                <c:pt idx="1097">
                  <c:v>0.42518749833107</c:v>
                </c:pt>
                <c:pt idx="1098">
                  <c:v>0.33828300237655601</c:v>
                </c:pt>
                <c:pt idx="1099">
                  <c:v>0.13226729631424</c:v>
                </c:pt>
                <c:pt idx="1100">
                  <c:v>0.464516490697861</c:v>
                </c:pt>
                <c:pt idx="1101">
                  <c:v>0.66067159175872803</c:v>
                </c:pt>
                <c:pt idx="1102">
                  <c:v>0.94387727975845304</c:v>
                </c:pt>
                <c:pt idx="1103">
                  <c:v>0.27926468849182101</c:v>
                </c:pt>
                <c:pt idx="1104">
                  <c:v>4.73379902541637E-2</c:v>
                </c:pt>
                <c:pt idx="1105">
                  <c:v>0.807264804840088</c:v>
                </c:pt>
                <c:pt idx="1106">
                  <c:v>0.33607551455497697</c:v>
                </c:pt>
                <c:pt idx="1107">
                  <c:v>0.37395781278610202</c:v>
                </c:pt>
                <c:pt idx="1108">
                  <c:v>0.25723439455032299</c:v>
                </c:pt>
                <c:pt idx="1109">
                  <c:v>6.3587583601474804E-2</c:v>
                </c:pt>
                <c:pt idx="1110">
                  <c:v>0.50273591279983498</c:v>
                </c:pt>
                <c:pt idx="1111">
                  <c:v>3.6012031137943303E-2</c:v>
                </c:pt>
                <c:pt idx="1112">
                  <c:v>0.57625848054885898</c:v>
                </c:pt>
                <c:pt idx="1113">
                  <c:v>0.879996478557587</c:v>
                </c:pt>
                <c:pt idx="1114">
                  <c:v>0.49735650420188898</c:v>
                </c:pt>
                <c:pt idx="1115">
                  <c:v>0.15690389275550801</c:v>
                </c:pt>
                <c:pt idx="1116">
                  <c:v>0.51948708295822099</c:v>
                </c:pt>
                <c:pt idx="1117">
                  <c:v>0.35052829980850198</c:v>
                </c:pt>
                <c:pt idx="1118">
                  <c:v>0.51296347379684404</c:v>
                </c:pt>
                <c:pt idx="1119">
                  <c:v>0.55232757329940796</c:v>
                </c:pt>
                <c:pt idx="1120">
                  <c:v>0.96959012746810902</c:v>
                </c:pt>
                <c:pt idx="1121">
                  <c:v>0.66581070423126198</c:v>
                </c:pt>
                <c:pt idx="1122">
                  <c:v>0.19238920509815199</c:v>
                </c:pt>
                <c:pt idx="1123">
                  <c:v>0.73689091205596902</c:v>
                </c:pt>
                <c:pt idx="1124">
                  <c:v>0.60164701938629195</c:v>
                </c:pt>
                <c:pt idx="1125">
                  <c:v>1.9537070766091302E-2</c:v>
                </c:pt>
                <c:pt idx="1126">
                  <c:v>0.35608661174774198</c:v>
                </c:pt>
                <c:pt idx="1127">
                  <c:v>0.68562781810760498</c:v>
                </c:pt>
                <c:pt idx="1128">
                  <c:v>0.36917281150817899</c:v>
                </c:pt>
                <c:pt idx="1129">
                  <c:v>0.18625320494174999</c:v>
                </c:pt>
                <c:pt idx="1130">
                  <c:v>#N/A</c:v>
                </c:pt>
                <c:pt idx="1131">
                  <c:v>0.40873110294342002</c:v>
                </c:pt>
                <c:pt idx="1132">
                  <c:v>0.25313061475753801</c:v>
                </c:pt>
                <c:pt idx="1133">
                  <c:v>0.70107620954513605</c:v>
                </c:pt>
                <c:pt idx="1134">
                  <c:v>0.19435350596904799</c:v>
                </c:pt>
                <c:pt idx="1135">
                  <c:v>0.244773104786873</c:v>
                </c:pt>
                <c:pt idx="1136">
                  <c:v>0.757817983627319</c:v>
                </c:pt>
                <c:pt idx="1137">
                  <c:v>0.89278030395507801</c:v>
                </c:pt>
                <c:pt idx="1138">
                  <c:v>0.99568957090377797</c:v>
                </c:pt>
                <c:pt idx="1139">
                  <c:v>0.25945529341697698</c:v>
                </c:pt>
                <c:pt idx="1140">
                  <c:v>0.33123430609703097</c:v>
                </c:pt>
                <c:pt idx="1141">
                  <c:v>0.42644199728965798</c:v>
                </c:pt>
                <c:pt idx="1142">
                  <c:v>0.96057748794555697</c:v>
                </c:pt>
                <c:pt idx="1143">
                  <c:v>0.47574940323829701</c:v>
                </c:pt>
                <c:pt idx="1144">
                  <c:v>0.91073167324066195</c:v>
                </c:pt>
                <c:pt idx="1145">
                  <c:v>0.283760696649551</c:v>
                </c:pt>
                <c:pt idx="1146">
                  <c:v>0.61240118741989102</c:v>
                </c:pt>
                <c:pt idx="1147">
                  <c:v>0.59553861618042003</c:v>
                </c:pt>
                <c:pt idx="1148">
                  <c:v>0.196499899029732</c:v>
                </c:pt>
                <c:pt idx="1149">
                  <c:v>0.91895657777786299</c:v>
                </c:pt>
                <c:pt idx="1150">
                  <c:v>0.98946881294250499</c:v>
                </c:pt>
                <c:pt idx="1151">
                  <c:v>0.81059902906417802</c:v>
                </c:pt>
                <c:pt idx="1152">
                  <c:v>0.37927630543708801</c:v>
                </c:pt>
                <c:pt idx="1153">
                  <c:v>7.8426547348499298E-2</c:v>
                </c:pt>
                <c:pt idx="1154">
                  <c:v>0.87356442213058505</c:v>
                </c:pt>
                <c:pt idx="1155">
                  <c:v>0.67682158946991</c:v>
                </c:pt>
                <c:pt idx="1156">
                  <c:v>0.94581282138824496</c:v>
                </c:pt>
                <c:pt idx="1157">
                  <c:v>0.88419049978256203</c:v>
                </c:pt>
                <c:pt idx="1158">
                  <c:v>0.361914902925491</c:v>
                </c:pt>
                <c:pt idx="1159">
                  <c:v>0.89067262411117598</c:v>
                </c:pt>
                <c:pt idx="1160">
                  <c:v>0.93924832344055198</c:v>
                </c:pt>
                <c:pt idx="1161">
                  <c:v>0.23143030703067799</c:v>
                </c:pt>
                <c:pt idx="1162">
                  <c:v>0.13794480264186901</c:v>
                </c:pt>
                <c:pt idx="1163">
                  <c:v>0.41544750332832298</c:v>
                </c:pt>
                <c:pt idx="1164">
                  <c:v>0.29905870556831399</c:v>
                </c:pt>
                <c:pt idx="1165">
                  <c:v>0.75964510440826405</c:v>
                </c:pt>
                <c:pt idx="1166">
                  <c:v>0.63434720039367698</c:v>
                </c:pt>
                <c:pt idx="1167">
                  <c:v>0.14128740131855</c:v>
                </c:pt>
                <c:pt idx="1168">
                  <c:v>0.44461309909820601</c:v>
                </c:pt>
                <c:pt idx="1169">
                  <c:v>0.33859059214592002</c:v>
                </c:pt>
                <c:pt idx="1170">
                  <c:v>0.71628397703170799</c:v>
                </c:pt>
                <c:pt idx="1171">
                  <c:v>0.14977489411830899</c:v>
                </c:pt>
                <c:pt idx="1172">
                  <c:v>0.24790720641613001</c:v>
                </c:pt>
                <c:pt idx="1173">
                  <c:v>8.6055167019367204E-2</c:v>
                </c:pt>
                <c:pt idx="1174">
                  <c:v>0.46009349822998002</c:v>
                </c:pt>
                <c:pt idx="1175">
                  <c:v>0.79819041490554798</c:v>
                </c:pt>
                <c:pt idx="1176">
                  <c:v>0.92937731742858898</c:v>
                </c:pt>
                <c:pt idx="1177">
                  <c:v>4.5034751296043403E-2</c:v>
                </c:pt>
                <c:pt idx="1178">
                  <c:v>0.40626999735832198</c:v>
                </c:pt>
                <c:pt idx="1179">
                  <c:v>0.65350461006164595</c:v>
                </c:pt>
                <c:pt idx="1180">
                  <c:v>0.55412560701370195</c:v>
                </c:pt>
                <c:pt idx="1181">
                  <c:v>0.38230371475219699</c:v>
                </c:pt>
                <c:pt idx="1182">
                  <c:v>0.48961371183395402</c:v>
                </c:pt>
                <c:pt idx="1183">
                  <c:v>0.152069002389908</c:v>
                </c:pt>
                <c:pt idx="1184">
                  <c:v>0.93943262100219704</c:v>
                </c:pt>
                <c:pt idx="1185">
                  <c:v>0.42730790376663202</c:v>
                </c:pt>
                <c:pt idx="1186">
                  <c:v>0.29576009511947599</c:v>
                </c:pt>
                <c:pt idx="1187">
                  <c:v>0.25315779447555498</c:v>
                </c:pt>
                <c:pt idx="1188">
                  <c:v>0.73699319362640403</c:v>
                </c:pt>
                <c:pt idx="1189">
                  <c:v>0.41826328635215798</c:v>
                </c:pt>
                <c:pt idx="1190">
                  <c:v>0.55670028924942005</c:v>
                </c:pt>
                <c:pt idx="1191">
                  <c:v>0.42806771397590598</c:v>
                </c:pt>
                <c:pt idx="1192">
                  <c:v>0.88460659980773904</c:v>
                </c:pt>
                <c:pt idx="1193">
                  <c:v>0.57273638248443604</c:v>
                </c:pt>
                <c:pt idx="1194">
                  <c:v>0.80559790134429898</c:v>
                </c:pt>
                <c:pt idx="1195">
                  <c:v>0.93879508972168002</c:v>
                </c:pt>
                <c:pt idx="1196">
                  <c:v>0.66707330942153897</c:v>
                </c:pt>
                <c:pt idx="1197">
                  <c:v>0.41743129491806003</c:v>
                </c:pt>
                <c:pt idx="1198">
                  <c:v>0.45930388569831798</c:v>
                </c:pt>
                <c:pt idx="1199">
                  <c:v>0.27978271245956399</c:v>
                </c:pt>
                <c:pt idx="1200">
                  <c:v>0.38694921135902399</c:v>
                </c:pt>
                <c:pt idx="1201">
                  <c:v>0.99273538589477495</c:v>
                </c:pt>
                <c:pt idx="1202">
                  <c:v>7.0353308692574501E-3</c:v>
                </c:pt>
                <c:pt idx="1203">
                  <c:v>0.164798498153687</c:v>
                </c:pt>
                <c:pt idx="1204">
                  <c:v>0.52228361368179299</c:v>
                </c:pt>
                <c:pt idx="1205">
                  <c:v>0.411781907081604</c:v>
                </c:pt>
                <c:pt idx="1206">
                  <c:v>0.30749028921127303</c:v>
                </c:pt>
                <c:pt idx="1207">
                  <c:v>0.69656568765640303</c:v>
                </c:pt>
                <c:pt idx="1208">
                  <c:v>0.36409229040145902</c:v>
                </c:pt>
                <c:pt idx="1209">
                  <c:v>0.95733177661895796</c:v>
                </c:pt>
                <c:pt idx="1210">
                  <c:v>0.95503151416778598</c:v>
                </c:pt>
                <c:pt idx="1211">
                  <c:v>0.26474779844284102</c:v>
                </c:pt>
                <c:pt idx="1212">
                  <c:v>0.244348794221878</c:v>
                </c:pt>
                <c:pt idx="1213">
                  <c:v>0.57324421405792203</c:v>
                </c:pt>
                <c:pt idx="1214">
                  <c:v>0.97315472364425704</c:v>
                </c:pt>
                <c:pt idx="1215">
                  <c:v>2.0403619855642301E-2</c:v>
                </c:pt>
                <c:pt idx="1216">
                  <c:v>0.81725901365280196</c:v>
                </c:pt>
                <c:pt idx="1217">
                  <c:v>0.31529268622398399</c:v>
                </c:pt>
                <c:pt idx="1218">
                  <c:v>0.56090271472930897</c:v>
                </c:pt>
                <c:pt idx="1219">
                  <c:v>0.191013693809509</c:v>
                </c:pt>
                <c:pt idx="1220">
                  <c:v>0.99089682102203402</c:v>
                </c:pt>
                <c:pt idx="1221">
                  <c:v>0.93504911661148105</c:v>
                </c:pt>
                <c:pt idx="1222">
                  <c:v>0.19120579957962</c:v>
                </c:pt>
                <c:pt idx="1223">
                  <c:v>3.3275000751018503E-2</c:v>
                </c:pt>
                <c:pt idx="1224">
                  <c:v>0.97668528556823697</c:v>
                </c:pt>
                <c:pt idx="1225">
                  <c:v>0.31791710853576699</c:v>
                </c:pt>
                <c:pt idx="1226">
                  <c:v>0.57365262508392301</c:v>
                </c:pt>
                <c:pt idx="1227">
                  <c:v>8.5457451641559601E-3</c:v>
                </c:pt>
                <c:pt idx="1228">
                  <c:v>#N/A</c:v>
                </c:pt>
                <c:pt idx="1229">
                  <c:v>0.85094952583312999</c:v>
                </c:pt>
                <c:pt idx="1230">
                  <c:v>0.45639491081237799</c:v>
                </c:pt>
                <c:pt idx="1231">
                  <c:v>0.27566960453987099</c:v>
                </c:pt>
                <c:pt idx="1232">
                  <c:v>0.42808860540389998</c:v>
                </c:pt>
                <c:pt idx="1233">
                  <c:v>0.83623647689819303</c:v>
                </c:pt>
                <c:pt idx="1234">
                  <c:v>0.25435969233512901</c:v>
                </c:pt>
                <c:pt idx="1235">
                  <c:v>9.9187366664409596E-2</c:v>
                </c:pt>
                <c:pt idx="1236">
                  <c:v>0.75277119874954201</c:v>
                </c:pt>
                <c:pt idx="1237">
                  <c:v>0.116552598774433</c:v>
                </c:pt>
                <c:pt idx="1238">
                  <c:v>0.75032091140747104</c:v>
                </c:pt>
                <c:pt idx="1239">
                  <c:v>0.28375041484832803</c:v>
                </c:pt>
                <c:pt idx="1240">
                  <c:v>0.72374618053436302</c:v>
                </c:pt>
                <c:pt idx="1241">
                  <c:v>1.9554959610104599E-2</c:v>
                </c:pt>
                <c:pt idx="1242">
                  <c:v>0.387517690658569</c:v>
                </c:pt>
                <c:pt idx="1243">
                  <c:v>0.22198119759559601</c:v>
                </c:pt>
                <c:pt idx="1244">
                  <c:v>0.30493840575218201</c:v>
                </c:pt>
                <c:pt idx="1245">
                  <c:v>0.49605169892311102</c:v>
                </c:pt>
                <c:pt idx="1246">
                  <c:v>0.99934107065200795</c:v>
                </c:pt>
                <c:pt idx="1247">
                  <c:v>0.10832790285348901</c:v>
                </c:pt>
                <c:pt idx="1248">
                  <c:v>0.62519508600234996</c:v>
                </c:pt>
                <c:pt idx="1249">
                  <c:v>0.33483511209487898</c:v>
                </c:pt>
                <c:pt idx="1250">
                  <c:v>0.88747352361679099</c:v>
                </c:pt>
                <c:pt idx="1251">
                  <c:v>0.82585358619689897</c:v>
                </c:pt>
                <c:pt idx="1252">
                  <c:v>0.34545880556106601</c:v>
                </c:pt>
                <c:pt idx="1253">
                  <c:v>0.27265560626983598</c:v>
                </c:pt>
                <c:pt idx="1254">
                  <c:v>0.628961682319641</c:v>
                </c:pt>
                <c:pt idx="1255">
                  <c:v>8.2627967000007602E-2</c:v>
                </c:pt>
                <c:pt idx="1256">
                  <c:v>0.32026720046997098</c:v>
                </c:pt>
                <c:pt idx="1257">
                  <c:v>0.17224930226802801</c:v>
                </c:pt>
                <c:pt idx="1258">
                  <c:v>#N/A</c:v>
                </c:pt>
                <c:pt idx="1259">
                  <c:v>0.528495013713837</c:v>
                </c:pt>
                <c:pt idx="1260">
                  <c:v>0.69227248430252097</c:v>
                </c:pt>
                <c:pt idx="1261">
                  <c:v>0.789983510971069</c:v>
                </c:pt>
                <c:pt idx="1262">
                  <c:v>0.23769420385360701</c:v>
                </c:pt>
                <c:pt idx="1263">
                  <c:v>0.76508307456970204</c:v>
                </c:pt>
                <c:pt idx="1264">
                  <c:v>0.30972510576248202</c:v>
                </c:pt>
                <c:pt idx="1265">
                  <c:v>0.21391899883747101</c:v>
                </c:pt>
                <c:pt idx="1266">
                  <c:v>0.847037672996521</c:v>
                </c:pt>
                <c:pt idx="1267">
                  <c:v>0.65978670120239302</c:v>
                </c:pt>
                <c:pt idx="1268">
                  <c:v>5.5361561477184303E-2</c:v>
                </c:pt>
                <c:pt idx="1269">
                  <c:v>0.364102393388748</c:v>
                </c:pt>
                <c:pt idx="1270">
                  <c:v>0.35990720987319902</c:v>
                </c:pt>
                <c:pt idx="1271">
                  <c:v>0.79691851139068604</c:v>
                </c:pt>
                <c:pt idx="1272">
                  <c:v>0.694702088832855</c:v>
                </c:pt>
                <c:pt idx="1273">
                  <c:v>0.23260340094566301</c:v>
                </c:pt>
                <c:pt idx="1274">
                  <c:v>0.806393802165985</c:v>
                </c:pt>
                <c:pt idx="1275">
                  <c:v>0.592892825603485</c:v>
                </c:pt>
                <c:pt idx="1276">
                  <c:v>0.22189590334892301</c:v>
                </c:pt>
                <c:pt idx="1277">
                  <c:v>0.38214650750160201</c:v>
                </c:pt>
                <c:pt idx="1278">
                  <c:v>0.27362158894538902</c:v>
                </c:pt>
                <c:pt idx="1279">
                  <c:v>0.93872499465942405</c:v>
                </c:pt>
                <c:pt idx="1280">
                  <c:v>0.879677414894104</c:v>
                </c:pt>
                <c:pt idx="1281">
                  <c:v>7.8961476683616603E-3</c:v>
                </c:pt>
                <c:pt idx="1282">
                  <c:v>0.19176450371742201</c:v>
                </c:pt>
                <c:pt idx="1283">
                  <c:v>0.67675197124481201</c:v>
                </c:pt>
                <c:pt idx="1284">
                  <c:v>0.75421667098999001</c:v>
                </c:pt>
                <c:pt idx="1285">
                  <c:v>0.21429839730262801</c:v>
                </c:pt>
                <c:pt idx="1286">
                  <c:v>8.36746320128441E-2</c:v>
                </c:pt>
                <c:pt idx="1287">
                  <c:v>0.44223821163177501</c:v>
                </c:pt>
                <c:pt idx="1288">
                  <c:v>0.73036909103393599</c:v>
                </c:pt>
                <c:pt idx="1289">
                  <c:v>0.91445201635360696</c:v>
                </c:pt>
                <c:pt idx="1290">
                  <c:v>0.89257228374481201</c:v>
                </c:pt>
                <c:pt idx="1291">
                  <c:v>0.71319431066513095</c:v>
                </c:pt>
                <c:pt idx="1292">
                  <c:v>0.27047640085220298</c:v>
                </c:pt>
                <c:pt idx="1293">
                  <c:v>0.56637042760848999</c:v>
                </c:pt>
                <c:pt idx="1294">
                  <c:v>0.95125001668930098</c:v>
                </c:pt>
                <c:pt idx="1295">
                  <c:v>0.46309098601341198</c:v>
                </c:pt>
                <c:pt idx="1296">
                  <c:v>#N/A</c:v>
                </c:pt>
                <c:pt idx="1297">
                  <c:v>0.95717060565948497</c:v>
                </c:pt>
                <c:pt idx="1298">
                  <c:v>#N/A</c:v>
                </c:pt>
                <c:pt idx="1299">
                  <c:v>0.83402681350707997</c:v>
                </c:pt>
                <c:pt idx="1300">
                  <c:v>0.56601458787918102</c:v>
                </c:pt>
                <c:pt idx="1301">
                  <c:v>0.79371547698974598</c:v>
                </c:pt>
                <c:pt idx="1302">
                  <c:v>0.80493038892746005</c:v>
                </c:pt>
                <c:pt idx="1303">
                  <c:v>0.43599450588226302</c:v>
                </c:pt>
                <c:pt idx="1304">
                  <c:v>0.40479239821433999</c:v>
                </c:pt>
                <c:pt idx="1305">
                  <c:v>0.62780839204788197</c:v>
                </c:pt>
                <c:pt idx="1306">
                  <c:v>0.64049589633941695</c:v>
                </c:pt>
                <c:pt idx="1307">
                  <c:v>0.426781505346298</c:v>
                </c:pt>
                <c:pt idx="1308">
                  <c:v>0.86630499362945601</c:v>
                </c:pt>
                <c:pt idx="1309">
                  <c:v>0.44225281476974498</c:v>
                </c:pt>
                <c:pt idx="1310">
                  <c:v>0.70410358905792203</c:v>
                </c:pt>
                <c:pt idx="1311">
                  <c:v>0.13478389382362399</c:v>
                </c:pt>
                <c:pt idx="1312">
                  <c:v>0.23966820538044001</c:v>
                </c:pt>
                <c:pt idx="1313">
                  <c:v>0.60025322437286399</c:v>
                </c:pt>
                <c:pt idx="1314">
                  <c:v>5.3495489060878802E-2</c:v>
                </c:pt>
                <c:pt idx="1315">
                  <c:v>0.57165467739105202</c:v>
                </c:pt>
                <c:pt idx="1316">
                  <c:v>4.62011396884918E-2</c:v>
                </c:pt>
                <c:pt idx="1317">
                  <c:v>0.49160408973693798</c:v>
                </c:pt>
                <c:pt idx="1318">
                  <c:v>0.28276219964027399</c:v>
                </c:pt>
                <c:pt idx="1319">
                  <c:v>0.94652181863784801</c:v>
                </c:pt>
                <c:pt idx="1320">
                  <c:v>0.40158408880233798</c:v>
                </c:pt>
                <c:pt idx="1321">
                  <c:v>0.163531795144081</c:v>
                </c:pt>
                <c:pt idx="1322">
                  <c:v>0.14569319784641299</c:v>
                </c:pt>
                <c:pt idx="1323">
                  <c:v>0.41971009969711298</c:v>
                </c:pt>
                <c:pt idx="1324">
                  <c:v>0.73144489526748702</c:v>
                </c:pt>
                <c:pt idx="1325">
                  <c:v>0.215646803379059</c:v>
                </c:pt>
                <c:pt idx="1326">
                  <c:v>0.814034283161163</c:v>
                </c:pt>
                <c:pt idx="1327">
                  <c:v>0.42751631140708901</c:v>
                </c:pt>
                <c:pt idx="1328">
                  <c:v>#N/A</c:v>
                </c:pt>
                <c:pt idx="1329">
                  <c:v>0.19226530194282501</c:v>
                </c:pt>
                <c:pt idx="1330">
                  <c:v>0.54534167051315297</c:v>
                </c:pt>
                <c:pt idx="1331">
                  <c:v>0.108211100101471</c:v>
                </c:pt>
                <c:pt idx="1332">
                  <c:v>0.86196380853652999</c:v>
                </c:pt>
                <c:pt idx="1333">
                  <c:v>0.72832769155502297</c:v>
                </c:pt>
                <c:pt idx="1334">
                  <c:v>0.61748367547988903</c:v>
                </c:pt>
                <c:pt idx="1335">
                  <c:v>0.89662247896194502</c:v>
                </c:pt>
                <c:pt idx="1336">
                  <c:v>0.25240170955657998</c:v>
                </c:pt>
                <c:pt idx="1337">
                  <c:v>0.63884782791137695</c:v>
                </c:pt>
                <c:pt idx="1338">
                  <c:v>0.43400540947914101</c:v>
                </c:pt>
                <c:pt idx="1339">
                  <c:v>0.23936429619789101</c:v>
                </c:pt>
                <c:pt idx="1340">
                  <c:v>1.31395598873496E-2</c:v>
                </c:pt>
                <c:pt idx="1341">
                  <c:v>0.691844701766968</c:v>
                </c:pt>
                <c:pt idx="1342">
                  <c:v>0.51277881860732999</c:v>
                </c:pt>
                <c:pt idx="1343">
                  <c:v>0.86928427219390902</c:v>
                </c:pt>
                <c:pt idx="1344">
                  <c:v>0.69949048757553101</c:v>
                </c:pt>
                <c:pt idx="1345">
                  <c:v>0.27177038788795499</c:v>
                </c:pt>
                <c:pt idx="1346">
                  <c:v>0.51420241594314597</c:v>
                </c:pt>
                <c:pt idx="1347">
                  <c:v>0.34830608963966397</c:v>
                </c:pt>
                <c:pt idx="1348">
                  <c:v>0.51356577873230003</c:v>
                </c:pt>
                <c:pt idx="1349">
                  <c:v>0.48967140913009599</c:v>
                </c:pt>
                <c:pt idx="1350">
                  <c:v>#N/A</c:v>
                </c:pt>
                <c:pt idx="1351">
                  <c:v>0.75103652477264404</c:v>
                </c:pt>
                <c:pt idx="1352">
                  <c:v>2.7770280838012699E-2</c:v>
                </c:pt>
                <c:pt idx="1353">
                  <c:v>0.12937809526920299</c:v>
                </c:pt>
                <c:pt idx="1354">
                  <c:v>5.8346480131149299E-2</c:v>
                </c:pt>
                <c:pt idx="1355">
                  <c:v>0.93960452079772905</c:v>
                </c:pt>
                <c:pt idx="1356">
                  <c:v>3.2557830214500399E-2</c:v>
                </c:pt>
                <c:pt idx="1357">
                  <c:v>0.52116560935974099</c:v>
                </c:pt>
                <c:pt idx="1358">
                  <c:v>0.161701500415802</c:v>
                </c:pt>
                <c:pt idx="1359">
                  <c:v>0.97288972139358498</c:v>
                </c:pt>
                <c:pt idx="1360">
                  <c:v>0.56142592430114702</c:v>
                </c:pt>
                <c:pt idx="1361">
                  <c:v>0.60441017150878895</c:v>
                </c:pt>
                <c:pt idx="1362">
                  <c:v>0.81734460592269897</c:v>
                </c:pt>
                <c:pt idx="1363">
                  <c:v>0.35082748532295199</c:v>
                </c:pt>
                <c:pt idx="1364">
                  <c:v>0.646933913230896</c:v>
                </c:pt>
                <c:pt idx="1365">
                  <c:v>0.657326400279999</c:v>
                </c:pt>
                <c:pt idx="1366">
                  <c:v>0.231794103980064</c:v>
                </c:pt>
                <c:pt idx="1367">
                  <c:v>0.58137452602386497</c:v>
                </c:pt>
                <c:pt idx="1368">
                  <c:v>0.72072178125381503</c:v>
                </c:pt>
                <c:pt idx="1369">
                  <c:v>0.78256952762603804</c:v>
                </c:pt>
                <c:pt idx="1370">
                  <c:v>0.29030388593673701</c:v>
                </c:pt>
                <c:pt idx="1371">
                  <c:v>0.119121797382832</c:v>
                </c:pt>
                <c:pt idx="1372">
                  <c:v>0.373747289180756</c:v>
                </c:pt>
                <c:pt idx="1373">
                  <c:v>0.218598201870918</c:v>
                </c:pt>
                <c:pt idx="1374">
                  <c:v>0.62566608190536499</c:v>
                </c:pt>
                <c:pt idx="1375">
                  <c:v>0.36537238955497697</c:v>
                </c:pt>
                <c:pt idx="1376">
                  <c:v>0.397606492042542</c:v>
                </c:pt>
                <c:pt idx="1377">
                  <c:v>0.33095780014991799</c:v>
                </c:pt>
                <c:pt idx="1378">
                  <c:v>0.47610509395599399</c:v>
                </c:pt>
                <c:pt idx="1379">
                  <c:v>0.757854104042053</c:v>
                </c:pt>
                <c:pt idx="1380">
                  <c:v>0.40559539198875399</c:v>
                </c:pt>
                <c:pt idx="1381">
                  <c:v>0.25068479776382402</c:v>
                </c:pt>
                <c:pt idx="1382">
                  <c:v>0.58253842592239402</c:v>
                </c:pt>
                <c:pt idx="1383">
                  <c:v>0.47602260112762501</c:v>
                </c:pt>
                <c:pt idx="1384">
                  <c:v>0.56252717971801802</c:v>
                </c:pt>
                <c:pt idx="1385">
                  <c:v>0.24091710150241899</c:v>
                </c:pt>
                <c:pt idx="1386">
                  <c:v>0.92321741580963101</c:v>
                </c:pt>
                <c:pt idx="1387">
                  <c:v>0.87114727497100797</c:v>
                </c:pt>
                <c:pt idx="1388">
                  <c:v>0.418874502182007</c:v>
                </c:pt>
                <c:pt idx="1389">
                  <c:v>0.83778321743011497</c:v>
                </c:pt>
                <c:pt idx="1390">
                  <c:v>0.15963450074195901</c:v>
                </c:pt>
                <c:pt idx="1391">
                  <c:v>0.25176060199737499</c:v>
                </c:pt>
                <c:pt idx="1392">
                  <c:v>0.63445609807968095</c:v>
                </c:pt>
                <c:pt idx="1393">
                  <c:v>0.71196758747100797</c:v>
                </c:pt>
                <c:pt idx="1394">
                  <c:v>0.49293470382690402</c:v>
                </c:pt>
                <c:pt idx="1395">
                  <c:v>0.85379600524902299</c:v>
                </c:pt>
                <c:pt idx="1396">
                  <c:v>9.8239690065383897E-2</c:v>
                </c:pt>
                <c:pt idx="1397">
                  <c:v>0.44654628634452798</c:v>
                </c:pt>
                <c:pt idx="1398">
                  <c:v>0.25275740027427701</c:v>
                </c:pt>
                <c:pt idx="1399">
                  <c:v>0.65666532516479503</c:v>
                </c:pt>
                <c:pt idx="1400">
                  <c:v>0.23798909783363301</c:v>
                </c:pt>
                <c:pt idx="1401">
                  <c:v>0.36809998750686601</c:v>
                </c:pt>
                <c:pt idx="1402">
                  <c:v>#N/A</c:v>
                </c:pt>
                <c:pt idx="1403">
                  <c:v>0.91850227117538497</c:v>
                </c:pt>
                <c:pt idx="1404">
                  <c:v>0.92102247476577803</c:v>
                </c:pt>
                <c:pt idx="1405">
                  <c:v>0.36584541201591497</c:v>
                </c:pt>
                <c:pt idx="1406">
                  <c:v>0.99987202882766701</c:v>
                </c:pt>
                <c:pt idx="1407">
                  <c:v>0.84107297658920299</c:v>
                </c:pt>
                <c:pt idx="1408">
                  <c:v>0.25606641173362699</c:v>
                </c:pt>
                <c:pt idx="1409">
                  <c:v>0.154504895210266</c:v>
                </c:pt>
                <c:pt idx="1410">
                  <c:v>8.1446669995784801E-2</c:v>
                </c:pt>
                <c:pt idx="1411">
                  <c:v>0.35926049947738598</c:v>
                </c:pt>
                <c:pt idx="1412">
                  <c:v>0.18409140408039101</c:v>
                </c:pt>
                <c:pt idx="1413">
                  <c:v>0.32921791076660201</c:v>
                </c:pt>
                <c:pt idx="1414">
                  <c:v>0.63143652677536</c:v>
                </c:pt>
                <c:pt idx="1415">
                  <c:v>0.40832290053367598</c:v>
                </c:pt>
                <c:pt idx="1416">
                  <c:v>0.146777793765068</c:v>
                </c:pt>
                <c:pt idx="1417">
                  <c:v>0.45340040326118503</c:v>
                </c:pt>
                <c:pt idx="1418">
                  <c:v>0.53542947769164995</c:v>
                </c:pt>
                <c:pt idx="1419">
                  <c:v>0.26792529225349399</c:v>
                </c:pt>
                <c:pt idx="1420">
                  <c:v>0.75369769334793102</c:v>
                </c:pt>
                <c:pt idx="1421">
                  <c:v>0.884640693664551</c:v>
                </c:pt>
                <c:pt idx="1422">
                  <c:v>#N/A</c:v>
                </c:pt>
                <c:pt idx="1423">
                  <c:v>2.6182390283793198E-3</c:v>
                </c:pt>
                <c:pt idx="1424">
                  <c:v>0.34979739785194403</c:v>
                </c:pt>
                <c:pt idx="1425">
                  <c:v>0.97778898477554299</c:v>
                </c:pt>
                <c:pt idx="1426">
                  <c:v>0.518945813179016</c:v>
                </c:pt>
                <c:pt idx="1427">
                  <c:v>0.53442627191543601</c:v>
                </c:pt>
                <c:pt idx="1428">
                  <c:v>0.98959261178970304</c:v>
                </c:pt>
                <c:pt idx="1429">
                  <c:v>0.45061880350112898</c:v>
                </c:pt>
                <c:pt idx="1430">
                  <c:v>0.59762567281723</c:v>
                </c:pt>
                <c:pt idx="1431">
                  <c:v>0.28053209185600297</c:v>
                </c:pt>
                <c:pt idx="1432">
                  <c:v>5.0504598766565302E-2</c:v>
                </c:pt>
                <c:pt idx="1433">
                  <c:v>0.94603431224822998</c:v>
                </c:pt>
                <c:pt idx="1434">
                  <c:v>0.32044690847396901</c:v>
                </c:pt>
                <c:pt idx="1435">
                  <c:v>0.39008221030235302</c:v>
                </c:pt>
                <c:pt idx="1436">
                  <c:v>0.59051579236984297</c:v>
                </c:pt>
                <c:pt idx="1437">
                  <c:v>0.31924548745155301</c:v>
                </c:pt>
                <c:pt idx="1438">
                  <c:v>0.449167311191559</c:v>
                </c:pt>
                <c:pt idx="1439">
                  <c:v>0.118741497397423</c:v>
                </c:pt>
                <c:pt idx="1440">
                  <c:v>0.28169068694114702</c:v>
                </c:pt>
                <c:pt idx="1441">
                  <c:v>0.818076491355896</c:v>
                </c:pt>
                <c:pt idx="1442">
                  <c:v>0.21622629463672599</c:v>
                </c:pt>
                <c:pt idx="1443">
                  <c:v>0.23728759586811099</c:v>
                </c:pt>
                <c:pt idx="1444">
                  <c:v>0.118315599858761</c:v>
                </c:pt>
                <c:pt idx="1445">
                  <c:v>0.57532340288162198</c:v>
                </c:pt>
                <c:pt idx="1446">
                  <c:v>0.249341800808907</c:v>
                </c:pt>
                <c:pt idx="1447">
                  <c:v>0.275877505540848</c:v>
                </c:pt>
                <c:pt idx="1448">
                  <c:v>0.43686169385910001</c:v>
                </c:pt>
                <c:pt idx="1449">
                  <c:v>0.78615802526473999</c:v>
                </c:pt>
                <c:pt idx="1450">
                  <c:v>0.453771412372589</c:v>
                </c:pt>
                <c:pt idx="1451">
                  <c:v>0.38441139459610002</c:v>
                </c:pt>
                <c:pt idx="1452">
                  <c:v>0.43591138720512401</c:v>
                </c:pt>
                <c:pt idx="1453">
                  <c:v>0.87665581703186002</c:v>
                </c:pt>
                <c:pt idx="1454">
                  <c:v>0.32686260342598</c:v>
                </c:pt>
                <c:pt idx="1455">
                  <c:v>0.28357881307601901</c:v>
                </c:pt>
                <c:pt idx="1456">
                  <c:v>0.28298920392990101</c:v>
                </c:pt>
                <c:pt idx="1457">
                  <c:v>0.54070520401000999</c:v>
                </c:pt>
                <c:pt idx="1458">
                  <c:v>0.55798751115798995</c:v>
                </c:pt>
                <c:pt idx="1459">
                  <c:v>0.70899778604507402</c:v>
                </c:pt>
                <c:pt idx="1460">
                  <c:v>0.72807860374450695</c:v>
                </c:pt>
                <c:pt idx="1461">
                  <c:v>0.84956091642379805</c:v>
                </c:pt>
                <c:pt idx="1462">
                  <c:v>0.72597807645797696</c:v>
                </c:pt>
                <c:pt idx="1463">
                  <c:v>0.65074628591537498</c:v>
                </c:pt>
                <c:pt idx="1464">
                  <c:v>0.75388199090957597</c:v>
                </c:pt>
                <c:pt idx="1465">
                  <c:v>0.60121482610702504</c:v>
                </c:pt>
                <c:pt idx="1466">
                  <c:v>0.36363160610199002</c:v>
                </c:pt>
                <c:pt idx="1467">
                  <c:v>0.49165821075439498</c:v>
                </c:pt>
                <c:pt idx="1468">
                  <c:v>0.449687510728836</c:v>
                </c:pt>
                <c:pt idx="1469">
                  <c:v>0.45652601122856101</c:v>
                </c:pt>
                <c:pt idx="1470">
                  <c:v>0.24674390256404899</c:v>
                </c:pt>
                <c:pt idx="1471">
                  <c:v>0.84640771150589</c:v>
                </c:pt>
                <c:pt idx="1472">
                  <c:v>0.49122041463851901</c:v>
                </c:pt>
                <c:pt idx="1473">
                  <c:v>0.42537701129913302</c:v>
                </c:pt>
                <c:pt idx="1474">
                  <c:v>5.6983269751071902E-2</c:v>
                </c:pt>
                <c:pt idx="1475">
                  <c:v>#N/A</c:v>
                </c:pt>
                <c:pt idx="1476">
                  <c:v>0.67418670654296897</c:v>
                </c:pt>
                <c:pt idx="1477">
                  <c:v>0.89943879842758201</c:v>
                </c:pt>
                <c:pt idx="1478">
                  <c:v>0.83969229459762595</c:v>
                </c:pt>
                <c:pt idx="1479">
                  <c:v>0.57628971338272095</c:v>
                </c:pt>
                <c:pt idx="1480">
                  <c:v>9.4354659318924006E-2</c:v>
                </c:pt>
                <c:pt idx="1481">
                  <c:v>0.95216190814971902</c:v>
                </c:pt>
                <c:pt idx="1482">
                  <c:v>0.72281402349472001</c:v>
                </c:pt>
                <c:pt idx="1483">
                  <c:v>0.28628239035606401</c:v>
                </c:pt>
                <c:pt idx="1484">
                  <c:v>0.89260381460189797</c:v>
                </c:pt>
                <c:pt idx="1485">
                  <c:v>0.86054217815399203</c:v>
                </c:pt>
                <c:pt idx="1486">
                  <c:v>0.31882390379905701</c:v>
                </c:pt>
                <c:pt idx="1487">
                  <c:v>0.448378086090088</c:v>
                </c:pt>
                <c:pt idx="1488">
                  <c:v>0.79707849025726296</c:v>
                </c:pt>
                <c:pt idx="1489">
                  <c:v>#N/A</c:v>
                </c:pt>
                <c:pt idx="1490">
                  <c:v>0.51304918527603105</c:v>
                </c:pt>
                <c:pt idx="1491">
                  <c:v>0.27288588881492598</c:v>
                </c:pt>
                <c:pt idx="1492">
                  <c:v>0.98170161247253396</c:v>
                </c:pt>
                <c:pt idx="1493">
                  <c:v>0.14547750353813199</c:v>
                </c:pt>
                <c:pt idx="1494">
                  <c:v>0.29402130842208901</c:v>
                </c:pt>
                <c:pt idx="1495">
                  <c:v>0.250051289796829</c:v>
                </c:pt>
                <c:pt idx="1496">
                  <c:v>0.56544697284698497</c:v>
                </c:pt>
                <c:pt idx="1497">
                  <c:v>0.157040596008301</c:v>
                </c:pt>
                <c:pt idx="1498">
                  <c:v>0.99289190769195601</c:v>
                </c:pt>
                <c:pt idx="1499">
                  <c:v>0.65373510122299205</c:v>
                </c:pt>
                <c:pt idx="1500">
                  <c:v>0.36086869239807101</c:v>
                </c:pt>
                <c:pt idx="1501">
                  <c:v>#N/A</c:v>
                </c:pt>
                <c:pt idx="1502">
                  <c:v>0.92593771219253496</c:v>
                </c:pt>
                <c:pt idx="1503">
                  <c:v>0.45503398776054399</c:v>
                </c:pt>
                <c:pt idx="1504">
                  <c:v>0.19697740674018899</c:v>
                </c:pt>
                <c:pt idx="1505">
                  <c:v>0.55238902568817105</c:v>
                </c:pt>
                <c:pt idx="1506">
                  <c:v>0.54826247692108199</c:v>
                </c:pt>
                <c:pt idx="1507">
                  <c:v>0.64773428440094005</c:v>
                </c:pt>
                <c:pt idx="1508">
                  <c:v>0.55928802490234397</c:v>
                </c:pt>
                <c:pt idx="1509">
                  <c:v>#N/A</c:v>
                </c:pt>
                <c:pt idx="1510">
                  <c:v>0.50459092855453502</c:v>
                </c:pt>
                <c:pt idx="1511">
                  <c:v>#N/A</c:v>
                </c:pt>
                <c:pt idx="1512">
                  <c:v>0.60115110874176003</c:v>
                </c:pt>
                <c:pt idx="1513">
                  <c:v>0.327266305685043</c:v>
                </c:pt>
                <c:pt idx="1514">
                  <c:v>0.67414510250091597</c:v>
                </c:pt>
                <c:pt idx="1515">
                  <c:v>#N/A</c:v>
                </c:pt>
                <c:pt idx="1516">
                  <c:v>0.13204009830951699</c:v>
                </c:pt>
                <c:pt idx="1517">
                  <c:v>0.43766489624977101</c:v>
                </c:pt>
                <c:pt idx="1518">
                  <c:v>0.59654039144516002</c:v>
                </c:pt>
                <c:pt idx="1519">
                  <c:v>0.306954205036163</c:v>
                </c:pt>
                <c:pt idx="1520">
                  <c:v>#N/A</c:v>
                </c:pt>
                <c:pt idx="1521">
                  <c:v>0.24101519584655801</c:v>
                </c:pt>
                <c:pt idx="1522">
                  <c:v>0.53897392749786399</c:v>
                </c:pt>
                <c:pt idx="1523">
                  <c:v>0.56954592466354403</c:v>
                </c:pt>
                <c:pt idx="1524">
                  <c:v>#N/A</c:v>
                </c:pt>
                <c:pt idx="1525">
                  <c:v>0.44422420859336897</c:v>
                </c:pt>
                <c:pt idx="1526">
                  <c:v>#N/A</c:v>
                </c:pt>
                <c:pt idx="1527">
                  <c:v>0.42653051018714899</c:v>
                </c:pt>
                <c:pt idx="1528">
                  <c:v>0.84261089563369795</c:v>
                </c:pt>
                <c:pt idx="1529">
                  <c:v>0.63813787698745705</c:v>
                </c:pt>
                <c:pt idx="1530">
                  <c:v>0.75797408819198597</c:v>
                </c:pt>
                <c:pt idx="1531">
                  <c:v>0.450296610593796</c:v>
                </c:pt>
                <c:pt idx="1532">
                  <c:v>0.29629978537559498</c:v>
                </c:pt>
                <c:pt idx="1533">
                  <c:v>0.76584661006927501</c:v>
                </c:pt>
                <c:pt idx="1534">
                  <c:v>0.40046501159668002</c:v>
                </c:pt>
                <c:pt idx="1535">
                  <c:v>0.89248502254486095</c:v>
                </c:pt>
                <c:pt idx="1536">
                  <c:v>#N/A</c:v>
                </c:pt>
                <c:pt idx="1537">
                  <c:v>0.112672001123428</c:v>
                </c:pt>
                <c:pt idx="1538">
                  <c:v>0.26677319407463101</c:v>
                </c:pt>
                <c:pt idx="1539">
                  <c:v>0.73319721221923795</c:v>
                </c:pt>
                <c:pt idx="1540">
                  <c:v>0.49921551346778897</c:v>
                </c:pt>
                <c:pt idx="1541">
                  <c:v>0.68727087974548295</c:v>
                </c:pt>
                <c:pt idx="1542">
                  <c:v>0.23622450232505801</c:v>
                </c:pt>
                <c:pt idx="1543">
                  <c:v>0.236824095249176</c:v>
                </c:pt>
                <c:pt idx="1544">
                  <c:v>0.26910731196403498</c:v>
                </c:pt>
                <c:pt idx="1545">
                  <c:v>#N/A</c:v>
                </c:pt>
                <c:pt idx="1546">
                  <c:v>0.333278208971024</c:v>
                </c:pt>
                <c:pt idx="1547">
                  <c:v>0.99012959003448497</c:v>
                </c:pt>
                <c:pt idx="1548">
                  <c:v>0.423693597316742</c:v>
                </c:pt>
                <c:pt idx="1549">
                  <c:v>0.973044693470001</c:v>
                </c:pt>
                <c:pt idx="1550">
                  <c:v>0.290138810873032</c:v>
                </c:pt>
                <c:pt idx="1551">
                  <c:v>0.89777600765228305</c:v>
                </c:pt>
                <c:pt idx="1552">
                  <c:v>0.13015420734882399</c:v>
                </c:pt>
                <c:pt idx="1553">
                  <c:v>0.88298678398132302</c:v>
                </c:pt>
                <c:pt idx="1554">
                  <c:v>0.32595339417457603</c:v>
                </c:pt>
                <c:pt idx="1555">
                  <c:v>0.91206812858581499</c:v>
                </c:pt>
                <c:pt idx="1556">
                  <c:v>0.30551540851593001</c:v>
                </c:pt>
                <c:pt idx="1557">
                  <c:v>0.18765440583229101</c:v>
                </c:pt>
                <c:pt idx="1558">
                  <c:v>4.3253149837255499E-2</c:v>
                </c:pt>
                <c:pt idx="1559">
                  <c:v>0.54420351982116699</c:v>
                </c:pt>
                <c:pt idx="1560">
                  <c:v>0.24730169773101801</c:v>
                </c:pt>
                <c:pt idx="1561">
                  <c:v>#N/A</c:v>
                </c:pt>
                <c:pt idx="1562">
                  <c:v>0.82750558853149403</c:v>
                </c:pt>
                <c:pt idx="1563">
                  <c:v>0.95358037948608398</c:v>
                </c:pt>
                <c:pt idx="1564">
                  <c:v>#N/A</c:v>
                </c:pt>
                <c:pt idx="1565">
                  <c:v>#N/A</c:v>
                </c:pt>
                <c:pt idx="1566">
                  <c:v>0.46818271279335</c:v>
                </c:pt>
                <c:pt idx="1567">
                  <c:v>0.65278732776641801</c:v>
                </c:pt>
                <c:pt idx="1568">
                  <c:v>0.79853338003158603</c:v>
                </c:pt>
                <c:pt idx="1569">
                  <c:v>0.21619500219821899</c:v>
                </c:pt>
                <c:pt idx="1570">
                  <c:v>0.60578078031539895</c:v>
                </c:pt>
                <c:pt idx="1571">
                  <c:v>0.87789052724838301</c:v>
                </c:pt>
                <c:pt idx="1572">
                  <c:v>0.81638878583908103</c:v>
                </c:pt>
                <c:pt idx="1573">
                  <c:v>0.41740930080413802</c:v>
                </c:pt>
                <c:pt idx="1574">
                  <c:v>0.31285139918327298</c:v>
                </c:pt>
                <c:pt idx="1575">
                  <c:v>0.82411819696426403</c:v>
                </c:pt>
                <c:pt idx="1576">
                  <c:v>0.98988091945648204</c:v>
                </c:pt>
                <c:pt idx="1577">
                  <c:v>0.57476907968521096</c:v>
                </c:pt>
                <c:pt idx="1578">
                  <c:v>0.42184141278266901</c:v>
                </c:pt>
                <c:pt idx="1579">
                  <c:v>0.38265389204025302</c:v>
                </c:pt>
                <c:pt idx="1580">
                  <c:v>0.14701999723911299</c:v>
                </c:pt>
                <c:pt idx="1581">
                  <c:v>0.64854550361633301</c:v>
                </c:pt>
                <c:pt idx="1582">
                  <c:v>0.28043210506439198</c:v>
                </c:pt>
                <c:pt idx="1583">
                  <c:v>0.16792550683021501</c:v>
                </c:pt>
                <c:pt idx="1584">
                  <c:v>0.45223429799079901</c:v>
                </c:pt>
                <c:pt idx="1585">
                  <c:v>0.55740660429000899</c:v>
                </c:pt>
                <c:pt idx="1586">
                  <c:v>#N/A</c:v>
                </c:pt>
                <c:pt idx="1587">
                  <c:v>0.97310888767242398</c:v>
                </c:pt>
                <c:pt idx="1588">
                  <c:v>#N/A</c:v>
                </c:pt>
                <c:pt idx="1589">
                  <c:v>0.26706600189209001</c:v>
                </c:pt>
                <c:pt idx="1590">
                  <c:v>0.32714629173278797</c:v>
                </c:pt>
                <c:pt idx="1591">
                  <c:v>0.40562659502029402</c:v>
                </c:pt>
                <c:pt idx="1592">
                  <c:v>#N/A</c:v>
                </c:pt>
                <c:pt idx="1593">
                  <c:v>0.45268881320953402</c:v>
                </c:pt>
                <c:pt idx="1594">
                  <c:v>0.62640810012817405</c:v>
                </c:pt>
                <c:pt idx="1595">
                  <c:v>0.540488481521606</c:v>
                </c:pt>
                <c:pt idx="1596">
                  <c:v>0.84178102016448997</c:v>
                </c:pt>
                <c:pt idx="1597">
                  <c:v>0.51935321092605602</c:v>
                </c:pt>
                <c:pt idx="1598">
                  <c:v>0.40070641040802002</c:v>
                </c:pt>
                <c:pt idx="1599">
                  <c:v>0.15692229568958299</c:v>
                </c:pt>
                <c:pt idx="1600">
                  <c:v>#N/A</c:v>
                </c:pt>
                <c:pt idx="1601">
                  <c:v>0.35246619582176197</c:v>
                </c:pt>
                <c:pt idx="1602">
                  <c:v>0.212396904826164</c:v>
                </c:pt>
                <c:pt idx="1603">
                  <c:v>#N/A</c:v>
                </c:pt>
                <c:pt idx="1604">
                  <c:v>0.24322879314422599</c:v>
                </c:pt>
                <c:pt idx="1605">
                  <c:v>0.52677917480468806</c:v>
                </c:pt>
                <c:pt idx="1606">
                  <c:v>0.95726472139358498</c:v>
                </c:pt>
                <c:pt idx="1607">
                  <c:v>0.39796710014343301</c:v>
                </c:pt>
                <c:pt idx="1608">
                  <c:v>0.56826472282409701</c:v>
                </c:pt>
                <c:pt idx="1609">
                  <c:v>0.51909899711608898</c:v>
                </c:pt>
                <c:pt idx="1610">
                  <c:v>0.68228530883789096</c:v>
                </c:pt>
                <c:pt idx="1611">
                  <c:v>#N/A</c:v>
                </c:pt>
                <c:pt idx="1612">
                  <c:v>0.390507012605667</c:v>
                </c:pt>
                <c:pt idx="1613">
                  <c:v>0.66017711162567105</c:v>
                </c:pt>
                <c:pt idx="1614">
                  <c:v>0.58080452680587802</c:v>
                </c:pt>
                <c:pt idx="1615">
                  <c:v>0.37058550119400002</c:v>
                </c:pt>
                <c:pt idx="1616">
                  <c:v>0.44120201468467701</c:v>
                </c:pt>
                <c:pt idx="1617">
                  <c:v>#N/A</c:v>
                </c:pt>
                <c:pt idx="1618">
                  <c:v>0.66895598173141502</c:v>
                </c:pt>
                <c:pt idx="1619">
                  <c:v>0.96791821718215898</c:v>
                </c:pt>
                <c:pt idx="1620">
                  <c:v>0.40066730976104697</c:v>
                </c:pt>
                <c:pt idx="1621">
                  <c:v>0.97458267211914096</c:v>
                </c:pt>
                <c:pt idx="1622">
                  <c:v>0.477286696434021</c:v>
                </c:pt>
                <c:pt idx="1623">
                  <c:v>0.434247195720673</c:v>
                </c:pt>
                <c:pt idx="1624">
                  <c:v>#N/A</c:v>
                </c:pt>
                <c:pt idx="1625">
                  <c:v>0.486111611127853</c:v>
                </c:pt>
                <c:pt idx="1626">
                  <c:v>0.64638501405715898</c:v>
                </c:pt>
                <c:pt idx="1627">
                  <c:v>0.41322669386863697</c:v>
                </c:pt>
                <c:pt idx="1628">
                  <c:v>0.68613731861114502</c:v>
                </c:pt>
                <c:pt idx="1629">
                  <c:v>0.24731640517711601</c:v>
                </c:pt>
                <c:pt idx="1630">
                  <c:v>0.73041462898254395</c:v>
                </c:pt>
                <c:pt idx="1631">
                  <c:v>0.75192731618881203</c:v>
                </c:pt>
                <c:pt idx="1632">
                  <c:v>0.79477792978286699</c:v>
                </c:pt>
                <c:pt idx="1633">
                  <c:v>0.45334190130233798</c:v>
                </c:pt>
                <c:pt idx="1634">
                  <c:v>#N/A</c:v>
                </c:pt>
                <c:pt idx="1635">
                  <c:v>0.32206800580024703</c:v>
                </c:pt>
                <c:pt idx="1636">
                  <c:v>#N/A</c:v>
                </c:pt>
                <c:pt idx="1637">
                  <c:v>0.51955282688140902</c:v>
                </c:pt>
                <c:pt idx="1638">
                  <c:v>#N/A</c:v>
                </c:pt>
                <c:pt idx="1639">
                  <c:v>0.38292941451072698</c:v>
                </c:pt>
                <c:pt idx="1640">
                  <c:v>0.32166481018066401</c:v>
                </c:pt>
                <c:pt idx="1641">
                  <c:v>0.42579200863838201</c:v>
                </c:pt>
                <c:pt idx="1642">
                  <c:v>0.55803847312927202</c:v>
                </c:pt>
                <c:pt idx="1643">
                  <c:v>0.36240381002426098</c:v>
                </c:pt>
                <c:pt idx="1644">
                  <c:v>0.51152092218399003</c:v>
                </c:pt>
                <c:pt idx="1645">
                  <c:v>0.206826001405716</c:v>
                </c:pt>
                <c:pt idx="1646">
                  <c:v>0.68464922904968295</c:v>
                </c:pt>
                <c:pt idx="1647">
                  <c:v>0.62205052375793501</c:v>
                </c:pt>
                <c:pt idx="1648">
                  <c:v>0.88367408514022805</c:v>
                </c:pt>
                <c:pt idx="1649">
                  <c:v>#N/A</c:v>
                </c:pt>
                <c:pt idx="1650">
                  <c:v>0.398147493600845</c:v>
                </c:pt>
                <c:pt idx="1651">
                  <c:v>0.198768705129623</c:v>
                </c:pt>
                <c:pt idx="1652">
                  <c:v>#N/A</c:v>
                </c:pt>
                <c:pt idx="1653">
                  <c:v>#N/A</c:v>
                </c:pt>
                <c:pt idx="1654">
                  <c:v>0.38452398777008101</c:v>
                </c:pt>
                <c:pt idx="1655">
                  <c:v>0.17541339993476901</c:v>
                </c:pt>
                <c:pt idx="1656">
                  <c:v>0.47354158759117099</c:v>
                </c:pt>
                <c:pt idx="1657">
                  <c:v>#N/A</c:v>
                </c:pt>
                <c:pt idx="1658">
                  <c:v>0.30648291110992398</c:v>
                </c:pt>
                <c:pt idx="1659">
                  <c:v>0.48884820938110402</c:v>
                </c:pt>
                <c:pt idx="1660">
                  <c:v>0.38387209177017201</c:v>
                </c:pt>
                <c:pt idx="1661">
                  <c:v>0.80921322107315097</c:v>
                </c:pt>
                <c:pt idx="1662">
                  <c:v>0.65311902761459395</c:v>
                </c:pt>
                <c:pt idx="1663">
                  <c:v>0.52319771051406905</c:v>
                </c:pt>
                <c:pt idx="1664">
                  <c:v>0.87823027372360196</c:v>
                </c:pt>
                <c:pt idx="1665">
                  <c:v>0.32729890942573497</c:v>
                </c:pt>
                <c:pt idx="1666">
                  <c:v>#N/A</c:v>
                </c:pt>
                <c:pt idx="1667">
                  <c:v>0.57417058944702104</c:v>
                </c:pt>
                <c:pt idx="1668">
                  <c:v>0.37588891386985801</c:v>
                </c:pt>
                <c:pt idx="1669">
                  <c:v>0.14926199615001701</c:v>
                </c:pt>
                <c:pt idx="1670">
                  <c:v>0.83901107311248802</c:v>
                </c:pt>
                <c:pt idx="1671">
                  <c:v>0.50541597604751598</c:v>
                </c:pt>
                <c:pt idx="1672">
                  <c:v>0.383812695741653</c:v>
                </c:pt>
                <c:pt idx="1673">
                  <c:v>#N/A</c:v>
                </c:pt>
                <c:pt idx="1674">
                  <c:v>0.85124552249908403</c:v>
                </c:pt>
                <c:pt idx="1675">
                  <c:v>0.406983703374863</c:v>
                </c:pt>
                <c:pt idx="1676">
                  <c:v>0.52664917707443204</c:v>
                </c:pt>
                <c:pt idx="1677">
                  <c:v>0.43083429336547902</c:v>
                </c:pt>
                <c:pt idx="1678">
                  <c:v>#N/A</c:v>
                </c:pt>
                <c:pt idx="1679">
                  <c:v>0.25539779663085899</c:v>
                </c:pt>
                <c:pt idx="1680">
                  <c:v>0.77008467912673995</c:v>
                </c:pt>
                <c:pt idx="1681">
                  <c:v>0.23575070500373799</c:v>
                </c:pt>
                <c:pt idx="1682">
                  <c:v>0.37975001335143999</c:v>
                </c:pt>
                <c:pt idx="1683">
                  <c:v>0.60110098123550404</c:v>
                </c:pt>
                <c:pt idx="1684">
                  <c:v>0.23069299757480599</c:v>
                </c:pt>
                <c:pt idx="1685">
                  <c:v>0.379197508096695</c:v>
                </c:pt>
                <c:pt idx="1686">
                  <c:v>0.74427998065948497</c:v>
                </c:pt>
                <c:pt idx="1687">
                  <c:v>0.73314511775970503</c:v>
                </c:pt>
                <c:pt idx="1688">
                  <c:v>0.629868924617767</c:v>
                </c:pt>
                <c:pt idx="1689">
                  <c:v>0.36055949330329901</c:v>
                </c:pt>
                <c:pt idx="1690">
                  <c:v>0.48659819364547702</c:v>
                </c:pt>
                <c:pt idx="1691">
                  <c:v>0.44969430565834001</c:v>
                </c:pt>
                <c:pt idx="1692">
                  <c:v>0.99607557058334395</c:v>
                </c:pt>
                <c:pt idx="1693">
                  <c:v>#N/A</c:v>
                </c:pt>
                <c:pt idx="1694">
                  <c:v>0.69159108400344804</c:v>
                </c:pt>
                <c:pt idx="1695">
                  <c:v>0.369208514690399</c:v>
                </c:pt>
                <c:pt idx="1696">
                  <c:v>8.4032893180847196E-2</c:v>
                </c:pt>
                <c:pt idx="1697">
                  <c:v>0.23317070305347401</c:v>
                </c:pt>
                <c:pt idx="1698">
                  <c:v>0.35265868902206399</c:v>
                </c:pt>
                <c:pt idx="1699">
                  <c:v>0.76777827739715598</c:v>
                </c:pt>
                <c:pt idx="1700">
                  <c:v>0.26671290397643999</c:v>
                </c:pt>
                <c:pt idx="1701">
                  <c:v>0.76983571052551303</c:v>
                </c:pt>
                <c:pt idx="1702">
                  <c:v>0.35890358686447099</c:v>
                </c:pt>
                <c:pt idx="1703">
                  <c:v>0.88588732481002797</c:v>
                </c:pt>
                <c:pt idx="1704">
                  <c:v>0.623526811599731</c:v>
                </c:pt>
                <c:pt idx="1705">
                  <c:v>0.225291103124619</c:v>
                </c:pt>
                <c:pt idx="1706">
                  <c:v>0.19978159666061401</c:v>
                </c:pt>
                <c:pt idx="1707">
                  <c:v>0.76618427038192705</c:v>
                </c:pt>
                <c:pt idx="1708">
                  <c:v>0.39670249819755599</c:v>
                </c:pt>
                <c:pt idx="1709">
                  <c:v>#N/A</c:v>
                </c:pt>
                <c:pt idx="1710">
                  <c:v>#N/A</c:v>
                </c:pt>
                <c:pt idx="1711">
                  <c:v>0.86504542827606201</c:v>
                </c:pt>
                <c:pt idx="1712">
                  <c:v>0.95877438783645597</c:v>
                </c:pt>
                <c:pt idx="1713">
                  <c:v>0.94679921865463301</c:v>
                </c:pt>
                <c:pt idx="1714">
                  <c:v>#N/A</c:v>
                </c:pt>
                <c:pt idx="1715">
                  <c:v>0.20980679988861101</c:v>
                </c:pt>
                <c:pt idx="1716">
                  <c:v>#N/A</c:v>
                </c:pt>
                <c:pt idx="1717">
                  <c:v>0.336761504411697</c:v>
                </c:pt>
                <c:pt idx="1718">
                  <c:v>0.14678840339183799</c:v>
                </c:pt>
                <c:pt idx="1719">
                  <c:v>0.133972898125648</c:v>
                </c:pt>
                <c:pt idx="1720">
                  <c:v>0.22913329303264601</c:v>
                </c:pt>
                <c:pt idx="1721">
                  <c:v>0.94569641351699796</c:v>
                </c:pt>
                <c:pt idx="1722">
                  <c:v>0.343867897987366</c:v>
                </c:pt>
                <c:pt idx="1723">
                  <c:v>0.32095149159431502</c:v>
                </c:pt>
                <c:pt idx="1724">
                  <c:v>0.77781701087951705</c:v>
                </c:pt>
                <c:pt idx="1725">
                  <c:v>0.65066158771514904</c:v>
                </c:pt>
                <c:pt idx="1726">
                  <c:v>0.43157151341438299</c:v>
                </c:pt>
                <c:pt idx="1727">
                  <c:v>0.15908029675483701</c:v>
                </c:pt>
                <c:pt idx="1728">
                  <c:v>0.82768589258194003</c:v>
                </c:pt>
                <c:pt idx="1729">
                  <c:v>0.89169281721115101</c:v>
                </c:pt>
                <c:pt idx="1730">
                  <c:v>#N/A</c:v>
                </c:pt>
                <c:pt idx="1731">
                  <c:v>0.50210618972778298</c:v>
                </c:pt>
                <c:pt idx="1732">
                  <c:v>0.87265652418136597</c:v>
                </c:pt>
                <c:pt idx="1733">
                  <c:v>0.28039321303367598</c:v>
                </c:pt>
                <c:pt idx="1734">
                  <c:v>0.24751290678978</c:v>
                </c:pt>
                <c:pt idx="1735">
                  <c:v>0.491098612546921</c:v>
                </c:pt>
                <c:pt idx="1736">
                  <c:v>0.28030490875244102</c:v>
                </c:pt>
                <c:pt idx="1737">
                  <c:v>0.51690828800201405</c:v>
                </c:pt>
                <c:pt idx="1738">
                  <c:v>0.33516550064086897</c:v>
                </c:pt>
                <c:pt idx="1739">
                  <c:v>#N/A</c:v>
                </c:pt>
                <c:pt idx="1740">
                  <c:v>0.122615002095699</c:v>
                </c:pt>
                <c:pt idx="1741">
                  <c:v>0.47425660490989702</c:v>
                </c:pt>
                <c:pt idx="1742">
                  <c:v>0.48253071308135997</c:v>
                </c:pt>
                <c:pt idx="1743">
                  <c:v>0.50103831291198697</c:v>
                </c:pt>
                <c:pt idx="1744">
                  <c:v>#N/A</c:v>
                </c:pt>
                <c:pt idx="1745">
                  <c:v>0.446870297193527</c:v>
                </c:pt>
                <c:pt idx="1746">
                  <c:v>0.69340580701828003</c:v>
                </c:pt>
                <c:pt idx="1747">
                  <c:v>0.651869416236877</c:v>
                </c:pt>
                <c:pt idx="1748">
                  <c:v>#N/A</c:v>
                </c:pt>
                <c:pt idx="1749">
                  <c:v>0.37863451242446899</c:v>
                </c:pt>
                <c:pt idx="1750">
                  <c:v>0.42158341407775901</c:v>
                </c:pt>
                <c:pt idx="1751">
                  <c:v>0.59502357244491599</c:v>
                </c:pt>
                <c:pt idx="1752">
                  <c:v>0.90796917676925704</c:v>
                </c:pt>
                <c:pt idx="1753">
                  <c:v>0.75473147630691495</c:v>
                </c:pt>
                <c:pt idx="1754">
                  <c:v>0.50745588541030895</c:v>
                </c:pt>
                <c:pt idx="1755">
                  <c:v>0.53353112936019897</c:v>
                </c:pt>
                <c:pt idx="1756">
                  <c:v>0.24363170564174699</c:v>
                </c:pt>
                <c:pt idx="1757">
                  <c:v>0.92449069023132302</c:v>
                </c:pt>
                <c:pt idx="1758">
                  <c:v>0.951169192790985</c:v>
                </c:pt>
                <c:pt idx="1759">
                  <c:v>0.21785159409046201</c:v>
                </c:pt>
                <c:pt idx="1760">
                  <c:v>0.12077769637107801</c:v>
                </c:pt>
                <c:pt idx="1761">
                  <c:v>#N/A</c:v>
                </c:pt>
                <c:pt idx="1762">
                  <c:v>0.92515552043914795</c:v>
                </c:pt>
                <c:pt idx="1763">
                  <c:v>0.72464680671691895</c:v>
                </c:pt>
                <c:pt idx="1764">
                  <c:v>0.83313322067260698</c:v>
                </c:pt>
                <c:pt idx="1765">
                  <c:v>#N/A</c:v>
                </c:pt>
                <c:pt idx="1766">
                  <c:v>7.6179549098014804E-2</c:v>
                </c:pt>
                <c:pt idx="1767">
                  <c:v>0.67485231161117598</c:v>
                </c:pt>
                <c:pt idx="1768">
                  <c:v>0.39378461241722101</c:v>
                </c:pt>
                <c:pt idx="1769">
                  <c:v>0.22338490188121801</c:v>
                </c:pt>
                <c:pt idx="1770">
                  <c:v>0.50764679908752397</c:v>
                </c:pt>
                <c:pt idx="1771">
                  <c:v>0.274699807167053</c:v>
                </c:pt>
                <c:pt idx="1772">
                  <c:v>0.27320098876953097</c:v>
                </c:pt>
                <c:pt idx="1773">
                  <c:v>0.84324097633361805</c:v>
                </c:pt>
                <c:pt idx="1774">
                  <c:v>0.35201790928840598</c:v>
                </c:pt>
                <c:pt idx="1775">
                  <c:v>#N/A</c:v>
                </c:pt>
                <c:pt idx="1776">
                  <c:v>8.8679343461990398E-2</c:v>
                </c:pt>
                <c:pt idx="1777">
                  <c:v>0.300265312194824</c:v>
                </c:pt>
                <c:pt idx="1778">
                  <c:v>0.32087099552154502</c:v>
                </c:pt>
                <c:pt idx="1779">
                  <c:v>0.635256588459015</c:v>
                </c:pt>
                <c:pt idx="1780">
                  <c:v>0.46433639526367199</c:v>
                </c:pt>
                <c:pt idx="1781">
                  <c:v>0.86573767662048295</c:v>
                </c:pt>
                <c:pt idx="1782">
                  <c:v>#N/A</c:v>
                </c:pt>
                <c:pt idx="1783">
                  <c:v>0.95601731538772605</c:v>
                </c:pt>
                <c:pt idx="1784">
                  <c:v>0.29283109307289101</c:v>
                </c:pt>
                <c:pt idx="1785">
                  <c:v>0.17926810681819899</c:v>
                </c:pt>
                <c:pt idx="1786">
                  <c:v>0.87060242891311601</c:v>
                </c:pt>
                <c:pt idx="1787">
                  <c:v>0.42274078726768499</c:v>
                </c:pt>
                <c:pt idx="1788">
                  <c:v>0.66697037220001198</c:v>
                </c:pt>
                <c:pt idx="1789">
                  <c:v>0.74306362867355302</c:v>
                </c:pt>
                <c:pt idx="1790">
                  <c:v>0.92486888170242298</c:v>
                </c:pt>
                <c:pt idx="1791">
                  <c:v>#N/A</c:v>
                </c:pt>
                <c:pt idx="1792">
                  <c:v>0.83761250972747803</c:v>
                </c:pt>
                <c:pt idx="1793">
                  <c:v>0.62270492315292403</c:v>
                </c:pt>
                <c:pt idx="1794">
                  <c:v>0.88152301311492898</c:v>
                </c:pt>
                <c:pt idx="1795">
                  <c:v>0.432635188102722</c:v>
                </c:pt>
                <c:pt idx="1796">
                  <c:v>0.19363220036029799</c:v>
                </c:pt>
                <c:pt idx="1797">
                  <c:v>0.25203290581703203</c:v>
                </c:pt>
                <c:pt idx="1798">
                  <c:v>4.6878769993782002E-2</c:v>
                </c:pt>
                <c:pt idx="1799">
                  <c:v>0.71453660726547197</c:v>
                </c:pt>
                <c:pt idx="1800">
                  <c:v>0.105146899819374</c:v>
                </c:pt>
                <c:pt idx="1801">
                  <c:v>0.45083311200141901</c:v>
                </c:pt>
                <c:pt idx="1802">
                  <c:v>0.21180200576782199</c:v>
                </c:pt>
                <c:pt idx="1803">
                  <c:v>0.76863682270050004</c:v>
                </c:pt>
                <c:pt idx="1804">
                  <c:v>0.61474502086639404</c:v>
                </c:pt>
                <c:pt idx="1805">
                  <c:v>0.67032641172409102</c:v>
                </c:pt>
                <c:pt idx="1806">
                  <c:v>0.34517210721969599</c:v>
                </c:pt>
                <c:pt idx="1807">
                  <c:v>0.656563401222229</c:v>
                </c:pt>
                <c:pt idx="1808">
                  <c:v>0.91316580772399902</c:v>
                </c:pt>
                <c:pt idx="1809">
                  <c:v>0.77638751268386796</c:v>
                </c:pt>
                <c:pt idx="1810">
                  <c:v>#N/A</c:v>
                </c:pt>
                <c:pt idx="1811">
                  <c:v>#N/A</c:v>
                </c:pt>
                <c:pt idx="1812">
                  <c:v>0.56839841604232799</c:v>
                </c:pt>
                <c:pt idx="1813">
                  <c:v>0.72662532329559304</c:v>
                </c:pt>
                <c:pt idx="1814">
                  <c:v>0.88544422388076804</c:v>
                </c:pt>
                <c:pt idx="1815">
                  <c:v>0.82366317510604903</c:v>
                </c:pt>
                <c:pt idx="1816">
                  <c:v>0.73433661460876498</c:v>
                </c:pt>
                <c:pt idx="1817">
                  <c:v>0.62668508291244496</c:v>
                </c:pt>
                <c:pt idx="1818">
                  <c:v>0.57199949026107799</c:v>
                </c:pt>
                <c:pt idx="1819">
                  <c:v>0.94576507806777999</c:v>
                </c:pt>
                <c:pt idx="1820">
                  <c:v>0.96072691679000899</c:v>
                </c:pt>
                <c:pt idx="1821">
                  <c:v>0.88266962766647294</c:v>
                </c:pt>
                <c:pt idx="1822">
                  <c:v>#N/A</c:v>
                </c:pt>
                <c:pt idx="1823">
                  <c:v>#N/A</c:v>
                </c:pt>
                <c:pt idx="1824">
                  <c:v>0.89024430513382002</c:v>
                </c:pt>
                <c:pt idx="1825">
                  <c:v>0.44470250606536899</c:v>
                </c:pt>
                <c:pt idx="1826">
                  <c:v>0.94113880395889304</c:v>
                </c:pt>
                <c:pt idx="1827">
                  <c:v>0.541659295558929</c:v>
                </c:pt>
                <c:pt idx="1828">
                  <c:v>0.57140177488327004</c:v>
                </c:pt>
                <c:pt idx="1829">
                  <c:v>0.97466361522674605</c:v>
                </c:pt>
                <c:pt idx="1830">
                  <c:v>#N/A</c:v>
                </c:pt>
                <c:pt idx="1831">
                  <c:v>0.19082200527191201</c:v>
                </c:pt>
                <c:pt idx="1832">
                  <c:v>0.99407368898391701</c:v>
                </c:pt>
                <c:pt idx="1833">
                  <c:v>0.95069670677185103</c:v>
                </c:pt>
                <c:pt idx="1834">
                  <c:v>0.33363869786262501</c:v>
                </c:pt>
                <c:pt idx="1835">
                  <c:v>0.64244657754898105</c:v>
                </c:pt>
                <c:pt idx="1836">
                  <c:v>0.25249868631362898</c:v>
                </c:pt>
                <c:pt idx="1837">
                  <c:v>0.44696938991546598</c:v>
                </c:pt>
                <c:pt idx="1838">
                  <c:v>8.6908899247646304E-2</c:v>
                </c:pt>
                <c:pt idx="1839">
                  <c:v>#N/A</c:v>
                </c:pt>
                <c:pt idx="1840">
                  <c:v>0.71711707115173295</c:v>
                </c:pt>
                <c:pt idx="1841">
                  <c:v>0.61427599191665605</c:v>
                </c:pt>
                <c:pt idx="1842">
                  <c:v>0.65912729501724199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0.958554327487946</c:v>
                </c:pt>
                <c:pt idx="1848">
                  <c:v>0.41908210515976002</c:v>
                </c:pt>
                <c:pt idx="1849">
                  <c:v>0.26588881015777599</c:v>
                </c:pt>
                <c:pt idx="1850">
                  <c:v>0.25441989302635198</c:v>
                </c:pt>
                <c:pt idx="1851">
                  <c:v>#N/A</c:v>
                </c:pt>
                <c:pt idx="1852">
                  <c:v>4.86553497612476E-2</c:v>
                </c:pt>
                <c:pt idx="1853">
                  <c:v>0.50099581480026201</c:v>
                </c:pt>
                <c:pt idx="1854">
                  <c:v>0.99946039915084794</c:v>
                </c:pt>
                <c:pt idx="1855">
                  <c:v>0.120899498462677</c:v>
                </c:pt>
                <c:pt idx="1856">
                  <c:v>#N/A</c:v>
                </c:pt>
                <c:pt idx="1857">
                  <c:v>0.68212538957595803</c:v>
                </c:pt>
                <c:pt idx="1858">
                  <c:v>0.38425630331039401</c:v>
                </c:pt>
                <c:pt idx="1859">
                  <c:v>0.40978729724884</c:v>
                </c:pt>
                <c:pt idx="1860">
                  <c:v>0.86521661281585704</c:v>
                </c:pt>
                <c:pt idx="1861">
                  <c:v>0.62430590391159102</c:v>
                </c:pt>
                <c:pt idx="1862">
                  <c:v>0.83955621719360396</c:v>
                </c:pt>
                <c:pt idx="1863">
                  <c:v>0.56895500421524003</c:v>
                </c:pt>
                <c:pt idx="1864">
                  <c:v>0.87116748094558705</c:v>
                </c:pt>
                <c:pt idx="1865">
                  <c:v>0.11200969666242599</c:v>
                </c:pt>
                <c:pt idx="1866">
                  <c:v>0.47287321090698198</c:v>
                </c:pt>
                <c:pt idx="1867">
                  <c:v>0.60578888654708896</c:v>
                </c:pt>
                <c:pt idx="1868">
                  <c:v>0.62673878669738803</c:v>
                </c:pt>
                <c:pt idx="1869">
                  <c:v>0.52423357963562001</c:v>
                </c:pt>
                <c:pt idx="1870">
                  <c:v>0.238637700676918</c:v>
                </c:pt>
                <c:pt idx="1871">
                  <c:v>0.754139184951782</c:v>
                </c:pt>
                <c:pt idx="1872">
                  <c:v>0.47590729594230702</c:v>
                </c:pt>
                <c:pt idx="1873">
                  <c:v>0.91356462240219105</c:v>
                </c:pt>
                <c:pt idx="1874">
                  <c:v>0.81271272897720304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0.51550197601318404</c:v>
                </c:pt>
                <c:pt idx="1879">
                  <c:v>8.40728804469109E-2</c:v>
                </c:pt>
                <c:pt idx="1880">
                  <c:v>0.27541500329971302</c:v>
                </c:pt>
                <c:pt idx="1881">
                  <c:v>0.648667693138123</c:v>
                </c:pt>
                <c:pt idx="1882">
                  <c:v>0.42346730828285201</c:v>
                </c:pt>
                <c:pt idx="1883">
                  <c:v>0.25819641351699801</c:v>
                </c:pt>
                <c:pt idx="1884">
                  <c:v>0.64285081624984697</c:v>
                </c:pt>
                <c:pt idx="1885">
                  <c:v>0.56844872236251798</c:v>
                </c:pt>
                <c:pt idx="1886">
                  <c:v>0.39122089743614202</c:v>
                </c:pt>
                <c:pt idx="1887">
                  <c:v>#N/A</c:v>
                </c:pt>
                <c:pt idx="1888">
                  <c:v>0.42112109065055803</c:v>
                </c:pt>
                <c:pt idx="1889">
                  <c:v>0.35595530271530201</c:v>
                </c:pt>
                <c:pt idx="1890">
                  <c:v>0.285484910011292</c:v>
                </c:pt>
                <c:pt idx="1891">
                  <c:v>0.26199379563331598</c:v>
                </c:pt>
                <c:pt idx="1892">
                  <c:v>0.867611885070801</c:v>
                </c:pt>
                <c:pt idx="1893">
                  <c:v>0.42890110611915599</c:v>
                </c:pt>
                <c:pt idx="1894">
                  <c:v>#N/A</c:v>
                </c:pt>
                <c:pt idx="1895">
                  <c:v>0.86330640316009499</c:v>
                </c:pt>
                <c:pt idx="1896">
                  <c:v>0.84057909250259399</c:v>
                </c:pt>
                <c:pt idx="1897">
                  <c:v>0.73760098218917802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0.51283729076385498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0.31839069724082902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  <c:pt idx="2879">
                  <c:v>#N/A</c:v>
                </c:pt>
                <c:pt idx="2880">
                  <c:v>#N/A</c:v>
                </c:pt>
                <c:pt idx="2881">
                  <c:v>#N/A</c:v>
                </c:pt>
                <c:pt idx="2882">
                  <c:v>#N/A</c:v>
                </c:pt>
                <c:pt idx="2883">
                  <c:v>#N/A</c:v>
                </c:pt>
                <c:pt idx="2884">
                  <c:v>#N/A</c:v>
                </c:pt>
                <c:pt idx="2885">
                  <c:v>#N/A</c:v>
                </c:pt>
                <c:pt idx="2886">
                  <c:v>#N/A</c:v>
                </c:pt>
                <c:pt idx="2887">
                  <c:v>#N/A</c:v>
                </c:pt>
                <c:pt idx="2888">
                  <c:v>#N/A</c:v>
                </c:pt>
                <c:pt idx="2889">
                  <c:v>#N/A</c:v>
                </c:pt>
                <c:pt idx="2890">
                  <c:v>#N/A</c:v>
                </c:pt>
                <c:pt idx="2891">
                  <c:v>#N/A</c:v>
                </c:pt>
                <c:pt idx="2892">
                  <c:v>#N/A</c:v>
                </c:pt>
                <c:pt idx="2893">
                  <c:v>#N/A</c:v>
                </c:pt>
                <c:pt idx="2894">
                  <c:v>#N/A</c:v>
                </c:pt>
                <c:pt idx="2895">
                  <c:v>#N/A</c:v>
                </c:pt>
                <c:pt idx="2896">
                  <c:v>#N/A</c:v>
                </c:pt>
                <c:pt idx="2897">
                  <c:v>#N/A</c:v>
                </c:pt>
                <c:pt idx="2898">
                  <c:v>#N/A</c:v>
                </c:pt>
                <c:pt idx="2899">
                  <c:v>#N/A</c:v>
                </c:pt>
                <c:pt idx="2900">
                  <c:v>#N/A</c:v>
                </c:pt>
                <c:pt idx="2901">
                  <c:v>#N/A</c:v>
                </c:pt>
                <c:pt idx="2902">
                  <c:v>#N/A</c:v>
                </c:pt>
                <c:pt idx="2903">
                  <c:v>#N/A</c:v>
                </c:pt>
                <c:pt idx="2904">
                  <c:v>#N/A</c:v>
                </c:pt>
                <c:pt idx="2905">
                  <c:v>#N/A</c:v>
                </c:pt>
                <c:pt idx="2906">
                  <c:v>#N/A</c:v>
                </c:pt>
                <c:pt idx="2907">
                  <c:v>#N/A</c:v>
                </c:pt>
                <c:pt idx="2908">
                  <c:v>#N/A</c:v>
                </c:pt>
                <c:pt idx="2909">
                  <c:v>#N/A</c:v>
                </c:pt>
                <c:pt idx="2910">
                  <c:v>#N/A</c:v>
                </c:pt>
                <c:pt idx="2911">
                  <c:v>#N/A</c:v>
                </c:pt>
                <c:pt idx="2912">
                  <c:v>#N/A</c:v>
                </c:pt>
                <c:pt idx="2913">
                  <c:v>#N/A</c:v>
                </c:pt>
                <c:pt idx="2914">
                  <c:v>#N/A</c:v>
                </c:pt>
                <c:pt idx="2915">
                  <c:v>#N/A</c:v>
                </c:pt>
                <c:pt idx="2916">
                  <c:v>#N/A</c:v>
                </c:pt>
                <c:pt idx="2917">
                  <c:v>#N/A</c:v>
                </c:pt>
                <c:pt idx="2918">
                  <c:v>#N/A</c:v>
                </c:pt>
                <c:pt idx="2919">
                  <c:v>#N/A</c:v>
                </c:pt>
                <c:pt idx="2920">
                  <c:v>#N/A</c:v>
                </c:pt>
                <c:pt idx="2921">
                  <c:v>#N/A</c:v>
                </c:pt>
                <c:pt idx="2922">
                  <c:v>#N/A</c:v>
                </c:pt>
                <c:pt idx="2923">
                  <c:v>#N/A</c:v>
                </c:pt>
                <c:pt idx="2924">
                  <c:v>#N/A</c:v>
                </c:pt>
                <c:pt idx="2925">
                  <c:v>#N/A</c:v>
                </c:pt>
                <c:pt idx="2926">
                  <c:v>#N/A</c:v>
                </c:pt>
                <c:pt idx="2927">
                  <c:v>#N/A</c:v>
                </c:pt>
                <c:pt idx="2928">
                  <c:v>#N/A</c:v>
                </c:pt>
                <c:pt idx="2929">
                  <c:v>#N/A</c:v>
                </c:pt>
                <c:pt idx="2930">
                  <c:v>#N/A</c:v>
                </c:pt>
                <c:pt idx="2931">
                  <c:v>#N/A</c:v>
                </c:pt>
                <c:pt idx="2932">
                  <c:v>#N/A</c:v>
                </c:pt>
                <c:pt idx="2933">
                  <c:v>#N/A</c:v>
                </c:pt>
                <c:pt idx="2934">
                  <c:v>#N/A</c:v>
                </c:pt>
                <c:pt idx="2935">
                  <c:v>#N/A</c:v>
                </c:pt>
                <c:pt idx="2936">
                  <c:v>#N/A</c:v>
                </c:pt>
                <c:pt idx="2937">
                  <c:v>#N/A</c:v>
                </c:pt>
                <c:pt idx="2938">
                  <c:v>#N/A</c:v>
                </c:pt>
                <c:pt idx="2939">
                  <c:v>#N/A</c:v>
                </c:pt>
                <c:pt idx="2940">
                  <c:v>#N/A</c:v>
                </c:pt>
                <c:pt idx="2941">
                  <c:v>#N/A</c:v>
                </c:pt>
                <c:pt idx="2942">
                  <c:v>#N/A</c:v>
                </c:pt>
                <c:pt idx="2943">
                  <c:v>#N/A</c:v>
                </c:pt>
                <c:pt idx="2944">
                  <c:v>#N/A</c:v>
                </c:pt>
                <c:pt idx="2945">
                  <c:v>#N/A</c:v>
                </c:pt>
                <c:pt idx="2946">
                  <c:v>#N/A</c:v>
                </c:pt>
                <c:pt idx="2947">
                  <c:v>#N/A</c:v>
                </c:pt>
                <c:pt idx="2948">
                  <c:v>#N/A</c:v>
                </c:pt>
                <c:pt idx="2949">
                  <c:v>#N/A</c:v>
                </c:pt>
                <c:pt idx="2950">
                  <c:v>#N/A</c:v>
                </c:pt>
                <c:pt idx="2951">
                  <c:v>#N/A</c:v>
                </c:pt>
                <c:pt idx="2952">
                  <c:v>#N/A</c:v>
                </c:pt>
                <c:pt idx="2953">
                  <c:v>#N/A</c:v>
                </c:pt>
                <c:pt idx="2954">
                  <c:v>#N/A</c:v>
                </c:pt>
                <c:pt idx="2955">
                  <c:v>#N/A</c:v>
                </c:pt>
                <c:pt idx="2956">
                  <c:v>#N/A</c:v>
                </c:pt>
                <c:pt idx="2957">
                  <c:v>#N/A</c:v>
                </c:pt>
                <c:pt idx="2958">
                  <c:v>#N/A</c:v>
                </c:pt>
                <c:pt idx="2959">
                  <c:v>#N/A</c:v>
                </c:pt>
                <c:pt idx="2960">
                  <c:v>#N/A</c:v>
                </c:pt>
                <c:pt idx="2961">
                  <c:v>#N/A</c:v>
                </c:pt>
                <c:pt idx="2962">
                  <c:v>#N/A</c:v>
                </c:pt>
                <c:pt idx="2963">
                  <c:v>#N/A</c:v>
                </c:pt>
                <c:pt idx="2964">
                  <c:v>#N/A</c:v>
                </c:pt>
                <c:pt idx="2965">
                  <c:v>#N/A</c:v>
                </c:pt>
                <c:pt idx="2966">
                  <c:v>#N/A</c:v>
                </c:pt>
                <c:pt idx="2967">
                  <c:v>#N/A</c:v>
                </c:pt>
                <c:pt idx="2968">
                  <c:v>#N/A</c:v>
                </c:pt>
                <c:pt idx="2969">
                  <c:v>#N/A</c:v>
                </c:pt>
                <c:pt idx="2970">
                  <c:v>#N/A</c:v>
                </c:pt>
                <c:pt idx="2971">
                  <c:v>#N/A</c:v>
                </c:pt>
                <c:pt idx="2972">
                  <c:v>#N/A</c:v>
                </c:pt>
                <c:pt idx="2973">
                  <c:v>#N/A</c:v>
                </c:pt>
                <c:pt idx="2974">
                  <c:v>#N/A</c:v>
                </c:pt>
                <c:pt idx="2975">
                  <c:v>#N/A</c:v>
                </c:pt>
                <c:pt idx="2976">
                  <c:v>#N/A</c:v>
                </c:pt>
                <c:pt idx="2977">
                  <c:v>#N/A</c:v>
                </c:pt>
                <c:pt idx="2978">
                  <c:v>#N/A</c:v>
                </c:pt>
                <c:pt idx="2979">
                  <c:v>#N/A</c:v>
                </c:pt>
                <c:pt idx="2980">
                  <c:v>#N/A</c:v>
                </c:pt>
                <c:pt idx="2981">
                  <c:v>#N/A</c:v>
                </c:pt>
                <c:pt idx="2982">
                  <c:v>#N/A</c:v>
                </c:pt>
                <c:pt idx="2983">
                  <c:v>#N/A</c:v>
                </c:pt>
                <c:pt idx="2984">
                  <c:v>#N/A</c:v>
                </c:pt>
                <c:pt idx="2985">
                  <c:v>#N/A</c:v>
                </c:pt>
                <c:pt idx="2986">
                  <c:v>#N/A</c:v>
                </c:pt>
                <c:pt idx="2987">
                  <c:v>#N/A</c:v>
                </c:pt>
                <c:pt idx="2988">
                  <c:v>#N/A</c:v>
                </c:pt>
                <c:pt idx="2989">
                  <c:v>#N/A</c:v>
                </c:pt>
                <c:pt idx="2990">
                  <c:v>#N/A</c:v>
                </c:pt>
                <c:pt idx="2991">
                  <c:v>#N/A</c:v>
                </c:pt>
                <c:pt idx="2992">
                  <c:v>#N/A</c:v>
                </c:pt>
                <c:pt idx="2993">
                  <c:v>#N/A</c:v>
                </c:pt>
                <c:pt idx="2994">
                  <c:v>#N/A</c:v>
                </c:pt>
                <c:pt idx="2995">
                  <c:v>#N/A</c:v>
                </c:pt>
                <c:pt idx="2996">
                  <c:v>#N/A</c:v>
                </c:pt>
                <c:pt idx="2997">
                  <c:v>#N/A</c:v>
                </c:pt>
                <c:pt idx="2998">
                  <c:v>#N/A</c:v>
                </c:pt>
                <c:pt idx="2999">
                  <c:v>#N/A</c:v>
                </c:pt>
                <c:pt idx="3000">
                  <c:v>#N/A</c:v>
                </c:pt>
                <c:pt idx="3001">
                  <c:v>#N/A</c:v>
                </c:pt>
                <c:pt idx="3002">
                  <c:v>#N/A</c:v>
                </c:pt>
                <c:pt idx="3003">
                  <c:v>#N/A</c:v>
                </c:pt>
                <c:pt idx="3004">
                  <c:v>#N/A</c:v>
                </c:pt>
                <c:pt idx="3005">
                  <c:v>#N/A</c:v>
                </c:pt>
                <c:pt idx="3006">
                  <c:v>#N/A</c:v>
                </c:pt>
                <c:pt idx="3007">
                  <c:v>#N/A</c:v>
                </c:pt>
                <c:pt idx="3008">
                  <c:v>#N/A</c:v>
                </c:pt>
                <c:pt idx="3009">
                  <c:v>#N/A</c:v>
                </c:pt>
                <c:pt idx="3010">
                  <c:v>#N/A</c:v>
                </c:pt>
                <c:pt idx="3011">
                  <c:v>#N/A</c:v>
                </c:pt>
                <c:pt idx="3012">
                  <c:v>#N/A</c:v>
                </c:pt>
                <c:pt idx="3013">
                  <c:v>#N/A</c:v>
                </c:pt>
                <c:pt idx="3014">
                  <c:v>#N/A</c:v>
                </c:pt>
                <c:pt idx="3015">
                  <c:v>#N/A</c:v>
                </c:pt>
                <c:pt idx="3016">
                  <c:v>#N/A</c:v>
                </c:pt>
                <c:pt idx="3017">
                  <c:v>#N/A</c:v>
                </c:pt>
                <c:pt idx="3018">
                  <c:v>#N/A</c:v>
                </c:pt>
                <c:pt idx="3019">
                  <c:v>#N/A</c:v>
                </c:pt>
                <c:pt idx="3020">
                  <c:v>#N/A</c:v>
                </c:pt>
                <c:pt idx="3021">
                  <c:v>#N/A</c:v>
                </c:pt>
                <c:pt idx="3022">
                  <c:v>#N/A</c:v>
                </c:pt>
                <c:pt idx="3023">
                  <c:v>#N/A</c:v>
                </c:pt>
                <c:pt idx="3024">
                  <c:v>#N/A</c:v>
                </c:pt>
                <c:pt idx="3025">
                  <c:v>#N/A</c:v>
                </c:pt>
                <c:pt idx="3026">
                  <c:v>#N/A</c:v>
                </c:pt>
                <c:pt idx="3027">
                  <c:v>#N/A</c:v>
                </c:pt>
                <c:pt idx="3028">
                  <c:v>#N/A</c:v>
                </c:pt>
                <c:pt idx="3029">
                  <c:v>#N/A</c:v>
                </c:pt>
                <c:pt idx="3030">
                  <c:v>#N/A</c:v>
                </c:pt>
                <c:pt idx="3031">
                  <c:v>#N/A</c:v>
                </c:pt>
                <c:pt idx="3032">
                  <c:v>#N/A</c:v>
                </c:pt>
                <c:pt idx="3033">
                  <c:v>#N/A</c:v>
                </c:pt>
                <c:pt idx="3034">
                  <c:v>#N/A</c:v>
                </c:pt>
                <c:pt idx="3035">
                  <c:v>#N/A</c:v>
                </c:pt>
                <c:pt idx="3036">
                  <c:v>#N/A</c:v>
                </c:pt>
                <c:pt idx="3037">
                  <c:v>#N/A</c:v>
                </c:pt>
                <c:pt idx="3038">
                  <c:v>#N/A</c:v>
                </c:pt>
                <c:pt idx="3039">
                  <c:v>#N/A</c:v>
                </c:pt>
                <c:pt idx="3040">
                  <c:v>#N/A</c:v>
                </c:pt>
                <c:pt idx="3041">
                  <c:v>#N/A</c:v>
                </c:pt>
                <c:pt idx="3042">
                  <c:v>#N/A</c:v>
                </c:pt>
                <c:pt idx="3043">
                  <c:v>#N/A</c:v>
                </c:pt>
                <c:pt idx="3044">
                  <c:v>#N/A</c:v>
                </c:pt>
                <c:pt idx="3045">
                  <c:v>#N/A</c:v>
                </c:pt>
                <c:pt idx="3046">
                  <c:v>#N/A</c:v>
                </c:pt>
                <c:pt idx="3047">
                  <c:v>#N/A</c:v>
                </c:pt>
                <c:pt idx="3048">
                  <c:v>#N/A</c:v>
                </c:pt>
                <c:pt idx="3049">
                  <c:v>#N/A</c:v>
                </c:pt>
                <c:pt idx="3050">
                  <c:v>#N/A</c:v>
                </c:pt>
                <c:pt idx="3051">
                  <c:v>#N/A</c:v>
                </c:pt>
                <c:pt idx="3052">
                  <c:v>#N/A</c:v>
                </c:pt>
                <c:pt idx="3053">
                  <c:v>#N/A</c:v>
                </c:pt>
                <c:pt idx="3054">
                  <c:v>#N/A</c:v>
                </c:pt>
                <c:pt idx="3055">
                  <c:v>#N/A</c:v>
                </c:pt>
                <c:pt idx="3056">
                  <c:v>#N/A</c:v>
                </c:pt>
                <c:pt idx="3057">
                  <c:v>#N/A</c:v>
                </c:pt>
                <c:pt idx="3058">
                  <c:v>#N/A</c:v>
                </c:pt>
                <c:pt idx="3059">
                  <c:v>#N/A</c:v>
                </c:pt>
                <c:pt idx="3060">
                  <c:v>#N/A</c:v>
                </c:pt>
                <c:pt idx="3061">
                  <c:v>#N/A</c:v>
                </c:pt>
                <c:pt idx="3062">
                  <c:v>#N/A</c:v>
                </c:pt>
                <c:pt idx="3063">
                  <c:v>#N/A</c:v>
                </c:pt>
                <c:pt idx="3064">
                  <c:v>#N/A</c:v>
                </c:pt>
                <c:pt idx="3065">
                  <c:v>#N/A</c:v>
                </c:pt>
                <c:pt idx="3066">
                  <c:v>#N/A</c:v>
                </c:pt>
                <c:pt idx="3067">
                  <c:v>#N/A</c:v>
                </c:pt>
                <c:pt idx="3068">
                  <c:v>#N/A</c:v>
                </c:pt>
                <c:pt idx="3069">
                  <c:v>#N/A</c:v>
                </c:pt>
                <c:pt idx="3070">
                  <c:v>#N/A</c:v>
                </c:pt>
                <c:pt idx="3071">
                  <c:v>#N/A</c:v>
                </c:pt>
                <c:pt idx="3072">
                  <c:v>#N/A</c:v>
                </c:pt>
                <c:pt idx="3073">
                  <c:v>#N/A</c:v>
                </c:pt>
                <c:pt idx="3074">
                  <c:v>#N/A</c:v>
                </c:pt>
                <c:pt idx="3075">
                  <c:v>#N/A</c:v>
                </c:pt>
                <c:pt idx="3076">
                  <c:v>#N/A</c:v>
                </c:pt>
                <c:pt idx="3077">
                  <c:v>#N/A</c:v>
                </c:pt>
                <c:pt idx="3078">
                  <c:v>#N/A</c:v>
                </c:pt>
                <c:pt idx="3079">
                  <c:v>#N/A</c:v>
                </c:pt>
                <c:pt idx="3080">
                  <c:v>#N/A</c:v>
                </c:pt>
                <c:pt idx="3081">
                  <c:v>#N/A</c:v>
                </c:pt>
                <c:pt idx="3082">
                  <c:v>#N/A</c:v>
                </c:pt>
                <c:pt idx="3083">
                  <c:v>#N/A</c:v>
                </c:pt>
                <c:pt idx="3084">
                  <c:v>#N/A</c:v>
                </c:pt>
                <c:pt idx="3085">
                  <c:v>#N/A</c:v>
                </c:pt>
                <c:pt idx="3086">
                  <c:v>#N/A</c:v>
                </c:pt>
                <c:pt idx="3087">
                  <c:v>#N/A</c:v>
                </c:pt>
                <c:pt idx="3088">
                  <c:v>#N/A</c:v>
                </c:pt>
                <c:pt idx="3089">
                  <c:v>#N/A</c:v>
                </c:pt>
                <c:pt idx="3090">
                  <c:v>#N/A</c:v>
                </c:pt>
                <c:pt idx="3091">
                  <c:v>#N/A</c:v>
                </c:pt>
                <c:pt idx="3092">
                  <c:v>#N/A</c:v>
                </c:pt>
                <c:pt idx="3093">
                  <c:v>#N/A</c:v>
                </c:pt>
                <c:pt idx="3094">
                  <c:v>#N/A</c:v>
                </c:pt>
                <c:pt idx="3095">
                  <c:v>#N/A</c:v>
                </c:pt>
                <c:pt idx="3096">
                  <c:v>#N/A</c:v>
                </c:pt>
                <c:pt idx="3097">
                  <c:v>#N/A</c:v>
                </c:pt>
                <c:pt idx="3098">
                  <c:v>#N/A</c:v>
                </c:pt>
                <c:pt idx="3099">
                  <c:v>#N/A</c:v>
                </c:pt>
                <c:pt idx="3100">
                  <c:v>#N/A</c:v>
                </c:pt>
                <c:pt idx="3101">
                  <c:v>#N/A</c:v>
                </c:pt>
                <c:pt idx="3102">
                  <c:v>#N/A</c:v>
                </c:pt>
                <c:pt idx="3103">
                  <c:v>#N/A</c:v>
                </c:pt>
                <c:pt idx="3104">
                  <c:v>#N/A</c:v>
                </c:pt>
                <c:pt idx="3105">
                  <c:v>#N/A</c:v>
                </c:pt>
                <c:pt idx="3106">
                  <c:v>#N/A</c:v>
                </c:pt>
                <c:pt idx="3107">
                  <c:v>#N/A</c:v>
                </c:pt>
                <c:pt idx="3108">
                  <c:v>#N/A</c:v>
                </c:pt>
                <c:pt idx="3109">
                  <c:v>#N/A</c:v>
                </c:pt>
                <c:pt idx="3110">
                  <c:v>#N/A</c:v>
                </c:pt>
                <c:pt idx="3111">
                  <c:v>#N/A</c:v>
                </c:pt>
                <c:pt idx="3112">
                  <c:v>#N/A</c:v>
                </c:pt>
                <c:pt idx="3113">
                  <c:v>#N/A</c:v>
                </c:pt>
                <c:pt idx="3114">
                  <c:v>#N/A</c:v>
                </c:pt>
                <c:pt idx="3115">
                  <c:v>#N/A</c:v>
                </c:pt>
                <c:pt idx="3116">
                  <c:v>#N/A</c:v>
                </c:pt>
                <c:pt idx="3117">
                  <c:v>#N/A</c:v>
                </c:pt>
                <c:pt idx="3118">
                  <c:v>#N/A</c:v>
                </c:pt>
                <c:pt idx="3119">
                  <c:v>#N/A</c:v>
                </c:pt>
                <c:pt idx="3120">
                  <c:v>#N/A</c:v>
                </c:pt>
                <c:pt idx="3121">
                  <c:v>#N/A</c:v>
                </c:pt>
                <c:pt idx="3122">
                  <c:v>#N/A</c:v>
                </c:pt>
                <c:pt idx="3123">
                  <c:v>#N/A</c:v>
                </c:pt>
                <c:pt idx="3124">
                  <c:v>#N/A</c:v>
                </c:pt>
                <c:pt idx="3125">
                  <c:v>#N/A</c:v>
                </c:pt>
                <c:pt idx="3126">
                  <c:v>#N/A</c:v>
                </c:pt>
                <c:pt idx="3127">
                  <c:v>#N/A</c:v>
                </c:pt>
                <c:pt idx="3128">
                  <c:v>#N/A</c:v>
                </c:pt>
                <c:pt idx="3129">
                  <c:v>#N/A</c:v>
                </c:pt>
                <c:pt idx="3130">
                  <c:v>#N/A</c:v>
                </c:pt>
                <c:pt idx="3131">
                  <c:v>#N/A</c:v>
                </c:pt>
                <c:pt idx="3132">
                  <c:v>#N/A</c:v>
                </c:pt>
                <c:pt idx="3133">
                  <c:v>#N/A</c:v>
                </c:pt>
                <c:pt idx="3134">
                  <c:v>#N/A</c:v>
                </c:pt>
                <c:pt idx="3135">
                  <c:v>#N/A</c:v>
                </c:pt>
                <c:pt idx="3136">
                  <c:v>#N/A</c:v>
                </c:pt>
                <c:pt idx="3137">
                  <c:v>#N/A</c:v>
                </c:pt>
                <c:pt idx="3138">
                  <c:v>#N/A</c:v>
                </c:pt>
                <c:pt idx="3139">
                  <c:v>#N/A</c:v>
                </c:pt>
                <c:pt idx="3140">
                  <c:v>#N/A</c:v>
                </c:pt>
                <c:pt idx="3141">
                  <c:v>#N/A</c:v>
                </c:pt>
                <c:pt idx="3142">
                  <c:v>#N/A</c:v>
                </c:pt>
                <c:pt idx="3143">
                  <c:v>#N/A</c:v>
                </c:pt>
                <c:pt idx="3144">
                  <c:v>#N/A</c:v>
                </c:pt>
                <c:pt idx="3145">
                  <c:v>#N/A</c:v>
                </c:pt>
                <c:pt idx="3146">
                  <c:v>#N/A</c:v>
                </c:pt>
                <c:pt idx="3147">
                  <c:v>#N/A</c:v>
                </c:pt>
                <c:pt idx="3148">
                  <c:v>#N/A</c:v>
                </c:pt>
                <c:pt idx="3149">
                  <c:v>#N/A</c:v>
                </c:pt>
                <c:pt idx="3150">
                  <c:v>#N/A</c:v>
                </c:pt>
                <c:pt idx="3151">
                  <c:v>#N/A</c:v>
                </c:pt>
                <c:pt idx="3152">
                  <c:v>#N/A</c:v>
                </c:pt>
                <c:pt idx="3153">
                  <c:v>#N/A</c:v>
                </c:pt>
                <c:pt idx="3154">
                  <c:v>#N/A</c:v>
                </c:pt>
                <c:pt idx="3155">
                  <c:v>#N/A</c:v>
                </c:pt>
                <c:pt idx="3156">
                  <c:v>#N/A</c:v>
                </c:pt>
                <c:pt idx="3157">
                  <c:v>#N/A</c:v>
                </c:pt>
                <c:pt idx="3158">
                  <c:v>#N/A</c:v>
                </c:pt>
                <c:pt idx="3159">
                  <c:v>#N/A</c:v>
                </c:pt>
                <c:pt idx="3160">
                  <c:v>#N/A</c:v>
                </c:pt>
                <c:pt idx="3161">
                  <c:v>#N/A</c:v>
                </c:pt>
                <c:pt idx="3162">
                  <c:v>#N/A</c:v>
                </c:pt>
                <c:pt idx="3163">
                  <c:v>#N/A</c:v>
                </c:pt>
                <c:pt idx="3164">
                  <c:v>#N/A</c:v>
                </c:pt>
                <c:pt idx="3165">
                  <c:v>#N/A</c:v>
                </c:pt>
                <c:pt idx="3166">
                  <c:v>#N/A</c:v>
                </c:pt>
                <c:pt idx="3167">
                  <c:v>#N/A</c:v>
                </c:pt>
                <c:pt idx="3168">
                  <c:v>#N/A</c:v>
                </c:pt>
                <c:pt idx="3169">
                  <c:v>#N/A</c:v>
                </c:pt>
                <c:pt idx="3170">
                  <c:v>#N/A</c:v>
                </c:pt>
                <c:pt idx="3171">
                  <c:v>#N/A</c:v>
                </c:pt>
                <c:pt idx="3172">
                  <c:v>#N/A</c:v>
                </c:pt>
                <c:pt idx="3173">
                  <c:v>#N/A</c:v>
                </c:pt>
                <c:pt idx="3174">
                  <c:v>#N/A</c:v>
                </c:pt>
                <c:pt idx="3175">
                  <c:v>#N/A</c:v>
                </c:pt>
                <c:pt idx="3176">
                  <c:v>#N/A</c:v>
                </c:pt>
                <c:pt idx="3177">
                  <c:v>#N/A</c:v>
                </c:pt>
                <c:pt idx="3178">
                  <c:v>#N/A</c:v>
                </c:pt>
                <c:pt idx="3179">
                  <c:v>#N/A</c:v>
                </c:pt>
                <c:pt idx="3180">
                  <c:v>#N/A</c:v>
                </c:pt>
                <c:pt idx="3181">
                  <c:v>#N/A</c:v>
                </c:pt>
                <c:pt idx="3182">
                  <c:v>#N/A</c:v>
                </c:pt>
                <c:pt idx="3183">
                  <c:v>#N/A</c:v>
                </c:pt>
                <c:pt idx="3184">
                  <c:v>#N/A</c:v>
                </c:pt>
                <c:pt idx="3185">
                  <c:v>#N/A</c:v>
                </c:pt>
                <c:pt idx="3186">
                  <c:v>#N/A</c:v>
                </c:pt>
                <c:pt idx="3187">
                  <c:v>#N/A</c:v>
                </c:pt>
                <c:pt idx="3188">
                  <c:v>#N/A</c:v>
                </c:pt>
                <c:pt idx="3189">
                  <c:v>#N/A</c:v>
                </c:pt>
                <c:pt idx="3190">
                  <c:v>#N/A</c:v>
                </c:pt>
                <c:pt idx="3191">
                  <c:v>#N/A</c:v>
                </c:pt>
                <c:pt idx="3192">
                  <c:v>#N/A</c:v>
                </c:pt>
                <c:pt idx="3193">
                  <c:v>#N/A</c:v>
                </c:pt>
                <c:pt idx="3194">
                  <c:v>#N/A</c:v>
                </c:pt>
                <c:pt idx="3195">
                  <c:v>#N/A</c:v>
                </c:pt>
                <c:pt idx="3196">
                  <c:v>#N/A</c:v>
                </c:pt>
                <c:pt idx="3197">
                  <c:v>#N/A</c:v>
                </c:pt>
                <c:pt idx="3198">
                  <c:v>#N/A</c:v>
                </c:pt>
                <c:pt idx="3199">
                  <c:v>#N/A</c:v>
                </c:pt>
                <c:pt idx="3200">
                  <c:v>#N/A</c:v>
                </c:pt>
                <c:pt idx="3201">
                  <c:v>#N/A</c:v>
                </c:pt>
                <c:pt idx="3202">
                  <c:v>#N/A</c:v>
                </c:pt>
                <c:pt idx="3203">
                  <c:v>#N/A</c:v>
                </c:pt>
                <c:pt idx="3204">
                  <c:v>#N/A</c:v>
                </c:pt>
                <c:pt idx="3205">
                  <c:v>#N/A</c:v>
                </c:pt>
                <c:pt idx="3206">
                  <c:v>#N/A</c:v>
                </c:pt>
                <c:pt idx="3207">
                  <c:v>#N/A</c:v>
                </c:pt>
                <c:pt idx="3208">
                  <c:v>#N/A</c:v>
                </c:pt>
                <c:pt idx="3209">
                  <c:v>#N/A</c:v>
                </c:pt>
                <c:pt idx="3210">
                  <c:v>#N/A</c:v>
                </c:pt>
                <c:pt idx="3211">
                  <c:v>#N/A</c:v>
                </c:pt>
                <c:pt idx="3212">
                  <c:v>#N/A</c:v>
                </c:pt>
                <c:pt idx="3213">
                  <c:v>#N/A</c:v>
                </c:pt>
                <c:pt idx="3214">
                  <c:v>#N/A</c:v>
                </c:pt>
                <c:pt idx="3215">
                  <c:v>#N/A</c:v>
                </c:pt>
                <c:pt idx="3216">
                  <c:v>#N/A</c:v>
                </c:pt>
                <c:pt idx="3217">
                  <c:v>#N/A</c:v>
                </c:pt>
                <c:pt idx="3218">
                  <c:v>#N/A</c:v>
                </c:pt>
                <c:pt idx="3219">
                  <c:v>#N/A</c:v>
                </c:pt>
                <c:pt idx="3220">
                  <c:v>#N/A</c:v>
                </c:pt>
                <c:pt idx="3221">
                  <c:v>#N/A</c:v>
                </c:pt>
                <c:pt idx="3222">
                  <c:v>#N/A</c:v>
                </c:pt>
                <c:pt idx="3223">
                  <c:v>#N/A</c:v>
                </c:pt>
                <c:pt idx="3224">
                  <c:v>#N/A</c:v>
                </c:pt>
                <c:pt idx="3225">
                  <c:v>#N/A</c:v>
                </c:pt>
                <c:pt idx="3226">
                  <c:v>#N/A</c:v>
                </c:pt>
                <c:pt idx="3227">
                  <c:v>#N/A</c:v>
                </c:pt>
                <c:pt idx="3228">
                  <c:v>#N/A</c:v>
                </c:pt>
                <c:pt idx="3229">
                  <c:v>#N/A</c:v>
                </c:pt>
                <c:pt idx="3230">
                  <c:v>#N/A</c:v>
                </c:pt>
                <c:pt idx="3231">
                  <c:v>#N/A</c:v>
                </c:pt>
                <c:pt idx="3232">
                  <c:v>#N/A</c:v>
                </c:pt>
                <c:pt idx="3233">
                  <c:v>#N/A</c:v>
                </c:pt>
                <c:pt idx="3234">
                  <c:v>#N/A</c:v>
                </c:pt>
                <c:pt idx="3235">
                  <c:v>#N/A</c:v>
                </c:pt>
                <c:pt idx="3236">
                  <c:v>#N/A</c:v>
                </c:pt>
                <c:pt idx="3237">
                  <c:v>#N/A</c:v>
                </c:pt>
                <c:pt idx="3238">
                  <c:v>#N/A</c:v>
                </c:pt>
                <c:pt idx="3239">
                  <c:v>#N/A</c:v>
                </c:pt>
                <c:pt idx="3240">
                  <c:v>#N/A</c:v>
                </c:pt>
                <c:pt idx="3241">
                  <c:v>#N/A</c:v>
                </c:pt>
                <c:pt idx="3242">
                  <c:v>#N/A</c:v>
                </c:pt>
                <c:pt idx="3243">
                  <c:v>#N/A</c:v>
                </c:pt>
                <c:pt idx="3244">
                  <c:v>#N/A</c:v>
                </c:pt>
                <c:pt idx="3245">
                  <c:v>#N/A</c:v>
                </c:pt>
                <c:pt idx="3246">
                  <c:v>#N/A</c:v>
                </c:pt>
                <c:pt idx="3247">
                  <c:v>#N/A</c:v>
                </c:pt>
                <c:pt idx="3248">
                  <c:v>#N/A</c:v>
                </c:pt>
                <c:pt idx="3249">
                  <c:v>#N/A</c:v>
                </c:pt>
                <c:pt idx="3250">
                  <c:v>#N/A</c:v>
                </c:pt>
                <c:pt idx="3251">
                  <c:v>#N/A</c:v>
                </c:pt>
                <c:pt idx="3252">
                  <c:v>#N/A</c:v>
                </c:pt>
                <c:pt idx="3253">
                  <c:v>#N/A</c:v>
                </c:pt>
                <c:pt idx="3254">
                  <c:v>#N/A</c:v>
                </c:pt>
                <c:pt idx="3255">
                  <c:v>#N/A</c:v>
                </c:pt>
                <c:pt idx="3256">
                  <c:v>#N/A</c:v>
                </c:pt>
                <c:pt idx="3257">
                  <c:v>#N/A</c:v>
                </c:pt>
                <c:pt idx="3258">
                  <c:v>#N/A</c:v>
                </c:pt>
                <c:pt idx="3259">
                  <c:v>#N/A</c:v>
                </c:pt>
                <c:pt idx="3260">
                  <c:v>#N/A</c:v>
                </c:pt>
                <c:pt idx="3261">
                  <c:v>#N/A</c:v>
                </c:pt>
                <c:pt idx="3262">
                  <c:v>#N/A</c:v>
                </c:pt>
                <c:pt idx="3263">
                  <c:v>#N/A</c:v>
                </c:pt>
                <c:pt idx="3264">
                  <c:v>#N/A</c:v>
                </c:pt>
                <c:pt idx="3265">
                  <c:v>#N/A</c:v>
                </c:pt>
                <c:pt idx="3266">
                  <c:v>#N/A</c:v>
                </c:pt>
                <c:pt idx="3267">
                  <c:v>#N/A</c:v>
                </c:pt>
                <c:pt idx="3268">
                  <c:v>#N/A</c:v>
                </c:pt>
                <c:pt idx="3269">
                  <c:v>#N/A</c:v>
                </c:pt>
                <c:pt idx="3270">
                  <c:v>#N/A</c:v>
                </c:pt>
                <c:pt idx="3271">
                  <c:v>#N/A</c:v>
                </c:pt>
                <c:pt idx="3272">
                  <c:v>#N/A</c:v>
                </c:pt>
                <c:pt idx="3273">
                  <c:v>#N/A</c:v>
                </c:pt>
                <c:pt idx="3274">
                  <c:v>#N/A</c:v>
                </c:pt>
                <c:pt idx="3275">
                  <c:v>#N/A</c:v>
                </c:pt>
                <c:pt idx="3276">
                  <c:v>#N/A</c:v>
                </c:pt>
                <c:pt idx="3277">
                  <c:v>#N/A</c:v>
                </c:pt>
                <c:pt idx="3278">
                  <c:v>#N/A</c:v>
                </c:pt>
                <c:pt idx="3279">
                  <c:v>#N/A</c:v>
                </c:pt>
                <c:pt idx="3280">
                  <c:v>#N/A</c:v>
                </c:pt>
                <c:pt idx="3281">
                  <c:v>#N/A</c:v>
                </c:pt>
                <c:pt idx="3282">
                  <c:v>#N/A</c:v>
                </c:pt>
                <c:pt idx="3283">
                  <c:v>#N/A</c:v>
                </c:pt>
                <c:pt idx="3284">
                  <c:v>#N/A</c:v>
                </c:pt>
                <c:pt idx="3285">
                  <c:v>#N/A</c:v>
                </c:pt>
                <c:pt idx="3286">
                  <c:v>#N/A</c:v>
                </c:pt>
                <c:pt idx="3287">
                  <c:v>#N/A</c:v>
                </c:pt>
                <c:pt idx="3288">
                  <c:v>#N/A</c:v>
                </c:pt>
                <c:pt idx="3289">
                  <c:v>#N/A</c:v>
                </c:pt>
                <c:pt idx="3290">
                  <c:v>#N/A</c:v>
                </c:pt>
                <c:pt idx="3291">
                  <c:v>#N/A</c:v>
                </c:pt>
                <c:pt idx="3292">
                  <c:v>#N/A</c:v>
                </c:pt>
                <c:pt idx="3293">
                  <c:v>#N/A</c:v>
                </c:pt>
                <c:pt idx="3294">
                  <c:v>#N/A</c:v>
                </c:pt>
                <c:pt idx="3295">
                  <c:v>#N/A</c:v>
                </c:pt>
                <c:pt idx="3296">
                  <c:v>#N/A</c:v>
                </c:pt>
                <c:pt idx="3297">
                  <c:v>#N/A</c:v>
                </c:pt>
                <c:pt idx="3298">
                  <c:v>#N/A</c:v>
                </c:pt>
                <c:pt idx="3299">
                  <c:v>#N/A</c:v>
                </c:pt>
                <c:pt idx="3300">
                  <c:v>#N/A</c:v>
                </c:pt>
                <c:pt idx="3301">
                  <c:v>#N/A</c:v>
                </c:pt>
                <c:pt idx="3302">
                  <c:v>#N/A</c:v>
                </c:pt>
                <c:pt idx="3303">
                  <c:v>#N/A</c:v>
                </c:pt>
                <c:pt idx="3304">
                  <c:v>#N/A</c:v>
                </c:pt>
                <c:pt idx="3305">
                  <c:v>#N/A</c:v>
                </c:pt>
                <c:pt idx="3306">
                  <c:v>#N/A</c:v>
                </c:pt>
                <c:pt idx="3307">
                  <c:v>#N/A</c:v>
                </c:pt>
                <c:pt idx="3308">
                  <c:v>#N/A</c:v>
                </c:pt>
                <c:pt idx="3309">
                  <c:v>#N/A</c:v>
                </c:pt>
                <c:pt idx="3310">
                  <c:v>#N/A</c:v>
                </c:pt>
                <c:pt idx="3311">
                  <c:v>#N/A</c:v>
                </c:pt>
                <c:pt idx="3312">
                  <c:v>#N/A</c:v>
                </c:pt>
                <c:pt idx="3313">
                  <c:v>#N/A</c:v>
                </c:pt>
                <c:pt idx="3314">
                  <c:v>#N/A</c:v>
                </c:pt>
                <c:pt idx="3315">
                  <c:v>#N/A</c:v>
                </c:pt>
                <c:pt idx="3316">
                  <c:v>#N/A</c:v>
                </c:pt>
                <c:pt idx="3317">
                  <c:v>#N/A</c:v>
                </c:pt>
                <c:pt idx="3318">
                  <c:v>#N/A</c:v>
                </c:pt>
                <c:pt idx="3319">
                  <c:v>#N/A</c:v>
                </c:pt>
                <c:pt idx="3320">
                  <c:v>#N/A</c:v>
                </c:pt>
                <c:pt idx="3321">
                  <c:v>#N/A</c:v>
                </c:pt>
                <c:pt idx="3322">
                  <c:v>#N/A</c:v>
                </c:pt>
                <c:pt idx="3323">
                  <c:v>#N/A</c:v>
                </c:pt>
                <c:pt idx="3324">
                  <c:v>#N/A</c:v>
                </c:pt>
                <c:pt idx="3325">
                  <c:v>#N/A</c:v>
                </c:pt>
                <c:pt idx="3326">
                  <c:v>#N/A</c:v>
                </c:pt>
                <c:pt idx="3327">
                  <c:v>#N/A</c:v>
                </c:pt>
                <c:pt idx="3328">
                  <c:v>#N/A</c:v>
                </c:pt>
                <c:pt idx="3329">
                  <c:v>#N/A</c:v>
                </c:pt>
                <c:pt idx="3330">
                  <c:v>#N/A</c:v>
                </c:pt>
                <c:pt idx="3331">
                  <c:v>#N/A</c:v>
                </c:pt>
                <c:pt idx="3332">
                  <c:v>#N/A</c:v>
                </c:pt>
                <c:pt idx="3333">
                  <c:v>#N/A</c:v>
                </c:pt>
                <c:pt idx="3334">
                  <c:v>#N/A</c:v>
                </c:pt>
                <c:pt idx="3335">
                  <c:v>#N/A</c:v>
                </c:pt>
                <c:pt idx="3336">
                  <c:v>#N/A</c:v>
                </c:pt>
                <c:pt idx="3337">
                  <c:v>#N/A</c:v>
                </c:pt>
                <c:pt idx="3338">
                  <c:v>#N/A</c:v>
                </c:pt>
                <c:pt idx="3339">
                  <c:v>#N/A</c:v>
                </c:pt>
                <c:pt idx="3340">
                  <c:v>#N/A</c:v>
                </c:pt>
                <c:pt idx="3341">
                  <c:v>#N/A</c:v>
                </c:pt>
                <c:pt idx="3342">
                  <c:v>#N/A</c:v>
                </c:pt>
                <c:pt idx="3343">
                  <c:v>#N/A</c:v>
                </c:pt>
                <c:pt idx="3344">
                  <c:v>#N/A</c:v>
                </c:pt>
                <c:pt idx="3345">
                  <c:v>#N/A</c:v>
                </c:pt>
                <c:pt idx="3346">
                  <c:v>#N/A</c:v>
                </c:pt>
                <c:pt idx="3347">
                  <c:v>#N/A</c:v>
                </c:pt>
                <c:pt idx="3348">
                  <c:v>#N/A</c:v>
                </c:pt>
                <c:pt idx="3349">
                  <c:v>#N/A</c:v>
                </c:pt>
                <c:pt idx="3350">
                  <c:v>#N/A</c:v>
                </c:pt>
                <c:pt idx="3351">
                  <c:v>#N/A</c:v>
                </c:pt>
                <c:pt idx="3352">
                  <c:v>#N/A</c:v>
                </c:pt>
                <c:pt idx="3353">
                  <c:v>#N/A</c:v>
                </c:pt>
                <c:pt idx="3354">
                  <c:v>#N/A</c:v>
                </c:pt>
                <c:pt idx="3355">
                  <c:v>#N/A</c:v>
                </c:pt>
                <c:pt idx="3356">
                  <c:v>#N/A</c:v>
                </c:pt>
                <c:pt idx="3357">
                  <c:v>#N/A</c:v>
                </c:pt>
                <c:pt idx="3358">
                  <c:v>#N/A</c:v>
                </c:pt>
                <c:pt idx="3359">
                  <c:v>#N/A</c:v>
                </c:pt>
                <c:pt idx="3360">
                  <c:v>#N/A</c:v>
                </c:pt>
                <c:pt idx="3361">
                  <c:v>#N/A</c:v>
                </c:pt>
                <c:pt idx="3362">
                  <c:v>#N/A</c:v>
                </c:pt>
                <c:pt idx="3363">
                  <c:v>#N/A</c:v>
                </c:pt>
                <c:pt idx="3364">
                  <c:v>#N/A</c:v>
                </c:pt>
                <c:pt idx="3365">
                  <c:v>#N/A</c:v>
                </c:pt>
                <c:pt idx="3366">
                  <c:v>#N/A</c:v>
                </c:pt>
                <c:pt idx="3367">
                  <c:v>#N/A</c:v>
                </c:pt>
                <c:pt idx="3368">
                  <c:v>#N/A</c:v>
                </c:pt>
                <c:pt idx="3369">
                  <c:v>#N/A</c:v>
                </c:pt>
                <c:pt idx="3370">
                  <c:v>#N/A</c:v>
                </c:pt>
                <c:pt idx="3371">
                  <c:v>#N/A</c:v>
                </c:pt>
                <c:pt idx="3372">
                  <c:v>#N/A</c:v>
                </c:pt>
                <c:pt idx="3373">
                  <c:v>#N/A</c:v>
                </c:pt>
                <c:pt idx="3374">
                  <c:v>#N/A</c:v>
                </c:pt>
                <c:pt idx="3375">
                  <c:v>#N/A</c:v>
                </c:pt>
                <c:pt idx="3376">
                  <c:v>#N/A</c:v>
                </c:pt>
                <c:pt idx="3377">
                  <c:v>#N/A</c:v>
                </c:pt>
                <c:pt idx="3378">
                  <c:v>#N/A</c:v>
                </c:pt>
                <c:pt idx="3379">
                  <c:v>#N/A</c:v>
                </c:pt>
                <c:pt idx="3380">
                  <c:v>#N/A</c:v>
                </c:pt>
                <c:pt idx="3381">
                  <c:v>#N/A</c:v>
                </c:pt>
                <c:pt idx="3382">
                  <c:v>#N/A</c:v>
                </c:pt>
                <c:pt idx="3383">
                  <c:v>#N/A</c:v>
                </c:pt>
                <c:pt idx="3384">
                  <c:v>#N/A</c:v>
                </c:pt>
                <c:pt idx="3385">
                  <c:v>#N/A</c:v>
                </c:pt>
                <c:pt idx="3386">
                  <c:v>#N/A</c:v>
                </c:pt>
                <c:pt idx="3387">
                  <c:v>#N/A</c:v>
                </c:pt>
                <c:pt idx="3388">
                  <c:v>#N/A</c:v>
                </c:pt>
                <c:pt idx="3389">
                  <c:v>#N/A</c:v>
                </c:pt>
                <c:pt idx="3390">
                  <c:v>#N/A</c:v>
                </c:pt>
                <c:pt idx="3391">
                  <c:v>#N/A</c:v>
                </c:pt>
                <c:pt idx="3392">
                  <c:v>#N/A</c:v>
                </c:pt>
                <c:pt idx="3393">
                  <c:v>#N/A</c:v>
                </c:pt>
                <c:pt idx="3394">
                  <c:v>#N/A</c:v>
                </c:pt>
                <c:pt idx="3395">
                  <c:v>#N/A</c:v>
                </c:pt>
                <c:pt idx="3396">
                  <c:v>#N/A</c:v>
                </c:pt>
                <c:pt idx="3397">
                  <c:v>#N/A</c:v>
                </c:pt>
                <c:pt idx="3398">
                  <c:v>#N/A</c:v>
                </c:pt>
                <c:pt idx="3399">
                  <c:v>#N/A</c:v>
                </c:pt>
                <c:pt idx="3400">
                  <c:v>#N/A</c:v>
                </c:pt>
                <c:pt idx="3401">
                  <c:v>#N/A</c:v>
                </c:pt>
                <c:pt idx="3402">
                  <c:v>#N/A</c:v>
                </c:pt>
                <c:pt idx="3403">
                  <c:v>#N/A</c:v>
                </c:pt>
                <c:pt idx="3404">
                  <c:v>#N/A</c:v>
                </c:pt>
                <c:pt idx="3405">
                  <c:v>#N/A</c:v>
                </c:pt>
                <c:pt idx="3406">
                  <c:v>#N/A</c:v>
                </c:pt>
                <c:pt idx="3407">
                  <c:v>#N/A</c:v>
                </c:pt>
                <c:pt idx="3408">
                  <c:v>#N/A</c:v>
                </c:pt>
                <c:pt idx="3409">
                  <c:v>#N/A</c:v>
                </c:pt>
                <c:pt idx="3410">
                  <c:v>#N/A</c:v>
                </c:pt>
                <c:pt idx="3411">
                  <c:v>#N/A</c:v>
                </c:pt>
                <c:pt idx="3412">
                  <c:v>#N/A</c:v>
                </c:pt>
                <c:pt idx="3413">
                  <c:v>#N/A</c:v>
                </c:pt>
                <c:pt idx="3414">
                  <c:v>#N/A</c:v>
                </c:pt>
                <c:pt idx="3415">
                  <c:v>#N/A</c:v>
                </c:pt>
                <c:pt idx="3416">
                  <c:v>#N/A</c:v>
                </c:pt>
                <c:pt idx="3417">
                  <c:v>#N/A</c:v>
                </c:pt>
                <c:pt idx="3418">
                  <c:v>#N/A</c:v>
                </c:pt>
                <c:pt idx="3419">
                  <c:v>#N/A</c:v>
                </c:pt>
                <c:pt idx="3420">
                  <c:v>#N/A</c:v>
                </c:pt>
                <c:pt idx="3421">
                  <c:v>#N/A</c:v>
                </c:pt>
                <c:pt idx="3422">
                  <c:v>#N/A</c:v>
                </c:pt>
                <c:pt idx="3423">
                  <c:v>#N/A</c:v>
                </c:pt>
                <c:pt idx="3424">
                  <c:v>#N/A</c:v>
                </c:pt>
                <c:pt idx="3425">
                  <c:v>#N/A</c:v>
                </c:pt>
                <c:pt idx="3426">
                  <c:v>#N/A</c:v>
                </c:pt>
                <c:pt idx="3427">
                  <c:v>#N/A</c:v>
                </c:pt>
                <c:pt idx="3428">
                  <c:v>#N/A</c:v>
                </c:pt>
                <c:pt idx="3429">
                  <c:v>#N/A</c:v>
                </c:pt>
                <c:pt idx="3430">
                  <c:v>#N/A</c:v>
                </c:pt>
                <c:pt idx="3431">
                  <c:v>#N/A</c:v>
                </c:pt>
                <c:pt idx="3432">
                  <c:v>#N/A</c:v>
                </c:pt>
                <c:pt idx="3433">
                  <c:v>#N/A</c:v>
                </c:pt>
                <c:pt idx="3434">
                  <c:v>#N/A</c:v>
                </c:pt>
                <c:pt idx="3435">
                  <c:v>#N/A</c:v>
                </c:pt>
                <c:pt idx="3436">
                  <c:v>#N/A</c:v>
                </c:pt>
                <c:pt idx="3437">
                  <c:v>#N/A</c:v>
                </c:pt>
                <c:pt idx="3438">
                  <c:v>#N/A</c:v>
                </c:pt>
                <c:pt idx="3439">
                  <c:v>#N/A</c:v>
                </c:pt>
                <c:pt idx="3440">
                  <c:v>#N/A</c:v>
                </c:pt>
                <c:pt idx="3441">
                  <c:v>#N/A</c:v>
                </c:pt>
                <c:pt idx="3442">
                  <c:v>#N/A</c:v>
                </c:pt>
                <c:pt idx="3443">
                  <c:v>#N/A</c:v>
                </c:pt>
                <c:pt idx="3444">
                  <c:v>#N/A</c:v>
                </c:pt>
                <c:pt idx="3445">
                  <c:v>#N/A</c:v>
                </c:pt>
                <c:pt idx="3446">
                  <c:v>#N/A</c:v>
                </c:pt>
                <c:pt idx="3447">
                  <c:v>#N/A</c:v>
                </c:pt>
                <c:pt idx="3448">
                  <c:v>#N/A</c:v>
                </c:pt>
                <c:pt idx="3449">
                  <c:v>#N/A</c:v>
                </c:pt>
                <c:pt idx="3450">
                  <c:v>#N/A</c:v>
                </c:pt>
                <c:pt idx="3451">
                  <c:v>#N/A</c:v>
                </c:pt>
                <c:pt idx="3452">
                  <c:v>#N/A</c:v>
                </c:pt>
                <c:pt idx="3453">
                  <c:v>#N/A</c:v>
                </c:pt>
                <c:pt idx="3454">
                  <c:v>#N/A</c:v>
                </c:pt>
                <c:pt idx="3455">
                  <c:v>#N/A</c:v>
                </c:pt>
                <c:pt idx="3456">
                  <c:v>#N/A</c:v>
                </c:pt>
                <c:pt idx="3457">
                  <c:v>#N/A</c:v>
                </c:pt>
                <c:pt idx="3458">
                  <c:v>#N/A</c:v>
                </c:pt>
                <c:pt idx="3459">
                  <c:v>#N/A</c:v>
                </c:pt>
                <c:pt idx="3460">
                  <c:v>#N/A</c:v>
                </c:pt>
                <c:pt idx="3461">
                  <c:v>#N/A</c:v>
                </c:pt>
                <c:pt idx="3462">
                  <c:v>#N/A</c:v>
                </c:pt>
                <c:pt idx="3463">
                  <c:v>#N/A</c:v>
                </c:pt>
                <c:pt idx="3464">
                  <c:v>#N/A</c:v>
                </c:pt>
                <c:pt idx="3465">
                  <c:v>#N/A</c:v>
                </c:pt>
                <c:pt idx="3466">
                  <c:v>#N/A</c:v>
                </c:pt>
                <c:pt idx="3467">
                  <c:v>#N/A</c:v>
                </c:pt>
                <c:pt idx="3468">
                  <c:v>#N/A</c:v>
                </c:pt>
                <c:pt idx="3469">
                  <c:v>#N/A</c:v>
                </c:pt>
                <c:pt idx="3470">
                  <c:v>#N/A</c:v>
                </c:pt>
                <c:pt idx="3471">
                  <c:v>#N/A</c:v>
                </c:pt>
                <c:pt idx="3472">
                  <c:v>#N/A</c:v>
                </c:pt>
                <c:pt idx="3473">
                  <c:v>#N/A</c:v>
                </c:pt>
                <c:pt idx="3474">
                  <c:v>#N/A</c:v>
                </c:pt>
                <c:pt idx="3475">
                  <c:v>#N/A</c:v>
                </c:pt>
                <c:pt idx="3476">
                  <c:v>#N/A</c:v>
                </c:pt>
                <c:pt idx="3477">
                  <c:v>#N/A</c:v>
                </c:pt>
                <c:pt idx="3478">
                  <c:v>#N/A</c:v>
                </c:pt>
                <c:pt idx="3479">
                  <c:v>#N/A</c:v>
                </c:pt>
                <c:pt idx="3480">
                  <c:v>#N/A</c:v>
                </c:pt>
                <c:pt idx="3481">
                  <c:v>#N/A</c:v>
                </c:pt>
                <c:pt idx="3482">
                  <c:v>#N/A</c:v>
                </c:pt>
                <c:pt idx="3483">
                  <c:v>#N/A</c:v>
                </c:pt>
                <c:pt idx="3484">
                  <c:v>#N/A</c:v>
                </c:pt>
                <c:pt idx="3485">
                  <c:v>#N/A</c:v>
                </c:pt>
                <c:pt idx="3486">
                  <c:v>#N/A</c:v>
                </c:pt>
                <c:pt idx="3487">
                  <c:v>#N/A</c:v>
                </c:pt>
                <c:pt idx="3488">
                  <c:v>#N/A</c:v>
                </c:pt>
                <c:pt idx="3489">
                  <c:v>#N/A</c:v>
                </c:pt>
                <c:pt idx="3490">
                  <c:v>#N/A</c:v>
                </c:pt>
                <c:pt idx="3491">
                  <c:v>#N/A</c:v>
                </c:pt>
                <c:pt idx="3492">
                  <c:v>#N/A</c:v>
                </c:pt>
                <c:pt idx="3493">
                  <c:v>#N/A</c:v>
                </c:pt>
                <c:pt idx="3494">
                  <c:v>#N/A</c:v>
                </c:pt>
                <c:pt idx="3495">
                  <c:v>#N/A</c:v>
                </c:pt>
                <c:pt idx="3496">
                  <c:v>#N/A</c:v>
                </c:pt>
                <c:pt idx="3497">
                  <c:v>#N/A</c:v>
                </c:pt>
                <c:pt idx="3498">
                  <c:v>#N/A</c:v>
                </c:pt>
                <c:pt idx="3499">
                  <c:v>#N/A</c:v>
                </c:pt>
                <c:pt idx="3500">
                  <c:v>#N/A</c:v>
                </c:pt>
                <c:pt idx="3501">
                  <c:v>#N/A</c:v>
                </c:pt>
                <c:pt idx="3502">
                  <c:v>#N/A</c:v>
                </c:pt>
                <c:pt idx="3503">
                  <c:v>#N/A</c:v>
                </c:pt>
                <c:pt idx="3504">
                  <c:v>#N/A</c:v>
                </c:pt>
                <c:pt idx="3505">
                  <c:v>#N/A</c:v>
                </c:pt>
                <c:pt idx="3506">
                  <c:v>#N/A</c:v>
                </c:pt>
                <c:pt idx="3507">
                  <c:v>#N/A</c:v>
                </c:pt>
                <c:pt idx="3508">
                  <c:v>#N/A</c:v>
                </c:pt>
                <c:pt idx="3509">
                  <c:v>#N/A</c:v>
                </c:pt>
                <c:pt idx="3510">
                  <c:v>#N/A</c:v>
                </c:pt>
                <c:pt idx="3511">
                  <c:v>#N/A</c:v>
                </c:pt>
                <c:pt idx="3512">
                  <c:v>#N/A</c:v>
                </c:pt>
                <c:pt idx="3513">
                  <c:v>#N/A</c:v>
                </c:pt>
                <c:pt idx="3514">
                  <c:v>#N/A</c:v>
                </c:pt>
                <c:pt idx="3515">
                  <c:v>#N/A</c:v>
                </c:pt>
                <c:pt idx="3516">
                  <c:v>#N/A</c:v>
                </c:pt>
                <c:pt idx="3517">
                  <c:v>#N/A</c:v>
                </c:pt>
                <c:pt idx="3518">
                  <c:v>#N/A</c:v>
                </c:pt>
                <c:pt idx="3519">
                  <c:v>#N/A</c:v>
                </c:pt>
                <c:pt idx="3520">
                  <c:v>#N/A</c:v>
                </c:pt>
                <c:pt idx="3521">
                  <c:v>#N/A</c:v>
                </c:pt>
                <c:pt idx="3522">
                  <c:v>#N/A</c:v>
                </c:pt>
                <c:pt idx="3523">
                  <c:v>#N/A</c:v>
                </c:pt>
                <c:pt idx="3524">
                  <c:v>#N/A</c:v>
                </c:pt>
                <c:pt idx="3525">
                  <c:v>#N/A</c:v>
                </c:pt>
                <c:pt idx="3526">
                  <c:v>#N/A</c:v>
                </c:pt>
                <c:pt idx="3527">
                  <c:v>#N/A</c:v>
                </c:pt>
                <c:pt idx="3528">
                  <c:v>#N/A</c:v>
                </c:pt>
                <c:pt idx="3529">
                  <c:v>#N/A</c:v>
                </c:pt>
                <c:pt idx="3530">
                  <c:v>#N/A</c:v>
                </c:pt>
                <c:pt idx="3531">
                  <c:v>#N/A</c:v>
                </c:pt>
                <c:pt idx="3532">
                  <c:v>#N/A</c:v>
                </c:pt>
                <c:pt idx="3533">
                  <c:v>#N/A</c:v>
                </c:pt>
                <c:pt idx="3534">
                  <c:v>#N/A</c:v>
                </c:pt>
                <c:pt idx="3535">
                  <c:v>#N/A</c:v>
                </c:pt>
                <c:pt idx="3536">
                  <c:v>#N/A</c:v>
                </c:pt>
                <c:pt idx="3537">
                  <c:v>#N/A</c:v>
                </c:pt>
                <c:pt idx="3538">
                  <c:v>#N/A</c:v>
                </c:pt>
                <c:pt idx="3539">
                  <c:v>#N/A</c:v>
                </c:pt>
                <c:pt idx="3540">
                  <c:v>#N/A</c:v>
                </c:pt>
                <c:pt idx="3541">
                  <c:v>#N/A</c:v>
                </c:pt>
                <c:pt idx="3542">
                  <c:v>#N/A</c:v>
                </c:pt>
                <c:pt idx="3543">
                  <c:v>#N/A</c:v>
                </c:pt>
                <c:pt idx="3544">
                  <c:v>#N/A</c:v>
                </c:pt>
                <c:pt idx="3545">
                  <c:v>#N/A</c:v>
                </c:pt>
                <c:pt idx="3546">
                  <c:v>#N/A</c:v>
                </c:pt>
                <c:pt idx="3547">
                  <c:v>#N/A</c:v>
                </c:pt>
                <c:pt idx="3548">
                  <c:v>#N/A</c:v>
                </c:pt>
                <c:pt idx="3549">
                  <c:v>#N/A</c:v>
                </c:pt>
                <c:pt idx="3550">
                  <c:v>#N/A</c:v>
                </c:pt>
                <c:pt idx="3551">
                  <c:v>#N/A</c:v>
                </c:pt>
                <c:pt idx="3552">
                  <c:v>#N/A</c:v>
                </c:pt>
                <c:pt idx="3553">
                  <c:v>#N/A</c:v>
                </c:pt>
                <c:pt idx="3554">
                  <c:v>#N/A</c:v>
                </c:pt>
                <c:pt idx="3555">
                  <c:v>#N/A</c:v>
                </c:pt>
                <c:pt idx="3556">
                  <c:v>#N/A</c:v>
                </c:pt>
                <c:pt idx="3557">
                  <c:v>#N/A</c:v>
                </c:pt>
                <c:pt idx="3558">
                  <c:v>#N/A</c:v>
                </c:pt>
                <c:pt idx="3559">
                  <c:v>#N/A</c:v>
                </c:pt>
                <c:pt idx="3560">
                  <c:v>#N/A</c:v>
                </c:pt>
                <c:pt idx="3561">
                  <c:v>#N/A</c:v>
                </c:pt>
                <c:pt idx="3562">
                  <c:v>#N/A</c:v>
                </c:pt>
                <c:pt idx="3563">
                  <c:v>#N/A</c:v>
                </c:pt>
                <c:pt idx="3564">
                  <c:v>#N/A</c:v>
                </c:pt>
                <c:pt idx="3565">
                  <c:v>#N/A</c:v>
                </c:pt>
                <c:pt idx="3566">
                  <c:v>#N/A</c:v>
                </c:pt>
                <c:pt idx="3567">
                  <c:v>#N/A</c:v>
                </c:pt>
                <c:pt idx="3568">
                  <c:v>#N/A</c:v>
                </c:pt>
                <c:pt idx="3569">
                  <c:v>#N/A</c:v>
                </c:pt>
                <c:pt idx="3570">
                  <c:v>#N/A</c:v>
                </c:pt>
                <c:pt idx="3571">
                  <c:v>#N/A</c:v>
                </c:pt>
                <c:pt idx="3572">
                  <c:v>#N/A</c:v>
                </c:pt>
                <c:pt idx="3573">
                  <c:v>#N/A</c:v>
                </c:pt>
                <c:pt idx="3574">
                  <c:v>#N/A</c:v>
                </c:pt>
                <c:pt idx="3575">
                  <c:v>#N/A</c:v>
                </c:pt>
                <c:pt idx="3576">
                  <c:v>#N/A</c:v>
                </c:pt>
                <c:pt idx="3577">
                  <c:v>#N/A</c:v>
                </c:pt>
                <c:pt idx="3578">
                  <c:v>#N/A</c:v>
                </c:pt>
                <c:pt idx="3579">
                  <c:v>#N/A</c:v>
                </c:pt>
                <c:pt idx="3580">
                  <c:v>#N/A</c:v>
                </c:pt>
                <c:pt idx="3581">
                  <c:v>#N/A</c:v>
                </c:pt>
                <c:pt idx="3582">
                  <c:v>#N/A</c:v>
                </c:pt>
                <c:pt idx="3583">
                  <c:v>#N/A</c:v>
                </c:pt>
                <c:pt idx="3584">
                  <c:v>#N/A</c:v>
                </c:pt>
                <c:pt idx="3585">
                  <c:v>#N/A</c:v>
                </c:pt>
                <c:pt idx="3586">
                  <c:v>#N/A</c:v>
                </c:pt>
                <c:pt idx="3587">
                  <c:v>#N/A</c:v>
                </c:pt>
                <c:pt idx="3588">
                  <c:v>#N/A</c:v>
                </c:pt>
                <c:pt idx="3589">
                  <c:v>#N/A</c:v>
                </c:pt>
                <c:pt idx="3590">
                  <c:v>#N/A</c:v>
                </c:pt>
                <c:pt idx="3591">
                  <c:v>#N/A</c:v>
                </c:pt>
                <c:pt idx="3592">
                  <c:v>#N/A</c:v>
                </c:pt>
                <c:pt idx="3593">
                  <c:v>#N/A</c:v>
                </c:pt>
                <c:pt idx="3594">
                  <c:v>#N/A</c:v>
                </c:pt>
                <c:pt idx="3595">
                  <c:v>#N/A</c:v>
                </c:pt>
                <c:pt idx="3596">
                  <c:v>#N/A</c:v>
                </c:pt>
                <c:pt idx="3597">
                  <c:v>#N/A</c:v>
                </c:pt>
                <c:pt idx="3598">
                  <c:v>#N/A</c:v>
                </c:pt>
                <c:pt idx="3599">
                  <c:v>#N/A</c:v>
                </c:pt>
                <c:pt idx="3600">
                  <c:v>#N/A</c:v>
                </c:pt>
                <c:pt idx="3601">
                  <c:v>#N/A</c:v>
                </c:pt>
                <c:pt idx="3602">
                  <c:v>#N/A</c:v>
                </c:pt>
                <c:pt idx="3603">
                  <c:v>#N/A</c:v>
                </c:pt>
                <c:pt idx="3604">
                  <c:v>#N/A</c:v>
                </c:pt>
                <c:pt idx="3605">
                  <c:v>#N/A</c:v>
                </c:pt>
                <c:pt idx="3606">
                  <c:v>#N/A</c:v>
                </c:pt>
                <c:pt idx="3607">
                  <c:v>#N/A</c:v>
                </c:pt>
                <c:pt idx="3608">
                  <c:v>#N/A</c:v>
                </c:pt>
                <c:pt idx="3609">
                  <c:v>#N/A</c:v>
                </c:pt>
                <c:pt idx="3610">
                  <c:v>#N/A</c:v>
                </c:pt>
                <c:pt idx="3611">
                  <c:v>#N/A</c:v>
                </c:pt>
                <c:pt idx="3612">
                  <c:v>#N/A</c:v>
                </c:pt>
                <c:pt idx="3613">
                  <c:v>#N/A</c:v>
                </c:pt>
                <c:pt idx="3614">
                  <c:v>#N/A</c:v>
                </c:pt>
                <c:pt idx="3615">
                  <c:v>#N/A</c:v>
                </c:pt>
                <c:pt idx="3616">
                  <c:v>#N/A</c:v>
                </c:pt>
                <c:pt idx="3617">
                  <c:v>#N/A</c:v>
                </c:pt>
                <c:pt idx="3618">
                  <c:v>#N/A</c:v>
                </c:pt>
                <c:pt idx="3619">
                  <c:v>#N/A</c:v>
                </c:pt>
                <c:pt idx="3620">
                  <c:v>#N/A</c:v>
                </c:pt>
                <c:pt idx="3621">
                  <c:v>#N/A</c:v>
                </c:pt>
                <c:pt idx="3622">
                  <c:v>#N/A</c:v>
                </c:pt>
                <c:pt idx="3623">
                  <c:v>#N/A</c:v>
                </c:pt>
                <c:pt idx="3624">
                  <c:v>#N/A</c:v>
                </c:pt>
                <c:pt idx="3625">
                  <c:v>#N/A</c:v>
                </c:pt>
                <c:pt idx="3626">
                  <c:v>#N/A</c:v>
                </c:pt>
                <c:pt idx="3627">
                  <c:v>#N/A</c:v>
                </c:pt>
                <c:pt idx="3628">
                  <c:v>#N/A</c:v>
                </c:pt>
                <c:pt idx="3629">
                  <c:v>#N/A</c:v>
                </c:pt>
                <c:pt idx="3630">
                  <c:v>#N/A</c:v>
                </c:pt>
                <c:pt idx="3631">
                  <c:v>#N/A</c:v>
                </c:pt>
                <c:pt idx="3632">
                  <c:v>#N/A</c:v>
                </c:pt>
                <c:pt idx="3633">
                  <c:v>#N/A</c:v>
                </c:pt>
                <c:pt idx="3634">
                  <c:v>#N/A</c:v>
                </c:pt>
                <c:pt idx="3635">
                  <c:v>#N/A</c:v>
                </c:pt>
                <c:pt idx="3636">
                  <c:v>#N/A</c:v>
                </c:pt>
                <c:pt idx="3637">
                  <c:v>#N/A</c:v>
                </c:pt>
                <c:pt idx="3638">
                  <c:v>#N/A</c:v>
                </c:pt>
                <c:pt idx="3639">
                  <c:v>#N/A</c:v>
                </c:pt>
                <c:pt idx="3640">
                  <c:v>#N/A</c:v>
                </c:pt>
                <c:pt idx="3641">
                  <c:v>#N/A</c:v>
                </c:pt>
                <c:pt idx="3642">
                  <c:v>#N/A</c:v>
                </c:pt>
                <c:pt idx="3643">
                  <c:v>#N/A</c:v>
                </c:pt>
                <c:pt idx="3644">
                  <c:v>#N/A</c:v>
                </c:pt>
                <c:pt idx="3645">
                  <c:v>#N/A</c:v>
                </c:pt>
                <c:pt idx="3646">
                  <c:v>#N/A</c:v>
                </c:pt>
                <c:pt idx="3647">
                  <c:v>#N/A</c:v>
                </c:pt>
                <c:pt idx="3648">
                  <c:v>#N/A</c:v>
                </c:pt>
                <c:pt idx="3649">
                  <c:v>#N/A</c:v>
                </c:pt>
                <c:pt idx="3650">
                  <c:v>#N/A</c:v>
                </c:pt>
                <c:pt idx="3651">
                  <c:v>#N/A</c:v>
                </c:pt>
                <c:pt idx="3652">
                  <c:v>#N/A</c:v>
                </c:pt>
                <c:pt idx="3653">
                  <c:v>#N/A</c:v>
                </c:pt>
                <c:pt idx="3654">
                  <c:v>#N/A</c:v>
                </c:pt>
                <c:pt idx="3655">
                  <c:v>#N/A</c:v>
                </c:pt>
                <c:pt idx="3656">
                  <c:v>#N/A</c:v>
                </c:pt>
                <c:pt idx="3657">
                  <c:v>#N/A</c:v>
                </c:pt>
                <c:pt idx="3658">
                  <c:v>#N/A</c:v>
                </c:pt>
                <c:pt idx="3659">
                  <c:v>#N/A</c:v>
                </c:pt>
                <c:pt idx="3660">
                  <c:v>#N/A</c:v>
                </c:pt>
                <c:pt idx="3661">
                  <c:v>#N/A</c:v>
                </c:pt>
                <c:pt idx="3662">
                  <c:v>#N/A</c:v>
                </c:pt>
                <c:pt idx="3663">
                  <c:v>#N/A</c:v>
                </c:pt>
                <c:pt idx="3664">
                  <c:v>#N/A</c:v>
                </c:pt>
                <c:pt idx="3665">
                  <c:v>#N/A</c:v>
                </c:pt>
                <c:pt idx="3666">
                  <c:v>#N/A</c:v>
                </c:pt>
                <c:pt idx="3667">
                  <c:v>#N/A</c:v>
                </c:pt>
                <c:pt idx="3668">
                  <c:v>#N/A</c:v>
                </c:pt>
                <c:pt idx="3669">
                  <c:v>#N/A</c:v>
                </c:pt>
                <c:pt idx="3670">
                  <c:v>#N/A</c:v>
                </c:pt>
                <c:pt idx="3671">
                  <c:v>#N/A</c:v>
                </c:pt>
                <c:pt idx="3672">
                  <c:v>#N/A</c:v>
                </c:pt>
                <c:pt idx="3673">
                  <c:v>#N/A</c:v>
                </c:pt>
                <c:pt idx="3674">
                  <c:v>#N/A</c:v>
                </c:pt>
                <c:pt idx="3675">
                  <c:v>#N/A</c:v>
                </c:pt>
                <c:pt idx="3676">
                  <c:v>#N/A</c:v>
                </c:pt>
                <c:pt idx="3677">
                  <c:v>#N/A</c:v>
                </c:pt>
                <c:pt idx="3678">
                  <c:v>#N/A</c:v>
                </c:pt>
                <c:pt idx="3679">
                  <c:v>#N/A</c:v>
                </c:pt>
                <c:pt idx="3680">
                  <c:v>#N/A</c:v>
                </c:pt>
                <c:pt idx="3681">
                  <c:v>#N/A</c:v>
                </c:pt>
                <c:pt idx="3682">
                  <c:v>#N/A</c:v>
                </c:pt>
                <c:pt idx="3683">
                  <c:v>#N/A</c:v>
                </c:pt>
                <c:pt idx="3684">
                  <c:v>#N/A</c:v>
                </c:pt>
                <c:pt idx="3685">
                  <c:v>#N/A</c:v>
                </c:pt>
                <c:pt idx="3686">
                  <c:v>#N/A</c:v>
                </c:pt>
                <c:pt idx="3687">
                  <c:v>#N/A</c:v>
                </c:pt>
                <c:pt idx="3688">
                  <c:v>#N/A</c:v>
                </c:pt>
                <c:pt idx="3689">
                  <c:v>#N/A</c:v>
                </c:pt>
                <c:pt idx="3690">
                  <c:v>#N/A</c:v>
                </c:pt>
                <c:pt idx="3691">
                  <c:v>#N/A</c:v>
                </c:pt>
                <c:pt idx="3692">
                  <c:v>#N/A</c:v>
                </c:pt>
                <c:pt idx="3693">
                  <c:v>#N/A</c:v>
                </c:pt>
                <c:pt idx="3694">
                  <c:v>#N/A</c:v>
                </c:pt>
                <c:pt idx="3695">
                  <c:v>#N/A</c:v>
                </c:pt>
                <c:pt idx="3696">
                  <c:v>#N/A</c:v>
                </c:pt>
                <c:pt idx="3697">
                  <c:v>#N/A</c:v>
                </c:pt>
                <c:pt idx="3698">
                  <c:v>#N/A</c:v>
                </c:pt>
                <c:pt idx="3699">
                  <c:v>#N/A</c:v>
                </c:pt>
                <c:pt idx="3700">
                  <c:v>#N/A</c:v>
                </c:pt>
                <c:pt idx="3701">
                  <c:v>#N/A</c:v>
                </c:pt>
                <c:pt idx="3702">
                  <c:v>#N/A</c:v>
                </c:pt>
                <c:pt idx="3703">
                  <c:v>#N/A</c:v>
                </c:pt>
                <c:pt idx="3704">
                  <c:v>#N/A</c:v>
                </c:pt>
                <c:pt idx="3705">
                  <c:v>#N/A</c:v>
                </c:pt>
                <c:pt idx="3706">
                  <c:v>#N/A</c:v>
                </c:pt>
                <c:pt idx="3707">
                  <c:v>#N/A</c:v>
                </c:pt>
                <c:pt idx="3708">
                  <c:v>#N/A</c:v>
                </c:pt>
                <c:pt idx="3709">
                  <c:v>#N/A</c:v>
                </c:pt>
                <c:pt idx="3710">
                  <c:v>#N/A</c:v>
                </c:pt>
                <c:pt idx="3711">
                  <c:v>#N/A</c:v>
                </c:pt>
                <c:pt idx="3712">
                  <c:v>#N/A</c:v>
                </c:pt>
                <c:pt idx="3713">
                  <c:v>#N/A</c:v>
                </c:pt>
                <c:pt idx="3714">
                  <c:v>#N/A</c:v>
                </c:pt>
                <c:pt idx="3715">
                  <c:v>#N/A</c:v>
                </c:pt>
                <c:pt idx="3716">
                  <c:v>#N/A</c:v>
                </c:pt>
                <c:pt idx="3717">
                  <c:v>#N/A</c:v>
                </c:pt>
                <c:pt idx="3718">
                  <c:v>#N/A</c:v>
                </c:pt>
                <c:pt idx="3719">
                  <c:v>#N/A</c:v>
                </c:pt>
                <c:pt idx="3720">
                  <c:v>#N/A</c:v>
                </c:pt>
                <c:pt idx="3721">
                  <c:v>#N/A</c:v>
                </c:pt>
                <c:pt idx="3722">
                  <c:v>#N/A</c:v>
                </c:pt>
                <c:pt idx="3723">
                  <c:v>#N/A</c:v>
                </c:pt>
                <c:pt idx="3724">
                  <c:v>#N/A</c:v>
                </c:pt>
                <c:pt idx="3725">
                  <c:v>#N/A</c:v>
                </c:pt>
                <c:pt idx="3726">
                  <c:v>#N/A</c:v>
                </c:pt>
                <c:pt idx="3727">
                  <c:v>#N/A</c:v>
                </c:pt>
                <c:pt idx="3728">
                  <c:v>#N/A</c:v>
                </c:pt>
                <c:pt idx="3729">
                  <c:v>#N/A</c:v>
                </c:pt>
                <c:pt idx="3730">
                  <c:v>#N/A</c:v>
                </c:pt>
                <c:pt idx="3731">
                  <c:v>#N/A</c:v>
                </c:pt>
                <c:pt idx="3732">
                  <c:v>#N/A</c:v>
                </c:pt>
                <c:pt idx="3733">
                  <c:v>#N/A</c:v>
                </c:pt>
                <c:pt idx="3734">
                  <c:v>#N/A</c:v>
                </c:pt>
                <c:pt idx="3735">
                  <c:v>#N/A</c:v>
                </c:pt>
                <c:pt idx="3736">
                  <c:v>#N/A</c:v>
                </c:pt>
                <c:pt idx="3737">
                  <c:v>#N/A</c:v>
                </c:pt>
                <c:pt idx="3738">
                  <c:v>#N/A</c:v>
                </c:pt>
                <c:pt idx="3739">
                  <c:v>#N/A</c:v>
                </c:pt>
                <c:pt idx="3740">
                  <c:v>#N/A</c:v>
                </c:pt>
                <c:pt idx="3741">
                  <c:v>#N/A</c:v>
                </c:pt>
                <c:pt idx="3742">
                  <c:v>#N/A</c:v>
                </c:pt>
                <c:pt idx="3743">
                  <c:v>#N/A</c:v>
                </c:pt>
                <c:pt idx="3744">
                  <c:v>#N/A</c:v>
                </c:pt>
                <c:pt idx="3745">
                  <c:v>#N/A</c:v>
                </c:pt>
                <c:pt idx="3746">
                  <c:v>#N/A</c:v>
                </c:pt>
                <c:pt idx="3747">
                  <c:v>#N/A</c:v>
                </c:pt>
                <c:pt idx="3748">
                  <c:v>#N/A</c:v>
                </c:pt>
                <c:pt idx="3749">
                  <c:v>#N/A</c:v>
                </c:pt>
                <c:pt idx="3750">
                  <c:v>#N/A</c:v>
                </c:pt>
                <c:pt idx="3751">
                  <c:v>#N/A</c:v>
                </c:pt>
                <c:pt idx="3752">
                  <c:v>#N/A</c:v>
                </c:pt>
                <c:pt idx="3753">
                  <c:v>#N/A</c:v>
                </c:pt>
                <c:pt idx="3754">
                  <c:v>#N/A</c:v>
                </c:pt>
                <c:pt idx="3755">
                  <c:v>#N/A</c:v>
                </c:pt>
                <c:pt idx="3756">
                  <c:v>#N/A</c:v>
                </c:pt>
                <c:pt idx="3757">
                  <c:v>#N/A</c:v>
                </c:pt>
                <c:pt idx="3758">
                  <c:v>#N/A</c:v>
                </c:pt>
                <c:pt idx="3759">
                  <c:v>#N/A</c:v>
                </c:pt>
                <c:pt idx="3760">
                  <c:v>#N/A</c:v>
                </c:pt>
                <c:pt idx="3761">
                  <c:v>#N/A</c:v>
                </c:pt>
                <c:pt idx="3762">
                  <c:v>#N/A</c:v>
                </c:pt>
                <c:pt idx="3763">
                  <c:v>#N/A</c:v>
                </c:pt>
                <c:pt idx="3764">
                  <c:v>#N/A</c:v>
                </c:pt>
                <c:pt idx="3765">
                  <c:v>#N/A</c:v>
                </c:pt>
                <c:pt idx="3766">
                  <c:v>#N/A</c:v>
                </c:pt>
                <c:pt idx="3767">
                  <c:v>#N/A</c:v>
                </c:pt>
                <c:pt idx="3768">
                  <c:v>#N/A</c:v>
                </c:pt>
                <c:pt idx="3769">
                  <c:v>#N/A</c:v>
                </c:pt>
                <c:pt idx="3770">
                  <c:v>#N/A</c:v>
                </c:pt>
                <c:pt idx="3771">
                  <c:v>#N/A</c:v>
                </c:pt>
                <c:pt idx="3772">
                  <c:v>#N/A</c:v>
                </c:pt>
                <c:pt idx="3773">
                  <c:v>#N/A</c:v>
                </c:pt>
                <c:pt idx="3774">
                  <c:v>#N/A</c:v>
                </c:pt>
                <c:pt idx="3775">
                  <c:v>#N/A</c:v>
                </c:pt>
                <c:pt idx="3776">
                  <c:v>#N/A</c:v>
                </c:pt>
                <c:pt idx="3777">
                  <c:v>#N/A</c:v>
                </c:pt>
                <c:pt idx="3778">
                  <c:v>#N/A</c:v>
                </c:pt>
                <c:pt idx="3779">
                  <c:v>#N/A</c:v>
                </c:pt>
                <c:pt idx="3780">
                  <c:v>#N/A</c:v>
                </c:pt>
                <c:pt idx="3781">
                  <c:v>#N/A</c:v>
                </c:pt>
                <c:pt idx="3782">
                  <c:v>#N/A</c:v>
                </c:pt>
                <c:pt idx="3783">
                  <c:v>#N/A</c:v>
                </c:pt>
                <c:pt idx="3784">
                  <c:v>#N/A</c:v>
                </c:pt>
                <c:pt idx="3785">
                  <c:v>#N/A</c:v>
                </c:pt>
                <c:pt idx="3786">
                  <c:v>#N/A</c:v>
                </c:pt>
                <c:pt idx="3787">
                  <c:v>#N/A</c:v>
                </c:pt>
                <c:pt idx="3788">
                  <c:v>#N/A</c:v>
                </c:pt>
                <c:pt idx="3789">
                  <c:v>#N/A</c:v>
                </c:pt>
                <c:pt idx="3790">
                  <c:v>#N/A</c:v>
                </c:pt>
                <c:pt idx="3791">
                  <c:v>#N/A</c:v>
                </c:pt>
                <c:pt idx="3792">
                  <c:v>#N/A</c:v>
                </c:pt>
                <c:pt idx="3793">
                  <c:v>#N/A</c:v>
                </c:pt>
                <c:pt idx="3794">
                  <c:v>#N/A</c:v>
                </c:pt>
                <c:pt idx="3795">
                  <c:v>#N/A</c:v>
                </c:pt>
                <c:pt idx="3796">
                  <c:v>#N/A</c:v>
                </c:pt>
                <c:pt idx="3797">
                  <c:v>#N/A</c:v>
                </c:pt>
                <c:pt idx="3798">
                  <c:v>#N/A</c:v>
                </c:pt>
                <c:pt idx="3799">
                  <c:v>#N/A</c:v>
                </c:pt>
                <c:pt idx="3800">
                  <c:v>#N/A</c:v>
                </c:pt>
                <c:pt idx="3801">
                  <c:v>#N/A</c:v>
                </c:pt>
                <c:pt idx="3802">
                  <c:v>#N/A</c:v>
                </c:pt>
                <c:pt idx="3803">
                  <c:v>#N/A</c:v>
                </c:pt>
                <c:pt idx="3804">
                  <c:v>#N/A</c:v>
                </c:pt>
                <c:pt idx="3805">
                  <c:v>#N/A</c:v>
                </c:pt>
                <c:pt idx="3806">
                  <c:v>#N/A</c:v>
                </c:pt>
                <c:pt idx="3807">
                  <c:v>#N/A</c:v>
                </c:pt>
                <c:pt idx="3808">
                  <c:v>#N/A</c:v>
                </c:pt>
                <c:pt idx="3809">
                  <c:v>#N/A</c:v>
                </c:pt>
                <c:pt idx="3810">
                  <c:v>#N/A</c:v>
                </c:pt>
                <c:pt idx="3811">
                  <c:v>#N/A</c:v>
                </c:pt>
                <c:pt idx="3812">
                  <c:v>#N/A</c:v>
                </c:pt>
                <c:pt idx="3813">
                  <c:v>#N/A</c:v>
                </c:pt>
                <c:pt idx="3814">
                  <c:v>#N/A</c:v>
                </c:pt>
                <c:pt idx="3815">
                  <c:v>#N/A</c:v>
                </c:pt>
                <c:pt idx="3816">
                  <c:v>#N/A</c:v>
                </c:pt>
                <c:pt idx="3817">
                  <c:v>#N/A</c:v>
                </c:pt>
                <c:pt idx="3818">
                  <c:v>#N/A</c:v>
                </c:pt>
                <c:pt idx="3819">
                  <c:v>#N/A</c:v>
                </c:pt>
                <c:pt idx="3820">
                  <c:v>#N/A</c:v>
                </c:pt>
                <c:pt idx="3821">
                  <c:v>#N/A</c:v>
                </c:pt>
                <c:pt idx="3822">
                  <c:v>#N/A</c:v>
                </c:pt>
                <c:pt idx="3823">
                  <c:v>#N/A</c:v>
                </c:pt>
                <c:pt idx="3824">
                  <c:v>#N/A</c:v>
                </c:pt>
                <c:pt idx="3825">
                  <c:v>#N/A</c:v>
                </c:pt>
                <c:pt idx="3826">
                  <c:v>#N/A</c:v>
                </c:pt>
                <c:pt idx="3827">
                  <c:v>#N/A</c:v>
                </c:pt>
                <c:pt idx="3828">
                  <c:v>#N/A</c:v>
                </c:pt>
                <c:pt idx="3829">
                  <c:v>#N/A</c:v>
                </c:pt>
                <c:pt idx="3830">
                  <c:v>#N/A</c:v>
                </c:pt>
                <c:pt idx="3831">
                  <c:v>#N/A</c:v>
                </c:pt>
                <c:pt idx="3832">
                  <c:v>#N/A</c:v>
                </c:pt>
                <c:pt idx="3833">
                  <c:v>#N/A</c:v>
                </c:pt>
                <c:pt idx="3834">
                  <c:v>#N/A</c:v>
                </c:pt>
                <c:pt idx="3835">
                  <c:v>#N/A</c:v>
                </c:pt>
                <c:pt idx="3836">
                  <c:v>#N/A</c:v>
                </c:pt>
                <c:pt idx="3837">
                  <c:v>#N/A</c:v>
                </c:pt>
                <c:pt idx="3838">
                  <c:v>#N/A</c:v>
                </c:pt>
                <c:pt idx="3839">
                  <c:v>#N/A</c:v>
                </c:pt>
                <c:pt idx="3840">
                  <c:v>#N/A</c:v>
                </c:pt>
                <c:pt idx="3841">
                  <c:v>#N/A</c:v>
                </c:pt>
                <c:pt idx="3842">
                  <c:v>#N/A</c:v>
                </c:pt>
                <c:pt idx="3843">
                  <c:v>#N/A</c:v>
                </c:pt>
                <c:pt idx="3844">
                  <c:v>#N/A</c:v>
                </c:pt>
                <c:pt idx="3845">
                  <c:v>#N/A</c:v>
                </c:pt>
                <c:pt idx="3846">
                  <c:v>#N/A</c:v>
                </c:pt>
                <c:pt idx="3847">
                  <c:v>#N/A</c:v>
                </c:pt>
                <c:pt idx="3848">
                  <c:v>#N/A</c:v>
                </c:pt>
                <c:pt idx="3849">
                  <c:v>#N/A</c:v>
                </c:pt>
                <c:pt idx="3850">
                  <c:v>#N/A</c:v>
                </c:pt>
                <c:pt idx="3851">
                  <c:v>#N/A</c:v>
                </c:pt>
                <c:pt idx="3852">
                  <c:v>#N/A</c:v>
                </c:pt>
                <c:pt idx="3853">
                  <c:v>#N/A</c:v>
                </c:pt>
                <c:pt idx="3854">
                  <c:v>#N/A</c:v>
                </c:pt>
                <c:pt idx="3855">
                  <c:v>#N/A</c:v>
                </c:pt>
                <c:pt idx="3856">
                  <c:v>#N/A</c:v>
                </c:pt>
                <c:pt idx="3857">
                  <c:v>#N/A</c:v>
                </c:pt>
                <c:pt idx="3858">
                  <c:v>#N/A</c:v>
                </c:pt>
                <c:pt idx="3859">
                  <c:v>#N/A</c:v>
                </c:pt>
                <c:pt idx="3860">
                  <c:v>#N/A</c:v>
                </c:pt>
                <c:pt idx="3861">
                  <c:v>#N/A</c:v>
                </c:pt>
                <c:pt idx="3862">
                  <c:v>#N/A</c:v>
                </c:pt>
                <c:pt idx="3863">
                  <c:v>#N/A</c:v>
                </c:pt>
                <c:pt idx="3864">
                  <c:v>#N/A</c:v>
                </c:pt>
                <c:pt idx="3865">
                  <c:v>#N/A</c:v>
                </c:pt>
                <c:pt idx="3866">
                  <c:v>#N/A</c:v>
                </c:pt>
                <c:pt idx="3867">
                  <c:v>#N/A</c:v>
                </c:pt>
                <c:pt idx="3868">
                  <c:v>#N/A</c:v>
                </c:pt>
                <c:pt idx="3869">
                  <c:v>#N/A</c:v>
                </c:pt>
                <c:pt idx="3870">
                  <c:v>#N/A</c:v>
                </c:pt>
                <c:pt idx="3871">
                  <c:v>#N/A</c:v>
                </c:pt>
                <c:pt idx="3872">
                  <c:v>#N/A</c:v>
                </c:pt>
                <c:pt idx="3873">
                  <c:v>#N/A</c:v>
                </c:pt>
                <c:pt idx="3874">
                  <c:v>#N/A</c:v>
                </c:pt>
                <c:pt idx="3875">
                  <c:v>#N/A</c:v>
                </c:pt>
                <c:pt idx="3876">
                  <c:v>#N/A</c:v>
                </c:pt>
                <c:pt idx="3877">
                  <c:v>#N/A</c:v>
                </c:pt>
                <c:pt idx="3878">
                  <c:v>#N/A</c:v>
                </c:pt>
                <c:pt idx="3879">
                  <c:v>#N/A</c:v>
                </c:pt>
                <c:pt idx="3880">
                  <c:v>#N/A</c:v>
                </c:pt>
                <c:pt idx="3881">
                  <c:v>#N/A</c:v>
                </c:pt>
                <c:pt idx="3882">
                  <c:v>#N/A</c:v>
                </c:pt>
                <c:pt idx="3883">
                  <c:v>#N/A</c:v>
                </c:pt>
                <c:pt idx="3884">
                  <c:v>#N/A</c:v>
                </c:pt>
                <c:pt idx="3885">
                  <c:v>#N/A</c:v>
                </c:pt>
                <c:pt idx="3886">
                  <c:v>#N/A</c:v>
                </c:pt>
                <c:pt idx="3887">
                  <c:v>#N/A</c:v>
                </c:pt>
                <c:pt idx="3888">
                  <c:v>#N/A</c:v>
                </c:pt>
                <c:pt idx="3889">
                  <c:v>#N/A</c:v>
                </c:pt>
                <c:pt idx="3890">
                  <c:v>#N/A</c:v>
                </c:pt>
                <c:pt idx="3891">
                  <c:v>#N/A</c:v>
                </c:pt>
                <c:pt idx="3892">
                  <c:v>#N/A</c:v>
                </c:pt>
                <c:pt idx="3893">
                  <c:v>#N/A</c:v>
                </c:pt>
                <c:pt idx="3894">
                  <c:v>#N/A</c:v>
                </c:pt>
                <c:pt idx="3895">
                  <c:v>#N/A</c:v>
                </c:pt>
                <c:pt idx="3896">
                  <c:v>#N/A</c:v>
                </c:pt>
                <c:pt idx="3897">
                  <c:v>#N/A</c:v>
                </c:pt>
                <c:pt idx="3898">
                  <c:v>#N/A</c:v>
                </c:pt>
                <c:pt idx="3899">
                  <c:v>#N/A</c:v>
                </c:pt>
                <c:pt idx="3900">
                  <c:v>#N/A</c:v>
                </c:pt>
                <c:pt idx="3901">
                  <c:v>#N/A</c:v>
                </c:pt>
                <c:pt idx="3902">
                  <c:v>#N/A</c:v>
                </c:pt>
                <c:pt idx="3903">
                  <c:v>#N/A</c:v>
                </c:pt>
                <c:pt idx="3904">
                  <c:v>#N/A</c:v>
                </c:pt>
                <c:pt idx="3905">
                  <c:v>#N/A</c:v>
                </c:pt>
                <c:pt idx="3906">
                  <c:v>#N/A</c:v>
                </c:pt>
                <c:pt idx="3907">
                  <c:v>#N/A</c:v>
                </c:pt>
                <c:pt idx="3908">
                  <c:v>#N/A</c:v>
                </c:pt>
                <c:pt idx="3909">
                  <c:v>#N/A</c:v>
                </c:pt>
                <c:pt idx="3910">
                  <c:v>#N/A</c:v>
                </c:pt>
                <c:pt idx="3911">
                  <c:v>#N/A</c:v>
                </c:pt>
                <c:pt idx="3912">
                  <c:v>#N/A</c:v>
                </c:pt>
                <c:pt idx="3913">
                  <c:v>#N/A</c:v>
                </c:pt>
                <c:pt idx="3914">
                  <c:v>#N/A</c:v>
                </c:pt>
                <c:pt idx="3915">
                  <c:v>#N/A</c:v>
                </c:pt>
                <c:pt idx="3916">
                  <c:v>#N/A</c:v>
                </c:pt>
                <c:pt idx="3917">
                  <c:v>#N/A</c:v>
                </c:pt>
                <c:pt idx="3918">
                  <c:v>#N/A</c:v>
                </c:pt>
                <c:pt idx="3919">
                  <c:v>#N/A</c:v>
                </c:pt>
                <c:pt idx="3920">
                  <c:v>#N/A</c:v>
                </c:pt>
                <c:pt idx="3921">
                  <c:v>#N/A</c:v>
                </c:pt>
                <c:pt idx="3922">
                  <c:v>#N/A</c:v>
                </c:pt>
                <c:pt idx="3923">
                  <c:v>#N/A</c:v>
                </c:pt>
                <c:pt idx="3924">
                  <c:v>#N/A</c:v>
                </c:pt>
                <c:pt idx="3925">
                  <c:v>#N/A</c:v>
                </c:pt>
                <c:pt idx="3926">
                  <c:v>#N/A</c:v>
                </c:pt>
                <c:pt idx="3927">
                  <c:v>#N/A</c:v>
                </c:pt>
                <c:pt idx="3928">
                  <c:v>#N/A</c:v>
                </c:pt>
                <c:pt idx="3929">
                  <c:v>#N/A</c:v>
                </c:pt>
                <c:pt idx="3930">
                  <c:v>#N/A</c:v>
                </c:pt>
                <c:pt idx="3931">
                  <c:v>#N/A</c:v>
                </c:pt>
                <c:pt idx="3932">
                  <c:v>#N/A</c:v>
                </c:pt>
                <c:pt idx="3933">
                  <c:v>#N/A</c:v>
                </c:pt>
                <c:pt idx="3934">
                  <c:v>#N/A</c:v>
                </c:pt>
                <c:pt idx="3935">
                  <c:v>#N/A</c:v>
                </c:pt>
                <c:pt idx="3936">
                  <c:v>#N/A</c:v>
                </c:pt>
                <c:pt idx="3937">
                  <c:v>#N/A</c:v>
                </c:pt>
                <c:pt idx="3938">
                  <c:v>#N/A</c:v>
                </c:pt>
                <c:pt idx="3939">
                  <c:v>#N/A</c:v>
                </c:pt>
                <c:pt idx="3940">
                  <c:v>#N/A</c:v>
                </c:pt>
                <c:pt idx="3941">
                  <c:v>#N/A</c:v>
                </c:pt>
                <c:pt idx="3942">
                  <c:v>#N/A</c:v>
                </c:pt>
                <c:pt idx="3943">
                  <c:v>#N/A</c:v>
                </c:pt>
                <c:pt idx="3944">
                  <c:v>#N/A</c:v>
                </c:pt>
                <c:pt idx="3945">
                  <c:v>#N/A</c:v>
                </c:pt>
                <c:pt idx="3946">
                  <c:v>#N/A</c:v>
                </c:pt>
                <c:pt idx="3947">
                  <c:v>#N/A</c:v>
                </c:pt>
                <c:pt idx="3948">
                  <c:v>#N/A</c:v>
                </c:pt>
                <c:pt idx="3949">
                  <c:v>#N/A</c:v>
                </c:pt>
                <c:pt idx="3950">
                  <c:v>#N/A</c:v>
                </c:pt>
                <c:pt idx="3951">
                  <c:v>#N/A</c:v>
                </c:pt>
                <c:pt idx="3952">
                  <c:v>#N/A</c:v>
                </c:pt>
                <c:pt idx="3953">
                  <c:v>#N/A</c:v>
                </c:pt>
                <c:pt idx="3954">
                  <c:v>#N/A</c:v>
                </c:pt>
                <c:pt idx="3955">
                  <c:v>#N/A</c:v>
                </c:pt>
                <c:pt idx="3956">
                  <c:v>#N/A</c:v>
                </c:pt>
                <c:pt idx="3957">
                  <c:v>#N/A</c:v>
                </c:pt>
                <c:pt idx="3958">
                  <c:v>#N/A</c:v>
                </c:pt>
                <c:pt idx="3959">
                  <c:v>#N/A</c:v>
                </c:pt>
                <c:pt idx="3960">
                  <c:v>#N/A</c:v>
                </c:pt>
                <c:pt idx="3961">
                  <c:v>#N/A</c:v>
                </c:pt>
                <c:pt idx="3962">
                  <c:v>#N/A</c:v>
                </c:pt>
                <c:pt idx="3963">
                  <c:v>#N/A</c:v>
                </c:pt>
                <c:pt idx="3964">
                  <c:v>#N/A</c:v>
                </c:pt>
                <c:pt idx="3965">
                  <c:v>#N/A</c:v>
                </c:pt>
                <c:pt idx="3966">
                  <c:v>#N/A</c:v>
                </c:pt>
                <c:pt idx="3967">
                  <c:v>#N/A</c:v>
                </c:pt>
                <c:pt idx="3968">
                  <c:v>#N/A</c:v>
                </c:pt>
                <c:pt idx="3969">
                  <c:v>#N/A</c:v>
                </c:pt>
                <c:pt idx="3970">
                  <c:v>#N/A</c:v>
                </c:pt>
                <c:pt idx="3971">
                  <c:v>#N/A</c:v>
                </c:pt>
                <c:pt idx="3972">
                  <c:v>#N/A</c:v>
                </c:pt>
                <c:pt idx="3973">
                  <c:v>#N/A</c:v>
                </c:pt>
                <c:pt idx="3974">
                  <c:v>#N/A</c:v>
                </c:pt>
                <c:pt idx="3975">
                  <c:v>#N/A</c:v>
                </c:pt>
                <c:pt idx="3976">
                  <c:v>#N/A</c:v>
                </c:pt>
                <c:pt idx="3977">
                  <c:v>#N/A</c:v>
                </c:pt>
                <c:pt idx="3978">
                  <c:v>#N/A</c:v>
                </c:pt>
                <c:pt idx="3979">
                  <c:v>#N/A</c:v>
                </c:pt>
                <c:pt idx="3980">
                  <c:v>#N/A</c:v>
                </c:pt>
                <c:pt idx="3981">
                  <c:v>#N/A</c:v>
                </c:pt>
                <c:pt idx="3982">
                  <c:v>#N/A</c:v>
                </c:pt>
                <c:pt idx="3983">
                  <c:v>#N/A</c:v>
                </c:pt>
                <c:pt idx="3984">
                  <c:v>#N/A</c:v>
                </c:pt>
                <c:pt idx="3985">
                  <c:v>#N/A</c:v>
                </c:pt>
                <c:pt idx="3986">
                  <c:v>#N/A</c:v>
                </c:pt>
                <c:pt idx="3987">
                  <c:v>#N/A</c:v>
                </c:pt>
                <c:pt idx="3988">
                  <c:v>#N/A</c:v>
                </c:pt>
                <c:pt idx="3989">
                  <c:v>#N/A</c:v>
                </c:pt>
                <c:pt idx="3990">
                  <c:v>#N/A</c:v>
                </c:pt>
                <c:pt idx="3991">
                  <c:v>#N/A</c:v>
                </c:pt>
                <c:pt idx="3992">
                  <c:v>#N/A</c:v>
                </c:pt>
                <c:pt idx="3993">
                  <c:v>#N/A</c:v>
                </c:pt>
                <c:pt idx="3994">
                  <c:v>#N/A</c:v>
                </c:pt>
                <c:pt idx="3995">
                  <c:v>#N/A</c:v>
                </c:pt>
                <c:pt idx="3996">
                  <c:v>#N/A</c:v>
                </c:pt>
                <c:pt idx="3997">
                  <c:v>#N/A</c:v>
                </c:pt>
                <c:pt idx="3998">
                  <c:v>#N/A</c:v>
                </c:pt>
                <c:pt idx="3999">
                  <c:v>#N/A</c:v>
                </c:pt>
                <c:pt idx="4000">
                  <c:v>#N/A</c:v>
                </c:pt>
                <c:pt idx="4001">
                  <c:v>#N/A</c:v>
                </c:pt>
                <c:pt idx="4002">
                  <c:v>#N/A</c:v>
                </c:pt>
                <c:pt idx="4003">
                  <c:v>#N/A</c:v>
                </c:pt>
                <c:pt idx="4004">
                  <c:v>#N/A</c:v>
                </c:pt>
                <c:pt idx="4005">
                  <c:v>#N/A</c:v>
                </c:pt>
                <c:pt idx="4006">
                  <c:v>#N/A</c:v>
                </c:pt>
                <c:pt idx="4007">
                  <c:v>#N/A</c:v>
                </c:pt>
                <c:pt idx="4008">
                  <c:v>#N/A</c:v>
                </c:pt>
                <c:pt idx="4009">
                  <c:v>#N/A</c:v>
                </c:pt>
                <c:pt idx="4010">
                  <c:v>#N/A</c:v>
                </c:pt>
                <c:pt idx="4011">
                  <c:v>#N/A</c:v>
                </c:pt>
                <c:pt idx="4012">
                  <c:v>#N/A</c:v>
                </c:pt>
                <c:pt idx="4013">
                  <c:v>#N/A</c:v>
                </c:pt>
                <c:pt idx="4014">
                  <c:v>#N/A</c:v>
                </c:pt>
                <c:pt idx="4015">
                  <c:v>#N/A</c:v>
                </c:pt>
                <c:pt idx="4016">
                  <c:v>#N/A</c:v>
                </c:pt>
                <c:pt idx="4017">
                  <c:v>#N/A</c:v>
                </c:pt>
                <c:pt idx="4018">
                  <c:v>#N/A</c:v>
                </c:pt>
                <c:pt idx="4019">
                  <c:v>#N/A</c:v>
                </c:pt>
                <c:pt idx="4020">
                  <c:v>#N/A</c:v>
                </c:pt>
                <c:pt idx="4021">
                  <c:v>#N/A</c:v>
                </c:pt>
                <c:pt idx="4022">
                  <c:v>#N/A</c:v>
                </c:pt>
                <c:pt idx="4023">
                  <c:v>#N/A</c:v>
                </c:pt>
                <c:pt idx="4024">
                  <c:v>#N/A</c:v>
                </c:pt>
                <c:pt idx="4025">
                  <c:v>#N/A</c:v>
                </c:pt>
                <c:pt idx="4026">
                  <c:v>#N/A</c:v>
                </c:pt>
                <c:pt idx="4027">
                  <c:v>#N/A</c:v>
                </c:pt>
                <c:pt idx="4028">
                  <c:v>#N/A</c:v>
                </c:pt>
                <c:pt idx="4029">
                  <c:v>#N/A</c:v>
                </c:pt>
                <c:pt idx="4030">
                  <c:v>#N/A</c:v>
                </c:pt>
                <c:pt idx="4031">
                  <c:v>#N/A</c:v>
                </c:pt>
                <c:pt idx="4032">
                  <c:v>#N/A</c:v>
                </c:pt>
                <c:pt idx="4033">
                  <c:v>#N/A</c:v>
                </c:pt>
                <c:pt idx="4034">
                  <c:v>#N/A</c:v>
                </c:pt>
                <c:pt idx="4035">
                  <c:v>#N/A</c:v>
                </c:pt>
                <c:pt idx="4036">
                  <c:v>#N/A</c:v>
                </c:pt>
                <c:pt idx="4037">
                  <c:v>#N/A</c:v>
                </c:pt>
                <c:pt idx="4038">
                  <c:v>#N/A</c:v>
                </c:pt>
                <c:pt idx="4039">
                  <c:v>#N/A</c:v>
                </c:pt>
                <c:pt idx="4040">
                  <c:v>#N/A</c:v>
                </c:pt>
                <c:pt idx="4041">
                  <c:v>#N/A</c:v>
                </c:pt>
                <c:pt idx="4042">
                  <c:v>#N/A</c:v>
                </c:pt>
                <c:pt idx="4043">
                  <c:v>#N/A</c:v>
                </c:pt>
                <c:pt idx="4044">
                  <c:v>#N/A</c:v>
                </c:pt>
                <c:pt idx="4045">
                  <c:v>#N/A</c:v>
                </c:pt>
                <c:pt idx="4046">
                  <c:v>#N/A</c:v>
                </c:pt>
                <c:pt idx="4047">
                  <c:v>#N/A</c:v>
                </c:pt>
                <c:pt idx="4048">
                  <c:v>#N/A</c:v>
                </c:pt>
                <c:pt idx="4049">
                  <c:v>#N/A</c:v>
                </c:pt>
                <c:pt idx="4050">
                  <c:v>#N/A</c:v>
                </c:pt>
                <c:pt idx="4051">
                  <c:v>#N/A</c:v>
                </c:pt>
                <c:pt idx="4052">
                  <c:v>#N/A</c:v>
                </c:pt>
                <c:pt idx="4053">
                  <c:v>#N/A</c:v>
                </c:pt>
                <c:pt idx="4054">
                  <c:v>#N/A</c:v>
                </c:pt>
                <c:pt idx="4055">
                  <c:v>#N/A</c:v>
                </c:pt>
                <c:pt idx="4056">
                  <c:v>#N/A</c:v>
                </c:pt>
                <c:pt idx="4057">
                  <c:v>#N/A</c:v>
                </c:pt>
                <c:pt idx="4058">
                  <c:v>#N/A</c:v>
                </c:pt>
                <c:pt idx="4059">
                  <c:v>#N/A</c:v>
                </c:pt>
                <c:pt idx="4060">
                  <c:v>#N/A</c:v>
                </c:pt>
                <c:pt idx="4061">
                  <c:v>#N/A</c:v>
                </c:pt>
                <c:pt idx="4062">
                  <c:v>#N/A</c:v>
                </c:pt>
                <c:pt idx="4063">
                  <c:v>#N/A</c:v>
                </c:pt>
                <c:pt idx="4064">
                  <c:v>#N/A</c:v>
                </c:pt>
                <c:pt idx="4065">
                  <c:v>#N/A</c:v>
                </c:pt>
                <c:pt idx="4066">
                  <c:v>#N/A</c:v>
                </c:pt>
                <c:pt idx="4067">
                  <c:v>#N/A</c:v>
                </c:pt>
                <c:pt idx="4068">
                  <c:v>#N/A</c:v>
                </c:pt>
                <c:pt idx="4069">
                  <c:v>#N/A</c:v>
                </c:pt>
                <c:pt idx="4070">
                  <c:v>#N/A</c:v>
                </c:pt>
                <c:pt idx="4071">
                  <c:v>#N/A</c:v>
                </c:pt>
                <c:pt idx="4072">
                  <c:v>#N/A</c:v>
                </c:pt>
                <c:pt idx="4073">
                  <c:v>#N/A</c:v>
                </c:pt>
                <c:pt idx="4074">
                  <c:v>#N/A</c:v>
                </c:pt>
                <c:pt idx="4075">
                  <c:v>#N/A</c:v>
                </c:pt>
                <c:pt idx="4076">
                  <c:v>#N/A</c:v>
                </c:pt>
                <c:pt idx="4077">
                  <c:v>#N/A</c:v>
                </c:pt>
                <c:pt idx="4078">
                  <c:v>#N/A</c:v>
                </c:pt>
                <c:pt idx="4079">
                  <c:v>#N/A</c:v>
                </c:pt>
                <c:pt idx="4080">
                  <c:v>#N/A</c:v>
                </c:pt>
                <c:pt idx="4081">
                  <c:v>#N/A</c:v>
                </c:pt>
                <c:pt idx="4082">
                  <c:v>#N/A</c:v>
                </c:pt>
                <c:pt idx="4083">
                  <c:v>#N/A</c:v>
                </c:pt>
                <c:pt idx="4084">
                  <c:v>#N/A</c:v>
                </c:pt>
                <c:pt idx="4085">
                  <c:v>#N/A</c:v>
                </c:pt>
                <c:pt idx="4086">
                  <c:v>#N/A</c:v>
                </c:pt>
                <c:pt idx="4087">
                  <c:v>#N/A</c:v>
                </c:pt>
                <c:pt idx="4088">
                  <c:v>#N/A</c:v>
                </c:pt>
                <c:pt idx="4089">
                  <c:v>#N/A</c:v>
                </c:pt>
                <c:pt idx="4090">
                  <c:v>#N/A</c:v>
                </c:pt>
                <c:pt idx="4091">
                  <c:v>#N/A</c:v>
                </c:pt>
                <c:pt idx="4092">
                  <c:v>#N/A</c:v>
                </c:pt>
                <c:pt idx="4093">
                  <c:v>#N/A</c:v>
                </c:pt>
                <c:pt idx="4094">
                  <c:v>#N/A</c:v>
                </c:pt>
                <c:pt idx="4095">
                  <c:v>#N/A</c:v>
                </c:pt>
                <c:pt idx="4096">
                  <c:v>#N/A</c:v>
                </c:pt>
                <c:pt idx="4097">
                  <c:v>#N/A</c:v>
                </c:pt>
                <c:pt idx="4098">
                  <c:v>#N/A</c:v>
                </c:pt>
                <c:pt idx="4099">
                  <c:v>#N/A</c:v>
                </c:pt>
                <c:pt idx="4100">
                  <c:v>#N/A</c:v>
                </c:pt>
                <c:pt idx="4101">
                  <c:v>#N/A</c:v>
                </c:pt>
                <c:pt idx="4102">
                  <c:v>#N/A</c:v>
                </c:pt>
                <c:pt idx="4103">
                  <c:v>#N/A</c:v>
                </c:pt>
                <c:pt idx="4104">
                  <c:v>#N/A</c:v>
                </c:pt>
                <c:pt idx="4105">
                  <c:v>#N/A</c:v>
                </c:pt>
                <c:pt idx="4106">
                  <c:v>#N/A</c:v>
                </c:pt>
                <c:pt idx="4107">
                  <c:v>#N/A</c:v>
                </c:pt>
                <c:pt idx="4108">
                  <c:v>#N/A</c:v>
                </c:pt>
                <c:pt idx="4109">
                  <c:v>#N/A</c:v>
                </c:pt>
                <c:pt idx="4110">
                  <c:v>#N/A</c:v>
                </c:pt>
                <c:pt idx="4111">
                  <c:v>#N/A</c:v>
                </c:pt>
                <c:pt idx="4112">
                  <c:v>#N/A</c:v>
                </c:pt>
                <c:pt idx="4113">
                  <c:v>#N/A</c:v>
                </c:pt>
                <c:pt idx="4114">
                  <c:v>#N/A</c:v>
                </c:pt>
                <c:pt idx="4115">
                  <c:v>#N/A</c:v>
                </c:pt>
                <c:pt idx="4116">
                  <c:v>#N/A</c:v>
                </c:pt>
                <c:pt idx="4117">
                  <c:v>#N/A</c:v>
                </c:pt>
                <c:pt idx="4118">
                  <c:v>#N/A</c:v>
                </c:pt>
                <c:pt idx="4119">
                  <c:v>#N/A</c:v>
                </c:pt>
                <c:pt idx="4120">
                  <c:v>#N/A</c:v>
                </c:pt>
                <c:pt idx="4121">
                  <c:v>#N/A</c:v>
                </c:pt>
                <c:pt idx="4122">
                  <c:v>#N/A</c:v>
                </c:pt>
                <c:pt idx="4123">
                  <c:v>#N/A</c:v>
                </c:pt>
                <c:pt idx="4124">
                  <c:v>#N/A</c:v>
                </c:pt>
                <c:pt idx="4125">
                  <c:v>#N/A</c:v>
                </c:pt>
                <c:pt idx="4126">
                  <c:v>#N/A</c:v>
                </c:pt>
                <c:pt idx="4127">
                  <c:v>#N/A</c:v>
                </c:pt>
                <c:pt idx="4128">
                  <c:v>#N/A</c:v>
                </c:pt>
                <c:pt idx="4129">
                  <c:v>#N/A</c:v>
                </c:pt>
                <c:pt idx="4130">
                  <c:v>#N/A</c:v>
                </c:pt>
                <c:pt idx="4131">
                  <c:v>#N/A</c:v>
                </c:pt>
                <c:pt idx="4132">
                  <c:v>#N/A</c:v>
                </c:pt>
                <c:pt idx="4133">
                  <c:v>#N/A</c:v>
                </c:pt>
                <c:pt idx="4134">
                  <c:v>#N/A</c:v>
                </c:pt>
                <c:pt idx="4135">
                  <c:v>#N/A</c:v>
                </c:pt>
                <c:pt idx="4136">
                  <c:v>#N/A</c:v>
                </c:pt>
                <c:pt idx="4137">
                  <c:v>#N/A</c:v>
                </c:pt>
                <c:pt idx="4138">
                  <c:v>#N/A</c:v>
                </c:pt>
                <c:pt idx="4139">
                  <c:v>#N/A</c:v>
                </c:pt>
                <c:pt idx="4140">
                  <c:v>#N/A</c:v>
                </c:pt>
                <c:pt idx="4141">
                  <c:v>#N/A</c:v>
                </c:pt>
                <c:pt idx="4142">
                  <c:v>#N/A</c:v>
                </c:pt>
                <c:pt idx="4143">
                  <c:v>#N/A</c:v>
                </c:pt>
                <c:pt idx="4144">
                  <c:v>#N/A</c:v>
                </c:pt>
                <c:pt idx="4145">
                  <c:v>#N/A</c:v>
                </c:pt>
                <c:pt idx="4146">
                  <c:v>#N/A</c:v>
                </c:pt>
                <c:pt idx="4147">
                  <c:v>#N/A</c:v>
                </c:pt>
                <c:pt idx="4148">
                  <c:v>#N/A</c:v>
                </c:pt>
                <c:pt idx="4149">
                  <c:v>#N/A</c:v>
                </c:pt>
                <c:pt idx="4150">
                  <c:v>#N/A</c:v>
                </c:pt>
                <c:pt idx="4151">
                  <c:v>#N/A</c:v>
                </c:pt>
                <c:pt idx="4152">
                  <c:v>#N/A</c:v>
                </c:pt>
                <c:pt idx="4153">
                  <c:v>#N/A</c:v>
                </c:pt>
                <c:pt idx="4154">
                  <c:v>#N/A</c:v>
                </c:pt>
                <c:pt idx="4155">
                  <c:v>#N/A</c:v>
                </c:pt>
                <c:pt idx="4156">
                  <c:v>#N/A</c:v>
                </c:pt>
                <c:pt idx="4157">
                  <c:v>#N/A</c:v>
                </c:pt>
                <c:pt idx="4158">
                  <c:v>#N/A</c:v>
                </c:pt>
                <c:pt idx="4159">
                  <c:v>#N/A</c:v>
                </c:pt>
                <c:pt idx="4160">
                  <c:v>#N/A</c:v>
                </c:pt>
                <c:pt idx="4161">
                  <c:v>#N/A</c:v>
                </c:pt>
                <c:pt idx="4162">
                  <c:v>#N/A</c:v>
                </c:pt>
                <c:pt idx="4163">
                  <c:v>#N/A</c:v>
                </c:pt>
                <c:pt idx="4164">
                  <c:v>#N/A</c:v>
                </c:pt>
                <c:pt idx="4165">
                  <c:v>#N/A</c:v>
                </c:pt>
                <c:pt idx="4166">
                  <c:v>#N/A</c:v>
                </c:pt>
                <c:pt idx="4167">
                  <c:v>#N/A</c:v>
                </c:pt>
                <c:pt idx="4168">
                  <c:v>#N/A</c:v>
                </c:pt>
                <c:pt idx="4169">
                  <c:v>#N/A</c:v>
                </c:pt>
                <c:pt idx="4170">
                  <c:v>#N/A</c:v>
                </c:pt>
                <c:pt idx="4171">
                  <c:v>#N/A</c:v>
                </c:pt>
                <c:pt idx="4172">
                  <c:v>#N/A</c:v>
                </c:pt>
                <c:pt idx="4173">
                  <c:v>#N/A</c:v>
                </c:pt>
                <c:pt idx="4174">
                  <c:v>#N/A</c:v>
                </c:pt>
                <c:pt idx="4175">
                  <c:v>#N/A</c:v>
                </c:pt>
                <c:pt idx="4176">
                  <c:v>#N/A</c:v>
                </c:pt>
                <c:pt idx="4177">
                  <c:v>#N/A</c:v>
                </c:pt>
                <c:pt idx="4178">
                  <c:v>#N/A</c:v>
                </c:pt>
                <c:pt idx="4179">
                  <c:v>#N/A</c:v>
                </c:pt>
                <c:pt idx="4180">
                  <c:v>#N/A</c:v>
                </c:pt>
                <c:pt idx="4181">
                  <c:v>#N/A</c:v>
                </c:pt>
                <c:pt idx="4182">
                  <c:v>#N/A</c:v>
                </c:pt>
                <c:pt idx="4183">
                  <c:v>#N/A</c:v>
                </c:pt>
                <c:pt idx="4184">
                  <c:v>#N/A</c:v>
                </c:pt>
                <c:pt idx="4185">
                  <c:v>#N/A</c:v>
                </c:pt>
                <c:pt idx="4186">
                  <c:v>#N/A</c:v>
                </c:pt>
                <c:pt idx="4187">
                  <c:v>#N/A</c:v>
                </c:pt>
                <c:pt idx="4188">
                  <c:v>#N/A</c:v>
                </c:pt>
                <c:pt idx="4189">
                  <c:v>#N/A</c:v>
                </c:pt>
                <c:pt idx="4190">
                  <c:v>#N/A</c:v>
                </c:pt>
                <c:pt idx="4191">
                  <c:v>#N/A</c:v>
                </c:pt>
                <c:pt idx="4192">
                  <c:v>#N/A</c:v>
                </c:pt>
                <c:pt idx="4193">
                  <c:v>#N/A</c:v>
                </c:pt>
                <c:pt idx="4194">
                  <c:v>#N/A</c:v>
                </c:pt>
                <c:pt idx="4195">
                  <c:v>#N/A</c:v>
                </c:pt>
                <c:pt idx="4196">
                  <c:v>#N/A</c:v>
                </c:pt>
                <c:pt idx="4197">
                  <c:v>#N/A</c:v>
                </c:pt>
                <c:pt idx="4198">
                  <c:v>#N/A</c:v>
                </c:pt>
                <c:pt idx="4199">
                  <c:v>#N/A</c:v>
                </c:pt>
                <c:pt idx="4200">
                  <c:v>#N/A</c:v>
                </c:pt>
                <c:pt idx="4201">
                  <c:v>#N/A</c:v>
                </c:pt>
                <c:pt idx="4202">
                  <c:v>#N/A</c:v>
                </c:pt>
                <c:pt idx="4203">
                  <c:v>#N/A</c:v>
                </c:pt>
                <c:pt idx="4204">
                  <c:v>#N/A</c:v>
                </c:pt>
                <c:pt idx="4205">
                  <c:v>#N/A</c:v>
                </c:pt>
                <c:pt idx="4206">
                  <c:v>#N/A</c:v>
                </c:pt>
                <c:pt idx="4207">
                  <c:v>#N/A</c:v>
                </c:pt>
                <c:pt idx="4208">
                  <c:v>#N/A</c:v>
                </c:pt>
                <c:pt idx="4209">
                  <c:v>#N/A</c:v>
                </c:pt>
                <c:pt idx="4210">
                  <c:v>#N/A</c:v>
                </c:pt>
                <c:pt idx="4211">
                  <c:v>#N/A</c:v>
                </c:pt>
                <c:pt idx="4212">
                  <c:v>#N/A</c:v>
                </c:pt>
                <c:pt idx="4213">
                  <c:v>#N/A</c:v>
                </c:pt>
                <c:pt idx="4214">
                  <c:v>#N/A</c:v>
                </c:pt>
                <c:pt idx="4215">
                  <c:v>#N/A</c:v>
                </c:pt>
                <c:pt idx="4216">
                  <c:v>#N/A</c:v>
                </c:pt>
                <c:pt idx="4217">
                  <c:v>#N/A</c:v>
                </c:pt>
                <c:pt idx="4218">
                  <c:v>#N/A</c:v>
                </c:pt>
                <c:pt idx="4219">
                  <c:v>#N/A</c:v>
                </c:pt>
                <c:pt idx="4220">
                  <c:v>#N/A</c:v>
                </c:pt>
                <c:pt idx="4221">
                  <c:v>#N/A</c:v>
                </c:pt>
                <c:pt idx="4222">
                  <c:v>#N/A</c:v>
                </c:pt>
                <c:pt idx="4223">
                  <c:v>#N/A</c:v>
                </c:pt>
                <c:pt idx="4224">
                  <c:v>#N/A</c:v>
                </c:pt>
                <c:pt idx="4225">
                  <c:v>#N/A</c:v>
                </c:pt>
                <c:pt idx="4226">
                  <c:v>#N/A</c:v>
                </c:pt>
                <c:pt idx="4227">
                  <c:v>#N/A</c:v>
                </c:pt>
                <c:pt idx="4228">
                  <c:v>#N/A</c:v>
                </c:pt>
                <c:pt idx="4229">
                  <c:v>#N/A</c:v>
                </c:pt>
                <c:pt idx="4230">
                  <c:v>#N/A</c:v>
                </c:pt>
                <c:pt idx="4231">
                  <c:v>#N/A</c:v>
                </c:pt>
                <c:pt idx="4232">
                  <c:v>#N/A</c:v>
                </c:pt>
                <c:pt idx="4233">
                  <c:v>#N/A</c:v>
                </c:pt>
                <c:pt idx="4234">
                  <c:v>#N/A</c:v>
                </c:pt>
                <c:pt idx="4235">
                  <c:v>#N/A</c:v>
                </c:pt>
                <c:pt idx="4236">
                  <c:v>#N/A</c:v>
                </c:pt>
                <c:pt idx="4237">
                  <c:v>#N/A</c:v>
                </c:pt>
                <c:pt idx="4238">
                  <c:v>#N/A</c:v>
                </c:pt>
                <c:pt idx="4239">
                  <c:v>#N/A</c:v>
                </c:pt>
                <c:pt idx="4240">
                  <c:v>#N/A</c:v>
                </c:pt>
                <c:pt idx="4241">
                  <c:v>#N/A</c:v>
                </c:pt>
                <c:pt idx="4242">
                  <c:v>#N/A</c:v>
                </c:pt>
                <c:pt idx="4243">
                  <c:v>#N/A</c:v>
                </c:pt>
                <c:pt idx="4244">
                  <c:v>#N/A</c:v>
                </c:pt>
                <c:pt idx="4245">
                  <c:v>#N/A</c:v>
                </c:pt>
                <c:pt idx="4246">
                  <c:v>#N/A</c:v>
                </c:pt>
                <c:pt idx="4247">
                  <c:v>#N/A</c:v>
                </c:pt>
                <c:pt idx="4248">
                  <c:v>#N/A</c:v>
                </c:pt>
                <c:pt idx="4249">
                  <c:v>#N/A</c:v>
                </c:pt>
                <c:pt idx="4250">
                  <c:v>#N/A</c:v>
                </c:pt>
                <c:pt idx="4251">
                  <c:v>#N/A</c:v>
                </c:pt>
                <c:pt idx="4252">
                  <c:v>#N/A</c:v>
                </c:pt>
                <c:pt idx="4253">
                  <c:v>#N/A</c:v>
                </c:pt>
                <c:pt idx="4254">
                  <c:v>#N/A</c:v>
                </c:pt>
                <c:pt idx="4255">
                  <c:v>#N/A</c:v>
                </c:pt>
                <c:pt idx="4256">
                  <c:v>#N/A</c:v>
                </c:pt>
                <c:pt idx="4257">
                  <c:v>#N/A</c:v>
                </c:pt>
                <c:pt idx="4258">
                  <c:v>#N/A</c:v>
                </c:pt>
                <c:pt idx="4259">
                  <c:v>#N/A</c:v>
                </c:pt>
                <c:pt idx="4260">
                  <c:v>#N/A</c:v>
                </c:pt>
                <c:pt idx="4261">
                  <c:v>#N/A</c:v>
                </c:pt>
                <c:pt idx="4262">
                  <c:v>#N/A</c:v>
                </c:pt>
                <c:pt idx="4263">
                  <c:v>#N/A</c:v>
                </c:pt>
                <c:pt idx="4264">
                  <c:v>#N/A</c:v>
                </c:pt>
                <c:pt idx="4265">
                  <c:v>#N/A</c:v>
                </c:pt>
                <c:pt idx="4266">
                  <c:v>#N/A</c:v>
                </c:pt>
                <c:pt idx="4267">
                  <c:v>#N/A</c:v>
                </c:pt>
                <c:pt idx="4268">
                  <c:v>#N/A</c:v>
                </c:pt>
                <c:pt idx="4269">
                  <c:v>#N/A</c:v>
                </c:pt>
                <c:pt idx="4270">
                  <c:v>#N/A</c:v>
                </c:pt>
                <c:pt idx="4271">
                  <c:v>#N/A</c:v>
                </c:pt>
                <c:pt idx="4272">
                  <c:v>#N/A</c:v>
                </c:pt>
                <c:pt idx="4273">
                  <c:v>#N/A</c:v>
                </c:pt>
                <c:pt idx="4274">
                  <c:v>#N/A</c:v>
                </c:pt>
                <c:pt idx="4275">
                  <c:v>#N/A</c:v>
                </c:pt>
                <c:pt idx="4276">
                  <c:v>#N/A</c:v>
                </c:pt>
                <c:pt idx="4277">
                  <c:v>#N/A</c:v>
                </c:pt>
                <c:pt idx="4278">
                  <c:v>#N/A</c:v>
                </c:pt>
                <c:pt idx="4279">
                  <c:v>#N/A</c:v>
                </c:pt>
                <c:pt idx="4280">
                  <c:v>#N/A</c:v>
                </c:pt>
                <c:pt idx="4281">
                  <c:v>#N/A</c:v>
                </c:pt>
                <c:pt idx="4282">
                  <c:v>#N/A</c:v>
                </c:pt>
                <c:pt idx="4283">
                  <c:v>#N/A</c:v>
                </c:pt>
                <c:pt idx="4284">
                  <c:v>#N/A</c:v>
                </c:pt>
                <c:pt idx="4285">
                  <c:v>#N/A</c:v>
                </c:pt>
                <c:pt idx="4286">
                  <c:v>#N/A</c:v>
                </c:pt>
                <c:pt idx="4287">
                  <c:v>#N/A</c:v>
                </c:pt>
                <c:pt idx="4288">
                  <c:v>#N/A</c:v>
                </c:pt>
                <c:pt idx="4289">
                  <c:v>#N/A</c:v>
                </c:pt>
                <c:pt idx="4290">
                  <c:v>#N/A</c:v>
                </c:pt>
                <c:pt idx="4291">
                  <c:v>#N/A</c:v>
                </c:pt>
                <c:pt idx="4292">
                  <c:v>#N/A</c:v>
                </c:pt>
                <c:pt idx="4293">
                  <c:v>#N/A</c:v>
                </c:pt>
                <c:pt idx="4294">
                  <c:v>#N/A</c:v>
                </c:pt>
                <c:pt idx="4295">
                  <c:v>#N/A</c:v>
                </c:pt>
                <c:pt idx="4296">
                  <c:v>#N/A</c:v>
                </c:pt>
                <c:pt idx="4297">
                  <c:v>#N/A</c:v>
                </c:pt>
                <c:pt idx="4298">
                  <c:v>#N/A</c:v>
                </c:pt>
                <c:pt idx="4299">
                  <c:v>#N/A</c:v>
                </c:pt>
                <c:pt idx="4300">
                  <c:v>#N/A</c:v>
                </c:pt>
                <c:pt idx="4301">
                  <c:v>#N/A</c:v>
                </c:pt>
                <c:pt idx="4302">
                  <c:v>#N/A</c:v>
                </c:pt>
                <c:pt idx="4303">
                  <c:v>#N/A</c:v>
                </c:pt>
                <c:pt idx="4304">
                  <c:v>#N/A</c:v>
                </c:pt>
                <c:pt idx="4305">
                  <c:v>#N/A</c:v>
                </c:pt>
                <c:pt idx="4306">
                  <c:v>#N/A</c:v>
                </c:pt>
                <c:pt idx="4307">
                  <c:v>#N/A</c:v>
                </c:pt>
                <c:pt idx="4308">
                  <c:v>#N/A</c:v>
                </c:pt>
                <c:pt idx="4309">
                  <c:v>#N/A</c:v>
                </c:pt>
                <c:pt idx="4310">
                  <c:v>#N/A</c:v>
                </c:pt>
                <c:pt idx="4311">
                  <c:v>#N/A</c:v>
                </c:pt>
                <c:pt idx="4312">
                  <c:v>#N/A</c:v>
                </c:pt>
                <c:pt idx="4313">
                  <c:v>#N/A</c:v>
                </c:pt>
                <c:pt idx="4314">
                  <c:v>#N/A</c:v>
                </c:pt>
                <c:pt idx="4315">
                  <c:v>#N/A</c:v>
                </c:pt>
                <c:pt idx="4316">
                  <c:v>#N/A</c:v>
                </c:pt>
                <c:pt idx="4317">
                  <c:v>#N/A</c:v>
                </c:pt>
                <c:pt idx="4318">
                  <c:v>#N/A</c:v>
                </c:pt>
                <c:pt idx="4319">
                  <c:v>#N/A</c:v>
                </c:pt>
                <c:pt idx="4320">
                  <c:v>#N/A</c:v>
                </c:pt>
                <c:pt idx="4321">
                  <c:v>#N/A</c:v>
                </c:pt>
                <c:pt idx="4322">
                  <c:v>#N/A</c:v>
                </c:pt>
                <c:pt idx="4323">
                  <c:v>#N/A</c:v>
                </c:pt>
                <c:pt idx="4324">
                  <c:v>#N/A</c:v>
                </c:pt>
                <c:pt idx="4325">
                  <c:v>#N/A</c:v>
                </c:pt>
                <c:pt idx="4326">
                  <c:v>#N/A</c:v>
                </c:pt>
                <c:pt idx="4327">
                  <c:v>#N/A</c:v>
                </c:pt>
                <c:pt idx="4328">
                  <c:v>#N/A</c:v>
                </c:pt>
                <c:pt idx="4329">
                  <c:v>#N/A</c:v>
                </c:pt>
                <c:pt idx="4330">
                  <c:v>#N/A</c:v>
                </c:pt>
                <c:pt idx="4331">
                  <c:v>#N/A</c:v>
                </c:pt>
                <c:pt idx="4332">
                  <c:v>#N/A</c:v>
                </c:pt>
                <c:pt idx="4333">
                  <c:v>#N/A</c:v>
                </c:pt>
                <c:pt idx="4334">
                  <c:v>#N/A</c:v>
                </c:pt>
                <c:pt idx="4335">
                  <c:v>#N/A</c:v>
                </c:pt>
                <c:pt idx="4336">
                  <c:v>#N/A</c:v>
                </c:pt>
                <c:pt idx="4337">
                  <c:v>#N/A</c:v>
                </c:pt>
                <c:pt idx="4338">
                  <c:v>#N/A</c:v>
                </c:pt>
                <c:pt idx="4339">
                  <c:v>#N/A</c:v>
                </c:pt>
                <c:pt idx="4340">
                  <c:v>#N/A</c:v>
                </c:pt>
                <c:pt idx="4341">
                  <c:v>#N/A</c:v>
                </c:pt>
                <c:pt idx="4342">
                  <c:v>#N/A</c:v>
                </c:pt>
                <c:pt idx="4343">
                  <c:v>#N/A</c:v>
                </c:pt>
                <c:pt idx="4344">
                  <c:v>#N/A</c:v>
                </c:pt>
                <c:pt idx="4345">
                  <c:v>#N/A</c:v>
                </c:pt>
                <c:pt idx="4346">
                  <c:v>#N/A</c:v>
                </c:pt>
                <c:pt idx="4347">
                  <c:v>#N/A</c:v>
                </c:pt>
                <c:pt idx="4348">
                  <c:v>#N/A</c:v>
                </c:pt>
                <c:pt idx="4349">
                  <c:v>#N/A</c:v>
                </c:pt>
                <c:pt idx="4350">
                  <c:v>#N/A</c:v>
                </c:pt>
                <c:pt idx="4351">
                  <c:v>#N/A</c:v>
                </c:pt>
                <c:pt idx="4352">
                  <c:v>#N/A</c:v>
                </c:pt>
                <c:pt idx="4353">
                  <c:v>#N/A</c:v>
                </c:pt>
                <c:pt idx="4354">
                  <c:v>#N/A</c:v>
                </c:pt>
                <c:pt idx="4355">
                  <c:v>#N/A</c:v>
                </c:pt>
                <c:pt idx="4356">
                  <c:v>#N/A</c:v>
                </c:pt>
                <c:pt idx="4357">
                  <c:v>#N/A</c:v>
                </c:pt>
                <c:pt idx="4358">
                  <c:v>#N/A</c:v>
                </c:pt>
                <c:pt idx="4359">
                  <c:v>#N/A</c:v>
                </c:pt>
                <c:pt idx="4360">
                  <c:v>#N/A</c:v>
                </c:pt>
                <c:pt idx="4361">
                  <c:v>#N/A</c:v>
                </c:pt>
                <c:pt idx="4362">
                  <c:v>#N/A</c:v>
                </c:pt>
                <c:pt idx="4363">
                  <c:v>#N/A</c:v>
                </c:pt>
                <c:pt idx="4364">
                  <c:v>#N/A</c:v>
                </c:pt>
                <c:pt idx="4365">
                  <c:v>#N/A</c:v>
                </c:pt>
                <c:pt idx="4366">
                  <c:v>#N/A</c:v>
                </c:pt>
                <c:pt idx="4367">
                  <c:v>#N/A</c:v>
                </c:pt>
                <c:pt idx="4368">
                  <c:v>#N/A</c:v>
                </c:pt>
                <c:pt idx="4369">
                  <c:v>#N/A</c:v>
                </c:pt>
                <c:pt idx="4370">
                  <c:v>#N/A</c:v>
                </c:pt>
                <c:pt idx="4371">
                  <c:v>#N/A</c:v>
                </c:pt>
                <c:pt idx="4372">
                  <c:v>#N/A</c:v>
                </c:pt>
                <c:pt idx="4373">
                  <c:v>#N/A</c:v>
                </c:pt>
                <c:pt idx="4374">
                  <c:v>#N/A</c:v>
                </c:pt>
                <c:pt idx="4375">
                  <c:v>#N/A</c:v>
                </c:pt>
                <c:pt idx="4376">
                  <c:v>#N/A</c:v>
                </c:pt>
                <c:pt idx="4377">
                  <c:v>#N/A</c:v>
                </c:pt>
                <c:pt idx="4378">
                  <c:v>#N/A</c:v>
                </c:pt>
                <c:pt idx="4379">
                  <c:v>#N/A</c:v>
                </c:pt>
                <c:pt idx="4380">
                  <c:v>#N/A</c:v>
                </c:pt>
                <c:pt idx="4381">
                  <c:v>#N/A</c:v>
                </c:pt>
                <c:pt idx="4382">
                  <c:v>#N/A</c:v>
                </c:pt>
                <c:pt idx="4383">
                  <c:v>#N/A</c:v>
                </c:pt>
                <c:pt idx="4384">
                  <c:v>#N/A</c:v>
                </c:pt>
                <c:pt idx="4385">
                  <c:v>#N/A</c:v>
                </c:pt>
                <c:pt idx="4386">
                  <c:v>#N/A</c:v>
                </c:pt>
                <c:pt idx="4387">
                  <c:v>#N/A</c:v>
                </c:pt>
                <c:pt idx="4388">
                  <c:v>#N/A</c:v>
                </c:pt>
                <c:pt idx="4389">
                  <c:v>#N/A</c:v>
                </c:pt>
                <c:pt idx="4390">
                  <c:v>#N/A</c:v>
                </c:pt>
                <c:pt idx="4391">
                  <c:v>#N/A</c:v>
                </c:pt>
                <c:pt idx="4392">
                  <c:v>#N/A</c:v>
                </c:pt>
                <c:pt idx="4393">
                  <c:v>#N/A</c:v>
                </c:pt>
                <c:pt idx="4394">
                  <c:v>#N/A</c:v>
                </c:pt>
                <c:pt idx="4395">
                  <c:v>#N/A</c:v>
                </c:pt>
                <c:pt idx="4396">
                  <c:v>#N/A</c:v>
                </c:pt>
                <c:pt idx="4397">
                  <c:v>#N/A</c:v>
                </c:pt>
                <c:pt idx="4398">
                  <c:v>#N/A</c:v>
                </c:pt>
                <c:pt idx="4399">
                  <c:v>#N/A</c:v>
                </c:pt>
                <c:pt idx="4400">
                  <c:v>#N/A</c:v>
                </c:pt>
                <c:pt idx="4401">
                  <c:v>#N/A</c:v>
                </c:pt>
                <c:pt idx="4402">
                  <c:v>#N/A</c:v>
                </c:pt>
                <c:pt idx="4403">
                  <c:v>#N/A</c:v>
                </c:pt>
                <c:pt idx="4404">
                  <c:v>#N/A</c:v>
                </c:pt>
                <c:pt idx="4405">
                  <c:v>#N/A</c:v>
                </c:pt>
                <c:pt idx="4406">
                  <c:v>#N/A</c:v>
                </c:pt>
                <c:pt idx="4407">
                  <c:v>#N/A</c:v>
                </c:pt>
                <c:pt idx="4408">
                  <c:v>#N/A</c:v>
                </c:pt>
                <c:pt idx="4409">
                  <c:v>#N/A</c:v>
                </c:pt>
                <c:pt idx="4410">
                  <c:v>#N/A</c:v>
                </c:pt>
                <c:pt idx="4411">
                  <c:v>#N/A</c:v>
                </c:pt>
                <c:pt idx="4412">
                  <c:v>#N/A</c:v>
                </c:pt>
                <c:pt idx="4413">
                  <c:v>#N/A</c:v>
                </c:pt>
                <c:pt idx="4414">
                  <c:v>#N/A</c:v>
                </c:pt>
                <c:pt idx="4415">
                  <c:v>#N/A</c:v>
                </c:pt>
                <c:pt idx="4416">
                  <c:v>#N/A</c:v>
                </c:pt>
                <c:pt idx="4417">
                  <c:v>#N/A</c:v>
                </c:pt>
                <c:pt idx="4418">
                  <c:v>#N/A</c:v>
                </c:pt>
                <c:pt idx="4419">
                  <c:v>#N/A</c:v>
                </c:pt>
                <c:pt idx="4420">
                  <c:v>#N/A</c:v>
                </c:pt>
                <c:pt idx="4421">
                  <c:v>#N/A</c:v>
                </c:pt>
                <c:pt idx="4422">
                  <c:v>#N/A</c:v>
                </c:pt>
                <c:pt idx="4423">
                  <c:v>#N/A</c:v>
                </c:pt>
                <c:pt idx="4424">
                  <c:v>#N/A</c:v>
                </c:pt>
                <c:pt idx="4425">
                  <c:v>#N/A</c:v>
                </c:pt>
                <c:pt idx="4426">
                  <c:v>#N/A</c:v>
                </c:pt>
                <c:pt idx="4427">
                  <c:v>#N/A</c:v>
                </c:pt>
                <c:pt idx="4428">
                  <c:v>#N/A</c:v>
                </c:pt>
                <c:pt idx="4429">
                  <c:v>#N/A</c:v>
                </c:pt>
                <c:pt idx="4430">
                  <c:v>#N/A</c:v>
                </c:pt>
                <c:pt idx="4431">
                  <c:v>#N/A</c:v>
                </c:pt>
                <c:pt idx="4432">
                  <c:v>#N/A</c:v>
                </c:pt>
                <c:pt idx="4433">
                  <c:v>#N/A</c:v>
                </c:pt>
                <c:pt idx="4434">
                  <c:v>#N/A</c:v>
                </c:pt>
                <c:pt idx="4435">
                  <c:v>#N/A</c:v>
                </c:pt>
                <c:pt idx="4436">
                  <c:v>#N/A</c:v>
                </c:pt>
                <c:pt idx="4437">
                  <c:v>#N/A</c:v>
                </c:pt>
                <c:pt idx="4438">
                  <c:v>#N/A</c:v>
                </c:pt>
                <c:pt idx="4439">
                  <c:v>#N/A</c:v>
                </c:pt>
                <c:pt idx="4440">
                  <c:v>#N/A</c:v>
                </c:pt>
                <c:pt idx="4441">
                  <c:v>#N/A</c:v>
                </c:pt>
                <c:pt idx="4442">
                  <c:v>#N/A</c:v>
                </c:pt>
                <c:pt idx="4443">
                  <c:v>#N/A</c:v>
                </c:pt>
                <c:pt idx="4444">
                  <c:v>#N/A</c:v>
                </c:pt>
                <c:pt idx="4445">
                  <c:v>#N/A</c:v>
                </c:pt>
                <c:pt idx="4446">
                  <c:v>#N/A</c:v>
                </c:pt>
                <c:pt idx="4447">
                  <c:v>#N/A</c:v>
                </c:pt>
                <c:pt idx="4448">
                  <c:v>#N/A</c:v>
                </c:pt>
                <c:pt idx="4449">
                  <c:v>#N/A</c:v>
                </c:pt>
                <c:pt idx="4450">
                  <c:v>#N/A</c:v>
                </c:pt>
                <c:pt idx="4451">
                  <c:v>#N/A</c:v>
                </c:pt>
                <c:pt idx="4452">
                  <c:v>#N/A</c:v>
                </c:pt>
                <c:pt idx="4453">
                  <c:v>#N/A</c:v>
                </c:pt>
                <c:pt idx="4454">
                  <c:v>#N/A</c:v>
                </c:pt>
                <c:pt idx="4455">
                  <c:v>#N/A</c:v>
                </c:pt>
                <c:pt idx="4456">
                  <c:v>#N/A</c:v>
                </c:pt>
                <c:pt idx="4457">
                  <c:v>#N/A</c:v>
                </c:pt>
                <c:pt idx="4458">
                  <c:v>#N/A</c:v>
                </c:pt>
                <c:pt idx="4459">
                  <c:v>#N/A</c:v>
                </c:pt>
                <c:pt idx="4460">
                  <c:v>#N/A</c:v>
                </c:pt>
                <c:pt idx="4461">
                  <c:v>#N/A</c:v>
                </c:pt>
                <c:pt idx="4462">
                  <c:v>#N/A</c:v>
                </c:pt>
                <c:pt idx="4463">
                  <c:v>#N/A</c:v>
                </c:pt>
                <c:pt idx="4464">
                  <c:v>#N/A</c:v>
                </c:pt>
                <c:pt idx="4465">
                  <c:v>#N/A</c:v>
                </c:pt>
                <c:pt idx="4466">
                  <c:v>#N/A</c:v>
                </c:pt>
                <c:pt idx="4467">
                  <c:v>#N/A</c:v>
                </c:pt>
                <c:pt idx="4468">
                  <c:v>#N/A</c:v>
                </c:pt>
                <c:pt idx="4469">
                  <c:v>#N/A</c:v>
                </c:pt>
                <c:pt idx="4470">
                  <c:v>#N/A</c:v>
                </c:pt>
                <c:pt idx="4471">
                  <c:v>#N/A</c:v>
                </c:pt>
                <c:pt idx="4472">
                  <c:v>#N/A</c:v>
                </c:pt>
                <c:pt idx="4473">
                  <c:v>#N/A</c:v>
                </c:pt>
                <c:pt idx="4474">
                  <c:v>#N/A</c:v>
                </c:pt>
                <c:pt idx="4475">
                  <c:v>#N/A</c:v>
                </c:pt>
                <c:pt idx="4476">
                  <c:v>#N/A</c:v>
                </c:pt>
                <c:pt idx="4477">
                  <c:v>#N/A</c:v>
                </c:pt>
                <c:pt idx="4478">
                  <c:v>#N/A</c:v>
                </c:pt>
                <c:pt idx="4479">
                  <c:v>#N/A</c:v>
                </c:pt>
                <c:pt idx="4480">
                  <c:v>#N/A</c:v>
                </c:pt>
                <c:pt idx="4481">
                  <c:v>#N/A</c:v>
                </c:pt>
                <c:pt idx="4482">
                  <c:v>#N/A</c:v>
                </c:pt>
                <c:pt idx="4483">
                  <c:v>#N/A</c:v>
                </c:pt>
                <c:pt idx="4484">
                  <c:v>#N/A</c:v>
                </c:pt>
                <c:pt idx="4485">
                  <c:v>#N/A</c:v>
                </c:pt>
                <c:pt idx="4486">
                  <c:v>#N/A</c:v>
                </c:pt>
                <c:pt idx="4487">
                  <c:v>#N/A</c:v>
                </c:pt>
                <c:pt idx="4488">
                  <c:v>#N/A</c:v>
                </c:pt>
                <c:pt idx="4489">
                  <c:v>#N/A</c:v>
                </c:pt>
                <c:pt idx="4490">
                  <c:v>#N/A</c:v>
                </c:pt>
                <c:pt idx="4491">
                  <c:v>#N/A</c:v>
                </c:pt>
                <c:pt idx="4492">
                  <c:v>#N/A</c:v>
                </c:pt>
                <c:pt idx="4493">
                  <c:v>#N/A</c:v>
                </c:pt>
                <c:pt idx="4494">
                  <c:v>#N/A</c:v>
                </c:pt>
                <c:pt idx="4495">
                  <c:v>#N/A</c:v>
                </c:pt>
                <c:pt idx="4496">
                  <c:v>#N/A</c:v>
                </c:pt>
                <c:pt idx="4497">
                  <c:v>#N/A</c:v>
                </c:pt>
                <c:pt idx="4498">
                  <c:v>#N/A</c:v>
                </c:pt>
                <c:pt idx="4499">
                  <c:v>#N/A</c:v>
                </c:pt>
                <c:pt idx="4500">
                  <c:v>#N/A</c:v>
                </c:pt>
                <c:pt idx="4501">
                  <c:v>#N/A</c:v>
                </c:pt>
                <c:pt idx="4502">
                  <c:v>#N/A</c:v>
                </c:pt>
                <c:pt idx="4503">
                  <c:v>#N/A</c:v>
                </c:pt>
                <c:pt idx="4504">
                  <c:v>#N/A</c:v>
                </c:pt>
                <c:pt idx="4505">
                  <c:v>#N/A</c:v>
                </c:pt>
                <c:pt idx="4506">
                  <c:v>#N/A</c:v>
                </c:pt>
                <c:pt idx="4507">
                  <c:v>#N/A</c:v>
                </c:pt>
                <c:pt idx="4508">
                  <c:v>#N/A</c:v>
                </c:pt>
                <c:pt idx="4509">
                  <c:v>#N/A</c:v>
                </c:pt>
                <c:pt idx="4510">
                  <c:v>#N/A</c:v>
                </c:pt>
                <c:pt idx="4511">
                  <c:v>#N/A</c:v>
                </c:pt>
                <c:pt idx="4512">
                  <c:v>#N/A</c:v>
                </c:pt>
                <c:pt idx="4513">
                  <c:v>#N/A</c:v>
                </c:pt>
                <c:pt idx="4514">
                  <c:v>#N/A</c:v>
                </c:pt>
                <c:pt idx="4515">
                  <c:v>#N/A</c:v>
                </c:pt>
                <c:pt idx="4516">
                  <c:v>#N/A</c:v>
                </c:pt>
                <c:pt idx="4517">
                  <c:v>#N/A</c:v>
                </c:pt>
                <c:pt idx="4518">
                  <c:v>#N/A</c:v>
                </c:pt>
                <c:pt idx="4519">
                  <c:v>#N/A</c:v>
                </c:pt>
                <c:pt idx="4520">
                  <c:v>#N/A</c:v>
                </c:pt>
                <c:pt idx="4521">
                  <c:v>#N/A</c:v>
                </c:pt>
                <c:pt idx="4522">
                  <c:v>#N/A</c:v>
                </c:pt>
                <c:pt idx="4523">
                  <c:v>#N/A</c:v>
                </c:pt>
                <c:pt idx="4524">
                  <c:v>#N/A</c:v>
                </c:pt>
                <c:pt idx="4525">
                  <c:v>#N/A</c:v>
                </c:pt>
                <c:pt idx="4526">
                  <c:v>#N/A</c:v>
                </c:pt>
                <c:pt idx="4527">
                  <c:v>#N/A</c:v>
                </c:pt>
                <c:pt idx="4528">
                  <c:v>#N/A</c:v>
                </c:pt>
                <c:pt idx="4529">
                  <c:v>#N/A</c:v>
                </c:pt>
                <c:pt idx="4530">
                  <c:v>#N/A</c:v>
                </c:pt>
                <c:pt idx="4531">
                  <c:v>#N/A</c:v>
                </c:pt>
                <c:pt idx="4532">
                  <c:v>#N/A</c:v>
                </c:pt>
                <c:pt idx="4533">
                  <c:v>#N/A</c:v>
                </c:pt>
                <c:pt idx="4534">
                  <c:v>#N/A</c:v>
                </c:pt>
                <c:pt idx="4535">
                  <c:v>#N/A</c:v>
                </c:pt>
                <c:pt idx="4536">
                  <c:v>#N/A</c:v>
                </c:pt>
                <c:pt idx="4537">
                  <c:v>#N/A</c:v>
                </c:pt>
                <c:pt idx="4538">
                  <c:v>#N/A</c:v>
                </c:pt>
                <c:pt idx="4539">
                  <c:v>#N/A</c:v>
                </c:pt>
                <c:pt idx="4540">
                  <c:v>#N/A</c:v>
                </c:pt>
                <c:pt idx="4541">
                  <c:v>#N/A</c:v>
                </c:pt>
                <c:pt idx="4542">
                  <c:v>#N/A</c:v>
                </c:pt>
                <c:pt idx="4543">
                  <c:v>#N/A</c:v>
                </c:pt>
                <c:pt idx="4544">
                  <c:v>#N/A</c:v>
                </c:pt>
                <c:pt idx="4545">
                  <c:v>#N/A</c:v>
                </c:pt>
                <c:pt idx="4546">
                  <c:v>#N/A</c:v>
                </c:pt>
                <c:pt idx="4547">
                  <c:v>#N/A</c:v>
                </c:pt>
                <c:pt idx="4548">
                  <c:v>#N/A</c:v>
                </c:pt>
                <c:pt idx="4549">
                  <c:v>#N/A</c:v>
                </c:pt>
                <c:pt idx="4550">
                  <c:v>#N/A</c:v>
                </c:pt>
                <c:pt idx="4551">
                  <c:v>#N/A</c:v>
                </c:pt>
                <c:pt idx="4552">
                  <c:v>#N/A</c:v>
                </c:pt>
                <c:pt idx="4553">
                  <c:v>#N/A</c:v>
                </c:pt>
                <c:pt idx="4554">
                  <c:v>#N/A</c:v>
                </c:pt>
                <c:pt idx="4555">
                  <c:v>#N/A</c:v>
                </c:pt>
                <c:pt idx="4556">
                  <c:v>#N/A</c:v>
                </c:pt>
                <c:pt idx="4557">
                  <c:v>#N/A</c:v>
                </c:pt>
                <c:pt idx="4558">
                  <c:v>#N/A</c:v>
                </c:pt>
                <c:pt idx="4559">
                  <c:v>#N/A</c:v>
                </c:pt>
                <c:pt idx="4560">
                  <c:v>#N/A</c:v>
                </c:pt>
                <c:pt idx="4561">
                  <c:v>#N/A</c:v>
                </c:pt>
                <c:pt idx="4562">
                  <c:v>#N/A</c:v>
                </c:pt>
                <c:pt idx="4563">
                  <c:v>#N/A</c:v>
                </c:pt>
                <c:pt idx="4564">
                  <c:v>#N/A</c:v>
                </c:pt>
                <c:pt idx="4565">
                  <c:v>#N/A</c:v>
                </c:pt>
                <c:pt idx="4566">
                  <c:v>#N/A</c:v>
                </c:pt>
                <c:pt idx="4567">
                  <c:v>#N/A</c:v>
                </c:pt>
                <c:pt idx="4568">
                  <c:v>#N/A</c:v>
                </c:pt>
                <c:pt idx="4569">
                  <c:v>#N/A</c:v>
                </c:pt>
                <c:pt idx="4570">
                  <c:v>#N/A</c:v>
                </c:pt>
                <c:pt idx="4571">
                  <c:v>#N/A</c:v>
                </c:pt>
                <c:pt idx="4572">
                  <c:v>#N/A</c:v>
                </c:pt>
                <c:pt idx="4573">
                  <c:v>#N/A</c:v>
                </c:pt>
                <c:pt idx="4574">
                  <c:v>#N/A</c:v>
                </c:pt>
                <c:pt idx="4575">
                  <c:v>#N/A</c:v>
                </c:pt>
                <c:pt idx="4576">
                  <c:v>#N/A</c:v>
                </c:pt>
                <c:pt idx="4577">
                  <c:v>#N/A</c:v>
                </c:pt>
                <c:pt idx="4578">
                  <c:v>#N/A</c:v>
                </c:pt>
                <c:pt idx="4579">
                  <c:v>#N/A</c:v>
                </c:pt>
                <c:pt idx="4580">
                  <c:v>#N/A</c:v>
                </c:pt>
                <c:pt idx="4581">
                  <c:v>#N/A</c:v>
                </c:pt>
                <c:pt idx="4582">
                  <c:v>#N/A</c:v>
                </c:pt>
                <c:pt idx="4583">
                  <c:v>#N/A</c:v>
                </c:pt>
                <c:pt idx="4584">
                  <c:v>#N/A</c:v>
                </c:pt>
                <c:pt idx="4585">
                  <c:v>#N/A</c:v>
                </c:pt>
                <c:pt idx="4586">
                  <c:v>#N/A</c:v>
                </c:pt>
                <c:pt idx="4587">
                  <c:v>#N/A</c:v>
                </c:pt>
                <c:pt idx="4588">
                  <c:v>#N/A</c:v>
                </c:pt>
                <c:pt idx="4589">
                  <c:v>#N/A</c:v>
                </c:pt>
                <c:pt idx="4590">
                  <c:v>#N/A</c:v>
                </c:pt>
                <c:pt idx="4591">
                  <c:v>#N/A</c:v>
                </c:pt>
                <c:pt idx="4592">
                  <c:v>#N/A</c:v>
                </c:pt>
                <c:pt idx="4593">
                  <c:v>#N/A</c:v>
                </c:pt>
                <c:pt idx="4594">
                  <c:v>#N/A</c:v>
                </c:pt>
                <c:pt idx="4595">
                  <c:v>#N/A</c:v>
                </c:pt>
                <c:pt idx="4596">
                  <c:v>#N/A</c:v>
                </c:pt>
                <c:pt idx="4597">
                  <c:v>#N/A</c:v>
                </c:pt>
                <c:pt idx="4598">
                  <c:v>#N/A</c:v>
                </c:pt>
                <c:pt idx="4599">
                  <c:v>#N/A</c:v>
                </c:pt>
                <c:pt idx="4600">
                  <c:v>#N/A</c:v>
                </c:pt>
                <c:pt idx="4601">
                  <c:v>#N/A</c:v>
                </c:pt>
                <c:pt idx="4602">
                  <c:v>#N/A</c:v>
                </c:pt>
                <c:pt idx="4603">
                  <c:v>#N/A</c:v>
                </c:pt>
                <c:pt idx="4604">
                  <c:v>#N/A</c:v>
                </c:pt>
                <c:pt idx="4605">
                  <c:v>#N/A</c:v>
                </c:pt>
                <c:pt idx="4606">
                  <c:v>#N/A</c:v>
                </c:pt>
                <c:pt idx="4607">
                  <c:v>#N/A</c:v>
                </c:pt>
                <c:pt idx="4608">
                  <c:v>#N/A</c:v>
                </c:pt>
                <c:pt idx="4609">
                  <c:v>#N/A</c:v>
                </c:pt>
                <c:pt idx="4610">
                  <c:v>#N/A</c:v>
                </c:pt>
                <c:pt idx="4611">
                  <c:v>#N/A</c:v>
                </c:pt>
                <c:pt idx="4612">
                  <c:v>#N/A</c:v>
                </c:pt>
                <c:pt idx="4613">
                  <c:v>#N/A</c:v>
                </c:pt>
                <c:pt idx="4614">
                  <c:v>#N/A</c:v>
                </c:pt>
                <c:pt idx="4615">
                  <c:v>#N/A</c:v>
                </c:pt>
                <c:pt idx="4616">
                  <c:v>#N/A</c:v>
                </c:pt>
                <c:pt idx="4617">
                  <c:v>#N/A</c:v>
                </c:pt>
                <c:pt idx="4618">
                  <c:v>#N/A</c:v>
                </c:pt>
                <c:pt idx="4619">
                  <c:v>#N/A</c:v>
                </c:pt>
                <c:pt idx="4620">
                  <c:v>#N/A</c:v>
                </c:pt>
                <c:pt idx="4621">
                  <c:v>#N/A</c:v>
                </c:pt>
                <c:pt idx="4622">
                  <c:v>#N/A</c:v>
                </c:pt>
                <c:pt idx="4623">
                  <c:v>#N/A</c:v>
                </c:pt>
                <c:pt idx="4624">
                  <c:v>#N/A</c:v>
                </c:pt>
                <c:pt idx="4625">
                  <c:v>#N/A</c:v>
                </c:pt>
                <c:pt idx="4626">
                  <c:v>#N/A</c:v>
                </c:pt>
                <c:pt idx="4627">
                  <c:v>#N/A</c:v>
                </c:pt>
                <c:pt idx="4628">
                  <c:v>#N/A</c:v>
                </c:pt>
                <c:pt idx="4629">
                  <c:v>#N/A</c:v>
                </c:pt>
                <c:pt idx="4630">
                  <c:v>#N/A</c:v>
                </c:pt>
                <c:pt idx="4631">
                  <c:v>#N/A</c:v>
                </c:pt>
                <c:pt idx="4632">
                  <c:v>#N/A</c:v>
                </c:pt>
                <c:pt idx="4633">
                  <c:v>#N/A</c:v>
                </c:pt>
                <c:pt idx="4634">
                  <c:v>#N/A</c:v>
                </c:pt>
                <c:pt idx="4635">
                  <c:v>#N/A</c:v>
                </c:pt>
                <c:pt idx="4636">
                  <c:v>#N/A</c:v>
                </c:pt>
                <c:pt idx="4637">
                  <c:v>#N/A</c:v>
                </c:pt>
                <c:pt idx="4638">
                  <c:v>#N/A</c:v>
                </c:pt>
                <c:pt idx="4639">
                  <c:v>#N/A</c:v>
                </c:pt>
                <c:pt idx="4640">
                  <c:v>#N/A</c:v>
                </c:pt>
                <c:pt idx="4641">
                  <c:v>#N/A</c:v>
                </c:pt>
                <c:pt idx="4642">
                  <c:v>#N/A</c:v>
                </c:pt>
                <c:pt idx="4643">
                  <c:v>#N/A</c:v>
                </c:pt>
                <c:pt idx="4644">
                  <c:v>#N/A</c:v>
                </c:pt>
                <c:pt idx="4645">
                  <c:v>#N/A</c:v>
                </c:pt>
                <c:pt idx="4646">
                  <c:v>#N/A</c:v>
                </c:pt>
                <c:pt idx="4647">
                  <c:v>#N/A</c:v>
                </c:pt>
                <c:pt idx="4648">
                  <c:v>#N/A</c:v>
                </c:pt>
                <c:pt idx="4649">
                  <c:v>#N/A</c:v>
                </c:pt>
                <c:pt idx="4650">
                  <c:v>#N/A</c:v>
                </c:pt>
                <c:pt idx="4651">
                  <c:v>#N/A</c:v>
                </c:pt>
                <c:pt idx="4652">
                  <c:v>#N/A</c:v>
                </c:pt>
                <c:pt idx="4653">
                  <c:v>#N/A</c:v>
                </c:pt>
                <c:pt idx="4654">
                  <c:v>#N/A</c:v>
                </c:pt>
                <c:pt idx="4655">
                  <c:v>#N/A</c:v>
                </c:pt>
                <c:pt idx="4656">
                  <c:v>#N/A</c:v>
                </c:pt>
                <c:pt idx="4657">
                  <c:v>#N/A</c:v>
                </c:pt>
                <c:pt idx="4658">
                  <c:v>#N/A</c:v>
                </c:pt>
                <c:pt idx="4659">
                  <c:v>#N/A</c:v>
                </c:pt>
                <c:pt idx="4660">
                  <c:v>#N/A</c:v>
                </c:pt>
                <c:pt idx="4661">
                  <c:v>#N/A</c:v>
                </c:pt>
                <c:pt idx="4662">
                  <c:v>#N/A</c:v>
                </c:pt>
                <c:pt idx="4663">
                  <c:v>#N/A</c:v>
                </c:pt>
                <c:pt idx="4664">
                  <c:v>#N/A</c:v>
                </c:pt>
                <c:pt idx="4665">
                  <c:v>#N/A</c:v>
                </c:pt>
                <c:pt idx="4666">
                  <c:v>#N/A</c:v>
                </c:pt>
                <c:pt idx="4667">
                  <c:v>#N/A</c:v>
                </c:pt>
                <c:pt idx="4668">
                  <c:v>#N/A</c:v>
                </c:pt>
                <c:pt idx="4669">
                  <c:v>#N/A</c:v>
                </c:pt>
                <c:pt idx="4670">
                  <c:v>#N/A</c:v>
                </c:pt>
                <c:pt idx="4671">
                  <c:v>#N/A</c:v>
                </c:pt>
                <c:pt idx="4672">
                  <c:v>#N/A</c:v>
                </c:pt>
                <c:pt idx="4673">
                  <c:v>#N/A</c:v>
                </c:pt>
                <c:pt idx="4674">
                  <c:v>#N/A</c:v>
                </c:pt>
                <c:pt idx="4675">
                  <c:v>#N/A</c:v>
                </c:pt>
                <c:pt idx="4676">
                  <c:v>#N/A</c:v>
                </c:pt>
                <c:pt idx="4677">
                  <c:v>#N/A</c:v>
                </c:pt>
                <c:pt idx="4678">
                  <c:v>#N/A</c:v>
                </c:pt>
                <c:pt idx="4679">
                  <c:v>#N/A</c:v>
                </c:pt>
                <c:pt idx="4680">
                  <c:v>#N/A</c:v>
                </c:pt>
                <c:pt idx="4681">
                  <c:v>#N/A</c:v>
                </c:pt>
                <c:pt idx="4682">
                  <c:v>#N/A</c:v>
                </c:pt>
                <c:pt idx="4683">
                  <c:v>#N/A</c:v>
                </c:pt>
                <c:pt idx="4684">
                  <c:v>#N/A</c:v>
                </c:pt>
                <c:pt idx="4685">
                  <c:v>#N/A</c:v>
                </c:pt>
                <c:pt idx="4686">
                  <c:v>#N/A</c:v>
                </c:pt>
                <c:pt idx="4687">
                  <c:v>#N/A</c:v>
                </c:pt>
                <c:pt idx="4688">
                  <c:v>#N/A</c:v>
                </c:pt>
                <c:pt idx="4689">
                  <c:v>#N/A</c:v>
                </c:pt>
                <c:pt idx="4690">
                  <c:v>#N/A</c:v>
                </c:pt>
                <c:pt idx="4691">
                  <c:v>#N/A</c:v>
                </c:pt>
                <c:pt idx="4692">
                  <c:v>#N/A</c:v>
                </c:pt>
                <c:pt idx="4693">
                  <c:v>#N/A</c:v>
                </c:pt>
                <c:pt idx="4694">
                  <c:v>#N/A</c:v>
                </c:pt>
                <c:pt idx="4695">
                  <c:v>#N/A</c:v>
                </c:pt>
                <c:pt idx="4696">
                  <c:v>#N/A</c:v>
                </c:pt>
                <c:pt idx="4697">
                  <c:v>#N/A</c:v>
                </c:pt>
                <c:pt idx="4698">
                  <c:v>#N/A</c:v>
                </c:pt>
                <c:pt idx="4699">
                  <c:v>#N/A</c:v>
                </c:pt>
                <c:pt idx="4700">
                  <c:v>#N/A</c:v>
                </c:pt>
                <c:pt idx="4701">
                  <c:v>#N/A</c:v>
                </c:pt>
                <c:pt idx="4702">
                  <c:v>#N/A</c:v>
                </c:pt>
                <c:pt idx="4703">
                  <c:v>#N/A</c:v>
                </c:pt>
                <c:pt idx="4704">
                  <c:v>#N/A</c:v>
                </c:pt>
                <c:pt idx="4705">
                  <c:v>#N/A</c:v>
                </c:pt>
                <c:pt idx="4706">
                  <c:v>#N/A</c:v>
                </c:pt>
                <c:pt idx="4707">
                  <c:v>#N/A</c:v>
                </c:pt>
                <c:pt idx="4708">
                  <c:v>#N/A</c:v>
                </c:pt>
                <c:pt idx="4709">
                  <c:v>#N/A</c:v>
                </c:pt>
                <c:pt idx="4710">
                  <c:v>#N/A</c:v>
                </c:pt>
                <c:pt idx="4711">
                  <c:v>#N/A</c:v>
                </c:pt>
                <c:pt idx="4712">
                  <c:v>#N/A</c:v>
                </c:pt>
                <c:pt idx="4713">
                  <c:v>#N/A</c:v>
                </c:pt>
                <c:pt idx="4714">
                  <c:v>#N/A</c:v>
                </c:pt>
                <c:pt idx="4715">
                  <c:v>#N/A</c:v>
                </c:pt>
                <c:pt idx="4716">
                  <c:v>#N/A</c:v>
                </c:pt>
                <c:pt idx="4717">
                  <c:v>#N/A</c:v>
                </c:pt>
                <c:pt idx="4718">
                  <c:v>#N/A</c:v>
                </c:pt>
                <c:pt idx="4719">
                  <c:v>#N/A</c:v>
                </c:pt>
                <c:pt idx="4720">
                  <c:v>#N/A</c:v>
                </c:pt>
                <c:pt idx="4721">
                  <c:v>#N/A</c:v>
                </c:pt>
                <c:pt idx="4722">
                  <c:v>#N/A</c:v>
                </c:pt>
                <c:pt idx="4723">
                  <c:v>#N/A</c:v>
                </c:pt>
                <c:pt idx="4724">
                  <c:v>#N/A</c:v>
                </c:pt>
                <c:pt idx="4725">
                  <c:v>#N/A</c:v>
                </c:pt>
                <c:pt idx="4726">
                  <c:v>#N/A</c:v>
                </c:pt>
                <c:pt idx="4727">
                  <c:v>#N/A</c:v>
                </c:pt>
                <c:pt idx="4728">
                  <c:v>#N/A</c:v>
                </c:pt>
                <c:pt idx="4729">
                  <c:v>#N/A</c:v>
                </c:pt>
                <c:pt idx="4730">
                  <c:v>#N/A</c:v>
                </c:pt>
                <c:pt idx="4731">
                  <c:v>#N/A</c:v>
                </c:pt>
                <c:pt idx="4732">
                  <c:v>#N/A</c:v>
                </c:pt>
                <c:pt idx="4733">
                  <c:v>#N/A</c:v>
                </c:pt>
                <c:pt idx="4734">
                  <c:v>#N/A</c:v>
                </c:pt>
                <c:pt idx="4735">
                  <c:v>#N/A</c:v>
                </c:pt>
                <c:pt idx="4736">
                  <c:v>#N/A</c:v>
                </c:pt>
                <c:pt idx="4737">
                  <c:v>#N/A</c:v>
                </c:pt>
                <c:pt idx="4738">
                  <c:v>#N/A</c:v>
                </c:pt>
                <c:pt idx="4739">
                  <c:v>#N/A</c:v>
                </c:pt>
                <c:pt idx="4740">
                  <c:v>#N/A</c:v>
                </c:pt>
                <c:pt idx="4741">
                  <c:v>#N/A</c:v>
                </c:pt>
                <c:pt idx="4742">
                  <c:v>#N/A</c:v>
                </c:pt>
                <c:pt idx="4743">
                  <c:v>#N/A</c:v>
                </c:pt>
                <c:pt idx="4744">
                  <c:v>#N/A</c:v>
                </c:pt>
                <c:pt idx="4745">
                  <c:v>#N/A</c:v>
                </c:pt>
                <c:pt idx="4746">
                  <c:v>#N/A</c:v>
                </c:pt>
                <c:pt idx="4747">
                  <c:v>#N/A</c:v>
                </c:pt>
                <c:pt idx="4748">
                  <c:v>#N/A</c:v>
                </c:pt>
                <c:pt idx="4749">
                  <c:v>#N/A</c:v>
                </c:pt>
                <c:pt idx="4750">
                  <c:v>#N/A</c:v>
                </c:pt>
                <c:pt idx="4751">
                  <c:v>#N/A</c:v>
                </c:pt>
                <c:pt idx="4752">
                  <c:v>#N/A</c:v>
                </c:pt>
                <c:pt idx="4753">
                  <c:v>#N/A</c:v>
                </c:pt>
                <c:pt idx="4754">
                  <c:v>#N/A</c:v>
                </c:pt>
                <c:pt idx="4755">
                  <c:v>#N/A</c:v>
                </c:pt>
                <c:pt idx="4756">
                  <c:v>#N/A</c:v>
                </c:pt>
                <c:pt idx="4757">
                  <c:v>#N/A</c:v>
                </c:pt>
                <c:pt idx="4758">
                  <c:v>#N/A</c:v>
                </c:pt>
                <c:pt idx="4759">
                  <c:v>#N/A</c:v>
                </c:pt>
                <c:pt idx="4760">
                  <c:v>#N/A</c:v>
                </c:pt>
                <c:pt idx="4761">
                  <c:v>#N/A</c:v>
                </c:pt>
                <c:pt idx="4762">
                  <c:v>#N/A</c:v>
                </c:pt>
                <c:pt idx="4763">
                  <c:v>#N/A</c:v>
                </c:pt>
                <c:pt idx="4764">
                  <c:v>#N/A</c:v>
                </c:pt>
                <c:pt idx="4765">
                  <c:v>#N/A</c:v>
                </c:pt>
                <c:pt idx="4766">
                  <c:v>#N/A</c:v>
                </c:pt>
                <c:pt idx="4767">
                  <c:v>#N/A</c:v>
                </c:pt>
                <c:pt idx="4768">
                  <c:v>#N/A</c:v>
                </c:pt>
                <c:pt idx="4769">
                  <c:v>#N/A</c:v>
                </c:pt>
                <c:pt idx="4770">
                  <c:v>#N/A</c:v>
                </c:pt>
                <c:pt idx="4771">
                  <c:v>#N/A</c:v>
                </c:pt>
                <c:pt idx="4772">
                  <c:v>#N/A</c:v>
                </c:pt>
                <c:pt idx="4773">
                  <c:v>#N/A</c:v>
                </c:pt>
                <c:pt idx="4774">
                  <c:v>#N/A</c:v>
                </c:pt>
                <c:pt idx="4775">
                  <c:v>#N/A</c:v>
                </c:pt>
                <c:pt idx="4776">
                  <c:v>#N/A</c:v>
                </c:pt>
                <c:pt idx="4777">
                  <c:v>#N/A</c:v>
                </c:pt>
                <c:pt idx="4778">
                  <c:v>#N/A</c:v>
                </c:pt>
                <c:pt idx="4779">
                  <c:v>#N/A</c:v>
                </c:pt>
                <c:pt idx="4780">
                  <c:v>#N/A</c:v>
                </c:pt>
                <c:pt idx="4781">
                  <c:v>#N/A</c:v>
                </c:pt>
                <c:pt idx="4782">
                  <c:v>#N/A</c:v>
                </c:pt>
                <c:pt idx="4783">
                  <c:v>#N/A</c:v>
                </c:pt>
                <c:pt idx="4784">
                  <c:v>#N/A</c:v>
                </c:pt>
                <c:pt idx="4785">
                  <c:v>#N/A</c:v>
                </c:pt>
                <c:pt idx="4786">
                  <c:v>#N/A</c:v>
                </c:pt>
                <c:pt idx="4787">
                  <c:v>#N/A</c:v>
                </c:pt>
                <c:pt idx="4788">
                  <c:v>#N/A</c:v>
                </c:pt>
                <c:pt idx="4789">
                  <c:v>#N/A</c:v>
                </c:pt>
                <c:pt idx="4790">
                  <c:v>#N/A</c:v>
                </c:pt>
                <c:pt idx="4791">
                  <c:v>#N/A</c:v>
                </c:pt>
                <c:pt idx="4792">
                  <c:v>#N/A</c:v>
                </c:pt>
                <c:pt idx="4793">
                  <c:v>#N/A</c:v>
                </c:pt>
                <c:pt idx="4794">
                  <c:v>#N/A</c:v>
                </c:pt>
                <c:pt idx="4795">
                  <c:v>#N/A</c:v>
                </c:pt>
                <c:pt idx="4796">
                  <c:v>#N/A</c:v>
                </c:pt>
                <c:pt idx="4797">
                  <c:v>#N/A</c:v>
                </c:pt>
                <c:pt idx="4798">
                  <c:v>#N/A</c:v>
                </c:pt>
                <c:pt idx="4799">
                  <c:v>#N/A</c:v>
                </c:pt>
                <c:pt idx="4800">
                  <c:v>#N/A</c:v>
                </c:pt>
                <c:pt idx="4801">
                  <c:v>#N/A</c:v>
                </c:pt>
                <c:pt idx="4802">
                  <c:v>#N/A</c:v>
                </c:pt>
                <c:pt idx="4803">
                  <c:v>#N/A</c:v>
                </c:pt>
                <c:pt idx="4804">
                  <c:v>#N/A</c:v>
                </c:pt>
                <c:pt idx="4805">
                  <c:v>#N/A</c:v>
                </c:pt>
                <c:pt idx="4806">
                  <c:v>#N/A</c:v>
                </c:pt>
                <c:pt idx="4807">
                  <c:v>#N/A</c:v>
                </c:pt>
                <c:pt idx="4808">
                  <c:v>#N/A</c:v>
                </c:pt>
                <c:pt idx="4809">
                  <c:v>#N/A</c:v>
                </c:pt>
                <c:pt idx="4810">
                  <c:v>#N/A</c:v>
                </c:pt>
                <c:pt idx="4811">
                  <c:v>#N/A</c:v>
                </c:pt>
                <c:pt idx="4812">
                  <c:v>#N/A</c:v>
                </c:pt>
                <c:pt idx="4813">
                  <c:v>#N/A</c:v>
                </c:pt>
                <c:pt idx="4814">
                  <c:v>#N/A</c:v>
                </c:pt>
                <c:pt idx="4815">
                  <c:v>#N/A</c:v>
                </c:pt>
                <c:pt idx="4816">
                  <c:v>#N/A</c:v>
                </c:pt>
                <c:pt idx="4817">
                  <c:v>#N/A</c:v>
                </c:pt>
                <c:pt idx="4818">
                  <c:v>#N/A</c:v>
                </c:pt>
                <c:pt idx="4819">
                  <c:v>#N/A</c:v>
                </c:pt>
                <c:pt idx="4820">
                  <c:v>#N/A</c:v>
                </c:pt>
                <c:pt idx="4821">
                  <c:v>#N/A</c:v>
                </c:pt>
                <c:pt idx="4822">
                  <c:v>#N/A</c:v>
                </c:pt>
                <c:pt idx="4823">
                  <c:v>#N/A</c:v>
                </c:pt>
                <c:pt idx="4824">
                  <c:v>#N/A</c:v>
                </c:pt>
                <c:pt idx="4825">
                  <c:v>#N/A</c:v>
                </c:pt>
                <c:pt idx="4826">
                  <c:v>#N/A</c:v>
                </c:pt>
                <c:pt idx="4827">
                  <c:v>#N/A</c:v>
                </c:pt>
                <c:pt idx="4828">
                  <c:v>#N/A</c:v>
                </c:pt>
                <c:pt idx="4829">
                  <c:v>#N/A</c:v>
                </c:pt>
                <c:pt idx="4830">
                  <c:v>#N/A</c:v>
                </c:pt>
                <c:pt idx="4831">
                  <c:v>#N/A</c:v>
                </c:pt>
                <c:pt idx="4832">
                  <c:v>#N/A</c:v>
                </c:pt>
                <c:pt idx="4833">
                  <c:v>#N/A</c:v>
                </c:pt>
                <c:pt idx="4834">
                  <c:v>#N/A</c:v>
                </c:pt>
                <c:pt idx="4835">
                  <c:v>#N/A</c:v>
                </c:pt>
                <c:pt idx="4836">
                  <c:v>#N/A</c:v>
                </c:pt>
                <c:pt idx="4837">
                  <c:v>#N/A</c:v>
                </c:pt>
                <c:pt idx="4838">
                  <c:v>#N/A</c:v>
                </c:pt>
                <c:pt idx="4839">
                  <c:v>#N/A</c:v>
                </c:pt>
                <c:pt idx="4840">
                  <c:v>#N/A</c:v>
                </c:pt>
                <c:pt idx="4841">
                  <c:v>#N/A</c:v>
                </c:pt>
                <c:pt idx="4842">
                  <c:v>#N/A</c:v>
                </c:pt>
                <c:pt idx="4843">
                  <c:v>#N/A</c:v>
                </c:pt>
                <c:pt idx="4844">
                  <c:v>#N/A</c:v>
                </c:pt>
                <c:pt idx="4845">
                  <c:v>#N/A</c:v>
                </c:pt>
                <c:pt idx="4846">
                  <c:v>#N/A</c:v>
                </c:pt>
                <c:pt idx="4847">
                  <c:v>#N/A</c:v>
                </c:pt>
                <c:pt idx="4848">
                  <c:v>#N/A</c:v>
                </c:pt>
                <c:pt idx="4849">
                  <c:v>#N/A</c:v>
                </c:pt>
                <c:pt idx="4850">
                  <c:v>#N/A</c:v>
                </c:pt>
                <c:pt idx="4851">
                  <c:v>#N/A</c:v>
                </c:pt>
                <c:pt idx="4852">
                  <c:v>#N/A</c:v>
                </c:pt>
                <c:pt idx="4853">
                  <c:v>#N/A</c:v>
                </c:pt>
                <c:pt idx="4854">
                  <c:v>#N/A</c:v>
                </c:pt>
                <c:pt idx="4855">
                  <c:v>#N/A</c:v>
                </c:pt>
                <c:pt idx="4856">
                  <c:v>#N/A</c:v>
                </c:pt>
                <c:pt idx="4857">
                  <c:v>#N/A</c:v>
                </c:pt>
                <c:pt idx="4858">
                  <c:v>#N/A</c:v>
                </c:pt>
                <c:pt idx="4859">
                  <c:v>#N/A</c:v>
                </c:pt>
                <c:pt idx="4860">
                  <c:v>#N/A</c:v>
                </c:pt>
                <c:pt idx="4861">
                  <c:v>#N/A</c:v>
                </c:pt>
                <c:pt idx="4862">
                  <c:v>#N/A</c:v>
                </c:pt>
                <c:pt idx="4863">
                  <c:v>#N/A</c:v>
                </c:pt>
                <c:pt idx="4864">
                  <c:v>#N/A</c:v>
                </c:pt>
                <c:pt idx="4865">
                  <c:v>#N/A</c:v>
                </c:pt>
                <c:pt idx="4866">
                  <c:v>#N/A</c:v>
                </c:pt>
                <c:pt idx="4867">
                  <c:v>#N/A</c:v>
                </c:pt>
                <c:pt idx="4868">
                  <c:v>#N/A</c:v>
                </c:pt>
                <c:pt idx="4869">
                  <c:v>#N/A</c:v>
                </c:pt>
                <c:pt idx="4870">
                  <c:v>#N/A</c:v>
                </c:pt>
                <c:pt idx="4871">
                  <c:v>#N/A</c:v>
                </c:pt>
                <c:pt idx="4872">
                  <c:v>#N/A</c:v>
                </c:pt>
                <c:pt idx="4873">
                  <c:v>#N/A</c:v>
                </c:pt>
                <c:pt idx="4874">
                  <c:v>#N/A</c:v>
                </c:pt>
                <c:pt idx="4875">
                  <c:v>#N/A</c:v>
                </c:pt>
                <c:pt idx="4876">
                  <c:v>#N/A</c:v>
                </c:pt>
                <c:pt idx="4877">
                  <c:v>#N/A</c:v>
                </c:pt>
                <c:pt idx="4878">
                  <c:v>#N/A</c:v>
                </c:pt>
                <c:pt idx="4879">
                  <c:v>#N/A</c:v>
                </c:pt>
                <c:pt idx="4880">
                  <c:v>#N/A</c:v>
                </c:pt>
                <c:pt idx="4881">
                  <c:v>#N/A</c:v>
                </c:pt>
                <c:pt idx="4882">
                  <c:v>#N/A</c:v>
                </c:pt>
                <c:pt idx="4883">
                  <c:v>#N/A</c:v>
                </c:pt>
                <c:pt idx="4884">
                  <c:v>#N/A</c:v>
                </c:pt>
                <c:pt idx="4885">
                  <c:v>#N/A</c:v>
                </c:pt>
                <c:pt idx="4886">
                  <c:v>#N/A</c:v>
                </c:pt>
                <c:pt idx="4887">
                  <c:v>#N/A</c:v>
                </c:pt>
                <c:pt idx="4888">
                  <c:v>#N/A</c:v>
                </c:pt>
                <c:pt idx="4889">
                  <c:v>#N/A</c:v>
                </c:pt>
                <c:pt idx="4890">
                  <c:v>#N/A</c:v>
                </c:pt>
                <c:pt idx="4891">
                  <c:v>#N/A</c:v>
                </c:pt>
                <c:pt idx="4892">
                  <c:v>#N/A</c:v>
                </c:pt>
                <c:pt idx="4893">
                  <c:v>#N/A</c:v>
                </c:pt>
                <c:pt idx="4894">
                  <c:v>#N/A</c:v>
                </c:pt>
                <c:pt idx="4895">
                  <c:v>#N/A</c:v>
                </c:pt>
                <c:pt idx="4896">
                  <c:v>#N/A</c:v>
                </c:pt>
                <c:pt idx="4897">
                  <c:v>#N/A</c:v>
                </c:pt>
                <c:pt idx="4898">
                  <c:v>#N/A</c:v>
                </c:pt>
                <c:pt idx="4899">
                  <c:v>#N/A</c:v>
                </c:pt>
                <c:pt idx="4900">
                  <c:v>#N/A</c:v>
                </c:pt>
                <c:pt idx="4901">
                  <c:v>#N/A</c:v>
                </c:pt>
                <c:pt idx="4902">
                  <c:v>#N/A</c:v>
                </c:pt>
                <c:pt idx="4903">
                  <c:v>#N/A</c:v>
                </c:pt>
                <c:pt idx="4904">
                  <c:v>#N/A</c:v>
                </c:pt>
                <c:pt idx="4905">
                  <c:v>#N/A</c:v>
                </c:pt>
                <c:pt idx="4906">
                  <c:v>#N/A</c:v>
                </c:pt>
                <c:pt idx="4907">
                  <c:v>#N/A</c:v>
                </c:pt>
                <c:pt idx="4908">
                  <c:v>#N/A</c:v>
                </c:pt>
                <c:pt idx="4909">
                  <c:v>#N/A</c:v>
                </c:pt>
                <c:pt idx="4910">
                  <c:v>#N/A</c:v>
                </c:pt>
                <c:pt idx="4911">
                  <c:v>#N/A</c:v>
                </c:pt>
                <c:pt idx="4912">
                  <c:v>#N/A</c:v>
                </c:pt>
                <c:pt idx="4913">
                  <c:v>#N/A</c:v>
                </c:pt>
                <c:pt idx="4914">
                  <c:v>#N/A</c:v>
                </c:pt>
                <c:pt idx="4915">
                  <c:v>#N/A</c:v>
                </c:pt>
                <c:pt idx="4916">
                  <c:v>#N/A</c:v>
                </c:pt>
                <c:pt idx="4917">
                  <c:v>#N/A</c:v>
                </c:pt>
                <c:pt idx="4918">
                  <c:v>#N/A</c:v>
                </c:pt>
                <c:pt idx="4919">
                  <c:v>#N/A</c:v>
                </c:pt>
                <c:pt idx="4920">
                  <c:v>#N/A</c:v>
                </c:pt>
                <c:pt idx="4921">
                  <c:v>#N/A</c:v>
                </c:pt>
                <c:pt idx="4922">
                  <c:v>#N/A</c:v>
                </c:pt>
                <c:pt idx="4923">
                  <c:v>#N/A</c:v>
                </c:pt>
                <c:pt idx="4924">
                  <c:v>#N/A</c:v>
                </c:pt>
                <c:pt idx="4925">
                  <c:v>#N/A</c:v>
                </c:pt>
                <c:pt idx="4926">
                  <c:v>#N/A</c:v>
                </c:pt>
                <c:pt idx="4927">
                  <c:v>#N/A</c:v>
                </c:pt>
                <c:pt idx="4928">
                  <c:v>#N/A</c:v>
                </c:pt>
                <c:pt idx="4929">
                  <c:v>#N/A</c:v>
                </c:pt>
                <c:pt idx="4930">
                  <c:v>#N/A</c:v>
                </c:pt>
                <c:pt idx="4931">
                  <c:v>#N/A</c:v>
                </c:pt>
                <c:pt idx="4932">
                  <c:v>#N/A</c:v>
                </c:pt>
                <c:pt idx="4933">
                  <c:v>#N/A</c:v>
                </c:pt>
                <c:pt idx="4934">
                  <c:v>#N/A</c:v>
                </c:pt>
                <c:pt idx="4935">
                  <c:v>#N/A</c:v>
                </c:pt>
                <c:pt idx="4936">
                  <c:v>#N/A</c:v>
                </c:pt>
                <c:pt idx="4937">
                  <c:v>#N/A</c:v>
                </c:pt>
                <c:pt idx="4938">
                  <c:v>#N/A</c:v>
                </c:pt>
                <c:pt idx="4939">
                  <c:v>#N/A</c:v>
                </c:pt>
                <c:pt idx="4940">
                  <c:v>#N/A</c:v>
                </c:pt>
                <c:pt idx="4941">
                  <c:v>#N/A</c:v>
                </c:pt>
                <c:pt idx="4942">
                  <c:v>#N/A</c:v>
                </c:pt>
                <c:pt idx="4943">
                  <c:v>#N/A</c:v>
                </c:pt>
                <c:pt idx="4944">
                  <c:v>#N/A</c:v>
                </c:pt>
                <c:pt idx="4945">
                  <c:v>#N/A</c:v>
                </c:pt>
                <c:pt idx="4946">
                  <c:v>#N/A</c:v>
                </c:pt>
                <c:pt idx="4947">
                  <c:v>#N/A</c:v>
                </c:pt>
                <c:pt idx="4948">
                  <c:v>#N/A</c:v>
                </c:pt>
                <c:pt idx="4949">
                  <c:v>#N/A</c:v>
                </c:pt>
                <c:pt idx="4950">
                  <c:v>#N/A</c:v>
                </c:pt>
                <c:pt idx="4951">
                  <c:v>#N/A</c:v>
                </c:pt>
                <c:pt idx="4952">
                  <c:v>#N/A</c:v>
                </c:pt>
                <c:pt idx="4953">
                  <c:v>#N/A</c:v>
                </c:pt>
                <c:pt idx="4954">
                  <c:v>#N/A</c:v>
                </c:pt>
                <c:pt idx="4955">
                  <c:v>#N/A</c:v>
                </c:pt>
                <c:pt idx="4956">
                  <c:v>#N/A</c:v>
                </c:pt>
                <c:pt idx="4957">
                  <c:v>#N/A</c:v>
                </c:pt>
                <c:pt idx="4958">
                  <c:v>#N/A</c:v>
                </c:pt>
                <c:pt idx="4959">
                  <c:v>#N/A</c:v>
                </c:pt>
                <c:pt idx="4960">
                  <c:v>#N/A</c:v>
                </c:pt>
                <c:pt idx="4961">
                  <c:v>#N/A</c:v>
                </c:pt>
                <c:pt idx="4962">
                  <c:v>#N/A</c:v>
                </c:pt>
                <c:pt idx="4963">
                  <c:v>#N/A</c:v>
                </c:pt>
                <c:pt idx="4964">
                  <c:v>#N/A</c:v>
                </c:pt>
                <c:pt idx="4965">
                  <c:v>#N/A</c:v>
                </c:pt>
                <c:pt idx="4966">
                  <c:v>#N/A</c:v>
                </c:pt>
                <c:pt idx="4967">
                  <c:v>#N/A</c:v>
                </c:pt>
                <c:pt idx="4968">
                  <c:v>#N/A</c:v>
                </c:pt>
                <c:pt idx="4969">
                  <c:v>#N/A</c:v>
                </c:pt>
                <c:pt idx="4970">
                  <c:v>#N/A</c:v>
                </c:pt>
                <c:pt idx="4971">
                  <c:v>#N/A</c:v>
                </c:pt>
                <c:pt idx="4972">
                  <c:v>#N/A</c:v>
                </c:pt>
                <c:pt idx="4973">
                  <c:v>#N/A</c:v>
                </c:pt>
                <c:pt idx="4974">
                  <c:v>#N/A</c:v>
                </c:pt>
                <c:pt idx="4975">
                  <c:v>#N/A</c:v>
                </c:pt>
                <c:pt idx="4976">
                  <c:v>#N/A</c:v>
                </c:pt>
                <c:pt idx="4977">
                  <c:v>#N/A</c:v>
                </c:pt>
                <c:pt idx="4978">
                  <c:v>#N/A</c:v>
                </c:pt>
                <c:pt idx="4979">
                  <c:v>#N/A</c:v>
                </c:pt>
                <c:pt idx="4980">
                  <c:v>#N/A</c:v>
                </c:pt>
                <c:pt idx="4981">
                  <c:v>#N/A</c:v>
                </c:pt>
                <c:pt idx="4982">
                  <c:v>#N/A</c:v>
                </c:pt>
                <c:pt idx="4983">
                  <c:v>#N/A</c:v>
                </c:pt>
                <c:pt idx="4984">
                  <c:v>#N/A</c:v>
                </c:pt>
                <c:pt idx="4985">
                  <c:v>#N/A</c:v>
                </c:pt>
                <c:pt idx="4986">
                  <c:v>#N/A</c:v>
                </c:pt>
                <c:pt idx="4987">
                  <c:v>#N/A</c:v>
                </c:pt>
                <c:pt idx="4988">
                  <c:v>#N/A</c:v>
                </c:pt>
                <c:pt idx="4989">
                  <c:v>#N/A</c:v>
                </c:pt>
                <c:pt idx="4990">
                  <c:v>#N/A</c:v>
                </c:pt>
                <c:pt idx="4991">
                  <c:v>#N/A</c:v>
                </c:pt>
                <c:pt idx="4992">
                  <c:v>#N/A</c:v>
                </c:pt>
                <c:pt idx="4993">
                  <c:v>#N/A</c:v>
                </c:pt>
                <c:pt idx="4994">
                  <c:v>#N/A</c:v>
                </c:pt>
                <c:pt idx="4995">
                  <c:v>#N/A</c:v>
                </c:pt>
                <c:pt idx="4996">
                  <c:v>#N/A</c:v>
                </c:pt>
                <c:pt idx="4997">
                  <c:v>#N/A</c:v>
                </c:pt>
                <c:pt idx="4998">
                  <c:v>#N/A</c:v>
                </c:pt>
                <c:pt idx="4999">
                  <c:v>#N/A</c:v>
                </c:pt>
                <c:pt idx="5000">
                  <c:v>#N/A</c:v>
                </c:pt>
                <c:pt idx="5001">
                  <c:v>#N/A</c:v>
                </c:pt>
                <c:pt idx="5002">
                  <c:v>#N/A</c:v>
                </c:pt>
                <c:pt idx="5003">
                  <c:v>#N/A</c:v>
                </c:pt>
                <c:pt idx="5004">
                  <c:v>#N/A</c:v>
                </c:pt>
                <c:pt idx="5005">
                  <c:v>#N/A</c:v>
                </c:pt>
                <c:pt idx="5006">
                  <c:v>#N/A</c:v>
                </c:pt>
                <c:pt idx="5007">
                  <c:v>#N/A</c:v>
                </c:pt>
                <c:pt idx="5008">
                  <c:v>#N/A</c:v>
                </c:pt>
                <c:pt idx="5009">
                  <c:v>#N/A</c:v>
                </c:pt>
                <c:pt idx="5010">
                  <c:v>#N/A</c:v>
                </c:pt>
                <c:pt idx="5011">
                  <c:v>#N/A</c:v>
                </c:pt>
                <c:pt idx="5012">
                  <c:v>#N/A</c:v>
                </c:pt>
                <c:pt idx="5013">
                  <c:v>#N/A</c:v>
                </c:pt>
                <c:pt idx="5014">
                  <c:v>#N/A</c:v>
                </c:pt>
                <c:pt idx="5015">
                  <c:v>#N/A</c:v>
                </c:pt>
                <c:pt idx="5016">
                  <c:v>#N/A</c:v>
                </c:pt>
                <c:pt idx="5017">
                  <c:v>#N/A</c:v>
                </c:pt>
                <c:pt idx="5018">
                  <c:v>#N/A</c:v>
                </c:pt>
                <c:pt idx="5019">
                  <c:v>#N/A</c:v>
                </c:pt>
                <c:pt idx="5020">
                  <c:v>#N/A</c:v>
                </c:pt>
                <c:pt idx="5021">
                  <c:v>#N/A</c:v>
                </c:pt>
                <c:pt idx="5022">
                  <c:v>#N/A</c:v>
                </c:pt>
                <c:pt idx="5023">
                  <c:v>#N/A</c:v>
                </c:pt>
                <c:pt idx="5024">
                  <c:v>#N/A</c:v>
                </c:pt>
                <c:pt idx="5025">
                  <c:v>#N/A</c:v>
                </c:pt>
                <c:pt idx="5026">
                  <c:v>#N/A</c:v>
                </c:pt>
                <c:pt idx="5027">
                  <c:v>#N/A</c:v>
                </c:pt>
                <c:pt idx="5028">
                  <c:v>#N/A</c:v>
                </c:pt>
                <c:pt idx="5029">
                  <c:v>#N/A</c:v>
                </c:pt>
                <c:pt idx="5030">
                  <c:v>#N/A</c:v>
                </c:pt>
                <c:pt idx="5031">
                  <c:v>#N/A</c:v>
                </c:pt>
                <c:pt idx="5032">
                  <c:v>#N/A</c:v>
                </c:pt>
                <c:pt idx="5033">
                  <c:v>#N/A</c:v>
                </c:pt>
                <c:pt idx="5034">
                  <c:v>#N/A</c:v>
                </c:pt>
                <c:pt idx="5035">
                  <c:v>#N/A</c:v>
                </c:pt>
                <c:pt idx="5036">
                  <c:v>#N/A</c:v>
                </c:pt>
                <c:pt idx="5037">
                  <c:v>#N/A</c:v>
                </c:pt>
                <c:pt idx="5038">
                  <c:v>#N/A</c:v>
                </c:pt>
                <c:pt idx="5039">
                  <c:v>#N/A</c:v>
                </c:pt>
                <c:pt idx="5040">
                  <c:v>#N/A</c:v>
                </c:pt>
                <c:pt idx="5041">
                  <c:v>#N/A</c:v>
                </c:pt>
                <c:pt idx="5042">
                  <c:v>#N/A</c:v>
                </c:pt>
                <c:pt idx="5043">
                  <c:v>#N/A</c:v>
                </c:pt>
                <c:pt idx="5044">
                  <c:v>#N/A</c:v>
                </c:pt>
                <c:pt idx="5045">
                  <c:v>#N/A</c:v>
                </c:pt>
                <c:pt idx="5046">
                  <c:v>#N/A</c:v>
                </c:pt>
                <c:pt idx="5047">
                  <c:v>#N/A</c:v>
                </c:pt>
                <c:pt idx="5048">
                  <c:v>#N/A</c:v>
                </c:pt>
                <c:pt idx="5049">
                  <c:v>#N/A</c:v>
                </c:pt>
                <c:pt idx="5050">
                  <c:v>#N/A</c:v>
                </c:pt>
                <c:pt idx="5051">
                  <c:v>#N/A</c:v>
                </c:pt>
                <c:pt idx="5052">
                  <c:v>#N/A</c:v>
                </c:pt>
                <c:pt idx="5053">
                  <c:v>#N/A</c:v>
                </c:pt>
                <c:pt idx="5054">
                  <c:v>#N/A</c:v>
                </c:pt>
                <c:pt idx="5055">
                  <c:v>#N/A</c:v>
                </c:pt>
                <c:pt idx="5056">
                  <c:v>#N/A</c:v>
                </c:pt>
                <c:pt idx="5057">
                  <c:v>#N/A</c:v>
                </c:pt>
                <c:pt idx="5058">
                  <c:v>#N/A</c:v>
                </c:pt>
                <c:pt idx="5059">
                  <c:v>#N/A</c:v>
                </c:pt>
                <c:pt idx="5060">
                  <c:v>#N/A</c:v>
                </c:pt>
                <c:pt idx="5061">
                  <c:v>#N/A</c:v>
                </c:pt>
                <c:pt idx="5062">
                  <c:v>#N/A</c:v>
                </c:pt>
                <c:pt idx="5063">
                  <c:v>#N/A</c:v>
                </c:pt>
                <c:pt idx="5064">
                  <c:v>#N/A</c:v>
                </c:pt>
                <c:pt idx="5065">
                  <c:v>#N/A</c:v>
                </c:pt>
                <c:pt idx="5066">
                  <c:v>#N/A</c:v>
                </c:pt>
                <c:pt idx="5067">
                  <c:v>#N/A</c:v>
                </c:pt>
                <c:pt idx="5068">
                  <c:v>#N/A</c:v>
                </c:pt>
                <c:pt idx="5069">
                  <c:v>#N/A</c:v>
                </c:pt>
                <c:pt idx="5070">
                  <c:v>#N/A</c:v>
                </c:pt>
                <c:pt idx="5071">
                  <c:v>#N/A</c:v>
                </c:pt>
                <c:pt idx="5072">
                  <c:v>#N/A</c:v>
                </c:pt>
                <c:pt idx="5073">
                  <c:v>#N/A</c:v>
                </c:pt>
                <c:pt idx="5074">
                  <c:v>#N/A</c:v>
                </c:pt>
                <c:pt idx="5075">
                  <c:v>#N/A</c:v>
                </c:pt>
                <c:pt idx="5076">
                  <c:v>#N/A</c:v>
                </c:pt>
                <c:pt idx="5077">
                  <c:v>#N/A</c:v>
                </c:pt>
                <c:pt idx="5078">
                  <c:v>#N/A</c:v>
                </c:pt>
                <c:pt idx="5079">
                  <c:v>#N/A</c:v>
                </c:pt>
                <c:pt idx="5080">
                  <c:v>#N/A</c:v>
                </c:pt>
                <c:pt idx="5081">
                  <c:v>#N/A</c:v>
                </c:pt>
                <c:pt idx="5082">
                  <c:v>#N/A</c:v>
                </c:pt>
                <c:pt idx="5083">
                  <c:v>#N/A</c:v>
                </c:pt>
                <c:pt idx="5084">
                  <c:v>#N/A</c:v>
                </c:pt>
                <c:pt idx="5085">
                  <c:v>#N/A</c:v>
                </c:pt>
                <c:pt idx="5086">
                  <c:v>#N/A</c:v>
                </c:pt>
                <c:pt idx="5087">
                  <c:v>#N/A</c:v>
                </c:pt>
                <c:pt idx="5088">
                  <c:v>#N/A</c:v>
                </c:pt>
                <c:pt idx="5089">
                  <c:v>#N/A</c:v>
                </c:pt>
                <c:pt idx="5090">
                  <c:v>#N/A</c:v>
                </c:pt>
                <c:pt idx="5091">
                  <c:v>#N/A</c:v>
                </c:pt>
                <c:pt idx="5092">
                  <c:v>#N/A</c:v>
                </c:pt>
                <c:pt idx="5093">
                  <c:v>#N/A</c:v>
                </c:pt>
                <c:pt idx="5094">
                  <c:v>#N/A</c:v>
                </c:pt>
                <c:pt idx="5095">
                  <c:v>#N/A</c:v>
                </c:pt>
                <c:pt idx="5096">
                  <c:v>#N/A</c:v>
                </c:pt>
                <c:pt idx="5097">
                  <c:v>#N/A</c:v>
                </c:pt>
                <c:pt idx="5098">
                  <c:v>#N/A</c:v>
                </c:pt>
                <c:pt idx="5099">
                  <c:v>#N/A</c:v>
                </c:pt>
                <c:pt idx="5100">
                  <c:v>#N/A</c:v>
                </c:pt>
                <c:pt idx="5101">
                  <c:v>#N/A</c:v>
                </c:pt>
                <c:pt idx="5102">
                  <c:v>#N/A</c:v>
                </c:pt>
                <c:pt idx="5103">
                  <c:v>#N/A</c:v>
                </c:pt>
                <c:pt idx="5104">
                  <c:v>#N/A</c:v>
                </c:pt>
                <c:pt idx="5105">
                  <c:v>#N/A</c:v>
                </c:pt>
                <c:pt idx="5106">
                  <c:v>#N/A</c:v>
                </c:pt>
                <c:pt idx="5107">
                  <c:v>#N/A</c:v>
                </c:pt>
                <c:pt idx="5108">
                  <c:v>#N/A</c:v>
                </c:pt>
                <c:pt idx="5109">
                  <c:v>#N/A</c:v>
                </c:pt>
                <c:pt idx="5110">
                  <c:v>#N/A</c:v>
                </c:pt>
                <c:pt idx="5111">
                  <c:v>#N/A</c:v>
                </c:pt>
                <c:pt idx="5112">
                  <c:v>#N/A</c:v>
                </c:pt>
                <c:pt idx="5113">
                  <c:v>#N/A</c:v>
                </c:pt>
                <c:pt idx="5114">
                  <c:v>#N/A</c:v>
                </c:pt>
                <c:pt idx="5115">
                  <c:v>#N/A</c:v>
                </c:pt>
                <c:pt idx="5116">
                  <c:v>#N/A</c:v>
                </c:pt>
                <c:pt idx="5117">
                  <c:v>#N/A</c:v>
                </c:pt>
                <c:pt idx="5118">
                  <c:v>#N/A</c:v>
                </c:pt>
                <c:pt idx="5119">
                  <c:v>#N/A</c:v>
                </c:pt>
                <c:pt idx="5120">
                  <c:v>#N/A</c:v>
                </c:pt>
                <c:pt idx="5121">
                  <c:v>#N/A</c:v>
                </c:pt>
                <c:pt idx="5122">
                  <c:v>#N/A</c:v>
                </c:pt>
                <c:pt idx="5123">
                  <c:v>#N/A</c:v>
                </c:pt>
                <c:pt idx="5124">
                  <c:v>#N/A</c:v>
                </c:pt>
                <c:pt idx="5125">
                  <c:v>#N/A</c:v>
                </c:pt>
                <c:pt idx="5126">
                  <c:v>#N/A</c:v>
                </c:pt>
                <c:pt idx="5127">
                  <c:v>#N/A</c:v>
                </c:pt>
                <c:pt idx="5128">
                  <c:v>#N/A</c:v>
                </c:pt>
                <c:pt idx="5129">
                  <c:v>#N/A</c:v>
                </c:pt>
                <c:pt idx="5130">
                  <c:v>#N/A</c:v>
                </c:pt>
                <c:pt idx="5131">
                  <c:v>#N/A</c:v>
                </c:pt>
                <c:pt idx="5132">
                  <c:v>#N/A</c:v>
                </c:pt>
                <c:pt idx="5133">
                  <c:v>#N/A</c:v>
                </c:pt>
                <c:pt idx="5134">
                  <c:v>#N/A</c:v>
                </c:pt>
                <c:pt idx="5135">
                  <c:v>#N/A</c:v>
                </c:pt>
                <c:pt idx="5136">
                  <c:v>#N/A</c:v>
                </c:pt>
                <c:pt idx="5137">
                  <c:v>#N/A</c:v>
                </c:pt>
                <c:pt idx="5138">
                  <c:v>#N/A</c:v>
                </c:pt>
                <c:pt idx="5139">
                  <c:v>#N/A</c:v>
                </c:pt>
                <c:pt idx="5140">
                  <c:v>#N/A</c:v>
                </c:pt>
                <c:pt idx="5141">
                  <c:v>#N/A</c:v>
                </c:pt>
                <c:pt idx="5142">
                  <c:v>#N/A</c:v>
                </c:pt>
                <c:pt idx="5143">
                  <c:v>#N/A</c:v>
                </c:pt>
                <c:pt idx="5144">
                  <c:v>#N/A</c:v>
                </c:pt>
                <c:pt idx="5145">
                  <c:v>#N/A</c:v>
                </c:pt>
                <c:pt idx="5146">
                  <c:v>#N/A</c:v>
                </c:pt>
                <c:pt idx="5147">
                  <c:v>#N/A</c:v>
                </c:pt>
                <c:pt idx="5148">
                  <c:v>#N/A</c:v>
                </c:pt>
                <c:pt idx="5149">
                  <c:v>#N/A</c:v>
                </c:pt>
                <c:pt idx="5150">
                  <c:v>#N/A</c:v>
                </c:pt>
                <c:pt idx="5151">
                  <c:v>#N/A</c:v>
                </c:pt>
                <c:pt idx="5152">
                  <c:v>#N/A</c:v>
                </c:pt>
                <c:pt idx="5153">
                  <c:v>#N/A</c:v>
                </c:pt>
                <c:pt idx="5154">
                  <c:v>#N/A</c:v>
                </c:pt>
                <c:pt idx="5155">
                  <c:v>#N/A</c:v>
                </c:pt>
                <c:pt idx="5156">
                  <c:v>#N/A</c:v>
                </c:pt>
                <c:pt idx="5157">
                  <c:v>#N/A</c:v>
                </c:pt>
                <c:pt idx="5158">
                  <c:v>#N/A</c:v>
                </c:pt>
                <c:pt idx="5159">
                  <c:v>#N/A</c:v>
                </c:pt>
                <c:pt idx="5160">
                  <c:v>#N/A</c:v>
                </c:pt>
                <c:pt idx="5161">
                  <c:v>#N/A</c:v>
                </c:pt>
                <c:pt idx="5162">
                  <c:v>#N/A</c:v>
                </c:pt>
                <c:pt idx="5163">
                  <c:v>#N/A</c:v>
                </c:pt>
                <c:pt idx="5164">
                  <c:v>#N/A</c:v>
                </c:pt>
                <c:pt idx="5165">
                  <c:v>#N/A</c:v>
                </c:pt>
                <c:pt idx="5166">
                  <c:v>#N/A</c:v>
                </c:pt>
                <c:pt idx="5167">
                  <c:v>#N/A</c:v>
                </c:pt>
                <c:pt idx="5168">
                  <c:v>#N/A</c:v>
                </c:pt>
                <c:pt idx="5169">
                  <c:v>#N/A</c:v>
                </c:pt>
                <c:pt idx="5170">
                  <c:v>#N/A</c:v>
                </c:pt>
                <c:pt idx="5171">
                  <c:v>#N/A</c:v>
                </c:pt>
                <c:pt idx="5172">
                  <c:v>#N/A</c:v>
                </c:pt>
                <c:pt idx="5173">
                  <c:v>#N/A</c:v>
                </c:pt>
                <c:pt idx="5174">
                  <c:v>#N/A</c:v>
                </c:pt>
                <c:pt idx="5175">
                  <c:v>#N/A</c:v>
                </c:pt>
                <c:pt idx="5176">
                  <c:v>#N/A</c:v>
                </c:pt>
                <c:pt idx="5177">
                  <c:v>#N/A</c:v>
                </c:pt>
                <c:pt idx="5178">
                  <c:v>#N/A</c:v>
                </c:pt>
                <c:pt idx="5179">
                  <c:v>#N/A</c:v>
                </c:pt>
                <c:pt idx="5180">
                  <c:v>#N/A</c:v>
                </c:pt>
                <c:pt idx="5181">
                  <c:v>#N/A</c:v>
                </c:pt>
                <c:pt idx="5182">
                  <c:v>#N/A</c:v>
                </c:pt>
                <c:pt idx="5183">
                  <c:v>#N/A</c:v>
                </c:pt>
                <c:pt idx="5184">
                  <c:v>#N/A</c:v>
                </c:pt>
                <c:pt idx="5185">
                  <c:v>#N/A</c:v>
                </c:pt>
                <c:pt idx="5186">
                  <c:v>#N/A</c:v>
                </c:pt>
                <c:pt idx="5187">
                  <c:v>#N/A</c:v>
                </c:pt>
                <c:pt idx="5188">
                  <c:v>#N/A</c:v>
                </c:pt>
                <c:pt idx="5189">
                  <c:v>#N/A</c:v>
                </c:pt>
                <c:pt idx="5190">
                  <c:v>#N/A</c:v>
                </c:pt>
                <c:pt idx="5191">
                  <c:v>#N/A</c:v>
                </c:pt>
                <c:pt idx="5192">
                  <c:v>#N/A</c:v>
                </c:pt>
                <c:pt idx="5193">
                  <c:v>#N/A</c:v>
                </c:pt>
                <c:pt idx="5194">
                  <c:v>#N/A</c:v>
                </c:pt>
                <c:pt idx="5195">
                  <c:v>#N/A</c:v>
                </c:pt>
                <c:pt idx="5196">
                  <c:v>#N/A</c:v>
                </c:pt>
                <c:pt idx="5197">
                  <c:v>#N/A</c:v>
                </c:pt>
                <c:pt idx="5198">
                  <c:v>#N/A</c:v>
                </c:pt>
                <c:pt idx="5199">
                  <c:v>#N/A</c:v>
                </c:pt>
                <c:pt idx="5200">
                  <c:v>#N/A</c:v>
                </c:pt>
                <c:pt idx="5201">
                  <c:v>#N/A</c:v>
                </c:pt>
                <c:pt idx="5202">
                  <c:v>#N/A</c:v>
                </c:pt>
                <c:pt idx="5203">
                  <c:v>#N/A</c:v>
                </c:pt>
                <c:pt idx="5204">
                  <c:v>#N/A</c:v>
                </c:pt>
                <c:pt idx="5205">
                  <c:v>#N/A</c:v>
                </c:pt>
                <c:pt idx="5206">
                  <c:v>#N/A</c:v>
                </c:pt>
                <c:pt idx="5207">
                  <c:v>#N/A</c:v>
                </c:pt>
                <c:pt idx="5208">
                  <c:v>#N/A</c:v>
                </c:pt>
                <c:pt idx="5209">
                  <c:v>#N/A</c:v>
                </c:pt>
                <c:pt idx="5210">
                  <c:v>#N/A</c:v>
                </c:pt>
                <c:pt idx="5211">
                  <c:v>#N/A</c:v>
                </c:pt>
                <c:pt idx="5212">
                  <c:v>#N/A</c:v>
                </c:pt>
                <c:pt idx="5213">
                  <c:v>#N/A</c:v>
                </c:pt>
                <c:pt idx="5214">
                  <c:v>#N/A</c:v>
                </c:pt>
                <c:pt idx="5215">
                  <c:v>#N/A</c:v>
                </c:pt>
                <c:pt idx="5216">
                  <c:v>#N/A</c:v>
                </c:pt>
                <c:pt idx="5217">
                  <c:v>#N/A</c:v>
                </c:pt>
                <c:pt idx="5218">
                  <c:v>#N/A</c:v>
                </c:pt>
                <c:pt idx="5219">
                  <c:v>#N/A</c:v>
                </c:pt>
                <c:pt idx="5220">
                  <c:v>#N/A</c:v>
                </c:pt>
                <c:pt idx="5221">
                  <c:v>#N/A</c:v>
                </c:pt>
                <c:pt idx="5222">
                  <c:v>#N/A</c:v>
                </c:pt>
                <c:pt idx="5223">
                  <c:v>#N/A</c:v>
                </c:pt>
                <c:pt idx="5224">
                  <c:v>#N/A</c:v>
                </c:pt>
                <c:pt idx="5225">
                  <c:v>#N/A</c:v>
                </c:pt>
                <c:pt idx="5226">
                  <c:v>#N/A</c:v>
                </c:pt>
                <c:pt idx="5227">
                  <c:v>#N/A</c:v>
                </c:pt>
                <c:pt idx="5228">
                  <c:v>#N/A</c:v>
                </c:pt>
                <c:pt idx="5229">
                  <c:v>#N/A</c:v>
                </c:pt>
                <c:pt idx="5230">
                  <c:v>#N/A</c:v>
                </c:pt>
                <c:pt idx="5231">
                  <c:v>#N/A</c:v>
                </c:pt>
                <c:pt idx="5232">
                  <c:v>#N/A</c:v>
                </c:pt>
                <c:pt idx="5233">
                  <c:v>#N/A</c:v>
                </c:pt>
                <c:pt idx="5234">
                  <c:v>#N/A</c:v>
                </c:pt>
                <c:pt idx="5235">
                  <c:v>#N/A</c:v>
                </c:pt>
                <c:pt idx="5236">
                  <c:v>#N/A</c:v>
                </c:pt>
                <c:pt idx="5237">
                  <c:v>#N/A</c:v>
                </c:pt>
                <c:pt idx="5238">
                  <c:v>#N/A</c:v>
                </c:pt>
                <c:pt idx="5239">
                  <c:v>#N/A</c:v>
                </c:pt>
                <c:pt idx="5240">
                  <c:v>#N/A</c:v>
                </c:pt>
                <c:pt idx="5241">
                  <c:v>#N/A</c:v>
                </c:pt>
                <c:pt idx="5242">
                  <c:v>#N/A</c:v>
                </c:pt>
                <c:pt idx="5243">
                  <c:v>#N/A</c:v>
                </c:pt>
                <c:pt idx="5244">
                  <c:v>#N/A</c:v>
                </c:pt>
                <c:pt idx="5245">
                  <c:v>#N/A</c:v>
                </c:pt>
                <c:pt idx="5246">
                  <c:v>#N/A</c:v>
                </c:pt>
                <c:pt idx="5247">
                  <c:v>#N/A</c:v>
                </c:pt>
                <c:pt idx="5248">
                  <c:v>#N/A</c:v>
                </c:pt>
                <c:pt idx="5249">
                  <c:v>#N/A</c:v>
                </c:pt>
                <c:pt idx="5250">
                  <c:v>#N/A</c:v>
                </c:pt>
                <c:pt idx="5251">
                  <c:v>#N/A</c:v>
                </c:pt>
                <c:pt idx="5252">
                  <c:v>#N/A</c:v>
                </c:pt>
                <c:pt idx="5253">
                  <c:v>#N/A</c:v>
                </c:pt>
                <c:pt idx="5254">
                  <c:v>#N/A</c:v>
                </c:pt>
                <c:pt idx="5255">
                  <c:v>#N/A</c:v>
                </c:pt>
                <c:pt idx="5256">
                  <c:v>#N/A</c:v>
                </c:pt>
                <c:pt idx="5257">
                  <c:v>#N/A</c:v>
                </c:pt>
                <c:pt idx="5258">
                  <c:v>#N/A</c:v>
                </c:pt>
                <c:pt idx="5259">
                  <c:v>#N/A</c:v>
                </c:pt>
                <c:pt idx="5260">
                  <c:v>#N/A</c:v>
                </c:pt>
                <c:pt idx="5261">
                  <c:v>#N/A</c:v>
                </c:pt>
                <c:pt idx="5262">
                  <c:v>#N/A</c:v>
                </c:pt>
                <c:pt idx="5263">
                  <c:v>#N/A</c:v>
                </c:pt>
                <c:pt idx="5264">
                  <c:v>#N/A</c:v>
                </c:pt>
                <c:pt idx="5265">
                  <c:v>#N/A</c:v>
                </c:pt>
                <c:pt idx="5266">
                  <c:v>#N/A</c:v>
                </c:pt>
                <c:pt idx="5267">
                  <c:v>#N/A</c:v>
                </c:pt>
                <c:pt idx="5268">
                  <c:v>#N/A</c:v>
                </c:pt>
                <c:pt idx="5269">
                  <c:v>#N/A</c:v>
                </c:pt>
                <c:pt idx="5270">
                  <c:v>#N/A</c:v>
                </c:pt>
                <c:pt idx="5271">
                  <c:v>#N/A</c:v>
                </c:pt>
                <c:pt idx="5272">
                  <c:v>#N/A</c:v>
                </c:pt>
                <c:pt idx="5273">
                  <c:v>#N/A</c:v>
                </c:pt>
                <c:pt idx="5274">
                  <c:v>#N/A</c:v>
                </c:pt>
                <c:pt idx="5275">
                  <c:v>#N/A</c:v>
                </c:pt>
                <c:pt idx="5276">
                  <c:v>#N/A</c:v>
                </c:pt>
                <c:pt idx="5277">
                  <c:v>#N/A</c:v>
                </c:pt>
                <c:pt idx="5278">
                  <c:v>#N/A</c:v>
                </c:pt>
                <c:pt idx="5279">
                  <c:v>#N/A</c:v>
                </c:pt>
                <c:pt idx="5280">
                  <c:v>#N/A</c:v>
                </c:pt>
                <c:pt idx="5281">
                  <c:v>#N/A</c:v>
                </c:pt>
                <c:pt idx="5282">
                  <c:v>#N/A</c:v>
                </c:pt>
                <c:pt idx="5283">
                  <c:v>#N/A</c:v>
                </c:pt>
                <c:pt idx="5284">
                  <c:v>#N/A</c:v>
                </c:pt>
                <c:pt idx="5285">
                  <c:v>#N/A</c:v>
                </c:pt>
                <c:pt idx="5286">
                  <c:v>#N/A</c:v>
                </c:pt>
                <c:pt idx="5287">
                  <c:v>#N/A</c:v>
                </c:pt>
                <c:pt idx="5288">
                  <c:v>#N/A</c:v>
                </c:pt>
                <c:pt idx="5289">
                  <c:v>#N/A</c:v>
                </c:pt>
                <c:pt idx="5290">
                  <c:v>#N/A</c:v>
                </c:pt>
                <c:pt idx="5291">
                  <c:v>#N/A</c:v>
                </c:pt>
                <c:pt idx="5292">
                  <c:v>#N/A</c:v>
                </c:pt>
                <c:pt idx="5293">
                  <c:v>#N/A</c:v>
                </c:pt>
                <c:pt idx="5294">
                  <c:v>#N/A</c:v>
                </c:pt>
                <c:pt idx="5295">
                  <c:v>#N/A</c:v>
                </c:pt>
                <c:pt idx="5296">
                  <c:v>#N/A</c:v>
                </c:pt>
                <c:pt idx="5297">
                  <c:v>#N/A</c:v>
                </c:pt>
                <c:pt idx="5298">
                  <c:v>#N/A</c:v>
                </c:pt>
                <c:pt idx="5299">
                  <c:v>#N/A</c:v>
                </c:pt>
                <c:pt idx="5300">
                  <c:v>#N/A</c:v>
                </c:pt>
                <c:pt idx="5301">
                  <c:v>#N/A</c:v>
                </c:pt>
                <c:pt idx="5302">
                  <c:v>#N/A</c:v>
                </c:pt>
                <c:pt idx="5303">
                  <c:v>#N/A</c:v>
                </c:pt>
                <c:pt idx="5304">
                  <c:v>#N/A</c:v>
                </c:pt>
                <c:pt idx="5305">
                  <c:v>#N/A</c:v>
                </c:pt>
                <c:pt idx="5306">
                  <c:v>#N/A</c:v>
                </c:pt>
                <c:pt idx="5307">
                  <c:v>#N/A</c:v>
                </c:pt>
                <c:pt idx="5308">
                  <c:v>#N/A</c:v>
                </c:pt>
                <c:pt idx="5309">
                  <c:v>#N/A</c:v>
                </c:pt>
                <c:pt idx="5310">
                  <c:v>#N/A</c:v>
                </c:pt>
                <c:pt idx="5311">
                  <c:v>#N/A</c:v>
                </c:pt>
                <c:pt idx="5312">
                  <c:v>#N/A</c:v>
                </c:pt>
                <c:pt idx="5313">
                  <c:v>#N/A</c:v>
                </c:pt>
                <c:pt idx="5314">
                  <c:v>#N/A</c:v>
                </c:pt>
                <c:pt idx="5315">
                  <c:v>#N/A</c:v>
                </c:pt>
                <c:pt idx="5316">
                  <c:v>#N/A</c:v>
                </c:pt>
                <c:pt idx="5317">
                  <c:v>#N/A</c:v>
                </c:pt>
                <c:pt idx="5318">
                  <c:v>#N/A</c:v>
                </c:pt>
                <c:pt idx="5319">
                  <c:v>#N/A</c:v>
                </c:pt>
                <c:pt idx="5320">
                  <c:v>#N/A</c:v>
                </c:pt>
                <c:pt idx="5321">
                  <c:v>#N/A</c:v>
                </c:pt>
                <c:pt idx="5322">
                  <c:v>#N/A</c:v>
                </c:pt>
                <c:pt idx="5323">
                  <c:v>#N/A</c:v>
                </c:pt>
                <c:pt idx="5324">
                  <c:v>#N/A</c:v>
                </c:pt>
                <c:pt idx="5325">
                  <c:v>#N/A</c:v>
                </c:pt>
                <c:pt idx="5326">
                  <c:v>#N/A</c:v>
                </c:pt>
                <c:pt idx="5327">
                  <c:v>#N/A</c:v>
                </c:pt>
                <c:pt idx="5328">
                  <c:v>#N/A</c:v>
                </c:pt>
                <c:pt idx="5329">
                  <c:v>#N/A</c:v>
                </c:pt>
                <c:pt idx="5330">
                  <c:v>#N/A</c:v>
                </c:pt>
                <c:pt idx="5331">
                  <c:v>#N/A</c:v>
                </c:pt>
                <c:pt idx="5332">
                  <c:v>#N/A</c:v>
                </c:pt>
                <c:pt idx="5333">
                  <c:v>#N/A</c:v>
                </c:pt>
                <c:pt idx="5334">
                  <c:v>#N/A</c:v>
                </c:pt>
                <c:pt idx="5335">
                  <c:v>#N/A</c:v>
                </c:pt>
                <c:pt idx="5336">
                  <c:v>#N/A</c:v>
                </c:pt>
                <c:pt idx="5337">
                  <c:v>#N/A</c:v>
                </c:pt>
                <c:pt idx="5338">
                  <c:v>#N/A</c:v>
                </c:pt>
                <c:pt idx="5339">
                  <c:v>#N/A</c:v>
                </c:pt>
                <c:pt idx="5340">
                  <c:v>#N/A</c:v>
                </c:pt>
                <c:pt idx="5341">
                  <c:v>#N/A</c:v>
                </c:pt>
                <c:pt idx="5342">
                  <c:v>#N/A</c:v>
                </c:pt>
                <c:pt idx="5343">
                  <c:v>#N/A</c:v>
                </c:pt>
                <c:pt idx="5344">
                  <c:v>#N/A</c:v>
                </c:pt>
                <c:pt idx="5345">
                  <c:v>#N/A</c:v>
                </c:pt>
                <c:pt idx="5346">
                  <c:v>#N/A</c:v>
                </c:pt>
                <c:pt idx="5347">
                  <c:v>#N/A</c:v>
                </c:pt>
                <c:pt idx="5348">
                  <c:v>#N/A</c:v>
                </c:pt>
                <c:pt idx="5349">
                  <c:v>#N/A</c:v>
                </c:pt>
                <c:pt idx="5350">
                  <c:v>#N/A</c:v>
                </c:pt>
                <c:pt idx="5351">
                  <c:v>#N/A</c:v>
                </c:pt>
                <c:pt idx="5352">
                  <c:v>#N/A</c:v>
                </c:pt>
                <c:pt idx="5353">
                  <c:v>#N/A</c:v>
                </c:pt>
                <c:pt idx="5354">
                  <c:v>#N/A</c:v>
                </c:pt>
                <c:pt idx="5355">
                  <c:v>#N/A</c:v>
                </c:pt>
                <c:pt idx="5356">
                  <c:v>#N/A</c:v>
                </c:pt>
                <c:pt idx="5357">
                  <c:v>#N/A</c:v>
                </c:pt>
                <c:pt idx="5358">
                  <c:v>#N/A</c:v>
                </c:pt>
                <c:pt idx="5359">
                  <c:v>#N/A</c:v>
                </c:pt>
                <c:pt idx="5360">
                  <c:v>#N/A</c:v>
                </c:pt>
                <c:pt idx="5361">
                  <c:v>#N/A</c:v>
                </c:pt>
                <c:pt idx="5362">
                  <c:v>#N/A</c:v>
                </c:pt>
                <c:pt idx="5363">
                  <c:v>#N/A</c:v>
                </c:pt>
                <c:pt idx="5364">
                  <c:v>#N/A</c:v>
                </c:pt>
                <c:pt idx="5365">
                  <c:v>#N/A</c:v>
                </c:pt>
                <c:pt idx="5366">
                  <c:v>#N/A</c:v>
                </c:pt>
                <c:pt idx="5367">
                  <c:v>#N/A</c:v>
                </c:pt>
                <c:pt idx="5368">
                  <c:v>#N/A</c:v>
                </c:pt>
                <c:pt idx="5369">
                  <c:v>#N/A</c:v>
                </c:pt>
                <c:pt idx="5370">
                  <c:v>#N/A</c:v>
                </c:pt>
                <c:pt idx="5371">
                  <c:v>#N/A</c:v>
                </c:pt>
                <c:pt idx="5372">
                  <c:v>#N/A</c:v>
                </c:pt>
                <c:pt idx="5373">
                  <c:v>#N/A</c:v>
                </c:pt>
                <c:pt idx="5374">
                  <c:v>#N/A</c:v>
                </c:pt>
                <c:pt idx="5375">
                  <c:v>#N/A</c:v>
                </c:pt>
                <c:pt idx="5376">
                  <c:v>#N/A</c:v>
                </c:pt>
                <c:pt idx="5377">
                  <c:v>#N/A</c:v>
                </c:pt>
                <c:pt idx="5378">
                  <c:v>#N/A</c:v>
                </c:pt>
                <c:pt idx="5379">
                  <c:v>#N/A</c:v>
                </c:pt>
                <c:pt idx="5380">
                  <c:v>#N/A</c:v>
                </c:pt>
                <c:pt idx="5381">
                  <c:v>#N/A</c:v>
                </c:pt>
                <c:pt idx="5382">
                  <c:v>#N/A</c:v>
                </c:pt>
                <c:pt idx="5383">
                  <c:v>#N/A</c:v>
                </c:pt>
                <c:pt idx="5384">
                  <c:v>#N/A</c:v>
                </c:pt>
                <c:pt idx="5385">
                  <c:v>#N/A</c:v>
                </c:pt>
                <c:pt idx="5386">
                  <c:v>#N/A</c:v>
                </c:pt>
                <c:pt idx="5387">
                  <c:v>#N/A</c:v>
                </c:pt>
                <c:pt idx="5388">
                  <c:v>#N/A</c:v>
                </c:pt>
                <c:pt idx="5389">
                  <c:v>#N/A</c:v>
                </c:pt>
                <c:pt idx="5390">
                  <c:v>#N/A</c:v>
                </c:pt>
                <c:pt idx="5391">
                  <c:v>#N/A</c:v>
                </c:pt>
                <c:pt idx="5392">
                  <c:v>#N/A</c:v>
                </c:pt>
                <c:pt idx="5393">
                  <c:v>#N/A</c:v>
                </c:pt>
                <c:pt idx="5394">
                  <c:v>#N/A</c:v>
                </c:pt>
                <c:pt idx="5395">
                  <c:v>#N/A</c:v>
                </c:pt>
                <c:pt idx="5396">
                  <c:v>#N/A</c:v>
                </c:pt>
                <c:pt idx="5397">
                  <c:v>#N/A</c:v>
                </c:pt>
                <c:pt idx="5398">
                  <c:v>#N/A</c:v>
                </c:pt>
                <c:pt idx="5399">
                  <c:v>#N/A</c:v>
                </c:pt>
                <c:pt idx="5400">
                  <c:v>#N/A</c:v>
                </c:pt>
                <c:pt idx="5401">
                  <c:v>#N/A</c:v>
                </c:pt>
                <c:pt idx="5402">
                  <c:v>#N/A</c:v>
                </c:pt>
                <c:pt idx="5403">
                  <c:v>#N/A</c:v>
                </c:pt>
                <c:pt idx="5404">
                  <c:v>#N/A</c:v>
                </c:pt>
                <c:pt idx="5405">
                  <c:v>#N/A</c:v>
                </c:pt>
                <c:pt idx="5406">
                  <c:v>#N/A</c:v>
                </c:pt>
                <c:pt idx="5407">
                  <c:v>#N/A</c:v>
                </c:pt>
                <c:pt idx="5408">
                  <c:v>#N/A</c:v>
                </c:pt>
                <c:pt idx="5409">
                  <c:v>#N/A</c:v>
                </c:pt>
                <c:pt idx="5410">
                  <c:v>#N/A</c:v>
                </c:pt>
                <c:pt idx="5411">
                  <c:v>#N/A</c:v>
                </c:pt>
                <c:pt idx="5412">
                  <c:v>#N/A</c:v>
                </c:pt>
                <c:pt idx="5413">
                  <c:v>#N/A</c:v>
                </c:pt>
                <c:pt idx="5414">
                  <c:v>#N/A</c:v>
                </c:pt>
                <c:pt idx="5415">
                  <c:v>#N/A</c:v>
                </c:pt>
                <c:pt idx="5416">
                  <c:v>#N/A</c:v>
                </c:pt>
                <c:pt idx="5417">
                  <c:v>#N/A</c:v>
                </c:pt>
                <c:pt idx="5418">
                  <c:v>#N/A</c:v>
                </c:pt>
                <c:pt idx="5419">
                  <c:v>#N/A</c:v>
                </c:pt>
                <c:pt idx="5420">
                  <c:v>#N/A</c:v>
                </c:pt>
                <c:pt idx="5421">
                  <c:v>#N/A</c:v>
                </c:pt>
                <c:pt idx="5422">
                  <c:v>#N/A</c:v>
                </c:pt>
                <c:pt idx="5423">
                  <c:v>#N/A</c:v>
                </c:pt>
                <c:pt idx="5424">
                  <c:v>#N/A</c:v>
                </c:pt>
                <c:pt idx="5425">
                  <c:v>#N/A</c:v>
                </c:pt>
                <c:pt idx="5426">
                  <c:v>#N/A</c:v>
                </c:pt>
                <c:pt idx="5427">
                  <c:v>#N/A</c:v>
                </c:pt>
                <c:pt idx="5428">
                  <c:v>#N/A</c:v>
                </c:pt>
                <c:pt idx="5429">
                  <c:v>#N/A</c:v>
                </c:pt>
                <c:pt idx="5430">
                  <c:v>#N/A</c:v>
                </c:pt>
                <c:pt idx="5431">
                  <c:v>#N/A</c:v>
                </c:pt>
                <c:pt idx="5432">
                  <c:v>#N/A</c:v>
                </c:pt>
                <c:pt idx="5433">
                  <c:v>#N/A</c:v>
                </c:pt>
                <c:pt idx="5434">
                  <c:v>#N/A</c:v>
                </c:pt>
                <c:pt idx="5435">
                  <c:v>#N/A</c:v>
                </c:pt>
                <c:pt idx="5436">
                  <c:v>#N/A</c:v>
                </c:pt>
                <c:pt idx="5437">
                  <c:v>#N/A</c:v>
                </c:pt>
                <c:pt idx="5438">
                  <c:v>#N/A</c:v>
                </c:pt>
                <c:pt idx="5439">
                  <c:v>#N/A</c:v>
                </c:pt>
                <c:pt idx="5440">
                  <c:v>#N/A</c:v>
                </c:pt>
                <c:pt idx="5441">
                  <c:v>#N/A</c:v>
                </c:pt>
                <c:pt idx="5442">
                  <c:v>#N/A</c:v>
                </c:pt>
                <c:pt idx="5443">
                  <c:v>#N/A</c:v>
                </c:pt>
                <c:pt idx="5444">
                  <c:v>#N/A</c:v>
                </c:pt>
                <c:pt idx="5445">
                  <c:v>#N/A</c:v>
                </c:pt>
                <c:pt idx="5446">
                  <c:v>#N/A</c:v>
                </c:pt>
                <c:pt idx="5447">
                  <c:v>#N/A</c:v>
                </c:pt>
                <c:pt idx="5448">
                  <c:v>#N/A</c:v>
                </c:pt>
                <c:pt idx="5449">
                  <c:v>#N/A</c:v>
                </c:pt>
                <c:pt idx="5450">
                  <c:v>#N/A</c:v>
                </c:pt>
                <c:pt idx="5451">
                  <c:v>#N/A</c:v>
                </c:pt>
                <c:pt idx="5452">
                  <c:v>#N/A</c:v>
                </c:pt>
                <c:pt idx="5453">
                  <c:v>#N/A</c:v>
                </c:pt>
                <c:pt idx="5454">
                  <c:v>#N/A</c:v>
                </c:pt>
                <c:pt idx="5455">
                  <c:v>#N/A</c:v>
                </c:pt>
                <c:pt idx="5456">
                  <c:v>#N/A</c:v>
                </c:pt>
                <c:pt idx="5457">
                  <c:v>#N/A</c:v>
                </c:pt>
                <c:pt idx="5458">
                  <c:v>#N/A</c:v>
                </c:pt>
                <c:pt idx="5459">
                  <c:v>#N/A</c:v>
                </c:pt>
                <c:pt idx="5460">
                  <c:v>#N/A</c:v>
                </c:pt>
                <c:pt idx="5461">
                  <c:v>#N/A</c:v>
                </c:pt>
                <c:pt idx="5462">
                  <c:v>#N/A</c:v>
                </c:pt>
                <c:pt idx="5463">
                  <c:v>#N/A</c:v>
                </c:pt>
                <c:pt idx="5464">
                  <c:v>#N/A</c:v>
                </c:pt>
                <c:pt idx="5465">
                  <c:v>#N/A</c:v>
                </c:pt>
                <c:pt idx="5466">
                  <c:v>#N/A</c:v>
                </c:pt>
                <c:pt idx="5467">
                  <c:v>#N/A</c:v>
                </c:pt>
                <c:pt idx="5468">
                  <c:v>#N/A</c:v>
                </c:pt>
                <c:pt idx="5469">
                  <c:v>#N/A</c:v>
                </c:pt>
                <c:pt idx="5470">
                  <c:v>#N/A</c:v>
                </c:pt>
                <c:pt idx="5471">
                  <c:v>#N/A</c:v>
                </c:pt>
                <c:pt idx="5472">
                  <c:v>#N/A</c:v>
                </c:pt>
                <c:pt idx="5473">
                  <c:v>#N/A</c:v>
                </c:pt>
                <c:pt idx="5474">
                  <c:v>#N/A</c:v>
                </c:pt>
                <c:pt idx="5475">
                  <c:v>#N/A</c:v>
                </c:pt>
                <c:pt idx="5476">
                  <c:v>#N/A</c:v>
                </c:pt>
                <c:pt idx="5477">
                  <c:v>#N/A</c:v>
                </c:pt>
                <c:pt idx="5478">
                  <c:v>#N/A</c:v>
                </c:pt>
                <c:pt idx="5479">
                  <c:v>#N/A</c:v>
                </c:pt>
                <c:pt idx="5480">
                  <c:v>#N/A</c:v>
                </c:pt>
                <c:pt idx="5481">
                  <c:v>#N/A</c:v>
                </c:pt>
                <c:pt idx="5482">
                  <c:v>#N/A</c:v>
                </c:pt>
                <c:pt idx="5483">
                  <c:v>#N/A</c:v>
                </c:pt>
                <c:pt idx="5484">
                  <c:v>#N/A</c:v>
                </c:pt>
                <c:pt idx="5485">
                  <c:v>#N/A</c:v>
                </c:pt>
                <c:pt idx="5486">
                  <c:v>#N/A</c:v>
                </c:pt>
                <c:pt idx="5487">
                  <c:v>#N/A</c:v>
                </c:pt>
                <c:pt idx="5488">
                  <c:v>#N/A</c:v>
                </c:pt>
                <c:pt idx="5489">
                  <c:v>#N/A</c:v>
                </c:pt>
                <c:pt idx="5490">
                  <c:v>#N/A</c:v>
                </c:pt>
                <c:pt idx="5491">
                  <c:v>#N/A</c:v>
                </c:pt>
                <c:pt idx="5492">
                  <c:v>#N/A</c:v>
                </c:pt>
                <c:pt idx="5493">
                  <c:v>#N/A</c:v>
                </c:pt>
                <c:pt idx="5494">
                  <c:v>#N/A</c:v>
                </c:pt>
                <c:pt idx="5495">
                  <c:v>#N/A</c:v>
                </c:pt>
                <c:pt idx="5496">
                  <c:v>#N/A</c:v>
                </c:pt>
                <c:pt idx="5497">
                  <c:v>#N/A</c:v>
                </c:pt>
                <c:pt idx="5498">
                  <c:v>#N/A</c:v>
                </c:pt>
                <c:pt idx="5499">
                  <c:v>#N/A</c:v>
                </c:pt>
                <c:pt idx="5500">
                  <c:v>#N/A</c:v>
                </c:pt>
                <c:pt idx="5501">
                  <c:v>#N/A</c:v>
                </c:pt>
                <c:pt idx="5502">
                  <c:v>#N/A</c:v>
                </c:pt>
                <c:pt idx="5503">
                  <c:v>#N/A</c:v>
                </c:pt>
                <c:pt idx="5504">
                  <c:v>#N/A</c:v>
                </c:pt>
                <c:pt idx="5505">
                  <c:v>#N/A</c:v>
                </c:pt>
                <c:pt idx="5506">
                  <c:v>#N/A</c:v>
                </c:pt>
                <c:pt idx="5507">
                  <c:v>#N/A</c:v>
                </c:pt>
                <c:pt idx="5508">
                  <c:v>#N/A</c:v>
                </c:pt>
                <c:pt idx="5509">
                  <c:v>#N/A</c:v>
                </c:pt>
                <c:pt idx="5510">
                  <c:v>#N/A</c:v>
                </c:pt>
                <c:pt idx="5511">
                  <c:v>#N/A</c:v>
                </c:pt>
                <c:pt idx="5512">
                  <c:v>#N/A</c:v>
                </c:pt>
                <c:pt idx="5513">
                  <c:v>#N/A</c:v>
                </c:pt>
                <c:pt idx="5514">
                  <c:v>#N/A</c:v>
                </c:pt>
                <c:pt idx="5515">
                  <c:v>#N/A</c:v>
                </c:pt>
                <c:pt idx="5516">
                  <c:v>#N/A</c:v>
                </c:pt>
                <c:pt idx="5517">
                  <c:v>#N/A</c:v>
                </c:pt>
                <c:pt idx="5518">
                  <c:v>#N/A</c:v>
                </c:pt>
                <c:pt idx="5519">
                  <c:v>#N/A</c:v>
                </c:pt>
                <c:pt idx="5520">
                  <c:v>#N/A</c:v>
                </c:pt>
                <c:pt idx="5521">
                  <c:v>#N/A</c:v>
                </c:pt>
                <c:pt idx="5522">
                  <c:v>#N/A</c:v>
                </c:pt>
                <c:pt idx="5523">
                  <c:v>#N/A</c:v>
                </c:pt>
                <c:pt idx="5524">
                  <c:v>#N/A</c:v>
                </c:pt>
                <c:pt idx="5525">
                  <c:v>#N/A</c:v>
                </c:pt>
                <c:pt idx="5526">
                  <c:v>#N/A</c:v>
                </c:pt>
                <c:pt idx="5527">
                  <c:v>#N/A</c:v>
                </c:pt>
                <c:pt idx="5528">
                  <c:v>#N/A</c:v>
                </c:pt>
                <c:pt idx="5529">
                  <c:v>#N/A</c:v>
                </c:pt>
                <c:pt idx="5530">
                  <c:v>#N/A</c:v>
                </c:pt>
                <c:pt idx="5531">
                  <c:v>#N/A</c:v>
                </c:pt>
                <c:pt idx="5532">
                  <c:v>#N/A</c:v>
                </c:pt>
                <c:pt idx="5533">
                  <c:v>#N/A</c:v>
                </c:pt>
                <c:pt idx="5534">
                  <c:v>#N/A</c:v>
                </c:pt>
                <c:pt idx="5535">
                  <c:v>#N/A</c:v>
                </c:pt>
                <c:pt idx="5536">
                  <c:v>#N/A</c:v>
                </c:pt>
                <c:pt idx="5537">
                  <c:v>#N/A</c:v>
                </c:pt>
                <c:pt idx="5538">
                  <c:v>#N/A</c:v>
                </c:pt>
                <c:pt idx="5539">
                  <c:v>#N/A</c:v>
                </c:pt>
                <c:pt idx="5540">
                  <c:v>#N/A</c:v>
                </c:pt>
                <c:pt idx="5541">
                  <c:v>#N/A</c:v>
                </c:pt>
                <c:pt idx="5542">
                  <c:v>#N/A</c:v>
                </c:pt>
                <c:pt idx="5543">
                  <c:v>#N/A</c:v>
                </c:pt>
                <c:pt idx="5544">
                  <c:v>#N/A</c:v>
                </c:pt>
                <c:pt idx="5545">
                  <c:v>#N/A</c:v>
                </c:pt>
                <c:pt idx="5546">
                  <c:v>#N/A</c:v>
                </c:pt>
                <c:pt idx="5547">
                  <c:v>#N/A</c:v>
                </c:pt>
                <c:pt idx="5548">
                  <c:v>#N/A</c:v>
                </c:pt>
                <c:pt idx="5549">
                  <c:v>#N/A</c:v>
                </c:pt>
                <c:pt idx="5550">
                  <c:v>#N/A</c:v>
                </c:pt>
                <c:pt idx="5551">
                  <c:v>#N/A</c:v>
                </c:pt>
                <c:pt idx="5552">
                  <c:v>#N/A</c:v>
                </c:pt>
                <c:pt idx="5553">
                  <c:v>#N/A</c:v>
                </c:pt>
                <c:pt idx="5554">
                  <c:v>#N/A</c:v>
                </c:pt>
                <c:pt idx="5555">
                  <c:v>#N/A</c:v>
                </c:pt>
                <c:pt idx="5556">
                  <c:v>#N/A</c:v>
                </c:pt>
                <c:pt idx="5557">
                  <c:v>#N/A</c:v>
                </c:pt>
                <c:pt idx="5558">
                  <c:v>#N/A</c:v>
                </c:pt>
                <c:pt idx="5559">
                  <c:v>#N/A</c:v>
                </c:pt>
                <c:pt idx="5560">
                  <c:v>#N/A</c:v>
                </c:pt>
                <c:pt idx="5561">
                  <c:v>#N/A</c:v>
                </c:pt>
                <c:pt idx="5562">
                  <c:v>#N/A</c:v>
                </c:pt>
                <c:pt idx="5563">
                  <c:v>#N/A</c:v>
                </c:pt>
                <c:pt idx="5564">
                  <c:v>#N/A</c:v>
                </c:pt>
                <c:pt idx="5565">
                  <c:v>#N/A</c:v>
                </c:pt>
                <c:pt idx="5566">
                  <c:v>#N/A</c:v>
                </c:pt>
                <c:pt idx="5567">
                  <c:v>#N/A</c:v>
                </c:pt>
                <c:pt idx="5568">
                  <c:v>#N/A</c:v>
                </c:pt>
                <c:pt idx="5569">
                  <c:v>#N/A</c:v>
                </c:pt>
                <c:pt idx="5570">
                  <c:v>#N/A</c:v>
                </c:pt>
                <c:pt idx="5571">
                  <c:v>#N/A</c:v>
                </c:pt>
                <c:pt idx="5572">
                  <c:v>#N/A</c:v>
                </c:pt>
                <c:pt idx="5573">
                  <c:v>#N/A</c:v>
                </c:pt>
                <c:pt idx="5574">
                  <c:v>#N/A</c:v>
                </c:pt>
                <c:pt idx="5575">
                  <c:v>#N/A</c:v>
                </c:pt>
                <c:pt idx="5576">
                  <c:v>#N/A</c:v>
                </c:pt>
                <c:pt idx="5577">
                  <c:v>#N/A</c:v>
                </c:pt>
                <c:pt idx="5578">
                  <c:v>#N/A</c:v>
                </c:pt>
                <c:pt idx="5579">
                  <c:v>#N/A</c:v>
                </c:pt>
                <c:pt idx="5580">
                  <c:v>#N/A</c:v>
                </c:pt>
                <c:pt idx="5581">
                  <c:v>#N/A</c:v>
                </c:pt>
                <c:pt idx="5582">
                  <c:v>#N/A</c:v>
                </c:pt>
                <c:pt idx="5583">
                  <c:v>#N/A</c:v>
                </c:pt>
                <c:pt idx="5584">
                  <c:v>#N/A</c:v>
                </c:pt>
                <c:pt idx="5585">
                  <c:v>#N/A</c:v>
                </c:pt>
                <c:pt idx="5586">
                  <c:v>#N/A</c:v>
                </c:pt>
                <c:pt idx="5587">
                  <c:v>#N/A</c:v>
                </c:pt>
                <c:pt idx="5588">
                  <c:v>#N/A</c:v>
                </c:pt>
                <c:pt idx="5589">
                  <c:v>#N/A</c:v>
                </c:pt>
                <c:pt idx="5590">
                  <c:v>#N/A</c:v>
                </c:pt>
                <c:pt idx="5591">
                  <c:v>#N/A</c:v>
                </c:pt>
                <c:pt idx="5592">
                  <c:v>#N/A</c:v>
                </c:pt>
                <c:pt idx="5593">
                  <c:v>#N/A</c:v>
                </c:pt>
                <c:pt idx="5594">
                  <c:v>#N/A</c:v>
                </c:pt>
                <c:pt idx="5595">
                  <c:v>#N/A</c:v>
                </c:pt>
                <c:pt idx="5596">
                  <c:v>#N/A</c:v>
                </c:pt>
                <c:pt idx="5597">
                  <c:v>#N/A</c:v>
                </c:pt>
                <c:pt idx="5598">
                  <c:v>#N/A</c:v>
                </c:pt>
                <c:pt idx="5599">
                  <c:v>#N/A</c:v>
                </c:pt>
                <c:pt idx="5600">
                  <c:v>#N/A</c:v>
                </c:pt>
                <c:pt idx="5601">
                  <c:v>#N/A</c:v>
                </c:pt>
                <c:pt idx="5602">
                  <c:v>#N/A</c:v>
                </c:pt>
                <c:pt idx="5603">
                  <c:v>#N/A</c:v>
                </c:pt>
                <c:pt idx="5604">
                  <c:v>#N/A</c:v>
                </c:pt>
                <c:pt idx="5605">
                  <c:v>#N/A</c:v>
                </c:pt>
                <c:pt idx="5606">
                  <c:v>#N/A</c:v>
                </c:pt>
                <c:pt idx="5607">
                  <c:v>#N/A</c:v>
                </c:pt>
                <c:pt idx="5608">
                  <c:v>#N/A</c:v>
                </c:pt>
                <c:pt idx="5609">
                  <c:v>#N/A</c:v>
                </c:pt>
                <c:pt idx="5610">
                  <c:v>#N/A</c:v>
                </c:pt>
                <c:pt idx="5611">
                  <c:v>#N/A</c:v>
                </c:pt>
                <c:pt idx="5612">
                  <c:v>#N/A</c:v>
                </c:pt>
                <c:pt idx="5613">
                  <c:v>#N/A</c:v>
                </c:pt>
                <c:pt idx="5614">
                  <c:v>#N/A</c:v>
                </c:pt>
                <c:pt idx="5615">
                  <c:v>#N/A</c:v>
                </c:pt>
                <c:pt idx="5616">
                  <c:v>#N/A</c:v>
                </c:pt>
                <c:pt idx="5617">
                  <c:v>#N/A</c:v>
                </c:pt>
                <c:pt idx="5618">
                  <c:v>#N/A</c:v>
                </c:pt>
                <c:pt idx="5619">
                  <c:v>#N/A</c:v>
                </c:pt>
                <c:pt idx="5620">
                  <c:v>#N/A</c:v>
                </c:pt>
                <c:pt idx="5621">
                  <c:v>#N/A</c:v>
                </c:pt>
                <c:pt idx="5622">
                  <c:v>#N/A</c:v>
                </c:pt>
                <c:pt idx="5623">
                  <c:v>#N/A</c:v>
                </c:pt>
                <c:pt idx="5624">
                  <c:v>#N/A</c:v>
                </c:pt>
                <c:pt idx="5625">
                  <c:v>#N/A</c:v>
                </c:pt>
                <c:pt idx="5626">
                  <c:v>#N/A</c:v>
                </c:pt>
                <c:pt idx="5627">
                  <c:v>#N/A</c:v>
                </c:pt>
                <c:pt idx="5628">
                  <c:v>#N/A</c:v>
                </c:pt>
                <c:pt idx="5629">
                  <c:v>#N/A</c:v>
                </c:pt>
                <c:pt idx="5630">
                  <c:v>#N/A</c:v>
                </c:pt>
                <c:pt idx="5631">
                  <c:v>#N/A</c:v>
                </c:pt>
                <c:pt idx="5632">
                  <c:v>#N/A</c:v>
                </c:pt>
                <c:pt idx="5633">
                  <c:v>#N/A</c:v>
                </c:pt>
                <c:pt idx="5634">
                  <c:v>#N/A</c:v>
                </c:pt>
                <c:pt idx="5635">
                  <c:v>#N/A</c:v>
                </c:pt>
                <c:pt idx="5636">
                  <c:v>#N/A</c:v>
                </c:pt>
                <c:pt idx="5637">
                  <c:v>#N/A</c:v>
                </c:pt>
                <c:pt idx="5638">
                  <c:v>#N/A</c:v>
                </c:pt>
                <c:pt idx="5639">
                  <c:v>#N/A</c:v>
                </c:pt>
                <c:pt idx="5640">
                  <c:v>#N/A</c:v>
                </c:pt>
                <c:pt idx="5641">
                  <c:v>#N/A</c:v>
                </c:pt>
                <c:pt idx="5642">
                  <c:v>#N/A</c:v>
                </c:pt>
                <c:pt idx="5643">
                  <c:v>#N/A</c:v>
                </c:pt>
                <c:pt idx="5644">
                  <c:v>#N/A</c:v>
                </c:pt>
                <c:pt idx="5645">
                  <c:v>#N/A</c:v>
                </c:pt>
                <c:pt idx="5646">
                  <c:v>#N/A</c:v>
                </c:pt>
                <c:pt idx="5647">
                  <c:v>#N/A</c:v>
                </c:pt>
                <c:pt idx="5648">
                  <c:v>#N/A</c:v>
                </c:pt>
                <c:pt idx="5649">
                  <c:v>#N/A</c:v>
                </c:pt>
                <c:pt idx="5650">
                  <c:v>#N/A</c:v>
                </c:pt>
                <c:pt idx="5651">
                  <c:v>#N/A</c:v>
                </c:pt>
                <c:pt idx="5652">
                  <c:v>#N/A</c:v>
                </c:pt>
                <c:pt idx="5653">
                  <c:v>#N/A</c:v>
                </c:pt>
                <c:pt idx="5654">
                  <c:v>#N/A</c:v>
                </c:pt>
                <c:pt idx="5655">
                  <c:v>#N/A</c:v>
                </c:pt>
                <c:pt idx="5656">
                  <c:v>#N/A</c:v>
                </c:pt>
                <c:pt idx="5657">
                  <c:v>#N/A</c:v>
                </c:pt>
                <c:pt idx="5658">
                  <c:v>#N/A</c:v>
                </c:pt>
                <c:pt idx="5659">
                  <c:v>#N/A</c:v>
                </c:pt>
                <c:pt idx="5660">
                  <c:v>#N/A</c:v>
                </c:pt>
                <c:pt idx="5661">
                  <c:v>#N/A</c:v>
                </c:pt>
                <c:pt idx="5662">
                  <c:v>#N/A</c:v>
                </c:pt>
                <c:pt idx="5663">
                  <c:v>#N/A</c:v>
                </c:pt>
                <c:pt idx="5664">
                  <c:v>#N/A</c:v>
                </c:pt>
                <c:pt idx="5665">
                  <c:v>#N/A</c:v>
                </c:pt>
                <c:pt idx="5666">
                  <c:v>#N/A</c:v>
                </c:pt>
                <c:pt idx="5667">
                  <c:v>#N/A</c:v>
                </c:pt>
                <c:pt idx="5668">
                  <c:v>#N/A</c:v>
                </c:pt>
                <c:pt idx="5669">
                  <c:v>#N/A</c:v>
                </c:pt>
                <c:pt idx="5670">
                  <c:v>#N/A</c:v>
                </c:pt>
                <c:pt idx="5671">
                  <c:v>#N/A</c:v>
                </c:pt>
                <c:pt idx="5672">
                  <c:v>#N/A</c:v>
                </c:pt>
                <c:pt idx="5673">
                  <c:v>#N/A</c:v>
                </c:pt>
                <c:pt idx="5674">
                  <c:v>#N/A</c:v>
                </c:pt>
                <c:pt idx="5675">
                  <c:v>#N/A</c:v>
                </c:pt>
                <c:pt idx="5676">
                  <c:v>#N/A</c:v>
                </c:pt>
                <c:pt idx="5677">
                  <c:v>#N/A</c:v>
                </c:pt>
                <c:pt idx="5678">
                  <c:v>#N/A</c:v>
                </c:pt>
                <c:pt idx="5679">
                  <c:v>#N/A</c:v>
                </c:pt>
                <c:pt idx="5680">
                  <c:v>#N/A</c:v>
                </c:pt>
                <c:pt idx="5681">
                  <c:v>#N/A</c:v>
                </c:pt>
                <c:pt idx="5682">
                  <c:v>#N/A</c:v>
                </c:pt>
                <c:pt idx="5683">
                  <c:v>#N/A</c:v>
                </c:pt>
                <c:pt idx="5684">
                  <c:v>#N/A</c:v>
                </c:pt>
                <c:pt idx="5685">
                  <c:v>#N/A</c:v>
                </c:pt>
                <c:pt idx="5686">
                  <c:v>#N/A</c:v>
                </c:pt>
                <c:pt idx="5687">
                  <c:v>#N/A</c:v>
                </c:pt>
                <c:pt idx="5688">
                  <c:v>#N/A</c:v>
                </c:pt>
                <c:pt idx="5689">
                  <c:v>#N/A</c:v>
                </c:pt>
                <c:pt idx="5690">
                  <c:v>#N/A</c:v>
                </c:pt>
                <c:pt idx="5691">
                  <c:v>#N/A</c:v>
                </c:pt>
                <c:pt idx="5692">
                  <c:v>#N/A</c:v>
                </c:pt>
                <c:pt idx="5693">
                  <c:v>#N/A</c:v>
                </c:pt>
                <c:pt idx="5694">
                  <c:v>#N/A</c:v>
                </c:pt>
                <c:pt idx="5695">
                  <c:v>#N/A</c:v>
                </c:pt>
                <c:pt idx="5696">
                  <c:v>#N/A</c:v>
                </c:pt>
                <c:pt idx="5697">
                  <c:v>#N/A</c:v>
                </c:pt>
                <c:pt idx="5698">
                  <c:v>#N/A</c:v>
                </c:pt>
                <c:pt idx="5699">
                  <c:v>#N/A</c:v>
                </c:pt>
                <c:pt idx="5700">
                  <c:v>#N/A</c:v>
                </c:pt>
                <c:pt idx="5701">
                  <c:v>#N/A</c:v>
                </c:pt>
                <c:pt idx="5702">
                  <c:v>#N/A</c:v>
                </c:pt>
                <c:pt idx="5703">
                  <c:v>#N/A</c:v>
                </c:pt>
                <c:pt idx="5704">
                  <c:v>#N/A</c:v>
                </c:pt>
                <c:pt idx="5705">
                  <c:v>#N/A</c:v>
                </c:pt>
                <c:pt idx="5706">
                  <c:v>#N/A</c:v>
                </c:pt>
                <c:pt idx="5707">
                  <c:v>#N/A</c:v>
                </c:pt>
                <c:pt idx="5708">
                  <c:v>#N/A</c:v>
                </c:pt>
                <c:pt idx="5709">
                  <c:v>#N/A</c:v>
                </c:pt>
                <c:pt idx="5710">
                  <c:v>#N/A</c:v>
                </c:pt>
                <c:pt idx="5711">
                  <c:v>#N/A</c:v>
                </c:pt>
                <c:pt idx="5712">
                  <c:v>#N/A</c:v>
                </c:pt>
                <c:pt idx="5713">
                  <c:v>#N/A</c:v>
                </c:pt>
                <c:pt idx="5714">
                  <c:v>#N/A</c:v>
                </c:pt>
                <c:pt idx="5715">
                  <c:v>#N/A</c:v>
                </c:pt>
                <c:pt idx="5716">
                  <c:v>#N/A</c:v>
                </c:pt>
                <c:pt idx="5717">
                  <c:v>#N/A</c:v>
                </c:pt>
                <c:pt idx="5718">
                  <c:v>#N/A</c:v>
                </c:pt>
                <c:pt idx="5719">
                  <c:v>#N/A</c:v>
                </c:pt>
                <c:pt idx="5720">
                  <c:v>#N/A</c:v>
                </c:pt>
                <c:pt idx="5721">
                  <c:v>#N/A</c:v>
                </c:pt>
                <c:pt idx="5722">
                  <c:v>#N/A</c:v>
                </c:pt>
                <c:pt idx="5723">
                  <c:v>#N/A</c:v>
                </c:pt>
                <c:pt idx="5724">
                  <c:v>#N/A</c:v>
                </c:pt>
                <c:pt idx="5725">
                  <c:v>#N/A</c:v>
                </c:pt>
                <c:pt idx="5726">
                  <c:v>#N/A</c:v>
                </c:pt>
                <c:pt idx="5727">
                  <c:v>#N/A</c:v>
                </c:pt>
                <c:pt idx="5728">
                  <c:v>#N/A</c:v>
                </c:pt>
                <c:pt idx="5729">
                  <c:v>#N/A</c:v>
                </c:pt>
                <c:pt idx="5730">
                  <c:v>#N/A</c:v>
                </c:pt>
                <c:pt idx="5731">
                  <c:v>#N/A</c:v>
                </c:pt>
                <c:pt idx="5732">
                  <c:v>#N/A</c:v>
                </c:pt>
                <c:pt idx="5733">
                  <c:v>#N/A</c:v>
                </c:pt>
                <c:pt idx="5734">
                  <c:v>#N/A</c:v>
                </c:pt>
                <c:pt idx="5735">
                  <c:v>#N/A</c:v>
                </c:pt>
                <c:pt idx="5736">
                  <c:v>#N/A</c:v>
                </c:pt>
                <c:pt idx="5737">
                  <c:v>#N/A</c:v>
                </c:pt>
                <c:pt idx="5738">
                  <c:v>#N/A</c:v>
                </c:pt>
                <c:pt idx="5739">
                  <c:v>#N/A</c:v>
                </c:pt>
                <c:pt idx="5740">
                  <c:v>#N/A</c:v>
                </c:pt>
                <c:pt idx="5741">
                  <c:v>#N/A</c:v>
                </c:pt>
                <c:pt idx="5742">
                  <c:v>#N/A</c:v>
                </c:pt>
                <c:pt idx="5743">
                  <c:v>#N/A</c:v>
                </c:pt>
                <c:pt idx="5744">
                  <c:v>#N/A</c:v>
                </c:pt>
                <c:pt idx="5745">
                  <c:v>#N/A</c:v>
                </c:pt>
                <c:pt idx="5746">
                  <c:v>#N/A</c:v>
                </c:pt>
                <c:pt idx="5747">
                  <c:v>#N/A</c:v>
                </c:pt>
                <c:pt idx="5748">
                  <c:v>#N/A</c:v>
                </c:pt>
                <c:pt idx="5749">
                  <c:v>#N/A</c:v>
                </c:pt>
                <c:pt idx="5750">
                  <c:v>#N/A</c:v>
                </c:pt>
                <c:pt idx="5751">
                  <c:v>#N/A</c:v>
                </c:pt>
                <c:pt idx="5752">
                  <c:v>#N/A</c:v>
                </c:pt>
                <c:pt idx="5753">
                  <c:v>#N/A</c:v>
                </c:pt>
                <c:pt idx="5754">
                  <c:v>#N/A</c:v>
                </c:pt>
                <c:pt idx="5755">
                  <c:v>#N/A</c:v>
                </c:pt>
                <c:pt idx="5756">
                  <c:v>#N/A</c:v>
                </c:pt>
                <c:pt idx="5757">
                  <c:v>#N/A</c:v>
                </c:pt>
                <c:pt idx="5758">
                  <c:v>#N/A</c:v>
                </c:pt>
                <c:pt idx="5759">
                  <c:v>#N/A</c:v>
                </c:pt>
                <c:pt idx="5760">
                  <c:v>#N/A</c:v>
                </c:pt>
                <c:pt idx="5761">
                  <c:v>#N/A</c:v>
                </c:pt>
                <c:pt idx="5762">
                  <c:v>#N/A</c:v>
                </c:pt>
                <c:pt idx="5763">
                  <c:v>#N/A</c:v>
                </c:pt>
                <c:pt idx="5764">
                  <c:v>#N/A</c:v>
                </c:pt>
                <c:pt idx="5765">
                  <c:v>#N/A</c:v>
                </c:pt>
                <c:pt idx="5766">
                  <c:v>#N/A</c:v>
                </c:pt>
                <c:pt idx="5767">
                  <c:v>#N/A</c:v>
                </c:pt>
                <c:pt idx="5768">
                  <c:v>#N/A</c:v>
                </c:pt>
                <c:pt idx="5769">
                  <c:v>#N/A</c:v>
                </c:pt>
                <c:pt idx="5770">
                  <c:v>#N/A</c:v>
                </c:pt>
                <c:pt idx="5771">
                  <c:v>#N/A</c:v>
                </c:pt>
                <c:pt idx="5772">
                  <c:v>#N/A</c:v>
                </c:pt>
                <c:pt idx="5773">
                  <c:v>#N/A</c:v>
                </c:pt>
                <c:pt idx="5774">
                  <c:v>#N/A</c:v>
                </c:pt>
                <c:pt idx="5775">
                  <c:v>#N/A</c:v>
                </c:pt>
                <c:pt idx="5776">
                  <c:v>#N/A</c:v>
                </c:pt>
                <c:pt idx="5777">
                  <c:v>#N/A</c:v>
                </c:pt>
                <c:pt idx="5778">
                  <c:v>#N/A</c:v>
                </c:pt>
                <c:pt idx="5779">
                  <c:v>#N/A</c:v>
                </c:pt>
                <c:pt idx="5780">
                  <c:v>#N/A</c:v>
                </c:pt>
                <c:pt idx="5781">
                  <c:v>#N/A</c:v>
                </c:pt>
                <c:pt idx="5782">
                  <c:v>#N/A</c:v>
                </c:pt>
                <c:pt idx="5783">
                  <c:v>#N/A</c:v>
                </c:pt>
                <c:pt idx="5784">
                  <c:v>#N/A</c:v>
                </c:pt>
                <c:pt idx="5785">
                  <c:v>#N/A</c:v>
                </c:pt>
                <c:pt idx="5786">
                  <c:v>#N/A</c:v>
                </c:pt>
                <c:pt idx="5787">
                  <c:v>#N/A</c:v>
                </c:pt>
                <c:pt idx="5788">
                  <c:v>#N/A</c:v>
                </c:pt>
                <c:pt idx="5789">
                  <c:v>#N/A</c:v>
                </c:pt>
                <c:pt idx="5790">
                  <c:v>#N/A</c:v>
                </c:pt>
                <c:pt idx="5791">
                  <c:v>#N/A</c:v>
                </c:pt>
                <c:pt idx="5792">
                  <c:v>#N/A</c:v>
                </c:pt>
                <c:pt idx="5793">
                  <c:v>#N/A</c:v>
                </c:pt>
                <c:pt idx="5794">
                  <c:v>#N/A</c:v>
                </c:pt>
                <c:pt idx="5795">
                  <c:v>#N/A</c:v>
                </c:pt>
                <c:pt idx="5796">
                  <c:v>#N/A</c:v>
                </c:pt>
                <c:pt idx="5797">
                  <c:v>#N/A</c:v>
                </c:pt>
                <c:pt idx="5798">
                  <c:v>#N/A</c:v>
                </c:pt>
                <c:pt idx="5799">
                  <c:v>#N/A</c:v>
                </c:pt>
                <c:pt idx="5800">
                  <c:v>#N/A</c:v>
                </c:pt>
                <c:pt idx="5801">
                  <c:v>#N/A</c:v>
                </c:pt>
                <c:pt idx="5802">
                  <c:v>#N/A</c:v>
                </c:pt>
                <c:pt idx="5803">
                  <c:v>#N/A</c:v>
                </c:pt>
                <c:pt idx="5804">
                  <c:v>#N/A</c:v>
                </c:pt>
                <c:pt idx="5805">
                  <c:v>#N/A</c:v>
                </c:pt>
                <c:pt idx="5806">
                  <c:v>#N/A</c:v>
                </c:pt>
                <c:pt idx="5807">
                  <c:v>#N/A</c:v>
                </c:pt>
                <c:pt idx="5808">
                  <c:v>#N/A</c:v>
                </c:pt>
                <c:pt idx="5809">
                  <c:v>#N/A</c:v>
                </c:pt>
                <c:pt idx="5810">
                  <c:v>#N/A</c:v>
                </c:pt>
                <c:pt idx="5811">
                  <c:v>#N/A</c:v>
                </c:pt>
                <c:pt idx="5812">
                  <c:v>#N/A</c:v>
                </c:pt>
                <c:pt idx="5813">
                  <c:v>#N/A</c:v>
                </c:pt>
                <c:pt idx="5814">
                  <c:v>#N/A</c:v>
                </c:pt>
                <c:pt idx="5815">
                  <c:v>#N/A</c:v>
                </c:pt>
                <c:pt idx="5816">
                  <c:v>#N/A</c:v>
                </c:pt>
                <c:pt idx="5817">
                  <c:v>#N/A</c:v>
                </c:pt>
                <c:pt idx="5818">
                  <c:v>#N/A</c:v>
                </c:pt>
                <c:pt idx="5819">
                  <c:v>#N/A</c:v>
                </c:pt>
                <c:pt idx="5820">
                  <c:v>#N/A</c:v>
                </c:pt>
                <c:pt idx="5821">
                  <c:v>#N/A</c:v>
                </c:pt>
                <c:pt idx="5822">
                  <c:v>#N/A</c:v>
                </c:pt>
                <c:pt idx="5823">
                  <c:v>#N/A</c:v>
                </c:pt>
                <c:pt idx="5824">
                  <c:v>#N/A</c:v>
                </c:pt>
                <c:pt idx="5825">
                  <c:v>#N/A</c:v>
                </c:pt>
                <c:pt idx="5826">
                  <c:v>#N/A</c:v>
                </c:pt>
                <c:pt idx="5827">
                  <c:v>#N/A</c:v>
                </c:pt>
                <c:pt idx="5828">
                  <c:v>#N/A</c:v>
                </c:pt>
                <c:pt idx="5829">
                  <c:v>#N/A</c:v>
                </c:pt>
                <c:pt idx="5830">
                  <c:v>#N/A</c:v>
                </c:pt>
                <c:pt idx="5831">
                  <c:v>#N/A</c:v>
                </c:pt>
                <c:pt idx="5832">
                  <c:v>#N/A</c:v>
                </c:pt>
                <c:pt idx="5833">
                  <c:v>#N/A</c:v>
                </c:pt>
                <c:pt idx="5834">
                  <c:v>#N/A</c:v>
                </c:pt>
                <c:pt idx="5835">
                  <c:v>#N/A</c:v>
                </c:pt>
                <c:pt idx="5836">
                  <c:v>#N/A</c:v>
                </c:pt>
                <c:pt idx="5837">
                  <c:v>#N/A</c:v>
                </c:pt>
                <c:pt idx="5838">
                  <c:v>#N/A</c:v>
                </c:pt>
                <c:pt idx="5839">
                  <c:v>#N/A</c:v>
                </c:pt>
                <c:pt idx="5840">
                  <c:v>#N/A</c:v>
                </c:pt>
                <c:pt idx="5841">
                  <c:v>#N/A</c:v>
                </c:pt>
                <c:pt idx="5842">
                  <c:v>#N/A</c:v>
                </c:pt>
                <c:pt idx="5843">
                  <c:v>#N/A</c:v>
                </c:pt>
                <c:pt idx="5844">
                  <c:v>#N/A</c:v>
                </c:pt>
                <c:pt idx="5845">
                  <c:v>#N/A</c:v>
                </c:pt>
                <c:pt idx="5846">
                  <c:v>#N/A</c:v>
                </c:pt>
                <c:pt idx="5847">
                  <c:v>#N/A</c:v>
                </c:pt>
                <c:pt idx="5848">
                  <c:v>#N/A</c:v>
                </c:pt>
                <c:pt idx="5849">
                  <c:v>#N/A</c:v>
                </c:pt>
                <c:pt idx="5850">
                  <c:v>#N/A</c:v>
                </c:pt>
                <c:pt idx="5851">
                  <c:v>#N/A</c:v>
                </c:pt>
                <c:pt idx="5852">
                  <c:v>#N/A</c:v>
                </c:pt>
                <c:pt idx="5853">
                  <c:v>#N/A</c:v>
                </c:pt>
                <c:pt idx="5854">
                  <c:v>#N/A</c:v>
                </c:pt>
                <c:pt idx="5855">
                  <c:v>#N/A</c:v>
                </c:pt>
                <c:pt idx="5856">
                  <c:v>#N/A</c:v>
                </c:pt>
                <c:pt idx="5857">
                  <c:v>#N/A</c:v>
                </c:pt>
                <c:pt idx="5858">
                  <c:v>#N/A</c:v>
                </c:pt>
                <c:pt idx="5859">
                  <c:v>#N/A</c:v>
                </c:pt>
                <c:pt idx="5860">
                  <c:v>#N/A</c:v>
                </c:pt>
                <c:pt idx="5861">
                  <c:v>#N/A</c:v>
                </c:pt>
                <c:pt idx="5862">
                  <c:v>#N/A</c:v>
                </c:pt>
                <c:pt idx="5863">
                  <c:v>#N/A</c:v>
                </c:pt>
                <c:pt idx="5864">
                  <c:v>#N/A</c:v>
                </c:pt>
                <c:pt idx="5865">
                  <c:v>#N/A</c:v>
                </c:pt>
                <c:pt idx="5866">
                  <c:v>#N/A</c:v>
                </c:pt>
                <c:pt idx="5867">
                  <c:v>#N/A</c:v>
                </c:pt>
                <c:pt idx="5868">
                  <c:v>#N/A</c:v>
                </c:pt>
                <c:pt idx="5869">
                  <c:v>#N/A</c:v>
                </c:pt>
                <c:pt idx="5870">
                  <c:v>#N/A</c:v>
                </c:pt>
                <c:pt idx="5871">
                  <c:v>#N/A</c:v>
                </c:pt>
                <c:pt idx="5872">
                  <c:v>#N/A</c:v>
                </c:pt>
                <c:pt idx="5873">
                  <c:v>#N/A</c:v>
                </c:pt>
                <c:pt idx="5874">
                  <c:v>#N/A</c:v>
                </c:pt>
                <c:pt idx="5875">
                  <c:v>#N/A</c:v>
                </c:pt>
                <c:pt idx="5876">
                  <c:v>#N/A</c:v>
                </c:pt>
                <c:pt idx="5877">
                  <c:v>#N/A</c:v>
                </c:pt>
                <c:pt idx="5878">
                  <c:v>#N/A</c:v>
                </c:pt>
                <c:pt idx="5879">
                  <c:v>#N/A</c:v>
                </c:pt>
                <c:pt idx="5880">
                  <c:v>#N/A</c:v>
                </c:pt>
                <c:pt idx="5881">
                  <c:v>#N/A</c:v>
                </c:pt>
                <c:pt idx="5882">
                  <c:v>#N/A</c:v>
                </c:pt>
                <c:pt idx="5883">
                  <c:v>#N/A</c:v>
                </c:pt>
                <c:pt idx="5884">
                  <c:v>#N/A</c:v>
                </c:pt>
                <c:pt idx="5885">
                  <c:v>#N/A</c:v>
                </c:pt>
                <c:pt idx="5886">
                  <c:v>#N/A</c:v>
                </c:pt>
                <c:pt idx="5887">
                  <c:v>#N/A</c:v>
                </c:pt>
                <c:pt idx="5888">
                  <c:v>#N/A</c:v>
                </c:pt>
                <c:pt idx="5889">
                  <c:v>#N/A</c:v>
                </c:pt>
                <c:pt idx="5890">
                  <c:v>#N/A</c:v>
                </c:pt>
                <c:pt idx="5891">
                  <c:v>#N/A</c:v>
                </c:pt>
                <c:pt idx="5892">
                  <c:v>#N/A</c:v>
                </c:pt>
                <c:pt idx="5893">
                  <c:v>#N/A</c:v>
                </c:pt>
                <c:pt idx="5894">
                  <c:v>#N/A</c:v>
                </c:pt>
                <c:pt idx="5895">
                  <c:v>#N/A</c:v>
                </c:pt>
                <c:pt idx="5896">
                  <c:v>#N/A</c:v>
                </c:pt>
                <c:pt idx="5897">
                  <c:v>#N/A</c:v>
                </c:pt>
                <c:pt idx="5898">
                  <c:v>#N/A</c:v>
                </c:pt>
                <c:pt idx="5899">
                  <c:v>#N/A</c:v>
                </c:pt>
                <c:pt idx="5900">
                  <c:v>#N/A</c:v>
                </c:pt>
                <c:pt idx="5901">
                  <c:v>#N/A</c:v>
                </c:pt>
                <c:pt idx="5902">
                  <c:v>#N/A</c:v>
                </c:pt>
                <c:pt idx="5903">
                  <c:v>#N/A</c:v>
                </c:pt>
                <c:pt idx="5904">
                  <c:v>#N/A</c:v>
                </c:pt>
                <c:pt idx="5905">
                  <c:v>#N/A</c:v>
                </c:pt>
                <c:pt idx="5906">
                  <c:v>#N/A</c:v>
                </c:pt>
                <c:pt idx="5907">
                  <c:v>#N/A</c:v>
                </c:pt>
                <c:pt idx="5908">
                  <c:v>#N/A</c:v>
                </c:pt>
                <c:pt idx="5909">
                  <c:v>#N/A</c:v>
                </c:pt>
                <c:pt idx="5910">
                  <c:v>#N/A</c:v>
                </c:pt>
                <c:pt idx="5911">
                  <c:v>#N/A</c:v>
                </c:pt>
                <c:pt idx="5912">
                  <c:v>#N/A</c:v>
                </c:pt>
                <c:pt idx="5913">
                  <c:v>#N/A</c:v>
                </c:pt>
                <c:pt idx="5914">
                  <c:v>#N/A</c:v>
                </c:pt>
                <c:pt idx="5915">
                  <c:v>#N/A</c:v>
                </c:pt>
                <c:pt idx="5916">
                  <c:v>#N/A</c:v>
                </c:pt>
                <c:pt idx="5917">
                  <c:v>#N/A</c:v>
                </c:pt>
                <c:pt idx="5918">
                  <c:v>#N/A</c:v>
                </c:pt>
                <c:pt idx="5919">
                  <c:v>#N/A</c:v>
                </c:pt>
                <c:pt idx="5920">
                  <c:v>#N/A</c:v>
                </c:pt>
                <c:pt idx="5921">
                  <c:v>#N/A</c:v>
                </c:pt>
                <c:pt idx="5922">
                  <c:v>#N/A</c:v>
                </c:pt>
                <c:pt idx="5923">
                  <c:v>#N/A</c:v>
                </c:pt>
                <c:pt idx="5924">
                  <c:v>#N/A</c:v>
                </c:pt>
                <c:pt idx="5925">
                  <c:v>#N/A</c:v>
                </c:pt>
                <c:pt idx="5926">
                  <c:v>#N/A</c:v>
                </c:pt>
                <c:pt idx="5927">
                  <c:v>#N/A</c:v>
                </c:pt>
                <c:pt idx="5928">
                  <c:v>#N/A</c:v>
                </c:pt>
                <c:pt idx="5929">
                  <c:v>#N/A</c:v>
                </c:pt>
                <c:pt idx="5930">
                  <c:v>#N/A</c:v>
                </c:pt>
                <c:pt idx="5931">
                  <c:v>#N/A</c:v>
                </c:pt>
                <c:pt idx="5932">
                  <c:v>#N/A</c:v>
                </c:pt>
                <c:pt idx="5933">
                  <c:v>#N/A</c:v>
                </c:pt>
                <c:pt idx="5934">
                  <c:v>#N/A</c:v>
                </c:pt>
                <c:pt idx="5935">
                  <c:v>#N/A</c:v>
                </c:pt>
                <c:pt idx="5936">
                  <c:v>#N/A</c:v>
                </c:pt>
                <c:pt idx="5937">
                  <c:v>#N/A</c:v>
                </c:pt>
                <c:pt idx="5938">
                  <c:v>#N/A</c:v>
                </c:pt>
                <c:pt idx="5939">
                  <c:v>#N/A</c:v>
                </c:pt>
                <c:pt idx="5940">
                  <c:v>#N/A</c:v>
                </c:pt>
                <c:pt idx="5941">
                  <c:v>#N/A</c:v>
                </c:pt>
                <c:pt idx="5942">
                  <c:v>#N/A</c:v>
                </c:pt>
                <c:pt idx="5943">
                  <c:v>#N/A</c:v>
                </c:pt>
                <c:pt idx="5944">
                  <c:v>#N/A</c:v>
                </c:pt>
                <c:pt idx="5945">
                  <c:v>#N/A</c:v>
                </c:pt>
                <c:pt idx="5946">
                  <c:v>#N/A</c:v>
                </c:pt>
                <c:pt idx="5947">
                  <c:v>#N/A</c:v>
                </c:pt>
                <c:pt idx="5948">
                  <c:v>#N/A</c:v>
                </c:pt>
                <c:pt idx="5949">
                  <c:v>#N/A</c:v>
                </c:pt>
                <c:pt idx="5950">
                  <c:v>#N/A</c:v>
                </c:pt>
                <c:pt idx="5951">
                  <c:v>#N/A</c:v>
                </c:pt>
                <c:pt idx="5952">
                  <c:v>#N/A</c:v>
                </c:pt>
                <c:pt idx="5953">
                  <c:v>#N/A</c:v>
                </c:pt>
                <c:pt idx="5954">
                  <c:v>#N/A</c:v>
                </c:pt>
                <c:pt idx="5955">
                  <c:v>#N/A</c:v>
                </c:pt>
                <c:pt idx="5956">
                  <c:v>#N/A</c:v>
                </c:pt>
                <c:pt idx="5957">
                  <c:v>#N/A</c:v>
                </c:pt>
                <c:pt idx="5958">
                  <c:v>#N/A</c:v>
                </c:pt>
                <c:pt idx="5959">
                  <c:v>#N/A</c:v>
                </c:pt>
                <c:pt idx="5960">
                  <c:v>#N/A</c:v>
                </c:pt>
                <c:pt idx="5961">
                  <c:v>#N/A</c:v>
                </c:pt>
                <c:pt idx="5962">
                  <c:v>#N/A</c:v>
                </c:pt>
                <c:pt idx="5963">
                  <c:v>#N/A</c:v>
                </c:pt>
                <c:pt idx="5964">
                  <c:v>#N/A</c:v>
                </c:pt>
                <c:pt idx="5965">
                  <c:v>#N/A</c:v>
                </c:pt>
                <c:pt idx="5966">
                  <c:v>#N/A</c:v>
                </c:pt>
                <c:pt idx="5967">
                  <c:v>#N/A</c:v>
                </c:pt>
                <c:pt idx="5968">
                  <c:v>#N/A</c:v>
                </c:pt>
                <c:pt idx="5969">
                  <c:v>#N/A</c:v>
                </c:pt>
                <c:pt idx="5970">
                  <c:v>#N/A</c:v>
                </c:pt>
                <c:pt idx="5971">
                  <c:v>#N/A</c:v>
                </c:pt>
                <c:pt idx="5972">
                  <c:v>#N/A</c:v>
                </c:pt>
                <c:pt idx="5973">
                  <c:v>#N/A</c:v>
                </c:pt>
                <c:pt idx="5974">
                  <c:v>#N/A</c:v>
                </c:pt>
                <c:pt idx="5975">
                  <c:v>#N/A</c:v>
                </c:pt>
                <c:pt idx="5976">
                  <c:v>#N/A</c:v>
                </c:pt>
                <c:pt idx="5977">
                  <c:v>#N/A</c:v>
                </c:pt>
                <c:pt idx="5978">
                  <c:v>#N/A</c:v>
                </c:pt>
                <c:pt idx="5979">
                  <c:v>#N/A</c:v>
                </c:pt>
                <c:pt idx="5980">
                  <c:v>#N/A</c:v>
                </c:pt>
                <c:pt idx="5981">
                  <c:v>#N/A</c:v>
                </c:pt>
                <c:pt idx="5982">
                  <c:v>#N/A</c:v>
                </c:pt>
                <c:pt idx="5983">
                  <c:v>#N/A</c:v>
                </c:pt>
                <c:pt idx="5984">
                  <c:v>#N/A</c:v>
                </c:pt>
                <c:pt idx="5985">
                  <c:v>#N/A</c:v>
                </c:pt>
                <c:pt idx="5986">
                  <c:v>#N/A</c:v>
                </c:pt>
                <c:pt idx="5987">
                  <c:v>#N/A</c:v>
                </c:pt>
                <c:pt idx="5988">
                  <c:v>#N/A</c:v>
                </c:pt>
                <c:pt idx="5989">
                  <c:v>#N/A</c:v>
                </c:pt>
                <c:pt idx="5990">
                  <c:v>#N/A</c:v>
                </c:pt>
                <c:pt idx="5991">
                  <c:v>#N/A</c:v>
                </c:pt>
                <c:pt idx="5992">
                  <c:v>#N/A</c:v>
                </c:pt>
                <c:pt idx="5993">
                  <c:v>#N/A</c:v>
                </c:pt>
                <c:pt idx="5994">
                  <c:v>#N/A</c:v>
                </c:pt>
                <c:pt idx="5995">
                  <c:v>#N/A</c:v>
                </c:pt>
                <c:pt idx="5996">
                  <c:v>#N/A</c:v>
                </c:pt>
                <c:pt idx="5997">
                  <c:v>#N/A</c:v>
                </c:pt>
                <c:pt idx="5998">
                  <c:v>#N/A</c:v>
                </c:pt>
                <c:pt idx="5999">
                  <c:v>#N/A</c:v>
                </c:pt>
                <c:pt idx="6000">
                  <c:v>#N/A</c:v>
                </c:pt>
                <c:pt idx="6001">
                  <c:v>#N/A</c:v>
                </c:pt>
                <c:pt idx="6002">
                  <c:v>#N/A</c:v>
                </c:pt>
                <c:pt idx="6003">
                  <c:v>#N/A</c:v>
                </c:pt>
                <c:pt idx="6004">
                  <c:v>#N/A</c:v>
                </c:pt>
                <c:pt idx="6005">
                  <c:v>#N/A</c:v>
                </c:pt>
                <c:pt idx="6006">
                  <c:v>#N/A</c:v>
                </c:pt>
                <c:pt idx="6007">
                  <c:v>#N/A</c:v>
                </c:pt>
                <c:pt idx="6008">
                  <c:v>#N/A</c:v>
                </c:pt>
                <c:pt idx="6009">
                  <c:v>#N/A</c:v>
                </c:pt>
                <c:pt idx="6010">
                  <c:v>#N/A</c:v>
                </c:pt>
                <c:pt idx="6011">
                  <c:v>#N/A</c:v>
                </c:pt>
                <c:pt idx="6012">
                  <c:v>#N/A</c:v>
                </c:pt>
                <c:pt idx="6013">
                  <c:v>#N/A</c:v>
                </c:pt>
                <c:pt idx="6014">
                  <c:v>#N/A</c:v>
                </c:pt>
                <c:pt idx="6015">
                  <c:v>#N/A</c:v>
                </c:pt>
                <c:pt idx="6016">
                  <c:v>#N/A</c:v>
                </c:pt>
                <c:pt idx="6017">
                  <c:v>#N/A</c:v>
                </c:pt>
                <c:pt idx="6018">
                  <c:v>#N/A</c:v>
                </c:pt>
                <c:pt idx="6019">
                  <c:v>#N/A</c:v>
                </c:pt>
                <c:pt idx="6020">
                  <c:v>#N/A</c:v>
                </c:pt>
                <c:pt idx="6021">
                  <c:v>#N/A</c:v>
                </c:pt>
                <c:pt idx="6022">
                  <c:v>#N/A</c:v>
                </c:pt>
                <c:pt idx="6023">
                  <c:v>#N/A</c:v>
                </c:pt>
                <c:pt idx="6024">
                  <c:v>#N/A</c:v>
                </c:pt>
                <c:pt idx="6025">
                  <c:v>#N/A</c:v>
                </c:pt>
                <c:pt idx="6026">
                  <c:v>#N/A</c:v>
                </c:pt>
                <c:pt idx="6027">
                  <c:v>#N/A</c:v>
                </c:pt>
                <c:pt idx="6028">
                  <c:v>#N/A</c:v>
                </c:pt>
                <c:pt idx="6029">
                  <c:v>#N/A</c:v>
                </c:pt>
                <c:pt idx="6030">
                  <c:v>#N/A</c:v>
                </c:pt>
                <c:pt idx="6031">
                  <c:v>#N/A</c:v>
                </c:pt>
                <c:pt idx="6032">
                  <c:v>#N/A</c:v>
                </c:pt>
                <c:pt idx="6033">
                  <c:v>#N/A</c:v>
                </c:pt>
                <c:pt idx="6034">
                  <c:v>#N/A</c:v>
                </c:pt>
                <c:pt idx="6035">
                  <c:v>#N/A</c:v>
                </c:pt>
                <c:pt idx="6036">
                  <c:v>#N/A</c:v>
                </c:pt>
                <c:pt idx="6037">
                  <c:v>#N/A</c:v>
                </c:pt>
                <c:pt idx="6038">
                  <c:v>#N/A</c:v>
                </c:pt>
                <c:pt idx="6039">
                  <c:v>#N/A</c:v>
                </c:pt>
                <c:pt idx="6040">
                  <c:v>#N/A</c:v>
                </c:pt>
                <c:pt idx="6041">
                  <c:v>#N/A</c:v>
                </c:pt>
                <c:pt idx="6042">
                  <c:v>#N/A</c:v>
                </c:pt>
                <c:pt idx="6043">
                  <c:v>#N/A</c:v>
                </c:pt>
                <c:pt idx="6044">
                  <c:v>#N/A</c:v>
                </c:pt>
                <c:pt idx="6045">
                  <c:v>#N/A</c:v>
                </c:pt>
                <c:pt idx="6046">
                  <c:v>#N/A</c:v>
                </c:pt>
                <c:pt idx="6047">
                  <c:v>#N/A</c:v>
                </c:pt>
                <c:pt idx="6048">
                  <c:v>#N/A</c:v>
                </c:pt>
                <c:pt idx="6049">
                  <c:v>#N/A</c:v>
                </c:pt>
                <c:pt idx="6050">
                  <c:v>#N/A</c:v>
                </c:pt>
                <c:pt idx="6051">
                  <c:v>#N/A</c:v>
                </c:pt>
                <c:pt idx="6052">
                  <c:v>#N/A</c:v>
                </c:pt>
                <c:pt idx="6053">
                  <c:v>#N/A</c:v>
                </c:pt>
                <c:pt idx="6054">
                  <c:v>#N/A</c:v>
                </c:pt>
                <c:pt idx="6055">
                  <c:v>#N/A</c:v>
                </c:pt>
                <c:pt idx="6056">
                  <c:v>#N/A</c:v>
                </c:pt>
                <c:pt idx="6057">
                  <c:v>#N/A</c:v>
                </c:pt>
                <c:pt idx="6058">
                  <c:v>#N/A</c:v>
                </c:pt>
                <c:pt idx="6059">
                  <c:v>#N/A</c:v>
                </c:pt>
                <c:pt idx="6060">
                  <c:v>#N/A</c:v>
                </c:pt>
                <c:pt idx="6061">
                  <c:v>#N/A</c:v>
                </c:pt>
                <c:pt idx="6062">
                  <c:v>#N/A</c:v>
                </c:pt>
                <c:pt idx="6063">
                  <c:v>#N/A</c:v>
                </c:pt>
                <c:pt idx="6064">
                  <c:v>#N/A</c:v>
                </c:pt>
                <c:pt idx="6065">
                  <c:v>#N/A</c:v>
                </c:pt>
                <c:pt idx="6066">
                  <c:v>#N/A</c:v>
                </c:pt>
                <c:pt idx="6067">
                  <c:v>#N/A</c:v>
                </c:pt>
                <c:pt idx="6068">
                  <c:v>#N/A</c:v>
                </c:pt>
                <c:pt idx="6069">
                  <c:v>#N/A</c:v>
                </c:pt>
                <c:pt idx="6070">
                  <c:v>#N/A</c:v>
                </c:pt>
                <c:pt idx="6071">
                  <c:v>#N/A</c:v>
                </c:pt>
                <c:pt idx="6072">
                  <c:v>#N/A</c:v>
                </c:pt>
                <c:pt idx="6073">
                  <c:v>#N/A</c:v>
                </c:pt>
                <c:pt idx="6074">
                  <c:v>#N/A</c:v>
                </c:pt>
                <c:pt idx="6075">
                  <c:v>#N/A</c:v>
                </c:pt>
                <c:pt idx="6076">
                  <c:v>#N/A</c:v>
                </c:pt>
                <c:pt idx="6077">
                  <c:v>#N/A</c:v>
                </c:pt>
                <c:pt idx="6078">
                  <c:v>#N/A</c:v>
                </c:pt>
                <c:pt idx="6079">
                  <c:v>#N/A</c:v>
                </c:pt>
                <c:pt idx="6080">
                  <c:v>#N/A</c:v>
                </c:pt>
                <c:pt idx="6081">
                  <c:v>#N/A</c:v>
                </c:pt>
                <c:pt idx="6082">
                  <c:v>#N/A</c:v>
                </c:pt>
                <c:pt idx="6083">
                  <c:v>#N/A</c:v>
                </c:pt>
                <c:pt idx="6084">
                  <c:v>#N/A</c:v>
                </c:pt>
                <c:pt idx="6085">
                  <c:v>#N/A</c:v>
                </c:pt>
                <c:pt idx="6086">
                  <c:v>#N/A</c:v>
                </c:pt>
                <c:pt idx="6087">
                  <c:v>#N/A</c:v>
                </c:pt>
                <c:pt idx="6088">
                  <c:v>#N/A</c:v>
                </c:pt>
                <c:pt idx="6089">
                  <c:v>#N/A</c:v>
                </c:pt>
                <c:pt idx="6090">
                  <c:v>#N/A</c:v>
                </c:pt>
                <c:pt idx="6091">
                  <c:v>#N/A</c:v>
                </c:pt>
                <c:pt idx="6092">
                  <c:v>#N/A</c:v>
                </c:pt>
                <c:pt idx="6093">
                  <c:v>#N/A</c:v>
                </c:pt>
                <c:pt idx="6094">
                  <c:v>#N/A</c:v>
                </c:pt>
                <c:pt idx="6095">
                  <c:v>#N/A</c:v>
                </c:pt>
                <c:pt idx="6096">
                  <c:v>#N/A</c:v>
                </c:pt>
                <c:pt idx="6097">
                  <c:v>#N/A</c:v>
                </c:pt>
                <c:pt idx="6098">
                  <c:v>#N/A</c:v>
                </c:pt>
                <c:pt idx="6099">
                  <c:v>#N/A</c:v>
                </c:pt>
                <c:pt idx="6100">
                  <c:v>#N/A</c:v>
                </c:pt>
                <c:pt idx="6101">
                  <c:v>#N/A</c:v>
                </c:pt>
                <c:pt idx="6102">
                  <c:v>#N/A</c:v>
                </c:pt>
                <c:pt idx="6103">
                  <c:v>#N/A</c:v>
                </c:pt>
                <c:pt idx="6104">
                  <c:v>#N/A</c:v>
                </c:pt>
                <c:pt idx="6105">
                  <c:v>#N/A</c:v>
                </c:pt>
                <c:pt idx="6106">
                  <c:v>#N/A</c:v>
                </c:pt>
                <c:pt idx="6107">
                  <c:v>#N/A</c:v>
                </c:pt>
                <c:pt idx="6108">
                  <c:v>#N/A</c:v>
                </c:pt>
                <c:pt idx="6109">
                  <c:v>#N/A</c:v>
                </c:pt>
                <c:pt idx="6110">
                  <c:v>#N/A</c:v>
                </c:pt>
                <c:pt idx="6111">
                  <c:v>#N/A</c:v>
                </c:pt>
                <c:pt idx="6112">
                  <c:v>#N/A</c:v>
                </c:pt>
                <c:pt idx="6113">
                  <c:v>#N/A</c:v>
                </c:pt>
                <c:pt idx="6114">
                  <c:v>#N/A</c:v>
                </c:pt>
                <c:pt idx="6115">
                  <c:v>#N/A</c:v>
                </c:pt>
                <c:pt idx="6116">
                  <c:v>#N/A</c:v>
                </c:pt>
                <c:pt idx="6117">
                  <c:v>#N/A</c:v>
                </c:pt>
                <c:pt idx="6118">
                  <c:v>#N/A</c:v>
                </c:pt>
                <c:pt idx="6119">
                  <c:v>#N/A</c:v>
                </c:pt>
                <c:pt idx="6120">
                  <c:v>#N/A</c:v>
                </c:pt>
                <c:pt idx="6121">
                  <c:v>#N/A</c:v>
                </c:pt>
                <c:pt idx="6122">
                  <c:v>#N/A</c:v>
                </c:pt>
                <c:pt idx="6123">
                  <c:v>#N/A</c:v>
                </c:pt>
                <c:pt idx="6124">
                  <c:v>#N/A</c:v>
                </c:pt>
                <c:pt idx="6125">
                  <c:v>#N/A</c:v>
                </c:pt>
                <c:pt idx="6126">
                  <c:v>#N/A</c:v>
                </c:pt>
                <c:pt idx="6127">
                  <c:v>#N/A</c:v>
                </c:pt>
                <c:pt idx="6128">
                  <c:v>#N/A</c:v>
                </c:pt>
                <c:pt idx="6129">
                  <c:v>#N/A</c:v>
                </c:pt>
                <c:pt idx="6130">
                  <c:v>#N/A</c:v>
                </c:pt>
                <c:pt idx="6131">
                  <c:v>#N/A</c:v>
                </c:pt>
                <c:pt idx="6132">
                  <c:v>#N/A</c:v>
                </c:pt>
                <c:pt idx="6133">
                  <c:v>#N/A</c:v>
                </c:pt>
                <c:pt idx="6134">
                  <c:v>#N/A</c:v>
                </c:pt>
                <c:pt idx="6135">
                  <c:v>#N/A</c:v>
                </c:pt>
                <c:pt idx="6136">
                  <c:v>#N/A</c:v>
                </c:pt>
                <c:pt idx="6137">
                  <c:v>#N/A</c:v>
                </c:pt>
                <c:pt idx="6138">
                  <c:v>#N/A</c:v>
                </c:pt>
                <c:pt idx="6139">
                  <c:v>#N/A</c:v>
                </c:pt>
                <c:pt idx="6140">
                  <c:v>#N/A</c:v>
                </c:pt>
                <c:pt idx="6141">
                  <c:v>#N/A</c:v>
                </c:pt>
                <c:pt idx="6142">
                  <c:v>#N/A</c:v>
                </c:pt>
                <c:pt idx="6143">
                  <c:v>#N/A</c:v>
                </c:pt>
                <c:pt idx="6144">
                  <c:v>#N/A</c:v>
                </c:pt>
                <c:pt idx="6145">
                  <c:v>#N/A</c:v>
                </c:pt>
                <c:pt idx="6146">
                  <c:v>#N/A</c:v>
                </c:pt>
                <c:pt idx="6147">
                  <c:v>#N/A</c:v>
                </c:pt>
                <c:pt idx="6148">
                  <c:v>#N/A</c:v>
                </c:pt>
                <c:pt idx="6149">
                  <c:v>#N/A</c:v>
                </c:pt>
                <c:pt idx="6150">
                  <c:v>#N/A</c:v>
                </c:pt>
                <c:pt idx="6151">
                  <c:v>#N/A</c:v>
                </c:pt>
                <c:pt idx="6152">
                  <c:v>#N/A</c:v>
                </c:pt>
                <c:pt idx="6153">
                  <c:v>#N/A</c:v>
                </c:pt>
                <c:pt idx="6154">
                  <c:v>#N/A</c:v>
                </c:pt>
                <c:pt idx="6155">
                  <c:v>#N/A</c:v>
                </c:pt>
                <c:pt idx="6156">
                  <c:v>#N/A</c:v>
                </c:pt>
                <c:pt idx="6157">
                  <c:v>#N/A</c:v>
                </c:pt>
                <c:pt idx="6158">
                  <c:v>#N/A</c:v>
                </c:pt>
                <c:pt idx="6159">
                  <c:v>#N/A</c:v>
                </c:pt>
                <c:pt idx="6160">
                  <c:v>#N/A</c:v>
                </c:pt>
                <c:pt idx="6161">
                  <c:v>#N/A</c:v>
                </c:pt>
                <c:pt idx="6162">
                  <c:v>#N/A</c:v>
                </c:pt>
                <c:pt idx="6163">
                  <c:v>#N/A</c:v>
                </c:pt>
                <c:pt idx="6164">
                  <c:v>#N/A</c:v>
                </c:pt>
                <c:pt idx="6165">
                  <c:v>#N/A</c:v>
                </c:pt>
                <c:pt idx="6166">
                  <c:v>#N/A</c:v>
                </c:pt>
                <c:pt idx="6167">
                  <c:v>#N/A</c:v>
                </c:pt>
                <c:pt idx="6168">
                  <c:v>#N/A</c:v>
                </c:pt>
                <c:pt idx="6169">
                  <c:v>#N/A</c:v>
                </c:pt>
                <c:pt idx="6170">
                  <c:v>#N/A</c:v>
                </c:pt>
                <c:pt idx="6171">
                  <c:v>#N/A</c:v>
                </c:pt>
                <c:pt idx="6172">
                  <c:v>#N/A</c:v>
                </c:pt>
                <c:pt idx="6173">
                  <c:v>#N/A</c:v>
                </c:pt>
                <c:pt idx="6174">
                  <c:v>#N/A</c:v>
                </c:pt>
                <c:pt idx="6175">
                  <c:v>#N/A</c:v>
                </c:pt>
                <c:pt idx="6176">
                  <c:v>#N/A</c:v>
                </c:pt>
                <c:pt idx="6177">
                  <c:v>#N/A</c:v>
                </c:pt>
                <c:pt idx="6178">
                  <c:v>#N/A</c:v>
                </c:pt>
                <c:pt idx="6179">
                  <c:v>#N/A</c:v>
                </c:pt>
                <c:pt idx="6180">
                  <c:v>#N/A</c:v>
                </c:pt>
                <c:pt idx="6181">
                  <c:v>#N/A</c:v>
                </c:pt>
                <c:pt idx="6182">
                  <c:v>#N/A</c:v>
                </c:pt>
                <c:pt idx="6183">
                  <c:v>#N/A</c:v>
                </c:pt>
                <c:pt idx="6184">
                  <c:v>#N/A</c:v>
                </c:pt>
                <c:pt idx="6185">
                  <c:v>#N/A</c:v>
                </c:pt>
                <c:pt idx="6186">
                  <c:v>#N/A</c:v>
                </c:pt>
                <c:pt idx="6187">
                  <c:v>#N/A</c:v>
                </c:pt>
                <c:pt idx="6188">
                  <c:v>#N/A</c:v>
                </c:pt>
                <c:pt idx="6189">
                  <c:v>#N/A</c:v>
                </c:pt>
                <c:pt idx="6190">
                  <c:v>#N/A</c:v>
                </c:pt>
                <c:pt idx="6191">
                  <c:v>#N/A</c:v>
                </c:pt>
                <c:pt idx="6192">
                  <c:v>#N/A</c:v>
                </c:pt>
                <c:pt idx="6193">
                  <c:v>#N/A</c:v>
                </c:pt>
                <c:pt idx="6194">
                  <c:v>#N/A</c:v>
                </c:pt>
                <c:pt idx="6195">
                  <c:v>#N/A</c:v>
                </c:pt>
                <c:pt idx="6196">
                  <c:v>#N/A</c:v>
                </c:pt>
                <c:pt idx="6197">
                  <c:v>#N/A</c:v>
                </c:pt>
                <c:pt idx="6198">
                  <c:v>#N/A</c:v>
                </c:pt>
                <c:pt idx="6199">
                  <c:v>#N/A</c:v>
                </c:pt>
                <c:pt idx="6200">
                  <c:v>#N/A</c:v>
                </c:pt>
                <c:pt idx="6201">
                  <c:v>#N/A</c:v>
                </c:pt>
                <c:pt idx="6202">
                  <c:v>#N/A</c:v>
                </c:pt>
                <c:pt idx="6203">
                  <c:v>#N/A</c:v>
                </c:pt>
                <c:pt idx="6204">
                  <c:v>#N/A</c:v>
                </c:pt>
                <c:pt idx="6205">
                  <c:v>#N/A</c:v>
                </c:pt>
                <c:pt idx="6206">
                  <c:v>#N/A</c:v>
                </c:pt>
                <c:pt idx="6207">
                  <c:v>#N/A</c:v>
                </c:pt>
                <c:pt idx="6208">
                  <c:v>#N/A</c:v>
                </c:pt>
                <c:pt idx="6209">
                  <c:v>#N/A</c:v>
                </c:pt>
                <c:pt idx="6210">
                  <c:v>#N/A</c:v>
                </c:pt>
                <c:pt idx="6211">
                  <c:v>#N/A</c:v>
                </c:pt>
                <c:pt idx="6212">
                  <c:v>#N/A</c:v>
                </c:pt>
                <c:pt idx="6213">
                  <c:v>#N/A</c:v>
                </c:pt>
                <c:pt idx="6214">
                  <c:v>#N/A</c:v>
                </c:pt>
                <c:pt idx="6215">
                  <c:v>#N/A</c:v>
                </c:pt>
                <c:pt idx="6216">
                  <c:v>#N/A</c:v>
                </c:pt>
                <c:pt idx="6217">
                  <c:v>#N/A</c:v>
                </c:pt>
                <c:pt idx="6218">
                  <c:v>#N/A</c:v>
                </c:pt>
                <c:pt idx="6219">
                  <c:v>#N/A</c:v>
                </c:pt>
                <c:pt idx="6220">
                  <c:v>#N/A</c:v>
                </c:pt>
                <c:pt idx="6221">
                  <c:v>#N/A</c:v>
                </c:pt>
                <c:pt idx="6222">
                  <c:v>#N/A</c:v>
                </c:pt>
                <c:pt idx="6223">
                  <c:v>#N/A</c:v>
                </c:pt>
                <c:pt idx="6224">
                  <c:v>#N/A</c:v>
                </c:pt>
                <c:pt idx="6225">
                  <c:v>#N/A</c:v>
                </c:pt>
                <c:pt idx="6226">
                  <c:v>#N/A</c:v>
                </c:pt>
                <c:pt idx="6227">
                  <c:v>#N/A</c:v>
                </c:pt>
                <c:pt idx="6228">
                  <c:v>#N/A</c:v>
                </c:pt>
                <c:pt idx="6229">
                  <c:v>#N/A</c:v>
                </c:pt>
                <c:pt idx="6230">
                  <c:v>#N/A</c:v>
                </c:pt>
                <c:pt idx="6231">
                  <c:v>#N/A</c:v>
                </c:pt>
                <c:pt idx="6232">
                  <c:v>#N/A</c:v>
                </c:pt>
                <c:pt idx="6233">
                  <c:v>#N/A</c:v>
                </c:pt>
                <c:pt idx="6234">
                  <c:v>#N/A</c:v>
                </c:pt>
                <c:pt idx="6235">
                  <c:v>#N/A</c:v>
                </c:pt>
                <c:pt idx="6236">
                  <c:v>#N/A</c:v>
                </c:pt>
                <c:pt idx="6237">
                  <c:v>#N/A</c:v>
                </c:pt>
                <c:pt idx="6238">
                  <c:v>#N/A</c:v>
                </c:pt>
                <c:pt idx="6239">
                  <c:v>#N/A</c:v>
                </c:pt>
                <c:pt idx="6240">
                  <c:v>#N/A</c:v>
                </c:pt>
                <c:pt idx="6241">
                  <c:v>#N/A</c:v>
                </c:pt>
                <c:pt idx="6242">
                  <c:v>#N/A</c:v>
                </c:pt>
                <c:pt idx="6243">
                  <c:v>#N/A</c:v>
                </c:pt>
                <c:pt idx="6244">
                  <c:v>#N/A</c:v>
                </c:pt>
                <c:pt idx="6245">
                  <c:v>#N/A</c:v>
                </c:pt>
                <c:pt idx="6246">
                  <c:v>#N/A</c:v>
                </c:pt>
                <c:pt idx="6247">
                  <c:v>#N/A</c:v>
                </c:pt>
                <c:pt idx="6248">
                  <c:v>#N/A</c:v>
                </c:pt>
                <c:pt idx="6249">
                  <c:v>#N/A</c:v>
                </c:pt>
                <c:pt idx="6250">
                  <c:v>#N/A</c:v>
                </c:pt>
                <c:pt idx="6251">
                  <c:v>#N/A</c:v>
                </c:pt>
                <c:pt idx="6252">
                  <c:v>#N/A</c:v>
                </c:pt>
                <c:pt idx="6253">
                  <c:v>#N/A</c:v>
                </c:pt>
                <c:pt idx="6254">
                  <c:v>#N/A</c:v>
                </c:pt>
                <c:pt idx="6255">
                  <c:v>#N/A</c:v>
                </c:pt>
                <c:pt idx="6256">
                  <c:v>#N/A</c:v>
                </c:pt>
                <c:pt idx="6257">
                  <c:v>#N/A</c:v>
                </c:pt>
                <c:pt idx="6258">
                  <c:v>#N/A</c:v>
                </c:pt>
                <c:pt idx="6259">
                  <c:v>#N/A</c:v>
                </c:pt>
                <c:pt idx="6260">
                  <c:v>#N/A</c:v>
                </c:pt>
                <c:pt idx="6261">
                  <c:v>#N/A</c:v>
                </c:pt>
                <c:pt idx="6262">
                  <c:v>#N/A</c:v>
                </c:pt>
                <c:pt idx="6263">
                  <c:v>#N/A</c:v>
                </c:pt>
                <c:pt idx="6264">
                  <c:v>#N/A</c:v>
                </c:pt>
                <c:pt idx="6265">
                  <c:v>#N/A</c:v>
                </c:pt>
                <c:pt idx="6266">
                  <c:v>#N/A</c:v>
                </c:pt>
                <c:pt idx="6267">
                  <c:v>#N/A</c:v>
                </c:pt>
                <c:pt idx="6268">
                  <c:v>#N/A</c:v>
                </c:pt>
                <c:pt idx="6269">
                  <c:v>#N/A</c:v>
                </c:pt>
                <c:pt idx="6270">
                  <c:v>#N/A</c:v>
                </c:pt>
                <c:pt idx="6271">
                  <c:v>#N/A</c:v>
                </c:pt>
                <c:pt idx="6272">
                  <c:v>#N/A</c:v>
                </c:pt>
                <c:pt idx="6273">
                  <c:v>#N/A</c:v>
                </c:pt>
                <c:pt idx="6274">
                  <c:v>#N/A</c:v>
                </c:pt>
                <c:pt idx="6275">
                  <c:v>#N/A</c:v>
                </c:pt>
                <c:pt idx="6276">
                  <c:v>#N/A</c:v>
                </c:pt>
                <c:pt idx="6277">
                  <c:v>#N/A</c:v>
                </c:pt>
                <c:pt idx="6278">
                  <c:v>#N/A</c:v>
                </c:pt>
                <c:pt idx="6279">
                  <c:v>#N/A</c:v>
                </c:pt>
                <c:pt idx="6280">
                  <c:v>#N/A</c:v>
                </c:pt>
                <c:pt idx="6281">
                  <c:v>#N/A</c:v>
                </c:pt>
                <c:pt idx="6282">
                  <c:v>#N/A</c:v>
                </c:pt>
                <c:pt idx="6283">
                  <c:v>#N/A</c:v>
                </c:pt>
                <c:pt idx="6284">
                  <c:v>#N/A</c:v>
                </c:pt>
                <c:pt idx="6285">
                  <c:v>#N/A</c:v>
                </c:pt>
                <c:pt idx="6286">
                  <c:v>#N/A</c:v>
                </c:pt>
                <c:pt idx="6287">
                  <c:v>#N/A</c:v>
                </c:pt>
                <c:pt idx="6288">
                  <c:v>#N/A</c:v>
                </c:pt>
                <c:pt idx="6289">
                  <c:v>#N/A</c:v>
                </c:pt>
                <c:pt idx="6290">
                  <c:v>#N/A</c:v>
                </c:pt>
                <c:pt idx="6291">
                  <c:v>#N/A</c:v>
                </c:pt>
                <c:pt idx="6292">
                  <c:v>#N/A</c:v>
                </c:pt>
                <c:pt idx="6293">
                  <c:v>#N/A</c:v>
                </c:pt>
                <c:pt idx="6294">
                  <c:v>#N/A</c:v>
                </c:pt>
                <c:pt idx="6295">
                  <c:v>#N/A</c:v>
                </c:pt>
                <c:pt idx="6296">
                  <c:v>#N/A</c:v>
                </c:pt>
                <c:pt idx="6297">
                  <c:v>#N/A</c:v>
                </c:pt>
                <c:pt idx="6298">
                  <c:v>#N/A</c:v>
                </c:pt>
                <c:pt idx="6299">
                  <c:v>#N/A</c:v>
                </c:pt>
                <c:pt idx="6300">
                  <c:v>#N/A</c:v>
                </c:pt>
                <c:pt idx="6301">
                  <c:v>#N/A</c:v>
                </c:pt>
                <c:pt idx="6302">
                  <c:v>#N/A</c:v>
                </c:pt>
                <c:pt idx="6303">
                  <c:v>#N/A</c:v>
                </c:pt>
                <c:pt idx="6304">
                  <c:v>#N/A</c:v>
                </c:pt>
                <c:pt idx="6305">
                  <c:v>#N/A</c:v>
                </c:pt>
                <c:pt idx="6306">
                  <c:v>#N/A</c:v>
                </c:pt>
                <c:pt idx="6307">
                  <c:v>#N/A</c:v>
                </c:pt>
                <c:pt idx="6308">
                  <c:v>#N/A</c:v>
                </c:pt>
                <c:pt idx="6309">
                  <c:v>#N/A</c:v>
                </c:pt>
                <c:pt idx="6310">
                  <c:v>#N/A</c:v>
                </c:pt>
                <c:pt idx="6311">
                  <c:v>#N/A</c:v>
                </c:pt>
                <c:pt idx="6312">
                  <c:v>#N/A</c:v>
                </c:pt>
                <c:pt idx="6313">
                  <c:v>#N/A</c:v>
                </c:pt>
                <c:pt idx="6314">
                  <c:v>#N/A</c:v>
                </c:pt>
                <c:pt idx="6315">
                  <c:v>#N/A</c:v>
                </c:pt>
                <c:pt idx="6316">
                  <c:v>#N/A</c:v>
                </c:pt>
                <c:pt idx="6317">
                  <c:v>#N/A</c:v>
                </c:pt>
                <c:pt idx="6318">
                  <c:v>#N/A</c:v>
                </c:pt>
                <c:pt idx="6319">
                  <c:v>#N/A</c:v>
                </c:pt>
                <c:pt idx="6320">
                  <c:v>#N/A</c:v>
                </c:pt>
                <c:pt idx="6321">
                  <c:v>#N/A</c:v>
                </c:pt>
                <c:pt idx="6322">
                  <c:v>#N/A</c:v>
                </c:pt>
                <c:pt idx="6323">
                  <c:v>#N/A</c:v>
                </c:pt>
                <c:pt idx="6324">
                  <c:v>#N/A</c:v>
                </c:pt>
                <c:pt idx="6325">
                  <c:v>#N/A</c:v>
                </c:pt>
                <c:pt idx="6326">
                  <c:v>#N/A</c:v>
                </c:pt>
                <c:pt idx="6327">
                  <c:v>#N/A</c:v>
                </c:pt>
                <c:pt idx="6328">
                  <c:v>#N/A</c:v>
                </c:pt>
                <c:pt idx="6329">
                  <c:v>#N/A</c:v>
                </c:pt>
                <c:pt idx="6330">
                  <c:v>#N/A</c:v>
                </c:pt>
                <c:pt idx="6331">
                  <c:v>#N/A</c:v>
                </c:pt>
                <c:pt idx="6332">
                  <c:v>#N/A</c:v>
                </c:pt>
                <c:pt idx="6333">
                  <c:v>#N/A</c:v>
                </c:pt>
                <c:pt idx="6334">
                  <c:v>#N/A</c:v>
                </c:pt>
                <c:pt idx="6335">
                  <c:v>#N/A</c:v>
                </c:pt>
                <c:pt idx="6336">
                  <c:v>#N/A</c:v>
                </c:pt>
                <c:pt idx="6337">
                  <c:v>#N/A</c:v>
                </c:pt>
                <c:pt idx="6338">
                  <c:v>#N/A</c:v>
                </c:pt>
                <c:pt idx="6339">
                  <c:v>#N/A</c:v>
                </c:pt>
                <c:pt idx="6340">
                  <c:v>#N/A</c:v>
                </c:pt>
                <c:pt idx="6341">
                  <c:v>#N/A</c:v>
                </c:pt>
                <c:pt idx="6342">
                  <c:v>#N/A</c:v>
                </c:pt>
                <c:pt idx="6343">
                  <c:v>#N/A</c:v>
                </c:pt>
                <c:pt idx="6344">
                  <c:v>#N/A</c:v>
                </c:pt>
                <c:pt idx="6345">
                  <c:v>#N/A</c:v>
                </c:pt>
                <c:pt idx="6346">
                  <c:v>#N/A</c:v>
                </c:pt>
                <c:pt idx="6347">
                  <c:v>#N/A</c:v>
                </c:pt>
                <c:pt idx="6348">
                  <c:v>#N/A</c:v>
                </c:pt>
                <c:pt idx="6349">
                  <c:v>#N/A</c:v>
                </c:pt>
                <c:pt idx="6350">
                  <c:v>#N/A</c:v>
                </c:pt>
                <c:pt idx="6351">
                  <c:v>#N/A</c:v>
                </c:pt>
                <c:pt idx="6352">
                  <c:v>#N/A</c:v>
                </c:pt>
                <c:pt idx="6353">
                  <c:v>#N/A</c:v>
                </c:pt>
                <c:pt idx="6354">
                  <c:v>#N/A</c:v>
                </c:pt>
                <c:pt idx="6355">
                  <c:v>#N/A</c:v>
                </c:pt>
                <c:pt idx="6356">
                  <c:v>#N/A</c:v>
                </c:pt>
                <c:pt idx="6357">
                  <c:v>#N/A</c:v>
                </c:pt>
                <c:pt idx="6358">
                  <c:v>#N/A</c:v>
                </c:pt>
                <c:pt idx="6359">
                  <c:v>#N/A</c:v>
                </c:pt>
                <c:pt idx="6360">
                  <c:v>#N/A</c:v>
                </c:pt>
                <c:pt idx="6361">
                  <c:v>#N/A</c:v>
                </c:pt>
                <c:pt idx="6362">
                  <c:v>#N/A</c:v>
                </c:pt>
                <c:pt idx="6363">
                  <c:v>#N/A</c:v>
                </c:pt>
                <c:pt idx="6364">
                  <c:v>#N/A</c:v>
                </c:pt>
                <c:pt idx="6365">
                  <c:v>#N/A</c:v>
                </c:pt>
                <c:pt idx="6366">
                  <c:v>#N/A</c:v>
                </c:pt>
                <c:pt idx="6367">
                  <c:v>#N/A</c:v>
                </c:pt>
                <c:pt idx="6368">
                  <c:v>#N/A</c:v>
                </c:pt>
                <c:pt idx="6369">
                  <c:v>#N/A</c:v>
                </c:pt>
                <c:pt idx="6370">
                  <c:v>#N/A</c:v>
                </c:pt>
                <c:pt idx="6371">
                  <c:v>#N/A</c:v>
                </c:pt>
                <c:pt idx="6372">
                  <c:v>#N/A</c:v>
                </c:pt>
                <c:pt idx="6373">
                  <c:v>#N/A</c:v>
                </c:pt>
                <c:pt idx="6374">
                  <c:v>#N/A</c:v>
                </c:pt>
                <c:pt idx="6375">
                  <c:v>#N/A</c:v>
                </c:pt>
                <c:pt idx="6376">
                  <c:v>#N/A</c:v>
                </c:pt>
                <c:pt idx="6377">
                  <c:v>#N/A</c:v>
                </c:pt>
                <c:pt idx="6378">
                  <c:v>#N/A</c:v>
                </c:pt>
                <c:pt idx="6379">
                  <c:v>#N/A</c:v>
                </c:pt>
                <c:pt idx="6380">
                  <c:v>#N/A</c:v>
                </c:pt>
                <c:pt idx="6381">
                  <c:v>#N/A</c:v>
                </c:pt>
                <c:pt idx="6382">
                  <c:v>#N/A</c:v>
                </c:pt>
                <c:pt idx="6383">
                  <c:v>#N/A</c:v>
                </c:pt>
                <c:pt idx="6384">
                  <c:v>#N/A</c:v>
                </c:pt>
                <c:pt idx="6385">
                  <c:v>#N/A</c:v>
                </c:pt>
                <c:pt idx="6386">
                  <c:v>#N/A</c:v>
                </c:pt>
                <c:pt idx="6387">
                  <c:v>#N/A</c:v>
                </c:pt>
                <c:pt idx="6388">
                  <c:v>#N/A</c:v>
                </c:pt>
                <c:pt idx="6389">
                  <c:v>#N/A</c:v>
                </c:pt>
                <c:pt idx="6390">
                  <c:v>#N/A</c:v>
                </c:pt>
                <c:pt idx="6391">
                  <c:v>#N/A</c:v>
                </c:pt>
                <c:pt idx="6392">
                  <c:v>#N/A</c:v>
                </c:pt>
                <c:pt idx="6393">
                  <c:v>#N/A</c:v>
                </c:pt>
                <c:pt idx="6394">
                  <c:v>#N/A</c:v>
                </c:pt>
                <c:pt idx="6395">
                  <c:v>#N/A</c:v>
                </c:pt>
                <c:pt idx="6396">
                  <c:v>#N/A</c:v>
                </c:pt>
                <c:pt idx="6397">
                  <c:v>#N/A</c:v>
                </c:pt>
                <c:pt idx="6398">
                  <c:v>#N/A</c:v>
                </c:pt>
                <c:pt idx="6399">
                  <c:v>#N/A</c:v>
                </c:pt>
                <c:pt idx="6400">
                  <c:v>#N/A</c:v>
                </c:pt>
                <c:pt idx="6401">
                  <c:v>#N/A</c:v>
                </c:pt>
                <c:pt idx="6402">
                  <c:v>#N/A</c:v>
                </c:pt>
                <c:pt idx="6403">
                  <c:v>#N/A</c:v>
                </c:pt>
                <c:pt idx="6404">
                  <c:v>#N/A</c:v>
                </c:pt>
                <c:pt idx="6405">
                  <c:v>#N/A</c:v>
                </c:pt>
                <c:pt idx="6406">
                  <c:v>#N/A</c:v>
                </c:pt>
                <c:pt idx="6407">
                  <c:v>#N/A</c:v>
                </c:pt>
                <c:pt idx="6408">
                  <c:v>#N/A</c:v>
                </c:pt>
                <c:pt idx="6409">
                  <c:v>#N/A</c:v>
                </c:pt>
                <c:pt idx="6410">
                  <c:v>#N/A</c:v>
                </c:pt>
                <c:pt idx="6411">
                  <c:v>#N/A</c:v>
                </c:pt>
                <c:pt idx="6412">
                  <c:v>#N/A</c:v>
                </c:pt>
                <c:pt idx="6413">
                  <c:v>#N/A</c:v>
                </c:pt>
                <c:pt idx="6414">
                  <c:v>#N/A</c:v>
                </c:pt>
                <c:pt idx="6415">
                  <c:v>#N/A</c:v>
                </c:pt>
                <c:pt idx="6416">
                  <c:v>#N/A</c:v>
                </c:pt>
                <c:pt idx="6417">
                  <c:v>#N/A</c:v>
                </c:pt>
                <c:pt idx="6418">
                  <c:v>#N/A</c:v>
                </c:pt>
                <c:pt idx="6419">
                  <c:v>#N/A</c:v>
                </c:pt>
                <c:pt idx="6420">
                  <c:v>#N/A</c:v>
                </c:pt>
                <c:pt idx="6421">
                  <c:v>#N/A</c:v>
                </c:pt>
                <c:pt idx="6422">
                  <c:v>#N/A</c:v>
                </c:pt>
                <c:pt idx="6423">
                  <c:v>#N/A</c:v>
                </c:pt>
                <c:pt idx="6424">
                  <c:v>#N/A</c:v>
                </c:pt>
                <c:pt idx="6425">
                  <c:v>#N/A</c:v>
                </c:pt>
                <c:pt idx="6426">
                  <c:v>#N/A</c:v>
                </c:pt>
                <c:pt idx="6427">
                  <c:v>#N/A</c:v>
                </c:pt>
                <c:pt idx="6428">
                  <c:v>#N/A</c:v>
                </c:pt>
                <c:pt idx="6429">
                  <c:v>#N/A</c:v>
                </c:pt>
                <c:pt idx="6430">
                  <c:v>#N/A</c:v>
                </c:pt>
                <c:pt idx="6431">
                  <c:v>#N/A</c:v>
                </c:pt>
                <c:pt idx="6432">
                  <c:v>#N/A</c:v>
                </c:pt>
                <c:pt idx="6433">
                  <c:v>#N/A</c:v>
                </c:pt>
                <c:pt idx="6434">
                  <c:v>#N/A</c:v>
                </c:pt>
                <c:pt idx="6435">
                  <c:v>#N/A</c:v>
                </c:pt>
                <c:pt idx="6436">
                  <c:v>#N/A</c:v>
                </c:pt>
                <c:pt idx="6437">
                  <c:v>#N/A</c:v>
                </c:pt>
                <c:pt idx="6438">
                  <c:v>#N/A</c:v>
                </c:pt>
                <c:pt idx="6439">
                  <c:v>#N/A</c:v>
                </c:pt>
                <c:pt idx="6440">
                  <c:v>#N/A</c:v>
                </c:pt>
                <c:pt idx="6441">
                  <c:v>#N/A</c:v>
                </c:pt>
                <c:pt idx="6442">
                  <c:v>#N/A</c:v>
                </c:pt>
                <c:pt idx="6443">
                  <c:v>#N/A</c:v>
                </c:pt>
                <c:pt idx="6444">
                  <c:v>#N/A</c:v>
                </c:pt>
                <c:pt idx="6445">
                  <c:v>#N/A</c:v>
                </c:pt>
                <c:pt idx="6446">
                  <c:v>#N/A</c:v>
                </c:pt>
                <c:pt idx="6447">
                  <c:v>#N/A</c:v>
                </c:pt>
                <c:pt idx="6448">
                  <c:v>#N/A</c:v>
                </c:pt>
                <c:pt idx="6449">
                  <c:v>#N/A</c:v>
                </c:pt>
                <c:pt idx="6450">
                  <c:v>#N/A</c:v>
                </c:pt>
                <c:pt idx="6451">
                  <c:v>#N/A</c:v>
                </c:pt>
                <c:pt idx="6452">
                  <c:v>#N/A</c:v>
                </c:pt>
                <c:pt idx="6453">
                  <c:v>#N/A</c:v>
                </c:pt>
                <c:pt idx="6454">
                  <c:v>#N/A</c:v>
                </c:pt>
                <c:pt idx="6455">
                  <c:v>#N/A</c:v>
                </c:pt>
                <c:pt idx="6456">
                  <c:v>#N/A</c:v>
                </c:pt>
                <c:pt idx="6457">
                  <c:v>#N/A</c:v>
                </c:pt>
                <c:pt idx="6458">
                  <c:v>#N/A</c:v>
                </c:pt>
                <c:pt idx="6459">
                  <c:v>#N/A</c:v>
                </c:pt>
                <c:pt idx="6460">
                  <c:v>#N/A</c:v>
                </c:pt>
                <c:pt idx="6461">
                  <c:v>#N/A</c:v>
                </c:pt>
                <c:pt idx="6462">
                  <c:v>#N/A</c:v>
                </c:pt>
                <c:pt idx="6463">
                  <c:v>#N/A</c:v>
                </c:pt>
                <c:pt idx="6464">
                  <c:v>#N/A</c:v>
                </c:pt>
                <c:pt idx="6465">
                  <c:v>#N/A</c:v>
                </c:pt>
                <c:pt idx="6466">
                  <c:v>#N/A</c:v>
                </c:pt>
                <c:pt idx="6467">
                  <c:v>#N/A</c:v>
                </c:pt>
                <c:pt idx="6468">
                  <c:v>#N/A</c:v>
                </c:pt>
                <c:pt idx="6469">
                  <c:v>#N/A</c:v>
                </c:pt>
                <c:pt idx="6470">
                  <c:v>#N/A</c:v>
                </c:pt>
                <c:pt idx="6471">
                  <c:v>#N/A</c:v>
                </c:pt>
                <c:pt idx="6472">
                  <c:v>#N/A</c:v>
                </c:pt>
                <c:pt idx="6473">
                  <c:v>#N/A</c:v>
                </c:pt>
                <c:pt idx="6474">
                  <c:v>#N/A</c:v>
                </c:pt>
                <c:pt idx="6475">
                  <c:v>#N/A</c:v>
                </c:pt>
                <c:pt idx="6476">
                  <c:v>#N/A</c:v>
                </c:pt>
                <c:pt idx="6477">
                  <c:v>#N/A</c:v>
                </c:pt>
                <c:pt idx="6478">
                  <c:v>#N/A</c:v>
                </c:pt>
                <c:pt idx="6479">
                  <c:v>#N/A</c:v>
                </c:pt>
                <c:pt idx="6480">
                  <c:v>#N/A</c:v>
                </c:pt>
                <c:pt idx="6481">
                  <c:v>#N/A</c:v>
                </c:pt>
                <c:pt idx="6482">
                  <c:v>#N/A</c:v>
                </c:pt>
                <c:pt idx="6483">
                  <c:v>#N/A</c:v>
                </c:pt>
                <c:pt idx="6484">
                  <c:v>#N/A</c:v>
                </c:pt>
                <c:pt idx="6485">
                  <c:v>#N/A</c:v>
                </c:pt>
                <c:pt idx="6486">
                  <c:v>#N/A</c:v>
                </c:pt>
                <c:pt idx="6487">
                  <c:v>#N/A</c:v>
                </c:pt>
                <c:pt idx="6488">
                  <c:v>#N/A</c:v>
                </c:pt>
                <c:pt idx="6489">
                  <c:v>#N/A</c:v>
                </c:pt>
                <c:pt idx="6490">
                  <c:v>#N/A</c:v>
                </c:pt>
                <c:pt idx="6491">
                  <c:v>#N/A</c:v>
                </c:pt>
                <c:pt idx="6492">
                  <c:v>#N/A</c:v>
                </c:pt>
                <c:pt idx="6493">
                  <c:v>#N/A</c:v>
                </c:pt>
                <c:pt idx="6494">
                  <c:v>#N/A</c:v>
                </c:pt>
                <c:pt idx="6495">
                  <c:v>#N/A</c:v>
                </c:pt>
                <c:pt idx="6496">
                  <c:v>#N/A</c:v>
                </c:pt>
                <c:pt idx="6497">
                  <c:v>#N/A</c:v>
                </c:pt>
                <c:pt idx="6498">
                  <c:v>#N/A</c:v>
                </c:pt>
                <c:pt idx="6499">
                  <c:v>#N/A</c:v>
                </c:pt>
                <c:pt idx="6500">
                  <c:v>#N/A</c:v>
                </c:pt>
                <c:pt idx="6501">
                  <c:v>#N/A</c:v>
                </c:pt>
                <c:pt idx="6502">
                  <c:v>#N/A</c:v>
                </c:pt>
                <c:pt idx="6503">
                  <c:v>#N/A</c:v>
                </c:pt>
                <c:pt idx="6504">
                  <c:v>#N/A</c:v>
                </c:pt>
                <c:pt idx="6505">
                  <c:v>#N/A</c:v>
                </c:pt>
                <c:pt idx="6506">
                  <c:v>#N/A</c:v>
                </c:pt>
                <c:pt idx="6507">
                  <c:v>#N/A</c:v>
                </c:pt>
                <c:pt idx="6508">
                  <c:v>#N/A</c:v>
                </c:pt>
                <c:pt idx="6509">
                  <c:v>#N/A</c:v>
                </c:pt>
                <c:pt idx="6510">
                  <c:v>#N/A</c:v>
                </c:pt>
                <c:pt idx="6511">
                  <c:v>#N/A</c:v>
                </c:pt>
                <c:pt idx="6512">
                  <c:v>#N/A</c:v>
                </c:pt>
                <c:pt idx="6513">
                  <c:v>#N/A</c:v>
                </c:pt>
                <c:pt idx="6514">
                  <c:v>#N/A</c:v>
                </c:pt>
                <c:pt idx="6515">
                  <c:v>#N/A</c:v>
                </c:pt>
                <c:pt idx="6516">
                  <c:v>#N/A</c:v>
                </c:pt>
                <c:pt idx="6517">
                  <c:v>#N/A</c:v>
                </c:pt>
                <c:pt idx="6518">
                  <c:v>#N/A</c:v>
                </c:pt>
                <c:pt idx="6519">
                  <c:v>#N/A</c:v>
                </c:pt>
                <c:pt idx="6520">
                  <c:v>#N/A</c:v>
                </c:pt>
                <c:pt idx="6521">
                  <c:v>#N/A</c:v>
                </c:pt>
                <c:pt idx="6522">
                  <c:v>#N/A</c:v>
                </c:pt>
                <c:pt idx="6523">
                  <c:v>#N/A</c:v>
                </c:pt>
                <c:pt idx="6524">
                  <c:v>#N/A</c:v>
                </c:pt>
                <c:pt idx="6525">
                  <c:v>#N/A</c:v>
                </c:pt>
                <c:pt idx="6526">
                  <c:v>#N/A</c:v>
                </c:pt>
                <c:pt idx="6527">
                  <c:v>#N/A</c:v>
                </c:pt>
                <c:pt idx="6528">
                  <c:v>#N/A</c:v>
                </c:pt>
                <c:pt idx="6529">
                  <c:v>#N/A</c:v>
                </c:pt>
                <c:pt idx="6530">
                  <c:v>#N/A</c:v>
                </c:pt>
                <c:pt idx="6531">
                  <c:v>#N/A</c:v>
                </c:pt>
                <c:pt idx="6532">
                  <c:v>#N/A</c:v>
                </c:pt>
                <c:pt idx="6533">
                  <c:v>#N/A</c:v>
                </c:pt>
                <c:pt idx="6534">
                  <c:v>#N/A</c:v>
                </c:pt>
                <c:pt idx="6535">
                  <c:v>#N/A</c:v>
                </c:pt>
                <c:pt idx="6536">
                  <c:v>#N/A</c:v>
                </c:pt>
                <c:pt idx="6537">
                  <c:v>#N/A</c:v>
                </c:pt>
                <c:pt idx="6538">
                  <c:v>#N/A</c:v>
                </c:pt>
                <c:pt idx="6539">
                  <c:v>#N/A</c:v>
                </c:pt>
                <c:pt idx="6540">
                  <c:v>#N/A</c:v>
                </c:pt>
                <c:pt idx="6541">
                  <c:v>#N/A</c:v>
                </c:pt>
                <c:pt idx="6542">
                  <c:v>#N/A</c:v>
                </c:pt>
                <c:pt idx="6543">
                  <c:v>#N/A</c:v>
                </c:pt>
                <c:pt idx="6544">
                  <c:v>#N/A</c:v>
                </c:pt>
                <c:pt idx="6545">
                  <c:v>#N/A</c:v>
                </c:pt>
                <c:pt idx="6546">
                  <c:v>#N/A</c:v>
                </c:pt>
                <c:pt idx="6547">
                  <c:v>#N/A</c:v>
                </c:pt>
                <c:pt idx="6548">
                  <c:v>#N/A</c:v>
                </c:pt>
                <c:pt idx="6549">
                  <c:v>#N/A</c:v>
                </c:pt>
                <c:pt idx="6550">
                  <c:v>#N/A</c:v>
                </c:pt>
                <c:pt idx="6551">
                  <c:v>#N/A</c:v>
                </c:pt>
                <c:pt idx="6552">
                  <c:v>#N/A</c:v>
                </c:pt>
                <c:pt idx="6553">
                  <c:v>#N/A</c:v>
                </c:pt>
                <c:pt idx="6554">
                  <c:v>#N/A</c:v>
                </c:pt>
                <c:pt idx="6555">
                  <c:v>#N/A</c:v>
                </c:pt>
                <c:pt idx="6556">
                  <c:v>#N/A</c:v>
                </c:pt>
                <c:pt idx="6557">
                  <c:v>#N/A</c:v>
                </c:pt>
                <c:pt idx="6558">
                  <c:v>#N/A</c:v>
                </c:pt>
                <c:pt idx="6559">
                  <c:v>#N/A</c:v>
                </c:pt>
                <c:pt idx="6560">
                  <c:v>#N/A</c:v>
                </c:pt>
                <c:pt idx="6561">
                  <c:v>#N/A</c:v>
                </c:pt>
                <c:pt idx="6562">
                  <c:v>#N/A</c:v>
                </c:pt>
                <c:pt idx="6563">
                  <c:v>#N/A</c:v>
                </c:pt>
                <c:pt idx="6564">
                  <c:v>#N/A</c:v>
                </c:pt>
                <c:pt idx="6565">
                  <c:v>#N/A</c:v>
                </c:pt>
                <c:pt idx="6566">
                  <c:v>#N/A</c:v>
                </c:pt>
                <c:pt idx="6567">
                  <c:v>#N/A</c:v>
                </c:pt>
                <c:pt idx="6568">
                  <c:v>#N/A</c:v>
                </c:pt>
                <c:pt idx="6569">
                  <c:v>#N/A</c:v>
                </c:pt>
                <c:pt idx="6570">
                  <c:v>#N/A</c:v>
                </c:pt>
                <c:pt idx="6571">
                  <c:v>#N/A</c:v>
                </c:pt>
                <c:pt idx="6572">
                  <c:v>#N/A</c:v>
                </c:pt>
                <c:pt idx="6573">
                  <c:v>#N/A</c:v>
                </c:pt>
                <c:pt idx="6574">
                  <c:v>#N/A</c:v>
                </c:pt>
                <c:pt idx="6575">
                  <c:v>#N/A</c:v>
                </c:pt>
                <c:pt idx="6576">
                  <c:v>#N/A</c:v>
                </c:pt>
                <c:pt idx="6577">
                  <c:v>#N/A</c:v>
                </c:pt>
                <c:pt idx="6578">
                  <c:v>#N/A</c:v>
                </c:pt>
                <c:pt idx="6579">
                  <c:v>#N/A</c:v>
                </c:pt>
                <c:pt idx="6580">
                  <c:v>#N/A</c:v>
                </c:pt>
                <c:pt idx="6581">
                  <c:v>#N/A</c:v>
                </c:pt>
                <c:pt idx="6582">
                  <c:v>#N/A</c:v>
                </c:pt>
                <c:pt idx="6583">
                  <c:v>#N/A</c:v>
                </c:pt>
                <c:pt idx="6584">
                  <c:v>#N/A</c:v>
                </c:pt>
                <c:pt idx="6585">
                  <c:v>#N/A</c:v>
                </c:pt>
                <c:pt idx="6586">
                  <c:v>#N/A</c:v>
                </c:pt>
                <c:pt idx="6587">
                  <c:v>#N/A</c:v>
                </c:pt>
                <c:pt idx="6588">
                  <c:v>#N/A</c:v>
                </c:pt>
                <c:pt idx="6589">
                  <c:v>#N/A</c:v>
                </c:pt>
                <c:pt idx="6590">
                  <c:v>#N/A</c:v>
                </c:pt>
                <c:pt idx="6591">
                  <c:v>#N/A</c:v>
                </c:pt>
                <c:pt idx="6592">
                  <c:v>#N/A</c:v>
                </c:pt>
                <c:pt idx="6593">
                  <c:v>#N/A</c:v>
                </c:pt>
                <c:pt idx="6594">
                  <c:v>#N/A</c:v>
                </c:pt>
                <c:pt idx="6595">
                  <c:v>#N/A</c:v>
                </c:pt>
                <c:pt idx="6596">
                  <c:v>#N/A</c:v>
                </c:pt>
                <c:pt idx="6597">
                  <c:v>#N/A</c:v>
                </c:pt>
                <c:pt idx="6598">
                  <c:v>#N/A</c:v>
                </c:pt>
                <c:pt idx="6599">
                  <c:v>#N/A</c:v>
                </c:pt>
                <c:pt idx="6600">
                  <c:v>#N/A</c:v>
                </c:pt>
                <c:pt idx="6601">
                  <c:v>#N/A</c:v>
                </c:pt>
                <c:pt idx="6602">
                  <c:v>#N/A</c:v>
                </c:pt>
                <c:pt idx="6603">
                  <c:v>#N/A</c:v>
                </c:pt>
                <c:pt idx="6604">
                  <c:v>#N/A</c:v>
                </c:pt>
                <c:pt idx="6605">
                  <c:v>#N/A</c:v>
                </c:pt>
                <c:pt idx="6606">
                  <c:v>#N/A</c:v>
                </c:pt>
                <c:pt idx="6607">
                  <c:v>#N/A</c:v>
                </c:pt>
                <c:pt idx="6608">
                  <c:v>#N/A</c:v>
                </c:pt>
                <c:pt idx="6609">
                  <c:v>#N/A</c:v>
                </c:pt>
                <c:pt idx="6610">
                  <c:v>#N/A</c:v>
                </c:pt>
                <c:pt idx="6611">
                  <c:v>#N/A</c:v>
                </c:pt>
                <c:pt idx="6612">
                  <c:v>#N/A</c:v>
                </c:pt>
                <c:pt idx="6613">
                  <c:v>#N/A</c:v>
                </c:pt>
                <c:pt idx="6614">
                  <c:v>#N/A</c:v>
                </c:pt>
                <c:pt idx="6615">
                  <c:v>#N/A</c:v>
                </c:pt>
                <c:pt idx="6616">
                  <c:v>#N/A</c:v>
                </c:pt>
                <c:pt idx="6617">
                  <c:v>#N/A</c:v>
                </c:pt>
                <c:pt idx="6618">
                  <c:v>#N/A</c:v>
                </c:pt>
                <c:pt idx="6619">
                  <c:v>#N/A</c:v>
                </c:pt>
                <c:pt idx="6620">
                  <c:v>#N/A</c:v>
                </c:pt>
                <c:pt idx="6621">
                  <c:v>#N/A</c:v>
                </c:pt>
                <c:pt idx="6622">
                  <c:v>#N/A</c:v>
                </c:pt>
                <c:pt idx="6623">
                  <c:v>#N/A</c:v>
                </c:pt>
                <c:pt idx="6624">
                  <c:v>#N/A</c:v>
                </c:pt>
                <c:pt idx="6625">
                  <c:v>#N/A</c:v>
                </c:pt>
                <c:pt idx="6626">
                  <c:v>#N/A</c:v>
                </c:pt>
                <c:pt idx="6627">
                  <c:v>#N/A</c:v>
                </c:pt>
                <c:pt idx="6628">
                  <c:v>#N/A</c:v>
                </c:pt>
                <c:pt idx="6629">
                  <c:v>#N/A</c:v>
                </c:pt>
                <c:pt idx="6630">
                  <c:v>#N/A</c:v>
                </c:pt>
                <c:pt idx="6631">
                  <c:v>#N/A</c:v>
                </c:pt>
                <c:pt idx="6632">
                  <c:v>#N/A</c:v>
                </c:pt>
                <c:pt idx="6633">
                  <c:v>#N/A</c:v>
                </c:pt>
                <c:pt idx="6634">
                  <c:v>#N/A</c:v>
                </c:pt>
                <c:pt idx="6635">
                  <c:v>#N/A</c:v>
                </c:pt>
                <c:pt idx="6636">
                  <c:v>#N/A</c:v>
                </c:pt>
                <c:pt idx="6637">
                  <c:v>#N/A</c:v>
                </c:pt>
                <c:pt idx="6638">
                  <c:v>#N/A</c:v>
                </c:pt>
                <c:pt idx="6639">
                  <c:v>#N/A</c:v>
                </c:pt>
                <c:pt idx="6640">
                  <c:v>#N/A</c:v>
                </c:pt>
                <c:pt idx="6641">
                  <c:v>#N/A</c:v>
                </c:pt>
                <c:pt idx="6642">
                  <c:v>#N/A</c:v>
                </c:pt>
                <c:pt idx="6643">
                  <c:v>#N/A</c:v>
                </c:pt>
                <c:pt idx="6644">
                  <c:v>#N/A</c:v>
                </c:pt>
                <c:pt idx="6645">
                  <c:v>#N/A</c:v>
                </c:pt>
                <c:pt idx="6646">
                  <c:v>#N/A</c:v>
                </c:pt>
                <c:pt idx="6647">
                  <c:v>#N/A</c:v>
                </c:pt>
                <c:pt idx="6648">
                  <c:v>#N/A</c:v>
                </c:pt>
                <c:pt idx="6649">
                  <c:v>#N/A</c:v>
                </c:pt>
                <c:pt idx="6650">
                  <c:v>#N/A</c:v>
                </c:pt>
                <c:pt idx="6651">
                  <c:v>#N/A</c:v>
                </c:pt>
                <c:pt idx="6652">
                  <c:v>#N/A</c:v>
                </c:pt>
                <c:pt idx="6653">
                  <c:v>#N/A</c:v>
                </c:pt>
                <c:pt idx="6654">
                  <c:v>#N/A</c:v>
                </c:pt>
                <c:pt idx="6655">
                  <c:v>#N/A</c:v>
                </c:pt>
                <c:pt idx="6656">
                  <c:v>#N/A</c:v>
                </c:pt>
                <c:pt idx="6657">
                  <c:v>#N/A</c:v>
                </c:pt>
                <c:pt idx="6658">
                  <c:v>#N/A</c:v>
                </c:pt>
                <c:pt idx="6659">
                  <c:v>#N/A</c:v>
                </c:pt>
                <c:pt idx="6660">
                  <c:v>#N/A</c:v>
                </c:pt>
                <c:pt idx="6661">
                  <c:v>#N/A</c:v>
                </c:pt>
                <c:pt idx="6662">
                  <c:v>#N/A</c:v>
                </c:pt>
                <c:pt idx="6663">
                  <c:v>#N/A</c:v>
                </c:pt>
                <c:pt idx="6664">
                  <c:v>#N/A</c:v>
                </c:pt>
                <c:pt idx="6665">
                  <c:v>#N/A</c:v>
                </c:pt>
                <c:pt idx="6666">
                  <c:v>#N/A</c:v>
                </c:pt>
                <c:pt idx="6667">
                  <c:v>#N/A</c:v>
                </c:pt>
                <c:pt idx="6668">
                  <c:v>#N/A</c:v>
                </c:pt>
                <c:pt idx="6669">
                  <c:v>#N/A</c:v>
                </c:pt>
                <c:pt idx="6670">
                  <c:v>#N/A</c:v>
                </c:pt>
                <c:pt idx="6671">
                  <c:v>#N/A</c:v>
                </c:pt>
                <c:pt idx="6672">
                  <c:v>#N/A</c:v>
                </c:pt>
                <c:pt idx="6673">
                  <c:v>#N/A</c:v>
                </c:pt>
                <c:pt idx="6674">
                  <c:v>#N/A</c:v>
                </c:pt>
                <c:pt idx="6675">
                  <c:v>#N/A</c:v>
                </c:pt>
                <c:pt idx="6676">
                  <c:v>#N/A</c:v>
                </c:pt>
                <c:pt idx="6677">
                  <c:v>#N/A</c:v>
                </c:pt>
                <c:pt idx="6678">
                  <c:v>#N/A</c:v>
                </c:pt>
                <c:pt idx="6679">
                  <c:v>#N/A</c:v>
                </c:pt>
                <c:pt idx="6680">
                  <c:v>#N/A</c:v>
                </c:pt>
                <c:pt idx="6681">
                  <c:v>#N/A</c:v>
                </c:pt>
                <c:pt idx="6682">
                  <c:v>#N/A</c:v>
                </c:pt>
                <c:pt idx="6683">
                  <c:v>#N/A</c:v>
                </c:pt>
                <c:pt idx="6684">
                  <c:v>#N/A</c:v>
                </c:pt>
                <c:pt idx="6685">
                  <c:v>#N/A</c:v>
                </c:pt>
                <c:pt idx="6686">
                  <c:v>#N/A</c:v>
                </c:pt>
                <c:pt idx="6687">
                  <c:v>#N/A</c:v>
                </c:pt>
                <c:pt idx="6688">
                  <c:v>#N/A</c:v>
                </c:pt>
                <c:pt idx="6689">
                  <c:v>#N/A</c:v>
                </c:pt>
                <c:pt idx="6690">
                  <c:v>#N/A</c:v>
                </c:pt>
                <c:pt idx="6691">
                  <c:v>#N/A</c:v>
                </c:pt>
                <c:pt idx="6692">
                  <c:v>#N/A</c:v>
                </c:pt>
                <c:pt idx="6693">
                  <c:v>#N/A</c:v>
                </c:pt>
                <c:pt idx="6694">
                  <c:v>#N/A</c:v>
                </c:pt>
                <c:pt idx="6695">
                  <c:v>#N/A</c:v>
                </c:pt>
                <c:pt idx="6696">
                  <c:v>#N/A</c:v>
                </c:pt>
                <c:pt idx="6697">
                  <c:v>#N/A</c:v>
                </c:pt>
                <c:pt idx="6698">
                  <c:v>#N/A</c:v>
                </c:pt>
                <c:pt idx="6699">
                  <c:v>#N/A</c:v>
                </c:pt>
                <c:pt idx="6700">
                  <c:v>#N/A</c:v>
                </c:pt>
                <c:pt idx="6701">
                  <c:v>#N/A</c:v>
                </c:pt>
                <c:pt idx="6702">
                  <c:v>#N/A</c:v>
                </c:pt>
                <c:pt idx="6703">
                  <c:v>#N/A</c:v>
                </c:pt>
                <c:pt idx="6704">
                  <c:v>#N/A</c:v>
                </c:pt>
                <c:pt idx="6705">
                  <c:v>#N/A</c:v>
                </c:pt>
                <c:pt idx="6706">
                  <c:v>#N/A</c:v>
                </c:pt>
                <c:pt idx="6707">
                  <c:v>#N/A</c:v>
                </c:pt>
                <c:pt idx="6708">
                  <c:v>#N/A</c:v>
                </c:pt>
                <c:pt idx="6709">
                  <c:v>#N/A</c:v>
                </c:pt>
                <c:pt idx="6710">
                  <c:v>#N/A</c:v>
                </c:pt>
                <c:pt idx="6711">
                  <c:v>#N/A</c:v>
                </c:pt>
                <c:pt idx="6712">
                  <c:v>#N/A</c:v>
                </c:pt>
                <c:pt idx="6713">
                  <c:v>#N/A</c:v>
                </c:pt>
                <c:pt idx="6714">
                  <c:v>#N/A</c:v>
                </c:pt>
                <c:pt idx="6715">
                  <c:v>#N/A</c:v>
                </c:pt>
                <c:pt idx="6716">
                  <c:v>#N/A</c:v>
                </c:pt>
                <c:pt idx="6717">
                  <c:v>#N/A</c:v>
                </c:pt>
                <c:pt idx="6718">
                  <c:v>#N/A</c:v>
                </c:pt>
                <c:pt idx="6719">
                  <c:v>#N/A</c:v>
                </c:pt>
                <c:pt idx="6720">
                  <c:v>#N/A</c:v>
                </c:pt>
                <c:pt idx="6721">
                  <c:v>#N/A</c:v>
                </c:pt>
                <c:pt idx="6722">
                  <c:v>#N/A</c:v>
                </c:pt>
                <c:pt idx="6723">
                  <c:v>#N/A</c:v>
                </c:pt>
                <c:pt idx="6724">
                  <c:v>#N/A</c:v>
                </c:pt>
                <c:pt idx="6725">
                  <c:v>#N/A</c:v>
                </c:pt>
                <c:pt idx="6726">
                  <c:v>#N/A</c:v>
                </c:pt>
                <c:pt idx="6727">
                  <c:v>#N/A</c:v>
                </c:pt>
                <c:pt idx="6728">
                  <c:v>#N/A</c:v>
                </c:pt>
                <c:pt idx="6729">
                  <c:v>#N/A</c:v>
                </c:pt>
                <c:pt idx="6730">
                  <c:v>#N/A</c:v>
                </c:pt>
                <c:pt idx="6731">
                  <c:v>#N/A</c:v>
                </c:pt>
                <c:pt idx="6732">
                  <c:v>#N/A</c:v>
                </c:pt>
                <c:pt idx="6733">
                  <c:v>#N/A</c:v>
                </c:pt>
                <c:pt idx="6734">
                  <c:v>#N/A</c:v>
                </c:pt>
                <c:pt idx="6735">
                  <c:v>#N/A</c:v>
                </c:pt>
                <c:pt idx="6736">
                  <c:v>#N/A</c:v>
                </c:pt>
                <c:pt idx="6737">
                  <c:v>#N/A</c:v>
                </c:pt>
                <c:pt idx="6738">
                  <c:v>#N/A</c:v>
                </c:pt>
                <c:pt idx="6739">
                  <c:v>#N/A</c:v>
                </c:pt>
                <c:pt idx="6740">
                  <c:v>#N/A</c:v>
                </c:pt>
                <c:pt idx="6741">
                  <c:v>#N/A</c:v>
                </c:pt>
                <c:pt idx="6742">
                  <c:v>#N/A</c:v>
                </c:pt>
                <c:pt idx="6743">
                  <c:v>#N/A</c:v>
                </c:pt>
                <c:pt idx="6744">
                  <c:v>#N/A</c:v>
                </c:pt>
                <c:pt idx="6745">
                  <c:v>#N/A</c:v>
                </c:pt>
                <c:pt idx="6746">
                  <c:v>#N/A</c:v>
                </c:pt>
                <c:pt idx="6747">
                  <c:v>#N/A</c:v>
                </c:pt>
                <c:pt idx="6748">
                  <c:v>#N/A</c:v>
                </c:pt>
                <c:pt idx="6749">
                  <c:v>#N/A</c:v>
                </c:pt>
                <c:pt idx="6750">
                  <c:v>#N/A</c:v>
                </c:pt>
                <c:pt idx="6751">
                  <c:v>#N/A</c:v>
                </c:pt>
                <c:pt idx="6752">
                  <c:v>#N/A</c:v>
                </c:pt>
                <c:pt idx="6753">
                  <c:v>#N/A</c:v>
                </c:pt>
                <c:pt idx="6754">
                  <c:v>#N/A</c:v>
                </c:pt>
                <c:pt idx="6755">
                  <c:v>#N/A</c:v>
                </c:pt>
                <c:pt idx="6756">
                  <c:v>#N/A</c:v>
                </c:pt>
                <c:pt idx="6757">
                  <c:v>#N/A</c:v>
                </c:pt>
                <c:pt idx="6758">
                  <c:v>#N/A</c:v>
                </c:pt>
                <c:pt idx="6759">
                  <c:v>#N/A</c:v>
                </c:pt>
                <c:pt idx="6760">
                  <c:v>#N/A</c:v>
                </c:pt>
                <c:pt idx="6761">
                  <c:v>#N/A</c:v>
                </c:pt>
                <c:pt idx="6762">
                  <c:v>#N/A</c:v>
                </c:pt>
                <c:pt idx="6763">
                  <c:v>#N/A</c:v>
                </c:pt>
                <c:pt idx="6764">
                  <c:v>#N/A</c:v>
                </c:pt>
                <c:pt idx="6765">
                  <c:v>#N/A</c:v>
                </c:pt>
                <c:pt idx="6766">
                  <c:v>#N/A</c:v>
                </c:pt>
                <c:pt idx="6767">
                  <c:v>#N/A</c:v>
                </c:pt>
                <c:pt idx="6768">
                  <c:v>#N/A</c:v>
                </c:pt>
                <c:pt idx="6769">
                  <c:v>#N/A</c:v>
                </c:pt>
                <c:pt idx="6770">
                  <c:v>#N/A</c:v>
                </c:pt>
                <c:pt idx="6771">
                  <c:v>#N/A</c:v>
                </c:pt>
                <c:pt idx="6772">
                  <c:v>#N/A</c:v>
                </c:pt>
                <c:pt idx="6773">
                  <c:v>#N/A</c:v>
                </c:pt>
                <c:pt idx="6774">
                  <c:v>#N/A</c:v>
                </c:pt>
                <c:pt idx="6775">
                  <c:v>#N/A</c:v>
                </c:pt>
                <c:pt idx="6776">
                  <c:v>#N/A</c:v>
                </c:pt>
                <c:pt idx="6777">
                  <c:v>#N/A</c:v>
                </c:pt>
                <c:pt idx="6778">
                  <c:v>#N/A</c:v>
                </c:pt>
                <c:pt idx="6779">
                  <c:v>#N/A</c:v>
                </c:pt>
                <c:pt idx="6780">
                  <c:v>#N/A</c:v>
                </c:pt>
                <c:pt idx="6781">
                  <c:v>#N/A</c:v>
                </c:pt>
                <c:pt idx="6782">
                  <c:v>#N/A</c:v>
                </c:pt>
                <c:pt idx="6783">
                  <c:v>#N/A</c:v>
                </c:pt>
                <c:pt idx="6784">
                  <c:v>#N/A</c:v>
                </c:pt>
                <c:pt idx="6785">
                  <c:v>#N/A</c:v>
                </c:pt>
                <c:pt idx="6786">
                  <c:v>#N/A</c:v>
                </c:pt>
                <c:pt idx="6787">
                  <c:v>#N/A</c:v>
                </c:pt>
                <c:pt idx="6788">
                  <c:v>#N/A</c:v>
                </c:pt>
                <c:pt idx="6789">
                  <c:v>#N/A</c:v>
                </c:pt>
                <c:pt idx="6790">
                  <c:v>#N/A</c:v>
                </c:pt>
                <c:pt idx="6791">
                  <c:v>#N/A</c:v>
                </c:pt>
                <c:pt idx="6792">
                  <c:v>#N/A</c:v>
                </c:pt>
                <c:pt idx="6793">
                  <c:v>#N/A</c:v>
                </c:pt>
                <c:pt idx="6794">
                  <c:v>#N/A</c:v>
                </c:pt>
                <c:pt idx="6795">
                  <c:v>#N/A</c:v>
                </c:pt>
                <c:pt idx="6796">
                  <c:v>#N/A</c:v>
                </c:pt>
                <c:pt idx="6797">
                  <c:v>#N/A</c:v>
                </c:pt>
                <c:pt idx="6798">
                  <c:v>#N/A</c:v>
                </c:pt>
                <c:pt idx="6799">
                  <c:v>#N/A</c:v>
                </c:pt>
                <c:pt idx="6800">
                  <c:v>#N/A</c:v>
                </c:pt>
                <c:pt idx="6801">
                  <c:v>#N/A</c:v>
                </c:pt>
                <c:pt idx="6802">
                  <c:v>#N/A</c:v>
                </c:pt>
                <c:pt idx="6803">
                  <c:v>#N/A</c:v>
                </c:pt>
                <c:pt idx="6804">
                  <c:v>#N/A</c:v>
                </c:pt>
                <c:pt idx="6805">
                  <c:v>#N/A</c:v>
                </c:pt>
                <c:pt idx="6806">
                  <c:v>#N/A</c:v>
                </c:pt>
                <c:pt idx="6807">
                  <c:v>#N/A</c:v>
                </c:pt>
                <c:pt idx="6808">
                  <c:v>#N/A</c:v>
                </c:pt>
                <c:pt idx="6809">
                  <c:v>#N/A</c:v>
                </c:pt>
                <c:pt idx="6810">
                  <c:v>#N/A</c:v>
                </c:pt>
                <c:pt idx="6811">
                  <c:v>#N/A</c:v>
                </c:pt>
                <c:pt idx="6812">
                  <c:v>#N/A</c:v>
                </c:pt>
                <c:pt idx="6813">
                  <c:v>#N/A</c:v>
                </c:pt>
                <c:pt idx="6814">
                  <c:v>#N/A</c:v>
                </c:pt>
                <c:pt idx="6815">
                  <c:v>#N/A</c:v>
                </c:pt>
                <c:pt idx="6816">
                  <c:v>#N/A</c:v>
                </c:pt>
                <c:pt idx="6817">
                  <c:v>#N/A</c:v>
                </c:pt>
                <c:pt idx="6818">
                  <c:v>#N/A</c:v>
                </c:pt>
                <c:pt idx="6819">
                  <c:v>#N/A</c:v>
                </c:pt>
                <c:pt idx="6820">
                  <c:v>#N/A</c:v>
                </c:pt>
                <c:pt idx="6821">
                  <c:v>#N/A</c:v>
                </c:pt>
                <c:pt idx="6822">
                  <c:v>#N/A</c:v>
                </c:pt>
                <c:pt idx="6823">
                  <c:v>#N/A</c:v>
                </c:pt>
                <c:pt idx="6824">
                  <c:v>#N/A</c:v>
                </c:pt>
                <c:pt idx="6825">
                  <c:v>#N/A</c:v>
                </c:pt>
                <c:pt idx="6826">
                  <c:v>#N/A</c:v>
                </c:pt>
                <c:pt idx="6827">
                  <c:v>#N/A</c:v>
                </c:pt>
                <c:pt idx="6828">
                  <c:v>#N/A</c:v>
                </c:pt>
                <c:pt idx="6829">
                  <c:v>#N/A</c:v>
                </c:pt>
                <c:pt idx="6830">
                  <c:v>#N/A</c:v>
                </c:pt>
                <c:pt idx="6831">
                  <c:v>#N/A</c:v>
                </c:pt>
                <c:pt idx="6832">
                  <c:v>#N/A</c:v>
                </c:pt>
                <c:pt idx="6833">
                  <c:v>#N/A</c:v>
                </c:pt>
                <c:pt idx="6834">
                  <c:v>#N/A</c:v>
                </c:pt>
                <c:pt idx="6835">
                  <c:v>#N/A</c:v>
                </c:pt>
                <c:pt idx="6836">
                  <c:v>#N/A</c:v>
                </c:pt>
                <c:pt idx="6837">
                  <c:v>#N/A</c:v>
                </c:pt>
                <c:pt idx="6838">
                  <c:v>#N/A</c:v>
                </c:pt>
                <c:pt idx="6839">
                  <c:v>#N/A</c:v>
                </c:pt>
                <c:pt idx="6840">
                  <c:v>#N/A</c:v>
                </c:pt>
                <c:pt idx="6841">
                  <c:v>#N/A</c:v>
                </c:pt>
                <c:pt idx="6842">
                  <c:v>#N/A</c:v>
                </c:pt>
                <c:pt idx="6843">
                  <c:v>#N/A</c:v>
                </c:pt>
                <c:pt idx="6844">
                  <c:v>#N/A</c:v>
                </c:pt>
                <c:pt idx="6845">
                  <c:v>#N/A</c:v>
                </c:pt>
                <c:pt idx="6846">
                  <c:v>#N/A</c:v>
                </c:pt>
                <c:pt idx="6847">
                  <c:v>#N/A</c:v>
                </c:pt>
                <c:pt idx="6848">
                  <c:v>#N/A</c:v>
                </c:pt>
                <c:pt idx="6849">
                  <c:v>#N/A</c:v>
                </c:pt>
                <c:pt idx="6850">
                  <c:v>#N/A</c:v>
                </c:pt>
                <c:pt idx="6851">
                  <c:v>#N/A</c:v>
                </c:pt>
                <c:pt idx="6852">
                  <c:v>#N/A</c:v>
                </c:pt>
                <c:pt idx="6853">
                  <c:v>#N/A</c:v>
                </c:pt>
                <c:pt idx="6854">
                  <c:v>#N/A</c:v>
                </c:pt>
                <c:pt idx="6855">
                  <c:v>#N/A</c:v>
                </c:pt>
                <c:pt idx="6856">
                  <c:v>#N/A</c:v>
                </c:pt>
                <c:pt idx="6857">
                  <c:v>#N/A</c:v>
                </c:pt>
                <c:pt idx="6858">
                  <c:v>#N/A</c:v>
                </c:pt>
                <c:pt idx="6859">
                  <c:v>#N/A</c:v>
                </c:pt>
                <c:pt idx="6860">
                  <c:v>#N/A</c:v>
                </c:pt>
                <c:pt idx="6861">
                  <c:v>#N/A</c:v>
                </c:pt>
                <c:pt idx="6862">
                  <c:v>#N/A</c:v>
                </c:pt>
                <c:pt idx="6863">
                  <c:v>#N/A</c:v>
                </c:pt>
                <c:pt idx="6864">
                  <c:v>#N/A</c:v>
                </c:pt>
                <c:pt idx="6865">
                  <c:v>#N/A</c:v>
                </c:pt>
                <c:pt idx="6866">
                  <c:v>#N/A</c:v>
                </c:pt>
                <c:pt idx="6867">
                  <c:v>#N/A</c:v>
                </c:pt>
                <c:pt idx="6868">
                  <c:v>#N/A</c:v>
                </c:pt>
                <c:pt idx="6869">
                  <c:v>#N/A</c:v>
                </c:pt>
                <c:pt idx="6870">
                  <c:v>#N/A</c:v>
                </c:pt>
                <c:pt idx="6871">
                  <c:v>#N/A</c:v>
                </c:pt>
                <c:pt idx="6872">
                  <c:v>#N/A</c:v>
                </c:pt>
                <c:pt idx="6873">
                  <c:v>#N/A</c:v>
                </c:pt>
                <c:pt idx="6874">
                  <c:v>#N/A</c:v>
                </c:pt>
                <c:pt idx="6875">
                  <c:v>#N/A</c:v>
                </c:pt>
                <c:pt idx="6876">
                  <c:v>#N/A</c:v>
                </c:pt>
                <c:pt idx="6877">
                  <c:v>#N/A</c:v>
                </c:pt>
                <c:pt idx="6878">
                  <c:v>#N/A</c:v>
                </c:pt>
                <c:pt idx="6879">
                  <c:v>#N/A</c:v>
                </c:pt>
                <c:pt idx="6880">
                  <c:v>#N/A</c:v>
                </c:pt>
                <c:pt idx="6881">
                  <c:v>#N/A</c:v>
                </c:pt>
                <c:pt idx="6882">
                  <c:v>#N/A</c:v>
                </c:pt>
                <c:pt idx="6883">
                  <c:v>#N/A</c:v>
                </c:pt>
                <c:pt idx="6884">
                  <c:v>#N/A</c:v>
                </c:pt>
                <c:pt idx="6885">
                  <c:v>#N/A</c:v>
                </c:pt>
                <c:pt idx="6886">
                  <c:v>#N/A</c:v>
                </c:pt>
                <c:pt idx="6887">
                  <c:v>#N/A</c:v>
                </c:pt>
                <c:pt idx="6888">
                  <c:v>#N/A</c:v>
                </c:pt>
                <c:pt idx="6889">
                  <c:v>#N/A</c:v>
                </c:pt>
                <c:pt idx="6890">
                  <c:v>#N/A</c:v>
                </c:pt>
                <c:pt idx="6891">
                  <c:v>#N/A</c:v>
                </c:pt>
                <c:pt idx="6892">
                  <c:v>#N/A</c:v>
                </c:pt>
                <c:pt idx="6893">
                  <c:v>#N/A</c:v>
                </c:pt>
                <c:pt idx="6894">
                  <c:v>#N/A</c:v>
                </c:pt>
                <c:pt idx="6895">
                  <c:v>#N/A</c:v>
                </c:pt>
                <c:pt idx="6896">
                  <c:v>#N/A</c:v>
                </c:pt>
                <c:pt idx="6897">
                  <c:v>#N/A</c:v>
                </c:pt>
                <c:pt idx="6898">
                  <c:v>#N/A</c:v>
                </c:pt>
                <c:pt idx="6899">
                  <c:v>#N/A</c:v>
                </c:pt>
                <c:pt idx="6900">
                  <c:v>#N/A</c:v>
                </c:pt>
                <c:pt idx="6901">
                  <c:v>#N/A</c:v>
                </c:pt>
                <c:pt idx="6902">
                  <c:v>#N/A</c:v>
                </c:pt>
                <c:pt idx="6903">
                  <c:v>#N/A</c:v>
                </c:pt>
                <c:pt idx="6904">
                  <c:v>#N/A</c:v>
                </c:pt>
                <c:pt idx="6905">
                  <c:v>#N/A</c:v>
                </c:pt>
                <c:pt idx="6906">
                  <c:v>#N/A</c:v>
                </c:pt>
                <c:pt idx="6907">
                  <c:v>#N/A</c:v>
                </c:pt>
                <c:pt idx="6908">
                  <c:v>#N/A</c:v>
                </c:pt>
                <c:pt idx="6909">
                  <c:v>#N/A</c:v>
                </c:pt>
                <c:pt idx="6910">
                  <c:v>#N/A</c:v>
                </c:pt>
                <c:pt idx="6911">
                  <c:v>#N/A</c:v>
                </c:pt>
                <c:pt idx="6912">
                  <c:v>#N/A</c:v>
                </c:pt>
                <c:pt idx="6913">
                  <c:v>#N/A</c:v>
                </c:pt>
                <c:pt idx="6914">
                  <c:v>#N/A</c:v>
                </c:pt>
                <c:pt idx="6915">
                  <c:v>#N/A</c:v>
                </c:pt>
                <c:pt idx="6916">
                  <c:v>#N/A</c:v>
                </c:pt>
                <c:pt idx="6917">
                  <c:v>#N/A</c:v>
                </c:pt>
                <c:pt idx="6918">
                  <c:v>#N/A</c:v>
                </c:pt>
                <c:pt idx="6919">
                  <c:v>#N/A</c:v>
                </c:pt>
                <c:pt idx="6920">
                  <c:v>#N/A</c:v>
                </c:pt>
                <c:pt idx="6921">
                  <c:v>#N/A</c:v>
                </c:pt>
                <c:pt idx="6922">
                  <c:v>#N/A</c:v>
                </c:pt>
                <c:pt idx="6923">
                  <c:v>#N/A</c:v>
                </c:pt>
                <c:pt idx="6924">
                  <c:v>#N/A</c:v>
                </c:pt>
                <c:pt idx="6925">
                  <c:v>#N/A</c:v>
                </c:pt>
                <c:pt idx="6926">
                  <c:v>#N/A</c:v>
                </c:pt>
                <c:pt idx="6927">
                  <c:v>#N/A</c:v>
                </c:pt>
                <c:pt idx="6928">
                  <c:v>#N/A</c:v>
                </c:pt>
                <c:pt idx="6929">
                  <c:v>#N/A</c:v>
                </c:pt>
                <c:pt idx="6930">
                  <c:v>#N/A</c:v>
                </c:pt>
                <c:pt idx="6931">
                  <c:v>#N/A</c:v>
                </c:pt>
                <c:pt idx="6932">
                  <c:v>#N/A</c:v>
                </c:pt>
                <c:pt idx="6933">
                  <c:v>#N/A</c:v>
                </c:pt>
                <c:pt idx="6934">
                  <c:v>#N/A</c:v>
                </c:pt>
                <c:pt idx="6935">
                  <c:v>#N/A</c:v>
                </c:pt>
                <c:pt idx="6936">
                  <c:v>#N/A</c:v>
                </c:pt>
                <c:pt idx="6937">
                  <c:v>#N/A</c:v>
                </c:pt>
                <c:pt idx="6938">
                  <c:v>#N/A</c:v>
                </c:pt>
                <c:pt idx="6939">
                  <c:v>#N/A</c:v>
                </c:pt>
                <c:pt idx="6940">
                  <c:v>#N/A</c:v>
                </c:pt>
                <c:pt idx="6941">
                  <c:v>#N/A</c:v>
                </c:pt>
                <c:pt idx="6942">
                  <c:v>#N/A</c:v>
                </c:pt>
                <c:pt idx="6943">
                  <c:v>#N/A</c:v>
                </c:pt>
                <c:pt idx="6944">
                  <c:v>#N/A</c:v>
                </c:pt>
                <c:pt idx="6945">
                  <c:v>#N/A</c:v>
                </c:pt>
                <c:pt idx="6946">
                  <c:v>#N/A</c:v>
                </c:pt>
                <c:pt idx="6947">
                  <c:v>#N/A</c:v>
                </c:pt>
                <c:pt idx="6948">
                  <c:v>#N/A</c:v>
                </c:pt>
                <c:pt idx="6949">
                  <c:v>#N/A</c:v>
                </c:pt>
                <c:pt idx="6950">
                  <c:v>#N/A</c:v>
                </c:pt>
                <c:pt idx="6951">
                  <c:v>#N/A</c:v>
                </c:pt>
                <c:pt idx="6952">
                  <c:v>#N/A</c:v>
                </c:pt>
                <c:pt idx="6953">
                  <c:v>#N/A</c:v>
                </c:pt>
                <c:pt idx="6954">
                  <c:v>#N/A</c:v>
                </c:pt>
                <c:pt idx="6955">
                  <c:v>#N/A</c:v>
                </c:pt>
                <c:pt idx="6956">
                  <c:v>#N/A</c:v>
                </c:pt>
                <c:pt idx="6957">
                  <c:v>#N/A</c:v>
                </c:pt>
                <c:pt idx="6958">
                  <c:v>#N/A</c:v>
                </c:pt>
                <c:pt idx="6959">
                  <c:v>#N/A</c:v>
                </c:pt>
                <c:pt idx="6960">
                  <c:v>#N/A</c:v>
                </c:pt>
                <c:pt idx="6961">
                  <c:v>#N/A</c:v>
                </c:pt>
                <c:pt idx="6962">
                  <c:v>#N/A</c:v>
                </c:pt>
                <c:pt idx="6963">
                  <c:v>#N/A</c:v>
                </c:pt>
                <c:pt idx="6964">
                  <c:v>#N/A</c:v>
                </c:pt>
                <c:pt idx="6965">
                  <c:v>#N/A</c:v>
                </c:pt>
                <c:pt idx="6966">
                  <c:v>#N/A</c:v>
                </c:pt>
                <c:pt idx="6967">
                  <c:v>#N/A</c:v>
                </c:pt>
                <c:pt idx="6968">
                  <c:v>#N/A</c:v>
                </c:pt>
                <c:pt idx="6969">
                  <c:v>#N/A</c:v>
                </c:pt>
                <c:pt idx="6970">
                  <c:v>#N/A</c:v>
                </c:pt>
                <c:pt idx="6971">
                  <c:v>#N/A</c:v>
                </c:pt>
                <c:pt idx="6972">
                  <c:v>#N/A</c:v>
                </c:pt>
                <c:pt idx="6973">
                  <c:v>#N/A</c:v>
                </c:pt>
                <c:pt idx="6974">
                  <c:v>#N/A</c:v>
                </c:pt>
                <c:pt idx="6975">
                  <c:v>#N/A</c:v>
                </c:pt>
                <c:pt idx="6976">
                  <c:v>#N/A</c:v>
                </c:pt>
                <c:pt idx="6977">
                  <c:v>#N/A</c:v>
                </c:pt>
                <c:pt idx="6978">
                  <c:v>#N/A</c:v>
                </c:pt>
                <c:pt idx="6979">
                  <c:v>#N/A</c:v>
                </c:pt>
                <c:pt idx="6980">
                  <c:v>#N/A</c:v>
                </c:pt>
                <c:pt idx="6981">
                  <c:v>#N/A</c:v>
                </c:pt>
                <c:pt idx="6982">
                  <c:v>#N/A</c:v>
                </c:pt>
                <c:pt idx="6983">
                  <c:v>#N/A</c:v>
                </c:pt>
                <c:pt idx="6984">
                  <c:v>#N/A</c:v>
                </c:pt>
                <c:pt idx="6985">
                  <c:v>#N/A</c:v>
                </c:pt>
                <c:pt idx="6986">
                  <c:v>#N/A</c:v>
                </c:pt>
                <c:pt idx="6987">
                  <c:v>#N/A</c:v>
                </c:pt>
                <c:pt idx="6988">
                  <c:v>#N/A</c:v>
                </c:pt>
                <c:pt idx="6989">
                  <c:v>#N/A</c:v>
                </c:pt>
                <c:pt idx="6990">
                  <c:v>#N/A</c:v>
                </c:pt>
                <c:pt idx="6991">
                  <c:v>#N/A</c:v>
                </c:pt>
                <c:pt idx="6992">
                  <c:v>#N/A</c:v>
                </c:pt>
                <c:pt idx="6993">
                  <c:v>#N/A</c:v>
                </c:pt>
                <c:pt idx="6994">
                  <c:v>#N/A</c:v>
                </c:pt>
                <c:pt idx="6995">
                  <c:v>#N/A</c:v>
                </c:pt>
                <c:pt idx="6996">
                  <c:v>#N/A</c:v>
                </c:pt>
                <c:pt idx="6997">
                  <c:v>#N/A</c:v>
                </c:pt>
                <c:pt idx="6998">
                  <c:v>#N/A</c:v>
                </c:pt>
                <c:pt idx="6999">
                  <c:v>#N/A</c:v>
                </c:pt>
                <c:pt idx="7000">
                  <c:v>#N/A</c:v>
                </c:pt>
                <c:pt idx="7001">
                  <c:v>#N/A</c:v>
                </c:pt>
                <c:pt idx="7002">
                  <c:v>#N/A</c:v>
                </c:pt>
                <c:pt idx="7003">
                  <c:v>#N/A</c:v>
                </c:pt>
                <c:pt idx="7004">
                  <c:v>#N/A</c:v>
                </c:pt>
                <c:pt idx="7005">
                  <c:v>#N/A</c:v>
                </c:pt>
                <c:pt idx="7006">
                  <c:v>#N/A</c:v>
                </c:pt>
                <c:pt idx="7007">
                  <c:v>#N/A</c:v>
                </c:pt>
                <c:pt idx="7008">
                  <c:v>#N/A</c:v>
                </c:pt>
                <c:pt idx="7009">
                  <c:v>#N/A</c:v>
                </c:pt>
                <c:pt idx="7010">
                  <c:v>#N/A</c:v>
                </c:pt>
                <c:pt idx="7011">
                  <c:v>#N/A</c:v>
                </c:pt>
                <c:pt idx="7012">
                  <c:v>#N/A</c:v>
                </c:pt>
                <c:pt idx="7013">
                  <c:v>#N/A</c:v>
                </c:pt>
                <c:pt idx="7014">
                  <c:v>#N/A</c:v>
                </c:pt>
                <c:pt idx="7015">
                  <c:v>#N/A</c:v>
                </c:pt>
                <c:pt idx="7016">
                  <c:v>#N/A</c:v>
                </c:pt>
                <c:pt idx="7017">
                  <c:v>#N/A</c:v>
                </c:pt>
                <c:pt idx="7018">
                  <c:v>#N/A</c:v>
                </c:pt>
                <c:pt idx="7019">
                  <c:v>#N/A</c:v>
                </c:pt>
                <c:pt idx="7020">
                  <c:v>#N/A</c:v>
                </c:pt>
                <c:pt idx="7021">
                  <c:v>#N/A</c:v>
                </c:pt>
                <c:pt idx="7022">
                  <c:v>#N/A</c:v>
                </c:pt>
                <c:pt idx="7023">
                  <c:v>#N/A</c:v>
                </c:pt>
                <c:pt idx="7024">
                  <c:v>#N/A</c:v>
                </c:pt>
                <c:pt idx="7025">
                  <c:v>#N/A</c:v>
                </c:pt>
                <c:pt idx="7026">
                  <c:v>#N/A</c:v>
                </c:pt>
                <c:pt idx="7027">
                  <c:v>#N/A</c:v>
                </c:pt>
                <c:pt idx="7028">
                  <c:v>#N/A</c:v>
                </c:pt>
                <c:pt idx="7029">
                  <c:v>#N/A</c:v>
                </c:pt>
                <c:pt idx="7030">
                  <c:v>#N/A</c:v>
                </c:pt>
                <c:pt idx="7031">
                  <c:v>#N/A</c:v>
                </c:pt>
                <c:pt idx="7032">
                  <c:v>#N/A</c:v>
                </c:pt>
                <c:pt idx="7033">
                  <c:v>#N/A</c:v>
                </c:pt>
                <c:pt idx="7034">
                  <c:v>#N/A</c:v>
                </c:pt>
                <c:pt idx="7035">
                  <c:v>#N/A</c:v>
                </c:pt>
                <c:pt idx="7036">
                  <c:v>#N/A</c:v>
                </c:pt>
                <c:pt idx="7037">
                  <c:v>#N/A</c:v>
                </c:pt>
                <c:pt idx="7038">
                  <c:v>#N/A</c:v>
                </c:pt>
                <c:pt idx="7039">
                  <c:v>#N/A</c:v>
                </c:pt>
                <c:pt idx="7040">
                  <c:v>#N/A</c:v>
                </c:pt>
                <c:pt idx="7041">
                  <c:v>#N/A</c:v>
                </c:pt>
                <c:pt idx="7042">
                  <c:v>#N/A</c:v>
                </c:pt>
                <c:pt idx="7043">
                  <c:v>#N/A</c:v>
                </c:pt>
                <c:pt idx="7044">
                  <c:v>#N/A</c:v>
                </c:pt>
                <c:pt idx="7045">
                  <c:v>#N/A</c:v>
                </c:pt>
                <c:pt idx="7046">
                  <c:v>#N/A</c:v>
                </c:pt>
                <c:pt idx="7047">
                  <c:v>#N/A</c:v>
                </c:pt>
                <c:pt idx="7048">
                  <c:v>#N/A</c:v>
                </c:pt>
                <c:pt idx="7049">
                  <c:v>#N/A</c:v>
                </c:pt>
                <c:pt idx="7050">
                  <c:v>#N/A</c:v>
                </c:pt>
                <c:pt idx="7051">
                  <c:v>#N/A</c:v>
                </c:pt>
                <c:pt idx="7052">
                  <c:v>#N/A</c:v>
                </c:pt>
                <c:pt idx="7053">
                  <c:v>#N/A</c:v>
                </c:pt>
                <c:pt idx="7054">
                  <c:v>#N/A</c:v>
                </c:pt>
                <c:pt idx="7055">
                  <c:v>#N/A</c:v>
                </c:pt>
                <c:pt idx="7056">
                  <c:v>#N/A</c:v>
                </c:pt>
                <c:pt idx="7057">
                  <c:v>#N/A</c:v>
                </c:pt>
                <c:pt idx="7058">
                  <c:v>#N/A</c:v>
                </c:pt>
                <c:pt idx="7059">
                  <c:v>#N/A</c:v>
                </c:pt>
                <c:pt idx="7060">
                  <c:v>#N/A</c:v>
                </c:pt>
                <c:pt idx="7061">
                  <c:v>#N/A</c:v>
                </c:pt>
                <c:pt idx="7062">
                  <c:v>#N/A</c:v>
                </c:pt>
                <c:pt idx="7063">
                  <c:v>#N/A</c:v>
                </c:pt>
                <c:pt idx="7064">
                  <c:v>#N/A</c:v>
                </c:pt>
                <c:pt idx="7065">
                  <c:v>#N/A</c:v>
                </c:pt>
                <c:pt idx="7066">
                  <c:v>#N/A</c:v>
                </c:pt>
                <c:pt idx="7067">
                  <c:v>#N/A</c:v>
                </c:pt>
                <c:pt idx="7068">
                  <c:v>#N/A</c:v>
                </c:pt>
                <c:pt idx="7069">
                  <c:v>#N/A</c:v>
                </c:pt>
                <c:pt idx="7070">
                  <c:v>#N/A</c:v>
                </c:pt>
                <c:pt idx="7071">
                  <c:v>#N/A</c:v>
                </c:pt>
                <c:pt idx="7072">
                  <c:v>#N/A</c:v>
                </c:pt>
                <c:pt idx="7073">
                  <c:v>#N/A</c:v>
                </c:pt>
                <c:pt idx="7074">
                  <c:v>#N/A</c:v>
                </c:pt>
                <c:pt idx="7075">
                  <c:v>#N/A</c:v>
                </c:pt>
                <c:pt idx="7076">
                  <c:v>#N/A</c:v>
                </c:pt>
                <c:pt idx="7077">
                  <c:v>#N/A</c:v>
                </c:pt>
                <c:pt idx="7078">
                  <c:v>#N/A</c:v>
                </c:pt>
                <c:pt idx="7079">
                  <c:v>#N/A</c:v>
                </c:pt>
                <c:pt idx="7080">
                  <c:v>#N/A</c:v>
                </c:pt>
                <c:pt idx="7081">
                  <c:v>#N/A</c:v>
                </c:pt>
                <c:pt idx="7082">
                  <c:v>#N/A</c:v>
                </c:pt>
                <c:pt idx="7083">
                  <c:v>#N/A</c:v>
                </c:pt>
                <c:pt idx="7084">
                  <c:v>#N/A</c:v>
                </c:pt>
                <c:pt idx="7085">
                  <c:v>#N/A</c:v>
                </c:pt>
                <c:pt idx="7086">
                  <c:v>#N/A</c:v>
                </c:pt>
                <c:pt idx="7087">
                  <c:v>#N/A</c:v>
                </c:pt>
                <c:pt idx="7088">
                  <c:v>#N/A</c:v>
                </c:pt>
                <c:pt idx="7089">
                  <c:v>#N/A</c:v>
                </c:pt>
                <c:pt idx="7090">
                  <c:v>#N/A</c:v>
                </c:pt>
                <c:pt idx="7091">
                  <c:v>#N/A</c:v>
                </c:pt>
                <c:pt idx="7092">
                  <c:v>#N/A</c:v>
                </c:pt>
                <c:pt idx="7093">
                  <c:v>#N/A</c:v>
                </c:pt>
                <c:pt idx="7094">
                  <c:v>#N/A</c:v>
                </c:pt>
                <c:pt idx="7095">
                  <c:v>#N/A</c:v>
                </c:pt>
                <c:pt idx="7096">
                  <c:v>#N/A</c:v>
                </c:pt>
                <c:pt idx="7097">
                  <c:v>#N/A</c:v>
                </c:pt>
                <c:pt idx="7098">
                  <c:v>#N/A</c:v>
                </c:pt>
                <c:pt idx="7099">
                  <c:v>#N/A</c:v>
                </c:pt>
                <c:pt idx="7100">
                  <c:v>#N/A</c:v>
                </c:pt>
                <c:pt idx="7101">
                  <c:v>#N/A</c:v>
                </c:pt>
                <c:pt idx="7102">
                  <c:v>#N/A</c:v>
                </c:pt>
                <c:pt idx="7103">
                  <c:v>#N/A</c:v>
                </c:pt>
                <c:pt idx="7104">
                  <c:v>#N/A</c:v>
                </c:pt>
                <c:pt idx="7105">
                  <c:v>#N/A</c:v>
                </c:pt>
                <c:pt idx="7106">
                  <c:v>#N/A</c:v>
                </c:pt>
                <c:pt idx="7107">
                  <c:v>#N/A</c:v>
                </c:pt>
                <c:pt idx="7108">
                  <c:v>#N/A</c:v>
                </c:pt>
                <c:pt idx="7109">
                  <c:v>#N/A</c:v>
                </c:pt>
                <c:pt idx="7110">
                  <c:v>#N/A</c:v>
                </c:pt>
                <c:pt idx="7111">
                  <c:v>#N/A</c:v>
                </c:pt>
                <c:pt idx="7112">
                  <c:v>#N/A</c:v>
                </c:pt>
                <c:pt idx="7113">
                  <c:v>#N/A</c:v>
                </c:pt>
                <c:pt idx="7114">
                  <c:v>#N/A</c:v>
                </c:pt>
                <c:pt idx="7115">
                  <c:v>#N/A</c:v>
                </c:pt>
                <c:pt idx="7116">
                  <c:v>#N/A</c:v>
                </c:pt>
                <c:pt idx="7117">
                  <c:v>#N/A</c:v>
                </c:pt>
                <c:pt idx="7118">
                  <c:v>#N/A</c:v>
                </c:pt>
                <c:pt idx="7119">
                  <c:v>#N/A</c:v>
                </c:pt>
                <c:pt idx="7120">
                  <c:v>#N/A</c:v>
                </c:pt>
                <c:pt idx="7121">
                  <c:v>#N/A</c:v>
                </c:pt>
                <c:pt idx="7122">
                  <c:v>#N/A</c:v>
                </c:pt>
                <c:pt idx="7123">
                  <c:v>#N/A</c:v>
                </c:pt>
                <c:pt idx="7124">
                  <c:v>#N/A</c:v>
                </c:pt>
                <c:pt idx="7125">
                  <c:v>#N/A</c:v>
                </c:pt>
                <c:pt idx="7126">
                  <c:v>#N/A</c:v>
                </c:pt>
                <c:pt idx="7127">
                  <c:v>#N/A</c:v>
                </c:pt>
                <c:pt idx="7128">
                  <c:v>#N/A</c:v>
                </c:pt>
                <c:pt idx="7129">
                  <c:v>#N/A</c:v>
                </c:pt>
                <c:pt idx="7130">
                  <c:v>#N/A</c:v>
                </c:pt>
                <c:pt idx="7131">
                  <c:v>#N/A</c:v>
                </c:pt>
                <c:pt idx="7132">
                  <c:v>#N/A</c:v>
                </c:pt>
                <c:pt idx="7133">
                  <c:v>#N/A</c:v>
                </c:pt>
                <c:pt idx="7134">
                  <c:v>#N/A</c:v>
                </c:pt>
                <c:pt idx="7135">
                  <c:v>#N/A</c:v>
                </c:pt>
                <c:pt idx="7136">
                  <c:v>#N/A</c:v>
                </c:pt>
                <c:pt idx="7137">
                  <c:v>#N/A</c:v>
                </c:pt>
                <c:pt idx="7138">
                  <c:v>#N/A</c:v>
                </c:pt>
                <c:pt idx="7139">
                  <c:v>#N/A</c:v>
                </c:pt>
                <c:pt idx="7140">
                  <c:v>#N/A</c:v>
                </c:pt>
                <c:pt idx="7141">
                  <c:v>#N/A</c:v>
                </c:pt>
                <c:pt idx="7142">
                  <c:v>#N/A</c:v>
                </c:pt>
                <c:pt idx="7143">
                  <c:v>#N/A</c:v>
                </c:pt>
                <c:pt idx="7144">
                  <c:v>#N/A</c:v>
                </c:pt>
                <c:pt idx="7145">
                  <c:v>#N/A</c:v>
                </c:pt>
                <c:pt idx="7146">
                  <c:v>#N/A</c:v>
                </c:pt>
                <c:pt idx="7147">
                  <c:v>#N/A</c:v>
                </c:pt>
                <c:pt idx="7148">
                  <c:v>#N/A</c:v>
                </c:pt>
                <c:pt idx="7149">
                  <c:v>#N/A</c:v>
                </c:pt>
                <c:pt idx="7150">
                  <c:v>#N/A</c:v>
                </c:pt>
                <c:pt idx="7151">
                  <c:v>#N/A</c:v>
                </c:pt>
                <c:pt idx="7152">
                  <c:v>#N/A</c:v>
                </c:pt>
                <c:pt idx="7153">
                  <c:v>#N/A</c:v>
                </c:pt>
                <c:pt idx="7154">
                  <c:v>#N/A</c:v>
                </c:pt>
                <c:pt idx="7155">
                  <c:v>#N/A</c:v>
                </c:pt>
                <c:pt idx="7156">
                  <c:v>#N/A</c:v>
                </c:pt>
                <c:pt idx="7157">
                  <c:v>#N/A</c:v>
                </c:pt>
                <c:pt idx="7158">
                  <c:v>#N/A</c:v>
                </c:pt>
                <c:pt idx="7159">
                  <c:v>#N/A</c:v>
                </c:pt>
                <c:pt idx="7160">
                  <c:v>#N/A</c:v>
                </c:pt>
                <c:pt idx="7161">
                  <c:v>#N/A</c:v>
                </c:pt>
                <c:pt idx="7162">
                  <c:v>#N/A</c:v>
                </c:pt>
                <c:pt idx="7163">
                  <c:v>#N/A</c:v>
                </c:pt>
                <c:pt idx="7164">
                  <c:v>#N/A</c:v>
                </c:pt>
                <c:pt idx="7165">
                  <c:v>#N/A</c:v>
                </c:pt>
                <c:pt idx="7166">
                  <c:v>#N/A</c:v>
                </c:pt>
                <c:pt idx="7167">
                  <c:v>#N/A</c:v>
                </c:pt>
                <c:pt idx="7168">
                  <c:v>#N/A</c:v>
                </c:pt>
                <c:pt idx="7169">
                  <c:v>#N/A</c:v>
                </c:pt>
                <c:pt idx="7170">
                  <c:v>#N/A</c:v>
                </c:pt>
                <c:pt idx="7171">
                  <c:v>#N/A</c:v>
                </c:pt>
                <c:pt idx="7172">
                  <c:v>#N/A</c:v>
                </c:pt>
                <c:pt idx="7173">
                  <c:v>#N/A</c:v>
                </c:pt>
                <c:pt idx="7174">
                  <c:v>#N/A</c:v>
                </c:pt>
                <c:pt idx="7175">
                  <c:v>#N/A</c:v>
                </c:pt>
                <c:pt idx="7176">
                  <c:v>#N/A</c:v>
                </c:pt>
                <c:pt idx="7177">
                  <c:v>#N/A</c:v>
                </c:pt>
                <c:pt idx="7178">
                  <c:v>#N/A</c:v>
                </c:pt>
                <c:pt idx="7179">
                  <c:v>#N/A</c:v>
                </c:pt>
                <c:pt idx="7180">
                  <c:v>#N/A</c:v>
                </c:pt>
                <c:pt idx="7181">
                  <c:v>#N/A</c:v>
                </c:pt>
                <c:pt idx="7182">
                  <c:v>#N/A</c:v>
                </c:pt>
                <c:pt idx="7183">
                  <c:v>#N/A</c:v>
                </c:pt>
                <c:pt idx="7184">
                  <c:v>#N/A</c:v>
                </c:pt>
                <c:pt idx="7185">
                  <c:v>#N/A</c:v>
                </c:pt>
                <c:pt idx="7186">
                  <c:v>#N/A</c:v>
                </c:pt>
                <c:pt idx="7187">
                  <c:v>#N/A</c:v>
                </c:pt>
                <c:pt idx="7188">
                  <c:v>#N/A</c:v>
                </c:pt>
                <c:pt idx="7189">
                  <c:v>#N/A</c:v>
                </c:pt>
                <c:pt idx="7190">
                  <c:v>#N/A</c:v>
                </c:pt>
                <c:pt idx="7191">
                  <c:v>#N/A</c:v>
                </c:pt>
                <c:pt idx="7192">
                  <c:v>#N/A</c:v>
                </c:pt>
                <c:pt idx="7193">
                  <c:v>#N/A</c:v>
                </c:pt>
                <c:pt idx="7194">
                  <c:v>#N/A</c:v>
                </c:pt>
                <c:pt idx="7195">
                  <c:v>#N/A</c:v>
                </c:pt>
                <c:pt idx="7196">
                  <c:v>#N/A</c:v>
                </c:pt>
                <c:pt idx="7197">
                  <c:v>#N/A</c:v>
                </c:pt>
                <c:pt idx="7198">
                  <c:v>#N/A</c:v>
                </c:pt>
                <c:pt idx="7199">
                  <c:v>#N/A</c:v>
                </c:pt>
                <c:pt idx="7200">
                  <c:v>#N/A</c:v>
                </c:pt>
                <c:pt idx="7201">
                  <c:v>#N/A</c:v>
                </c:pt>
                <c:pt idx="7202">
                  <c:v>#N/A</c:v>
                </c:pt>
                <c:pt idx="7203">
                  <c:v>#N/A</c:v>
                </c:pt>
                <c:pt idx="7204">
                  <c:v>#N/A</c:v>
                </c:pt>
                <c:pt idx="7205">
                  <c:v>#N/A</c:v>
                </c:pt>
                <c:pt idx="7206">
                  <c:v>#N/A</c:v>
                </c:pt>
                <c:pt idx="7207">
                  <c:v>#N/A</c:v>
                </c:pt>
                <c:pt idx="7208">
                  <c:v>#N/A</c:v>
                </c:pt>
                <c:pt idx="7209">
                  <c:v>#N/A</c:v>
                </c:pt>
                <c:pt idx="7210">
                  <c:v>#N/A</c:v>
                </c:pt>
                <c:pt idx="7211">
                  <c:v>#N/A</c:v>
                </c:pt>
                <c:pt idx="7212">
                  <c:v>#N/A</c:v>
                </c:pt>
                <c:pt idx="7213">
                  <c:v>#N/A</c:v>
                </c:pt>
                <c:pt idx="7214">
                  <c:v>#N/A</c:v>
                </c:pt>
                <c:pt idx="7215">
                  <c:v>#N/A</c:v>
                </c:pt>
                <c:pt idx="7216">
                  <c:v>#N/A</c:v>
                </c:pt>
                <c:pt idx="7217">
                  <c:v>#N/A</c:v>
                </c:pt>
                <c:pt idx="7218">
                  <c:v>#N/A</c:v>
                </c:pt>
                <c:pt idx="7219">
                  <c:v>#N/A</c:v>
                </c:pt>
                <c:pt idx="7220">
                  <c:v>#N/A</c:v>
                </c:pt>
                <c:pt idx="7221">
                  <c:v>#N/A</c:v>
                </c:pt>
                <c:pt idx="7222">
                  <c:v>#N/A</c:v>
                </c:pt>
                <c:pt idx="7223">
                  <c:v>#N/A</c:v>
                </c:pt>
                <c:pt idx="7224">
                  <c:v>#N/A</c:v>
                </c:pt>
                <c:pt idx="7225">
                  <c:v>#N/A</c:v>
                </c:pt>
                <c:pt idx="7226">
                  <c:v>#N/A</c:v>
                </c:pt>
                <c:pt idx="7227">
                  <c:v>#N/A</c:v>
                </c:pt>
                <c:pt idx="7228">
                  <c:v>#N/A</c:v>
                </c:pt>
                <c:pt idx="7229">
                  <c:v>#N/A</c:v>
                </c:pt>
                <c:pt idx="7230">
                  <c:v>#N/A</c:v>
                </c:pt>
                <c:pt idx="7231">
                  <c:v>#N/A</c:v>
                </c:pt>
                <c:pt idx="7232">
                  <c:v>#N/A</c:v>
                </c:pt>
                <c:pt idx="7233">
                  <c:v>#N/A</c:v>
                </c:pt>
                <c:pt idx="7234">
                  <c:v>#N/A</c:v>
                </c:pt>
                <c:pt idx="7235">
                  <c:v>#N/A</c:v>
                </c:pt>
                <c:pt idx="7236">
                  <c:v>#N/A</c:v>
                </c:pt>
                <c:pt idx="7237">
                  <c:v>#N/A</c:v>
                </c:pt>
                <c:pt idx="7238">
                  <c:v>#N/A</c:v>
                </c:pt>
                <c:pt idx="7239">
                  <c:v>#N/A</c:v>
                </c:pt>
                <c:pt idx="7240">
                  <c:v>#N/A</c:v>
                </c:pt>
                <c:pt idx="7241">
                  <c:v>#N/A</c:v>
                </c:pt>
                <c:pt idx="7242">
                  <c:v>#N/A</c:v>
                </c:pt>
                <c:pt idx="7243">
                  <c:v>#N/A</c:v>
                </c:pt>
                <c:pt idx="7244">
                  <c:v>#N/A</c:v>
                </c:pt>
                <c:pt idx="7245">
                  <c:v>#N/A</c:v>
                </c:pt>
                <c:pt idx="7246">
                  <c:v>#N/A</c:v>
                </c:pt>
                <c:pt idx="7247">
                  <c:v>#N/A</c:v>
                </c:pt>
                <c:pt idx="7248">
                  <c:v>#N/A</c:v>
                </c:pt>
                <c:pt idx="7249">
                  <c:v>#N/A</c:v>
                </c:pt>
                <c:pt idx="7250">
                  <c:v>#N/A</c:v>
                </c:pt>
                <c:pt idx="7251">
                  <c:v>#N/A</c:v>
                </c:pt>
                <c:pt idx="7252">
                  <c:v>#N/A</c:v>
                </c:pt>
                <c:pt idx="7253">
                  <c:v>#N/A</c:v>
                </c:pt>
                <c:pt idx="7254">
                  <c:v>#N/A</c:v>
                </c:pt>
                <c:pt idx="7255">
                  <c:v>#N/A</c:v>
                </c:pt>
                <c:pt idx="7256">
                  <c:v>#N/A</c:v>
                </c:pt>
                <c:pt idx="7257">
                  <c:v>#N/A</c:v>
                </c:pt>
                <c:pt idx="7258">
                  <c:v>#N/A</c:v>
                </c:pt>
                <c:pt idx="7259">
                  <c:v>#N/A</c:v>
                </c:pt>
                <c:pt idx="7260">
                  <c:v>#N/A</c:v>
                </c:pt>
                <c:pt idx="7261">
                  <c:v>#N/A</c:v>
                </c:pt>
                <c:pt idx="7262">
                  <c:v>#N/A</c:v>
                </c:pt>
                <c:pt idx="7263">
                  <c:v>#N/A</c:v>
                </c:pt>
                <c:pt idx="7264">
                  <c:v>#N/A</c:v>
                </c:pt>
                <c:pt idx="7265">
                  <c:v>#N/A</c:v>
                </c:pt>
                <c:pt idx="7266">
                  <c:v>#N/A</c:v>
                </c:pt>
                <c:pt idx="7267">
                  <c:v>#N/A</c:v>
                </c:pt>
                <c:pt idx="7268">
                  <c:v>#N/A</c:v>
                </c:pt>
                <c:pt idx="7269">
                  <c:v>#N/A</c:v>
                </c:pt>
                <c:pt idx="7270">
                  <c:v>#N/A</c:v>
                </c:pt>
                <c:pt idx="7271">
                  <c:v>#N/A</c:v>
                </c:pt>
                <c:pt idx="7272">
                  <c:v>#N/A</c:v>
                </c:pt>
                <c:pt idx="7273">
                  <c:v>#N/A</c:v>
                </c:pt>
                <c:pt idx="7274">
                  <c:v>#N/A</c:v>
                </c:pt>
                <c:pt idx="7275">
                  <c:v>#N/A</c:v>
                </c:pt>
                <c:pt idx="7276">
                  <c:v>#N/A</c:v>
                </c:pt>
                <c:pt idx="7277">
                  <c:v>#N/A</c:v>
                </c:pt>
                <c:pt idx="7278">
                  <c:v>#N/A</c:v>
                </c:pt>
                <c:pt idx="7279">
                  <c:v>#N/A</c:v>
                </c:pt>
                <c:pt idx="7280">
                  <c:v>#N/A</c:v>
                </c:pt>
                <c:pt idx="7281">
                  <c:v>#N/A</c:v>
                </c:pt>
                <c:pt idx="7282">
                  <c:v>#N/A</c:v>
                </c:pt>
                <c:pt idx="7283">
                  <c:v>#N/A</c:v>
                </c:pt>
                <c:pt idx="7284">
                  <c:v>#N/A</c:v>
                </c:pt>
                <c:pt idx="7285">
                  <c:v>#N/A</c:v>
                </c:pt>
                <c:pt idx="7286">
                  <c:v>#N/A</c:v>
                </c:pt>
                <c:pt idx="7287">
                  <c:v>#N/A</c:v>
                </c:pt>
                <c:pt idx="7288">
                  <c:v>#N/A</c:v>
                </c:pt>
                <c:pt idx="7289">
                  <c:v>#N/A</c:v>
                </c:pt>
                <c:pt idx="7290">
                  <c:v>#N/A</c:v>
                </c:pt>
                <c:pt idx="7291">
                  <c:v>#N/A</c:v>
                </c:pt>
                <c:pt idx="7292">
                  <c:v>#N/A</c:v>
                </c:pt>
                <c:pt idx="7293">
                  <c:v>#N/A</c:v>
                </c:pt>
                <c:pt idx="7294">
                  <c:v>#N/A</c:v>
                </c:pt>
                <c:pt idx="7295">
                  <c:v>#N/A</c:v>
                </c:pt>
                <c:pt idx="7296">
                  <c:v>#N/A</c:v>
                </c:pt>
                <c:pt idx="7297">
                  <c:v>#N/A</c:v>
                </c:pt>
                <c:pt idx="7298">
                  <c:v>#N/A</c:v>
                </c:pt>
                <c:pt idx="7299">
                  <c:v>#N/A</c:v>
                </c:pt>
                <c:pt idx="7300">
                  <c:v>#N/A</c:v>
                </c:pt>
                <c:pt idx="7301">
                  <c:v>#N/A</c:v>
                </c:pt>
                <c:pt idx="7302">
                  <c:v>#N/A</c:v>
                </c:pt>
                <c:pt idx="7303">
                  <c:v>#N/A</c:v>
                </c:pt>
                <c:pt idx="7304">
                  <c:v>#N/A</c:v>
                </c:pt>
                <c:pt idx="7305">
                  <c:v>#N/A</c:v>
                </c:pt>
                <c:pt idx="7306">
                  <c:v>#N/A</c:v>
                </c:pt>
                <c:pt idx="7307">
                  <c:v>#N/A</c:v>
                </c:pt>
                <c:pt idx="7308">
                  <c:v>#N/A</c:v>
                </c:pt>
                <c:pt idx="7309">
                  <c:v>#N/A</c:v>
                </c:pt>
                <c:pt idx="7310">
                  <c:v>#N/A</c:v>
                </c:pt>
                <c:pt idx="7311">
                  <c:v>#N/A</c:v>
                </c:pt>
                <c:pt idx="7312">
                  <c:v>#N/A</c:v>
                </c:pt>
                <c:pt idx="7313">
                  <c:v>#N/A</c:v>
                </c:pt>
                <c:pt idx="7314">
                  <c:v>#N/A</c:v>
                </c:pt>
                <c:pt idx="7315">
                  <c:v>#N/A</c:v>
                </c:pt>
                <c:pt idx="7316">
                  <c:v>#N/A</c:v>
                </c:pt>
                <c:pt idx="7317">
                  <c:v>#N/A</c:v>
                </c:pt>
                <c:pt idx="7318">
                  <c:v>#N/A</c:v>
                </c:pt>
                <c:pt idx="7319">
                  <c:v>#N/A</c:v>
                </c:pt>
                <c:pt idx="7320">
                  <c:v>#N/A</c:v>
                </c:pt>
                <c:pt idx="7321">
                  <c:v>#N/A</c:v>
                </c:pt>
                <c:pt idx="7322">
                  <c:v>#N/A</c:v>
                </c:pt>
                <c:pt idx="7323">
                  <c:v>#N/A</c:v>
                </c:pt>
                <c:pt idx="7324">
                  <c:v>#N/A</c:v>
                </c:pt>
                <c:pt idx="7325">
                  <c:v>#N/A</c:v>
                </c:pt>
                <c:pt idx="7326">
                  <c:v>#N/A</c:v>
                </c:pt>
                <c:pt idx="7327">
                  <c:v>#N/A</c:v>
                </c:pt>
                <c:pt idx="7328">
                  <c:v>#N/A</c:v>
                </c:pt>
                <c:pt idx="7329">
                  <c:v>#N/A</c:v>
                </c:pt>
                <c:pt idx="7330">
                  <c:v>#N/A</c:v>
                </c:pt>
                <c:pt idx="7331">
                  <c:v>#N/A</c:v>
                </c:pt>
                <c:pt idx="7332">
                  <c:v>#N/A</c:v>
                </c:pt>
                <c:pt idx="7333">
                  <c:v>#N/A</c:v>
                </c:pt>
                <c:pt idx="7334">
                  <c:v>#N/A</c:v>
                </c:pt>
                <c:pt idx="7335">
                  <c:v>#N/A</c:v>
                </c:pt>
                <c:pt idx="7336">
                  <c:v>#N/A</c:v>
                </c:pt>
                <c:pt idx="7337">
                  <c:v>#N/A</c:v>
                </c:pt>
                <c:pt idx="7338">
                  <c:v>#N/A</c:v>
                </c:pt>
                <c:pt idx="7339">
                  <c:v>#N/A</c:v>
                </c:pt>
                <c:pt idx="7340">
                  <c:v>#N/A</c:v>
                </c:pt>
                <c:pt idx="7341">
                  <c:v>#N/A</c:v>
                </c:pt>
                <c:pt idx="7342">
                  <c:v>#N/A</c:v>
                </c:pt>
                <c:pt idx="7343">
                  <c:v>#N/A</c:v>
                </c:pt>
                <c:pt idx="7344">
                  <c:v>#N/A</c:v>
                </c:pt>
                <c:pt idx="7345">
                  <c:v>#N/A</c:v>
                </c:pt>
                <c:pt idx="7346">
                  <c:v>#N/A</c:v>
                </c:pt>
                <c:pt idx="7347">
                  <c:v>#N/A</c:v>
                </c:pt>
                <c:pt idx="7348">
                  <c:v>#N/A</c:v>
                </c:pt>
                <c:pt idx="7349">
                  <c:v>#N/A</c:v>
                </c:pt>
                <c:pt idx="7350">
                  <c:v>#N/A</c:v>
                </c:pt>
                <c:pt idx="7351">
                  <c:v>#N/A</c:v>
                </c:pt>
                <c:pt idx="7352">
                  <c:v>#N/A</c:v>
                </c:pt>
                <c:pt idx="7353">
                  <c:v>#N/A</c:v>
                </c:pt>
                <c:pt idx="7354">
                  <c:v>#N/A</c:v>
                </c:pt>
                <c:pt idx="7355">
                  <c:v>#N/A</c:v>
                </c:pt>
                <c:pt idx="7356">
                  <c:v>#N/A</c:v>
                </c:pt>
                <c:pt idx="7357">
                  <c:v>#N/A</c:v>
                </c:pt>
                <c:pt idx="7358">
                  <c:v>#N/A</c:v>
                </c:pt>
                <c:pt idx="7359">
                  <c:v>#N/A</c:v>
                </c:pt>
                <c:pt idx="7360">
                  <c:v>#N/A</c:v>
                </c:pt>
                <c:pt idx="7361">
                  <c:v>#N/A</c:v>
                </c:pt>
                <c:pt idx="7362">
                  <c:v>#N/A</c:v>
                </c:pt>
                <c:pt idx="7363">
                  <c:v>#N/A</c:v>
                </c:pt>
                <c:pt idx="7364">
                  <c:v>#N/A</c:v>
                </c:pt>
                <c:pt idx="7365">
                  <c:v>#N/A</c:v>
                </c:pt>
                <c:pt idx="7366">
                  <c:v>#N/A</c:v>
                </c:pt>
                <c:pt idx="7367">
                  <c:v>#N/A</c:v>
                </c:pt>
                <c:pt idx="7368">
                  <c:v>#N/A</c:v>
                </c:pt>
                <c:pt idx="7369">
                  <c:v>#N/A</c:v>
                </c:pt>
                <c:pt idx="7370">
                  <c:v>#N/A</c:v>
                </c:pt>
                <c:pt idx="7371">
                  <c:v>#N/A</c:v>
                </c:pt>
                <c:pt idx="7372">
                  <c:v>#N/A</c:v>
                </c:pt>
                <c:pt idx="7373">
                  <c:v>#N/A</c:v>
                </c:pt>
                <c:pt idx="7374">
                  <c:v>#N/A</c:v>
                </c:pt>
                <c:pt idx="7375">
                  <c:v>#N/A</c:v>
                </c:pt>
                <c:pt idx="7376">
                  <c:v>#N/A</c:v>
                </c:pt>
                <c:pt idx="7377">
                  <c:v>#N/A</c:v>
                </c:pt>
                <c:pt idx="7378">
                  <c:v>#N/A</c:v>
                </c:pt>
                <c:pt idx="7379">
                  <c:v>#N/A</c:v>
                </c:pt>
                <c:pt idx="7380">
                  <c:v>#N/A</c:v>
                </c:pt>
                <c:pt idx="7381">
                  <c:v>#N/A</c:v>
                </c:pt>
                <c:pt idx="7382">
                  <c:v>#N/A</c:v>
                </c:pt>
                <c:pt idx="7383">
                  <c:v>#N/A</c:v>
                </c:pt>
                <c:pt idx="7384">
                  <c:v>#N/A</c:v>
                </c:pt>
                <c:pt idx="7385">
                  <c:v>#N/A</c:v>
                </c:pt>
                <c:pt idx="7386">
                  <c:v>#N/A</c:v>
                </c:pt>
                <c:pt idx="7387">
                  <c:v>#N/A</c:v>
                </c:pt>
                <c:pt idx="7388">
                  <c:v>#N/A</c:v>
                </c:pt>
                <c:pt idx="7389">
                  <c:v>#N/A</c:v>
                </c:pt>
                <c:pt idx="7390">
                  <c:v>#N/A</c:v>
                </c:pt>
                <c:pt idx="7391">
                  <c:v>#N/A</c:v>
                </c:pt>
                <c:pt idx="7392">
                  <c:v>#N/A</c:v>
                </c:pt>
                <c:pt idx="7393">
                  <c:v>#N/A</c:v>
                </c:pt>
                <c:pt idx="7394">
                  <c:v>#N/A</c:v>
                </c:pt>
                <c:pt idx="7395">
                  <c:v>#N/A</c:v>
                </c:pt>
                <c:pt idx="7396">
                  <c:v>#N/A</c:v>
                </c:pt>
                <c:pt idx="7397">
                  <c:v>#N/A</c:v>
                </c:pt>
                <c:pt idx="7398">
                  <c:v>#N/A</c:v>
                </c:pt>
                <c:pt idx="7399">
                  <c:v>#N/A</c:v>
                </c:pt>
                <c:pt idx="7400">
                  <c:v>#N/A</c:v>
                </c:pt>
                <c:pt idx="7401">
                  <c:v>#N/A</c:v>
                </c:pt>
                <c:pt idx="7402">
                  <c:v>#N/A</c:v>
                </c:pt>
                <c:pt idx="7403">
                  <c:v>#N/A</c:v>
                </c:pt>
                <c:pt idx="7404">
                  <c:v>#N/A</c:v>
                </c:pt>
                <c:pt idx="7405">
                  <c:v>#N/A</c:v>
                </c:pt>
                <c:pt idx="7406">
                  <c:v>#N/A</c:v>
                </c:pt>
                <c:pt idx="7407">
                  <c:v>#N/A</c:v>
                </c:pt>
                <c:pt idx="7408">
                  <c:v>#N/A</c:v>
                </c:pt>
                <c:pt idx="7409">
                  <c:v>#N/A</c:v>
                </c:pt>
                <c:pt idx="7410">
                  <c:v>#N/A</c:v>
                </c:pt>
                <c:pt idx="7411">
                  <c:v>#N/A</c:v>
                </c:pt>
                <c:pt idx="7412">
                  <c:v>#N/A</c:v>
                </c:pt>
                <c:pt idx="7413">
                  <c:v>#N/A</c:v>
                </c:pt>
                <c:pt idx="7414">
                  <c:v>#N/A</c:v>
                </c:pt>
                <c:pt idx="7415">
                  <c:v>#N/A</c:v>
                </c:pt>
                <c:pt idx="7416">
                  <c:v>#N/A</c:v>
                </c:pt>
                <c:pt idx="7417">
                  <c:v>#N/A</c:v>
                </c:pt>
                <c:pt idx="7418">
                  <c:v>#N/A</c:v>
                </c:pt>
                <c:pt idx="7419">
                  <c:v>#N/A</c:v>
                </c:pt>
                <c:pt idx="7420">
                  <c:v>#N/A</c:v>
                </c:pt>
                <c:pt idx="7421">
                  <c:v>#N/A</c:v>
                </c:pt>
                <c:pt idx="7422">
                  <c:v>#N/A</c:v>
                </c:pt>
                <c:pt idx="7423">
                  <c:v>#N/A</c:v>
                </c:pt>
                <c:pt idx="7424">
                  <c:v>#N/A</c:v>
                </c:pt>
                <c:pt idx="7425">
                  <c:v>#N/A</c:v>
                </c:pt>
                <c:pt idx="7426">
                  <c:v>#N/A</c:v>
                </c:pt>
                <c:pt idx="7427">
                  <c:v>#N/A</c:v>
                </c:pt>
                <c:pt idx="7428">
                  <c:v>#N/A</c:v>
                </c:pt>
                <c:pt idx="7429">
                  <c:v>#N/A</c:v>
                </c:pt>
                <c:pt idx="7430">
                  <c:v>#N/A</c:v>
                </c:pt>
                <c:pt idx="7431">
                  <c:v>#N/A</c:v>
                </c:pt>
                <c:pt idx="7432">
                  <c:v>#N/A</c:v>
                </c:pt>
                <c:pt idx="7433">
                  <c:v>#N/A</c:v>
                </c:pt>
                <c:pt idx="7434">
                  <c:v>#N/A</c:v>
                </c:pt>
                <c:pt idx="7435">
                  <c:v>#N/A</c:v>
                </c:pt>
                <c:pt idx="7436">
                  <c:v>#N/A</c:v>
                </c:pt>
                <c:pt idx="7437">
                  <c:v>#N/A</c:v>
                </c:pt>
                <c:pt idx="7438">
                  <c:v>#N/A</c:v>
                </c:pt>
                <c:pt idx="7439">
                  <c:v>#N/A</c:v>
                </c:pt>
                <c:pt idx="7440">
                  <c:v>#N/A</c:v>
                </c:pt>
                <c:pt idx="7441">
                  <c:v>#N/A</c:v>
                </c:pt>
                <c:pt idx="7442">
                  <c:v>#N/A</c:v>
                </c:pt>
                <c:pt idx="7443">
                  <c:v>#N/A</c:v>
                </c:pt>
                <c:pt idx="7444">
                  <c:v>#N/A</c:v>
                </c:pt>
                <c:pt idx="7445">
                  <c:v>#N/A</c:v>
                </c:pt>
                <c:pt idx="7446">
                  <c:v>#N/A</c:v>
                </c:pt>
                <c:pt idx="7447">
                  <c:v>#N/A</c:v>
                </c:pt>
                <c:pt idx="7448">
                  <c:v>#N/A</c:v>
                </c:pt>
                <c:pt idx="7449">
                  <c:v>#N/A</c:v>
                </c:pt>
                <c:pt idx="7450">
                  <c:v>#N/A</c:v>
                </c:pt>
                <c:pt idx="7451">
                  <c:v>#N/A</c:v>
                </c:pt>
                <c:pt idx="7452">
                  <c:v>#N/A</c:v>
                </c:pt>
                <c:pt idx="7453">
                  <c:v>#N/A</c:v>
                </c:pt>
                <c:pt idx="7454">
                  <c:v>#N/A</c:v>
                </c:pt>
                <c:pt idx="7455">
                  <c:v>#N/A</c:v>
                </c:pt>
                <c:pt idx="7456">
                  <c:v>#N/A</c:v>
                </c:pt>
                <c:pt idx="7457">
                  <c:v>#N/A</c:v>
                </c:pt>
                <c:pt idx="7458">
                  <c:v>#N/A</c:v>
                </c:pt>
                <c:pt idx="7459">
                  <c:v>#N/A</c:v>
                </c:pt>
                <c:pt idx="7460">
                  <c:v>#N/A</c:v>
                </c:pt>
                <c:pt idx="7461">
                  <c:v>#N/A</c:v>
                </c:pt>
                <c:pt idx="7462">
                  <c:v>#N/A</c:v>
                </c:pt>
                <c:pt idx="7463">
                  <c:v>#N/A</c:v>
                </c:pt>
                <c:pt idx="7464">
                  <c:v>#N/A</c:v>
                </c:pt>
                <c:pt idx="7465">
                  <c:v>#N/A</c:v>
                </c:pt>
                <c:pt idx="7466">
                  <c:v>#N/A</c:v>
                </c:pt>
                <c:pt idx="7467">
                  <c:v>#N/A</c:v>
                </c:pt>
                <c:pt idx="7468">
                  <c:v>#N/A</c:v>
                </c:pt>
                <c:pt idx="7469">
                  <c:v>#N/A</c:v>
                </c:pt>
                <c:pt idx="7470">
                  <c:v>#N/A</c:v>
                </c:pt>
                <c:pt idx="7471">
                  <c:v>#N/A</c:v>
                </c:pt>
                <c:pt idx="7472">
                  <c:v>#N/A</c:v>
                </c:pt>
                <c:pt idx="7473">
                  <c:v>#N/A</c:v>
                </c:pt>
                <c:pt idx="7474">
                  <c:v>#N/A</c:v>
                </c:pt>
                <c:pt idx="7475">
                  <c:v>#N/A</c:v>
                </c:pt>
                <c:pt idx="7476">
                  <c:v>#N/A</c:v>
                </c:pt>
                <c:pt idx="7477">
                  <c:v>#N/A</c:v>
                </c:pt>
                <c:pt idx="7478">
                  <c:v>#N/A</c:v>
                </c:pt>
                <c:pt idx="7479">
                  <c:v>#N/A</c:v>
                </c:pt>
                <c:pt idx="7480">
                  <c:v>#N/A</c:v>
                </c:pt>
                <c:pt idx="7481">
                  <c:v>#N/A</c:v>
                </c:pt>
                <c:pt idx="7482">
                  <c:v>#N/A</c:v>
                </c:pt>
                <c:pt idx="7483">
                  <c:v>#N/A</c:v>
                </c:pt>
                <c:pt idx="7484">
                  <c:v>#N/A</c:v>
                </c:pt>
                <c:pt idx="7485">
                  <c:v>#N/A</c:v>
                </c:pt>
                <c:pt idx="7486">
                  <c:v>#N/A</c:v>
                </c:pt>
                <c:pt idx="7487">
                  <c:v>#N/A</c:v>
                </c:pt>
                <c:pt idx="7488">
                  <c:v>#N/A</c:v>
                </c:pt>
                <c:pt idx="7489">
                  <c:v>#N/A</c:v>
                </c:pt>
                <c:pt idx="7490">
                  <c:v>#N/A</c:v>
                </c:pt>
                <c:pt idx="7491">
                  <c:v>#N/A</c:v>
                </c:pt>
                <c:pt idx="7492">
                  <c:v>#N/A</c:v>
                </c:pt>
                <c:pt idx="7493">
                  <c:v>#N/A</c:v>
                </c:pt>
                <c:pt idx="7494">
                  <c:v>#N/A</c:v>
                </c:pt>
                <c:pt idx="7495">
                  <c:v>#N/A</c:v>
                </c:pt>
                <c:pt idx="7496">
                  <c:v>#N/A</c:v>
                </c:pt>
                <c:pt idx="7497">
                  <c:v>#N/A</c:v>
                </c:pt>
                <c:pt idx="7498">
                  <c:v>#N/A</c:v>
                </c:pt>
                <c:pt idx="7499">
                  <c:v>#N/A</c:v>
                </c:pt>
                <c:pt idx="7500">
                  <c:v>#N/A</c:v>
                </c:pt>
                <c:pt idx="7501">
                  <c:v>#N/A</c:v>
                </c:pt>
                <c:pt idx="7502">
                  <c:v>#N/A</c:v>
                </c:pt>
                <c:pt idx="7503">
                  <c:v>#N/A</c:v>
                </c:pt>
                <c:pt idx="7504">
                  <c:v>#N/A</c:v>
                </c:pt>
                <c:pt idx="7505">
                  <c:v>#N/A</c:v>
                </c:pt>
                <c:pt idx="7506">
                  <c:v>#N/A</c:v>
                </c:pt>
                <c:pt idx="7507">
                  <c:v>#N/A</c:v>
                </c:pt>
                <c:pt idx="7508">
                  <c:v>#N/A</c:v>
                </c:pt>
                <c:pt idx="7509">
                  <c:v>#N/A</c:v>
                </c:pt>
                <c:pt idx="7510">
                  <c:v>#N/A</c:v>
                </c:pt>
                <c:pt idx="7511">
                  <c:v>#N/A</c:v>
                </c:pt>
                <c:pt idx="7512">
                  <c:v>#N/A</c:v>
                </c:pt>
                <c:pt idx="7513">
                  <c:v>#N/A</c:v>
                </c:pt>
                <c:pt idx="7514">
                  <c:v>#N/A</c:v>
                </c:pt>
                <c:pt idx="7515">
                  <c:v>#N/A</c:v>
                </c:pt>
                <c:pt idx="7516">
                  <c:v>#N/A</c:v>
                </c:pt>
                <c:pt idx="7517">
                  <c:v>#N/A</c:v>
                </c:pt>
                <c:pt idx="7518">
                  <c:v>#N/A</c:v>
                </c:pt>
                <c:pt idx="7519">
                  <c:v>#N/A</c:v>
                </c:pt>
                <c:pt idx="7520">
                  <c:v>#N/A</c:v>
                </c:pt>
                <c:pt idx="7521">
                  <c:v>#N/A</c:v>
                </c:pt>
                <c:pt idx="7522">
                  <c:v>#N/A</c:v>
                </c:pt>
                <c:pt idx="7523">
                  <c:v>#N/A</c:v>
                </c:pt>
                <c:pt idx="7524">
                  <c:v>#N/A</c:v>
                </c:pt>
                <c:pt idx="7525">
                  <c:v>#N/A</c:v>
                </c:pt>
                <c:pt idx="7526">
                  <c:v>#N/A</c:v>
                </c:pt>
                <c:pt idx="7527">
                  <c:v>#N/A</c:v>
                </c:pt>
                <c:pt idx="7528">
                  <c:v>#N/A</c:v>
                </c:pt>
                <c:pt idx="7529">
                  <c:v>#N/A</c:v>
                </c:pt>
                <c:pt idx="7530">
                  <c:v>#N/A</c:v>
                </c:pt>
                <c:pt idx="7531">
                  <c:v>#N/A</c:v>
                </c:pt>
                <c:pt idx="7532">
                  <c:v>#N/A</c:v>
                </c:pt>
                <c:pt idx="7533">
                  <c:v>#N/A</c:v>
                </c:pt>
                <c:pt idx="7534">
                  <c:v>#N/A</c:v>
                </c:pt>
                <c:pt idx="7535">
                  <c:v>#N/A</c:v>
                </c:pt>
                <c:pt idx="7536">
                  <c:v>#N/A</c:v>
                </c:pt>
                <c:pt idx="7537">
                  <c:v>#N/A</c:v>
                </c:pt>
                <c:pt idx="7538">
                  <c:v>#N/A</c:v>
                </c:pt>
                <c:pt idx="7539">
                  <c:v>#N/A</c:v>
                </c:pt>
                <c:pt idx="7540">
                  <c:v>#N/A</c:v>
                </c:pt>
                <c:pt idx="7541">
                  <c:v>#N/A</c:v>
                </c:pt>
                <c:pt idx="7542">
                  <c:v>#N/A</c:v>
                </c:pt>
                <c:pt idx="7543">
                  <c:v>#N/A</c:v>
                </c:pt>
                <c:pt idx="7544">
                  <c:v>#N/A</c:v>
                </c:pt>
                <c:pt idx="7545">
                  <c:v>#N/A</c:v>
                </c:pt>
                <c:pt idx="7546">
                  <c:v>#N/A</c:v>
                </c:pt>
                <c:pt idx="7547">
                  <c:v>#N/A</c:v>
                </c:pt>
                <c:pt idx="7548">
                  <c:v>#N/A</c:v>
                </c:pt>
                <c:pt idx="7549">
                  <c:v>#N/A</c:v>
                </c:pt>
                <c:pt idx="7550">
                  <c:v>#N/A</c:v>
                </c:pt>
                <c:pt idx="7551">
                  <c:v>#N/A</c:v>
                </c:pt>
                <c:pt idx="7552">
                  <c:v>#N/A</c:v>
                </c:pt>
                <c:pt idx="7553">
                  <c:v>#N/A</c:v>
                </c:pt>
                <c:pt idx="7554">
                  <c:v>#N/A</c:v>
                </c:pt>
                <c:pt idx="7555">
                  <c:v>#N/A</c:v>
                </c:pt>
                <c:pt idx="7556">
                  <c:v>#N/A</c:v>
                </c:pt>
                <c:pt idx="7557">
                  <c:v>#N/A</c:v>
                </c:pt>
                <c:pt idx="7558">
                  <c:v>#N/A</c:v>
                </c:pt>
                <c:pt idx="7559">
                  <c:v>#N/A</c:v>
                </c:pt>
                <c:pt idx="7560">
                  <c:v>#N/A</c:v>
                </c:pt>
                <c:pt idx="7561">
                  <c:v>#N/A</c:v>
                </c:pt>
                <c:pt idx="7562">
                  <c:v>#N/A</c:v>
                </c:pt>
                <c:pt idx="7563">
                  <c:v>#N/A</c:v>
                </c:pt>
                <c:pt idx="7564">
                  <c:v>#N/A</c:v>
                </c:pt>
                <c:pt idx="7565">
                  <c:v>#N/A</c:v>
                </c:pt>
                <c:pt idx="7566">
                  <c:v>#N/A</c:v>
                </c:pt>
                <c:pt idx="7567">
                  <c:v>#N/A</c:v>
                </c:pt>
                <c:pt idx="7568">
                  <c:v>#N/A</c:v>
                </c:pt>
                <c:pt idx="7569">
                  <c:v>#N/A</c:v>
                </c:pt>
                <c:pt idx="7570">
                  <c:v>#N/A</c:v>
                </c:pt>
                <c:pt idx="7571">
                  <c:v>#N/A</c:v>
                </c:pt>
                <c:pt idx="7572">
                  <c:v>#N/A</c:v>
                </c:pt>
                <c:pt idx="7573">
                  <c:v>#N/A</c:v>
                </c:pt>
                <c:pt idx="7574">
                  <c:v>#N/A</c:v>
                </c:pt>
                <c:pt idx="7575">
                  <c:v>#N/A</c:v>
                </c:pt>
                <c:pt idx="7576">
                  <c:v>#N/A</c:v>
                </c:pt>
                <c:pt idx="7577">
                  <c:v>#N/A</c:v>
                </c:pt>
                <c:pt idx="7578">
                  <c:v>#N/A</c:v>
                </c:pt>
                <c:pt idx="7579">
                  <c:v>#N/A</c:v>
                </c:pt>
                <c:pt idx="7580">
                  <c:v>#N/A</c:v>
                </c:pt>
                <c:pt idx="7581">
                  <c:v>#N/A</c:v>
                </c:pt>
                <c:pt idx="7582">
                  <c:v>#N/A</c:v>
                </c:pt>
                <c:pt idx="7583">
                  <c:v>#N/A</c:v>
                </c:pt>
                <c:pt idx="7584">
                  <c:v>#N/A</c:v>
                </c:pt>
                <c:pt idx="7585">
                  <c:v>#N/A</c:v>
                </c:pt>
                <c:pt idx="7586">
                  <c:v>#N/A</c:v>
                </c:pt>
                <c:pt idx="7587">
                  <c:v>#N/A</c:v>
                </c:pt>
                <c:pt idx="7588">
                  <c:v>#N/A</c:v>
                </c:pt>
                <c:pt idx="7589">
                  <c:v>#N/A</c:v>
                </c:pt>
                <c:pt idx="7590">
                  <c:v>#N/A</c:v>
                </c:pt>
                <c:pt idx="7591">
                  <c:v>#N/A</c:v>
                </c:pt>
                <c:pt idx="7592">
                  <c:v>#N/A</c:v>
                </c:pt>
                <c:pt idx="7593">
                  <c:v>#N/A</c:v>
                </c:pt>
                <c:pt idx="7594">
                  <c:v>#N/A</c:v>
                </c:pt>
                <c:pt idx="7595">
                  <c:v>#N/A</c:v>
                </c:pt>
                <c:pt idx="7596">
                  <c:v>#N/A</c:v>
                </c:pt>
                <c:pt idx="7597">
                  <c:v>#N/A</c:v>
                </c:pt>
                <c:pt idx="7598">
                  <c:v>#N/A</c:v>
                </c:pt>
                <c:pt idx="7599">
                  <c:v>#N/A</c:v>
                </c:pt>
                <c:pt idx="7600">
                  <c:v>#N/A</c:v>
                </c:pt>
                <c:pt idx="7601">
                  <c:v>#N/A</c:v>
                </c:pt>
                <c:pt idx="7602">
                  <c:v>#N/A</c:v>
                </c:pt>
                <c:pt idx="7603">
                  <c:v>#N/A</c:v>
                </c:pt>
                <c:pt idx="7604">
                  <c:v>#N/A</c:v>
                </c:pt>
                <c:pt idx="7605">
                  <c:v>#N/A</c:v>
                </c:pt>
                <c:pt idx="7606">
                  <c:v>#N/A</c:v>
                </c:pt>
                <c:pt idx="7607">
                  <c:v>#N/A</c:v>
                </c:pt>
                <c:pt idx="7608">
                  <c:v>#N/A</c:v>
                </c:pt>
                <c:pt idx="7609">
                  <c:v>#N/A</c:v>
                </c:pt>
                <c:pt idx="7610">
                  <c:v>#N/A</c:v>
                </c:pt>
                <c:pt idx="7611">
                  <c:v>#N/A</c:v>
                </c:pt>
                <c:pt idx="7612">
                  <c:v>#N/A</c:v>
                </c:pt>
                <c:pt idx="7613">
                  <c:v>#N/A</c:v>
                </c:pt>
                <c:pt idx="7614">
                  <c:v>#N/A</c:v>
                </c:pt>
                <c:pt idx="7615">
                  <c:v>#N/A</c:v>
                </c:pt>
                <c:pt idx="7616">
                  <c:v>#N/A</c:v>
                </c:pt>
                <c:pt idx="7617">
                  <c:v>#N/A</c:v>
                </c:pt>
                <c:pt idx="7618">
                  <c:v>#N/A</c:v>
                </c:pt>
                <c:pt idx="7619">
                  <c:v>#N/A</c:v>
                </c:pt>
                <c:pt idx="7620">
                  <c:v>#N/A</c:v>
                </c:pt>
                <c:pt idx="7621">
                  <c:v>#N/A</c:v>
                </c:pt>
                <c:pt idx="7622">
                  <c:v>#N/A</c:v>
                </c:pt>
                <c:pt idx="7623">
                  <c:v>#N/A</c:v>
                </c:pt>
                <c:pt idx="7624">
                  <c:v>#N/A</c:v>
                </c:pt>
                <c:pt idx="7625">
                  <c:v>#N/A</c:v>
                </c:pt>
                <c:pt idx="7626">
                  <c:v>#N/A</c:v>
                </c:pt>
                <c:pt idx="7627">
                  <c:v>#N/A</c:v>
                </c:pt>
                <c:pt idx="7628">
                  <c:v>#N/A</c:v>
                </c:pt>
                <c:pt idx="7629">
                  <c:v>#N/A</c:v>
                </c:pt>
                <c:pt idx="7630">
                  <c:v>#N/A</c:v>
                </c:pt>
                <c:pt idx="7631">
                  <c:v>#N/A</c:v>
                </c:pt>
                <c:pt idx="7632">
                  <c:v>#N/A</c:v>
                </c:pt>
                <c:pt idx="7633">
                  <c:v>#N/A</c:v>
                </c:pt>
                <c:pt idx="7634">
                  <c:v>#N/A</c:v>
                </c:pt>
                <c:pt idx="7635">
                  <c:v>#N/A</c:v>
                </c:pt>
                <c:pt idx="7636">
                  <c:v>#N/A</c:v>
                </c:pt>
                <c:pt idx="7637">
                  <c:v>#N/A</c:v>
                </c:pt>
                <c:pt idx="7638">
                  <c:v>#N/A</c:v>
                </c:pt>
                <c:pt idx="7639">
                  <c:v>#N/A</c:v>
                </c:pt>
                <c:pt idx="7640">
                  <c:v>#N/A</c:v>
                </c:pt>
                <c:pt idx="7641">
                  <c:v>#N/A</c:v>
                </c:pt>
                <c:pt idx="7642">
                  <c:v>#N/A</c:v>
                </c:pt>
                <c:pt idx="7643">
                  <c:v>#N/A</c:v>
                </c:pt>
                <c:pt idx="7644">
                  <c:v>#N/A</c:v>
                </c:pt>
                <c:pt idx="7645">
                  <c:v>#N/A</c:v>
                </c:pt>
                <c:pt idx="7646">
                  <c:v>#N/A</c:v>
                </c:pt>
                <c:pt idx="7647">
                  <c:v>#N/A</c:v>
                </c:pt>
                <c:pt idx="7648">
                  <c:v>#N/A</c:v>
                </c:pt>
                <c:pt idx="7649">
                  <c:v>#N/A</c:v>
                </c:pt>
                <c:pt idx="7650">
                  <c:v>#N/A</c:v>
                </c:pt>
                <c:pt idx="7651">
                  <c:v>#N/A</c:v>
                </c:pt>
                <c:pt idx="7652">
                  <c:v>#N/A</c:v>
                </c:pt>
                <c:pt idx="7653">
                  <c:v>#N/A</c:v>
                </c:pt>
                <c:pt idx="7654">
                  <c:v>#N/A</c:v>
                </c:pt>
                <c:pt idx="7655">
                  <c:v>#N/A</c:v>
                </c:pt>
                <c:pt idx="7656">
                  <c:v>#N/A</c:v>
                </c:pt>
                <c:pt idx="7657">
                  <c:v>#N/A</c:v>
                </c:pt>
                <c:pt idx="7658">
                  <c:v>#N/A</c:v>
                </c:pt>
                <c:pt idx="7659">
                  <c:v>#N/A</c:v>
                </c:pt>
                <c:pt idx="7660">
                  <c:v>#N/A</c:v>
                </c:pt>
                <c:pt idx="7661">
                  <c:v>#N/A</c:v>
                </c:pt>
                <c:pt idx="7662">
                  <c:v>#N/A</c:v>
                </c:pt>
                <c:pt idx="7663">
                  <c:v>#N/A</c:v>
                </c:pt>
                <c:pt idx="7664">
                  <c:v>#N/A</c:v>
                </c:pt>
                <c:pt idx="7665">
                  <c:v>#N/A</c:v>
                </c:pt>
                <c:pt idx="7666">
                  <c:v>#N/A</c:v>
                </c:pt>
                <c:pt idx="7667">
                  <c:v>#N/A</c:v>
                </c:pt>
                <c:pt idx="7668">
                  <c:v>#N/A</c:v>
                </c:pt>
                <c:pt idx="7669">
                  <c:v>#N/A</c:v>
                </c:pt>
                <c:pt idx="7670">
                  <c:v>#N/A</c:v>
                </c:pt>
                <c:pt idx="7671">
                  <c:v>#N/A</c:v>
                </c:pt>
                <c:pt idx="7672">
                  <c:v>#N/A</c:v>
                </c:pt>
                <c:pt idx="7673">
                  <c:v>#N/A</c:v>
                </c:pt>
                <c:pt idx="7674">
                  <c:v>#N/A</c:v>
                </c:pt>
                <c:pt idx="7675">
                  <c:v>#N/A</c:v>
                </c:pt>
                <c:pt idx="7676">
                  <c:v>#N/A</c:v>
                </c:pt>
                <c:pt idx="7677">
                  <c:v>#N/A</c:v>
                </c:pt>
                <c:pt idx="7678">
                  <c:v>#N/A</c:v>
                </c:pt>
                <c:pt idx="7679">
                  <c:v>#N/A</c:v>
                </c:pt>
                <c:pt idx="7680">
                  <c:v>#N/A</c:v>
                </c:pt>
                <c:pt idx="7681">
                  <c:v>#N/A</c:v>
                </c:pt>
                <c:pt idx="7682">
                  <c:v>#N/A</c:v>
                </c:pt>
                <c:pt idx="7683">
                  <c:v>#N/A</c:v>
                </c:pt>
                <c:pt idx="7684">
                  <c:v>#N/A</c:v>
                </c:pt>
                <c:pt idx="7685">
                  <c:v>#N/A</c:v>
                </c:pt>
                <c:pt idx="7686">
                  <c:v>#N/A</c:v>
                </c:pt>
                <c:pt idx="7687">
                  <c:v>#N/A</c:v>
                </c:pt>
                <c:pt idx="7688">
                  <c:v>#N/A</c:v>
                </c:pt>
                <c:pt idx="7689">
                  <c:v>#N/A</c:v>
                </c:pt>
                <c:pt idx="7690">
                  <c:v>#N/A</c:v>
                </c:pt>
                <c:pt idx="7691">
                  <c:v>#N/A</c:v>
                </c:pt>
                <c:pt idx="7692">
                  <c:v>#N/A</c:v>
                </c:pt>
                <c:pt idx="7693">
                  <c:v>#N/A</c:v>
                </c:pt>
                <c:pt idx="7694">
                  <c:v>#N/A</c:v>
                </c:pt>
                <c:pt idx="7695">
                  <c:v>#N/A</c:v>
                </c:pt>
                <c:pt idx="7696">
                  <c:v>#N/A</c:v>
                </c:pt>
                <c:pt idx="7697">
                  <c:v>#N/A</c:v>
                </c:pt>
                <c:pt idx="7698">
                  <c:v>#N/A</c:v>
                </c:pt>
                <c:pt idx="7699">
                  <c:v>#N/A</c:v>
                </c:pt>
                <c:pt idx="7700">
                  <c:v>#N/A</c:v>
                </c:pt>
                <c:pt idx="7701">
                  <c:v>#N/A</c:v>
                </c:pt>
                <c:pt idx="7702">
                  <c:v>#N/A</c:v>
                </c:pt>
                <c:pt idx="7703">
                  <c:v>#N/A</c:v>
                </c:pt>
                <c:pt idx="7704">
                  <c:v>#N/A</c:v>
                </c:pt>
                <c:pt idx="7705">
                  <c:v>#N/A</c:v>
                </c:pt>
                <c:pt idx="7706">
                  <c:v>#N/A</c:v>
                </c:pt>
                <c:pt idx="7707">
                  <c:v>#N/A</c:v>
                </c:pt>
                <c:pt idx="7708">
                  <c:v>#N/A</c:v>
                </c:pt>
                <c:pt idx="7709">
                  <c:v>#N/A</c:v>
                </c:pt>
                <c:pt idx="7710">
                  <c:v>#N/A</c:v>
                </c:pt>
                <c:pt idx="7711">
                  <c:v>#N/A</c:v>
                </c:pt>
                <c:pt idx="7712">
                  <c:v>#N/A</c:v>
                </c:pt>
                <c:pt idx="7713">
                  <c:v>#N/A</c:v>
                </c:pt>
                <c:pt idx="7714">
                  <c:v>#N/A</c:v>
                </c:pt>
                <c:pt idx="7715">
                  <c:v>#N/A</c:v>
                </c:pt>
                <c:pt idx="7716">
                  <c:v>#N/A</c:v>
                </c:pt>
                <c:pt idx="7717">
                  <c:v>#N/A</c:v>
                </c:pt>
                <c:pt idx="7718">
                  <c:v>#N/A</c:v>
                </c:pt>
                <c:pt idx="7719">
                  <c:v>#N/A</c:v>
                </c:pt>
                <c:pt idx="7720">
                  <c:v>#N/A</c:v>
                </c:pt>
                <c:pt idx="7721">
                  <c:v>#N/A</c:v>
                </c:pt>
                <c:pt idx="7722">
                  <c:v>#N/A</c:v>
                </c:pt>
                <c:pt idx="7723">
                  <c:v>#N/A</c:v>
                </c:pt>
                <c:pt idx="7724">
                  <c:v>#N/A</c:v>
                </c:pt>
                <c:pt idx="7725">
                  <c:v>#N/A</c:v>
                </c:pt>
                <c:pt idx="7726">
                  <c:v>#N/A</c:v>
                </c:pt>
                <c:pt idx="7727">
                  <c:v>#N/A</c:v>
                </c:pt>
                <c:pt idx="7728">
                  <c:v>#N/A</c:v>
                </c:pt>
                <c:pt idx="7729">
                  <c:v>#N/A</c:v>
                </c:pt>
                <c:pt idx="7730">
                  <c:v>#N/A</c:v>
                </c:pt>
                <c:pt idx="7731">
                  <c:v>#N/A</c:v>
                </c:pt>
                <c:pt idx="7732">
                  <c:v>#N/A</c:v>
                </c:pt>
                <c:pt idx="7733">
                  <c:v>#N/A</c:v>
                </c:pt>
                <c:pt idx="7734">
                  <c:v>#N/A</c:v>
                </c:pt>
                <c:pt idx="7735">
                  <c:v>#N/A</c:v>
                </c:pt>
                <c:pt idx="7736">
                  <c:v>#N/A</c:v>
                </c:pt>
                <c:pt idx="7737">
                  <c:v>#N/A</c:v>
                </c:pt>
                <c:pt idx="7738">
                  <c:v>#N/A</c:v>
                </c:pt>
                <c:pt idx="7739">
                  <c:v>#N/A</c:v>
                </c:pt>
                <c:pt idx="7740">
                  <c:v>#N/A</c:v>
                </c:pt>
                <c:pt idx="7741">
                  <c:v>#N/A</c:v>
                </c:pt>
                <c:pt idx="7742">
                  <c:v>#N/A</c:v>
                </c:pt>
                <c:pt idx="7743">
                  <c:v>#N/A</c:v>
                </c:pt>
                <c:pt idx="7744">
                  <c:v>#N/A</c:v>
                </c:pt>
                <c:pt idx="7745">
                  <c:v>#N/A</c:v>
                </c:pt>
                <c:pt idx="7746">
                  <c:v>#N/A</c:v>
                </c:pt>
                <c:pt idx="7747">
                  <c:v>#N/A</c:v>
                </c:pt>
                <c:pt idx="7748">
                  <c:v>#N/A</c:v>
                </c:pt>
                <c:pt idx="7749">
                  <c:v>#N/A</c:v>
                </c:pt>
                <c:pt idx="7750">
                  <c:v>#N/A</c:v>
                </c:pt>
                <c:pt idx="7751">
                  <c:v>#N/A</c:v>
                </c:pt>
                <c:pt idx="7752">
                  <c:v>#N/A</c:v>
                </c:pt>
                <c:pt idx="7753">
                  <c:v>#N/A</c:v>
                </c:pt>
                <c:pt idx="7754">
                  <c:v>#N/A</c:v>
                </c:pt>
                <c:pt idx="7755">
                  <c:v>#N/A</c:v>
                </c:pt>
                <c:pt idx="7756">
                  <c:v>#N/A</c:v>
                </c:pt>
                <c:pt idx="7757">
                  <c:v>#N/A</c:v>
                </c:pt>
                <c:pt idx="7758">
                  <c:v>#N/A</c:v>
                </c:pt>
                <c:pt idx="7759">
                  <c:v>#N/A</c:v>
                </c:pt>
                <c:pt idx="7760">
                  <c:v>#N/A</c:v>
                </c:pt>
                <c:pt idx="7761">
                  <c:v>#N/A</c:v>
                </c:pt>
                <c:pt idx="7762">
                  <c:v>#N/A</c:v>
                </c:pt>
                <c:pt idx="7763">
                  <c:v>#N/A</c:v>
                </c:pt>
                <c:pt idx="7764">
                  <c:v>#N/A</c:v>
                </c:pt>
                <c:pt idx="7765">
                  <c:v>#N/A</c:v>
                </c:pt>
                <c:pt idx="7766">
                  <c:v>#N/A</c:v>
                </c:pt>
                <c:pt idx="7767">
                  <c:v>#N/A</c:v>
                </c:pt>
                <c:pt idx="7768">
                  <c:v>#N/A</c:v>
                </c:pt>
                <c:pt idx="7769">
                  <c:v>#N/A</c:v>
                </c:pt>
                <c:pt idx="7770">
                  <c:v>#N/A</c:v>
                </c:pt>
                <c:pt idx="7771">
                  <c:v>#N/A</c:v>
                </c:pt>
                <c:pt idx="7772">
                  <c:v>#N/A</c:v>
                </c:pt>
                <c:pt idx="7773">
                  <c:v>#N/A</c:v>
                </c:pt>
                <c:pt idx="7774">
                  <c:v>#N/A</c:v>
                </c:pt>
                <c:pt idx="7775">
                  <c:v>#N/A</c:v>
                </c:pt>
                <c:pt idx="7776">
                  <c:v>#N/A</c:v>
                </c:pt>
                <c:pt idx="7777">
                  <c:v>#N/A</c:v>
                </c:pt>
                <c:pt idx="7778">
                  <c:v>#N/A</c:v>
                </c:pt>
                <c:pt idx="7779">
                  <c:v>#N/A</c:v>
                </c:pt>
                <c:pt idx="7780">
                  <c:v>#N/A</c:v>
                </c:pt>
                <c:pt idx="7781">
                  <c:v>#N/A</c:v>
                </c:pt>
                <c:pt idx="7782">
                  <c:v>#N/A</c:v>
                </c:pt>
                <c:pt idx="7783">
                  <c:v>#N/A</c:v>
                </c:pt>
                <c:pt idx="7784">
                  <c:v>#N/A</c:v>
                </c:pt>
                <c:pt idx="7785">
                  <c:v>#N/A</c:v>
                </c:pt>
                <c:pt idx="7786">
                  <c:v>#N/A</c:v>
                </c:pt>
                <c:pt idx="7787">
                  <c:v>#N/A</c:v>
                </c:pt>
                <c:pt idx="7788">
                  <c:v>#N/A</c:v>
                </c:pt>
                <c:pt idx="7789">
                  <c:v>#N/A</c:v>
                </c:pt>
                <c:pt idx="7790">
                  <c:v>#N/A</c:v>
                </c:pt>
                <c:pt idx="7791">
                  <c:v>#N/A</c:v>
                </c:pt>
                <c:pt idx="7792">
                  <c:v>#N/A</c:v>
                </c:pt>
                <c:pt idx="7793">
                  <c:v>#N/A</c:v>
                </c:pt>
                <c:pt idx="7794">
                  <c:v>#N/A</c:v>
                </c:pt>
                <c:pt idx="7795">
                  <c:v>#N/A</c:v>
                </c:pt>
                <c:pt idx="7796">
                  <c:v>#N/A</c:v>
                </c:pt>
                <c:pt idx="7797">
                  <c:v>#N/A</c:v>
                </c:pt>
                <c:pt idx="7798">
                  <c:v>#N/A</c:v>
                </c:pt>
                <c:pt idx="7799">
                  <c:v>#N/A</c:v>
                </c:pt>
                <c:pt idx="7800">
                  <c:v>#N/A</c:v>
                </c:pt>
                <c:pt idx="7801">
                  <c:v>#N/A</c:v>
                </c:pt>
                <c:pt idx="7802">
                  <c:v>#N/A</c:v>
                </c:pt>
                <c:pt idx="7803">
                  <c:v>#N/A</c:v>
                </c:pt>
                <c:pt idx="7804">
                  <c:v>#N/A</c:v>
                </c:pt>
                <c:pt idx="7805">
                  <c:v>#N/A</c:v>
                </c:pt>
                <c:pt idx="7806">
                  <c:v>#N/A</c:v>
                </c:pt>
                <c:pt idx="7807">
                  <c:v>#N/A</c:v>
                </c:pt>
                <c:pt idx="7808">
                  <c:v>#N/A</c:v>
                </c:pt>
                <c:pt idx="7809">
                  <c:v>#N/A</c:v>
                </c:pt>
                <c:pt idx="7810">
                  <c:v>#N/A</c:v>
                </c:pt>
                <c:pt idx="7811">
                  <c:v>#N/A</c:v>
                </c:pt>
                <c:pt idx="7812">
                  <c:v>#N/A</c:v>
                </c:pt>
                <c:pt idx="7813">
                  <c:v>#N/A</c:v>
                </c:pt>
                <c:pt idx="7814">
                  <c:v>#N/A</c:v>
                </c:pt>
                <c:pt idx="7815">
                  <c:v>#N/A</c:v>
                </c:pt>
                <c:pt idx="7816">
                  <c:v>#N/A</c:v>
                </c:pt>
                <c:pt idx="7817">
                  <c:v>#N/A</c:v>
                </c:pt>
                <c:pt idx="7818">
                  <c:v>#N/A</c:v>
                </c:pt>
                <c:pt idx="7819">
                  <c:v>#N/A</c:v>
                </c:pt>
                <c:pt idx="7820">
                  <c:v>#N/A</c:v>
                </c:pt>
                <c:pt idx="7821">
                  <c:v>#N/A</c:v>
                </c:pt>
                <c:pt idx="7822">
                  <c:v>#N/A</c:v>
                </c:pt>
                <c:pt idx="7823">
                  <c:v>#N/A</c:v>
                </c:pt>
                <c:pt idx="7824">
                  <c:v>#N/A</c:v>
                </c:pt>
                <c:pt idx="7825">
                  <c:v>#N/A</c:v>
                </c:pt>
                <c:pt idx="7826">
                  <c:v>#N/A</c:v>
                </c:pt>
                <c:pt idx="7827">
                  <c:v>#N/A</c:v>
                </c:pt>
                <c:pt idx="7828">
                  <c:v>#N/A</c:v>
                </c:pt>
                <c:pt idx="7829">
                  <c:v>#N/A</c:v>
                </c:pt>
                <c:pt idx="7830">
                  <c:v>#N/A</c:v>
                </c:pt>
                <c:pt idx="7831">
                  <c:v>#N/A</c:v>
                </c:pt>
                <c:pt idx="7832">
                  <c:v>#N/A</c:v>
                </c:pt>
                <c:pt idx="7833">
                  <c:v>#N/A</c:v>
                </c:pt>
                <c:pt idx="7834">
                  <c:v>#N/A</c:v>
                </c:pt>
                <c:pt idx="7835">
                  <c:v>#N/A</c:v>
                </c:pt>
                <c:pt idx="7836">
                  <c:v>#N/A</c:v>
                </c:pt>
                <c:pt idx="7837">
                  <c:v>#N/A</c:v>
                </c:pt>
                <c:pt idx="7838">
                  <c:v>#N/A</c:v>
                </c:pt>
                <c:pt idx="7839">
                  <c:v>#N/A</c:v>
                </c:pt>
                <c:pt idx="7840">
                  <c:v>#N/A</c:v>
                </c:pt>
                <c:pt idx="7841">
                  <c:v>#N/A</c:v>
                </c:pt>
                <c:pt idx="7842">
                  <c:v>#N/A</c:v>
                </c:pt>
                <c:pt idx="7843">
                  <c:v>#N/A</c:v>
                </c:pt>
                <c:pt idx="7844">
                  <c:v>#N/A</c:v>
                </c:pt>
                <c:pt idx="7845">
                  <c:v>#N/A</c:v>
                </c:pt>
                <c:pt idx="7846">
                  <c:v>#N/A</c:v>
                </c:pt>
                <c:pt idx="7847">
                  <c:v>#N/A</c:v>
                </c:pt>
                <c:pt idx="7848">
                  <c:v>#N/A</c:v>
                </c:pt>
                <c:pt idx="7849">
                  <c:v>#N/A</c:v>
                </c:pt>
                <c:pt idx="7850">
                  <c:v>#N/A</c:v>
                </c:pt>
                <c:pt idx="7851">
                  <c:v>#N/A</c:v>
                </c:pt>
                <c:pt idx="7852">
                  <c:v>#N/A</c:v>
                </c:pt>
                <c:pt idx="7853">
                  <c:v>#N/A</c:v>
                </c:pt>
                <c:pt idx="7854">
                  <c:v>#N/A</c:v>
                </c:pt>
                <c:pt idx="7855">
                  <c:v>#N/A</c:v>
                </c:pt>
                <c:pt idx="7856">
                  <c:v>#N/A</c:v>
                </c:pt>
                <c:pt idx="7857">
                  <c:v>#N/A</c:v>
                </c:pt>
                <c:pt idx="7858">
                  <c:v>#N/A</c:v>
                </c:pt>
                <c:pt idx="7859">
                  <c:v>#N/A</c:v>
                </c:pt>
                <c:pt idx="7860">
                  <c:v>#N/A</c:v>
                </c:pt>
                <c:pt idx="7861">
                  <c:v>#N/A</c:v>
                </c:pt>
                <c:pt idx="7862">
                  <c:v>#N/A</c:v>
                </c:pt>
                <c:pt idx="7863">
                  <c:v>#N/A</c:v>
                </c:pt>
                <c:pt idx="7864">
                  <c:v>#N/A</c:v>
                </c:pt>
                <c:pt idx="7865">
                  <c:v>#N/A</c:v>
                </c:pt>
                <c:pt idx="7866">
                  <c:v>#N/A</c:v>
                </c:pt>
                <c:pt idx="7867">
                  <c:v>#N/A</c:v>
                </c:pt>
                <c:pt idx="7868">
                  <c:v>#N/A</c:v>
                </c:pt>
                <c:pt idx="7869">
                  <c:v>#N/A</c:v>
                </c:pt>
                <c:pt idx="7870">
                  <c:v>#N/A</c:v>
                </c:pt>
                <c:pt idx="7871">
                  <c:v>#N/A</c:v>
                </c:pt>
                <c:pt idx="7872">
                  <c:v>#N/A</c:v>
                </c:pt>
                <c:pt idx="7873">
                  <c:v>#N/A</c:v>
                </c:pt>
                <c:pt idx="7874">
                  <c:v>#N/A</c:v>
                </c:pt>
                <c:pt idx="7875">
                  <c:v>#N/A</c:v>
                </c:pt>
                <c:pt idx="7876">
                  <c:v>#N/A</c:v>
                </c:pt>
                <c:pt idx="7877">
                  <c:v>#N/A</c:v>
                </c:pt>
                <c:pt idx="7878">
                  <c:v>#N/A</c:v>
                </c:pt>
                <c:pt idx="7879">
                  <c:v>#N/A</c:v>
                </c:pt>
                <c:pt idx="7880">
                  <c:v>#N/A</c:v>
                </c:pt>
                <c:pt idx="7881">
                  <c:v>#N/A</c:v>
                </c:pt>
                <c:pt idx="7882">
                  <c:v>#N/A</c:v>
                </c:pt>
                <c:pt idx="7883">
                  <c:v>#N/A</c:v>
                </c:pt>
                <c:pt idx="7884">
                  <c:v>#N/A</c:v>
                </c:pt>
                <c:pt idx="7885">
                  <c:v>#N/A</c:v>
                </c:pt>
                <c:pt idx="7886">
                  <c:v>#N/A</c:v>
                </c:pt>
                <c:pt idx="7887">
                  <c:v>#N/A</c:v>
                </c:pt>
                <c:pt idx="7888">
                  <c:v>#N/A</c:v>
                </c:pt>
                <c:pt idx="7889">
                  <c:v>#N/A</c:v>
                </c:pt>
                <c:pt idx="7890">
                  <c:v>#N/A</c:v>
                </c:pt>
                <c:pt idx="7891">
                  <c:v>#N/A</c:v>
                </c:pt>
                <c:pt idx="7892">
                  <c:v>#N/A</c:v>
                </c:pt>
                <c:pt idx="7893">
                  <c:v>#N/A</c:v>
                </c:pt>
                <c:pt idx="7894">
                  <c:v>#N/A</c:v>
                </c:pt>
                <c:pt idx="7895">
                  <c:v>#N/A</c:v>
                </c:pt>
                <c:pt idx="7896">
                  <c:v>#N/A</c:v>
                </c:pt>
                <c:pt idx="7897">
                  <c:v>#N/A</c:v>
                </c:pt>
                <c:pt idx="7898">
                  <c:v>#N/A</c:v>
                </c:pt>
                <c:pt idx="7899">
                  <c:v>#N/A</c:v>
                </c:pt>
                <c:pt idx="7900">
                  <c:v>#N/A</c:v>
                </c:pt>
                <c:pt idx="7901">
                  <c:v>#N/A</c:v>
                </c:pt>
                <c:pt idx="7902">
                  <c:v>#N/A</c:v>
                </c:pt>
                <c:pt idx="7903">
                  <c:v>#N/A</c:v>
                </c:pt>
                <c:pt idx="7904">
                  <c:v>#N/A</c:v>
                </c:pt>
                <c:pt idx="7905">
                  <c:v>#N/A</c:v>
                </c:pt>
                <c:pt idx="7906">
                  <c:v>#N/A</c:v>
                </c:pt>
                <c:pt idx="7907">
                  <c:v>#N/A</c:v>
                </c:pt>
                <c:pt idx="7908">
                  <c:v>#N/A</c:v>
                </c:pt>
                <c:pt idx="7909">
                  <c:v>#N/A</c:v>
                </c:pt>
                <c:pt idx="7910">
                  <c:v>#N/A</c:v>
                </c:pt>
                <c:pt idx="7911">
                  <c:v>#N/A</c:v>
                </c:pt>
                <c:pt idx="7912">
                  <c:v>#N/A</c:v>
                </c:pt>
                <c:pt idx="7913">
                  <c:v>#N/A</c:v>
                </c:pt>
                <c:pt idx="7914">
                  <c:v>#N/A</c:v>
                </c:pt>
                <c:pt idx="7915">
                  <c:v>#N/A</c:v>
                </c:pt>
                <c:pt idx="7916">
                  <c:v>#N/A</c:v>
                </c:pt>
                <c:pt idx="7917">
                  <c:v>#N/A</c:v>
                </c:pt>
                <c:pt idx="7918">
                  <c:v>#N/A</c:v>
                </c:pt>
                <c:pt idx="7919">
                  <c:v>#N/A</c:v>
                </c:pt>
                <c:pt idx="7920">
                  <c:v>#N/A</c:v>
                </c:pt>
                <c:pt idx="7921">
                  <c:v>#N/A</c:v>
                </c:pt>
                <c:pt idx="7922">
                  <c:v>#N/A</c:v>
                </c:pt>
                <c:pt idx="7923">
                  <c:v>#N/A</c:v>
                </c:pt>
                <c:pt idx="7924">
                  <c:v>#N/A</c:v>
                </c:pt>
                <c:pt idx="7925">
                  <c:v>#N/A</c:v>
                </c:pt>
                <c:pt idx="7926">
                  <c:v>#N/A</c:v>
                </c:pt>
                <c:pt idx="7927">
                  <c:v>#N/A</c:v>
                </c:pt>
                <c:pt idx="7928">
                  <c:v>#N/A</c:v>
                </c:pt>
                <c:pt idx="7929">
                  <c:v>#N/A</c:v>
                </c:pt>
                <c:pt idx="7930">
                  <c:v>#N/A</c:v>
                </c:pt>
                <c:pt idx="7931">
                  <c:v>#N/A</c:v>
                </c:pt>
                <c:pt idx="7932">
                  <c:v>#N/A</c:v>
                </c:pt>
                <c:pt idx="7933">
                  <c:v>#N/A</c:v>
                </c:pt>
                <c:pt idx="7934">
                  <c:v>#N/A</c:v>
                </c:pt>
                <c:pt idx="7935">
                  <c:v>#N/A</c:v>
                </c:pt>
                <c:pt idx="7936">
                  <c:v>#N/A</c:v>
                </c:pt>
                <c:pt idx="7937">
                  <c:v>#N/A</c:v>
                </c:pt>
                <c:pt idx="7938">
                  <c:v>#N/A</c:v>
                </c:pt>
                <c:pt idx="7939">
                  <c:v>#N/A</c:v>
                </c:pt>
                <c:pt idx="7940">
                  <c:v>#N/A</c:v>
                </c:pt>
                <c:pt idx="7941">
                  <c:v>#N/A</c:v>
                </c:pt>
                <c:pt idx="7942">
                  <c:v>#N/A</c:v>
                </c:pt>
                <c:pt idx="7943">
                  <c:v>#N/A</c:v>
                </c:pt>
                <c:pt idx="7944">
                  <c:v>#N/A</c:v>
                </c:pt>
                <c:pt idx="7945">
                  <c:v>#N/A</c:v>
                </c:pt>
                <c:pt idx="7946">
                  <c:v>#N/A</c:v>
                </c:pt>
                <c:pt idx="7947">
                  <c:v>#N/A</c:v>
                </c:pt>
                <c:pt idx="7948">
                  <c:v>#N/A</c:v>
                </c:pt>
                <c:pt idx="7949">
                  <c:v>#N/A</c:v>
                </c:pt>
                <c:pt idx="7950">
                  <c:v>#N/A</c:v>
                </c:pt>
                <c:pt idx="7951">
                  <c:v>#N/A</c:v>
                </c:pt>
                <c:pt idx="7952">
                  <c:v>#N/A</c:v>
                </c:pt>
                <c:pt idx="7953">
                  <c:v>#N/A</c:v>
                </c:pt>
                <c:pt idx="7954">
                  <c:v>#N/A</c:v>
                </c:pt>
                <c:pt idx="7955">
                  <c:v>#N/A</c:v>
                </c:pt>
                <c:pt idx="7956">
                  <c:v>#N/A</c:v>
                </c:pt>
                <c:pt idx="7957">
                  <c:v>#N/A</c:v>
                </c:pt>
                <c:pt idx="7958">
                  <c:v>#N/A</c:v>
                </c:pt>
                <c:pt idx="7959">
                  <c:v>#N/A</c:v>
                </c:pt>
                <c:pt idx="7960">
                  <c:v>#N/A</c:v>
                </c:pt>
                <c:pt idx="7961">
                  <c:v>#N/A</c:v>
                </c:pt>
                <c:pt idx="7962">
                  <c:v>#N/A</c:v>
                </c:pt>
                <c:pt idx="7963">
                  <c:v>#N/A</c:v>
                </c:pt>
                <c:pt idx="7964">
                  <c:v>#N/A</c:v>
                </c:pt>
                <c:pt idx="7965">
                  <c:v>#N/A</c:v>
                </c:pt>
                <c:pt idx="7966">
                  <c:v>#N/A</c:v>
                </c:pt>
                <c:pt idx="7967">
                  <c:v>#N/A</c:v>
                </c:pt>
                <c:pt idx="7968">
                  <c:v>#N/A</c:v>
                </c:pt>
                <c:pt idx="7969">
                  <c:v>#N/A</c:v>
                </c:pt>
                <c:pt idx="7970">
                  <c:v>#N/A</c:v>
                </c:pt>
                <c:pt idx="7971">
                  <c:v>#N/A</c:v>
                </c:pt>
                <c:pt idx="7972">
                  <c:v>#N/A</c:v>
                </c:pt>
                <c:pt idx="7973">
                  <c:v>#N/A</c:v>
                </c:pt>
                <c:pt idx="7974">
                  <c:v>#N/A</c:v>
                </c:pt>
                <c:pt idx="7975">
                  <c:v>#N/A</c:v>
                </c:pt>
                <c:pt idx="7976">
                  <c:v>#N/A</c:v>
                </c:pt>
                <c:pt idx="7977">
                  <c:v>#N/A</c:v>
                </c:pt>
                <c:pt idx="7978">
                  <c:v>#N/A</c:v>
                </c:pt>
                <c:pt idx="7979">
                  <c:v>#N/A</c:v>
                </c:pt>
                <c:pt idx="7980">
                  <c:v>#N/A</c:v>
                </c:pt>
                <c:pt idx="7981">
                  <c:v>#N/A</c:v>
                </c:pt>
                <c:pt idx="7982">
                  <c:v>#N/A</c:v>
                </c:pt>
                <c:pt idx="7983">
                  <c:v>#N/A</c:v>
                </c:pt>
                <c:pt idx="7984">
                  <c:v>#N/A</c:v>
                </c:pt>
                <c:pt idx="7985">
                  <c:v>#N/A</c:v>
                </c:pt>
                <c:pt idx="7986">
                  <c:v>#N/A</c:v>
                </c:pt>
                <c:pt idx="7987">
                  <c:v>#N/A</c:v>
                </c:pt>
                <c:pt idx="7988">
                  <c:v>#N/A</c:v>
                </c:pt>
                <c:pt idx="7989">
                  <c:v>#N/A</c:v>
                </c:pt>
                <c:pt idx="7990">
                  <c:v>#N/A</c:v>
                </c:pt>
                <c:pt idx="7991">
                  <c:v>#N/A</c:v>
                </c:pt>
                <c:pt idx="7992">
                  <c:v>#N/A</c:v>
                </c:pt>
                <c:pt idx="7993">
                  <c:v>#N/A</c:v>
                </c:pt>
                <c:pt idx="7994">
                  <c:v>#N/A</c:v>
                </c:pt>
                <c:pt idx="7995">
                  <c:v>#N/A</c:v>
                </c:pt>
                <c:pt idx="7996">
                  <c:v>#N/A</c:v>
                </c:pt>
                <c:pt idx="7997">
                  <c:v>#N/A</c:v>
                </c:pt>
                <c:pt idx="7998">
                  <c:v>#N/A</c:v>
                </c:pt>
                <c:pt idx="7999">
                  <c:v>#N/A</c:v>
                </c:pt>
                <c:pt idx="8000">
                  <c:v>#N/A</c:v>
                </c:pt>
                <c:pt idx="8001">
                  <c:v>#N/A</c:v>
                </c:pt>
                <c:pt idx="8002">
                  <c:v>#N/A</c:v>
                </c:pt>
                <c:pt idx="8003">
                  <c:v>#N/A</c:v>
                </c:pt>
                <c:pt idx="8004">
                  <c:v>#N/A</c:v>
                </c:pt>
                <c:pt idx="8005">
                  <c:v>#N/A</c:v>
                </c:pt>
                <c:pt idx="8006">
                  <c:v>#N/A</c:v>
                </c:pt>
                <c:pt idx="8007">
                  <c:v>#N/A</c:v>
                </c:pt>
                <c:pt idx="8008">
                  <c:v>#N/A</c:v>
                </c:pt>
                <c:pt idx="8009">
                  <c:v>#N/A</c:v>
                </c:pt>
                <c:pt idx="8010">
                  <c:v>#N/A</c:v>
                </c:pt>
                <c:pt idx="8011">
                  <c:v>#N/A</c:v>
                </c:pt>
                <c:pt idx="8012">
                  <c:v>#N/A</c:v>
                </c:pt>
                <c:pt idx="8013">
                  <c:v>#N/A</c:v>
                </c:pt>
                <c:pt idx="8014">
                  <c:v>#N/A</c:v>
                </c:pt>
                <c:pt idx="8015">
                  <c:v>#N/A</c:v>
                </c:pt>
                <c:pt idx="8016">
                  <c:v>#N/A</c:v>
                </c:pt>
                <c:pt idx="8017">
                  <c:v>#N/A</c:v>
                </c:pt>
                <c:pt idx="8018">
                  <c:v>#N/A</c:v>
                </c:pt>
                <c:pt idx="8019">
                  <c:v>#N/A</c:v>
                </c:pt>
                <c:pt idx="8020">
                  <c:v>#N/A</c:v>
                </c:pt>
                <c:pt idx="8021">
                  <c:v>#N/A</c:v>
                </c:pt>
                <c:pt idx="8022">
                  <c:v>#N/A</c:v>
                </c:pt>
                <c:pt idx="8023">
                  <c:v>#N/A</c:v>
                </c:pt>
                <c:pt idx="8024">
                  <c:v>#N/A</c:v>
                </c:pt>
                <c:pt idx="8025">
                  <c:v>#N/A</c:v>
                </c:pt>
                <c:pt idx="8026">
                  <c:v>#N/A</c:v>
                </c:pt>
                <c:pt idx="8027">
                  <c:v>#N/A</c:v>
                </c:pt>
                <c:pt idx="8028">
                  <c:v>#N/A</c:v>
                </c:pt>
                <c:pt idx="8029">
                  <c:v>#N/A</c:v>
                </c:pt>
                <c:pt idx="8030">
                  <c:v>#N/A</c:v>
                </c:pt>
                <c:pt idx="8031">
                  <c:v>#N/A</c:v>
                </c:pt>
                <c:pt idx="8032">
                  <c:v>#N/A</c:v>
                </c:pt>
                <c:pt idx="8033">
                  <c:v>#N/A</c:v>
                </c:pt>
                <c:pt idx="8034">
                  <c:v>#N/A</c:v>
                </c:pt>
                <c:pt idx="8035">
                  <c:v>#N/A</c:v>
                </c:pt>
                <c:pt idx="8036">
                  <c:v>#N/A</c:v>
                </c:pt>
                <c:pt idx="8037">
                  <c:v>#N/A</c:v>
                </c:pt>
                <c:pt idx="8038">
                  <c:v>#N/A</c:v>
                </c:pt>
                <c:pt idx="8039">
                  <c:v>#N/A</c:v>
                </c:pt>
                <c:pt idx="8040">
                  <c:v>#N/A</c:v>
                </c:pt>
                <c:pt idx="8041">
                  <c:v>#N/A</c:v>
                </c:pt>
                <c:pt idx="8042">
                  <c:v>#N/A</c:v>
                </c:pt>
                <c:pt idx="8043">
                  <c:v>#N/A</c:v>
                </c:pt>
                <c:pt idx="8044">
                  <c:v>#N/A</c:v>
                </c:pt>
                <c:pt idx="8045">
                  <c:v>#N/A</c:v>
                </c:pt>
                <c:pt idx="8046">
                  <c:v>#N/A</c:v>
                </c:pt>
                <c:pt idx="8047">
                  <c:v>#N/A</c:v>
                </c:pt>
                <c:pt idx="8048">
                  <c:v>#N/A</c:v>
                </c:pt>
                <c:pt idx="8049">
                  <c:v>#N/A</c:v>
                </c:pt>
                <c:pt idx="8050">
                  <c:v>#N/A</c:v>
                </c:pt>
                <c:pt idx="8051">
                  <c:v>#N/A</c:v>
                </c:pt>
                <c:pt idx="8052">
                  <c:v>#N/A</c:v>
                </c:pt>
                <c:pt idx="8053">
                  <c:v>#N/A</c:v>
                </c:pt>
                <c:pt idx="8054">
                  <c:v>#N/A</c:v>
                </c:pt>
                <c:pt idx="8055">
                  <c:v>#N/A</c:v>
                </c:pt>
                <c:pt idx="8056">
                  <c:v>#N/A</c:v>
                </c:pt>
                <c:pt idx="8057">
                  <c:v>#N/A</c:v>
                </c:pt>
                <c:pt idx="8058">
                  <c:v>#N/A</c:v>
                </c:pt>
                <c:pt idx="8059">
                  <c:v>#N/A</c:v>
                </c:pt>
                <c:pt idx="8060">
                  <c:v>#N/A</c:v>
                </c:pt>
                <c:pt idx="8061">
                  <c:v>#N/A</c:v>
                </c:pt>
                <c:pt idx="8062">
                  <c:v>#N/A</c:v>
                </c:pt>
                <c:pt idx="8063">
                  <c:v>#N/A</c:v>
                </c:pt>
                <c:pt idx="8064">
                  <c:v>#N/A</c:v>
                </c:pt>
                <c:pt idx="8065">
                  <c:v>#N/A</c:v>
                </c:pt>
                <c:pt idx="8066">
                  <c:v>#N/A</c:v>
                </c:pt>
                <c:pt idx="8067">
                  <c:v>#N/A</c:v>
                </c:pt>
                <c:pt idx="8068">
                  <c:v>#N/A</c:v>
                </c:pt>
                <c:pt idx="8069">
                  <c:v>#N/A</c:v>
                </c:pt>
                <c:pt idx="8070">
                  <c:v>#N/A</c:v>
                </c:pt>
                <c:pt idx="8071">
                  <c:v>#N/A</c:v>
                </c:pt>
                <c:pt idx="8072">
                  <c:v>#N/A</c:v>
                </c:pt>
                <c:pt idx="8073">
                  <c:v>#N/A</c:v>
                </c:pt>
                <c:pt idx="8074">
                  <c:v>#N/A</c:v>
                </c:pt>
                <c:pt idx="8075">
                  <c:v>#N/A</c:v>
                </c:pt>
                <c:pt idx="8076">
                  <c:v>#N/A</c:v>
                </c:pt>
                <c:pt idx="8077">
                  <c:v>#N/A</c:v>
                </c:pt>
                <c:pt idx="8078">
                  <c:v>#N/A</c:v>
                </c:pt>
                <c:pt idx="8079">
                  <c:v>#N/A</c:v>
                </c:pt>
                <c:pt idx="8080">
                  <c:v>#N/A</c:v>
                </c:pt>
                <c:pt idx="8081">
                  <c:v>#N/A</c:v>
                </c:pt>
                <c:pt idx="8082">
                  <c:v>#N/A</c:v>
                </c:pt>
                <c:pt idx="8083">
                  <c:v>#N/A</c:v>
                </c:pt>
                <c:pt idx="8084">
                  <c:v>#N/A</c:v>
                </c:pt>
                <c:pt idx="8085">
                  <c:v>#N/A</c:v>
                </c:pt>
                <c:pt idx="8086">
                  <c:v>#N/A</c:v>
                </c:pt>
                <c:pt idx="8087">
                  <c:v>#N/A</c:v>
                </c:pt>
                <c:pt idx="8088">
                  <c:v>#N/A</c:v>
                </c:pt>
                <c:pt idx="8089">
                  <c:v>#N/A</c:v>
                </c:pt>
                <c:pt idx="8090">
                  <c:v>#N/A</c:v>
                </c:pt>
                <c:pt idx="8091">
                  <c:v>#N/A</c:v>
                </c:pt>
                <c:pt idx="8092">
                  <c:v>#N/A</c:v>
                </c:pt>
                <c:pt idx="8093">
                  <c:v>#N/A</c:v>
                </c:pt>
                <c:pt idx="8094">
                  <c:v>#N/A</c:v>
                </c:pt>
                <c:pt idx="8095">
                  <c:v>#N/A</c:v>
                </c:pt>
                <c:pt idx="8096">
                  <c:v>#N/A</c:v>
                </c:pt>
                <c:pt idx="8097">
                  <c:v>#N/A</c:v>
                </c:pt>
                <c:pt idx="8098">
                  <c:v>#N/A</c:v>
                </c:pt>
                <c:pt idx="8099">
                  <c:v>#N/A</c:v>
                </c:pt>
                <c:pt idx="8100">
                  <c:v>#N/A</c:v>
                </c:pt>
                <c:pt idx="8101">
                  <c:v>#N/A</c:v>
                </c:pt>
                <c:pt idx="8102">
                  <c:v>#N/A</c:v>
                </c:pt>
                <c:pt idx="8103">
                  <c:v>#N/A</c:v>
                </c:pt>
                <c:pt idx="8104">
                  <c:v>#N/A</c:v>
                </c:pt>
                <c:pt idx="8105">
                  <c:v>#N/A</c:v>
                </c:pt>
                <c:pt idx="8106">
                  <c:v>#N/A</c:v>
                </c:pt>
                <c:pt idx="8107">
                  <c:v>#N/A</c:v>
                </c:pt>
                <c:pt idx="8108">
                  <c:v>#N/A</c:v>
                </c:pt>
                <c:pt idx="8109">
                  <c:v>#N/A</c:v>
                </c:pt>
                <c:pt idx="8110">
                  <c:v>#N/A</c:v>
                </c:pt>
                <c:pt idx="8111">
                  <c:v>#N/A</c:v>
                </c:pt>
                <c:pt idx="8112">
                  <c:v>#N/A</c:v>
                </c:pt>
                <c:pt idx="8113">
                  <c:v>#N/A</c:v>
                </c:pt>
                <c:pt idx="8114">
                  <c:v>#N/A</c:v>
                </c:pt>
                <c:pt idx="8115">
                  <c:v>#N/A</c:v>
                </c:pt>
                <c:pt idx="8116">
                  <c:v>#N/A</c:v>
                </c:pt>
                <c:pt idx="8117">
                  <c:v>#N/A</c:v>
                </c:pt>
                <c:pt idx="8118">
                  <c:v>#N/A</c:v>
                </c:pt>
                <c:pt idx="8119">
                  <c:v>#N/A</c:v>
                </c:pt>
                <c:pt idx="8120">
                  <c:v>#N/A</c:v>
                </c:pt>
                <c:pt idx="8121">
                  <c:v>#N/A</c:v>
                </c:pt>
                <c:pt idx="8122">
                  <c:v>#N/A</c:v>
                </c:pt>
                <c:pt idx="8123">
                  <c:v>#N/A</c:v>
                </c:pt>
                <c:pt idx="8124">
                  <c:v>#N/A</c:v>
                </c:pt>
                <c:pt idx="8125">
                  <c:v>#N/A</c:v>
                </c:pt>
                <c:pt idx="8126">
                  <c:v>#N/A</c:v>
                </c:pt>
                <c:pt idx="8127">
                  <c:v>#N/A</c:v>
                </c:pt>
                <c:pt idx="8128">
                  <c:v>#N/A</c:v>
                </c:pt>
                <c:pt idx="8129">
                  <c:v>#N/A</c:v>
                </c:pt>
                <c:pt idx="8130">
                  <c:v>#N/A</c:v>
                </c:pt>
                <c:pt idx="8131">
                  <c:v>#N/A</c:v>
                </c:pt>
                <c:pt idx="8132">
                  <c:v>#N/A</c:v>
                </c:pt>
                <c:pt idx="8133">
                  <c:v>#N/A</c:v>
                </c:pt>
                <c:pt idx="8134">
                  <c:v>#N/A</c:v>
                </c:pt>
                <c:pt idx="8135">
                  <c:v>#N/A</c:v>
                </c:pt>
                <c:pt idx="8136">
                  <c:v>#N/A</c:v>
                </c:pt>
                <c:pt idx="8137">
                  <c:v>#N/A</c:v>
                </c:pt>
                <c:pt idx="8138">
                  <c:v>#N/A</c:v>
                </c:pt>
                <c:pt idx="8139">
                  <c:v>#N/A</c:v>
                </c:pt>
                <c:pt idx="8140">
                  <c:v>#N/A</c:v>
                </c:pt>
                <c:pt idx="8141">
                  <c:v>#N/A</c:v>
                </c:pt>
                <c:pt idx="8142">
                  <c:v>#N/A</c:v>
                </c:pt>
                <c:pt idx="8143">
                  <c:v>#N/A</c:v>
                </c:pt>
                <c:pt idx="8144">
                  <c:v>#N/A</c:v>
                </c:pt>
                <c:pt idx="8145">
                  <c:v>#N/A</c:v>
                </c:pt>
                <c:pt idx="8146">
                  <c:v>#N/A</c:v>
                </c:pt>
                <c:pt idx="8147">
                  <c:v>#N/A</c:v>
                </c:pt>
                <c:pt idx="8148">
                  <c:v>#N/A</c:v>
                </c:pt>
                <c:pt idx="8149">
                  <c:v>#N/A</c:v>
                </c:pt>
                <c:pt idx="8150">
                  <c:v>#N/A</c:v>
                </c:pt>
                <c:pt idx="8151">
                  <c:v>#N/A</c:v>
                </c:pt>
                <c:pt idx="8152">
                  <c:v>#N/A</c:v>
                </c:pt>
                <c:pt idx="8153">
                  <c:v>#N/A</c:v>
                </c:pt>
                <c:pt idx="8154">
                  <c:v>#N/A</c:v>
                </c:pt>
                <c:pt idx="8155">
                  <c:v>#N/A</c:v>
                </c:pt>
                <c:pt idx="8156">
                  <c:v>#N/A</c:v>
                </c:pt>
                <c:pt idx="8157">
                  <c:v>#N/A</c:v>
                </c:pt>
                <c:pt idx="8158">
                  <c:v>#N/A</c:v>
                </c:pt>
                <c:pt idx="8159">
                  <c:v>#N/A</c:v>
                </c:pt>
                <c:pt idx="8160">
                  <c:v>#N/A</c:v>
                </c:pt>
                <c:pt idx="8161">
                  <c:v>#N/A</c:v>
                </c:pt>
                <c:pt idx="8162">
                  <c:v>#N/A</c:v>
                </c:pt>
                <c:pt idx="8163">
                  <c:v>#N/A</c:v>
                </c:pt>
                <c:pt idx="8164">
                  <c:v>#N/A</c:v>
                </c:pt>
                <c:pt idx="8165">
                  <c:v>#N/A</c:v>
                </c:pt>
                <c:pt idx="8166">
                  <c:v>#N/A</c:v>
                </c:pt>
                <c:pt idx="8167">
                  <c:v>#N/A</c:v>
                </c:pt>
                <c:pt idx="8168">
                  <c:v>#N/A</c:v>
                </c:pt>
                <c:pt idx="8169">
                  <c:v>#N/A</c:v>
                </c:pt>
                <c:pt idx="8170">
                  <c:v>#N/A</c:v>
                </c:pt>
                <c:pt idx="8171">
                  <c:v>#N/A</c:v>
                </c:pt>
                <c:pt idx="8172">
                  <c:v>#N/A</c:v>
                </c:pt>
                <c:pt idx="8173">
                  <c:v>#N/A</c:v>
                </c:pt>
                <c:pt idx="8174">
                  <c:v>#N/A</c:v>
                </c:pt>
                <c:pt idx="8175">
                  <c:v>#N/A</c:v>
                </c:pt>
                <c:pt idx="8176">
                  <c:v>#N/A</c:v>
                </c:pt>
                <c:pt idx="8177">
                  <c:v>#N/A</c:v>
                </c:pt>
                <c:pt idx="8178">
                  <c:v>#N/A</c:v>
                </c:pt>
                <c:pt idx="8179">
                  <c:v>#N/A</c:v>
                </c:pt>
                <c:pt idx="8180">
                  <c:v>#N/A</c:v>
                </c:pt>
                <c:pt idx="8181">
                  <c:v>#N/A</c:v>
                </c:pt>
                <c:pt idx="8182">
                  <c:v>#N/A</c:v>
                </c:pt>
                <c:pt idx="8183">
                  <c:v>#N/A</c:v>
                </c:pt>
                <c:pt idx="8184">
                  <c:v>#N/A</c:v>
                </c:pt>
                <c:pt idx="8185">
                  <c:v>#N/A</c:v>
                </c:pt>
                <c:pt idx="8186">
                  <c:v>#N/A</c:v>
                </c:pt>
                <c:pt idx="8187">
                  <c:v>#N/A</c:v>
                </c:pt>
                <c:pt idx="8188">
                  <c:v>#N/A</c:v>
                </c:pt>
                <c:pt idx="8189">
                  <c:v>#N/A</c:v>
                </c:pt>
                <c:pt idx="8190">
                  <c:v>#N/A</c:v>
                </c:pt>
                <c:pt idx="8191">
                  <c:v>#N/A</c:v>
                </c:pt>
                <c:pt idx="8192">
                  <c:v>#N/A</c:v>
                </c:pt>
                <c:pt idx="8193">
                  <c:v>#N/A</c:v>
                </c:pt>
                <c:pt idx="8194">
                  <c:v>#N/A</c:v>
                </c:pt>
                <c:pt idx="8195">
                  <c:v>#N/A</c:v>
                </c:pt>
                <c:pt idx="8196">
                  <c:v>#N/A</c:v>
                </c:pt>
                <c:pt idx="8197">
                  <c:v>#N/A</c:v>
                </c:pt>
                <c:pt idx="8198">
                  <c:v>#N/A</c:v>
                </c:pt>
                <c:pt idx="8199">
                  <c:v>#N/A</c:v>
                </c:pt>
                <c:pt idx="8200">
                  <c:v>#N/A</c:v>
                </c:pt>
                <c:pt idx="8201">
                  <c:v>#N/A</c:v>
                </c:pt>
                <c:pt idx="8202">
                  <c:v>#N/A</c:v>
                </c:pt>
                <c:pt idx="8203">
                  <c:v>#N/A</c:v>
                </c:pt>
                <c:pt idx="8204">
                  <c:v>#N/A</c:v>
                </c:pt>
                <c:pt idx="8205">
                  <c:v>#N/A</c:v>
                </c:pt>
                <c:pt idx="8206">
                  <c:v>#N/A</c:v>
                </c:pt>
                <c:pt idx="8207">
                  <c:v>#N/A</c:v>
                </c:pt>
                <c:pt idx="8208">
                  <c:v>#N/A</c:v>
                </c:pt>
                <c:pt idx="8209">
                  <c:v>#N/A</c:v>
                </c:pt>
                <c:pt idx="8210">
                  <c:v>#N/A</c:v>
                </c:pt>
                <c:pt idx="8211">
                  <c:v>#N/A</c:v>
                </c:pt>
                <c:pt idx="8212">
                  <c:v>#N/A</c:v>
                </c:pt>
                <c:pt idx="8213">
                  <c:v>#N/A</c:v>
                </c:pt>
                <c:pt idx="8214">
                  <c:v>#N/A</c:v>
                </c:pt>
                <c:pt idx="8215">
                  <c:v>#N/A</c:v>
                </c:pt>
                <c:pt idx="8216">
                  <c:v>#N/A</c:v>
                </c:pt>
                <c:pt idx="8217">
                  <c:v>#N/A</c:v>
                </c:pt>
                <c:pt idx="8218">
                  <c:v>#N/A</c:v>
                </c:pt>
                <c:pt idx="8219">
                  <c:v>#N/A</c:v>
                </c:pt>
                <c:pt idx="8220">
                  <c:v>#N/A</c:v>
                </c:pt>
                <c:pt idx="8221">
                  <c:v>#N/A</c:v>
                </c:pt>
                <c:pt idx="8222">
                  <c:v>#N/A</c:v>
                </c:pt>
                <c:pt idx="8223">
                  <c:v>#N/A</c:v>
                </c:pt>
                <c:pt idx="8224">
                  <c:v>#N/A</c:v>
                </c:pt>
                <c:pt idx="8225">
                  <c:v>#N/A</c:v>
                </c:pt>
                <c:pt idx="8226">
                  <c:v>#N/A</c:v>
                </c:pt>
                <c:pt idx="8227">
                  <c:v>#N/A</c:v>
                </c:pt>
                <c:pt idx="8228">
                  <c:v>#N/A</c:v>
                </c:pt>
                <c:pt idx="8229">
                  <c:v>#N/A</c:v>
                </c:pt>
                <c:pt idx="8230">
                  <c:v>#N/A</c:v>
                </c:pt>
                <c:pt idx="8231">
                  <c:v>#N/A</c:v>
                </c:pt>
                <c:pt idx="8232">
                  <c:v>#N/A</c:v>
                </c:pt>
                <c:pt idx="8233">
                  <c:v>#N/A</c:v>
                </c:pt>
                <c:pt idx="8234">
                  <c:v>#N/A</c:v>
                </c:pt>
                <c:pt idx="8235">
                  <c:v>#N/A</c:v>
                </c:pt>
                <c:pt idx="8236">
                  <c:v>#N/A</c:v>
                </c:pt>
                <c:pt idx="8237">
                  <c:v>#N/A</c:v>
                </c:pt>
                <c:pt idx="8238">
                  <c:v>#N/A</c:v>
                </c:pt>
                <c:pt idx="8239">
                  <c:v>#N/A</c:v>
                </c:pt>
                <c:pt idx="8240">
                  <c:v>#N/A</c:v>
                </c:pt>
                <c:pt idx="8241">
                  <c:v>#N/A</c:v>
                </c:pt>
                <c:pt idx="8242">
                  <c:v>#N/A</c:v>
                </c:pt>
                <c:pt idx="8243">
                  <c:v>#N/A</c:v>
                </c:pt>
                <c:pt idx="8244">
                  <c:v>#N/A</c:v>
                </c:pt>
                <c:pt idx="8245">
                  <c:v>#N/A</c:v>
                </c:pt>
                <c:pt idx="8246">
                  <c:v>#N/A</c:v>
                </c:pt>
                <c:pt idx="8247">
                  <c:v>#N/A</c:v>
                </c:pt>
                <c:pt idx="8248">
                  <c:v>#N/A</c:v>
                </c:pt>
                <c:pt idx="8249">
                  <c:v>#N/A</c:v>
                </c:pt>
                <c:pt idx="8250">
                  <c:v>#N/A</c:v>
                </c:pt>
                <c:pt idx="8251">
                  <c:v>#N/A</c:v>
                </c:pt>
                <c:pt idx="8252">
                  <c:v>#N/A</c:v>
                </c:pt>
                <c:pt idx="8253">
                  <c:v>#N/A</c:v>
                </c:pt>
                <c:pt idx="8254">
                  <c:v>#N/A</c:v>
                </c:pt>
                <c:pt idx="8255">
                  <c:v>#N/A</c:v>
                </c:pt>
                <c:pt idx="8256">
                  <c:v>#N/A</c:v>
                </c:pt>
                <c:pt idx="8257">
                  <c:v>#N/A</c:v>
                </c:pt>
                <c:pt idx="8258">
                  <c:v>#N/A</c:v>
                </c:pt>
                <c:pt idx="8259">
                  <c:v>#N/A</c:v>
                </c:pt>
                <c:pt idx="8260">
                  <c:v>#N/A</c:v>
                </c:pt>
                <c:pt idx="8261">
                  <c:v>#N/A</c:v>
                </c:pt>
                <c:pt idx="8262">
                  <c:v>#N/A</c:v>
                </c:pt>
                <c:pt idx="8263">
                  <c:v>#N/A</c:v>
                </c:pt>
                <c:pt idx="8264">
                  <c:v>#N/A</c:v>
                </c:pt>
                <c:pt idx="8265">
                  <c:v>#N/A</c:v>
                </c:pt>
                <c:pt idx="8266">
                  <c:v>#N/A</c:v>
                </c:pt>
                <c:pt idx="8267">
                  <c:v>#N/A</c:v>
                </c:pt>
                <c:pt idx="8268">
                  <c:v>#N/A</c:v>
                </c:pt>
                <c:pt idx="8269">
                  <c:v>#N/A</c:v>
                </c:pt>
                <c:pt idx="8270">
                  <c:v>#N/A</c:v>
                </c:pt>
                <c:pt idx="8271">
                  <c:v>#N/A</c:v>
                </c:pt>
                <c:pt idx="8272">
                  <c:v>#N/A</c:v>
                </c:pt>
                <c:pt idx="8273">
                  <c:v>#N/A</c:v>
                </c:pt>
                <c:pt idx="8274">
                  <c:v>#N/A</c:v>
                </c:pt>
                <c:pt idx="8275">
                  <c:v>#N/A</c:v>
                </c:pt>
                <c:pt idx="8276">
                  <c:v>#N/A</c:v>
                </c:pt>
                <c:pt idx="8277">
                  <c:v>#N/A</c:v>
                </c:pt>
                <c:pt idx="8278">
                  <c:v>#N/A</c:v>
                </c:pt>
                <c:pt idx="8279">
                  <c:v>#N/A</c:v>
                </c:pt>
                <c:pt idx="8280">
                  <c:v>#N/A</c:v>
                </c:pt>
                <c:pt idx="8281">
                  <c:v>#N/A</c:v>
                </c:pt>
                <c:pt idx="8282">
                  <c:v>#N/A</c:v>
                </c:pt>
                <c:pt idx="8283">
                  <c:v>#N/A</c:v>
                </c:pt>
                <c:pt idx="8284">
                  <c:v>#N/A</c:v>
                </c:pt>
                <c:pt idx="8285">
                  <c:v>#N/A</c:v>
                </c:pt>
                <c:pt idx="8286">
                  <c:v>#N/A</c:v>
                </c:pt>
                <c:pt idx="8287">
                  <c:v>#N/A</c:v>
                </c:pt>
                <c:pt idx="8288">
                  <c:v>#N/A</c:v>
                </c:pt>
                <c:pt idx="8289">
                  <c:v>#N/A</c:v>
                </c:pt>
                <c:pt idx="8290">
                  <c:v>#N/A</c:v>
                </c:pt>
                <c:pt idx="8291">
                  <c:v>#N/A</c:v>
                </c:pt>
                <c:pt idx="8292">
                  <c:v>#N/A</c:v>
                </c:pt>
                <c:pt idx="8293">
                  <c:v>#N/A</c:v>
                </c:pt>
                <c:pt idx="8294">
                  <c:v>#N/A</c:v>
                </c:pt>
                <c:pt idx="8295">
                  <c:v>#N/A</c:v>
                </c:pt>
                <c:pt idx="8296">
                  <c:v>#N/A</c:v>
                </c:pt>
                <c:pt idx="8297">
                  <c:v>#N/A</c:v>
                </c:pt>
                <c:pt idx="8298">
                  <c:v>#N/A</c:v>
                </c:pt>
                <c:pt idx="8299">
                  <c:v>#N/A</c:v>
                </c:pt>
                <c:pt idx="8300">
                  <c:v>#N/A</c:v>
                </c:pt>
                <c:pt idx="8301">
                  <c:v>#N/A</c:v>
                </c:pt>
                <c:pt idx="8302">
                  <c:v>#N/A</c:v>
                </c:pt>
                <c:pt idx="8303">
                  <c:v>#N/A</c:v>
                </c:pt>
                <c:pt idx="8304">
                  <c:v>#N/A</c:v>
                </c:pt>
                <c:pt idx="8305">
                  <c:v>#N/A</c:v>
                </c:pt>
                <c:pt idx="8306">
                  <c:v>#N/A</c:v>
                </c:pt>
                <c:pt idx="8307">
                  <c:v>#N/A</c:v>
                </c:pt>
                <c:pt idx="8308">
                  <c:v>#N/A</c:v>
                </c:pt>
                <c:pt idx="8309">
                  <c:v>#N/A</c:v>
                </c:pt>
                <c:pt idx="8310">
                  <c:v>#N/A</c:v>
                </c:pt>
                <c:pt idx="8311">
                  <c:v>#N/A</c:v>
                </c:pt>
                <c:pt idx="8312">
                  <c:v>#N/A</c:v>
                </c:pt>
                <c:pt idx="8313">
                  <c:v>#N/A</c:v>
                </c:pt>
                <c:pt idx="8314">
                  <c:v>#N/A</c:v>
                </c:pt>
                <c:pt idx="8315">
                  <c:v>#N/A</c:v>
                </c:pt>
                <c:pt idx="8316">
                  <c:v>#N/A</c:v>
                </c:pt>
                <c:pt idx="8317">
                  <c:v>#N/A</c:v>
                </c:pt>
                <c:pt idx="8318">
                  <c:v>#N/A</c:v>
                </c:pt>
                <c:pt idx="8319">
                  <c:v>#N/A</c:v>
                </c:pt>
                <c:pt idx="8320">
                  <c:v>#N/A</c:v>
                </c:pt>
                <c:pt idx="8321">
                  <c:v>#N/A</c:v>
                </c:pt>
                <c:pt idx="8322">
                  <c:v>#N/A</c:v>
                </c:pt>
                <c:pt idx="8323">
                  <c:v>#N/A</c:v>
                </c:pt>
                <c:pt idx="8324">
                  <c:v>#N/A</c:v>
                </c:pt>
                <c:pt idx="8325">
                  <c:v>#N/A</c:v>
                </c:pt>
                <c:pt idx="8326">
                  <c:v>#N/A</c:v>
                </c:pt>
                <c:pt idx="8327">
                  <c:v>#N/A</c:v>
                </c:pt>
                <c:pt idx="8328">
                  <c:v>#N/A</c:v>
                </c:pt>
                <c:pt idx="8329">
                  <c:v>#N/A</c:v>
                </c:pt>
                <c:pt idx="8330">
                  <c:v>#N/A</c:v>
                </c:pt>
                <c:pt idx="8331">
                  <c:v>#N/A</c:v>
                </c:pt>
                <c:pt idx="8332">
                  <c:v>#N/A</c:v>
                </c:pt>
                <c:pt idx="8333">
                  <c:v>#N/A</c:v>
                </c:pt>
                <c:pt idx="8334">
                  <c:v>#N/A</c:v>
                </c:pt>
                <c:pt idx="8335">
                  <c:v>#N/A</c:v>
                </c:pt>
                <c:pt idx="8336">
                  <c:v>#N/A</c:v>
                </c:pt>
                <c:pt idx="8337">
                  <c:v>#N/A</c:v>
                </c:pt>
                <c:pt idx="8338">
                  <c:v>#N/A</c:v>
                </c:pt>
                <c:pt idx="8339">
                  <c:v>#N/A</c:v>
                </c:pt>
                <c:pt idx="8340">
                  <c:v>#N/A</c:v>
                </c:pt>
                <c:pt idx="8341">
                  <c:v>#N/A</c:v>
                </c:pt>
                <c:pt idx="8342">
                  <c:v>#N/A</c:v>
                </c:pt>
                <c:pt idx="8343">
                  <c:v>#N/A</c:v>
                </c:pt>
                <c:pt idx="8344">
                  <c:v>#N/A</c:v>
                </c:pt>
                <c:pt idx="8345">
                  <c:v>#N/A</c:v>
                </c:pt>
                <c:pt idx="8346">
                  <c:v>#N/A</c:v>
                </c:pt>
                <c:pt idx="8347">
                  <c:v>#N/A</c:v>
                </c:pt>
                <c:pt idx="8348">
                  <c:v>#N/A</c:v>
                </c:pt>
                <c:pt idx="8349">
                  <c:v>#N/A</c:v>
                </c:pt>
                <c:pt idx="8350">
                  <c:v>#N/A</c:v>
                </c:pt>
                <c:pt idx="8351">
                  <c:v>#N/A</c:v>
                </c:pt>
                <c:pt idx="8352">
                  <c:v>#N/A</c:v>
                </c:pt>
                <c:pt idx="8353">
                  <c:v>#N/A</c:v>
                </c:pt>
                <c:pt idx="8354">
                  <c:v>#N/A</c:v>
                </c:pt>
                <c:pt idx="8355">
                  <c:v>#N/A</c:v>
                </c:pt>
                <c:pt idx="8356">
                  <c:v>#N/A</c:v>
                </c:pt>
                <c:pt idx="8357">
                  <c:v>#N/A</c:v>
                </c:pt>
                <c:pt idx="8358">
                  <c:v>#N/A</c:v>
                </c:pt>
                <c:pt idx="8359">
                  <c:v>#N/A</c:v>
                </c:pt>
                <c:pt idx="8360">
                  <c:v>#N/A</c:v>
                </c:pt>
                <c:pt idx="8361">
                  <c:v>#N/A</c:v>
                </c:pt>
                <c:pt idx="8362">
                  <c:v>#N/A</c:v>
                </c:pt>
                <c:pt idx="8363">
                  <c:v>#N/A</c:v>
                </c:pt>
                <c:pt idx="8364">
                  <c:v>#N/A</c:v>
                </c:pt>
                <c:pt idx="8365">
                  <c:v>#N/A</c:v>
                </c:pt>
                <c:pt idx="8366">
                  <c:v>#N/A</c:v>
                </c:pt>
                <c:pt idx="8367">
                  <c:v>#N/A</c:v>
                </c:pt>
                <c:pt idx="8368">
                  <c:v>#N/A</c:v>
                </c:pt>
                <c:pt idx="8369">
                  <c:v>#N/A</c:v>
                </c:pt>
                <c:pt idx="8370">
                  <c:v>#N/A</c:v>
                </c:pt>
                <c:pt idx="8371">
                  <c:v>#N/A</c:v>
                </c:pt>
                <c:pt idx="8372">
                  <c:v>#N/A</c:v>
                </c:pt>
                <c:pt idx="8373">
                  <c:v>#N/A</c:v>
                </c:pt>
                <c:pt idx="8374">
                  <c:v>#N/A</c:v>
                </c:pt>
                <c:pt idx="8375">
                  <c:v>#N/A</c:v>
                </c:pt>
                <c:pt idx="8376">
                  <c:v>#N/A</c:v>
                </c:pt>
                <c:pt idx="8377">
                  <c:v>#N/A</c:v>
                </c:pt>
                <c:pt idx="8378">
                  <c:v>#N/A</c:v>
                </c:pt>
                <c:pt idx="8379">
                  <c:v>#N/A</c:v>
                </c:pt>
                <c:pt idx="8380">
                  <c:v>#N/A</c:v>
                </c:pt>
                <c:pt idx="8381">
                  <c:v>#N/A</c:v>
                </c:pt>
                <c:pt idx="8382">
                  <c:v>#N/A</c:v>
                </c:pt>
                <c:pt idx="8383">
                  <c:v>#N/A</c:v>
                </c:pt>
                <c:pt idx="8384">
                  <c:v>#N/A</c:v>
                </c:pt>
                <c:pt idx="8385">
                  <c:v>#N/A</c:v>
                </c:pt>
                <c:pt idx="8386">
                  <c:v>#N/A</c:v>
                </c:pt>
                <c:pt idx="8387">
                  <c:v>#N/A</c:v>
                </c:pt>
                <c:pt idx="8388">
                  <c:v>#N/A</c:v>
                </c:pt>
                <c:pt idx="8389">
                  <c:v>#N/A</c:v>
                </c:pt>
                <c:pt idx="8390">
                  <c:v>#N/A</c:v>
                </c:pt>
                <c:pt idx="8391">
                  <c:v>#N/A</c:v>
                </c:pt>
                <c:pt idx="8392">
                  <c:v>#N/A</c:v>
                </c:pt>
                <c:pt idx="8393">
                  <c:v>#N/A</c:v>
                </c:pt>
                <c:pt idx="8394">
                  <c:v>#N/A</c:v>
                </c:pt>
                <c:pt idx="8395">
                  <c:v>#N/A</c:v>
                </c:pt>
                <c:pt idx="8396">
                  <c:v>#N/A</c:v>
                </c:pt>
                <c:pt idx="8397">
                  <c:v>#N/A</c:v>
                </c:pt>
                <c:pt idx="8398">
                  <c:v>#N/A</c:v>
                </c:pt>
                <c:pt idx="8399">
                  <c:v>#N/A</c:v>
                </c:pt>
                <c:pt idx="8400">
                  <c:v>#N/A</c:v>
                </c:pt>
                <c:pt idx="8401">
                  <c:v>#N/A</c:v>
                </c:pt>
                <c:pt idx="8402">
                  <c:v>#N/A</c:v>
                </c:pt>
                <c:pt idx="8403">
                  <c:v>#N/A</c:v>
                </c:pt>
                <c:pt idx="8404">
                  <c:v>#N/A</c:v>
                </c:pt>
                <c:pt idx="8405">
                  <c:v>#N/A</c:v>
                </c:pt>
                <c:pt idx="8406">
                  <c:v>#N/A</c:v>
                </c:pt>
                <c:pt idx="8407">
                  <c:v>#N/A</c:v>
                </c:pt>
                <c:pt idx="8408">
                  <c:v>#N/A</c:v>
                </c:pt>
                <c:pt idx="8409">
                  <c:v>#N/A</c:v>
                </c:pt>
                <c:pt idx="8410">
                  <c:v>#N/A</c:v>
                </c:pt>
                <c:pt idx="8411">
                  <c:v>#N/A</c:v>
                </c:pt>
                <c:pt idx="8412">
                  <c:v>#N/A</c:v>
                </c:pt>
                <c:pt idx="8413">
                  <c:v>#N/A</c:v>
                </c:pt>
                <c:pt idx="8414">
                  <c:v>#N/A</c:v>
                </c:pt>
                <c:pt idx="8415">
                  <c:v>#N/A</c:v>
                </c:pt>
                <c:pt idx="8416">
                  <c:v>#N/A</c:v>
                </c:pt>
                <c:pt idx="8417">
                  <c:v>#N/A</c:v>
                </c:pt>
                <c:pt idx="8418">
                  <c:v>#N/A</c:v>
                </c:pt>
                <c:pt idx="8419">
                  <c:v>#N/A</c:v>
                </c:pt>
                <c:pt idx="8420">
                  <c:v>#N/A</c:v>
                </c:pt>
                <c:pt idx="8421">
                  <c:v>#N/A</c:v>
                </c:pt>
                <c:pt idx="8422">
                  <c:v>#N/A</c:v>
                </c:pt>
                <c:pt idx="8423">
                  <c:v>#N/A</c:v>
                </c:pt>
                <c:pt idx="8424">
                  <c:v>#N/A</c:v>
                </c:pt>
                <c:pt idx="8425">
                  <c:v>#N/A</c:v>
                </c:pt>
                <c:pt idx="8426">
                  <c:v>#N/A</c:v>
                </c:pt>
                <c:pt idx="8427">
                  <c:v>#N/A</c:v>
                </c:pt>
                <c:pt idx="8428">
                  <c:v>#N/A</c:v>
                </c:pt>
                <c:pt idx="8429">
                  <c:v>#N/A</c:v>
                </c:pt>
                <c:pt idx="8430">
                  <c:v>#N/A</c:v>
                </c:pt>
                <c:pt idx="8431">
                  <c:v>#N/A</c:v>
                </c:pt>
                <c:pt idx="8432">
                  <c:v>#N/A</c:v>
                </c:pt>
                <c:pt idx="8433">
                  <c:v>#N/A</c:v>
                </c:pt>
                <c:pt idx="8434">
                  <c:v>#N/A</c:v>
                </c:pt>
                <c:pt idx="8435">
                  <c:v>#N/A</c:v>
                </c:pt>
                <c:pt idx="8436">
                  <c:v>#N/A</c:v>
                </c:pt>
                <c:pt idx="8437">
                  <c:v>#N/A</c:v>
                </c:pt>
                <c:pt idx="8438">
                  <c:v>#N/A</c:v>
                </c:pt>
                <c:pt idx="8439">
                  <c:v>#N/A</c:v>
                </c:pt>
                <c:pt idx="8440">
                  <c:v>#N/A</c:v>
                </c:pt>
                <c:pt idx="8441">
                  <c:v>#N/A</c:v>
                </c:pt>
                <c:pt idx="8442">
                  <c:v>#N/A</c:v>
                </c:pt>
                <c:pt idx="8443">
                  <c:v>#N/A</c:v>
                </c:pt>
                <c:pt idx="8444">
                  <c:v>#N/A</c:v>
                </c:pt>
                <c:pt idx="8445">
                  <c:v>#N/A</c:v>
                </c:pt>
                <c:pt idx="8446">
                  <c:v>#N/A</c:v>
                </c:pt>
                <c:pt idx="8447">
                  <c:v>#N/A</c:v>
                </c:pt>
                <c:pt idx="8448">
                  <c:v>#N/A</c:v>
                </c:pt>
                <c:pt idx="8449">
                  <c:v>#N/A</c:v>
                </c:pt>
                <c:pt idx="8450">
                  <c:v>#N/A</c:v>
                </c:pt>
                <c:pt idx="8451">
                  <c:v>#N/A</c:v>
                </c:pt>
                <c:pt idx="8452">
                  <c:v>#N/A</c:v>
                </c:pt>
                <c:pt idx="8453">
                  <c:v>#N/A</c:v>
                </c:pt>
                <c:pt idx="8454">
                  <c:v>#N/A</c:v>
                </c:pt>
                <c:pt idx="8455">
                  <c:v>#N/A</c:v>
                </c:pt>
                <c:pt idx="8456">
                  <c:v>#N/A</c:v>
                </c:pt>
                <c:pt idx="8457">
                  <c:v>#N/A</c:v>
                </c:pt>
                <c:pt idx="8458">
                  <c:v>#N/A</c:v>
                </c:pt>
                <c:pt idx="8459">
                  <c:v>#N/A</c:v>
                </c:pt>
                <c:pt idx="8460">
                  <c:v>#N/A</c:v>
                </c:pt>
                <c:pt idx="8461">
                  <c:v>#N/A</c:v>
                </c:pt>
                <c:pt idx="8462">
                  <c:v>#N/A</c:v>
                </c:pt>
                <c:pt idx="8463">
                  <c:v>#N/A</c:v>
                </c:pt>
                <c:pt idx="8464">
                  <c:v>#N/A</c:v>
                </c:pt>
                <c:pt idx="8465">
                  <c:v>#N/A</c:v>
                </c:pt>
                <c:pt idx="8466">
                  <c:v>#N/A</c:v>
                </c:pt>
                <c:pt idx="8467">
                  <c:v>#N/A</c:v>
                </c:pt>
                <c:pt idx="8468">
                  <c:v>#N/A</c:v>
                </c:pt>
                <c:pt idx="8469">
                  <c:v>#N/A</c:v>
                </c:pt>
                <c:pt idx="8470">
                  <c:v>#N/A</c:v>
                </c:pt>
                <c:pt idx="8471">
                  <c:v>#N/A</c:v>
                </c:pt>
                <c:pt idx="8472">
                  <c:v>#N/A</c:v>
                </c:pt>
                <c:pt idx="8473">
                  <c:v>#N/A</c:v>
                </c:pt>
                <c:pt idx="8474">
                  <c:v>#N/A</c:v>
                </c:pt>
                <c:pt idx="8475">
                  <c:v>#N/A</c:v>
                </c:pt>
                <c:pt idx="8476">
                  <c:v>#N/A</c:v>
                </c:pt>
                <c:pt idx="8477">
                  <c:v>#N/A</c:v>
                </c:pt>
                <c:pt idx="8478">
                  <c:v>#N/A</c:v>
                </c:pt>
                <c:pt idx="8479">
                  <c:v>#N/A</c:v>
                </c:pt>
                <c:pt idx="8480">
                  <c:v>#N/A</c:v>
                </c:pt>
                <c:pt idx="8481">
                  <c:v>#N/A</c:v>
                </c:pt>
                <c:pt idx="8482">
                  <c:v>#N/A</c:v>
                </c:pt>
                <c:pt idx="8483">
                  <c:v>#N/A</c:v>
                </c:pt>
                <c:pt idx="8484">
                  <c:v>#N/A</c:v>
                </c:pt>
                <c:pt idx="8485">
                  <c:v>#N/A</c:v>
                </c:pt>
                <c:pt idx="8486">
                  <c:v>#N/A</c:v>
                </c:pt>
                <c:pt idx="8487">
                  <c:v>#N/A</c:v>
                </c:pt>
                <c:pt idx="8488">
                  <c:v>#N/A</c:v>
                </c:pt>
                <c:pt idx="8489">
                  <c:v>#N/A</c:v>
                </c:pt>
                <c:pt idx="8490">
                  <c:v>#N/A</c:v>
                </c:pt>
                <c:pt idx="8491">
                  <c:v>#N/A</c:v>
                </c:pt>
                <c:pt idx="8492">
                  <c:v>#N/A</c:v>
                </c:pt>
                <c:pt idx="8493">
                  <c:v>#N/A</c:v>
                </c:pt>
                <c:pt idx="8494">
                  <c:v>#N/A</c:v>
                </c:pt>
                <c:pt idx="8495">
                  <c:v>#N/A</c:v>
                </c:pt>
                <c:pt idx="8496">
                  <c:v>#N/A</c:v>
                </c:pt>
                <c:pt idx="8497">
                  <c:v>#N/A</c:v>
                </c:pt>
                <c:pt idx="8498">
                  <c:v>#N/A</c:v>
                </c:pt>
                <c:pt idx="8499">
                  <c:v>#N/A</c:v>
                </c:pt>
                <c:pt idx="8500">
                  <c:v>#N/A</c:v>
                </c:pt>
                <c:pt idx="8501">
                  <c:v>#N/A</c:v>
                </c:pt>
                <c:pt idx="8502">
                  <c:v>#N/A</c:v>
                </c:pt>
                <c:pt idx="8503">
                  <c:v>#N/A</c:v>
                </c:pt>
                <c:pt idx="8504">
                  <c:v>#N/A</c:v>
                </c:pt>
                <c:pt idx="8505">
                  <c:v>#N/A</c:v>
                </c:pt>
                <c:pt idx="8506">
                  <c:v>#N/A</c:v>
                </c:pt>
                <c:pt idx="8507">
                  <c:v>#N/A</c:v>
                </c:pt>
                <c:pt idx="8508">
                  <c:v>#N/A</c:v>
                </c:pt>
                <c:pt idx="8509">
                  <c:v>#N/A</c:v>
                </c:pt>
                <c:pt idx="8510">
                  <c:v>#N/A</c:v>
                </c:pt>
                <c:pt idx="8511">
                  <c:v>#N/A</c:v>
                </c:pt>
                <c:pt idx="8512">
                  <c:v>#N/A</c:v>
                </c:pt>
                <c:pt idx="8513">
                  <c:v>#N/A</c:v>
                </c:pt>
                <c:pt idx="8514">
                  <c:v>#N/A</c:v>
                </c:pt>
                <c:pt idx="8515">
                  <c:v>#N/A</c:v>
                </c:pt>
                <c:pt idx="8516">
                  <c:v>#N/A</c:v>
                </c:pt>
                <c:pt idx="8517">
                  <c:v>#N/A</c:v>
                </c:pt>
                <c:pt idx="8518">
                  <c:v>#N/A</c:v>
                </c:pt>
                <c:pt idx="8519">
                  <c:v>#N/A</c:v>
                </c:pt>
                <c:pt idx="8520">
                  <c:v>#N/A</c:v>
                </c:pt>
                <c:pt idx="8521">
                  <c:v>#N/A</c:v>
                </c:pt>
                <c:pt idx="8522">
                  <c:v>#N/A</c:v>
                </c:pt>
                <c:pt idx="8523">
                  <c:v>#N/A</c:v>
                </c:pt>
                <c:pt idx="8524">
                  <c:v>#N/A</c:v>
                </c:pt>
                <c:pt idx="8525">
                  <c:v>#N/A</c:v>
                </c:pt>
                <c:pt idx="8526">
                  <c:v>#N/A</c:v>
                </c:pt>
                <c:pt idx="8527">
                  <c:v>#N/A</c:v>
                </c:pt>
                <c:pt idx="8528">
                  <c:v>#N/A</c:v>
                </c:pt>
                <c:pt idx="8529">
                  <c:v>#N/A</c:v>
                </c:pt>
                <c:pt idx="8530">
                  <c:v>#N/A</c:v>
                </c:pt>
                <c:pt idx="8531">
                  <c:v>#N/A</c:v>
                </c:pt>
                <c:pt idx="8532">
                  <c:v>#N/A</c:v>
                </c:pt>
                <c:pt idx="8533">
                  <c:v>#N/A</c:v>
                </c:pt>
                <c:pt idx="8534">
                  <c:v>#N/A</c:v>
                </c:pt>
                <c:pt idx="8535">
                  <c:v>#N/A</c:v>
                </c:pt>
                <c:pt idx="8536">
                  <c:v>#N/A</c:v>
                </c:pt>
                <c:pt idx="8537">
                  <c:v>#N/A</c:v>
                </c:pt>
                <c:pt idx="8538">
                  <c:v>#N/A</c:v>
                </c:pt>
                <c:pt idx="8539">
                  <c:v>#N/A</c:v>
                </c:pt>
                <c:pt idx="8540">
                  <c:v>#N/A</c:v>
                </c:pt>
                <c:pt idx="8541">
                  <c:v>#N/A</c:v>
                </c:pt>
                <c:pt idx="8542">
                  <c:v>#N/A</c:v>
                </c:pt>
                <c:pt idx="8543">
                  <c:v>#N/A</c:v>
                </c:pt>
                <c:pt idx="8544">
                  <c:v>#N/A</c:v>
                </c:pt>
                <c:pt idx="8545">
                  <c:v>#N/A</c:v>
                </c:pt>
                <c:pt idx="8546">
                  <c:v>#N/A</c:v>
                </c:pt>
                <c:pt idx="8547">
                  <c:v>#N/A</c:v>
                </c:pt>
                <c:pt idx="8548">
                  <c:v>#N/A</c:v>
                </c:pt>
                <c:pt idx="8549">
                  <c:v>#N/A</c:v>
                </c:pt>
                <c:pt idx="8550">
                  <c:v>#N/A</c:v>
                </c:pt>
                <c:pt idx="8551">
                  <c:v>#N/A</c:v>
                </c:pt>
                <c:pt idx="8552">
                  <c:v>#N/A</c:v>
                </c:pt>
                <c:pt idx="8553">
                  <c:v>#N/A</c:v>
                </c:pt>
                <c:pt idx="8554">
                  <c:v>#N/A</c:v>
                </c:pt>
                <c:pt idx="8555">
                  <c:v>#N/A</c:v>
                </c:pt>
                <c:pt idx="8556">
                  <c:v>#N/A</c:v>
                </c:pt>
                <c:pt idx="8557">
                  <c:v>#N/A</c:v>
                </c:pt>
                <c:pt idx="8558">
                  <c:v>#N/A</c:v>
                </c:pt>
                <c:pt idx="8559">
                  <c:v>#N/A</c:v>
                </c:pt>
                <c:pt idx="8560">
                  <c:v>#N/A</c:v>
                </c:pt>
                <c:pt idx="8561">
                  <c:v>#N/A</c:v>
                </c:pt>
                <c:pt idx="8562">
                  <c:v>#N/A</c:v>
                </c:pt>
                <c:pt idx="8563">
                  <c:v>#N/A</c:v>
                </c:pt>
                <c:pt idx="8564">
                  <c:v>#N/A</c:v>
                </c:pt>
                <c:pt idx="8565">
                  <c:v>#N/A</c:v>
                </c:pt>
                <c:pt idx="8566">
                  <c:v>#N/A</c:v>
                </c:pt>
                <c:pt idx="8567">
                  <c:v>#N/A</c:v>
                </c:pt>
                <c:pt idx="8568">
                  <c:v>#N/A</c:v>
                </c:pt>
                <c:pt idx="8569">
                  <c:v>#N/A</c:v>
                </c:pt>
                <c:pt idx="8570">
                  <c:v>#N/A</c:v>
                </c:pt>
                <c:pt idx="8571">
                  <c:v>#N/A</c:v>
                </c:pt>
                <c:pt idx="8572">
                  <c:v>#N/A</c:v>
                </c:pt>
                <c:pt idx="8573">
                  <c:v>#N/A</c:v>
                </c:pt>
                <c:pt idx="8574">
                  <c:v>#N/A</c:v>
                </c:pt>
                <c:pt idx="8575">
                  <c:v>#N/A</c:v>
                </c:pt>
                <c:pt idx="8576">
                  <c:v>#N/A</c:v>
                </c:pt>
                <c:pt idx="8577">
                  <c:v>#N/A</c:v>
                </c:pt>
                <c:pt idx="8578">
                  <c:v>#N/A</c:v>
                </c:pt>
                <c:pt idx="8579">
                  <c:v>#N/A</c:v>
                </c:pt>
                <c:pt idx="8580">
                  <c:v>#N/A</c:v>
                </c:pt>
                <c:pt idx="8581">
                  <c:v>#N/A</c:v>
                </c:pt>
                <c:pt idx="8582">
                  <c:v>#N/A</c:v>
                </c:pt>
                <c:pt idx="8583">
                  <c:v>#N/A</c:v>
                </c:pt>
                <c:pt idx="8584">
                  <c:v>#N/A</c:v>
                </c:pt>
                <c:pt idx="8585">
                  <c:v>#N/A</c:v>
                </c:pt>
                <c:pt idx="8586">
                  <c:v>#N/A</c:v>
                </c:pt>
                <c:pt idx="8587">
                  <c:v>#N/A</c:v>
                </c:pt>
                <c:pt idx="8588">
                  <c:v>#N/A</c:v>
                </c:pt>
                <c:pt idx="8589">
                  <c:v>#N/A</c:v>
                </c:pt>
                <c:pt idx="8590">
                  <c:v>#N/A</c:v>
                </c:pt>
                <c:pt idx="8591">
                  <c:v>#N/A</c:v>
                </c:pt>
                <c:pt idx="8592">
                  <c:v>#N/A</c:v>
                </c:pt>
                <c:pt idx="8593">
                  <c:v>#N/A</c:v>
                </c:pt>
                <c:pt idx="8594">
                  <c:v>#N/A</c:v>
                </c:pt>
                <c:pt idx="8595">
                  <c:v>#N/A</c:v>
                </c:pt>
                <c:pt idx="8596">
                  <c:v>#N/A</c:v>
                </c:pt>
                <c:pt idx="8597">
                  <c:v>#N/A</c:v>
                </c:pt>
                <c:pt idx="8598">
                  <c:v>#N/A</c:v>
                </c:pt>
                <c:pt idx="8599">
                  <c:v>#N/A</c:v>
                </c:pt>
                <c:pt idx="8600">
                  <c:v>#N/A</c:v>
                </c:pt>
                <c:pt idx="8601">
                  <c:v>#N/A</c:v>
                </c:pt>
                <c:pt idx="8602">
                  <c:v>#N/A</c:v>
                </c:pt>
                <c:pt idx="8603">
                  <c:v>#N/A</c:v>
                </c:pt>
                <c:pt idx="8604">
                  <c:v>#N/A</c:v>
                </c:pt>
                <c:pt idx="8605">
                  <c:v>#N/A</c:v>
                </c:pt>
                <c:pt idx="8606">
                  <c:v>#N/A</c:v>
                </c:pt>
                <c:pt idx="8607">
                  <c:v>#N/A</c:v>
                </c:pt>
                <c:pt idx="8608">
                  <c:v>#N/A</c:v>
                </c:pt>
                <c:pt idx="8609">
                  <c:v>#N/A</c:v>
                </c:pt>
                <c:pt idx="8610">
                  <c:v>#N/A</c:v>
                </c:pt>
                <c:pt idx="8611">
                  <c:v>#N/A</c:v>
                </c:pt>
                <c:pt idx="8612">
                  <c:v>#N/A</c:v>
                </c:pt>
                <c:pt idx="8613">
                  <c:v>#N/A</c:v>
                </c:pt>
                <c:pt idx="8614">
                  <c:v>#N/A</c:v>
                </c:pt>
                <c:pt idx="8615">
                  <c:v>#N/A</c:v>
                </c:pt>
                <c:pt idx="8616">
                  <c:v>#N/A</c:v>
                </c:pt>
                <c:pt idx="8617">
                  <c:v>#N/A</c:v>
                </c:pt>
                <c:pt idx="8618">
                  <c:v>#N/A</c:v>
                </c:pt>
                <c:pt idx="8619">
                  <c:v>#N/A</c:v>
                </c:pt>
                <c:pt idx="8620">
                  <c:v>#N/A</c:v>
                </c:pt>
                <c:pt idx="8621">
                  <c:v>#N/A</c:v>
                </c:pt>
                <c:pt idx="8622">
                  <c:v>#N/A</c:v>
                </c:pt>
                <c:pt idx="8623">
                  <c:v>#N/A</c:v>
                </c:pt>
                <c:pt idx="8624">
                  <c:v>#N/A</c:v>
                </c:pt>
                <c:pt idx="8625">
                  <c:v>#N/A</c:v>
                </c:pt>
                <c:pt idx="8626">
                  <c:v>#N/A</c:v>
                </c:pt>
                <c:pt idx="8627">
                  <c:v>#N/A</c:v>
                </c:pt>
                <c:pt idx="8628">
                  <c:v>#N/A</c:v>
                </c:pt>
                <c:pt idx="8629">
                  <c:v>#N/A</c:v>
                </c:pt>
                <c:pt idx="8630">
                  <c:v>#N/A</c:v>
                </c:pt>
                <c:pt idx="8631">
                  <c:v>#N/A</c:v>
                </c:pt>
                <c:pt idx="8632">
                  <c:v>#N/A</c:v>
                </c:pt>
                <c:pt idx="8633">
                  <c:v>#N/A</c:v>
                </c:pt>
                <c:pt idx="8634">
                  <c:v>#N/A</c:v>
                </c:pt>
                <c:pt idx="8635">
                  <c:v>#N/A</c:v>
                </c:pt>
                <c:pt idx="8636">
                  <c:v>#N/A</c:v>
                </c:pt>
                <c:pt idx="8637">
                  <c:v>#N/A</c:v>
                </c:pt>
                <c:pt idx="8638">
                  <c:v>#N/A</c:v>
                </c:pt>
                <c:pt idx="8639">
                  <c:v>#N/A</c:v>
                </c:pt>
                <c:pt idx="8640">
                  <c:v>#N/A</c:v>
                </c:pt>
                <c:pt idx="8641">
                  <c:v>#N/A</c:v>
                </c:pt>
                <c:pt idx="8642">
                  <c:v>#N/A</c:v>
                </c:pt>
                <c:pt idx="8643">
                  <c:v>#N/A</c:v>
                </c:pt>
                <c:pt idx="8644">
                  <c:v>#N/A</c:v>
                </c:pt>
                <c:pt idx="8645">
                  <c:v>#N/A</c:v>
                </c:pt>
                <c:pt idx="8646">
                  <c:v>#N/A</c:v>
                </c:pt>
                <c:pt idx="8647">
                  <c:v>#N/A</c:v>
                </c:pt>
                <c:pt idx="8648">
                  <c:v>#N/A</c:v>
                </c:pt>
                <c:pt idx="8649">
                  <c:v>#N/A</c:v>
                </c:pt>
                <c:pt idx="8650">
                  <c:v>#N/A</c:v>
                </c:pt>
                <c:pt idx="8651">
                  <c:v>#N/A</c:v>
                </c:pt>
                <c:pt idx="8652">
                  <c:v>#N/A</c:v>
                </c:pt>
                <c:pt idx="8653">
                  <c:v>#N/A</c:v>
                </c:pt>
                <c:pt idx="8654">
                  <c:v>#N/A</c:v>
                </c:pt>
                <c:pt idx="8655">
                  <c:v>#N/A</c:v>
                </c:pt>
                <c:pt idx="8656">
                  <c:v>#N/A</c:v>
                </c:pt>
                <c:pt idx="8657">
                  <c:v>#N/A</c:v>
                </c:pt>
                <c:pt idx="8658">
                  <c:v>#N/A</c:v>
                </c:pt>
                <c:pt idx="8659">
                  <c:v>#N/A</c:v>
                </c:pt>
                <c:pt idx="8660">
                  <c:v>#N/A</c:v>
                </c:pt>
                <c:pt idx="8661">
                  <c:v>#N/A</c:v>
                </c:pt>
                <c:pt idx="8662">
                  <c:v>#N/A</c:v>
                </c:pt>
                <c:pt idx="8663">
                  <c:v>#N/A</c:v>
                </c:pt>
                <c:pt idx="8664">
                  <c:v>#N/A</c:v>
                </c:pt>
                <c:pt idx="8665">
                  <c:v>#N/A</c:v>
                </c:pt>
                <c:pt idx="8666">
                  <c:v>#N/A</c:v>
                </c:pt>
                <c:pt idx="8667">
                  <c:v>#N/A</c:v>
                </c:pt>
                <c:pt idx="8668">
                  <c:v>#N/A</c:v>
                </c:pt>
                <c:pt idx="8669">
                  <c:v>#N/A</c:v>
                </c:pt>
                <c:pt idx="8670">
                  <c:v>#N/A</c:v>
                </c:pt>
                <c:pt idx="8671">
                  <c:v>#N/A</c:v>
                </c:pt>
                <c:pt idx="8672">
                  <c:v>#N/A</c:v>
                </c:pt>
                <c:pt idx="8673">
                  <c:v>#N/A</c:v>
                </c:pt>
                <c:pt idx="8674">
                  <c:v>#N/A</c:v>
                </c:pt>
                <c:pt idx="8675">
                  <c:v>#N/A</c:v>
                </c:pt>
                <c:pt idx="8676">
                  <c:v>#N/A</c:v>
                </c:pt>
                <c:pt idx="8677">
                  <c:v>#N/A</c:v>
                </c:pt>
                <c:pt idx="8678">
                  <c:v>#N/A</c:v>
                </c:pt>
                <c:pt idx="8679">
                  <c:v>#N/A</c:v>
                </c:pt>
                <c:pt idx="8680">
                  <c:v>#N/A</c:v>
                </c:pt>
                <c:pt idx="8681">
                  <c:v>#N/A</c:v>
                </c:pt>
                <c:pt idx="8682">
                  <c:v>#N/A</c:v>
                </c:pt>
                <c:pt idx="8683">
                  <c:v>#N/A</c:v>
                </c:pt>
                <c:pt idx="8684">
                  <c:v>#N/A</c:v>
                </c:pt>
                <c:pt idx="8685">
                  <c:v>#N/A</c:v>
                </c:pt>
                <c:pt idx="8686">
                  <c:v>#N/A</c:v>
                </c:pt>
                <c:pt idx="8687">
                  <c:v>#N/A</c:v>
                </c:pt>
                <c:pt idx="8688">
                  <c:v>#N/A</c:v>
                </c:pt>
                <c:pt idx="8689">
                  <c:v>#N/A</c:v>
                </c:pt>
                <c:pt idx="8690">
                  <c:v>#N/A</c:v>
                </c:pt>
                <c:pt idx="8691">
                  <c:v>#N/A</c:v>
                </c:pt>
                <c:pt idx="8692">
                  <c:v>#N/A</c:v>
                </c:pt>
                <c:pt idx="8693">
                  <c:v>#N/A</c:v>
                </c:pt>
                <c:pt idx="8694">
                  <c:v>#N/A</c:v>
                </c:pt>
                <c:pt idx="8695">
                  <c:v>#N/A</c:v>
                </c:pt>
                <c:pt idx="8696">
                  <c:v>#N/A</c:v>
                </c:pt>
                <c:pt idx="8697">
                  <c:v>#N/A</c:v>
                </c:pt>
                <c:pt idx="8698">
                  <c:v>#N/A</c:v>
                </c:pt>
                <c:pt idx="8699">
                  <c:v>#N/A</c:v>
                </c:pt>
                <c:pt idx="8700">
                  <c:v>#N/A</c:v>
                </c:pt>
                <c:pt idx="8701">
                  <c:v>#N/A</c:v>
                </c:pt>
                <c:pt idx="8702">
                  <c:v>#N/A</c:v>
                </c:pt>
                <c:pt idx="8703">
                  <c:v>#N/A</c:v>
                </c:pt>
                <c:pt idx="8704">
                  <c:v>#N/A</c:v>
                </c:pt>
                <c:pt idx="8705">
                  <c:v>#N/A</c:v>
                </c:pt>
                <c:pt idx="8706">
                  <c:v>#N/A</c:v>
                </c:pt>
                <c:pt idx="8707">
                  <c:v>#N/A</c:v>
                </c:pt>
                <c:pt idx="8708">
                  <c:v>#N/A</c:v>
                </c:pt>
                <c:pt idx="8709">
                  <c:v>#N/A</c:v>
                </c:pt>
                <c:pt idx="8710">
                  <c:v>#N/A</c:v>
                </c:pt>
                <c:pt idx="8711">
                  <c:v>#N/A</c:v>
                </c:pt>
                <c:pt idx="8712">
                  <c:v>#N/A</c:v>
                </c:pt>
                <c:pt idx="8713">
                  <c:v>#N/A</c:v>
                </c:pt>
                <c:pt idx="8714">
                  <c:v>#N/A</c:v>
                </c:pt>
                <c:pt idx="8715">
                  <c:v>#N/A</c:v>
                </c:pt>
                <c:pt idx="8716">
                  <c:v>#N/A</c:v>
                </c:pt>
                <c:pt idx="8717">
                  <c:v>#N/A</c:v>
                </c:pt>
                <c:pt idx="8718">
                  <c:v>#N/A</c:v>
                </c:pt>
                <c:pt idx="8719">
                  <c:v>#N/A</c:v>
                </c:pt>
                <c:pt idx="8720">
                  <c:v>#N/A</c:v>
                </c:pt>
                <c:pt idx="8721">
                  <c:v>#N/A</c:v>
                </c:pt>
                <c:pt idx="8722">
                  <c:v>#N/A</c:v>
                </c:pt>
                <c:pt idx="8723">
                  <c:v>#N/A</c:v>
                </c:pt>
                <c:pt idx="8724">
                  <c:v>#N/A</c:v>
                </c:pt>
                <c:pt idx="8725">
                  <c:v>#N/A</c:v>
                </c:pt>
                <c:pt idx="8726">
                  <c:v>#N/A</c:v>
                </c:pt>
                <c:pt idx="8727">
                  <c:v>#N/A</c:v>
                </c:pt>
                <c:pt idx="8728">
                  <c:v>#N/A</c:v>
                </c:pt>
                <c:pt idx="8729">
                  <c:v>#N/A</c:v>
                </c:pt>
                <c:pt idx="8730">
                  <c:v>#N/A</c:v>
                </c:pt>
                <c:pt idx="8731">
                  <c:v>#N/A</c:v>
                </c:pt>
                <c:pt idx="8732">
                  <c:v>#N/A</c:v>
                </c:pt>
                <c:pt idx="8733">
                  <c:v>#N/A</c:v>
                </c:pt>
                <c:pt idx="8734">
                  <c:v>#N/A</c:v>
                </c:pt>
                <c:pt idx="8735">
                  <c:v>#N/A</c:v>
                </c:pt>
                <c:pt idx="8736">
                  <c:v>#N/A</c:v>
                </c:pt>
                <c:pt idx="8737">
                  <c:v>#N/A</c:v>
                </c:pt>
                <c:pt idx="8738">
                  <c:v>#N/A</c:v>
                </c:pt>
                <c:pt idx="8739">
                  <c:v>#N/A</c:v>
                </c:pt>
                <c:pt idx="8740">
                  <c:v>#N/A</c:v>
                </c:pt>
                <c:pt idx="8741">
                  <c:v>#N/A</c:v>
                </c:pt>
                <c:pt idx="8742">
                  <c:v>#N/A</c:v>
                </c:pt>
                <c:pt idx="8743">
                  <c:v>#N/A</c:v>
                </c:pt>
                <c:pt idx="8744">
                  <c:v>#N/A</c:v>
                </c:pt>
                <c:pt idx="8745">
                  <c:v>#N/A</c:v>
                </c:pt>
                <c:pt idx="8746">
                  <c:v>#N/A</c:v>
                </c:pt>
                <c:pt idx="8747">
                  <c:v>#N/A</c:v>
                </c:pt>
                <c:pt idx="8748">
                  <c:v>#N/A</c:v>
                </c:pt>
                <c:pt idx="8749">
                  <c:v>#N/A</c:v>
                </c:pt>
                <c:pt idx="8750">
                  <c:v>#N/A</c:v>
                </c:pt>
                <c:pt idx="8751">
                  <c:v>#N/A</c:v>
                </c:pt>
                <c:pt idx="8752">
                  <c:v>#N/A</c:v>
                </c:pt>
                <c:pt idx="8753">
                  <c:v>#N/A</c:v>
                </c:pt>
                <c:pt idx="8754">
                  <c:v>#N/A</c:v>
                </c:pt>
                <c:pt idx="8755">
                  <c:v>#N/A</c:v>
                </c:pt>
                <c:pt idx="8756">
                  <c:v>#N/A</c:v>
                </c:pt>
                <c:pt idx="8757">
                  <c:v>#N/A</c:v>
                </c:pt>
                <c:pt idx="8758">
                  <c:v>#N/A</c:v>
                </c:pt>
                <c:pt idx="8759">
                  <c:v>#N/A</c:v>
                </c:pt>
                <c:pt idx="8760">
                  <c:v>#N/A</c:v>
                </c:pt>
                <c:pt idx="8761">
                  <c:v>#N/A</c:v>
                </c:pt>
                <c:pt idx="8762">
                  <c:v>#N/A</c:v>
                </c:pt>
                <c:pt idx="8763">
                  <c:v>#N/A</c:v>
                </c:pt>
                <c:pt idx="8764">
                  <c:v>#N/A</c:v>
                </c:pt>
                <c:pt idx="8765">
                  <c:v>#N/A</c:v>
                </c:pt>
                <c:pt idx="8766">
                  <c:v>#N/A</c:v>
                </c:pt>
                <c:pt idx="8767">
                  <c:v>#N/A</c:v>
                </c:pt>
                <c:pt idx="8768">
                  <c:v>#N/A</c:v>
                </c:pt>
                <c:pt idx="8769">
                  <c:v>#N/A</c:v>
                </c:pt>
                <c:pt idx="8770">
                  <c:v>#N/A</c:v>
                </c:pt>
                <c:pt idx="8771">
                  <c:v>#N/A</c:v>
                </c:pt>
                <c:pt idx="8772">
                  <c:v>#N/A</c:v>
                </c:pt>
                <c:pt idx="8773">
                  <c:v>#N/A</c:v>
                </c:pt>
                <c:pt idx="8774">
                  <c:v>#N/A</c:v>
                </c:pt>
                <c:pt idx="8775">
                  <c:v>#N/A</c:v>
                </c:pt>
                <c:pt idx="8776">
                  <c:v>#N/A</c:v>
                </c:pt>
                <c:pt idx="8777">
                  <c:v>#N/A</c:v>
                </c:pt>
                <c:pt idx="8778">
                  <c:v>#N/A</c:v>
                </c:pt>
                <c:pt idx="8779">
                  <c:v>#N/A</c:v>
                </c:pt>
                <c:pt idx="8780">
                  <c:v>#N/A</c:v>
                </c:pt>
                <c:pt idx="8781">
                  <c:v>#N/A</c:v>
                </c:pt>
                <c:pt idx="8782">
                  <c:v>#N/A</c:v>
                </c:pt>
                <c:pt idx="8783">
                  <c:v>#N/A</c:v>
                </c:pt>
                <c:pt idx="8784">
                  <c:v>#N/A</c:v>
                </c:pt>
                <c:pt idx="8785">
                  <c:v>#N/A</c:v>
                </c:pt>
                <c:pt idx="8786">
                  <c:v>#N/A</c:v>
                </c:pt>
                <c:pt idx="8787">
                  <c:v>#N/A</c:v>
                </c:pt>
                <c:pt idx="8788">
                  <c:v>#N/A</c:v>
                </c:pt>
                <c:pt idx="8789">
                  <c:v>#N/A</c:v>
                </c:pt>
                <c:pt idx="8790">
                  <c:v>#N/A</c:v>
                </c:pt>
                <c:pt idx="8791">
                  <c:v>#N/A</c:v>
                </c:pt>
                <c:pt idx="8792">
                  <c:v>#N/A</c:v>
                </c:pt>
                <c:pt idx="8793">
                  <c:v>#N/A</c:v>
                </c:pt>
                <c:pt idx="8794">
                  <c:v>#N/A</c:v>
                </c:pt>
                <c:pt idx="8795">
                  <c:v>#N/A</c:v>
                </c:pt>
                <c:pt idx="8796">
                  <c:v>#N/A</c:v>
                </c:pt>
                <c:pt idx="8797">
                  <c:v>#N/A</c:v>
                </c:pt>
                <c:pt idx="8798">
                  <c:v>#N/A</c:v>
                </c:pt>
                <c:pt idx="8799">
                  <c:v>#N/A</c:v>
                </c:pt>
                <c:pt idx="8800">
                  <c:v>#N/A</c:v>
                </c:pt>
                <c:pt idx="8801">
                  <c:v>#N/A</c:v>
                </c:pt>
                <c:pt idx="8802">
                  <c:v>#N/A</c:v>
                </c:pt>
                <c:pt idx="8803">
                  <c:v>#N/A</c:v>
                </c:pt>
                <c:pt idx="8804">
                  <c:v>#N/A</c:v>
                </c:pt>
                <c:pt idx="8805">
                  <c:v>#N/A</c:v>
                </c:pt>
                <c:pt idx="8806">
                  <c:v>#N/A</c:v>
                </c:pt>
                <c:pt idx="8807">
                  <c:v>#N/A</c:v>
                </c:pt>
                <c:pt idx="8808">
                  <c:v>#N/A</c:v>
                </c:pt>
                <c:pt idx="8809">
                  <c:v>#N/A</c:v>
                </c:pt>
                <c:pt idx="8810">
                  <c:v>#N/A</c:v>
                </c:pt>
                <c:pt idx="8811">
                  <c:v>#N/A</c:v>
                </c:pt>
                <c:pt idx="8812">
                  <c:v>#N/A</c:v>
                </c:pt>
                <c:pt idx="8813">
                  <c:v>#N/A</c:v>
                </c:pt>
                <c:pt idx="8814">
                  <c:v>#N/A</c:v>
                </c:pt>
                <c:pt idx="8815">
                  <c:v>#N/A</c:v>
                </c:pt>
                <c:pt idx="8816">
                  <c:v>#N/A</c:v>
                </c:pt>
                <c:pt idx="8817">
                  <c:v>#N/A</c:v>
                </c:pt>
                <c:pt idx="8818">
                  <c:v>#N/A</c:v>
                </c:pt>
                <c:pt idx="8819">
                  <c:v>#N/A</c:v>
                </c:pt>
                <c:pt idx="8820">
                  <c:v>#N/A</c:v>
                </c:pt>
                <c:pt idx="8821">
                  <c:v>#N/A</c:v>
                </c:pt>
                <c:pt idx="8822">
                  <c:v>#N/A</c:v>
                </c:pt>
                <c:pt idx="8823">
                  <c:v>#N/A</c:v>
                </c:pt>
                <c:pt idx="8824">
                  <c:v>#N/A</c:v>
                </c:pt>
                <c:pt idx="8825">
                  <c:v>#N/A</c:v>
                </c:pt>
                <c:pt idx="8826">
                  <c:v>#N/A</c:v>
                </c:pt>
                <c:pt idx="8827">
                  <c:v>#N/A</c:v>
                </c:pt>
                <c:pt idx="8828">
                  <c:v>#N/A</c:v>
                </c:pt>
                <c:pt idx="8829">
                  <c:v>#N/A</c:v>
                </c:pt>
                <c:pt idx="8830">
                  <c:v>#N/A</c:v>
                </c:pt>
                <c:pt idx="8831">
                  <c:v>#N/A</c:v>
                </c:pt>
                <c:pt idx="8832">
                  <c:v>#N/A</c:v>
                </c:pt>
                <c:pt idx="8833">
                  <c:v>#N/A</c:v>
                </c:pt>
                <c:pt idx="8834">
                  <c:v>#N/A</c:v>
                </c:pt>
                <c:pt idx="8835">
                  <c:v>#N/A</c:v>
                </c:pt>
                <c:pt idx="8836">
                  <c:v>#N/A</c:v>
                </c:pt>
                <c:pt idx="8837">
                  <c:v>#N/A</c:v>
                </c:pt>
                <c:pt idx="8838">
                  <c:v>#N/A</c:v>
                </c:pt>
                <c:pt idx="8839">
                  <c:v>#N/A</c:v>
                </c:pt>
                <c:pt idx="8840">
                  <c:v>#N/A</c:v>
                </c:pt>
                <c:pt idx="8841">
                  <c:v>#N/A</c:v>
                </c:pt>
                <c:pt idx="8842">
                  <c:v>#N/A</c:v>
                </c:pt>
                <c:pt idx="8843">
                  <c:v>#N/A</c:v>
                </c:pt>
                <c:pt idx="8844">
                  <c:v>#N/A</c:v>
                </c:pt>
                <c:pt idx="8845">
                  <c:v>#N/A</c:v>
                </c:pt>
                <c:pt idx="8846">
                  <c:v>#N/A</c:v>
                </c:pt>
                <c:pt idx="8847">
                  <c:v>#N/A</c:v>
                </c:pt>
                <c:pt idx="8848">
                  <c:v>#N/A</c:v>
                </c:pt>
                <c:pt idx="8849">
                  <c:v>#N/A</c:v>
                </c:pt>
                <c:pt idx="8850">
                  <c:v>#N/A</c:v>
                </c:pt>
                <c:pt idx="8851">
                  <c:v>#N/A</c:v>
                </c:pt>
                <c:pt idx="8852">
                  <c:v>#N/A</c:v>
                </c:pt>
                <c:pt idx="8853">
                  <c:v>#N/A</c:v>
                </c:pt>
                <c:pt idx="8854">
                  <c:v>#N/A</c:v>
                </c:pt>
                <c:pt idx="8855">
                  <c:v>#N/A</c:v>
                </c:pt>
                <c:pt idx="8856">
                  <c:v>#N/A</c:v>
                </c:pt>
                <c:pt idx="8857">
                  <c:v>#N/A</c:v>
                </c:pt>
                <c:pt idx="8858">
                  <c:v>#N/A</c:v>
                </c:pt>
                <c:pt idx="8859">
                  <c:v>#N/A</c:v>
                </c:pt>
                <c:pt idx="8860">
                  <c:v>#N/A</c:v>
                </c:pt>
                <c:pt idx="8861">
                  <c:v>#N/A</c:v>
                </c:pt>
                <c:pt idx="8862">
                  <c:v>#N/A</c:v>
                </c:pt>
                <c:pt idx="8863">
                  <c:v>#N/A</c:v>
                </c:pt>
                <c:pt idx="8864">
                  <c:v>#N/A</c:v>
                </c:pt>
                <c:pt idx="8865">
                  <c:v>#N/A</c:v>
                </c:pt>
                <c:pt idx="8866">
                  <c:v>#N/A</c:v>
                </c:pt>
                <c:pt idx="8867">
                  <c:v>#N/A</c:v>
                </c:pt>
                <c:pt idx="8868">
                  <c:v>#N/A</c:v>
                </c:pt>
                <c:pt idx="8869">
                  <c:v>#N/A</c:v>
                </c:pt>
                <c:pt idx="8870">
                  <c:v>#N/A</c:v>
                </c:pt>
                <c:pt idx="8871">
                  <c:v>#N/A</c:v>
                </c:pt>
                <c:pt idx="8872">
                  <c:v>#N/A</c:v>
                </c:pt>
                <c:pt idx="8873">
                  <c:v>#N/A</c:v>
                </c:pt>
                <c:pt idx="8874">
                  <c:v>#N/A</c:v>
                </c:pt>
                <c:pt idx="8875">
                  <c:v>#N/A</c:v>
                </c:pt>
                <c:pt idx="8876">
                  <c:v>#N/A</c:v>
                </c:pt>
                <c:pt idx="8877">
                  <c:v>#N/A</c:v>
                </c:pt>
                <c:pt idx="8878">
                  <c:v>#N/A</c:v>
                </c:pt>
                <c:pt idx="8879">
                  <c:v>#N/A</c:v>
                </c:pt>
                <c:pt idx="8880">
                  <c:v>#N/A</c:v>
                </c:pt>
                <c:pt idx="8881">
                  <c:v>#N/A</c:v>
                </c:pt>
                <c:pt idx="8882">
                  <c:v>#N/A</c:v>
                </c:pt>
                <c:pt idx="8883">
                  <c:v>#N/A</c:v>
                </c:pt>
                <c:pt idx="8884">
                  <c:v>#N/A</c:v>
                </c:pt>
                <c:pt idx="8885">
                  <c:v>#N/A</c:v>
                </c:pt>
                <c:pt idx="8886">
                  <c:v>#N/A</c:v>
                </c:pt>
                <c:pt idx="8887">
                  <c:v>#N/A</c:v>
                </c:pt>
                <c:pt idx="8888">
                  <c:v>#N/A</c:v>
                </c:pt>
                <c:pt idx="8889">
                  <c:v>#N/A</c:v>
                </c:pt>
                <c:pt idx="8890">
                  <c:v>#N/A</c:v>
                </c:pt>
                <c:pt idx="8891">
                  <c:v>#N/A</c:v>
                </c:pt>
                <c:pt idx="8892">
                  <c:v>#N/A</c:v>
                </c:pt>
                <c:pt idx="8893">
                  <c:v>#N/A</c:v>
                </c:pt>
                <c:pt idx="8894">
                  <c:v>#N/A</c:v>
                </c:pt>
                <c:pt idx="8895">
                  <c:v>#N/A</c:v>
                </c:pt>
                <c:pt idx="8896">
                  <c:v>#N/A</c:v>
                </c:pt>
                <c:pt idx="8897">
                  <c:v>#N/A</c:v>
                </c:pt>
                <c:pt idx="8898">
                  <c:v>#N/A</c:v>
                </c:pt>
                <c:pt idx="8899">
                  <c:v>#N/A</c:v>
                </c:pt>
                <c:pt idx="8900">
                  <c:v>#N/A</c:v>
                </c:pt>
                <c:pt idx="8901">
                  <c:v>#N/A</c:v>
                </c:pt>
                <c:pt idx="8902">
                  <c:v>#N/A</c:v>
                </c:pt>
                <c:pt idx="8903">
                  <c:v>#N/A</c:v>
                </c:pt>
                <c:pt idx="8904">
                  <c:v>#N/A</c:v>
                </c:pt>
                <c:pt idx="8905">
                  <c:v>#N/A</c:v>
                </c:pt>
                <c:pt idx="8906">
                  <c:v>#N/A</c:v>
                </c:pt>
                <c:pt idx="8907">
                  <c:v>#N/A</c:v>
                </c:pt>
                <c:pt idx="8908">
                  <c:v>#N/A</c:v>
                </c:pt>
                <c:pt idx="8909">
                  <c:v>#N/A</c:v>
                </c:pt>
                <c:pt idx="8910">
                  <c:v>#N/A</c:v>
                </c:pt>
                <c:pt idx="8911">
                  <c:v>#N/A</c:v>
                </c:pt>
                <c:pt idx="8912">
                  <c:v>#N/A</c:v>
                </c:pt>
                <c:pt idx="8913">
                  <c:v>#N/A</c:v>
                </c:pt>
                <c:pt idx="8914">
                  <c:v>#N/A</c:v>
                </c:pt>
                <c:pt idx="8915">
                  <c:v>#N/A</c:v>
                </c:pt>
                <c:pt idx="8916">
                  <c:v>#N/A</c:v>
                </c:pt>
                <c:pt idx="8917">
                  <c:v>#N/A</c:v>
                </c:pt>
                <c:pt idx="8918">
                  <c:v>#N/A</c:v>
                </c:pt>
                <c:pt idx="8919">
                  <c:v>#N/A</c:v>
                </c:pt>
                <c:pt idx="8920">
                  <c:v>#N/A</c:v>
                </c:pt>
                <c:pt idx="8921">
                  <c:v>#N/A</c:v>
                </c:pt>
                <c:pt idx="8922">
                  <c:v>#N/A</c:v>
                </c:pt>
                <c:pt idx="8923">
                  <c:v>#N/A</c:v>
                </c:pt>
                <c:pt idx="8924">
                  <c:v>#N/A</c:v>
                </c:pt>
                <c:pt idx="8925">
                  <c:v>#N/A</c:v>
                </c:pt>
                <c:pt idx="8926">
                  <c:v>#N/A</c:v>
                </c:pt>
                <c:pt idx="8927">
                  <c:v>#N/A</c:v>
                </c:pt>
                <c:pt idx="8928">
                  <c:v>#N/A</c:v>
                </c:pt>
                <c:pt idx="8929">
                  <c:v>#N/A</c:v>
                </c:pt>
                <c:pt idx="8930">
                  <c:v>#N/A</c:v>
                </c:pt>
                <c:pt idx="8931">
                  <c:v>#N/A</c:v>
                </c:pt>
                <c:pt idx="8932">
                  <c:v>#N/A</c:v>
                </c:pt>
                <c:pt idx="8933">
                  <c:v>#N/A</c:v>
                </c:pt>
                <c:pt idx="8934">
                  <c:v>#N/A</c:v>
                </c:pt>
                <c:pt idx="8935">
                  <c:v>#N/A</c:v>
                </c:pt>
                <c:pt idx="8936">
                  <c:v>#N/A</c:v>
                </c:pt>
                <c:pt idx="8937">
                  <c:v>#N/A</c:v>
                </c:pt>
                <c:pt idx="8938">
                  <c:v>#N/A</c:v>
                </c:pt>
                <c:pt idx="8939">
                  <c:v>#N/A</c:v>
                </c:pt>
                <c:pt idx="8940">
                  <c:v>#N/A</c:v>
                </c:pt>
                <c:pt idx="8941">
                  <c:v>#N/A</c:v>
                </c:pt>
                <c:pt idx="8942">
                  <c:v>#N/A</c:v>
                </c:pt>
                <c:pt idx="8943">
                  <c:v>#N/A</c:v>
                </c:pt>
                <c:pt idx="8944">
                  <c:v>#N/A</c:v>
                </c:pt>
                <c:pt idx="8945">
                  <c:v>#N/A</c:v>
                </c:pt>
                <c:pt idx="8946">
                  <c:v>#N/A</c:v>
                </c:pt>
                <c:pt idx="8947">
                  <c:v>#N/A</c:v>
                </c:pt>
                <c:pt idx="8948">
                  <c:v>#N/A</c:v>
                </c:pt>
                <c:pt idx="8949">
                  <c:v>#N/A</c:v>
                </c:pt>
                <c:pt idx="8950">
                  <c:v>#N/A</c:v>
                </c:pt>
                <c:pt idx="8951">
                  <c:v>#N/A</c:v>
                </c:pt>
                <c:pt idx="8952">
                  <c:v>#N/A</c:v>
                </c:pt>
                <c:pt idx="8953">
                  <c:v>#N/A</c:v>
                </c:pt>
                <c:pt idx="8954">
                  <c:v>#N/A</c:v>
                </c:pt>
                <c:pt idx="8955">
                  <c:v>#N/A</c:v>
                </c:pt>
                <c:pt idx="8956">
                  <c:v>#N/A</c:v>
                </c:pt>
                <c:pt idx="8957">
                  <c:v>#N/A</c:v>
                </c:pt>
                <c:pt idx="8958">
                  <c:v>#N/A</c:v>
                </c:pt>
                <c:pt idx="8959">
                  <c:v>#N/A</c:v>
                </c:pt>
                <c:pt idx="8960">
                  <c:v>#N/A</c:v>
                </c:pt>
                <c:pt idx="8961">
                  <c:v>#N/A</c:v>
                </c:pt>
                <c:pt idx="8962">
                  <c:v>#N/A</c:v>
                </c:pt>
                <c:pt idx="8963">
                  <c:v>#N/A</c:v>
                </c:pt>
                <c:pt idx="8964">
                  <c:v>#N/A</c:v>
                </c:pt>
                <c:pt idx="8965">
                  <c:v>#N/A</c:v>
                </c:pt>
                <c:pt idx="8966">
                  <c:v>#N/A</c:v>
                </c:pt>
                <c:pt idx="8967">
                  <c:v>#N/A</c:v>
                </c:pt>
                <c:pt idx="8968">
                  <c:v>#N/A</c:v>
                </c:pt>
                <c:pt idx="8969">
                  <c:v>#N/A</c:v>
                </c:pt>
                <c:pt idx="8970">
                  <c:v>#N/A</c:v>
                </c:pt>
                <c:pt idx="8971">
                  <c:v>#N/A</c:v>
                </c:pt>
                <c:pt idx="8972">
                  <c:v>#N/A</c:v>
                </c:pt>
                <c:pt idx="8973">
                  <c:v>#N/A</c:v>
                </c:pt>
                <c:pt idx="8974">
                  <c:v>#N/A</c:v>
                </c:pt>
                <c:pt idx="8975">
                  <c:v>#N/A</c:v>
                </c:pt>
                <c:pt idx="8976">
                  <c:v>#N/A</c:v>
                </c:pt>
                <c:pt idx="8977">
                  <c:v>#N/A</c:v>
                </c:pt>
                <c:pt idx="8978">
                  <c:v>#N/A</c:v>
                </c:pt>
                <c:pt idx="8979">
                  <c:v>#N/A</c:v>
                </c:pt>
                <c:pt idx="8980">
                  <c:v>#N/A</c:v>
                </c:pt>
                <c:pt idx="8981">
                  <c:v>#N/A</c:v>
                </c:pt>
                <c:pt idx="8982">
                  <c:v>#N/A</c:v>
                </c:pt>
                <c:pt idx="8983">
                  <c:v>#N/A</c:v>
                </c:pt>
                <c:pt idx="8984">
                  <c:v>#N/A</c:v>
                </c:pt>
                <c:pt idx="8985">
                  <c:v>#N/A</c:v>
                </c:pt>
                <c:pt idx="8986">
                  <c:v>#N/A</c:v>
                </c:pt>
                <c:pt idx="8987">
                  <c:v>#N/A</c:v>
                </c:pt>
                <c:pt idx="8988">
                  <c:v>#N/A</c:v>
                </c:pt>
                <c:pt idx="8989">
                  <c:v>#N/A</c:v>
                </c:pt>
                <c:pt idx="8990">
                  <c:v>#N/A</c:v>
                </c:pt>
                <c:pt idx="8991">
                  <c:v>#N/A</c:v>
                </c:pt>
                <c:pt idx="8992">
                  <c:v>#N/A</c:v>
                </c:pt>
                <c:pt idx="8993">
                  <c:v>#N/A</c:v>
                </c:pt>
                <c:pt idx="8994">
                  <c:v>#N/A</c:v>
                </c:pt>
                <c:pt idx="8995">
                  <c:v>#N/A</c:v>
                </c:pt>
                <c:pt idx="8996">
                  <c:v>#N/A</c:v>
                </c:pt>
                <c:pt idx="8997">
                  <c:v>#N/A</c:v>
                </c:pt>
                <c:pt idx="8998">
                  <c:v>#N/A</c:v>
                </c:pt>
                <c:pt idx="8999">
                  <c:v>#N/A</c:v>
                </c:pt>
                <c:pt idx="9000">
                  <c:v>#N/A</c:v>
                </c:pt>
                <c:pt idx="9001">
                  <c:v>#N/A</c:v>
                </c:pt>
                <c:pt idx="9002">
                  <c:v>#N/A</c:v>
                </c:pt>
                <c:pt idx="9003">
                  <c:v>#N/A</c:v>
                </c:pt>
                <c:pt idx="9004">
                  <c:v>#N/A</c:v>
                </c:pt>
                <c:pt idx="9005">
                  <c:v>#N/A</c:v>
                </c:pt>
                <c:pt idx="9006">
                  <c:v>#N/A</c:v>
                </c:pt>
                <c:pt idx="9007">
                  <c:v>#N/A</c:v>
                </c:pt>
                <c:pt idx="9008">
                  <c:v>#N/A</c:v>
                </c:pt>
                <c:pt idx="9009">
                  <c:v>#N/A</c:v>
                </c:pt>
                <c:pt idx="9010">
                  <c:v>#N/A</c:v>
                </c:pt>
                <c:pt idx="9011">
                  <c:v>#N/A</c:v>
                </c:pt>
                <c:pt idx="9012">
                  <c:v>#N/A</c:v>
                </c:pt>
                <c:pt idx="9013">
                  <c:v>#N/A</c:v>
                </c:pt>
                <c:pt idx="9014">
                  <c:v>#N/A</c:v>
                </c:pt>
                <c:pt idx="9015">
                  <c:v>#N/A</c:v>
                </c:pt>
                <c:pt idx="9016">
                  <c:v>#N/A</c:v>
                </c:pt>
                <c:pt idx="9017">
                  <c:v>#N/A</c:v>
                </c:pt>
                <c:pt idx="9018">
                  <c:v>#N/A</c:v>
                </c:pt>
                <c:pt idx="9019">
                  <c:v>#N/A</c:v>
                </c:pt>
                <c:pt idx="9020">
                  <c:v>#N/A</c:v>
                </c:pt>
                <c:pt idx="9021">
                  <c:v>#N/A</c:v>
                </c:pt>
                <c:pt idx="9022">
                  <c:v>#N/A</c:v>
                </c:pt>
                <c:pt idx="9023">
                  <c:v>#N/A</c:v>
                </c:pt>
                <c:pt idx="9024">
                  <c:v>#N/A</c:v>
                </c:pt>
                <c:pt idx="9025">
                  <c:v>#N/A</c:v>
                </c:pt>
                <c:pt idx="9026">
                  <c:v>#N/A</c:v>
                </c:pt>
                <c:pt idx="9027">
                  <c:v>#N/A</c:v>
                </c:pt>
                <c:pt idx="9028">
                  <c:v>#N/A</c:v>
                </c:pt>
                <c:pt idx="9029">
                  <c:v>#N/A</c:v>
                </c:pt>
                <c:pt idx="9030">
                  <c:v>#N/A</c:v>
                </c:pt>
                <c:pt idx="9031">
                  <c:v>#N/A</c:v>
                </c:pt>
                <c:pt idx="9032">
                  <c:v>#N/A</c:v>
                </c:pt>
                <c:pt idx="9033">
                  <c:v>#N/A</c:v>
                </c:pt>
                <c:pt idx="9034">
                  <c:v>#N/A</c:v>
                </c:pt>
                <c:pt idx="9035">
                  <c:v>#N/A</c:v>
                </c:pt>
                <c:pt idx="9036">
                  <c:v>#N/A</c:v>
                </c:pt>
                <c:pt idx="9037">
                  <c:v>#N/A</c:v>
                </c:pt>
                <c:pt idx="9038">
                  <c:v>#N/A</c:v>
                </c:pt>
                <c:pt idx="9039">
                  <c:v>#N/A</c:v>
                </c:pt>
                <c:pt idx="9040">
                  <c:v>#N/A</c:v>
                </c:pt>
                <c:pt idx="9041">
                  <c:v>#N/A</c:v>
                </c:pt>
                <c:pt idx="9042">
                  <c:v>#N/A</c:v>
                </c:pt>
                <c:pt idx="9043">
                  <c:v>#N/A</c:v>
                </c:pt>
                <c:pt idx="9044">
                  <c:v>#N/A</c:v>
                </c:pt>
                <c:pt idx="9045">
                  <c:v>#N/A</c:v>
                </c:pt>
                <c:pt idx="9046">
                  <c:v>#N/A</c:v>
                </c:pt>
                <c:pt idx="9047">
                  <c:v>#N/A</c:v>
                </c:pt>
                <c:pt idx="9048">
                  <c:v>#N/A</c:v>
                </c:pt>
                <c:pt idx="9049">
                  <c:v>#N/A</c:v>
                </c:pt>
                <c:pt idx="9050">
                  <c:v>#N/A</c:v>
                </c:pt>
                <c:pt idx="9051">
                  <c:v>#N/A</c:v>
                </c:pt>
                <c:pt idx="9052">
                  <c:v>#N/A</c:v>
                </c:pt>
                <c:pt idx="9053">
                  <c:v>#N/A</c:v>
                </c:pt>
                <c:pt idx="9054">
                  <c:v>#N/A</c:v>
                </c:pt>
                <c:pt idx="9055">
                  <c:v>#N/A</c:v>
                </c:pt>
                <c:pt idx="9056">
                  <c:v>#N/A</c:v>
                </c:pt>
                <c:pt idx="9057">
                  <c:v>#N/A</c:v>
                </c:pt>
                <c:pt idx="9058">
                  <c:v>#N/A</c:v>
                </c:pt>
                <c:pt idx="9059">
                  <c:v>#N/A</c:v>
                </c:pt>
                <c:pt idx="9060">
                  <c:v>#N/A</c:v>
                </c:pt>
                <c:pt idx="9061">
                  <c:v>#N/A</c:v>
                </c:pt>
                <c:pt idx="9062">
                  <c:v>#N/A</c:v>
                </c:pt>
                <c:pt idx="9063">
                  <c:v>#N/A</c:v>
                </c:pt>
                <c:pt idx="9064">
                  <c:v>#N/A</c:v>
                </c:pt>
                <c:pt idx="9065">
                  <c:v>#N/A</c:v>
                </c:pt>
                <c:pt idx="9066">
                  <c:v>#N/A</c:v>
                </c:pt>
                <c:pt idx="9067">
                  <c:v>#N/A</c:v>
                </c:pt>
                <c:pt idx="9068">
                  <c:v>#N/A</c:v>
                </c:pt>
                <c:pt idx="9069">
                  <c:v>#N/A</c:v>
                </c:pt>
                <c:pt idx="9070">
                  <c:v>#N/A</c:v>
                </c:pt>
                <c:pt idx="9071">
                  <c:v>#N/A</c:v>
                </c:pt>
                <c:pt idx="9072">
                  <c:v>#N/A</c:v>
                </c:pt>
                <c:pt idx="9073">
                  <c:v>#N/A</c:v>
                </c:pt>
                <c:pt idx="9074">
                  <c:v>#N/A</c:v>
                </c:pt>
                <c:pt idx="9075">
                  <c:v>#N/A</c:v>
                </c:pt>
                <c:pt idx="9076">
                  <c:v>#N/A</c:v>
                </c:pt>
                <c:pt idx="9077">
                  <c:v>#N/A</c:v>
                </c:pt>
                <c:pt idx="9078">
                  <c:v>#N/A</c:v>
                </c:pt>
                <c:pt idx="9079">
                  <c:v>#N/A</c:v>
                </c:pt>
                <c:pt idx="9080">
                  <c:v>#N/A</c:v>
                </c:pt>
                <c:pt idx="9081">
                  <c:v>#N/A</c:v>
                </c:pt>
                <c:pt idx="9082">
                  <c:v>#N/A</c:v>
                </c:pt>
                <c:pt idx="9083">
                  <c:v>#N/A</c:v>
                </c:pt>
                <c:pt idx="9084">
                  <c:v>#N/A</c:v>
                </c:pt>
                <c:pt idx="9085">
                  <c:v>#N/A</c:v>
                </c:pt>
                <c:pt idx="9086">
                  <c:v>#N/A</c:v>
                </c:pt>
                <c:pt idx="9087">
                  <c:v>#N/A</c:v>
                </c:pt>
                <c:pt idx="9088">
                  <c:v>#N/A</c:v>
                </c:pt>
                <c:pt idx="9089">
                  <c:v>#N/A</c:v>
                </c:pt>
                <c:pt idx="9090">
                  <c:v>#N/A</c:v>
                </c:pt>
                <c:pt idx="9091">
                  <c:v>#N/A</c:v>
                </c:pt>
                <c:pt idx="9092">
                  <c:v>#N/A</c:v>
                </c:pt>
                <c:pt idx="9093">
                  <c:v>#N/A</c:v>
                </c:pt>
                <c:pt idx="9094">
                  <c:v>#N/A</c:v>
                </c:pt>
                <c:pt idx="9095">
                  <c:v>#N/A</c:v>
                </c:pt>
                <c:pt idx="9096">
                  <c:v>#N/A</c:v>
                </c:pt>
                <c:pt idx="9097">
                  <c:v>#N/A</c:v>
                </c:pt>
                <c:pt idx="9098">
                  <c:v>#N/A</c:v>
                </c:pt>
                <c:pt idx="9099">
                  <c:v>#N/A</c:v>
                </c:pt>
                <c:pt idx="9100">
                  <c:v>#N/A</c:v>
                </c:pt>
                <c:pt idx="9101">
                  <c:v>#N/A</c:v>
                </c:pt>
                <c:pt idx="9102">
                  <c:v>#N/A</c:v>
                </c:pt>
                <c:pt idx="9103">
                  <c:v>#N/A</c:v>
                </c:pt>
                <c:pt idx="9104">
                  <c:v>#N/A</c:v>
                </c:pt>
                <c:pt idx="9105">
                  <c:v>#N/A</c:v>
                </c:pt>
                <c:pt idx="9106">
                  <c:v>#N/A</c:v>
                </c:pt>
                <c:pt idx="9107">
                  <c:v>#N/A</c:v>
                </c:pt>
                <c:pt idx="9108">
                  <c:v>#N/A</c:v>
                </c:pt>
                <c:pt idx="9109">
                  <c:v>#N/A</c:v>
                </c:pt>
                <c:pt idx="9110">
                  <c:v>#N/A</c:v>
                </c:pt>
                <c:pt idx="9111">
                  <c:v>#N/A</c:v>
                </c:pt>
                <c:pt idx="9112">
                  <c:v>#N/A</c:v>
                </c:pt>
                <c:pt idx="9113">
                  <c:v>#N/A</c:v>
                </c:pt>
                <c:pt idx="9114">
                  <c:v>#N/A</c:v>
                </c:pt>
                <c:pt idx="9115">
                  <c:v>#N/A</c:v>
                </c:pt>
                <c:pt idx="9116">
                  <c:v>#N/A</c:v>
                </c:pt>
                <c:pt idx="9117">
                  <c:v>#N/A</c:v>
                </c:pt>
                <c:pt idx="9118">
                  <c:v>#N/A</c:v>
                </c:pt>
                <c:pt idx="9119">
                  <c:v>#N/A</c:v>
                </c:pt>
                <c:pt idx="9120">
                  <c:v>#N/A</c:v>
                </c:pt>
                <c:pt idx="9121">
                  <c:v>#N/A</c:v>
                </c:pt>
                <c:pt idx="9122">
                  <c:v>#N/A</c:v>
                </c:pt>
                <c:pt idx="9123">
                  <c:v>#N/A</c:v>
                </c:pt>
                <c:pt idx="9124">
                  <c:v>#N/A</c:v>
                </c:pt>
                <c:pt idx="9125">
                  <c:v>#N/A</c:v>
                </c:pt>
                <c:pt idx="9126">
                  <c:v>#N/A</c:v>
                </c:pt>
                <c:pt idx="9127">
                  <c:v>#N/A</c:v>
                </c:pt>
                <c:pt idx="9128">
                  <c:v>#N/A</c:v>
                </c:pt>
                <c:pt idx="9129">
                  <c:v>#N/A</c:v>
                </c:pt>
                <c:pt idx="9130">
                  <c:v>#N/A</c:v>
                </c:pt>
                <c:pt idx="9131">
                  <c:v>#N/A</c:v>
                </c:pt>
                <c:pt idx="9132">
                  <c:v>#N/A</c:v>
                </c:pt>
                <c:pt idx="9133">
                  <c:v>#N/A</c:v>
                </c:pt>
                <c:pt idx="9134">
                  <c:v>#N/A</c:v>
                </c:pt>
                <c:pt idx="9135">
                  <c:v>#N/A</c:v>
                </c:pt>
                <c:pt idx="9136">
                  <c:v>#N/A</c:v>
                </c:pt>
                <c:pt idx="9137">
                  <c:v>#N/A</c:v>
                </c:pt>
                <c:pt idx="9138">
                  <c:v>#N/A</c:v>
                </c:pt>
                <c:pt idx="9139">
                  <c:v>#N/A</c:v>
                </c:pt>
                <c:pt idx="9140">
                  <c:v>#N/A</c:v>
                </c:pt>
                <c:pt idx="9141">
                  <c:v>#N/A</c:v>
                </c:pt>
                <c:pt idx="9142">
                  <c:v>#N/A</c:v>
                </c:pt>
                <c:pt idx="9143">
                  <c:v>#N/A</c:v>
                </c:pt>
                <c:pt idx="9144">
                  <c:v>#N/A</c:v>
                </c:pt>
                <c:pt idx="9145">
                  <c:v>#N/A</c:v>
                </c:pt>
                <c:pt idx="9146">
                  <c:v>#N/A</c:v>
                </c:pt>
                <c:pt idx="9147">
                  <c:v>#N/A</c:v>
                </c:pt>
                <c:pt idx="9148">
                  <c:v>#N/A</c:v>
                </c:pt>
                <c:pt idx="9149">
                  <c:v>#N/A</c:v>
                </c:pt>
                <c:pt idx="9150">
                  <c:v>#N/A</c:v>
                </c:pt>
                <c:pt idx="9151">
                  <c:v>#N/A</c:v>
                </c:pt>
                <c:pt idx="9152">
                  <c:v>#N/A</c:v>
                </c:pt>
                <c:pt idx="9153">
                  <c:v>#N/A</c:v>
                </c:pt>
                <c:pt idx="9154">
                  <c:v>#N/A</c:v>
                </c:pt>
                <c:pt idx="9155">
                  <c:v>#N/A</c:v>
                </c:pt>
                <c:pt idx="9156">
                  <c:v>#N/A</c:v>
                </c:pt>
                <c:pt idx="9157">
                  <c:v>#N/A</c:v>
                </c:pt>
                <c:pt idx="9158">
                  <c:v>#N/A</c:v>
                </c:pt>
                <c:pt idx="9159">
                  <c:v>#N/A</c:v>
                </c:pt>
                <c:pt idx="9160">
                  <c:v>#N/A</c:v>
                </c:pt>
                <c:pt idx="9161">
                  <c:v>#N/A</c:v>
                </c:pt>
                <c:pt idx="9162">
                  <c:v>#N/A</c:v>
                </c:pt>
                <c:pt idx="9163">
                  <c:v>#N/A</c:v>
                </c:pt>
                <c:pt idx="9164">
                  <c:v>#N/A</c:v>
                </c:pt>
                <c:pt idx="9165">
                  <c:v>#N/A</c:v>
                </c:pt>
                <c:pt idx="9166">
                  <c:v>#N/A</c:v>
                </c:pt>
                <c:pt idx="9167">
                  <c:v>#N/A</c:v>
                </c:pt>
                <c:pt idx="9168">
                  <c:v>#N/A</c:v>
                </c:pt>
                <c:pt idx="9169">
                  <c:v>#N/A</c:v>
                </c:pt>
                <c:pt idx="9170">
                  <c:v>#N/A</c:v>
                </c:pt>
                <c:pt idx="9171">
                  <c:v>#N/A</c:v>
                </c:pt>
                <c:pt idx="9172">
                  <c:v>#N/A</c:v>
                </c:pt>
                <c:pt idx="9173">
                  <c:v>#N/A</c:v>
                </c:pt>
                <c:pt idx="9174">
                  <c:v>#N/A</c:v>
                </c:pt>
                <c:pt idx="9175">
                  <c:v>#N/A</c:v>
                </c:pt>
                <c:pt idx="9176">
                  <c:v>#N/A</c:v>
                </c:pt>
                <c:pt idx="9177">
                  <c:v>#N/A</c:v>
                </c:pt>
                <c:pt idx="9178">
                  <c:v>#N/A</c:v>
                </c:pt>
                <c:pt idx="9179">
                  <c:v>#N/A</c:v>
                </c:pt>
                <c:pt idx="9180">
                  <c:v>#N/A</c:v>
                </c:pt>
                <c:pt idx="9181">
                  <c:v>#N/A</c:v>
                </c:pt>
                <c:pt idx="9182">
                  <c:v>#N/A</c:v>
                </c:pt>
                <c:pt idx="9183">
                  <c:v>#N/A</c:v>
                </c:pt>
                <c:pt idx="9184">
                  <c:v>#N/A</c:v>
                </c:pt>
                <c:pt idx="9185">
                  <c:v>#N/A</c:v>
                </c:pt>
                <c:pt idx="9186">
                  <c:v>#N/A</c:v>
                </c:pt>
                <c:pt idx="9187">
                  <c:v>#N/A</c:v>
                </c:pt>
                <c:pt idx="9188">
                  <c:v>#N/A</c:v>
                </c:pt>
                <c:pt idx="9189">
                  <c:v>#N/A</c:v>
                </c:pt>
                <c:pt idx="9190">
                  <c:v>#N/A</c:v>
                </c:pt>
                <c:pt idx="9191">
                  <c:v>#N/A</c:v>
                </c:pt>
                <c:pt idx="9192">
                  <c:v>#N/A</c:v>
                </c:pt>
                <c:pt idx="9193">
                  <c:v>#N/A</c:v>
                </c:pt>
                <c:pt idx="9194">
                  <c:v>#N/A</c:v>
                </c:pt>
                <c:pt idx="9195">
                  <c:v>#N/A</c:v>
                </c:pt>
                <c:pt idx="9196">
                  <c:v>#N/A</c:v>
                </c:pt>
                <c:pt idx="9197">
                  <c:v>#N/A</c:v>
                </c:pt>
                <c:pt idx="9198">
                  <c:v>#N/A</c:v>
                </c:pt>
                <c:pt idx="9199">
                  <c:v>#N/A</c:v>
                </c:pt>
                <c:pt idx="9200">
                  <c:v>#N/A</c:v>
                </c:pt>
                <c:pt idx="9201">
                  <c:v>#N/A</c:v>
                </c:pt>
                <c:pt idx="9202">
                  <c:v>#N/A</c:v>
                </c:pt>
                <c:pt idx="9203">
                  <c:v>#N/A</c:v>
                </c:pt>
                <c:pt idx="9204">
                  <c:v>#N/A</c:v>
                </c:pt>
                <c:pt idx="9205">
                  <c:v>#N/A</c:v>
                </c:pt>
                <c:pt idx="9206">
                  <c:v>#N/A</c:v>
                </c:pt>
                <c:pt idx="9207">
                  <c:v>#N/A</c:v>
                </c:pt>
                <c:pt idx="9208">
                  <c:v>#N/A</c:v>
                </c:pt>
                <c:pt idx="9209">
                  <c:v>#N/A</c:v>
                </c:pt>
                <c:pt idx="9210">
                  <c:v>#N/A</c:v>
                </c:pt>
                <c:pt idx="9211">
                  <c:v>#N/A</c:v>
                </c:pt>
                <c:pt idx="9212">
                  <c:v>#N/A</c:v>
                </c:pt>
                <c:pt idx="9213">
                  <c:v>#N/A</c:v>
                </c:pt>
                <c:pt idx="9214">
                  <c:v>#N/A</c:v>
                </c:pt>
                <c:pt idx="9215">
                  <c:v>#N/A</c:v>
                </c:pt>
                <c:pt idx="9216">
                  <c:v>#N/A</c:v>
                </c:pt>
                <c:pt idx="9217">
                  <c:v>#N/A</c:v>
                </c:pt>
                <c:pt idx="9218">
                  <c:v>#N/A</c:v>
                </c:pt>
                <c:pt idx="9219">
                  <c:v>#N/A</c:v>
                </c:pt>
                <c:pt idx="9220">
                  <c:v>#N/A</c:v>
                </c:pt>
                <c:pt idx="9221">
                  <c:v>#N/A</c:v>
                </c:pt>
                <c:pt idx="9222">
                  <c:v>#N/A</c:v>
                </c:pt>
                <c:pt idx="9223">
                  <c:v>#N/A</c:v>
                </c:pt>
                <c:pt idx="9224">
                  <c:v>#N/A</c:v>
                </c:pt>
                <c:pt idx="9225">
                  <c:v>#N/A</c:v>
                </c:pt>
                <c:pt idx="9226">
                  <c:v>#N/A</c:v>
                </c:pt>
                <c:pt idx="9227">
                  <c:v>#N/A</c:v>
                </c:pt>
                <c:pt idx="9228">
                  <c:v>#N/A</c:v>
                </c:pt>
                <c:pt idx="9229">
                  <c:v>#N/A</c:v>
                </c:pt>
                <c:pt idx="9230">
                  <c:v>#N/A</c:v>
                </c:pt>
                <c:pt idx="9231">
                  <c:v>#N/A</c:v>
                </c:pt>
                <c:pt idx="9232">
                  <c:v>#N/A</c:v>
                </c:pt>
                <c:pt idx="9233">
                  <c:v>#N/A</c:v>
                </c:pt>
                <c:pt idx="9234">
                  <c:v>#N/A</c:v>
                </c:pt>
                <c:pt idx="9235">
                  <c:v>#N/A</c:v>
                </c:pt>
                <c:pt idx="9236">
                  <c:v>#N/A</c:v>
                </c:pt>
                <c:pt idx="9237">
                  <c:v>#N/A</c:v>
                </c:pt>
                <c:pt idx="9238">
                  <c:v>#N/A</c:v>
                </c:pt>
                <c:pt idx="9239">
                  <c:v>#N/A</c:v>
                </c:pt>
                <c:pt idx="9240">
                  <c:v>#N/A</c:v>
                </c:pt>
                <c:pt idx="9241">
                  <c:v>#N/A</c:v>
                </c:pt>
                <c:pt idx="9242">
                  <c:v>#N/A</c:v>
                </c:pt>
                <c:pt idx="9243">
                  <c:v>#N/A</c:v>
                </c:pt>
                <c:pt idx="9244">
                  <c:v>#N/A</c:v>
                </c:pt>
                <c:pt idx="9245">
                  <c:v>#N/A</c:v>
                </c:pt>
                <c:pt idx="9246">
                  <c:v>#N/A</c:v>
                </c:pt>
                <c:pt idx="9247">
                  <c:v>#N/A</c:v>
                </c:pt>
                <c:pt idx="9248">
                  <c:v>#N/A</c:v>
                </c:pt>
                <c:pt idx="9249">
                  <c:v>#N/A</c:v>
                </c:pt>
                <c:pt idx="9250">
                  <c:v>#N/A</c:v>
                </c:pt>
                <c:pt idx="9251">
                  <c:v>#N/A</c:v>
                </c:pt>
                <c:pt idx="9252">
                  <c:v>#N/A</c:v>
                </c:pt>
                <c:pt idx="9253">
                  <c:v>#N/A</c:v>
                </c:pt>
                <c:pt idx="9254">
                  <c:v>#N/A</c:v>
                </c:pt>
                <c:pt idx="9255">
                  <c:v>#N/A</c:v>
                </c:pt>
                <c:pt idx="9256">
                  <c:v>#N/A</c:v>
                </c:pt>
                <c:pt idx="9257">
                  <c:v>#N/A</c:v>
                </c:pt>
                <c:pt idx="9258">
                  <c:v>#N/A</c:v>
                </c:pt>
                <c:pt idx="9259">
                  <c:v>#N/A</c:v>
                </c:pt>
                <c:pt idx="9260">
                  <c:v>#N/A</c:v>
                </c:pt>
                <c:pt idx="9261">
                  <c:v>#N/A</c:v>
                </c:pt>
                <c:pt idx="9262">
                  <c:v>#N/A</c:v>
                </c:pt>
                <c:pt idx="9263">
                  <c:v>#N/A</c:v>
                </c:pt>
                <c:pt idx="9264">
                  <c:v>#N/A</c:v>
                </c:pt>
                <c:pt idx="9265">
                  <c:v>#N/A</c:v>
                </c:pt>
                <c:pt idx="9266">
                  <c:v>#N/A</c:v>
                </c:pt>
                <c:pt idx="9267">
                  <c:v>#N/A</c:v>
                </c:pt>
                <c:pt idx="9268">
                  <c:v>#N/A</c:v>
                </c:pt>
                <c:pt idx="9269">
                  <c:v>#N/A</c:v>
                </c:pt>
                <c:pt idx="9270">
                  <c:v>#N/A</c:v>
                </c:pt>
                <c:pt idx="9271">
                  <c:v>#N/A</c:v>
                </c:pt>
                <c:pt idx="9272">
                  <c:v>#N/A</c:v>
                </c:pt>
                <c:pt idx="9273">
                  <c:v>#N/A</c:v>
                </c:pt>
                <c:pt idx="9274">
                  <c:v>#N/A</c:v>
                </c:pt>
                <c:pt idx="9275">
                  <c:v>#N/A</c:v>
                </c:pt>
                <c:pt idx="9276">
                  <c:v>#N/A</c:v>
                </c:pt>
                <c:pt idx="9277">
                  <c:v>#N/A</c:v>
                </c:pt>
                <c:pt idx="9278">
                  <c:v>#N/A</c:v>
                </c:pt>
                <c:pt idx="9279">
                  <c:v>#N/A</c:v>
                </c:pt>
                <c:pt idx="9280">
                  <c:v>#N/A</c:v>
                </c:pt>
                <c:pt idx="9281">
                  <c:v>#N/A</c:v>
                </c:pt>
                <c:pt idx="9282">
                  <c:v>#N/A</c:v>
                </c:pt>
                <c:pt idx="9283">
                  <c:v>#N/A</c:v>
                </c:pt>
                <c:pt idx="9284">
                  <c:v>#N/A</c:v>
                </c:pt>
                <c:pt idx="9285">
                  <c:v>#N/A</c:v>
                </c:pt>
                <c:pt idx="9286">
                  <c:v>#N/A</c:v>
                </c:pt>
                <c:pt idx="9287">
                  <c:v>#N/A</c:v>
                </c:pt>
                <c:pt idx="9288">
                  <c:v>#N/A</c:v>
                </c:pt>
                <c:pt idx="9289">
                  <c:v>#N/A</c:v>
                </c:pt>
                <c:pt idx="9290">
                  <c:v>#N/A</c:v>
                </c:pt>
                <c:pt idx="9291">
                  <c:v>#N/A</c:v>
                </c:pt>
                <c:pt idx="9292">
                  <c:v>#N/A</c:v>
                </c:pt>
                <c:pt idx="9293">
                  <c:v>#N/A</c:v>
                </c:pt>
                <c:pt idx="9294">
                  <c:v>#N/A</c:v>
                </c:pt>
                <c:pt idx="9295">
                  <c:v>#N/A</c:v>
                </c:pt>
                <c:pt idx="9296">
                  <c:v>#N/A</c:v>
                </c:pt>
                <c:pt idx="9297">
                  <c:v>#N/A</c:v>
                </c:pt>
                <c:pt idx="9298">
                  <c:v>#N/A</c:v>
                </c:pt>
                <c:pt idx="9299">
                  <c:v>#N/A</c:v>
                </c:pt>
                <c:pt idx="9300">
                  <c:v>#N/A</c:v>
                </c:pt>
                <c:pt idx="9301">
                  <c:v>#N/A</c:v>
                </c:pt>
                <c:pt idx="9302">
                  <c:v>#N/A</c:v>
                </c:pt>
                <c:pt idx="9303">
                  <c:v>#N/A</c:v>
                </c:pt>
                <c:pt idx="9304">
                  <c:v>#N/A</c:v>
                </c:pt>
                <c:pt idx="9305">
                  <c:v>#N/A</c:v>
                </c:pt>
                <c:pt idx="9306">
                  <c:v>#N/A</c:v>
                </c:pt>
                <c:pt idx="9307">
                  <c:v>#N/A</c:v>
                </c:pt>
                <c:pt idx="9308">
                  <c:v>#N/A</c:v>
                </c:pt>
                <c:pt idx="9309">
                  <c:v>#N/A</c:v>
                </c:pt>
                <c:pt idx="9310">
                  <c:v>#N/A</c:v>
                </c:pt>
                <c:pt idx="9311">
                  <c:v>#N/A</c:v>
                </c:pt>
                <c:pt idx="9312">
                  <c:v>#N/A</c:v>
                </c:pt>
                <c:pt idx="9313">
                  <c:v>#N/A</c:v>
                </c:pt>
                <c:pt idx="9314">
                  <c:v>#N/A</c:v>
                </c:pt>
                <c:pt idx="9315">
                  <c:v>#N/A</c:v>
                </c:pt>
                <c:pt idx="9316">
                  <c:v>#N/A</c:v>
                </c:pt>
                <c:pt idx="9317">
                  <c:v>#N/A</c:v>
                </c:pt>
                <c:pt idx="9318">
                  <c:v>#N/A</c:v>
                </c:pt>
                <c:pt idx="9319">
                  <c:v>#N/A</c:v>
                </c:pt>
                <c:pt idx="9320">
                  <c:v>#N/A</c:v>
                </c:pt>
                <c:pt idx="9321">
                  <c:v>#N/A</c:v>
                </c:pt>
                <c:pt idx="9322">
                  <c:v>#N/A</c:v>
                </c:pt>
                <c:pt idx="9323">
                  <c:v>#N/A</c:v>
                </c:pt>
                <c:pt idx="9324">
                  <c:v>#N/A</c:v>
                </c:pt>
                <c:pt idx="9325">
                  <c:v>#N/A</c:v>
                </c:pt>
                <c:pt idx="9326">
                  <c:v>#N/A</c:v>
                </c:pt>
                <c:pt idx="9327">
                  <c:v>#N/A</c:v>
                </c:pt>
                <c:pt idx="9328">
                  <c:v>#N/A</c:v>
                </c:pt>
                <c:pt idx="9329">
                  <c:v>#N/A</c:v>
                </c:pt>
                <c:pt idx="9330">
                  <c:v>#N/A</c:v>
                </c:pt>
                <c:pt idx="9331">
                  <c:v>#N/A</c:v>
                </c:pt>
                <c:pt idx="9332">
                  <c:v>#N/A</c:v>
                </c:pt>
                <c:pt idx="9333">
                  <c:v>#N/A</c:v>
                </c:pt>
                <c:pt idx="9334">
                  <c:v>#N/A</c:v>
                </c:pt>
                <c:pt idx="9335">
                  <c:v>#N/A</c:v>
                </c:pt>
                <c:pt idx="9336">
                  <c:v>#N/A</c:v>
                </c:pt>
                <c:pt idx="9337">
                  <c:v>#N/A</c:v>
                </c:pt>
                <c:pt idx="9338">
                  <c:v>#N/A</c:v>
                </c:pt>
                <c:pt idx="9339">
                  <c:v>#N/A</c:v>
                </c:pt>
                <c:pt idx="9340">
                  <c:v>#N/A</c:v>
                </c:pt>
                <c:pt idx="9341">
                  <c:v>#N/A</c:v>
                </c:pt>
                <c:pt idx="9342">
                  <c:v>#N/A</c:v>
                </c:pt>
                <c:pt idx="9343">
                  <c:v>#N/A</c:v>
                </c:pt>
                <c:pt idx="9344">
                  <c:v>#N/A</c:v>
                </c:pt>
                <c:pt idx="9345">
                  <c:v>#N/A</c:v>
                </c:pt>
                <c:pt idx="9346">
                  <c:v>#N/A</c:v>
                </c:pt>
                <c:pt idx="9347">
                  <c:v>#N/A</c:v>
                </c:pt>
                <c:pt idx="9348">
                  <c:v>#N/A</c:v>
                </c:pt>
                <c:pt idx="9349">
                  <c:v>#N/A</c:v>
                </c:pt>
                <c:pt idx="9350">
                  <c:v>#N/A</c:v>
                </c:pt>
                <c:pt idx="9351">
                  <c:v>#N/A</c:v>
                </c:pt>
                <c:pt idx="9352">
                  <c:v>#N/A</c:v>
                </c:pt>
                <c:pt idx="9353">
                  <c:v>#N/A</c:v>
                </c:pt>
                <c:pt idx="9354">
                  <c:v>#N/A</c:v>
                </c:pt>
                <c:pt idx="9355">
                  <c:v>#N/A</c:v>
                </c:pt>
                <c:pt idx="9356">
                  <c:v>#N/A</c:v>
                </c:pt>
                <c:pt idx="9357">
                  <c:v>#N/A</c:v>
                </c:pt>
                <c:pt idx="9358">
                  <c:v>#N/A</c:v>
                </c:pt>
                <c:pt idx="9359">
                  <c:v>#N/A</c:v>
                </c:pt>
                <c:pt idx="9360">
                  <c:v>#N/A</c:v>
                </c:pt>
                <c:pt idx="9361">
                  <c:v>#N/A</c:v>
                </c:pt>
                <c:pt idx="9362">
                  <c:v>#N/A</c:v>
                </c:pt>
                <c:pt idx="9363">
                  <c:v>#N/A</c:v>
                </c:pt>
                <c:pt idx="9364">
                  <c:v>#N/A</c:v>
                </c:pt>
                <c:pt idx="9365">
                  <c:v>#N/A</c:v>
                </c:pt>
                <c:pt idx="9366">
                  <c:v>#N/A</c:v>
                </c:pt>
                <c:pt idx="9367">
                  <c:v>#N/A</c:v>
                </c:pt>
                <c:pt idx="9368">
                  <c:v>#N/A</c:v>
                </c:pt>
                <c:pt idx="9369">
                  <c:v>#N/A</c:v>
                </c:pt>
                <c:pt idx="9370">
                  <c:v>#N/A</c:v>
                </c:pt>
                <c:pt idx="9371">
                  <c:v>#N/A</c:v>
                </c:pt>
                <c:pt idx="9372">
                  <c:v>#N/A</c:v>
                </c:pt>
                <c:pt idx="9373">
                  <c:v>#N/A</c:v>
                </c:pt>
                <c:pt idx="9374">
                  <c:v>#N/A</c:v>
                </c:pt>
                <c:pt idx="9375">
                  <c:v>#N/A</c:v>
                </c:pt>
                <c:pt idx="9376">
                  <c:v>#N/A</c:v>
                </c:pt>
                <c:pt idx="9377">
                  <c:v>#N/A</c:v>
                </c:pt>
                <c:pt idx="9378">
                  <c:v>#N/A</c:v>
                </c:pt>
                <c:pt idx="9379">
                  <c:v>#N/A</c:v>
                </c:pt>
                <c:pt idx="9380">
                  <c:v>#N/A</c:v>
                </c:pt>
                <c:pt idx="9381">
                  <c:v>#N/A</c:v>
                </c:pt>
                <c:pt idx="9382">
                  <c:v>#N/A</c:v>
                </c:pt>
                <c:pt idx="9383">
                  <c:v>#N/A</c:v>
                </c:pt>
                <c:pt idx="9384">
                  <c:v>#N/A</c:v>
                </c:pt>
                <c:pt idx="9385">
                  <c:v>#N/A</c:v>
                </c:pt>
                <c:pt idx="9386">
                  <c:v>#N/A</c:v>
                </c:pt>
                <c:pt idx="9387">
                  <c:v>#N/A</c:v>
                </c:pt>
                <c:pt idx="9388">
                  <c:v>#N/A</c:v>
                </c:pt>
                <c:pt idx="9389">
                  <c:v>#N/A</c:v>
                </c:pt>
                <c:pt idx="9390">
                  <c:v>#N/A</c:v>
                </c:pt>
                <c:pt idx="9391">
                  <c:v>#N/A</c:v>
                </c:pt>
                <c:pt idx="9392">
                  <c:v>#N/A</c:v>
                </c:pt>
                <c:pt idx="9393">
                  <c:v>#N/A</c:v>
                </c:pt>
                <c:pt idx="9394">
                  <c:v>#N/A</c:v>
                </c:pt>
                <c:pt idx="9395">
                  <c:v>#N/A</c:v>
                </c:pt>
                <c:pt idx="9396">
                  <c:v>#N/A</c:v>
                </c:pt>
                <c:pt idx="9397">
                  <c:v>#N/A</c:v>
                </c:pt>
                <c:pt idx="9398">
                  <c:v>#N/A</c:v>
                </c:pt>
                <c:pt idx="9399">
                  <c:v>#N/A</c:v>
                </c:pt>
                <c:pt idx="9400">
                  <c:v>#N/A</c:v>
                </c:pt>
                <c:pt idx="9401">
                  <c:v>#N/A</c:v>
                </c:pt>
                <c:pt idx="9402">
                  <c:v>#N/A</c:v>
                </c:pt>
                <c:pt idx="9403">
                  <c:v>#N/A</c:v>
                </c:pt>
                <c:pt idx="9404">
                  <c:v>#N/A</c:v>
                </c:pt>
                <c:pt idx="9405">
                  <c:v>#N/A</c:v>
                </c:pt>
                <c:pt idx="9406">
                  <c:v>#N/A</c:v>
                </c:pt>
                <c:pt idx="9407">
                  <c:v>#N/A</c:v>
                </c:pt>
                <c:pt idx="9408">
                  <c:v>#N/A</c:v>
                </c:pt>
                <c:pt idx="9409">
                  <c:v>#N/A</c:v>
                </c:pt>
                <c:pt idx="9410">
                  <c:v>#N/A</c:v>
                </c:pt>
                <c:pt idx="9411">
                  <c:v>#N/A</c:v>
                </c:pt>
                <c:pt idx="9412">
                  <c:v>#N/A</c:v>
                </c:pt>
                <c:pt idx="9413">
                  <c:v>#N/A</c:v>
                </c:pt>
                <c:pt idx="9414">
                  <c:v>#N/A</c:v>
                </c:pt>
                <c:pt idx="9415">
                  <c:v>#N/A</c:v>
                </c:pt>
                <c:pt idx="9416">
                  <c:v>#N/A</c:v>
                </c:pt>
                <c:pt idx="9417">
                  <c:v>#N/A</c:v>
                </c:pt>
                <c:pt idx="9418">
                  <c:v>#N/A</c:v>
                </c:pt>
                <c:pt idx="9419">
                  <c:v>#N/A</c:v>
                </c:pt>
                <c:pt idx="9420">
                  <c:v>#N/A</c:v>
                </c:pt>
                <c:pt idx="9421">
                  <c:v>#N/A</c:v>
                </c:pt>
                <c:pt idx="9422">
                  <c:v>#N/A</c:v>
                </c:pt>
                <c:pt idx="9423">
                  <c:v>#N/A</c:v>
                </c:pt>
                <c:pt idx="9424">
                  <c:v>#N/A</c:v>
                </c:pt>
                <c:pt idx="9425">
                  <c:v>#N/A</c:v>
                </c:pt>
                <c:pt idx="9426">
                  <c:v>#N/A</c:v>
                </c:pt>
                <c:pt idx="9427">
                  <c:v>#N/A</c:v>
                </c:pt>
                <c:pt idx="9428">
                  <c:v>#N/A</c:v>
                </c:pt>
                <c:pt idx="9429">
                  <c:v>#N/A</c:v>
                </c:pt>
                <c:pt idx="9430">
                  <c:v>#N/A</c:v>
                </c:pt>
                <c:pt idx="9431">
                  <c:v>#N/A</c:v>
                </c:pt>
                <c:pt idx="9432">
                  <c:v>#N/A</c:v>
                </c:pt>
                <c:pt idx="9433">
                  <c:v>#N/A</c:v>
                </c:pt>
                <c:pt idx="9434">
                  <c:v>#N/A</c:v>
                </c:pt>
                <c:pt idx="9435">
                  <c:v>#N/A</c:v>
                </c:pt>
                <c:pt idx="9436">
                  <c:v>#N/A</c:v>
                </c:pt>
                <c:pt idx="9437">
                  <c:v>#N/A</c:v>
                </c:pt>
                <c:pt idx="9438">
                  <c:v>#N/A</c:v>
                </c:pt>
                <c:pt idx="9439">
                  <c:v>#N/A</c:v>
                </c:pt>
                <c:pt idx="9440">
                  <c:v>#N/A</c:v>
                </c:pt>
                <c:pt idx="9441">
                  <c:v>#N/A</c:v>
                </c:pt>
                <c:pt idx="9442">
                  <c:v>#N/A</c:v>
                </c:pt>
                <c:pt idx="9443">
                  <c:v>#N/A</c:v>
                </c:pt>
                <c:pt idx="9444">
                  <c:v>#N/A</c:v>
                </c:pt>
                <c:pt idx="9445">
                  <c:v>#N/A</c:v>
                </c:pt>
                <c:pt idx="9446">
                  <c:v>#N/A</c:v>
                </c:pt>
                <c:pt idx="9447">
                  <c:v>#N/A</c:v>
                </c:pt>
                <c:pt idx="9448">
                  <c:v>#N/A</c:v>
                </c:pt>
                <c:pt idx="9449">
                  <c:v>#N/A</c:v>
                </c:pt>
                <c:pt idx="9450">
                  <c:v>#N/A</c:v>
                </c:pt>
                <c:pt idx="9451">
                  <c:v>#N/A</c:v>
                </c:pt>
                <c:pt idx="9452">
                  <c:v>#N/A</c:v>
                </c:pt>
                <c:pt idx="9453">
                  <c:v>#N/A</c:v>
                </c:pt>
                <c:pt idx="9454">
                  <c:v>#N/A</c:v>
                </c:pt>
                <c:pt idx="9455">
                  <c:v>#N/A</c:v>
                </c:pt>
                <c:pt idx="9456">
                  <c:v>#N/A</c:v>
                </c:pt>
                <c:pt idx="9457">
                  <c:v>#N/A</c:v>
                </c:pt>
                <c:pt idx="9458">
                  <c:v>#N/A</c:v>
                </c:pt>
                <c:pt idx="9459">
                  <c:v>#N/A</c:v>
                </c:pt>
                <c:pt idx="9460">
                  <c:v>#N/A</c:v>
                </c:pt>
                <c:pt idx="9461">
                  <c:v>#N/A</c:v>
                </c:pt>
                <c:pt idx="9462">
                  <c:v>#N/A</c:v>
                </c:pt>
                <c:pt idx="9463">
                  <c:v>#N/A</c:v>
                </c:pt>
                <c:pt idx="9464">
                  <c:v>#N/A</c:v>
                </c:pt>
                <c:pt idx="9465">
                  <c:v>#N/A</c:v>
                </c:pt>
                <c:pt idx="9466">
                  <c:v>#N/A</c:v>
                </c:pt>
                <c:pt idx="9467">
                  <c:v>#N/A</c:v>
                </c:pt>
                <c:pt idx="9468">
                  <c:v>#N/A</c:v>
                </c:pt>
                <c:pt idx="9469">
                  <c:v>#N/A</c:v>
                </c:pt>
                <c:pt idx="9470">
                  <c:v>#N/A</c:v>
                </c:pt>
                <c:pt idx="9471">
                  <c:v>#N/A</c:v>
                </c:pt>
                <c:pt idx="9472">
                  <c:v>#N/A</c:v>
                </c:pt>
                <c:pt idx="9473">
                  <c:v>#N/A</c:v>
                </c:pt>
                <c:pt idx="9474">
                  <c:v>#N/A</c:v>
                </c:pt>
                <c:pt idx="9475">
                  <c:v>#N/A</c:v>
                </c:pt>
                <c:pt idx="9476">
                  <c:v>#N/A</c:v>
                </c:pt>
                <c:pt idx="9477">
                  <c:v>#N/A</c:v>
                </c:pt>
                <c:pt idx="9478">
                  <c:v>#N/A</c:v>
                </c:pt>
                <c:pt idx="9479">
                  <c:v>#N/A</c:v>
                </c:pt>
                <c:pt idx="9480">
                  <c:v>#N/A</c:v>
                </c:pt>
                <c:pt idx="9481">
                  <c:v>#N/A</c:v>
                </c:pt>
                <c:pt idx="9482">
                  <c:v>#N/A</c:v>
                </c:pt>
                <c:pt idx="9483">
                  <c:v>#N/A</c:v>
                </c:pt>
                <c:pt idx="9484">
                  <c:v>#N/A</c:v>
                </c:pt>
                <c:pt idx="9485">
                  <c:v>#N/A</c:v>
                </c:pt>
                <c:pt idx="9486">
                  <c:v>#N/A</c:v>
                </c:pt>
                <c:pt idx="9487">
                  <c:v>#N/A</c:v>
                </c:pt>
                <c:pt idx="9488">
                  <c:v>#N/A</c:v>
                </c:pt>
                <c:pt idx="9489">
                  <c:v>#N/A</c:v>
                </c:pt>
                <c:pt idx="9490">
                  <c:v>#N/A</c:v>
                </c:pt>
                <c:pt idx="9491">
                  <c:v>#N/A</c:v>
                </c:pt>
                <c:pt idx="9492">
                  <c:v>#N/A</c:v>
                </c:pt>
                <c:pt idx="9493">
                  <c:v>#N/A</c:v>
                </c:pt>
                <c:pt idx="9494">
                  <c:v>#N/A</c:v>
                </c:pt>
                <c:pt idx="9495">
                  <c:v>#N/A</c:v>
                </c:pt>
                <c:pt idx="9496">
                  <c:v>#N/A</c:v>
                </c:pt>
                <c:pt idx="9497">
                  <c:v>#N/A</c:v>
                </c:pt>
                <c:pt idx="9498">
                  <c:v>#N/A</c:v>
                </c:pt>
                <c:pt idx="9499">
                  <c:v>#N/A</c:v>
                </c:pt>
                <c:pt idx="9500">
                  <c:v>#N/A</c:v>
                </c:pt>
                <c:pt idx="9501">
                  <c:v>#N/A</c:v>
                </c:pt>
                <c:pt idx="9502">
                  <c:v>#N/A</c:v>
                </c:pt>
                <c:pt idx="9503">
                  <c:v>#N/A</c:v>
                </c:pt>
                <c:pt idx="9504">
                  <c:v>#N/A</c:v>
                </c:pt>
                <c:pt idx="9505">
                  <c:v>#N/A</c:v>
                </c:pt>
                <c:pt idx="9506">
                  <c:v>#N/A</c:v>
                </c:pt>
                <c:pt idx="9507">
                  <c:v>#N/A</c:v>
                </c:pt>
                <c:pt idx="9508">
                  <c:v>#N/A</c:v>
                </c:pt>
                <c:pt idx="9509">
                  <c:v>#N/A</c:v>
                </c:pt>
                <c:pt idx="9510">
                  <c:v>#N/A</c:v>
                </c:pt>
                <c:pt idx="9511">
                  <c:v>#N/A</c:v>
                </c:pt>
                <c:pt idx="9512">
                  <c:v>#N/A</c:v>
                </c:pt>
                <c:pt idx="9513">
                  <c:v>#N/A</c:v>
                </c:pt>
                <c:pt idx="9514">
                  <c:v>#N/A</c:v>
                </c:pt>
                <c:pt idx="9515">
                  <c:v>#N/A</c:v>
                </c:pt>
                <c:pt idx="9516">
                  <c:v>#N/A</c:v>
                </c:pt>
                <c:pt idx="9517">
                  <c:v>#N/A</c:v>
                </c:pt>
                <c:pt idx="9518">
                  <c:v>#N/A</c:v>
                </c:pt>
                <c:pt idx="9519">
                  <c:v>#N/A</c:v>
                </c:pt>
                <c:pt idx="9520">
                  <c:v>#N/A</c:v>
                </c:pt>
                <c:pt idx="9521">
                  <c:v>#N/A</c:v>
                </c:pt>
                <c:pt idx="9522">
                  <c:v>#N/A</c:v>
                </c:pt>
                <c:pt idx="9523">
                  <c:v>#N/A</c:v>
                </c:pt>
                <c:pt idx="9524">
                  <c:v>#N/A</c:v>
                </c:pt>
                <c:pt idx="9525">
                  <c:v>#N/A</c:v>
                </c:pt>
                <c:pt idx="9526">
                  <c:v>#N/A</c:v>
                </c:pt>
                <c:pt idx="9527">
                  <c:v>#N/A</c:v>
                </c:pt>
                <c:pt idx="9528">
                  <c:v>#N/A</c:v>
                </c:pt>
                <c:pt idx="9529">
                  <c:v>#N/A</c:v>
                </c:pt>
                <c:pt idx="9530">
                  <c:v>#N/A</c:v>
                </c:pt>
                <c:pt idx="9531">
                  <c:v>#N/A</c:v>
                </c:pt>
                <c:pt idx="9532">
                  <c:v>#N/A</c:v>
                </c:pt>
                <c:pt idx="9533">
                  <c:v>#N/A</c:v>
                </c:pt>
                <c:pt idx="9534">
                  <c:v>#N/A</c:v>
                </c:pt>
                <c:pt idx="9535">
                  <c:v>#N/A</c:v>
                </c:pt>
                <c:pt idx="9536">
                  <c:v>#N/A</c:v>
                </c:pt>
                <c:pt idx="9537">
                  <c:v>#N/A</c:v>
                </c:pt>
                <c:pt idx="9538">
                  <c:v>#N/A</c:v>
                </c:pt>
                <c:pt idx="9539">
                  <c:v>#N/A</c:v>
                </c:pt>
                <c:pt idx="9540">
                  <c:v>#N/A</c:v>
                </c:pt>
                <c:pt idx="9541">
                  <c:v>#N/A</c:v>
                </c:pt>
                <c:pt idx="9542">
                  <c:v>#N/A</c:v>
                </c:pt>
                <c:pt idx="9543">
                  <c:v>#N/A</c:v>
                </c:pt>
                <c:pt idx="9544">
                  <c:v>#N/A</c:v>
                </c:pt>
                <c:pt idx="9545">
                  <c:v>#N/A</c:v>
                </c:pt>
                <c:pt idx="9546">
                  <c:v>#N/A</c:v>
                </c:pt>
                <c:pt idx="9547">
                  <c:v>#N/A</c:v>
                </c:pt>
                <c:pt idx="9548">
                  <c:v>#N/A</c:v>
                </c:pt>
                <c:pt idx="9549">
                  <c:v>#N/A</c:v>
                </c:pt>
                <c:pt idx="9550">
                  <c:v>#N/A</c:v>
                </c:pt>
                <c:pt idx="9551">
                  <c:v>#N/A</c:v>
                </c:pt>
                <c:pt idx="9552">
                  <c:v>#N/A</c:v>
                </c:pt>
                <c:pt idx="9553">
                  <c:v>#N/A</c:v>
                </c:pt>
                <c:pt idx="9554">
                  <c:v>#N/A</c:v>
                </c:pt>
                <c:pt idx="9555">
                  <c:v>#N/A</c:v>
                </c:pt>
                <c:pt idx="9556">
                  <c:v>#N/A</c:v>
                </c:pt>
                <c:pt idx="9557">
                  <c:v>#N/A</c:v>
                </c:pt>
                <c:pt idx="9558">
                  <c:v>#N/A</c:v>
                </c:pt>
                <c:pt idx="9559">
                  <c:v>#N/A</c:v>
                </c:pt>
                <c:pt idx="9560">
                  <c:v>#N/A</c:v>
                </c:pt>
                <c:pt idx="9561">
                  <c:v>#N/A</c:v>
                </c:pt>
                <c:pt idx="9562">
                  <c:v>#N/A</c:v>
                </c:pt>
                <c:pt idx="9563">
                  <c:v>#N/A</c:v>
                </c:pt>
                <c:pt idx="9564">
                  <c:v>#N/A</c:v>
                </c:pt>
                <c:pt idx="9565">
                  <c:v>#N/A</c:v>
                </c:pt>
                <c:pt idx="9566">
                  <c:v>#N/A</c:v>
                </c:pt>
                <c:pt idx="9567">
                  <c:v>#N/A</c:v>
                </c:pt>
                <c:pt idx="9568">
                  <c:v>#N/A</c:v>
                </c:pt>
                <c:pt idx="9569">
                  <c:v>#N/A</c:v>
                </c:pt>
                <c:pt idx="9570">
                  <c:v>#N/A</c:v>
                </c:pt>
                <c:pt idx="9571">
                  <c:v>#N/A</c:v>
                </c:pt>
                <c:pt idx="9572">
                  <c:v>#N/A</c:v>
                </c:pt>
                <c:pt idx="9573">
                  <c:v>#N/A</c:v>
                </c:pt>
                <c:pt idx="9574">
                  <c:v>#N/A</c:v>
                </c:pt>
                <c:pt idx="9575">
                  <c:v>#N/A</c:v>
                </c:pt>
                <c:pt idx="9576">
                  <c:v>#N/A</c:v>
                </c:pt>
                <c:pt idx="9577">
                  <c:v>#N/A</c:v>
                </c:pt>
                <c:pt idx="9578">
                  <c:v>#N/A</c:v>
                </c:pt>
                <c:pt idx="9579">
                  <c:v>#N/A</c:v>
                </c:pt>
                <c:pt idx="9580">
                  <c:v>#N/A</c:v>
                </c:pt>
                <c:pt idx="9581">
                  <c:v>#N/A</c:v>
                </c:pt>
                <c:pt idx="9582">
                  <c:v>#N/A</c:v>
                </c:pt>
                <c:pt idx="9583">
                  <c:v>#N/A</c:v>
                </c:pt>
                <c:pt idx="9584">
                  <c:v>#N/A</c:v>
                </c:pt>
                <c:pt idx="9585">
                  <c:v>#N/A</c:v>
                </c:pt>
                <c:pt idx="9586">
                  <c:v>#N/A</c:v>
                </c:pt>
                <c:pt idx="9587">
                  <c:v>#N/A</c:v>
                </c:pt>
                <c:pt idx="9588">
                  <c:v>#N/A</c:v>
                </c:pt>
                <c:pt idx="9589">
                  <c:v>#N/A</c:v>
                </c:pt>
                <c:pt idx="9590">
                  <c:v>#N/A</c:v>
                </c:pt>
                <c:pt idx="9591">
                  <c:v>#N/A</c:v>
                </c:pt>
                <c:pt idx="9592">
                  <c:v>#N/A</c:v>
                </c:pt>
                <c:pt idx="9593">
                  <c:v>#N/A</c:v>
                </c:pt>
                <c:pt idx="9594">
                  <c:v>#N/A</c:v>
                </c:pt>
                <c:pt idx="9595">
                  <c:v>#N/A</c:v>
                </c:pt>
                <c:pt idx="9596">
                  <c:v>#N/A</c:v>
                </c:pt>
                <c:pt idx="9597">
                  <c:v>#N/A</c:v>
                </c:pt>
                <c:pt idx="9598">
                  <c:v>#N/A</c:v>
                </c:pt>
                <c:pt idx="9599">
                  <c:v>#N/A</c:v>
                </c:pt>
                <c:pt idx="9600">
                  <c:v>#N/A</c:v>
                </c:pt>
                <c:pt idx="9601">
                  <c:v>#N/A</c:v>
                </c:pt>
                <c:pt idx="9602">
                  <c:v>#N/A</c:v>
                </c:pt>
                <c:pt idx="9603">
                  <c:v>#N/A</c:v>
                </c:pt>
                <c:pt idx="9604">
                  <c:v>#N/A</c:v>
                </c:pt>
                <c:pt idx="9605">
                  <c:v>#N/A</c:v>
                </c:pt>
                <c:pt idx="9606">
                  <c:v>#N/A</c:v>
                </c:pt>
                <c:pt idx="9607">
                  <c:v>#N/A</c:v>
                </c:pt>
                <c:pt idx="9608">
                  <c:v>#N/A</c:v>
                </c:pt>
                <c:pt idx="9609">
                  <c:v>#N/A</c:v>
                </c:pt>
                <c:pt idx="9610">
                  <c:v>#N/A</c:v>
                </c:pt>
                <c:pt idx="9611">
                  <c:v>#N/A</c:v>
                </c:pt>
                <c:pt idx="9612">
                  <c:v>#N/A</c:v>
                </c:pt>
                <c:pt idx="9613">
                  <c:v>#N/A</c:v>
                </c:pt>
                <c:pt idx="9614">
                  <c:v>#N/A</c:v>
                </c:pt>
                <c:pt idx="9615">
                  <c:v>#N/A</c:v>
                </c:pt>
                <c:pt idx="9616">
                  <c:v>#N/A</c:v>
                </c:pt>
                <c:pt idx="9617">
                  <c:v>#N/A</c:v>
                </c:pt>
                <c:pt idx="9618">
                  <c:v>#N/A</c:v>
                </c:pt>
                <c:pt idx="9619">
                  <c:v>#N/A</c:v>
                </c:pt>
                <c:pt idx="9620">
                  <c:v>#N/A</c:v>
                </c:pt>
                <c:pt idx="9621">
                  <c:v>#N/A</c:v>
                </c:pt>
                <c:pt idx="9622">
                  <c:v>#N/A</c:v>
                </c:pt>
                <c:pt idx="9623">
                  <c:v>#N/A</c:v>
                </c:pt>
                <c:pt idx="9624">
                  <c:v>#N/A</c:v>
                </c:pt>
                <c:pt idx="9625">
                  <c:v>#N/A</c:v>
                </c:pt>
                <c:pt idx="9626">
                  <c:v>#N/A</c:v>
                </c:pt>
                <c:pt idx="9627">
                  <c:v>#N/A</c:v>
                </c:pt>
                <c:pt idx="9628">
                  <c:v>#N/A</c:v>
                </c:pt>
                <c:pt idx="9629">
                  <c:v>#N/A</c:v>
                </c:pt>
                <c:pt idx="9630">
                  <c:v>#N/A</c:v>
                </c:pt>
                <c:pt idx="9631">
                  <c:v>#N/A</c:v>
                </c:pt>
                <c:pt idx="9632">
                  <c:v>#N/A</c:v>
                </c:pt>
                <c:pt idx="9633">
                  <c:v>#N/A</c:v>
                </c:pt>
                <c:pt idx="9634">
                  <c:v>#N/A</c:v>
                </c:pt>
                <c:pt idx="9635">
                  <c:v>#N/A</c:v>
                </c:pt>
                <c:pt idx="9636">
                  <c:v>#N/A</c:v>
                </c:pt>
                <c:pt idx="9637">
                  <c:v>#N/A</c:v>
                </c:pt>
                <c:pt idx="9638">
                  <c:v>#N/A</c:v>
                </c:pt>
                <c:pt idx="9639">
                  <c:v>#N/A</c:v>
                </c:pt>
                <c:pt idx="9640">
                  <c:v>#N/A</c:v>
                </c:pt>
                <c:pt idx="9641">
                  <c:v>#N/A</c:v>
                </c:pt>
                <c:pt idx="9642">
                  <c:v>#N/A</c:v>
                </c:pt>
                <c:pt idx="9643">
                  <c:v>#N/A</c:v>
                </c:pt>
                <c:pt idx="9644">
                  <c:v>#N/A</c:v>
                </c:pt>
                <c:pt idx="9645">
                  <c:v>#N/A</c:v>
                </c:pt>
                <c:pt idx="9646">
                  <c:v>#N/A</c:v>
                </c:pt>
                <c:pt idx="9647">
                  <c:v>#N/A</c:v>
                </c:pt>
                <c:pt idx="9648">
                  <c:v>#N/A</c:v>
                </c:pt>
                <c:pt idx="9649">
                  <c:v>#N/A</c:v>
                </c:pt>
                <c:pt idx="9650">
                  <c:v>#N/A</c:v>
                </c:pt>
                <c:pt idx="9651">
                  <c:v>#N/A</c:v>
                </c:pt>
                <c:pt idx="9652">
                  <c:v>#N/A</c:v>
                </c:pt>
                <c:pt idx="9653">
                  <c:v>#N/A</c:v>
                </c:pt>
                <c:pt idx="9654">
                  <c:v>#N/A</c:v>
                </c:pt>
                <c:pt idx="9655">
                  <c:v>#N/A</c:v>
                </c:pt>
                <c:pt idx="9656">
                  <c:v>#N/A</c:v>
                </c:pt>
                <c:pt idx="9657">
                  <c:v>#N/A</c:v>
                </c:pt>
                <c:pt idx="9658">
                  <c:v>#N/A</c:v>
                </c:pt>
                <c:pt idx="9659">
                  <c:v>#N/A</c:v>
                </c:pt>
                <c:pt idx="9660">
                  <c:v>#N/A</c:v>
                </c:pt>
                <c:pt idx="9661">
                  <c:v>#N/A</c:v>
                </c:pt>
                <c:pt idx="9662">
                  <c:v>#N/A</c:v>
                </c:pt>
                <c:pt idx="9663">
                  <c:v>#N/A</c:v>
                </c:pt>
                <c:pt idx="9664">
                  <c:v>#N/A</c:v>
                </c:pt>
                <c:pt idx="9665">
                  <c:v>#N/A</c:v>
                </c:pt>
                <c:pt idx="9666">
                  <c:v>#N/A</c:v>
                </c:pt>
                <c:pt idx="9667">
                  <c:v>#N/A</c:v>
                </c:pt>
                <c:pt idx="9668">
                  <c:v>#N/A</c:v>
                </c:pt>
                <c:pt idx="9669">
                  <c:v>#N/A</c:v>
                </c:pt>
                <c:pt idx="9670">
                  <c:v>#N/A</c:v>
                </c:pt>
                <c:pt idx="9671">
                  <c:v>#N/A</c:v>
                </c:pt>
                <c:pt idx="9672">
                  <c:v>#N/A</c:v>
                </c:pt>
                <c:pt idx="9673">
                  <c:v>#N/A</c:v>
                </c:pt>
                <c:pt idx="9674">
                  <c:v>#N/A</c:v>
                </c:pt>
                <c:pt idx="9675">
                  <c:v>#N/A</c:v>
                </c:pt>
                <c:pt idx="9676">
                  <c:v>#N/A</c:v>
                </c:pt>
                <c:pt idx="9677">
                  <c:v>#N/A</c:v>
                </c:pt>
                <c:pt idx="9678">
                  <c:v>#N/A</c:v>
                </c:pt>
                <c:pt idx="9679">
                  <c:v>#N/A</c:v>
                </c:pt>
                <c:pt idx="9680">
                  <c:v>#N/A</c:v>
                </c:pt>
                <c:pt idx="9681">
                  <c:v>#N/A</c:v>
                </c:pt>
                <c:pt idx="9682">
                  <c:v>#N/A</c:v>
                </c:pt>
                <c:pt idx="9683">
                  <c:v>#N/A</c:v>
                </c:pt>
                <c:pt idx="9684">
                  <c:v>#N/A</c:v>
                </c:pt>
                <c:pt idx="9685">
                  <c:v>#N/A</c:v>
                </c:pt>
                <c:pt idx="9686">
                  <c:v>#N/A</c:v>
                </c:pt>
                <c:pt idx="9687">
                  <c:v>#N/A</c:v>
                </c:pt>
                <c:pt idx="9688">
                  <c:v>#N/A</c:v>
                </c:pt>
                <c:pt idx="9689">
                  <c:v>#N/A</c:v>
                </c:pt>
                <c:pt idx="9690">
                  <c:v>#N/A</c:v>
                </c:pt>
                <c:pt idx="9691">
                  <c:v>#N/A</c:v>
                </c:pt>
                <c:pt idx="9692">
                  <c:v>#N/A</c:v>
                </c:pt>
                <c:pt idx="9693">
                  <c:v>#N/A</c:v>
                </c:pt>
                <c:pt idx="9694">
                  <c:v>#N/A</c:v>
                </c:pt>
                <c:pt idx="9695">
                  <c:v>#N/A</c:v>
                </c:pt>
                <c:pt idx="9696">
                  <c:v>#N/A</c:v>
                </c:pt>
                <c:pt idx="9697">
                  <c:v>#N/A</c:v>
                </c:pt>
                <c:pt idx="9698">
                  <c:v>#N/A</c:v>
                </c:pt>
                <c:pt idx="9699">
                  <c:v>#N/A</c:v>
                </c:pt>
                <c:pt idx="9700">
                  <c:v>#N/A</c:v>
                </c:pt>
                <c:pt idx="9701">
                  <c:v>#N/A</c:v>
                </c:pt>
                <c:pt idx="9702">
                  <c:v>#N/A</c:v>
                </c:pt>
                <c:pt idx="9703">
                  <c:v>#N/A</c:v>
                </c:pt>
                <c:pt idx="9704">
                  <c:v>#N/A</c:v>
                </c:pt>
                <c:pt idx="9705">
                  <c:v>#N/A</c:v>
                </c:pt>
                <c:pt idx="9706">
                  <c:v>#N/A</c:v>
                </c:pt>
                <c:pt idx="9707">
                  <c:v>#N/A</c:v>
                </c:pt>
                <c:pt idx="9708">
                  <c:v>#N/A</c:v>
                </c:pt>
                <c:pt idx="9709">
                  <c:v>#N/A</c:v>
                </c:pt>
                <c:pt idx="9710">
                  <c:v>#N/A</c:v>
                </c:pt>
                <c:pt idx="9711">
                  <c:v>#N/A</c:v>
                </c:pt>
                <c:pt idx="9712">
                  <c:v>#N/A</c:v>
                </c:pt>
                <c:pt idx="9713">
                  <c:v>#N/A</c:v>
                </c:pt>
                <c:pt idx="9714">
                  <c:v>#N/A</c:v>
                </c:pt>
                <c:pt idx="9715">
                  <c:v>#N/A</c:v>
                </c:pt>
                <c:pt idx="9716">
                  <c:v>#N/A</c:v>
                </c:pt>
                <c:pt idx="9717">
                  <c:v>#N/A</c:v>
                </c:pt>
                <c:pt idx="9718">
                  <c:v>#N/A</c:v>
                </c:pt>
                <c:pt idx="9719">
                  <c:v>#N/A</c:v>
                </c:pt>
                <c:pt idx="9720">
                  <c:v>#N/A</c:v>
                </c:pt>
                <c:pt idx="9721">
                  <c:v>#N/A</c:v>
                </c:pt>
                <c:pt idx="9722">
                  <c:v>#N/A</c:v>
                </c:pt>
                <c:pt idx="9723">
                  <c:v>#N/A</c:v>
                </c:pt>
                <c:pt idx="9724">
                  <c:v>#N/A</c:v>
                </c:pt>
                <c:pt idx="9725">
                  <c:v>#N/A</c:v>
                </c:pt>
                <c:pt idx="9726">
                  <c:v>#N/A</c:v>
                </c:pt>
                <c:pt idx="9727">
                  <c:v>#N/A</c:v>
                </c:pt>
                <c:pt idx="9728">
                  <c:v>#N/A</c:v>
                </c:pt>
                <c:pt idx="9729">
                  <c:v>#N/A</c:v>
                </c:pt>
                <c:pt idx="9730">
                  <c:v>#N/A</c:v>
                </c:pt>
                <c:pt idx="9731">
                  <c:v>#N/A</c:v>
                </c:pt>
                <c:pt idx="9732">
                  <c:v>#N/A</c:v>
                </c:pt>
                <c:pt idx="9733">
                  <c:v>#N/A</c:v>
                </c:pt>
                <c:pt idx="9734">
                  <c:v>#N/A</c:v>
                </c:pt>
                <c:pt idx="9735">
                  <c:v>#N/A</c:v>
                </c:pt>
                <c:pt idx="9736">
                  <c:v>#N/A</c:v>
                </c:pt>
                <c:pt idx="9737">
                  <c:v>#N/A</c:v>
                </c:pt>
                <c:pt idx="9738">
                  <c:v>#N/A</c:v>
                </c:pt>
                <c:pt idx="9739">
                  <c:v>#N/A</c:v>
                </c:pt>
                <c:pt idx="9740">
                  <c:v>#N/A</c:v>
                </c:pt>
                <c:pt idx="9741">
                  <c:v>#N/A</c:v>
                </c:pt>
                <c:pt idx="9742">
                  <c:v>#N/A</c:v>
                </c:pt>
                <c:pt idx="9743">
                  <c:v>#N/A</c:v>
                </c:pt>
                <c:pt idx="9744">
                  <c:v>#N/A</c:v>
                </c:pt>
                <c:pt idx="9745">
                  <c:v>#N/A</c:v>
                </c:pt>
                <c:pt idx="9746">
                  <c:v>#N/A</c:v>
                </c:pt>
                <c:pt idx="9747">
                  <c:v>#N/A</c:v>
                </c:pt>
                <c:pt idx="9748">
                  <c:v>#N/A</c:v>
                </c:pt>
                <c:pt idx="9749">
                  <c:v>#N/A</c:v>
                </c:pt>
                <c:pt idx="9750">
                  <c:v>#N/A</c:v>
                </c:pt>
                <c:pt idx="9751">
                  <c:v>#N/A</c:v>
                </c:pt>
                <c:pt idx="9752">
                  <c:v>#N/A</c:v>
                </c:pt>
                <c:pt idx="9753">
                  <c:v>#N/A</c:v>
                </c:pt>
                <c:pt idx="9754">
                  <c:v>#N/A</c:v>
                </c:pt>
                <c:pt idx="9755">
                  <c:v>#N/A</c:v>
                </c:pt>
                <c:pt idx="9756">
                  <c:v>#N/A</c:v>
                </c:pt>
                <c:pt idx="9757">
                  <c:v>#N/A</c:v>
                </c:pt>
                <c:pt idx="9758">
                  <c:v>#N/A</c:v>
                </c:pt>
                <c:pt idx="9759">
                  <c:v>#N/A</c:v>
                </c:pt>
                <c:pt idx="9760">
                  <c:v>#N/A</c:v>
                </c:pt>
                <c:pt idx="9761">
                  <c:v>#N/A</c:v>
                </c:pt>
                <c:pt idx="9762">
                  <c:v>#N/A</c:v>
                </c:pt>
                <c:pt idx="9763">
                  <c:v>#N/A</c:v>
                </c:pt>
                <c:pt idx="9764">
                  <c:v>#N/A</c:v>
                </c:pt>
                <c:pt idx="9765">
                  <c:v>#N/A</c:v>
                </c:pt>
                <c:pt idx="9766">
                  <c:v>#N/A</c:v>
                </c:pt>
                <c:pt idx="9767">
                  <c:v>#N/A</c:v>
                </c:pt>
                <c:pt idx="9768">
                  <c:v>#N/A</c:v>
                </c:pt>
                <c:pt idx="9769">
                  <c:v>#N/A</c:v>
                </c:pt>
                <c:pt idx="9770">
                  <c:v>#N/A</c:v>
                </c:pt>
                <c:pt idx="9771">
                  <c:v>#N/A</c:v>
                </c:pt>
                <c:pt idx="9772">
                  <c:v>#N/A</c:v>
                </c:pt>
                <c:pt idx="9773">
                  <c:v>#N/A</c:v>
                </c:pt>
                <c:pt idx="9774">
                  <c:v>#N/A</c:v>
                </c:pt>
                <c:pt idx="9775">
                  <c:v>#N/A</c:v>
                </c:pt>
                <c:pt idx="9776">
                  <c:v>#N/A</c:v>
                </c:pt>
                <c:pt idx="9777">
                  <c:v>#N/A</c:v>
                </c:pt>
                <c:pt idx="9778">
                  <c:v>#N/A</c:v>
                </c:pt>
                <c:pt idx="9779">
                  <c:v>#N/A</c:v>
                </c:pt>
                <c:pt idx="9780">
                  <c:v>#N/A</c:v>
                </c:pt>
                <c:pt idx="9781">
                  <c:v>#N/A</c:v>
                </c:pt>
                <c:pt idx="9782">
                  <c:v>#N/A</c:v>
                </c:pt>
                <c:pt idx="9783">
                  <c:v>#N/A</c:v>
                </c:pt>
                <c:pt idx="9784">
                  <c:v>#N/A</c:v>
                </c:pt>
                <c:pt idx="9785">
                  <c:v>#N/A</c:v>
                </c:pt>
                <c:pt idx="9786">
                  <c:v>#N/A</c:v>
                </c:pt>
                <c:pt idx="9787">
                  <c:v>#N/A</c:v>
                </c:pt>
                <c:pt idx="9788">
                  <c:v>#N/A</c:v>
                </c:pt>
                <c:pt idx="9789">
                  <c:v>#N/A</c:v>
                </c:pt>
                <c:pt idx="9790">
                  <c:v>#N/A</c:v>
                </c:pt>
                <c:pt idx="9791">
                  <c:v>#N/A</c:v>
                </c:pt>
                <c:pt idx="9792">
                  <c:v>#N/A</c:v>
                </c:pt>
                <c:pt idx="9793">
                  <c:v>#N/A</c:v>
                </c:pt>
                <c:pt idx="9794">
                  <c:v>#N/A</c:v>
                </c:pt>
                <c:pt idx="9795">
                  <c:v>#N/A</c:v>
                </c:pt>
                <c:pt idx="9796">
                  <c:v>#N/A</c:v>
                </c:pt>
                <c:pt idx="9797">
                  <c:v>#N/A</c:v>
                </c:pt>
                <c:pt idx="9798">
                  <c:v>#N/A</c:v>
                </c:pt>
                <c:pt idx="9799">
                  <c:v>#N/A</c:v>
                </c:pt>
                <c:pt idx="9800">
                  <c:v>#N/A</c:v>
                </c:pt>
                <c:pt idx="9801">
                  <c:v>#N/A</c:v>
                </c:pt>
                <c:pt idx="9802">
                  <c:v>#N/A</c:v>
                </c:pt>
                <c:pt idx="9803">
                  <c:v>#N/A</c:v>
                </c:pt>
                <c:pt idx="9804">
                  <c:v>#N/A</c:v>
                </c:pt>
                <c:pt idx="9805">
                  <c:v>#N/A</c:v>
                </c:pt>
                <c:pt idx="9806">
                  <c:v>#N/A</c:v>
                </c:pt>
                <c:pt idx="9807">
                  <c:v>#N/A</c:v>
                </c:pt>
                <c:pt idx="9808">
                  <c:v>#N/A</c:v>
                </c:pt>
                <c:pt idx="9809">
                  <c:v>#N/A</c:v>
                </c:pt>
                <c:pt idx="9810">
                  <c:v>#N/A</c:v>
                </c:pt>
                <c:pt idx="9811">
                  <c:v>#N/A</c:v>
                </c:pt>
                <c:pt idx="9812">
                  <c:v>#N/A</c:v>
                </c:pt>
                <c:pt idx="9813">
                  <c:v>#N/A</c:v>
                </c:pt>
                <c:pt idx="9814">
                  <c:v>#N/A</c:v>
                </c:pt>
                <c:pt idx="9815">
                  <c:v>#N/A</c:v>
                </c:pt>
                <c:pt idx="9816">
                  <c:v>#N/A</c:v>
                </c:pt>
                <c:pt idx="9817">
                  <c:v>#N/A</c:v>
                </c:pt>
                <c:pt idx="9818">
                  <c:v>#N/A</c:v>
                </c:pt>
                <c:pt idx="9819">
                  <c:v>#N/A</c:v>
                </c:pt>
                <c:pt idx="9820">
                  <c:v>#N/A</c:v>
                </c:pt>
                <c:pt idx="9821">
                  <c:v>#N/A</c:v>
                </c:pt>
                <c:pt idx="9822">
                  <c:v>#N/A</c:v>
                </c:pt>
                <c:pt idx="9823">
                  <c:v>#N/A</c:v>
                </c:pt>
                <c:pt idx="9824">
                  <c:v>#N/A</c:v>
                </c:pt>
                <c:pt idx="9825">
                  <c:v>#N/A</c:v>
                </c:pt>
                <c:pt idx="9826">
                  <c:v>#N/A</c:v>
                </c:pt>
                <c:pt idx="9827">
                  <c:v>#N/A</c:v>
                </c:pt>
                <c:pt idx="9828">
                  <c:v>#N/A</c:v>
                </c:pt>
                <c:pt idx="9829">
                  <c:v>#N/A</c:v>
                </c:pt>
                <c:pt idx="9830">
                  <c:v>#N/A</c:v>
                </c:pt>
                <c:pt idx="9831">
                  <c:v>#N/A</c:v>
                </c:pt>
                <c:pt idx="9832">
                  <c:v>#N/A</c:v>
                </c:pt>
                <c:pt idx="9833">
                  <c:v>#N/A</c:v>
                </c:pt>
                <c:pt idx="9834">
                  <c:v>#N/A</c:v>
                </c:pt>
                <c:pt idx="9835">
                  <c:v>#N/A</c:v>
                </c:pt>
                <c:pt idx="9836">
                  <c:v>#N/A</c:v>
                </c:pt>
                <c:pt idx="9837">
                  <c:v>#N/A</c:v>
                </c:pt>
                <c:pt idx="9838">
                  <c:v>#N/A</c:v>
                </c:pt>
                <c:pt idx="9839">
                  <c:v>#N/A</c:v>
                </c:pt>
                <c:pt idx="9840">
                  <c:v>#N/A</c:v>
                </c:pt>
                <c:pt idx="9841">
                  <c:v>#N/A</c:v>
                </c:pt>
                <c:pt idx="9842">
                  <c:v>#N/A</c:v>
                </c:pt>
                <c:pt idx="9843">
                  <c:v>#N/A</c:v>
                </c:pt>
                <c:pt idx="9844">
                  <c:v>#N/A</c:v>
                </c:pt>
                <c:pt idx="9845">
                  <c:v>#N/A</c:v>
                </c:pt>
                <c:pt idx="9846">
                  <c:v>#N/A</c:v>
                </c:pt>
                <c:pt idx="9847">
                  <c:v>#N/A</c:v>
                </c:pt>
                <c:pt idx="9848">
                  <c:v>#N/A</c:v>
                </c:pt>
                <c:pt idx="9849">
                  <c:v>#N/A</c:v>
                </c:pt>
                <c:pt idx="9850">
                  <c:v>#N/A</c:v>
                </c:pt>
                <c:pt idx="9851">
                  <c:v>#N/A</c:v>
                </c:pt>
                <c:pt idx="9852">
                  <c:v>#N/A</c:v>
                </c:pt>
                <c:pt idx="9853">
                  <c:v>#N/A</c:v>
                </c:pt>
                <c:pt idx="9854">
                  <c:v>#N/A</c:v>
                </c:pt>
                <c:pt idx="9855">
                  <c:v>#N/A</c:v>
                </c:pt>
                <c:pt idx="9856">
                  <c:v>#N/A</c:v>
                </c:pt>
                <c:pt idx="9857">
                  <c:v>#N/A</c:v>
                </c:pt>
                <c:pt idx="9858">
                  <c:v>#N/A</c:v>
                </c:pt>
                <c:pt idx="9859">
                  <c:v>#N/A</c:v>
                </c:pt>
                <c:pt idx="9860">
                  <c:v>#N/A</c:v>
                </c:pt>
                <c:pt idx="9861">
                  <c:v>#N/A</c:v>
                </c:pt>
                <c:pt idx="9862">
                  <c:v>#N/A</c:v>
                </c:pt>
                <c:pt idx="9863">
                  <c:v>#N/A</c:v>
                </c:pt>
                <c:pt idx="9864">
                  <c:v>#N/A</c:v>
                </c:pt>
                <c:pt idx="9865">
                  <c:v>#N/A</c:v>
                </c:pt>
                <c:pt idx="9866">
                  <c:v>#N/A</c:v>
                </c:pt>
                <c:pt idx="9867">
                  <c:v>#N/A</c:v>
                </c:pt>
                <c:pt idx="9868">
                  <c:v>#N/A</c:v>
                </c:pt>
                <c:pt idx="9869">
                  <c:v>#N/A</c:v>
                </c:pt>
                <c:pt idx="9870">
                  <c:v>#N/A</c:v>
                </c:pt>
                <c:pt idx="9871">
                  <c:v>#N/A</c:v>
                </c:pt>
                <c:pt idx="9872">
                  <c:v>#N/A</c:v>
                </c:pt>
                <c:pt idx="9873">
                  <c:v>#N/A</c:v>
                </c:pt>
                <c:pt idx="9874">
                  <c:v>#N/A</c:v>
                </c:pt>
                <c:pt idx="9875">
                  <c:v>#N/A</c:v>
                </c:pt>
                <c:pt idx="9876">
                  <c:v>#N/A</c:v>
                </c:pt>
                <c:pt idx="9877">
                  <c:v>#N/A</c:v>
                </c:pt>
                <c:pt idx="9878">
                  <c:v>#N/A</c:v>
                </c:pt>
                <c:pt idx="9879">
                  <c:v>#N/A</c:v>
                </c:pt>
                <c:pt idx="9880">
                  <c:v>#N/A</c:v>
                </c:pt>
                <c:pt idx="9881">
                  <c:v>#N/A</c:v>
                </c:pt>
                <c:pt idx="9882">
                  <c:v>#N/A</c:v>
                </c:pt>
                <c:pt idx="9883">
                  <c:v>#N/A</c:v>
                </c:pt>
                <c:pt idx="9884">
                  <c:v>#N/A</c:v>
                </c:pt>
                <c:pt idx="9885">
                  <c:v>#N/A</c:v>
                </c:pt>
                <c:pt idx="9886">
                  <c:v>#N/A</c:v>
                </c:pt>
                <c:pt idx="9887">
                  <c:v>#N/A</c:v>
                </c:pt>
                <c:pt idx="9888">
                  <c:v>#N/A</c:v>
                </c:pt>
                <c:pt idx="9889">
                  <c:v>#N/A</c:v>
                </c:pt>
                <c:pt idx="9890">
                  <c:v>#N/A</c:v>
                </c:pt>
                <c:pt idx="9891">
                  <c:v>#N/A</c:v>
                </c:pt>
                <c:pt idx="9892">
                  <c:v>#N/A</c:v>
                </c:pt>
                <c:pt idx="9893">
                  <c:v>#N/A</c:v>
                </c:pt>
                <c:pt idx="9894">
                  <c:v>#N/A</c:v>
                </c:pt>
                <c:pt idx="9895">
                  <c:v>#N/A</c:v>
                </c:pt>
                <c:pt idx="9896">
                  <c:v>#N/A</c:v>
                </c:pt>
                <c:pt idx="9897">
                  <c:v>#N/A</c:v>
                </c:pt>
                <c:pt idx="9898">
                  <c:v>#N/A</c:v>
                </c:pt>
                <c:pt idx="9899">
                  <c:v>#N/A</c:v>
                </c:pt>
                <c:pt idx="9900">
                  <c:v>#N/A</c:v>
                </c:pt>
                <c:pt idx="9901">
                  <c:v>#N/A</c:v>
                </c:pt>
                <c:pt idx="9902">
                  <c:v>#N/A</c:v>
                </c:pt>
                <c:pt idx="9903">
                  <c:v>#N/A</c:v>
                </c:pt>
                <c:pt idx="9904">
                  <c:v>#N/A</c:v>
                </c:pt>
                <c:pt idx="9905">
                  <c:v>#N/A</c:v>
                </c:pt>
                <c:pt idx="9906">
                  <c:v>#N/A</c:v>
                </c:pt>
                <c:pt idx="9907">
                  <c:v>#N/A</c:v>
                </c:pt>
                <c:pt idx="9908">
                  <c:v>#N/A</c:v>
                </c:pt>
                <c:pt idx="9909">
                  <c:v>#N/A</c:v>
                </c:pt>
                <c:pt idx="9910">
                  <c:v>#N/A</c:v>
                </c:pt>
                <c:pt idx="9911">
                  <c:v>#N/A</c:v>
                </c:pt>
                <c:pt idx="9912">
                  <c:v>#N/A</c:v>
                </c:pt>
                <c:pt idx="9913">
                  <c:v>#N/A</c:v>
                </c:pt>
                <c:pt idx="9914">
                  <c:v>#N/A</c:v>
                </c:pt>
                <c:pt idx="9915">
                  <c:v>#N/A</c:v>
                </c:pt>
                <c:pt idx="9916">
                  <c:v>#N/A</c:v>
                </c:pt>
                <c:pt idx="9917">
                  <c:v>#N/A</c:v>
                </c:pt>
                <c:pt idx="9918">
                  <c:v>#N/A</c:v>
                </c:pt>
                <c:pt idx="9919">
                  <c:v>#N/A</c:v>
                </c:pt>
                <c:pt idx="9920">
                  <c:v>#N/A</c:v>
                </c:pt>
                <c:pt idx="9921">
                  <c:v>#N/A</c:v>
                </c:pt>
                <c:pt idx="9922">
                  <c:v>#N/A</c:v>
                </c:pt>
                <c:pt idx="9923">
                  <c:v>#N/A</c:v>
                </c:pt>
                <c:pt idx="9924">
                  <c:v>#N/A</c:v>
                </c:pt>
                <c:pt idx="9925">
                  <c:v>#N/A</c:v>
                </c:pt>
                <c:pt idx="9926">
                  <c:v>#N/A</c:v>
                </c:pt>
                <c:pt idx="9927">
                  <c:v>#N/A</c:v>
                </c:pt>
                <c:pt idx="9928">
                  <c:v>#N/A</c:v>
                </c:pt>
                <c:pt idx="9929">
                  <c:v>#N/A</c:v>
                </c:pt>
                <c:pt idx="9930">
                  <c:v>#N/A</c:v>
                </c:pt>
                <c:pt idx="9931">
                  <c:v>#N/A</c:v>
                </c:pt>
                <c:pt idx="9932">
                  <c:v>#N/A</c:v>
                </c:pt>
                <c:pt idx="9933">
                  <c:v>#N/A</c:v>
                </c:pt>
                <c:pt idx="9934">
                  <c:v>#N/A</c:v>
                </c:pt>
                <c:pt idx="9935">
                  <c:v>#N/A</c:v>
                </c:pt>
                <c:pt idx="9936">
                  <c:v>#N/A</c:v>
                </c:pt>
                <c:pt idx="9937">
                  <c:v>#N/A</c:v>
                </c:pt>
                <c:pt idx="9938">
                  <c:v>#N/A</c:v>
                </c:pt>
                <c:pt idx="9939">
                  <c:v>#N/A</c:v>
                </c:pt>
                <c:pt idx="9940">
                  <c:v>#N/A</c:v>
                </c:pt>
                <c:pt idx="9941">
                  <c:v>#N/A</c:v>
                </c:pt>
                <c:pt idx="9942">
                  <c:v>#N/A</c:v>
                </c:pt>
                <c:pt idx="9943">
                  <c:v>#N/A</c:v>
                </c:pt>
                <c:pt idx="9944">
                  <c:v>#N/A</c:v>
                </c:pt>
                <c:pt idx="9945">
                  <c:v>#N/A</c:v>
                </c:pt>
                <c:pt idx="9946">
                  <c:v>#N/A</c:v>
                </c:pt>
                <c:pt idx="9947">
                  <c:v>#N/A</c:v>
                </c:pt>
                <c:pt idx="9948">
                  <c:v>#N/A</c:v>
                </c:pt>
                <c:pt idx="9949">
                  <c:v>#N/A</c:v>
                </c:pt>
                <c:pt idx="9950">
                  <c:v>#N/A</c:v>
                </c:pt>
                <c:pt idx="9951">
                  <c:v>#N/A</c:v>
                </c:pt>
                <c:pt idx="9952">
                  <c:v>#N/A</c:v>
                </c:pt>
                <c:pt idx="9953">
                  <c:v>#N/A</c:v>
                </c:pt>
                <c:pt idx="9954">
                  <c:v>#N/A</c:v>
                </c:pt>
                <c:pt idx="9955">
                  <c:v>#N/A</c:v>
                </c:pt>
                <c:pt idx="9956">
                  <c:v>#N/A</c:v>
                </c:pt>
                <c:pt idx="9957">
                  <c:v>#N/A</c:v>
                </c:pt>
                <c:pt idx="9958">
                  <c:v>#N/A</c:v>
                </c:pt>
                <c:pt idx="9959">
                  <c:v>#N/A</c:v>
                </c:pt>
                <c:pt idx="9960">
                  <c:v>#N/A</c:v>
                </c:pt>
                <c:pt idx="9961">
                  <c:v>#N/A</c:v>
                </c:pt>
                <c:pt idx="9962">
                  <c:v>#N/A</c:v>
                </c:pt>
                <c:pt idx="9963">
                  <c:v>#N/A</c:v>
                </c:pt>
                <c:pt idx="9964">
                  <c:v>#N/A</c:v>
                </c:pt>
                <c:pt idx="9965">
                  <c:v>#N/A</c:v>
                </c:pt>
                <c:pt idx="9966">
                  <c:v>#N/A</c:v>
                </c:pt>
                <c:pt idx="9967">
                  <c:v>#N/A</c:v>
                </c:pt>
                <c:pt idx="9968">
                  <c:v>#N/A</c:v>
                </c:pt>
                <c:pt idx="9969">
                  <c:v>#N/A</c:v>
                </c:pt>
                <c:pt idx="9970">
                  <c:v>#N/A</c:v>
                </c:pt>
                <c:pt idx="9971">
                  <c:v>#N/A</c:v>
                </c:pt>
                <c:pt idx="9972">
                  <c:v>#N/A</c:v>
                </c:pt>
                <c:pt idx="9973">
                  <c:v>#N/A</c:v>
                </c:pt>
                <c:pt idx="9974">
                  <c:v>#N/A</c:v>
                </c:pt>
                <c:pt idx="9975">
                  <c:v>#N/A</c:v>
                </c:pt>
                <c:pt idx="9976">
                  <c:v>#N/A</c:v>
                </c:pt>
                <c:pt idx="9977">
                  <c:v>#N/A</c:v>
                </c:pt>
                <c:pt idx="9978">
                  <c:v>#N/A</c:v>
                </c:pt>
                <c:pt idx="9979">
                  <c:v>#N/A</c:v>
                </c:pt>
                <c:pt idx="9980">
                  <c:v>#N/A</c:v>
                </c:pt>
                <c:pt idx="9981">
                  <c:v>#N/A</c:v>
                </c:pt>
                <c:pt idx="9982">
                  <c:v>#N/A</c:v>
                </c:pt>
                <c:pt idx="9983">
                  <c:v>#N/A</c:v>
                </c:pt>
                <c:pt idx="9984">
                  <c:v>#N/A</c:v>
                </c:pt>
                <c:pt idx="9985">
                  <c:v>#N/A</c:v>
                </c:pt>
                <c:pt idx="9986">
                  <c:v>#N/A</c:v>
                </c:pt>
                <c:pt idx="9987">
                  <c:v>#N/A</c:v>
                </c:pt>
                <c:pt idx="9988">
                  <c:v>#N/A</c:v>
                </c:pt>
                <c:pt idx="9989">
                  <c:v>#N/A</c:v>
                </c:pt>
                <c:pt idx="9990">
                  <c:v>#N/A</c:v>
                </c:pt>
                <c:pt idx="9991">
                  <c:v>#N/A</c:v>
                </c:pt>
                <c:pt idx="9992">
                  <c:v>#N/A</c:v>
                </c:pt>
                <c:pt idx="9993">
                  <c:v>#N/A</c:v>
                </c:pt>
                <c:pt idx="9994">
                  <c:v>#N/A</c:v>
                </c:pt>
                <c:pt idx="9995">
                  <c:v>#N/A</c:v>
                </c:pt>
                <c:pt idx="9996">
                  <c:v>#N/A</c:v>
                </c:pt>
                <c:pt idx="9997">
                  <c:v>#N/A</c:v>
                </c:pt>
                <c:pt idx="9998">
                  <c:v>#N/A</c:v>
                </c:pt>
                <c:pt idx="9999">
                  <c:v>#N/A</c:v>
                </c:pt>
              </c:numCache>
            </c:numRef>
          </c:yVal>
          <c:smooth val="0"/>
        </c:ser>
        <c:ser>
          <c:idx val="3"/>
          <c:order val="2"/>
          <c:tx>
            <c:strRef>
              <c:f>'Volcano &amp; Quant FDR'!$O$31</c:f>
              <c:strCache>
                <c:ptCount val="1"/>
                <c:pt idx="0">
                  <c:v>116:117</c:v>
                </c:pt>
              </c:strCache>
            </c:strRef>
          </c:tx>
          <c:spPr>
            <a:ln w="19050">
              <a:noFill/>
            </a:ln>
          </c:spPr>
          <c:marker>
            <c:symbol val="circle"/>
            <c:size val="7"/>
            <c:spPr>
              <a:noFill/>
              <a:ln w="19050">
                <a:solidFill>
                  <a:srgbClr val="FFFF00">
                    <a:alpha val="80000"/>
                  </a:srgbClr>
                </a:solidFill>
              </a:ln>
            </c:spPr>
          </c:marker>
          <c:xVal>
            <c:numRef>
              <c:f>'Volcano &amp; Quant FDR'!$BX$2:$BX$10001</c:f>
              <c:numCache>
                <c:formatCode>General</c:formatCode>
                <c:ptCount val="10000"/>
                <c:pt idx="0">
                  <c:v>0</c:v>
                </c:pt>
                <c:pt idx="1">
                  <c:v>-3.9999884829982459E-3</c:v>
                </c:pt>
                <c:pt idx="2">
                  <c:v>0.24800002431630153</c:v>
                </c:pt>
                <c:pt idx="3">
                  <c:v>-3.9999884829982459E-3</c:v>
                </c:pt>
                <c:pt idx="4">
                  <c:v>-0.13199995285861085</c:v>
                </c:pt>
                <c:pt idx="5">
                  <c:v>0.23199989752166947</c:v>
                </c:pt>
                <c:pt idx="6">
                  <c:v>0.17600006184338962</c:v>
                </c:pt>
                <c:pt idx="7">
                  <c:v>0</c:v>
                </c:pt>
                <c:pt idx="8">
                  <c:v>-3.9999884829982459E-3</c:v>
                </c:pt>
                <c:pt idx="9">
                  <c:v>-3.9999884829982459E-3</c:v>
                </c:pt>
                <c:pt idx="10">
                  <c:v>-1.2000007629602863E-2</c:v>
                </c:pt>
                <c:pt idx="11">
                  <c:v>-1.6000019240888751E-2</c:v>
                </c:pt>
                <c:pt idx="12">
                  <c:v>3.6000158320047139E-2</c:v>
                </c:pt>
                <c:pt idx="13">
                  <c:v>-0.41200004388337391</c:v>
                </c:pt>
                <c:pt idx="14">
                  <c:v>0</c:v>
                </c:pt>
                <c:pt idx="15">
                  <c:v>-3.9999884829982459E-3</c:v>
                </c:pt>
                <c:pt idx="16">
                  <c:v>0.61600000256013721</c:v>
                </c:pt>
                <c:pt idx="17">
                  <c:v>-0.10000001202085533</c:v>
                </c:pt>
                <c:pt idx="18">
                  <c:v>0.20800012492212774</c:v>
                </c:pt>
                <c:pt idx="19">
                  <c:v>7.9999825411581918E-2</c:v>
                </c:pt>
                <c:pt idx="20">
                  <c:v>0.12800000404374551</c:v>
                </c:pt>
                <c:pt idx="21">
                  <c:v>9.1999852227030429E-2</c:v>
                </c:pt>
                <c:pt idx="22">
                  <c:v>3.9999916521464819E-2</c:v>
                </c:pt>
                <c:pt idx="23">
                  <c:v>-0.10000001202085533</c:v>
                </c:pt>
                <c:pt idx="24">
                  <c:v>0.16000008508796787</c:v>
                </c:pt>
                <c:pt idx="25">
                  <c:v>0.24400011781443925</c:v>
                </c:pt>
                <c:pt idx="26">
                  <c:v>0.12000007763852631</c:v>
                </c:pt>
                <c:pt idx="27">
                  <c:v>4.0000598041203331E-3</c:v>
                </c:pt>
                <c:pt idx="28">
                  <c:v>#N/A</c:v>
                </c:pt>
                <c:pt idx="29">
                  <c:v>2.0000201959477083E-2</c:v>
                </c:pt>
                <c:pt idx="30">
                  <c:v>2.0000201959477083E-2</c:v>
                </c:pt>
                <c:pt idx="31">
                  <c:v>0.16399992993538054</c:v>
                </c:pt>
                <c:pt idx="32">
                  <c:v>0.15199984389142607</c:v>
                </c:pt>
                <c:pt idx="33">
                  <c:v>0.25200011701132952</c:v>
                </c:pt>
                <c:pt idx="34">
                  <c:v>-3.9999884829982459E-3</c:v>
                </c:pt>
                <c:pt idx="35">
                  <c:v>-0.14799999056158644</c:v>
                </c:pt>
                <c:pt idx="36">
                  <c:v>-3.5999979819101163E-2</c:v>
                </c:pt>
                <c:pt idx="37">
                  <c:v>0.18799987396299672</c:v>
                </c:pt>
                <c:pt idx="38">
                  <c:v>-7.5999985111945528E-2</c:v>
                </c:pt>
                <c:pt idx="39">
                  <c:v>7.5999989635786497E-2</c:v>
                </c:pt>
                <c:pt idx="40">
                  <c:v>-0.22399999838011689</c:v>
                </c:pt>
                <c:pt idx="41">
                  <c:v>-0.55199996417660613</c:v>
                </c:pt>
                <c:pt idx="42">
                  <c:v>0.17600006184338962</c:v>
                </c:pt>
                <c:pt idx="43">
                  <c:v>-2.4000034017039793E-2</c:v>
                </c:pt>
                <c:pt idx="44">
                  <c:v>0.14400006308399071</c:v>
                </c:pt>
                <c:pt idx="45">
                  <c:v>3.6000158320047139E-2</c:v>
                </c:pt>
                <c:pt idx="46">
                  <c:v>-0.13999998500466057</c:v>
                </c:pt>
                <c:pt idx="47">
                  <c:v>#N/A</c:v>
                </c:pt>
                <c:pt idx="48">
                  <c:v>-8.0000078469378653E-3</c:v>
                </c:pt>
                <c:pt idx="49">
                  <c:v>0.1480001653517212</c:v>
                </c:pt>
                <c:pt idx="50">
                  <c:v>0.11200005643830732</c:v>
                </c:pt>
                <c:pt idx="51">
                  <c:v>0.36799997850289007</c:v>
                </c:pt>
                <c:pt idx="52">
                  <c:v>0.31999999411109487</c:v>
                </c:pt>
                <c:pt idx="53">
                  <c:v>4.0000598041203331E-3</c:v>
                </c:pt>
                <c:pt idx="54">
                  <c:v>-3.5999979819101163E-2</c:v>
                </c:pt>
                <c:pt idx="55">
                  <c:v>-7.2000010026462599E-2</c:v>
                </c:pt>
                <c:pt idx="56">
                  <c:v>0.29200007667479555</c:v>
                </c:pt>
                <c:pt idx="57">
                  <c:v>0.13199985689395041</c:v>
                </c:pt>
                <c:pt idx="58">
                  <c:v>8.7999947320468452E-2</c:v>
                </c:pt>
                <c:pt idx="59">
                  <c:v>0.64400004084244244</c:v>
                </c:pt>
                <c:pt idx="60">
                  <c:v>7.2000126026313435E-2</c:v>
                </c:pt>
                <c:pt idx="61">
                  <c:v>7.5999989635786497E-2</c:v>
                </c:pt>
                <c:pt idx="62">
                  <c:v>-8.7999994486522376E-2</c:v>
                </c:pt>
                <c:pt idx="63">
                  <c:v>0.15199984389142607</c:v>
                </c:pt>
                <c:pt idx="64">
                  <c:v>-0.42799996666713319</c:v>
                </c:pt>
                <c:pt idx="65">
                  <c:v>-3.5999979819101163E-2</c:v>
                </c:pt>
                <c:pt idx="66">
                  <c:v>5.5999893014649103E-2</c:v>
                </c:pt>
                <c:pt idx="67">
                  <c:v>0.1480001653517212</c:v>
                </c:pt>
                <c:pt idx="68">
                  <c:v>2.0000201959477083E-2</c:v>
                </c:pt>
                <c:pt idx="69">
                  <c:v>0.38800006183202074</c:v>
                </c:pt>
                <c:pt idx="70">
                  <c:v>0.19600006648568796</c:v>
                </c:pt>
                <c:pt idx="71">
                  <c:v>1.5999841861204456E-2</c:v>
                </c:pt>
                <c:pt idx="72">
                  <c:v>0.22000003093282272</c:v>
                </c:pt>
                <c:pt idx="73">
                  <c:v>-0.15999998632784901</c:v>
                </c:pt>
                <c:pt idx="74">
                  <c:v>0.10399995503396778</c:v>
                </c:pt>
                <c:pt idx="75">
                  <c:v>0.27199996767150481</c:v>
                </c:pt>
                <c:pt idx="76">
                  <c:v>9.5999820424984603E-2</c:v>
                </c:pt>
                <c:pt idx="77">
                  <c:v>-0.11599998792987816</c:v>
                </c:pt>
                <c:pt idx="78">
                  <c:v>0.21600006950685441</c:v>
                </c:pt>
                <c:pt idx="79">
                  <c:v>0.16399992993538054</c:v>
                </c:pt>
                <c:pt idx="80">
                  <c:v>0.11600001737859271</c:v>
                </c:pt>
                <c:pt idx="81">
                  <c:v>-4.4000040360117884E-2</c:v>
                </c:pt>
                <c:pt idx="82">
                  <c:v>3.6000158320047139E-2</c:v>
                </c:pt>
                <c:pt idx="83">
                  <c:v>0.36000007414935276</c:v>
                </c:pt>
                <c:pt idx="84">
                  <c:v>0.16399992993538054</c:v>
                </c:pt>
                <c:pt idx="85">
                  <c:v>5.2000202162036074E-2</c:v>
                </c:pt>
                <c:pt idx="86">
                  <c:v>0.10800013790258824</c:v>
                </c:pt>
                <c:pt idx="87">
                  <c:v>0.15600004087171662</c:v>
                </c:pt>
                <c:pt idx="88">
                  <c:v>0.23600010514303973</c:v>
                </c:pt>
                <c:pt idx="89">
                  <c:v>0.15600004087171662</c:v>
                </c:pt>
                <c:pt idx="90">
                  <c:v>3.9999916521464819E-2</c:v>
                </c:pt>
                <c:pt idx="91">
                  <c:v>0.51599999990989021</c:v>
                </c:pt>
                <c:pt idx="92">
                  <c:v>-3.1999992413563695E-2</c:v>
                </c:pt>
                <c:pt idx="93">
                  <c:v>0.31199996308370764</c:v>
                </c:pt>
                <c:pt idx="94">
                  <c:v>3.1999918105977673E-2</c:v>
                </c:pt>
                <c:pt idx="95">
                  <c:v>0.29999993727346269</c:v>
                </c:pt>
                <c:pt idx="96">
                  <c:v>0.2039999910894886</c:v>
                </c:pt>
                <c:pt idx="97">
                  <c:v>8.7999947320468452E-2</c:v>
                </c:pt>
                <c:pt idx="98">
                  <c:v>0.12000007763852631</c:v>
                </c:pt>
                <c:pt idx="99">
                  <c:v>0.10800013790258824</c:v>
                </c:pt>
                <c:pt idx="100">
                  <c:v>-0.43999996076857717</c:v>
                </c:pt>
                <c:pt idx="101">
                  <c:v>0.14400006308399071</c:v>
                </c:pt>
                <c:pt idx="102">
                  <c:v>-0.19200002634057783</c:v>
                </c:pt>
                <c:pt idx="103">
                  <c:v>2.7999963337162325E-2</c:v>
                </c:pt>
                <c:pt idx="104">
                  <c:v>3.9999916521464819E-2</c:v>
                </c:pt>
                <c:pt idx="105">
                  <c:v>1.5999841861204456E-2</c:v>
                </c:pt>
                <c:pt idx="106">
                  <c:v>0.17999993168768094</c:v>
                </c:pt>
                <c:pt idx="107">
                  <c:v>0.31599994298974898</c:v>
                </c:pt>
                <c:pt idx="108">
                  <c:v>0.20800012492212774</c:v>
                </c:pt>
                <c:pt idx="109">
                  <c:v>-3.1999992413563695E-2</c:v>
                </c:pt>
                <c:pt idx="110">
                  <c:v>0.12800000404374551</c:v>
                </c:pt>
                <c:pt idx="111">
                  <c:v>-0.73999995533631047</c:v>
                </c:pt>
                <c:pt idx="112">
                  <c:v>0.12800000404374551</c:v>
                </c:pt>
                <c:pt idx="113">
                  <c:v>-0.49199997478338786</c:v>
                </c:pt>
                <c:pt idx="114">
                  <c:v>7.9998543012562359E-3</c:v>
                </c:pt>
                <c:pt idx="115">
                  <c:v>5.2000202162036074E-2</c:v>
                </c:pt>
                <c:pt idx="116">
                  <c:v>6.0000150852694237E-2</c:v>
                </c:pt>
                <c:pt idx="117">
                  <c:v>0.21600006950685441</c:v>
                </c:pt>
                <c:pt idx="118">
                  <c:v>0</c:v>
                </c:pt>
                <c:pt idx="119">
                  <c:v>-5.6000018662609952E-2</c:v>
                </c:pt>
                <c:pt idx="120">
                  <c:v>0.16000008508796787</c:v>
                </c:pt>
                <c:pt idx="121">
                  <c:v>-0.80799990001432775</c:v>
                </c:pt>
                <c:pt idx="122">
                  <c:v>1.1999861880175884E-2</c:v>
                </c:pt>
                <c:pt idx="123">
                  <c:v>0.33600000011169484</c:v>
                </c:pt>
                <c:pt idx="124">
                  <c:v>0.10399995503396778</c:v>
                </c:pt>
                <c:pt idx="125">
                  <c:v>3.1999918105977673E-2</c:v>
                </c:pt>
                <c:pt idx="126">
                  <c:v>-0.32399998487917009</c:v>
                </c:pt>
                <c:pt idx="127">
                  <c:v>-0.1640000015351801</c:v>
                </c:pt>
                <c:pt idx="128">
                  <c:v>-0.79600000891051137</c:v>
                </c:pt>
                <c:pt idx="129">
                  <c:v>8.7999947320468452E-2</c:v>
                </c:pt>
                <c:pt idx="130">
                  <c:v>9.1999852227030429E-2</c:v>
                </c:pt>
                <c:pt idx="131">
                  <c:v>0.31199996308370764</c:v>
                </c:pt>
                <c:pt idx="132">
                  <c:v>0.12800000404374551</c:v>
                </c:pt>
                <c:pt idx="133">
                  <c:v>4.4000087613418476E-2</c:v>
                </c:pt>
                <c:pt idx="134">
                  <c:v>-0.21999997114977751</c:v>
                </c:pt>
                <c:pt idx="135">
                  <c:v>5.2000202162036074E-2</c:v>
                </c:pt>
                <c:pt idx="136">
                  <c:v>-4.4000040360117884E-2</c:v>
                </c:pt>
                <c:pt idx="137">
                  <c:v>0.12399986091386854</c:v>
                </c:pt>
                <c:pt idx="138">
                  <c:v>3.9999916521464819E-2</c:v>
                </c:pt>
                <c:pt idx="139">
                  <c:v>0.36799997850289007</c:v>
                </c:pt>
                <c:pt idx="140">
                  <c:v>-0.23199998197663385</c:v>
                </c:pt>
                <c:pt idx="141">
                  <c:v>0.10399995503396778</c:v>
                </c:pt>
                <c:pt idx="142">
                  <c:v>-0.10000001202085533</c:v>
                </c:pt>
                <c:pt idx="143">
                  <c:v>-0.29199998243865377</c:v>
                </c:pt>
                <c:pt idx="144">
                  <c:v>-8.0000045088117755E-2</c:v>
                </c:pt>
                <c:pt idx="145">
                  <c:v>0.34000007902099538</c:v>
                </c:pt>
                <c:pt idx="146">
                  <c:v>-0.50800009834646342</c:v>
                </c:pt>
                <c:pt idx="147">
                  <c:v>0.26800007808447085</c:v>
                </c:pt>
                <c:pt idx="148">
                  <c:v>0.11600001737859271</c:v>
                </c:pt>
                <c:pt idx="149">
                  <c:v>-9.1999989289468453E-2</c:v>
                </c:pt>
                <c:pt idx="150">
                  <c:v>0.11200005643830732</c:v>
                </c:pt>
                <c:pt idx="151">
                  <c:v>0.29600006969024156</c:v>
                </c:pt>
                <c:pt idx="152">
                  <c:v>0.16000008508796787</c:v>
                </c:pt>
                <c:pt idx="153">
                  <c:v>8.4000067494370056E-2</c:v>
                </c:pt>
                <c:pt idx="154">
                  <c:v>0.19999994402946111</c:v>
                </c:pt>
                <c:pt idx="155">
                  <c:v>-0.19200002634057783</c:v>
                </c:pt>
                <c:pt idx="156">
                  <c:v>0.21600006950685441</c:v>
                </c:pt>
                <c:pt idx="157">
                  <c:v>0.24000003174437234</c:v>
                </c:pt>
                <c:pt idx="158">
                  <c:v>0.41199995001285561</c:v>
                </c:pt>
                <c:pt idx="159">
                  <c:v>0.23199989752166947</c:v>
                </c:pt>
                <c:pt idx="160">
                  <c:v>7.2000126026313435E-2</c:v>
                </c:pt>
                <c:pt idx="161">
                  <c:v>0.12800000404374551</c:v>
                </c:pt>
                <c:pt idx="162">
                  <c:v>6.3999865963009731E-2</c:v>
                </c:pt>
                <c:pt idx="163">
                  <c:v>4.7999908438290384E-2</c:v>
                </c:pt>
                <c:pt idx="164">
                  <c:v>2.0000201959477083E-2</c:v>
                </c:pt>
                <c:pt idx="165">
                  <c:v>0.37599996856655604</c:v>
                </c:pt>
                <c:pt idx="166">
                  <c:v>4.0000598041203331E-3</c:v>
                </c:pt>
                <c:pt idx="167">
                  <c:v>0.11600001737859271</c:v>
                </c:pt>
                <c:pt idx="168">
                  <c:v>6.3999865963009731E-2</c:v>
                </c:pt>
                <c:pt idx="169">
                  <c:v>9.9999844519518821E-2</c:v>
                </c:pt>
                <c:pt idx="170">
                  <c:v>-0.57200005493632622</c:v>
                </c:pt>
                <c:pt idx="171">
                  <c:v>0.37599996856655604</c:v>
                </c:pt>
                <c:pt idx="172">
                  <c:v>4.0000598041203331E-3</c:v>
                </c:pt>
                <c:pt idx="173">
                  <c:v>0.12399986091386854</c:v>
                </c:pt>
                <c:pt idx="174">
                  <c:v>-3.1999992413563695E-2</c:v>
                </c:pt>
                <c:pt idx="175">
                  <c:v>0.28800003201294683</c:v>
                </c:pt>
                <c:pt idx="176">
                  <c:v>7.5999989635786497E-2</c:v>
                </c:pt>
                <c:pt idx="177">
                  <c:v>7.9999825411581918E-2</c:v>
                </c:pt>
                <c:pt idx="178">
                  <c:v>0.24800002431630153</c:v>
                </c:pt>
                <c:pt idx="179">
                  <c:v>7.5999989635786497E-2</c:v>
                </c:pt>
                <c:pt idx="180">
                  <c:v>0.21600006950685441</c:v>
                </c:pt>
                <c:pt idx="181">
                  <c:v>7.2000126026313435E-2</c:v>
                </c:pt>
                <c:pt idx="182">
                  <c:v>7.9998543012562359E-3</c:v>
                </c:pt>
                <c:pt idx="183">
                  <c:v>0.41199995001285561</c:v>
                </c:pt>
                <c:pt idx="184">
                  <c:v>0.16799984399953929</c:v>
                </c:pt>
                <c:pt idx="185">
                  <c:v>0.26000002332559408</c:v>
                </c:pt>
                <c:pt idx="186">
                  <c:v>0</c:v>
                </c:pt>
                <c:pt idx="187">
                  <c:v>0.31199996308370764</c:v>
                </c:pt>
                <c:pt idx="188">
                  <c:v>5.2000202162036074E-2</c:v>
                </c:pt>
                <c:pt idx="189">
                  <c:v>0.26399990868373707</c:v>
                </c:pt>
                <c:pt idx="190">
                  <c:v>0.4200000173416833</c:v>
                </c:pt>
                <c:pt idx="191">
                  <c:v>0.27599990854971224</c:v>
                </c:pt>
                <c:pt idx="192">
                  <c:v>-0.33199999764433352</c:v>
                </c:pt>
                <c:pt idx="193">
                  <c:v>0.16399992993538054</c:v>
                </c:pt>
                <c:pt idx="194">
                  <c:v>0.24400011781443925</c:v>
                </c:pt>
                <c:pt idx="195">
                  <c:v>-0.26800001191022665</c:v>
                </c:pt>
                <c:pt idx="196">
                  <c:v>0.13199985689395041</c:v>
                </c:pt>
                <c:pt idx="197">
                  <c:v>-0.17199998943907219</c:v>
                </c:pt>
                <c:pt idx="198">
                  <c:v>0.31199996308370764</c:v>
                </c:pt>
                <c:pt idx="199">
                  <c:v>0.19200010830396655</c:v>
                </c:pt>
                <c:pt idx="200">
                  <c:v>1.5999841861204456E-2</c:v>
                </c:pt>
                <c:pt idx="201">
                  <c:v>0.9919999868796171</c:v>
                </c:pt>
                <c:pt idx="202">
                  <c:v>0.25600005613261306</c:v>
                </c:pt>
                <c:pt idx="203">
                  <c:v>1.5999841861204456E-2</c:v>
                </c:pt>
                <c:pt idx="204">
                  <c:v>-0.11200000251787265</c:v>
                </c:pt>
                <c:pt idx="205">
                  <c:v>0.27599990854971224</c:v>
                </c:pt>
                <c:pt idx="206">
                  <c:v>0.11600001737859271</c:v>
                </c:pt>
                <c:pt idx="207">
                  <c:v>6.3999865963009731E-2</c:v>
                </c:pt>
                <c:pt idx="208">
                  <c:v>0.10800013790258824</c:v>
                </c:pt>
                <c:pt idx="209">
                  <c:v>-0.17199998943907219</c:v>
                </c:pt>
                <c:pt idx="210">
                  <c:v>0.41199995001285561</c:v>
                </c:pt>
                <c:pt idx="211">
                  <c:v>5.2000202162036074E-2</c:v>
                </c:pt>
                <c:pt idx="212">
                  <c:v>-0.25999999724616968</c:v>
                </c:pt>
                <c:pt idx="213">
                  <c:v>-0.21199998874927678</c:v>
                </c:pt>
                <c:pt idx="214">
                  <c:v>3.9999916521464819E-2</c:v>
                </c:pt>
                <c:pt idx="215">
                  <c:v>0.19999994402946111</c:v>
                </c:pt>
                <c:pt idx="216">
                  <c:v>-4.4000040360117884E-2</c:v>
                </c:pt>
                <c:pt idx="217">
                  <c:v>-0.34399997278902755</c:v>
                </c:pt>
                <c:pt idx="218">
                  <c:v>0.24400011781443925</c:v>
                </c:pt>
                <c:pt idx="219">
                  <c:v>-0.18400005906626823</c:v>
                </c:pt>
                <c:pt idx="220">
                  <c:v>7.9998543012562359E-3</c:v>
                </c:pt>
                <c:pt idx="221">
                  <c:v>2.4000205147761185E-2</c:v>
                </c:pt>
                <c:pt idx="222">
                  <c:v>0.11600001737859271</c:v>
                </c:pt>
                <c:pt idx="223">
                  <c:v>-5.6000018662609952E-2</c:v>
                </c:pt>
                <c:pt idx="224">
                  <c:v>2.4000205147761185E-2</c:v>
                </c:pt>
                <c:pt idx="225">
                  <c:v>0.44399994495159262</c:v>
                </c:pt>
                <c:pt idx="226">
                  <c:v>0.10399995503396778</c:v>
                </c:pt>
                <c:pt idx="227">
                  <c:v>0.24800002431630153</c:v>
                </c:pt>
                <c:pt idx="228">
                  <c:v>-0.29599998017211249</c:v>
                </c:pt>
                <c:pt idx="229">
                  <c:v>-5.6000018662609952E-2</c:v>
                </c:pt>
                <c:pt idx="230">
                  <c:v>0.12399986091386854</c:v>
                </c:pt>
                <c:pt idx="231">
                  <c:v>0.30399996523581618</c:v>
                </c:pt>
                <c:pt idx="232">
                  <c:v>0.17999993168768094</c:v>
                </c:pt>
                <c:pt idx="233">
                  <c:v>1.5999841861204456E-2</c:v>
                </c:pt>
                <c:pt idx="234">
                  <c:v>0.10399995503396778</c:v>
                </c:pt>
                <c:pt idx="235">
                  <c:v>-0.31199998856402827</c:v>
                </c:pt>
                <c:pt idx="236">
                  <c:v>0.34400004296873232</c:v>
                </c:pt>
                <c:pt idx="237">
                  <c:v>0.17200011788993216</c:v>
                </c:pt>
                <c:pt idx="238">
                  <c:v>2.0000201959477083E-2</c:v>
                </c:pt>
                <c:pt idx="239">
                  <c:v>9.9999844519518821E-2</c:v>
                </c:pt>
                <c:pt idx="240">
                  <c:v>2.0000201959477083E-2</c:v>
                </c:pt>
                <c:pt idx="241">
                  <c:v>-0.14399999524782625</c:v>
                </c:pt>
                <c:pt idx="242">
                  <c:v>0.54000007202791633</c:v>
                </c:pt>
                <c:pt idx="243">
                  <c:v>0.27199996767150481</c:v>
                </c:pt>
                <c:pt idx="244">
                  <c:v>0.11200005643830732</c:v>
                </c:pt>
                <c:pt idx="245">
                  <c:v>0.49600003811442489</c:v>
                </c:pt>
                <c:pt idx="246">
                  <c:v>-1.012000007629603</c:v>
                </c:pt>
                <c:pt idx="247">
                  <c:v>-0.39999996693761958</c:v>
                </c:pt>
                <c:pt idx="248">
                  <c:v>-0.13199995285861085</c:v>
                </c:pt>
                <c:pt idx="249">
                  <c:v>-5.2000001157207834E-2</c:v>
                </c:pt>
                <c:pt idx="250">
                  <c:v>0.12399986091386854</c:v>
                </c:pt>
                <c:pt idx="251">
                  <c:v>-4.7999973124685236E-2</c:v>
                </c:pt>
                <c:pt idx="252">
                  <c:v>-6.4000014975623395E-2</c:v>
                </c:pt>
                <c:pt idx="253">
                  <c:v>-3.9999884829982459E-3</c:v>
                </c:pt>
                <c:pt idx="254">
                  <c:v>4.0000598041203331E-3</c:v>
                </c:pt>
                <c:pt idx="255">
                  <c:v>-8.0000078469378653E-3</c:v>
                </c:pt>
                <c:pt idx="256">
                  <c:v>-6.7999998076907833E-2</c:v>
                </c:pt>
                <c:pt idx="257">
                  <c:v>-0.12799997178724998</c:v>
                </c:pt>
                <c:pt idx="258">
                  <c:v>-0.14799999056158644</c:v>
                </c:pt>
                <c:pt idx="259">
                  <c:v>-0.18400005906626823</c:v>
                </c:pt>
                <c:pt idx="260">
                  <c:v>0.36400001801699505</c:v>
                </c:pt>
                <c:pt idx="261">
                  <c:v>-0.30400000734543792</c:v>
                </c:pt>
                <c:pt idx="262">
                  <c:v>0.16399992993538054</c:v>
                </c:pt>
                <c:pt idx="263">
                  <c:v>0.1360000390552874</c:v>
                </c:pt>
                <c:pt idx="264">
                  <c:v>0.6400000708702378</c:v>
                </c:pt>
                <c:pt idx="265">
                  <c:v>0.26000002332559408</c:v>
                </c:pt>
                <c:pt idx="266">
                  <c:v>3.6000158320047139E-2</c:v>
                </c:pt>
                <c:pt idx="267">
                  <c:v>-0.10000001202085533</c:v>
                </c:pt>
                <c:pt idx="268">
                  <c:v>8.7999947320468452E-2</c:v>
                </c:pt>
                <c:pt idx="269">
                  <c:v>4.4000087613418476E-2</c:v>
                </c:pt>
                <c:pt idx="270">
                  <c:v>-0.23199998197663385</c:v>
                </c:pt>
                <c:pt idx="271">
                  <c:v>0.61600000256013721</c:v>
                </c:pt>
                <c:pt idx="272">
                  <c:v>-0.40800000863278435</c:v>
                </c:pt>
                <c:pt idx="273">
                  <c:v>-4.4000040360117884E-2</c:v>
                </c:pt>
                <c:pt idx="274">
                  <c:v>-0.41200004388337391</c:v>
                </c:pt>
                <c:pt idx="275">
                  <c:v>0.30399996523581618</c:v>
                </c:pt>
                <c:pt idx="276">
                  <c:v>0.76800002685608471</c:v>
                </c:pt>
                <c:pt idx="277">
                  <c:v>-8.0000078469378653E-3</c:v>
                </c:pt>
                <c:pt idx="278">
                  <c:v>-0.14799999056158644</c:v>
                </c:pt>
                <c:pt idx="279">
                  <c:v>4.4000087613418476E-2</c:v>
                </c:pt>
                <c:pt idx="280">
                  <c:v>-0.11599998792987816</c:v>
                </c:pt>
                <c:pt idx="281">
                  <c:v>-8.4000005320998716E-2</c:v>
                </c:pt>
                <c:pt idx="282">
                  <c:v>-1.999999712894511E-2</c:v>
                </c:pt>
                <c:pt idx="283">
                  <c:v>5.2000202162036074E-2</c:v>
                </c:pt>
                <c:pt idx="284">
                  <c:v>0.28000005373218928</c:v>
                </c:pt>
                <c:pt idx="285">
                  <c:v>-4.4000040360117884E-2</c:v>
                </c:pt>
                <c:pt idx="286">
                  <c:v>0.3840000079189485</c:v>
                </c:pt>
                <c:pt idx="287">
                  <c:v>0.38000002125516014</c:v>
                </c:pt>
                <c:pt idx="288">
                  <c:v>0.23199989752166947</c:v>
                </c:pt>
                <c:pt idx="289">
                  <c:v>0.12399986091386854</c:v>
                </c:pt>
                <c:pt idx="290">
                  <c:v>-0.19200002634057783</c:v>
                </c:pt>
                <c:pt idx="291">
                  <c:v>0.22000003093282272</c:v>
                </c:pt>
                <c:pt idx="292">
                  <c:v>0.37599996856655604</c:v>
                </c:pt>
                <c:pt idx="293">
                  <c:v>-0.1040000070912652</c:v>
                </c:pt>
                <c:pt idx="294">
                  <c:v>3.1999918105977673E-2</c:v>
                </c:pt>
                <c:pt idx="295">
                  <c:v>-0.70399992376287723</c:v>
                </c:pt>
                <c:pt idx="296">
                  <c:v>-0.14799999056158644</c:v>
                </c:pt>
                <c:pt idx="297">
                  <c:v>0.1360000390552874</c:v>
                </c:pt>
                <c:pt idx="298">
                  <c:v>0.22800002074287687</c:v>
                </c:pt>
                <c:pt idx="299">
                  <c:v>6.7999869518498665E-2</c:v>
                </c:pt>
                <c:pt idx="300">
                  <c:v>-0.24000005055069967</c:v>
                </c:pt>
                <c:pt idx="301">
                  <c:v>7.9998543012562359E-3</c:v>
                </c:pt>
                <c:pt idx="302">
                  <c:v>0.3560000352291024</c:v>
                </c:pt>
                <c:pt idx="303">
                  <c:v>7.9998543012562359E-3</c:v>
                </c:pt>
                <c:pt idx="304">
                  <c:v>2.7999963337162325E-2</c:v>
                </c:pt>
                <c:pt idx="305">
                  <c:v>1.1999861880175884E-2</c:v>
                </c:pt>
                <c:pt idx="306">
                  <c:v>1.1999861880175884E-2</c:v>
                </c:pt>
                <c:pt idx="307">
                  <c:v>0.37599996856655604</c:v>
                </c:pt>
                <c:pt idx="308">
                  <c:v>0.1360000390552874</c:v>
                </c:pt>
                <c:pt idx="309">
                  <c:v>-0.1040000070912652</c:v>
                </c:pt>
                <c:pt idx="310">
                  <c:v>-1.2000007629602863E-2</c:v>
                </c:pt>
                <c:pt idx="311">
                  <c:v>0.21600006950685441</c:v>
                </c:pt>
                <c:pt idx="312">
                  <c:v>-0.20400001258742925</c:v>
                </c:pt>
                <c:pt idx="313">
                  <c:v>4.0000598041203331E-3</c:v>
                </c:pt>
                <c:pt idx="314">
                  <c:v>-0.15599999486167665</c:v>
                </c:pt>
                <c:pt idx="315">
                  <c:v>0.11200005643830732</c:v>
                </c:pt>
                <c:pt idx="316">
                  <c:v>3.6000158320047139E-2</c:v>
                </c:pt>
                <c:pt idx="317">
                  <c:v>-4.7999973124685236E-2</c:v>
                </c:pt>
                <c:pt idx="318">
                  <c:v>0.24800002431630153</c:v>
                </c:pt>
                <c:pt idx="319">
                  <c:v>5.5999893014649103E-2</c:v>
                </c:pt>
                <c:pt idx="320">
                  <c:v>-0.13599997626603252</c:v>
                </c:pt>
                <c:pt idx="321">
                  <c:v>-0.40800000863278435</c:v>
                </c:pt>
                <c:pt idx="322">
                  <c:v>0.24000003174437234</c:v>
                </c:pt>
                <c:pt idx="323">
                  <c:v>0.51999997268308407</c:v>
                </c:pt>
                <c:pt idx="324">
                  <c:v>6.0000150852694237E-2</c:v>
                </c:pt>
                <c:pt idx="325">
                  <c:v>0.50400003270926941</c:v>
                </c:pt>
                <c:pt idx="326">
                  <c:v>0.26800007808447085</c:v>
                </c:pt>
                <c:pt idx="327">
                  <c:v>0.39599994984756248</c:v>
                </c:pt>
                <c:pt idx="328">
                  <c:v>-0.39200005037036789</c:v>
                </c:pt>
                <c:pt idx="329">
                  <c:v>0.16000008508796787</c:v>
                </c:pt>
                <c:pt idx="330">
                  <c:v>0.12000007763852631</c:v>
                </c:pt>
                <c:pt idx="331">
                  <c:v>-7.2000010026462599E-2</c:v>
                </c:pt>
                <c:pt idx="332">
                  <c:v>5.5999893014649103E-2</c:v>
                </c:pt>
                <c:pt idx="333">
                  <c:v>-0.15999998632784901</c:v>
                </c:pt>
                <c:pt idx="334">
                  <c:v>8.7999947320468452E-2</c:v>
                </c:pt>
                <c:pt idx="335">
                  <c:v>0.28000005373218928</c:v>
                </c:pt>
                <c:pt idx="336">
                  <c:v>-8.4000005320998716E-2</c:v>
                </c:pt>
                <c:pt idx="337">
                  <c:v>0.13199985689395041</c:v>
                </c:pt>
                <c:pt idx="338">
                  <c:v>8.7999947320468452E-2</c:v>
                </c:pt>
                <c:pt idx="339">
                  <c:v>0.12800000404374551</c:v>
                </c:pt>
                <c:pt idx="340">
                  <c:v>0.47199995961358293</c:v>
                </c:pt>
                <c:pt idx="341">
                  <c:v>7.9999825411581918E-2</c:v>
                </c:pt>
                <c:pt idx="342">
                  <c:v>-3.9999884829982459E-3</c:v>
                </c:pt>
                <c:pt idx="343">
                  <c:v>-0.12399998772170974</c:v>
                </c:pt>
                <c:pt idx="344">
                  <c:v>-9.5999968740855521E-2</c:v>
                </c:pt>
                <c:pt idx="345">
                  <c:v>-0.37600003207746885</c:v>
                </c:pt>
                <c:pt idx="346">
                  <c:v>0.21199997668398718</c:v>
                </c:pt>
                <c:pt idx="347">
                  <c:v>-0.1040000070912652</c:v>
                </c:pt>
                <c:pt idx="348">
                  <c:v>0.46399998395019887</c:v>
                </c:pt>
                <c:pt idx="349">
                  <c:v>-2.4000034017039793E-2</c:v>
                </c:pt>
                <c:pt idx="350">
                  <c:v>8.4000067494370056E-2</c:v>
                </c:pt>
                <c:pt idx="351">
                  <c:v>-0.46000007728398012</c:v>
                </c:pt>
                <c:pt idx="352">
                  <c:v>-5.6000018662609952E-2</c:v>
                </c:pt>
                <c:pt idx="353">
                  <c:v>0.16799984399953929</c:v>
                </c:pt>
                <c:pt idx="354">
                  <c:v>2.0000201959477083E-2</c:v>
                </c:pt>
                <c:pt idx="355">
                  <c:v>-0.3080000300225445</c:v>
                </c:pt>
                <c:pt idx="356">
                  <c:v>0.24800002431630153</c:v>
                </c:pt>
                <c:pt idx="357">
                  <c:v>-0.15199999382009946</c:v>
                </c:pt>
                <c:pt idx="358">
                  <c:v>0.17600006184338962</c:v>
                </c:pt>
                <c:pt idx="359">
                  <c:v>6.7999869518498665E-2</c:v>
                </c:pt>
                <c:pt idx="360">
                  <c:v>0.13199985689395041</c:v>
                </c:pt>
                <c:pt idx="361">
                  <c:v>7.2000126026313435E-2</c:v>
                </c:pt>
                <c:pt idx="362">
                  <c:v>9.1999852227030429E-2</c:v>
                </c:pt>
                <c:pt idx="363">
                  <c:v>3.1999918105977673E-2</c:v>
                </c:pt>
                <c:pt idx="364">
                  <c:v>-0.15599999486167665</c:v>
                </c:pt>
                <c:pt idx="365">
                  <c:v>0.27199996767150481</c:v>
                </c:pt>
                <c:pt idx="366">
                  <c:v>0.13199985689395041</c:v>
                </c:pt>
                <c:pt idx="367">
                  <c:v>-1.2000007629602863E-2</c:v>
                </c:pt>
                <c:pt idx="368">
                  <c:v>0.16799984399953929</c:v>
                </c:pt>
                <c:pt idx="369">
                  <c:v>0.23199989752166947</c:v>
                </c:pt>
                <c:pt idx="370">
                  <c:v>0.22400002443785533</c:v>
                </c:pt>
                <c:pt idx="371">
                  <c:v>0.18799987396299672</c:v>
                </c:pt>
                <c:pt idx="372">
                  <c:v>6.3999865963009731E-2</c:v>
                </c:pt>
                <c:pt idx="373">
                  <c:v>-4.7999973124685236E-2</c:v>
                </c:pt>
                <c:pt idx="374">
                  <c:v>3.1999918105977673E-2</c:v>
                </c:pt>
                <c:pt idx="375">
                  <c:v>-1.6000019240888751E-2</c:v>
                </c:pt>
                <c:pt idx="376">
                  <c:v>0.24000003174437234</c:v>
                </c:pt>
                <c:pt idx="377">
                  <c:v>0.17600006184338962</c:v>
                </c:pt>
                <c:pt idx="378">
                  <c:v>0</c:v>
                </c:pt>
                <c:pt idx="379">
                  <c:v>0.22400002443785533</c:v>
                </c:pt>
                <c:pt idx="380">
                  <c:v>0.32799999449611333</c:v>
                </c:pt>
                <c:pt idx="381">
                  <c:v>0.28800003201294683</c:v>
                </c:pt>
                <c:pt idx="382">
                  <c:v>0.16799984399953929</c:v>
                </c:pt>
                <c:pt idx="383">
                  <c:v>-0.37199997818467639</c:v>
                </c:pt>
                <c:pt idx="384">
                  <c:v>-2.4000034017039793E-2</c:v>
                </c:pt>
                <c:pt idx="385">
                  <c:v>-0.45599997450874341</c:v>
                </c:pt>
                <c:pt idx="386">
                  <c:v>0.39999990489252346</c:v>
                </c:pt>
                <c:pt idx="387">
                  <c:v>-0.12399998772170974</c:v>
                </c:pt>
                <c:pt idx="388">
                  <c:v>6.3999865963009731E-2</c:v>
                </c:pt>
                <c:pt idx="389">
                  <c:v>-0.80399993351431198</c:v>
                </c:pt>
                <c:pt idx="390">
                  <c:v>-8.4000005320998716E-2</c:v>
                </c:pt>
                <c:pt idx="391">
                  <c:v>0.12000007763852631</c:v>
                </c:pt>
                <c:pt idx="392">
                  <c:v>-2.800000838205384E-2</c:v>
                </c:pt>
                <c:pt idx="393">
                  <c:v>0.17200011788993216</c:v>
                </c:pt>
                <c:pt idx="394">
                  <c:v>1.5999841861204456E-2</c:v>
                </c:pt>
                <c:pt idx="395">
                  <c:v>0.22800002074287687</c:v>
                </c:pt>
                <c:pt idx="396">
                  <c:v>-0.30400000734543792</c:v>
                </c:pt>
                <c:pt idx="397">
                  <c:v>0.19600006648568796</c:v>
                </c:pt>
                <c:pt idx="398">
                  <c:v>-0.21999997114977751</c:v>
                </c:pt>
                <c:pt idx="399">
                  <c:v>0.13199985689395041</c:v>
                </c:pt>
                <c:pt idx="400">
                  <c:v>0.23199989752166947</c:v>
                </c:pt>
                <c:pt idx="401">
                  <c:v>-1.2000007629602863E-2</c:v>
                </c:pt>
                <c:pt idx="402">
                  <c:v>0.81600001211028306</c:v>
                </c:pt>
                <c:pt idx="403">
                  <c:v>-2.4000034017039793E-2</c:v>
                </c:pt>
                <c:pt idx="404">
                  <c:v>-1.999999712894511E-2</c:v>
                </c:pt>
                <c:pt idx="405">
                  <c:v>1.1280000271774766</c:v>
                </c:pt>
                <c:pt idx="406">
                  <c:v>3.9999916521464819E-2</c:v>
                </c:pt>
                <c:pt idx="407">
                  <c:v>0.1480001653517212</c:v>
                </c:pt>
                <c:pt idx="408">
                  <c:v>0.19600006648568796</c:v>
                </c:pt>
                <c:pt idx="409">
                  <c:v>-5.2000001157207834E-2</c:v>
                </c:pt>
                <c:pt idx="410">
                  <c:v>1.5999841861204456E-2</c:v>
                </c:pt>
                <c:pt idx="411">
                  <c:v>5.5999893014649103E-2</c:v>
                </c:pt>
                <c:pt idx="412">
                  <c:v>2.0000201959477083E-2</c:v>
                </c:pt>
                <c:pt idx="413">
                  <c:v>0.4839999950204622</c:v>
                </c:pt>
                <c:pt idx="414">
                  <c:v>2.4000205147761185E-2</c:v>
                </c:pt>
                <c:pt idx="415">
                  <c:v>2.4000205147761185E-2</c:v>
                </c:pt>
                <c:pt idx="416">
                  <c:v>4.0000598041203331E-3</c:v>
                </c:pt>
                <c:pt idx="417">
                  <c:v>-0.29599998017211249</c:v>
                </c:pt>
                <c:pt idx="418">
                  <c:v>0.19999994402946111</c:v>
                </c:pt>
                <c:pt idx="419">
                  <c:v>-7.5999985111945528E-2</c:v>
                </c:pt>
                <c:pt idx="420">
                  <c:v>0.1360000390552874</c:v>
                </c:pt>
                <c:pt idx="421">
                  <c:v>8.4000067494370056E-2</c:v>
                </c:pt>
                <c:pt idx="422">
                  <c:v>2.4000205147761185E-2</c:v>
                </c:pt>
                <c:pt idx="423">
                  <c:v>-0.25999999724616968</c:v>
                </c:pt>
                <c:pt idx="424">
                  <c:v>#N/A</c:v>
                </c:pt>
                <c:pt idx="425">
                  <c:v>3.1999918105977673E-2</c:v>
                </c:pt>
                <c:pt idx="426">
                  <c:v>0.54000007202791633</c:v>
                </c:pt>
                <c:pt idx="427">
                  <c:v>-3.9999884829982459E-3</c:v>
                </c:pt>
                <c:pt idx="428">
                  <c:v>-8.7999994486522376E-2</c:v>
                </c:pt>
                <c:pt idx="429">
                  <c:v>-1.2000007629602863E-2</c:v>
                </c:pt>
                <c:pt idx="430">
                  <c:v>0.25200011701132952</c:v>
                </c:pt>
                <c:pt idx="431">
                  <c:v>0.21199997668398718</c:v>
                </c:pt>
                <c:pt idx="432">
                  <c:v>0.17600006184338962</c:v>
                </c:pt>
                <c:pt idx="433">
                  <c:v>2.0000201959477083E-2</c:v>
                </c:pt>
                <c:pt idx="434">
                  <c:v>1.5999841861204456E-2</c:v>
                </c:pt>
                <c:pt idx="435">
                  <c:v>0.63599997807921538</c:v>
                </c:pt>
                <c:pt idx="436">
                  <c:v>7.2000126026313435E-2</c:v>
                </c:pt>
                <c:pt idx="437">
                  <c:v>0.43199994706256084</c:v>
                </c:pt>
                <c:pt idx="438">
                  <c:v>0.29999993727346269</c:v>
                </c:pt>
                <c:pt idx="439">
                  <c:v>9.9999844519518821E-2</c:v>
                </c:pt>
                <c:pt idx="440">
                  <c:v>2.7999963337162325E-2</c:v>
                </c:pt>
                <c:pt idx="441">
                  <c:v>-7.5999985111945528E-2</c:v>
                </c:pt>
                <c:pt idx="442">
                  <c:v>6.7999869518498665E-2</c:v>
                </c:pt>
                <c:pt idx="443">
                  <c:v>0.48000004866334162</c:v>
                </c:pt>
                <c:pt idx="444">
                  <c:v>0.18399997096611601</c:v>
                </c:pt>
                <c:pt idx="445">
                  <c:v>0.38800006183202074</c:v>
                </c:pt>
                <c:pt idx="446">
                  <c:v>0.55599994950414899</c:v>
                </c:pt>
                <c:pt idx="447">
                  <c:v>0.30799999284705615</c:v>
                </c:pt>
                <c:pt idx="448">
                  <c:v>0.22400002443785533</c:v>
                </c:pt>
                <c:pt idx="449">
                  <c:v>-3.5999979819101163E-2</c:v>
                </c:pt>
                <c:pt idx="450">
                  <c:v>2.4000205147761185E-2</c:v>
                </c:pt>
                <c:pt idx="451">
                  <c:v>-1.2000007629602863E-2</c:v>
                </c:pt>
                <c:pt idx="452">
                  <c:v>-5.6000018662609952E-2</c:v>
                </c:pt>
                <c:pt idx="453">
                  <c:v>0.3560000352291024</c:v>
                </c:pt>
                <c:pt idx="454">
                  <c:v>-2.800000838205384E-2</c:v>
                </c:pt>
                <c:pt idx="455">
                  <c:v>-0.21199998874927678</c:v>
                </c:pt>
                <c:pt idx="456">
                  <c:v>0.1480001653517212</c:v>
                </c:pt>
                <c:pt idx="457">
                  <c:v>9.5999820424984603E-2</c:v>
                </c:pt>
                <c:pt idx="458">
                  <c:v>1.5999841861204456E-2</c:v>
                </c:pt>
                <c:pt idx="459">
                  <c:v>0.1480001653517212</c:v>
                </c:pt>
                <c:pt idx="460">
                  <c:v>-0.67200001158571832</c:v>
                </c:pt>
                <c:pt idx="461">
                  <c:v>-0.17199998943907219</c:v>
                </c:pt>
                <c:pt idx="462">
                  <c:v>0.16000008508796787</c:v>
                </c:pt>
                <c:pt idx="463">
                  <c:v>0.4920000434003694</c:v>
                </c:pt>
                <c:pt idx="464">
                  <c:v>-1.6000019240888751E-2</c:v>
                </c:pt>
                <c:pt idx="465">
                  <c:v>0.16799984399953929</c:v>
                </c:pt>
                <c:pt idx="466">
                  <c:v>-6.4000014975623395E-2</c:v>
                </c:pt>
                <c:pt idx="467">
                  <c:v>-0.66800009998305909</c:v>
                </c:pt>
                <c:pt idx="468">
                  <c:v>0.10800013790258824</c:v>
                </c:pt>
                <c:pt idx="469">
                  <c:v>0.16000008508796787</c:v>
                </c:pt>
                <c:pt idx="470">
                  <c:v>0.19200010830396655</c:v>
                </c:pt>
                <c:pt idx="471">
                  <c:v>-4.000002401847047E-2</c:v>
                </c:pt>
                <c:pt idx="472">
                  <c:v>7.9999825411581918E-2</c:v>
                </c:pt>
                <c:pt idx="473">
                  <c:v>0.3719999282619833</c:v>
                </c:pt>
                <c:pt idx="474">
                  <c:v>4.0000598041203331E-3</c:v>
                </c:pt>
                <c:pt idx="475">
                  <c:v>0.11200005643830732</c:v>
                </c:pt>
                <c:pt idx="476">
                  <c:v>7.5999989635786497E-2</c:v>
                </c:pt>
                <c:pt idx="477">
                  <c:v>2.0000201959477083E-2</c:v>
                </c:pt>
                <c:pt idx="478">
                  <c:v>2.0000201959477083E-2</c:v>
                </c:pt>
                <c:pt idx="479">
                  <c:v>4.7999908438290384E-2</c:v>
                </c:pt>
                <c:pt idx="480">
                  <c:v>-0.21999997114977751</c:v>
                </c:pt>
                <c:pt idx="481">
                  <c:v>6.3999865963009731E-2</c:v>
                </c:pt>
                <c:pt idx="482">
                  <c:v>0.10399995503396778</c:v>
                </c:pt>
                <c:pt idx="483">
                  <c:v>-3.5999979819101163E-2</c:v>
                </c:pt>
                <c:pt idx="484">
                  <c:v>2.4000205147761185E-2</c:v>
                </c:pt>
                <c:pt idx="485">
                  <c:v>0.22800002074287687</c:v>
                </c:pt>
                <c:pt idx="486">
                  <c:v>0.24800002431630153</c:v>
                </c:pt>
                <c:pt idx="487">
                  <c:v>-0.11200000251787265</c:v>
                </c:pt>
                <c:pt idx="488">
                  <c:v>-8.0000078469378653E-3</c:v>
                </c:pt>
                <c:pt idx="489">
                  <c:v>3.1999918105977673E-2</c:v>
                </c:pt>
                <c:pt idx="490">
                  <c:v>-4.000002401847047E-2</c:v>
                </c:pt>
                <c:pt idx="491">
                  <c:v>-0.13199995285861085</c:v>
                </c:pt>
                <c:pt idx="492">
                  <c:v>0.23600010514303973</c:v>
                </c:pt>
                <c:pt idx="493">
                  <c:v>0.2039999910894886</c:v>
                </c:pt>
                <c:pt idx="494">
                  <c:v>-0.47600006759318808</c:v>
                </c:pt>
                <c:pt idx="495">
                  <c:v>8.4000067494370056E-2</c:v>
                </c:pt>
                <c:pt idx="496">
                  <c:v>7.5999989635786497E-2</c:v>
                </c:pt>
                <c:pt idx="497">
                  <c:v>-3.9999884829982459E-3</c:v>
                </c:pt>
                <c:pt idx="498">
                  <c:v>0.10399995503396778</c:v>
                </c:pt>
                <c:pt idx="499">
                  <c:v>1.5999841861204456E-2</c:v>
                </c:pt>
                <c:pt idx="500">
                  <c:v>-0.13599997626603252</c:v>
                </c:pt>
                <c:pt idx="501">
                  <c:v>-0.12399998772170974</c:v>
                </c:pt>
                <c:pt idx="502">
                  <c:v>9.5999820424984603E-2</c:v>
                </c:pt>
                <c:pt idx="503">
                  <c:v>7.9998543012562359E-3</c:v>
                </c:pt>
                <c:pt idx="504">
                  <c:v>1.1999861880175884E-2</c:v>
                </c:pt>
                <c:pt idx="505">
                  <c:v>6.7999869518498665E-2</c:v>
                </c:pt>
                <c:pt idx="506">
                  <c:v>0.51999997268308407</c:v>
                </c:pt>
                <c:pt idx="507">
                  <c:v>-5.6000018662609952E-2</c:v>
                </c:pt>
                <c:pt idx="508">
                  <c:v>-5.2000001157207834E-2</c:v>
                </c:pt>
                <c:pt idx="509">
                  <c:v>1.5999841861204456E-2</c:v>
                </c:pt>
                <c:pt idx="510">
                  <c:v>0.64400004084244244</c:v>
                </c:pt>
                <c:pt idx="511">
                  <c:v>0.29200007667479555</c:v>
                </c:pt>
                <c:pt idx="512">
                  <c:v>5.5999893014649103E-2</c:v>
                </c:pt>
                <c:pt idx="513">
                  <c:v>0</c:v>
                </c:pt>
                <c:pt idx="514">
                  <c:v>-0.10800000688957691</c:v>
                </c:pt>
                <c:pt idx="515">
                  <c:v>-2.4000034017039793E-2</c:v>
                </c:pt>
                <c:pt idx="516">
                  <c:v>0</c:v>
                </c:pt>
                <c:pt idx="517">
                  <c:v>8.4000067494370056E-2</c:v>
                </c:pt>
                <c:pt idx="518">
                  <c:v>-3.1999992413563695E-2</c:v>
                </c:pt>
                <c:pt idx="519">
                  <c:v>3.9999916521464819E-2</c:v>
                </c:pt>
                <c:pt idx="520">
                  <c:v>-7.5999985111945528E-2</c:v>
                </c:pt>
                <c:pt idx="521">
                  <c:v>-4.000002401847047E-2</c:v>
                </c:pt>
                <c:pt idx="522">
                  <c:v>-5.2000001157207834E-2</c:v>
                </c:pt>
                <c:pt idx="523">
                  <c:v>0.11200005643830732</c:v>
                </c:pt>
                <c:pt idx="524">
                  <c:v>0.40400007533967985</c:v>
                </c:pt>
                <c:pt idx="525">
                  <c:v>3.1999918105977673E-2</c:v>
                </c:pt>
                <c:pt idx="526">
                  <c:v>0.55999993228760403</c:v>
                </c:pt>
                <c:pt idx="527">
                  <c:v>7.9999825411581918E-2</c:v>
                </c:pt>
                <c:pt idx="528">
                  <c:v>-0.40800000863278435</c:v>
                </c:pt>
                <c:pt idx="529">
                  <c:v>0.24400011781443925</c:v>
                </c:pt>
                <c:pt idx="530">
                  <c:v>-6.4000014975623395E-2</c:v>
                </c:pt>
                <c:pt idx="531">
                  <c:v>0.40400007533967985</c:v>
                </c:pt>
                <c:pt idx="532">
                  <c:v>6.7999869518498665E-2</c:v>
                </c:pt>
                <c:pt idx="533">
                  <c:v>0.23600010514303973</c:v>
                </c:pt>
                <c:pt idx="534">
                  <c:v>-7.2000010026462599E-2</c:v>
                </c:pt>
                <c:pt idx="535">
                  <c:v>-9.5999968740855521E-2</c:v>
                </c:pt>
                <c:pt idx="536">
                  <c:v>-0.42799996666713319</c:v>
                </c:pt>
                <c:pt idx="537">
                  <c:v>7.9998543012562359E-3</c:v>
                </c:pt>
                <c:pt idx="538">
                  <c:v>4.7999908438290384E-2</c:v>
                </c:pt>
                <c:pt idx="539">
                  <c:v>4.0000598041203331E-3</c:v>
                </c:pt>
                <c:pt idx="540">
                  <c:v>7.5999989635786497E-2</c:v>
                </c:pt>
                <c:pt idx="541">
                  <c:v>0.31199996308370764</c:v>
                </c:pt>
                <c:pt idx="542">
                  <c:v>-0.19999994482472591</c:v>
                </c:pt>
                <c:pt idx="543">
                  <c:v>0.18799987396299672</c:v>
                </c:pt>
                <c:pt idx="544">
                  <c:v>6.3999865963009731E-2</c:v>
                </c:pt>
                <c:pt idx="545">
                  <c:v>0.60399999868390852</c:v>
                </c:pt>
                <c:pt idx="546">
                  <c:v>0.11600001737859271</c:v>
                </c:pt>
                <c:pt idx="547">
                  <c:v>0.36799997850289007</c:v>
                </c:pt>
                <c:pt idx="548">
                  <c:v>3.1999918105977673E-2</c:v>
                </c:pt>
                <c:pt idx="549">
                  <c:v>0.1480001653517212</c:v>
                </c:pt>
                <c:pt idx="550">
                  <c:v>0.12399986091386854</c:v>
                </c:pt>
                <c:pt idx="551">
                  <c:v>0.17999993168768094</c:v>
                </c:pt>
                <c:pt idx="552">
                  <c:v>-0.17599996884084324</c:v>
                </c:pt>
                <c:pt idx="553">
                  <c:v>0.16399992993538054</c:v>
                </c:pt>
                <c:pt idx="554">
                  <c:v>0.11200005643830732</c:v>
                </c:pt>
                <c:pt idx="555">
                  <c:v>6.0000150852694237E-2</c:v>
                </c:pt>
                <c:pt idx="556">
                  <c:v>3.1999918105977673E-2</c:v>
                </c:pt>
                <c:pt idx="557">
                  <c:v>0.62399995561716759</c:v>
                </c:pt>
                <c:pt idx="558">
                  <c:v>-1.2000007629602863E-2</c:v>
                </c:pt>
                <c:pt idx="559">
                  <c:v>-0.10000001202085533</c:v>
                </c:pt>
                <c:pt idx="560">
                  <c:v>0.19999994402946111</c:v>
                </c:pt>
                <c:pt idx="561">
                  <c:v>-0.46399991715122507</c:v>
                </c:pt>
                <c:pt idx="562">
                  <c:v>3.1999918105977673E-2</c:v>
                </c:pt>
                <c:pt idx="563">
                  <c:v>0.1360000390552874</c:v>
                </c:pt>
                <c:pt idx="564">
                  <c:v>-0.11599998792987816</c:v>
                </c:pt>
                <c:pt idx="565">
                  <c:v>-5.2000001157207834E-2</c:v>
                </c:pt>
                <c:pt idx="566">
                  <c:v>5.2000202162036074E-2</c:v>
                </c:pt>
                <c:pt idx="567">
                  <c:v>-7.5999985111945528E-2</c:v>
                </c:pt>
                <c:pt idx="568">
                  <c:v>1.1999861880175884E-2</c:v>
                </c:pt>
                <c:pt idx="569">
                  <c:v>2.7999963337162325E-2</c:v>
                </c:pt>
                <c:pt idx="570">
                  <c:v>0.12399986091386854</c:v>
                </c:pt>
                <c:pt idx="571">
                  <c:v>8.7999947320468452E-2</c:v>
                </c:pt>
                <c:pt idx="572">
                  <c:v>3.1999918105977673E-2</c:v>
                </c:pt>
                <c:pt idx="573">
                  <c:v>-1.999999712894511E-2</c:v>
                </c:pt>
                <c:pt idx="574">
                  <c:v>0.21600006950685441</c:v>
                </c:pt>
                <c:pt idx="575">
                  <c:v>0.65200000369690736</c:v>
                </c:pt>
                <c:pt idx="576">
                  <c:v>-0.21600001164666707</c:v>
                </c:pt>
                <c:pt idx="577">
                  <c:v>6.0000150852694237E-2</c:v>
                </c:pt>
                <c:pt idx="578">
                  <c:v>7.5999989635786497E-2</c:v>
                </c:pt>
                <c:pt idx="579">
                  <c:v>8.4000067494370056E-2</c:v>
                </c:pt>
                <c:pt idx="580">
                  <c:v>0.18399997096611601</c:v>
                </c:pt>
                <c:pt idx="581">
                  <c:v>9.9999844519518821E-2</c:v>
                </c:pt>
                <c:pt idx="582">
                  <c:v>3.9999916521464819E-2</c:v>
                </c:pt>
                <c:pt idx="583">
                  <c:v>0.22000003093282272</c:v>
                </c:pt>
                <c:pt idx="584">
                  <c:v>5.2000202162036074E-2</c:v>
                </c:pt>
                <c:pt idx="585">
                  <c:v>0.13999990679436869</c:v>
                </c:pt>
                <c:pt idx="586">
                  <c:v>-0.39600001420138808</c:v>
                </c:pt>
                <c:pt idx="587">
                  <c:v>-2.800000838205384E-2</c:v>
                </c:pt>
                <c:pt idx="588">
                  <c:v>0.24800002431630153</c:v>
                </c:pt>
                <c:pt idx="589">
                  <c:v>0.50400003270926941</c:v>
                </c:pt>
                <c:pt idx="590">
                  <c:v>-1.2000007629602863E-2</c:v>
                </c:pt>
                <c:pt idx="591">
                  <c:v>3.6000158320047139E-2</c:v>
                </c:pt>
                <c:pt idx="592">
                  <c:v>-0.25600001799000138</c:v>
                </c:pt>
                <c:pt idx="593">
                  <c:v>0.49600003811442489</c:v>
                </c:pt>
                <c:pt idx="594">
                  <c:v>4.4000087613418476E-2</c:v>
                </c:pt>
                <c:pt idx="595">
                  <c:v>0.24000003174437234</c:v>
                </c:pt>
                <c:pt idx="596">
                  <c:v>0.24800002431630153</c:v>
                </c:pt>
                <c:pt idx="597">
                  <c:v>0.14400006308399071</c:v>
                </c:pt>
                <c:pt idx="598">
                  <c:v>-8.0000045088117755E-2</c:v>
                </c:pt>
                <c:pt idx="599">
                  <c:v>0.17200011788993216</c:v>
                </c:pt>
                <c:pt idx="600">
                  <c:v>9.9999844519518821E-2</c:v>
                </c:pt>
                <c:pt idx="601">
                  <c:v>0.3560000352291024</c:v>
                </c:pt>
                <c:pt idx="602">
                  <c:v>0.49600003811442489</c:v>
                </c:pt>
                <c:pt idx="603">
                  <c:v>-0.25600001799000138</c:v>
                </c:pt>
                <c:pt idx="604">
                  <c:v>7.9998543012562359E-3</c:v>
                </c:pt>
                <c:pt idx="605">
                  <c:v>-0.42799996666713319</c:v>
                </c:pt>
                <c:pt idx="606">
                  <c:v>-0.78800002331601282</c:v>
                </c:pt>
                <c:pt idx="607">
                  <c:v>3.1999918105977673E-2</c:v>
                </c:pt>
                <c:pt idx="608">
                  <c:v>-8.0000078469378653E-3</c:v>
                </c:pt>
                <c:pt idx="609">
                  <c:v>-4.4000040360117884E-2</c:v>
                </c:pt>
                <c:pt idx="610">
                  <c:v>-7.2000010026462599E-2</c:v>
                </c:pt>
                <c:pt idx="611">
                  <c:v>0.15199984389142607</c:v>
                </c:pt>
                <c:pt idx="612">
                  <c:v>0.34000007902099538</c:v>
                </c:pt>
                <c:pt idx="613">
                  <c:v>0.15600004087171662</c:v>
                </c:pt>
                <c:pt idx="614">
                  <c:v>-0.19600000008555332</c:v>
                </c:pt>
                <c:pt idx="615">
                  <c:v>7.9999825411581918E-2</c:v>
                </c:pt>
                <c:pt idx="616">
                  <c:v>3.6000158320047139E-2</c:v>
                </c:pt>
                <c:pt idx="617">
                  <c:v>0.69199995945554882</c:v>
                </c:pt>
                <c:pt idx="618">
                  <c:v>0.18799987396299672</c:v>
                </c:pt>
                <c:pt idx="619">
                  <c:v>-2.800000838205384E-2</c:v>
                </c:pt>
                <c:pt idx="620">
                  <c:v>-8.0000078469378653E-3</c:v>
                </c:pt>
                <c:pt idx="621">
                  <c:v>6.3999865963009731E-2</c:v>
                </c:pt>
                <c:pt idx="622">
                  <c:v>-3.1999992413563695E-2</c:v>
                </c:pt>
                <c:pt idx="623">
                  <c:v>6.7999869518498665E-2</c:v>
                </c:pt>
                <c:pt idx="624">
                  <c:v>0.13199985689395041</c:v>
                </c:pt>
                <c:pt idx="625">
                  <c:v>0.16000008508796787</c:v>
                </c:pt>
                <c:pt idx="626">
                  <c:v>0.22800002074287687</c:v>
                </c:pt>
                <c:pt idx="627">
                  <c:v>-9.1999989289468453E-2</c:v>
                </c:pt>
                <c:pt idx="628">
                  <c:v>0.50000003801006943</c:v>
                </c:pt>
                <c:pt idx="629">
                  <c:v>0.41599991023383154</c:v>
                </c:pt>
                <c:pt idx="630">
                  <c:v>0.17200011788993216</c:v>
                </c:pt>
                <c:pt idx="631">
                  <c:v>0.10800013790258824</c:v>
                </c:pt>
                <c:pt idx="632">
                  <c:v>-0.11999999416544631</c:v>
                </c:pt>
                <c:pt idx="633">
                  <c:v>-0.32799999764203647</c:v>
                </c:pt>
                <c:pt idx="634">
                  <c:v>-5.2000001157207834E-2</c:v>
                </c:pt>
                <c:pt idx="635">
                  <c:v>0.31199996308370764</c:v>
                </c:pt>
                <c:pt idx="636">
                  <c:v>-0.18800003977577306</c:v>
                </c:pt>
                <c:pt idx="637">
                  <c:v>-3.5999979819101163E-2</c:v>
                </c:pt>
                <c:pt idx="638">
                  <c:v>0.22400002443785533</c:v>
                </c:pt>
                <c:pt idx="639">
                  <c:v>#N/A</c:v>
                </c:pt>
                <c:pt idx="640">
                  <c:v>0.30799999284705615</c:v>
                </c:pt>
                <c:pt idx="641">
                  <c:v>0.10800013790258824</c:v>
                </c:pt>
                <c:pt idx="642">
                  <c:v>-6.4000014975623395E-2</c:v>
                </c:pt>
                <c:pt idx="643">
                  <c:v>9.1999852227030429E-2</c:v>
                </c:pt>
                <c:pt idx="644">
                  <c:v>-8.0000078469378653E-3</c:v>
                </c:pt>
                <c:pt idx="645">
                  <c:v>-0.37999998076688701</c:v>
                </c:pt>
                <c:pt idx="646">
                  <c:v>0.26000002332559408</c:v>
                </c:pt>
                <c:pt idx="647">
                  <c:v>6.7999869518498665E-2</c:v>
                </c:pt>
                <c:pt idx="648">
                  <c:v>-0.16800000199720139</c:v>
                </c:pt>
                <c:pt idx="649">
                  <c:v>0.13999990679436869</c:v>
                </c:pt>
                <c:pt idx="650">
                  <c:v>7.5999989635786497E-2</c:v>
                </c:pt>
                <c:pt idx="651">
                  <c:v>-4.7999973124685236E-2</c:v>
                </c:pt>
                <c:pt idx="652">
                  <c:v>0.13999990679436869</c:v>
                </c:pt>
                <c:pt idx="653">
                  <c:v>-3.9999884829982459E-3</c:v>
                </c:pt>
                <c:pt idx="654">
                  <c:v>-0.30400000734543792</c:v>
                </c:pt>
                <c:pt idx="655">
                  <c:v>-8.7999994486522376E-2</c:v>
                </c:pt>
                <c:pt idx="656">
                  <c:v>0.36000007414935276</c:v>
                </c:pt>
                <c:pt idx="657">
                  <c:v>0.60000002656012008</c:v>
                </c:pt>
                <c:pt idx="658">
                  <c:v>0</c:v>
                </c:pt>
                <c:pt idx="659">
                  <c:v>0.24800002431630153</c:v>
                </c:pt>
                <c:pt idx="660">
                  <c:v>0.25200011701132952</c:v>
                </c:pt>
                <c:pt idx="661">
                  <c:v>8.4000067494370056E-2</c:v>
                </c:pt>
                <c:pt idx="662">
                  <c:v>-0.3879999676532121</c:v>
                </c:pt>
                <c:pt idx="663">
                  <c:v>0.11600001737859271</c:v>
                </c:pt>
                <c:pt idx="664">
                  <c:v>-1.2000007629602863E-2</c:v>
                </c:pt>
                <c:pt idx="665">
                  <c:v>0.4200000173416833</c:v>
                </c:pt>
                <c:pt idx="666">
                  <c:v>-0.11999999416544631</c:v>
                </c:pt>
                <c:pt idx="667">
                  <c:v>5.5999893014649103E-2</c:v>
                </c:pt>
                <c:pt idx="668">
                  <c:v>0</c:v>
                </c:pt>
                <c:pt idx="669">
                  <c:v>0.20800012492212774</c:v>
                </c:pt>
                <c:pt idx="670">
                  <c:v>-1.6000019240888751E-2</c:v>
                </c:pt>
                <c:pt idx="671">
                  <c:v>9.1999852227030429E-2</c:v>
                </c:pt>
                <c:pt idx="672">
                  <c:v>0.23600010514303973</c:v>
                </c:pt>
                <c:pt idx="673">
                  <c:v>-0.1040000070912652</c:v>
                </c:pt>
                <c:pt idx="674">
                  <c:v>-3.5999979819101163E-2</c:v>
                </c:pt>
                <c:pt idx="675">
                  <c:v>3.6000158320047139E-2</c:v>
                </c:pt>
                <c:pt idx="676">
                  <c:v>1.5999841861204456E-2</c:v>
                </c:pt>
                <c:pt idx="677">
                  <c:v>0.36400001801699505</c:v>
                </c:pt>
                <c:pt idx="678">
                  <c:v>-0.19999994482472591</c:v>
                </c:pt>
                <c:pt idx="679">
                  <c:v>0.81199996820590947</c:v>
                </c:pt>
                <c:pt idx="680">
                  <c:v>0.48000004866334162</c:v>
                </c:pt>
                <c:pt idx="681">
                  <c:v>-0.28400000761541405</c:v>
                </c:pt>
                <c:pt idx="682">
                  <c:v>-0.17199998943907219</c:v>
                </c:pt>
                <c:pt idx="683">
                  <c:v>8.7999947320468452E-2</c:v>
                </c:pt>
                <c:pt idx="684">
                  <c:v>7.2000126026313435E-2</c:v>
                </c:pt>
                <c:pt idx="685">
                  <c:v>-0.18800003977577306</c:v>
                </c:pt>
                <c:pt idx="686">
                  <c:v>0.39999990489252346</c:v>
                </c:pt>
                <c:pt idx="687">
                  <c:v>0.19600006648568796</c:v>
                </c:pt>
                <c:pt idx="688">
                  <c:v>3.6000158320047139E-2</c:v>
                </c:pt>
                <c:pt idx="689">
                  <c:v>0.16799984399953929</c:v>
                </c:pt>
                <c:pt idx="690">
                  <c:v>-0.29599998017211249</c:v>
                </c:pt>
                <c:pt idx="691">
                  <c:v>-1.2000007629602863E-2</c:v>
                </c:pt>
                <c:pt idx="692">
                  <c:v>0.12399986091386854</c:v>
                </c:pt>
                <c:pt idx="693">
                  <c:v>0.35200005849347732</c:v>
                </c:pt>
                <c:pt idx="694">
                  <c:v>-0.16800000199720139</c:v>
                </c:pt>
                <c:pt idx="695">
                  <c:v>-1.999999712894511E-2</c:v>
                </c:pt>
                <c:pt idx="696">
                  <c:v>4.7999908438290384E-2</c:v>
                </c:pt>
                <c:pt idx="697">
                  <c:v>-4.000002401847047E-2</c:v>
                </c:pt>
                <c:pt idx="698">
                  <c:v>0.2039999910894886</c:v>
                </c:pt>
                <c:pt idx="699">
                  <c:v>0.46800004632110886</c:v>
                </c:pt>
                <c:pt idx="700">
                  <c:v>-3.1999992413563695E-2</c:v>
                </c:pt>
                <c:pt idx="701">
                  <c:v>0.17600006184338962</c:v>
                </c:pt>
                <c:pt idx="702">
                  <c:v>0.3719999282619833</c:v>
                </c:pt>
                <c:pt idx="703">
                  <c:v>-0.12399998772170974</c:v>
                </c:pt>
                <c:pt idx="704">
                  <c:v>-8.7999994486522376E-2</c:v>
                </c:pt>
                <c:pt idx="705">
                  <c:v>0.33600000011169484</c:v>
                </c:pt>
                <c:pt idx="706">
                  <c:v>-0.12799997178724998</c:v>
                </c:pt>
                <c:pt idx="707">
                  <c:v>0.13199985689395041</c:v>
                </c:pt>
                <c:pt idx="708">
                  <c:v>0.19200010830396655</c:v>
                </c:pt>
                <c:pt idx="709">
                  <c:v>-0.19200002634057783</c:v>
                </c:pt>
                <c:pt idx="710">
                  <c:v>3.1999918105977673E-2</c:v>
                </c:pt>
                <c:pt idx="711">
                  <c:v>1.5999841861204456E-2</c:v>
                </c:pt>
                <c:pt idx="712">
                  <c:v>1.5999841861204456E-2</c:v>
                </c:pt>
                <c:pt idx="713">
                  <c:v>-2.4000034017039793E-2</c:v>
                </c:pt>
                <c:pt idx="714">
                  <c:v>-0.30400000734543792</c:v>
                </c:pt>
                <c:pt idx="715">
                  <c:v>8.7999947320468452E-2</c:v>
                </c:pt>
                <c:pt idx="716">
                  <c:v>7.2000126026313435E-2</c:v>
                </c:pt>
                <c:pt idx="717">
                  <c:v>8.7999947320468452E-2</c:v>
                </c:pt>
                <c:pt idx="718">
                  <c:v>-1.2000007629602863E-2</c:v>
                </c:pt>
                <c:pt idx="719">
                  <c:v>0.43199994706256084</c:v>
                </c:pt>
                <c:pt idx="720">
                  <c:v>0.29200007667479555</c:v>
                </c:pt>
                <c:pt idx="721">
                  <c:v>-0.17999994855698678</c:v>
                </c:pt>
                <c:pt idx="722">
                  <c:v>0.4880000277885288</c:v>
                </c:pt>
                <c:pt idx="723">
                  <c:v>-0.25600001799000138</c:v>
                </c:pt>
                <c:pt idx="724">
                  <c:v>-0.10000001202085533</c:v>
                </c:pt>
                <c:pt idx="725">
                  <c:v>9.1999852227030429E-2</c:v>
                </c:pt>
                <c:pt idx="726">
                  <c:v>-5.2000001157207834E-2</c:v>
                </c:pt>
                <c:pt idx="727">
                  <c:v>6.7999869518498665E-2</c:v>
                </c:pt>
                <c:pt idx="728">
                  <c:v>5.2000202162036074E-2</c:v>
                </c:pt>
                <c:pt idx="729">
                  <c:v>0.22000003093282272</c:v>
                </c:pt>
                <c:pt idx="730">
                  <c:v>0.56400003246838237</c:v>
                </c:pt>
                <c:pt idx="731">
                  <c:v>0.16399992993538054</c:v>
                </c:pt>
                <c:pt idx="732">
                  <c:v>-0.20400001258742925</c:v>
                </c:pt>
                <c:pt idx="733">
                  <c:v>0.24400011781443925</c:v>
                </c:pt>
                <c:pt idx="734">
                  <c:v>-7.5999985111945528E-2</c:v>
                </c:pt>
                <c:pt idx="735">
                  <c:v>-0.32799999764203647</c:v>
                </c:pt>
                <c:pt idx="736">
                  <c:v>-4.000002401847047E-2</c:v>
                </c:pt>
                <c:pt idx="737">
                  <c:v>9.9999844519518821E-2</c:v>
                </c:pt>
                <c:pt idx="738">
                  <c:v>0.4880000277885288</c:v>
                </c:pt>
                <c:pt idx="739">
                  <c:v>-0.51999997705160483</c:v>
                </c:pt>
                <c:pt idx="740">
                  <c:v>-4.000002401847047E-2</c:v>
                </c:pt>
                <c:pt idx="741">
                  <c:v>7.2000126026313435E-2</c:v>
                </c:pt>
                <c:pt idx="742">
                  <c:v>-0.13999998500466057</c:v>
                </c:pt>
                <c:pt idx="743">
                  <c:v>0.16799984399953929</c:v>
                </c:pt>
                <c:pt idx="744">
                  <c:v>0.37599996856655604</c:v>
                </c:pt>
                <c:pt idx="745">
                  <c:v>0.84000002863879353</c:v>
                </c:pt>
                <c:pt idx="746">
                  <c:v>-0.20400001258742925</c:v>
                </c:pt>
                <c:pt idx="747">
                  <c:v>0.12000007763852631</c:v>
                </c:pt>
                <c:pt idx="748">
                  <c:v>-6.4000014975623395E-2</c:v>
                </c:pt>
                <c:pt idx="749">
                  <c:v>-0.38400000997399925</c:v>
                </c:pt>
                <c:pt idx="750">
                  <c:v>-0.10800000688957691</c:v>
                </c:pt>
                <c:pt idx="751">
                  <c:v>0.26000002332559408</c:v>
                </c:pt>
                <c:pt idx="752">
                  <c:v>-8.0000045088117755E-2</c:v>
                </c:pt>
                <c:pt idx="753">
                  <c:v>-0.13599997626603252</c:v>
                </c:pt>
                <c:pt idx="754">
                  <c:v>0.24000003174437234</c:v>
                </c:pt>
                <c:pt idx="755">
                  <c:v>2.0000201959477083E-2</c:v>
                </c:pt>
                <c:pt idx="756">
                  <c:v>5.2000202162036074E-2</c:v>
                </c:pt>
                <c:pt idx="757">
                  <c:v>0.54000007202791633</c:v>
                </c:pt>
                <c:pt idx="758">
                  <c:v>-3.1999992413563695E-2</c:v>
                </c:pt>
                <c:pt idx="759">
                  <c:v>3.1999918105977673E-2</c:v>
                </c:pt>
                <c:pt idx="760">
                  <c:v>8.4000067494370056E-2</c:v>
                </c:pt>
                <c:pt idx="761">
                  <c:v>7.9999825411581918E-2</c:v>
                </c:pt>
                <c:pt idx="762">
                  <c:v>-0.13999998500466057</c:v>
                </c:pt>
                <c:pt idx="763">
                  <c:v>0.11600001737859271</c:v>
                </c:pt>
                <c:pt idx="764">
                  <c:v>0.26800007808447085</c:v>
                </c:pt>
                <c:pt idx="765">
                  <c:v>0.50000003801006943</c:v>
                </c:pt>
                <c:pt idx="766">
                  <c:v>-8.4000005320998716E-2</c:v>
                </c:pt>
                <c:pt idx="767">
                  <c:v>8.4000067494370056E-2</c:v>
                </c:pt>
                <c:pt idx="768">
                  <c:v>-1.2000007629602863E-2</c:v>
                </c:pt>
                <c:pt idx="769">
                  <c:v>-0.48400000797988185</c:v>
                </c:pt>
                <c:pt idx="770">
                  <c:v>-0.36400002790578917</c:v>
                </c:pt>
                <c:pt idx="771">
                  <c:v>0.76399997870029945</c:v>
                </c:pt>
                <c:pt idx="772">
                  <c:v>9.1999852227030429E-2</c:v>
                </c:pt>
                <c:pt idx="773">
                  <c:v>0.3840000079189485</c:v>
                </c:pt>
                <c:pt idx="774">
                  <c:v>0.31599994298974898</c:v>
                </c:pt>
                <c:pt idx="775">
                  <c:v>0</c:v>
                </c:pt>
                <c:pt idx="776">
                  <c:v>0.29200007667479555</c:v>
                </c:pt>
                <c:pt idx="777">
                  <c:v>-0.53599999826314049</c:v>
                </c:pt>
                <c:pt idx="778">
                  <c:v>-1.6000019240888751E-2</c:v>
                </c:pt>
                <c:pt idx="779">
                  <c:v>-0.24000005055069967</c:v>
                </c:pt>
                <c:pt idx="780">
                  <c:v>4.0000598041203331E-3</c:v>
                </c:pt>
                <c:pt idx="781">
                  <c:v>2.0000201959477083E-2</c:v>
                </c:pt>
                <c:pt idx="782">
                  <c:v>7.9998543012562359E-3</c:v>
                </c:pt>
                <c:pt idx="783">
                  <c:v>4.0000598041203331E-3</c:v>
                </c:pt>
                <c:pt idx="784">
                  <c:v>-6.0000008227641441E-2</c:v>
                </c:pt>
                <c:pt idx="785">
                  <c:v>-1.999999712894511E-2</c:v>
                </c:pt>
                <c:pt idx="786">
                  <c:v>-3.1999992413563695E-2</c:v>
                </c:pt>
                <c:pt idx="787">
                  <c:v>-0.23199998197663385</c:v>
                </c:pt>
                <c:pt idx="788">
                  <c:v>6.7999869518498665E-2</c:v>
                </c:pt>
                <c:pt idx="789">
                  <c:v>-0.18400005906626823</c:v>
                </c:pt>
                <c:pt idx="790">
                  <c:v>-0.1640000015351801</c:v>
                </c:pt>
                <c:pt idx="791">
                  <c:v>0.54800003465569624</c:v>
                </c:pt>
                <c:pt idx="792">
                  <c:v>6.7999869518498665E-2</c:v>
                </c:pt>
                <c:pt idx="793">
                  <c:v>7.9999825411581918E-2</c:v>
                </c:pt>
                <c:pt idx="794">
                  <c:v>0.61200004499689997</c:v>
                </c:pt>
                <c:pt idx="795">
                  <c:v>-8.0000078469378653E-3</c:v>
                </c:pt>
                <c:pt idx="796">
                  <c:v>0.16799984399953929</c:v>
                </c:pt>
                <c:pt idx="797">
                  <c:v>-0.11999999416544631</c:v>
                </c:pt>
                <c:pt idx="798">
                  <c:v>-6.0000008227641441E-2</c:v>
                </c:pt>
                <c:pt idx="799">
                  <c:v>-8.0000078469378653E-3</c:v>
                </c:pt>
                <c:pt idx="800">
                  <c:v>-0.21199998874927678</c:v>
                </c:pt>
                <c:pt idx="801">
                  <c:v>0.31199996308370764</c:v>
                </c:pt>
                <c:pt idx="802">
                  <c:v>-0.15199999382009946</c:v>
                </c:pt>
                <c:pt idx="803">
                  <c:v>7.5999989635786497E-2</c:v>
                </c:pt>
                <c:pt idx="804">
                  <c:v>0.36799997850289007</c:v>
                </c:pt>
                <c:pt idx="805">
                  <c:v>-2.800000838205384E-2</c:v>
                </c:pt>
                <c:pt idx="806">
                  <c:v>-8.0000078469378653E-3</c:v>
                </c:pt>
                <c:pt idx="807">
                  <c:v>-0.33999998800627623</c:v>
                </c:pt>
                <c:pt idx="808">
                  <c:v>0.20800012492212774</c:v>
                </c:pt>
                <c:pt idx="809">
                  <c:v>0.37599996856655604</c:v>
                </c:pt>
                <c:pt idx="810">
                  <c:v>0.19999994402946111</c:v>
                </c:pt>
                <c:pt idx="811">
                  <c:v>0.3719999282619833</c:v>
                </c:pt>
                <c:pt idx="812">
                  <c:v>0.16000008508796787</c:v>
                </c:pt>
                <c:pt idx="813">
                  <c:v>0.31999999411109487</c:v>
                </c:pt>
                <c:pt idx="814">
                  <c:v>0.4920000434003694</c:v>
                </c:pt>
                <c:pt idx="815">
                  <c:v>-0.17599996884084324</c:v>
                </c:pt>
                <c:pt idx="816">
                  <c:v>-0.11999999416544631</c:v>
                </c:pt>
                <c:pt idx="817">
                  <c:v>-5.2000001157207834E-2</c:v>
                </c:pt>
                <c:pt idx="818">
                  <c:v>-8.0000078469378653E-3</c:v>
                </c:pt>
                <c:pt idx="819">
                  <c:v>-0.43599995340317232</c:v>
                </c:pt>
                <c:pt idx="820">
                  <c:v>-0.48400000797988185</c:v>
                </c:pt>
                <c:pt idx="821">
                  <c:v>7.9998543012562359E-3</c:v>
                </c:pt>
                <c:pt idx="822">
                  <c:v>0.22000003093282272</c:v>
                </c:pt>
                <c:pt idx="823">
                  <c:v>-9.5999968740855521E-2</c:v>
                </c:pt>
                <c:pt idx="824">
                  <c:v>4.0000598041203331E-3</c:v>
                </c:pt>
                <c:pt idx="825">
                  <c:v>-3.9999884829982459E-3</c:v>
                </c:pt>
                <c:pt idx="826">
                  <c:v>-0.27999995654602317</c:v>
                </c:pt>
                <c:pt idx="827">
                  <c:v>-0.35199996010156237</c:v>
                </c:pt>
                <c:pt idx="828">
                  <c:v>-0.14399999524782625</c:v>
                </c:pt>
                <c:pt idx="829">
                  <c:v>-3.9999884829982459E-3</c:v>
                </c:pt>
                <c:pt idx="830">
                  <c:v>-7.2000010026462599E-2</c:v>
                </c:pt>
                <c:pt idx="831">
                  <c:v>0.16399992993538054</c:v>
                </c:pt>
                <c:pt idx="832">
                  <c:v>0.25600005613261306</c:v>
                </c:pt>
                <c:pt idx="833">
                  <c:v>2.0000201959477083E-2</c:v>
                </c:pt>
                <c:pt idx="834">
                  <c:v>-0.19600000008555332</c:v>
                </c:pt>
                <c:pt idx="835">
                  <c:v>0.14400006308399071</c:v>
                </c:pt>
                <c:pt idx="836">
                  <c:v>1.5999841861204456E-2</c:v>
                </c:pt>
                <c:pt idx="837">
                  <c:v>0.10800013790258824</c:v>
                </c:pt>
                <c:pt idx="838">
                  <c:v>-0.39999996693761958</c:v>
                </c:pt>
                <c:pt idx="839">
                  <c:v>0.40799999919903823</c:v>
                </c:pt>
                <c:pt idx="840">
                  <c:v>-5.6000018662609952E-2</c:v>
                </c:pt>
                <c:pt idx="841">
                  <c:v>0.29600006969024156</c:v>
                </c:pt>
                <c:pt idx="842">
                  <c:v>7.9998543012562359E-3</c:v>
                </c:pt>
                <c:pt idx="843">
                  <c:v>0.12800000404374551</c:v>
                </c:pt>
                <c:pt idx="844">
                  <c:v>-4.4000040360117884E-2</c:v>
                </c:pt>
                <c:pt idx="845">
                  <c:v>-0.25200000869060235</c:v>
                </c:pt>
                <c:pt idx="846">
                  <c:v>0.11200005643830732</c:v>
                </c:pt>
                <c:pt idx="847">
                  <c:v>0.13199985689395041</c:v>
                </c:pt>
                <c:pt idx="848">
                  <c:v>#N/A</c:v>
                </c:pt>
                <c:pt idx="849">
                  <c:v>-3.5999979819101163E-2</c:v>
                </c:pt>
                <c:pt idx="850">
                  <c:v>4.4000087613418476E-2</c:v>
                </c:pt>
                <c:pt idx="851">
                  <c:v>1.5999841861204456E-2</c:v>
                </c:pt>
                <c:pt idx="852">
                  <c:v>-0.26800001191022665</c:v>
                </c:pt>
                <c:pt idx="853">
                  <c:v>-0.22800001373475798</c:v>
                </c:pt>
                <c:pt idx="854">
                  <c:v>-0.17999994855698678</c:v>
                </c:pt>
                <c:pt idx="855">
                  <c:v>7.9998543012562359E-3</c:v>
                </c:pt>
                <c:pt idx="856">
                  <c:v>0.61200004499689997</c:v>
                </c:pt>
                <c:pt idx="857">
                  <c:v>-0.25999999724616968</c:v>
                </c:pt>
                <c:pt idx="858">
                  <c:v>-1.6000019240888751E-2</c:v>
                </c:pt>
                <c:pt idx="859">
                  <c:v>1.1999861880175884E-2</c:v>
                </c:pt>
                <c:pt idx="860">
                  <c:v>0.46000007648339963</c:v>
                </c:pt>
                <c:pt idx="861">
                  <c:v>7.2000126026313435E-2</c:v>
                </c:pt>
                <c:pt idx="862">
                  <c:v>4.0000598041203331E-3</c:v>
                </c:pt>
                <c:pt idx="863">
                  <c:v>-0.46799997922348729</c:v>
                </c:pt>
                <c:pt idx="864">
                  <c:v>0.17600006184338962</c:v>
                </c:pt>
                <c:pt idx="865">
                  <c:v>4.4000087613418476E-2</c:v>
                </c:pt>
                <c:pt idx="866">
                  <c:v>0.11600001737859271</c:v>
                </c:pt>
                <c:pt idx="867">
                  <c:v>0.44800005427755751</c:v>
                </c:pt>
                <c:pt idx="868">
                  <c:v>-6.7999998076907833E-2</c:v>
                </c:pt>
                <c:pt idx="869">
                  <c:v>2.7999963337162325E-2</c:v>
                </c:pt>
                <c:pt idx="870">
                  <c:v>-2.4000034017039793E-2</c:v>
                </c:pt>
                <c:pt idx="871">
                  <c:v>7.9998543012562359E-3</c:v>
                </c:pt>
                <c:pt idx="872">
                  <c:v>5.5999893014649103E-2</c:v>
                </c:pt>
                <c:pt idx="873">
                  <c:v>0.59599998952018696</c:v>
                </c:pt>
                <c:pt idx="874">
                  <c:v>3.6000158320047139E-2</c:v>
                </c:pt>
                <c:pt idx="875">
                  <c:v>0.13999990679436869</c:v>
                </c:pt>
                <c:pt idx="876">
                  <c:v>0.61200004499689997</c:v>
                </c:pt>
                <c:pt idx="877">
                  <c:v>-0.33999998800627623</c:v>
                </c:pt>
                <c:pt idx="878">
                  <c:v>0.63599997807921538</c:v>
                </c:pt>
                <c:pt idx="879">
                  <c:v>-4.7999973124685236E-2</c:v>
                </c:pt>
                <c:pt idx="880">
                  <c:v>2.0000201959477083E-2</c:v>
                </c:pt>
                <c:pt idx="881">
                  <c:v>0.38000002125516014</c:v>
                </c:pt>
                <c:pt idx="882">
                  <c:v>6.0000150852694237E-2</c:v>
                </c:pt>
                <c:pt idx="883">
                  <c:v>-0.13999998500466057</c:v>
                </c:pt>
                <c:pt idx="884">
                  <c:v>-0.21199998874927678</c:v>
                </c:pt>
                <c:pt idx="885">
                  <c:v>-1.6000019240888751E-2</c:v>
                </c:pt>
                <c:pt idx="886">
                  <c:v>0.16799984399953929</c:v>
                </c:pt>
                <c:pt idx="887">
                  <c:v>3.6000158320047139E-2</c:v>
                </c:pt>
                <c:pt idx="888">
                  <c:v>-0.22800001373475798</c:v>
                </c:pt>
                <c:pt idx="889">
                  <c:v>0</c:v>
                </c:pt>
                <c:pt idx="890">
                  <c:v>0</c:v>
                </c:pt>
                <c:pt idx="891">
                  <c:v>9.9999844519518821E-2</c:v>
                </c:pt>
                <c:pt idx="892">
                  <c:v>9.5999820424984603E-2</c:v>
                </c:pt>
                <c:pt idx="893">
                  <c:v>0.44800005427755751</c:v>
                </c:pt>
                <c:pt idx="894">
                  <c:v>-0.14799999056158644</c:v>
                </c:pt>
                <c:pt idx="895">
                  <c:v>4.7999908438290384E-2</c:v>
                </c:pt>
                <c:pt idx="896">
                  <c:v>-0.11999999416544631</c:v>
                </c:pt>
                <c:pt idx="897">
                  <c:v>0.47199995961358293</c:v>
                </c:pt>
                <c:pt idx="898">
                  <c:v>4.0000598041203331E-3</c:v>
                </c:pt>
                <c:pt idx="899">
                  <c:v>-0.66400002974243599</c:v>
                </c:pt>
                <c:pt idx="900">
                  <c:v>0.12399986091386854</c:v>
                </c:pt>
                <c:pt idx="901">
                  <c:v>-0.80399993351431198</c:v>
                </c:pt>
                <c:pt idx="902">
                  <c:v>2.4000205147761185E-2</c:v>
                </c:pt>
                <c:pt idx="903">
                  <c:v>3.9999916521464819E-2</c:v>
                </c:pt>
                <c:pt idx="904">
                  <c:v>0.16399992993538054</c:v>
                </c:pt>
                <c:pt idx="905">
                  <c:v>-3.5999979819101163E-2</c:v>
                </c:pt>
                <c:pt idx="906">
                  <c:v>-0.11999999416544631</c:v>
                </c:pt>
                <c:pt idx="907">
                  <c:v>0.14400006308399071</c:v>
                </c:pt>
                <c:pt idx="908">
                  <c:v>-0.20400001258742925</c:v>
                </c:pt>
                <c:pt idx="909">
                  <c:v>-0.24799998409152971</c:v>
                </c:pt>
                <c:pt idx="910">
                  <c:v>-0.43999996076857717</c:v>
                </c:pt>
                <c:pt idx="911">
                  <c:v>0.11200005643830732</c:v>
                </c:pt>
                <c:pt idx="912">
                  <c:v>6.7999869518498665E-2</c:v>
                </c:pt>
                <c:pt idx="913">
                  <c:v>-0.27600004914002585</c:v>
                </c:pt>
                <c:pt idx="914">
                  <c:v>0.17999993168768094</c:v>
                </c:pt>
                <c:pt idx="915">
                  <c:v>2.4000205147761185E-2</c:v>
                </c:pt>
                <c:pt idx="916">
                  <c:v>5.2000202162036074E-2</c:v>
                </c:pt>
                <c:pt idx="917">
                  <c:v>-0.11599998792987816</c:v>
                </c:pt>
                <c:pt idx="918">
                  <c:v>-0.14799999056158644</c:v>
                </c:pt>
                <c:pt idx="919">
                  <c:v>-0.16800000199720139</c:v>
                </c:pt>
                <c:pt idx="920">
                  <c:v>-3.9999884829982459E-3</c:v>
                </c:pt>
                <c:pt idx="921">
                  <c:v>-1.1280000586841812</c:v>
                </c:pt>
                <c:pt idx="922">
                  <c:v>3.6000158320047139E-2</c:v>
                </c:pt>
                <c:pt idx="923">
                  <c:v>-6.7999998076907833E-2</c:v>
                </c:pt>
                <c:pt idx="924">
                  <c:v>0.20800012492212774</c:v>
                </c:pt>
                <c:pt idx="925">
                  <c:v>8.7999947320468452E-2</c:v>
                </c:pt>
                <c:pt idx="926">
                  <c:v>-7.5999985111945528E-2</c:v>
                </c:pt>
                <c:pt idx="927">
                  <c:v>0.26000002332559408</c:v>
                </c:pt>
                <c:pt idx="928">
                  <c:v>-0.11999999416544631</c:v>
                </c:pt>
                <c:pt idx="929">
                  <c:v>2.7999963337162325E-2</c:v>
                </c:pt>
                <c:pt idx="930">
                  <c:v>0.22400002443785533</c:v>
                </c:pt>
                <c:pt idx="931">
                  <c:v>0.32799999449611333</c:v>
                </c:pt>
                <c:pt idx="932">
                  <c:v>-2.800000838205384E-2</c:v>
                </c:pt>
                <c:pt idx="933">
                  <c:v>-0.42799996666713319</c:v>
                </c:pt>
                <c:pt idx="934">
                  <c:v>-0.51199996379627155</c:v>
                </c:pt>
                <c:pt idx="935">
                  <c:v>-0.11200000251787265</c:v>
                </c:pt>
                <c:pt idx="936">
                  <c:v>0.53200002077651265</c:v>
                </c:pt>
                <c:pt idx="937">
                  <c:v>-5.6000018662609952E-2</c:v>
                </c:pt>
                <c:pt idx="938">
                  <c:v>-3.5999979819101163E-2</c:v>
                </c:pt>
                <c:pt idx="939">
                  <c:v>-9.5999968740855521E-2</c:v>
                </c:pt>
                <c:pt idx="940">
                  <c:v>0.39599994984756248</c:v>
                </c:pt>
                <c:pt idx="941">
                  <c:v>-0.41200004388337391</c:v>
                </c:pt>
                <c:pt idx="942">
                  <c:v>-0.31199998856402827</c:v>
                </c:pt>
                <c:pt idx="943">
                  <c:v>-0.30000002453378943</c:v>
                </c:pt>
                <c:pt idx="944">
                  <c:v>0.15600004087171662</c:v>
                </c:pt>
                <c:pt idx="945">
                  <c:v>5.5999893014649103E-2</c:v>
                </c:pt>
                <c:pt idx="946">
                  <c:v>-0.1040000070912652</c:v>
                </c:pt>
                <c:pt idx="947">
                  <c:v>0.11600001737859271</c:v>
                </c:pt>
                <c:pt idx="948">
                  <c:v>-4.7999973124685236E-2</c:v>
                </c:pt>
                <c:pt idx="949">
                  <c:v>-0.1040000070912652</c:v>
                </c:pt>
                <c:pt idx="950">
                  <c:v>-4.7999973124685236E-2</c:v>
                </c:pt>
                <c:pt idx="951">
                  <c:v>4.0000598041203331E-3</c:v>
                </c:pt>
                <c:pt idx="952">
                  <c:v>2.0000201959477083E-2</c:v>
                </c:pt>
                <c:pt idx="953">
                  <c:v>0.10399995503396778</c:v>
                </c:pt>
                <c:pt idx="954">
                  <c:v>-0.1040000070912652</c:v>
                </c:pt>
                <c:pt idx="955">
                  <c:v>-4.7999973124685236E-2</c:v>
                </c:pt>
                <c:pt idx="956">
                  <c:v>0.24400011781443925</c:v>
                </c:pt>
                <c:pt idx="957">
                  <c:v>7.9998543012562359E-3</c:v>
                </c:pt>
                <c:pt idx="958">
                  <c:v>0.41199995001285561</c:v>
                </c:pt>
                <c:pt idx="959">
                  <c:v>1.1999861880175884E-2</c:v>
                </c:pt>
                <c:pt idx="960">
                  <c:v>-0.19999994482472591</c:v>
                </c:pt>
                <c:pt idx="961">
                  <c:v>0.23199989752166947</c:v>
                </c:pt>
                <c:pt idx="962">
                  <c:v>-0.15599999486167665</c:v>
                </c:pt>
                <c:pt idx="963">
                  <c:v>-0.29599998017211249</c:v>
                </c:pt>
                <c:pt idx="964">
                  <c:v>-0.15999998632784901</c:v>
                </c:pt>
                <c:pt idx="965">
                  <c:v>0.23600010514303973</c:v>
                </c:pt>
                <c:pt idx="966">
                  <c:v>8.7999947320468452E-2</c:v>
                </c:pt>
                <c:pt idx="967">
                  <c:v>4.4000087613418476E-2</c:v>
                </c:pt>
                <c:pt idx="968">
                  <c:v>0.36400001801699505</c:v>
                </c:pt>
                <c:pt idx="969">
                  <c:v>-7.5999985111945528E-2</c:v>
                </c:pt>
                <c:pt idx="970">
                  <c:v>0.20800012492212774</c:v>
                </c:pt>
                <c:pt idx="971">
                  <c:v>5.5999893014649103E-2</c:v>
                </c:pt>
                <c:pt idx="972">
                  <c:v>-0.16800000199720139</c:v>
                </c:pt>
                <c:pt idx="973">
                  <c:v>0.39999990489252346</c:v>
                </c:pt>
                <c:pt idx="974">
                  <c:v>0.20800012492212774</c:v>
                </c:pt>
                <c:pt idx="975">
                  <c:v>0.23600010514303973</c:v>
                </c:pt>
                <c:pt idx="976">
                  <c:v>2.0000201959477083E-2</c:v>
                </c:pt>
                <c:pt idx="977">
                  <c:v>-0.57999999249988798</c:v>
                </c:pt>
                <c:pt idx="978">
                  <c:v>-0.35599997678485074</c:v>
                </c:pt>
                <c:pt idx="979">
                  <c:v>-1.6000019240888751E-2</c:v>
                </c:pt>
                <c:pt idx="980">
                  <c:v>7.9998543012562359E-3</c:v>
                </c:pt>
                <c:pt idx="981">
                  <c:v>-4.7999973124685236E-2</c:v>
                </c:pt>
                <c:pt idx="982">
                  <c:v>-6.4000014975623395E-2</c:v>
                </c:pt>
                <c:pt idx="983">
                  <c:v>0.10399995503396778</c:v>
                </c:pt>
                <c:pt idx="984">
                  <c:v>-0.81199985738852098</c:v>
                </c:pt>
                <c:pt idx="985">
                  <c:v>-0.13999998500466057</c:v>
                </c:pt>
                <c:pt idx="986">
                  <c:v>0</c:v>
                </c:pt>
                <c:pt idx="987">
                  <c:v>-2.800000838205384E-2</c:v>
                </c:pt>
                <c:pt idx="988">
                  <c:v>-7.5999985111945528E-2</c:v>
                </c:pt>
                <c:pt idx="989">
                  <c:v>2.4000205147761185E-2</c:v>
                </c:pt>
                <c:pt idx="990">
                  <c:v>0.17200011788993216</c:v>
                </c:pt>
                <c:pt idx="991">
                  <c:v>-2.4000034017039793E-2</c:v>
                </c:pt>
                <c:pt idx="992">
                  <c:v>0.34000007902099538</c:v>
                </c:pt>
                <c:pt idx="993">
                  <c:v>0.25200011701132952</c:v>
                </c:pt>
                <c:pt idx="994">
                  <c:v>0.16000008508796787</c:v>
                </c:pt>
                <c:pt idx="995">
                  <c:v>-1.2000007629602863E-2</c:v>
                </c:pt>
                <c:pt idx="996">
                  <c:v>#N/A</c:v>
                </c:pt>
                <c:pt idx="997">
                  <c:v>-1.2000007629602863E-2</c:v>
                </c:pt>
                <c:pt idx="998">
                  <c:v>0.12399986091386854</c:v>
                </c:pt>
                <c:pt idx="999">
                  <c:v>-8.4000005320998716E-2</c:v>
                </c:pt>
                <c:pt idx="1000">
                  <c:v>-0.17599996884084324</c:v>
                </c:pt>
                <c:pt idx="1001">
                  <c:v>8.4000067494370056E-2</c:v>
                </c:pt>
                <c:pt idx="1002">
                  <c:v>6.3999865963009731E-2</c:v>
                </c:pt>
                <c:pt idx="1003">
                  <c:v>7.9998543012562359E-3</c:v>
                </c:pt>
                <c:pt idx="1004">
                  <c:v>0.73599995154140052</c:v>
                </c:pt>
                <c:pt idx="1005">
                  <c:v>1.1999861880175884E-2</c:v>
                </c:pt>
                <c:pt idx="1006">
                  <c:v>-9.5999968740855521E-2</c:v>
                </c:pt>
                <c:pt idx="1007">
                  <c:v>-0.39200005037036789</c:v>
                </c:pt>
                <c:pt idx="1008">
                  <c:v>2.4000205147761185E-2</c:v>
                </c:pt>
                <c:pt idx="1009">
                  <c:v>-6.4000014975623395E-2</c:v>
                </c:pt>
                <c:pt idx="1010">
                  <c:v>0.19600006648568796</c:v>
                </c:pt>
                <c:pt idx="1011">
                  <c:v>0.57600001349783891</c:v>
                </c:pt>
                <c:pt idx="1012">
                  <c:v>-2.800000838205384E-2</c:v>
                </c:pt>
                <c:pt idx="1013">
                  <c:v>-3.1999992413563695E-2</c:v>
                </c:pt>
                <c:pt idx="1014">
                  <c:v>6.7999869518498665E-2</c:v>
                </c:pt>
                <c:pt idx="1015">
                  <c:v>0.23199989752166947</c:v>
                </c:pt>
                <c:pt idx="1016">
                  <c:v>-6.0000008227641441E-2</c:v>
                </c:pt>
                <c:pt idx="1017">
                  <c:v>0.15199984389142607</c:v>
                </c:pt>
                <c:pt idx="1018">
                  <c:v>3.1999918105977673E-2</c:v>
                </c:pt>
                <c:pt idx="1019">
                  <c:v>-0.13999998500466057</c:v>
                </c:pt>
                <c:pt idx="1020">
                  <c:v>-0.11599998792987816</c:v>
                </c:pt>
                <c:pt idx="1021">
                  <c:v>3.6000158320047139E-2</c:v>
                </c:pt>
                <c:pt idx="1022">
                  <c:v>0.18799987396299672</c:v>
                </c:pt>
                <c:pt idx="1023">
                  <c:v>0.46800004632110886</c:v>
                </c:pt>
                <c:pt idx="1024">
                  <c:v>0.11600001737859271</c:v>
                </c:pt>
                <c:pt idx="1025">
                  <c:v>-0.54800000086119804</c:v>
                </c:pt>
                <c:pt idx="1026">
                  <c:v>-6.4000014975623395E-2</c:v>
                </c:pt>
                <c:pt idx="1027">
                  <c:v>-0.12799997178724998</c:v>
                </c:pt>
                <c:pt idx="1028">
                  <c:v>9.5999820424984603E-2</c:v>
                </c:pt>
                <c:pt idx="1029">
                  <c:v>0.11600001737859271</c:v>
                </c:pt>
                <c:pt idx="1030">
                  <c:v>4.4000087613418476E-2</c:v>
                </c:pt>
                <c:pt idx="1031">
                  <c:v>-8.0000045088117755E-2</c:v>
                </c:pt>
                <c:pt idx="1032">
                  <c:v>-1.2000007629602863E-2</c:v>
                </c:pt>
                <c:pt idx="1033">
                  <c:v>2.0000201959477083E-2</c:v>
                </c:pt>
                <c:pt idx="1034">
                  <c:v>-0.35599997678485074</c:v>
                </c:pt>
                <c:pt idx="1035">
                  <c:v>-0.19200002634057783</c:v>
                </c:pt>
                <c:pt idx="1036">
                  <c:v>5.5999893014649103E-2</c:v>
                </c:pt>
                <c:pt idx="1037">
                  <c:v>-0.95200010894475029</c:v>
                </c:pt>
                <c:pt idx="1038">
                  <c:v>1.5999841861204456E-2</c:v>
                </c:pt>
                <c:pt idx="1039">
                  <c:v>-2.4000034017039793E-2</c:v>
                </c:pt>
                <c:pt idx="1040">
                  <c:v>-1.999999712894511E-2</c:v>
                </c:pt>
                <c:pt idx="1041">
                  <c:v>-2.4000034017039793E-2</c:v>
                </c:pt>
                <c:pt idx="1042">
                  <c:v>0.67200001337575144</c:v>
                </c:pt>
                <c:pt idx="1043">
                  <c:v>1.5999841861204456E-2</c:v>
                </c:pt>
                <c:pt idx="1044">
                  <c:v>0.18799987396299672</c:v>
                </c:pt>
                <c:pt idx="1045">
                  <c:v>0.30399996523581618</c:v>
                </c:pt>
                <c:pt idx="1046">
                  <c:v>0.31599994298974898</c:v>
                </c:pt>
                <c:pt idx="1047">
                  <c:v>2.7999963337162325E-2</c:v>
                </c:pt>
                <c:pt idx="1048">
                  <c:v>6.0000150852694237E-2</c:v>
                </c:pt>
                <c:pt idx="1049">
                  <c:v>2.7999963337162325E-2</c:v>
                </c:pt>
                <c:pt idx="1050">
                  <c:v>-0.39200005037036789</c:v>
                </c:pt>
                <c:pt idx="1051">
                  <c:v>0.14400006308399071</c:v>
                </c:pt>
                <c:pt idx="1052">
                  <c:v>-6.0000008227641441E-2</c:v>
                </c:pt>
                <c:pt idx="1053">
                  <c:v>0.12000007763852631</c:v>
                </c:pt>
                <c:pt idx="1054">
                  <c:v>0.10800013790258824</c:v>
                </c:pt>
                <c:pt idx="1055">
                  <c:v>-6.7999998076907833E-2</c:v>
                </c:pt>
                <c:pt idx="1056">
                  <c:v>8.7999947320468452E-2</c:v>
                </c:pt>
                <c:pt idx="1057">
                  <c:v>0</c:v>
                </c:pt>
                <c:pt idx="1058">
                  <c:v>-3.1999992413563695E-2</c:v>
                </c:pt>
                <c:pt idx="1059">
                  <c:v>-2.800000838205384E-2</c:v>
                </c:pt>
                <c:pt idx="1060">
                  <c:v>-8.0000078469378653E-3</c:v>
                </c:pt>
                <c:pt idx="1061">
                  <c:v>-2.800000838205384E-2</c:v>
                </c:pt>
                <c:pt idx="1062">
                  <c:v>-3.5999979819101163E-2</c:v>
                </c:pt>
                <c:pt idx="1063">
                  <c:v>-6.4000014975623395E-2</c:v>
                </c:pt>
                <c:pt idx="1064">
                  <c:v>0.18799987396299672</c:v>
                </c:pt>
                <c:pt idx="1065">
                  <c:v>0.47199995961358293</c:v>
                </c:pt>
                <c:pt idx="1066">
                  <c:v>6.7999869518498665E-2</c:v>
                </c:pt>
                <c:pt idx="1067">
                  <c:v>0.6400000708702378</c:v>
                </c:pt>
                <c:pt idx="1068">
                  <c:v>-0.11599998792987816</c:v>
                </c:pt>
                <c:pt idx="1069">
                  <c:v>-8.0000045088117755E-2</c:v>
                </c:pt>
                <c:pt idx="1070">
                  <c:v>-0.10800000688957691</c:v>
                </c:pt>
                <c:pt idx="1071">
                  <c:v>3.6000158320047139E-2</c:v>
                </c:pt>
                <c:pt idx="1072">
                  <c:v>3.6000158320047139E-2</c:v>
                </c:pt>
                <c:pt idx="1073">
                  <c:v>0.49600003811442489</c:v>
                </c:pt>
                <c:pt idx="1074">
                  <c:v>-6.0000008227641441E-2</c:v>
                </c:pt>
                <c:pt idx="1075">
                  <c:v>-0.53999990556536559</c:v>
                </c:pt>
                <c:pt idx="1076">
                  <c:v>0.12000007763852631</c:v>
                </c:pt>
                <c:pt idx="1077">
                  <c:v>0.29200007667479555</c:v>
                </c:pt>
                <c:pt idx="1078">
                  <c:v>2.4000205147761185E-2</c:v>
                </c:pt>
                <c:pt idx="1079">
                  <c:v>-0.13599997626603252</c:v>
                </c:pt>
                <c:pt idx="1080">
                  <c:v>0.51200001536085515</c:v>
                </c:pt>
                <c:pt idx="1081">
                  <c:v>-0.25600001799000138</c:v>
                </c:pt>
                <c:pt idx="1082">
                  <c:v>-8.0000078469378653E-3</c:v>
                </c:pt>
                <c:pt idx="1083">
                  <c:v>-8.0000078469378653E-3</c:v>
                </c:pt>
                <c:pt idx="1084">
                  <c:v>-4.7999973124685236E-2</c:v>
                </c:pt>
                <c:pt idx="1085">
                  <c:v>-1.6000019240888751E-2</c:v>
                </c:pt>
                <c:pt idx="1086">
                  <c:v>-8.0000078469378653E-3</c:v>
                </c:pt>
                <c:pt idx="1087">
                  <c:v>8.4000067494370056E-2</c:v>
                </c:pt>
                <c:pt idx="1088">
                  <c:v>0.16799984399953929</c:v>
                </c:pt>
                <c:pt idx="1089">
                  <c:v>5.2000202162036074E-2</c:v>
                </c:pt>
                <c:pt idx="1090">
                  <c:v>2.4000205147761185E-2</c:v>
                </c:pt>
                <c:pt idx="1091">
                  <c:v>1.1999861880175884E-2</c:v>
                </c:pt>
                <c:pt idx="1092">
                  <c:v>-0.12799997178724998</c:v>
                </c:pt>
                <c:pt idx="1093">
                  <c:v>8.4000067494370056E-2</c:v>
                </c:pt>
                <c:pt idx="1094">
                  <c:v>-6.0000008227641441E-2</c:v>
                </c:pt>
                <c:pt idx="1095">
                  <c:v>-1.999999712894511E-2</c:v>
                </c:pt>
                <c:pt idx="1096">
                  <c:v>0.30799999284705615</c:v>
                </c:pt>
                <c:pt idx="1097">
                  <c:v>-1.6000019240888751E-2</c:v>
                </c:pt>
                <c:pt idx="1098">
                  <c:v>-2.800000838205384E-2</c:v>
                </c:pt>
                <c:pt idx="1099">
                  <c:v>0.23199989752166947</c:v>
                </c:pt>
                <c:pt idx="1100">
                  <c:v>0.17999993168768094</c:v>
                </c:pt>
                <c:pt idx="1101">
                  <c:v>0.21199997668398718</c:v>
                </c:pt>
                <c:pt idx="1102">
                  <c:v>0.11200005643830732</c:v>
                </c:pt>
                <c:pt idx="1103">
                  <c:v>0.32399997624416127</c:v>
                </c:pt>
                <c:pt idx="1104">
                  <c:v>0.59599998952018696</c:v>
                </c:pt>
                <c:pt idx="1105">
                  <c:v>7.5999989635786497E-2</c:v>
                </c:pt>
                <c:pt idx="1106">
                  <c:v>0.4880000277885288</c:v>
                </c:pt>
                <c:pt idx="1107">
                  <c:v>7.5999989635786497E-2</c:v>
                </c:pt>
                <c:pt idx="1108">
                  <c:v>-0.19600000008555332</c:v>
                </c:pt>
                <c:pt idx="1109">
                  <c:v>0.27199996767150481</c:v>
                </c:pt>
                <c:pt idx="1110">
                  <c:v>-0.19999994482472591</c:v>
                </c:pt>
                <c:pt idx="1111">
                  <c:v>-8.0000045088117755E-2</c:v>
                </c:pt>
                <c:pt idx="1112">
                  <c:v>-0.60800004855145084</c:v>
                </c:pt>
                <c:pt idx="1113">
                  <c:v>-4.7999973124685236E-2</c:v>
                </c:pt>
                <c:pt idx="1114">
                  <c:v>-0.33199999764433352</c:v>
                </c:pt>
                <c:pt idx="1115">
                  <c:v>-3.1999992413563695E-2</c:v>
                </c:pt>
                <c:pt idx="1116">
                  <c:v>2.4000205147761185E-2</c:v>
                </c:pt>
                <c:pt idx="1117">
                  <c:v>0.1360000390552874</c:v>
                </c:pt>
                <c:pt idx="1118">
                  <c:v>0.11600001737859271</c:v>
                </c:pt>
                <c:pt idx="1119">
                  <c:v>-7.2000010026462599E-2</c:v>
                </c:pt>
                <c:pt idx="1120">
                  <c:v>-3.5999979819101163E-2</c:v>
                </c:pt>
                <c:pt idx="1121">
                  <c:v>-0.15199999382009946</c:v>
                </c:pt>
                <c:pt idx="1122">
                  <c:v>0.7599999584462328</c:v>
                </c:pt>
                <c:pt idx="1123">
                  <c:v>-8.0000045088117755E-2</c:v>
                </c:pt>
                <c:pt idx="1124">
                  <c:v>0.10800013790258824</c:v>
                </c:pt>
                <c:pt idx="1125">
                  <c:v>0.41599991023383154</c:v>
                </c:pt>
                <c:pt idx="1126">
                  <c:v>0.17200011788993216</c:v>
                </c:pt>
                <c:pt idx="1127">
                  <c:v>-1.6000019240888751E-2</c:v>
                </c:pt>
                <c:pt idx="1128">
                  <c:v>4.0000598041203331E-3</c:v>
                </c:pt>
                <c:pt idx="1129">
                  <c:v>-0.25200000869060235</c:v>
                </c:pt>
                <c:pt idx="1130">
                  <c:v>#N/A</c:v>
                </c:pt>
                <c:pt idx="1131">
                  <c:v>8.7999947320468452E-2</c:v>
                </c:pt>
                <c:pt idx="1132">
                  <c:v>0.12800000404374551</c:v>
                </c:pt>
                <c:pt idx="1133">
                  <c:v>-0.47200000241206019</c:v>
                </c:pt>
                <c:pt idx="1134">
                  <c:v>0.23199989752166947</c:v>
                </c:pt>
                <c:pt idx="1135">
                  <c:v>0.83200004373747838</c:v>
                </c:pt>
                <c:pt idx="1136">
                  <c:v>4.0000598041203331E-3</c:v>
                </c:pt>
                <c:pt idx="1137">
                  <c:v>0.13999990679436869</c:v>
                </c:pt>
                <c:pt idx="1138">
                  <c:v>-0.13999998500466057</c:v>
                </c:pt>
                <c:pt idx="1139">
                  <c:v>-7.2000010026462599E-2</c:v>
                </c:pt>
                <c:pt idx="1140">
                  <c:v>-6.0000008227641441E-2</c:v>
                </c:pt>
                <c:pt idx="1141">
                  <c:v>9.1999852227030429E-2</c:v>
                </c:pt>
                <c:pt idx="1142">
                  <c:v>8.4000067494370056E-2</c:v>
                </c:pt>
                <c:pt idx="1143">
                  <c:v>0.16000008508796787</c:v>
                </c:pt>
                <c:pt idx="1144">
                  <c:v>8.7999947320468452E-2</c:v>
                </c:pt>
                <c:pt idx="1145">
                  <c:v>-0.25999999724616968</c:v>
                </c:pt>
                <c:pt idx="1146">
                  <c:v>-0.36800000562892643</c:v>
                </c:pt>
                <c:pt idx="1147">
                  <c:v>-0.11200000251787265</c:v>
                </c:pt>
                <c:pt idx="1148">
                  <c:v>7.2000126026313435E-2</c:v>
                </c:pt>
                <c:pt idx="1149">
                  <c:v>3.6000158320047139E-2</c:v>
                </c:pt>
                <c:pt idx="1150">
                  <c:v>3.9999916521464819E-2</c:v>
                </c:pt>
                <c:pt idx="1151">
                  <c:v>-0.11200000251787265</c:v>
                </c:pt>
                <c:pt idx="1152">
                  <c:v>-4.7999973124685236E-2</c:v>
                </c:pt>
                <c:pt idx="1153">
                  <c:v>9.5999820424984603E-2</c:v>
                </c:pt>
                <c:pt idx="1154">
                  <c:v>5.2000202162036074E-2</c:v>
                </c:pt>
                <c:pt idx="1155">
                  <c:v>0.56800002414390482</c:v>
                </c:pt>
                <c:pt idx="1156">
                  <c:v>0.28800003201294683</c:v>
                </c:pt>
                <c:pt idx="1157">
                  <c:v>0.33600000011169484</c:v>
                </c:pt>
                <c:pt idx="1158">
                  <c:v>-4.7999973124685236E-2</c:v>
                </c:pt>
                <c:pt idx="1159">
                  <c:v>-8.0000078469378653E-3</c:v>
                </c:pt>
                <c:pt idx="1160">
                  <c:v>1.1999861880175884E-2</c:v>
                </c:pt>
                <c:pt idx="1161">
                  <c:v>7.9998543012562359E-3</c:v>
                </c:pt>
                <c:pt idx="1162">
                  <c:v>0.16799984399953929</c:v>
                </c:pt>
                <c:pt idx="1163">
                  <c:v>0.29999993727346269</c:v>
                </c:pt>
                <c:pt idx="1164">
                  <c:v>8.4000067494370056E-2</c:v>
                </c:pt>
                <c:pt idx="1165">
                  <c:v>-2.4000034017039793E-2</c:v>
                </c:pt>
                <c:pt idx="1166">
                  <c:v>-9.1999989289468453E-2</c:v>
                </c:pt>
                <c:pt idx="1167">
                  <c:v>0.452000008281291</c:v>
                </c:pt>
                <c:pt idx="1168">
                  <c:v>0.25200011701132952</c:v>
                </c:pt>
                <c:pt idx="1169">
                  <c:v>#N/A</c:v>
                </c:pt>
                <c:pt idx="1170">
                  <c:v>-4.000002401847047E-2</c:v>
                </c:pt>
                <c:pt idx="1171">
                  <c:v>9.1999852227030429E-2</c:v>
                </c:pt>
                <c:pt idx="1172">
                  <c:v>6.3999865963009731E-2</c:v>
                </c:pt>
                <c:pt idx="1173">
                  <c:v>-4.7999973124685236E-2</c:v>
                </c:pt>
                <c:pt idx="1174">
                  <c:v>3.9999916521464819E-2</c:v>
                </c:pt>
                <c:pt idx="1175">
                  <c:v>0.23199989752166947</c:v>
                </c:pt>
                <c:pt idx="1176">
                  <c:v>0.15600004087171662</c:v>
                </c:pt>
                <c:pt idx="1177">
                  <c:v>0.17600006184338962</c:v>
                </c:pt>
                <c:pt idx="1178">
                  <c:v>0.13199985689395041</c:v>
                </c:pt>
                <c:pt idx="1179">
                  <c:v>-0.12799997178724998</c:v>
                </c:pt>
                <c:pt idx="1180">
                  <c:v>0.45599991135403617</c:v>
                </c:pt>
                <c:pt idx="1181">
                  <c:v>-9.5999968740855521E-2</c:v>
                </c:pt>
                <c:pt idx="1182">
                  <c:v>7.5999989635786497E-2</c:v>
                </c:pt>
                <c:pt idx="1183">
                  <c:v>8.4000067494370056E-2</c:v>
                </c:pt>
                <c:pt idx="1184">
                  <c:v>0.13199985689395041</c:v>
                </c:pt>
                <c:pt idx="1185">
                  <c:v>0.11200005643830732</c:v>
                </c:pt>
                <c:pt idx="1186">
                  <c:v>8.7999947320468452E-2</c:v>
                </c:pt>
                <c:pt idx="1187">
                  <c:v>0.28400006294527053</c:v>
                </c:pt>
                <c:pt idx="1188">
                  <c:v>6.7999869518498665E-2</c:v>
                </c:pt>
                <c:pt idx="1189">
                  <c:v>-0.12399998772170974</c:v>
                </c:pt>
                <c:pt idx="1190">
                  <c:v>-0.11999999416544631</c:v>
                </c:pt>
                <c:pt idx="1191">
                  <c:v>-0.86800015265673491</c:v>
                </c:pt>
                <c:pt idx="1192">
                  <c:v>-1.6000019240888751E-2</c:v>
                </c:pt>
                <c:pt idx="1193">
                  <c:v>0</c:v>
                </c:pt>
                <c:pt idx="1194">
                  <c:v>-5.6000018662609952E-2</c:v>
                </c:pt>
                <c:pt idx="1195">
                  <c:v>0.15600004087171662</c:v>
                </c:pt>
                <c:pt idx="1196">
                  <c:v>0.15199984389142607</c:v>
                </c:pt>
                <c:pt idx="1197">
                  <c:v>0.11200005643830732</c:v>
                </c:pt>
                <c:pt idx="1198">
                  <c:v>-0.31199998856402827</c:v>
                </c:pt>
                <c:pt idx="1199">
                  <c:v>-0.20400001258742925</c:v>
                </c:pt>
                <c:pt idx="1200">
                  <c:v>-0.27600004914002585</c:v>
                </c:pt>
                <c:pt idx="1201">
                  <c:v>3.1999918105977673E-2</c:v>
                </c:pt>
                <c:pt idx="1202">
                  <c:v>0.73599995154140052</c:v>
                </c:pt>
                <c:pt idx="1203">
                  <c:v>0.452000008281291</c:v>
                </c:pt>
                <c:pt idx="1204">
                  <c:v>-8.4000005320998716E-2</c:v>
                </c:pt>
                <c:pt idx="1205">
                  <c:v>-6.0000008227641441E-2</c:v>
                </c:pt>
                <c:pt idx="1206">
                  <c:v>-4.000002401847047E-2</c:v>
                </c:pt>
                <c:pt idx="1207">
                  <c:v>0.13199985689395041</c:v>
                </c:pt>
                <c:pt idx="1208">
                  <c:v>-0.21199998874927678</c:v>
                </c:pt>
                <c:pt idx="1209">
                  <c:v>-7.5999985111945528E-2</c:v>
                </c:pt>
                <c:pt idx="1210">
                  <c:v>-7.2000010026462599E-2</c:v>
                </c:pt>
                <c:pt idx="1211">
                  <c:v>3.1999918105977673E-2</c:v>
                </c:pt>
                <c:pt idx="1212">
                  <c:v>0.15199984389142607</c:v>
                </c:pt>
                <c:pt idx="1213">
                  <c:v>-8.4000005320998716E-2</c:v>
                </c:pt>
                <c:pt idx="1214">
                  <c:v>-7.5999985111945528E-2</c:v>
                </c:pt>
                <c:pt idx="1215">
                  <c:v>-0.39999996693761958</c:v>
                </c:pt>
                <c:pt idx="1216">
                  <c:v>6.0000150852694237E-2</c:v>
                </c:pt>
                <c:pt idx="1217">
                  <c:v>-6.4000014975623395E-2</c:v>
                </c:pt>
                <c:pt idx="1218">
                  <c:v>0.28800003201294683</c:v>
                </c:pt>
                <c:pt idx="1219">
                  <c:v>0.36799997850289007</c:v>
                </c:pt>
                <c:pt idx="1220">
                  <c:v>-0.24000005055069967</c:v>
                </c:pt>
                <c:pt idx="1221">
                  <c:v>-0.24799998409152971</c:v>
                </c:pt>
                <c:pt idx="1222">
                  <c:v>-6.7999998076907833E-2</c:v>
                </c:pt>
                <c:pt idx="1223">
                  <c:v>-0.14799999056158644</c:v>
                </c:pt>
                <c:pt idx="1224">
                  <c:v>-6.7999998076907833E-2</c:v>
                </c:pt>
                <c:pt idx="1225">
                  <c:v>0.64400004084244244</c:v>
                </c:pt>
                <c:pt idx="1226">
                  <c:v>0.40799999919903823</c:v>
                </c:pt>
                <c:pt idx="1227">
                  <c:v>0.50400003270926941</c:v>
                </c:pt>
                <c:pt idx="1228">
                  <c:v>#N/A</c:v>
                </c:pt>
                <c:pt idx="1229">
                  <c:v>-0.13999998500466057</c:v>
                </c:pt>
                <c:pt idx="1230">
                  <c:v>1.1999861880175884E-2</c:v>
                </c:pt>
                <c:pt idx="1231">
                  <c:v>-8.0000045088117755E-2</c:v>
                </c:pt>
                <c:pt idx="1232">
                  <c:v>0.17200011788993216</c:v>
                </c:pt>
                <c:pt idx="1233">
                  <c:v>2.0000201959477083E-2</c:v>
                </c:pt>
                <c:pt idx="1234">
                  <c:v>-5.2000001157207834E-2</c:v>
                </c:pt>
                <c:pt idx="1235">
                  <c:v>0.19200010830396655</c:v>
                </c:pt>
                <c:pt idx="1236">
                  <c:v>1.5999841861204456E-2</c:v>
                </c:pt>
                <c:pt idx="1237">
                  <c:v>-3.9999884829982459E-3</c:v>
                </c:pt>
                <c:pt idx="1238">
                  <c:v>-0.1640000015351801</c:v>
                </c:pt>
                <c:pt idx="1239">
                  <c:v>-1.1000000038737294</c:v>
                </c:pt>
                <c:pt idx="1240">
                  <c:v>-8.4000005320998716E-2</c:v>
                </c:pt>
                <c:pt idx="1241">
                  <c:v>-0.91200006324854477</c:v>
                </c:pt>
                <c:pt idx="1242">
                  <c:v>3.9999916521464819E-2</c:v>
                </c:pt>
                <c:pt idx="1243">
                  <c:v>-0.32799999764203647</c:v>
                </c:pt>
                <c:pt idx="1244">
                  <c:v>-0.25999999724616968</c:v>
                </c:pt>
                <c:pt idx="1245">
                  <c:v>-0.3080000300225445</c:v>
                </c:pt>
                <c:pt idx="1246">
                  <c:v>4.0000598041203331E-3</c:v>
                </c:pt>
                <c:pt idx="1247">
                  <c:v>0.11600001737859271</c:v>
                </c:pt>
                <c:pt idx="1248">
                  <c:v>0</c:v>
                </c:pt>
                <c:pt idx="1249">
                  <c:v>-8.0000078469378653E-3</c:v>
                </c:pt>
                <c:pt idx="1250">
                  <c:v>-0.10000001202085533</c:v>
                </c:pt>
                <c:pt idx="1251">
                  <c:v>3.6000158320047139E-2</c:v>
                </c:pt>
                <c:pt idx="1252">
                  <c:v>-0.12799997178724998</c:v>
                </c:pt>
                <c:pt idx="1253">
                  <c:v>-0.45199995068564047</c:v>
                </c:pt>
                <c:pt idx="1254">
                  <c:v>0.12000007763852631</c:v>
                </c:pt>
                <c:pt idx="1255">
                  <c:v>0.25200011701132952</c:v>
                </c:pt>
                <c:pt idx="1256">
                  <c:v>-0.63599994839489049</c:v>
                </c:pt>
                <c:pt idx="1257">
                  <c:v>-0.3080000300225445</c:v>
                </c:pt>
                <c:pt idx="1258">
                  <c:v>#N/A</c:v>
                </c:pt>
                <c:pt idx="1259">
                  <c:v>1.1999861880175884E-2</c:v>
                </c:pt>
                <c:pt idx="1260">
                  <c:v>-2.4000034017039793E-2</c:v>
                </c:pt>
                <c:pt idx="1261">
                  <c:v>0.34000007902099538</c:v>
                </c:pt>
                <c:pt idx="1262">
                  <c:v>0.24000003174437234</c:v>
                </c:pt>
                <c:pt idx="1263">
                  <c:v>0.1480001653517212</c:v>
                </c:pt>
                <c:pt idx="1264">
                  <c:v>-6.0000008227641441E-2</c:v>
                </c:pt>
                <c:pt idx="1265">
                  <c:v>0.75200003423686312</c:v>
                </c:pt>
                <c:pt idx="1266">
                  <c:v>0.17200011788993216</c:v>
                </c:pt>
                <c:pt idx="1267">
                  <c:v>0.3840000079189485</c:v>
                </c:pt>
                <c:pt idx="1268">
                  <c:v>-0.15999998632784901</c:v>
                </c:pt>
                <c:pt idx="1269">
                  <c:v>0.93600000302202124</c:v>
                </c:pt>
                <c:pt idx="1270">
                  <c:v>4.7999908438290384E-2</c:v>
                </c:pt>
                <c:pt idx="1271">
                  <c:v>0.12399986091386854</c:v>
                </c:pt>
                <c:pt idx="1272">
                  <c:v>8.7999947320468452E-2</c:v>
                </c:pt>
                <c:pt idx="1273">
                  <c:v>1.5999841861204456E-2</c:v>
                </c:pt>
                <c:pt idx="1274">
                  <c:v>0.29999993727346269</c:v>
                </c:pt>
                <c:pt idx="1275">
                  <c:v>-1.6000019240888751E-2</c:v>
                </c:pt>
                <c:pt idx="1276">
                  <c:v>-0.1640000015351801</c:v>
                </c:pt>
                <c:pt idx="1277">
                  <c:v>0.52399994015257922</c:v>
                </c:pt>
                <c:pt idx="1278">
                  <c:v>0</c:v>
                </c:pt>
                <c:pt idx="1279">
                  <c:v>3.6000158320047139E-2</c:v>
                </c:pt>
                <c:pt idx="1280">
                  <c:v>0.10399995503396778</c:v>
                </c:pt>
                <c:pt idx="1281">
                  <c:v>-2.4000034017039793E-2</c:v>
                </c:pt>
                <c:pt idx="1282">
                  <c:v>0.17200011788993216</c:v>
                </c:pt>
                <c:pt idx="1283">
                  <c:v>-0.20400001258742925</c:v>
                </c:pt>
                <c:pt idx="1284">
                  <c:v>0.24400011781443925</c:v>
                </c:pt>
                <c:pt idx="1285">
                  <c:v>-1.999999712894511E-2</c:v>
                </c:pt>
                <c:pt idx="1286">
                  <c:v>-0.35599997678485074</c:v>
                </c:pt>
                <c:pt idx="1287">
                  <c:v>0.1360000390552874</c:v>
                </c:pt>
                <c:pt idx="1288">
                  <c:v>-9.1999989289468453E-2</c:v>
                </c:pt>
                <c:pt idx="1289">
                  <c:v>4.0000598041203331E-3</c:v>
                </c:pt>
                <c:pt idx="1290">
                  <c:v>0.10399995503396778</c:v>
                </c:pt>
                <c:pt idx="1291">
                  <c:v>#N/A</c:v>
                </c:pt>
                <c:pt idx="1292">
                  <c:v>0.19999994402946111</c:v>
                </c:pt>
                <c:pt idx="1293">
                  <c:v>6.7999869518498665E-2</c:v>
                </c:pt>
                <c:pt idx="1294">
                  <c:v>3.9999916521464819E-2</c:v>
                </c:pt>
                <c:pt idx="1295">
                  <c:v>-9.1999989289468453E-2</c:v>
                </c:pt>
                <c:pt idx="1296">
                  <c:v>#N/A</c:v>
                </c:pt>
                <c:pt idx="1297">
                  <c:v>4.7999908438290384E-2</c:v>
                </c:pt>
                <c:pt idx="1298">
                  <c:v>#N/A</c:v>
                </c:pt>
                <c:pt idx="1299">
                  <c:v>3.1999918105977673E-2</c:v>
                </c:pt>
                <c:pt idx="1300">
                  <c:v>-4.7999973124685236E-2</c:v>
                </c:pt>
                <c:pt idx="1301">
                  <c:v>0.24800002431630153</c:v>
                </c:pt>
                <c:pt idx="1302">
                  <c:v>-8.0000045088117755E-2</c:v>
                </c:pt>
                <c:pt idx="1303">
                  <c:v>1.5999841861204456E-2</c:v>
                </c:pt>
                <c:pt idx="1304">
                  <c:v>0.51599999990989021</c:v>
                </c:pt>
                <c:pt idx="1305">
                  <c:v>0.19600006648568796</c:v>
                </c:pt>
                <c:pt idx="1306">
                  <c:v>-0.55199996417660613</c:v>
                </c:pt>
                <c:pt idx="1307">
                  <c:v>-0.12799997178724998</c:v>
                </c:pt>
                <c:pt idx="1308">
                  <c:v>-3.5999979819101163E-2</c:v>
                </c:pt>
                <c:pt idx="1309">
                  <c:v>0.10399995503396778</c:v>
                </c:pt>
                <c:pt idx="1310">
                  <c:v>-0.11200000251787265</c:v>
                </c:pt>
                <c:pt idx="1311">
                  <c:v>-8.0000045088117755E-2</c:v>
                </c:pt>
                <c:pt idx="1312">
                  <c:v>#N/A</c:v>
                </c:pt>
                <c:pt idx="1313">
                  <c:v>-0.78399991475098629</c:v>
                </c:pt>
                <c:pt idx="1314">
                  <c:v>-8.7999994486522376E-2</c:v>
                </c:pt>
                <c:pt idx="1315">
                  <c:v>0.10399995503396778</c:v>
                </c:pt>
                <c:pt idx="1316">
                  <c:v>0.23600010514303973</c:v>
                </c:pt>
                <c:pt idx="1317">
                  <c:v>9.5999820424984603E-2</c:v>
                </c:pt>
                <c:pt idx="1318">
                  <c:v>0.72800003275889391</c:v>
                </c:pt>
                <c:pt idx="1319">
                  <c:v>-0.13599997626603252</c:v>
                </c:pt>
                <c:pt idx="1320">
                  <c:v>7.9999825411581918E-2</c:v>
                </c:pt>
                <c:pt idx="1321">
                  <c:v>0.10399995503396778</c:v>
                </c:pt>
                <c:pt idx="1322">
                  <c:v>-0.19600000008555332</c:v>
                </c:pt>
                <c:pt idx="1323">
                  <c:v>8.4000067494370056E-2</c:v>
                </c:pt>
                <c:pt idx="1324">
                  <c:v>4.4000087613418476E-2</c:v>
                </c:pt>
                <c:pt idx="1325">
                  <c:v>0.43600002161413798</c:v>
                </c:pt>
                <c:pt idx="1326">
                  <c:v>-5.6000018662609952E-2</c:v>
                </c:pt>
                <c:pt idx="1327">
                  <c:v>-1.999999712894511E-2</c:v>
                </c:pt>
                <c:pt idx="1328">
                  <c:v>#N/A</c:v>
                </c:pt>
                <c:pt idx="1329">
                  <c:v>-4.4000040360117884E-2</c:v>
                </c:pt>
                <c:pt idx="1330">
                  <c:v>-0.17199998943907219</c:v>
                </c:pt>
                <c:pt idx="1331">
                  <c:v>9.1999852227030429E-2</c:v>
                </c:pt>
                <c:pt idx="1332">
                  <c:v>0.16000008508796787</c:v>
                </c:pt>
                <c:pt idx="1333">
                  <c:v>0.12000007763852631</c:v>
                </c:pt>
                <c:pt idx="1334">
                  <c:v>1.1999861880175884E-2</c:v>
                </c:pt>
                <c:pt idx="1335">
                  <c:v>1.1999861880175884E-2</c:v>
                </c:pt>
                <c:pt idx="1336">
                  <c:v>-8.7999994486522376E-2</c:v>
                </c:pt>
                <c:pt idx="1337">
                  <c:v>1.1999861880175884E-2</c:v>
                </c:pt>
                <c:pt idx="1338">
                  <c:v>-6.0000008227641441E-2</c:v>
                </c:pt>
                <c:pt idx="1339">
                  <c:v>-6.4000014975623395E-2</c:v>
                </c:pt>
                <c:pt idx="1340">
                  <c:v>0.30799999284705615</c:v>
                </c:pt>
                <c:pt idx="1341">
                  <c:v>0</c:v>
                </c:pt>
                <c:pt idx="1342">
                  <c:v>#N/A</c:v>
                </c:pt>
                <c:pt idx="1343">
                  <c:v>-0.15599999486167665</c:v>
                </c:pt>
                <c:pt idx="1344">
                  <c:v>#N/A</c:v>
                </c:pt>
                <c:pt idx="1345">
                  <c:v>0.31999999411109487</c:v>
                </c:pt>
                <c:pt idx="1346">
                  <c:v>0.13199985689395041</c:v>
                </c:pt>
                <c:pt idx="1347">
                  <c:v>0.80399999991444659</c:v>
                </c:pt>
                <c:pt idx="1348">
                  <c:v>0.11200005643830732</c:v>
                </c:pt>
                <c:pt idx="1349">
                  <c:v>6.0000150852694237E-2</c:v>
                </c:pt>
                <c:pt idx="1350">
                  <c:v>#N/A</c:v>
                </c:pt>
                <c:pt idx="1351">
                  <c:v>3.1999918105977673E-2</c:v>
                </c:pt>
                <c:pt idx="1352">
                  <c:v>1.1999861880175884E-2</c:v>
                </c:pt>
                <c:pt idx="1353">
                  <c:v>-9.1999989289468453E-2</c:v>
                </c:pt>
                <c:pt idx="1354">
                  <c:v>-0.69200000078448431</c:v>
                </c:pt>
                <c:pt idx="1355">
                  <c:v>4.4000087613418476E-2</c:v>
                </c:pt>
                <c:pt idx="1356">
                  <c:v>0.9760000097537529</c:v>
                </c:pt>
                <c:pt idx="1357">
                  <c:v>3.6000158320047139E-2</c:v>
                </c:pt>
                <c:pt idx="1358">
                  <c:v>-4.7999973124685236E-2</c:v>
                </c:pt>
                <c:pt idx="1359">
                  <c:v>2.4000205147761185E-2</c:v>
                </c:pt>
                <c:pt idx="1360">
                  <c:v>0.56800002414390482</c:v>
                </c:pt>
                <c:pt idx="1361">
                  <c:v>0.12800000404374551</c:v>
                </c:pt>
                <c:pt idx="1362">
                  <c:v>-0.39999996693761958</c:v>
                </c:pt>
                <c:pt idx="1363">
                  <c:v>4.7999908438290384E-2</c:v>
                </c:pt>
                <c:pt idx="1364">
                  <c:v>7.5999989635786497E-2</c:v>
                </c:pt>
                <c:pt idx="1365">
                  <c:v>2.0000201959477083E-2</c:v>
                </c:pt>
                <c:pt idx="1366">
                  <c:v>0.17999993168768094</c:v>
                </c:pt>
                <c:pt idx="1367">
                  <c:v>0</c:v>
                </c:pt>
                <c:pt idx="1368">
                  <c:v>0.11600001737859271</c:v>
                </c:pt>
                <c:pt idx="1369">
                  <c:v>-4.4000040360117884E-2</c:v>
                </c:pt>
                <c:pt idx="1370">
                  <c:v>-0.17999994855698678</c:v>
                </c:pt>
                <c:pt idx="1371">
                  <c:v>1.2199999997371471</c:v>
                </c:pt>
                <c:pt idx="1372">
                  <c:v>0.44399994495159262</c:v>
                </c:pt>
                <c:pt idx="1373">
                  <c:v>-4.000002401847047E-2</c:v>
                </c:pt>
                <c:pt idx="1374">
                  <c:v>-1.2000007629602863E-2</c:v>
                </c:pt>
                <c:pt idx="1375">
                  <c:v>0.11200005643830732</c:v>
                </c:pt>
                <c:pt idx="1376">
                  <c:v>-0.1640000015351801</c:v>
                </c:pt>
                <c:pt idx="1377">
                  <c:v>6.3999865963009731E-2</c:v>
                </c:pt>
                <c:pt idx="1378">
                  <c:v>-0.10800000688957691</c:v>
                </c:pt>
                <c:pt idx="1379">
                  <c:v>0.11200005643830732</c:v>
                </c:pt>
                <c:pt idx="1380">
                  <c:v>-8.7999994486522376E-2</c:v>
                </c:pt>
                <c:pt idx="1381">
                  <c:v>7.2000126026313435E-2</c:v>
                </c:pt>
                <c:pt idx="1382">
                  <c:v>0.24400011781443925</c:v>
                </c:pt>
                <c:pt idx="1383">
                  <c:v>1.1999861880175884E-2</c:v>
                </c:pt>
                <c:pt idx="1384">
                  <c:v>-9.5999968740855521E-2</c:v>
                </c:pt>
                <c:pt idx="1385">
                  <c:v>-0.18800003977577306</c:v>
                </c:pt>
                <c:pt idx="1386">
                  <c:v>-4.7999973124685236E-2</c:v>
                </c:pt>
                <c:pt idx="1387">
                  <c:v>6.3999865963009731E-2</c:v>
                </c:pt>
                <c:pt idx="1388">
                  <c:v>8.4000067494370056E-2</c:v>
                </c:pt>
                <c:pt idx="1389">
                  <c:v>3.9999916521464819E-2</c:v>
                </c:pt>
                <c:pt idx="1390">
                  <c:v>0.27199996767150481</c:v>
                </c:pt>
                <c:pt idx="1391">
                  <c:v>1.1999861880175884E-2</c:v>
                </c:pt>
                <c:pt idx="1392">
                  <c:v>-0.12799997178724998</c:v>
                </c:pt>
                <c:pt idx="1393">
                  <c:v>0.10800013790258824</c:v>
                </c:pt>
                <c:pt idx="1394">
                  <c:v>6.0000150852694237E-2</c:v>
                </c:pt>
                <c:pt idx="1395">
                  <c:v>-8.0000045088117755E-2</c:v>
                </c:pt>
                <c:pt idx="1396">
                  <c:v>0.14400006308399071</c:v>
                </c:pt>
                <c:pt idx="1397">
                  <c:v>2.7999963337162325E-2</c:v>
                </c:pt>
                <c:pt idx="1398">
                  <c:v>-0.22399999838011689</c:v>
                </c:pt>
                <c:pt idx="1399">
                  <c:v>0.16000008508796787</c:v>
                </c:pt>
                <c:pt idx="1400">
                  <c:v>-6.7999998076907833E-2</c:v>
                </c:pt>
                <c:pt idx="1401">
                  <c:v>-0.35199996010156237</c:v>
                </c:pt>
                <c:pt idx="1402">
                  <c:v>#N/A</c:v>
                </c:pt>
                <c:pt idx="1403">
                  <c:v>-1.999999712894511E-2</c:v>
                </c:pt>
                <c:pt idx="1404">
                  <c:v>-0.11200000251787265</c:v>
                </c:pt>
                <c:pt idx="1405">
                  <c:v>-0.11599998792987816</c:v>
                </c:pt>
                <c:pt idx="1406">
                  <c:v>0.92400000255347348</c:v>
                </c:pt>
                <c:pt idx="1407">
                  <c:v>0.22400002443785533</c:v>
                </c:pt>
                <c:pt idx="1408">
                  <c:v>-0.21199998874927678</c:v>
                </c:pt>
                <c:pt idx="1409">
                  <c:v>0.38000002125516014</c:v>
                </c:pt>
                <c:pt idx="1410">
                  <c:v>0.82000003577101532</c:v>
                </c:pt>
                <c:pt idx="1411">
                  <c:v>0.63199995812877852</c:v>
                </c:pt>
                <c:pt idx="1412">
                  <c:v>-0.54800000086119804</c:v>
                </c:pt>
                <c:pt idx="1413">
                  <c:v>0.13199985689395041</c:v>
                </c:pt>
                <c:pt idx="1414">
                  <c:v>0.28000005373218928</c:v>
                </c:pt>
                <c:pt idx="1415">
                  <c:v>5.2000202162036074E-2</c:v>
                </c:pt>
                <c:pt idx="1416">
                  <c:v>0.66400001161566335</c:v>
                </c:pt>
                <c:pt idx="1417">
                  <c:v>0.10399995503396778</c:v>
                </c:pt>
                <c:pt idx="1418">
                  <c:v>8.7999947320468452E-2</c:v>
                </c:pt>
                <c:pt idx="1419">
                  <c:v>0.44000005762011751</c:v>
                </c:pt>
                <c:pt idx="1420">
                  <c:v>0.23199989752166947</c:v>
                </c:pt>
                <c:pt idx="1421">
                  <c:v>-1.999999712894511E-2</c:v>
                </c:pt>
                <c:pt idx="1422">
                  <c:v>#N/A</c:v>
                </c:pt>
                <c:pt idx="1423">
                  <c:v>-0.17199998943907219</c:v>
                </c:pt>
                <c:pt idx="1424">
                  <c:v>0.22000003093282272</c:v>
                </c:pt>
                <c:pt idx="1425">
                  <c:v>3.1999918105977673E-2</c:v>
                </c:pt>
                <c:pt idx="1426">
                  <c:v>5.5999893014649103E-2</c:v>
                </c:pt>
                <c:pt idx="1427">
                  <c:v>0.3719999282619833</c:v>
                </c:pt>
                <c:pt idx="1428">
                  <c:v>0.1360000390552874</c:v>
                </c:pt>
                <c:pt idx="1429">
                  <c:v>1.5999841861204456E-2</c:v>
                </c:pt>
                <c:pt idx="1430">
                  <c:v>-6.4000014975623395E-2</c:v>
                </c:pt>
                <c:pt idx="1431">
                  <c:v>-0.15199999382009946</c:v>
                </c:pt>
                <c:pt idx="1432">
                  <c:v>-0.20400001258742925</c:v>
                </c:pt>
                <c:pt idx="1433">
                  <c:v>0.11200005643830732</c:v>
                </c:pt>
                <c:pt idx="1434">
                  <c:v>0.22800002074287687</c:v>
                </c:pt>
                <c:pt idx="1435">
                  <c:v>0</c:v>
                </c:pt>
                <c:pt idx="1436">
                  <c:v>-0.11999999416544631</c:v>
                </c:pt>
                <c:pt idx="1437">
                  <c:v>0.44800005427755751</c:v>
                </c:pt>
                <c:pt idx="1438">
                  <c:v>-4.7999973124685236E-2</c:v>
                </c:pt>
                <c:pt idx="1439">
                  <c:v>-8.7999994486522376E-2</c:v>
                </c:pt>
                <c:pt idx="1440">
                  <c:v>-0.16800000199720139</c:v>
                </c:pt>
                <c:pt idx="1441">
                  <c:v>-0.19999994482472591</c:v>
                </c:pt>
                <c:pt idx="1442">
                  <c:v>-3.5999979819101163E-2</c:v>
                </c:pt>
                <c:pt idx="1443">
                  <c:v>0.37599996856655604</c:v>
                </c:pt>
                <c:pt idx="1444">
                  <c:v>0.11600001737859271</c:v>
                </c:pt>
                <c:pt idx="1445">
                  <c:v>0.15199984389142607</c:v>
                </c:pt>
                <c:pt idx="1446">
                  <c:v>-0.13199995285861085</c:v>
                </c:pt>
                <c:pt idx="1447">
                  <c:v>-0.29199998243865377</c:v>
                </c:pt>
                <c:pt idx="1448">
                  <c:v>0.12800000404374551</c:v>
                </c:pt>
                <c:pt idx="1449">
                  <c:v>#N/A</c:v>
                </c:pt>
                <c:pt idx="1450">
                  <c:v>0.27599990854971224</c:v>
                </c:pt>
                <c:pt idx="1451">
                  <c:v>0</c:v>
                </c:pt>
                <c:pt idx="1452">
                  <c:v>-8.4000005320998716E-2</c:v>
                </c:pt>
                <c:pt idx="1453">
                  <c:v>6.3999865963009731E-2</c:v>
                </c:pt>
                <c:pt idx="1454">
                  <c:v>0.10399995503396778</c:v>
                </c:pt>
                <c:pt idx="1455">
                  <c:v>0.14400006308399071</c:v>
                </c:pt>
                <c:pt idx="1456">
                  <c:v>1.5999841861204456E-2</c:v>
                </c:pt>
                <c:pt idx="1457">
                  <c:v>-8.7999994486522376E-2</c:v>
                </c:pt>
                <c:pt idx="1458">
                  <c:v>0.56400003246838237</c:v>
                </c:pt>
                <c:pt idx="1459">
                  <c:v>-0.15599999486167665</c:v>
                </c:pt>
                <c:pt idx="1460">
                  <c:v>-6.4000014975623395E-2</c:v>
                </c:pt>
                <c:pt idx="1461">
                  <c:v>0.16000008508796787</c:v>
                </c:pt>
                <c:pt idx="1462">
                  <c:v>0.16399992993538054</c:v>
                </c:pt>
                <c:pt idx="1463">
                  <c:v>2.7999963337162325E-2</c:v>
                </c:pt>
                <c:pt idx="1464">
                  <c:v>0.19200010830396655</c:v>
                </c:pt>
                <c:pt idx="1465">
                  <c:v>8.4000067494370056E-2</c:v>
                </c:pt>
                <c:pt idx="1466">
                  <c:v>0.4200000173416833</c:v>
                </c:pt>
                <c:pt idx="1467">
                  <c:v>0.452000008281291</c:v>
                </c:pt>
                <c:pt idx="1468">
                  <c:v>-6.0000008227641441E-2</c:v>
                </c:pt>
                <c:pt idx="1469">
                  <c:v>0</c:v>
                </c:pt>
                <c:pt idx="1470">
                  <c:v>0.13999990679436869</c:v>
                </c:pt>
                <c:pt idx="1471">
                  <c:v>0.13999990679436869</c:v>
                </c:pt>
                <c:pt idx="1472">
                  <c:v>-9.1999989289468453E-2</c:v>
                </c:pt>
                <c:pt idx="1473">
                  <c:v>-0.21600001164666707</c:v>
                </c:pt>
                <c:pt idx="1474">
                  <c:v>0.65999999500402495</c:v>
                </c:pt>
                <c:pt idx="1475">
                  <c:v>#N/A</c:v>
                </c:pt>
                <c:pt idx="1476">
                  <c:v>0.10399995503396778</c:v>
                </c:pt>
                <c:pt idx="1477">
                  <c:v>-4.000002401847047E-2</c:v>
                </c:pt>
                <c:pt idx="1478">
                  <c:v>7.5999989635786497E-2</c:v>
                </c:pt>
                <c:pt idx="1479">
                  <c:v>0.14400006308399071</c:v>
                </c:pt>
                <c:pt idx="1480">
                  <c:v>1.2240000244378553</c:v>
                </c:pt>
                <c:pt idx="1481">
                  <c:v>-0.48400000797988185</c:v>
                </c:pt>
                <c:pt idx="1482">
                  <c:v>-0.13999998500466057</c:v>
                </c:pt>
                <c:pt idx="1483">
                  <c:v>-0.38400000997399925</c:v>
                </c:pt>
                <c:pt idx="1484">
                  <c:v>0.19600006648568796</c:v>
                </c:pt>
                <c:pt idx="1485">
                  <c:v>0.17999993168768094</c:v>
                </c:pt>
                <c:pt idx="1486">
                  <c:v>-0.10800000688957691</c:v>
                </c:pt>
                <c:pt idx="1487">
                  <c:v>-0.51999997705160483</c:v>
                </c:pt>
                <c:pt idx="1488">
                  <c:v>-0.12399998772170974</c:v>
                </c:pt>
                <c:pt idx="1489">
                  <c:v>#N/A</c:v>
                </c:pt>
                <c:pt idx="1490">
                  <c:v>0.54000007202791633</c:v>
                </c:pt>
                <c:pt idx="1491">
                  <c:v>0.10399995503396778</c:v>
                </c:pt>
                <c:pt idx="1492">
                  <c:v>4.7999908438290384E-2</c:v>
                </c:pt>
                <c:pt idx="1493">
                  <c:v>0.10800013790258824</c:v>
                </c:pt>
                <c:pt idx="1494">
                  <c:v>-0.51199996379627155</c:v>
                </c:pt>
                <c:pt idx="1495">
                  <c:v>0.26399990868373707</c:v>
                </c:pt>
                <c:pt idx="1496">
                  <c:v>5.2000202162036074E-2</c:v>
                </c:pt>
                <c:pt idx="1497">
                  <c:v>-0.1640000015351801</c:v>
                </c:pt>
                <c:pt idx="1498">
                  <c:v>7.5999989635786497E-2</c:v>
                </c:pt>
                <c:pt idx="1499">
                  <c:v>4.7999908438290384E-2</c:v>
                </c:pt>
                <c:pt idx="1500">
                  <c:v>-0.71999994626781072</c:v>
                </c:pt>
                <c:pt idx="1501">
                  <c:v>#N/A</c:v>
                </c:pt>
                <c:pt idx="1502">
                  <c:v>-1.999999712894511E-2</c:v>
                </c:pt>
                <c:pt idx="1503">
                  <c:v>0.17999993168768094</c:v>
                </c:pt>
                <c:pt idx="1504">
                  <c:v>0.23199989752166947</c:v>
                </c:pt>
                <c:pt idx="1505">
                  <c:v>-0.13999998500466057</c:v>
                </c:pt>
                <c:pt idx="1506">
                  <c:v>-4.7999973124685236E-2</c:v>
                </c:pt>
                <c:pt idx="1507">
                  <c:v>7.9998543012562359E-3</c:v>
                </c:pt>
                <c:pt idx="1508">
                  <c:v>0.18399997096611601</c:v>
                </c:pt>
                <c:pt idx="1509">
                  <c:v>#N/A</c:v>
                </c:pt>
                <c:pt idx="1510">
                  <c:v>-5.6000018662609952E-2</c:v>
                </c:pt>
                <c:pt idx="1511">
                  <c:v>#N/A</c:v>
                </c:pt>
                <c:pt idx="1512">
                  <c:v>9.5999820424984603E-2</c:v>
                </c:pt>
                <c:pt idx="1513">
                  <c:v>-6.0000008227641441E-2</c:v>
                </c:pt>
                <c:pt idx="1514">
                  <c:v>-0.23600000347080588</c:v>
                </c:pt>
                <c:pt idx="1515">
                  <c:v>#N/A</c:v>
                </c:pt>
                <c:pt idx="1516">
                  <c:v>0.39599994984756248</c:v>
                </c:pt>
                <c:pt idx="1517">
                  <c:v>0.11200005643830732</c:v>
                </c:pt>
                <c:pt idx="1518">
                  <c:v>0</c:v>
                </c:pt>
                <c:pt idx="1519">
                  <c:v>-0.61599999742711831</c:v>
                </c:pt>
                <c:pt idx="1520">
                  <c:v>#N/A</c:v>
                </c:pt>
                <c:pt idx="1521">
                  <c:v>-0.21999997114977751</c:v>
                </c:pt>
                <c:pt idx="1522">
                  <c:v>5.5999893014649103E-2</c:v>
                </c:pt>
                <c:pt idx="1523">
                  <c:v>7.5999989635786497E-2</c:v>
                </c:pt>
                <c:pt idx="1524">
                  <c:v>#N/A</c:v>
                </c:pt>
                <c:pt idx="1525">
                  <c:v>-0.11999999416544631</c:v>
                </c:pt>
                <c:pt idx="1526">
                  <c:v>#N/A</c:v>
                </c:pt>
                <c:pt idx="1527">
                  <c:v>-3.5999979819101163E-2</c:v>
                </c:pt>
                <c:pt idx="1528">
                  <c:v>-6.4000014975623395E-2</c:v>
                </c:pt>
                <c:pt idx="1529">
                  <c:v>0.16799984399953929</c:v>
                </c:pt>
                <c:pt idx="1530">
                  <c:v>0.28800003201294683</c:v>
                </c:pt>
                <c:pt idx="1531">
                  <c:v>9.5999820424984603E-2</c:v>
                </c:pt>
                <c:pt idx="1532">
                  <c:v>-0.11200000251787265</c:v>
                </c:pt>
                <c:pt idx="1533">
                  <c:v>-0.3080000300225445</c:v>
                </c:pt>
                <c:pt idx="1534">
                  <c:v>-0.25200000869060235</c:v>
                </c:pt>
                <c:pt idx="1535">
                  <c:v>0.10399995503396778</c:v>
                </c:pt>
                <c:pt idx="1536">
                  <c:v>#N/A</c:v>
                </c:pt>
                <c:pt idx="1537">
                  <c:v>1.9959999843464942</c:v>
                </c:pt>
                <c:pt idx="1538">
                  <c:v>-0.2719999866108726</c:v>
                </c:pt>
                <c:pt idx="1539">
                  <c:v>0.19600006648568796</c:v>
                </c:pt>
                <c:pt idx="1540">
                  <c:v>7.2000126026313435E-2</c:v>
                </c:pt>
                <c:pt idx="1541">
                  <c:v>0.11200005643830732</c:v>
                </c:pt>
                <c:pt idx="1542">
                  <c:v>0.55999993228760403</c:v>
                </c:pt>
                <c:pt idx="1543">
                  <c:v>-0.14799999056158644</c:v>
                </c:pt>
                <c:pt idx="1544">
                  <c:v>0.24400011781443925</c:v>
                </c:pt>
                <c:pt idx="1545">
                  <c:v>#N/A</c:v>
                </c:pt>
                <c:pt idx="1546">
                  <c:v>-0.11599998792987816</c:v>
                </c:pt>
                <c:pt idx="1547">
                  <c:v>0.16799984399953929</c:v>
                </c:pt>
                <c:pt idx="1548">
                  <c:v>0.18399997096611601</c:v>
                </c:pt>
                <c:pt idx="1549">
                  <c:v>0.32799999449611333</c:v>
                </c:pt>
                <c:pt idx="1550">
                  <c:v>0.11200005643830732</c:v>
                </c:pt>
                <c:pt idx="1551">
                  <c:v>0.2039999910894886</c:v>
                </c:pt>
                <c:pt idx="1552">
                  <c:v>8.4000067494370056E-2</c:v>
                </c:pt>
                <c:pt idx="1553">
                  <c:v>-5.2000001157207834E-2</c:v>
                </c:pt>
                <c:pt idx="1554">
                  <c:v>-3.5999979819101163E-2</c:v>
                </c:pt>
                <c:pt idx="1555">
                  <c:v>-1.1520000581040397</c:v>
                </c:pt>
                <c:pt idx="1556">
                  <c:v>-0.42799996666713319</c:v>
                </c:pt>
                <c:pt idx="1557">
                  <c:v>0</c:v>
                </c:pt>
                <c:pt idx="1558">
                  <c:v>1.5999841861204456E-2</c:v>
                </c:pt>
                <c:pt idx="1559">
                  <c:v>0.29200007667479555</c:v>
                </c:pt>
                <c:pt idx="1560">
                  <c:v>7.5999989635786497E-2</c:v>
                </c:pt>
                <c:pt idx="1561">
                  <c:v>#N/A</c:v>
                </c:pt>
                <c:pt idx="1562">
                  <c:v>-8.0000078469378653E-3</c:v>
                </c:pt>
                <c:pt idx="1563">
                  <c:v>0.31999999411109487</c:v>
                </c:pt>
                <c:pt idx="1564">
                  <c:v>#N/A</c:v>
                </c:pt>
                <c:pt idx="1565">
                  <c:v>#N/A</c:v>
                </c:pt>
                <c:pt idx="1566">
                  <c:v>-0.1640000015351801</c:v>
                </c:pt>
                <c:pt idx="1567">
                  <c:v>0.29999993727346269</c:v>
                </c:pt>
                <c:pt idx="1568">
                  <c:v>-6.0000008227641441E-2</c:v>
                </c:pt>
                <c:pt idx="1569">
                  <c:v>-0.11599998792987816</c:v>
                </c:pt>
                <c:pt idx="1570">
                  <c:v>2.4000205147761185E-2</c:v>
                </c:pt>
                <c:pt idx="1571">
                  <c:v>-5.2000001157207834E-2</c:v>
                </c:pt>
                <c:pt idx="1572">
                  <c:v>9.1999852227030429E-2</c:v>
                </c:pt>
                <c:pt idx="1573">
                  <c:v>-1.6000019240888751E-2</c:v>
                </c:pt>
                <c:pt idx="1574">
                  <c:v>0.51200001536085515</c:v>
                </c:pt>
                <c:pt idx="1575">
                  <c:v>-0.11999999416544631</c:v>
                </c:pt>
                <c:pt idx="1576">
                  <c:v>0.11600001737859271</c:v>
                </c:pt>
                <c:pt idx="1577">
                  <c:v>0.16399992993538054</c:v>
                </c:pt>
                <c:pt idx="1578">
                  <c:v>0.14400006308399071</c:v>
                </c:pt>
                <c:pt idx="1579">
                  <c:v>0</c:v>
                </c:pt>
                <c:pt idx="1580">
                  <c:v>0.56800002414390482</c:v>
                </c:pt>
                <c:pt idx="1581">
                  <c:v>0.51999997268308407</c:v>
                </c:pt>
                <c:pt idx="1582">
                  <c:v>8.4000067494370056E-2</c:v>
                </c:pt>
                <c:pt idx="1583">
                  <c:v>1.2639999030457441</c:v>
                </c:pt>
                <c:pt idx="1584">
                  <c:v>1.1680001534399902</c:v>
                </c:pt>
                <c:pt idx="1585">
                  <c:v>0.74000002159571743</c:v>
                </c:pt>
                <c:pt idx="1586">
                  <c:v>#N/A</c:v>
                </c:pt>
                <c:pt idx="1587">
                  <c:v>0.68399998593204525</c:v>
                </c:pt>
                <c:pt idx="1588">
                  <c:v>#N/A</c:v>
                </c:pt>
                <c:pt idx="1589">
                  <c:v>0.25200011701132952</c:v>
                </c:pt>
                <c:pt idx="1590">
                  <c:v>-0.28400000761541405</c:v>
                </c:pt>
                <c:pt idx="1591">
                  <c:v>-9.5999968740855521E-2</c:v>
                </c:pt>
                <c:pt idx="1592">
                  <c:v>#N/A</c:v>
                </c:pt>
                <c:pt idx="1593">
                  <c:v>-0.1040000070912652</c:v>
                </c:pt>
                <c:pt idx="1594">
                  <c:v>-0.36800000562892643</c:v>
                </c:pt>
                <c:pt idx="1595">
                  <c:v>0.81600001211028306</c:v>
                </c:pt>
                <c:pt idx="1596">
                  <c:v>0.49600003811442489</c:v>
                </c:pt>
                <c:pt idx="1597">
                  <c:v>0.19200010830396655</c:v>
                </c:pt>
                <c:pt idx="1598">
                  <c:v>-0.21199998874927678</c:v>
                </c:pt>
                <c:pt idx="1599">
                  <c:v>0.42799994506367373</c:v>
                </c:pt>
                <c:pt idx="1600">
                  <c:v>#N/A</c:v>
                </c:pt>
                <c:pt idx="1601">
                  <c:v>0.18799987396299672</c:v>
                </c:pt>
                <c:pt idx="1602">
                  <c:v>-6.4000014975623395E-2</c:v>
                </c:pt>
                <c:pt idx="1603">
                  <c:v>#N/A</c:v>
                </c:pt>
                <c:pt idx="1604">
                  <c:v>-0.65599993944573054</c:v>
                </c:pt>
                <c:pt idx="1605">
                  <c:v>0.19200010830396655</c:v>
                </c:pt>
                <c:pt idx="1606">
                  <c:v>0.36000007414935276</c:v>
                </c:pt>
                <c:pt idx="1607">
                  <c:v>-0.19600000008555332</c:v>
                </c:pt>
                <c:pt idx="1608">
                  <c:v>1.5999841861204456E-2</c:v>
                </c:pt>
                <c:pt idx="1609">
                  <c:v>0.11200005643830732</c:v>
                </c:pt>
                <c:pt idx="1610">
                  <c:v>-0.21199998874927678</c:v>
                </c:pt>
                <c:pt idx="1611">
                  <c:v>#N/A</c:v>
                </c:pt>
                <c:pt idx="1612">
                  <c:v>4.4000087613418476E-2</c:v>
                </c:pt>
                <c:pt idx="1613">
                  <c:v>-2.4000034017039793E-2</c:v>
                </c:pt>
                <c:pt idx="1614">
                  <c:v>-0.44800004785290232</c:v>
                </c:pt>
                <c:pt idx="1615">
                  <c:v>-0.22399999838011689</c:v>
                </c:pt>
                <c:pt idx="1616">
                  <c:v>4.7999908438290384E-2</c:v>
                </c:pt>
                <c:pt idx="1617">
                  <c:v>#N/A</c:v>
                </c:pt>
                <c:pt idx="1618">
                  <c:v>-0.15599999486167665</c:v>
                </c:pt>
                <c:pt idx="1619">
                  <c:v>-1.999999712894511E-2</c:v>
                </c:pt>
                <c:pt idx="1620">
                  <c:v>5.2000202162036074E-2</c:v>
                </c:pt>
                <c:pt idx="1621">
                  <c:v>-8.4000005320998716E-2</c:v>
                </c:pt>
                <c:pt idx="1622">
                  <c:v>0.19200010830396655</c:v>
                </c:pt>
                <c:pt idx="1623">
                  <c:v>0.33199990604301527</c:v>
                </c:pt>
                <c:pt idx="1624">
                  <c:v>#N/A</c:v>
                </c:pt>
                <c:pt idx="1625">
                  <c:v>-4.7999973124685236E-2</c:v>
                </c:pt>
                <c:pt idx="1626">
                  <c:v>3.6000158320047139E-2</c:v>
                </c:pt>
                <c:pt idx="1627">
                  <c:v>7.5999989635786497E-2</c:v>
                </c:pt>
                <c:pt idx="1628">
                  <c:v>0.26800007808447085</c:v>
                </c:pt>
                <c:pt idx="1629">
                  <c:v>-7.2000010026462599E-2</c:v>
                </c:pt>
                <c:pt idx="1630">
                  <c:v>0.3719999282619833</c:v>
                </c:pt>
                <c:pt idx="1631">
                  <c:v>0.28400006294527053</c:v>
                </c:pt>
                <c:pt idx="1632">
                  <c:v>0.9919999868796171</c:v>
                </c:pt>
                <c:pt idx="1633">
                  <c:v>-0.41200004388337391</c:v>
                </c:pt>
                <c:pt idx="1634">
                  <c:v>#N/A</c:v>
                </c:pt>
                <c:pt idx="1635">
                  <c:v>-8.0000078469378653E-3</c:v>
                </c:pt>
                <c:pt idx="1636">
                  <c:v>#N/A</c:v>
                </c:pt>
                <c:pt idx="1637">
                  <c:v>4.7999908438290384E-2</c:v>
                </c:pt>
                <c:pt idx="1638">
                  <c:v>#N/A</c:v>
                </c:pt>
                <c:pt idx="1639">
                  <c:v>-0.60800004855145084</c:v>
                </c:pt>
                <c:pt idx="1640">
                  <c:v>0.27199996767150481</c:v>
                </c:pt>
                <c:pt idx="1641">
                  <c:v>-0.10800000688957691</c:v>
                </c:pt>
                <c:pt idx="1642">
                  <c:v>-2.800000838205384E-2</c:v>
                </c:pt>
                <c:pt idx="1643">
                  <c:v>-0.26399998190179419</c:v>
                </c:pt>
                <c:pt idx="1644">
                  <c:v>0.32799999449611333</c:v>
                </c:pt>
                <c:pt idx="1645">
                  <c:v>0.86400000249097697</c:v>
                </c:pt>
                <c:pt idx="1646">
                  <c:v>4.4000087613418476E-2</c:v>
                </c:pt>
                <c:pt idx="1647">
                  <c:v>0.24800002431630153</c:v>
                </c:pt>
                <c:pt idx="1648">
                  <c:v>1.5999841861204456E-2</c:v>
                </c:pt>
                <c:pt idx="1649">
                  <c:v>#N/A</c:v>
                </c:pt>
                <c:pt idx="1650">
                  <c:v>0.26399990868373707</c:v>
                </c:pt>
                <c:pt idx="1651">
                  <c:v>-0.15199999382009946</c:v>
                </c:pt>
                <c:pt idx="1652">
                  <c:v>#N/A</c:v>
                </c:pt>
                <c:pt idx="1653">
                  <c:v>#N/A</c:v>
                </c:pt>
                <c:pt idx="1654">
                  <c:v>1.0679998606648069</c:v>
                </c:pt>
                <c:pt idx="1655">
                  <c:v>0.34400004296873232</c:v>
                </c:pt>
                <c:pt idx="1656">
                  <c:v>-5.2000001157207834E-2</c:v>
                </c:pt>
                <c:pt idx="1657">
                  <c:v>#N/A</c:v>
                </c:pt>
                <c:pt idx="1658">
                  <c:v>0.43199994706256084</c:v>
                </c:pt>
                <c:pt idx="1659">
                  <c:v>-5.6000018662609952E-2</c:v>
                </c:pt>
                <c:pt idx="1660">
                  <c:v>0.17200011788993216</c:v>
                </c:pt>
                <c:pt idx="1661">
                  <c:v>-3.9999884829982459E-3</c:v>
                </c:pt>
                <c:pt idx="1662">
                  <c:v>-0.51599997950034571</c:v>
                </c:pt>
                <c:pt idx="1663">
                  <c:v>7.9999825411581918E-2</c:v>
                </c:pt>
                <c:pt idx="1664">
                  <c:v>0.28800003201294683</c:v>
                </c:pt>
                <c:pt idx="1665">
                  <c:v>6.3999865963009731E-2</c:v>
                </c:pt>
                <c:pt idx="1666">
                  <c:v>#N/A</c:v>
                </c:pt>
                <c:pt idx="1667">
                  <c:v>5.2000202162036074E-2</c:v>
                </c:pt>
                <c:pt idx="1668">
                  <c:v>0.31999999411109487</c:v>
                </c:pt>
                <c:pt idx="1669">
                  <c:v>-8.0000045088117755E-2</c:v>
                </c:pt>
                <c:pt idx="1670">
                  <c:v>-0.17599996884084324</c:v>
                </c:pt>
                <c:pt idx="1671">
                  <c:v>-0.25600001799000138</c:v>
                </c:pt>
                <c:pt idx="1672">
                  <c:v>-0.11200000251787265</c:v>
                </c:pt>
                <c:pt idx="1673">
                  <c:v>#N/A</c:v>
                </c:pt>
                <c:pt idx="1674">
                  <c:v>0.16000008508796787</c:v>
                </c:pt>
                <c:pt idx="1675">
                  <c:v>4.7999908438290384E-2</c:v>
                </c:pt>
                <c:pt idx="1676">
                  <c:v>3.6000158320047139E-2</c:v>
                </c:pt>
                <c:pt idx="1677">
                  <c:v>-1.2000007629602863E-2</c:v>
                </c:pt>
                <c:pt idx="1678">
                  <c:v>#N/A</c:v>
                </c:pt>
                <c:pt idx="1679">
                  <c:v>0.10800013790258824</c:v>
                </c:pt>
                <c:pt idx="1680">
                  <c:v>-2.4000034017039793E-2</c:v>
                </c:pt>
                <c:pt idx="1681">
                  <c:v>-0.10800000688957691</c:v>
                </c:pt>
                <c:pt idx="1682">
                  <c:v>-2.4000034017039793E-2</c:v>
                </c:pt>
                <c:pt idx="1683">
                  <c:v>0.11200005643830732</c:v>
                </c:pt>
                <c:pt idx="1684">
                  <c:v>1.087999913499623</c:v>
                </c:pt>
                <c:pt idx="1685">
                  <c:v>-0.14399999524782625</c:v>
                </c:pt>
                <c:pt idx="1686">
                  <c:v>8.4000067494370056E-2</c:v>
                </c:pt>
                <c:pt idx="1687">
                  <c:v>0.19600006648568796</c:v>
                </c:pt>
                <c:pt idx="1688">
                  <c:v>3.9999916521464819E-2</c:v>
                </c:pt>
                <c:pt idx="1689">
                  <c:v>0.13999990679436869</c:v>
                </c:pt>
                <c:pt idx="1690">
                  <c:v>-4.000002401847047E-2</c:v>
                </c:pt>
                <c:pt idx="1691">
                  <c:v>0.21600006950685441</c:v>
                </c:pt>
                <c:pt idx="1692">
                  <c:v>2.0000201959477083E-2</c:v>
                </c:pt>
                <c:pt idx="1693">
                  <c:v>#N/A</c:v>
                </c:pt>
                <c:pt idx="1694">
                  <c:v>3.6000158320047139E-2</c:v>
                </c:pt>
                <c:pt idx="1695">
                  <c:v>0.17600006184338962</c:v>
                </c:pt>
                <c:pt idx="1696">
                  <c:v>-0.29599998017211249</c:v>
                </c:pt>
                <c:pt idx="1697">
                  <c:v>0.20800012492212774</c:v>
                </c:pt>
                <c:pt idx="1698">
                  <c:v>-2.4000034017039793E-2</c:v>
                </c:pt>
                <c:pt idx="1699">
                  <c:v>-3.1999992413563695E-2</c:v>
                </c:pt>
                <c:pt idx="1700">
                  <c:v>0.30799999284705615</c:v>
                </c:pt>
                <c:pt idx="1701">
                  <c:v>-7.5999985111945528E-2</c:v>
                </c:pt>
                <c:pt idx="1702">
                  <c:v>-3.9999884829982459E-3</c:v>
                </c:pt>
                <c:pt idx="1703">
                  <c:v>-0.20799998812497802</c:v>
                </c:pt>
                <c:pt idx="1704">
                  <c:v>-3.1999992413563695E-2</c:v>
                </c:pt>
                <c:pt idx="1705">
                  <c:v>-0.42799996666713319</c:v>
                </c:pt>
                <c:pt idx="1706">
                  <c:v>-0.77999996906717728</c:v>
                </c:pt>
                <c:pt idx="1707">
                  <c:v>-7.2000010026462599E-2</c:v>
                </c:pt>
                <c:pt idx="1708">
                  <c:v>9.5999820424984603E-2</c:v>
                </c:pt>
                <c:pt idx="1709">
                  <c:v>#N/A</c:v>
                </c:pt>
                <c:pt idx="1710">
                  <c:v>#N/A</c:v>
                </c:pt>
                <c:pt idx="1711">
                  <c:v>-4.7999973124685236E-2</c:v>
                </c:pt>
                <c:pt idx="1712">
                  <c:v>3.9999916521464819E-2</c:v>
                </c:pt>
                <c:pt idx="1713">
                  <c:v>-0.18800003977577306</c:v>
                </c:pt>
                <c:pt idx="1714">
                  <c:v>#N/A</c:v>
                </c:pt>
                <c:pt idx="1715">
                  <c:v>0.85999996496972198</c:v>
                </c:pt>
                <c:pt idx="1716">
                  <c:v>#N/A</c:v>
                </c:pt>
                <c:pt idx="1717">
                  <c:v>-1.999999712894511E-2</c:v>
                </c:pt>
                <c:pt idx="1718">
                  <c:v>0.23600010514303973</c:v>
                </c:pt>
                <c:pt idx="1719">
                  <c:v>-4.4000040360117884E-2</c:v>
                </c:pt>
                <c:pt idx="1720">
                  <c:v>-3.5999979819101163E-2</c:v>
                </c:pt>
                <c:pt idx="1721">
                  <c:v>9.1999852227030429E-2</c:v>
                </c:pt>
                <c:pt idx="1722">
                  <c:v>-0.19200002634057783</c:v>
                </c:pt>
                <c:pt idx="1723">
                  <c:v>3.9999916521464819E-2</c:v>
                </c:pt>
                <c:pt idx="1724">
                  <c:v>-0.31999999691707265</c:v>
                </c:pt>
                <c:pt idx="1725">
                  <c:v>2.0000201959477083E-2</c:v>
                </c:pt>
                <c:pt idx="1726">
                  <c:v>-9.1999989289468453E-2</c:v>
                </c:pt>
                <c:pt idx="1727">
                  <c:v>-0.43999996076857717</c:v>
                </c:pt>
                <c:pt idx="1728">
                  <c:v>3.6000158320047139E-2</c:v>
                </c:pt>
                <c:pt idx="1729">
                  <c:v>6.7999869518498665E-2</c:v>
                </c:pt>
                <c:pt idx="1730">
                  <c:v>#N/A</c:v>
                </c:pt>
                <c:pt idx="1731">
                  <c:v>-9.5999968740855521E-2</c:v>
                </c:pt>
                <c:pt idx="1732">
                  <c:v>0.17999993168768094</c:v>
                </c:pt>
                <c:pt idx="1733">
                  <c:v>-0.24799998409152971</c:v>
                </c:pt>
                <c:pt idx="1734">
                  <c:v>-0.14399999524782625</c:v>
                </c:pt>
                <c:pt idx="1735">
                  <c:v>-0.17999994855698678</c:v>
                </c:pt>
                <c:pt idx="1736">
                  <c:v>-2.4000034017039793E-2</c:v>
                </c:pt>
                <c:pt idx="1737">
                  <c:v>2.0000201959477083E-2</c:v>
                </c:pt>
                <c:pt idx="1738">
                  <c:v>0.14400006308399071</c:v>
                </c:pt>
                <c:pt idx="1739">
                  <c:v>#N/A</c:v>
                </c:pt>
                <c:pt idx="1740">
                  <c:v>0.71600002225324044</c:v>
                </c:pt>
                <c:pt idx="1741">
                  <c:v>-3.1999992413563695E-2</c:v>
                </c:pt>
                <c:pt idx="1742">
                  <c:v>6.0000150852694237E-2</c:v>
                </c:pt>
                <c:pt idx="1743">
                  <c:v>-5.6000018662609952E-2</c:v>
                </c:pt>
                <c:pt idx="1744">
                  <c:v>#N/A</c:v>
                </c:pt>
                <c:pt idx="1745">
                  <c:v>-0.17199998943907219</c:v>
                </c:pt>
                <c:pt idx="1746">
                  <c:v>-4.000002401847047E-2</c:v>
                </c:pt>
                <c:pt idx="1747">
                  <c:v>0.13199985689395041</c:v>
                </c:pt>
                <c:pt idx="1748">
                  <c:v>#N/A</c:v>
                </c:pt>
                <c:pt idx="1749">
                  <c:v>-0.53199993605530205</c:v>
                </c:pt>
                <c:pt idx="1750">
                  <c:v>-4.4000040360117884E-2</c:v>
                </c:pt>
                <c:pt idx="1751">
                  <c:v>0.15199984389142607</c:v>
                </c:pt>
                <c:pt idx="1752">
                  <c:v>0.12000007763852631</c:v>
                </c:pt>
                <c:pt idx="1753">
                  <c:v>0.24400011781443925</c:v>
                </c:pt>
                <c:pt idx="1754">
                  <c:v>-0.24000005055069967</c:v>
                </c:pt>
                <c:pt idx="1755">
                  <c:v>0.11600001737859271</c:v>
                </c:pt>
                <c:pt idx="1756">
                  <c:v>0.55199996667137241</c:v>
                </c:pt>
                <c:pt idx="1757">
                  <c:v>-1.6000019240888751E-2</c:v>
                </c:pt>
                <c:pt idx="1758">
                  <c:v>-0.22399999838011689</c:v>
                </c:pt>
                <c:pt idx="1759">
                  <c:v>0.25200011701132952</c:v>
                </c:pt>
                <c:pt idx="1760">
                  <c:v>0.53600006777943254</c:v>
                </c:pt>
                <c:pt idx="1761">
                  <c:v>#N/A</c:v>
                </c:pt>
                <c:pt idx="1762">
                  <c:v>-4.000002401847047E-2</c:v>
                </c:pt>
                <c:pt idx="1763">
                  <c:v>4.7999908438290384E-2</c:v>
                </c:pt>
                <c:pt idx="1764">
                  <c:v>-0.15199999382009946</c:v>
                </c:pt>
                <c:pt idx="1765">
                  <c:v>#N/A</c:v>
                </c:pt>
                <c:pt idx="1766">
                  <c:v>1.4760000437951728</c:v>
                </c:pt>
                <c:pt idx="1767">
                  <c:v>8.4000067494370056E-2</c:v>
                </c:pt>
                <c:pt idx="1768">
                  <c:v>-6.4000014975623395E-2</c:v>
                </c:pt>
                <c:pt idx="1769">
                  <c:v>1.5999841861204456E-2</c:v>
                </c:pt>
                <c:pt idx="1770">
                  <c:v>2.0000201959477083E-2</c:v>
                </c:pt>
                <c:pt idx="1771">
                  <c:v>-5.6000018662609952E-2</c:v>
                </c:pt>
                <c:pt idx="1772">
                  <c:v>0.80399999991444659</c:v>
                </c:pt>
                <c:pt idx="1773">
                  <c:v>-0.20799998812497802</c:v>
                </c:pt>
                <c:pt idx="1774">
                  <c:v>-2.4000034017039793E-2</c:v>
                </c:pt>
                <c:pt idx="1775">
                  <c:v>#N/A</c:v>
                </c:pt>
                <c:pt idx="1776">
                  <c:v>0.80000004696997606</c:v>
                </c:pt>
                <c:pt idx="1777">
                  <c:v>-0.12399998772170974</c:v>
                </c:pt>
                <c:pt idx="1778">
                  <c:v>-0.10000001202085533</c:v>
                </c:pt>
                <c:pt idx="1779">
                  <c:v>-0.2719999866108726</c:v>
                </c:pt>
                <c:pt idx="1780">
                  <c:v>-0.14399999524782625</c:v>
                </c:pt>
                <c:pt idx="1781">
                  <c:v>-0.15999998632784901</c:v>
                </c:pt>
                <c:pt idx="1782">
                  <c:v>#N/A</c:v>
                </c:pt>
                <c:pt idx="1783">
                  <c:v>-1.6000019240888751E-2</c:v>
                </c:pt>
                <c:pt idx="1784">
                  <c:v>-8.0000045088117755E-2</c:v>
                </c:pt>
                <c:pt idx="1785">
                  <c:v>9.9999844519518821E-2</c:v>
                </c:pt>
                <c:pt idx="1786">
                  <c:v>2.7999963337162325E-2</c:v>
                </c:pt>
                <c:pt idx="1787">
                  <c:v>0.16000008508796787</c:v>
                </c:pt>
                <c:pt idx="1788">
                  <c:v>-0.15999998632784901</c:v>
                </c:pt>
                <c:pt idx="1789">
                  <c:v>-8.0000045088117755E-2</c:v>
                </c:pt>
                <c:pt idx="1790">
                  <c:v>3.9999916521464819E-2</c:v>
                </c:pt>
                <c:pt idx="1791">
                  <c:v>#N/A</c:v>
                </c:pt>
                <c:pt idx="1792">
                  <c:v>1.5999841861204456E-2</c:v>
                </c:pt>
                <c:pt idx="1793">
                  <c:v>-6.0000008227641441E-2</c:v>
                </c:pt>
                <c:pt idx="1794">
                  <c:v>0.10399995503396778</c:v>
                </c:pt>
                <c:pt idx="1795">
                  <c:v>-0.1040000070912652</c:v>
                </c:pt>
                <c:pt idx="1796">
                  <c:v>0.55199996667137241</c:v>
                </c:pt>
                <c:pt idx="1797">
                  <c:v>-6.7999998076907833E-2</c:v>
                </c:pt>
                <c:pt idx="1798">
                  <c:v>2.7999963337162325E-2</c:v>
                </c:pt>
                <c:pt idx="1799">
                  <c:v>-0.11999999416544631</c:v>
                </c:pt>
                <c:pt idx="1800">
                  <c:v>0.27199996767150481</c:v>
                </c:pt>
                <c:pt idx="1801">
                  <c:v>-0.25200000869060235</c:v>
                </c:pt>
                <c:pt idx="1802">
                  <c:v>0.4240000886585632</c:v>
                </c:pt>
                <c:pt idx="1803">
                  <c:v>-1.2000007629602863E-2</c:v>
                </c:pt>
                <c:pt idx="1804">
                  <c:v>0.63199995812877852</c:v>
                </c:pt>
                <c:pt idx="1805">
                  <c:v>6.7999869518498665E-2</c:v>
                </c:pt>
                <c:pt idx="1806">
                  <c:v>-2.800000838205384E-2</c:v>
                </c:pt>
                <c:pt idx="1807">
                  <c:v>-0.13199995285861085</c:v>
                </c:pt>
                <c:pt idx="1808">
                  <c:v>-8.4000005320998716E-2</c:v>
                </c:pt>
                <c:pt idx="1809">
                  <c:v>4.7999908438290384E-2</c:v>
                </c:pt>
                <c:pt idx="1810">
                  <c:v>#N/A</c:v>
                </c:pt>
                <c:pt idx="1811">
                  <c:v>#N/A</c:v>
                </c:pt>
                <c:pt idx="1812">
                  <c:v>4.0000598041203331E-3</c:v>
                </c:pt>
                <c:pt idx="1813">
                  <c:v>0.21600006950685441</c:v>
                </c:pt>
                <c:pt idx="1814">
                  <c:v>-3.1999992413563695E-2</c:v>
                </c:pt>
                <c:pt idx="1815">
                  <c:v>0.23600010514303973</c:v>
                </c:pt>
                <c:pt idx="1816">
                  <c:v>0.2039999910894886</c:v>
                </c:pt>
                <c:pt idx="1817">
                  <c:v>0.12000007763852631</c:v>
                </c:pt>
                <c:pt idx="1818">
                  <c:v>9.5999820424984603E-2</c:v>
                </c:pt>
                <c:pt idx="1819">
                  <c:v>0.18399997096611601</c:v>
                </c:pt>
                <c:pt idx="1820">
                  <c:v>-5.6000018662609952E-2</c:v>
                </c:pt>
                <c:pt idx="1821">
                  <c:v>1.1999861880175884E-2</c:v>
                </c:pt>
                <c:pt idx="1822">
                  <c:v>#N/A</c:v>
                </c:pt>
                <c:pt idx="1823">
                  <c:v>#N/A</c:v>
                </c:pt>
                <c:pt idx="1824">
                  <c:v>-2.4000034017039793E-2</c:v>
                </c:pt>
                <c:pt idx="1825">
                  <c:v>-0.22800001373475798</c:v>
                </c:pt>
                <c:pt idx="1826">
                  <c:v>-0.29199998243865377</c:v>
                </c:pt>
                <c:pt idx="1827">
                  <c:v>-2.4000034017039793E-2</c:v>
                </c:pt>
                <c:pt idx="1828">
                  <c:v>0.24400011781443925</c:v>
                </c:pt>
                <c:pt idx="1829">
                  <c:v>-0.14399999524782625</c:v>
                </c:pt>
                <c:pt idx="1830">
                  <c:v>#N/A</c:v>
                </c:pt>
                <c:pt idx="1831">
                  <c:v>0.28400006294527053</c:v>
                </c:pt>
                <c:pt idx="1832">
                  <c:v>-0.11200000251787265</c:v>
                </c:pt>
                <c:pt idx="1833">
                  <c:v>-1.2000007629602863E-2</c:v>
                </c:pt>
                <c:pt idx="1834">
                  <c:v>0.12399986091386854</c:v>
                </c:pt>
                <c:pt idx="1835">
                  <c:v>0.17999993168768094</c:v>
                </c:pt>
                <c:pt idx="1836">
                  <c:v>0.41599991023383154</c:v>
                </c:pt>
                <c:pt idx="1837">
                  <c:v>-0.13199995285861085</c:v>
                </c:pt>
                <c:pt idx="1838">
                  <c:v>-0.17199998943907219</c:v>
                </c:pt>
                <c:pt idx="1839">
                  <c:v>#N/A</c:v>
                </c:pt>
                <c:pt idx="1840">
                  <c:v>-0.15999998632784901</c:v>
                </c:pt>
                <c:pt idx="1841">
                  <c:v>-0.92000016382290584</c:v>
                </c:pt>
                <c:pt idx="1842">
                  <c:v>-4.4000040360117884E-2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-0.2719999866108726</c:v>
                </c:pt>
                <c:pt idx="1848">
                  <c:v>-6.0000008227641441E-2</c:v>
                </c:pt>
                <c:pt idx="1849">
                  <c:v>-9.1999989289468453E-2</c:v>
                </c:pt>
                <c:pt idx="1850">
                  <c:v>-0.49199997478338786</c:v>
                </c:pt>
                <c:pt idx="1851">
                  <c:v>#N/A</c:v>
                </c:pt>
                <c:pt idx="1852">
                  <c:v>0.31199996308370764</c:v>
                </c:pt>
                <c:pt idx="1853">
                  <c:v>0.28400006294527053</c:v>
                </c:pt>
                <c:pt idx="1854">
                  <c:v>3.6000158320047139E-2</c:v>
                </c:pt>
                <c:pt idx="1855">
                  <c:v>0.82000003577101532</c:v>
                </c:pt>
                <c:pt idx="1856">
                  <c:v>#N/A</c:v>
                </c:pt>
                <c:pt idx="1857">
                  <c:v>2.0000201959477083E-2</c:v>
                </c:pt>
                <c:pt idx="1858">
                  <c:v>-0.19999994482472591</c:v>
                </c:pt>
                <c:pt idx="1859">
                  <c:v>-3.5999979819101163E-2</c:v>
                </c:pt>
                <c:pt idx="1860">
                  <c:v>0.12000007763852631</c:v>
                </c:pt>
                <c:pt idx="1861">
                  <c:v>-0.15599999486167665</c:v>
                </c:pt>
                <c:pt idx="1862">
                  <c:v>4.0000598041203331E-3</c:v>
                </c:pt>
                <c:pt idx="1863">
                  <c:v>0.10399995503396778</c:v>
                </c:pt>
                <c:pt idx="1864">
                  <c:v>0.12800000404374551</c:v>
                </c:pt>
                <c:pt idx="1865">
                  <c:v>0.13199985689395041</c:v>
                </c:pt>
                <c:pt idx="1866">
                  <c:v>0</c:v>
                </c:pt>
                <c:pt idx="1867">
                  <c:v>-0.27999995654602317</c:v>
                </c:pt>
                <c:pt idx="1868">
                  <c:v>-5.2000001157207834E-2</c:v>
                </c:pt>
                <c:pt idx="1869">
                  <c:v>-0.10000001202085533</c:v>
                </c:pt>
                <c:pt idx="1870">
                  <c:v>-1.1520000581040397</c:v>
                </c:pt>
                <c:pt idx="1871">
                  <c:v>5.2000202162036074E-2</c:v>
                </c:pt>
                <c:pt idx="1872">
                  <c:v>-8.0000078469378653E-3</c:v>
                </c:pt>
                <c:pt idx="1873">
                  <c:v>-8.7999994486522376E-2</c:v>
                </c:pt>
                <c:pt idx="1874">
                  <c:v>5.5999893014649103E-2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0.12000007763852631</c:v>
                </c:pt>
                <c:pt idx="1879">
                  <c:v>#N/A</c:v>
                </c:pt>
                <c:pt idx="1880">
                  <c:v>-0.25200000869060235</c:v>
                </c:pt>
                <c:pt idx="1881">
                  <c:v>-0.15199999382009946</c:v>
                </c:pt>
                <c:pt idx="1882">
                  <c:v>-7.2000010026462599E-2</c:v>
                </c:pt>
                <c:pt idx="1883">
                  <c:v>-0.39999996693761958</c:v>
                </c:pt>
                <c:pt idx="1884">
                  <c:v>0.34799997861107174</c:v>
                </c:pt>
                <c:pt idx="1885">
                  <c:v>-2.800000838205384E-2</c:v>
                </c:pt>
                <c:pt idx="1886">
                  <c:v>0.37599996856655604</c:v>
                </c:pt>
                <c:pt idx="1887">
                  <c:v>#N/A</c:v>
                </c:pt>
                <c:pt idx="1888">
                  <c:v>-1.2000007629602863E-2</c:v>
                </c:pt>
                <c:pt idx="1889">
                  <c:v>-0.23600000347080588</c:v>
                </c:pt>
                <c:pt idx="1890">
                  <c:v>-0.30400000734543792</c:v>
                </c:pt>
                <c:pt idx="1891">
                  <c:v>6.7999869518498665E-2</c:v>
                </c:pt>
                <c:pt idx="1892">
                  <c:v>-1.999999712894511E-2</c:v>
                </c:pt>
                <c:pt idx="1893">
                  <c:v>-5.6000018662609952E-2</c:v>
                </c:pt>
                <c:pt idx="1894">
                  <c:v>#N/A</c:v>
                </c:pt>
                <c:pt idx="1895">
                  <c:v>-0.17199998943907219</c:v>
                </c:pt>
                <c:pt idx="1896">
                  <c:v>0.10399995503396778</c:v>
                </c:pt>
                <c:pt idx="1897">
                  <c:v>-3.1999992413563695E-2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-0.15599999486167665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0.2039999910894886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  <c:pt idx="2879">
                  <c:v>#N/A</c:v>
                </c:pt>
                <c:pt idx="2880">
                  <c:v>#N/A</c:v>
                </c:pt>
                <c:pt idx="2881">
                  <c:v>#N/A</c:v>
                </c:pt>
                <c:pt idx="2882">
                  <c:v>#N/A</c:v>
                </c:pt>
                <c:pt idx="2883">
                  <c:v>#N/A</c:v>
                </c:pt>
                <c:pt idx="2884">
                  <c:v>#N/A</c:v>
                </c:pt>
                <c:pt idx="2885">
                  <c:v>#N/A</c:v>
                </c:pt>
                <c:pt idx="2886">
                  <c:v>#N/A</c:v>
                </c:pt>
                <c:pt idx="2887">
                  <c:v>#N/A</c:v>
                </c:pt>
                <c:pt idx="2888">
                  <c:v>#N/A</c:v>
                </c:pt>
                <c:pt idx="2889">
                  <c:v>#N/A</c:v>
                </c:pt>
                <c:pt idx="2890">
                  <c:v>#N/A</c:v>
                </c:pt>
                <c:pt idx="2891">
                  <c:v>#N/A</c:v>
                </c:pt>
                <c:pt idx="2892">
                  <c:v>#N/A</c:v>
                </c:pt>
                <c:pt idx="2893">
                  <c:v>#N/A</c:v>
                </c:pt>
                <c:pt idx="2894">
                  <c:v>#N/A</c:v>
                </c:pt>
                <c:pt idx="2895">
                  <c:v>#N/A</c:v>
                </c:pt>
                <c:pt idx="2896">
                  <c:v>#N/A</c:v>
                </c:pt>
                <c:pt idx="2897">
                  <c:v>#N/A</c:v>
                </c:pt>
                <c:pt idx="2898">
                  <c:v>#N/A</c:v>
                </c:pt>
                <c:pt idx="2899">
                  <c:v>#N/A</c:v>
                </c:pt>
                <c:pt idx="2900">
                  <c:v>#N/A</c:v>
                </c:pt>
                <c:pt idx="2901">
                  <c:v>#N/A</c:v>
                </c:pt>
                <c:pt idx="2902">
                  <c:v>#N/A</c:v>
                </c:pt>
                <c:pt idx="2903">
                  <c:v>#N/A</c:v>
                </c:pt>
                <c:pt idx="2904">
                  <c:v>#N/A</c:v>
                </c:pt>
                <c:pt idx="2905">
                  <c:v>#N/A</c:v>
                </c:pt>
                <c:pt idx="2906">
                  <c:v>#N/A</c:v>
                </c:pt>
                <c:pt idx="2907">
                  <c:v>#N/A</c:v>
                </c:pt>
                <c:pt idx="2908">
                  <c:v>#N/A</c:v>
                </c:pt>
                <c:pt idx="2909">
                  <c:v>#N/A</c:v>
                </c:pt>
                <c:pt idx="2910">
                  <c:v>#N/A</c:v>
                </c:pt>
                <c:pt idx="2911">
                  <c:v>#N/A</c:v>
                </c:pt>
                <c:pt idx="2912">
                  <c:v>#N/A</c:v>
                </c:pt>
                <c:pt idx="2913">
                  <c:v>#N/A</c:v>
                </c:pt>
                <c:pt idx="2914">
                  <c:v>#N/A</c:v>
                </c:pt>
                <c:pt idx="2915">
                  <c:v>#N/A</c:v>
                </c:pt>
                <c:pt idx="2916">
                  <c:v>#N/A</c:v>
                </c:pt>
                <c:pt idx="2917">
                  <c:v>#N/A</c:v>
                </c:pt>
                <c:pt idx="2918">
                  <c:v>#N/A</c:v>
                </c:pt>
                <c:pt idx="2919">
                  <c:v>#N/A</c:v>
                </c:pt>
                <c:pt idx="2920">
                  <c:v>#N/A</c:v>
                </c:pt>
                <c:pt idx="2921">
                  <c:v>#N/A</c:v>
                </c:pt>
                <c:pt idx="2922">
                  <c:v>#N/A</c:v>
                </c:pt>
                <c:pt idx="2923">
                  <c:v>#N/A</c:v>
                </c:pt>
                <c:pt idx="2924">
                  <c:v>#N/A</c:v>
                </c:pt>
                <c:pt idx="2925">
                  <c:v>#N/A</c:v>
                </c:pt>
                <c:pt idx="2926">
                  <c:v>#N/A</c:v>
                </c:pt>
                <c:pt idx="2927">
                  <c:v>#N/A</c:v>
                </c:pt>
                <c:pt idx="2928">
                  <c:v>#N/A</c:v>
                </c:pt>
                <c:pt idx="2929">
                  <c:v>#N/A</c:v>
                </c:pt>
                <c:pt idx="2930">
                  <c:v>#N/A</c:v>
                </c:pt>
                <c:pt idx="2931">
                  <c:v>#N/A</c:v>
                </c:pt>
                <c:pt idx="2932">
                  <c:v>#N/A</c:v>
                </c:pt>
                <c:pt idx="2933">
                  <c:v>#N/A</c:v>
                </c:pt>
                <c:pt idx="2934">
                  <c:v>#N/A</c:v>
                </c:pt>
                <c:pt idx="2935">
                  <c:v>#N/A</c:v>
                </c:pt>
                <c:pt idx="2936">
                  <c:v>#N/A</c:v>
                </c:pt>
                <c:pt idx="2937">
                  <c:v>#N/A</c:v>
                </c:pt>
                <c:pt idx="2938">
                  <c:v>#N/A</c:v>
                </c:pt>
                <c:pt idx="2939">
                  <c:v>#N/A</c:v>
                </c:pt>
                <c:pt idx="2940">
                  <c:v>#N/A</c:v>
                </c:pt>
                <c:pt idx="2941">
                  <c:v>#N/A</c:v>
                </c:pt>
                <c:pt idx="2942">
                  <c:v>#N/A</c:v>
                </c:pt>
                <c:pt idx="2943">
                  <c:v>#N/A</c:v>
                </c:pt>
                <c:pt idx="2944">
                  <c:v>#N/A</c:v>
                </c:pt>
                <c:pt idx="2945">
                  <c:v>#N/A</c:v>
                </c:pt>
                <c:pt idx="2946">
                  <c:v>#N/A</c:v>
                </c:pt>
                <c:pt idx="2947">
                  <c:v>#N/A</c:v>
                </c:pt>
                <c:pt idx="2948">
                  <c:v>#N/A</c:v>
                </c:pt>
                <c:pt idx="2949">
                  <c:v>#N/A</c:v>
                </c:pt>
                <c:pt idx="2950">
                  <c:v>#N/A</c:v>
                </c:pt>
                <c:pt idx="2951">
                  <c:v>#N/A</c:v>
                </c:pt>
                <c:pt idx="2952">
                  <c:v>#N/A</c:v>
                </c:pt>
                <c:pt idx="2953">
                  <c:v>#N/A</c:v>
                </c:pt>
                <c:pt idx="2954">
                  <c:v>#N/A</c:v>
                </c:pt>
                <c:pt idx="2955">
                  <c:v>#N/A</c:v>
                </c:pt>
                <c:pt idx="2956">
                  <c:v>#N/A</c:v>
                </c:pt>
                <c:pt idx="2957">
                  <c:v>#N/A</c:v>
                </c:pt>
                <c:pt idx="2958">
                  <c:v>#N/A</c:v>
                </c:pt>
                <c:pt idx="2959">
                  <c:v>#N/A</c:v>
                </c:pt>
                <c:pt idx="2960">
                  <c:v>#N/A</c:v>
                </c:pt>
                <c:pt idx="2961">
                  <c:v>#N/A</c:v>
                </c:pt>
                <c:pt idx="2962">
                  <c:v>#N/A</c:v>
                </c:pt>
                <c:pt idx="2963">
                  <c:v>#N/A</c:v>
                </c:pt>
                <c:pt idx="2964">
                  <c:v>#N/A</c:v>
                </c:pt>
                <c:pt idx="2965">
                  <c:v>#N/A</c:v>
                </c:pt>
                <c:pt idx="2966">
                  <c:v>#N/A</c:v>
                </c:pt>
                <c:pt idx="2967">
                  <c:v>#N/A</c:v>
                </c:pt>
                <c:pt idx="2968">
                  <c:v>#N/A</c:v>
                </c:pt>
                <c:pt idx="2969">
                  <c:v>#N/A</c:v>
                </c:pt>
                <c:pt idx="2970">
                  <c:v>#N/A</c:v>
                </c:pt>
                <c:pt idx="2971">
                  <c:v>#N/A</c:v>
                </c:pt>
                <c:pt idx="2972">
                  <c:v>#N/A</c:v>
                </c:pt>
                <c:pt idx="2973">
                  <c:v>#N/A</c:v>
                </c:pt>
                <c:pt idx="2974">
                  <c:v>#N/A</c:v>
                </c:pt>
                <c:pt idx="2975">
                  <c:v>#N/A</c:v>
                </c:pt>
                <c:pt idx="2976">
                  <c:v>#N/A</c:v>
                </c:pt>
                <c:pt idx="2977">
                  <c:v>#N/A</c:v>
                </c:pt>
                <c:pt idx="2978">
                  <c:v>#N/A</c:v>
                </c:pt>
                <c:pt idx="2979">
                  <c:v>#N/A</c:v>
                </c:pt>
                <c:pt idx="2980">
                  <c:v>#N/A</c:v>
                </c:pt>
                <c:pt idx="2981">
                  <c:v>#N/A</c:v>
                </c:pt>
                <c:pt idx="2982">
                  <c:v>#N/A</c:v>
                </c:pt>
                <c:pt idx="2983">
                  <c:v>#N/A</c:v>
                </c:pt>
                <c:pt idx="2984">
                  <c:v>#N/A</c:v>
                </c:pt>
                <c:pt idx="2985">
                  <c:v>#N/A</c:v>
                </c:pt>
                <c:pt idx="2986">
                  <c:v>#N/A</c:v>
                </c:pt>
                <c:pt idx="2987">
                  <c:v>#N/A</c:v>
                </c:pt>
                <c:pt idx="2988">
                  <c:v>#N/A</c:v>
                </c:pt>
                <c:pt idx="2989">
                  <c:v>#N/A</c:v>
                </c:pt>
                <c:pt idx="2990">
                  <c:v>#N/A</c:v>
                </c:pt>
                <c:pt idx="2991">
                  <c:v>#N/A</c:v>
                </c:pt>
                <c:pt idx="2992">
                  <c:v>#N/A</c:v>
                </c:pt>
                <c:pt idx="2993">
                  <c:v>#N/A</c:v>
                </c:pt>
                <c:pt idx="2994">
                  <c:v>#N/A</c:v>
                </c:pt>
                <c:pt idx="2995">
                  <c:v>#N/A</c:v>
                </c:pt>
                <c:pt idx="2996">
                  <c:v>#N/A</c:v>
                </c:pt>
                <c:pt idx="2997">
                  <c:v>#N/A</c:v>
                </c:pt>
                <c:pt idx="2998">
                  <c:v>#N/A</c:v>
                </c:pt>
                <c:pt idx="2999">
                  <c:v>#N/A</c:v>
                </c:pt>
                <c:pt idx="3000">
                  <c:v>#N/A</c:v>
                </c:pt>
                <c:pt idx="3001">
                  <c:v>#N/A</c:v>
                </c:pt>
                <c:pt idx="3002">
                  <c:v>#N/A</c:v>
                </c:pt>
                <c:pt idx="3003">
                  <c:v>#N/A</c:v>
                </c:pt>
                <c:pt idx="3004">
                  <c:v>#N/A</c:v>
                </c:pt>
                <c:pt idx="3005">
                  <c:v>#N/A</c:v>
                </c:pt>
                <c:pt idx="3006">
                  <c:v>#N/A</c:v>
                </c:pt>
                <c:pt idx="3007">
                  <c:v>#N/A</c:v>
                </c:pt>
                <c:pt idx="3008">
                  <c:v>#N/A</c:v>
                </c:pt>
                <c:pt idx="3009">
                  <c:v>#N/A</c:v>
                </c:pt>
                <c:pt idx="3010">
                  <c:v>#N/A</c:v>
                </c:pt>
                <c:pt idx="3011">
                  <c:v>#N/A</c:v>
                </c:pt>
                <c:pt idx="3012">
                  <c:v>#N/A</c:v>
                </c:pt>
                <c:pt idx="3013">
                  <c:v>#N/A</c:v>
                </c:pt>
                <c:pt idx="3014">
                  <c:v>#N/A</c:v>
                </c:pt>
                <c:pt idx="3015">
                  <c:v>#N/A</c:v>
                </c:pt>
                <c:pt idx="3016">
                  <c:v>#N/A</c:v>
                </c:pt>
                <c:pt idx="3017">
                  <c:v>#N/A</c:v>
                </c:pt>
                <c:pt idx="3018">
                  <c:v>#N/A</c:v>
                </c:pt>
                <c:pt idx="3019">
                  <c:v>#N/A</c:v>
                </c:pt>
                <c:pt idx="3020">
                  <c:v>#N/A</c:v>
                </c:pt>
                <c:pt idx="3021">
                  <c:v>#N/A</c:v>
                </c:pt>
                <c:pt idx="3022">
                  <c:v>#N/A</c:v>
                </c:pt>
                <c:pt idx="3023">
                  <c:v>#N/A</c:v>
                </c:pt>
                <c:pt idx="3024">
                  <c:v>#N/A</c:v>
                </c:pt>
                <c:pt idx="3025">
                  <c:v>#N/A</c:v>
                </c:pt>
                <c:pt idx="3026">
                  <c:v>#N/A</c:v>
                </c:pt>
                <c:pt idx="3027">
                  <c:v>#N/A</c:v>
                </c:pt>
                <c:pt idx="3028">
                  <c:v>#N/A</c:v>
                </c:pt>
                <c:pt idx="3029">
                  <c:v>#N/A</c:v>
                </c:pt>
                <c:pt idx="3030">
                  <c:v>#N/A</c:v>
                </c:pt>
                <c:pt idx="3031">
                  <c:v>#N/A</c:v>
                </c:pt>
                <c:pt idx="3032">
                  <c:v>#N/A</c:v>
                </c:pt>
                <c:pt idx="3033">
                  <c:v>#N/A</c:v>
                </c:pt>
                <c:pt idx="3034">
                  <c:v>#N/A</c:v>
                </c:pt>
                <c:pt idx="3035">
                  <c:v>#N/A</c:v>
                </c:pt>
                <c:pt idx="3036">
                  <c:v>#N/A</c:v>
                </c:pt>
                <c:pt idx="3037">
                  <c:v>#N/A</c:v>
                </c:pt>
                <c:pt idx="3038">
                  <c:v>#N/A</c:v>
                </c:pt>
                <c:pt idx="3039">
                  <c:v>#N/A</c:v>
                </c:pt>
                <c:pt idx="3040">
                  <c:v>#N/A</c:v>
                </c:pt>
                <c:pt idx="3041">
                  <c:v>#N/A</c:v>
                </c:pt>
                <c:pt idx="3042">
                  <c:v>#N/A</c:v>
                </c:pt>
                <c:pt idx="3043">
                  <c:v>#N/A</c:v>
                </c:pt>
                <c:pt idx="3044">
                  <c:v>#N/A</c:v>
                </c:pt>
                <c:pt idx="3045">
                  <c:v>#N/A</c:v>
                </c:pt>
                <c:pt idx="3046">
                  <c:v>#N/A</c:v>
                </c:pt>
                <c:pt idx="3047">
                  <c:v>#N/A</c:v>
                </c:pt>
                <c:pt idx="3048">
                  <c:v>#N/A</c:v>
                </c:pt>
                <c:pt idx="3049">
                  <c:v>#N/A</c:v>
                </c:pt>
                <c:pt idx="3050">
                  <c:v>#N/A</c:v>
                </c:pt>
                <c:pt idx="3051">
                  <c:v>#N/A</c:v>
                </c:pt>
                <c:pt idx="3052">
                  <c:v>#N/A</c:v>
                </c:pt>
                <c:pt idx="3053">
                  <c:v>#N/A</c:v>
                </c:pt>
                <c:pt idx="3054">
                  <c:v>#N/A</c:v>
                </c:pt>
                <c:pt idx="3055">
                  <c:v>#N/A</c:v>
                </c:pt>
                <c:pt idx="3056">
                  <c:v>#N/A</c:v>
                </c:pt>
                <c:pt idx="3057">
                  <c:v>#N/A</c:v>
                </c:pt>
                <c:pt idx="3058">
                  <c:v>#N/A</c:v>
                </c:pt>
                <c:pt idx="3059">
                  <c:v>#N/A</c:v>
                </c:pt>
                <c:pt idx="3060">
                  <c:v>#N/A</c:v>
                </c:pt>
                <c:pt idx="3061">
                  <c:v>#N/A</c:v>
                </c:pt>
                <c:pt idx="3062">
                  <c:v>#N/A</c:v>
                </c:pt>
                <c:pt idx="3063">
                  <c:v>#N/A</c:v>
                </c:pt>
                <c:pt idx="3064">
                  <c:v>#N/A</c:v>
                </c:pt>
                <c:pt idx="3065">
                  <c:v>#N/A</c:v>
                </c:pt>
                <c:pt idx="3066">
                  <c:v>#N/A</c:v>
                </c:pt>
                <c:pt idx="3067">
                  <c:v>#N/A</c:v>
                </c:pt>
                <c:pt idx="3068">
                  <c:v>#N/A</c:v>
                </c:pt>
                <c:pt idx="3069">
                  <c:v>#N/A</c:v>
                </c:pt>
                <c:pt idx="3070">
                  <c:v>#N/A</c:v>
                </c:pt>
                <c:pt idx="3071">
                  <c:v>#N/A</c:v>
                </c:pt>
                <c:pt idx="3072">
                  <c:v>#N/A</c:v>
                </c:pt>
                <c:pt idx="3073">
                  <c:v>#N/A</c:v>
                </c:pt>
                <c:pt idx="3074">
                  <c:v>#N/A</c:v>
                </c:pt>
                <c:pt idx="3075">
                  <c:v>#N/A</c:v>
                </c:pt>
                <c:pt idx="3076">
                  <c:v>#N/A</c:v>
                </c:pt>
                <c:pt idx="3077">
                  <c:v>#N/A</c:v>
                </c:pt>
                <c:pt idx="3078">
                  <c:v>#N/A</c:v>
                </c:pt>
                <c:pt idx="3079">
                  <c:v>#N/A</c:v>
                </c:pt>
                <c:pt idx="3080">
                  <c:v>#N/A</c:v>
                </c:pt>
                <c:pt idx="3081">
                  <c:v>#N/A</c:v>
                </c:pt>
                <c:pt idx="3082">
                  <c:v>#N/A</c:v>
                </c:pt>
                <c:pt idx="3083">
                  <c:v>#N/A</c:v>
                </c:pt>
                <c:pt idx="3084">
                  <c:v>#N/A</c:v>
                </c:pt>
                <c:pt idx="3085">
                  <c:v>#N/A</c:v>
                </c:pt>
                <c:pt idx="3086">
                  <c:v>#N/A</c:v>
                </c:pt>
                <c:pt idx="3087">
                  <c:v>#N/A</c:v>
                </c:pt>
                <c:pt idx="3088">
                  <c:v>#N/A</c:v>
                </c:pt>
                <c:pt idx="3089">
                  <c:v>#N/A</c:v>
                </c:pt>
                <c:pt idx="3090">
                  <c:v>#N/A</c:v>
                </c:pt>
                <c:pt idx="3091">
                  <c:v>#N/A</c:v>
                </c:pt>
                <c:pt idx="3092">
                  <c:v>#N/A</c:v>
                </c:pt>
                <c:pt idx="3093">
                  <c:v>#N/A</c:v>
                </c:pt>
                <c:pt idx="3094">
                  <c:v>#N/A</c:v>
                </c:pt>
                <c:pt idx="3095">
                  <c:v>#N/A</c:v>
                </c:pt>
                <c:pt idx="3096">
                  <c:v>#N/A</c:v>
                </c:pt>
                <c:pt idx="3097">
                  <c:v>#N/A</c:v>
                </c:pt>
                <c:pt idx="3098">
                  <c:v>#N/A</c:v>
                </c:pt>
                <c:pt idx="3099">
                  <c:v>#N/A</c:v>
                </c:pt>
                <c:pt idx="3100">
                  <c:v>#N/A</c:v>
                </c:pt>
                <c:pt idx="3101">
                  <c:v>#N/A</c:v>
                </c:pt>
                <c:pt idx="3102">
                  <c:v>#N/A</c:v>
                </c:pt>
                <c:pt idx="3103">
                  <c:v>#N/A</c:v>
                </c:pt>
                <c:pt idx="3104">
                  <c:v>#N/A</c:v>
                </c:pt>
                <c:pt idx="3105">
                  <c:v>#N/A</c:v>
                </c:pt>
                <c:pt idx="3106">
                  <c:v>#N/A</c:v>
                </c:pt>
                <c:pt idx="3107">
                  <c:v>#N/A</c:v>
                </c:pt>
                <c:pt idx="3108">
                  <c:v>#N/A</c:v>
                </c:pt>
                <c:pt idx="3109">
                  <c:v>#N/A</c:v>
                </c:pt>
                <c:pt idx="3110">
                  <c:v>#N/A</c:v>
                </c:pt>
                <c:pt idx="3111">
                  <c:v>#N/A</c:v>
                </c:pt>
                <c:pt idx="3112">
                  <c:v>#N/A</c:v>
                </c:pt>
                <c:pt idx="3113">
                  <c:v>#N/A</c:v>
                </c:pt>
                <c:pt idx="3114">
                  <c:v>#N/A</c:v>
                </c:pt>
                <c:pt idx="3115">
                  <c:v>#N/A</c:v>
                </c:pt>
                <c:pt idx="3116">
                  <c:v>#N/A</c:v>
                </c:pt>
                <c:pt idx="3117">
                  <c:v>#N/A</c:v>
                </c:pt>
                <c:pt idx="3118">
                  <c:v>#N/A</c:v>
                </c:pt>
                <c:pt idx="3119">
                  <c:v>#N/A</c:v>
                </c:pt>
                <c:pt idx="3120">
                  <c:v>#N/A</c:v>
                </c:pt>
                <c:pt idx="3121">
                  <c:v>#N/A</c:v>
                </c:pt>
                <c:pt idx="3122">
                  <c:v>#N/A</c:v>
                </c:pt>
                <c:pt idx="3123">
                  <c:v>#N/A</c:v>
                </c:pt>
                <c:pt idx="3124">
                  <c:v>#N/A</c:v>
                </c:pt>
                <c:pt idx="3125">
                  <c:v>#N/A</c:v>
                </c:pt>
                <c:pt idx="3126">
                  <c:v>#N/A</c:v>
                </c:pt>
                <c:pt idx="3127">
                  <c:v>#N/A</c:v>
                </c:pt>
                <c:pt idx="3128">
                  <c:v>#N/A</c:v>
                </c:pt>
                <c:pt idx="3129">
                  <c:v>#N/A</c:v>
                </c:pt>
                <c:pt idx="3130">
                  <c:v>#N/A</c:v>
                </c:pt>
                <c:pt idx="3131">
                  <c:v>#N/A</c:v>
                </c:pt>
                <c:pt idx="3132">
                  <c:v>#N/A</c:v>
                </c:pt>
                <c:pt idx="3133">
                  <c:v>#N/A</c:v>
                </c:pt>
                <c:pt idx="3134">
                  <c:v>#N/A</c:v>
                </c:pt>
                <c:pt idx="3135">
                  <c:v>#N/A</c:v>
                </c:pt>
                <c:pt idx="3136">
                  <c:v>#N/A</c:v>
                </c:pt>
                <c:pt idx="3137">
                  <c:v>#N/A</c:v>
                </c:pt>
                <c:pt idx="3138">
                  <c:v>#N/A</c:v>
                </c:pt>
                <c:pt idx="3139">
                  <c:v>#N/A</c:v>
                </c:pt>
                <c:pt idx="3140">
                  <c:v>#N/A</c:v>
                </c:pt>
                <c:pt idx="3141">
                  <c:v>#N/A</c:v>
                </c:pt>
                <c:pt idx="3142">
                  <c:v>#N/A</c:v>
                </c:pt>
                <c:pt idx="3143">
                  <c:v>#N/A</c:v>
                </c:pt>
                <c:pt idx="3144">
                  <c:v>#N/A</c:v>
                </c:pt>
                <c:pt idx="3145">
                  <c:v>#N/A</c:v>
                </c:pt>
                <c:pt idx="3146">
                  <c:v>#N/A</c:v>
                </c:pt>
                <c:pt idx="3147">
                  <c:v>#N/A</c:v>
                </c:pt>
                <c:pt idx="3148">
                  <c:v>#N/A</c:v>
                </c:pt>
                <c:pt idx="3149">
                  <c:v>#N/A</c:v>
                </c:pt>
                <c:pt idx="3150">
                  <c:v>#N/A</c:v>
                </c:pt>
                <c:pt idx="3151">
                  <c:v>#N/A</c:v>
                </c:pt>
                <c:pt idx="3152">
                  <c:v>#N/A</c:v>
                </c:pt>
                <c:pt idx="3153">
                  <c:v>#N/A</c:v>
                </c:pt>
                <c:pt idx="3154">
                  <c:v>#N/A</c:v>
                </c:pt>
                <c:pt idx="3155">
                  <c:v>#N/A</c:v>
                </c:pt>
                <c:pt idx="3156">
                  <c:v>#N/A</c:v>
                </c:pt>
                <c:pt idx="3157">
                  <c:v>#N/A</c:v>
                </c:pt>
                <c:pt idx="3158">
                  <c:v>#N/A</c:v>
                </c:pt>
                <c:pt idx="3159">
                  <c:v>#N/A</c:v>
                </c:pt>
                <c:pt idx="3160">
                  <c:v>#N/A</c:v>
                </c:pt>
                <c:pt idx="3161">
                  <c:v>#N/A</c:v>
                </c:pt>
                <c:pt idx="3162">
                  <c:v>#N/A</c:v>
                </c:pt>
                <c:pt idx="3163">
                  <c:v>#N/A</c:v>
                </c:pt>
                <c:pt idx="3164">
                  <c:v>#N/A</c:v>
                </c:pt>
                <c:pt idx="3165">
                  <c:v>#N/A</c:v>
                </c:pt>
                <c:pt idx="3166">
                  <c:v>#N/A</c:v>
                </c:pt>
                <c:pt idx="3167">
                  <c:v>#N/A</c:v>
                </c:pt>
                <c:pt idx="3168">
                  <c:v>#N/A</c:v>
                </c:pt>
                <c:pt idx="3169">
                  <c:v>#N/A</c:v>
                </c:pt>
                <c:pt idx="3170">
                  <c:v>#N/A</c:v>
                </c:pt>
                <c:pt idx="3171">
                  <c:v>#N/A</c:v>
                </c:pt>
                <c:pt idx="3172">
                  <c:v>#N/A</c:v>
                </c:pt>
                <c:pt idx="3173">
                  <c:v>#N/A</c:v>
                </c:pt>
                <c:pt idx="3174">
                  <c:v>#N/A</c:v>
                </c:pt>
                <c:pt idx="3175">
                  <c:v>#N/A</c:v>
                </c:pt>
                <c:pt idx="3176">
                  <c:v>#N/A</c:v>
                </c:pt>
                <c:pt idx="3177">
                  <c:v>#N/A</c:v>
                </c:pt>
                <c:pt idx="3178">
                  <c:v>#N/A</c:v>
                </c:pt>
                <c:pt idx="3179">
                  <c:v>#N/A</c:v>
                </c:pt>
                <c:pt idx="3180">
                  <c:v>#N/A</c:v>
                </c:pt>
                <c:pt idx="3181">
                  <c:v>#N/A</c:v>
                </c:pt>
                <c:pt idx="3182">
                  <c:v>#N/A</c:v>
                </c:pt>
                <c:pt idx="3183">
                  <c:v>#N/A</c:v>
                </c:pt>
                <c:pt idx="3184">
                  <c:v>#N/A</c:v>
                </c:pt>
                <c:pt idx="3185">
                  <c:v>#N/A</c:v>
                </c:pt>
                <c:pt idx="3186">
                  <c:v>#N/A</c:v>
                </c:pt>
                <c:pt idx="3187">
                  <c:v>#N/A</c:v>
                </c:pt>
                <c:pt idx="3188">
                  <c:v>#N/A</c:v>
                </c:pt>
                <c:pt idx="3189">
                  <c:v>#N/A</c:v>
                </c:pt>
                <c:pt idx="3190">
                  <c:v>#N/A</c:v>
                </c:pt>
                <c:pt idx="3191">
                  <c:v>#N/A</c:v>
                </c:pt>
                <c:pt idx="3192">
                  <c:v>#N/A</c:v>
                </c:pt>
                <c:pt idx="3193">
                  <c:v>#N/A</c:v>
                </c:pt>
                <c:pt idx="3194">
                  <c:v>#N/A</c:v>
                </c:pt>
                <c:pt idx="3195">
                  <c:v>#N/A</c:v>
                </c:pt>
                <c:pt idx="3196">
                  <c:v>#N/A</c:v>
                </c:pt>
                <c:pt idx="3197">
                  <c:v>#N/A</c:v>
                </c:pt>
                <c:pt idx="3198">
                  <c:v>#N/A</c:v>
                </c:pt>
                <c:pt idx="3199">
                  <c:v>#N/A</c:v>
                </c:pt>
                <c:pt idx="3200">
                  <c:v>#N/A</c:v>
                </c:pt>
                <c:pt idx="3201">
                  <c:v>#N/A</c:v>
                </c:pt>
                <c:pt idx="3202">
                  <c:v>#N/A</c:v>
                </c:pt>
                <c:pt idx="3203">
                  <c:v>#N/A</c:v>
                </c:pt>
                <c:pt idx="3204">
                  <c:v>#N/A</c:v>
                </c:pt>
                <c:pt idx="3205">
                  <c:v>#N/A</c:v>
                </c:pt>
                <c:pt idx="3206">
                  <c:v>#N/A</c:v>
                </c:pt>
                <c:pt idx="3207">
                  <c:v>#N/A</c:v>
                </c:pt>
                <c:pt idx="3208">
                  <c:v>#N/A</c:v>
                </c:pt>
                <c:pt idx="3209">
                  <c:v>#N/A</c:v>
                </c:pt>
                <c:pt idx="3210">
                  <c:v>#N/A</c:v>
                </c:pt>
                <c:pt idx="3211">
                  <c:v>#N/A</c:v>
                </c:pt>
                <c:pt idx="3212">
                  <c:v>#N/A</c:v>
                </c:pt>
                <c:pt idx="3213">
                  <c:v>#N/A</c:v>
                </c:pt>
                <c:pt idx="3214">
                  <c:v>#N/A</c:v>
                </c:pt>
                <c:pt idx="3215">
                  <c:v>#N/A</c:v>
                </c:pt>
                <c:pt idx="3216">
                  <c:v>#N/A</c:v>
                </c:pt>
                <c:pt idx="3217">
                  <c:v>#N/A</c:v>
                </c:pt>
                <c:pt idx="3218">
                  <c:v>#N/A</c:v>
                </c:pt>
                <c:pt idx="3219">
                  <c:v>#N/A</c:v>
                </c:pt>
                <c:pt idx="3220">
                  <c:v>#N/A</c:v>
                </c:pt>
                <c:pt idx="3221">
                  <c:v>#N/A</c:v>
                </c:pt>
                <c:pt idx="3222">
                  <c:v>#N/A</c:v>
                </c:pt>
                <c:pt idx="3223">
                  <c:v>#N/A</c:v>
                </c:pt>
                <c:pt idx="3224">
                  <c:v>#N/A</c:v>
                </c:pt>
                <c:pt idx="3225">
                  <c:v>#N/A</c:v>
                </c:pt>
                <c:pt idx="3226">
                  <c:v>#N/A</c:v>
                </c:pt>
                <c:pt idx="3227">
                  <c:v>#N/A</c:v>
                </c:pt>
                <c:pt idx="3228">
                  <c:v>#N/A</c:v>
                </c:pt>
                <c:pt idx="3229">
                  <c:v>#N/A</c:v>
                </c:pt>
                <c:pt idx="3230">
                  <c:v>#N/A</c:v>
                </c:pt>
                <c:pt idx="3231">
                  <c:v>#N/A</c:v>
                </c:pt>
                <c:pt idx="3232">
                  <c:v>#N/A</c:v>
                </c:pt>
                <c:pt idx="3233">
                  <c:v>#N/A</c:v>
                </c:pt>
                <c:pt idx="3234">
                  <c:v>#N/A</c:v>
                </c:pt>
                <c:pt idx="3235">
                  <c:v>#N/A</c:v>
                </c:pt>
                <c:pt idx="3236">
                  <c:v>#N/A</c:v>
                </c:pt>
                <c:pt idx="3237">
                  <c:v>#N/A</c:v>
                </c:pt>
                <c:pt idx="3238">
                  <c:v>#N/A</c:v>
                </c:pt>
                <c:pt idx="3239">
                  <c:v>#N/A</c:v>
                </c:pt>
                <c:pt idx="3240">
                  <c:v>#N/A</c:v>
                </c:pt>
                <c:pt idx="3241">
                  <c:v>#N/A</c:v>
                </c:pt>
                <c:pt idx="3242">
                  <c:v>#N/A</c:v>
                </c:pt>
                <c:pt idx="3243">
                  <c:v>#N/A</c:v>
                </c:pt>
                <c:pt idx="3244">
                  <c:v>#N/A</c:v>
                </c:pt>
                <c:pt idx="3245">
                  <c:v>#N/A</c:v>
                </c:pt>
                <c:pt idx="3246">
                  <c:v>#N/A</c:v>
                </c:pt>
                <c:pt idx="3247">
                  <c:v>#N/A</c:v>
                </c:pt>
                <c:pt idx="3248">
                  <c:v>#N/A</c:v>
                </c:pt>
                <c:pt idx="3249">
                  <c:v>#N/A</c:v>
                </c:pt>
                <c:pt idx="3250">
                  <c:v>#N/A</c:v>
                </c:pt>
                <c:pt idx="3251">
                  <c:v>#N/A</c:v>
                </c:pt>
                <c:pt idx="3252">
                  <c:v>#N/A</c:v>
                </c:pt>
                <c:pt idx="3253">
                  <c:v>#N/A</c:v>
                </c:pt>
                <c:pt idx="3254">
                  <c:v>#N/A</c:v>
                </c:pt>
                <c:pt idx="3255">
                  <c:v>#N/A</c:v>
                </c:pt>
                <c:pt idx="3256">
                  <c:v>#N/A</c:v>
                </c:pt>
                <c:pt idx="3257">
                  <c:v>#N/A</c:v>
                </c:pt>
                <c:pt idx="3258">
                  <c:v>#N/A</c:v>
                </c:pt>
                <c:pt idx="3259">
                  <c:v>#N/A</c:v>
                </c:pt>
                <c:pt idx="3260">
                  <c:v>#N/A</c:v>
                </c:pt>
                <c:pt idx="3261">
                  <c:v>#N/A</c:v>
                </c:pt>
                <c:pt idx="3262">
                  <c:v>#N/A</c:v>
                </c:pt>
                <c:pt idx="3263">
                  <c:v>#N/A</c:v>
                </c:pt>
                <c:pt idx="3264">
                  <c:v>#N/A</c:v>
                </c:pt>
                <c:pt idx="3265">
                  <c:v>#N/A</c:v>
                </c:pt>
                <c:pt idx="3266">
                  <c:v>#N/A</c:v>
                </c:pt>
                <c:pt idx="3267">
                  <c:v>#N/A</c:v>
                </c:pt>
                <c:pt idx="3268">
                  <c:v>#N/A</c:v>
                </c:pt>
                <c:pt idx="3269">
                  <c:v>#N/A</c:v>
                </c:pt>
                <c:pt idx="3270">
                  <c:v>#N/A</c:v>
                </c:pt>
                <c:pt idx="3271">
                  <c:v>#N/A</c:v>
                </c:pt>
                <c:pt idx="3272">
                  <c:v>#N/A</c:v>
                </c:pt>
                <c:pt idx="3273">
                  <c:v>#N/A</c:v>
                </c:pt>
                <c:pt idx="3274">
                  <c:v>#N/A</c:v>
                </c:pt>
                <c:pt idx="3275">
                  <c:v>#N/A</c:v>
                </c:pt>
                <c:pt idx="3276">
                  <c:v>#N/A</c:v>
                </c:pt>
                <c:pt idx="3277">
                  <c:v>#N/A</c:v>
                </c:pt>
                <c:pt idx="3278">
                  <c:v>#N/A</c:v>
                </c:pt>
                <c:pt idx="3279">
                  <c:v>#N/A</c:v>
                </c:pt>
                <c:pt idx="3280">
                  <c:v>#N/A</c:v>
                </c:pt>
                <c:pt idx="3281">
                  <c:v>#N/A</c:v>
                </c:pt>
                <c:pt idx="3282">
                  <c:v>#N/A</c:v>
                </c:pt>
                <c:pt idx="3283">
                  <c:v>#N/A</c:v>
                </c:pt>
                <c:pt idx="3284">
                  <c:v>#N/A</c:v>
                </c:pt>
                <c:pt idx="3285">
                  <c:v>#N/A</c:v>
                </c:pt>
                <c:pt idx="3286">
                  <c:v>#N/A</c:v>
                </c:pt>
                <c:pt idx="3287">
                  <c:v>#N/A</c:v>
                </c:pt>
                <c:pt idx="3288">
                  <c:v>#N/A</c:v>
                </c:pt>
                <c:pt idx="3289">
                  <c:v>#N/A</c:v>
                </c:pt>
                <c:pt idx="3290">
                  <c:v>#N/A</c:v>
                </c:pt>
                <c:pt idx="3291">
                  <c:v>#N/A</c:v>
                </c:pt>
                <c:pt idx="3292">
                  <c:v>#N/A</c:v>
                </c:pt>
                <c:pt idx="3293">
                  <c:v>#N/A</c:v>
                </c:pt>
                <c:pt idx="3294">
                  <c:v>#N/A</c:v>
                </c:pt>
                <c:pt idx="3295">
                  <c:v>#N/A</c:v>
                </c:pt>
                <c:pt idx="3296">
                  <c:v>#N/A</c:v>
                </c:pt>
                <c:pt idx="3297">
                  <c:v>#N/A</c:v>
                </c:pt>
                <c:pt idx="3298">
                  <c:v>#N/A</c:v>
                </c:pt>
                <c:pt idx="3299">
                  <c:v>#N/A</c:v>
                </c:pt>
                <c:pt idx="3300">
                  <c:v>#N/A</c:v>
                </c:pt>
                <c:pt idx="3301">
                  <c:v>#N/A</c:v>
                </c:pt>
                <c:pt idx="3302">
                  <c:v>#N/A</c:v>
                </c:pt>
                <c:pt idx="3303">
                  <c:v>#N/A</c:v>
                </c:pt>
                <c:pt idx="3304">
                  <c:v>#N/A</c:v>
                </c:pt>
                <c:pt idx="3305">
                  <c:v>#N/A</c:v>
                </c:pt>
                <c:pt idx="3306">
                  <c:v>#N/A</c:v>
                </c:pt>
                <c:pt idx="3307">
                  <c:v>#N/A</c:v>
                </c:pt>
                <c:pt idx="3308">
                  <c:v>#N/A</c:v>
                </c:pt>
                <c:pt idx="3309">
                  <c:v>#N/A</c:v>
                </c:pt>
                <c:pt idx="3310">
                  <c:v>#N/A</c:v>
                </c:pt>
                <c:pt idx="3311">
                  <c:v>#N/A</c:v>
                </c:pt>
                <c:pt idx="3312">
                  <c:v>#N/A</c:v>
                </c:pt>
                <c:pt idx="3313">
                  <c:v>#N/A</c:v>
                </c:pt>
                <c:pt idx="3314">
                  <c:v>#N/A</c:v>
                </c:pt>
                <c:pt idx="3315">
                  <c:v>#N/A</c:v>
                </c:pt>
                <c:pt idx="3316">
                  <c:v>#N/A</c:v>
                </c:pt>
                <c:pt idx="3317">
                  <c:v>#N/A</c:v>
                </c:pt>
                <c:pt idx="3318">
                  <c:v>#N/A</c:v>
                </c:pt>
                <c:pt idx="3319">
                  <c:v>#N/A</c:v>
                </c:pt>
                <c:pt idx="3320">
                  <c:v>#N/A</c:v>
                </c:pt>
                <c:pt idx="3321">
                  <c:v>#N/A</c:v>
                </c:pt>
                <c:pt idx="3322">
                  <c:v>#N/A</c:v>
                </c:pt>
                <c:pt idx="3323">
                  <c:v>#N/A</c:v>
                </c:pt>
                <c:pt idx="3324">
                  <c:v>#N/A</c:v>
                </c:pt>
                <c:pt idx="3325">
                  <c:v>#N/A</c:v>
                </c:pt>
                <c:pt idx="3326">
                  <c:v>#N/A</c:v>
                </c:pt>
                <c:pt idx="3327">
                  <c:v>#N/A</c:v>
                </c:pt>
                <c:pt idx="3328">
                  <c:v>#N/A</c:v>
                </c:pt>
                <c:pt idx="3329">
                  <c:v>#N/A</c:v>
                </c:pt>
                <c:pt idx="3330">
                  <c:v>#N/A</c:v>
                </c:pt>
                <c:pt idx="3331">
                  <c:v>#N/A</c:v>
                </c:pt>
                <c:pt idx="3332">
                  <c:v>#N/A</c:v>
                </c:pt>
                <c:pt idx="3333">
                  <c:v>#N/A</c:v>
                </c:pt>
                <c:pt idx="3334">
                  <c:v>#N/A</c:v>
                </c:pt>
                <c:pt idx="3335">
                  <c:v>#N/A</c:v>
                </c:pt>
                <c:pt idx="3336">
                  <c:v>#N/A</c:v>
                </c:pt>
                <c:pt idx="3337">
                  <c:v>#N/A</c:v>
                </c:pt>
                <c:pt idx="3338">
                  <c:v>#N/A</c:v>
                </c:pt>
                <c:pt idx="3339">
                  <c:v>#N/A</c:v>
                </c:pt>
                <c:pt idx="3340">
                  <c:v>#N/A</c:v>
                </c:pt>
                <c:pt idx="3341">
                  <c:v>#N/A</c:v>
                </c:pt>
                <c:pt idx="3342">
                  <c:v>#N/A</c:v>
                </c:pt>
                <c:pt idx="3343">
                  <c:v>#N/A</c:v>
                </c:pt>
                <c:pt idx="3344">
                  <c:v>#N/A</c:v>
                </c:pt>
                <c:pt idx="3345">
                  <c:v>#N/A</c:v>
                </c:pt>
                <c:pt idx="3346">
                  <c:v>#N/A</c:v>
                </c:pt>
                <c:pt idx="3347">
                  <c:v>#N/A</c:v>
                </c:pt>
                <c:pt idx="3348">
                  <c:v>#N/A</c:v>
                </c:pt>
                <c:pt idx="3349">
                  <c:v>#N/A</c:v>
                </c:pt>
                <c:pt idx="3350">
                  <c:v>#N/A</c:v>
                </c:pt>
                <c:pt idx="3351">
                  <c:v>#N/A</c:v>
                </c:pt>
                <c:pt idx="3352">
                  <c:v>#N/A</c:v>
                </c:pt>
                <c:pt idx="3353">
                  <c:v>#N/A</c:v>
                </c:pt>
                <c:pt idx="3354">
                  <c:v>#N/A</c:v>
                </c:pt>
                <c:pt idx="3355">
                  <c:v>#N/A</c:v>
                </c:pt>
                <c:pt idx="3356">
                  <c:v>#N/A</c:v>
                </c:pt>
                <c:pt idx="3357">
                  <c:v>#N/A</c:v>
                </c:pt>
                <c:pt idx="3358">
                  <c:v>#N/A</c:v>
                </c:pt>
                <c:pt idx="3359">
                  <c:v>#N/A</c:v>
                </c:pt>
                <c:pt idx="3360">
                  <c:v>#N/A</c:v>
                </c:pt>
                <c:pt idx="3361">
                  <c:v>#N/A</c:v>
                </c:pt>
                <c:pt idx="3362">
                  <c:v>#N/A</c:v>
                </c:pt>
                <c:pt idx="3363">
                  <c:v>#N/A</c:v>
                </c:pt>
                <c:pt idx="3364">
                  <c:v>#N/A</c:v>
                </c:pt>
                <c:pt idx="3365">
                  <c:v>#N/A</c:v>
                </c:pt>
                <c:pt idx="3366">
                  <c:v>#N/A</c:v>
                </c:pt>
                <c:pt idx="3367">
                  <c:v>#N/A</c:v>
                </c:pt>
                <c:pt idx="3368">
                  <c:v>#N/A</c:v>
                </c:pt>
                <c:pt idx="3369">
                  <c:v>#N/A</c:v>
                </c:pt>
                <c:pt idx="3370">
                  <c:v>#N/A</c:v>
                </c:pt>
                <c:pt idx="3371">
                  <c:v>#N/A</c:v>
                </c:pt>
                <c:pt idx="3372">
                  <c:v>#N/A</c:v>
                </c:pt>
                <c:pt idx="3373">
                  <c:v>#N/A</c:v>
                </c:pt>
                <c:pt idx="3374">
                  <c:v>#N/A</c:v>
                </c:pt>
                <c:pt idx="3375">
                  <c:v>#N/A</c:v>
                </c:pt>
                <c:pt idx="3376">
                  <c:v>#N/A</c:v>
                </c:pt>
                <c:pt idx="3377">
                  <c:v>#N/A</c:v>
                </c:pt>
                <c:pt idx="3378">
                  <c:v>#N/A</c:v>
                </c:pt>
                <c:pt idx="3379">
                  <c:v>#N/A</c:v>
                </c:pt>
                <c:pt idx="3380">
                  <c:v>#N/A</c:v>
                </c:pt>
                <c:pt idx="3381">
                  <c:v>#N/A</c:v>
                </c:pt>
                <c:pt idx="3382">
                  <c:v>#N/A</c:v>
                </c:pt>
                <c:pt idx="3383">
                  <c:v>#N/A</c:v>
                </c:pt>
                <c:pt idx="3384">
                  <c:v>#N/A</c:v>
                </c:pt>
                <c:pt idx="3385">
                  <c:v>#N/A</c:v>
                </c:pt>
                <c:pt idx="3386">
                  <c:v>#N/A</c:v>
                </c:pt>
                <c:pt idx="3387">
                  <c:v>#N/A</c:v>
                </c:pt>
                <c:pt idx="3388">
                  <c:v>#N/A</c:v>
                </c:pt>
                <c:pt idx="3389">
                  <c:v>#N/A</c:v>
                </c:pt>
                <c:pt idx="3390">
                  <c:v>#N/A</c:v>
                </c:pt>
                <c:pt idx="3391">
                  <c:v>#N/A</c:v>
                </c:pt>
                <c:pt idx="3392">
                  <c:v>#N/A</c:v>
                </c:pt>
                <c:pt idx="3393">
                  <c:v>#N/A</c:v>
                </c:pt>
                <c:pt idx="3394">
                  <c:v>#N/A</c:v>
                </c:pt>
                <c:pt idx="3395">
                  <c:v>#N/A</c:v>
                </c:pt>
                <c:pt idx="3396">
                  <c:v>#N/A</c:v>
                </c:pt>
                <c:pt idx="3397">
                  <c:v>#N/A</c:v>
                </c:pt>
                <c:pt idx="3398">
                  <c:v>#N/A</c:v>
                </c:pt>
                <c:pt idx="3399">
                  <c:v>#N/A</c:v>
                </c:pt>
                <c:pt idx="3400">
                  <c:v>#N/A</c:v>
                </c:pt>
                <c:pt idx="3401">
                  <c:v>#N/A</c:v>
                </c:pt>
                <c:pt idx="3402">
                  <c:v>#N/A</c:v>
                </c:pt>
                <c:pt idx="3403">
                  <c:v>#N/A</c:v>
                </c:pt>
                <c:pt idx="3404">
                  <c:v>#N/A</c:v>
                </c:pt>
                <c:pt idx="3405">
                  <c:v>#N/A</c:v>
                </c:pt>
                <c:pt idx="3406">
                  <c:v>#N/A</c:v>
                </c:pt>
                <c:pt idx="3407">
                  <c:v>#N/A</c:v>
                </c:pt>
                <c:pt idx="3408">
                  <c:v>#N/A</c:v>
                </c:pt>
                <c:pt idx="3409">
                  <c:v>#N/A</c:v>
                </c:pt>
                <c:pt idx="3410">
                  <c:v>#N/A</c:v>
                </c:pt>
                <c:pt idx="3411">
                  <c:v>#N/A</c:v>
                </c:pt>
                <c:pt idx="3412">
                  <c:v>#N/A</c:v>
                </c:pt>
                <c:pt idx="3413">
                  <c:v>#N/A</c:v>
                </c:pt>
                <c:pt idx="3414">
                  <c:v>#N/A</c:v>
                </c:pt>
                <c:pt idx="3415">
                  <c:v>#N/A</c:v>
                </c:pt>
                <c:pt idx="3416">
                  <c:v>#N/A</c:v>
                </c:pt>
                <c:pt idx="3417">
                  <c:v>#N/A</c:v>
                </c:pt>
                <c:pt idx="3418">
                  <c:v>#N/A</c:v>
                </c:pt>
                <c:pt idx="3419">
                  <c:v>#N/A</c:v>
                </c:pt>
                <c:pt idx="3420">
                  <c:v>#N/A</c:v>
                </c:pt>
                <c:pt idx="3421">
                  <c:v>#N/A</c:v>
                </c:pt>
                <c:pt idx="3422">
                  <c:v>#N/A</c:v>
                </c:pt>
                <c:pt idx="3423">
                  <c:v>#N/A</c:v>
                </c:pt>
                <c:pt idx="3424">
                  <c:v>#N/A</c:v>
                </c:pt>
                <c:pt idx="3425">
                  <c:v>#N/A</c:v>
                </c:pt>
                <c:pt idx="3426">
                  <c:v>#N/A</c:v>
                </c:pt>
                <c:pt idx="3427">
                  <c:v>#N/A</c:v>
                </c:pt>
                <c:pt idx="3428">
                  <c:v>#N/A</c:v>
                </c:pt>
                <c:pt idx="3429">
                  <c:v>#N/A</c:v>
                </c:pt>
                <c:pt idx="3430">
                  <c:v>#N/A</c:v>
                </c:pt>
                <c:pt idx="3431">
                  <c:v>#N/A</c:v>
                </c:pt>
                <c:pt idx="3432">
                  <c:v>#N/A</c:v>
                </c:pt>
                <c:pt idx="3433">
                  <c:v>#N/A</c:v>
                </c:pt>
                <c:pt idx="3434">
                  <c:v>#N/A</c:v>
                </c:pt>
                <c:pt idx="3435">
                  <c:v>#N/A</c:v>
                </c:pt>
                <c:pt idx="3436">
                  <c:v>#N/A</c:v>
                </c:pt>
                <c:pt idx="3437">
                  <c:v>#N/A</c:v>
                </c:pt>
                <c:pt idx="3438">
                  <c:v>#N/A</c:v>
                </c:pt>
                <c:pt idx="3439">
                  <c:v>#N/A</c:v>
                </c:pt>
                <c:pt idx="3440">
                  <c:v>#N/A</c:v>
                </c:pt>
                <c:pt idx="3441">
                  <c:v>#N/A</c:v>
                </c:pt>
                <c:pt idx="3442">
                  <c:v>#N/A</c:v>
                </c:pt>
                <c:pt idx="3443">
                  <c:v>#N/A</c:v>
                </c:pt>
                <c:pt idx="3444">
                  <c:v>#N/A</c:v>
                </c:pt>
                <c:pt idx="3445">
                  <c:v>#N/A</c:v>
                </c:pt>
                <c:pt idx="3446">
                  <c:v>#N/A</c:v>
                </c:pt>
                <c:pt idx="3447">
                  <c:v>#N/A</c:v>
                </c:pt>
                <c:pt idx="3448">
                  <c:v>#N/A</c:v>
                </c:pt>
                <c:pt idx="3449">
                  <c:v>#N/A</c:v>
                </c:pt>
                <c:pt idx="3450">
                  <c:v>#N/A</c:v>
                </c:pt>
                <c:pt idx="3451">
                  <c:v>#N/A</c:v>
                </c:pt>
                <c:pt idx="3452">
                  <c:v>#N/A</c:v>
                </c:pt>
                <c:pt idx="3453">
                  <c:v>#N/A</c:v>
                </c:pt>
                <c:pt idx="3454">
                  <c:v>#N/A</c:v>
                </c:pt>
                <c:pt idx="3455">
                  <c:v>#N/A</c:v>
                </c:pt>
                <c:pt idx="3456">
                  <c:v>#N/A</c:v>
                </c:pt>
                <c:pt idx="3457">
                  <c:v>#N/A</c:v>
                </c:pt>
                <c:pt idx="3458">
                  <c:v>#N/A</c:v>
                </c:pt>
                <c:pt idx="3459">
                  <c:v>#N/A</c:v>
                </c:pt>
                <c:pt idx="3460">
                  <c:v>#N/A</c:v>
                </c:pt>
                <c:pt idx="3461">
                  <c:v>#N/A</c:v>
                </c:pt>
                <c:pt idx="3462">
                  <c:v>#N/A</c:v>
                </c:pt>
                <c:pt idx="3463">
                  <c:v>#N/A</c:v>
                </c:pt>
                <c:pt idx="3464">
                  <c:v>#N/A</c:v>
                </c:pt>
                <c:pt idx="3465">
                  <c:v>#N/A</c:v>
                </c:pt>
                <c:pt idx="3466">
                  <c:v>#N/A</c:v>
                </c:pt>
                <c:pt idx="3467">
                  <c:v>#N/A</c:v>
                </c:pt>
                <c:pt idx="3468">
                  <c:v>#N/A</c:v>
                </c:pt>
                <c:pt idx="3469">
                  <c:v>#N/A</c:v>
                </c:pt>
                <c:pt idx="3470">
                  <c:v>#N/A</c:v>
                </c:pt>
                <c:pt idx="3471">
                  <c:v>#N/A</c:v>
                </c:pt>
                <c:pt idx="3472">
                  <c:v>#N/A</c:v>
                </c:pt>
                <c:pt idx="3473">
                  <c:v>#N/A</c:v>
                </c:pt>
                <c:pt idx="3474">
                  <c:v>#N/A</c:v>
                </c:pt>
                <c:pt idx="3475">
                  <c:v>#N/A</c:v>
                </c:pt>
                <c:pt idx="3476">
                  <c:v>#N/A</c:v>
                </c:pt>
                <c:pt idx="3477">
                  <c:v>#N/A</c:v>
                </c:pt>
                <c:pt idx="3478">
                  <c:v>#N/A</c:v>
                </c:pt>
                <c:pt idx="3479">
                  <c:v>#N/A</c:v>
                </c:pt>
                <c:pt idx="3480">
                  <c:v>#N/A</c:v>
                </c:pt>
                <c:pt idx="3481">
                  <c:v>#N/A</c:v>
                </c:pt>
                <c:pt idx="3482">
                  <c:v>#N/A</c:v>
                </c:pt>
                <c:pt idx="3483">
                  <c:v>#N/A</c:v>
                </c:pt>
                <c:pt idx="3484">
                  <c:v>#N/A</c:v>
                </c:pt>
                <c:pt idx="3485">
                  <c:v>#N/A</c:v>
                </c:pt>
                <c:pt idx="3486">
                  <c:v>#N/A</c:v>
                </c:pt>
                <c:pt idx="3487">
                  <c:v>#N/A</c:v>
                </c:pt>
                <c:pt idx="3488">
                  <c:v>#N/A</c:v>
                </c:pt>
                <c:pt idx="3489">
                  <c:v>#N/A</c:v>
                </c:pt>
                <c:pt idx="3490">
                  <c:v>#N/A</c:v>
                </c:pt>
                <c:pt idx="3491">
                  <c:v>#N/A</c:v>
                </c:pt>
                <c:pt idx="3492">
                  <c:v>#N/A</c:v>
                </c:pt>
                <c:pt idx="3493">
                  <c:v>#N/A</c:v>
                </c:pt>
                <c:pt idx="3494">
                  <c:v>#N/A</c:v>
                </c:pt>
                <c:pt idx="3495">
                  <c:v>#N/A</c:v>
                </c:pt>
                <c:pt idx="3496">
                  <c:v>#N/A</c:v>
                </c:pt>
                <c:pt idx="3497">
                  <c:v>#N/A</c:v>
                </c:pt>
                <c:pt idx="3498">
                  <c:v>#N/A</c:v>
                </c:pt>
                <c:pt idx="3499">
                  <c:v>#N/A</c:v>
                </c:pt>
                <c:pt idx="3500">
                  <c:v>#N/A</c:v>
                </c:pt>
                <c:pt idx="3501">
                  <c:v>#N/A</c:v>
                </c:pt>
                <c:pt idx="3502">
                  <c:v>#N/A</c:v>
                </c:pt>
                <c:pt idx="3503">
                  <c:v>#N/A</c:v>
                </c:pt>
                <c:pt idx="3504">
                  <c:v>#N/A</c:v>
                </c:pt>
                <c:pt idx="3505">
                  <c:v>#N/A</c:v>
                </c:pt>
                <c:pt idx="3506">
                  <c:v>#N/A</c:v>
                </c:pt>
                <c:pt idx="3507">
                  <c:v>#N/A</c:v>
                </c:pt>
                <c:pt idx="3508">
                  <c:v>#N/A</c:v>
                </c:pt>
                <c:pt idx="3509">
                  <c:v>#N/A</c:v>
                </c:pt>
                <c:pt idx="3510">
                  <c:v>#N/A</c:v>
                </c:pt>
                <c:pt idx="3511">
                  <c:v>#N/A</c:v>
                </c:pt>
                <c:pt idx="3512">
                  <c:v>#N/A</c:v>
                </c:pt>
                <c:pt idx="3513">
                  <c:v>#N/A</c:v>
                </c:pt>
                <c:pt idx="3514">
                  <c:v>#N/A</c:v>
                </c:pt>
                <c:pt idx="3515">
                  <c:v>#N/A</c:v>
                </c:pt>
                <c:pt idx="3516">
                  <c:v>#N/A</c:v>
                </c:pt>
                <c:pt idx="3517">
                  <c:v>#N/A</c:v>
                </c:pt>
                <c:pt idx="3518">
                  <c:v>#N/A</c:v>
                </c:pt>
                <c:pt idx="3519">
                  <c:v>#N/A</c:v>
                </c:pt>
                <c:pt idx="3520">
                  <c:v>#N/A</c:v>
                </c:pt>
                <c:pt idx="3521">
                  <c:v>#N/A</c:v>
                </c:pt>
                <c:pt idx="3522">
                  <c:v>#N/A</c:v>
                </c:pt>
                <c:pt idx="3523">
                  <c:v>#N/A</c:v>
                </c:pt>
                <c:pt idx="3524">
                  <c:v>#N/A</c:v>
                </c:pt>
                <c:pt idx="3525">
                  <c:v>#N/A</c:v>
                </c:pt>
                <c:pt idx="3526">
                  <c:v>#N/A</c:v>
                </c:pt>
                <c:pt idx="3527">
                  <c:v>#N/A</c:v>
                </c:pt>
                <c:pt idx="3528">
                  <c:v>#N/A</c:v>
                </c:pt>
                <c:pt idx="3529">
                  <c:v>#N/A</c:v>
                </c:pt>
                <c:pt idx="3530">
                  <c:v>#N/A</c:v>
                </c:pt>
                <c:pt idx="3531">
                  <c:v>#N/A</c:v>
                </c:pt>
                <c:pt idx="3532">
                  <c:v>#N/A</c:v>
                </c:pt>
                <c:pt idx="3533">
                  <c:v>#N/A</c:v>
                </c:pt>
                <c:pt idx="3534">
                  <c:v>#N/A</c:v>
                </c:pt>
                <c:pt idx="3535">
                  <c:v>#N/A</c:v>
                </c:pt>
                <c:pt idx="3536">
                  <c:v>#N/A</c:v>
                </c:pt>
                <c:pt idx="3537">
                  <c:v>#N/A</c:v>
                </c:pt>
                <c:pt idx="3538">
                  <c:v>#N/A</c:v>
                </c:pt>
                <c:pt idx="3539">
                  <c:v>#N/A</c:v>
                </c:pt>
                <c:pt idx="3540">
                  <c:v>#N/A</c:v>
                </c:pt>
                <c:pt idx="3541">
                  <c:v>#N/A</c:v>
                </c:pt>
                <c:pt idx="3542">
                  <c:v>#N/A</c:v>
                </c:pt>
                <c:pt idx="3543">
                  <c:v>#N/A</c:v>
                </c:pt>
                <c:pt idx="3544">
                  <c:v>#N/A</c:v>
                </c:pt>
                <c:pt idx="3545">
                  <c:v>#N/A</c:v>
                </c:pt>
                <c:pt idx="3546">
                  <c:v>#N/A</c:v>
                </c:pt>
                <c:pt idx="3547">
                  <c:v>#N/A</c:v>
                </c:pt>
                <c:pt idx="3548">
                  <c:v>#N/A</c:v>
                </c:pt>
                <c:pt idx="3549">
                  <c:v>#N/A</c:v>
                </c:pt>
                <c:pt idx="3550">
                  <c:v>#N/A</c:v>
                </c:pt>
                <c:pt idx="3551">
                  <c:v>#N/A</c:v>
                </c:pt>
                <c:pt idx="3552">
                  <c:v>#N/A</c:v>
                </c:pt>
                <c:pt idx="3553">
                  <c:v>#N/A</c:v>
                </c:pt>
                <c:pt idx="3554">
                  <c:v>#N/A</c:v>
                </c:pt>
                <c:pt idx="3555">
                  <c:v>#N/A</c:v>
                </c:pt>
                <c:pt idx="3556">
                  <c:v>#N/A</c:v>
                </c:pt>
                <c:pt idx="3557">
                  <c:v>#N/A</c:v>
                </c:pt>
                <c:pt idx="3558">
                  <c:v>#N/A</c:v>
                </c:pt>
                <c:pt idx="3559">
                  <c:v>#N/A</c:v>
                </c:pt>
                <c:pt idx="3560">
                  <c:v>#N/A</c:v>
                </c:pt>
                <c:pt idx="3561">
                  <c:v>#N/A</c:v>
                </c:pt>
                <c:pt idx="3562">
                  <c:v>#N/A</c:v>
                </c:pt>
                <c:pt idx="3563">
                  <c:v>#N/A</c:v>
                </c:pt>
                <c:pt idx="3564">
                  <c:v>#N/A</c:v>
                </c:pt>
                <c:pt idx="3565">
                  <c:v>#N/A</c:v>
                </c:pt>
                <c:pt idx="3566">
                  <c:v>#N/A</c:v>
                </c:pt>
                <c:pt idx="3567">
                  <c:v>#N/A</c:v>
                </c:pt>
                <c:pt idx="3568">
                  <c:v>#N/A</c:v>
                </c:pt>
                <c:pt idx="3569">
                  <c:v>#N/A</c:v>
                </c:pt>
                <c:pt idx="3570">
                  <c:v>#N/A</c:v>
                </c:pt>
                <c:pt idx="3571">
                  <c:v>#N/A</c:v>
                </c:pt>
                <c:pt idx="3572">
                  <c:v>#N/A</c:v>
                </c:pt>
                <c:pt idx="3573">
                  <c:v>#N/A</c:v>
                </c:pt>
                <c:pt idx="3574">
                  <c:v>#N/A</c:v>
                </c:pt>
                <c:pt idx="3575">
                  <c:v>#N/A</c:v>
                </c:pt>
                <c:pt idx="3576">
                  <c:v>#N/A</c:v>
                </c:pt>
                <c:pt idx="3577">
                  <c:v>#N/A</c:v>
                </c:pt>
                <c:pt idx="3578">
                  <c:v>#N/A</c:v>
                </c:pt>
                <c:pt idx="3579">
                  <c:v>#N/A</c:v>
                </c:pt>
                <c:pt idx="3580">
                  <c:v>#N/A</c:v>
                </c:pt>
                <c:pt idx="3581">
                  <c:v>#N/A</c:v>
                </c:pt>
                <c:pt idx="3582">
                  <c:v>#N/A</c:v>
                </c:pt>
                <c:pt idx="3583">
                  <c:v>#N/A</c:v>
                </c:pt>
                <c:pt idx="3584">
                  <c:v>#N/A</c:v>
                </c:pt>
                <c:pt idx="3585">
                  <c:v>#N/A</c:v>
                </c:pt>
                <c:pt idx="3586">
                  <c:v>#N/A</c:v>
                </c:pt>
                <c:pt idx="3587">
                  <c:v>#N/A</c:v>
                </c:pt>
                <c:pt idx="3588">
                  <c:v>#N/A</c:v>
                </c:pt>
                <c:pt idx="3589">
                  <c:v>#N/A</c:v>
                </c:pt>
                <c:pt idx="3590">
                  <c:v>#N/A</c:v>
                </c:pt>
                <c:pt idx="3591">
                  <c:v>#N/A</c:v>
                </c:pt>
                <c:pt idx="3592">
                  <c:v>#N/A</c:v>
                </c:pt>
                <c:pt idx="3593">
                  <c:v>#N/A</c:v>
                </c:pt>
                <c:pt idx="3594">
                  <c:v>#N/A</c:v>
                </c:pt>
                <c:pt idx="3595">
                  <c:v>#N/A</c:v>
                </c:pt>
                <c:pt idx="3596">
                  <c:v>#N/A</c:v>
                </c:pt>
                <c:pt idx="3597">
                  <c:v>#N/A</c:v>
                </c:pt>
                <c:pt idx="3598">
                  <c:v>#N/A</c:v>
                </c:pt>
                <c:pt idx="3599">
                  <c:v>#N/A</c:v>
                </c:pt>
                <c:pt idx="3600">
                  <c:v>#N/A</c:v>
                </c:pt>
                <c:pt idx="3601">
                  <c:v>#N/A</c:v>
                </c:pt>
                <c:pt idx="3602">
                  <c:v>#N/A</c:v>
                </c:pt>
                <c:pt idx="3603">
                  <c:v>#N/A</c:v>
                </c:pt>
                <c:pt idx="3604">
                  <c:v>#N/A</c:v>
                </c:pt>
                <c:pt idx="3605">
                  <c:v>#N/A</c:v>
                </c:pt>
                <c:pt idx="3606">
                  <c:v>#N/A</c:v>
                </c:pt>
                <c:pt idx="3607">
                  <c:v>#N/A</c:v>
                </c:pt>
                <c:pt idx="3608">
                  <c:v>#N/A</c:v>
                </c:pt>
                <c:pt idx="3609">
                  <c:v>#N/A</c:v>
                </c:pt>
                <c:pt idx="3610">
                  <c:v>#N/A</c:v>
                </c:pt>
                <c:pt idx="3611">
                  <c:v>#N/A</c:v>
                </c:pt>
                <c:pt idx="3612">
                  <c:v>#N/A</c:v>
                </c:pt>
                <c:pt idx="3613">
                  <c:v>#N/A</c:v>
                </c:pt>
                <c:pt idx="3614">
                  <c:v>#N/A</c:v>
                </c:pt>
                <c:pt idx="3615">
                  <c:v>#N/A</c:v>
                </c:pt>
                <c:pt idx="3616">
                  <c:v>#N/A</c:v>
                </c:pt>
                <c:pt idx="3617">
                  <c:v>#N/A</c:v>
                </c:pt>
                <c:pt idx="3618">
                  <c:v>#N/A</c:v>
                </c:pt>
                <c:pt idx="3619">
                  <c:v>#N/A</c:v>
                </c:pt>
                <c:pt idx="3620">
                  <c:v>#N/A</c:v>
                </c:pt>
                <c:pt idx="3621">
                  <c:v>#N/A</c:v>
                </c:pt>
                <c:pt idx="3622">
                  <c:v>#N/A</c:v>
                </c:pt>
                <c:pt idx="3623">
                  <c:v>#N/A</c:v>
                </c:pt>
                <c:pt idx="3624">
                  <c:v>#N/A</c:v>
                </c:pt>
                <c:pt idx="3625">
                  <c:v>#N/A</c:v>
                </c:pt>
                <c:pt idx="3626">
                  <c:v>#N/A</c:v>
                </c:pt>
                <c:pt idx="3627">
                  <c:v>#N/A</c:v>
                </c:pt>
                <c:pt idx="3628">
                  <c:v>#N/A</c:v>
                </c:pt>
                <c:pt idx="3629">
                  <c:v>#N/A</c:v>
                </c:pt>
                <c:pt idx="3630">
                  <c:v>#N/A</c:v>
                </c:pt>
                <c:pt idx="3631">
                  <c:v>#N/A</c:v>
                </c:pt>
                <c:pt idx="3632">
                  <c:v>#N/A</c:v>
                </c:pt>
                <c:pt idx="3633">
                  <c:v>#N/A</c:v>
                </c:pt>
                <c:pt idx="3634">
                  <c:v>#N/A</c:v>
                </c:pt>
                <c:pt idx="3635">
                  <c:v>#N/A</c:v>
                </c:pt>
                <c:pt idx="3636">
                  <c:v>#N/A</c:v>
                </c:pt>
                <c:pt idx="3637">
                  <c:v>#N/A</c:v>
                </c:pt>
                <c:pt idx="3638">
                  <c:v>#N/A</c:v>
                </c:pt>
                <c:pt idx="3639">
                  <c:v>#N/A</c:v>
                </c:pt>
                <c:pt idx="3640">
                  <c:v>#N/A</c:v>
                </c:pt>
                <c:pt idx="3641">
                  <c:v>#N/A</c:v>
                </c:pt>
                <c:pt idx="3642">
                  <c:v>#N/A</c:v>
                </c:pt>
                <c:pt idx="3643">
                  <c:v>#N/A</c:v>
                </c:pt>
                <c:pt idx="3644">
                  <c:v>#N/A</c:v>
                </c:pt>
                <c:pt idx="3645">
                  <c:v>#N/A</c:v>
                </c:pt>
                <c:pt idx="3646">
                  <c:v>#N/A</c:v>
                </c:pt>
                <c:pt idx="3647">
                  <c:v>#N/A</c:v>
                </c:pt>
                <c:pt idx="3648">
                  <c:v>#N/A</c:v>
                </c:pt>
                <c:pt idx="3649">
                  <c:v>#N/A</c:v>
                </c:pt>
                <c:pt idx="3650">
                  <c:v>#N/A</c:v>
                </c:pt>
                <c:pt idx="3651">
                  <c:v>#N/A</c:v>
                </c:pt>
                <c:pt idx="3652">
                  <c:v>#N/A</c:v>
                </c:pt>
                <c:pt idx="3653">
                  <c:v>#N/A</c:v>
                </c:pt>
                <c:pt idx="3654">
                  <c:v>#N/A</c:v>
                </c:pt>
                <c:pt idx="3655">
                  <c:v>#N/A</c:v>
                </c:pt>
                <c:pt idx="3656">
                  <c:v>#N/A</c:v>
                </c:pt>
                <c:pt idx="3657">
                  <c:v>#N/A</c:v>
                </c:pt>
                <c:pt idx="3658">
                  <c:v>#N/A</c:v>
                </c:pt>
                <c:pt idx="3659">
                  <c:v>#N/A</c:v>
                </c:pt>
                <c:pt idx="3660">
                  <c:v>#N/A</c:v>
                </c:pt>
                <c:pt idx="3661">
                  <c:v>#N/A</c:v>
                </c:pt>
                <c:pt idx="3662">
                  <c:v>#N/A</c:v>
                </c:pt>
                <c:pt idx="3663">
                  <c:v>#N/A</c:v>
                </c:pt>
                <c:pt idx="3664">
                  <c:v>#N/A</c:v>
                </c:pt>
                <c:pt idx="3665">
                  <c:v>#N/A</c:v>
                </c:pt>
                <c:pt idx="3666">
                  <c:v>#N/A</c:v>
                </c:pt>
                <c:pt idx="3667">
                  <c:v>#N/A</c:v>
                </c:pt>
                <c:pt idx="3668">
                  <c:v>#N/A</c:v>
                </c:pt>
                <c:pt idx="3669">
                  <c:v>#N/A</c:v>
                </c:pt>
                <c:pt idx="3670">
                  <c:v>#N/A</c:v>
                </c:pt>
                <c:pt idx="3671">
                  <c:v>#N/A</c:v>
                </c:pt>
                <c:pt idx="3672">
                  <c:v>#N/A</c:v>
                </c:pt>
                <c:pt idx="3673">
                  <c:v>#N/A</c:v>
                </c:pt>
                <c:pt idx="3674">
                  <c:v>#N/A</c:v>
                </c:pt>
                <c:pt idx="3675">
                  <c:v>#N/A</c:v>
                </c:pt>
                <c:pt idx="3676">
                  <c:v>#N/A</c:v>
                </c:pt>
                <c:pt idx="3677">
                  <c:v>#N/A</c:v>
                </c:pt>
                <c:pt idx="3678">
                  <c:v>#N/A</c:v>
                </c:pt>
                <c:pt idx="3679">
                  <c:v>#N/A</c:v>
                </c:pt>
                <c:pt idx="3680">
                  <c:v>#N/A</c:v>
                </c:pt>
                <c:pt idx="3681">
                  <c:v>#N/A</c:v>
                </c:pt>
                <c:pt idx="3682">
                  <c:v>#N/A</c:v>
                </c:pt>
                <c:pt idx="3683">
                  <c:v>#N/A</c:v>
                </c:pt>
                <c:pt idx="3684">
                  <c:v>#N/A</c:v>
                </c:pt>
                <c:pt idx="3685">
                  <c:v>#N/A</c:v>
                </c:pt>
                <c:pt idx="3686">
                  <c:v>#N/A</c:v>
                </c:pt>
                <c:pt idx="3687">
                  <c:v>#N/A</c:v>
                </c:pt>
                <c:pt idx="3688">
                  <c:v>#N/A</c:v>
                </c:pt>
                <c:pt idx="3689">
                  <c:v>#N/A</c:v>
                </c:pt>
                <c:pt idx="3690">
                  <c:v>#N/A</c:v>
                </c:pt>
                <c:pt idx="3691">
                  <c:v>#N/A</c:v>
                </c:pt>
                <c:pt idx="3692">
                  <c:v>#N/A</c:v>
                </c:pt>
                <c:pt idx="3693">
                  <c:v>#N/A</c:v>
                </c:pt>
                <c:pt idx="3694">
                  <c:v>#N/A</c:v>
                </c:pt>
                <c:pt idx="3695">
                  <c:v>#N/A</c:v>
                </c:pt>
                <c:pt idx="3696">
                  <c:v>#N/A</c:v>
                </c:pt>
                <c:pt idx="3697">
                  <c:v>#N/A</c:v>
                </c:pt>
                <c:pt idx="3698">
                  <c:v>#N/A</c:v>
                </c:pt>
                <c:pt idx="3699">
                  <c:v>#N/A</c:v>
                </c:pt>
                <c:pt idx="3700">
                  <c:v>#N/A</c:v>
                </c:pt>
                <c:pt idx="3701">
                  <c:v>#N/A</c:v>
                </c:pt>
                <c:pt idx="3702">
                  <c:v>#N/A</c:v>
                </c:pt>
                <c:pt idx="3703">
                  <c:v>#N/A</c:v>
                </c:pt>
                <c:pt idx="3704">
                  <c:v>#N/A</c:v>
                </c:pt>
                <c:pt idx="3705">
                  <c:v>#N/A</c:v>
                </c:pt>
                <c:pt idx="3706">
                  <c:v>#N/A</c:v>
                </c:pt>
                <c:pt idx="3707">
                  <c:v>#N/A</c:v>
                </c:pt>
                <c:pt idx="3708">
                  <c:v>#N/A</c:v>
                </c:pt>
                <c:pt idx="3709">
                  <c:v>#N/A</c:v>
                </c:pt>
                <c:pt idx="3710">
                  <c:v>#N/A</c:v>
                </c:pt>
                <c:pt idx="3711">
                  <c:v>#N/A</c:v>
                </c:pt>
                <c:pt idx="3712">
                  <c:v>#N/A</c:v>
                </c:pt>
                <c:pt idx="3713">
                  <c:v>#N/A</c:v>
                </c:pt>
                <c:pt idx="3714">
                  <c:v>#N/A</c:v>
                </c:pt>
                <c:pt idx="3715">
                  <c:v>#N/A</c:v>
                </c:pt>
                <c:pt idx="3716">
                  <c:v>#N/A</c:v>
                </c:pt>
                <c:pt idx="3717">
                  <c:v>#N/A</c:v>
                </c:pt>
                <c:pt idx="3718">
                  <c:v>#N/A</c:v>
                </c:pt>
                <c:pt idx="3719">
                  <c:v>#N/A</c:v>
                </c:pt>
                <c:pt idx="3720">
                  <c:v>#N/A</c:v>
                </c:pt>
                <c:pt idx="3721">
                  <c:v>#N/A</c:v>
                </c:pt>
                <c:pt idx="3722">
                  <c:v>#N/A</c:v>
                </c:pt>
                <c:pt idx="3723">
                  <c:v>#N/A</c:v>
                </c:pt>
                <c:pt idx="3724">
                  <c:v>#N/A</c:v>
                </c:pt>
                <c:pt idx="3725">
                  <c:v>#N/A</c:v>
                </c:pt>
                <c:pt idx="3726">
                  <c:v>#N/A</c:v>
                </c:pt>
                <c:pt idx="3727">
                  <c:v>#N/A</c:v>
                </c:pt>
                <c:pt idx="3728">
                  <c:v>#N/A</c:v>
                </c:pt>
                <c:pt idx="3729">
                  <c:v>#N/A</c:v>
                </c:pt>
                <c:pt idx="3730">
                  <c:v>#N/A</c:v>
                </c:pt>
                <c:pt idx="3731">
                  <c:v>#N/A</c:v>
                </c:pt>
                <c:pt idx="3732">
                  <c:v>#N/A</c:v>
                </c:pt>
                <c:pt idx="3733">
                  <c:v>#N/A</c:v>
                </c:pt>
                <c:pt idx="3734">
                  <c:v>#N/A</c:v>
                </c:pt>
                <c:pt idx="3735">
                  <c:v>#N/A</c:v>
                </c:pt>
                <c:pt idx="3736">
                  <c:v>#N/A</c:v>
                </c:pt>
                <c:pt idx="3737">
                  <c:v>#N/A</c:v>
                </c:pt>
                <c:pt idx="3738">
                  <c:v>#N/A</c:v>
                </c:pt>
                <c:pt idx="3739">
                  <c:v>#N/A</c:v>
                </c:pt>
                <c:pt idx="3740">
                  <c:v>#N/A</c:v>
                </c:pt>
                <c:pt idx="3741">
                  <c:v>#N/A</c:v>
                </c:pt>
                <c:pt idx="3742">
                  <c:v>#N/A</c:v>
                </c:pt>
                <c:pt idx="3743">
                  <c:v>#N/A</c:v>
                </c:pt>
                <c:pt idx="3744">
                  <c:v>#N/A</c:v>
                </c:pt>
                <c:pt idx="3745">
                  <c:v>#N/A</c:v>
                </c:pt>
                <c:pt idx="3746">
                  <c:v>#N/A</c:v>
                </c:pt>
                <c:pt idx="3747">
                  <c:v>#N/A</c:v>
                </c:pt>
                <c:pt idx="3748">
                  <c:v>#N/A</c:v>
                </c:pt>
                <c:pt idx="3749">
                  <c:v>#N/A</c:v>
                </c:pt>
                <c:pt idx="3750">
                  <c:v>#N/A</c:v>
                </c:pt>
                <c:pt idx="3751">
                  <c:v>#N/A</c:v>
                </c:pt>
                <c:pt idx="3752">
                  <c:v>#N/A</c:v>
                </c:pt>
                <c:pt idx="3753">
                  <c:v>#N/A</c:v>
                </c:pt>
                <c:pt idx="3754">
                  <c:v>#N/A</c:v>
                </c:pt>
                <c:pt idx="3755">
                  <c:v>#N/A</c:v>
                </c:pt>
                <c:pt idx="3756">
                  <c:v>#N/A</c:v>
                </c:pt>
                <c:pt idx="3757">
                  <c:v>#N/A</c:v>
                </c:pt>
                <c:pt idx="3758">
                  <c:v>#N/A</c:v>
                </c:pt>
                <c:pt idx="3759">
                  <c:v>#N/A</c:v>
                </c:pt>
                <c:pt idx="3760">
                  <c:v>#N/A</c:v>
                </c:pt>
                <c:pt idx="3761">
                  <c:v>#N/A</c:v>
                </c:pt>
                <c:pt idx="3762">
                  <c:v>#N/A</c:v>
                </c:pt>
                <c:pt idx="3763">
                  <c:v>#N/A</c:v>
                </c:pt>
                <c:pt idx="3764">
                  <c:v>#N/A</c:v>
                </c:pt>
                <c:pt idx="3765">
                  <c:v>#N/A</c:v>
                </c:pt>
                <c:pt idx="3766">
                  <c:v>#N/A</c:v>
                </c:pt>
                <c:pt idx="3767">
                  <c:v>#N/A</c:v>
                </c:pt>
                <c:pt idx="3768">
                  <c:v>#N/A</c:v>
                </c:pt>
                <c:pt idx="3769">
                  <c:v>#N/A</c:v>
                </c:pt>
                <c:pt idx="3770">
                  <c:v>#N/A</c:v>
                </c:pt>
                <c:pt idx="3771">
                  <c:v>#N/A</c:v>
                </c:pt>
                <c:pt idx="3772">
                  <c:v>#N/A</c:v>
                </c:pt>
                <c:pt idx="3773">
                  <c:v>#N/A</c:v>
                </c:pt>
                <c:pt idx="3774">
                  <c:v>#N/A</c:v>
                </c:pt>
                <c:pt idx="3775">
                  <c:v>#N/A</c:v>
                </c:pt>
                <c:pt idx="3776">
                  <c:v>#N/A</c:v>
                </c:pt>
                <c:pt idx="3777">
                  <c:v>#N/A</c:v>
                </c:pt>
                <c:pt idx="3778">
                  <c:v>#N/A</c:v>
                </c:pt>
                <c:pt idx="3779">
                  <c:v>#N/A</c:v>
                </c:pt>
                <c:pt idx="3780">
                  <c:v>#N/A</c:v>
                </c:pt>
                <c:pt idx="3781">
                  <c:v>#N/A</c:v>
                </c:pt>
                <c:pt idx="3782">
                  <c:v>#N/A</c:v>
                </c:pt>
                <c:pt idx="3783">
                  <c:v>#N/A</c:v>
                </c:pt>
                <c:pt idx="3784">
                  <c:v>#N/A</c:v>
                </c:pt>
                <c:pt idx="3785">
                  <c:v>#N/A</c:v>
                </c:pt>
                <c:pt idx="3786">
                  <c:v>#N/A</c:v>
                </c:pt>
                <c:pt idx="3787">
                  <c:v>#N/A</c:v>
                </c:pt>
                <c:pt idx="3788">
                  <c:v>#N/A</c:v>
                </c:pt>
                <c:pt idx="3789">
                  <c:v>#N/A</c:v>
                </c:pt>
                <c:pt idx="3790">
                  <c:v>#N/A</c:v>
                </c:pt>
                <c:pt idx="3791">
                  <c:v>#N/A</c:v>
                </c:pt>
                <c:pt idx="3792">
                  <c:v>#N/A</c:v>
                </c:pt>
                <c:pt idx="3793">
                  <c:v>#N/A</c:v>
                </c:pt>
                <c:pt idx="3794">
                  <c:v>#N/A</c:v>
                </c:pt>
                <c:pt idx="3795">
                  <c:v>#N/A</c:v>
                </c:pt>
                <c:pt idx="3796">
                  <c:v>#N/A</c:v>
                </c:pt>
                <c:pt idx="3797">
                  <c:v>#N/A</c:v>
                </c:pt>
                <c:pt idx="3798">
                  <c:v>#N/A</c:v>
                </c:pt>
                <c:pt idx="3799">
                  <c:v>#N/A</c:v>
                </c:pt>
                <c:pt idx="3800">
                  <c:v>#N/A</c:v>
                </c:pt>
                <c:pt idx="3801">
                  <c:v>#N/A</c:v>
                </c:pt>
                <c:pt idx="3802">
                  <c:v>#N/A</c:v>
                </c:pt>
                <c:pt idx="3803">
                  <c:v>#N/A</c:v>
                </c:pt>
                <c:pt idx="3804">
                  <c:v>#N/A</c:v>
                </c:pt>
                <c:pt idx="3805">
                  <c:v>#N/A</c:v>
                </c:pt>
                <c:pt idx="3806">
                  <c:v>#N/A</c:v>
                </c:pt>
                <c:pt idx="3807">
                  <c:v>#N/A</c:v>
                </c:pt>
                <c:pt idx="3808">
                  <c:v>#N/A</c:v>
                </c:pt>
                <c:pt idx="3809">
                  <c:v>#N/A</c:v>
                </c:pt>
                <c:pt idx="3810">
                  <c:v>#N/A</c:v>
                </c:pt>
                <c:pt idx="3811">
                  <c:v>#N/A</c:v>
                </c:pt>
                <c:pt idx="3812">
                  <c:v>#N/A</c:v>
                </c:pt>
                <c:pt idx="3813">
                  <c:v>#N/A</c:v>
                </c:pt>
                <c:pt idx="3814">
                  <c:v>#N/A</c:v>
                </c:pt>
                <c:pt idx="3815">
                  <c:v>#N/A</c:v>
                </c:pt>
                <c:pt idx="3816">
                  <c:v>#N/A</c:v>
                </c:pt>
                <c:pt idx="3817">
                  <c:v>#N/A</c:v>
                </c:pt>
                <c:pt idx="3818">
                  <c:v>#N/A</c:v>
                </c:pt>
                <c:pt idx="3819">
                  <c:v>#N/A</c:v>
                </c:pt>
                <c:pt idx="3820">
                  <c:v>#N/A</c:v>
                </c:pt>
                <c:pt idx="3821">
                  <c:v>#N/A</c:v>
                </c:pt>
                <c:pt idx="3822">
                  <c:v>#N/A</c:v>
                </c:pt>
                <c:pt idx="3823">
                  <c:v>#N/A</c:v>
                </c:pt>
                <c:pt idx="3824">
                  <c:v>#N/A</c:v>
                </c:pt>
                <c:pt idx="3825">
                  <c:v>#N/A</c:v>
                </c:pt>
                <c:pt idx="3826">
                  <c:v>#N/A</c:v>
                </c:pt>
                <c:pt idx="3827">
                  <c:v>#N/A</c:v>
                </c:pt>
                <c:pt idx="3828">
                  <c:v>#N/A</c:v>
                </c:pt>
                <c:pt idx="3829">
                  <c:v>#N/A</c:v>
                </c:pt>
                <c:pt idx="3830">
                  <c:v>#N/A</c:v>
                </c:pt>
                <c:pt idx="3831">
                  <c:v>#N/A</c:v>
                </c:pt>
                <c:pt idx="3832">
                  <c:v>#N/A</c:v>
                </c:pt>
                <c:pt idx="3833">
                  <c:v>#N/A</c:v>
                </c:pt>
                <c:pt idx="3834">
                  <c:v>#N/A</c:v>
                </c:pt>
                <c:pt idx="3835">
                  <c:v>#N/A</c:v>
                </c:pt>
                <c:pt idx="3836">
                  <c:v>#N/A</c:v>
                </c:pt>
                <c:pt idx="3837">
                  <c:v>#N/A</c:v>
                </c:pt>
                <c:pt idx="3838">
                  <c:v>#N/A</c:v>
                </c:pt>
                <c:pt idx="3839">
                  <c:v>#N/A</c:v>
                </c:pt>
                <c:pt idx="3840">
                  <c:v>#N/A</c:v>
                </c:pt>
                <c:pt idx="3841">
                  <c:v>#N/A</c:v>
                </c:pt>
                <c:pt idx="3842">
                  <c:v>#N/A</c:v>
                </c:pt>
                <c:pt idx="3843">
                  <c:v>#N/A</c:v>
                </c:pt>
                <c:pt idx="3844">
                  <c:v>#N/A</c:v>
                </c:pt>
                <c:pt idx="3845">
                  <c:v>#N/A</c:v>
                </c:pt>
                <c:pt idx="3846">
                  <c:v>#N/A</c:v>
                </c:pt>
                <c:pt idx="3847">
                  <c:v>#N/A</c:v>
                </c:pt>
                <c:pt idx="3848">
                  <c:v>#N/A</c:v>
                </c:pt>
                <c:pt idx="3849">
                  <c:v>#N/A</c:v>
                </c:pt>
                <c:pt idx="3850">
                  <c:v>#N/A</c:v>
                </c:pt>
                <c:pt idx="3851">
                  <c:v>#N/A</c:v>
                </c:pt>
                <c:pt idx="3852">
                  <c:v>#N/A</c:v>
                </c:pt>
                <c:pt idx="3853">
                  <c:v>#N/A</c:v>
                </c:pt>
                <c:pt idx="3854">
                  <c:v>#N/A</c:v>
                </c:pt>
                <c:pt idx="3855">
                  <c:v>#N/A</c:v>
                </c:pt>
                <c:pt idx="3856">
                  <c:v>#N/A</c:v>
                </c:pt>
                <c:pt idx="3857">
                  <c:v>#N/A</c:v>
                </c:pt>
                <c:pt idx="3858">
                  <c:v>#N/A</c:v>
                </c:pt>
                <c:pt idx="3859">
                  <c:v>#N/A</c:v>
                </c:pt>
                <c:pt idx="3860">
                  <c:v>#N/A</c:v>
                </c:pt>
                <c:pt idx="3861">
                  <c:v>#N/A</c:v>
                </c:pt>
                <c:pt idx="3862">
                  <c:v>#N/A</c:v>
                </c:pt>
                <c:pt idx="3863">
                  <c:v>#N/A</c:v>
                </c:pt>
                <c:pt idx="3864">
                  <c:v>#N/A</c:v>
                </c:pt>
                <c:pt idx="3865">
                  <c:v>#N/A</c:v>
                </c:pt>
                <c:pt idx="3866">
                  <c:v>#N/A</c:v>
                </c:pt>
                <c:pt idx="3867">
                  <c:v>#N/A</c:v>
                </c:pt>
                <c:pt idx="3868">
                  <c:v>#N/A</c:v>
                </c:pt>
                <c:pt idx="3869">
                  <c:v>#N/A</c:v>
                </c:pt>
                <c:pt idx="3870">
                  <c:v>#N/A</c:v>
                </c:pt>
                <c:pt idx="3871">
                  <c:v>#N/A</c:v>
                </c:pt>
                <c:pt idx="3872">
                  <c:v>#N/A</c:v>
                </c:pt>
                <c:pt idx="3873">
                  <c:v>#N/A</c:v>
                </c:pt>
                <c:pt idx="3874">
                  <c:v>#N/A</c:v>
                </c:pt>
                <c:pt idx="3875">
                  <c:v>#N/A</c:v>
                </c:pt>
                <c:pt idx="3876">
                  <c:v>#N/A</c:v>
                </c:pt>
                <c:pt idx="3877">
                  <c:v>#N/A</c:v>
                </c:pt>
                <c:pt idx="3878">
                  <c:v>#N/A</c:v>
                </c:pt>
                <c:pt idx="3879">
                  <c:v>#N/A</c:v>
                </c:pt>
                <c:pt idx="3880">
                  <c:v>#N/A</c:v>
                </c:pt>
                <c:pt idx="3881">
                  <c:v>#N/A</c:v>
                </c:pt>
                <c:pt idx="3882">
                  <c:v>#N/A</c:v>
                </c:pt>
                <c:pt idx="3883">
                  <c:v>#N/A</c:v>
                </c:pt>
                <c:pt idx="3884">
                  <c:v>#N/A</c:v>
                </c:pt>
                <c:pt idx="3885">
                  <c:v>#N/A</c:v>
                </c:pt>
                <c:pt idx="3886">
                  <c:v>#N/A</c:v>
                </c:pt>
                <c:pt idx="3887">
                  <c:v>#N/A</c:v>
                </c:pt>
                <c:pt idx="3888">
                  <c:v>#N/A</c:v>
                </c:pt>
                <c:pt idx="3889">
                  <c:v>#N/A</c:v>
                </c:pt>
                <c:pt idx="3890">
                  <c:v>#N/A</c:v>
                </c:pt>
                <c:pt idx="3891">
                  <c:v>#N/A</c:v>
                </c:pt>
                <c:pt idx="3892">
                  <c:v>#N/A</c:v>
                </c:pt>
                <c:pt idx="3893">
                  <c:v>#N/A</c:v>
                </c:pt>
                <c:pt idx="3894">
                  <c:v>#N/A</c:v>
                </c:pt>
                <c:pt idx="3895">
                  <c:v>#N/A</c:v>
                </c:pt>
                <c:pt idx="3896">
                  <c:v>#N/A</c:v>
                </c:pt>
                <c:pt idx="3897">
                  <c:v>#N/A</c:v>
                </c:pt>
                <c:pt idx="3898">
                  <c:v>#N/A</c:v>
                </c:pt>
                <c:pt idx="3899">
                  <c:v>#N/A</c:v>
                </c:pt>
                <c:pt idx="3900">
                  <c:v>#N/A</c:v>
                </c:pt>
                <c:pt idx="3901">
                  <c:v>#N/A</c:v>
                </c:pt>
                <c:pt idx="3902">
                  <c:v>#N/A</c:v>
                </c:pt>
                <c:pt idx="3903">
                  <c:v>#N/A</c:v>
                </c:pt>
                <c:pt idx="3904">
                  <c:v>#N/A</c:v>
                </c:pt>
                <c:pt idx="3905">
                  <c:v>#N/A</c:v>
                </c:pt>
                <c:pt idx="3906">
                  <c:v>#N/A</c:v>
                </c:pt>
                <c:pt idx="3907">
                  <c:v>#N/A</c:v>
                </c:pt>
                <c:pt idx="3908">
                  <c:v>#N/A</c:v>
                </c:pt>
                <c:pt idx="3909">
                  <c:v>#N/A</c:v>
                </c:pt>
                <c:pt idx="3910">
                  <c:v>#N/A</c:v>
                </c:pt>
                <c:pt idx="3911">
                  <c:v>#N/A</c:v>
                </c:pt>
                <c:pt idx="3912">
                  <c:v>#N/A</c:v>
                </c:pt>
                <c:pt idx="3913">
                  <c:v>#N/A</c:v>
                </c:pt>
                <c:pt idx="3914">
                  <c:v>#N/A</c:v>
                </c:pt>
                <c:pt idx="3915">
                  <c:v>#N/A</c:v>
                </c:pt>
                <c:pt idx="3916">
                  <c:v>#N/A</c:v>
                </c:pt>
                <c:pt idx="3917">
                  <c:v>#N/A</c:v>
                </c:pt>
                <c:pt idx="3918">
                  <c:v>#N/A</c:v>
                </c:pt>
                <c:pt idx="3919">
                  <c:v>#N/A</c:v>
                </c:pt>
                <c:pt idx="3920">
                  <c:v>#N/A</c:v>
                </c:pt>
                <c:pt idx="3921">
                  <c:v>#N/A</c:v>
                </c:pt>
                <c:pt idx="3922">
                  <c:v>#N/A</c:v>
                </c:pt>
                <c:pt idx="3923">
                  <c:v>#N/A</c:v>
                </c:pt>
                <c:pt idx="3924">
                  <c:v>#N/A</c:v>
                </c:pt>
                <c:pt idx="3925">
                  <c:v>#N/A</c:v>
                </c:pt>
                <c:pt idx="3926">
                  <c:v>#N/A</c:v>
                </c:pt>
                <c:pt idx="3927">
                  <c:v>#N/A</c:v>
                </c:pt>
                <c:pt idx="3928">
                  <c:v>#N/A</c:v>
                </c:pt>
                <c:pt idx="3929">
                  <c:v>#N/A</c:v>
                </c:pt>
                <c:pt idx="3930">
                  <c:v>#N/A</c:v>
                </c:pt>
                <c:pt idx="3931">
                  <c:v>#N/A</c:v>
                </c:pt>
                <c:pt idx="3932">
                  <c:v>#N/A</c:v>
                </c:pt>
                <c:pt idx="3933">
                  <c:v>#N/A</c:v>
                </c:pt>
                <c:pt idx="3934">
                  <c:v>#N/A</c:v>
                </c:pt>
                <c:pt idx="3935">
                  <c:v>#N/A</c:v>
                </c:pt>
                <c:pt idx="3936">
                  <c:v>#N/A</c:v>
                </c:pt>
                <c:pt idx="3937">
                  <c:v>#N/A</c:v>
                </c:pt>
                <c:pt idx="3938">
                  <c:v>#N/A</c:v>
                </c:pt>
                <c:pt idx="3939">
                  <c:v>#N/A</c:v>
                </c:pt>
                <c:pt idx="3940">
                  <c:v>#N/A</c:v>
                </c:pt>
                <c:pt idx="3941">
                  <c:v>#N/A</c:v>
                </c:pt>
                <c:pt idx="3942">
                  <c:v>#N/A</c:v>
                </c:pt>
                <c:pt idx="3943">
                  <c:v>#N/A</c:v>
                </c:pt>
                <c:pt idx="3944">
                  <c:v>#N/A</c:v>
                </c:pt>
                <c:pt idx="3945">
                  <c:v>#N/A</c:v>
                </c:pt>
                <c:pt idx="3946">
                  <c:v>#N/A</c:v>
                </c:pt>
                <c:pt idx="3947">
                  <c:v>#N/A</c:v>
                </c:pt>
                <c:pt idx="3948">
                  <c:v>#N/A</c:v>
                </c:pt>
                <c:pt idx="3949">
                  <c:v>#N/A</c:v>
                </c:pt>
                <c:pt idx="3950">
                  <c:v>#N/A</c:v>
                </c:pt>
                <c:pt idx="3951">
                  <c:v>#N/A</c:v>
                </c:pt>
                <c:pt idx="3952">
                  <c:v>#N/A</c:v>
                </c:pt>
                <c:pt idx="3953">
                  <c:v>#N/A</c:v>
                </c:pt>
                <c:pt idx="3954">
                  <c:v>#N/A</c:v>
                </c:pt>
                <c:pt idx="3955">
                  <c:v>#N/A</c:v>
                </c:pt>
                <c:pt idx="3956">
                  <c:v>#N/A</c:v>
                </c:pt>
                <c:pt idx="3957">
                  <c:v>#N/A</c:v>
                </c:pt>
                <c:pt idx="3958">
                  <c:v>#N/A</c:v>
                </c:pt>
                <c:pt idx="3959">
                  <c:v>#N/A</c:v>
                </c:pt>
                <c:pt idx="3960">
                  <c:v>#N/A</c:v>
                </c:pt>
                <c:pt idx="3961">
                  <c:v>#N/A</c:v>
                </c:pt>
                <c:pt idx="3962">
                  <c:v>#N/A</c:v>
                </c:pt>
                <c:pt idx="3963">
                  <c:v>#N/A</c:v>
                </c:pt>
                <c:pt idx="3964">
                  <c:v>#N/A</c:v>
                </c:pt>
                <c:pt idx="3965">
                  <c:v>#N/A</c:v>
                </c:pt>
                <c:pt idx="3966">
                  <c:v>#N/A</c:v>
                </c:pt>
                <c:pt idx="3967">
                  <c:v>#N/A</c:v>
                </c:pt>
                <c:pt idx="3968">
                  <c:v>#N/A</c:v>
                </c:pt>
                <c:pt idx="3969">
                  <c:v>#N/A</c:v>
                </c:pt>
                <c:pt idx="3970">
                  <c:v>#N/A</c:v>
                </c:pt>
                <c:pt idx="3971">
                  <c:v>#N/A</c:v>
                </c:pt>
                <c:pt idx="3972">
                  <c:v>#N/A</c:v>
                </c:pt>
                <c:pt idx="3973">
                  <c:v>#N/A</c:v>
                </c:pt>
                <c:pt idx="3974">
                  <c:v>#N/A</c:v>
                </c:pt>
                <c:pt idx="3975">
                  <c:v>#N/A</c:v>
                </c:pt>
                <c:pt idx="3976">
                  <c:v>#N/A</c:v>
                </c:pt>
                <c:pt idx="3977">
                  <c:v>#N/A</c:v>
                </c:pt>
                <c:pt idx="3978">
                  <c:v>#N/A</c:v>
                </c:pt>
                <c:pt idx="3979">
                  <c:v>#N/A</c:v>
                </c:pt>
                <c:pt idx="3980">
                  <c:v>#N/A</c:v>
                </c:pt>
                <c:pt idx="3981">
                  <c:v>#N/A</c:v>
                </c:pt>
                <c:pt idx="3982">
                  <c:v>#N/A</c:v>
                </c:pt>
                <c:pt idx="3983">
                  <c:v>#N/A</c:v>
                </c:pt>
                <c:pt idx="3984">
                  <c:v>#N/A</c:v>
                </c:pt>
                <c:pt idx="3985">
                  <c:v>#N/A</c:v>
                </c:pt>
                <c:pt idx="3986">
                  <c:v>#N/A</c:v>
                </c:pt>
                <c:pt idx="3987">
                  <c:v>#N/A</c:v>
                </c:pt>
                <c:pt idx="3988">
                  <c:v>#N/A</c:v>
                </c:pt>
                <c:pt idx="3989">
                  <c:v>#N/A</c:v>
                </c:pt>
                <c:pt idx="3990">
                  <c:v>#N/A</c:v>
                </c:pt>
                <c:pt idx="3991">
                  <c:v>#N/A</c:v>
                </c:pt>
                <c:pt idx="3992">
                  <c:v>#N/A</c:v>
                </c:pt>
                <c:pt idx="3993">
                  <c:v>#N/A</c:v>
                </c:pt>
                <c:pt idx="3994">
                  <c:v>#N/A</c:v>
                </c:pt>
                <c:pt idx="3995">
                  <c:v>#N/A</c:v>
                </c:pt>
                <c:pt idx="3996">
                  <c:v>#N/A</c:v>
                </c:pt>
                <c:pt idx="3997">
                  <c:v>#N/A</c:v>
                </c:pt>
                <c:pt idx="3998">
                  <c:v>#N/A</c:v>
                </c:pt>
                <c:pt idx="3999">
                  <c:v>#N/A</c:v>
                </c:pt>
                <c:pt idx="4000">
                  <c:v>#N/A</c:v>
                </c:pt>
                <c:pt idx="4001">
                  <c:v>#N/A</c:v>
                </c:pt>
                <c:pt idx="4002">
                  <c:v>#N/A</c:v>
                </c:pt>
                <c:pt idx="4003">
                  <c:v>#N/A</c:v>
                </c:pt>
                <c:pt idx="4004">
                  <c:v>#N/A</c:v>
                </c:pt>
                <c:pt idx="4005">
                  <c:v>#N/A</c:v>
                </c:pt>
                <c:pt idx="4006">
                  <c:v>#N/A</c:v>
                </c:pt>
                <c:pt idx="4007">
                  <c:v>#N/A</c:v>
                </c:pt>
                <c:pt idx="4008">
                  <c:v>#N/A</c:v>
                </c:pt>
                <c:pt idx="4009">
                  <c:v>#N/A</c:v>
                </c:pt>
                <c:pt idx="4010">
                  <c:v>#N/A</c:v>
                </c:pt>
                <c:pt idx="4011">
                  <c:v>#N/A</c:v>
                </c:pt>
                <c:pt idx="4012">
                  <c:v>#N/A</c:v>
                </c:pt>
                <c:pt idx="4013">
                  <c:v>#N/A</c:v>
                </c:pt>
                <c:pt idx="4014">
                  <c:v>#N/A</c:v>
                </c:pt>
                <c:pt idx="4015">
                  <c:v>#N/A</c:v>
                </c:pt>
                <c:pt idx="4016">
                  <c:v>#N/A</c:v>
                </c:pt>
                <c:pt idx="4017">
                  <c:v>#N/A</c:v>
                </c:pt>
                <c:pt idx="4018">
                  <c:v>#N/A</c:v>
                </c:pt>
                <c:pt idx="4019">
                  <c:v>#N/A</c:v>
                </c:pt>
                <c:pt idx="4020">
                  <c:v>#N/A</c:v>
                </c:pt>
                <c:pt idx="4021">
                  <c:v>#N/A</c:v>
                </c:pt>
                <c:pt idx="4022">
                  <c:v>#N/A</c:v>
                </c:pt>
                <c:pt idx="4023">
                  <c:v>#N/A</c:v>
                </c:pt>
                <c:pt idx="4024">
                  <c:v>#N/A</c:v>
                </c:pt>
                <c:pt idx="4025">
                  <c:v>#N/A</c:v>
                </c:pt>
                <c:pt idx="4026">
                  <c:v>#N/A</c:v>
                </c:pt>
                <c:pt idx="4027">
                  <c:v>#N/A</c:v>
                </c:pt>
                <c:pt idx="4028">
                  <c:v>#N/A</c:v>
                </c:pt>
                <c:pt idx="4029">
                  <c:v>#N/A</c:v>
                </c:pt>
                <c:pt idx="4030">
                  <c:v>#N/A</c:v>
                </c:pt>
                <c:pt idx="4031">
                  <c:v>#N/A</c:v>
                </c:pt>
                <c:pt idx="4032">
                  <c:v>#N/A</c:v>
                </c:pt>
                <c:pt idx="4033">
                  <c:v>#N/A</c:v>
                </c:pt>
                <c:pt idx="4034">
                  <c:v>#N/A</c:v>
                </c:pt>
                <c:pt idx="4035">
                  <c:v>#N/A</c:v>
                </c:pt>
                <c:pt idx="4036">
                  <c:v>#N/A</c:v>
                </c:pt>
                <c:pt idx="4037">
                  <c:v>#N/A</c:v>
                </c:pt>
                <c:pt idx="4038">
                  <c:v>#N/A</c:v>
                </c:pt>
                <c:pt idx="4039">
                  <c:v>#N/A</c:v>
                </c:pt>
                <c:pt idx="4040">
                  <c:v>#N/A</c:v>
                </c:pt>
                <c:pt idx="4041">
                  <c:v>#N/A</c:v>
                </c:pt>
                <c:pt idx="4042">
                  <c:v>#N/A</c:v>
                </c:pt>
                <c:pt idx="4043">
                  <c:v>#N/A</c:v>
                </c:pt>
                <c:pt idx="4044">
                  <c:v>#N/A</c:v>
                </c:pt>
                <c:pt idx="4045">
                  <c:v>#N/A</c:v>
                </c:pt>
                <c:pt idx="4046">
                  <c:v>#N/A</c:v>
                </c:pt>
                <c:pt idx="4047">
                  <c:v>#N/A</c:v>
                </c:pt>
                <c:pt idx="4048">
                  <c:v>#N/A</c:v>
                </c:pt>
                <c:pt idx="4049">
                  <c:v>#N/A</c:v>
                </c:pt>
                <c:pt idx="4050">
                  <c:v>#N/A</c:v>
                </c:pt>
                <c:pt idx="4051">
                  <c:v>#N/A</c:v>
                </c:pt>
                <c:pt idx="4052">
                  <c:v>#N/A</c:v>
                </c:pt>
                <c:pt idx="4053">
                  <c:v>#N/A</c:v>
                </c:pt>
                <c:pt idx="4054">
                  <c:v>#N/A</c:v>
                </c:pt>
                <c:pt idx="4055">
                  <c:v>#N/A</c:v>
                </c:pt>
                <c:pt idx="4056">
                  <c:v>#N/A</c:v>
                </c:pt>
                <c:pt idx="4057">
                  <c:v>#N/A</c:v>
                </c:pt>
                <c:pt idx="4058">
                  <c:v>#N/A</c:v>
                </c:pt>
                <c:pt idx="4059">
                  <c:v>#N/A</c:v>
                </c:pt>
                <c:pt idx="4060">
                  <c:v>#N/A</c:v>
                </c:pt>
                <c:pt idx="4061">
                  <c:v>#N/A</c:v>
                </c:pt>
                <c:pt idx="4062">
                  <c:v>#N/A</c:v>
                </c:pt>
                <c:pt idx="4063">
                  <c:v>#N/A</c:v>
                </c:pt>
                <c:pt idx="4064">
                  <c:v>#N/A</c:v>
                </c:pt>
                <c:pt idx="4065">
                  <c:v>#N/A</c:v>
                </c:pt>
                <c:pt idx="4066">
                  <c:v>#N/A</c:v>
                </c:pt>
                <c:pt idx="4067">
                  <c:v>#N/A</c:v>
                </c:pt>
                <c:pt idx="4068">
                  <c:v>#N/A</c:v>
                </c:pt>
                <c:pt idx="4069">
                  <c:v>#N/A</c:v>
                </c:pt>
                <c:pt idx="4070">
                  <c:v>#N/A</c:v>
                </c:pt>
                <c:pt idx="4071">
                  <c:v>#N/A</c:v>
                </c:pt>
                <c:pt idx="4072">
                  <c:v>#N/A</c:v>
                </c:pt>
                <c:pt idx="4073">
                  <c:v>#N/A</c:v>
                </c:pt>
                <c:pt idx="4074">
                  <c:v>#N/A</c:v>
                </c:pt>
                <c:pt idx="4075">
                  <c:v>#N/A</c:v>
                </c:pt>
                <c:pt idx="4076">
                  <c:v>#N/A</c:v>
                </c:pt>
                <c:pt idx="4077">
                  <c:v>#N/A</c:v>
                </c:pt>
                <c:pt idx="4078">
                  <c:v>#N/A</c:v>
                </c:pt>
                <c:pt idx="4079">
                  <c:v>#N/A</c:v>
                </c:pt>
                <c:pt idx="4080">
                  <c:v>#N/A</c:v>
                </c:pt>
                <c:pt idx="4081">
                  <c:v>#N/A</c:v>
                </c:pt>
                <c:pt idx="4082">
                  <c:v>#N/A</c:v>
                </c:pt>
                <c:pt idx="4083">
                  <c:v>#N/A</c:v>
                </c:pt>
                <c:pt idx="4084">
                  <c:v>#N/A</c:v>
                </c:pt>
                <c:pt idx="4085">
                  <c:v>#N/A</c:v>
                </c:pt>
                <c:pt idx="4086">
                  <c:v>#N/A</c:v>
                </c:pt>
                <c:pt idx="4087">
                  <c:v>#N/A</c:v>
                </c:pt>
                <c:pt idx="4088">
                  <c:v>#N/A</c:v>
                </c:pt>
                <c:pt idx="4089">
                  <c:v>#N/A</c:v>
                </c:pt>
                <c:pt idx="4090">
                  <c:v>#N/A</c:v>
                </c:pt>
                <c:pt idx="4091">
                  <c:v>#N/A</c:v>
                </c:pt>
                <c:pt idx="4092">
                  <c:v>#N/A</c:v>
                </c:pt>
                <c:pt idx="4093">
                  <c:v>#N/A</c:v>
                </c:pt>
                <c:pt idx="4094">
                  <c:v>#N/A</c:v>
                </c:pt>
                <c:pt idx="4095">
                  <c:v>#N/A</c:v>
                </c:pt>
                <c:pt idx="4096">
                  <c:v>#N/A</c:v>
                </c:pt>
                <c:pt idx="4097">
                  <c:v>#N/A</c:v>
                </c:pt>
                <c:pt idx="4098">
                  <c:v>#N/A</c:v>
                </c:pt>
                <c:pt idx="4099">
                  <c:v>#N/A</c:v>
                </c:pt>
                <c:pt idx="4100">
                  <c:v>#N/A</c:v>
                </c:pt>
                <c:pt idx="4101">
                  <c:v>#N/A</c:v>
                </c:pt>
                <c:pt idx="4102">
                  <c:v>#N/A</c:v>
                </c:pt>
                <c:pt idx="4103">
                  <c:v>#N/A</c:v>
                </c:pt>
                <c:pt idx="4104">
                  <c:v>#N/A</c:v>
                </c:pt>
                <c:pt idx="4105">
                  <c:v>#N/A</c:v>
                </c:pt>
                <c:pt idx="4106">
                  <c:v>#N/A</c:v>
                </c:pt>
                <c:pt idx="4107">
                  <c:v>#N/A</c:v>
                </c:pt>
                <c:pt idx="4108">
                  <c:v>#N/A</c:v>
                </c:pt>
                <c:pt idx="4109">
                  <c:v>#N/A</c:v>
                </c:pt>
                <c:pt idx="4110">
                  <c:v>#N/A</c:v>
                </c:pt>
                <c:pt idx="4111">
                  <c:v>#N/A</c:v>
                </c:pt>
                <c:pt idx="4112">
                  <c:v>#N/A</c:v>
                </c:pt>
                <c:pt idx="4113">
                  <c:v>#N/A</c:v>
                </c:pt>
                <c:pt idx="4114">
                  <c:v>#N/A</c:v>
                </c:pt>
                <c:pt idx="4115">
                  <c:v>#N/A</c:v>
                </c:pt>
                <c:pt idx="4116">
                  <c:v>#N/A</c:v>
                </c:pt>
                <c:pt idx="4117">
                  <c:v>#N/A</c:v>
                </c:pt>
                <c:pt idx="4118">
                  <c:v>#N/A</c:v>
                </c:pt>
                <c:pt idx="4119">
                  <c:v>#N/A</c:v>
                </c:pt>
                <c:pt idx="4120">
                  <c:v>#N/A</c:v>
                </c:pt>
                <c:pt idx="4121">
                  <c:v>#N/A</c:v>
                </c:pt>
                <c:pt idx="4122">
                  <c:v>#N/A</c:v>
                </c:pt>
                <c:pt idx="4123">
                  <c:v>#N/A</c:v>
                </c:pt>
                <c:pt idx="4124">
                  <c:v>#N/A</c:v>
                </c:pt>
                <c:pt idx="4125">
                  <c:v>#N/A</c:v>
                </c:pt>
                <c:pt idx="4126">
                  <c:v>#N/A</c:v>
                </c:pt>
                <c:pt idx="4127">
                  <c:v>#N/A</c:v>
                </c:pt>
                <c:pt idx="4128">
                  <c:v>#N/A</c:v>
                </c:pt>
                <c:pt idx="4129">
                  <c:v>#N/A</c:v>
                </c:pt>
                <c:pt idx="4130">
                  <c:v>#N/A</c:v>
                </c:pt>
                <c:pt idx="4131">
                  <c:v>#N/A</c:v>
                </c:pt>
                <c:pt idx="4132">
                  <c:v>#N/A</c:v>
                </c:pt>
                <c:pt idx="4133">
                  <c:v>#N/A</c:v>
                </c:pt>
                <c:pt idx="4134">
                  <c:v>#N/A</c:v>
                </c:pt>
                <c:pt idx="4135">
                  <c:v>#N/A</c:v>
                </c:pt>
                <c:pt idx="4136">
                  <c:v>#N/A</c:v>
                </c:pt>
                <c:pt idx="4137">
                  <c:v>#N/A</c:v>
                </c:pt>
                <c:pt idx="4138">
                  <c:v>#N/A</c:v>
                </c:pt>
                <c:pt idx="4139">
                  <c:v>#N/A</c:v>
                </c:pt>
                <c:pt idx="4140">
                  <c:v>#N/A</c:v>
                </c:pt>
                <c:pt idx="4141">
                  <c:v>#N/A</c:v>
                </c:pt>
                <c:pt idx="4142">
                  <c:v>#N/A</c:v>
                </c:pt>
                <c:pt idx="4143">
                  <c:v>#N/A</c:v>
                </c:pt>
                <c:pt idx="4144">
                  <c:v>#N/A</c:v>
                </c:pt>
                <c:pt idx="4145">
                  <c:v>#N/A</c:v>
                </c:pt>
                <c:pt idx="4146">
                  <c:v>#N/A</c:v>
                </c:pt>
                <c:pt idx="4147">
                  <c:v>#N/A</c:v>
                </c:pt>
                <c:pt idx="4148">
                  <c:v>#N/A</c:v>
                </c:pt>
                <c:pt idx="4149">
                  <c:v>#N/A</c:v>
                </c:pt>
                <c:pt idx="4150">
                  <c:v>#N/A</c:v>
                </c:pt>
                <c:pt idx="4151">
                  <c:v>#N/A</c:v>
                </c:pt>
                <c:pt idx="4152">
                  <c:v>#N/A</c:v>
                </c:pt>
                <c:pt idx="4153">
                  <c:v>#N/A</c:v>
                </c:pt>
                <c:pt idx="4154">
                  <c:v>#N/A</c:v>
                </c:pt>
                <c:pt idx="4155">
                  <c:v>#N/A</c:v>
                </c:pt>
                <c:pt idx="4156">
                  <c:v>#N/A</c:v>
                </c:pt>
                <c:pt idx="4157">
                  <c:v>#N/A</c:v>
                </c:pt>
                <c:pt idx="4158">
                  <c:v>#N/A</c:v>
                </c:pt>
                <c:pt idx="4159">
                  <c:v>#N/A</c:v>
                </c:pt>
                <c:pt idx="4160">
                  <c:v>#N/A</c:v>
                </c:pt>
                <c:pt idx="4161">
                  <c:v>#N/A</c:v>
                </c:pt>
                <c:pt idx="4162">
                  <c:v>#N/A</c:v>
                </c:pt>
                <c:pt idx="4163">
                  <c:v>#N/A</c:v>
                </c:pt>
                <c:pt idx="4164">
                  <c:v>#N/A</c:v>
                </c:pt>
                <c:pt idx="4165">
                  <c:v>#N/A</c:v>
                </c:pt>
                <c:pt idx="4166">
                  <c:v>#N/A</c:v>
                </c:pt>
                <c:pt idx="4167">
                  <c:v>#N/A</c:v>
                </c:pt>
                <c:pt idx="4168">
                  <c:v>#N/A</c:v>
                </c:pt>
                <c:pt idx="4169">
                  <c:v>#N/A</c:v>
                </c:pt>
                <c:pt idx="4170">
                  <c:v>#N/A</c:v>
                </c:pt>
                <c:pt idx="4171">
                  <c:v>#N/A</c:v>
                </c:pt>
                <c:pt idx="4172">
                  <c:v>#N/A</c:v>
                </c:pt>
                <c:pt idx="4173">
                  <c:v>#N/A</c:v>
                </c:pt>
                <c:pt idx="4174">
                  <c:v>#N/A</c:v>
                </c:pt>
                <c:pt idx="4175">
                  <c:v>#N/A</c:v>
                </c:pt>
                <c:pt idx="4176">
                  <c:v>#N/A</c:v>
                </c:pt>
                <c:pt idx="4177">
                  <c:v>#N/A</c:v>
                </c:pt>
                <c:pt idx="4178">
                  <c:v>#N/A</c:v>
                </c:pt>
                <c:pt idx="4179">
                  <c:v>#N/A</c:v>
                </c:pt>
                <c:pt idx="4180">
                  <c:v>#N/A</c:v>
                </c:pt>
                <c:pt idx="4181">
                  <c:v>#N/A</c:v>
                </c:pt>
                <c:pt idx="4182">
                  <c:v>#N/A</c:v>
                </c:pt>
                <c:pt idx="4183">
                  <c:v>#N/A</c:v>
                </c:pt>
                <c:pt idx="4184">
                  <c:v>#N/A</c:v>
                </c:pt>
                <c:pt idx="4185">
                  <c:v>#N/A</c:v>
                </c:pt>
                <c:pt idx="4186">
                  <c:v>#N/A</c:v>
                </c:pt>
                <c:pt idx="4187">
                  <c:v>#N/A</c:v>
                </c:pt>
                <c:pt idx="4188">
                  <c:v>#N/A</c:v>
                </c:pt>
                <c:pt idx="4189">
                  <c:v>#N/A</c:v>
                </c:pt>
                <c:pt idx="4190">
                  <c:v>#N/A</c:v>
                </c:pt>
                <c:pt idx="4191">
                  <c:v>#N/A</c:v>
                </c:pt>
                <c:pt idx="4192">
                  <c:v>#N/A</c:v>
                </c:pt>
                <c:pt idx="4193">
                  <c:v>#N/A</c:v>
                </c:pt>
                <c:pt idx="4194">
                  <c:v>#N/A</c:v>
                </c:pt>
                <c:pt idx="4195">
                  <c:v>#N/A</c:v>
                </c:pt>
                <c:pt idx="4196">
                  <c:v>#N/A</c:v>
                </c:pt>
                <c:pt idx="4197">
                  <c:v>#N/A</c:v>
                </c:pt>
                <c:pt idx="4198">
                  <c:v>#N/A</c:v>
                </c:pt>
                <c:pt idx="4199">
                  <c:v>#N/A</c:v>
                </c:pt>
                <c:pt idx="4200">
                  <c:v>#N/A</c:v>
                </c:pt>
                <c:pt idx="4201">
                  <c:v>#N/A</c:v>
                </c:pt>
                <c:pt idx="4202">
                  <c:v>#N/A</c:v>
                </c:pt>
                <c:pt idx="4203">
                  <c:v>#N/A</c:v>
                </c:pt>
                <c:pt idx="4204">
                  <c:v>#N/A</c:v>
                </c:pt>
                <c:pt idx="4205">
                  <c:v>#N/A</c:v>
                </c:pt>
                <c:pt idx="4206">
                  <c:v>#N/A</c:v>
                </c:pt>
                <c:pt idx="4207">
                  <c:v>#N/A</c:v>
                </c:pt>
                <c:pt idx="4208">
                  <c:v>#N/A</c:v>
                </c:pt>
                <c:pt idx="4209">
                  <c:v>#N/A</c:v>
                </c:pt>
                <c:pt idx="4210">
                  <c:v>#N/A</c:v>
                </c:pt>
                <c:pt idx="4211">
                  <c:v>#N/A</c:v>
                </c:pt>
                <c:pt idx="4212">
                  <c:v>#N/A</c:v>
                </c:pt>
                <c:pt idx="4213">
                  <c:v>#N/A</c:v>
                </c:pt>
                <c:pt idx="4214">
                  <c:v>#N/A</c:v>
                </c:pt>
                <c:pt idx="4215">
                  <c:v>#N/A</c:v>
                </c:pt>
                <c:pt idx="4216">
                  <c:v>#N/A</c:v>
                </c:pt>
                <c:pt idx="4217">
                  <c:v>#N/A</c:v>
                </c:pt>
                <c:pt idx="4218">
                  <c:v>#N/A</c:v>
                </c:pt>
                <c:pt idx="4219">
                  <c:v>#N/A</c:v>
                </c:pt>
                <c:pt idx="4220">
                  <c:v>#N/A</c:v>
                </c:pt>
                <c:pt idx="4221">
                  <c:v>#N/A</c:v>
                </c:pt>
                <c:pt idx="4222">
                  <c:v>#N/A</c:v>
                </c:pt>
                <c:pt idx="4223">
                  <c:v>#N/A</c:v>
                </c:pt>
                <c:pt idx="4224">
                  <c:v>#N/A</c:v>
                </c:pt>
                <c:pt idx="4225">
                  <c:v>#N/A</c:v>
                </c:pt>
                <c:pt idx="4226">
                  <c:v>#N/A</c:v>
                </c:pt>
                <c:pt idx="4227">
                  <c:v>#N/A</c:v>
                </c:pt>
                <c:pt idx="4228">
                  <c:v>#N/A</c:v>
                </c:pt>
                <c:pt idx="4229">
                  <c:v>#N/A</c:v>
                </c:pt>
                <c:pt idx="4230">
                  <c:v>#N/A</c:v>
                </c:pt>
                <c:pt idx="4231">
                  <c:v>#N/A</c:v>
                </c:pt>
                <c:pt idx="4232">
                  <c:v>#N/A</c:v>
                </c:pt>
                <c:pt idx="4233">
                  <c:v>#N/A</c:v>
                </c:pt>
                <c:pt idx="4234">
                  <c:v>#N/A</c:v>
                </c:pt>
                <c:pt idx="4235">
                  <c:v>#N/A</c:v>
                </c:pt>
                <c:pt idx="4236">
                  <c:v>#N/A</c:v>
                </c:pt>
                <c:pt idx="4237">
                  <c:v>#N/A</c:v>
                </c:pt>
                <c:pt idx="4238">
                  <c:v>#N/A</c:v>
                </c:pt>
                <c:pt idx="4239">
                  <c:v>#N/A</c:v>
                </c:pt>
                <c:pt idx="4240">
                  <c:v>#N/A</c:v>
                </c:pt>
                <c:pt idx="4241">
                  <c:v>#N/A</c:v>
                </c:pt>
                <c:pt idx="4242">
                  <c:v>#N/A</c:v>
                </c:pt>
                <c:pt idx="4243">
                  <c:v>#N/A</c:v>
                </c:pt>
                <c:pt idx="4244">
                  <c:v>#N/A</c:v>
                </c:pt>
                <c:pt idx="4245">
                  <c:v>#N/A</c:v>
                </c:pt>
                <c:pt idx="4246">
                  <c:v>#N/A</c:v>
                </c:pt>
                <c:pt idx="4247">
                  <c:v>#N/A</c:v>
                </c:pt>
                <c:pt idx="4248">
                  <c:v>#N/A</c:v>
                </c:pt>
                <c:pt idx="4249">
                  <c:v>#N/A</c:v>
                </c:pt>
                <c:pt idx="4250">
                  <c:v>#N/A</c:v>
                </c:pt>
                <c:pt idx="4251">
                  <c:v>#N/A</c:v>
                </c:pt>
                <c:pt idx="4252">
                  <c:v>#N/A</c:v>
                </c:pt>
                <c:pt idx="4253">
                  <c:v>#N/A</c:v>
                </c:pt>
                <c:pt idx="4254">
                  <c:v>#N/A</c:v>
                </c:pt>
                <c:pt idx="4255">
                  <c:v>#N/A</c:v>
                </c:pt>
                <c:pt idx="4256">
                  <c:v>#N/A</c:v>
                </c:pt>
                <c:pt idx="4257">
                  <c:v>#N/A</c:v>
                </c:pt>
                <c:pt idx="4258">
                  <c:v>#N/A</c:v>
                </c:pt>
                <c:pt idx="4259">
                  <c:v>#N/A</c:v>
                </c:pt>
                <c:pt idx="4260">
                  <c:v>#N/A</c:v>
                </c:pt>
                <c:pt idx="4261">
                  <c:v>#N/A</c:v>
                </c:pt>
                <c:pt idx="4262">
                  <c:v>#N/A</c:v>
                </c:pt>
                <c:pt idx="4263">
                  <c:v>#N/A</c:v>
                </c:pt>
                <c:pt idx="4264">
                  <c:v>#N/A</c:v>
                </c:pt>
                <c:pt idx="4265">
                  <c:v>#N/A</c:v>
                </c:pt>
                <c:pt idx="4266">
                  <c:v>#N/A</c:v>
                </c:pt>
                <c:pt idx="4267">
                  <c:v>#N/A</c:v>
                </c:pt>
                <c:pt idx="4268">
                  <c:v>#N/A</c:v>
                </c:pt>
                <c:pt idx="4269">
                  <c:v>#N/A</c:v>
                </c:pt>
                <c:pt idx="4270">
                  <c:v>#N/A</c:v>
                </c:pt>
                <c:pt idx="4271">
                  <c:v>#N/A</c:v>
                </c:pt>
                <c:pt idx="4272">
                  <c:v>#N/A</c:v>
                </c:pt>
                <c:pt idx="4273">
                  <c:v>#N/A</c:v>
                </c:pt>
                <c:pt idx="4274">
                  <c:v>#N/A</c:v>
                </c:pt>
                <c:pt idx="4275">
                  <c:v>#N/A</c:v>
                </c:pt>
                <c:pt idx="4276">
                  <c:v>#N/A</c:v>
                </c:pt>
                <c:pt idx="4277">
                  <c:v>#N/A</c:v>
                </c:pt>
                <c:pt idx="4278">
                  <c:v>#N/A</c:v>
                </c:pt>
                <c:pt idx="4279">
                  <c:v>#N/A</c:v>
                </c:pt>
                <c:pt idx="4280">
                  <c:v>#N/A</c:v>
                </c:pt>
                <c:pt idx="4281">
                  <c:v>#N/A</c:v>
                </c:pt>
                <c:pt idx="4282">
                  <c:v>#N/A</c:v>
                </c:pt>
                <c:pt idx="4283">
                  <c:v>#N/A</c:v>
                </c:pt>
                <c:pt idx="4284">
                  <c:v>#N/A</c:v>
                </c:pt>
                <c:pt idx="4285">
                  <c:v>#N/A</c:v>
                </c:pt>
                <c:pt idx="4286">
                  <c:v>#N/A</c:v>
                </c:pt>
                <c:pt idx="4287">
                  <c:v>#N/A</c:v>
                </c:pt>
                <c:pt idx="4288">
                  <c:v>#N/A</c:v>
                </c:pt>
                <c:pt idx="4289">
                  <c:v>#N/A</c:v>
                </c:pt>
                <c:pt idx="4290">
                  <c:v>#N/A</c:v>
                </c:pt>
                <c:pt idx="4291">
                  <c:v>#N/A</c:v>
                </c:pt>
                <c:pt idx="4292">
                  <c:v>#N/A</c:v>
                </c:pt>
                <c:pt idx="4293">
                  <c:v>#N/A</c:v>
                </c:pt>
                <c:pt idx="4294">
                  <c:v>#N/A</c:v>
                </c:pt>
                <c:pt idx="4295">
                  <c:v>#N/A</c:v>
                </c:pt>
                <c:pt idx="4296">
                  <c:v>#N/A</c:v>
                </c:pt>
                <c:pt idx="4297">
                  <c:v>#N/A</c:v>
                </c:pt>
                <c:pt idx="4298">
                  <c:v>#N/A</c:v>
                </c:pt>
                <c:pt idx="4299">
                  <c:v>#N/A</c:v>
                </c:pt>
                <c:pt idx="4300">
                  <c:v>#N/A</c:v>
                </c:pt>
                <c:pt idx="4301">
                  <c:v>#N/A</c:v>
                </c:pt>
                <c:pt idx="4302">
                  <c:v>#N/A</c:v>
                </c:pt>
                <c:pt idx="4303">
                  <c:v>#N/A</c:v>
                </c:pt>
                <c:pt idx="4304">
                  <c:v>#N/A</c:v>
                </c:pt>
                <c:pt idx="4305">
                  <c:v>#N/A</c:v>
                </c:pt>
                <c:pt idx="4306">
                  <c:v>#N/A</c:v>
                </c:pt>
                <c:pt idx="4307">
                  <c:v>#N/A</c:v>
                </c:pt>
                <c:pt idx="4308">
                  <c:v>#N/A</c:v>
                </c:pt>
                <c:pt idx="4309">
                  <c:v>#N/A</c:v>
                </c:pt>
                <c:pt idx="4310">
                  <c:v>#N/A</c:v>
                </c:pt>
                <c:pt idx="4311">
                  <c:v>#N/A</c:v>
                </c:pt>
                <c:pt idx="4312">
                  <c:v>#N/A</c:v>
                </c:pt>
                <c:pt idx="4313">
                  <c:v>#N/A</c:v>
                </c:pt>
                <c:pt idx="4314">
                  <c:v>#N/A</c:v>
                </c:pt>
                <c:pt idx="4315">
                  <c:v>#N/A</c:v>
                </c:pt>
                <c:pt idx="4316">
                  <c:v>#N/A</c:v>
                </c:pt>
                <c:pt idx="4317">
                  <c:v>#N/A</c:v>
                </c:pt>
                <c:pt idx="4318">
                  <c:v>#N/A</c:v>
                </c:pt>
                <c:pt idx="4319">
                  <c:v>#N/A</c:v>
                </c:pt>
                <c:pt idx="4320">
                  <c:v>#N/A</c:v>
                </c:pt>
                <c:pt idx="4321">
                  <c:v>#N/A</c:v>
                </c:pt>
                <c:pt idx="4322">
                  <c:v>#N/A</c:v>
                </c:pt>
                <c:pt idx="4323">
                  <c:v>#N/A</c:v>
                </c:pt>
                <c:pt idx="4324">
                  <c:v>#N/A</c:v>
                </c:pt>
                <c:pt idx="4325">
                  <c:v>#N/A</c:v>
                </c:pt>
                <c:pt idx="4326">
                  <c:v>#N/A</c:v>
                </c:pt>
                <c:pt idx="4327">
                  <c:v>#N/A</c:v>
                </c:pt>
                <c:pt idx="4328">
                  <c:v>#N/A</c:v>
                </c:pt>
                <c:pt idx="4329">
                  <c:v>#N/A</c:v>
                </c:pt>
                <c:pt idx="4330">
                  <c:v>#N/A</c:v>
                </c:pt>
                <c:pt idx="4331">
                  <c:v>#N/A</c:v>
                </c:pt>
                <c:pt idx="4332">
                  <c:v>#N/A</c:v>
                </c:pt>
                <c:pt idx="4333">
                  <c:v>#N/A</c:v>
                </c:pt>
                <c:pt idx="4334">
                  <c:v>#N/A</c:v>
                </c:pt>
                <c:pt idx="4335">
                  <c:v>#N/A</c:v>
                </c:pt>
                <c:pt idx="4336">
                  <c:v>#N/A</c:v>
                </c:pt>
                <c:pt idx="4337">
                  <c:v>#N/A</c:v>
                </c:pt>
                <c:pt idx="4338">
                  <c:v>#N/A</c:v>
                </c:pt>
                <c:pt idx="4339">
                  <c:v>#N/A</c:v>
                </c:pt>
                <c:pt idx="4340">
                  <c:v>#N/A</c:v>
                </c:pt>
                <c:pt idx="4341">
                  <c:v>#N/A</c:v>
                </c:pt>
                <c:pt idx="4342">
                  <c:v>#N/A</c:v>
                </c:pt>
                <c:pt idx="4343">
                  <c:v>#N/A</c:v>
                </c:pt>
                <c:pt idx="4344">
                  <c:v>#N/A</c:v>
                </c:pt>
                <c:pt idx="4345">
                  <c:v>#N/A</c:v>
                </c:pt>
                <c:pt idx="4346">
                  <c:v>#N/A</c:v>
                </c:pt>
                <c:pt idx="4347">
                  <c:v>#N/A</c:v>
                </c:pt>
                <c:pt idx="4348">
                  <c:v>#N/A</c:v>
                </c:pt>
                <c:pt idx="4349">
                  <c:v>#N/A</c:v>
                </c:pt>
                <c:pt idx="4350">
                  <c:v>#N/A</c:v>
                </c:pt>
                <c:pt idx="4351">
                  <c:v>#N/A</c:v>
                </c:pt>
                <c:pt idx="4352">
                  <c:v>#N/A</c:v>
                </c:pt>
                <c:pt idx="4353">
                  <c:v>#N/A</c:v>
                </c:pt>
                <c:pt idx="4354">
                  <c:v>#N/A</c:v>
                </c:pt>
                <c:pt idx="4355">
                  <c:v>#N/A</c:v>
                </c:pt>
                <c:pt idx="4356">
                  <c:v>#N/A</c:v>
                </c:pt>
                <c:pt idx="4357">
                  <c:v>#N/A</c:v>
                </c:pt>
                <c:pt idx="4358">
                  <c:v>#N/A</c:v>
                </c:pt>
                <c:pt idx="4359">
                  <c:v>#N/A</c:v>
                </c:pt>
                <c:pt idx="4360">
                  <c:v>#N/A</c:v>
                </c:pt>
                <c:pt idx="4361">
                  <c:v>#N/A</c:v>
                </c:pt>
                <c:pt idx="4362">
                  <c:v>#N/A</c:v>
                </c:pt>
                <c:pt idx="4363">
                  <c:v>#N/A</c:v>
                </c:pt>
                <c:pt idx="4364">
                  <c:v>#N/A</c:v>
                </c:pt>
                <c:pt idx="4365">
                  <c:v>#N/A</c:v>
                </c:pt>
                <c:pt idx="4366">
                  <c:v>#N/A</c:v>
                </c:pt>
                <c:pt idx="4367">
                  <c:v>#N/A</c:v>
                </c:pt>
                <c:pt idx="4368">
                  <c:v>#N/A</c:v>
                </c:pt>
                <c:pt idx="4369">
                  <c:v>#N/A</c:v>
                </c:pt>
                <c:pt idx="4370">
                  <c:v>#N/A</c:v>
                </c:pt>
                <c:pt idx="4371">
                  <c:v>#N/A</c:v>
                </c:pt>
                <c:pt idx="4372">
                  <c:v>#N/A</c:v>
                </c:pt>
                <c:pt idx="4373">
                  <c:v>#N/A</c:v>
                </c:pt>
                <c:pt idx="4374">
                  <c:v>#N/A</c:v>
                </c:pt>
                <c:pt idx="4375">
                  <c:v>#N/A</c:v>
                </c:pt>
                <c:pt idx="4376">
                  <c:v>#N/A</c:v>
                </c:pt>
                <c:pt idx="4377">
                  <c:v>#N/A</c:v>
                </c:pt>
                <c:pt idx="4378">
                  <c:v>#N/A</c:v>
                </c:pt>
                <c:pt idx="4379">
                  <c:v>#N/A</c:v>
                </c:pt>
                <c:pt idx="4380">
                  <c:v>#N/A</c:v>
                </c:pt>
                <c:pt idx="4381">
                  <c:v>#N/A</c:v>
                </c:pt>
                <c:pt idx="4382">
                  <c:v>#N/A</c:v>
                </c:pt>
                <c:pt idx="4383">
                  <c:v>#N/A</c:v>
                </c:pt>
                <c:pt idx="4384">
                  <c:v>#N/A</c:v>
                </c:pt>
                <c:pt idx="4385">
                  <c:v>#N/A</c:v>
                </c:pt>
                <c:pt idx="4386">
                  <c:v>#N/A</c:v>
                </c:pt>
                <c:pt idx="4387">
                  <c:v>#N/A</c:v>
                </c:pt>
                <c:pt idx="4388">
                  <c:v>#N/A</c:v>
                </c:pt>
                <c:pt idx="4389">
                  <c:v>#N/A</c:v>
                </c:pt>
                <c:pt idx="4390">
                  <c:v>#N/A</c:v>
                </c:pt>
                <c:pt idx="4391">
                  <c:v>#N/A</c:v>
                </c:pt>
                <c:pt idx="4392">
                  <c:v>#N/A</c:v>
                </c:pt>
                <c:pt idx="4393">
                  <c:v>#N/A</c:v>
                </c:pt>
                <c:pt idx="4394">
                  <c:v>#N/A</c:v>
                </c:pt>
                <c:pt idx="4395">
                  <c:v>#N/A</c:v>
                </c:pt>
                <c:pt idx="4396">
                  <c:v>#N/A</c:v>
                </c:pt>
                <c:pt idx="4397">
                  <c:v>#N/A</c:v>
                </c:pt>
                <c:pt idx="4398">
                  <c:v>#N/A</c:v>
                </c:pt>
                <c:pt idx="4399">
                  <c:v>#N/A</c:v>
                </c:pt>
                <c:pt idx="4400">
                  <c:v>#N/A</c:v>
                </c:pt>
                <c:pt idx="4401">
                  <c:v>#N/A</c:v>
                </c:pt>
                <c:pt idx="4402">
                  <c:v>#N/A</c:v>
                </c:pt>
                <c:pt idx="4403">
                  <c:v>#N/A</c:v>
                </c:pt>
                <c:pt idx="4404">
                  <c:v>#N/A</c:v>
                </c:pt>
                <c:pt idx="4405">
                  <c:v>#N/A</c:v>
                </c:pt>
                <c:pt idx="4406">
                  <c:v>#N/A</c:v>
                </c:pt>
                <c:pt idx="4407">
                  <c:v>#N/A</c:v>
                </c:pt>
                <c:pt idx="4408">
                  <c:v>#N/A</c:v>
                </c:pt>
                <c:pt idx="4409">
                  <c:v>#N/A</c:v>
                </c:pt>
                <c:pt idx="4410">
                  <c:v>#N/A</c:v>
                </c:pt>
                <c:pt idx="4411">
                  <c:v>#N/A</c:v>
                </c:pt>
                <c:pt idx="4412">
                  <c:v>#N/A</c:v>
                </c:pt>
                <c:pt idx="4413">
                  <c:v>#N/A</c:v>
                </c:pt>
                <c:pt idx="4414">
                  <c:v>#N/A</c:v>
                </c:pt>
                <c:pt idx="4415">
                  <c:v>#N/A</c:v>
                </c:pt>
                <c:pt idx="4416">
                  <c:v>#N/A</c:v>
                </c:pt>
                <c:pt idx="4417">
                  <c:v>#N/A</c:v>
                </c:pt>
                <c:pt idx="4418">
                  <c:v>#N/A</c:v>
                </c:pt>
                <c:pt idx="4419">
                  <c:v>#N/A</c:v>
                </c:pt>
                <c:pt idx="4420">
                  <c:v>#N/A</c:v>
                </c:pt>
                <c:pt idx="4421">
                  <c:v>#N/A</c:v>
                </c:pt>
                <c:pt idx="4422">
                  <c:v>#N/A</c:v>
                </c:pt>
                <c:pt idx="4423">
                  <c:v>#N/A</c:v>
                </c:pt>
                <c:pt idx="4424">
                  <c:v>#N/A</c:v>
                </c:pt>
                <c:pt idx="4425">
                  <c:v>#N/A</c:v>
                </c:pt>
                <c:pt idx="4426">
                  <c:v>#N/A</c:v>
                </c:pt>
                <c:pt idx="4427">
                  <c:v>#N/A</c:v>
                </c:pt>
                <c:pt idx="4428">
                  <c:v>#N/A</c:v>
                </c:pt>
                <c:pt idx="4429">
                  <c:v>#N/A</c:v>
                </c:pt>
                <c:pt idx="4430">
                  <c:v>#N/A</c:v>
                </c:pt>
                <c:pt idx="4431">
                  <c:v>#N/A</c:v>
                </c:pt>
                <c:pt idx="4432">
                  <c:v>#N/A</c:v>
                </c:pt>
                <c:pt idx="4433">
                  <c:v>#N/A</c:v>
                </c:pt>
                <c:pt idx="4434">
                  <c:v>#N/A</c:v>
                </c:pt>
                <c:pt idx="4435">
                  <c:v>#N/A</c:v>
                </c:pt>
                <c:pt idx="4436">
                  <c:v>#N/A</c:v>
                </c:pt>
                <c:pt idx="4437">
                  <c:v>#N/A</c:v>
                </c:pt>
                <c:pt idx="4438">
                  <c:v>#N/A</c:v>
                </c:pt>
                <c:pt idx="4439">
                  <c:v>#N/A</c:v>
                </c:pt>
                <c:pt idx="4440">
                  <c:v>#N/A</c:v>
                </c:pt>
                <c:pt idx="4441">
                  <c:v>#N/A</c:v>
                </c:pt>
                <c:pt idx="4442">
                  <c:v>#N/A</c:v>
                </c:pt>
                <c:pt idx="4443">
                  <c:v>#N/A</c:v>
                </c:pt>
                <c:pt idx="4444">
                  <c:v>#N/A</c:v>
                </c:pt>
                <c:pt idx="4445">
                  <c:v>#N/A</c:v>
                </c:pt>
                <c:pt idx="4446">
                  <c:v>#N/A</c:v>
                </c:pt>
                <c:pt idx="4447">
                  <c:v>#N/A</c:v>
                </c:pt>
                <c:pt idx="4448">
                  <c:v>#N/A</c:v>
                </c:pt>
                <c:pt idx="4449">
                  <c:v>#N/A</c:v>
                </c:pt>
                <c:pt idx="4450">
                  <c:v>#N/A</c:v>
                </c:pt>
                <c:pt idx="4451">
                  <c:v>#N/A</c:v>
                </c:pt>
                <c:pt idx="4452">
                  <c:v>#N/A</c:v>
                </c:pt>
                <c:pt idx="4453">
                  <c:v>#N/A</c:v>
                </c:pt>
                <c:pt idx="4454">
                  <c:v>#N/A</c:v>
                </c:pt>
                <c:pt idx="4455">
                  <c:v>#N/A</c:v>
                </c:pt>
                <c:pt idx="4456">
                  <c:v>#N/A</c:v>
                </c:pt>
                <c:pt idx="4457">
                  <c:v>#N/A</c:v>
                </c:pt>
                <c:pt idx="4458">
                  <c:v>#N/A</c:v>
                </c:pt>
                <c:pt idx="4459">
                  <c:v>#N/A</c:v>
                </c:pt>
                <c:pt idx="4460">
                  <c:v>#N/A</c:v>
                </c:pt>
                <c:pt idx="4461">
                  <c:v>#N/A</c:v>
                </c:pt>
                <c:pt idx="4462">
                  <c:v>#N/A</c:v>
                </c:pt>
                <c:pt idx="4463">
                  <c:v>#N/A</c:v>
                </c:pt>
                <c:pt idx="4464">
                  <c:v>#N/A</c:v>
                </c:pt>
                <c:pt idx="4465">
                  <c:v>#N/A</c:v>
                </c:pt>
                <c:pt idx="4466">
                  <c:v>#N/A</c:v>
                </c:pt>
                <c:pt idx="4467">
                  <c:v>#N/A</c:v>
                </c:pt>
                <c:pt idx="4468">
                  <c:v>#N/A</c:v>
                </c:pt>
                <c:pt idx="4469">
                  <c:v>#N/A</c:v>
                </c:pt>
                <c:pt idx="4470">
                  <c:v>#N/A</c:v>
                </c:pt>
                <c:pt idx="4471">
                  <c:v>#N/A</c:v>
                </c:pt>
                <c:pt idx="4472">
                  <c:v>#N/A</c:v>
                </c:pt>
                <c:pt idx="4473">
                  <c:v>#N/A</c:v>
                </c:pt>
                <c:pt idx="4474">
                  <c:v>#N/A</c:v>
                </c:pt>
                <c:pt idx="4475">
                  <c:v>#N/A</c:v>
                </c:pt>
                <c:pt idx="4476">
                  <c:v>#N/A</c:v>
                </c:pt>
                <c:pt idx="4477">
                  <c:v>#N/A</c:v>
                </c:pt>
                <c:pt idx="4478">
                  <c:v>#N/A</c:v>
                </c:pt>
                <c:pt idx="4479">
                  <c:v>#N/A</c:v>
                </c:pt>
                <c:pt idx="4480">
                  <c:v>#N/A</c:v>
                </c:pt>
                <c:pt idx="4481">
                  <c:v>#N/A</c:v>
                </c:pt>
                <c:pt idx="4482">
                  <c:v>#N/A</c:v>
                </c:pt>
                <c:pt idx="4483">
                  <c:v>#N/A</c:v>
                </c:pt>
                <c:pt idx="4484">
                  <c:v>#N/A</c:v>
                </c:pt>
                <c:pt idx="4485">
                  <c:v>#N/A</c:v>
                </c:pt>
                <c:pt idx="4486">
                  <c:v>#N/A</c:v>
                </c:pt>
                <c:pt idx="4487">
                  <c:v>#N/A</c:v>
                </c:pt>
                <c:pt idx="4488">
                  <c:v>#N/A</c:v>
                </c:pt>
                <c:pt idx="4489">
                  <c:v>#N/A</c:v>
                </c:pt>
                <c:pt idx="4490">
                  <c:v>#N/A</c:v>
                </c:pt>
                <c:pt idx="4491">
                  <c:v>#N/A</c:v>
                </c:pt>
                <c:pt idx="4492">
                  <c:v>#N/A</c:v>
                </c:pt>
                <c:pt idx="4493">
                  <c:v>#N/A</c:v>
                </c:pt>
                <c:pt idx="4494">
                  <c:v>#N/A</c:v>
                </c:pt>
                <c:pt idx="4495">
                  <c:v>#N/A</c:v>
                </c:pt>
                <c:pt idx="4496">
                  <c:v>#N/A</c:v>
                </c:pt>
                <c:pt idx="4497">
                  <c:v>#N/A</c:v>
                </c:pt>
                <c:pt idx="4498">
                  <c:v>#N/A</c:v>
                </c:pt>
                <c:pt idx="4499">
                  <c:v>#N/A</c:v>
                </c:pt>
                <c:pt idx="4500">
                  <c:v>#N/A</c:v>
                </c:pt>
                <c:pt idx="4501">
                  <c:v>#N/A</c:v>
                </c:pt>
                <c:pt idx="4502">
                  <c:v>#N/A</c:v>
                </c:pt>
                <c:pt idx="4503">
                  <c:v>#N/A</c:v>
                </c:pt>
                <c:pt idx="4504">
                  <c:v>#N/A</c:v>
                </c:pt>
                <c:pt idx="4505">
                  <c:v>#N/A</c:v>
                </c:pt>
                <c:pt idx="4506">
                  <c:v>#N/A</c:v>
                </c:pt>
                <c:pt idx="4507">
                  <c:v>#N/A</c:v>
                </c:pt>
                <c:pt idx="4508">
                  <c:v>#N/A</c:v>
                </c:pt>
                <c:pt idx="4509">
                  <c:v>#N/A</c:v>
                </c:pt>
                <c:pt idx="4510">
                  <c:v>#N/A</c:v>
                </c:pt>
                <c:pt idx="4511">
                  <c:v>#N/A</c:v>
                </c:pt>
                <c:pt idx="4512">
                  <c:v>#N/A</c:v>
                </c:pt>
                <c:pt idx="4513">
                  <c:v>#N/A</c:v>
                </c:pt>
                <c:pt idx="4514">
                  <c:v>#N/A</c:v>
                </c:pt>
                <c:pt idx="4515">
                  <c:v>#N/A</c:v>
                </c:pt>
                <c:pt idx="4516">
                  <c:v>#N/A</c:v>
                </c:pt>
                <c:pt idx="4517">
                  <c:v>#N/A</c:v>
                </c:pt>
                <c:pt idx="4518">
                  <c:v>#N/A</c:v>
                </c:pt>
                <c:pt idx="4519">
                  <c:v>#N/A</c:v>
                </c:pt>
                <c:pt idx="4520">
                  <c:v>#N/A</c:v>
                </c:pt>
                <c:pt idx="4521">
                  <c:v>#N/A</c:v>
                </c:pt>
                <c:pt idx="4522">
                  <c:v>#N/A</c:v>
                </c:pt>
                <c:pt idx="4523">
                  <c:v>#N/A</c:v>
                </c:pt>
                <c:pt idx="4524">
                  <c:v>#N/A</c:v>
                </c:pt>
                <c:pt idx="4525">
                  <c:v>#N/A</c:v>
                </c:pt>
                <c:pt idx="4526">
                  <c:v>#N/A</c:v>
                </c:pt>
                <c:pt idx="4527">
                  <c:v>#N/A</c:v>
                </c:pt>
                <c:pt idx="4528">
                  <c:v>#N/A</c:v>
                </c:pt>
                <c:pt idx="4529">
                  <c:v>#N/A</c:v>
                </c:pt>
                <c:pt idx="4530">
                  <c:v>#N/A</c:v>
                </c:pt>
                <c:pt idx="4531">
                  <c:v>#N/A</c:v>
                </c:pt>
                <c:pt idx="4532">
                  <c:v>#N/A</c:v>
                </c:pt>
                <c:pt idx="4533">
                  <c:v>#N/A</c:v>
                </c:pt>
                <c:pt idx="4534">
                  <c:v>#N/A</c:v>
                </c:pt>
                <c:pt idx="4535">
                  <c:v>#N/A</c:v>
                </c:pt>
                <c:pt idx="4536">
                  <c:v>#N/A</c:v>
                </c:pt>
                <c:pt idx="4537">
                  <c:v>#N/A</c:v>
                </c:pt>
                <c:pt idx="4538">
                  <c:v>#N/A</c:v>
                </c:pt>
                <c:pt idx="4539">
                  <c:v>#N/A</c:v>
                </c:pt>
                <c:pt idx="4540">
                  <c:v>#N/A</c:v>
                </c:pt>
                <c:pt idx="4541">
                  <c:v>#N/A</c:v>
                </c:pt>
                <c:pt idx="4542">
                  <c:v>#N/A</c:v>
                </c:pt>
                <c:pt idx="4543">
                  <c:v>#N/A</c:v>
                </c:pt>
                <c:pt idx="4544">
                  <c:v>#N/A</c:v>
                </c:pt>
                <c:pt idx="4545">
                  <c:v>#N/A</c:v>
                </c:pt>
                <c:pt idx="4546">
                  <c:v>#N/A</c:v>
                </c:pt>
                <c:pt idx="4547">
                  <c:v>#N/A</c:v>
                </c:pt>
                <c:pt idx="4548">
                  <c:v>#N/A</c:v>
                </c:pt>
                <c:pt idx="4549">
                  <c:v>#N/A</c:v>
                </c:pt>
                <c:pt idx="4550">
                  <c:v>#N/A</c:v>
                </c:pt>
                <c:pt idx="4551">
                  <c:v>#N/A</c:v>
                </c:pt>
                <c:pt idx="4552">
                  <c:v>#N/A</c:v>
                </c:pt>
                <c:pt idx="4553">
                  <c:v>#N/A</c:v>
                </c:pt>
                <c:pt idx="4554">
                  <c:v>#N/A</c:v>
                </c:pt>
                <c:pt idx="4555">
                  <c:v>#N/A</c:v>
                </c:pt>
                <c:pt idx="4556">
                  <c:v>#N/A</c:v>
                </c:pt>
                <c:pt idx="4557">
                  <c:v>#N/A</c:v>
                </c:pt>
                <c:pt idx="4558">
                  <c:v>#N/A</c:v>
                </c:pt>
                <c:pt idx="4559">
                  <c:v>#N/A</c:v>
                </c:pt>
                <c:pt idx="4560">
                  <c:v>#N/A</c:v>
                </c:pt>
                <c:pt idx="4561">
                  <c:v>#N/A</c:v>
                </c:pt>
                <c:pt idx="4562">
                  <c:v>#N/A</c:v>
                </c:pt>
                <c:pt idx="4563">
                  <c:v>#N/A</c:v>
                </c:pt>
                <c:pt idx="4564">
                  <c:v>#N/A</c:v>
                </c:pt>
                <c:pt idx="4565">
                  <c:v>#N/A</c:v>
                </c:pt>
                <c:pt idx="4566">
                  <c:v>#N/A</c:v>
                </c:pt>
                <c:pt idx="4567">
                  <c:v>#N/A</c:v>
                </c:pt>
                <c:pt idx="4568">
                  <c:v>#N/A</c:v>
                </c:pt>
                <c:pt idx="4569">
                  <c:v>#N/A</c:v>
                </c:pt>
                <c:pt idx="4570">
                  <c:v>#N/A</c:v>
                </c:pt>
                <c:pt idx="4571">
                  <c:v>#N/A</c:v>
                </c:pt>
                <c:pt idx="4572">
                  <c:v>#N/A</c:v>
                </c:pt>
                <c:pt idx="4573">
                  <c:v>#N/A</c:v>
                </c:pt>
                <c:pt idx="4574">
                  <c:v>#N/A</c:v>
                </c:pt>
                <c:pt idx="4575">
                  <c:v>#N/A</c:v>
                </c:pt>
                <c:pt idx="4576">
                  <c:v>#N/A</c:v>
                </c:pt>
                <c:pt idx="4577">
                  <c:v>#N/A</c:v>
                </c:pt>
                <c:pt idx="4578">
                  <c:v>#N/A</c:v>
                </c:pt>
                <c:pt idx="4579">
                  <c:v>#N/A</c:v>
                </c:pt>
                <c:pt idx="4580">
                  <c:v>#N/A</c:v>
                </c:pt>
                <c:pt idx="4581">
                  <c:v>#N/A</c:v>
                </c:pt>
                <c:pt idx="4582">
                  <c:v>#N/A</c:v>
                </c:pt>
                <c:pt idx="4583">
                  <c:v>#N/A</c:v>
                </c:pt>
                <c:pt idx="4584">
                  <c:v>#N/A</c:v>
                </c:pt>
                <c:pt idx="4585">
                  <c:v>#N/A</c:v>
                </c:pt>
                <c:pt idx="4586">
                  <c:v>#N/A</c:v>
                </c:pt>
                <c:pt idx="4587">
                  <c:v>#N/A</c:v>
                </c:pt>
                <c:pt idx="4588">
                  <c:v>#N/A</c:v>
                </c:pt>
                <c:pt idx="4589">
                  <c:v>#N/A</c:v>
                </c:pt>
                <c:pt idx="4590">
                  <c:v>#N/A</c:v>
                </c:pt>
                <c:pt idx="4591">
                  <c:v>#N/A</c:v>
                </c:pt>
                <c:pt idx="4592">
                  <c:v>#N/A</c:v>
                </c:pt>
                <c:pt idx="4593">
                  <c:v>#N/A</c:v>
                </c:pt>
                <c:pt idx="4594">
                  <c:v>#N/A</c:v>
                </c:pt>
                <c:pt idx="4595">
                  <c:v>#N/A</c:v>
                </c:pt>
                <c:pt idx="4596">
                  <c:v>#N/A</c:v>
                </c:pt>
                <c:pt idx="4597">
                  <c:v>#N/A</c:v>
                </c:pt>
                <c:pt idx="4598">
                  <c:v>#N/A</c:v>
                </c:pt>
                <c:pt idx="4599">
                  <c:v>#N/A</c:v>
                </c:pt>
                <c:pt idx="4600">
                  <c:v>#N/A</c:v>
                </c:pt>
                <c:pt idx="4601">
                  <c:v>#N/A</c:v>
                </c:pt>
                <c:pt idx="4602">
                  <c:v>#N/A</c:v>
                </c:pt>
                <c:pt idx="4603">
                  <c:v>#N/A</c:v>
                </c:pt>
                <c:pt idx="4604">
                  <c:v>#N/A</c:v>
                </c:pt>
                <c:pt idx="4605">
                  <c:v>#N/A</c:v>
                </c:pt>
                <c:pt idx="4606">
                  <c:v>#N/A</c:v>
                </c:pt>
                <c:pt idx="4607">
                  <c:v>#N/A</c:v>
                </c:pt>
                <c:pt idx="4608">
                  <c:v>#N/A</c:v>
                </c:pt>
                <c:pt idx="4609">
                  <c:v>#N/A</c:v>
                </c:pt>
                <c:pt idx="4610">
                  <c:v>#N/A</c:v>
                </c:pt>
                <c:pt idx="4611">
                  <c:v>#N/A</c:v>
                </c:pt>
                <c:pt idx="4612">
                  <c:v>#N/A</c:v>
                </c:pt>
                <c:pt idx="4613">
                  <c:v>#N/A</c:v>
                </c:pt>
                <c:pt idx="4614">
                  <c:v>#N/A</c:v>
                </c:pt>
                <c:pt idx="4615">
                  <c:v>#N/A</c:v>
                </c:pt>
                <c:pt idx="4616">
                  <c:v>#N/A</c:v>
                </c:pt>
                <c:pt idx="4617">
                  <c:v>#N/A</c:v>
                </c:pt>
                <c:pt idx="4618">
                  <c:v>#N/A</c:v>
                </c:pt>
                <c:pt idx="4619">
                  <c:v>#N/A</c:v>
                </c:pt>
                <c:pt idx="4620">
                  <c:v>#N/A</c:v>
                </c:pt>
                <c:pt idx="4621">
                  <c:v>#N/A</c:v>
                </c:pt>
                <c:pt idx="4622">
                  <c:v>#N/A</c:v>
                </c:pt>
                <c:pt idx="4623">
                  <c:v>#N/A</c:v>
                </c:pt>
                <c:pt idx="4624">
                  <c:v>#N/A</c:v>
                </c:pt>
                <c:pt idx="4625">
                  <c:v>#N/A</c:v>
                </c:pt>
                <c:pt idx="4626">
                  <c:v>#N/A</c:v>
                </c:pt>
                <c:pt idx="4627">
                  <c:v>#N/A</c:v>
                </c:pt>
                <c:pt idx="4628">
                  <c:v>#N/A</c:v>
                </c:pt>
                <c:pt idx="4629">
                  <c:v>#N/A</c:v>
                </c:pt>
                <c:pt idx="4630">
                  <c:v>#N/A</c:v>
                </c:pt>
                <c:pt idx="4631">
                  <c:v>#N/A</c:v>
                </c:pt>
                <c:pt idx="4632">
                  <c:v>#N/A</c:v>
                </c:pt>
                <c:pt idx="4633">
                  <c:v>#N/A</c:v>
                </c:pt>
                <c:pt idx="4634">
                  <c:v>#N/A</c:v>
                </c:pt>
                <c:pt idx="4635">
                  <c:v>#N/A</c:v>
                </c:pt>
                <c:pt idx="4636">
                  <c:v>#N/A</c:v>
                </c:pt>
                <c:pt idx="4637">
                  <c:v>#N/A</c:v>
                </c:pt>
                <c:pt idx="4638">
                  <c:v>#N/A</c:v>
                </c:pt>
                <c:pt idx="4639">
                  <c:v>#N/A</c:v>
                </c:pt>
                <c:pt idx="4640">
                  <c:v>#N/A</c:v>
                </c:pt>
                <c:pt idx="4641">
                  <c:v>#N/A</c:v>
                </c:pt>
                <c:pt idx="4642">
                  <c:v>#N/A</c:v>
                </c:pt>
                <c:pt idx="4643">
                  <c:v>#N/A</c:v>
                </c:pt>
                <c:pt idx="4644">
                  <c:v>#N/A</c:v>
                </c:pt>
                <c:pt idx="4645">
                  <c:v>#N/A</c:v>
                </c:pt>
                <c:pt idx="4646">
                  <c:v>#N/A</c:v>
                </c:pt>
                <c:pt idx="4647">
                  <c:v>#N/A</c:v>
                </c:pt>
                <c:pt idx="4648">
                  <c:v>#N/A</c:v>
                </c:pt>
                <c:pt idx="4649">
                  <c:v>#N/A</c:v>
                </c:pt>
                <c:pt idx="4650">
                  <c:v>#N/A</c:v>
                </c:pt>
                <c:pt idx="4651">
                  <c:v>#N/A</c:v>
                </c:pt>
                <c:pt idx="4652">
                  <c:v>#N/A</c:v>
                </c:pt>
                <c:pt idx="4653">
                  <c:v>#N/A</c:v>
                </c:pt>
                <c:pt idx="4654">
                  <c:v>#N/A</c:v>
                </c:pt>
                <c:pt idx="4655">
                  <c:v>#N/A</c:v>
                </c:pt>
                <c:pt idx="4656">
                  <c:v>#N/A</c:v>
                </c:pt>
                <c:pt idx="4657">
                  <c:v>#N/A</c:v>
                </c:pt>
                <c:pt idx="4658">
                  <c:v>#N/A</c:v>
                </c:pt>
                <c:pt idx="4659">
                  <c:v>#N/A</c:v>
                </c:pt>
                <c:pt idx="4660">
                  <c:v>#N/A</c:v>
                </c:pt>
                <c:pt idx="4661">
                  <c:v>#N/A</c:v>
                </c:pt>
                <c:pt idx="4662">
                  <c:v>#N/A</c:v>
                </c:pt>
                <c:pt idx="4663">
                  <c:v>#N/A</c:v>
                </c:pt>
                <c:pt idx="4664">
                  <c:v>#N/A</c:v>
                </c:pt>
                <c:pt idx="4665">
                  <c:v>#N/A</c:v>
                </c:pt>
                <c:pt idx="4666">
                  <c:v>#N/A</c:v>
                </c:pt>
                <c:pt idx="4667">
                  <c:v>#N/A</c:v>
                </c:pt>
                <c:pt idx="4668">
                  <c:v>#N/A</c:v>
                </c:pt>
                <c:pt idx="4669">
                  <c:v>#N/A</c:v>
                </c:pt>
                <c:pt idx="4670">
                  <c:v>#N/A</c:v>
                </c:pt>
                <c:pt idx="4671">
                  <c:v>#N/A</c:v>
                </c:pt>
                <c:pt idx="4672">
                  <c:v>#N/A</c:v>
                </c:pt>
                <c:pt idx="4673">
                  <c:v>#N/A</c:v>
                </c:pt>
                <c:pt idx="4674">
                  <c:v>#N/A</c:v>
                </c:pt>
                <c:pt idx="4675">
                  <c:v>#N/A</c:v>
                </c:pt>
                <c:pt idx="4676">
                  <c:v>#N/A</c:v>
                </c:pt>
                <c:pt idx="4677">
                  <c:v>#N/A</c:v>
                </c:pt>
                <c:pt idx="4678">
                  <c:v>#N/A</c:v>
                </c:pt>
                <c:pt idx="4679">
                  <c:v>#N/A</c:v>
                </c:pt>
                <c:pt idx="4680">
                  <c:v>#N/A</c:v>
                </c:pt>
                <c:pt idx="4681">
                  <c:v>#N/A</c:v>
                </c:pt>
                <c:pt idx="4682">
                  <c:v>#N/A</c:v>
                </c:pt>
                <c:pt idx="4683">
                  <c:v>#N/A</c:v>
                </c:pt>
                <c:pt idx="4684">
                  <c:v>#N/A</c:v>
                </c:pt>
                <c:pt idx="4685">
                  <c:v>#N/A</c:v>
                </c:pt>
                <c:pt idx="4686">
                  <c:v>#N/A</c:v>
                </c:pt>
                <c:pt idx="4687">
                  <c:v>#N/A</c:v>
                </c:pt>
                <c:pt idx="4688">
                  <c:v>#N/A</c:v>
                </c:pt>
                <c:pt idx="4689">
                  <c:v>#N/A</c:v>
                </c:pt>
                <c:pt idx="4690">
                  <c:v>#N/A</c:v>
                </c:pt>
                <c:pt idx="4691">
                  <c:v>#N/A</c:v>
                </c:pt>
                <c:pt idx="4692">
                  <c:v>#N/A</c:v>
                </c:pt>
                <c:pt idx="4693">
                  <c:v>#N/A</c:v>
                </c:pt>
                <c:pt idx="4694">
                  <c:v>#N/A</c:v>
                </c:pt>
                <c:pt idx="4695">
                  <c:v>#N/A</c:v>
                </c:pt>
                <c:pt idx="4696">
                  <c:v>#N/A</c:v>
                </c:pt>
                <c:pt idx="4697">
                  <c:v>#N/A</c:v>
                </c:pt>
                <c:pt idx="4698">
                  <c:v>#N/A</c:v>
                </c:pt>
                <c:pt idx="4699">
                  <c:v>#N/A</c:v>
                </c:pt>
                <c:pt idx="4700">
                  <c:v>#N/A</c:v>
                </c:pt>
                <c:pt idx="4701">
                  <c:v>#N/A</c:v>
                </c:pt>
                <c:pt idx="4702">
                  <c:v>#N/A</c:v>
                </c:pt>
                <c:pt idx="4703">
                  <c:v>#N/A</c:v>
                </c:pt>
                <c:pt idx="4704">
                  <c:v>#N/A</c:v>
                </c:pt>
                <c:pt idx="4705">
                  <c:v>#N/A</c:v>
                </c:pt>
                <c:pt idx="4706">
                  <c:v>#N/A</c:v>
                </c:pt>
                <c:pt idx="4707">
                  <c:v>#N/A</c:v>
                </c:pt>
                <c:pt idx="4708">
                  <c:v>#N/A</c:v>
                </c:pt>
                <c:pt idx="4709">
                  <c:v>#N/A</c:v>
                </c:pt>
                <c:pt idx="4710">
                  <c:v>#N/A</c:v>
                </c:pt>
                <c:pt idx="4711">
                  <c:v>#N/A</c:v>
                </c:pt>
                <c:pt idx="4712">
                  <c:v>#N/A</c:v>
                </c:pt>
                <c:pt idx="4713">
                  <c:v>#N/A</c:v>
                </c:pt>
                <c:pt idx="4714">
                  <c:v>#N/A</c:v>
                </c:pt>
                <c:pt idx="4715">
                  <c:v>#N/A</c:v>
                </c:pt>
                <c:pt idx="4716">
                  <c:v>#N/A</c:v>
                </c:pt>
                <c:pt idx="4717">
                  <c:v>#N/A</c:v>
                </c:pt>
                <c:pt idx="4718">
                  <c:v>#N/A</c:v>
                </c:pt>
                <c:pt idx="4719">
                  <c:v>#N/A</c:v>
                </c:pt>
                <c:pt idx="4720">
                  <c:v>#N/A</c:v>
                </c:pt>
                <c:pt idx="4721">
                  <c:v>#N/A</c:v>
                </c:pt>
                <c:pt idx="4722">
                  <c:v>#N/A</c:v>
                </c:pt>
                <c:pt idx="4723">
                  <c:v>#N/A</c:v>
                </c:pt>
                <c:pt idx="4724">
                  <c:v>#N/A</c:v>
                </c:pt>
                <c:pt idx="4725">
                  <c:v>#N/A</c:v>
                </c:pt>
                <c:pt idx="4726">
                  <c:v>#N/A</c:v>
                </c:pt>
                <c:pt idx="4727">
                  <c:v>#N/A</c:v>
                </c:pt>
                <c:pt idx="4728">
                  <c:v>#N/A</c:v>
                </c:pt>
                <c:pt idx="4729">
                  <c:v>#N/A</c:v>
                </c:pt>
                <c:pt idx="4730">
                  <c:v>#N/A</c:v>
                </c:pt>
                <c:pt idx="4731">
                  <c:v>#N/A</c:v>
                </c:pt>
                <c:pt idx="4732">
                  <c:v>#N/A</c:v>
                </c:pt>
                <c:pt idx="4733">
                  <c:v>#N/A</c:v>
                </c:pt>
                <c:pt idx="4734">
                  <c:v>#N/A</c:v>
                </c:pt>
                <c:pt idx="4735">
                  <c:v>#N/A</c:v>
                </c:pt>
                <c:pt idx="4736">
                  <c:v>#N/A</c:v>
                </c:pt>
                <c:pt idx="4737">
                  <c:v>#N/A</c:v>
                </c:pt>
                <c:pt idx="4738">
                  <c:v>#N/A</c:v>
                </c:pt>
                <c:pt idx="4739">
                  <c:v>#N/A</c:v>
                </c:pt>
                <c:pt idx="4740">
                  <c:v>#N/A</c:v>
                </c:pt>
                <c:pt idx="4741">
                  <c:v>#N/A</c:v>
                </c:pt>
                <c:pt idx="4742">
                  <c:v>#N/A</c:v>
                </c:pt>
                <c:pt idx="4743">
                  <c:v>#N/A</c:v>
                </c:pt>
                <c:pt idx="4744">
                  <c:v>#N/A</c:v>
                </c:pt>
                <c:pt idx="4745">
                  <c:v>#N/A</c:v>
                </c:pt>
                <c:pt idx="4746">
                  <c:v>#N/A</c:v>
                </c:pt>
                <c:pt idx="4747">
                  <c:v>#N/A</c:v>
                </c:pt>
                <c:pt idx="4748">
                  <c:v>#N/A</c:v>
                </c:pt>
                <c:pt idx="4749">
                  <c:v>#N/A</c:v>
                </c:pt>
                <c:pt idx="4750">
                  <c:v>#N/A</c:v>
                </c:pt>
                <c:pt idx="4751">
                  <c:v>#N/A</c:v>
                </c:pt>
                <c:pt idx="4752">
                  <c:v>#N/A</c:v>
                </c:pt>
                <c:pt idx="4753">
                  <c:v>#N/A</c:v>
                </c:pt>
                <c:pt idx="4754">
                  <c:v>#N/A</c:v>
                </c:pt>
                <c:pt idx="4755">
                  <c:v>#N/A</c:v>
                </c:pt>
                <c:pt idx="4756">
                  <c:v>#N/A</c:v>
                </c:pt>
                <c:pt idx="4757">
                  <c:v>#N/A</c:v>
                </c:pt>
                <c:pt idx="4758">
                  <c:v>#N/A</c:v>
                </c:pt>
                <c:pt idx="4759">
                  <c:v>#N/A</c:v>
                </c:pt>
                <c:pt idx="4760">
                  <c:v>#N/A</c:v>
                </c:pt>
                <c:pt idx="4761">
                  <c:v>#N/A</c:v>
                </c:pt>
                <c:pt idx="4762">
                  <c:v>#N/A</c:v>
                </c:pt>
                <c:pt idx="4763">
                  <c:v>#N/A</c:v>
                </c:pt>
                <c:pt idx="4764">
                  <c:v>#N/A</c:v>
                </c:pt>
                <c:pt idx="4765">
                  <c:v>#N/A</c:v>
                </c:pt>
                <c:pt idx="4766">
                  <c:v>#N/A</c:v>
                </c:pt>
                <c:pt idx="4767">
                  <c:v>#N/A</c:v>
                </c:pt>
                <c:pt idx="4768">
                  <c:v>#N/A</c:v>
                </c:pt>
                <c:pt idx="4769">
                  <c:v>#N/A</c:v>
                </c:pt>
                <c:pt idx="4770">
                  <c:v>#N/A</c:v>
                </c:pt>
                <c:pt idx="4771">
                  <c:v>#N/A</c:v>
                </c:pt>
                <c:pt idx="4772">
                  <c:v>#N/A</c:v>
                </c:pt>
                <c:pt idx="4773">
                  <c:v>#N/A</c:v>
                </c:pt>
                <c:pt idx="4774">
                  <c:v>#N/A</c:v>
                </c:pt>
                <c:pt idx="4775">
                  <c:v>#N/A</c:v>
                </c:pt>
                <c:pt idx="4776">
                  <c:v>#N/A</c:v>
                </c:pt>
                <c:pt idx="4777">
                  <c:v>#N/A</c:v>
                </c:pt>
                <c:pt idx="4778">
                  <c:v>#N/A</c:v>
                </c:pt>
                <c:pt idx="4779">
                  <c:v>#N/A</c:v>
                </c:pt>
                <c:pt idx="4780">
                  <c:v>#N/A</c:v>
                </c:pt>
                <c:pt idx="4781">
                  <c:v>#N/A</c:v>
                </c:pt>
                <c:pt idx="4782">
                  <c:v>#N/A</c:v>
                </c:pt>
                <c:pt idx="4783">
                  <c:v>#N/A</c:v>
                </c:pt>
                <c:pt idx="4784">
                  <c:v>#N/A</c:v>
                </c:pt>
                <c:pt idx="4785">
                  <c:v>#N/A</c:v>
                </c:pt>
                <c:pt idx="4786">
                  <c:v>#N/A</c:v>
                </c:pt>
                <c:pt idx="4787">
                  <c:v>#N/A</c:v>
                </c:pt>
                <c:pt idx="4788">
                  <c:v>#N/A</c:v>
                </c:pt>
                <c:pt idx="4789">
                  <c:v>#N/A</c:v>
                </c:pt>
                <c:pt idx="4790">
                  <c:v>#N/A</c:v>
                </c:pt>
                <c:pt idx="4791">
                  <c:v>#N/A</c:v>
                </c:pt>
                <c:pt idx="4792">
                  <c:v>#N/A</c:v>
                </c:pt>
                <c:pt idx="4793">
                  <c:v>#N/A</c:v>
                </c:pt>
                <c:pt idx="4794">
                  <c:v>#N/A</c:v>
                </c:pt>
                <c:pt idx="4795">
                  <c:v>#N/A</c:v>
                </c:pt>
                <c:pt idx="4796">
                  <c:v>#N/A</c:v>
                </c:pt>
                <c:pt idx="4797">
                  <c:v>#N/A</c:v>
                </c:pt>
                <c:pt idx="4798">
                  <c:v>#N/A</c:v>
                </c:pt>
                <c:pt idx="4799">
                  <c:v>#N/A</c:v>
                </c:pt>
                <c:pt idx="4800">
                  <c:v>#N/A</c:v>
                </c:pt>
                <c:pt idx="4801">
                  <c:v>#N/A</c:v>
                </c:pt>
                <c:pt idx="4802">
                  <c:v>#N/A</c:v>
                </c:pt>
                <c:pt idx="4803">
                  <c:v>#N/A</c:v>
                </c:pt>
                <c:pt idx="4804">
                  <c:v>#N/A</c:v>
                </c:pt>
                <c:pt idx="4805">
                  <c:v>#N/A</c:v>
                </c:pt>
                <c:pt idx="4806">
                  <c:v>#N/A</c:v>
                </c:pt>
                <c:pt idx="4807">
                  <c:v>#N/A</c:v>
                </c:pt>
                <c:pt idx="4808">
                  <c:v>#N/A</c:v>
                </c:pt>
                <c:pt idx="4809">
                  <c:v>#N/A</c:v>
                </c:pt>
                <c:pt idx="4810">
                  <c:v>#N/A</c:v>
                </c:pt>
                <c:pt idx="4811">
                  <c:v>#N/A</c:v>
                </c:pt>
                <c:pt idx="4812">
                  <c:v>#N/A</c:v>
                </c:pt>
                <c:pt idx="4813">
                  <c:v>#N/A</c:v>
                </c:pt>
                <c:pt idx="4814">
                  <c:v>#N/A</c:v>
                </c:pt>
                <c:pt idx="4815">
                  <c:v>#N/A</c:v>
                </c:pt>
                <c:pt idx="4816">
                  <c:v>#N/A</c:v>
                </c:pt>
                <c:pt idx="4817">
                  <c:v>#N/A</c:v>
                </c:pt>
                <c:pt idx="4818">
                  <c:v>#N/A</c:v>
                </c:pt>
                <c:pt idx="4819">
                  <c:v>#N/A</c:v>
                </c:pt>
                <c:pt idx="4820">
                  <c:v>#N/A</c:v>
                </c:pt>
                <c:pt idx="4821">
                  <c:v>#N/A</c:v>
                </c:pt>
                <c:pt idx="4822">
                  <c:v>#N/A</c:v>
                </c:pt>
                <c:pt idx="4823">
                  <c:v>#N/A</c:v>
                </c:pt>
                <c:pt idx="4824">
                  <c:v>#N/A</c:v>
                </c:pt>
                <c:pt idx="4825">
                  <c:v>#N/A</c:v>
                </c:pt>
                <c:pt idx="4826">
                  <c:v>#N/A</c:v>
                </c:pt>
                <c:pt idx="4827">
                  <c:v>#N/A</c:v>
                </c:pt>
                <c:pt idx="4828">
                  <c:v>#N/A</c:v>
                </c:pt>
                <c:pt idx="4829">
                  <c:v>#N/A</c:v>
                </c:pt>
                <c:pt idx="4830">
                  <c:v>#N/A</c:v>
                </c:pt>
                <c:pt idx="4831">
                  <c:v>#N/A</c:v>
                </c:pt>
                <c:pt idx="4832">
                  <c:v>#N/A</c:v>
                </c:pt>
                <c:pt idx="4833">
                  <c:v>#N/A</c:v>
                </c:pt>
                <c:pt idx="4834">
                  <c:v>#N/A</c:v>
                </c:pt>
                <c:pt idx="4835">
                  <c:v>#N/A</c:v>
                </c:pt>
                <c:pt idx="4836">
                  <c:v>#N/A</c:v>
                </c:pt>
                <c:pt idx="4837">
                  <c:v>#N/A</c:v>
                </c:pt>
                <c:pt idx="4838">
                  <c:v>#N/A</c:v>
                </c:pt>
                <c:pt idx="4839">
                  <c:v>#N/A</c:v>
                </c:pt>
                <c:pt idx="4840">
                  <c:v>#N/A</c:v>
                </c:pt>
                <c:pt idx="4841">
                  <c:v>#N/A</c:v>
                </c:pt>
                <c:pt idx="4842">
                  <c:v>#N/A</c:v>
                </c:pt>
                <c:pt idx="4843">
                  <c:v>#N/A</c:v>
                </c:pt>
                <c:pt idx="4844">
                  <c:v>#N/A</c:v>
                </c:pt>
                <c:pt idx="4845">
                  <c:v>#N/A</c:v>
                </c:pt>
                <c:pt idx="4846">
                  <c:v>#N/A</c:v>
                </c:pt>
                <c:pt idx="4847">
                  <c:v>#N/A</c:v>
                </c:pt>
                <c:pt idx="4848">
                  <c:v>#N/A</c:v>
                </c:pt>
                <c:pt idx="4849">
                  <c:v>#N/A</c:v>
                </c:pt>
                <c:pt idx="4850">
                  <c:v>#N/A</c:v>
                </c:pt>
                <c:pt idx="4851">
                  <c:v>#N/A</c:v>
                </c:pt>
                <c:pt idx="4852">
                  <c:v>#N/A</c:v>
                </c:pt>
                <c:pt idx="4853">
                  <c:v>#N/A</c:v>
                </c:pt>
                <c:pt idx="4854">
                  <c:v>#N/A</c:v>
                </c:pt>
                <c:pt idx="4855">
                  <c:v>#N/A</c:v>
                </c:pt>
                <c:pt idx="4856">
                  <c:v>#N/A</c:v>
                </c:pt>
                <c:pt idx="4857">
                  <c:v>#N/A</c:v>
                </c:pt>
                <c:pt idx="4858">
                  <c:v>#N/A</c:v>
                </c:pt>
                <c:pt idx="4859">
                  <c:v>#N/A</c:v>
                </c:pt>
                <c:pt idx="4860">
                  <c:v>#N/A</c:v>
                </c:pt>
                <c:pt idx="4861">
                  <c:v>#N/A</c:v>
                </c:pt>
                <c:pt idx="4862">
                  <c:v>#N/A</c:v>
                </c:pt>
                <c:pt idx="4863">
                  <c:v>#N/A</c:v>
                </c:pt>
                <c:pt idx="4864">
                  <c:v>#N/A</c:v>
                </c:pt>
                <c:pt idx="4865">
                  <c:v>#N/A</c:v>
                </c:pt>
                <c:pt idx="4866">
                  <c:v>#N/A</c:v>
                </c:pt>
                <c:pt idx="4867">
                  <c:v>#N/A</c:v>
                </c:pt>
                <c:pt idx="4868">
                  <c:v>#N/A</c:v>
                </c:pt>
                <c:pt idx="4869">
                  <c:v>#N/A</c:v>
                </c:pt>
                <c:pt idx="4870">
                  <c:v>#N/A</c:v>
                </c:pt>
                <c:pt idx="4871">
                  <c:v>#N/A</c:v>
                </c:pt>
                <c:pt idx="4872">
                  <c:v>#N/A</c:v>
                </c:pt>
                <c:pt idx="4873">
                  <c:v>#N/A</c:v>
                </c:pt>
                <c:pt idx="4874">
                  <c:v>#N/A</c:v>
                </c:pt>
                <c:pt idx="4875">
                  <c:v>#N/A</c:v>
                </c:pt>
                <c:pt idx="4876">
                  <c:v>#N/A</c:v>
                </c:pt>
                <c:pt idx="4877">
                  <c:v>#N/A</c:v>
                </c:pt>
                <c:pt idx="4878">
                  <c:v>#N/A</c:v>
                </c:pt>
                <c:pt idx="4879">
                  <c:v>#N/A</c:v>
                </c:pt>
                <c:pt idx="4880">
                  <c:v>#N/A</c:v>
                </c:pt>
                <c:pt idx="4881">
                  <c:v>#N/A</c:v>
                </c:pt>
                <c:pt idx="4882">
                  <c:v>#N/A</c:v>
                </c:pt>
                <c:pt idx="4883">
                  <c:v>#N/A</c:v>
                </c:pt>
                <c:pt idx="4884">
                  <c:v>#N/A</c:v>
                </c:pt>
                <c:pt idx="4885">
                  <c:v>#N/A</c:v>
                </c:pt>
                <c:pt idx="4886">
                  <c:v>#N/A</c:v>
                </c:pt>
                <c:pt idx="4887">
                  <c:v>#N/A</c:v>
                </c:pt>
                <c:pt idx="4888">
                  <c:v>#N/A</c:v>
                </c:pt>
                <c:pt idx="4889">
                  <c:v>#N/A</c:v>
                </c:pt>
                <c:pt idx="4890">
                  <c:v>#N/A</c:v>
                </c:pt>
                <c:pt idx="4891">
                  <c:v>#N/A</c:v>
                </c:pt>
                <c:pt idx="4892">
                  <c:v>#N/A</c:v>
                </c:pt>
                <c:pt idx="4893">
                  <c:v>#N/A</c:v>
                </c:pt>
                <c:pt idx="4894">
                  <c:v>#N/A</c:v>
                </c:pt>
                <c:pt idx="4895">
                  <c:v>#N/A</c:v>
                </c:pt>
                <c:pt idx="4896">
                  <c:v>#N/A</c:v>
                </c:pt>
                <c:pt idx="4897">
                  <c:v>#N/A</c:v>
                </c:pt>
                <c:pt idx="4898">
                  <c:v>#N/A</c:v>
                </c:pt>
                <c:pt idx="4899">
                  <c:v>#N/A</c:v>
                </c:pt>
                <c:pt idx="4900">
                  <c:v>#N/A</c:v>
                </c:pt>
                <c:pt idx="4901">
                  <c:v>#N/A</c:v>
                </c:pt>
                <c:pt idx="4902">
                  <c:v>#N/A</c:v>
                </c:pt>
                <c:pt idx="4903">
                  <c:v>#N/A</c:v>
                </c:pt>
                <c:pt idx="4904">
                  <c:v>#N/A</c:v>
                </c:pt>
                <c:pt idx="4905">
                  <c:v>#N/A</c:v>
                </c:pt>
                <c:pt idx="4906">
                  <c:v>#N/A</c:v>
                </c:pt>
                <c:pt idx="4907">
                  <c:v>#N/A</c:v>
                </c:pt>
                <c:pt idx="4908">
                  <c:v>#N/A</c:v>
                </c:pt>
                <c:pt idx="4909">
                  <c:v>#N/A</c:v>
                </c:pt>
                <c:pt idx="4910">
                  <c:v>#N/A</c:v>
                </c:pt>
                <c:pt idx="4911">
                  <c:v>#N/A</c:v>
                </c:pt>
                <c:pt idx="4912">
                  <c:v>#N/A</c:v>
                </c:pt>
                <c:pt idx="4913">
                  <c:v>#N/A</c:v>
                </c:pt>
                <c:pt idx="4914">
                  <c:v>#N/A</c:v>
                </c:pt>
                <c:pt idx="4915">
                  <c:v>#N/A</c:v>
                </c:pt>
                <c:pt idx="4916">
                  <c:v>#N/A</c:v>
                </c:pt>
                <c:pt idx="4917">
                  <c:v>#N/A</c:v>
                </c:pt>
                <c:pt idx="4918">
                  <c:v>#N/A</c:v>
                </c:pt>
                <c:pt idx="4919">
                  <c:v>#N/A</c:v>
                </c:pt>
                <c:pt idx="4920">
                  <c:v>#N/A</c:v>
                </c:pt>
                <c:pt idx="4921">
                  <c:v>#N/A</c:v>
                </c:pt>
                <c:pt idx="4922">
                  <c:v>#N/A</c:v>
                </c:pt>
                <c:pt idx="4923">
                  <c:v>#N/A</c:v>
                </c:pt>
                <c:pt idx="4924">
                  <c:v>#N/A</c:v>
                </c:pt>
                <c:pt idx="4925">
                  <c:v>#N/A</c:v>
                </c:pt>
                <c:pt idx="4926">
                  <c:v>#N/A</c:v>
                </c:pt>
                <c:pt idx="4927">
                  <c:v>#N/A</c:v>
                </c:pt>
                <c:pt idx="4928">
                  <c:v>#N/A</c:v>
                </c:pt>
                <c:pt idx="4929">
                  <c:v>#N/A</c:v>
                </c:pt>
                <c:pt idx="4930">
                  <c:v>#N/A</c:v>
                </c:pt>
                <c:pt idx="4931">
                  <c:v>#N/A</c:v>
                </c:pt>
                <c:pt idx="4932">
                  <c:v>#N/A</c:v>
                </c:pt>
                <c:pt idx="4933">
                  <c:v>#N/A</c:v>
                </c:pt>
                <c:pt idx="4934">
                  <c:v>#N/A</c:v>
                </c:pt>
                <c:pt idx="4935">
                  <c:v>#N/A</c:v>
                </c:pt>
                <c:pt idx="4936">
                  <c:v>#N/A</c:v>
                </c:pt>
                <c:pt idx="4937">
                  <c:v>#N/A</c:v>
                </c:pt>
                <c:pt idx="4938">
                  <c:v>#N/A</c:v>
                </c:pt>
                <c:pt idx="4939">
                  <c:v>#N/A</c:v>
                </c:pt>
                <c:pt idx="4940">
                  <c:v>#N/A</c:v>
                </c:pt>
                <c:pt idx="4941">
                  <c:v>#N/A</c:v>
                </c:pt>
                <c:pt idx="4942">
                  <c:v>#N/A</c:v>
                </c:pt>
                <c:pt idx="4943">
                  <c:v>#N/A</c:v>
                </c:pt>
                <c:pt idx="4944">
                  <c:v>#N/A</c:v>
                </c:pt>
                <c:pt idx="4945">
                  <c:v>#N/A</c:v>
                </c:pt>
                <c:pt idx="4946">
                  <c:v>#N/A</c:v>
                </c:pt>
                <c:pt idx="4947">
                  <c:v>#N/A</c:v>
                </c:pt>
                <c:pt idx="4948">
                  <c:v>#N/A</c:v>
                </c:pt>
                <c:pt idx="4949">
                  <c:v>#N/A</c:v>
                </c:pt>
                <c:pt idx="4950">
                  <c:v>#N/A</c:v>
                </c:pt>
                <c:pt idx="4951">
                  <c:v>#N/A</c:v>
                </c:pt>
                <c:pt idx="4952">
                  <c:v>#N/A</c:v>
                </c:pt>
                <c:pt idx="4953">
                  <c:v>#N/A</c:v>
                </c:pt>
                <c:pt idx="4954">
                  <c:v>#N/A</c:v>
                </c:pt>
                <c:pt idx="4955">
                  <c:v>#N/A</c:v>
                </c:pt>
                <c:pt idx="4956">
                  <c:v>#N/A</c:v>
                </c:pt>
                <c:pt idx="4957">
                  <c:v>#N/A</c:v>
                </c:pt>
                <c:pt idx="4958">
                  <c:v>#N/A</c:v>
                </c:pt>
                <c:pt idx="4959">
                  <c:v>#N/A</c:v>
                </c:pt>
                <c:pt idx="4960">
                  <c:v>#N/A</c:v>
                </c:pt>
                <c:pt idx="4961">
                  <c:v>#N/A</c:v>
                </c:pt>
                <c:pt idx="4962">
                  <c:v>#N/A</c:v>
                </c:pt>
                <c:pt idx="4963">
                  <c:v>#N/A</c:v>
                </c:pt>
                <c:pt idx="4964">
                  <c:v>#N/A</c:v>
                </c:pt>
                <c:pt idx="4965">
                  <c:v>#N/A</c:v>
                </c:pt>
                <c:pt idx="4966">
                  <c:v>#N/A</c:v>
                </c:pt>
                <c:pt idx="4967">
                  <c:v>#N/A</c:v>
                </c:pt>
                <c:pt idx="4968">
                  <c:v>#N/A</c:v>
                </c:pt>
                <c:pt idx="4969">
                  <c:v>#N/A</c:v>
                </c:pt>
                <c:pt idx="4970">
                  <c:v>#N/A</c:v>
                </c:pt>
                <c:pt idx="4971">
                  <c:v>#N/A</c:v>
                </c:pt>
                <c:pt idx="4972">
                  <c:v>#N/A</c:v>
                </c:pt>
                <c:pt idx="4973">
                  <c:v>#N/A</c:v>
                </c:pt>
                <c:pt idx="4974">
                  <c:v>#N/A</c:v>
                </c:pt>
                <c:pt idx="4975">
                  <c:v>#N/A</c:v>
                </c:pt>
                <c:pt idx="4976">
                  <c:v>#N/A</c:v>
                </c:pt>
                <c:pt idx="4977">
                  <c:v>#N/A</c:v>
                </c:pt>
                <c:pt idx="4978">
                  <c:v>#N/A</c:v>
                </c:pt>
                <c:pt idx="4979">
                  <c:v>#N/A</c:v>
                </c:pt>
                <c:pt idx="4980">
                  <c:v>#N/A</c:v>
                </c:pt>
                <c:pt idx="4981">
                  <c:v>#N/A</c:v>
                </c:pt>
                <c:pt idx="4982">
                  <c:v>#N/A</c:v>
                </c:pt>
                <c:pt idx="4983">
                  <c:v>#N/A</c:v>
                </c:pt>
                <c:pt idx="4984">
                  <c:v>#N/A</c:v>
                </c:pt>
                <c:pt idx="4985">
                  <c:v>#N/A</c:v>
                </c:pt>
                <c:pt idx="4986">
                  <c:v>#N/A</c:v>
                </c:pt>
                <c:pt idx="4987">
                  <c:v>#N/A</c:v>
                </c:pt>
                <c:pt idx="4988">
                  <c:v>#N/A</c:v>
                </c:pt>
                <c:pt idx="4989">
                  <c:v>#N/A</c:v>
                </c:pt>
                <c:pt idx="4990">
                  <c:v>#N/A</c:v>
                </c:pt>
                <c:pt idx="4991">
                  <c:v>#N/A</c:v>
                </c:pt>
                <c:pt idx="4992">
                  <c:v>#N/A</c:v>
                </c:pt>
                <c:pt idx="4993">
                  <c:v>#N/A</c:v>
                </c:pt>
                <c:pt idx="4994">
                  <c:v>#N/A</c:v>
                </c:pt>
                <c:pt idx="4995">
                  <c:v>#N/A</c:v>
                </c:pt>
                <c:pt idx="4996">
                  <c:v>#N/A</c:v>
                </c:pt>
                <c:pt idx="4997">
                  <c:v>#N/A</c:v>
                </c:pt>
                <c:pt idx="4998">
                  <c:v>#N/A</c:v>
                </c:pt>
                <c:pt idx="4999">
                  <c:v>#N/A</c:v>
                </c:pt>
                <c:pt idx="5000">
                  <c:v>#N/A</c:v>
                </c:pt>
                <c:pt idx="5001">
                  <c:v>#N/A</c:v>
                </c:pt>
                <c:pt idx="5002">
                  <c:v>#N/A</c:v>
                </c:pt>
                <c:pt idx="5003">
                  <c:v>#N/A</c:v>
                </c:pt>
                <c:pt idx="5004">
                  <c:v>#N/A</c:v>
                </c:pt>
                <c:pt idx="5005">
                  <c:v>#N/A</c:v>
                </c:pt>
                <c:pt idx="5006">
                  <c:v>#N/A</c:v>
                </c:pt>
                <c:pt idx="5007">
                  <c:v>#N/A</c:v>
                </c:pt>
                <c:pt idx="5008">
                  <c:v>#N/A</c:v>
                </c:pt>
                <c:pt idx="5009">
                  <c:v>#N/A</c:v>
                </c:pt>
                <c:pt idx="5010">
                  <c:v>#N/A</c:v>
                </c:pt>
                <c:pt idx="5011">
                  <c:v>#N/A</c:v>
                </c:pt>
                <c:pt idx="5012">
                  <c:v>#N/A</c:v>
                </c:pt>
                <c:pt idx="5013">
                  <c:v>#N/A</c:v>
                </c:pt>
                <c:pt idx="5014">
                  <c:v>#N/A</c:v>
                </c:pt>
                <c:pt idx="5015">
                  <c:v>#N/A</c:v>
                </c:pt>
                <c:pt idx="5016">
                  <c:v>#N/A</c:v>
                </c:pt>
                <c:pt idx="5017">
                  <c:v>#N/A</c:v>
                </c:pt>
                <c:pt idx="5018">
                  <c:v>#N/A</c:v>
                </c:pt>
                <c:pt idx="5019">
                  <c:v>#N/A</c:v>
                </c:pt>
                <c:pt idx="5020">
                  <c:v>#N/A</c:v>
                </c:pt>
                <c:pt idx="5021">
                  <c:v>#N/A</c:v>
                </c:pt>
                <c:pt idx="5022">
                  <c:v>#N/A</c:v>
                </c:pt>
                <c:pt idx="5023">
                  <c:v>#N/A</c:v>
                </c:pt>
                <c:pt idx="5024">
                  <c:v>#N/A</c:v>
                </c:pt>
                <c:pt idx="5025">
                  <c:v>#N/A</c:v>
                </c:pt>
                <c:pt idx="5026">
                  <c:v>#N/A</c:v>
                </c:pt>
                <c:pt idx="5027">
                  <c:v>#N/A</c:v>
                </c:pt>
                <c:pt idx="5028">
                  <c:v>#N/A</c:v>
                </c:pt>
                <c:pt idx="5029">
                  <c:v>#N/A</c:v>
                </c:pt>
                <c:pt idx="5030">
                  <c:v>#N/A</c:v>
                </c:pt>
                <c:pt idx="5031">
                  <c:v>#N/A</c:v>
                </c:pt>
                <c:pt idx="5032">
                  <c:v>#N/A</c:v>
                </c:pt>
                <c:pt idx="5033">
                  <c:v>#N/A</c:v>
                </c:pt>
                <c:pt idx="5034">
                  <c:v>#N/A</c:v>
                </c:pt>
                <c:pt idx="5035">
                  <c:v>#N/A</c:v>
                </c:pt>
                <c:pt idx="5036">
                  <c:v>#N/A</c:v>
                </c:pt>
                <c:pt idx="5037">
                  <c:v>#N/A</c:v>
                </c:pt>
                <c:pt idx="5038">
                  <c:v>#N/A</c:v>
                </c:pt>
                <c:pt idx="5039">
                  <c:v>#N/A</c:v>
                </c:pt>
                <c:pt idx="5040">
                  <c:v>#N/A</c:v>
                </c:pt>
                <c:pt idx="5041">
                  <c:v>#N/A</c:v>
                </c:pt>
                <c:pt idx="5042">
                  <c:v>#N/A</c:v>
                </c:pt>
                <c:pt idx="5043">
                  <c:v>#N/A</c:v>
                </c:pt>
                <c:pt idx="5044">
                  <c:v>#N/A</c:v>
                </c:pt>
                <c:pt idx="5045">
                  <c:v>#N/A</c:v>
                </c:pt>
                <c:pt idx="5046">
                  <c:v>#N/A</c:v>
                </c:pt>
                <c:pt idx="5047">
                  <c:v>#N/A</c:v>
                </c:pt>
                <c:pt idx="5048">
                  <c:v>#N/A</c:v>
                </c:pt>
                <c:pt idx="5049">
                  <c:v>#N/A</c:v>
                </c:pt>
                <c:pt idx="5050">
                  <c:v>#N/A</c:v>
                </c:pt>
                <c:pt idx="5051">
                  <c:v>#N/A</c:v>
                </c:pt>
                <c:pt idx="5052">
                  <c:v>#N/A</c:v>
                </c:pt>
                <c:pt idx="5053">
                  <c:v>#N/A</c:v>
                </c:pt>
                <c:pt idx="5054">
                  <c:v>#N/A</c:v>
                </c:pt>
                <c:pt idx="5055">
                  <c:v>#N/A</c:v>
                </c:pt>
                <c:pt idx="5056">
                  <c:v>#N/A</c:v>
                </c:pt>
                <c:pt idx="5057">
                  <c:v>#N/A</c:v>
                </c:pt>
                <c:pt idx="5058">
                  <c:v>#N/A</c:v>
                </c:pt>
                <c:pt idx="5059">
                  <c:v>#N/A</c:v>
                </c:pt>
                <c:pt idx="5060">
                  <c:v>#N/A</c:v>
                </c:pt>
                <c:pt idx="5061">
                  <c:v>#N/A</c:v>
                </c:pt>
                <c:pt idx="5062">
                  <c:v>#N/A</c:v>
                </c:pt>
                <c:pt idx="5063">
                  <c:v>#N/A</c:v>
                </c:pt>
                <c:pt idx="5064">
                  <c:v>#N/A</c:v>
                </c:pt>
                <c:pt idx="5065">
                  <c:v>#N/A</c:v>
                </c:pt>
                <c:pt idx="5066">
                  <c:v>#N/A</c:v>
                </c:pt>
                <c:pt idx="5067">
                  <c:v>#N/A</c:v>
                </c:pt>
                <c:pt idx="5068">
                  <c:v>#N/A</c:v>
                </c:pt>
                <c:pt idx="5069">
                  <c:v>#N/A</c:v>
                </c:pt>
                <c:pt idx="5070">
                  <c:v>#N/A</c:v>
                </c:pt>
                <c:pt idx="5071">
                  <c:v>#N/A</c:v>
                </c:pt>
                <c:pt idx="5072">
                  <c:v>#N/A</c:v>
                </c:pt>
                <c:pt idx="5073">
                  <c:v>#N/A</c:v>
                </c:pt>
                <c:pt idx="5074">
                  <c:v>#N/A</c:v>
                </c:pt>
                <c:pt idx="5075">
                  <c:v>#N/A</c:v>
                </c:pt>
                <c:pt idx="5076">
                  <c:v>#N/A</c:v>
                </c:pt>
                <c:pt idx="5077">
                  <c:v>#N/A</c:v>
                </c:pt>
                <c:pt idx="5078">
                  <c:v>#N/A</c:v>
                </c:pt>
                <c:pt idx="5079">
                  <c:v>#N/A</c:v>
                </c:pt>
                <c:pt idx="5080">
                  <c:v>#N/A</c:v>
                </c:pt>
                <c:pt idx="5081">
                  <c:v>#N/A</c:v>
                </c:pt>
                <c:pt idx="5082">
                  <c:v>#N/A</c:v>
                </c:pt>
                <c:pt idx="5083">
                  <c:v>#N/A</c:v>
                </c:pt>
                <c:pt idx="5084">
                  <c:v>#N/A</c:v>
                </c:pt>
                <c:pt idx="5085">
                  <c:v>#N/A</c:v>
                </c:pt>
                <c:pt idx="5086">
                  <c:v>#N/A</c:v>
                </c:pt>
                <c:pt idx="5087">
                  <c:v>#N/A</c:v>
                </c:pt>
                <c:pt idx="5088">
                  <c:v>#N/A</c:v>
                </c:pt>
                <c:pt idx="5089">
                  <c:v>#N/A</c:v>
                </c:pt>
                <c:pt idx="5090">
                  <c:v>#N/A</c:v>
                </c:pt>
                <c:pt idx="5091">
                  <c:v>#N/A</c:v>
                </c:pt>
                <c:pt idx="5092">
                  <c:v>#N/A</c:v>
                </c:pt>
                <c:pt idx="5093">
                  <c:v>#N/A</c:v>
                </c:pt>
                <c:pt idx="5094">
                  <c:v>#N/A</c:v>
                </c:pt>
                <c:pt idx="5095">
                  <c:v>#N/A</c:v>
                </c:pt>
                <c:pt idx="5096">
                  <c:v>#N/A</c:v>
                </c:pt>
                <c:pt idx="5097">
                  <c:v>#N/A</c:v>
                </c:pt>
                <c:pt idx="5098">
                  <c:v>#N/A</c:v>
                </c:pt>
                <c:pt idx="5099">
                  <c:v>#N/A</c:v>
                </c:pt>
                <c:pt idx="5100">
                  <c:v>#N/A</c:v>
                </c:pt>
                <c:pt idx="5101">
                  <c:v>#N/A</c:v>
                </c:pt>
                <c:pt idx="5102">
                  <c:v>#N/A</c:v>
                </c:pt>
                <c:pt idx="5103">
                  <c:v>#N/A</c:v>
                </c:pt>
                <c:pt idx="5104">
                  <c:v>#N/A</c:v>
                </c:pt>
                <c:pt idx="5105">
                  <c:v>#N/A</c:v>
                </c:pt>
                <c:pt idx="5106">
                  <c:v>#N/A</c:v>
                </c:pt>
                <c:pt idx="5107">
                  <c:v>#N/A</c:v>
                </c:pt>
                <c:pt idx="5108">
                  <c:v>#N/A</c:v>
                </c:pt>
                <c:pt idx="5109">
                  <c:v>#N/A</c:v>
                </c:pt>
                <c:pt idx="5110">
                  <c:v>#N/A</c:v>
                </c:pt>
                <c:pt idx="5111">
                  <c:v>#N/A</c:v>
                </c:pt>
                <c:pt idx="5112">
                  <c:v>#N/A</c:v>
                </c:pt>
                <c:pt idx="5113">
                  <c:v>#N/A</c:v>
                </c:pt>
                <c:pt idx="5114">
                  <c:v>#N/A</c:v>
                </c:pt>
                <c:pt idx="5115">
                  <c:v>#N/A</c:v>
                </c:pt>
                <c:pt idx="5116">
                  <c:v>#N/A</c:v>
                </c:pt>
                <c:pt idx="5117">
                  <c:v>#N/A</c:v>
                </c:pt>
                <c:pt idx="5118">
                  <c:v>#N/A</c:v>
                </c:pt>
                <c:pt idx="5119">
                  <c:v>#N/A</c:v>
                </c:pt>
                <c:pt idx="5120">
                  <c:v>#N/A</c:v>
                </c:pt>
                <c:pt idx="5121">
                  <c:v>#N/A</c:v>
                </c:pt>
                <c:pt idx="5122">
                  <c:v>#N/A</c:v>
                </c:pt>
                <c:pt idx="5123">
                  <c:v>#N/A</c:v>
                </c:pt>
                <c:pt idx="5124">
                  <c:v>#N/A</c:v>
                </c:pt>
                <c:pt idx="5125">
                  <c:v>#N/A</c:v>
                </c:pt>
                <c:pt idx="5126">
                  <c:v>#N/A</c:v>
                </c:pt>
                <c:pt idx="5127">
                  <c:v>#N/A</c:v>
                </c:pt>
                <c:pt idx="5128">
                  <c:v>#N/A</c:v>
                </c:pt>
                <c:pt idx="5129">
                  <c:v>#N/A</c:v>
                </c:pt>
                <c:pt idx="5130">
                  <c:v>#N/A</c:v>
                </c:pt>
                <c:pt idx="5131">
                  <c:v>#N/A</c:v>
                </c:pt>
                <c:pt idx="5132">
                  <c:v>#N/A</c:v>
                </c:pt>
                <c:pt idx="5133">
                  <c:v>#N/A</c:v>
                </c:pt>
                <c:pt idx="5134">
                  <c:v>#N/A</c:v>
                </c:pt>
                <c:pt idx="5135">
                  <c:v>#N/A</c:v>
                </c:pt>
                <c:pt idx="5136">
                  <c:v>#N/A</c:v>
                </c:pt>
                <c:pt idx="5137">
                  <c:v>#N/A</c:v>
                </c:pt>
                <c:pt idx="5138">
                  <c:v>#N/A</c:v>
                </c:pt>
                <c:pt idx="5139">
                  <c:v>#N/A</c:v>
                </c:pt>
                <c:pt idx="5140">
                  <c:v>#N/A</c:v>
                </c:pt>
                <c:pt idx="5141">
                  <c:v>#N/A</c:v>
                </c:pt>
                <c:pt idx="5142">
                  <c:v>#N/A</c:v>
                </c:pt>
                <c:pt idx="5143">
                  <c:v>#N/A</c:v>
                </c:pt>
                <c:pt idx="5144">
                  <c:v>#N/A</c:v>
                </c:pt>
                <c:pt idx="5145">
                  <c:v>#N/A</c:v>
                </c:pt>
                <c:pt idx="5146">
                  <c:v>#N/A</c:v>
                </c:pt>
                <c:pt idx="5147">
                  <c:v>#N/A</c:v>
                </c:pt>
                <c:pt idx="5148">
                  <c:v>#N/A</c:v>
                </c:pt>
                <c:pt idx="5149">
                  <c:v>#N/A</c:v>
                </c:pt>
                <c:pt idx="5150">
                  <c:v>#N/A</c:v>
                </c:pt>
                <c:pt idx="5151">
                  <c:v>#N/A</c:v>
                </c:pt>
                <c:pt idx="5152">
                  <c:v>#N/A</c:v>
                </c:pt>
                <c:pt idx="5153">
                  <c:v>#N/A</c:v>
                </c:pt>
                <c:pt idx="5154">
                  <c:v>#N/A</c:v>
                </c:pt>
                <c:pt idx="5155">
                  <c:v>#N/A</c:v>
                </c:pt>
                <c:pt idx="5156">
                  <c:v>#N/A</c:v>
                </c:pt>
                <c:pt idx="5157">
                  <c:v>#N/A</c:v>
                </c:pt>
                <c:pt idx="5158">
                  <c:v>#N/A</c:v>
                </c:pt>
                <c:pt idx="5159">
                  <c:v>#N/A</c:v>
                </c:pt>
                <c:pt idx="5160">
                  <c:v>#N/A</c:v>
                </c:pt>
                <c:pt idx="5161">
                  <c:v>#N/A</c:v>
                </c:pt>
                <c:pt idx="5162">
                  <c:v>#N/A</c:v>
                </c:pt>
                <c:pt idx="5163">
                  <c:v>#N/A</c:v>
                </c:pt>
                <c:pt idx="5164">
                  <c:v>#N/A</c:v>
                </c:pt>
                <c:pt idx="5165">
                  <c:v>#N/A</c:v>
                </c:pt>
                <c:pt idx="5166">
                  <c:v>#N/A</c:v>
                </c:pt>
                <c:pt idx="5167">
                  <c:v>#N/A</c:v>
                </c:pt>
                <c:pt idx="5168">
                  <c:v>#N/A</c:v>
                </c:pt>
                <c:pt idx="5169">
                  <c:v>#N/A</c:v>
                </c:pt>
                <c:pt idx="5170">
                  <c:v>#N/A</c:v>
                </c:pt>
                <c:pt idx="5171">
                  <c:v>#N/A</c:v>
                </c:pt>
                <c:pt idx="5172">
                  <c:v>#N/A</c:v>
                </c:pt>
                <c:pt idx="5173">
                  <c:v>#N/A</c:v>
                </c:pt>
                <c:pt idx="5174">
                  <c:v>#N/A</c:v>
                </c:pt>
                <c:pt idx="5175">
                  <c:v>#N/A</c:v>
                </c:pt>
                <c:pt idx="5176">
                  <c:v>#N/A</c:v>
                </c:pt>
                <c:pt idx="5177">
                  <c:v>#N/A</c:v>
                </c:pt>
                <c:pt idx="5178">
                  <c:v>#N/A</c:v>
                </c:pt>
                <c:pt idx="5179">
                  <c:v>#N/A</c:v>
                </c:pt>
                <c:pt idx="5180">
                  <c:v>#N/A</c:v>
                </c:pt>
                <c:pt idx="5181">
                  <c:v>#N/A</c:v>
                </c:pt>
                <c:pt idx="5182">
                  <c:v>#N/A</c:v>
                </c:pt>
                <c:pt idx="5183">
                  <c:v>#N/A</c:v>
                </c:pt>
                <c:pt idx="5184">
                  <c:v>#N/A</c:v>
                </c:pt>
                <c:pt idx="5185">
                  <c:v>#N/A</c:v>
                </c:pt>
                <c:pt idx="5186">
                  <c:v>#N/A</c:v>
                </c:pt>
                <c:pt idx="5187">
                  <c:v>#N/A</c:v>
                </c:pt>
                <c:pt idx="5188">
                  <c:v>#N/A</c:v>
                </c:pt>
                <c:pt idx="5189">
                  <c:v>#N/A</c:v>
                </c:pt>
                <c:pt idx="5190">
                  <c:v>#N/A</c:v>
                </c:pt>
                <c:pt idx="5191">
                  <c:v>#N/A</c:v>
                </c:pt>
                <c:pt idx="5192">
                  <c:v>#N/A</c:v>
                </c:pt>
                <c:pt idx="5193">
                  <c:v>#N/A</c:v>
                </c:pt>
                <c:pt idx="5194">
                  <c:v>#N/A</c:v>
                </c:pt>
                <c:pt idx="5195">
                  <c:v>#N/A</c:v>
                </c:pt>
                <c:pt idx="5196">
                  <c:v>#N/A</c:v>
                </c:pt>
                <c:pt idx="5197">
                  <c:v>#N/A</c:v>
                </c:pt>
                <c:pt idx="5198">
                  <c:v>#N/A</c:v>
                </c:pt>
                <c:pt idx="5199">
                  <c:v>#N/A</c:v>
                </c:pt>
                <c:pt idx="5200">
                  <c:v>#N/A</c:v>
                </c:pt>
                <c:pt idx="5201">
                  <c:v>#N/A</c:v>
                </c:pt>
                <c:pt idx="5202">
                  <c:v>#N/A</c:v>
                </c:pt>
                <c:pt idx="5203">
                  <c:v>#N/A</c:v>
                </c:pt>
                <c:pt idx="5204">
                  <c:v>#N/A</c:v>
                </c:pt>
                <c:pt idx="5205">
                  <c:v>#N/A</c:v>
                </c:pt>
                <c:pt idx="5206">
                  <c:v>#N/A</c:v>
                </c:pt>
                <c:pt idx="5207">
                  <c:v>#N/A</c:v>
                </c:pt>
                <c:pt idx="5208">
                  <c:v>#N/A</c:v>
                </c:pt>
                <c:pt idx="5209">
                  <c:v>#N/A</c:v>
                </c:pt>
                <c:pt idx="5210">
                  <c:v>#N/A</c:v>
                </c:pt>
                <c:pt idx="5211">
                  <c:v>#N/A</c:v>
                </c:pt>
                <c:pt idx="5212">
                  <c:v>#N/A</c:v>
                </c:pt>
                <c:pt idx="5213">
                  <c:v>#N/A</c:v>
                </c:pt>
                <c:pt idx="5214">
                  <c:v>#N/A</c:v>
                </c:pt>
                <c:pt idx="5215">
                  <c:v>#N/A</c:v>
                </c:pt>
                <c:pt idx="5216">
                  <c:v>#N/A</c:v>
                </c:pt>
                <c:pt idx="5217">
                  <c:v>#N/A</c:v>
                </c:pt>
                <c:pt idx="5218">
                  <c:v>#N/A</c:v>
                </c:pt>
                <c:pt idx="5219">
                  <c:v>#N/A</c:v>
                </c:pt>
                <c:pt idx="5220">
                  <c:v>#N/A</c:v>
                </c:pt>
                <c:pt idx="5221">
                  <c:v>#N/A</c:v>
                </c:pt>
                <c:pt idx="5222">
                  <c:v>#N/A</c:v>
                </c:pt>
                <c:pt idx="5223">
                  <c:v>#N/A</c:v>
                </c:pt>
                <c:pt idx="5224">
                  <c:v>#N/A</c:v>
                </c:pt>
                <c:pt idx="5225">
                  <c:v>#N/A</c:v>
                </c:pt>
                <c:pt idx="5226">
                  <c:v>#N/A</c:v>
                </c:pt>
                <c:pt idx="5227">
                  <c:v>#N/A</c:v>
                </c:pt>
                <c:pt idx="5228">
                  <c:v>#N/A</c:v>
                </c:pt>
                <c:pt idx="5229">
                  <c:v>#N/A</c:v>
                </c:pt>
                <c:pt idx="5230">
                  <c:v>#N/A</c:v>
                </c:pt>
                <c:pt idx="5231">
                  <c:v>#N/A</c:v>
                </c:pt>
                <c:pt idx="5232">
                  <c:v>#N/A</c:v>
                </c:pt>
                <c:pt idx="5233">
                  <c:v>#N/A</c:v>
                </c:pt>
                <c:pt idx="5234">
                  <c:v>#N/A</c:v>
                </c:pt>
                <c:pt idx="5235">
                  <c:v>#N/A</c:v>
                </c:pt>
                <c:pt idx="5236">
                  <c:v>#N/A</c:v>
                </c:pt>
                <c:pt idx="5237">
                  <c:v>#N/A</c:v>
                </c:pt>
                <c:pt idx="5238">
                  <c:v>#N/A</c:v>
                </c:pt>
                <c:pt idx="5239">
                  <c:v>#N/A</c:v>
                </c:pt>
                <c:pt idx="5240">
                  <c:v>#N/A</c:v>
                </c:pt>
                <c:pt idx="5241">
                  <c:v>#N/A</c:v>
                </c:pt>
                <c:pt idx="5242">
                  <c:v>#N/A</c:v>
                </c:pt>
                <c:pt idx="5243">
                  <c:v>#N/A</c:v>
                </c:pt>
                <c:pt idx="5244">
                  <c:v>#N/A</c:v>
                </c:pt>
                <c:pt idx="5245">
                  <c:v>#N/A</c:v>
                </c:pt>
                <c:pt idx="5246">
                  <c:v>#N/A</c:v>
                </c:pt>
                <c:pt idx="5247">
                  <c:v>#N/A</c:v>
                </c:pt>
                <c:pt idx="5248">
                  <c:v>#N/A</c:v>
                </c:pt>
                <c:pt idx="5249">
                  <c:v>#N/A</c:v>
                </c:pt>
                <c:pt idx="5250">
                  <c:v>#N/A</c:v>
                </c:pt>
                <c:pt idx="5251">
                  <c:v>#N/A</c:v>
                </c:pt>
                <c:pt idx="5252">
                  <c:v>#N/A</c:v>
                </c:pt>
                <c:pt idx="5253">
                  <c:v>#N/A</c:v>
                </c:pt>
                <c:pt idx="5254">
                  <c:v>#N/A</c:v>
                </c:pt>
                <c:pt idx="5255">
                  <c:v>#N/A</c:v>
                </c:pt>
                <c:pt idx="5256">
                  <c:v>#N/A</c:v>
                </c:pt>
                <c:pt idx="5257">
                  <c:v>#N/A</c:v>
                </c:pt>
                <c:pt idx="5258">
                  <c:v>#N/A</c:v>
                </c:pt>
                <c:pt idx="5259">
                  <c:v>#N/A</c:v>
                </c:pt>
                <c:pt idx="5260">
                  <c:v>#N/A</c:v>
                </c:pt>
                <c:pt idx="5261">
                  <c:v>#N/A</c:v>
                </c:pt>
                <c:pt idx="5262">
                  <c:v>#N/A</c:v>
                </c:pt>
                <c:pt idx="5263">
                  <c:v>#N/A</c:v>
                </c:pt>
                <c:pt idx="5264">
                  <c:v>#N/A</c:v>
                </c:pt>
                <c:pt idx="5265">
                  <c:v>#N/A</c:v>
                </c:pt>
                <c:pt idx="5266">
                  <c:v>#N/A</c:v>
                </c:pt>
                <c:pt idx="5267">
                  <c:v>#N/A</c:v>
                </c:pt>
                <c:pt idx="5268">
                  <c:v>#N/A</c:v>
                </c:pt>
                <c:pt idx="5269">
                  <c:v>#N/A</c:v>
                </c:pt>
                <c:pt idx="5270">
                  <c:v>#N/A</c:v>
                </c:pt>
                <c:pt idx="5271">
                  <c:v>#N/A</c:v>
                </c:pt>
                <c:pt idx="5272">
                  <c:v>#N/A</c:v>
                </c:pt>
                <c:pt idx="5273">
                  <c:v>#N/A</c:v>
                </c:pt>
                <c:pt idx="5274">
                  <c:v>#N/A</c:v>
                </c:pt>
                <c:pt idx="5275">
                  <c:v>#N/A</c:v>
                </c:pt>
                <c:pt idx="5276">
                  <c:v>#N/A</c:v>
                </c:pt>
                <c:pt idx="5277">
                  <c:v>#N/A</c:v>
                </c:pt>
                <c:pt idx="5278">
                  <c:v>#N/A</c:v>
                </c:pt>
                <c:pt idx="5279">
                  <c:v>#N/A</c:v>
                </c:pt>
                <c:pt idx="5280">
                  <c:v>#N/A</c:v>
                </c:pt>
                <c:pt idx="5281">
                  <c:v>#N/A</c:v>
                </c:pt>
                <c:pt idx="5282">
                  <c:v>#N/A</c:v>
                </c:pt>
                <c:pt idx="5283">
                  <c:v>#N/A</c:v>
                </c:pt>
                <c:pt idx="5284">
                  <c:v>#N/A</c:v>
                </c:pt>
                <c:pt idx="5285">
                  <c:v>#N/A</c:v>
                </c:pt>
                <c:pt idx="5286">
                  <c:v>#N/A</c:v>
                </c:pt>
                <c:pt idx="5287">
                  <c:v>#N/A</c:v>
                </c:pt>
                <c:pt idx="5288">
                  <c:v>#N/A</c:v>
                </c:pt>
                <c:pt idx="5289">
                  <c:v>#N/A</c:v>
                </c:pt>
                <c:pt idx="5290">
                  <c:v>#N/A</c:v>
                </c:pt>
                <c:pt idx="5291">
                  <c:v>#N/A</c:v>
                </c:pt>
                <c:pt idx="5292">
                  <c:v>#N/A</c:v>
                </c:pt>
                <c:pt idx="5293">
                  <c:v>#N/A</c:v>
                </c:pt>
                <c:pt idx="5294">
                  <c:v>#N/A</c:v>
                </c:pt>
                <c:pt idx="5295">
                  <c:v>#N/A</c:v>
                </c:pt>
                <c:pt idx="5296">
                  <c:v>#N/A</c:v>
                </c:pt>
                <c:pt idx="5297">
                  <c:v>#N/A</c:v>
                </c:pt>
                <c:pt idx="5298">
                  <c:v>#N/A</c:v>
                </c:pt>
                <c:pt idx="5299">
                  <c:v>#N/A</c:v>
                </c:pt>
                <c:pt idx="5300">
                  <c:v>#N/A</c:v>
                </c:pt>
                <c:pt idx="5301">
                  <c:v>#N/A</c:v>
                </c:pt>
                <c:pt idx="5302">
                  <c:v>#N/A</c:v>
                </c:pt>
                <c:pt idx="5303">
                  <c:v>#N/A</c:v>
                </c:pt>
                <c:pt idx="5304">
                  <c:v>#N/A</c:v>
                </c:pt>
                <c:pt idx="5305">
                  <c:v>#N/A</c:v>
                </c:pt>
                <c:pt idx="5306">
                  <c:v>#N/A</c:v>
                </c:pt>
                <c:pt idx="5307">
                  <c:v>#N/A</c:v>
                </c:pt>
                <c:pt idx="5308">
                  <c:v>#N/A</c:v>
                </c:pt>
                <c:pt idx="5309">
                  <c:v>#N/A</c:v>
                </c:pt>
                <c:pt idx="5310">
                  <c:v>#N/A</c:v>
                </c:pt>
                <c:pt idx="5311">
                  <c:v>#N/A</c:v>
                </c:pt>
                <c:pt idx="5312">
                  <c:v>#N/A</c:v>
                </c:pt>
                <c:pt idx="5313">
                  <c:v>#N/A</c:v>
                </c:pt>
                <c:pt idx="5314">
                  <c:v>#N/A</c:v>
                </c:pt>
                <c:pt idx="5315">
                  <c:v>#N/A</c:v>
                </c:pt>
                <c:pt idx="5316">
                  <c:v>#N/A</c:v>
                </c:pt>
                <c:pt idx="5317">
                  <c:v>#N/A</c:v>
                </c:pt>
                <c:pt idx="5318">
                  <c:v>#N/A</c:v>
                </c:pt>
                <c:pt idx="5319">
                  <c:v>#N/A</c:v>
                </c:pt>
                <c:pt idx="5320">
                  <c:v>#N/A</c:v>
                </c:pt>
                <c:pt idx="5321">
                  <c:v>#N/A</c:v>
                </c:pt>
                <c:pt idx="5322">
                  <c:v>#N/A</c:v>
                </c:pt>
                <c:pt idx="5323">
                  <c:v>#N/A</c:v>
                </c:pt>
                <c:pt idx="5324">
                  <c:v>#N/A</c:v>
                </c:pt>
                <c:pt idx="5325">
                  <c:v>#N/A</c:v>
                </c:pt>
                <c:pt idx="5326">
                  <c:v>#N/A</c:v>
                </c:pt>
                <c:pt idx="5327">
                  <c:v>#N/A</c:v>
                </c:pt>
                <c:pt idx="5328">
                  <c:v>#N/A</c:v>
                </c:pt>
                <c:pt idx="5329">
                  <c:v>#N/A</c:v>
                </c:pt>
                <c:pt idx="5330">
                  <c:v>#N/A</c:v>
                </c:pt>
                <c:pt idx="5331">
                  <c:v>#N/A</c:v>
                </c:pt>
                <c:pt idx="5332">
                  <c:v>#N/A</c:v>
                </c:pt>
                <c:pt idx="5333">
                  <c:v>#N/A</c:v>
                </c:pt>
                <c:pt idx="5334">
                  <c:v>#N/A</c:v>
                </c:pt>
                <c:pt idx="5335">
                  <c:v>#N/A</c:v>
                </c:pt>
                <c:pt idx="5336">
                  <c:v>#N/A</c:v>
                </c:pt>
                <c:pt idx="5337">
                  <c:v>#N/A</c:v>
                </c:pt>
                <c:pt idx="5338">
                  <c:v>#N/A</c:v>
                </c:pt>
                <c:pt idx="5339">
                  <c:v>#N/A</c:v>
                </c:pt>
                <c:pt idx="5340">
                  <c:v>#N/A</c:v>
                </c:pt>
                <c:pt idx="5341">
                  <c:v>#N/A</c:v>
                </c:pt>
                <c:pt idx="5342">
                  <c:v>#N/A</c:v>
                </c:pt>
                <c:pt idx="5343">
                  <c:v>#N/A</c:v>
                </c:pt>
                <c:pt idx="5344">
                  <c:v>#N/A</c:v>
                </c:pt>
                <c:pt idx="5345">
                  <c:v>#N/A</c:v>
                </c:pt>
                <c:pt idx="5346">
                  <c:v>#N/A</c:v>
                </c:pt>
                <c:pt idx="5347">
                  <c:v>#N/A</c:v>
                </c:pt>
                <c:pt idx="5348">
                  <c:v>#N/A</c:v>
                </c:pt>
                <c:pt idx="5349">
                  <c:v>#N/A</c:v>
                </c:pt>
                <c:pt idx="5350">
                  <c:v>#N/A</c:v>
                </c:pt>
                <c:pt idx="5351">
                  <c:v>#N/A</c:v>
                </c:pt>
                <c:pt idx="5352">
                  <c:v>#N/A</c:v>
                </c:pt>
                <c:pt idx="5353">
                  <c:v>#N/A</c:v>
                </c:pt>
                <c:pt idx="5354">
                  <c:v>#N/A</c:v>
                </c:pt>
                <c:pt idx="5355">
                  <c:v>#N/A</c:v>
                </c:pt>
                <c:pt idx="5356">
                  <c:v>#N/A</c:v>
                </c:pt>
                <c:pt idx="5357">
                  <c:v>#N/A</c:v>
                </c:pt>
                <c:pt idx="5358">
                  <c:v>#N/A</c:v>
                </c:pt>
                <c:pt idx="5359">
                  <c:v>#N/A</c:v>
                </c:pt>
                <c:pt idx="5360">
                  <c:v>#N/A</c:v>
                </c:pt>
                <c:pt idx="5361">
                  <c:v>#N/A</c:v>
                </c:pt>
                <c:pt idx="5362">
                  <c:v>#N/A</c:v>
                </c:pt>
                <c:pt idx="5363">
                  <c:v>#N/A</c:v>
                </c:pt>
                <c:pt idx="5364">
                  <c:v>#N/A</c:v>
                </c:pt>
                <c:pt idx="5365">
                  <c:v>#N/A</c:v>
                </c:pt>
                <c:pt idx="5366">
                  <c:v>#N/A</c:v>
                </c:pt>
                <c:pt idx="5367">
                  <c:v>#N/A</c:v>
                </c:pt>
                <c:pt idx="5368">
                  <c:v>#N/A</c:v>
                </c:pt>
                <c:pt idx="5369">
                  <c:v>#N/A</c:v>
                </c:pt>
                <c:pt idx="5370">
                  <c:v>#N/A</c:v>
                </c:pt>
                <c:pt idx="5371">
                  <c:v>#N/A</c:v>
                </c:pt>
                <c:pt idx="5372">
                  <c:v>#N/A</c:v>
                </c:pt>
                <c:pt idx="5373">
                  <c:v>#N/A</c:v>
                </c:pt>
                <c:pt idx="5374">
                  <c:v>#N/A</c:v>
                </c:pt>
                <c:pt idx="5375">
                  <c:v>#N/A</c:v>
                </c:pt>
                <c:pt idx="5376">
                  <c:v>#N/A</c:v>
                </c:pt>
                <c:pt idx="5377">
                  <c:v>#N/A</c:v>
                </c:pt>
                <c:pt idx="5378">
                  <c:v>#N/A</c:v>
                </c:pt>
                <c:pt idx="5379">
                  <c:v>#N/A</c:v>
                </c:pt>
                <c:pt idx="5380">
                  <c:v>#N/A</c:v>
                </c:pt>
                <c:pt idx="5381">
                  <c:v>#N/A</c:v>
                </c:pt>
                <c:pt idx="5382">
                  <c:v>#N/A</c:v>
                </c:pt>
                <c:pt idx="5383">
                  <c:v>#N/A</c:v>
                </c:pt>
                <c:pt idx="5384">
                  <c:v>#N/A</c:v>
                </c:pt>
                <c:pt idx="5385">
                  <c:v>#N/A</c:v>
                </c:pt>
                <c:pt idx="5386">
                  <c:v>#N/A</c:v>
                </c:pt>
                <c:pt idx="5387">
                  <c:v>#N/A</c:v>
                </c:pt>
                <c:pt idx="5388">
                  <c:v>#N/A</c:v>
                </c:pt>
                <c:pt idx="5389">
                  <c:v>#N/A</c:v>
                </c:pt>
                <c:pt idx="5390">
                  <c:v>#N/A</c:v>
                </c:pt>
                <c:pt idx="5391">
                  <c:v>#N/A</c:v>
                </c:pt>
                <c:pt idx="5392">
                  <c:v>#N/A</c:v>
                </c:pt>
                <c:pt idx="5393">
                  <c:v>#N/A</c:v>
                </c:pt>
                <c:pt idx="5394">
                  <c:v>#N/A</c:v>
                </c:pt>
                <c:pt idx="5395">
                  <c:v>#N/A</c:v>
                </c:pt>
                <c:pt idx="5396">
                  <c:v>#N/A</c:v>
                </c:pt>
                <c:pt idx="5397">
                  <c:v>#N/A</c:v>
                </c:pt>
                <c:pt idx="5398">
                  <c:v>#N/A</c:v>
                </c:pt>
                <c:pt idx="5399">
                  <c:v>#N/A</c:v>
                </c:pt>
                <c:pt idx="5400">
                  <c:v>#N/A</c:v>
                </c:pt>
                <c:pt idx="5401">
                  <c:v>#N/A</c:v>
                </c:pt>
                <c:pt idx="5402">
                  <c:v>#N/A</c:v>
                </c:pt>
                <c:pt idx="5403">
                  <c:v>#N/A</c:v>
                </c:pt>
                <c:pt idx="5404">
                  <c:v>#N/A</c:v>
                </c:pt>
                <c:pt idx="5405">
                  <c:v>#N/A</c:v>
                </c:pt>
                <c:pt idx="5406">
                  <c:v>#N/A</c:v>
                </c:pt>
                <c:pt idx="5407">
                  <c:v>#N/A</c:v>
                </c:pt>
                <c:pt idx="5408">
                  <c:v>#N/A</c:v>
                </c:pt>
                <c:pt idx="5409">
                  <c:v>#N/A</c:v>
                </c:pt>
                <c:pt idx="5410">
                  <c:v>#N/A</c:v>
                </c:pt>
                <c:pt idx="5411">
                  <c:v>#N/A</c:v>
                </c:pt>
                <c:pt idx="5412">
                  <c:v>#N/A</c:v>
                </c:pt>
                <c:pt idx="5413">
                  <c:v>#N/A</c:v>
                </c:pt>
                <c:pt idx="5414">
                  <c:v>#N/A</c:v>
                </c:pt>
                <c:pt idx="5415">
                  <c:v>#N/A</c:v>
                </c:pt>
                <c:pt idx="5416">
                  <c:v>#N/A</c:v>
                </c:pt>
                <c:pt idx="5417">
                  <c:v>#N/A</c:v>
                </c:pt>
                <c:pt idx="5418">
                  <c:v>#N/A</c:v>
                </c:pt>
                <c:pt idx="5419">
                  <c:v>#N/A</c:v>
                </c:pt>
                <c:pt idx="5420">
                  <c:v>#N/A</c:v>
                </c:pt>
                <c:pt idx="5421">
                  <c:v>#N/A</c:v>
                </c:pt>
                <c:pt idx="5422">
                  <c:v>#N/A</c:v>
                </c:pt>
                <c:pt idx="5423">
                  <c:v>#N/A</c:v>
                </c:pt>
                <c:pt idx="5424">
                  <c:v>#N/A</c:v>
                </c:pt>
                <c:pt idx="5425">
                  <c:v>#N/A</c:v>
                </c:pt>
                <c:pt idx="5426">
                  <c:v>#N/A</c:v>
                </c:pt>
                <c:pt idx="5427">
                  <c:v>#N/A</c:v>
                </c:pt>
                <c:pt idx="5428">
                  <c:v>#N/A</c:v>
                </c:pt>
                <c:pt idx="5429">
                  <c:v>#N/A</c:v>
                </c:pt>
                <c:pt idx="5430">
                  <c:v>#N/A</c:v>
                </c:pt>
                <c:pt idx="5431">
                  <c:v>#N/A</c:v>
                </c:pt>
                <c:pt idx="5432">
                  <c:v>#N/A</c:v>
                </c:pt>
                <c:pt idx="5433">
                  <c:v>#N/A</c:v>
                </c:pt>
                <c:pt idx="5434">
                  <c:v>#N/A</c:v>
                </c:pt>
                <c:pt idx="5435">
                  <c:v>#N/A</c:v>
                </c:pt>
                <c:pt idx="5436">
                  <c:v>#N/A</c:v>
                </c:pt>
                <c:pt idx="5437">
                  <c:v>#N/A</c:v>
                </c:pt>
                <c:pt idx="5438">
                  <c:v>#N/A</c:v>
                </c:pt>
                <c:pt idx="5439">
                  <c:v>#N/A</c:v>
                </c:pt>
                <c:pt idx="5440">
                  <c:v>#N/A</c:v>
                </c:pt>
                <c:pt idx="5441">
                  <c:v>#N/A</c:v>
                </c:pt>
                <c:pt idx="5442">
                  <c:v>#N/A</c:v>
                </c:pt>
                <c:pt idx="5443">
                  <c:v>#N/A</c:v>
                </c:pt>
                <c:pt idx="5444">
                  <c:v>#N/A</c:v>
                </c:pt>
                <c:pt idx="5445">
                  <c:v>#N/A</c:v>
                </c:pt>
                <c:pt idx="5446">
                  <c:v>#N/A</c:v>
                </c:pt>
                <c:pt idx="5447">
                  <c:v>#N/A</c:v>
                </c:pt>
                <c:pt idx="5448">
                  <c:v>#N/A</c:v>
                </c:pt>
                <c:pt idx="5449">
                  <c:v>#N/A</c:v>
                </c:pt>
                <c:pt idx="5450">
                  <c:v>#N/A</c:v>
                </c:pt>
                <c:pt idx="5451">
                  <c:v>#N/A</c:v>
                </c:pt>
                <c:pt idx="5452">
                  <c:v>#N/A</c:v>
                </c:pt>
                <c:pt idx="5453">
                  <c:v>#N/A</c:v>
                </c:pt>
                <c:pt idx="5454">
                  <c:v>#N/A</c:v>
                </c:pt>
                <c:pt idx="5455">
                  <c:v>#N/A</c:v>
                </c:pt>
                <c:pt idx="5456">
                  <c:v>#N/A</c:v>
                </c:pt>
                <c:pt idx="5457">
                  <c:v>#N/A</c:v>
                </c:pt>
                <c:pt idx="5458">
                  <c:v>#N/A</c:v>
                </c:pt>
                <c:pt idx="5459">
                  <c:v>#N/A</c:v>
                </c:pt>
                <c:pt idx="5460">
                  <c:v>#N/A</c:v>
                </c:pt>
                <c:pt idx="5461">
                  <c:v>#N/A</c:v>
                </c:pt>
                <c:pt idx="5462">
                  <c:v>#N/A</c:v>
                </c:pt>
                <c:pt idx="5463">
                  <c:v>#N/A</c:v>
                </c:pt>
                <c:pt idx="5464">
                  <c:v>#N/A</c:v>
                </c:pt>
                <c:pt idx="5465">
                  <c:v>#N/A</c:v>
                </c:pt>
                <c:pt idx="5466">
                  <c:v>#N/A</c:v>
                </c:pt>
                <c:pt idx="5467">
                  <c:v>#N/A</c:v>
                </c:pt>
                <c:pt idx="5468">
                  <c:v>#N/A</c:v>
                </c:pt>
                <c:pt idx="5469">
                  <c:v>#N/A</c:v>
                </c:pt>
                <c:pt idx="5470">
                  <c:v>#N/A</c:v>
                </c:pt>
                <c:pt idx="5471">
                  <c:v>#N/A</c:v>
                </c:pt>
                <c:pt idx="5472">
                  <c:v>#N/A</c:v>
                </c:pt>
                <c:pt idx="5473">
                  <c:v>#N/A</c:v>
                </c:pt>
                <c:pt idx="5474">
                  <c:v>#N/A</c:v>
                </c:pt>
                <c:pt idx="5475">
                  <c:v>#N/A</c:v>
                </c:pt>
                <c:pt idx="5476">
                  <c:v>#N/A</c:v>
                </c:pt>
                <c:pt idx="5477">
                  <c:v>#N/A</c:v>
                </c:pt>
                <c:pt idx="5478">
                  <c:v>#N/A</c:v>
                </c:pt>
                <c:pt idx="5479">
                  <c:v>#N/A</c:v>
                </c:pt>
                <c:pt idx="5480">
                  <c:v>#N/A</c:v>
                </c:pt>
                <c:pt idx="5481">
                  <c:v>#N/A</c:v>
                </c:pt>
                <c:pt idx="5482">
                  <c:v>#N/A</c:v>
                </c:pt>
                <c:pt idx="5483">
                  <c:v>#N/A</c:v>
                </c:pt>
                <c:pt idx="5484">
                  <c:v>#N/A</c:v>
                </c:pt>
                <c:pt idx="5485">
                  <c:v>#N/A</c:v>
                </c:pt>
                <c:pt idx="5486">
                  <c:v>#N/A</c:v>
                </c:pt>
                <c:pt idx="5487">
                  <c:v>#N/A</c:v>
                </c:pt>
                <c:pt idx="5488">
                  <c:v>#N/A</c:v>
                </c:pt>
                <c:pt idx="5489">
                  <c:v>#N/A</c:v>
                </c:pt>
                <c:pt idx="5490">
                  <c:v>#N/A</c:v>
                </c:pt>
                <c:pt idx="5491">
                  <c:v>#N/A</c:v>
                </c:pt>
                <c:pt idx="5492">
                  <c:v>#N/A</c:v>
                </c:pt>
                <c:pt idx="5493">
                  <c:v>#N/A</c:v>
                </c:pt>
                <c:pt idx="5494">
                  <c:v>#N/A</c:v>
                </c:pt>
                <c:pt idx="5495">
                  <c:v>#N/A</c:v>
                </c:pt>
                <c:pt idx="5496">
                  <c:v>#N/A</c:v>
                </c:pt>
                <c:pt idx="5497">
                  <c:v>#N/A</c:v>
                </c:pt>
                <c:pt idx="5498">
                  <c:v>#N/A</c:v>
                </c:pt>
                <c:pt idx="5499">
                  <c:v>#N/A</c:v>
                </c:pt>
                <c:pt idx="5500">
                  <c:v>#N/A</c:v>
                </c:pt>
                <c:pt idx="5501">
                  <c:v>#N/A</c:v>
                </c:pt>
                <c:pt idx="5502">
                  <c:v>#N/A</c:v>
                </c:pt>
                <c:pt idx="5503">
                  <c:v>#N/A</c:v>
                </c:pt>
                <c:pt idx="5504">
                  <c:v>#N/A</c:v>
                </c:pt>
                <c:pt idx="5505">
                  <c:v>#N/A</c:v>
                </c:pt>
                <c:pt idx="5506">
                  <c:v>#N/A</c:v>
                </c:pt>
                <c:pt idx="5507">
                  <c:v>#N/A</c:v>
                </c:pt>
                <c:pt idx="5508">
                  <c:v>#N/A</c:v>
                </c:pt>
                <c:pt idx="5509">
                  <c:v>#N/A</c:v>
                </c:pt>
                <c:pt idx="5510">
                  <c:v>#N/A</c:v>
                </c:pt>
                <c:pt idx="5511">
                  <c:v>#N/A</c:v>
                </c:pt>
                <c:pt idx="5512">
                  <c:v>#N/A</c:v>
                </c:pt>
                <c:pt idx="5513">
                  <c:v>#N/A</c:v>
                </c:pt>
                <c:pt idx="5514">
                  <c:v>#N/A</c:v>
                </c:pt>
                <c:pt idx="5515">
                  <c:v>#N/A</c:v>
                </c:pt>
                <c:pt idx="5516">
                  <c:v>#N/A</c:v>
                </c:pt>
                <c:pt idx="5517">
                  <c:v>#N/A</c:v>
                </c:pt>
                <c:pt idx="5518">
                  <c:v>#N/A</c:v>
                </c:pt>
                <c:pt idx="5519">
                  <c:v>#N/A</c:v>
                </c:pt>
                <c:pt idx="5520">
                  <c:v>#N/A</c:v>
                </c:pt>
                <c:pt idx="5521">
                  <c:v>#N/A</c:v>
                </c:pt>
                <c:pt idx="5522">
                  <c:v>#N/A</c:v>
                </c:pt>
                <c:pt idx="5523">
                  <c:v>#N/A</c:v>
                </c:pt>
                <c:pt idx="5524">
                  <c:v>#N/A</c:v>
                </c:pt>
                <c:pt idx="5525">
                  <c:v>#N/A</c:v>
                </c:pt>
                <c:pt idx="5526">
                  <c:v>#N/A</c:v>
                </c:pt>
                <c:pt idx="5527">
                  <c:v>#N/A</c:v>
                </c:pt>
                <c:pt idx="5528">
                  <c:v>#N/A</c:v>
                </c:pt>
                <c:pt idx="5529">
                  <c:v>#N/A</c:v>
                </c:pt>
                <c:pt idx="5530">
                  <c:v>#N/A</c:v>
                </c:pt>
                <c:pt idx="5531">
                  <c:v>#N/A</c:v>
                </c:pt>
                <c:pt idx="5532">
                  <c:v>#N/A</c:v>
                </c:pt>
                <c:pt idx="5533">
                  <c:v>#N/A</c:v>
                </c:pt>
                <c:pt idx="5534">
                  <c:v>#N/A</c:v>
                </c:pt>
                <c:pt idx="5535">
                  <c:v>#N/A</c:v>
                </c:pt>
                <c:pt idx="5536">
                  <c:v>#N/A</c:v>
                </c:pt>
                <c:pt idx="5537">
                  <c:v>#N/A</c:v>
                </c:pt>
                <c:pt idx="5538">
                  <c:v>#N/A</c:v>
                </c:pt>
                <c:pt idx="5539">
                  <c:v>#N/A</c:v>
                </c:pt>
                <c:pt idx="5540">
                  <c:v>#N/A</c:v>
                </c:pt>
                <c:pt idx="5541">
                  <c:v>#N/A</c:v>
                </c:pt>
                <c:pt idx="5542">
                  <c:v>#N/A</c:v>
                </c:pt>
                <c:pt idx="5543">
                  <c:v>#N/A</c:v>
                </c:pt>
                <c:pt idx="5544">
                  <c:v>#N/A</c:v>
                </c:pt>
                <c:pt idx="5545">
                  <c:v>#N/A</c:v>
                </c:pt>
                <c:pt idx="5546">
                  <c:v>#N/A</c:v>
                </c:pt>
                <c:pt idx="5547">
                  <c:v>#N/A</c:v>
                </c:pt>
                <c:pt idx="5548">
                  <c:v>#N/A</c:v>
                </c:pt>
                <c:pt idx="5549">
                  <c:v>#N/A</c:v>
                </c:pt>
                <c:pt idx="5550">
                  <c:v>#N/A</c:v>
                </c:pt>
                <c:pt idx="5551">
                  <c:v>#N/A</c:v>
                </c:pt>
                <c:pt idx="5552">
                  <c:v>#N/A</c:v>
                </c:pt>
                <c:pt idx="5553">
                  <c:v>#N/A</c:v>
                </c:pt>
                <c:pt idx="5554">
                  <c:v>#N/A</c:v>
                </c:pt>
                <c:pt idx="5555">
                  <c:v>#N/A</c:v>
                </c:pt>
                <c:pt idx="5556">
                  <c:v>#N/A</c:v>
                </c:pt>
                <c:pt idx="5557">
                  <c:v>#N/A</c:v>
                </c:pt>
                <c:pt idx="5558">
                  <c:v>#N/A</c:v>
                </c:pt>
                <c:pt idx="5559">
                  <c:v>#N/A</c:v>
                </c:pt>
                <c:pt idx="5560">
                  <c:v>#N/A</c:v>
                </c:pt>
                <c:pt idx="5561">
                  <c:v>#N/A</c:v>
                </c:pt>
                <c:pt idx="5562">
                  <c:v>#N/A</c:v>
                </c:pt>
                <c:pt idx="5563">
                  <c:v>#N/A</c:v>
                </c:pt>
                <c:pt idx="5564">
                  <c:v>#N/A</c:v>
                </c:pt>
                <c:pt idx="5565">
                  <c:v>#N/A</c:v>
                </c:pt>
                <c:pt idx="5566">
                  <c:v>#N/A</c:v>
                </c:pt>
                <c:pt idx="5567">
                  <c:v>#N/A</c:v>
                </c:pt>
                <c:pt idx="5568">
                  <c:v>#N/A</c:v>
                </c:pt>
                <c:pt idx="5569">
                  <c:v>#N/A</c:v>
                </c:pt>
                <c:pt idx="5570">
                  <c:v>#N/A</c:v>
                </c:pt>
                <c:pt idx="5571">
                  <c:v>#N/A</c:v>
                </c:pt>
                <c:pt idx="5572">
                  <c:v>#N/A</c:v>
                </c:pt>
                <c:pt idx="5573">
                  <c:v>#N/A</c:v>
                </c:pt>
                <c:pt idx="5574">
                  <c:v>#N/A</c:v>
                </c:pt>
                <c:pt idx="5575">
                  <c:v>#N/A</c:v>
                </c:pt>
                <c:pt idx="5576">
                  <c:v>#N/A</c:v>
                </c:pt>
                <c:pt idx="5577">
                  <c:v>#N/A</c:v>
                </c:pt>
                <c:pt idx="5578">
                  <c:v>#N/A</c:v>
                </c:pt>
                <c:pt idx="5579">
                  <c:v>#N/A</c:v>
                </c:pt>
                <c:pt idx="5580">
                  <c:v>#N/A</c:v>
                </c:pt>
                <c:pt idx="5581">
                  <c:v>#N/A</c:v>
                </c:pt>
                <c:pt idx="5582">
                  <c:v>#N/A</c:v>
                </c:pt>
                <c:pt idx="5583">
                  <c:v>#N/A</c:v>
                </c:pt>
                <c:pt idx="5584">
                  <c:v>#N/A</c:v>
                </c:pt>
                <c:pt idx="5585">
                  <c:v>#N/A</c:v>
                </c:pt>
                <c:pt idx="5586">
                  <c:v>#N/A</c:v>
                </c:pt>
                <c:pt idx="5587">
                  <c:v>#N/A</c:v>
                </c:pt>
                <c:pt idx="5588">
                  <c:v>#N/A</c:v>
                </c:pt>
                <c:pt idx="5589">
                  <c:v>#N/A</c:v>
                </c:pt>
                <c:pt idx="5590">
                  <c:v>#N/A</c:v>
                </c:pt>
                <c:pt idx="5591">
                  <c:v>#N/A</c:v>
                </c:pt>
                <c:pt idx="5592">
                  <c:v>#N/A</c:v>
                </c:pt>
                <c:pt idx="5593">
                  <c:v>#N/A</c:v>
                </c:pt>
                <c:pt idx="5594">
                  <c:v>#N/A</c:v>
                </c:pt>
                <c:pt idx="5595">
                  <c:v>#N/A</c:v>
                </c:pt>
                <c:pt idx="5596">
                  <c:v>#N/A</c:v>
                </c:pt>
                <c:pt idx="5597">
                  <c:v>#N/A</c:v>
                </c:pt>
                <c:pt idx="5598">
                  <c:v>#N/A</c:v>
                </c:pt>
                <c:pt idx="5599">
                  <c:v>#N/A</c:v>
                </c:pt>
                <c:pt idx="5600">
                  <c:v>#N/A</c:v>
                </c:pt>
                <c:pt idx="5601">
                  <c:v>#N/A</c:v>
                </c:pt>
                <c:pt idx="5602">
                  <c:v>#N/A</c:v>
                </c:pt>
                <c:pt idx="5603">
                  <c:v>#N/A</c:v>
                </c:pt>
                <c:pt idx="5604">
                  <c:v>#N/A</c:v>
                </c:pt>
                <c:pt idx="5605">
                  <c:v>#N/A</c:v>
                </c:pt>
                <c:pt idx="5606">
                  <c:v>#N/A</c:v>
                </c:pt>
                <c:pt idx="5607">
                  <c:v>#N/A</c:v>
                </c:pt>
                <c:pt idx="5608">
                  <c:v>#N/A</c:v>
                </c:pt>
                <c:pt idx="5609">
                  <c:v>#N/A</c:v>
                </c:pt>
                <c:pt idx="5610">
                  <c:v>#N/A</c:v>
                </c:pt>
                <c:pt idx="5611">
                  <c:v>#N/A</c:v>
                </c:pt>
                <c:pt idx="5612">
                  <c:v>#N/A</c:v>
                </c:pt>
                <c:pt idx="5613">
                  <c:v>#N/A</c:v>
                </c:pt>
                <c:pt idx="5614">
                  <c:v>#N/A</c:v>
                </c:pt>
                <c:pt idx="5615">
                  <c:v>#N/A</c:v>
                </c:pt>
                <c:pt idx="5616">
                  <c:v>#N/A</c:v>
                </c:pt>
                <c:pt idx="5617">
                  <c:v>#N/A</c:v>
                </c:pt>
                <c:pt idx="5618">
                  <c:v>#N/A</c:v>
                </c:pt>
                <c:pt idx="5619">
                  <c:v>#N/A</c:v>
                </c:pt>
                <c:pt idx="5620">
                  <c:v>#N/A</c:v>
                </c:pt>
                <c:pt idx="5621">
                  <c:v>#N/A</c:v>
                </c:pt>
                <c:pt idx="5622">
                  <c:v>#N/A</c:v>
                </c:pt>
                <c:pt idx="5623">
                  <c:v>#N/A</c:v>
                </c:pt>
                <c:pt idx="5624">
                  <c:v>#N/A</c:v>
                </c:pt>
                <c:pt idx="5625">
                  <c:v>#N/A</c:v>
                </c:pt>
                <c:pt idx="5626">
                  <c:v>#N/A</c:v>
                </c:pt>
                <c:pt idx="5627">
                  <c:v>#N/A</c:v>
                </c:pt>
                <c:pt idx="5628">
                  <c:v>#N/A</c:v>
                </c:pt>
                <c:pt idx="5629">
                  <c:v>#N/A</c:v>
                </c:pt>
                <c:pt idx="5630">
                  <c:v>#N/A</c:v>
                </c:pt>
                <c:pt idx="5631">
                  <c:v>#N/A</c:v>
                </c:pt>
                <c:pt idx="5632">
                  <c:v>#N/A</c:v>
                </c:pt>
                <c:pt idx="5633">
                  <c:v>#N/A</c:v>
                </c:pt>
                <c:pt idx="5634">
                  <c:v>#N/A</c:v>
                </c:pt>
                <c:pt idx="5635">
                  <c:v>#N/A</c:v>
                </c:pt>
                <c:pt idx="5636">
                  <c:v>#N/A</c:v>
                </c:pt>
                <c:pt idx="5637">
                  <c:v>#N/A</c:v>
                </c:pt>
                <c:pt idx="5638">
                  <c:v>#N/A</c:v>
                </c:pt>
                <c:pt idx="5639">
                  <c:v>#N/A</c:v>
                </c:pt>
                <c:pt idx="5640">
                  <c:v>#N/A</c:v>
                </c:pt>
                <c:pt idx="5641">
                  <c:v>#N/A</c:v>
                </c:pt>
                <c:pt idx="5642">
                  <c:v>#N/A</c:v>
                </c:pt>
                <c:pt idx="5643">
                  <c:v>#N/A</c:v>
                </c:pt>
                <c:pt idx="5644">
                  <c:v>#N/A</c:v>
                </c:pt>
                <c:pt idx="5645">
                  <c:v>#N/A</c:v>
                </c:pt>
                <c:pt idx="5646">
                  <c:v>#N/A</c:v>
                </c:pt>
                <c:pt idx="5647">
                  <c:v>#N/A</c:v>
                </c:pt>
                <c:pt idx="5648">
                  <c:v>#N/A</c:v>
                </c:pt>
                <c:pt idx="5649">
                  <c:v>#N/A</c:v>
                </c:pt>
                <c:pt idx="5650">
                  <c:v>#N/A</c:v>
                </c:pt>
                <c:pt idx="5651">
                  <c:v>#N/A</c:v>
                </c:pt>
                <c:pt idx="5652">
                  <c:v>#N/A</c:v>
                </c:pt>
                <c:pt idx="5653">
                  <c:v>#N/A</c:v>
                </c:pt>
                <c:pt idx="5654">
                  <c:v>#N/A</c:v>
                </c:pt>
                <c:pt idx="5655">
                  <c:v>#N/A</c:v>
                </c:pt>
                <c:pt idx="5656">
                  <c:v>#N/A</c:v>
                </c:pt>
                <c:pt idx="5657">
                  <c:v>#N/A</c:v>
                </c:pt>
                <c:pt idx="5658">
                  <c:v>#N/A</c:v>
                </c:pt>
                <c:pt idx="5659">
                  <c:v>#N/A</c:v>
                </c:pt>
                <c:pt idx="5660">
                  <c:v>#N/A</c:v>
                </c:pt>
                <c:pt idx="5661">
                  <c:v>#N/A</c:v>
                </c:pt>
                <c:pt idx="5662">
                  <c:v>#N/A</c:v>
                </c:pt>
                <c:pt idx="5663">
                  <c:v>#N/A</c:v>
                </c:pt>
                <c:pt idx="5664">
                  <c:v>#N/A</c:v>
                </c:pt>
                <c:pt idx="5665">
                  <c:v>#N/A</c:v>
                </c:pt>
                <c:pt idx="5666">
                  <c:v>#N/A</c:v>
                </c:pt>
                <c:pt idx="5667">
                  <c:v>#N/A</c:v>
                </c:pt>
                <c:pt idx="5668">
                  <c:v>#N/A</c:v>
                </c:pt>
                <c:pt idx="5669">
                  <c:v>#N/A</c:v>
                </c:pt>
                <c:pt idx="5670">
                  <c:v>#N/A</c:v>
                </c:pt>
                <c:pt idx="5671">
                  <c:v>#N/A</c:v>
                </c:pt>
                <c:pt idx="5672">
                  <c:v>#N/A</c:v>
                </c:pt>
                <c:pt idx="5673">
                  <c:v>#N/A</c:v>
                </c:pt>
                <c:pt idx="5674">
                  <c:v>#N/A</c:v>
                </c:pt>
                <c:pt idx="5675">
                  <c:v>#N/A</c:v>
                </c:pt>
                <c:pt idx="5676">
                  <c:v>#N/A</c:v>
                </c:pt>
                <c:pt idx="5677">
                  <c:v>#N/A</c:v>
                </c:pt>
                <c:pt idx="5678">
                  <c:v>#N/A</c:v>
                </c:pt>
                <c:pt idx="5679">
                  <c:v>#N/A</c:v>
                </c:pt>
                <c:pt idx="5680">
                  <c:v>#N/A</c:v>
                </c:pt>
                <c:pt idx="5681">
                  <c:v>#N/A</c:v>
                </c:pt>
                <c:pt idx="5682">
                  <c:v>#N/A</c:v>
                </c:pt>
                <c:pt idx="5683">
                  <c:v>#N/A</c:v>
                </c:pt>
                <c:pt idx="5684">
                  <c:v>#N/A</c:v>
                </c:pt>
                <c:pt idx="5685">
                  <c:v>#N/A</c:v>
                </c:pt>
                <c:pt idx="5686">
                  <c:v>#N/A</c:v>
                </c:pt>
                <c:pt idx="5687">
                  <c:v>#N/A</c:v>
                </c:pt>
                <c:pt idx="5688">
                  <c:v>#N/A</c:v>
                </c:pt>
                <c:pt idx="5689">
                  <c:v>#N/A</c:v>
                </c:pt>
                <c:pt idx="5690">
                  <c:v>#N/A</c:v>
                </c:pt>
                <c:pt idx="5691">
                  <c:v>#N/A</c:v>
                </c:pt>
                <c:pt idx="5692">
                  <c:v>#N/A</c:v>
                </c:pt>
                <c:pt idx="5693">
                  <c:v>#N/A</c:v>
                </c:pt>
                <c:pt idx="5694">
                  <c:v>#N/A</c:v>
                </c:pt>
                <c:pt idx="5695">
                  <c:v>#N/A</c:v>
                </c:pt>
                <c:pt idx="5696">
                  <c:v>#N/A</c:v>
                </c:pt>
                <c:pt idx="5697">
                  <c:v>#N/A</c:v>
                </c:pt>
                <c:pt idx="5698">
                  <c:v>#N/A</c:v>
                </c:pt>
                <c:pt idx="5699">
                  <c:v>#N/A</c:v>
                </c:pt>
                <c:pt idx="5700">
                  <c:v>#N/A</c:v>
                </c:pt>
                <c:pt idx="5701">
                  <c:v>#N/A</c:v>
                </c:pt>
                <c:pt idx="5702">
                  <c:v>#N/A</c:v>
                </c:pt>
                <c:pt idx="5703">
                  <c:v>#N/A</c:v>
                </c:pt>
                <c:pt idx="5704">
                  <c:v>#N/A</c:v>
                </c:pt>
                <c:pt idx="5705">
                  <c:v>#N/A</c:v>
                </c:pt>
                <c:pt idx="5706">
                  <c:v>#N/A</c:v>
                </c:pt>
                <c:pt idx="5707">
                  <c:v>#N/A</c:v>
                </c:pt>
                <c:pt idx="5708">
                  <c:v>#N/A</c:v>
                </c:pt>
                <c:pt idx="5709">
                  <c:v>#N/A</c:v>
                </c:pt>
                <c:pt idx="5710">
                  <c:v>#N/A</c:v>
                </c:pt>
                <c:pt idx="5711">
                  <c:v>#N/A</c:v>
                </c:pt>
                <c:pt idx="5712">
                  <c:v>#N/A</c:v>
                </c:pt>
                <c:pt idx="5713">
                  <c:v>#N/A</c:v>
                </c:pt>
                <c:pt idx="5714">
                  <c:v>#N/A</c:v>
                </c:pt>
                <c:pt idx="5715">
                  <c:v>#N/A</c:v>
                </c:pt>
                <c:pt idx="5716">
                  <c:v>#N/A</c:v>
                </c:pt>
                <c:pt idx="5717">
                  <c:v>#N/A</c:v>
                </c:pt>
                <c:pt idx="5718">
                  <c:v>#N/A</c:v>
                </c:pt>
                <c:pt idx="5719">
                  <c:v>#N/A</c:v>
                </c:pt>
                <c:pt idx="5720">
                  <c:v>#N/A</c:v>
                </c:pt>
                <c:pt idx="5721">
                  <c:v>#N/A</c:v>
                </c:pt>
                <c:pt idx="5722">
                  <c:v>#N/A</c:v>
                </c:pt>
                <c:pt idx="5723">
                  <c:v>#N/A</c:v>
                </c:pt>
                <c:pt idx="5724">
                  <c:v>#N/A</c:v>
                </c:pt>
                <c:pt idx="5725">
                  <c:v>#N/A</c:v>
                </c:pt>
                <c:pt idx="5726">
                  <c:v>#N/A</c:v>
                </c:pt>
                <c:pt idx="5727">
                  <c:v>#N/A</c:v>
                </c:pt>
                <c:pt idx="5728">
                  <c:v>#N/A</c:v>
                </c:pt>
                <c:pt idx="5729">
                  <c:v>#N/A</c:v>
                </c:pt>
                <c:pt idx="5730">
                  <c:v>#N/A</c:v>
                </c:pt>
                <c:pt idx="5731">
                  <c:v>#N/A</c:v>
                </c:pt>
                <c:pt idx="5732">
                  <c:v>#N/A</c:v>
                </c:pt>
                <c:pt idx="5733">
                  <c:v>#N/A</c:v>
                </c:pt>
                <c:pt idx="5734">
                  <c:v>#N/A</c:v>
                </c:pt>
                <c:pt idx="5735">
                  <c:v>#N/A</c:v>
                </c:pt>
                <c:pt idx="5736">
                  <c:v>#N/A</c:v>
                </c:pt>
                <c:pt idx="5737">
                  <c:v>#N/A</c:v>
                </c:pt>
                <c:pt idx="5738">
                  <c:v>#N/A</c:v>
                </c:pt>
                <c:pt idx="5739">
                  <c:v>#N/A</c:v>
                </c:pt>
                <c:pt idx="5740">
                  <c:v>#N/A</c:v>
                </c:pt>
                <c:pt idx="5741">
                  <c:v>#N/A</c:v>
                </c:pt>
                <c:pt idx="5742">
                  <c:v>#N/A</c:v>
                </c:pt>
                <c:pt idx="5743">
                  <c:v>#N/A</c:v>
                </c:pt>
                <c:pt idx="5744">
                  <c:v>#N/A</c:v>
                </c:pt>
                <c:pt idx="5745">
                  <c:v>#N/A</c:v>
                </c:pt>
                <c:pt idx="5746">
                  <c:v>#N/A</c:v>
                </c:pt>
                <c:pt idx="5747">
                  <c:v>#N/A</c:v>
                </c:pt>
                <c:pt idx="5748">
                  <c:v>#N/A</c:v>
                </c:pt>
                <c:pt idx="5749">
                  <c:v>#N/A</c:v>
                </c:pt>
                <c:pt idx="5750">
                  <c:v>#N/A</c:v>
                </c:pt>
                <c:pt idx="5751">
                  <c:v>#N/A</c:v>
                </c:pt>
                <c:pt idx="5752">
                  <c:v>#N/A</c:v>
                </c:pt>
                <c:pt idx="5753">
                  <c:v>#N/A</c:v>
                </c:pt>
                <c:pt idx="5754">
                  <c:v>#N/A</c:v>
                </c:pt>
                <c:pt idx="5755">
                  <c:v>#N/A</c:v>
                </c:pt>
                <c:pt idx="5756">
                  <c:v>#N/A</c:v>
                </c:pt>
                <c:pt idx="5757">
                  <c:v>#N/A</c:v>
                </c:pt>
                <c:pt idx="5758">
                  <c:v>#N/A</c:v>
                </c:pt>
                <c:pt idx="5759">
                  <c:v>#N/A</c:v>
                </c:pt>
                <c:pt idx="5760">
                  <c:v>#N/A</c:v>
                </c:pt>
                <c:pt idx="5761">
                  <c:v>#N/A</c:v>
                </c:pt>
                <c:pt idx="5762">
                  <c:v>#N/A</c:v>
                </c:pt>
                <c:pt idx="5763">
                  <c:v>#N/A</c:v>
                </c:pt>
                <c:pt idx="5764">
                  <c:v>#N/A</c:v>
                </c:pt>
                <c:pt idx="5765">
                  <c:v>#N/A</c:v>
                </c:pt>
                <c:pt idx="5766">
                  <c:v>#N/A</c:v>
                </c:pt>
                <c:pt idx="5767">
                  <c:v>#N/A</c:v>
                </c:pt>
                <c:pt idx="5768">
                  <c:v>#N/A</c:v>
                </c:pt>
                <c:pt idx="5769">
                  <c:v>#N/A</c:v>
                </c:pt>
                <c:pt idx="5770">
                  <c:v>#N/A</c:v>
                </c:pt>
                <c:pt idx="5771">
                  <c:v>#N/A</c:v>
                </c:pt>
                <c:pt idx="5772">
                  <c:v>#N/A</c:v>
                </c:pt>
                <c:pt idx="5773">
                  <c:v>#N/A</c:v>
                </c:pt>
                <c:pt idx="5774">
                  <c:v>#N/A</c:v>
                </c:pt>
                <c:pt idx="5775">
                  <c:v>#N/A</c:v>
                </c:pt>
                <c:pt idx="5776">
                  <c:v>#N/A</c:v>
                </c:pt>
                <c:pt idx="5777">
                  <c:v>#N/A</c:v>
                </c:pt>
                <c:pt idx="5778">
                  <c:v>#N/A</c:v>
                </c:pt>
                <c:pt idx="5779">
                  <c:v>#N/A</c:v>
                </c:pt>
                <c:pt idx="5780">
                  <c:v>#N/A</c:v>
                </c:pt>
                <c:pt idx="5781">
                  <c:v>#N/A</c:v>
                </c:pt>
                <c:pt idx="5782">
                  <c:v>#N/A</c:v>
                </c:pt>
                <c:pt idx="5783">
                  <c:v>#N/A</c:v>
                </c:pt>
                <c:pt idx="5784">
                  <c:v>#N/A</c:v>
                </c:pt>
                <c:pt idx="5785">
                  <c:v>#N/A</c:v>
                </c:pt>
                <c:pt idx="5786">
                  <c:v>#N/A</c:v>
                </c:pt>
                <c:pt idx="5787">
                  <c:v>#N/A</c:v>
                </c:pt>
                <c:pt idx="5788">
                  <c:v>#N/A</c:v>
                </c:pt>
                <c:pt idx="5789">
                  <c:v>#N/A</c:v>
                </c:pt>
                <c:pt idx="5790">
                  <c:v>#N/A</c:v>
                </c:pt>
                <c:pt idx="5791">
                  <c:v>#N/A</c:v>
                </c:pt>
                <c:pt idx="5792">
                  <c:v>#N/A</c:v>
                </c:pt>
                <c:pt idx="5793">
                  <c:v>#N/A</c:v>
                </c:pt>
                <c:pt idx="5794">
                  <c:v>#N/A</c:v>
                </c:pt>
                <c:pt idx="5795">
                  <c:v>#N/A</c:v>
                </c:pt>
                <c:pt idx="5796">
                  <c:v>#N/A</c:v>
                </c:pt>
                <c:pt idx="5797">
                  <c:v>#N/A</c:v>
                </c:pt>
                <c:pt idx="5798">
                  <c:v>#N/A</c:v>
                </c:pt>
                <c:pt idx="5799">
                  <c:v>#N/A</c:v>
                </c:pt>
                <c:pt idx="5800">
                  <c:v>#N/A</c:v>
                </c:pt>
                <c:pt idx="5801">
                  <c:v>#N/A</c:v>
                </c:pt>
                <c:pt idx="5802">
                  <c:v>#N/A</c:v>
                </c:pt>
                <c:pt idx="5803">
                  <c:v>#N/A</c:v>
                </c:pt>
                <c:pt idx="5804">
                  <c:v>#N/A</c:v>
                </c:pt>
                <c:pt idx="5805">
                  <c:v>#N/A</c:v>
                </c:pt>
                <c:pt idx="5806">
                  <c:v>#N/A</c:v>
                </c:pt>
                <c:pt idx="5807">
                  <c:v>#N/A</c:v>
                </c:pt>
                <c:pt idx="5808">
                  <c:v>#N/A</c:v>
                </c:pt>
                <c:pt idx="5809">
                  <c:v>#N/A</c:v>
                </c:pt>
                <c:pt idx="5810">
                  <c:v>#N/A</c:v>
                </c:pt>
                <c:pt idx="5811">
                  <c:v>#N/A</c:v>
                </c:pt>
                <c:pt idx="5812">
                  <c:v>#N/A</c:v>
                </c:pt>
                <c:pt idx="5813">
                  <c:v>#N/A</c:v>
                </c:pt>
                <c:pt idx="5814">
                  <c:v>#N/A</c:v>
                </c:pt>
                <c:pt idx="5815">
                  <c:v>#N/A</c:v>
                </c:pt>
                <c:pt idx="5816">
                  <c:v>#N/A</c:v>
                </c:pt>
                <c:pt idx="5817">
                  <c:v>#N/A</c:v>
                </c:pt>
                <c:pt idx="5818">
                  <c:v>#N/A</c:v>
                </c:pt>
                <c:pt idx="5819">
                  <c:v>#N/A</c:v>
                </c:pt>
                <c:pt idx="5820">
                  <c:v>#N/A</c:v>
                </c:pt>
                <c:pt idx="5821">
                  <c:v>#N/A</c:v>
                </c:pt>
                <c:pt idx="5822">
                  <c:v>#N/A</c:v>
                </c:pt>
                <c:pt idx="5823">
                  <c:v>#N/A</c:v>
                </c:pt>
                <c:pt idx="5824">
                  <c:v>#N/A</c:v>
                </c:pt>
                <c:pt idx="5825">
                  <c:v>#N/A</c:v>
                </c:pt>
                <c:pt idx="5826">
                  <c:v>#N/A</c:v>
                </c:pt>
                <c:pt idx="5827">
                  <c:v>#N/A</c:v>
                </c:pt>
                <c:pt idx="5828">
                  <c:v>#N/A</c:v>
                </c:pt>
                <c:pt idx="5829">
                  <c:v>#N/A</c:v>
                </c:pt>
                <c:pt idx="5830">
                  <c:v>#N/A</c:v>
                </c:pt>
                <c:pt idx="5831">
                  <c:v>#N/A</c:v>
                </c:pt>
                <c:pt idx="5832">
                  <c:v>#N/A</c:v>
                </c:pt>
                <c:pt idx="5833">
                  <c:v>#N/A</c:v>
                </c:pt>
                <c:pt idx="5834">
                  <c:v>#N/A</c:v>
                </c:pt>
                <c:pt idx="5835">
                  <c:v>#N/A</c:v>
                </c:pt>
                <c:pt idx="5836">
                  <c:v>#N/A</c:v>
                </c:pt>
                <c:pt idx="5837">
                  <c:v>#N/A</c:v>
                </c:pt>
                <c:pt idx="5838">
                  <c:v>#N/A</c:v>
                </c:pt>
                <c:pt idx="5839">
                  <c:v>#N/A</c:v>
                </c:pt>
                <c:pt idx="5840">
                  <c:v>#N/A</c:v>
                </c:pt>
                <c:pt idx="5841">
                  <c:v>#N/A</c:v>
                </c:pt>
                <c:pt idx="5842">
                  <c:v>#N/A</c:v>
                </c:pt>
                <c:pt idx="5843">
                  <c:v>#N/A</c:v>
                </c:pt>
                <c:pt idx="5844">
                  <c:v>#N/A</c:v>
                </c:pt>
                <c:pt idx="5845">
                  <c:v>#N/A</c:v>
                </c:pt>
                <c:pt idx="5846">
                  <c:v>#N/A</c:v>
                </c:pt>
                <c:pt idx="5847">
                  <c:v>#N/A</c:v>
                </c:pt>
                <c:pt idx="5848">
                  <c:v>#N/A</c:v>
                </c:pt>
                <c:pt idx="5849">
                  <c:v>#N/A</c:v>
                </c:pt>
                <c:pt idx="5850">
                  <c:v>#N/A</c:v>
                </c:pt>
                <c:pt idx="5851">
                  <c:v>#N/A</c:v>
                </c:pt>
                <c:pt idx="5852">
                  <c:v>#N/A</c:v>
                </c:pt>
                <c:pt idx="5853">
                  <c:v>#N/A</c:v>
                </c:pt>
                <c:pt idx="5854">
                  <c:v>#N/A</c:v>
                </c:pt>
                <c:pt idx="5855">
                  <c:v>#N/A</c:v>
                </c:pt>
                <c:pt idx="5856">
                  <c:v>#N/A</c:v>
                </c:pt>
                <c:pt idx="5857">
                  <c:v>#N/A</c:v>
                </c:pt>
                <c:pt idx="5858">
                  <c:v>#N/A</c:v>
                </c:pt>
                <c:pt idx="5859">
                  <c:v>#N/A</c:v>
                </c:pt>
                <c:pt idx="5860">
                  <c:v>#N/A</c:v>
                </c:pt>
                <c:pt idx="5861">
                  <c:v>#N/A</c:v>
                </c:pt>
                <c:pt idx="5862">
                  <c:v>#N/A</c:v>
                </c:pt>
                <c:pt idx="5863">
                  <c:v>#N/A</c:v>
                </c:pt>
                <c:pt idx="5864">
                  <c:v>#N/A</c:v>
                </c:pt>
                <c:pt idx="5865">
                  <c:v>#N/A</c:v>
                </c:pt>
                <c:pt idx="5866">
                  <c:v>#N/A</c:v>
                </c:pt>
                <c:pt idx="5867">
                  <c:v>#N/A</c:v>
                </c:pt>
                <c:pt idx="5868">
                  <c:v>#N/A</c:v>
                </c:pt>
                <c:pt idx="5869">
                  <c:v>#N/A</c:v>
                </c:pt>
                <c:pt idx="5870">
                  <c:v>#N/A</c:v>
                </c:pt>
                <c:pt idx="5871">
                  <c:v>#N/A</c:v>
                </c:pt>
                <c:pt idx="5872">
                  <c:v>#N/A</c:v>
                </c:pt>
                <c:pt idx="5873">
                  <c:v>#N/A</c:v>
                </c:pt>
                <c:pt idx="5874">
                  <c:v>#N/A</c:v>
                </c:pt>
                <c:pt idx="5875">
                  <c:v>#N/A</c:v>
                </c:pt>
                <c:pt idx="5876">
                  <c:v>#N/A</c:v>
                </c:pt>
                <c:pt idx="5877">
                  <c:v>#N/A</c:v>
                </c:pt>
                <c:pt idx="5878">
                  <c:v>#N/A</c:v>
                </c:pt>
                <c:pt idx="5879">
                  <c:v>#N/A</c:v>
                </c:pt>
                <c:pt idx="5880">
                  <c:v>#N/A</c:v>
                </c:pt>
                <c:pt idx="5881">
                  <c:v>#N/A</c:v>
                </c:pt>
                <c:pt idx="5882">
                  <c:v>#N/A</c:v>
                </c:pt>
                <c:pt idx="5883">
                  <c:v>#N/A</c:v>
                </c:pt>
                <c:pt idx="5884">
                  <c:v>#N/A</c:v>
                </c:pt>
                <c:pt idx="5885">
                  <c:v>#N/A</c:v>
                </c:pt>
                <c:pt idx="5886">
                  <c:v>#N/A</c:v>
                </c:pt>
                <c:pt idx="5887">
                  <c:v>#N/A</c:v>
                </c:pt>
                <c:pt idx="5888">
                  <c:v>#N/A</c:v>
                </c:pt>
                <c:pt idx="5889">
                  <c:v>#N/A</c:v>
                </c:pt>
                <c:pt idx="5890">
                  <c:v>#N/A</c:v>
                </c:pt>
                <c:pt idx="5891">
                  <c:v>#N/A</c:v>
                </c:pt>
                <c:pt idx="5892">
                  <c:v>#N/A</c:v>
                </c:pt>
                <c:pt idx="5893">
                  <c:v>#N/A</c:v>
                </c:pt>
                <c:pt idx="5894">
                  <c:v>#N/A</c:v>
                </c:pt>
                <c:pt idx="5895">
                  <c:v>#N/A</c:v>
                </c:pt>
                <c:pt idx="5896">
                  <c:v>#N/A</c:v>
                </c:pt>
                <c:pt idx="5897">
                  <c:v>#N/A</c:v>
                </c:pt>
                <c:pt idx="5898">
                  <c:v>#N/A</c:v>
                </c:pt>
                <c:pt idx="5899">
                  <c:v>#N/A</c:v>
                </c:pt>
                <c:pt idx="5900">
                  <c:v>#N/A</c:v>
                </c:pt>
                <c:pt idx="5901">
                  <c:v>#N/A</c:v>
                </c:pt>
                <c:pt idx="5902">
                  <c:v>#N/A</c:v>
                </c:pt>
                <c:pt idx="5903">
                  <c:v>#N/A</c:v>
                </c:pt>
                <c:pt idx="5904">
                  <c:v>#N/A</c:v>
                </c:pt>
                <c:pt idx="5905">
                  <c:v>#N/A</c:v>
                </c:pt>
                <c:pt idx="5906">
                  <c:v>#N/A</c:v>
                </c:pt>
                <c:pt idx="5907">
                  <c:v>#N/A</c:v>
                </c:pt>
                <c:pt idx="5908">
                  <c:v>#N/A</c:v>
                </c:pt>
                <c:pt idx="5909">
                  <c:v>#N/A</c:v>
                </c:pt>
                <c:pt idx="5910">
                  <c:v>#N/A</c:v>
                </c:pt>
                <c:pt idx="5911">
                  <c:v>#N/A</c:v>
                </c:pt>
                <c:pt idx="5912">
                  <c:v>#N/A</c:v>
                </c:pt>
                <c:pt idx="5913">
                  <c:v>#N/A</c:v>
                </c:pt>
                <c:pt idx="5914">
                  <c:v>#N/A</c:v>
                </c:pt>
                <c:pt idx="5915">
                  <c:v>#N/A</c:v>
                </c:pt>
                <c:pt idx="5916">
                  <c:v>#N/A</c:v>
                </c:pt>
                <c:pt idx="5917">
                  <c:v>#N/A</c:v>
                </c:pt>
                <c:pt idx="5918">
                  <c:v>#N/A</c:v>
                </c:pt>
                <c:pt idx="5919">
                  <c:v>#N/A</c:v>
                </c:pt>
                <c:pt idx="5920">
                  <c:v>#N/A</c:v>
                </c:pt>
                <c:pt idx="5921">
                  <c:v>#N/A</c:v>
                </c:pt>
                <c:pt idx="5922">
                  <c:v>#N/A</c:v>
                </c:pt>
                <c:pt idx="5923">
                  <c:v>#N/A</c:v>
                </c:pt>
                <c:pt idx="5924">
                  <c:v>#N/A</c:v>
                </c:pt>
                <c:pt idx="5925">
                  <c:v>#N/A</c:v>
                </c:pt>
                <c:pt idx="5926">
                  <c:v>#N/A</c:v>
                </c:pt>
                <c:pt idx="5927">
                  <c:v>#N/A</c:v>
                </c:pt>
                <c:pt idx="5928">
                  <c:v>#N/A</c:v>
                </c:pt>
                <c:pt idx="5929">
                  <c:v>#N/A</c:v>
                </c:pt>
                <c:pt idx="5930">
                  <c:v>#N/A</c:v>
                </c:pt>
                <c:pt idx="5931">
                  <c:v>#N/A</c:v>
                </c:pt>
                <c:pt idx="5932">
                  <c:v>#N/A</c:v>
                </c:pt>
                <c:pt idx="5933">
                  <c:v>#N/A</c:v>
                </c:pt>
                <c:pt idx="5934">
                  <c:v>#N/A</c:v>
                </c:pt>
                <c:pt idx="5935">
                  <c:v>#N/A</c:v>
                </c:pt>
                <c:pt idx="5936">
                  <c:v>#N/A</c:v>
                </c:pt>
                <c:pt idx="5937">
                  <c:v>#N/A</c:v>
                </c:pt>
                <c:pt idx="5938">
                  <c:v>#N/A</c:v>
                </c:pt>
                <c:pt idx="5939">
                  <c:v>#N/A</c:v>
                </c:pt>
                <c:pt idx="5940">
                  <c:v>#N/A</c:v>
                </c:pt>
                <c:pt idx="5941">
                  <c:v>#N/A</c:v>
                </c:pt>
                <c:pt idx="5942">
                  <c:v>#N/A</c:v>
                </c:pt>
                <c:pt idx="5943">
                  <c:v>#N/A</c:v>
                </c:pt>
                <c:pt idx="5944">
                  <c:v>#N/A</c:v>
                </c:pt>
                <c:pt idx="5945">
                  <c:v>#N/A</c:v>
                </c:pt>
                <c:pt idx="5946">
                  <c:v>#N/A</c:v>
                </c:pt>
                <c:pt idx="5947">
                  <c:v>#N/A</c:v>
                </c:pt>
                <c:pt idx="5948">
                  <c:v>#N/A</c:v>
                </c:pt>
                <c:pt idx="5949">
                  <c:v>#N/A</c:v>
                </c:pt>
                <c:pt idx="5950">
                  <c:v>#N/A</c:v>
                </c:pt>
                <c:pt idx="5951">
                  <c:v>#N/A</c:v>
                </c:pt>
                <c:pt idx="5952">
                  <c:v>#N/A</c:v>
                </c:pt>
                <c:pt idx="5953">
                  <c:v>#N/A</c:v>
                </c:pt>
                <c:pt idx="5954">
                  <c:v>#N/A</c:v>
                </c:pt>
                <c:pt idx="5955">
                  <c:v>#N/A</c:v>
                </c:pt>
                <c:pt idx="5956">
                  <c:v>#N/A</c:v>
                </c:pt>
                <c:pt idx="5957">
                  <c:v>#N/A</c:v>
                </c:pt>
                <c:pt idx="5958">
                  <c:v>#N/A</c:v>
                </c:pt>
                <c:pt idx="5959">
                  <c:v>#N/A</c:v>
                </c:pt>
                <c:pt idx="5960">
                  <c:v>#N/A</c:v>
                </c:pt>
                <c:pt idx="5961">
                  <c:v>#N/A</c:v>
                </c:pt>
                <c:pt idx="5962">
                  <c:v>#N/A</c:v>
                </c:pt>
                <c:pt idx="5963">
                  <c:v>#N/A</c:v>
                </c:pt>
                <c:pt idx="5964">
                  <c:v>#N/A</c:v>
                </c:pt>
                <c:pt idx="5965">
                  <c:v>#N/A</c:v>
                </c:pt>
                <c:pt idx="5966">
                  <c:v>#N/A</c:v>
                </c:pt>
                <c:pt idx="5967">
                  <c:v>#N/A</c:v>
                </c:pt>
                <c:pt idx="5968">
                  <c:v>#N/A</c:v>
                </c:pt>
                <c:pt idx="5969">
                  <c:v>#N/A</c:v>
                </c:pt>
                <c:pt idx="5970">
                  <c:v>#N/A</c:v>
                </c:pt>
                <c:pt idx="5971">
                  <c:v>#N/A</c:v>
                </c:pt>
                <c:pt idx="5972">
                  <c:v>#N/A</c:v>
                </c:pt>
                <c:pt idx="5973">
                  <c:v>#N/A</c:v>
                </c:pt>
                <c:pt idx="5974">
                  <c:v>#N/A</c:v>
                </c:pt>
                <c:pt idx="5975">
                  <c:v>#N/A</c:v>
                </c:pt>
                <c:pt idx="5976">
                  <c:v>#N/A</c:v>
                </c:pt>
                <c:pt idx="5977">
                  <c:v>#N/A</c:v>
                </c:pt>
                <c:pt idx="5978">
                  <c:v>#N/A</c:v>
                </c:pt>
                <c:pt idx="5979">
                  <c:v>#N/A</c:v>
                </c:pt>
                <c:pt idx="5980">
                  <c:v>#N/A</c:v>
                </c:pt>
                <c:pt idx="5981">
                  <c:v>#N/A</c:v>
                </c:pt>
                <c:pt idx="5982">
                  <c:v>#N/A</c:v>
                </c:pt>
                <c:pt idx="5983">
                  <c:v>#N/A</c:v>
                </c:pt>
                <c:pt idx="5984">
                  <c:v>#N/A</c:v>
                </c:pt>
                <c:pt idx="5985">
                  <c:v>#N/A</c:v>
                </c:pt>
                <c:pt idx="5986">
                  <c:v>#N/A</c:v>
                </c:pt>
                <c:pt idx="5987">
                  <c:v>#N/A</c:v>
                </c:pt>
                <c:pt idx="5988">
                  <c:v>#N/A</c:v>
                </c:pt>
                <c:pt idx="5989">
                  <c:v>#N/A</c:v>
                </c:pt>
                <c:pt idx="5990">
                  <c:v>#N/A</c:v>
                </c:pt>
                <c:pt idx="5991">
                  <c:v>#N/A</c:v>
                </c:pt>
                <c:pt idx="5992">
                  <c:v>#N/A</c:v>
                </c:pt>
                <c:pt idx="5993">
                  <c:v>#N/A</c:v>
                </c:pt>
                <c:pt idx="5994">
                  <c:v>#N/A</c:v>
                </c:pt>
                <c:pt idx="5995">
                  <c:v>#N/A</c:v>
                </c:pt>
                <c:pt idx="5996">
                  <c:v>#N/A</c:v>
                </c:pt>
                <c:pt idx="5997">
                  <c:v>#N/A</c:v>
                </c:pt>
                <c:pt idx="5998">
                  <c:v>#N/A</c:v>
                </c:pt>
                <c:pt idx="5999">
                  <c:v>#N/A</c:v>
                </c:pt>
                <c:pt idx="6000">
                  <c:v>#N/A</c:v>
                </c:pt>
                <c:pt idx="6001">
                  <c:v>#N/A</c:v>
                </c:pt>
                <c:pt idx="6002">
                  <c:v>#N/A</c:v>
                </c:pt>
                <c:pt idx="6003">
                  <c:v>#N/A</c:v>
                </c:pt>
                <c:pt idx="6004">
                  <c:v>#N/A</c:v>
                </c:pt>
                <c:pt idx="6005">
                  <c:v>#N/A</c:v>
                </c:pt>
                <c:pt idx="6006">
                  <c:v>#N/A</c:v>
                </c:pt>
                <c:pt idx="6007">
                  <c:v>#N/A</c:v>
                </c:pt>
                <c:pt idx="6008">
                  <c:v>#N/A</c:v>
                </c:pt>
                <c:pt idx="6009">
                  <c:v>#N/A</c:v>
                </c:pt>
                <c:pt idx="6010">
                  <c:v>#N/A</c:v>
                </c:pt>
                <c:pt idx="6011">
                  <c:v>#N/A</c:v>
                </c:pt>
                <c:pt idx="6012">
                  <c:v>#N/A</c:v>
                </c:pt>
                <c:pt idx="6013">
                  <c:v>#N/A</c:v>
                </c:pt>
                <c:pt idx="6014">
                  <c:v>#N/A</c:v>
                </c:pt>
                <c:pt idx="6015">
                  <c:v>#N/A</c:v>
                </c:pt>
                <c:pt idx="6016">
                  <c:v>#N/A</c:v>
                </c:pt>
                <c:pt idx="6017">
                  <c:v>#N/A</c:v>
                </c:pt>
                <c:pt idx="6018">
                  <c:v>#N/A</c:v>
                </c:pt>
                <c:pt idx="6019">
                  <c:v>#N/A</c:v>
                </c:pt>
                <c:pt idx="6020">
                  <c:v>#N/A</c:v>
                </c:pt>
                <c:pt idx="6021">
                  <c:v>#N/A</c:v>
                </c:pt>
                <c:pt idx="6022">
                  <c:v>#N/A</c:v>
                </c:pt>
                <c:pt idx="6023">
                  <c:v>#N/A</c:v>
                </c:pt>
                <c:pt idx="6024">
                  <c:v>#N/A</c:v>
                </c:pt>
                <c:pt idx="6025">
                  <c:v>#N/A</c:v>
                </c:pt>
                <c:pt idx="6026">
                  <c:v>#N/A</c:v>
                </c:pt>
                <c:pt idx="6027">
                  <c:v>#N/A</c:v>
                </c:pt>
                <c:pt idx="6028">
                  <c:v>#N/A</c:v>
                </c:pt>
                <c:pt idx="6029">
                  <c:v>#N/A</c:v>
                </c:pt>
                <c:pt idx="6030">
                  <c:v>#N/A</c:v>
                </c:pt>
                <c:pt idx="6031">
                  <c:v>#N/A</c:v>
                </c:pt>
                <c:pt idx="6032">
                  <c:v>#N/A</c:v>
                </c:pt>
                <c:pt idx="6033">
                  <c:v>#N/A</c:v>
                </c:pt>
                <c:pt idx="6034">
                  <c:v>#N/A</c:v>
                </c:pt>
                <c:pt idx="6035">
                  <c:v>#N/A</c:v>
                </c:pt>
                <c:pt idx="6036">
                  <c:v>#N/A</c:v>
                </c:pt>
                <c:pt idx="6037">
                  <c:v>#N/A</c:v>
                </c:pt>
                <c:pt idx="6038">
                  <c:v>#N/A</c:v>
                </c:pt>
                <c:pt idx="6039">
                  <c:v>#N/A</c:v>
                </c:pt>
                <c:pt idx="6040">
                  <c:v>#N/A</c:v>
                </c:pt>
                <c:pt idx="6041">
                  <c:v>#N/A</c:v>
                </c:pt>
                <c:pt idx="6042">
                  <c:v>#N/A</c:v>
                </c:pt>
                <c:pt idx="6043">
                  <c:v>#N/A</c:v>
                </c:pt>
                <c:pt idx="6044">
                  <c:v>#N/A</c:v>
                </c:pt>
                <c:pt idx="6045">
                  <c:v>#N/A</c:v>
                </c:pt>
                <c:pt idx="6046">
                  <c:v>#N/A</c:v>
                </c:pt>
                <c:pt idx="6047">
                  <c:v>#N/A</c:v>
                </c:pt>
                <c:pt idx="6048">
                  <c:v>#N/A</c:v>
                </c:pt>
                <c:pt idx="6049">
                  <c:v>#N/A</c:v>
                </c:pt>
                <c:pt idx="6050">
                  <c:v>#N/A</c:v>
                </c:pt>
                <c:pt idx="6051">
                  <c:v>#N/A</c:v>
                </c:pt>
                <c:pt idx="6052">
                  <c:v>#N/A</c:v>
                </c:pt>
                <c:pt idx="6053">
                  <c:v>#N/A</c:v>
                </c:pt>
                <c:pt idx="6054">
                  <c:v>#N/A</c:v>
                </c:pt>
                <c:pt idx="6055">
                  <c:v>#N/A</c:v>
                </c:pt>
                <c:pt idx="6056">
                  <c:v>#N/A</c:v>
                </c:pt>
                <c:pt idx="6057">
                  <c:v>#N/A</c:v>
                </c:pt>
                <c:pt idx="6058">
                  <c:v>#N/A</c:v>
                </c:pt>
                <c:pt idx="6059">
                  <c:v>#N/A</c:v>
                </c:pt>
                <c:pt idx="6060">
                  <c:v>#N/A</c:v>
                </c:pt>
                <c:pt idx="6061">
                  <c:v>#N/A</c:v>
                </c:pt>
                <c:pt idx="6062">
                  <c:v>#N/A</c:v>
                </c:pt>
                <c:pt idx="6063">
                  <c:v>#N/A</c:v>
                </c:pt>
                <c:pt idx="6064">
                  <c:v>#N/A</c:v>
                </c:pt>
                <c:pt idx="6065">
                  <c:v>#N/A</c:v>
                </c:pt>
                <c:pt idx="6066">
                  <c:v>#N/A</c:v>
                </c:pt>
                <c:pt idx="6067">
                  <c:v>#N/A</c:v>
                </c:pt>
                <c:pt idx="6068">
                  <c:v>#N/A</c:v>
                </c:pt>
                <c:pt idx="6069">
                  <c:v>#N/A</c:v>
                </c:pt>
                <c:pt idx="6070">
                  <c:v>#N/A</c:v>
                </c:pt>
                <c:pt idx="6071">
                  <c:v>#N/A</c:v>
                </c:pt>
                <c:pt idx="6072">
                  <c:v>#N/A</c:v>
                </c:pt>
                <c:pt idx="6073">
                  <c:v>#N/A</c:v>
                </c:pt>
                <c:pt idx="6074">
                  <c:v>#N/A</c:v>
                </c:pt>
                <c:pt idx="6075">
                  <c:v>#N/A</c:v>
                </c:pt>
                <c:pt idx="6076">
                  <c:v>#N/A</c:v>
                </c:pt>
                <c:pt idx="6077">
                  <c:v>#N/A</c:v>
                </c:pt>
                <c:pt idx="6078">
                  <c:v>#N/A</c:v>
                </c:pt>
                <c:pt idx="6079">
                  <c:v>#N/A</c:v>
                </c:pt>
                <c:pt idx="6080">
                  <c:v>#N/A</c:v>
                </c:pt>
                <c:pt idx="6081">
                  <c:v>#N/A</c:v>
                </c:pt>
                <c:pt idx="6082">
                  <c:v>#N/A</c:v>
                </c:pt>
                <c:pt idx="6083">
                  <c:v>#N/A</c:v>
                </c:pt>
                <c:pt idx="6084">
                  <c:v>#N/A</c:v>
                </c:pt>
                <c:pt idx="6085">
                  <c:v>#N/A</c:v>
                </c:pt>
                <c:pt idx="6086">
                  <c:v>#N/A</c:v>
                </c:pt>
                <c:pt idx="6087">
                  <c:v>#N/A</c:v>
                </c:pt>
                <c:pt idx="6088">
                  <c:v>#N/A</c:v>
                </c:pt>
                <c:pt idx="6089">
                  <c:v>#N/A</c:v>
                </c:pt>
                <c:pt idx="6090">
                  <c:v>#N/A</c:v>
                </c:pt>
                <c:pt idx="6091">
                  <c:v>#N/A</c:v>
                </c:pt>
                <c:pt idx="6092">
                  <c:v>#N/A</c:v>
                </c:pt>
                <c:pt idx="6093">
                  <c:v>#N/A</c:v>
                </c:pt>
                <c:pt idx="6094">
                  <c:v>#N/A</c:v>
                </c:pt>
                <c:pt idx="6095">
                  <c:v>#N/A</c:v>
                </c:pt>
                <c:pt idx="6096">
                  <c:v>#N/A</c:v>
                </c:pt>
                <c:pt idx="6097">
                  <c:v>#N/A</c:v>
                </c:pt>
                <c:pt idx="6098">
                  <c:v>#N/A</c:v>
                </c:pt>
                <c:pt idx="6099">
                  <c:v>#N/A</c:v>
                </c:pt>
                <c:pt idx="6100">
                  <c:v>#N/A</c:v>
                </c:pt>
                <c:pt idx="6101">
                  <c:v>#N/A</c:v>
                </c:pt>
                <c:pt idx="6102">
                  <c:v>#N/A</c:v>
                </c:pt>
                <c:pt idx="6103">
                  <c:v>#N/A</c:v>
                </c:pt>
                <c:pt idx="6104">
                  <c:v>#N/A</c:v>
                </c:pt>
                <c:pt idx="6105">
                  <c:v>#N/A</c:v>
                </c:pt>
                <c:pt idx="6106">
                  <c:v>#N/A</c:v>
                </c:pt>
                <c:pt idx="6107">
                  <c:v>#N/A</c:v>
                </c:pt>
                <c:pt idx="6108">
                  <c:v>#N/A</c:v>
                </c:pt>
                <c:pt idx="6109">
                  <c:v>#N/A</c:v>
                </c:pt>
                <c:pt idx="6110">
                  <c:v>#N/A</c:v>
                </c:pt>
                <c:pt idx="6111">
                  <c:v>#N/A</c:v>
                </c:pt>
                <c:pt idx="6112">
                  <c:v>#N/A</c:v>
                </c:pt>
                <c:pt idx="6113">
                  <c:v>#N/A</c:v>
                </c:pt>
                <c:pt idx="6114">
                  <c:v>#N/A</c:v>
                </c:pt>
                <c:pt idx="6115">
                  <c:v>#N/A</c:v>
                </c:pt>
                <c:pt idx="6116">
                  <c:v>#N/A</c:v>
                </c:pt>
                <c:pt idx="6117">
                  <c:v>#N/A</c:v>
                </c:pt>
                <c:pt idx="6118">
                  <c:v>#N/A</c:v>
                </c:pt>
                <c:pt idx="6119">
                  <c:v>#N/A</c:v>
                </c:pt>
                <c:pt idx="6120">
                  <c:v>#N/A</c:v>
                </c:pt>
                <c:pt idx="6121">
                  <c:v>#N/A</c:v>
                </c:pt>
                <c:pt idx="6122">
                  <c:v>#N/A</c:v>
                </c:pt>
                <c:pt idx="6123">
                  <c:v>#N/A</c:v>
                </c:pt>
                <c:pt idx="6124">
                  <c:v>#N/A</c:v>
                </c:pt>
                <c:pt idx="6125">
                  <c:v>#N/A</c:v>
                </c:pt>
                <c:pt idx="6126">
                  <c:v>#N/A</c:v>
                </c:pt>
                <c:pt idx="6127">
                  <c:v>#N/A</c:v>
                </c:pt>
                <c:pt idx="6128">
                  <c:v>#N/A</c:v>
                </c:pt>
                <c:pt idx="6129">
                  <c:v>#N/A</c:v>
                </c:pt>
                <c:pt idx="6130">
                  <c:v>#N/A</c:v>
                </c:pt>
                <c:pt idx="6131">
                  <c:v>#N/A</c:v>
                </c:pt>
                <c:pt idx="6132">
                  <c:v>#N/A</c:v>
                </c:pt>
                <c:pt idx="6133">
                  <c:v>#N/A</c:v>
                </c:pt>
                <c:pt idx="6134">
                  <c:v>#N/A</c:v>
                </c:pt>
                <c:pt idx="6135">
                  <c:v>#N/A</c:v>
                </c:pt>
                <c:pt idx="6136">
                  <c:v>#N/A</c:v>
                </c:pt>
                <c:pt idx="6137">
                  <c:v>#N/A</c:v>
                </c:pt>
                <c:pt idx="6138">
                  <c:v>#N/A</c:v>
                </c:pt>
                <c:pt idx="6139">
                  <c:v>#N/A</c:v>
                </c:pt>
                <c:pt idx="6140">
                  <c:v>#N/A</c:v>
                </c:pt>
                <c:pt idx="6141">
                  <c:v>#N/A</c:v>
                </c:pt>
                <c:pt idx="6142">
                  <c:v>#N/A</c:v>
                </c:pt>
                <c:pt idx="6143">
                  <c:v>#N/A</c:v>
                </c:pt>
                <c:pt idx="6144">
                  <c:v>#N/A</c:v>
                </c:pt>
                <c:pt idx="6145">
                  <c:v>#N/A</c:v>
                </c:pt>
                <c:pt idx="6146">
                  <c:v>#N/A</c:v>
                </c:pt>
                <c:pt idx="6147">
                  <c:v>#N/A</c:v>
                </c:pt>
                <c:pt idx="6148">
                  <c:v>#N/A</c:v>
                </c:pt>
                <c:pt idx="6149">
                  <c:v>#N/A</c:v>
                </c:pt>
                <c:pt idx="6150">
                  <c:v>#N/A</c:v>
                </c:pt>
                <c:pt idx="6151">
                  <c:v>#N/A</c:v>
                </c:pt>
                <c:pt idx="6152">
                  <c:v>#N/A</c:v>
                </c:pt>
                <c:pt idx="6153">
                  <c:v>#N/A</c:v>
                </c:pt>
                <c:pt idx="6154">
                  <c:v>#N/A</c:v>
                </c:pt>
                <c:pt idx="6155">
                  <c:v>#N/A</c:v>
                </c:pt>
                <c:pt idx="6156">
                  <c:v>#N/A</c:v>
                </c:pt>
                <c:pt idx="6157">
                  <c:v>#N/A</c:v>
                </c:pt>
                <c:pt idx="6158">
                  <c:v>#N/A</c:v>
                </c:pt>
                <c:pt idx="6159">
                  <c:v>#N/A</c:v>
                </c:pt>
                <c:pt idx="6160">
                  <c:v>#N/A</c:v>
                </c:pt>
                <c:pt idx="6161">
                  <c:v>#N/A</c:v>
                </c:pt>
                <c:pt idx="6162">
                  <c:v>#N/A</c:v>
                </c:pt>
                <c:pt idx="6163">
                  <c:v>#N/A</c:v>
                </c:pt>
                <c:pt idx="6164">
                  <c:v>#N/A</c:v>
                </c:pt>
                <c:pt idx="6165">
                  <c:v>#N/A</c:v>
                </c:pt>
                <c:pt idx="6166">
                  <c:v>#N/A</c:v>
                </c:pt>
                <c:pt idx="6167">
                  <c:v>#N/A</c:v>
                </c:pt>
                <c:pt idx="6168">
                  <c:v>#N/A</c:v>
                </c:pt>
                <c:pt idx="6169">
                  <c:v>#N/A</c:v>
                </c:pt>
                <c:pt idx="6170">
                  <c:v>#N/A</c:v>
                </c:pt>
                <c:pt idx="6171">
                  <c:v>#N/A</c:v>
                </c:pt>
                <c:pt idx="6172">
                  <c:v>#N/A</c:v>
                </c:pt>
                <c:pt idx="6173">
                  <c:v>#N/A</c:v>
                </c:pt>
                <c:pt idx="6174">
                  <c:v>#N/A</c:v>
                </c:pt>
                <c:pt idx="6175">
                  <c:v>#N/A</c:v>
                </c:pt>
                <c:pt idx="6176">
                  <c:v>#N/A</c:v>
                </c:pt>
                <c:pt idx="6177">
                  <c:v>#N/A</c:v>
                </c:pt>
                <c:pt idx="6178">
                  <c:v>#N/A</c:v>
                </c:pt>
                <c:pt idx="6179">
                  <c:v>#N/A</c:v>
                </c:pt>
                <c:pt idx="6180">
                  <c:v>#N/A</c:v>
                </c:pt>
                <c:pt idx="6181">
                  <c:v>#N/A</c:v>
                </c:pt>
                <c:pt idx="6182">
                  <c:v>#N/A</c:v>
                </c:pt>
                <c:pt idx="6183">
                  <c:v>#N/A</c:v>
                </c:pt>
                <c:pt idx="6184">
                  <c:v>#N/A</c:v>
                </c:pt>
                <c:pt idx="6185">
                  <c:v>#N/A</c:v>
                </c:pt>
                <c:pt idx="6186">
                  <c:v>#N/A</c:v>
                </c:pt>
                <c:pt idx="6187">
                  <c:v>#N/A</c:v>
                </c:pt>
                <c:pt idx="6188">
                  <c:v>#N/A</c:v>
                </c:pt>
                <c:pt idx="6189">
                  <c:v>#N/A</c:v>
                </c:pt>
                <c:pt idx="6190">
                  <c:v>#N/A</c:v>
                </c:pt>
                <c:pt idx="6191">
                  <c:v>#N/A</c:v>
                </c:pt>
                <c:pt idx="6192">
                  <c:v>#N/A</c:v>
                </c:pt>
                <c:pt idx="6193">
                  <c:v>#N/A</c:v>
                </c:pt>
                <c:pt idx="6194">
                  <c:v>#N/A</c:v>
                </c:pt>
                <c:pt idx="6195">
                  <c:v>#N/A</c:v>
                </c:pt>
                <c:pt idx="6196">
                  <c:v>#N/A</c:v>
                </c:pt>
                <c:pt idx="6197">
                  <c:v>#N/A</c:v>
                </c:pt>
                <c:pt idx="6198">
                  <c:v>#N/A</c:v>
                </c:pt>
                <c:pt idx="6199">
                  <c:v>#N/A</c:v>
                </c:pt>
                <c:pt idx="6200">
                  <c:v>#N/A</c:v>
                </c:pt>
                <c:pt idx="6201">
                  <c:v>#N/A</c:v>
                </c:pt>
                <c:pt idx="6202">
                  <c:v>#N/A</c:v>
                </c:pt>
                <c:pt idx="6203">
                  <c:v>#N/A</c:v>
                </c:pt>
                <c:pt idx="6204">
                  <c:v>#N/A</c:v>
                </c:pt>
                <c:pt idx="6205">
                  <c:v>#N/A</c:v>
                </c:pt>
                <c:pt idx="6206">
                  <c:v>#N/A</c:v>
                </c:pt>
                <c:pt idx="6207">
                  <c:v>#N/A</c:v>
                </c:pt>
                <c:pt idx="6208">
                  <c:v>#N/A</c:v>
                </c:pt>
                <c:pt idx="6209">
                  <c:v>#N/A</c:v>
                </c:pt>
                <c:pt idx="6210">
                  <c:v>#N/A</c:v>
                </c:pt>
                <c:pt idx="6211">
                  <c:v>#N/A</c:v>
                </c:pt>
                <c:pt idx="6212">
                  <c:v>#N/A</c:v>
                </c:pt>
                <c:pt idx="6213">
                  <c:v>#N/A</c:v>
                </c:pt>
                <c:pt idx="6214">
                  <c:v>#N/A</c:v>
                </c:pt>
                <c:pt idx="6215">
                  <c:v>#N/A</c:v>
                </c:pt>
                <c:pt idx="6216">
                  <c:v>#N/A</c:v>
                </c:pt>
                <c:pt idx="6217">
                  <c:v>#N/A</c:v>
                </c:pt>
                <c:pt idx="6218">
                  <c:v>#N/A</c:v>
                </c:pt>
                <c:pt idx="6219">
                  <c:v>#N/A</c:v>
                </c:pt>
                <c:pt idx="6220">
                  <c:v>#N/A</c:v>
                </c:pt>
                <c:pt idx="6221">
                  <c:v>#N/A</c:v>
                </c:pt>
                <c:pt idx="6222">
                  <c:v>#N/A</c:v>
                </c:pt>
                <c:pt idx="6223">
                  <c:v>#N/A</c:v>
                </c:pt>
                <c:pt idx="6224">
                  <c:v>#N/A</c:v>
                </c:pt>
                <c:pt idx="6225">
                  <c:v>#N/A</c:v>
                </c:pt>
                <c:pt idx="6226">
                  <c:v>#N/A</c:v>
                </c:pt>
                <c:pt idx="6227">
                  <c:v>#N/A</c:v>
                </c:pt>
                <c:pt idx="6228">
                  <c:v>#N/A</c:v>
                </c:pt>
                <c:pt idx="6229">
                  <c:v>#N/A</c:v>
                </c:pt>
                <c:pt idx="6230">
                  <c:v>#N/A</c:v>
                </c:pt>
                <c:pt idx="6231">
                  <c:v>#N/A</c:v>
                </c:pt>
                <c:pt idx="6232">
                  <c:v>#N/A</c:v>
                </c:pt>
                <c:pt idx="6233">
                  <c:v>#N/A</c:v>
                </c:pt>
                <c:pt idx="6234">
                  <c:v>#N/A</c:v>
                </c:pt>
                <c:pt idx="6235">
                  <c:v>#N/A</c:v>
                </c:pt>
                <c:pt idx="6236">
                  <c:v>#N/A</c:v>
                </c:pt>
                <c:pt idx="6237">
                  <c:v>#N/A</c:v>
                </c:pt>
                <c:pt idx="6238">
                  <c:v>#N/A</c:v>
                </c:pt>
                <c:pt idx="6239">
                  <c:v>#N/A</c:v>
                </c:pt>
                <c:pt idx="6240">
                  <c:v>#N/A</c:v>
                </c:pt>
                <c:pt idx="6241">
                  <c:v>#N/A</c:v>
                </c:pt>
                <c:pt idx="6242">
                  <c:v>#N/A</c:v>
                </c:pt>
                <c:pt idx="6243">
                  <c:v>#N/A</c:v>
                </c:pt>
                <c:pt idx="6244">
                  <c:v>#N/A</c:v>
                </c:pt>
                <c:pt idx="6245">
                  <c:v>#N/A</c:v>
                </c:pt>
                <c:pt idx="6246">
                  <c:v>#N/A</c:v>
                </c:pt>
                <c:pt idx="6247">
                  <c:v>#N/A</c:v>
                </c:pt>
                <c:pt idx="6248">
                  <c:v>#N/A</c:v>
                </c:pt>
                <c:pt idx="6249">
                  <c:v>#N/A</c:v>
                </c:pt>
                <c:pt idx="6250">
                  <c:v>#N/A</c:v>
                </c:pt>
                <c:pt idx="6251">
                  <c:v>#N/A</c:v>
                </c:pt>
                <c:pt idx="6252">
                  <c:v>#N/A</c:v>
                </c:pt>
                <c:pt idx="6253">
                  <c:v>#N/A</c:v>
                </c:pt>
                <c:pt idx="6254">
                  <c:v>#N/A</c:v>
                </c:pt>
                <c:pt idx="6255">
                  <c:v>#N/A</c:v>
                </c:pt>
                <c:pt idx="6256">
                  <c:v>#N/A</c:v>
                </c:pt>
                <c:pt idx="6257">
                  <c:v>#N/A</c:v>
                </c:pt>
                <c:pt idx="6258">
                  <c:v>#N/A</c:v>
                </c:pt>
                <c:pt idx="6259">
                  <c:v>#N/A</c:v>
                </c:pt>
                <c:pt idx="6260">
                  <c:v>#N/A</c:v>
                </c:pt>
                <c:pt idx="6261">
                  <c:v>#N/A</c:v>
                </c:pt>
                <c:pt idx="6262">
                  <c:v>#N/A</c:v>
                </c:pt>
                <c:pt idx="6263">
                  <c:v>#N/A</c:v>
                </c:pt>
                <c:pt idx="6264">
                  <c:v>#N/A</c:v>
                </c:pt>
                <c:pt idx="6265">
                  <c:v>#N/A</c:v>
                </c:pt>
                <c:pt idx="6266">
                  <c:v>#N/A</c:v>
                </c:pt>
                <c:pt idx="6267">
                  <c:v>#N/A</c:v>
                </c:pt>
                <c:pt idx="6268">
                  <c:v>#N/A</c:v>
                </c:pt>
                <c:pt idx="6269">
                  <c:v>#N/A</c:v>
                </c:pt>
                <c:pt idx="6270">
                  <c:v>#N/A</c:v>
                </c:pt>
                <c:pt idx="6271">
                  <c:v>#N/A</c:v>
                </c:pt>
                <c:pt idx="6272">
                  <c:v>#N/A</c:v>
                </c:pt>
                <c:pt idx="6273">
                  <c:v>#N/A</c:v>
                </c:pt>
                <c:pt idx="6274">
                  <c:v>#N/A</c:v>
                </c:pt>
                <c:pt idx="6275">
                  <c:v>#N/A</c:v>
                </c:pt>
                <c:pt idx="6276">
                  <c:v>#N/A</c:v>
                </c:pt>
                <c:pt idx="6277">
                  <c:v>#N/A</c:v>
                </c:pt>
                <c:pt idx="6278">
                  <c:v>#N/A</c:v>
                </c:pt>
                <c:pt idx="6279">
                  <c:v>#N/A</c:v>
                </c:pt>
                <c:pt idx="6280">
                  <c:v>#N/A</c:v>
                </c:pt>
                <c:pt idx="6281">
                  <c:v>#N/A</c:v>
                </c:pt>
                <c:pt idx="6282">
                  <c:v>#N/A</c:v>
                </c:pt>
                <c:pt idx="6283">
                  <c:v>#N/A</c:v>
                </c:pt>
                <c:pt idx="6284">
                  <c:v>#N/A</c:v>
                </c:pt>
                <c:pt idx="6285">
                  <c:v>#N/A</c:v>
                </c:pt>
                <c:pt idx="6286">
                  <c:v>#N/A</c:v>
                </c:pt>
                <c:pt idx="6287">
                  <c:v>#N/A</c:v>
                </c:pt>
                <c:pt idx="6288">
                  <c:v>#N/A</c:v>
                </c:pt>
                <c:pt idx="6289">
                  <c:v>#N/A</c:v>
                </c:pt>
                <c:pt idx="6290">
                  <c:v>#N/A</c:v>
                </c:pt>
                <c:pt idx="6291">
                  <c:v>#N/A</c:v>
                </c:pt>
                <c:pt idx="6292">
                  <c:v>#N/A</c:v>
                </c:pt>
                <c:pt idx="6293">
                  <c:v>#N/A</c:v>
                </c:pt>
                <c:pt idx="6294">
                  <c:v>#N/A</c:v>
                </c:pt>
                <c:pt idx="6295">
                  <c:v>#N/A</c:v>
                </c:pt>
                <c:pt idx="6296">
                  <c:v>#N/A</c:v>
                </c:pt>
                <c:pt idx="6297">
                  <c:v>#N/A</c:v>
                </c:pt>
                <c:pt idx="6298">
                  <c:v>#N/A</c:v>
                </c:pt>
                <c:pt idx="6299">
                  <c:v>#N/A</c:v>
                </c:pt>
                <c:pt idx="6300">
                  <c:v>#N/A</c:v>
                </c:pt>
                <c:pt idx="6301">
                  <c:v>#N/A</c:v>
                </c:pt>
                <c:pt idx="6302">
                  <c:v>#N/A</c:v>
                </c:pt>
                <c:pt idx="6303">
                  <c:v>#N/A</c:v>
                </c:pt>
                <c:pt idx="6304">
                  <c:v>#N/A</c:v>
                </c:pt>
                <c:pt idx="6305">
                  <c:v>#N/A</c:v>
                </c:pt>
                <c:pt idx="6306">
                  <c:v>#N/A</c:v>
                </c:pt>
                <c:pt idx="6307">
                  <c:v>#N/A</c:v>
                </c:pt>
                <c:pt idx="6308">
                  <c:v>#N/A</c:v>
                </c:pt>
                <c:pt idx="6309">
                  <c:v>#N/A</c:v>
                </c:pt>
                <c:pt idx="6310">
                  <c:v>#N/A</c:v>
                </c:pt>
                <c:pt idx="6311">
                  <c:v>#N/A</c:v>
                </c:pt>
                <c:pt idx="6312">
                  <c:v>#N/A</c:v>
                </c:pt>
                <c:pt idx="6313">
                  <c:v>#N/A</c:v>
                </c:pt>
                <c:pt idx="6314">
                  <c:v>#N/A</c:v>
                </c:pt>
                <c:pt idx="6315">
                  <c:v>#N/A</c:v>
                </c:pt>
                <c:pt idx="6316">
                  <c:v>#N/A</c:v>
                </c:pt>
                <c:pt idx="6317">
                  <c:v>#N/A</c:v>
                </c:pt>
                <c:pt idx="6318">
                  <c:v>#N/A</c:v>
                </c:pt>
                <c:pt idx="6319">
                  <c:v>#N/A</c:v>
                </c:pt>
                <c:pt idx="6320">
                  <c:v>#N/A</c:v>
                </c:pt>
                <c:pt idx="6321">
                  <c:v>#N/A</c:v>
                </c:pt>
                <c:pt idx="6322">
                  <c:v>#N/A</c:v>
                </c:pt>
                <c:pt idx="6323">
                  <c:v>#N/A</c:v>
                </c:pt>
                <c:pt idx="6324">
                  <c:v>#N/A</c:v>
                </c:pt>
                <c:pt idx="6325">
                  <c:v>#N/A</c:v>
                </c:pt>
                <c:pt idx="6326">
                  <c:v>#N/A</c:v>
                </c:pt>
                <c:pt idx="6327">
                  <c:v>#N/A</c:v>
                </c:pt>
                <c:pt idx="6328">
                  <c:v>#N/A</c:v>
                </c:pt>
                <c:pt idx="6329">
                  <c:v>#N/A</c:v>
                </c:pt>
                <c:pt idx="6330">
                  <c:v>#N/A</c:v>
                </c:pt>
                <c:pt idx="6331">
                  <c:v>#N/A</c:v>
                </c:pt>
                <c:pt idx="6332">
                  <c:v>#N/A</c:v>
                </c:pt>
                <c:pt idx="6333">
                  <c:v>#N/A</c:v>
                </c:pt>
                <c:pt idx="6334">
                  <c:v>#N/A</c:v>
                </c:pt>
                <c:pt idx="6335">
                  <c:v>#N/A</c:v>
                </c:pt>
                <c:pt idx="6336">
                  <c:v>#N/A</c:v>
                </c:pt>
                <c:pt idx="6337">
                  <c:v>#N/A</c:v>
                </c:pt>
                <c:pt idx="6338">
                  <c:v>#N/A</c:v>
                </c:pt>
                <c:pt idx="6339">
                  <c:v>#N/A</c:v>
                </c:pt>
                <c:pt idx="6340">
                  <c:v>#N/A</c:v>
                </c:pt>
                <c:pt idx="6341">
                  <c:v>#N/A</c:v>
                </c:pt>
                <c:pt idx="6342">
                  <c:v>#N/A</c:v>
                </c:pt>
                <c:pt idx="6343">
                  <c:v>#N/A</c:v>
                </c:pt>
                <c:pt idx="6344">
                  <c:v>#N/A</c:v>
                </c:pt>
                <c:pt idx="6345">
                  <c:v>#N/A</c:v>
                </c:pt>
                <c:pt idx="6346">
                  <c:v>#N/A</c:v>
                </c:pt>
                <c:pt idx="6347">
                  <c:v>#N/A</c:v>
                </c:pt>
                <c:pt idx="6348">
                  <c:v>#N/A</c:v>
                </c:pt>
                <c:pt idx="6349">
                  <c:v>#N/A</c:v>
                </c:pt>
                <c:pt idx="6350">
                  <c:v>#N/A</c:v>
                </c:pt>
                <c:pt idx="6351">
                  <c:v>#N/A</c:v>
                </c:pt>
                <c:pt idx="6352">
                  <c:v>#N/A</c:v>
                </c:pt>
                <c:pt idx="6353">
                  <c:v>#N/A</c:v>
                </c:pt>
                <c:pt idx="6354">
                  <c:v>#N/A</c:v>
                </c:pt>
                <c:pt idx="6355">
                  <c:v>#N/A</c:v>
                </c:pt>
                <c:pt idx="6356">
                  <c:v>#N/A</c:v>
                </c:pt>
                <c:pt idx="6357">
                  <c:v>#N/A</c:v>
                </c:pt>
                <c:pt idx="6358">
                  <c:v>#N/A</c:v>
                </c:pt>
                <c:pt idx="6359">
                  <c:v>#N/A</c:v>
                </c:pt>
                <c:pt idx="6360">
                  <c:v>#N/A</c:v>
                </c:pt>
                <c:pt idx="6361">
                  <c:v>#N/A</c:v>
                </c:pt>
                <c:pt idx="6362">
                  <c:v>#N/A</c:v>
                </c:pt>
                <c:pt idx="6363">
                  <c:v>#N/A</c:v>
                </c:pt>
                <c:pt idx="6364">
                  <c:v>#N/A</c:v>
                </c:pt>
                <c:pt idx="6365">
                  <c:v>#N/A</c:v>
                </c:pt>
                <c:pt idx="6366">
                  <c:v>#N/A</c:v>
                </c:pt>
                <c:pt idx="6367">
                  <c:v>#N/A</c:v>
                </c:pt>
                <c:pt idx="6368">
                  <c:v>#N/A</c:v>
                </c:pt>
                <c:pt idx="6369">
                  <c:v>#N/A</c:v>
                </c:pt>
                <c:pt idx="6370">
                  <c:v>#N/A</c:v>
                </c:pt>
                <c:pt idx="6371">
                  <c:v>#N/A</c:v>
                </c:pt>
                <c:pt idx="6372">
                  <c:v>#N/A</c:v>
                </c:pt>
                <c:pt idx="6373">
                  <c:v>#N/A</c:v>
                </c:pt>
                <c:pt idx="6374">
                  <c:v>#N/A</c:v>
                </c:pt>
                <c:pt idx="6375">
                  <c:v>#N/A</c:v>
                </c:pt>
                <c:pt idx="6376">
                  <c:v>#N/A</c:v>
                </c:pt>
                <c:pt idx="6377">
                  <c:v>#N/A</c:v>
                </c:pt>
                <c:pt idx="6378">
                  <c:v>#N/A</c:v>
                </c:pt>
                <c:pt idx="6379">
                  <c:v>#N/A</c:v>
                </c:pt>
                <c:pt idx="6380">
                  <c:v>#N/A</c:v>
                </c:pt>
                <c:pt idx="6381">
                  <c:v>#N/A</c:v>
                </c:pt>
                <c:pt idx="6382">
                  <c:v>#N/A</c:v>
                </c:pt>
                <c:pt idx="6383">
                  <c:v>#N/A</c:v>
                </c:pt>
                <c:pt idx="6384">
                  <c:v>#N/A</c:v>
                </c:pt>
                <c:pt idx="6385">
                  <c:v>#N/A</c:v>
                </c:pt>
                <c:pt idx="6386">
                  <c:v>#N/A</c:v>
                </c:pt>
                <c:pt idx="6387">
                  <c:v>#N/A</c:v>
                </c:pt>
                <c:pt idx="6388">
                  <c:v>#N/A</c:v>
                </c:pt>
                <c:pt idx="6389">
                  <c:v>#N/A</c:v>
                </c:pt>
                <c:pt idx="6390">
                  <c:v>#N/A</c:v>
                </c:pt>
                <c:pt idx="6391">
                  <c:v>#N/A</c:v>
                </c:pt>
                <c:pt idx="6392">
                  <c:v>#N/A</c:v>
                </c:pt>
                <c:pt idx="6393">
                  <c:v>#N/A</c:v>
                </c:pt>
                <c:pt idx="6394">
                  <c:v>#N/A</c:v>
                </c:pt>
                <c:pt idx="6395">
                  <c:v>#N/A</c:v>
                </c:pt>
                <c:pt idx="6396">
                  <c:v>#N/A</c:v>
                </c:pt>
                <c:pt idx="6397">
                  <c:v>#N/A</c:v>
                </c:pt>
                <c:pt idx="6398">
                  <c:v>#N/A</c:v>
                </c:pt>
                <c:pt idx="6399">
                  <c:v>#N/A</c:v>
                </c:pt>
                <c:pt idx="6400">
                  <c:v>#N/A</c:v>
                </c:pt>
                <c:pt idx="6401">
                  <c:v>#N/A</c:v>
                </c:pt>
                <c:pt idx="6402">
                  <c:v>#N/A</c:v>
                </c:pt>
                <c:pt idx="6403">
                  <c:v>#N/A</c:v>
                </c:pt>
                <c:pt idx="6404">
                  <c:v>#N/A</c:v>
                </c:pt>
                <c:pt idx="6405">
                  <c:v>#N/A</c:v>
                </c:pt>
                <c:pt idx="6406">
                  <c:v>#N/A</c:v>
                </c:pt>
                <c:pt idx="6407">
                  <c:v>#N/A</c:v>
                </c:pt>
                <c:pt idx="6408">
                  <c:v>#N/A</c:v>
                </c:pt>
                <c:pt idx="6409">
                  <c:v>#N/A</c:v>
                </c:pt>
                <c:pt idx="6410">
                  <c:v>#N/A</c:v>
                </c:pt>
                <c:pt idx="6411">
                  <c:v>#N/A</c:v>
                </c:pt>
                <c:pt idx="6412">
                  <c:v>#N/A</c:v>
                </c:pt>
                <c:pt idx="6413">
                  <c:v>#N/A</c:v>
                </c:pt>
                <c:pt idx="6414">
                  <c:v>#N/A</c:v>
                </c:pt>
                <c:pt idx="6415">
                  <c:v>#N/A</c:v>
                </c:pt>
                <c:pt idx="6416">
                  <c:v>#N/A</c:v>
                </c:pt>
                <c:pt idx="6417">
                  <c:v>#N/A</c:v>
                </c:pt>
                <c:pt idx="6418">
                  <c:v>#N/A</c:v>
                </c:pt>
                <c:pt idx="6419">
                  <c:v>#N/A</c:v>
                </c:pt>
                <c:pt idx="6420">
                  <c:v>#N/A</c:v>
                </c:pt>
                <c:pt idx="6421">
                  <c:v>#N/A</c:v>
                </c:pt>
                <c:pt idx="6422">
                  <c:v>#N/A</c:v>
                </c:pt>
                <c:pt idx="6423">
                  <c:v>#N/A</c:v>
                </c:pt>
                <c:pt idx="6424">
                  <c:v>#N/A</c:v>
                </c:pt>
                <c:pt idx="6425">
                  <c:v>#N/A</c:v>
                </c:pt>
                <c:pt idx="6426">
                  <c:v>#N/A</c:v>
                </c:pt>
                <c:pt idx="6427">
                  <c:v>#N/A</c:v>
                </c:pt>
                <c:pt idx="6428">
                  <c:v>#N/A</c:v>
                </c:pt>
                <c:pt idx="6429">
                  <c:v>#N/A</c:v>
                </c:pt>
                <c:pt idx="6430">
                  <c:v>#N/A</c:v>
                </c:pt>
                <c:pt idx="6431">
                  <c:v>#N/A</c:v>
                </c:pt>
                <c:pt idx="6432">
                  <c:v>#N/A</c:v>
                </c:pt>
                <c:pt idx="6433">
                  <c:v>#N/A</c:v>
                </c:pt>
                <c:pt idx="6434">
                  <c:v>#N/A</c:v>
                </c:pt>
                <c:pt idx="6435">
                  <c:v>#N/A</c:v>
                </c:pt>
                <c:pt idx="6436">
                  <c:v>#N/A</c:v>
                </c:pt>
                <c:pt idx="6437">
                  <c:v>#N/A</c:v>
                </c:pt>
                <c:pt idx="6438">
                  <c:v>#N/A</c:v>
                </c:pt>
                <c:pt idx="6439">
                  <c:v>#N/A</c:v>
                </c:pt>
                <c:pt idx="6440">
                  <c:v>#N/A</c:v>
                </c:pt>
                <c:pt idx="6441">
                  <c:v>#N/A</c:v>
                </c:pt>
                <c:pt idx="6442">
                  <c:v>#N/A</c:v>
                </c:pt>
                <c:pt idx="6443">
                  <c:v>#N/A</c:v>
                </c:pt>
                <c:pt idx="6444">
                  <c:v>#N/A</c:v>
                </c:pt>
                <c:pt idx="6445">
                  <c:v>#N/A</c:v>
                </c:pt>
                <c:pt idx="6446">
                  <c:v>#N/A</c:v>
                </c:pt>
                <c:pt idx="6447">
                  <c:v>#N/A</c:v>
                </c:pt>
                <c:pt idx="6448">
                  <c:v>#N/A</c:v>
                </c:pt>
                <c:pt idx="6449">
                  <c:v>#N/A</c:v>
                </c:pt>
                <c:pt idx="6450">
                  <c:v>#N/A</c:v>
                </c:pt>
                <c:pt idx="6451">
                  <c:v>#N/A</c:v>
                </c:pt>
                <c:pt idx="6452">
                  <c:v>#N/A</c:v>
                </c:pt>
                <c:pt idx="6453">
                  <c:v>#N/A</c:v>
                </c:pt>
                <c:pt idx="6454">
                  <c:v>#N/A</c:v>
                </c:pt>
                <c:pt idx="6455">
                  <c:v>#N/A</c:v>
                </c:pt>
                <c:pt idx="6456">
                  <c:v>#N/A</c:v>
                </c:pt>
                <c:pt idx="6457">
                  <c:v>#N/A</c:v>
                </c:pt>
                <c:pt idx="6458">
                  <c:v>#N/A</c:v>
                </c:pt>
                <c:pt idx="6459">
                  <c:v>#N/A</c:v>
                </c:pt>
                <c:pt idx="6460">
                  <c:v>#N/A</c:v>
                </c:pt>
                <c:pt idx="6461">
                  <c:v>#N/A</c:v>
                </c:pt>
                <c:pt idx="6462">
                  <c:v>#N/A</c:v>
                </c:pt>
                <c:pt idx="6463">
                  <c:v>#N/A</c:v>
                </c:pt>
                <c:pt idx="6464">
                  <c:v>#N/A</c:v>
                </c:pt>
                <c:pt idx="6465">
                  <c:v>#N/A</c:v>
                </c:pt>
                <c:pt idx="6466">
                  <c:v>#N/A</c:v>
                </c:pt>
                <c:pt idx="6467">
                  <c:v>#N/A</c:v>
                </c:pt>
                <c:pt idx="6468">
                  <c:v>#N/A</c:v>
                </c:pt>
                <c:pt idx="6469">
                  <c:v>#N/A</c:v>
                </c:pt>
                <c:pt idx="6470">
                  <c:v>#N/A</c:v>
                </c:pt>
                <c:pt idx="6471">
                  <c:v>#N/A</c:v>
                </c:pt>
                <c:pt idx="6472">
                  <c:v>#N/A</c:v>
                </c:pt>
                <c:pt idx="6473">
                  <c:v>#N/A</c:v>
                </c:pt>
                <c:pt idx="6474">
                  <c:v>#N/A</c:v>
                </c:pt>
                <c:pt idx="6475">
                  <c:v>#N/A</c:v>
                </c:pt>
                <c:pt idx="6476">
                  <c:v>#N/A</c:v>
                </c:pt>
                <c:pt idx="6477">
                  <c:v>#N/A</c:v>
                </c:pt>
                <c:pt idx="6478">
                  <c:v>#N/A</c:v>
                </c:pt>
                <c:pt idx="6479">
                  <c:v>#N/A</c:v>
                </c:pt>
                <c:pt idx="6480">
                  <c:v>#N/A</c:v>
                </c:pt>
                <c:pt idx="6481">
                  <c:v>#N/A</c:v>
                </c:pt>
                <c:pt idx="6482">
                  <c:v>#N/A</c:v>
                </c:pt>
                <c:pt idx="6483">
                  <c:v>#N/A</c:v>
                </c:pt>
                <c:pt idx="6484">
                  <c:v>#N/A</c:v>
                </c:pt>
                <c:pt idx="6485">
                  <c:v>#N/A</c:v>
                </c:pt>
                <c:pt idx="6486">
                  <c:v>#N/A</c:v>
                </c:pt>
                <c:pt idx="6487">
                  <c:v>#N/A</c:v>
                </c:pt>
                <c:pt idx="6488">
                  <c:v>#N/A</c:v>
                </c:pt>
                <c:pt idx="6489">
                  <c:v>#N/A</c:v>
                </c:pt>
                <c:pt idx="6490">
                  <c:v>#N/A</c:v>
                </c:pt>
                <c:pt idx="6491">
                  <c:v>#N/A</c:v>
                </c:pt>
                <c:pt idx="6492">
                  <c:v>#N/A</c:v>
                </c:pt>
                <c:pt idx="6493">
                  <c:v>#N/A</c:v>
                </c:pt>
                <c:pt idx="6494">
                  <c:v>#N/A</c:v>
                </c:pt>
                <c:pt idx="6495">
                  <c:v>#N/A</c:v>
                </c:pt>
                <c:pt idx="6496">
                  <c:v>#N/A</c:v>
                </c:pt>
                <c:pt idx="6497">
                  <c:v>#N/A</c:v>
                </c:pt>
                <c:pt idx="6498">
                  <c:v>#N/A</c:v>
                </c:pt>
                <c:pt idx="6499">
                  <c:v>#N/A</c:v>
                </c:pt>
                <c:pt idx="6500">
                  <c:v>#N/A</c:v>
                </c:pt>
                <c:pt idx="6501">
                  <c:v>#N/A</c:v>
                </c:pt>
                <c:pt idx="6502">
                  <c:v>#N/A</c:v>
                </c:pt>
                <c:pt idx="6503">
                  <c:v>#N/A</c:v>
                </c:pt>
                <c:pt idx="6504">
                  <c:v>#N/A</c:v>
                </c:pt>
                <c:pt idx="6505">
                  <c:v>#N/A</c:v>
                </c:pt>
                <c:pt idx="6506">
                  <c:v>#N/A</c:v>
                </c:pt>
                <c:pt idx="6507">
                  <c:v>#N/A</c:v>
                </c:pt>
                <c:pt idx="6508">
                  <c:v>#N/A</c:v>
                </c:pt>
                <c:pt idx="6509">
                  <c:v>#N/A</c:v>
                </c:pt>
                <c:pt idx="6510">
                  <c:v>#N/A</c:v>
                </c:pt>
                <c:pt idx="6511">
                  <c:v>#N/A</c:v>
                </c:pt>
                <c:pt idx="6512">
                  <c:v>#N/A</c:v>
                </c:pt>
                <c:pt idx="6513">
                  <c:v>#N/A</c:v>
                </c:pt>
                <c:pt idx="6514">
                  <c:v>#N/A</c:v>
                </c:pt>
                <c:pt idx="6515">
                  <c:v>#N/A</c:v>
                </c:pt>
                <c:pt idx="6516">
                  <c:v>#N/A</c:v>
                </c:pt>
                <c:pt idx="6517">
                  <c:v>#N/A</c:v>
                </c:pt>
                <c:pt idx="6518">
                  <c:v>#N/A</c:v>
                </c:pt>
                <c:pt idx="6519">
                  <c:v>#N/A</c:v>
                </c:pt>
                <c:pt idx="6520">
                  <c:v>#N/A</c:v>
                </c:pt>
                <c:pt idx="6521">
                  <c:v>#N/A</c:v>
                </c:pt>
                <c:pt idx="6522">
                  <c:v>#N/A</c:v>
                </c:pt>
                <c:pt idx="6523">
                  <c:v>#N/A</c:v>
                </c:pt>
                <c:pt idx="6524">
                  <c:v>#N/A</c:v>
                </c:pt>
                <c:pt idx="6525">
                  <c:v>#N/A</c:v>
                </c:pt>
                <c:pt idx="6526">
                  <c:v>#N/A</c:v>
                </c:pt>
                <c:pt idx="6527">
                  <c:v>#N/A</c:v>
                </c:pt>
                <c:pt idx="6528">
                  <c:v>#N/A</c:v>
                </c:pt>
                <c:pt idx="6529">
                  <c:v>#N/A</c:v>
                </c:pt>
                <c:pt idx="6530">
                  <c:v>#N/A</c:v>
                </c:pt>
                <c:pt idx="6531">
                  <c:v>#N/A</c:v>
                </c:pt>
                <c:pt idx="6532">
                  <c:v>#N/A</c:v>
                </c:pt>
                <c:pt idx="6533">
                  <c:v>#N/A</c:v>
                </c:pt>
                <c:pt idx="6534">
                  <c:v>#N/A</c:v>
                </c:pt>
                <c:pt idx="6535">
                  <c:v>#N/A</c:v>
                </c:pt>
                <c:pt idx="6536">
                  <c:v>#N/A</c:v>
                </c:pt>
                <c:pt idx="6537">
                  <c:v>#N/A</c:v>
                </c:pt>
                <c:pt idx="6538">
                  <c:v>#N/A</c:v>
                </c:pt>
                <c:pt idx="6539">
                  <c:v>#N/A</c:v>
                </c:pt>
                <c:pt idx="6540">
                  <c:v>#N/A</c:v>
                </c:pt>
                <c:pt idx="6541">
                  <c:v>#N/A</c:v>
                </c:pt>
                <c:pt idx="6542">
                  <c:v>#N/A</c:v>
                </c:pt>
                <c:pt idx="6543">
                  <c:v>#N/A</c:v>
                </c:pt>
                <c:pt idx="6544">
                  <c:v>#N/A</c:v>
                </c:pt>
                <c:pt idx="6545">
                  <c:v>#N/A</c:v>
                </c:pt>
                <c:pt idx="6546">
                  <c:v>#N/A</c:v>
                </c:pt>
                <c:pt idx="6547">
                  <c:v>#N/A</c:v>
                </c:pt>
                <c:pt idx="6548">
                  <c:v>#N/A</c:v>
                </c:pt>
                <c:pt idx="6549">
                  <c:v>#N/A</c:v>
                </c:pt>
                <c:pt idx="6550">
                  <c:v>#N/A</c:v>
                </c:pt>
                <c:pt idx="6551">
                  <c:v>#N/A</c:v>
                </c:pt>
                <c:pt idx="6552">
                  <c:v>#N/A</c:v>
                </c:pt>
                <c:pt idx="6553">
                  <c:v>#N/A</c:v>
                </c:pt>
                <c:pt idx="6554">
                  <c:v>#N/A</c:v>
                </c:pt>
                <c:pt idx="6555">
                  <c:v>#N/A</c:v>
                </c:pt>
                <c:pt idx="6556">
                  <c:v>#N/A</c:v>
                </c:pt>
                <c:pt idx="6557">
                  <c:v>#N/A</c:v>
                </c:pt>
                <c:pt idx="6558">
                  <c:v>#N/A</c:v>
                </c:pt>
                <c:pt idx="6559">
                  <c:v>#N/A</c:v>
                </c:pt>
                <c:pt idx="6560">
                  <c:v>#N/A</c:v>
                </c:pt>
                <c:pt idx="6561">
                  <c:v>#N/A</c:v>
                </c:pt>
                <c:pt idx="6562">
                  <c:v>#N/A</c:v>
                </c:pt>
                <c:pt idx="6563">
                  <c:v>#N/A</c:v>
                </c:pt>
                <c:pt idx="6564">
                  <c:v>#N/A</c:v>
                </c:pt>
                <c:pt idx="6565">
                  <c:v>#N/A</c:v>
                </c:pt>
                <c:pt idx="6566">
                  <c:v>#N/A</c:v>
                </c:pt>
                <c:pt idx="6567">
                  <c:v>#N/A</c:v>
                </c:pt>
                <c:pt idx="6568">
                  <c:v>#N/A</c:v>
                </c:pt>
                <c:pt idx="6569">
                  <c:v>#N/A</c:v>
                </c:pt>
                <c:pt idx="6570">
                  <c:v>#N/A</c:v>
                </c:pt>
                <c:pt idx="6571">
                  <c:v>#N/A</c:v>
                </c:pt>
                <c:pt idx="6572">
                  <c:v>#N/A</c:v>
                </c:pt>
                <c:pt idx="6573">
                  <c:v>#N/A</c:v>
                </c:pt>
                <c:pt idx="6574">
                  <c:v>#N/A</c:v>
                </c:pt>
                <c:pt idx="6575">
                  <c:v>#N/A</c:v>
                </c:pt>
                <c:pt idx="6576">
                  <c:v>#N/A</c:v>
                </c:pt>
                <c:pt idx="6577">
                  <c:v>#N/A</c:v>
                </c:pt>
                <c:pt idx="6578">
                  <c:v>#N/A</c:v>
                </c:pt>
                <c:pt idx="6579">
                  <c:v>#N/A</c:v>
                </c:pt>
                <c:pt idx="6580">
                  <c:v>#N/A</c:v>
                </c:pt>
                <c:pt idx="6581">
                  <c:v>#N/A</c:v>
                </c:pt>
                <c:pt idx="6582">
                  <c:v>#N/A</c:v>
                </c:pt>
                <c:pt idx="6583">
                  <c:v>#N/A</c:v>
                </c:pt>
                <c:pt idx="6584">
                  <c:v>#N/A</c:v>
                </c:pt>
                <c:pt idx="6585">
                  <c:v>#N/A</c:v>
                </c:pt>
                <c:pt idx="6586">
                  <c:v>#N/A</c:v>
                </c:pt>
                <c:pt idx="6587">
                  <c:v>#N/A</c:v>
                </c:pt>
                <c:pt idx="6588">
                  <c:v>#N/A</c:v>
                </c:pt>
                <c:pt idx="6589">
                  <c:v>#N/A</c:v>
                </c:pt>
                <c:pt idx="6590">
                  <c:v>#N/A</c:v>
                </c:pt>
                <c:pt idx="6591">
                  <c:v>#N/A</c:v>
                </c:pt>
                <c:pt idx="6592">
                  <c:v>#N/A</c:v>
                </c:pt>
                <c:pt idx="6593">
                  <c:v>#N/A</c:v>
                </c:pt>
                <c:pt idx="6594">
                  <c:v>#N/A</c:v>
                </c:pt>
                <c:pt idx="6595">
                  <c:v>#N/A</c:v>
                </c:pt>
                <c:pt idx="6596">
                  <c:v>#N/A</c:v>
                </c:pt>
                <c:pt idx="6597">
                  <c:v>#N/A</c:v>
                </c:pt>
                <c:pt idx="6598">
                  <c:v>#N/A</c:v>
                </c:pt>
                <c:pt idx="6599">
                  <c:v>#N/A</c:v>
                </c:pt>
                <c:pt idx="6600">
                  <c:v>#N/A</c:v>
                </c:pt>
                <c:pt idx="6601">
                  <c:v>#N/A</c:v>
                </c:pt>
                <c:pt idx="6602">
                  <c:v>#N/A</c:v>
                </c:pt>
                <c:pt idx="6603">
                  <c:v>#N/A</c:v>
                </c:pt>
                <c:pt idx="6604">
                  <c:v>#N/A</c:v>
                </c:pt>
                <c:pt idx="6605">
                  <c:v>#N/A</c:v>
                </c:pt>
                <c:pt idx="6606">
                  <c:v>#N/A</c:v>
                </c:pt>
                <c:pt idx="6607">
                  <c:v>#N/A</c:v>
                </c:pt>
                <c:pt idx="6608">
                  <c:v>#N/A</c:v>
                </c:pt>
                <c:pt idx="6609">
                  <c:v>#N/A</c:v>
                </c:pt>
                <c:pt idx="6610">
                  <c:v>#N/A</c:v>
                </c:pt>
                <c:pt idx="6611">
                  <c:v>#N/A</c:v>
                </c:pt>
                <c:pt idx="6612">
                  <c:v>#N/A</c:v>
                </c:pt>
                <c:pt idx="6613">
                  <c:v>#N/A</c:v>
                </c:pt>
                <c:pt idx="6614">
                  <c:v>#N/A</c:v>
                </c:pt>
                <c:pt idx="6615">
                  <c:v>#N/A</c:v>
                </c:pt>
                <c:pt idx="6616">
                  <c:v>#N/A</c:v>
                </c:pt>
                <c:pt idx="6617">
                  <c:v>#N/A</c:v>
                </c:pt>
                <c:pt idx="6618">
                  <c:v>#N/A</c:v>
                </c:pt>
                <c:pt idx="6619">
                  <c:v>#N/A</c:v>
                </c:pt>
                <c:pt idx="6620">
                  <c:v>#N/A</c:v>
                </c:pt>
                <c:pt idx="6621">
                  <c:v>#N/A</c:v>
                </c:pt>
                <c:pt idx="6622">
                  <c:v>#N/A</c:v>
                </c:pt>
                <c:pt idx="6623">
                  <c:v>#N/A</c:v>
                </c:pt>
                <c:pt idx="6624">
                  <c:v>#N/A</c:v>
                </c:pt>
                <c:pt idx="6625">
                  <c:v>#N/A</c:v>
                </c:pt>
                <c:pt idx="6626">
                  <c:v>#N/A</c:v>
                </c:pt>
                <c:pt idx="6627">
                  <c:v>#N/A</c:v>
                </c:pt>
                <c:pt idx="6628">
                  <c:v>#N/A</c:v>
                </c:pt>
                <c:pt idx="6629">
                  <c:v>#N/A</c:v>
                </c:pt>
                <c:pt idx="6630">
                  <c:v>#N/A</c:v>
                </c:pt>
                <c:pt idx="6631">
                  <c:v>#N/A</c:v>
                </c:pt>
                <c:pt idx="6632">
                  <c:v>#N/A</c:v>
                </c:pt>
                <c:pt idx="6633">
                  <c:v>#N/A</c:v>
                </c:pt>
                <c:pt idx="6634">
                  <c:v>#N/A</c:v>
                </c:pt>
                <c:pt idx="6635">
                  <c:v>#N/A</c:v>
                </c:pt>
                <c:pt idx="6636">
                  <c:v>#N/A</c:v>
                </c:pt>
                <c:pt idx="6637">
                  <c:v>#N/A</c:v>
                </c:pt>
                <c:pt idx="6638">
                  <c:v>#N/A</c:v>
                </c:pt>
                <c:pt idx="6639">
                  <c:v>#N/A</c:v>
                </c:pt>
                <c:pt idx="6640">
                  <c:v>#N/A</c:v>
                </c:pt>
                <c:pt idx="6641">
                  <c:v>#N/A</c:v>
                </c:pt>
                <c:pt idx="6642">
                  <c:v>#N/A</c:v>
                </c:pt>
                <c:pt idx="6643">
                  <c:v>#N/A</c:v>
                </c:pt>
                <c:pt idx="6644">
                  <c:v>#N/A</c:v>
                </c:pt>
                <c:pt idx="6645">
                  <c:v>#N/A</c:v>
                </c:pt>
                <c:pt idx="6646">
                  <c:v>#N/A</c:v>
                </c:pt>
                <c:pt idx="6647">
                  <c:v>#N/A</c:v>
                </c:pt>
                <c:pt idx="6648">
                  <c:v>#N/A</c:v>
                </c:pt>
                <c:pt idx="6649">
                  <c:v>#N/A</c:v>
                </c:pt>
                <c:pt idx="6650">
                  <c:v>#N/A</c:v>
                </c:pt>
                <c:pt idx="6651">
                  <c:v>#N/A</c:v>
                </c:pt>
                <c:pt idx="6652">
                  <c:v>#N/A</c:v>
                </c:pt>
                <c:pt idx="6653">
                  <c:v>#N/A</c:v>
                </c:pt>
                <c:pt idx="6654">
                  <c:v>#N/A</c:v>
                </c:pt>
                <c:pt idx="6655">
                  <c:v>#N/A</c:v>
                </c:pt>
                <c:pt idx="6656">
                  <c:v>#N/A</c:v>
                </c:pt>
                <c:pt idx="6657">
                  <c:v>#N/A</c:v>
                </c:pt>
                <c:pt idx="6658">
                  <c:v>#N/A</c:v>
                </c:pt>
                <c:pt idx="6659">
                  <c:v>#N/A</c:v>
                </c:pt>
                <c:pt idx="6660">
                  <c:v>#N/A</c:v>
                </c:pt>
                <c:pt idx="6661">
                  <c:v>#N/A</c:v>
                </c:pt>
                <c:pt idx="6662">
                  <c:v>#N/A</c:v>
                </c:pt>
                <c:pt idx="6663">
                  <c:v>#N/A</c:v>
                </c:pt>
                <c:pt idx="6664">
                  <c:v>#N/A</c:v>
                </c:pt>
                <c:pt idx="6665">
                  <c:v>#N/A</c:v>
                </c:pt>
                <c:pt idx="6666">
                  <c:v>#N/A</c:v>
                </c:pt>
                <c:pt idx="6667">
                  <c:v>#N/A</c:v>
                </c:pt>
                <c:pt idx="6668">
                  <c:v>#N/A</c:v>
                </c:pt>
                <c:pt idx="6669">
                  <c:v>#N/A</c:v>
                </c:pt>
                <c:pt idx="6670">
                  <c:v>#N/A</c:v>
                </c:pt>
                <c:pt idx="6671">
                  <c:v>#N/A</c:v>
                </c:pt>
                <c:pt idx="6672">
                  <c:v>#N/A</c:v>
                </c:pt>
                <c:pt idx="6673">
                  <c:v>#N/A</c:v>
                </c:pt>
                <c:pt idx="6674">
                  <c:v>#N/A</c:v>
                </c:pt>
                <c:pt idx="6675">
                  <c:v>#N/A</c:v>
                </c:pt>
                <c:pt idx="6676">
                  <c:v>#N/A</c:v>
                </c:pt>
                <c:pt idx="6677">
                  <c:v>#N/A</c:v>
                </c:pt>
                <c:pt idx="6678">
                  <c:v>#N/A</c:v>
                </c:pt>
                <c:pt idx="6679">
                  <c:v>#N/A</c:v>
                </c:pt>
                <c:pt idx="6680">
                  <c:v>#N/A</c:v>
                </c:pt>
                <c:pt idx="6681">
                  <c:v>#N/A</c:v>
                </c:pt>
                <c:pt idx="6682">
                  <c:v>#N/A</c:v>
                </c:pt>
                <c:pt idx="6683">
                  <c:v>#N/A</c:v>
                </c:pt>
                <c:pt idx="6684">
                  <c:v>#N/A</c:v>
                </c:pt>
                <c:pt idx="6685">
                  <c:v>#N/A</c:v>
                </c:pt>
                <c:pt idx="6686">
                  <c:v>#N/A</c:v>
                </c:pt>
                <c:pt idx="6687">
                  <c:v>#N/A</c:v>
                </c:pt>
                <c:pt idx="6688">
                  <c:v>#N/A</c:v>
                </c:pt>
                <c:pt idx="6689">
                  <c:v>#N/A</c:v>
                </c:pt>
                <c:pt idx="6690">
                  <c:v>#N/A</c:v>
                </c:pt>
                <c:pt idx="6691">
                  <c:v>#N/A</c:v>
                </c:pt>
                <c:pt idx="6692">
                  <c:v>#N/A</c:v>
                </c:pt>
                <c:pt idx="6693">
                  <c:v>#N/A</c:v>
                </c:pt>
                <c:pt idx="6694">
                  <c:v>#N/A</c:v>
                </c:pt>
                <c:pt idx="6695">
                  <c:v>#N/A</c:v>
                </c:pt>
                <c:pt idx="6696">
                  <c:v>#N/A</c:v>
                </c:pt>
                <c:pt idx="6697">
                  <c:v>#N/A</c:v>
                </c:pt>
                <c:pt idx="6698">
                  <c:v>#N/A</c:v>
                </c:pt>
                <c:pt idx="6699">
                  <c:v>#N/A</c:v>
                </c:pt>
                <c:pt idx="6700">
                  <c:v>#N/A</c:v>
                </c:pt>
                <c:pt idx="6701">
                  <c:v>#N/A</c:v>
                </c:pt>
                <c:pt idx="6702">
                  <c:v>#N/A</c:v>
                </c:pt>
                <c:pt idx="6703">
                  <c:v>#N/A</c:v>
                </c:pt>
                <c:pt idx="6704">
                  <c:v>#N/A</c:v>
                </c:pt>
                <c:pt idx="6705">
                  <c:v>#N/A</c:v>
                </c:pt>
                <c:pt idx="6706">
                  <c:v>#N/A</c:v>
                </c:pt>
                <c:pt idx="6707">
                  <c:v>#N/A</c:v>
                </c:pt>
                <c:pt idx="6708">
                  <c:v>#N/A</c:v>
                </c:pt>
                <c:pt idx="6709">
                  <c:v>#N/A</c:v>
                </c:pt>
                <c:pt idx="6710">
                  <c:v>#N/A</c:v>
                </c:pt>
                <c:pt idx="6711">
                  <c:v>#N/A</c:v>
                </c:pt>
                <c:pt idx="6712">
                  <c:v>#N/A</c:v>
                </c:pt>
                <c:pt idx="6713">
                  <c:v>#N/A</c:v>
                </c:pt>
                <c:pt idx="6714">
                  <c:v>#N/A</c:v>
                </c:pt>
                <c:pt idx="6715">
                  <c:v>#N/A</c:v>
                </c:pt>
                <c:pt idx="6716">
                  <c:v>#N/A</c:v>
                </c:pt>
                <c:pt idx="6717">
                  <c:v>#N/A</c:v>
                </c:pt>
                <c:pt idx="6718">
                  <c:v>#N/A</c:v>
                </c:pt>
                <c:pt idx="6719">
                  <c:v>#N/A</c:v>
                </c:pt>
                <c:pt idx="6720">
                  <c:v>#N/A</c:v>
                </c:pt>
                <c:pt idx="6721">
                  <c:v>#N/A</c:v>
                </c:pt>
                <c:pt idx="6722">
                  <c:v>#N/A</c:v>
                </c:pt>
                <c:pt idx="6723">
                  <c:v>#N/A</c:v>
                </c:pt>
                <c:pt idx="6724">
                  <c:v>#N/A</c:v>
                </c:pt>
                <c:pt idx="6725">
                  <c:v>#N/A</c:v>
                </c:pt>
                <c:pt idx="6726">
                  <c:v>#N/A</c:v>
                </c:pt>
                <c:pt idx="6727">
                  <c:v>#N/A</c:v>
                </c:pt>
                <c:pt idx="6728">
                  <c:v>#N/A</c:v>
                </c:pt>
                <c:pt idx="6729">
                  <c:v>#N/A</c:v>
                </c:pt>
                <c:pt idx="6730">
                  <c:v>#N/A</c:v>
                </c:pt>
                <c:pt idx="6731">
                  <c:v>#N/A</c:v>
                </c:pt>
                <c:pt idx="6732">
                  <c:v>#N/A</c:v>
                </c:pt>
                <c:pt idx="6733">
                  <c:v>#N/A</c:v>
                </c:pt>
                <c:pt idx="6734">
                  <c:v>#N/A</c:v>
                </c:pt>
                <c:pt idx="6735">
                  <c:v>#N/A</c:v>
                </c:pt>
                <c:pt idx="6736">
                  <c:v>#N/A</c:v>
                </c:pt>
                <c:pt idx="6737">
                  <c:v>#N/A</c:v>
                </c:pt>
                <c:pt idx="6738">
                  <c:v>#N/A</c:v>
                </c:pt>
                <c:pt idx="6739">
                  <c:v>#N/A</c:v>
                </c:pt>
                <c:pt idx="6740">
                  <c:v>#N/A</c:v>
                </c:pt>
                <c:pt idx="6741">
                  <c:v>#N/A</c:v>
                </c:pt>
                <c:pt idx="6742">
                  <c:v>#N/A</c:v>
                </c:pt>
                <c:pt idx="6743">
                  <c:v>#N/A</c:v>
                </c:pt>
                <c:pt idx="6744">
                  <c:v>#N/A</c:v>
                </c:pt>
                <c:pt idx="6745">
                  <c:v>#N/A</c:v>
                </c:pt>
                <c:pt idx="6746">
                  <c:v>#N/A</c:v>
                </c:pt>
                <c:pt idx="6747">
                  <c:v>#N/A</c:v>
                </c:pt>
                <c:pt idx="6748">
                  <c:v>#N/A</c:v>
                </c:pt>
                <c:pt idx="6749">
                  <c:v>#N/A</c:v>
                </c:pt>
                <c:pt idx="6750">
                  <c:v>#N/A</c:v>
                </c:pt>
                <c:pt idx="6751">
                  <c:v>#N/A</c:v>
                </c:pt>
                <c:pt idx="6752">
                  <c:v>#N/A</c:v>
                </c:pt>
                <c:pt idx="6753">
                  <c:v>#N/A</c:v>
                </c:pt>
                <c:pt idx="6754">
                  <c:v>#N/A</c:v>
                </c:pt>
                <c:pt idx="6755">
                  <c:v>#N/A</c:v>
                </c:pt>
                <c:pt idx="6756">
                  <c:v>#N/A</c:v>
                </c:pt>
                <c:pt idx="6757">
                  <c:v>#N/A</c:v>
                </c:pt>
                <c:pt idx="6758">
                  <c:v>#N/A</c:v>
                </c:pt>
                <c:pt idx="6759">
                  <c:v>#N/A</c:v>
                </c:pt>
                <c:pt idx="6760">
                  <c:v>#N/A</c:v>
                </c:pt>
                <c:pt idx="6761">
                  <c:v>#N/A</c:v>
                </c:pt>
                <c:pt idx="6762">
                  <c:v>#N/A</c:v>
                </c:pt>
                <c:pt idx="6763">
                  <c:v>#N/A</c:v>
                </c:pt>
                <c:pt idx="6764">
                  <c:v>#N/A</c:v>
                </c:pt>
                <c:pt idx="6765">
                  <c:v>#N/A</c:v>
                </c:pt>
                <c:pt idx="6766">
                  <c:v>#N/A</c:v>
                </c:pt>
                <c:pt idx="6767">
                  <c:v>#N/A</c:v>
                </c:pt>
                <c:pt idx="6768">
                  <c:v>#N/A</c:v>
                </c:pt>
                <c:pt idx="6769">
                  <c:v>#N/A</c:v>
                </c:pt>
                <c:pt idx="6770">
                  <c:v>#N/A</c:v>
                </c:pt>
                <c:pt idx="6771">
                  <c:v>#N/A</c:v>
                </c:pt>
                <c:pt idx="6772">
                  <c:v>#N/A</c:v>
                </c:pt>
                <c:pt idx="6773">
                  <c:v>#N/A</c:v>
                </c:pt>
                <c:pt idx="6774">
                  <c:v>#N/A</c:v>
                </c:pt>
                <c:pt idx="6775">
                  <c:v>#N/A</c:v>
                </c:pt>
                <c:pt idx="6776">
                  <c:v>#N/A</c:v>
                </c:pt>
                <c:pt idx="6777">
                  <c:v>#N/A</c:v>
                </c:pt>
                <c:pt idx="6778">
                  <c:v>#N/A</c:v>
                </c:pt>
                <c:pt idx="6779">
                  <c:v>#N/A</c:v>
                </c:pt>
                <c:pt idx="6780">
                  <c:v>#N/A</c:v>
                </c:pt>
                <c:pt idx="6781">
                  <c:v>#N/A</c:v>
                </c:pt>
                <c:pt idx="6782">
                  <c:v>#N/A</c:v>
                </c:pt>
                <c:pt idx="6783">
                  <c:v>#N/A</c:v>
                </c:pt>
                <c:pt idx="6784">
                  <c:v>#N/A</c:v>
                </c:pt>
                <c:pt idx="6785">
                  <c:v>#N/A</c:v>
                </c:pt>
                <c:pt idx="6786">
                  <c:v>#N/A</c:v>
                </c:pt>
                <c:pt idx="6787">
                  <c:v>#N/A</c:v>
                </c:pt>
                <c:pt idx="6788">
                  <c:v>#N/A</c:v>
                </c:pt>
                <c:pt idx="6789">
                  <c:v>#N/A</c:v>
                </c:pt>
                <c:pt idx="6790">
                  <c:v>#N/A</c:v>
                </c:pt>
                <c:pt idx="6791">
                  <c:v>#N/A</c:v>
                </c:pt>
                <c:pt idx="6792">
                  <c:v>#N/A</c:v>
                </c:pt>
                <c:pt idx="6793">
                  <c:v>#N/A</c:v>
                </c:pt>
                <c:pt idx="6794">
                  <c:v>#N/A</c:v>
                </c:pt>
                <c:pt idx="6795">
                  <c:v>#N/A</c:v>
                </c:pt>
                <c:pt idx="6796">
                  <c:v>#N/A</c:v>
                </c:pt>
                <c:pt idx="6797">
                  <c:v>#N/A</c:v>
                </c:pt>
                <c:pt idx="6798">
                  <c:v>#N/A</c:v>
                </c:pt>
                <c:pt idx="6799">
                  <c:v>#N/A</c:v>
                </c:pt>
                <c:pt idx="6800">
                  <c:v>#N/A</c:v>
                </c:pt>
                <c:pt idx="6801">
                  <c:v>#N/A</c:v>
                </c:pt>
                <c:pt idx="6802">
                  <c:v>#N/A</c:v>
                </c:pt>
                <c:pt idx="6803">
                  <c:v>#N/A</c:v>
                </c:pt>
                <c:pt idx="6804">
                  <c:v>#N/A</c:v>
                </c:pt>
                <c:pt idx="6805">
                  <c:v>#N/A</c:v>
                </c:pt>
                <c:pt idx="6806">
                  <c:v>#N/A</c:v>
                </c:pt>
                <c:pt idx="6807">
                  <c:v>#N/A</c:v>
                </c:pt>
                <c:pt idx="6808">
                  <c:v>#N/A</c:v>
                </c:pt>
                <c:pt idx="6809">
                  <c:v>#N/A</c:v>
                </c:pt>
                <c:pt idx="6810">
                  <c:v>#N/A</c:v>
                </c:pt>
                <c:pt idx="6811">
                  <c:v>#N/A</c:v>
                </c:pt>
                <c:pt idx="6812">
                  <c:v>#N/A</c:v>
                </c:pt>
                <c:pt idx="6813">
                  <c:v>#N/A</c:v>
                </c:pt>
                <c:pt idx="6814">
                  <c:v>#N/A</c:v>
                </c:pt>
                <c:pt idx="6815">
                  <c:v>#N/A</c:v>
                </c:pt>
                <c:pt idx="6816">
                  <c:v>#N/A</c:v>
                </c:pt>
                <c:pt idx="6817">
                  <c:v>#N/A</c:v>
                </c:pt>
                <c:pt idx="6818">
                  <c:v>#N/A</c:v>
                </c:pt>
                <c:pt idx="6819">
                  <c:v>#N/A</c:v>
                </c:pt>
                <c:pt idx="6820">
                  <c:v>#N/A</c:v>
                </c:pt>
                <c:pt idx="6821">
                  <c:v>#N/A</c:v>
                </c:pt>
                <c:pt idx="6822">
                  <c:v>#N/A</c:v>
                </c:pt>
                <c:pt idx="6823">
                  <c:v>#N/A</c:v>
                </c:pt>
                <c:pt idx="6824">
                  <c:v>#N/A</c:v>
                </c:pt>
                <c:pt idx="6825">
                  <c:v>#N/A</c:v>
                </c:pt>
                <c:pt idx="6826">
                  <c:v>#N/A</c:v>
                </c:pt>
                <c:pt idx="6827">
                  <c:v>#N/A</c:v>
                </c:pt>
                <c:pt idx="6828">
                  <c:v>#N/A</c:v>
                </c:pt>
                <c:pt idx="6829">
                  <c:v>#N/A</c:v>
                </c:pt>
                <c:pt idx="6830">
                  <c:v>#N/A</c:v>
                </c:pt>
                <c:pt idx="6831">
                  <c:v>#N/A</c:v>
                </c:pt>
                <c:pt idx="6832">
                  <c:v>#N/A</c:v>
                </c:pt>
                <c:pt idx="6833">
                  <c:v>#N/A</c:v>
                </c:pt>
                <c:pt idx="6834">
                  <c:v>#N/A</c:v>
                </c:pt>
                <c:pt idx="6835">
                  <c:v>#N/A</c:v>
                </c:pt>
                <c:pt idx="6836">
                  <c:v>#N/A</c:v>
                </c:pt>
                <c:pt idx="6837">
                  <c:v>#N/A</c:v>
                </c:pt>
                <c:pt idx="6838">
                  <c:v>#N/A</c:v>
                </c:pt>
                <c:pt idx="6839">
                  <c:v>#N/A</c:v>
                </c:pt>
                <c:pt idx="6840">
                  <c:v>#N/A</c:v>
                </c:pt>
                <c:pt idx="6841">
                  <c:v>#N/A</c:v>
                </c:pt>
                <c:pt idx="6842">
                  <c:v>#N/A</c:v>
                </c:pt>
                <c:pt idx="6843">
                  <c:v>#N/A</c:v>
                </c:pt>
                <c:pt idx="6844">
                  <c:v>#N/A</c:v>
                </c:pt>
                <c:pt idx="6845">
                  <c:v>#N/A</c:v>
                </c:pt>
                <c:pt idx="6846">
                  <c:v>#N/A</c:v>
                </c:pt>
                <c:pt idx="6847">
                  <c:v>#N/A</c:v>
                </c:pt>
                <c:pt idx="6848">
                  <c:v>#N/A</c:v>
                </c:pt>
                <c:pt idx="6849">
                  <c:v>#N/A</c:v>
                </c:pt>
                <c:pt idx="6850">
                  <c:v>#N/A</c:v>
                </c:pt>
                <c:pt idx="6851">
                  <c:v>#N/A</c:v>
                </c:pt>
                <c:pt idx="6852">
                  <c:v>#N/A</c:v>
                </c:pt>
                <c:pt idx="6853">
                  <c:v>#N/A</c:v>
                </c:pt>
                <c:pt idx="6854">
                  <c:v>#N/A</c:v>
                </c:pt>
                <c:pt idx="6855">
                  <c:v>#N/A</c:v>
                </c:pt>
                <c:pt idx="6856">
                  <c:v>#N/A</c:v>
                </c:pt>
                <c:pt idx="6857">
                  <c:v>#N/A</c:v>
                </c:pt>
                <c:pt idx="6858">
                  <c:v>#N/A</c:v>
                </c:pt>
                <c:pt idx="6859">
                  <c:v>#N/A</c:v>
                </c:pt>
                <c:pt idx="6860">
                  <c:v>#N/A</c:v>
                </c:pt>
                <c:pt idx="6861">
                  <c:v>#N/A</c:v>
                </c:pt>
                <c:pt idx="6862">
                  <c:v>#N/A</c:v>
                </c:pt>
                <c:pt idx="6863">
                  <c:v>#N/A</c:v>
                </c:pt>
                <c:pt idx="6864">
                  <c:v>#N/A</c:v>
                </c:pt>
                <c:pt idx="6865">
                  <c:v>#N/A</c:v>
                </c:pt>
                <c:pt idx="6866">
                  <c:v>#N/A</c:v>
                </c:pt>
                <c:pt idx="6867">
                  <c:v>#N/A</c:v>
                </c:pt>
                <c:pt idx="6868">
                  <c:v>#N/A</c:v>
                </c:pt>
                <c:pt idx="6869">
                  <c:v>#N/A</c:v>
                </c:pt>
                <c:pt idx="6870">
                  <c:v>#N/A</c:v>
                </c:pt>
                <c:pt idx="6871">
                  <c:v>#N/A</c:v>
                </c:pt>
                <c:pt idx="6872">
                  <c:v>#N/A</c:v>
                </c:pt>
                <c:pt idx="6873">
                  <c:v>#N/A</c:v>
                </c:pt>
                <c:pt idx="6874">
                  <c:v>#N/A</c:v>
                </c:pt>
                <c:pt idx="6875">
                  <c:v>#N/A</c:v>
                </c:pt>
                <c:pt idx="6876">
                  <c:v>#N/A</c:v>
                </c:pt>
                <c:pt idx="6877">
                  <c:v>#N/A</c:v>
                </c:pt>
                <c:pt idx="6878">
                  <c:v>#N/A</c:v>
                </c:pt>
                <c:pt idx="6879">
                  <c:v>#N/A</c:v>
                </c:pt>
                <c:pt idx="6880">
                  <c:v>#N/A</c:v>
                </c:pt>
                <c:pt idx="6881">
                  <c:v>#N/A</c:v>
                </c:pt>
                <c:pt idx="6882">
                  <c:v>#N/A</c:v>
                </c:pt>
                <c:pt idx="6883">
                  <c:v>#N/A</c:v>
                </c:pt>
                <c:pt idx="6884">
                  <c:v>#N/A</c:v>
                </c:pt>
                <c:pt idx="6885">
                  <c:v>#N/A</c:v>
                </c:pt>
                <c:pt idx="6886">
                  <c:v>#N/A</c:v>
                </c:pt>
                <c:pt idx="6887">
                  <c:v>#N/A</c:v>
                </c:pt>
                <c:pt idx="6888">
                  <c:v>#N/A</c:v>
                </c:pt>
                <c:pt idx="6889">
                  <c:v>#N/A</c:v>
                </c:pt>
                <c:pt idx="6890">
                  <c:v>#N/A</c:v>
                </c:pt>
                <c:pt idx="6891">
                  <c:v>#N/A</c:v>
                </c:pt>
                <c:pt idx="6892">
                  <c:v>#N/A</c:v>
                </c:pt>
                <c:pt idx="6893">
                  <c:v>#N/A</c:v>
                </c:pt>
                <c:pt idx="6894">
                  <c:v>#N/A</c:v>
                </c:pt>
                <c:pt idx="6895">
                  <c:v>#N/A</c:v>
                </c:pt>
                <c:pt idx="6896">
                  <c:v>#N/A</c:v>
                </c:pt>
                <c:pt idx="6897">
                  <c:v>#N/A</c:v>
                </c:pt>
                <c:pt idx="6898">
                  <c:v>#N/A</c:v>
                </c:pt>
                <c:pt idx="6899">
                  <c:v>#N/A</c:v>
                </c:pt>
                <c:pt idx="6900">
                  <c:v>#N/A</c:v>
                </c:pt>
                <c:pt idx="6901">
                  <c:v>#N/A</c:v>
                </c:pt>
                <c:pt idx="6902">
                  <c:v>#N/A</c:v>
                </c:pt>
                <c:pt idx="6903">
                  <c:v>#N/A</c:v>
                </c:pt>
                <c:pt idx="6904">
                  <c:v>#N/A</c:v>
                </c:pt>
                <c:pt idx="6905">
                  <c:v>#N/A</c:v>
                </c:pt>
                <c:pt idx="6906">
                  <c:v>#N/A</c:v>
                </c:pt>
                <c:pt idx="6907">
                  <c:v>#N/A</c:v>
                </c:pt>
                <c:pt idx="6908">
                  <c:v>#N/A</c:v>
                </c:pt>
                <c:pt idx="6909">
                  <c:v>#N/A</c:v>
                </c:pt>
                <c:pt idx="6910">
                  <c:v>#N/A</c:v>
                </c:pt>
                <c:pt idx="6911">
                  <c:v>#N/A</c:v>
                </c:pt>
                <c:pt idx="6912">
                  <c:v>#N/A</c:v>
                </c:pt>
                <c:pt idx="6913">
                  <c:v>#N/A</c:v>
                </c:pt>
                <c:pt idx="6914">
                  <c:v>#N/A</c:v>
                </c:pt>
                <c:pt idx="6915">
                  <c:v>#N/A</c:v>
                </c:pt>
                <c:pt idx="6916">
                  <c:v>#N/A</c:v>
                </c:pt>
                <c:pt idx="6917">
                  <c:v>#N/A</c:v>
                </c:pt>
                <c:pt idx="6918">
                  <c:v>#N/A</c:v>
                </c:pt>
                <c:pt idx="6919">
                  <c:v>#N/A</c:v>
                </c:pt>
                <c:pt idx="6920">
                  <c:v>#N/A</c:v>
                </c:pt>
                <c:pt idx="6921">
                  <c:v>#N/A</c:v>
                </c:pt>
                <c:pt idx="6922">
                  <c:v>#N/A</c:v>
                </c:pt>
                <c:pt idx="6923">
                  <c:v>#N/A</c:v>
                </c:pt>
                <c:pt idx="6924">
                  <c:v>#N/A</c:v>
                </c:pt>
                <c:pt idx="6925">
                  <c:v>#N/A</c:v>
                </c:pt>
                <c:pt idx="6926">
                  <c:v>#N/A</c:v>
                </c:pt>
                <c:pt idx="6927">
                  <c:v>#N/A</c:v>
                </c:pt>
                <c:pt idx="6928">
                  <c:v>#N/A</c:v>
                </c:pt>
                <c:pt idx="6929">
                  <c:v>#N/A</c:v>
                </c:pt>
                <c:pt idx="6930">
                  <c:v>#N/A</c:v>
                </c:pt>
                <c:pt idx="6931">
                  <c:v>#N/A</c:v>
                </c:pt>
                <c:pt idx="6932">
                  <c:v>#N/A</c:v>
                </c:pt>
                <c:pt idx="6933">
                  <c:v>#N/A</c:v>
                </c:pt>
                <c:pt idx="6934">
                  <c:v>#N/A</c:v>
                </c:pt>
                <c:pt idx="6935">
                  <c:v>#N/A</c:v>
                </c:pt>
                <c:pt idx="6936">
                  <c:v>#N/A</c:v>
                </c:pt>
                <c:pt idx="6937">
                  <c:v>#N/A</c:v>
                </c:pt>
                <c:pt idx="6938">
                  <c:v>#N/A</c:v>
                </c:pt>
                <c:pt idx="6939">
                  <c:v>#N/A</c:v>
                </c:pt>
                <c:pt idx="6940">
                  <c:v>#N/A</c:v>
                </c:pt>
                <c:pt idx="6941">
                  <c:v>#N/A</c:v>
                </c:pt>
                <c:pt idx="6942">
                  <c:v>#N/A</c:v>
                </c:pt>
                <c:pt idx="6943">
                  <c:v>#N/A</c:v>
                </c:pt>
                <c:pt idx="6944">
                  <c:v>#N/A</c:v>
                </c:pt>
                <c:pt idx="6945">
                  <c:v>#N/A</c:v>
                </c:pt>
                <c:pt idx="6946">
                  <c:v>#N/A</c:v>
                </c:pt>
                <c:pt idx="6947">
                  <c:v>#N/A</c:v>
                </c:pt>
                <c:pt idx="6948">
                  <c:v>#N/A</c:v>
                </c:pt>
                <c:pt idx="6949">
                  <c:v>#N/A</c:v>
                </c:pt>
                <c:pt idx="6950">
                  <c:v>#N/A</c:v>
                </c:pt>
                <c:pt idx="6951">
                  <c:v>#N/A</c:v>
                </c:pt>
                <c:pt idx="6952">
                  <c:v>#N/A</c:v>
                </c:pt>
                <c:pt idx="6953">
                  <c:v>#N/A</c:v>
                </c:pt>
                <c:pt idx="6954">
                  <c:v>#N/A</c:v>
                </c:pt>
                <c:pt idx="6955">
                  <c:v>#N/A</c:v>
                </c:pt>
                <c:pt idx="6956">
                  <c:v>#N/A</c:v>
                </c:pt>
                <c:pt idx="6957">
                  <c:v>#N/A</c:v>
                </c:pt>
                <c:pt idx="6958">
                  <c:v>#N/A</c:v>
                </c:pt>
                <c:pt idx="6959">
                  <c:v>#N/A</c:v>
                </c:pt>
                <c:pt idx="6960">
                  <c:v>#N/A</c:v>
                </c:pt>
                <c:pt idx="6961">
                  <c:v>#N/A</c:v>
                </c:pt>
                <c:pt idx="6962">
                  <c:v>#N/A</c:v>
                </c:pt>
                <c:pt idx="6963">
                  <c:v>#N/A</c:v>
                </c:pt>
                <c:pt idx="6964">
                  <c:v>#N/A</c:v>
                </c:pt>
                <c:pt idx="6965">
                  <c:v>#N/A</c:v>
                </c:pt>
                <c:pt idx="6966">
                  <c:v>#N/A</c:v>
                </c:pt>
                <c:pt idx="6967">
                  <c:v>#N/A</c:v>
                </c:pt>
                <c:pt idx="6968">
                  <c:v>#N/A</c:v>
                </c:pt>
                <c:pt idx="6969">
                  <c:v>#N/A</c:v>
                </c:pt>
                <c:pt idx="6970">
                  <c:v>#N/A</c:v>
                </c:pt>
                <c:pt idx="6971">
                  <c:v>#N/A</c:v>
                </c:pt>
                <c:pt idx="6972">
                  <c:v>#N/A</c:v>
                </c:pt>
                <c:pt idx="6973">
                  <c:v>#N/A</c:v>
                </c:pt>
                <c:pt idx="6974">
                  <c:v>#N/A</c:v>
                </c:pt>
                <c:pt idx="6975">
                  <c:v>#N/A</c:v>
                </c:pt>
                <c:pt idx="6976">
                  <c:v>#N/A</c:v>
                </c:pt>
                <c:pt idx="6977">
                  <c:v>#N/A</c:v>
                </c:pt>
                <c:pt idx="6978">
                  <c:v>#N/A</c:v>
                </c:pt>
                <c:pt idx="6979">
                  <c:v>#N/A</c:v>
                </c:pt>
                <c:pt idx="6980">
                  <c:v>#N/A</c:v>
                </c:pt>
                <c:pt idx="6981">
                  <c:v>#N/A</c:v>
                </c:pt>
                <c:pt idx="6982">
                  <c:v>#N/A</c:v>
                </c:pt>
                <c:pt idx="6983">
                  <c:v>#N/A</c:v>
                </c:pt>
                <c:pt idx="6984">
                  <c:v>#N/A</c:v>
                </c:pt>
                <c:pt idx="6985">
                  <c:v>#N/A</c:v>
                </c:pt>
                <c:pt idx="6986">
                  <c:v>#N/A</c:v>
                </c:pt>
                <c:pt idx="6987">
                  <c:v>#N/A</c:v>
                </c:pt>
                <c:pt idx="6988">
                  <c:v>#N/A</c:v>
                </c:pt>
                <c:pt idx="6989">
                  <c:v>#N/A</c:v>
                </c:pt>
                <c:pt idx="6990">
                  <c:v>#N/A</c:v>
                </c:pt>
                <c:pt idx="6991">
                  <c:v>#N/A</c:v>
                </c:pt>
                <c:pt idx="6992">
                  <c:v>#N/A</c:v>
                </c:pt>
                <c:pt idx="6993">
                  <c:v>#N/A</c:v>
                </c:pt>
                <c:pt idx="6994">
                  <c:v>#N/A</c:v>
                </c:pt>
                <c:pt idx="6995">
                  <c:v>#N/A</c:v>
                </c:pt>
                <c:pt idx="6996">
                  <c:v>#N/A</c:v>
                </c:pt>
                <c:pt idx="6997">
                  <c:v>#N/A</c:v>
                </c:pt>
                <c:pt idx="6998">
                  <c:v>#N/A</c:v>
                </c:pt>
                <c:pt idx="6999">
                  <c:v>#N/A</c:v>
                </c:pt>
                <c:pt idx="7000">
                  <c:v>#N/A</c:v>
                </c:pt>
                <c:pt idx="7001">
                  <c:v>#N/A</c:v>
                </c:pt>
                <c:pt idx="7002">
                  <c:v>#N/A</c:v>
                </c:pt>
                <c:pt idx="7003">
                  <c:v>#N/A</c:v>
                </c:pt>
                <c:pt idx="7004">
                  <c:v>#N/A</c:v>
                </c:pt>
                <c:pt idx="7005">
                  <c:v>#N/A</c:v>
                </c:pt>
                <c:pt idx="7006">
                  <c:v>#N/A</c:v>
                </c:pt>
                <c:pt idx="7007">
                  <c:v>#N/A</c:v>
                </c:pt>
                <c:pt idx="7008">
                  <c:v>#N/A</c:v>
                </c:pt>
                <c:pt idx="7009">
                  <c:v>#N/A</c:v>
                </c:pt>
                <c:pt idx="7010">
                  <c:v>#N/A</c:v>
                </c:pt>
                <c:pt idx="7011">
                  <c:v>#N/A</c:v>
                </c:pt>
                <c:pt idx="7012">
                  <c:v>#N/A</c:v>
                </c:pt>
                <c:pt idx="7013">
                  <c:v>#N/A</c:v>
                </c:pt>
                <c:pt idx="7014">
                  <c:v>#N/A</c:v>
                </c:pt>
                <c:pt idx="7015">
                  <c:v>#N/A</c:v>
                </c:pt>
                <c:pt idx="7016">
                  <c:v>#N/A</c:v>
                </c:pt>
                <c:pt idx="7017">
                  <c:v>#N/A</c:v>
                </c:pt>
                <c:pt idx="7018">
                  <c:v>#N/A</c:v>
                </c:pt>
                <c:pt idx="7019">
                  <c:v>#N/A</c:v>
                </c:pt>
                <c:pt idx="7020">
                  <c:v>#N/A</c:v>
                </c:pt>
                <c:pt idx="7021">
                  <c:v>#N/A</c:v>
                </c:pt>
                <c:pt idx="7022">
                  <c:v>#N/A</c:v>
                </c:pt>
                <c:pt idx="7023">
                  <c:v>#N/A</c:v>
                </c:pt>
                <c:pt idx="7024">
                  <c:v>#N/A</c:v>
                </c:pt>
                <c:pt idx="7025">
                  <c:v>#N/A</c:v>
                </c:pt>
                <c:pt idx="7026">
                  <c:v>#N/A</c:v>
                </c:pt>
                <c:pt idx="7027">
                  <c:v>#N/A</c:v>
                </c:pt>
                <c:pt idx="7028">
                  <c:v>#N/A</c:v>
                </c:pt>
                <c:pt idx="7029">
                  <c:v>#N/A</c:v>
                </c:pt>
                <c:pt idx="7030">
                  <c:v>#N/A</c:v>
                </c:pt>
                <c:pt idx="7031">
                  <c:v>#N/A</c:v>
                </c:pt>
                <c:pt idx="7032">
                  <c:v>#N/A</c:v>
                </c:pt>
                <c:pt idx="7033">
                  <c:v>#N/A</c:v>
                </c:pt>
                <c:pt idx="7034">
                  <c:v>#N/A</c:v>
                </c:pt>
                <c:pt idx="7035">
                  <c:v>#N/A</c:v>
                </c:pt>
                <c:pt idx="7036">
                  <c:v>#N/A</c:v>
                </c:pt>
                <c:pt idx="7037">
                  <c:v>#N/A</c:v>
                </c:pt>
                <c:pt idx="7038">
                  <c:v>#N/A</c:v>
                </c:pt>
                <c:pt idx="7039">
                  <c:v>#N/A</c:v>
                </c:pt>
                <c:pt idx="7040">
                  <c:v>#N/A</c:v>
                </c:pt>
                <c:pt idx="7041">
                  <c:v>#N/A</c:v>
                </c:pt>
                <c:pt idx="7042">
                  <c:v>#N/A</c:v>
                </c:pt>
                <c:pt idx="7043">
                  <c:v>#N/A</c:v>
                </c:pt>
                <c:pt idx="7044">
                  <c:v>#N/A</c:v>
                </c:pt>
                <c:pt idx="7045">
                  <c:v>#N/A</c:v>
                </c:pt>
                <c:pt idx="7046">
                  <c:v>#N/A</c:v>
                </c:pt>
                <c:pt idx="7047">
                  <c:v>#N/A</c:v>
                </c:pt>
                <c:pt idx="7048">
                  <c:v>#N/A</c:v>
                </c:pt>
                <c:pt idx="7049">
                  <c:v>#N/A</c:v>
                </c:pt>
                <c:pt idx="7050">
                  <c:v>#N/A</c:v>
                </c:pt>
                <c:pt idx="7051">
                  <c:v>#N/A</c:v>
                </c:pt>
                <c:pt idx="7052">
                  <c:v>#N/A</c:v>
                </c:pt>
                <c:pt idx="7053">
                  <c:v>#N/A</c:v>
                </c:pt>
                <c:pt idx="7054">
                  <c:v>#N/A</c:v>
                </c:pt>
                <c:pt idx="7055">
                  <c:v>#N/A</c:v>
                </c:pt>
                <c:pt idx="7056">
                  <c:v>#N/A</c:v>
                </c:pt>
                <c:pt idx="7057">
                  <c:v>#N/A</c:v>
                </c:pt>
                <c:pt idx="7058">
                  <c:v>#N/A</c:v>
                </c:pt>
                <c:pt idx="7059">
                  <c:v>#N/A</c:v>
                </c:pt>
                <c:pt idx="7060">
                  <c:v>#N/A</c:v>
                </c:pt>
                <c:pt idx="7061">
                  <c:v>#N/A</c:v>
                </c:pt>
                <c:pt idx="7062">
                  <c:v>#N/A</c:v>
                </c:pt>
                <c:pt idx="7063">
                  <c:v>#N/A</c:v>
                </c:pt>
                <c:pt idx="7064">
                  <c:v>#N/A</c:v>
                </c:pt>
                <c:pt idx="7065">
                  <c:v>#N/A</c:v>
                </c:pt>
                <c:pt idx="7066">
                  <c:v>#N/A</c:v>
                </c:pt>
                <c:pt idx="7067">
                  <c:v>#N/A</c:v>
                </c:pt>
                <c:pt idx="7068">
                  <c:v>#N/A</c:v>
                </c:pt>
                <c:pt idx="7069">
                  <c:v>#N/A</c:v>
                </c:pt>
                <c:pt idx="7070">
                  <c:v>#N/A</c:v>
                </c:pt>
                <c:pt idx="7071">
                  <c:v>#N/A</c:v>
                </c:pt>
                <c:pt idx="7072">
                  <c:v>#N/A</c:v>
                </c:pt>
                <c:pt idx="7073">
                  <c:v>#N/A</c:v>
                </c:pt>
                <c:pt idx="7074">
                  <c:v>#N/A</c:v>
                </c:pt>
                <c:pt idx="7075">
                  <c:v>#N/A</c:v>
                </c:pt>
                <c:pt idx="7076">
                  <c:v>#N/A</c:v>
                </c:pt>
                <c:pt idx="7077">
                  <c:v>#N/A</c:v>
                </c:pt>
                <c:pt idx="7078">
                  <c:v>#N/A</c:v>
                </c:pt>
                <c:pt idx="7079">
                  <c:v>#N/A</c:v>
                </c:pt>
                <c:pt idx="7080">
                  <c:v>#N/A</c:v>
                </c:pt>
                <c:pt idx="7081">
                  <c:v>#N/A</c:v>
                </c:pt>
                <c:pt idx="7082">
                  <c:v>#N/A</c:v>
                </c:pt>
                <c:pt idx="7083">
                  <c:v>#N/A</c:v>
                </c:pt>
                <c:pt idx="7084">
                  <c:v>#N/A</c:v>
                </c:pt>
                <c:pt idx="7085">
                  <c:v>#N/A</c:v>
                </c:pt>
                <c:pt idx="7086">
                  <c:v>#N/A</c:v>
                </c:pt>
                <c:pt idx="7087">
                  <c:v>#N/A</c:v>
                </c:pt>
                <c:pt idx="7088">
                  <c:v>#N/A</c:v>
                </c:pt>
                <c:pt idx="7089">
                  <c:v>#N/A</c:v>
                </c:pt>
                <c:pt idx="7090">
                  <c:v>#N/A</c:v>
                </c:pt>
                <c:pt idx="7091">
                  <c:v>#N/A</c:v>
                </c:pt>
                <c:pt idx="7092">
                  <c:v>#N/A</c:v>
                </c:pt>
                <c:pt idx="7093">
                  <c:v>#N/A</c:v>
                </c:pt>
                <c:pt idx="7094">
                  <c:v>#N/A</c:v>
                </c:pt>
                <c:pt idx="7095">
                  <c:v>#N/A</c:v>
                </c:pt>
                <c:pt idx="7096">
                  <c:v>#N/A</c:v>
                </c:pt>
                <c:pt idx="7097">
                  <c:v>#N/A</c:v>
                </c:pt>
                <c:pt idx="7098">
                  <c:v>#N/A</c:v>
                </c:pt>
                <c:pt idx="7099">
                  <c:v>#N/A</c:v>
                </c:pt>
                <c:pt idx="7100">
                  <c:v>#N/A</c:v>
                </c:pt>
                <c:pt idx="7101">
                  <c:v>#N/A</c:v>
                </c:pt>
                <c:pt idx="7102">
                  <c:v>#N/A</c:v>
                </c:pt>
                <c:pt idx="7103">
                  <c:v>#N/A</c:v>
                </c:pt>
                <c:pt idx="7104">
                  <c:v>#N/A</c:v>
                </c:pt>
                <c:pt idx="7105">
                  <c:v>#N/A</c:v>
                </c:pt>
                <c:pt idx="7106">
                  <c:v>#N/A</c:v>
                </c:pt>
                <c:pt idx="7107">
                  <c:v>#N/A</c:v>
                </c:pt>
                <c:pt idx="7108">
                  <c:v>#N/A</c:v>
                </c:pt>
                <c:pt idx="7109">
                  <c:v>#N/A</c:v>
                </c:pt>
                <c:pt idx="7110">
                  <c:v>#N/A</c:v>
                </c:pt>
                <c:pt idx="7111">
                  <c:v>#N/A</c:v>
                </c:pt>
                <c:pt idx="7112">
                  <c:v>#N/A</c:v>
                </c:pt>
                <c:pt idx="7113">
                  <c:v>#N/A</c:v>
                </c:pt>
                <c:pt idx="7114">
                  <c:v>#N/A</c:v>
                </c:pt>
                <c:pt idx="7115">
                  <c:v>#N/A</c:v>
                </c:pt>
                <c:pt idx="7116">
                  <c:v>#N/A</c:v>
                </c:pt>
                <c:pt idx="7117">
                  <c:v>#N/A</c:v>
                </c:pt>
                <c:pt idx="7118">
                  <c:v>#N/A</c:v>
                </c:pt>
                <c:pt idx="7119">
                  <c:v>#N/A</c:v>
                </c:pt>
                <c:pt idx="7120">
                  <c:v>#N/A</c:v>
                </c:pt>
                <c:pt idx="7121">
                  <c:v>#N/A</c:v>
                </c:pt>
                <c:pt idx="7122">
                  <c:v>#N/A</c:v>
                </c:pt>
                <c:pt idx="7123">
                  <c:v>#N/A</c:v>
                </c:pt>
                <c:pt idx="7124">
                  <c:v>#N/A</c:v>
                </c:pt>
                <c:pt idx="7125">
                  <c:v>#N/A</c:v>
                </c:pt>
                <c:pt idx="7126">
                  <c:v>#N/A</c:v>
                </c:pt>
                <c:pt idx="7127">
                  <c:v>#N/A</c:v>
                </c:pt>
                <c:pt idx="7128">
                  <c:v>#N/A</c:v>
                </c:pt>
                <c:pt idx="7129">
                  <c:v>#N/A</c:v>
                </c:pt>
                <c:pt idx="7130">
                  <c:v>#N/A</c:v>
                </c:pt>
                <c:pt idx="7131">
                  <c:v>#N/A</c:v>
                </c:pt>
                <c:pt idx="7132">
                  <c:v>#N/A</c:v>
                </c:pt>
                <c:pt idx="7133">
                  <c:v>#N/A</c:v>
                </c:pt>
                <c:pt idx="7134">
                  <c:v>#N/A</c:v>
                </c:pt>
                <c:pt idx="7135">
                  <c:v>#N/A</c:v>
                </c:pt>
                <c:pt idx="7136">
                  <c:v>#N/A</c:v>
                </c:pt>
                <c:pt idx="7137">
                  <c:v>#N/A</c:v>
                </c:pt>
                <c:pt idx="7138">
                  <c:v>#N/A</c:v>
                </c:pt>
                <c:pt idx="7139">
                  <c:v>#N/A</c:v>
                </c:pt>
                <c:pt idx="7140">
                  <c:v>#N/A</c:v>
                </c:pt>
                <c:pt idx="7141">
                  <c:v>#N/A</c:v>
                </c:pt>
                <c:pt idx="7142">
                  <c:v>#N/A</c:v>
                </c:pt>
                <c:pt idx="7143">
                  <c:v>#N/A</c:v>
                </c:pt>
                <c:pt idx="7144">
                  <c:v>#N/A</c:v>
                </c:pt>
                <c:pt idx="7145">
                  <c:v>#N/A</c:v>
                </c:pt>
                <c:pt idx="7146">
                  <c:v>#N/A</c:v>
                </c:pt>
                <c:pt idx="7147">
                  <c:v>#N/A</c:v>
                </c:pt>
                <c:pt idx="7148">
                  <c:v>#N/A</c:v>
                </c:pt>
                <c:pt idx="7149">
                  <c:v>#N/A</c:v>
                </c:pt>
                <c:pt idx="7150">
                  <c:v>#N/A</c:v>
                </c:pt>
                <c:pt idx="7151">
                  <c:v>#N/A</c:v>
                </c:pt>
                <c:pt idx="7152">
                  <c:v>#N/A</c:v>
                </c:pt>
                <c:pt idx="7153">
                  <c:v>#N/A</c:v>
                </c:pt>
                <c:pt idx="7154">
                  <c:v>#N/A</c:v>
                </c:pt>
                <c:pt idx="7155">
                  <c:v>#N/A</c:v>
                </c:pt>
                <c:pt idx="7156">
                  <c:v>#N/A</c:v>
                </c:pt>
                <c:pt idx="7157">
                  <c:v>#N/A</c:v>
                </c:pt>
                <c:pt idx="7158">
                  <c:v>#N/A</c:v>
                </c:pt>
                <c:pt idx="7159">
                  <c:v>#N/A</c:v>
                </c:pt>
                <c:pt idx="7160">
                  <c:v>#N/A</c:v>
                </c:pt>
                <c:pt idx="7161">
                  <c:v>#N/A</c:v>
                </c:pt>
                <c:pt idx="7162">
                  <c:v>#N/A</c:v>
                </c:pt>
                <c:pt idx="7163">
                  <c:v>#N/A</c:v>
                </c:pt>
                <c:pt idx="7164">
                  <c:v>#N/A</c:v>
                </c:pt>
                <c:pt idx="7165">
                  <c:v>#N/A</c:v>
                </c:pt>
                <c:pt idx="7166">
                  <c:v>#N/A</c:v>
                </c:pt>
                <c:pt idx="7167">
                  <c:v>#N/A</c:v>
                </c:pt>
                <c:pt idx="7168">
                  <c:v>#N/A</c:v>
                </c:pt>
                <c:pt idx="7169">
                  <c:v>#N/A</c:v>
                </c:pt>
                <c:pt idx="7170">
                  <c:v>#N/A</c:v>
                </c:pt>
                <c:pt idx="7171">
                  <c:v>#N/A</c:v>
                </c:pt>
                <c:pt idx="7172">
                  <c:v>#N/A</c:v>
                </c:pt>
                <c:pt idx="7173">
                  <c:v>#N/A</c:v>
                </c:pt>
                <c:pt idx="7174">
                  <c:v>#N/A</c:v>
                </c:pt>
                <c:pt idx="7175">
                  <c:v>#N/A</c:v>
                </c:pt>
                <c:pt idx="7176">
                  <c:v>#N/A</c:v>
                </c:pt>
                <c:pt idx="7177">
                  <c:v>#N/A</c:v>
                </c:pt>
                <c:pt idx="7178">
                  <c:v>#N/A</c:v>
                </c:pt>
                <c:pt idx="7179">
                  <c:v>#N/A</c:v>
                </c:pt>
                <c:pt idx="7180">
                  <c:v>#N/A</c:v>
                </c:pt>
                <c:pt idx="7181">
                  <c:v>#N/A</c:v>
                </c:pt>
                <c:pt idx="7182">
                  <c:v>#N/A</c:v>
                </c:pt>
                <c:pt idx="7183">
                  <c:v>#N/A</c:v>
                </c:pt>
                <c:pt idx="7184">
                  <c:v>#N/A</c:v>
                </c:pt>
                <c:pt idx="7185">
                  <c:v>#N/A</c:v>
                </c:pt>
                <c:pt idx="7186">
                  <c:v>#N/A</c:v>
                </c:pt>
                <c:pt idx="7187">
                  <c:v>#N/A</c:v>
                </c:pt>
                <c:pt idx="7188">
                  <c:v>#N/A</c:v>
                </c:pt>
                <c:pt idx="7189">
                  <c:v>#N/A</c:v>
                </c:pt>
                <c:pt idx="7190">
                  <c:v>#N/A</c:v>
                </c:pt>
                <c:pt idx="7191">
                  <c:v>#N/A</c:v>
                </c:pt>
                <c:pt idx="7192">
                  <c:v>#N/A</c:v>
                </c:pt>
                <c:pt idx="7193">
                  <c:v>#N/A</c:v>
                </c:pt>
                <c:pt idx="7194">
                  <c:v>#N/A</c:v>
                </c:pt>
                <c:pt idx="7195">
                  <c:v>#N/A</c:v>
                </c:pt>
                <c:pt idx="7196">
                  <c:v>#N/A</c:v>
                </c:pt>
                <c:pt idx="7197">
                  <c:v>#N/A</c:v>
                </c:pt>
                <c:pt idx="7198">
                  <c:v>#N/A</c:v>
                </c:pt>
                <c:pt idx="7199">
                  <c:v>#N/A</c:v>
                </c:pt>
                <c:pt idx="7200">
                  <c:v>#N/A</c:v>
                </c:pt>
                <c:pt idx="7201">
                  <c:v>#N/A</c:v>
                </c:pt>
                <c:pt idx="7202">
                  <c:v>#N/A</c:v>
                </c:pt>
                <c:pt idx="7203">
                  <c:v>#N/A</c:v>
                </c:pt>
                <c:pt idx="7204">
                  <c:v>#N/A</c:v>
                </c:pt>
                <c:pt idx="7205">
                  <c:v>#N/A</c:v>
                </c:pt>
                <c:pt idx="7206">
                  <c:v>#N/A</c:v>
                </c:pt>
                <c:pt idx="7207">
                  <c:v>#N/A</c:v>
                </c:pt>
                <c:pt idx="7208">
                  <c:v>#N/A</c:v>
                </c:pt>
                <c:pt idx="7209">
                  <c:v>#N/A</c:v>
                </c:pt>
                <c:pt idx="7210">
                  <c:v>#N/A</c:v>
                </c:pt>
                <c:pt idx="7211">
                  <c:v>#N/A</c:v>
                </c:pt>
                <c:pt idx="7212">
                  <c:v>#N/A</c:v>
                </c:pt>
                <c:pt idx="7213">
                  <c:v>#N/A</c:v>
                </c:pt>
                <c:pt idx="7214">
                  <c:v>#N/A</c:v>
                </c:pt>
                <c:pt idx="7215">
                  <c:v>#N/A</c:v>
                </c:pt>
                <c:pt idx="7216">
                  <c:v>#N/A</c:v>
                </c:pt>
                <c:pt idx="7217">
                  <c:v>#N/A</c:v>
                </c:pt>
                <c:pt idx="7218">
                  <c:v>#N/A</c:v>
                </c:pt>
                <c:pt idx="7219">
                  <c:v>#N/A</c:v>
                </c:pt>
                <c:pt idx="7220">
                  <c:v>#N/A</c:v>
                </c:pt>
                <c:pt idx="7221">
                  <c:v>#N/A</c:v>
                </c:pt>
                <c:pt idx="7222">
                  <c:v>#N/A</c:v>
                </c:pt>
                <c:pt idx="7223">
                  <c:v>#N/A</c:v>
                </c:pt>
                <c:pt idx="7224">
                  <c:v>#N/A</c:v>
                </c:pt>
                <c:pt idx="7225">
                  <c:v>#N/A</c:v>
                </c:pt>
                <c:pt idx="7226">
                  <c:v>#N/A</c:v>
                </c:pt>
                <c:pt idx="7227">
                  <c:v>#N/A</c:v>
                </c:pt>
                <c:pt idx="7228">
                  <c:v>#N/A</c:v>
                </c:pt>
                <c:pt idx="7229">
                  <c:v>#N/A</c:v>
                </c:pt>
                <c:pt idx="7230">
                  <c:v>#N/A</c:v>
                </c:pt>
                <c:pt idx="7231">
                  <c:v>#N/A</c:v>
                </c:pt>
                <c:pt idx="7232">
                  <c:v>#N/A</c:v>
                </c:pt>
                <c:pt idx="7233">
                  <c:v>#N/A</c:v>
                </c:pt>
                <c:pt idx="7234">
                  <c:v>#N/A</c:v>
                </c:pt>
                <c:pt idx="7235">
                  <c:v>#N/A</c:v>
                </c:pt>
                <c:pt idx="7236">
                  <c:v>#N/A</c:v>
                </c:pt>
                <c:pt idx="7237">
                  <c:v>#N/A</c:v>
                </c:pt>
                <c:pt idx="7238">
                  <c:v>#N/A</c:v>
                </c:pt>
                <c:pt idx="7239">
                  <c:v>#N/A</c:v>
                </c:pt>
                <c:pt idx="7240">
                  <c:v>#N/A</c:v>
                </c:pt>
                <c:pt idx="7241">
                  <c:v>#N/A</c:v>
                </c:pt>
                <c:pt idx="7242">
                  <c:v>#N/A</c:v>
                </c:pt>
                <c:pt idx="7243">
                  <c:v>#N/A</c:v>
                </c:pt>
                <c:pt idx="7244">
                  <c:v>#N/A</c:v>
                </c:pt>
                <c:pt idx="7245">
                  <c:v>#N/A</c:v>
                </c:pt>
                <c:pt idx="7246">
                  <c:v>#N/A</c:v>
                </c:pt>
                <c:pt idx="7247">
                  <c:v>#N/A</c:v>
                </c:pt>
                <c:pt idx="7248">
                  <c:v>#N/A</c:v>
                </c:pt>
                <c:pt idx="7249">
                  <c:v>#N/A</c:v>
                </c:pt>
                <c:pt idx="7250">
                  <c:v>#N/A</c:v>
                </c:pt>
                <c:pt idx="7251">
                  <c:v>#N/A</c:v>
                </c:pt>
                <c:pt idx="7252">
                  <c:v>#N/A</c:v>
                </c:pt>
                <c:pt idx="7253">
                  <c:v>#N/A</c:v>
                </c:pt>
                <c:pt idx="7254">
                  <c:v>#N/A</c:v>
                </c:pt>
                <c:pt idx="7255">
                  <c:v>#N/A</c:v>
                </c:pt>
                <c:pt idx="7256">
                  <c:v>#N/A</c:v>
                </c:pt>
                <c:pt idx="7257">
                  <c:v>#N/A</c:v>
                </c:pt>
                <c:pt idx="7258">
                  <c:v>#N/A</c:v>
                </c:pt>
                <c:pt idx="7259">
                  <c:v>#N/A</c:v>
                </c:pt>
                <c:pt idx="7260">
                  <c:v>#N/A</c:v>
                </c:pt>
                <c:pt idx="7261">
                  <c:v>#N/A</c:v>
                </c:pt>
                <c:pt idx="7262">
                  <c:v>#N/A</c:v>
                </c:pt>
                <c:pt idx="7263">
                  <c:v>#N/A</c:v>
                </c:pt>
                <c:pt idx="7264">
                  <c:v>#N/A</c:v>
                </c:pt>
                <c:pt idx="7265">
                  <c:v>#N/A</c:v>
                </c:pt>
                <c:pt idx="7266">
                  <c:v>#N/A</c:v>
                </c:pt>
                <c:pt idx="7267">
                  <c:v>#N/A</c:v>
                </c:pt>
                <c:pt idx="7268">
                  <c:v>#N/A</c:v>
                </c:pt>
                <c:pt idx="7269">
                  <c:v>#N/A</c:v>
                </c:pt>
                <c:pt idx="7270">
                  <c:v>#N/A</c:v>
                </c:pt>
                <c:pt idx="7271">
                  <c:v>#N/A</c:v>
                </c:pt>
                <c:pt idx="7272">
                  <c:v>#N/A</c:v>
                </c:pt>
                <c:pt idx="7273">
                  <c:v>#N/A</c:v>
                </c:pt>
                <c:pt idx="7274">
                  <c:v>#N/A</c:v>
                </c:pt>
                <c:pt idx="7275">
                  <c:v>#N/A</c:v>
                </c:pt>
                <c:pt idx="7276">
                  <c:v>#N/A</c:v>
                </c:pt>
                <c:pt idx="7277">
                  <c:v>#N/A</c:v>
                </c:pt>
                <c:pt idx="7278">
                  <c:v>#N/A</c:v>
                </c:pt>
                <c:pt idx="7279">
                  <c:v>#N/A</c:v>
                </c:pt>
                <c:pt idx="7280">
                  <c:v>#N/A</c:v>
                </c:pt>
                <c:pt idx="7281">
                  <c:v>#N/A</c:v>
                </c:pt>
                <c:pt idx="7282">
                  <c:v>#N/A</c:v>
                </c:pt>
                <c:pt idx="7283">
                  <c:v>#N/A</c:v>
                </c:pt>
                <c:pt idx="7284">
                  <c:v>#N/A</c:v>
                </c:pt>
                <c:pt idx="7285">
                  <c:v>#N/A</c:v>
                </c:pt>
                <c:pt idx="7286">
                  <c:v>#N/A</c:v>
                </c:pt>
                <c:pt idx="7287">
                  <c:v>#N/A</c:v>
                </c:pt>
                <c:pt idx="7288">
                  <c:v>#N/A</c:v>
                </c:pt>
                <c:pt idx="7289">
                  <c:v>#N/A</c:v>
                </c:pt>
                <c:pt idx="7290">
                  <c:v>#N/A</c:v>
                </c:pt>
                <c:pt idx="7291">
                  <c:v>#N/A</c:v>
                </c:pt>
                <c:pt idx="7292">
                  <c:v>#N/A</c:v>
                </c:pt>
                <c:pt idx="7293">
                  <c:v>#N/A</c:v>
                </c:pt>
                <c:pt idx="7294">
                  <c:v>#N/A</c:v>
                </c:pt>
                <c:pt idx="7295">
                  <c:v>#N/A</c:v>
                </c:pt>
                <c:pt idx="7296">
                  <c:v>#N/A</c:v>
                </c:pt>
                <c:pt idx="7297">
                  <c:v>#N/A</c:v>
                </c:pt>
                <c:pt idx="7298">
                  <c:v>#N/A</c:v>
                </c:pt>
                <c:pt idx="7299">
                  <c:v>#N/A</c:v>
                </c:pt>
                <c:pt idx="7300">
                  <c:v>#N/A</c:v>
                </c:pt>
                <c:pt idx="7301">
                  <c:v>#N/A</c:v>
                </c:pt>
                <c:pt idx="7302">
                  <c:v>#N/A</c:v>
                </c:pt>
                <c:pt idx="7303">
                  <c:v>#N/A</c:v>
                </c:pt>
                <c:pt idx="7304">
                  <c:v>#N/A</c:v>
                </c:pt>
                <c:pt idx="7305">
                  <c:v>#N/A</c:v>
                </c:pt>
                <c:pt idx="7306">
                  <c:v>#N/A</c:v>
                </c:pt>
                <c:pt idx="7307">
                  <c:v>#N/A</c:v>
                </c:pt>
                <c:pt idx="7308">
                  <c:v>#N/A</c:v>
                </c:pt>
                <c:pt idx="7309">
                  <c:v>#N/A</c:v>
                </c:pt>
                <c:pt idx="7310">
                  <c:v>#N/A</c:v>
                </c:pt>
                <c:pt idx="7311">
                  <c:v>#N/A</c:v>
                </c:pt>
                <c:pt idx="7312">
                  <c:v>#N/A</c:v>
                </c:pt>
                <c:pt idx="7313">
                  <c:v>#N/A</c:v>
                </c:pt>
                <c:pt idx="7314">
                  <c:v>#N/A</c:v>
                </c:pt>
                <c:pt idx="7315">
                  <c:v>#N/A</c:v>
                </c:pt>
                <c:pt idx="7316">
                  <c:v>#N/A</c:v>
                </c:pt>
                <c:pt idx="7317">
                  <c:v>#N/A</c:v>
                </c:pt>
                <c:pt idx="7318">
                  <c:v>#N/A</c:v>
                </c:pt>
                <c:pt idx="7319">
                  <c:v>#N/A</c:v>
                </c:pt>
                <c:pt idx="7320">
                  <c:v>#N/A</c:v>
                </c:pt>
                <c:pt idx="7321">
                  <c:v>#N/A</c:v>
                </c:pt>
                <c:pt idx="7322">
                  <c:v>#N/A</c:v>
                </c:pt>
                <c:pt idx="7323">
                  <c:v>#N/A</c:v>
                </c:pt>
                <c:pt idx="7324">
                  <c:v>#N/A</c:v>
                </c:pt>
                <c:pt idx="7325">
                  <c:v>#N/A</c:v>
                </c:pt>
                <c:pt idx="7326">
                  <c:v>#N/A</c:v>
                </c:pt>
                <c:pt idx="7327">
                  <c:v>#N/A</c:v>
                </c:pt>
                <c:pt idx="7328">
                  <c:v>#N/A</c:v>
                </c:pt>
                <c:pt idx="7329">
                  <c:v>#N/A</c:v>
                </c:pt>
                <c:pt idx="7330">
                  <c:v>#N/A</c:v>
                </c:pt>
                <c:pt idx="7331">
                  <c:v>#N/A</c:v>
                </c:pt>
                <c:pt idx="7332">
                  <c:v>#N/A</c:v>
                </c:pt>
                <c:pt idx="7333">
                  <c:v>#N/A</c:v>
                </c:pt>
                <c:pt idx="7334">
                  <c:v>#N/A</c:v>
                </c:pt>
                <c:pt idx="7335">
                  <c:v>#N/A</c:v>
                </c:pt>
                <c:pt idx="7336">
                  <c:v>#N/A</c:v>
                </c:pt>
                <c:pt idx="7337">
                  <c:v>#N/A</c:v>
                </c:pt>
                <c:pt idx="7338">
                  <c:v>#N/A</c:v>
                </c:pt>
                <c:pt idx="7339">
                  <c:v>#N/A</c:v>
                </c:pt>
                <c:pt idx="7340">
                  <c:v>#N/A</c:v>
                </c:pt>
                <c:pt idx="7341">
                  <c:v>#N/A</c:v>
                </c:pt>
                <c:pt idx="7342">
                  <c:v>#N/A</c:v>
                </c:pt>
                <c:pt idx="7343">
                  <c:v>#N/A</c:v>
                </c:pt>
                <c:pt idx="7344">
                  <c:v>#N/A</c:v>
                </c:pt>
                <c:pt idx="7345">
                  <c:v>#N/A</c:v>
                </c:pt>
                <c:pt idx="7346">
                  <c:v>#N/A</c:v>
                </c:pt>
                <c:pt idx="7347">
                  <c:v>#N/A</c:v>
                </c:pt>
                <c:pt idx="7348">
                  <c:v>#N/A</c:v>
                </c:pt>
                <c:pt idx="7349">
                  <c:v>#N/A</c:v>
                </c:pt>
                <c:pt idx="7350">
                  <c:v>#N/A</c:v>
                </c:pt>
                <c:pt idx="7351">
                  <c:v>#N/A</c:v>
                </c:pt>
                <c:pt idx="7352">
                  <c:v>#N/A</c:v>
                </c:pt>
                <c:pt idx="7353">
                  <c:v>#N/A</c:v>
                </c:pt>
                <c:pt idx="7354">
                  <c:v>#N/A</c:v>
                </c:pt>
                <c:pt idx="7355">
                  <c:v>#N/A</c:v>
                </c:pt>
                <c:pt idx="7356">
                  <c:v>#N/A</c:v>
                </c:pt>
                <c:pt idx="7357">
                  <c:v>#N/A</c:v>
                </c:pt>
                <c:pt idx="7358">
                  <c:v>#N/A</c:v>
                </c:pt>
                <c:pt idx="7359">
                  <c:v>#N/A</c:v>
                </c:pt>
                <c:pt idx="7360">
                  <c:v>#N/A</c:v>
                </c:pt>
                <c:pt idx="7361">
                  <c:v>#N/A</c:v>
                </c:pt>
                <c:pt idx="7362">
                  <c:v>#N/A</c:v>
                </c:pt>
                <c:pt idx="7363">
                  <c:v>#N/A</c:v>
                </c:pt>
                <c:pt idx="7364">
                  <c:v>#N/A</c:v>
                </c:pt>
                <c:pt idx="7365">
                  <c:v>#N/A</c:v>
                </c:pt>
                <c:pt idx="7366">
                  <c:v>#N/A</c:v>
                </c:pt>
                <c:pt idx="7367">
                  <c:v>#N/A</c:v>
                </c:pt>
                <c:pt idx="7368">
                  <c:v>#N/A</c:v>
                </c:pt>
                <c:pt idx="7369">
                  <c:v>#N/A</c:v>
                </c:pt>
                <c:pt idx="7370">
                  <c:v>#N/A</c:v>
                </c:pt>
                <c:pt idx="7371">
                  <c:v>#N/A</c:v>
                </c:pt>
                <c:pt idx="7372">
                  <c:v>#N/A</c:v>
                </c:pt>
                <c:pt idx="7373">
                  <c:v>#N/A</c:v>
                </c:pt>
                <c:pt idx="7374">
                  <c:v>#N/A</c:v>
                </c:pt>
                <c:pt idx="7375">
                  <c:v>#N/A</c:v>
                </c:pt>
                <c:pt idx="7376">
                  <c:v>#N/A</c:v>
                </c:pt>
                <c:pt idx="7377">
                  <c:v>#N/A</c:v>
                </c:pt>
                <c:pt idx="7378">
                  <c:v>#N/A</c:v>
                </c:pt>
                <c:pt idx="7379">
                  <c:v>#N/A</c:v>
                </c:pt>
                <c:pt idx="7380">
                  <c:v>#N/A</c:v>
                </c:pt>
                <c:pt idx="7381">
                  <c:v>#N/A</c:v>
                </c:pt>
                <c:pt idx="7382">
                  <c:v>#N/A</c:v>
                </c:pt>
                <c:pt idx="7383">
                  <c:v>#N/A</c:v>
                </c:pt>
                <c:pt idx="7384">
                  <c:v>#N/A</c:v>
                </c:pt>
                <c:pt idx="7385">
                  <c:v>#N/A</c:v>
                </c:pt>
                <c:pt idx="7386">
                  <c:v>#N/A</c:v>
                </c:pt>
                <c:pt idx="7387">
                  <c:v>#N/A</c:v>
                </c:pt>
                <c:pt idx="7388">
                  <c:v>#N/A</c:v>
                </c:pt>
                <c:pt idx="7389">
                  <c:v>#N/A</c:v>
                </c:pt>
                <c:pt idx="7390">
                  <c:v>#N/A</c:v>
                </c:pt>
                <c:pt idx="7391">
                  <c:v>#N/A</c:v>
                </c:pt>
                <c:pt idx="7392">
                  <c:v>#N/A</c:v>
                </c:pt>
                <c:pt idx="7393">
                  <c:v>#N/A</c:v>
                </c:pt>
                <c:pt idx="7394">
                  <c:v>#N/A</c:v>
                </c:pt>
                <c:pt idx="7395">
                  <c:v>#N/A</c:v>
                </c:pt>
                <c:pt idx="7396">
                  <c:v>#N/A</c:v>
                </c:pt>
                <c:pt idx="7397">
                  <c:v>#N/A</c:v>
                </c:pt>
                <c:pt idx="7398">
                  <c:v>#N/A</c:v>
                </c:pt>
                <c:pt idx="7399">
                  <c:v>#N/A</c:v>
                </c:pt>
                <c:pt idx="7400">
                  <c:v>#N/A</c:v>
                </c:pt>
                <c:pt idx="7401">
                  <c:v>#N/A</c:v>
                </c:pt>
                <c:pt idx="7402">
                  <c:v>#N/A</c:v>
                </c:pt>
                <c:pt idx="7403">
                  <c:v>#N/A</c:v>
                </c:pt>
                <c:pt idx="7404">
                  <c:v>#N/A</c:v>
                </c:pt>
                <c:pt idx="7405">
                  <c:v>#N/A</c:v>
                </c:pt>
                <c:pt idx="7406">
                  <c:v>#N/A</c:v>
                </c:pt>
                <c:pt idx="7407">
                  <c:v>#N/A</c:v>
                </c:pt>
                <c:pt idx="7408">
                  <c:v>#N/A</c:v>
                </c:pt>
                <c:pt idx="7409">
                  <c:v>#N/A</c:v>
                </c:pt>
                <c:pt idx="7410">
                  <c:v>#N/A</c:v>
                </c:pt>
                <c:pt idx="7411">
                  <c:v>#N/A</c:v>
                </c:pt>
                <c:pt idx="7412">
                  <c:v>#N/A</c:v>
                </c:pt>
                <c:pt idx="7413">
                  <c:v>#N/A</c:v>
                </c:pt>
                <c:pt idx="7414">
                  <c:v>#N/A</c:v>
                </c:pt>
                <c:pt idx="7415">
                  <c:v>#N/A</c:v>
                </c:pt>
                <c:pt idx="7416">
                  <c:v>#N/A</c:v>
                </c:pt>
                <c:pt idx="7417">
                  <c:v>#N/A</c:v>
                </c:pt>
                <c:pt idx="7418">
                  <c:v>#N/A</c:v>
                </c:pt>
                <c:pt idx="7419">
                  <c:v>#N/A</c:v>
                </c:pt>
                <c:pt idx="7420">
                  <c:v>#N/A</c:v>
                </c:pt>
                <c:pt idx="7421">
                  <c:v>#N/A</c:v>
                </c:pt>
                <c:pt idx="7422">
                  <c:v>#N/A</c:v>
                </c:pt>
                <c:pt idx="7423">
                  <c:v>#N/A</c:v>
                </c:pt>
                <c:pt idx="7424">
                  <c:v>#N/A</c:v>
                </c:pt>
                <c:pt idx="7425">
                  <c:v>#N/A</c:v>
                </c:pt>
                <c:pt idx="7426">
                  <c:v>#N/A</c:v>
                </c:pt>
                <c:pt idx="7427">
                  <c:v>#N/A</c:v>
                </c:pt>
                <c:pt idx="7428">
                  <c:v>#N/A</c:v>
                </c:pt>
                <c:pt idx="7429">
                  <c:v>#N/A</c:v>
                </c:pt>
                <c:pt idx="7430">
                  <c:v>#N/A</c:v>
                </c:pt>
                <c:pt idx="7431">
                  <c:v>#N/A</c:v>
                </c:pt>
                <c:pt idx="7432">
                  <c:v>#N/A</c:v>
                </c:pt>
                <c:pt idx="7433">
                  <c:v>#N/A</c:v>
                </c:pt>
                <c:pt idx="7434">
                  <c:v>#N/A</c:v>
                </c:pt>
                <c:pt idx="7435">
                  <c:v>#N/A</c:v>
                </c:pt>
                <c:pt idx="7436">
                  <c:v>#N/A</c:v>
                </c:pt>
                <c:pt idx="7437">
                  <c:v>#N/A</c:v>
                </c:pt>
                <c:pt idx="7438">
                  <c:v>#N/A</c:v>
                </c:pt>
                <c:pt idx="7439">
                  <c:v>#N/A</c:v>
                </c:pt>
                <c:pt idx="7440">
                  <c:v>#N/A</c:v>
                </c:pt>
                <c:pt idx="7441">
                  <c:v>#N/A</c:v>
                </c:pt>
                <c:pt idx="7442">
                  <c:v>#N/A</c:v>
                </c:pt>
                <c:pt idx="7443">
                  <c:v>#N/A</c:v>
                </c:pt>
                <c:pt idx="7444">
                  <c:v>#N/A</c:v>
                </c:pt>
                <c:pt idx="7445">
                  <c:v>#N/A</c:v>
                </c:pt>
                <c:pt idx="7446">
                  <c:v>#N/A</c:v>
                </c:pt>
                <c:pt idx="7447">
                  <c:v>#N/A</c:v>
                </c:pt>
                <c:pt idx="7448">
                  <c:v>#N/A</c:v>
                </c:pt>
                <c:pt idx="7449">
                  <c:v>#N/A</c:v>
                </c:pt>
                <c:pt idx="7450">
                  <c:v>#N/A</c:v>
                </c:pt>
                <c:pt idx="7451">
                  <c:v>#N/A</c:v>
                </c:pt>
                <c:pt idx="7452">
                  <c:v>#N/A</c:v>
                </c:pt>
                <c:pt idx="7453">
                  <c:v>#N/A</c:v>
                </c:pt>
                <c:pt idx="7454">
                  <c:v>#N/A</c:v>
                </c:pt>
                <c:pt idx="7455">
                  <c:v>#N/A</c:v>
                </c:pt>
                <c:pt idx="7456">
                  <c:v>#N/A</c:v>
                </c:pt>
                <c:pt idx="7457">
                  <c:v>#N/A</c:v>
                </c:pt>
                <c:pt idx="7458">
                  <c:v>#N/A</c:v>
                </c:pt>
                <c:pt idx="7459">
                  <c:v>#N/A</c:v>
                </c:pt>
                <c:pt idx="7460">
                  <c:v>#N/A</c:v>
                </c:pt>
                <c:pt idx="7461">
                  <c:v>#N/A</c:v>
                </c:pt>
                <c:pt idx="7462">
                  <c:v>#N/A</c:v>
                </c:pt>
                <c:pt idx="7463">
                  <c:v>#N/A</c:v>
                </c:pt>
                <c:pt idx="7464">
                  <c:v>#N/A</c:v>
                </c:pt>
                <c:pt idx="7465">
                  <c:v>#N/A</c:v>
                </c:pt>
                <c:pt idx="7466">
                  <c:v>#N/A</c:v>
                </c:pt>
                <c:pt idx="7467">
                  <c:v>#N/A</c:v>
                </c:pt>
                <c:pt idx="7468">
                  <c:v>#N/A</c:v>
                </c:pt>
                <c:pt idx="7469">
                  <c:v>#N/A</c:v>
                </c:pt>
                <c:pt idx="7470">
                  <c:v>#N/A</c:v>
                </c:pt>
                <c:pt idx="7471">
                  <c:v>#N/A</c:v>
                </c:pt>
                <c:pt idx="7472">
                  <c:v>#N/A</c:v>
                </c:pt>
                <c:pt idx="7473">
                  <c:v>#N/A</c:v>
                </c:pt>
                <c:pt idx="7474">
                  <c:v>#N/A</c:v>
                </c:pt>
                <c:pt idx="7475">
                  <c:v>#N/A</c:v>
                </c:pt>
                <c:pt idx="7476">
                  <c:v>#N/A</c:v>
                </c:pt>
                <c:pt idx="7477">
                  <c:v>#N/A</c:v>
                </c:pt>
                <c:pt idx="7478">
                  <c:v>#N/A</c:v>
                </c:pt>
                <c:pt idx="7479">
                  <c:v>#N/A</c:v>
                </c:pt>
                <c:pt idx="7480">
                  <c:v>#N/A</c:v>
                </c:pt>
                <c:pt idx="7481">
                  <c:v>#N/A</c:v>
                </c:pt>
                <c:pt idx="7482">
                  <c:v>#N/A</c:v>
                </c:pt>
                <c:pt idx="7483">
                  <c:v>#N/A</c:v>
                </c:pt>
                <c:pt idx="7484">
                  <c:v>#N/A</c:v>
                </c:pt>
                <c:pt idx="7485">
                  <c:v>#N/A</c:v>
                </c:pt>
                <c:pt idx="7486">
                  <c:v>#N/A</c:v>
                </c:pt>
                <c:pt idx="7487">
                  <c:v>#N/A</c:v>
                </c:pt>
                <c:pt idx="7488">
                  <c:v>#N/A</c:v>
                </c:pt>
                <c:pt idx="7489">
                  <c:v>#N/A</c:v>
                </c:pt>
                <c:pt idx="7490">
                  <c:v>#N/A</c:v>
                </c:pt>
                <c:pt idx="7491">
                  <c:v>#N/A</c:v>
                </c:pt>
                <c:pt idx="7492">
                  <c:v>#N/A</c:v>
                </c:pt>
                <c:pt idx="7493">
                  <c:v>#N/A</c:v>
                </c:pt>
                <c:pt idx="7494">
                  <c:v>#N/A</c:v>
                </c:pt>
                <c:pt idx="7495">
                  <c:v>#N/A</c:v>
                </c:pt>
                <c:pt idx="7496">
                  <c:v>#N/A</c:v>
                </c:pt>
                <c:pt idx="7497">
                  <c:v>#N/A</c:v>
                </c:pt>
                <c:pt idx="7498">
                  <c:v>#N/A</c:v>
                </c:pt>
                <c:pt idx="7499">
                  <c:v>#N/A</c:v>
                </c:pt>
                <c:pt idx="7500">
                  <c:v>#N/A</c:v>
                </c:pt>
                <c:pt idx="7501">
                  <c:v>#N/A</c:v>
                </c:pt>
                <c:pt idx="7502">
                  <c:v>#N/A</c:v>
                </c:pt>
                <c:pt idx="7503">
                  <c:v>#N/A</c:v>
                </c:pt>
                <c:pt idx="7504">
                  <c:v>#N/A</c:v>
                </c:pt>
                <c:pt idx="7505">
                  <c:v>#N/A</c:v>
                </c:pt>
                <c:pt idx="7506">
                  <c:v>#N/A</c:v>
                </c:pt>
                <c:pt idx="7507">
                  <c:v>#N/A</c:v>
                </c:pt>
                <c:pt idx="7508">
                  <c:v>#N/A</c:v>
                </c:pt>
                <c:pt idx="7509">
                  <c:v>#N/A</c:v>
                </c:pt>
                <c:pt idx="7510">
                  <c:v>#N/A</c:v>
                </c:pt>
                <c:pt idx="7511">
                  <c:v>#N/A</c:v>
                </c:pt>
                <c:pt idx="7512">
                  <c:v>#N/A</c:v>
                </c:pt>
                <c:pt idx="7513">
                  <c:v>#N/A</c:v>
                </c:pt>
                <c:pt idx="7514">
                  <c:v>#N/A</c:v>
                </c:pt>
                <c:pt idx="7515">
                  <c:v>#N/A</c:v>
                </c:pt>
                <c:pt idx="7516">
                  <c:v>#N/A</c:v>
                </c:pt>
                <c:pt idx="7517">
                  <c:v>#N/A</c:v>
                </c:pt>
                <c:pt idx="7518">
                  <c:v>#N/A</c:v>
                </c:pt>
                <c:pt idx="7519">
                  <c:v>#N/A</c:v>
                </c:pt>
                <c:pt idx="7520">
                  <c:v>#N/A</c:v>
                </c:pt>
                <c:pt idx="7521">
                  <c:v>#N/A</c:v>
                </c:pt>
                <c:pt idx="7522">
                  <c:v>#N/A</c:v>
                </c:pt>
                <c:pt idx="7523">
                  <c:v>#N/A</c:v>
                </c:pt>
                <c:pt idx="7524">
                  <c:v>#N/A</c:v>
                </c:pt>
                <c:pt idx="7525">
                  <c:v>#N/A</c:v>
                </c:pt>
                <c:pt idx="7526">
                  <c:v>#N/A</c:v>
                </c:pt>
                <c:pt idx="7527">
                  <c:v>#N/A</c:v>
                </c:pt>
                <c:pt idx="7528">
                  <c:v>#N/A</c:v>
                </c:pt>
                <c:pt idx="7529">
                  <c:v>#N/A</c:v>
                </c:pt>
                <c:pt idx="7530">
                  <c:v>#N/A</c:v>
                </c:pt>
                <c:pt idx="7531">
                  <c:v>#N/A</c:v>
                </c:pt>
                <c:pt idx="7532">
                  <c:v>#N/A</c:v>
                </c:pt>
                <c:pt idx="7533">
                  <c:v>#N/A</c:v>
                </c:pt>
                <c:pt idx="7534">
                  <c:v>#N/A</c:v>
                </c:pt>
                <c:pt idx="7535">
                  <c:v>#N/A</c:v>
                </c:pt>
                <c:pt idx="7536">
                  <c:v>#N/A</c:v>
                </c:pt>
                <c:pt idx="7537">
                  <c:v>#N/A</c:v>
                </c:pt>
                <c:pt idx="7538">
                  <c:v>#N/A</c:v>
                </c:pt>
                <c:pt idx="7539">
                  <c:v>#N/A</c:v>
                </c:pt>
                <c:pt idx="7540">
                  <c:v>#N/A</c:v>
                </c:pt>
                <c:pt idx="7541">
                  <c:v>#N/A</c:v>
                </c:pt>
                <c:pt idx="7542">
                  <c:v>#N/A</c:v>
                </c:pt>
                <c:pt idx="7543">
                  <c:v>#N/A</c:v>
                </c:pt>
                <c:pt idx="7544">
                  <c:v>#N/A</c:v>
                </c:pt>
                <c:pt idx="7545">
                  <c:v>#N/A</c:v>
                </c:pt>
                <c:pt idx="7546">
                  <c:v>#N/A</c:v>
                </c:pt>
                <c:pt idx="7547">
                  <c:v>#N/A</c:v>
                </c:pt>
                <c:pt idx="7548">
                  <c:v>#N/A</c:v>
                </c:pt>
                <c:pt idx="7549">
                  <c:v>#N/A</c:v>
                </c:pt>
                <c:pt idx="7550">
                  <c:v>#N/A</c:v>
                </c:pt>
                <c:pt idx="7551">
                  <c:v>#N/A</c:v>
                </c:pt>
                <c:pt idx="7552">
                  <c:v>#N/A</c:v>
                </c:pt>
                <c:pt idx="7553">
                  <c:v>#N/A</c:v>
                </c:pt>
                <c:pt idx="7554">
                  <c:v>#N/A</c:v>
                </c:pt>
                <c:pt idx="7555">
                  <c:v>#N/A</c:v>
                </c:pt>
                <c:pt idx="7556">
                  <c:v>#N/A</c:v>
                </c:pt>
                <c:pt idx="7557">
                  <c:v>#N/A</c:v>
                </c:pt>
                <c:pt idx="7558">
                  <c:v>#N/A</c:v>
                </c:pt>
                <c:pt idx="7559">
                  <c:v>#N/A</c:v>
                </c:pt>
                <c:pt idx="7560">
                  <c:v>#N/A</c:v>
                </c:pt>
                <c:pt idx="7561">
                  <c:v>#N/A</c:v>
                </c:pt>
                <c:pt idx="7562">
                  <c:v>#N/A</c:v>
                </c:pt>
                <c:pt idx="7563">
                  <c:v>#N/A</c:v>
                </c:pt>
                <c:pt idx="7564">
                  <c:v>#N/A</c:v>
                </c:pt>
                <c:pt idx="7565">
                  <c:v>#N/A</c:v>
                </c:pt>
                <c:pt idx="7566">
                  <c:v>#N/A</c:v>
                </c:pt>
                <c:pt idx="7567">
                  <c:v>#N/A</c:v>
                </c:pt>
                <c:pt idx="7568">
                  <c:v>#N/A</c:v>
                </c:pt>
                <c:pt idx="7569">
                  <c:v>#N/A</c:v>
                </c:pt>
                <c:pt idx="7570">
                  <c:v>#N/A</c:v>
                </c:pt>
                <c:pt idx="7571">
                  <c:v>#N/A</c:v>
                </c:pt>
                <c:pt idx="7572">
                  <c:v>#N/A</c:v>
                </c:pt>
                <c:pt idx="7573">
                  <c:v>#N/A</c:v>
                </c:pt>
                <c:pt idx="7574">
                  <c:v>#N/A</c:v>
                </c:pt>
                <c:pt idx="7575">
                  <c:v>#N/A</c:v>
                </c:pt>
                <c:pt idx="7576">
                  <c:v>#N/A</c:v>
                </c:pt>
                <c:pt idx="7577">
                  <c:v>#N/A</c:v>
                </c:pt>
                <c:pt idx="7578">
                  <c:v>#N/A</c:v>
                </c:pt>
                <c:pt idx="7579">
                  <c:v>#N/A</c:v>
                </c:pt>
                <c:pt idx="7580">
                  <c:v>#N/A</c:v>
                </c:pt>
                <c:pt idx="7581">
                  <c:v>#N/A</c:v>
                </c:pt>
                <c:pt idx="7582">
                  <c:v>#N/A</c:v>
                </c:pt>
                <c:pt idx="7583">
                  <c:v>#N/A</c:v>
                </c:pt>
                <c:pt idx="7584">
                  <c:v>#N/A</c:v>
                </c:pt>
                <c:pt idx="7585">
                  <c:v>#N/A</c:v>
                </c:pt>
                <c:pt idx="7586">
                  <c:v>#N/A</c:v>
                </c:pt>
                <c:pt idx="7587">
                  <c:v>#N/A</c:v>
                </c:pt>
                <c:pt idx="7588">
                  <c:v>#N/A</c:v>
                </c:pt>
                <c:pt idx="7589">
                  <c:v>#N/A</c:v>
                </c:pt>
                <c:pt idx="7590">
                  <c:v>#N/A</c:v>
                </c:pt>
                <c:pt idx="7591">
                  <c:v>#N/A</c:v>
                </c:pt>
                <c:pt idx="7592">
                  <c:v>#N/A</c:v>
                </c:pt>
                <c:pt idx="7593">
                  <c:v>#N/A</c:v>
                </c:pt>
                <c:pt idx="7594">
                  <c:v>#N/A</c:v>
                </c:pt>
                <c:pt idx="7595">
                  <c:v>#N/A</c:v>
                </c:pt>
                <c:pt idx="7596">
                  <c:v>#N/A</c:v>
                </c:pt>
                <c:pt idx="7597">
                  <c:v>#N/A</c:v>
                </c:pt>
                <c:pt idx="7598">
                  <c:v>#N/A</c:v>
                </c:pt>
                <c:pt idx="7599">
                  <c:v>#N/A</c:v>
                </c:pt>
                <c:pt idx="7600">
                  <c:v>#N/A</c:v>
                </c:pt>
                <c:pt idx="7601">
                  <c:v>#N/A</c:v>
                </c:pt>
                <c:pt idx="7602">
                  <c:v>#N/A</c:v>
                </c:pt>
                <c:pt idx="7603">
                  <c:v>#N/A</c:v>
                </c:pt>
                <c:pt idx="7604">
                  <c:v>#N/A</c:v>
                </c:pt>
                <c:pt idx="7605">
                  <c:v>#N/A</c:v>
                </c:pt>
                <c:pt idx="7606">
                  <c:v>#N/A</c:v>
                </c:pt>
                <c:pt idx="7607">
                  <c:v>#N/A</c:v>
                </c:pt>
                <c:pt idx="7608">
                  <c:v>#N/A</c:v>
                </c:pt>
                <c:pt idx="7609">
                  <c:v>#N/A</c:v>
                </c:pt>
                <c:pt idx="7610">
                  <c:v>#N/A</c:v>
                </c:pt>
                <c:pt idx="7611">
                  <c:v>#N/A</c:v>
                </c:pt>
                <c:pt idx="7612">
                  <c:v>#N/A</c:v>
                </c:pt>
                <c:pt idx="7613">
                  <c:v>#N/A</c:v>
                </c:pt>
                <c:pt idx="7614">
                  <c:v>#N/A</c:v>
                </c:pt>
                <c:pt idx="7615">
                  <c:v>#N/A</c:v>
                </c:pt>
                <c:pt idx="7616">
                  <c:v>#N/A</c:v>
                </c:pt>
                <c:pt idx="7617">
                  <c:v>#N/A</c:v>
                </c:pt>
                <c:pt idx="7618">
                  <c:v>#N/A</c:v>
                </c:pt>
                <c:pt idx="7619">
                  <c:v>#N/A</c:v>
                </c:pt>
                <c:pt idx="7620">
                  <c:v>#N/A</c:v>
                </c:pt>
                <c:pt idx="7621">
                  <c:v>#N/A</c:v>
                </c:pt>
                <c:pt idx="7622">
                  <c:v>#N/A</c:v>
                </c:pt>
                <c:pt idx="7623">
                  <c:v>#N/A</c:v>
                </c:pt>
                <c:pt idx="7624">
                  <c:v>#N/A</c:v>
                </c:pt>
                <c:pt idx="7625">
                  <c:v>#N/A</c:v>
                </c:pt>
                <c:pt idx="7626">
                  <c:v>#N/A</c:v>
                </c:pt>
                <c:pt idx="7627">
                  <c:v>#N/A</c:v>
                </c:pt>
                <c:pt idx="7628">
                  <c:v>#N/A</c:v>
                </c:pt>
                <c:pt idx="7629">
                  <c:v>#N/A</c:v>
                </c:pt>
                <c:pt idx="7630">
                  <c:v>#N/A</c:v>
                </c:pt>
                <c:pt idx="7631">
                  <c:v>#N/A</c:v>
                </c:pt>
                <c:pt idx="7632">
                  <c:v>#N/A</c:v>
                </c:pt>
                <c:pt idx="7633">
                  <c:v>#N/A</c:v>
                </c:pt>
                <c:pt idx="7634">
                  <c:v>#N/A</c:v>
                </c:pt>
                <c:pt idx="7635">
                  <c:v>#N/A</c:v>
                </c:pt>
                <c:pt idx="7636">
                  <c:v>#N/A</c:v>
                </c:pt>
                <c:pt idx="7637">
                  <c:v>#N/A</c:v>
                </c:pt>
                <c:pt idx="7638">
                  <c:v>#N/A</c:v>
                </c:pt>
                <c:pt idx="7639">
                  <c:v>#N/A</c:v>
                </c:pt>
                <c:pt idx="7640">
                  <c:v>#N/A</c:v>
                </c:pt>
                <c:pt idx="7641">
                  <c:v>#N/A</c:v>
                </c:pt>
                <c:pt idx="7642">
                  <c:v>#N/A</c:v>
                </c:pt>
                <c:pt idx="7643">
                  <c:v>#N/A</c:v>
                </c:pt>
                <c:pt idx="7644">
                  <c:v>#N/A</c:v>
                </c:pt>
                <c:pt idx="7645">
                  <c:v>#N/A</c:v>
                </c:pt>
                <c:pt idx="7646">
                  <c:v>#N/A</c:v>
                </c:pt>
                <c:pt idx="7647">
                  <c:v>#N/A</c:v>
                </c:pt>
                <c:pt idx="7648">
                  <c:v>#N/A</c:v>
                </c:pt>
                <c:pt idx="7649">
                  <c:v>#N/A</c:v>
                </c:pt>
                <c:pt idx="7650">
                  <c:v>#N/A</c:v>
                </c:pt>
                <c:pt idx="7651">
                  <c:v>#N/A</c:v>
                </c:pt>
                <c:pt idx="7652">
                  <c:v>#N/A</c:v>
                </c:pt>
                <c:pt idx="7653">
                  <c:v>#N/A</c:v>
                </c:pt>
                <c:pt idx="7654">
                  <c:v>#N/A</c:v>
                </c:pt>
                <c:pt idx="7655">
                  <c:v>#N/A</c:v>
                </c:pt>
                <c:pt idx="7656">
                  <c:v>#N/A</c:v>
                </c:pt>
                <c:pt idx="7657">
                  <c:v>#N/A</c:v>
                </c:pt>
                <c:pt idx="7658">
                  <c:v>#N/A</c:v>
                </c:pt>
                <c:pt idx="7659">
                  <c:v>#N/A</c:v>
                </c:pt>
                <c:pt idx="7660">
                  <c:v>#N/A</c:v>
                </c:pt>
                <c:pt idx="7661">
                  <c:v>#N/A</c:v>
                </c:pt>
                <c:pt idx="7662">
                  <c:v>#N/A</c:v>
                </c:pt>
                <c:pt idx="7663">
                  <c:v>#N/A</c:v>
                </c:pt>
                <c:pt idx="7664">
                  <c:v>#N/A</c:v>
                </c:pt>
                <c:pt idx="7665">
                  <c:v>#N/A</c:v>
                </c:pt>
                <c:pt idx="7666">
                  <c:v>#N/A</c:v>
                </c:pt>
                <c:pt idx="7667">
                  <c:v>#N/A</c:v>
                </c:pt>
                <c:pt idx="7668">
                  <c:v>#N/A</c:v>
                </c:pt>
                <c:pt idx="7669">
                  <c:v>#N/A</c:v>
                </c:pt>
                <c:pt idx="7670">
                  <c:v>#N/A</c:v>
                </c:pt>
                <c:pt idx="7671">
                  <c:v>#N/A</c:v>
                </c:pt>
                <c:pt idx="7672">
                  <c:v>#N/A</c:v>
                </c:pt>
                <c:pt idx="7673">
                  <c:v>#N/A</c:v>
                </c:pt>
                <c:pt idx="7674">
                  <c:v>#N/A</c:v>
                </c:pt>
                <c:pt idx="7675">
                  <c:v>#N/A</c:v>
                </c:pt>
                <c:pt idx="7676">
                  <c:v>#N/A</c:v>
                </c:pt>
                <c:pt idx="7677">
                  <c:v>#N/A</c:v>
                </c:pt>
                <c:pt idx="7678">
                  <c:v>#N/A</c:v>
                </c:pt>
                <c:pt idx="7679">
                  <c:v>#N/A</c:v>
                </c:pt>
                <c:pt idx="7680">
                  <c:v>#N/A</c:v>
                </c:pt>
                <c:pt idx="7681">
                  <c:v>#N/A</c:v>
                </c:pt>
                <c:pt idx="7682">
                  <c:v>#N/A</c:v>
                </c:pt>
                <c:pt idx="7683">
                  <c:v>#N/A</c:v>
                </c:pt>
                <c:pt idx="7684">
                  <c:v>#N/A</c:v>
                </c:pt>
                <c:pt idx="7685">
                  <c:v>#N/A</c:v>
                </c:pt>
                <c:pt idx="7686">
                  <c:v>#N/A</c:v>
                </c:pt>
                <c:pt idx="7687">
                  <c:v>#N/A</c:v>
                </c:pt>
                <c:pt idx="7688">
                  <c:v>#N/A</c:v>
                </c:pt>
                <c:pt idx="7689">
                  <c:v>#N/A</c:v>
                </c:pt>
                <c:pt idx="7690">
                  <c:v>#N/A</c:v>
                </c:pt>
                <c:pt idx="7691">
                  <c:v>#N/A</c:v>
                </c:pt>
                <c:pt idx="7692">
                  <c:v>#N/A</c:v>
                </c:pt>
                <c:pt idx="7693">
                  <c:v>#N/A</c:v>
                </c:pt>
                <c:pt idx="7694">
                  <c:v>#N/A</c:v>
                </c:pt>
                <c:pt idx="7695">
                  <c:v>#N/A</c:v>
                </c:pt>
                <c:pt idx="7696">
                  <c:v>#N/A</c:v>
                </c:pt>
                <c:pt idx="7697">
                  <c:v>#N/A</c:v>
                </c:pt>
                <c:pt idx="7698">
                  <c:v>#N/A</c:v>
                </c:pt>
                <c:pt idx="7699">
                  <c:v>#N/A</c:v>
                </c:pt>
                <c:pt idx="7700">
                  <c:v>#N/A</c:v>
                </c:pt>
                <c:pt idx="7701">
                  <c:v>#N/A</c:v>
                </c:pt>
                <c:pt idx="7702">
                  <c:v>#N/A</c:v>
                </c:pt>
                <c:pt idx="7703">
                  <c:v>#N/A</c:v>
                </c:pt>
                <c:pt idx="7704">
                  <c:v>#N/A</c:v>
                </c:pt>
                <c:pt idx="7705">
                  <c:v>#N/A</c:v>
                </c:pt>
                <c:pt idx="7706">
                  <c:v>#N/A</c:v>
                </c:pt>
                <c:pt idx="7707">
                  <c:v>#N/A</c:v>
                </c:pt>
                <c:pt idx="7708">
                  <c:v>#N/A</c:v>
                </c:pt>
                <c:pt idx="7709">
                  <c:v>#N/A</c:v>
                </c:pt>
                <c:pt idx="7710">
                  <c:v>#N/A</c:v>
                </c:pt>
                <c:pt idx="7711">
                  <c:v>#N/A</c:v>
                </c:pt>
                <c:pt idx="7712">
                  <c:v>#N/A</c:v>
                </c:pt>
                <c:pt idx="7713">
                  <c:v>#N/A</c:v>
                </c:pt>
                <c:pt idx="7714">
                  <c:v>#N/A</c:v>
                </c:pt>
                <c:pt idx="7715">
                  <c:v>#N/A</c:v>
                </c:pt>
                <c:pt idx="7716">
                  <c:v>#N/A</c:v>
                </c:pt>
                <c:pt idx="7717">
                  <c:v>#N/A</c:v>
                </c:pt>
                <c:pt idx="7718">
                  <c:v>#N/A</c:v>
                </c:pt>
                <c:pt idx="7719">
                  <c:v>#N/A</c:v>
                </c:pt>
                <c:pt idx="7720">
                  <c:v>#N/A</c:v>
                </c:pt>
                <c:pt idx="7721">
                  <c:v>#N/A</c:v>
                </c:pt>
                <c:pt idx="7722">
                  <c:v>#N/A</c:v>
                </c:pt>
                <c:pt idx="7723">
                  <c:v>#N/A</c:v>
                </c:pt>
                <c:pt idx="7724">
                  <c:v>#N/A</c:v>
                </c:pt>
                <c:pt idx="7725">
                  <c:v>#N/A</c:v>
                </c:pt>
                <c:pt idx="7726">
                  <c:v>#N/A</c:v>
                </c:pt>
                <c:pt idx="7727">
                  <c:v>#N/A</c:v>
                </c:pt>
                <c:pt idx="7728">
                  <c:v>#N/A</c:v>
                </c:pt>
                <c:pt idx="7729">
                  <c:v>#N/A</c:v>
                </c:pt>
                <c:pt idx="7730">
                  <c:v>#N/A</c:v>
                </c:pt>
                <c:pt idx="7731">
                  <c:v>#N/A</c:v>
                </c:pt>
                <c:pt idx="7732">
                  <c:v>#N/A</c:v>
                </c:pt>
                <c:pt idx="7733">
                  <c:v>#N/A</c:v>
                </c:pt>
                <c:pt idx="7734">
                  <c:v>#N/A</c:v>
                </c:pt>
                <c:pt idx="7735">
                  <c:v>#N/A</c:v>
                </c:pt>
                <c:pt idx="7736">
                  <c:v>#N/A</c:v>
                </c:pt>
                <c:pt idx="7737">
                  <c:v>#N/A</c:v>
                </c:pt>
                <c:pt idx="7738">
                  <c:v>#N/A</c:v>
                </c:pt>
                <c:pt idx="7739">
                  <c:v>#N/A</c:v>
                </c:pt>
                <c:pt idx="7740">
                  <c:v>#N/A</c:v>
                </c:pt>
                <c:pt idx="7741">
                  <c:v>#N/A</c:v>
                </c:pt>
                <c:pt idx="7742">
                  <c:v>#N/A</c:v>
                </c:pt>
                <c:pt idx="7743">
                  <c:v>#N/A</c:v>
                </c:pt>
                <c:pt idx="7744">
                  <c:v>#N/A</c:v>
                </c:pt>
                <c:pt idx="7745">
                  <c:v>#N/A</c:v>
                </c:pt>
                <c:pt idx="7746">
                  <c:v>#N/A</c:v>
                </c:pt>
                <c:pt idx="7747">
                  <c:v>#N/A</c:v>
                </c:pt>
                <c:pt idx="7748">
                  <c:v>#N/A</c:v>
                </c:pt>
                <c:pt idx="7749">
                  <c:v>#N/A</c:v>
                </c:pt>
                <c:pt idx="7750">
                  <c:v>#N/A</c:v>
                </c:pt>
                <c:pt idx="7751">
                  <c:v>#N/A</c:v>
                </c:pt>
                <c:pt idx="7752">
                  <c:v>#N/A</c:v>
                </c:pt>
                <c:pt idx="7753">
                  <c:v>#N/A</c:v>
                </c:pt>
                <c:pt idx="7754">
                  <c:v>#N/A</c:v>
                </c:pt>
                <c:pt idx="7755">
                  <c:v>#N/A</c:v>
                </c:pt>
                <c:pt idx="7756">
                  <c:v>#N/A</c:v>
                </c:pt>
                <c:pt idx="7757">
                  <c:v>#N/A</c:v>
                </c:pt>
                <c:pt idx="7758">
                  <c:v>#N/A</c:v>
                </c:pt>
                <c:pt idx="7759">
                  <c:v>#N/A</c:v>
                </c:pt>
                <c:pt idx="7760">
                  <c:v>#N/A</c:v>
                </c:pt>
                <c:pt idx="7761">
                  <c:v>#N/A</c:v>
                </c:pt>
                <c:pt idx="7762">
                  <c:v>#N/A</c:v>
                </c:pt>
                <c:pt idx="7763">
                  <c:v>#N/A</c:v>
                </c:pt>
                <c:pt idx="7764">
                  <c:v>#N/A</c:v>
                </c:pt>
                <c:pt idx="7765">
                  <c:v>#N/A</c:v>
                </c:pt>
                <c:pt idx="7766">
                  <c:v>#N/A</c:v>
                </c:pt>
                <c:pt idx="7767">
                  <c:v>#N/A</c:v>
                </c:pt>
                <c:pt idx="7768">
                  <c:v>#N/A</c:v>
                </c:pt>
                <c:pt idx="7769">
                  <c:v>#N/A</c:v>
                </c:pt>
                <c:pt idx="7770">
                  <c:v>#N/A</c:v>
                </c:pt>
                <c:pt idx="7771">
                  <c:v>#N/A</c:v>
                </c:pt>
                <c:pt idx="7772">
                  <c:v>#N/A</c:v>
                </c:pt>
                <c:pt idx="7773">
                  <c:v>#N/A</c:v>
                </c:pt>
                <c:pt idx="7774">
                  <c:v>#N/A</c:v>
                </c:pt>
                <c:pt idx="7775">
                  <c:v>#N/A</c:v>
                </c:pt>
                <c:pt idx="7776">
                  <c:v>#N/A</c:v>
                </c:pt>
                <c:pt idx="7777">
                  <c:v>#N/A</c:v>
                </c:pt>
                <c:pt idx="7778">
                  <c:v>#N/A</c:v>
                </c:pt>
                <c:pt idx="7779">
                  <c:v>#N/A</c:v>
                </c:pt>
                <c:pt idx="7780">
                  <c:v>#N/A</c:v>
                </c:pt>
                <c:pt idx="7781">
                  <c:v>#N/A</c:v>
                </c:pt>
                <c:pt idx="7782">
                  <c:v>#N/A</c:v>
                </c:pt>
                <c:pt idx="7783">
                  <c:v>#N/A</c:v>
                </c:pt>
                <c:pt idx="7784">
                  <c:v>#N/A</c:v>
                </c:pt>
                <c:pt idx="7785">
                  <c:v>#N/A</c:v>
                </c:pt>
                <c:pt idx="7786">
                  <c:v>#N/A</c:v>
                </c:pt>
                <c:pt idx="7787">
                  <c:v>#N/A</c:v>
                </c:pt>
                <c:pt idx="7788">
                  <c:v>#N/A</c:v>
                </c:pt>
                <c:pt idx="7789">
                  <c:v>#N/A</c:v>
                </c:pt>
                <c:pt idx="7790">
                  <c:v>#N/A</c:v>
                </c:pt>
                <c:pt idx="7791">
                  <c:v>#N/A</c:v>
                </c:pt>
                <c:pt idx="7792">
                  <c:v>#N/A</c:v>
                </c:pt>
                <c:pt idx="7793">
                  <c:v>#N/A</c:v>
                </c:pt>
                <c:pt idx="7794">
                  <c:v>#N/A</c:v>
                </c:pt>
                <c:pt idx="7795">
                  <c:v>#N/A</c:v>
                </c:pt>
                <c:pt idx="7796">
                  <c:v>#N/A</c:v>
                </c:pt>
                <c:pt idx="7797">
                  <c:v>#N/A</c:v>
                </c:pt>
                <c:pt idx="7798">
                  <c:v>#N/A</c:v>
                </c:pt>
                <c:pt idx="7799">
                  <c:v>#N/A</c:v>
                </c:pt>
                <c:pt idx="7800">
                  <c:v>#N/A</c:v>
                </c:pt>
                <c:pt idx="7801">
                  <c:v>#N/A</c:v>
                </c:pt>
                <c:pt idx="7802">
                  <c:v>#N/A</c:v>
                </c:pt>
                <c:pt idx="7803">
                  <c:v>#N/A</c:v>
                </c:pt>
                <c:pt idx="7804">
                  <c:v>#N/A</c:v>
                </c:pt>
                <c:pt idx="7805">
                  <c:v>#N/A</c:v>
                </c:pt>
                <c:pt idx="7806">
                  <c:v>#N/A</c:v>
                </c:pt>
                <c:pt idx="7807">
                  <c:v>#N/A</c:v>
                </c:pt>
                <c:pt idx="7808">
                  <c:v>#N/A</c:v>
                </c:pt>
                <c:pt idx="7809">
                  <c:v>#N/A</c:v>
                </c:pt>
                <c:pt idx="7810">
                  <c:v>#N/A</c:v>
                </c:pt>
                <c:pt idx="7811">
                  <c:v>#N/A</c:v>
                </c:pt>
                <c:pt idx="7812">
                  <c:v>#N/A</c:v>
                </c:pt>
                <c:pt idx="7813">
                  <c:v>#N/A</c:v>
                </c:pt>
                <c:pt idx="7814">
                  <c:v>#N/A</c:v>
                </c:pt>
                <c:pt idx="7815">
                  <c:v>#N/A</c:v>
                </c:pt>
                <c:pt idx="7816">
                  <c:v>#N/A</c:v>
                </c:pt>
                <c:pt idx="7817">
                  <c:v>#N/A</c:v>
                </c:pt>
                <c:pt idx="7818">
                  <c:v>#N/A</c:v>
                </c:pt>
                <c:pt idx="7819">
                  <c:v>#N/A</c:v>
                </c:pt>
                <c:pt idx="7820">
                  <c:v>#N/A</c:v>
                </c:pt>
                <c:pt idx="7821">
                  <c:v>#N/A</c:v>
                </c:pt>
                <c:pt idx="7822">
                  <c:v>#N/A</c:v>
                </c:pt>
                <c:pt idx="7823">
                  <c:v>#N/A</c:v>
                </c:pt>
                <c:pt idx="7824">
                  <c:v>#N/A</c:v>
                </c:pt>
                <c:pt idx="7825">
                  <c:v>#N/A</c:v>
                </c:pt>
                <c:pt idx="7826">
                  <c:v>#N/A</c:v>
                </c:pt>
                <c:pt idx="7827">
                  <c:v>#N/A</c:v>
                </c:pt>
                <c:pt idx="7828">
                  <c:v>#N/A</c:v>
                </c:pt>
                <c:pt idx="7829">
                  <c:v>#N/A</c:v>
                </c:pt>
                <c:pt idx="7830">
                  <c:v>#N/A</c:v>
                </c:pt>
                <c:pt idx="7831">
                  <c:v>#N/A</c:v>
                </c:pt>
                <c:pt idx="7832">
                  <c:v>#N/A</c:v>
                </c:pt>
                <c:pt idx="7833">
                  <c:v>#N/A</c:v>
                </c:pt>
                <c:pt idx="7834">
                  <c:v>#N/A</c:v>
                </c:pt>
                <c:pt idx="7835">
                  <c:v>#N/A</c:v>
                </c:pt>
                <c:pt idx="7836">
                  <c:v>#N/A</c:v>
                </c:pt>
                <c:pt idx="7837">
                  <c:v>#N/A</c:v>
                </c:pt>
                <c:pt idx="7838">
                  <c:v>#N/A</c:v>
                </c:pt>
                <c:pt idx="7839">
                  <c:v>#N/A</c:v>
                </c:pt>
                <c:pt idx="7840">
                  <c:v>#N/A</c:v>
                </c:pt>
                <c:pt idx="7841">
                  <c:v>#N/A</c:v>
                </c:pt>
                <c:pt idx="7842">
                  <c:v>#N/A</c:v>
                </c:pt>
                <c:pt idx="7843">
                  <c:v>#N/A</c:v>
                </c:pt>
                <c:pt idx="7844">
                  <c:v>#N/A</c:v>
                </c:pt>
                <c:pt idx="7845">
                  <c:v>#N/A</c:v>
                </c:pt>
                <c:pt idx="7846">
                  <c:v>#N/A</c:v>
                </c:pt>
                <c:pt idx="7847">
                  <c:v>#N/A</c:v>
                </c:pt>
                <c:pt idx="7848">
                  <c:v>#N/A</c:v>
                </c:pt>
                <c:pt idx="7849">
                  <c:v>#N/A</c:v>
                </c:pt>
                <c:pt idx="7850">
                  <c:v>#N/A</c:v>
                </c:pt>
                <c:pt idx="7851">
                  <c:v>#N/A</c:v>
                </c:pt>
                <c:pt idx="7852">
                  <c:v>#N/A</c:v>
                </c:pt>
                <c:pt idx="7853">
                  <c:v>#N/A</c:v>
                </c:pt>
                <c:pt idx="7854">
                  <c:v>#N/A</c:v>
                </c:pt>
                <c:pt idx="7855">
                  <c:v>#N/A</c:v>
                </c:pt>
                <c:pt idx="7856">
                  <c:v>#N/A</c:v>
                </c:pt>
                <c:pt idx="7857">
                  <c:v>#N/A</c:v>
                </c:pt>
                <c:pt idx="7858">
                  <c:v>#N/A</c:v>
                </c:pt>
                <c:pt idx="7859">
                  <c:v>#N/A</c:v>
                </c:pt>
                <c:pt idx="7860">
                  <c:v>#N/A</c:v>
                </c:pt>
                <c:pt idx="7861">
                  <c:v>#N/A</c:v>
                </c:pt>
                <c:pt idx="7862">
                  <c:v>#N/A</c:v>
                </c:pt>
                <c:pt idx="7863">
                  <c:v>#N/A</c:v>
                </c:pt>
                <c:pt idx="7864">
                  <c:v>#N/A</c:v>
                </c:pt>
                <c:pt idx="7865">
                  <c:v>#N/A</c:v>
                </c:pt>
                <c:pt idx="7866">
                  <c:v>#N/A</c:v>
                </c:pt>
                <c:pt idx="7867">
                  <c:v>#N/A</c:v>
                </c:pt>
                <c:pt idx="7868">
                  <c:v>#N/A</c:v>
                </c:pt>
                <c:pt idx="7869">
                  <c:v>#N/A</c:v>
                </c:pt>
                <c:pt idx="7870">
                  <c:v>#N/A</c:v>
                </c:pt>
                <c:pt idx="7871">
                  <c:v>#N/A</c:v>
                </c:pt>
                <c:pt idx="7872">
                  <c:v>#N/A</c:v>
                </c:pt>
                <c:pt idx="7873">
                  <c:v>#N/A</c:v>
                </c:pt>
                <c:pt idx="7874">
                  <c:v>#N/A</c:v>
                </c:pt>
                <c:pt idx="7875">
                  <c:v>#N/A</c:v>
                </c:pt>
                <c:pt idx="7876">
                  <c:v>#N/A</c:v>
                </c:pt>
                <c:pt idx="7877">
                  <c:v>#N/A</c:v>
                </c:pt>
                <c:pt idx="7878">
                  <c:v>#N/A</c:v>
                </c:pt>
                <c:pt idx="7879">
                  <c:v>#N/A</c:v>
                </c:pt>
                <c:pt idx="7880">
                  <c:v>#N/A</c:v>
                </c:pt>
                <c:pt idx="7881">
                  <c:v>#N/A</c:v>
                </c:pt>
                <c:pt idx="7882">
                  <c:v>#N/A</c:v>
                </c:pt>
                <c:pt idx="7883">
                  <c:v>#N/A</c:v>
                </c:pt>
                <c:pt idx="7884">
                  <c:v>#N/A</c:v>
                </c:pt>
                <c:pt idx="7885">
                  <c:v>#N/A</c:v>
                </c:pt>
                <c:pt idx="7886">
                  <c:v>#N/A</c:v>
                </c:pt>
                <c:pt idx="7887">
                  <c:v>#N/A</c:v>
                </c:pt>
                <c:pt idx="7888">
                  <c:v>#N/A</c:v>
                </c:pt>
                <c:pt idx="7889">
                  <c:v>#N/A</c:v>
                </c:pt>
                <c:pt idx="7890">
                  <c:v>#N/A</c:v>
                </c:pt>
                <c:pt idx="7891">
                  <c:v>#N/A</c:v>
                </c:pt>
                <c:pt idx="7892">
                  <c:v>#N/A</c:v>
                </c:pt>
                <c:pt idx="7893">
                  <c:v>#N/A</c:v>
                </c:pt>
                <c:pt idx="7894">
                  <c:v>#N/A</c:v>
                </c:pt>
                <c:pt idx="7895">
                  <c:v>#N/A</c:v>
                </c:pt>
                <c:pt idx="7896">
                  <c:v>#N/A</c:v>
                </c:pt>
                <c:pt idx="7897">
                  <c:v>#N/A</c:v>
                </c:pt>
                <c:pt idx="7898">
                  <c:v>#N/A</c:v>
                </c:pt>
                <c:pt idx="7899">
                  <c:v>#N/A</c:v>
                </c:pt>
                <c:pt idx="7900">
                  <c:v>#N/A</c:v>
                </c:pt>
                <c:pt idx="7901">
                  <c:v>#N/A</c:v>
                </c:pt>
                <c:pt idx="7902">
                  <c:v>#N/A</c:v>
                </c:pt>
                <c:pt idx="7903">
                  <c:v>#N/A</c:v>
                </c:pt>
                <c:pt idx="7904">
                  <c:v>#N/A</c:v>
                </c:pt>
                <c:pt idx="7905">
                  <c:v>#N/A</c:v>
                </c:pt>
                <c:pt idx="7906">
                  <c:v>#N/A</c:v>
                </c:pt>
                <c:pt idx="7907">
                  <c:v>#N/A</c:v>
                </c:pt>
                <c:pt idx="7908">
                  <c:v>#N/A</c:v>
                </c:pt>
                <c:pt idx="7909">
                  <c:v>#N/A</c:v>
                </c:pt>
                <c:pt idx="7910">
                  <c:v>#N/A</c:v>
                </c:pt>
                <c:pt idx="7911">
                  <c:v>#N/A</c:v>
                </c:pt>
                <c:pt idx="7912">
                  <c:v>#N/A</c:v>
                </c:pt>
                <c:pt idx="7913">
                  <c:v>#N/A</c:v>
                </c:pt>
                <c:pt idx="7914">
                  <c:v>#N/A</c:v>
                </c:pt>
                <c:pt idx="7915">
                  <c:v>#N/A</c:v>
                </c:pt>
                <c:pt idx="7916">
                  <c:v>#N/A</c:v>
                </c:pt>
                <c:pt idx="7917">
                  <c:v>#N/A</c:v>
                </c:pt>
                <c:pt idx="7918">
                  <c:v>#N/A</c:v>
                </c:pt>
                <c:pt idx="7919">
                  <c:v>#N/A</c:v>
                </c:pt>
                <c:pt idx="7920">
                  <c:v>#N/A</c:v>
                </c:pt>
                <c:pt idx="7921">
                  <c:v>#N/A</c:v>
                </c:pt>
                <c:pt idx="7922">
                  <c:v>#N/A</c:v>
                </c:pt>
                <c:pt idx="7923">
                  <c:v>#N/A</c:v>
                </c:pt>
                <c:pt idx="7924">
                  <c:v>#N/A</c:v>
                </c:pt>
                <c:pt idx="7925">
                  <c:v>#N/A</c:v>
                </c:pt>
                <c:pt idx="7926">
                  <c:v>#N/A</c:v>
                </c:pt>
                <c:pt idx="7927">
                  <c:v>#N/A</c:v>
                </c:pt>
                <c:pt idx="7928">
                  <c:v>#N/A</c:v>
                </c:pt>
                <c:pt idx="7929">
                  <c:v>#N/A</c:v>
                </c:pt>
                <c:pt idx="7930">
                  <c:v>#N/A</c:v>
                </c:pt>
                <c:pt idx="7931">
                  <c:v>#N/A</c:v>
                </c:pt>
                <c:pt idx="7932">
                  <c:v>#N/A</c:v>
                </c:pt>
                <c:pt idx="7933">
                  <c:v>#N/A</c:v>
                </c:pt>
                <c:pt idx="7934">
                  <c:v>#N/A</c:v>
                </c:pt>
                <c:pt idx="7935">
                  <c:v>#N/A</c:v>
                </c:pt>
                <c:pt idx="7936">
                  <c:v>#N/A</c:v>
                </c:pt>
                <c:pt idx="7937">
                  <c:v>#N/A</c:v>
                </c:pt>
                <c:pt idx="7938">
                  <c:v>#N/A</c:v>
                </c:pt>
                <c:pt idx="7939">
                  <c:v>#N/A</c:v>
                </c:pt>
                <c:pt idx="7940">
                  <c:v>#N/A</c:v>
                </c:pt>
                <c:pt idx="7941">
                  <c:v>#N/A</c:v>
                </c:pt>
                <c:pt idx="7942">
                  <c:v>#N/A</c:v>
                </c:pt>
                <c:pt idx="7943">
                  <c:v>#N/A</c:v>
                </c:pt>
                <c:pt idx="7944">
                  <c:v>#N/A</c:v>
                </c:pt>
                <c:pt idx="7945">
                  <c:v>#N/A</c:v>
                </c:pt>
                <c:pt idx="7946">
                  <c:v>#N/A</c:v>
                </c:pt>
                <c:pt idx="7947">
                  <c:v>#N/A</c:v>
                </c:pt>
                <c:pt idx="7948">
                  <c:v>#N/A</c:v>
                </c:pt>
                <c:pt idx="7949">
                  <c:v>#N/A</c:v>
                </c:pt>
                <c:pt idx="7950">
                  <c:v>#N/A</c:v>
                </c:pt>
                <c:pt idx="7951">
                  <c:v>#N/A</c:v>
                </c:pt>
                <c:pt idx="7952">
                  <c:v>#N/A</c:v>
                </c:pt>
                <c:pt idx="7953">
                  <c:v>#N/A</c:v>
                </c:pt>
                <c:pt idx="7954">
                  <c:v>#N/A</c:v>
                </c:pt>
                <c:pt idx="7955">
                  <c:v>#N/A</c:v>
                </c:pt>
                <c:pt idx="7956">
                  <c:v>#N/A</c:v>
                </c:pt>
                <c:pt idx="7957">
                  <c:v>#N/A</c:v>
                </c:pt>
                <c:pt idx="7958">
                  <c:v>#N/A</c:v>
                </c:pt>
                <c:pt idx="7959">
                  <c:v>#N/A</c:v>
                </c:pt>
                <c:pt idx="7960">
                  <c:v>#N/A</c:v>
                </c:pt>
                <c:pt idx="7961">
                  <c:v>#N/A</c:v>
                </c:pt>
                <c:pt idx="7962">
                  <c:v>#N/A</c:v>
                </c:pt>
                <c:pt idx="7963">
                  <c:v>#N/A</c:v>
                </c:pt>
                <c:pt idx="7964">
                  <c:v>#N/A</c:v>
                </c:pt>
                <c:pt idx="7965">
                  <c:v>#N/A</c:v>
                </c:pt>
                <c:pt idx="7966">
                  <c:v>#N/A</c:v>
                </c:pt>
                <c:pt idx="7967">
                  <c:v>#N/A</c:v>
                </c:pt>
                <c:pt idx="7968">
                  <c:v>#N/A</c:v>
                </c:pt>
                <c:pt idx="7969">
                  <c:v>#N/A</c:v>
                </c:pt>
                <c:pt idx="7970">
                  <c:v>#N/A</c:v>
                </c:pt>
                <c:pt idx="7971">
                  <c:v>#N/A</c:v>
                </c:pt>
                <c:pt idx="7972">
                  <c:v>#N/A</c:v>
                </c:pt>
                <c:pt idx="7973">
                  <c:v>#N/A</c:v>
                </c:pt>
                <c:pt idx="7974">
                  <c:v>#N/A</c:v>
                </c:pt>
                <c:pt idx="7975">
                  <c:v>#N/A</c:v>
                </c:pt>
                <c:pt idx="7976">
                  <c:v>#N/A</c:v>
                </c:pt>
                <c:pt idx="7977">
                  <c:v>#N/A</c:v>
                </c:pt>
                <c:pt idx="7978">
                  <c:v>#N/A</c:v>
                </c:pt>
                <c:pt idx="7979">
                  <c:v>#N/A</c:v>
                </c:pt>
                <c:pt idx="7980">
                  <c:v>#N/A</c:v>
                </c:pt>
                <c:pt idx="7981">
                  <c:v>#N/A</c:v>
                </c:pt>
                <c:pt idx="7982">
                  <c:v>#N/A</c:v>
                </c:pt>
                <c:pt idx="7983">
                  <c:v>#N/A</c:v>
                </c:pt>
                <c:pt idx="7984">
                  <c:v>#N/A</c:v>
                </c:pt>
                <c:pt idx="7985">
                  <c:v>#N/A</c:v>
                </c:pt>
                <c:pt idx="7986">
                  <c:v>#N/A</c:v>
                </c:pt>
                <c:pt idx="7987">
                  <c:v>#N/A</c:v>
                </c:pt>
                <c:pt idx="7988">
                  <c:v>#N/A</c:v>
                </c:pt>
                <c:pt idx="7989">
                  <c:v>#N/A</c:v>
                </c:pt>
                <c:pt idx="7990">
                  <c:v>#N/A</c:v>
                </c:pt>
                <c:pt idx="7991">
                  <c:v>#N/A</c:v>
                </c:pt>
                <c:pt idx="7992">
                  <c:v>#N/A</c:v>
                </c:pt>
                <c:pt idx="7993">
                  <c:v>#N/A</c:v>
                </c:pt>
                <c:pt idx="7994">
                  <c:v>#N/A</c:v>
                </c:pt>
                <c:pt idx="7995">
                  <c:v>#N/A</c:v>
                </c:pt>
                <c:pt idx="7996">
                  <c:v>#N/A</c:v>
                </c:pt>
                <c:pt idx="7997">
                  <c:v>#N/A</c:v>
                </c:pt>
                <c:pt idx="7998">
                  <c:v>#N/A</c:v>
                </c:pt>
                <c:pt idx="7999">
                  <c:v>#N/A</c:v>
                </c:pt>
                <c:pt idx="8000">
                  <c:v>#N/A</c:v>
                </c:pt>
                <c:pt idx="8001">
                  <c:v>#N/A</c:v>
                </c:pt>
                <c:pt idx="8002">
                  <c:v>#N/A</c:v>
                </c:pt>
                <c:pt idx="8003">
                  <c:v>#N/A</c:v>
                </c:pt>
                <c:pt idx="8004">
                  <c:v>#N/A</c:v>
                </c:pt>
                <c:pt idx="8005">
                  <c:v>#N/A</c:v>
                </c:pt>
                <c:pt idx="8006">
                  <c:v>#N/A</c:v>
                </c:pt>
                <c:pt idx="8007">
                  <c:v>#N/A</c:v>
                </c:pt>
                <c:pt idx="8008">
                  <c:v>#N/A</c:v>
                </c:pt>
                <c:pt idx="8009">
                  <c:v>#N/A</c:v>
                </c:pt>
                <c:pt idx="8010">
                  <c:v>#N/A</c:v>
                </c:pt>
                <c:pt idx="8011">
                  <c:v>#N/A</c:v>
                </c:pt>
                <c:pt idx="8012">
                  <c:v>#N/A</c:v>
                </c:pt>
                <c:pt idx="8013">
                  <c:v>#N/A</c:v>
                </c:pt>
                <c:pt idx="8014">
                  <c:v>#N/A</c:v>
                </c:pt>
                <c:pt idx="8015">
                  <c:v>#N/A</c:v>
                </c:pt>
                <c:pt idx="8016">
                  <c:v>#N/A</c:v>
                </c:pt>
                <c:pt idx="8017">
                  <c:v>#N/A</c:v>
                </c:pt>
                <c:pt idx="8018">
                  <c:v>#N/A</c:v>
                </c:pt>
                <c:pt idx="8019">
                  <c:v>#N/A</c:v>
                </c:pt>
                <c:pt idx="8020">
                  <c:v>#N/A</c:v>
                </c:pt>
                <c:pt idx="8021">
                  <c:v>#N/A</c:v>
                </c:pt>
                <c:pt idx="8022">
                  <c:v>#N/A</c:v>
                </c:pt>
                <c:pt idx="8023">
                  <c:v>#N/A</c:v>
                </c:pt>
                <c:pt idx="8024">
                  <c:v>#N/A</c:v>
                </c:pt>
                <c:pt idx="8025">
                  <c:v>#N/A</c:v>
                </c:pt>
                <c:pt idx="8026">
                  <c:v>#N/A</c:v>
                </c:pt>
                <c:pt idx="8027">
                  <c:v>#N/A</c:v>
                </c:pt>
                <c:pt idx="8028">
                  <c:v>#N/A</c:v>
                </c:pt>
                <c:pt idx="8029">
                  <c:v>#N/A</c:v>
                </c:pt>
                <c:pt idx="8030">
                  <c:v>#N/A</c:v>
                </c:pt>
                <c:pt idx="8031">
                  <c:v>#N/A</c:v>
                </c:pt>
                <c:pt idx="8032">
                  <c:v>#N/A</c:v>
                </c:pt>
                <c:pt idx="8033">
                  <c:v>#N/A</c:v>
                </c:pt>
                <c:pt idx="8034">
                  <c:v>#N/A</c:v>
                </c:pt>
                <c:pt idx="8035">
                  <c:v>#N/A</c:v>
                </c:pt>
                <c:pt idx="8036">
                  <c:v>#N/A</c:v>
                </c:pt>
                <c:pt idx="8037">
                  <c:v>#N/A</c:v>
                </c:pt>
                <c:pt idx="8038">
                  <c:v>#N/A</c:v>
                </c:pt>
                <c:pt idx="8039">
                  <c:v>#N/A</c:v>
                </c:pt>
                <c:pt idx="8040">
                  <c:v>#N/A</c:v>
                </c:pt>
                <c:pt idx="8041">
                  <c:v>#N/A</c:v>
                </c:pt>
                <c:pt idx="8042">
                  <c:v>#N/A</c:v>
                </c:pt>
                <c:pt idx="8043">
                  <c:v>#N/A</c:v>
                </c:pt>
                <c:pt idx="8044">
                  <c:v>#N/A</c:v>
                </c:pt>
                <c:pt idx="8045">
                  <c:v>#N/A</c:v>
                </c:pt>
                <c:pt idx="8046">
                  <c:v>#N/A</c:v>
                </c:pt>
                <c:pt idx="8047">
                  <c:v>#N/A</c:v>
                </c:pt>
                <c:pt idx="8048">
                  <c:v>#N/A</c:v>
                </c:pt>
                <c:pt idx="8049">
                  <c:v>#N/A</c:v>
                </c:pt>
                <c:pt idx="8050">
                  <c:v>#N/A</c:v>
                </c:pt>
                <c:pt idx="8051">
                  <c:v>#N/A</c:v>
                </c:pt>
                <c:pt idx="8052">
                  <c:v>#N/A</c:v>
                </c:pt>
                <c:pt idx="8053">
                  <c:v>#N/A</c:v>
                </c:pt>
                <c:pt idx="8054">
                  <c:v>#N/A</c:v>
                </c:pt>
                <c:pt idx="8055">
                  <c:v>#N/A</c:v>
                </c:pt>
                <c:pt idx="8056">
                  <c:v>#N/A</c:v>
                </c:pt>
                <c:pt idx="8057">
                  <c:v>#N/A</c:v>
                </c:pt>
                <c:pt idx="8058">
                  <c:v>#N/A</c:v>
                </c:pt>
                <c:pt idx="8059">
                  <c:v>#N/A</c:v>
                </c:pt>
                <c:pt idx="8060">
                  <c:v>#N/A</c:v>
                </c:pt>
                <c:pt idx="8061">
                  <c:v>#N/A</c:v>
                </c:pt>
                <c:pt idx="8062">
                  <c:v>#N/A</c:v>
                </c:pt>
                <c:pt idx="8063">
                  <c:v>#N/A</c:v>
                </c:pt>
                <c:pt idx="8064">
                  <c:v>#N/A</c:v>
                </c:pt>
                <c:pt idx="8065">
                  <c:v>#N/A</c:v>
                </c:pt>
                <c:pt idx="8066">
                  <c:v>#N/A</c:v>
                </c:pt>
                <c:pt idx="8067">
                  <c:v>#N/A</c:v>
                </c:pt>
                <c:pt idx="8068">
                  <c:v>#N/A</c:v>
                </c:pt>
                <c:pt idx="8069">
                  <c:v>#N/A</c:v>
                </c:pt>
                <c:pt idx="8070">
                  <c:v>#N/A</c:v>
                </c:pt>
                <c:pt idx="8071">
                  <c:v>#N/A</c:v>
                </c:pt>
                <c:pt idx="8072">
                  <c:v>#N/A</c:v>
                </c:pt>
                <c:pt idx="8073">
                  <c:v>#N/A</c:v>
                </c:pt>
                <c:pt idx="8074">
                  <c:v>#N/A</c:v>
                </c:pt>
                <c:pt idx="8075">
                  <c:v>#N/A</c:v>
                </c:pt>
                <c:pt idx="8076">
                  <c:v>#N/A</c:v>
                </c:pt>
                <c:pt idx="8077">
                  <c:v>#N/A</c:v>
                </c:pt>
                <c:pt idx="8078">
                  <c:v>#N/A</c:v>
                </c:pt>
                <c:pt idx="8079">
                  <c:v>#N/A</c:v>
                </c:pt>
                <c:pt idx="8080">
                  <c:v>#N/A</c:v>
                </c:pt>
                <c:pt idx="8081">
                  <c:v>#N/A</c:v>
                </c:pt>
                <c:pt idx="8082">
                  <c:v>#N/A</c:v>
                </c:pt>
                <c:pt idx="8083">
                  <c:v>#N/A</c:v>
                </c:pt>
                <c:pt idx="8084">
                  <c:v>#N/A</c:v>
                </c:pt>
                <c:pt idx="8085">
                  <c:v>#N/A</c:v>
                </c:pt>
                <c:pt idx="8086">
                  <c:v>#N/A</c:v>
                </c:pt>
                <c:pt idx="8087">
                  <c:v>#N/A</c:v>
                </c:pt>
                <c:pt idx="8088">
                  <c:v>#N/A</c:v>
                </c:pt>
                <c:pt idx="8089">
                  <c:v>#N/A</c:v>
                </c:pt>
                <c:pt idx="8090">
                  <c:v>#N/A</c:v>
                </c:pt>
                <c:pt idx="8091">
                  <c:v>#N/A</c:v>
                </c:pt>
                <c:pt idx="8092">
                  <c:v>#N/A</c:v>
                </c:pt>
                <c:pt idx="8093">
                  <c:v>#N/A</c:v>
                </c:pt>
                <c:pt idx="8094">
                  <c:v>#N/A</c:v>
                </c:pt>
                <c:pt idx="8095">
                  <c:v>#N/A</c:v>
                </c:pt>
                <c:pt idx="8096">
                  <c:v>#N/A</c:v>
                </c:pt>
                <c:pt idx="8097">
                  <c:v>#N/A</c:v>
                </c:pt>
                <c:pt idx="8098">
                  <c:v>#N/A</c:v>
                </c:pt>
                <c:pt idx="8099">
                  <c:v>#N/A</c:v>
                </c:pt>
                <c:pt idx="8100">
                  <c:v>#N/A</c:v>
                </c:pt>
                <c:pt idx="8101">
                  <c:v>#N/A</c:v>
                </c:pt>
                <c:pt idx="8102">
                  <c:v>#N/A</c:v>
                </c:pt>
                <c:pt idx="8103">
                  <c:v>#N/A</c:v>
                </c:pt>
                <c:pt idx="8104">
                  <c:v>#N/A</c:v>
                </c:pt>
                <c:pt idx="8105">
                  <c:v>#N/A</c:v>
                </c:pt>
                <c:pt idx="8106">
                  <c:v>#N/A</c:v>
                </c:pt>
                <c:pt idx="8107">
                  <c:v>#N/A</c:v>
                </c:pt>
                <c:pt idx="8108">
                  <c:v>#N/A</c:v>
                </c:pt>
                <c:pt idx="8109">
                  <c:v>#N/A</c:v>
                </c:pt>
                <c:pt idx="8110">
                  <c:v>#N/A</c:v>
                </c:pt>
                <c:pt idx="8111">
                  <c:v>#N/A</c:v>
                </c:pt>
                <c:pt idx="8112">
                  <c:v>#N/A</c:v>
                </c:pt>
                <c:pt idx="8113">
                  <c:v>#N/A</c:v>
                </c:pt>
                <c:pt idx="8114">
                  <c:v>#N/A</c:v>
                </c:pt>
                <c:pt idx="8115">
                  <c:v>#N/A</c:v>
                </c:pt>
                <c:pt idx="8116">
                  <c:v>#N/A</c:v>
                </c:pt>
                <c:pt idx="8117">
                  <c:v>#N/A</c:v>
                </c:pt>
                <c:pt idx="8118">
                  <c:v>#N/A</c:v>
                </c:pt>
                <c:pt idx="8119">
                  <c:v>#N/A</c:v>
                </c:pt>
                <c:pt idx="8120">
                  <c:v>#N/A</c:v>
                </c:pt>
                <c:pt idx="8121">
                  <c:v>#N/A</c:v>
                </c:pt>
                <c:pt idx="8122">
                  <c:v>#N/A</c:v>
                </c:pt>
                <c:pt idx="8123">
                  <c:v>#N/A</c:v>
                </c:pt>
                <c:pt idx="8124">
                  <c:v>#N/A</c:v>
                </c:pt>
                <c:pt idx="8125">
                  <c:v>#N/A</c:v>
                </c:pt>
                <c:pt idx="8126">
                  <c:v>#N/A</c:v>
                </c:pt>
                <c:pt idx="8127">
                  <c:v>#N/A</c:v>
                </c:pt>
                <c:pt idx="8128">
                  <c:v>#N/A</c:v>
                </c:pt>
                <c:pt idx="8129">
                  <c:v>#N/A</c:v>
                </c:pt>
                <c:pt idx="8130">
                  <c:v>#N/A</c:v>
                </c:pt>
                <c:pt idx="8131">
                  <c:v>#N/A</c:v>
                </c:pt>
                <c:pt idx="8132">
                  <c:v>#N/A</c:v>
                </c:pt>
                <c:pt idx="8133">
                  <c:v>#N/A</c:v>
                </c:pt>
                <c:pt idx="8134">
                  <c:v>#N/A</c:v>
                </c:pt>
                <c:pt idx="8135">
                  <c:v>#N/A</c:v>
                </c:pt>
                <c:pt idx="8136">
                  <c:v>#N/A</c:v>
                </c:pt>
                <c:pt idx="8137">
                  <c:v>#N/A</c:v>
                </c:pt>
                <c:pt idx="8138">
                  <c:v>#N/A</c:v>
                </c:pt>
                <c:pt idx="8139">
                  <c:v>#N/A</c:v>
                </c:pt>
                <c:pt idx="8140">
                  <c:v>#N/A</c:v>
                </c:pt>
                <c:pt idx="8141">
                  <c:v>#N/A</c:v>
                </c:pt>
                <c:pt idx="8142">
                  <c:v>#N/A</c:v>
                </c:pt>
                <c:pt idx="8143">
                  <c:v>#N/A</c:v>
                </c:pt>
                <c:pt idx="8144">
                  <c:v>#N/A</c:v>
                </c:pt>
                <c:pt idx="8145">
                  <c:v>#N/A</c:v>
                </c:pt>
                <c:pt idx="8146">
                  <c:v>#N/A</c:v>
                </c:pt>
                <c:pt idx="8147">
                  <c:v>#N/A</c:v>
                </c:pt>
                <c:pt idx="8148">
                  <c:v>#N/A</c:v>
                </c:pt>
                <c:pt idx="8149">
                  <c:v>#N/A</c:v>
                </c:pt>
                <c:pt idx="8150">
                  <c:v>#N/A</c:v>
                </c:pt>
                <c:pt idx="8151">
                  <c:v>#N/A</c:v>
                </c:pt>
                <c:pt idx="8152">
                  <c:v>#N/A</c:v>
                </c:pt>
                <c:pt idx="8153">
                  <c:v>#N/A</c:v>
                </c:pt>
                <c:pt idx="8154">
                  <c:v>#N/A</c:v>
                </c:pt>
                <c:pt idx="8155">
                  <c:v>#N/A</c:v>
                </c:pt>
                <c:pt idx="8156">
                  <c:v>#N/A</c:v>
                </c:pt>
                <c:pt idx="8157">
                  <c:v>#N/A</c:v>
                </c:pt>
                <c:pt idx="8158">
                  <c:v>#N/A</c:v>
                </c:pt>
                <c:pt idx="8159">
                  <c:v>#N/A</c:v>
                </c:pt>
                <c:pt idx="8160">
                  <c:v>#N/A</c:v>
                </c:pt>
                <c:pt idx="8161">
                  <c:v>#N/A</c:v>
                </c:pt>
                <c:pt idx="8162">
                  <c:v>#N/A</c:v>
                </c:pt>
                <c:pt idx="8163">
                  <c:v>#N/A</c:v>
                </c:pt>
                <c:pt idx="8164">
                  <c:v>#N/A</c:v>
                </c:pt>
                <c:pt idx="8165">
                  <c:v>#N/A</c:v>
                </c:pt>
                <c:pt idx="8166">
                  <c:v>#N/A</c:v>
                </c:pt>
                <c:pt idx="8167">
                  <c:v>#N/A</c:v>
                </c:pt>
                <c:pt idx="8168">
                  <c:v>#N/A</c:v>
                </c:pt>
                <c:pt idx="8169">
                  <c:v>#N/A</c:v>
                </c:pt>
                <c:pt idx="8170">
                  <c:v>#N/A</c:v>
                </c:pt>
                <c:pt idx="8171">
                  <c:v>#N/A</c:v>
                </c:pt>
                <c:pt idx="8172">
                  <c:v>#N/A</c:v>
                </c:pt>
                <c:pt idx="8173">
                  <c:v>#N/A</c:v>
                </c:pt>
                <c:pt idx="8174">
                  <c:v>#N/A</c:v>
                </c:pt>
                <c:pt idx="8175">
                  <c:v>#N/A</c:v>
                </c:pt>
                <c:pt idx="8176">
                  <c:v>#N/A</c:v>
                </c:pt>
                <c:pt idx="8177">
                  <c:v>#N/A</c:v>
                </c:pt>
                <c:pt idx="8178">
                  <c:v>#N/A</c:v>
                </c:pt>
                <c:pt idx="8179">
                  <c:v>#N/A</c:v>
                </c:pt>
                <c:pt idx="8180">
                  <c:v>#N/A</c:v>
                </c:pt>
                <c:pt idx="8181">
                  <c:v>#N/A</c:v>
                </c:pt>
                <c:pt idx="8182">
                  <c:v>#N/A</c:v>
                </c:pt>
                <c:pt idx="8183">
                  <c:v>#N/A</c:v>
                </c:pt>
                <c:pt idx="8184">
                  <c:v>#N/A</c:v>
                </c:pt>
                <c:pt idx="8185">
                  <c:v>#N/A</c:v>
                </c:pt>
                <c:pt idx="8186">
                  <c:v>#N/A</c:v>
                </c:pt>
                <c:pt idx="8187">
                  <c:v>#N/A</c:v>
                </c:pt>
                <c:pt idx="8188">
                  <c:v>#N/A</c:v>
                </c:pt>
                <c:pt idx="8189">
                  <c:v>#N/A</c:v>
                </c:pt>
                <c:pt idx="8190">
                  <c:v>#N/A</c:v>
                </c:pt>
                <c:pt idx="8191">
                  <c:v>#N/A</c:v>
                </c:pt>
                <c:pt idx="8192">
                  <c:v>#N/A</c:v>
                </c:pt>
                <c:pt idx="8193">
                  <c:v>#N/A</c:v>
                </c:pt>
                <c:pt idx="8194">
                  <c:v>#N/A</c:v>
                </c:pt>
                <c:pt idx="8195">
                  <c:v>#N/A</c:v>
                </c:pt>
                <c:pt idx="8196">
                  <c:v>#N/A</c:v>
                </c:pt>
                <c:pt idx="8197">
                  <c:v>#N/A</c:v>
                </c:pt>
                <c:pt idx="8198">
                  <c:v>#N/A</c:v>
                </c:pt>
                <c:pt idx="8199">
                  <c:v>#N/A</c:v>
                </c:pt>
                <c:pt idx="8200">
                  <c:v>#N/A</c:v>
                </c:pt>
                <c:pt idx="8201">
                  <c:v>#N/A</c:v>
                </c:pt>
                <c:pt idx="8202">
                  <c:v>#N/A</c:v>
                </c:pt>
                <c:pt idx="8203">
                  <c:v>#N/A</c:v>
                </c:pt>
                <c:pt idx="8204">
                  <c:v>#N/A</c:v>
                </c:pt>
                <c:pt idx="8205">
                  <c:v>#N/A</c:v>
                </c:pt>
                <c:pt idx="8206">
                  <c:v>#N/A</c:v>
                </c:pt>
                <c:pt idx="8207">
                  <c:v>#N/A</c:v>
                </c:pt>
                <c:pt idx="8208">
                  <c:v>#N/A</c:v>
                </c:pt>
                <c:pt idx="8209">
                  <c:v>#N/A</c:v>
                </c:pt>
                <c:pt idx="8210">
                  <c:v>#N/A</c:v>
                </c:pt>
                <c:pt idx="8211">
                  <c:v>#N/A</c:v>
                </c:pt>
                <c:pt idx="8212">
                  <c:v>#N/A</c:v>
                </c:pt>
                <c:pt idx="8213">
                  <c:v>#N/A</c:v>
                </c:pt>
                <c:pt idx="8214">
                  <c:v>#N/A</c:v>
                </c:pt>
                <c:pt idx="8215">
                  <c:v>#N/A</c:v>
                </c:pt>
                <c:pt idx="8216">
                  <c:v>#N/A</c:v>
                </c:pt>
                <c:pt idx="8217">
                  <c:v>#N/A</c:v>
                </c:pt>
                <c:pt idx="8218">
                  <c:v>#N/A</c:v>
                </c:pt>
                <c:pt idx="8219">
                  <c:v>#N/A</c:v>
                </c:pt>
                <c:pt idx="8220">
                  <c:v>#N/A</c:v>
                </c:pt>
                <c:pt idx="8221">
                  <c:v>#N/A</c:v>
                </c:pt>
                <c:pt idx="8222">
                  <c:v>#N/A</c:v>
                </c:pt>
                <c:pt idx="8223">
                  <c:v>#N/A</c:v>
                </c:pt>
                <c:pt idx="8224">
                  <c:v>#N/A</c:v>
                </c:pt>
                <c:pt idx="8225">
                  <c:v>#N/A</c:v>
                </c:pt>
                <c:pt idx="8226">
                  <c:v>#N/A</c:v>
                </c:pt>
                <c:pt idx="8227">
                  <c:v>#N/A</c:v>
                </c:pt>
                <c:pt idx="8228">
                  <c:v>#N/A</c:v>
                </c:pt>
                <c:pt idx="8229">
                  <c:v>#N/A</c:v>
                </c:pt>
                <c:pt idx="8230">
                  <c:v>#N/A</c:v>
                </c:pt>
                <c:pt idx="8231">
                  <c:v>#N/A</c:v>
                </c:pt>
                <c:pt idx="8232">
                  <c:v>#N/A</c:v>
                </c:pt>
                <c:pt idx="8233">
                  <c:v>#N/A</c:v>
                </c:pt>
                <c:pt idx="8234">
                  <c:v>#N/A</c:v>
                </c:pt>
                <c:pt idx="8235">
                  <c:v>#N/A</c:v>
                </c:pt>
                <c:pt idx="8236">
                  <c:v>#N/A</c:v>
                </c:pt>
                <c:pt idx="8237">
                  <c:v>#N/A</c:v>
                </c:pt>
                <c:pt idx="8238">
                  <c:v>#N/A</c:v>
                </c:pt>
                <c:pt idx="8239">
                  <c:v>#N/A</c:v>
                </c:pt>
                <c:pt idx="8240">
                  <c:v>#N/A</c:v>
                </c:pt>
                <c:pt idx="8241">
                  <c:v>#N/A</c:v>
                </c:pt>
                <c:pt idx="8242">
                  <c:v>#N/A</c:v>
                </c:pt>
                <c:pt idx="8243">
                  <c:v>#N/A</c:v>
                </c:pt>
                <c:pt idx="8244">
                  <c:v>#N/A</c:v>
                </c:pt>
                <c:pt idx="8245">
                  <c:v>#N/A</c:v>
                </c:pt>
                <c:pt idx="8246">
                  <c:v>#N/A</c:v>
                </c:pt>
                <c:pt idx="8247">
                  <c:v>#N/A</c:v>
                </c:pt>
                <c:pt idx="8248">
                  <c:v>#N/A</c:v>
                </c:pt>
                <c:pt idx="8249">
                  <c:v>#N/A</c:v>
                </c:pt>
                <c:pt idx="8250">
                  <c:v>#N/A</c:v>
                </c:pt>
                <c:pt idx="8251">
                  <c:v>#N/A</c:v>
                </c:pt>
                <c:pt idx="8252">
                  <c:v>#N/A</c:v>
                </c:pt>
                <c:pt idx="8253">
                  <c:v>#N/A</c:v>
                </c:pt>
                <c:pt idx="8254">
                  <c:v>#N/A</c:v>
                </c:pt>
                <c:pt idx="8255">
                  <c:v>#N/A</c:v>
                </c:pt>
                <c:pt idx="8256">
                  <c:v>#N/A</c:v>
                </c:pt>
                <c:pt idx="8257">
                  <c:v>#N/A</c:v>
                </c:pt>
                <c:pt idx="8258">
                  <c:v>#N/A</c:v>
                </c:pt>
                <c:pt idx="8259">
                  <c:v>#N/A</c:v>
                </c:pt>
                <c:pt idx="8260">
                  <c:v>#N/A</c:v>
                </c:pt>
                <c:pt idx="8261">
                  <c:v>#N/A</c:v>
                </c:pt>
                <c:pt idx="8262">
                  <c:v>#N/A</c:v>
                </c:pt>
                <c:pt idx="8263">
                  <c:v>#N/A</c:v>
                </c:pt>
                <c:pt idx="8264">
                  <c:v>#N/A</c:v>
                </c:pt>
                <c:pt idx="8265">
                  <c:v>#N/A</c:v>
                </c:pt>
                <c:pt idx="8266">
                  <c:v>#N/A</c:v>
                </c:pt>
                <c:pt idx="8267">
                  <c:v>#N/A</c:v>
                </c:pt>
                <c:pt idx="8268">
                  <c:v>#N/A</c:v>
                </c:pt>
                <c:pt idx="8269">
                  <c:v>#N/A</c:v>
                </c:pt>
                <c:pt idx="8270">
                  <c:v>#N/A</c:v>
                </c:pt>
                <c:pt idx="8271">
                  <c:v>#N/A</c:v>
                </c:pt>
                <c:pt idx="8272">
                  <c:v>#N/A</c:v>
                </c:pt>
                <c:pt idx="8273">
                  <c:v>#N/A</c:v>
                </c:pt>
                <c:pt idx="8274">
                  <c:v>#N/A</c:v>
                </c:pt>
                <c:pt idx="8275">
                  <c:v>#N/A</c:v>
                </c:pt>
                <c:pt idx="8276">
                  <c:v>#N/A</c:v>
                </c:pt>
                <c:pt idx="8277">
                  <c:v>#N/A</c:v>
                </c:pt>
                <c:pt idx="8278">
                  <c:v>#N/A</c:v>
                </c:pt>
                <c:pt idx="8279">
                  <c:v>#N/A</c:v>
                </c:pt>
                <c:pt idx="8280">
                  <c:v>#N/A</c:v>
                </c:pt>
                <c:pt idx="8281">
                  <c:v>#N/A</c:v>
                </c:pt>
                <c:pt idx="8282">
                  <c:v>#N/A</c:v>
                </c:pt>
                <c:pt idx="8283">
                  <c:v>#N/A</c:v>
                </c:pt>
                <c:pt idx="8284">
                  <c:v>#N/A</c:v>
                </c:pt>
                <c:pt idx="8285">
                  <c:v>#N/A</c:v>
                </c:pt>
                <c:pt idx="8286">
                  <c:v>#N/A</c:v>
                </c:pt>
                <c:pt idx="8287">
                  <c:v>#N/A</c:v>
                </c:pt>
                <c:pt idx="8288">
                  <c:v>#N/A</c:v>
                </c:pt>
                <c:pt idx="8289">
                  <c:v>#N/A</c:v>
                </c:pt>
                <c:pt idx="8290">
                  <c:v>#N/A</c:v>
                </c:pt>
                <c:pt idx="8291">
                  <c:v>#N/A</c:v>
                </c:pt>
                <c:pt idx="8292">
                  <c:v>#N/A</c:v>
                </c:pt>
                <c:pt idx="8293">
                  <c:v>#N/A</c:v>
                </c:pt>
                <c:pt idx="8294">
                  <c:v>#N/A</c:v>
                </c:pt>
                <c:pt idx="8295">
                  <c:v>#N/A</c:v>
                </c:pt>
                <c:pt idx="8296">
                  <c:v>#N/A</c:v>
                </c:pt>
                <c:pt idx="8297">
                  <c:v>#N/A</c:v>
                </c:pt>
                <c:pt idx="8298">
                  <c:v>#N/A</c:v>
                </c:pt>
                <c:pt idx="8299">
                  <c:v>#N/A</c:v>
                </c:pt>
                <c:pt idx="8300">
                  <c:v>#N/A</c:v>
                </c:pt>
                <c:pt idx="8301">
                  <c:v>#N/A</c:v>
                </c:pt>
                <c:pt idx="8302">
                  <c:v>#N/A</c:v>
                </c:pt>
                <c:pt idx="8303">
                  <c:v>#N/A</c:v>
                </c:pt>
                <c:pt idx="8304">
                  <c:v>#N/A</c:v>
                </c:pt>
                <c:pt idx="8305">
                  <c:v>#N/A</c:v>
                </c:pt>
                <c:pt idx="8306">
                  <c:v>#N/A</c:v>
                </c:pt>
                <c:pt idx="8307">
                  <c:v>#N/A</c:v>
                </c:pt>
                <c:pt idx="8308">
                  <c:v>#N/A</c:v>
                </c:pt>
                <c:pt idx="8309">
                  <c:v>#N/A</c:v>
                </c:pt>
                <c:pt idx="8310">
                  <c:v>#N/A</c:v>
                </c:pt>
                <c:pt idx="8311">
                  <c:v>#N/A</c:v>
                </c:pt>
                <c:pt idx="8312">
                  <c:v>#N/A</c:v>
                </c:pt>
                <c:pt idx="8313">
                  <c:v>#N/A</c:v>
                </c:pt>
                <c:pt idx="8314">
                  <c:v>#N/A</c:v>
                </c:pt>
                <c:pt idx="8315">
                  <c:v>#N/A</c:v>
                </c:pt>
                <c:pt idx="8316">
                  <c:v>#N/A</c:v>
                </c:pt>
                <c:pt idx="8317">
                  <c:v>#N/A</c:v>
                </c:pt>
                <c:pt idx="8318">
                  <c:v>#N/A</c:v>
                </c:pt>
                <c:pt idx="8319">
                  <c:v>#N/A</c:v>
                </c:pt>
                <c:pt idx="8320">
                  <c:v>#N/A</c:v>
                </c:pt>
                <c:pt idx="8321">
                  <c:v>#N/A</c:v>
                </c:pt>
                <c:pt idx="8322">
                  <c:v>#N/A</c:v>
                </c:pt>
                <c:pt idx="8323">
                  <c:v>#N/A</c:v>
                </c:pt>
                <c:pt idx="8324">
                  <c:v>#N/A</c:v>
                </c:pt>
                <c:pt idx="8325">
                  <c:v>#N/A</c:v>
                </c:pt>
                <c:pt idx="8326">
                  <c:v>#N/A</c:v>
                </c:pt>
                <c:pt idx="8327">
                  <c:v>#N/A</c:v>
                </c:pt>
                <c:pt idx="8328">
                  <c:v>#N/A</c:v>
                </c:pt>
                <c:pt idx="8329">
                  <c:v>#N/A</c:v>
                </c:pt>
                <c:pt idx="8330">
                  <c:v>#N/A</c:v>
                </c:pt>
                <c:pt idx="8331">
                  <c:v>#N/A</c:v>
                </c:pt>
                <c:pt idx="8332">
                  <c:v>#N/A</c:v>
                </c:pt>
                <c:pt idx="8333">
                  <c:v>#N/A</c:v>
                </c:pt>
                <c:pt idx="8334">
                  <c:v>#N/A</c:v>
                </c:pt>
                <c:pt idx="8335">
                  <c:v>#N/A</c:v>
                </c:pt>
                <c:pt idx="8336">
                  <c:v>#N/A</c:v>
                </c:pt>
                <c:pt idx="8337">
                  <c:v>#N/A</c:v>
                </c:pt>
                <c:pt idx="8338">
                  <c:v>#N/A</c:v>
                </c:pt>
                <c:pt idx="8339">
                  <c:v>#N/A</c:v>
                </c:pt>
                <c:pt idx="8340">
                  <c:v>#N/A</c:v>
                </c:pt>
                <c:pt idx="8341">
                  <c:v>#N/A</c:v>
                </c:pt>
                <c:pt idx="8342">
                  <c:v>#N/A</c:v>
                </c:pt>
                <c:pt idx="8343">
                  <c:v>#N/A</c:v>
                </c:pt>
                <c:pt idx="8344">
                  <c:v>#N/A</c:v>
                </c:pt>
                <c:pt idx="8345">
                  <c:v>#N/A</c:v>
                </c:pt>
                <c:pt idx="8346">
                  <c:v>#N/A</c:v>
                </c:pt>
                <c:pt idx="8347">
                  <c:v>#N/A</c:v>
                </c:pt>
                <c:pt idx="8348">
                  <c:v>#N/A</c:v>
                </c:pt>
                <c:pt idx="8349">
                  <c:v>#N/A</c:v>
                </c:pt>
                <c:pt idx="8350">
                  <c:v>#N/A</c:v>
                </c:pt>
                <c:pt idx="8351">
                  <c:v>#N/A</c:v>
                </c:pt>
                <c:pt idx="8352">
                  <c:v>#N/A</c:v>
                </c:pt>
                <c:pt idx="8353">
                  <c:v>#N/A</c:v>
                </c:pt>
                <c:pt idx="8354">
                  <c:v>#N/A</c:v>
                </c:pt>
                <c:pt idx="8355">
                  <c:v>#N/A</c:v>
                </c:pt>
                <c:pt idx="8356">
                  <c:v>#N/A</c:v>
                </c:pt>
                <c:pt idx="8357">
                  <c:v>#N/A</c:v>
                </c:pt>
                <c:pt idx="8358">
                  <c:v>#N/A</c:v>
                </c:pt>
                <c:pt idx="8359">
                  <c:v>#N/A</c:v>
                </c:pt>
                <c:pt idx="8360">
                  <c:v>#N/A</c:v>
                </c:pt>
                <c:pt idx="8361">
                  <c:v>#N/A</c:v>
                </c:pt>
                <c:pt idx="8362">
                  <c:v>#N/A</c:v>
                </c:pt>
                <c:pt idx="8363">
                  <c:v>#N/A</c:v>
                </c:pt>
                <c:pt idx="8364">
                  <c:v>#N/A</c:v>
                </c:pt>
                <c:pt idx="8365">
                  <c:v>#N/A</c:v>
                </c:pt>
                <c:pt idx="8366">
                  <c:v>#N/A</c:v>
                </c:pt>
                <c:pt idx="8367">
                  <c:v>#N/A</c:v>
                </c:pt>
                <c:pt idx="8368">
                  <c:v>#N/A</c:v>
                </c:pt>
                <c:pt idx="8369">
                  <c:v>#N/A</c:v>
                </c:pt>
                <c:pt idx="8370">
                  <c:v>#N/A</c:v>
                </c:pt>
                <c:pt idx="8371">
                  <c:v>#N/A</c:v>
                </c:pt>
                <c:pt idx="8372">
                  <c:v>#N/A</c:v>
                </c:pt>
                <c:pt idx="8373">
                  <c:v>#N/A</c:v>
                </c:pt>
                <c:pt idx="8374">
                  <c:v>#N/A</c:v>
                </c:pt>
                <c:pt idx="8375">
                  <c:v>#N/A</c:v>
                </c:pt>
                <c:pt idx="8376">
                  <c:v>#N/A</c:v>
                </c:pt>
                <c:pt idx="8377">
                  <c:v>#N/A</c:v>
                </c:pt>
                <c:pt idx="8378">
                  <c:v>#N/A</c:v>
                </c:pt>
                <c:pt idx="8379">
                  <c:v>#N/A</c:v>
                </c:pt>
                <c:pt idx="8380">
                  <c:v>#N/A</c:v>
                </c:pt>
                <c:pt idx="8381">
                  <c:v>#N/A</c:v>
                </c:pt>
                <c:pt idx="8382">
                  <c:v>#N/A</c:v>
                </c:pt>
                <c:pt idx="8383">
                  <c:v>#N/A</c:v>
                </c:pt>
                <c:pt idx="8384">
                  <c:v>#N/A</c:v>
                </c:pt>
                <c:pt idx="8385">
                  <c:v>#N/A</c:v>
                </c:pt>
                <c:pt idx="8386">
                  <c:v>#N/A</c:v>
                </c:pt>
                <c:pt idx="8387">
                  <c:v>#N/A</c:v>
                </c:pt>
                <c:pt idx="8388">
                  <c:v>#N/A</c:v>
                </c:pt>
                <c:pt idx="8389">
                  <c:v>#N/A</c:v>
                </c:pt>
                <c:pt idx="8390">
                  <c:v>#N/A</c:v>
                </c:pt>
                <c:pt idx="8391">
                  <c:v>#N/A</c:v>
                </c:pt>
                <c:pt idx="8392">
                  <c:v>#N/A</c:v>
                </c:pt>
                <c:pt idx="8393">
                  <c:v>#N/A</c:v>
                </c:pt>
                <c:pt idx="8394">
                  <c:v>#N/A</c:v>
                </c:pt>
                <c:pt idx="8395">
                  <c:v>#N/A</c:v>
                </c:pt>
                <c:pt idx="8396">
                  <c:v>#N/A</c:v>
                </c:pt>
                <c:pt idx="8397">
                  <c:v>#N/A</c:v>
                </c:pt>
                <c:pt idx="8398">
                  <c:v>#N/A</c:v>
                </c:pt>
                <c:pt idx="8399">
                  <c:v>#N/A</c:v>
                </c:pt>
                <c:pt idx="8400">
                  <c:v>#N/A</c:v>
                </c:pt>
                <c:pt idx="8401">
                  <c:v>#N/A</c:v>
                </c:pt>
                <c:pt idx="8402">
                  <c:v>#N/A</c:v>
                </c:pt>
                <c:pt idx="8403">
                  <c:v>#N/A</c:v>
                </c:pt>
                <c:pt idx="8404">
                  <c:v>#N/A</c:v>
                </c:pt>
                <c:pt idx="8405">
                  <c:v>#N/A</c:v>
                </c:pt>
                <c:pt idx="8406">
                  <c:v>#N/A</c:v>
                </c:pt>
                <c:pt idx="8407">
                  <c:v>#N/A</c:v>
                </c:pt>
                <c:pt idx="8408">
                  <c:v>#N/A</c:v>
                </c:pt>
                <c:pt idx="8409">
                  <c:v>#N/A</c:v>
                </c:pt>
                <c:pt idx="8410">
                  <c:v>#N/A</c:v>
                </c:pt>
                <c:pt idx="8411">
                  <c:v>#N/A</c:v>
                </c:pt>
                <c:pt idx="8412">
                  <c:v>#N/A</c:v>
                </c:pt>
                <c:pt idx="8413">
                  <c:v>#N/A</c:v>
                </c:pt>
                <c:pt idx="8414">
                  <c:v>#N/A</c:v>
                </c:pt>
                <c:pt idx="8415">
                  <c:v>#N/A</c:v>
                </c:pt>
                <c:pt idx="8416">
                  <c:v>#N/A</c:v>
                </c:pt>
                <c:pt idx="8417">
                  <c:v>#N/A</c:v>
                </c:pt>
                <c:pt idx="8418">
                  <c:v>#N/A</c:v>
                </c:pt>
                <c:pt idx="8419">
                  <c:v>#N/A</c:v>
                </c:pt>
                <c:pt idx="8420">
                  <c:v>#N/A</c:v>
                </c:pt>
                <c:pt idx="8421">
                  <c:v>#N/A</c:v>
                </c:pt>
                <c:pt idx="8422">
                  <c:v>#N/A</c:v>
                </c:pt>
                <c:pt idx="8423">
                  <c:v>#N/A</c:v>
                </c:pt>
                <c:pt idx="8424">
                  <c:v>#N/A</c:v>
                </c:pt>
                <c:pt idx="8425">
                  <c:v>#N/A</c:v>
                </c:pt>
                <c:pt idx="8426">
                  <c:v>#N/A</c:v>
                </c:pt>
                <c:pt idx="8427">
                  <c:v>#N/A</c:v>
                </c:pt>
                <c:pt idx="8428">
                  <c:v>#N/A</c:v>
                </c:pt>
                <c:pt idx="8429">
                  <c:v>#N/A</c:v>
                </c:pt>
                <c:pt idx="8430">
                  <c:v>#N/A</c:v>
                </c:pt>
                <c:pt idx="8431">
                  <c:v>#N/A</c:v>
                </c:pt>
                <c:pt idx="8432">
                  <c:v>#N/A</c:v>
                </c:pt>
                <c:pt idx="8433">
                  <c:v>#N/A</c:v>
                </c:pt>
                <c:pt idx="8434">
                  <c:v>#N/A</c:v>
                </c:pt>
                <c:pt idx="8435">
                  <c:v>#N/A</c:v>
                </c:pt>
                <c:pt idx="8436">
                  <c:v>#N/A</c:v>
                </c:pt>
                <c:pt idx="8437">
                  <c:v>#N/A</c:v>
                </c:pt>
                <c:pt idx="8438">
                  <c:v>#N/A</c:v>
                </c:pt>
                <c:pt idx="8439">
                  <c:v>#N/A</c:v>
                </c:pt>
                <c:pt idx="8440">
                  <c:v>#N/A</c:v>
                </c:pt>
                <c:pt idx="8441">
                  <c:v>#N/A</c:v>
                </c:pt>
                <c:pt idx="8442">
                  <c:v>#N/A</c:v>
                </c:pt>
                <c:pt idx="8443">
                  <c:v>#N/A</c:v>
                </c:pt>
                <c:pt idx="8444">
                  <c:v>#N/A</c:v>
                </c:pt>
                <c:pt idx="8445">
                  <c:v>#N/A</c:v>
                </c:pt>
                <c:pt idx="8446">
                  <c:v>#N/A</c:v>
                </c:pt>
                <c:pt idx="8447">
                  <c:v>#N/A</c:v>
                </c:pt>
                <c:pt idx="8448">
                  <c:v>#N/A</c:v>
                </c:pt>
                <c:pt idx="8449">
                  <c:v>#N/A</c:v>
                </c:pt>
                <c:pt idx="8450">
                  <c:v>#N/A</c:v>
                </c:pt>
                <c:pt idx="8451">
                  <c:v>#N/A</c:v>
                </c:pt>
                <c:pt idx="8452">
                  <c:v>#N/A</c:v>
                </c:pt>
                <c:pt idx="8453">
                  <c:v>#N/A</c:v>
                </c:pt>
                <c:pt idx="8454">
                  <c:v>#N/A</c:v>
                </c:pt>
                <c:pt idx="8455">
                  <c:v>#N/A</c:v>
                </c:pt>
                <c:pt idx="8456">
                  <c:v>#N/A</c:v>
                </c:pt>
                <c:pt idx="8457">
                  <c:v>#N/A</c:v>
                </c:pt>
                <c:pt idx="8458">
                  <c:v>#N/A</c:v>
                </c:pt>
                <c:pt idx="8459">
                  <c:v>#N/A</c:v>
                </c:pt>
                <c:pt idx="8460">
                  <c:v>#N/A</c:v>
                </c:pt>
                <c:pt idx="8461">
                  <c:v>#N/A</c:v>
                </c:pt>
                <c:pt idx="8462">
                  <c:v>#N/A</c:v>
                </c:pt>
                <c:pt idx="8463">
                  <c:v>#N/A</c:v>
                </c:pt>
                <c:pt idx="8464">
                  <c:v>#N/A</c:v>
                </c:pt>
                <c:pt idx="8465">
                  <c:v>#N/A</c:v>
                </c:pt>
                <c:pt idx="8466">
                  <c:v>#N/A</c:v>
                </c:pt>
                <c:pt idx="8467">
                  <c:v>#N/A</c:v>
                </c:pt>
                <c:pt idx="8468">
                  <c:v>#N/A</c:v>
                </c:pt>
                <c:pt idx="8469">
                  <c:v>#N/A</c:v>
                </c:pt>
                <c:pt idx="8470">
                  <c:v>#N/A</c:v>
                </c:pt>
                <c:pt idx="8471">
                  <c:v>#N/A</c:v>
                </c:pt>
                <c:pt idx="8472">
                  <c:v>#N/A</c:v>
                </c:pt>
                <c:pt idx="8473">
                  <c:v>#N/A</c:v>
                </c:pt>
                <c:pt idx="8474">
                  <c:v>#N/A</c:v>
                </c:pt>
                <c:pt idx="8475">
                  <c:v>#N/A</c:v>
                </c:pt>
                <c:pt idx="8476">
                  <c:v>#N/A</c:v>
                </c:pt>
                <c:pt idx="8477">
                  <c:v>#N/A</c:v>
                </c:pt>
                <c:pt idx="8478">
                  <c:v>#N/A</c:v>
                </c:pt>
                <c:pt idx="8479">
                  <c:v>#N/A</c:v>
                </c:pt>
                <c:pt idx="8480">
                  <c:v>#N/A</c:v>
                </c:pt>
                <c:pt idx="8481">
                  <c:v>#N/A</c:v>
                </c:pt>
                <c:pt idx="8482">
                  <c:v>#N/A</c:v>
                </c:pt>
                <c:pt idx="8483">
                  <c:v>#N/A</c:v>
                </c:pt>
                <c:pt idx="8484">
                  <c:v>#N/A</c:v>
                </c:pt>
                <c:pt idx="8485">
                  <c:v>#N/A</c:v>
                </c:pt>
                <c:pt idx="8486">
                  <c:v>#N/A</c:v>
                </c:pt>
                <c:pt idx="8487">
                  <c:v>#N/A</c:v>
                </c:pt>
                <c:pt idx="8488">
                  <c:v>#N/A</c:v>
                </c:pt>
                <c:pt idx="8489">
                  <c:v>#N/A</c:v>
                </c:pt>
                <c:pt idx="8490">
                  <c:v>#N/A</c:v>
                </c:pt>
                <c:pt idx="8491">
                  <c:v>#N/A</c:v>
                </c:pt>
                <c:pt idx="8492">
                  <c:v>#N/A</c:v>
                </c:pt>
                <c:pt idx="8493">
                  <c:v>#N/A</c:v>
                </c:pt>
                <c:pt idx="8494">
                  <c:v>#N/A</c:v>
                </c:pt>
                <c:pt idx="8495">
                  <c:v>#N/A</c:v>
                </c:pt>
                <c:pt idx="8496">
                  <c:v>#N/A</c:v>
                </c:pt>
                <c:pt idx="8497">
                  <c:v>#N/A</c:v>
                </c:pt>
                <c:pt idx="8498">
                  <c:v>#N/A</c:v>
                </c:pt>
                <c:pt idx="8499">
                  <c:v>#N/A</c:v>
                </c:pt>
                <c:pt idx="8500">
                  <c:v>#N/A</c:v>
                </c:pt>
                <c:pt idx="8501">
                  <c:v>#N/A</c:v>
                </c:pt>
                <c:pt idx="8502">
                  <c:v>#N/A</c:v>
                </c:pt>
                <c:pt idx="8503">
                  <c:v>#N/A</c:v>
                </c:pt>
                <c:pt idx="8504">
                  <c:v>#N/A</c:v>
                </c:pt>
                <c:pt idx="8505">
                  <c:v>#N/A</c:v>
                </c:pt>
                <c:pt idx="8506">
                  <c:v>#N/A</c:v>
                </c:pt>
                <c:pt idx="8507">
                  <c:v>#N/A</c:v>
                </c:pt>
                <c:pt idx="8508">
                  <c:v>#N/A</c:v>
                </c:pt>
                <c:pt idx="8509">
                  <c:v>#N/A</c:v>
                </c:pt>
                <c:pt idx="8510">
                  <c:v>#N/A</c:v>
                </c:pt>
                <c:pt idx="8511">
                  <c:v>#N/A</c:v>
                </c:pt>
                <c:pt idx="8512">
                  <c:v>#N/A</c:v>
                </c:pt>
                <c:pt idx="8513">
                  <c:v>#N/A</c:v>
                </c:pt>
                <c:pt idx="8514">
                  <c:v>#N/A</c:v>
                </c:pt>
                <c:pt idx="8515">
                  <c:v>#N/A</c:v>
                </c:pt>
                <c:pt idx="8516">
                  <c:v>#N/A</c:v>
                </c:pt>
                <c:pt idx="8517">
                  <c:v>#N/A</c:v>
                </c:pt>
                <c:pt idx="8518">
                  <c:v>#N/A</c:v>
                </c:pt>
                <c:pt idx="8519">
                  <c:v>#N/A</c:v>
                </c:pt>
                <c:pt idx="8520">
                  <c:v>#N/A</c:v>
                </c:pt>
                <c:pt idx="8521">
                  <c:v>#N/A</c:v>
                </c:pt>
                <c:pt idx="8522">
                  <c:v>#N/A</c:v>
                </c:pt>
                <c:pt idx="8523">
                  <c:v>#N/A</c:v>
                </c:pt>
                <c:pt idx="8524">
                  <c:v>#N/A</c:v>
                </c:pt>
                <c:pt idx="8525">
                  <c:v>#N/A</c:v>
                </c:pt>
                <c:pt idx="8526">
                  <c:v>#N/A</c:v>
                </c:pt>
                <c:pt idx="8527">
                  <c:v>#N/A</c:v>
                </c:pt>
                <c:pt idx="8528">
                  <c:v>#N/A</c:v>
                </c:pt>
                <c:pt idx="8529">
                  <c:v>#N/A</c:v>
                </c:pt>
                <c:pt idx="8530">
                  <c:v>#N/A</c:v>
                </c:pt>
                <c:pt idx="8531">
                  <c:v>#N/A</c:v>
                </c:pt>
                <c:pt idx="8532">
                  <c:v>#N/A</c:v>
                </c:pt>
                <c:pt idx="8533">
                  <c:v>#N/A</c:v>
                </c:pt>
                <c:pt idx="8534">
                  <c:v>#N/A</c:v>
                </c:pt>
                <c:pt idx="8535">
                  <c:v>#N/A</c:v>
                </c:pt>
                <c:pt idx="8536">
                  <c:v>#N/A</c:v>
                </c:pt>
                <c:pt idx="8537">
                  <c:v>#N/A</c:v>
                </c:pt>
                <c:pt idx="8538">
                  <c:v>#N/A</c:v>
                </c:pt>
                <c:pt idx="8539">
                  <c:v>#N/A</c:v>
                </c:pt>
                <c:pt idx="8540">
                  <c:v>#N/A</c:v>
                </c:pt>
                <c:pt idx="8541">
                  <c:v>#N/A</c:v>
                </c:pt>
                <c:pt idx="8542">
                  <c:v>#N/A</c:v>
                </c:pt>
                <c:pt idx="8543">
                  <c:v>#N/A</c:v>
                </c:pt>
                <c:pt idx="8544">
                  <c:v>#N/A</c:v>
                </c:pt>
                <c:pt idx="8545">
                  <c:v>#N/A</c:v>
                </c:pt>
                <c:pt idx="8546">
                  <c:v>#N/A</c:v>
                </c:pt>
                <c:pt idx="8547">
                  <c:v>#N/A</c:v>
                </c:pt>
                <c:pt idx="8548">
                  <c:v>#N/A</c:v>
                </c:pt>
                <c:pt idx="8549">
                  <c:v>#N/A</c:v>
                </c:pt>
                <c:pt idx="8550">
                  <c:v>#N/A</c:v>
                </c:pt>
                <c:pt idx="8551">
                  <c:v>#N/A</c:v>
                </c:pt>
                <c:pt idx="8552">
                  <c:v>#N/A</c:v>
                </c:pt>
                <c:pt idx="8553">
                  <c:v>#N/A</c:v>
                </c:pt>
                <c:pt idx="8554">
                  <c:v>#N/A</c:v>
                </c:pt>
                <c:pt idx="8555">
                  <c:v>#N/A</c:v>
                </c:pt>
                <c:pt idx="8556">
                  <c:v>#N/A</c:v>
                </c:pt>
                <c:pt idx="8557">
                  <c:v>#N/A</c:v>
                </c:pt>
                <c:pt idx="8558">
                  <c:v>#N/A</c:v>
                </c:pt>
                <c:pt idx="8559">
                  <c:v>#N/A</c:v>
                </c:pt>
                <c:pt idx="8560">
                  <c:v>#N/A</c:v>
                </c:pt>
                <c:pt idx="8561">
                  <c:v>#N/A</c:v>
                </c:pt>
                <c:pt idx="8562">
                  <c:v>#N/A</c:v>
                </c:pt>
                <c:pt idx="8563">
                  <c:v>#N/A</c:v>
                </c:pt>
                <c:pt idx="8564">
                  <c:v>#N/A</c:v>
                </c:pt>
                <c:pt idx="8565">
                  <c:v>#N/A</c:v>
                </c:pt>
                <c:pt idx="8566">
                  <c:v>#N/A</c:v>
                </c:pt>
                <c:pt idx="8567">
                  <c:v>#N/A</c:v>
                </c:pt>
                <c:pt idx="8568">
                  <c:v>#N/A</c:v>
                </c:pt>
                <c:pt idx="8569">
                  <c:v>#N/A</c:v>
                </c:pt>
                <c:pt idx="8570">
                  <c:v>#N/A</c:v>
                </c:pt>
                <c:pt idx="8571">
                  <c:v>#N/A</c:v>
                </c:pt>
                <c:pt idx="8572">
                  <c:v>#N/A</c:v>
                </c:pt>
                <c:pt idx="8573">
                  <c:v>#N/A</c:v>
                </c:pt>
                <c:pt idx="8574">
                  <c:v>#N/A</c:v>
                </c:pt>
                <c:pt idx="8575">
                  <c:v>#N/A</c:v>
                </c:pt>
                <c:pt idx="8576">
                  <c:v>#N/A</c:v>
                </c:pt>
                <c:pt idx="8577">
                  <c:v>#N/A</c:v>
                </c:pt>
                <c:pt idx="8578">
                  <c:v>#N/A</c:v>
                </c:pt>
                <c:pt idx="8579">
                  <c:v>#N/A</c:v>
                </c:pt>
                <c:pt idx="8580">
                  <c:v>#N/A</c:v>
                </c:pt>
                <c:pt idx="8581">
                  <c:v>#N/A</c:v>
                </c:pt>
                <c:pt idx="8582">
                  <c:v>#N/A</c:v>
                </c:pt>
                <c:pt idx="8583">
                  <c:v>#N/A</c:v>
                </c:pt>
                <c:pt idx="8584">
                  <c:v>#N/A</c:v>
                </c:pt>
                <c:pt idx="8585">
                  <c:v>#N/A</c:v>
                </c:pt>
                <c:pt idx="8586">
                  <c:v>#N/A</c:v>
                </c:pt>
                <c:pt idx="8587">
                  <c:v>#N/A</c:v>
                </c:pt>
                <c:pt idx="8588">
                  <c:v>#N/A</c:v>
                </c:pt>
                <c:pt idx="8589">
                  <c:v>#N/A</c:v>
                </c:pt>
                <c:pt idx="8590">
                  <c:v>#N/A</c:v>
                </c:pt>
                <c:pt idx="8591">
                  <c:v>#N/A</c:v>
                </c:pt>
                <c:pt idx="8592">
                  <c:v>#N/A</c:v>
                </c:pt>
                <c:pt idx="8593">
                  <c:v>#N/A</c:v>
                </c:pt>
                <c:pt idx="8594">
                  <c:v>#N/A</c:v>
                </c:pt>
                <c:pt idx="8595">
                  <c:v>#N/A</c:v>
                </c:pt>
                <c:pt idx="8596">
                  <c:v>#N/A</c:v>
                </c:pt>
                <c:pt idx="8597">
                  <c:v>#N/A</c:v>
                </c:pt>
                <c:pt idx="8598">
                  <c:v>#N/A</c:v>
                </c:pt>
                <c:pt idx="8599">
                  <c:v>#N/A</c:v>
                </c:pt>
                <c:pt idx="8600">
                  <c:v>#N/A</c:v>
                </c:pt>
                <c:pt idx="8601">
                  <c:v>#N/A</c:v>
                </c:pt>
                <c:pt idx="8602">
                  <c:v>#N/A</c:v>
                </c:pt>
                <c:pt idx="8603">
                  <c:v>#N/A</c:v>
                </c:pt>
                <c:pt idx="8604">
                  <c:v>#N/A</c:v>
                </c:pt>
                <c:pt idx="8605">
                  <c:v>#N/A</c:v>
                </c:pt>
                <c:pt idx="8606">
                  <c:v>#N/A</c:v>
                </c:pt>
                <c:pt idx="8607">
                  <c:v>#N/A</c:v>
                </c:pt>
                <c:pt idx="8608">
                  <c:v>#N/A</c:v>
                </c:pt>
                <c:pt idx="8609">
                  <c:v>#N/A</c:v>
                </c:pt>
                <c:pt idx="8610">
                  <c:v>#N/A</c:v>
                </c:pt>
                <c:pt idx="8611">
                  <c:v>#N/A</c:v>
                </c:pt>
                <c:pt idx="8612">
                  <c:v>#N/A</c:v>
                </c:pt>
                <c:pt idx="8613">
                  <c:v>#N/A</c:v>
                </c:pt>
                <c:pt idx="8614">
                  <c:v>#N/A</c:v>
                </c:pt>
                <c:pt idx="8615">
                  <c:v>#N/A</c:v>
                </c:pt>
                <c:pt idx="8616">
                  <c:v>#N/A</c:v>
                </c:pt>
                <c:pt idx="8617">
                  <c:v>#N/A</c:v>
                </c:pt>
                <c:pt idx="8618">
                  <c:v>#N/A</c:v>
                </c:pt>
                <c:pt idx="8619">
                  <c:v>#N/A</c:v>
                </c:pt>
                <c:pt idx="8620">
                  <c:v>#N/A</c:v>
                </c:pt>
                <c:pt idx="8621">
                  <c:v>#N/A</c:v>
                </c:pt>
                <c:pt idx="8622">
                  <c:v>#N/A</c:v>
                </c:pt>
                <c:pt idx="8623">
                  <c:v>#N/A</c:v>
                </c:pt>
                <c:pt idx="8624">
                  <c:v>#N/A</c:v>
                </c:pt>
                <c:pt idx="8625">
                  <c:v>#N/A</c:v>
                </c:pt>
                <c:pt idx="8626">
                  <c:v>#N/A</c:v>
                </c:pt>
                <c:pt idx="8627">
                  <c:v>#N/A</c:v>
                </c:pt>
                <c:pt idx="8628">
                  <c:v>#N/A</c:v>
                </c:pt>
                <c:pt idx="8629">
                  <c:v>#N/A</c:v>
                </c:pt>
                <c:pt idx="8630">
                  <c:v>#N/A</c:v>
                </c:pt>
                <c:pt idx="8631">
                  <c:v>#N/A</c:v>
                </c:pt>
                <c:pt idx="8632">
                  <c:v>#N/A</c:v>
                </c:pt>
                <c:pt idx="8633">
                  <c:v>#N/A</c:v>
                </c:pt>
                <c:pt idx="8634">
                  <c:v>#N/A</c:v>
                </c:pt>
                <c:pt idx="8635">
                  <c:v>#N/A</c:v>
                </c:pt>
                <c:pt idx="8636">
                  <c:v>#N/A</c:v>
                </c:pt>
                <c:pt idx="8637">
                  <c:v>#N/A</c:v>
                </c:pt>
                <c:pt idx="8638">
                  <c:v>#N/A</c:v>
                </c:pt>
                <c:pt idx="8639">
                  <c:v>#N/A</c:v>
                </c:pt>
                <c:pt idx="8640">
                  <c:v>#N/A</c:v>
                </c:pt>
                <c:pt idx="8641">
                  <c:v>#N/A</c:v>
                </c:pt>
                <c:pt idx="8642">
                  <c:v>#N/A</c:v>
                </c:pt>
                <c:pt idx="8643">
                  <c:v>#N/A</c:v>
                </c:pt>
                <c:pt idx="8644">
                  <c:v>#N/A</c:v>
                </c:pt>
                <c:pt idx="8645">
                  <c:v>#N/A</c:v>
                </c:pt>
                <c:pt idx="8646">
                  <c:v>#N/A</c:v>
                </c:pt>
                <c:pt idx="8647">
                  <c:v>#N/A</c:v>
                </c:pt>
                <c:pt idx="8648">
                  <c:v>#N/A</c:v>
                </c:pt>
                <c:pt idx="8649">
                  <c:v>#N/A</c:v>
                </c:pt>
                <c:pt idx="8650">
                  <c:v>#N/A</c:v>
                </c:pt>
                <c:pt idx="8651">
                  <c:v>#N/A</c:v>
                </c:pt>
                <c:pt idx="8652">
                  <c:v>#N/A</c:v>
                </c:pt>
                <c:pt idx="8653">
                  <c:v>#N/A</c:v>
                </c:pt>
                <c:pt idx="8654">
                  <c:v>#N/A</c:v>
                </c:pt>
                <c:pt idx="8655">
                  <c:v>#N/A</c:v>
                </c:pt>
                <c:pt idx="8656">
                  <c:v>#N/A</c:v>
                </c:pt>
                <c:pt idx="8657">
                  <c:v>#N/A</c:v>
                </c:pt>
                <c:pt idx="8658">
                  <c:v>#N/A</c:v>
                </c:pt>
                <c:pt idx="8659">
                  <c:v>#N/A</c:v>
                </c:pt>
                <c:pt idx="8660">
                  <c:v>#N/A</c:v>
                </c:pt>
                <c:pt idx="8661">
                  <c:v>#N/A</c:v>
                </c:pt>
                <c:pt idx="8662">
                  <c:v>#N/A</c:v>
                </c:pt>
                <c:pt idx="8663">
                  <c:v>#N/A</c:v>
                </c:pt>
                <c:pt idx="8664">
                  <c:v>#N/A</c:v>
                </c:pt>
                <c:pt idx="8665">
                  <c:v>#N/A</c:v>
                </c:pt>
                <c:pt idx="8666">
                  <c:v>#N/A</c:v>
                </c:pt>
                <c:pt idx="8667">
                  <c:v>#N/A</c:v>
                </c:pt>
                <c:pt idx="8668">
                  <c:v>#N/A</c:v>
                </c:pt>
                <c:pt idx="8669">
                  <c:v>#N/A</c:v>
                </c:pt>
                <c:pt idx="8670">
                  <c:v>#N/A</c:v>
                </c:pt>
                <c:pt idx="8671">
                  <c:v>#N/A</c:v>
                </c:pt>
                <c:pt idx="8672">
                  <c:v>#N/A</c:v>
                </c:pt>
                <c:pt idx="8673">
                  <c:v>#N/A</c:v>
                </c:pt>
                <c:pt idx="8674">
                  <c:v>#N/A</c:v>
                </c:pt>
                <c:pt idx="8675">
                  <c:v>#N/A</c:v>
                </c:pt>
                <c:pt idx="8676">
                  <c:v>#N/A</c:v>
                </c:pt>
                <c:pt idx="8677">
                  <c:v>#N/A</c:v>
                </c:pt>
                <c:pt idx="8678">
                  <c:v>#N/A</c:v>
                </c:pt>
                <c:pt idx="8679">
                  <c:v>#N/A</c:v>
                </c:pt>
                <c:pt idx="8680">
                  <c:v>#N/A</c:v>
                </c:pt>
                <c:pt idx="8681">
                  <c:v>#N/A</c:v>
                </c:pt>
                <c:pt idx="8682">
                  <c:v>#N/A</c:v>
                </c:pt>
                <c:pt idx="8683">
                  <c:v>#N/A</c:v>
                </c:pt>
                <c:pt idx="8684">
                  <c:v>#N/A</c:v>
                </c:pt>
                <c:pt idx="8685">
                  <c:v>#N/A</c:v>
                </c:pt>
                <c:pt idx="8686">
                  <c:v>#N/A</c:v>
                </c:pt>
                <c:pt idx="8687">
                  <c:v>#N/A</c:v>
                </c:pt>
                <c:pt idx="8688">
                  <c:v>#N/A</c:v>
                </c:pt>
                <c:pt idx="8689">
                  <c:v>#N/A</c:v>
                </c:pt>
                <c:pt idx="8690">
                  <c:v>#N/A</c:v>
                </c:pt>
                <c:pt idx="8691">
                  <c:v>#N/A</c:v>
                </c:pt>
                <c:pt idx="8692">
                  <c:v>#N/A</c:v>
                </c:pt>
                <c:pt idx="8693">
                  <c:v>#N/A</c:v>
                </c:pt>
                <c:pt idx="8694">
                  <c:v>#N/A</c:v>
                </c:pt>
                <c:pt idx="8695">
                  <c:v>#N/A</c:v>
                </c:pt>
                <c:pt idx="8696">
                  <c:v>#N/A</c:v>
                </c:pt>
                <c:pt idx="8697">
                  <c:v>#N/A</c:v>
                </c:pt>
                <c:pt idx="8698">
                  <c:v>#N/A</c:v>
                </c:pt>
                <c:pt idx="8699">
                  <c:v>#N/A</c:v>
                </c:pt>
                <c:pt idx="8700">
                  <c:v>#N/A</c:v>
                </c:pt>
                <c:pt idx="8701">
                  <c:v>#N/A</c:v>
                </c:pt>
                <c:pt idx="8702">
                  <c:v>#N/A</c:v>
                </c:pt>
                <c:pt idx="8703">
                  <c:v>#N/A</c:v>
                </c:pt>
                <c:pt idx="8704">
                  <c:v>#N/A</c:v>
                </c:pt>
                <c:pt idx="8705">
                  <c:v>#N/A</c:v>
                </c:pt>
                <c:pt idx="8706">
                  <c:v>#N/A</c:v>
                </c:pt>
                <c:pt idx="8707">
                  <c:v>#N/A</c:v>
                </c:pt>
                <c:pt idx="8708">
                  <c:v>#N/A</c:v>
                </c:pt>
                <c:pt idx="8709">
                  <c:v>#N/A</c:v>
                </c:pt>
                <c:pt idx="8710">
                  <c:v>#N/A</c:v>
                </c:pt>
                <c:pt idx="8711">
                  <c:v>#N/A</c:v>
                </c:pt>
                <c:pt idx="8712">
                  <c:v>#N/A</c:v>
                </c:pt>
                <c:pt idx="8713">
                  <c:v>#N/A</c:v>
                </c:pt>
                <c:pt idx="8714">
                  <c:v>#N/A</c:v>
                </c:pt>
                <c:pt idx="8715">
                  <c:v>#N/A</c:v>
                </c:pt>
                <c:pt idx="8716">
                  <c:v>#N/A</c:v>
                </c:pt>
                <c:pt idx="8717">
                  <c:v>#N/A</c:v>
                </c:pt>
                <c:pt idx="8718">
                  <c:v>#N/A</c:v>
                </c:pt>
                <c:pt idx="8719">
                  <c:v>#N/A</c:v>
                </c:pt>
                <c:pt idx="8720">
                  <c:v>#N/A</c:v>
                </c:pt>
                <c:pt idx="8721">
                  <c:v>#N/A</c:v>
                </c:pt>
                <c:pt idx="8722">
                  <c:v>#N/A</c:v>
                </c:pt>
                <c:pt idx="8723">
                  <c:v>#N/A</c:v>
                </c:pt>
                <c:pt idx="8724">
                  <c:v>#N/A</c:v>
                </c:pt>
                <c:pt idx="8725">
                  <c:v>#N/A</c:v>
                </c:pt>
                <c:pt idx="8726">
                  <c:v>#N/A</c:v>
                </c:pt>
                <c:pt idx="8727">
                  <c:v>#N/A</c:v>
                </c:pt>
                <c:pt idx="8728">
                  <c:v>#N/A</c:v>
                </c:pt>
                <c:pt idx="8729">
                  <c:v>#N/A</c:v>
                </c:pt>
                <c:pt idx="8730">
                  <c:v>#N/A</c:v>
                </c:pt>
                <c:pt idx="8731">
                  <c:v>#N/A</c:v>
                </c:pt>
                <c:pt idx="8732">
                  <c:v>#N/A</c:v>
                </c:pt>
                <c:pt idx="8733">
                  <c:v>#N/A</c:v>
                </c:pt>
                <c:pt idx="8734">
                  <c:v>#N/A</c:v>
                </c:pt>
                <c:pt idx="8735">
                  <c:v>#N/A</c:v>
                </c:pt>
                <c:pt idx="8736">
                  <c:v>#N/A</c:v>
                </c:pt>
                <c:pt idx="8737">
                  <c:v>#N/A</c:v>
                </c:pt>
                <c:pt idx="8738">
                  <c:v>#N/A</c:v>
                </c:pt>
                <c:pt idx="8739">
                  <c:v>#N/A</c:v>
                </c:pt>
                <c:pt idx="8740">
                  <c:v>#N/A</c:v>
                </c:pt>
                <c:pt idx="8741">
                  <c:v>#N/A</c:v>
                </c:pt>
                <c:pt idx="8742">
                  <c:v>#N/A</c:v>
                </c:pt>
                <c:pt idx="8743">
                  <c:v>#N/A</c:v>
                </c:pt>
                <c:pt idx="8744">
                  <c:v>#N/A</c:v>
                </c:pt>
                <c:pt idx="8745">
                  <c:v>#N/A</c:v>
                </c:pt>
                <c:pt idx="8746">
                  <c:v>#N/A</c:v>
                </c:pt>
                <c:pt idx="8747">
                  <c:v>#N/A</c:v>
                </c:pt>
                <c:pt idx="8748">
                  <c:v>#N/A</c:v>
                </c:pt>
                <c:pt idx="8749">
                  <c:v>#N/A</c:v>
                </c:pt>
                <c:pt idx="8750">
                  <c:v>#N/A</c:v>
                </c:pt>
                <c:pt idx="8751">
                  <c:v>#N/A</c:v>
                </c:pt>
                <c:pt idx="8752">
                  <c:v>#N/A</c:v>
                </c:pt>
                <c:pt idx="8753">
                  <c:v>#N/A</c:v>
                </c:pt>
                <c:pt idx="8754">
                  <c:v>#N/A</c:v>
                </c:pt>
                <c:pt idx="8755">
                  <c:v>#N/A</c:v>
                </c:pt>
                <c:pt idx="8756">
                  <c:v>#N/A</c:v>
                </c:pt>
                <c:pt idx="8757">
                  <c:v>#N/A</c:v>
                </c:pt>
                <c:pt idx="8758">
                  <c:v>#N/A</c:v>
                </c:pt>
                <c:pt idx="8759">
                  <c:v>#N/A</c:v>
                </c:pt>
                <c:pt idx="8760">
                  <c:v>#N/A</c:v>
                </c:pt>
                <c:pt idx="8761">
                  <c:v>#N/A</c:v>
                </c:pt>
                <c:pt idx="8762">
                  <c:v>#N/A</c:v>
                </c:pt>
                <c:pt idx="8763">
                  <c:v>#N/A</c:v>
                </c:pt>
                <c:pt idx="8764">
                  <c:v>#N/A</c:v>
                </c:pt>
                <c:pt idx="8765">
                  <c:v>#N/A</c:v>
                </c:pt>
                <c:pt idx="8766">
                  <c:v>#N/A</c:v>
                </c:pt>
                <c:pt idx="8767">
                  <c:v>#N/A</c:v>
                </c:pt>
                <c:pt idx="8768">
                  <c:v>#N/A</c:v>
                </c:pt>
                <c:pt idx="8769">
                  <c:v>#N/A</c:v>
                </c:pt>
                <c:pt idx="8770">
                  <c:v>#N/A</c:v>
                </c:pt>
                <c:pt idx="8771">
                  <c:v>#N/A</c:v>
                </c:pt>
                <c:pt idx="8772">
                  <c:v>#N/A</c:v>
                </c:pt>
                <c:pt idx="8773">
                  <c:v>#N/A</c:v>
                </c:pt>
                <c:pt idx="8774">
                  <c:v>#N/A</c:v>
                </c:pt>
                <c:pt idx="8775">
                  <c:v>#N/A</c:v>
                </c:pt>
                <c:pt idx="8776">
                  <c:v>#N/A</c:v>
                </c:pt>
                <c:pt idx="8777">
                  <c:v>#N/A</c:v>
                </c:pt>
                <c:pt idx="8778">
                  <c:v>#N/A</c:v>
                </c:pt>
                <c:pt idx="8779">
                  <c:v>#N/A</c:v>
                </c:pt>
                <c:pt idx="8780">
                  <c:v>#N/A</c:v>
                </c:pt>
                <c:pt idx="8781">
                  <c:v>#N/A</c:v>
                </c:pt>
                <c:pt idx="8782">
                  <c:v>#N/A</c:v>
                </c:pt>
                <c:pt idx="8783">
                  <c:v>#N/A</c:v>
                </c:pt>
                <c:pt idx="8784">
                  <c:v>#N/A</c:v>
                </c:pt>
                <c:pt idx="8785">
                  <c:v>#N/A</c:v>
                </c:pt>
                <c:pt idx="8786">
                  <c:v>#N/A</c:v>
                </c:pt>
                <c:pt idx="8787">
                  <c:v>#N/A</c:v>
                </c:pt>
                <c:pt idx="8788">
                  <c:v>#N/A</c:v>
                </c:pt>
                <c:pt idx="8789">
                  <c:v>#N/A</c:v>
                </c:pt>
                <c:pt idx="8790">
                  <c:v>#N/A</c:v>
                </c:pt>
                <c:pt idx="8791">
                  <c:v>#N/A</c:v>
                </c:pt>
                <c:pt idx="8792">
                  <c:v>#N/A</c:v>
                </c:pt>
                <c:pt idx="8793">
                  <c:v>#N/A</c:v>
                </c:pt>
                <c:pt idx="8794">
                  <c:v>#N/A</c:v>
                </c:pt>
                <c:pt idx="8795">
                  <c:v>#N/A</c:v>
                </c:pt>
                <c:pt idx="8796">
                  <c:v>#N/A</c:v>
                </c:pt>
                <c:pt idx="8797">
                  <c:v>#N/A</c:v>
                </c:pt>
                <c:pt idx="8798">
                  <c:v>#N/A</c:v>
                </c:pt>
                <c:pt idx="8799">
                  <c:v>#N/A</c:v>
                </c:pt>
                <c:pt idx="8800">
                  <c:v>#N/A</c:v>
                </c:pt>
                <c:pt idx="8801">
                  <c:v>#N/A</c:v>
                </c:pt>
                <c:pt idx="8802">
                  <c:v>#N/A</c:v>
                </c:pt>
                <c:pt idx="8803">
                  <c:v>#N/A</c:v>
                </c:pt>
                <c:pt idx="8804">
                  <c:v>#N/A</c:v>
                </c:pt>
                <c:pt idx="8805">
                  <c:v>#N/A</c:v>
                </c:pt>
                <c:pt idx="8806">
                  <c:v>#N/A</c:v>
                </c:pt>
                <c:pt idx="8807">
                  <c:v>#N/A</c:v>
                </c:pt>
                <c:pt idx="8808">
                  <c:v>#N/A</c:v>
                </c:pt>
                <c:pt idx="8809">
                  <c:v>#N/A</c:v>
                </c:pt>
                <c:pt idx="8810">
                  <c:v>#N/A</c:v>
                </c:pt>
                <c:pt idx="8811">
                  <c:v>#N/A</c:v>
                </c:pt>
                <c:pt idx="8812">
                  <c:v>#N/A</c:v>
                </c:pt>
                <c:pt idx="8813">
                  <c:v>#N/A</c:v>
                </c:pt>
                <c:pt idx="8814">
                  <c:v>#N/A</c:v>
                </c:pt>
                <c:pt idx="8815">
                  <c:v>#N/A</c:v>
                </c:pt>
                <c:pt idx="8816">
                  <c:v>#N/A</c:v>
                </c:pt>
                <c:pt idx="8817">
                  <c:v>#N/A</c:v>
                </c:pt>
                <c:pt idx="8818">
                  <c:v>#N/A</c:v>
                </c:pt>
                <c:pt idx="8819">
                  <c:v>#N/A</c:v>
                </c:pt>
                <c:pt idx="8820">
                  <c:v>#N/A</c:v>
                </c:pt>
                <c:pt idx="8821">
                  <c:v>#N/A</c:v>
                </c:pt>
                <c:pt idx="8822">
                  <c:v>#N/A</c:v>
                </c:pt>
                <c:pt idx="8823">
                  <c:v>#N/A</c:v>
                </c:pt>
                <c:pt idx="8824">
                  <c:v>#N/A</c:v>
                </c:pt>
                <c:pt idx="8825">
                  <c:v>#N/A</c:v>
                </c:pt>
                <c:pt idx="8826">
                  <c:v>#N/A</c:v>
                </c:pt>
                <c:pt idx="8827">
                  <c:v>#N/A</c:v>
                </c:pt>
                <c:pt idx="8828">
                  <c:v>#N/A</c:v>
                </c:pt>
                <c:pt idx="8829">
                  <c:v>#N/A</c:v>
                </c:pt>
                <c:pt idx="8830">
                  <c:v>#N/A</c:v>
                </c:pt>
                <c:pt idx="8831">
                  <c:v>#N/A</c:v>
                </c:pt>
                <c:pt idx="8832">
                  <c:v>#N/A</c:v>
                </c:pt>
                <c:pt idx="8833">
                  <c:v>#N/A</c:v>
                </c:pt>
                <c:pt idx="8834">
                  <c:v>#N/A</c:v>
                </c:pt>
                <c:pt idx="8835">
                  <c:v>#N/A</c:v>
                </c:pt>
                <c:pt idx="8836">
                  <c:v>#N/A</c:v>
                </c:pt>
                <c:pt idx="8837">
                  <c:v>#N/A</c:v>
                </c:pt>
                <c:pt idx="8838">
                  <c:v>#N/A</c:v>
                </c:pt>
                <c:pt idx="8839">
                  <c:v>#N/A</c:v>
                </c:pt>
                <c:pt idx="8840">
                  <c:v>#N/A</c:v>
                </c:pt>
                <c:pt idx="8841">
                  <c:v>#N/A</c:v>
                </c:pt>
                <c:pt idx="8842">
                  <c:v>#N/A</c:v>
                </c:pt>
                <c:pt idx="8843">
                  <c:v>#N/A</c:v>
                </c:pt>
                <c:pt idx="8844">
                  <c:v>#N/A</c:v>
                </c:pt>
                <c:pt idx="8845">
                  <c:v>#N/A</c:v>
                </c:pt>
                <c:pt idx="8846">
                  <c:v>#N/A</c:v>
                </c:pt>
                <c:pt idx="8847">
                  <c:v>#N/A</c:v>
                </c:pt>
                <c:pt idx="8848">
                  <c:v>#N/A</c:v>
                </c:pt>
                <c:pt idx="8849">
                  <c:v>#N/A</c:v>
                </c:pt>
                <c:pt idx="8850">
                  <c:v>#N/A</c:v>
                </c:pt>
                <c:pt idx="8851">
                  <c:v>#N/A</c:v>
                </c:pt>
                <c:pt idx="8852">
                  <c:v>#N/A</c:v>
                </c:pt>
                <c:pt idx="8853">
                  <c:v>#N/A</c:v>
                </c:pt>
                <c:pt idx="8854">
                  <c:v>#N/A</c:v>
                </c:pt>
                <c:pt idx="8855">
                  <c:v>#N/A</c:v>
                </c:pt>
                <c:pt idx="8856">
                  <c:v>#N/A</c:v>
                </c:pt>
                <c:pt idx="8857">
                  <c:v>#N/A</c:v>
                </c:pt>
                <c:pt idx="8858">
                  <c:v>#N/A</c:v>
                </c:pt>
                <c:pt idx="8859">
                  <c:v>#N/A</c:v>
                </c:pt>
                <c:pt idx="8860">
                  <c:v>#N/A</c:v>
                </c:pt>
                <c:pt idx="8861">
                  <c:v>#N/A</c:v>
                </c:pt>
                <c:pt idx="8862">
                  <c:v>#N/A</c:v>
                </c:pt>
                <c:pt idx="8863">
                  <c:v>#N/A</c:v>
                </c:pt>
                <c:pt idx="8864">
                  <c:v>#N/A</c:v>
                </c:pt>
                <c:pt idx="8865">
                  <c:v>#N/A</c:v>
                </c:pt>
                <c:pt idx="8866">
                  <c:v>#N/A</c:v>
                </c:pt>
                <c:pt idx="8867">
                  <c:v>#N/A</c:v>
                </c:pt>
                <c:pt idx="8868">
                  <c:v>#N/A</c:v>
                </c:pt>
                <c:pt idx="8869">
                  <c:v>#N/A</c:v>
                </c:pt>
                <c:pt idx="8870">
                  <c:v>#N/A</c:v>
                </c:pt>
                <c:pt idx="8871">
                  <c:v>#N/A</c:v>
                </c:pt>
                <c:pt idx="8872">
                  <c:v>#N/A</c:v>
                </c:pt>
                <c:pt idx="8873">
                  <c:v>#N/A</c:v>
                </c:pt>
                <c:pt idx="8874">
                  <c:v>#N/A</c:v>
                </c:pt>
                <c:pt idx="8875">
                  <c:v>#N/A</c:v>
                </c:pt>
                <c:pt idx="8876">
                  <c:v>#N/A</c:v>
                </c:pt>
                <c:pt idx="8877">
                  <c:v>#N/A</c:v>
                </c:pt>
                <c:pt idx="8878">
                  <c:v>#N/A</c:v>
                </c:pt>
                <c:pt idx="8879">
                  <c:v>#N/A</c:v>
                </c:pt>
                <c:pt idx="8880">
                  <c:v>#N/A</c:v>
                </c:pt>
                <c:pt idx="8881">
                  <c:v>#N/A</c:v>
                </c:pt>
                <c:pt idx="8882">
                  <c:v>#N/A</c:v>
                </c:pt>
                <c:pt idx="8883">
                  <c:v>#N/A</c:v>
                </c:pt>
                <c:pt idx="8884">
                  <c:v>#N/A</c:v>
                </c:pt>
                <c:pt idx="8885">
                  <c:v>#N/A</c:v>
                </c:pt>
                <c:pt idx="8886">
                  <c:v>#N/A</c:v>
                </c:pt>
                <c:pt idx="8887">
                  <c:v>#N/A</c:v>
                </c:pt>
                <c:pt idx="8888">
                  <c:v>#N/A</c:v>
                </c:pt>
                <c:pt idx="8889">
                  <c:v>#N/A</c:v>
                </c:pt>
                <c:pt idx="8890">
                  <c:v>#N/A</c:v>
                </c:pt>
                <c:pt idx="8891">
                  <c:v>#N/A</c:v>
                </c:pt>
                <c:pt idx="8892">
                  <c:v>#N/A</c:v>
                </c:pt>
                <c:pt idx="8893">
                  <c:v>#N/A</c:v>
                </c:pt>
                <c:pt idx="8894">
                  <c:v>#N/A</c:v>
                </c:pt>
                <c:pt idx="8895">
                  <c:v>#N/A</c:v>
                </c:pt>
                <c:pt idx="8896">
                  <c:v>#N/A</c:v>
                </c:pt>
                <c:pt idx="8897">
                  <c:v>#N/A</c:v>
                </c:pt>
                <c:pt idx="8898">
                  <c:v>#N/A</c:v>
                </c:pt>
                <c:pt idx="8899">
                  <c:v>#N/A</c:v>
                </c:pt>
                <c:pt idx="8900">
                  <c:v>#N/A</c:v>
                </c:pt>
                <c:pt idx="8901">
                  <c:v>#N/A</c:v>
                </c:pt>
                <c:pt idx="8902">
                  <c:v>#N/A</c:v>
                </c:pt>
                <c:pt idx="8903">
                  <c:v>#N/A</c:v>
                </c:pt>
                <c:pt idx="8904">
                  <c:v>#N/A</c:v>
                </c:pt>
                <c:pt idx="8905">
                  <c:v>#N/A</c:v>
                </c:pt>
                <c:pt idx="8906">
                  <c:v>#N/A</c:v>
                </c:pt>
                <c:pt idx="8907">
                  <c:v>#N/A</c:v>
                </c:pt>
                <c:pt idx="8908">
                  <c:v>#N/A</c:v>
                </c:pt>
                <c:pt idx="8909">
                  <c:v>#N/A</c:v>
                </c:pt>
                <c:pt idx="8910">
                  <c:v>#N/A</c:v>
                </c:pt>
                <c:pt idx="8911">
                  <c:v>#N/A</c:v>
                </c:pt>
                <c:pt idx="8912">
                  <c:v>#N/A</c:v>
                </c:pt>
                <c:pt idx="8913">
                  <c:v>#N/A</c:v>
                </c:pt>
                <c:pt idx="8914">
                  <c:v>#N/A</c:v>
                </c:pt>
                <c:pt idx="8915">
                  <c:v>#N/A</c:v>
                </c:pt>
                <c:pt idx="8916">
                  <c:v>#N/A</c:v>
                </c:pt>
                <c:pt idx="8917">
                  <c:v>#N/A</c:v>
                </c:pt>
                <c:pt idx="8918">
                  <c:v>#N/A</c:v>
                </c:pt>
                <c:pt idx="8919">
                  <c:v>#N/A</c:v>
                </c:pt>
                <c:pt idx="8920">
                  <c:v>#N/A</c:v>
                </c:pt>
                <c:pt idx="8921">
                  <c:v>#N/A</c:v>
                </c:pt>
                <c:pt idx="8922">
                  <c:v>#N/A</c:v>
                </c:pt>
                <c:pt idx="8923">
                  <c:v>#N/A</c:v>
                </c:pt>
                <c:pt idx="8924">
                  <c:v>#N/A</c:v>
                </c:pt>
                <c:pt idx="8925">
                  <c:v>#N/A</c:v>
                </c:pt>
                <c:pt idx="8926">
                  <c:v>#N/A</c:v>
                </c:pt>
                <c:pt idx="8927">
                  <c:v>#N/A</c:v>
                </c:pt>
                <c:pt idx="8928">
                  <c:v>#N/A</c:v>
                </c:pt>
                <c:pt idx="8929">
                  <c:v>#N/A</c:v>
                </c:pt>
                <c:pt idx="8930">
                  <c:v>#N/A</c:v>
                </c:pt>
                <c:pt idx="8931">
                  <c:v>#N/A</c:v>
                </c:pt>
                <c:pt idx="8932">
                  <c:v>#N/A</c:v>
                </c:pt>
                <c:pt idx="8933">
                  <c:v>#N/A</c:v>
                </c:pt>
                <c:pt idx="8934">
                  <c:v>#N/A</c:v>
                </c:pt>
                <c:pt idx="8935">
                  <c:v>#N/A</c:v>
                </c:pt>
                <c:pt idx="8936">
                  <c:v>#N/A</c:v>
                </c:pt>
                <c:pt idx="8937">
                  <c:v>#N/A</c:v>
                </c:pt>
                <c:pt idx="8938">
                  <c:v>#N/A</c:v>
                </c:pt>
                <c:pt idx="8939">
                  <c:v>#N/A</c:v>
                </c:pt>
                <c:pt idx="8940">
                  <c:v>#N/A</c:v>
                </c:pt>
                <c:pt idx="8941">
                  <c:v>#N/A</c:v>
                </c:pt>
                <c:pt idx="8942">
                  <c:v>#N/A</c:v>
                </c:pt>
                <c:pt idx="8943">
                  <c:v>#N/A</c:v>
                </c:pt>
                <c:pt idx="8944">
                  <c:v>#N/A</c:v>
                </c:pt>
                <c:pt idx="8945">
                  <c:v>#N/A</c:v>
                </c:pt>
                <c:pt idx="8946">
                  <c:v>#N/A</c:v>
                </c:pt>
                <c:pt idx="8947">
                  <c:v>#N/A</c:v>
                </c:pt>
                <c:pt idx="8948">
                  <c:v>#N/A</c:v>
                </c:pt>
                <c:pt idx="8949">
                  <c:v>#N/A</c:v>
                </c:pt>
                <c:pt idx="8950">
                  <c:v>#N/A</c:v>
                </c:pt>
                <c:pt idx="8951">
                  <c:v>#N/A</c:v>
                </c:pt>
                <c:pt idx="8952">
                  <c:v>#N/A</c:v>
                </c:pt>
                <c:pt idx="8953">
                  <c:v>#N/A</c:v>
                </c:pt>
                <c:pt idx="8954">
                  <c:v>#N/A</c:v>
                </c:pt>
                <c:pt idx="8955">
                  <c:v>#N/A</c:v>
                </c:pt>
                <c:pt idx="8956">
                  <c:v>#N/A</c:v>
                </c:pt>
                <c:pt idx="8957">
                  <c:v>#N/A</c:v>
                </c:pt>
                <c:pt idx="8958">
                  <c:v>#N/A</c:v>
                </c:pt>
                <c:pt idx="8959">
                  <c:v>#N/A</c:v>
                </c:pt>
                <c:pt idx="8960">
                  <c:v>#N/A</c:v>
                </c:pt>
                <c:pt idx="8961">
                  <c:v>#N/A</c:v>
                </c:pt>
                <c:pt idx="8962">
                  <c:v>#N/A</c:v>
                </c:pt>
                <c:pt idx="8963">
                  <c:v>#N/A</c:v>
                </c:pt>
                <c:pt idx="8964">
                  <c:v>#N/A</c:v>
                </c:pt>
                <c:pt idx="8965">
                  <c:v>#N/A</c:v>
                </c:pt>
                <c:pt idx="8966">
                  <c:v>#N/A</c:v>
                </c:pt>
                <c:pt idx="8967">
                  <c:v>#N/A</c:v>
                </c:pt>
                <c:pt idx="8968">
                  <c:v>#N/A</c:v>
                </c:pt>
                <c:pt idx="8969">
                  <c:v>#N/A</c:v>
                </c:pt>
                <c:pt idx="8970">
                  <c:v>#N/A</c:v>
                </c:pt>
                <c:pt idx="8971">
                  <c:v>#N/A</c:v>
                </c:pt>
                <c:pt idx="8972">
                  <c:v>#N/A</c:v>
                </c:pt>
                <c:pt idx="8973">
                  <c:v>#N/A</c:v>
                </c:pt>
                <c:pt idx="8974">
                  <c:v>#N/A</c:v>
                </c:pt>
                <c:pt idx="8975">
                  <c:v>#N/A</c:v>
                </c:pt>
                <c:pt idx="8976">
                  <c:v>#N/A</c:v>
                </c:pt>
                <c:pt idx="8977">
                  <c:v>#N/A</c:v>
                </c:pt>
                <c:pt idx="8978">
                  <c:v>#N/A</c:v>
                </c:pt>
                <c:pt idx="8979">
                  <c:v>#N/A</c:v>
                </c:pt>
                <c:pt idx="8980">
                  <c:v>#N/A</c:v>
                </c:pt>
                <c:pt idx="8981">
                  <c:v>#N/A</c:v>
                </c:pt>
                <c:pt idx="8982">
                  <c:v>#N/A</c:v>
                </c:pt>
                <c:pt idx="8983">
                  <c:v>#N/A</c:v>
                </c:pt>
                <c:pt idx="8984">
                  <c:v>#N/A</c:v>
                </c:pt>
                <c:pt idx="8985">
                  <c:v>#N/A</c:v>
                </c:pt>
                <c:pt idx="8986">
                  <c:v>#N/A</c:v>
                </c:pt>
                <c:pt idx="8987">
                  <c:v>#N/A</c:v>
                </c:pt>
                <c:pt idx="8988">
                  <c:v>#N/A</c:v>
                </c:pt>
                <c:pt idx="8989">
                  <c:v>#N/A</c:v>
                </c:pt>
                <c:pt idx="8990">
                  <c:v>#N/A</c:v>
                </c:pt>
                <c:pt idx="8991">
                  <c:v>#N/A</c:v>
                </c:pt>
                <c:pt idx="8992">
                  <c:v>#N/A</c:v>
                </c:pt>
                <c:pt idx="8993">
                  <c:v>#N/A</c:v>
                </c:pt>
                <c:pt idx="8994">
                  <c:v>#N/A</c:v>
                </c:pt>
                <c:pt idx="8995">
                  <c:v>#N/A</c:v>
                </c:pt>
                <c:pt idx="8996">
                  <c:v>#N/A</c:v>
                </c:pt>
                <c:pt idx="8997">
                  <c:v>#N/A</c:v>
                </c:pt>
                <c:pt idx="8998">
                  <c:v>#N/A</c:v>
                </c:pt>
                <c:pt idx="8999">
                  <c:v>#N/A</c:v>
                </c:pt>
                <c:pt idx="9000">
                  <c:v>#N/A</c:v>
                </c:pt>
                <c:pt idx="9001">
                  <c:v>#N/A</c:v>
                </c:pt>
                <c:pt idx="9002">
                  <c:v>#N/A</c:v>
                </c:pt>
                <c:pt idx="9003">
                  <c:v>#N/A</c:v>
                </c:pt>
                <c:pt idx="9004">
                  <c:v>#N/A</c:v>
                </c:pt>
                <c:pt idx="9005">
                  <c:v>#N/A</c:v>
                </c:pt>
                <c:pt idx="9006">
                  <c:v>#N/A</c:v>
                </c:pt>
                <c:pt idx="9007">
                  <c:v>#N/A</c:v>
                </c:pt>
                <c:pt idx="9008">
                  <c:v>#N/A</c:v>
                </c:pt>
                <c:pt idx="9009">
                  <c:v>#N/A</c:v>
                </c:pt>
                <c:pt idx="9010">
                  <c:v>#N/A</c:v>
                </c:pt>
                <c:pt idx="9011">
                  <c:v>#N/A</c:v>
                </c:pt>
                <c:pt idx="9012">
                  <c:v>#N/A</c:v>
                </c:pt>
                <c:pt idx="9013">
                  <c:v>#N/A</c:v>
                </c:pt>
                <c:pt idx="9014">
                  <c:v>#N/A</c:v>
                </c:pt>
                <c:pt idx="9015">
                  <c:v>#N/A</c:v>
                </c:pt>
                <c:pt idx="9016">
                  <c:v>#N/A</c:v>
                </c:pt>
                <c:pt idx="9017">
                  <c:v>#N/A</c:v>
                </c:pt>
                <c:pt idx="9018">
                  <c:v>#N/A</c:v>
                </c:pt>
                <c:pt idx="9019">
                  <c:v>#N/A</c:v>
                </c:pt>
                <c:pt idx="9020">
                  <c:v>#N/A</c:v>
                </c:pt>
                <c:pt idx="9021">
                  <c:v>#N/A</c:v>
                </c:pt>
                <c:pt idx="9022">
                  <c:v>#N/A</c:v>
                </c:pt>
                <c:pt idx="9023">
                  <c:v>#N/A</c:v>
                </c:pt>
                <c:pt idx="9024">
                  <c:v>#N/A</c:v>
                </c:pt>
                <c:pt idx="9025">
                  <c:v>#N/A</c:v>
                </c:pt>
                <c:pt idx="9026">
                  <c:v>#N/A</c:v>
                </c:pt>
                <c:pt idx="9027">
                  <c:v>#N/A</c:v>
                </c:pt>
                <c:pt idx="9028">
                  <c:v>#N/A</c:v>
                </c:pt>
                <c:pt idx="9029">
                  <c:v>#N/A</c:v>
                </c:pt>
                <c:pt idx="9030">
                  <c:v>#N/A</c:v>
                </c:pt>
                <c:pt idx="9031">
                  <c:v>#N/A</c:v>
                </c:pt>
                <c:pt idx="9032">
                  <c:v>#N/A</c:v>
                </c:pt>
                <c:pt idx="9033">
                  <c:v>#N/A</c:v>
                </c:pt>
                <c:pt idx="9034">
                  <c:v>#N/A</c:v>
                </c:pt>
                <c:pt idx="9035">
                  <c:v>#N/A</c:v>
                </c:pt>
                <c:pt idx="9036">
                  <c:v>#N/A</c:v>
                </c:pt>
                <c:pt idx="9037">
                  <c:v>#N/A</c:v>
                </c:pt>
                <c:pt idx="9038">
                  <c:v>#N/A</c:v>
                </c:pt>
                <c:pt idx="9039">
                  <c:v>#N/A</c:v>
                </c:pt>
                <c:pt idx="9040">
                  <c:v>#N/A</c:v>
                </c:pt>
                <c:pt idx="9041">
                  <c:v>#N/A</c:v>
                </c:pt>
                <c:pt idx="9042">
                  <c:v>#N/A</c:v>
                </c:pt>
                <c:pt idx="9043">
                  <c:v>#N/A</c:v>
                </c:pt>
                <c:pt idx="9044">
                  <c:v>#N/A</c:v>
                </c:pt>
                <c:pt idx="9045">
                  <c:v>#N/A</c:v>
                </c:pt>
                <c:pt idx="9046">
                  <c:v>#N/A</c:v>
                </c:pt>
                <c:pt idx="9047">
                  <c:v>#N/A</c:v>
                </c:pt>
                <c:pt idx="9048">
                  <c:v>#N/A</c:v>
                </c:pt>
                <c:pt idx="9049">
                  <c:v>#N/A</c:v>
                </c:pt>
                <c:pt idx="9050">
                  <c:v>#N/A</c:v>
                </c:pt>
                <c:pt idx="9051">
                  <c:v>#N/A</c:v>
                </c:pt>
                <c:pt idx="9052">
                  <c:v>#N/A</c:v>
                </c:pt>
                <c:pt idx="9053">
                  <c:v>#N/A</c:v>
                </c:pt>
                <c:pt idx="9054">
                  <c:v>#N/A</c:v>
                </c:pt>
                <c:pt idx="9055">
                  <c:v>#N/A</c:v>
                </c:pt>
                <c:pt idx="9056">
                  <c:v>#N/A</c:v>
                </c:pt>
                <c:pt idx="9057">
                  <c:v>#N/A</c:v>
                </c:pt>
                <c:pt idx="9058">
                  <c:v>#N/A</c:v>
                </c:pt>
                <c:pt idx="9059">
                  <c:v>#N/A</c:v>
                </c:pt>
                <c:pt idx="9060">
                  <c:v>#N/A</c:v>
                </c:pt>
                <c:pt idx="9061">
                  <c:v>#N/A</c:v>
                </c:pt>
                <c:pt idx="9062">
                  <c:v>#N/A</c:v>
                </c:pt>
                <c:pt idx="9063">
                  <c:v>#N/A</c:v>
                </c:pt>
                <c:pt idx="9064">
                  <c:v>#N/A</c:v>
                </c:pt>
                <c:pt idx="9065">
                  <c:v>#N/A</c:v>
                </c:pt>
                <c:pt idx="9066">
                  <c:v>#N/A</c:v>
                </c:pt>
                <c:pt idx="9067">
                  <c:v>#N/A</c:v>
                </c:pt>
                <c:pt idx="9068">
                  <c:v>#N/A</c:v>
                </c:pt>
                <c:pt idx="9069">
                  <c:v>#N/A</c:v>
                </c:pt>
                <c:pt idx="9070">
                  <c:v>#N/A</c:v>
                </c:pt>
                <c:pt idx="9071">
                  <c:v>#N/A</c:v>
                </c:pt>
                <c:pt idx="9072">
                  <c:v>#N/A</c:v>
                </c:pt>
                <c:pt idx="9073">
                  <c:v>#N/A</c:v>
                </c:pt>
                <c:pt idx="9074">
                  <c:v>#N/A</c:v>
                </c:pt>
                <c:pt idx="9075">
                  <c:v>#N/A</c:v>
                </c:pt>
                <c:pt idx="9076">
                  <c:v>#N/A</c:v>
                </c:pt>
                <c:pt idx="9077">
                  <c:v>#N/A</c:v>
                </c:pt>
                <c:pt idx="9078">
                  <c:v>#N/A</c:v>
                </c:pt>
                <c:pt idx="9079">
                  <c:v>#N/A</c:v>
                </c:pt>
                <c:pt idx="9080">
                  <c:v>#N/A</c:v>
                </c:pt>
                <c:pt idx="9081">
                  <c:v>#N/A</c:v>
                </c:pt>
                <c:pt idx="9082">
                  <c:v>#N/A</c:v>
                </c:pt>
                <c:pt idx="9083">
                  <c:v>#N/A</c:v>
                </c:pt>
                <c:pt idx="9084">
                  <c:v>#N/A</c:v>
                </c:pt>
                <c:pt idx="9085">
                  <c:v>#N/A</c:v>
                </c:pt>
                <c:pt idx="9086">
                  <c:v>#N/A</c:v>
                </c:pt>
                <c:pt idx="9087">
                  <c:v>#N/A</c:v>
                </c:pt>
                <c:pt idx="9088">
                  <c:v>#N/A</c:v>
                </c:pt>
                <c:pt idx="9089">
                  <c:v>#N/A</c:v>
                </c:pt>
                <c:pt idx="9090">
                  <c:v>#N/A</c:v>
                </c:pt>
                <c:pt idx="9091">
                  <c:v>#N/A</c:v>
                </c:pt>
                <c:pt idx="9092">
                  <c:v>#N/A</c:v>
                </c:pt>
                <c:pt idx="9093">
                  <c:v>#N/A</c:v>
                </c:pt>
                <c:pt idx="9094">
                  <c:v>#N/A</c:v>
                </c:pt>
                <c:pt idx="9095">
                  <c:v>#N/A</c:v>
                </c:pt>
                <c:pt idx="9096">
                  <c:v>#N/A</c:v>
                </c:pt>
                <c:pt idx="9097">
                  <c:v>#N/A</c:v>
                </c:pt>
                <c:pt idx="9098">
                  <c:v>#N/A</c:v>
                </c:pt>
                <c:pt idx="9099">
                  <c:v>#N/A</c:v>
                </c:pt>
                <c:pt idx="9100">
                  <c:v>#N/A</c:v>
                </c:pt>
                <c:pt idx="9101">
                  <c:v>#N/A</c:v>
                </c:pt>
                <c:pt idx="9102">
                  <c:v>#N/A</c:v>
                </c:pt>
                <c:pt idx="9103">
                  <c:v>#N/A</c:v>
                </c:pt>
                <c:pt idx="9104">
                  <c:v>#N/A</c:v>
                </c:pt>
                <c:pt idx="9105">
                  <c:v>#N/A</c:v>
                </c:pt>
                <c:pt idx="9106">
                  <c:v>#N/A</c:v>
                </c:pt>
                <c:pt idx="9107">
                  <c:v>#N/A</c:v>
                </c:pt>
                <c:pt idx="9108">
                  <c:v>#N/A</c:v>
                </c:pt>
                <c:pt idx="9109">
                  <c:v>#N/A</c:v>
                </c:pt>
                <c:pt idx="9110">
                  <c:v>#N/A</c:v>
                </c:pt>
                <c:pt idx="9111">
                  <c:v>#N/A</c:v>
                </c:pt>
                <c:pt idx="9112">
                  <c:v>#N/A</c:v>
                </c:pt>
                <c:pt idx="9113">
                  <c:v>#N/A</c:v>
                </c:pt>
                <c:pt idx="9114">
                  <c:v>#N/A</c:v>
                </c:pt>
                <c:pt idx="9115">
                  <c:v>#N/A</c:v>
                </c:pt>
                <c:pt idx="9116">
                  <c:v>#N/A</c:v>
                </c:pt>
                <c:pt idx="9117">
                  <c:v>#N/A</c:v>
                </c:pt>
                <c:pt idx="9118">
                  <c:v>#N/A</c:v>
                </c:pt>
                <c:pt idx="9119">
                  <c:v>#N/A</c:v>
                </c:pt>
                <c:pt idx="9120">
                  <c:v>#N/A</c:v>
                </c:pt>
                <c:pt idx="9121">
                  <c:v>#N/A</c:v>
                </c:pt>
                <c:pt idx="9122">
                  <c:v>#N/A</c:v>
                </c:pt>
                <c:pt idx="9123">
                  <c:v>#N/A</c:v>
                </c:pt>
                <c:pt idx="9124">
                  <c:v>#N/A</c:v>
                </c:pt>
                <c:pt idx="9125">
                  <c:v>#N/A</c:v>
                </c:pt>
                <c:pt idx="9126">
                  <c:v>#N/A</c:v>
                </c:pt>
                <c:pt idx="9127">
                  <c:v>#N/A</c:v>
                </c:pt>
                <c:pt idx="9128">
                  <c:v>#N/A</c:v>
                </c:pt>
                <c:pt idx="9129">
                  <c:v>#N/A</c:v>
                </c:pt>
                <c:pt idx="9130">
                  <c:v>#N/A</c:v>
                </c:pt>
                <c:pt idx="9131">
                  <c:v>#N/A</c:v>
                </c:pt>
                <c:pt idx="9132">
                  <c:v>#N/A</c:v>
                </c:pt>
                <c:pt idx="9133">
                  <c:v>#N/A</c:v>
                </c:pt>
                <c:pt idx="9134">
                  <c:v>#N/A</c:v>
                </c:pt>
                <c:pt idx="9135">
                  <c:v>#N/A</c:v>
                </c:pt>
                <c:pt idx="9136">
                  <c:v>#N/A</c:v>
                </c:pt>
                <c:pt idx="9137">
                  <c:v>#N/A</c:v>
                </c:pt>
                <c:pt idx="9138">
                  <c:v>#N/A</c:v>
                </c:pt>
                <c:pt idx="9139">
                  <c:v>#N/A</c:v>
                </c:pt>
                <c:pt idx="9140">
                  <c:v>#N/A</c:v>
                </c:pt>
                <c:pt idx="9141">
                  <c:v>#N/A</c:v>
                </c:pt>
                <c:pt idx="9142">
                  <c:v>#N/A</c:v>
                </c:pt>
                <c:pt idx="9143">
                  <c:v>#N/A</c:v>
                </c:pt>
                <c:pt idx="9144">
                  <c:v>#N/A</c:v>
                </c:pt>
                <c:pt idx="9145">
                  <c:v>#N/A</c:v>
                </c:pt>
                <c:pt idx="9146">
                  <c:v>#N/A</c:v>
                </c:pt>
                <c:pt idx="9147">
                  <c:v>#N/A</c:v>
                </c:pt>
                <c:pt idx="9148">
                  <c:v>#N/A</c:v>
                </c:pt>
                <c:pt idx="9149">
                  <c:v>#N/A</c:v>
                </c:pt>
                <c:pt idx="9150">
                  <c:v>#N/A</c:v>
                </c:pt>
                <c:pt idx="9151">
                  <c:v>#N/A</c:v>
                </c:pt>
                <c:pt idx="9152">
                  <c:v>#N/A</c:v>
                </c:pt>
                <c:pt idx="9153">
                  <c:v>#N/A</c:v>
                </c:pt>
                <c:pt idx="9154">
                  <c:v>#N/A</c:v>
                </c:pt>
                <c:pt idx="9155">
                  <c:v>#N/A</c:v>
                </c:pt>
                <c:pt idx="9156">
                  <c:v>#N/A</c:v>
                </c:pt>
                <c:pt idx="9157">
                  <c:v>#N/A</c:v>
                </c:pt>
                <c:pt idx="9158">
                  <c:v>#N/A</c:v>
                </c:pt>
                <c:pt idx="9159">
                  <c:v>#N/A</c:v>
                </c:pt>
                <c:pt idx="9160">
                  <c:v>#N/A</c:v>
                </c:pt>
                <c:pt idx="9161">
                  <c:v>#N/A</c:v>
                </c:pt>
                <c:pt idx="9162">
                  <c:v>#N/A</c:v>
                </c:pt>
                <c:pt idx="9163">
                  <c:v>#N/A</c:v>
                </c:pt>
                <c:pt idx="9164">
                  <c:v>#N/A</c:v>
                </c:pt>
                <c:pt idx="9165">
                  <c:v>#N/A</c:v>
                </c:pt>
                <c:pt idx="9166">
                  <c:v>#N/A</c:v>
                </c:pt>
                <c:pt idx="9167">
                  <c:v>#N/A</c:v>
                </c:pt>
                <c:pt idx="9168">
                  <c:v>#N/A</c:v>
                </c:pt>
                <c:pt idx="9169">
                  <c:v>#N/A</c:v>
                </c:pt>
                <c:pt idx="9170">
                  <c:v>#N/A</c:v>
                </c:pt>
                <c:pt idx="9171">
                  <c:v>#N/A</c:v>
                </c:pt>
                <c:pt idx="9172">
                  <c:v>#N/A</c:v>
                </c:pt>
                <c:pt idx="9173">
                  <c:v>#N/A</c:v>
                </c:pt>
                <c:pt idx="9174">
                  <c:v>#N/A</c:v>
                </c:pt>
                <c:pt idx="9175">
                  <c:v>#N/A</c:v>
                </c:pt>
                <c:pt idx="9176">
                  <c:v>#N/A</c:v>
                </c:pt>
                <c:pt idx="9177">
                  <c:v>#N/A</c:v>
                </c:pt>
                <c:pt idx="9178">
                  <c:v>#N/A</c:v>
                </c:pt>
                <c:pt idx="9179">
                  <c:v>#N/A</c:v>
                </c:pt>
                <c:pt idx="9180">
                  <c:v>#N/A</c:v>
                </c:pt>
                <c:pt idx="9181">
                  <c:v>#N/A</c:v>
                </c:pt>
                <c:pt idx="9182">
                  <c:v>#N/A</c:v>
                </c:pt>
                <c:pt idx="9183">
                  <c:v>#N/A</c:v>
                </c:pt>
                <c:pt idx="9184">
                  <c:v>#N/A</c:v>
                </c:pt>
                <c:pt idx="9185">
                  <c:v>#N/A</c:v>
                </c:pt>
                <c:pt idx="9186">
                  <c:v>#N/A</c:v>
                </c:pt>
                <c:pt idx="9187">
                  <c:v>#N/A</c:v>
                </c:pt>
                <c:pt idx="9188">
                  <c:v>#N/A</c:v>
                </c:pt>
                <c:pt idx="9189">
                  <c:v>#N/A</c:v>
                </c:pt>
                <c:pt idx="9190">
                  <c:v>#N/A</c:v>
                </c:pt>
                <c:pt idx="9191">
                  <c:v>#N/A</c:v>
                </c:pt>
                <c:pt idx="9192">
                  <c:v>#N/A</c:v>
                </c:pt>
                <c:pt idx="9193">
                  <c:v>#N/A</c:v>
                </c:pt>
                <c:pt idx="9194">
                  <c:v>#N/A</c:v>
                </c:pt>
                <c:pt idx="9195">
                  <c:v>#N/A</c:v>
                </c:pt>
                <c:pt idx="9196">
                  <c:v>#N/A</c:v>
                </c:pt>
                <c:pt idx="9197">
                  <c:v>#N/A</c:v>
                </c:pt>
                <c:pt idx="9198">
                  <c:v>#N/A</c:v>
                </c:pt>
                <c:pt idx="9199">
                  <c:v>#N/A</c:v>
                </c:pt>
                <c:pt idx="9200">
                  <c:v>#N/A</c:v>
                </c:pt>
                <c:pt idx="9201">
                  <c:v>#N/A</c:v>
                </c:pt>
                <c:pt idx="9202">
                  <c:v>#N/A</c:v>
                </c:pt>
                <c:pt idx="9203">
                  <c:v>#N/A</c:v>
                </c:pt>
                <c:pt idx="9204">
                  <c:v>#N/A</c:v>
                </c:pt>
                <c:pt idx="9205">
                  <c:v>#N/A</c:v>
                </c:pt>
                <c:pt idx="9206">
                  <c:v>#N/A</c:v>
                </c:pt>
                <c:pt idx="9207">
                  <c:v>#N/A</c:v>
                </c:pt>
                <c:pt idx="9208">
                  <c:v>#N/A</c:v>
                </c:pt>
                <c:pt idx="9209">
                  <c:v>#N/A</c:v>
                </c:pt>
                <c:pt idx="9210">
                  <c:v>#N/A</c:v>
                </c:pt>
                <c:pt idx="9211">
                  <c:v>#N/A</c:v>
                </c:pt>
                <c:pt idx="9212">
                  <c:v>#N/A</c:v>
                </c:pt>
                <c:pt idx="9213">
                  <c:v>#N/A</c:v>
                </c:pt>
                <c:pt idx="9214">
                  <c:v>#N/A</c:v>
                </c:pt>
                <c:pt idx="9215">
                  <c:v>#N/A</c:v>
                </c:pt>
                <c:pt idx="9216">
                  <c:v>#N/A</c:v>
                </c:pt>
                <c:pt idx="9217">
                  <c:v>#N/A</c:v>
                </c:pt>
                <c:pt idx="9218">
                  <c:v>#N/A</c:v>
                </c:pt>
                <c:pt idx="9219">
                  <c:v>#N/A</c:v>
                </c:pt>
                <c:pt idx="9220">
                  <c:v>#N/A</c:v>
                </c:pt>
                <c:pt idx="9221">
                  <c:v>#N/A</c:v>
                </c:pt>
                <c:pt idx="9222">
                  <c:v>#N/A</c:v>
                </c:pt>
                <c:pt idx="9223">
                  <c:v>#N/A</c:v>
                </c:pt>
                <c:pt idx="9224">
                  <c:v>#N/A</c:v>
                </c:pt>
                <c:pt idx="9225">
                  <c:v>#N/A</c:v>
                </c:pt>
                <c:pt idx="9226">
                  <c:v>#N/A</c:v>
                </c:pt>
                <c:pt idx="9227">
                  <c:v>#N/A</c:v>
                </c:pt>
                <c:pt idx="9228">
                  <c:v>#N/A</c:v>
                </c:pt>
                <c:pt idx="9229">
                  <c:v>#N/A</c:v>
                </c:pt>
                <c:pt idx="9230">
                  <c:v>#N/A</c:v>
                </c:pt>
                <c:pt idx="9231">
                  <c:v>#N/A</c:v>
                </c:pt>
                <c:pt idx="9232">
                  <c:v>#N/A</c:v>
                </c:pt>
                <c:pt idx="9233">
                  <c:v>#N/A</c:v>
                </c:pt>
                <c:pt idx="9234">
                  <c:v>#N/A</c:v>
                </c:pt>
                <c:pt idx="9235">
                  <c:v>#N/A</c:v>
                </c:pt>
                <c:pt idx="9236">
                  <c:v>#N/A</c:v>
                </c:pt>
                <c:pt idx="9237">
                  <c:v>#N/A</c:v>
                </c:pt>
                <c:pt idx="9238">
                  <c:v>#N/A</c:v>
                </c:pt>
                <c:pt idx="9239">
                  <c:v>#N/A</c:v>
                </c:pt>
                <c:pt idx="9240">
                  <c:v>#N/A</c:v>
                </c:pt>
                <c:pt idx="9241">
                  <c:v>#N/A</c:v>
                </c:pt>
                <c:pt idx="9242">
                  <c:v>#N/A</c:v>
                </c:pt>
                <c:pt idx="9243">
                  <c:v>#N/A</c:v>
                </c:pt>
                <c:pt idx="9244">
                  <c:v>#N/A</c:v>
                </c:pt>
                <c:pt idx="9245">
                  <c:v>#N/A</c:v>
                </c:pt>
                <c:pt idx="9246">
                  <c:v>#N/A</c:v>
                </c:pt>
                <c:pt idx="9247">
                  <c:v>#N/A</c:v>
                </c:pt>
                <c:pt idx="9248">
                  <c:v>#N/A</c:v>
                </c:pt>
                <c:pt idx="9249">
                  <c:v>#N/A</c:v>
                </c:pt>
                <c:pt idx="9250">
                  <c:v>#N/A</c:v>
                </c:pt>
                <c:pt idx="9251">
                  <c:v>#N/A</c:v>
                </c:pt>
                <c:pt idx="9252">
                  <c:v>#N/A</c:v>
                </c:pt>
                <c:pt idx="9253">
                  <c:v>#N/A</c:v>
                </c:pt>
                <c:pt idx="9254">
                  <c:v>#N/A</c:v>
                </c:pt>
                <c:pt idx="9255">
                  <c:v>#N/A</c:v>
                </c:pt>
                <c:pt idx="9256">
                  <c:v>#N/A</c:v>
                </c:pt>
                <c:pt idx="9257">
                  <c:v>#N/A</c:v>
                </c:pt>
                <c:pt idx="9258">
                  <c:v>#N/A</c:v>
                </c:pt>
                <c:pt idx="9259">
                  <c:v>#N/A</c:v>
                </c:pt>
                <c:pt idx="9260">
                  <c:v>#N/A</c:v>
                </c:pt>
                <c:pt idx="9261">
                  <c:v>#N/A</c:v>
                </c:pt>
                <c:pt idx="9262">
                  <c:v>#N/A</c:v>
                </c:pt>
                <c:pt idx="9263">
                  <c:v>#N/A</c:v>
                </c:pt>
                <c:pt idx="9264">
                  <c:v>#N/A</c:v>
                </c:pt>
                <c:pt idx="9265">
                  <c:v>#N/A</c:v>
                </c:pt>
                <c:pt idx="9266">
                  <c:v>#N/A</c:v>
                </c:pt>
                <c:pt idx="9267">
                  <c:v>#N/A</c:v>
                </c:pt>
                <c:pt idx="9268">
                  <c:v>#N/A</c:v>
                </c:pt>
                <c:pt idx="9269">
                  <c:v>#N/A</c:v>
                </c:pt>
                <c:pt idx="9270">
                  <c:v>#N/A</c:v>
                </c:pt>
                <c:pt idx="9271">
                  <c:v>#N/A</c:v>
                </c:pt>
                <c:pt idx="9272">
                  <c:v>#N/A</c:v>
                </c:pt>
                <c:pt idx="9273">
                  <c:v>#N/A</c:v>
                </c:pt>
                <c:pt idx="9274">
                  <c:v>#N/A</c:v>
                </c:pt>
                <c:pt idx="9275">
                  <c:v>#N/A</c:v>
                </c:pt>
                <c:pt idx="9276">
                  <c:v>#N/A</c:v>
                </c:pt>
                <c:pt idx="9277">
                  <c:v>#N/A</c:v>
                </c:pt>
                <c:pt idx="9278">
                  <c:v>#N/A</c:v>
                </c:pt>
                <c:pt idx="9279">
                  <c:v>#N/A</c:v>
                </c:pt>
                <c:pt idx="9280">
                  <c:v>#N/A</c:v>
                </c:pt>
                <c:pt idx="9281">
                  <c:v>#N/A</c:v>
                </c:pt>
                <c:pt idx="9282">
                  <c:v>#N/A</c:v>
                </c:pt>
                <c:pt idx="9283">
                  <c:v>#N/A</c:v>
                </c:pt>
                <c:pt idx="9284">
                  <c:v>#N/A</c:v>
                </c:pt>
                <c:pt idx="9285">
                  <c:v>#N/A</c:v>
                </c:pt>
                <c:pt idx="9286">
                  <c:v>#N/A</c:v>
                </c:pt>
                <c:pt idx="9287">
                  <c:v>#N/A</c:v>
                </c:pt>
                <c:pt idx="9288">
                  <c:v>#N/A</c:v>
                </c:pt>
                <c:pt idx="9289">
                  <c:v>#N/A</c:v>
                </c:pt>
                <c:pt idx="9290">
                  <c:v>#N/A</c:v>
                </c:pt>
                <c:pt idx="9291">
                  <c:v>#N/A</c:v>
                </c:pt>
                <c:pt idx="9292">
                  <c:v>#N/A</c:v>
                </c:pt>
                <c:pt idx="9293">
                  <c:v>#N/A</c:v>
                </c:pt>
                <c:pt idx="9294">
                  <c:v>#N/A</c:v>
                </c:pt>
                <c:pt idx="9295">
                  <c:v>#N/A</c:v>
                </c:pt>
                <c:pt idx="9296">
                  <c:v>#N/A</c:v>
                </c:pt>
                <c:pt idx="9297">
                  <c:v>#N/A</c:v>
                </c:pt>
                <c:pt idx="9298">
                  <c:v>#N/A</c:v>
                </c:pt>
                <c:pt idx="9299">
                  <c:v>#N/A</c:v>
                </c:pt>
                <c:pt idx="9300">
                  <c:v>#N/A</c:v>
                </c:pt>
                <c:pt idx="9301">
                  <c:v>#N/A</c:v>
                </c:pt>
                <c:pt idx="9302">
                  <c:v>#N/A</c:v>
                </c:pt>
                <c:pt idx="9303">
                  <c:v>#N/A</c:v>
                </c:pt>
                <c:pt idx="9304">
                  <c:v>#N/A</c:v>
                </c:pt>
                <c:pt idx="9305">
                  <c:v>#N/A</c:v>
                </c:pt>
                <c:pt idx="9306">
                  <c:v>#N/A</c:v>
                </c:pt>
                <c:pt idx="9307">
                  <c:v>#N/A</c:v>
                </c:pt>
                <c:pt idx="9308">
                  <c:v>#N/A</c:v>
                </c:pt>
                <c:pt idx="9309">
                  <c:v>#N/A</c:v>
                </c:pt>
                <c:pt idx="9310">
                  <c:v>#N/A</c:v>
                </c:pt>
                <c:pt idx="9311">
                  <c:v>#N/A</c:v>
                </c:pt>
                <c:pt idx="9312">
                  <c:v>#N/A</c:v>
                </c:pt>
                <c:pt idx="9313">
                  <c:v>#N/A</c:v>
                </c:pt>
                <c:pt idx="9314">
                  <c:v>#N/A</c:v>
                </c:pt>
                <c:pt idx="9315">
                  <c:v>#N/A</c:v>
                </c:pt>
                <c:pt idx="9316">
                  <c:v>#N/A</c:v>
                </c:pt>
                <c:pt idx="9317">
                  <c:v>#N/A</c:v>
                </c:pt>
                <c:pt idx="9318">
                  <c:v>#N/A</c:v>
                </c:pt>
                <c:pt idx="9319">
                  <c:v>#N/A</c:v>
                </c:pt>
                <c:pt idx="9320">
                  <c:v>#N/A</c:v>
                </c:pt>
                <c:pt idx="9321">
                  <c:v>#N/A</c:v>
                </c:pt>
                <c:pt idx="9322">
                  <c:v>#N/A</c:v>
                </c:pt>
                <c:pt idx="9323">
                  <c:v>#N/A</c:v>
                </c:pt>
                <c:pt idx="9324">
                  <c:v>#N/A</c:v>
                </c:pt>
                <c:pt idx="9325">
                  <c:v>#N/A</c:v>
                </c:pt>
                <c:pt idx="9326">
                  <c:v>#N/A</c:v>
                </c:pt>
                <c:pt idx="9327">
                  <c:v>#N/A</c:v>
                </c:pt>
                <c:pt idx="9328">
                  <c:v>#N/A</c:v>
                </c:pt>
                <c:pt idx="9329">
                  <c:v>#N/A</c:v>
                </c:pt>
                <c:pt idx="9330">
                  <c:v>#N/A</c:v>
                </c:pt>
                <c:pt idx="9331">
                  <c:v>#N/A</c:v>
                </c:pt>
                <c:pt idx="9332">
                  <c:v>#N/A</c:v>
                </c:pt>
                <c:pt idx="9333">
                  <c:v>#N/A</c:v>
                </c:pt>
                <c:pt idx="9334">
                  <c:v>#N/A</c:v>
                </c:pt>
                <c:pt idx="9335">
                  <c:v>#N/A</c:v>
                </c:pt>
                <c:pt idx="9336">
                  <c:v>#N/A</c:v>
                </c:pt>
                <c:pt idx="9337">
                  <c:v>#N/A</c:v>
                </c:pt>
                <c:pt idx="9338">
                  <c:v>#N/A</c:v>
                </c:pt>
                <c:pt idx="9339">
                  <c:v>#N/A</c:v>
                </c:pt>
                <c:pt idx="9340">
                  <c:v>#N/A</c:v>
                </c:pt>
                <c:pt idx="9341">
                  <c:v>#N/A</c:v>
                </c:pt>
                <c:pt idx="9342">
                  <c:v>#N/A</c:v>
                </c:pt>
                <c:pt idx="9343">
                  <c:v>#N/A</c:v>
                </c:pt>
                <c:pt idx="9344">
                  <c:v>#N/A</c:v>
                </c:pt>
                <c:pt idx="9345">
                  <c:v>#N/A</c:v>
                </c:pt>
                <c:pt idx="9346">
                  <c:v>#N/A</c:v>
                </c:pt>
                <c:pt idx="9347">
                  <c:v>#N/A</c:v>
                </c:pt>
                <c:pt idx="9348">
                  <c:v>#N/A</c:v>
                </c:pt>
                <c:pt idx="9349">
                  <c:v>#N/A</c:v>
                </c:pt>
                <c:pt idx="9350">
                  <c:v>#N/A</c:v>
                </c:pt>
                <c:pt idx="9351">
                  <c:v>#N/A</c:v>
                </c:pt>
                <c:pt idx="9352">
                  <c:v>#N/A</c:v>
                </c:pt>
                <c:pt idx="9353">
                  <c:v>#N/A</c:v>
                </c:pt>
                <c:pt idx="9354">
                  <c:v>#N/A</c:v>
                </c:pt>
                <c:pt idx="9355">
                  <c:v>#N/A</c:v>
                </c:pt>
                <c:pt idx="9356">
                  <c:v>#N/A</c:v>
                </c:pt>
                <c:pt idx="9357">
                  <c:v>#N/A</c:v>
                </c:pt>
                <c:pt idx="9358">
                  <c:v>#N/A</c:v>
                </c:pt>
                <c:pt idx="9359">
                  <c:v>#N/A</c:v>
                </c:pt>
                <c:pt idx="9360">
                  <c:v>#N/A</c:v>
                </c:pt>
                <c:pt idx="9361">
                  <c:v>#N/A</c:v>
                </c:pt>
                <c:pt idx="9362">
                  <c:v>#N/A</c:v>
                </c:pt>
                <c:pt idx="9363">
                  <c:v>#N/A</c:v>
                </c:pt>
                <c:pt idx="9364">
                  <c:v>#N/A</c:v>
                </c:pt>
                <c:pt idx="9365">
                  <c:v>#N/A</c:v>
                </c:pt>
                <c:pt idx="9366">
                  <c:v>#N/A</c:v>
                </c:pt>
                <c:pt idx="9367">
                  <c:v>#N/A</c:v>
                </c:pt>
                <c:pt idx="9368">
                  <c:v>#N/A</c:v>
                </c:pt>
                <c:pt idx="9369">
                  <c:v>#N/A</c:v>
                </c:pt>
                <c:pt idx="9370">
                  <c:v>#N/A</c:v>
                </c:pt>
                <c:pt idx="9371">
                  <c:v>#N/A</c:v>
                </c:pt>
                <c:pt idx="9372">
                  <c:v>#N/A</c:v>
                </c:pt>
                <c:pt idx="9373">
                  <c:v>#N/A</c:v>
                </c:pt>
                <c:pt idx="9374">
                  <c:v>#N/A</c:v>
                </c:pt>
                <c:pt idx="9375">
                  <c:v>#N/A</c:v>
                </c:pt>
                <c:pt idx="9376">
                  <c:v>#N/A</c:v>
                </c:pt>
                <c:pt idx="9377">
                  <c:v>#N/A</c:v>
                </c:pt>
                <c:pt idx="9378">
                  <c:v>#N/A</c:v>
                </c:pt>
                <c:pt idx="9379">
                  <c:v>#N/A</c:v>
                </c:pt>
                <c:pt idx="9380">
                  <c:v>#N/A</c:v>
                </c:pt>
                <c:pt idx="9381">
                  <c:v>#N/A</c:v>
                </c:pt>
                <c:pt idx="9382">
                  <c:v>#N/A</c:v>
                </c:pt>
                <c:pt idx="9383">
                  <c:v>#N/A</c:v>
                </c:pt>
                <c:pt idx="9384">
                  <c:v>#N/A</c:v>
                </c:pt>
                <c:pt idx="9385">
                  <c:v>#N/A</c:v>
                </c:pt>
                <c:pt idx="9386">
                  <c:v>#N/A</c:v>
                </c:pt>
                <c:pt idx="9387">
                  <c:v>#N/A</c:v>
                </c:pt>
                <c:pt idx="9388">
                  <c:v>#N/A</c:v>
                </c:pt>
                <c:pt idx="9389">
                  <c:v>#N/A</c:v>
                </c:pt>
                <c:pt idx="9390">
                  <c:v>#N/A</c:v>
                </c:pt>
                <c:pt idx="9391">
                  <c:v>#N/A</c:v>
                </c:pt>
                <c:pt idx="9392">
                  <c:v>#N/A</c:v>
                </c:pt>
                <c:pt idx="9393">
                  <c:v>#N/A</c:v>
                </c:pt>
                <c:pt idx="9394">
                  <c:v>#N/A</c:v>
                </c:pt>
                <c:pt idx="9395">
                  <c:v>#N/A</c:v>
                </c:pt>
                <c:pt idx="9396">
                  <c:v>#N/A</c:v>
                </c:pt>
                <c:pt idx="9397">
                  <c:v>#N/A</c:v>
                </c:pt>
                <c:pt idx="9398">
                  <c:v>#N/A</c:v>
                </c:pt>
                <c:pt idx="9399">
                  <c:v>#N/A</c:v>
                </c:pt>
                <c:pt idx="9400">
                  <c:v>#N/A</c:v>
                </c:pt>
                <c:pt idx="9401">
                  <c:v>#N/A</c:v>
                </c:pt>
                <c:pt idx="9402">
                  <c:v>#N/A</c:v>
                </c:pt>
                <c:pt idx="9403">
                  <c:v>#N/A</c:v>
                </c:pt>
                <c:pt idx="9404">
                  <c:v>#N/A</c:v>
                </c:pt>
                <c:pt idx="9405">
                  <c:v>#N/A</c:v>
                </c:pt>
                <c:pt idx="9406">
                  <c:v>#N/A</c:v>
                </c:pt>
                <c:pt idx="9407">
                  <c:v>#N/A</c:v>
                </c:pt>
                <c:pt idx="9408">
                  <c:v>#N/A</c:v>
                </c:pt>
                <c:pt idx="9409">
                  <c:v>#N/A</c:v>
                </c:pt>
                <c:pt idx="9410">
                  <c:v>#N/A</c:v>
                </c:pt>
                <c:pt idx="9411">
                  <c:v>#N/A</c:v>
                </c:pt>
                <c:pt idx="9412">
                  <c:v>#N/A</c:v>
                </c:pt>
                <c:pt idx="9413">
                  <c:v>#N/A</c:v>
                </c:pt>
                <c:pt idx="9414">
                  <c:v>#N/A</c:v>
                </c:pt>
                <c:pt idx="9415">
                  <c:v>#N/A</c:v>
                </c:pt>
                <c:pt idx="9416">
                  <c:v>#N/A</c:v>
                </c:pt>
                <c:pt idx="9417">
                  <c:v>#N/A</c:v>
                </c:pt>
                <c:pt idx="9418">
                  <c:v>#N/A</c:v>
                </c:pt>
                <c:pt idx="9419">
                  <c:v>#N/A</c:v>
                </c:pt>
                <c:pt idx="9420">
                  <c:v>#N/A</c:v>
                </c:pt>
                <c:pt idx="9421">
                  <c:v>#N/A</c:v>
                </c:pt>
                <c:pt idx="9422">
                  <c:v>#N/A</c:v>
                </c:pt>
                <c:pt idx="9423">
                  <c:v>#N/A</c:v>
                </c:pt>
                <c:pt idx="9424">
                  <c:v>#N/A</c:v>
                </c:pt>
                <c:pt idx="9425">
                  <c:v>#N/A</c:v>
                </c:pt>
                <c:pt idx="9426">
                  <c:v>#N/A</c:v>
                </c:pt>
                <c:pt idx="9427">
                  <c:v>#N/A</c:v>
                </c:pt>
                <c:pt idx="9428">
                  <c:v>#N/A</c:v>
                </c:pt>
                <c:pt idx="9429">
                  <c:v>#N/A</c:v>
                </c:pt>
                <c:pt idx="9430">
                  <c:v>#N/A</c:v>
                </c:pt>
                <c:pt idx="9431">
                  <c:v>#N/A</c:v>
                </c:pt>
                <c:pt idx="9432">
                  <c:v>#N/A</c:v>
                </c:pt>
                <c:pt idx="9433">
                  <c:v>#N/A</c:v>
                </c:pt>
                <c:pt idx="9434">
                  <c:v>#N/A</c:v>
                </c:pt>
                <c:pt idx="9435">
                  <c:v>#N/A</c:v>
                </c:pt>
                <c:pt idx="9436">
                  <c:v>#N/A</c:v>
                </c:pt>
                <c:pt idx="9437">
                  <c:v>#N/A</c:v>
                </c:pt>
                <c:pt idx="9438">
                  <c:v>#N/A</c:v>
                </c:pt>
                <c:pt idx="9439">
                  <c:v>#N/A</c:v>
                </c:pt>
                <c:pt idx="9440">
                  <c:v>#N/A</c:v>
                </c:pt>
                <c:pt idx="9441">
                  <c:v>#N/A</c:v>
                </c:pt>
                <c:pt idx="9442">
                  <c:v>#N/A</c:v>
                </c:pt>
                <c:pt idx="9443">
                  <c:v>#N/A</c:v>
                </c:pt>
                <c:pt idx="9444">
                  <c:v>#N/A</c:v>
                </c:pt>
                <c:pt idx="9445">
                  <c:v>#N/A</c:v>
                </c:pt>
                <c:pt idx="9446">
                  <c:v>#N/A</c:v>
                </c:pt>
                <c:pt idx="9447">
                  <c:v>#N/A</c:v>
                </c:pt>
                <c:pt idx="9448">
                  <c:v>#N/A</c:v>
                </c:pt>
                <c:pt idx="9449">
                  <c:v>#N/A</c:v>
                </c:pt>
                <c:pt idx="9450">
                  <c:v>#N/A</c:v>
                </c:pt>
                <c:pt idx="9451">
                  <c:v>#N/A</c:v>
                </c:pt>
                <c:pt idx="9452">
                  <c:v>#N/A</c:v>
                </c:pt>
                <c:pt idx="9453">
                  <c:v>#N/A</c:v>
                </c:pt>
                <c:pt idx="9454">
                  <c:v>#N/A</c:v>
                </c:pt>
                <c:pt idx="9455">
                  <c:v>#N/A</c:v>
                </c:pt>
                <c:pt idx="9456">
                  <c:v>#N/A</c:v>
                </c:pt>
                <c:pt idx="9457">
                  <c:v>#N/A</c:v>
                </c:pt>
                <c:pt idx="9458">
                  <c:v>#N/A</c:v>
                </c:pt>
                <c:pt idx="9459">
                  <c:v>#N/A</c:v>
                </c:pt>
                <c:pt idx="9460">
                  <c:v>#N/A</c:v>
                </c:pt>
                <c:pt idx="9461">
                  <c:v>#N/A</c:v>
                </c:pt>
                <c:pt idx="9462">
                  <c:v>#N/A</c:v>
                </c:pt>
                <c:pt idx="9463">
                  <c:v>#N/A</c:v>
                </c:pt>
                <c:pt idx="9464">
                  <c:v>#N/A</c:v>
                </c:pt>
                <c:pt idx="9465">
                  <c:v>#N/A</c:v>
                </c:pt>
                <c:pt idx="9466">
                  <c:v>#N/A</c:v>
                </c:pt>
                <c:pt idx="9467">
                  <c:v>#N/A</c:v>
                </c:pt>
                <c:pt idx="9468">
                  <c:v>#N/A</c:v>
                </c:pt>
                <c:pt idx="9469">
                  <c:v>#N/A</c:v>
                </c:pt>
                <c:pt idx="9470">
                  <c:v>#N/A</c:v>
                </c:pt>
                <c:pt idx="9471">
                  <c:v>#N/A</c:v>
                </c:pt>
                <c:pt idx="9472">
                  <c:v>#N/A</c:v>
                </c:pt>
                <c:pt idx="9473">
                  <c:v>#N/A</c:v>
                </c:pt>
                <c:pt idx="9474">
                  <c:v>#N/A</c:v>
                </c:pt>
                <c:pt idx="9475">
                  <c:v>#N/A</c:v>
                </c:pt>
                <c:pt idx="9476">
                  <c:v>#N/A</c:v>
                </c:pt>
                <c:pt idx="9477">
                  <c:v>#N/A</c:v>
                </c:pt>
                <c:pt idx="9478">
                  <c:v>#N/A</c:v>
                </c:pt>
                <c:pt idx="9479">
                  <c:v>#N/A</c:v>
                </c:pt>
                <c:pt idx="9480">
                  <c:v>#N/A</c:v>
                </c:pt>
                <c:pt idx="9481">
                  <c:v>#N/A</c:v>
                </c:pt>
                <c:pt idx="9482">
                  <c:v>#N/A</c:v>
                </c:pt>
                <c:pt idx="9483">
                  <c:v>#N/A</c:v>
                </c:pt>
                <c:pt idx="9484">
                  <c:v>#N/A</c:v>
                </c:pt>
                <c:pt idx="9485">
                  <c:v>#N/A</c:v>
                </c:pt>
                <c:pt idx="9486">
                  <c:v>#N/A</c:v>
                </c:pt>
                <c:pt idx="9487">
                  <c:v>#N/A</c:v>
                </c:pt>
                <c:pt idx="9488">
                  <c:v>#N/A</c:v>
                </c:pt>
                <c:pt idx="9489">
                  <c:v>#N/A</c:v>
                </c:pt>
                <c:pt idx="9490">
                  <c:v>#N/A</c:v>
                </c:pt>
                <c:pt idx="9491">
                  <c:v>#N/A</c:v>
                </c:pt>
                <c:pt idx="9492">
                  <c:v>#N/A</c:v>
                </c:pt>
                <c:pt idx="9493">
                  <c:v>#N/A</c:v>
                </c:pt>
                <c:pt idx="9494">
                  <c:v>#N/A</c:v>
                </c:pt>
                <c:pt idx="9495">
                  <c:v>#N/A</c:v>
                </c:pt>
                <c:pt idx="9496">
                  <c:v>#N/A</c:v>
                </c:pt>
                <c:pt idx="9497">
                  <c:v>#N/A</c:v>
                </c:pt>
                <c:pt idx="9498">
                  <c:v>#N/A</c:v>
                </c:pt>
                <c:pt idx="9499">
                  <c:v>#N/A</c:v>
                </c:pt>
                <c:pt idx="9500">
                  <c:v>#N/A</c:v>
                </c:pt>
                <c:pt idx="9501">
                  <c:v>#N/A</c:v>
                </c:pt>
                <c:pt idx="9502">
                  <c:v>#N/A</c:v>
                </c:pt>
                <c:pt idx="9503">
                  <c:v>#N/A</c:v>
                </c:pt>
                <c:pt idx="9504">
                  <c:v>#N/A</c:v>
                </c:pt>
                <c:pt idx="9505">
                  <c:v>#N/A</c:v>
                </c:pt>
                <c:pt idx="9506">
                  <c:v>#N/A</c:v>
                </c:pt>
                <c:pt idx="9507">
                  <c:v>#N/A</c:v>
                </c:pt>
                <c:pt idx="9508">
                  <c:v>#N/A</c:v>
                </c:pt>
                <c:pt idx="9509">
                  <c:v>#N/A</c:v>
                </c:pt>
                <c:pt idx="9510">
                  <c:v>#N/A</c:v>
                </c:pt>
                <c:pt idx="9511">
                  <c:v>#N/A</c:v>
                </c:pt>
                <c:pt idx="9512">
                  <c:v>#N/A</c:v>
                </c:pt>
                <c:pt idx="9513">
                  <c:v>#N/A</c:v>
                </c:pt>
                <c:pt idx="9514">
                  <c:v>#N/A</c:v>
                </c:pt>
                <c:pt idx="9515">
                  <c:v>#N/A</c:v>
                </c:pt>
                <c:pt idx="9516">
                  <c:v>#N/A</c:v>
                </c:pt>
                <c:pt idx="9517">
                  <c:v>#N/A</c:v>
                </c:pt>
                <c:pt idx="9518">
                  <c:v>#N/A</c:v>
                </c:pt>
                <c:pt idx="9519">
                  <c:v>#N/A</c:v>
                </c:pt>
                <c:pt idx="9520">
                  <c:v>#N/A</c:v>
                </c:pt>
                <c:pt idx="9521">
                  <c:v>#N/A</c:v>
                </c:pt>
                <c:pt idx="9522">
                  <c:v>#N/A</c:v>
                </c:pt>
                <c:pt idx="9523">
                  <c:v>#N/A</c:v>
                </c:pt>
                <c:pt idx="9524">
                  <c:v>#N/A</c:v>
                </c:pt>
                <c:pt idx="9525">
                  <c:v>#N/A</c:v>
                </c:pt>
                <c:pt idx="9526">
                  <c:v>#N/A</c:v>
                </c:pt>
                <c:pt idx="9527">
                  <c:v>#N/A</c:v>
                </c:pt>
                <c:pt idx="9528">
                  <c:v>#N/A</c:v>
                </c:pt>
                <c:pt idx="9529">
                  <c:v>#N/A</c:v>
                </c:pt>
                <c:pt idx="9530">
                  <c:v>#N/A</c:v>
                </c:pt>
                <c:pt idx="9531">
                  <c:v>#N/A</c:v>
                </c:pt>
                <c:pt idx="9532">
                  <c:v>#N/A</c:v>
                </c:pt>
                <c:pt idx="9533">
                  <c:v>#N/A</c:v>
                </c:pt>
                <c:pt idx="9534">
                  <c:v>#N/A</c:v>
                </c:pt>
                <c:pt idx="9535">
                  <c:v>#N/A</c:v>
                </c:pt>
                <c:pt idx="9536">
                  <c:v>#N/A</c:v>
                </c:pt>
                <c:pt idx="9537">
                  <c:v>#N/A</c:v>
                </c:pt>
                <c:pt idx="9538">
                  <c:v>#N/A</c:v>
                </c:pt>
                <c:pt idx="9539">
                  <c:v>#N/A</c:v>
                </c:pt>
                <c:pt idx="9540">
                  <c:v>#N/A</c:v>
                </c:pt>
                <c:pt idx="9541">
                  <c:v>#N/A</c:v>
                </c:pt>
                <c:pt idx="9542">
                  <c:v>#N/A</c:v>
                </c:pt>
                <c:pt idx="9543">
                  <c:v>#N/A</c:v>
                </c:pt>
                <c:pt idx="9544">
                  <c:v>#N/A</c:v>
                </c:pt>
                <c:pt idx="9545">
                  <c:v>#N/A</c:v>
                </c:pt>
                <c:pt idx="9546">
                  <c:v>#N/A</c:v>
                </c:pt>
                <c:pt idx="9547">
                  <c:v>#N/A</c:v>
                </c:pt>
                <c:pt idx="9548">
                  <c:v>#N/A</c:v>
                </c:pt>
                <c:pt idx="9549">
                  <c:v>#N/A</c:v>
                </c:pt>
                <c:pt idx="9550">
                  <c:v>#N/A</c:v>
                </c:pt>
                <c:pt idx="9551">
                  <c:v>#N/A</c:v>
                </c:pt>
                <c:pt idx="9552">
                  <c:v>#N/A</c:v>
                </c:pt>
                <c:pt idx="9553">
                  <c:v>#N/A</c:v>
                </c:pt>
                <c:pt idx="9554">
                  <c:v>#N/A</c:v>
                </c:pt>
                <c:pt idx="9555">
                  <c:v>#N/A</c:v>
                </c:pt>
                <c:pt idx="9556">
                  <c:v>#N/A</c:v>
                </c:pt>
                <c:pt idx="9557">
                  <c:v>#N/A</c:v>
                </c:pt>
                <c:pt idx="9558">
                  <c:v>#N/A</c:v>
                </c:pt>
                <c:pt idx="9559">
                  <c:v>#N/A</c:v>
                </c:pt>
                <c:pt idx="9560">
                  <c:v>#N/A</c:v>
                </c:pt>
                <c:pt idx="9561">
                  <c:v>#N/A</c:v>
                </c:pt>
                <c:pt idx="9562">
                  <c:v>#N/A</c:v>
                </c:pt>
                <c:pt idx="9563">
                  <c:v>#N/A</c:v>
                </c:pt>
                <c:pt idx="9564">
                  <c:v>#N/A</c:v>
                </c:pt>
                <c:pt idx="9565">
                  <c:v>#N/A</c:v>
                </c:pt>
                <c:pt idx="9566">
                  <c:v>#N/A</c:v>
                </c:pt>
                <c:pt idx="9567">
                  <c:v>#N/A</c:v>
                </c:pt>
                <c:pt idx="9568">
                  <c:v>#N/A</c:v>
                </c:pt>
                <c:pt idx="9569">
                  <c:v>#N/A</c:v>
                </c:pt>
                <c:pt idx="9570">
                  <c:v>#N/A</c:v>
                </c:pt>
                <c:pt idx="9571">
                  <c:v>#N/A</c:v>
                </c:pt>
                <c:pt idx="9572">
                  <c:v>#N/A</c:v>
                </c:pt>
                <c:pt idx="9573">
                  <c:v>#N/A</c:v>
                </c:pt>
                <c:pt idx="9574">
                  <c:v>#N/A</c:v>
                </c:pt>
                <c:pt idx="9575">
                  <c:v>#N/A</c:v>
                </c:pt>
                <c:pt idx="9576">
                  <c:v>#N/A</c:v>
                </c:pt>
                <c:pt idx="9577">
                  <c:v>#N/A</c:v>
                </c:pt>
                <c:pt idx="9578">
                  <c:v>#N/A</c:v>
                </c:pt>
                <c:pt idx="9579">
                  <c:v>#N/A</c:v>
                </c:pt>
                <c:pt idx="9580">
                  <c:v>#N/A</c:v>
                </c:pt>
                <c:pt idx="9581">
                  <c:v>#N/A</c:v>
                </c:pt>
                <c:pt idx="9582">
                  <c:v>#N/A</c:v>
                </c:pt>
                <c:pt idx="9583">
                  <c:v>#N/A</c:v>
                </c:pt>
                <c:pt idx="9584">
                  <c:v>#N/A</c:v>
                </c:pt>
                <c:pt idx="9585">
                  <c:v>#N/A</c:v>
                </c:pt>
                <c:pt idx="9586">
                  <c:v>#N/A</c:v>
                </c:pt>
                <c:pt idx="9587">
                  <c:v>#N/A</c:v>
                </c:pt>
                <c:pt idx="9588">
                  <c:v>#N/A</c:v>
                </c:pt>
                <c:pt idx="9589">
                  <c:v>#N/A</c:v>
                </c:pt>
                <c:pt idx="9590">
                  <c:v>#N/A</c:v>
                </c:pt>
                <c:pt idx="9591">
                  <c:v>#N/A</c:v>
                </c:pt>
                <c:pt idx="9592">
                  <c:v>#N/A</c:v>
                </c:pt>
                <c:pt idx="9593">
                  <c:v>#N/A</c:v>
                </c:pt>
                <c:pt idx="9594">
                  <c:v>#N/A</c:v>
                </c:pt>
                <c:pt idx="9595">
                  <c:v>#N/A</c:v>
                </c:pt>
                <c:pt idx="9596">
                  <c:v>#N/A</c:v>
                </c:pt>
                <c:pt idx="9597">
                  <c:v>#N/A</c:v>
                </c:pt>
                <c:pt idx="9598">
                  <c:v>#N/A</c:v>
                </c:pt>
                <c:pt idx="9599">
                  <c:v>#N/A</c:v>
                </c:pt>
                <c:pt idx="9600">
                  <c:v>#N/A</c:v>
                </c:pt>
                <c:pt idx="9601">
                  <c:v>#N/A</c:v>
                </c:pt>
                <c:pt idx="9602">
                  <c:v>#N/A</c:v>
                </c:pt>
                <c:pt idx="9603">
                  <c:v>#N/A</c:v>
                </c:pt>
                <c:pt idx="9604">
                  <c:v>#N/A</c:v>
                </c:pt>
                <c:pt idx="9605">
                  <c:v>#N/A</c:v>
                </c:pt>
                <c:pt idx="9606">
                  <c:v>#N/A</c:v>
                </c:pt>
                <c:pt idx="9607">
                  <c:v>#N/A</c:v>
                </c:pt>
                <c:pt idx="9608">
                  <c:v>#N/A</c:v>
                </c:pt>
                <c:pt idx="9609">
                  <c:v>#N/A</c:v>
                </c:pt>
                <c:pt idx="9610">
                  <c:v>#N/A</c:v>
                </c:pt>
                <c:pt idx="9611">
                  <c:v>#N/A</c:v>
                </c:pt>
                <c:pt idx="9612">
                  <c:v>#N/A</c:v>
                </c:pt>
                <c:pt idx="9613">
                  <c:v>#N/A</c:v>
                </c:pt>
                <c:pt idx="9614">
                  <c:v>#N/A</c:v>
                </c:pt>
                <c:pt idx="9615">
                  <c:v>#N/A</c:v>
                </c:pt>
                <c:pt idx="9616">
                  <c:v>#N/A</c:v>
                </c:pt>
                <c:pt idx="9617">
                  <c:v>#N/A</c:v>
                </c:pt>
                <c:pt idx="9618">
                  <c:v>#N/A</c:v>
                </c:pt>
                <c:pt idx="9619">
                  <c:v>#N/A</c:v>
                </c:pt>
                <c:pt idx="9620">
                  <c:v>#N/A</c:v>
                </c:pt>
                <c:pt idx="9621">
                  <c:v>#N/A</c:v>
                </c:pt>
                <c:pt idx="9622">
                  <c:v>#N/A</c:v>
                </c:pt>
                <c:pt idx="9623">
                  <c:v>#N/A</c:v>
                </c:pt>
                <c:pt idx="9624">
                  <c:v>#N/A</c:v>
                </c:pt>
                <c:pt idx="9625">
                  <c:v>#N/A</c:v>
                </c:pt>
                <c:pt idx="9626">
                  <c:v>#N/A</c:v>
                </c:pt>
                <c:pt idx="9627">
                  <c:v>#N/A</c:v>
                </c:pt>
                <c:pt idx="9628">
                  <c:v>#N/A</c:v>
                </c:pt>
                <c:pt idx="9629">
                  <c:v>#N/A</c:v>
                </c:pt>
                <c:pt idx="9630">
                  <c:v>#N/A</c:v>
                </c:pt>
                <c:pt idx="9631">
                  <c:v>#N/A</c:v>
                </c:pt>
                <c:pt idx="9632">
                  <c:v>#N/A</c:v>
                </c:pt>
                <c:pt idx="9633">
                  <c:v>#N/A</c:v>
                </c:pt>
                <c:pt idx="9634">
                  <c:v>#N/A</c:v>
                </c:pt>
                <c:pt idx="9635">
                  <c:v>#N/A</c:v>
                </c:pt>
                <c:pt idx="9636">
                  <c:v>#N/A</c:v>
                </c:pt>
                <c:pt idx="9637">
                  <c:v>#N/A</c:v>
                </c:pt>
                <c:pt idx="9638">
                  <c:v>#N/A</c:v>
                </c:pt>
                <c:pt idx="9639">
                  <c:v>#N/A</c:v>
                </c:pt>
                <c:pt idx="9640">
                  <c:v>#N/A</c:v>
                </c:pt>
                <c:pt idx="9641">
                  <c:v>#N/A</c:v>
                </c:pt>
                <c:pt idx="9642">
                  <c:v>#N/A</c:v>
                </c:pt>
                <c:pt idx="9643">
                  <c:v>#N/A</c:v>
                </c:pt>
                <c:pt idx="9644">
                  <c:v>#N/A</c:v>
                </c:pt>
                <c:pt idx="9645">
                  <c:v>#N/A</c:v>
                </c:pt>
                <c:pt idx="9646">
                  <c:v>#N/A</c:v>
                </c:pt>
                <c:pt idx="9647">
                  <c:v>#N/A</c:v>
                </c:pt>
                <c:pt idx="9648">
                  <c:v>#N/A</c:v>
                </c:pt>
                <c:pt idx="9649">
                  <c:v>#N/A</c:v>
                </c:pt>
                <c:pt idx="9650">
                  <c:v>#N/A</c:v>
                </c:pt>
                <c:pt idx="9651">
                  <c:v>#N/A</c:v>
                </c:pt>
                <c:pt idx="9652">
                  <c:v>#N/A</c:v>
                </c:pt>
                <c:pt idx="9653">
                  <c:v>#N/A</c:v>
                </c:pt>
                <c:pt idx="9654">
                  <c:v>#N/A</c:v>
                </c:pt>
                <c:pt idx="9655">
                  <c:v>#N/A</c:v>
                </c:pt>
                <c:pt idx="9656">
                  <c:v>#N/A</c:v>
                </c:pt>
                <c:pt idx="9657">
                  <c:v>#N/A</c:v>
                </c:pt>
                <c:pt idx="9658">
                  <c:v>#N/A</c:v>
                </c:pt>
                <c:pt idx="9659">
                  <c:v>#N/A</c:v>
                </c:pt>
                <c:pt idx="9660">
                  <c:v>#N/A</c:v>
                </c:pt>
                <c:pt idx="9661">
                  <c:v>#N/A</c:v>
                </c:pt>
                <c:pt idx="9662">
                  <c:v>#N/A</c:v>
                </c:pt>
                <c:pt idx="9663">
                  <c:v>#N/A</c:v>
                </c:pt>
                <c:pt idx="9664">
                  <c:v>#N/A</c:v>
                </c:pt>
                <c:pt idx="9665">
                  <c:v>#N/A</c:v>
                </c:pt>
                <c:pt idx="9666">
                  <c:v>#N/A</c:v>
                </c:pt>
                <c:pt idx="9667">
                  <c:v>#N/A</c:v>
                </c:pt>
                <c:pt idx="9668">
                  <c:v>#N/A</c:v>
                </c:pt>
                <c:pt idx="9669">
                  <c:v>#N/A</c:v>
                </c:pt>
                <c:pt idx="9670">
                  <c:v>#N/A</c:v>
                </c:pt>
                <c:pt idx="9671">
                  <c:v>#N/A</c:v>
                </c:pt>
                <c:pt idx="9672">
                  <c:v>#N/A</c:v>
                </c:pt>
                <c:pt idx="9673">
                  <c:v>#N/A</c:v>
                </c:pt>
                <c:pt idx="9674">
                  <c:v>#N/A</c:v>
                </c:pt>
                <c:pt idx="9675">
                  <c:v>#N/A</c:v>
                </c:pt>
                <c:pt idx="9676">
                  <c:v>#N/A</c:v>
                </c:pt>
                <c:pt idx="9677">
                  <c:v>#N/A</c:v>
                </c:pt>
                <c:pt idx="9678">
                  <c:v>#N/A</c:v>
                </c:pt>
                <c:pt idx="9679">
                  <c:v>#N/A</c:v>
                </c:pt>
                <c:pt idx="9680">
                  <c:v>#N/A</c:v>
                </c:pt>
                <c:pt idx="9681">
                  <c:v>#N/A</c:v>
                </c:pt>
                <c:pt idx="9682">
                  <c:v>#N/A</c:v>
                </c:pt>
                <c:pt idx="9683">
                  <c:v>#N/A</c:v>
                </c:pt>
                <c:pt idx="9684">
                  <c:v>#N/A</c:v>
                </c:pt>
                <c:pt idx="9685">
                  <c:v>#N/A</c:v>
                </c:pt>
                <c:pt idx="9686">
                  <c:v>#N/A</c:v>
                </c:pt>
                <c:pt idx="9687">
                  <c:v>#N/A</c:v>
                </c:pt>
                <c:pt idx="9688">
                  <c:v>#N/A</c:v>
                </c:pt>
                <c:pt idx="9689">
                  <c:v>#N/A</c:v>
                </c:pt>
                <c:pt idx="9690">
                  <c:v>#N/A</c:v>
                </c:pt>
                <c:pt idx="9691">
                  <c:v>#N/A</c:v>
                </c:pt>
                <c:pt idx="9692">
                  <c:v>#N/A</c:v>
                </c:pt>
                <c:pt idx="9693">
                  <c:v>#N/A</c:v>
                </c:pt>
                <c:pt idx="9694">
                  <c:v>#N/A</c:v>
                </c:pt>
                <c:pt idx="9695">
                  <c:v>#N/A</c:v>
                </c:pt>
                <c:pt idx="9696">
                  <c:v>#N/A</c:v>
                </c:pt>
                <c:pt idx="9697">
                  <c:v>#N/A</c:v>
                </c:pt>
                <c:pt idx="9698">
                  <c:v>#N/A</c:v>
                </c:pt>
                <c:pt idx="9699">
                  <c:v>#N/A</c:v>
                </c:pt>
                <c:pt idx="9700">
                  <c:v>#N/A</c:v>
                </c:pt>
                <c:pt idx="9701">
                  <c:v>#N/A</c:v>
                </c:pt>
                <c:pt idx="9702">
                  <c:v>#N/A</c:v>
                </c:pt>
                <c:pt idx="9703">
                  <c:v>#N/A</c:v>
                </c:pt>
                <c:pt idx="9704">
                  <c:v>#N/A</c:v>
                </c:pt>
                <c:pt idx="9705">
                  <c:v>#N/A</c:v>
                </c:pt>
                <c:pt idx="9706">
                  <c:v>#N/A</c:v>
                </c:pt>
                <c:pt idx="9707">
                  <c:v>#N/A</c:v>
                </c:pt>
                <c:pt idx="9708">
                  <c:v>#N/A</c:v>
                </c:pt>
                <c:pt idx="9709">
                  <c:v>#N/A</c:v>
                </c:pt>
                <c:pt idx="9710">
                  <c:v>#N/A</c:v>
                </c:pt>
                <c:pt idx="9711">
                  <c:v>#N/A</c:v>
                </c:pt>
                <c:pt idx="9712">
                  <c:v>#N/A</c:v>
                </c:pt>
                <c:pt idx="9713">
                  <c:v>#N/A</c:v>
                </c:pt>
                <c:pt idx="9714">
                  <c:v>#N/A</c:v>
                </c:pt>
                <c:pt idx="9715">
                  <c:v>#N/A</c:v>
                </c:pt>
                <c:pt idx="9716">
                  <c:v>#N/A</c:v>
                </c:pt>
                <c:pt idx="9717">
                  <c:v>#N/A</c:v>
                </c:pt>
                <c:pt idx="9718">
                  <c:v>#N/A</c:v>
                </c:pt>
                <c:pt idx="9719">
                  <c:v>#N/A</c:v>
                </c:pt>
                <c:pt idx="9720">
                  <c:v>#N/A</c:v>
                </c:pt>
                <c:pt idx="9721">
                  <c:v>#N/A</c:v>
                </c:pt>
                <c:pt idx="9722">
                  <c:v>#N/A</c:v>
                </c:pt>
                <c:pt idx="9723">
                  <c:v>#N/A</c:v>
                </c:pt>
                <c:pt idx="9724">
                  <c:v>#N/A</c:v>
                </c:pt>
                <c:pt idx="9725">
                  <c:v>#N/A</c:v>
                </c:pt>
                <c:pt idx="9726">
                  <c:v>#N/A</c:v>
                </c:pt>
                <c:pt idx="9727">
                  <c:v>#N/A</c:v>
                </c:pt>
                <c:pt idx="9728">
                  <c:v>#N/A</c:v>
                </c:pt>
                <c:pt idx="9729">
                  <c:v>#N/A</c:v>
                </c:pt>
                <c:pt idx="9730">
                  <c:v>#N/A</c:v>
                </c:pt>
                <c:pt idx="9731">
                  <c:v>#N/A</c:v>
                </c:pt>
                <c:pt idx="9732">
                  <c:v>#N/A</c:v>
                </c:pt>
                <c:pt idx="9733">
                  <c:v>#N/A</c:v>
                </c:pt>
                <c:pt idx="9734">
                  <c:v>#N/A</c:v>
                </c:pt>
                <c:pt idx="9735">
                  <c:v>#N/A</c:v>
                </c:pt>
                <c:pt idx="9736">
                  <c:v>#N/A</c:v>
                </c:pt>
                <c:pt idx="9737">
                  <c:v>#N/A</c:v>
                </c:pt>
                <c:pt idx="9738">
                  <c:v>#N/A</c:v>
                </c:pt>
                <c:pt idx="9739">
                  <c:v>#N/A</c:v>
                </c:pt>
                <c:pt idx="9740">
                  <c:v>#N/A</c:v>
                </c:pt>
                <c:pt idx="9741">
                  <c:v>#N/A</c:v>
                </c:pt>
                <c:pt idx="9742">
                  <c:v>#N/A</c:v>
                </c:pt>
                <c:pt idx="9743">
                  <c:v>#N/A</c:v>
                </c:pt>
                <c:pt idx="9744">
                  <c:v>#N/A</c:v>
                </c:pt>
                <c:pt idx="9745">
                  <c:v>#N/A</c:v>
                </c:pt>
                <c:pt idx="9746">
                  <c:v>#N/A</c:v>
                </c:pt>
                <c:pt idx="9747">
                  <c:v>#N/A</c:v>
                </c:pt>
                <c:pt idx="9748">
                  <c:v>#N/A</c:v>
                </c:pt>
                <c:pt idx="9749">
                  <c:v>#N/A</c:v>
                </c:pt>
                <c:pt idx="9750">
                  <c:v>#N/A</c:v>
                </c:pt>
                <c:pt idx="9751">
                  <c:v>#N/A</c:v>
                </c:pt>
                <c:pt idx="9752">
                  <c:v>#N/A</c:v>
                </c:pt>
                <c:pt idx="9753">
                  <c:v>#N/A</c:v>
                </c:pt>
                <c:pt idx="9754">
                  <c:v>#N/A</c:v>
                </c:pt>
                <c:pt idx="9755">
                  <c:v>#N/A</c:v>
                </c:pt>
                <c:pt idx="9756">
                  <c:v>#N/A</c:v>
                </c:pt>
                <c:pt idx="9757">
                  <c:v>#N/A</c:v>
                </c:pt>
                <c:pt idx="9758">
                  <c:v>#N/A</c:v>
                </c:pt>
                <c:pt idx="9759">
                  <c:v>#N/A</c:v>
                </c:pt>
                <c:pt idx="9760">
                  <c:v>#N/A</c:v>
                </c:pt>
                <c:pt idx="9761">
                  <c:v>#N/A</c:v>
                </c:pt>
                <c:pt idx="9762">
                  <c:v>#N/A</c:v>
                </c:pt>
                <c:pt idx="9763">
                  <c:v>#N/A</c:v>
                </c:pt>
                <c:pt idx="9764">
                  <c:v>#N/A</c:v>
                </c:pt>
                <c:pt idx="9765">
                  <c:v>#N/A</c:v>
                </c:pt>
                <c:pt idx="9766">
                  <c:v>#N/A</c:v>
                </c:pt>
                <c:pt idx="9767">
                  <c:v>#N/A</c:v>
                </c:pt>
                <c:pt idx="9768">
                  <c:v>#N/A</c:v>
                </c:pt>
                <c:pt idx="9769">
                  <c:v>#N/A</c:v>
                </c:pt>
                <c:pt idx="9770">
                  <c:v>#N/A</c:v>
                </c:pt>
                <c:pt idx="9771">
                  <c:v>#N/A</c:v>
                </c:pt>
                <c:pt idx="9772">
                  <c:v>#N/A</c:v>
                </c:pt>
                <c:pt idx="9773">
                  <c:v>#N/A</c:v>
                </c:pt>
                <c:pt idx="9774">
                  <c:v>#N/A</c:v>
                </c:pt>
                <c:pt idx="9775">
                  <c:v>#N/A</c:v>
                </c:pt>
                <c:pt idx="9776">
                  <c:v>#N/A</c:v>
                </c:pt>
                <c:pt idx="9777">
                  <c:v>#N/A</c:v>
                </c:pt>
                <c:pt idx="9778">
                  <c:v>#N/A</c:v>
                </c:pt>
                <c:pt idx="9779">
                  <c:v>#N/A</c:v>
                </c:pt>
                <c:pt idx="9780">
                  <c:v>#N/A</c:v>
                </c:pt>
                <c:pt idx="9781">
                  <c:v>#N/A</c:v>
                </c:pt>
                <c:pt idx="9782">
                  <c:v>#N/A</c:v>
                </c:pt>
                <c:pt idx="9783">
                  <c:v>#N/A</c:v>
                </c:pt>
                <c:pt idx="9784">
                  <c:v>#N/A</c:v>
                </c:pt>
                <c:pt idx="9785">
                  <c:v>#N/A</c:v>
                </c:pt>
                <c:pt idx="9786">
                  <c:v>#N/A</c:v>
                </c:pt>
                <c:pt idx="9787">
                  <c:v>#N/A</c:v>
                </c:pt>
                <c:pt idx="9788">
                  <c:v>#N/A</c:v>
                </c:pt>
                <c:pt idx="9789">
                  <c:v>#N/A</c:v>
                </c:pt>
                <c:pt idx="9790">
                  <c:v>#N/A</c:v>
                </c:pt>
                <c:pt idx="9791">
                  <c:v>#N/A</c:v>
                </c:pt>
                <c:pt idx="9792">
                  <c:v>#N/A</c:v>
                </c:pt>
                <c:pt idx="9793">
                  <c:v>#N/A</c:v>
                </c:pt>
                <c:pt idx="9794">
                  <c:v>#N/A</c:v>
                </c:pt>
                <c:pt idx="9795">
                  <c:v>#N/A</c:v>
                </c:pt>
                <c:pt idx="9796">
                  <c:v>#N/A</c:v>
                </c:pt>
                <c:pt idx="9797">
                  <c:v>#N/A</c:v>
                </c:pt>
                <c:pt idx="9798">
                  <c:v>#N/A</c:v>
                </c:pt>
                <c:pt idx="9799">
                  <c:v>#N/A</c:v>
                </c:pt>
                <c:pt idx="9800">
                  <c:v>#N/A</c:v>
                </c:pt>
                <c:pt idx="9801">
                  <c:v>#N/A</c:v>
                </c:pt>
                <c:pt idx="9802">
                  <c:v>#N/A</c:v>
                </c:pt>
                <c:pt idx="9803">
                  <c:v>#N/A</c:v>
                </c:pt>
                <c:pt idx="9804">
                  <c:v>#N/A</c:v>
                </c:pt>
                <c:pt idx="9805">
                  <c:v>#N/A</c:v>
                </c:pt>
                <c:pt idx="9806">
                  <c:v>#N/A</c:v>
                </c:pt>
                <c:pt idx="9807">
                  <c:v>#N/A</c:v>
                </c:pt>
                <c:pt idx="9808">
                  <c:v>#N/A</c:v>
                </c:pt>
                <c:pt idx="9809">
                  <c:v>#N/A</c:v>
                </c:pt>
                <c:pt idx="9810">
                  <c:v>#N/A</c:v>
                </c:pt>
                <c:pt idx="9811">
                  <c:v>#N/A</c:v>
                </c:pt>
                <c:pt idx="9812">
                  <c:v>#N/A</c:v>
                </c:pt>
                <c:pt idx="9813">
                  <c:v>#N/A</c:v>
                </c:pt>
                <c:pt idx="9814">
                  <c:v>#N/A</c:v>
                </c:pt>
                <c:pt idx="9815">
                  <c:v>#N/A</c:v>
                </c:pt>
                <c:pt idx="9816">
                  <c:v>#N/A</c:v>
                </c:pt>
                <c:pt idx="9817">
                  <c:v>#N/A</c:v>
                </c:pt>
                <c:pt idx="9818">
                  <c:v>#N/A</c:v>
                </c:pt>
                <c:pt idx="9819">
                  <c:v>#N/A</c:v>
                </c:pt>
                <c:pt idx="9820">
                  <c:v>#N/A</c:v>
                </c:pt>
                <c:pt idx="9821">
                  <c:v>#N/A</c:v>
                </c:pt>
                <c:pt idx="9822">
                  <c:v>#N/A</c:v>
                </c:pt>
                <c:pt idx="9823">
                  <c:v>#N/A</c:v>
                </c:pt>
                <c:pt idx="9824">
                  <c:v>#N/A</c:v>
                </c:pt>
                <c:pt idx="9825">
                  <c:v>#N/A</c:v>
                </c:pt>
                <c:pt idx="9826">
                  <c:v>#N/A</c:v>
                </c:pt>
                <c:pt idx="9827">
                  <c:v>#N/A</c:v>
                </c:pt>
                <c:pt idx="9828">
                  <c:v>#N/A</c:v>
                </c:pt>
                <c:pt idx="9829">
                  <c:v>#N/A</c:v>
                </c:pt>
                <c:pt idx="9830">
                  <c:v>#N/A</c:v>
                </c:pt>
                <c:pt idx="9831">
                  <c:v>#N/A</c:v>
                </c:pt>
                <c:pt idx="9832">
                  <c:v>#N/A</c:v>
                </c:pt>
                <c:pt idx="9833">
                  <c:v>#N/A</c:v>
                </c:pt>
                <c:pt idx="9834">
                  <c:v>#N/A</c:v>
                </c:pt>
                <c:pt idx="9835">
                  <c:v>#N/A</c:v>
                </c:pt>
                <c:pt idx="9836">
                  <c:v>#N/A</c:v>
                </c:pt>
                <c:pt idx="9837">
                  <c:v>#N/A</c:v>
                </c:pt>
                <c:pt idx="9838">
                  <c:v>#N/A</c:v>
                </c:pt>
                <c:pt idx="9839">
                  <c:v>#N/A</c:v>
                </c:pt>
                <c:pt idx="9840">
                  <c:v>#N/A</c:v>
                </c:pt>
                <c:pt idx="9841">
                  <c:v>#N/A</c:v>
                </c:pt>
                <c:pt idx="9842">
                  <c:v>#N/A</c:v>
                </c:pt>
                <c:pt idx="9843">
                  <c:v>#N/A</c:v>
                </c:pt>
                <c:pt idx="9844">
                  <c:v>#N/A</c:v>
                </c:pt>
                <c:pt idx="9845">
                  <c:v>#N/A</c:v>
                </c:pt>
                <c:pt idx="9846">
                  <c:v>#N/A</c:v>
                </c:pt>
                <c:pt idx="9847">
                  <c:v>#N/A</c:v>
                </c:pt>
                <c:pt idx="9848">
                  <c:v>#N/A</c:v>
                </c:pt>
                <c:pt idx="9849">
                  <c:v>#N/A</c:v>
                </c:pt>
                <c:pt idx="9850">
                  <c:v>#N/A</c:v>
                </c:pt>
                <c:pt idx="9851">
                  <c:v>#N/A</c:v>
                </c:pt>
                <c:pt idx="9852">
                  <c:v>#N/A</c:v>
                </c:pt>
                <c:pt idx="9853">
                  <c:v>#N/A</c:v>
                </c:pt>
                <c:pt idx="9854">
                  <c:v>#N/A</c:v>
                </c:pt>
                <c:pt idx="9855">
                  <c:v>#N/A</c:v>
                </c:pt>
                <c:pt idx="9856">
                  <c:v>#N/A</c:v>
                </c:pt>
                <c:pt idx="9857">
                  <c:v>#N/A</c:v>
                </c:pt>
                <c:pt idx="9858">
                  <c:v>#N/A</c:v>
                </c:pt>
                <c:pt idx="9859">
                  <c:v>#N/A</c:v>
                </c:pt>
                <c:pt idx="9860">
                  <c:v>#N/A</c:v>
                </c:pt>
                <c:pt idx="9861">
                  <c:v>#N/A</c:v>
                </c:pt>
                <c:pt idx="9862">
                  <c:v>#N/A</c:v>
                </c:pt>
                <c:pt idx="9863">
                  <c:v>#N/A</c:v>
                </c:pt>
                <c:pt idx="9864">
                  <c:v>#N/A</c:v>
                </c:pt>
                <c:pt idx="9865">
                  <c:v>#N/A</c:v>
                </c:pt>
                <c:pt idx="9866">
                  <c:v>#N/A</c:v>
                </c:pt>
                <c:pt idx="9867">
                  <c:v>#N/A</c:v>
                </c:pt>
                <c:pt idx="9868">
                  <c:v>#N/A</c:v>
                </c:pt>
                <c:pt idx="9869">
                  <c:v>#N/A</c:v>
                </c:pt>
                <c:pt idx="9870">
                  <c:v>#N/A</c:v>
                </c:pt>
                <c:pt idx="9871">
                  <c:v>#N/A</c:v>
                </c:pt>
                <c:pt idx="9872">
                  <c:v>#N/A</c:v>
                </c:pt>
                <c:pt idx="9873">
                  <c:v>#N/A</c:v>
                </c:pt>
                <c:pt idx="9874">
                  <c:v>#N/A</c:v>
                </c:pt>
                <c:pt idx="9875">
                  <c:v>#N/A</c:v>
                </c:pt>
                <c:pt idx="9876">
                  <c:v>#N/A</c:v>
                </c:pt>
                <c:pt idx="9877">
                  <c:v>#N/A</c:v>
                </c:pt>
                <c:pt idx="9878">
                  <c:v>#N/A</c:v>
                </c:pt>
                <c:pt idx="9879">
                  <c:v>#N/A</c:v>
                </c:pt>
                <c:pt idx="9880">
                  <c:v>#N/A</c:v>
                </c:pt>
                <c:pt idx="9881">
                  <c:v>#N/A</c:v>
                </c:pt>
                <c:pt idx="9882">
                  <c:v>#N/A</c:v>
                </c:pt>
                <c:pt idx="9883">
                  <c:v>#N/A</c:v>
                </c:pt>
                <c:pt idx="9884">
                  <c:v>#N/A</c:v>
                </c:pt>
                <c:pt idx="9885">
                  <c:v>#N/A</c:v>
                </c:pt>
                <c:pt idx="9886">
                  <c:v>#N/A</c:v>
                </c:pt>
                <c:pt idx="9887">
                  <c:v>#N/A</c:v>
                </c:pt>
                <c:pt idx="9888">
                  <c:v>#N/A</c:v>
                </c:pt>
                <c:pt idx="9889">
                  <c:v>#N/A</c:v>
                </c:pt>
                <c:pt idx="9890">
                  <c:v>#N/A</c:v>
                </c:pt>
                <c:pt idx="9891">
                  <c:v>#N/A</c:v>
                </c:pt>
                <c:pt idx="9892">
                  <c:v>#N/A</c:v>
                </c:pt>
                <c:pt idx="9893">
                  <c:v>#N/A</c:v>
                </c:pt>
                <c:pt idx="9894">
                  <c:v>#N/A</c:v>
                </c:pt>
                <c:pt idx="9895">
                  <c:v>#N/A</c:v>
                </c:pt>
                <c:pt idx="9896">
                  <c:v>#N/A</c:v>
                </c:pt>
                <c:pt idx="9897">
                  <c:v>#N/A</c:v>
                </c:pt>
                <c:pt idx="9898">
                  <c:v>#N/A</c:v>
                </c:pt>
                <c:pt idx="9899">
                  <c:v>#N/A</c:v>
                </c:pt>
                <c:pt idx="9900">
                  <c:v>#N/A</c:v>
                </c:pt>
                <c:pt idx="9901">
                  <c:v>#N/A</c:v>
                </c:pt>
                <c:pt idx="9902">
                  <c:v>#N/A</c:v>
                </c:pt>
                <c:pt idx="9903">
                  <c:v>#N/A</c:v>
                </c:pt>
                <c:pt idx="9904">
                  <c:v>#N/A</c:v>
                </c:pt>
                <c:pt idx="9905">
                  <c:v>#N/A</c:v>
                </c:pt>
                <c:pt idx="9906">
                  <c:v>#N/A</c:v>
                </c:pt>
                <c:pt idx="9907">
                  <c:v>#N/A</c:v>
                </c:pt>
                <c:pt idx="9908">
                  <c:v>#N/A</c:v>
                </c:pt>
                <c:pt idx="9909">
                  <c:v>#N/A</c:v>
                </c:pt>
                <c:pt idx="9910">
                  <c:v>#N/A</c:v>
                </c:pt>
                <c:pt idx="9911">
                  <c:v>#N/A</c:v>
                </c:pt>
                <c:pt idx="9912">
                  <c:v>#N/A</c:v>
                </c:pt>
                <c:pt idx="9913">
                  <c:v>#N/A</c:v>
                </c:pt>
                <c:pt idx="9914">
                  <c:v>#N/A</c:v>
                </c:pt>
                <c:pt idx="9915">
                  <c:v>#N/A</c:v>
                </c:pt>
                <c:pt idx="9916">
                  <c:v>#N/A</c:v>
                </c:pt>
                <c:pt idx="9917">
                  <c:v>#N/A</c:v>
                </c:pt>
                <c:pt idx="9918">
                  <c:v>#N/A</c:v>
                </c:pt>
                <c:pt idx="9919">
                  <c:v>#N/A</c:v>
                </c:pt>
                <c:pt idx="9920">
                  <c:v>#N/A</c:v>
                </c:pt>
                <c:pt idx="9921">
                  <c:v>#N/A</c:v>
                </c:pt>
                <c:pt idx="9922">
                  <c:v>#N/A</c:v>
                </c:pt>
                <c:pt idx="9923">
                  <c:v>#N/A</c:v>
                </c:pt>
                <c:pt idx="9924">
                  <c:v>#N/A</c:v>
                </c:pt>
                <c:pt idx="9925">
                  <c:v>#N/A</c:v>
                </c:pt>
                <c:pt idx="9926">
                  <c:v>#N/A</c:v>
                </c:pt>
                <c:pt idx="9927">
                  <c:v>#N/A</c:v>
                </c:pt>
                <c:pt idx="9928">
                  <c:v>#N/A</c:v>
                </c:pt>
                <c:pt idx="9929">
                  <c:v>#N/A</c:v>
                </c:pt>
                <c:pt idx="9930">
                  <c:v>#N/A</c:v>
                </c:pt>
                <c:pt idx="9931">
                  <c:v>#N/A</c:v>
                </c:pt>
                <c:pt idx="9932">
                  <c:v>#N/A</c:v>
                </c:pt>
                <c:pt idx="9933">
                  <c:v>#N/A</c:v>
                </c:pt>
                <c:pt idx="9934">
                  <c:v>#N/A</c:v>
                </c:pt>
                <c:pt idx="9935">
                  <c:v>#N/A</c:v>
                </c:pt>
                <c:pt idx="9936">
                  <c:v>#N/A</c:v>
                </c:pt>
                <c:pt idx="9937">
                  <c:v>#N/A</c:v>
                </c:pt>
                <c:pt idx="9938">
                  <c:v>#N/A</c:v>
                </c:pt>
                <c:pt idx="9939">
                  <c:v>#N/A</c:v>
                </c:pt>
                <c:pt idx="9940">
                  <c:v>#N/A</c:v>
                </c:pt>
                <c:pt idx="9941">
                  <c:v>#N/A</c:v>
                </c:pt>
                <c:pt idx="9942">
                  <c:v>#N/A</c:v>
                </c:pt>
                <c:pt idx="9943">
                  <c:v>#N/A</c:v>
                </c:pt>
                <c:pt idx="9944">
                  <c:v>#N/A</c:v>
                </c:pt>
                <c:pt idx="9945">
                  <c:v>#N/A</c:v>
                </c:pt>
                <c:pt idx="9946">
                  <c:v>#N/A</c:v>
                </c:pt>
                <c:pt idx="9947">
                  <c:v>#N/A</c:v>
                </c:pt>
                <c:pt idx="9948">
                  <c:v>#N/A</c:v>
                </c:pt>
                <c:pt idx="9949">
                  <c:v>#N/A</c:v>
                </c:pt>
                <c:pt idx="9950">
                  <c:v>#N/A</c:v>
                </c:pt>
                <c:pt idx="9951">
                  <c:v>#N/A</c:v>
                </c:pt>
                <c:pt idx="9952">
                  <c:v>#N/A</c:v>
                </c:pt>
                <c:pt idx="9953">
                  <c:v>#N/A</c:v>
                </c:pt>
                <c:pt idx="9954">
                  <c:v>#N/A</c:v>
                </c:pt>
                <c:pt idx="9955">
                  <c:v>#N/A</c:v>
                </c:pt>
                <c:pt idx="9956">
                  <c:v>#N/A</c:v>
                </c:pt>
                <c:pt idx="9957">
                  <c:v>#N/A</c:v>
                </c:pt>
                <c:pt idx="9958">
                  <c:v>#N/A</c:v>
                </c:pt>
                <c:pt idx="9959">
                  <c:v>#N/A</c:v>
                </c:pt>
                <c:pt idx="9960">
                  <c:v>#N/A</c:v>
                </c:pt>
                <c:pt idx="9961">
                  <c:v>#N/A</c:v>
                </c:pt>
                <c:pt idx="9962">
                  <c:v>#N/A</c:v>
                </c:pt>
                <c:pt idx="9963">
                  <c:v>#N/A</c:v>
                </c:pt>
                <c:pt idx="9964">
                  <c:v>#N/A</c:v>
                </c:pt>
                <c:pt idx="9965">
                  <c:v>#N/A</c:v>
                </c:pt>
                <c:pt idx="9966">
                  <c:v>#N/A</c:v>
                </c:pt>
                <c:pt idx="9967">
                  <c:v>#N/A</c:v>
                </c:pt>
                <c:pt idx="9968">
                  <c:v>#N/A</c:v>
                </c:pt>
                <c:pt idx="9969">
                  <c:v>#N/A</c:v>
                </c:pt>
                <c:pt idx="9970">
                  <c:v>#N/A</c:v>
                </c:pt>
                <c:pt idx="9971">
                  <c:v>#N/A</c:v>
                </c:pt>
                <c:pt idx="9972">
                  <c:v>#N/A</c:v>
                </c:pt>
                <c:pt idx="9973">
                  <c:v>#N/A</c:v>
                </c:pt>
                <c:pt idx="9974">
                  <c:v>#N/A</c:v>
                </c:pt>
                <c:pt idx="9975">
                  <c:v>#N/A</c:v>
                </c:pt>
                <c:pt idx="9976">
                  <c:v>#N/A</c:v>
                </c:pt>
                <c:pt idx="9977">
                  <c:v>#N/A</c:v>
                </c:pt>
                <c:pt idx="9978">
                  <c:v>#N/A</c:v>
                </c:pt>
                <c:pt idx="9979">
                  <c:v>#N/A</c:v>
                </c:pt>
                <c:pt idx="9980">
                  <c:v>#N/A</c:v>
                </c:pt>
                <c:pt idx="9981">
                  <c:v>#N/A</c:v>
                </c:pt>
                <c:pt idx="9982">
                  <c:v>#N/A</c:v>
                </c:pt>
                <c:pt idx="9983">
                  <c:v>#N/A</c:v>
                </c:pt>
                <c:pt idx="9984">
                  <c:v>#N/A</c:v>
                </c:pt>
                <c:pt idx="9985">
                  <c:v>#N/A</c:v>
                </c:pt>
                <c:pt idx="9986">
                  <c:v>#N/A</c:v>
                </c:pt>
                <c:pt idx="9987">
                  <c:v>#N/A</c:v>
                </c:pt>
                <c:pt idx="9988">
                  <c:v>#N/A</c:v>
                </c:pt>
                <c:pt idx="9989">
                  <c:v>#N/A</c:v>
                </c:pt>
                <c:pt idx="9990">
                  <c:v>#N/A</c:v>
                </c:pt>
                <c:pt idx="9991">
                  <c:v>#N/A</c:v>
                </c:pt>
                <c:pt idx="9992">
                  <c:v>#N/A</c:v>
                </c:pt>
                <c:pt idx="9993">
                  <c:v>#N/A</c:v>
                </c:pt>
                <c:pt idx="9994">
                  <c:v>#N/A</c:v>
                </c:pt>
                <c:pt idx="9995">
                  <c:v>#N/A</c:v>
                </c:pt>
                <c:pt idx="9996">
                  <c:v>#N/A</c:v>
                </c:pt>
                <c:pt idx="9997">
                  <c:v>#N/A</c:v>
                </c:pt>
                <c:pt idx="9998">
                  <c:v>#N/A</c:v>
                </c:pt>
                <c:pt idx="9999">
                  <c:v>#N/A</c:v>
                </c:pt>
              </c:numCache>
            </c:numRef>
          </c:xVal>
          <c:yVal>
            <c:numRef>
              <c:f>'Volcano &amp; Quant FDR'!$BE$2:$BE$10001</c:f>
              <c:numCache>
                <c:formatCode>General</c:formatCode>
                <c:ptCount val="10000"/>
                <c:pt idx="0">
                  <c:v>0.23911049962043801</c:v>
                </c:pt>
                <c:pt idx="1">
                  <c:v>0.17521199584007299</c:v>
                </c:pt>
                <c:pt idx="2">
                  <c:v>0.88429552316665605</c:v>
                </c:pt>
                <c:pt idx="3">
                  <c:v>0.78196638822555498</c:v>
                </c:pt>
                <c:pt idx="4">
                  <c:v>0.10621179640293101</c:v>
                </c:pt>
                <c:pt idx="5">
                  <c:v>0.964677214622498</c:v>
                </c:pt>
                <c:pt idx="6">
                  <c:v>0.95817238092422496</c:v>
                </c:pt>
                <c:pt idx="7">
                  <c:v>0.83115708827972401</c:v>
                </c:pt>
                <c:pt idx="8">
                  <c:v>0.12649929523468001</c:v>
                </c:pt>
                <c:pt idx="9">
                  <c:v>0.79326260089874301</c:v>
                </c:pt>
                <c:pt idx="10">
                  <c:v>0.42567971348762501</c:v>
                </c:pt>
                <c:pt idx="11">
                  <c:v>0.18028089404106101</c:v>
                </c:pt>
                <c:pt idx="12">
                  <c:v>0.118398897349834</c:v>
                </c:pt>
                <c:pt idx="13">
                  <c:v>3.6386958527145901E-5</c:v>
                </c:pt>
                <c:pt idx="14">
                  <c:v>0.149956405162811</c:v>
                </c:pt>
                <c:pt idx="15">
                  <c:v>0.17516629397869099</c:v>
                </c:pt>
                <c:pt idx="16">
                  <c:v>0.26004329323768599</c:v>
                </c:pt>
                <c:pt idx="17">
                  <c:v>0.21329809725284599</c:v>
                </c:pt>
                <c:pt idx="18">
                  <c:v>0.54138481616973899</c:v>
                </c:pt>
                <c:pt idx="19">
                  <c:v>0.92632001638412498</c:v>
                </c:pt>
                <c:pt idx="20">
                  <c:v>0.74490302801132202</c:v>
                </c:pt>
                <c:pt idx="21">
                  <c:v>0.43120560050010698</c:v>
                </c:pt>
                <c:pt idx="22">
                  <c:v>0.49424630403518699</c:v>
                </c:pt>
                <c:pt idx="23">
                  <c:v>0.23878949880600001</c:v>
                </c:pt>
                <c:pt idx="24">
                  <c:v>4.1615981608629199E-2</c:v>
                </c:pt>
                <c:pt idx="25">
                  <c:v>0.11547180265188201</c:v>
                </c:pt>
                <c:pt idx="26">
                  <c:v>0.14877550303935999</c:v>
                </c:pt>
                <c:pt idx="27">
                  <c:v>0.59826147556304898</c:v>
                </c:pt>
                <c:pt idx="28">
                  <c:v>3.4937120974063901E-2</c:v>
                </c:pt>
                <c:pt idx="29">
                  <c:v>5.2629750221967697E-2</c:v>
                </c:pt>
                <c:pt idx="30">
                  <c:v>0.86758512258529696</c:v>
                </c:pt>
                <c:pt idx="31">
                  <c:v>0.21705259382724801</c:v>
                </c:pt>
                <c:pt idx="32">
                  <c:v>0.81983268260955799</c:v>
                </c:pt>
                <c:pt idx="33">
                  <c:v>0.24028739333152799</c:v>
                </c:pt>
                <c:pt idx="34">
                  <c:v>0.733256816864014</c:v>
                </c:pt>
                <c:pt idx="35">
                  <c:v>1.81625096593052E-3</c:v>
                </c:pt>
                <c:pt idx="36">
                  <c:v>0.55011761188507102</c:v>
                </c:pt>
                <c:pt idx="37">
                  <c:v>0.15587429702281999</c:v>
                </c:pt>
                <c:pt idx="38">
                  <c:v>0.74784547090530396</c:v>
                </c:pt>
                <c:pt idx="39">
                  <c:v>1.9505630480125501E-3</c:v>
                </c:pt>
                <c:pt idx="40">
                  <c:v>0.33445858955383301</c:v>
                </c:pt>
                <c:pt idx="41">
                  <c:v>3.78643104340881E-4</c:v>
                </c:pt>
                <c:pt idx="42">
                  <c:v>0.47561329603195202</c:v>
                </c:pt>
                <c:pt idx="43">
                  <c:v>0.355884909629822</c:v>
                </c:pt>
                <c:pt idx="44">
                  <c:v>0.14306679368019101</c:v>
                </c:pt>
                <c:pt idx="45">
                  <c:v>0.85072392225265503</c:v>
                </c:pt>
                <c:pt idx="46">
                  <c:v>3.3209890127182E-2</c:v>
                </c:pt>
                <c:pt idx="47">
                  <c:v>0.44719800353050199</c:v>
                </c:pt>
                <c:pt idx="48">
                  <c:v>2.3943880572915101E-2</c:v>
                </c:pt>
                <c:pt idx="49">
                  <c:v>0.68260091543197599</c:v>
                </c:pt>
                <c:pt idx="50">
                  <c:v>0.99635082483291604</c:v>
                </c:pt>
                <c:pt idx="51">
                  <c:v>0.85719871520996105</c:v>
                </c:pt>
                <c:pt idx="52">
                  <c:v>0.35602858662605302</c:v>
                </c:pt>
                <c:pt idx="53">
                  <c:v>0.70532661676406905</c:v>
                </c:pt>
                <c:pt idx="54">
                  <c:v>0.37979170680046098</c:v>
                </c:pt>
                <c:pt idx="55">
                  <c:v>0.20897220075130499</c:v>
                </c:pt>
                <c:pt idx="56">
                  <c:v>9.7036883234977694E-2</c:v>
                </c:pt>
                <c:pt idx="57">
                  <c:v>0.95874232053756703</c:v>
                </c:pt>
                <c:pt idx="58">
                  <c:v>5.9117879718542099E-2</c:v>
                </c:pt>
                <c:pt idx="59">
                  <c:v>0.77226489782333396</c:v>
                </c:pt>
                <c:pt idx="60">
                  <c:v>0.48533171415329002</c:v>
                </c:pt>
                <c:pt idx="61">
                  <c:v>0.34010151028633101</c:v>
                </c:pt>
                <c:pt idx="62">
                  <c:v>0.52205991744995095</c:v>
                </c:pt>
                <c:pt idx="63">
                  <c:v>4.81926016509533E-2</c:v>
                </c:pt>
                <c:pt idx="64">
                  <c:v>1.68625693768263E-2</c:v>
                </c:pt>
                <c:pt idx="65">
                  <c:v>0.77509701251983598</c:v>
                </c:pt>
                <c:pt idx="66">
                  <c:v>0.246411994099617</c:v>
                </c:pt>
                <c:pt idx="67">
                  <c:v>0.96389102935791005</c:v>
                </c:pt>
                <c:pt idx="68">
                  <c:v>0.55878931283950795</c:v>
                </c:pt>
                <c:pt idx="69">
                  <c:v>0.42657139897346502</c:v>
                </c:pt>
                <c:pt idx="70">
                  <c:v>3.32115516066551E-2</c:v>
                </c:pt>
                <c:pt idx="71">
                  <c:v>8.3973119035363197E-3</c:v>
                </c:pt>
                <c:pt idx="72">
                  <c:v>0.34549590945243802</c:v>
                </c:pt>
                <c:pt idx="73">
                  <c:v>3.6299891769886003E-2</c:v>
                </c:pt>
                <c:pt idx="74">
                  <c:v>0.269642293453217</c:v>
                </c:pt>
                <c:pt idx="75">
                  <c:v>0.522569179534912</c:v>
                </c:pt>
                <c:pt idx="76">
                  <c:v>0.13337630033493</c:v>
                </c:pt>
                <c:pt idx="77">
                  <c:v>0.28410550951957703</c:v>
                </c:pt>
                <c:pt idx="78">
                  <c:v>0.29877319931983898</c:v>
                </c:pt>
                <c:pt idx="79">
                  <c:v>0.77271002531051602</c:v>
                </c:pt>
                <c:pt idx="80">
                  <c:v>0.67623519897460904</c:v>
                </c:pt>
                <c:pt idx="81">
                  <c:v>0.142423406243324</c:v>
                </c:pt>
                <c:pt idx="82">
                  <c:v>0.38170740008354198</c:v>
                </c:pt>
                <c:pt idx="83">
                  <c:v>8.1857167184352903E-2</c:v>
                </c:pt>
                <c:pt idx="84">
                  <c:v>0.46713209152221702</c:v>
                </c:pt>
                <c:pt idx="85">
                  <c:v>0.72153472900390603</c:v>
                </c:pt>
                <c:pt idx="86">
                  <c:v>0.98193931579589799</c:v>
                </c:pt>
                <c:pt idx="87">
                  <c:v>0.55156219005584695</c:v>
                </c:pt>
                <c:pt idx="88">
                  <c:v>0.45572111010551503</c:v>
                </c:pt>
                <c:pt idx="89">
                  <c:v>0.56555032730102495</c:v>
                </c:pt>
                <c:pt idx="90">
                  <c:v>0.25399139523506198</c:v>
                </c:pt>
                <c:pt idx="91">
                  <c:v>1.17961000651121E-2</c:v>
                </c:pt>
                <c:pt idx="92">
                  <c:v>0.87843418121337902</c:v>
                </c:pt>
                <c:pt idx="93">
                  <c:v>4.7380197793245298E-3</c:v>
                </c:pt>
                <c:pt idx="94">
                  <c:v>0.36778399348259</c:v>
                </c:pt>
                <c:pt idx="95">
                  <c:v>0.54230087995529197</c:v>
                </c:pt>
                <c:pt idx="96">
                  <c:v>0.307178914546967</c:v>
                </c:pt>
                <c:pt idx="97">
                  <c:v>0.61635088920593295</c:v>
                </c:pt>
                <c:pt idx="98">
                  <c:v>0.182854995131493</c:v>
                </c:pt>
                <c:pt idx="99">
                  <c:v>0.109477996826172</c:v>
                </c:pt>
                <c:pt idx="100">
                  <c:v>2.22430508583784E-2</c:v>
                </c:pt>
                <c:pt idx="101">
                  <c:v>0.88844037055969205</c:v>
                </c:pt>
                <c:pt idx="102">
                  <c:v>9.5871463418006897E-3</c:v>
                </c:pt>
                <c:pt idx="103">
                  <c:v>0.46110630035400402</c:v>
                </c:pt>
                <c:pt idx="104">
                  <c:v>0.55280560255050704</c:v>
                </c:pt>
                <c:pt idx="105">
                  <c:v>0.55529797077178999</c:v>
                </c:pt>
                <c:pt idx="106">
                  <c:v>0.53964859247207597</c:v>
                </c:pt>
                <c:pt idx="107">
                  <c:v>0.104807697236538</c:v>
                </c:pt>
                <c:pt idx="108">
                  <c:v>0.98752707242965698</c:v>
                </c:pt>
                <c:pt idx="109">
                  <c:v>0.59051072597503695</c:v>
                </c:pt>
                <c:pt idx="110">
                  <c:v>0.65488737821579002</c:v>
                </c:pt>
                <c:pt idx="111">
                  <c:v>5.4151829332113301E-2</c:v>
                </c:pt>
                <c:pt idx="112">
                  <c:v>0.30092480778694197</c:v>
                </c:pt>
                <c:pt idx="113">
                  <c:v>2.06711404025555E-2</c:v>
                </c:pt>
                <c:pt idx="114">
                  <c:v>0.951194107532501</c:v>
                </c:pt>
                <c:pt idx="115">
                  <c:v>0.82705372571945202</c:v>
                </c:pt>
                <c:pt idx="116">
                  <c:v>0.89086377620696999</c:v>
                </c:pt>
                <c:pt idx="117">
                  <c:v>0.16705609858036</c:v>
                </c:pt>
                <c:pt idx="118">
                  <c:v>0.48035681247711198</c:v>
                </c:pt>
                <c:pt idx="119">
                  <c:v>0.17043049633502999</c:v>
                </c:pt>
                <c:pt idx="120">
                  <c:v>0.28292170166969299</c:v>
                </c:pt>
                <c:pt idx="121">
                  <c:v>6.2337279319763197E-2</c:v>
                </c:pt>
                <c:pt idx="122">
                  <c:v>0.182579800486565</c:v>
                </c:pt>
                <c:pt idx="123">
                  <c:v>6.6517733037471799E-2</c:v>
                </c:pt>
                <c:pt idx="124">
                  <c:v>0.80202388763427701</c:v>
                </c:pt>
                <c:pt idx="125">
                  <c:v>6.9144010543823201E-2</c:v>
                </c:pt>
                <c:pt idx="126">
                  <c:v>0.94381248950958296</c:v>
                </c:pt>
                <c:pt idx="127">
                  <c:v>0.19224080443382299</c:v>
                </c:pt>
                <c:pt idx="128">
                  <c:v>3.3973050303757199E-3</c:v>
                </c:pt>
                <c:pt idx="129">
                  <c:v>7.6436519622802707E-2</c:v>
                </c:pt>
                <c:pt idx="130">
                  <c:v>0.60277712345123302</c:v>
                </c:pt>
                <c:pt idx="131">
                  <c:v>0.53740829229354903</c:v>
                </c:pt>
                <c:pt idx="132">
                  <c:v>0.428840011358261</c:v>
                </c:pt>
                <c:pt idx="133">
                  <c:v>0.79231721162795998</c:v>
                </c:pt>
                <c:pt idx="134">
                  <c:v>0.40392899513244601</c:v>
                </c:pt>
                <c:pt idx="135">
                  <c:v>0.517389595508575</c:v>
                </c:pt>
                <c:pt idx="136">
                  <c:v>0.74868899583816495</c:v>
                </c:pt>
                <c:pt idx="137">
                  <c:v>0.71720838546752896</c:v>
                </c:pt>
                <c:pt idx="138">
                  <c:v>0.12635830044746399</c:v>
                </c:pt>
                <c:pt idx="139">
                  <c:v>0.22275650501251201</c:v>
                </c:pt>
                <c:pt idx="140">
                  <c:v>6.8704582750797299E-2</c:v>
                </c:pt>
                <c:pt idx="141">
                  <c:v>0.10217759758234</c:v>
                </c:pt>
                <c:pt idx="142">
                  <c:v>0.36512690782547003</c:v>
                </c:pt>
                <c:pt idx="143">
                  <c:v>0.14445680379867601</c:v>
                </c:pt>
                <c:pt idx="144">
                  <c:v>0.422908395528793</c:v>
                </c:pt>
                <c:pt idx="145">
                  <c:v>0.209420695900917</c:v>
                </c:pt>
                <c:pt idx="146">
                  <c:v>2.6519140228629098E-2</c:v>
                </c:pt>
                <c:pt idx="147">
                  <c:v>0.45250189304351801</c:v>
                </c:pt>
                <c:pt idx="148">
                  <c:v>0.35704940557479897</c:v>
                </c:pt>
                <c:pt idx="149">
                  <c:v>0.62874972820282005</c:v>
                </c:pt>
                <c:pt idx="150">
                  <c:v>0.35375720262527499</c:v>
                </c:pt>
                <c:pt idx="151">
                  <c:v>0.22051259875297499</c:v>
                </c:pt>
                <c:pt idx="152">
                  <c:v>0.41184461116790799</c:v>
                </c:pt>
                <c:pt idx="153">
                  <c:v>0.37680500745773299</c:v>
                </c:pt>
                <c:pt idx="154">
                  <c:v>0.59980237483978305</c:v>
                </c:pt>
                <c:pt idx="155">
                  <c:v>0.272800713777542</c:v>
                </c:pt>
                <c:pt idx="156">
                  <c:v>0.81203287839889504</c:v>
                </c:pt>
                <c:pt idx="157">
                  <c:v>7.3263131082057995E-2</c:v>
                </c:pt>
                <c:pt idx="158">
                  <c:v>0.43963709473609902</c:v>
                </c:pt>
                <c:pt idx="159">
                  <c:v>0.86677902936935403</c:v>
                </c:pt>
                <c:pt idx="160">
                  <c:v>0.39168909192085299</c:v>
                </c:pt>
                <c:pt idx="161">
                  <c:v>0.35000249743461598</c:v>
                </c:pt>
                <c:pt idx="162">
                  <c:v>0.59448218345642101</c:v>
                </c:pt>
                <c:pt idx="163">
                  <c:v>0.28993698954582198</c:v>
                </c:pt>
                <c:pt idx="164">
                  <c:v>0.83680331707000699</c:v>
                </c:pt>
                <c:pt idx="165">
                  <c:v>0.58415478467941295</c:v>
                </c:pt>
                <c:pt idx="166">
                  <c:v>0.96350699663162198</c:v>
                </c:pt>
                <c:pt idx="167">
                  <c:v>0.64245390892028797</c:v>
                </c:pt>
                <c:pt idx="168">
                  <c:v>0.87871319055557295</c:v>
                </c:pt>
                <c:pt idx="169">
                  <c:v>0.65740239620208696</c:v>
                </c:pt>
                <c:pt idx="170">
                  <c:v>8.8770397007465404E-2</c:v>
                </c:pt>
                <c:pt idx="171">
                  <c:v>0.16043199598789201</c:v>
                </c:pt>
                <c:pt idx="172">
                  <c:v>0.16060520708560899</c:v>
                </c:pt>
                <c:pt idx="173">
                  <c:v>0.34678348898887601</c:v>
                </c:pt>
                <c:pt idx="174">
                  <c:v>0.38503000140190102</c:v>
                </c:pt>
                <c:pt idx="175">
                  <c:v>0.55213457345962502</c:v>
                </c:pt>
                <c:pt idx="176">
                  <c:v>0.79147881269455</c:v>
                </c:pt>
                <c:pt idx="177">
                  <c:v>0.65234082937240601</c:v>
                </c:pt>
                <c:pt idx="178">
                  <c:v>0.22265939414501201</c:v>
                </c:pt>
                <c:pt idx="179">
                  <c:v>0.951307713985443</c:v>
                </c:pt>
                <c:pt idx="180">
                  <c:v>0.30181449651718101</c:v>
                </c:pt>
                <c:pt idx="181">
                  <c:v>0.92911159992217995</c:v>
                </c:pt>
                <c:pt idx="182">
                  <c:v>0.28483819961547902</c:v>
                </c:pt>
                <c:pt idx="183">
                  <c:v>7.1289159357547802E-2</c:v>
                </c:pt>
                <c:pt idx="184">
                  <c:v>0.34818169474601701</c:v>
                </c:pt>
                <c:pt idx="185">
                  <c:v>0.92480522394180298</c:v>
                </c:pt>
                <c:pt idx="186">
                  <c:v>0.78237217664718595</c:v>
                </c:pt>
                <c:pt idx="187">
                  <c:v>0.244916096329689</c:v>
                </c:pt>
                <c:pt idx="188">
                  <c:v>0.56226730346679699</c:v>
                </c:pt>
                <c:pt idx="189">
                  <c:v>0.12346249818801899</c:v>
                </c:pt>
                <c:pt idx="190">
                  <c:v>0.16884219646453899</c:v>
                </c:pt>
                <c:pt idx="191">
                  <c:v>1.7432859167456599E-2</c:v>
                </c:pt>
                <c:pt idx="192">
                  <c:v>4.9242138862609898E-2</c:v>
                </c:pt>
                <c:pt idx="193">
                  <c:v>0.50812089443206798</c:v>
                </c:pt>
                <c:pt idx="194">
                  <c:v>0.196136504411697</c:v>
                </c:pt>
                <c:pt idx="195">
                  <c:v>0.706753790378571</c:v>
                </c:pt>
                <c:pt idx="196">
                  <c:v>0.74243319034576405</c:v>
                </c:pt>
                <c:pt idx="197">
                  <c:v>0.53583168983459495</c:v>
                </c:pt>
                <c:pt idx="198">
                  <c:v>0.70318740606307995</c:v>
                </c:pt>
                <c:pt idx="199">
                  <c:v>0.32126709818839999</c:v>
                </c:pt>
                <c:pt idx="200">
                  <c:v>0.50172811746597301</c:v>
                </c:pt>
                <c:pt idx="201">
                  <c:v>1.43315503373742E-2</c:v>
                </c:pt>
                <c:pt idx="202">
                  <c:v>0.35630449652671797</c:v>
                </c:pt>
                <c:pt idx="203">
                  <c:v>0.53751391172409102</c:v>
                </c:pt>
                <c:pt idx="204">
                  <c:v>0.86173087358474698</c:v>
                </c:pt>
                <c:pt idx="205">
                  <c:v>0.70149767398834195</c:v>
                </c:pt>
                <c:pt idx="206">
                  <c:v>0.80810338258743297</c:v>
                </c:pt>
                <c:pt idx="207">
                  <c:v>0.91675841808319103</c:v>
                </c:pt>
                <c:pt idx="208">
                  <c:v>0.52775812149047896</c:v>
                </c:pt>
                <c:pt idx="209">
                  <c:v>0.18660840392112699</c:v>
                </c:pt>
                <c:pt idx="210">
                  <c:v>0.13629889488220201</c:v>
                </c:pt>
                <c:pt idx="211">
                  <c:v>0.27216330170631398</c:v>
                </c:pt>
                <c:pt idx="212">
                  <c:v>0.28888058662414601</c:v>
                </c:pt>
                <c:pt idx="213">
                  <c:v>0.100012399256229</c:v>
                </c:pt>
                <c:pt idx="214">
                  <c:v>0.83511781692504905</c:v>
                </c:pt>
                <c:pt idx="215">
                  <c:v>0.84925627708435103</c:v>
                </c:pt>
                <c:pt idx="216">
                  <c:v>0.64646571874618497</c:v>
                </c:pt>
                <c:pt idx="217">
                  <c:v>2.09475606679916E-2</c:v>
                </c:pt>
                <c:pt idx="218">
                  <c:v>0.14900679886341101</c:v>
                </c:pt>
                <c:pt idx="219">
                  <c:v>0.89908927679061901</c:v>
                </c:pt>
                <c:pt idx="220">
                  <c:v>0.175178498029709</c:v>
                </c:pt>
                <c:pt idx="221">
                  <c:v>0.75586718320846602</c:v>
                </c:pt>
                <c:pt idx="222">
                  <c:v>0.94117158651351895</c:v>
                </c:pt>
                <c:pt idx="223">
                  <c:v>0.92078131437301602</c:v>
                </c:pt>
                <c:pt idx="224">
                  <c:v>0.62307637929916404</c:v>
                </c:pt>
                <c:pt idx="225">
                  <c:v>0.14577509462833399</c:v>
                </c:pt>
                <c:pt idx="226">
                  <c:v>0.47392389178276101</c:v>
                </c:pt>
                <c:pt idx="227">
                  <c:v>0.122666798532009</c:v>
                </c:pt>
                <c:pt idx="228">
                  <c:v>0.28731968998909002</c:v>
                </c:pt>
                <c:pt idx="229">
                  <c:v>0.332573711872101</c:v>
                </c:pt>
                <c:pt idx="230">
                  <c:v>0.53219699859619096</c:v>
                </c:pt>
                <c:pt idx="231">
                  <c:v>0.39826840162277199</c:v>
                </c:pt>
                <c:pt idx="232">
                  <c:v>0.244218200445175</c:v>
                </c:pt>
                <c:pt idx="233">
                  <c:v>0.55835670232772805</c:v>
                </c:pt>
                <c:pt idx="234">
                  <c:v>0.50028628110885598</c:v>
                </c:pt>
                <c:pt idx="235">
                  <c:v>0.90433537960052501</c:v>
                </c:pt>
                <c:pt idx="236">
                  <c:v>0.72455239295959495</c:v>
                </c:pt>
                <c:pt idx="237">
                  <c:v>0.56948518753051802</c:v>
                </c:pt>
                <c:pt idx="238">
                  <c:v>0.79552990198135398</c:v>
                </c:pt>
                <c:pt idx="239">
                  <c:v>0.91722840070724498</c:v>
                </c:pt>
                <c:pt idx="240">
                  <c:v>0.38396981358528098</c:v>
                </c:pt>
                <c:pt idx="241">
                  <c:v>0.30385190248489402</c:v>
                </c:pt>
                <c:pt idx="242">
                  <c:v>4.4392220675945303E-2</c:v>
                </c:pt>
                <c:pt idx="243">
                  <c:v>0.968350410461426</c:v>
                </c:pt>
                <c:pt idx="244">
                  <c:v>0.93096470832824696</c:v>
                </c:pt>
                <c:pt idx="245">
                  <c:v>0.26582369208335899</c:v>
                </c:pt>
                <c:pt idx="246">
                  <c:v>7.2345681488513905E-2</c:v>
                </c:pt>
                <c:pt idx="247">
                  <c:v>0.103728197515011</c:v>
                </c:pt>
                <c:pt idx="248">
                  <c:v>0.35974550247192399</c:v>
                </c:pt>
                <c:pt idx="249">
                  <c:v>0.44527739286422702</c:v>
                </c:pt>
                <c:pt idx="250">
                  <c:v>0.91985309123992898</c:v>
                </c:pt>
                <c:pt idx="251">
                  <c:v>7.6905682682991E-2</c:v>
                </c:pt>
                <c:pt idx="252">
                  <c:v>0.90337258577346802</c:v>
                </c:pt>
                <c:pt idx="253">
                  <c:v>0.94083440303802501</c:v>
                </c:pt>
                <c:pt idx="254">
                  <c:v>0.36580759286880499</c:v>
                </c:pt>
                <c:pt idx="255">
                  <c:v>0.95125120878219604</c:v>
                </c:pt>
                <c:pt idx="256">
                  <c:v>0.24740980565547899</c:v>
                </c:pt>
                <c:pt idx="257">
                  <c:v>0.44766241312027</c:v>
                </c:pt>
                <c:pt idx="258">
                  <c:v>0.19344140589237199</c:v>
                </c:pt>
                <c:pt idx="259">
                  <c:v>0.237318500876427</c:v>
                </c:pt>
                <c:pt idx="260">
                  <c:v>0.39213439822196999</c:v>
                </c:pt>
                <c:pt idx="261">
                  <c:v>0.29930579662322998</c:v>
                </c:pt>
                <c:pt idx="262">
                  <c:v>0.72534418106079102</c:v>
                </c:pt>
                <c:pt idx="263">
                  <c:v>0.25732740759849498</c:v>
                </c:pt>
                <c:pt idx="264">
                  <c:v>2.6212710887193701E-2</c:v>
                </c:pt>
                <c:pt idx="265">
                  <c:v>0.13276119530201</c:v>
                </c:pt>
                <c:pt idx="266">
                  <c:v>0.54203897714614901</c:v>
                </c:pt>
                <c:pt idx="267">
                  <c:v>0.47795820236206099</c:v>
                </c:pt>
                <c:pt idx="268">
                  <c:v>0.90403479337692305</c:v>
                </c:pt>
                <c:pt idx="269">
                  <c:v>0.59403520822525002</c:v>
                </c:pt>
                <c:pt idx="270">
                  <c:v>0.36592569947242698</c:v>
                </c:pt>
                <c:pt idx="271">
                  <c:v>7.3159366846084595E-2</c:v>
                </c:pt>
                <c:pt idx="272">
                  <c:v>0.427577614784241</c:v>
                </c:pt>
                <c:pt idx="273">
                  <c:v>0.16070809960365301</c:v>
                </c:pt>
                <c:pt idx="274">
                  <c:v>0.387856185436249</c:v>
                </c:pt>
                <c:pt idx="275">
                  <c:v>0.92008119821548495</c:v>
                </c:pt>
                <c:pt idx="276">
                  <c:v>8.1827796995639801E-2</c:v>
                </c:pt>
                <c:pt idx="277">
                  <c:v>0.61362701654434204</c:v>
                </c:pt>
                <c:pt idx="278">
                  <c:v>5.2009969949722297E-2</c:v>
                </c:pt>
                <c:pt idx="279">
                  <c:v>0.33028170466423001</c:v>
                </c:pt>
                <c:pt idx="280">
                  <c:v>0.49454820156097401</c:v>
                </c:pt>
                <c:pt idx="281">
                  <c:v>0.36479529738426197</c:v>
                </c:pt>
                <c:pt idx="282">
                  <c:v>0.97418421506881703</c:v>
                </c:pt>
                <c:pt idx="283">
                  <c:v>0.62599277496337902</c:v>
                </c:pt>
                <c:pt idx="284">
                  <c:v>0.21161979436874401</c:v>
                </c:pt>
                <c:pt idx="285">
                  <c:v>6.4548172056674999E-2</c:v>
                </c:pt>
                <c:pt idx="286">
                  <c:v>0.95928657054901101</c:v>
                </c:pt>
                <c:pt idx="287">
                  <c:v>0.12936849892139399</c:v>
                </c:pt>
                <c:pt idx="288">
                  <c:v>0.85829758644104004</c:v>
                </c:pt>
                <c:pt idx="289">
                  <c:v>0.77771407365798995</c:v>
                </c:pt>
                <c:pt idx="290">
                  <c:v>0.220209196209908</c:v>
                </c:pt>
                <c:pt idx="291">
                  <c:v>0.30123379826545699</c:v>
                </c:pt>
                <c:pt idx="292">
                  <c:v>0.18189570307731601</c:v>
                </c:pt>
                <c:pt idx="293">
                  <c:v>0.58363282680511497</c:v>
                </c:pt>
                <c:pt idx="294">
                  <c:v>0.111170999705791</c:v>
                </c:pt>
                <c:pt idx="295">
                  <c:v>0.209523394703865</c:v>
                </c:pt>
                <c:pt idx="296">
                  <c:v>0.97385090589523304</c:v>
                </c:pt>
                <c:pt idx="297">
                  <c:v>0.517447710037231</c:v>
                </c:pt>
                <c:pt idx="298">
                  <c:v>0.11100360006094</c:v>
                </c:pt>
                <c:pt idx="299">
                  <c:v>0.71157938241958596</c:v>
                </c:pt>
                <c:pt idx="300">
                  <c:v>0.22760400176048301</c:v>
                </c:pt>
                <c:pt idx="301">
                  <c:v>0.55249089002609297</c:v>
                </c:pt>
                <c:pt idx="302">
                  <c:v>0.84147989749908403</c:v>
                </c:pt>
                <c:pt idx="303">
                  <c:v>0.60933589935302701</c:v>
                </c:pt>
                <c:pt idx="304">
                  <c:v>0.76392942667007402</c:v>
                </c:pt>
                <c:pt idx="305">
                  <c:v>0.42126628756523099</c:v>
                </c:pt>
                <c:pt idx="306">
                  <c:v>0.51907879114151001</c:v>
                </c:pt>
                <c:pt idx="307">
                  <c:v>0.84275001287460305</c:v>
                </c:pt>
                <c:pt idx="308">
                  <c:v>0.65925091505050704</c:v>
                </c:pt>
                <c:pt idx="309">
                  <c:v>0.151466995477676</c:v>
                </c:pt>
                <c:pt idx="310">
                  <c:v>0.61787480115890503</c:v>
                </c:pt>
                <c:pt idx="311">
                  <c:v>0.179806098341942</c:v>
                </c:pt>
                <c:pt idx="312">
                  <c:v>0.66433811187744096</c:v>
                </c:pt>
                <c:pt idx="313">
                  <c:v>0.68155848979949996</c:v>
                </c:pt>
                <c:pt idx="314">
                  <c:v>0.60210222005844105</c:v>
                </c:pt>
                <c:pt idx="315">
                  <c:v>0.95380431413650502</c:v>
                </c:pt>
                <c:pt idx="316">
                  <c:v>0.81805217266082797</c:v>
                </c:pt>
                <c:pt idx="317">
                  <c:v>5.5085409432649599E-2</c:v>
                </c:pt>
                <c:pt idx="318">
                  <c:v>0.21022400259971599</c:v>
                </c:pt>
                <c:pt idx="319">
                  <c:v>0.59429550170898404</c:v>
                </c:pt>
                <c:pt idx="320">
                  <c:v>0.37983688712120101</c:v>
                </c:pt>
                <c:pt idx="321">
                  <c:v>1.44153898581862E-2</c:v>
                </c:pt>
                <c:pt idx="322">
                  <c:v>0.33454158902168302</c:v>
                </c:pt>
                <c:pt idx="323">
                  <c:v>0.28417068719863903</c:v>
                </c:pt>
                <c:pt idx="324">
                  <c:v>0.33326581120491</c:v>
                </c:pt>
                <c:pt idx="325">
                  <c:v>0.22834469377994501</c:v>
                </c:pt>
                <c:pt idx="326">
                  <c:v>0.1075090020895</c:v>
                </c:pt>
                <c:pt idx="327">
                  <c:v>0.13368889689445501</c:v>
                </c:pt>
                <c:pt idx="328">
                  <c:v>0.65405458211898804</c:v>
                </c:pt>
                <c:pt idx="329">
                  <c:v>0.98289728164672896</c:v>
                </c:pt>
                <c:pt idx="330">
                  <c:v>0.133358299732208</c:v>
                </c:pt>
                <c:pt idx="331">
                  <c:v>0.56300842761993397</c:v>
                </c:pt>
                <c:pt idx="332">
                  <c:v>0.924976825714111</c:v>
                </c:pt>
                <c:pt idx="333">
                  <c:v>0.166761294007301</c:v>
                </c:pt>
                <c:pt idx="334">
                  <c:v>0.77620047330856301</c:v>
                </c:pt>
                <c:pt idx="335">
                  <c:v>0.39063018560409501</c:v>
                </c:pt>
                <c:pt idx="336">
                  <c:v>0.912081718444824</c:v>
                </c:pt>
                <c:pt idx="337">
                  <c:v>0.71693539619445801</c:v>
                </c:pt>
                <c:pt idx="338">
                  <c:v>0.81725841760635398</c:v>
                </c:pt>
                <c:pt idx="339">
                  <c:v>0.84177702665329002</c:v>
                </c:pt>
                <c:pt idx="340">
                  <c:v>8.1799499690532698E-2</c:v>
                </c:pt>
                <c:pt idx="341">
                  <c:v>0.88151770830154397</c:v>
                </c:pt>
                <c:pt idx="342">
                  <c:v>0.66618651151657104</c:v>
                </c:pt>
                <c:pt idx="343">
                  <c:v>0.236339792609215</c:v>
                </c:pt>
                <c:pt idx="344">
                  <c:v>0.41260099411010698</c:v>
                </c:pt>
                <c:pt idx="345">
                  <c:v>0.47738590836525002</c:v>
                </c:pt>
                <c:pt idx="346">
                  <c:v>0.137924194335938</c:v>
                </c:pt>
                <c:pt idx="347">
                  <c:v>0.59076821804046598</c:v>
                </c:pt>
                <c:pt idx="348">
                  <c:v>0.11028079688549</c:v>
                </c:pt>
                <c:pt idx="349">
                  <c:v>0.85681217908859297</c:v>
                </c:pt>
                <c:pt idx="350">
                  <c:v>0.72970157861709595</c:v>
                </c:pt>
                <c:pt idx="351">
                  <c:v>1.47092500701547E-2</c:v>
                </c:pt>
                <c:pt idx="352">
                  <c:v>0.79054141044616699</c:v>
                </c:pt>
                <c:pt idx="353">
                  <c:v>0.59687298536300704</c:v>
                </c:pt>
                <c:pt idx="354">
                  <c:v>0.76125168800354004</c:v>
                </c:pt>
                <c:pt idx="355">
                  <c:v>0.47661480307579002</c:v>
                </c:pt>
                <c:pt idx="356">
                  <c:v>0.73610371351242099</c:v>
                </c:pt>
                <c:pt idx="357">
                  <c:v>0.90045869350433405</c:v>
                </c:pt>
                <c:pt idx="358">
                  <c:v>0.30742529034614602</c:v>
                </c:pt>
                <c:pt idx="359">
                  <c:v>0.988719582557678</c:v>
                </c:pt>
                <c:pt idx="360">
                  <c:v>0.45467078685760498</c:v>
                </c:pt>
                <c:pt idx="361">
                  <c:v>0.44658470153808599</c:v>
                </c:pt>
                <c:pt idx="362">
                  <c:v>0.63675570487976096</c:v>
                </c:pt>
                <c:pt idx="363">
                  <c:v>0.50781840085983299</c:v>
                </c:pt>
                <c:pt idx="364">
                  <c:v>0.53961157798767101</c:v>
                </c:pt>
                <c:pt idx="365">
                  <c:v>0.97779232263565097</c:v>
                </c:pt>
                <c:pt idx="366">
                  <c:v>0.27910229563713101</c:v>
                </c:pt>
                <c:pt idx="367">
                  <c:v>0.71222150325775102</c:v>
                </c:pt>
                <c:pt idx="368">
                  <c:v>0.57654178142547596</c:v>
                </c:pt>
                <c:pt idx="369">
                  <c:v>0.146345600485802</c:v>
                </c:pt>
                <c:pt idx="370">
                  <c:v>0.74440991878509499</c:v>
                </c:pt>
                <c:pt idx="371">
                  <c:v>0.43763950467109702</c:v>
                </c:pt>
                <c:pt idx="372">
                  <c:v>0.53325712680816695</c:v>
                </c:pt>
                <c:pt idx="373">
                  <c:v>0.49254208803176902</c:v>
                </c:pt>
                <c:pt idx="374">
                  <c:v>0.92056488990783703</c:v>
                </c:pt>
                <c:pt idx="375">
                  <c:v>0.35861229896545399</c:v>
                </c:pt>
                <c:pt idx="376">
                  <c:v>0.17510659992694899</c:v>
                </c:pt>
                <c:pt idx="377">
                  <c:v>0.286643296480179</c:v>
                </c:pt>
                <c:pt idx="378">
                  <c:v>0.197834998369217</c:v>
                </c:pt>
                <c:pt idx="379">
                  <c:v>0.56579822301864602</c:v>
                </c:pt>
                <c:pt idx="380">
                  <c:v>0.89688980579376198</c:v>
                </c:pt>
                <c:pt idx="381">
                  <c:v>0.619684398174286</c:v>
                </c:pt>
                <c:pt idx="382">
                  <c:v>0.143275201320648</c:v>
                </c:pt>
                <c:pt idx="383">
                  <c:v>0.64870750904083296</c:v>
                </c:pt>
                <c:pt idx="384">
                  <c:v>0.76619398593902599</c:v>
                </c:pt>
                <c:pt idx="385">
                  <c:v>0.21682970225810999</c:v>
                </c:pt>
                <c:pt idx="386">
                  <c:v>0.216993793845177</c:v>
                </c:pt>
                <c:pt idx="387">
                  <c:v>0.36604678630828902</c:v>
                </c:pt>
                <c:pt idx="388">
                  <c:v>0.92755651473999001</c:v>
                </c:pt>
                <c:pt idx="389">
                  <c:v>0.159067302942276</c:v>
                </c:pt>
                <c:pt idx="390">
                  <c:v>0.13623440265655501</c:v>
                </c:pt>
                <c:pt idx="391">
                  <c:v>0.43239340186119102</c:v>
                </c:pt>
                <c:pt idx="392">
                  <c:v>0.82525712251663197</c:v>
                </c:pt>
                <c:pt idx="393">
                  <c:v>0.61137002706527699</c:v>
                </c:pt>
                <c:pt idx="394">
                  <c:v>0.84630358219146695</c:v>
                </c:pt>
                <c:pt idx="395">
                  <c:v>0.112314999103546</c:v>
                </c:pt>
                <c:pt idx="396">
                  <c:v>0.85920697450637795</c:v>
                </c:pt>
                <c:pt idx="397">
                  <c:v>0.44496199488639798</c:v>
                </c:pt>
                <c:pt idx="398">
                  <c:v>0.205155894160271</c:v>
                </c:pt>
                <c:pt idx="399">
                  <c:v>0.62347251176834095</c:v>
                </c:pt>
                <c:pt idx="400">
                  <c:v>0.36704570055007901</c:v>
                </c:pt>
                <c:pt idx="401">
                  <c:v>0.67352801561355602</c:v>
                </c:pt>
                <c:pt idx="402">
                  <c:v>0.16771049797534901</c:v>
                </c:pt>
                <c:pt idx="403">
                  <c:v>0.31116101145744302</c:v>
                </c:pt>
                <c:pt idx="404">
                  <c:v>0.78904068470001198</c:v>
                </c:pt>
                <c:pt idx="405">
                  <c:v>9.90625470876694E-2</c:v>
                </c:pt>
                <c:pt idx="406">
                  <c:v>0.62211847305297896</c:v>
                </c:pt>
                <c:pt idx="407">
                  <c:v>0.89686578512191795</c:v>
                </c:pt>
                <c:pt idx="408">
                  <c:v>0.74534207582473799</c:v>
                </c:pt>
                <c:pt idx="409">
                  <c:v>0.30687400698661799</c:v>
                </c:pt>
                <c:pt idx="410">
                  <c:v>0.49261689186096203</c:v>
                </c:pt>
                <c:pt idx="411">
                  <c:v>0.38226911425590498</c:v>
                </c:pt>
                <c:pt idx="412">
                  <c:v>0.95329302549362205</c:v>
                </c:pt>
                <c:pt idx="413">
                  <c:v>0.12562820315361001</c:v>
                </c:pt>
                <c:pt idx="414">
                  <c:v>0.59125941991805997</c:v>
                </c:pt>
                <c:pt idx="415">
                  <c:v>0.98368567228317305</c:v>
                </c:pt>
                <c:pt idx="416">
                  <c:v>0.684870004653931</c:v>
                </c:pt>
                <c:pt idx="417">
                  <c:v>0.50324851274490401</c:v>
                </c:pt>
                <c:pt idx="418">
                  <c:v>0.72190958261489901</c:v>
                </c:pt>
                <c:pt idx="419">
                  <c:v>0.72808158397674605</c:v>
                </c:pt>
                <c:pt idx="420">
                  <c:v>0.22823700308799699</c:v>
                </c:pt>
                <c:pt idx="421">
                  <c:v>0.29830721020698497</c:v>
                </c:pt>
                <c:pt idx="422">
                  <c:v>0.53458219766616799</c:v>
                </c:pt>
                <c:pt idx="423">
                  <c:v>0.30876529216766402</c:v>
                </c:pt>
                <c:pt idx="424">
                  <c:v>0.51953929662704501</c:v>
                </c:pt>
                <c:pt idx="425">
                  <c:v>0.189253300428391</c:v>
                </c:pt>
                <c:pt idx="426">
                  <c:v>7.1492031216621399E-2</c:v>
                </c:pt>
                <c:pt idx="427">
                  <c:v>0.89532327651977495</c:v>
                </c:pt>
                <c:pt idx="428">
                  <c:v>0.41700679063797003</c:v>
                </c:pt>
                <c:pt idx="429">
                  <c:v>0.59987550973892201</c:v>
                </c:pt>
                <c:pt idx="430">
                  <c:v>0.71672612428665206</c:v>
                </c:pt>
                <c:pt idx="431">
                  <c:v>0.96018940210342396</c:v>
                </c:pt>
                <c:pt idx="432">
                  <c:v>0.21023090183734899</c:v>
                </c:pt>
                <c:pt idx="433">
                  <c:v>0.98716139793395996</c:v>
                </c:pt>
                <c:pt idx="434">
                  <c:v>0.73183077573776201</c:v>
                </c:pt>
                <c:pt idx="435">
                  <c:v>0.51382422447204601</c:v>
                </c:pt>
                <c:pt idx="436">
                  <c:v>0.405245691537857</c:v>
                </c:pt>
                <c:pt idx="437">
                  <c:v>0.53279972076416005</c:v>
                </c:pt>
                <c:pt idx="438">
                  <c:v>0.23709779977798501</c:v>
                </c:pt>
                <c:pt idx="439">
                  <c:v>0.76126140356063798</c:v>
                </c:pt>
                <c:pt idx="440">
                  <c:v>0.514729022979736</c:v>
                </c:pt>
                <c:pt idx="441">
                  <c:v>0.706640124320984</c:v>
                </c:pt>
                <c:pt idx="442">
                  <c:v>0.65007948875427202</c:v>
                </c:pt>
                <c:pt idx="443">
                  <c:v>0.97807931900024403</c:v>
                </c:pt>
                <c:pt idx="444">
                  <c:v>0.66979670524597201</c:v>
                </c:pt>
                <c:pt idx="445">
                  <c:v>3.6465041339397403E-2</c:v>
                </c:pt>
                <c:pt idx="446">
                  <c:v>0.111664399504662</c:v>
                </c:pt>
                <c:pt idx="447">
                  <c:v>5.9017010033130597E-2</c:v>
                </c:pt>
                <c:pt idx="448">
                  <c:v>0.86158877611160301</c:v>
                </c:pt>
                <c:pt idx="449">
                  <c:v>0.163592904806137</c:v>
                </c:pt>
                <c:pt idx="450">
                  <c:v>0.67961609363555897</c:v>
                </c:pt>
                <c:pt idx="451">
                  <c:v>0.56299191713333097</c:v>
                </c:pt>
                <c:pt idx="452">
                  <c:v>0.73725980520248402</c:v>
                </c:pt>
                <c:pt idx="453">
                  <c:v>0.41479310393333402</c:v>
                </c:pt>
                <c:pt idx="454">
                  <c:v>0.88409197330474898</c:v>
                </c:pt>
                <c:pt idx="455">
                  <c:v>0.189453199505806</c:v>
                </c:pt>
                <c:pt idx="456">
                  <c:v>0.34938859939575201</c:v>
                </c:pt>
                <c:pt idx="457">
                  <c:v>0.84761148691177401</c:v>
                </c:pt>
                <c:pt idx="458">
                  <c:v>0.66658890247345004</c:v>
                </c:pt>
                <c:pt idx="459">
                  <c:v>0.86874610185623202</c:v>
                </c:pt>
                <c:pt idx="460">
                  <c:v>0.318055599927902</c:v>
                </c:pt>
                <c:pt idx="461">
                  <c:v>0.316694885492325</c:v>
                </c:pt>
                <c:pt idx="462">
                  <c:v>0.67177891731262196</c:v>
                </c:pt>
                <c:pt idx="463">
                  <c:v>0.83231568336486805</c:v>
                </c:pt>
                <c:pt idx="464">
                  <c:v>0.76076459884643599</c:v>
                </c:pt>
                <c:pt idx="465">
                  <c:v>0.29509550333023099</c:v>
                </c:pt>
                <c:pt idx="466">
                  <c:v>0.29423061013221702</c:v>
                </c:pt>
                <c:pt idx="467">
                  <c:v>4.6266850084066398E-2</c:v>
                </c:pt>
                <c:pt idx="468">
                  <c:v>0.80842471122741699</c:v>
                </c:pt>
                <c:pt idx="469">
                  <c:v>0.99186640977859497</c:v>
                </c:pt>
                <c:pt idx="470">
                  <c:v>0.56034028530120905</c:v>
                </c:pt>
                <c:pt idx="471">
                  <c:v>0.57108777761459395</c:v>
                </c:pt>
                <c:pt idx="472">
                  <c:v>0.88061887025833097</c:v>
                </c:pt>
                <c:pt idx="473">
                  <c:v>0.244418799877167</c:v>
                </c:pt>
                <c:pt idx="474">
                  <c:v>0.700664222240448</c:v>
                </c:pt>
                <c:pt idx="475">
                  <c:v>0.84612530469894398</c:v>
                </c:pt>
                <c:pt idx="476">
                  <c:v>0.64401590824127197</c:v>
                </c:pt>
                <c:pt idx="477">
                  <c:v>0.95812678337097201</c:v>
                </c:pt>
                <c:pt idx="478">
                  <c:v>0.86220151185989402</c:v>
                </c:pt>
                <c:pt idx="479">
                  <c:v>0.30733850598335299</c:v>
                </c:pt>
                <c:pt idx="480">
                  <c:v>0.515855312347412</c:v>
                </c:pt>
                <c:pt idx="481">
                  <c:v>0.82758378982543901</c:v>
                </c:pt>
                <c:pt idx="482">
                  <c:v>0.99454051256179798</c:v>
                </c:pt>
                <c:pt idx="483">
                  <c:v>0.85058712959289595</c:v>
                </c:pt>
                <c:pt idx="484">
                  <c:v>0.677359819412231</c:v>
                </c:pt>
                <c:pt idx="485">
                  <c:v>0.94977122545242298</c:v>
                </c:pt>
                <c:pt idx="486">
                  <c:v>0.77220690250396695</c:v>
                </c:pt>
                <c:pt idx="487">
                  <c:v>0.90047311782836903</c:v>
                </c:pt>
                <c:pt idx="488">
                  <c:v>0.75951987504959095</c:v>
                </c:pt>
                <c:pt idx="489">
                  <c:v>0.59906518459320102</c:v>
                </c:pt>
                <c:pt idx="490">
                  <c:v>0.33104529976844799</c:v>
                </c:pt>
                <c:pt idx="491">
                  <c:v>0.32986709475517301</c:v>
                </c:pt>
                <c:pt idx="492">
                  <c:v>0.50007587671279896</c:v>
                </c:pt>
                <c:pt idx="493">
                  <c:v>0.45832809805870101</c:v>
                </c:pt>
                <c:pt idx="494">
                  <c:v>9.7919963300228105E-2</c:v>
                </c:pt>
                <c:pt idx="495">
                  <c:v>0.82648038864135698</c:v>
                </c:pt>
                <c:pt idx="496">
                  <c:v>0.46057578921318099</c:v>
                </c:pt>
                <c:pt idx="497">
                  <c:v>0.35316210985183699</c:v>
                </c:pt>
                <c:pt idx="498">
                  <c:v>0.96857732534408603</c:v>
                </c:pt>
                <c:pt idx="499">
                  <c:v>0.27279511094093301</c:v>
                </c:pt>
                <c:pt idx="500">
                  <c:v>0.105431400239468</c:v>
                </c:pt>
                <c:pt idx="501">
                  <c:v>0.55894458293914795</c:v>
                </c:pt>
                <c:pt idx="502">
                  <c:v>0.65014857053756703</c:v>
                </c:pt>
                <c:pt idx="503">
                  <c:v>0.78541362285614003</c:v>
                </c:pt>
                <c:pt idx="504">
                  <c:v>6.5092578530311598E-2</c:v>
                </c:pt>
                <c:pt idx="505">
                  <c:v>0.41036409139633201</c:v>
                </c:pt>
                <c:pt idx="506">
                  <c:v>0.81264257431030296</c:v>
                </c:pt>
                <c:pt idx="507">
                  <c:v>0.93239897489547696</c:v>
                </c:pt>
                <c:pt idx="508">
                  <c:v>0.489913910627365</c:v>
                </c:pt>
                <c:pt idx="509">
                  <c:v>0.445173710584641</c:v>
                </c:pt>
                <c:pt idx="510">
                  <c:v>0.37811070680618297</c:v>
                </c:pt>
                <c:pt idx="511">
                  <c:v>0.36628681421279902</c:v>
                </c:pt>
                <c:pt idx="512">
                  <c:v>0.82448118925094604</c:v>
                </c:pt>
                <c:pt idx="513">
                  <c:v>0.277076005935669</c:v>
                </c:pt>
                <c:pt idx="514">
                  <c:v>0.51754528284072898</c:v>
                </c:pt>
                <c:pt idx="515">
                  <c:v>0.91272920370101895</c:v>
                </c:pt>
                <c:pt idx="516">
                  <c:v>0.50805598497390703</c:v>
                </c:pt>
                <c:pt idx="517">
                  <c:v>0.87829691171646096</c:v>
                </c:pt>
                <c:pt idx="518">
                  <c:v>0.293020009994507</c:v>
                </c:pt>
                <c:pt idx="519">
                  <c:v>0.35386770963668801</c:v>
                </c:pt>
                <c:pt idx="520">
                  <c:v>0.17609359323978399</c:v>
                </c:pt>
                <c:pt idx="521">
                  <c:v>0.69644170999527</c:v>
                </c:pt>
                <c:pt idx="522">
                  <c:v>0.72725671529769897</c:v>
                </c:pt>
                <c:pt idx="523">
                  <c:v>0.125898793339729</c:v>
                </c:pt>
                <c:pt idx="524">
                  <c:v>0.17720639705658001</c:v>
                </c:pt>
                <c:pt idx="525">
                  <c:v>0.891002416610718</c:v>
                </c:pt>
                <c:pt idx="526">
                  <c:v>0.243353307247162</c:v>
                </c:pt>
                <c:pt idx="527">
                  <c:v>0.89525592327117898</c:v>
                </c:pt>
                <c:pt idx="528">
                  <c:v>0.70023858547210704</c:v>
                </c:pt>
                <c:pt idx="529">
                  <c:v>0.60122007131576505</c:v>
                </c:pt>
                <c:pt idx="530">
                  <c:v>0.48825600743293801</c:v>
                </c:pt>
                <c:pt idx="531">
                  <c:v>0.24571329355239899</c:v>
                </c:pt>
                <c:pt idx="532">
                  <c:v>0.94913429021835305</c:v>
                </c:pt>
                <c:pt idx="533">
                  <c:v>0.21570539474487299</c:v>
                </c:pt>
                <c:pt idx="534">
                  <c:v>0.49458131194114702</c:v>
                </c:pt>
                <c:pt idx="535">
                  <c:v>0.51704782247543302</c:v>
                </c:pt>
                <c:pt idx="536">
                  <c:v>0.96410048007965099</c:v>
                </c:pt>
                <c:pt idx="537">
                  <c:v>0.943658888339996</c:v>
                </c:pt>
                <c:pt idx="538">
                  <c:v>0.91664588451385498</c:v>
                </c:pt>
                <c:pt idx="539">
                  <c:v>0.74299502372741699</c:v>
                </c:pt>
                <c:pt idx="540">
                  <c:v>0.65405672788619995</c:v>
                </c:pt>
                <c:pt idx="541">
                  <c:v>0.64202749729156505</c:v>
                </c:pt>
                <c:pt idx="542">
                  <c:v>0.56170201301574696</c:v>
                </c:pt>
                <c:pt idx="543">
                  <c:v>0.62911772727966297</c:v>
                </c:pt>
                <c:pt idx="544">
                  <c:v>0.65125048160553001</c:v>
                </c:pt>
                <c:pt idx="545">
                  <c:v>0.36714780330657998</c:v>
                </c:pt>
                <c:pt idx="546">
                  <c:v>0.25599330663681003</c:v>
                </c:pt>
                <c:pt idx="547">
                  <c:v>0.19221059978008301</c:v>
                </c:pt>
                <c:pt idx="548">
                  <c:v>0.79763698577880904</c:v>
                </c:pt>
                <c:pt idx="549">
                  <c:v>0.99764221906661998</c:v>
                </c:pt>
                <c:pt idx="550">
                  <c:v>0.65756392478942904</c:v>
                </c:pt>
                <c:pt idx="551">
                  <c:v>0.94239348173141502</c:v>
                </c:pt>
                <c:pt idx="552">
                  <c:v>0.29052978754043601</c:v>
                </c:pt>
                <c:pt idx="553">
                  <c:v>0.57853627204894997</c:v>
                </c:pt>
                <c:pt idx="554">
                  <c:v>0.292795300483704</c:v>
                </c:pt>
                <c:pt idx="555">
                  <c:v>0.96923238039016701</c:v>
                </c:pt>
                <c:pt idx="556">
                  <c:v>0.70000588893890403</c:v>
                </c:pt>
                <c:pt idx="557">
                  <c:v>0.19691710174083699</c:v>
                </c:pt>
                <c:pt idx="558">
                  <c:v>0.95130062103271495</c:v>
                </c:pt>
                <c:pt idx="559">
                  <c:v>0.15220829844474801</c:v>
                </c:pt>
                <c:pt idx="560">
                  <c:v>0.31096190214157099</c:v>
                </c:pt>
                <c:pt idx="561">
                  <c:v>0.85014027357101396</c:v>
                </c:pt>
                <c:pt idx="562">
                  <c:v>0.59271061420440696</c:v>
                </c:pt>
                <c:pt idx="563">
                  <c:v>0.93761521577835105</c:v>
                </c:pt>
                <c:pt idx="564">
                  <c:v>0.49504148960113498</c:v>
                </c:pt>
                <c:pt idx="565">
                  <c:v>0.50678962469100997</c:v>
                </c:pt>
                <c:pt idx="566">
                  <c:v>0.99381077289581299</c:v>
                </c:pt>
                <c:pt idx="567">
                  <c:v>0.89158427715301503</c:v>
                </c:pt>
                <c:pt idx="568">
                  <c:v>0.94954258203506503</c:v>
                </c:pt>
                <c:pt idx="569">
                  <c:v>0.58229732513427701</c:v>
                </c:pt>
                <c:pt idx="570">
                  <c:v>0.35725620388984702</c:v>
                </c:pt>
                <c:pt idx="571">
                  <c:v>0.58625692129135099</c:v>
                </c:pt>
                <c:pt idx="572">
                  <c:v>0.976889789104462</c:v>
                </c:pt>
                <c:pt idx="573">
                  <c:v>0.85459262132644698</c:v>
                </c:pt>
                <c:pt idx="574">
                  <c:v>0.17465180158615101</c:v>
                </c:pt>
                <c:pt idx="575">
                  <c:v>0.30992931127548201</c:v>
                </c:pt>
                <c:pt idx="576">
                  <c:v>0.27019730210304299</c:v>
                </c:pt>
                <c:pt idx="577">
                  <c:v>0.57228159904480003</c:v>
                </c:pt>
                <c:pt idx="578">
                  <c:v>0.88114207983017001</c:v>
                </c:pt>
                <c:pt idx="579">
                  <c:v>0.408194899559021</c:v>
                </c:pt>
                <c:pt idx="580">
                  <c:v>0.46909219026565602</c:v>
                </c:pt>
                <c:pt idx="581">
                  <c:v>0.67088592052459695</c:v>
                </c:pt>
                <c:pt idx="582">
                  <c:v>0.539991915225983</c:v>
                </c:pt>
                <c:pt idx="583">
                  <c:v>0.79295921325683605</c:v>
                </c:pt>
                <c:pt idx="584">
                  <c:v>0.62694442272186302</c:v>
                </c:pt>
                <c:pt idx="585">
                  <c:v>0.68377912044525102</c:v>
                </c:pt>
                <c:pt idx="586">
                  <c:v>0.57852208614349399</c:v>
                </c:pt>
                <c:pt idx="587">
                  <c:v>0.78866177797317505</c:v>
                </c:pt>
                <c:pt idx="588">
                  <c:v>0.81352621316909801</c:v>
                </c:pt>
                <c:pt idx="589">
                  <c:v>0.266872107982636</c:v>
                </c:pt>
                <c:pt idx="590">
                  <c:v>0.72237807512283303</c:v>
                </c:pt>
                <c:pt idx="591">
                  <c:v>0.83136337995529197</c:v>
                </c:pt>
                <c:pt idx="592">
                  <c:v>0.24360980093479201</c:v>
                </c:pt>
                <c:pt idx="593">
                  <c:v>0.39653891324996898</c:v>
                </c:pt>
                <c:pt idx="594">
                  <c:v>0.84279090166091897</c:v>
                </c:pt>
                <c:pt idx="595">
                  <c:v>0.43104889988899198</c:v>
                </c:pt>
                <c:pt idx="596">
                  <c:v>0.42195019125938399</c:v>
                </c:pt>
                <c:pt idx="597">
                  <c:v>0.26982659101486201</c:v>
                </c:pt>
                <c:pt idx="598">
                  <c:v>0.80807268619537398</c:v>
                </c:pt>
                <c:pt idx="599">
                  <c:v>0.27266830205917397</c:v>
                </c:pt>
                <c:pt idx="600">
                  <c:v>0.96136271953582797</c:v>
                </c:pt>
                <c:pt idx="601">
                  <c:v>0.67486721277236905</c:v>
                </c:pt>
                <c:pt idx="602">
                  <c:v>0.30658689141273499</c:v>
                </c:pt>
                <c:pt idx="603">
                  <c:v>0.43148991465568498</c:v>
                </c:pt>
                <c:pt idx="604">
                  <c:v>0.65953731536865201</c:v>
                </c:pt>
                <c:pt idx="605">
                  <c:v>0.35859310626983598</c:v>
                </c:pt>
                <c:pt idx="606">
                  <c:v>3.7741459906101199E-2</c:v>
                </c:pt>
                <c:pt idx="607">
                  <c:v>0.64143818616867099</c:v>
                </c:pt>
                <c:pt idx="608">
                  <c:v>0.33651769161224399</c:v>
                </c:pt>
                <c:pt idx="609">
                  <c:v>0.52799820899963401</c:v>
                </c:pt>
                <c:pt idx="610">
                  <c:v>0.77310228347778298</c:v>
                </c:pt>
                <c:pt idx="611">
                  <c:v>0.99821168184280396</c:v>
                </c:pt>
                <c:pt idx="612">
                  <c:v>0.21456660330295599</c:v>
                </c:pt>
                <c:pt idx="613">
                  <c:v>2.11648494005203E-2</c:v>
                </c:pt>
                <c:pt idx="614">
                  <c:v>0.90269458293914795</c:v>
                </c:pt>
                <c:pt idx="615">
                  <c:v>0.85945057868957497</c:v>
                </c:pt>
                <c:pt idx="616">
                  <c:v>0.26579910516738903</c:v>
                </c:pt>
                <c:pt idx="617">
                  <c:v>0.12625829875469199</c:v>
                </c:pt>
                <c:pt idx="618">
                  <c:v>0.29664701223373402</c:v>
                </c:pt>
                <c:pt idx="619">
                  <c:v>0.92658889293670699</c:v>
                </c:pt>
                <c:pt idx="620">
                  <c:v>0.32283240556716902</c:v>
                </c:pt>
                <c:pt idx="621">
                  <c:v>0.93019491434097301</c:v>
                </c:pt>
                <c:pt idx="622">
                  <c:v>0.55871957540512096</c:v>
                </c:pt>
                <c:pt idx="623">
                  <c:v>0.71931999921798695</c:v>
                </c:pt>
                <c:pt idx="624">
                  <c:v>0.63240212202072099</c:v>
                </c:pt>
                <c:pt idx="625">
                  <c:v>0.60398668050766002</c:v>
                </c:pt>
                <c:pt idx="626">
                  <c:v>0.80771219730377197</c:v>
                </c:pt>
                <c:pt idx="627">
                  <c:v>0.42829450964927701</c:v>
                </c:pt>
                <c:pt idx="628">
                  <c:v>0.62463271617889404</c:v>
                </c:pt>
                <c:pt idx="629">
                  <c:v>0.11520230025052999</c:v>
                </c:pt>
                <c:pt idx="630">
                  <c:v>0.79460591077804599</c:v>
                </c:pt>
                <c:pt idx="631">
                  <c:v>0.78021609783172596</c:v>
                </c:pt>
                <c:pt idx="632">
                  <c:v>0.53927659988403298</c:v>
                </c:pt>
                <c:pt idx="633">
                  <c:v>0.62445402145385698</c:v>
                </c:pt>
                <c:pt idx="634">
                  <c:v>0.50241172313690197</c:v>
                </c:pt>
                <c:pt idx="635">
                  <c:v>9.8296366631984697E-2</c:v>
                </c:pt>
                <c:pt idx="636">
                  <c:v>0.200985193252563</c:v>
                </c:pt>
                <c:pt idx="637">
                  <c:v>0.61725217103958097</c:v>
                </c:pt>
                <c:pt idx="638">
                  <c:v>0.16633839905261999</c:v>
                </c:pt>
                <c:pt idx="639">
                  <c:v>0.65428167581558205</c:v>
                </c:pt>
                <c:pt idx="640">
                  <c:v>0.34161821007728599</c:v>
                </c:pt>
                <c:pt idx="641">
                  <c:v>0.82839488983154297</c:v>
                </c:pt>
                <c:pt idx="642">
                  <c:v>0.67356938123703003</c:v>
                </c:pt>
                <c:pt idx="643">
                  <c:v>0.98438018560409501</c:v>
                </c:pt>
                <c:pt idx="644">
                  <c:v>0.67238932847976696</c:v>
                </c:pt>
                <c:pt idx="645">
                  <c:v>0.20968890190124501</c:v>
                </c:pt>
                <c:pt idx="646">
                  <c:v>0.44467639923095698</c:v>
                </c:pt>
                <c:pt idx="647">
                  <c:v>0.96717172861099199</c:v>
                </c:pt>
                <c:pt idx="648">
                  <c:v>0.98035442829132102</c:v>
                </c:pt>
                <c:pt idx="649">
                  <c:v>0.89707499742507901</c:v>
                </c:pt>
                <c:pt idx="650">
                  <c:v>0.372077196836472</c:v>
                </c:pt>
                <c:pt idx="651">
                  <c:v>0.29783859848976102</c:v>
                </c:pt>
                <c:pt idx="652">
                  <c:v>0.46775040030479398</c:v>
                </c:pt>
                <c:pt idx="653">
                  <c:v>0.68873798847198497</c:v>
                </c:pt>
                <c:pt idx="654">
                  <c:v>0.44268411397933999</c:v>
                </c:pt>
                <c:pt idx="655">
                  <c:v>0.636779725551605</c:v>
                </c:pt>
                <c:pt idx="656">
                  <c:v>0.29240199923515298</c:v>
                </c:pt>
                <c:pt idx="657">
                  <c:v>0.133849993348122</c:v>
                </c:pt>
                <c:pt idx="658">
                  <c:v>0.68159288167953502</c:v>
                </c:pt>
                <c:pt idx="659">
                  <c:v>0.70898669958114602</c:v>
                </c:pt>
                <c:pt idx="660">
                  <c:v>0.89809012413024902</c:v>
                </c:pt>
                <c:pt idx="661">
                  <c:v>0.155558601021767</c:v>
                </c:pt>
                <c:pt idx="662">
                  <c:v>0.23436440527439101</c:v>
                </c:pt>
                <c:pt idx="663">
                  <c:v>0.92390382289886497</c:v>
                </c:pt>
                <c:pt idx="664">
                  <c:v>0.96848189830779996</c:v>
                </c:pt>
                <c:pt idx="665">
                  <c:v>0.40651929378509499</c:v>
                </c:pt>
                <c:pt idx="666">
                  <c:v>0.210228696465492</c:v>
                </c:pt>
                <c:pt idx="667">
                  <c:v>0.32387769222259499</c:v>
                </c:pt>
                <c:pt idx="668">
                  <c:v>0.61682558059692405</c:v>
                </c:pt>
                <c:pt idx="669">
                  <c:v>0.605305075645447</c:v>
                </c:pt>
                <c:pt idx="670">
                  <c:v>0.96029031276702903</c:v>
                </c:pt>
                <c:pt idx="671">
                  <c:v>0.41615658998489402</c:v>
                </c:pt>
                <c:pt idx="672">
                  <c:v>0.56435167789459195</c:v>
                </c:pt>
                <c:pt idx="673">
                  <c:v>7.3215097188949599E-2</c:v>
                </c:pt>
                <c:pt idx="674">
                  <c:v>0.26663780212402299</c:v>
                </c:pt>
                <c:pt idx="675">
                  <c:v>0.72480118274688698</c:v>
                </c:pt>
                <c:pt idx="676">
                  <c:v>0.94901329278945901</c:v>
                </c:pt>
                <c:pt idx="677">
                  <c:v>0.19938430190086401</c:v>
                </c:pt>
                <c:pt idx="678">
                  <c:v>0.53240901231765703</c:v>
                </c:pt>
                <c:pt idx="679">
                  <c:v>8.5085742175579099E-2</c:v>
                </c:pt>
                <c:pt idx="680">
                  <c:v>0.439326912164688</c:v>
                </c:pt>
                <c:pt idx="681">
                  <c:v>0.17520110309124001</c:v>
                </c:pt>
                <c:pt idx="682">
                  <c:v>0.82148367166519198</c:v>
                </c:pt>
                <c:pt idx="683">
                  <c:v>0.56491589546203602</c:v>
                </c:pt>
                <c:pt idx="684">
                  <c:v>0.80464327335357699</c:v>
                </c:pt>
                <c:pt idx="685">
                  <c:v>0.285231202840805</c:v>
                </c:pt>
                <c:pt idx="686">
                  <c:v>0.25557151436805697</c:v>
                </c:pt>
                <c:pt idx="687">
                  <c:v>0.24248200654983501</c:v>
                </c:pt>
                <c:pt idx="688">
                  <c:v>0.33367589116096502</c:v>
                </c:pt>
                <c:pt idx="689">
                  <c:v>0.764307200908661</c:v>
                </c:pt>
                <c:pt idx="690">
                  <c:v>0.15432380139827701</c:v>
                </c:pt>
                <c:pt idx="691">
                  <c:v>0.50205677747726396</c:v>
                </c:pt>
                <c:pt idx="692">
                  <c:v>0.36386260390281699</c:v>
                </c:pt>
                <c:pt idx="693">
                  <c:v>0.29105511307716397</c:v>
                </c:pt>
                <c:pt idx="694">
                  <c:v>8.5486769676208496E-2</c:v>
                </c:pt>
                <c:pt idx="695">
                  <c:v>0.37416109442710899</c:v>
                </c:pt>
                <c:pt idx="696">
                  <c:v>0.72174191474914595</c:v>
                </c:pt>
                <c:pt idx="697">
                  <c:v>0.45951479673385598</c:v>
                </c:pt>
                <c:pt idx="698">
                  <c:v>0.92974478006362904</c:v>
                </c:pt>
                <c:pt idx="699">
                  <c:v>0.13769790530204801</c:v>
                </c:pt>
                <c:pt idx="700">
                  <c:v>0.96608501672744795</c:v>
                </c:pt>
                <c:pt idx="701">
                  <c:v>0.54785132408142101</c:v>
                </c:pt>
                <c:pt idx="702">
                  <c:v>0.26035571098327598</c:v>
                </c:pt>
                <c:pt idx="703">
                  <c:v>0.93944901227951105</c:v>
                </c:pt>
                <c:pt idx="704">
                  <c:v>0.49319198727607699</c:v>
                </c:pt>
                <c:pt idx="705">
                  <c:v>0.93991738557815596</c:v>
                </c:pt>
                <c:pt idx="706">
                  <c:v>0.63454002141952504</c:v>
                </c:pt>
                <c:pt idx="707">
                  <c:v>0.92664617300033603</c:v>
                </c:pt>
                <c:pt idx="708">
                  <c:v>0.98653852939605702</c:v>
                </c:pt>
                <c:pt idx="709">
                  <c:v>0.13811120390892001</c:v>
                </c:pt>
                <c:pt idx="710">
                  <c:v>0.53562957048416104</c:v>
                </c:pt>
                <c:pt idx="711">
                  <c:v>0.81960481405258201</c:v>
                </c:pt>
                <c:pt idx="712">
                  <c:v>0.98217362165451105</c:v>
                </c:pt>
                <c:pt idx="713">
                  <c:v>0.55444562435150102</c:v>
                </c:pt>
                <c:pt idx="714">
                  <c:v>0.91467857360839799</c:v>
                </c:pt>
                <c:pt idx="715">
                  <c:v>0.85366308689117398</c:v>
                </c:pt>
                <c:pt idx="716">
                  <c:v>0.48984819650650002</c:v>
                </c:pt>
                <c:pt idx="717">
                  <c:v>0.64491307735443104</c:v>
                </c:pt>
                <c:pt idx="718">
                  <c:v>0.74470829963684104</c:v>
                </c:pt>
                <c:pt idx="719">
                  <c:v>0.23490929603576699</c:v>
                </c:pt>
                <c:pt idx="720">
                  <c:v>0.131822794675827</c:v>
                </c:pt>
                <c:pt idx="721">
                  <c:v>5.6614581495523501E-2</c:v>
                </c:pt>
                <c:pt idx="722">
                  <c:v>0.444589793682098</c:v>
                </c:pt>
                <c:pt idx="723">
                  <c:v>0.30817261338233898</c:v>
                </c:pt>
                <c:pt idx="724">
                  <c:v>0.27217981219291698</c:v>
                </c:pt>
                <c:pt idx="725">
                  <c:v>0.30852049589157099</c:v>
                </c:pt>
                <c:pt idx="726">
                  <c:v>0.73404848575591997</c:v>
                </c:pt>
                <c:pt idx="727">
                  <c:v>0.56355887651443504</c:v>
                </c:pt>
                <c:pt idx="728">
                  <c:v>0.55772882699966397</c:v>
                </c:pt>
                <c:pt idx="729">
                  <c:v>0.59632569551467896</c:v>
                </c:pt>
                <c:pt idx="730">
                  <c:v>0.130658194422722</c:v>
                </c:pt>
                <c:pt idx="731">
                  <c:v>0.36329129338264499</c:v>
                </c:pt>
                <c:pt idx="732">
                  <c:v>0.58299589157104503</c:v>
                </c:pt>
                <c:pt idx="733">
                  <c:v>0.112518198788166</c:v>
                </c:pt>
                <c:pt idx="734">
                  <c:v>0.25269079208374001</c:v>
                </c:pt>
                <c:pt idx="735">
                  <c:v>0.15460440516471899</c:v>
                </c:pt>
                <c:pt idx="736">
                  <c:v>0.842590272426605</c:v>
                </c:pt>
                <c:pt idx="737">
                  <c:v>0.55924338102340698</c:v>
                </c:pt>
                <c:pt idx="738">
                  <c:v>0.347541093826294</c:v>
                </c:pt>
                <c:pt idx="739">
                  <c:v>0.11159150302410099</c:v>
                </c:pt>
                <c:pt idx="740">
                  <c:v>0.55953508615493797</c:v>
                </c:pt>
                <c:pt idx="741">
                  <c:v>0.71352207660675004</c:v>
                </c:pt>
                <c:pt idx="742">
                  <c:v>6.3955269753932995E-2</c:v>
                </c:pt>
                <c:pt idx="743">
                  <c:v>0.68229281902313199</c:v>
                </c:pt>
                <c:pt idx="744">
                  <c:v>0.53147077560424805</c:v>
                </c:pt>
                <c:pt idx="745">
                  <c:v>0.40283548831939697</c:v>
                </c:pt>
                <c:pt idx="746">
                  <c:v>0.37973630428314198</c:v>
                </c:pt>
                <c:pt idx="747">
                  <c:v>0.66567617654800404</c:v>
                </c:pt>
                <c:pt idx="748">
                  <c:v>0.37130939960479697</c:v>
                </c:pt>
                <c:pt idx="749">
                  <c:v>7.9735517501831096E-2</c:v>
                </c:pt>
                <c:pt idx="750">
                  <c:v>0.86659061908721902</c:v>
                </c:pt>
                <c:pt idx="751">
                  <c:v>0.186907604336739</c:v>
                </c:pt>
                <c:pt idx="752">
                  <c:v>0.466877400875092</c:v>
                </c:pt>
                <c:pt idx="753">
                  <c:v>0.50645709037780795</c:v>
                </c:pt>
                <c:pt idx="754">
                  <c:v>0.57242137193679798</c:v>
                </c:pt>
                <c:pt idx="755">
                  <c:v>0.77877408266067505</c:v>
                </c:pt>
                <c:pt idx="756">
                  <c:v>0.60478740930557295</c:v>
                </c:pt>
                <c:pt idx="757">
                  <c:v>0.19538560509681699</c:v>
                </c:pt>
                <c:pt idx="758">
                  <c:v>0.99306458234786998</c:v>
                </c:pt>
                <c:pt idx="759">
                  <c:v>0.63817089796066295</c:v>
                </c:pt>
                <c:pt idx="760">
                  <c:v>0.83737081289291404</c:v>
                </c:pt>
                <c:pt idx="761">
                  <c:v>0.88763451576232899</c:v>
                </c:pt>
                <c:pt idx="762">
                  <c:v>0.11020120233297299</c:v>
                </c:pt>
                <c:pt idx="763">
                  <c:v>0.81881022453308105</c:v>
                </c:pt>
                <c:pt idx="764">
                  <c:v>0.84169018268585205</c:v>
                </c:pt>
                <c:pt idx="765">
                  <c:v>0.464527606964111</c:v>
                </c:pt>
                <c:pt idx="766">
                  <c:v>9.7887702286243397E-2</c:v>
                </c:pt>
                <c:pt idx="767">
                  <c:v>0.758511602878571</c:v>
                </c:pt>
                <c:pt idx="768">
                  <c:v>0.57791072130203203</c:v>
                </c:pt>
                <c:pt idx="769">
                  <c:v>7.7138528227806105E-2</c:v>
                </c:pt>
                <c:pt idx="770">
                  <c:v>0.60412091016769398</c:v>
                </c:pt>
                <c:pt idx="771">
                  <c:v>0.12663249671459201</c:v>
                </c:pt>
                <c:pt idx="772">
                  <c:v>0.94629341363906905</c:v>
                </c:pt>
                <c:pt idx="773">
                  <c:v>0.477324098348618</c:v>
                </c:pt>
                <c:pt idx="774">
                  <c:v>0.68262737989425704</c:v>
                </c:pt>
                <c:pt idx="775">
                  <c:v>0.54690611362457298</c:v>
                </c:pt>
                <c:pt idx="776">
                  <c:v>7.5741119682788793E-2</c:v>
                </c:pt>
                <c:pt idx="777">
                  <c:v>0.76781052350997903</c:v>
                </c:pt>
                <c:pt idx="778">
                  <c:v>0.90028262138366699</c:v>
                </c:pt>
                <c:pt idx="779">
                  <c:v>0.47133660316467302</c:v>
                </c:pt>
                <c:pt idx="780">
                  <c:v>0.94235217571258501</c:v>
                </c:pt>
                <c:pt idx="781">
                  <c:v>0.35841450095176702</c:v>
                </c:pt>
                <c:pt idx="782">
                  <c:v>0.25972649455070501</c:v>
                </c:pt>
                <c:pt idx="783">
                  <c:v>0.83570218086242698</c:v>
                </c:pt>
                <c:pt idx="784">
                  <c:v>0.65170198678970304</c:v>
                </c:pt>
                <c:pt idx="785">
                  <c:v>0.81905281543731701</c:v>
                </c:pt>
                <c:pt idx="786">
                  <c:v>0.85531431436538696</c:v>
                </c:pt>
                <c:pt idx="787">
                  <c:v>0.16062119603156999</c:v>
                </c:pt>
                <c:pt idx="788">
                  <c:v>0.62262779474258401</c:v>
                </c:pt>
                <c:pt idx="789">
                  <c:v>0.52544438838958696</c:v>
                </c:pt>
                <c:pt idx="790">
                  <c:v>0.537342429161072</c:v>
                </c:pt>
                <c:pt idx="791">
                  <c:v>0.32182490825653098</c:v>
                </c:pt>
                <c:pt idx="792">
                  <c:v>0.50463068485259999</c:v>
                </c:pt>
                <c:pt idx="793">
                  <c:v>0.96036338806152299</c:v>
                </c:pt>
                <c:pt idx="794">
                  <c:v>0.10785199701786</c:v>
                </c:pt>
                <c:pt idx="795">
                  <c:v>0.51322162151336703</c:v>
                </c:pt>
                <c:pt idx="796">
                  <c:v>0.28959038853645303</c:v>
                </c:pt>
                <c:pt idx="797">
                  <c:v>0.74104112386703502</c:v>
                </c:pt>
                <c:pt idx="798">
                  <c:v>0.27184870839119002</c:v>
                </c:pt>
                <c:pt idx="799">
                  <c:v>0.521464824676514</c:v>
                </c:pt>
                <c:pt idx="800">
                  <c:v>0.35411179065704301</c:v>
                </c:pt>
                <c:pt idx="801">
                  <c:v>0.445320814847946</c:v>
                </c:pt>
                <c:pt idx="802">
                  <c:v>0.160161897540092</c:v>
                </c:pt>
                <c:pt idx="803">
                  <c:v>0.53157377243042003</c:v>
                </c:pt>
                <c:pt idx="804">
                  <c:v>0.58160740137100198</c:v>
                </c:pt>
                <c:pt idx="805">
                  <c:v>0.48607510328292802</c:v>
                </c:pt>
                <c:pt idx="806">
                  <c:v>0.90777069330215499</c:v>
                </c:pt>
                <c:pt idx="807">
                  <c:v>0.55751377344131503</c:v>
                </c:pt>
                <c:pt idx="808">
                  <c:v>0.64967262744903598</c:v>
                </c:pt>
                <c:pt idx="809">
                  <c:v>0.69427281618118297</c:v>
                </c:pt>
                <c:pt idx="810">
                  <c:v>0.471854507923126</c:v>
                </c:pt>
                <c:pt idx="811">
                  <c:v>0.32268971204757702</c:v>
                </c:pt>
                <c:pt idx="812">
                  <c:v>0.66572690010070801</c:v>
                </c:pt>
                <c:pt idx="813">
                  <c:v>0.44408831000328097</c:v>
                </c:pt>
                <c:pt idx="814">
                  <c:v>0.39669889211654702</c:v>
                </c:pt>
                <c:pt idx="815">
                  <c:v>0.224261298775673</c:v>
                </c:pt>
                <c:pt idx="816">
                  <c:v>0.77288669347763095</c:v>
                </c:pt>
                <c:pt idx="817">
                  <c:v>0.84131062030792203</c:v>
                </c:pt>
                <c:pt idx="818">
                  <c:v>0.95647192001342796</c:v>
                </c:pt>
                <c:pt idx="819">
                  <c:v>0.465451389551163</c:v>
                </c:pt>
                <c:pt idx="820">
                  <c:v>0.64861631393432595</c:v>
                </c:pt>
                <c:pt idx="821">
                  <c:v>0.69988822937011697</c:v>
                </c:pt>
                <c:pt idx="822">
                  <c:v>0.73727911710739102</c:v>
                </c:pt>
                <c:pt idx="823">
                  <c:v>0.53342282772064198</c:v>
                </c:pt>
                <c:pt idx="824">
                  <c:v>0.85085797309875499</c:v>
                </c:pt>
                <c:pt idx="825">
                  <c:v>0.58910691738128695</c:v>
                </c:pt>
                <c:pt idx="826">
                  <c:v>0.34066471457481401</c:v>
                </c:pt>
                <c:pt idx="827">
                  <c:v>0.30568870902061501</c:v>
                </c:pt>
                <c:pt idx="828">
                  <c:v>0.52195942401885997</c:v>
                </c:pt>
                <c:pt idx="829">
                  <c:v>0.94789522886276201</c:v>
                </c:pt>
                <c:pt idx="830">
                  <c:v>0.86769622564315796</c:v>
                </c:pt>
                <c:pt idx="831">
                  <c:v>0.50007092952728305</c:v>
                </c:pt>
                <c:pt idx="832">
                  <c:v>0.98266369104385398</c:v>
                </c:pt>
                <c:pt idx="833">
                  <c:v>0.81409770250320401</c:v>
                </c:pt>
                <c:pt idx="834">
                  <c:v>0.50494050979614302</c:v>
                </c:pt>
                <c:pt idx="835">
                  <c:v>0.85691738128662098</c:v>
                </c:pt>
                <c:pt idx="836">
                  <c:v>0.67142868041992199</c:v>
                </c:pt>
                <c:pt idx="837">
                  <c:v>0.61828917264938399</c:v>
                </c:pt>
                <c:pt idx="838">
                  <c:v>0.14016629755497001</c:v>
                </c:pt>
                <c:pt idx="839">
                  <c:v>0.84333688020706199</c:v>
                </c:pt>
                <c:pt idx="840">
                  <c:v>0.47202610969543501</c:v>
                </c:pt>
                <c:pt idx="841">
                  <c:v>0.47993409633636502</c:v>
                </c:pt>
                <c:pt idx="842">
                  <c:v>0.78890269994735696</c:v>
                </c:pt>
                <c:pt idx="843">
                  <c:v>0.91182941198348999</c:v>
                </c:pt>
                <c:pt idx="844">
                  <c:v>0.54667758941650402</c:v>
                </c:pt>
                <c:pt idx="845">
                  <c:v>0.14435139298439001</c:v>
                </c:pt>
                <c:pt idx="846">
                  <c:v>0.77114081382751498</c:v>
                </c:pt>
                <c:pt idx="847">
                  <c:v>0.23146849870681799</c:v>
                </c:pt>
                <c:pt idx="848">
                  <c:v>#N/A</c:v>
                </c:pt>
                <c:pt idx="849">
                  <c:v>0.73213571310043302</c:v>
                </c:pt>
                <c:pt idx="850">
                  <c:v>0.82895368337631203</c:v>
                </c:pt>
                <c:pt idx="851">
                  <c:v>0.47091549634933499</c:v>
                </c:pt>
                <c:pt idx="852">
                  <c:v>0.65637421607971203</c:v>
                </c:pt>
                <c:pt idx="853">
                  <c:v>0.39936110377311701</c:v>
                </c:pt>
                <c:pt idx="854">
                  <c:v>0.29022228717803999</c:v>
                </c:pt>
                <c:pt idx="855">
                  <c:v>0.83414852619171098</c:v>
                </c:pt>
                <c:pt idx="856">
                  <c:v>0.17136959731578799</c:v>
                </c:pt>
                <c:pt idx="857">
                  <c:v>0.48148310184478799</c:v>
                </c:pt>
                <c:pt idx="858">
                  <c:v>0.71620118618011497</c:v>
                </c:pt>
                <c:pt idx="859">
                  <c:v>0.47040429711341902</c:v>
                </c:pt>
                <c:pt idx="860">
                  <c:v>1.9251100718975098E-2</c:v>
                </c:pt>
                <c:pt idx="861">
                  <c:v>0.279291391372681</c:v>
                </c:pt>
                <c:pt idx="862">
                  <c:v>0.74599081277847301</c:v>
                </c:pt>
                <c:pt idx="863">
                  <c:v>7.3195077478885706E-2</c:v>
                </c:pt>
                <c:pt idx="864">
                  <c:v>0.208722904324532</c:v>
                </c:pt>
                <c:pt idx="865">
                  <c:v>0.73102051019668601</c:v>
                </c:pt>
                <c:pt idx="866">
                  <c:v>0.22559790313243899</c:v>
                </c:pt>
                <c:pt idx="867">
                  <c:v>0.56163102388382002</c:v>
                </c:pt>
                <c:pt idx="868">
                  <c:v>0.27859058976173401</c:v>
                </c:pt>
                <c:pt idx="869">
                  <c:v>0.864779472351074</c:v>
                </c:pt>
                <c:pt idx="870">
                  <c:v>0.498334109783173</c:v>
                </c:pt>
                <c:pt idx="871">
                  <c:v>0.76621741056442305</c:v>
                </c:pt>
                <c:pt idx="872">
                  <c:v>0.97427690029144298</c:v>
                </c:pt>
                <c:pt idx="873">
                  <c:v>0.88944697380065896</c:v>
                </c:pt>
                <c:pt idx="874">
                  <c:v>0.61958318948745705</c:v>
                </c:pt>
                <c:pt idx="875">
                  <c:v>0.26760059595107999</c:v>
                </c:pt>
                <c:pt idx="876">
                  <c:v>0.278205096721649</c:v>
                </c:pt>
                <c:pt idx="877">
                  <c:v>0.11212039738893501</c:v>
                </c:pt>
                <c:pt idx="878">
                  <c:v>0.16645550727844199</c:v>
                </c:pt>
                <c:pt idx="879">
                  <c:v>0.42981138825416598</c:v>
                </c:pt>
                <c:pt idx="880">
                  <c:v>0.46399289369583102</c:v>
                </c:pt>
                <c:pt idx="881">
                  <c:v>0.41049548983573902</c:v>
                </c:pt>
                <c:pt idx="882">
                  <c:v>0.52342987060546897</c:v>
                </c:pt>
                <c:pt idx="883">
                  <c:v>0.116270996630192</c:v>
                </c:pt>
                <c:pt idx="884">
                  <c:v>0.43327289819717402</c:v>
                </c:pt>
                <c:pt idx="885">
                  <c:v>0.95708191394805897</c:v>
                </c:pt>
                <c:pt idx="886">
                  <c:v>0.497034311294556</c:v>
                </c:pt>
                <c:pt idx="887">
                  <c:v>0.94069212675094604</c:v>
                </c:pt>
                <c:pt idx="888">
                  <c:v>0.59764057397842396</c:v>
                </c:pt>
                <c:pt idx="889">
                  <c:v>0.73849737644195601</c:v>
                </c:pt>
                <c:pt idx="890">
                  <c:v>0.86599338054657005</c:v>
                </c:pt>
                <c:pt idx="891">
                  <c:v>0.15501649677753401</c:v>
                </c:pt>
                <c:pt idx="892">
                  <c:v>0.190656498074532</c:v>
                </c:pt>
                <c:pt idx="893">
                  <c:v>0.241616800427437</c:v>
                </c:pt>
                <c:pt idx="894">
                  <c:v>0.82152718305587802</c:v>
                </c:pt>
                <c:pt idx="895">
                  <c:v>3.9703629910945899E-2</c:v>
                </c:pt>
                <c:pt idx="896">
                  <c:v>0.77423411607742298</c:v>
                </c:pt>
                <c:pt idx="897">
                  <c:v>0.22018130123615301</c:v>
                </c:pt>
                <c:pt idx="898">
                  <c:v>0.67745399475097701</c:v>
                </c:pt>
                <c:pt idx="899">
                  <c:v>0.39787518978118902</c:v>
                </c:pt>
                <c:pt idx="900">
                  <c:v>0.33756908774375899</c:v>
                </c:pt>
                <c:pt idx="901">
                  <c:v>0.33819520473480202</c:v>
                </c:pt>
                <c:pt idx="902">
                  <c:v>0.88496297597885099</c:v>
                </c:pt>
                <c:pt idx="903">
                  <c:v>0.73583841323852495</c:v>
                </c:pt>
                <c:pt idx="904">
                  <c:v>0.41141501069068898</c:v>
                </c:pt>
                <c:pt idx="905">
                  <c:v>0.415473312139511</c:v>
                </c:pt>
                <c:pt idx="906">
                  <c:v>0.25796818733215299</c:v>
                </c:pt>
                <c:pt idx="907">
                  <c:v>0.55300641059875499</c:v>
                </c:pt>
                <c:pt idx="908">
                  <c:v>0.55695658922195401</c:v>
                </c:pt>
                <c:pt idx="909">
                  <c:v>0.14310079813003501</c:v>
                </c:pt>
                <c:pt idx="910">
                  <c:v>0.423339903354645</c:v>
                </c:pt>
                <c:pt idx="911">
                  <c:v>0.89384341239929199</c:v>
                </c:pt>
                <c:pt idx="912">
                  <c:v>0.32710570096969599</c:v>
                </c:pt>
                <c:pt idx="913">
                  <c:v>0.35457649827003501</c:v>
                </c:pt>
                <c:pt idx="914">
                  <c:v>0.63526839017867998</c:v>
                </c:pt>
                <c:pt idx="915">
                  <c:v>0.446881413459778</c:v>
                </c:pt>
                <c:pt idx="916">
                  <c:v>0.71163541078567505</c:v>
                </c:pt>
                <c:pt idx="917">
                  <c:v>0.65529948472976696</c:v>
                </c:pt>
                <c:pt idx="918">
                  <c:v>0.60572439432144198</c:v>
                </c:pt>
                <c:pt idx="919">
                  <c:v>9.4220027327537495E-2</c:v>
                </c:pt>
                <c:pt idx="920">
                  <c:v>0.90004408359527599</c:v>
                </c:pt>
                <c:pt idx="921">
                  <c:v>0.54424840211868297</c:v>
                </c:pt>
                <c:pt idx="922">
                  <c:v>0.94707870483398404</c:v>
                </c:pt>
                <c:pt idx="923">
                  <c:v>0.481750398874283</c:v>
                </c:pt>
                <c:pt idx="924">
                  <c:v>0.23304989933967599</c:v>
                </c:pt>
                <c:pt idx="925">
                  <c:v>0.58364111185073897</c:v>
                </c:pt>
                <c:pt idx="926">
                  <c:v>0.41314560174942</c:v>
                </c:pt>
                <c:pt idx="927">
                  <c:v>0.464872807264328</c:v>
                </c:pt>
                <c:pt idx="928">
                  <c:v>0.42010360956192</c:v>
                </c:pt>
                <c:pt idx="929">
                  <c:v>0.90530180931091297</c:v>
                </c:pt>
                <c:pt idx="930">
                  <c:v>2.1363809704780599E-2</c:v>
                </c:pt>
                <c:pt idx="931">
                  <c:v>0.87242841720581099</c:v>
                </c:pt>
                <c:pt idx="932">
                  <c:v>0.98000919818878196</c:v>
                </c:pt>
                <c:pt idx="933">
                  <c:v>0.13807649910450001</c:v>
                </c:pt>
                <c:pt idx="934">
                  <c:v>5.1028531044721603E-2</c:v>
                </c:pt>
                <c:pt idx="935">
                  <c:v>0.99399209022521995</c:v>
                </c:pt>
                <c:pt idx="936">
                  <c:v>0.29449561238288902</c:v>
                </c:pt>
                <c:pt idx="937">
                  <c:v>0.56020182371139504</c:v>
                </c:pt>
                <c:pt idx="938">
                  <c:v>0.619601190090179</c:v>
                </c:pt>
                <c:pt idx="939">
                  <c:v>0.65114277601242099</c:v>
                </c:pt>
                <c:pt idx="940">
                  <c:v>0.492745101451874</c:v>
                </c:pt>
                <c:pt idx="941">
                  <c:v>4.1383281350135803E-2</c:v>
                </c:pt>
                <c:pt idx="942">
                  <c:v>0.45464020967483498</c:v>
                </c:pt>
                <c:pt idx="943">
                  <c:v>0.55551922321319602</c:v>
                </c:pt>
                <c:pt idx="944">
                  <c:v>0.81119179725646995</c:v>
                </c:pt>
                <c:pt idx="945">
                  <c:v>0.84849548339843806</c:v>
                </c:pt>
                <c:pt idx="946">
                  <c:v>0.52366882562637296</c:v>
                </c:pt>
                <c:pt idx="947">
                  <c:v>0.60041618347168002</c:v>
                </c:pt>
                <c:pt idx="948">
                  <c:v>0.46556949615478499</c:v>
                </c:pt>
                <c:pt idx="949">
                  <c:v>0.44223949313163802</c:v>
                </c:pt>
                <c:pt idx="950">
                  <c:v>0.70466661453247104</c:v>
                </c:pt>
                <c:pt idx="951">
                  <c:v>0.44844070076942399</c:v>
                </c:pt>
                <c:pt idx="952">
                  <c:v>0.75191050767898604</c:v>
                </c:pt>
                <c:pt idx="953">
                  <c:v>0.95921528339385997</c:v>
                </c:pt>
                <c:pt idx="954">
                  <c:v>0.31542581319808999</c:v>
                </c:pt>
                <c:pt idx="955">
                  <c:v>0.75810062885284402</c:v>
                </c:pt>
                <c:pt idx="956">
                  <c:v>0.50084108114242598</c:v>
                </c:pt>
                <c:pt idx="957">
                  <c:v>0.48688641190528897</c:v>
                </c:pt>
                <c:pt idx="958">
                  <c:v>8.3640262484550504E-2</c:v>
                </c:pt>
                <c:pt idx="959">
                  <c:v>0.73140031099319502</c:v>
                </c:pt>
                <c:pt idx="960">
                  <c:v>0.22738459706306499</c:v>
                </c:pt>
                <c:pt idx="961">
                  <c:v>0.51313960552215598</c:v>
                </c:pt>
                <c:pt idx="962">
                  <c:v>0.479973614215851</c:v>
                </c:pt>
                <c:pt idx="963">
                  <c:v>0.22156749665737199</c:v>
                </c:pt>
                <c:pt idx="964">
                  <c:v>0.89458268880844105</c:v>
                </c:pt>
                <c:pt idx="965">
                  <c:v>4.6601179987192203E-2</c:v>
                </c:pt>
                <c:pt idx="966">
                  <c:v>0.79544991254806496</c:v>
                </c:pt>
                <c:pt idx="967">
                  <c:v>0.51861047744750999</c:v>
                </c:pt>
                <c:pt idx="968">
                  <c:v>0.95450150966644298</c:v>
                </c:pt>
                <c:pt idx="969">
                  <c:v>0.426261305809021</c:v>
                </c:pt>
                <c:pt idx="970">
                  <c:v>0.72833502292633101</c:v>
                </c:pt>
                <c:pt idx="971">
                  <c:v>0.54416042566299405</c:v>
                </c:pt>
                <c:pt idx="972">
                  <c:v>0.27888759970665</c:v>
                </c:pt>
                <c:pt idx="973">
                  <c:v>0.44626289606094399</c:v>
                </c:pt>
                <c:pt idx="974">
                  <c:v>0.41766160726547202</c:v>
                </c:pt>
                <c:pt idx="975">
                  <c:v>0.48053351044654802</c:v>
                </c:pt>
                <c:pt idx="976">
                  <c:v>0.81335550546646096</c:v>
                </c:pt>
                <c:pt idx="977">
                  <c:v>0.110832199454308</c:v>
                </c:pt>
                <c:pt idx="978">
                  <c:v>0.478770911693573</c:v>
                </c:pt>
                <c:pt idx="979">
                  <c:v>0.90875917673110995</c:v>
                </c:pt>
                <c:pt idx="980">
                  <c:v>0.82495272159576405</c:v>
                </c:pt>
                <c:pt idx="981">
                  <c:v>0.96582078933715798</c:v>
                </c:pt>
                <c:pt idx="982">
                  <c:v>0.44263958930969199</c:v>
                </c:pt>
                <c:pt idx="983">
                  <c:v>0.89628708362579301</c:v>
                </c:pt>
                <c:pt idx="984">
                  <c:v>0.36872988939285301</c:v>
                </c:pt>
                <c:pt idx="985">
                  <c:v>3.7140951026231098E-3</c:v>
                </c:pt>
                <c:pt idx="986">
                  <c:v>0.28032639622688299</c:v>
                </c:pt>
                <c:pt idx="987">
                  <c:v>0.63100701570510898</c:v>
                </c:pt>
                <c:pt idx="988">
                  <c:v>0.87282067537307695</c:v>
                </c:pt>
                <c:pt idx="989">
                  <c:v>0.80889701843261697</c:v>
                </c:pt>
                <c:pt idx="990">
                  <c:v>0.68975341320037797</c:v>
                </c:pt>
                <c:pt idx="991">
                  <c:v>0.52030372619628895</c:v>
                </c:pt>
                <c:pt idx="992">
                  <c:v>0.32103198766708402</c:v>
                </c:pt>
                <c:pt idx="993">
                  <c:v>0.67038971185684204</c:v>
                </c:pt>
                <c:pt idx="994">
                  <c:v>6.7856088280677804E-3</c:v>
                </c:pt>
                <c:pt idx="995">
                  <c:v>0.81937277317047097</c:v>
                </c:pt>
                <c:pt idx="996">
                  <c:v>#N/A</c:v>
                </c:pt>
                <c:pt idx="997">
                  <c:v>0.65091210603714</c:v>
                </c:pt>
                <c:pt idx="998">
                  <c:v>0.38276159763336198</c:v>
                </c:pt>
                <c:pt idx="999">
                  <c:v>0.74087107181549094</c:v>
                </c:pt>
                <c:pt idx="1000">
                  <c:v>0.49818789958953902</c:v>
                </c:pt>
                <c:pt idx="1001">
                  <c:v>0.79856312274932895</c:v>
                </c:pt>
                <c:pt idx="1002">
                  <c:v>0.80276072025299094</c:v>
                </c:pt>
                <c:pt idx="1003">
                  <c:v>0.98286557197570801</c:v>
                </c:pt>
                <c:pt idx="1004">
                  <c:v>2.0911499857902499E-2</c:v>
                </c:pt>
                <c:pt idx="1005">
                  <c:v>0.89966869354248002</c:v>
                </c:pt>
                <c:pt idx="1006">
                  <c:v>0.133483201265335</c:v>
                </c:pt>
                <c:pt idx="1007">
                  <c:v>0.21157160401344299</c:v>
                </c:pt>
                <c:pt idx="1008">
                  <c:v>0.98194098472595204</c:v>
                </c:pt>
                <c:pt idx="1009">
                  <c:v>0.59515702724456798</c:v>
                </c:pt>
                <c:pt idx="1010">
                  <c:v>0.81576371192932096</c:v>
                </c:pt>
                <c:pt idx="1011">
                  <c:v>8.7497666478157002E-2</c:v>
                </c:pt>
                <c:pt idx="1012">
                  <c:v>0.61404538154602095</c:v>
                </c:pt>
                <c:pt idx="1013">
                  <c:v>0.52148377895355202</c:v>
                </c:pt>
                <c:pt idx="1014">
                  <c:v>0.93887341022491499</c:v>
                </c:pt>
                <c:pt idx="1015">
                  <c:v>0.22523100674152399</c:v>
                </c:pt>
                <c:pt idx="1016">
                  <c:v>0.97584998607635498</c:v>
                </c:pt>
                <c:pt idx="1017">
                  <c:v>0.860726177692413</c:v>
                </c:pt>
                <c:pt idx="1018">
                  <c:v>0.765386521816254</c:v>
                </c:pt>
                <c:pt idx="1019">
                  <c:v>0.490246802568436</c:v>
                </c:pt>
                <c:pt idx="1020">
                  <c:v>0.91721081733703602</c:v>
                </c:pt>
                <c:pt idx="1021">
                  <c:v>0.77293127775192305</c:v>
                </c:pt>
                <c:pt idx="1022">
                  <c:v>0.47660639882087702</c:v>
                </c:pt>
                <c:pt idx="1023">
                  <c:v>0.24962019920349099</c:v>
                </c:pt>
                <c:pt idx="1024">
                  <c:v>0.27306398749351501</c:v>
                </c:pt>
                <c:pt idx="1025">
                  <c:v>0.28833249211311301</c:v>
                </c:pt>
                <c:pt idx="1026">
                  <c:v>0.96207857131957997</c:v>
                </c:pt>
                <c:pt idx="1027">
                  <c:v>0.660985827445984</c:v>
                </c:pt>
                <c:pt idx="1028">
                  <c:v>0.948844313621521</c:v>
                </c:pt>
                <c:pt idx="1029">
                  <c:v>0.99594730138778698</c:v>
                </c:pt>
                <c:pt idx="1030">
                  <c:v>0.78992491960525502</c:v>
                </c:pt>
                <c:pt idx="1031">
                  <c:v>0.24603159725665999</c:v>
                </c:pt>
                <c:pt idx="1032">
                  <c:v>0.97336161136627197</c:v>
                </c:pt>
                <c:pt idx="1033">
                  <c:v>0.72285091876983598</c:v>
                </c:pt>
                <c:pt idx="1034">
                  <c:v>0.45509791374206499</c:v>
                </c:pt>
                <c:pt idx="1035">
                  <c:v>0.82705187797546398</c:v>
                </c:pt>
                <c:pt idx="1036">
                  <c:v>0.96604877710342396</c:v>
                </c:pt>
                <c:pt idx="1037">
                  <c:v>0.41719639301299999</c:v>
                </c:pt>
                <c:pt idx="1038">
                  <c:v>0.71614181995391801</c:v>
                </c:pt>
                <c:pt idx="1039">
                  <c:v>0.83434331417083696</c:v>
                </c:pt>
                <c:pt idx="1040">
                  <c:v>0.73439127206802401</c:v>
                </c:pt>
                <c:pt idx="1041">
                  <c:v>0.65333932638168302</c:v>
                </c:pt>
                <c:pt idx="1042">
                  <c:v>0.53982448577880904</c:v>
                </c:pt>
                <c:pt idx="1043">
                  <c:v>0.59203928709030196</c:v>
                </c:pt>
                <c:pt idx="1044">
                  <c:v>0.43705520033836398</c:v>
                </c:pt>
                <c:pt idx="1045">
                  <c:v>0.318369001150131</c:v>
                </c:pt>
                <c:pt idx="1046">
                  <c:v>0.18633660674095201</c:v>
                </c:pt>
                <c:pt idx="1047">
                  <c:v>0.81978690624237105</c:v>
                </c:pt>
                <c:pt idx="1048">
                  <c:v>6.8450041115283994E-2</c:v>
                </c:pt>
                <c:pt idx="1049">
                  <c:v>0.84148532152175903</c:v>
                </c:pt>
                <c:pt idx="1050">
                  <c:v>0.29002758860588101</c:v>
                </c:pt>
                <c:pt idx="1051">
                  <c:v>0.79687958955764804</c:v>
                </c:pt>
                <c:pt idx="1052">
                  <c:v>0.74833709001541104</c:v>
                </c:pt>
                <c:pt idx="1053">
                  <c:v>0.76870459318161</c:v>
                </c:pt>
                <c:pt idx="1054">
                  <c:v>0.91799008846283003</c:v>
                </c:pt>
                <c:pt idx="1055">
                  <c:v>0.264572113752365</c:v>
                </c:pt>
                <c:pt idx="1056">
                  <c:v>0.97584027051925704</c:v>
                </c:pt>
                <c:pt idx="1057">
                  <c:v>0.90638089179992698</c:v>
                </c:pt>
                <c:pt idx="1058">
                  <c:v>0.61755979061126698</c:v>
                </c:pt>
                <c:pt idx="1059">
                  <c:v>0.94386351108551003</c:v>
                </c:pt>
                <c:pt idx="1060">
                  <c:v>0.93527001142501798</c:v>
                </c:pt>
                <c:pt idx="1061">
                  <c:v>0.725635826587677</c:v>
                </c:pt>
                <c:pt idx="1062">
                  <c:v>0.93882030248642001</c:v>
                </c:pt>
                <c:pt idx="1063">
                  <c:v>0.94473129510879505</c:v>
                </c:pt>
                <c:pt idx="1064">
                  <c:v>0.27977770566940302</c:v>
                </c:pt>
                <c:pt idx="1065">
                  <c:v>0.13338279724121099</c:v>
                </c:pt>
                <c:pt idx="1066">
                  <c:v>0.28810828924179099</c:v>
                </c:pt>
                <c:pt idx="1067">
                  <c:v>0.516004979610443</c:v>
                </c:pt>
                <c:pt idx="1068">
                  <c:v>0.656272113323212</c:v>
                </c:pt>
                <c:pt idx="1069">
                  <c:v>0.73484158515930198</c:v>
                </c:pt>
                <c:pt idx="1070">
                  <c:v>0.592298984527588</c:v>
                </c:pt>
                <c:pt idx="1071">
                  <c:v>0.49607959389686601</c:v>
                </c:pt>
                <c:pt idx="1072">
                  <c:v>0.183836594223976</c:v>
                </c:pt>
                <c:pt idx="1073">
                  <c:v>0.45646178722381597</c:v>
                </c:pt>
                <c:pt idx="1074">
                  <c:v>0.60048991441726696</c:v>
                </c:pt>
                <c:pt idx="1075">
                  <c:v>0.28265330195426902</c:v>
                </c:pt>
                <c:pt idx="1076">
                  <c:v>0.98671180009841897</c:v>
                </c:pt>
                <c:pt idx="1077">
                  <c:v>0.33324161171913103</c:v>
                </c:pt>
                <c:pt idx="1078">
                  <c:v>0.40053519606590299</c:v>
                </c:pt>
                <c:pt idx="1079">
                  <c:v>0.60788387060165405</c:v>
                </c:pt>
                <c:pt idx="1080">
                  <c:v>0.61518400907516502</c:v>
                </c:pt>
                <c:pt idx="1081">
                  <c:v>0.48256409168243403</c:v>
                </c:pt>
                <c:pt idx="1082">
                  <c:v>0.72392547130584695</c:v>
                </c:pt>
                <c:pt idx="1083">
                  <c:v>0.73491019010543801</c:v>
                </c:pt>
                <c:pt idx="1084">
                  <c:v>0.99774670600891102</c:v>
                </c:pt>
                <c:pt idx="1085">
                  <c:v>0.83339321613311801</c:v>
                </c:pt>
                <c:pt idx="1086">
                  <c:v>0.77633309364318803</c:v>
                </c:pt>
                <c:pt idx="1087">
                  <c:v>0.59727668762206998</c:v>
                </c:pt>
                <c:pt idx="1088">
                  <c:v>0.92932808399200395</c:v>
                </c:pt>
                <c:pt idx="1089">
                  <c:v>0.69548541307449296</c:v>
                </c:pt>
                <c:pt idx="1090">
                  <c:v>0.61458909511566195</c:v>
                </c:pt>
                <c:pt idx="1091">
                  <c:v>0.81742101907730103</c:v>
                </c:pt>
                <c:pt idx="1092">
                  <c:v>0.2029197961092</c:v>
                </c:pt>
                <c:pt idx="1093">
                  <c:v>0.51879727840423595</c:v>
                </c:pt>
                <c:pt idx="1094">
                  <c:v>0.62445569038391102</c:v>
                </c:pt>
                <c:pt idx="1095">
                  <c:v>0.94788998365402199</c:v>
                </c:pt>
                <c:pt idx="1096">
                  <c:v>0.52353590726852395</c:v>
                </c:pt>
                <c:pt idx="1097">
                  <c:v>0.76830202341079701</c:v>
                </c:pt>
                <c:pt idx="1098">
                  <c:v>0.64112651348114003</c:v>
                </c:pt>
                <c:pt idx="1099">
                  <c:v>0.120145201683044</c:v>
                </c:pt>
                <c:pt idx="1100">
                  <c:v>0.47247651219367998</c:v>
                </c:pt>
                <c:pt idx="1101">
                  <c:v>0.30991920828819303</c:v>
                </c:pt>
                <c:pt idx="1102">
                  <c:v>0.49474430084228499</c:v>
                </c:pt>
                <c:pt idx="1103">
                  <c:v>0.57471579313278198</c:v>
                </c:pt>
                <c:pt idx="1104">
                  <c:v>2.3045159876346599E-2</c:v>
                </c:pt>
                <c:pt idx="1105">
                  <c:v>0.77409690618515004</c:v>
                </c:pt>
                <c:pt idx="1106">
                  <c:v>0.24855600297451</c:v>
                </c:pt>
                <c:pt idx="1107">
                  <c:v>0.87561607360839799</c:v>
                </c:pt>
                <c:pt idx="1108">
                  <c:v>0.6072998046875</c:v>
                </c:pt>
                <c:pt idx="1109">
                  <c:v>0.47083780169487</c:v>
                </c:pt>
                <c:pt idx="1110">
                  <c:v>0.64842861890792802</c:v>
                </c:pt>
                <c:pt idx="1111">
                  <c:v>0.50833857059478804</c:v>
                </c:pt>
                <c:pt idx="1112">
                  <c:v>0.121020697057247</c:v>
                </c:pt>
                <c:pt idx="1113">
                  <c:v>0.991130471229553</c:v>
                </c:pt>
                <c:pt idx="1114">
                  <c:v>0.16495069861412001</c:v>
                </c:pt>
                <c:pt idx="1115">
                  <c:v>0.44386941194534302</c:v>
                </c:pt>
                <c:pt idx="1116">
                  <c:v>0.62786811590194702</c:v>
                </c:pt>
                <c:pt idx="1117">
                  <c:v>0.834025919437408</c:v>
                </c:pt>
                <c:pt idx="1118">
                  <c:v>0.80378067493438698</c:v>
                </c:pt>
                <c:pt idx="1119">
                  <c:v>0.92769628763198897</c:v>
                </c:pt>
                <c:pt idx="1120">
                  <c:v>0.64657610654830899</c:v>
                </c:pt>
                <c:pt idx="1121">
                  <c:v>0.54438692331314098</c:v>
                </c:pt>
                <c:pt idx="1122">
                  <c:v>0.200906902551651</c:v>
                </c:pt>
                <c:pt idx="1123">
                  <c:v>0.78760790824890103</c:v>
                </c:pt>
                <c:pt idx="1124">
                  <c:v>0.50178831815719604</c:v>
                </c:pt>
                <c:pt idx="1125">
                  <c:v>3.2735720276832601E-2</c:v>
                </c:pt>
                <c:pt idx="1126">
                  <c:v>0.97141742706298795</c:v>
                </c:pt>
                <c:pt idx="1127">
                  <c:v>0.67513388395309404</c:v>
                </c:pt>
                <c:pt idx="1128">
                  <c:v>0.600841224193573</c:v>
                </c:pt>
                <c:pt idx="1129">
                  <c:v>0.56045979261398304</c:v>
                </c:pt>
                <c:pt idx="1130">
                  <c:v>#N/A</c:v>
                </c:pt>
                <c:pt idx="1131">
                  <c:v>0.68996292352676403</c:v>
                </c:pt>
                <c:pt idx="1132">
                  <c:v>0.99692559242248502</c:v>
                </c:pt>
                <c:pt idx="1133">
                  <c:v>0.60153228044509899</c:v>
                </c:pt>
                <c:pt idx="1134">
                  <c:v>0.39492720365524298</c:v>
                </c:pt>
                <c:pt idx="1135">
                  <c:v>0.24820239841937999</c:v>
                </c:pt>
                <c:pt idx="1136">
                  <c:v>0.106447398662567</c:v>
                </c:pt>
                <c:pt idx="1137">
                  <c:v>0.45140749216079701</c:v>
                </c:pt>
                <c:pt idx="1138">
                  <c:v>0.80782032012939498</c:v>
                </c:pt>
                <c:pt idx="1139">
                  <c:v>0.34100228548049899</c:v>
                </c:pt>
                <c:pt idx="1140">
                  <c:v>0.76532107591628995</c:v>
                </c:pt>
                <c:pt idx="1141">
                  <c:v>0.276277005672455</c:v>
                </c:pt>
                <c:pt idx="1142">
                  <c:v>0.902507424354553</c:v>
                </c:pt>
                <c:pt idx="1143">
                  <c:v>0.52429610490798995</c:v>
                </c:pt>
                <c:pt idx="1144">
                  <c:v>0.60300332307815596</c:v>
                </c:pt>
                <c:pt idx="1145">
                  <c:v>0.56715410947799705</c:v>
                </c:pt>
                <c:pt idx="1146">
                  <c:v>0.79478341341018699</c:v>
                </c:pt>
                <c:pt idx="1147">
                  <c:v>0.62258702516555797</c:v>
                </c:pt>
                <c:pt idx="1148">
                  <c:v>0.62985408306121804</c:v>
                </c:pt>
                <c:pt idx="1149">
                  <c:v>0.93750792741775502</c:v>
                </c:pt>
                <c:pt idx="1150">
                  <c:v>0.87320071458816495</c:v>
                </c:pt>
                <c:pt idx="1151">
                  <c:v>0.683130323886871</c:v>
                </c:pt>
                <c:pt idx="1152">
                  <c:v>0.85414427518844604</c:v>
                </c:pt>
                <c:pt idx="1153">
                  <c:v>0.285973191261292</c:v>
                </c:pt>
                <c:pt idx="1154">
                  <c:v>0.55564838647842396</c:v>
                </c:pt>
                <c:pt idx="1155">
                  <c:v>0.37553930282592801</c:v>
                </c:pt>
                <c:pt idx="1156">
                  <c:v>0.474462300539017</c:v>
                </c:pt>
                <c:pt idx="1157">
                  <c:v>0.48515531420707703</c:v>
                </c:pt>
                <c:pt idx="1158">
                  <c:v>0.81800007820129395</c:v>
                </c:pt>
                <c:pt idx="1159">
                  <c:v>0.95304018259048495</c:v>
                </c:pt>
                <c:pt idx="1160">
                  <c:v>0.938160419464111</c:v>
                </c:pt>
                <c:pt idx="1161">
                  <c:v>0.79648482799529996</c:v>
                </c:pt>
                <c:pt idx="1162">
                  <c:v>0.20168820023536699</c:v>
                </c:pt>
                <c:pt idx="1163">
                  <c:v>0.46548280119895902</c:v>
                </c:pt>
                <c:pt idx="1164">
                  <c:v>0.85633969306945801</c:v>
                </c:pt>
                <c:pt idx="1165">
                  <c:v>0.92256152629852295</c:v>
                </c:pt>
                <c:pt idx="1166">
                  <c:v>0.69883131980895996</c:v>
                </c:pt>
                <c:pt idx="1167">
                  <c:v>0.39299309253692599</c:v>
                </c:pt>
                <c:pt idx="1168">
                  <c:v>0.51234477758407604</c:v>
                </c:pt>
                <c:pt idx="1169">
                  <c:v>0.22141529619693801</c:v>
                </c:pt>
                <c:pt idx="1170">
                  <c:v>0.78388422727584794</c:v>
                </c:pt>
                <c:pt idx="1171">
                  <c:v>0.86964058876037598</c:v>
                </c:pt>
                <c:pt idx="1172">
                  <c:v>0.96255302429199197</c:v>
                </c:pt>
                <c:pt idx="1173">
                  <c:v>0.62224352359771695</c:v>
                </c:pt>
                <c:pt idx="1174">
                  <c:v>0.47709059715271002</c:v>
                </c:pt>
                <c:pt idx="1175">
                  <c:v>0.72599220275878895</c:v>
                </c:pt>
                <c:pt idx="1176">
                  <c:v>0.30124071240425099</c:v>
                </c:pt>
                <c:pt idx="1177">
                  <c:v>7.7452793717384297E-2</c:v>
                </c:pt>
                <c:pt idx="1178">
                  <c:v>0.24166129529476199</c:v>
                </c:pt>
                <c:pt idx="1179">
                  <c:v>0.53797972202301003</c:v>
                </c:pt>
                <c:pt idx="1180">
                  <c:v>0.68722951412200906</c:v>
                </c:pt>
                <c:pt idx="1181">
                  <c:v>0.43613350391387901</c:v>
                </c:pt>
                <c:pt idx="1182">
                  <c:v>0.71780192852020297</c:v>
                </c:pt>
                <c:pt idx="1183">
                  <c:v>0.29714980721473699</c:v>
                </c:pt>
                <c:pt idx="1184">
                  <c:v>0.33193838596344</c:v>
                </c:pt>
                <c:pt idx="1185">
                  <c:v>0.63563889265060403</c:v>
                </c:pt>
                <c:pt idx="1186">
                  <c:v>0.76608771085739102</c:v>
                </c:pt>
                <c:pt idx="1187">
                  <c:v>0.78645682334899902</c:v>
                </c:pt>
                <c:pt idx="1188">
                  <c:v>0.36672529578208901</c:v>
                </c:pt>
                <c:pt idx="1189">
                  <c:v>0.51495057344436601</c:v>
                </c:pt>
                <c:pt idx="1190">
                  <c:v>0.61614501476287797</c:v>
                </c:pt>
                <c:pt idx="1191">
                  <c:v>0.23496679961681399</c:v>
                </c:pt>
                <c:pt idx="1192">
                  <c:v>0.94185942411422696</c:v>
                </c:pt>
                <c:pt idx="1193">
                  <c:v>0.81081897020339999</c:v>
                </c:pt>
                <c:pt idx="1194">
                  <c:v>0.72739177942276001</c:v>
                </c:pt>
                <c:pt idx="1195">
                  <c:v>0.516421318054199</c:v>
                </c:pt>
                <c:pt idx="1196">
                  <c:v>0.77998721599578902</c:v>
                </c:pt>
                <c:pt idx="1197">
                  <c:v>0.249169707298279</c:v>
                </c:pt>
                <c:pt idx="1198">
                  <c:v>0.31941699981689498</c:v>
                </c:pt>
                <c:pt idx="1199">
                  <c:v>0.79152971506118797</c:v>
                </c:pt>
                <c:pt idx="1200">
                  <c:v>0.16905750334262801</c:v>
                </c:pt>
                <c:pt idx="1201">
                  <c:v>0.85428220033645597</c:v>
                </c:pt>
                <c:pt idx="1202">
                  <c:v>6.8381768651306603E-3</c:v>
                </c:pt>
                <c:pt idx="1203">
                  <c:v>9.3272976577281994E-2</c:v>
                </c:pt>
                <c:pt idx="1204">
                  <c:v>0.79509687423706099</c:v>
                </c:pt>
                <c:pt idx="1205">
                  <c:v>0.84163701534271196</c:v>
                </c:pt>
                <c:pt idx="1206">
                  <c:v>0.86270171403884899</c:v>
                </c:pt>
                <c:pt idx="1207">
                  <c:v>0.94859397411346402</c:v>
                </c:pt>
                <c:pt idx="1208">
                  <c:v>0.185969203710556</c:v>
                </c:pt>
                <c:pt idx="1209">
                  <c:v>0.69884890317916903</c:v>
                </c:pt>
                <c:pt idx="1210">
                  <c:v>0.47568491101264998</c:v>
                </c:pt>
                <c:pt idx="1211">
                  <c:v>0.82704812288284302</c:v>
                </c:pt>
                <c:pt idx="1212">
                  <c:v>0.23731909692287401</c:v>
                </c:pt>
                <c:pt idx="1213">
                  <c:v>0.52912038564681996</c:v>
                </c:pt>
                <c:pt idx="1214">
                  <c:v>0.104202002286911</c:v>
                </c:pt>
                <c:pt idx="1215">
                  <c:v>6.2041830271482502E-2</c:v>
                </c:pt>
                <c:pt idx="1216">
                  <c:v>0.76912081241607699</c:v>
                </c:pt>
                <c:pt idx="1217">
                  <c:v>0.77578532695770297</c:v>
                </c:pt>
                <c:pt idx="1218">
                  <c:v>0.21000160276889801</c:v>
                </c:pt>
                <c:pt idx="1219">
                  <c:v>0.66886138916015603</c:v>
                </c:pt>
                <c:pt idx="1220">
                  <c:v>0.62032407522201505</c:v>
                </c:pt>
                <c:pt idx="1221">
                  <c:v>0.46028900146484403</c:v>
                </c:pt>
                <c:pt idx="1222">
                  <c:v>0.38200768828392001</c:v>
                </c:pt>
                <c:pt idx="1223">
                  <c:v>0.53940051794052102</c:v>
                </c:pt>
                <c:pt idx="1224">
                  <c:v>0.648415327072144</c:v>
                </c:pt>
                <c:pt idx="1225">
                  <c:v>0.60051351785659801</c:v>
                </c:pt>
                <c:pt idx="1226">
                  <c:v>0.442062497138977</c:v>
                </c:pt>
                <c:pt idx="1227">
                  <c:v>5.6595630943775198E-2</c:v>
                </c:pt>
                <c:pt idx="1228">
                  <c:v>#N/A</c:v>
                </c:pt>
                <c:pt idx="1229">
                  <c:v>0.79018318653106701</c:v>
                </c:pt>
                <c:pt idx="1230">
                  <c:v>0.54969668388366699</c:v>
                </c:pt>
                <c:pt idx="1231">
                  <c:v>0.66435348987579301</c:v>
                </c:pt>
                <c:pt idx="1232">
                  <c:v>0.50047188997268699</c:v>
                </c:pt>
                <c:pt idx="1233">
                  <c:v>0.88954138755798295</c:v>
                </c:pt>
                <c:pt idx="1234">
                  <c:v>0.55546027421951305</c:v>
                </c:pt>
                <c:pt idx="1235">
                  <c:v>0.31319171190261802</c:v>
                </c:pt>
                <c:pt idx="1236">
                  <c:v>0.913285672664642</c:v>
                </c:pt>
                <c:pt idx="1237">
                  <c:v>0.66320371627807595</c:v>
                </c:pt>
                <c:pt idx="1238">
                  <c:v>0.516165971755981</c:v>
                </c:pt>
                <c:pt idx="1239">
                  <c:v>0.50682371854782104</c:v>
                </c:pt>
                <c:pt idx="1240">
                  <c:v>0.72117352485656705</c:v>
                </c:pt>
                <c:pt idx="1241">
                  <c:v>7.2123151039704702E-4</c:v>
                </c:pt>
                <c:pt idx="1242">
                  <c:v>0.78596788644790605</c:v>
                </c:pt>
                <c:pt idx="1243">
                  <c:v>0.49393969774246199</c:v>
                </c:pt>
                <c:pt idx="1244">
                  <c:v>0.37283769249916099</c:v>
                </c:pt>
                <c:pt idx="1245">
                  <c:v>0.146152898669243</c:v>
                </c:pt>
                <c:pt idx="1246">
                  <c:v>0.750585317611694</c:v>
                </c:pt>
                <c:pt idx="1247">
                  <c:v>8.7016686797142001E-2</c:v>
                </c:pt>
                <c:pt idx="1248">
                  <c:v>0.61900442838668801</c:v>
                </c:pt>
                <c:pt idx="1249">
                  <c:v>0.63904309272766102</c:v>
                </c:pt>
                <c:pt idx="1250">
                  <c:v>0.67784202098846402</c:v>
                </c:pt>
                <c:pt idx="1251">
                  <c:v>0.82707250118255604</c:v>
                </c:pt>
                <c:pt idx="1252">
                  <c:v>0.52107727527618397</c:v>
                </c:pt>
                <c:pt idx="1253">
                  <c:v>0.43672439455986001</c:v>
                </c:pt>
                <c:pt idx="1254">
                  <c:v>0.97606790065765403</c:v>
                </c:pt>
                <c:pt idx="1255">
                  <c:v>0.117421999573708</c:v>
                </c:pt>
                <c:pt idx="1256">
                  <c:v>3.33979986608028E-2</c:v>
                </c:pt>
                <c:pt idx="1257">
                  <c:v>0.323619514703751</c:v>
                </c:pt>
                <c:pt idx="1258">
                  <c:v>#N/A</c:v>
                </c:pt>
                <c:pt idx="1259">
                  <c:v>0.65170621871948198</c:v>
                </c:pt>
                <c:pt idx="1260">
                  <c:v>0.41760239005088801</c:v>
                </c:pt>
                <c:pt idx="1261">
                  <c:v>0.81359517574310303</c:v>
                </c:pt>
                <c:pt idx="1262">
                  <c:v>0.51270449161529497</c:v>
                </c:pt>
                <c:pt idx="1263">
                  <c:v>0.33018559217452997</c:v>
                </c:pt>
                <c:pt idx="1264">
                  <c:v>0.83491438627242998</c:v>
                </c:pt>
                <c:pt idx="1265">
                  <c:v>0.21334889531135601</c:v>
                </c:pt>
                <c:pt idx="1266">
                  <c:v>0.51650047302246105</c:v>
                </c:pt>
                <c:pt idx="1267">
                  <c:v>0.58974421024322499</c:v>
                </c:pt>
                <c:pt idx="1268">
                  <c:v>0.27328941226005599</c:v>
                </c:pt>
                <c:pt idx="1269">
                  <c:v>0.25222548842430098</c:v>
                </c:pt>
                <c:pt idx="1270">
                  <c:v>0.40498811006545998</c:v>
                </c:pt>
                <c:pt idx="1271">
                  <c:v>0.75055938959121704</c:v>
                </c:pt>
                <c:pt idx="1272">
                  <c:v>0.68327921628952004</c:v>
                </c:pt>
                <c:pt idx="1273">
                  <c:v>0.473781287670136</c:v>
                </c:pt>
                <c:pt idx="1274">
                  <c:v>0.67499917745590199</c:v>
                </c:pt>
                <c:pt idx="1275">
                  <c:v>0.79714578390121504</c:v>
                </c:pt>
                <c:pt idx="1276">
                  <c:v>0.22781360149383501</c:v>
                </c:pt>
                <c:pt idx="1277">
                  <c:v>0.26434978842735302</c:v>
                </c:pt>
                <c:pt idx="1278">
                  <c:v>0.96862542629241899</c:v>
                </c:pt>
                <c:pt idx="1279">
                  <c:v>0.85531270503997803</c:v>
                </c:pt>
                <c:pt idx="1280">
                  <c:v>0.636172115802765</c:v>
                </c:pt>
                <c:pt idx="1281">
                  <c:v>0.212625697255135</c:v>
                </c:pt>
                <c:pt idx="1282">
                  <c:v>6.0104969888925601E-2</c:v>
                </c:pt>
                <c:pt idx="1283">
                  <c:v>0.39794400334358199</c:v>
                </c:pt>
                <c:pt idx="1284">
                  <c:v>0.96218347549438499</c:v>
                </c:pt>
                <c:pt idx="1285">
                  <c:v>0.61833280324935902</c:v>
                </c:pt>
                <c:pt idx="1286">
                  <c:v>0.71955507993698098</c:v>
                </c:pt>
                <c:pt idx="1287">
                  <c:v>0.32129219174385099</c:v>
                </c:pt>
                <c:pt idx="1288">
                  <c:v>0.346130311489105</c:v>
                </c:pt>
                <c:pt idx="1289">
                  <c:v>0.81529188156127896</c:v>
                </c:pt>
                <c:pt idx="1290">
                  <c:v>0.75020331144332897</c:v>
                </c:pt>
                <c:pt idx="1291">
                  <c:v>0.96422559022903398</c:v>
                </c:pt>
                <c:pt idx="1292">
                  <c:v>0.23176419734954801</c:v>
                </c:pt>
                <c:pt idx="1293">
                  <c:v>0.75155907869339</c:v>
                </c:pt>
                <c:pt idx="1294">
                  <c:v>0.59305977821350098</c:v>
                </c:pt>
                <c:pt idx="1295">
                  <c:v>0.57693749666214</c:v>
                </c:pt>
                <c:pt idx="1296">
                  <c:v>#N/A</c:v>
                </c:pt>
                <c:pt idx="1297">
                  <c:v>0.98421651124954201</c:v>
                </c:pt>
                <c:pt idx="1298">
                  <c:v>#N/A</c:v>
                </c:pt>
                <c:pt idx="1299">
                  <c:v>0.990670025348663</c:v>
                </c:pt>
                <c:pt idx="1300">
                  <c:v>0.64070969820022605</c:v>
                </c:pt>
                <c:pt idx="1301">
                  <c:v>0.388117104768753</c:v>
                </c:pt>
                <c:pt idx="1302">
                  <c:v>0.37187159061431901</c:v>
                </c:pt>
                <c:pt idx="1303">
                  <c:v>0.87573862075805697</c:v>
                </c:pt>
                <c:pt idx="1304">
                  <c:v>0.65614992380142201</c:v>
                </c:pt>
                <c:pt idx="1305">
                  <c:v>0.69632697105407704</c:v>
                </c:pt>
                <c:pt idx="1306">
                  <c:v>0.25012689828872697</c:v>
                </c:pt>
                <c:pt idx="1307">
                  <c:v>0.444989413022995</c:v>
                </c:pt>
                <c:pt idx="1308">
                  <c:v>0.81273812055587802</c:v>
                </c:pt>
                <c:pt idx="1309">
                  <c:v>0.35129821300506597</c:v>
                </c:pt>
                <c:pt idx="1310">
                  <c:v>0.18717449903488201</c:v>
                </c:pt>
                <c:pt idx="1311">
                  <c:v>0.16994699835777299</c:v>
                </c:pt>
                <c:pt idx="1312">
                  <c:v>0.73588168621063199</c:v>
                </c:pt>
                <c:pt idx="1313">
                  <c:v>0.34084931015968301</c:v>
                </c:pt>
                <c:pt idx="1314">
                  <c:v>0.50963288545608498</c:v>
                </c:pt>
                <c:pt idx="1315">
                  <c:v>0.63122862577438399</c:v>
                </c:pt>
                <c:pt idx="1316">
                  <c:v>6.6782951354980497E-2</c:v>
                </c:pt>
                <c:pt idx="1317">
                  <c:v>0.42094379663467402</c:v>
                </c:pt>
                <c:pt idx="1318">
                  <c:v>0.25326299667358398</c:v>
                </c:pt>
                <c:pt idx="1319">
                  <c:v>0.51058322191238403</c:v>
                </c:pt>
                <c:pt idx="1320">
                  <c:v>0.90028947591781605</c:v>
                </c:pt>
                <c:pt idx="1321">
                  <c:v>0.82485371828079201</c:v>
                </c:pt>
                <c:pt idx="1322">
                  <c:v>0.19927939772605899</c:v>
                </c:pt>
                <c:pt idx="1323">
                  <c:v>0.28197661042213401</c:v>
                </c:pt>
                <c:pt idx="1324">
                  <c:v>0.93563938140869096</c:v>
                </c:pt>
                <c:pt idx="1325">
                  <c:v>0.37412118911743197</c:v>
                </c:pt>
                <c:pt idx="1326">
                  <c:v>0.87760978937149003</c:v>
                </c:pt>
                <c:pt idx="1327">
                  <c:v>0.86252069473266602</c:v>
                </c:pt>
                <c:pt idx="1328">
                  <c:v>#N/A</c:v>
                </c:pt>
                <c:pt idx="1329">
                  <c:v>0.89776867628097501</c:v>
                </c:pt>
                <c:pt idx="1330">
                  <c:v>0.44218119978904702</c:v>
                </c:pt>
                <c:pt idx="1331">
                  <c:v>0.100881397724152</c:v>
                </c:pt>
                <c:pt idx="1332">
                  <c:v>0.62326508760452304</c:v>
                </c:pt>
                <c:pt idx="1333">
                  <c:v>0.56439131498336803</c:v>
                </c:pt>
                <c:pt idx="1334">
                  <c:v>0.980221927165985</c:v>
                </c:pt>
                <c:pt idx="1335">
                  <c:v>0.83582341670990001</c:v>
                </c:pt>
                <c:pt idx="1336">
                  <c:v>0.55540502071380604</c:v>
                </c:pt>
                <c:pt idx="1337">
                  <c:v>0.74781268835067705</c:v>
                </c:pt>
                <c:pt idx="1338">
                  <c:v>0.19545990228653001</c:v>
                </c:pt>
                <c:pt idx="1339">
                  <c:v>0.86218631267547596</c:v>
                </c:pt>
                <c:pt idx="1340">
                  <c:v>2.2744100540876399E-2</c:v>
                </c:pt>
                <c:pt idx="1341">
                  <c:v>0.750787973403931</c:v>
                </c:pt>
                <c:pt idx="1342">
                  <c:v>0.98902142047882102</c:v>
                </c:pt>
                <c:pt idx="1343">
                  <c:v>0.50463718175888095</c:v>
                </c:pt>
                <c:pt idx="1344">
                  <c:v>0.64480102062225297</c:v>
                </c:pt>
                <c:pt idx="1345">
                  <c:v>0.66934639215469405</c:v>
                </c:pt>
                <c:pt idx="1346">
                  <c:v>0.44346439838409402</c:v>
                </c:pt>
                <c:pt idx="1347">
                  <c:v>0.42257758975028997</c:v>
                </c:pt>
                <c:pt idx="1348">
                  <c:v>0.615864217281342</c:v>
                </c:pt>
                <c:pt idx="1349">
                  <c:v>0.19021970033645599</c:v>
                </c:pt>
                <c:pt idx="1350">
                  <c:v>#N/A</c:v>
                </c:pt>
                <c:pt idx="1351">
                  <c:v>0.91361719369888295</c:v>
                </c:pt>
                <c:pt idx="1352">
                  <c:v>0.93448907136917103</c:v>
                </c:pt>
                <c:pt idx="1353">
                  <c:v>0.18988770246505701</c:v>
                </c:pt>
                <c:pt idx="1354">
                  <c:v>6.5449483692645999E-2</c:v>
                </c:pt>
                <c:pt idx="1355">
                  <c:v>0.77151989936828602</c:v>
                </c:pt>
                <c:pt idx="1356">
                  <c:v>2.5975929573178302E-2</c:v>
                </c:pt>
                <c:pt idx="1357">
                  <c:v>0.89852279424667403</c:v>
                </c:pt>
                <c:pt idx="1358">
                  <c:v>0.78622770309448198</c:v>
                </c:pt>
                <c:pt idx="1359">
                  <c:v>0.94701939821243297</c:v>
                </c:pt>
                <c:pt idx="1360">
                  <c:v>0.295922011137009</c:v>
                </c:pt>
                <c:pt idx="1361">
                  <c:v>0.48823991417884799</c:v>
                </c:pt>
                <c:pt idx="1362">
                  <c:v>0.24181969463825201</c:v>
                </c:pt>
                <c:pt idx="1363">
                  <c:v>0.45228868722915599</c:v>
                </c:pt>
                <c:pt idx="1364">
                  <c:v>0.70857197046279896</c:v>
                </c:pt>
                <c:pt idx="1365">
                  <c:v>0.91654568910598799</c:v>
                </c:pt>
                <c:pt idx="1366">
                  <c:v>0.26977500319480902</c:v>
                </c:pt>
                <c:pt idx="1367">
                  <c:v>0.98901492357253995</c:v>
                </c:pt>
                <c:pt idx="1368">
                  <c:v>0.23373779654502899</c:v>
                </c:pt>
                <c:pt idx="1369">
                  <c:v>0.69136542081832897</c:v>
                </c:pt>
                <c:pt idx="1370">
                  <c:v>0.48672169446945202</c:v>
                </c:pt>
                <c:pt idx="1371">
                  <c:v>0.14028260111808799</c:v>
                </c:pt>
                <c:pt idx="1372">
                  <c:v>0.22467090189456901</c:v>
                </c:pt>
                <c:pt idx="1373">
                  <c:v>0.14126570522785201</c:v>
                </c:pt>
                <c:pt idx="1374">
                  <c:v>0.70120918750762895</c:v>
                </c:pt>
                <c:pt idx="1375">
                  <c:v>0.72259271144866899</c:v>
                </c:pt>
                <c:pt idx="1376">
                  <c:v>0.27950990200042702</c:v>
                </c:pt>
                <c:pt idx="1377">
                  <c:v>0.26396968960762002</c:v>
                </c:pt>
                <c:pt idx="1378">
                  <c:v>0.542094707489014</c:v>
                </c:pt>
                <c:pt idx="1379">
                  <c:v>0.57278698682785001</c:v>
                </c:pt>
                <c:pt idx="1380">
                  <c:v>0.50946342945098899</c:v>
                </c:pt>
                <c:pt idx="1381">
                  <c:v>0.72683417797088601</c:v>
                </c:pt>
                <c:pt idx="1382">
                  <c:v>0.86403149366378795</c:v>
                </c:pt>
                <c:pt idx="1383">
                  <c:v>0.84417772293090798</c:v>
                </c:pt>
                <c:pt idx="1384">
                  <c:v>0.68496769666671797</c:v>
                </c:pt>
                <c:pt idx="1385">
                  <c:v>0.59804850816726696</c:v>
                </c:pt>
                <c:pt idx="1386">
                  <c:v>0.38506349921226501</c:v>
                </c:pt>
                <c:pt idx="1387">
                  <c:v>0.64381480216980003</c:v>
                </c:pt>
                <c:pt idx="1388">
                  <c:v>0.47233700752258301</c:v>
                </c:pt>
                <c:pt idx="1389">
                  <c:v>0.70296561717987105</c:v>
                </c:pt>
                <c:pt idx="1390">
                  <c:v>0.23361989855766299</c:v>
                </c:pt>
                <c:pt idx="1391">
                  <c:v>0.80093288421630904</c:v>
                </c:pt>
                <c:pt idx="1392">
                  <c:v>0.62110137939453103</c:v>
                </c:pt>
                <c:pt idx="1393">
                  <c:v>0.35832971334457397</c:v>
                </c:pt>
                <c:pt idx="1394">
                  <c:v>0.79485291242599498</c:v>
                </c:pt>
                <c:pt idx="1395">
                  <c:v>0.862914979457855</c:v>
                </c:pt>
                <c:pt idx="1396">
                  <c:v>0.11246299743652299</c:v>
                </c:pt>
                <c:pt idx="1397">
                  <c:v>0.38073658943176297</c:v>
                </c:pt>
                <c:pt idx="1398">
                  <c:v>0.41823160648345897</c:v>
                </c:pt>
                <c:pt idx="1399">
                  <c:v>0.51216697692871105</c:v>
                </c:pt>
                <c:pt idx="1400">
                  <c:v>0.77418637275695801</c:v>
                </c:pt>
                <c:pt idx="1401">
                  <c:v>0.34260770678520203</c:v>
                </c:pt>
                <c:pt idx="1402">
                  <c:v>#N/A</c:v>
                </c:pt>
                <c:pt idx="1403">
                  <c:v>0.58333170413970903</c:v>
                </c:pt>
                <c:pt idx="1404">
                  <c:v>0.58491468429565396</c:v>
                </c:pt>
                <c:pt idx="1405">
                  <c:v>0.54343992471694902</c:v>
                </c:pt>
                <c:pt idx="1406">
                  <c:v>0.39508500695228599</c:v>
                </c:pt>
                <c:pt idx="1407">
                  <c:v>0.45785081386566201</c:v>
                </c:pt>
                <c:pt idx="1408">
                  <c:v>0.49907770752906799</c:v>
                </c:pt>
                <c:pt idx="1409">
                  <c:v>0.58033531904220603</c:v>
                </c:pt>
                <c:pt idx="1410">
                  <c:v>0.122453197836876</c:v>
                </c:pt>
                <c:pt idx="1411">
                  <c:v>0.16598750650882699</c:v>
                </c:pt>
                <c:pt idx="1412">
                  <c:v>0.17714810371398901</c:v>
                </c:pt>
                <c:pt idx="1413">
                  <c:v>0.30503460764884899</c:v>
                </c:pt>
                <c:pt idx="1414">
                  <c:v>0.95129781961440996</c:v>
                </c:pt>
                <c:pt idx="1415">
                  <c:v>0.62529468536376998</c:v>
                </c:pt>
                <c:pt idx="1416">
                  <c:v>9.6532948315143599E-2</c:v>
                </c:pt>
                <c:pt idx="1417">
                  <c:v>0.65305519104003895</c:v>
                </c:pt>
                <c:pt idx="1418">
                  <c:v>0.18389460444450401</c:v>
                </c:pt>
                <c:pt idx="1419">
                  <c:v>0.23768529295921301</c:v>
                </c:pt>
                <c:pt idx="1420">
                  <c:v>0.39898461103439298</c:v>
                </c:pt>
                <c:pt idx="1421">
                  <c:v>0.959536492824554</c:v>
                </c:pt>
                <c:pt idx="1422">
                  <c:v>#N/A</c:v>
                </c:pt>
                <c:pt idx="1423">
                  <c:v>7.83232972025871E-2</c:v>
                </c:pt>
                <c:pt idx="1424">
                  <c:v>0.41437909007072399</c:v>
                </c:pt>
                <c:pt idx="1425">
                  <c:v>0.86693429946899403</c:v>
                </c:pt>
                <c:pt idx="1426">
                  <c:v>0.71820378303527799</c:v>
                </c:pt>
                <c:pt idx="1427">
                  <c:v>0.65555322170257602</c:v>
                </c:pt>
                <c:pt idx="1428">
                  <c:v>0.59941989183425903</c:v>
                </c:pt>
                <c:pt idx="1429">
                  <c:v>0.88509178161621105</c:v>
                </c:pt>
                <c:pt idx="1430">
                  <c:v>0.75709462165832497</c:v>
                </c:pt>
                <c:pt idx="1431">
                  <c:v>0.60441052913665805</c:v>
                </c:pt>
                <c:pt idx="1432">
                  <c:v>0.378417998552322</c:v>
                </c:pt>
                <c:pt idx="1433">
                  <c:v>0.62337791919708296</c:v>
                </c:pt>
                <c:pt idx="1434">
                  <c:v>0.31671360135078402</c:v>
                </c:pt>
                <c:pt idx="1435">
                  <c:v>0.98680001497268699</c:v>
                </c:pt>
                <c:pt idx="1436">
                  <c:v>0.61899757385253895</c:v>
                </c:pt>
                <c:pt idx="1437">
                  <c:v>0.192959204316139</c:v>
                </c:pt>
                <c:pt idx="1438">
                  <c:v>0.82073807716369596</c:v>
                </c:pt>
                <c:pt idx="1439">
                  <c:v>0.58961331844329801</c:v>
                </c:pt>
                <c:pt idx="1440">
                  <c:v>0.51089960336685203</c:v>
                </c:pt>
                <c:pt idx="1441">
                  <c:v>0.76663279533386197</c:v>
                </c:pt>
                <c:pt idx="1442">
                  <c:v>0.48859179019928001</c:v>
                </c:pt>
                <c:pt idx="1443">
                  <c:v>0.22590939700603499</c:v>
                </c:pt>
                <c:pt idx="1444">
                  <c:v>6.4043596386909499E-2</c:v>
                </c:pt>
                <c:pt idx="1445">
                  <c:v>0.503695428371429</c:v>
                </c:pt>
                <c:pt idx="1446">
                  <c:v>0.76567298173904397</c:v>
                </c:pt>
                <c:pt idx="1447">
                  <c:v>0.23219390213489499</c:v>
                </c:pt>
                <c:pt idx="1448">
                  <c:v>0.84021401405334495</c:v>
                </c:pt>
                <c:pt idx="1449">
                  <c:v>0.44796648621559099</c:v>
                </c:pt>
                <c:pt idx="1450">
                  <c:v>0.149117797613144</c:v>
                </c:pt>
                <c:pt idx="1451">
                  <c:v>0.97601342201232899</c:v>
                </c:pt>
                <c:pt idx="1452">
                  <c:v>0.97461342811584495</c:v>
                </c:pt>
                <c:pt idx="1453">
                  <c:v>0.71556991338729903</c:v>
                </c:pt>
                <c:pt idx="1454">
                  <c:v>0.64433348178863503</c:v>
                </c:pt>
                <c:pt idx="1455">
                  <c:v>0.404087513685226</c:v>
                </c:pt>
                <c:pt idx="1456">
                  <c:v>0.86273711919784501</c:v>
                </c:pt>
                <c:pt idx="1457">
                  <c:v>0.70314598083496105</c:v>
                </c:pt>
                <c:pt idx="1458">
                  <c:v>6.8785920739173903E-2</c:v>
                </c:pt>
                <c:pt idx="1459">
                  <c:v>0.42304688692092901</c:v>
                </c:pt>
                <c:pt idx="1460">
                  <c:v>0.77815520763397195</c:v>
                </c:pt>
                <c:pt idx="1461">
                  <c:v>0.42327439785003701</c:v>
                </c:pt>
                <c:pt idx="1462">
                  <c:v>0.50300902128219604</c:v>
                </c:pt>
                <c:pt idx="1463">
                  <c:v>0.96802818775177002</c:v>
                </c:pt>
                <c:pt idx="1464">
                  <c:v>0.45765769481658902</c:v>
                </c:pt>
                <c:pt idx="1465">
                  <c:v>0.72933721542358398</c:v>
                </c:pt>
                <c:pt idx="1466">
                  <c:v>0.24359829723835</c:v>
                </c:pt>
                <c:pt idx="1467">
                  <c:v>0.227987006306648</c:v>
                </c:pt>
                <c:pt idx="1468">
                  <c:v>0.83208847045898404</c:v>
                </c:pt>
                <c:pt idx="1469">
                  <c:v>0.98874980211257901</c:v>
                </c:pt>
                <c:pt idx="1470">
                  <c:v>0.51919388771057096</c:v>
                </c:pt>
                <c:pt idx="1471">
                  <c:v>0.55383491516113303</c:v>
                </c:pt>
                <c:pt idx="1472">
                  <c:v>0.89497387409210205</c:v>
                </c:pt>
                <c:pt idx="1473">
                  <c:v>0.43032109737396201</c:v>
                </c:pt>
                <c:pt idx="1474">
                  <c:v>0.40608510375022899</c:v>
                </c:pt>
                <c:pt idx="1475">
                  <c:v>#N/A</c:v>
                </c:pt>
                <c:pt idx="1476">
                  <c:v>0.27162659168243403</c:v>
                </c:pt>
                <c:pt idx="1477">
                  <c:v>0.91527527570724498</c:v>
                </c:pt>
                <c:pt idx="1478">
                  <c:v>0.82249748706817605</c:v>
                </c:pt>
                <c:pt idx="1479">
                  <c:v>0.75190687179565396</c:v>
                </c:pt>
                <c:pt idx="1480">
                  <c:v>8.7603628635406494E-2</c:v>
                </c:pt>
                <c:pt idx="1481">
                  <c:v>0.21653950214386</c:v>
                </c:pt>
                <c:pt idx="1482">
                  <c:v>0.61253732442855802</c:v>
                </c:pt>
                <c:pt idx="1483">
                  <c:v>0.37289059162139898</c:v>
                </c:pt>
                <c:pt idx="1484">
                  <c:v>0.86479717493057295</c:v>
                </c:pt>
                <c:pt idx="1485">
                  <c:v>0.391098111867905</c:v>
                </c:pt>
                <c:pt idx="1486">
                  <c:v>0.64620518684387196</c:v>
                </c:pt>
                <c:pt idx="1487">
                  <c:v>0.99686688184738204</c:v>
                </c:pt>
                <c:pt idx="1488">
                  <c:v>0.61688077449798595</c:v>
                </c:pt>
                <c:pt idx="1489">
                  <c:v>#N/A</c:v>
                </c:pt>
                <c:pt idx="1490">
                  <c:v>0.45791688561439498</c:v>
                </c:pt>
                <c:pt idx="1491">
                  <c:v>0.75399148464202903</c:v>
                </c:pt>
                <c:pt idx="1492">
                  <c:v>0.78450322151184104</c:v>
                </c:pt>
                <c:pt idx="1493">
                  <c:v>0.653789281845093</c:v>
                </c:pt>
                <c:pt idx="1494">
                  <c:v>0.181340202689171</c:v>
                </c:pt>
                <c:pt idx="1495">
                  <c:v>0.36061719059944197</c:v>
                </c:pt>
                <c:pt idx="1496">
                  <c:v>0.796497821807861</c:v>
                </c:pt>
                <c:pt idx="1497">
                  <c:v>0.29050350189209001</c:v>
                </c:pt>
                <c:pt idx="1498">
                  <c:v>0.63048028945922896</c:v>
                </c:pt>
                <c:pt idx="1499">
                  <c:v>0.78699988126754805</c:v>
                </c:pt>
                <c:pt idx="1500">
                  <c:v>0.54811257123947099</c:v>
                </c:pt>
                <c:pt idx="1501">
                  <c:v>#N/A</c:v>
                </c:pt>
                <c:pt idx="1502">
                  <c:v>0.91206520795822099</c:v>
                </c:pt>
                <c:pt idx="1503">
                  <c:v>0.46829238533973699</c:v>
                </c:pt>
                <c:pt idx="1504">
                  <c:v>0.39939248561859098</c:v>
                </c:pt>
                <c:pt idx="1505">
                  <c:v>0.59569972753524802</c:v>
                </c:pt>
                <c:pt idx="1506">
                  <c:v>0.66709947586059604</c:v>
                </c:pt>
                <c:pt idx="1507">
                  <c:v>0.94839471578598</c:v>
                </c:pt>
                <c:pt idx="1508">
                  <c:v>0.38165730237960799</c:v>
                </c:pt>
                <c:pt idx="1509">
                  <c:v>#N/A</c:v>
                </c:pt>
                <c:pt idx="1510">
                  <c:v>0.81021350622177102</c:v>
                </c:pt>
                <c:pt idx="1511">
                  <c:v>#N/A</c:v>
                </c:pt>
                <c:pt idx="1512">
                  <c:v>0.45873638987541199</c:v>
                </c:pt>
                <c:pt idx="1513">
                  <c:v>3.7560909986495999E-2</c:v>
                </c:pt>
                <c:pt idx="1514">
                  <c:v>0.36066970229148898</c:v>
                </c:pt>
                <c:pt idx="1515">
                  <c:v>#N/A</c:v>
                </c:pt>
                <c:pt idx="1516">
                  <c:v>0.25635039806366</c:v>
                </c:pt>
                <c:pt idx="1517">
                  <c:v>0.72483748197555498</c:v>
                </c:pt>
                <c:pt idx="1518">
                  <c:v>0.89961332082748402</c:v>
                </c:pt>
                <c:pt idx="1519">
                  <c:v>0.62050902843475297</c:v>
                </c:pt>
                <c:pt idx="1520">
                  <c:v>#N/A</c:v>
                </c:pt>
                <c:pt idx="1521">
                  <c:v>0.64841508865356401</c:v>
                </c:pt>
                <c:pt idx="1522">
                  <c:v>0.81093561649322499</c:v>
                </c:pt>
                <c:pt idx="1523">
                  <c:v>0.688504278659821</c:v>
                </c:pt>
                <c:pt idx="1524">
                  <c:v>#N/A</c:v>
                </c:pt>
                <c:pt idx="1525">
                  <c:v>0.98276442289352395</c:v>
                </c:pt>
                <c:pt idx="1526">
                  <c:v>#N/A</c:v>
                </c:pt>
                <c:pt idx="1527">
                  <c:v>0.88343197107315097</c:v>
                </c:pt>
                <c:pt idx="1528">
                  <c:v>0.78918021917343095</c:v>
                </c:pt>
                <c:pt idx="1529">
                  <c:v>0.76080119609832797</c:v>
                </c:pt>
                <c:pt idx="1530">
                  <c:v>0.33439740538597101</c:v>
                </c:pt>
                <c:pt idx="1531">
                  <c:v>0.66331231594085704</c:v>
                </c:pt>
                <c:pt idx="1532">
                  <c:v>0.47101691365241999</c:v>
                </c:pt>
                <c:pt idx="1533">
                  <c:v>0.32461339235305797</c:v>
                </c:pt>
                <c:pt idx="1534">
                  <c:v>0.61879718303680398</c:v>
                </c:pt>
                <c:pt idx="1535">
                  <c:v>0.80031758546829201</c:v>
                </c:pt>
                <c:pt idx="1536">
                  <c:v>#N/A</c:v>
                </c:pt>
                <c:pt idx="1537">
                  <c:v>0.11658430099487301</c:v>
                </c:pt>
                <c:pt idx="1538">
                  <c:v>0.19709029793739299</c:v>
                </c:pt>
                <c:pt idx="1539">
                  <c:v>0.76819872856140103</c:v>
                </c:pt>
                <c:pt idx="1540">
                  <c:v>0.85938632488250699</c:v>
                </c:pt>
                <c:pt idx="1541">
                  <c:v>0.31643289327621499</c:v>
                </c:pt>
                <c:pt idx="1542">
                  <c:v>0.24387520551681499</c:v>
                </c:pt>
                <c:pt idx="1543">
                  <c:v>0.57616150379180897</c:v>
                </c:pt>
                <c:pt idx="1544">
                  <c:v>0.396129310131073</c:v>
                </c:pt>
                <c:pt idx="1545">
                  <c:v>#N/A</c:v>
                </c:pt>
                <c:pt idx="1546">
                  <c:v>0.94083082675933805</c:v>
                </c:pt>
                <c:pt idx="1547">
                  <c:v>0.536338210105896</c:v>
                </c:pt>
                <c:pt idx="1548">
                  <c:v>0.43797320127487199</c:v>
                </c:pt>
                <c:pt idx="1549">
                  <c:v>0.528081595897675</c:v>
                </c:pt>
                <c:pt idx="1550">
                  <c:v>0.56523627042770397</c:v>
                </c:pt>
                <c:pt idx="1551">
                  <c:v>0.43102809786796598</c:v>
                </c:pt>
                <c:pt idx="1552">
                  <c:v>0.52866411209106401</c:v>
                </c:pt>
                <c:pt idx="1553">
                  <c:v>0.71995627880096402</c:v>
                </c:pt>
                <c:pt idx="1554">
                  <c:v>0.82205361127853405</c:v>
                </c:pt>
                <c:pt idx="1555">
                  <c:v>8.0079339444637299E-2</c:v>
                </c:pt>
                <c:pt idx="1556">
                  <c:v>0.29257789254188499</c:v>
                </c:pt>
                <c:pt idx="1557">
                  <c:v>0.78949368000030495</c:v>
                </c:pt>
                <c:pt idx="1558">
                  <c:v>8.9277483522891998E-2</c:v>
                </c:pt>
                <c:pt idx="1559">
                  <c:v>0.227346196770668</c:v>
                </c:pt>
                <c:pt idx="1560">
                  <c:v>0.67702817916870095</c:v>
                </c:pt>
                <c:pt idx="1561">
                  <c:v>#N/A</c:v>
                </c:pt>
                <c:pt idx="1562">
                  <c:v>0.71520388126373302</c:v>
                </c:pt>
                <c:pt idx="1563">
                  <c:v>0.75289517641067505</c:v>
                </c:pt>
                <c:pt idx="1564">
                  <c:v>#N/A</c:v>
                </c:pt>
                <c:pt idx="1565">
                  <c:v>#N/A</c:v>
                </c:pt>
                <c:pt idx="1566">
                  <c:v>0.51926642656326305</c:v>
                </c:pt>
                <c:pt idx="1567">
                  <c:v>0.82562780380249001</c:v>
                </c:pt>
                <c:pt idx="1568">
                  <c:v>0.88823658227920499</c:v>
                </c:pt>
                <c:pt idx="1569">
                  <c:v>0.90864652395248402</c:v>
                </c:pt>
                <c:pt idx="1570">
                  <c:v>0.71676307916641202</c:v>
                </c:pt>
                <c:pt idx="1571">
                  <c:v>0.61578589677810702</c:v>
                </c:pt>
                <c:pt idx="1572">
                  <c:v>0.80059128999710105</c:v>
                </c:pt>
                <c:pt idx="1573">
                  <c:v>0.89944767951965299</c:v>
                </c:pt>
                <c:pt idx="1574">
                  <c:v>0.619454205036163</c:v>
                </c:pt>
                <c:pt idx="1575">
                  <c:v>0.52413791418075595</c:v>
                </c:pt>
                <c:pt idx="1576">
                  <c:v>0.67139458656311002</c:v>
                </c:pt>
                <c:pt idx="1577">
                  <c:v>0.40796661376953097</c:v>
                </c:pt>
                <c:pt idx="1578">
                  <c:v>0.54278779029846203</c:v>
                </c:pt>
                <c:pt idx="1579">
                  <c:v>0.97087532281875599</c:v>
                </c:pt>
                <c:pt idx="1580">
                  <c:v>0.18447920680046101</c:v>
                </c:pt>
                <c:pt idx="1581">
                  <c:v>0.46473470330238298</c:v>
                </c:pt>
                <c:pt idx="1582">
                  <c:v>0.863533616065979</c:v>
                </c:pt>
                <c:pt idx="1583">
                  <c:v>0.44138160347938499</c:v>
                </c:pt>
                <c:pt idx="1584">
                  <c:v>0.24730430543422699</c:v>
                </c:pt>
                <c:pt idx="1585">
                  <c:v>0.49394381046295199</c:v>
                </c:pt>
                <c:pt idx="1586">
                  <c:v>#N/A</c:v>
                </c:pt>
                <c:pt idx="1587">
                  <c:v>0.58714568614959695</c:v>
                </c:pt>
                <c:pt idx="1588">
                  <c:v>#N/A</c:v>
                </c:pt>
                <c:pt idx="1589">
                  <c:v>0.34019160270690901</c:v>
                </c:pt>
                <c:pt idx="1590">
                  <c:v>0.30530130863189697</c:v>
                </c:pt>
                <c:pt idx="1591">
                  <c:v>0.54722642898559604</c:v>
                </c:pt>
                <c:pt idx="1592">
                  <c:v>#N/A</c:v>
                </c:pt>
                <c:pt idx="1593">
                  <c:v>0.66052401065826405</c:v>
                </c:pt>
                <c:pt idx="1594">
                  <c:v>0.27715179324150102</c:v>
                </c:pt>
                <c:pt idx="1595">
                  <c:v>0.33509591221809398</c:v>
                </c:pt>
                <c:pt idx="1596">
                  <c:v>0.68130081892013605</c:v>
                </c:pt>
                <c:pt idx="1597">
                  <c:v>0.45163309574127197</c:v>
                </c:pt>
                <c:pt idx="1598">
                  <c:v>0.40628978610038802</c:v>
                </c:pt>
                <c:pt idx="1599">
                  <c:v>0.238643392920494</c:v>
                </c:pt>
                <c:pt idx="1600">
                  <c:v>#N/A</c:v>
                </c:pt>
                <c:pt idx="1601">
                  <c:v>0.97679501771926902</c:v>
                </c:pt>
                <c:pt idx="1602">
                  <c:v>0.78356307744979903</c:v>
                </c:pt>
                <c:pt idx="1603">
                  <c:v>#N/A</c:v>
                </c:pt>
                <c:pt idx="1604">
                  <c:v>0.67759168148040805</c:v>
                </c:pt>
                <c:pt idx="1605">
                  <c:v>0.46624729037284901</c:v>
                </c:pt>
                <c:pt idx="1606">
                  <c:v>0.73772877454757702</c:v>
                </c:pt>
                <c:pt idx="1607">
                  <c:v>0.46421700716018699</c:v>
                </c:pt>
                <c:pt idx="1608">
                  <c:v>0.79523217678070102</c:v>
                </c:pt>
                <c:pt idx="1609">
                  <c:v>0.61660158634185802</c:v>
                </c:pt>
                <c:pt idx="1610">
                  <c:v>0.323032796382904</c:v>
                </c:pt>
                <c:pt idx="1611">
                  <c:v>#N/A</c:v>
                </c:pt>
                <c:pt idx="1612">
                  <c:v>0.92780339717865001</c:v>
                </c:pt>
                <c:pt idx="1613">
                  <c:v>0.85587352514267001</c:v>
                </c:pt>
                <c:pt idx="1614">
                  <c:v>0.233718901872635</c:v>
                </c:pt>
                <c:pt idx="1615">
                  <c:v>0.42105999588966397</c:v>
                </c:pt>
                <c:pt idx="1616">
                  <c:v>0.89077520370483398</c:v>
                </c:pt>
                <c:pt idx="1617">
                  <c:v>#N/A</c:v>
                </c:pt>
                <c:pt idx="1618">
                  <c:v>0.42118200659751898</c:v>
                </c:pt>
                <c:pt idx="1619">
                  <c:v>0.95317888259887695</c:v>
                </c:pt>
                <c:pt idx="1620">
                  <c:v>0.86257171630859397</c:v>
                </c:pt>
                <c:pt idx="1621">
                  <c:v>0.55650329589843806</c:v>
                </c:pt>
                <c:pt idx="1622">
                  <c:v>0.45743730664253202</c:v>
                </c:pt>
                <c:pt idx="1623">
                  <c:v>0.24184599518775901</c:v>
                </c:pt>
                <c:pt idx="1624">
                  <c:v>#N/A</c:v>
                </c:pt>
                <c:pt idx="1625">
                  <c:v>0.83652031421661399</c:v>
                </c:pt>
                <c:pt idx="1626">
                  <c:v>0.86672359704971302</c:v>
                </c:pt>
                <c:pt idx="1627">
                  <c:v>0.70914852619171098</c:v>
                </c:pt>
                <c:pt idx="1628">
                  <c:v>0.68704158067703203</c:v>
                </c:pt>
                <c:pt idx="1629">
                  <c:v>0.75488418340682995</c:v>
                </c:pt>
                <c:pt idx="1630">
                  <c:v>0.581889688968658</c:v>
                </c:pt>
                <c:pt idx="1631">
                  <c:v>0.33912768959999101</c:v>
                </c:pt>
                <c:pt idx="1632">
                  <c:v>0.38348710536956798</c:v>
                </c:pt>
                <c:pt idx="1633">
                  <c:v>0.25178208947181702</c:v>
                </c:pt>
                <c:pt idx="1634">
                  <c:v>#N/A</c:v>
                </c:pt>
                <c:pt idx="1635">
                  <c:v>0.82253032922744795</c:v>
                </c:pt>
                <c:pt idx="1636">
                  <c:v>#N/A</c:v>
                </c:pt>
                <c:pt idx="1637">
                  <c:v>0.99201208353042603</c:v>
                </c:pt>
                <c:pt idx="1638">
                  <c:v>#N/A</c:v>
                </c:pt>
                <c:pt idx="1639">
                  <c:v>0.89353430271148704</c:v>
                </c:pt>
                <c:pt idx="1640">
                  <c:v>0.82319337129592896</c:v>
                </c:pt>
                <c:pt idx="1641">
                  <c:v>0.877485871315002</c:v>
                </c:pt>
                <c:pt idx="1642">
                  <c:v>0.95741921663284302</c:v>
                </c:pt>
                <c:pt idx="1643">
                  <c:v>0.36874020099639898</c:v>
                </c:pt>
                <c:pt idx="1644">
                  <c:v>0.300261110067368</c:v>
                </c:pt>
                <c:pt idx="1645">
                  <c:v>0.45513561367988598</c:v>
                </c:pt>
                <c:pt idx="1646">
                  <c:v>0.83561891317367598</c:v>
                </c:pt>
                <c:pt idx="1647">
                  <c:v>0.37560319900512701</c:v>
                </c:pt>
                <c:pt idx="1648">
                  <c:v>0.84907549619674705</c:v>
                </c:pt>
                <c:pt idx="1649">
                  <c:v>#N/A</c:v>
                </c:pt>
                <c:pt idx="1650">
                  <c:v>0.36131611466407798</c:v>
                </c:pt>
                <c:pt idx="1651">
                  <c:v>0.54107552766799905</c:v>
                </c:pt>
                <c:pt idx="1652">
                  <c:v>#N/A</c:v>
                </c:pt>
                <c:pt idx="1653">
                  <c:v>#N/A</c:v>
                </c:pt>
                <c:pt idx="1654">
                  <c:v>0.244672000408173</c:v>
                </c:pt>
                <c:pt idx="1655">
                  <c:v>0.28928071260452298</c:v>
                </c:pt>
                <c:pt idx="1656">
                  <c:v>0.97582662105560303</c:v>
                </c:pt>
                <c:pt idx="1657">
                  <c:v>#N/A</c:v>
                </c:pt>
                <c:pt idx="1658">
                  <c:v>0.860856473445892</c:v>
                </c:pt>
                <c:pt idx="1659">
                  <c:v>0.67507761716842696</c:v>
                </c:pt>
                <c:pt idx="1660">
                  <c:v>0.67462897300720204</c:v>
                </c:pt>
                <c:pt idx="1661">
                  <c:v>0.99305957555770896</c:v>
                </c:pt>
                <c:pt idx="1662">
                  <c:v>0.20425179600715601</c:v>
                </c:pt>
                <c:pt idx="1663">
                  <c:v>0.70324271917343095</c:v>
                </c:pt>
                <c:pt idx="1664">
                  <c:v>0.42523661255836498</c:v>
                </c:pt>
                <c:pt idx="1665">
                  <c:v>0.75352388620376598</c:v>
                </c:pt>
                <c:pt idx="1666">
                  <c:v>#N/A</c:v>
                </c:pt>
                <c:pt idx="1667">
                  <c:v>0.807051181793213</c:v>
                </c:pt>
                <c:pt idx="1668">
                  <c:v>0.45020109415054299</c:v>
                </c:pt>
                <c:pt idx="1669">
                  <c:v>0.96283191442489602</c:v>
                </c:pt>
                <c:pt idx="1670">
                  <c:v>0.49385160207748402</c:v>
                </c:pt>
                <c:pt idx="1671">
                  <c:v>0.40971320867538502</c:v>
                </c:pt>
                <c:pt idx="1672">
                  <c:v>0.65387839078903198</c:v>
                </c:pt>
                <c:pt idx="1673">
                  <c:v>#N/A</c:v>
                </c:pt>
                <c:pt idx="1674">
                  <c:v>0.51045602560043302</c:v>
                </c:pt>
                <c:pt idx="1675">
                  <c:v>0.782589972019196</c:v>
                </c:pt>
                <c:pt idx="1676">
                  <c:v>0.85516208410263095</c:v>
                </c:pt>
                <c:pt idx="1677">
                  <c:v>0.88533747196197499</c:v>
                </c:pt>
                <c:pt idx="1678">
                  <c:v>#N/A</c:v>
                </c:pt>
                <c:pt idx="1679">
                  <c:v>0.86740857362747203</c:v>
                </c:pt>
                <c:pt idx="1680">
                  <c:v>0.71460258960723899</c:v>
                </c:pt>
                <c:pt idx="1681">
                  <c:v>0.66044640541076705</c:v>
                </c:pt>
                <c:pt idx="1682">
                  <c:v>0.97555911540985096</c:v>
                </c:pt>
                <c:pt idx="1683">
                  <c:v>0.72056341171264604</c:v>
                </c:pt>
                <c:pt idx="1684">
                  <c:v>0.20128600299358401</c:v>
                </c:pt>
                <c:pt idx="1685">
                  <c:v>0.55975872278213501</c:v>
                </c:pt>
                <c:pt idx="1686">
                  <c:v>0.75078499317169201</c:v>
                </c:pt>
                <c:pt idx="1687">
                  <c:v>0.52604991197586104</c:v>
                </c:pt>
                <c:pt idx="1688">
                  <c:v>0.93376988172531095</c:v>
                </c:pt>
                <c:pt idx="1689">
                  <c:v>0.90822559595107999</c:v>
                </c:pt>
                <c:pt idx="1690">
                  <c:v>0.45432150363922102</c:v>
                </c:pt>
                <c:pt idx="1691">
                  <c:v>0.417556703090668</c:v>
                </c:pt>
                <c:pt idx="1692">
                  <c:v>0.92884427309036299</c:v>
                </c:pt>
                <c:pt idx="1693">
                  <c:v>#N/A</c:v>
                </c:pt>
                <c:pt idx="1694">
                  <c:v>0.731212198734283</c:v>
                </c:pt>
                <c:pt idx="1695">
                  <c:v>0.46197628974914601</c:v>
                </c:pt>
                <c:pt idx="1696">
                  <c:v>0.101216800510883</c:v>
                </c:pt>
                <c:pt idx="1697">
                  <c:v>0.428454399108887</c:v>
                </c:pt>
                <c:pt idx="1698">
                  <c:v>0.81276857852935802</c:v>
                </c:pt>
                <c:pt idx="1699">
                  <c:v>0.90120601654052701</c:v>
                </c:pt>
                <c:pt idx="1700">
                  <c:v>0.31767800450325001</c:v>
                </c:pt>
                <c:pt idx="1701">
                  <c:v>0.80359941720962502</c:v>
                </c:pt>
                <c:pt idx="1702">
                  <c:v>0.723427474498749</c:v>
                </c:pt>
                <c:pt idx="1703">
                  <c:v>0.44349628686904902</c:v>
                </c:pt>
                <c:pt idx="1704">
                  <c:v>0.85782927274704002</c:v>
                </c:pt>
                <c:pt idx="1705">
                  <c:v>0.26600250601768499</c:v>
                </c:pt>
                <c:pt idx="1706">
                  <c:v>0.137358203530312</c:v>
                </c:pt>
                <c:pt idx="1707">
                  <c:v>0.67962712049484297</c:v>
                </c:pt>
                <c:pt idx="1708">
                  <c:v>0.66644161939621005</c:v>
                </c:pt>
                <c:pt idx="1709">
                  <c:v>#N/A</c:v>
                </c:pt>
                <c:pt idx="1710">
                  <c:v>#N/A</c:v>
                </c:pt>
                <c:pt idx="1711">
                  <c:v>0.739263415336609</c:v>
                </c:pt>
                <c:pt idx="1712">
                  <c:v>0.84212172031402599</c:v>
                </c:pt>
                <c:pt idx="1713">
                  <c:v>0.52619749307632402</c:v>
                </c:pt>
                <c:pt idx="1714">
                  <c:v>#N/A</c:v>
                </c:pt>
                <c:pt idx="1715">
                  <c:v>0.12365149706602099</c:v>
                </c:pt>
                <c:pt idx="1716">
                  <c:v>#N/A</c:v>
                </c:pt>
                <c:pt idx="1717">
                  <c:v>0.70604282617569003</c:v>
                </c:pt>
                <c:pt idx="1718">
                  <c:v>0.119874201714993</c:v>
                </c:pt>
                <c:pt idx="1719">
                  <c:v>0.72592628002166704</c:v>
                </c:pt>
                <c:pt idx="1720">
                  <c:v>0.31033641099929798</c:v>
                </c:pt>
                <c:pt idx="1721">
                  <c:v>0.53160268068313599</c:v>
                </c:pt>
                <c:pt idx="1722">
                  <c:v>0.465169697999954</c:v>
                </c:pt>
                <c:pt idx="1723">
                  <c:v>0.78226858377456698</c:v>
                </c:pt>
                <c:pt idx="1724">
                  <c:v>0.37379008531570401</c:v>
                </c:pt>
                <c:pt idx="1725">
                  <c:v>0.95766252279281605</c:v>
                </c:pt>
                <c:pt idx="1726">
                  <c:v>0.71260231733322099</c:v>
                </c:pt>
                <c:pt idx="1727">
                  <c:v>0.19690680503845201</c:v>
                </c:pt>
                <c:pt idx="1728">
                  <c:v>0.85584712028503396</c:v>
                </c:pt>
                <c:pt idx="1729">
                  <c:v>0.44007509946823098</c:v>
                </c:pt>
                <c:pt idx="1730">
                  <c:v>#N/A</c:v>
                </c:pt>
                <c:pt idx="1731">
                  <c:v>0.71184778213500999</c:v>
                </c:pt>
                <c:pt idx="1732">
                  <c:v>0.498550295829773</c:v>
                </c:pt>
                <c:pt idx="1733">
                  <c:v>0.32170310616493197</c:v>
                </c:pt>
                <c:pt idx="1734">
                  <c:v>0.50707501173019398</c:v>
                </c:pt>
                <c:pt idx="1735">
                  <c:v>0.48761481046676602</c:v>
                </c:pt>
                <c:pt idx="1736">
                  <c:v>0.93649917840957597</c:v>
                </c:pt>
                <c:pt idx="1737">
                  <c:v>0.47301900386810303</c:v>
                </c:pt>
                <c:pt idx="1738">
                  <c:v>0.70001327991485596</c:v>
                </c:pt>
                <c:pt idx="1739">
                  <c:v>#N/A</c:v>
                </c:pt>
                <c:pt idx="1740">
                  <c:v>0.147478893399239</c:v>
                </c:pt>
                <c:pt idx="1741">
                  <c:v>0.421155095100403</c:v>
                </c:pt>
                <c:pt idx="1742">
                  <c:v>0.76565802097320601</c:v>
                </c:pt>
                <c:pt idx="1743">
                  <c:v>0.80511027574539196</c:v>
                </c:pt>
                <c:pt idx="1744">
                  <c:v>#N/A</c:v>
                </c:pt>
                <c:pt idx="1745">
                  <c:v>0.48662391304969799</c:v>
                </c:pt>
                <c:pt idx="1746">
                  <c:v>0.86878287792205799</c:v>
                </c:pt>
                <c:pt idx="1747">
                  <c:v>0.56786090135574296</c:v>
                </c:pt>
                <c:pt idx="1748">
                  <c:v>#N/A</c:v>
                </c:pt>
                <c:pt idx="1749">
                  <c:v>0.40085279941558799</c:v>
                </c:pt>
                <c:pt idx="1750">
                  <c:v>0.93472301959991499</c:v>
                </c:pt>
                <c:pt idx="1751">
                  <c:v>0.47137218713760398</c:v>
                </c:pt>
                <c:pt idx="1752">
                  <c:v>0.48202469944953902</c:v>
                </c:pt>
                <c:pt idx="1753">
                  <c:v>0.38398429751396201</c:v>
                </c:pt>
                <c:pt idx="1754">
                  <c:v>0.38134670257568398</c:v>
                </c:pt>
                <c:pt idx="1755">
                  <c:v>0.32858291268348699</c:v>
                </c:pt>
                <c:pt idx="1756">
                  <c:v>0.81644177436828602</c:v>
                </c:pt>
                <c:pt idx="1757">
                  <c:v>0.86193507909774802</c:v>
                </c:pt>
                <c:pt idx="1758">
                  <c:v>0.41978439688682601</c:v>
                </c:pt>
                <c:pt idx="1759">
                  <c:v>0.41947558522224399</c:v>
                </c:pt>
                <c:pt idx="1760">
                  <c:v>0.21808260679245001</c:v>
                </c:pt>
                <c:pt idx="1761">
                  <c:v>#N/A</c:v>
                </c:pt>
                <c:pt idx="1762">
                  <c:v>0.51323002576828003</c:v>
                </c:pt>
                <c:pt idx="1763">
                  <c:v>0.72980242967605602</c:v>
                </c:pt>
                <c:pt idx="1764">
                  <c:v>0.60061192512512196</c:v>
                </c:pt>
                <c:pt idx="1765">
                  <c:v>#N/A</c:v>
                </c:pt>
                <c:pt idx="1766">
                  <c:v>7.2925232350826305E-2</c:v>
                </c:pt>
                <c:pt idx="1767">
                  <c:v>0.61801677942276001</c:v>
                </c:pt>
                <c:pt idx="1768">
                  <c:v>0.77837198972702004</c:v>
                </c:pt>
                <c:pt idx="1769">
                  <c:v>0.47193670272827098</c:v>
                </c:pt>
                <c:pt idx="1770">
                  <c:v>0.83757740259170499</c:v>
                </c:pt>
                <c:pt idx="1771">
                  <c:v>0.90688467025756803</c:v>
                </c:pt>
                <c:pt idx="1772">
                  <c:v>0.13184469938278201</c:v>
                </c:pt>
                <c:pt idx="1773">
                  <c:v>0.44059100747108498</c:v>
                </c:pt>
                <c:pt idx="1774">
                  <c:v>0.69640761613845803</c:v>
                </c:pt>
                <c:pt idx="1775">
                  <c:v>#N/A</c:v>
                </c:pt>
                <c:pt idx="1776">
                  <c:v>9.1837853193283095E-2</c:v>
                </c:pt>
                <c:pt idx="1777">
                  <c:v>0.60865998268127397</c:v>
                </c:pt>
                <c:pt idx="1778">
                  <c:v>0.61639070510864302</c:v>
                </c:pt>
                <c:pt idx="1779">
                  <c:v>0.331606686115265</c:v>
                </c:pt>
                <c:pt idx="1780">
                  <c:v>0.56286710500717196</c:v>
                </c:pt>
                <c:pt idx="1781">
                  <c:v>0.76207607984542802</c:v>
                </c:pt>
                <c:pt idx="1782">
                  <c:v>#N/A</c:v>
                </c:pt>
                <c:pt idx="1783">
                  <c:v>0.94010668992996205</c:v>
                </c:pt>
                <c:pt idx="1784">
                  <c:v>0.75481432676315297</c:v>
                </c:pt>
                <c:pt idx="1785">
                  <c:v>0.40796691179275502</c:v>
                </c:pt>
                <c:pt idx="1786">
                  <c:v>0.88400477170944203</c:v>
                </c:pt>
                <c:pt idx="1787">
                  <c:v>0.44148978590965299</c:v>
                </c:pt>
                <c:pt idx="1788">
                  <c:v>0.23440790176391599</c:v>
                </c:pt>
                <c:pt idx="1789">
                  <c:v>0.47965618968009899</c:v>
                </c:pt>
                <c:pt idx="1790">
                  <c:v>0.72375142574310303</c:v>
                </c:pt>
                <c:pt idx="1791">
                  <c:v>#N/A</c:v>
                </c:pt>
                <c:pt idx="1792">
                  <c:v>0.83552819490432695</c:v>
                </c:pt>
                <c:pt idx="1793">
                  <c:v>0.83478629589080799</c:v>
                </c:pt>
                <c:pt idx="1794">
                  <c:v>0.45405089855194097</c:v>
                </c:pt>
                <c:pt idx="1795">
                  <c:v>0.65097302198410001</c:v>
                </c:pt>
                <c:pt idx="1796">
                  <c:v>0.18869879841804499</c:v>
                </c:pt>
                <c:pt idx="1797">
                  <c:v>0.84343820810318004</c:v>
                </c:pt>
                <c:pt idx="1798">
                  <c:v>0.56762391328811601</c:v>
                </c:pt>
                <c:pt idx="1799">
                  <c:v>0.529047191143036</c:v>
                </c:pt>
                <c:pt idx="1800">
                  <c:v>0.246975302696228</c:v>
                </c:pt>
                <c:pt idx="1801">
                  <c:v>0.38383540511131298</c:v>
                </c:pt>
                <c:pt idx="1802">
                  <c:v>0.24135020375251801</c:v>
                </c:pt>
                <c:pt idx="1803">
                  <c:v>0.41057538986206099</c:v>
                </c:pt>
                <c:pt idx="1804">
                  <c:v>0.94858539104461703</c:v>
                </c:pt>
                <c:pt idx="1805">
                  <c:v>0.75026971101760898</c:v>
                </c:pt>
                <c:pt idx="1806">
                  <c:v>0.92485260963439897</c:v>
                </c:pt>
                <c:pt idx="1807">
                  <c:v>0.25958931446075401</c:v>
                </c:pt>
                <c:pt idx="1808">
                  <c:v>0.87781441211700395</c:v>
                </c:pt>
                <c:pt idx="1809">
                  <c:v>0.81235647201538097</c:v>
                </c:pt>
                <c:pt idx="1810">
                  <c:v>#N/A</c:v>
                </c:pt>
                <c:pt idx="1811">
                  <c:v>#N/A</c:v>
                </c:pt>
                <c:pt idx="1812">
                  <c:v>0.912242412567139</c:v>
                </c:pt>
                <c:pt idx="1813">
                  <c:v>0.45265829563140902</c:v>
                </c:pt>
                <c:pt idx="1814">
                  <c:v>0.90111601352691695</c:v>
                </c:pt>
                <c:pt idx="1815">
                  <c:v>0.39414960145950301</c:v>
                </c:pt>
                <c:pt idx="1816">
                  <c:v>0.47973859310150102</c:v>
                </c:pt>
                <c:pt idx="1817">
                  <c:v>0.796125888824463</c:v>
                </c:pt>
                <c:pt idx="1818">
                  <c:v>0.66385841369628895</c:v>
                </c:pt>
                <c:pt idx="1819">
                  <c:v>0.47032809257507302</c:v>
                </c:pt>
                <c:pt idx="1820">
                  <c:v>0.81365591287612904</c:v>
                </c:pt>
                <c:pt idx="1821">
                  <c:v>0.93739861249923695</c:v>
                </c:pt>
                <c:pt idx="1822">
                  <c:v>#N/A</c:v>
                </c:pt>
                <c:pt idx="1823">
                  <c:v>#N/A</c:v>
                </c:pt>
                <c:pt idx="1824">
                  <c:v>0.440967887639999</c:v>
                </c:pt>
                <c:pt idx="1825">
                  <c:v>0.41114559769630399</c:v>
                </c:pt>
                <c:pt idx="1826">
                  <c:v>0.31197440624237099</c:v>
                </c:pt>
                <c:pt idx="1827">
                  <c:v>0.83985137939453103</c:v>
                </c:pt>
                <c:pt idx="1828">
                  <c:v>0.380864888429642</c:v>
                </c:pt>
                <c:pt idx="1829">
                  <c:v>0.56538480520248402</c:v>
                </c:pt>
                <c:pt idx="1830">
                  <c:v>#N/A</c:v>
                </c:pt>
                <c:pt idx="1831">
                  <c:v>0.37125399708747903</c:v>
                </c:pt>
                <c:pt idx="1832">
                  <c:v>0.64320439100265503</c:v>
                </c:pt>
                <c:pt idx="1833">
                  <c:v>0.98229628801345803</c:v>
                </c:pt>
                <c:pt idx="1834">
                  <c:v>0.58864909410476696</c:v>
                </c:pt>
                <c:pt idx="1835">
                  <c:v>0.57119810581207298</c:v>
                </c:pt>
                <c:pt idx="1836">
                  <c:v>0.24585050344467199</c:v>
                </c:pt>
                <c:pt idx="1837">
                  <c:v>0.59096258878707897</c:v>
                </c:pt>
                <c:pt idx="1838">
                  <c:v>0.125628992915154</c:v>
                </c:pt>
                <c:pt idx="1839">
                  <c:v>#N/A</c:v>
                </c:pt>
                <c:pt idx="1840">
                  <c:v>0.525251984596252</c:v>
                </c:pt>
                <c:pt idx="1841">
                  <c:v>0.11708050221204799</c:v>
                </c:pt>
                <c:pt idx="1842">
                  <c:v>0.72868901491165206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0.359942406415939</c:v>
                </c:pt>
                <c:pt idx="1848">
                  <c:v>0.80297827720642101</c:v>
                </c:pt>
                <c:pt idx="1849">
                  <c:v>0.37727400660514798</c:v>
                </c:pt>
                <c:pt idx="1850">
                  <c:v>0.21406880021095301</c:v>
                </c:pt>
                <c:pt idx="1851">
                  <c:v>#N/A</c:v>
                </c:pt>
                <c:pt idx="1852">
                  <c:v>0.101964399218559</c:v>
                </c:pt>
                <c:pt idx="1853">
                  <c:v>0.92459040880203203</c:v>
                </c:pt>
                <c:pt idx="1854">
                  <c:v>0.85773372650146495</c:v>
                </c:pt>
                <c:pt idx="1855">
                  <c:v>0.129550695419312</c:v>
                </c:pt>
                <c:pt idx="1856">
                  <c:v>#N/A</c:v>
                </c:pt>
                <c:pt idx="1857">
                  <c:v>0.91065347194671598</c:v>
                </c:pt>
                <c:pt idx="1858">
                  <c:v>0.45257771015167197</c:v>
                </c:pt>
                <c:pt idx="1859">
                  <c:v>0.87604391574859597</c:v>
                </c:pt>
                <c:pt idx="1860">
                  <c:v>0.57016801834106401</c:v>
                </c:pt>
                <c:pt idx="1861">
                  <c:v>0.53943461179733299</c:v>
                </c:pt>
                <c:pt idx="1862">
                  <c:v>0.97277951240539595</c:v>
                </c:pt>
                <c:pt idx="1863">
                  <c:v>0.78228431940078702</c:v>
                </c:pt>
                <c:pt idx="1864">
                  <c:v>0.60472077131271396</c:v>
                </c:pt>
                <c:pt idx="1865">
                  <c:v>0.57743108272552501</c:v>
                </c:pt>
                <c:pt idx="1866">
                  <c:v>0.99176889657974199</c:v>
                </c:pt>
                <c:pt idx="1867">
                  <c:v>0.35268768668174699</c:v>
                </c:pt>
                <c:pt idx="1868">
                  <c:v>0.80113291740417503</c:v>
                </c:pt>
                <c:pt idx="1869">
                  <c:v>0.75866270065307595</c:v>
                </c:pt>
                <c:pt idx="1870">
                  <c:v>0.33061408996581998</c:v>
                </c:pt>
                <c:pt idx="1871">
                  <c:v>0.72799992561340299</c:v>
                </c:pt>
                <c:pt idx="1872">
                  <c:v>0.99139207601547197</c:v>
                </c:pt>
                <c:pt idx="1873">
                  <c:v>0.96612787246704102</c:v>
                </c:pt>
                <c:pt idx="1874">
                  <c:v>0.77074128389358498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0.25129878520965598</c:v>
                </c:pt>
                <c:pt idx="1879">
                  <c:v>1.69856008142233E-2</c:v>
                </c:pt>
                <c:pt idx="1880">
                  <c:v>0.38246640563011203</c:v>
                </c:pt>
                <c:pt idx="1881">
                  <c:v>0.546891629695892</c:v>
                </c:pt>
                <c:pt idx="1882">
                  <c:v>0.63345968723297097</c:v>
                </c:pt>
                <c:pt idx="1883">
                  <c:v>0.25907540321350098</c:v>
                </c:pt>
                <c:pt idx="1884">
                  <c:v>0.35975670814514199</c:v>
                </c:pt>
                <c:pt idx="1885">
                  <c:v>0.91797858476638805</c:v>
                </c:pt>
                <c:pt idx="1886">
                  <c:v>0.26674288511276201</c:v>
                </c:pt>
                <c:pt idx="1887">
                  <c:v>#N/A</c:v>
                </c:pt>
                <c:pt idx="1888">
                  <c:v>0.96418392658233598</c:v>
                </c:pt>
                <c:pt idx="1889">
                  <c:v>0.364157885313034</c:v>
                </c:pt>
                <c:pt idx="1890">
                  <c:v>0.327152609825134</c:v>
                </c:pt>
                <c:pt idx="1891">
                  <c:v>0.74606561660766602</c:v>
                </c:pt>
                <c:pt idx="1892">
                  <c:v>0.83112519979476895</c:v>
                </c:pt>
                <c:pt idx="1893">
                  <c:v>0.70617377758026101</c:v>
                </c:pt>
                <c:pt idx="1894">
                  <c:v>#N/A</c:v>
                </c:pt>
                <c:pt idx="1895">
                  <c:v>0.50609058141708396</c:v>
                </c:pt>
                <c:pt idx="1896">
                  <c:v>0.64219158887863204</c:v>
                </c:pt>
                <c:pt idx="1897">
                  <c:v>0.89353859424591098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0.48674330115318298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0.43517118692398099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  <c:pt idx="2879">
                  <c:v>#N/A</c:v>
                </c:pt>
                <c:pt idx="2880">
                  <c:v>#N/A</c:v>
                </c:pt>
                <c:pt idx="2881">
                  <c:v>#N/A</c:v>
                </c:pt>
                <c:pt idx="2882">
                  <c:v>#N/A</c:v>
                </c:pt>
                <c:pt idx="2883">
                  <c:v>#N/A</c:v>
                </c:pt>
                <c:pt idx="2884">
                  <c:v>#N/A</c:v>
                </c:pt>
                <c:pt idx="2885">
                  <c:v>#N/A</c:v>
                </c:pt>
                <c:pt idx="2886">
                  <c:v>#N/A</c:v>
                </c:pt>
                <c:pt idx="2887">
                  <c:v>#N/A</c:v>
                </c:pt>
                <c:pt idx="2888">
                  <c:v>#N/A</c:v>
                </c:pt>
                <c:pt idx="2889">
                  <c:v>#N/A</c:v>
                </c:pt>
                <c:pt idx="2890">
                  <c:v>#N/A</c:v>
                </c:pt>
                <c:pt idx="2891">
                  <c:v>#N/A</c:v>
                </c:pt>
                <c:pt idx="2892">
                  <c:v>#N/A</c:v>
                </c:pt>
                <c:pt idx="2893">
                  <c:v>#N/A</c:v>
                </c:pt>
                <c:pt idx="2894">
                  <c:v>#N/A</c:v>
                </c:pt>
                <c:pt idx="2895">
                  <c:v>#N/A</c:v>
                </c:pt>
                <c:pt idx="2896">
                  <c:v>#N/A</c:v>
                </c:pt>
                <c:pt idx="2897">
                  <c:v>#N/A</c:v>
                </c:pt>
                <c:pt idx="2898">
                  <c:v>#N/A</c:v>
                </c:pt>
                <c:pt idx="2899">
                  <c:v>#N/A</c:v>
                </c:pt>
                <c:pt idx="2900">
                  <c:v>#N/A</c:v>
                </c:pt>
                <c:pt idx="2901">
                  <c:v>#N/A</c:v>
                </c:pt>
                <c:pt idx="2902">
                  <c:v>#N/A</c:v>
                </c:pt>
                <c:pt idx="2903">
                  <c:v>#N/A</c:v>
                </c:pt>
                <c:pt idx="2904">
                  <c:v>#N/A</c:v>
                </c:pt>
                <c:pt idx="2905">
                  <c:v>#N/A</c:v>
                </c:pt>
                <c:pt idx="2906">
                  <c:v>#N/A</c:v>
                </c:pt>
                <c:pt idx="2907">
                  <c:v>#N/A</c:v>
                </c:pt>
                <c:pt idx="2908">
                  <c:v>#N/A</c:v>
                </c:pt>
                <c:pt idx="2909">
                  <c:v>#N/A</c:v>
                </c:pt>
                <c:pt idx="2910">
                  <c:v>#N/A</c:v>
                </c:pt>
                <c:pt idx="2911">
                  <c:v>#N/A</c:v>
                </c:pt>
                <c:pt idx="2912">
                  <c:v>#N/A</c:v>
                </c:pt>
                <c:pt idx="2913">
                  <c:v>#N/A</c:v>
                </c:pt>
                <c:pt idx="2914">
                  <c:v>#N/A</c:v>
                </c:pt>
                <c:pt idx="2915">
                  <c:v>#N/A</c:v>
                </c:pt>
                <c:pt idx="2916">
                  <c:v>#N/A</c:v>
                </c:pt>
                <c:pt idx="2917">
                  <c:v>#N/A</c:v>
                </c:pt>
                <c:pt idx="2918">
                  <c:v>#N/A</c:v>
                </c:pt>
                <c:pt idx="2919">
                  <c:v>#N/A</c:v>
                </c:pt>
                <c:pt idx="2920">
                  <c:v>#N/A</c:v>
                </c:pt>
                <c:pt idx="2921">
                  <c:v>#N/A</c:v>
                </c:pt>
                <c:pt idx="2922">
                  <c:v>#N/A</c:v>
                </c:pt>
                <c:pt idx="2923">
                  <c:v>#N/A</c:v>
                </c:pt>
                <c:pt idx="2924">
                  <c:v>#N/A</c:v>
                </c:pt>
                <c:pt idx="2925">
                  <c:v>#N/A</c:v>
                </c:pt>
                <c:pt idx="2926">
                  <c:v>#N/A</c:v>
                </c:pt>
                <c:pt idx="2927">
                  <c:v>#N/A</c:v>
                </c:pt>
                <c:pt idx="2928">
                  <c:v>#N/A</c:v>
                </c:pt>
                <c:pt idx="2929">
                  <c:v>#N/A</c:v>
                </c:pt>
                <c:pt idx="2930">
                  <c:v>#N/A</c:v>
                </c:pt>
                <c:pt idx="2931">
                  <c:v>#N/A</c:v>
                </c:pt>
                <c:pt idx="2932">
                  <c:v>#N/A</c:v>
                </c:pt>
                <c:pt idx="2933">
                  <c:v>#N/A</c:v>
                </c:pt>
                <c:pt idx="2934">
                  <c:v>#N/A</c:v>
                </c:pt>
                <c:pt idx="2935">
                  <c:v>#N/A</c:v>
                </c:pt>
                <c:pt idx="2936">
                  <c:v>#N/A</c:v>
                </c:pt>
                <c:pt idx="2937">
                  <c:v>#N/A</c:v>
                </c:pt>
                <c:pt idx="2938">
                  <c:v>#N/A</c:v>
                </c:pt>
                <c:pt idx="2939">
                  <c:v>#N/A</c:v>
                </c:pt>
                <c:pt idx="2940">
                  <c:v>#N/A</c:v>
                </c:pt>
                <c:pt idx="2941">
                  <c:v>#N/A</c:v>
                </c:pt>
                <c:pt idx="2942">
                  <c:v>#N/A</c:v>
                </c:pt>
                <c:pt idx="2943">
                  <c:v>#N/A</c:v>
                </c:pt>
                <c:pt idx="2944">
                  <c:v>#N/A</c:v>
                </c:pt>
                <c:pt idx="2945">
                  <c:v>#N/A</c:v>
                </c:pt>
                <c:pt idx="2946">
                  <c:v>#N/A</c:v>
                </c:pt>
                <c:pt idx="2947">
                  <c:v>#N/A</c:v>
                </c:pt>
                <c:pt idx="2948">
                  <c:v>#N/A</c:v>
                </c:pt>
                <c:pt idx="2949">
                  <c:v>#N/A</c:v>
                </c:pt>
                <c:pt idx="2950">
                  <c:v>#N/A</c:v>
                </c:pt>
                <c:pt idx="2951">
                  <c:v>#N/A</c:v>
                </c:pt>
                <c:pt idx="2952">
                  <c:v>#N/A</c:v>
                </c:pt>
                <c:pt idx="2953">
                  <c:v>#N/A</c:v>
                </c:pt>
                <c:pt idx="2954">
                  <c:v>#N/A</c:v>
                </c:pt>
                <c:pt idx="2955">
                  <c:v>#N/A</c:v>
                </c:pt>
                <c:pt idx="2956">
                  <c:v>#N/A</c:v>
                </c:pt>
                <c:pt idx="2957">
                  <c:v>#N/A</c:v>
                </c:pt>
                <c:pt idx="2958">
                  <c:v>#N/A</c:v>
                </c:pt>
                <c:pt idx="2959">
                  <c:v>#N/A</c:v>
                </c:pt>
                <c:pt idx="2960">
                  <c:v>#N/A</c:v>
                </c:pt>
                <c:pt idx="2961">
                  <c:v>#N/A</c:v>
                </c:pt>
                <c:pt idx="2962">
                  <c:v>#N/A</c:v>
                </c:pt>
                <c:pt idx="2963">
                  <c:v>#N/A</c:v>
                </c:pt>
                <c:pt idx="2964">
                  <c:v>#N/A</c:v>
                </c:pt>
                <c:pt idx="2965">
                  <c:v>#N/A</c:v>
                </c:pt>
                <c:pt idx="2966">
                  <c:v>#N/A</c:v>
                </c:pt>
                <c:pt idx="2967">
                  <c:v>#N/A</c:v>
                </c:pt>
                <c:pt idx="2968">
                  <c:v>#N/A</c:v>
                </c:pt>
                <c:pt idx="2969">
                  <c:v>#N/A</c:v>
                </c:pt>
                <c:pt idx="2970">
                  <c:v>#N/A</c:v>
                </c:pt>
                <c:pt idx="2971">
                  <c:v>#N/A</c:v>
                </c:pt>
                <c:pt idx="2972">
                  <c:v>#N/A</c:v>
                </c:pt>
                <c:pt idx="2973">
                  <c:v>#N/A</c:v>
                </c:pt>
                <c:pt idx="2974">
                  <c:v>#N/A</c:v>
                </c:pt>
                <c:pt idx="2975">
                  <c:v>#N/A</c:v>
                </c:pt>
                <c:pt idx="2976">
                  <c:v>#N/A</c:v>
                </c:pt>
                <c:pt idx="2977">
                  <c:v>#N/A</c:v>
                </c:pt>
                <c:pt idx="2978">
                  <c:v>#N/A</c:v>
                </c:pt>
                <c:pt idx="2979">
                  <c:v>#N/A</c:v>
                </c:pt>
                <c:pt idx="2980">
                  <c:v>#N/A</c:v>
                </c:pt>
                <c:pt idx="2981">
                  <c:v>#N/A</c:v>
                </c:pt>
                <c:pt idx="2982">
                  <c:v>#N/A</c:v>
                </c:pt>
                <c:pt idx="2983">
                  <c:v>#N/A</c:v>
                </c:pt>
                <c:pt idx="2984">
                  <c:v>#N/A</c:v>
                </c:pt>
                <c:pt idx="2985">
                  <c:v>#N/A</c:v>
                </c:pt>
                <c:pt idx="2986">
                  <c:v>#N/A</c:v>
                </c:pt>
                <c:pt idx="2987">
                  <c:v>#N/A</c:v>
                </c:pt>
                <c:pt idx="2988">
                  <c:v>#N/A</c:v>
                </c:pt>
                <c:pt idx="2989">
                  <c:v>#N/A</c:v>
                </c:pt>
                <c:pt idx="2990">
                  <c:v>#N/A</c:v>
                </c:pt>
                <c:pt idx="2991">
                  <c:v>#N/A</c:v>
                </c:pt>
                <c:pt idx="2992">
                  <c:v>#N/A</c:v>
                </c:pt>
                <c:pt idx="2993">
                  <c:v>#N/A</c:v>
                </c:pt>
                <c:pt idx="2994">
                  <c:v>#N/A</c:v>
                </c:pt>
                <c:pt idx="2995">
                  <c:v>#N/A</c:v>
                </c:pt>
                <c:pt idx="2996">
                  <c:v>#N/A</c:v>
                </c:pt>
                <c:pt idx="2997">
                  <c:v>#N/A</c:v>
                </c:pt>
                <c:pt idx="2998">
                  <c:v>#N/A</c:v>
                </c:pt>
                <c:pt idx="2999">
                  <c:v>#N/A</c:v>
                </c:pt>
                <c:pt idx="3000">
                  <c:v>#N/A</c:v>
                </c:pt>
                <c:pt idx="3001">
                  <c:v>#N/A</c:v>
                </c:pt>
                <c:pt idx="3002">
                  <c:v>#N/A</c:v>
                </c:pt>
                <c:pt idx="3003">
                  <c:v>#N/A</c:v>
                </c:pt>
                <c:pt idx="3004">
                  <c:v>#N/A</c:v>
                </c:pt>
                <c:pt idx="3005">
                  <c:v>#N/A</c:v>
                </c:pt>
                <c:pt idx="3006">
                  <c:v>#N/A</c:v>
                </c:pt>
                <c:pt idx="3007">
                  <c:v>#N/A</c:v>
                </c:pt>
                <c:pt idx="3008">
                  <c:v>#N/A</c:v>
                </c:pt>
                <c:pt idx="3009">
                  <c:v>#N/A</c:v>
                </c:pt>
                <c:pt idx="3010">
                  <c:v>#N/A</c:v>
                </c:pt>
                <c:pt idx="3011">
                  <c:v>#N/A</c:v>
                </c:pt>
                <c:pt idx="3012">
                  <c:v>#N/A</c:v>
                </c:pt>
                <c:pt idx="3013">
                  <c:v>#N/A</c:v>
                </c:pt>
                <c:pt idx="3014">
                  <c:v>#N/A</c:v>
                </c:pt>
                <c:pt idx="3015">
                  <c:v>#N/A</c:v>
                </c:pt>
                <c:pt idx="3016">
                  <c:v>#N/A</c:v>
                </c:pt>
                <c:pt idx="3017">
                  <c:v>#N/A</c:v>
                </c:pt>
                <c:pt idx="3018">
                  <c:v>#N/A</c:v>
                </c:pt>
                <c:pt idx="3019">
                  <c:v>#N/A</c:v>
                </c:pt>
                <c:pt idx="3020">
                  <c:v>#N/A</c:v>
                </c:pt>
                <c:pt idx="3021">
                  <c:v>#N/A</c:v>
                </c:pt>
                <c:pt idx="3022">
                  <c:v>#N/A</c:v>
                </c:pt>
                <c:pt idx="3023">
                  <c:v>#N/A</c:v>
                </c:pt>
                <c:pt idx="3024">
                  <c:v>#N/A</c:v>
                </c:pt>
                <c:pt idx="3025">
                  <c:v>#N/A</c:v>
                </c:pt>
                <c:pt idx="3026">
                  <c:v>#N/A</c:v>
                </c:pt>
                <c:pt idx="3027">
                  <c:v>#N/A</c:v>
                </c:pt>
                <c:pt idx="3028">
                  <c:v>#N/A</c:v>
                </c:pt>
                <c:pt idx="3029">
                  <c:v>#N/A</c:v>
                </c:pt>
                <c:pt idx="3030">
                  <c:v>#N/A</c:v>
                </c:pt>
                <c:pt idx="3031">
                  <c:v>#N/A</c:v>
                </c:pt>
                <c:pt idx="3032">
                  <c:v>#N/A</c:v>
                </c:pt>
                <c:pt idx="3033">
                  <c:v>#N/A</c:v>
                </c:pt>
                <c:pt idx="3034">
                  <c:v>#N/A</c:v>
                </c:pt>
                <c:pt idx="3035">
                  <c:v>#N/A</c:v>
                </c:pt>
                <c:pt idx="3036">
                  <c:v>#N/A</c:v>
                </c:pt>
                <c:pt idx="3037">
                  <c:v>#N/A</c:v>
                </c:pt>
                <c:pt idx="3038">
                  <c:v>#N/A</c:v>
                </c:pt>
                <c:pt idx="3039">
                  <c:v>#N/A</c:v>
                </c:pt>
                <c:pt idx="3040">
                  <c:v>#N/A</c:v>
                </c:pt>
                <c:pt idx="3041">
                  <c:v>#N/A</c:v>
                </c:pt>
                <c:pt idx="3042">
                  <c:v>#N/A</c:v>
                </c:pt>
                <c:pt idx="3043">
                  <c:v>#N/A</c:v>
                </c:pt>
                <c:pt idx="3044">
                  <c:v>#N/A</c:v>
                </c:pt>
                <c:pt idx="3045">
                  <c:v>#N/A</c:v>
                </c:pt>
                <c:pt idx="3046">
                  <c:v>#N/A</c:v>
                </c:pt>
                <c:pt idx="3047">
                  <c:v>#N/A</c:v>
                </c:pt>
                <c:pt idx="3048">
                  <c:v>#N/A</c:v>
                </c:pt>
                <c:pt idx="3049">
                  <c:v>#N/A</c:v>
                </c:pt>
                <c:pt idx="3050">
                  <c:v>#N/A</c:v>
                </c:pt>
                <c:pt idx="3051">
                  <c:v>#N/A</c:v>
                </c:pt>
                <c:pt idx="3052">
                  <c:v>#N/A</c:v>
                </c:pt>
                <c:pt idx="3053">
                  <c:v>#N/A</c:v>
                </c:pt>
                <c:pt idx="3054">
                  <c:v>#N/A</c:v>
                </c:pt>
                <c:pt idx="3055">
                  <c:v>#N/A</c:v>
                </c:pt>
                <c:pt idx="3056">
                  <c:v>#N/A</c:v>
                </c:pt>
                <c:pt idx="3057">
                  <c:v>#N/A</c:v>
                </c:pt>
                <c:pt idx="3058">
                  <c:v>#N/A</c:v>
                </c:pt>
                <c:pt idx="3059">
                  <c:v>#N/A</c:v>
                </c:pt>
                <c:pt idx="3060">
                  <c:v>#N/A</c:v>
                </c:pt>
                <c:pt idx="3061">
                  <c:v>#N/A</c:v>
                </c:pt>
                <c:pt idx="3062">
                  <c:v>#N/A</c:v>
                </c:pt>
                <c:pt idx="3063">
                  <c:v>#N/A</c:v>
                </c:pt>
                <c:pt idx="3064">
                  <c:v>#N/A</c:v>
                </c:pt>
                <c:pt idx="3065">
                  <c:v>#N/A</c:v>
                </c:pt>
                <c:pt idx="3066">
                  <c:v>#N/A</c:v>
                </c:pt>
                <c:pt idx="3067">
                  <c:v>#N/A</c:v>
                </c:pt>
                <c:pt idx="3068">
                  <c:v>#N/A</c:v>
                </c:pt>
                <c:pt idx="3069">
                  <c:v>#N/A</c:v>
                </c:pt>
                <c:pt idx="3070">
                  <c:v>#N/A</c:v>
                </c:pt>
                <c:pt idx="3071">
                  <c:v>#N/A</c:v>
                </c:pt>
                <c:pt idx="3072">
                  <c:v>#N/A</c:v>
                </c:pt>
                <c:pt idx="3073">
                  <c:v>#N/A</c:v>
                </c:pt>
                <c:pt idx="3074">
                  <c:v>#N/A</c:v>
                </c:pt>
                <c:pt idx="3075">
                  <c:v>#N/A</c:v>
                </c:pt>
                <c:pt idx="3076">
                  <c:v>#N/A</c:v>
                </c:pt>
                <c:pt idx="3077">
                  <c:v>#N/A</c:v>
                </c:pt>
                <c:pt idx="3078">
                  <c:v>#N/A</c:v>
                </c:pt>
                <c:pt idx="3079">
                  <c:v>#N/A</c:v>
                </c:pt>
                <c:pt idx="3080">
                  <c:v>#N/A</c:v>
                </c:pt>
                <c:pt idx="3081">
                  <c:v>#N/A</c:v>
                </c:pt>
                <c:pt idx="3082">
                  <c:v>#N/A</c:v>
                </c:pt>
                <c:pt idx="3083">
                  <c:v>#N/A</c:v>
                </c:pt>
                <c:pt idx="3084">
                  <c:v>#N/A</c:v>
                </c:pt>
                <c:pt idx="3085">
                  <c:v>#N/A</c:v>
                </c:pt>
                <c:pt idx="3086">
                  <c:v>#N/A</c:v>
                </c:pt>
                <c:pt idx="3087">
                  <c:v>#N/A</c:v>
                </c:pt>
                <c:pt idx="3088">
                  <c:v>#N/A</c:v>
                </c:pt>
                <c:pt idx="3089">
                  <c:v>#N/A</c:v>
                </c:pt>
                <c:pt idx="3090">
                  <c:v>#N/A</c:v>
                </c:pt>
                <c:pt idx="3091">
                  <c:v>#N/A</c:v>
                </c:pt>
                <c:pt idx="3092">
                  <c:v>#N/A</c:v>
                </c:pt>
                <c:pt idx="3093">
                  <c:v>#N/A</c:v>
                </c:pt>
                <c:pt idx="3094">
                  <c:v>#N/A</c:v>
                </c:pt>
                <c:pt idx="3095">
                  <c:v>#N/A</c:v>
                </c:pt>
                <c:pt idx="3096">
                  <c:v>#N/A</c:v>
                </c:pt>
                <c:pt idx="3097">
                  <c:v>#N/A</c:v>
                </c:pt>
                <c:pt idx="3098">
                  <c:v>#N/A</c:v>
                </c:pt>
                <c:pt idx="3099">
                  <c:v>#N/A</c:v>
                </c:pt>
                <c:pt idx="3100">
                  <c:v>#N/A</c:v>
                </c:pt>
                <c:pt idx="3101">
                  <c:v>#N/A</c:v>
                </c:pt>
                <c:pt idx="3102">
                  <c:v>#N/A</c:v>
                </c:pt>
                <c:pt idx="3103">
                  <c:v>#N/A</c:v>
                </c:pt>
                <c:pt idx="3104">
                  <c:v>#N/A</c:v>
                </c:pt>
                <c:pt idx="3105">
                  <c:v>#N/A</c:v>
                </c:pt>
                <c:pt idx="3106">
                  <c:v>#N/A</c:v>
                </c:pt>
                <c:pt idx="3107">
                  <c:v>#N/A</c:v>
                </c:pt>
                <c:pt idx="3108">
                  <c:v>#N/A</c:v>
                </c:pt>
                <c:pt idx="3109">
                  <c:v>#N/A</c:v>
                </c:pt>
                <c:pt idx="3110">
                  <c:v>#N/A</c:v>
                </c:pt>
                <c:pt idx="3111">
                  <c:v>#N/A</c:v>
                </c:pt>
                <c:pt idx="3112">
                  <c:v>#N/A</c:v>
                </c:pt>
                <c:pt idx="3113">
                  <c:v>#N/A</c:v>
                </c:pt>
                <c:pt idx="3114">
                  <c:v>#N/A</c:v>
                </c:pt>
                <c:pt idx="3115">
                  <c:v>#N/A</c:v>
                </c:pt>
                <c:pt idx="3116">
                  <c:v>#N/A</c:v>
                </c:pt>
                <c:pt idx="3117">
                  <c:v>#N/A</c:v>
                </c:pt>
                <c:pt idx="3118">
                  <c:v>#N/A</c:v>
                </c:pt>
                <c:pt idx="3119">
                  <c:v>#N/A</c:v>
                </c:pt>
                <c:pt idx="3120">
                  <c:v>#N/A</c:v>
                </c:pt>
                <c:pt idx="3121">
                  <c:v>#N/A</c:v>
                </c:pt>
                <c:pt idx="3122">
                  <c:v>#N/A</c:v>
                </c:pt>
                <c:pt idx="3123">
                  <c:v>#N/A</c:v>
                </c:pt>
                <c:pt idx="3124">
                  <c:v>#N/A</c:v>
                </c:pt>
                <c:pt idx="3125">
                  <c:v>#N/A</c:v>
                </c:pt>
                <c:pt idx="3126">
                  <c:v>#N/A</c:v>
                </c:pt>
                <c:pt idx="3127">
                  <c:v>#N/A</c:v>
                </c:pt>
                <c:pt idx="3128">
                  <c:v>#N/A</c:v>
                </c:pt>
                <c:pt idx="3129">
                  <c:v>#N/A</c:v>
                </c:pt>
                <c:pt idx="3130">
                  <c:v>#N/A</c:v>
                </c:pt>
                <c:pt idx="3131">
                  <c:v>#N/A</c:v>
                </c:pt>
                <c:pt idx="3132">
                  <c:v>#N/A</c:v>
                </c:pt>
                <c:pt idx="3133">
                  <c:v>#N/A</c:v>
                </c:pt>
                <c:pt idx="3134">
                  <c:v>#N/A</c:v>
                </c:pt>
                <c:pt idx="3135">
                  <c:v>#N/A</c:v>
                </c:pt>
                <c:pt idx="3136">
                  <c:v>#N/A</c:v>
                </c:pt>
                <c:pt idx="3137">
                  <c:v>#N/A</c:v>
                </c:pt>
                <c:pt idx="3138">
                  <c:v>#N/A</c:v>
                </c:pt>
                <c:pt idx="3139">
                  <c:v>#N/A</c:v>
                </c:pt>
                <c:pt idx="3140">
                  <c:v>#N/A</c:v>
                </c:pt>
                <c:pt idx="3141">
                  <c:v>#N/A</c:v>
                </c:pt>
                <c:pt idx="3142">
                  <c:v>#N/A</c:v>
                </c:pt>
                <c:pt idx="3143">
                  <c:v>#N/A</c:v>
                </c:pt>
                <c:pt idx="3144">
                  <c:v>#N/A</c:v>
                </c:pt>
                <c:pt idx="3145">
                  <c:v>#N/A</c:v>
                </c:pt>
                <c:pt idx="3146">
                  <c:v>#N/A</c:v>
                </c:pt>
                <c:pt idx="3147">
                  <c:v>#N/A</c:v>
                </c:pt>
                <c:pt idx="3148">
                  <c:v>#N/A</c:v>
                </c:pt>
                <c:pt idx="3149">
                  <c:v>#N/A</c:v>
                </c:pt>
                <c:pt idx="3150">
                  <c:v>#N/A</c:v>
                </c:pt>
                <c:pt idx="3151">
                  <c:v>#N/A</c:v>
                </c:pt>
                <c:pt idx="3152">
                  <c:v>#N/A</c:v>
                </c:pt>
                <c:pt idx="3153">
                  <c:v>#N/A</c:v>
                </c:pt>
                <c:pt idx="3154">
                  <c:v>#N/A</c:v>
                </c:pt>
                <c:pt idx="3155">
                  <c:v>#N/A</c:v>
                </c:pt>
                <c:pt idx="3156">
                  <c:v>#N/A</c:v>
                </c:pt>
                <c:pt idx="3157">
                  <c:v>#N/A</c:v>
                </c:pt>
                <c:pt idx="3158">
                  <c:v>#N/A</c:v>
                </c:pt>
                <c:pt idx="3159">
                  <c:v>#N/A</c:v>
                </c:pt>
                <c:pt idx="3160">
                  <c:v>#N/A</c:v>
                </c:pt>
                <c:pt idx="3161">
                  <c:v>#N/A</c:v>
                </c:pt>
                <c:pt idx="3162">
                  <c:v>#N/A</c:v>
                </c:pt>
                <c:pt idx="3163">
                  <c:v>#N/A</c:v>
                </c:pt>
                <c:pt idx="3164">
                  <c:v>#N/A</c:v>
                </c:pt>
                <c:pt idx="3165">
                  <c:v>#N/A</c:v>
                </c:pt>
                <c:pt idx="3166">
                  <c:v>#N/A</c:v>
                </c:pt>
                <c:pt idx="3167">
                  <c:v>#N/A</c:v>
                </c:pt>
                <c:pt idx="3168">
                  <c:v>#N/A</c:v>
                </c:pt>
                <c:pt idx="3169">
                  <c:v>#N/A</c:v>
                </c:pt>
                <c:pt idx="3170">
                  <c:v>#N/A</c:v>
                </c:pt>
                <c:pt idx="3171">
                  <c:v>#N/A</c:v>
                </c:pt>
                <c:pt idx="3172">
                  <c:v>#N/A</c:v>
                </c:pt>
                <c:pt idx="3173">
                  <c:v>#N/A</c:v>
                </c:pt>
                <c:pt idx="3174">
                  <c:v>#N/A</c:v>
                </c:pt>
                <c:pt idx="3175">
                  <c:v>#N/A</c:v>
                </c:pt>
                <c:pt idx="3176">
                  <c:v>#N/A</c:v>
                </c:pt>
                <c:pt idx="3177">
                  <c:v>#N/A</c:v>
                </c:pt>
                <c:pt idx="3178">
                  <c:v>#N/A</c:v>
                </c:pt>
                <c:pt idx="3179">
                  <c:v>#N/A</c:v>
                </c:pt>
                <c:pt idx="3180">
                  <c:v>#N/A</c:v>
                </c:pt>
                <c:pt idx="3181">
                  <c:v>#N/A</c:v>
                </c:pt>
                <c:pt idx="3182">
                  <c:v>#N/A</c:v>
                </c:pt>
                <c:pt idx="3183">
                  <c:v>#N/A</c:v>
                </c:pt>
                <c:pt idx="3184">
                  <c:v>#N/A</c:v>
                </c:pt>
                <c:pt idx="3185">
                  <c:v>#N/A</c:v>
                </c:pt>
                <c:pt idx="3186">
                  <c:v>#N/A</c:v>
                </c:pt>
                <c:pt idx="3187">
                  <c:v>#N/A</c:v>
                </c:pt>
                <c:pt idx="3188">
                  <c:v>#N/A</c:v>
                </c:pt>
                <c:pt idx="3189">
                  <c:v>#N/A</c:v>
                </c:pt>
                <c:pt idx="3190">
                  <c:v>#N/A</c:v>
                </c:pt>
                <c:pt idx="3191">
                  <c:v>#N/A</c:v>
                </c:pt>
                <c:pt idx="3192">
                  <c:v>#N/A</c:v>
                </c:pt>
                <c:pt idx="3193">
                  <c:v>#N/A</c:v>
                </c:pt>
                <c:pt idx="3194">
                  <c:v>#N/A</c:v>
                </c:pt>
                <c:pt idx="3195">
                  <c:v>#N/A</c:v>
                </c:pt>
                <c:pt idx="3196">
                  <c:v>#N/A</c:v>
                </c:pt>
                <c:pt idx="3197">
                  <c:v>#N/A</c:v>
                </c:pt>
                <c:pt idx="3198">
                  <c:v>#N/A</c:v>
                </c:pt>
                <c:pt idx="3199">
                  <c:v>#N/A</c:v>
                </c:pt>
                <c:pt idx="3200">
                  <c:v>#N/A</c:v>
                </c:pt>
                <c:pt idx="3201">
                  <c:v>#N/A</c:v>
                </c:pt>
                <c:pt idx="3202">
                  <c:v>#N/A</c:v>
                </c:pt>
                <c:pt idx="3203">
                  <c:v>#N/A</c:v>
                </c:pt>
                <c:pt idx="3204">
                  <c:v>#N/A</c:v>
                </c:pt>
                <c:pt idx="3205">
                  <c:v>#N/A</c:v>
                </c:pt>
                <c:pt idx="3206">
                  <c:v>#N/A</c:v>
                </c:pt>
                <c:pt idx="3207">
                  <c:v>#N/A</c:v>
                </c:pt>
                <c:pt idx="3208">
                  <c:v>#N/A</c:v>
                </c:pt>
                <c:pt idx="3209">
                  <c:v>#N/A</c:v>
                </c:pt>
                <c:pt idx="3210">
                  <c:v>#N/A</c:v>
                </c:pt>
                <c:pt idx="3211">
                  <c:v>#N/A</c:v>
                </c:pt>
                <c:pt idx="3212">
                  <c:v>#N/A</c:v>
                </c:pt>
                <c:pt idx="3213">
                  <c:v>#N/A</c:v>
                </c:pt>
                <c:pt idx="3214">
                  <c:v>#N/A</c:v>
                </c:pt>
                <c:pt idx="3215">
                  <c:v>#N/A</c:v>
                </c:pt>
                <c:pt idx="3216">
                  <c:v>#N/A</c:v>
                </c:pt>
                <c:pt idx="3217">
                  <c:v>#N/A</c:v>
                </c:pt>
                <c:pt idx="3218">
                  <c:v>#N/A</c:v>
                </c:pt>
                <c:pt idx="3219">
                  <c:v>#N/A</c:v>
                </c:pt>
                <c:pt idx="3220">
                  <c:v>#N/A</c:v>
                </c:pt>
                <c:pt idx="3221">
                  <c:v>#N/A</c:v>
                </c:pt>
                <c:pt idx="3222">
                  <c:v>#N/A</c:v>
                </c:pt>
                <c:pt idx="3223">
                  <c:v>#N/A</c:v>
                </c:pt>
                <c:pt idx="3224">
                  <c:v>#N/A</c:v>
                </c:pt>
                <c:pt idx="3225">
                  <c:v>#N/A</c:v>
                </c:pt>
                <c:pt idx="3226">
                  <c:v>#N/A</c:v>
                </c:pt>
                <c:pt idx="3227">
                  <c:v>#N/A</c:v>
                </c:pt>
                <c:pt idx="3228">
                  <c:v>#N/A</c:v>
                </c:pt>
                <c:pt idx="3229">
                  <c:v>#N/A</c:v>
                </c:pt>
                <c:pt idx="3230">
                  <c:v>#N/A</c:v>
                </c:pt>
                <c:pt idx="3231">
                  <c:v>#N/A</c:v>
                </c:pt>
                <c:pt idx="3232">
                  <c:v>#N/A</c:v>
                </c:pt>
                <c:pt idx="3233">
                  <c:v>#N/A</c:v>
                </c:pt>
                <c:pt idx="3234">
                  <c:v>#N/A</c:v>
                </c:pt>
                <c:pt idx="3235">
                  <c:v>#N/A</c:v>
                </c:pt>
                <c:pt idx="3236">
                  <c:v>#N/A</c:v>
                </c:pt>
                <c:pt idx="3237">
                  <c:v>#N/A</c:v>
                </c:pt>
                <c:pt idx="3238">
                  <c:v>#N/A</c:v>
                </c:pt>
                <c:pt idx="3239">
                  <c:v>#N/A</c:v>
                </c:pt>
                <c:pt idx="3240">
                  <c:v>#N/A</c:v>
                </c:pt>
                <c:pt idx="3241">
                  <c:v>#N/A</c:v>
                </c:pt>
                <c:pt idx="3242">
                  <c:v>#N/A</c:v>
                </c:pt>
                <c:pt idx="3243">
                  <c:v>#N/A</c:v>
                </c:pt>
                <c:pt idx="3244">
                  <c:v>#N/A</c:v>
                </c:pt>
                <c:pt idx="3245">
                  <c:v>#N/A</c:v>
                </c:pt>
                <c:pt idx="3246">
                  <c:v>#N/A</c:v>
                </c:pt>
                <c:pt idx="3247">
                  <c:v>#N/A</c:v>
                </c:pt>
                <c:pt idx="3248">
                  <c:v>#N/A</c:v>
                </c:pt>
                <c:pt idx="3249">
                  <c:v>#N/A</c:v>
                </c:pt>
                <c:pt idx="3250">
                  <c:v>#N/A</c:v>
                </c:pt>
                <c:pt idx="3251">
                  <c:v>#N/A</c:v>
                </c:pt>
                <c:pt idx="3252">
                  <c:v>#N/A</c:v>
                </c:pt>
                <c:pt idx="3253">
                  <c:v>#N/A</c:v>
                </c:pt>
                <c:pt idx="3254">
                  <c:v>#N/A</c:v>
                </c:pt>
                <c:pt idx="3255">
                  <c:v>#N/A</c:v>
                </c:pt>
                <c:pt idx="3256">
                  <c:v>#N/A</c:v>
                </c:pt>
                <c:pt idx="3257">
                  <c:v>#N/A</c:v>
                </c:pt>
                <c:pt idx="3258">
                  <c:v>#N/A</c:v>
                </c:pt>
                <c:pt idx="3259">
                  <c:v>#N/A</c:v>
                </c:pt>
                <c:pt idx="3260">
                  <c:v>#N/A</c:v>
                </c:pt>
                <c:pt idx="3261">
                  <c:v>#N/A</c:v>
                </c:pt>
                <c:pt idx="3262">
                  <c:v>#N/A</c:v>
                </c:pt>
                <c:pt idx="3263">
                  <c:v>#N/A</c:v>
                </c:pt>
                <c:pt idx="3264">
                  <c:v>#N/A</c:v>
                </c:pt>
                <c:pt idx="3265">
                  <c:v>#N/A</c:v>
                </c:pt>
                <c:pt idx="3266">
                  <c:v>#N/A</c:v>
                </c:pt>
                <c:pt idx="3267">
                  <c:v>#N/A</c:v>
                </c:pt>
                <c:pt idx="3268">
                  <c:v>#N/A</c:v>
                </c:pt>
                <c:pt idx="3269">
                  <c:v>#N/A</c:v>
                </c:pt>
                <c:pt idx="3270">
                  <c:v>#N/A</c:v>
                </c:pt>
                <c:pt idx="3271">
                  <c:v>#N/A</c:v>
                </c:pt>
                <c:pt idx="3272">
                  <c:v>#N/A</c:v>
                </c:pt>
                <c:pt idx="3273">
                  <c:v>#N/A</c:v>
                </c:pt>
                <c:pt idx="3274">
                  <c:v>#N/A</c:v>
                </c:pt>
                <c:pt idx="3275">
                  <c:v>#N/A</c:v>
                </c:pt>
                <c:pt idx="3276">
                  <c:v>#N/A</c:v>
                </c:pt>
                <c:pt idx="3277">
                  <c:v>#N/A</c:v>
                </c:pt>
                <c:pt idx="3278">
                  <c:v>#N/A</c:v>
                </c:pt>
                <c:pt idx="3279">
                  <c:v>#N/A</c:v>
                </c:pt>
                <c:pt idx="3280">
                  <c:v>#N/A</c:v>
                </c:pt>
                <c:pt idx="3281">
                  <c:v>#N/A</c:v>
                </c:pt>
                <c:pt idx="3282">
                  <c:v>#N/A</c:v>
                </c:pt>
                <c:pt idx="3283">
                  <c:v>#N/A</c:v>
                </c:pt>
                <c:pt idx="3284">
                  <c:v>#N/A</c:v>
                </c:pt>
                <c:pt idx="3285">
                  <c:v>#N/A</c:v>
                </c:pt>
                <c:pt idx="3286">
                  <c:v>#N/A</c:v>
                </c:pt>
                <c:pt idx="3287">
                  <c:v>#N/A</c:v>
                </c:pt>
                <c:pt idx="3288">
                  <c:v>#N/A</c:v>
                </c:pt>
                <c:pt idx="3289">
                  <c:v>#N/A</c:v>
                </c:pt>
                <c:pt idx="3290">
                  <c:v>#N/A</c:v>
                </c:pt>
                <c:pt idx="3291">
                  <c:v>#N/A</c:v>
                </c:pt>
                <c:pt idx="3292">
                  <c:v>#N/A</c:v>
                </c:pt>
                <c:pt idx="3293">
                  <c:v>#N/A</c:v>
                </c:pt>
                <c:pt idx="3294">
                  <c:v>#N/A</c:v>
                </c:pt>
                <c:pt idx="3295">
                  <c:v>#N/A</c:v>
                </c:pt>
                <c:pt idx="3296">
                  <c:v>#N/A</c:v>
                </c:pt>
                <c:pt idx="3297">
                  <c:v>#N/A</c:v>
                </c:pt>
                <c:pt idx="3298">
                  <c:v>#N/A</c:v>
                </c:pt>
                <c:pt idx="3299">
                  <c:v>#N/A</c:v>
                </c:pt>
                <c:pt idx="3300">
                  <c:v>#N/A</c:v>
                </c:pt>
                <c:pt idx="3301">
                  <c:v>#N/A</c:v>
                </c:pt>
                <c:pt idx="3302">
                  <c:v>#N/A</c:v>
                </c:pt>
                <c:pt idx="3303">
                  <c:v>#N/A</c:v>
                </c:pt>
                <c:pt idx="3304">
                  <c:v>#N/A</c:v>
                </c:pt>
                <c:pt idx="3305">
                  <c:v>#N/A</c:v>
                </c:pt>
                <c:pt idx="3306">
                  <c:v>#N/A</c:v>
                </c:pt>
                <c:pt idx="3307">
                  <c:v>#N/A</c:v>
                </c:pt>
                <c:pt idx="3308">
                  <c:v>#N/A</c:v>
                </c:pt>
                <c:pt idx="3309">
                  <c:v>#N/A</c:v>
                </c:pt>
                <c:pt idx="3310">
                  <c:v>#N/A</c:v>
                </c:pt>
                <c:pt idx="3311">
                  <c:v>#N/A</c:v>
                </c:pt>
                <c:pt idx="3312">
                  <c:v>#N/A</c:v>
                </c:pt>
                <c:pt idx="3313">
                  <c:v>#N/A</c:v>
                </c:pt>
                <c:pt idx="3314">
                  <c:v>#N/A</c:v>
                </c:pt>
                <c:pt idx="3315">
                  <c:v>#N/A</c:v>
                </c:pt>
                <c:pt idx="3316">
                  <c:v>#N/A</c:v>
                </c:pt>
                <c:pt idx="3317">
                  <c:v>#N/A</c:v>
                </c:pt>
                <c:pt idx="3318">
                  <c:v>#N/A</c:v>
                </c:pt>
                <c:pt idx="3319">
                  <c:v>#N/A</c:v>
                </c:pt>
                <c:pt idx="3320">
                  <c:v>#N/A</c:v>
                </c:pt>
                <c:pt idx="3321">
                  <c:v>#N/A</c:v>
                </c:pt>
                <c:pt idx="3322">
                  <c:v>#N/A</c:v>
                </c:pt>
                <c:pt idx="3323">
                  <c:v>#N/A</c:v>
                </c:pt>
                <c:pt idx="3324">
                  <c:v>#N/A</c:v>
                </c:pt>
                <c:pt idx="3325">
                  <c:v>#N/A</c:v>
                </c:pt>
                <c:pt idx="3326">
                  <c:v>#N/A</c:v>
                </c:pt>
                <c:pt idx="3327">
                  <c:v>#N/A</c:v>
                </c:pt>
                <c:pt idx="3328">
                  <c:v>#N/A</c:v>
                </c:pt>
                <c:pt idx="3329">
                  <c:v>#N/A</c:v>
                </c:pt>
                <c:pt idx="3330">
                  <c:v>#N/A</c:v>
                </c:pt>
                <c:pt idx="3331">
                  <c:v>#N/A</c:v>
                </c:pt>
                <c:pt idx="3332">
                  <c:v>#N/A</c:v>
                </c:pt>
                <c:pt idx="3333">
                  <c:v>#N/A</c:v>
                </c:pt>
                <c:pt idx="3334">
                  <c:v>#N/A</c:v>
                </c:pt>
                <c:pt idx="3335">
                  <c:v>#N/A</c:v>
                </c:pt>
                <c:pt idx="3336">
                  <c:v>#N/A</c:v>
                </c:pt>
                <c:pt idx="3337">
                  <c:v>#N/A</c:v>
                </c:pt>
                <c:pt idx="3338">
                  <c:v>#N/A</c:v>
                </c:pt>
                <c:pt idx="3339">
                  <c:v>#N/A</c:v>
                </c:pt>
                <c:pt idx="3340">
                  <c:v>#N/A</c:v>
                </c:pt>
                <c:pt idx="3341">
                  <c:v>#N/A</c:v>
                </c:pt>
                <c:pt idx="3342">
                  <c:v>#N/A</c:v>
                </c:pt>
                <c:pt idx="3343">
                  <c:v>#N/A</c:v>
                </c:pt>
                <c:pt idx="3344">
                  <c:v>#N/A</c:v>
                </c:pt>
                <c:pt idx="3345">
                  <c:v>#N/A</c:v>
                </c:pt>
                <c:pt idx="3346">
                  <c:v>#N/A</c:v>
                </c:pt>
                <c:pt idx="3347">
                  <c:v>#N/A</c:v>
                </c:pt>
                <c:pt idx="3348">
                  <c:v>#N/A</c:v>
                </c:pt>
                <c:pt idx="3349">
                  <c:v>#N/A</c:v>
                </c:pt>
                <c:pt idx="3350">
                  <c:v>#N/A</c:v>
                </c:pt>
                <c:pt idx="3351">
                  <c:v>#N/A</c:v>
                </c:pt>
                <c:pt idx="3352">
                  <c:v>#N/A</c:v>
                </c:pt>
                <c:pt idx="3353">
                  <c:v>#N/A</c:v>
                </c:pt>
                <c:pt idx="3354">
                  <c:v>#N/A</c:v>
                </c:pt>
                <c:pt idx="3355">
                  <c:v>#N/A</c:v>
                </c:pt>
                <c:pt idx="3356">
                  <c:v>#N/A</c:v>
                </c:pt>
                <c:pt idx="3357">
                  <c:v>#N/A</c:v>
                </c:pt>
                <c:pt idx="3358">
                  <c:v>#N/A</c:v>
                </c:pt>
                <c:pt idx="3359">
                  <c:v>#N/A</c:v>
                </c:pt>
                <c:pt idx="3360">
                  <c:v>#N/A</c:v>
                </c:pt>
                <c:pt idx="3361">
                  <c:v>#N/A</c:v>
                </c:pt>
                <c:pt idx="3362">
                  <c:v>#N/A</c:v>
                </c:pt>
                <c:pt idx="3363">
                  <c:v>#N/A</c:v>
                </c:pt>
                <c:pt idx="3364">
                  <c:v>#N/A</c:v>
                </c:pt>
                <c:pt idx="3365">
                  <c:v>#N/A</c:v>
                </c:pt>
                <c:pt idx="3366">
                  <c:v>#N/A</c:v>
                </c:pt>
                <c:pt idx="3367">
                  <c:v>#N/A</c:v>
                </c:pt>
                <c:pt idx="3368">
                  <c:v>#N/A</c:v>
                </c:pt>
                <c:pt idx="3369">
                  <c:v>#N/A</c:v>
                </c:pt>
                <c:pt idx="3370">
                  <c:v>#N/A</c:v>
                </c:pt>
                <c:pt idx="3371">
                  <c:v>#N/A</c:v>
                </c:pt>
                <c:pt idx="3372">
                  <c:v>#N/A</c:v>
                </c:pt>
                <c:pt idx="3373">
                  <c:v>#N/A</c:v>
                </c:pt>
                <c:pt idx="3374">
                  <c:v>#N/A</c:v>
                </c:pt>
                <c:pt idx="3375">
                  <c:v>#N/A</c:v>
                </c:pt>
                <c:pt idx="3376">
                  <c:v>#N/A</c:v>
                </c:pt>
                <c:pt idx="3377">
                  <c:v>#N/A</c:v>
                </c:pt>
                <c:pt idx="3378">
                  <c:v>#N/A</c:v>
                </c:pt>
                <c:pt idx="3379">
                  <c:v>#N/A</c:v>
                </c:pt>
                <c:pt idx="3380">
                  <c:v>#N/A</c:v>
                </c:pt>
                <c:pt idx="3381">
                  <c:v>#N/A</c:v>
                </c:pt>
                <c:pt idx="3382">
                  <c:v>#N/A</c:v>
                </c:pt>
                <c:pt idx="3383">
                  <c:v>#N/A</c:v>
                </c:pt>
                <c:pt idx="3384">
                  <c:v>#N/A</c:v>
                </c:pt>
                <c:pt idx="3385">
                  <c:v>#N/A</c:v>
                </c:pt>
                <c:pt idx="3386">
                  <c:v>#N/A</c:v>
                </c:pt>
                <c:pt idx="3387">
                  <c:v>#N/A</c:v>
                </c:pt>
                <c:pt idx="3388">
                  <c:v>#N/A</c:v>
                </c:pt>
                <c:pt idx="3389">
                  <c:v>#N/A</c:v>
                </c:pt>
                <c:pt idx="3390">
                  <c:v>#N/A</c:v>
                </c:pt>
                <c:pt idx="3391">
                  <c:v>#N/A</c:v>
                </c:pt>
                <c:pt idx="3392">
                  <c:v>#N/A</c:v>
                </c:pt>
                <c:pt idx="3393">
                  <c:v>#N/A</c:v>
                </c:pt>
                <c:pt idx="3394">
                  <c:v>#N/A</c:v>
                </c:pt>
                <c:pt idx="3395">
                  <c:v>#N/A</c:v>
                </c:pt>
                <c:pt idx="3396">
                  <c:v>#N/A</c:v>
                </c:pt>
                <c:pt idx="3397">
                  <c:v>#N/A</c:v>
                </c:pt>
                <c:pt idx="3398">
                  <c:v>#N/A</c:v>
                </c:pt>
                <c:pt idx="3399">
                  <c:v>#N/A</c:v>
                </c:pt>
                <c:pt idx="3400">
                  <c:v>#N/A</c:v>
                </c:pt>
                <c:pt idx="3401">
                  <c:v>#N/A</c:v>
                </c:pt>
                <c:pt idx="3402">
                  <c:v>#N/A</c:v>
                </c:pt>
                <c:pt idx="3403">
                  <c:v>#N/A</c:v>
                </c:pt>
                <c:pt idx="3404">
                  <c:v>#N/A</c:v>
                </c:pt>
                <c:pt idx="3405">
                  <c:v>#N/A</c:v>
                </c:pt>
                <c:pt idx="3406">
                  <c:v>#N/A</c:v>
                </c:pt>
                <c:pt idx="3407">
                  <c:v>#N/A</c:v>
                </c:pt>
                <c:pt idx="3408">
                  <c:v>#N/A</c:v>
                </c:pt>
                <c:pt idx="3409">
                  <c:v>#N/A</c:v>
                </c:pt>
                <c:pt idx="3410">
                  <c:v>#N/A</c:v>
                </c:pt>
                <c:pt idx="3411">
                  <c:v>#N/A</c:v>
                </c:pt>
                <c:pt idx="3412">
                  <c:v>#N/A</c:v>
                </c:pt>
                <c:pt idx="3413">
                  <c:v>#N/A</c:v>
                </c:pt>
                <c:pt idx="3414">
                  <c:v>#N/A</c:v>
                </c:pt>
                <c:pt idx="3415">
                  <c:v>#N/A</c:v>
                </c:pt>
                <c:pt idx="3416">
                  <c:v>#N/A</c:v>
                </c:pt>
                <c:pt idx="3417">
                  <c:v>#N/A</c:v>
                </c:pt>
                <c:pt idx="3418">
                  <c:v>#N/A</c:v>
                </c:pt>
                <c:pt idx="3419">
                  <c:v>#N/A</c:v>
                </c:pt>
                <c:pt idx="3420">
                  <c:v>#N/A</c:v>
                </c:pt>
                <c:pt idx="3421">
                  <c:v>#N/A</c:v>
                </c:pt>
                <c:pt idx="3422">
                  <c:v>#N/A</c:v>
                </c:pt>
                <c:pt idx="3423">
                  <c:v>#N/A</c:v>
                </c:pt>
                <c:pt idx="3424">
                  <c:v>#N/A</c:v>
                </c:pt>
                <c:pt idx="3425">
                  <c:v>#N/A</c:v>
                </c:pt>
                <c:pt idx="3426">
                  <c:v>#N/A</c:v>
                </c:pt>
                <c:pt idx="3427">
                  <c:v>#N/A</c:v>
                </c:pt>
                <c:pt idx="3428">
                  <c:v>#N/A</c:v>
                </c:pt>
                <c:pt idx="3429">
                  <c:v>#N/A</c:v>
                </c:pt>
                <c:pt idx="3430">
                  <c:v>#N/A</c:v>
                </c:pt>
                <c:pt idx="3431">
                  <c:v>#N/A</c:v>
                </c:pt>
                <c:pt idx="3432">
                  <c:v>#N/A</c:v>
                </c:pt>
                <c:pt idx="3433">
                  <c:v>#N/A</c:v>
                </c:pt>
                <c:pt idx="3434">
                  <c:v>#N/A</c:v>
                </c:pt>
                <c:pt idx="3435">
                  <c:v>#N/A</c:v>
                </c:pt>
                <c:pt idx="3436">
                  <c:v>#N/A</c:v>
                </c:pt>
                <c:pt idx="3437">
                  <c:v>#N/A</c:v>
                </c:pt>
                <c:pt idx="3438">
                  <c:v>#N/A</c:v>
                </c:pt>
                <c:pt idx="3439">
                  <c:v>#N/A</c:v>
                </c:pt>
                <c:pt idx="3440">
                  <c:v>#N/A</c:v>
                </c:pt>
                <c:pt idx="3441">
                  <c:v>#N/A</c:v>
                </c:pt>
                <c:pt idx="3442">
                  <c:v>#N/A</c:v>
                </c:pt>
                <c:pt idx="3443">
                  <c:v>#N/A</c:v>
                </c:pt>
                <c:pt idx="3444">
                  <c:v>#N/A</c:v>
                </c:pt>
                <c:pt idx="3445">
                  <c:v>#N/A</c:v>
                </c:pt>
                <c:pt idx="3446">
                  <c:v>#N/A</c:v>
                </c:pt>
                <c:pt idx="3447">
                  <c:v>#N/A</c:v>
                </c:pt>
                <c:pt idx="3448">
                  <c:v>#N/A</c:v>
                </c:pt>
                <c:pt idx="3449">
                  <c:v>#N/A</c:v>
                </c:pt>
                <c:pt idx="3450">
                  <c:v>#N/A</c:v>
                </c:pt>
                <c:pt idx="3451">
                  <c:v>#N/A</c:v>
                </c:pt>
                <c:pt idx="3452">
                  <c:v>#N/A</c:v>
                </c:pt>
                <c:pt idx="3453">
                  <c:v>#N/A</c:v>
                </c:pt>
                <c:pt idx="3454">
                  <c:v>#N/A</c:v>
                </c:pt>
                <c:pt idx="3455">
                  <c:v>#N/A</c:v>
                </c:pt>
                <c:pt idx="3456">
                  <c:v>#N/A</c:v>
                </c:pt>
                <c:pt idx="3457">
                  <c:v>#N/A</c:v>
                </c:pt>
                <c:pt idx="3458">
                  <c:v>#N/A</c:v>
                </c:pt>
                <c:pt idx="3459">
                  <c:v>#N/A</c:v>
                </c:pt>
                <c:pt idx="3460">
                  <c:v>#N/A</c:v>
                </c:pt>
                <c:pt idx="3461">
                  <c:v>#N/A</c:v>
                </c:pt>
                <c:pt idx="3462">
                  <c:v>#N/A</c:v>
                </c:pt>
                <c:pt idx="3463">
                  <c:v>#N/A</c:v>
                </c:pt>
                <c:pt idx="3464">
                  <c:v>#N/A</c:v>
                </c:pt>
                <c:pt idx="3465">
                  <c:v>#N/A</c:v>
                </c:pt>
                <c:pt idx="3466">
                  <c:v>#N/A</c:v>
                </c:pt>
                <c:pt idx="3467">
                  <c:v>#N/A</c:v>
                </c:pt>
                <c:pt idx="3468">
                  <c:v>#N/A</c:v>
                </c:pt>
                <c:pt idx="3469">
                  <c:v>#N/A</c:v>
                </c:pt>
                <c:pt idx="3470">
                  <c:v>#N/A</c:v>
                </c:pt>
                <c:pt idx="3471">
                  <c:v>#N/A</c:v>
                </c:pt>
                <c:pt idx="3472">
                  <c:v>#N/A</c:v>
                </c:pt>
                <c:pt idx="3473">
                  <c:v>#N/A</c:v>
                </c:pt>
                <c:pt idx="3474">
                  <c:v>#N/A</c:v>
                </c:pt>
                <c:pt idx="3475">
                  <c:v>#N/A</c:v>
                </c:pt>
                <c:pt idx="3476">
                  <c:v>#N/A</c:v>
                </c:pt>
                <c:pt idx="3477">
                  <c:v>#N/A</c:v>
                </c:pt>
                <c:pt idx="3478">
                  <c:v>#N/A</c:v>
                </c:pt>
                <c:pt idx="3479">
                  <c:v>#N/A</c:v>
                </c:pt>
                <c:pt idx="3480">
                  <c:v>#N/A</c:v>
                </c:pt>
                <c:pt idx="3481">
                  <c:v>#N/A</c:v>
                </c:pt>
                <c:pt idx="3482">
                  <c:v>#N/A</c:v>
                </c:pt>
                <c:pt idx="3483">
                  <c:v>#N/A</c:v>
                </c:pt>
                <c:pt idx="3484">
                  <c:v>#N/A</c:v>
                </c:pt>
                <c:pt idx="3485">
                  <c:v>#N/A</c:v>
                </c:pt>
                <c:pt idx="3486">
                  <c:v>#N/A</c:v>
                </c:pt>
                <c:pt idx="3487">
                  <c:v>#N/A</c:v>
                </c:pt>
                <c:pt idx="3488">
                  <c:v>#N/A</c:v>
                </c:pt>
                <c:pt idx="3489">
                  <c:v>#N/A</c:v>
                </c:pt>
                <c:pt idx="3490">
                  <c:v>#N/A</c:v>
                </c:pt>
                <c:pt idx="3491">
                  <c:v>#N/A</c:v>
                </c:pt>
                <c:pt idx="3492">
                  <c:v>#N/A</c:v>
                </c:pt>
                <c:pt idx="3493">
                  <c:v>#N/A</c:v>
                </c:pt>
                <c:pt idx="3494">
                  <c:v>#N/A</c:v>
                </c:pt>
                <c:pt idx="3495">
                  <c:v>#N/A</c:v>
                </c:pt>
                <c:pt idx="3496">
                  <c:v>#N/A</c:v>
                </c:pt>
                <c:pt idx="3497">
                  <c:v>#N/A</c:v>
                </c:pt>
                <c:pt idx="3498">
                  <c:v>#N/A</c:v>
                </c:pt>
                <c:pt idx="3499">
                  <c:v>#N/A</c:v>
                </c:pt>
                <c:pt idx="3500">
                  <c:v>#N/A</c:v>
                </c:pt>
                <c:pt idx="3501">
                  <c:v>#N/A</c:v>
                </c:pt>
                <c:pt idx="3502">
                  <c:v>#N/A</c:v>
                </c:pt>
                <c:pt idx="3503">
                  <c:v>#N/A</c:v>
                </c:pt>
                <c:pt idx="3504">
                  <c:v>#N/A</c:v>
                </c:pt>
                <c:pt idx="3505">
                  <c:v>#N/A</c:v>
                </c:pt>
                <c:pt idx="3506">
                  <c:v>#N/A</c:v>
                </c:pt>
                <c:pt idx="3507">
                  <c:v>#N/A</c:v>
                </c:pt>
                <c:pt idx="3508">
                  <c:v>#N/A</c:v>
                </c:pt>
                <c:pt idx="3509">
                  <c:v>#N/A</c:v>
                </c:pt>
                <c:pt idx="3510">
                  <c:v>#N/A</c:v>
                </c:pt>
                <c:pt idx="3511">
                  <c:v>#N/A</c:v>
                </c:pt>
                <c:pt idx="3512">
                  <c:v>#N/A</c:v>
                </c:pt>
                <c:pt idx="3513">
                  <c:v>#N/A</c:v>
                </c:pt>
                <c:pt idx="3514">
                  <c:v>#N/A</c:v>
                </c:pt>
                <c:pt idx="3515">
                  <c:v>#N/A</c:v>
                </c:pt>
                <c:pt idx="3516">
                  <c:v>#N/A</c:v>
                </c:pt>
                <c:pt idx="3517">
                  <c:v>#N/A</c:v>
                </c:pt>
                <c:pt idx="3518">
                  <c:v>#N/A</c:v>
                </c:pt>
                <c:pt idx="3519">
                  <c:v>#N/A</c:v>
                </c:pt>
                <c:pt idx="3520">
                  <c:v>#N/A</c:v>
                </c:pt>
                <c:pt idx="3521">
                  <c:v>#N/A</c:v>
                </c:pt>
                <c:pt idx="3522">
                  <c:v>#N/A</c:v>
                </c:pt>
                <c:pt idx="3523">
                  <c:v>#N/A</c:v>
                </c:pt>
                <c:pt idx="3524">
                  <c:v>#N/A</c:v>
                </c:pt>
                <c:pt idx="3525">
                  <c:v>#N/A</c:v>
                </c:pt>
                <c:pt idx="3526">
                  <c:v>#N/A</c:v>
                </c:pt>
                <c:pt idx="3527">
                  <c:v>#N/A</c:v>
                </c:pt>
                <c:pt idx="3528">
                  <c:v>#N/A</c:v>
                </c:pt>
                <c:pt idx="3529">
                  <c:v>#N/A</c:v>
                </c:pt>
                <c:pt idx="3530">
                  <c:v>#N/A</c:v>
                </c:pt>
                <c:pt idx="3531">
                  <c:v>#N/A</c:v>
                </c:pt>
                <c:pt idx="3532">
                  <c:v>#N/A</c:v>
                </c:pt>
                <c:pt idx="3533">
                  <c:v>#N/A</c:v>
                </c:pt>
                <c:pt idx="3534">
                  <c:v>#N/A</c:v>
                </c:pt>
                <c:pt idx="3535">
                  <c:v>#N/A</c:v>
                </c:pt>
                <c:pt idx="3536">
                  <c:v>#N/A</c:v>
                </c:pt>
                <c:pt idx="3537">
                  <c:v>#N/A</c:v>
                </c:pt>
                <c:pt idx="3538">
                  <c:v>#N/A</c:v>
                </c:pt>
                <c:pt idx="3539">
                  <c:v>#N/A</c:v>
                </c:pt>
                <c:pt idx="3540">
                  <c:v>#N/A</c:v>
                </c:pt>
                <c:pt idx="3541">
                  <c:v>#N/A</c:v>
                </c:pt>
                <c:pt idx="3542">
                  <c:v>#N/A</c:v>
                </c:pt>
                <c:pt idx="3543">
                  <c:v>#N/A</c:v>
                </c:pt>
                <c:pt idx="3544">
                  <c:v>#N/A</c:v>
                </c:pt>
                <c:pt idx="3545">
                  <c:v>#N/A</c:v>
                </c:pt>
                <c:pt idx="3546">
                  <c:v>#N/A</c:v>
                </c:pt>
                <c:pt idx="3547">
                  <c:v>#N/A</c:v>
                </c:pt>
                <c:pt idx="3548">
                  <c:v>#N/A</c:v>
                </c:pt>
                <c:pt idx="3549">
                  <c:v>#N/A</c:v>
                </c:pt>
                <c:pt idx="3550">
                  <c:v>#N/A</c:v>
                </c:pt>
                <c:pt idx="3551">
                  <c:v>#N/A</c:v>
                </c:pt>
                <c:pt idx="3552">
                  <c:v>#N/A</c:v>
                </c:pt>
                <c:pt idx="3553">
                  <c:v>#N/A</c:v>
                </c:pt>
                <c:pt idx="3554">
                  <c:v>#N/A</c:v>
                </c:pt>
                <c:pt idx="3555">
                  <c:v>#N/A</c:v>
                </c:pt>
                <c:pt idx="3556">
                  <c:v>#N/A</c:v>
                </c:pt>
                <c:pt idx="3557">
                  <c:v>#N/A</c:v>
                </c:pt>
                <c:pt idx="3558">
                  <c:v>#N/A</c:v>
                </c:pt>
                <c:pt idx="3559">
                  <c:v>#N/A</c:v>
                </c:pt>
                <c:pt idx="3560">
                  <c:v>#N/A</c:v>
                </c:pt>
                <c:pt idx="3561">
                  <c:v>#N/A</c:v>
                </c:pt>
                <c:pt idx="3562">
                  <c:v>#N/A</c:v>
                </c:pt>
                <c:pt idx="3563">
                  <c:v>#N/A</c:v>
                </c:pt>
                <c:pt idx="3564">
                  <c:v>#N/A</c:v>
                </c:pt>
                <c:pt idx="3565">
                  <c:v>#N/A</c:v>
                </c:pt>
                <c:pt idx="3566">
                  <c:v>#N/A</c:v>
                </c:pt>
                <c:pt idx="3567">
                  <c:v>#N/A</c:v>
                </c:pt>
                <c:pt idx="3568">
                  <c:v>#N/A</c:v>
                </c:pt>
                <c:pt idx="3569">
                  <c:v>#N/A</c:v>
                </c:pt>
                <c:pt idx="3570">
                  <c:v>#N/A</c:v>
                </c:pt>
                <c:pt idx="3571">
                  <c:v>#N/A</c:v>
                </c:pt>
                <c:pt idx="3572">
                  <c:v>#N/A</c:v>
                </c:pt>
                <c:pt idx="3573">
                  <c:v>#N/A</c:v>
                </c:pt>
                <c:pt idx="3574">
                  <c:v>#N/A</c:v>
                </c:pt>
                <c:pt idx="3575">
                  <c:v>#N/A</c:v>
                </c:pt>
                <c:pt idx="3576">
                  <c:v>#N/A</c:v>
                </c:pt>
                <c:pt idx="3577">
                  <c:v>#N/A</c:v>
                </c:pt>
                <c:pt idx="3578">
                  <c:v>#N/A</c:v>
                </c:pt>
                <c:pt idx="3579">
                  <c:v>#N/A</c:v>
                </c:pt>
                <c:pt idx="3580">
                  <c:v>#N/A</c:v>
                </c:pt>
                <c:pt idx="3581">
                  <c:v>#N/A</c:v>
                </c:pt>
                <c:pt idx="3582">
                  <c:v>#N/A</c:v>
                </c:pt>
                <c:pt idx="3583">
                  <c:v>#N/A</c:v>
                </c:pt>
                <c:pt idx="3584">
                  <c:v>#N/A</c:v>
                </c:pt>
                <c:pt idx="3585">
                  <c:v>#N/A</c:v>
                </c:pt>
                <c:pt idx="3586">
                  <c:v>#N/A</c:v>
                </c:pt>
                <c:pt idx="3587">
                  <c:v>#N/A</c:v>
                </c:pt>
                <c:pt idx="3588">
                  <c:v>#N/A</c:v>
                </c:pt>
                <c:pt idx="3589">
                  <c:v>#N/A</c:v>
                </c:pt>
                <c:pt idx="3590">
                  <c:v>#N/A</c:v>
                </c:pt>
                <c:pt idx="3591">
                  <c:v>#N/A</c:v>
                </c:pt>
                <c:pt idx="3592">
                  <c:v>#N/A</c:v>
                </c:pt>
                <c:pt idx="3593">
                  <c:v>#N/A</c:v>
                </c:pt>
                <c:pt idx="3594">
                  <c:v>#N/A</c:v>
                </c:pt>
                <c:pt idx="3595">
                  <c:v>#N/A</c:v>
                </c:pt>
                <c:pt idx="3596">
                  <c:v>#N/A</c:v>
                </c:pt>
                <c:pt idx="3597">
                  <c:v>#N/A</c:v>
                </c:pt>
                <c:pt idx="3598">
                  <c:v>#N/A</c:v>
                </c:pt>
                <c:pt idx="3599">
                  <c:v>#N/A</c:v>
                </c:pt>
                <c:pt idx="3600">
                  <c:v>#N/A</c:v>
                </c:pt>
                <c:pt idx="3601">
                  <c:v>#N/A</c:v>
                </c:pt>
                <c:pt idx="3602">
                  <c:v>#N/A</c:v>
                </c:pt>
                <c:pt idx="3603">
                  <c:v>#N/A</c:v>
                </c:pt>
                <c:pt idx="3604">
                  <c:v>#N/A</c:v>
                </c:pt>
                <c:pt idx="3605">
                  <c:v>#N/A</c:v>
                </c:pt>
                <c:pt idx="3606">
                  <c:v>#N/A</c:v>
                </c:pt>
                <c:pt idx="3607">
                  <c:v>#N/A</c:v>
                </c:pt>
                <c:pt idx="3608">
                  <c:v>#N/A</c:v>
                </c:pt>
                <c:pt idx="3609">
                  <c:v>#N/A</c:v>
                </c:pt>
                <c:pt idx="3610">
                  <c:v>#N/A</c:v>
                </c:pt>
                <c:pt idx="3611">
                  <c:v>#N/A</c:v>
                </c:pt>
                <c:pt idx="3612">
                  <c:v>#N/A</c:v>
                </c:pt>
                <c:pt idx="3613">
                  <c:v>#N/A</c:v>
                </c:pt>
                <c:pt idx="3614">
                  <c:v>#N/A</c:v>
                </c:pt>
                <c:pt idx="3615">
                  <c:v>#N/A</c:v>
                </c:pt>
                <c:pt idx="3616">
                  <c:v>#N/A</c:v>
                </c:pt>
                <c:pt idx="3617">
                  <c:v>#N/A</c:v>
                </c:pt>
                <c:pt idx="3618">
                  <c:v>#N/A</c:v>
                </c:pt>
                <c:pt idx="3619">
                  <c:v>#N/A</c:v>
                </c:pt>
                <c:pt idx="3620">
                  <c:v>#N/A</c:v>
                </c:pt>
                <c:pt idx="3621">
                  <c:v>#N/A</c:v>
                </c:pt>
                <c:pt idx="3622">
                  <c:v>#N/A</c:v>
                </c:pt>
                <c:pt idx="3623">
                  <c:v>#N/A</c:v>
                </c:pt>
                <c:pt idx="3624">
                  <c:v>#N/A</c:v>
                </c:pt>
                <c:pt idx="3625">
                  <c:v>#N/A</c:v>
                </c:pt>
                <c:pt idx="3626">
                  <c:v>#N/A</c:v>
                </c:pt>
                <c:pt idx="3627">
                  <c:v>#N/A</c:v>
                </c:pt>
                <c:pt idx="3628">
                  <c:v>#N/A</c:v>
                </c:pt>
                <c:pt idx="3629">
                  <c:v>#N/A</c:v>
                </c:pt>
                <c:pt idx="3630">
                  <c:v>#N/A</c:v>
                </c:pt>
                <c:pt idx="3631">
                  <c:v>#N/A</c:v>
                </c:pt>
                <c:pt idx="3632">
                  <c:v>#N/A</c:v>
                </c:pt>
                <c:pt idx="3633">
                  <c:v>#N/A</c:v>
                </c:pt>
                <c:pt idx="3634">
                  <c:v>#N/A</c:v>
                </c:pt>
                <c:pt idx="3635">
                  <c:v>#N/A</c:v>
                </c:pt>
                <c:pt idx="3636">
                  <c:v>#N/A</c:v>
                </c:pt>
                <c:pt idx="3637">
                  <c:v>#N/A</c:v>
                </c:pt>
                <c:pt idx="3638">
                  <c:v>#N/A</c:v>
                </c:pt>
                <c:pt idx="3639">
                  <c:v>#N/A</c:v>
                </c:pt>
                <c:pt idx="3640">
                  <c:v>#N/A</c:v>
                </c:pt>
                <c:pt idx="3641">
                  <c:v>#N/A</c:v>
                </c:pt>
                <c:pt idx="3642">
                  <c:v>#N/A</c:v>
                </c:pt>
                <c:pt idx="3643">
                  <c:v>#N/A</c:v>
                </c:pt>
                <c:pt idx="3644">
                  <c:v>#N/A</c:v>
                </c:pt>
                <c:pt idx="3645">
                  <c:v>#N/A</c:v>
                </c:pt>
                <c:pt idx="3646">
                  <c:v>#N/A</c:v>
                </c:pt>
                <c:pt idx="3647">
                  <c:v>#N/A</c:v>
                </c:pt>
                <c:pt idx="3648">
                  <c:v>#N/A</c:v>
                </c:pt>
                <c:pt idx="3649">
                  <c:v>#N/A</c:v>
                </c:pt>
                <c:pt idx="3650">
                  <c:v>#N/A</c:v>
                </c:pt>
                <c:pt idx="3651">
                  <c:v>#N/A</c:v>
                </c:pt>
                <c:pt idx="3652">
                  <c:v>#N/A</c:v>
                </c:pt>
                <c:pt idx="3653">
                  <c:v>#N/A</c:v>
                </c:pt>
                <c:pt idx="3654">
                  <c:v>#N/A</c:v>
                </c:pt>
                <c:pt idx="3655">
                  <c:v>#N/A</c:v>
                </c:pt>
                <c:pt idx="3656">
                  <c:v>#N/A</c:v>
                </c:pt>
                <c:pt idx="3657">
                  <c:v>#N/A</c:v>
                </c:pt>
                <c:pt idx="3658">
                  <c:v>#N/A</c:v>
                </c:pt>
                <c:pt idx="3659">
                  <c:v>#N/A</c:v>
                </c:pt>
                <c:pt idx="3660">
                  <c:v>#N/A</c:v>
                </c:pt>
                <c:pt idx="3661">
                  <c:v>#N/A</c:v>
                </c:pt>
                <c:pt idx="3662">
                  <c:v>#N/A</c:v>
                </c:pt>
                <c:pt idx="3663">
                  <c:v>#N/A</c:v>
                </c:pt>
                <c:pt idx="3664">
                  <c:v>#N/A</c:v>
                </c:pt>
                <c:pt idx="3665">
                  <c:v>#N/A</c:v>
                </c:pt>
                <c:pt idx="3666">
                  <c:v>#N/A</c:v>
                </c:pt>
                <c:pt idx="3667">
                  <c:v>#N/A</c:v>
                </c:pt>
                <c:pt idx="3668">
                  <c:v>#N/A</c:v>
                </c:pt>
                <c:pt idx="3669">
                  <c:v>#N/A</c:v>
                </c:pt>
                <c:pt idx="3670">
                  <c:v>#N/A</c:v>
                </c:pt>
                <c:pt idx="3671">
                  <c:v>#N/A</c:v>
                </c:pt>
                <c:pt idx="3672">
                  <c:v>#N/A</c:v>
                </c:pt>
                <c:pt idx="3673">
                  <c:v>#N/A</c:v>
                </c:pt>
                <c:pt idx="3674">
                  <c:v>#N/A</c:v>
                </c:pt>
                <c:pt idx="3675">
                  <c:v>#N/A</c:v>
                </c:pt>
                <c:pt idx="3676">
                  <c:v>#N/A</c:v>
                </c:pt>
                <c:pt idx="3677">
                  <c:v>#N/A</c:v>
                </c:pt>
                <c:pt idx="3678">
                  <c:v>#N/A</c:v>
                </c:pt>
                <c:pt idx="3679">
                  <c:v>#N/A</c:v>
                </c:pt>
                <c:pt idx="3680">
                  <c:v>#N/A</c:v>
                </c:pt>
                <c:pt idx="3681">
                  <c:v>#N/A</c:v>
                </c:pt>
                <c:pt idx="3682">
                  <c:v>#N/A</c:v>
                </c:pt>
                <c:pt idx="3683">
                  <c:v>#N/A</c:v>
                </c:pt>
                <c:pt idx="3684">
                  <c:v>#N/A</c:v>
                </c:pt>
                <c:pt idx="3685">
                  <c:v>#N/A</c:v>
                </c:pt>
                <c:pt idx="3686">
                  <c:v>#N/A</c:v>
                </c:pt>
                <c:pt idx="3687">
                  <c:v>#N/A</c:v>
                </c:pt>
                <c:pt idx="3688">
                  <c:v>#N/A</c:v>
                </c:pt>
                <c:pt idx="3689">
                  <c:v>#N/A</c:v>
                </c:pt>
                <c:pt idx="3690">
                  <c:v>#N/A</c:v>
                </c:pt>
                <c:pt idx="3691">
                  <c:v>#N/A</c:v>
                </c:pt>
                <c:pt idx="3692">
                  <c:v>#N/A</c:v>
                </c:pt>
                <c:pt idx="3693">
                  <c:v>#N/A</c:v>
                </c:pt>
                <c:pt idx="3694">
                  <c:v>#N/A</c:v>
                </c:pt>
                <c:pt idx="3695">
                  <c:v>#N/A</c:v>
                </c:pt>
                <c:pt idx="3696">
                  <c:v>#N/A</c:v>
                </c:pt>
                <c:pt idx="3697">
                  <c:v>#N/A</c:v>
                </c:pt>
                <c:pt idx="3698">
                  <c:v>#N/A</c:v>
                </c:pt>
                <c:pt idx="3699">
                  <c:v>#N/A</c:v>
                </c:pt>
                <c:pt idx="3700">
                  <c:v>#N/A</c:v>
                </c:pt>
                <c:pt idx="3701">
                  <c:v>#N/A</c:v>
                </c:pt>
                <c:pt idx="3702">
                  <c:v>#N/A</c:v>
                </c:pt>
                <c:pt idx="3703">
                  <c:v>#N/A</c:v>
                </c:pt>
                <c:pt idx="3704">
                  <c:v>#N/A</c:v>
                </c:pt>
                <c:pt idx="3705">
                  <c:v>#N/A</c:v>
                </c:pt>
                <c:pt idx="3706">
                  <c:v>#N/A</c:v>
                </c:pt>
                <c:pt idx="3707">
                  <c:v>#N/A</c:v>
                </c:pt>
                <c:pt idx="3708">
                  <c:v>#N/A</c:v>
                </c:pt>
                <c:pt idx="3709">
                  <c:v>#N/A</c:v>
                </c:pt>
                <c:pt idx="3710">
                  <c:v>#N/A</c:v>
                </c:pt>
                <c:pt idx="3711">
                  <c:v>#N/A</c:v>
                </c:pt>
                <c:pt idx="3712">
                  <c:v>#N/A</c:v>
                </c:pt>
                <c:pt idx="3713">
                  <c:v>#N/A</c:v>
                </c:pt>
                <c:pt idx="3714">
                  <c:v>#N/A</c:v>
                </c:pt>
                <c:pt idx="3715">
                  <c:v>#N/A</c:v>
                </c:pt>
                <c:pt idx="3716">
                  <c:v>#N/A</c:v>
                </c:pt>
                <c:pt idx="3717">
                  <c:v>#N/A</c:v>
                </c:pt>
                <c:pt idx="3718">
                  <c:v>#N/A</c:v>
                </c:pt>
                <c:pt idx="3719">
                  <c:v>#N/A</c:v>
                </c:pt>
                <c:pt idx="3720">
                  <c:v>#N/A</c:v>
                </c:pt>
                <c:pt idx="3721">
                  <c:v>#N/A</c:v>
                </c:pt>
                <c:pt idx="3722">
                  <c:v>#N/A</c:v>
                </c:pt>
                <c:pt idx="3723">
                  <c:v>#N/A</c:v>
                </c:pt>
                <c:pt idx="3724">
                  <c:v>#N/A</c:v>
                </c:pt>
                <c:pt idx="3725">
                  <c:v>#N/A</c:v>
                </c:pt>
                <c:pt idx="3726">
                  <c:v>#N/A</c:v>
                </c:pt>
                <c:pt idx="3727">
                  <c:v>#N/A</c:v>
                </c:pt>
                <c:pt idx="3728">
                  <c:v>#N/A</c:v>
                </c:pt>
                <c:pt idx="3729">
                  <c:v>#N/A</c:v>
                </c:pt>
                <c:pt idx="3730">
                  <c:v>#N/A</c:v>
                </c:pt>
                <c:pt idx="3731">
                  <c:v>#N/A</c:v>
                </c:pt>
                <c:pt idx="3732">
                  <c:v>#N/A</c:v>
                </c:pt>
                <c:pt idx="3733">
                  <c:v>#N/A</c:v>
                </c:pt>
                <c:pt idx="3734">
                  <c:v>#N/A</c:v>
                </c:pt>
                <c:pt idx="3735">
                  <c:v>#N/A</c:v>
                </c:pt>
                <c:pt idx="3736">
                  <c:v>#N/A</c:v>
                </c:pt>
                <c:pt idx="3737">
                  <c:v>#N/A</c:v>
                </c:pt>
                <c:pt idx="3738">
                  <c:v>#N/A</c:v>
                </c:pt>
                <c:pt idx="3739">
                  <c:v>#N/A</c:v>
                </c:pt>
                <c:pt idx="3740">
                  <c:v>#N/A</c:v>
                </c:pt>
                <c:pt idx="3741">
                  <c:v>#N/A</c:v>
                </c:pt>
                <c:pt idx="3742">
                  <c:v>#N/A</c:v>
                </c:pt>
                <c:pt idx="3743">
                  <c:v>#N/A</c:v>
                </c:pt>
                <c:pt idx="3744">
                  <c:v>#N/A</c:v>
                </c:pt>
                <c:pt idx="3745">
                  <c:v>#N/A</c:v>
                </c:pt>
                <c:pt idx="3746">
                  <c:v>#N/A</c:v>
                </c:pt>
                <c:pt idx="3747">
                  <c:v>#N/A</c:v>
                </c:pt>
                <c:pt idx="3748">
                  <c:v>#N/A</c:v>
                </c:pt>
                <c:pt idx="3749">
                  <c:v>#N/A</c:v>
                </c:pt>
                <c:pt idx="3750">
                  <c:v>#N/A</c:v>
                </c:pt>
                <c:pt idx="3751">
                  <c:v>#N/A</c:v>
                </c:pt>
                <c:pt idx="3752">
                  <c:v>#N/A</c:v>
                </c:pt>
                <c:pt idx="3753">
                  <c:v>#N/A</c:v>
                </c:pt>
                <c:pt idx="3754">
                  <c:v>#N/A</c:v>
                </c:pt>
                <c:pt idx="3755">
                  <c:v>#N/A</c:v>
                </c:pt>
                <c:pt idx="3756">
                  <c:v>#N/A</c:v>
                </c:pt>
                <c:pt idx="3757">
                  <c:v>#N/A</c:v>
                </c:pt>
                <c:pt idx="3758">
                  <c:v>#N/A</c:v>
                </c:pt>
                <c:pt idx="3759">
                  <c:v>#N/A</c:v>
                </c:pt>
                <c:pt idx="3760">
                  <c:v>#N/A</c:v>
                </c:pt>
                <c:pt idx="3761">
                  <c:v>#N/A</c:v>
                </c:pt>
                <c:pt idx="3762">
                  <c:v>#N/A</c:v>
                </c:pt>
                <c:pt idx="3763">
                  <c:v>#N/A</c:v>
                </c:pt>
                <c:pt idx="3764">
                  <c:v>#N/A</c:v>
                </c:pt>
                <c:pt idx="3765">
                  <c:v>#N/A</c:v>
                </c:pt>
                <c:pt idx="3766">
                  <c:v>#N/A</c:v>
                </c:pt>
                <c:pt idx="3767">
                  <c:v>#N/A</c:v>
                </c:pt>
                <c:pt idx="3768">
                  <c:v>#N/A</c:v>
                </c:pt>
                <c:pt idx="3769">
                  <c:v>#N/A</c:v>
                </c:pt>
                <c:pt idx="3770">
                  <c:v>#N/A</c:v>
                </c:pt>
                <c:pt idx="3771">
                  <c:v>#N/A</c:v>
                </c:pt>
                <c:pt idx="3772">
                  <c:v>#N/A</c:v>
                </c:pt>
                <c:pt idx="3773">
                  <c:v>#N/A</c:v>
                </c:pt>
                <c:pt idx="3774">
                  <c:v>#N/A</c:v>
                </c:pt>
                <c:pt idx="3775">
                  <c:v>#N/A</c:v>
                </c:pt>
                <c:pt idx="3776">
                  <c:v>#N/A</c:v>
                </c:pt>
                <c:pt idx="3777">
                  <c:v>#N/A</c:v>
                </c:pt>
                <c:pt idx="3778">
                  <c:v>#N/A</c:v>
                </c:pt>
                <c:pt idx="3779">
                  <c:v>#N/A</c:v>
                </c:pt>
                <c:pt idx="3780">
                  <c:v>#N/A</c:v>
                </c:pt>
                <c:pt idx="3781">
                  <c:v>#N/A</c:v>
                </c:pt>
                <c:pt idx="3782">
                  <c:v>#N/A</c:v>
                </c:pt>
                <c:pt idx="3783">
                  <c:v>#N/A</c:v>
                </c:pt>
                <c:pt idx="3784">
                  <c:v>#N/A</c:v>
                </c:pt>
                <c:pt idx="3785">
                  <c:v>#N/A</c:v>
                </c:pt>
                <c:pt idx="3786">
                  <c:v>#N/A</c:v>
                </c:pt>
                <c:pt idx="3787">
                  <c:v>#N/A</c:v>
                </c:pt>
                <c:pt idx="3788">
                  <c:v>#N/A</c:v>
                </c:pt>
                <c:pt idx="3789">
                  <c:v>#N/A</c:v>
                </c:pt>
                <c:pt idx="3790">
                  <c:v>#N/A</c:v>
                </c:pt>
                <c:pt idx="3791">
                  <c:v>#N/A</c:v>
                </c:pt>
                <c:pt idx="3792">
                  <c:v>#N/A</c:v>
                </c:pt>
                <c:pt idx="3793">
                  <c:v>#N/A</c:v>
                </c:pt>
                <c:pt idx="3794">
                  <c:v>#N/A</c:v>
                </c:pt>
                <c:pt idx="3795">
                  <c:v>#N/A</c:v>
                </c:pt>
                <c:pt idx="3796">
                  <c:v>#N/A</c:v>
                </c:pt>
                <c:pt idx="3797">
                  <c:v>#N/A</c:v>
                </c:pt>
                <c:pt idx="3798">
                  <c:v>#N/A</c:v>
                </c:pt>
                <c:pt idx="3799">
                  <c:v>#N/A</c:v>
                </c:pt>
                <c:pt idx="3800">
                  <c:v>#N/A</c:v>
                </c:pt>
                <c:pt idx="3801">
                  <c:v>#N/A</c:v>
                </c:pt>
                <c:pt idx="3802">
                  <c:v>#N/A</c:v>
                </c:pt>
                <c:pt idx="3803">
                  <c:v>#N/A</c:v>
                </c:pt>
                <c:pt idx="3804">
                  <c:v>#N/A</c:v>
                </c:pt>
                <c:pt idx="3805">
                  <c:v>#N/A</c:v>
                </c:pt>
                <c:pt idx="3806">
                  <c:v>#N/A</c:v>
                </c:pt>
                <c:pt idx="3807">
                  <c:v>#N/A</c:v>
                </c:pt>
                <c:pt idx="3808">
                  <c:v>#N/A</c:v>
                </c:pt>
                <c:pt idx="3809">
                  <c:v>#N/A</c:v>
                </c:pt>
                <c:pt idx="3810">
                  <c:v>#N/A</c:v>
                </c:pt>
                <c:pt idx="3811">
                  <c:v>#N/A</c:v>
                </c:pt>
                <c:pt idx="3812">
                  <c:v>#N/A</c:v>
                </c:pt>
                <c:pt idx="3813">
                  <c:v>#N/A</c:v>
                </c:pt>
                <c:pt idx="3814">
                  <c:v>#N/A</c:v>
                </c:pt>
                <c:pt idx="3815">
                  <c:v>#N/A</c:v>
                </c:pt>
                <c:pt idx="3816">
                  <c:v>#N/A</c:v>
                </c:pt>
                <c:pt idx="3817">
                  <c:v>#N/A</c:v>
                </c:pt>
                <c:pt idx="3818">
                  <c:v>#N/A</c:v>
                </c:pt>
                <c:pt idx="3819">
                  <c:v>#N/A</c:v>
                </c:pt>
                <c:pt idx="3820">
                  <c:v>#N/A</c:v>
                </c:pt>
                <c:pt idx="3821">
                  <c:v>#N/A</c:v>
                </c:pt>
                <c:pt idx="3822">
                  <c:v>#N/A</c:v>
                </c:pt>
                <c:pt idx="3823">
                  <c:v>#N/A</c:v>
                </c:pt>
                <c:pt idx="3824">
                  <c:v>#N/A</c:v>
                </c:pt>
                <c:pt idx="3825">
                  <c:v>#N/A</c:v>
                </c:pt>
                <c:pt idx="3826">
                  <c:v>#N/A</c:v>
                </c:pt>
                <c:pt idx="3827">
                  <c:v>#N/A</c:v>
                </c:pt>
                <c:pt idx="3828">
                  <c:v>#N/A</c:v>
                </c:pt>
                <c:pt idx="3829">
                  <c:v>#N/A</c:v>
                </c:pt>
                <c:pt idx="3830">
                  <c:v>#N/A</c:v>
                </c:pt>
                <c:pt idx="3831">
                  <c:v>#N/A</c:v>
                </c:pt>
                <c:pt idx="3832">
                  <c:v>#N/A</c:v>
                </c:pt>
                <c:pt idx="3833">
                  <c:v>#N/A</c:v>
                </c:pt>
                <c:pt idx="3834">
                  <c:v>#N/A</c:v>
                </c:pt>
                <c:pt idx="3835">
                  <c:v>#N/A</c:v>
                </c:pt>
                <c:pt idx="3836">
                  <c:v>#N/A</c:v>
                </c:pt>
                <c:pt idx="3837">
                  <c:v>#N/A</c:v>
                </c:pt>
                <c:pt idx="3838">
                  <c:v>#N/A</c:v>
                </c:pt>
                <c:pt idx="3839">
                  <c:v>#N/A</c:v>
                </c:pt>
                <c:pt idx="3840">
                  <c:v>#N/A</c:v>
                </c:pt>
                <c:pt idx="3841">
                  <c:v>#N/A</c:v>
                </c:pt>
                <c:pt idx="3842">
                  <c:v>#N/A</c:v>
                </c:pt>
                <c:pt idx="3843">
                  <c:v>#N/A</c:v>
                </c:pt>
                <c:pt idx="3844">
                  <c:v>#N/A</c:v>
                </c:pt>
                <c:pt idx="3845">
                  <c:v>#N/A</c:v>
                </c:pt>
                <c:pt idx="3846">
                  <c:v>#N/A</c:v>
                </c:pt>
                <c:pt idx="3847">
                  <c:v>#N/A</c:v>
                </c:pt>
                <c:pt idx="3848">
                  <c:v>#N/A</c:v>
                </c:pt>
                <c:pt idx="3849">
                  <c:v>#N/A</c:v>
                </c:pt>
                <c:pt idx="3850">
                  <c:v>#N/A</c:v>
                </c:pt>
                <c:pt idx="3851">
                  <c:v>#N/A</c:v>
                </c:pt>
                <c:pt idx="3852">
                  <c:v>#N/A</c:v>
                </c:pt>
                <c:pt idx="3853">
                  <c:v>#N/A</c:v>
                </c:pt>
                <c:pt idx="3854">
                  <c:v>#N/A</c:v>
                </c:pt>
                <c:pt idx="3855">
                  <c:v>#N/A</c:v>
                </c:pt>
                <c:pt idx="3856">
                  <c:v>#N/A</c:v>
                </c:pt>
                <c:pt idx="3857">
                  <c:v>#N/A</c:v>
                </c:pt>
                <c:pt idx="3858">
                  <c:v>#N/A</c:v>
                </c:pt>
                <c:pt idx="3859">
                  <c:v>#N/A</c:v>
                </c:pt>
                <c:pt idx="3860">
                  <c:v>#N/A</c:v>
                </c:pt>
                <c:pt idx="3861">
                  <c:v>#N/A</c:v>
                </c:pt>
                <c:pt idx="3862">
                  <c:v>#N/A</c:v>
                </c:pt>
                <c:pt idx="3863">
                  <c:v>#N/A</c:v>
                </c:pt>
                <c:pt idx="3864">
                  <c:v>#N/A</c:v>
                </c:pt>
                <c:pt idx="3865">
                  <c:v>#N/A</c:v>
                </c:pt>
                <c:pt idx="3866">
                  <c:v>#N/A</c:v>
                </c:pt>
                <c:pt idx="3867">
                  <c:v>#N/A</c:v>
                </c:pt>
                <c:pt idx="3868">
                  <c:v>#N/A</c:v>
                </c:pt>
                <c:pt idx="3869">
                  <c:v>#N/A</c:v>
                </c:pt>
                <c:pt idx="3870">
                  <c:v>#N/A</c:v>
                </c:pt>
                <c:pt idx="3871">
                  <c:v>#N/A</c:v>
                </c:pt>
                <c:pt idx="3872">
                  <c:v>#N/A</c:v>
                </c:pt>
                <c:pt idx="3873">
                  <c:v>#N/A</c:v>
                </c:pt>
                <c:pt idx="3874">
                  <c:v>#N/A</c:v>
                </c:pt>
                <c:pt idx="3875">
                  <c:v>#N/A</c:v>
                </c:pt>
                <c:pt idx="3876">
                  <c:v>#N/A</c:v>
                </c:pt>
                <c:pt idx="3877">
                  <c:v>#N/A</c:v>
                </c:pt>
                <c:pt idx="3878">
                  <c:v>#N/A</c:v>
                </c:pt>
                <c:pt idx="3879">
                  <c:v>#N/A</c:v>
                </c:pt>
                <c:pt idx="3880">
                  <c:v>#N/A</c:v>
                </c:pt>
                <c:pt idx="3881">
                  <c:v>#N/A</c:v>
                </c:pt>
                <c:pt idx="3882">
                  <c:v>#N/A</c:v>
                </c:pt>
                <c:pt idx="3883">
                  <c:v>#N/A</c:v>
                </c:pt>
                <c:pt idx="3884">
                  <c:v>#N/A</c:v>
                </c:pt>
                <c:pt idx="3885">
                  <c:v>#N/A</c:v>
                </c:pt>
                <c:pt idx="3886">
                  <c:v>#N/A</c:v>
                </c:pt>
                <c:pt idx="3887">
                  <c:v>#N/A</c:v>
                </c:pt>
                <c:pt idx="3888">
                  <c:v>#N/A</c:v>
                </c:pt>
                <c:pt idx="3889">
                  <c:v>#N/A</c:v>
                </c:pt>
                <c:pt idx="3890">
                  <c:v>#N/A</c:v>
                </c:pt>
                <c:pt idx="3891">
                  <c:v>#N/A</c:v>
                </c:pt>
                <c:pt idx="3892">
                  <c:v>#N/A</c:v>
                </c:pt>
                <c:pt idx="3893">
                  <c:v>#N/A</c:v>
                </c:pt>
                <c:pt idx="3894">
                  <c:v>#N/A</c:v>
                </c:pt>
                <c:pt idx="3895">
                  <c:v>#N/A</c:v>
                </c:pt>
                <c:pt idx="3896">
                  <c:v>#N/A</c:v>
                </c:pt>
                <c:pt idx="3897">
                  <c:v>#N/A</c:v>
                </c:pt>
                <c:pt idx="3898">
                  <c:v>#N/A</c:v>
                </c:pt>
                <c:pt idx="3899">
                  <c:v>#N/A</c:v>
                </c:pt>
                <c:pt idx="3900">
                  <c:v>#N/A</c:v>
                </c:pt>
                <c:pt idx="3901">
                  <c:v>#N/A</c:v>
                </c:pt>
                <c:pt idx="3902">
                  <c:v>#N/A</c:v>
                </c:pt>
                <c:pt idx="3903">
                  <c:v>#N/A</c:v>
                </c:pt>
                <c:pt idx="3904">
                  <c:v>#N/A</c:v>
                </c:pt>
                <c:pt idx="3905">
                  <c:v>#N/A</c:v>
                </c:pt>
                <c:pt idx="3906">
                  <c:v>#N/A</c:v>
                </c:pt>
                <c:pt idx="3907">
                  <c:v>#N/A</c:v>
                </c:pt>
                <c:pt idx="3908">
                  <c:v>#N/A</c:v>
                </c:pt>
                <c:pt idx="3909">
                  <c:v>#N/A</c:v>
                </c:pt>
                <c:pt idx="3910">
                  <c:v>#N/A</c:v>
                </c:pt>
                <c:pt idx="3911">
                  <c:v>#N/A</c:v>
                </c:pt>
                <c:pt idx="3912">
                  <c:v>#N/A</c:v>
                </c:pt>
                <c:pt idx="3913">
                  <c:v>#N/A</c:v>
                </c:pt>
                <c:pt idx="3914">
                  <c:v>#N/A</c:v>
                </c:pt>
                <c:pt idx="3915">
                  <c:v>#N/A</c:v>
                </c:pt>
                <c:pt idx="3916">
                  <c:v>#N/A</c:v>
                </c:pt>
                <c:pt idx="3917">
                  <c:v>#N/A</c:v>
                </c:pt>
                <c:pt idx="3918">
                  <c:v>#N/A</c:v>
                </c:pt>
                <c:pt idx="3919">
                  <c:v>#N/A</c:v>
                </c:pt>
                <c:pt idx="3920">
                  <c:v>#N/A</c:v>
                </c:pt>
                <c:pt idx="3921">
                  <c:v>#N/A</c:v>
                </c:pt>
                <c:pt idx="3922">
                  <c:v>#N/A</c:v>
                </c:pt>
                <c:pt idx="3923">
                  <c:v>#N/A</c:v>
                </c:pt>
                <c:pt idx="3924">
                  <c:v>#N/A</c:v>
                </c:pt>
                <c:pt idx="3925">
                  <c:v>#N/A</c:v>
                </c:pt>
                <c:pt idx="3926">
                  <c:v>#N/A</c:v>
                </c:pt>
                <c:pt idx="3927">
                  <c:v>#N/A</c:v>
                </c:pt>
                <c:pt idx="3928">
                  <c:v>#N/A</c:v>
                </c:pt>
                <c:pt idx="3929">
                  <c:v>#N/A</c:v>
                </c:pt>
                <c:pt idx="3930">
                  <c:v>#N/A</c:v>
                </c:pt>
                <c:pt idx="3931">
                  <c:v>#N/A</c:v>
                </c:pt>
                <c:pt idx="3932">
                  <c:v>#N/A</c:v>
                </c:pt>
                <c:pt idx="3933">
                  <c:v>#N/A</c:v>
                </c:pt>
                <c:pt idx="3934">
                  <c:v>#N/A</c:v>
                </c:pt>
                <c:pt idx="3935">
                  <c:v>#N/A</c:v>
                </c:pt>
                <c:pt idx="3936">
                  <c:v>#N/A</c:v>
                </c:pt>
                <c:pt idx="3937">
                  <c:v>#N/A</c:v>
                </c:pt>
                <c:pt idx="3938">
                  <c:v>#N/A</c:v>
                </c:pt>
                <c:pt idx="3939">
                  <c:v>#N/A</c:v>
                </c:pt>
                <c:pt idx="3940">
                  <c:v>#N/A</c:v>
                </c:pt>
                <c:pt idx="3941">
                  <c:v>#N/A</c:v>
                </c:pt>
                <c:pt idx="3942">
                  <c:v>#N/A</c:v>
                </c:pt>
                <c:pt idx="3943">
                  <c:v>#N/A</c:v>
                </c:pt>
                <c:pt idx="3944">
                  <c:v>#N/A</c:v>
                </c:pt>
                <c:pt idx="3945">
                  <c:v>#N/A</c:v>
                </c:pt>
                <c:pt idx="3946">
                  <c:v>#N/A</c:v>
                </c:pt>
                <c:pt idx="3947">
                  <c:v>#N/A</c:v>
                </c:pt>
                <c:pt idx="3948">
                  <c:v>#N/A</c:v>
                </c:pt>
                <c:pt idx="3949">
                  <c:v>#N/A</c:v>
                </c:pt>
                <c:pt idx="3950">
                  <c:v>#N/A</c:v>
                </c:pt>
                <c:pt idx="3951">
                  <c:v>#N/A</c:v>
                </c:pt>
                <c:pt idx="3952">
                  <c:v>#N/A</c:v>
                </c:pt>
                <c:pt idx="3953">
                  <c:v>#N/A</c:v>
                </c:pt>
                <c:pt idx="3954">
                  <c:v>#N/A</c:v>
                </c:pt>
                <c:pt idx="3955">
                  <c:v>#N/A</c:v>
                </c:pt>
                <c:pt idx="3956">
                  <c:v>#N/A</c:v>
                </c:pt>
                <c:pt idx="3957">
                  <c:v>#N/A</c:v>
                </c:pt>
                <c:pt idx="3958">
                  <c:v>#N/A</c:v>
                </c:pt>
                <c:pt idx="3959">
                  <c:v>#N/A</c:v>
                </c:pt>
                <c:pt idx="3960">
                  <c:v>#N/A</c:v>
                </c:pt>
                <c:pt idx="3961">
                  <c:v>#N/A</c:v>
                </c:pt>
                <c:pt idx="3962">
                  <c:v>#N/A</c:v>
                </c:pt>
                <c:pt idx="3963">
                  <c:v>#N/A</c:v>
                </c:pt>
                <c:pt idx="3964">
                  <c:v>#N/A</c:v>
                </c:pt>
                <c:pt idx="3965">
                  <c:v>#N/A</c:v>
                </c:pt>
                <c:pt idx="3966">
                  <c:v>#N/A</c:v>
                </c:pt>
                <c:pt idx="3967">
                  <c:v>#N/A</c:v>
                </c:pt>
                <c:pt idx="3968">
                  <c:v>#N/A</c:v>
                </c:pt>
                <c:pt idx="3969">
                  <c:v>#N/A</c:v>
                </c:pt>
                <c:pt idx="3970">
                  <c:v>#N/A</c:v>
                </c:pt>
                <c:pt idx="3971">
                  <c:v>#N/A</c:v>
                </c:pt>
                <c:pt idx="3972">
                  <c:v>#N/A</c:v>
                </c:pt>
                <c:pt idx="3973">
                  <c:v>#N/A</c:v>
                </c:pt>
                <c:pt idx="3974">
                  <c:v>#N/A</c:v>
                </c:pt>
                <c:pt idx="3975">
                  <c:v>#N/A</c:v>
                </c:pt>
                <c:pt idx="3976">
                  <c:v>#N/A</c:v>
                </c:pt>
                <c:pt idx="3977">
                  <c:v>#N/A</c:v>
                </c:pt>
                <c:pt idx="3978">
                  <c:v>#N/A</c:v>
                </c:pt>
                <c:pt idx="3979">
                  <c:v>#N/A</c:v>
                </c:pt>
                <c:pt idx="3980">
                  <c:v>#N/A</c:v>
                </c:pt>
                <c:pt idx="3981">
                  <c:v>#N/A</c:v>
                </c:pt>
                <c:pt idx="3982">
                  <c:v>#N/A</c:v>
                </c:pt>
                <c:pt idx="3983">
                  <c:v>#N/A</c:v>
                </c:pt>
                <c:pt idx="3984">
                  <c:v>#N/A</c:v>
                </c:pt>
                <c:pt idx="3985">
                  <c:v>#N/A</c:v>
                </c:pt>
                <c:pt idx="3986">
                  <c:v>#N/A</c:v>
                </c:pt>
                <c:pt idx="3987">
                  <c:v>#N/A</c:v>
                </c:pt>
                <c:pt idx="3988">
                  <c:v>#N/A</c:v>
                </c:pt>
                <c:pt idx="3989">
                  <c:v>#N/A</c:v>
                </c:pt>
                <c:pt idx="3990">
                  <c:v>#N/A</c:v>
                </c:pt>
                <c:pt idx="3991">
                  <c:v>#N/A</c:v>
                </c:pt>
                <c:pt idx="3992">
                  <c:v>#N/A</c:v>
                </c:pt>
                <c:pt idx="3993">
                  <c:v>#N/A</c:v>
                </c:pt>
                <c:pt idx="3994">
                  <c:v>#N/A</c:v>
                </c:pt>
                <c:pt idx="3995">
                  <c:v>#N/A</c:v>
                </c:pt>
                <c:pt idx="3996">
                  <c:v>#N/A</c:v>
                </c:pt>
                <c:pt idx="3997">
                  <c:v>#N/A</c:v>
                </c:pt>
                <c:pt idx="3998">
                  <c:v>#N/A</c:v>
                </c:pt>
                <c:pt idx="3999">
                  <c:v>#N/A</c:v>
                </c:pt>
                <c:pt idx="4000">
                  <c:v>#N/A</c:v>
                </c:pt>
                <c:pt idx="4001">
                  <c:v>#N/A</c:v>
                </c:pt>
                <c:pt idx="4002">
                  <c:v>#N/A</c:v>
                </c:pt>
                <c:pt idx="4003">
                  <c:v>#N/A</c:v>
                </c:pt>
                <c:pt idx="4004">
                  <c:v>#N/A</c:v>
                </c:pt>
                <c:pt idx="4005">
                  <c:v>#N/A</c:v>
                </c:pt>
                <c:pt idx="4006">
                  <c:v>#N/A</c:v>
                </c:pt>
                <c:pt idx="4007">
                  <c:v>#N/A</c:v>
                </c:pt>
                <c:pt idx="4008">
                  <c:v>#N/A</c:v>
                </c:pt>
                <c:pt idx="4009">
                  <c:v>#N/A</c:v>
                </c:pt>
                <c:pt idx="4010">
                  <c:v>#N/A</c:v>
                </c:pt>
                <c:pt idx="4011">
                  <c:v>#N/A</c:v>
                </c:pt>
                <c:pt idx="4012">
                  <c:v>#N/A</c:v>
                </c:pt>
                <c:pt idx="4013">
                  <c:v>#N/A</c:v>
                </c:pt>
                <c:pt idx="4014">
                  <c:v>#N/A</c:v>
                </c:pt>
                <c:pt idx="4015">
                  <c:v>#N/A</c:v>
                </c:pt>
                <c:pt idx="4016">
                  <c:v>#N/A</c:v>
                </c:pt>
                <c:pt idx="4017">
                  <c:v>#N/A</c:v>
                </c:pt>
                <c:pt idx="4018">
                  <c:v>#N/A</c:v>
                </c:pt>
                <c:pt idx="4019">
                  <c:v>#N/A</c:v>
                </c:pt>
                <c:pt idx="4020">
                  <c:v>#N/A</c:v>
                </c:pt>
                <c:pt idx="4021">
                  <c:v>#N/A</c:v>
                </c:pt>
                <c:pt idx="4022">
                  <c:v>#N/A</c:v>
                </c:pt>
                <c:pt idx="4023">
                  <c:v>#N/A</c:v>
                </c:pt>
                <c:pt idx="4024">
                  <c:v>#N/A</c:v>
                </c:pt>
                <c:pt idx="4025">
                  <c:v>#N/A</c:v>
                </c:pt>
                <c:pt idx="4026">
                  <c:v>#N/A</c:v>
                </c:pt>
                <c:pt idx="4027">
                  <c:v>#N/A</c:v>
                </c:pt>
                <c:pt idx="4028">
                  <c:v>#N/A</c:v>
                </c:pt>
                <c:pt idx="4029">
                  <c:v>#N/A</c:v>
                </c:pt>
                <c:pt idx="4030">
                  <c:v>#N/A</c:v>
                </c:pt>
                <c:pt idx="4031">
                  <c:v>#N/A</c:v>
                </c:pt>
                <c:pt idx="4032">
                  <c:v>#N/A</c:v>
                </c:pt>
                <c:pt idx="4033">
                  <c:v>#N/A</c:v>
                </c:pt>
                <c:pt idx="4034">
                  <c:v>#N/A</c:v>
                </c:pt>
                <c:pt idx="4035">
                  <c:v>#N/A</c:v>
                </c:pt>
                <c:pt idx="4036">
                  <c:v>#N/A</c:v>
                </c:pt>
                <c:pt idx="4037">
                  <c:v>#N/A</c:v>
                </c:pt>
                <c:pt idx="4038">
                  <c:v>#N/A</c:v>
                </c:pt>
                <c:pt idx="4039">
                  <c:v>#N/A</c:v>
                </c:pt>
                <c:pt idx="4040">
                  <c:v>#N/A</c:v>
                </c:pt>
                <c:pt idx="4041">
                  <c:v>#N/A</c:v>
                </c:pt>
                <c:pt idx="4042">
                  <c:v>#N/A</c:v>
                </c:pt>
                <c:pt idx="4043">
                  <c:v>#N/A</c:v>
                </c:pt>
                <c:pt idx="4044">
                  <c:v>#N/A</c:v>
                </c:pt>
                <c:pt idx="4045">
                  <c:v>#N/A</c:v>
                </c:pt>
                <c:pt idx="4046">
                  <c:v>#N/A</c:v>
                </c:pt>
                <c:pt idx="4047">
                  <c:v>#N/A</c:v>
                </c:pt>
                <c:pt idx="4048">
                  <c:v>#N/A</c:v>
                </c:pt>
                <c:pt idx="4049">
                  <c:v>#N/A</c:v>
                </c:pt>
                <c:pt idx="4050">
                  <c:v>#N/A</c:v>
                </c:pt>
                <c:pt idx="4051">
                  <c:v>#N/A</c:v>
                </c:pt>
                <c:pt idx="4052">
                  <c:v>#N/A</c:v>
                </c:pt>
                <c:pt idx="4053">
                  <c:v>#N/A</c:v>
                </c:pt>
                <c:pt idx="4054">
                  <c:v>#N/A</c:v>
                </c:pt>
                <c:pt idx="4055">
                  <c:v>#N/A</c:v>
                </c:pt>
                <c:pt idx="4056">
                  <c:v>#N/A</c:v>
                </c:pt>
                <c:pt idx="4057">
                  <c:v>#N/A</c:v>
                </c:pt>
                <c:pt idx="4058">
                  <c:v>#N/A</c:v>
                </c:pt>
                <c:pt idx="4059">
                  <c:v>#N/A</c:v>
                </c:pt>
                <c:pt idx="4060">
                  <c:v>#N/A</c:v>
                </c:pt>
                <c:pt idx="4061">
                  <c:v>#N/A</c:v>
                </c:pt>
                <c:pt idx="4062">
                  <c:v>#N/A</c:v>
                </c:pt>
                <c:pt idx="4063">
                  <c:v>#N/A</c:v>
                </c:pt>
                <c:pt idx="4064">
                  <c:v>#N/A</c:v>
                </c:pt>
                <c:pt idx="4065">
                  <c:v>#N/A</c:v>
                </c:pt>
                <c:pt idx="4066">
                  <c:v>#N/A</c:v>
                </c:pt>
                <c:pt idx="4067">
                  <c:v>#N/A</c:v>
                </c:pt>
                <c:pt idx="4068">
                  <c:v>#N/A</c:v>
                </c:pt>
                <c:pt idx="4069">
                  <c:v>#N/A</c:v>
                </c:pt>
                <c:pt idx="4070">
                  <c:v>#N/A</c:v>
                </c:pt>
                <c:pt idx="4071">
                  <c:v>#N/A</c:v>
                </c:pt>
                <c:pt idx="4072">
                  <c:v>#N/A</c:v>
                </c:pt>
                <c:pt idx="4073">
                  <c:v>#N/A</c:v>
                </c:pt>
                <c:pt idx="4074">
                  <c:v>#N/A</c:v>
                </c:pt>
                <c:pt idx="4075">
                  <c:v>#N/A</c:v>
                </c:pt>
                <c:pt idx="4076">
                  <c:v>#N/A</c:v>
                </c:pt>
                <c:pt idx="4077">
                  <c:v>#N/A</c:v>
                </c:pt>
                <c:pt idx="4078">
                  <c:v>#N/A</c:v>
                </c:pt>
                <c:pt idx="4079">
                  <c:v>#N/A</c:v>
                </c:pt>
                <c:pt idx="4080">
                  <c:v>#N/A</c:v>
                </c:pt>
                <c:pt idx="4081">
                  <c:v>#N/A</c:v>
                </c:pt>
                <c:pt idx="4082">
                  <c:v>#N/A</c:v>
                </c:pt>
                <c:pt idx="4083">
                  <c:v>#N/A</c:v>
                </c:pt>
                <c:pt idx="4084">
                  <c:v>#N/A</c:v>
                </c:pt>
                <c:pt idx="4085">
                  <c:v>#N/A</c:v>
                </c:pt>
                <c:pt idx="4086">
                  <c:v>#N/A</c:v>
                </c:pt>
                <c:pt idx="4087">
                  <c:v>#N/A</c:v>
                </c:pt>
                <c:pt idx="4088">
                  <c:v>#N/A</c:v>
                </c:pt>
                <c:pt idx="4089">
                  <c:v>#N/A</c:v>
                </c:pt>
                <c:pt idx="4090">
                  <c:v>#N/A</c:v>
                </c:pt>
                <c:pt idx="4091">
                  <c:v>#N/A</c:v>
                </c:pt>
                <c:pt idx="4092">
                  <c:v>#N/A</c:v>
                </c:pt>
                <c:pt idx="4093">
                  <c:v>#N/A</c:v>
                </c:pt>
                <c:pt idx="4094">
                  <c:v>#N/A</c:v>
                </c:pt>
                <c:pt idx="4095">
                  <c:v>#N/A</c:v>
                </c:pt>
                <c:pt idx="4096">
                  <c:v>#N/A</c:v>
                </c:pt>
                <c:pt idx="4097">
                  <c:v>#N/A</c:v>
                </c:pt>
                <c:pt idx="4098">
                  <c:v>#N/A</c:v>
                </c:pt>
                <c:pt idx="4099">
                  <c:v>#N/A</c:v>
                </c:pt>
                <c:pt idx="4100">
                  <c:v>#N/A</c:v>
                </c:pt>
                <c:pt idx="4101">
                  <c:v>#N/A</c:v>
                </c:pt>
                <c:pt idx="4102">
                  <c:v>#N/A</c:v>
                </c:pt>
                <c:pt idx="4103">
                  <c:v>#N/A</c:v>
                </c:pt>
                <c:pt idx="4104">
                  <c:v>#N/A</c:v>
                </c:pt>
                <c:pt idx="4105">
                  <c:v>#N/A</c:v>
                </c:pt>
                <c:pt idx="4106">
                  <c:v>#N/A</c:v>
                </c:pt>
                <c:pt idx="4107">
                  <c:v>#N/A</c:v>
                </c:pt>
                <c:pt idx="4108">
                  <c:v>#N/A</c:v>
                </c:pt>
                <c:pt idx="4109">
                  <c:v>#N/A</c:v>
                </c:pt>
                <c:pt idx="4110">
                  <c:v>#N/A</c:v>
                </c:pt>
                <c:pt idx="4111">
                  <c:v>#N/A</c:v>
                </c:pt>
                <c:pt idx="4112">
                  <c:v>#N/A</c:v>
                </c:pt>
                <c:pt idx="4113">
                  <c:v>#N/A</c:v>
                </c:pt>
                <c:pt idx="4114">
                  <c:v>#N/A</c:v>
                </c:pt>
                <c:pt idx="4115">
                  <c:v>#N/A</c:v>
                </c:pt>
                <c:pt idx="4116">
                  <c:v>#N/A</c:v>
                </c:pt>
                <c:pt idx="4117">
                  <c:v>#N/A</c:v>
                </c:pt>
                <c:pt idx="4118">
                  <c:v>#N/A</c:v>
                </c:pt>
                <c:pt idx="4119">
                  <c:v>#N/A</c:v>
                </c:pt>
                <c:pt idx="4120">
                  <c:v>#N/A</c:v>
                </c:pt>
                <c:pt idx="4121">
                  <c:v>#N/A</c:v>
                </c:pt>
                <c:pt idx="4122">
                  <c:v>#N/A</c:v>
                </c:pt>
                <c:pt idx="4123">
                  <c:v>#N/A</c:v>
                </c:pt>
                <c:pt idx="4124">
                  <c:v>#N/A</c:v>
                </c:pt>
                <c:pt idx="4125">
                  <c:v>#N/A</c:v>
                </c:pt>
                <c:pt idx="4126">
                  <c:v>#N/A</c:v>
                </c:pt>
                <c:pt idx="4127">
                  <c:v>#N/A</c:v>
                </c:pt>
                <c:pt idx="4128">
                  <c:v>#N/A</c:v>
                </c:pt>
                <c:pt idx="4129">
                  <c:v>#N/A</c:v>
                </c:pt>
                <c:pt idx="4130">
                  <c:v>#N/A</c:v>
                </c:pt>
                <c:pt idx="4131">
                  <c:v>#N/A</c:v>
                </c:pt>
                <c:pt idx="4132">
                  <c:v>#N/A</c:v>
                </c:pt>
                <c:pt idx="4133">
                  <c:v>#N/A</c:v>
                </c:pt>
                <c:pt idx="4134">
                  <c:v>#N/A</c:v>
                </c:pt>
                <c:pt idx="4135">
                  <c:v>#N/A</c:v>
                </c:pt>
                <c:pt idx="4136">
                  <c:v>#N/A</c:v>
                </c:pt>
                <c:pt idx="4137">
                  <c:v>#N/A</c:v>
                </c:pt>
                <c:pt idx="4138">
                  <c:v>#N/A</c:v>
                </c:pt>
                <c:pt idx="4139">
                  <c:v>#N/A</c:v>
                </c:pt>
                <c:pt idx="4140">
                  <c:v>#N/A</c:v>
                </c:pt>
                <c:pt idx="4141">
                  <c:v>#N/A</c:v>
                </c:pt>
                <c:pt idx="4142">
                  <c:v>#N/A</c:v>
                </c:pt>
                <c:pt idx="4143">
                  <c:v>#N/A</c:v>
                </c:pt>
                <c:pt idx="4144">
                  <c:v>#N/A</c:v>
                </c:pt>
                <c:pt idx="4145">
                  <c:v>#N/A</c:v>
                </c:pt>
                <c:pt idx="4146">
                  <c:v>#N/A</c:v>
                </c:pt>
                <c:pt idx="4147">
                  <c:v>#N/A</c:v>
                </c:pt>
                <c:pt idx="4148">
                  <c:v>#N/A</c:v>
                </c:pt>
                <c:pt idx="4149">
                  <c:v>#N/A</c:v>
                </c:pt>
                <c:pt idx="4150">
                  <c:v>#N/A</c:v>
                </c:pt>
                <c:pt idx="4151">
                  <c:v>#N/A</c:v>
                </c:pt>
                <c:pt idx="4152">
                  <c:v>#N/A</c:v>
                </c:pt>
                <c:pt idx="4153">
                  <c:v>#N/A</c:v>
                </c:pt>
                <c:pt idx="4154">
                  <c:v>#N/A</c:v>
                </c:pt>
                <c:pt idx="4155">
                  <c:v>#N/A</c:v>
                </c:pt>
                <c:pt idx="4156">
                  <c:v>#N/A</c:v>
                </c:pt>
                <c:pt idx="4157">
                  <c:v>#N/A</c:v>
                </c:pt>
                <c:pt idx="4158">
                  <c:v>#N/A</c:v>
                </c:pt>
                <c:pt idx="4159">
                  <c:v>#N/A</c:v>
                </c:pt>
                <c:pt idx="4160">
                  <c:v>#N/A</c:v>
                </c:pt>
                <c:pt idx="4161">
                  <c:v>#N/A</c:v>
                </c:pt>
                <c:pt idx="4162">
                  <c:v>#N/A</c:v>
                </c:pt>
                <c:pt idx="4163">
                  <c:v>#N/A</c:v>
                </c:pt>
                <c:pt idx="4164">
                  <c:v>#N/A</c:v>
                </c:pt>
                <c:pt idx="4165">
                  <c:v>#N/A</c:v>
                </c:pt>
                <c:pt idx="4166">
                  <c:v>#N/A</c:v>
                </c:pt>
                <c:pt idx="4167">
                  <c:v>#N/A</c:v>
                </c:pt>
                <c:pt idx="4168">
                  <c:v>#N/A</c:v>
                </c:pt>
                <c:pt idx="4169">
                  <c:v>#N/A</c:v>
                </c:pt>
                <c:pt idx="4170">
                  <c:v>#N/A</c:v>
                </c:pt>
                <c:pt idx="4171">
                  <c:v>#N/A</c:v>
                </c:pt>
                <c:pt idx="4172">
                  <c:v>#N/A</c:v>
                </c:pt>
                <c:pt idx="4173">
                  <c:v>#N/A</c:v>
                </c:pt>
                <c:pt idx="4174">
                  <c:v>#N/A</c:v>
                </c:pt>
                <c:pt idx="4175">
                  <c:v>#N/A</c:v>
                </c:pt>
                <c:pt idx="4176">
                  <c:v>#N/A</c:v>
                </c:pt>
                <c:pt idx="4177">
                  <c:v>#N/A</c:v>
                </c:pt>
                <c:pt idx="4178">
                  <c:v>#N/A</c:v>
                </c:pt>
                <c:pt idx="4179">
                  <c:v>#N/A</c:v>
                </c:pt>
                <c:pt idx="4180">
                  <c:v>#N/A</c:v>
                </c:pt>
                <c:pt idx="4181">
                  <c:v>#N/A</c:v>
                </c:pt>
                <c:pt idx="4182">
                  <c:v>#N/A</c:v>
                </c:pt>
                <c:pt idx="4183">
                  <c:v>#N/A</c:v>
                </c:pt>
                <c:pt idx="4184">
                  <c:v>#N/A</c:v>
                </c:pt>
                <c:pt idx="4185">
                  <c:v>#N/A</c:v>
                </c:pt>
                <c:pt idx="4186">
                  <c:v>#N/A</c:v>
                </c:pt>
                <c:pt idx="4187">
                  <c:v>#N/A</c:v>
                </c:pt>
                <c:pt idx="4188">
                  <c:v>#N/A</c:v>
                </c:pt>
                <c:pt idx="4189">
                  <c:v>#N/A</c:v>
                </c:pt>
                <c:pt idx="4190">
                  <c:v>#N/A</c:v>
                </c:pt>
                <c:pt idx="4191">
                  <c:v>#N/A</c:v>
                </c:pt>
                <c:pt idx="4192">
                  <c:v>#N/A</c:v>
                </c:pt>
                <c:pt idx="4193">
                  <c:v>#N/A</c:v>
                </c:pt>
                <c:pt idx="4194">
                  <c:v>#N/A</c:v>
                </c:pt>
                <c:pt idx="4195">
                  <c:v>#N/A</c:v>
                </c:pt>
                <c:pt idx="4196">
                  <c:v>#N/A</c:v>
                </c:pt>
                <c:pt idx="4197">
                  <c:v>#N/A</c:v>
                </c:pt>
                <c:pt idx="4198">
                  <c:v>#N/A</c:v>
                </c:pt>
                <c:pt idx="4199">
                  <c:v>#N/A</c:v>
                </c:pt>
                <c:pt idx="4200">
                  <c:v>#N/A</c:v>
                </c:pt>
                <c:pt idx="4201">
                  <c:v>#N/A</c:v>
                </c:pt>
                <c:pt idx="4202">
                  <c:v>#N/A</c:v>
                </c:pt>
                <c:pt idx="4203">
                  <c:v>#N/A</c:v>
                </c:pt>
                <c:pt idx="4204">
                  <c:v>#N/A</c:v>
                </c:pt>
                <c:pt idx="4205">
                  <c:v>#N/A</c:v>
                </c:pt>
                <c:pt idx="4206">
                  <c:v>#N/A</c:v>
                </c:pt>
                <c:pt idx="4207">
                  <c:v>#N/A</c:v>
                </c:pt>
                <c:pt idx="4208">
                  <c:v>#N/A</c:v>
                </c:pt>
                <c:pt idx="4209">
                  <c:v>#N/A</c:v>
                </c:pt>
                <c:pt idx="4210">
                  <c:v>#N/A</c:v>
                </c:pt>
                <c:pt idx="4211">
                  <c:v>#N/A</c:v>
                </c:pt>
                <c:pt idx="4212">
                  <c:v>#N/A</c:v>
                </c:pt>
                <c:pt idx="4213">
                  <c:v>#N/A</c:v>
                </c:pt>
                <c:pt idx="4214">
                  <c:v>#N/A</c:v>
                </c:pt>
                <c:pt idx="4215">
                  <c:v>#N/A</c:v>
                </c:pt>
                <c:pt idx="4216">
                  <c:v>#N/A</c:v>
                </c:pt>
                <c:pt idx="4217">
                  <c:v>#N/A</c:v>
                </c:pt>
                <c:pt idx="4218">
                  <c:v>#N/A</c:v>
                </c:pt>
                <c:pt idx="4219">
                  <c:v>#N/A</c:v>
                </c:pt>
                <c:pt idx="4220">
                  <c:v>#N/A</c:v>
                </c:pt>
                <c:pt idx="4221">
                  <c:v>#N/A</c:v>
                </c:pt>
                <c:pt idx="4222">
                  <c:v>#N/A</c:v>
                </c:pt>
                <c:pt idx="4223">
                  <c:v>#N/A</c:v>
                </c:pt>
                <c:pt idx="4224">
                  <c:v>#N/A</c:v>
                </c:pt>
                <c:pt idx="4225">
                  <c:v>#N/A</c:v>
                </c:pt>
                <c:pt idx="4226">
                  <c:v>#N/A</c:v>
                </c:pt>
                <c:pt idx="4227">
                  <c:v>#N/A</c:v>
                </c:pt>
                <c:pt idx="4228">
                  <c:v>#N/A</c:v>
                </c:pt>
                <c:pt idx="4229">
                  <c:v>#N/A</c:v>
                </c:pt>
                <c:pt idx="4230">
                  <c:v>#N/A</c:v>
                </c:pt>
                <c:pt idx="4231">
                  <c:v>#N/A</c:v>
                </c:pt>
                <c:pt idx="4232">
                  <c:v>#N/A</c:v>
                </c:pt>
                <c:pt idx="4233">
                  <c:v>#N/A</c:v>
                </c:pt>
                <c:pt idx="4234">
                  <c:v>#N/A</c:v>
                </c:pt>
                <c:pt idx="4235">
                  <c:v>#N/A</c:v>
                </c:pt>
                <c:pt idx="4236">
                  <c:v>#N/A</c:v>
                </c:pt>
                <c:pt idx="4237">
                  <c:v>#N/A</c:v>
                </c:pt>
                <c:pt idx="4238">
                  <c:v>#N/A</c:v>
                </c:pt>
                <c:pt idx="4239">
                  <c:v>#N/A</c:v>
                </c:pt>
                <c:pt idx="4240">
                  <c:v>#N/A</c:v>
                </c:pt>
                <c:pt idx="4241">
                  <c:v>#N/A</c:v>
                </c:pt>
                <c:pt idx="4242">
                  <c:v>#N/A</c:v>
                </c:pt>
                <c:pt idx="4243">
                  <c:v>#N/A</c:v>
                </c:pt>
                <c:pt idx="4244">
                  <c:v>#N/A</c:v>
                </c:pt>
                <c:pt idx="4245">
                  <c:v>#N/A</c:v>
                </c:pt>
                <c:pt idx="4246">
                  <c:v>#N/A</c:v>
                </c:pt>
                <c:pt idx="4247">
                  <c:v>#N/A</c:v>
                </c:pt>
                <c:pt idx="4248">
                  <c:v>#N/A</c:v>
                </c:pt>
                <c:pt idx="4249">
                  <c:v>#N/A</c:v>
                </c:pt>
                <c:pt idx="4250">
                  <c:v>#N/A</c:v>
                </c:pt>
                <c:pt idx="4251">
                  <c:v>#N/A</c:v>
                </c:pt>
                <c:pt idx="4252">
                  <c:v>#N/A</c:v>
                </c:pt>
                <c:pt idx="4253">
                  <c:v>#N/A</c:v>
                </c:pt>
                <c:pt idx="4254">
                  <c:v>#N/A</c:v>
                </c:pt>
                <c:pt idx="4255">
                  <c:v>#N/A</c:v>
                </c:pt>
                <c:pt idx="4256">
                  <c:v>#N/A</c:v>
                </c:pt>
                <c:pt idx="4257">
                  <c:v>#N/A</c:v>
                </c:pt>
                <c:pt idx="4258">
                  <c:v>#N/A</c:v>
                </c:pt>
                <c:pt idx="4259">
                  <c:v>#N/A</c:v>
                </c:pt>
                <c:pt idx="4260">
                  <c:v>#N/A</c:v>
                </c:pt>
                <c:pt idx="4261">
                  <c:v>#N/A</c:v>
                </c:pt>
                <c:pt idx="4262">
                  <c:v>#N/A</c:v>
                </c:pt>
                <c:pt idx="4263">
                  <c:v>#N/A</c:v>
                </c:pt>
                <c:pt idx="4264">
                  <c:v>#N/A</c:v>
                </c:pt>
                <c:pt idx="4265">
                  <c:v>#N/A</c:v>
                </c:pt>
                <c:pt idx="4266">
                  <c:v>#N/A</c:v>
                </c:pt>
                <c:pt idx="4267">
                  <c:v>#N/A</c:v>
                </c:pt>
                <c:pt idx="4268">
                  <c:v>#N/A</c:v>
                </c:pt>
                <c:pt idx="4269">
                  <c:v>#N/A</c:v>
                </c:pt>
                <c:pt idx="4270">
                  <c:v>#N/A</c:v>
                </c:pt>
                <c:pt idx="4271">
                  <c:v>#N/A</c:v>
                </c:pt>
                <c:pt idx="4272">
                  <c:v>#N/A</c:v>
                </c:pt>
                <c:pt idx="4273">
                  <c:v>#N/A</c:v>
                </c:pt>
                <c:pt idx="4274">
                  <c:v>#N/A</c:v>
                </c:pt>
                <c:pt idx="4275">
                  <c:v>#N/A</c:v>
                </c:pt>
                <c:pt idx="4276">
                  <c:v>#N/A</c:v>
                </c:pt>
                <c:pt idx="4277">
                  <c:v>#N/A</c:v>
                </c:pt>
                <c:pt idx="4278">
                  <c:v>#N/A</c:v>
                </c:pt>
                <c:pt idx="4279">
                  <c:v>#N/A</c:v>
                </c:pt>
                <c:pt idx="4280">
                  <c:v>#N/A</c:v>
                </c:pt>
                <c:pt idx="4281">
                  <c:v>#N/A</c:v>
                </c:pt>
                <c:pt idx="4282">
                  <c:v>#N/A</c:v>
                </c:pt>
                <c:pt idx="4283">
                  <c:v>#N/A</c:v>
                </c:pt>
                <c:pt idx="4284">
                  <c:v>#N/A</c:v>
                </c:pt>
                <c:pt idx="4285">
                  <c:v>#N/A</c:v>
                </c:pt>
                <c:pt idx="4286">
                  <c:v>#N/A</c:v>
                </c:pt>
                <c:pt idx="4287">
                  <c:v>#N/A</c:v>
                </c:pt>
                <c:pt idx="4288">
                  <c:v>#N/A</c:v>
                </c:pt>
                <c:pt idx="4289">
                  <c:v>#N/A</c:v>
                </c:pt>
                <c:pt idx="4290">
                  <c:v>#N/A</c:v>
                </c:pt>
                <c:pt idx="4291">
                  <c:v>#N/A</c:v>
                </c:pt>
                <c:pt idx="4292">
                  <c:v>#N/A</c:v>
                </c:pt>
                <c:pt idx="4293">
                  <c:v>#N/A</c:v>
                </c:pt>
                <c:pt idx="4294">
                  <c:v>#N/A</c:v>
                </c:pt>
                <c:pt idx="4295">
                  <c:v>#N/A</c:v>
                </c:pt>
                <c:pt idx="4296">
                  <c:v>#N/A</c:v>
                </c:pt>
                <c:pt idx="4297">
                  <c:v>#N/A</c:v>
                </c:pt>
                <c:pt idx="4298">
                  <c:v>#N/A</c:v>
                </c:pt>
                <c:pt idx="4299">
                  <c:v>#N/A</c:v>
                </c:pt>
                <c:pt idx="4300">
                  <c:v>#N/A</c:v>
                </c:pt>
                <c:pt idx="4301">
                  <c:v>#N/A</c:v>
                </c:pt>
                <c:pt idx="4302">
                  <c:v>#N/A</c:v>
                </c:pt>
                <c:pt idx="4303">
                  <c:v>#N/A</c:v>
                </c:pt>
                <c:pt idx="4304">
                  <c:v>#N/A</c:v>
                </c:pt>
                <c:pt idx="4305">
                  <c:v>#N/A</c:v>
                </c:pt>
                <c:pt idx="4306">
                  <c:v>#N/A</c:v>
                </c:pt>
                <c:pt idx="4307">
                  <c:v>#N/A</c:v>
                </c:pt>
                <c:pt idx="4308">
                  <c:v>#N/A</c:v>
                </c:pt>
                <c:pt idx="4309">
                  <c:v>#N/A</c:v>
                </c:pt>
                <c:pt idx="4310">
                  <c:v>#N/A</c:v>
                </c:pt>
                <c:pt idx="4311">
                  <c:v>#N/A</c:v>
                </c:pt>
                <c:pt idx="4312">
                  <c:v>#N/A</c:v>
                </c:pt>
                <c:pt idx="4313">
                  <c:v>#N/A</c:v>
                </c:pt>
                <c:pt idx="4314">
                  <c:v>#N/A</c:v>
                </c:pt>
                <c:pt idx="4315">
                  <c:v>#N/A</c:v>
                </c:pt>
                <c:pt idx="4316">
                  <c:v>#N/A</c:v>
                </c:pt>
                <c:pt idx="4317">
                  <c:v>#N/A</c:v>
                </c:pt>
                <c:pt idx="4318">
                  <c:v>#N/A</c:v>
                </c:pt>
                <c:pt idx="4319">
                  <c:v>#N/A</c:v>
                </c:pt>
                <c:pt idx="4320">
                  <c:v>#N/A</c:v>
                </c:pt>
                <c:pt idx="4321">
                  <c:v>#N/A</c:v>
                </c:pt>
                <c:pt idx="4322">
                  <c:v>#N/A</c:v>
                </c:pt>
                <c:pt idx="4323">
                  <c:v>#N/A</c:v>
                </c:pt>
                <c:pt idx="4324">
                  <c:v>#N/A</c:v>
                </c:pt>
                <c:pt idx="4325">
                  <c:v>#N/A</c:v>
                </c:pt>
                <c:pt idx="4326">
                  <c:v>#N/A</c:v>
                </c:pt>
                <c:pt idx="4327">
                  <c:v>#N/A</c:v>
                </c:pt>
                <c:pt idx="4328">
                  <c:v>#N/A</c:v>
                </c:pt>
                <c:pt idx="4329">
                  <c:v>#N/A</c:v>
                </c:pt>
                <c:pt idx="4330">
                  <c:v>#N/A</c:v>
                </c:pt>
                <c:pt idx="4331">
                  <c:v>#N/A</c:v>
                </c:pt>
                <c:pt idx="4332">
                  <c:v>#N/A</c:v>
                </c:pt>
                <c:pt idx="4333">
                  <c:v>#N/A</c:v>
                </c:pt>
                <c:pt idx="4334">
                  <c:v>#N/A</c:v>
                </c:pt>
                <c:pt idx="4335">
                  <c:v>#N/A</c:v>
                </c:pt>
                <c:pt idx="4336">
                  <c:v>#N/A</c:v>
                </c:pt>
                <c:pt idx="4337">
                  <c:v>#N/A</c:v>
                </c:pt>
                <c:pt idx="4338">
                  <c:v>#N/A</c:v>
                </c:pt>
                <c:pt idx="4339">
                  <c:v>#N/A</c:v>
                </c:pt>
                <c:pt idx="4340">
                  <c:v>#N/A</c:v>
                </c:pt>
                <c:pt idx="4341">
                  <c:v>#N/A</c:v>
                </c:pt>
                <c:pt idx="4342">
                  <c:v>#N/A</c:v>
                </c:pt>
                <c:pt idx="4343">
                  <c:v>#N/A</c:v>
                </c:pt>
                <c:pt idx="4344">
                  <c:v>#N/A</c:v>
                </c:pt>
                <c:pt idx="4345">
                  <c:v>#N/A</c:v>
                </c:pt>
                <c:pt idx="4346">
                  <c:v>#N/A</c:v>
                </c:pt>
                <c:pt idx="4347">
                  <c:v>#N/A</c:v>
                </c:pt>
                <c:pt idx="4348">
                  <c:v>#N/A</c:v>
                </c:pt>
                <c:pt idx="4349">
                  <c:v>#N/A</c:v>
                </c:pt>
                <c:pt idx="4350">
                  <c:v>#N/A</c:v>
                </c:pt>
                <c:pt idx="4351">
                  <c:v>#N/A</c:v>
                </c:pt>
                <c:pt idx="4352">
                  <c:v>#N/A</c:v>
                </c:pt>
                <c:pt idx="4353">
                  <c:v>#N/A</c:v>
                </c:pt>
                <c:pt idx="4354">
                  <c:v>#N/A</c:v>
                </c:pt>
                <c:pt idx="4355">
                  <c:v>#N/A</c:v>
                </c:pt>
                <c:pt idx="4356">
                  <c:v>#N/A</c:v>
                </c:pt>
                <c:pt idx="4357">
                  <c:v>#N/A</c:v>
                </c:pt>
                <c:pt idx="4358">
                  <c:v>#N/A</c:v>
                </c:pt>
                <c:pt idx="4359">
                  <c:v>#N/A</c:v>
                </c:pt>
                <c:pt idx="4360">
                  <c:v>#N/A</c:v>
                </c:pt>
                <c:pt idx="4361">
                  <c:v>#N/A</c:v>
                </c:pt>
                <c:pt idx="4362">
                  <c:v>#N/A</c:v>
                </c:pt>
                <c:pt idx="4363">
                  <c:v>#N/A</c:v>
                </c:pt>
                <c:pt idx="4364">
                  <c:v>#N/A</c:v>
                </c:pt>
                <c:pt idx="4365">
                  <c:v>#N/A</c:v>
                </c:pt>
                <c:pt idx="4366">
                  <c:v>#N/A</c:v>
                </c:pt>
                <c:pt idx="4367">
                  <c:v>#N/A</c:v>
                </c:pt>
                <c:pt idx="4368">
                  <c:v>#N/A</c:v>
                </c:pt>
                <c:pt idx="4369">
                  <c:v>#N/A</c:v>
                </c:pt>
                <c:pt idx="4370">
                  <c:v>#N/A</c:v>
                </c:pt>
                <c:pt idx="4371">
                  <c:v>#N/A</c:v>
                </c:pt>
                <c:pt idx="4372">
                  <c:v>#N/A</c:v>
                </c:pt>
                <c:pt idx="4373">
                  <c:v>#N/A</c:v>
                </c:pt>
                <c:pt idx="4374">
                  <c:v>#N/A</c:v>
                </c:pt>
                <c:pt idx="4375">
                  <c:v>#N/A</c:v>
                </c:pt>
                <c:pt idx="4376">
                  <c:v>#N/A</c:v>
                </c:pt>
                <c:pt idx="4377">
                  <c:v>#N/A</c:v>
                </c:pt>
                <c:pt idx="4378">
                  <c:v>#N/A</c:v>
                </c:pt>
                <c:pt idx="4379">
                  <c:v>#N/A</c:v>
                </c:pt>
                <c:pt idx="4380">
                  <c:v>#N/A</c:v>
                </c:pt>
                <c:pt idx="4381">
                  <c:v>#N/A</c:v>
                </c:pt>
                <c:pt idx="4382">
                  <c:v>#N/A</c:v>
                </c:pt>
                <c:pt idx="4383">
                  <c:v>#N/A</c:v>
                </c:pt>
                <c:pt idx="4384">
                  <c:v>#N/A</c:v>
                </c:pt>
                <c:pt idx="4385">
                  <c:v>#N/A</c:v>
                </c:pt>
                <c:pt idx="4386">
                  <c:v>#N/A</c:v>
                </c:pt>
                <c:pt idx="4387">
                  <c:v>#N/A</c:v>
                </c:pt>
                <c:pt idx="4388">
                  <c:v>#N/A</c:v>
                </c:pt>
                <c:pt idx="4389">
                  <c:v>#N/A</c:v>
                </c:pt>
                <c:pt idx="4390">
                  <c:v>#N/A</c:v>
                </c:pt>
                <c:pt idx="4391">
                  <c:v>#N/A</c:v>
                </c:pt>
                <c:pt idx="4392">
                  <c:v>#N/A</c:v>
                </c:pt>
                <c:pt idx="4393">
                  <c:v>#N/A</c:v>
                </c:pt>
                <c:pt idx="4394">
                  <c:v>#N/A</c:v>
                </c:pt>
                <c:pt idx="4395">
                  <c:v>#N/A</c:v>
                </c:pt>
                <c:pt idx="4396">
                  <c:v>#N/A</c:v>
                </c:pt>
                <c:pt idx="4397">
                  <c:v>#N/A</c:v>
                </c:pt>
                <c:pt idx="4398">
                  <c:v>#N/A</c:v>
                </c:pt>
                <c:pt idx="4399">
                  <c:v>#N/A</c:v>
                </c:pt>
                <c:pt idx="4400">
                  <c:v>#N/A</c:v>
                </c:pt>
                <c:pt idx="4401">
                  <c:v>#N/A</c:v>
                </c:pt>
                <c:pt idx="4402">
                  <c:v>#N/A</c:v>
                </c:pt>
                <c:pt idx="4403">
                  <c:v>#N/A</c:v>
                </c:pt>
                <c:pt idx="4404">
                  <c:v>#N/A</c:v>
                </c:pt>
                <c:pt idx="4405">
                  <c:v>#N/A</c:v>
                </c:pt>
                <c:pt idx="4406">
                  <c:v>#N/A</c:v>
                </c:pt>
                <c:pt idx="4407">
                  <c:v>#N/A</c:v>
                </c:pt>
                <c:pt idx="4408">
                  <c:v>#N/A</c:v>
                </c:pt>
                <c:pt idx="4409">
                  <c:v>#N/A</c:v>
                </c:pt>
                <c:pt idx="4410">
                  <c:v>#N/A</c:v>
                </c:pt>
                <c:pt idx="4411">
                  <c:v>#N/A</c:v>
                </c:pt>
                <c:pt idx="4412">
                  <c:v>#N/A</c:v>
                </c:pt>
                <c:pt idx="4413">
                  <c:v>#N/A</c:v>
                </c:pt>
                <c:pt idx="4414">
                  <c:v>#N/A</c:v>
                </c:pt>
                <c:pt idx="4415">
                  <c:v>#N/A</c:v>
                </c:pt>
                <c:pt idx="4416">
                  <c:v>#N/A</c:v>
                </c:pt>
                <c:pt idx="4417">
                  <c:v>#N/A</c:v>
                </c:pt>
                <c:pt idx="4418">
                  <c:v>#N/A</c:v>
                </c:pt>
                <c:pt idx="4419">
                  <c:v>#N/A</c:v>
                </c:pt>
                <c:pt idx="4420">
                  <c:v>#N/A</c:v>
                </c:pt>
                <c:pt idx="4421">
                  <c:v>#N/A</c:v>
                </c:pt>
                <c:pt idx="4422">
                  <c:v>#N/A</c:v>
                </c:pt>
                <c:pt idx="4423">
                  <c:v>#N/A</c:v>
                </c:pt>
                <c:pt idx="4424">
                  <c:v>#N/A</c:v>
                </c:pt>
                <c:pt idx="4425">
                  <c:v>#N/A</c:v>
                </c:pt>
                <c:pt idx="4426">
                  <c:v>#N/A</c:v>
                </c:pt>
                <c:pt idx="4427">
                  <c:v>#N/A</c:v>
                </c:pt>
                <c:pt idx="4428">
                  <c:v>#N/A</c:v>
                </c:pt>
                <c:pt idx="4429">
                  <c:v>#N/A</c:v>
                </c:pt>
                <c:pt idx="4430">
                  <c:v>#N/A</c:v>
                </c:pt>
                <c:pt idx="4431">
                  <c:v>#N/A</c:v>
                </c:pt>
                <c:pt idx="4432">
                  <c:v>#N/A</c:v>
                </c:pt>
                <c:pt idx="4433">
                  <c:v>#N/A</c:v>
                </c:pt>
                <c:pt idx="4434">
                  <c:v>#N/A</c:v>
                </c:pt>
                <c:pt idx="4435">
                  <c:v>#N/A</c:v>
                </c:pt>
                <c:pt idx="4436">
                  <c:v>#N/A</c:v>
                </c:pt>
                <c:pt idx="4437">
                  <c:v>#N/A</c:v>
                </c:pt>
                <c:pt idx="4438">
                  <c:v>#N/A</c:v>
                </c:pt>
                <c:pt idx="4439">
                  <c:v>#N/A</c:v>
                </c:pt>
                <c:pt idx="4440">
                  <c:v>#N/A</c:v>
                </c:pt>
                <c:pt idx="4441">
                  <c:v>#N/A</c:v>
                </c:pt>
                <c:pt idx="4442">
                  <c:v>#N/A</c:v>
                </c:pt>
                <c:pt idx="4443">
                  <c:v>#N/A</c:v>
                </c:pt>
                <c:pt idx="4444">
                  <c:v>#N/A</c:v>
                </c:pt>
                <c:pt idx="4445">
                  <c:v>#N/A</c:v>
                </c:pt>
                <c:pt idx="4446">
                  <c:v>#N/A</c:v>
                </c:pt>
                <c:pt idx="4447">
                  <c:v>#N/A</c:v>
                </c:pt>
                <c:pt idx="4448">
                  <c:v>#N/A</c:v>
                </c:pt>
                <c:pt idx="4449">
                  <c:v>#N/A</c:v>
                </c:pt>
                <c:pt idx="4450">
                  <c:v>#N/A</c:v>
                </c:pt>
                <c:pt idx="4451">
                  <c:v>#N/A</c:v>
                </c:pt>
                <c:pt idx="4452">
                  <c:v>#N/A</c:v>
                </c:pt>
                <c:pt idx="4453">
                  <c:v>#N/A</c:v>
                </c:pt>
                <c:pt idx="4454">
                  <c:v>#N/A</c:v>
                </c:pt>
                <c:pt idx="4455">
                  <c:v>#N/A</c:v>
                </c:pt>
                <c:pt idx="4456">
                  <c:v>#N/A</c:v>
                </c:pt>
                <c:pt idx="4457">
                  <c:v>#N/A</c:v>
                </c:pt>
                <c:pt idx="4458">
                  <c:v>#N/A</c:v>
                </c:pt>
                <c:pt idx="4459">
                  <c:v>#N/A</c:v>
                </c:pt>
                <c:pt idx="4460">
                  <c:v>#N/A</c:v>
                </c:pt>
                <c:pt idx="4461">
                  <c:v>#N/A</c:v>
                </c:pt>
                <c:pt idx="4462">
                  <c:v>#N/A</c:v>
                </c:pt>
                <c:pt idx="4463">
                  <c:v>#N/A</c:v>
                </c:pt>
                <c:pt idx="4464">
                  <c:v>#N/A</c:v>
                </c:pt>
                <c:pt idx="4465">
                  <c:v>#N/A</c:v>
                </c:pt>
                <c:pt idx="4466">
                  <c:v>#N/A</c:v>
                </c:pt>
                <c:pt idx="4467">
                  <c:v>#N/A</c:v>
                </c:pt>
                <c:pt idx="4468">
                  <c:v>#N/A</c:v>
                </c:pt>
                <c:pt idx="4469">
                  <c:v>#N/A</c:v>
                </c:pt>
                <c:pt idx="4470">
                  <c:v>#N/A</c:v>
                </c:pt>
                <c:pt idx="4471">
                  <c:v>#N/A</c:v>
                </c:pt>
                <c:pt idx="4472">
                  <c:v>#N/A</c:v>
                </c:pt>
                <c:pt idx="4473">
                  <c:v>#N/A</c:v>
                </c:pt>
                <c:pt idx="4474">
                  <c:v>#N/A</c:v>
                </c:pt>
                <c:pt idx="4475">
                  <c:v>#N/A</c:v>
                </c:pt>
                <c:pt idx="4476">
                  <c:v>#N/A</c:v>
                </c:pt>
                <c:pt idx="4477">
                  <c:v>#N/A</c:v>
                </c:pt>
                <c:pt idx="4478">
                  <c:v>#N/A</c:v>
                </c:pt>
                <c:pt idx="4479">
                  <c:v>#N/A</c:v>
                </c:pt>
                <c:pt idx="4480">
                  <c:v>#N/A</c:v>
                </c:pt>
                <c:pt idx="4481">
                  <c:v>#N/A</c:v>
                </c:pt>
                <c:pt idx="4482">
                  <c:v>#N/A</c:v>
                </c:pt>
                <c:pt idx="4483">
                  <c:v>#N/A</c:v>
                </c:pt>
                <c:pt idx="4484">
                  <c:v>#N/A</c:v>
                </c:pt>
                <c:pt idx="4485">
                  <c:v>#N/A</c:v>
                </c:pt>
                <c:pt idx="4486">
                  <c:v>#N/A</c:v>
                </c:pt>
                <c:pt idx="4487">
                  <c:v>#N/A</c:v>
                </c:pt>
                <c:pt idx="4488">
                  <c:v>#N/A</c:v>
                </c:pt>
                <c:pt idx="4489">
                  <c:v>#N/A</c:v>
                </c:pt>
                <c:pt idx="4490">
                  <c:v>#N/A</c:v>
                </c:pt>
                <c:pt idx="4491">
                  <c:v>#N/A</c:v>
                </c:pt>
                <c:pt idx="4492">
                  <c:v>#N/A</c:v>
                </c:pt>
                <c:pt idx="4493">
                  <c:v>#N/A</c:v>
                </c:pt>
                <c:pt idx="4494">
                  <c:v>#N/A</c:v>
                </c:pt>
                <c:pt idx="4495">
                  <c:v>#N/A</c:v>
                </c:pt>
                <c:pt idx="4496">
                  <c:v>#N/A</c:v>
                </c:pt>
                <c:pt idx="4497">
                  <c:v>#N/A</c:v>
                </c:pt>
                <c:pt idx="4498">
                  <c:v>#N/A</c:v>
                </c:pt>
                <c:pt idx="4499">
                  <c:v>#N/A</c:v>
                </c:pt>
                <c:pt idx="4500">
                  <c:v>#N/A</c:v>
                </c:pt>
                <c:pt idx="4501">
                  <c:v>#N/A</c:v>
                </c:pt>
                <c:pt idx="4502">
                  <c:v>#N/A</c:v>
                </c:pt>
                <c:pt idx="4503">
                  <c:v>#N/A</c:v>
                </c:pt>
                <c:pt idx="4504">
                  <c:v>#N/A</c:v>
                </c:pt>
                <c:pt idx="4505">
                  <c:v>#N/A</c:v>
                </c:pt>
                <c:pt idx="4506">
                  <c:v>#N/A</c:v>
                </c:pt>
                <c:pt idx="4507">
                  <c:v>#N/A</c:v>
                </c:pt>
                <c:pt idx="4508">
                  <c:v>#N/A</c:v>
                </c:pt>
                <c:pt idx="4509">
                  <c:v>#N/A</c:v>
                </c:pt>
                <c:pt idx="4510">
                  <c:v>#N/A</c:v>
                </c:pt>
                <c:pt idx="4511">
                  <c:v>#N/A</c:v>
                </c:pt>
                <c:pt idx="4512">
                  <c:v>#N/A</c:v>
                </c:pt>
                <c:pt idx="4513">
                  <c:v>#N/A</c:v>
                </c:pt>
                <c:pt idx="4514">
                  <c:v>#N/A</c:v>
                </c:pt>
                <c:pt idx="4515">
                  <c:v>#N/A</c:v>
                </c:pt>
                <c:pt idx="4516">
                  <c:v>#N/A</c:v>
                </c:pt>
                <c:pt idx="4517">
                  <c:v>#N/A</c:v>
                </c:pt>
                <c:pt idx="4518">
                  <c:v>#N/A</c:v>
                </c:pt>
                <c:pt idx="4519">
                  <c:v>#N/A</c:v>
                </c:pt>
                <c:pt idx="4520">
                  <c:v>#N/A</c:v>
                </c:pt>
                <c:pt idx="4521">
                  <c:v>#N/A</c:v>
                </c:pt>
                <c:pt idx="4522">
                  <c:v>#N/A</c:v>
                </c:pt>
                <c:pt idx="4523">
                  <c:v>#N/A</c:v>
                </c:pt>
                <c:pt idx="4524">
                  <c:v>#N/A</c:v>
                </c:pt>
                <c:pt idx="4525">
                  <c:v>#N/A</c:v>
                </c:pt>
                <c:pt idx="4526">
                  <c:v>#N/A</c:v>
                </c:pt>
                <c:pt idx="4527">
                  <c:v>#N/A</c:v>
                </c:pt>
                <c:pt idx="4528">
                  <c:v>#N/A</c:v>
                </c:pt>
                <c:pt idx="4529">
                  <c:v>#N/A</c:v>
                </c:pt>
                <c:pt idx="4530">
                  <c:v>#N/A</c:v>
                </c:pt>
                <c:pt idx="4531">
                  <c:v>#N/A</c:v>
                </c:pt>
                <c:pt idx="4532">
                  <c:v>#N/A</c:v>
                </c:pt>
                <c:pt idx="4533">
                  <c:v>#N/A</c:v>
                </c:pt>
                <c:pt idx="4534">
                  <c:v>#N/A</c:v>
                </c:pt>
                <c:pt idx="4535">
                  <c:v>#N/A</c:v>
                </c:pt>
                <c:pt idx="4536">
                  <c:v>#N/A</c:v>
                </c:pt>
                <c:pt idx="4537">
                  <c:v>#N/A</c:v>
                </c:pt>
                <c:pt idx="4538">
                  <c:v>#N/A</c:v>
                </c:pt>
                <c:pt idx="4539">
                  <c:v>#N/A</c:v>
                </c:pt>
                <c:pt idx="4540">
                  <c:v>#N/A</c:v>
                </c:pt>
                <c:pt idx="4541">
                  <c:v>#N/A</c:v>
                </c:pt>
                <c:pt idx="4542">
                  <c:v>#N/A</c:v>
                </c:pt>
                <c:pt idx="4543">
                  <c:v>#N/A</c:v>
                </c:pt>
                <c:pt idx="4544">
                  <c:v>#N/A</c:v>
                </c:pt>
                <c:pt idx="4545">
                  <c:v>#N/A</c:v>
                </c:pt>
                <c:pt idx="4546">
                  <c:v>#N/A</c:v>
                </c:pt>
                <c:pt idx="4547">
                  <c:v>#N/A</c:v>
                </c:pt>
                <c:pt idx="4548">
                  <c:v>#N/A</c:v>
                </c:pt>
                <c:pt idx="4549">
                  <c:v>#N/A</c:v>
                </c:pt>
                <c:pt idx="4550">
                  <c:v>#N/A</c:v>
                </c:pt>
                <c:pt idx="4551">
                  <c:v>#N/A</c:v>
                </c:pt>
                <c:pt idx="4552">
                  <c:v>#N/A</c:v>
                </c:pt>
                <c:pt idx="4553">
                  <c:v>#N/A</c:v>
                </c:pt>
                <c:pt idx="4554">
                  <c:v>#N/A</c:v>
                </c:pt>
                <c:pt idx="4555">
                  <c:v>#N/A</c:v>
                </c:pt>
                <c:pt idx="4556">
                  <c:v>#N/A</c:v>
                </c:pt>
                <c:pt idx="4557">
                  <c:v>#N/A</c:v>
                </c:pt>
                <c:pt idx="4558">
                  <c:v>#N/A</c:v>
                </c:pt>
                <c:pt idx="4559">
                  <c:v>#N/A</c:v>
                </c:pt>
                <c:pt idx="4560">
                  <c:v>#N/A</c:v>
                </c:pt>
                <c:pt idx="4561">
                  <c:v>#N/A</c:v>
                </c:pt>
                <c:pt idx="4562">
                  <c:v>#N/A</c:v>
                </c:pt>
                <c:pt idx="4563">
                  <c:v>#N/A</c:v>
                </c:pt>
                <c:pt idx="4564">
                  <c:v>#N/A</c:v>
                </c:pt>
                <c:pt idx="4565">
                  <c:v>#N/A</c:v>
                </c:pt>
                <c:pt idx="4566">
                  <c:v>#N/A</c:v>
                </c:pt>
                <c:pt idx="4567">
                  <c:v>#N/A</c:v>
                </c:pt>
                <c:pt idx="4568">
                  <c:v>#N/A</c:v>
                </c:pt>
                <c:pt idx="4569">
                  <c:v>#N/A</c:v>
                </c:pt>
                <c:pt idx="4570">
                  <c:v>#N/A</c:v>
                </c:pt>
                <c:pt idx="4571">
                  <c:v>#N/A</c:v>
                </c:pt>
                <c:pt idx="4572">
                  <c:v>#N/A</c:v>
                </c:pt>
                <c:pt idx="4573">
                  <c:v>#N/A</c:v>
                </c:pt>
                <c:pt idx="4574">
                  <c:v>#N/A</c:v>
                </c:pt>
                <c:pt idx="4575">
                  <c:v>#N/A</c:v>
                </c:pt>
                <c:pt idx="4576">
                  <c:v>#N/A</c:v>
                </c:pt>
                <c:pt idx="4577">
                  <c:v>#N/A</c:v>
                </c:pt>
                <c:pt idx="4578">
                  <c:v>#N/A</c:v>
                </c:pt>
                <c:pt idx="4579">
                  <c:v>#N/A</c:v>
                </c:pt>
                <c:pt idx="4580">
                  <c:v>#N/A</c:v>
                </c:pt>
                <c:pt idx="4581">
                  <c:v>#N/A</c:v>
                </c:pt>
                <c:pt idx="4582">
                  <c:v>#N/A</c:v>
                </c:pt>
                <c:pt idx="4583">
                  <c:v>#N/A</c:v>
                </c:pt>
                <c:pt idx="4584">
                  <c:v>#N/A</c:v>
                </c:pt>
                <c:pt idx="4585">
                  <c:v>#N/A</c:v>
                </c:pt>
                <c:pt idx="4586">
                  <c:v>#N/A</c:v>
                </c:pt>
                <c:pt idx="4587">
                  <c:v>#N/A</c:v>
                </c:pt>
                <c:pt idx="4588">
                  <c:v>#N/A</c:v>
                </c:pt>
                <c:pt idx="4589">
                  <c:v>#N/A</c:v>
                </c:pt>
                <c:pt idx="4590">
                  <c:v>#N/A</c:v>
                </c:pt>
                <c:pt idx="4591">
                  <c:v>#N/A</c:v>
                </c:pt>
                <c:pt idx="4592">
                  <c:v>#N/A</c:v>
                </c:pt>
                <c:pt idx="4593">
                  <c:v>#N/A</c:v>
                </c:pt>
                <c:pt idx="4594">
                  <c:v>#N/A</c:v>
                </c:pt>
                <c:pt idx="4595">
                  <c:v>#N/A</c:v>
                </c:pt>
                <c:pt idx="4596">
                  <c:v>#N/A</c:v>
                </c:pt>
                <c:pt idx="4597">
                  <c:v>#N/A</c:v>
                </c:pt>
                <c:pt idx="4598">
                  <c:v>#N/A</c:v>
                </c:pt>
                <c:pt idx="4599">
                  <c:v>#N/A</c:v>
                </c:pt>
                <c:pt idx="4600">
                  <c:v>#N/A</c:v>
                </c:pt>
                <c:pt idx="4601">
                  <c:v>#N/A</c:v>
                </c:pt>
                <c:pt idx="4602">
                  <c:v>#N/A</c:v>
                </c:pt>
                <c:pt idx="4603">
                  <c:v>#N/A</c:v>
                </c:pt>
                <c:pt idx="4604">
                  <c:v>#N/A</c:v>
                </c:pt>
                <c:pt idx="4605">
                  <c:v>#N/A</c:v>
                </c:pt>
                <c:pt idx="4606">
                  <c:v>#N/A</c:v>
                </c:pt>
                <c:pt idx="4607">
                  <c:v>#N/A</c:v>
                </c:pt>
                <c:pt idx="4608">
                  <c:v>#N/A</c:v>
                </c:pt>
                <c:pt idx="4609">
                  <c:v>#N/A</c:v>
                </c:pt>
                <c:pt idx="4610">
                  <c:v>#N/A</c:v>
                </c:pt>
                <c:pt idx="4611">
                  <c:v>#N/A</c:v>
                </c:pt>
                <c:pt idx="4612">
                  <c:v>#N/A</c:v>
                </c:pt>
                <c:pt idx="4613">
                  <c:v>#N/A</c:v>
                </c:pt>
                <c:pt idx="4614">
                  <c:v>#N/A</c:v>
                </c:pt>
                <c:pt idx="4615">
                  <c:v>#N/A</c:v>
                </c:pt>
                <c:pt idx="4616">
                  <c:v>#N/A</c:v>
                </c:pt>
                <c:pt idx="4617">
                  <c:v>#N/A</c:v>
                </c:pt>
                <c:pt idx="4618">
                  <c:v>#N/A</c:v>
                </c:pt>
                <c:pt idx="4619">
                  <c:v>#N/A</c:v>
                </c:pt>
                <c:pt idx="4620">
                  <c:v>#N/A</c:v>
                </c:pt>
                <c:pt idx="4621">
                  <c:v>#N/A</c:v>
                </c:pt>
                <c:pt idx="4622">
                  <c:v>#N/A</c:v>
                </c:pt>
                <c:pt idx="4623">
                  <c:v>#N/A</c:v>
                </c:pt>
                <c:pt idx="4624">
                  <c:v>#N/A</c:v>
                </c:pt>
                <c:pt idx="4625">
                  <c:v>#N/A</c:v>
                </c:pt>
                <c:pt idx="4626">
                  <c:v>#N/A</c:v>
                </c:pt>
                <c:pt idx="4627">
                  <c:v>#N/A</c:v>
                </c:pt>
                <c:pt idx="4628">
                  <c:v>#N/A</c:v>
                </c:pt>
                <c:pt idx="4629">
                  <c:v>#N/A</c:v>
                </c:pt>
                <c:pt idx="4630">
                  <c:v>#N/A</c:v>
                </c:pt>
                <c:pt idx="4631">
                  <c:v>#N/A</c:v>
                </c:pt>
                <c:pt idx="4632">
                  <c:v>#N/A</c:v>
                </c:pt>
                <c:pt idx="4633">
                  <c:v>#N/A</c:v>
                </c:pt>
                <c:pt idx="4634">
                  <c:v>#N/A</c:v>
                </c:pt>
                <c:pt idx="4635">
                  <c:v>#N/A</c:v>
                </c:pt>
                <c:pt idx="4636">
                  <c:v>#N/A</c:v>
                </c:pt>
                <c:pt idx="4637">
                  <c:v>#N/A</c:v>
                </c:pt>
                <c:pt idx="4638">
                  <c:v>#N/A</c:v>
                </c:pt>
                <c:pt idx="4639">
                  <c:v>#N/A</c:v>
                </c:pt>
                <c:pt idx="4640">
                  <c:v>#N/A</c:v>
                </c:pt>
                <c:pt idx="4641">
                  <c:v>#N/A</c:v>
                </c:pt>
                <c:pt idx="4642">
                  <c:v>#N/A</c:v>
                </c:pt>
                <c:pt idx="4643">
                  <c:v>#N/A</c:v>
                </c:pt>
                <c:pt idx="4644">
                  <c:v>#N/A</c:v>
                </c:pt>
                <c:pt idx="4645">
                  <c:v>#N/A</c:v>
                </c:pt>
                <c:pt idx="4646">
                  <c:v>#N/A</c:v>
                </c:pt>
                <c:pt idx="4647">
                  <c:v>#N/A</c:v>
                </c:pt>
                <c:pt idx="4648">
                  <c:v>#N/A</c:v>
                </c:pt>
                <c:pt idx="4649">
                  <c:v>#N/A</c:v>
                </c:pt>
                <c:pt idx="4650">
                  <c:v>#N/A</c:v>
                </c:pt>
                <c:pt idx="4651">
                  <c:v>#N/A</c:v>
                </c:pt>
                <c:pt idx="4652">
                  <c:v>#N/A</c:v>
                </c:pt>
                <c:pt idx="4653">
                  <c:v>#N/A</c:v>
                </c:pt>
                <c:pt idx="4654">
                  <c:v>#N/A</c:v>
                </c:pt>
                <c:pt idx="4655">
                  <c:v>#N/A</c:v>
                </c:pt>
                <c:pt idx="4656">
                  <c:v>#N/A</c:v>
                </c:pt>
                <c:pt idx="4657">
                  <c:v>#N/A</c:v>
                </c:pt>
                <c:pt idx="4658">
                  <c:v>#N/A</c:v>
                </c:pt>
                <c:pt idx="4659">
                  <c:v>#N/A</c:v>
                </c:pt>
                <c:pt idx="4660">
                  <c:v>#N/A</c:v>
                </c:pt>
                <c:pt idx="4661">
                  <c:v>#N/A</c:v>
                </c:pt>
                <c:pt idx="4662">
                  <c:v>#N/A</c:v>
                </c:pt>
                <c:pt idx="4663">
                  <c:v>#N/A</c:v>
                </c:pt>
                <c:pt idx="4664">
                  <c:v>#N/A</c:v>
                </c:pt>
                <c:pt idx="4665">
                  <c:v>#N/A</c:v>
                </c:pt>
                <c:pt idx="4666">
                  <c:v>#N/A</c:v>
                </c:pt>
                <c:pt idx="4667">
                  <c:v>#N/A</c:v>
                </c:pt>
                <c:pt idx="4668">
                  <c:v>#N/A</c:v>
                </c:pt>
                <c:pt idx="4669">
                  <c:v>#N/A</c:v>
                </c:pt>
                <c:pt idx="4670">
                  <c:v>#N/A</c:v>
                </c:pt>
                <c:pt idx="4671">
                  <c:v>#N/A</c:v>
                </c:pt>
                <c:pt idx="4672">
                  <c:v>#N/A</c:v>
                </c:pt>
                <c:pt idx="4673">
                  <c:v>#N/A</c:v>
                </c:pt>
                <c:pt idx="4674">
                  <c:v>#N/A</c:v>
                </c:pt>
                <c:pt idx="4675">
                  <c:v>#N/A</c:v>
                </c:pt>
                <c:pt idx="4676">
                  <c:v>#N/A</c:v>
                </c:pt>
                <c:pt idx="4677">
                  <c:v>#N/A</c:v>
                </c:pt>
                <c:pt idx="4678">
                  <c:v>#N/A</c:v>
                </c:pt>
                <c:pt idx="4679">
                  <c:v>#N/A</c:v>
                </c:pt>
                <c:pt idx="4680">
                  <c:v>#N/A</c:v>
                </c:pt>
                <c:pt idx="4681">
                  <c:v>#N/A</c:v>
                </c:pt>
                <c:pt idx="4682">
                  <c:v>#N/A</c:v>
                </c:pt>
                <c:pt idx="4683">
                  <c:v>#N/A</c:v>
                </c:pt>
                <c:pt idx="4684">
                  <c:v>#N/A</c:v>
                </c:pt>
                <c:pt idx="4685">
                  <c:v>#N/A</c:v>
                </c:pt>
                <c:pt idx="4686">
                  <c:v>#N/A</c:v>
                </c:pt>
                <c:pt idx="4687">
                  <c:v>#N/A</c:v>
                </c:pt>
                <c:pt idx="4688">
                  <c:v>#N/A</c:v>
                </c:pt>
                <c:pt idx="4689">
                  <c:v>#N/A</c:v>
                </c:pt>
                <c:pt idx="4690">
                  <c:v>#N/A</c:v>
                </c:pt>
                <c:pt idx="4691">
                  <c:v>#N/A</c:v>
                </c:pt>
                <c:pt idx="4692">
                  <c:v>#N/A</c:v>
                </c:pt>
                <c:pt idx="4693">
                  <c:v>#N/A</c:v>
                </c:pt>
                <c:pt idx="4694">
                  <c:v>#N/A</c:v>
                </c:pt>
                <c:pt idx="4695">
                  <c:v>#N/A</c:v>
                </c:pt>
                <c:pt idx="4696">
                  <c:v>#N/A</c:v>
                </c:pt>
                <c:pt idx="4697">
                  <c:v>#N/A</c:v>
                </c:pt>
                <c:pt idx="4698">
                  <c:v>#N/A</c:v>
                </c:pt>
                <c:pt idx="4699">
                  <c:v>#N/A</c:v>
                </c:pt>
                <c:pt idx="4700">
                  <c:v>#N/A</c:v>
                </c:pt>
                <c:pt idx="4701">
                  <c:v>#N/A</c:v>
                </c:pt>
                <c:pt idx="4702">
                  <c:v>#N/A</c:v>
                </c:pt>
                <c:pt idx="4703">
                  <c:v>#N/A</c:v>
                </c:pt>
                <c:pt idx="4704">
                  <c:v>#N/A</c:v>
                </c:pt>
                <c:pt idx="4705">
                  <c:v>#N/A</c:v>
                </c:pt>
                <c:pt idx="4706">
                  <c:v>#N/A</c:v>
                </c:pt>
                <c:pt idx="4707">
                  <c:v>#N/A</c:v>
                </c:pt>
                <c:pt idx="4708">
                  <c:v>#N/A</c:v>
                </c:pt>
                <c:pt idx="4709">
                  <c:v>#N/A</c:v>
                </c:pt>
                <c:pt idx="4710">
                  <c:v>#N/A</c:v>
                </c:pt>
                <c:pt idx="4711">
                  <c:v>#N/A</c:v>
                </c:pt>
                <c:pt idx="4712">
                  <c:v>#N/A</c:v>
                </c:pt>
                <c:pt idx="4713">
                  <c:v>#N/A</c:v>
                </c:pt>
                <c:pt idx="4714">
                  <c:v>#N/A</c:v>
                </c:pt>
                <c:pt idx="4715">
                  <c:v>#N/A</c:v>
                </c:pt>
                <c:pt idx="4716">
                  <c:v>#N/A</c:v>
                </c:pt>
                <c:pt idx="4717">
                  <c:v>#N/A</c:v>
                </c:pt>
                <c:pt idx="4718">
                  <c:v>#N/A</c:v>
                </c:pt>
                <c:pt idx="4719">
                  <c:v>#N/A</c:v>
                </c:pt>
                <c:pt idx="4720">
                  <c:v>#N/A</c:v>
                </c:pt>
                <c:pt idx="4721">
                  <c:v>#N/A</c:v>
                </c:pt>
                <c:pt idx="4722">
                  <c:v>#N/A</c:v>
                </c:pt>
                <c:pt idx="4723">
                  <c:v>#N/A</c:v>
                </c:pt>
                <c:pt idx="4724">
                  <c:v>#N/A</c:v>
                </c:pt>
                <c:pt idx="4725">
                  <c:v>#N/A</c:v>
                </c:pt>
                <c:pt idx="4726">
                  <c:v>#N/A</c:v>
                </c:pt>
                <c:pt idx="4727">
                  <c:v>#N/A</c:v>
                </c:pt>
                <c:pt idx="4728">
                  <c:v>#N/A</c:v>
                </c:pt>
                <c:pt idx="4729">
                  <c:v>#N/A</c:v>
                </c:pt>
                <c:pt idx="4730">
                  <c:v>#N/A</c:v>
                </c:pt>
                <c:pt idx="4731">
                  <c:v>#N/A</c:v>
                </c:pt>
                <c:pt idx="4732">
                  <c:v>#N/A</c:v>
                </c:pt>
                <c:pt idx="4733">
                  <c:v>#N/A</c:v>
                </c:pt>
                <c:pt idx="4734">
                  <c:v>#N/A</c:v>
                </c:pt>
                <c:pt idx="4735">
                  <c:v>#N/A</c:v>
                </c:pt>
                <c:pt idx="4736">
                  <c:v>#N/A</c:v>
                </c:pt>
                <c:pt idx="4737">
                  <c:v>#N/A</c:v>
                </c:pt>
                <c:pt idx="4738">
                  <c:v>#N/A</c:v>
                </c:pt>
                <c:pt idx="4739">
                  <c:v>#N/A</c:v>
                </c:pt>
                <c:pt idx="4740">
                  <c:v>#N/A</c:v>
                </c:pt>
                <c:pt idx="4741">
                  <c:v>#N/A</c:v>
                </c:pt>
                <c:pt idx="4742">
                  <c:v>#N/A</c:v>
                </c:pt>
                <c:pt idx="4743">
                  <c:v>#N/A</c:v>
                </c:pt>
                <c:pt idx="4744">
                  <c:v>#N/A</c:v>
                </c:pt>
                <c:pt idx="4745">
                  <c:v>#N/A</c:v>
                </c:pt>
                <c:pt idx="4746">
                  <c:v>#N/A</c:v>
                </c:pt>
                <c:pt idx="4747">
                  <c:v>#N/A</c:v>
                </c:pt>
                <c:pt idx="4748">
                  <c:v>#N/A</c:v>
                </c:pt>
                <c:pt idx="4749">
                  <c:v>#N/A</c:v>
                </c:pt>
                <c:pt idx="4750">
                  <c:v>#N/A</c:v>
                </c:pt>
                <c:pt idx="4751">
                  <c:v>#N/A</c:v>
                </c:pt>
                <c:pt idx="4752">
                  <c:v>#N/A</c:v>
                </c:pt>
                <c:pt idx="4753">
                  <c:v>#N/A</c:v>
                </c:pt>
                <c:pt idx="4754">
                  <c:v>#N/A</c:v>
                </c:pt>
                <c:pt idx="4755">
                  <c:v>#N/A</c:v>
                </c:pt>
                <c:pt idx="4756">
                  <c:v>#N/A</c:v>
                </c:pt>
                <c:pt idx="4757">
                  <c:v>#N/A</c:v>
                </c:pt>
                <c:pt idx="4758">
                  <c:v>#N/A</c:v>
                </c:pt>
                <c:pt idx="4759">
                  <c:v>#N/A</c:v>
                </c:pt>
                <c:pt idx="4760">
                  <c:v>#N/A</c:v>
                </c:pt>
                <c:pt idx="4761">
                  <c:v>#N/A</c:v>
                </c:pt>
                <c:pt idx="4762">
                  <c:v>#N/A</c:v>
                </c:pt>
                <c:pt idx="4763">
                  <c:v>#N/A</c:v>
                </c:pt>
                <c:pt idx="4764">
                  <c:v>#N/A</c:v>
                </c:pt>
                <c:pt idx="4765">
                  <c:v>#N/A</c:v>
                </c:pt>
                <c:pt idx="4766">
                  <c:v>#N/A</c:v>
                </c:pt>
                <c:pt idx="4767">
                  <c:v>#N/A</c:v>
                </c:pt>
                <c:pt idx="4768">
                  <c:v>#N/A</c:v>
                </c:pt>
                <c:pt idx="4769">
                  <c:v>#N/A</c:v>
                </c:pt>
                <c:pt idx="4770">
                  <c:v>#N/A</c:v>
                </c:pt>
                <c:pt idx="4771">
                  <c:v>#N/A</c:v>
                </c:pt>
                <c:pt idx="4772">
                  <c:v>#N/A</c:v>
                </c:pt>
                <c:pt idx="4773">
                  <c:v>#N/A</c:v>
                </c:pt>
                <c:pt idx="4774">
                  <c:v>#N/A</c:v>
                </c:pt>
                <c:pt idx="4775">
                  <c:v>#N/A</c:v>
                </c:pt>
                <c:pt idx="4776">
                  <c:v>#N/A</c:v>
                </c:pt>
                <c:pt idx="4777">
                  <c:v>#N/A</c:v>
                </c:pt>
                <c:pt idx="4778">
                  <c:v>#N/A</c:v>
                </c:pt>
                <c:pt idx="4779">
                  <c:v>#N/A</c:v>
                </c:pt>
                <c:pt idx="4780">
                  <c:v>#N/A</c:v>
                </c:pt>
                <c:pt idx="4781">
                  <c:v>#N/A</c:v>
                </c:pt>
                <c:pt idx="4782">
                  <c:v>#N/A</c:v>
                </c:pt>
                <c:pt idx="4783">
                  <c:v>#N/A</c:v>
                </c:pt>
                <c:pt idx="4784">
                  <c:v>#N/A</c:v>
                </c:pt>
                <c:pt idx="4785">
                  <c:v>#N/A</c:v>
                </c:pt>
                <c:pt idx="4786">
                  <c:v>#N/A</c:v>
                </c:pt>
                <c:pt idx="4787">
                  <c:v>#N/A</c:v>
                </c:pt>
                <c:pt idx="4788">
                  <c:v>#N/A</c:v>
                </c:pt>
                <c:pt idx="4789">
                  <c:v>#N/A</c:v>
                </c:pt>
                <c:pt idx="4790">
                  <c:v>#N/A</c:v>
                </c:pt>
                <c:pt idx="4791">
                  <c:v>#N/A</c:v>
                </c:pt>
                <c:pt idx="4792">
                  <c:v>#N/A</c:v>
                </c:pt>
                <c:pt idx="4793">
                  <c:v>#N/A</c:v>
                </c:pt>
                <c:pt idx="4794">
                  <c:v>#N/A</c:v>
                </c:pt>
                <c:pt idx="4795">
                  <c:v>#N/A</c:v>
                </c:pt>
                <c:pt idx="4796">
                  <c:v>#N/A</c:v>
                </c:pt>
                <c:pt idx="4797">
                  <c:v>#N/A</c:v>
                </c:pt>
                <c:pt idx="4798">
                  <c:v>#N/A</c:v>
                </c:pt>
                <c:pt idx="4799">
                  <c:v>#N/A</c:v>
                </c:pt>
                <c:pt idx="4800">
                  <c:v>#N/A</c:v>
                </c:pt>
                <c:pt idx="4801">
                  <c:v>#N/A</c:v>
                </c:pt>
                <c:pt idx="4802">
                  <c:v>#N/A</c:v>
                </c:pt>
                <c:pt idx="4803">
                  <c:v>#N/A</c:v>
                </c:pt>
                <c:pt idx="4804">
                  <c:v>#N/A</c:v>
                </c:pt>
                <c:pt idx="4805">
                  <c:v>#N/A</c:v>
                </c:pt>
                <c:pt idx="4806">
                  <c:v>#N/A</c:v>
                </c:pt>
                <c:pt idx="4807">
                  <c:v>#N/A</c:v>
                </c:pt>
                <c:pt idx="4808">
                  <c:v>#N/A</c:v>
                </c:pt>
                <c:pt idx="4809">
                  <c:v>#N/A</c:v>
                </c:pt>
                <c:pt idx="4810">
                  <c:v>#N/A</c:v>
                </c:pt>
                <c:pt idx="4811">
                  <c:v>#N/A</c:v>
                </c:pt>
                <c:pt idx="4812">
                  <c:v>#N/A</c:v>
                </c:pt>
                <c:pt idx="4813">
                  <c:v>#N/A</c:v>
                </c:pt>
                <c:pt idx="4814">
                  <c:v>#N/A</c:v>
                </c:pt>
                <c:pt idx="4815">
                  <c:v>#N/A</c:v>
                </c:pt>
                <c:pt idx="4816">
                  <c:v>#N/A</c:v>
                </c:pt>
                <c:pt idx="4817">
                  <c:v>#N/A</c:v>
                </c:pt>
                <c:pt idx="4818">
                  <c:v>#N/A</c:v>
                </c:pt>
                <c:pt idx="4819">
                  <c:v>#N/A</c:v>
                </c:pt>
                <c:pt idx="4820">
                  <c:v>#N/A</c:v>
                </c:pt>
                <c:pt idx="4821">
                  <c:v>#N/A</c:v>
                </c:pt>
                <c:pt idx="4822">
                  <c:v>#N/A</c:v>
                </c:pt>
                <c:pt idx="4823">
                  <c:v>#N/A</c:v>
                </c:pt>
                <c:pt idx="4824">
                  <c:v>#N/A</c:v>
                </c:pt>
                <c:pt idx="4825">
                  <c:v>#N/A</c:v>
                </c:pt>
                <c:pt idx="4826">
                  <c:v>#N/A</c:v>
                </c:pt>
                <c:pt idx="4827">
                  <c:v>#N/A</c:v>
                </c:pt>
                <c:pt idx="4828">
                  <c:v>#N/A</c:v>
                </c:pt>
                <c:pt idx="4829">
                  <c:v>#N/A</c:v>
                </c:pt>
                <c:pt idx="4830">
                  <c:v>#N/A</c:v>
                </c:pt>
                <c:pt idx="4831">
                  <c:v>#N/A</c:v>
                </c:pt>
                <c:pt idx="4832">
                  <c:v>#N/A</c:v>
                </c:pt>
                <c:pt idx="4833">
                  <c:v>#N/A</c:v>
                </c:pt>
                <c:pt idx="4834">
                  <c:v>#N/A</c:v>
                </c:pt>
                <c:pt idx="4835">
                  <c:v>#N/A</c:v>
                </c:pt>
                <c:pt idx="4836">
                  <c:v>#N/A</c:v>
                </c:pt>
                <c:pt idx="4837">
                  <c:v>#N/A</c:v>
                </c:pt>
                <c:pt idx="4838">
                  <c:v>#N/A</c:v>
                </c:pt>
                <c:pt idx="4839">
                  <c:v>#N/A</c:v>
                </c:pt>
                <c:pt idx="4840">
                  <c:v>#N/A</c:v>
                </c:pt>
                <c:pt idx="4841">
                  <c:v>#N/A</c:v>
                </c:pt>
                <c:pt idx="4842">
                  <c:v>#N/A</c:v>
                </c:pt>
                <c:pt idx="4843">
                  <c:v>#N/A</c:v>
                </c:pt>
                <c:pt idx="4844">
                  <c:v>#N/A</c:v>
                </c:pt>
                <c:pt idx="4845">
                  <c:v>#N/A</c:v>
                </c:pt>
                <c:pt idx="4846">
                  <c:v>#N/A</c:v>
                </c:pt>
                <c:pt idx="4847">
                  <c:v>#N/A</c:v>
                </c:pt>
                <c:pt idx="4848">
                  <c:v>#N/A</c:v>
                </c:pt>
                <c:pt idx="4849">
                  <c:v>#N/A</c:v>
                </c:pt>
                <c:pt idx="4850">
                  <c:v>#N/A</c:v>
                </c:pt>
                <c:pt idx="4851">
                  <c:v>#N/A</c:v>
                </c:pt>
                <c:pt idx="4852">
                  <c:v>#N/A</c:v>
                </c:pt>
                <c:pt idx="4853">
                  <c:v>#N/A</c:v>
                </c:pt>
                <c:pt idx="4854">
                  <c:v>#N/A</c:v>
                </c:pt>
                <c:pt idx="4855">
                  <c:v>#N/A</c:v>
                </c:pt>
                <c:pt idx="4856">
                  <c:v>#N/A</c:v>
                </c:pt>
                <c:pt idx="4857">
                  <c:v>#N/A</c:v>
                </c:pt>
                <c:pt idx="4858">
                  <c:v>#N/A</c:v>
                </c:pt>
                <c:pt idx="4859">
                  <c:v>#N/A</c:v>
                </c:pt>
                <c:pt idx="4860">
                  <c:v>#N/A</c:v>
                </c:pt>
                <c:pt idx="4861">
                  <c:v>#N/A</c:v>
                </c:pt>
                <c:pt idx="4862">
                  <c:v>#N/A</c:v>
                </c:pt>
                <c:pt idx="4863">
                  <c:v>#N/A</c:v>
                </c:pt>
                <c:pt idx="4864">
                  <c:v>#N/A</c:v>
                </c:pt>
                <c:pt idx="4865">
                  <c:v>#N/A</c:v>
                </c:pt>
                <c:pt idx="4866">
                  <c:v>#N/A</c:v>
                </c:pt>
                <c:pt idx="4867">
                  <c:v>#N/A</c:v>
                </c:pt>
                <c:pt idx="4868">
                  <c:v>#N/A</c:v>
                </c:pt>
                <c:pt idx="4869">
                  <c:v>#N/A</c:v>
                </c:pt>
                <c:pt idx="4870">
                  <c:v>#N/A</c:v>
                </c:pt>
                <c:pt idx="4871">
                  <c:v>#N/A</c:v>
                </c:pt>
                <c:pt idx="4872">
                  <c:v>#N/A</c:v>
                </c:pt>
                <c:pt idx="4873">
                  <c:v>#N/A</c:v>
                </c:pt>
                <c:pt idx="4874">
                  <c:v>#N/A</c:v>
                </c:pt>
                <c:pt idx="4875">
                  <c:v>#N/A</c:v>
                </c:pt>
                <c:pt idx="4876">
                  <c:v>#N/A</c:v>
                </c:pt>
                <c:pt idx="4877">
                  <c:v>#N/A</c:v>
                </c:pt>
                <c:pt idx="4878">
                  <c:v>#N/A</c:v>
                </c:pt>
                <c:pt idx="4879">
                  <c:v>#N/A</c:v>
                </c:pt>
                <c:pt idx="4880">
                  <c:v>#N/A</c:v>
                </c:pt>
                <c:pt idx="4881">
                  <c:v>#N/A</c:v>
                </c:pt>
                <c:pt idx="4882">
                  <c:v>#N/A</c:v>
                </c:pt>
                <c:pt idx="4883">
                  <c:v>#N/A</c:v>
                </c:pt>
                <c:pt idx="4884">
                  <c:v>#N/A</c:v>
                </c:pt>
                <c:pt idx="4885">
                  <c:v>#N/A</c:v>
                </c:pt>
                <c:pt idx="4886">
                  <c:v>#N/A</c:v>
                </c:pt>
                <c:pt idx="4887">
                  <c:v>#N/A</c:v>
                </c:pt>
                <c:pt idx="4888">
                  <c:v>#N/A</c:v>
                </c:pt>
                <c:pt idx="4889">
                  <c:v>#N/A</c:v>
                </c:pt>
                <c:pt idx="4890">
                  <c:v>#N/A</c:v>
                </c:pt>
                <c:pt idx="4891">
                  <c:v>#N/A</c:v>
                </c:pt>
                <c:pt idx="4892">
                  <c:v>#N/A</c:v>
                </c:pt>
                <c:pt idx="4893">
                  <c:v>#N/A</c:v>
                </c:pt>
                <c:pt idx="4894">
                  <c:v>#N/A</c:v>
                </c:pt>
                <c:pt idx="4895">
                  <c:v>#N/A</c:v>
                </c:pt>
                <c:pt idx="4896">
                  <c:v>#N/A</c:v>
                </c:pt>
                <c:pt idx="4897">
                  <c:v>#N/A</c:v>
                </c:pt>
                <c:pt idx="4898">
                  <c:v>#N/A</c:v>
                </c:pt>
                <c:pt idx="4899">
                  <c:v>#N/A</c:v>
                </c:pt>
                <c:pt idx="4900">
                  <c:v>#N/A</c:v>
                </c:pt>
                <c:pt idx="4901">
                  <c:v>#N/A</c:v>
                </c:pt>
                <c:pt idx="4902">
                  <c:v>#N/A</c:v>
                </c:pt>
                <c:pt idx="4903">
                  <c:v>#N/A</c:v>
                </c:pt>
                <c:pt idx="4904">
                  <c:v>#N/A</c:v>
                </c:pt>
                <c:pt idx="4905">
                  <c:v>#N/A</c:v>
                </c:pt>
                <c:pt idx="4906">
                  <c:v>#N/A</c:v>
                </c:pt>
                <c:pt idx="4907">
                  <c:v>#N/A</c:v>
                </c:pt>
                <c:pt idx="4908">
                  <c:v>#N/A</c:v>
                </c:pt>
                <c:pt idx="4909">
                  <c:v>#N/A</c:v>
                </c:pt>
                <c:pt idx="4910">
                  <c:v>#N/A</c:v>
                </c:pt>
                <c:pt idx="4911">
                  <c:v>#N/A</c:v>
                </c:pt>
                <c:pt idx="4912">
                  <c:v>#N/A</c:v>
                </c:pt>
                <c:pt idx="4913">
                  <c:v>#N/A</c:v>
                </c:pt>
                <c:pt idx="4914">
                  <c:v>#N/A</c:v>
                </c:pt>
                <c:pt idx="4915">
                  <c:v>#N/A</c:v>
                </c:pt>
                <c:pt idx="4916">
                  <c:v>#N/A</c:v>
                </c:pt>
                <c:pt idx="4917">
                  <c:v>#N/A</c:v>
                </c:pt>
                <c:pt idx="4918">
                  <c:v>#N/A</c:v>
                </c:pt>
                <c:pt idx="4919">
                  <c:v>#N/A</c:v>
                </c:pt>
                <c:pt idx="4920">
                  <c:v>#N/A</c:v>
                </c:pt>
                <c:pt idx="4921">
                  <c:v>#N/A</c:v>
                </c:pt>
                <c:pt idx="4922">
                  <c:v>#N/A</c:v>
                </c:pt>
                <c:pt idx="4923">
                  <c:v>#N/A</c:v>
                </c:pt>
                <c:pt idx="4924">
                  <c:v>#N/A</c:v>
                </c:pt>
                <c:pt idx="4925">
                  <c:v>#N/A</c:v>
                </c:pt>
                <c:pt idx="4926">
                  <c:v>#N/A</c:v>
                </c:pt>
                <c:pt idx="4927">
                  <c:v>#N/A</c:v>
                </c:pt>
                <c:pt idx="4928">
                  <c:v>#N/A</c:v>
                </c:pt>
                <c:pt idx="4929">
                  <c:v>#N/A</c:v>
                </c:pt>
                <c:pt idx="4930">
                  <c:v>#N/A</c:v>
                </c:pt>
                <c:pt idx="4931">
                  <c:v>#N/A</c:v>
                </c:pt>
                <c:pt idx="4932">
                  <c:v>#N/A</c:v>
                </c:pt>
                <c:pt idx="4933">
                  <c:v>#N/A</c:v>
                </c:pt>
                <c:pt idx="4934">
                  <c:v>#N/A</c:v>
                </c:pt>
                <c:pt idx="4935">
                  <c:v>#N/A</c:v>
                </c:pt>
                <c:pt idx="4936">
                  <c:v>#N/A</c:v>
                </c:pt>
                <c:pt idx="4937">
                  <c:v>#N/A</c:v>
                </c:pt>
                <c:pt idx="4938">
                  <c:v>#N/A</c:v>
                </c:pt>
                <c:pt idx="4939">
                  <c:v>#N/A</c:v>
                </c:pt>
                <c:pt idx="4940">
                  <c:v>#N/A</c:v>
                </c:pt>
                <c:pt idx="4941">
                  <c:v>#N/A</c:v>
                </c:pt>
                <c:pt idx="4942">
                  <c:v>#N/A</c:v>
                </c:pt>
                <c:pt idx="4943">
                  <c:v>#N/A</c:v>
                </c:pt>
                <c:pt idx="4944">
                  <c:v>#N/A</c:v>
                </c:pt>
                <c:pt idx="4945">
                  <c:v>#N/A</c:v>
                </c:pt>
                <c:pt idx="4946">
                  <c:v>#N/A</c:v>
                </c:pt>
                <c:pt idx="4947">
                  <c:v>#N/A</c:v>
                </c:pt>
                <c:pt idx="4948">
                  <c:v>#N/A</c:v>
                </c:pt>
                <c:pt idx="4949">
                  <c:v>#N/A</c:v>
                </c:pt>
                <c:pt idx="4950">
                  <c:v>#N/A</c:v>
                </c:pt>
                <c:pt idx="4951">
                  <c:v>#N/A</c:v>
                </c:pt>
                <c:pt idx="4952">
                  <c:v>#N/A</c:v>
                </c:pt>
                <c:pt idx="4953">
                  <c:v>#N/A</c:v>
                </c:pt>
                <c:pt idx="4954">
                  <c:v>#N/A</c:v>
                </c:pt>
                <c:pt idx="4955">
                  <c:v>#N/A</c:v>
                </c:pt>
                <c:pt idx="4956">
                  <c:v>#N/A</c:v>
                </c:pt>
                <c:pt idx="4957">
                  <c:v>#N/A</c:v>
                </c:pt>
                <c:pt idx="4958">
                  <c:v>#N/A</c:v>
                </c:pt>
                <c:pt idx="4959">
                  <c:v>#N/A</c:v>
                </c:pt>
                <c:pt idx="4960">
                  <c:v>#N/A</c:v>
                </c:pt>
                <c:pt idx="4961">
                  <c:v>#N/A</c:v>
                </c:pt>
                <c:pt idx="4962">
                  <c:v>#N/A</c:v>
                </c:pt>
                <c:pt idx="4963">
                  <c:v>#N/A</c:v>
                </c:pt>
                <c:pt idx="4964">
                  <c:v>#N/A</c:v>
                </c:pt>
                <c:pt idx="4965">
                  <c:v>#N/A</c:v>
                </c:pt>
                <c:pt idx="4966">
                  <c:v>#N/A</c:v>
                </c:pt>
                <c:pt idx="4967">
                  <c:v>#N/A</c:v>
                </c:pt>
                <c:pt idx="4968">
                  <c:v>#N/A</c:v>
                </c:pt>
                <c:pt idx="4969">
                  <c:v>#N/A</c:v>
                </c:pt>
                <c:pt idx="4970">
                  <c:v>#N/A</c:v>
                </c:pt>
                <c:pt idx="4971">
                  <c:v>#N/A</c:v>
                </c:pt>
                <c:pt idx="4972">
                  <c:v>#N/A</c:v>
                </c:pt>
                <c:pt idx="4973">
                  <c:v>#N/A</c:v>
                </c:pt>
                <c:pt idx="4974">
                  <c:v>#N/A</c:v>
                </c:pt>
                <c:pt idx="4975">
                  <c:v>#N/A</c:v>
                </c:pt>
                <c:pt idx="4976">
                  <c:v>#N/A</c:v>
                </c:pt>
                <c:pt idx="4977">
                  <c:v>#N/A</c:v>
                </c:pt>
                <c:pt idx="4978">
                  <c:v>#N/A</c:v>
                </c:pt>
                <c:pt idx="4979">
                  <c:v>#N/A</c:v>
                </c:pt>
                <c:pt idx="4980">
                  <c:v>#N/A</c:v>
                </c:pt>
                <c:pt idx="4981">
                  <c:v>#N/A</c:v>
                </c:pt>
                <c:pt idx="4982">
                  <c:v>#N/A</c:v>
                </c:pt>
                <c:pt idx="4983">
                  <c:v>#N/A</c:v>
                </c:pt>
                <c:pt idx="4984">
                  <c:v>#N/A</c:v>
                </c:pt>
                <c:pt idx="4985">
                  <c:v>#N/A</c:v>
                </c:pt>
                <c:pt idx="4986">
                  <c:v>#N/A</c:v>
                </c:pt>
                <c:pt idx="4987">
                  <c:v>#N/A</c:v>
                </c:pt>
                <c:pt idx="4988">
                  <c:v>#N/A</c:v>
                </c:pt>
                <c:pt idx="4989">
                  <c:v>#N/A</c:v>
                </c:pt>
                <c:pt idx="4990">
                  <c:v>#N/A</c:v>
                </c:pt>
                <c:pt idx="4991">
                  <c:v>#N/A</c:v>
                </c:pt>
                <c:pt idx="4992">
                  <c:v>#N/A</c:v>
                </c:pt>
                <c:pt idx="4993">
                  <c:v>#N/A</c:v>
                </c:pt>
                <c:pt idx="4994">
                  <c:v>#N/A</c:v>
                </c:pt>
                <c:pt idx="4995">
                  <c:v>#N/A</c:v>
                </c:pt>
                <c:pt idx="4996">
                  <c:v>#N/A</c:v>
                </c:pt>
                <c:pt idx="4997">
                  <c:v>#N/A</c:v>
                </c:pt>
                <c:pt idx="4998">
                  <c:v>#N/A</c:v>
                </c:pt>
                <c:pt idx="4999">
                  <c:v>#N/A</c:v>
                </c:pt>
                <c:pt idx="5000">
                  <c:v>#N/A</c:v>
                </c:pt>
                <c:pt idx="5001">
                  <c:v>#N/A</c:v>
                </c:pt>
                <c:pt idx="5002">
                  <c:v>#N/A</c:v>
                </c:pt>
                <c:pt idx="5003">
                  <c:v>#N/A</c:v>
                </c:pt>
                <c:pt idx="5004">
                  <c:v>#N/A</c:v>
                </c:pt>
                <c:pt idx="5005">
                  <c:v>#N/A</c:v>
                </c:pt>
                <c:pt idx="5006">
                  <c:v>#N/A</c:v>
                </c:pt>
                <c:pt idx="5007">
                  <c:v>#N/A</c:v>
                </c:pt>
                <c:pt idx="5008">
                  <c:v>#N/A</c:v>
                </c:pt>
                <c:pt idx="5009">
                  <c:v>#N/A</c:v>
                </c:pt>
                <c:pt idx="5010">
                  <c:v>#N/A</c:v>
                </c:pt>
                <c:pt idx="5011">
                  <c:v>#N/A</c:v>
                </c:pt>
                <c:pt idx="5012">
                  <c:v>#N/A</c:v>
                </c:pt>
                <c:pt idx="5013">
                  <c:v>#N/A</c:v>
                </c:pt>
                <c:pt idx="5014">
                  <c:v>#N/A</c:v>
                </c:pt>
                <c:pt idx="5015">
                  <c:v>#N/A</c:v>
                </c:pt>
                <c:pt idx="5016">
                  <c:v>#N/A</c:v>
                </c:pt>
                <c:pt idx="5017">
                  <c:v>#N/A</c:v>
                </c:pt>
                <c:pt idx="5018">
                  <c:v>#N/A</c:v>
                </c:pt>
                <c:pt idx="5019">
                  <c:v>#N/A</c:v>
                </c:pt>
                <c:pt idx="5020">
                  <c:v>#N/A</c:v>
                </c:pt>
                <c:pt idx="5021">
                  <c:v>#N/A</c:v>
                </c:pt>
                <c:pt idx="5022">
                  <c:v>#N/A</c:v>
                </c:pt>
                <c:pt idx="5023">
                  <c:v>#N/A</c:v>
                </c:pt>
                <c:pt idx="5024">
                  <c:v>#N/A</c:v>
                </c:pt>
                <c:pt idx="5025">
                  <c:v>#N/A</c:v>
                </c:pt>
                <c:pt idx="5026">
                  <c:v>#N/A</c:v>
                </c:pt>
                <c:pt idx="5027">
                  <c:v>#N/A</c:v>
                </c:pt>
                <c:pt idx="5028">
                  <c:v>#N/A</c:v>
                </c:pt>
                <c:pt idx="5029">
                  <c:v>#N/A</c:v>
                </c:pt>
                <c:pt idx="5030">
                  <c:v>#N/A</c:v>
                </c:pt>
                <c:pt idx="5031">
                  <c:v>#N/A</c:v>
                </c:pt>
                <c:pt idx="5032">
                  <c:v>#N/A</c:v>
                </c:pt>
                <c:pt idx="5033">
                  <c:v>#N/A</c:v>
                </c:pt>
                <c:pt idx="5034">
                  <c:v>#N/A</c:v>
                </c:pt>
                <c:pt idx="5035">
                  <c:v>#N/A</c:v>
                </c:pt>
                <c:pt idx="5036">
                  <c:v>#N/A</c:v>
                </c:pt>
                <c:pt idx="5037">
                  <c:v>#N/A</c:v>
                </c:pt>
                <c:pt idx="5038">
                  <c:v>#N/A</c:v>
                </c:pt>
                <c:pt idx="5039">
                  <c:v>#N/A</c:v>
                </c:pt>
                <c:pt idx="5040">
                  <c:v>#N/A</c:v>
                </c:pt>
                <c:pt idx="5041">
                  <c:v>#N/A</c:v>
                </c:pt>
                <c:pt idx="5042">
                  <c:v>#N/A</c:v>
                </c:pt>
                <c:pt idx="5043">
                  <c:v>#N/A</c:v>
                </c:pt>
                <c:pt idx="5044">
                  <c:v>#N/A</c:v>
                </c:pt>
                <c:pt idx="5045">
                  <c:v>#N/A</c:v>
                </c:pt>
                <c:pt idx="5046">
                  <c:v>#N/A</c:v>
                </c:pt>
                <c:pt idx="5047">
                  <c:v>#N/A</c:v>
                </c:pt>
                <c:pt idx="5048">
                  <c:v>#N/A</c:v>
                </c:pt>
                <c:pt idx="5049">
                  <c:v>#N/A</c:v>
                </c:pt>
                <c:pt idx="5050">
                  <c:v>#N/A</c:v>
                </c:pt>
                <c:pt idx="5051">
                  <c:v>#N/A</c:v>
                </c:pt>
                <c:pt idx="5052">
                  <c:v>#N/A</c:v>
                </c:pt>
                <c:pt idx="5053">
                  <c:v>#N/A</c:v>
                </c:pt>
                <c:pt idx="5054">
                  <c:v>#N/A</c:v>
                </c:pt>
                <c:pt idx="5055">
                  <c:v>#N/A</c:v>
                </c:pt>
                <c:pt idx="5056">
                  <c:v>#N/A</c:v>
                </c:pt>
                <c:pt idx="5057">
                  <c:v>#N/A</c:v>
                </c:pt>
                <c:pt idx="5058">
                  <c:v>#N/A</c:v>
                </c:pt>
                <c:pt idx="5059">
                  <c:v>#N/A</c:v>
                </c:pt>
                <c:pt idx="5060">
                  <c:v>#N/A</c:v>
                </c:pt>
                <c:pt idx="5061">
                  <c:v>#N/A</c:v>
                </c:pt>
                <c:pt idx="5062">
                  <c:v>#N/A</c:v>
                </c:pt>
                <c:pt idx="5063">
                  <c:v>#N/A</c:v>
                </c:pt>
                <c:pt idx="5064">
                  <c:v>#N/A</c:v>
                </c:pt>
                <c:pt idx="5065">
                  <c:v>#N/A</c:v>
                </c:pt>
                <c:pt idx="5066">
                  <c:v>#N/A</c:v>
                </c:pt>
                <c:pt idx="5067">
                  <c:v>#N/A</c:v>
                </c:pt>
                <c:pt idx="5068">
                  <c:v>#N/A</c:v>
                </c:pt>
                <c:pt idx="5069">
                  <c:v>#N/A</c:v>
                </c:pt>
                <c:pt idx="5070">
                  <c:v>#N/A</c:v>
                </c:pt>
                <c:pt idx="5071">
                  <c:v>#N/A</c:v>
                </c:pt>
                <c:pt idx="5072">
                  <c:v>#N/A</c:v>
                </c:pt>
                <c:pt idx="5073">
                  <c:v>#N/A</c:v>
                </c:pt>
                <c:pt idx="5074">
                  <c:v>#N/A</c:v>
                </c:pt>
                <c:pt idx="5075">
                  <c:v>#N/A</c:v>
                </c:pt>
                <c:pt idx="5076">
                  <c:v>#N/A</c:v>
                </c:pt>
                <c:pt idx="5077">
                  <c:v>#N/A</c:v>
                </c:pt>
                <c:pt idx="5078">
                  <c:v>#N/A</c:v>
                </c:pt>
                <c:pt idx="5079">
                  <c:v>#N/A</c:v>
                </c:pt>
                <c:pt idx="5080">
                  <c:v>#N/A</c:v>
                </c:pt>
                <c:pt idx="5081">
                  <c:v>#N/A</c:v>
                </c:pt>
                <c:pt idx="5082">
                  <c:v>#N/A</c:v>
                </c:pt>
                <c:pt idx="5083">
                  <c:v>#N/A</c:v>
                </c:pt>
                <c:pt idx="5084">
                  <c:v>#N/A</c:v>
                </c:pt>
                <c:pt idx="5085">
                  <c:v>#N/A</c:v>
                </c:pt>
                <c:pt idx="5086">
                  <c:v>#N/A</c:v>
                </c:pt>
                <c:pt idx="5087">
                  <c:v>#N/A</c:v>
                </c:pt>
                <c:pt idx="5088">
                  <c:v>#N/A</c:v>
                </c:pt>
                <c:pt idx="5089">
                  <c:v>#N/A</c:v>
                </c:pt>
                <c:pt idx="5090">
                  <c:v>#N/A</c:v>
                </c:pt>
                <c:pt idx="5091">
                  <c:v>#N/A</c:v>
                </c:pt>
                <c:pt idx="5092">
                  <c:v>#N/A</c:v>
                </c:pt>
                <c:pt idx="5093">
                  <c:v>#N/A</c:v>
                </c:pt>
                <c:pt idx="5094">
                  <c:v>#N/A</c:v>
                </c:pt>
                <c:pt idx="5095">
                  <c:v>#N/A</c:v>
                </c:pt>
                <c:pt idx="5096">
                  <c:v>#N/A</c:v>
                </c:pt>
                <c:pt idx="5097">
                  <c:v>#N/A</c:v>
                </c:pt>
                <c:pt idx="5098">
                  <c:v>#N/A</c:v>
                </c:pt>
                <c:pt idx="5099">
                  <c:v>#N/A</c:v>
                </c:pt>
                <c:pt idx="5100">
                  <c:v>#N/A</c:v>
                </c:pt>
                <c:pt idx="5101">
                  <c:v>#N/A</c:v>
                </c:pt>
                <c:pt idx="5102">
                  <c:v>#N/A</c:v>
                </c:pt>
                <c:pt idx="5103">
                  <c:v>#N/A</c:v>
                </c:pt>
                <c:pt idx="5104">
                  <c:v>#N/A</c:v>
                </c:pt>
                <c:pt idx="5105">
                  <c:v>#N/A</c:v>
                </c:pt>
                <c:pt idx="5106">
                  <c:v>#N/A</c:v>
                </c:pt>
                <c:pt idx="5107">
                  <c:v>#N/A</c:v>
                </c:pt>
                <c:pt idx="5108">
                  <c:v>#N/A</c:v>
                </c:pt>
                <c:pt idx="5109">
                  <c:v>#N/A</c:v>
                </c:pt>
                <c:pt idx="5110">
                  <c:v>#N/A</c:v>
                </c:pt>
                <c:pt idx="5111">
                  <c:v>#N/A</c:v>
                </c:pt>
                <c:pt idx="5112">
                  <c:v>#N/A</c:v>
                </c:pt>
                <c:pt idx="5113">
                  <c:v>#N/A</c:v>
                </c:pt>
                <c:pt idx="5114">
                  <c:v>#N/A</c:v>
                </c:pt>
                <c:pt idx="5115">
                  <c:v>#N/A</c:v>
                </c:pt>
                <c:pt idx="5116">
                  <c:v>#N/A</c:v>
                </c:pt>
                <c:pt idx="5117">
                  <c:v>#N/A</c:v>
                </c:pt>
                <c:pt idx="5118">
                  <c:v>#N/A</c:v>
                </c:pt>
                <c:pt idx="5119">
                  <c:v>#N/A</c:v>
                </c:pt>
                <c:pt idx="5120">
                  <c:v>#N/A</c:v>
                </c:pt>
                <c:pt idx="5121">
                  <c:v>#N/A</c:v>
                </c:pt>
                <c:pt idx="5122">
                  <c:v>#N/A</c:v>
                </c:pt>
                <c:pt idx="5123">
                  <c:v>#N/A</c:v>
                </c:pt>
                <c:pt idx="5124">
                  <c:v>#N/A</c:v>
                </c:pt>
                <c:pt idx="5125">
                  <c:v>#N/A</c:v>
                </c:pt>
                <c:pt idx="5126">
                  <c:v>#N/A</c:v>
                </c:pt>
                <c:pt idx="5127">
                  <c:v>#N/A</c:v>
                </c:pt>
                <c:pt idx="5128">
                  <c:v>#N/A</c:v>
                </c:pt>
                <c:pt idx="5129">
                  <c:v>#N/A</c:v>
                </c:pt>
                <c:pt idx="5130">
                  <c:v>#N/A</c:v>
                </c:pt>
                <c:pt idx="5131">
                  <c:v>#N/A</c:v>
                </c:pt>
                <c:pt idx="5132">
                  <c:v>#N/A</c:v>
                </c:pt>
                <c:pt idx="5133">
                  <c:v>#N/A</c:v>
                </c:pt>
                <c:pt idx="5134">
                  <c:v>#N/A</c:v>
                </c:pt>
                <c:pt idx="5135">
                  <c:v>#N/A</c:v>
                </c:pt>
                <c:pt idx="5136">
                  <c:v>#N/A</c:v>
                </c:pt>
                <c:pt idx="5137">
                  <c:v>#N/A</c:v>
                </c:pt>
                <c:pt idx="5138">
                  <c:v>#N/A</c:v>
                </c:pt>
                <c:pt idx="5139">
                  <c:v>#N/A</c:v>
                </c:pt>
                <c:pt idx="5140">
                  <c:v>#N/A</c:v>
                </c:pt>
                <c:pt idx="5141">
                  <c:v>#N/A</c:v>
                </c:pt>
                <c:pt idx="5142">
                  <c:v>#N/A</c:v>
                </c:pt>
                <c:pt idx="5143">
                  <c:v>#N/A</c:v>
                </c:pt>
                <c:pt idx="5144">
                  <c:v>#N/A</c:v>
                </c:pt>
                <c:pt idx="5145">
                  <c:v>#N/A</c:v>
                </c:pt>
                <c:pt idx="5146">
                  <c:v>#N/A</c:v>
                </c:pt>
                <c:pt idx="5147">
                  <c:v>#N/A</c:v>
                </c:pt>
                <c:pt idx="5148">
                  <c:v>#N/A</c:v>
                </c:pt>
                <c:pt idx="5149">
                  <c:v>#N/A</c:v>
                </c:pt>
                <c:pt idx="5150">
                  <c:v>#N/A</c:v>
                </c:pt>
                <c:pt idx="5151">
                  <c:v>#N/A</c:v>
                </c:pt>
                <c:pt idx="5152">
                  <c:v>#N/A</c:v>
                </c:pt>
                <c:pt idx="5153">
                  <c:v>#N/A</c:v>
                </c:pt>
                <c:pt idx="5154">
                  <c:v>#N/A</c:v>
                </c:pt>
                <c:pt idx="5155">
                  <c:v>#N/A</c:v>
                </c:pt>
                <c:pt idx="5156">
                  <c:v>#N/A</c:v>
                </c:pt>
                <c:pt idx="5157">
                  <c:v>#N/A</c:v>
                </c:pt>
                <c:pt idx="5158">
                  <c:v>#N/A</c:v>
                </c:pt>
                <c:pt idx="5159">
                  <c:v>#N/A</c:v>
                </c:pt>
                <c:pt idx="5160">
                  <c:v>#N/A</c:v>
                </c:pt>
                <c:pt idx="5161">
                  <c:v>#N/A</c:v>
                </c:pt>
                <c:pt idx="5162">
                  <c:v>#N/A</c:v>
                </c:pt>
                <c:pt idx="5163">
                  <c:v>#N/A</c:v>
                </c:pt>
                <c:pt idx="5164">
                  <c:v>#N/A</c:v>
                </c:pt>
                <c:pt idx="5165">
                  <c:v>#N/A</c:v>
                </c:pt>
                <c:pt idx="5166">
                  <c:v>#N/A</c:v>
                </c:pt>
                <c:pt idx="5167">
                  <c:v>#N/A</c:v>
                </c:pt>
                <c:pt idx="5168">
                  <c:v>#N/A</c:v>
                </c:pt>
                <c:pt idx="5169">
                  <c:v>#N/A</c:v>
                </c:pt>
                <c:pt idx="5170">
                  <c:v>#N/A</c:v>
                </c:pt>
                <c:pt idx="5171">
                  <c:v>#N/A</c:v>
                </c:pt>
                <c:pt idx="5172">
                  <c:v>#N/A</c:v>
                </c:pt>
                <c:pt idx="5173">
                  <c:v>#N/A</c:v>
                </c:pt>
                <c:pt idx="5174">
                  <c:v>#N/A</c:v>
                </c:pt>
                <c:pt idx="5175">
                  <c:v>#N/A</c:v>
                </c:pt>
                <c:pt idx="5176">
                  <c:v>#N/A</c:v>
                </c:pt>
                <c:pt idx="5177">
                  <c:v>#N/A</c:v>
                </c:pt>
                <c:pt idx="5178">
                  <c:v>#N/A</c:v>
                </c:pt>
                <c:pt idx="5179">
                  <c:v>#N/A</c:v>
                </c:pt>
                <c:pt idx="5180">
                  <c:v>#N/A</c:v>
                </c:pt>
                <c:pt idx="5181">
                  <c:v>#N/A</c:v>
                </c:pt>
                <c:pt idx="5182">
                  <c:v>#N/A</c:v>
                </c:pt>
                <c:pt idx="5183">
                  <c:v>#N/A</c:v>
                </c:pt>
                <c:pt idx="5184">
                  <c:v>#N/A</c:v>
                </c:pt>
                <c:pt idx="5185">
                  <c:v>#N/A</c:v>
                </c:pt>
                <c:pt idx="5186">
                  <c:v>#N/A</c:v>
                </c:pt>
                <c:pt idx="5187">
                  <c:v>#N/A</c:v>
                </c:pt>
                <c:pt idx="5188">
                  <c:v>#N/A</c:v>
                </c:pt>
                <c:pt idx="5189">
                  <c:v>#N/A</c:v>
                </c:pt>
                <c:pt idx="5190">
                  <c:v>#N/A</c:v>
                </c:pt>
                <c:pt idx="5191">
                  <c:v>#N/A</c:v>
                </c:pt>
                <c:pt idx="5192">
                  <c:v>#N/A</c:v>
                </c:pt>
                <c:pt idx="5193">
                  <c:v>#N/A</c:v>
                </c:pt>
                <c:pt idx="5194">
                  <c:v>#N/A</c:v>
                </c:pt>
                <c:pt idx="5195">
                  <c:v>#N/A</c:v>
                </c:pt>
                <c:pt idx="5196">
                  <c:v>#N/A</c:v>
                </c:pt>
                <c:pt idx="5197">
                  <c:v>#N/A</c:v>
                </c:pt>
                <c:pt idx="5198">
                  <c:v>#N/A</c:v>
                </c:pt>
                <c:pt idx="5199">
                  <c:v>#N/A</c:v>
                </c:pt>
                <c:pt idx="5200">
                  <c:v>#N/A</c:v>
                </c:pt>
                <c:pt idx="5201">
                  <c:v>#N/A</c:v>
                </c:pt>
                <c:pt idx="5202">
                  <c:v>#N/A</c:v>
                </c:pt>
                <c:pt idx="5203">
                  <c:v>#N/A</c:v>
                </c:pt>
                <c:pt idx="5204">
                  <c:v>#N/A</c:v>
                </c:pt>
                <c:pt idx="5205">
                  <c:v>#N/A</c:v>
                </c:pt>
                <c:pt idx="5206">
                  <c:v>#N/A</c:v>
                </c:pt>
                <c:pt idx="5207">
                  <c:v>#N/A</c:v>
                </c:pt>
                <c:pt idx="5208">
                  <c:v>#N/A</c:v>
                </c:pt>
                <c:pt idx="5209">
                  <c:v>#N/A</c:v>
                </c:pt>
                <c:pt idx="5210">
                  <c:v>#N/A</c:v>
                </c:pt>
                <c:pt idx="5211">
                  <c:v>#N/A</c:v>
                </c:pt>
                <c:pt idx="5212">
                  <c:v>#N/A</c:v>
                </c:pt>
                <c:pt idx="5213">
                  <c:v>#N/A</c:v>
                </c:pt>
                <c:pt idx="5214">
                  <c:v>#N/A</c:v>
                </c:pt>
                <c:pt idx="5215">
                  <c:v>#N/A</c:v>
                </c:pt>
                <c:pt idx="5216">
                  <c:v>#N/A</c:v>
                </c:pt>
                <c:pt idx="5217">
                  <c:v>#N/A</c:v>
                </c:pt>
                <c:pt idx="5218">
                  <c:v>#N/A</c:v>
                </c:pt>
                <c:pt idx="5219">
                  <c:v>#N/A</c:v>
                </c:pt>
                <c:pt idx="5220">
                  <c:v>#N/A</c:v>
                </c:pt>
                <c:pt idx="5221">
                  <c:v>#N/A</c:v>
                </c:pt>
                <c:pt idx="5222">
                  <c:v>#N/A</c:v>
                </c:pt>
                <c:pt idx="5223">
                  <c:v>#N/A</c:v>
                </c:pt>
                <c:pt idx="5224">
                  <c:v>#N/A</c:v>
                </c:pt>
                <c:pt idx="5225">
                  <c:v>#N/A</c:v>
                </c:pt>
                <c:pt idx="5226">
                  <c:v>#N/A</c:v>
                </c:pt>
                <c:pt idx="5227">
                  <c:v>#N/A</c:v>
                </c:pt>
                <c:pt idx="5228">
                  <c:v>#N/A</c:v>
                </c:pt>
                <c:pt idx="5229">
                  <c:v>#N/A</c:v>
                </c:pt>
                <c:pt idx="5230">
                  <c:v>#N/A</c:v>
                </c:pt>
                <c:pt idx="5231">
                  <c:v>#N/A</c:v>
                </c:pt>
                <c:pt idx="5232">
                  <c:v>#N/A</c:v>
                </c:pt>
                <c:pt idx="5233">
                  <c:v>#N/A</c:v>
                </c:pt>
                <c:pt idx="5234">
                  <c:v>#N/A</c:v>
                </c:pt>
                <c:pt idx="5235">
                  <c:v>#N/A</c:v>
                </c:pt>
                <c:pt idx="5236">
                  <c:v>#N/A</c:v>
                </c:pt>
                <c:pt idx="5237">
                  <c:v>#N/A</c:v>
                </c:pt>
                <c:pt idx="5238">
                  <c:v>#N/A</c:v>
                </c:pt>
                <c:pt idx="5239">
                  <c:v>#N/A</c:v>
                </c:pt>
                <c:pt idx="5240">
                  <c:v>#N/A</c:v>
                </c:pt>
                <c:pt idx="5241">
                  <c:v>#N/A</c:v>
                </c:pt>
                <c:pt idx="5242">
                  <c:v>#N/A</c:v>
                </c:pt>
                <c:pt idx="5243">
                  <c:v>#N/A</c:v>
                </c:pt>
                <c:pt idx="5244">
                  <c:v>#N/A</c:v>
                </c:pt>
                <c:pt idx="5245">
                  <c:v>#N/A</c:v>
                </c:pt>
                <c:pt idx="5246">
                  <c:v>#N/A</c:v>
                </c:pt>
                <c:pt idx="5247">
                  <c:v>#N/A</c:v>
                </c:pt>
                <c:pt idx="5248">
                  <c:v>#N/A</c:v>
                </c:pt>
                <c:pt idx="5249">
                  <c:v>#N/A</c:v>
                </c:pt>
                <c:pt idx="5250">
                  <c:v>#N/A</c:v>
                </c:pt>
                <c:pt idx="5251">
                  <c:v>#N/A</c:v>
                </c:pt>
                <c:pt idx="5252">
                  <c:v>#N/A</c:v>
                </c:pt>
                <c:pt idx="5253">
                  <c:v>#N/A</c:v>
                </c:pt>
                <c:pt idx="5254">
                  <c:v>#N/A</c:v>
                </c:pt>
                <c:pt idx="5255">
                  <c:v>#N/A</c:v>
                </c:pt>
                <c:pt idx="5256">
                  <c:v>#N/A</c:v>
                </c:pt>
                <c:pt idx="5257">
                  <c:v>#N/A</c:v>
                </c:pt>
                <c:pt idx="5258">
                  <c:v>#N/A</c:v>
                </c:pt>
                <c:pt idx="5259">
                  <c:v>#N/A</c:v>
                </c:pt>
                <c:pt idx="5260">
                  <c:v>#N/A</c:v>
                </c:pt>
                <c:pt idx="5261">
                  <c:v>#N/A</c:v>
                </c:pt>
                <c:pt idx="5262">
                  <c:v>#N/A</c:v>
                </c:pt>
                <c:pt idx="5263">
                  <c:v>#N/A</c:v>
                </c:pt>
                <c:pt idx="5264">
                  <c:v>#N/A</c:v>
                </c:pt>
                <c:pt idx="5265">
                  <c:v>#N/A</c:v>
                </c:pt>
                <c:pt idx="5266">
                  <c:v>#N/A</c:v>
                </c:pt>
                <c:pt idx="5267">
                  <c:v>#N/A</c:v>
                </c:pt>
                <c:pt idx="5268">
                  <c:v>#N/A</c:v>
                </c:pt>
                <c:pt idx="5269">
                  <c:v>#N/A</c:v>
                </c:pt>
                <c:pt idx="5270">
                  <c:v>#N/A</c:v>
                </c:pt>
                <c:pt idx="5271">
                  <c:v>#N/A</c:v>
                </c:pt>
                <c:pt idx="5272">
                  <c:v>#N/A</c:v>
                </c:pt>
                <c:pt idx="5273">
                  <c:v>#N/A</c:v>
                </c:pt>
                <c:pt idx="5274">
                  <c:v>#N/A</c:v>
                </c:pt>
                <c:pt idx="5275">
                  <c:v>#N/A</c:v>
                </c:pt>
                <c:pt idx="5276">
                  <c:v>#N/A</c:v>
                </c:pt>
                <c:pt idx="5277">
                  <c:v>#N/A</c:v>
                </c:pt>
                <c:pt idx="5278">
                  <c:v>#N/A</c:v>
                </c:pt>
                <c:pt idx="5279">
                  <c:v>#N/A</c:v>
                </c:pt>
                <c:pt idx="5280">
                  <c:v>#N/A</c:v>
                </c:pt>
                <c:pt idx="5281">
                  <c:v>#N/A</c:v>
                </c:pt>
                <c:pt idx="5282">
                  <c:v>#N/A</c:v>
                </c:pt>
                <c:pt idx="5283">
                  <c:v>#N/A</c:v>
                </c:pt>
                <c:pt idx="5284">
                  <c:v>#N/A</c:v>
                </c:pt>
                <c:pt idx="5285">
                  <c:v>#N/A</c:v>
                </c:pt>
                <c:pt idx="5286">
                  <c:v>#N/A</c:v>
                </c:pt>
                <c:pt idx="5287">
                  <c:v>#N/A</c:v>
                </c:pt>
                <c:pt idx="5288">
                  <c:v>#N/A</c:v>
                </c:pt>
                <c:pt idx="5289">
                  <c:v>#N/A</c:v>
                </c:pt>
                <c:pt idx="5290">
                  <c:v>#N/A</c:v>
                </c:pt>
                <c:pt idx="5291">
                  <c:v>#N/A</c:v>
                </c:pt>
                <c:pt idx="5292">
                  <c:v>#N/A</c:v>
                </c:pt>
                <c:pt idx="5293">
                  <c:v>#N/A</c:v>
                </c:pt>
                <c:pt idx="5294">
                  <c:v>#N/A</c:v>
                </c:pt>
                <c:pt idx="5295">
                  <c:v>#N/A</c:v>
                </c:pt>
                <c:pt idx="5296">
                  <c:v>#N/A</c:v>
                </c:pt>
                <c:pt idx="5297">
                  <c:v>#N/A</c:v>
                </c:pt>
                <c:pt idx="5298">
                  <c:v>#N/A</c:v>
                </c:pt>
                <c:pt idx="5299">
                  <c:v>#N/A</c:v>
                </c:pt>
                <c:pt idx="5300">
                  <c:v>#N/A</c:v>
                </c:pt>
                <c:pt idx="5301">
                  <c:v>#N/A</c:v>
                </c:pt>
                <c:pt idx="5302">
                  <c:v>#N/A</c:v>
                </c:pt>
                <c:pt idx="5303">
                  <c:v>#N/A</c:v>
                </c:pt>
                <c:pt idx="5304">
                  <c:v>#N/A</c:v>
                </c:pt>
                <c:pt idx="5305">
                  <c:v>#N/A</c:v>
                </c:pt>
                <c:pt idx="5306">
                  <c:v>#N/A</c:v>
                </c:pt>
                <c:pt idx="5307">
                  <c:v>#N/A</c:v>
                </c:pt>
                <c:pt idx="5308">
                  <c:v>#N/A</c:v>
                </c:pt>
                <c:pt idx="5309">
                  <c:v>#N/A</c:v>
                </c:pt>
                <c:pt idx="5310">
                  <c:v>#N/A</c:v>
                </c:pt>
                <c:pt idx="5311">
                  <c:v>#N/A</c:v>
                </c:pt>
                <c:pt idx="5312">
                  <c:v>#N/A</c:v>
                </c:pt>
                <c:pt idx="5313">
                  <c:v>#N/A</c:v>
                </c:pt>
                <c:pt idx="5314">
                  <c:v>#N/A</c:v>
                </c:pt>
                <c:pt idx="5315">
                  <c:v>#N/A</c:v>
                </c:pt>
                <c:pt idx="5316">
                  <c:v>#N/A</c:v>
                </c:pt>
                <c:pt idx="5317">
                  <c:v>#N/A</c:v>
                </c:pt>
                <c:pt idx="5318">
                  <c:v>#N/A</c:v>
                </c:pt>
                <c:pt idx="5319">
                  <c:v>#N/A</c:v>
                </c:pt>
                <c:pt idx="5320">
                  <c:v>#N/A</c:v>
                </c:pt>
                <c:pt idx="5321">
                  <c:v>#N/A</c:v>
                </c:pt>
                <c:pt idx="5322">
                  <c:v>#N/A</c:v>
                </c:pt>
                <c:pt idx="5323">
                  <c:v>#N/A</c:v>
                </c:pt>
                <c:pt idx="5324">
                  <c:v>#N/A</c:v>
                </c:pt>
                <c:pt idx="5325">
                  <c:v>#N/A</c:v>
                </c:pt>
                <c:pt idx="5326">
                  <c:v>#N/A</c:v>
                </c:pt>
                <c:pt idx="5327">
                  <c:v>#N/A</c:v>
                </c:pt>
                <c:pt idx="5328">
                  <c:v>#N/A</c:v>
                </c:pt>
                <c:pt idx="5329">
                  <c:v>#N/A</c:v>
                </c:pt>
                <c:pt idx="5330">
                  <c:v>#N/A</c:v>
                </c:pt>
                <c:pt idx="5331">
                  <c:v>#N/A</c:v>
                </c:pt>
                <c:pt idx="5332">
                  <c:v>#N/A</c:v>
                </c:pt>
                <c:pt idx="5333">
                  <c:v>#N/A</c:v>
                </c:pt>
                <c:pt idx="5334">
                  <c:v>#N/A</c:v>
                </c:pt>
                <c:pt idx="5335">
                  <c:v>#N/A</c:v>
                </c:pt>
                <c:pt idx="5336">
                  <c:v>#N/A</c:v>
                </c:pt>
                <c:pt idx="5337">
                  <c:v>#N/A</c:v>
                </c:pt>
                <c:pt idx="5338">
                  <c:v>#N/A</c:v>
                </c:pt>
                <c:pt idx="5339">
                  <c:v>#N/A</c:v>
                </c:pt>
                <c:pt idx="5340">
                  <c:v>#N/A</c:v>
                </c:pt>
                <c:pt idx="5341">
                  <c:v>#N/A</c:v>
                </c:pt>
                <c:pt idx="5342">
                  <c:v>#N/A</c:v>
                </c:pt>
                <c:pt idx="5343">
                  <c:v>#N/A</c:v>
                </c:pt>
                <c:pt idx="5344">
                  <c:v>#N/A</c:v>
                </c:pt>
                <c:pt idx="5345">
                  <c:v>#N/A</c:v>
                </c:pt>
                <c:pt idx="5346">
                  <c:v>#N/A</c:v>
                </c:pt>
                <c:pt idx="5347">
                  <c:v>#N/A</c:v>
                </c:pt>
                <c:pt idx="5348">
                  <c:v>#N/A</c:v>
                </c:pt>
                <c:pt idx="5349">
                  <c:v>#N/A</c:v>
                </c:pt>
                <c:pt idx="5350">
                  <c:v>#N/A</c:v>
                </c:pt>
                <c:pt idx="5351">
                  <c:v>#N/A</c:v>
                </c:pt>
                <c:pt idx="5352">
                  <c:v>#N/A</c:v>
                </c:pt>
                <c:pt idx="5353">
                  <c:v>#N/A</c:v>
                </c:pt>
                <c:pt idx="5354">
                  <c:v>#N/A</c:v>
                </c:pt>
                <c:pt idx="5355">
                  <c:v>#N/A</c:v>
                </c:pt>
                <c:pt idx="5356">
                  <c:v>#N/A</c:v>
                </c:pt>
                <c:pt idx="5357">
                  <c:v>#N/A</c:v>
                </c:pt>
                <c:pt idx="5358">
                  <c:v>#N/A</c:v>
                </c:pt>
                <c:pt idx="5359">
                  <c:v>#N/A</c:v>
                </c:pt>
                <c:pt idx="5360">
                  <c:v>#N/A</c:v>
                </c:pt>
                <c:pt idx="5361">
                  <c:v>#N/A</c:v>
                </c:pt>
                <c:pt idx="5362">
                  <c:v>#N/A</c:v>
                </c:pt>
                <c:pt idx="5363">
                  <c:v>#N/A</c:v>
                </c:pt>
                <c:pt idx="5364">
                  <c:v>#N/A</c:v>
                </c:pt>
                <c:pt idx="5365">
                  <c:v>#N/A</c:v>
                </c:pt>
                <c:pt idx="5366">
                  <c:v>#N/A</c:v>
                </c:pt>
                <c:pt idx="5367">
                  <c:v>#N/A</c:v>
                </c:pt>
                <c:pt idx="5368">
                  <c:v>#N/A</c:v>
                </c:pt>
                <c:pt idx="5369">
                  <c:v>#N/A</c:v>
                </c:pt>
                <c:pt idx="5370">
                  <c:v>#N/A</c:v>
                </c:pt>
                <c:pt idx="5371">
                  <c:v>#N/A</c:v>
                </c:pt>
                <c:pt idx="5372">
                  <c:v>#N/A</c:v>
                </c:pt>
                <c:pt idx="5373">
                  <c:v>#N/A</c:v>
                </c:pt>
                <c:pt idx="5374">
                  <c:v>#N/A</c:v>
                </c:pt>
                <c:pt idx="5375">
                  <c:v>#N/A</c:v>
                </c:pt>
                <c:pt idx="5376">
                  <c:v>#N/A</c:v>
                </c:pt>
                <c:pt idx="5377">
                  <c:v>#N/A</c:v>
                </c:pt>
                <c:pt idx="5378">
                  <c:v>#N/A</c:v>
                </c:pt>
                <c:pt idx="5379">
                  <c:v>#N/A</c:v>
                </c:pt>
                <c:pt idx="5380">
                  <c:v>#N/A</c:v>
                </c:pt>
                <c:pt idx="5381">
                  <c:v>#N/A</c:v>
                </c:pt>
                <c:pt idx="5382">
                  <c:v>#N/A</c:v>
                </c:pt>
                <c:pt idx="5383">
                  <c:v>#N/A</c:v>
                </c:pt>
                <c:pt idx="5384">
                  <c:v>#N/A</c:v>
                </c:pt>
                <c:pt idx="5385">
                  <c:v>#N/A</c:v>
                </c:pt>
                <c:pt idx="5386">
                  <c:v>#N/A</c:v>
                </c:pt>
                <c:pt idx="5387">
                  <c:v>#N/A</c:v>
                </c:pt>
                <c:pt idx="5388">
                  <c:v>#N/A</c:v>
                </c:pt>
                <c:pt idx="5389">
                  <c:v>#N/A</c:v>
                </c:pt>
                <c:pt idx="5390">
                  <c:v>#N/A</c:v>
                </c:pt>
                <c:pt idx="5391">
                  <c:v>#N/A</c:v>
                </c:pt>
                <c:pt idx="5392">
                  <c:v>#N/A</c:v>
                </c:pt>
                <c:pt idx="5393">
                  <c:v>#N/A</c:v>
                </c:pt>
                <c:pt idx="5394">
                  <c:v>#N/A</c:v>
                </c:pt>
                <c:pt idx="5395">
                  <c:v>#N/A</c:v>
                </c:pt>
                <c:pt idx="5396">
                  <c:v>#N/A</c:v>
                </c:pt>
                <c:pt idx="5397">
                  <c:v>#N/A</c:v>
                </c:pt>
                <c:pt idx="5398">
                  <c:v>#N/A</c:v>
                </c:pt>
                <c:pt idx="5399">
                  <c:v>#N/A</c:v>
                </c:pt>
                <c:pt idx="5400">
                  <c:v>#N/A</c:v>
                </c:pt>
                <c:pt idx="5401">
                  <c:v>#N/A</c:v>
                </c:pt>
                <c:pt idx="5402">
                  <c:v>#N/A</c:v>
                </c:pt>
                <c:pt idx="5403">
                  <c:v>#N/A</c:v>
                </c:pt>
                <c:pt idx="5404">
                  <c:v>#N/A</c:v>
                </c:pt>
                <c:pt idx="5405">
                  <c:v>#N/A</c:v>
                </c:pt>
                <c:pt idx="5406">
                  <c:v>#N/A</c:v>
                </c:pt>
                <c:pt idx="5407">
                  <c:v>#N/A</c:v>
                </c:pt>
                <c:pt idx="5408">
                  <c:v>#N/A</c:v>
                </c:pt>
                <c:pt idx="5409">
                  <c:v>#N/A</c:v>
                </c:pt>
                <c:pt idx="5410">
                  <c:v>#N/A</c:v>
                </c:pt>
                <c:pt idx="5411">
                  <c:v>#N/A</c:v>
                </c:pt>
                <c:pt idx="5412">
                  <c:v>#N/A</c:v>
                </c:pt>
                <c:pt idx="5413">
                  <c:v>#N/A</c:v>
                </c:pt>
                <c:pt idx="5414">
                  <c:v>#N/A</c:v>
                </c:pt>
                <c:pt idx="5415">
                  <c:v>#N/A</c:v>
                </c:pt>
                <c:pt idx="5416">
                  <c:v>#N/A</c:v>
                </c:pt>
                <c:pt idx="5417">
                  <c:v>#N/A</c:v>
                </c:pt>
                <c:pt idx="5418">
                  <c:v>#N/A</c:v>
                </c:pt>
                <c:pt idx="5419">
                  <c:v>#N/A</c:v>
                </c:pt>
                <c:pt idx="5420">
                  <c:v>#N/A</c:v>
                </c:pt>
                <c:pt idx="5421">
                  <c:v>#N/A</c:v>
                </c:pt>
                <c:pt idx="5422">
                  <c:v>#N/A</c:v>
                </c:pt>
                <c:pt idx="5423">
                  <c:v>#N/A</c:v>
                </c:pt>
                <c:pt idx="5424">
                  <c:v>#N/A</c:v>
                </c:pt>
                <c:pt idx="5425">
                  <c:v>#N/A</c:v>
                </c:pt>
                <c:pt idx="5426">
                  <c:v>#N/A</c:v>
                </c:pt>
                <c:pt idx="5427">
                  <c:v>#N/A</c:v>
                </c:pt>
                <c:pt idx="5428">
                  <c:v>#N/A</c:v>
                </c:pt>
                <c:pt idx="5429">
                  <c:v>#N/A</c:v>
                </c:pt>
                <c:pt idx="5430">
                  <c:v>#N/A</c:v>
                </c:pt>
                <c:pt idx="5431">
                  <c:v>#N/A</c:v>
                </c:pt>
                <c:pt idx="5432">
                  <c:v>#N/A</c:v>
                </c:pt>
                <c:pt idx="5433">
                  <c:v>#N/A</c:v>
                </c:pt>
                <c:pt idx="5434">
                  <c:v>#N/A</c:v>
                </c:pt>
                <c:pt idx="5435">
                  <c:v>#N/A</c:v>
                </c:pt>
                <c:pt idx="5436">
                  <c:v>#N/A</c:v>
                </c:pt>
                <c:pt idx="5437">
                  <c:v>#N/A</c:v>
                </c:pt>
                <c:pt idx="5438">
                  <c:v>#N/A</c:v>
                </c:pt>
                <c:pt idx="5439">
                  <c:v>#N/A</c:v>
                </c:pt>
                <c:pt idx="5440">
                  <c:v>#N/A</c:v>
                </c:pt>
                <c:pt idx="5441">
                  <c:v>#N/A</c:v>
                </c:pt>
                <c:pt idx="5442">
                  <c:v>#N/A</c:v>
                </c:pt>
                <c:pt idx="5443">
                  <c:v>#N/A</c:v>
                </c:pt>
                <c:pt idx="5444">
                  <c:v>#N/A</c:v>
                </c:pt>
                <c:pt idx="5445">
                  <c:v>#N/A</c:v>
                </c:pt>
                <c:pt idx="5446">
                  <c:v>#N/A</c:v>
                </c:pt>
                <c:pt idx="5447">
                  <c:v>#N/A</c:v>
                </c:pt>
                <c:pt idx="5448">
                  <c:v>#N/A</c:v>
                </c:pt>
                <c:pt idx="5449">
                  <c:v>#N/A</c:v>
                </c:pt>
                <c:pt idx="5450">
                  <c:v>#N/A</c:v>
                </c:pt>
                <c:pt idx="5451">
                  <c:v>#N/A</c:v>
                </c:pt>
                <c:pt idx="5452">
                  <c:v>#N/A</c:v>
                </c:pt>
                <c:pt idx="5453">
                  <c:v>#N/A</c:v>
                </c:pt>
                <c:pt idx="5454">
                  <c:v>#N/A</c:v>
                </c:pt>
                <c:pt idx="5455">
                  <c:v>#N/A</c:v>
                </c:pt>
                <c:pt idx="5456">
                  <c:v>#N/A</c:v>
                </c:pt>
                <c:pt idx="5457">
                  <c:v>#N/A</c:v>
                </c:pt>
                <c:pt idx="5458">
                  <c:v>#N/A</c:v>
                </c:pt>
                <c:pt idx="5459">
                  <c:v>#N/A</c:v>
                </c:pt>
                <c:pt idx="5460">
                  <c:v>#N/A</c:v>
                </c:pt>
                <c:pt idx="5461">
                  <c:v>#N/A</c:v>
                </c:pt>
                <c:pt idx="5462">
                  <c:v>#N/A</c:v>
                </c:pt>
                <c:pt idx="5463">
                  <c:v>#N/A</c:v>
                </c:pt>
                <c:pt idx="5464">
                  <c:v>#N/A</c:v>
                </c:pt>
                <c:pt idx="5465">
                  <c:v>#N/A</c:v>
                </c:pt>
                <c:pt idx="5466">
                  <c:v>#N/A</c:v>
                </c:pt>
                <c:pt idx="5467">
                  <c:v>#N/A</c:v>
                </c:pt>
                <c:pt idx="5468">
                  <c:v>#N/A</c:v>
                </c:pt>
                <c:pt idx="5469">
                  <c:v>#N/A</c:v>
                </c:pt>
                <c:pt idx="5470">
                  <c:v>#N/A</c:v>
                </c:pt>
                <c:pt idx="5471">
                  <c:v>#N/A</c:v>
                </c:pt>
                <c:pt idx="5472">
                  <c:v>#N/A</c:v>
                </c:pt>
                <c:pt idx="5473">
                  <c:v>#N/A</c:v>
                </c:pt>
                <c:pt idx="5474">
                  <c:v>#N/A</c:v>
                </c:pt>
                <c:pt idx="5475">
                  <c:v>#N/A</c:v>
                </c:pt>
                <c:pt idx="5476">
                  <c:v>#N/A</c:v>
                </c:pt>
                <c:pt idx="5477">
                  <c:v>#N/A</c:v>
                </c:pt>
                <c:pt idx="5478">
                  <c:v>#N/A</c:v>
                </c:pt>
                <c:pt idx="5479">
                  <c:v>#N/A</c:v>
                </c:pt>
                <c:pt idx="5480">
                  <c:v>#N/A</c:v>
                </c:pt>
                <c:pt idx="5481">
                  <c:v>#N/A</c:v>
                </c:pt>
                <c:pt idx="5482">
                  <c:v>#N/A</c:v>
                </c:pt>
                <c:pt idx="5483">
                  <c:v>#N/A</c:v>
                </c:pt>
                <c:pt idx="5484">
                  <c:v>#N/A</c:v>
                </c:pt>
                <c:pt idx="5485">
                  <c:v>#N/A</c:v>
                </c:pt>
                <c:pt idx="5486">
                  <c:v>#N/A</c:v>
                </c:pt>
                <c:pt idx="5487">
                  <c:v>#N/A</c:v>
                </c:pt>
                <c:pt idx="5488">
                  <c:v>#N/A</c:v>
                </c:pt>
                <c:pt idx="5489">
                  <c:v>#N/A</c:v>
                </c:pt>
                <c:pt idx="5490">
                  <c:v>#N/A</c:v>
                </c:pt>
                <c:pt idx="5491">
                  <c:v>#N/A</c:v>
                </c:pt>
                <c:pt idx="5492">
                  <c:v>#N/A</c:v>
                </c:pt>
                <c:pt idx="5493">
                  <c:v>#N/A</c:v>
                </c:pt>
                <c:pt idx="5494">
                  <c:v>#N/A</c:v>
                </c:pt>
                <c:pt idx="5495">
                  <c:v>#N/A</c:v>
                </c:pt>
                <c:pt idx="5496">
                  <c:v>#N/A</c:v>
                </c:pt>
                <c:pt idx="5497">
                  <c:v>#N/A</c:v>
                </c:pt>
                <c:pt idx="5498">
                  <c:v>#N/A</c:v>
                </c:pt>
                <c:pt idx="5499">
                  <c:v>#N/A</c:v>
                </c:pt>
                <c:pt idx="5500">
                  <c:v>#N/A</c:v>
                </c:pt>
                <c:pt idx="5501">
                  <c:v>#N/A</c:v>
                </c:pt>
                <c:pt idx="5502">
                  <c:v>#N/A</c:v>
                </c:pt>
                <c:pt idx="5503">
                  <c:v>#N/A</c:v>
                </c:pt>
                <c:pt idx="5504">
                  <c:v>#N/A</c:v>
                </c:pt>
                <c:pt idx="5505">
                  <c:v>#N/A</c:v>
                </c:pt>
                <c:pt idx="5506">
                  <c:v>#N/A</c:v>
                </c:pt>
                <c:pt idx="5507">
                  <c:v>#N/A</c:v>
                </c:pt>
                <c:pt idx="5508">
                  <c:v>#N/A</c:v>
                </c:pt>
                <c:pt idx="5509">
                  <c:v>#N/A</c:v>
                </c:pt>
                <c:pt idx="5510">
                  <c:v>#N/A</c:v>
                </c:pt>
                <c:pt idx="5511">
                  <c:v>#N/A</c:v>
                </c:pt>
                <c:pt idx="5512">
                  <c:v>#N/A</c:v>
                </c:pt>
                <c:pt idx="5513">
                  <c:v>#N/A</c:v>
                </c:pt>
                <c:pt idx="5514">
                  <c:v>#N/A</c:v>
                </c:pt>
                <c:pt idx="5515">
                  <c:v>#N/A</c:v>
                </c:pt>
                <c:pt idx="5516">
                  <c:v>#N/A</c:v>
                </c:pt>
                <c:pt idx="5517">
                  <c:v>#N/A</c:v>
                </c:pt>
                <c:pt idx="5518">
                  <c:v>#N/A</c:v>
                </c:pt>
                <c:pt idx="5519">
                  <c:v>#N/A</c:v>
                </c:pt>
                <c:pt idx="5520">
                  <c:v>#N/A</c:v>
                </c:pt>
                <c:pt idx="5521">
                  <c:v>#N/A</c:v>
                </c:pt>
                <c:pt idx="5522">
                  <c:v>#N/A</c:v>
                </c:pt>
                <c:pt idx="5523">
                  <c:v>#N/A</c:v>
                </c:pt>
                <c:pt idx="5524">
                  <c:v>#N/A</c:v>
                </c:pt>
                <c:pt idx="5525">
                  <c:v>#N/A</c:v>
                </c:pt>
                <c:pt idx="5526">
                  <c:v>#N/A</c:v>
                </c:pt>
                <c:pt idx="5527">
                  <c:v>#N/A</c:v>
                </c:pt>
                <c:pt idx="5528">
                  <c:v>#N/A</c:v>
                </c:pt>
                <c:pt idx="5529">
                  <c:v>#N/A</c:v>
                </c:pt>
                <c:pt idx="5530">
                  <c:v>#N/A</c:v>
                </c:pt>
                <c:pt idx="5531">
                  <c:v>#N/A</c:v>
                </c:pt>
                <c:pt idx="5532">
                  <c:v>#N/A</c:v>
                </c:pt>
                <c:pt idx="5533">
                  <c:v>#N/A</c:v>
                </c:pt>
                <c:pt idx="5534">
                  <c:v>#N/A</c:v>
                </c:pt>
                <c:pt idx="5535">
                  <c:v>#N/A</c:v>
                </c:pt>
                <c:pt idx="5536">
                  <c:v>#N/A</c:v>
                </c:pt>
                <c:pt idx="5537">
                  <c:v>#N/A</c:v>
                </c:pt>
                <c:pt idx="5538">
                  <c:v>#N/A</c:v>
                </c:pt>
                <c:pt idx="5539">
                  <c:v>#N/A</c:v>
                </c:pt>
                <c:pt idx="5540">
                  <c:v>#N/A</c:v>
                </c:pt>
                <c:pt idx="5541">
                  <c:v>#N/A</c:v>
                </c:pt>
                <c:pt idx="5542">
                  <c:v>#N/A</c:v>
                </c:pt>
                <c:pt idx="5543">
                  <c:v>#N/A</c:v>
                </c:pt>
                <c:pt idx="5544">
                  <c:v>#N/A</c:v>
                </c:pt>
                <c:pt idx="5545">
                  <c:v>#N/A</c:v>
                </c:pt>
                <c:pt idx="5546">
                  <c:v>#N/A</c:v>
                </c:pt>
                <c:pt idx="5547">
                  <c:v>#N/A</c:v>
                </c:pt>
                <c:pt idx="5548">
                  <c:v>#N/A</c:v>
                </c:pt>
                <c:pt idx="5549">
                  <c:v>#N/A</c:v>
                </c:pt>
                <c:pt idx="5550">
                  <c:v>#N/A</c:v>
                </c:pt>
                <c:pt idx="5551">
                  <c:v>#N/A</c:v>
                </c:pt>
                <c:pt idx="5552">
                  <c:v>#N/A</c:v>
                </c:pt>
                <c:pt idx="5553">
                  <c:v>#N/A</c:v>
                </c:pt>
                <c:pt idx="5554">
                  <c:v>#N/A</c:v>
                </c:pt>
                <c:pt idx="5555">
                  <c:v>#N/A</c:v>
                </c:pt>
                <c:pt idx="5556">
                  <c:v>#N/A</c:v>
                </c:pt>
                <c:pt idx="5557">
                  <c:v>#N/A</c:v>
                </c:pt>
                <c:pt idx="5558">
                  <c:v>#N/A</c:v>
                </c:pt>
                <c:pt idx="5559">
                  <c:v>#N/A</c:v>
                </c:pt>
                <c:pt idx="5560">
                  <c:v>#N/A</c:v>
                </c:pt>
                <c:pt idx="5561">
                  <c:v>#N/A</c:v>
                </c:pt>
                <c:pt idx="5562">
                  <c:v>#N/A</c:v>
                </c:pt>
                <c:pt idx="5563">
                  <c:v>#N/A</c:v>
                </c:pt>
                <c:pt idx="5564">
                  <c:v>#N/A</c:v>
                </c:pt>
                <c:pt idx="5565">
                  <c:v>#N/A</c:v>
                </c:pt>
                <c:pt idx="5566">
                  <c:v>#N/A</c:v>
                </c:pt>
                <c:pt idx="5567">
                  <c:v>#N/A</c:v>
                </c:pt>
                <c:pt idx="5568">
                  <c:v>#N/A</c:v>
                </c:pt>
                <c:pt idx="5569">
                  <c:v>#N/A</c:v>
                </c:pt>
                <c:pt idx="5570">
                  <c:v>#N/A</c:v>
                </c:pt>
                <c:pt idx="5571">
                  <c:v>#N/A</c:v>
                </c:pt>
                <c:pt idx="5572">
                  <c:v>#N/A</c:v>
                </c:pt>
                <c:pt idx="5573">
                  <c:v>#N/A</c:v>
                </c:pt>
                <c:pt idx="5574">
                  <c:v>#N/A</c:v>
                </c:pt>
                <c:pt idx="5575">
                  <c:v>#N/A</c:v>
                </c:pt>
                <c:pt idx="5576">
                  <c:v>#N/A</c:v>
                </c:pt>
                <c:pt idx="5577">
                  <c:v>#N/A</c:v>
                </c:pt>
                <c:pt idx="5578">
                  <c:v>#N/A</c:v>
                </c:pt>
                <c:pt idx="5579">
                  <c:v>#N/A</c:v>
                </c:pt>
                <c:pt idx="5580">
                  <c:v>#N/A</c:v>
                </c:pt>
                <c:pt idx="5581">
                  <c:v>#N/A</c:v>
                </c:pt>
                <c:pt idx="5582">
                  <c:v>#N/A</c:v>
                </c:pt>
                <c:pt idx="5583">
                  <c:v>#N/A</c:v>
                </c:pt>
                <c:pt idx="5584">
                  <c:v>#N/A</c:v>
                </c:pt>
                <c:pt idx="5585">
                  <c:v>#N/A</c:v>
                </c:pt>
                <c:pt idx="5586">
                  <c:v>#N/A</c:v>
                </c:pt>
                <c:pt idx="5587">
                  <c:v>#N/A</c:v>
                </c:pt>
                <c:pt idx="5588">
                  <c:v>#N/A</c:v>
                </c:pt>
                <c:pt idx="5589">
                  <c:v>#N/A</c:v>
                </c:pt>
                <c:pt idx="5590">
                  <c:v>#N/A</c:v>
                </c:pt>
                <c:pt idx="5591">
                  <c:v>#N/A</c:v>
                </c:pt>
                <c:pt idx="5592">
                  <c:v>#N/A</c:v>
                </c:pt>
                <c:pt idx="5593">
                  <c:v>#N/A</c:v>
                </c:pt>
                <c:pt idx="5594">
                  <c:v>#N/A</c:v>
                </c:pt>
                <c:pt idx="5595">
                  <c:v>#N/A</c:v>
                </c:pt>
                <c:pt idx="5596">
                  <c:v>#N/A</c:v>
                </c:pt>
                <c:pt idx="5597">
                  <c:v>#N/A</c:v>
                </c:pt>
                <c:pt idx="5598">
                  <c:v>#N/A</c:v>
                </c:pt>
                <c:pt idx="5599">
                  <c:v>#N/A</c:v>
                </c:pt>
                <c:pt idx="5600">
                  <c:v>#N/A</c:v>
                </c:pt>
                <c:pt idx="5601">
                  <c:v>#N/A</c:v>
                </c:pt>
                <c:pt idx="5602">
                  <c:v>#N/A</c:v>
                </c:pt>
                <c:pt idx="5603">
                  <c:v>#N/A</c:v>
                </c:pt>
                <c:pt idx="5604">
                  <c:v>#N/A</c:v>
                </c:pt>
                <c:pt idx="5605">
                  <c:v>#N/A</c:v>
                </c:pt>
                <c:pt idx="5606">
                  <c:v>#N/A</c:v>
                </c:pt>
                <c:pt idx="5607">
                  <c:v>#N/A</c:v>
                </c:pt>
                <c:pt idx="5608">
                  <c:v>#N/A</c:v>
                </c:pt>
                <c:pt idx="5609">
                  <c:v>#N/A</c:v>
                </c:pt>
                <c:pt idx="5610">
                  <c:v>#N/A</c:v>
                </c:pt>
                <c:pt idx="5611">
                  <c:v>#N/A</c:v>
                </c:pt>
                <c:pt idx="5612">
                  <c:v>#N/A</c:v>
                </c:pt>
                <c:pt idx="5613">
                  <c:v>#N/A</c:v>
                </c:pt>
                <c:pt idx="5614">
                  <c:v>#N/A</c:v>
                </c:pt>
                <c:pt idx="5615">
                  <c:v>#N/A</c:v>
                </c:pt>
                <c:pt idx="5616">
                  <c:v>#N/A</c:v>
                </c:pt>
                <c:pt idx="5617">
                  <c:v>#N/A</c:v>
                </c:pt>
                <c:pt idx="5618">
                  <c:v>#N/A</c:v>
                </c:pt>
                <c:pt idx="5619">
                  <c:v>#N/A</c:v>
                </c:pt>
                <c:pt idx="5620">
                  <c:v>#N/A</c:v>
                </c:pt>
                <c:pt idx="5621">
                  <c:v>#N/A</c:v>
                </c:pt>
                <c:pt idx="5622">
                  <c:v>#N/A</c:v>
                </c:pt>
                <c:pt idx="5623">
                  <c:v>#N/A</c:v>
                </c:pt>
                <c:pt idx="5624">
                  <c:v>#N/A</c:v>
                </c:pt>
                <c:pt idx="5625">
                  <c:v>#N/A</c:v>
                </c:pt>
                <c:pt idx="5626">
                  <c:v>#N/A</c:v>
                </c:pt>
                <c:pt idx="5627">
                  <c:v>#N/A</c:v>
                </c:pt>
                <c:pt idx="5628">
                  <c:v>#N/A</c:v>
                </c:pt>
                <c:pt idx="5629">
                  <c:v>#N/A</c:v>
                </c:pt>
                <c:pt idx="5630">
                  <c:v>#N/A</c:v>
                </c:pt>
                <c:pt idx="5631">
                  <c:v>#N/A</c:v>
                </c:pt>
                <c:pt idx="5632">
                  <c:v>#N/A</c:v>
                </c:pt>
                <c:pt idx="5633">
                  <c:v>#N/A</c:v>
                </c:pt>
                <c:pt idx="5634">
                  <c:v>#N/A</c:v>
                </c:pt>
                <c:pt idx="5635">
                  <c:v>#N/A</c:v>
                </c:pt>
                <c:pt idx="5636">
                  <c:v>#N/A</c:v>
                </c:pt>
                <c:pt idx="5637">
                  <c:v>#N/A</c:v>
                </c:pt>
                <c:pt idx="5638">
                  <c:v>#N/A</c:v>
                </c:pt>
                <c:pt idx="5639">
                  <c:v>#N/A</c:v>
                </c:pt>
                <c:pt idx="5640">
                  <c:v>#N/A</c:v>
                </c:pt>
                <c:pt idx="5641">
                  <c:v>#N/A</c:v>
                </c:pt>
                <c:pt idx="5642">
                  <c:v>#N/A</c:v>
                </c:pt>
                <c:pt idx="5643">
                  <c:v>#N/A</c:v>
                </c:pt>
                <c:pt idx="5644">
                  <c:v>#N/A</c:v>
                </c:pt>
                <c:pt idx="5645">
                  <c:v>#N/A</c:v>
                </c:pt>
                <c:pt idx="5646">
                  <c:v>#N/A</c:v>
                </c:pt>
                <c:pt idx="5647">
                  <c:v>#N/A</c:v>
                </c:pt>
                <c:pt idx="5648">
                  <c:v>#N/A</c:v>
                </c:pt>
                <c:pt idx="5649">
                  <c:v>#N/A</c:v>
                </c:pt>
                <c:pt idx="5650">
                  <c:v>#N/A</c:v>
                </c:pt>
                <c:pt idx="5651">
                  <c:v>#N/A</c:v>
                </c:pt>
                <c:pt idx="5652">
                  <c:v>#N/A</c:v>
                </c:pt>
                <c:pt idx="5653">
                  <c:v>#N/A</c:v>
                </c:pt>
                <c:pt idx="5654">
                  <c:v>#N/A</c:v>
                </c:pt>
                <c:pt idx="5655">
                  <c:v>#N/A</c:v>
                </c:pt>
                <c:pt idx="5656">
                  <c:v>#N/A</c:v>
                </c:pt>
                <c:pt idx="5657">
                  <c:v>#N/A</c:v>
                </c:pt>
                <c:pt idx="5658">
                  <c:v>#N/A</c:v>
                </c:pt>
                <c:pt idx="5659">
                  <c:v>#N/A</c:v>
                </c:pt>
                <c:pt idx="5660">
                  <c:v>#N/A</c:v>
                </c:pt>
                <c:pt idx="5661">
                  <c:v>#N/A</c:v>
                </c:pt>
                <c:pt idx="5662">
                  <c:v>#N/A</c:v>
                </c:pt>
                <c:pt idx="5663">
                  <c:v>#N/A</c:v>
                </c:pt>
                <c:pt idx="5664">
                  <c:v>#N/A</c:v>
                </c:pt>
                <c:pt idx="5665">
                  <c:v>#N/A</c:v>
                </c:pt>
                <c:pt idx="5666">
                  <c:v>#N/A</c:v>
                </c:pt>
                <c:pt idx="5667">
                  <c:v>#N/A</c:v>
                </c:pt>
                <c:pt idx="5668">
                  <c:v>#N/A</c:v>
                </c:pt>
                <c:pt idx="5669">
                  <c:v>#N/A</c:v>
                </c:pt>
                <c:pt idx="5670">
                  <c:v>#N/A</c:v>
                </c:pt>
                <c:pt idx="5671">
                  <c:v>#N/A</c:v>
                </c:pt>
                <c:pt idx="5672">
                  <c:v>#N/A</c:v>
                </c:pt>
                <c:pt idx="5673">
                  <c:v>#N/A</c:v>
                </c:pt>
                <c:pt idx="5674">
                  <c:v>#N/A</c:v>
                </c:pt>
                <c:pt idx="5675">
                  <c:v>#N/A</c:v>
                </c:pt>
                <c:pt idx="5676">
                  <c:v>#N/A</c:v>
                </c:pt>
                <c:pt idx="5677">
                  <c:v>#N/A</c:v>
                </c:pt>
                <c:pt idx="5678">
                  <c:v>#N/A</c:v>
                </c:pt>
                <c:pt idx="5679">
                  <c:v>#N/A</c:v>
                </c:pt>
                <c:pt idx="5680">
                  <c:v>#N/A</c:v>
                </c:pt>
                <c:pt idx="5681">
                  <c:v>#N/A</c:v>
                </c:pt>
                <c:pt idx="5682">
                  <c:v>#N/A</c:v>
                </c:pt>
                <c:pt idx="5683">
                  <c:v>#N/A</c:v>
                </c:pt>
                <c:pt idx="5684">
                  <c:v>#N/A</c:v>
                </c:pt>
                <c:pt idx="5685">
                  <c:v>#N/A</c:v>
                </c:pt>
                <c:pt idx="5686">
                  <c:v>#N/A</c:v>
                </c:pt>
                <c:pt idx="5687">
                  <c:v>#N/A</c:v>
                </c:pt>
                <c:pt idx="5688">
                  <c:v>#N/A</c:v>
                </c:pt>
                <c:pt idx="5689">
                  <c:v>#N/A</c:v>
                </c:pt>
                <c:pt idx="5690">
                  <c:v>#N/A</c:v>
                </c:pt>
                <c:pt idx="5691">
                  <c:v>#N/A</c:v>
                </c:pt>
                <c:pt idx="5692">
                  <c:v>#N/A</c:v>
                </c:pt>
                <c:pt idx="5693">
                  <c:v>#N/A</c:v>
                </c:pt>
                <c:pt idx="5694">
                  <c:v>#N/A</c:v>
                </c:pt>
                <c:pt idx="5695">
                  <c:v>#N/A</c:v>
                </c:pt>
                <c:pt idx="5696">
                  <c:v>#N/A</c:v>
                </c:pt>
                <c:pt idx="5697">
                  <c:v>#N/A</c:v>
                </c:pt>
                <c:pt idx="5698">
                  <c:v>#N/A</c:v>
                </c:pt>
                <c:pt idx="5699">
                  <c:v>#N/A</c:v>
                </c:pt>
                <c:pt idx="5700">
                  <c:v>#N/A</c:v>
                </c:pt>
                <c:pt idx="5701">
                  <c:v>#N/A</c:v>
                </c:pt>
                <c:pt idx="5702">
                  <c:v>#N/A</c:v>
                </c:pt>
                <c:pt idx="5703">
                  <c:v>#N/A</c:v>
                </c:pt>
                <c:pt idx="5704">
                  <c:v>#N/A</c:v>
                </c:pt>
                <c:pt idx="5705">
                  <c:v>#N/A</c:v>
                </c:pt>
                <c:pt idx="5706">
                  <c:v>#N/A</c:v>
                </c:pt>
                <c:pt idx="5707">
                  <c:v>#N/A</c:v>
                </c:pt>
                <c:pt idx="5708">
                  <c:v>#N/A</c:v>
                </c:pt>
                <c:pt idx="5709">
                  <c:v>#N/A</c:v>
                </c:pt>
                <c:pt idx="5710">
                  <c:v>#N/A</c:v>
                </c:pt>
                <c:pt idx="5711">
                  <c:v>#N/A</c:v>
                </c:pt>
                <c:pt idx="5712">
                  <c:v>#N/A</c:v>
                </c:pt>
                <c:pt idx="5713">
                  <c:v>#N/A</c:v>
                </c:pt>
                <c:pt idx="5714">
                  <c:v>#N/A</c:v>
                </c:pt>
                <c:pt idx="5715">
                  <c:v>#N/A</c:v>
                </c:pt>
                <c:pt idx="5716">
                  <c:v>#N/A</c:v>
                </c:pt>
                <c:pt idx="5717">
                  <c:v>#N/A</c:v>
                </c:pt>
                <c:pt idx="5718">
                  <c:v>#N/A</c:v>
                </c:pt>
                <c:pt idx="5719">
                  <c:v>#N/A</c:v>
                </c:pt>
                <c:pt idx="5720">
                  <c:v>#N/A</c:v>
                </c:pt>
                <c:pt idx="5721">
                  <c:v>#N/A</c:v>
                </c:pt>
                <c:pt idx="5722">
                  <c:v>#N/A</c:v>
                </c:pt>
                <c:pt idx="5723">
                  <c:v>#N/A</c:v>
                </c:pt>
                <c:pt idx="5724">
                  <c:v>#N/A</c:v>
                </c:pt>
                <c:pt idx="5725">
                  <c:v>#N/A</c:v>
                </c:pt>
                <c:pt idx="5726">
                  <c:v>#N/A</c:v>
                </c:pt>
                <c:pt idx="5727">
                  <c:v>#N/A</c:v>
                </c:pt>
                <c:pt idx="5728">
                  <c:v>#N/A</c:v>
                </c:pt>
                <c:pt idx="5729">
                  <c:v>#N/A</c:v>
                </c:pt>
                <c:pt idx="5730">
                  <c:v>#N/A</c:v>
                </c:pt>
                <c:pt idx="5731">
                  <c:v>#N/A</c:v>
                </c:pt>
                <c:pt idx="5732">
                  <c:v>#N/A</c:v>
                </c:pt>
                <c:pt idx="5733">
                  <c:v>#N/A</c:v>
                </c:pt>
                <c:pt idx="5734">
                  <c:v>#N/A</c:v>
                </c:pt>
                <c:pt idx="5735">
                  <c:v>#N/A</c:v>
                </c:pt>
                <c:pt idx="5736">
                  <c:v>#N/A</c:v>
                </c:pt>
                <c:pt idx="5737">
                  <c:v>#N/A</c:v>
                </c:pt>
                <c:pt idx="5738">
                  <c:v>#N/A</c:v>
                </c:pt>
                <c:pt idx="5739">
                  <c:v>#N/A</c:v>
                </c:pt>
                <c:pt idx="5740">
                  <c:v>#N/A</c:v>
                </c:pt>
                <c:pt idx="5741">
                  <c:v>#N/A</c:v>
                </c:pt>
                <c:pt idx="5742">
                  <c:v>#N/A</c:v>
                </c:pt>
                <c:pt idx="5743">
                  <c:v>#N/A</c:v>
                </c:pt>
                <c:pt idx="5744">
                  <c:v>#N/A</c:v>
                </c:pt>
                <c:pt idx="5745">
                  <c:v>#N/A</c:v>
                </c:pt>
                <c:pt idx="5746">
                  <c:v>#N/A</c:v>
                </c:pt>
                <c:pt idx="5747">
                  <c:v>#N/A</c:v>
                </c:pt>
                <c:pt idx="5748">
                  <c:v>#N/A</c:v>
                </c:pt>
                <c:pt idx="5749">
                  <c:v>#N/A</c:v>
                </c:pt>
                <c:pt idx="5750">
                  <c:v>#N/A</c:v>
                </c:pt>
                <c:pt idx="5751">
                  <c:v>#N/A</c:v>
                </c:pt>
                <c:pt idx="5752">
                  <c:v>#N/A</c:v>
                </c:pt>
                <c:pt idx="5753">
                  <c:v>#N/A</c:v>
                </c:pt>
                <c:pt idx="5754">
                  <c:v>#N/A</c:v>
                </c:pt>
                <c:pt idx="5755">
                  <c:v>#N/A</c:v>
                </c:pt>
                <c:pt idx="5756">
                  <c:v>#N/A</c:v>
                </c:pt>
                <c:pt idx="5757">
                  <c:v>#N/A</c:v>
                </c:pt>
                <c:pt idx="5758">
                  <c:v>#N/A</c:v>
                </c:pt>
                <c:pt idx="5759">
                  <c:v>#N/A</c:v>
                </c:pt>
                <c:pt idx="5760">
                  <c:v>#N/A</c:v>
                </c:pt>
                <c:pt idx="5761">
                  <c:v>#N/A</c:v>
                </c:pt>
                <c:pt idx="5762">
                  <c:v>#N/A</c:v>
                </c:pt>
                <c:pt idx="5763">
                  <c:v>#N/A</c:v>
                </c:pt>
                <c:pt idx="5764">
                  <c:v>#N/A</c:v>
                </c:pt>
                <c:pt idx="5765">
                  <c:v>#N/A</c:v>
                </c:pt>
                <c:pt idx="5766">
                  <c:v>#N/A</c:v>
                </c:pt>
                <c:pt idx="5767">
                  <c:v>#N/A</c:v>
                </c:pt>
                <c:pt idx="5768">
                  <c:v>#N/A</c:v>
                </c:pt>
                <c:pt idx="5769">
                  <c:v>#N/A</c:v>
                </c:pt>
                <c:pt idx="5770">
                  <c:v>#N/A</c:v>
                </c:pt>
                <c:pt idx="5771">
                  <c:v>#N/A</c:v>
                </c:pt>
                <c:pt idx="5772">
                  <c:v>#N/A</c:v>
                </c:pt>
                <c:pt idx="5773">
                  <c:v>#N/A</c:v>
                </c:pt>
                <c:pt idx="5774">
                  <c:v>#N/A</c:v>
                </c:pt>
                <c:pt idx="5775">
                  <c:v>#N/A</c:v>
                </c:pt>
                <c:pt idx="5776">
                  <c:v>#N/A</c:v>
                </c:pt>
                <c:pt idx="5777">
                  <c:v>#N/A</c:v>
                </c:pt>
                <c:pt idx="5778">
                  <c:v>#N/A</c:v>
                </c:pt>
                <c:pt idx="5779">
                  <c:v>#N/A</c:v>
                </c:pt>
                <c:pt idx="5780">
                  <c:v>#N/A</c:v>
                </c:pt>
                <c:pt idx="5781">
                  <c:v>#N/A</c:v>
                </c:pt>
                <c:pt idx="5782">
                  <c:v>#N/A</c:v>
                </c:pt>
                <c:pt idx="5783">
                  <c:v>#N/A</c:v>
                </c:pt>
                <c:pt idx="5784">
                  <c:v>#N/A</c:v>
                </c:pt>
                <c:pt idx="5785">
                  <c:v>#N/A</c:v>
                </c:pt>
                <c:pt idx="5786">
                  <c:v>#N/A</c:v>
                </c:pt>
                <c:pt idx="5787">
                  <c:v>#N/A</c:v>
                </c:pt>
                <c:pt idx="5788">
                  <c:v>#N/A</c:v>
                </c:pt>
                <c:pt idx="5789">
                  <c:v>#N/A</c:v>
                </c:pt>
                <c:pt idx="5790">
                  <c:v>#N/A</c:v>
                </c:pt>
                <c:pt idx="5791">
                  <c:v>#N/A</c:v>
                </c:pt>
                <c:pt idx="5792">
                  <c:v>#N/A</c:v>
                </c:pt>
                <c:pt idx="5793">
                  <c:v>#N/A</c:v>
                </c:pt>
                <c:pt idx="5794">
                  <c:v>#N/A</c:v>
                </c:pt>
                <c:pt idx="5795">
                  <c:v>#N/A</c:v>
                </c:pt>
                <c:pt idx="5796">
                  <c:v>#N/A</c:v>
                </c:pt>
                <c:pt idx="5797">
                  <c:v>#N/A</c:v>
                </c:pt>
                <c:pt idx="5798">
                  <c:v>#N/A</c:v>
                </c:pt>
                <c:pt idx="5799">
                  <c:v>#N/A</c:v>
                </c:pt>
                <c:pt idx="5800">
                  <c:v>#N/A</c:v>
                </c:pt>
                <c:pt idx="5801">
                  <c:v>#N/A</c:v>
                </c:pt>
                <c:pt idx="5802">
                  <c:v>#N/A</c:v>
                </c:pt>
                <c:pt idx="5803">
                  <c:v>#N/A</c:v>
                </c:pt>
                <c:pt idx="5804">
                  <c:v>#N/A</c:v>
                </c:pt>
                <c:pt idx="5805">
                  <c:v>#N/A</c:v>
                </c:pt>
                <c:pt idx="5806">
                  <c:v>#N/A</c:v>
                </c:pt>
                <c:pt idx="5807">
                  <c:v>#N/A</c:v>
                </c:pt>
                <c:pt idx="5808">
                  <c:v>#N/A</c:v>
                </c:pt>
                <c:pt idx="5809">
                  <c:v>#N/A</c:v>
                </c:pt>
                <c:pt idx="5810">
                  <c:v>#N/A</c:v>
                </c:pt>
                <c:pt idx="5811">
                  <c:v>#N/A</c:v>
                </c:pt>
                <c:pt idx="5812">
                  <c:v>#N/A</c:v>
                </c:pt>
                <c:pt idx="5813">
                  <c:v>#N/A</c:v>
                </c:pt>
                <c:pt idx="5814">
                  <c:v>#N/A</c:v>
                </c:pt>
                <c:pt idx="5815">
                  <c:v>#N/A</c:v>
                </c:pt>
                <c:pt idx="5816">
                  <c:v>#N/A</c:v>
                </c:pt>
                <c:pt idx="5817">
                  <c:v>#N/A</c:v>
                </c:pt>
                <c:pt idx="5818">
                  <c:v>#N/A</c:v>
                </c:pt>
                <c:pt idx="5819">
                  <c:v>#N/A</c:v>
                </c:pt>
                <c:pt idx="5820">
                  <c:v>#N/A</c:v>
                </c:pt>
                <c:pt idx="5821">
                  <c:v>#N/A</c:v>
                </c:pt>
                <c:pt idx="5822">
                  <c:v>#N/A</c:v>
                </c:pt>
                <c:pt idx="5823">
                  <c:v>#N/A</c:v>
                </c:pt>
                <c:pt idx="5824">
                  <c:v>#N/A</c:v>
                </c:pt>
                <c:pt idx="5825">
                  <c:v>#N/A</c:v>
                </c:pt>
                <c:pt idx="5826">
                  <c:v>#N/A</c:v>
                </c:pt>
                <c:pt idx="5827">
                  <c:v>#N/A</c:v>
                </c:pt>
                <c:pt idx="5828">
                  <c:v>#N/A</c:v>
                </c:pt>
                <c:pt idx="5829">
                  <c:v>#N/A</c:v>
                </c:pt>
                <c:pt idx="5830">
                  <c:v>#N/A</c:v>
                </c:pt>
                <c:pt idx="5831">
                  <c:v>#N/A</c:v>
                </c:pt>
                <c:pt idx="5832">
                  <c:v>#N/A</c:v>
                </c:pt>
                <c:pt idx="5833">
                  <c:v>#N/A</c:v>
                </c:pt>
                <c:pt idx="5834">
                  <c:v>#N/A</c:v>
                </c:pt>
                <c:pt idx="5835">
                  <c:v>#N/A</c:v>
                </c:pt>
                <c:pt idx="5836">
                  <c:v>#N/A</c:v>
                </c:pt>
                <c:pt idx="5837">
                  <c:v>#N/A</c:v>
                </c:pt>
                <c:pt idx="5838">
                  <c:v>#N/A</c:v>
                </c:pt>
                <c:pt idx="5839">
                  <c:v>#N/A</c:v>
                </c:pt>
                <c:pt idx="5840">
                  <c:v>#N/A</c:v>
                </c:pt>
                <c:pt idx="5841">
                  <c:v>#N/A</c:v>
                </c:pt>
                <c:pt idx="5842">
                  <c:v>#N/A</c:v>
                </c:pt>
                <c:pt idx="5843">
                  <c:v>#N/A</c:v>
                </c:pt>
                <c:pt idx="5844">
                  <c:v>#N/A</c:v>
                </c:pt>
                <c:pt idx="5845">
                  <c:v>#N/A</c:v>
                </c:pt>
                <c:pt idx="5846">
                  <c:v>#N/A</c:v>
                </c:pt>
                <c:pt idx="5847">
                  <c:v>#N/A</c:v>
                </c:pt>
                <c:pt idx="5848">
                  <c:v>#N/A</c:v>
                </c:pt>
                <c:pt idx="5849">
                  <c:v>#N/A</c:v>
                </c:pt>
                <c:pt idx="5850">
                  <c:v>#N/A</c:v>
                </c:pt>
                <c:pt idx="5851">
                  <c:v>#N/A</c:v>
                </c:pt>
                <c:pt idx="5852">
                  <c:v>#N/A</c:v>
                </c:pt>
                <c:pt idx="5853">
                  <c:v>#N/A</c:v>
                </c:pt>
                <c:pt idx="5854">
                  <c:v>#N/A</c:v>
                </c:pt>
                <c:pt idx="5855">
                  <c:v>#N/A</c:v>
                </c:pt>
                <c:pt idx="5856">
                  <c:v>#N/A</c:v>
                </c:pt>
                <c:pt idx="5857">
                  <c:v>#N/A</c:v>
                </c:pt>
                <c:pt idx="5858">
                  <c:v>#N/A</c:v>
                </c:pt>
                <c:pt idx="5859">
                  <c:v>#N/A</c:v>
                </c:pt>
                <c:pt idx="5860">
                  <c:v>#N/A</c:v>
                </c:pt>
                <c:pt idx="5861">
                  <c:v>#N/A</c:v>
                </c:pt>
                <c:pt idx="5862">
                  <c:v>#N/A</c:v>
                </c:pt>
                <c:pt idx="5863">
                  <c:v>#N/A</c:v>
                </c:pt>
                <c:pt idx="5864">
                  <c:v>#N/A</c:v>
                </c:pt>
                <c:pt idx="5865">
                  <c:v>#N/A</c:v>
                </c:pt>
                <c:pt idx="5866">
                  <c:v>#N/A</c:v>
                </c:pt>
                <c:pt idx="5867">
                  <c:v>#N/A</c:v>
                </c:pt>
                <c:pt idx="5868">
                  <c:v>#N/A</c:v>
                </c:pt>
                <c:pt idx="5869">
                  <c:v>#N/A</c:v>
                </c:pt>
                <c:pt idx="5870">
                  <c:v>#N/A</c:v>
                </c:pt>
                <c:pt idx="5871">
                  <c:v>#N/A</c:v>
                </c:pt>
                <c:pt idx="5872">
                  <c:v>#N/A</c:v>
                </c:pt>
                <c:pt idx="5873">
                  <c:v>#N/A</c:v>
                </c:pt>
                <c:pt idx="5874">
                  <c:v>#N/A</c:v>
                </c:pt>
                <c:pt idx="5875">
                  <c:v>#N/A</c:v>
                </c:pt>
                <c:pt idx="5876">
                  <c:v>#N/A</c:v>
                </c:pt>
                <c:pt idx="5877">
                  <c:v>#N/A</c:v>
                </c:pt>
                <c:pt idx="5878">
                  <c:v>#N/A</c:v>
                </c:pt>
                <c:pt idx="5879">
                  <c:v>#N/A</c:v>
                </c:pt>
                <c:pt idx="5880">
                  <c:v>#N/A</c:v>
                </c:pt>
                <c:pt idx="5881">
                  <c:v>#N/A</c:v>
                </c:pt>
                <c:pt idx="5882">
                  <c:v>#N/A</c:v>
                </c:pt>
                <c:pt idx="5883">
                  <c:v>#N/A</c:v>
                </c:pt>
                <c:pt idx="5884">
                  <c:v>#N/A</c:v>
                </c:pt>
                <c:pt idx="5885">
                  <c:v>#N/A</c:v>
                </c:pt>
                <c:pt idx="5886">
                  <c:v>#N/A</c:v>
                </c:pt>
                <c:pt idx="5887">
                  <c:v>#N/A</c:v>
                </c:pt>
                <c:pt idx="5888">
                  <c:v>#N/A</c:v>
                </c:pt>
                <c:pt idx="5889">
                  <c:v>#N/A</c:v>
                </c:pt>
                <c:pt idx="5890">
                  <c:v>#N/A</c:v>
                </c:pt>
                <c:pt idx="5891">
                  <c:v>#N/A</c:v>
                </c:pt>
                <c:pt idx="5892">
                  <c:v>#N/A</c:v>
                </c:pt>
                <c:pt idx="5893">
                  <c:v>#N/A</c:v>
                </c:pt>
                <c:pt idx="5894">
                  <c:v>#N/A</c:v>
                </c:pt>
                <c:pt idx="5895">
                  <c:v>#N/A</c:v>
                </c:pt>
                <c:pt idx="5896">
                  <c:v>#N/A</c:v>
                </c:pt>
                <c:pt idx="5897">
                  <c:v>#N/A</c:v>
                </c:pt>
                <c:pt idx="5898">
                  <c:v>#N/A</c:v>
                </c:pt>
                <c:pt idx="5899">
                  <c:v>#N/A</c:v>
                </c:pt>
                <c:pt idx="5900">
                  <c:v>#N/A</c:v>
                </c:pt>
                <c:pt idx="5901">
                  <c:v>#N/A</c:v>
                </c:pt>
                <c:pt idx="5902">
                  <c:v>#N/A</c:v>
                </c:pt>
                <c:pt idx="5903">
                  <c:v>#N/A</c:v>
                </c:pt>
                <c:pt idx="5904">
                  <c:v>#N/A</c:v>
                </c:pt>
                <c:pt idx="5905">
                  <c:v>#N/A</c:v>
                </c:pt>
                <c:pt idx="5906">
                  <c:v>#N/A</c:v>
                </c:pt>
                <c:pt idx="5907">
                  <c:v>#N/A</c:v>
                </c:pt>
                <c:pt idx="5908">
                  <c:v>#N/A</c:v>
                </c:pt>
                <c:pt idx="5909">
                  <c:v>#N/A</c:v>
                </c:pt>
                <c:pt idx="5910">
                  <c:v>#N/A</c:v>
                </c:pt>
                <c:pt idx="5911">
                  <c:v>#N/A</c:v>
                </c:pt>
                <c:pt idx="5912">
                  <c:v>#N/A</c:v>
                </c:pt>
                <c:pt idx="5913">
                  <c:v>#N/A</c:v>
                </c:pt>
                <c:pt idx="5914">
                  <c:v>#N/A</c:v>
                </c:pt>
                <c:pt idx="5915">
                  <c:v>#N/A</c:v>
                </c:pt>
                <c:pt idx="5916">
                  <c:v>#N/A</c:v>
                </c:pt>
                <c:pt idx="5917">
                  <c:v>#N/A</c:v>
                </c:pt>
                <c:pt idx="5918">
                  <c:v>#N/A</c:v>
                </c:pt>
                <c:pt idx="5919">
                  <c:v>#N/A</c:v>
                </c:pt>
                <c:pt idx="5920">
                  <c:v>#N/A</c:v>
                </c:pt>
                <c:pt idx="5921">
                  <c:v>#N/A</c:v>
                </c:pt>
                <c:pt idx="5922">
                  <c:v>#N/A</c:v>
                </c:pt>
                <c:pt idx="5923">
                  <c:v>#N/A</c:v>
                </c:pt>
                <c:pt idx="5924">
                  <c:v>#N/A</c:v>
                </c:pt>
                <c:pt idx="5925">
                  <c:v>#N/A</c:v>
                </c:pt>
                <c:pt idx="5926">
                  <c:v>#N/A</c:v>
                </c:pt>
                <c:pt idx="5927">
                  <c:v>#N/A</c:v>
                </c:pt>
                <c:pt idx="5928">
                  <c:v>#N/A</c:v>
                </c:pt>
                <c:pt idx="5929">
                  <c:v>#N/A</c:v>
                </c:pt>
                <c:pt idx="5930">
                  <c:v>#N/A</c:v>
                </c:pt>
                <c:pt idx="5931">
                  <c:v>#N/A</c:v>
                </c:pt>
                <c:pt idx="5932">
                  <c:v>#N/A</c:v>
                </c:pt>
                <c:pt idx="5933">
                  <c:v>#N/A</c:v>
                </c:pt>
                <c:pt idx="5934">
                  <c:v>#N/A</c:v>
                </c:pt>
                <c:pt idx="5935">
                  <c:v>#N/A</c:v>
                </c:pt>
                <c:pt idx="5936">
                  <c:v>#N/A</c:v>
                </c:pt>
                <c:pt idx="5937">
                  <c:v>#N/A</c:v>
                </c:pt>
                <c:pt idx="5938">
                  <c:v>#N/A</c:v>
                </c:pt>
                <c:pt idx="5939">
                  <c:v>#N/A</c:v>
                </c:pt>
                <c:pt idx="5940">
                  <c:v>#N/A</c:v>
                </c:pt>
                <c:pt idx="5941">
                  <c:v>#N/A</c:v>
                </c:pt>
                <c:pt idx="5942">
                  <c:v>#N/A</c:v>
                </c:pt>
                <c:pt idx="5943">
                  <c:v>#N/A</c:v>
                </c:pt>
                <c:pt idx="5944">
                  <c:v>#N/A</c:v>
                </c:pt>
                <c:pt idx="5945">
                  <c:v>#N/A</c:v>
                </c:pt>
                <c:pt idx="5946">
                  <c:v>#N/A</c:v>
                </c:pt>
                <c:pt idx="5947">
                  <c:v>#N/A</c:v>
                </c:pt>
                <c:pt idx="5948">
                  <c:v>#N/A</c:v>
                </c:pt>
                <c:pt idx="5949">
                  <c:v>#N/A</c:v>
                </c:pt>
                <c:pt idx="5950">
                  <c:v>#N/A</c:v>
                </c:pt>
                <c:pt idx="5951">
                  <c:v>#N/A</c:v>
                </c:pt>
                <c:pt idx="5952">
                  <c:v>#N/A</c:v>
                </c:pt>
                <c:pt idx="5953">
                  <c:v>#N/A</c:v>
                </c:pt>
                <c:pt idx="5954">
                  <c:v>#N/A</c:v>
                </c:pt>
                <c:pt idx="5955">
                  <c:v>#N/A</c:v>
                </c:pt>
                <c:pt idx="5956">
                  <c:v>#N/A</c:v>
                </c:pt>
                <c:pt idx="5957">
                  <c:v>#N/A</c:v>
                </c:pt>
                <c:pt idx="5958">
                  <c:v>#N/A</c:v>
                </c:pt>
                <c:pt idx="5959">
                  <c:v>#N/A</c:v>
                </c:pt>
                <c:pt idx="5960">
                  <c:v>#N/A</c:v>
                </c:pt>
                <c:pt idx="5961">
                  <c:v>#N/A</c:v>
                </c:pt>
                <c:pt idx="5962">
                  <c:v>#N/A</c:v>
                </c:pt>
                <c:pt idx="5963">
                  <c:v>#N/A</c:v>
                </c:pt>
                <c:pt idx="5964">
                  <c:v>#N/A</c:v>
                </c:pt>
                <c:pt idx="5965">
                  <c:v>#N/A</c:v>
                </c:pt>
                <c:pt idx="5966">
                  <c:v>#N/A</c:v>
                </c:pt>
                <c:pt idx="5967">
                  <c:v>#N/A</c:v>
                </c:pt>
                <c:pt idx="5968">
                  <c:v>#N/A</c:v>
                </c:pt>
                <c:pt idx="5969">
                  <c:v>#N/A</c:v>
                </c:pt>
                <c:pt idx="5970">
                  <c:v>#N/A</c:v>
                </c:pt>
                <c:pt idx="5971">
                  <c:v>#N/A</c:v>
                </c:pt>
                <c:pt idx="5972">
                  <c:v>#N/A</c:v>
                </c:pt>
                <c:pt idx="5973">
                  <c:v>#N/A</c:v>
                </c:pt>
                <c:pt idx="5974">
                  <c:v>#N/A</c:v>
                </c:pt>
                <c:pt idx="5975">
                  <c:v>#N/A</c:v>
                </c:pt>
                <c:pt idx="5976">
                  <c:v>#N/A</c:v>
                </c:pt>
                <c:pt idx="5977">
                  <c:v>#N/A</c:v>
                </c:pt>
                <c:pt idx="5978">
                  <c:v>#N/A</c:v>
                </c:pt>
                <c:pt idx="5979">
                  <c:v>#N/A</c:v>
                </c:pt>
                <c:pt idx="5980">
                  <c:v>#N/A</c:v>
                </c:pt>
                <c:pt idx="5981">
                  <c:v>#N/A</c:v>
                </c:pt>
                <c:pt idx="5982">
                  <c:v>#N/A</c:v>
                </c:pt>
                <c:pt idx="5983">
                  <c:v>#N/A</c:v>
                </c:pt>
                <c:pt idx="5984">
                  <c:v>#N/A</c:v>
                </c:pt>
                <c:pt idx="5985">
                  <c:v>#N/A</c:v>
                </c:pt>
                <c:pt idx="5986">
                  <c:v>#N/A</c:v>
                </c:pt>
                <c:pt idx="5987">
                  <c:v>#N/A</c:v>
                </c:pt>
                <c:pt idx="5988">
                  <c:v>#N/A</c:v>
                </c:pt>
                <c:pt idx="5989">
                  <c:v>#N/A</c:v>
                </c:pt>
                <c:pt idx="5990">
                  <c:v>#N/A</c:v>
                </c:pt>
                <c:pt idx="5991">
                  <c:v>#N/A</c:v>
                </c:pt>
                <c:pt idx="5992">
                  <c:v>#N/A</c:v>
                </c:pt>
                <c:pt idx="5993">
                  <c:v>#N/A</c:v>
                </c:pt>
                <c:pt idx="5994">
                  <c:v>#N/A</c:v>
                </c:pt>
                <c:pt idx="5995">
                  <c:v>#N/A</c:v>
                </c:pt>
                <c:pt idx="5996">
                  <c:v>#N/A</c:v>
                </c:pt>
                <c:pt idx="5997">
                  <c:v>#N/A</c:v>
                </c:pt>
                <c:pt idx="5998">
                  <c:v>#N/A</c:v>
                </c:pt>
                <c:pt idx="5999">
                  <c:v>#N/A</c:v>
                </c:pt>
                <c:pt idx="6000">
                  <c:v>#N/A</c:v>
                </c:pt>
                <c:pt idx="6001">
                  <c:v>#N/A</c:v>
                </c:pt>
                <c:pt idx="6002">
                  <c:v>#N/A</c:v>
                </c:pt>
                <c:pt idx="6003">
                  <c:v>#N/A</c:v>
                </c:pt>
                <c:pt idx="6004">
                  <c:v>#N/A</c:v>
                </c:pt>
                <c:pt idx="6005">
                  <c:v>#N/A</c:v>
                </c:pt>
                <c:pt idx="6006">
                  <c:v>#N/A</c:v>
                </c:pt>
                <c:pt idx="6007">
                  <c:v>#N/A</c:v>
                </c:pt>
                <c:pt idx="6008">
                  <c:v>#N/A</c:v>
                </c:pt>
                <c:pt idx="6009">
                  <c:v>#N/A</c:v>
                </c:pt>
                <c:pt idx="6010">
                  <c:v>#N/A</c:v>
                </c:pt>
                <c:pt idx="6011">
                  <c:v>#N/A</c:v>
                </c:pt>
                <c:pt idx="6012">
                  <c:v>#N/A</c:v>
                </c:pt>
                <c:pt idx="6013">
                  <c:v>#N/A</c:v>
                </c:pt>
                <c:pt idx="6014">
                  <c:v>#N/A</c:v>
                </c:pt>
                <c:pt idx="6015">
                  <c:v>#N/A</c:v>
                </c:pt>
                <c:pt idx="6016">
                  <c:v>#N/A</c:v>
                </c:pt>
                <c:pt idx="6017">
                  <c:v>#N/A</c:v>
                </c:pt>
                <c:pt idx="6018">
                  <c:v>#N/A</c:v>
                </c:pt>
                <c:pt idx="6019">
                  <c:v>#N/A</c:v>
                </c:pt>
                <c:pt idx="6020">
                  <c:v>#N/A</c:v>
                </c:pt>
                <c:pt idx="6021">
                  <c:v>#N/A</c:v>
                </c:pt>
                <c:pt idx="6022">
                  <c:v>#N/A</c:v>
                </c:pt>
                <c:pt idx="6023">
                  <c:v>#N/A</c:v>
                </c:pt>
                <c:pt idx="6024">
                  <c:v>#N/A</c:v>
                </c:pt>
                <c:pt idx="6025">
                  <c:v>#N/A</c:v>
                </c:pt>
                <c:pt idx="6026">
                  <c:v>#N/A</c:v>
                </c:pt>
                <c:pt idx="6027">
                  <c:v>#N/A</c:v>
                </c:pt>
                <c:pt idx="6028">
                  <c:v>#N/A</c:v>
                </c:pt>
                <c:pt idx="6029">
                  <c:v>#N/A</c:v>
                </c:pt>
                <c:pt idx="6030">
                  <c:v>#N/A</c:v>
                </c:pt>
                <c:pt idx="6031">
                  <c:v>#N/A</c:v>
                </c:pt>
                <c:pt idx="6032">
                  <c:v>#N/A</c:v>
                </c:pt>
                <c:pt idx="6033">
                  <c:v>#N/A</c:v>
                </c:pt>
                <c:pt idx="6034">
                  <c:v>#N/A</c:v>
                </c:pt>
                <c:pt idx="6035">
                  <c:v>#N/A</c:v>
                </c:pt>
                <c:pt idx="6036">
                  <c:v>#N/A</c:v>
                </c:pt>
                <c:pt idx="6037">
                  <c:v>#N/A</c:v>
                </c:pt>
                <c:pt idx="6038">
                  <c:v>#N/A</c:v>
                </c:pt>
                <c:pt idx="6039">
                  <c:v>#N/A</c:v>
                </c:pt>
                <c:pt idx="6040">
                  <c:v>#N/A</c:v>
                </c:pt>
                <c:pt idx="6041">
                  <c:v>#N/A</c:v>
                </c:pt>
                <c:pt idx="6042">
                  <c:v>#N/A</c:v>
                </c:pt>
                <c:pt idx="6043">
                  <c:v>#N/A</c:v>
                </c:pt>
                <c:pt idx="6044">
                  <c:v>#N/A</c:v>
                </c:pt>
                <c:pt idx="6045">
                  <c:v>#N/A</c:v>
                </c:pt>
                <c:pt idx="6046">
                  <c:v>#N/A</c:v>
                </c:pt>
                <c:pt idx="6047">
                  <c:v>#N/A</c:v>
                </c:pt>
                <c:pt idx="6048">
                  <c:v>#N/A</c:v>
                </c:pt>
                <c:pt idx="6049">
                  <c:v>#N/A</c:v>
                </c:pt>
                <c:pt idx="6050">
                  <c:v>#N/A</c:v>
                </c:pt>
                <c:pt idx="6051">
                  <c:v>#N/A</c:v>
                </c:pt>
                <c:pt idx="6052">
                  <c:v>#N/A</c:v>
                </c:pt>
                <c:pt idx="6053">
                  <c:v>#N/A</c:v>
                </c:pt>
                <c:pt idx="6054">
                  <c:v>#N/A</c:v>
                </c:pt>
                <c:pt idx="6055">
                  <c:v>#N/A</c:v>
                </c:pt>
                <c:pt idx="6056">
                  <c:v>#N/A</c:v>
                </c:pt>
                <c:pt idx="6057">
                  <c:v>#N/A</c:v>
                </c:pt>
                <c:pt idx="6058">
                  <c:v>#N/A</c:v>
                </c:pt>
                <c:pt idx="6059">
                  <c:v>#N/A</c:v>
                </c:pt>
                <c:pt idx="6060">
                  <c:v>#N/A</c:v>
                </c:pt>
                <c:pt idx="6061">
                  <c:v>#N/A</c:v>
                </c:pt>
                <c:pt idx="6062">
                  <c:v>#N/A</c:v>
                </c:pt>
                <c:pt idx="6063">
                  <c:v>#N/A</c:v>
                </c:pt>
                <c:pt idx="6064">
                  <c:v>#N/A</c:v>
                </c:pt>
                <c:pt idx="6065">
                  <c:v>#N/A</c:v>
                </c:pt>
                <c:pt idx="6066">
                  <c:v>#N/A</c:v>
                </c:pt>
                <c:pt idx="6067">
                  <c:v>#N/A</c:v>
                </c:pt>
                <c:pt idx="6068">
                  <c:v>#N/A</c:v>
                </c:pt>
                <c:pt idx="6069">
                  <c:v>#N/A</c:v>
                </c:pt>
                <c:pt idx="6070">
                  <c:v>#N/A</c:v>
                </c:pt>
                <c:pt idx="6071">
                  <c:v>#N/A</c:v>
                </c:pt>
                <c:pt idx="6072">
                  <c:v>#N/A</c:v>
                </c:pt>
                <c:pt idx="6073">
                  <c:v>#N/A</c:v>
                </c:pt>
                <c:pt idx="6074">
                  <c:v>#N/A</c:v>
                </c:pt>
                <c:pt idx="6075">
                  <c:v>#N/A</c:v>
                </c:pt>
                <c:pt idx="6076">
                  <c:v>#N/A</c:v>
                </c:pt>
                <c:pt idx="6077">
                  <c:v>#N/A</c:v>
                </c:pt>
                <c:pt idx="6078">
                  <c:v>#N/A</c:v>
                </c:pt>
                <c:pt idx="6079">
                  <c:v>#N/A</c:v>
                </c:pt>
                <c:pt idx="6080">
                  <c:v>#N/A</c:v>
                </c:pt>
                <c:pt idx="6081">
                  <c:v>#N/A</c:v>
                </c:pt>
                <c:pt idx="6082">
                  <c:v>#N/A</c:v>
                </c:pt>
                <c:pt idx="6083">
                  <c:v>#N/A</c:v>
                </c:pt>
                <c:pt idx="6084">
                  <c:v>#N/A</c:v>
                </c:pt>
                <c:pt idx="6085">
                  <c:v>#N/A</c:v>
                </c:pt>
                <c:pt idx="6086">
                  <c:v>#N/A</c:v>
                </c:pt>
                <c:pt idx="6087">
                  <c:v>#N/A</c:v>
                </c:pt>
                <c:pt idx="6088">
                  <c:v>#N/A</c:v>
                </c:pt>
                <c:pt idx="6089">
                  <c:v>#N/A</c:v>
                </c:pt>
                <c:pt idx="6090">
                  <c:v>#N/A</c:v>
                </c:pt>
                <c:pt idx="6091">
                  <c:v>#N/A</c:v>
                </c:pt>
                <c:pt idx="6092">
                  <c:v>#N/A</c:v>
                </c:pt>
                <c:pt idx="6093">
                  <c:v>#N/A</c:v>
                </c:pt>
                <c:pt idx="6094">
                  <c:v>#N/A</c:v>
                </c:pt>
                <c:pt idx="6095">
                  <c:v>#N/A</c:v>
                </c:pt>
                <c:pt idx="6096">
                  <c:v>#N/A</c:v>
                </c:pt>
                <c:pt idx="6097">
                  <c:v>#N/A</c:v>
                </c:pt>
                <c:pt idx="6098">
                  <c:v>#N/A</c:v>
                </c:pt>
                <c:pt idx="6099">
                  <c:v>#N/A</c:v>
                </c:pt>
                <c:pt idx="6100">
                  <c:v>#N/A</c:v>
                </c:pt>
                <c:pt idx="6101">
                  <c:v>#N/A</c:v>
                </c:pt>
                <c:pt idx="6102">
                  <c:v>#N/A</c:v>
                </c:pt>
                <c:pt idx="6103">
                  <c:v>#N/A</c:v>
                </c:pt>
                <c:pt idx="6104">
                  <c:v>#N/A</c:v>
                </c:pt>
                <c:pt idx="6105">
                  <c:v>#N/A</c:v>
                </c:pt>
                <c:pt idx="6106">
                  <c:v>#N/A</c:v>
                </c:pt>
                <c:pt idx="6107">
                  <c:v>#N/A</c:v>
                </c:pt>
                <c:pt idx="6108">
                  <c:v>#N/A</c:v>
                </c:pt>
                <c:pt idx="6109">
                  <c:v>#N/A</c:v>
                </c:pt>
                <c:pt idx="6110">
                  <c:v>#N/A</c:v>
                </c:pt>
                <c:pt idx="6111">
                  <c:v>#N/A</c:v>
                </c:pt>
                <c:pt idx="6112">
                  <c:v>#N/A</c:v>
                </c:pt>
                <c:pt idx="6113">
                  <c:v>#N/A</c:v>
                </c:pt>
                <c:pt idx="6114">
                  <c:v>#N/A</c:v>
                </c:pt>
                <c:pt idx="6115">
                  <c:v>#N/A</c:v>
                </c:pt>
                <c:pt idx="6116">
                  <c:v>#N/A</c:v>
                </c:pt>
                <c:pt idx="6117">
                  <c:v>#N/A</c:v>
                </c:pt>
                <c:pt idx="6118">
                  <c:v>#N/A</c:v>
                </c:pt>
                <c:pt idx="6119">
                  <c:v>#N/A</c:v>
                </c:pt>
                <c:pt idx="6120">
                  <c:v>#N/A</c:v>
                </c:pt>
                <c:pt idx="6121">
                  <c:v>#N/A</c:v>
                </c:pt>
                <c:pt idx="6122">
                  <c:v>#N/A</c:v>
                </c:pt>
                <c:pt idx="6123">
                  <c:v>#N/A</c:v>
                </c:pt>
                <c:pt idx="6124">
                  <c:v>#N/A</c:v>
                </c:pt>
                <c:pt idx="6125">
                  <c:v>#N/A</c:v>
                </c:pt>
                <c:pt idx="6126">
                  <c:v>#N/A</c:v>
                </c:pt>
                <c:pt idx="6127">
                  <c:v>#N/A</c:v>
                </c:pt>
                <c:pt idx="6128">
                  <c:v>#N/A</c:v>
                </c:pt>
                <c:pt idx="6129">
                  <c:v>#N/A</c:v>
                </c:pt>
                <c:pt idx="6130">
                  <c:v>#N/A</c:v>
                </c:pt>
                <c:pt idx="6131">
                  <c:v>#N/A</c:v>
                </c:pt>
                <c:pt idx="6132">
                  <c:v>#N/A</c:v>
                </c:pt>
                <c:pt idx="6133">
                  <c:v>#N/A</c:v>
                </c:pt>
                <c:pt idx="6134">
                  <c:v>#N/A</c:v>
                </c:pt>
                <c:pt idx="6135">
                  <c:v>#N/A</c:v>
                </c:pt>
                <c:pt idx="6136">
                  <c:v>#N/A</c:v>
                </c:pt>
                <c:pt idx="6137">
                  <c:v>#N/A</c:v>
                </c:pt>
                <c:pt idx="6138">
                  <c:v>#N/A</c:v>
                </c:pt>
                <c:pt idx="6139">
                  <c:v>#N/A</c:v>
                </c:pt>
                <c:pt idx="6140">
                  <c:v>#N/A</c:v>
                </c:pt>
                <c:pt idx="6141">
                  <c:v>#N/A</c:v>
                </c:pt>
                <c:pt idx="6142">
                  <c:v>#N/A</c:v>
                </c:pt>
                <c:pt idx="6143">
                  <c:v>#N/A</c:v>
                </c:pt>
                <c:pt idx="6144">
                  <c:v>#N/A</c:v>
                </c:pt>
                <c:pt idx="6145">
                  <c:v>#N/A</c:v>
                </c:pt>
                <c:pt idx="6146">
                  <c:v>#N/A</c:v>
                </c:pt>
                <c:pt idx="6147">
                  <c:v>#N/A</c:v>
                </c:pt>
                <c:pt idx="6148">
                  <c:v>#N/A</c:v>
                </c:pt>
                <c:pt idx="6149">
                  <c:v>#N/A</c:v>
                </c:pt>
                <c:pt idx="6150">
                  <c:v>#N/A</c:v>
                </c:pt>
                <c:pt idx="6151">
                  <c:v>#N/A</c:v>
                </c:pt>
                <c:pt idx="6152">
                  <c:v>#N/A</c:v>
                </c:pt>
                <c:pt idx="6153">
                  <c:v>#N/A</c:v>
                </c:pt>
                <c:pt idx="6154">
                  <c:v>#N/A</c:v>
                </c:pt>
                <c:pt idx="6155">
                  <c:v>#N/A</c:v>
                </c:pt>
                <c:pt idx="6156">
                  <c:v>#N/A</c:v>
                </c:pt>
                <c:pt idx="6157">
                  <c:v>#N/A</c:v>
                </c:pt>
                <c:pt idx="6158">
                  <c:v>#N/A</c:v>
                </c:pt>
                <c:pt idx="6159">
                  <c:v>#N/A</c:v>
                </c:pt>
                <c:pt idx="6160">
                  <c:v>#N/A</c:v>
                </c:pt>
                <c:pt idx="6161">
                  <c:v>#N/A</c:v>
                </c:pt>
                <c:pt idx="6162">
                  <c:v>#N/A</c:v>
                </c:pt>
                <c:pt idx="6163">
                  <c:v>#N/A</c:v>
                </c:pt>
                <c:pt idx="6164">
                  <c:v>#N/A</c:v>
                </c:pt>
                <c:pt idx="6165">
                  <c:v>#N/A</c:v>
                </c:pt>
                <c:pt idx="6166">
                  <c:v>#N/A</c:v>
                </c:pt>
                <c:pt idx="6167">
                  <c:v>#N/A</c:v>
                </c:pt>
                <c:pt idx="6168">
                  <c:v>#N/A</c:v>
                </c:pt>
                <c:pt idx="6169">
                  <c:v>#N/A</c:v>
                </c:pt>
                <c:pt idx="6170">
                  <c:v>#N/A</c:v>
                </c:pt>
                <c:pt idx="6171">
                  <c:v>#N/A</c:v>
                </c:pt>
                <c:pt idx="6172">
                  <c:v>#N/A</c:v>
                </c:pt>
                <c:pt idx="6173">
                  <c:v>#N/A</c:v>
                </c:pt>
                <c:pt idx="6174">
                  <c:v>#N/A</c:v>
                </c:pt>
                <c:pt idx="6175">
                  <c:v>#N/A</c:v>
                </c:pt>
                <c:pt idx="6176">
                  <c:v>#N/A</c:v>
                </c:pt>
                <c:pt idx="6177">
                  <c:v>#N/A</c:v>
                </c:pt>
                <c:pt idx="6178">
                  <c:v>#N/A</c:v>
                </c:pt>
                <c:pt idx="6179">
                  <c:v>#N/A</c:v>
                </c:pt>
                <c:pt idx="6180">
                  <c:v>#N/A</c:v>
                </c:pt>
                <c:pt idx="6181">
                  <c:v>#N/A</c:v>
                </c:pt>
                <c:pt idx="6182">
                  <c:v>#N/A</c:v>
                </c:pt>
                <c:pt idx="6183">
                  <c:v>#N/A</c:v>
                </c:pt>
                <c:pt idx="6184">
                  <c:v>#N/A</c:v>
                </c:pt>
                <c:pt idx="6185">
                  <c:v>#N/A</c:v>
                </c:pt>
                <c:pt idx="6186">
                  <c:v>#N/A</c:v>
                </c:pt>
                <c:pt idx="6187">
                  <c:v>#N/A</c:v>
                </c:pt>
                <c:pt idx="6188">
                  <c:v>#N/A</c:v>
                </c:pt>
                <c:pt idx="6189">
                  <c:v>#N/A</c:v>
                </c:pt>
                <c:pt idx="6190">
                  <c:v>#N/A</c:v>
                </c:pt>
                <c:pt idx="6191">
                  <c:v>#N/A</c:v>
                </c:pt>
                <c:pt idx="6192">
                  <c:v>#N/A</c:v>
                </c:pt>
                <c:pt idx="6193">
                  <c:v>#N/A</c:v>
                </c:pt>
                <c:pt idx="6194">
                  <c:v>#N/A</c:v>
                </c:pt>
                <c:pt idx="6195">
                  <c:v>#N/A</c:v>
                </c:pt>
                <c:pt idx="6196">
                  <c:v>#N/A</c:v>
                </c:pt>
                <c:pt idx="6197">
                  <c:v>#N/A</c:v>
                </c:pt>
                <c:pt idx="6198">
                  <c:v>#N/A</c:v>
                </c:pt>
                <c:pt idx="6199">
                  <c:v>#N/A</c:v>
                </c:pt>
                <c:pt idx="6200">
                  <c:v>#N/A</c:v>
                </c:pt>
                <c:pt idx="6201">
                  <c:v>#N/A</c:v>
                </c:pt>
                <c:pt idx="6202">
                  <c:v>#N/A</c:v>
                </c:pt>
                <c:pt idx="6203">
                  <c:v>#N/A</c:v>
                </c:pt>
                <c:pt idx="6204">
                  <c:v>#N/A</c:v>
                </c:pt>
                <c:pt idx="6205">
                  <c:v>#N/A</c:v>
                </c:pt>
                <c:pt idx="6206">
                  <c:v>#N/A</c:v>
                </c:pt>
                <c:pt idx="6207">
                  <c:v>#N/A</c:v>
                </c:pt>
                <c:pt idx="6208">
                  <c:v>#N/A</c:v>
                </c:pt>
                <c:pt idx="6209">
                  <c:v>#N/A</c:v>
                </c:pt>
                <c:pt idx="6210">
                  <c:v>#N/A</c:v>
                </c:pt>
                <c:pt idx="6211">
                  <c:v>#N/A</c:v>
                </c:pt>
                <c:pt idx="6212">
                  <c:v>#N/A</c:v>
                </c:pt>
                <c:pt idx="6213">
                  <c:v>#N/A</c:v>
                </c:pt>
                <c:pt idx="6214">
                  <c:v>#N/A</c:v>
                </c:pt>
                <c:pt idx="6215">
                  <c:v>#N/A</c:v>
                </c:pt>
                <c:pt idx="6216">
                  <c:v>#N/A</c:v>
                </c:pt>
                <c:pt idx="6217">
                  <c:v>#N/A</c:v>
                </c:pt>
                <c:pt idx="6218">
                  <c:v>#N/A</c:v>
                </c:pt>
                <c:pt idx="6219">
                  <c:v>#N/A</c:v>
                </c:pt>
                <c:pt idx="6220">
                  <c:v>#N/A</c:v>
                </c:pt>
                <c:pt idx="6221">
                  <c:v>#N/A</c:v>
                </c:pt>
                <c:pt idx="6222">
                  <c:v>#N/A</c:v>
                </c:pt>
                <c:pt idx="6223">
                  <c:v>#N/A</c:v>
                </c:pt>
                <c:pt idx="6224">
                  <c:v>#N/A</c:v>
                </c:pt>
                <c:pt idx="6225">
                  <c:v>#N/A</c:v>
                </c:pt>
                <c:pt idx="6226">
                  <c:v>#N/A</c:v>
                </c:pt>
                <c:pt idx="6227">
                  <c:v>#N/A</c:v>
                </c:pt>
                <c:pt idx="6228">
                  <c:v>#N/A</c:v>
                </c:pt>
                <c:pt idx="6229">
                  <c:v>#N/A</c:v>
                </c:pt>
                <c:pt idx="6230">
                  <c:v>#N/A</c:v>
                </c:pt>
                <c:pt idx="6231">
                  <c:v>#N/A</c:v>
                </c:pt>
                <c:pt idx="6232">
                  <c:v>#N/A</c:v>
                </c:pt>
                <c:pt idx="6233">
                  <c:v>#N/A</c:v>
                </c:pt>
                <c:pt idx="6234">
                  <c:v>#N/A</c:v>
                </c:pt>
                <c:pt idx="6235">
                  <c:v>#N/A</c:v>
                </c:pt>
                <c:pt idx="6236">
                  <c:v>#N/A</c:v>
                </c:pt>
                <c:pt idx="6237">
                  <c:v>#N/A</c:v>
                </c:pt>
                <c:pt idx="6238">
                  <c:v>#N/A</c:v>
                </c:pt>
                <c:pt idx="6239">
                  <c:v>#N/A</c:v>
                </c:pt>
                <c:pt idx="6240">
                  <c:v>#N/A</c:v>
                </c:pt>
                <c:pt idx="6241">
                  <c:v>#N/A</c:v>
                </c:pt>
                <c:pt idx="6242">
                  <c:v>#N/A</c:v>
                </c:pt>
                <c:pt idx="6243">
                  <c:v>#N/A</c:v>
                </c:pt>
                <c:pt idx="6244">
                  <c:v>#N/A</c:v>
                </c:pt>
                <c:pt idx="6245">
                  <c:v>#N/A</c:v>
                </c:pt>
                <c:pt idx="6246">
                  <c:v>#N/A</c:v>
                </c:pt>
                <c:pt idx="6247">
                  <c:v>#N/A</c:v>
                </c:pt>
                <c:pt idx="6248">
                  <c:v>#N/A</c:v>
                </c:pt>
                <c:pt idx="6249">
                  <c:v>#N/A</c:v>
                </c:pt>
                <c:pt idx="6250">
                  <c:v>#N/A</c:v>
                </c:pt>
                <c:pt idx="6251">
                  <c:v>#N/A</c:v>
                </c:pt>
                <c:pt idx="6252">
                  <c:v>#N/A</c:v>
                </c:pt>
                <c:pt idx="6253">
                  <c:v>#N/A</c:v>
                </c:pt>
                <c:pt idx="6254">
                  <c:v>#N/A</c:v>
                </c:pt>
                <c:pt idx="6255">
                  <c:v>#N/A</c:v>
                </c:pt>
                <c:pt idx="6256">
                  <c:v>#N/A</c:v>
                </c:pt>
                <c:pt idx="6257">
                  <c:v>#N/A</c:v>
                </c:pt>
                <c:pt idx="6258">
                  <c:v>#N/A</c:v>
                </c:pt>
                <c:pt idx="6259">
                  <c:v>#N/A</c:v>
                </c:pt>
                <c:pt idx="6260">
                  <c:v>#N/A</c:v>
                </c:pt>
                <c:pt idx="6261">
                  <c:v>#N/A</c:v>
                </c:pt>
                <c:pt idx="6262">
                  <c:v>#N/A</c:v>
                </c:pt>
                <c:pt idx="6263">
                  <c:v>#N/A</c:v>
                </c:pt>
                <c:pt idx="6264">
                  <c:v>#N/A</c:v>
                </c:pt>
                <c:pt idx="6265">
                  <c:v>#N/A</c:v>
                </c:pt>
                <c:pt idx="6266">
                  <c:v>#N/A</c:v>
                </c:pt>
                <c:pt idx="6267">
                  <c:v>#N/A</c:v>
                </c:pt>
                <c:pt idx="6268">
                  <c:v>#N/A</c:v>
                </c:pt>
                <c:pt idx="6269">
                  <c:v>#N/A</c:v>
                </c:pt>
                <c:pt idx="6270">
                  <c:v>#N/A</c:v>
                </c:pt>
                <c:pt idx="6271">
                  <c:v>#N/A</c:v>
                </c:pt>
                <c:pt idx="6272">
                  <c:v>#N/A</c:v>
                </c:pt>
                <c:pt idx="6273">
                  <c:v>#N/A</c:v>
                </c:pt>
                <c:pt idx="6274">
                  <c:v>#N/A</c:v>
                </c:pt>
                <c:pt idx="6275">
                  <c:v>#N/A</c:v>
                </c:pt>
                <c:pt idx="6276">
                  <c:v>#N/A</c:v>
                </c:pt>
                <c:pt idx="6277">
                  <c:v>#N/A</c:v>
                </c:pt>
                <c:pt idx="6278">
                  <c:v>#N/A</c:v>
                </c:pt>
                <c:pt idx="6279">
                  <c:v>#N/A</c:v>
                </c:pt>
                <c:pt idx="6280">
                  <c:v>#N/A</c:v>
                </c:pt>
                <c:pt idx="6281">
                  <c:v>#N/A</c:v>
                </c:pt>
                <c:pt idx="6282">
                  <c:v>#N/A</c:v>
                </c:pt>
                <c:pt idx="6283">
                  <c:v>#N/A</c:v>
                </c:pt>
                <c:pt idx="6284">
                  <c:v>#N/A</c:v>
                </c:pt>
                <c:pt idx="6285">
                  <c:v>#N/A</c:v>
                </c:pt>
                <c:pt idx="6286">
                  <c:v>#N/A</c:v>
                </c:pt>
                <c:pt idx="6287">
                  <c:v>#N/A</c:v>
                </c:pt>
                <c:pt idx="6288">
                  <c:v>#N/A</c:v>
                </c:pt>
                <c:pt idx="6289">
                  <c:v>#N/A</c:v>
                </c:pt>
                <c:pt idx="6290">
                  <c:v>#N/A</c:v>
                </c:pt>
                <c:pt idx="6291">
                  <c:v>#N/A</c:v>
                </c:pt>
                <c:pt idx="6292">
                  <c:v>#N/A</c:v>
                </c:pt>
                <c:pt idx="6293">
                  <c:v>#N/A</c:v>
                </c:pt>
                <c:pt idx="6294">
                  <c:v>#N/A</c:v>
                </c:pt>
                <c:pt idx="6295">
                  <c:v>#N/A</c:v>
                </c:pt>
                <c:pt idx="6296">
                  <c:v>#N/A</c:v>
                </c:pt>
                <c:pt idx="6297">
                  <c:v>#N/A</c:v>
                </c:pt>
                <c:pt idx="6298">
                  <c:v>#N/A</c:v>
                </c:pt>
                <c:pt idx="6299">
                  <c:v>#N/A</c:v>
                </c:pt>
                <c:pt idx="6300">
                  <c:v>#N/A</c:v>
                </c:pt>
                <c:pt idx="6301">
                  <c:v>#N/A</c:v>
                </c:pt>
                <c:pt idx="6302">
                  <c:v>#N/A</c:v>
                </c:pt>
                <c:pt idx="6303">
                  <c:v>#N/A</c:v>
                </c:pt>
                <c:pt idx="6304">
                  <c:v>#N/A</c:v>
                </c:pt>
                <c:pt idx="6305">
                  <c:v>#N/A</c:v>
                </c:pt>
                <c:pt idx="6306">
                  <c:v>#N/A</c:v>
                </c:pt>
                <c:pt idx="6307">
                  <c:v>#N/A</c:v>
                </c:pt>
                <c:pt idx="6308">
                  <c:v>#N/A</c:v>
                </c:pt>
                <c:pt idx="6309">
                  <c:v>#N/A</c:v>
                </c:pt>
                <c:pt idx="6310">
                  <c:v>#N/A</c:v>
                </c:pt>
                <c:pt idx="6311">
                  <c:v>#N/A</c:v>
                </c:pt>
                <c:pt idx="6312">
                  <c:v>#N/A</c:v>
                </c:pt>
                <c:pt idx="6313">
                  <c:v>#N/A</c:v>
                </c:pt>
                <c:pt idx="6314">
                  <c:v>#N/A</c:v>
                </c:pt>
                <c:pt idx="6315">
                  <c:v>#N/A</c:v>
                </c:pt>
                <c:pt idx="6316">
                  <c:v>#N/A</c:v>
                </c:pt>
                <c:pt idx="6317">
                  <c:v>#N/A</c:v>
                </c:pt>
                <c:pt idx="6318">
                  <c:v>#N/A</c:v>
                </c:pt>
                <c:pt idx="6319">
                  <c:v>#N/A</c:v>
                </c:pt>
                <c:pt idx="6320">
                  <c:v>#N/A</c:v>
                </c:pt>
                <c:pt idx="6321">
                  <c:v>#N/A</c:v>
                </c:pt>
                <c:pt idx="6322">
                  <c:v>#N/A</c:v>
                </c:pt>
                <c:pt idx="6323">
                  <c:v>#N/A</c:v>
                </c:pt>
                <c:pt idx="6324">
                  <c:v>#N/A</c:v>
                </c:pt>
                <c:pt idx="6325">
                  <c:v>#N/A</c:v>
                </c:pt>
                <c:pt idx="6326">
                  <c:v>#N/A</c:v>
                </c:pt>
                <c:pt idx="6327">
                  <c:v>#N/A</c:v>
                </c:pt>
                <c:pt idx="6328">
                  <c:v>#N/A</c:v>
                </c:pt>
                <c:pt idx="6329">
                  <c:v>#N/A</c:v>
                </c:pt>
                <c:pt idx="6330">
                  <c:v>#N/A</c:v>
                </c:pt>
                <c:pt idx="6331">
                  <c:v>#N/A</c:v>
                </c:pt>
                <c:pt idx="6332">
                  <c:v>#N/A</c:v>
                </c:pt>
                <c:pt idx="6333">
                  <c:v>#N/A</c:v>
                </c:pt>
                <c:pt idx="6334">
                  <c:v>#N/A</c:v>
                </c:pt>
                <c:pt idx="6335">
                  <c:v>#N/A</c:v>
                </c:pt>
                <c:pt idx="6336">
                  <c:v>#N/A</c:v>
                </c:pt>
                <c:pt idx="6337">
                  <c:v>#N/A</c:v>
                </c:pt>
                <c:pt idx="6338">
                  <c:v>#N/A</c:v>
                </c:pt>
                <c:pt idx="6339">
                  <c:v>#N/A</c:v>
                </c:pt>
                <c:pt idx="6340">
                  <c:v>#N/A</c:v>
                </c:pt>
                <c:pt idx="6341">
                  <c:v>#N/A</c:v>
                </c:pt>
                <c:pt idx="6342">
                  <c:v>#N/A</c:v>
                </c:pt>
                <c:pt idx="6343">
                  <c:v>#N/A</c:v>
                </c:pt>
                <c:pt idx="6344">
                  <c:v>#N/A</c:v>
                </c:pt>
                <c:pt idx="6345">
                  <c:v>#N/A</c:v>
                </c:pt>
                <c:pt idx="6346">
                  <c:v>#N/A</c:v>
                </c:pt>
                <c:pt idx="6347">
                  <c:v>#N/A</c:v>
                </c:pt>
                <c:pt idx="6348">
                  <c:v>#N/A</c:v>
                </c:pt>
                <c:pt idx="6349">
                  <c:v>#N/A</c:v>
                </c:pt>
                <c:pt idx="6350">
                  <c:v>#N/A</c:v>
                </c:pt>
                <c:pt idx="6351">
                  <c:v>#N/A</c:v>
                </c:pt>
                <c:pt idx="6352">
                  <c:v>#N/A</c:v>
                </c:pt>
                <c:pt idx="6353">
                  <c:v>#N/A</c:v>
                </c:pt>
                <c:pt idx="6354">
                  <c:v>#N/A</c:v>
                </c:pt>
                <c:pt idx="6355">
                  <c:v>#N/A</c:v>
                </c:pt>
                <c:pt idx="6356">
                  <c:v>#N/A</c:v>
                </c:pt>
                <c:pt idx="6357">
                  <c:v>#N/A</c:v>
                </c:pt>
                <c:pt idx="6358">
                  <c:v>#N/A</c:v>
                </c:pt>
                <c:pt idx="6359">
                  <c:v>#N/A</c:v>
                </c:pt>
                <c:pt idx="6360">
                  <c:v>#N/A</c:v>
                </c:pt>
                <c:pt idx="6361">
                  <c:v>#N/A</c:v>
                </c:pt>
                <c:pt idx="6362">
                  <c:v>#N/A</c:v>
                </c:pt>
                <c:pt idx="6363">
                  <c:v>#N/A</c:v>
                </c:pt>
                <c:pt idx="6364">
                  <c:v>#N/A</c:v>
                </c:pt>
                <c:pt idx="6365">
                  <c:v>#N/A</c:v>
                </c:pt>
                <c:pt idx="6366">
                  <c:v>#N/A</c:v>
                </c:pt>
                <c:pt idx="6367">
                  <c:v>#N/A</c:v>
                </c:pt>
                <c:pt idx="6368">
                  <c:v>#N/A</c:v>
                </c:pt>
                <c:pt idx="6369">
                  <c:v>#N/A</c:v>
                </c:pt>
                <c:pt idx="6370">
                  <c:v>#N/A</c:v>
                </c:pt>
                <c:pt idx="6371">
                  <c:v>#N/A</c:v>
                </c:pt>
                <c:pt idx="6372">
                  <c:v>#N/A</c:v>
                </c:pt>
                <c:pt idx="6373">
                  <c:v>#N/A</c:v>
                </c:pt>
                <c:pt idx="6374">
                  <c:v>#N/A</c:v>
                </c:pt>
                <c:pt idx="6375">
                  <c:v>#N/A</c:v>
                </c:pt>
                <c:pt idx="6376">
                  <c:v>#N/A</c:v>
                </c:pt>
                <c:pt idx="6377">
                  <c:v>#N/A</c:v>
                </c:pt>
                <c:pt idx="6378">
                  <c:v>#N/A</c:v>
                </c:pt>
                <c:pt idx="6379">
                  <c:v>#N/A</c:v>
                </c:pt>
                <c:pt idx="6380">
                  <c:v>#N/A</c:v>
                </c:pt>
                <c:pt idx="6381">
                  <c:v>#N/A</c:v>
                </c:pt>
                <c:pt idx="6382">
                  <c:v>#N/A</c:v>
                </c:pt>
                <c:pt idx="6383">
                  <c:v>#N/A</c:v>
                </c:pt>
                <c:pt idx="6384">
                  <c:v>#N/A</c:v>
                </c:pt>
                <c:pt idx="6385">
                  <c:v>#N/A</c:v>
                </c:pt>
                <c:pt idx="6386">
                  <c:v>#N/A</c:v>
                </c:pt>
                <c:pt idx="6387">
                  <c:v>#N/A</c:v>
                </c:pt>
                <c:pt idx="6388">
                  <c:v>#N/A</c:v>
                </c:pt>
                <c:pt idx="6389">
                  <c:v>#N/A</c:v>
                </c:pt>
                <c:pt idx="6390">
                  <c:v>#N/A</c:v>
                </c:pt>
                <c:pt idx="6391">
                  <c:v>#N/A</c:v>
                </c:pt>
                <c:pt idx="6392">
                  <c:v>#N/A</c:v>
                </c:pt>
                <c:pt idx="6393">
                  <c:v>#N/A</c:v>
                </c:pt>
                <c:pt idx="6394">
                  <c:v>#N/A</c:v>
                </c:pt>
                <c:pt idx="6395">
                  <c:v>#N/A</c:v>
                </c:pt>
                <c:pt idx="6396">
                  <c:v>#N/A</c:v>
                </c:pt>
                <c:pt idx="6397">
                  <c:v>#N/A</c:v>
                </c:pt>
                <c:pt idx="6398">
                  <c:v>#N/A</c:v>
                </c:pt>
                <c:pt idx="6399">
                  <c:v>#N/A</c:v>
                </c:pt>
                <c:pt idx="6400">
                  <c:v>#N/A</c:v>
                </c:pt>
                <c:pt idx="6401">
                  <c:v>#N/A</c:v>
                </c:pt>
                <c:pt idx="6402">
                  <c:v>#N/A</c:v>
                </c:pt>
                <c:pt idx="6403">
                  <c:v>#N/A</c:v>
                </c:pt>
                <c:pt idx="6404">
                  <c:v>#N/A</c:v>
                </c:pt>
                <c:pt idx="6405">
                  <c:v>#N/A</c:v>
                </c:pt>
                <c:pt idx="6406">
                  <c:v>#N/A</c:v>
                </c:pt>
                <c:pt idx="6407">
                  <c:v>#N/A</c:v>
                </c:pt>
                <c:pt idx="6408">
                  <c:v>#N/A</c:v>
                </c:pt>
                <c:pt idx="6409">
                  <c:v>#N/A</c:v>
                </c:pt>
                <c:pt idx="6410">
                  <c:v>#N/A</c:v>
                </c:pt>
                <c:pt idx="6411">
                  <c:v>#N/A</c:v>
                </c:pt>
                <c:pt idx="6412">
                  <c:v>#N/A</c:v>
                </c:pt>
                <c:pt idx="6413">
                  <c:v>#N/A</c:v>
                </c:pt>
                <c:pt idx="6414">
                  <c:v>#N/A</c:v>
                </c:pt>
                <c:pt idx="6415">
                  <c:v>#N/A</c:v>
                </c:pt>
                <c:pt idx="6416">
                  <c:v>#N/A</c:v>
                </c:pt>
                <c:pt idx="6417">
                  <c:v>#N/A</c:v>
                </c:pt>
                <c:pt idx="6418">
                  <c:v>#N/A</c:v>
                </c:pt>
                <c:pt idx="6419">
                  <c:v>#N/A</c:v>
                </c:pt>
                <c:pt idx="6420">
                  <c:v>#N/A</c:v>
                </c:pt>
                <c:pt idx="6421">
                  <c:v>#N/A</c:v>
                </c:pt>
                <c:pt idx="6422">
                  <c:v>#N/A</c:v>
                </c:pt>
                <c:pt idx="6423">
                  <c:v>#N/A</c:v>
                </c:pt>
                <c:pt idx="6424">
                  <c:v>#N/A</c:v>
                </c:pt>
                <c:pt idx="6425">
                  <c:v>#N/A</c:v>
                </c:pt>
                <c:pt idx="6426">
                  <c:v>#N/A</c:v>
                </c:pt>
                <c:pt idx="6427">
                  <c:v>#N/A</c:v>
                </c:pt>
                <c:pt idx="6428">
                  <c:v>#N/A</c:v>
                </c:pt>
                <c:pt idx="6429">
                  <c:v>#N/A</c:v>
                </c:pt>
                <c:pt idx="6430">
                  <c:v>#N/A</c:v>
                </c:pt>
                <c:pt idx="6431">
                  <c:v>#N/A</c:v>
                </c:pt>
                <c:pt idx="6432">
                  <c:v>#N/A</c:v>
                </c:pt>
                <c:pt idx="6433">
                  <c:v>#N/A</c:v>
                </c:pt>
                <c:pt idx="6434">
                  <c:v>#N/A</c:v>
                </c:pt>
                <c:pt idx="6435">
                  <c:v>#N/A</c:v>
                </c:pt>
                <c:pt idx="6436">
                  <c:v>#N/A</c:v>
                </c:pt>
                <c:pt idx="6437">
                  <c:v>#N/A</c:v>
                </c:pt>
                <c:pt idx="6438">
                  <c:v>#N/A</c:v>
                </c:pt>
                <c:pt idx="6439">
                  <c:v>#N/A</c:v>
                </c:pt>
                <c:pt idx="6440">
                  <c:v>#N/A</c:v>
                </c:pt>
                <c:pt idx="6441">
                  <c:v>#N/A</c:v>
                </c:pt>
                <c:pt idx="6442">
                  <c:v>#N/A</c:v>
                </c:pt>
                <c:pt idx="6443">
                  <c:v>#N/A</c:v>
                </c:pt>
                <c:pt idx="6444">
                  <c:v>#N/A</c:v>
                </c:pt>
                <c:pt idx="6445">
                  <c:v>#N/A</c:v>
                </c:pt>
                <c:pt idx="6446">
                  <c:v>#N/A</c:v>
                </c:pt>
                <c:pt idx="6447">
                  <c:v>#N/A</c:v>
                </c:pt>
                <c:pt idx="6448">
                  <c:v>#N/A</c:v>
                </c:pt>
                <c:pt idx="6449">
                  <c:v>#N/A</c:v>
                </c:pt>
                <c:pt idx="6450">
                  <c:v>#N/A</c:v>
                </c:pt>
                <c:pt idx="6451">
                  <c:v>#N/A</c:v>
                </c:pt>
                <c:pt idx="6452">
                  <c:v>#N/A</c:v>
                </c:pt>
                <c:pt idx="6453">
                  <c:v>#N/A</c:v>
                </c:pt>
                <c:pt idx="6454">
                  <c:v>#N/A</c:v>
                </c:pt>
                <c:pt idx="6455">
                  <c:v>#N/A</c:v>
                </c:pt>
                <c:pt idx="6456">
                  <c:v>#N/A</c:v>
                </c:pt>
                <c:pt idx="6457">
                  <c:v>#N/A</c:v>
                </c:pt>
                <c:pt idx="6458">
                  <c:v>#N/A</c:v>
                </c:pt>
                <c:pt idx="6459">
                  <c:v>#N/A</c:v>
                </c:pt>
                <c:pt idx="6460">
                  <c:v>#N/A</c:v>
                </c:pt>
                <c:pt idx="6461">
                  <c:v>#N/A</c:v>
                </c:pt>
                <c:pt idx="6462">
                  <c:v>#N/A</c:v>
                </c:pt>
                <c:pt idx="6463">
                  <c:v>#N/A</c:v>
                </c:pt>
                <c:pt idx="6464">
                  <c:v>#N/A</c:v>
                </c:pt>
                <c:pt idx="6465">
                  <c:v>#N/A</c:v>
                </c:pt>
                <c:pt idx="6466">
                  <c:v>#N/A</c:v>
                </c:pt>
                <c:pt idx="6467">
                  <c:v>#N/A</c:v>
                </c:pt>
                <c:pt idx="6468">
                  <c:v>#N/A</c:v>
                </c:pt>
                <c:pt idx="6469">
                  <c:v>#N/A</c:v>
                </c:pt>
                <c:pt idx="6470">
                  <c:v>#N/A</c:v>
                </c:pt>
                <c:pt idx="6471">
                  <c:v>#N/A</c:v>
                </c:pt>
                <c:pt idx="6472">
                  <c:v>#N/A</c:v>
                </c:pt>
                <c:pt idx="6473">
                  <c:v>#N/A</c:v>
                </c:pt>
                <c:pt idx="6474">
                  <c:v>#N/A</c:v>
                </c:pt>
                <c:pt idx="6475">
                  <c:v>#N/A</c:v>
                </c:pt>
                <c:pt idx="6476">
                  <c:v>#N/A</c:v>
                </c:pt>
                <c:pt idx="6477">
                  <c:v>#N/A</c:v>
                </c:pt>
                <c:pt idx="6478">
                  <c:v>#N/A</c:v>
                </c:pt>
                <c:pt idx="6479">
                  <c:v>#N/A</c:v>
                </c:pt>
                <c:pt idx="6480">
                  <c:v>#N/A</c:v>
                </c:pt>
                <c:pt idx="6481">
                  <c:v>#N/A</c:v>
                </c:pt>
                <c:pt idx="6482">
                  <c:v>#N/A</c:v>
                </c:pt>
                <c:pt idx="6483">
                  <c:v>#N/A</c:v>
                </c:pt>
                <c:pt idx="6484">
                  <c:v>#N/A</c:v>
                </c:pt>
                <c:pt idx="6485">
                  <c:v>#N/A</c:v>
                </c:pt>
                <c:pt idx="6486">
                  <c:v>#N/A</c:v>
                </c:pt>
                <c:pt idx="6487">
                  <c:v>#N/A</c:v>
                </c:pt>
                <c:pt idx="6488">
                  <c:v>#N/A</c:v>
                </c:pt>
                <c:pt idx="6489">
                  <c:v>#N/A</c:v>
                </c:pt>
                <c:pt idx="6490">
                  <c:v>#N/A</c:v>
                </c:pt>
                <c:pt idx="6491">
                  <c:v>#N/A</c:v>
                </c:pt>
                <c:pt idx="6492">
                  <c:v>#N/A</c:v>
                </c:pt>
                <c:pt idx="6493">
                  <c:v>#N/A</c:v>
                </c:pt>
                <c:pt idx="6494">
                  <c:v>#N/A</c:v>
                </c:pt>
                <c:pt idx="6495">
                  <c:v>#N/A</c:v>
                </c:pt>
                <c:pt idx="6496">
                  <c:v>#N/A</c:v>
                </c:pt>
                <c:pt idx="6497">
                  <c:v>#N/A</c:v>
                </c:pt>
                <c:pt idx="6498">
                  <c:v>#N/A</c:v>
                </c:pt>
                <c:pt idx="6499">
                  <c:v>#N/A</c:v>
                </c:pt>
                <c:pt idx="6500">
                  <c:v>#N/A</c:v>
                </c:pt>
                <c:pt idx="6501">
                  <c:v>#N/A</c:v>
                </c:pt>
                <c:pt idx="6502">
                  <c:v>#N/A</c:v>
                </c:pt>
                <c:pt idx="6503">
                  <c:v>#N/A</c:v>
                </c:pt>
                <c:pt idx="6504">
                  <c:v>#N/A</c:v>
                </c:pt>
                <c:pt idx="6505">
                  <c:v>#N/A</c:v>
                </c:pt>
                <c:pt idx="6506">
                  <c:v>#N/A</c:v>
                </c:pt>
                <c:pt idx="6507">
                  <c:v>#N/A</c:v>
                </c:pt>
                <c:pt idx="6508">
                  <c:v>#N/A</c:v>
                </c:pt>
                <c:pt idx="6509">
                  <c:v>#N/A</c:v>
                </c:pt>
                <c:pt idx="6510">
                  <c:v>#N/A</c:v>
                </c:pt>
                <c:pt idx="6511">
                  <c:v>#N/A</c:v>
                </c:pt>
                <c:pt idx="6512">
                  <c:v>#N/A</c:v>
                </c:pt>
                <c:pt idx="6513">
                  <c:v>#N/A</c:v>
                </c:pt>
                <c:pt idx="6514">
                  <c:v>#N/A</c:v>
                </c:pt>
                <c:pt idx="6515">
                  <c:v>#N/A</c:v>
                </c:pt>
                <c:pt idx="6516">
                  <c:v>#N/A</c:v>
                </c:pt>
                <c:pt idx="6517">
                  <c:v>#N/A</c:v>
                </c:pt>
                <c:pt idx="6518">
                  <c:v>#N/A</c:v>
                </c:pt>
                <c:pt idx="6519">
                  <c:v>#N/A</c:v>
                </c:pt>
                <c:pt idx="6520">
                  <c:v>#N/A</c:v>
                </c:pt>
                <c:pt idx="6521">
                  <c:v>#N/A</c:v>
                </c:pt>
                <c:pt idx="6522">
                  <c:v>#N/A</c:v>
                </c:pt>
                <c:pt idx="6523">
                  <c:v>#N/A</c:v>
                </c:pt>
                <c:pt idx="6524">
                  <c:v>#N/A</c:v>
                </c:pt>
                <c:pt idx="6525">
                  <c:v>#N/A</c:v>
                </c:pt>
                <c:pt idx="6526">
                  <c:v>#N/A</c:v>
                </c:pt>
                <c:pt idx="6527">
                  <c:v>#N/A</c:v>
                </c:pt>
                <c:pt idx="6528">
                  <c:v>#N/A</c:v>
                </c:pt>
                <c:pt idx="6529">
                  <c:v>#N/A</c:v>
                </c:pt>
                <c:pt idx="6530">
                  <c:v>#N/A</c:v>
                </c:pt>
                <c:pt idx="6531">
                  <c:v>#N/A</c:v>
                </c:pt>
                <c:pt idx="6532">
                  <c:v>#N/A</c:v>
                </c:pt>
                <c:pt idx="6533">
                  <c:v>#N/A</c:v>
                </c:pt>
                <c:pt idx="6534">
                  <c:v>#N/A</c:v>
                </c:pt>
                <c:pt idx="6535">
                  <c:v>#N/A</c:v>
                </c:pt>
                <c:pt idx="6536">
                  <c:v>#N/A</c:v>
                </c:pt>
                <c:pt idx="6537">
                  <c:v>#N/A</c:v>
                </c:pt>
                <c:pt idx="6538">
                  <c:v>#N/A</c:v>
                </c:pt>
                <c:pt idx="6539">
                  <c:v>#N/A</c:v>
                </c:pt>
                <c:pt idx="6540">
                  <c:v>#N/A</c:v>
                </c:pt>
                <c:pt idx="6541">
                  <c:v>#N/A</c:v>
                </c:pt>
                <c:pt idx="6542">
                  <c:v>#N/A</c:v>
                </c:pt>
                <c:pt idx="6543">
                  <c:v>#N/A</c:v>
                </c:pt>
                <c:pt idx="6544">
                  <c:v>#N/A</c:v>
                </c:pt>
                <c:pt idx="6545">
                  <c:v>#N/A</c:v>
                </c:pt>
                <c:pt idx="6546">
                  <c:v>#N/A</c:v>
                </c:pt>
                <c:pt idx="6547">
                  <c:v>#N/A</c:v>
                </c:pt>
                <c:pt idx="6548">
                  <c:v>#N/A</c:v>
                </c:pt>
                <c:pt idx="6549">
                  <c:v>#N/A</c:v>
                </c:pt>
                <c:pt idx="6550">
                  <c:v>#N/A</c:v>
                </c:pt>
                <c:pt idx="6551">
                  <c:v>#N/A</c:v>
                </c:pt>
                <c:pt idx="6552">
                  <c:v>#N/A</c:v>
                </c:pt>
                <c:pt idx="6553">
                  <c:v>#N/A</c:v>
                </c:pt>
                <c:pt idx="6554">
                  <c:v>#N/A</c:v>
                </c:pt>
                <c:pt idx="6555">
                  <c:v>#N/A</c:v>
                </c:pt>
                <c:pt idx="6556">
                  <c:v>#N/A</c:v>
                </c:pt>
                <c:pt idx="6557">
                  <c:v>#N/A</c:v>
                </c:pt>
                <c:pt idx="6558">
                  <c:v>#N/A</c:v>
                </c:pt>
                <c:pt idx="6559">
                  <c:v>#N/A</c:v>
                </c:pt>
                <c:pt idx="6560">
                  <c:v>#N/A</c:v>
                </c:pt>
                <c:pt idx="6561">
                  <c:v>#N/A</c:v>
                </c:pt>
                <c:pt idx="6562">
                  <c:v>#N/A</c:v>
                </c:pt>
                <c:pt idx="6563">
                  <c:v>#N/A</c:v>
                </c:pt>
                <c:pt idx="6564">
                  <c:v>#N/A</c:v>
                </c:pt>
                <c:pt idx="6565">
                  <c:v>#N/A</c:v>
                </c:pt>
                <c:pt idx="6566">
                  <c:v>#N/A</c:v>
                </c:pt>
                <c:pt idx="6567">
                  <c:v>#N/A</c:v>
                </c:pt>
                <c:pt idx="6568">
                  <c:v>#N/A</c:v>
                </c:pt>
                <c:pt idx="6569">
                  <c:v>#N/A</c:v>
                </c:pt>
                <c:pt idx="6570">
                  <c:v>#N/A</c:v>
                </c:pt>
                <c:pt idx="6571">
                  <c:v>#N/A</c:v>
                </c:pt>
                <c:pt idx="6572">
                  <c:v>#N/A</c:v>
                </c:pt>
                <c:pt idx="6573">
                  <c:v>#N/A</c:v>
                </c:pt>
                <c:pt idx="6574">
                  <c:v>#N/A</c:v>
                </c:pt>
                <c:pt idx="6575">
                  <c:v>#N/A</c:v>
                </c:pt>
                <c:pt idx="6576">
                  <c:v>#N/A</c:v>
                </c:pt>
                <c:pt idx="6577">
                  <c:v>#N/A</c:v>
                </c:pt>
                <c:pt idx="6578">
                  <c:v>#N/A</c:v>
                </c:pt>
                <c:pt idx="6579">
                  <c:v>#N/A</c:v>
                </c:pt>
                <c:pt idx="6580">
                  <c:v>#N/A</c:v>
                </c:pt>
                <c:pt idx="6581">
                  <c:v>#N/A</c:v>
                </c:pt>
                <c:pt idx="6582">
                  <c:v>#N/A</c:v>
                </c:pt>
                <c:pt idx="6583">
                  <c:v>#N/A</c:v>
                </c:pt>
                <c:pt idx="6584">
                  <c:v>#N/A</c:v>
                </c:pt>
                <c:pt idx="6585">
                  <c:v>#N/A</c:v>
                </c:pt>
                <c:pt idx="6586">
                  <c:v>#N/A</c:v>
                </c:pt>
                <c:pt idx="6587">
                  <c:v>#N/A</c:v>
                </c:pt>
                <c:pt idx="6588">
                  <c:v>#N/A</c:v>
                </c:pt>
                <c:pt idx="6589">
                  <c:v>#N/A</c:v>
                </c:pt>
                <c:pt idx="6590">
                  <c:v>#N/A</c:v>
                </c:pt>
                <c:pt idx="6591">
                  <c:v>#N/A</c:v>
                </c:pt>
                <c:pt idx="6592">
                  <c:v>#N/A</c:v>
                </c:pt>
                <c:pt idx="6593">
                  <c:v>#N/A</c:v>
                </c:pt>
                <c:pt idx="6594">
                  <c:v>#N/A</c:v>
                </c:pt>
                <c:pt idx="6595">
                  <c:v>#N/A</c:v>
                </c:pt>
                <c:pt idx="6596">
                  <c:v>#N/A</c:v>
                </c:pt>
                <c:pt idx="6597">
                  <c:v>#N/A</c:v>
                </c:pt>
                <c:pt idx="6598">
                  <c:v>#N/A</c:v>
                </c:pt>
                <c:pt idx="6599">
                  <c:v>#N/A</c:v>
                </c:pt>
                <c:pt idx="6600">
                  <c:v>#N/A</c:v>
                </c:pt>
                <c:pt idx="6601">
                  <c:v>#N/A</c:v>
                </c:pt>
                <c:pt idx="6602">
                  <c:v>#N/A</c:v>
                </c:pt>
                <c:pt idx="6603">
                  <c:v>#N/A</c:v>
                </c:pt>
                <c:pt idx="6604">
                  <c:v>#N/A</c:v>
                </c:pt>
                <c:pt idx="6605">
                  <c:v>#N/A</c:v>
                </c:pt>
                <c:pt idx="6606">
                  <c:v>#N/A</c:v>
                </c:pt>
                <c:pt idx="6607">
                  <c:v>#N/A</c:v>
                </c:pt>
                <c:pt idx="6608">
                  <c:v>#N/A</c:v>
                </c:pt>
                <c:pt idx="6609">
                  <c:v>#N/A</c:v>
                </c:pt>
                <c:pt idx="6610">
                  <c:v>#N/A</c:v>
                </c:pt>
                <c:pt idx="6611">
                  <c:v>#N/A</c:v>
                </c:pt>
                <c:pt idx="6612">
                  <c:v>#N/A</c:v>
                </c:pt>
                <c:pt idx="6613">
                  <c:v>#N/A</c:v>
                </c:pt>
                <c:pt idx="6614">
                  <c:v>#N/A</c:v>
                </c:pt>
                <c:pt idx="6615">
                  <c:v>#N/A</c:v>
                </c:pt>
                <c:pt idx="6616">
                  <c:v>#N/A</c:v>
                </c:pt>
                <c:pt idx="6617">
                  <c:v>#N/A</c:v>
                </c:pt>
                <c:pt idx="6618">
                  <c:v>#N/A</c:v>
                </c:pt>
                <c:pt idx="6619">
                  <c:v>#N/A</c:v>
                </c:pt>
                <c:pt idx="6620">
                  <c:v>#N/A</c:v>
                </c:pt>
                <c:pt idx="6621">
                  <c:v>#N/A</c:v>
                </c:pt>
                <c:pt idx="6622">
                  <c:v>#N/A</c:v>
                </c:pt>
                <c:pt idx="6623">
                  <c:v>#N/A</c:v>
                </c:pt>
                <c:pt idx="6624">
                  <c:v>#N/A</c:v>
                </c:pt>
                <c:pt idx="6625">
                  <c:v>#N/A</c:v>
                </c:pt>
                <c:pt idx="6626">
                  <c:v>#N/A</c:v>
                </c:pt>
                <c:pt idx="6627">
                  <c:v>#N/A</c:v>
                </c:pt>
                <c:pt idx="6628">
                  <c:v>#N/A</c:v>
                </c:pt>
                <c:pt idx="6629">
                  <c:v>#N/A</c:v>
                </c:pt>
                <c:pt idx="6630">
                  <c:v>#N/A</c:v>
                </c:pt>
                <c:pt idx="6631">
                  <c:v>#N/A</c:v>
                </c:pt>
                <c:pt idx="6632">
                  <c:v>#N/A</c:v>
                </c:pt>
                <c:pt idx="6633">
                  <c:v>#N/A</c:v>
                </c:pt>
                <c:pt idx="6634">
                  <c:v>#N/A</c:v>
                </c:pt>
                <c:pt idx="6635">
                  <c:v>#N/A</c:v>
                </c:pt>
                <c:pt idx="6636">
                  <c:v>#N/A</c:v>
                </c:pt>
                <c:pt idx="6637">
                  <c:v>#N/A</c:v>
                </c:pt>
                <c:pt idx="6638">
                  <c:v>#N/A</c:v>
                </c:pt>
                <c:pt idx="6639">
                  <c:v>#N/A</c:v>
                </c:pt>
                <c:pt idx="6640">
                  <c:v>#N/A</c:v>
                </c:pt>
                <c:pt idx="6641">
                  <c:v>#N/A</c:v>
                </c:pt>
                <c:pt idx="6642">
                  <c:v>#N/A</c:v>
                </c:pt>
                <c:pt idx="6643">
                  <c:v>#N/A</c:v>
                </c:pt>
                <c:pt idx="6644">
                  <c:v>#N/A</c:v>
                </c:pt>
                <c:pt idx="6645">
                  <c:v>#N/A</c:v>
                </c:pt>
                <c:pt idx="6646">
                  <c:v>#N/A</c:v>
                </c:pt>
                <c:pt idx="6647">
                  <c:v>#N/A</c:v>
                </c:pt>
                <c:pt idx="6648">
                  <c:v>#N/A</c:v>
                </c:pt>
                <c:pt idx="6649">
                  <c:v>#N/A</c:v>
                </c:pt>
                <c:pt idx="6650">
                  <c:v>#N/A</c:v>
                </c:pt>
                <c:pt idx="6651">
                  <c:v>#N/A</c:v>
                </c:pt>
                <c:pt idx="6652">
                  <c:v>#N/A</c:v>
                </c:pt>
                <c:pt idx="6653">
                  <c:v>#N/A</c:v>
                </c:pt>
                <c:pt idx="6654">
                  <c:v>#N/A</c:v>
                </c:pt>
                <c:pt idx="6655">
                  <c:v>#N/A</c:v>
                </c:pt>
                <c:pt idx="6656">
                  <c:v>#N/A</c:v>
                </c:pt>
                <c:pt idx="6657">
                  <c:v>#N/A</c:v>
                </c:pt>
                <c:pt idx="6658">
                  <c:v>#N/A</c:v>
                </c:pt>
                <c:pt idx="6659">
                  <c:v>#N/A</c:v>
                </c:pt>
                <c:pt idx="6660">
                  <c:v>#N/A</c:v>
                </c:pt>
                <c:pt idx="6661">
                  <c:v>#N/A</c:v>
                </c:pt>
                <c:pt idx="6662">
                  <c:v>#N/A</c:v>
                </c:pt>
                <c:pt idx="6663">
                  <c:v>#N/A</c:v>
                </c:pt>
                <c:pt idx="6664">
                  <c:v>#N/A</c:v>
                </c:pt>
                <c:pt idx="6665">
                  <c:v>#N/A</c:v>
                </c:pt>
                <c:pt idx="6666">
                  <c:v>#N/A</c:v>
                </c:pt>
                <c:pt idx="6667">
                  <c:v>#N/A</c:v>
                </c:pt>
                <c:pt idx="6668">
                  <c:v>#N/A</c:v>
                </c:pt>
                <c:pt idx="6669">
                  <c:v>#N/A</c:v>
                </c:pt>
                <c:pt idx="6670">
                  <c:v>#N/A</c:v>
                </c:pt>
                <c:pt idx="6671">
                  <c:v>#N/A</c:v>
                </c:pt>
                <c:pt idx="6672">
                  <c:v>#N/A</c:v>
                </c:pt>
                <c:pt idx="6673">
                  <c:v>#N/A</c:v>
                </c:pt>
                <c:pt idx="6674">
                  <c:v>#N/A</c:v>
                </c:pt>
                <c:pt idx="6675">
                  <c:v>#N/A</c:v>
                </c:pt>
                <c:pt idx="6676">
                  <c:v>#N/A</c:v>
                </c:pt>
                <c:pt idx="6677">
                  <c:v>#N/A</c:v>
                </c:pt>
                <c:pt idx="6678">
                  <c:v>#N/A</c:v>
                </c:pt>
                <c:pt idx="6679">
                  <c:v>#N/A</c:v>
                </c:pt>
                <c:pt idx="6680">
                  <c:v>#N/A</c:v>
                </c:pt>
                <c:pt idx="6681">
                  <c:v>#N/A</c:v>
                </c:pt>
                <c:pt idx="6682">
                  <c:v>#N/A</c:v>
                </c:pt>
                <c:pt idx="6683">
                  <c:v>#N/A</c:v>
                </c:pt>
                <c:pt idx="6684">
                  <c:v>#N/A</c:v>
                </c:pt>
                <c:pt idx="6685">
                  <c:v>#N/A</c:v>
                </c:pt>
                <c:pt idx="6686">
                  <c:v>#N/A</c:v>
                </c:pt>
                <c:pt idx="6687">
                  <c:v>#N/A</c:v>
                </c:pt>
                <c:pt idx="6688">
                  <c:v>#N/A</c:v>
                </c:pt>
                <c:pt idx="6689">
                  <c:v>#N/A</c:v>
                </c:pt>
                <c:pt idx="6690">
                  <c:v>#N/A</c:v>
                </c:pt>
                <c:pt idx="6691">
                  <c:v>#N/A</c:v>
                </c:pt>
                <c:pt idx="6692">
                  <c:v>#N/A</c:v>
                </c:pt>
                <c:pt idx="6693">
                  <c:v>#N/A</c:v>
                </c:pt>
                <c:pt idx="6694">
                  <c:v>#N/A</c:v>
                </c:pt>
                <c:pt idx="6695">
                  <c:v>#N/A</c:v>
                </c:pt>
                <c:pt idx="6696">
                  <c:v>#N/A</c:v>
                </c:pt>
                <c:pt idx="6697">
                  <c:v>#N/A</c:v>
                </c:pt>
                <c:pt idx="6698">
                  <c:v>#N/A</c:v>
                </c:pt>
                <c:pt idx="6699">
                  <c:v>#N/A</c:v>
                </c:pt>
                <c:pt idx="6700">
                  <c:v>#N/A</c:v>
                </c:pt>
                <c:pt idx="6701">
                  <c:v>#N/A</c:v>
                </c:pt>
                <c:pt idx="6702">
                  <c:v>#N/A</c:v>
                </c:pt>
                <c:pt idx="6703">
                  <c:v>#N/A</c:v>
                </c:pt>
                <c:pt idx="6704">
                  <c:v>#N/A</c:v>
                </c:pt>
                <c:pt idx="6705">
                  <c:v>#N/A</c:v>
                </c:pt>
                <c:pt idx="6706">
                  <c:v>#N/A</c:v>
                </c:pt>
                <c:pt idx="6707">
                  <c:v>#N/A</c:v>
                </c:pt>
                <c:pt idx="6708">
                  <c:v>#N/A</c:v>
                </c:pt>
                <c:pt idx="6709">
                  <c:v>#N/A</c:v>
                </c:pt>
                <c:pt idx="6710">
                  <c:v>#N/A</c:v>
                </c:pt>
                <c:pt idx="6711">
                  <c:v>#N/A</c:v>
                </c:pt>
                <c:pt idx="6712">
                  <c:v>#N/A</c:v>
                </c:pt>
                <c:pt idx="6713">
                  <c:v>#N/A</c:v>
                </c:pt>
                <c:pt idx="6714">
                  <c:v>#N/A</c:v>
                </c:pt>
                <c:pt idx="6715">
                  <c:v>#N/A</c:v>
                </c:pt>
                <c:pt idx="6716">
                  <c:v>#N/A</c:v>
                </c:pt>
                <c:pt idx="6717">
                  <c:v>#N/A</c:v>
                </c:pt>
                <c:pt idx="6718">
                  <c:v>#N/A</c:v>
                </c:pt>
                <c:pt idx="6719">
                  <c:v>#N/A</c:v>
                </c:pt>
                <c:pt idx="6720">
                  <c:v>#N/A</c:v>
                </c:pt>
                <c:pt idx="6721">
                  <c:v>#N/A</c:v>
                </c:pt>
                <c:pt idx="6722">
                  <c:v>#N/A</c:v>
                </c:pt>
                <c:pt idx="6723">
                  <c:v>#N/A</c:v>
                </c:pt>
                <c:pt idx="6724">
                  <c:v>#N/A</c:v>
                </c:pt>
                <c:pt idx="6725">
                  <c:v>#N/A</c:v>
                </c:pt>
                <c:pt idx="6726">
                  <c:v>#N/A</c:v>
                </c:pt>
                <c:pt idx="6727">
                  <c:v>#N/A</c:v>
                </c:pt>
                <c:pt idx="6728">
                  <c:v>#N/A</c:v>
                </c:pt>
                <c:pt idx="6729">
                  <c:v>#N/A</c:v>
                </c:pt>
                <c:pt idx="6730">
                  <c:v>#N/A</c:v>
                </c:pt>
                <c:pt idx="6731">
                  <c:v>#N/A</c:v>
                </c:pt>
                <c:pt idx="6732">
                  <c:v>#N/A</c:v>
                </c:pt>
                <c:pt idx="6733">
                  <c:v>#N/A</c:v>
                </c:pt>
                <c:pt idx="6734">
                  <c:v>#N/A</c:v>
                </c:pt>
                <c:pt idx="6735">
                  <c:v>#N/A</c:v>
                </c:pt>
                <c:pt idx="6736">
                  <c:v>#N/A</c:v>
                </c:pt>
                <c:pt idx="6737">
                  <c:v>#N/A</c:v>
                </c:pt>
                <c:pt idx="6738">
                  <c:v>#N/A</c:v>
                </c:pt>
                <c:pt idx="6739">
                  <c:v>#N/A</c:v>
                </c:pt>
                <c:pt idx="6740">
                  <c:v>#N/A</c:v>
                </c:pt>
                <c:pt idx="6741">
                  <c:v>#N/A</c:v>
                </c:pt>
                <c:pt idx="6742">
                  <c:v>#N/A</c:v>
                </c:pt>
                <c:pt idx="6743">
                  <c:v>#N/A</c:v>
                </c:pt>
                <c:pt idx="6744">
                  <c:v>#N/A</c:v>
                </c:pt>
                <c:pt idx="6745">
                  <c:v>#N/A</c:v>
                </c:pt>
                <c:pt idx="6746">
                  <c:v>#N/A</c:v>
                </c:pt>
                <c:pt idx="6747">
                  <c:v>#N/A</c:v>
                </c:pt>
                <c:pt idx="6748">
                  <c:v>#N/A</c:v>
                </c:pt>
                <c:pt idx="6749">
                  <c:v>#N/A</c:v>
                </c:pt>
                <c:pt idx="6750">
                  <c:v>#N/A</c:v>
                </c:pt>
                <c:pt idx="6751">
                  <c:v>#N/A</c:v>
                </c:pt>
                <c:pt idx="6752">
                  <c:v>#N/A</c:v>
                </c:pt>
                <c:pt idx="6753">
                  <c:v>#N/A</c:v>
                </c:pt>
                <c:pt idx="6754">
                  <c:v>#N/A</c:v>
                </c:pt>
                <c:pt idx="6755">
                  <c:v>#N/A</c:v>
                </c:pt>
                <c:pt idx="6756">
                  <c:v>#N/A</c:v>
                </c:pt>
                <c:pt idx="6757">
                  <c:v>#N/A</c:v>
                </c:pt>
                <c:pt idx="6758">
                  <c:v>#N/A</c:v>
                </c:pt>
                <c:pt idx="6759">
                  <c:v>#N/A</c:v>
                </c:pt>
                <c:pt idx="6760">
                  <c:v>#N/A</c:v>
                </c:pt>
                <c:pt idx="6761">
                  <c:v>#N/A</c:v>
                </c:pt>
                <c:pt idx="6762">
                  <c:v>#N/A</c:v>
                </c:pt>
                <c:pt idx="6763">
                  <c:v>#N/A</c:v>
                </c:pt>
                <c:pt idx="6764">
                  <c:v>#N/A</c:v>
                </c:pt>
                <c:pt idx="6765">
                  <c:v>#N/A</c:v>
                </c:pt>
                <c:pt idx="6766">
                  <c:v>#N/A</c:v>
                </c:pt>
                <c:pt idx="6767">
                  <c:v>#N/A</c:v>
                </c:pt>
                <c:pt idx="6768">
                  <c:v>#N/A</c:v>
                </c:pt>
                <c:pt idx="6769">
                  <c:v>#N/A</c:v>
                </c:pt>
                <c:pt idx="6770">
                  <c:v>#N/A</c:v>
                </c:pt>
                <c:pt idx="6771">
                  <c:v>#N/A</c:v>
                </c:pt>
                <c:pt idx="6772">
                  <c:v>#N/A</c:v>
                </c:pt>
                <c:pt idx="6773">
                  <c:v>#N/A</c:v>
                </c:pt>
                <c:pt idx="6774">
                  <c:v>#N/A</c:v>
                </c:pt>
                <c:pt idx="6775">
                  <c:v>#N/A</c:v>
                </c:pt>
                <c:pt idx="6776">
                  <c:v>#N/A</c:v>
                </c:pt>
                <c:pt idx="6777">
                  <c:v>#N/A</c:v>
                </c:pt>
                <c:pt idx="6778">
                  <c:v>#N/A</c:v>
                </c:pt>
                <c:pt idx="6779">
                  <c:v>#N/A</c:v>
                </c:pt>
                <c:pt idx="6780">
                  <c:v>#N/A</c:v>
                </c:pt>
                <c:pt idx="6781">
                  <c:v>#N/A</c:v>
                </c:pt>
                <c:pt idx="6782">
                  <c:v>#N/A</c:v>
                </c:pt>
                <c:pt idx="6783">
                  <c:v>#N/A</c:v>
                </c:pt>
                <c:pt idx="6784">
                  <c:v>#N/A</c:v>
                </c:pt>
                <c:pt idx="6785">
                  <c:v>#N/A</c:v>
                </c:pt>
                <c:pt idx="6786">
                  <c:v>#N/A</c:v>
                </c:pt>
                <c:pt idx="6787">
                  <c:v>#N/A</c:v>
                </c:pt>
                <c:pt idx="6788">
                  <c:v>#N/A</c:v>
                </c:pt>
                <c:pt idx="6789">
                  <c:v>#N/A</c:v>
                </c:pt>
                <c:pt idx="6790">
                  <c:v>#N/A</c:v>
                </c:pt>
                <c:pt idx="6791">
                  <c:v>#N/A</c:v>
                </c:pt>
                <c:pt idx="6792">
                  <c:v>#N/A</c:v>
                </c:pt>
                <c:pt idx="6793">
                  <c:v>#N/A</c:v>
                </c:pt>
                <c:pt idx="6794">
                  <c:v>#N/A</c:v>
                </c:pt>
                <c:pt idx="6795">
                  <c:v>#N/A</c:v>
                </c:pt>
                <c:pt idx="6796">
                  <c:v>#N/A</c:v>
                </c:pt>
                <c:pt idx="6797">
                  <c:v>#N/A</c:v>
                </c:pt>
                <c:pt idx="6798">
                  <c:v>#N/A</c:v>
                </c:pt>
                <c:pt idx="6799">
                  <c:v>#N/A</c:v>
                </c:pt>
                <c:pt idx="6800">
                  <c:v>#N/A</c:v>
                </c:pt>
                <c:pt idx="6801">
                  <c:v>#N/A</c:v>
                </c:pt>
                <c:pt idx="6802">
                  <c:v>#N/A</c:v>
                </c:pt>
                <c:pt idx="6803">
                  <c:v>#N/A</c:v>
                </c:pt>
                <c:pt idx="6804">
                  <c:v>#N/A</c:v>
                </c:pt>
                <c:pt idx="6805">
                  <c:v>#N/A</c:v>
                </c:pt>
                <c:pt idx="6806">
                  <c:v>#N/A</c:v>
                </c:pt>
                <c:pt idx="6807">
                  <c:v>#N/A</c:v>
                </c:pt>
                <c:pt idx="6808">
                  <c:v>#N/A</c:v>
                </c:pt>
                <c:pt idx="6809">
                  <c:v>#N/A</c:v>
                </c:pt>
                <c:pt idx="6810">
                  <c:v>#N/A</c:v>
                </c:pt>
                <c:pt idx="6811">
                  <c:v>#N/A</c:v>
                </c:pt>
                <c:pt idx="6812">
                  <c:v>#N/A</c:v>
                </c:pt>
                <c:pt idx="6813">
                  <c:v>#N/A</c:v>
                </c:pt>
                <c:pt idx="6814">
                  <c:v>#N/A</c:v>
                </c:pt>
                <c:pt idx="6815">
                  <c:v>#N/A</c:v>
                </c:pt>
                <c:pt idx="6816">
                  <c:v>#N/A</c:v>
                </c:pt>
                <c:pt idx="6817">
                  <c:v>#N/A</c:v>
                </c:pt>
                <c:pt idx="6818">
                  <c:v>#N/A</c:v>
                </c:pt>
                <c:pt idx="6819">
                  <c:v>#N/A</c:v>
                </c:pt>
                <c:pt idx="6820">
                  <c:v>#N/A</c:v>
                </c:pt>
                <c:pt idx="6821">
                  <c:v>#N/A</c:v>
                </c:pt>
                <c:pt idx="6822">
                  <c:v>#N/A</c:v>
                </c:pt>
                <c:pt idx="6823">
                  <c:v>#N/A</c:v>
                </c:pt>
                <c:pt idx="6824">
                  <c:v>#N/A</c:v>
                </c:pt>
                <c:pt idx="6825">
                  <c:v>#N/A</c:v>
                </c:pt>
                <c:pt idx="6826">
                  <c:v>#N/A</c:v>
                </c:pt>
                <c:pt idx="6827">
                  <c:v>#N/A</c:v>
                </c:pt>
                <c:pt idx="6828">
                  <c:v>#N/A</c:v>
                </c:pt>
                <c:pt idx="6829">
                  <c:v>#N/A</c:v>
                </c:pt>
                <c:pt idx="6830">
                  <c:v>#N/A</c:v>
                </c:pt>
                <c:pt idx="6831">
                  <c:v>#N/A</c:v>
                </c:pt>
                <c:pt idx="6832">
                  <c:v>#N/A</c:v>
                </c:pt>
                <c:pt idx="6833">
                  <c:v>#N/A</c:v>
                </c:pt>
                <c:pt idx="6834">
                  <c:v>#N/A</c:v>
                </c:pt>
                <c:pt idx="6835">
                  <c:v>#N/A</c:v>
                </c:pt>
                <c:pt idx="6836">
                  <c:v>#N/A</c:v>
                </c:pt>
                <c:pt idx="6837">
                  <c:v>#N/A</c:v>
                </c:pt>
                <c:pt idx="6838">
                  <c:v>#N/A</c:v>
                </c:pt>
                <c:pt idx="6839">
                  <c:v>#N/A</c:v>
                </c:pt>
                <c:pt idx="6840">
                  <c:v>#N/A</c:v>
                </c:pt>
                <c:pt idx="6841">
                  <c:v>#N/A</c:v>
                </c:pt>
                <c:pt idx="6842">
                  <c:v>#N/A</c:v>
                </c:pt>
                <c:pt idx="6843">
                  <c:v>#N/A</c:v>
                </c:pt>
                <c:pt idx="6844">
                  <c:v>#N/A</c:v>
                </c:pt>
                <c:pt idx="6845">
                  <c:v>#N/A</c:v>
                </c:pt>
                <c:pt idx="6846">
                  <c:v>#N/A</c:v>
                </c:pt>
                <c:pt idx="6847">
                  <c:v>#N/A</c:v>
                </c:pt>
                <c:pt idx="6848">
                  <c:v>#N/A</c:v>
                </c:pt>
                <c:pt idx="6849">
                  <c:v>#N/A</c:v>
                </c:pt>
                <c:pt idx="6850">
                  <c:v>#N/A</c:v>
                </c:pt>
                <c:pt idx="6851">
                  <c:v>#N/A</c:v>
                </c:pt>
                <c:pt idx="6852">
                  <c:v>#N/A</c:v>
                </c:pt>
                <c:pt idx="6853">
                  <c:v>#N/A</c:v>
                </c:pt>
                <c:pt idx="6854">
                  <c:v>#N/A</c:v>
                </c:pt>
                <c:pt idx="6855">
                  <c:v>#N/A</c:v>
                </c:pt>
                <c:pt idx="6856">
                  <c:v>#N/A</c:v>
                </c:pt>
                <c:pt idx="6857">
                  <c:v>#N/A</c:v>
                </c:pt>
                <c:pt idx="6858">
                  <c:v>#N/A</c:v>
                </c:pt>
                <c:pt idx="6859">
                  <c:v>#N/A</c:v>
                </c:pt>
                <c:pt idx="6860">
                  <c:v>#N/A</c:v>
                </c:pt>
                <c:pt idx="6861">
                  <c:v>#N/A</c:v>
                </c:pt>
                <c:pt idx="6862">
                  <c:v>#N/A</c:v>
                </c:pt>
                <c:pt idx="6863">
                  <c:v>#N/A</c:v>
                </c:pt>
                <c:pt idx="6864">
                  <c:v>#N/A</c:v>
                </c:pt>
                <c:pt idx="6865">
                  <c:v>#N/A</c:v>
                </c:pt>
                <c:pt idx="6866">
                  <c:v>#N/A</c:v>
                </c:pt>
                <c:pt idx="6867">
                  <c:v>#N/A</c:v>
                </c:pt>
                <c:pt idx="6868">
                  <c:v>#N/A</c:v>
                </c:pt>
                <c:pt idx="6869">
                  <c:v>#N/A</c:v>
                </c:pt>
                <c:pt idx="6870">
                  <c:v>#N/A</c:v>
                </c:pt>
                <c:pt idx="6871">
                  <c:v>#N/A</c:v>
                </c:pt>
                <c:pt idx="6872">
                  <c:v>#N/A</c:v>
                </c:pt>
                <c:pt idx="6873">
                  <c:v>#N/A</c:v>
                </c:pt>
                <c:pt idx="6874">
                  <c:v>#N/A</c:v>
                </c:pt>
                <c:pt idx="6875">
                  <c:v>#N/A</c:v>
                </c:pt>
                <c:pt idx="6876">
                  <c:v>#N/A</c:v>
                </c:pt>
                <c:pt idx="6877">
                  <c:v>#N/A</c:v>
                </c:pt>
                <c:pt idx="6878">
                  <c:v>#N/A</c:v>
                </c:pt>
                <c:pt idx="6879">
                  <c:v>#N/A</c:v>
                </c:pt>
                <c:pt idx="6880">
                  <c:v>#N/A</c:v>
                </c:pt>
                <c:pt idx="6881">
                  <c:v>#N/A</c:v>
                </c:pt>
                <c:pt idx="6882">
                  <c:v>#N/A</c:v>
                </c:pt>
                <c:pt idx="6883">
                  <c:v>#N/A</c:v>
                </c:pt>
                <c:pt idx="6884">
                  <c:v>#N/A</c:v>
                </c:pt>
                <c:pt idx="6885">
                  <c:v>#N/A</c:v>
                </c:pt>
                <c:pt idx="6886">
                  <c:v>#N/A</c:v>
                </c:pt>
                <c:pt idx="6887">
                  <c:v>#N/A</c:v>
                </c:pt>
                <c:pt idx="6888">
                  <c:v>#N/A</c:v>
                </c:pt>
                <c:pt idx="6889">
                  <c:v>#N/A</c:v>
                </c:pt>
                <c:pt idx="6890">
                  <c:v>#N/A</c:v>
                </c:pt>
                <c:pt idx="6891">
                  <c:v>#N/A</c:v>
                </c:pt>
                <c:pt idx="6892">
                  <c:v>#N/A</c:v>
                </c:pt>
                <c:pt idx="6893">
                  <c:v>#N/A</c:v>
                </c:pt>
                <c:pt idx="6894">
                  <c:v>#N/A</c:v>
                </c:pt>
                <c:pt idx="6895">
                  <c:v>#N/A</c:v>
                </c:pt>
                <c:pt idx="6896">
                  <c:v>#N/A</c:v>
                </c:pt>
                <c:pt idx="6897">
                  <c:v>#N/A</c:v>
                </c:pt>
                <c:pt idx="6898">
                  <c:v>#N/A</c:v>
                </c:pt>
                <c:pt idx="6899">
                  <c:v>#N/A</c:v>
                </c:pt>
                <c:pt idx="6900">
                  <c:v>#N/A</c:v>
                </c:pt>
                <c:pt idx="6901">
                  <c:v>#N/A</c:v>
                </c:pt>
                <c:pt idx="6902">
                  <c:v>#N/A</c:v>
                </c:pt>
                <c:pt idx="6903">
                  <c:v>#N/A</c:v>
                </c:pt>
                <c:pt idx="6904">
                  <c:v>#N/A</c:v>
                </c:pt>
                <c:pt idx="6905">
                  <c:v>#N/A</c:v>
                </c:pt>
                <c:pt idx="6906">
                  <c:v>#N/A</c:v>
                </c:pt>
                <c:pt idx="6907">
                  <c:v>#N/A</c:v>
                </c:pt>
                <c:pt idx="6908">
                  <c:v>#N/A</c:v>
                </c:pt>
                <c:pt idx="6909">
                  <c:v>#N/A</c:v>
                </c:pt>
                <c:pt idx="6910">
                  <c:v>#N/A</c:v>
                </c:pt>
                <c:pt idx="6911">
                  <c:v>#N/A</c:v>
                </c:pt>
                <c:pt idx="6912">
                  <c:v>#N/A</c:v>
                </c:pt>
                <c:pt idx="6913">
                  <c:v>#N/A</c:v>
                </c:pt>
                <c:pt idx="6914">
                  <c:v>#N/A</c:v>
                </c:pt>
                <c:pt idx="6915">
                  <c:v>#N/A</c:v>
                </c:pt>
                <c:pt idx="6916">
                  <c:v>#N/A</c:v>
                </c:pt>
                <c:pt idx="6917">
                  <c:v>#N/A</c:v>
                </c:pt>
                <c:pt idx="6918">
                  <c:v>#N/A</c:v>
                </c:pt>
                <c:pt idx="6919">
                  <c:v>#N/A</c:v>
                </c:pt>
                <c:pt idx="6920">
                  <c:v>#N/A</c:v>
                </c:pt>
                <c:pt idx="6921">
                  <c:v>#N/A</c:v>
                </c:pt>
                <c:pt idx="6922">
                  <c:v>#N/A</c:v>
                </c:pt>
                <c:pt idx="6923">
                  <c:v>#N/A</c:v>
                </c:pt>
                <c:pt idx="6924">
                  <c:v>#N/A</c:v>
                </c:pt>
                <c:pt idx="6925">
                  <c:v>#N/A</c:v>
                </c:pt>
                <c:pt idx="6926">
                  <c:v>#N/A</c:v>
                </c:pt>
                <c:pt idx="6927">
                  <c:v>#N/A</c:v>
                </c:pt>
                <c:pt idx="6928">
                  <c:v>#N/A</c:v>
                </c:pt>
                <c:pt idx="6929">
                  <c:v>#N/A</c:v>
                </c:pt>
                <c:pt idx="6930">
                  <c:v>#N/A</c:v>
                </c:pt>
                <c:pt idx="6931">
                  <c:v>#N/A</c:v>
                </c:pt>
                <c:pt idx="6932">
                  <c:v>#N/A</c:v>
                </c:pt>
                <c:pt idx="6933">
                  <c:v>#N/A</c:v>
                </c:pt>
                <c:pt idx="6934">
                  <c:v>#N/A</c:v>
                </c:pt>
                <c:pt idx="6935">
                  <c:v>#N/A</c:v>
                </c:pt>
                <c:pt idx="6936">
                  <c:v>#N/A</c:v>
                </c:pt>
                <c:pt idx="6937">
                  <c:v>#N/A</c:v>
                </c:pt>
                <c:pt idx="6938">
                  <c:v>#N/A</c:v>
                </c:pt>
                <c:pt idx="6939">
                  <c:v>#N/A</c:v>
                </c:pt>
                <c:pt idx="6940">
                  <c:v>#N/A</c:v>
                </c:pt>
                <c:pt idx="6941">
                  <c:v>#N/A</c:v>
                </c:pt>
                <c:pt idx="6942">
                  <c:v>#N/A</c:v>
                </c:pt>
                <c:pt idx="6943">
                  <c:v>#N/A</c:v>
                </c:pt>
                <c:pt idx="6944">
                  <c:v>#N/A</c:v>
                </c:pt>
                <c:pt idx="6945">
                  <c:v>#N/A</c:v>
                </c:pt>
                <c:pt idx="6946">
                  <c:v>#N/A</c:v>
                </c:pt>
                <c:pt idx="6947">
                  <c:v>#N/A</c:v>
                </c:pt>
                <c:pt idx="6948">
                  <c:v>#N/A</c:v>
                </c:pt>
                <c:pt idx="6949">
                  <c:v>#N/A</c:v>
                </c:pt>
                <c:pt idx="6950">
                  <c:v>#N/A</c:v>
                </c:pt>
                <c:pt idx="6951">
                  <c:v>#N/A</c:v>
                </c:pt>
                <c:pt idx="6952">
                  <c:v>#N/A</c:v>
                </c:pt>
                <c:pt idx="6953">
                  <c:v>#N/A</c:v>
                </c:pt>
                <c:pt idx="6954">
                  <c:v>#N/A</c:v>
                </c:pt>
                <c:pt idx="6955">
                  <c:v>#N/A</c:v>
                </c:pt>
                <c:pt idx="6956">
                  <c:v>#N/A</c:v>
                </c:pt>
                <c:pt idx="6957">
                  <c:v>#N/A</c:v>
                </c:pt>
                <c:pt idx="6958">
                  <c:v>#N/A</c:v>
                </c:pt>
                <c:pt idx="6959">
                  <c:v>#N/A</c:v>
                </c:pt>
                <c:pt idx="6960">
                  <c:v>#N/A</c:v>
                </c:pt>
                <c:pt idx="6961">
                  <c:v>#N/A</c:v>
                </c:pt>
                <c:pt idx="6962">
                  <c:v>#N/A</c:v>
                </c:pt>
                <c:pt idx="6963">
                  <c:v>#N/A</c:v>
                </c:pt>
                <c:pt idx="6964">
                  <c:v>#N/A</c:v>
                </c:pt>
                <c:pt idx="6965">
                  <c:v>#N/A</c:v>
                </c:pt>
                <c:pt idx="6966">
                  <c:v>#N/A</c:v>
                </c:pt>
                <c:pt idx="6967">
                  <c:v>#N/A</c:v>
                </c:pt>
                <c:pt idx="6968">
                  <c:v>#N/A</c:v>
                </c:pt>
                <c:pt idx="6969">
                  <c:v>#N/A</c:v>
                </c:pt>
                <c:pt idx="6970">
                  <c:v>#N/A</c:v>
                </c:pt>
                <c:pt idx="6971">
                  <c:v>#N/A</c:v>
                </c:pt>
                <c:pt idx="6972">
                  <c:v>#N/A</c:v>
                </c:pt>
                <c:pt idx="6973">
                  <c:v>#N/A</c:v>
                </c:pt>
                <c:pt idx="6974">
                  <c:v>#N/A</c:v>
                </c:pt>
                <c:pt idx="6975">
                  <c:v>#N/A</c:v>
                </c:pt>
                <c:pt idx="6976">
                  <c:v>#N/A</c:v>
                </c:pt>
                <c:pt idx="6977">
                  <c:v>#N/A</c:v>
                </c:pt>
                <c:pt idx="6978">
                  <c:v>#N/A</c:v>
                </c:pt>
                <c:pt idx="6979">
                  <c:v>#N/A</c:v>
                </c:pt>
                <c:pt idx="6980">
                  <c:v>#N/A</c:v>
                </c:pt>
                <c:pt idx="6981">
                  <c:v>#N/A</c:v>
                </c:pt>
                <c:pt idx="6982">
                  <c:v>#N/A</c:v>
                </c:pt>
                <c:pt idx="6983">
                  <c:v>#N/A</c:v>
                </c:pt>
                <c:pt idx="6984">
                  <c:v>#N/A</c:v>
                </c:pt>
                <c:pt idx="6985">
                  <c:v>#N/A</c:v>
                </c:pt>
                <c:pt idx="6986">
                  <c:v>#N/A</c:v>
                </c:pt>
                <c:pt idx="6987">
                  <c:v>#N/A</c:v>
                </c:pt>
                <c:pt idx="6988">
                  <c:v>#N/A</c:v>
                </c:pt>
                <c:pt idx="6989">
                  <c:v>#N/A</c:v>
                </c:pt>
                <c:pt idx="6990">
                  <c:v>#N/A</c:v>
                </c:pt>
                <c:pt idx="6991">
                  <c:v>#N/A</c:v>
                </c:pt>
                <c:pt idx="6992">
                  <c:v>#N/A</c:v>
                </c:pt>
                <c:pt idx="6993">
                  <c:v>#N/A</c:v>
                </c:pt>
                <c:pt idx="6994">
                  <c:v>#N/A</c:v>
                </c:pt>
                <c:pt idx="6995">
                  <c:v>#N/A</c:v>
                </c:pt>
                <c:pt idx="6996">
                  <c:v>#N/A</c:v>
                </c:pt>
                <c:pt idx="6997">
                  <c:v>#N/A</c:v>
                </c:pt>
                <c:pt idx="6998">
                  <c:v>#N/A</c:v>
                </c:pt>
                <c:pt idx="6999">
                  <c:v>#N/A</c:v>
                </c:pt>
                <c:pt idx="7000">
                  <c:v>#N/A</c:v>
                </c:pt>
                <c:pt idx="7001">
                  <c:v>#N/A</c:v>
                </c:pt>
                <c:pt idx="7002">
                  <c:v>#N/A</c:v>
                </c:pt>
                <c:pt idx="7003">
                  <c:v>#N/A</c:v>
                </c:pt>
                <c:pt idx="7004">
                  <c:v>#N/A</c:v>
                </c:pt>
                <c:pt idx="7005">
                  <c:v>#N/A</c:v>
                </c:pt>
                <c:pt idx="7006">
                  <c:v>#N/A</c:v>
                </c:pt>
                <c:pt idx="7007">
                  <c:v>#N/A</c:v>
                </c:pt>
                <c:pt idx="7008">
                  <c:v>#N/A</c:v>
                </c:pt>
                <c:pt idx="7009">
                  <c:v>#N/A</c:v>
                </c:pt>
                <c:pt idx="7010">
                  <c:v>#N/A</c:v>
                </c:pt>
                <c:pt idx="7011">
                  <c:v>#N/A</c:v>
                </c:pt>
                <c:pt idx="7012">
                  <c:v>#N/A</c:v>
                </c:pt>
                <c:pt idx="7013">
                  <c:v>#N/A</c:v>
                </c:pt>
                <c:pt idx="7014">
                  <c:v>#N/A</c:v>
                </c:pt>
                <c:pt idx="7015">
                  <c:v>#N/A</c:v>
                </c:pt>
                <c:pt idx="7016">
                  <c:v>#N/A</c:v>
                </c:pt>
                <c:pt idx="7017">
                  <c:v>#N/A</c:v>
                </c:pt>
                <c:pt idx="7018">
                  <c:v>#N/A</c:v>
                </c:pt>
                <c:pt idx="7019">
                  <c:v>#N/A</c:v>
                </c:pt>
                <c:pt idx="7020">
                  <c:v>#N/A</c:v>
                </c:pt>
                <c:pt idx="7021">
                  <c:v>#N/A</c:v>
                </c:pt>
                <c:pt idx="7022">
                  <c:v>#N/A</c:v>
                </c:pt>
                <c:pt idx="7023">
                  <c:v>#N/A</c:v>
                </c:pt>
                <c:pt idx="7024">
                  <c:v>#N/A</c:v>
                </c:pt>
                <c:pt idx="7025">
                  <c:v>#N/A</c:v>
                </c:pt>
                <c:pt idx="7026">
                  <c:v>#N/A</c:v>
                </c:pt>
                <c:pt idx="7027">
                  <c:v>#N/A</c:v>
                </c:pt>
                <c:pt idx="7028">
                  <c:v>#N/A</c:v>
                </c:pt>
                <c:pt idx="7029">
                  <c:v>#N/A</c:v>
                </c:pt>
                <c:pt idx="7030">
                  <c:v>#N/A</c:v>
                </c:pt>
                <c:pt idx="7031">
                  <c:v>#N/A</c:v>
                </c:pt>
                <c:pt idx="7032">
                  <c:v>#N/A</c:v>
                </c:pt>
                <c:pt idx="7033">
                  <c:v>#N/A</c:v>
                </c:pt>
                <c:pt idx="7034">
                  <c:v>#N/A</c:v>
                </c:pt>
                <c:pt idx="7035">
                  <c:v>#N/A</c:v>
                </c:pt>
                <c:pt idx="7036">
                  <c:v>#N/A</c:v>
                </c:pt>
                <c:pt idx="7037">
                  <c:v>#N/A</c:v>
                </c:pt>
                <c:pt idx="7038">
                  <c:v>#N/A</c:v>
                </c:pt>
                <c:pt idx="7039">
                  <c:v>#N/A</c:v>
                </c:pt>
                <c:pt idx="7040">
                  <c:v>#N/A</c:v>
                </c:pt>
                <c:pt idx="7041">
                  <c:v>#N/A</c:v>
                </c:pt>
                <c:pt idx="7042">
                  <c:v>#N/A</c:v>
                </c:pt>
                <c:pt idx="7043">
                  <c:v>#N/A</c:v>
                </c:pt>
                <c:pt idx="7044">
                  <c:v>#N/A</c:v>
                </c:pt>
                <c:pt idx="7045">
                  <c:v>#N/A</c:v>
                </c:pt>
                <c:pt idx="7046">
                  <c:v>#N/A</c:v>
                </c:pt>
                <c:pt idx="7047">
                  <c:v>#N/A</c:v>
                </c:pt>
                <c:pt idx="7048">
                  <c:v>#N/A</c:v>
                </c:pt>
                <c:pt idx="7049">
                  <c:v>#N/A</c:v>
                </c:pt>
                <c:pt idx="7050">
                  <c:v>#N/A</c:v>
                </c:pt>
                <c:pt idx="7051">
                  <c:v>#N/A</c:v>
                </c:pt>
                <c:pt idx="7052">
                  <c:v>#N/A</c:v>
                </c:pt>
                <c:pt idx="7053">
                  <c:v>#N/A</c:v>
                </c:pt>
                <c:pt idx="7054">
                  <c:v>#N/A</c:v>
                </c:pt>
                <c:pt idx="7055">
                  <c:v>#N/A</c:v>
                </c:pt>
                <c:pt idx="7056">
                  <c:v>#N/A</c:v>
                </c:pt>
                <c:pt idx="7057">
                  <c:v>#N/A</c:v>
                </c:pt>
                <c:pt idx="7058">
                  <c:v>#N/A</c:v>
                </c:pt>
                <c:pt idx="7059">
                  <c:v>#N/A</c:v>
                </c:pt>
                <c:pt idx="7060">
                  <c:v>#N/A</c:v>
                </c:pt>
                <c:pt idx="7061">
                  <c:v>#N/A</c:v>
                </c:pt>
                <c:pt idx="7062">
                  <c:v>#N/A</c:v>
                </c:pt>
                <c:pt idx="7063">
                  <c:v>#N/A</c:v>
                </c:pt>
                <c:pt idx="7064">
                  <c:v>#N/A</c:v>
                </c:pt>
                <c:pt idx="7065">
                  <c:v>#N/A</c:v>
                </c:pt>
                <c:pt idx="7066">
                  <c:v>#N/A</c:v>
                </c:pt>
                <c:pt idx="7067">
                  <c:v>#N/A</c:v>
                </c:pt>
                <c:pt idx="7068">
                  <c:v>#N/A</c:v>
                </c:pt>
                <c:pt idx="7069">
                  <c:v>#N/A</c:v>
                </c:pt>
                <c:pt idx="7070">
                  <c:v>#N/A</c:v>
                </c:pt>
                <c:pt idx="7071">
                  <c:v>#N/A</c:v>
                </c:pt>
                <c:pt idx="7072">
                  <c:v>#N/A</c:v>
                </c:pt>
                <c:pt idx="7073">
                  <c:v>#N/A</c:v>
                </c:pt>
                <c:pt idx="7074">
                  <c:v>#N/A</c:v>
                </c:pt>
                <c:pt idx="7075">
                  <c:v>#N/A</c:v>
                </c:pt>
                <c:pt idx="7076">
                  <c:v>#N/A</c:v>
                </c:pt>
                <c:pt idx="7077">
                  <c:v>#N/A</c:v>
                </c:pt>
                <c:pt idx="7078">
                  <c:v>#N/A</c:v>
                </c:pt>
                <c:pt idx="7079">
                  <c:v>#N/A</c:v>
                </c:pt>
                <c:pt idx="7080">
                  <c:v>#N/A</c:v>
                </c:pt>
                <c:pt idx="7081">
                  <c:v>#N/A</c:v>
                </c:pt>
                <c:pt idx="7082">
                  <c:v>#N/A</c:v>
                </c:pt>
                <c:pt idx="7083">
                  <c:v>#N/A</c:v>
                </c:pt>
                <c:pt idx="7084">
                  <c:v>#N/A</c:v>
                </c:pt>
                <c:pt idx="7085">
                  <c:v>#N/A</c:v>
                </c:pt>
                <c:pt idx="7086">
                  <c:v>#N/A</c:v>
                </c:pt>
                <c:pt idx="7087">
                  <c:v>#N/A</c:v>
                </c:pt>
                <c:pt idx="7088">
                  <c:v>#N/A</c:v>
                </c:pt>
                <c:pt idx="7089">
                  <c:v>#N/A</c:v>
                </c:pt>
                <c:pt idx="7090">
                  <c:v>#N/A</c:v>
                </c:pt>
                <c:pt idx="7091">
                  <c:v>#N/A</c:v>
                </c:pt>
                <c:pt idx="7092">
                  <c:v>#N/A</c:v>
                </c:pt>
                <c:pt idx="7093">
                  <c:v>#N/A</c:v>
                </c:pt>
                <c:pt idx="7094">
                  <c:v>#N/A</c:v>
                </c:pt>
                <c:pt idx="7095">
                  <c:v>#N/A</c:v>
                </c:pt>
                <c:pt idx="7096">
                  <c:v>#N/A</c:v>
                </c:pt>
                <c:pt idx="7097">
                  <c:v>#N/A</c:v>
                </c:pt>
                <c:pt idx="7098">
                  <c:v>#N/A</c:v>
                </c:pt>
                <c:pt idx="7099">
                  <c:v>#N/A</c:v>
                </c:pt>
                <c:pt idx="7100">
                  <c:v>#N/A</c:v>
                </c:pt>
                <c:pt idx="7101">
                  <c:v>#N/A</c:v>
                </c:pt>
                <c:pt idx="7102">
                  <c:v>#N/A</c:v>
                </c:pt>
                <c:pt idx="7103">
                  <c:v>#N/A</c:v>
                </c:pt>
                <c:pt idx="7104">
                  <c:v>#N/A</c:v>
                </c:pt>
                <c:pt idx="7105">
                  <c:v>#N/A</c:v>
                </c:pt>
                <c:pt idx="7106">
                  <c:v>#N/A</c:v>
                </c:pt>
                <c:pt idx="7107">
                  <c:v>#N/A</c:v>
                </c:pt>
                <c:pt idx="7108">
                  <c:v>#N/A</c:v>
                </c:pt>
                <c:pt idx="7109">
                  <c:v>#N/A</c:v>
                </c:pt>
                <c:pt idx="7110">
                  <c:v>#N/A</c:v>
                </c:pt>
                <c:pt idx="7111">
                  <c:v>#N/A</c:v>
                </c:pt>
                <c:pt idx="7112">
                  <c:v>#N/A</c:v>
                </c:pt>
                <c:pt idx="7113">
                  <c:v>#N/A</c:v>
                </c:pt>
                <c:pt idx="7114">
                  <c:v>#N/A</c:v>
                </c:pt>
                <c:pt idx="7115">
                  <c:v>#N/A</c:v>
                </c:pt>
                <c:pt idx="7116">
                  <c:v>#N/A</c:v>
                </c:pt>
                <c:pt idx="7117">
                  <c:v>#N/A</c:v>
                </c:pt>
                <c:pt idx="7118">
                  <c:v>#N/A</c:v>
                </c:pt>
                <c:pt idx="7119">
                  <c:v>#N/A</c:v>
                </c:pt>
                <c:pt idx="7120">
                  <c:v>#N/A</c:v>
                </c:pt>
                <c:pt idx="7121">
                  <c:v>#N/A</c:v>
                </c:pt>
                <c:pt idx="7122">
                  <c:v>#N/A</c:v>
                </c:pt>
                <c:pt idx="7123">
                  <c:v>#N/A</c:v>
                </c:pt>
                <c:pt idx="7124">
                  <c:v>#N/A</c:v>
                </c:pt>
                <c:pt idx="7125">
                  <c:v>#N/A</c:v>
                </c:pt>
                <c:pt idx="7126">
                  <c:v>#N/A</c:v>
                </c:pt>
                <c:pt idx="7127">
                  <c:v>#N/A</c:v>
                </c:pt>
                <c:pt idx="7128">
                  <c:v>#N/A</c:v>
                </c:pt>
                <c:pt idx="7129">
                  <c:v>#N/A</c:v>
                </c:pt>
                <c:pt idx="7130">
                  <c:v>#N/A</c:v>
                </c:pt>
                <c:pt idx="7131">
                  <c:v>#N/A</c:v>
                </c:pt>
                <c:pt idx="7132">
                  <c:v>#N/A</c:v>
                </c:pt>
                <c:pt idx="7133">
                  <c:v>#N/A</c:v>
                </c:pt>
                <c:pt idx="7134">
                  <c:v>#N/A</c:v>
                </c:pt>
                <c:pt idx="7135">
                  <c:v>#N/A</c:v>
                </c:pt>
                <c:pt idx="7136">
                  <c:v>#N/A</c:v>
                </c:pt>
                <c:pt idx="7137">
                  <c:v>#N/A</c:v>
                </c:pt>
                <c:pt idx="7138">
                  <c:v>#N/A</c:v>
                </c:pt>
                <c:pt idx="7139">
                  <c:v>#N/A</c:v>
                </c:pt>
                <c:pt idx="7140">
                  <c:v>#N/A</c:v>
                </c:pt>
                <c:pt idx="7141">
                  <c:v>#N/A</c:v>
                </c:pt>
                <c:pt idx="7142">
                  <c:v>#N/A</c:v>
                </c:pt>
                <c:pt idx="7143">
                  <c:v>#N/A</c:v>
                </c:pt>
                <c:pt idx="7144">
                  <c:v>#N/A</c:v>
                </c:pt>
                <c:pt idx="7145">
                  <c:v>#N/A</c:v>
                </c:pt>
                <c:pt idx="7146">
                  <c:v>#N/A</c:v>
                </c:pt>
                <c:pt idx="7147">
                  <c:v>#N/A</c:v>
                </c:pt>
                <c:pt idx="7148">
                  <c:v>#N/A</c:v>
                </c:pt>
                <c:pt idx="7149">
                  <c:v>#N/A</c:v>
                </c:pt>
                <c:pt idx="7150">
                  <c:v>#N/A</c:v>
                </c:pt>
                <c:pt idx="7151">
                  <c:v>#N/A</c:v>
                </c:pt>
                <c:pt idx="7152">
                  <c:v>#N/A</c:v>
                </c:pt>
                <c:pt idx="7153">
                  <c:v>#N/A</c:v>
                </c:pt>
                <c:pt idx="7154">
                  <c:v>#N/A</c:v>
                </c:pt>
                <c:pt idx="7155">
                  <c:v>#N/A</c:v>
                </c:pt>
                <c:pt idx="7156">
                  <c:v>#N/A</c:v>
                </c:pt>
                <c:pt idx="7157">
                  <c:v>#N/A</c:v>
                </c:pt>
                <c:pt idx="7158">
                  <c:v>#N/A</c:v>
                </c:pt>
                <c:pt idx="7159">
                  <c:v>#N/A</c:v>
                </c:pt>
                <c:pt idx="7160">
                  <c:v>#N/A</c:v>
                </c:pt>
                <c:pt idx="7161">
                  <c:v>#N/A</c:v>
                </c:pt>
                <c:pt idx="7162">
                  <c:v>#N/A</c:v>
                </c:pt>
                <c:pt idx="7163">
                  <c:v>#N/A</c:v>
                </c:pt>
                <c:pt idx="7164">
                  <c:v>#N/A</c:v>
                </c:pt>
                <c:pt idx="7165">
                  <c:v>#N/A</c:v>
                </c:pt>
                <c:pt idx="7166">
                  <c:v>#N/A</c:v>
                </c:pt>
                <c:pt idx="7167">
                  <c:v>#N/A</c:v>
                </c:pt>
                <c:pt idx="7168">
                  <c:v>#N/A</c:v>
                </c:pt>
                <c:pt idx="7169">
                  <c:v>#N/A</c:v>
                </c:pt>
                <c:pt idx="7170">
                  <c:v>#N/A</c:v>
                </c:pt>
                <c:pt idx="7171">
                  <c:v>#N/A</c:v>
                </c:pt>
                <c:pt idx="7172">
                  <c:v>#N/A</c:v>
                </c:pt>
                <c:pt idx="7173">
                  <c:v>#N/A</c:v>
                </c:pt>
                <c:pt idx="7174">
                  <c:v>#N/A</c:v>
                </c:pt>
                <c:pt idx="7175">
                  <c:v>#N/A</c:v>
                </c:pt>
                <c:pt idx="7176">
                  <c:v>#N/A</c:v>
                </c:pt>
                <c:pt idx="7177">
                  <c:v>#N/A</c:v>
                </c:pt>
                <c:pt idx="7178">
                  <c:v>#N/A</c:v>
                </c:pt>
                <c:pt idx="7179">
                  <c:v>#N/A</c:v>
                </c:pt>
                <c:pt idx="7180">
                  <c:v>#N/A</c:v>
                </c:pt>
                <c:pt idx="7181">
                  <c:v>#N/A</c:v>
                </c:pt>
                <c:pt idx="7182">
                  <c:v>#N/A</c:v>
                </c:pt>
                <c:pt idx="7183">
                  <c:v>#N/A</c:v>
                </c:pt>
                <c:pt idx="7184">
                  <c:v>#N/A</c:v>
                </c:pt>
                <c:pt idx="7185">
                  <c:v>#N/A</c:v>
                </c:pt>
                <c:pt idx="7186">
                  <c:v>#N/A</c:v>
                </c:pt>
                <c:pt idx="7187">
                  <c:v>#N/A</c:v>
                </c:pt>
                <c:pt idx="7188">
                  <c:v>#N/A</c:v>
                </c:pt>
                <c:pt idx="7189">
                  <c:v>#N/A</c:v>
                </c:pt>
                <c:pt idx="7190">
                  <c:v>#N/A</c:v>
                </c:pt>
                <c:pt idx="7191">
                  <c:v>#N/A</c:v>
                </c:pt>
                <c:pt idx="7192">
                  <c:v>#N/A</c:v>
                </c:pt>
                <c:pt idx="7193">
                  <c:v>#N/A</c:v>
                </c:pt>
                <c:pt idx="7194">
                  <c:v>#N/A</c:v>
                </c:pt>
                <c:pt idx="7195">
                  <c:v>#N/A</c:v>
                </c:pt>
                <c:pt idx="7196">
                  <c:v>#N/A</c:v>
                </c:pt>
                <c:pt idx="7197">
                  <c:v>#N/A</c:v>
                </c:pt>
                <c:pt idx="7198">
                  <c:v>#N/A</c:v>
                </c:pt>
                <c:pt idx="7199">
                  <c:v>#N/A</c:v>
                </c:pt>
                <c:pt idx="7200">
                  <c:v>#N/A</c:v>
                </c:pt>
                <c:pt idx="7201">
                  <c:v>#N/A</c:v>
                </c:pt>
                <c:pt idx="7202">
                  <c:v>#N/A</c:v>
                </c:pt>
                <c:pt idx="7203">
                  <c:v>#N/A</c:v>
                </c:pt>
                <c:pt idx="7204">
                  <c:v>#N/A</c:v>
                </c:pt>
                <c:pt idx="7205">
                  <c:v>#N/A</c:v>
                </c:pt>
                <c:pt idx="7206">
                  <c:v>#N/A</c:v>
                </c:pt>
                <c:pt idx="7207">
                  <c:v>#N/A</c:v>
                </c:pt>
                <c:pt idx="7208">
                  <c:v>#N/A</c:v>
                </c:pt>
                <c:pt idx="7209">
                  <c:v>#N/A</c:v>
                </c:pt>
                <c:pt idx="7210">
                  <c:v>#N/A</c:v>
                </c:pt>
                <c:pt idx="7211">
                  <c:v>#N/A</c:v>
                </c:pt>
                <c:pt idx="7212">
                  <c:v>#N/A</c:v>
                </c:pt>
                <c:pt idx="7213">
                  <c:v>#N/A</c:v>
                </c:pt>
                <c:pt idx="7214">
                  <c:v>#N/A</c:v>
                </c:pt>
                <c:pt idx="7215">
                  <c:v>#N/A</c:v>
                </c:pt>
                <c:pt idx="7216">
                  <c:v>#N/A</c:v>
                </c:pt>
                <c:pt idx="7217">
                  <c:v>#N/A</c:v>
                </c:pt>
                <c:pt idx="7218">
                  <c:v>#N/A</c:v>
                </c:pt>
                <c:pt idx="7219">
                  <c:v>#N/A</c:v>
                </c:pt>
                <c:pt idx="7220">
                  <c:v>#N/A</c:v>
                </c:pt>
                <c:pt idx="7221">
                  <c:v>#N/A</c:v>
                </c:pt>
                <c:pt idx="7222">
                  <c:v>#N/A</c:v>
                </c:pt>
                <c:pt idx="7223">
                  <c:v>#N/A</c:v>
                </c:pt>
                <c:pt idx="7224">
                  <c:v>#N/A</c:v>
                </c:pt>
                <c:pt idx="7225">
                  <c:v>#N/A</c:v>
                </c:pt>
                <c:pt idx="7226">
                  <c:v>#N/A</c:v>
                </c:pt>
                <c:pt idx="7227">
                  <c:v>#N/A</c:v>
                </c:pt>
                <c:pt idx="7228">
                  <c:v>#N/A</c:v>
                </c:pt>
                <c:pt idx="7229">
                  <c:v>#N/A</c:v>
                </c:pt>
                <c:pt idx="7230">
                  <c:v>#N/A</c:v>
                </c:pt>
                <c:pt idx="7231">
                  <c:v>#N/A</c:v>
                </c:pt>
                <c:pt idx="7232">
                  <c:v>#N/A</c:v>
                </c:pt>
                <c:pt idx="7233">
                  <c:v>#N/A</c:v>
                </c:pt>
                <c:pt idx="7234">
                  <c:v>#N/A</c:v>
                </c:pt>
                <c:pt idx="7235">
                  <c:v>#N/A</c:v>
                </c:pt>
                <c:pt idx="7236">
                  <c:v>#N/A</c:v>
                </c:pt>
                <c:pt idx="7237">
                  <c:v>#N/A</c:v>
                </c:pt>
                <c:pt idx="7238">
                  <c:v>#N/A</c:v>
                </c:pt>
                <c:pt idx="7239">
                  <c:v>#N/A</c:v>
                </c:pt>
                <c:pt idx="7240">
                  <c:v>#N/A</c:v>
                </c:pt>
                <c:pt idx="7241">
                  <c:v>#N/A</c:v>
                </c:pt>
                <c:pt idx="7242">
                  <c:v>#N/A</c:v>
                </c:pt>
                <c:pt idx="7243">
                  <c:v>#N/A</c:v>
                </c:pt>
                <c:pt idx="7244">
                  <c:v>#N/A</c:v>
                </c:pt>
                <c:pt idx="7245">
                  <c:v>#N/A</c:v>
                </c:pt>
                <c:pt idx="7246">
                  <c:v>#N/A</c:v>
                </c:pt>
                <c:pt idx="7247">
                  <c:v>#N/A</c:v>
                </c:pt>
                <c:pt idx="7248">
                  <c:v>#N/A</c:v>
                </c:pt>
                <c:pt idx="7249">
                  <c:v>#N/A</c:v>
                </c:pt>
                <c:pt idx="7250">
                  <c:v>#N/A</c:v>
                </c:pt>
                <c:pt idx="7251">
                  <c:v>#N/A</c:v>
                </c:pt>
                <c:pt idx="7252">
                  <c:v>#N/A</c:v>
                </c:pt>
                <c:pt idx="7253">
                  <c:v>#N/A</c:v>
                </c:pt>
                <c:pt idx="7254">
                  <c:v>#N/A</c:v>
                </c:pt>
                <c:pt idx="7255">
                  <c:v>#N/A</c:v>
                </c:pt>
                <c:pt idx="7256">
                  <c:v>#N/A</c:v>
                </c:pt>
                <c:pt idx="7257">
                  <c:v>#N/A</c:v>
                </c:pt>
                <c:pt idx="7258">
                  <c:v>#N/A</c:v>
                </c:pt>
                <c:pt idx="7259">
                  <c:v>#N/A</c:v>
                </c:pt>
                <c:pt idx="7260">
                  <c:v>#N/A</c:v>
                </c:pt>
                <c:pt idx="7261">
                  <c:v>#N/A</c:v>
                </c:pt>
                <c:pt idx="7262">
                  <c:v>#N/A</c:v>
                </c:pt>
                <c:pt idx="7263">
                  <c:v>#N/A</c:v>
                </c:pt>
                <c:pt idx="7264">
                  <c:v>#N/A</c:v>
                </c:pt>
                <c:pt idx="7265">
                  <c:v>#N/A</c:v>
                </c:pt>
                <c:pt idx="7266">
                  <c:v>#N/A</c:v>
                </c:pt>
                <c:pt idx="7267">
                  <c:v>#N/A</c:v>
                </c:pt>
                <c:pt idx="7268">
                  <c:v>#N/A</c:v>
                </c:pt>
                <c:pt idx="7269">
                  <c:v>#N/A</c:v>
                </c:pt>
                <c:pt idx="7270">
                  <c:v>#N/A</c:v>
                </c:pt>
                <c:pt idx="7271">
                  <c:v>#N/A</c:v>
                </c:pt>
                <c:pt idx="7272">
                  <c:v>#N/A</c:v>
                </c:pt>
                <c:pt idx="7273">
                  <c:v>#N/A</c:v>
                </c:pt>
                <c:pt idx="7274">
                  <c:v>#N/A</c:v>
                </c:pt>
                <c:pt idx="7275">
                  <c:v>#N/A</c:v>
                </c:pt>
                <c:pt idx="7276">
                  <c:v>#N/A</c:v>
                </c:pt>
                <c:pt idx="7277">
                  <c:v>#N/A</c:v>
                </c:pt>
                <c:pt idx="7278">
                  <c:v>#N/A</c:v>
                </c:pt>
                <c:pt idx="7279">
                  <c:v>#N/A</c:v>
                </c:pt>
                <c:pt idx="7280">
                  <c:v>#N/A</c:v>
                </c:pt>
                <c:pt idx="7281">
                  <c:v>#N/A</c:v>
                </c:pt>
                <c:pt idx="7282">
                  <c:v>#N/A</c:v>
                </c:pt>
                <c:pt idx="7283">
                  <c:v>#N/A</c:v>
                </c:pt>
                <c:pt idx="7284">
                  <c:v>#N/A</c:v>
                </c:pt>
                <c:pt idx="7285">
                  <c:v>#N/A</c:v>
                </c:pt>
                <c:pt idx="7286">
                  <c:v>#N/A</c:v>
                </c:pt>
                <c:pt idx="7287">
                  <c:v>#N/A</c:v>
                </c:pt>
                <c:pt idx="7288">
                  <c:v>#N/A</c:v>
                </c:pt>
                <c:pt idx="7289">
                  <c:v>#N/A</c:v>
                </c:pt>
                <c:pt idx="7290">
                  <c:v>#N/A</c:v>
                </c:pt>
                <c:pt idx="7291">
                  <c:v>#N/A</c:v>
                </c:pt>
                <c:pt idx="7292">
                  <c:v>#N/A</c:v>
                </c:pt>
                <c:pt idx="7293">
                  <c:v>#N/A</c:v>
                </c:pt>
                <c:pt idx="7294">
                  <c:v>#N/A</c:v>
                </c:pt>
                <c:pt idx="7295">
                  <c:v>#N/A</c:v>
                </c:pt>
                <c:pt idx="7296">
                  <c:v>#N/A</c:v>
                </c:pt>
                <c:pt idx="7297">
                  <c:v>#N/A</c:v>
                </c:pt>
                <c:pt idx="7298">
                  <c:v>#N/A</c:v>
                </c:pt>
                <c:pt idx="7299">
                  <c:v>#N/A</c:v>
                </c:pt>
                <c:pt idx="7300">
                  <c:v>#N/A</c:v>
                </c:pt>
                <c:pt idx="7301">
                  <c:v>#N/A</c:v>
                </c:pt>
                <c:pt idx="7302">
                  <c:v>#N/A</c:v>
                </c:pt>
                <c:pt idx="7303">
                  <c:v>#N/A</c:v>
                </c:pt>
                <c:pt idx="7304">
                  <c:v>#N/A</c:v>
                </c:pt>
                <c:pt idx="7305">
                  <c:v>#N/A</c:v>
                </c:pt>
                <c:pt idx="7306">
                  <c:v>#N/A</c:v>
                </c:pt>
                <c:pt idx="7307">
                  <c:v>#N/A</c:v>
                </c:pt>
                <c:pt idx="7308">
                  <c:v>#N/A</c:v>
                </c:pt>
                <c:pt idx="7309">
                  <c:v>#N/A</c:v>
                </c:pt>
                <c:pt idx="7310">
                  <c:v>#N/A</c:v>
                </c:pt>
                <c:pt idx="7311">
                  <c:v>#N/A</c:v>
                </c:pt>
                <c:pt idx="7312">
                  <c:v>#N/A</c:v>
                </c:pt>
                <c:pt idx="7313">
                  <c:v>#N/A</c:v>
                </c:pt>
                <c:pt idx="7314">
                  <c:v>#N/A</c:v>
                </c:pt>
                <c:pt idx="7315">
                  <c:v>#N/A</c:v>
                </c:pt>
                <c:pt idx="7316">
                  <c:v>#N/A</c:v>
                </c:pt>
                <c:pt idx="7317">
                  <c:v>#N/A</c:v>
                </c:pt>
                <c:pt idx="7318">
                  <c:v>#N/A</c:v>
                </c:pt>
                <c:pt idx="7319">
                  <c:v>#N/A</c:v>
                </c:pt>
                <c:pt idx="7320">
                  <c:v>#N/A</c:v>
                </c:pt>
                <c:pt idx="7321">
                  <c:v>#N/A</c:v>
                </c:pt>
                <c:pt idx="7322">
                  <c:v>#N/A</c:v>
                </c:pt>
                <c:pt idx="7323">
                  <c:v>#N/A</c:v>
                </c:pt>
                <c:pt idx="7324">
                  <c:v>#N/A</c:v>
                </c:pt>
                <c:pt idx="7325">
                  <c:v>#N/A</c:v>
                </c:pt>
                <c:pt idx="7326">
                  <c:v>#N/A</c:v>
                </c:pt>
                <c:pt idx="7327">
                  <c:v>#N/A</c:v>
                </c:pt>
                <c:pt idx="7328">
                  <c:v>#N/A</c:v>
                </c:pt>
                <c:pt idx="7329">
                  <c:v>#N/A</c:v>
                </c:pt>
                <c:pt idx="7330">
                  <c:v>#N/A</c:v>
                </c:pt>
                <c:pt idx="7331">
                  <c:v>#N/A</c:v>
                </c:pt>
                <c:pt idx="7332">
                  <c:v>#N/A</c:v>
                </c:pt>
                <c:pt idx="7333">
                  <c:v>#N/A</c:v>
                </c:pt>
                <c:pt idx="7334">
                  <c:v>#N/A</c:v>
                </c:pt>
                <c:pt idx="7335">
                  <c:v>#N/A</c:v>
                </c:pt>
                <c:pt idx="7336">
                  <c:v>#N/A</c:v>
                </c:pt>
                <c:pt idx="7337">
                  <c:v>#N/A</c:v>
                </c:pt>
                <c:pt idx="7338">
                  <c:v>#N/A</c:v>
                </c:pt>
                <c:pt idx="7339">
                  <c:v>#N/A</c:v>
                </c:pt>
                <c:pt idx="7340">
                  <c:v>#N/A</c:v>
                </c:pt>
                <c:pt idx="7341">
                  <c:v>#N/A</c:v>
                </c:pt>
                <c:pt idx="7342">
                  <c:v>#N/A</c:v>
                </c:pt>
                <c:pt idx="7343">
                  <c:v>#N/A</c:v>
                </c:pt>
                <c:pt idx="7344">
                  <c:v>#N/A</c:v>
                </c:pt>
                <c:pt idx="7345">
                  <c:v>#N/A</c:v>
                </c:pt>
                <c:pt idx="7346">
                  <c:v>#N/A</c:v>
                </c:pt>
                <c:pt idx="7347">
                  <c:v>#N/A</c:v>
                </c:pt>
                <c:pt idx="7348">
                  <c:v>#N/A</c:v>
                </c:pt>
                <c:pt idx="7349">
                  <c:v>#N/A</c:v>
                </c:pt>
                <c:pt idx="7350">
                  <c:v>#N/A</c:v>
                </c:pt>
                <c:pt idx="7351">
                  <c:v>#N/A</c:v>
                </c:pt>
                <c:pt idx="7352">
                  <c:v>#N/A</c:v>
                </c:pt>
                <c:pt idx="7353">
                  <c:v>#N/A</c:v>
                </c:pt>
                <c:pt idx="7354">
                  <c:v>#N/A</c:v>
                </c:pt>
                <c:pt idx="7355">
                  <c:v>#N/A</c:v>
                </c:pt>
                <c:pt idx="7356">
                  <c:v>#N/A</c:v>
                </c:pt>
                <c:pt idx="7357">
                  <c:v>#N/A</c:v>
                </c:pt>
                <c:pt idx="7358">
                  <c:v>#N/A</c:v>
                </c:pt>
                <c:pt idx="7359">
                  <c:v>#N/A</c:v>
                </c:pt>
                <c:pt idx="7360">
                  <c:v>#N/A</c:v>
                </c:pt>
                <c:pt idx="7361">
                  <c:v>#N/A</c:v>
                </c:pt>
                <c:pt idx="7362">
                  <c:v>#N/A</c:v>
                </c:pt>
                <c:pt idx="7363">
                  <c:v>#N/A</c:v>
                </c:pt>
                <c:pt idx="7364">
                  <c:v>#N/A</c:v>
                </c:pt>
                <c:pt idx="7365">
                  <c:v>#N/A</c:v>
                </c:pt>
                <c:pt idx="7366">
                  <c:v>#N/A</c:v>
                </c:pt>
                <c:pt idx="7367">
                  <c:v>#N/A</c:v>
                </c:pt>
                <c:pt idx="7368">
                  <c:v>#N/A</c:v>
                </c:pt>
                <c:pt idx="7369">
                  <c:v>#N/A</c:v>
                </c:pt>
                <c:pt idx="7370">
                  <c:v>#N/A</c:v>
                </c:pt>
                <c:pt idx="7371">
                  <c:v>#N/A</c:v>
                </c:pt>
                <c:pt idx="7372">
                  <c:v>#N/A</c:v>
                </c:pt>
                <c:pt idx="7373">
                  <c:v>#N/A</c:v>
                </c:pt>
                <c:pt idx="7374">
                  <c:v>#N/A</c:v>
                </c:pt>
                <c:pt idx="7375">
                  <c:v>#N/A</c:v>
                </c:pt>
                <c:pt idx="7376">
                  <c:v>#N/A</c:v>
                </c:pt>
                <c:pt idx="7377">
                  <c:v>#N/A</c:v>
                </c:pt>
                <c:pt idx="7378">
                  <c:v>#N/A</c:v>
                </c:pt>
                <c:pt idx="7379">
                  <c:v>#N/A</c:v>
                </c:pt>
                <c:pt idx="7380">
                  <c:v>#N/A</c:v>
                </c:pt>
                <c:pt idx="7381">
                  <c:v>#N/A</c:v>
                </c:pt>
                <c:pt idx="7382">
                  <c:v>#N/A</c:v>
                </c:pt>
                <c:pt idx="7383">
                  <c:v>#N/A</c:v>
                </c:pt>
                <c:pt idx="7384">
                  <c:v>#N/A</c:v>
                </c:pt>
                <c:pt idx="7385">
                  <c:v>#N/A</c:v>
                </c:pt>
                <c:pt idx="7386">
                  <c:v>#N/A</c:v>
                </c:pt>
                <c:pt idx="7387">
                  <c:v>#N/A</c:v>
                </c:pt>
                <c:pt idx="7388">
                  <c:v>#N/A</c:v>
                </c:pt>
                <c:pt idx="7389">
                  <c:v>#N/A</c:v>
                </c:pt>
                <c:pt idx="7390">
                  <c:v>#N/A</c:v>
                </c:pt>
                <c:pt idx="7391">
                  <c:v>#N/A</c:v>
                </c:pt>
                <c:pt idx="7392">
                  <c:v>#N/A</c:v>
                </c:pt>
                <c:pt idx="7393">
                  <c:v>#N/A</c:v>
                </c:pt>
                <c:pt idx="7394">
                  <c:v>#N/A</c:v>
                </c:pt>
                <c:pt idx="7395">
                  <c:v>#N/A</c:v>
                </c:pt>
                <c:pt idx="7396">
                  <c:v>#N/A</c:v>
                </c:pt>
                <c:pt idx="7397">
                  <c:v>#N/A</c:v>
                </c:pt>
                <c:pt idx="7398">
                  <c:v>#N/A</c:v>
                </c:pt>
                <c:pt idx="7399">
                  <c:v>#N/A</c:v>
                </c:pt>
                <c:pt idx="7400">
                  <c:v>#N/A</c:v>
                </c:pt>
                <c:pt idx="7401">
                  <c:v>#N/A</c:v>
                </c:pt>
                <c:pt idx="7402">
                  <c:v>#N/A</c:v>
                </c:pt>
                <c:pt idx="7403">
                  <c:v>#N/A</c:v>
                </c:pt>
                <c:pt idx="7404">
                  <c:v>#N/A</c:v>
                </c:pt>
                <c:pt idx="7405">
                  <c:v>#N/A</c:v>
                </c:pt>
                <c:pt idx="7406">
                  <c:v>#N/A</c:v>
                </c:pt>
                <c:pt idx="7407">
                  <c:v>#N/A</c:v>
                </c:pt>
                <c:pt idx="7408">
                  <c:v>#N/A</c:v>
                </c:pt>
                <c:pt idx="7409">
                  <c:v>#N/A</c:v>
                </c:pt>
                <c:pt idx="7410">
                  <c:v>#N/A</c:v>
                </c:pt>
                <c:pt idx="7411">
                  <c:v>#N/A</c:v>
                </c:pt>
                <c:pt idx="7412">
                  <c:v>#N/A</c:v>
                </c:pt>
                <c:pt idx="7413">
                  <c:v>#N/A</c:v>
                </c:pt>
                <c:pt idx="7414">
                  <c:v>#N/A</c:v>
                </c:pt>
                <c:pt idx="7415">
                  <c:v>#N/A</c:v>
                </c:pt>
                <c:pt idx="7416">
                  <c:v>#N/A</c:v>
                </c:pt>
                <c:pt idx="7417">
                  <c:v>#N/A</c:v>
                </c:pt>
                <c:pt idx="7418">
                  <c:v>#N/A</c:v>
                </c:pt>
                <c:pt idx="7419">
                  <c:v>#N/A</c:v>
                </c:pt>
                <c:pt idx="7420">
                  <c:v>#N/A</c:v>
                </c:pt>
                <c:pt idx="7421">
                  <c:v>#N/A</c:v>
                </c:pt>
                <c:pt idx="7422">
                  <c:v>#N/A</c:v>
                </c:pt>
                <c:pt idx="7423">
                  <c:v>#N/A</c:v>
                </c:pt>
                <c:pt idx="7424">
                  <c:v>#N/A</c:v>
                </c:pt>
                <c:pt idx="7425">
                  <c:v>#N/A</c:v>
                </c:pt>
                <c:pt idx="7426">
                  <c:v>#N/A</c:v>
                </c:pt>
                <c:pt idx="7427">
                  <c:v>#N/A</c:v>
                </c:pt>
                <c:pt idx="7428">
                  <c:v>#N/A</c:v>
                </c:pt>
                <c:pt idx="7429">
                  <c:v>#N/A</c:v>
                </c:pt>
                <c:pt idx="7430">
                  <c:v>#N/A</c:v>
                </c:pt>
                <c:pt idx="7431">
                  <c:v>#N/A</c:v>
                </c:pt>
                <c:pt idx="7432">
                  <c:v>#N/A</c:v>
                </c:pt>
                <c:pt idx="7433">
                  <c:v>#N/A</c:v>
                </c:pt>
                <c:pt idx="7434">
                  <c:v>#N/A</c:v>
                </c:pt>
                <c:pt idx="7435">
                  <c:v>#N/A</c:v>
                </c:pt>
                <c:pt idx="7436">
                  <c:v>#N/A</c:v>
                </c:pt>
                <c:pt idx="7437">
                  <c:v>#N/A</c:v>
                </c:pt>
                <c:pt idx="7438">
                  <c:v>#N/A</c:v>
                </c:pt>
                <c:pt idx="7439">
                  <c:v>#N/A</c:v>
                </c:pt>
                <c:pt idx="7440">
                  <c:v>#N/A</c:v>
                </c:pt>
                <c:pt idx="7441">
                  <c:v>#N/A</c:v>
                </c:pt>
                <c:pt idx="7442">
                  <c:v>#N/A</c:v>
                </c:pt>
                <c:pt idx="7443">
                  <c:v>#N/A</c:v>
                </c:pt>
                <c:pt idx="7444">
                  <c:v>#N/A</c:v>
                </c:pt>
                <c:pt idx="7445">
                  <c:v>#N/A</c:v>
                </c:pt>
                <c:pt idx="7446">
                  <c:v>#N/A</c:v>
                </c:pt>
                <c:pt idx="7447">
                  <c:v>#N/A</c:v>
                </c:pt>
                <c:pt idx="7448">
                  <c:v>#N/A</c:v>
                </c:pt>
                <c:pt idx="7449">
                  <c:v>#N/A</c:v>
                </c:pt>
                <c:pt idx="7450">
                  <c:v>#N/A</c:v>
                </c:pt>
                <c:pt idx="7451">
                  <c:v>#N/A</c:v>
                </c:pt>
                <c:pt idx="7452">
                  <c:v>#N/A</c:v>
                </c:pt>
                <c:pt idx="7453">
                  <c:v>#N/A</c:v>
                </c:pt>
                <c:pt idx="7454">
                  <c:v>#N/A</c:v>
                </c:pt>
                <c:pt idx="7455">
                  <c:v>#N/A</c:v>
                </c:pt>
                <c:pt idx="7456">
                  <c:v>#N/A</c:v>
                </c:pt>
                <c:pt idx="7457">
                  <c:v>#N/A</c:v>
                </c:pt>
                <c:pt idx="7458">
                  <c:v>#N/A</c:v>
                </c:pt>
                <c:pt idx="7459">
                  <c:v>#N/A</c:v>
                </c:pt>
                <c:pt idx="7460">
                  <c:v>#N/A</c:v>
                </c:pt>
                <c:pt idx="7461">
                  <c:v>#N/A</c:v>
                </c:pt>
                <c:pt idx="7462">
                  <c:v>#N/A</c:v>
                </c:pt>
                <c:pt idx="7463">
                  <c:v>#N/A</c:v>
                </c:pt>
                <c:pt idx="7464">
                  <c:v>#N/A</c:v>
                </c:pt>
                <c:pt idx="7465">
                  <c:v>#N/A</c:v>
                </c:pt>
                <c:pt idx="7466">
                  <c:v>#N/A</c:v>
                </c:pt>
                <c:pt idx="7467">
                  <c:v>#N/A</c:v>
                </c:pt>
                <c:pt idx="7468">
                  <c:v>#N/A</c:v>
                </c:pt>
                <c:pt idx="7469">
                  <c:v>#N/A</c:v>
                </c:pt>
                <c:pt idx="7470">
                  <c:v>#N/A</c:v>
                </c:pt>
                <c:pt idx="7471">
                  <c:v>#N/A</c:v>
                </c:pt>
                <c:pt idx="7472">
                  <c:v>#N/A</c:v>
                </c:pt>
                <c:pt idx="7473">
                  <c:v>#N/A</c:v>
                </c:pt>
                <c:pt idx="7474">
                  <c:v>#N/A</c:v>
                </c:pt>
                <c:pt idx="7475">
                  <c:v>#N/A</c:v>
                </c:pt>
                <c:pt idx="7476">
                  <c:v>#N/A</c:v>
                </c:pt>
                <c:pt idx="7477">
                  <c:v>#N/A</c:v>
                </c:pt>
                <c:pt idx="7478">
                  <c:v>#N/A</c:v>
                </c:pt>
                <c:pt idx="7479">
                  <c:v>#N/A</c:v>
                </c:pt>
                <c:pt idx="7480">
                  <c:v>#N/A</c:v>
                </c:pt>
                <c:pt idx="7481">
                  <c:v>#N/A</c:v>
                </c:pt>
                <c:pt idx="7482">
                  <c:v>#N/A</c:v>
                </c:pt>
                <c:pt idx="7483">
                  <c:v>#N/A</c:v>
                </c:pt>
                <c:pt idx="7484">
                  <c:v>#N/A</c:v>
                </c:pt>
                <c:pt idx="7485">
                  <c:v>#N/A</c:v>
                </c:pt>
                <c:pt idx="7486">
                  <c:v>#N/A</c:v>
                </c:pt>
                <c:pt idx="7487">
                  <c:v>#N/A</c:v>
                </c:pt>
                <c:pt idx="7488">
                  <c:v>#N/A</c:v>
                </c:pt>
                <c:pt idx="7489">
                  <c:v>#N/A</c:v>
                </c:pt>
                <c:pt idx="7490">
                  <c:v>#N/A</c:v>
                </c:pt>
                <c:pt idx="7491">
                  <c:v>#N/A</c:v>
                </c:pt>
                <c:pt idx="7492">
                  <c:v>#N/A</c:v>
                </c:pt>
                <c:pt idx="7493">
                  <c:v>#N/A</c:v>
                </c:pt>
                <c:pt idx="7494">
                  <c:v>#N/A</c:v>
                </c:pt>
                <c:pt idx="7495">
                  <c:v>#N/A</c:v>
                </c:pt>
                <c:pt idx="7496">
                  <c:v>#N/A</c:v>
                </c:pt>
                <c:pt idx="7497">
                  <c:v>#N/A</c:v>
                </c:pt>
                <c:pt idx="7498">
                  <c:v>#N/A</c:v>
                </c:pt>
                <c:pt idx="7499">
                  <c:v>#N/A</c:v>
                </c:pt>
                <c:pt idx="7500">
                  <c:v>#N/A</c:v>
                </c:pt>
                <c:pt idx="7501">
                  <c:v>#N/A</c:v>
                </c:pt>
                <c:pt idx="7502">
                  <c:v>#N/A</c:v>
                </c:pt>
                <c:pt idx="7503">
                  <c:v>#N/A</c:v>
                </c:pt>
                <c:pt idx="7504">
                  <c:v>#N/A</c:v>
                </c:pt>
                <c:pt idx="7505">
                  <c:v>#N/A</c:v>
                </c:pt>
                <c:pt idx="7506">
                  <c:v>#N/A</c:v>
                </c:pt>
                <c:pt idx="7507">
                  <c:v>#N/A</c:v>
                </c:pt>
                <c:pt idx="7508">
                  <c:v>#N/A</c:v>
                </c:pt>
                <c:pt idx="7509">
                  <c:v>#N/A</c:v>
                </c:pt>
                <c:pt idx="7510">
                  <c:v>#N/A</c:v>
                </c:pt>
                <c:pt idx="7511">
                  <c:v>#N/A</c:v>
                </c:pt>
                <c:pt idx="7512">
                  <c:v>#N/A</c:v>
                </c:pt>
                <c:pt idx="7513">
                  <c:v>#N/A</c:v>
                </c:pt>
                <c:pt idx="7514">
                  <c:v>#N/A</c:v>
                </c:pt>
                <c:pt idx="7515">
                  <c:v>#N/A</c:v>
                </c:pt>
                <c:pt idx="7516">
                  <c:v>#N/A</c:v>
                </c:pt>
                <c:pt idx="7517">
                  <c:v>#N/A</c:v>
                </c:pt>
                <c:pt idx="7518">
                  <c:v>#N/A</c:v>
                </c:pt>
                <c:pt idx="7519">
                  <c:v>#N/A</c:v>
                </c:pt>
                <c:pt idx="7520">
                  <c:v>#N/A</c:v>
                </c:pt>
                <c:pt idx="7521">
                  <c:v>#N/A</c:v>
                </c:pt>
                <c:pt idx="7522">
                  <c:v>#N/A</c:v>
                </c:pt>
                <c:pt idx="7523">
                  <c:v>#N/A</c:v>
                </c:pt>
                <c:pt idx="7524">
                  <c:v>#N/A</c:v>
                </c:pt>
                <c:pt idx="7525">
                  <c:v>#N/A</c:v>
                </c:pt>
                <c:pt idx="7526">
                  <c:v>#N/A</c:v>
                </c:pt>
                <c:pt idx="7527">
                  <c:v>#N/A</c:v>
                </c:pt>
                <c:pt idx="7528">
                  <c:v>#N/A</c:v>
                </c:pt>
                <c:pt idx="7529">
                  <c:v>#N/A</c:v>
                </c:pt>
                <c:pt idx="7530">
                  <c:v>#N/A</c:v>
                </c:pt>
                <c:pt idx="7531">
                  <c:v>#N/A</c:v>
                </c:pt>
                <c:pt idx="7532">
                  <c:v>#N/A</c:v>
                </c:pt>
                <c:pt idx="7533">
                  <c:v>#N/A</c:v>
                </c:pt>
                <c:pt idx="7534">
                  <c:v>#N/A</c:v>
                </c:pt>
                <c:pt idx="7535">
                  <c:v>#N/A</c:v>
                </c:pt>
                <c:pt idx="7536">
                  <c:v>#N/A</c:v>
                </c:pt>
                <c:pt idx="7537">
                  <c:v>#N/A</c:v>
                </c:pt>
                <c:pt idx="7538">
                  <c:v>#N/A</c:v>
                </c:pt>
                <c:pt idx="7539">
                  <c:v>#N/A</c:v>
                </c:pt>
                <c:pt idx="7540">
                  <c:v>#N/A</c:v>
                </c:pt>
                <c:pt idx="7541">
                  <c:v>#N/A</c:v>
                </c:pt>
                <c:pt idx="7542">
                  <c:v>#N/A</c:v>
                </c:pt>
                <c:pt idx="7543">
                  <c:v>#N/A</c:v>
                </c:pt>
                <c:pt idx="7544">
                  <c:v>#N/A</c:v>
                </c:pt>
                <c:pt idx="7545">
                  <c:v>#N/A</c:v>
                </c:pt>
                <c:pt idx="7546">
                  <c:v>#N/A</c:v>
                </c:pt>
                <c:pt idx="7547">
                  <c:v>#N/A</c:v>
                </c:pt>
                <c:pt idx="7548">
                  <c:v>#N/A</c:v>
                </c:pt>
                <c:pt idx="7549">
                  <c:v>#N/A</c:v>
                </c:pt>
                <c:pt idx="7550">
                  <c:v>#N/A</c:v>
                </c:pt>
                <c:pt idx="7551">
                  <c:v>#N/A</c:v>
                </c:pt>
                <c:pt idx="7552">
                  <c:v>#N/A</c:v>
                </c:pt>
                <c:pt idx="7553">
                  <c:v>#N/A</c:v>
                </c:pt>
                <c:pt idx="7554">
                  <c:v>#N/A</c:v>
                </c:pt>
                <c:pt idx="7555">
                  <c:v>#N/A</c:v>
                </c:pt>
                <c:pt idx="7556">
                  <c:v>#N/A</c:v>
                </c:pt>
                <c:pt idx="7557">
                  <c:v>#N/A</c:v>
                </c:pt>
                <c:pt idx="7558">
                  <c:v>#N/A</c:v>
                </c:pt>
                <c:pt idx="7559">
                  <c:v>#N/A</c:v>
                </c:pt>
                <c:pt idx="7560">
                  <c:v>#N/A</c:v>
                </c:pt>
                <c:pt idx="7561">
                  <c:v>#N/A</c:v>
                </c:pt>
                <c:pt idx="7562">
                  <c:v>#N/A</c:v>
                </c:pt>
                <c:pt idx="7563">
                  <c:v>#N/A</c:v>
                </c:pt>
                <c:pt idx="7564">
                  <c:v>#N/A</c:v>
                </c:pt>
                <c:pt idx="7565">
                  <c:v>#N/A</c:v>
                </c:pt>
                <c:pt idx="7566">
                  <c:v>#N/A</c:v>
                </c:pt>
                <c:pt idx="7567">
                  <c:v>#N/A</c:v>
                </c:pt>
                <c:pt idx="7568">
                  <c:v>#N/A</c:v>
                </c:pt>
                <c:pt idx="7569">
                  <c:v>#N/A</c:v>
                </c:pt>
                <c:pt idx="7570">
                  <c:v>#N/A</c:v>
                </c:pt>
                <c:pt idx="7571">
                  <c:v>#N/A</c:v>
                </c:pt>
                <c:pt idx="7572">
                  <c:v>#N/A</c:v>
                </c:pt>
                <c:pt idx="7573">
                  <c:v>#N/A</c:v>
                </c:pt>
                <c:pt idx="7574">
                  <c:v>#N/A</c:v>
                </c:pt>
                <c:pt idx="7575">
                  <c:v>#N/A</c:v>
                </c:pt>
                <c:pt idx="7576">
                  <c:v>#N/A</c:v>
                </c:pt>
                <c:pt idx="7577">
                  <c:v>#N/A</c:v>
                </c:pt>
                <c:pt idx="7578">
                  <c:v>#N/A</c:v>
                </c:pt>
                <c:pt idx="7579">
                  <c:v>#N/A</c:v>
                </c:pt>
                <c:pt idx="7580">
                  <c:v>#N/A</c:v>
                </c:pt>
                <c:pt idx="7581">
                  <c:v>#N/A</c:v>
                </c:pt>
                <c:pt idx="7582">
                  <c:v>#N/A</c:v>
                </c:pt>
                <c:pt idx="7583">
                  <c:v>#N/A</c:v>
                </c:pt>
                <c:pt idx="7584">
                  <c:v>#N/A</c:v>
                </c:pt>
                <c:pt idx="7585">
                  <c:v>#N/A</c:v>
                </c:pt>
                <c:pt idx="7586">
                  <c:v>#N/A</c:v>
                </c:pt>
                <c:pt idx="7587">
                  <c:v>#N/A</c:v>
                </c:pt>
                <c:pt idx="7588">
                  <c:v>#N/A</c:v>
                </c:pt>
                <c:pt idx="7589">
                  <c:v>#N/A</c:v>
                </c:pt>
                <c:pt idx="7590">
                  <c:v>#N/A</c:v>
                </c:pt>
                <c:pt idx="7591">
                  <c:v>#N/A</c:v>
                </c:pt>
                <c:pt idx="7592">
                  <c:v>#N/A</c:v>
                </c:pt>
                <c:pt idx="7593">
                  <c:v>#N/A</c:v>
                </c:pt>
                <c:pt idx="7594">
                  <c:v>#N/A</c:v>
                </c:pt>
                <c:pt idx="7595">
                  <c:v>#N/A</c:v>
                </c:pt>
                <c:pt idx="7596">
                  <c:v>#N/A</c:v>
                </c:pt>
                <c:pt idx="7597">
                  <c:v>#N/A</c:v>
                </c:pt>
                <c:pt idx="7598">
                  <c:v>#N/A</c:v>
                </c:pt>
                <c:pt idx="7599">
                  <c:v>#N/A</c:v>
                </c:pt>
                <c:pt idx="7600">
                  <c:v>#N/A</c:v>
                </c:pt>
                <c:pt idx="7601">
                  <c:v>#N/A</c:v>
                </c:pt>
                <c:pt idx="7602">
                  <c:v>#N/A</c:v>
                </c:pt>
                <c:pt idx="7603">
                  <c:v>#N/A</c:v>
                </c:pt>
                <c:pt idx="7604">
                  <c:v>#N/A</c:v>
                </c:pt>
                <c:pt idx="7605">
                  <c:v>#N/A</c:v>
                </c:pt>
                <c:pt idx="7606">
                  <c:v>#N/A</c:v>
                </c:pt>
                <c:pt idx="7607">
                  <c:v>#N/A</c:v>
                </c:pt>
                <c:pt idx="7608">
                  <c:v>#N/A</c:v>
                </c:pt>
                <c:pt idx="7609">
                  <c:v>#N/A</c:v>
                </c:pt>
                <c:pt idx="7610">
                  <c:v>#N/A</c:v>
                </c:pt>
                <c:pt idx="7611">
                  <c:v>#N/A</c:v>
                </c:pt>
                <c:pt idx="7612">
                  <c:v>#N/A</c:v>
                </c:pt>
                <c:pt idx="7613">
                  <c:v>#N/A</c:v>
                </c:pt>
                <c:pt idx="7614">
                  <c:v>#N/A</c:v>
                </c:pt>
                <c:pt idx="7615">
                  <c:v>#N/A</c:v>
                </c:pt>
                <c:pt idx="7616">
                  <c:v>#N/A</c:v>
                </c:pt>
                <c:pt idx="7617">
                  <c:v>#N/A</c:v>
                </c:pt>
                <c:pt idx="7618">
                  <c:v>#N/A</c:v>
                </c:pt>
                <c:pt idx="7619">
                  <c:v>#N/A</c:v>
                </c:pt>
                <c:pt idx="7620">
                  <c:v>#N/A</c:v>
                </c:pt>
                <c:pt idx="7621">
                  <c:v>#N/A</c:v>
                </c:pt>
                <c:pt idx="7622">
                  <c:v>#N/A</c:v>
                </c:pt>
                <c:pt idx="7623">
                  <c:v>#N/A</c:v>
                </c:pt>
                <c:pt idx="7624">
                  <c:v>#N/A</c:v>
                </c:pt>
                <c:pt idx="7625">
                  <c:v>#N/A</c:v>
                </c:pt>
                <c:pt idx="7626">
                  <c:v>#N/A</c:v>
                </c:pt>
                <c:pt idx="7627">
                  <c:v>#N/A</c:v>
                </c:pt>
                <c:pt idx="7628">
                  <c:v>#N/A</c:v>
                </c:pt>
                <c:pt idx="7629">
                  <c:v>#N/A</c:v>
                </c:pt>
                <c:pt idx="7630">
                  <c:v>#N/A</c:v>
                </c:pt>
                <c:pt idx="7631">
                  <c:v>#N/A</c:v>
                </c:pt>
                <c:pt idx="7632">
                  <c:v>#N/A</c:v>
                </c:pt>
                <c:pt idx="7633">
                  <c:v>#N/A</c:v>
                </c:pt>
                <c:pt idx="7634">
                  <c:v>#N/A</c:v>
                </c:pt>
                <c:pt idx="7635">
                  <c:v>#N/A</c:v>
                </c:pt>
                <c:pt idx="7636">
                  <c:v>#N/A</c:v>
                </c:pt>
                <c:pt idx="7637">
                  <c:v>#N/A</c:v>
                </c:pt>
                <c:pt idx="7638">
                  <c:v>#N/A</c:v>
                </c:pt>
                <c:pt idx="7639">
                  <c:v>#N/A</c:v>
                </c:pt>
                <c:pt idx="7640">
                  <c:v>#N/A</c:v>
                </c:pt>
                <c:pt idx="7641">
                  <c:v>#N/A</c:v>
                </c:pt>
                <c:pt idx="7642">
                  <c:v>#N/A</c:v>
                </c:pt>
                <c:pt idx="7643">
                  <c:v>#N/A</c:v>
                </c:pt>
                <c:pt idx="7644">
                  <c:v>#N/A</c:v>
                </c:pt>
                <c:pt idx="7645">
                  <c:v>#N/A</c:v>
                </c:pt>
                <c:pt idx="7646">
                  <c:v>#N/A</c:v>
                </c:pt>
                <c:pt idx="7647">
                  <c:v>#N/A</c:v>
                </c:pt>
                <c:pt idx="7648">
                  <c:v>#N/A</c:v>
                </c:pt>
                <c:pt idx="7649">
                  <c:v>#N/A</c:v>
                </c:pt>
                <c:pt idx="7650">
                  <c:v>#N/A</c:v>
                </c:pt>
                <c:pt idx="7651">
                  <c:v>#N/A</c:v>
                </c:pt>
                <c:pt idx="7652">
                  <c:v>#N/A</c:v>
                </c:pt>
                <c:pt idx="7653">
                  <c:v>#N/A</c:v>
                </c:pt>
                <c:pt idx="7654">
                  <c:v>#N/A</c:v>
                </c:pt>
                <c:pt idx="7655">
                  <c:v>#N/A</c:v>
                </c:pt>
                <c:pt idx="7656">
                  <c:v>#N/A</c:v>
                </c:pt>
                <c:pt idx="7657">
                  <c:v>#N/A</c:v>
                </c:pt>
                <c:pt idx="7658">
                  <c:v>#N/A</c:v>
                </c:pt>
                <c:pt idx="7659">
                  <c:v>#N/A</c:v>
                </c:pt>
                <c:pt idx="7660">
                  <c:v>#N/A</c:v>
                </c:pt>
                <c:pt idx="7661">
                  <c:v>#N/A</c:v>
                </c:pt>
                <c:pt idx="7662">
                  <c:v>#N/A</c:v>
                </c:pt>
                <c:pt idx="7663">
                  <c:v>#N/A</c:v>
                </c:pt>
                <c:pt idx="7664">
                  <c:v>#N/A</c:v>
                </c:pt>
                <c:pt idx="7665">
                  <c:v>#N/A</c:v>
                </c:pt>
                <c:pt idx="7666">
                  <c:v>#N/A</c:v>
                </c:pt>
                <c:pt idx="7667">
                  <c:v>#N/A</c:v>
                </c:pt>
                <c:pt idx="7668">
                  <c:v>#N/A</c:v>
                </c:pt>
                <c:pt idx="7669">
                  <c:v>#N/A</c:v>
                </c:pt>
                <c:pt idx="7670">
                  <c:v>#N/A</c:v>
                </c:pt>
                <c:pt idx="7671">
                  <c:v>#N/A</c:v>
                </c:pt>
                <c:pt idx="7672">
                  <c:v>#N/A</c:v>
                </c:pt>
                <c:pt idx="7673">
                  <c:v>#N/A</c:v>
                </c:pt>
                <c:pt idx="7674">
                  <c:v>#N/A</c:v>
                </c:pt>
                <c:pt idx="7675">
                  <c:v>#N/A</c:v>
                </c:pt>
                <c:pt idx="7676">
                  <c:v>#N/A</c:v>
                </c:pt>
                <c:pt idx="7677">
                  <c:v>#N/A</c:v>
                </c:pt>
                <c:pt idx="7678">
                  <c:v>#N/A</c:v>
                </c:pt>
                <c:pt idx="7679">
                  <c:v>#N/A</c:v>
                </c:pt>
                <c:pt idx="7680">
                  <c:v>#N/A</c:v>
                </c:pt>
                <c:pt idx="7681">
                  <c:v>#N/A</c:v>
                </c:pt>
                <c:pt idx="7682">
                  <c:v>#N/A</c:v>
                </c:pt>
                <c:pt idx="7683">
                  <c:v>#N/A</c:v>
                </c:pt>
                <c:pt idx="7684">
                  <c:v>#N/A</c:v>
                </c:pt>
                <c:pt idx="7685">
                  <c:v>#N/A</c:v>
                </c:pt>
                <c:pt idx="7686">
                  <c:v>#N/A</c:v>
                </c:pt>
                <c:pt idx="7687">
                  <c:v>#N/A</c:v>
                </c:pt>
                <c:pt idx="7688">
                  <c:v>#N/A</c:v>
                </c:pt>
                <c:pt idx="7689">
                  <c:v>#N/A</c:v>
                </c:pt>
                <c:pt idx="7690">
                  <c:v>#N/A</c:v>
                </c:pt>
                <c:pt idx="7691">
                  <c:v>#N/A</c:v>
                </c:pt>
                <c:pt idx="7692">
                  <c:v>#N/A</c:v>
                </c:pt>
                <c:pt idx="7693">
                  <c:v>#N/A</c:v>
                </c:pt>
                <c:pt idx="7694">
                  <c:v>#N/A</c:v>
                </c:pt>
                <c:pt idx="7695">
                  <c:v>#N/A</c:v>
                </c:pt>
                <c:pt idx="7696">
                  <c:v>#N/A</c:v>
                </c:pt>
                <c:pt idx="7697">
                  <c:v>#N/A</c:v>
                </c:pt>
                <c:pt idx="7698">
                  <c:v>#N/A</c:v>
                </c:pt>
                <c:pt idx="7699">
                  <c:v>#N/A</c:v>
                </c:pt>
                <c:pt idx="7700">
                  <c:v>#N/A</c:v>
                </c:pt>
                <c:pt idx="7701">
                  <c:v>#N/A</c:v>
                </c:pt>
                <c:pt idx="7702">
                  <c:v>#N/A</c:v>
                </c:pt>
                <c:pt idx="7703">
                  <c:v>#N/A</c:v>
                </c:pt>
                <c:pt idx="7704">
                  <c:v>#N/A</c:v>
                </c:pt>
                <c:pt idx="7705">
                  <c:v>#N/A</c:v>
                </c:pt>
                <c:pt idx="7706">
                  <c:v>#N/A</c:v>
                </c:pt>
                <c:pt idx="7707">
                  <c:v>#N/A</c:v>
                </c:pt>
                <c:pt idx="7708">
                  <c:v>#N/A</c:v>
                </c:pt>
                <c:pt idx="7709">
                  <c:v>#N/A</c:v>
                </c:pt>
                <c:pt idx="7710">
                  <c:v>#N/A</c:v>
                </c:pt>
                <c:pt idx="7711">
                  <c:v>#N/A</c:v>
                </c:pt>
                <c:pt idx="7712">
                  <c:v>#N/A</c:v>
                </c:pt>
                <c:pt idx="7713">
                  <c:v>#N/A</c:v>
                </c:pt>
                <c:pt idx="7714">
                  <c:v>#N/A</c:v>
                </c:pt>
                <c:pt idx="7715">
                  <c:v>#N/A</c:v>
                </c:pt>
                <c:pt idx="7716">
                  <c:v>#N/A</c:v>
                </c:pt>
                <c:pt idx="7717">
                  <c:v>#N/A</c:v>
                </c:pt>
                <c:pt idx="7718">
                  <c:v>#N/A</c:v>
                </c:pt>
                <c:pt idx="7719">
                  <c:v>#N/A</c:v>
                </c:pt>
                <c:pt idx="7720">
                  <c:v>#N/A</c:v>
                </c:pt>
                <c:pt idx="7721">
                  <c:v>#N/A</c:v>
                </c:pt>
                <c:pt idx="7722">
                  <c:v>#N/A</c:v>
                </c:pt>
                <c:pt idx="7723">
                  <c:v>#N/A</c:v>
                </c:pt>
                <c:pt idx="7724">
                  <c:v>#N/A</c:v>
                </c:pt>
                <c:pt idx="7725">
                  <c:v>#N/A</c:v>
                </c:pt>
                <c:pt idx="7726">
                  <c:v>#N/A</c:v>
                </c:pt>
                <c:pt idx="7727">
                  <c:v>#N/A</c:v>
                </c:pt>
                <c:pt idx="7728">
                  <c:v>#N/A</c:v>
                </c:pt>
                <c:pt idx="7729">
                  <c:v>#N/A</c:v>
                </c:pt>
                <c:pt idx="7730">
                  <c:v>#N/A</c:v>
                </c:pt>
                <c:pt idx="7731">
                  <c:v>#N/A</c:v>
                </c:pt>
                <c:pt idx="7732">
                  <c:v>#N/A</c:v>
                </c:pt>
                <c:pt idx="7733">
                  <c:v>#N/A</c:v>
                </c:pt>
                <c:pt idx="7734">
                  <c:v>#N/A</c:v>
                </c:pt>
                <c:pt idx="7735">
                  <c:v>#N/A</c:v>
                </c:pt>
                <c:pt idx="7736">
                  <c:v>#N/A</c:v>
                </c:pt>
                <c:pt idx="7737">
                  <c:v>#N/A</c:v>
                </c:pt>
                <c:pt idx="7738">
                  <c:v>#N/A</c:v>
                </c:pt>
                <c:pt idx="7739">
                  <c:v>#N/A</c:v>
                </c:pt>
                <c:pt idx="7740">
                  <c:v>#N/A</c:v>
                </c:pt>
                <c:pt idx="7741">
                  <c:v>#N/A</c:v>
                </c:pt>
                <c:pt idx="7742">
                  <c:v>#N/A</c:v>
                </c:pt>
                <c:pt idx="7743">
                  <c:v>#N/A</c:v>
                </c:pt>
                <c:pt idx="7744">
                  <c:v>#N/A</c:v>
                </c:pt>
                <c:pt idx="7745">
                  <c:v>#N/A</c:v>
                </c:pt>
                <c:pt idx="7746">
                  <c:v>#N/A</c:v>
                </c:pt>
                <c:pt idx="7747">
                  <c:v>#N/A</c:v>
                </c:pt>
                <c:pt idx="7748">
                  <c:v>#N/A</c:v>
                </c:pt>
                <c:pt idx="7749">
                  <c:v>#N/A</c:v>
                </c:pt>
                <c:pt idx="7750">
                  <c:v>#N/A</c:v>
                </c:pt>
                <c:pt idx="7751">
                  <c:v>#N/A</c:v>
                </c:pt>
                <c:pt idx="7752">
                  <c:v>#N/A</c:v>
                </c:pt>
                <c:pt idx="7753">
                  <c:v>#N/A</c:v>
                </c:pt>
                <c:pt idx="7754">
                  <c:v>#N/A</c:v>
                </c:pt>
                <c:pt idx="7755">
                  <c:v>#N/A</c:v>
                </c:pt>
                <c:pt idx="7756">
                  <c:v>#N/A</c:v>
                </c:pt>
                <c:pt idx="7757">
                  <c:v>#N/A</c:v>
                </c:pt>
                <c:pt idx="7758">
                  <c:v>#N/A</c:v>
                </c:pt>
                <c:pt idx="7759">
                  <c:v>#N/A</c:v>
                </c:pt>
                <c:pt idx="7760">
                  <c:v>#N/A</c:v>
                </c:pt>
                <c:pt idx="7761">
                  <c:v>#N/A</c:v>
                </c:pt>
                <c:pt idx="7762">
                  <c:v>#N/A</c:v>
                </c:pt>
                <c:pt idx="7763">
                  <c:v>#N/A</c:v>
                </c:pt>
                <c:pt idx="7764">
                  <c:v>#N/A</c:v>
                </c:pt>
                <c:pt idx="7765">
                  <c:v>#N/A</c:v>
                </c:pt>
                <c:pt idx="7766">
                  <c:v>#N/A</c:v>
                </c:pt>
                <c:pt idx="7767">
                  <c:v>#N/A</c:v>
                </c:pt>
                <c:pt idx="7768">
                  <c:v>#N/A</c:v>
                </c:pt>
                <c:pt idx="7769">
                  <c:v>#N/A</c:v>
                </c:pt>
                <c:pt idx="7770">
                  <c:v>#N/A</c:v>
                </c:pt>
                <c:pt idx="7771">
                  <c:v>#N/A</c:v>
                </c:pt>
                <c:pt idx="7772">
                  <c:v>#N/A</c:v>
                </c:pt>
                <c:pt idx="7773">
                  <c:v>#N/A</c:v>
                </c:pt>
                <c:pt idx="7774">
                  <c:v>#N/A</c:v>
                </c:pt>
                <c:pt idx="7775">
                  <c:v>#N/A</c:v>
                </c:pt>
                <c:pt idx="7776">
                  <c:v>#N/A</c:v>
                </c:pt>
                <c:pt idx="7777">
                  <c:v>#N/A</c:v>
                </c:pt>
                <c:pt idx="7778">
                  <c:v>#N/A</c:v>
                </c:pt>
                <c:pt idx="7779">
                  <c:v>#N/A</c:v>
                </c:pt>
                <c:pt idx="7780">
                  <c:v>#N/A</c:v>
                </c:pt>
                <c:pt idx="7781">
                  <c:v>#N/A</c:v>
                </c:pt>
                <c:pt idx="7782">
                  <c:v>#N/A</c:v>
                </c:pt>
                <c:pt idx="7783">
                  <c:v>#N/A</c:v>
                </c:pt>
                <c:pt idx="7784">
                  <c:v>#N/A</c:v>
                </c:pt>
                <c:pt idx="7785">
                  <c:v>#N/A</c:v>
                </c:pt>
                <c:pt idx="7786">
                  <c:v>#N/A</c:v>
                </c:pt>
                <c:pt idx="7787">
                  <c:v>#N/A</c:v>
                </c:pt>
                <c:pt idx="7788">
                  <c:v>#N/A</c:v>
                </c:pt>
                <c:pt idx="7789">
                  <c:v>#N/A</c:v>
                </c:pt>
                <c:pt idx="7790">
                  <c:v>#N/A</c:v>
                </c:pt>
                <c:pt idx="7791">
                  <c:v>#N/A</c:v>
                </c:pt>
                <c:pt idx="7792">
                  <c:v>#N/A</c:v>
                </c:pt>
                <c:pt idx="7793">
                  <c:v>#N/A</c:v>
                </c:pt>
                <c:pt idx="7794">
                  <c:v>#N/A</c:v>
                </c:pt>
                <c:pt idx="7795">
                  <c:v>#N/A</c:v>
                </c:pt>
                <c:pt idx="7796">
                  <c:v>#N/A</c:v>
                </c:pt>
                <c:pt idx="7797">
                  <c:v>#N/A</c:v>
                </c:pt>
                <c:pt idx="7798">
                  <c:v>#N/A</c:v>
                </c:pt>
                <c:pt idx="7799">
                  <c:v>#N/A</c:v>
                </c:pt>
                <c:pt idx="7800">
                  <c:v>#N/A</c:v>
                </c:pt>
                <c:pt idx="7801">
                  <c:v>#N/A</c:v>
                </c:pt>
                <c:pt idx="7802">
                  <c:v>#N/A</c:v>
                </c:pt>
                <c:pt idx="7803">
                  <c:v>#N/A</c:v>
                </c:pt>
                <c:pt idx="7804">
                  <c:v>#N/A</c:v>
                </c:pt>
                <c:pt idx="7805">
                  <c:v>#N/A</c:v>
                </c:pt>
                <c:pt idx="7806">
                  <c:v>#N/A</c:v>
                </c:pt>
                <c:pt idx="7807">
                  <c:v>#N/A</c:v>
                </c:pt>
                <c:pt idx="7808">
                  <c:v>#N/A</c:v>
                </c:pt>
                <c:pt idx="7809">
                  <c:v>#N/A</c:v>
                </c:pt>
                <c:pt idx="7810">
                  <c:v>#N/A</c:v>
                </c:pt>
                <c:pt idx="7811">
                  <c:v>#N/A</c:v>
                </c:pt>
                <c:pt idx="7812">
                  <c:v>#N/A</c:v>
                </c:pt>
                <c:pt idx="7813">
                  <c:v>#N/A</c:v>
                </c:pt>
                <c:pt idx="7814">
                  <c:v>#N/A</c:v>
                </c:pt>
                <c:pt idx="7815">
                  <c:v>#N/A</c:v>
                </c:pt>
                <c:pt idx="7816">
                  <c:v>#N/A</c:v>
                </c:pt>
                <c:pt idx="7817">
                  <c:v>#N/A</c:v>
                </c:pt>
                <c:pt idx="7818">
                  <c:v>#N/A</c:v>
                </c:pt>
                <c:pt idx="7819">
                  <c:v>#N/A</c:v>
                </c:pt>
                <c:pt idx="7820">
                  <c:v>#N/A</c:v>
                </c:pt>
                <c:pt idx="7821">
                  <c:v>#N/A</c:v>
                </c:pt>
                <c:pt idx="7822">
                  <c:v>#N/A</c:v>
                </c:pt>
                <c:pt idx="7823">
                  <c:v>#N/A</c:v>
                </c:pt>
                <c:pt idx="7824">
                  <c:v>#N/A</c:v>
                </c:pt>
                <c:pt idx="7825">
                  <c:v>#N/A</c:v>
                </c:pt>
                <c:pt idx="7826">
                  <c:v>#N/A</c:v>
                </c:pt>
                <c:pt idx="7827">
                  <c:v>#N/A</c:v>
                </c:pt>
                <c:pt idx="7828">
                  <c:v>#N/A</c:v>
                </c:pt>
                <c:pt idx="7829">
                  <c:v>#N/A</c:v>
                </c:pt>
                <c:pt idx="7830">
                  <c:v>#N/A</c:v>
                </c:pt>
                <c:pt idx="7831">
                  <c:v>#N/A</c:v>
                </c:pt>
                <c:pt idx="7832">
                  <c:v>#N/A</c:v>
                </c:pt>
                <c:pt idx="7833">
                  <c:v>#N/A</c:v>
                </c:pt>
                <c:pt idx="7834">
                  <c:v>#N/A</c:v>
                </c:pt>
                <c:pt idx="7835">
                  <c:v>#N/A</c:v>
                </c:pt>
                <c:pt idx="7836">
                  <c:v>#N/A</c:v>
                </c:pt>
                <c:pt idx="7837">
                  <c:v>#N/A</c:v>
                </c:pt>
                <c:pt idx="7838">
                  <c:v>#N/A</c:v>
                </c:pt>
                <c:pt idx="7839">
                  <c:v>#N/A</c:v>
                </c:pt>
                <c:pt idx="7840">
                  <c:v>#N/A</c:v>
                </c:pt>
                <c:pt idx="7841">
                  <c:v>#N/A</c:v>
                </c:pt>
                <c:pt idx="7842">
                  <c:v>#N/A</c:v>
                </c:pt>
                <c:pt idx="7843">
                  <c:v>#N/A</c:v>
                </c:pt>
                <c:pt idx="7844">
                  <c:v>#N/A</c:v>
                </c:pt>
                <c:pt idx="7845">
                  <c:v>#N/A</c:v>
                </c:pt>
                <c:pt idx="7846">
                  <c:v>#N/A</c:v>
                </c:pt>
                <c:pt idx="7847">
                  <c:v>#N/A</c:v>
                </c:pt>
                <c:pt idx="7848">
                  <c:v>#N/A</c:v>
                </c:pt>
                <c:pt idx="7849">
                  <c:v>#N/A</c:v>
                </c:pt>
                <c:pt idx="7850">
                  <c:v>#N/A</c:v>
                </c:pt>
                <c:pt idx="7851">
                  <c:v>#N/A</c:v>
                </c:pt>
                <c:pt idx="7852">
                  <c:v>#N/A</c:v>
                </c:pt>
                <c:pt idx="7853">
                  <c:v>#N/A</c:v>
                </c:pt>
                <c:pt idx="7854">
                  <c:v>#N/A</c:v>
                </c:pt>
                <c:pt idx="7855">
                  <c:v>#N/A</c:v>
                </c:pt>
                <c:pt idx="7856">
                  <c:v>#N/A</c:v>
                </c:pt>
                <c:pt idx="7857">
                  <c:v>#N/A</c:v>
                </c:pt>
                <c:pt idx="7858">
                  <c:v>#N/A</c:v>
                </c:pt>
                <c:pt idx="7859">
                  <c:v>#N/A</c:v>
                </c:pt>
                <c:pt idx="7860">
                  <c:v>#N/A</c:v>
                </c:pt>
                <c:pt idx="7861">
                  <c:v>#N/A</c:v>
                </c:pt>
                <c:pt idx="7862">
                  <c:v>#N/A</c:v>
                </c:pt>
                <c:pt idx="7863">
                  <c:v>#N/A</c:v>
                </c:pt>
                <c:pt idx="7864">
                  <c:v>#N/A</c:v>
                </c:pt>
                <c:pt idx="7865">
                  <c:v>#N/A</c:v>
                </c:pt>
                <c:pt idx="7866">
                  <c:v>#N/A</c:v>
                </c:pt>
                <c:pt idx="7867">
                  <c:v>#N/A</c:v>
                </c:pt>
                <c:pt idx="7868">
                  <c:v>#N/A</c:v>
                </c:pt>
                <c:pt idx="7869">
                  <c:v>#N/A</c:v>
                </c:pt>
                <c:pt idx="7870">
                  <c:v>#N/A</c:v>
                </c:pt>
                <c:pt idx="7871">
                  <c:v>#N/A</c:v>
                </c:pt>
                <c:pt idx="7872">
                  <c:v>#N/A</c:v>
                </c:pt>
                <c:pt idx="7873">
                  <c:v>#N/A</c:v>
                </c:pt>
                <c:pt idx="7874">
                  <c:v>#N/A</c:v>
                </c:pt>
                <c:pt idx="7875">
                  <c:v>#N/A</c:v>
                </c:pt>
                <c:pt idx="7876">
                  <c:v>#N/A</c:v>
                </c:pt>
                <c:pt idx="7877">
                  <c:v>#N/A</c:v>
                </c:pt>
                <c:pt idx="7878">
                  <c:v>#N/A</c:v>
                </c:pt>
                <c:pt idx="7879">
                  <c:v>#N/A</c:v>
                </c:pt>
                <c:pt idx="7880">
                  <c:v>#N/A</c:v>
                </c:pt>
                <c:pt idx="7881">
                  <c:v>#N/A</c:v>
                </c:pt>
                <c:pt idx="7882">
                  <c:v>#N/A</c:v>
                </c:pt>
                <c:pt idx="7883">
                  <c:v>#N/A</c:v>
                </c:pt>
                <c:pt idx="7884">
                  <c:v>#N/A</c:v>
                </c:pt>
                <c:pt idx="7885">
                  <c:v>#N/A</c:v>
                </c:pt>
                <c:pt idx="7886">
                  <c:v>#N/A</c:v>
                </c:pt>
                <c:pt idx="7887">
                  <c:v>#N/A</c:v>
                </c:pt>
                <c:pt idx="7888">
                  <c:v>#N/A</c:v>
                </c:pt>
                <c:pt idx="7889">
                  <c:v>#N/A</c:v>
                </c:pt>
                <c:pt idx="7890">
                  <c:v>#N/A</c:v>
                </c:pt>
                <c:pt idx="7891">
                  <c:v>#N/A</c:v>
                </c:pt>
                <c:pt idx="7892">
                  <c:v>#N/A</c:v>
                </c:pt>
                <c:pt idx="7893">
                  <c:v>#N/A</c:v>
                </c:pt>
                <c:pt idx="7894">
                  <c:v>#N/A</c:v>
                </c:pt>
                <c:pt idx="7895">
                  <c:v>#N/A</c:v>
                </c:pt>
                <c:pt idx="7896">
                  <c:v>#N/A</c:v>
                </c:pt>
                <c:pt idx="7897">
                  <c:v>#N/A</c:v>
                </c:pt>
                <c:pt idx="7898">
                  <c:v>#N/A</c:v>
                </c:pt>
                <c:pt idx="7899">
                  <c:v>#N/A</c:v>
                </c:pt>
                <c:pt idx="7900">
                  <c:v>#N/A</c:v>
                </c:pt>
                <c:pt idx="7901">
                  <c:v>#N/A</c:v>
                </c:pt>
                <c:pt idx="7902">
                  <c:v>#N/A</c:v>
                </c:pt>
                <c:pt idx="7903">
                  <c:v>#N/A</c:v>
                </c:pt>
                <c:pt idx="7904">
                  <c:v>#N/A</c:v>
                </c:pt>
                <c:pt idx="7905">
                  <c:v>#N/A</c:v>
                </c:pt>
                <c:pt idx="7906">
                  <c:v>#N/A</c:v>
                </c:pt>
                <c:pt idx="7907">
                  <c:v>#N/A</c:v>
                </c:pt>
                <c:pt idx="7908">
                  <c:v>#N/A</c:v>
                </c:pt>
                <c:pt idx="7909">
                  <c:v>#N/A</c:v>
                </c:pt>
                <c:pt idx="7910">
                  <c:v>#N/A</c:v>
                </c:pt>
                <c:pt idx="7911">
                  <c:v>#N/A</c:v>
                </c:pt>
                <c:pt idx="7912">
                  <c:v>#N/A</c:v>
                </c:pt>
                <c:pt idx="7913">
                  <c:v>#N/A</c:v>
                </c:pt>
                <c:pt idx="7914">
                  <c:v>#N/A</c:v>
                </c:pt>
                <c:pt idx="7915">
                  <c:v>#N/A</c:v>
                </c:pt>
                <c:pt idx="7916">
                  <c:v>#N/A</c:v>
                </c:pt>
                <c:pt idx="7917">
                  <c:v>#N/A</c:v>
                </c:pt>
                <c:pt idx="7918">
                  <c:v>#N/A</c:v>
                </c:pt>
                <c:pt idx="7919">
                  <c:v>#N/A</c:v>
                </c:pt>
                <c:pt idx="7920">
                  <c:v>#N/A</c:v>
                </c:pt>
                <c:pt idx="7921">
                  <c:v>#N/A</c:v>
                </c:pt>
                <c:pt idx="7922">
                  <c:v>#N/A</c:v>
                </c:pt>
                <c:pt idx="7923">
                  <c:v>#N/A</c:v>
                </c:pt>
                <c:pt idx="7924">
                  <c:v>#N/A</c:v>
                </c:pt>
                <c:pt idx="7925">
                  <c:v>#N/A</c:v>
                </c:pt>
                <c:pt idx="7926">
                  <c:v>#N/A</c:v>
                </c:pt>
                <c:pt idx="7927">
                  <c:v>#N/A</c:v>
                </c:pt>
                <c:pt idx="7928">
                  <c:v>#N/A</c:v>
                </c:pt>
                <c:pt idx="7929">
                  <c:v>#N/A</c:v>
                </c:pt>
                <c:pt idx="7930">
                  <c:v>#N/A</c:v>
                </c:pt>
                <c:pt idx="7931">
                  <c:v>#N/A</c:v>
                </c:pt>
                <c:pt idx="7932">
                  <c:v>#N/A</c:v>
                </c:pt>
                <c:pt idx="7933">
                  <c:v>#N/A</c:v>
                </c:pt>
                <c:pt idx="7934">
                  <c:v>#N/A</c:v>
                </c:pt>
                <c:pt idx="7935">
                  <c:v>#N/A</c:v>
                </c:pt>
                <c:pt idx="7936">
                  <c:v>#N/A</c:v>
                </c:pt>
                <c:pt idx="7937">
                  <c:v>#N/A</c:v>
                </c:pt>
                <c:pt idx="7938">
                  <c:v>#N/A</c:v>
                </c:pt>
                <c:pt idx="7939">
                  <c:v>#N/A</c:v>
                </c:pt>
                <c:pt idx="7940">
                  <c:v>#N/A</c:v>
                </c:pt>
                <c:pt idx="7941">
                  <c:v>#N/A</c:v>
                </c:pt>
                <c:pt idx="7942">
                  <c:v>#N/A</c:v>
                </c:pt>
                <c:pt idx="7943">
                  <c:v>#N/A</c:v>
                </c:pt>
                <c:pt idx="7944">
                  <c:v>#N/A</c:v>
                </c:pt>
                <c:pt idx="7945">
                  <c:v>#N/A</c:v>
                </c:pt>
                <c:pt idx="7946">
                  <c:v>#N/A</c:v>
                </c:pt>
                <c:pt idx="7947">
                  <c:v>#N/A</c:v>
                </c:pt>
                <c:pt idx="7948">
                  <c:v>#N/A</c:v>
                </c:pt>
                <c:pt idx="7949">
                  <c:v>#N/A</c:v>
                </c:pt>
                <c:pt idx="7950">
                  <c:v>#N/A</c:v>
                </c:pt>
                <c:pt idx="7951">
                  <c:v>#N/A</c:v>
                </c:pt>
                <c:pt idx="7952">
                  <c:v>#N/A</c:v>
                </c:pt>
                <c:pt idx="7953">
                  <c:v>#N/A</c:v>
                </c:pt>
                <c:pt idx="7954">
                  <c:v>#N/A</c:v>
                </c:pt>
                <c:pt idx="7955">
                  <c:v>#N/A</c:v>
                </c:pt>
                <c:pt idx="7956">
                  <c:v>#N/A</c:v>
                </c:pt>
                <c:pt idx="7957">
                  <c:v>#N/A</c:v>
                </c:pt>
                <c:pt idx="7958">
                  <c:v>#N/A</c:v>
                </c:pt>
                <c:pt idx="7959">
                  <c:v>#N/A</c:v>
                </c:pt>
                <c:pt idx="7960">
                  <c:v>#N/A</c:v>
                </c:pt>
                <c:pt idx="7961">
                  <c:v>#N/A</c:v>
                </c:pt>
                <c:pt idx="7962">
                  <c:v>#N/A</c:v>
                </c:pt>
                <c:pt idx="7963">
                  <c:v>#N/A</c:v>
                </c:pt>
                <c:pt idx="7964">
                  <c:v>#N/A</c:v>
                </c:pt>
                <c:pt idx="7965">
                  <c:v>#N/A</c:v>
                </c:pt>
                <c:pt idx="7966">
                  <c:v>#N/A</c:v>
                </c:pt>
                <c:pt idx="7967">
                  <c:v>#N/A</c:v>
                </c:pt>
                <c:pt idx="7968">
                  <c:v>#N/A</c:v>
                </c:pt>
                <c:pt idx="7969">
                  <c:v>#N/A</c:v>
                </c:pt>
                <c:pt idx="7970">
                  <c:v>#N/A</c:v>
                </c:pt>
                <c:pt idx="7971">
                  <c:v>#N/A</c:v>
                </c:pt>
                <c:pt idx="7972">
                  <c:v>#N/A</c:v>
                </c:pt>
                <c:pt idx="7973">
                  <c:v>#N/A</c:v>
                </c:pt>
                <c:pt idx="7974">
                  <c:v>#N/A</c:v>
                </c:pt>
                <c:pt idx="7975">
                  <c:v>#N/A</c:v>
                </c:pt>
                <c:pt idx="7976">
                  <c:v>#N/A</c:v>
                </c:pt>
                <c:pt idx="7977">
                  <c:v>#N/A</c:v>
                </c:pt>
                <c:pt idx="7978">
                  <c:v>#N/A</c:v>
                </c:pt>
                <c:pt idx="7979">
                  <c:v>#N/A</c:v>
                </c:pt>
                <c:pt idx="7980">
                  <c:v>#N/A</c:v>
                </c:pt>
                <c:pt idx="7981">
                  <c:v>#N/A</c:v>
                </c:pt>
                <c:pt idx="7982">
                  <c:v>#N/A</c:v>
                </c:pt>
                <c:pt idx="7983">
                  <c:v>#N/A</c:v>
                </c:pt>
                <c:pt idx="7984">
                  <c:v>#N/A</c:v>
                </c:pt>
                <c:pt idx="7985">
                  <c:v>#N/A</c:v>
                </c:pt>
                <c:pt idx="7986">
                  <c:v>#N/A</c:v>
                </c:pt>
                <c:pt idx="7987">
                  <c:v>#N/A</c:v>
                </c:pt>
                <c:pt idx="7988">
                  <c:v>#N/A</c:v>
                </c:pt>
                <c:pt idx="7989">
                  <c:v>#N/A</c:v>
                </c:pt>
                <c:pt idx="7990">
                  <c:v>#N/A</c:v>
                </c:pt>
                <c:pt idx="7991">
                  <c:v>#N/A</c:v>
                </c:pt>
                <c:pt idx="7992">
                  <c:v>#N/A</c:v>
                </c:pt>
                <c:pt idx="7993">
                  <c:v>#N/A</c:v>
                </c:pt>
                <c:pt idx="7994">
                  <c:v>#N/A</c:v>
                </c:pt>
                <c:pt idx="7995">
                  <c:v>#N/A</c:v>
                </c:pt>
                <c:pt idx="7996">
                  <c:v>#N/A</c:v>
                </c:pt>
                <c:pt idx="7997">
                  <c:v>#N/A</c:v>
                </c:pt>
                <c:pt idx="7998">
                  <c:v>#N/A</c:v>
                </c:pt>
                <c:pt idx="7999">
                  <c:v>#N/A</c:v>
                </c:pt>
                <c:pt idx="8000">
                  <c:v>#N/A</c:v>
                </c:pt>
                <c:pt idx="8001">
                  <c:v>#N/A</c:v>
                </c:pt>
                <c:pt idx="8002">
                  <c:v>#N/A</c:v>
                </c:pt>
                <c:pt idx="8003">
                  <c:v>#N/A</c:v>
                </c:pt>
                <c:pt idx="8004">
                  <c:v>#N/A</c:v>
                </c:pt>
                <c:pt idx="8005">
                  <c:v>#N/A</c:v>
                </c:pt>
                <c:pt idx="8006">
                  <c:v>#N/A</c:v>
                </c:pt>
                <c:pt idx="8007">
                  <c:v>#N/A</c:v>
                </c:pt>
                <c:pt idx="8008">
                  <c:v>#N/A</c:v>
                </c:pt>
                <c:pt idx="8009">
                  <c:v>#N/A</c:v>
                </c:pt>
                <c:pt idx="8010">
                  <c:v>#N/A</c:v>
                </c:pt>
                <c:pt idx="8011">
                  <c:v>#N/A</c:v>
                </c:pt>
                <c:pt idx="8012">
                  <c:v>#N/A</c:v>
                </c:pt>
                <c:pt idx="8013">
                  <c:v>#N/A</c:v>
                </c:pt>
                <c:pt idx="8014">
                  <c:v>#N/A</c:v>
                </c:pt>
                <c:pt idx="8015">
                  <c:v>#N/A</c:v>
                </c:pt>
                <c:pt idx="8016">
                  <c:v>#N/A</c:v>
                </c:pt>
                <c:pt idx="8017">
                  <c:v>#N/A</c:v>
                </c:pt>
                <c:pt idx="8018">
                  <c:v>#N/A</c:v>
                </c:pt>
                <c:pt idx="8019">
                  <c:v>#N/A</c:v>
                </c:pt>
                <c:pt idx="8020">
                  <c:v>#N/A</c:v>
                </c:pt>
                <c:pt idx="8021">
                  <c:v>#N/A</c:v>
                </c:pt>
                <c:pt idx="8022">
                  <c:v>#N/A</c:v>
                </c:pt>
                <c:pt idx="8023">
                  <c:v>#N/A</c:v>
                </c:pt>
                <c:pt idx="8024">
                  <c:v>#N/A</c:v>
                </c:pt>
                <c:pt idx="8025">
                  <c:v>#N/A</c:v>
                </c:pt>
                <c:pt idx="8026">
                  <c:v>#N/A</c:v>
                </c:pt>
                <c:pt idx="8027">
                  <c:v>#N/A</c:v>
                </c:pt>
                <c:pt idx="8028">
                  <c:v>#N/A</c:v>
                </c:pt>
                <c:pt idx="8029">
                  <c:v>#N/A</c:v>
                </c:pt>
                <c:pt idx="8030">
                  <c:v>#N/A</c:v>
                </c:pt>
                <c:pt idx="8031">
                  <c:v>#N/A</c:v>
                </c:pt>
                <c:pt idx="8032">
                  <c:v>#N/A</c:v>
                </c:pt>
                <c:pt idx="8033">
                  <c:v>#N/A</c:v>
                </c:pt>
                <c:pt idx="8034">
                  <c:v>#N/A</c:v>
                </c:pt>
                <c:pt idx="8035">
                  <c:v>#N/A</c:v>
                </c:pt>
                <c:pt idx="8036">
                  <c:v>#N/A</c:v>
                </c:pt>
                <c:pt idx="8037">
                  <c:v>#N/A</c:v>
                </c:pt>
                <c:pt idx="8038">
                  <c:v>#N/A</c:v>
                </c:pt>
                <c:pt idx="8039">
                  <c:v>#N/A</c:v>
                </c:pt>
                <c:pt idx="8040">
                  <c:v>#N/A</c:v>
                </c:pt>
                <c:pt idx="8041">
                  <c:v>#N/A</c:v>
                </c:pt>
                <c:pt idx="8042">
                  <c:v>#N/A</c:v>
                </c:pt>
                <c:pt idx="8043">
                  <c:v>#N/A</c:v>
                </c:pt>
                <c:pt idx="8044">
                  <c:v>#N/A</c:v>
                </c:pt>
                <c:pt idx="8045">
                  <c:v>#N/A</c:v>
                </c:pt>
                <c:pt idx="8046">
                  <c:v>#N/A</c:v>
                </c:pt>
                <c:pt idx="8047">
                  <c:v>#N/A</c:v>
                </c:pt>
                <c:pt idx="8048">
                  <c:v>#N/A</c:v>
                </c:pt>
                <c:pt idx="8049">
                  <c:v>#N/A</c:v>
                </c:pt>
                <c:pt idx="8050">
                  <c:v>#N/A</c:v>
                </c:pt>
                <c:pt idx="8051">
                  <c:v>#N/A</c:v>
                </c:pt>
                <c:pt idx="8052">
                  <c:v>#N/A</c:v>
                </c:pt>
                <c:pt idx="8053">
                  <c:v>#N/A</c:v>
                </c:pt>
                <c:pt idx="8054">
                  <c:v>#N/A</c:v>
                </c:pt>
                <c:pt idx="8055">
                  <c:v>#N/A</c:v>
                </c:pt>
                <c:pt idx="8056">
                  <c:v>#N/A</c:v>
                </c:pt>
                <c:pt idx="8057">
                  <c:v>#N/A</c:v>
                </c:pt>
                <c:pt idx="8058">
                  <c:v>#N/A</c:v>
                </c:pt>
                <c:pt idx="8059">
                  <c:v>#N/A</c:v>
                </c:pt>
                <c:pt idx="8060">
                  <c:v>#N/A</c:v>
                </c:pt>
                <c:pt idx="8061">
                  <c:v>#N/A</c:v>
                </c:pt>
                <c:pt idx="8062">
                  <c:v>#N/A</c:v>
                </c:pt>
                <c:pt idx="8063">
                  <c:v>#N/A</c:v>
                </c:pt>
                <c:pt idx="8064">
                  <c:v>#N/A</c:v>
                </c:pt>
                <c:pt idx="8065">
                  <c:v>#N/A</c:v>
                </c:pt>
                <c:pt idx="8066">
                  <c:v>#N/A</c:v>
                </c:pt>
                <c:pt idx="8067">
                  <c:v>#N/A</c:v>
                </c:pt>
                <c:pt idx="8068">
                  <c:v>#N/A</c:v>
                </c:pt>
                <c:pt idx="8069">
                  <c:v>#N/A</c:v>
                </c:pt>
                <c:pt idx="8070">
                  <c:v>#N/A</c:v>
                </c:pt>
                <c:pt idx="8071">
                  <c:v>#N/A</c:v>
                </c:pt>
                <c:pt idx="8072">
                  <c:v>#N/A</c:v>
                </c:pt>
                <c:pt idx="8073">
                  <c:v>#N/A</c:v>
                </c:pt>
                <c:pt idx="8074">
                  <c:v>#N/A</c:v>
                </c:pt>
                <c:pt idx="8075">
                  <c:v>#N/A</c:v>
                </c:pt>
                <c:pt idx="8076">
                  <c:v>#N/A</c:v>
                </c:pt>
                <c:pt idx="8077">
                  <c:v>#N/A</c:v>
                </c:pt>
                <c:pt idx="8078">
                  <c:v>#N/A</c:v>
                </c:pt>
                <c:pt idx="8079">
                  <c:v>#N/A</c:v>
                </c:pt>
                <c:pt idx="8080">
                  <c:v>#N/A</c:v>
                </c:pt>
                <c:pt idx="8081">
                  <c:v>#N/A</c:v>
                </c:pt>
                <c:pt idx="8082">
                  <c:v>#N/A</c:v>
                </c:pt>
                <c:pt idx="8083">
                  <c:v>#N/A</c:v>
                </c:pt>
                <c:pt idx="8084">
                  <c:v>#N/A</c:v>
                </c:pt>
                <c:pt idx="8085">
                  <c:v>#N/A</c:v>
                </c:pt>
                <c:pt idx="8086">
                  <c:v>#N/A</c:v>
                </c:pt>
                <c:pt idx="8087">
                  <c:v>#N/A</c:v>
                </c:pt>
                <c:pt idx="8088">
                  <c:v>#N/A</c:v>
                </c:pt>
                <c:pt idx="8089">
                  <c:v>#N/A</c:v>
                </c:pt>
                <c:pt idx="8090">
                  <c:v>#N/A</c:v>
                </c:pt>
                <c:pt idx="8091">
                  <c:v>#N/A</c:v>
                </c:pt>
                <c:pt idx="8092">
                  <c:v>#N/A</c:v>
                </c:pt>
                <c:pt idx="8093">
                  <c:v>#N/A</c:v>
                </c:pt>
                <c:pt idx="8094">
                  <c:v>#N/A</c:v>
                </c:pt>
                <c:pt idx="8095">
                  <c:v>#N/A</c:v>
                </c:pt>
                <c:pt idx="8096">
                  <c:v>#N/A</c:v>
                </c:pt>
                <c:pt idx="8097">
                  <c:v>#N/A</c:v>
                </c:pt>
                <c:pt idx="8098">
                  <c:v>#N/A</c:v>
                </c:pt>
                <c:pt idx="8099">
                  <c:v>#N/A</c:v>
                </c:pt>
                <c:pt idx="8100">
                  <c:v>#N/A</c:v>
                </c:pt>
                <c:pt idx="8101">
                  <c:v>#N/A</c:v>
                </c:pt>
                <c:pt idx="8102">
                  <c:v>#N/A</c:v>
                </c:pt>
                <c:pt idx="8103">
                  <c:v>#N/A</c:v>
                </c:pt>
                <c:pt idx="8104">
                  <c:v>#N/A</c:v>
                </c:pt>
                <c:pt idx="8105">
                  <c:v>#N/A</c:v>
                </c:pt>
                <c:pt idx="8106">
                  <c:v>#N/A</c:v>
                </c:pt>
                <c:pt idx="8107">
                  <c:v>#N/A</c:v>
                </c:pt>
                <c:pt idx="8108">
                  <c:v>#N/A</c:v>
                </c:pt>
                <c:pt idx="8109">
                  <c:v>#N/A</c:v>
                </c:pt>
                <c:pt idx="8110">
                  <c:v>#N/A</c:v>
                </c:pt>
                <c:pt idx="8111">
                  <c:v>#N/A</c:v>
                </c:pt>
                <c:pt idx="8112">
                  <c:v>#N/A</c:v>
                </c:pt>
                <c:pt idx="8113">
                  <c:v>#N/A</c:v>
                </c:pt>
                <c:pt idx="8114">
                  <c:v>#N/A</c:v>
                </c:pt>
                <c:pt idx="8115">
                  <c:v>#N/A</c:v>
                </c:pt>
                <c:pt idx="8116">
                  <c:v>#N/A</c:v>
                </c:pt>
                <c:pt idx="8117">
                  <c:v>#N/A</c:v>
                </c:pt>
                <c:pt idx="8118">
                  <c:v>#N/A</c:v>
                </c:pt>
                <c:pt idx="8119">
                  <c:v>#N/A</c:v>
                </c:pt>
                <c:pt idx="8120">
                  <c:v>#N/A</c:v>
                </c:pt>
                <c:pt idx="8121">
                  <c:v>#N/A</c:v>
                </c:pt>
                <c:pt idx="8122">
                  <c:v>#N/A</c:v>
                </c:pt>
                <c:pt idx="8123">
                  <c:v>#N/A</c:v>
                </c:pt>
                <c:pt idx="8124">
                  <c:v>#N/A</c:v>
                </c:pt>
                <c:pt idx="8125">
                  <c:v>#N/A</c:v>
                </c:pt>
                <c:pt idx="8126">
                  <c:v>#N/A</c:v>
                </c:pt>
                <c:pt idx="8127">
                  <c:v>#N/A</c:v>
                </c:pt>
                <c:pt idx="8128">
                  <c:v>#N/A</c:v>
                </c:pt>
                <c:pt idx="8129">
                  <c:v>#N/A</c:v>
                </c:pt>
                <c:pt idx="8130">
                  <c:v>#N/A</c:v>
                </c:pt>
                <c:pt idx="8131">
                  <c:v>#N/A</c:v>
                </c:pt>
                <c:pt idx="8132">
                  <c:v>#N/A</c:v>
                </c:pt>
                <c:pt idx="8133">
                  <c:v>#N/A</c:v>
                </c:pt>
                <c:pt idx="8134">
                  <c:v>#N/A</c:v>
                </c:pt>
                <c:pt idx="8135">
                  <c:v>#N/A</c:v>
                </c:pt>
                <c:pt idx="8136">
                  <c:v>#N/A</c:v>
                </c:pt>
                <c:pt idx="8137">
                  <c:v>#N/A</c:v>
                </c:pt>
                <c:pt idx="8138">
                  <c:v>#N/A</c:v>
                </c:pt>
                <c:pt idx="8139">
                  <c:v>#N/A</c:v>
                </c:pt>
                <c:pt idx="8140">
                  <c:v>#N/A</c:v>
                </c:pt>
                <c:pt idx="8141">
                  <c:v>#N/A</c:v>
                </c:pt>
                <c:pt idx="8142">
                  <c:v>#N/A</c:v>
                </c:pt>
                <c:pt idx="8143">
                  <c:v>#N/A</c:v>
                </c:pt>
                <c:pt idx="8144">
                  <c:v>#N/A</c:v>
                </c:pt>
                <c:pt idx="8145">
                  <c:v>#N/A</c:v>
                </c:pt>
                <c:pt idx="8146">
                  <c:v>#N/A</c:v>
                </c:pt>
                <c:pt idx="8147">
                  <c:v>#N/A</c:v>
                </c:pt>
                <c:pt idx="8148">
                  <c:v>#N/A</c:v>
                </c:pt>
                <c:pt idx="8149">
                  <c:v>#N/A</c:v>
                </c:pt>
                <c:pt idx="8150">
                  <c:v>#N/A</c:v>
                </c:pt>
                <c:pt idx="8151">
                  <c:v>#N/A</c:v>
                </c:pt>
                <c:pt idx="8152">
                  <c:v>#N/A</c:v>
                </c:pt>
                <c:pt idx="8153">
                  <c:v>#N/A</c:v>
                </c:pt>
                <c:pt idx="8154">
                  <c:v>#N/A</c:v>
                </c:pt>
                <c:pt idx="8155">
                  <c:v>#N/A</c:v>
                </c:pt>
                <c:pt idx="8156">
                  <c:v>#N/A</c:v>
                </c:pt>
                <c:pt idx="8157">
                  <c:v>#N/A</c:v>
                </c:pt>
                <c:pt idx="8158">
                  <c:v>#N/A</c:v>
                </c:pt>
                <c:pt idx="8159">
                  <c:v>#N/A</c:v>
                </c:pt>
                <c:pt idx="8160">
                  <c:v>#N/A</c:v>
                </c:pt>
                <c:pt idx="8161">
                  <c:v>#N/A</c:v>
                </c:pt>
                <c:pt idx="8162">
                  <c:v>#N/A</c:v>
                </c:pt>
                <c:pt idx="8163">
                  <c:v>#N/A</c:v>
                </c:pt>
                <c:pt idx="8164">
                  <c:v>#N/A</c:v>
                </c:pt>
                <c:pt idx="8165">
                  <c:v>#N/A</c:v>
                </c:pt>
                <c:pt idx="8166">
                  <c:v>#N/A</c:v>
                </c:pt>
                <c:pt idx="8167">
                  <c:v>#N/A</c:v>
                </c:pt>
                <c:pt idx="8168">
                  <c:v>#N/A</c:v>
                </c:pt>
                <c:pt idx="8169">
                  <c:v>#N/A</c:v>
                </c:pt>
                <c:pt idx="8170">
                  <c:v>#N/A</c:v>
                </c:pt>
                <c:pt idx="8171">
                  <c:v>#N/A</c:v>
                </c:pt>
                <c:pt idx="8172">
                  <c:v>#N/A</c:v>
                </c:pt>
                <c:pt idx="8173">
                  <c:v>#N/A</c:v>
                </c:pt>
                <c:pt idx="8174">
                  <c:v>#N/A</c:v>
                </c:pt>
                <c:pt idx="8175">
                  <c:v>#N/A</c:v>
                </c:pt>
                <c:pt idx="8176">
                  <c:v>#N/A</c:v>
                </c:pt>
                <c:pt idx="8177">
                  <c:v>#N/A</c:v>
                </c:pt>
                <c:pt idx="8178">
                  <c:v>#N/A</c:v>
                </c:pt>
                <c:pt idx="8179">
                  <c:v>#N/A</c:v>
                </c:pt>
                <c:pt idx="8180">
                  <c:v>#N/A</c:v>
                </c:pt>
                <c:pt idx="8181">
                  <c:v>#N/A</c:v>
                </c:pt>
                <c:pt idx="8182">
                  <c:v>#N/A</c:v>
                </c:pt>
                <c:pt idx="8183">
                  <c:v>#N/A</c:v>
                </c:pt>
                <c:pt idx="8184">
                  <c:v>#N/A</c:v>
                </c:pt>
                <c:pt idx="8185">
                  <c:v>#N/A</c:v>
                </c:pt>
                <c:pt idx="8186">
                  <c:v>#N/A</c:v>
                </c:pt>
                <c:pt idx="8187">
                  <c:v>#N/A</c:v>
                </c:pt>
                <c:pt idx="8188">
                  <c:v>#N/A</c:v>
                </c:pt>
                <c:pt idx="8189">
                  <c:v>#N/A</c:v>
                </c:pt>
                <c:pt idx="8190">
                  <c:v>#N/A</c:v>
                </c:pt>
                <c:pt idx="8191">
                  <c:v>#N/A</c:v>
                </c:pt>
                <c:pt idx="8192">
                  <c:v>#N/A</c:v>
                </c:pt>
                <c:pt idx="8193">
                  <c:v>#N/A</c:v>
                </c:pt>
                <c:pt idx="8194">
                  <c:v>#N/A</c:v>
                </c:pt>
                <c:pt idx="8195">
                  <c:v>#N/A</c:v>
                </c:pt>
                <c:pt idx="8196">
                  <c:v>#N/A</c:v>
                </c:pt>
                <c:pt idx="8197">
                  <c:v>#N/A</c:v>
                </c:pt>
                <c:pt idx="8198">
                  <c:v>#N/A</c:v>
                </c:pt>
                <c:pt idx="8199">
                  <c:v>#N/A</c:v>
                </c:pt>
                <c:pt idx="8200">
                  <c:v>#N/A</c:v>
                </c:pt>
                <c:pt idx="8201">
                  <c:v>#N/A</c:v>
                </c:pt>
                <c:pt idx="8202">
                  <c:v>#N/A</c:v>
                </c:pt>
                <c:pt idx="8203">
                  <c:v>#N/A</c:v>
                </c:pt>
                <c:pt idx="8204">
                  <c:v>#N/A</c:v>
                </c:pt>
                <c:pt idx="8205">
                  <c:v>#N/A</c:v>
                </c:pt>
                <c:pt idx="8206">
                  <c:v>#N/A</c:v>
                </c:pt>
                <c:pt idx="8207">
                  <c:v>#N/A</c:v>
                </c:pt>
                <c:pt idx="8208">
                  <c:v>#N/A</c:v>
                </c:pt>
                <c:pt idx="8209">
                  <c:v>#N/A</c:v>
                </c:pt>
                <c:pt idx="8210">
                  <c:v>#N/A</c:v>
                </c:pt>
                <c:pt idx="8211">
                  <c:v>#N/A</c:v>
                </c:pt>
                <c:pt idx="8212">
                  <c:v>#N/A</c:v>
                </c:pt>
                <c:pt idx="8213">
                  <c:v>#N/A</c:v>
                </c:pt>
                <c:pt idx="8214">
                  <c:v>#N/A</c:v>
                </c:pt>
                <c:pt idx="8215">
                  <c:v>#N/A</c:v>
                </c:pt>
                <c:pt idx="8216">
                  <c:v>#N/A</c:v>
                </c:pt>
                <c:pt idx="8217">
                  <c:v>#N/A</c:v>
                </c:pt>
                <c:pt idx="8218">
                  <c:v>#N/A</c:v>
                </c:pt>
                <c:pt idx="8219">
                  <c:v>#N/A</c:v>
                </c:pt>
                <c:pt idx="8220">
                  <c:v>#N/A</c:v>
                </c:pt>
                <c:pt idx="8221">
                  <c:v>#N/A</c:v>
                </c:pt>
                <c:pt idx="8222">
                  <c:v>#N/A</c:v>
                </c:pt>
                <c:pt idx="8223">
                  <c:v>#N/A</c:v>
                </c:pt>
                <c:pt idx="8224">
                  <c:v>#N/A</c:v>
                </c:pt>
                <c:pt idx="8225">
                  <c:v>#N/A</c:v>
                </c:pt>
                <c:pt idx="8226">
                  <c:v>#N/A</c:v>
                </c:pt>
                <c:pt idx="8227">
                  <c:v>#N/A</c:v>
                </c:pt>
                <c:pt idx="8228">
                  <c:v>#N/A</c:v>
                </c:pt>
                <c:pt idx="8229">
                  <c:v>#N/A</c:v>
                </c:pt>
                <c:pt idx="8230">
                  <c:v>#N/A</c:v>
                </c:pt>
                <c:pt idx="8231">
                  <c:v>#N/A</c:v>
                </c:pt>
                <c:pt idx="8232">
                  <c:v>#N/A</c:v>
                </c:pt>
                <c:pt idx="8233">
                  <c:v>#N/A</c:v>
                </c:pt>
                <c:pt idx="8234">
                  <c:v>#N/A</c:v>
                </c:pt>
                <c:pt idx="8235">
                  <c:v>#N/A</c:v>
                </c:pt>
                <c:pt idx="8236">
                  <c:v>#N/A</c:v>
                </c:pt>
                <c:pt idx="8237">
                  <c:v>#N/A</c:v>
                </c:pt>
                <c:pt idx="8238">
                  <c:v>#N/A</c:v>
                </c:pt>
                <c:pt idx="8239">
                  <c:v>#N/A</c:v>
                </c:pt>
                <c:pt idx="8240">
                  <c:v>#N/A</c:v>
                </c:pt>
                <c:pt idx="8241">
                  <c:v>#N/A</c:v>
                </c:pt>
                <c:pt idx="8242">
                  <c:v>#N/A</c:v>
                </c:pt>
                <c:pt idx="8243">
                  <c:v>#N/A</c:v>
                </c:pt>
                <c:pt idx="8244">
                  <c:v>#N/A</c:v>
                </c:pt>
                <c:pt idx="8245">
                  <c:v>#N/A</c:v>
                </c:pt>
                <c:pt idx="8246">
                  <c:v>#N/A</c:v>
                </c:pt>
                <c:pt idx="8247">
                  <c:v>#N/A</c:v>
                </c:pt>
                <c:pt idx="8248">
                  <c:v>#N/A</c:v>
                </c:pt>
                <c:pt idx="8249">
                  <c:v>#N/A</c:v>
                </c:pt>
                <c:pt idx="8250">
                  <c:v>#N/A</c:v>
                </c:pt>
                <c:pt idx="8251">
                  <c:v>#N/A</c:v>
                </c:pt>
                <c:pt idx="8252">
                  <c:v>#N/A</c:v>
                </c:pt>
                <c:pt idx="8253">
                  <c:v>#N/A</c:v>
                </c:pt>
                <c:pt idx="8254">
                  <c:v>#N/A</c:v>
                </c:pt>
                <c:pt idx="8255">
                  <c:v>#N/A</c:v>
                </c:pt>
                <c:pt idx="8256">
                  <c:v>#N/A</c:v>
                </c:pt>
                <c:pt idx="8257">
                  <c:v>#N/A</c:v>
                </c:pt>
                <c:pt idx="8258">
                  <c:v>#N/A</c:v>
                </c:pt>
                <c:pt idx="8259">
                  <c:v>#N/A</c:v>
                </c:pt>
                <c:pt idx="8260">
                  <c:v>#N/A</c:v>
                </c:pt>
                <c:pt idx="8261">
                  <c:v>#N/A</c:v>
                </c:pt>
                <c:pt idx="8262">
                  <c:v>#N/A</c:v>
                </c:pt>
                <c:pt idx="8263">
                  <c:v>#N/A</c:v>
                </c:pt>
                <c:pt idx="8264">
                  <c:v>#N/A</c:v>
                </c:pt>
                <c:pt idx="8265">
                  <c:v>#N/A</c:v>
                </c:pt>
                <c:pt idx="8266">
                  <c:v>#N/A</c:v>
                </c:pt>
                <c:pt idx="8267">
                  <c:v>#N/A</c:v>
                </c:pt>
                <c:pt idx="8268">
                  <c:v>#N/A</c:v>
                </c:pt>
                <c:pt idx="8269">
                  <c:v>#N/A</c:v>
                </c:pt>
                <c:pt idx="8270">
                  <c:v>#N/A</c:v>
                </c:pt>
                <c:pt idx="8271">
                  <c:v>#N/A</c:v>
                </c:pt>
                <c:pt idx="8272">
                  <c:v>#N/A</c:v>
                </c:pt>
                <c:pt idx="8273">
                  <c:v>#N/A</c:v>
                </c:pt>
                <c:pt idx="8274">
                  <c:v>#N/A</c:v>
                </c:pt>
                <c:pt idx="8275">
                  <c:v>#N/A</c:v>
                </c:pt>
                <c:pt idx="8276">
                  <c:v>#N/A</c:v>
                </c:pt>
                <c:pt idx="8277">
                  <c:v>#N/A</c:v>
                </c:pt>
                <c:pt idx="8278">
                  <c:v>#N/A</c:v>
                </c:pt>
                <c:pt idx="8279">
                  <c:v>#N/A</c:v>
                </c:pt>
                <c:pt idx="8280">
                  <c:v>#N/A</c:v>
                </c:pt>
                <c:pt idx="8281">
                  <c:v>#N/A</c:v>
                </c:pt>
                <c:pt idx="8282">
                  <c:v>#N/A</c:v>
                </c:pt>
                <c:pt idx="8283">
                  <c:v>#N/A</c:v>
                </c:pt>
                <c:pt idx="8284">
                  <c:v>#N/A</c:v>
                </c:pt>
                <c:pt idx="8285">
                  <c:v>#N/A</c:v>
                </c:pt>
                <c:pt idx="8286">
                  <c:v>#N/A</c:v>
                </c:pt>
                <c:pt idx="8287">
                  <c:v>#N/A</c:v>
                </c:pt>
                <c:pt idx="8288">
                  <c:v>#N/A</c:v>
                </c:pt>
                <c:pt idx="8289">
                  <c:v>#N/A</c:v>
                </c:pt>
                <c:pt idx="8290">
                  <c:v>#N/A</c:v>
                </c:pt>
                <c:pt idx="8291">
                  <c:v>#N/A</c:v>
                </c:pt>
                <c:pt idx="8292">
                  <c:v>#N/A</c:v>
                </c:pt>
                <c:pt idx="8293">
                  <c:v>#N/A</c:v>
                </c:pt>
                <c:pt idx="8294">
                  <c:v>#N/A</c:v>
                </c:pt>
                <c:pt idx="8295">
                  <c:v>#N/A</c:v>
                </c:pt>
                <c:pt idx="8296">
                  <c:v>#N/A</c:v>
                </c:pt>
                <c:pt idx="8297">
                  <c:v>#N/A</c:v>
                </c:pt>
                <c:pt idx="8298">
                  <c:v>#N/A</c:v>
                </c:pt>
                <c:pt idx="8299">
                  <c:v>#N/A</c:v>
                </c:pt>
                <c:pt idx="8300">
                  <c:v>#N/A</c:v>
                </c:pt>
                <c:pt idx="8301">
                  <c:v>#N/A</c:v>
                </c:pt>
                <c:pt idx="8302">
                  <c:v>#N/A</c:v>
                </c:pt>
                <c:pt idx="8303">
                  <c:v>#N/A</c:v>
                </c:pt>
                <c:pt idx="8304">
                  <c:v>#N/A</c:v>
                </c:pt>
                <c:pt idx="8305">
                  <c:v>#N/A</c:v>
                </c:pt>
                <c:pt idx="8306">
                  <c:v>#N/A</c:v>
                </c:pt>
                <c:pt idx="8307">
                  <c:v>#N/A</c:v>
                </c:pt>
                <c:pt idx="8308">
                  <c:v>#N/A</c:v>
                </c:pt>
                <c:pt idx="8309">
                  <c:v>#N/A</c:v>
                </c:pt>
                <c:pt idx="8310">
                  <c:v>#N/A</c:v>
                </c:pt>
                <c:pt idx="8311">
                  <c:v>#N/A</c:v>
                </c:pt>
                <c:pt idx="8312">
                  <c:v>#N/A</c:v>
                </c:pt>
                <c:pt idx="8313">
                  <c:v>#N/A</c:v>
                </c:pt>
                <c:pt idx="8314">
                  <c:v>#N/A</c:v>
                </c:pt>
                <c:pt idx="8315">
                  <c:v>#N/A</c:v>
                </c:pt>
                <c:pt idx="8316">
                  <c:v>#N/A</c:v>
                </c:pt>
                <c:pt idx="8317">
                  <c:v>#N/A</c:v>
                </c:pt>
                <c:pt idx="8318">
                  <c:v>#N/A</c:v>
                </c:pt>
                <c:pt idx="8319">
                  <c:v>#N/A</c:v>
                </c:pt>
                <c:pt idx="8320">
                  <c:v>#N/A</c:v>
                </c:pt>
                <c:pt idx="8321">
                  <c:v>#N/A</c:v>
                </c:pt>
                <c:pt idx="8322">
                  <c:v>#N/A</c:v>
                </c:pt>
                <c:pt idx="8323">
                  <c:v>#N/A</c:v>
                </c:pt>
                <c:pt idx="8324">
                  <c:v>#N/A</c:v>
                </c:pt>
                <c:pt idx="8325">
                  <c:v>#N/A</c:v>
                </c:pt>
                <c:pt idx="8326">
                  <c:v>#N/A</c:v>
                </c:pt>
                <c:pt idx="8327">
                  <c:v>#N/A</c:v>
                </c:pt>
                <c:pt idx="8328">
                  <c:v>#N/A</c:v>
                </c:pt>
                <c:pt idx="8329">
                  <c:v>#N/A</c:v>
                </c:pt>
                <c:pt idx="8330">
                  <c:v>#N/A</c:v>
                </c:pt>
                <c:pt idx="8331">
                  <c:v>#N/A</c:v>
                </c:pt>
                <c:pt idx="8332">
                  <c:v>#N/A</c:v>
                </c:pt>
                <c:pt idx="8333">
                  <c:v>#N/A</c:v>
                </c:pt>
                <c:pt idx="8334">
                  <c:v>#N/A</c:v>
                </c:pt>
                <c:pt idx="8335">
                  <c:v>#N/A</c:v>
                </c:pt>
                <c:pt idx="8336">
                  <c:v>#N/A</c:v>
                </c:pt>
                <c:pt idx="8337">
                  <c:v>#N/A</c:v>
                </c:pt>
                <c:pt idx="8338">
                  <c:v>#N/A</c:v>
                </c:pt>
                <c:pt idx="8339">
                  <c:v>#N/A</c:v>
                </c:pt>
                <c:pt idx="8340">
                  <c:v>#N/A</c:v>
                </c:pt>
                <c:pt idx="8341">
                  <c:v>#N/A</c:v>
                </c:pt>
                <c:pt idx="8342">
                  <c:v>#N/A</c:v>
                </c:pt>
                <c:pt idx="8343">
                  <c:v>#N/A</c:v>
                </c:pt>
                <c:pt idx="8344">
                  <c:v>#N/A</c:v>
                </c:pt>
                <c:pt idx="8345">
                  <c:v>#N/A</c:v>
                </c:pt>
                <c:pt idx="8346">
                  <c:v>#N/A</c:v>
                </c:pt>
                <c:pt idx="8347">
                  <c:v>#N/A</c:v>
                </c:pt>
                <c:pt idx="8348">
                  <c:v>#N/A</c:v>
                </c:pt>
                <c:pt idx="8349">
                  <c:v>#N/A</c:v>
                </c:pt>
                <c:pt idx="8350">
                  <c:v>#N/A</c:v>
                </c:pt>
                <c:pt idx="8351">
                  <c:v>#N/A</c:v>
                </c:pt>
                <c:pt idx="8352">
                  <c:v>#N/A</c:v>
                </c:pt>
                <c:pt idx="8353">
                  <c:v>#N/A</c:v>
                </c:pt>
                <c:pt idx="8354">
                  <c:v>#N/A</c:v>
                </c:pt>
                <c:pt idx="8355">
                  <c:v>#N/A</c:v>
                </c:pt>
                <c:pt idx="8356">
                  <c:v>#N/A</c:v>
                </c:pt>
                <c:pt idx="8357">
                  <c:v>#N/A</c:v>
                </c:pt>
                <c:pt idx="8358">
                  <c:v>#N/A</c:v>
                </c:pt>
                <c:pt idx="8359">
                  <c:v>#N/A</c:v>
                </c:pt>
                <c:pt idx="8360">
                  <c:v>#N/A</c:v>
                </c:pt>
                <c:pt idx="8361">
                  <c:v>#N/A</c:v>
                </c:pt>
                <c:pt idx="8362">
                  <c:v>#N/A</c:v>
                </c:pt>
                <c:pt idx="8363">
                  <c:v>#N/A</c:v>
                </c:pt>
                <c:pt idx="8364">
                  <c:v>#N/A</c:v>
                </c:pt>
                <c:pt idx="8365">
                  <c:v>#N/A</c:v>
                </c:pt>
                <c:pt idx="8366">
                  <c:v>#N/A</c:v>
                </c:pt>
                <c:pt idx="8367">
                  <c:v>#N/A</c:v>
                </c:pt>
                <c:pt idx="8368">
                  <c:v>#N/A</c:v>
                </c:pt>
                <c:pt idx="8369">
                  <c:v>#N/A</c:v>
                </c:pt>
                <c:pt idx="8370">
                  <c:v>#N/A</c:v>
                </c:pt>
                <c:pt idx="8371">
                  <c:v>#N/A</c:v>
                </c:pt>
                <c:pt idx="8372">
                  <c:v>#N/A</c:v>
                </c:pt>
                <c:pt idx="8373">
                  <c:v>#N/A</c:v>
                </c:pt>
                <c:pt idx="8374">
                  <c:v>#N/A</c:v>
                </c:pt>
                <c:pt idx="8375">
                  <c:v>#N/A</c:v>
                </c:pt>
                <c:pt idx="8376">
                  <c:v>#N/A</c:v>
                </c:pt>
                <c:pt idx="8377">
                  <c:v>#N/A</c:v>
                </c:pt>
                <c:pt idx="8378">
                  <c:v>#N/A</c:v>
                </c:pt>
                <c:pt idx="8379">
                  <c:v>#N/A</c:v>
                </c:pt>
                <c:pt idx="8380">
                  <c:v>#N/A</c:v>
                </c:pt>
                <c:pt idx="8381">
                  <c:v>#N/A</c:v>
                </c:pt>
                <c:pt idx="8382">
                  <c:v>#N/A</c:v>
                </c:pt>
                <c:pt idx="8383">
                  <c:v>#N/A</c:v>
                </c:pt>
                <c:pt idx="8384">
                  <c:v>#N/A</c:v>
                </c:pt>
                <c:pt idx="8385">
                  <c:v>#N/A</c:v>
                </c:pt>
                <c:pt idx="8386">
                  <c:v>#N/A</c:v>
                </c:pt>
                <c:pt idx="8387">
                  <c:v>#N/A</c:v>
                </c:pt>
                <c:pt idx="8388">
                  <c:v>#N/A</c:v>
                </c:pt>
                <c:pt idx="8389">
                  <c:v>#N/A</c:v>
                </c:pt>
                <c:pt idx="8390">
                  <c:v>#N/A</c:v>
                </c:pt>
                <c:pt idx="8391">
                  <c:v>#N/A</c:v>
                </c:pt>
                <c:pt idx="8392">
                  <c:v>#N/A</c:v>
                </c:pt>
                <c:pt idx="8393">
                  <c:v>#N/A</c:v>
                </c:pt>
                <c:pt idx="8394">
                  <c:v>#N/A</c:v>
                </c:pt>
                <c:pt idx="8395">
                  <c:v>#N/A</c:v>
                </c:pt>
                <c:pt idx="8396">
                  <c:v>#N/A</c:v>
                </c:pt>
                <c:pt idx="8397">
                  <c:v>#N/A</c:v>
                </c:pt>
                <c:pt idx="8398">
                  <c:v>#N/A</c:v>
                </c:pt>
                <c:pt idx="8399">
                  <c:v>#N/A</c:v>
                </c:pt>
                <c:pt idx="8400">
                  <c:v>#N/A</c:v>
                </c:pt>
                <c:pt idx="8401">
                  <c:v>#N/A</c:v>
                </c:pt>
                <c:pt idx="8402">
                  <c:v>#N/A</c:v>
                </c:pt>
                <c:pt idx="8403">
                  <c:v>#N/A</c:v>
                </c:pt>
                <c:pt idx="8404">
                  <c:v>#N/A</c:v>
                </c:pt>
                <c:pt idx="8405">
                  <c:v>#N/A</c:v>
                </c:pt>
                <c:pt idx="8406">
                  <c:v>#N/A</c:v>
                </c:pt>
                <c:pt idx="8407">
                  <c:v>#N/A</c:v>
                </c:pt>
                <c:pt idx="8408">
                  <c:v>#N/A</c:v>
                </c:pt>
                <c:pt idx="8409">
                  <c:v>#N/A</c:v>
                </c:pt>
                <c:pt idx="8410">
                  <c:v>#N/A</c:v>
                </c:pt>
                <c:pt idx="8411">
                  <c:v>#N/A</c:v>
                </c:pt>
                <c:pt idx="8412">
                  <c:v>#N/A</c:v>
                </c:pt>
                <c:pt idx="8413">
                  <c:v>#N/A</c:v>
                </c:pt>
                <c:pt idx="8414">
                  <c:v>#N/A</c:v>
                </c:pt>
                <c:pt idx="8415">
                  <c:v>#N/A</c:v>
                </c:pt>
                <c:pt idx="8416">
                  <c:v>#N/A</c:v>
                </c:pt>
                <c:pt idx="8417">
                  <c:v>#N/A</c:v>
                </c:pt>
                <c:pt idx="8418">
                  <c:v>#N/A</c:v>
                </c:pt>
                <c:pt idx="8419">
                  <c:v>#N/A</c:v>
                </c:pt>
                <c:pt idx="8420">
                  <c:v>#N/A</c:v>
                </c:pt>
                <c:pt idx="8421">
                  <c:v>#N/A</c:v>
                </c:pt>
                <c:pt idx="8422">
                  <c:v>#N/A</c:v>
                </c:pt>
                <c:pt idx="8423">
                  <c:v>#N/A</c:v>
                </c:pt>
                <c:pt idx="8424">
                  <c:v>#N/A</c:v>
                </c:pt>
                <c:pt idx="8425">
                  <c:v>#N/A</c:v>
                </c:pt>
                <c:pt idx="8426">
                  <c:v>#N/A</c:v>
                </c:pt>
                <c:pt idx="8427">
                  <c:v>#N/A</c:v>
                </c:pt>
                <c:pt idx="8428">
                  <c:v>#N/A</c:v>
                </c:pt>
                <c:pt idx="8429">
                  <c:v>#N/A</c:v>
                </c:pt>
                <c:pt idx="8430">
                  <c:v>#N/A</c:v>
                </c:pt>
                <c:pt idx="8431">
                  <c:v>#N/A</c:v>
                </c:pt>
                <c:pt idx="8432">
                  <c:v>#N/A</c:v>
                </c:pt>
                <c:pt idx="8433">
                  <c:v>#N/A</c:v>
                </c:pt>
                <c:pt idx="8434">
                  <c:v>#N/A</c:v>
                </c:pt>
                <c:pt idx="8435">
                  <c:v>#N/A</c:v>
                </c:pt>
                <c:pt idx="8436">
                  <c:v>#N/A</c:v>
                </c:pt>
                <c:pt idx="8437">
                  <c:v>#N/A</c:v>
                </c:pt>
                <c:pt idx="8438">
                  <c:v>#N/A</c:v>
                </c:pt>
                <c:pt idx="8439">
                  <c:v>#N/A</c:v>
                </c:pt>
                <c:pt idx="8440">
                  <c:v>#N/A</c:v>
                </c:pt>
                <c:pt idx="8441">
                  <c:v>#N/A</c:v>
                </c:pt>
                <c:pt idx="8442">
                  <c:v>#N/A</c:v>
                </c:pt>
                <c:pt idx="8443">
                  <c:v>#N/A</c:v>
                </c:pt>
                <c:pt idx="8444">
                  <c:v>#N/A</c:v>
                </c:pt>
                <c:pt idx="8445">
                  <c:v>#N/A</c:v>
                </c:pt>
                <c:pt idx="8446">
                  <c:v>#N/A</c:v>
                </c:pt>
                <c:pt idx="8447">
                  <c:v>#N/A</c:v>
                </c:pt>
                <c:pt idx="8448">
                  <c:v>#N/A</c:v>
                </c:pt>
                <c:pt idx="8449">
                  <c:v>#N/A</c:v>
                </c:pt>
                <c:pt idx="8450">
                  <c:v>#N/A</c:v>
                </c:pt>
                <c:pt idx="8451">
                  <c:v>#N/A</c:v>
                </c:pt>
                <c:pt idx="8452">
                  <c:v>#N/A</c:v>
                </c:pt>
                <c:pt idx="8453">
                  <c:v>#N/A</c:v>
                </c:pt>
                <c:pt idx="8454">
                  <c:v>#N/A</c:v>
                </c:pt>
                <c:pt idx="8455">
                  <c:v>#N/A</c:v>
                </c:pt>
                <c:pt idx="8456">
                  <c:v>#N/A</c:v>
                </c:pt>
                <c:pt idx="8457">
                  <c:v>#N/A</c:v>
                </c:pt>
                <c:pt idx="8458">
                  <c:v>#N/A</c:v>
                </c:pt>
                <c:pt idx="8459">
                  <c:v>#N/A</c:v>
                </c:pt>
                <c:pt idx="8460">
                  <c:v>#N/A</c:v>
                </c:pt>
                <c:pt idx="8461">
                  <c:v>#N/A</c:v>
                </c:pt>
                <c:pt idx="8462">
                  <c:v>#N/A</c:v>
                </c:pt>
                <c:pt idx="8463">
                  <c:v>#N/A</c:v>
                </c:pt>
                <c:pt idx="8464">
                  <c:v>#N/A</c:v>
                </c:pt>
                <c:pt idx="8465">
                  <c:v>#N/A</c:v>
                </c:pt>
                <c:pt idx="8466">
                  <c:v>#N/A</c:v>
                </c:pt>
                <c:pt idx="8467">
                  <c:v>#N/A</c:v>
                </c:pt>
                <c:pt idx="8468">
                  <c:v>#N/A</c:v>
                </c:pt>
                <c:pt idx="8469">
                  <c:v>#N/A</c:v>
                </c:pt>
                <c:pt idx="8470">
                  <c:v>#N/A</c:v>
                </c:pt>
                <c:pt idx="8471">
                  <c:v>#N/A</c:v>
                </c:pt>
                <c:pt idx="8472">
                  <c:v>#N/A</c:v>
                </c:pt>
                <c:pt idx="8473">
                  <c:v>#N/A</c:v>
                </c:pt>
                <c:pt idx="8474">
                  <c:v>#N/A</c:v>
                </c:pt>
                <c:pt idx="8475">
                  <c:v>#N/A</c:v>
                </c:pt>
                <c:pt idx="8476">
                  <c:v>#N/A</c:v>
                </c:pt>
                <c:pt idx="8477">
                  <c:v>#N/A</c:v>
                </c:pt>
                <c:pt idx="8478">
                  <c:v>#N/A</c:v>
                </c:pt>
                <c:pt idx="8479">
                  <c:v>#N/A</c:v>
                </c:pt>
                <c:pt idx="8480">
                  <c:v>#N/A</c:v>
                </c:pt>
                <c:pt idx="8481">
                  <c:v>#N/A</c:v>
                </c:pt>
                <c:pt idx="8482">
                  <c:v>#N/A</c:v>
                </c:pt>
                <c:pt idx="8483">
                  <c:v>#N/A</c:v>
                </c:pt>
                <c:pt idx="8484">
                  <c:v>#N/A</c:v>
                </c:pt>
                <c:pt idx="8485">
                  <c:v>#N/A</c:v>
                </c:pt>
                <c:pt idx="8486">
                  <c:v>#N/A</c:v>
                </c:pt>
                <c:pt idx="8487">
                  <c:v>#N/A</c:v>
                </c:pt>
                <c:pt idx="8488">
                  <c:v>#N/A</c:v>
                </c:pt>
                <c:pt idx="8489">
                  <c:v>#N/A</c:v>
                </c:pt>
                <c:pt idx="8490">
                  <c:v>#N/A</c:v>
                </c:pt>
                <c:pt idx="8491">
                  <c:v>#N/A</c:v>
                </c:pt>
                <c:pt idx="8492">
                  <c:v>#N/A</c:v>
                </c:pt>
                <c:pt idx="8493">
                  <c:v>#N/A</c:v>
                </c:pt>
                <c:pt idx="8494">
                  <c:v>#N/A</c:v>
                </c:pt>
                <c:pt idx="8495">
                  <c:v>#N/A</c:v>
                </c:pt>
                <c:pt idx="8496">
                  <c:v>#N/A</c:v>
                </c:pt>
                <c:pt idx="8497">
                  <c:v>#N/A</c:v>
                </c:pt>
                <c:pt idx="8498">
                  <c:v>#N/A</c:v>
                </c:pt>
                <c:pt idx="8499">
                  <c:v>#N/A</c:v>
                </c:pt>
                <c:pt idx="8500">
                  <c:v>#N/A</c:v>
                </c:pt>
                <c:pt idx="8501">
                  <c:v>#N/A</c:v>
                </c:pt>
                <c:pt idx="8502">
                  <c:v>#N/A</c:v>
                </c:pt>
                <c:pt idx="8503">
                  <c:v>#N/A</c:v>
                </c:pt>
                <c:pt idx="8504">
                  <c:v>#N/A</c:v>
                </c:pt>
                <c:pt idx="8505">
                  <c:v>#N/A</c:v>
                </c:pt>
                <c:pt idx="8506">
                  <c:v>#N/A</c:v>
                </c:pt>
                <c:pt idx="8507">
                  <c:v>#N/A</c:v>
                </c:pt>
                <c:pt idx="8508">
                  <c:v>#N/A</c:v>
                </c:pt>
                <c:pt idx="8509">
                  <c:v>#N/A</c:v>
                </c:pt>
                <c:pt idx="8510">
                  <c:v>#N/A</c:v>
                </c:pt>
                <c:pt idx="8511">
                  <c:v>#N/A</c:v>
                </c:pt>
                <c:pt idx="8512">
                  <c:v>#N/A</c:v>
                </c:pt>
                <c:pt idx="8513">
                  <c:v>#N/A</c:v>
                </c:pt>
                <c:pt idx="8514">
                  <c:v>#N/A</c:v>
                </c:pt>
                <c:pt idx="8515">
                  <c:v>#N/A</c:v>
                </c:pt>
                <c:pt idx="8516">
                  <c:v>#N/A</c:v>
                </c:pt>
                <c:pt idx="8517">
                  <c:v>#N/A</c:v>
                </c:pt>
                <c:pt idx="8518">
                  <c:v>#N/A</c:v>
                </c:pt>
                <c:pt idx="8519">
                  <c:v>#N/A</c:v>
                </c:pt>
                <c:pt idx="8520">
                  <c:v>#N/A</c:v>
                </c:pt>
                <c:pt idx="8521">
                  <c:v>#N/A</c:v>
                </c:pt>
                <c:pt idx="8522">
                  <c:v>#N/A</c:v>
                </c:pt>
                <c:pt idx="8523">
                  <c:v>#N/A</c:v>
                </c:pt>
                <c:pt idx="8524">
                  <c:v>#N/A</c:v>
                </c:pt>
                <c:pt idx="8525">
                  <c:v>#N/A</c:v>
                </c:pt>
                <c:pt idx="8526">
                  <c:v>#N/A</c:v>
                </c:pt>
                <c:pt idx="8527">
                  <c:v>#N/A</c:v>
                </c:pt>
                <c:pt idx="8528">
                  <c:v>#N/A</c:v>
                </c:pt>
                <c:pt idx="8529">
                  <c:v>#N/A</c:v>
                </c:pt>
                <c:pt idx="8530">
                  <c:v>#N/A</c:v>
                </c:pt>
                <c:pt idx="8531">
                  <c:v>#N/A</c:v>
                </c:pt>
                <c:pt idx="8532">
                  <c:v>#N/A</c:v>
                </c:pt>
                <c:pt idx="8533">
                  <c:v>#N/A</c:v>
                </c:pt>
                <c:pt idx="8534">
                  <c:v>#N/A</c:v>
                </c:pt>
                <c:pt idx="8535">
                  <c:v>#N/A</c:v>
                </c:pt>
                <c:pt idx="8536">
                  <c:v>#N/A</c:v>
                </c:pt>
                <c:pt idx="8537">
                  <c:v>#N/A</c:v>
                </c:pt>
                <c:pt idx="8538">
                  <c:v>#N/A</c:v>
                </c:pt>
                <c:pt idx="8539">
                  <c:v>#N/A</c:v>
                </c:pt>
                <c:pt idx="8540">
                  <c:v>#N/A</c:v>
                </c:pt>
                <c:pt idx="8541">
                  <c:v>#N/A</c:v>
                </c:pt>
                <c:pt idx="8542">
                  <c:v>#N/A</c:v>
                </c:pt>
                <c:pt idx="8543">
                  <c:v>#N/A</c:v>
                </c:pt>
                <c:pt idx="8544">
                  <c:v>#N/A</c:v>
                </c:pt>
                <c:pt idx="8545">
                  <c:v>#N/A</c:v>
                </c:pt>
                <c:pt idx="8546">
                  <c:v>#N/A</c:v>
                </c:pt>
                <c:pt idx="8547">
                  <c:v>#N/A</c:v>
                </c:pt>
                <c:pt idx="8548">
                  <c:v>#N/A</c:v>
                </c:pt>
                <c:pt idx="8549">
                  <c:v>#N/A</c:v>
                </c:pt>
                <c:pt idx="8550">
                  <c:v>#N/A</c:v>
                </c:pt>
                <c:pt idx="8551">
                  <c:v>#N/A</c:v>
                </c:pt>
                <c:pt idx="8552">
                  <c:v>#N/A</c:v>
                </c:pt>
                <c:pt idx="8553">
                  <c:v>#N/A</c:v>
                </c:pt>
                <c:pt idx="8554">
                  <c:v>#N/A</c:v>
                </c:pt>
                <c:pt idx="8555">
                  <c:v>#N/A</c:v>
                </c:pt>
                <c:pt idx="8556">
                  <c:v>#N/A</c:v>
                </c:pt>
                <c:pt idx="8557">
                  <c:v>#N/A</c:v>
                </c:pt>
                <c:pt idx="8558">
                  <c:v>#N/A</c:v>
                </c:pt>
                <c:pt idx="8559">
                  <c:v>#N/A</c:v>
                </c:pt>
                <c:pt idx="8560">
                  <c:v>#N/A</c:v>
                </c:pt>
                <c:pt idx="8561">
                  <c:v>#N/A</c:v>
                </c:pt>
                <c:pt idx="8562">
                  <c:v>#N/A</c:v>
                </c:pt>
                <c:pt idx="8563">
                  <c:v>#N/A</c:v>
                </c:pt>
                <c:pt idx="8564">
                  <c:v>#N/A</c:v>
                </c:pt>
                <c:pt idx="8565">
                  <c:v>#N/A</c:v>
                </c:pt>
                <c:pt idx="8566">
                  <c:v>#N/A</c:v>
                </c:pt>
                <c:pt idx="8567">
                  <c:v>#N/A</c:v>
                </c:pt>
                <c:pt idx="8568">
                  <c:v>#N/A</c:v>
                </c:pt>
                <c:pt idx="8569">
                  <c:v>#N/A</c:v>
                </c:pt>
                <c:pt idx="8570">
                  <c:v>#N/A</c:v>
                </c:pt>
                <c:pt idx="8571">
                  <c:v>#N/A</c:v>
                </c:pt>
                <c:pt idx="8572">
                  <c:v>#N/A</c:v>
                </c:pt>
                <c:pt idx="8573">
                  <c:v>#N/A</c:v>
                </c:pt>
                <c:pt idx="8574">
                  <c:v>#N/A</c:v>
                </c:pt>
                <c:pt idx="8575">
                  <c:v>#N/A</c:v>
                </c:pt>
                <c:pt idx="8576">
                  <c:v>#N/A</c:v>
                </c:pt>
                <c:pt idx="8577">
                  <c:v>#N/A</c:v>
                </c:pt>
                <c:pt idx="8578">
                  <c:v>#N/A</c:v>
                </c:pt>
                <c:pt idx="8579">
                  <c:v>#N/A</c:v>
                </c:pt>
                <c:pt idx="8580">
                  <c:v>#N/A</c:v>
                </c:pt>
                <c:pt idx="8581">
                  <c:v>#N/A</c:v>
                </c:pt>
                <c:pt idx="8582">
                  <c:v>#N/A</c:v>
                </c:pt>
                <c:pt idx="8583">
                  <c:v>#N/A</c:v>
                </c:pt>
                <c:pt idx="8584">
                  <c:v>#N/A</c:v>
                </c:pt>
                <c:pt idx="8585">
                  <c:v>#N/A</c:v>
                </c:pt>
                <c:pt idx="8586">
                  <c:v>#N/A</c:v>
                </c:pt>
                <c:pt idx="8587">
                  <c:v>#N/A</c:v>
                </c:pt>
                <c:pt idx="8588">
                  <c:v>#N/A</c:v>
                </c:pt>
                <c:pt idx="8589">
                  <c:v>#N/A</c:v>
                </c:pt>
                <c:pt idx="8590">
                  <c:v>#N/A</c:v>
                </c:pt>
                <c:pt idx="8591">
                  <c:v>#N/A</c:v>
                </c:pt>
                <c:pt idx="8592">
                  <c:v>#N/A</c:v>
                </c:pt>
                <c:pt idx="8593">
                  <c:v>#N/A</c:v>
                </c:pt>
                <c:pt idx="8594">
                  <c:v>#N/A</c:v>
                </c:pt>
                <c:pt idx="8595">
                  <c:v>#N/A</c:v>
                </c:pt>
                <c:pt idx="8596">
                  <c:v>#N/A</c:v>
                </c:pt>
                <c:pt idx="8597">
                  <c:v>#N/A</c:v>
                </c:pt>
                <c:pt idx="8598">
                  <c:v>#N/A</c:v>
                </c:pt>
                <c:pt idx="8599">
                  <c:v>#N/A</c:v>
                </c:pt>
                <c:pt idx="8600">
                  <c:v>#N/A</c:v>
                </c:pt>
                <c:pt idx="8601">
                  <c:v>#N/A</c:v>
                </c:pt>
                <c:pt idx="8602">
                  <c:v>#N/A</c:v>
                </c:pt>
                <c:pt idx="8603">
                  <c:v>#N/A</c:v>
                </c:pt>
                <c:pt idx="8604">
                  <c:v>#N/A</c:v>
                </c:pt>
                <c:pt idx="8605">
                  <c:v>#N/A</c:v>
                </c:pt>
                <c:pt idx="8606">
                  <c:v>#N/A</c:v>
                </c:pt>
                <c:pt idx="8607">
                  <c:v>#N/A</c:v>
                </c:pt>
                <c:pt idx="8608">
                  <c:v>#N/A</c:v>
                </c:pt>
                <c:pt idx="8609">
                  <c:v>#N/A</c:v>
                </c:pt>
                <c:pt idx="8610">
                  <c:v>#N/A</c:v>
                </c:pt>
                <c:pt idx="8611">
                  <c:v>#N/A</c:v>
                </c:pt>
                <c:pt idx="8612">
                  <c:v>#N/A</c:v>
                </c:pt>
                <c:pt idx="8613">
                  <c:v>#N/A</c:v>
                </c:pt>
                <c:pt idx="8614">
                  <c:v>#N/A</c:v>
                </c:pt>
                <c:pt idx="8615">
                  <c:v>#N/A</c:v>
                </c:pt>
                <c:pt idx="8616">
                  <c:v>#N/A</c:v>
                </c:pt>
                <c:pt idx="8617">
                  <c:v>#N/A</c:v>
                </c:pt>
                <c:pt idx="8618">
                  <c:v>#N/A</c:v>
                </c:pt>
                <c:pt idx="8619">
                  <c:v>#N/A</c:v>
                </c:pt>
                <c:pt idx="8620">
                  <c:v>#N/A</c:v>
                </c:pt>
                <c:pt idx="8621">
                  <c:v>#N/A</c:v>
                </c:pt>
                <c:pt idx="8622">
                  <c:v>#N/A</c:v>
                </c:pt>
                <c:pt idx="8623">
                  <c:v>#N/A</c:v>
                </c:pt>
                <c:pt idx="8624">
                  <c:v>#N/A</c:v>
                </c:pt>
                <c:pt idx="8625">
                  <c:v>#N/A</c:v>
                </c:pt>
                <c:pt idx="8626">
                  <c:v>#N/A</c:v>
                </c:pt>
                <c:pt idx="8627">
                  <c:v>#N/A</c:v>
                </c:pt>
                <c:pt idx="8628">
                  <c:v>#N/A</c:v>
                </c:pt>
                <c:pt idx="8629">
                  <c:v>#N/A</c:v>
                </c:pt>
                <c:pt idx="8630">
                  <c:v>#N/A</c:v>
                </c:pt>
                <c:pt idx="8631">
                  <c:v>#N/A</c:v>
                </c:pt>
                <c:pt idx="8632">
                  <c:v>#N/A</c:v>
                </c:pt>
                <c:pt idx="8633">
                  <c:v>#N/A</c:v>
                </c:pt>
                <c:pt idx="8634">
                  <c:v>#N/A</c:v>
                </c:pt>
                <c:pt idx="8635">
                  <c:v>#N/A</c:v>
                </c:pt>
                <c:pt idx="8636">
                  <c:v>#N/A</c:v>
                </c:pt>
                <c:pt idx="8637">
                  <c:v>#N/A</c:v>
                </c:pt>
                <c:pt idx="8638">
                  <c:v>#N/A</c:v>
                </c:pt>
                <c:pt idx="8639">
                  <c:v>#N/A</c:v>
                </c:pt>
                <c:pt idx="8640">
                  <c:v>#N/A</c:v>
                </c:pt>
                <c:pt idx="8641">
                  <c:v>#N/A</c:v>
                </c:pt>
                <c:pt idx="8642">
                  <c:v>#N/A</c:v>
                </c:pt>
                <c:pt idx="8643">
                  <c:v>#N/A</c:v>
                </c:pt>
                <c:pt idx="8644">
                  <c:v>#N/A</c:v>
                </c:pt>
                <c:pt idx="8645">
                  <c:v>#N/A</c:v>
                </c:pt>
                <c:pt idx="8646">
                  <c:v>#N/A</c:v>
                </c:pt>
                <c:pt idx="8647">
                  <c:v>#N/A</c:v>
                </c:pt>
                <c:pt idx="8648">
                  <c:v>#N/A</c:v>
                </c:pt>
                <c:pt idx="8649">
                  <c:v>#N/A</c:v>
                </c:pt>
                <c:pt idx="8650">
                  <c:v>#N/A</c:v>
                </c:pt>
                <c:pt idx="8651">
                  <c:v>#N/A</c:v>
                </c:pt>
                <c:pt idx="8652">
                  <c:v>#N/A</c:v>
                </c:pt>
                <c:pt idx="8653">
                  <c:v>#N/A</c:v>
                </c:pt>
                <c:pt idx="8654">
                  <c:v>#N/A</c:v>
                </c:pt>
                <c:pt idx="8655">
                  <c:v>#N/A</c:v>
                </c:pt>
                <c:pt idx="8656">
                  <c:v>#N/A</c:v>
                </c:pt>
                <c:pt idx="8657">
                  <c:v>#N/A</c:v>
                </c:pt>
                <c:pt idx="8658">
                  <c:v>#N/A</c:v>
                </c:pt>
                <c:pt idx="8659">
                  <c:v>#N/A</c:v>
                </c:pt>
                <c:pt idx="8660">
                  <c:v>#N/A</c:v>
                </c:pt>
                <c:pt idx="8661">
                  <c:v>#N/A</c:v>
                </c:pt>
                <c:pt idx="8662">
                  <c:v>#N/A</c:v>
                </c:pt>
                <c:pt idx="8663">
                  <c:v>#N/A</c:v>
                </c:pt>
                <c:pt idx="8664">
                  <c:v>#N/A</c:v>
                </c:pt>
                <c:pt idx="8665">
                  <c:v>#N/A</c:v>
                </c:pt>
                <c:pt idx="8666">
                  <c:v>#N/A</c:v>
                </c:pt>
                <c:pt idx="8667">
                  <c:v>#N/A</c:v>
                </c:pt>
                <c:pt idx="8668">
                  <c:v>#N/A</c:v>
                </c:pt>
                <c:pt idx="8669">
                  <c:v>#N/A</c:v>
                </c:pt>
                <c:pt idx="8670">
                  <c:v>#N/A</c:v>
                </c:pt>
                <c:pt idx="8671">
                  <c:v>#N/A</c:v>
                </c:pt>
                <c:pt idx="8672">
                  <c:v>#N/A</c:v>
                </c:pt>
                <c:pt idx="8673">
                  <c:v>#N/A</c:v>
                </c:pt>
                <c:pt idx="8674">
                  <c:v>#N/A</c:v>
                </c:pt>
                <c:pt idx="8675">
                  <c:v>#N/A</c:v>
                </c:pt>
                <c:pt idx="8676">
                  <c:v>#N/A</c:v>
                </c:pt>
                <c:pt idx="8677">
                  <c:v>#N/A</c:v>
                </c:pt>
                <c:pt idx="8678">
                  <c:v>#N/A</c:v>
                </c:pt>
                <c:pt idx="8679">
                  <c:v>#N/A</c:v>
                </c:pt>
                <c:pt idx="8680">
                  <c:v>#N/A</c:v>
                </c:pt>
                <c:pt idx="8681">
                  <c:v>#N/A</c:v>
                </c:pt>
                <c:pt idx="8682">
                  <c:v>#N/A</c:v>
                </c:pt>
                <c:pt idx="8683">
                  <c:v>#N/A</c:v>
                </c:pt>
                <c:pt idx="8684">
                  <c:v>#N/A</c:v>
                </c:pt>
                <c:pt idx="8685">
                  <c:v>#N/A</c:v>
                </c:pt>
                <c:pt idx="8686">
                  <c:v>#N/A</c:v>
                </c:pt>
                <c:pt idx="8687">
                  <c:v>#N/A</c:v>
                </c:pt>
                <c:pt idx="8688">
                  <c:v>#N/A</c:v>
                </c:pt>
                <c:pt idx="8689">
                  <c:v>#N/A</c:v>
                </c:pt>
                <c:pt idx="8690">
                  <c:v>#N/A</c:v>
                </c:pt>
                <c:pt idx="8691">
                  <c:v>#N/A</c:v>
                </c:pt>
                <c:pt idx="8692">
                  <c:v>#N/A</c:v>
                </c:pt>
                <c:pt idx="8693">
                  <c:v>#N/A</c:v>
                </c:pt>
                <c:pt idx="8694">
                  <c:v>#N/A</c:v>
                </c:pt>
                <c:pt idx="8695">
                  <c:v>#N/A</c:v>
                </c:pt>
                <c:pt idx="8696">
                  <c:v>#N/A</c:v>
                </c:pt>
                <c:pt idx="8697">
                  <c:v>#N/A</c:v>
                </c:pt>
                <c:pt idx="8698">
                  <c:v>#N/A</c:v>
                </c:pt>
                <c:pt idx="8699">
                  <c:v>#N/A</c:v>
                </c:pt>
                <c:pt idx="8700">
                  <c:v>#N/A</c:v>
                </c:pt>
                <c:pt idx="8701">
                  <c:v>#N/A</c:v>
                </c:pt>
                <c:pt idx="8702">
                  <c:v>#N/A</c:v>
                </c:pt>
                <c:pt idx="8703">
                  <c:v>#N/A</c:v>
                </c:pt>
                <c:pt idx="8704">
                  <c:v>#N/A</c:v>
                </c:pt>
                <c:pt idx="8705">
                  <c:v>#N/A</c:v>
                </c:pt>
                <c:pt idx="8706">
                  <c:v>#N/A</c:v>
                </c:pt>
                <c:pt idx="8707">
                  <c:v>#N/A</c:v>
                </c:pt>
                <c:pt idx="8708">
                  <c:v>#N/A</c:v>
                </c:pt>
                <c:pt idx="8709">
                  <c:v>#N/A</c:v>
                </c:pt>
                <c:pt idx="8710">
                  <c:v>#N/A</c:v>
                </c:pt>
                <c:pt idx="8711">
                  <c:v>#N/A</c:v>
                </c:pt>
                <c:pt idx="8712">
                  <c:v>#N/A</c:v>
                </c:pt>
                <c:pt idx="8713">
                  <c:v>#N/A</c:v>
                </c:pt>
                <c:pt idx="8714">
                  <c:v>#N/A</c:v>
                </c:pt>
                <c:pt idx="8715">
                  <c:v>#N/A</c:v>
                </c:pt>
                <c:pt idx="8716">
                  <c:v>#N/A</c:v>
                </c:pt>
                <c:pt idx="8717">
                  <c:v>#N/A</c:v>
                </c:pt>
                <c:pt idx="8718">
                  <c:v>#N/A</c:v>
                </c:pt>
                <c:pt idx="8719">
                  <c:v>#N/A</c:v>
                </c:pt>
                <c:pt idx="8720">
                  <c:v>#N/A</c:v>
                </c:pt>
                <c:pt idx="8721">
                  <c:v>#N/A</c:v>
                </c:pt>
                <c:pt idx="8722">
                  <c:v>#N/A</c:v>
                </c:pt>
                <c:pt idx="8723">
                  <c:v>#N/A</c:v>
                </c:pt>
                <c:pt idx="8724">
                  <c:v>#N/A</c:v>
                </c:pt>
                <c:pt idx="8725">
                  <c:v>#N/A</c:v>
                </c:pt>
                <c:pt idx="8726">
                  <c:v>#N/A</c:v>
                </c:pt>
                <c:pt idx="8727">
                  <c:v>#N/A</c:v>
                </c:pt>
                <c:pt idx="8728">
                  <c:v>#N/A</c:v>
                </c:pt>
                <c:pt idx="8729">
                  <c:v>#N/A</c:v>
                </c:pt>
                <c:pt idx="8730">
                  <c:v>#N/A</c:v>
                </c:pt>
                <c:pt idx="8731">
                  <c:v>#N/A</c:v>
                </c:pt>
                <c:pt idx="8732">
                  <c:v>#N/A</c:v>
                </c:pt>
                <c:pt idx="8733">
                  <c:v>#N/A</c:v>
                </c:pt>
                <c:pt idx="8734">
                  <c:v>#N/A</c:v>
                </c:pt>
                <c:pt idx="8735">
                  <c:v>#N/A</c:v>
                </c:pt>
                <c:pt idx="8736">
                  <c:v>#N/A</c:v>
                </c:pt>
                <c:pt idx="8737">
                  <c:v>#N/A</c:v>
                </c:pt>
                <c:pt idx="8738">
                  <c:v>#N/A</c:v>
                </c:pt>
                <c:pt idx="8739">
                  <c:v>#N/A</c:v>
                </c:pt>
                <c:pt idx="8740">
                  <c:v>#N/A</c:v>
                </c:pt>
                <c:pt idx="8741">
                  <c:v>#N/A</c:v>
                </c:pt>
                <c:pt idx="8742">
                  <c:v>#N/A</c:v>
                </c:pt>
                <c:pt idx="8743">
                  <c:v>#N/A</c:v>
                </c:pt>
                <c:pt idx="8744">
                  <c:v>#N/A</c:v>
                </c:pt>
                <c:pt idx="8745">
                  <c:v>#N/A</c:v>
                </c:pt>
                <c:pt idx="8746">
                  <c:v>#N/A</c:v>
                </c:pt>
                <c:pt idx="8747">
                  <c:v>#N/A</c:v>
                </c:pt>
                <c:pt idx="8748">
                  <c:v>#N/A</c:v>
                </c:pt>
                <c:pt idx="8749">
                  <c:v>#N/A</c:v>
                </c:pt>
                <c:pt idx="8750">
                  <c:v>#N/A</c:v>
                </c:pt>
                <c:pt idx="8751">
                  <c:v>#N/A</c:v>
                </c:pt>
                <c:pt idx="8752">
                  <c:v>#N/A</c:v>
                </c:pt>
                <c:pt idx="8753">
                  <c:v>#N/A</c:v>
                </c:pt>
                <c:pt idx="8754">
                  <c:v>#N/A</c:v>
                </c:pt>
                <c:pt idx="8755">
                  <c:v>#N/A</c:v>
                </c:pt>
                <c:pt idx="8756">
                  <c:v>#N/A</c:v>
                </c:pt>
                <c:pt idx="8757">
                  <c:v>#N/A</c:v>
                </c:pt>
                <c:pt idx="8758">
                  <c:v>#N/A</c:v>
                </c:pt>
                <c:pt idx="8759">
                  <c:v>#N/A</c:v>
                </c:pt>
                <c:pt idx="8760">
                  <c:v>#N/A</c:v>
                </c:pt>
                <c:pt idx="8761">
                  <c:v>#N/A</c:v>
                </c:pt>
                <c:pt idx="8762">
                  <c:v>#N/A</c:v>
                </c:pt>
                <c:pt idx="8763">
                  <c:v>#N/A</c:v>
                </c:pt>
                <c:pt idx="8764">
                  <c:v>#N/A</c:v>
                </c:pt>
                <c:pt idx="8765">
                  <c:v>#N/A</c:v>
                </c:pt>
                <c:pt idx="8766">
                  <c:v>#N/A</c:v>
                </c:pt>
                <c:pt idx="8767">
                  <c:v>#N/A</c:v>
                </c:pt>
                <c:pt idx="8768">
                  <c:v>#N/A</c:v>
                </c:pt>
                <c:pt idx="8769">
                  <c:v>#N/A</c:v>
                </c:pt>
                <c:pt idx="8770">
                  <c:v>#N/A</c:v>
                </c:pt>
                <c:pt idx="8771">
                  <c:v>#N/A</c:v>
                </c:pt>
                <c:pt idx="8772">
                  <c:v>#N/A</c:v>
                </c:pt>
                <c:pt idx="8773">
                  <c:v>#N/A</c:v>
                </c:pt>
                <c:pt idx="8774">
                  <c:v>#N/A</c:v>
                </c:pt>
                <c:pt idx="8775">
                  <c:v>#N/A</c:v>
                </c:pt>
                <c:pt idx="8776">
                  <c:v>#N/A</c:v>
                </c:pt>
                <c:pt idx="8777">
                  <c:v>#N/A</c:v>
                </c:pt>
                <c:pt idx="8778">
                  <c:v>#N/A</c:v>
                </c:pt>
                <c:pt idx="8779">
                  <c:v>#N/A</c:v>
                </c:pt>
                <c:pt idx="8780">
                  <c:v>#N/A</c:v>
                </c:pt>
                <c:pt idx="8781">
                  <c:v>#N/A</c:v>
                </c:pt>
                <c:pt idx="8782">
                  <c:v>#N/A</c:v>
                </c:pt>
                <c:pt idx="8783">
                  <c:v>#N/A</c:v>
                </c:pt>
                <c:pt idx="8784">
                  <c:v>#N/A</c:v>
                </c:pt>
                <c:pt idx="8785">
                  <c:v>#N/A</c:v>
                </c:pt>
                <c:pt idx="8786">
                  <c:v>#N/A</c:v>
                </c:pt>
                <c:pt idx="8787">
                  <c:v>#N/A</c:v>
                </c:pt>
                <c:pt idx="8788">
                  <c:v>#N/A</c:v>
                </c:pt>
                <c:pt idx="8789">
                  <c:v>#N/A</c:v>
                </c:pt>
                <c:pt idx="8790">
                  <c:v>#N/A</c:v>
                </c:pt>
                <c:pt idx="8791">
                  <c:v>#N/A</c:v>
                </c:pt>
                <c:pt idx="8792">
                  <c:v>#N/A</c:v>
                </c:pt>
                <c:pt idx="8793">
                  <c:v>#N/A</c:v>
                </c:pt>
                <c:pt idx="8794">
                  <c:v>#N/A</c:v>
                </c:pt>
                <c:pt idx="8795">
                  <c:v>#N/A</c:v>
                </c:pt>
                <c:pt idx="8796">
                  <c:v>#N/A</c:v>
                </c:pt>
                <c:pt idx="8797">
                  <c:v>#N/A</c:v>
                </c:pt>
                <c:pt idx="8798">
                  <c:v>#N/A</c:v>
                </c:pt>
                <c:pt idx="8799">
                  <c:v>#N/A</c:v>
                </c:pt>
                <c:pt idx="8800">
                  <c:v>#N/A</c:v>
                </c:pt>
                <c:pt idx="8801">
                  <c:v>#N/A</c:v>
                </c:pt>
                <c:pt idx="8802">
                  <c:v>#N/A</c:v>
                </c:pt>
                <c:pt idx="8803">
                  <c:v>#N/A</c:v>
                </c:pt>
                <c:pt idx="8804">
                  <c:v>#N/A</c:v>
                </c:pt>
                <c:pt idx="8805">
                  <c:v>#N/A</c:v>
                </c:pt>
                <c:pt idx="8806">
                  <c:v>#N/A</c:v>
                </c:pt>
                <c:pt idx="8807">
                  <c:v>#N/A</c:v>
                </c:pt>
                <c:pt idx="8808">
                  <c:v>#N/A</c:v>
                </c:pt>
                <c:pt idx="8809">
                  <c:v>#N/A</c:v>
                </c:pt>
                <c:pt idx="8810">
                  <c:v>#N/A</c:v>
                </c:pt>
                <c:pt idx="8811">
                  <c:v>#N/A</c:v>
                </c:pt>
                <c:pt idx="8812">
                  <c:v>#N/A</c:v>
                </c:pt>
                <c:pt idx="8813">
                  <c:v>#N/A</c:v>
                </c:pt>
                <c:pt idx="8814">
                  <c:v>#N/A</c:v>
                </c:pt>
                <c:pt idx="8815">
                  <c:v>#N/A</c:v>
                </c:pt>
                <c:pt idx="8816">
                  <c:v>#N/A</c:v>
                </c:pt>
                <c:pt idx="8817">
                  <c:v>#N/A</c:v>
                </c:pt>
                <c:pt idx="8818">
                  <c:v>#N/A</c:v>
                </c:pt>
                <c:pt idx="8819">
                  <c:v>#N/A</c:v>
                </c:pt>
                <c:pt idx="8820">
                  <c:v>#N/A</c:v>
                </c:pt>
                <c:pt idx="8821">
                  <c:v>#N/A</c:v>
                </c:pt>
                <c:pt idx="8822">
                  <c:v>#N/A</c:v>
                </c:pt>
                <c:pt idx="8823">
                  <c:v>#N/A</c:v>
                </c:pt>
                <c:pt idx="8824">
                  <c:v>#N/A</c:v>
                </c:pt>
                <c:pt idx="8825">
                  <c:v>#N/A</c:v>
                </c:pt>
                <c:pt idx="8826">
                  <c:v>#N/A</c:v>
                </c:pt>
                <c:pt idx="8827">
                  <c:v>#N/A</c:v>
                </c:pt>
                <c:pt idx="8828">
                  <c:v>#N/A</c:v>
                </c:pt>
                <c:pt idx="8829">
                  <c:v>#N/A</c:v>
                </c:pt>
                <c:pt idx="8830">
                  <c:v>#N/A</c:v>
                </c:pt>
                <c:pt idx="8831">
                  <c:v>#N/A</c:v>
                </c:pt>
                <c:pt idx="8832">
                  <c:v>#N/A</c:v>
                </c:pt>
                <c:pt idx="8833">
                  <c:v>#N/A</c:v>
                </c:pt>
                <c:pt idx="8834">
                  <c:v>#N/A</c:v>
                </c:pt>
                <c:pt idx="8835">
                  <c:v>#N/A</c:v>
                </c:pt>
                <c:pt idx="8836">
                  <c:v>#N/A</c:v>
                </c:pt>
                <c:pt idx="8837">
                  <c:v>#N/A</c:v>
                </c:pt>
                <c:pt idx="8838">
                  <c:v>#N/A</c:v>
                </c:pt>
                <c:pt idx="8839">
                  <c:v>#N/A</c:v>
                </c:pt>
                <c:pt idx="8840">
                  <c:v>#N/A</c:v>
                </c:pt>
                <c:pt idx="8841">
                  <c:v>#N/A</c:v>
                </c:pt>
                <c:pt idx="8842">
                  <c:v>#N/A</c:v>
                </c:pt>
                <c:pt idx="8843">
                  <c:v>#N/A</c:v>
                </c:pt>
                <c:pt idx="8844">
                  <c:v>#N/A</c:v>
                </c:pt>
                <c:pt idx="8845">
                  <c:v>#N/A</c:v>
                </c:pt>
                <c:pt idx="8846">
                  <c:v>#N/A</c:v>
                </c:pt>
                <c:pt idx="8847">
                  <c:v>#N/A</c:v>
                </c:pt>
                <c:pt idx="8848">
                  <c:v>#N/A</c:v>
                </c:pt>
                <c:pt idx="8849">
                  <c:v>#N/A</c:v>
                </c:pt>
                <c:pt idx="8850">
                  <c:v>#N/A</c:v>
                </c:pt>
                <c:pt idx="8851">
                  <c:v>#N/A</c:v>
                </c:pt>
                <c:pt idx="8852">
                  <c:v>#N/A</c:v>
                </c:pt>
                <c:pt idx="8853">
                  <c:v>#N/A</c:v>
                </c:pt>
                <c:pt idx="8854">
                  <c:v>#N/A</c:v>
                </c:pt>
                <c:pt idx="8855">
                  <c:v>#N/A</c:v>
                </c:pt>
                <c:pt idx="8856">
                  <c:v>#N/A</c:v>
                </c:pt>
                <c:pt idx="8857">
                  <c:v>#N/A</c:v>
                </c:pt>
                <c:pt idx="8858">
                  <c:v>#N/A</c:v>
                </c:pt>
                <c:pt idx="8859">
                  <c:v>#N/A</c:v>
                </c:pt>
                <c:pt idx="8860">
                  <c:v>#N/A</c:v>
                </c:pt>
                <c:pt idx="8861">
                  <c:v>#N/A</c:v>
                </c:pt>
                <c:pt idx="8862">
                  <c:v>#N/A</c:v>
                </c:pt>
                <c:pt idx="8863">
                  <c:v>#N/A</c:v>
                </c:pt>
                <c:pt idx="8864">
                  <c:v>#N/A</c:v>
                </c:pt>
                <c:pt idx="8865">
                  <c:v>#N/A</c:v>
                </c:pt>
                <c:pt idx="8866">
                  <c:v>#N/A</c:v>
                </c:pt>
                <c:pt idx="8867">
                  <c:v>#N/A</c:v>
                </c:pt>
                <c:pt idx="8868">
                  <c:v>#N/A</c:v>
                </c:pt>
                <c:pt idx="8869">
                  <c:v>#N/A</c:v>
                </c:pt>
                <c:pt idx="8870">
                  <c:v>#N/A</c:v>
                </c:pt>
                <c:pt idx="8871">
                  <c:v>#N/A</c:v>
                </c:pt>
                <c:pt idx="8872">
                  <c:v>#N/A</c:v>
                </c:pt>
                <c:pt idx="8873">
                  <c:v>#N/A</c:v>
                </c:pt>
                <c:pt idx="8874">
                  <c:v>#N/A</c:v>
                </c:pt>
                <c:pt idx="8875">
                  <c:v>#N/A</c:v>
                </c:pt>
                <c:pt idx="8876">
                  <c:v>#N/A</c:v>
                </c:pt>
                <c:pt idx="8877">
                  <c:v>#N/A</c:v>
                </c:pt>
                <c:pt idx="8878">
                  <c:v>#N/A</c:v>
                </c:pt>
                <c:pt idx="8879">
                  <c:v>#N/A</c:v>
                </c:pt>
                <c:pt idx="8880">
                  <c:v>#N/A</c:v>
                </c:pt>
                <c:pt idx="8881">
                  <c:v>#N/A</c:v>
                </c:pt>
                <c:pt idx="8882">
                  <c:v>#N/A</c:v>
                </c:pt>
                <c:pt idx="8883">
                  <c:v>#N/A</c:v>
                </c:pt>
                <c:pt idx="8884">
                  <c:v>#N/A</c:v>
                </c:pt>
                <c:pt idx="8885">
                  <c:v>#N/A</c:v>
                </c:pt>
                <c:pt idx="8886">
                  <c:v>#N/A</c:v>
                </c:pt>
                <c:pt idx="8887">
                  <c:v>#N/A</c:v>
                </c:pt>
                <c:pt idx="8888">
                  <c:v>#N/A</c:v>
                </c:pt>
                <c:pt idx="8889">
                  <c:v>#N/A</c:v>
                </c:pt>
                <c:pt idx="8890">
                  <c:v>#N/A</c:v>
                </c:pt>
                <c:pt idx="8891">
                  <c:v>#N/A</c:v>
                </c:pt>
                <c:pt idx="8892">
                  <c:v>#N/A</c:v>
                </c:pt>
                <c:pt idx="8893">
                  <c:v>#N/A</c:v>
                </c:pt>
                <c:pt idx="8894">
                  <c:v>#N/A</c:v>
                </c:pt>
                <c:pt idx="8895">
                  <c:v>#N/A</c:v>
                </c:pt>
                <c:pt idx="8896">
                  <c:v>#N/A</c:v>
                </c:pt>
                <c:pt idx="8897">
                  <c:v>#N/A</c:v>
                </c:pt>
                <c:pt idx="8898">
                  <c:v>#N/A</c:v>
                </c:pt>
                <c:pt idx="8899">
                  <c:v>#N/A</c:v>
                </c:pt>
                <c:pt idx="8900">
                  <c:v>#N/A</c:v>
                </c:pt>
                <c:pt idx="8901">
                  <c:v>#N/A</c:v>
                </c:pt>
                <c:pt idx="8902">
                  <c:v>#N/A</c:v>
                </c:pt>
                <c:pt idx="8903">
                  <c:v>#N/A</c:v>
                </c:pt>
                <c:pt idx="8904">
                  <c:v>#N/A</c:v>
                </c:pt>
                <c:pt idx="8905">
                  <c:v>#N/A</c:v>
                </c:pt>
                <c:pt idx="8906">
                  <c:v>#N/A</c:v>
                </c:pt>
                <c:pt idx="8907">
                  <c:v>#N/A</c:v>
                </c:pt>
                <c:pt idx="8908">
                  <c:v>#N/A</c:v>
                </c:pt>
                <c:pt idx="8909">
                  <c:v>#N/A</c:v>
                </c:pt>
                <c:pt idx="8910">
                  <c:v>#N/A</c:v>
                </c:pt>
                <c:pt idx="8911">
                  <c:v>#N/A</c:v>
                </c:pt>
                <c:pt idx="8912">
                  <c:v>#N/A</c:v>
                </c:pt>
                <c:pt idx="8913">
                  <c:v>#N/A</c:v>
                </c:pt>
                <c:pt idx="8914">
                  <c:v>#N/A</c:v>
                </c:pt>
                <c:pt idx="8915">
                  <c:v>#N/A</c:v>
                </c:pt>
                <c:pt idx="8916">
                  <c:v>#N/A</c:v>
                </c:pt>
                <c:pt idx="8917">
                  <c:v>#N/A</c:v>
                </c:pt>
                <c:pt idx="8918">
                  <c:v>#N/A</c:v>
                </c:pt>
                <c:pt idx="8919">
                  <c:v>#N/A</c:v>
                </c:pt>
                <c:pt idx="8920">
                  <c:v>#N/A</c:v>
                </c:pt>
                <c:pt idx="8921">
                  <c:v>#N/A</c:v>
                </c:pt>
                <c:pt idx="8922">
                  <c:v>#N/A</c:v>
                </c:pt>
                <c:pt idx="8923">
                  <c:v>#N/A</c:v>
                </c:pt>
                <c:pt idx="8924">
                  <c:v>#N/A</c:v>
                </c:pt>
                <c:pt idx="8925">
                  <c:v>#N/A</c:v>
                </c:pt>
                <c:pt idx="8926">
                  <c:v>#N/A</c:v>
                </c:pt>
                <c:pt idx="8927">
                  <c:v>#N/A</c:v>
                </c:pt>
                <c:pt idx="8928">
                  <c:v>#N/A</c:v>
                </c:pt>
                <c:pt idx="8929">
                  <c:v>#N/A</c:v>
                </c:pt>
                <c:pt idx="8930">
                  <c:v>#N/A</c:v>
                </c:pt>
                <c:pt idx="8931">
                  <c:v>#N/A</c:v>
                </c:pt>
                <c:pt idx="8932">
                  <c:v>#N/A</c:v>
                </c:pt>
                <c:pt idx="8933">
                  <c:v>#N/A</c:v>
                </c:pt>
                <c:pt idx="8934">
                  <c:v>#N/A</c:v>
                </c:pt>
                <c:pt idx="8935">
                  <c:v>#N/A</c:v>
                </c:pt>
                <c:pt idx="8936">
                  <c:v>#N/A</c:v>
                </c:pt>
                <c:pt idx="8937">
                  <c:v>#N/A</c:v>
                </c:pt>
                <c:pt idx="8938">
                  <c:v>#N/A</c:v>
                </c:pt>
                <c:pt idx="8939">
                  <c:v>#N/A</c:v>
                </c:pt>
                <c:pt idx="8940">
                  <c:v>#N/A</c:v>
                </c:pt>
                <c:pt idx="8941">
                  <c:v>#N/A</c:v>
                </c:pt>
                <c:pt idx="8942">
                  <c:v>#N/A</c:v>
                </c:pt>
                <c:pt idx="8943">
                  <c:v>#N/A</c:v>
                </c:pt>
                <c:pt idx="8944">
                  <c:v>#N/A</c:v>
                </c:pt>
                <c:pt idx="8945">
                  <c:v>#N/A</c:v>
                </c:pt>
                <c:pt idx="8946">
                  <c:v>#N/A</c:v>
                </c:pt>
                <c:pt idx="8947">
                  <c:v>#N/A</c:v>
                </c:pt>
                <c:pt idx="8948">
                  <c:v>#N/A</c:v>
                </c:pt>
                <c:pt idx="8949">
                  <c:v>#N/A</c:v>
                </c:pt>
                <c:pt idx="8950">
                  <c:v>#N/A</c:v>
                </c:pt>
                <c:pt idx="8951">
                  <c:v>#N/A</c:v>
                </c:pt>
                <c:pt idx="8952">
                  <c:v>#N/A</c:v>
                </c:pt>
                <c:pt idx="8953">
                  <c:v>#N/A</c:v>
                </c:pt>
                <c:pt idx="8954">
                  <c:v>#N/A</c:v>
                </c:pt>
                <c:pt idx="8955">
                  <c:v>#N/A</c:v>
                </c:pt>
                <c:pt idx="8956">
                  <c:v>#N/A</c:v>
                </c:pt>
                <c:pt idx="8957">
                  <c:v>#N/A</c:v>
                </c:pt>
                <c:pt idx="8958">
                  <c:v>#N/A</c:v>
                </c:pt>
                <c:pt idx="8959">
                  <c:v>#N/A</c:v>
                </c:pt>
                <c:pt idx="8960">
                  <c:v>#N/A</c:v>
                </c:pt>
                <c:pt idx="8961">
                  <c:v>#N/A</c:v>
                </c:pt>
                <c:pt idx="8962">
                  <c:v>#N/A</c:v>
                </c:pt>
                <c:pt idx="8963">
                  <c:v>#N/A</c:v>
                </c:pt>
                <c:pt idx="8964">
                  <c:v>#N/A</c:v>
                </c:pt>
                <c:pt idx="8965">
                  <c:v>#N/A</c:v>
                </c:pt>
                <c:pt idx="8966">
                  <c:v>#N/A</c:v>
                </c:pt>
                <c:pt idx="8967">
                  <c:v>#N/A</c:v>
                </c:pt>
                <c:pt idx="8968">
                  <c:v>#N/A</c:v>
                </c:pt>
                <c:pt idx="8969">
                  <c:v>#N/A</c:v>
                </c:pt>
                <c:pt idx="8970">
                  <c:v>#N/A</c:v>
                </c:pt>
                <c:pt idx="8971">
                  <c:v>#N/A</c:v>
                </c:pt>
                <c:pt idx="8972">
                  <c:v>#N/A</c:v>
                </c:pt>
                <c:pt idx="8973">
                  <c:v>#N/A</c:v>
                </c:pt>
                <c:pt idx="8974">
                  <c:v>#N/A</c:v>
                </c:pt>
                <c:pt idx="8975">
                  <c:v>#N/A</c:v>
                </c:pt>
                <c:pt idx="8976">
                  <c:v>#N/A</c:v>
                </c:pt>
                <c:pt idx="8977">
                  <c:v>#N/A</c:v>
                </c:pt>
                <c:pt idx="8978">
                  <c:v>#N/A</c:v>
                </c:pt>
                <c:pt idx="8979">
                  <c:v>#N/A</c:v>
                </c:pt>
                <c:pt idx="8980">
                  <c:v>#N/A</c:v>
                </c:pt>
                <c:pt idx="8981">
                  <c:v>#N/A</c:v>
                </c:pt>
                <c:pt idx="8982">
                  <c:v>#N/A</c:v>
                </c:pt>
                <c:pt idx="8983">
                  <c:v>#N/A</c:v>
                </c:pt>
                <c:pt idx="8984">
                  <c:v>#N/A</c:v>
                </c:pt>
                <c:pt idx="8985">
                  <c:v>#N/A</c:v>
                </c:pt>
                <c:pt idx="8986">
                  <c:v>#N/A</c:v>
                </c:pt>
                <c:pt idx="8987">
                  <c:v>#N/A</c:v>
                </c:pt>
                <c:pt idx="8988">
                  <c:v>#N/A</c:v>
                </c:pt>
                <c:pt idx="8989">
                  <c:v>#N/A</c:v>
                </c:pt>
                <c:pt idx="8990">
                  <c:v>#N/A</c:v>
                </c:pt>
                <c:pt idx="8991">
                  <c:v>#N/A</c:v>
                </c:pt>
                <c:pt idx="8992">
                  <c:v>#N/A</c:v>
                </c:pt>
                <c:pt idx="8993">
                  <c:v>#N/A</c:v>
                </c:pt>
                <c:pt idx="8994">
                  <c:v>#N/A</c:v>
                </c:pt>
                <c:pt idx="8995">
                  <c:v>#N/A</c:v>
                </c:pt>
                <c:pt idx="8996">
                  <c:v>#N/A</c:v>
                </c:pt>
                <c:pt idx="8997">
                  <c:v>#N/A</c:v>
                </c:pt>
                <c:pt idx="8998">
                  <c:v>#N/A</c:v>
                </c:pt>
                <c:pt idx="8999">
                  <c:v>#N/A</c:v>
                </c:pt>
                <c:pt idx="9000">
                  <c:v>#N/A</c:v>
                </c:pt>
                <c:pt idx="9001">
                  <c:v>#N/A</c:v>
                </c:pt>
                <c:pt idx="9002">
                  <c:v>#N/A</c:v>
                </c:pt>
                <c:pt idx="9003">
                  <c:v>#N/A</c:v>
                </c:pt>
                <c:pt idx="9004">
                  <c:v>#N/A</c:v>
                </c:pt>
                <c:pt idx="9005">
                  <c:v>#N/A</c:v>
                </c:pt>
                <c:pt idx="9006">
                  <c:v>#N/A</c:v>
                </c:pt>
                <c:pt idx="9007">
                  <c:v>#N/A</c:v>
                </c:pt>
                <c:pt idx="9008">
                  <c:v>#N/A</c:v>
                </c:pt>
                <c:pt idx="9009">
                  <c:v>#N/A</c:v>
                </c:pt>
                <c:pt idx="9010">
                  <c:v>#N/A</c:v>
                </c:pt>
                <c:pt idx="9011">
                  <c:v>#N/A</c:v>
                </c:pt>
                <c:pt idx="9012">
                  <c:v>#N/A</c:v>
                </c:pt>
                <c:pt idx="9013">
                  <c:v>#N/A</c:v>
                </c:pt>
                <c:pt idx="9014">
                  <c:v>#N/A</c:v>
                </c:pt>
                <c:pt idx="9015">
                  <c:v>#N/A</c:v>
                </c:pt>
                <c:pt idx="9016">
                  <c:v>#N/A</c:v>
                </c:pt>
                <c:pt idx="9017">
                  <c:v>#N/A</c:v>
                </c:pt>
                <c:pt idx="9018">
                  <c:v>#N/A</c:v>
                </c:pt>
                <c:pt idx="9019">
                  <c:v>#N/A</c:v>
                </c:pt>
                <c:pt idx="9020">
                  <c:v>#N/A</c:v>
                </c:pt>
                <c:pt idx="9021">
                  <c:v>#N/A</c:v>
                </c:pt>
                <c:pt idx="9022">
                  <c:v>#N/A</c:v>
                </c:pt>
                <c:pt idx="9023">
                  <c:v>#N/A</c:v>
                </c:pt>
                <c:pt idx="9024">
                  <c:v>#N/A</c:v>
                </c:pt>
                <c:pt idx="9025">
                  <c:v>#N/A</c:v>
                </c:pt>
                <c:pt idx="9026">
                  <c:v>#N/A</c:v>
                </c:pt>
                <c:pt idx="9027">
                  <c:v>#N/A</c:v>
                </c:pt>
                <c:pt idx="9028">
                  <c:v>#N/A</c:v>
                </c:pt>
                <c:pt idx="9029">
                  <c:v>#N/A</c:v>
                </c:pt>
                <c:pt idx="9030">
                  <c:v>#N/A</c:v>
                </c:pt>
                <c:pt idx="9031">
                  <c:v>#N/A</c:v>
                </c:pt>
                <c:pt idx="9032">
                  <c:v>#N/A</c:v>
                </c:pt>
                <c:pt idx="9033">
                  <c:v>#N/A</c:v>
                </c:pt>
                <c:pt idx="9034">
                  <c:v>#N/A</c:v>
                </c:pt>
                <c:pt idx="9035">
                  <c:v>#N/A</c:v>
                </c:pt>
                <c:pt idx="9036">
                  <c:v>#N/A</c:v>
                </c:pt>
                <c:pt idx="9037">
                  <c:v>#N/A</c:v>
                </c:pt>
                <c:pt idx="9038">
                  <c:v>#N/A</c:v>
                </c:pt>
                <c:pt idx="9039">
                  <c:v>#N/A</c:v>
                </c:pt>
                <c:pt idx="9040">
                  <c:v>#N/A</c:v>
                </c:pt>
                <c:pt idx="9041">
                  <c:v>#N/A</c:v>
                </c:pt>
                <c:pt idx="9042">
                  <c:v>#N/A</c:v>
                </c:pt>
                <c:pt idx="9043">
                  <c:v>#N/A</c:v>
                </c:pt>
                <c:pt idx="9044">
                  <c:v>#N/A</c:v>
                </c:pt>
                <c:pt idx="9045">
                  <c:v>#N/A</c:v>
                </c:pt>
                <c:pt idx="9046">
                  <c:v>#N/A</c:v>
                </c:pt>
                <c:pt idx="9047">
                  <c:v>#N/A</c:v>
                </c:pt>
                <c:pt idx="9048">
                  <c:v>#N/A</c:v>
                </c:pt>
                <c:pt idx="9049">
                  <c:v>#N/A</c:v>
                </c:pt>
                <c:pt idx="9050">
                  <c:v>#N/A</c:v>
                </c:pt>
                <c:pt idx="9051">
                  <c:v>#N/A</c:v>
                </c:pt>
                <c:pt idx="9052">
                  <c:v>#N/A</c:v>
                </c:pt>
                <c:pt idx="9053">
                  <c:v>#N/A</c:v>
                </c:pt>
                <c:pt idx="9054">
                  <c:v>#N/A</c:v>
                </c:pt>
                <c:pt idx="9055">
                  <c:v>#N/A</c:v>
                </c:pt>
                <c:pt idx="9056">
                  <c:v>#N/A</c:v>
                </c:pt>
                <c:pt idx="9057">
                  <c:v>#N/A</c:v>
                </c:pt>
                <c:pt idx="9058">
                  <c:v>#N/A</c:v>
                </c:pt>
                <c:pt idx="9059">
                  <c:v>#N/A</c:v>
                </c:pt>
                <c:pt idx="9060">
                  <c:v>#N/A</c:v>
                </c:pt>
                <c:pt idx="9061">
                  <c:v>#N/A</c:v>
                </c:pt>
                <c:pt idx="9062">
                  <c:v>#N/A</c:v>
                </c:pt>
                <c:pt idx="9063">
                  <c:v>#N/A</c:v>
                </c:pt>
                <c:pt idx="9064">
                  <c:v>#N/A</c:v>
                </c:pt>
                <c:pt idx="9065">
                  <c:v>#N/A</c:v>
                </c:pt>
                <c:pt idx="9066">
                  <c:v>#N/A</c:v>
                </c:pt>
                <c:pt idx="9067">
                  <c:v>#N/A</c:v>
                </c:pt>
                <c:pt idx="9068">
                  <c:v>#N/A</c:v>
                </c:pt>
                <c:pt idx="9069">
                  <c:v>#N/A</c:v>
                </c:pt>
                <c:pt idx="9070">
                  <c:v>#N/A</c:v>
                </c:pt>
                <c:pt idx="9071">
                  <c:v>#N/A</c:v>
                </c:pt>
                <c:pt idx="9072">
                  <c:v>#N/A</c:v>
                </c:pt>
                <c:pt idx="9073">
                  <c:v>#N/A</c:v>
                </c:pt>
                <c:pt idx="9074">
                  <c:v>#N/A</c:v>
                </c:pt>
                <c:pt idx="9075">
                  <c:v>#N/A</c:v>
                </c:pt>
                <c:pt idx="9076">
                  <c:v>#N/A</c:v>
                </c:pt>
                <c:pt idx="9077">
                  <c:v>#N/A</c:v>
                </c:pt>
                <c:pt idx="9078">
                  <c:v>#N/A</c:v>
                </c:pt>
                <c:pt idx="9079">
                  <c:v>#N/A</c:v>
                </c:pt>
                <c:pt idx="9080">
                  <c:v>#N/A</c:v>
                </c:pt>
                <c:pt idx="9081">
                  <c:v>#N/A</c:v>
                </c:pt>
                <c:pt idx="9082">
                  <c:v>#N/A</c:v>
                </c:pt>
                <c:pt idx="9083">
                  <c:v>#N/A</c:v>
                </c:pt>
                <c:pt idx="9084">
                  <c:v>#N/A</c:v>
                </c:pt>
                <c:pt idx="9085">
                  <c:v>#N/A</c:v>
                </c:pt>
                <c:pt idx="9086">
                  <c:v>#N/A</c:v>
                </c:pt>
                <c:pt idx="9087">
                  <c:v>#N/A</c:v>
                </c:pt>
                <c:pt idx="9088">
                  <c:v>#N/A</c:v>
                </c:pt>
                <c:pt idx="9089">
                  <c:v>#N/A</c:v>
                </c:pt>
                <c:pt idx="9090">
                  <c:v>#N/A</c:v>
                </c:pt>
                <c:pt idx="9091">
                  <c:v>#N/A</c:v>
                </c:pt>
                <c:pt idx="9092">
                  <c:v>#N/A</c:v>
                </c:pt>
                <c:pt idx="9093">
                  <c:v>#N/A</c:v>
                </c:pt>
                <c:pt idx="9094">
                  <c:v>#N/A</c:v>
                </c:pt>
                <c:pt idx="9095">
                  <c:v>#N/A</c:v>
                </c:pt>
                <c:pt idx="9096">
                  <c:v>#N/A</c:v>
                </c:pt>
                <c:pt idx="9097">
                  <c:v>#N/A</c:v>
                </c:pt>
                <c:pt idx="9098">
                  <c:v>#N/A</c:v>
                </c:pt>
                <c:pt idx="9099">
                  <c:v>#N/A</c:v>
                </c:pt>
                <c:pt idx="9100">
                  <c:v>#N/A</c:v>
                </c:pt>
                <c:pt idx="9101">
                  <c:v>#N/A</c:v>
                </c:pt>
                <c:pt idx="9102">
                  <c:v>#N/A</c:v>
                </c:pt>
                <c:pt idx="9103">
                  <c:v>#N/A</c:v>
                </c:pt>
                <c:pt idx="9104">
                  <c:v>#N/A</c:v>
                </c:pt>
                <c:pt idx="9105">
                  <c:v>#N/A</c:v>
                </c:pt>
                <c:pt idx="9106">
                  <c:v>#N/A</c:v>
                </c:pt>
                <c:pt idx="9107">
                  <c:v>#N/A</c:v>
                </c:pt>
                <c:pt idx="9108">
                  <c:v>#N/A</c:v>
                </c:pt>
                <c:pt idx="9109">
                  <c:v>#N/A</c:v>
                </c:pt>
                <c:pt idx="9110">
                  <c:v>#N/A</c:v>
                </c:pt>
                <c:pt idx="9111">
                  <c:v>#N/A</c:v>
                </c:pt>
                <c:pt idx="9112">
                  <c:v>#N/A</c:v>
                </c:pt>
                <c:pt idx="9113">
                  <c:v>#N/A</c:v>
                </c:pt>
                <c:pt idx="9114">
                  <c:v>#N/A</c:v>
                </c:pt>
                <c:pt idx="9115">
                  <c:v>#N/A</c:v>
                </c:pt>
                <c:pt idx="9116">
                  <c:v>#N/A</c:v>
                </c:pt>
                <c:pt idx="9117">
                  <c:v>#N/A</c:v>
                </c:pt>
                <c:pt idx="9118">
                  <c:v>#N/A</c:v>
                </c:pt>
                <c:pt idx="9119">
                  <c:v>#N/A</c:v>
                </c:pt>
                <c:pt idx="9120">
                  <c:v>#N/A</c:v>
                </c:pt>
                <c:pt idx="9121">
                  <c:v>#N/A</c:v>
                </c:pt>
                <c:pt idx="9122">
                  <c:v>#N/A</c:v>
                </c:pt>
                <c:pt idx="9123">
                  <c:v>#N/A</c:v>
                </c:pt>
                <c:pt idx="9124">
                  <c:v>#N/A</c:v>
                </c:pt>
                <c:pt idx="9125">
                  <c:v>#N/A</c:v>
                </c:pt>
                <c:pt idx="9126">
                  <c:v>#N/A</c:v>
                </c:pt>
                <c:pt idx="9127">
                  <c:v>#N/A</c:v>
                </c:pt>
                <c:pt idx="9128">
                  <c:v>#N/A</c:v>
                </c:pt>
                <c:pt idx="9129">
                  <c:v>#N/A</c:v>
                </c:pt>
                <c:pt idx="9130">
                  <c:v>#N/A</c:v>
                </c:pt>
                <c:pt idx="9131">
                  <c:v>#N/A</c:v>
                </c:pt>
                <c:pt idx="9132">
                  <c:v>#N/A</c:v>
                </c:pt>
                <c:pt idx="9133">
                  <c:v>#N/A</c:v>
                </c:pt>
                <c:pt idx="9134">
                  <c:v>#N/A</c:v>
                </c:pt>
                <c:pt idx="9135">
                  <c:v>#N/A</c:v>
                </c:pt>
                <c:pt idx="9136">
                  <c:v>#N/A</c:v>
                </c:pt>
                <c:pt idx="9137">
                  <c:v>#N/A</c:v>
                </c:pt>
                <c:pt idx="9138">
                  <c:v>#N/A</c:v>
                </c:pt>
                <c:pt idx="9139">
                  <c:v>#N/A</c:v>
                </c:pt>
                <c:pt idx="9140">
                  <c:v>#N/A</c:v>
                </c:pt>
                <c:pt idx="9141">
                  <c:v>#N/A</c:v>
                </c:pt>
                <c:pt idx="9142">
                  <c:v>#N/A</c:v>
                </c:pt>
                <c:pt idx="9143">
                  <c:v>#N/A</c:v>
                </c:pt>
                <c:pt idx="9144">
                  <c:v>#N/A</c:v>
                </c:pt>
                <c:pt idx="9145">
                  <c:v>#N/A</c:v>
                </c:pt>
                <c:pt idx="9146">
                  <c:v>#N/A</c:v>
                </c:pt>
                <c:pt idx="9147">
                  <c:v>#N/A</c:v>
                </c:pt>
                <c:pt idx="9148">
                  <c:v>#N/A</c:v>
                </c:pt>
                <c:pt idx="9149">
                  <c:v>#N/A</c:v>
                </c:pt>
                <c:pt idx="9150">
                  <c:v>#N/A</c:v>
                </c:pt>
                <c:pt idx="9151">
                  <c:v>#N/A</c:v>
                </c:pt>
                <c:pt idx="9152">
                  <c:v>#N/A</c:v>
                </c:pt>
                <c:pt idx="9153">
                  <c:v>#N/A</c:v>
                </c:pt>
                <c:pt idx="9154">
                  <c:v>#N/A</c:v>
                </c:pt>
                <c:pt idx="9155">
                  <c:v>#N/A</c:v>
                </c:pt>
                <c:pt idx="9156">
                  <c:v>#N/A</c:v>
                </c:pt>
                <c:pt idx="9157">
                  <c:v>#N/A</c:v>
                </c:pt>
                <c:pt idx="9158">
                  <c:v>#N/A</c:v>
                </c:pt>
                <c:pt idx="9159">
                  <c:v>#N/A</c:v>
                </c:pt>
                <c:pt idx="9160">
                  <c:v>#N/A</c:v>
                </c:pt>
                <c:pt idx="9161">
                  <c:v>#N/A</c:v>
                </c:pt>
                <c:pt idx="9162">
                  <c:v>#N/A</c:v>
                </c:pt>
                <c:pt idx="9163">
                  <c:v>#N/A</c:v>
                </c:pt>
                <c:pt idx="9164">
                  <c:v>#N/A</c:v>
                </c:pt>
                <c:pt idx="9165">
                  <c:v>#N/A</c:v>
                </c:pt>
                <c:pt idx="9166">
                  <c:v>#N/A</c:v>
                </c:pt>
                <c:pt idx="9167">
                  <c:v>#N/A</c:v>
                </c:pt>
                <c:pt idx="9168">
                  <c:v>#N/A</c:v>
                </c:pt>
                <c:pt idx="9169">
                  <c:v>#N/A</c:v>
                </c:pt>
                <c:pt idx="9170">
                  <c:v>#N/A</c:v>
                </c:pt>
                <c:pt idx="9171">
                  <c:v>#N/A</c:v>
                </c:pt>
                <c:pt idx="9172">
                  <c:v>#N/A</c:v>
                </c:pt>
                <c:pt idx="9173">
                  <c:v>#N/A</c:v>
                </c:pt>
                <c:pt idx="9174">
                  <c:v>#N/A</c:v>
                </c:pt>
                <c:pt idx="9175">
                  <c:v>#N/A</c:v>
                </c:pt>
                <c:pt idx="9176">
                  <c:v>#N/A</c:v>
                </c:pt>
                <c:pt idx="9177">
                  <c:v>#N/A</c:v>
                </c:pt>
                <c:pt idx="9178">
                  <c:v>#N/A</c:v>
                </c:pt>
                <c:pt idx="9179">
                  <c:v>#N/A</c:v>
                </c:pt>
                <c:pt idx="9180">
                  <c:v>#N/A</c:v>
                </c:pt>
                <c:pt idx="9181">
                  <c:v>#N/A</c:v>
                </c:pt>
                <c:pt idx="9182">
                  <c:v>#N/A</c:v>
                </c:pt>
                <c:pt idx="9183">
                  <c:v>#N/A</c:v>
                </c:pt>
                <c:pt idx="9184">
                  <c:v>#N/A</c:v>
                </c:pt>
                <c:pt idx="9185">
                  <c:v>#N/A</c:v>
                </c:pt>
                <c:pt idx="9186">
                  <c:v>#N/A</c:v>
                </c:pt>
                <c:pt idx="9187">
                  <c:v>#N/A</c:v>
                </c:pt>
                <c:pt idx="9188">
                  <c:v>#N/A</c:v>
                </c:pt>
                <c:pt idx="9189">
                  <c:v>#N/A</c:v>
                </c:pt>
                <c:pt idx="9190">
                  <c:v>#N/A</c:v>
                </c:pt>
                <c:pt idx="9191">
                  <c:v>#N/A</c:v>
                </c:pt>
                <c:pt idx="9192">
                  <c:v>#N/A</c:v>
                </c:pt>
                <c:pt idx="9193">
                  <c:v>#N/A</c:v>
                </c:pt>
                <c:pt idx="9194">
                  <c:v>#N/A</c:v>
                </c:pt>
                <c:pt idx="9195">
                  <c:v>#N/A</c:v>
                </c:pt>
                <c:pt idx="9196">
                  <c:v>#N/A</c:v>
                </c:pt>
                <c:pt idx="9197">
                  <c:v>#N/A</c:v>
                </c:pt>
                <c:pt idx="9198">
                  <c:v>#N/A</c:v>
                </c:pt>
                <c:pt idx="9199">
                  <c:v>#N/A</c:v>
                </c:pt>
                <c:pt idx="9200">
                  <c:v>#N/A</c:v>
                </c:pt>
                <c:pt idx="9201">
                  <c:v>#N/A</c:v>
                </c:pt>
                <c:pt idx="9202">
                  <c:v>#N/A</c:v>
                </c:pt>
                <c:pt idx="9203">
                  <c:v>#N/A</c:v>
                </c:pt>
                <c:pt idx="9204">
                  <c:v>#N/A</c:v>
                </c:pt>
                <c:pt idx="9205">
                  <c:v>#N/A</c:v>
                </c:pt>
                <c:pt idx="9206">
                  <c:v>#N/A</c:v>
                </c:pt>
                <c:pt idx="9207">
                  <c:v>#N/A</c:v>
                </c:pt>
                <c:pt idx="9208">
                  <c:v>#N/A</c:v>
                </c:pt>
                <c:pt idx="9209">
                  <c:v>#N/A</c:v>
                </c:pt>
                <c:pt idx="9210">
                  <c:v>#N/A</c:v>
                </c:pt>
                <c:pt idx="9211">
                  <c:v>#N/A</c:v>
                </c:pt>
                <c:pt idx="9212">
                  <c:v>#N/A</c:v>
                </c:pt>
                <c:pt idx="9213">
                  <c:v>#N/A</c:v>
                </c:pt>
                <c:pt idx="9214">
                  <c:v>#N/A</c:v>
                </c:pt>
                <c:pt idx="9215">
                  <c:v>#N/A</c:v>
                </c:pt>
                <c:pt idx="9216">
                  <c:v>#N/A</c:v>
                </c:pt>
                <c:pt idx="9217">
                  <c:v>#N/A</c:v>
                </c:pt>
                <c:pt idx="9218">
                  <c:v>#N/A</c:v>
                </c:pt>
                <c:pt idx="9219">
                  <c:v>#N/A</c:v>
                </c:pt>
                <c:pt idx="9220">
                  <c:v>#N/A</c:v>
                </c:pt>
                <c:pt idx="9221">
                  <c:v>#N/A</c:v>
                </c:pt>
                <c:pt idx="9222">
                  <c:v>#N/A</c:v>
                </c:pt>
                <c:pt idx="9223">
                  <c:v>#N/A</c:v>
                </c:pt>
                <c:pt idx="9224">
                  <c:v>#N/A</c:v>
                </c:pt>
                <c:pt idx="9225">
                  <c:v>#N/A</c:v>
                </c:pt>
                <c:pt idx="9226">
                  <c:v>#N/A</c:v>
                </c:pt>
                <c:pt idx="9227">
                  <c:v>#N/A</c:v>
                </c:pt>
                <c:pt idx="9228">
                  <c:v>#N/A</c:v>
                </c:pt>
                <c:pt idx="9229">
                  <c:v>#N/A</c:v>
                </c:pt>
                <c:pt idx="9230">
                  <c:v>#N/A</c:v>
                </c:pt>
                <c:pt idx="9231">
                  <c:v>#N/A</c:v>
                </c:pt>
                <c:pt idx="9232">
                  <c:v>#N/A</c:v>
                </c:pt>
                <c:pt idx="9233">
                  <c:v>#N/A</c:v>
                </c:pt>
                <c:pt idx="9234">
                  <c:v>#N/A</c:v>
                </c:pt>
                <c:pt idx="9235">
                  <c:v>#N/A</c:v>
                </c:pt>
                <c:pt idx="9236">
                  <c:v>#N/A</c:v>
                </c:pt>
                <c:pt idx="9237">
                  <c:v>#N/A</c:v>
                </c:pt>
                <c:pt idx="9238">
                  <c:v>#N/A</c:v>
                </c:pt>
                <c:pt idx="9239">
                  <c:v>#N/A</c:v>
                </c:pt>
                <c:pt idx="9240">
                  <c:v>#N/A</c:v>
                </c:pt>
                <c:pt idx="9241">
                  <c:v>#N/A</c:v>
                </c:pt>
                <c:pt idx="9242">
                  <c:v>#N/A</c:v>
                </c:pt>
                <c:pt idx="9243">
                  <c:v>#N/A</c:v>
                </c:pt>
                <c:pt idx="9244">
                  <c:v>#N/A</c:v>
                </c:pt>
                <c:pt idx="9245">
                  <c:v>#N/A</c:v>
                </c:pt>
                <c:pt idx="9246">
                  <c:v>#N/A</c:v>
                </c:pt>
                <c:pt idx="9247">
                  <c:v>#N/A</c:v>
                </c:pt>
                <c:pt idx="9248">
                  <c:v>#N/A</c:v>
                </c:pt>
                <c:pt idx="9249">
                  <c:v>#N/A</c:v>
                </c:pt>
                <c:pt idx="9250">
                  <c:v>#N/A</c:v>
                </c:pt>
                <c:pt idx="9251">
                  <c:v>#N/A</c:v>
                </c:pt>
                <c:pt idx="9252">
                  <c:v>#N/A</c:v>
                </c:pt>
                <c:pt idx="9253">
                  <c:v>#N/A</c:v>
                </c:pt>
                <c:pt idx="9254">
                  <c:v>#N/A</c:v>
                </c:pt>
                <c:pt idx="9255">
                  <c:v>#N/A</c:v>
                </c:pt>
                <c:pt idx="9256">
                  <c:v>#N/A</c:v>
                </c:pt>
                <c:pt idx="9257">
                  <c:v>#N/A</c:v>
                </c:pt>
                <c:pt idx="9258">
                  <c:v>#N/A</c:v>
                </c:pt>
                <c:pt idx="9259">
                  <c:v>#N/A</c:v>
                </c:pt>
                <c:pt idx="9260">
                  <c:v>#N/A</c:v>
                </c:pt>
                <c:pt idx="9261">
                  <c:v>#N/A</c:v>
                </c:pt>
                <c:pt idx="9262">
                  <c:v>#N/A</c:v>
                </c:pt>
                <c:pt idx="9263">
                  <c:v>#N/A</c:v>
                </c:pt>
                <c:pt idx="9264">
                  <c:v>#N/A</c:v>
                </c:pt>
                <c:pt idx="9265">
                  <c:v>#N/A</c:v>
                </c:pt>
                <c:pt idx="9266">
                  <c:v>#N/A</c:v>
                </c:pt>
                <c:pt idx="9267">
                  <c:v>#N/A</c:v>
                </c:pt>
                <c:pt idx="9268">
                  <c:v>#N/A</c:v>
                </c:pt>
                <c:pt idx="9269">
                  <c:v>#N/A</c:v>
                </c:pt>
                <c:pt idx="9270">
                  <c:v>#N/A</c:v>
                </c:pt>
                <c:pt idx="9271">
                  <c:v>#N/A</c:v>
                </c:pt>
                <c:pt idx="9272">
                  <c:v>#N/A</c:v>
                </c:pt>
                <c:pt idx="9273">
                  <c:v>#N/A</c:v>
                </c:pt>
                <c:pt idx="9274">
                  <c:v>#N/A</c:v>
                </c:pt>
                <c:pt idx="9275">
                  <c:v>#N/A</c:v>
                </c:pt>
                <c:pt idx="9276">
                  <c:v>#N/A</c:v>
                </c:pt>
                <c:pt idx="9277">
                  <c:v>#N/A</c:v>
                </c:pt>
                <c:pt idx="9278">
                  <c:v>#N/A</c:v>
                </c:pt>
                <c:pt idx="9279">
                  <c:v>#N/A</c:v>
                </c:pt>
                <c:pt idx="9280">
                  <c:v>#N/A</c:v>
                </c:pt>
                <c:pt idx="9281">
                  <c:v>#N/A</c:v>
                </c:pt>
                <c:pt idx="9282">
                  <c:v>#N/A</c:v>
                </c:pt>
                <c:pt idx="9283">
                  <c:v>#N/A</c:v>
                </c:pt>
                <c:pt idx="9284">
                  <c:v>#N/A</c:v>
                </c:pt>
                <c:pt idx="9285">
                  <c:v>#N/A</c:v>
                </c:pt>
                <c:pt idx="9286">
                  <c:v>#N/A</c:v>
                </c:pt>
                <c:pt idx="9287">
                  <c:v>#N/A</c:v>
                </c:pt>
                <c:pt idx="9288">
                  <c:v>#N/A</c:v>
                </c:pt>
                <c:pt idx="9289">
                  <c:v>#N/A</c:v>
                </c:pt>
                <c:pt idx="9290">
                  <c:v>#N/A</c:v>
                </c:pt>
                <c:pt idx="9291">
                  <c:v>#N/A</c:v>
                </c:pt>
                <c:pt idx="9292">
                  <c:v>#N/A</c:v>
                </c:pt>
                <c:pt idx="9293">
                  <c:v>#N/A</c:v>
                </c:pt>
                <c:pt idx="9294">
                  <c:v>#N/A</c:v>
                </c:pt>
                <c:pt idx="9295">
                  <c:v>#N/A</c:v>
                </c:pt>
                <c:pt idx="9296">
                  <c:v>#N/A</c:v>
                </c:pt>
                <c:pt idx="9297">
                  <c:v>#N/A</c:v>
                </c:pt>
                <c:pt idx="9298">
                  <c:v>#N/A</c:v>
                </c:pt>
                <c:pt idx="9299">
                  <c:v>#N/A</c:v>
                </c:pt>
                <c:pt idx="9300">
                  <c:v>#N/A</c:v>
                </c:pt>
                <c:pt idx="9301">
                  <c:v>#N/A</c:v>
                </c:pt>
                <c:pt idx="9302">
                  <c:v>#N/A</c:v>
                </c:pt>
                <c:pt idx="9303">
                  <c:v>#N/A</c:v>
                </c:pt>
                <c:pt idx="9304">
                  <c:v>#N/A</c:v>
                </c:pt>
                <c:pt idx="9305">
                  <c:v>#N/A</c:v>
                </c:pt>
                <c:pt idx="9306">
                  <c:v>#N/A</c:v>
                </c:pt>
                <c:pt idx="9307">
                  <c:v>#N/A</c:v>
                </c:pt>
                <c:pt idx="9308">
                  <c:v>#N/A</c:v>
                </c:pt>
                <c:pt idx="9309">
                  <c:v>#N/A</c:v>
                </c:pt>
                <c:pt idx="9310">
                  <c:v>#N/A</c:v>
                </c:pt>
                <c:pt idx="9311">
                  <c:v>#N/A</c:v>
                </c:pt>
                <c:pt idx="9312">
                  <c:v>#N/A</c:v>
                </c:pt>
                <c:pt idx="9313">
                  <c:v>#N/A</c:v>
                </c:pt>
                <c:pt idx="9314">
                  <c:v>#N/A</c:v>
                </c:pt>
                <c:pt idx="9315">
                  <c:v>#N/A</c:v>
                </c:pt>
                <c:pt idx="9316">
                  <c:v>#N/A</c:v>
                </c:pt>
                <c:pt idx="9317">
                  <c:v>#N/A</c:v>
                </c:pt>
                <c:pt idx="9318">
                  <c:v>#N/A</c:v>
                </c:pt>
                <c:pt idx="9319">
                  <c:v>#N/A</c:v>
                </c:pt>
                <c:pt idx="9320">
                  <c:v>#N/A</c:v>
                </c:pt>
                <c:pt idx="9321">
                  <c:v>#N/A</c:v>
                </c:pt>
                <c:pt idx="9322">
                  <c:v>#N/A</c:v>
                </c:pt>
                <c:pt idx="9323">
                  <c:v>#N/A</c:v>
                </c:pt>
                <c:pt idx="9324">
                  <c:v>#N/A</c:v>
                </c:pt>
                <c:pt idx="9325">
                  <c:v>#N/A</c:v>
                </c:pt>
                <c:pt idx="9326">
                  <c:v>#N/A</c:v>
                </c:pt>
                <c:pt idx="9327">
                  <c:v>#N/A</c:v>
                </c:pt>
                <c:pt idx="9328">
                  <c:v>#N/A</c:v>
                </c:pt>
                <c:pt idx="9329">
                  <c:v>#N/A</c:v>
                </c:pt>
                <c:pt idx="9330">
                  <c:v>#N/A</c:v>
                </c:pt>
                <c:pt idx="9331">
                  <c:v>#N/A</c:v>
                </c:pt>
                <c:pt idx="9332">
                  <c:v>#N/A</c:v>
                </c:pt>
                <c:pt idx="9333">
                  <c:v>#N/A</c:v>
                </c:pt>
                <c:pt idx="9334">
                  <c:v>#N/A</c:v>
                </c:pt>
                <c:pt idx="9335">
                  <c:v>#N/A</c:v>
                </c:pt>
                <c:pt idx="9336">
                  <c:v>#N/A</c:v>
                </c:pt>
                <c:pt idx="9337">
                  <c:v>#N/A</c:v>
                </c:pt>
                <c:pt idx="9338">
                  <c:v>#N/A</c:v>
                </c:pt>
                <c:pt idx="9339">
                  <c:v>#N/A</c:v>
                </c:pt>
                <c:pt idx="9340">
                  <c:v>#N/A</c:v>
                </c:pt>
                <c:pt idx="9341">
                  <c:v>#N/A</c:v>
                </c:pt>
                <c:pt idx="9342">
                  <c:v>#N/A</c:v>
                </c:pt>
                <c:pt idx="9343">
                  <c:v>#N/A</c:v>
                </c:pt>
                <c:pt idx="9344">
                  <c:v>#N/A</c:v>
                </c:pt>
                <c:pt idx="9345">
                  <c:v>#N/A</c:v>
                </c:pt>
                <c:pt idx="9346">
                  <c:v>#N/A</c:v>
                </c:pt>
                <c:pt idx="9347">
                  <c:v>#N/A</c:v>
                </c:pt>
                <c:pt idx="9348">
                  <c:v>#N/A</c:v>
                </c:pt>
                <c:pt idx="9349">
                  <c:v>#N/A</c:v>
                </c:pt>
                <c:pt idx="9350">
                  <c:v>#N/A</c:v>
                </c:pt>
                <c:pt idx="9351">
                  <c:v>#N/A</c:v>
                </c:pt>
                <c:pt idx="9352">
                  <c:v>#N/A</c:v>
                </c:pt>
                <c:pt idx="9353">
                  <c:v>#N/A</c:v>
                </c:pt>
                <c:pt idx="9354">
                  <c:v>#N/A</c:v>
                </c:pt>
                <c:pt idx="9355">
                  <c:v>#N/A</c:v>
                </c:pt>
                <c:pt idx="9356">
                  <c:v>#N/A</c:v>
                </c:pt>
                <c:pt idx="9357">
                  <c:v>#N/A</c:v>
                </c:pt>
                <c:pt idx="9358">
                  <c:v>#N/A</c:v>
                </c:pt>
                <c:pt idx="9359">
                  <c:v>#N/A</c:v>
                </c:pt>
                <c:pt idx="9360">
                  <c:v>#N/A</c:v>
                </c:pt>
                <c:pt idx="9361">
                  <c:v>#N/A</c:v>
                </c:pt>
                <c:pt idx="9362">
                  <c:v>#N/A</c:v>
                </c:pt>
                <c:pt idx="9363">
                  <c:v>#N/A</c:v>
                </c:pt>
                <c:pt idx="9364">
                  <c:v>#N/A</c:v>
                </c:pt>
                <c:pt idx="9365">
                  <c:v>#N/A</c:v>
                </c:pt>
                <c:pt idx="9366">
                  <c:v>#N/A</c:v>
                </c:pt>
                <c:pt idx="9367">
                  <c:v>#N/A</c:v>
                </c:pt>
                <c:pt idx="9368">
                  <c:v>#N/A</c:v>
                </c:pt>
                <c:pt idx="9369">
                  <c:v>#N/A</c:v>
                </c:pt>
                <c:pt idx="9370">
                  <c:v>#N/A</c:v>
                </c:pt>
                <c:pt idx="9371">
                  <c:v>#N/A</c:v>
                </c:pt>
                <c:pt idx="9372">
                  <c:v>#N/A</c:v>
                </c:pt>
                <c:pt idx="9373">
                  <c:v>#N/A</c:v>
                </c:pt>
                <c:pt idx="9374">
                  <c:v>#N/A</c:v>
                </c:pt>
                <c:pt idx="9375">
                  <c:v>#N/A</c:v>
                </c:pt>
                <c:pt idx="9376">
                  <c:v>#N/A</c:v>
                </c:pt>
                <c:pt idx="9377">
                  <c:v>#N/A</c:v>
                </c:pt>
                <c:pt idx="9378">
                  <c:v>#N/A</c:v>
                </c:pt>
                <c:pt idx="9379">
                  <c:v>#N/A</c:v>
                </c:pt>
                <c:pt idx="9380">
                  <c:v>#N/A</c:v>
                </c:pt>
                <c:pt idx="9381">
                  <c:v>#N/A</c:v>
                </c:pt>
                <c:pt idx="9382">
                  <c:v>#N/A</c:v>
                </c:pt>
                <c:pt idx="9383">
                  <c:v>#N/A</c:v>
                </c:pt>
                <c:pt idx="9384">
                  <c:v>#N/A</c:v>
                </c:pt>
                <c:pt idx="9385">
                  <c:v>#N/A</c:v>
                </c:pt>
                <c:pt idx="9386">
                  <c:v>#N/A</c:v>
                </c:pt>
                <c:pt idx="9387">
                  <c:v>#N/A</c:v>
                </c:pt>
                <c:pt idx="9388">
                  <c:v>#N/A</c:v>
                </c:pt>
                <c:pt idx="9389">
                  <c:v>#N/A</c:v>
                </c:pt>
                <c:pt idx="9390">
                  <c:v>#N/A</c:v>
                </c:pt>
                <c:pt idx="9391">
                  <c:v>#N/A</c:v>
                </c:pt>
                <c:pt idx="9392">
                  <c:v>#N/A</c:v>
                </c:pt>
                <c:pt idx="9393">
                  <c:v>#N/A</c:v>
                </c:pt>
                <c:pt idx="9394">
                  <c:v>#N/A</c:v>
                </c:pt>
                <c:pt idx="9395">
                  <c:v>#N/A</c:v>
                </c:pt>
                <c:pt idx="9396">
                  <c:v>#N/A</c:v>
                </c:pt>
                <c:pt idx="9397">
                  <c:v>#N/A</c:v>
                </c:pt>
                <c:pt idx="9398">
                  <c:v>#N/A</c:v>
                </c:pt>
                <c:pt idx="9399">
                  <c:v>#N/A</c:v>
                </c:pt>
                <c:pt idx="9400">
                  <c:v>#N/A</c:v>
                </c:pt>
                <c:pt idx="9401">
                  <c:v>#N/A</c:v>
                </c:pt>
                <c:pt idx="9402">
                  <c:v>#N/A</c:v>
                </c:pt>
                <c:pt idx="9403">
                  <c:v>#N/A</c:v>
                </c:pt>
                <c:pt idx="9404">
                  <c:v>#N/A</c:v>
                </c:pt>
                <c:pt idx="9405">
                  <c:v>#N/A</c:v>
                </c:pt>
                <c:pt idx="9406">
                  <c:v>#N/A</c:v>
                </c:pt>
                <c:pt idx="9407">
                  <c:v>#N/A</c:v>
                </c:pt>
                <c:pt idx="9408">
                  <c:v>#N/A</c:v>
                </c:pt>
                <c:pt idx="9409">
                  <c:v>#N/A</c:v>
                </c:pt>
                <c:pt idx="9410">
                  <c:v>#N/A</c:v>
                </c:pt>
                <c:pt idx="9411">
                  <c:v>#N/A</c:v>
                </c:pt>
                <c:pt idx="9412">
                  <c:v>#N/A</c:v>
                </c:pt>
                <c:pt idx="9413">
                  <c:v>#N/A</c:v>
                </c:pt>
                <c:pt idx="9414">
                  <c:v>#N/A</c:v>
                </c:pt>
                <c:pt idx="9415">
                  <c:v>#N/A</c:v>
                </c:pt>
                <c:pt idx="9416">
                  <c:v>#N/A</c:v>
                </c:pt>
                <c:pt idx="9417">
                  <c:v>#N/A</c:v>
                </c:pt>
                <c:pt idx="9418">
                  <c:v>#N/A</c:v>
                </c:pt>
                <c:pt idx="9419">
                  <c:v>#N/A</c:v>
                </c:pt>
                <c:pt idx="9420">
                  <c:v>#N/A</c:v>
                </c:pt>
                <c:pt idx="9421">
                  <c:v>#N/A</c:v>
                </c:pt>
                <c:pt idx="9422">
                  <c:v>#N/A</c:v>
                </c:pt>
                <c:pt idx="9423">
                  <c:v>#N/A</c:v>
                </c:pt>
                <c:pt idx="9424">
                  <c:v>#N/A</c:v>
                </c:pt>
                <c:pt idx="9425">
                  <c:v>#N/A</c:v>
                </c:pt>
                <c:pt idx="9426">
                  <c:v>#N/A</c:v>
                </c:pt>
                <c:pt idx="9427">
                  <c:v>#N/A</c:v>
                </c:pt>
                <c:pt idx="9428">
                  <c:v>#N/A</c:v>
                </c:pt>
                <c:pt idx="9429">
                  <c:v>#N/A</c:v>
                </c:pt>
                <c:pt idx="9430">
                  <c:v>#N/A</c:v>
                </c:pt>
                <c:pt idx="9431">
                  <c:v>#N/A</c:v>
                </c:pt>
                <c:pt idx="9432">
                  <c:v>#N/A</c:v>
                </c:pt>
                <c:pt idx="9433">
                  <c:v>#N/A</c:v>
                </c:pt>
                <c:pt idx="9434">
                  <c:v>#N/A</c:v>
                </c:pt>
                <c:pt idx="9435">
                  <c:v>#N/A</c:v>
                </c:pt>
                <c:pt idx="9436">
                  <c:v>#N/A</c:v>
                </c:pt>
                <c:pt idx="9437">
                  <c:v>#N/A</c:v>
                </c:pt>
                <c:pt idx="9438">
                  <c:v>#N/A</c:v>
                </c:pt>
                <c:pt idx="9439">
                  <c:v>#N/A</c:v>
                </c:pt>
                <c:pt idx="9440">
                  <c:v>#N/A</c:v>
                </c:pt>
                <c:pt idx="9441">
                  <c:v>#N/A</c:v>
                </c:pt>
                <c:pt idx="9442">
                  <c:v>#N/A</c:v>
                </c:pt>
                <c:pt idx="9443">
                  <c:v>#N/A</c:v>
                </c:pt>
                <c:pt idx="9444">
                  <c:v>#N/A</c:v>
                </c:pt>
                <c:pt idx="9445">
                  <c:v>#N/A</c:v>
                </c:pt>
                <c:pt idx="9446">
                  <c:v>#N/A</c:v>
                </c:pt>
                <c:pt idx="9447">
                  <c:v>#N/A</c:v>
                </c:pt>
                <c:pt idx="9448">
                  <c:v>#N/A</c:v>
                </c:pt>
                <c:pt idx="9449">
                  <c:v>#N/A</c:v>
                </c:pt>
                <c:pt idx="9450">
                  <c:v>#N/A</c:v>
                </c:pt>
                <c:pt idx="9451">
                  <c:v>#N/A</c:v>
                </c:pt>
                <c:pt idx="9452">
                  <c:v>#N/A</c:v>
                </c:pt>
                <c:pt idx="9453">
                  <c:v>#N/A</c:v>
                </c:pt>
                <c:pt idx="9454">
                  <c:v>#N/A</c:v>
                </c:pt>
                <c:pt idx="9455">
                  <c:v>#N/A</c:v>
                </c:pt>
                <c:pt idx="9456">
                  <c:v>#N/A</c:v>
                </c:pt>
                <c:pt idx="9457">
                  <c:v>#N/A</c:v>
                </c:pt>
                <c:pt idx="9458">
                  <c:v>#N/A</c:v>
                </c:pt>
                <c:pt idx="9459">
                  <c:v>#N/A</c:v>
                </c:pt>
                <c:pt idx="9460">
                  <c:v>#N/A</c:v>
                </c:pt>
                <c:pt idx="9461">
                  <c:v>#N/A</c:v>
                </c:pt>
                <c:pt idx="9462">
                  <c:v>#N/A</c:v>
                </c:pt>
                <c:pt idx="9463">
                  <c:v>#N/A</c:v>
                </c:pt>
                <c:pt idx="9464">
                  <c:v>#N/A</c:v>
                </c:pt>
                <c:pt idx="9465">
                  <c:v>#N/A</c:v>
                </c:pt>
                <c:pt idx="9466">
                  <c:v>#N/A</c:v>
                </c:pt>
                <c:pt idx="9467">
                  <c:v>#N/A</c:v>
                </c:pt>
                <c:pt idx="9468">
                  <c:v>#N/A</c:v>
                </c:pt>
                <c:pt idx="9469">
                  <c:v>#N/A</c:v>
                </c:pt>
                <c:pt idx="9470">
                  <c:v>#N/A</c:v>
                </c:pt>
                <c:pt idx="9471">
                  <c:v>#N/A</c:v>
                </c:pt>
                <c:pt idx="9472">
                  <c:v>#N/A</c:v>
                </c:pt>
                <c:pt idx="9473">
                  <c:v>#N/A</c:v>
                </c:pt>
                <c:pt idx="9474">
                  <c:v>#N/A</c:v>
                </c:pt>
                <c:pt idx="9475">
                  <c:v>#N/A</c:v>
                </c:pt>
                <c:pt idx="9476">
                  <c:v>#N/A</c:v>
                </c:pt>
                <c:pt idx="9477">
                  <c:v>#N/A</c:v>
                </c:pt>
                <c:pt idx="9478">
                  <c:v>#N/A</c:v>
                </c:pt>
                <c:pt idx="9479">
                  <c:v>#N/A</c:v>
                </c:pt>
                <c:pt idx="9480">
                  <c:v>#N/A</c:v>
                </c:pt>
                <c:pt idx="9481">
                  <c:v>#N/A</c:v>
                </c:pt>
                <c:pt idx="9482">
                  <c:v>#N/A</c:v>
                </c:pt>
                <c:pt idx="9483">
                  <c:v>#N/A</c:v>
                </c:pt>
                <c:pt idx="9484">
                  <c:v>#N/A</c:v>
                </c:pt>
                <c:pt idx="9485">
                  <c:v>#N/A</c:v>
                </c:pt>
                <c:pt idx="9486">
                  <c:v>#N/A</c:v>
                </c:pt>
                <c:pt idx="9487">
                  <c:v>#N/A</c:v>
                </c:pt>
                <c:pt idx="9488">
                  <c:v>#N/A</c:v>
                </c:pt>
                <c:pt idx="9489">
                  <c:v>#N/A</c:v>
                </c:pt>
                <c:pt idx="9490">
                  <c:v>#N/A</c:v>
                </c:pt>
                <c:pt idx="9491">
                  <c:v>#N/A</c:v>
                </c:pt>
                <c:pt idx="9492">
                  <c:v>#N/A</c:v>
                </c:pt>
                <c:pt idx="9493">
                  <c:v>#N/A</c:v>
                </c:pt>
                <c:pt idx="9494">
                  <c:v>#N/A</c:v>
                </c:pt>
                <c:pt idx="9495">
                  <c:v>#N/A</c:v>
                </c:pt>
                <c:pt idx="9496">
                  <c:v>#N/A</c:v>
                </c:pt>
                <c:pt idx="9497">
                  <c:v>#N/A</c:v>
                </c:pt>
                <c:pt idx="9498">
                  <c:v>#N/A</c:v>
                </c:pt>
                <c:pt idx="9499">
                  <c:v>#N/A</c:v>
                </c:pt>
                <c:pt idx="9500">
                  <c:v>#N/A</c:v>
                </c:pt>
                <c:pt idx="9501">
                  <c:v>#N/A</c:v>
                </c:pt>
                <c:pt idx="9502">
                  <c:v>#N/A</c:v>
                </c:pt>
                <c:pt idx="9503">
                  <c:v>#N/A</c:v>
                </c:pt>
                <c:pt idx="9504">
                  <c:v>#N/A</c:v>
                </c:pt>
                <c:pt idx="9505">
                  <c:v>#N/A</c:v>
                </c:pt>
                <c:pt idx="9506">
                  <c:v>#N/A</c:v>
                </c:pt>
                <c:pt idx="9507">
                  <c:v>#N/A</c:v>
                </c:pt>
                <c:pt idx="9508">
                  <c:v>#N/A</c:v>
                </c:pt>
                <c:pt idx="9509">
                  <c:v>#N/A</c:v>
                </c:pt>
                <c:pt idx="9510">
                  <c:v>#N/A</c:v>
                </c:pt>
                <c:pt idx="9511">
                  <c:v>#N/A</c:v>
                </c:pt>
                <c:pt idx="9512">
                  <c:v>#N/A</c:v>
                </c:pt>
                <c:pt idx="9513">
                  <c:v>#N/A</c:v>
                </c:pt>
                <c:pt idx="9514">
                  <c:v>#N/A</c:v>
                </c:pt>
                <c:pt idx="9515">
                  <c:v>#N/A</c:v>
                </c:pt>
                <c:pt idx="9516">
                  <c:v>#N/A</c:v>
                </c:pt>
                <c:pt idx="9517">
                  <c:v>#N/A</c:v>
                </c:pt>
                <c:pt idx="9518">
                  <c:v>#N/A</c:v>
                </c:pt>
                <c:pt idx="9519">
                  <c:v>#N/A</c:v>
                </c:pt>
                <c:pt idx="9520">
                  <c:v>#N/A</c:v>
                </c:pt>
                <c:pt idx="9521">
                  <c:v>#N/A</c:v>
                </c:pt>
                <c:pt idx="9522">
                  <c:v>#N/A</c:v>
                </c:pt>
                <c:pt idx="9523">
                  <c:v>#N/A</c:v>
                </c:pt>
                <c:pt idx="9524">
                  <c:v>#N/A</c:v>
                </c:pt>
                <c:pt idx="9525">
                  <c:v>#N/A</c:v>
                </c:pt>
                <c:pt idx="9526">
                  <c:v>#N/A</c:v>
                </c:pt>
                <c:pt idx="9527">
                  <c:v>#N/A</c:v>
                </c:pt>
                <c:pt idx="9528">
                  <c:v>#N/A</c:v>
                </c:pt>
                <c:pt idx="9529">
                  <c:v>#N/A</c:v>
                </c:pt>
                <c:pt idx="9530">
                  <c:v>#N/A</c:v>
                </c:pt>
                <c:pt idx="9531">
                  <c:v>#N/A</c:v>
                </c:pt>
                <c:pt idx="9532">
                  <c:v>#N/A</c:v>
                </c:pt>
                <c:pt idx="9533">
                  <c:v>#N/A</c:v>
                </c:pt>
                <c:pt idx="9534">
                  <c:v>#N/A</c:v>
                </c:pt>
                <c:pt idx="9535">
                  <c:v>#N/A</c:v>
                </c:pt>
                <c:pt idx="9536">
                  <c:v>#N/A</c:v>
                </c:pt>
                <c:pt idx="9537">
                  <c:v>#N/A</c:v>
                </c:pt>
                <c:pt idx="9538">
                  <c:v>#N/A</c:v>
                </c:pt>
                <c:pt idx="9539">
                  <c:v>#N/A</c:v>
                </c:pt>
                <c:pt idx="9540">
                  <c:v>#N/A</c:v>
                </c:pt>
                <c:pt idx="9541">
                  <c:v>#N/A</c:v>
                </c:pt>
                <c:pt idx="9542">
                  <c:v>#N/A</c:v>
                </c:pt>
                <c:pt idx="9543">
                  <c:v>#N/A</c:v>
                </c:pt>
                <c:pt idx="9544">
                  <c:v>#N/A</c:v>
                </c:pt>
                <c:pt idx="9545">
                  <c:v>#N/A</c:v>
                </c:pt>
                <c:pt idx="9546">
                  <c:v>#N/A</c:v>
                </c:pt>
                <c:pt idx="9547">
                  <c:v>#N/A</c:v>
                </c:pt>
                <c:pt idx="9548">
                  <c:v>#N/A</c:v>
                </c:pt>
                <c:pt idx="9549">
                  <c:v>#N/A</c:v>
                </c:pt>
                <c:pt idx="9550">
                  <c:v>#N/A</c:v>
                </c:pt>
                <c:pt idx="9551">
                  <c:v>#N/A</c:v>
                </c:pt>
                <c:pt idx="9552">
                  <c:v>#N/A</c:v>
                </c:pt>
                <c:pt idx="9553">
                  <c:v>#N/A</c:v>
                </c:pt>
                <c:pt idx="9554">
                  <c:v>#N/A</c:v>
                </c:pt>
                <c:pt idx="9555">
                  <c:v>#N/A</c:v>
                </c:pt>
                <c:pt idx="9556">
                  <c:v>#N/A</c:v>
                </c:pt>
                <c:pt idx="9557">
                  <c:v>#N/A</c:v>
                </c:pt>
                <c:pt idx="9558">
                  <c:v>#N/A</c:v>
                </c:pt>
                <c:pt idx="9559">
                  <c:v>#N/A</c:v>
                </c:pt>
                <c:pt idx="9560">
                  <c:v>#N/A</c:v>
                </c:pt>
                <c:pt idx="9561">
                  <c:v>#N/A</c:v>
                </c:pt>
                <c:pt idx="9562">
                  <c:v>#N/A</c:v>
                </c:pt>
                <c:pt idx="9563">
                  <c:v>#N/A</c:v>
                </c:pt>
                <c:pt idx="9564">
                  <c:v>#N/A</c:v>
                </c:pt>
                <c:pt idx="9565">
                  <c:v>#N/A</c:v>
                </c:pt>
                <c:pt idx="9566">
                  <c:v>#N/A</c:v>
                </c:pt>
                <c:pt idx="9567">
                  <c:v>#N/A</c:v>
                </c:pt>
                <c:pt idx="9568">
                  <c:v>#N/A</c:v>
                </c:pt>
                <c:pt idx="9569">
                  <c:v>#N/A</c:v>
                </c:pt>
                <c:pt idx="9570">
                  <c:v>#N/A</c:v>
                </c:pt>
                <c:pt idx="9571">
                  <c:v>#N/A</c:v>
                </c:pt>
                <c:pt idx="9572">
                  <c:v>#N/A</c:v>
                </c:pt>
                <c:pt idx="9573">
                  <c:v>#N/A</c:v>
                </c:pt>
                <c:pt idx="9574">
                  <c:v>#N/A</c:v>
                </c:pt>
                <c:pt idx="9575">
                  <c:v>#N/A</c:v>
                </c:pt>
                <c:pt idx="9576">
                  <c:v>#N/A</c:v>
                </c:pt>
                <c:pt idx="9577">
                  <c:v>#N/A</c:v>
                </c:pt>
                <c:pt idx="9578">
                  <c:v>#N/A</c:v>
                </c:pt>
                <c:pt idx="9579">
                  <c:v>#N/A</c:v>
                </c:pt>
                <c:pt idx="9580">
                  <c:v>#N/A</c:v>
                </c:pt>
                <c:pt idx="9581">
                  <c:v>#N/A</c:v>
                </c:pt>
                <c:pt idx="9582">
                  <c:v>#N/A</c:v>
                </c:pt>
                <c:pt idx="9583">
                  <c:v>#N/A</c:v>
                </c:pt>
                <c:pt idx="9584">
                  <c:v>#N/A</c:v>
                </c:pt>
                <c:pt idx="9585">
                  <c:v>#N/A</c:v>
                </c:pt>
                <c:pt idx="9586">
                  <c:v>#N/A</c:v>
                </c:pt>
                <c:pt idx="9587">
                  <c:v>#N/A</c:v>
                </c:pt>
                <c:pt idx="9588">
                  <c:v>#N/A</c:v>
                </c:pt>
                <c:pt idx="9589">
                  <c:v>#N/A</c:v>
                </c:pt>
                <c:pt idx="9590">
                  <c:v>#N/A</c:v>
                </c:pt>
                <c:pt idx="9591">
                  <c:v>#N/A</c:v>
                </c:pt>
                <c:pt idx="9592">
                  <c:v>#N/A</c:v>
                </c:pt>
                <c:pt idx="9593">
                  <c:v>#N/A</c:v>
                </c:pt>
                <c:pt idx="9594">
                  <c:v>#N/A</c:v>
                </c:pt>
                <c:pt idx="9595">
                  <c:v>#N/A</c:v>
                </c:pt>
                <c:pt idx="9596">
                  <c:v>#N/A</c:v>
                </c:pt>
                <c:pt idx="9597">
                  <c:v>#N/A</c:v>
                </c:pt>
                <c:pt idx="9598">
                  <c:v>#N/A</c:v>
                </c:pt>
                <c:pt idx="9599">
                  <c:v>#N/A</c:v>
                </c:pt>
                <c:pt idx="9600">
                  <c:v>#N/A</c:v>
                </c:pt>
                <c:pt idx="9601">
                  <c:v>#N/A</c:v>
                </c:pt>
                <c:pt idx="9602">
                  <c:v>#N/A</c:v>
                </c:pt>
                <c:pt idx="9603">
                  <c:v>#N/A</c:v>
                </c:pt>
                <c:pt idx="9604">
                  <c:v>#N/A</c:v>
                </c:pt>
                <c:pt idx="9605">
                  <c:v>#N/A</c:v>
                </c:pt>
                <c:pt idx="9606">
                  <c:v>#N/A</c:v>
                </c:pt>
                <c:pt idx="9607">
                  <c:v>#N/A</c:v>
                </c:pt>
                <c:pt idx="9608">
                  <c:v>#N/A</c:v>
                </c:pt>
                <c:pt idx="9609">
                  <c:v>#N/A</c:v>
                </c:pt>
                <c:pt idx="9610">
                  <c:v>#N/A</c:v>
                </c:pt>
                <c:pt idx="9611">
                  <c:v>#N/A</c:v>
                </c:pt>
                <c:pt idx="9612">
                  <c:v>#N/A</c:v>
                </c:pt>
                <c:pt idx="9613">
                  <c:v>#N/A</c:v>
                </c:pt>
                <c:pt idx="9614">
                  <c:v>#N/A</c:v>
                </c:pt>
                <c:pt idx="9615">
                  <c:v>#N/A</c:v>
                </c:pt>
                <c:pt idx="9616">
                  <c:v>#N/A</c:v>
                </c:pt>
                <c:pt idx="9617">
                  <c:v>#N/A</c:v>
                </c:pt>
                <c:pt idx="9618">
                  <c:v>#N/A</c:v>
                </c:pt>
                <c:pt idx="9619">
                  <c:v>#N/A</c:v>
                </c:pt>
                <c:pt idx="9620">
                  <c:v>#N/A</c:v>
                </c:pt>
                <c:pt idx="9621">
                  <c:v>#N/A</c:v>
                </c:pt>
                <c:pt idx="9622">
                  <c:v>#N/A</c:v>
                </c:pt>
                <c:pt idx="9623">
                  <c:v>#N/A</c:v>
                </c:pt>
                <c:pt idx="9624">
                  <c:v>#N/A</c:v>
                </c:pt>
                <c:pt idx="9625">
                  <c:v>#N/A</c:v>
                </c:pt>
                <c:pt idx="9626">
                  <c:v>#N/A</c:v>
                </c:pt>
                <c:pt idx="9627">
                  <c:v>#N/A</c:v>
                </c:pt>
                <c:pt idx="9628">
                  <c:v>#N/A</c:v>
                </c:pt>
                <c:pt idx="9629">
                  <c:v>#N/A</c:v>
                </c:pt>
                <c:pt idx="9630">
                  <c:v>#N/A</c:v>
                </c:pt>
                <c:pt idx="9631">
                  <c:v>#N/A</c:v>
                </c:pt>
                <c:pt idx="9632">
                  <c:v>#N/A</c:v>
                </c:pt>
                <c:pt idx="9633">
                  <c:v>#N/A</c:v>
                </c:pt>
                <c:pt idx="9634">
                  <c:v>#N/A</c:v>
                </c:pt>
                <c:pt idx="9635">
                  <c:v>#N/A</c:v>
                </c:pt>
                <c:pt idx="9636">
                  <c:v>#N/A</c:v>
                </c:pt>
                <c:pt idx="9637">
                  <c:v>#N/A</c:v>
                </c:pt>
                <c:pt idx="9638">
                  <c:v>#N/A</c:v>
                </c:pt>
                <c:pt idx="9639">
                  <c:v>#N/A</c:v>
                </c:pt>
                <c:pt idx="9640">
                  <c:v>#N/A</c:v>
                </c:pt>
                <c:pt idx="9641">
                  <c:v>#N/A</c:v>
                </c:pt>
                <c:pt idx="9642">
                  <c:v>#N/A</c:v>
                </c:pt>
                <c:pt idx="9643">
                  <c:v>#N/A</c:v>
                </c:pt>
                <c:pt idx="9644">
                  <c:v>#N/A</c:v>
                </c:pt>
                <c:pt idx="9645">
                  <c:v>#N/A</c:v>
                </c:pt>
                <c:pt idx="9646">
                  <c:v>#N/A</c:v>
                </c:pt>
                <c:pt idx="9647">
                  <c:v>#N/A</c:v>
                </c:pt>
                <c:pt idx="9648">
                  <c:v>#N/A</c:v>
                </c:pt>
                <c:pt idx="9649">
                  <c:v>#N/A</c:v>
                </c:pt>
                <c:pt idx="9650">
                  <c:v>#N/A</c:v>
                </c:pt>
                <c:pt idx="9651">
                  <c:v>#N/A</c:v>
                </c:pt>
                <c:pt idx="9652">
                  <c:v>#N/A</c:v>
                </c:pt>
                <c:pt idx="9653">
                  <c:v>#N/A</c:v>
                </c:pt>
                <c:pt idx="9654">
                  <c:v>#N/A</c:v>
                </c:pt>
                <c:pt idx="9655">
                  <c:v>#N/A</c:v>
                </c:pt>
                <c:pt idx="9656">
                  <c:v>#N/A</c:v>
                </c:pt>
                <c:pt idx="9657">
                  <c:v>#N/A</c:v>
                </c:pt>
                <c:pt idx="9658">
                  <c:v>#N/A</c:v>
                </c:pt>
                <c:pt idx="9659">
                  <c:v>#N/A</c:v>
                </c:pt>
                <c:pt idx="9660">
                  <c:v>#N/A</c:v>
                </c:pt>
                <c:pt idx="9661">
                  <c:v>#N/A</c:v>
                </c:pt>
                <c:pt idx="9662">
                  <c:v>#N/A</c:v>
                </c:pt>
                <c:pt idx="9663">
                  <c:v>#N/A</c:v>
                </c:pt>
                <c:pt idx="9664">
                  <c:v>#N/A</c:v>
                </c:pt>
                <c:pt idx="9665">
                  <c:v>#N/A</c:v>
                </c:pt>
                <c:pt idx="9666">
                  <c:v>#N/A</c:v>
                </c:pt>
                <c:pt idx="9667">
                  <c:v>#N/A</c:v>
                </c:pt>
                <c:pt idx="9668">
                  <c:v>#N/A</c:v>
                </c:pt>
                <c:pt idx="9669">
                  <c:v>#N/A</c:v>
                </c:pt>
                <c:pt idx="9670">
                  <c:v>#N/A</c:v>
                </c:pt>
                <c:pt idx="9671">
                  <c:v>#N/A</c:v>
                </c:pt>
                <c:pt idx="9672">
                  <c:v>#N/A</c:v>
                </c:pt>
                <c:pt idx="9673">
                  <c:v>#N/A</c:v>
                </c:pt>
                <c:pt idx="9674">
                  <c:v>#N/A</c:v>
                </c:pt>
                <c:pt idx="9675">
                  <c:v>#N/A</c:v>
                </c:pt>
                <c:pt idx="9676">
                  <c:v>#N/A</c:v>
                </c:pt>
                <c:pt idx="9677">
                  <c:v>#N/A</c:v>
                </c:pt>
                <c:pt idx="9678">
                  <c:v>#N/A</c:v>
                </c:pt>
                <c:pt idx="9679">
                  <c:v>#N/A</c:v>
                </c:pt>
                <c:pt idx="9680">
                  <c:v>#N/A</c:v>
                </c:pt>
                <c:pt idx="9681">
                  <c:v>#N/A</c:v>
                </c:pt>
                <c:pt idx="9682">
                  <c:v>#N/A</c:v>
                </c:pt>
                <c:pt idx="9683">
                  <c:v>#N/A</c:v>
                </c:pt>
                <c:pt idx="9684">
                  <c:v>#N/A</c:v>
                </c:pt>
                <c:pt idx="9685">
                  <c:v>#N/A</c:v>
                </c:pt>
                <c:pt idx="9686">
                  <c:v>#N/A</c:v>
                </c:pt>
                <c:pt idx="9687">
                  <c:v>#N/A</c:v>
                </c:pt>
                <c:pt idx="9688">
                  <c:v>#N/A</c:v>
                </c:pt>
                <c:pt idx="9689">
                  <c:v>#N/A</c:v>
                </c:pt>
                <c:pt idx="9690">
                  <c:v>#N/A</c:v>
                </c:pt>
                <c:pt idx="9691">
                  <c:v>#N/A</c:v>
                </c:pt>
                <c:pt idx="9692">
                  <c:v>#N/A</c:v>
                </c:pt>
                <c:pt idx="9693">
                  <c:v>#N/A</c:v>
                </c:pt>
                <c:pt idx="9694">
                  <c:v>#N/A</c:v>
                </c:pt>
                <c:pt idx="9695">
                  <c:v>#N/A</c:v>
                </c:pt>
                <c:pt idx="9696">
                  <c:v>#N/A</c:v>
                </c:pt>
                <c:pt idx="9697">
                  <c:v>#N/A</c:v>
                </c:pt>
                <c:pt idx="9698">
                  <c:v>#N/A</c:v>
                </c:pt>
                <c:pt idx="9699">
                  <c:v>#N/A</c:v>
                </c:pt>
                <c:pt idx="9700">
                  <c:v>#N/A</c:v>
                </c:pt>
                <c:pt idx="9701">
                  <c:v>#N/A</c:v>
                </c:pt>
                <c:pt idx="9702">
                  <c:v>#N/A</c:v>
                </c:pt>
                <c:pt idx="9703">
                  <c:v>#N/A</c:v>
                </c:pt>
                <c:pt idx="9704">
                  <c:v>#N/A</c:v>
                </c:pt>
                <c:pt idx="9705">
                  <c:v>#N/A</c:v>
                </c:pt>
                <c:pt idx="9706">
                  <c:v>#N/A</c:v>
                </c:pt>
                <c:pt idx="9707">
                  <c:v>#N/A</c:v>
                </c:pt>
                <c:pt idx="9708">
                  <c:v>#N/A</c:v>
                </c:pt>
                <c:pt idx="9709">
                  <c:v>#N/A</c:v>
                </c:pt>
                <c:pt idx="9710">
                  <c:v>#N/A</c:v>
                </c:pt>
                <c:pt idx="9711">
                  <c:v>#N/A</c:v>
                </c:pt>
                <c:pt idx="9712">
                  <c:v>#N/A</c:v>
                </c:pt>
                <c:pt idx="9713">
                  <c:v>#N/A</c:v>
                </c:pt>
                <c:pt idx="9714">
                  <c:v>#N/A</c:v>
                </c:pt>
                <c:pt idx="9715">
                  <c:v>#N/A</c:v>
                </c:pt>
                <c:pt idx="9716">
                  <c:v>#N/A</c:v>
                </c:pt>
                <c:pt idx="9717">
                  <c:v>#N/A</c:v>
                </c:pt>
                <c:pt idx="9718">
                  <c:v>#N/A</c:v>
                </c:pt>
                <c:pt idx="9719">
                  <c:v>#N/A</c:v>
                </c:pt>
                <c:pt idx="9720">
                  <c:v>#N/A</c:v>
                </c:pt>
                <c:pt idx="9721">
                  <c:v>#N/A</c:v>
                </c:pt>
                <c:pt idx="9722">
                  <c:v>#N/A</c:v>
                </c:pt>
                <c:pt idx="9723">
                  <c:v>#N/A</c:v>
                </c:pt>
                <c:pt idx="9724">
                  <c:v>#N/A</c:v>
                </c:pt>
                <c:pt idx="9725">
                  <c:v>#N/A</c:v>
                </c:pt>
                <c:pt idx="9726">
                  <c:v>#N/A</c:v>
                </c:pt>
                <c:pt idx="9727">
                  <c:v>#N/A</c:v>
                </c:pt>
                <c:pt idx="9728">
                  <c:v>#N/A</c:v>
                </c:pt>
                <c:pt idx="9729">
                  <c:v>#N/A</c:v>
                </c:pt>
                <c:pt idx="9730">
                  <c:v>#N/A</c:v>
                </c:pt>
                <c:pt idx="9731">
                  <c:v>#N/A</c:v>
                </c:pt>
                <c:pt idx="9732">
                  <c:v>#N/A</c:v>
                </c:pt>
                <c:pt idx="9733">
                  <c:v>#N/A</c:v>
                </c:pt>
                <c:pt idx="9734">
                  <c:v>#N/A</c:v>
                </c:pt>
                <c:pt idx="9735">
                  <c:v>#N/A</c:v>
                </c:pt>
                <c:pt idx="9736">
                  <c:v>#N/A</c:v>
                </c:pt>
                <c:pt idx="9737">
                  <c:v>#N/A</c:v>
                </c:pt>
                <c:pt idx="9738">
                  <c:v>#N/A</c:v>
                </c:pt>
                <c:pt idx="9739">
                  <c:v>#N/A</c:v>
                </c:pt>
                <c:pt idx="9740">
                  <c:v>#N/A</c:v>
                </c:pt>
                <c:pt idx="9741">
                  <c:v>#N/A</c:v>
                </c:pt>
                <c:pt idx="9742">
                  <c:v>#N/A</c:v>
                </c:pt>
                <c:pt idx="9743">
                  <c:v>#N/A</c:v>
                </c:pt>
                <c:pt idx="9744">
                  <c:v>#N/A</c:v>
                </c:pt>
                <c:pt idx="9745">
                  <c:v>#N/A</c:v>
                </c:pt>
                <c:pt idx="9746">
                  <c:v>#N/A</c:v>
                </c:pt>
                <c:pt idx="9747">
                  <c:v>#N/A</c:v>
                </c:pt>
                <c:pt idx="9748">
                  <c:v>#N/A</c:v>
                </c:pt>
                <c:pt idx="9749">
                  <c:v>#N/A</c:v>
                </c:pt>
                <c:pt idx="9750">
                  <c:v>#N/A</c:v>
                </c:pt>
                <c:pt idx="9751">
                  <c:v>#N/A</c:v>
                </c:pt>
                <c:pt idx="9752">
                  <c:v>#N/A</c:v>
                </c:pt>
                <c:pt idx="9753">
                  <c:v>#N/A</c:v>
                </c:pt>
                <c:pt idx="9754">
                  <c:v>#N/A</c:v>
                </c:pt>
                <c:pt idx="9755">
                  <c:v>#N/A</c:v>
                </c:pt>
                <c:pt idx="9756">
                  <c:v>#N/A</c:v>
                </c:pt>
                <c:pt idx="9757">
                  <c:v>#N/A</c:v>
                </c:pt>
                <c:pt idx="9758">
                  <c:v>#N/A</c:v>
                </c:pt>
                <c:pt idx="9759">
                  <c:v>#N/A</c:v>
                </c:pt>
                <c:pt idx="9760">
                  <c:v>#N/A</c:v>
                </c:pt>
                <c:pt idx="9761">
                  <c:v>#N/A</c:v>
                </c:pt>
                <c:pt idx="9762">
                  <c:v>#N/A</c:v>
                </c:pt>
                <c:pt idx="9763">
                  <c:v>#N/A</c:v>
                </c:pt>
                <c:pt idx="9764">
                  <c:v>#N/A</c:v>
                </c:pt>
                <c:pt idx="9765">
                  <c:v>#N/A</c:v>
                </c:pt>
                <c:pt idx="9766">
                  <c:v>#N/A</c:v>
                </c:pt>
                <c:pt idx="9767">
                  <c:v>#N/A</c:v>
                </c:pt>
                <c:pt idx="9768">
                  <c:v>#N/A</c:v>
                </c:pt>
                <c:pt idx="9769">
                  <c:v>#N/A</c:v>
                </c:pt>
                <c:pt idx="9770">
                  <c:v>#N/A</c:v>
                </c:pt>
                <c:pt idx="9771">
                  <c:v>#N/A</c:v>
                </c:pt>
                <c:pt idx="9772">
                  <c:v>#N/A</c:v>
                </c:pt>
                <c:pt idx="9773">
                  <c:v>#N/A</c:v>
                </c:pt>
                <c:pt idx="9774">
                  <c:v>#N/A</c:v>
                </c:pt>
                <c:pt idx="9775">
                  <c:v>#N/A</c:v>
                </c:pt>
                <c:pt idx="9776">
                  <c:v>#N/A</c:v>
                </c:pt>
                <c:pt idx="9777">
                  <c:v>#N/A</c:v>
                </c:pt>
                <c:pt idx="9778">
                  <c:v>#N/A</c:v>
                </c:pt>
                <c:pt idx="9779">
                  <c:v>#N/A</c:v>
                </c:pt>
                <c:pt idx="9780">
                  <c:v>#N/A</c:v>
                </c:pt>
                <c:pt idx="9781">
                  <c:v>#N/A</c:v>
                </c:pt>
                <c:pt idx="9782">
                  <c:v>#N/A</c:v>
                </c:pt>
                <c:pt idx="9783">
                  <c:v>#N/A</c:v>
                </c:pt>
                <c:pt idx="9784">
                  <c:v>#N/A</c:v>
                </c:pt>
                <c:pt idx="9785">
                  <c:v>#N/A</c:v>
                </c:pt>
                <c:pt idx="9786">
                  <c:v>#N/A</c:v>
                </c:pt>
                <c:pt idx="9787">
                  <c:v>#N/A</c:v>
                </c:pt>
                <c:pt idx="9788">
                  <c:v>#N/A</c:v>
                </c:pt>
                <c:pt idx="9789">
                  <c:v>#N/A</c:v>
                </c:pt>
                <c:pt idx="9790">
                  <c:v>#N/A</c:v>
                </c:pt>
                <c:pt idx="9791">
                  <c:v>#N/A</c:v>
                </c:pt>
                <c:pt idx="9792">
                  <c:v>#N/A</c:v>
                </c:pt>
                <c:pt idx="9793">
                  <c:v>#N/A</c:v>
                </c:pt>
                <c:pt idx="9794">
                  <c:v>#N/A</c:v>
                </c:pt>
                <c:pt idx="9795">
                  <c:v>#N/A</c:v>
                </c:pt>
                <c:pt idx="9796">
                  <c:v>#N/A</c:v>
                </c:pt>
                <c:pt idx="9797">
                  <c:v>#N/A</c:v>
                </c:pt>
                <c:pt idx="9798">
                  <c:v>#N/A</c:v>
                </c:pt>
                <c:pt idx="9799">
                  <c:v>#N/A</c:v>
                </c:pt>
                <c:pt idx="9800">
                  <c:v>#N/A</c:v>
                </c:pt>
                <c:pt idx="9801">
                  <c:v>#N/A</c:v>
                </c:pt>
                <c:pt idx="9802">
                  <c:v>#N/A</c:v>
                </c:pt>
                <c:pt idx="9803">
                  <c:v>#N/A</c:v>
                </c:pt>
                <c:pt idx="9804">
                  <c:v>#N/A</c:v>
                </c:pt>
                <c:pt idx="9805">
                  <c:v>#N/A</c:v>
                </c:pt>
                <c:pt idx="9806">
                  <c:v>#N/A</c:v>
                </c:pt>
                <c:pt idx="9807">
                  <c:v>#N/A</c:v>
                </c:pt>
                <c:pt idx="9808">
                  <c:v>#N/A</c:v>
                </c:pt>
                <c:pt idx="9809">
                  <c:v>#N/A</c:v>
                </c:pt>
                <c:pt idx="9810">
                  <c:v>#N/A</c:v>
                </c:pt>
                <c:pt idx="9811">
                  <c:v>#N/A</c:v>
                </c:pt>
                <c:pt idx="9812">
                  <c:v>#N/A</c:v>
                </c:pt>
                <c:pt idx="9813">
                  <c:v>#N/A</c:v>
                </c:pt>
                <c:pt idx="9814">
                  <c:v>#N/A</c:v>
                </c:pt>
                <c:pt idx="9815">
                  <c:v>#N/A</c:v>
                </c:pt>
                <c:pt idx="9816">
                  <c:v>#N/A</c:v>
                </c:pt>
                <c:pt idx="9817">
                  <c:v>#N/A</c:v>
                </c:pt>
                <c:pt idx="9818">
                  <c:v>#N/A</c:v>
                </c:pt>
                <c:pt idx="9819">
                  <c:v>#N/A</c:v>
                </c:pt>
                <c:pt idx="9820">
                  <c:v>#N/A</c:v>
                </c:pt>
                <c:pt idx="9821">
                  <c:v>#N/A</c:v>
                </c:pt>
                <c:pt idx="9822">
                  <c:v>#N/A</c:v>
                </c:pt>
                <c:pt idx="9823">
                  <c:v>#N/A</c:v>
                </c:pt>
                <c:pt idx="9824">
                  <c:v>#N/A</c:v>
                </c:pt>
                <c:pt idx="9825">
                  <c:v>#N/A</c:v>
                </c:pt>
                <c:pt idx="9826">
                  <c:v>#N/A</c:v>
                </c:pt>
                <c:pt idx="9827">
                  <c:v>#N/A</c:v>
                </c:pt>
                <c:pt idx="9828">
                  <c:v>#N/A</c:v>
                </c:pt>
                <c:pt idx="9829">
                  <c:v>#N/A</c:v>
                </c:pt>
                <c:pt idx="9830">
                  <c:v>#N/A</c:v>
                </c:pt>
                <c:pt idx="9831">
                  <c:v>#N/A</c:v>
                </c:pt>
                <c:pt idx="9832">
                  <c:v>#N/A</c:v>
                </c:pt>
                <c:pt idx="9833">
                  <c:v>#N/A</c:v>
                </c:pt>
                <c:pt idx="9834">
                  <c:v>#N/A</c:v>
                </c:pt>
                <c:pt idx="9835">
                  <c:v>#N/A</c:v>
                </c:pt>
                <c:pt idx="9836">
                  <c:v>#N/A</c:v>
                </c:pt>
                <c:pt idx="9837">
                  <c:v>#N/A</c:v>
                </c:pt>
                <c:pt idx="9838">
                  <c:v>#N/A</c:v>
                </c:pt>
                <c:pt idx="9839">
                  <c:v>#N/A</c:v>
                </c:pt>
                <c:pt idx="9840">
                  <c:v>#N/A</c:v>
                </c:pt>
                <c:pt idx="9841">
                  <c:v>#N/A</c:v>
                </c:pt>
                <c:pt idx="9842">
                  <c:v>#N/A</c:v>
                </c:pt>
                <c:pt idx="9843">
                  <c:v>#N/A</c:v>
                </c:pt>
                <c:pt idx="9844">
                  <c:v>#N/A</c:v>
                </c:pt>
                <c:pt idx="9845">
                  <c:v>#N/A</c:v>
                </c:pt>
                <c:pt idx="9846">
                  <c:v>#N/A</c:v>
                </c:pt>
                <c:pt idx="9847">
                  <c:v>#N/A</c:v>
                </c:pt>
                <c:pt idx="9848">
                  <c:v>#N/A</c:v>
                </c:pt>
                <c:pt idx="9849">
                  <c:v>#N/A</c:v>
                </c:pt>
                <c:pt idx="9850">
                  <c:v>#N/A</c:v>
                </c:pt>
                <c:pt idx="9851">
                  <c:v>#N/A</c:v>
                </c:pt>
                <c:pt idx="9852">
                  <c:v>#N/A</c:v>
                </c:pt>
                <c:pt idx="9853">
                  <c:v>#N/A</c:v>
                </c:pt>
                <c:pt idx="9854">
                  <c:v>#N/A</c:v>
                </c:pt>
                <c:pt idx="9855">
                  <c:v>#N/A</c:v>
                </c:pt>
                <c:pt idx="9856">
                  <c:v>#N/A</c:v>
                </c:pt>
                <c:pt idx="9857">
                  <c:v>#N/A</c:v>
                </c:pt>
                <c:pt idx="9858">
                  <c:v>#N/A</c:v>
                </c:pt>
                <c:pt idx="9859">
                  <c:v>#N/A</c:v>
                </c:pt>
                <c:pt idx="9860">
                  <c:v>#N/A</c:v>
                </c:pt>
                <c:pt idx="9861">
                  <c:v>#N/A</c:v>
                </c:pt>
                <c:pt idx="9862">
                  <c:v>#N/A</c:v>
                </c:pt>
                <c:pt idx="9863">
                  <c:v>#N/A</c:v>
                </c:pt>
                <c:pt idx="9864">
                  <c:v>#N/A</c:v>
                </c:pt>
                <c:pt idx="9865">
                  <c:v>#N/A</c:v>
                </c:pt>
                <c:pt idx="9866">
                  <c:v>#N/A</c:v>
                </c:pt>
                <c:pt idx="9867">
                  <c:v>#N/A</c:v>
                </c:pt>
                <c:pt idx="9868">
                  <c:v>#N/A</c:v>
                </c:pt>
                <c:pt idx="9869">
                  <c:v>#N/A</c:v>
                </c:pt>
                <c:pt idx="9870">
                  <c:v>#N/A</c:v>
                </c:pt>
                <c:pt idx="9871">
                  <c:v>#N/A</c:v>
                </c:pt>
                <c:pt idx="9872">
                  <c:v>#N/A</c:v>
                </c:pt>
                <c:pt idx="9873">
                  <c:v>#N/A</c:v>
                </c:pt>
                <c:pt idx="9874">
                  <c:v>#N/A</c:v>
                </c:pt>
                <c:pt idx="9875">
                  <c:v>#N/A</c:v>
                </c:pt>
                <c:pt idx="9876">
                  <c:v>#N/A</c:v>
                </c:pt>
                <c:pt idx="9877">
                  <c:v>#N/A</c:v>
                </c:pt>
                <c:pt idx="9878">
                  <c:v>#N/A</c:v>
                </c:pt>
                <c:pt idx="9879">
                  <c:v>#N/A</c:v>
                </c:pt>
                <c:pt idx="9880">
                  <c:v>#N/A</c:v>
                </c:pt>
                <c:pt idx="9881">
                  <c:v>#N/A</c:v>
                </c:pt>
                <c:pt idx="9882">
                  <c:v>#N/A</c:v>
                </c:pt>
                <c:pt idx="9883">
                  <c:v>#N/A</c:v>
                </c:pt>
                <c:pt idx="9884">
                  <c:v>#N/A</c:v>
                </c:pt>
                <c:pt idx="9885">
                  <c:v>#N/A</c:v>
                </c:pt>
                <c:pt idx="9886">
                  <c:v>#N/A</c:v>
                </c:pt>
                <c:pt idx="9887">
                  <c:v>#N/A</c:v>
                </c:pt>
                <c:pt idx="9888">
                  <c:v>#N/A</c:v>
                </c:pt>
                <c:pt idx="9889">
                  <c:v>#N/A</c:v>
                </c:pt>
                <c:pt idx="9890">
                  <c:v>#N/A</c:v>
                </c:pt>
                <c:pt idx="9891">
                  <c:v>#N/A</c:v>
                </c:pt>
                <c:pt idx="9892">
                  <c:v>#N/A</c:v>
                </c:pt>
                <c:pt idx="9893">
                  <c:v>#N/A</c:v>
                </c:pt>
                <c:pt idx="9894">
                  <c:v>#N/A</c:v>
                </c:pt>
                <c:pt idx="9895">
                  <c:v>#N/A</c:v>
                </c:pt>
                <c:pt idx="9896">
                  <c:v>#N/A</c:v>
                </c:pt>
                <c:pt idx="9897">
                  <c:v>#N/A</c:v>
                </c:pt>
                <c:pt idx="9898">
                  <c:v>#N/A</c:v>
                </c:pt>
                <c:pt idx="9899">
                  <c:v>#N/A</c:v>
                </c:pt>
                <c:pt idx="9900">
                  <c:v>#N/A</c:v>
                </c:pt>
                <c:pt idx="9901">
                  <c:v>#N/A</c:v>
                </c:pt>
                <c:pt idx="9902">
                  <c:v>#N/A</c:v>
                </c:pt>
                <c:pt idx="9903">
                  <c:v>#N/A</c:v>
                </c:pt>
                <c:pt idx="9904">
                  <c:v>#N/A</c:v>
                </c:pt>
                <c:pt idx="9905">
                  <c:v>#N/A</c:v>
                </c:pt>
                <c:pt idx="9906">
                  <c:v>#N/A</c:v>
                </c:pt>
                <c:pt idx="9907">
                  <c:v>#N/A</c:v>
                </c:pt>
                <c:pt idx="9908">
                  <c:v>#N/A</c:v>
                </c:pt>
                <c:pt idx="9909">
                  <c:v>#N/A</c:v>
                </c:pt>
                <c:pt idx="9910">
                  <c:v>#N/A</c:v>
                </c:pt>
                <c:pt idx="9911">
                  <c:v>#N/A</c:v>
                </c:pt>
                <c:pt idx="9912">
                  <c:v>#N/A</c:v>
                </c:pt>
                <c:pt idx="9913">
                  <c:v>#N/A</c:v>
                </c:pt>
                <c:pt idx="9914">
                  <c:v>#N/A</c:v>
                </c:pt>
                <c:pt idx="9915">
                  <c:v>#N/A</c:v>
                </c:pt>
                <c:pt idx="9916">
                  <c:v>#N/A</c:v>
                </c:pt>
                <c:pt idx="9917">
                  <c:v>#N/A</c:v>
                </c:pt>
                <c:pt idx="9918">
                  <c:v>#N/A</c:v>
                </c:pt>
                <c:pt idx="9919">
                  <c:v>#N/A</c:v>
                </c:pt>
                <c:pt idx="9920">
                  <c:v>#N/A</c:v>
                </c:pt>
                <c:pt idx="9921">
                  <c:v>#N/A</c:v>
                </c:pt>
                <c:pt idx="9922">
                  <c:v>#N/A</c:v>
                </c:pt>
                <c:pt idx="9923">
                  <c:v>#N/A</c:v>
                </c:pt>
                <c:pt idx="9924">
                  <c:v>#N/A</c:v>
                </c:pt>
                <c:pt idx="9925">
                  <c:v>#N/A</c:v>
                </c:pt>
                <c:pt idx="9926">
                  <c:v>#N/A</c:v>
                </c:pt>
                <c:pt idx="9927">
                  <c:v>#N/A</c:v>
                </c:pt>
                <c:pt idx="9928">
                  <c:v>#N/A</c:v>
                </c:pt>
                <c:pt idx="9929">
                  <c:v>#N/A</c:v>
                </c:pt>
                <c:pt idx="9930">
                  <c:v>#N/A</c:v>
                </c:pt>
                <c:pt idx="9931">
                  <c:v>#N/A</c:v>
                </c:pt>
                <c:pt idx="9932">
                  <c:v>#N/A</c:v>
                </c:pt>
                <c:pt idx="9933">
                  <c:v>#N/A</c:v>
                </c:pt>
                <c:pt idx="9934">
                  <c:v>#N/A</c:v>
                </c:pt>
                <c:pt idx="9935">
                  <c:v>#N/A</c:v>
                </c:pt>
                <c:pt idx="9936">
                  <c:v>#N/A</c:v>
                </c:pt>
                <c:pt idx="9937">
                  <c:v>#N/A</c:v>
                </c:pt>
                <c:pt idx="9938">
                  <c:v>#N/A</c:v>
                </c:pt>
                <c:pt idx="9939">
                  <c:v>#N/A</c:v>
                </c:pt>
                <c:pt idx="9940">
                  <c:v>#N/A</c:v>
                </c:pt>
                <c:pt idx="9941">
                  <c:v>#N/A</c:v>
                </c:pt>
                <c:pt idx="9942">
                  <c:v>#N/A</c:v>
                </c:pt>
                <c:pt idx="9943">
                  <c:v>#N/A</c:v>
                </c:pt>
                <c:pt idx="9944">
                  <c:v>#N/A</c:v>
                </c:pt>
                <c:pt idx="9945">
                  <c:v>#N/A</c:v>
                </c:pt>
                <c:pt idx="9946">
                  <c:v>#N/A</c:v>
                </c:pt>
                <c:pt idx="9947">
                  <c:v>#N/A</c:v>
                </c:pt>
                <c:pt idx="9948">
                  <c:v>#N/A</c:v>
                </c:pt>
                <c:pt idx="9949">
                  <c:v>#N/A</c:v>
                </c:pt>
                <c:pt idx="9950">
                  <c:v>#N/A</c:v>
                </c:pt>
                <c:pt idx="9951">
                  <c:v>#N/A</c:v>
                </c:pt>
                <c:pt idx="9952">
                  <c:v>#N/A</c:v>
                </c:pt>
                <c:pt idx="9953">
                  <c:v>#N/A</c:v>
                </c:pt>
                <c:pt idx="9954">
                  <c:v>#N/A</c:v>
                </c:pt>
                <c:pt idx="9955">
                  <c:v>#N/A</c:v>
                </c:pt>
                <c:pt idx="9956">
                  <c:v>#N/A</c:v>
                </c:pt>
                <c:pt idx="9957">
                  <c:v>#N/A</c:v>
                </c:pt>
                <c:pt idx="9958">
                  <c:v>#N/A</c:v>
                </c:pt>
                <c:pt idx="9959">
                  <c:v>#N/A</c:v>
                </c:pt>
                <c:pt idx="9960">
                  <c:v>#N/A</c:v>
                </c:pt>
                <c:pt idx="9961">
                  <c:v>#N/A</c:v>
                </c:pt>
                <c:pt idx="9962">
                  <c:v>#N/A</c:v>
                </c:pt>
                <c:pt idx="9963">
                  <c:v>#N/A</c:v>
                </c:pt>
                <c:pt idx="9964">
                  <c:v>#N/A</c:v>
                </c:pt>
                <c:pt idx="9965">
                  <c:v>#N/A</c:v>
                </c:pt>
                <c:pt idx="9966">
                  <c:v>#N/A</c:v>
                </c:pt>
                <c:pt idx="9967">
                  <c:v>#N/A</c:v>
                </c:pt>
                <c:pt idx="9968">
                  <c:v>#N/A</c:v>
                </c:pt>
                <c:pt idx="9969">
                  <c:v>#N/A</c:v>
                </c:pt>
                <c:pt idx="9970">
                  <c:v>#N/A</c:v>
                </c:pt>
                <c:pt idx="9971">
                  <c:v>#N/A</c:v>
                </c:pt>
                <c:pt idx="9972">
                  <c:v>#N/A</c:v>
                </c:pt>
                <c:pt idx="9973">
                  <c:v>#N/A</c:v>
                </c:pt>
                <c:pt idx="9974">
                  <c:v>#N/A</c:v>
                </c:pt>
                <c:pt idx="9975">
                  <c:v>#N/A</c:v>
                </c:pt>
                <c:pt idx="9976">
                  <c:v>#N/A</c:v>
                </c:pt>
                <c:pt idx="9977">
                  <c:v>#N/A</c:v>
                </c:pt>
                <c:pt idx="9978">
                  <c:v>#N/A</c:v>
                </c:pt>
                <c:pt idx="9979">
                  <c:v>#N/A</c:v>
                </c:pt>
                <c:pt idx="9980">
                  <c:v>#N/A</c:v>
                </c:pt>
                <c:pt idx="9981">
                  <c:v>#N/A</c:v>
                </c:pt>
                <c:pt idx="9982">
                  <c:v>#N/A</c:v>
                </c:pt>
                <c:pt idx="9983">
                  <c:v>#N/A</c:v>
                </c:pt>
                <c:pt idx="9984">
                  <c:v>#N/A</c:v>
                </c:pt>
                <c:pt idx="9985">
                  <c:v>#N/A</c:v>
                </c:pt>
                <c:pt idx="9986">
                  <c:v>#N/A</c:v>
                </c:pt>
                <c:pt idx="9987">
                  <c:v>#N/A</c:v>
                </c:pt>
                <c:pt idx="9988">
                  <c:v>#N/A</c:v>
                </c:pt>
                <c:pt idx="9989">
                  <c:v>#N/A</c:v>
                </c:pt>
                <c:pt idx="9990">
                  <c:v>#N/A</c:v>
                </c:pt>
                <c:pt idx="9991">
                  <c:v>#N/A</c:v>
                </c:pt>
                <c:pt idx="9992">
                  <c:v>#N/A</c:v>
                </c:pt>
                <c:pt idx="9993">
                  <c:v>#N/A</c:v>
                </c:pt>
                <c:pt idx="9994">
                  <c:v>#N/A</c:v>
                </c:pt>
                <c:pt idx="9995">
                  <c:v>#N/A</c:v>
                </c:pt>
                <c:pt idx="9996">
                  <c:v>#N/A</c:v>
                </c:pt>
                <c:pt idx="9997">
                  <c:v>#N/A</c:v>
                </c:pt>
                <c:pt idx="9998">
                  <c:v>#N/A</c:v>
                </c:pt>
                <c:pt idx="9999">
                  <c:v>#N/A</c:v>
                </c:pt>
              </c:numCache>
            </c:numRef>
          </c:yVal>
          <c:smooth val="0"/>
        </c:ser>
        <c:ser>
          <c:idx val="4"/>
          <c:order val="3"/>
          <c:tx>
            <c:strRef>
              <c:f>'Volcano &amp; Quant FDR'!$O$32</c:f>
              <c:strCache>
                <c:ptCount val="1"/>
              </c:strCache>
            </c:strRef>
          </c:tx>
          <c:spPr>
            <a:ln w="19050">
              <a:noFill/>
            </a:ln>
          </c:spPr>
          <c:marker>
            <c:symbol val="circle"/>
            <c:size val="7"/>
            <c:spPr>
              <a:noFill/>
              <a:ln w="19050">
                <a:solidFill>
                  <a:srgbClr val="009900">
                    <a:alpha val="77000"/>
                  </a:srgbClr>
                </a:solidFill>
              </a:ln>
            </c:spPr>
          </c:marker>
          <c:xVal>
            <c:numRef>
              <c:f>'Volcano &amp; Quant FDR'!$BY$2:$BY$10001</c:f>
              <c:numCache>
                <c:formatCode>General</c:formatCode>
                <c:ptCount val="10000"/>
                <c:pt idx="0">
                  <c:v>#N/A</c:v>
                </c:pt>
                <c:pt idx="1">
                  <c:v>#N/A</c:v>
                </c:pt>
                <c:pt idx="2">
                  <c:v>#N/A</c:v>
                </c:pt>
                <c:pt idx="3">
                  <c:v>#N/A</c:v>
                </c:pt>
                <c:pt idx="4">
                  <c:v>#N/A</c:v>
                </c:pt>
                <c:pt idx="5">
                  <c:v>#N/A</c:v>
                </c:pt>
                <c:pt idx="6">
                  <c:v>#N/A</c:v>
                </c:pt>
                <c:pt idx="7">
                  <c:v>#N/A</c:v>
                </c:pt>
                <c:pt idx="8">
                  <c:v>#N/A</c:v>
                </c:pt>
                <c:pt idx="9">
                  <c:v>#N/A</c:v>
                </c:pt>
                <c:pt idx="10">
                  <c:v>#N/A</c:v>
                </c:pt>
                <c:pt idx="11">
                  <c:v>#N/A</c:v>
                </c:pt>
                <c:pt idx="12">
                  <c:v>#N/A</c:v>
                </c:pt>
                <c:pt idx="13">
                  <c:v>#N/A</c:v>
                </c:pt>
                <c:pt idx="14">
                  <c:v>#N/A</c:v>
                </c:pt>
                <c:pt idx="15">
                  <c:v>#N/A</c:v>
                </c:pt>
                <c:pt idx="16">
                  <c:v>#N/A</c:v>
                </c:pt>
                <c:pt idx="17">
                  <c:v>#N/A</c:v>
                </c:pt>
                <c:pt idx="18">
                  <c:v>#N/A</c:v>
                </c:pt>
                <c:pt idx="19">
                  <c:v>#N/A</c:v>
                </c:pt>
                <c:pt idx="20">
                  <c:v>#N/A</c:v>
                </c:pt>
                <c:pt idx="21">
                  <c:v>#N/A</c:v>
                </c:pt>
                <c:pt idx="22">
                  <c:v>#N/A</c:v>
                </c:pt>
                <c:pt idx="23">
                  <c:v>#N/A</c:v>
                </c:pt>
                <c:pt idx="24">
                  <c:v>#N/A</c:v>
                </c:pt>
                <c:pt idx="25">
                  <c:v>#N/A</c:v>
                </c:pt>
                <c:pt idx="26">
                  <c:v>#N/A</c:v>
                </c:pt>
                <c:pt idx="27">
                  <c:v>#N/A</c:v>
                </c:pt>
                <c:pt idx="28">
                  <c:v>#N/A</c:v>
                </c:pt>
                <c:pt idx="29">
                  <c:v>#N/A</c:v>
                </c:pt>
                <c:pt idx="30">
                  <c:v>#N/A</c:v>
                </c:pt>
                <c:pt idx="31">
                  <c:v>#N/A</c:v>
                </c:pt>
                <c:pt idx="32">
                  <c:v>#N/A</c:v>
                </c:pt>
                <c:pt idx="33">
                  <c:v>#N/A</c:v>
                </c:pt>
                <c:pt idx="34">
                  <c:v>#N/A</c:v>
                </c:pt>
                <c:pt idx="35">
                  <c:v>#N/A</c:v>
                </c:pt>
                <c:pt idx="36">
                  <c:v>#N/A</c:v>
                </c:pt>
                <c:pt idx="37">
                  <c:v>#N/A</c:v>
                </c:pt>
                <c:pt idx="38">
                  <c:v>#N/A</c:v>
                </c:pt>
                <c:pt idx="39">
                  <c:v>#N/A</c:v>
                </c:pt>
                <c:pt idx="40">
                  <c:v>#N/A</c:v>
                </c:pt>
                <c:pt idx="41">
                  <c:v>#N/A</c:v>
                </c:pt>
                <c:pt idx="42">
                  <c:v>#N/A</c:v>
                </c:pt>
                <c:pt idx="43">
                  <c:v>#N/A</c:v>
                </c:pt>
                <c:pt idx="44">
                  <c:v>#N/A</c:v>
                </c:pt>
                <c:pt idx="45">
                  <c:v>#N/A</c:v>
                </c:pt>
                <c:pt idx="46">
                  <c:v>#N/A</c:v>
                </c:pt>
                <c:pt idx="47">
                  <c:v>#N/A</c:v>
                </c:pt>
                <c:pt idx="48">
                  <c:v>#N/A</c:v>
                </c:pt>
                <c:pt idx="49">
                  <c:v>#N/A</c:v>
                </c:pt>
                <c:pt idx="50">
                  <c:v>#N/A</c:v>
                </c:pt>
                <c:pt idx="51">
                  <c:v>#N/A</c:v>
                </c:pt>
                <c:pt idx="52">
                  <c:v>#N/A</c:v>
                </c:pt>
                <c:pt idx="53">
                  <c:v>#N/A</c:v>
                </c:pt>
                <c:pt idx="54">
                  <c:v>#N/A</c:v>
                </c:pt>
                <c:pt idx="55">
                  <c:v>#N/A</c:v>
                </c:pt>
                <c:pt idx="56">
                  <c:v>#N/A</c:v>
                </c:pt>
                <c:pt idx="57">
                  <c:v>#N/A</c:v>
                </c:pt>
                <c:pt idx="58">
                  <c:v>#N/A</c:v>
                </c:pt>
                <c:pt idx="59">
                  <c:v>#N/A</c:v>
                </c:pt>
                <c:pt idx="60">
                  <c:v>#N/A</c:v>
                </c:pt>
                <c:pt idx="61">
                  <c:v>#N/A</c:v>
                </c:pt>
                <c:pt idx="62">
                  <c:v>#N/A</c:v>
                </c:pt>
                <c:pt idx="63">
                  <c:v>#N/A</c:v>
                </c:pt>
                <c:pt idx="64">
                  <c:v>#N/A</c:v>
                </c:pt>
                <c:pt idx="65">
                  <c:v>#N/A</c:v>
                </c:pt>
                <c:pt idx="66">
                  <c:v>#N/A</c:v>
                </c:pt>
                <c:pt idx="67">
                  <c:v>#N/A</c:v>
                </c:pt>
                <c:pt idx="68">
                  <c:v>#N/A</c:v>
                </c:pt>
                <c:pt idx="69">
                  <c:v>#N/A</c:v>
                </c:pt>
                <c:pt idx="70">
                  <c:v>#N/A</c:v>
                </c:pt>
                <c:pt idx="71">
                  <c:v>#N/A</c:v>
                </c:pt>
                <c:pt idx="72">
                  <c:v>#N/A</c:v>
                </c:pt>
                <c:pt idx="73">
                  <c:v>#N/A</c:v>
                </c:pt>
                <c:pt idx="74">
                  <c:v>#N/A</c:v>
                </c:pt>
                <c:pt idx="75">
                  <c:v>#N/A</c:v>
                </c:pt>
                <c:pt idx="76">
                  <c:v>#N/A</c:v>
                </c:pt>
                <c:pt idx="77">
                  <c:v>#N/A</c:v>
                </c:pt>
                <c:pt idx="78">
                  <c:v>#N/A</c:v>
                </c:pt>
                <c:pt idx="79">
                  <c:v>#N/A</c:v>
                </c:pt>
                <c:pt idx="80">
                  <c:v>#N/A</c:v>
                </c:pt>
                <c:pt idx="81">
                  <c:v>#N/A</c:v>
                </c:pt>
                <c:pt idx="82">
                  <c:v>#N/A</c:v>
                </c:pt>
                <c:pt idx="83">
                  <c:v>#N/A</c:v>
                </c:pt>
                <c:pt idx="84">
                  <c:v>#N/A</c:v>
                </c:pt>
                <c:pt idx="85">
                  <c:v>#N/A</c:v>
                </c:pt>
                <c:pt idx="86">
                  <c:v>#N/A</c:v>
                </c:pt>
                <c:pt idx="87">
                  <c:v>#N/A</c:v>
                </c:pt>
                <c:pt idx="88">
                  <c:v>#N/A</c:v>
                </c:pt>
                <c:pt idx="89">
                  <c:v>#N/A</c:v>
                </c:pt>
                <c:pt idx="90">
                  <c:v>#N/A</c:v>
                </c:pt>
                <c:pt idx="91">
                  <c:v>#N/A</c:v>
                </c:pt>
                <c:pt idx="92">
                  <c:v>#N/A</c:v>
                </c:pt>
                <c:pt idx="93">
                  <c:v>#N/A</c:v>
                </c:pt>
                <c:pt idx="94">
                  <c:v>#N/A</c:v>
                </c:pt>
                <c:pt idx="95">
                  <c:v>#N/A</c:v>
                </c:pt>
                <c:pt idx="96">
                  <c:v>#N/A</c:v>
                </c:pt>
                <c:pt idx="97">
                  <c:v>#N/A</c:v>
                </c:pt>
                <c:pt idx="98">
                  <c:v>#N/A</c:v>
                </c:pt>
                <c:pt idx="99">
                  <c:v>#N/A</c:v>
                </c:pt>
                <c:pt idx="100">
                  <c:v>#N/A</c:v>
                </c:pt>
                <c:pt idx="101">
                  <c:v>#N/A</c:v>
                </c:pt>
                <c:pt idx="102">
                  <c:v>#N/A</c:v>
                </c:pt>
                <c:pt idx="103">
                  <c:v>#N/A</c:v>
                </c:pt>
                <c:pt idx="104">
                  <c:v>#N/A</c:v>
                </c:pt>
                <c:pt idx="105">
                  <c:v>#N/A</c:v>
                </c:pt>
                <c:pt idx="106">
                  <c:v>#N/A</c:v>
                </c:pt>
                <c:pt idx="107">
                  <c:v>#N/A</c:v>
                </c:pt>
                <c:pt idx="108">
                  <c:v>#N/A</c:v>
                </c:pt>
                <c:pt idx="109">
                  <c:v>#N/A</c:v>
                </c:pt>
                <c:pt idx="110">
                  <c:v>#N/A</c:v>
                </c:pt>
                <c:pt idx="111">
                  <c:v>#N/A</c:v>
                </c:pt>
                <c:pt idx="112">
                  <c:v>#N/A</c:v>
                </c:pt>
                <c:pt idx="113">
                  <c:v>#N/A</c:v>
                </c:pt>
                <c:pt idx="114">
                  <c:v>#N/A</c:v>
                </c:pt>
                <c:pt idx="115">
                  <c:v>#N/A</c:v>
                </c:pt>
                <c:pt idx="116">
                  <c:v>#N/A</c:v>
                </c:pt>
                <c:pt idx="117">
                  <c:v>#N/A</c:v>
                </c:pt>
                <c:pt idx="118">
                  <c:v>#N/A</c:v>
                </c:pt>
                <c:pt idx="119">
                  <c:v>#N/A</c:v>
                </c:pt>
                <c:pt idx="120">
                  <c:v>#N/A</c:v>
                </c:pt>
                <c:pt idx="121">
                  <c:v>#N/A</c:v>
                </c:pt>
                <c:pt idx="122">
                  <c:v>#N/A</c:v>
                </c:pt>
                <c:pt idx="123">
                  <c:v>#N/A</c:v>
                </c:pt>
                <c:pt idx="124">
                  <c:v>#N/A</c:v>
                </c:pt>
                <c:pt idx="125">
                  <c:v>#N/A</c:v>
                </c:pt>
                <c:pt idx="126">
                  <c:v>#N/A</c:v>
                </c:pt>
                <c:pt idx="127">
                  <c:v>#N/A</c:v>
                </c:pt>
                <c:pt idx="128">
                  <c:v>#N/A</c:v>
                </c:pt>
                <c:pt idx="129">
                  <c:v>#N/A</c:v>
                </c:pt>
                <c:pt idx="130">
                  <c:v>#N/A</c:v>
                </c:pt>
                <c:pt idx="131">
                  <c:v>#N/A</c:v>
                </c:pt>
                <c:pt idx="132">
                  <c:v>#N/A</c:v>
                </c:pt>
                <c:pt idx="133">
                  <c:v>#N/A</c:v>
                </c:pt>
                <c:pt idx="134">
                  <c:v>#N/A</c:v>
                </c:pt>
                <c:pt idx="135">
                  <c:v>#N/A</c:v>
                </c:pt>
                <c:pt idx="136">
                  <c:v>#N/A</c:v>
                </c:pt>
                <c:pt idx="137">
                  <c:v>#N/A</c:v>
                </c:pt>
                <c:pt idx="138">
                  <c:v>#N/A</c:v>
                </c:pt>
                <c:pt idx="139">
                  <c:v>#N/A</c:v>
                </c:pt>
                <c:pt idx="140">
                  <c:v>#N/A</c:v>
                </c:pt>
                <c:pt idx="141">
                  <c:v>#N/A</c:v>
                </c:pt>
                <c:pt idx="142">
                  <c:v>#N/A</c:v>
                </c:pt>
                <c:pt idx="143">
                  <c:v>#N/A</c:v>
                </c:pt>
                <c:pt idx="144">
                  <c:v>#N/A</c:v>
                </c:pt>
                <c:pt idx="145">
                  <c:v>#N/A</c:v>
                </c:pt>
                <c:pt idx="146">
                  <c:v>#N/A</c:v>
                </c:pt>
                <c:pt idx="147">
                  <c:v>#N/A</c:v>
                </c:pt>
                <c:pt idx="148">
                  <c:v>#N/A</c:v>
                </c:pt>
                <c:pt idx="149">
                  <c:v>#N/A</c:v>
                </c:pt>
                <c:pt idx="150">
                  <c:v>#N/A</c:v>
                </c:pt>
                <c:pt idx="151">
                  <c:v>#N/A</c:v>
                </c:pt>
                <c:pt idx="152">
                  <c:v>#N/A</c:v>
                </c:pt>
                <c:pt idx="153">
                  <c:v>#N/A</c:v>
                </c:pt>
                <c:pt idx="154">
                  <c:v>#N/A</c:v>
                </c:pt>
                <c:pt idx="155">
                  <c:v>#N/A</c:v>
                </c:pt>
                <c:pt idx="156">
                  <c:v>#N/A</c:v>
                </c:pt>
                <c:pt idx="157">
                  <c:v>#N/A</c:v>
                </c:pt>
                <c:pt idx="158">
                  <c:v>#N/A</c:v>
                </c:pt>
                <c:pt idx="159">
                  <c:v>#N/A</c:v>
                </c:pt>
                <c:pt idx="160">
                  <c:v>#N/A</c:v>
                </c:pt>
                <c:pt idx="161">
                  <c:v>#N/A</c:v>
                </c:pt>
                <c:pt idx="162">
                  <c:v>#N/A</c:v>
                </c:pt>
                <c:pt idx="163">
                  <c:v>#N/A</c:v>
                </c:pt>
                <c:pt idx="164">
                  <c:v>#N/A</c:v>
                </c:pt>
                <c:pt idx="165">
                  <c:v>#N/A</c:v>
                </c:pt>
                <c:pt idx="166">
                  <c:v>#N/A</c:v>
                </c:pt>
                <c:pt idx="167">
                  <c:v>#N/A</c:v>
                </c:pt>
                <c:pt idx="168">
                  <c:v>#N/A</c:v>
                </c:pt>
                <c:pt idx="169">
                  <c:v>#N/A</c:v>
                </c:pt>
                <c:pt idx="170">
                  <c:v>#N/A</c:v>
                </c:pt>
                <c:pt idx="171">
                  <c:v>#N/A</c:v>
                </c:pt>
                <c:pt idx="172">
                  <c:v>#N/A</c:v>
                </c:pt>
                <c:pt idx="173">
                  <c:v>#N/A</c:v>
                </c:pt>
                <c:pt idx="174">
                  <c:v>#N/A</c:v>
                </c:pt>
                <c:pt idx="175">
                  <c:v>#N/A</c:v>
                </c:pt>
                <c:pt idx="176">
                  <c:v>#N/A</c:v>
                </c:pt>
                <c:pt idx="177">
                  <c:v>#N/A</c:v>
                </c:pt>
                <c:pt idx="178">
                  <c:v>#N/A</c:v>
                </c:pt>
                <c:pt idx="179">
                  <c:v>#N/A</c:v>
                </c:pt>
                <c:pt idx="180">
                  <c:v>#N/A</c:v>
                </c:pt>
                <c:pt idx="181">
                  <c:v>#N/A</c:v>
                </c:pt>
                <c:pt idx="182">
                  <c:v>#N/A</c:v>
                </c:pt>
                <c:pt idx="183">
                  <c:v>#N/A</c:v>
                </c:pt>
                <c:pt idx="184">
                  <c:v>#N/A</c:v>
                </c:pt>
                <c:pt idx="185">
                  <c:v>#N/A</c:v>
                </c:pt>
                <c:pt idx="186">
                  <c:v>#N/A</c:v>
                </c:pt>
                <c:pt idx="187">
                  <c:v>#N/A</c:v>
                </c:pt>
                <c:pt idx="188">
                  <c:v>#N/A</c:v>
                </c:pt>
                <c:pt idx="189">
                  <c:v>#N/A</c:v>
                </c:pt>
                <c:pt idx="190">
                  <c:v>#N/A</c:v>
                </c:pt>
                <c:pt idx="191">
                  <c:v>#N/A</c:v>
                </c:pt>
                <c:pt idx="192">
                  <c:v>#N/A</c:v>
                </c:pt>
                <c:pt idx="193">
                  <c:v>#N/A</c:v>
                </c:pt>
                <c:pt idx="194">
                  <c:v>#N/A</c:v>
                </c:pt>
                <c:pt idx="195">
                  <c:v>#N/A</c:v>
                </c:pt>
                <c:pt idx="196">
                  <c:v>#N/A</c:v>
                </c:pt>
                <c:pt idx="197">
                  <c:v>#N/A</c:v>
                </c:pt>
                <c:pt idx="198">
                  <c:v>#N/A</c:v>
                </c:pt>
                <c:pt idx="199">
                  <c:v>#N/A</c:v>
                </c:pt>
                <c:pt idx="200">
                  <c:v>#N/A</c:v>
                </c:pt>
                <c:pt idx="201">
                  <c:v>#N/A</c:v>
                </c:pt>
                <c:pt idx="202">
                  <c:v>#N/A</c:v>
                </c:pt>
                <c:pt idx="203">
                  <c:v>#N/A</c:v>
                </c:pt>
                <c:pt idx="204">
                  <c:v>#N/A</c:v>
                </c:pt>
                <c:pt idx="205">
                  <c:v>#N/A</c:v>
                </c:pt>
                <c:pt idx="206">
                  <c:v>#N/A</c:v>
                </c:pt>
                <c:pt idx="207">
                  <c:v>#N/A</c:v>
                </c:pt>
                <c:pt idx="208">
                  <c:v>#N/A</c:v>
                </c:pt>
                <c:pt idx="209">
                  <c:v>#N/A</c:v>
                </c:pt>
                <c:pt idx="210">
                  <c:v>#N/A</c:v>
                </c:pt>
                <c:pt idx="211">
                  <c:v>#N/A</c:v>
                </c:pt>
                <c:pt idx="212">
                  <c:v>#N/A</c:v>
                </c:pt>
                <c:pt idx="213">
                  <c:v>#N/A</c:v>
                </c:pt>
                <c:pt idx="214">
                  <c:v>#N/A</c:v>
                </c:pt>
                <c:pt idx="215">
                  <c:v>#N/A</c:v>
                </c:pt>
                <c:pt idx="216">
                  <c:v>#N/A</c:v>
                </c:pt>
                <c:pt idx="217">
                  <c:v>#N/A</c:v>
                </c:pt>
                <c:pt idx="218">
                  <c:v>#N/A</c:v>
                </c:pt>
                <c:pt idx="219">
                  <c:v>#N/A</c:v>
                </c:pt>
                <c:pt idx="220">
                  <c:v>#N/A</c:v>
                </c:pt>
                <c:pt idx="221">
                  <c:v>#N/A</c:v>
                </c:pt>
                <c:pt idx="222">
                  <c:v>#N/A</c:v>
                </c:pt>
                <c:pt idx="223">
                  <c:v>#N/A</c:v>
                </c:pt>
                <c:pt idx="224">
                  <c:v>#N/A</c:v>
                </c:pt>
                <c:pt idx="225">
                  <c:v>#N/A</c:v>
                </c:pt>
                <c:pt idx="226">
                  <c:v>#N/A</c:v>
                </c:pt>
                <c:pt idx="227">
                  <c:v>#N/A</c:v>
                </c:pt>
                <c:pt idx="228">
                  <c:v>#N/A</c:v>
                </c:pt>
                <c:pt idx="229">
                  <c:v>#N/A</c:v>
                </c:pt>
                <c:pt idx="230">
                  <c:v>#N/A</c:v>
                </c:pt>
                <c:pt idx="231">
                  <c:v>#N/A</c:v>
                </c:pt>
                <c:pt idx="232">
                  <c:v>#N/A</c:v>
                </c:pt>
                <c:pt idx="233">
                  <c:v>#N/A</c:v>
                </c:pt>
                <c:pt idx="234">
                  <c:v>#N/A</c:v>
                </c:pt>
                <c:pt idx="235">
                  <c:v>#N/A</c:v>
                </c:pt>
                <c:pt idx="236">
                  <c:v>#N/A</c:v>
                </c:pt>
                <c:pt idx="237">
                  <c:v>#N/A</c:v>
                </c:pt>
                <c:pt idx="238">
                  <c:v>#N/A</c:v>
                </c:pt>
                <c:pt idx="239">
                  <c:v>#N/A</c:v>
                </c:pt>
                <c:pt idx="240">
                  <c:v>#N/A</c:v>
                </c:pt>
                <c:pt idx="241">
                  <c:v>#N/A</c:v>
                </c:pt>
                <c:pt idx="242">
                  <c:v>#N/A</c:v>
                </c:pt>
                <c:pt idx="243">
                  <c:v>#N/A</c:v>
                </c:pt>
                <c:pt idx="244">
                  <c:v>#N/A</c:v>
                </c:pt>
                <c:pt idx="245">
                  <c:v>#N/A</c:v>
                </c:pt>
                <c:pt idx="246">
                  <c:v>#N/A</c:v>
                </c:pt>
                <c:pt idx="247">
                  <c:v>#N/A</c:v>
                </c:pt>
                <c:pt idx="248">
                  <c:v>#N/A</c:v>
                </c:pt>
                <c:pt idx="249">
                  <c:v>#N/A</c:v>
                </c:pt>
                <c:pt idx="250">
                  <c:v>#N/A</c:v>
                </c:pt>
                <c:pt idx="251">
                  <c:v>#N/A</c:v>
                </c:pt>
                <c:pt idx="252">
                  <c:v>#N/A</c:v>
                </c:pt>
                <c:pt idx="253">
                  <c:v>#N/A</c:v>
                </c:pt>
                <c:pt idx="254">
                  <c:v>#N/A</c:v>
                </c:pt>
                <c:pt idx="255">
                  <c:v>#N/A</c:v>
                </c:pt>
                <c:pt idx="256">
                  <c:v>#N/A</c:v>
                </c:pt>
                <c:pt idx="257">
                  <c:v>#N/A</c:v>
                </c:pt>
                <c:pt idx="258">
                  <c:v>#N/A</c:v>
                </c:pt>
                <c:pt idx="259">
                  <c:v>#N/A</c:v>
                </c:pt>
                <c:pt idx="260">
                  <c:v>#N/A</c:v>
                </c:pt>
                <c:pt idx="261">
                  <c:v>#N/A</c:v>
                </c:pt>
                <c:pt idx="262">
                  <c:v>#N/A</c:v>
                </c:pt>
                <c:pt idx="263">
                  <c:v>#N/A</c:v>
                </c:pt>
                <c:pt idx="264">
                  <c:v>#N/A</c:v>
                </c:pt>
                <c:pt idx="265">
                  <c:v>#N/A</c:v>
                </c:pt>
                <c:pt idx="266">
                  <c:v>#N/A</c:v>
                </c:pt>
                <c:pt idx="267">
                  <c:v>#N/A</c:v>
                </c:pt>
                <c:pt idx="268">
                  <c:v>#N/A</c:v>
                </c:pt>
                <c:pt idx="269">
                  <c:v>#N/A</c:v>
                </c:pt>
                <c:pt idx="270">
                  <c:v>#N/A</c:v>
                </c:pt>
                <c:pt idx="271">
                  <c:v>#N/A</c:v>
                </c:pt>
                <c:pt idx="272">
                  <c:v>#N/A</c:v>
                </c:pt>
                <c:pt idx="273">
                  <c:v>#N/A</c:v>
                </c:pt>
                <c:pt idx="274">
                  <c:v>#N/A</c:v>
                </c:pt>
                <c:pt idx="275">
                  <c:v>#N/A</c:v>
                </c:pt>
                <c:pt idx="276">
                  <c:v>#N/A</c:v>
                </c:pt>
                <c:pt idx="277">
                  <c:v>#N/A</c:v>
                </c:pt>
                <c:pt idx="278">
                  <c:v>#N/A</c:v>
                </c:pt>
                <c:pt idx="279">
                  <c:v>#N/A</c:v>
                </c:pt>
                <c:pt idx="280">
                  <c:v>#N/A</c:v>
                </c:pt>
                <c:pt idx="281">
                  <c:v>#N/A</c:v>
                </c:pt>
                <c:pt idx="282">
                  <c:v>#N/A</c:v>
                </c:pt>
                <c:pt idx="283">
                  <c:v>#N/A</c:v>
                </c:pt>
                <c:pt idx="284">
                  <c:v>#N/A</c:v>
                </c:pt>
                <c:pt idx="285">
                  <c:v>#N/A</c:v>
                </c:pt>
                <c:pt idx="286">
                  <c:v>#N/A</c:v>
                </c:pt>
                <c:pt idx="287">
                  <c:v>#N/A</c:v>
                </c:pt>
                <c:pt idx="288">
                  <c:v>#N/A</c:v>
                </c:pt>
                <c:pt idx="289">
                  <c:v>#N/A</c:v>
                </c:pt>
                <c:pt idx="290">
                  <c:v>#N/A</c:v>
                </c:pt>
                <c:pt idx="291">
                  <c:v>#N/A</c:v>
                </c:pt>
                <c:pt idx="292">
                  <c:v>#N/A</c:v>
                </c:pt>
                <c:pt idx="293">
                  <c:v>#N/A</c:v>
                </c:pt>
                <c:pt idx="294">
                  <c:v>#N/A</c:v>
                </c:pt>
                <c:pt idx="295">
                  <c:v>#N/A</c:v>
                </c:pt>
                <c:pt idx="296">
                  <c:v>#N/A</c:v>
                </c:pt>
                <c:pt idx="297">
                  <c:v>#N/A</c:v>
                </c:pt>
                <c:pt idx="298">
                  <c:v>#N/A</c:v>
                </c:pt>
                <c:pt idx="299">
                  <c:v>#N/A</c:v>
                </c:pt>
                <c:pt idx="300">
                  <c:v>#N/A</c:v>
                </c:pt>
                <c:pt idx="301">
                  <c:v>#N/A</c:v>
                </c:pt>
                <c:pt idx="302">
                  <c:v>#N/A</c:v>
                </c:pt>
                <c:pt idx="303">
                  <c:v>#N/A</c:v>
                </c:pt>
                <c:pt idx="304">
                  <c:v>#N/A</c:v>
                </c:pt>
                <c:pt idx="305">
                  <c:v>#N/A</c:v>
                </c:pt>
                <c:pt idx="306">
                  <c:v>#N/A</c:v>
                </c:pt>
                <c:pt idx="307">
                  <c:v>#N/A</c:v>
                </c:pt>
                <c:pt idx="308">
                  <c:v>#N/A</c:v>
                </c:pt>
                <c:pt idx="309">
                  <c:v>#N/A</c:v>
                </c:pt>
                <c:pt idx="310">
                  <c:v>#N/A</c:v>
                </c:pt>
                <c:pt idx="311">
                  <c:v>#N/A</c:v>
                </c:pt>
                <c:pt idx="312">
                  <c:v>#N/A</c:v>
                </c:pt>
                <c:pt idx="313">
                  <c:v>#N/A</c:v>
                </c:pt>
                <c:pt idx="314">
                  <c:v>#N/A</c:v>
                </c:pt>
                <c:pt idx="315">
                  <c:v>#N/A</c:v>
                </c:pt>
                <c:pt idx="316">
                  <c:v>#N/A</c:v>
                </c:pt>
                <c:pt idx="317">
                  <c:v>#N/A</c:v>
                </c:pt>
                <c:pt idx="318">
                  <c:v>#N/A</c:v>
                </c:pt>
                <c:pt idx="319">
                  <c:v>#N/A</c:v>
                </c:pt>
                <c:pt idx="320">
                  <c:v>#N/A</c:v>
                </c:pt>
                <c:pt idx="321">
                  <c:v>#N/A</c:v>
                </c:pt>
                <c:pt idx="322">
                  <c:v>#N/A</c:v>
                </c:pt>
                <c:pt idx="323">
                  <c:v>#N/A</c:v>
                </c:pt>
                <c:pt idx="324">
                  <c:v>#N/A</c:v>
                </c:pt>
                <c:pt idx="325">
                  <c:v>#N/A</c:v>
                </c:pt>
                <c:pt idx="326">
                  <c:v>#N/A</c:v>
                </c:pt>
                <c:pt idx="327">
                  <c:v>#N/A</c:v>
                </c:pt>
                <c:pt idx="328">
                  <c:v>#N/A</c:v>
                </c:pt>
                <c:pt idx="329">
                  <c:v>#N/A</c:v>
                </c:pt>
                <c:pt idx="330">
                  <c:v>#N/A</c:v>
                </c:pt>
                <c:pt idx="331">
                  <c:v>#N/A</c:v>
                </c:pt>
                <c:pt idx="332">
                  <c:v>#N/A</c:v>
                </c:pt>
                <c:pt idx="333">
                  <c:v>#N/A</c:v>
                </c:pt>
                <c:pt idx="334">
                  <c:v>#N/A</c:v>
                </c:pt>
                <c:pt idx="335">
                  <c:v>#N/A</c:v>
                </c:pt>
                <c:pt idx="336">
                  <c:v>#N/A</c:v>
                </c:pt>
                <c:pt idx="337">
                  <c:v>#N/A</c:v>
                </c:pt>
                <c:pt idx="338">
                  <c:v>#N/A</c:v>
                </c:pt>
                <c:pt idx="339">
                  <c:v>#N/A</c:v>
                </c:pt>
                <c:pt idx="340">
                  <c:v>#N/A</c:v>
                </c:pt>
                <c:pt idx="341">
                  <c:v>#N/A</c:v>
                </c:pt>
                <c:pt idx="342">
                  <c:v>#N/A</c:v>
                </c:pt>
                <c:pt idx="343">
                  <c:v>#N/A</c:v>
                </c:pt>
                <c:pt idx="344">
                  <c:v>#N/A</c:v>
                </c:pt>
                <c:pt idx="345">
                  <c:v>#N/A</c:v>
                </c:pt>
                <c:pt idx="346">
                  <c:v>#N/A</c:v>
                </c:pt>
                <c:pt idx="347">
                  <c:v>#N/A</c:v>
                </c:pt>
                <c:pt idx="348">
                  <c:v>#N/A</c:v>
                </c:pt>
                <c:pt idx="349">
                  <c:v>#N/A</c:v>
                </c:pt>
                <c:pt idx="350">
                  <c:v>#N/A</c:v>
                </c:pt>
                <c:pt idx="351">
                  <c:v>#N/A</c:v>
                </c:pt>
                <c:pt idx="352">
                  <c:v>#N/A</c:v>
                </c:pt>
                <c:pt idx="353">
                  <c:v>#N/A</c:v>
                </c:pt>
                <c:pt idx="354">
                  <c:v>#N/A</c:v>
                </c:pt>
                <c:pt idx="355">
                  <c:v>#N/A</c:v>
                </c:pt>
                <c:pt idx="356">
                  <c:v>#N/A</c:v>
                </c:pt>
                <c:pt idx="357">
                  <c:v>#N/A</c:v>
                </c:pt>
                <c:pt idx="358">
                  <c:v>#N/A</c:v>
                </c:pt>
                <c:pt idx="359">
                  <c:v>#N/A</c:v>
                </c:pt>
                <c:pt idx="360">
                  <c:v>#N/A</c:v>
                </c:pt>
                <c:pt idx="361">
                  <c:v>#N/A</c:v>
                </c:pt>
                <c:pt idx="362">
                  <c:v>#N/A</c:v>
                </c:pt>
                <c:pt idx="363">
                  <c:v>#N/A</c:v>
                </c:pt>
                <c:pt idx="364">
                  <c:v>#N/A</c:v>
                </c:pt>
                <c:pt idx="365">
                  <c:v>#N/A</c:v>
                </c:pt>
                <c:pt idx="366">
                  <c:v>#N/A</c:v>
                </c:pt>
                <c:pt idx="367">
                  <c:v>#N/A</c:v>
                </c:pt>
                <c:pt idx="368">
                  <c:v>#N/A</c:v>
                </c:pt>
                <c:pt idx="369">
                  <c:v>#N/A</c:v>
                </c:pt>
                <c:pt idx="370">
                  <c:v>#N/A</c:v>
                </c:pt>
                <c:pt idx="371">
                  <c:v>#N/A</c:v>
                </c:pt>
                <c:pt idx="372">
                  <c:v>#N/A</c:v>
                </c:pt>
                <c:pt idx="373">
                  <c:v>#N/A</c:v>
                </c:pt>
                <c:pt idx="374">
                  <c:v>#N/A</c:v>
                </c:pt>
                <c:pt idx="375">
                  <c:v>#N/A</c:v>
                </c:pt>
                <c:pt idx="376">
                  <c:v>#N/A</c:v>
                </c:pt>
                <c:pt idx="377">
                  <c:v>#N/A</c:v>
                </c:pt>
                <c:pt idx="378">
                  <c:v>#N/A</c:v>
                </c:pt>
                <c:pt idx="379">
                  <c:v>#N/A</c:v>
                </c:pt>
                <c:pt idx="380">
                  <c:v>#N/A</c:v>
                </c:pt>
                <c:pt idx="381">
                  <c:v>#N/A</c:v>
                </c:pt>
                <c:pt idx="382">
                  <c:v>#N/A</c:v>
                </c:pt>
                <c:pt idx="383">
                  <c:v>#N/A</c:v>
                </c:pt>
                <c:pt idx="384">
                  <c:v>#N/A</c:v>
                </c:pt>
                <c:pt idx="385">
                  <c:v>#N/A</c:v>
                </c:pt>
                <c:pt idx="386">
                  <c:v>#N/A</c:v>
                </c:pt>
                <c:pt idx="387">
                  <c:v>#N/A</c:v>
                </c:pt>
                <c:pt idx="388">
                  <c:v>#N/A</c:v>
                </c:pt>
                <c:pt idx="389">
                  <c:v>#N/A</c:v>
                </c:pt>
                <c:pt idx="390">
                  <c:v>#N/A</c:v>
                </c:pt>
                <c:pt idx="391">
                  <c:v>#N/A</c:v>
                </c:pt>
                <c:pt idx="392">
                  <c:v>#N/A</c:v>
                </c:pt>
                <c:pt idx="393">
                  <c:v>#N/A</c:v>
                </c:pt>
                <c:pt idx="394">
                  <c:v>#N/A</c:v>
                </c:pt>
                <c:pt idx="395">
                  <c:v>#N/A</c:v>
                </c:pt>
                <c:pt idx="396">
                  <c:v>#N/A</c:v>
                </c:pt>
                <c:pt idx="397">
                  <c:v>#N/A</c:v>
                </c:pt>
                <c:pt idx="398">
                  <c:v>#N/A</c:v>
                </c:pt>
                <c:pt idx="399">
                  <c:v>#N/A</c:v>
                </c:pt>
                <c:pt idx="400">
                  <c:v>#N/A</c:v>
                </c:pt>
                <c:pt idx="401">
                  <c:v>#N/A</c:v>
                </c:pt>
                <c:pt idx="402">
                  <c:v>#N/A</c:v>
                </c:pt>
                <c:pt idx="403">
                  <c:v>#N/A</c:v>
                </c:pt>
                <c:pt idx="404">
                  <c:v>#N/A</c:v>
                </c:pt>
                <c:pt idx="405">
                  <c:v>#N/A</c:v>
                </c:pt>
                <c:pt idx="406">
                  <c:v>#N/A</c:v>
                </c:pt>
                <c:pt idx="407">
                  <c:v>#N/A</c:v>
                </c:pt>
                <c:pt idx="408">
                  <c:v>#N/A</c:v>
                </c:pt>
                <c:pt idx="409">
                  <c:v>#N/A</c:v>
                </c:pt>
                <c:pt idx="410">
                  <c:v>#N/A</c:v>
                </c:pt>
                <c:pt idx="411">
                  <c:v>#N/A</c:v>
                </c:pt>
                <c:pt idx="412">
                  <c:v>#N/A</c:v>
                </c:pt>
                <c:pt idx="413">
                  <c:v>#N/A</c:v>
                </c:pt>
                <c:pt idx="414">
                  <c:v>#N/A</c:v>
                </c:pt>
                <c:pt idx="415">
                  <c:v>#N/A</c:v>
                </c:pt>
                <c:pt idx="416">
                  <c:v>#N/A</c:v>
                </c:pt>
                <c:pt idx="417">
                  <c:v>#N/A</c:v>
                </c:pt>
                <c:pt idx="418">
                  <c:v>#N/A</c:v>
                </c:pt>
                <c:pt idx="419">
                  <c:v>#N/A</c:v>
                </c:pt>
                <c:pt idx="420">
                  <c:v>#N/A</c:v>
                </c:pt>
                <c:pt idx="421">
                  <c:v>#N/A</c:v>
                </c:pt>
                <c:pt idx="422">
                  <c:v>#N/A</c:v>
                </c:pt>
                <c:pt idx="423">
                  <c:v>#N/A</c:v>
                </c:pt>
                <c:pt idx="424">
                  <c:v>#N/A</c:v>
                </c:pt>
                <c:pt idx="425">
                  <c:v>#N/A</c:v>
                </c:pt>
                <c:pt idx="426">
                  <c:v>#N/A</c:v>
                </c:pt>
                <c:pt idx="427">
                  <c:v>#N/A</c:v>
                </c:pt>
                <c:pt idx="428">
                  <c:v>#N/A</c:v>
                </c:pt>
                <c:pt idx="429">
                  <c:v>#N/A</c:v>
                </c:pt>
                <c:pt idx="430">
                  <c:v>#N/A</c:v>
                </c:pt>
                <c:pt idx="431">
                  <c:v>#N/A</c:v>
                </c:pt>
                <c:pt idx="432">
                  <c:v>#N/A</c:v>
                </c:pt>
                <c:pt idx="433">
                  <c:v>#N/A</c:v>
                </c:pt>
                <c:pt idx="434">
                  <c:v>#N/A</c:v>
                </c:pt>
                <c:pt idx="435">
                  <c:v>#N/A</c:v>
                </c:pt>
                <c:pt idx="436">
                  <c:v>#N/A</c:v>
                </c:pt>
                <c:pt idx="437">
                  <c:v>#N/A</c:v>
                </c:pt>
                <c:pt idx="438">
                  <c:v>#N/A</c:v>
                </c:pt>
                <c:pt idx="439">
                  <c:v>#N/A</c:v>
                </c:pt>
                <c:pt idx="440">
                  <c:v>#N/A</c:v>
                </c:pt>
                <c:pt idx="441">
                  <c:v>#N/A</c:v>
                </c:pt>
                <c:pt idx="442">
                  <c:v>#N/A</c:v>
                </c:pt>
                <c:pt idx="443">
                  <c:v>#N/A</c:v>
                </c:pt>
                <c:pt idx="444">
                  <c:v>#N/A</c:v>
                </c:pt>
                <c:pt idx="445">
                  <c:v>#N/A</c:v>
                </c:pt>
                <c:pt idx="446">
                  <c:v>#N/A</c:v>
                </c:pt>
                <c:pt idx="447">
                  <c:v>#N/A</c:v>
                </c:pt>
                <c:pt idx="448">
                  <c:v>#N/A</c:v>
                </c:pt>
                <c:pt idx="449">
                  <c:v>#N/A</c:v>
                </c:pt>
                <c:pt idx="450">
                  <c:v>#N/A</c:v>
                </c:pt>
                <c:pt idx="451">
                  <c:v>#N/A</c:v>
                </c:pt>
                <c:pt idx="452">
                  <c:v>#N/A</c:v>
                </c:pt>
                <c:pt idx="453">
                  <c:v>#N/A</c:v>
                </c:pt>
                <c:pt idx="454">
                  <c:v>#N/A</c:v>
                </c:pt>
                <c:pt idx="455">
                  <c:v>#N/A</c:v>
                </c:pt>
                <c:pt idx="456">
                  <c:v>#N/A</c:v>
                </c:pt>
                <c:pt idx="457">
                  <c:v>#N/A</c:v>
                </c:pt>
                <c:pt idx="458">
                  <c:v>#N/A</c:v>
                </c:pt>
                <c:pt idx="459">
                  <c:v>#N/A</c:v>
                </c:pt>
                <c:pt idx="460">
                  <c:v>#N/A</c:v>
                </c:pt>
                <c:pt idx="461">
                  <c:v>#N/A</c:v>
                </c:pt>
                <c:pt idx="462">
                  <c:v>#N/A</c:v>
                </c:pt>
                <c:pt idx="463">
                  <c:v>#N/A</c:v>
                </c:pt>
                <c:pt idx="464">
                  <c:v>#N/A</c:v>
                </c:pt>
                <c:pt idx="465">
                  <c:v>#N/A</c:v>
                </c:pt>
                <c:pt idx="466">
                  <c:v>#N/A</c:v>
                </c:pt>
                <c:pt idx="467">
                  <c:v>#N/A</c:v>
                </c:pt>
                <c:pt idx="468">
                  <c:v>#N/A</c:v>
                </c:pt>
                <c:pt idx="469">
                  <c:v>#N/A</c:v>
                </c:pt>
                <c:pt idx="470">
                  <c:v>#N/A</c:v>
                </c:pt>
                <c:pt idx="471">
                  <c:v>#N/A</c:v>
                </c:pt>
                <c:pt idx="472">
                  <c:v>#N/A</c:v>
                </c:pt>
                <c:pt idx="473">
                  <c:v>#N/A</c:v>
                </c:pt>
                <c:pt idx="474">
                  <c:v>#N/A</c:v>
                </c:pt>
                <c:pt idx="475">
                  <c:v>#N/A</c:v>
                </c:pt>
                <c:pt idx="476">
                  <c:v>#N/A</c:v>
                </c:pt>
                <c:pt idx="477">
                  <c:v>#N/A</c:v>
                </c:pt>
                <c:pt idx="478">
                  <c:v>#N/A</c:v>
                </c:pt>
                <c:pt idx="479">
                  <c:v>#N/A</c:v>
                </c:pt>
                <c:pt idx="480">
                  <c:v>#N/A</c:v>
                </c:pt>
                <c:pt idx="481">
                  <c:v>#N/A</c:v>
                </c:pt>
                <c:pt idx="482">
                  <c:v>#N/A</c:v>
                </c:pt>
                <c:pt idx="483">
                  <c:v>#N/A</c:v>
                </c:pt>
                <c:pt idx="484">
                  <c:v>#N/A</c:v>
                </c:pt>
                <c:pt idx="485">
                  <c:v>#N/A</c:v>
                </c:pt>
                <c:pt idx="486">
                  <c:v>#N/A</c:v>
                </c:pt>
                <c:pt idx="487">
                  <c:v>#N/A</c:v>
                </c:pt>
                <c:pt idx="488">
                  <c:v>#N/A</c:v>
                </c:pt>
                <c:pt idx="489">
                  <c:v>#N/A</c:v>
                </c:pt>
                <c:pt idx="490">
                  <c:v>#N/A</c:v>
                </c:pt>
                <c:pt idx="491">
                  <c:v>#N/A</c:v>
                </c:pt>
                <c:pt idx="492">
                  <c:v>#N/A</c:v>
                </c:pt>
                <c:pt idx="493">
                  <c:v>#N/A</c:v>
                </c:pt>
                <c:pt idx="494">
                  <c:v>#N/A</c:v>
                </c:pt>
                <c:pt idx="495">
                  <c:v>#N/A</c:v>
                </c:pt>
                <c:pt idx="496">
                  <c:v>#N/A</c:v>
                </c:pt>
                <c:pt idx="497">
                  <c:v>#N/A</c:v>
                </c:pt>
                <c:pt idx="498">
                  <c:v>#N/A</c:v>
                </c:pt>
                <c:pt idx="499">
                  <c:v>#N/A</c:v>
                </c:pt>
                <c:pt idx="500">
                  <c:v>#N/A</c:v>
                </c:pt>
                <c:pt idx="501">
                  <c:v>#N/A</c:v>
                </c:pt>
                <c:pt idx="502">
                  <c:v>#N/A</c:v>
                </c:pt>
                <c:pt idx="503">
                  <c:v>#N/A</c:v>
                </c:pt>
                <c:pt idx="504">
                  <c:v>#N/A</c:v>
                </c:pt>
                <c:pt idx="505">
                  <c:v>#N/A</c:v>
                </c:pt>
                <c:pt idx="506">
                  <c:v>#N/A</c:v>
                </c:pt>
                <c:pt idx="507">
                  <c:v>#N/A</c:v>
                </c:pt>
                <c:pt idx="508">
                  <c:v>#N/A</c:v>
                </c:pt>
                <c:pt idx="509">
                  <c:v>#N/A</c:v>
                </c:pt>
                <c:pt idx="510">
                  <c:v>#N/A</c:v>
                </c:pt>
                <c:pt idx="511">
                  <c:v>#N/A</c:v>
                </c:pt>
                <c:pt idx="512">
                  <c:v>#N/A</c:v>
                </c:pt>
                <c:pt idx="513">
                  <c:v>#N/A</c:v>
                </c:pt>
                <c:pt idx="514">
                  <c:v>#N/A</c:v>
                </c:pt>
                <c:pt idx="515">
                  <c:v>#N/A</c:v>
                </c:pt>
                <c:pt idx="516">
                  <c:v>#N/A</c:v>
                </c:pt>
                <c:pt idx="517">
                  <c:v>#N/A</c:v>
                </c:pt>
                <c:pt idx="518">
                  <c:v>#N/A</c:v>
                </c:pt>
                <c:pt idx="519">
                  <c:v>#N/A</c:v>
                </c:pt>
                <c:pt idx="520">
                  <c:v>#N/A</c:v>
                </c:pt>
                <c:pt idx="521">
                  <c:v>#N/A</c:v>
                </c:pt>
                <c:pt idx="522">
                  <c:v>#N/A</c:v>
                </c:pt>
                <c:pt idx="523">
                  <c:v>#N/A</c:v>
                </c:pt>
                <c:pt idx="524">
                  <c:v>#N/A</c:v>
                </c:pt>
                <c:pt idx="525">
                  <c:v>#N/A</c:v>
                </c:pt>
                <c:pt idx="526">
                  <c:v>#N/A</c:v>
                </c:pt>
                <c:pt idx="527">
                  <c:v>#N/A</c:v>
                </c:pt>
                <c:pt idx="528">
                  <c:v>#N/A</c:v>
                </c:pt>
                <c:pt idx="529">
                  <c:v>#N/A</c:v>
                </c:pt>
                <c:pt idx="530">
                  <c:v>#N/A</c:v>
                </c:pt>
                <c:pt idx="531">
                  <c:v>#N/A</c:v>
                </c:pt>
                <c:pt idx="532">
                  <c:v>#N/A</c:v>
                </c:pt>
                <c:pt idx="533">
                  <c:v>#N/A</c:v>
                </c:pt>
                <c:pt idx="534">
                  <c:v>#N/A</c:v>
                </c:pt>
                <c:pt idx="535">
                  <c:v>#N/A</c:v>
                </c:pt>
                <c:pt idx="536">
                  <c:v>#N/A</c:v>
                </c:pt>
                <c:pt idx="537">
                  <c:v>#N/A</c:v>
                </c:pt>
                <c:pt idx="538">
                  <c:v>#N/A</c:v>
                </c:pt>
                <c:pt idx="539">
                  <c:v>#N/A</c:v>
                </c:pt>
                <c:pt idx="540">
                  <c:v>#N/A</c:v>
                </c:pt>
                <c:pt idx="541">
                  <c:v>#N/A</c:v>
                </c:pt>
                <c:pt idx="542">
                  <c:v>#N/A</c:v>
                </c:pt>
                <c:pt idx="543">
                  <c:v>#N/A</c:v>
                </c:pt>
                <c:pt idx="544">
                  <c:v>#N/A</c:v>
                </c:pt>
                <c:pt idx="545">
                  <c:v>#N/A</c:v>
                </c:pt>
                <c:pt idx="546">
                  <c:v>#N/A</c:v>
                </c:pt>
                <c:pt idx="547">
                  <c:v>#N/A</c:v>
                </c:pt>
                <c:pt idx="548">
                  <c:v>#N/A</c:v>
                </c:pt>
                <c:pt idx="549">
                  <c:v>#N/A</c:v>
                </c:pt>
                <c:pt idx="550">
                  <c:v>#N/A</c:v>
                </c:pt>
                <c:pt idx="551">
                  <c:v>#N/A</c:v>
                </c:pt>
                <c:pt idx="552">
                  <c:v>#N/A</c:v>
                </c:pt>
                <c:pt idx="553">
                  <c:v>#N/A</c:v>
                </c:pt>
                <c:pt idx="554">
                  <c:v>#N/A</c:v>
                </c:pt>
                <c:pt idx="555">
                  <c:v>#N/A</c:v>
                </c:pt>
                <c:pt idx="556">
                  <c:v>#N/A</c:v>
                </c:pt>
                <c:pt idx="557">
                  <c:v>#N/A</c:v>
                </c:pt>
                <c:pt idx="558">
                  <c:v>#N/A</c:v>
                </c:pt>
                <c:pt idx="559">
                  <c:v>#N/A</c:v>
                </c:pt>
                <c:pt idx="560">
                  <c:v>#N/A</c:v>
                </c:pt>
                <c:pt idx="561">
                  <c:v>#N/A</c:v>
                </c:pt>
                <c:pt idx="562">
                  <c:v>#N/A</c:v>
                </c:pt>
                <c:pt idx="563">
                  <c:v>#N/A</c:v>
                </c:pt>
                <c:pt idx="564">
                  <c:v>#N/A</c:v>
                </c:pt>
                <c:pt idx="565">
                  <c:v>#N/A</c:v>
                </c:pt>
                <c:pt idx="566">
                  <c:v>#N/A</c:v>
                </c:pt>
                <c:pt idx="567">
                  <c:v>#N/A</c:v>
                </c:pt>
                <c:pt idx="568">
                  <c:v>#N/A</c:v>
                </c:pt>
                <c:pt idx="569">
                  <c:v>#N/A</c:v>
                </c:pt>
                <c:pt idx="570">
                  <c:v>#N/A</c:v>
                </c:pt>
                <c:pt idx="571">
                  <c:v>#N/A</c:v>
                </c:pt>
                <c:pt idx="572">
                  <c:v>#N/A</c:v>
                </c:pt>
                <c:pt idx="573">
                  <c:v>#N/A</c:v>
                </c:pt>
                <c:pt idx="574">
                  <c:v>#N/A</c:v>
                </c:pt>
                <c:pt idx="575">
                  <c:v>#N/A</c:v>
                </c:pt>
                <c:pt idx="576">
                  <c:v>#N/A</c:v>
                </c:pt>
                <c:pt idx="577">
                  <c:v>#N/A</c:v>
                </c:pt>
                <c:pt idx="578">
                  <c:v>#N/A</c:v>
                </c:pt>
                <c:pt idx="579">
                  <c:v>#N/A</c:v>
                </c:pt>
                <c:pt idx="580">
                  <c:v>#N/A</c:v>
                </c:pt>
                <c:pt idx="581">
                  <c:v>#N/A</c:v>
                </c:pt>
                <c:pt idx="582">
                  <c:v>#N/A</c:v>
                </c:pt>
                <c:pt idx="583">
                  <c:v>#N/A</c:v>
                </c:pt>
                <c:pt idx="584">
                  <c:v>#N/A</c:v>
                </c:pt>
                <c:pt idx="585">
                  <c:v>#N/A</c:v>
                </c:pt>
                <c:pt idx="586">
                  <c:v>#N/A</c:v>
                </c:pt>
                <c:pt idx="587">
                  <c:v>#N/A</c:v>
                </c:pt>
                <c:pt idx="588">
                  <c:v>#N/A</c:v>
                </c:pt>
                <c:pt idx="589">
                  <c:v>#N/A</c:v>
                </c:pt>
                <c:pt idx="590">
                  <c:v>#N/A</c:v>
                </c:pt>
                <c:pt idx="591">
                  <c:v>#N/A</c:v>
                </c:pt>
                <c:pt idx="592">
                  <c:v>#N/A</c:v>
                </c:pt>
                <c:pt idx="593">
                  <c:v>#N/A</c:v>
                </c:pt>
                <c:pt idx="594">
                  <c:v>#N/A</c:v>
                </c:pt>
                <c:pt idx="595">
                  <c:v>#N/A</c:v>
                </c:pt>
                <c:pt idx="596">
                  <c:v>#N/A</c:v>
                </c:pt>
                <c:pt idx="597">
                  <c:v>#N/A</c:v>
                </c:pt>
                <c:pt idx="598">
                  <c:v>#N/A</c:v>
                </c:pt>
                <c:pt idx="599">
                  <c:v>#N/A</c:v>
                </c:pt>
                <c:pt idx="600">
                  <c:v>#N/A</c:v>
                </c:pt>
                <c:pt idx="601">
                  <c:v>#N/A</c:v>
                </c:pt>
                <c:pt idx="602">
                  <c:v>#N/A</c:v>
                </c:pt>
                <c:pt idx="603">
                  <c:v>#N/A</c:v>
                </c:pt>
                <c:pt idx="604">
                  <c:v>#N/A</c:v>
                </c:pt>
                <c:pt idx="605">
                  <c:v>#N/A</c:v>
                </c:pt>
                <c:pt idx="606">
                  <c:v>#N/A</c:v>
                </c:pt>
                <c:pt idx="607">
                  <c:v>#N/A</c:v>
                </c:pt>
                <c:pt idx="608">
                  <c:v>#N/A</c:v>
                </c:pt>
                <c:pt idx="609">
                  <c:v>#N/A</c:v>
                </c:pt>
                <c:pt idx="610">
                  <c:v>#N/A</c:v>
                </c:pt>
                <c:pt idx="611">
                  <c:v>#N/A</c:v>
                </c:pt>
                <c:pt idx="612">
                  <c:v>#N/A</c:v>
                </c:pt>
                <c:pt idx="613">
                  <c:v>#N/A</c:v>
                </c:pt>
                <c:pt idx="614">
                  <c:v>#N/A</c:v>
                </c:pt>
                <c:pt idx="615">
                  <c:v>#N/A</c:v>
                </c:pt>
                <c:pt idx="616">
                  <c:v>#N/A</c:v>
                </c:pt>
                <c:pt idx="617">
                  <c:v>#N/A</c:v>
                </c:pt>
                <c:pt idx="618">
                  <c:v>#N/A</c:v>
                </c:pt>
                <c:pt idx="619">
                  <c:v>#N/A</c:v>
                </c:pt>
                <c:pt idx="620">
                  <c:v>#N/A</c:v>
                </c:pt>
                <c:pt idx="621">
                  <c:v>#N/A</c:v>
                </c:pt>
                <c:pt idx="622">
                  <c:v>#N/A</c:v>
                </c:pt>
                <c:pt idx="623">
                  <c:v>#N/A</c:v>
                </c:pt>
                <c:pt idx="624">
                  <c:v>#N/A</c:v>
                </c:pt>
                <c:pt idx="625">
                  <c:v>#N/A</c:v>
                </c:pt>
                <c:pt idx="626">
                  <c:v>#N/A</c:v>
                </c:pt>
                <c:pt idx="627">
                  <c:v>#N/A</c:v>
                </c:pt>
                <c:pt idx="628">
                  <c:v>#N/A</c:v>
                </c:pt>
                <c:pt idx="629">
                  <c:v>#N/A</c:v>
                </c:pt>
                <c:pt idx="630">
                  <c:v>#N/A</c:v>
                </c:pt>
                <c:pt idx="631">
                  <c:v>#N/A</c:v>
                </c:pt>
                <c:pt idx="632">
                  <c:v>#N/A</c:v>
                </c:pt>
                <c:pt idx="633">
                  <c:v>#N/A</c:v>
                </c:pt>
                <c:pt idx="634">
                  <c:v>#N/A</c:v>
                </c:pt>
                <c:pt idx="635">
                  <c:v>#N/A</c:v>
                </c:pt>
                <c:pt idx="636">
                  <c:v>#N/A</c:v>
                </c:pt>
                <c:pt idx="637">
                  <c:v>#N/A</c:v>
                </c:pt>
                <c:pt idx="638">
                  <c:v>#N/A</c:v>
                </c:pt>
                <c:pt idx="639">
                  <c:v>#N/A</c:v>
                </c:pt>
                <c:pt idx="640">
                  <c:v>#N/A</c:v>
                </c:pt>
                <c:pt idx="641">
                  <c:v>#N/A</c:v>
                </c:pt>
                <c:pt idx="642">
                  <c:v>#N/A</c:v>
                </c:pt>
                <c:pt idx="643">
                  <c:v>#N/A</c:v>
                </c:pt>
                <c:pt idx="644">
                  <c:v>#N/A</c:v>
                </c:pt>
                <c:pt idx="645">
                  <c:v>#N/A</c:v>
                </c:pt>
                <c:pt idx="646">
                  <c:v>#N/A</c:v>
                </c:pt>
                <c:pt idx="647">
                  <c:v>#N/A</c:v>
                </c:pt>
                <c:pt idx="648">
                  <c:v>#N/A</c:v>
                </c:pt>
                <c:pt idx="649">
                  <c:v>#N/A</c:v>
                </c:pt>
                <c:pt idx="650">
                  <c:v>#N/A</c:v>
                </c:pt>
                <c:pt idx="651">
                  <c:v>#N/A</c:v>
                </c:pt>
                <c:pt idx="652">
                  <c:v>#N/A</c:v>
                </c:pt>
                <c:pt idx="653">
                  <c:v>#N/A</c:v>
                </c:pt>
                <c:pt idx="654">
                  <c:v>#N/A</c:v>
                </c:pt>
                <c:pt idx="655">
                  <c:v>#N/A</c:v>
                </c:pt>
                <c:pt idx="656">
                  <c:v>#N/A</c:v>
                </c:pt>
                <c:pt idx="657">
                  <c:v>#N/A</c:v>
                </c:pt>
                <c:pt idx="658">
                  <c:v>#N/A</c:v>
                </c:pt>
                <c:pt idx="659">
                  <c:v>#N/A</c:v>
                </c:pt>
                <c:pt idx="660">
                  <c:v>#N/A</c:v>
                </c:pt>
                <c:pt idx="661">
                  <c:v>#N/A</c:v>
                </c:pt>
                <c:pt idx="662">
                  <c:v>#N/A</c:v>
                </c:pt>
                <c:pt idx="663">
                  <c:v>#N/A</c:v>
                </c:pt>
                <c:pt idx="664">
                  <c:v>#N/A</c:v>
                </c:pt>
                <c:pt idx="665">
                  <c:v>#N/A</c:v>
                </c:pt>
                <c:pt idx="666">
                  <c:v>#N/A</c:v>
                </c:pt>
                <c:pt idx="667">
                  <c:v>#N/A</c:v>
                </c:pt>
                <c:pt idx="668">
                  <c:v>#N/A</c:v>
                </c:pt>
                <c:pt idx="669">
                  <c:v>#N/A</c:v>
                </c:pt>
                <c:pt idx="670">
                  <c:v>#N/A</c:v>
                </c:pt>
                <c:pt idx="671">
                  <c:v>#N/A</c:v>
                </c:pt>
                <c:pt idx="672">
                  <c:v>#N/A</c:v>
                </c:pt>
                <c:pt idx="673">
                  <c:v>#N/A</c:v>
                </c:pt>
                <c:pt idx="674">
                  <c:v>#N/A</c:v>
                </c:pt>
                <c:pt idx="675">
                  <c:v>#N/A</c:v>
                </c:pt>
                <c:pt idx="676">
                  <c:v>#N/A</c:v>
                </c:pt>
                <c:pt idx="677">
                  <c:v>#N/A</c:v>
                </c:pt>
                <c:pt idx="678">
                  <c:v>#N/A</c:v>
                </c:pt>
                <c:pt idx="679">
                  <c:v>#N/A</c:v>
                </c:pt>
                <c:pt idx="680">
                  <c:v>#N/A</c:v>
                </c:pt>
                <c:pt idx="681">
                  <c:v>#N/A</c:v>
                </c:pt>
                <c:pt idx="682">
                  <c:v>#N/A</c:v>
                </c:pt>
                <c:pt idx="683">
                  <c:v>#N/A</c:v>
                </c:pt>
                <c:pt idx="684">
                  <c:v>#N/A</c:v>
                </c:pt>
                <c:pt idx="685">
                  <c:v>#N/A</c:v>
                </c:pt>
                <c:pt idx="686">
                  <c:v>#N/A</c:v>
                </c:pt>
                <c:pt idx="687">
                  <c:v>#N/A</c:v>
                </c:pt>
                <c:pt idx="688">
                  <c:v>#N/A</c:v>
                </c:pt>
                <c:pt idx="689">
                  <c:v>#N/A</c:v>
                </c:pt>
                <c:pt idx="690">
                  <c:v>#N/A</c:v>
                </c:pt>
                <c:pt idx="691">
                  <c:v>#N/A</c:v>
                </c:pt>
                <c:pt idx="692">
                  <c:v>#N/A</c:v>
                </c:pt>
                <c:pt idx="693">
                  <c:v>#N/A</c:v>
                </c:pt>
                <c:pt idx="694">
                  <c:v>#N/A</c:v>
                </c:pt>
                <c:pt idx="695">
                  <c:v>#N/A</c:v>
                </c:pt>
                <c:pt idx="696">
                  <c:v>#N/A</c:v>
                </c:pt>
                <c:pt idx="697">
                  <c:v>#N/A</c:v>
                </c:pt>
                <c:pt idx="698">
                  <c:v>#N/A</c:v>
                </c:pt>
                <c:pt idx="699">
                  <c:v>#N/A</c:v>
                </c:pt>
                <c:pt idx="700">
                  <c:v>#N/A</c:v>
                </c:pt>
                <c:pt idx="701">
                  <c:v>#N/A</c:v>
                </c:pt>
                <c:pt idx="702">
                  <c:v>#N/A</c:v>
                </c:pt>
                <c:pt idx="703">
                  <c:v>#N/A</c:v>
                </c:pt>
                <c:pt idx="704">
                  <c:v>#N/A</c:v>
                </c:pt>
                <c:pt idx="705">
                  <c:v>#N/A</c:v>
                </c:pt>
                <c:pt idx="706">
                  <c:v>#N/A</c:v>
                </c:pt>
                <c:pt idx="707">
                  <c:v>#N/A</c:v>
                </c:pt>
                <c:pt idx="708">
                  <c:v>#N/A</c:v>
                </c:pt>
                <c:pt idx="709">
                  <c:v>#N/A</c:v>
                </c:pt>
                <c:pt idx="710">
                  <c:v>#N/A</c:v>
                </c:pt>
                <c:pt idx="711">
                  <c:v>#N/A</c:v>
                </c:pt>
                <c:pt idx="712">
                  <c:v>#N/A</c:v>
                </c:pt>
                <c:pt idx="713">
                  <c:v>#N/A</c:v>
                </c:pt>
                <c:pt idx="714">
                  <c:v>#N/A</c:v>
                </c:pt>
                <c:pt idx="715">
                  <c:v>#N/A</c:v>
                </c:pt>
                <c:pt idx="716">
                  <c:v>#N/A</c:v>
                </c:pt>
                <c:pt idx="717">
                  <c:v>#N/A</c:v>
                </c:pt>
                <c:pt idx="718">
                  <c:v>#N/A</c:v>
                </c:pt>
                <c:pt idx="719">
                  <c:v>#N/A</c:v>
                </c:pt>
                <c:pt idx="720">
                  <c:v>#N/A</c:v>
                </c:pt>
                <c:pt idx="721">
                  <c:v>#N/A</c:v>
                </c:pt>
                <c:pt idx="722">
                  <c:v>#N/A</c:v>
                </c:pt>
                <c:pt idx="723">
                  <c:v>#N/A</c:v>
                </c:pt>
                <c:pt idx="724">
                  <c:v>#N/A</c:v>
                </c:pt>
                <c:pt idx="725">
                  <c:v>#N/A</c:v>
                </c:pt>
                <c:pt idx="726">
                  <c:v>#N/A</c:v>
                </c:pt>
                <c:pt idx="727">
                  <c:v>#N/A</c:v>
                </c:pt>
                <c:pt idx="728">
                  <c:v>#N/A</c:v>
                </c:pt>
                <c:pt idx="729">
                  <c:v>#N/A</c:v>
                </c:pt>
                <c:pt idx="730">
                  <c:v>#N/A</c:v>
                </c:pt>
                <c:pt idx="731">
                  <c:v>#N/A</c:v>
                </c:pt>
                <c:pt idx="732">
                  <c:v>#N/A</c:v>
                </c:pt>
                <c:pt idx="733">
                  <c:v>#N/A</c:v>
                </c:pt>
                <c:pt idx="734">
                  <c:v>#N/A</c:v>
                </c:pt>
                <c:pt idx="735">
                  <c:v>#N/A</c:v>
                </c:pt>
                <c:pt idx="736">
                  <c:v>#N/A</c:v>
                </c:pt>
                <c:pt idx="737">
                  <c:v>#N/A</c:v>
                </c:pt>
                <c:pt idx="738">
                  <c:v>#N/A</c:v>
                </c:pt>
                <c:pt idx="739">
                  <c:v>#N/A</c:v>
                </c:pt>
                <c:pt idx="740">
                  <c:v>#N/A</c:v>
                </c:pt>
                <c:pt idx="741">
                  <c:v>#N/A</c:v>
                </c:pt>
                <c:pt idx="742">
                  <c:v>#N/A</c:v>
                </c:pt>
                <c:pt idx="743">
                  <c:v>#N/A</c:v>
                </c:pt>
                <c:pt idx="744">
                  <c:v>#N/A</c:v>
                </c:pt>
                <c:pt idx="745">
                  <c:v>#N/A</c:v>
                </c:pt>
                <c:pt idx="746">
                  <c:v>#N/A</c:v>
                </c:pt>
                <c:pt idx="747">
                  <c:v>#N/A</c:v>
                </c:pt>
                <c:pt idx="748">
                  <c:v>#N/A</c:v>
                </c:pt>
                <c:pt idx="749">
                  <c:v>#N/A</c:v>
                </c:pt>
                <c:pt idx="750">
                  <c:v>#N/A</c:v>
                </c:pt>
                <c:pt idx="751">
                  <c:v>#N/A</c:v>
                </c:pt>
                <c:pt idx="752">
                  <c:v>#N/A</c:v>
                </c:pt>
                <c:pt idx="753">
                  <c:v>#N/A</c:v>
                </c:pt>
                <c:pt idx="754">
                  <c:v>#N/A</c:v>
                </c:pt>
                <c:pt idx="755">
                  <c:v>#N/A</c:v>
                </c:pt>
                <c:pt idx="756">
                  <c:v>#N/A</c:v>
                </c:pt>
                <c:pt idx="757">
                  <c:v>#N/A</c:v>
                </c:pt>
                <c:pt idx="758">
                  <c:v>#N/A</c:v>
                </c:pt>
                <c:pt idx="759">
                  <c:v>#N/A</c:v>
                </c:pt>
                <c:pt idx="760">
                  <c:v>#N/A</c:v>
                </c:pt>
                <c:pt idx="761">
                  <c:v>#N/A</c:v>
                </c:pt>
                <c:pt idx="762">
                  <c:v>#N/A</c:v>
                </c:pt>
                <c:pt idx="763">
                  <c:v>#N/A</c:v>
                </c:pt>
                <c:pt idx="764">
                  <c:v>#N/A</c:v>
                </c:pt>
                <c:pt idx="765">
                  <c:v>#N/A</c:v>
                </c:pt>
                <c:pt idx="766">
                  <c:v>#N/A</c:v>
                </c:pt>
                <c:pt idx="767">
                  <c:v>#N/A</c:v>
                </c:pt>
                <c:pt idx="768">
                  <c:v>#N/A</c:v>
                </c:pt>
                <c:pt idx="769">
                  <c:v>#N/A</c:v>
                </c:pt>
                <c:pt idx="770">
                  <c:v>#N/A</c:v>
                </c:pt>
                <c:pt idx="771">
                  <c:v>#N/A</c:v>
                </c:pt>
                <c:pt idx="772">
                  <c:v>#N/A</c:v>
                </c:pt>
                <c:pt idx="773">
                  <c:v>#N/A</c:v>
                </c:pt>
                <c:pt idx="774">
                  <c:v>#N/A</c:v>
                </c:pt>
                <c:pt idx="775">
                  <c:v>#N/A</c:v>
                </c:pt>
                <c:pt idx="776">
                  <c:v>#N/A</c:v>
                </c:pt>
                <c:pt idx="777">
                  <c:v>#N/A</c:v>
                </c:pt>
                <c:pt idx="778">
                  <c:v>#N/A</c:v>
                </c:pt>
                <c:pt idx="779">
                  <c:v>#N/A</c:v>
                </c:pt>
                <c:pt idx="780">
                  <c:v>#N/A</c:v>
                </c:pt>
                <c:pt idx="781">
                  <c:v>#N/A</c:v>
                </c:pt>
                <c:pt idx="782">
                  <c:v>#N/A</c:v>
                </c:pt>
                <c:pt idx="783">
                  <c:v>#N/A</c:v>
                </c:pt>
                <c:pt idx="784">
                  <c:v>#N/A</c:v>
                </c:pt>
                <c:pt idx="785">
                  <c:v>#N/A</c:v>
                </c:pt>
                <c:pt idx="786">
                  <c:v>#N/A</c:v>
                </c:pt>
                <c:pt idx="787">
                  <c:v>#N/A</c:v>
                </c:pt>
                <c:pt idx="788">
                  <c:v>#N/A</c:v>
                </c:pt>
                <c:pt idx="789">
                  <c:v>#N/A</c:v>
                </c:pt>
                <c:pt idx="790">
                  <c:v>#N/A</c:v>
                </c:pt>
                <c:pt idx="791">
                  <c:v>#N/A</c:v>
                </c:pt>
                <c:pt idx="792">
                  <c:v>#N/A</c:v>
                </c:pt>
                <c:pt idx="793">
                  <c:v>#N/A</c:v>
                </c:pt>
                <c:pt idx="794">
                  <c:v>#N/A</c:v>
                </c:pt>
                <c:pt idx="795">
                  <c:v>#N/A</c:v>
                </c:pt>
                <c:pt idx="796">
                  <c:v>#N/A</c:v>
                </c:pt>
                <c:pt idx="797">
                  <c:v>#N/A</c:v>
                </c:pt>
                <c:pt idx="798">
                  <c:v>#N/A</c:v>
                </c:pt>
                <c:pt idx="799">
                  <c:v>#N/A</c:v>
                </c:pt>
                <c:pt idx="800">
                  <c:v>#N/A</c:v>
                </c:pt>
                <c:pt idx="801">
                  <c:v>#N/A</c:v>
                </c:pt>
                <c:pt idx="802">
                  <c:v>#N/A</c:v>
                </c:pt>
                <c:pt idx="803">
                  <c:v>#N/A</c:v>
                </c:pt>
                <c:pt idx="804">
                  <c:v>#N/A</c:v>
                </c:pt>
                <c:pt idx="805">
                  <c:v>#N/A</c:v>
                </c:pt>
                <c:pt idx="806">
                  <c:v>#N/A</c:v>
                </c:pt>
                <c:pt idx="807">
                  <c:v>#N/A</c:v>
                </c:pt>
                <c:pt idx="808">
                  <c:v>#N/A</c:v>
                </c:pt>
                <c:pt idx="809">
                  <c:v>#N/A</c:v>
                </c:pt>
                <c:pt idx="810">
                  <c:v>#N/A</c:v>
                </c:pt>
                <c:pt idx="811">
                  <c:v>#N/A</c:v>
                </c:pt>
                <c:pt idx="812">
                  <c:v>#N/A</c:v>
                </c:pt>
                <c:pt idx="813">
                  <c:v>#N/A</c:v>
                </c:pt>
                <c:pt idx="814">
                  <c:v>#N/A</c:v>
                </c:pt>
                <c:pt idx="815">
                  <c:v>#N/A</c:v>
                </c:pt>
                <c:pt idx="816">
                  <c:v>#N/A</c:v>
                </c:pt>
                <c:pt idx="817">
                  <c:v>#N/A</c:v>
                </c:pt>
                <c:pt idx="818">
                  <c:v>#N/A</c:v>
                </c:pt>
                <c:pt idx="819">
                  <c:v>#N/A</c:v>
                </c:pt>
                <c:pt idx="820">
                  <c:v>#N/A</c:v>
                </c:pt>
                <c:pt idx="821">
                  <c:v>#N/A</c:v>
                </c:pt>
                <c:pt idx="822">
                  <c:v>#N/A</c:v>
                </c:pt>
                <c:pt idx="823">
                  <c:v>#N/A</c:v>
                </c:pt>
                <c:pt idx="824">
                  <c:v>#N/A</c:v>
                </c:pt>
                <c:pt idx="825">
                  <c:v>#N/A</c:v>
                </c:pt>
                <c:pt idx="826">
                  <c:v>#N/A</c:v>
                </c:pt>
                <c:pt idx="827">
                  <c:v>#N/A</c:v>
                </c:pt>
                <c:pt idx="828">
                  <c:v>#N/A</c:v>
                </c:pt>
                <c:pt idx="829">
                  <c:v>#N/A</c:v>
                </c:pt>
                <c:pt idx="830">
                  <c:v>#N/A</c:v>
                </c:pt>
                <c:pt idx="831">
                  <c:v>#N/A</c:v>
                </c:pt>
                <c:pt idx="832">
                  <c:v>#N/A</c:v>
                </c:pt>
                <c:pt idx="833">
                  <c:v>#N/A</c:v>
                </c:pt>
                <c:pt idx="834">
                  <c:v>#N/A</c:v>
                </c:pt>
                <c:pt idx="835">
                  <c:v>#N/A</c:v>
                </c:pt>
                <c:pt idx="836">
                  <c:v>#N/A</c:v>
                </c:pt>
                <c:pt idx="837">
                  <c:v>#N/A</c:v>
                </c:pt>
                <c:pt idx="838">
                  <c:v>#N/A</c:v>
                </c:pt>
                <c:pt idx="839">
                  <c:v>#N/A</c:v>
                </c:pt>
                <c:pt idx="840">
                  <c:v>#N/A</c:v>
                </c:pt>
                <c:pt idx="841">
                  <c:v>#N/A</c:v>
                </c:pt>
                <c:pt idx="842">
                  <c:v>#N/A</c:v>
                </c:pt>
                <c:pt idx="843">
                  <c:v>#N/A</c:v>
                </c:pt>
                <c:pt idx="844">
                  <c:v>#N/A</c:v>
                </c:pt>
                <c:pt idx="845">
                  <c:v>#N/A</c:v>
                </c:pt>
                <c:pt idx="846">
                  <c:v>#N/A</c:v>
                </c:pt>
                <c:pt idx="847">
                  <c:v>#N/A</c:v>
                </c:pt>
                <c:pt idx="848">
                  <c:v>#N/A</c:v>
                </c:pt>
                <c:pt idx="849">
                  <c:v>#N/A</c:v>
                </c:pt>
                <c:pt idx="850">
                  <c:v>#N/A</c:v>
                </c:pt>
                <c:pt idx="851">
                  <c:v>#N/A</c:v>
                </c:pt>
                <c:pt idx="852">
                  <c:v>#N/A</c:v>
                </c:pt>
                <c:pt idx="853">
                  <c:v>#N/A</c:v>
                </c:pt>
                <c:pt idx="854">
                  <c:v>#N/A</c:v>
                </c:pt>
                <c:pt idx="855">
                  <c:v>#N/A</c:v>
                </c:pt>
                <c:pt idx="856">
                  <c:v>#N/A</c:v>
                </c:pt>
                <c:pt idx="857">
                  <c:v>#N/A</c:v>
                </c:pt>
                <c:pt idx="858">
                  <c:v>#N/A</c:v>
                </c:pt>
                <c:pt idx="859">
                  <c:v>#N/A</c:v>
                </c:pt>
                <c:pt idx="860">
                  <c:v>#N/A</c:v>
                </c:pt>
                <c:pt idx="861">
                  <c:v>#N/A</c:v>
                </c:pt>
                <c:pt idx="862">
                  <c:v>#N/A</c:v>
                </c:pt>
                <c:pt idx="863">
                  <c:v>#N/A</c:v>
                </c:pt>
                <c:pt idx="864">
                  <c:v>#N/A</c:v>
                </c:pt>
                <c:pt idx="865">
                  <c:v>#N/A</c:v>
                </c:pt>
                <c:pt idx="866">
                  <c:v>#N/A</c:v>
                </c:pt>
                <c:pt idx="867">
                  <c:v>#N/A</c:v>
                </c:pt>
                <c:pt idx="868">
                  <c:v>#N/A</c:v>
                </c:pt>
                <c:pt idx="869">
                  <c:v>#N/A</c:v>
                </c:pt>
                <c:pt idx="870">
                  <c:v>#N/A</c:v>
                </c:pt>
                <c:pt idx="871">
                  <c:v>#N/A</c:v>
                </c:pt>
                <c:pt idx="872">
                  <c:v>#N/A</c:v>
                </c:pt>
                <c:pt idx="873">
                  <c:v>#N/A</c:v>
                </c:pt>
                <c:pt idx="874">
                  <c:v>#N/A</c:v>
                </c:pt>
                <c:pt idx="875">
                  <c:v>#N/A</c:v>
                </c:pt>
                <c:pt idx="876">
                  <c:v>#N/A</c:v>
                </c:pt>
                <c:pt idx="877">
                  <c:v>#N/A</c:v>
                </c:pt>
                <c:pt idx="878">
                  <c:v>#N/A</c:v>
                </c:pt>
                <c:pt idx="879">
                  <c:v>#N/A</c:v>
                </c:pt>
                <c:pt idx="880">
                  <c:v>#N/A</c:v>
                </c:pt>
                <c:pt idx="881">
                  <c:v>#N/A</c:v>
                </c:pt>
                <c:pt idx="882">
                  <c:v>#N/A</c:v>
                </c:pt>
                <c:pt idx="883">
                  <c:v>#N/A</c:v>
                </c:pt>
                <c:pt idx="884">
                  <c:v>#N/A</c:v>
                </c:pt>
                <c:pt idx="885">
                  <c:v>#N/A</c:v>
                </c:pt>
                <c:pt idx="886">
                  <c:v>#N/A</c:v>
                </c:pt>
                <c:pt idx="887">
                  <c:v>#N/A</c:v>
                </c:pt>
                <c:pt idx="888">
                  <c:v>#N/A</c:v>
                </c:pt>
                <c:pt idx="889">
                  <c:v>#N/A</c:v>
                </c:pt>
                <c:pt idx="890">
                  <c:v>#N/A</c:v>
                </c:pt>
                <c:pt idx="891">
                  <c:v>#N/A</c:v>
                </c:pt>
                <c:pt idx="892">
                  <c:v>#N/A</c:v>
                </c:pt>
                <c:pt idx="893">
                  <c:v>#N/A</c:v>
                </c:pt>
                <c:pt idx="894">
                  <c:v>#N/A</c:v>
                </c:pt>
                <c:pt idx="895">
                  <c:v>#N/A</c:v>
                </c:pt>
                <c:pt idx="896">
                  <c:v>#N/A</c:v>
                </c:pt>
                <c:pt idx="897">
                  <c:v>#N/A</c:v>
                </c:pt>
                <c:pt idx="898">
                  <c:v>#N/A</c:v>
                </c:pt>
                <c:pt idx="899">
                  <c:v>#N/A</c:v>
                </c:pt>
                <c:pt idx="900">
                  <c:v>#N/A</c:v>
                </c:pt>
                <c:pt idx="901">
                  <c:v>#N/A</c:v>
                </c:pt>
                <c:pt idx="902">
                  <c:v>#N/A</c:v>
                </c:pt>
                <c:pt idx="903">
                  <c:v>#N/A</c:v>
                </c:pt>
                <c:pt idx="904">
                  <c:v>#N/A</c:v>
                </c:pt>
                <c:pt idx="905">
                  <c:v>#N/A</c:v>
                </c:pt>
                <c:pt idx="906">
                  <c:v>#N/A</c:v>
                </c:pt>
                <c:pt idx="907">
                  <c:v>#N/A</c:v>
                </c:pt>
                <c:pt idx="908">
                  <c:v>#N/A</c:v>
                </c:pt>
                <c:pt idx="909">
                  <c:v>#N/A</c:v>
                </c:pt>
                <c:pt idx="910">
                  <c:v>#N/A</c:v>
                </c:pt>
                <c:pt idx="911">
                  <c:v>#N/A</c:v>
                </c:pt>
                <c:pt idx="912">
                  <c:v>#N/A</c:v>
                </c:pt>
                <c:pt idx="913">
                  <c:v>#N/A</c:v>
                </c:pt>
                <c:pt idx="914">
                  <c:v>#N/A</c:v>
                </c:pt>
                <c:pt idx="915">
                  <c:v>#N/A</c:v>
                </c:pt>
                <c:pt idx="916">
                  <c:v>#N/A</c:v>
                </c:pt>
                <c:pt idx="917">
                  <c:v>#N/A</c:v>
                </c:pt>
                <c:pt idx="918">
                  <c:v>#N/A</c:v>
                </c:pt>
                <c:pt idx="919">
                  <c:v>#N/A</c:v>
                </c:pt>
                <c:pt idx="920">
                  <c:v>#N/A</c:v>
                </c:pt>
                <c:pt idx="921">
                  <c:v>#N/A</c:v>
                </c:pt>
                <c:pt idx="922">
                  <c:v>#N/A</c:v>
                </c:pt>
                <c:pt idx="923">
                  <c:v>#N/A</c:v>
                </c:pt>
                <c:pt idx="924">
                  <c:v>#N/A</c:v>
                </c:pt>
                <c:pt idx="925">
                  <c:v>#N/A</c:v>
                </c:pt>
                <c:pt idx="926">
                  <c:v>#N/A</c:v>
                </c:pt>
                <c:pt idx="927">
                  <c:v>#N/A</c:v>
                </c:pt>
                <c:pt idx="928">
                  <c:v>#N/A</c:v>
                </c:pt>
                <c:pt idx="929">
                  <c:v>#N/A</c:v>
                </c:pt>
                <c:pt idx="930">
                  <c:v>#N/A</c:v>
                </c:pt>
                <c:pt idx="931">
                  <c:v>#N/A</c:v>
                </c:pt>
                <c:pt idx="932">
                  <c:v>#N/A</c:v>
                </c:pt>
                <c:pt idx="933">
                  <c:v>#N/A</c:v>
                </c:pt>
                <c:pt idx="934">
                  <c:v>#N/A</c:v>
                </c:pt>
                <c:pt idx="935">
                  <c:v>#N/A</c:v>
                </c:pt>
                <c:pt idx="936">
                  <c:v>#N/A</c:v>
                </c:pt>
                <c:pt idx="937">
                  <c:v>#N/A</c:v>
                </c:pt>
                <c:pt idx="938">
                  <c:v>#N/A</c:v>
                </c:pt>
                <c:pt idx="939">
                  <c:v>#N/A</c:v>
                </c:pt>
                <c:pt idx="940">
                  <c:v>#N/A</c:v>
                </c:pt>
                <c:pt idx="941">
                  <c:v>#N/A</c:v>
                </c:pt>
                <c:pt idx="942">
                  <c:v>#N/A</c:v>
                </c:pt>
                <c:pt idx="943">
                  <c:v>#N/A</c:v>
                </c:pt>
                <c:pt idx="944">
                  <c:v>#N/A</c:v>
                </c:pt>
                <c:pt idx="945">
                  <c:v>#N/A</c:v>
                </c:pt>
                <c:pt idx="946">
                  <c:v>#N/A</c:v>
                </c:pt>
                <c:pt idx="947">
                  <c:v>#N/A</c:v>
                </c:pt>
                <c:pt idx="948">
                  <c:v>#N/A</c:v>
                </c:pt>
                <c:pt idx="949">
                  <c:v>#N/A</c:v>
                </c:pt>
                <c:pt idx="950">
                  <c:v>#N/A</c:v>
                </c:pt>
                <c:pt idx="951">
                  <c:v>#N/A</c:v>
                </c:pt>
                <c:pt idx="952">
                  <c:v>#N/A</c:v>
                </c:pt>
                <c:pt idx="953">
                  <c:v>#N/A</c:v>
                </c:pt>
                <c:pt idx="954">
                  <c:v>#N/A</c:v>
                </c:pt>
                <c:pt idx="955">
                  <c:v>#N/A</c:v>
                </c:pt>
                <c:pt idx="956">
                  <c:v>#N/A</c:v>
                </c:pt>
                <c:pt idx="957">
                  <c:v>#N/A</c:v>
                </c:pt>
                <c:pt idx="958">
                  <c:v>#N/A</c:v>
                </c:pt>
                <c:pt idx="959">
                  <c:v>#N/A</c:v>
                </c:pt>
                <c:pt idx="960">
                  <c:v>#N/A</c:v>
                </c:pt>
                <c:pt idx="961">
                  <c:v>#N/A</c:v>
                </c:pt>
                <c:pt idx="962">
                  <c:v>#N/A</c:v>
                </c:pt>
                <c:pt idx="963">
                  <c:v>#N/A</c:v>
                </c:pt>
                <c:pt idx="964">
                  <c:v>#N/A</c:v>
                </c:pt>
                <c:pt idx="965">
                  <c:v>#N/A</c:v>
                </c:pt>
                <c:pt idx="966">
                  <c:v>#N/A</c:v>
                </c:pt>
                <c:pt idx="967">
                  <c:v>#N/A</c:v>
                </c:pt>
                <c:pt idx="968">
                  <c:v>#N/A</c:v>
                </c:pt>
                <c:pt idx="969">
                  <c:v>#N/A</c:v>
                </c:pt>
                <c:pt idx="970">
                  <c:v>#N/A</c:v>
                </c:pt>
                <c:pt idx="971">
                  <c:v>#N/A</c:v>
                </c:pt>
                <c:pt idx="972">
                  <c:v>#N/A</c:v>
                </c:pt>
                <c:pt idx="973">
                  <c:v>#N/A</c:v>
                </c:pt>
                <c:pt idx="974">
                  <c:v>#N/A</c:v>
                </c:pt>
                <c:pt idx="975">
                  <c:v>#N/A</c:v>
                </c:pt>
                <c:pt idx="976">
                  <c:v>#N/A</c:v>
                </c:pt>
                <c:pt idx="977">
                  <c:v>#N/A</c:v>
                </c:pt>
                <c:pt idx="978">
                  <c:v>#N/A</c:v>
                </c:pt>
                <c:pt idx="979">
                  <c:v>#N/A</c:v>
                </c:pt>
                <c:pt idx="980">
                  <c:v>#N/A</c:v>
                </c:pt>
                <c:pt idx="981">
                  <c:v>#N/A</c:v>
                </c:pt>
                <c:pt idx="982">
                  <c:v>#N/A</c:v>
                </c:pt>
                <c:pt idx="983">
                  <c:v>#N/A</c:v>
                </c:pt>
                <c:pt idx="984">
                  <c:v>#N/A</c:v>
                </c:pt>
                <c:pt idx="985">
                  <c:v>#N/A</c:v>
                </c:pt>
                <c:pt idx="986">
                  <c:v>#N/A</c:v>
                </c:pt>
                <c:pt idx="987">
                  <c:v>#N/A</c:v>
                </c:pt>
                <c:pt idx="988">
                  <c:v>#N/A</c:v>
                </c:pt>
                <c:pt idx="989">
                  <c:v>#N/A</c:v>
                </c:pt>
                <c:pt idx="990">
                  <c:v>#N/A</c:v>
                </c:pt>
                <c:pt idx="991">
                  <c:v>#N/A</c:v>
                </c:pt>
                <c:pt idx="992">
                  <c:v>#N/A</c:v>
                </c:pt>
                <c:pt idx="993">
                  <c:v>#N/A</c:v>
                </c:pt>
                <c:pt idx="994">
                  <c:v>#N/A</c:v>
                </c:pt>
                <c:pt idx="995">
                  <c:v>#N/A</c:v>
                </c:pt>
                <c:pt idx="996">
                  <c:v>#N/A</c:v>
                </c:pt>
                <c:pt idx="997">
                  <c:v>#N/A</c:v>
                </c:pt>
                <c:pt idx="998">
                  <c:v>#N/A</c:v>
                </c:pt>
                <c:pt idx="999">
                  <c:v>#N/A</c:v>
                </c:pt>
                <c:pt idx="1000">
                  <c:v>#N/A</c:v>
                </c:pt>
                <c:pt idx="1001">
                  <c:v>#N/A</c:v>
                </c:pt>
                <c:pt idx="1002">
                  <c:v>#N/A</c:v>
                </c:pt>
                <c:pt idx="1003">
                  <c:v>#N/A</c:v>
                </c:pt>
                <c:pt idx="1004">
                  <c:v>#N/A</c:v>
                </c:pt>
                <c:pt idx="1005">
                  <c:v>#N/A</c:v>
                </c:pt>
                <c:pt idx="1006">
                  <c:v>#N/A</c:v>
                </c:pt>
                <c:pt idx="1007">
                  <c:v>#N/A</c:v>
                </c:pt>
                <c:pt idx="1008">
                  <c:v>#N/A</c:v>
                </c:pt>
                <c:pt idx="1009">
                  <c:v>#N/A</c:v>
                </c:pt>
                <c:pt idx="1010">
                  <c:v>#N/A</c:v>
                </c:pt>
                <c:pt idx="1011">
                  <c:v>#N/A</c:v>
                </c:pt>
                <c:pt idx="1012">
                  <c:v>#N/A</c:v>
                </c:pt>
                <c:pt idx="1013">
                  <c:v>#N/A</c:v>
                </c:pt>
                <c:pt idx="1014">
                  <c:v>#N/A</c:v>
                </c:pt>
                <c:pt idx="1015">
                  <c:v>#N/A</c:v>
                </c:pt>
                <c:pt idx="1016">
                  <c:v>#N/A</c:v>
                </c:pt>
                <c:pt idx="1017">
                  <c:v>#N/A</c:v>
                </c:pt>
                <c:pt idx="1018">
                  <c:v>#N/A</c:v>
                </c:pt>
                <c:pt idx="1019">
                  <c:v>#N/A</c:v>
                </c:pt>
                <c:pt idx="1020">
                  <c:v>#N/A</c:v>
                </c:pt>
                <c:pt idx="1021">
                  <c:v>#N/A</c:v>
                </c:pt>
                <c:pt idx="1022">
                  <c:v>#N/A</c:v>
                </c:pt>
                <c:pt idx="1023">
                  <c:v>#N/A</c:v>
                </c:pt>
                <c:pt idx="1024">
                  <c:v>#N/A</c:v>
                </c:pt>
                <c:pt idx="1025">
                  <c:v>#N/A</c:v>
                </c:pt>
                <c:pt idx="1026">
                  <c:v>#N/A</c:v>
                </c:pt>
                <c:pt idx="1027">
                  <c:v>#N/A</c:v>
                </c:pt>
                <c:pt idx="1028">
                  <c:v>#N/A</c:v>
                </c:pt>
                <c:pt idx="1029">
                  <c:v>#N/A</c:v>
                </c:pt>
                <c:pt idx="1030">
                  <c:v>#N/A</c:v>
                </c:pt>
                <c:pt idx="1031">
                  <c:v>#N/A</c:v>
                </c:pt>
                <c:pt idx="1032">
                  <c:v>#N/A</c:v>
                </c:pt>
                <c:pt idx="1033">
                  <c:v>#N/A</c:v>
                </c:pt>
                <c:pt idx="1034">
                  <c:v>#N/A</c:v>
                </c:pt>
                <c:pt idx="1035">
                  <c:v>#N/A</c:v>
                </c:pt>
                <c:pt idx="1036">
                  <c:v>#N/A</c:v>
                </c:pt>
                <c:pt idx="1037">
                  <c:v>#N/A</c:v>
                </c:pt>
                <c:pt idx="1038">
                  <c:v>#N/A</c:v>
                </c:pt>
                <c:pt idx="1039">
                  <c:v>#N/A</c:v>
                </c:pt>
                <c:pt idx="1040">
                  <c:v>#N/A</c:v>
                </c:pt>
                <c:pt idx="1041">
                  <c:v>#N/A</c:v>
                </c:pt>
                <c:pt idx="1042">
                  <c:v>#N/A</c:v>
                </c:pt>
                <c:pt idx="1043">
                  <c:v>#N/A</c:v>
                </c:pt>
                <c:pt idx="1044">
                  <c:v>#N/A</c:v>
                </c:pt>
                <c:pt idx="1045">
                  <c:v>#N/A</c:v>
                </c:pt>
                <c:pt idx="1046">
                  <c:v>#N/A</c:v>
                </c:pt>
                <c:pt idx="1047">
                  <c:v>#N/A</c:v>
                </c:pt>
                <c:pt idx="1048">
                  <c:v>#N/A</c:v>
                </c:pt>
                <c:pt idx="1049">
                  <c:v>#N/A</c:v>
                </c:pt>
                <c:pt idx="1050">
                  <c:v>#N/A</c:v>
                </c:pt>
                <c:pt idx="1051">
                  <c:v>#N/A</c:v>
                </c:pt>
                <c:pt idx="1052">
                  <c:v>#N/A</c:v>
                </c:pt>
                <c:pt idx="1053">
                  <c:v>#N/A</c:v>
                </c:pt>
                <c:pt idx="1054">
                  <c:v>#N/A</c:v>
                </c:pt>
                <c:pt idx="1055">
                  <c:v>#N/A</c:v>
                </c:pt>
                <c:pt idx="1056">
                  <c:v>#N/A</c:v>
                </c:pt>
                <c:pt idx="1057">
                  <c:v>#N/A</c:v>
                </c:pt>
                <c:pt idx="1058">
                  <c:v>#N/A</c:v>
                </c:pt>
                <c:pt idx="1059">
                  <c:v>#N/A</c:v>
                </c:pt>
                <c:pt idx="1060">
                  <c:v>#N/A</c:v>
                </c:pt>
                <c:pt idx="1061">
                  <c:v>#N/A</c:v>
                </c:pt>
                <c:pt idx="1062">
                  <c:v>#N/A</c:v>
                </c:pt>
                <c:pt idx="1063">
                  <c:v>#N/A</c:v>
                </c:pt>
                <c:pt idx="1064">
                  <c:v>#N/A</c:v>
                </c:pt>
                <c:pt idx="1065">
                  <c:v>#N/A</c:v>
                </c:pt>
                <c:pt idx="1066">
                  <c:v>#N/A</c:v>
                </c:pt>
                <c:pt idx="1067">
                  <c:v>#N/A</c:v>
                </c:pt>
                <c:pt idx="1068">
                  <c:v>#N/A</c:v>
                </c:pt>
                <c:pt idx="1069">
                  <c:v>#N/A</c:v>
                </c:pt>
                <c:pt idx="1070">
                  <c:v>#N/A</c:v>
                </c:pt>
                <c:pt idx="1071">
                  <c:v>#N/A</c:v>
                </c:pt>
                <c:pt idx="1072">
                  <c:v>#N/A</c:v>
                </c:pt>
                <c:pt idx="1073">
                  <c:v>#N/A</c:v>
                </c:pt>
                <c:pt idx="1074">
                  <c:v>#N/A</c:v>
                </c:pt>
                <c:pt idx="1075">
                  <c:v>#N/A</c:v>
                </c:pt>
                <c:pt idx="1076">
                  <c:v>#N/A</c:v>
                </c:pt>
                <c:pt idx="1077">
                  <c:v>#N/A</c:v>
                </c:pt>
                <c:pt idx="1078">
                  <c:v>#N/A</c:v>
                </c:pt>
                <c:pt idx="1079">
                  <c:v>#N/A</c:v>
                </c:pt>
                <c:pt idx="1080">
                  <c:v>#N/A</c:v>
                </c:pt>
                <c:pt idx="1081">
                  <c:v>#N/A</c:v>
                </c:pt>
                <c:pt idx="1082">
                  <c:v>#N/A</c:v>
                </c:pt>
                <c:pt idx="1083">
                  <c:v>#N/A</c:v>
                </c:pt>
                <c:pt idx="1084">
                  <c:v>#N/A</c:v>
                </c:pt>
                <c:pt idx="1085">
                  <c:v>#N/A</c:v>
                </c:pt>
                <c:pt idx="1086">
                  <c:v>#N/A</c:v>
                </c:pt>
                <c:pt idx="1087">
                  <c:v>#N/A</c:v>
                </c:pt>
                <c:pt idx="1088">
                  <c:v>#N/A</c:v>
                </c:pt>
                <c:pt idx="1089">
                  <c:v>#N/A</c:v>
                </c:pt>
                <c:pt idx="1090">
                  <c:v>#N/A</c:v>
                </c:pt>
                <c:pt idx="1091">
                  <c:v>#N/A</c:v>
                </c:pt>
                <c:pt idx="1092">
                  <c:v>#N/A</c:v>
                </c:pt>
                <c:pt idx="1093">
                  <c:v>#N/A</c:v>
                </c:pt>
                <c:pt idx="1094">
                  <c:v>#N/A</c:v>
                </c:pt>
                <c:pt idx="1095">
                  <c:v>#N/A</c:v>
                </c:pt>
                <c:pt idx="1096">
                  <c:v>#N/A</c:v>
                </c:pt>
                <c:pt idx="1097">
                  <c:v>#N/A</c:v>
                </c:pt>
                <c:pt idx="1098">
                  <c:v>#N/A</c:v>
                </c:pt>
                <c:pt idx="1099">
                  <c:v>#N/A</c:v>
                </c:pt>
                <c:pt idx="1100">
                  <c:v>#N/A</c:v>
                </c:pt>
                <c:pt idx="1101">
                  <c:v>#N/A</c:v>
                </c:pt>
                <c:pt idx="1102">
                  <c:v>#N/A</c:v>
                </c:pt>
                <c:pt idx="1103">
                  <c:v>#N/A</c:v>
                </c:pt>
                <c:pt idx="1104">
                  <c:v>#N/A</c:v>
                </c:pt>
                <c:pt idx="1105">
                  <c:v>#N/A</c:v>
                </c:pt>
                <c:pt idx="1106">
                  <c:v>#N/A</c:v>
                </c:pt>
                <c:pt idx="1107">
                  <c:v>#N/A</c:v>
                </c:pt>
                <c:pt idx="1108">
                  <c:v>#N/A</c:v>
                </c:pt>
                <c:pt idx="1109">
                  <c:v>#N/A</c:v>
                </c:pt>
                <c:pt idx="1110">
                  <c:v>#N/A</c:v>
                </c:pt>
                <c:pt idx="1111">
                  <c:v>#N/A</c:v>
                </c:pt>
                <c:pt idx="1112">
                  <c:v>#N/A</c:v>
                </c:pt>
                <c:pt idx="1113">
                  <c:v>#N/A</c:v>
                </c:pt>
                <c:pt idx="1114">
                  <c:v>#N/A</c:v>
                </c:pt>
                <c:pt idx="1115">
                  <c:v>#N/A</c:v>
                </c:pt>
                <c:pt idx="1116">
                  <c:v>#N/A</c:v>
                </c:pt>
                <c:pt idx="1117">
                  <c:v>#N/A</c:v>
                </c:pt>
                <c:pt idx="1118">
                  <c:v>#N/A</c:v>
                </c:pt>
                <c:pt idx="1119">
                  <c:v>#N/A</c:v>
                </c:pt>
                <c:pt idx="1120">
                  <c:v>#N/A</c:v>
                </c:pt>
                <c:pt idx="1121">
                  <c:v>#N/A</c:v>
                </c:pt>
                <c:pt idx="1122">
                  <c:v>#N/A</c:v>
                </c:pt>
                <c:pt idx="1123">
                  <c:v>#N/A</c:v>
                </c:pt>
                <c:pt idx="1124">
                  <c:v>#N/A</c:v>
                </c:pt>
                <c:pt idx="1125">
                  <c:v>#N/A</c:v>
                </c:pt>
                <c:pt idx="1126">
                  <c:v>#N/A</c:v>
                </c:pt>
                <c:pt idx="1127">
                  <c:v>#N/A</c:v>
                </c:pt>
                <c:pt idx="1128">
                  <c:v>#N/A</c:v>
                </c:pt>
                <c:pt idx="1129">
                  <c:v>#N/A</c:v>
                </c:pt>
                <c:pt idx="1130">
                  <c:v>#N/A</c:v>
                </c:pt>
                <c:pt idx="1131">
                  <c:v>#N/A</c:v>
                </c:pt>
                <c:pt idx="1132">
                  <c:v>#N/A</c:v>
                </c:pt>
                <c:pt idx="1133">
                  <c:v>#N/A</c:v>
                </c:pt>
                <c:pt idx="1134">
                  <c:v>#N/A</c:v>
                </c:pt>
                <c:pt idx="1135">
                  <c:v>#N/A</c:v>
                </c:pt>
                <c:pt idx="1136">
                  <c:v>#N/A</c:v>
                </c:pt>
                <c:pt idx="1137">
                  <c:v>#N/A</c:v>
                </c:pt>
                <c:pt idx="1138">
                  <c:v>#N/A</c:v>
                </c:pt>
                <c:pt idx="1139">
                  <c:v>#N/A</c:v>
                </c:pt>
                <c:pt idx="1140">
                  <c:v>#N/A</c:v>
                </c:pt>
                <c:pt idx="1141">
                  <c:v>#N/A</c:v>
                </c:pt>
                <c:pt idx="1142">
                  <c:v>#N/A</c:v>
                </c:pt>
                <c:pt idx="1143">
                  <c:v>#N/A</c:v>
                </c:pt>
                <c:pt idx="1144">
                  <c:v>#N/A</c:v>
                </c:pt>
                <c:pt idx="1145">
                  <c:v>#N/A</c:v>
                </c:pt>
                <c:pt idx="1146">
                  <c:v>#N/A</c:v>
                </c:pt>
                <c:pt idx="1147">
                  <c:v>#N/A</c:v>
                </c:pt>
                <c:pt idx="1148">
                  <c:v>#N/A</c:v>
                </c:pt>
                <c:pt idx="1149">
                  <c:v>#N/A</c:v>
                </c:pt>
                <c:pt idx="1150">
                  <c:v>#N/A</c:v>
                </c:pt>
                <c:pt idx="1151">
                  <c:v>#N/A</c:v>
                </c:pt>
                <c:pt idx="1152">
                  <c:v>#N/A</c:v>
                </c:pt>
                <c:pt idx="1153">
                  <c:v>#N/A</c:v>
                </c:pt>
                <c:pt idx="1154">
                  <c:v>#N/A</c:v>
                </c:pt>
                <c:pt idx="1155">
                  <c:v>#N/A</c:v>
                </c:pt>
                <c:pt idx="1156">
                  <c:v>#N/A</c:v>
                </c:pt>
                <c:pt idx="1157">
                  <c:v>#N/A</c:v>
                </c:pt>
                <c:pt idx="1158">
                  <c:v>#N/A</c:v>
                </c:pt>
                <c:pt idx="1159">
                  <c:v>#N/A</c:v>
                </c:pt>
                <c:pt idx="1160">
                  <c:v>#N/A</c:v>
                </c:pt>
                <c:pt idx="1161">
                  <c:v>#N/A</c:v>
                </c:pt>
                <c:pt idx="1162">
                  <c:v>#N/A</c:v>
                </c:pt>
                <c:pt idx="1163">
                  <c:v>#N/A</c:v>
                </c:pt>
                <c:pt idx="1164">
                  <c:v>#N/A</c:v>
                </c:pt>
                <c:pt idx="1165">
                  <c:v>#N/A</c:v>
                </c:pt>
                <c:pt idx="1166">
                  <c:v>#N/A</c:v>
                </c:pt>
                <c:pt idx="1167">
                  <c:v>#N/A</c:v>
                </c:pt>
                <c:pt idx="1168">
                  <c:v>#N/A</c:v>
                </c:pt>
                <c:pt idx="1169">
                  <c:v>#N/A</c:v>
                </c:pt>
                <c:pt idx="1170">
                  <c:v>#N/A</c:v>
                </c:pt>
                <c:pt idx="1171">
                  <c:v>#N/A</c:v>
                </c:pt>
                <c:pt idx="1172">
                  <c:v>#N/A</c:v>
                </c:pt>
                <c:pt idx="1173">
                  <c:v>#N/A</c:v>
                </c:pt>
                <c:pt idx="1174">
                  <c:v>#N/A</c:v>
                </c:pt>
                <c:pt idx="1175">
                  <c:v>#N/A</c:v>
                </c:pt>
                <c:pt idx="1176">
                  <c:v>#N/A</c:v>
                </c:pt>
                <c:pt idx="1177">
                  <c:v>#N/A</c:v>
                </c:pt>
                <c:pt idx="1178">
                  <c:v>#N/A</c:v>
                </c:pt>
                <c:pt idx="1179">
                  <c:v>#N/A</c:v>
                </c:pt>
                <c:pt idx="1180">
                  <c:v>#N/A</c:v>
                </c:pt>
                <c:pt idx="1181">
                  <c:v>#N/A</c:v>
                </c:pt>
                <c:pt idx="1182">
                  <c:v>#N/A</c:v>
                </c:pt>
                <c:pt idx="1183">
                  <c:v>#N/A</c:v>
                </c:pt>
                <c:pt idx="1184">
                  <c:v>#N/A</c:v>
                </c:pt>
                <c:pt idx="1185">
                  <c:v>#N/A</c:v>
                </c:pt>
                <c:pt idx="1186">
                  <c:v>#N/A</c:v>
                </c:pt>
                <c:pt idx="1187">
                  <c:v>#N/A</c:v>
                </c:pt>
                <c:pt idx="1188">
                  <c:v>#N/A</c:v>
                </c:pt>
                <c:pt idx="1189">
                  <c:v>#N/A</c:v>
                </c:pt>
                <c:pt idx="1190">
                  <c:v>#N/A</c:v>
                </c:pt>
                <c:pt idx="1191">
                  <c:v>#N/A</c:v>
                </c:pt>
                <c:pt idx="1192">
                  <c:v>#N/A</c:v>
                </c:pt>
                <c:pt idx="1193">
                  <c:v>#N/A</c:v>
                </c:pt>
                <c:pt idx="1194">
                  <c:v>#N/A</c:v>
                </c:pt>
                <c:pt idx="1195">
                  <c:v>#N/A</c:v>
                </c:pt>
                <c:pt idx="1196">
                  <c:v>#N/A</c:v>
                </c:pt>
                <c:pt idx="1197">
                  <c:v>#N/A</c:v>
                </c:pt>
                <c:pt idx="1198">
                  <c:v>#N/A</c:v>
                </c:pt>
                <c:pt idx="1199">
                  <c:v>#N/A</c:v>
                </c:pt>
                <c:pt idx="1200">
                  <c:v>#N/A</c:v>
                </c:pt>
                <c:pt idx="1201">
                  <c:v>#N/A</c:v>
                </c:pt>
                <c:pt idx="1202">
                  <c:v>#N/A</c:v>
                </c:pt>
                <c:pt idx="1203">
                  <c:v>#N/A</c:v>
                </c:pt>
                <c:pt idx="1204">
                  <c:v>#N/A</c:v>
                </c:pt>
                <c:pt idx="1205">
                  <c:v>#N/A</c:v>
                </c:pt>
                <c:pt idx="1206">
                  <c:v>#N/A</c:v>
                </c:pt>
                <c:pt idx="1207">
                  <c:v>#N/A</c:v>
                </c:pt>
                <c:pt idx="1208">
                  <c:v>#N/A</c:v>
                </c:pt>
                <c:pt idx="1209">
                  <c:v>#N/A</c:v>
                </c:pt>
                <c:pt idx="1210">
                  <c:v>#N/A</c:v>
                </c:pt>
                <c:pt idx="1211">
                  <c:v>#N/A</c:v>
                </c:pt>
                <c:pt idx="1212">
                  <c:v>#N/A</c:v>
                </c:pt>
                <c:pt idx="1213">
                  <c:v>#N/A</c:v>
                </c:pt>
                <c:pt idx="1214">
                  <c:v>#N/A</c:v>
                </c:pt>
                <c:pt idx="1215">
                  <c:v>#N/A</c:v>
                </c:pt>
                <c:pt idx="1216">
                  <c:v>#N/A</c:v>
                </c:pt>
                <c:pt idx="1217">
                  <c:v>#N/A</c:v>
                </c:pt>
                <c:pt idx="1218">
                  <c:v>#N/A</c:v>
                </c:pt>
                <c:pt idx="1219">
                  <c:v>#N/A</c:v>
                </c:pt>
                <c:pt idx="1220">
                  <c:v>#N/A</c:v>
                </c:pt>
                <c:pt idx="1221">
                  <c:v>#N/A</c:v>
                </c:pt>
                <c:pt idx="1222">
                  <c:v>#N/A</c:v>
                </c:pt>
                <c:pt idx="1223">
                  <c:v>#N/A</c:v>
                </c:pt>
                <c:pt idx="1224">
                  <c:v>#N/A</c:v>
                </c:pt>
                <c:pt idx="1225">
                  <c:v>#N/A</c:v>
                </c:pt>
                <c:pt idx="1226">
                  <c:v>#N/A</c:v>
                </c:pt>
                <c:pt idx="1227">
                  <c:v>#N/A</c:v>
                </c:pt>
                <c:pt idx="1228">
                  <c:v>#N/A</c:v>
                </c:pt>
                <c:pt idx="1229">
                  <c:v>#N/A</c:v>
                </c:pt>
                <c:pt idx="1230">
                  <c:v>#N/A</c:v>
                </c:pt>
                <c:pt idx="1231">
                  <c:v>#N/A</c:v>
                </c:pt>
                <c:pt idx="1232">
                  <c:v>#N/A</c:v>
                </c:pt>
                <c:pt idx="1233">
                  <c:v>#N/A</c:v>
                </c:pt>
                <c:pt idx="1234">
                  <c:v>#N/A</c:v>
                </c:pt>
                <c:pt idx="1235">
                  <c:v>#N/A</c:v>
                </c:pt>
                <c:pt idx="1236">
                  <c:v>#N/A</c:v>
                </c:pt>
                <c:pt idx="1237">
                  <c:v>#N/A</c:v>
                </c:pt>
                <c:pt idx="1238">
                  <c:v>#N/A</c:v>
                </c:pt>
                <c:pt idx="1239">
                  <c:v>#N/A</c:v>
                </c:pt>
                <c:pt idx="1240">
                  <c:v>#N/A</c:v>
                </c:pt>
                <c:pt idx="1241">
                  <c:v>#N/A</c:v>
                </c:pt>
                <c:pt idx="1242">
                  <c:v>#N/A</c:v>
                </c:pt>
                <c:pt idx="1243">
                  <c:v>#N/A</c:v>
                </c:pt>
                <c:pt idx="1244">
                  <c:v>#N/A</c:v>
                </c:pt>
                <c:pt idx="1245">
                  <c:v>#N/A</c:v>
                </c:pt>
                <c:pt idx="1246">
                  <c:v>#N/A</c:v>
                </c:pt>
                <c:pt idx="1247">
                  <c:v>#N/A</c:v>
                </c:pt>
                <c:pt idx="1248">
                  <c:v>#N/A</c:v>
                </c:pt>
                <c:pt idx="1249">
                  <c:v>#N/A</c:v>
                </c:pt>
                <c:pt idx="1250">
                  <c:v>#N/A</c:v>
                </c:pt>
                <c:pt idx="1251">
                  <c:v>#N/A</c:v>
                </c:pt>
                <c:pt idx="1252">
                  <c:v>#N/A</c:v>
                </c:pt>
                <c:pt idx="1253">
                  <c:v>#N/A</c:v>
                </c:pt>
                <c:pt idx="1254">
                  <c:v>#N/A</c:v>
                </c:pt>
                <c:pt idx="1255">
                  <c:v>#N/A</c:v>
                </c:pt>
                <c:pt idx="1256">
                  <c:v>#N/A</c:v>
                </c:pt>
                <c:pt idx="1257">
                  <c:v>#N/A</c:v>
                </c:pt>
                <c:pt idx="1258">
                  <c:v>#N/A</c:v>
                </c:pt>
                <c:pt idx="1259">
                  <c:v>#N/A</c:v>
                </c:pt>
                <c:pt idx="1260">
                  <c:v>#N/A</c:v>
                </c:pt>
                <c:pt idx="1261">
                  <c:v>#N/A</c:v>
                </c:pt>
                <c:pt idx="1262">
                  <c:v>#N/A</c:v>
                </c:pt>
                <c:pt idx="1263">
                  <c:v>#N/A</c:v>
                </c:pt>
                <c:pt idx="1264">
                  <c:v>#N/A</c:v>
                </c:pt>
                <c:pt idx="1265">
                  <c:v>#N/A</c:v>
                </c:pt>
                <c:pt idx="1266">
                  <c:v>#N/A</c:v>
                </c:pt>
                <c:pt idx="1267">
                  <c:v>#N/A</c:v>
                </c:pt>
                <c:pt idx="1268">
                  <c:v>#N/A</c:v>
                </c:pt>
                <c:pt idx="1269">
                  <c:v>#N/A</c:v>
                </c:pt>
                <c:pt idx="1270">
                  <c:v>#N/A</c:v>
                </c:pt>
                <c:pt idx="1271">
                  <c:v>#N/A</c:v>
                </c:pt>
                <c:pt idx="1272">
                  <c:v>#N/A</c:v>
                </c:pt>
                <c:pt idx="1273">
                  <c:v>#N/A</c:v>
                </c:pt>
                <c:pt idx="1274">
                  <c:v>#N/A</c:v>
                </c:pt>
                <c:pt idx="1275">
                  <c:v>#N/A</c:v>
                </c:pt>
                <c:pt idx="1276">
                  <c:v>#N/A</c:v>
                </c:pt>
                <c:pt idx="1277">
                  <c:v>#N/A</c:v>
                </c:pt>
                <c:pt idx="1278">
                  <c:v>#N/A</c:v>
                </c:pt>
                <c:pt idx="1279">
                  <c:v>#N/A</c:v>
                </c:pt>
                <c:pt idx="1280">
                  <c:v>#N/A</c:v>
                </c:pt>
                <c:pt idx="1281">
                  <c:v>#N/A</c:v>
                </c:pt>
                <c:pt idx="1282">
                  <c:v>#N/A</c:v>
                </c:pt>
                <c:pt idx="1283">
                  <c:v>#N/A</c:v>
                </c:pt>
                <c:pt idx="1284">
                  <c:v>#N/A</c:v>
                </c:pt>
                <c:pt idx="1285">
                  <c:v>#N/A</c:v>
                </c:pt>
                <c:pt idx="1286">
                  <c:v>#N/A</c:v>
                </c:pt>
                <c:pt idx="1287">
                  <c:v>#N/A</c:v>
                </c:pt>
                <c:pt idx="1288">
                  <c:v>#N/A</c:v>
                </c:pt>
                <c:pt idx="1289">
                  <c:v>#N/A</c:v>
                </c:pt>
                <c:pt idx="1290">
                  <c:v>#N/A</c:v>
                </c:pt>
                <c:pt idx="1291">
                  <c:v>#N/A</c:v>
                </c:pt>
                <c:pt idx="1292">
                  <c:v>#N/A</c:v>
                </c:pt>
                <c:pt idx="1293">
                  <c:v>#N/A</c:v>
                </c:pt>
                <c:pt idx="1294">
                  <c:v>#N/A</c:v>
                </c:pt>
                <c:pt idx="1295">
                  <c:v>#N/A</c:v>
                </c:pt>
                <c:pt idx="1296">
                  <c:v>#N/A</c:v>
                </c:pt>
                <c:pt idx="1297">
                  <c:v>#N/A</c:v>
                </c:pt>
                <c:pt idx="1298">
                  <c:v>#N/A</c:v>
                </c:pt>
                <c:pt idx="1299">
                  <c:v>#N/A</c:v>
                </c:pt>
                <c:pt idx="1300">
                  <c:v>#N/A</c:v>
                </c:pt>
                <c:pt idx="1301">
                  <c:v>#N/A</c:v>
                </c:pt>
                <c:pt idx="1302">
                  <c:v>#N/A</c:v>
                </c:pt>
                <c:pt idx="1303">
                  <c:v>#N/A</c:v>
                </c:pt>
                <c:pt idx="1304">
                  <c:v>#N/A</c:v>
                </c:pt>
                <c:pt idx="1305">
                  <c:v>#N/A</c:v>
                </c:pt>
                <c:pt idx="1306">
                  <c:v>#N/A</c:v>
                </c:pt>
                <c:pt idx="1307">
                  <c:v>#N/A</c:v>
                </c:pt>
                <c:pt idx="1308">
                  <c:v>#N/A</c:v>
                </c:pt>
                <c:pt idx="1309">
                  <c:v>#N/A</c:v>
                </c:pt>
                <c:pt idx="1310">
                  <c:v>#N/A</c:v>
                </c:pt>
                <c:pt idx="1311">
                  <c:v>#N/A</c:v>
                </c:pt>
                <c:pt idx="1312">
                  <c:v>#N/A</c:v>
                </c:pt>
                <c:pt idx="1313">
                  <c:v>#N/A</c:v>
                </c:pt>
                <c:pt idx="1314">
                  <c:v>#N/A</c:v>
                </c:pt>
                <c:pt idx="1315">
                  <c:v>#N/A</c:v>
                </c:pt>
                <c:pt idx="1316">
                  <c:v>#N/A</c:v>
                </c:pt>
                <c:pt idx="1317">
                  <c:v>#N/A</c:v>
                </c:pt>
                <c:pt idx="1318">
                  <c:v>#N/A</c:v>
                </c:pt>
                <c:pt idx="1319">
                  <c:v>#N/A</c:v>
                </c:pt>
                <c:pt idx="1320">
                  <c:v>#N/A</c:v>
                </c:pt>
                <c:pt idx="1321">
                  <c:v>#N/A</c:v>
                </c:pt>
                <c:pt idx="1322">
                  <c:v>#N/A</c:v>
                </c:pt>
                <c:pt idx="1323">
                  <c:v>#N/A</c:v>
                </c:pt>
                <c:pt idx="1324">
                  <c:v>#N/A</c:v>
                </c:pt>
                <c:pt idx="1325">
                  <c:v>#N/A</c:v>
                </c:pt>
                <c:pt idx="1326">
                  <c:v>#N/A</c:v>
                </c:pt>
                <c:pt idx="1327">
                  <c:v>#N/A</c:v>
                </c:pt>
                <c:pt idx="1328">
                  <c:v>#N/A</c:v>
                </c:pt>
                <c:pt idx="1329">
                  <c:v>#N/A</c:v>
                </c:pt>
                <c:pt idx="1330">
                  <c:v>#N/A</c:v>
                </c:pt>
                <c:pt idx="1331">
                  <c:v>#N/A</c:v>
                </c:pt>
                <c:pt idx="1332">
                  <c:v>#N/A</c:v>
                </c:pt>
                <c:pt idx="1333">
                  <c:v>#N/A</c:v>
                </c:pt>
                <c:pt idx="1334">
                  <c:v>#N/A</c:v>
                </c:pt>
                <c:pt idx="1335">
                  <c:v>#N/A</c:v>
                </c:pt>
                <c:pt idx="1336">
                  <c:v>#N/A</c:v>
                </c:pt>
                <c:pt idx="1337">
                  <c:v>#N/A</c:v>
                </c:pt>
                <c:pt idx="1338">
                  <c:v>#N/A</c:v>
                </c:pt>
                <c:pt idx="1339">
                  <c:v>#N/A</c:v>
                </c:pt>
                <c:pt idx="1340">
                  <c:v>#N/A</c:v>
                </c:pt>
                <c:pt idx="1341">
                  <c:v>#N/A</c:v>
                </c:pt>
                <c:pt idx="1342">
                  <c:v>#N/A</c:v>
                </c:pt>
                <c:pt idx="1343">
                  <c:v>#N/A</c:v>
                </c:pt>
                <c:pt idx="1344">
                  <c:v>#N/A</c:v>
                </c:pt>
                <c:pt idx="1345">
                  <c:v>#N/A</c:v>
                </c:pt>
                <c:pt idx="1346">
                  <c:v>#N/A</c:v>
                </c:pt>
                <c:pt idx="1347">
                  <c:v>#N/A</c:v>
                </c:pt>
                <c:pt idx="1348">
                  <c:v>#N/A</c:v>
                </c:pt>
                <c:pt idx="1349">
                  <c:v>#N/A</c:v>
                </c:pt>
                <c:pt idx="1350">
                  <c:v>#N/A</c:v>
                </c:pt>
                <c:pt idx="1351">
                  <c:v>#N/A</c:v>
                </c:pt>
                <c:pt idx="1352">
                  <c:v>#N/A</c:v>
                </c:pt>
                <c:pt idx="1353">
                  <c:v>#N/A</c:v>
                </c:pt>
                <c:pt idx="1354">
                  <c:v>#N/A</c:v>
                </c:pt>
                <c:pt idx="1355">
                  <c:v>#N/A</c:v>
                </c:pt>
                <c:pt idx="1356">
                  <c:v>#N/A</c:v>
                </c:pt>
                <c:pt idx="1357">
                  <c:v>#N/A</c:v>
                </c:pt>
                <c:pt idx="1358">
                  <c:v>#N/A</c:v>
                </c:pt>
                <c:pt idx="1359">
                  <c:v>#N/A</c:v>
                </c:pt>
                <c:pt idx="1360">
                  <c:v>#N/A</c:v>
                </c:pt>
                <c:pt idx="1361">
                  <c:v>#N/A</c:v>
                </c:pt>
                <c:pt idx="1362">
                  <c:v>#N/A</c:v>
                </c:pt>
                <c:pt idx="1363">
                  <c:v>#N/A</c:v>
                </c:pt>
                <c:pt idx="1364">
                  <c:v>#N/A</c:v>
                </c:pt>
                <c:pt idx="1365">
                  <c:v>#N/A</c:v>
                </c:pt>
                <c:pt idx="1366">
                  <c:v>#N/A</c:v>
                </c:pt>
                <c:pt idx="1367">
                  <c:v>#N/A</c:v>
                </c:pt>
                <c:pt idx="1368">
                  <c:v>#N/A</c:v>
                </c:pt>
                <c:pt idx="1369">
                  <c:v>#N/A</c:v>
                </c:pt>
                <c:pt idx="1370">
                  <c:v>#N/A</c:v>
                </c:pt>
                <c:pt idx="1371">
                  <c:v>#N/A</c:v>
                </c:pt>
                <c:pt idx="1372">
                  <c:v>#N/A</c:v>
                </c:pt>
                <c:pt idx="1373">
                  <c:v>#N/A</c:v>
                </c:pt>
                <c:pt idx="1374">
                  <c:v>#N/A</c:v>
                </c:pt>
                <c:pt idx="1375">
                  <c:v>#N/A</c:v>
                </c:pt>
                <c:pt idx="1376">
                  <c:v>#N/A</c:v>
                </c:pt>
                <c:pt idx="1377">
                  <c:v>#N/A</c:v>
                </c:pt>
                <c:pt idx="1378">
                  <c:v>#N/A</c:v>
                </c:pt>
                <c:pt idx="1379">
                  <c:v>#N/A</c:v>
                </c:pt>
                <c:pt idx="1380">
                  <c:v>#N/A</c:v>
                </c:pt>
                <c:pt idx="1381">
                  <c:v>#N/A</c:v>
                </c:pt>
                <c:pt idx="1382">
                  <c:v>#N/A</c:v>
                </c:pt>
                <c:pt idx="1383">
                  <c:v>#N/A</c:v>
                </c:pt>
                <c:pt idx="1384">
                  <c:v>#N/A</c:v>
                </c:pt>
                <c:pt idx="1385">
                  <c:v>#N/A</c:v>
                </c:pt>
                <c:pt idx="1386">
                  <c:v>#N/A</c:v>
                </c:pt>
                <c:pt idx="1387">
                  <c:v>#N/A</c:v>
                </c:pt>
                <c:pt idx="1388">
                  <c:v>#N/A</c:v>
                </c:pt>
                <c:pt idx="1389">
                  <c:v>#N/A</c:v>
                </c:pt>
                <c:pt idx="1390">
                  <c:v>#N/A</c:v>
                </c:pt>
                <c:pt idx="1391">
                  <c:v>#N/A</c:v>
                </c:pt>
                <c:pt idx="1392">
                  <c:v>#N/A</c:v>
                </c:pt>
                <c:pt idx="1393">
                  <c:v>#N/A</c:v>
                </c:pt>
                <c:pt idx="1394">
                  <c:v>#N/A</c:v>
                </c:pt>
                <c:pt idx="1395">
                  <c:v>#N/A</c:v>
                </c:pt>
                <c:pt idx="1396">
                  <c:v>#N/A</c:v>
                </c:pt>
                <c:pt idx="1397">
                  <c:v>#N/A</c:v>
                </c:pt>
                <c:pt idx="1398">
                  <c:v>#N/A</c:v>
                </c:pt>
                <c:pt idx="1399">
                  <c:v>#N/A</c:v>
                </c:pt>
                <c:pt idx="1400">
                  <c:v>#N/A</c:v>
                </c:pt>
                <c:pt idx="1401">
                  <c:v>#N/A</c:v>
                </c:pt>
                <c:pt idx="1402">
                  <c:v>#N/A</c:v>
                </c:pt>
                <c:pt idx="1403">
                  <c:v>#N/A</c:v>
                </c:pt>
                <c:pt idx="1404">
                  <c:v>#N/A</c:v>
                </c:pt>
                <c:pt idx="1405">
                  <c:v>#N/A</c:v>
                </c:pt>
                <c:pt idx="1406">
                  <c:v>#N/A</c:v>
                </c:pt>
                <c:pt idx="1407">
                  <c:v>#N/A</c:v>
                </c:pt>
                <c:pt idx="1408">
                  <c:v>#N/A</c:v>
                </c:pt>
                <c:pt idx="1409">
                  <c:v>#N/A</c:v>
                </c:pt>
                <c:pt idx="1410">
                  <c:v>#N/A</c:v>
                </c:pt>
                <c:pt idx="1411">
                  <c:v>#N/A</c:v>
                </c:pt>
                <c:pt idx="1412">
                  <c:v>#N/A</c:v>
                </c:pt>
                <c:pt idx="1413">
                  <c:v>#N/A</c:v>
                </c:pt>
                <c:pt idx="1414">
                  <c:v>#N/A</c:v>
                </c:pt>
                <c:pt idx="1415">
                  <c:v>#N/A</c:v>
                </c:pt>
                <c:pt idx="1416">
                  <c:v>#N/A</c:v>
                </c:pt>
                <c:pt idx="1417">
                  <c:v>#N/A</c:v>
                </c:pt>
                <c:pt idx="1418">
                  <c:v>#N/A</c:v>
                </c:pt>
                <c:pt idx="1419">
                  <c:v>#N/A</c:v>
                </c:pt>
                <c:pt idx="1420">
                  <c:v>#N/A</c:v>
                </c:pt>
                <c:pt idx="1421">
                  <c:v>#N/A</c:v>
                </c:pt>
                <c:pt idx="1422">
                  <c:v>#N/A</c:v>
                </c:pt>
                <c:pt idx="1423">
                  <c:v>#N/A</c:v>
                </c:pt>
                <c:pt idx="1424">
                  <c:v>#N/A</c:v>
                </c:pt>
                <c:pt idx="1425">
                  <c:v>#N/A</c:v>
                </c:pt>
                <c:pt idx="1426">
                  <c:v>#N/A</c:v>
                </c:pt>
                <c:pt idx="1427">
                  <c:v>#N/A</c:v>
                </c:pt>
                <c:pt idx="1428">
                  <c:v>#N/A</c:v>
                </c:pt>
                <c:pt idx="1429">
                  <c:v>#N/A</c:v>
                </c:pt>
                <c:pt idx="1430">
                  <c:v>#N/A</c:v>
                </c:pt>
                <c:pt idx="1431">
                  <c:v>#N/A</c:v>
                </c:pt>
                <c:pt idx="1432">
                  <c:v>#N/A</c:v>
                </c:pt>
                <c:pt idx="1433">
                  <c:v>#N/A</c:v>
                </c:pt>
                <c:pt idx="1434">
                  <c:v>#N/A</c:v>
                </c:pt>
                <c:pt idx="1435">
                  <c:v>#N/A</c:v>
                </c:pt>
                <c:pt idx="1436">
                  <c:v>#N/A</c:v>
                </c:pt>
                <c:pt idx="1437">
                  <c:v>#N/A</c:v>
                </c:pt>
                <c:pt idx="1438">
                  <c:v>#N/A</c:v>
                </c:pt>
                <c:pt idx="1439">
                  <c:v>#N/A</c:v>
                </c:pt>
                <c:pt idx="1440">
                  <c:v>#N/A</c:v>
                </c:pt>
                <c:pt idx="1441">
                  <c:v>#N/A</c:v>
                </c:pt>
                <c:pt idx="1442">
                  <c:v>#N/A</c:v>
                </c:pt>
                <c:pt idx="1443">
                  <c:v>#N/A</c:v>
                </c:pt>
                <c:pt idx="1444">
                  <c:v>#N/A</c:v>
                </c:pt>
                <c:pt idx="1445">
                  <c:v>#N/A</c:v>
                </c:pt>
                <c:pt idx="1446">
                  <c:v>#N/A</c:v>
                </c:pt>
                <c:pt idx="1447">
                  <c:v>#N/A</c:v>
                </c:pt>
                <c:pt idx="1448">
                  <c:v>#N/A</c:v>
                </c:pt>
                <c:pt idx="1449">
                  <c:v>#N/A</c:v>
                </c:pt>
                <c:pt idx="1450">
                  <c:v>#N/A</c:v>
                </c:pt>
                <c:pt idx="1451">
                  <c:v>#N/A</c:v>
                </c:pt>
                <c:pt idx="1452">
                  <c:v>#N/A</c:v>
                </c:pt>
                <c:pt idx="1453">
                  <c:v>#N/A</c:v>
                </c:pt>
                <c:pt idx="1454">
                  <c:v>#N/A</c:v>
                </c:pt>
                <c:pt idx="1455">
                  <c:v>#N/A</c:v>
                </c:pt>
                <c:pt idx="1456">
                  <c:v>#N/A</c:v>
                </c:pt>
                <c:pt idx="1457">
                  <c:v>#N/A</c:v>
                </c:pt>
                <c:pt idx="1458">
                  <c:v>#N/A</c:v>
                </c:pt>
                <c:pt idx="1459">
                  <c:v>#N/A</c:v>
                </c:pt>
                <c:pt idx="1460">
                  <c:v>#N/A</c:v>
                </c:pt>
                <c:pt idx="1461">
                  <c:v>#N/A</c:v>
                </c:pt>
                <c:pt idx="1462">
                  <c:v>#N/A</c:v>
                </c:pt>
                <c:pt idx="1463">
                  <c:v>#N/A</c:v>
                </c:pt>
                <c:pt idx="1464">
                  <c:v>#N/A</c:v>
                </c:pt>
                <c:pt idx="1465">
                  <c:v>#N/A</c:v>
                </c:pt>
                <c:pt idx="1466">
                  <c:v>#N/A</c:v>
                </c:pt>
                <c:pt idx="1467">
                  <c:v>#N/A</c:v>
                </c:pt>
                <c:pt idx="1468">
                  <c:v>#N/A</c:v>
                </c:pt>
                <c:pt idx="1469">
                  <c:v>#N/A</c:v>
                </c:pt>
                <c:pt idx="1470">
                  <c:v>#N/A</c:v>
                </c:pt>
                <c:pt idx="1471">
                  <c:v>#N/A</c:v>
                </c:pt>
                <c:pt idx="1472">
                  <c:v>#N/A</c:v>
                </c:pt>
                <c:pt idx="1473">
                  <c:v>#N/A</c:v>
                </c:pt>
                <c:pt idx="1474">
                  <c:v>#N/A</c:v>
                </c:pt>
                <c:pt idx="1475">
                  <c:v>#N/A</c:v>
                </c:pt>
                <c:pt idx="1476">
                  <c:v>#N/A</c:v>
                </c:pt>
                <c:pt idx="1477">
                  <c:v>#N/A</c:v>
                </c:pt>
                <c:pt idx="1478">
                  <c:v>#N/A</c:v>
                </c:pt>
                <c:pt idx="1479">
                  <c:v>#N/A</c:v>
                </c:pt>
                <c:pt idx="1480">
                  <c:v>#N/A</c:v>
                </c:pt>
                <c:pt idx="1481">
                  <c:v>#N/A</c:v>
                </c:pt>
                <c:pt idx="1482">
                  <c:v>#N/A</c:v>
                </c:pt>
                <c:pt idx="1483">
                  <c:v>#N/A</c:v>
                </c:pt>
                <c:pt idx="1484">
                  <c:v>#N/A</c:v>
                </c:pt>
                <c:pt idx="1485">
                  <c:v>#N/A</c:v>
                </c:pt>
                <c:pt idx="1486">
                  <c:v>#N/A</c:v>
                </c:pt>
                <c:pt idx="1487">
                  <c:v>#N/A</c:v>
                </c:pt>
                <c:pt idx="1488">
                  <c:v>#N/A</c:v>
                </c:pt>
                <c:pt idx="1489">
                  <c:v>#N/A</c:v>
                </c:pt>
                <c:pt idx="1490">
                  <c:v>#N/A</c:v>
                </c:pt>
                <c:pt idx="1491">
                  <c:v>#N/A</c:v>
                </c:pt>
                <c:pt idx="1492">
                  <c:v>#N/A</c:v>
                </c:pt>
                <c:pt idx="1493">
                  <c:v>#N/A</c:v>
                </c:pt>
                <c:pt idx="1494">
                  <c:v>#N/A</c:v>
                </c:pt>
                <c:pt idx="1495">
                  <c:v>#N/A</c:v>
                </c:pt>
                <c:pt idx="1496">
                  <c:v>#N/A</c:v>
                </c:pt>
                <c:pt idx="1497">
                  <c:v>#N/A</c:v>
                </c:pt>
                <c:pt idx="1498">
                  <c:v>#N/A</c:v>
                </c:pt>
                <c:pt idx="1499">
                  <c:v>#N/A</c:v>
                </c:pt>
                <c:pt idx="1500">
                  <c:v>#N/A</c:v>
                </c:pt>
                <c:pt idx="1501">
                  <c:v>#N/A</c:v>
                </c:pt>
                <c:pt idx="1502">
                  <c:v>#N/A</c:v>
                </c:pt>
                <c:pt idx="1503">
                  <c:v>#N/A</c:v>
                </c:pt>
                <c:pt idx="1504">
                  <c:v>#N/A</c:v>
                </c:pt>
                <c:pt idx="1505">
                  <c:v>#N/A</c:v>
                </c:pt>
                <c:pt idx="1506">
                  <c:v>#N/A</c:v>
                </c:pt>
                <c:pt idx="1507">
                  <c:v>#N/A</c:v>
                </c:pt>
                <c:pt idx="1508">
                  <c:v>#N/A</c:v>
                </c:pt>
                <c:pt idx="1509">
                  <c:v>#N/A</c:v>
                </c:pt>
                <c:pt idx="1510">
                  <c:v>#N/A</c:v>
                </c:pt>
                <c:pt idx="1511">
                  <c:v>#N/A</c:v>
                </c:pt>
                <c:pt idx="1512">
                  <c:v>#N/A</c:v>
                </c:pt>
                <c:pt idx="1513">
                  <c:v>#N/A</c:v>
                </c:pt>
                <c:pt idx="1514">
                  <c:v>#N/A</c:v>
                </c:pt>
                <c:pt idx="1515">
                  <c:v>#N/A</c:v>
                </c:pt>
                <c:pt idx="1516">
                  <c:v>#N/A</c:v>
                </c:pt>
                <c:pt idx="1517">
                  <c:v>#N/A</c:v>
                </c:pt>
                <c:pt idx="1518">
                  <c:v>#N/A</c:v>
                </c:pt>
                <c:pt idx="1519">
                  <c:v>#N/A</c:v>
                </c:pt>
                <c:pt idx="1520">
                  <c:v>#N/A</c:v>
                </c:pt>
                <c:pt idx="1521">
                  <c:v>#N/A</c:v>
                </c:pt>
                <c:pt idx="1522">
                  <c:v>#N/A</c:v>
                </c:pt>
                <c:pt idx="1523">
                  <c:v>#N/A</c:v>
                </c:pt>
                <c:pt idx="1524">
                  <c:v>#N/A</c:v>
                </c:pt>
                <c:pt idx="1525">
                  <c:v>#N/A</c:v>
                </c:pt>
                <c:pt idx="1526">
                  <c:v>#N/A</c:v>
                </c:pt>
                <c:pt idx="1527">
                  <c:v>#N/A</c:v>
                </c:pt>
                <c:pt idx="1528">
                  <c:v>#N/A</c:v>
                </c:pt>
                <c:pt idx="1529">
                  <c:v>#N/A</c:v>
                </c:pt>
                <c:pt idx="1530">
                  <c:v>#N/A</c:v>
                </c:pt>
                <c:pt idx="1531">
                  <c:v>#N/A</c:v>
                </c:pt>
                <c:pt idx="1532">
                  <c:v>#N/A</c:v>
                </c:pt>
                <c:pt idx="1533">
                  <c:v>#N/A</c:v>
                </c:pt>
                <c:pt idx="1534">
                  <c:v>#N/A</c:v>
                </c:pt>
                <c:pt idx="1535">
                  <c:v>#N/A</c:v>
                </c:pt>
                <c:pt idx="1536">
                  <c:v>#N/A</c:v>
                </c:pt>
                <c:pt idx="1537">
                  <c:v>#N/A</c:v>
                </c:pt>
                <c:pt idx="1538">
                  <c:v>#N/A</c:v>
                </c:pt>
                <c:pt idx="1539">
                  <c:v>#N/A</c:v>
                </c:pt>
                <c:pt idx="1540">
                  <c:v>#N/A</c:v>
                </c:pt>
                <c:pt idx="1541">
                  <c:v>#N/A</c:v>
                </c:pt>
                <c:pt idx="1542">
                  <c:v>#N/A</c:v>
                </c:pt>
                <c:pt idx="1543">
                  <c:v>#N/A</c:v>
                </c:pt>
                <c:pt idx="1544">
                  <c:v>#N/A</c:v>
                </c:pt>
                <c:pt idx="1545">
                  <c:v>#N/A</c:v>
                </c:pt>
                <c:pt idx="1546">
                  <c:v>#N/A</c:v>
                </c:pt>
                <c:pt idx="1547">
                  <c:v>#N/A</c:v>
                </c:pt>
                <c:pt idx="1548">
                  <c:v>#N/A</c:v>
                </c:pt>
                <c:pt idx="1549">
                  <c:v>#N/A</c:v>
                </c:pt>
                <c:pt idx="1550">
                  <c:v>#N/A</c:v>
                </c:pt>
                <c:pt idx="1551">
                  <c:v>#N/A</c:v>
                </c:pt>
                <c:pt idx="1552">
                  <c:v>#N/A</c:v>
                </c:pt>
                <c:pt idx="1553">
                  <c:v>#N/A</c:v>
                </c:pt>
                <c:pt idx="1554">
                  <c:v>#N/A</c:v>
                </c:pt>
                <c:pt idx="1555">
                  <c:v>#N/A</c:v>
                </c:pt>
                <c:pt idx="1556">
                  <c:v>#N/A</c:v>
                </c:pt>
                <c:pt idx="1557">
                  <c:v>#N/A</c:v>
                </c:pt>
                <c:pt idx="1558">
                  <c:v>#N/A</c:v>
                </c:pt>
                <c:pt idx="1559">
                  <c:v>#N/A</c:v>
                </c:pt>
                <c:pt idx="1560">
                  <c:v>#N/A</c:v>
                </c:pt>
                <c:pt idx="1561">
                  <c:v>#N/A</c:v>
                </c:pt>
                <c:pt idx="1562">
                  <c:v>#N/A</c:v>
                </c:pt>
                <c:pt idx="1563">
                  <c:v>#N/A</c:v>
                </c:pt>
                <c:pt idx="1564">
                  <c:v>#N/A</c:v>
                </c:pt>
                <c:pt idx="1565">
                  <c:v>#N/A</c:v>
                </c:pt>
                <c:pt idx="1566">
                  <c:v>#N/A</c:v>
                </c:pt>
                <c:pt idx="1567">
                  <c:v>#N/A</c:v>
                </c:pt>
                <c:pt idx="1568">
                  <c:v>#N/A</c:v>
                </c:pt>
                <c:pt idx="1569">
                  <c:v>#N/A</c:v>
                </c:pt>
                <c:pt idx="1570">
                  <c:v>#N/A</c:v>
                </c:pt>
                <c:pt idx="1571">
                  <c:v>#N/A</c:v>
                </c:pt>
                <c:pt idx="1572">
                  <c:v>#N/A</c:v>
                </c:pt>
                <c:pt idx="1573">
                  <c:v>#N/A</c:v>
                </c:pt>
                <c:pt idx="1574">
                  <c:v>#N/A</c:v>
                </c:pt>
                <c:pt idx="1575">
                  <c:v>#N/A</c:v>
                </c:pt>
                <c:pt idx="1576">
                  <c:v>#N/A</c:v>
                </c:pt>
                <c:pt idx="1577">
                  <c:v>#N/A</c:v>
                </c:pt>
                <c:pt idx="1578">
                  <c:v>#N/A</c:v>
                </c:pt>
                <c:pt idx="1579">
                  <c:v>#N/A</c:v>
                </c:pt>
                <c:pt idx="1580">
                  <c:v>#N/A</c:v>
                </c:pt>
                <c:pt idx="1581">
                  <c:v>#N/A</c:v>
                </c:pt>
                <c:pt idx="1582">
                  <c:v>#N/A</c:v>
                </c:pt>
                <c:pt idx="1583">
                  <c:v>#N/A</c:v>
                </c:pt>
                <c:pt idx="1584">
                  <c:v>#N/A</c:v>
                </c:pt>
                <c:pt idx="1585">
                  <c:v>#N/A</c:v>
                </c:pt>
                <c:pt idx="1586">
                  <c:v>#N/A</c:v>
                </c:pt>
                <c:pt idx="1587">
                  <c:v>#N/A</c:v>
                </c:pt>
                <c:pt idx="1588">
                  <c:v>#N/A</c:v>
                </c:pt>
                <c:pt idx="1589">
                  <c:v>#N/A</c:v>
                </c:pt>
                <c:pt idx="1590">
                  <c:v>#N/A</c:v>
                </c:pt>
                <c:pt idx="1591">
                  <c:v>#N/A</c:v>
                </c:pt>
                <c:pt idx="1592">
                  <c:v>#N/A</c:v>
                </c:pt>
                <c:pt idx="1593">
                  <c:v>#N/A</c:v>
                </c:pt>
                <c:pt idx="1594">
                  <c:v>#N/A</c:v>
                </c:pt>
                <c:pt idx="1595">
                  <c:v>#N/A</c:v>
                </c:pt>
                <c:pt idx="1596">
                  <c:v>#N/A</c:v>
                </c:pt>
                <c:pt idx="1597">
                  <c:v>#N/A</c:v>
                </c:pt>
                <c:pt idx="1598">
                  <c:v>#N/A</c:v>
                </c:pt>
                <c:pt idx="1599">
                  <c:v>#N/A</c:v>
                </c:pt>
                <c:pt idx="1600">
                  <c:v>#N/A</c:v>
                </c:pt>
                <c:pt idx="1601">
                  <c:v>#N/A</c:v>
                </c:pt>
                <c:pt idx="1602">
                  <c:v>#N/A</c:v>
                </c:pt>
                <c:pt idx="1603">
                  <c:v>#N/A</c:v>
                </c:pt>
                <c:pt idx="1604">
                  <c:v>#N/A</c:v>
                </c:pt>
                <c:pt idx="1605">
                  <c:v>#N/A</c:v>
                </c:pt>
                <c:pt idx="1606">
                  <c:v>#N/A</c:v>
                </c:pt>
                <c:pt idx="1607">
                  <c:v>#N/A</c:v>
                </c:pt>
                <c:pt idx="1608">
                  <c:v>#N/A</c:v>
                </c:pt>
                <c:pt idx="1609">
                  <c:v>#N/A</c:v>
                </c:pt>
                <c:pt idx="1610">
                  <c:v>#N/A</c:v>
                </c:pt>
                <c:pt idx="1611">
                  <c:v>#N/A</c:v>
                </c:pt>
                <c:pt idx="1612">
                  <c:v>#N/A</c:v>
                </c:pt>
                <c:pt idx="1613">
                  <c:v>#N/A</c:v>
                </c:pt>
                <c:pt idx="1614">
                  <c:v>#N/A</c:v>
                </c:pt>
                <c:pt idx="1615">
                  <c:v>#N/A</c:v>
                </c:pt>
                <c:pt idx="1616">
                  <c:v>#N/A</c:v>
                </c:pt>
                <c:pt idx="1617">
                  <c:v>#N/A</c:v>
                </c:pt>
                <c:pt idx="1618">
                  <c:v>#N/A</c:v>
                </c:pt>
                <c:pt idx="1619">
                  <c:v>#N/A</c:v>
                </c:pt>
                <c:pt idx="1620">
                  <c:v>#N/A</c:v>
                </c:pt>
                <c:pt idx="1621">
                  <c:v>#N/A</c:v>
                </c:pt>
                <c:pt idx="1622">
                  <c:v>#N/A</c:v>
                </c:pt>
                <c:pt idx="1623">
                  <c:v>#N/A</c:v>
                </c:pt>
                <c:pt idx="1624">
                  <c:v>#N/A</c:v>
                </c:pt>
                <c:pt idx="1625">
                  <c:v>#N/A</c:v>
                </c:pt>
                <c:pt idx="1626">
                  <c:v>#N/A</c:v>
                </c:pt>
                <c:pt idx="1627">
                  <c:v>#N/A</c:v>
                </c:pt>
                <c:pt idx="1628">
                  <c:v>#N/A</c:v>
                </c:pt>
                <c:pt idx="1629">
                  <c:v>#N/A</c:v>
                </c:pt>
                <c:pt idx="1630">
                  <c:v>#N/A</c:v>
                </c:pt>
                <c:pt idx="1631">
                  <c:v>#N/A</c:v>
                </c:pt>
                <c:pt idx="1632">
                  <c:v>#N/A</c:v>
                </c:pt>
                <c:pt idx="1633">
                  <c:v>#N/A</c:v>
                </c:pt>
                <c:pt idx="1634">
                  <c:v>#N/A</c:v>
                </c:pt>
                <c:pt idx="1635">
                  <c:v>#N/A</c:v>
                </c:pt>
                <c:pt idx="1636">
                  <c:v>#N/A</c:v>
                </c:pt>
                <c:pt idx="1637">
                  <c:v>#N/A</c:v>
                </c:pt>
                <c:pt idx="1638">
                  <c:v>#N/A</c:v>
                </c:pt>
                <c:pt idx="1639">
                  <c:v>#N/A</c:v>
                </c:pt>
                <c:pt idx="1640">
                  <c:v>#N/A</c:v>
                </c:pt>
                <c:pt idx="1641">
                  <c:v>#N/A</c:v>
                </c:pt>
                <c:pt idx="1642">
                  <c:v>#N/A</c:v>
                </c:pt>
                <c:pt idx="1643">
                  <c:v>#N/A</c:v>
                </c:pt>
                <c:pt idx="1644">
                  <c:v>#N/A</c:v>
                </c:pt>
                <c:pt idx="1645">
                  <c:v>#N/A</c:v>
                </c:pt>
                <c:pt idx="1646">
                  <c:v>#N/A</c:v>
                </c:pt>
                <c:pt idx="1647">
                  <c:v>#N/A</c:v>
                </c:pt>
                <c:pt idx="1648">
                  <c:v>#N/A</c:v>
                </c:pt>
                <c:pt idx="1649">
                  <c:v>#N/A</c:v>
                </c:pt>
                <c:pt idx="1650">
                  <c:v>#N/A</c:v>
                </c:pt>
                <c:pt idx="1651">
                  <c:v>#N/A</c:v>
                </c:pt>
                <c:pt idx="1652">
                  <c:v>#N/A</c:v>
                </c:pt>
                <c:pt idx="1653">
                  <c:v>#N/A</c:v>
                </c:pt>
                <c:pt idx="1654">
                  <c:v>#N/A</c:v>
                </c:pt>
                <c:pt idx="1655">
                  <c:v>#N/A</c:v>
                </c:pt>
                <c:pt idx="1656">
                  <c:v>#N/A</c:v>
                </c:pt>
                <c:pt idx="1657">
                  <c:v>#N/A</c:v>
                </c:pt>
                <c:pt idx="1658">
                  <c:v>#N/A</c:v>
                </c:pt>
                <c:pt idx="1659">
                  <c:v>#N/A</c:v>
                </c:pt>
                <c:pt idx="1660">
                  <c:v>#N/A</c:v>
                </c:pt>
                <c:pt idx="1661">
                  <c:v>#N/A</c:v>
                </c:pt>
                <c:pt idx="1662">
                  <c:v>#N/A</c:v>
                </c:pt>
                <c:pt idx="1663">
                  <c:v>#N/A</c:v>
                </c:pt>
                <c:pt idx="1664">
                  <c:v>#N/A</c:v>
                </c:pt>
                <c:pt idx="1665">
                  <c:v>#N/A</c:v>
                </c:pt>
                <c:pt idx="1666">
                  <c:v>#N/A</c:v>
                </c:pt>
                <c:pt idx="1667">
                  <c:v>#N/A</c:v>
                </c:pt>
                <c:pt idx="1668">
                  <c:v>#N/A</c:v>
                </c:pt>
                <c:pt idx="1669">
                  <c:v>#N/A</c:v>
                </c:pt>
                <c:pt idx="1670">
                  <c:v>#N/A</c:v>
                </c:pt>
                <c:pt idx="1671">
                  <c:v>#N/A</c:v>
                </c:pt>
                <c:pt idx="1672">
                  <c:v>#N/A</c:v>
                </c:pt>
                <c:pt idx="1673">
                  <c:v>#N/A</c:v>
                </c:pt>
                <c:pt idx="1674">
                  <c:v>#N/A</c:v>
                </c:pt>
                <c:pt idx="1675">
                  <c:v>#N/A</c:v>
                </c:pt>
                <c:pt idx="1676">
                  <c:v>#N/A</c:v>
                </c:pt>
                <c:pt idx="1677">
                  <c:v>#N/A</c:v>
                </c:pt>
                <c:pt idx="1678">
                  <c:v>#N/A</c:v>
                </c:pt>
                <c:pt idx="1679">
                  <c:v>#N/A</c:v>
                </c:pt>
                <c:pt idx="1680">
                  <c:v>#N/A</c:v>
                </c:pt>
                <c:pt idx="1681">
                  <c:v>#N/A</c:v>
                </c:pt>
                <c:pt idx="1682">
                  <c:v>#N/A</c:v>
                </c:pt>
                <c:pt idx="1683">
                  <c:v>#N/A</c:v>
                </c:pt>
                <c:pt idx="1684">
                  <c:v>#N/A</c:v>
                </c:pt>
                <c:pt idx="1685">
                  <c:v>#N/A</c:v>
                </c:pt>
                <c:pt idx="1686">
                  <c:v>#N/A</c:v>
                </c:pt>
                <c:pt idx="1687">
                  <c:v>#N/A</c:v>
                </c:pt>
                <c:pt idx="1688">
                  <c:v>#N/A</c:v>
                </c:pt>
                <c:pt idx="1689">
                  <c:v>#N/A</c:v>
                </c:pt>
                <c:pt idx="1690">
                  <c:v>#N/A</c:v>
                </c:pt>
                <c:pt idx="1691">
                  <c:v>#N/A</c:v>
                </c:pt>
                <c:pt idx="1692">
                  <c:v>#N/A</c:v>
                </c:pt>
                <c:pt idx="1693">
                  <c:v>#N/A</c:v>
                </c:pt>
                <c:pt idx="1694">
                  <c:v>#N/A</c:v>
                </c:pt>
                <c:pt idx="1695">
                  <c:v>#N/A</c:v>
                </c:pt>
                <c:pt idx="1696">
                  <c:v>#N/A</c:v>
                </c:pt>
                <c:pt idx="1697">
                  <c:v>#N/A</c:v>
                </c:pt>
                <c:pt idx="1698">
                  <c:v>#N/A</c:v>
                </c:pt>
                <c:pt idx="1699">
                  <c:v>#N/A</c:v>
                </c:pt>
                <c:pt idx="1700">
                  <c:v>#N/A</c:v>
                </c:pt>
                <c:pt idx="1701">
                  <c:v>#N/A</c:v>
                </c:pt>
                <c:pt idx="1702">
                  <c:v>#N/A</c:v>
                </c:pt>
                <c:pt idx="1703">
                  <c:v>#N/A</c:v>
                </c:pt>
                <c:pt idx="1704">
                  <c:v>#N/A</c:v>
                </c:pt>
                <c:pt idx="1705">
                  <c:v>#N/A</c:v>
                </c:pt>
                <c:pt idx="1706">
                  <c:v>#N/A</c:v>
                </c:pt>
                <c:pt idx="1707">
                  <c:v>#N/A</c:v>
                </c:pt>
                <c:pt idx="1708">
                  <c:v>#N/A</c:v>
                </c:pt>
                <c:pt idx="1709">
                  <c:v>#N/A</c:v>
                </c:pt>
                <c:pt idx="1710">
                  <c:v>#N/A</c:v>
                </c:pt>
                <c:pt idx="1711">
                  <c:v>#N/A</c:v>
                </c:pt>
                <c:pt idx="1712">
                  <c:v>#N/A</c:v>
                </c:pt>
                <c:pt idx="1713">
                  <c:v>#N/A</c:v>
                </c:pt>
                <c:pt idx="1714">
                  <c:v>#N/A</c:v>
                </c:pt>
                <c:pt idx="1715">
                  <c:v>#N/A</c:v>
                </c:pt>
                <c:pt idx="1716">
                  <c:v>#N/A</c:v>
                </c:pt>
                <c:pt idx="1717">
                  <c:v>#N/A</c:v>
                </c:pt>
                <c:pt idx="1718">
                  <c:v>#N/A</c:v>
                </c:pt>
                <c:pt idx="1719">
                  <c:v>#N/A</c:v>
                </c:pt>
                <c:pt idx="1720">
                  <c:v>#N/A</c:v>
                </c:pt>
                <c:pt idx="1721">
                  <c:v>#N/A</c:v>
                </c:pt>
                <c:pt idx="1722">
                  <c:v>#N/A</c:v>
                </c:pt>
                <c:pt idx="1723">
                  <c:v>#N/A</c:v>
                </c:pt>
                <c:pt idx="1724">
                  <c:v>#N/A</c:v>
                </c:pt>
                <c:pt idx="1725">
                  <c:v>#N/A</c:v>
                </c:pt>
                <c:pt idx="1726">
                  <c:v>#N/A</c:v>
                </c:pt>
                <c:pt idx="1727">
                  <c:v>#N/A</c:v>
                </c:pt>
                <c:pt idx="1728">
                  <c:v>#N/A</c:v>
                </c:pt>
                <c:pt idx="1729">
                  <c:v>#N/A</c:v>
                </c:pt>
                <c:pt idx="1730">
                  <c:v>#N/A</c:v>
                </c:pt>
                <c:pt idx="1731">
                  <c:v>#N/A</c:v>
                </c:pt>
                <c:pt idx="1732">
                  <c:v>#N/A</c:v>
                </c:pt>
                <c:pt idx="1733">
                  <c:v>#N/A</c:v>
                </c:pt>
                <c:pt idx="1734">
                  <c:v>#N/A</c:v>
                </c:pt>
                <c:pt idx="1735">
                  <c:v>#N/A</c:v>
                </c:pt>
                <c:pt idx="1736">
                  <c:v>#N/A</c:v>
                </c:pt>
                <c:pt idx="1737">
                  <c:v>#N/A</c:v>
                </c:pt>
                <c:pt idx="1738">
                  <c:v>#N/A</c:v>
                </c:pt>
                <c:pt idx="1739">
                  <c:v>#N/A</c:v>
                </c:pt>
                <c:pt idx="1740">
                  <c:v>#N/A</c:v>
                </c:pt>
                <c:pt idx="1741">
                  <c:v>#N/A</c:v>
                </c:pt>
                <c:pt idx="1742">
                  <c:v>#N/A</c:v>
                </c:pt>
                <c:pt idx="1743">
                  <c:v>#N/A</c:v>
                </c:pt>
                <c:pt idx="1744">
                  <c:v>#N/A</c:v>
                </c:pt>
                <c:pt idx="1745">
                  <c:v>#N/A</c:v>
                </c:pt>
                <c:pt idx="1746">
                  <c:v>#N/A</c:v>
                </c:pt>
                <c:pt idx="1747">
                  <c:v>#N/A</c:v>
                </c:pt>
                <c:pt idx="1748">
                  <c:v>#N/A</c:v>
                </c:pt>
                <c:pt idx="1749">
                  <c:v>#N/A</c:v>
                </c:pt>
                <c:pt idx="1750">
                  <c:v>#N/A</c:v>
                </c:pt>
                <c:pt idx="1751">
                  <c:v>#N/A</c:v>
                </c:pt>
                <c:pt idx="1752">
                  <c:v>#N/A</c:v>
                </c:pt>
                <c:pt idx="1753">
                  <c:v>#N/A</c:v>
                </c:pt>
                <c:pt idx="1754">
                  <c:v>#N/A</c:v>
                </c:pt>
                <c:pt idx="1755">
                  <c:v>#N/A</c:v>
                </c:pt>
                <c:pt idx="1756">
                  <c:v>#N/A</c:v>
                </c:pt>
                <c:pt idx="1757">
                  <c:v>#N/A</c:v>
                </c:pt>
                <c:pt idx="1758">
                  <c:v>#N/A</c:v>
                </c:pt>
                <c:pt idx="1759">
                  <c:v>#N/A</c:v>
                </c:pt>
                <c:pt idx="1760">
                  <c:v>#N/A</c:v>
                </c:pt>
                <c:pt idx="1761">
                  <c:v>#N/A</c:v>
                </c:pt>
                <c:pt idx="1762">
                  <c:v>#N/A</c:v>
                </c:pt>
                <c:pt idx="1763">
                  <c:v>#N/A</c:v>
                </c:pt>
                <c:pt idx="1764">
                  <c:v>#N/A</c:v>
                </c:pt>
                <c:pt idx="1765">
                  <c:v>#N/A</c:v>
                </c:pt>
                <c:pt idx="1766">
                  <c:v>#N/A</c:v>
                </c:pt>
                <c:pt idx="1767">
                  <c:v>#N/A</c:v>
                </c:pt>
                <c:pt idx="1768">
                  <c:v>#N/A</c:v>
                </c:pt>
                <c:pt idx="1769">
                  <c:v>#N/A</c:v>
                </c:pt>
                <c:pt idx="1770">
                  <c:v>#N/A</c:v>
                </c:pt>
                <c:pt idx="1771">
                  <c:v>#N/A</c:v>
                </c:pt>
                <c:pt idx="1772">
                  <c:v>#N/A</c:v>
                </c:pt>
                <c:pt idx="1773">
                  <c:v>#N/A</c:v>
                </c:pt>
                <c:pt idx="1774">
                  <c:v>#N/A</c:v>
                </c:pt>
                <c:pt idx="1775">
                  <c:v>#N/A</c:v>
                </c:pt>
                <c:pt idx="1776">
                  <c:v>#N/A</c:v>
                </c:pt>
                <c:pt idx="1777">
                  <c:v>#N/A</c:v>
                </c:pt>
                <c:pt idx="1778">
                  <c:v>#N/A</c:v>
                </c:pt>
                <c:pt idx="1779">
                  <c:v>#N/A</c:v>
                </c:pt>
                <c:pt idx="1780">
                  <c:v>#N/A</c:v>
                </c:pt>
                <c:pt idx="1781">
                  <c:v>#N/A</c:v>
                </c:pt>
                <c:pt idx="1782">
                  <c:v>#N/A</c:v>
                </c:pt>
                <c:pt idx="1783">
                  <c:v>#N/A</c:v>
                </c:pt>
                <c:pt idx="1784">
                  <c:v>#N/A</c:v>
                </c:pt>
                <c:pt idx="1785">
                  <c:v>#N/A</c:v>
                </c:pt>
                <c:pt idx="1786">
                  <c:v>#N/A</c:v>
                </c:pt>
                <c:pt idx="1787">
                  <c:v>#N/A</c:v>
                </c:pt>
                <c:pt idx="1788">
                  <c:v>#N/A</c:v>
                </c:pt>
                <c:pt idx="1789">
                  <c:v>#N/A</c:v>
                </c:pt>
                <c:pt idx="1790">
                  <c:v>#N/A</c:v>
                </c:pt>
                <c:pt idx="1791">
                  <c:v>#N/A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  <c:pt idx="2879">
                  <c:v>#N/A</c:v>
                </c:pt>
                <c:pt idx="2880">
                  <c:v>#N/A</c:v>
                </c:pt>
                <c:pt idx="2881">
                  <c:v>#N/A</c:v>
                </c:pt>
                <c:pt idx="2882">
                  <c:v>#N/A</c:v>
                </c:pt>
                <c:pt idx="2883">
                  <c:v>#N/A</c:v>
                </c:pt>
                <c:pt idx="2884">
                  <c:v>#N/A</c:v>
                </c:pt>
                <c:pt idx="2885">
                  <c:v>#N/A</c:v>
                </c:pt>
                <c:pt idx="2886">
                  <c:v>#N/A</c:v>
                </c:pt>
                <c:pt idx="2887">
                  <c:v>#N/A</c:v>
                </c:pt>
                <c:pt idx="2888">
                  <c:v>#N/A</c:v>
                </c:pt>
                <c:pt idx="2889">
                  <c:v>#N/A</c:v>
                </c:pt>
                <c:pt idx="2890">
                  <c:v>#N/A</c:v>
                </c:pt>
                <c:pt idx="2891">
                  <c:v>#N/A</c:v>
                </c:pt>
                <c:pt idx="2892">
                  <c:v>#N/A</c:v>
                </c:pt>
                <c:pt idx="2893">
                  <c:v>#N/A</c:v>
                </c:pt>
                <c:pt idx="2894">
                  <c:v>#N/A</c:v>
                </c:pt>
                <c:pt idx="2895">
                  <c:v>#N/A</c:v>
                </c:pt>
                <c:pt idx="2896">
                  <c:v>#N/A</c:v>
                </c:pt>
                <c:pt idx="2897">
                  <c:v>#N/A</c:v>
                </c:pt>
                <c:pt idx="2898">
                  <c:v>#N/A</c:v>
                </c:pt>
                <c:pt idx="2899">
                  <c:v>#N/A</c:v>
                </c:pt>
                <c:pt idx="2900">
                  <c:v>#N/A</c:v>
                </c:pt>
                <c:pt idx="2901">
                  <c:v>#N/A</c:v>
                </c:pt>
                <c:pt idx="2902">
                  <c:v>#N/A</c:v>
                </c:pt>
                <c:pt idx="2903">
                  <c:v>#N/A</c:v>
                </c:pt>
                <c:pt idx="2904">
                  <c:v>#N/A</c:v>
                </c:pt>
                <c:pt idx="2905">
                  <c:v>#N/A</c:v>
                </c:pt>
                <c:pt idx="2906">
                  <c:v>#N/A</c:v>
                </c:pt>
                <c:pt idx="2907">
                  <c:v>#N/A</c:v>
                </c:pt>
                <c:pt idx="2908">
                  <c:v>#N/A</c:v>
                </c:pt>
                <c:pt idx="2909">
                  <c:v>#N/A</c:v>
                </c:pt>
                <c:pt idx="2910">
                  <c:v>#N/A</c:v>
                </c:pt>
                <c:pt idx="2911">
                  <c:v>#N/A</c:v>
                </c:pt>
                <c:pt idx="2912">
                  <c:v>#N/A</c:v>
                </c:pt>
                <c:pt idx="2913">
                  <c:v>#N/A</c:v>
                </c:pt>
                <c:pt idx="2914">
                  <c:v>#N/A</c:v>
                </c:pt>
                <c:pt idx="2915">
                  <c:v>#N/A</c:v>
                </c:pt>
                <c:pt idx="2916">
                  <c:v>#N/A</c:v>
                </c:pt>
                <c:pt idx="2917">
                  <c:v>#N/A</c:v>
                </c:pt>
                <c:pt idx="2918">
                  <c:v>#N/A</c:v>
                </c:pt>
                <c:pt idx="2919">
                  <c:v>#N/A</c:v>
                </c:pt>
                <c:pt idx="2920">
                  <c:v>#N/A</c:v>
                </c:pt>
                <c:pt idx="2921">
                  <c:v>#N/A</c:v>
                </c:pt>
                <c:pt idx="2922">
                  <c:v>#N/A</c:v>
                </c:pt>
                <c:pt idx="2923">
                  <c:v>#N/A</c:v>
                </c:pt>
                <c:pt idx="2924">
                  <c:v>#N/A</c:v>
                </c:pt>
                <c:pt idx="2925">
                  <c:v>#N/A</c:v>
                </c:pt>
                <c:pt idx="2926">
                  <c:v>#N/A</c:v>
                </c:pt>
                <c:pt idx="2927">
                  <c:v>#N/A</c:v>
                </c:pt>
                <c:pt idx="2928">
                  <c:v>#N/A</c:v>
                </c:pt>
                <c:pt idx="2929">
                  <c:v>#N/A</c:v>
                </c:pt>
                <c:pt idx="2930">
                  <c:v>#N/A</c:v>
                </c:pt>
                <c:pt idx="2931">
                  <c:v>#N/A</c:v>
                </c:pt>
                <c:pt idx="2932">
                  <c:v>#N/A</c:v>
                </c:pt>
                <c:pt idx="2933">
                  <c:v>#N/A</c:v>
                </c:pt>
                <c:pt idx="2934">
                  <c:v>#N/A</c:v>
                </c:pt>
                <c:pt idx="2935">
                  <c:v>#N/A</c:v>
                </c:pt>
                <c:pt idx="2936">
                  <c:v>#N/A</c:v>
                </c:pt>
                <c:pt idx="2937">
                  <c:v>#N/A</c:v>
                </c:pt>
                <c:pt idx="2938">
                  <c:v>#N/A</c:v>
                </c:pt>
                <c:pt idx="2939">
                  <c:v>#N/A</c:v>
                </c:pt>
                <c:pt idx="2940">
                  <c:v>#N/A</c:v>
                </c:pt>
                <c:pt idx="2941">
                  <c:v>#N/A</c:v>
                </c:pt>
                <c:pt idx="2942">
                  <c:v>#N/A</c:v>
                </c:pt>
                <c:pt idx="2943">
                  <c:v>#N/A</c:v>
                </c:pt>
                <c:pt idx="2944">
                  <c:v>#N/A</c:v>
                </c:pt>
                <c:pt idx="2945">
                  <c:v>#N/A</c:v>
                </c:pt>
                <c:pt idx="2946">
                  <c:v>#N/A</c:v>
                </c:pt>
                <c:pt idx="2947">
                  <c:v>#N/A</c:v>
                </c:pt>
                <c:pt idx="2948">
                  <c:v>#N/A</c:v>
                </c:pt>
                <c:pt idx="2949">
                  <c:v>#N/A</c:v>
                </c:pt>
                <c:pt idx="2950">
                  <c:v>#N/A</c:v>
                </c:pt>
                <c:pt idx="2951">
                  <c:v>#N/A</c:v>
                </c:pt>
                <c:pt idx="2952">
                  <c:v>#N/A</c:v>
                </c:pt>
                <c:pt idx="2953">
                  <c:v>#N/A</c:v>
                </c:pt>
                <c:pt idx="2954">
                  <c:v>#N/A</c:v>
                </c:pt>
                <c:pt idx="2955">
                  <c:v>#N/A</c:v>
                </c:pt>
                <c:pt idx="2956">
                  <c:v>#N/A</c:v>
                </c:pt>
                <c:pt idx="2957">
                  <c:v>#N/A</c:v>
                </c:pt>
                <c:pt idx="2958">
                  <c:v>#N/A</c:v>
                </c:pt>
                <c:pt idx="2959">
                  <c:v>#N/A</c:v>
                </c:pt>
                <c:pt idx="2960">
                  <c:v>#N/A</c:v>
                </c:pt>
                <c:pt idx="2961">
                  <c:v>#N/A</c:v>
                </c:pt>
                <c:pt idx="2962">
                  <c:v>#N/A</c:v>
                </c:pt>
                <c:pt idx="2963">
                  <c:v>#N/A</c:v>
                </c:pt>
                <c:pt idx="2964">
                  <c:v>#N/A</c:v>
                </c:pt>
                <c:pt idx="2965">
                  <c:v>#N/A</c:v>
                </c:pt>
                <c:pt idx="2966">
                  <c:v>#N/A</c:v>
                </c:pt>
                <c:pt idx="2967">
                  <c:v>#N/A</c:v>
                </c:pt>
                <c:pt idx="2968">
                  <c:v>#N/A</c:v>
                </c:pt>
                <c:pt idx="2969">
                  <c:v>#N/A</c:v>
                </c:pt>
                <c:pt idx="2970">
                  <c:v>#N/A</c:v>
                </c:pt>
                <c:pt idx="2971">
                  <c:v>#N/A</c:v>
                </c:pt>
                <c:pt idx="2972">
                  <c:v>#N/A</c:v>
                </c:pt>
                <c:pt idx="2973">
                  <c:v>#N/A</c:v>
                </c:pt>
                <c:pt idx="2974">
                  <c:v>#N/A</c:v>
                </c:pt>
                <c:pt idx="2975">
                  <c:v>#N/A</c:v>
                </c:pt>
                <c:pt idx="2976">
                  <c:v>#N/A</c:v>
                </c:pt>
                <c:pt idx="2977">
                  <c:v>#N/A</c:v>
                </c:pt>
                <c:pt idx="2978">
                  <c:v>#N/A</c:v>
                </c:pt>
                <c:pt idx="2979">
                  <c:v>#N/A</c:v>
                </c:pt>
                <c:pt idx="2980">
                  <c:v>#N/A</c:v>
                </c:pt>
                <c:pt idx="2981">
                  <c:v>#N/A</c:v>
                </c:pt>
                <c:pt idx="2982">
                  <c:v>#N/A</c:v>
                </c:pt>
                <c:pt idx="2983">
                  <c:v>#N/A</c:v>
                </c:pt>
                <c:pt idx="2984">
                  <c:v>#N/A</c:v>
                </c:pt>
                <c:pt idx="2985">
                  <c:v>#N/A</c:v>
                </c:pt>
                <c:pt idx="2986">
                  <c:v>#N/A</c:v>
                </c:pt>
                <c:pt idx="2987">
                  <c:v>#N/A</c:v>
                </c:pt>
                <c:pt idx="2988">
                  <c:v>#N/A</c:v>
                </c:pt>
                <c:pt idx="2989">
                  <c:v>#N/A</c:v>
                </c:pt>
                <c:pt idx="2990">
                  <c:v>#N/A</c:v>
                </c:pt>
                <c:pt idx="2991">
                  <c:v>#N/A</c:v>
                </c:pt>
                <c:pt idx="2992">
                  <c:v>#N/A</c:v>
                </c:pt>
                <c:pt idx="2993">
                  <c:v>#N/A</c:v>
                </c:pt>
                <c:pt idx="2994">
                  <c:v>#N/A</c:v>
                </c:pt>
                <c:pt idx="2995">
                  <c:v>#N/A</c:v>
                </c:pt>
                <c:pt idx="2996">
                  <c:v>#N/A</c:v>
                </c:pt>
                <c:pt idx="2997">
                  <c:v>#N/A</c:v>
                </c:pt>
                <c:pt idx="2998">
                  <c:v>#N/A</c:v>
                </c:pt>
                <c:pt idx="2999">
                  <c:v>#N/A</c:v>
                </c:pt>
                <c:pt idx="3000">
                  <c:v>#N/A</c:v>
                </c:pt>
                <c:pt idx="3001">
                  <c:v>#N/A</c:v>
                </c:pt>
                <c:pt idx="3002">
                  <c:v>#N/A</c:v>
                </c:pt>
                <c:pt idx="3003">
                  <c:v>#N/A</c:v>
                </c:pt>
                <c:pt idx="3004">
                  <c:v>#N/A</c:v>
                </c:pt>
                <c:pt idx="3005">
                  <c:v>#N/A</c:v>
                </c:pt>
                <c:pt idx="3006">
                  <c:v>#N/A</c:v>
                </c:pt>
                <c:pt idx="3007">
                  <c:v>#N/A</c:v>
                </c:pt>
                <c:pt idx="3008">
                  <c:v>#N/A</c:v>
                </c:pt>
                <c:pt idx="3009">
                  <c:v>#N/A</c:v>
                </c:pt>
                <c:pt idx="3010">
                  <c:v>#N/A</c:v>
                </c:pt>
                <c:pt idx="3011">
                  <c:v>#N/A</c:v>
                </c:pt>
                <c:pt idx="3012">
                  <c:v>#N/A</c:v>
                </c:pt>
                <c:pt idx="3013">
                  <c:v>#N/A</c:v>
                </c:pt>
                <c:pt idx="3014">
                  <c:v>#N/A</c:v>
                </c:pt>
                <c:pt idx="3015">
                  <c:v>#N/A</c:v>
                </c:pt>
                <c:pt idx="3016">
                  <c:v>#N/A</c:v>
                </c:pt>
                <c:pt idx="3017">
                  <c:v>#N/A</c:v>
                </c:pt>
                <c:pt idx="3018">
                  <c:v>#N/A</c:v>
                </c:pt>
                <c:pt idx="3019">
                  <c:v>#N/A</c:v>
                </c:pt>
                <c:pt idx="3020">
                  <c:v>#N/A</c:v>
                </c:pt>
                <c:pt idx="3021">
                  <c:v>#N/A</c:v>
                </c:pt>
                <c:pt idx="3022">
                  <c:v>#N/A</c:v>
                </c:pt>
                <c:pt idx="3023">
                  <c:v>#N/A</c:v>
                </c:pt>
                <c:pt idx="3024">
                  <c:v>#N/A</c:v>
                </c:pt>
                <c:pt idx="3025">
                  <c:v>#N/A</c:v>
                </c:pt>
                <c:pt idx="3026">
                  <c:v>#N/A</c:v>
                </c:pt>
                <c:pt idx="3027">
                  <c:v>#N/A</c:v>
                </c:pt>
                <c:pt idx="3028">
                  <c:v>#N/A</c:v>
                </c:pt>
                <c:pt idx="3029">
                  <c:v>#N/A</c:v>
                </c:pt>
                <c:pt idx="3030">
                  <c:v>#N/A</c:v>
                </c:pt>
                <c:pt idx="3031">
                  <c:v>#N/A</c:v>
                </c:pt>
                <c:pt idx="3032">
                  <c:v>#N/A</c:v>
                </c:pt>
                <c:pt idx="3033">
                  <c:v>#N/A</c:v>
                </c:pt>
                <c:pt idx="3034">
                  <c:v>#N/A</c:v>
                </c:pt>
                <c:pt idx="3035">
                  <c:v>#N/A</c:v>
                </c:pt>
                <c:pt idx="3036">
                  <c:v>#N/A</c:v>
                </c:pt>
                <c:pt idx="3037">
                  <c:v>#N/A</c:v>
                </c:pt>
                <c:pt idx="3038">
                  <c:v>#N/A</c:v>
                </c:pt>
                <c:pt idx="3039">
                  <c:v>#N/A</c:v>
                </c:pt>
                <c:pt idx="3040">
                  <c:v>#N/A</c:v>
                </c:pt>
                <c:pt idx="3041">
                  <c:v>#N/A</c:v>
                </c:pt>
                <c:pt idx="3042">
                  <c:v>#N/A</c:v>
                </c:pt>
                <c:pt idx="3043">
                  <c:v>#N/A</c:v>
                </c:pt>
                <c:pt idx="3044">
                  <c:v>#N/A</c:v>
                </c:pt>
                <c:pt idx="3045">
                  <c:v>#N/A</c:v>
                </c:pt>
                <c:pt idx="3046">
                  <c:v>#N/A</c:v>
                </c:pt>
                <c:pt idx="3047">
                  <c:v>#N/A</c:v>
                </c:pt>
                <c:pt idx="3048">
                  <c:v>#N/A</c:v>
                </c:pt>
                <c:pt idx="3049">
                  <c:v>#N/A</c:v>
                </c:pt>
                <c:pt idx="3050">
                  <c:v>#N/A</c:v>
                </c:pt>
                <c:pt idx="3051">
                  <c:v>#N/A</c:v>
                </c:pt>
                <c:pt idx="3052">
                  <c:v>#N/A</c:v>
                </c:pt>
                <c:pt idx="3053">
                  <c:v>#N/A</c:v>
                </c:pt>
                <c:pt idx="3054">
                  <c:v>#N/A</c:v>
                </c:pt>
                <c:pt idx="3055">
                  <c:v>#N/A</c:v>
                </c:pt>
                <c:pt idx="3056">
                  <c:v>#N/A</c:v>
                </c:pt>
                <c:pt idx="3057">
                  <c:v>#N/A</c:v>
                </c:pt>
                <c:pt idx="3058">
                  <c:v>#N/A</c:v>
                </c:pt>
                <c:pt idx="3059">
                  <c:v>#N/A</c:v>
                </c:pt>
                <c:pt idx="3060">
                  <c:v>#N/A</c:v>
                </c:pt>
                <c:pt idx="3061">
                  <c:v>#N/A</c:v>
                </c:pt>
                <c:pt idx="3062">
                  <c:v>#N/A</c:v>
                </c:pt>
                <c:pt idx="3063">
                  <c:v>#N/A</c:v>
                </c:pt>
                <c:pt idx="3064">
                  <c:v>#N/A</c:v>
                </c:pt>
                <c:pt idx="3065">
                  <c:v>#N/A</c:v>
                </c:pt>
                <c:pt idx="3066">
                  <c:v>#N/A</c:v>
                </c:pt>
                <c:pt idx="3067">
                  <c:v>#N/A</c:v>
                </c:pt>
                <c:pt idx="3068">
                  <c:v>#N/A</c:v>
                </c:pt>
                <c:pt idx="3069">
                  <c:v>#N/A</c:v>
                </c:pt>
                <c:pt idx="3070">
                  <c:v>#N/A</c:v>
                </c:pt>
                <c:pt idx="3071">
                  <c:v>#N/A</c:v>
                </c:pt>
                <c:pt idx="3072">
                  <c:v>#N/A</c:v>
                </c:pt>
                <c:pt idx="3073">
                  <c:v>#N/A</c:v>
                </c:pt>
                <c:pt idx="3074">
                  <c:v>#N/A</c:v>
                </c:pt>
                <c:pt idx="3075">
                  <c:v>#N/A</c:v>
                </c:pt>
                <c:pt idx="3076">
                  <c:v>#N/A</c:v>
                </c:pt>
                <c:pt idx="3077">
                  <c:v>#N/A</c:v>
                </c:pt>
                <c:pt idx="3078">
                  <c:v>#N/A</c:v>
                </c:pt>
                <c:pt idx="3079">
                  <c:v>#N/A</c:v>
                </c:pt>
                <c:pt idx="3080">
                  <c:v>#N/A</c:v>
                </c:pt>
                <c:pt idx="3081">
                  <c:v>#N/A</c:v>
                </c:pt>
                <c:pt idx="3082">
                  <c:v>#N/A</c:v>
                </c:pt>
                <c:pt idx="3083">
                  <c:v>#N/A</c:v>
                </c:pt>
                <c:pt idx="3084">
                  <c:v>#N/A</c:v>
                </c:pt>
                <c:pt idx="3085">
                  <c:v>#N/A</c:v>
                </c:pt>
                <c:pt idx="3086">
                  <c:v>#N/A</c:v>
                </c:pt>
                <c:pt idx="3087">
                  <c:v>#N/A</c:v>
                </c:pt>
                <c:pt idx="3088">
                  <c:v>#N/A</c:v>
                </c:pt>
                <c:pt idx="3089">
                  <c:v>#N/A</c:v>
                </c:pt>
                <c:pt idx="3090">
                  <c:v>#N/A</c:v>
                </c:pt>
                <c:pt idx="3091">
                  <c:v>#N/A</c:v>
                </c:pt>
                <c:pt idx="3092">
                  <c:v>#N/A</c:v>
                </c:pt>
                <c:pt idx="3093">
                  <c:v>#N/A</c:v>
                </c:pt>
                <c:pt idx="3094">
                  <c:v>#N/A</c:v>
                </c:pt>
                <c:pt idx="3095">
                  <c:v>#N/A</c:v>
                </c:pt>
                <c:pt idx="3096">
                  <c:v>#N/A</c:v>
                </c:pt>
                <c:pt idx="3097">
                  <c:v>#N/A</c:v>
                </c:pt>
                <c:pt idx="3098">
                  <c:v>#N/A</c:v>
                </c:pt>
                <c:pt idx="3099">
                  <c:v>#N/A</c:v>
                </c:pt>
                <c:pt idx="3100">
                  <c:v>#N/A</c:v>
                </c:pt>
                <c:pt idx="3101">
                  <c:v>#N/A</c:v>
                </c:pt>
                <c:pt idx="3102">
                  <c:v>#N/A</c:v>
                </c:pt>
                <c:pt idx="3103">
                  <c:v>#N/A</c:v>
                </c:pt>
                <c:pt idx="3104">
                  <c:v>#N/A</c:v>
                </c:pt>
                <c:pt idx="3105">
                  <c:v>#N/A</c:v>
                </c:pt>
                <c:pt idx="3106">
                  <c:v>#N/A</c:v>
                </c:pt>
                <c:pt idx="3107">
                  <c:v>#N/A</c:v>
                </c:pt>
                <c:pt idx="3108">
                  <c:v>#N/A</c:v>
                </c:pt>
                <c:pt idx="3109">
                  <c:v>#N/A</c:v>
                </c:pt>
                <c:pt idx="3110">
                  <c:v>#N/A</c:v>
                </c:pt>
                <c:pt idx="3111">
                  <c:v>#N/A</c:v>
                </c:pt>
                <c:pt idx="3112">
                  <c:v>#N/A</c:v>
                </c:pt>
                <c:pt idx="3113">
                  <c:v>#N/A</c:v>
                </c:pt>
                <c:pt idx="3114">
                  <c:v>#N/A</c:v>
                </c:pt>
                <c:pt idx="3115">
                  <c:v>#N/A</c:v>
                </c:pt>
                <c:pt idx="3116">
                  <c:v>#N/A</c:v>
                </c:pt>
                <c:pt idx="3117">
                  <c:v>#N/A</c:v>
                </c:pt>
                <c:pt idx="3118">
                  <c:v>#N/A</c:v>
                </c:pt>
                <c:pt idx="3119">
                  <c:v>#N/A</c:v>
                </c:pt>
                <c:pt idx="3120">
                  <c:v>#N/A</c:v>
                </c:pt>
                <c:pt idx="3121">
                  <c:v>#N/A</c:v>
                </c:pt>
                <c:pt idx="3122">
                  <c:v>#N/A</c:v>
                </c:pt>
                <c:pt idx="3123">
                  <c:v>#N/A</c:v>
                </c:pt>
                <c:pt idx="3124">
                  <c:v>#N/A</c:v>
                </c:pt>
                <c:pt idx="3125">
                  <c:v>#N/A</c:v>
                </c:pt>
                <c:pt idx="3126">
                  <c:v>#N/A</c:v>
                </c:pt>
                <c:pt idx="3127">
                  <c:v>#N/A</c:v>
                </c:pt>
                <c:pt idx="3128">
                  <c:v>#N/A</c:v>
                </c:pt>
                <c:pt idx="3129">
                  <c:v>#N/A</c:v>
                </c:pt>
                <c:pt idx="3130">
                  <c:v>#N/A</c:v>
                </c:pt>
                <c:pt idx="3131">
                  <c:v>#N/A</c:v>
                </c:pt>
                <c:pt idx="3132">
                  <c:v>#N/A</c:v>
                </c:pt>
                <c:pt idx="3133">
                  <c:v>#N/A</c:v>
                </c:pt>
                <c:pt idx="3134">
                  <c:v>#N/A</c:v>
                </c:pt>
                <c:pt idx="3135">
                  <c:v>#N/A</c:v>
                </c:pt>
                <c:pt idx="3136">
                  <c:v>#N/A</c:v>
                </c:pt>
                <c:pt idx="3137">
                  <c:v>#N/A</c:v>
                </c:pt>
                <c:pt idx="3138">
                  <c:v>#N/A</c:v>
                </c:pt>
                <c:pt idx="3139">
                  <c:v>#N/A</c:v>
                </c:pt>
                <c:pt idx="3140">
                  <c:v>#N/A</c:v>
                </c:pt>
                <c:pt idx="3141">
                  <c:v>#N/A</c:v>
                </c:pt>
                <c:pt idx="3142">
                  <c:v>#N/A</c:v>
                </c:pt>
                <c:pt idx="3143">
                  <c:v>#N/A</c:v>
                </c:pt>
                <c:pt idx="3144">
                  <c:v>#N/A</c:v>
                </c:pt>
                <c:pt idx="3145">
                  <c:v>#N/A</c:v>
                </c:pt>
                <c:pt idx="3146">
                  <c:v>#N/A</c:v>
                </c:pt>
                <c:pt idx="3147">
                  <c:v>#N/A</c:v>
                </c:pt>
                <c:pt idx="3148">
                  <c:v>#N/A</c:v>
                </c:pt>
                <c:pt idx="3149">
                  <c:v>#N/A</c:v>
                </c:pt>
                <c:pt idx="3150">
                  <c:v>#N/A</c:v>
                </c:pt>
                <c:pt idx="3151">
                  <c:v>#N/A</c:v>
                </c:pt>
                <c:pt idx="3152">
                  <c:v>#N/A</c:v>
                </c:pt>
                <c:pt idx="3153">
                  <c:v>#N/A</c:v>
                </c:pt>
                <c:pt idx="3154">
                  <c:v>#N/A</c:v>
                </c:pt>
                <c:pt idx="3155">
                  <c:v>#N/A</c:v>
                </c:pt>
                <c:pt idx="3156">
                  <c:v>#N/A</c:v>
                </c:pt>
                <c:pt idx="3157">
                  <c:v>#N/A</c:v>
                </c:pt>
                <c:pt idx="3158">
                  <c:v>#N/A</c:v>
                </c:pt>
                <c:pt idx="3159">
                  <c:v>#N/A</c:v>
                </c:pt>
                <c:pt idx="3160">
                  <c:v>#N/A</c:v>
                </c:pt>
                <c:pt idx="3161">
                  <c:v>#N/A</c:v>
                </c:pt>
                <c:pt idx="3162">
                  <c:v>#N/A</c:v>
                </c:pt>
                <c:pt idx="3163">
                  <c:v>#N/A</c:v>
                </c:pt>
                <c:pt idx="3164">
                  <c:v>#N/A</c:v>
                </c:pt>
                <c:pt idx="3165">
                  <c:v>#N/A</c:v>
                </c:pt>
                <c:pt idx="3166">
                  <c:v>#N/A</c:v>
                </c:pt>
                <c:pt idx="3167">
                  <c:v>#N/A</c:v>
                </c:pt>
                <c:pt idx="3168">
                  <c:v>#N/A</c:v>
                </c:pt>
                <c:pt idx="3169">
                  <c:v>#N/A</c:v>
                </c:pt>
                <c:pt idx="3170">
                  <c:v>#N/A</c:v>
                </c:pt>
                <c:pt idx="3171">
                  <c:v>#N/A</c:v>
                </c:pt>
                <c:pt idx="3172">
                  <c:v>#N/A</c:v>
                </c:pt>
                <c:pt idx="3173">
                  <c:v>#N/A</c:v>
                </c:pt>
                <c:pt idx="3174">
                  <c:v>#N/A</c:v>
                </c:pt>
                <c:pt idx="3175">
                  <c:v>#N/A</c:v>
                </c:pt>
                <c:pt idx="3176">
                  <c:v>#N/A</c:v>
                </c:pt>
                <c:pt idx="3177">
                  <c:v>#N/A</c:v>
                </c:pt>
                <c:pt idx="3178">
                  <c:v>#N/A</c:v>
                </c:pt>
                <c:pt idx="3179">
                  <c:v>#N/A</c:v>
                </c:pt>
                <c:pt idx="3180">
                  <c:v>#N/A</c:v>
                </c:pt>
                <c:pt idx="3181">
                  <c:v>#N/A</c:v>
                </c:pt>
                <c:pt idx="3182">
                  <c:v>#N/A</c:v>
                </c:pt>
                <c:pt idx="3183">
                  <c:v>#N/A</c:v>
                </c:pt>
                <c:pt idx="3184">
                  <c:v>#N/A</c:v>
                </c:pt>
                <c:pt idx="3185">
                  <c:v>#N/A</c:v>
                </c:pt>
                <c:pt idx="3186">
                  <c:v>#N/A</c:v>
                </c:pt>
                <c:pt idx="3187">
                  <c:v>#N/A</c:v>
                </c:pt>
                <c:pt idx="3188">
                  <c:v>#N/A</c:v>
                </c:pt>
                <c:pt idx="3189">
                  <c:v>#N/A</c:v>
                </c:pt>
                <c:pt idx="3190">
                  <c:v>#N/A</c:v>
                </c:pt>
                <c:pt idx="3191">
                  <c:v>#N/A</c:v>
                </c:pt>
                <c:pt idx="3192">
                  <c:v>#N/A</c:v>
                </c:pt>
                <c:pt idx="3193">
                  <c:v>#N/A</c:v>
                </c:pt>
                <c:pt idx="3194">
                  <c:v>#N/A</c:v>
                </c:pt>
                <c:pt idx="3195">
                  <c:v>#N/A</c:v>
                </c:pt>
                <c:pt idx="3196">
                  <c:v>#N/A</c:v>
                </c:pt>
                <c:pt idx="3197">
                  <c:v>#N/A</c:v>
                </c:pt>
                <c:pt idx="3198">
                  <c:v>#N/A</c:v>
                </c:pt>
                <c:pt idx="3199">
                  <c:v>#N/A</c:v>
                </c:pt>
                <c:pt idx="3200">
                  <c:v>#N/A</c:v>
                </c:pt>
                <c:pt idx="3201">
                  <c:v>#N/A</c:v>
                </c:pt>
                <c:pt idx="3202">
                  <c:v>#N/A</c:v>
                </c:pt>
                <c:pt idx="3203">
                  <c:v>#N/A</c:v>
                </c:pt>
                <c:pt idx="3204">
                  <c:v>#N/A</c:v>
                </c:pt>
                <c:pt idx="3205">
                  <c:v>#N/A</c:v>
                </c:pt>
                <c:pt idx="3206">
                  <c:v>#N/A</c:v>
                </c:pt>
                <c:pt idx="3207">
                  <c:v>#N/A</c:v>
                </c:pt>
                <c:pt idx="3208">
                  <c:v>#N/A</c:v>
                </c:pt>
                <c:pt idx="3209">
                  <c:v>#N/A</c:v>
                </c:pt>
                <c:pt idx="3210">
                  <c:v>#N/A</c:v>
                </c:pt>
                <c:pt idx="3211">
                  <c:v>#N/A</c:v>
                </c:pt>
                <c:pt idx="3212">
                  <c:v>#N/A</c:v>
                </c:pt>
                <c:pt idx="3213">
                  <c:v>#N/A</c:v>
                </c:pt>
                <c:pt idx="3214">
                  <c:v>#N/A</c:v>
                </c:pt>
                <c:pt idx="3215">
                  <c:v>#N/A</c:v>
                </c:pt>
                <c:pt idx="3216">
                  <c:v>#N/A</c:v>
                </c:pt>
                <c:pt idx="3217">
                  <c:v>#N/A</c:v>
                </c:pt>
                <c:pt idx="3218">
                  <c:v>#N/A</c:v>
                </c:pt>
                <c:pt idx="3219">
                  <c:v>#N/A</c:v>
                </c:pt>
                <c:pt idx="3220">
                  <c:v>#N/A</c:v>
                </c:pt>
                <c:pt idx="3221">
                  <c:v>#N/A</c:v>
                </c:pt>
                <c:pt idx="3222">
                  <c:v>#N/A</c:v>
                </c:pt>
                <c:pt idx="3223">
                  <c:v>#N/A</c:v>
                </c:pt>
                <c:pt idx="3224">
                  <c:v>#N/A</c:v>
                </c:pt>
                <c:pt idx="3225">
                  <c:v>#N/A</c:v>
                </c:pt>
                <c:pt idx="3226">
                  <c:v>#N/A</c:v>
                </c:pt>
                <c:pt idx="3227">
                  <c:v>#N/A</c:v>
                </c:pt>
                <c:pt idx="3228">
                  <c:v>#N/A</c:v>
                </c:pt>
                <c:pt idx="3229">
                  <c:v>#N/A</c:v>
                </c:pt>
                <c:pt idx="3230">
                  <c:v>#N/A</c:v>
                </c:pt>
                <c:pt idx="3231">
                  <c:v>#N/A</c:v>
                </c:pt>
                <c:pt idx="3232">
                  <c:v>#N/A</c:v>
                </c:pt>
                <c:pt idx="3233">
                  <c:v>#N/A</c:v>
                </c:pt>
                <c:pt idx="3234">
                  <c:v>#N/A</c:v>
                </c:pt>
                <c:pt idx="3235">
                  <c:v>#N/A</c:v>
                </c:pt>
                <c:pt idx="3236">
                  <c:v>#N/A</c:v>
                </c:pt>
                <c:pt idx="3237">
                  <c:v>#N/A</c:v>
                </c:pt>
                <c:pt idx="3238">
                  <c:v>#N/A</c:v>
                </c:pt>
                <c:pt idx="3239">
                  <c:v>#N/A</c:v>
                </c:pt>
                <c:pt idx="3240">
                  <c:v>#N/A</c:v>
                </c:pt>
                <c:pt idx="3241">
                  <c:v>#N/A</c:v>
                </c:pt>
                <c:pt idx="3242">
                  <c:v>#N/A</c:v>
                </c:pt>
                <c:pt idx="3243">
                  <c:v>#N/A</c:v>
                </c:pt>
                <c:pt idx="3244">
                  <c:v>#N/A</c:v>
                </c:pt>
                <c:pt idx="3245">
                  <c:v>#N/A</c:v>
                </c:pt>
                <c:pt idx="3246">
                  <c:v>#N/A</c:v>
                </c:pt>
                <c:pt idx="3247">
                  <c:v>#N/A</c:v>
                </c:pt>
                <c:pt idx="3248">
                  <c:v>#N/A</c:v>
                </c:pt>
                <c:pt idx="3249">
                  <c:v>#N/A</c:v>
                </c:pt>
                <c:pt idx="3250">
                  <c:v>#N/A</c:v>
                </c:pt>
                <c:pt idx="3251">
                  <c:v>#N/A</c:v>
                </c:pt>
                <c:pt idx="3252">
                  <c:v>#N/A</c:v>
                </c:pt>
                <c:pt idx="3253">
                  <c:v>#N/A</c:v>
                </c:pt>
                <c:pt idx="3254">
                  <c:v>#N/A</c:v>
                </c:pt>
                <c:pt idx="3255">
                  <c:v>#N/A</c:v>
                </c:pt>
                <c:pt idx="3256">
                  <c:v>#N/A</c:v>
                </c:pt>
                <c:pt idx="3257">
                  <c:v>#N/A</c:v>
                </c:pt>
                <c:pt idx="3258">
                  <c:v>#N/A</c:v>
                </c:pt>
                <c:pt idx="3259">
                  <c:v>#N/A</c:v>
                </c:pt>
                <c:pt idx="3260">
                  <c:v>#N/A</c:v>
                </c:pt>
                <c:pt idx="3261">
                  <c:v>#N/A</c:v>
                </c:pt>
                <c:pt idx="3262">
                  <c:v>#N/A</c:v>
                </c:pt>
                <c:pt idx="3263">
                  <c:v>#N/A</c:v>
                </c:pt>
                <c:pt idx="3264">
                  <c:v>#N/A</c:v>
                </c:pt>
                <c:pt idx="3265">
                  <c:v>#N/A</c:v>
                </c:pt>
                <c:pt idx="3266">
                  <c:v>#N/A</c:v>
                </c:pt>
                <c:pt idx="3267">
                  <c:v>#N/A</c:v>
                </c:pt>
                <c:pt idx="3268">
                  <c:v>#N/A</c:v>
                </c:pt>
                <c:pt idx="3269">
                  <c:v>#N/A</c:v>
                </c:pt>
                <c:pt idx="3270">
                  <c:v>#N/A</c:v>
                </c:pt>
                <c:pt idx="3271">
                  <c:v>#N/A</c:v>
                </c:pt>
                <c:pt idx="3272">
                  <c:v>#N/A</c:v>
                </c:pt>
                <c:pt idx="3273">
                  <c:v>#N/A</c:v>
                </c:pt>
                <c:pt idx="3274">
                  <c:v>#N/A</c:v>
                </c:pt>
                <c:pt idx="3275">
                  <c:v>#N/A</c:v>
                </c:pt>
                <c:pt idx="3276">
                  <c:v>#N/A</c:v>
                </c:pt>
                <c:pt idx="3277">
                  <c:v>#N/A</c:v>
                </c:pt>
                <c:pt idx="3278">
                  <c:v>#N/A</c:v>
                </c:pt>
                <c:pt idx="3279">
                  <c:v>#N/A</c:v>
                </c:pt>
                <c:pt idx="3280">
                  <c:v>#N/A</c:v>
                </c:pt>
                <c:pt idx="3281">
                  <c:v>#N/A</c:v>
                </c:pt>
                <c:pt idx="3282">
                  <c:v>#N/A</c:v>
                </c:pt>
                <c:pt idx="3283">
                  <c:v>#N/A</c:v>
                </c:pt>
                <c:pt idx="3284">
                  <c:v>#N/A</c:v>
                </c:pt>
                <c:pt idx="3285">
                  <c:v>#N/A</c:v>
                </c:pt>
                <c:pt idx="3286">
                  <c:v>#N/A</c:v>
                </c:pt>
                <c:pt idx="3287">
                  <c:v>#N/A</c:v>
                </c:pt>
                <c:pt idx="3288">
                  <c:v>#N/A</c:v>
                </c:pt>
                <c:pt idx="3289">
                  <c:v>#N/A</c:v>
                </c:pt>
                <c:pt idx="3290">
                  <c:v>#N/A</c:v>
                </c:pt>
                <c:pt idx="3291">
                  <c:v>#N/A</c:v>
                </c:pt>
                <c:pt idx="3292">
                  <c:v>#N/A</c:v>
                </c:pt>
                <c:pt idx="3293">
                  <c:v>#N/A</c:v>
                </c:pt>
                <c:pt idx="3294">
                  <c:v>#N/A</c:v>
                </c:pt>
                <c:pt idx="3295">
                  <c:v>#N/A</c:v>
                </c:pt>
                <c:pt idx="3296">
                  <c:v>#N/A</c:v>
                </c:pt>
                <c:pt idx="3297">
                  <c:v>#N/A</c:v>
                </c:pt>
                <c:pt idx="3298">
                  <c:v>#N/A</c:v>
                </c:pt>
                <c:pt idx="3299">
                  <c:v>#N/A</c:v>
                </c:pt>
                <c:pt idx="3300">
                  <c:v>#N/A</c:v>
                </c:pt>
                <c:pt idx="3301">
                  <c:v>#N/A</c:v>
                </c:pt>
                <c:pt idx="3302">
                  <c:v>#N/A</c:v>
                </c:pt>
                <c:pt idx="3303">
                  <c:v>#N/A</c:v>
                </c:pt>
                <c:pt idx="3304">
                  <c:v>#N/A</c:v>
                </c:pt>
                <c:pt idx="3305">
                  <c:v>#N/A</c:v>
                </c:pt>
                <c:pt idx="3306">
                  <c:v>#N/A</c:v>
                </c:pt>
                <c:pt idx="3307">
                  <c:v>#N/A</c:v>
                </c:pt>
                <c:pt idx="3308">
                  <c:v>#N/A</c:v>
                </c:pt>
                <c:pt idx="3309">
                  <c:v>#N/A</c:v>
                </c:pt>
                <c:pt idx="3310">
                  <c:v>#N/A</c:v>
                </c:pt>
                <c:pt idx="3311">
                  <c:v>#N/A</c:v>
                </c:pt>
                <c:pt idx="3312">
                  <c:v>#N/A</c:v>
                </c:pt>
                <c:pt idx="3313">
                  <c:v>#N/A</c:v>
                </c:pt>
                <c:pt idx="3314">
                  <c:v>#N/A</c:v>
                </c:pt>
                <c:pt idx="3315">
                  <c:v>#N/A</c:v>
                </c:pt>
                <c:pt idx="3316">
                  <c:v>#N/A</c:v>
                </c:pt>
                <c:pt idx="3317">
                  <c:v>#N/A</c:v>
                </c:pt>
                <c:pt idx="3318">
                  <c:v>#N/A</c:v>
                </c:pt>
                <c:pt idx="3319">
                  <c:v>#N/A</c:v>
                </c:pt>
                <c:pt idx="3320">
                  <c:v>#N/A</c:v>
                </c:pt>
                <c:pt idx="3321">
                  <c:v>#N/A</c:v>
                </c:pt>
                <c:pt idx="3322">
                  <c:v>#N/A</c:v>
                </c:pt>
                <c:pt idx="3323">
                  <c:v>#N/A</c:v>
                </c:pt>
                <c:pt idx="3324">
                  <c:v>#N/A</c:v>
                </c:pt>
                <c:pt idx="3325">
                  <c:v>#N/A</c:v>
                </c:pt>
                <c:pt idx="3326">
                  <c:v>#N/A</c:v>
                </c:pt>
                <c:pt idx="3327">
                  <c:v>#N/A</c:v>
                </c:pt>
                <c:pt idx="3328">
                  <c:v>#N/A</c:v>
                </c:pt>
                <c:pt idx="3329">
                  <c:v>#N/A</c:v>
                </c:pt>
                <c:pt idx="3330">
                  <c:v>#N/A</c:v>
                </c:pt>
                <c:pt idx="3331">
                  <c:v>#N/A</c:v>
                </c:pt>
                <c:pt idx="3332">
                  <c:v>#N/A</c:v>
                </c:pt>
                <c:pt idx="3333">
                  <c:v>#N/A</c:v>
                </c:pt>
                <c:pt idx="3334">
                  <c:v>#N/A</c:v>
                </c:pt>
                <c:pt idx="3335">
                  <c:v>#N/A</c:v>
                </c:pt>
                <c:pt idx="3336">
                  <c:v>#N/A</c:v>
                </c:pt>
                <c:pt idx="3337">
                  <c:v>#N/A</c:v>
                </c:pt>
                <c:pt idx="3338">
                  <c:v>#N/A</c:v>
                </c:pt>
                <c:pt idx="3339">
                  <c:v>#N/A</c:v>
                </c:pt>
                <c:pt idx="3340">
                  <c:v>#N/A</c:v>
                </c:pt>
                <c:pt idx="3341">
                  <c:v>#N/A</c:v>
                </c:pt>
                <c:pt idx="3342">
                  <c:v>#N/A</c:v>
                </c:pt>
                <c:pt idx="3343">
                  <c:v>#N/A</c:v>
                </c:pt>
                <c:pt idx="3344">
                  <c:v>#N/A</c:v>
                </c:pt>
                <c:pt idx="3345">
                  <c:v>#N/A</c:v>
                </c:pt>
                <c:pt idx="3346">
                  <c:v>#N/A</c:v>
                </c:pt>
                <c:pt idx="3347">
                  <c:v>#N/A</c:v>
                </c:pt>
                <c:pt idx="3348">
                  <c:v>#N/A</c:v>
                </c:pt>
                <c:pt idx="3349">
                  <c:v>#N/A</c:v>
                </c:pt>
                <c:pt idx="3350">
                  <c:v>#N/A</c:v>
                </c:pt>
                <c:pt idx="3351">
                  <c:v>#N/A</c:v>
                </c:pt>
                <c:pt idx="3352">
                  <c:v>#N/A</c:v>
                </c:pt>
                <c:pt idx="3353">
                  <c:v>#N/A</c:v>
                </c:pt>
                <c:pt idx="3354">
                  <c:v>#N/A</c:v>
                </c:pt>
                <c:pt idx="3355">
                  <c:v>#N/A</c:v>
                </c:pt>
                <c:pt idx="3356">
                  <c:v>#N/A</c:v>
                </c:pt>
                <c:pt idx="3357">
                  <c:v>#N/A</c:v>
                </c:pt>
                <c:pt idx="3358">
                  <c:v>#N/A</c:v>
                </c:pt>
                <c:pt idx="3359">
                  <c:v>#N/A</c:v>
                </c:pt>
                <c:pt idx="3360">
                  <c:v>#N/A</c:v>
                </c:pt>
                <c:pt idx="3361">
                  <c:v>#N/A</c:v>
                </c:pt>
                <c:pt idx="3362">
                  <c:v>#N/A</c:v>
                </c:pt>
                <c:pt idx="3363">
                  <c:v>#N/A</c:v>
                </c:pt>
                <c:pt idx="3364">
                  <c:v>#N/A</c:v>
                </c:pt>
                <c:pt idx="3365">
                  <c:v>#N/A</c:v>
                </c:pt>
                <c:pt idx="3366">
                  <c:v>#N/A</c:v>
                </c:pt>
                <c:pt idx="3367">
                  <c:v>#N/A</c:v>
                </c:pt>
                <c:pt idx="3368">
                  <c:v>#N/A</c:v>
                </c:pt>
                <c:pt idx="3369">
                  <c:v>#N/A</c:v>
                </c:pt>
                <c:pt idx="3370">
                  <c:v>#N/A</c:v>
                </c:pt>
                <c:pt idx="3371">
                  <c:v>#N/A</c:v>
                </c:pt>
                <c:pt idx="3372">
                  <c:v>#N/A</c:v>
                </c:pt>
                <c:pt idx="3373">
                  <c:v>#N/A</c:v>
                </c:pt>
                <c:pt idx="3374">
                  <c:v>#N/A</c:v>
                </c:pt>
                <c:pt idx="3375">
                  <c:v>#N/A</c:v>
                </c:pt>
                <c:pt idx="3376">
                  <c:v>#N/A</c:v>
                </c:pt>
                <c:pt idx="3377">
                  <c:v>#N/A</c:v>
                </c:pt>
                <c:pt idx="3378">
                  <c:v>#N/A</c:v>
                </c:pt>
                <c:pt idx="3379">
                  <c:v>#N/A</c:v>
                </c:pt>
                <c:pt idx="3380">
                  <c:v>#N/A</c:v>
                </c:pt>
                <c:pt idx="3381">
                  <c:v>#N/A</c:v>
                </c:pt>
                <c:pt idx="3382">
                  <c:v>#N/A</c:v>
                </c:pt>
                <c:pt idx="3383">
                  <c:v>#N/A</c:v>
                </c:pt>
                <c:pt idx="3384">
                  <c:v>#N/A</c:v>
                </c:pt>
                <c:pt idx="3385">
                  <c:v>#N/A</c:v>
                </c:pt>
                <c:pt idx="3386">
                  <c:v>#N/A</c:v>
                </c:pt>
                <c:pt idx="3387">
                  <c:v>#N/A</c:v>
                </c:pt>
                <c:pt idx="3388">
                  <c:v>#N/A</c:v>
                </c:pt>
                <c:pt idx="3389">
                  <c:v>#N/A</c:v>
                </c:pt>
                <c:pt idx="3390">
                  <c:v>#N/A</c:v>
                </c:pt>
                <c:pt idx="3391">
                  <c:v>#N/A</c:v>
                </c:pt>
                <c:pt idx="3392">
                  <c:v>#N/A</c:v>
                </c:pt>
                <c:pt idx="3393">
                  <c:v>#N/A</c:v>
                </c:pt>
                <c:pt idx="3394">
                  <c:v>#N/A</c:v>
                </c:pt>
                <c:pt idx="3395">
                  <c:v>#N/A</c:v>
                </c:pt>
                <c:pt idx="3396">
                  <c:v>#N/A</c:v>
                </c:pt>
                <c:pt idx="3397">
                  <c:v>#N/A</c:v>
                </c:pt>
                <c:pt idx="3398">
                  <c:v>#N/A</c:v>
                </c:pt>
                <c:pt idx="3399">
                  <c:v>#N/A</c:v>
                </c:pt>
                <c:pt idx="3400">
                  <c:v>#N/A</c:v>
                </c:pt>
                <c:pt idx="3401">
                  <c:v>#N/A</c:v>
                </c:pt>
                <c:pt idx="3402">
                  <c:v>#N/A</c:v>
                </c:pt>
                <c:pt idx="3403">
                  <c:v>#N/A</c:v>
                </c:pt>
                <c:pt idx="3404">
                  <c:v>#N/A</c:v>
                </c:pt>
                <c:pt idx="3405">
                  <c:v>#N/A</c:v>
                </c:pt>
                <c:pt idx="3406">
                  <c:v>#N/A</c:v>
                </c:pt>
                <c:pt idx="3407">
                  <c:v>#N/A</c:v>
                </c:pt>
                <c:pt idx="3408">
                  <c:v>#N/A</c:v>
                </c:pt>
                <c:pt idx="3409">
                  <c:v>#N/A</c:v>
                </c:pt>
                <c:pt idx="3410">
                  <c:v>#N/A</c:v>
                </c:pt>
                <c:pt idx="3411">
                  <c:v>#N/A</c:v>
                </c:pt>
                <c:pt idx="3412">
                  <c:v>#N/A</c:v>
                </c:pt>
                <c:pt idx="3413">
                  <c:v>#N/A</c:v>
                </c:pt>
                <c:pt idx="3414">
                  <c:v>#N/A</c:v>
                </c:pt>
                <c:pt idx="3415">
                  <c:v>#N/A</c:v>
                </c:pt>
                <c:pt idx="3416">
                  <c:v>#N/A</c:v>
                </c:pt>
                <c:pt idx="3417">
                  <c:v>#N/A</c:v>
                </c:pt>
                <c:pt idx="3418">
                  <c:v>#N/A</c:v>
                </c:pt>
                <c:pt idx="3419">
                  <c:v>#N/A</c:v>
                </c:pt>
                <c:pt idx="3420">
                  <c:v>#N/A</c:v>
                </c:pt>
                <c:pt idx="3421">
                  <c:v>#N/A</c:v>
                </c:pt>
                <c:pt idx="3422">
                  <c:v>#N/A</c:v>
                </c:pt>
                <c:pt idx="3423">
                  <c:v>#N/A</c:v>
                </c:pt>
                <c:pt idx="3424">
                  <c:v>#N/A</c:v>
                </c:pt>
                <c:pt idx="3425">
                  <c:v>#N/A</c:v>
                </c:pt>
                <c:pt idx="3426">
                  <c:v>#N/A</c:v>
                </c:pt>
                <c:pt idx="3427">
                  <c:v>#N/A</c:v>
                </c:pt>
                <c:pt idx="3428">
                  <c:v>#N/A</c:v>
                </c:pt>
                <c:pt idx="3429">
                  <c:v>#N/A</c:v>
                </c:pt>
                <c:pt idx="3430">
                  <c:v>#N/A</c:v>
                </c:pt>
                <c:pt idx="3431">
                  <c:v>#N/A</c:v>
                </c:pt>
                <c:pt idx="3432">
                  <c:v>#N/A</c:v>
                </c:pt>
                <c:pt idx="3433">
                  <c:v>#N/A</c:v>
                </c:pt>
                <c:pt idx="3434">
                  <c:v>#N/A</c:v>
                </c:pt>
                <c:pt idx="3435">
                  <c:v>#N/A</c:v>
                </c:pt>
                <c:pt idx="3436">
                  <c:v>#N/A</c:v>
                </c:pt>
                <c:pt idx="3437">
                  <c:v>#N/A</c:v>
                </c:pt>
                <c:pt idx="3438">
                  <c:v>#N/A</c:v>
                </c:pt>
                <c:pt idx="3439">
                  <c:v>#N/A</c:v>
                </c:pt>
                <c:pt idx="3440">
                  <c:v>#N/A</c:v>
                </c:pt>
                <c:pt idx="3441">
                  <c:v>#N/A</c:v>
                </c:pt>
                <c:pt idx="3442">
                  <c:v>#N/A</c:v>
                </c:pt>
                <c:pt idx="3443">
                  <c:v>#N/A</c:v>
                </c:pt>
                <c:pt idx="3444">
                  <c:v>#N/A</c:v>
                </c:pt>
                <c:pt idx="3445">
                  <c:v>#N/A</c:v>
                </c:pt>
                <c:pt idx="3446">
                  <c:v>#N/A</c:v>
                </c:pt>
                <c:pt idx="3447">
                  <c:v>#N/A</c:v>
                </c:pt>
                <c:pt idx="3448">
                  <c:v>#N/A</c:v>
                </c:pt>
                <c:pt idx="3449">
                  <c:v>#N/A</c:v>
                </c:pt>
                <c:pt idx="3450">
                  <c:v>#N/A</c:v>
                </c:pt>
                <c:pt idx="3451">
                  <c:v>#N/A</c:v>
                </c:pt>
                <c:pt idx="3452">
                  <c:v>#N/A</c:v>
                </c:pt>
                <c:pt idx="3453">
                  <c:v>#N/A</c:v>
                </c:pt>
                <c:pt idx="3454">
                  <c:v>#N/A</c:v>
                </c:pt>
                <c:pt idx="3455">
                  <c:v>#N/A</c:v>
                </c:pt>
                <c:pt idx="3456">
                  <c:v>#N/A</c:v>
                </c:pt>
                <c:pt idx="3457">
                  <c:v>#N/A</c:v>
                </c:pt>
                <c:pt idx="3458">
                  <c:v>#N/A</c:v>
                </c:pt>
                <c:pt idx="3459">
                  <c:v>#N/A</c:v>
                </c:pt>
                <c:pt idx="3460">
                  <c:v>#N/A</c:v>
                </c:pt>
                <c:pt idx="3461">
                  <c:v>#N/A</c:v>
                </c:pt>
                <c:pt idx="3462">
                  <c:v>#N/A</c:v>
                </c:pt>
                <c:pt idx="3463">
                  <c:v>#N/A</c:v>
                </c:pt>
                <c:pt idx="3464">
                  <c:v>#N/A</c:v>
                </c:pt>
                <c:pt idx="3465">
                  <c:v>#N/A</c:v>
                </c:pt>
                <c:pt idx="3466">
                  <c:v>#N/A</c:v>
                </c:pt>
                <c:pt idx="3467">
                  <c:v>#N/A</c:v>
                </c:pt>
                <c:pt idx="3468">
                  <c:v>#N/A</c:v>
                </c:pt>
                <c:pt idx="3469">
                  <c:v>#N/A</c:v>
                </c:pt>
                <c:pt idx="3470">
                  <c:v>#N/A</c:v>
                </c:pt>
                <c:pt idx="3471">
                  <c:v>#N/A</c:v>
                </c:pt>
                <c:pt idx="3472">
                  <c:v>#N/A</c:v>
                </c:pt>
                <c:pt idx="3473">
                  <c:v>#N/A</c:v>
                </c:pt>
                <c:pt idx="3474">
                  <c:v>#N/A</c:v>
                </c:pt>
                <c:pt idx="3475">
                  <c:v>#N/A</c:v>
                </c:pt>
                <c:pt idx="3476">
                  <c:v>#N/A</c:v>
                </c:pt>
                <c:pt idx="3477">
                  <c:v>#N/A</c:v>
                </c:pt>
                <c:pt idx="3478">
                  <c:v>#N/A</c:v>
                </c:pt>
                <c:pt idx="3479">
                  <c:v>#N/A</c:v>
                </c:pt>
                <c:pt idx="3480">
                  <c:v>#N/A</c:v>
                </c:pt>
                <c:pt idx="3481">
                  <c:v>#N/A</c:v>
                </c:pt>
                <c:pt idx="3482">
                  <c:v>#N/A</c:v>
                </c:pt>
                <c:pt idx="3483">
                  <c:v>#N/A</c:v>
                </c:pt>
                <c:pt idx="3484">
                  <c:v>#N/A</c:v>
                </c:pt>
                <c:pt idx="3485">
                  <c:v>#N/A</c:v>
                </c:pt>
                <c:pt idx="3486">
                  <c:v>#N/A</c:v>
                </c:pt>
                <c:pt idx="3487">
                  <c:v>#N/A</c:v>
                </c:pt>
                <c:pt idx="3488">
                  <c:v>#N/A</c:v>
                </c:pt>
                <c:pt idx="3489">
                  <c:v>#N/A</c:v>
                </c:pt>
                <c:pt idx="3490">
                  <c:v>#N/A</c:v>
                </c:pt>
                <c:pt idx="3491">
                  <c:v>#N/A</c:v>
                </c:pt>
                <c:pt idx="3492">
                  <c:v>#N/A</c:v>
                </c:pt>
                <c:pt idx="3493">
                  <c:v>#N/A</c:v>
                </c:pt>
                <c:pt idx="3494">
                  <c:v>#N/A</c:v>
                </c:pt>
                <c:pt idx="3495">
                  <c:v>#N/A</c:v>
                </c:pt>
                <c:pt idx="3496">
                  <c:v>#N/A</c:v>
                </c:pt>
                <c:pt idx="3497">
                  <c:v>#N/A</c:v>
                </c:pt>
                <c:pt idx="3498">
                  <c:v>#N/A</c:v>
                </c:pt>
                <c:pt idx="3499">
                  <c:v>#N/A</c:v>
                </c:pt>
                <c:pt idx="3500">
                  <c:v>#N/A</c:v>
                </c:pt>
                <c:pt idx="3501">
                  <c:v>#N/A</c:v>
                </c:pt>
                <c:pt idx="3502">
                  <c:v>#N/A</c:v>
                </c:pt>
                <c:pt idx="3503">
                  <c:v>#N/A</c:v>
                </c:pt>
                <c:pt idx="3504">
                  <c:v>#N/A</c:v>
                </c:pt>
                <c:pt idx="3505">
                  <c:v>#N/A</c:v>
                </c:pt>
                <c:pt idx="3506">
                  <c:v>#N/A</c:v>
                </c:pt>
                <c:pt idx="3507">
                  <c:v>#N/A</c:v>
                </c:pt>
                <c:pt idx="3508">
                  <c:v>#N/A</c:v>
                </c:pt>
                <c:pt idx="3509">
                  <c:v>#N/A</c:v>
                </c:pt>
                <c:pt idx="3510">
                  <c:v>#N/A</c:v>
                </c:pt>
                <c:pt idx="3511">
                  <c:v>#N/A</c:v>
                </c:pt>
                <c:pt idx="3512">
                  <c:v>#N/A</c:v>
                </c:pt>
                <c:pt idx="3513">
                  <c:v>#N/A</c:v>
                </c:pt>
                <c:pt idx="3514">
                  <c:v>#N/A</c:v>
                </c:pt>
                <c:pt idx="3515">
                  <c:v>#N/A</c:v>
                </c:pt>
                <c:pt idx="3516">
                  <c:v>#N/A</c:v>
                </c:pt>
                <c:pt idx="3517">
                  <c:v>#N/A</c:v>
                </c:pt>
                <c:pt idx="3518">
                  <c:v>#N/A</c:v>
                </c:pt>
                <c:pt idx="3519">
                  <c:v>#N/A</c:v>
                </c:pt>
                <c:pt idx="3520">
                  <c:v>#N/A</c:v>
                </c:pt>
                <c:pt idx="3521">
                  <c:v>#N/A</c:v>
                </c:pt>
                <c:pt idx="3522">
                  <c:v>#N/A</c:v>
                </c:pt>
                <c:pt idx="3523">
                  <c:v>#N/A</c:v>
                </c:pt>
                <c:pt idx="3524">
                  <c:v>#N/A</c:v>
                </c:pt>
                <c:pt idx="3525">
                  <c:v>#N/A</c:v>
                </c:pt>
                <c:pt idx="3526">
                  <c:v>#N/A</c:v>
                </c:pt>
                <c:pt idx="3527">
                  <c:v>#N/A</c:v>
                </c:pt>
                <c:pt idx="3528">
                  <c:v>#N/A</c:v>
                </c:pt>
                <c:pt idx="3529">
                  <c:v>#N/A</c:v>
                </c:pt>
                <c:pt idx="3530">
                  <c:v>#N/A</c:v>
                </c:pt>
                <c:pt idx="3531">
                  <c:v>#N/A</c:v>
                </c:pt>
                <c:pt idx="3532">
                  <c:v>#N/A</c:v>
                </c:pt>
                <c:pt idx="3533">
                  <c:v>#N/A</c:v>
                </c:pt>
                <c:pt idx="3534">
                  <c:v>#N/A</c:v>
                </c:pt>
                <c:pt idx="3535">
                  <c:v>#N/A</c:v>
                </c:pt>
                <c:pt idx="3536">
                  <c:v>#N/A</c:v>
                </c:pt>
                <c:pt idx="3537">
                  <c:v>#N/A</c:v>
                </c:pt>
                <c:pt idx="3538">
                  <c:v>#N/A</c:v>
                </c:pt>
                <c:pt idx="3539">
                  <c:v>#N/A</c:v>
                </c:pt>
                <c:pt idx="3540">
                  <c:v>#N/A</c:v>
                </c:pt>
                <c:pt idx="3541">
                  <c:v>#N/A</c:v>
                </c:pt>
                <c:pt idx="3542">
                  <c:v>#N/A</c:v>
                </c:pt>
                <c:pt idx="3543">
                  <c:v>#N/A</c:v>
                </c:pt>
                <c:pt idx="3544">
                  <c:v>#N/A</c:v>
                </c:pt>
                <c:pt idx="3545">
                  <c:v>#N/A</c:v>
                </c:pt>
                <c:pt idx="3546">
                  <c:v>#N/A</c:v>
                </c:pt>
                <c:pt idx="3547">
                  <c:v>#N/A</c:v>
                </c:pt>
                <c:pt idx="3548">
                  <c:v>#N/A</c:v>
                </c:pt>
                <c:pt idx="3549">
                  <c:v>#N/A</c:v>
                </c:pt>
                <c:pt idx="3550">
                  <c:v>#N/A</c:v>
                </c:pt>
                <c:pt idx="3551">
                  <c:v>#N/A</c:v>
                </c:pt>
                <c:pt idx="3552">
                  <c:v>#N/A</c:v>
                </c:pt>
                <c:pt idx="3553">
                  <c:v>#N/A</c:v>
                </c:pt>
                <c:pt idx="3554">
                  <c:v>#N/A</c:v>
                </c:pt>
                <c:pt idx="3555">
                  <c:v>#N/A</c:v>
                </c:pt>
                <c:pt idx="3556">
                  <c:v>#N/A</c:v>
                </c:pt>
                <c:pt idx="3557">
                  <c:v>#N/A</c:v>
                </c:pt>
                <c:pt idx="3558">
                  <c:v>#N/A</c:v>
                </c:pt>
                <c:pt idx="3559">
                  <c:v>#N/A</c:v>
                </c:pt>
                <c:pt idx="3560">
                  <c:v>#N/A</c:v>
                </c:pt>
                <c:pt idx="3561">
                  <c:v>#N/A</c:v>
                </c:pt>
                <c:pt idx="3562">
                  <c:v>#N/A</c:v>
                </c:pt>
                <c:pt idx="3563">
                  <c:v>#N/A</c:v>
                </c:pt>
                <c:pt idx="3564">
                  <c:v>#N/A</c:v>
                </c:pt>
                <c:pt idx="3565">
                  <c:v>#N/A</c:v>
                </c:pt>
                <c:pt idx="3566">
                  <c:v>#N/A</c:v>
                </c:pt>
                <c:pt idx="3567">
                  <c:v>#N/A</c:v>
                </c:pt>
                <c:pt idx="3568">
                  <c:v>#N/A</c:v>
                </c:pt>
                <c:pt idx="3569">
                  <c:v>#N/A</c:v>
                </c:pt>
                <c:pt idx="3570">
                  <c:v>#N/A</c:v>
                </c:pt>
                <c:pt idx="3571">
                  <c:v>#N/A</c:v>
                </c:pt>
                <c:pt idx="3572">
                  <c:v>#N/A</c:v>
                </c:pt>
                <c:pt idx="3573">
                  <c:v>#N/A</c:v>
                </c:pt>
                <c:pt idx="3574">
                  <c:v>#N/A</c:v>
                </c:pt>
                <c:pt idx="3575">
                  <c:v>#N/A</c:v>
                </c:pt>
                <c:pt idx="3576">
                  <c:v>#N/A</c:v>
                </c:pt>
                <c:pt idx="3577">
                  <c:v>#N/A</c:v>
                </c:pt>
                <c:pt idx="3578">
                  <c:v>#N/A</c:v>
                </c:pt>
                <c:pt idx="3579">
                  <c:v>#N/A</c:v>
                </c:pt>
                <c:pt idx="3580">
                  <c:v>#N/A</c:v>
                </c:pt>
                <c:pt idx="3581">
                  <c:v>#N/A</c:v>
                </c:pt>
                <c:pt idx="3582">
                  <c:v>#N/A</c:v>
                </c:pt>
                <c:pt idx="3583">
                  <c:v>#N/A</c:v>
                </c:pt>
                <c:pt idx="3584">
                  <c:v>#N/A</c:v>
                </c:pt>
                <c:pt idx="3585">
                  <c:v>#N/A</c:v>
                </c:pt>
                <c:pt idx="3586">
                  <c:v>#N/A</c:v>
                </c:pt>
                <c:pt idx="3587">
                  <c:v>#N/A</c:v>
                </c:pt>
                <c:pt idx="3588">
                  <c:v>#N/A</c:v>
                </c:pt>
                <c:pt idx="3589">
                  <c:v>#N/A</c:v>
                </c:pt>
                <c:pt idx="3590">
                  <c:v>#N/A</c:v>
                </c:pt>
                <c:pt idx="3591">
                  <c:v>#N/A</c:v>
                </c:pt>
                <c:pt idx="3592">
                  <c:v>#N/A</c:v>
                </c:pt>
                <c:pt idx="3593">
                  <c:v>#N/A</c:v>
                </c:pt>
                <c:pt idx="3594">
                  <c:v>#N/A</c:v>
                </c:pt>
                <c:pt idx="3595">
                  <c:v>#N/A</c:v>
                </c:pt>
                <c:pt idx="3596">
                  <c:v>#N/A</c:v>
                </c:pt>
                <c:pt idx="3597">
                  <c:v>#N/A</c:v>
                </c:pt>
                <c:pt idx="3598">
                  <c:v>#N/A</c:v>
                </c:pt>
                <c:pt idx="3599">
                  <c:v>#N/A</c:v>
                </c:pt>
                <c:pt idx="3600">
                  <c:v>#N/A</c:v>
                </c:pt>
                <c:pt idx="3601">
                  <c:v>#N/A</c:v>
                </c:pt>
                <c:pt idx="3602">
                  <c:v>#N/A</c:v>
                </c:pt>
                <c:pt idx="3603">
                  <c:v>#N/A</c:v>
                </c:pt>
                <c:pt idx="3604">
                  <c:v>#N/A</c:v>
                </c:pt>
                <c:pt idx="3605">
                  <c:v>#N/A</c:v>
                </c:pt>
                <c:pt idx="3606">
                  <c:v>#N/A</c:v>
                </c:pt>
                <c:pt idx="3607">
                  <c:v>#N/A</c:v>
                </c:pt>
                <c:pt idx="3608">
                  <c:v>#N/A</c:v>
                </c:pt>
                <c:pt idx="3609">
                  <c:v>#N/A</c:v>
                </c:pt>
                <c:pt idx="3610">
                  <c:v>#N/A</c:v>
                </c:pt>
                <c:pt idx="3611">
                  <c:v>#N/A</c:v>
                </c:pt>
                <c:pt idx="3612">
                  <c:v>#N/A</c:v>
                </c:pt>
                <c:pt idx="3613">
                  <c:v>#N/A</c:v>
                </c:pt>
                <c:pt idx="3614">
                  <c:v>#N/A</c:v>
                </c:pt>
                <c:pt idx="3615">
                  <c:v>#N/A</c:v>
                </c:pt>
                <c:pt idx="3616">
                  <c:v>#N/A</c:v>
                </c:pt>
                <c:pt idx="3617">
                  <c:v>#N/A</c:v>
                </c:pt>
                <c:pt idx="3618">
                  <c:v>#N/A</c:v>
                </c:pt>
                <c:pt idx="3619">
                  <c:v>#N/A</c:v>
                </c:pt>
                <c:pt idx="3620">
                  <c:v>#N/A</c:v>
                </c:pt>
                <c:pt idx="3621">
                  <c:v>#N/A</c:v>
                </c:pt>
                <c:pt idx="3622">
                  <c:v>#N/A</c:v>
                </c:pt>
                <c:pt idx="3623">
                  <c:v>#N/A</c:v>
                </c:pt>
                <c:pt idx="3624">
                  <c:v>#N/A</c:v>
                </c:pt>
                <c:pt idx="3625">
                  <c:v>#N/A</c:v>
                </c:pt>
                <c:pt idx="3626">
                  <c:v>#N/A</c:v>
                </c:pt>
                <c:pt idx="3627">
                  <c:v>#N/A</c:v>
                </c:pt>
                <c:pt idx="3628">
                  <c:v>#N/A</c:v>
                </c:pt>
                <c:pt idx="3629">
                  <c:v>#N/A</c:v>
                </c:pt>
                <c:pt idx="3630">
                  <c:v>#N/A</c:v>
                </c:pt>
                <c:pt idx="3631">
                  <c:v>#N/A</c:v>
                </c:pt>
                <c:pt idx="3632">
                  <c:v>#N/A</c:v>
                </c:pt>
                <c:pt idx="3633">
                  <c:v>#N/A</c:v>
                </c:pt>
                <c:pt idx="3634">
                  <c:v>#N/A</c:v>
                </c:pt>
                <c:pt idx="3635">
                  <c:v>#N/A</c:v>
                </c:pt>
                <c:pt idx="3636">
                  <c:v>#N/A</c:v>
                </c:pt>
                <c:pt idx="3637">
                  <c:v>#N/A</c:v>
                </c:pt>
                <c:pt idx="3638">
                  <c:v>#N/A</c:v>
                </c:pt>
                <c:pt idx="3639">
                  <c:v>#N/A</c:v>
                </c:pt>
                <c:pt idx="3640">
                  <c:v>#N/A</c:v>
                </c:pt>
                <c:pt idx="3641">
                  <c:v>#N/A</c:v>
                </c:pt>
                <c:pt idx="3642">
                  <c:v>#N/A</c:v>
                </c:pt>
                <c:pt idx="3643">
                  <c:v>#N/A</c:v>
                </c:pt>
                <c:pt idx="3644">
                  <c:v>#N/A</c:v>
                </c:pt>
                <c:pt idx="3645">
                  <c:v>#N/A</c:v>
                </c:pt>
                <c:pt idx="3646">
                  <c:v>#N/A</c:v>
                </c:pt>
                <c:pt idx="3647">
                  <c:v>#N/A</c:v>
                </c:pt>
                <c:pt idx="3648">
                  <c:v>#N/A</c:v>
                </c:pt>
                <c:pt idx="3649">
                  <c:v>#N/A</c:v>
                </c:pt>
                <c:pt idx="3650">
                  <c:v>#N/A</c:v>
                </c:pt>
                <c:pt idx="3651">
                  <c:v>#N/A</c:v>
                </c:pt>
                <c:pt idx="3652">
                  <c:v>#N/A</c:v>
                </c:pt>
                <c:pt idx="3653">
                  <c:v>#N/A</c:v>
                </c:pt>
                <c:pt idx="3654">
                  <c:v>#N/A</c:v>
                </c:pt>
                <c:pt idx="3655">
                  <c:v>#N/A</c:v>
                </c:pt>
                <c:pt idx="3656">
                  <c:v>#N/A</c:v>
                </c:pt>
                <c:pt idx="3657">
                  <c:v>#N/A</c:v>
                </c:pt>
                <c:pt idx="3658">
                  <c:v>#N/A</c:v>
                </c:pt>
                <c:pt idx="3659">
                  <c:v>#N/A</c:v>
                </c:pt>
                <c:pt idx="3660">
                  <c:v>#N/A</c:v>
                </c:pt>
                <c:pt idx="3661">
                  <c:v>#N/A</c:v>
                </c:pt>
                <c:pt idx="3662">
                  <c:v>#N/A</c:v>
                </c:pt>
                <c:pt idx="3663">
                  <c:v>#N/A</c:v>
                </c:pt>
                <c:pt idx="3664">
                  <c:v>#N/A</c:v>
                </c:pt>
                <c:pt idx="3665">
                  <c:v>#N/A</c:v>
                </c:pt>
                <c:pt idx="3666">
                  <c:v>#N/A</c:v>
                </c:pt>
                <c:pt idx="3667">
                  <c:v>#N/A</c:v>
                </c:pt>
                <c:pt idx="3668">
                  <c:v>#N/A</c:v>
                </c:pt>
                <c:pt idx="3669">
                  <c:v>#N/A</c:v>
                </c:pt>
                <c:pt idx="3670">
                  <c:v>#N/A</c:v>
                </c:pt>
                <c:pt idx="3671">
                  <c:v>#N/A</c:v>
                </c:pt>
                <c:pt idx="3672">
                  <c:v>#N/A</c:v>
                </c:pt>
                <c:pt idx="3673">
                  <c:v>#N/A</c:v>
                </c:pt>
                <c:pt idx="3674">
                  <c:v>#N/A</c:v>
                </c:pt>
                <c:pt idx="3675">
                  <c:v>#N/A</c:v>
                </c:pt>
                <c:pt idx="3676">
                  <c:v>#N/A</c:v>
                </c:pt>
                <c:pt idx="3677">
                  <c:v>#N/A</c:v>
                </c:pt>
                <c:pt idx="3678">
                  <c:v>#N/A</c:v>
                </c:pt>
                <c:pt idx="3679">
                  <c:v>#N/A</c:v>
                </c:pt>
                <c:pt idx="3680">
                  <c:v>#N/A</c:v>
                </c:pt>
                <c:pt idx="3681">
                  <c:v>#N/A</c:v>
                </c:pt>
                <c:pt idx="3682">
                  <c:v>#N/A</c:v>
                </c:pt>
                <c:pt idx="3683">
                  <c:v>#N/A</c:v>
                </c:pt>
                <c:pt idx="3684">
                  <c:v>#N/A</c:v>
                </c:pt>
                <c:pt idx="3685">
                  <c:v>#N/A</c:v>
                </c:pt>
                <c:pt idx="3686">
                  <c:v>#N/A</c:v>
                </c:pt>
                <c:pt idx="3687">
                  <c:v>#N/A</c:v>
                </c:pt>
                <c:pt idx="3688">
                  <c:v>#N/A</c:v>
                </c:pt>
                <c:pt idx="3689">
                  <c:v>#N/A</c:v>
                </c:pt>
                <c:pt idx="3690">
                  <c:v>#N/A</c:v>
                </c:pt>
                <c:pt idx="3691">
                  <c:v>#N/A</c:v>
                </c:pt>
                <c:pt idx="3692">
                  <c:v>#N/A</c:v>
                </c:pt>
                <c:pt idx="3693">
                  <c:v>#N/A</c:v>
                </c:pt>
                <c:pt idx="3694">
                  <c:v>#N/A</c:v>
                </c:pt>
                <c:pt idx="3695">
                  <c:v>#N/A</c:v>
                </c:pt>
                <c:pt idx="3696">
                  <c:v>#N/A</c:v>
                </c:pt>
                <c:pt idx="3697">
                  <c:v>#N/A</c:v>
                </c:pt>
                <c:pt idx="3698">
                  <c:v>#N/A</c:v>
                </c:pt>
                <c:pt idx="3699">
                  <c:v>#N/A</c:v>
                </c:pt>
                <c:pt idx="3700">
                  <c:v>#N/A</c:v>
                </c:pt>
                <c:pt idx="3701">
                  <c:v>#N/A</c:v>
                </c:pt>
                <c:pt idx="3702">
                  <c:v>#N/A</c:v>
                </c:pt>
                <c:pt idx="3703">
                  <c:v>#N/A</c:v>
                </c:pt>
                <c:pt idx="3704">
                  <c:v>#N/A</c:v>
                </c:pt>
                <c:pt idx="3705">
                  <c:v>#N/A</c:v>
                </c:pt>
                <c:pt idx="3706">
                  <c:v>#N/A</c:v>
                </c:pt>
                <c:pt idx="3707">
                  <c:v>#N/A</c:v>
                </c:pt>
                <c:pt idx="3708">
                  <c:v>#N/A</c:v>
                </c:pt>
                <c:pt idx="3709">
                  <c:v>#N/A</c:v>
                </c:pt>
                <c:pt idx="3710">
                  <c:v>#N/A</c:v>
                </c:pt>
                <c:pt idx="3711">
                  <c:v>#N/A</c:v>
                </c:pt>
                <c:pt idx="3712">
                  <c:v>#N/A</c:v>
                </c:pt>
                <c:pt idx="3713">
                  <c:v>#N/A</c:v>
                </c:pt>
                <c:pt idx="3714">
                  <c:v>#N/A</c:v>
                </c:pt>
                <c:pt idx="3715">
                  <c:v>#N/A</c:v>
                </c:pt>
                <c:pt idx="3716">
                  <c:v>#N/A</c:v>
                </c:pt>
                <c:pt idx="3717">
                  <c:v>#N/A</c:v>
                </c:pt>
                <c:pt idx="3718">
                  <c:v>#N/A</c:v>
                </c:pt>
                <c:pt idx="3719">
                  <c:v>#N/A</c:v>
                </c:pt>
                <c:pt idx="3720">
                  <c:v>#N/A</c:v>
                </c:pt>
                <c:pt idx="3721">
                  <c:v>#N/A</c:v>
                </c:pt>
                <c:pt idx="3722">
                  <c:v>#N/A</c:v>
                </c:pt>
                <c:pt idx="3723">
                  <c:v>#N/A</c:v>
                </c:pt>
                <c:pt idx="3724">
                  <c:v>#N/A</c:v>
                </c:pt>
                <c:pt idx="3725">
                  <c:v>#N/A</c:v>
                </c:pt>
                <c:pt idx="3726">
                  <c:v>#N/A</c:v>
                </c:pt>
                <c:pt idx="3727">
                  <c:v>#N/A</c:v>
                </c:pt>
                <c:pt idx="3728">
                  <c:v>#N/A</c:v>
                </c:pt>
                <c:pt idx="3729">
                  <c:v>#N/A</c:v>
                </c:pt>
                <c:pt idx="3730">
                  <c:v>#N/A</c:v>
                </c:pt>
                <c:pt idx="3731">
                  <c:v>#N/A</c:v>
                </c:pt>
                <c:pt idx="3732">
                  <c:v>#N/A</c:v>
                </c:pt>
                <c:pt idx="3733">
                  <c:v>#N/A</c:v>
                </c:pt>
                <c:pt idx="3734">
                  <c:v>#N/A</c:v>
                </c:pt>
                <c:pt idx="3735">
                  <c:v>#N/A</c:v>
                </c:pt>
                <c:pt idx="3736">
                  <c:v>#N/A</c:v>
                </c:pt>
                <c:pt idx="3737">
                  <c:v>#N/A</c:v>
                </c:pt>
                <c:pt idx="3738">
                  <c:v>#N/A</c:v>
                </c:pt>
                <c:pt idx="3739">
                  <c:v>#N/A</c:v>
                </c:pt>
                <c:pt idx="3740">
                  <c:v>#N/A</c:v>
                </c:pt>
                <c:pt idx="3741">
                  <c:v>#N/A</c:v>
                </c:pt>
                <c:pt idx="3742">
                  <c:v>#N/A</c:v>
                </c:pt>
                <c:pt idx="3743">
                  <c:v>#N/A</c:v>
                </c:pt>
                <c:pt idx="3744">
                  <c:v>#N/A</c:v>
                </c:pt>
                <c:pt idx="3745">
                  <c:v>#N/A</c:v>
                </c:pt>
                <c:pt idx="3746">
                  <c:v>#N/A</c:v>
                </c:pt>
                <c:pt idx="3747">
                  <c:v>#N/A</c:v>
                </c:pt>
                <c:pt idx="3748">
                  <c:v>#N/A</c:v>
                </c:pt>
                <c:pt idx="3749">
                  <c:v>#N/A</c:v>
                </c:pt>
                <c:pt idx="3750">
                  <c:v>#N/A</c:v>
                </c:pt>
                <c:pt idx="3751">
                  <c:v>#N/A</c:v>
                </c:pt>
                <c:pt idx="3752">
                  <c:v>#N/A</c:v>
                </c:pt>
                <c:pt idx="3753">
                  <c:v>#N/A</c:v>
                </c:pt>
                <c:pt idx="3754">
                  <c:v>#N/A</c:v>
                </c:pt>
                <c:pt idx="3755">
                  <c:v>#N/A</c:v>
                </c:pt>
                <c:pt idx="3756">
                  <c:v>#N/A</c:v>
                </c:pt>
                <c:pt idx="3757">
                  <c:v>#N/A</c:v>
                </c:pt>
                <c:pt idx="3758">
                  <c:v>#N/A</c:v>
                </c:pt>
                <c:pt idx="3759">
                  <c:v>#N/A</c:v>
                </c:pt>
                <c:pt idx="3760">
                  <c:v>#N/A</c:v>
                </c:pt>
                <c:pt idx="3761">
                  <c:v>#N/A</c:v>
                </c:pt>
                <c:pt idx="3762">
                  <c:v>#N/A</c:v>
                </c:pt>
                <c:pt idx="3763">
                  <c:v>#N/A</c:v>
                </c:pt>
                <c:pt idx="3764">
                  <c:v>#N/A</c:v>
                </c:pt>
                <c:pt idx="3765">
                  <c:v>#N/A</c:v>
                </c:pt>
                <c:pt idx="3766">
                  <c:v>#N/A</c:v>
                </c:pt>
                <c:pt idx="3767">
                  <c:v>#N/A</c:v>
                </c:pt>
                <c:pt idx="3768">
                  <c:v>#N/A</c:v>
                </c:pt>
                <c:pt idx="3769">
                  <c:v>#N/A</c:v>
                </c:pt>
                <c:pt idx="3770">
                  <c:v>#N/A</c:v>
                </c:pt>
                <c:pt idx="3771">
                  <c:v>#N/A</c:v>
                </c:pt>
                <c:pt idx="3772">
                  <c:v>#N/A</c:v>
                </c:pt>
                <c:pt idx="3773">
                  <c:v>#N/A</c:v>
                </c:pt>
                <c:pt idx="3774">
                  <c:v>#N/A</c:v>
                </c:pt>
                <c:pt idx="3775">
                  <c:v>#N/A</c:v>
                </c:pt>
                <c:pt idx="3776">
                  <c:v>#N/A</c:v>
                </c:pt>
                <c:pt idx="3777">
                  <c:v>#N/A</c:v>
                </c:pt>
                <c:pt idx="3778">
                  <c:v>#N/A</c:v>
                </c:pt>
                <c:pt idx="3779">
                  <c:v>#N/A</c:v>
                </c:pt>
                <c:pt idx="3780">
                  <c:v>#N/A</c:v>
                </c:pt>
                <c:pt idx="3781">
                  <c:v>#N/A</c:v>
                </c:pt>
                <c:pt idx="3782">
                  <c:v>#N/A</c:v>
                </c:pt>
                <c:pt idx="3783">
                  <c:v>#N/A</c:v>
                </c:pt>
                <c:pt idx="3784">
                  <c:v>#N/A</c:v>
                </c:pt>
                <c:pt idx="3785">
                  <c:v>#N/A</c:v>
                </c:pt>
                <c:pt idx="3786">
                  <c:v>#N/A</c:v>
                </c:pt>
                <c:pt idx="3787">
                  <c:v>#N/A</c:v>
                </c:pt>
                <c:pt idx="3788">
                  <c:v>#N/A</c:v>
                </c:pt>
                <c:pt idx="3789">
                  <c:v>#N/A</c:v>
                </c:pt>
                <c:pt idx="3790">
                  <c:v>#N/A</c:v>
                </c:pt>
                <c:pt idx="3791">
                  <c:v>#N/A</c:v>
                </c:pt>
                <c:pt idx="3792">
                  <c:v>#N/A</c:v>
                </c:pt>
                <c:pt idx="3793">
                  <c:v>#N/A</c:v>
                </c:pt>
                <c:pt idx="3794">
                  <c:v>#N/A</c:v>
                </c:pt>
                <c:pt idx="3795">
                  <c:v>#N/A</c:v>
                </c:pt>
                <c:pt idx="3796">
                  <c:v>#N/A</c:v>
                </c:pt>
                <c:pt idx="3797">
                  <c:v>#N/A</c:v>
                </c:pt>
                <c:pt idx="3798">
                  <c:v>#N/A</c:v>
                </c:pt>
                <c:pt idx="3799">
                  <c:v>#N/A</c:v>
                </c:pt>
                <c:pt idx="3800">
                  <c:v>#N/A</c:v>
                </c:pt>
                <c:pt idx="3801">
                  <c:v>#N/A</c:v>
                </c:pt>
                <c:pt idx="3802">
                  <c:v>#N/A</c:v>
                </c:pt>
                <c:pt idx="3803">
                  <c:v>#N/A</c:v>
                </c:pt>
                <c:pt idx="3804">
                  <c:v>#N/A</c:v>
                </c:pt>
                <c:pt idx="3805">
                  <c:v>#N/A</c:v>
                </c:pt>
                <c:pt idx="3806">
                  <c:v>#N/A</c:v>
                </c:pt>
                <c:pt idx="3807">
                  <c:v>#N/A</c:v>
                </c:pt>
                <c:pt idx="3808">
                  <c:v>#N/A</c:v>
                </c:pt>
                <c:pt idx="3809">
                  <c:v>#N/A</c:v>
                </c:pt>
                <c:pt idx="3810">
                  <c:v>#N/A</c:v>
                </c:pt>
                <c:pt idx="3811">
                  <c:v>#N/A</c:v>
                </c:pt>
                <c:pt idx="3812">
                  <c:v>#N/A</c:v>
                </c:pt>
                <c:pt idx="3813">
                  <c:v>#N/A</c:v>
                </c:pt>
                <c:pt idx="3814">
                  <c:v>#N/A</c:v>
                </c:pt>
                <c:pt idx="3815">
                  <c:v>#N/A</c:v>
                </c:pt>
                <c:pt idx="3816">
                  <c:v>#N/A</c:v>
                </c:pt>
                <c:pt idx="3817">
                  <c:v>#N/A</c:v>
                </c:pt>
                <c:pt idx="3818">
                  <c:v>#N/A</c:v>
                </c:pt>
                <c:pt idx="3819">
                  <c:v>#N/A</c:v>
                </c:pt>
                <c:pt idx="3820">
                  <c:v>#N/A</c:v>
                </c:pt>
                <c:pt idx="3821">
                  <c:v>#N/A</c:v>
                </c:pt>
                <c:pt idx="3822">
                  <c:v>#N/A</c:v>
                </c:pt>
                <c:pt idx="3823">
                  <c:v>#N/A</c:v>
                </c:pt>
                <c:pt idx="3824">
                  <c:v>#N/A</c:v>
                </c:pt>
                <c:pt idx="3825">
                  <c:v>#N/A</c:v>
                </c:pt>
                <c:pt idx="3826">
                  <c:v>#N/A</c:v>
                </c:pt>
                <c:pt idx="3827">
                  <c:v>#N/A</c:v>
                </c:pt>
                <c:pt idx="3828">
                  <c:v>#N/A</c:v>
                </c:pt>
                <c:pt idx="3829">
                  <c:v>#N/A</c:v>
                </c:pt>
                <c:pt idx="3830">
                  <c:v>#N/A</c:v>
                </c:pt>
                <c:pt idx="3831">
                  <c:v>#N/A</c:v>
                </c:pt>
                <c:pt idx="3832">
                  <c:v>#N/A</c:v>
                </c:pt>
                <c:pt idx="3833">
                  <c:v>#N/A</c:v>
                </c:pt>
                <c:pt idx="3834">
                  <c:v>#N/A</c:v>
                </c:pt>
                <c:pt idx="3835">
                  <c:v>#N/A</c:v>
                </c:pt>
                <c:pt idx="3836">
                  <c:v>#N/A</c:v>
                </c:pt>
                <c:pt idx="3837">
                  <c:v>#N/A</c:v>
                </c:pt>
                <c:pt idx="3838">
                  <c:v>#N/A</c:v>
                </c:pt>
                <c:pt idx="3839">
                  <c:v>#N/A</c:v>
                </c:pt>
                <c:pt idx="3840">
                  <c:v>#N/A</c:v>
                </c:pt>
                <c:pt idx="3841">
                  <c:v>#N/A</c:v>
                </c:pt>
                <c:pt idx="3842">
                  <c:v>#N/A</c:v>
                </c:pt>
                <c:pt idx="3843">
                  <c:v>#N/A</c:v>
                </c:pt>
                <c:pt idx="3844">
                  <c:v>#N/A</c:v>
                </c:pt>
                <c:pt idx="3845">
                  <c:v>#N/A</c:v>
                </c:pt>
                <c:pt idx="3846">
                  <c:v>#N/A</c:v>
                </c:pt>
                <c:pt idx="3847">
                  <c:v>#N/A</c:v>
                </c:pt>
                <c:pt idx="3848">
                  <c:v>#N/A</c:v>
                </c:pt>
                <c:pt idx="3849">
                  <c:v>#N/A</c:v>
                </c:pt>
                <c:pt idx="3850">
                  <c:v>#N/A</c:v>
                </c:pt>
                <c:pt idx="3851">
                  <c:v>#N/A</c:v>
                </c:pt>
                <c:pt idx="3852">
                  <c:v>#N/A</c:v>
                </c:pt>
                <c:pt idx="3853">
                  <c:v>#N/A</c:v>
                </c:pt>
                <c:pt idx="3854">
                  <c:v>#N/A</c:v>
                </c:pt>
                <c:pt idx="3855">
                  <c:v>#N/A</c:v>
                </c:pt>
                <c:pt idx="3856">
                  <c:v>#N/A</c:v>
                </c:pt>
                <c:pt idx="3857">
                  <c:v>#N/A</c:v>
                </c:pt>
                <c:pt idx="3858">
                  <c:v>#N/A</c:v>
                </c:pt>
                <c:pt idx="3859">
                  <c:v>#N/A</c:v>
                </c:pt>
                <c:pt idx="3860">
                  <c:v>#N/A</c:v>
                </c:pt>
                <c:pt idx="3861">
                  <c:v>#N/A</c:v>
                </c:pt>
                <c:pt idx="3862">
                  <c:v>#N/A</c:v>
                </c:pt>
                <c:pt idx="3863">
                  <c:v>#N/A</c:v>
                </c:pt>
                <c:pt idx="3864">
                  <c:v>#N/A</c:v>
                </c:pt>
                <c:pt idx="3865">
                  <c:v>#N/A</c:v>
                </c:pt>
                <c:pt idx="3866">
                  <c:v>#N/A</c:v>
                </c:pt>
                <c:pt idx="3867">
                  <c:v>#N/A</c:v>
                </c:pt>
                <c:pt idx="3868">
                  <c:v>#N/A</c:v>
                </c:pt>
                <c:pt idx="3869">
                  <c:v>#N/A</c:v>
                </c:pt>
                <c:pt idx="3870">
                  <c:v>#N/A</c:v>
                </c:pt>
                <c:pt idx="3871">
                  <c:v>#N/A</c:v>
                </c:pt>
                <c:pt idx="3872">
                  <c:v>#N/A</c:v>
                </c:pt>
                <c:pt idx="3873">
                  <c:v>#N/A</c:v>
                </c:pt>
                <c:pt idx="3874">
                  <c:v>#N/A</c:v>
                </c:pt>
                <c:pt idx="3875">
                  <c:v>#N/A</c:v>
                </c:pt>
                <c:pt idx="3876">
                  <c:v>#N/A</c:v>
                </c:pt>
                <c:pt idx="3877">
                  <c:v>#N/A</c:v>
                </c:pt>
                <c:pt idx="3878">
                  <c:v>#N/A</c:v>
                </c:pt>
                <c:pt idx="3879">
                  <c:v>#N/A</c:v>
                </c:pt>
                <c:pt idx="3880">
                  <c:v>#N/A</c:v>
                </c:pt>
                <c:pt idx="3881">
                  <c:v>#N/A</c:v>
                </c:pt>
                <c:pt idx="3882">
                  <c:v>#N/A</c:v>
                </c:pt>
                <c:pt idx="3883">
                  <c:v>#N/A</c:v>
                </c:pt>
                <c:pt idx="3884">
                  <c:v>#N/A</c:v>
                </c:pt>
                <c:pt idx="3885">
                  <c:v>#N/A</c:v>
                </c:pt>
                <c:pt idx="3886">
                  <c:v>#N/A</c:v>
                </c:pt>
                <c:pt idx="3887">
                  <c:v>#N/A</c:v>
                </c:pt>
                <c:pt idx="3888">
                  <c:v>#N/A</c:v>
                </c:pt>
                <c:pt idx="3889">
                  <c:v>#N/A</c:v>
                </c:pt>
                <c:pt idx="3890">
                  <c:v>#N/A</c:v>
                </c:pt>
                <c:pt idx="3891">
                  <c:v>#N/A</c:v>
                </c:pt>
                <c:pt idx="3892">
                  <c:v>#N/A</c:v>
                </c:pt>
                <c:pt idx="3893">
                  <c:v>#N/A</c:v>
                </c:pt>
                <c:pt idx="3894">
                  <c:v>#N/A</c:v>
                </c:pt>
                <c:pt idx="3895">
                  <c:v>#N/A</c:v>
                </c:pt>
                <c:pt idx="3896">
                  <c:v>#N/A</c:v>
                </c:pt>
                <c:pt idx="3897">
                  <c:v>#N/A</c:v>
                </c:pt>
                <c:pt idx="3898">
                  <c:v>#N/A</c:v>
                </c:pt>
                <c:pt idx="3899">
                  <c:v>#N/A</c:v>
                </c:pt>
                <c:pt idx="3900">
                  <c:v>#N/A</c:v>
                </c:pt>
                <c:pt idx="3901">
                  <c:v>#N/A</c:v>
                </c:pt>
                <c:pt idx="3902">
                  <c:v>#N/A</c:v>
                </c:pt>
                <c:pt idx="3903">
                  <c:v>#N/A</c:v>
                </c:pt>
                <c:pt idx="3904">
                  <c:v>#N/A</c:v>
                </c:pt>
                <c:pt idx="3905">
                  <c:v>#N/A</c:v>
                </c:pt>
                <c:pt idx="3906">
                  <c:v>#N/A</c:v>
                </c:pt>
                <c:pt idx="3907">
                  <c:v>#N/A</c:v>
                </c:pt>
                <c:pt idx="3908">
                  <c:v>#N/A</c:v>
                </c:pt>
                <c:pt idx="3909">
                  <c:v>#N/A</c:v>
                </c:pt>
                <c:pt idx="3910">
                  <c:v>#N/A</c:v>
                </c:pt>
                <c:pt idx="3911">
                  <c:v>#N/A</c:v>
                </c:pt>
                <c:pt idx="3912">
                  <c:v>#N/A</c:v>
                </c:pt>
                <c:pt idx="3913">
                  <c:v>#N/A</c:v>
                </c:pt>
                <c:pt idx="3914">
                  <c:v>#N/A</c:v>
                </c:pt>
                <c:pt idx="3915">
                  <c:v>#N/A</c:v>
                </c:pt>
                <c:pt idx="3916">
                  <c:v>#N/A</c:v>
                </c:pt>
                <c:pt idx="3917">
                  <c:v>#N/A</c:v>
                </c:pt>
                <c:pt idx="3918">
                  <c:v>#N/A</c:v>
                </c:pt>
                <c:pt idx="3919">
                  <c:v>#N/A</c:v>
                </c:pt>
                <c:pt idx="3920">
                  <c:v>#N/A</c:v>
                </c:pt>
                <c:pt idx="3921">
                  <c:v>#N/A</c:v>
                </c:pt>
                <c:pt idx="3922">
                  <c:v>#N/A</c:v>
                </c:pt>
                <c:pt idx="3923">
                  <c:v>#N/A</c:v>
                </c:pt>
                <c:pt idx="3924">
                  <c:v>#N/A</c:v>
                </c:pt>
                <c:pt idx="3925">
                  <c:v>#N/A</c:v>
                </c:pt>
                <c:pt idx="3926">
                  <c:v>#N/A</c:v>
                </c:pt>
                <c:pt idx="3927">
                  <c:v>#N/A</c:v>
                </c:pt>
                <c:pt idx="3928">
                  <c:v>#N/A</c:v>
                </c:pt>
                <c:pt idx="3929">
                  <c:v>#N/A</c:v>
                </c:pt>
                <c:pt idx="3930">
                  <c:v>#N/A</c:v>
                </c:pt>
                <c:pt idx="3931">
                  <c:v>#N/A</c:v>
                </c:pt>
                <c:pt idx="3932">
                  <c:v>#N/A</c:v>
                </c:pt>
                <c:pt idx="3933">
                  <c:v>#N/A</c:v>
                </c:pt>
                <c:pt idx="3934">
                  <c:v>#N/A</c:v>
                </c:pt>
                <c:pt idx="3935">
                  <c:v>#N/A</c:v>
                </c:pt>
                <c:pt idx="3936">
                  <c:v>#N/A</c:v>
                </c:pt>
                <c:pt idx="3937">
                  <c:v>#N/A</c:v>
                </c:pt>
                <c:pt idx="3938">
                  <c:v>#N/A</c:v>
                </c:pt>
                <c:pt idx="3939">
                  <c:v>#N/A</c:v>
                </c:pt>
                <c:pt idx="3940">
                  <c:v>#N/A</c:v>
                </c:pt>
                <c:pt idx="3941">
                  <c:v>#N/A</c:v>
                </c:pt>
                <c:pt idx="3942">
                  <c:v>#N/A</c:v>
                </c:pt>
                <c:pt idx="3943">
                  <c:v>#N/A</c:v>
                </c:pt>
                <c:pt idx="3944">
                  <c:v>#N/A</c:v>
                </c:pt>
                <c:pt idx="3945">
                  <c:v>#N/A</c:v>
                </c:pt>
                <c:pt idx="3946">
                  <c:v>#N/A</c:v>
                </c:pt>
                <c:pt idx="3947">
                  <c:v>#N/A</c:v>
                </c:pt>
                <c:pt idx="3948">
                  <c:v>#N/A</c:v>
                </c:pt>
                <c:pt idx="3949">
                  <c:v>#N/A</c:v>
                </c:pt>
                <c:pt idx="3950">
                  <c:v>#N/A</c:v>
                </c:pt>
                <c:pt idx="3951">
                  <c:v>#N/A</c:v>
                </c:pt>
                <c:pt idx="3952">
                  <c:v>#N/A</c:v>
                </c:pt>
                <c:pt idx="3953">
                  <c:v>#N/A</c:v>
                </c:pt>
                <c:pt idx="3954">
                  <c:v>#N/A</c:v>
                </c:pt>
                <c:pt idx="3955">
                  <c:v>#N/A</c:v>
                </c:pt>
                <c:pt idx="3956">
                  <c:v>#N/A</c:v>
                </c:pt>
                <c:pt idx="3957">
                  <c:v>#N/A</c:v>
                </c:pt>
                <c:pt idx="3958">
                  <c:v>#N/A</c:v>
                </c:pt>
                <c:pt idx="3959">
                  <c:v>#N/A</c:v>
                </c:pt>
                <c:pt idx="3960">
                  <c:v>#N/A</c:v>
                </c:pt>
                <c:pt idx="3961">
                  <c:v>#N/A</c:v>
                </c:pt>
                <c:pt idx="3962">
                  <c:v>#N/A</c:v>
                </c:pt>
                <c:pt idx="3963">
                  <c:v>#N/A</c:v>
                </c:pt>
                <c:pt idx="3964">
                  <c:v>#N/A</c:v>
                </c:pt>
                <c:pt idx="3965">
                  <c:v>#N/A</c:v>
                </c:pt>
                <c:pt idx="3966">
                  <c:v>#N/A</c:v>
                </c:pt>
                <c:pt idx="3967">
                  <c:v>#N/A</c:v>
                </c:pt>
                <c:pt idx="3968">
                  <c:v>#N/A</c:v>
                </c:pt>
                <c:pt idx="3969">
                  <c:v>#N/A</c:v>
                </c:pt>
                <c:pt idx="3970">
                  <c:v>#N/A</c:v>
                </c:pt>
                <c:pt idx="3971">
                  <c:v>#N/A</c:v>
                </c:pt>
                <c:pt idx="3972">
                  <c:v>#N/A</c:v>
                </c:pt>
                <c:pt idx="3973">
                  <c:v>#N/A</c:v>
                </c:pt>
                <c:pt idx="3974">
                  <c:v>#N/A</c:v>
                </c:pt>
                <c:pt idx="3975">
                  <c:v>#N/A</c:v>
                </c:pt>
                <c:pt idx="3976">
                  <c:v>#N/A</c:v>
                </c:pt>
                <c:pt idx="3977">
                  <c:v>#N/A</c:v>
                </c:pt>
                <c:pt idx="3978">
                  <c:v>#N/A</c:v>
                </c:pt>
                <c:pt idx="3979">
                  <c:v>#N/A</c:v>
                </c:pt>
                <c:pt idx="3980">
                  <c:v>#N/A</c:v>
                </c:pt>
                <c:pt idx="3981">
                  <c:v>#N/A</c:v>
                </c:pt>
                <c:pt idx="3982">
                  <c:v>#N/A</c:v>
                </c:pt>
                <c:pt idx="3983">
                  <c:v>#N/A</c:v>
                </c:pt>
                <c:pt idx="3984">
                  <c:v>#N/A</c:v>
                </c:pt>
                <c:pt idx="3985">
                  <c:v>#N/A</c:v>
                </c:pt>
                <c:pt idx="3986">
                  <c:v>#N/A</c:v>
                </c:pt>
                <c:pt idx="3987">
                  <c:v>#N/A</c:v>
                </c:pt>
                <c:pt idx="3988">
                  <c:v>#N/A</c:v>
                </c:pt>
                <c:pt idx="3989">
                  <c:v>#N/A</c:v>
                </c:pt>
                <c:pt idx="3990">
                  <c:v>#N/A</c:v>
                </c:pt>
                <c:pt idx="3991">
                  <c:v>#N/A</c:v>
                </c:pt>
                <c:pt idx="3992">
                  <c:v>#N/A</c:v>
                </c:pt>
                <c:pt idx="3993">
                  <c:v>#N/A</c:v>
                </c:pt>
                <c:pt idx="3994">
                  <c:v>#N/A</c:v>
                </c:pt>
                <c:pt idx="3995">
                  <c:v>#N/A</c:v>
                </c:pt>
                <c:pt idx="3996">
                  <c:v>#N/A</c:v>
                </c:pt>
                <c:pt idx="3997">
                  <c:v>#N/A</c:v>
                </c:pt>
                <c:pt idx="3998">
                  <c:v>#N/A</c:v>
                </c:pt>
                <c:pt idx="3999">
                  <c:v>#N/A</c:v>
                </c:pt>
                <c:pt idx="4000">
                  <c:v>#N/A</c:v>
                </c:pt>
                <c:pt idx="4001">
                  <c:v>#N/A</c:v>
                </c:pt>
                <c:pt idx="4002">
                  <c:v>#N/A</c:v>
                </c:pt>
                <c:pt idx="4003">
                  <c:v>#N/A</c:v>
                </c:pt>
                <c:pt idx="4004">
                  <c:v>#N/A</c:v>
                </c:pt>
                <c:pt idx="4005">
                  <c:v>#N/A</c:v>
                </c:pt>
                <c:pt idx="4006">
                  <c:v>#N/A</c:v>
                </c:pt>
                <c:pt idx="4007">
                  <c:v>#N/A</c:v>
                </c:pt>
                <c:pt idx="4008">
                  <c:v>#N/A</c:v>
                </c:pt>
                <c:pt idx="4009">
                  <c:v>#N/A</c:v>
                </c:pt>
                <c:pt idx="4010">
                  <c:v>#N/A</c:v>
                </c:pt>
                <c:pt idx="4011">
                  <c:v>#N/A</c:v>
                </c:pt>
                <c:pt idx="4012">
                  <c:v>#N/A</c:v>
                </c:pt>
                <c:pt idx="4013">
                  <c:v>#N/A</c:v>
                </c:pt>
                <c:pt idx="4014">
                  <c:v>#N/A</c:v>
                </c:pt>
                <c:pt idx="4015">
                  <c:v>#N/A</c:v>
                </c:pt>
                <c:pt idx="4016">
                  <c:v>#N/A</c:v>
                </c:pt>
                <c:pt idx="4017">
                  <c:v>#N/A</c:v>
                </c:pt>
                <c:pt idx="4018">
                  <c:v>#N/A</c:v>
                </c:pt>
                <c:pt idx="4019">
                  <c:v>#N/A</c:v>
                </c:pt>
                <c:pt idx="4020">
                  <c:v>#N/A</c:v>
                </c:pt>
                <c:pt idx="4021">
                  <c:v>#N/A</c:v>
                </c:pt>
                <c:pt idx="4022">
                  <c:v>#N/A</c:v>
                </c:pt>
                <c:pt idx="4023">
                  <c:v>#N/A</c:v>
                </c:pt>
                <c:pt idx="4024">
                  <c:v>#N/A</c:v>
                </c:pt>
                <c:pt idx="4025">
                  <c:v>#N/A</c:v>
                </c:pt>
                <c:pt idx="4026">
                  <c:v>#N/A</c:v>
                </c:pt>
                <c:pt idx="4027">
                  <c:v>#N/A</c:v>
                </c:pt>
                <c:pt idx="4028">
                  <c:v>#N/A</c:v>
                </c:pt>
                <c:pt idx="4029">
                  <c:v>#N/A</c:v>
                </c:pt>
                <c:pt idx="4030">
                  <c:v>#N/A</c:v>
                </c:pt>
                <c:pt idx="4031">
                  <c:v>#N/A</c:v>
                </c:pt>
                <c:pt idx="4032">
                  <c:v>#N/A</c:v>
                </c:pt>
                <c:pt idx="4033">
                  <c:v>#N/A</c:v>
                </c:pt>
                <c:pt idx="4034">
                  <c:v>#N/A</c:v>
                </c:pt>
                <c:pt idx="4035">
                  <c:v>#N/A</c:v>
                </c:pt>
                <c:pt idx="4036">
                  <c:v>#N/A</c:v>
                </c:pt>
                <c:pt idx="4037">
                  <c:v>#N/A</c:v>
                </c:pt>
                <c:pt idx="4038">
                  <c:v>#N/A</c:v>
                </c:pt>
                <c:pt idx="4039">
                  <c:v>#N/A</c:v>
                </c:pt>
                <c:pt idx="4040">
                  <c:v>#N/A</c:v>
                </c:pt>
                <c:pt idx="4041">
                  <c:v>#N/A</c:v>
                </c:pt>
                <c:pt idx="4042">
                  <c:v>#N/A</c:v>
                </c:pt>
                <c:pt idx="4043">
                  <c:v>#N/A</c:v>
                </c:pt>
                <c:pt idx="4044">
                  <c:v>#N/A</c:v>
                </c:pt>
                <c:pt idx="4045">
                  <c:v>#N/A</c:v>
                </c:pt>
                <c:pt idx="4046">
                  <c:v>#N/A</c:v>
                </c:pt>
                <c:pt idx="4047">
                  <c:v>#N/A</c:v>
                </c:pt>
                <c:pt idx="4048">
                  <c:v>#N/A</c:v>
                </c:pt>
                <c:pt idx="4049">
                  <c:v>#N/A</c:v>
                </c:pt>
                <c:pt idx="4050">
                  <c:v>#N/A</c:v>
                </c:pt>
                <c:pt idx="4051">
                  <c:v>#N/A</c:v>
                </c:pt>
                <c:pt idx="4052">
                  <c:v>#N/A</c:v>
                </c:pt>
                <c:pt idx="4053">
                  <c:v>#N/A</c:v>
                </c:pt>
                <c:pt idx="4054">
                  <c:v>#N/A</c:v>
                </c:pt>
                <c:pt idx="4055">
                  <c:v>#N/A</c:v>
                </c:pt>
                <c:pt idx="4056">
                  <c:v>#N/A</c:v>
                </c:pt>
                <c:pt idx="4057">
                  <c:v>#N/A</c:v>
                </c:pt>
                <c:pt idx="4058">
                  <c:v>#N/A</c:v>
                </c:pt>
                <c:pt idx="4059">
                  <c:v>#N/A</c:v>
                </c:pt>
                <c:pt idx="4060">
                  <c:v>#N/A</c:v>
                </c:pt>
                <c:pt idx="4061">
                  <c:v>#N/A</c:v>
                </c:pt>
                <c:pt idx="4062">
                  <c:v>#N/A</c:v>
                </c:pt>
                <c:pt idx="4063">
                  <c:v>#N/A</c:v>
                </c:pt>
                <c:pt idx="4064">
                  <c:v>#N/A</c:v>
                </c:pt>
                <c:pt idx="4065">
                  <c:v>#N/A</c:v>
                </c:pt>
                <c:pt idx="4066">
                  <c:v>#N/A</c:v>
                </c:pt>
                <c:pt idx="4067">
                  <c:v>#N/A</c:v>
                </c:pt>
                <c:pt idx="4068">
                  <c:v>#N/A</c:v>
                </c:pt>
                <c:pt idx="4069">
                  <c:v>#N/A</c:v>
                </c:pt>
                <c:pt idx="4070">
                  <c:v>#N/A</c:v>
                </c:pt>
                <c:pt idx="4071">
                  <c:v>#N/A</c:v>
                </c:pt>
                <c:pt idx="4072">
                  <c:v>#N/A</c:v>
                </c:pt>
                <c:pt idx="4073">
                  <c:v>#N/A</c:v>
                </c:pt>
                <c:pt idx="4074">
                  <c:v>#N/A</c:v>
                </c:pt>
                <c:pt idx="4075">
                  <c:v>#N/A</c:v>
                </c:pt>
                <c:pt idx="4076">
                  <c:v>#N/A</c:v>
                </c:pt>
                <c:pt idx="4077">
                  <c:v>#N/A</c:v>
                </c:pt>
                <c:pt idx="4078">
                  <c:v>#N/A</c:v>
                </c:pt>
                <c:pt idx="4079">
                  <c:v>#N/A</c:v>
                </c:pt>
                <c:pt idx="4080">
                  <c:v>#N/A</c:v>
                </c:pt>
                <c:pt idx="4081">
                  <c:v>#N/A</c:v>
                </c:pt>
                <c:pt idx="4082">
                  <c:v>#N/A</c:v>
                </c:pt>
                <c:pt idx="4083">
                  <c:v>#N/A</c:v>
                </c:pt>
                <c:pt idx="4084">
                  <c:v>#N/A</c:v>
                </c:pt>
                <c:pt idx="4085">
                  <c:v>#N/A</c:v>
                </c:pt>
                <c:pt idx="4086">
                  <c:v>#N/A</c:v>
                </c:pt>
                <c:pt idx="4087">
                  <c:v>#N/A</c:v>
                </c:pt>
                <c:pt idx="4088">
                  <c:v>#N/A</c:v>
                </c:pt>
                <c:pt idx="4089">
                  <c:v>#N/A</c:v>
                </c:pt>
                <c:pt idx="4090">
                  <c:v>#N/A</c:v>
                </c:pt>
                <c:pt idx="4091">
                  <c:v>#N/A</c:v>
                </c:pt>
                <c:pt idx="4092">
                  <c:v>#N/A</c:v>
                </c:pt>
                <c:pt idx="4093">
                  <c:v>#N/A</c:v>
                </c:pt>
                <c:pt idx="4094">
                  <c:v>#N/A</c:v>
                </c:pt>
                <c:pt idx="4095">
                  <c:v>#N/A</c:v>
                </c:pt>
                <c:pt idx="4096">
                  <c:v>#N/A</c:v>
                </c:pt>
                <c:pt idx="4097">
                  <c:v>#N/A</c:v>
                </c:pt>
                <c:pt idx="4098">
                  <c:v>#N/A</c:v>
                </c:pt>
                <c:pt idx="4099">
                  <c:v>#N/A</c:v>
                </c:pt>
                <c:pt idx="4100">
                  <c:v>#N/A</c:v>
                </c:pt>
                <c:pt idx="4101">
                  <c:v>#N/A</c:v>
                </c:pt>
                <c:pt idx="4102">
                  <c:v>#N/A</c:v>
                </c:pt>
                <c:pt idx="4103">
                  <c:v>#N/A</c:v>
                </c:pt>
                <c:pt idx="4104">
                  <c:v>#N/A</c:v>
                </c:pt>
                <c:pt idx="4105">
                  <c:v>#N/A</c:v>
                </c:pt>
                <c:pt idx="4106">
                  <c:v>#N/A</c:v>
                </c:pt>
                <c:pt idx="4107">
                  <c:v>#N/A</c:v>
                </c:pt>
                <c:pt idx="4108">
                  <c:v>#N/A</c:v>
                </c:pt>
                <c:pt idx="4109">
                  <c:v>#N/A</c:v>
                </c:pt>
                <c:pt idx="4110">
                  <c:v>#N/A</c:v>
                </c:pt>
                <c:pt idx="4111">
                  <c:v>#N/A</c:v>
                </c:pt>
                <c:pt idx="4112">
                  <c:v>#N/A</c:v>
                </c:pt>
                <c:pt idx="4113">
                  <c:v>#N/A</c:v>
                </c:pt>
                <c:pt idx="4114">
                  <c:v>#N/A</c:v>
                </c:pt>
                <c:pt idx="4115">
                  <c:v>#N/A</c:v>
                </c:pt>
                <c:pt idx="4116">
                  <c:v>#N/A</c:v>
                </c:pt>
                <c:pt idx="4117">
                  <c:v>#N/A</c:v>
                </c:pt>
                <c:pt idx="4118">
                  <c:v>#N/A</c:v>
                </c:pt>
                <c:pt idx="4119">
                  <c:v>#N/A</c:v>
                </c:pt>
                <c:pt idx="4120">
                  <c:v>#N/A</c:v>
                </c:pt>
                <c:pt idx="4121">
                  <c:v>#N/A</c:v>
                </c:pt>
                <c:pt idx="4122">
                  <c:v>#N/A</c:v>
                </c:pt>
                <c:pt idx="4123">
                  <c:v>#N/A</c:v>
                </c:pt>
                <c:pt idx="4124">
                  <c:v>#N/A</c:v>
                </c:pt>
                <c:pt idx="4125">
                  <c:v>#N/A</c:v>
                </c:pt>
                <c:pt idx="4126">
                  <c:v>#N/A</c:v>
                </c:pt>
                <c:pt idx="4127">
                  <c:v>#N/A</c:v>
                </c:pt>
                <c:pt idx="4128">
                  <c:v>#N/A</c:v>
                </c:pt>
                <c:pt idx="4129">
                  <c:v>#N/A</c:v>
                </c:pt>
                <c:pt idx="4130">
                  <c:v>#N/A</c:v>
                </c:pt>
                <c:pt idx="4131">
                  <c:v>#N/A</c:v>
                </c:pt>
                <c:pt idx="4132">
                  <c:v>#N/A</c:v>
                </c:pt>
                <c:pt idx="4133">
                  <c:v>#N/A</c:v>
                </c:pt>
                <c:pt idx="4134">
                  <c:v>#N/A</c:v>
                </c:pt>
                <c:pt idx="4135">
                  <c:v>#N/A</c:v>
                </c:pt>
                <c:pt idx="4136">
                  <c:v>#N/A</c:v>
                </c:pt>
                <c:pt idx="4137">
                  <c:v>#N/A</c:v>
                </c:pt>
                <c:pt idx="4138">
                  <c:v>#N/A</c:v>
                </c:pt>
                <c:pt idx="4139">
                  <c:v>#N/A</c:v>
                </c:pt>
                <c:pt idx="4140">
                  <c:v>#N/A</c:v>
                </c:pt>
                <c:pt idx="4141">
                  <c:v>#N/A</c:v>
                </c:pt>
                <c:pt idx="4142">
                  <c:v>#N/A</c:v>
                </c:pt>
                <c:pt idx="4143">
                  <c:v>#N/A</c:v>
                </c:pt>
                <c:pt idx="4144">
                  <c:v>#N/A</c:v>
                </c:pt>
                <c:pt idx="4145">
                  <c:v>#N/A</c:v>
                </c:pt>
                <c:pt idx="4146">
                  <c:v>#N/A</c:v>
                </c:pt>
                <c:pt idx="4147">
                  <c:v>#N/A</c:v>
                </c:pt>
                <c:pt idx="4148">
                  <c:v>#N/A</c:v>
                </c:pt>
                <c:pt idx="4149">
                  <c:v>#N/A</c:v>
                </c:pt>
                <c:pt idx="4150">
                  <c:v>#N/A</c:v>
                </c:pt>
                <c:pt idx="4151">
                  <c:v>#N/A</c:v>
                </c:pt>
                <c:pt idx="4152">
                  <c:v>#N/A</c:v>
                </c:pt>
                <c:pt idx="4153">
                  <c:v>#N/A</c:v>
                </c:pt>
                <c:pt idx="4154">
                  <c:v>#N/A</c:v>
                </c:pt>
                <c:pt idx="4155">
                  <c:v>#N/A</c:v>
                </c:pt>
                <c:pt idx="4156">
                  <c:v>#N/A</c:v>
                </c:pt>
                <c:pt idx="4157">
                  <c:v>#N/A</c:v>
                </c:pt>
                <c:pt idx="4158">
                  <c:v>#N/A</c:v>
                </c:pt>
                <c:pt idx="4159">
                  <c:v>#N/A</c:v>
                </c:pt>
                <c:pt idx="4160">
                  <c:v>#N/A</c:v>
                </c:pt>
                <c:pt idx="4161">
                  <c:v>#N/A</c:v>
                </c:pt>
                <c:pt idx="4162">
                  <c:v>#N/A</c:v>
                </c:pt>
                <c:pt idx="4163">
                  <c:v>#N/A</c:v>
                </c:pt>
                <c:pt idx="4164">
                  <c:v>#N/A</c:v>
                </c:pt>
                <c:pt idx="4165">
                  <c:v>#N/A</c:v>
                </c:pt>
                <c:pt idx="4166">
                  <c:v>#N/A</c:v>
                </c:pt>
                <c:pt idx="4167">
                  <c:v>#N/A</c:v>
                </c:pt>
                <c:pt idx="4168">
                  <c:v>#N/A</c:v>
                </c:pt>
                <c:pt idx="4169">
                  <c:v>#N/A</c:v>
                </c:pt>
                <c:pt idx="4170">
                  <c:v>#N/A</c:v>
                </c:pt>
                <c:pt idx="4171">
                  <c:v>#N/A</c:v>
                </c:pt>
                <c:pt idx="4172">
                  <c:v>#N/A</c:v>
                </c:pt>
                <c:pt idx="4173">
                  <c:v>#N/A</c:v>
                </c:pt>
                <c:pt idx="4174">
                  <c:v>#N/A</c:v>
                </c:pt>
                <c:pt idx="4175">
                  <c:v>#N/A</c:v>
                </c:pt>
                <c:pt idx="4176">
                  <c:v>#N/A</c:v>
                </c:pt>
                <c:pt idx="4177">
                  <c:v>#N/A</c:v>
                </c:pt>
                <c:pt idx="4178">
                  <c:v>#N/A</c:v>
                </c:pt>
                <c:pt idx="4179">
                  <c:v>#N/A</c:v>
                </c:pt>
                <c:pt idx="4180">
                  <c:v>#N/A</c:v>
                </c:pt>
                <c:pt idx="4181">
                  <c:v>#N/A</c:v>
                </c:pt>
                <c:pt idx="4182">
                  <c:v>#N/A</c:v>
                </c:pt>
                <c:pt idx="4183">
                  <c:v>#N/A</c:v>
                </c:pt>
                <c:pt idx="4184">
                  <c:v>#N/A</c:v>
                </c:pt>
                <c:pt idx="4185">
                  <c:v>#N/A</c:v>
                </c:pt>
                <c:pt idx="4186">
                  <c:v>#N/A</c:v>
                </c:pt>
                <c:pt idx="4187">
                  <c:v>#N/A</c:v>
                </c:pt>
                <c:pt idx="4188">
                  <c:v>#N/A</c:v>
                </c:pt>
                <c:pt idx="4189">
                  <c:v>#N/A</c:v>
                </c:pt>
                <c:pt idx="4190">
                  <c:v>#N/A</c:v>
                </c:pt>
                <c:pt idx="4191">
                  <c:v>#N/A</c:v>
                </c:pt>
                <c:pt idx="4192">
                  <c:v>#N/A</c:v>
                </c:pt>
                <c:pt idx="4193">
                  <c:v>#N/A</c:v>
                </c:pt>
                <c:pt idx="4194">
                  <c:v>#N/A</c:v>
                </c:pt>
                <c:pt idx="4195">
                  <c:v>#N/A</c:v>
                </c:pt>
                <c:pt idx="4196">
                  <c:v>#N/A</c:v>
                </c:pt>
                <c:pt idx="4197">
                  <c:v>#N/A</c:v>
                </c:pt>
                <c:pt idx="4198">
                  <c:v>#N/A</c:v>
                </c:pt>
                <c:pt idx="4199">
                  <c:v>#N/A</c:v>
                </c:pt>
                <c:pt idx="4200">
                  <c:v>#N/A</c:v>
                </c:pt>
                <c:pt idx="4201">
                  <c:v>#N/A</c:v>
                </c:pt>
                <c:pt idx="4202">
                  <c:v>#N/A</c:v>
                </c:pt>
                <c:pt idx="4203">
                  <c:v>#N/A</c:v>
                </c:pt>
                <c:pt idx="4204">
                  <c:v>#N/A</c:v>
                </c:pt>
                <c:pt idx="4205">
                  <c:v>#N/A</c:v>
                </c:pt>
                <c:pt idx="4206">
                  <c:v>#N/A</c:v>
                </c:pt>
                <c:pt idx="4207">
                  <c:v>#N/A</c:v>
                </c:pt>
                <c:pt idx="4208">
                  <c:v>#N/A</c:v>
                </c:pt>
                <c:pt idx="4209">
                  <c:v>#N/A</c:v>
                </c:pt>
                <c:pt idx="4210">
                  <c:v>#N/A</c:v>
                </c:pt>
                <c:pt idx="4211">
                  <c:v>#N/A</c:v>
                </c:pt>
                <c:pt idx="4212">
                  <c:v>#N/A</c:v>
                </c:pt>
                <c:pt idx="4213">
                  <c:v>#N/A</c:v>
                </c:pt>
                <c:pt idx="4214">
                  <c:v>#N/A</c:v>
                </c:pt>
                <c:pt idx="4215">
                  <c:v>#N/A</c:v>
                </c:pt>
                <c:pt idx="4216">
                  <c:v>#N/A</c:v>
                </c:pt>
                <c:pt idx="4217">
                  <c:v>#N/A</c:v>
                </c:pt>
                <c:pt idx="4218">
                  <c:v>#N/A</c:v>
                </c:pt>
                <c:pt idx="4219">
                  <c:v>#N/A</c:v>
                </c:pt>
                <c:pt idx="4220">
                  <c:v>#N/A</c:v>
                </c:pt>
                <c:pt idx="4221">
                  <c:v>#N/A</c:v>
                </c:pt>
                <c:pt idx="4222">
                  <c:v>#N/A</c:v>
                </c:pt>
                <c:pt idx="4223">
                  <c:v>#N/A</c:v>
                </c:pt>
                <c:pt idx="4224">
                  <c:v>#N/A</c:v>
                </c:pt>
                <c:pt idx="4225">
                  <c:v>#N/A</c:v>
                </c:pt>
                <c:pt idx="4226">
                  <c:v>#N/A</c:v>
                </c:pt>
                <c:pt idx="4227">
                  <c:v>#N/A</c:v>
                </c:pt>
                <c:pt idx="4228">
                  <c:v>#N/A</c:v>
                </c:pt>
                <c:pt idx="4229">
                  <c:v>#N/A</c:v>
                </c:pt>
                <c:pt idx="4230">
                  <c:v>#N/A</c:v>
                </c:pt>
                <c:pt idx="4231">
                  <c:v>#N/A</c:v>
                </c:pt>
                <c:pt idx="4232">
                  <c:v>#N/A</c:v>
                </c:pt>
                <c:pt idx="4233">
                  <c:v>#N/A</c:v>
                </c:pt>
                <c:pt idx="4234">
                  <c:v>#N/A</c:v>
                </c:pt>
                <c:pt idx="4235">
                  <c:v>#N/A</c:v>
                </c:pt>
                <c:pt idx="4236">
                  <c:v>#N/A</c:v>
                </c:pt>
                <c:pt idx="4237">
                  <c:v>#N/A</c:v>
                </c:pt>
                <c:pt idx="4238">
                  <c:v>#N/A</c:v>
                </c:pt>
                <c:pt idx="4239">
                  <c:v>#N/A</c:v>
                </c:pt>
                <c:pt idx="4240">
                  <c:v>#N/A</c:v>
                </c:pt>
                <c:pt idx="4241">
                  <c:v>#N/A</c:v>
                </c:pt>
                <c:pt idx="4242">
                  <c:v>#N/A</c:v>
                </c:pt>
                <c:pt idx="4243">
                  <c:v>#N/A</c:v>
                </c:pt>
                <c:pt idx="4244">
                  <c:v>#N/A</c:v>
                </c:pt>
                <c:pt idx="4245">
                  <c:v>#N/A</c:v>
                </c:pt>
                <c:pt idx="4246">
                  <c:v>#N/A</c:v>
                </c:pt>
                <c:pt idx="4247">
                  <c:v>#N/A</c:v>
                </c:pt>
                <c:pt idx="4248">
                  <c:v>#N/A</c:v>
                </c:pt>
                <c:pt idx="4249">
                  <c:v>#N/A</c:v>
                </c:pt>
                <c:pt idx="4250">
                  <c:v>#N/A</c:v>
                </c:pt>
                <c:pt idx="4251">
                  <c:v>#N/A</c:v>
                </c:pt>
                <c:pt idx="4252">
                  <c:v>#N/A</c:v>
                </c:pt>
                <c:pt idx="4253">
                  <c:v>#N/A</c:v>
                </c:pt>
                <c:pt idx="4254">
                  <c:v>#N/A</c:v>
                </c:pt>
                <c:pt idx="4255">
                  <c:v>#N/A</c:v>
                </c:pt>
                <c:pt idx="4256">
                  <c:v>#N/A</c:v>
                </c:pt>
                <c:pt idx="4257">
                  <c:v>#N/A</c:v>
                </c:pt>
                <c:pt idx="4258">
                  <c:v>#N/A</c:v>
                </c:pt>
                <c:pt idx="4259">
                  <c:v>#N/A</c:v>
                </c:pt>
                <c:pt idx="4260">
                  <c:v>#N/A</c:v>
                </c:pt>
                <c:pt idx="4261">
                  <c:v>#N/A</c:v>
                </c:pt>
                <c:pt idx="4262">
                  <c:v>#N/A</c:v>
                </c:pt>
                <c:pt idx="4263">
                  <c:v>#N/A</c:v>
                </c:pt>
                <c:pt idx="4264">
                  <c:v>#N/A</c:v>
                </c:pt>
                <c:pt idx="4265">
                  <c:v>#N/A</c:v>
                </c:pt>
                <c:pt idx="4266">
                  <c:v>#N/A</c:v>
                </c:pt>
                <c:pt idx="4267">
                  <c:v>#N/A</c:v>
                </c:pt>
                <c:pt idx="4268">
                  <c:v>#N/A</c:v>
                </c:pt>
                <c:pt idx="4269">
                  <c:v>#N/A</c:v>
                </c:pt>
                <c:pt idx="4270">
                  <c:v>#N/A</c:v>
                </c:pt>
                <c:pt idx="4271">
                  <c:v>#N/A</c:v>
                </c:pt>
                <c:pt idx="4272">
                  <c:v>#N/A</c:v>
                </c:pt>
                <c:pt idx="4273">
                  <c:v>#N/A</c:v>
                </c:pt>
                <c:pt idx="4274">
                  <c:v>#N/A</c:v>
                </c:pt>
                <c:pt idx="4275">
                  <c:v>#N/A</c:v>
                </c:pt>
                <c:pt idx="4276">
                  <c:v>#N/A</c:v>
                </c:pt>
                <c:pt idx="4277">
                  <c:v>#N/A</c:v>
                </c:pt>
                <c:pt idx="4278">
                  <c:v>#N/A</c:v>
                </c:pt>
                <c:pt idx="4279">
                  <c:v>#N/A</c:v>
                </c:pt>
                <c:pt idx="4280">
                  <c:v>#N/A</c:v>
                </c:pt>
                <c:pt idx="4281">
                  <c:v>#N/A</c:v>
                </c:pt>
                <c:pt idx="4282">
                  <c:v>#N/A</c:v>
                </c:pt>
                <c:pt idx="4283">
                  <c:v>#N/A</c:v>
                </c:pt>
                <c:pt idx="4284">
                  <c:v>#N/A</c:v>
                </c:pt>
                <c:pt idx="4285">
                  <c:v>#N/A</c:v>
                </c:pt>
                <c:pt idx="4286">
                  <c:v>#N/A</c:v>
                </c:pt>
                <c:pt idx="4287">
                  <c:v>#N/A</c:v>
                </c:pt>
                <c:pt idx="4288">
                  <c:v>#N/A</c:v>
                </c:pt>
                <c:pt idx="4289">
                  <c:v>#N/A</c:v>
                </c:pt>
                <c:pt idx="4290">
                  <c:v>#N/A</c:v>
                </c:pt>
                <c:pt idx="4291">
                  <c:v>#N/A</c:v>
                </c:pt>
                <c:pt idx="4292">
                  <c:v>#N/A</c:v>
                </c:pt>
                <c:pt idx="4293">
                  <c:v>#N/A</c:v>
                </c:pt>
                <c:pt idx="4294">
                  <c:v>#N/A</c:v>
                </c:pt>
                <c:pt idx="4295">
                  <c:v>#N/A</c:v>
                </c:pt>
                <c:pt idx="4296">
                  <c:v>#N/A</c:v>
                </c:pt>
                <c:pt idx="4297">
                  <c:v>#N/A</c:v>
                </c:pt>
                <c:pt idx="4298">
                  <c:v>#N/A</c:v>
                </c:pt>
                <c:pt idx="4299">
                  <c:v>#N/A</c:v>
                </c:pt>
                <c:pt idx="4300">
                  <c:v>#N/A</c:v>
                </c:pt>
                <c:pt idx="4301">
                  <c:v>#N/A</c:v>
                </c:pt>
                <c:pt idx="4302">
                  <c:v>#N/A</c:v>
                </c:pt>
                <c:pt idx="4303">
                  <c:v>#N/A</c:v>
                </c:pt>
                <c:pt idx="4304">
                  <c:v>#N/A</c:v>
                </c:pt>
                <c:pt idx="4305">
                  <c:v>#N/A</c:v>
                </c:pt>
                <c:pt idx="4306">
                  <c:v>#N/A</c:v>
                </c:pt>
                <c:pt idx="4307">
                  <c:v>#N/A</c:v>
                </c:pt>
                <c:pt idx="4308">
                  <c:v>#N/A</c:v>
                </c:pt>
                <c:pt idx="4309">
                  <c:v>#N/A</c:v>
                </c:pt>
                <c:pt idx="4310">
                  <c:v>#N/A</c:v>
                </c:pt>
                <c:pt idx="4311">
                  <c:v>#N/A</c:v>
                </c:pt>
                <c:pt idx="4312">
                  <c:v>#N/A</c:v>
                </c:pt>
                <c:pt idx="4313">
                  <c:v>#N/A</c:v>
                </c:pt>
                <c:pt idx="4314">
                  <c:v>#N/A</c:v>
                </c:pt>
                <c:pt idx="4315">
                  <c:v>#N/A</c:v>
                </c:pt>
                <c:pt idx="4316">
                  <c:v>#N/A</c:v>
                </c:pt>
                <c:pt idx="4317">
                  <c:v>#N/A</c:v>
                </c:pt>
                <c:pt idx="4318">
                  <c:v>#N/A</c:v>
                </c:pt>
                <c:pt idx="4319">
                  <c:v>#N/A</c:v>
                </c:pt>
                <c:pt idx="4320">
                  <c:v>#N/A</c:v>
                </c:pt>
                <c:pt idx="4321">
                  <c:v>#N/A</c:v>
                </c:pt>
                <c:pt idx="4322">
                  <c:v>#N/A</c:v>
                </c:pt>
                <c:pt idx="4323">
                  <c:v>#N/A</c:v>
                </c:pt>
                <c:pt idx="4324">
                  <c:v>#N/A</c:v>
                </c:pt>
                <c:pt idx="4325">
                  <c:v>#N/A</c:v>
                </c:pt>
                <c:pt idx="4326">
                  <c:v>#N/A</c:v>
                </c:pt>
                <c:pt idx="4327">
                  <c:v>#N/A</c:v>
                </c:pt>
                <c:pt idx="4328">
                  <c:v>#N/A</c:v>
                </c:pt>
                <c:pt idx="4329">
                  <c:v>#N/A</c:v>
                </c:pt>
                <c:pt idx="4330">
                  <c:v>#N/A</c:v>
                </c:pt>
                <c:pt idx="4331">
                  <c:v>#N/A</c:v>
                </c:pt>
                <c:pt idx="4332">
                  <c:v>#N/A</c:v>
                </c:pt>
                <c:pt idx="4333">
                  <c:v>#N/A</c:v>
                </c:pt>
                <c:pt idx="4334">
                  <c:v>#N/A</c:v>
                </c:pt>
                <c:pt idx="4335">
                  <c:v>#N/A</c:v>
                </c:pt>
                <c:pt idx="4336">
                  <c:v>#N/A</c:v>
                </c:pt>
                <c:pt idx="4337">
                  <c:v>#N/A</c:v>
                </c:pt>
                <c:pt idx="4338">
                  <c:v>#N/A</c:v>
                </c:pt>
                <c:pt idx="4339">
                  <c:v>#N/A</c:v>
                </c:pt>
                <c:pt idx="4340">
                  <c:v>#N/A</c:v>
                </c:pt>
                <c:pt idx="4341">
                  <c:v>#N/A</c:v>
                </c:pt>
                <c:pt idx="4342">
                  <c:v>#N/A</c:v>
                </c:pt>
                <c:pt idx="4343">
                  <c:v>#N/A</c:v>
                </c:pt>
                <c:pt idx="4344">
                  <c:v>#N/A</c:v>
                </c:pt>
                <c:pt idx="4345">
                  <c:v>#N/A</c:v>
                </c:pt>
                <c:pt idx="4346">
                  <c:v>#N/A</c:v>
                </c:pt>
                <c:pt idx="4347">
                  <c:v>#N/A</c:v>
                </c:pt>
                <c:pt idx="4348">
                  <c:v>#N/A</c:v>
                </c:pt>
                <c:pt idx="4349">
                  <c:v>#N/A</c:v>
                </c:pt>
                <c:pt idx="4350">
                  <c:v>#N/A</c:v>
                </c:pt>
                <c:pt idx="4351">
                  <c:v>#N/A</c:v>
                </c:pt>
                <c:pt idx="4352">
                  <c:v>#N/A</c:v>
                </c:pt>
                <c:pt idx="4353">
                  <c:v>#N/A</c:v>
                </c:pt>
                <c:pt idx="4354">
                  <c:v>#N/A</c:v>
                </c:pt>
                <c:pt idx="4355">
                  <c:v>#N/A</c:v>
                </c:pt>
                <c:pt idx="4356">
                  <c:v>#N/A</c:v>
                </c:pt>
                <c:pt idx="4357">
                  <c:v>#N/A</c:v>
                </c:pt>
                <c:pt idx="4358">
                  <c:v>#N/A</c:v>
                </c:pt>
                <c:pt idx="4359">
                  <c:v>#N/A</c:v>
                </c:pt>
                <c:pt idx="4360">
                  <c:v>#N/A</c:v>
                </c:pt>
                <c:pt idx="4361">
                  <c:v>#N/A</c:v>
                </c:pt>
                <c:pt idx="4362">
                  <c:v>#N/A</c:v>
                </c:pt>
                <c:pt idx="4363">
                  <c:v>#N/A</c:v>
                </c:pt>
                <c:pt idx="4364">
                  <c:v>#N/A</c:v>
                </c:pt>
                <c:pt idx="4365">
                  <c:v>#N/A</c:v>
                </c:pt>
                <c:pt idx="4366">
                  <c:v>#N/A</c:v>
                </c:pt>
                <c:pt idx="4367">
                  <c:v>#N/A</c:v>
                </c:pt>
                <c:pt idx="4368">
                  <c:v>#N/A</c:v>
                </c:pt>
                <c:pt idx="4369">
                  <c:v>#N/A</c:v>
                </c:pt>
                <c:pt idx="4370">
                  <c:v>#N/A</c:v>
                </c:pt>
                <c:pt idx="4371">
                  <c:v>#N/A</c:v>
                </c:pt>
                <c:pt idx="4372">
                  <c:v>#N/A</c:v>
                </c:pt>
                <c:pt idx="4373">
                  <c:v>#N/A</c:v>
                </c:pt>
                <c:pt idx="4374">
                  <c:v>#N/A</c:v>
                </c:pt>
                <c:pt idx="4375">
                  <c:v>#N/A</c:v>
                </c:pt>
                <c:pt idx="4376">
                  <c:v>#N/A</c:v>
                </c:pt>
                <c:pt idx="4377">
                  <c:v>#N/A</c:v>
                </c:pt>
                <c:pt idx="4378">
                  <c:v>#N/A</c:v>
                </c:pt>
                <c:pt idx="4379">
                  <c:v>#N/A</c:v>
                </c:pt>
                <c:pt idx="4380">
                  <c:v>#N/A</c:v>
                </c:pt>
                <c:pt idx="4381">
                  <c:v>#N/A</c:v>
                </c:pt>
                <c:pt idx="4382">
                  <c:v>#N/A</c:v>
                </c:pt>
                <c:pt idx="4383">
                  <c:v>#N/A</c:v>
                </c:pt>
                <c:pt idx="4384">
                  <c:v>#N/A</c:v>
                </c:pt>
                <c:pt idx="4385">
                  <c:v>#N/A</c:v>
                </c:pt>
                <c:pt idx="4386">
                  <c:v>#N/A</c:v>
                </c:pt>
                <c:pt idx="4387">
                  <c:v>#N/A</c:v>
                </c:pt>
                <c:pt idx="4388">
                  <c:v>#N/A</c:v>
                </c:pt>
                <c:pt idx="4389">
                  <c:v>#N/A</c:v>
                </c:pt>
                <c:pt idx="4390">
                  <c:v>#N/A</c:v>
                </c:pt>
                <c:pt idx="4391">
                  <c:v>#N/A</c:v>
                </c:pt>
                <c:pt idx="4392">
                  <c:v>#N/A</c:v>
                </c:pt>
                <c:pt idx="4393">
                  <c:v>#N/A</c:v>
                </c:pt>
                <c:pt idx="4394">
                  <c:v>#N/A</c:v>
                </c:pt>
                <c:pt idx="4395">
                  <c:v>#N/A</c:v>
                </c:pt>
                <c:pt idx="4396">
                  <c:v>#N/A</c:v>
                </c:pt>
                <c:pt idx="4397">
                  <c:v>#N/A</c:v>
                </c:pt>
                <c:pt idx="4398">
                  <c:v>#N/A</c:v>
                </c:pt>
                <c:pt idx="4399">
                  <c:v>#N/A</c:v>
                </c:pt>
                <c:pt idx="4400">
                  <c:v>#N/A</c:v>
                </c:pt>
                <c:pt idx="4401">
                  <c:v>#N/A</c:v>
                </c:pt>
                <c:pt idx="4402">
                  <c:v>#N/A</c:v>
                </c:pt>
                <c:pt idx="4403">
                  <c:v>#N/A</c:v>
                </c:pt>
                <c:pt idx="4404">
                  <c:v>#N/A</c:v>
                </c:pt>
                <c:pt idx="4405">
                  <c:v>#N/A</c:v>
                </c:pt>
                <c:pt idx="4406">
                  <c:v>#N/A</c:v>
                </c:pt>
                <c:pt idx="4407">
                  <c:v>#N/A</c:v>
                </c:pt>
                <c:pt idx="4408">
                  <c:v>#N/A</c:v>
                </c:pt>
                <c:pt idx="4409">
                  <c:v>#N/A</c:v>
                </c:pt>
                <c:pt idx="4410">
                  <c:v>#N/A</c:v>
                </c:pt>
                <c:pt idx="4411">
                  <c:v>#N/A</c:v>
                </c:pt>
                <c:pt idx="4412">
                  <c:v>#N/A</c:v>
                </c:pt>
                <c:pt idx="4413">
                  <c:v>#N/A</c:v>
                </c:pt>
                <c:pt idx="4414">
                  <c:v>#N/A</c:v>
                </c:pt>
                <c:pt idx="4415">
                  <c:v>#N/A</c:v>
                </c:pt>
                <c:pt idx="4416">
                  <c:v>#N/A</c:v>
                </c:pt>
                <c:pt idx="4417">
                  <c:v>#N/A</c:v>
                </c:pt>
                <c:pt idx="4418">
                  <c:v>#N/A</c:v>
                </c:pt>
                <c:pt idx="4419">
                  <c:v>#N/A</c:v>
                </c:pt>
                <c:pt idx="4420">
                  <c:v>#N/A</c:v>
                </c:pt>
                <c:pt idx="4421">
                  <c:v>#N/A</c:v>
                </c:pt>
                <c:pt idx="4422">
                  <c:v>#N/A</c:v>
                </c:pt>
                <c:pt idx="4423">
                  <c:v>#N/A</c:v>
                </c:pt>
                <c:pt idx="4424">
                  <c:v>#N/A</c:v>
                </c:pt>
                <c:pt idx="4425">
                  <c:v>#N/A</c:v>
                </c:pt>
                <c:pt idx="4426">
                  <c:v>#N/A</c:v>
                </c:pt>
                <c:pt idx="4427">
                  <c:v>#N/A</c:v>
                </c:pt>
                <c:pt idx="4428">
                  <c:v>#N/A</c:v>
                </c:pt>
                <c:pt idx="4429">
                  <c:v>#N/A</c:v>
                </c:pt>
                <c:pt idx="4430">
                  <c:v>#N/A</c:v>
                </c:pt>
                <c:pt idx="4431">
                  <c:v>#N/A</c:v>
                </c:pt>
                <c:pt idx="4432">
                  <c:v>#N/A</c:v>
                </c:pt>
                <c:pt idx="4433">
                  <c:v>#N/A</c:v>
                </c:pt>
                <c:pt idx="4434">
                  <c:v>#N/A</c:v>
                </c:pt>
                <c:pt idx="4435">
                  <c:v>#N/A</c:v>
                </c:pt>
                <c:pt idx="4436">
                  <c:v>#N/A</c:v>
                </c:pt>
                <c:pt idx="4437">
                  <c:v>#N/A</c:v>
                </c:pt>
                <c:pt idx="4438">
                  <c:v>#N/A</c:v>
                </c:pt>
                <c:pt idx="4439">
                  <c:v>#N/A</c:v>
                </c:pt>
                <c:pt idx="4440">
                  <c:v>#N/A</c:v>
                </c:pt>
                <c:pt idx="4441">
                  <c:v>#N/A</c:v>
                </c:pt>
                <c:pt idx="4442">
                  <c:v>#N/A</c:v>
                </c:pt>
                <c:pt idx="4443">
                  <c:v>#N/A</c:v>
                </c:pt>
                <c:pt idx="4444">
                  <c:v>#N/A</c:v>
                </c:pt>
                <c:pt idx="4445">
                  <c:v>#N/A</c:v>
                </c:pt>
                <c:pt idx="4446">
                  <c:v>#N/A</c:v>
                </c:pt>
                <c:pt idx="4447">
                  <c:v>#N/A</c:v>
                </c:pt>
                <c:pt idx="4448">
                  <c:v>#N/A</c:v>
                </c:pt>
                <c:pt idx="4449">
                  <c:v>#N/A</c:v>
                </c:pt>
                <c:pt idx="4450">
                  <c:v>#N/A</c:v>
                </c:pt>
                <c:pt idx="4451">
                  <c:v>#N/A</c:v>
                </c:pt>
                <c:pt idx="4452">
                  <c:v>#N/A</c:v>
                </c:pt>
                <c:pt idx="4453">
                  <c:v>#N/A</c:v>
                </c:pt>
                <c:pt idx="4454">
                  <c:v>#N/A</c:v>
                </c:pt>
                <c:pt idx="4455">
                  <c:v>#N/A</c:v>
                </c:pt>
                <c:pt idx="4456">
                  <c:v>#N/A</c:v>
                </c:pt>
                <c:pt idx="4457">
                  <c:v>#N/A</c:v>
                </c:pt>
                <c:pt idx="4458">
                  <c:v>#N/A</c:v>
                </c:pt>
                <c:pt idx="4459">
                  <c:v>#N/A</c:v>
                </c:pt>
                <c:pt idx="4460">
                  <c:v>#N/A</c:v>
                </c:pt>
                <c:pt idx="4461">
                  <c:v>#N/A</c:v>
                </c:pt>
                <c:pt idx="4462">
                  <c:v>#N/A</c:v>
                </c:pt>
                <c:pt idx="4463">
                  <c:v>#N/A</c:v>
                </c:pt>
                <c:pt idx="4464">
                  <c:v>#N/A</c:v>
                </c:pt>
                <c:pt idx="4465">
                  <c:v>#N/A</c:v>
                </c:pt>
                <c:pt idx="4466">
                  <c:v>#N/A</c:v>
                </c:pt>
                <c:pt idx="4467">
                  <c:v>#N/A</c:v>
                </c:pt>
                <c:pt idx="4468">
                  <c:v>#N/A</c:v>
                </c:pt>
                <c:pt idx="4469">
                  <c:v>#N/A</c:v>
                </c:pt>
                <c:pt idx="4470">
                  <c:v>#N/A</c:v>
                </c:pt>
                <c:pt idx="4471">
                  <c:v>#N/A</c:v>
                </c:pt>
                <c:pt idx="4472">
                  <c:v>#N/A</c:v>
                </c:pt>
                <c:pt idx="4473">
                  <c:v>#N/A</c:v>
                </c:pt>
                <c:pt idx="4474">
                  <c:v>#N/A</c:v>
                </c:pt>
                <c:pt idx="4475">
                  <c:v>#N/A</c:v>
                </c:pt>
                <c:pt idx="4476">
                  <c:v>#N/A</c:v>
                </c:pt>
                <c:pt idx="4477">
                  <c:v>#N/A</c:v>
                </c:pt>
                <c:pt idx="4478">
                  <c:v>#N/A</c:v>
                </c:pt>
                <c:pt idx="4479">
                  <c:v>#N/A</c:v>
                </c:pt>
                <c:pt idx="4480">
                  <c:v>#N/A</c:v>
                </c:pt>
                <c:pt idx="4481">
                  <c:v>#N/A</c:v>
                </c:pt>
                <c:pt idx="4482">
                  <c:v>#N/A</c:v>
                </c:pt>
                <c:pt idx="4483">
                  <c:v>#N/A</c:v>
                </c:pt>
                <c:pt idx="4484">
                  <c:v>#N/A</c:v>
                </c:pt>
                <c:pt idx="4485">
                  <c:v>#N/A</c:v>
                </c:pt>
                <c:pt idx="4486">
                  <c:v>#N/A</c:v>
                </c:pt>
                <c:pt idx="4487">
                  <c:v>#N/A</c:v>
                </c:pt>
                <c:pt idx="4488">
                  <c:v>#N/A</c:v>
                </c:pt>
                <c:pt idx="4489">
                  <c:v>#N/A</c:v>
                </c:pt>
                <c:pt idx="4490">
                  <c:v>#N/A</c:v>
                </c:pt>
                <c:pt idx="4491">
                  <c:v>#N/A</c:v>
                </c:pt>
                <c:pt idx="4492">
                  <c:v>#N/A</c:v>
                </c:pt>
                <c:pt idx="4493">
                  <c:v>#N/A</c:v>
                </c:pt>
                <c:pt idx="4494">
                  <c:v>#N/A</c:v>
                </c:pt>
                <c:pt idx="4495">
                  <c:v>#N/A</c:v>
                </c:pt>
                <c:pt idx="4496">
                  <c:v>#N/A</c:v>
                </c:pt>
                <c:pt idx="4497">
                  <c:v>#N/A</c:v>
                </c:pt>
                <c:pt idx="4498">
                  <c:v>#N/A</c:v>
                </c:pt>
                <c:pt idx="4499">
                  <c:v>#N/A</c:v>
                </c:pt>
                <c:pt idx="4500">
                  <c:v>#N/A</c:v>
                </c:pt>
                <c:pt idx="4501">
                  <c:v>#N/A</c:v>
                </c:pt>
                <c:pt idx="4502">
                  <c:v>#N/A</c:v>
                </c:pt>
                <c:pt idx="4503">
                  <c:v>#N/A</c:v>
                </c:pt>
                <c:pt idx="4504">
                  <c:v>#N/A</c:v>
                </c:pt>
                <c:pt idx="4505">
                  <c:v>#N/A</c:v>
                </c:pt>
                <c:pt idx="4506">
                  <c:v>#N/A</c:v>
                </c:pt>
                <c:pt idx="4507">
                  <c:v>#N/A</c:v>
                </c:pt>
                <c:pt idx="4508">
                  <c:v>#N/A</c:v>
                </c:pt>
                <c:pt idx="4509">
                  <c:v>#N/A</c:v>
                </c:pt>
                <c:pt idx="4510">
                  <c:v>#N/A</c:v>
                </c:pt>
                <c:pt idx="4511">
                  <c:v>#N/A</c:v>
                </c:pt>
                <c:pt idx="4512">
                  <c:v>#N/A</c:v>
                </c:pt>
                <c:pt idx="4513">
                  <c:v>#N/A</c:v>
                </c:pt>
                <c:pt idx="4514">
                  <c:v>#N/A</c:v>
                </c:pt>
                <c:pt idx="4515">
                  <c:v>#N/A</c:v>
                </c:pt>
                <c:pt idx="4516">
                  <c:v>#N/A</c:v>
                </c:pt>
                <c:pt idx="4517">
                  <c:v>#N/A</c:v>
                </c:pt>
                <c:pt idx="4518">
                  <c:v>#N/A</c:v>
                </c:pt>
                <c:pt idx="4519">
                  <c:v>#N/A</c:v>
                </c:pt>
                <c:pt idx="4520">
                  <c:v>#N/A</c:v>
                </c:pt>
                <c:pt idx="4521">
                  <c:v>#N/A</c:v>
                </c:pt>
                <c:pt idx="4522">
                  <c:v>#N/A</c:v>
                </c:pt>
                <c:pt idx="4523">
                  <c:v>#N/A</c:v>
                </c:pt>
                <c:pt idx="4524">
                  <c:v>#N/A</c:v>
                </c:pt>
                <c:pt idx="4525">
                  <c:v>#N/A</c:v>
                </c:pt>
                <c:pt idx="4526">
                  <c:v>#N/A</c:v>
                </c:pt>
                <c:pt idx="4527">
                  <c:v>#N/A</c:v>
                </c:pt>
                <c:pt idx="4528">
                  <c:v>#N/A</c:v>
                </c:pt>
                <c:pt idx="4529">
                  <c:v>#N/A</c:v>
                </c:pt>
                <c:pt idx="4530">
                  <c:v>#N/A</c:v>
                </c:pt>
                <c:pt idx="4531">
                  <c:v>#N/A</c:v>
                </c:pt>
                <c:pt idx="4532">
                  <c:v>#N/A</c:v>
                </c:pt>
                <c:pt idx="4533">
                  <c:v>#N/A</c:v>
                </c:pt>
                <c:pt idx="4534">
                  <c:v>#N/A</c:v>
                </c:pt>
                <c:pt idx="4535">
                  <c:v>#N/A</c:v>
                </c:pt>
                <c:pt idx="4536">
                  <c:v>#N/A</c:v>
                </c:pt>
                <c:pt idx="4537">
                  <c:v>#N/A</c:v>
                </c:pt>
                <c:pt idx="4538">
                  <c:v>#N/A</c:v>
                </c:pt>
                <c:pt idx="4539">
                  <c:v>#N/A</c:v>
                </c:pt>
                <c:pt idx="4540">
                  <c:v>#N/A</c:v>
                </c:pt>
                <c:pt idx="4541">
                  <c:v>#N/A</c:v>
                </c:pt>
                <c:pt idx="4542">
                  <c:v>#N/A</c:v>
                </c:pt>
                <c:pt idx="4543">
                  <c:v>#N/A</c:v>
                </c:pt>
                <c:pt idx="4544">
                  <c:v>#N/A</c:v>
                </c:pt>
                <c:pt idx="4545">
                  <c:v>#N/A</c:v>
                </c:pt>
                <c:pt idx="4546">
                  <c:v>#N/A</c:v>
                </c:pt>
                <c:pt idx="4547">
                  <c:v>#N/A</c:v>
                </c:pt>
                <c:pt idx="4548">
                  <c:v>#N/A</c:v>
                </c:pt>
                <c:pt idx="4549">
                  <c:v>#N/A</c:v>
                </c:pt>
                <c:pt idx="4550">
                  <c:v>#N/A</c:v>
                </c:pt>
                <c:pt idx="4551">
                  <c:v>#N/A</c:v>
                </c:pt>
                <c:pt idx="4552">
                  <c:v>#N/A</c:v>
                </c:pt>
                <c:pt idx="4553">
                  <c:v>#N/A</c:v>
                </c:pt>
                <c:pt idx="4554">
                  <c:v>#N/A</c:v>
                </c:pt>
                <c:pt idx="4555">
                  <c:v>#N/A</c:v>
                </c:pt>
                <c:pt idx="4556">
                  <c:v>#N/A</c:v>
                </c:pt>
                <c:pt idx="4557">
                  <c:v>#N/A</c:v>
                </c:pt>
                <c:pt idx="4558">
                  <c:v>#N/A</c:v>
                </c:pt>
                <c:pt idx="4559">
                  <c:v>#N/A</c:v>
                </c:pt>
                <c:pt idx="4560">
                  <c:v>#N/A</c:v>
                </c:pt>
                <c:pt idx="4561">
                  <c:v>#N/A</c:v>
                </c:pt>
                <c:pt idx="4562">
                  <c:v>#N/A</c:v>
                </c:pt>
                <c:pt idx="4563">
                  <c:v>#N/A</c:v>
                </c:pt>
                <c:pt idx="4564">
                  <c:v>#N/A</c:v>
                </c:pt>
                <c:pt idx="4565">
                  <c:v>#N/A</c:v>
                </c:pt>
                <c:pt idx="4566">
                  <c:v>#N/A</c:v>
                </c:pt>
                <c:pt idx="4567">
                  <c:v>#N/A</c:v>
                </c:pt>
                <c:pt idx="4568">
                  <c:v>#N/A</c:v>
                </c:pt>
                <c:pt idx="4569">
                  <c:v>#N/A</c:v>
                </c:pt>
                <c:pt idx="4570">
                  <c:v>#N/A</c:v>
                </c:pt>
                <c:pt idx="4571">
                  <c:v>#N/A</c:v>
                </c:pt>
                <c:pt idx="4572">
                  <c:v>#N/A</c:v>
                </c:pt>
                <c:pt idx="4573">
                  <c:v>#N/A</c:v>
                </c:pt>
                <c:pt idx="4574">
                  <c:v>#N/A</c:v>
                </c:pt>
                <c:pt idx="4575">
                  <c:v>#N/A</c:v>
                </c:pt>
                <c:pt idx="4576">
                  <c:v>#N/A</c:v>
                </c:pt>
                <c:pt idx="4577">
                  <c:v>#N/A</c:v>
                </c:pt>
                <c:pt idx="4578">
                  <c:v>#N/A</c:v>
                </c:pt>
                <c:pt idx="4579">
                  <c:v>#N/A</c:v>
                </c:pt>
                <c:pt idx="4580">
                  <c:v>#N/A</c:v>
                </c:pt>
                <c:pt idx="4581">
                  <c:v>#N/A</c:v>
                </c:pt>
                <c:pt idx="4582">
                  <c:v>#N/A</c:v>
                </c:pt>
                <c:pt idx="4583">
                  <c:v>#N/A</c:v>
                </c:pt>
                <c:pt idx="4584">
                  <c:v>#N/A</c:v>
                </c:pt>
                <c:pt idx="4585">
                  <c:v>#N/A</c:v>
                </c:pt>
                <c:pt idx="4586">
                  <c:v>#N/A</c:v>
                </c:pt>
                <c:pt idx="4587">
                  <c:v>#N/A</c:v>
                </c:pt>
                <c:pt idx="4588">
                  <c:v>#N/A</c:v>
                </c:pt>
                <c:pt idx="4589">
                  <c:v>#N/A</c:v>
                </c:pt>
                <c:pt idx="4590">
                  <c:v>#N/A</c:v>
                </c:pt>
                <c:pt idx="4591">
                  <c:v>#N/A</c:v>
                </c:pt>
                <c:pt idx="4592">
                  <c:v>#N/A</c:v>
                </c:pt>
                <c:pt idx="4593">
                  <c:v>#N/A</c:v>
                </c:pt>
                <c:pt idx="4594">
                  <c:v>#N/A</c:v>
                </c:pt>
                <c:pt idx="4595">
                  <c:v>#N/A</c:v>
                </c:pt>
                <c:pt idx="4596">
                  <c:v>#N/A</c:v>
                </c:pt>
                <c:pt idx="4597">
                  <c:v>#N/A</c:v>
                </c:pt>
                <c:pt idx="4598">
                  <c:v>#N/A</c:v>
                </c:pt>
                <c:pt idx="4599">
                  <c:v>#N/A</c:v>
                </c:pt>
                <c:pt idx="4600">
                  <c:v>#N/A</c:v>
                </c:pt>
                <c:pt idx="4601">
                  <c:v>#N/A</c:v>
                </c:pt>
                <c:pt idx="4602">
                  <c:v>#N/A</c:v>
                </c:pt>
                <c:pt idx="4603">
                  <c:v>#N/A</c:v>
                </c:pt>
                <c:pt idx="4604">
                  <c:v>#N/A</c:v>
                </c:pt>
                <c:pt idx="4605">
                  <c:v>#N/A</c:v>
                </c:pt>
                <c:pt idx="4606">
                  <c:v>#N/A</c:v>
                </c:pt>
                <c:pt idx="4607">
                  <c:v>#N/A</c:v>
                </c:pt>
                <c:pt idx="4608">
                  <c:v>#N/A</c:v>
                </c:pt>
                <c:pt idx="4609">
                  <c:v>#N/A</c:v>
                </c:pt>
                <c:pt idx="4610">
                  <c:v>#N/A</c:v>
                </c:pt>
                <c:pt idx="4611">
                  <c:v>#N/A</c:v>
                </c:pt>
                <c:pt idx="4612">
                  <c:v>#N/A</c:v>
                </c:pt>
                <c:pt idx="4613">
                  <c:v>#N/A</c:v>
                </c:pt>
                <c:pt idx="4614">
                  <c:v>#N/A</c:v>
                </c:pt>
                <c:pt idx="4615">
                  <c:v>#N/A</c:v>
                </c:pt>
                <c:pt idx="4616">
                  <c:v>#N/A</c:v>
                </c:pt>
                <c:pt idx="4617">
                  <c:v>#N/A</c:v>
                </c:pt>
                <c:pt idx="4618">
                  <c:v>#N/A</c:v>
                </c:pt>
                <c:pt idx="4619">
                  <c:v>#N/A</c:v>
                </c:pt>
                <c:pt idx="4620">
                  <c:v>#N/A</c:v>
                </c:pt>
                <c:pt idx="4621">
                  <c:v>#N/A</c:v>
                </c:pt>
                <c:pt idx="4622">
                  <c:v>#N/A</c:v>
                </c:pt>
                <c:pt idx="4623">
                  <c:v>#N/A</c:v>
                </c:pt>
                <c:pt idx="4624">
                  <c:v>#N/A</c:v>
                </c:pt>
                <c:pt idx="4625">
                  <c:v>#N/A</c:v>
                </c:pt>
                <c:pt idx="4626">
                  <c:v>#N/A</c:v>
                </c:pt>
                <c:pt idx="4627">
                  <c:v>#N/A</c:v>
                </c:pt>
                <c:pt idx="4628">
                  <c:v>#N/A</c:v>
                </c:pt>
                <c:pt idx="4629">
                  <c:v>#N/A</c:v>
                </c:pt>
                <c:pt idx="4630">
                  <c:v>#N/A</c:v>
                </c:pt>
                <c:pt idx="4631">
                  <c:v>#N/A</c:v>
                </c:pt>
                <c:pt idx="4632">
                  <c:v>#N/A</c:v>
                </c:pt>
                <c:pt idx="4633">
                  <c:v>#N/A</c:v>
                </c:pt>
                <c:pt idx="4634">
                  <c:v>#N/A</c:v>
                </c:pt>
                <c:pt idx="4635">
                  <c:v>#N/A</c:v>
                </c:pt>
                <c:pt idx="4636">
                  <c:v>#N/A</c:v>
                </c:pt>
                <c:pt idx="4637">
                  <c:v>#N/A</c:v>
                </c:pt>
                <c:pt idx="4638">
                  <c:v>#N/A</c:v>
                </c:pt>
                <c:pt idx="4639">
                  <c:v>#N/A</c:v>
                </c:pt>
                <c:pt idx="4640">
                  <c:v>#N/A</c:v>
                </c:pt>
                <c:pt idx="4641">
                  <c:v>#N/A</c:v>
                </c:pt>
                <c:pt idx="4642">
                  <c:v>#N/A</c:v>
                </c:pt>
                <c:pt idx="4643">
                  <c:v>#N/A</c:v>
                </c:pt>
                <c:pt idx="4644">
                  <c:v>#N/A</c:v>
                </c:pt>
                <c:pt idx="4645">
                  <c:v>#N/A</c:v>
                </c:pt>
                <c:pt idx="4646">
                  <c:v>#N/A</c:v>
                </c:pt>
                <c:pt idx="4647">
                  <c:v>#N/A</c:v>
                </c:pt>
                <c:pt idx="4648">
                  <c:v>#N/A</c:v>
                </c:pt>
                <c:pt idx="4649">
                  <c:v>#N/A</c:v>
                </c:pt>
                <c:pt idx="4650">
                  <c:v>#N/A</c:v>
                </c:pt>
                <c:pt idx="4651">
                  <c:v>#N/A</c:v>
                </c:pt>
                <c:pt idx="4652">
                  <c:v>#N/A</c:v>
                </c:pt>
                <c:pt idx="4653">
                  <c:v>#N/A</c:v>
                </c:pt>
                <c:pt idx="4654">
                  <c:v>#N/A</c:v>
                </c:pt>
                <c:pt idx="4655">
                  <c:v>#N/A</c:v>
                </c:pt>
                <c:pt idx="4656">
                  <c:v>#N/A</c:v>
                </c:pt>
                <c:pt idx="4657">
                  <c:v>#N/A</c:v>
                </c:pt>
                <c:pt idx="4658">
                  <c:v>#N/A</c:v>
                </c:pt>
                <c:pt idx="4659">
                  <c:v>#N/A</c:v>
                </c:pt>
                <c:pt idx="4660">
                  <c:v>#N/A</c:v>
                </c:pt>
                <c:pt idx="4661">
                  <c:v>#N/A</c:v>
                </c:pt>
                <c:pt idx="4662">
                  <c:v>#N/A</c:v>
                </c:pt>
                <c:pt idx="4663">
                  <c:v>#N/A</c:v>
                </c:pt>
                <c:pt idx="4664">
                  <c:v>#N/A</c:v>
                </c:pt>
                <c:pt idx="4665">
                  <c:v>#N/A</c:v>
                </c:pt>
                <c:pt idx="4666">
                  <c:v>#N/A</c:v>
                </c:pt>
                <c:pt idx="4667">
                  <c:v>#N/A</c:v>
                </c:pt>
                <c:pt idx="4668">
                  <c:v>#N/A</c:v>
                </c:pt>
                <c:pt idx="4669">
                  <c:v>#N/A</c:v>
                </c:pt>
                <c:pt idx="4670">
                  <c:v>#N/A</c:v>
                </c:pt>
                <c:pt idx="4671">
                  <c:v>#N/A</c:v>
                </c:pt>
                <c:pt idx="4672">
                  <c:v>#N/A</c:v>
                </c:pt>
                <c:pt idx="4673">
                  <c:v>#N/A</c:v>
                </c:pt>
                <c:pt idx="4674">
                  <c:v>#N/A</c:v>
                </c:pt>
                <c:pt idx="4675">
                  <c:v>#N/A</c:v>
                </c:pt>
                <c:pt idx="4676">
                  <c:v>#N/A</c:v>
                </c:pt>
                <c:pt idx="4677">
                  <c:v>#N/A</c:v>
                </c:pt>
                <c:pt idx="4678">
                  <c:v>#N/A</c:v>
                </c:pt>
                <c:pt idx="4679">
                  <c:v>#N/A</c:v>
                </c:pt>
                <c:pt idx="4680">
                  <c:v>#N/A</c:v>
                </c:pt>
                <c:pt idx="4681">
                  <c:v>#N/A</c:v>
                </c:pt>
                <c:pt idx="4682">
                  <c:v>#N/A</c:v>
                </c:pt>
                <c:pt idx="4683">
                  <c:v>#N/A</c:v>
                </c:pt>
                <c:pt idx="4684">
                  <c:v>#N/A</c:v>
                </c:pt>
                <c:pt idx="4685">
                  <c:v>#N/A</c:v>
                </c:pt>
                <c:pt idx="4686">
                  <c:v>#N/A</c:v>
                </c:pt>
                <c:pt idx="4687">
                  <c:v>#N/A</c:v>
                </c:pt>
                <c:pt idx="4688">
                  <c:v>#N/A</c:v>
                </c:pt>
                <c:pt idx="4689">
                  <c:v>#N/A</c:v>
                </c:pt>
                <c:pt idx="4690">
                  <c:v>#N/A</c:v>
                </c:pt>
                <c:pt idx="4691">
                  <c:v>#N/A</c:v>
                </c:pt>
                <c:pt idx="4692">
                  <c:v>#N/A</c:v>
                </c:pt>
                <c:pt idx="4693">
                  <c:v>#N/A</c:v>
                </c:pt>
                <c:pt idx="4694">
                  <c:v>#N/A</c:v>
                </c:pt>
                <c:pt idx="4695">
                  <c:v>#N/A</c:v>
                </c:pt>
                <c:pt idx="4696">
                  <c:v>#N/A</c:v>
                </c:pt>
                <c:pt idx="4697">
                  <c:v>#N/A</c:v>
                </c:pt>
                <c:pt idx="4698">
                  <c:v>#N/A</c:v>
                </c:pt>
                <c:pt idx="4699">
                  <c:v>#N/A</c:v>
                </c:pt>
                <c:pt idx="4700">
                  <c:v>#N/A</c:v>
                </c:pt>
                <c:pt idx="4701">
                  <c:v>#N/A</c:v>
                </c:pt>
                <c:pt idx="4702">
                  <c:v>#N/A</c:v>
                </c:pt>
                <c:pt idx="4703">
                  <c:v>#N/A</c:v>
                </c:pt>
                <c:pt idx="4704">
                  <c:v>#N/A</c:v>
                </c:pt>
                <c:pt idx="4705">
                  <c:v>#N/A</c:v>
                </c:pt>
                <c:pt idx="4706">
                  <c:v>#N/A</c:v>
                </c:pt>
                <c:pt idx="4707">
                  <c:v>#N/A</c:v>
                </c:pt>
                <c:pt idx="4708">
                  <c:v>#N/A</c:v>
                </c:pt>
                <c:pt idx="4709">
                  <c:v>#N/A</c:v>
                </c:pt>
                <c:pt idx="4710">
                  <c:v>#N/A</c:v>
                </c:pt>
                <c:pt idx="4711">
                  <c:v>#N/A</c:v>
                </c:pt>
                <c:pt idx="4712">
                  <c:v>#N/A</c:v>
                </c:pt>
                <c:pt idx="4713">
                  <c:v>#N/A</c:v>
                </c:pt>
                <c:pt idx="4714">
                  <c:v>#N/A</c:v>
                </c:pt>
                <c:pt idx="4715">
                  <c:v>#N/A</c:v>
                </c:pt>
                <c:pt idx="4716">
                  <c:v>#N/A</c:v>
                </c:pt>
                <c:pt idx="4717">
                  <c:v>#N/A</c:v>
                </c:pt>
                <c:pt idx="4718">
                  <c:v>#N/A</c:v>
                </c:pt>
                <c:pt idx="4719">
                  <c:v>#N/A</c:v>
                </c:pt>
                <c:pt idx="4720">
                  <c:v>#N/A</c:v>
                </c:pt>
                <c:pt idx="4721">
                  <c:v>#N/A</c:v>
                </c:pt>
                <c:pt idx="4722">
                  <c:v>#N/A</c:v>
                </c:pt>
                <c:pt idx="4723">
                  <c:v>#N/A</c:v>
                </c:pt>
                <c:pt idx="4724">
                  <c:v>#N/A</c:v>
                </c:pt>
                <c:pt idx="4725">
                  <c:v>#N/A</c:v>
                </c:pt>
                <c:pt idx="4726">
                  <c:v>#N/A</c:v>
                </c:pt>
                <c:pt idx="4727">
                  <c:v>#N/A</c:v>
                </c:pt>
                <c:pt idx="4728">
                  <c:v>#N/A</c:v>
                </c:pt>
                <c:pt idx="4729">
                  <c:v>#N/A</c:v>
                </c:pt>
                <c:pt idx="4730">
                  <c:v>#N/A</c:v>
                </c:pt>
                <c:pt idx="4731">
                  <c:v>#N/A</c:v>
                </c:pt>
                <c:pt idx="4732">
                  <c:v>#N/A</c:v>
                </c:pt>
                <c:pt idx="4733">
                  <c:v>#N/A</c:v>
                </c:pt>
                <c:pt idx="4734">
                  <c:v>#N/A</c:v>
                </c:pt>
                <c:pt idx="4735">
                  <c:v>#N/A</c:v>
                </c:pt>
                <c:pt idx="4736">
                  <c:v>#N/A</c:v>
                </c:pt>
                <c:pt idx="4737">
                  <c:v>#N/A</c:v>
                </c:pt>
                <c:pt idx="4738">
                  <c:v>#N/A</c:v>
                </c:pt>
                <c:pt idx="4739">
                  <c:v>#N/A</c:v>
                </c:pt>
                <c:pt idx="4740">
                  <c:v>#N/A</c:v>
                </c:pt>
                <c:pt idx="4741">
                  <c:v>#N/A</c:v>
                </c:pt>
                <c:pt idx="4742">
                  <c:v>#N/A</c:v>
                </c:pt>
                <c:pt idx="4743">
                  <c:v>#N/A</c:v>
                </c:pt>
                <c:pt idx="4744">
                  <c:v>#N/A</c:v>
                </c:pt>
                <c:pt idx="4745">
                  <c:v>#N/A</c:v>
                </c:pt>
                <c:pt idx="4746">
                  <c:v>#N/A</c:v>
                </c:pt>
                <c:pt idx="4747">
                  <c:v>#N/A</c:v>
                </c:pt>
                <c:pt idx="4748">
                  <c:v>#N/A</c:v>
                </c:pt>
                <c:pt idx="4749">
                  <c:v>#N/A</c:v>
                </c:pt>
                <c:pt idx="4750">
                  <c:v>#N/A</c:v>
                </c:pt>
                <c:pt idx="4751">
                  <c:v>#N/A</c:v>
                </c:pt>
                <c:pt idx="4752">
                  <c:v>#N/A</c:v>
                </c:pt>
                <c:pt idx="4753">
                  <c:v>#N/A</c:v>
                </c:pt>
                <c:pt idx="4754">
                  <c:v>#N/A</c:v>
                </c:pt>
                <c:pt idx="4755">
                  <c:v>#N/A</c:v>
                </c:pt>
                <c:pt idx="4756">
                  <c:v>#N/A</c:v>
                </c:pt>
                <c:pt idx="4757">
                  <c:v>#N/A</c:v>
                </c:pt>
                <c:pt idx="4758">
                  <c:v>#N/A</c:v>
                </c:pt>
                <c:pt idx="4759">
                  <c:v>#N/A</c:v>
                </c:pt>
                <c:pt idx="4760">
                  <c:v>#N/A</c:v>
                </c:pt>
                <c:pt idx="4761">
                  <c:v>#N/A</c:v>
                </c:pt>
                <c:pt idx="4762">
                  <c:v>#N/A</c:v>
                </c:pt>
                <c:pt idx="4763">
                  <c:v>#N/A</c:v>
                </c:pt>
                <c:pt idx="4764">
                  <c:v>#N/A</c:v>
                </c:pt>
                <c:pt idx="4765">
                  <c:v>#N/A</c:v>
                </c:pt>
                <c:pt idx="4766">
                  <c:v>#N/A</c:v>
                </c:pt>
                <c:pt idx="4767">
                  <c:v>#N/A</c:v>
                </c:pt>
                <c:pt idx="4768">
                  <c:v>#N/A</c:v>
                </c:pt>
                <c:pt idx="4769">
                  <c:v>#N/A</c:v>
                </c:pt>
                <c:pt idx="4770">
                  <c:v>#N/A</c:v>
                </c:pt>
                <c:pt idx="4771">
                  <c:v>#N/A</c:v>
                </c:pt>
                <c:pt idx="4772">
                  <c:v>#N/A</c:v>
                </c:pt>
                <c:pt idx="4773">
                  <c:v>#N/A</c:v>
                </c:pt>
                <c:pt idx="4774">
                  <c:v>#N/A</c:v>
                </c:pt>
                <c:pt idx="4775">
                  <c:v>#N/A</c:v>
                </c:pt>
                <c:pt idx="4776">
                  <c:v>#N/A</c:v>
                </c:pt>
                <c:pt idx="4777">
                  <c:v>#N/A</c:v>
                </c:pt>
                <c:pt idx="4778">
                  <c:v>#N/A</c:v>
                </c:pt>
                <c:pt idx="4779">
                  <c:v>#N/A</c:v>
                </c:pt>
                <c:pt idx="4780">
                  <c:v>#N/A</c:v>
                </c:pt>
                <c:pt idx="4781">
                  <c:v>#N/A</c:v>
                </c:pt>
                <c:pt idx="4782">
                  <c:v>#N/A</c:v>
                </c:pt>
                <c:pt idx="4783">
                  <c:v>#N/A</c:v>
                </c:pt>
                <c:pt idx="4784">
                  <c:v>#N/A</c:v>
                </c:pt>
                <c:pt idx="4785">
                  <c:v>#N/A</c:v>
                </c:pt>
                <c:pt idx="4786">
                  <c:v>#N/A</c:v>
                </c:pt>
                <c:pt idx="4787">
                  <c:v>#N/A</c:v>
                </c:pt>
                <c:pt idx="4788">
                  <c:v>#N/A</c:v>
                </c:pt>
                <c:pt idx="4789">
                  <c:v>#N/A</c:v>
                </c:pt>
                <c:pt idx="4790">
                  <c:v>#N/A</c:v>
                </c:pt>
                <c:pt idx="4791">
                  <c:v>#N/A</c:v>
                </c:pt>
                <c:pt idx="4792">
                  <c:v>#N/A</c:v>
                </c:pt>
                <c:pt idx="4793">
                  <c:v>#N/A</c:v>
                </c:pt>
                <c:pt idx="4794">
                  <c:v>#N/A</c:v>
                </c:pt>
                <c:pt idx="4795">
                  <c:v>#N/A</c:v>
                </c:pt>
                <c:pt idx="4796">
                  <c:v>#N/A</c:v>
                </c:pt>
                <c:pt idx="4797">
                  <c:v>#N/A</c:v>
                </c:pt>
                <c:pt idx="4798">
                  <c:v>#N/A</c:v>
                </c:pt>
                <c:pt idx="4799">
                  <c:v>#N/A</c:v>
                </c:pt>
                <c:pt idx="4800">
                  <c:v>#N/A</c:v>
                </c:pt>
                <c:pt idx="4801">
                  <c:v>#N/A</c:v>
                </c:pt>
                <c:pt idx="4802">
                  <c:v>#N/A</c:v>
                </c:pt>
                <c:pt idx="4803">
                  <c:v>#N/A</c:v>
                </c:pt>
                <c:pt idx="4804">
                  <c:v>#N/A</c:v>
                </c:pt>
                <c:pt idx="4805">
                  <c:v>#N/A</c:v>
                </c:pt>
                <c:pt idx="4806">
                  <c:v>#N/A</c:v>
                </c:pt>
                <c:pt idx="4807">
                  <c:v>#N/A</c:v>
                </c:pt>
                <c:pt idx="4808">
                  <c:v>#N/A</c:v>
                </c:pt>
                <c:pt idx="4809">
                  <c:v>#N/A</c:v>
                </c:pt>
                <c:pt idx="4810">
                  <c:v>#N/A</c:v>
                </c:pt>
                <c:pt idx="4811">
                  <c:v>#N/A</c:v>
                </c:pt>
                <c:pt idx="4812">
                  <c:v>#N/A</c:v>
                </c:pt>
                <c:pt idx="4813">
                  <c:v>#N/A</c:v>
                </c:pt>
                <c:pt idx="4814">
                  <c:v>#N/A</c:v>
                </c:pt>
                <c:pt idx="4815">
                  <c:v>#N/A</c:v>
                </c:pt>
                <c:pt idx="4816">
                  <c:v>#N/A</c:v>
                </c:pt>
                <c:pt idx="4817">
                  <c:v>#N/A</c:v>
                </c:pt>
                <c:pt idx="4818">
                  <c:v>#N/A</c:v>
                </c:pt>
                <c:pt idx="4819">
                  <c:v>#N/A</c:v>
                </c:pt>
                <c:pt idx="4820">
                  <c:v>#N/A</c:v>
                </c:pt>
                <c:pt idx="4821">
                  <c:v>#N/A</c:v>
                </c:pt>
                <c:pt idx="4822">
                  <c:v>#N/A</c:v>
                </c:pt>
                <c:pt idx="4823">
                  <c:v>#N/A</c:v>
                </c:pt>
                <c:pt idx="4824">
                  <c:v>#N/A</c:v>
                </c:pt>
                <c:pt idx="4825">
                  <c:v>#N/A</c:v>
                </c:pt>
                <c:pt idx="4826">
                  <c:v>#N/A</c:v>
                </c:pt>
                <c:pt idx="4827">
                  <c:v>#N/A</c:v>
                </c:pt>
                <c:pt idx="4828">
                  <c:v>#N/A</c:v>
                </c:pt>
                <c:pt idx="4829">
                  <c:v>#N/A</c:v>
                </c:pt>
                <c:pt idx="4830">
                  <c:v>#N/A</c:v>
                </c:pt>
                <c:pt idx="4831">
                  <c:v>#N/A</c:v>
                </c:pt>
                <c:pt idx="4832">
                  <c:v>#N/A</c:v>
                </c:pt>
                <c:pt idx="4833">
                  <c:v>#N/A</c:v>
                </c:pt>
                <c:pt idx="4834">
                  <c:v>#N/A</c:v>
                </c:pt>
                <c:pt idx="4835">
                  <c:v>#N/A</c:v>
                </c:pt>
                <c:pt idx="4836">
                  <c:v>#N/A</c:v>
                </c:pt>
                <c:pt idx="4837">
                  <c:v>#N/A</c:v>
                </c:pt>
                <c:pt idx="4838">
                  <c:v>#N/A</c:v>
                </c:pt>
                <c:pt idx="4839">
                  <c:v>#N/A</c:v>
                </c:pt>
                <c:pt idx="4840">
                  <c:v>#N/A</c:v>
                </c:pt>
                <c:pt idx="4841">
                  <c:v>#N/A</c:v>
                </c:pt>
                <c:pt idx="4842">
                  <c:v>#N/A</c:v>
                </c:pt>
                <c:pt idx="4843">
                  <c:v>#N/A</c:v>
                </c:pt>
                <c:pt idx="4844">
                  <c:v>#N/A</c:v>
                </c:pt>
                <c:pt idx="4845">
                  <c:v>#N/A</c:v>
                </c:pt>
                <c:pt idx="4846">
                  <c:v>#N/A</c:v>
                </c:pt>
                <c:pt idx="4847">
                  <c:v>#N/A</c:v>
                </c:pt>
                <c:pt idx="4848">
                  <c:v>#N/A</c:v>
                </c:pt>
                <c:pt idx="4849">
                  <c:v>#N/A</c:v>
                </c:pt>
                <c:pt idx="4850">
                  <c:v>#N/A</c:v>
                </c:pt>
                <c:pt idx="4851">
                  <c:v>#N/A</c:v>
                </c:pt>
                <c:pt idx="4852">
                  <c:v>#N/A</c:v>
                </c:pt>
                <c:pt idx="4853">
                  <c:v>#N/A</c:v>
                </c:pt>
                <c:pt idx="4854">
                  <c:v>#N/A</c:v>
                </c:pt>
                <c:pt idx="4855">
                  <c:v>#N/A</c:v>
                </c:pt>
                <c:pt idx="4856">
                  <c:v>#N/A</c:v>
                </c:pt>
                <c:pt idx="4857">
                  <c:v>#N/A</c:v>
                </c:pt>
                <c:pt idx="4858">
                  <c:v>#N/A</c:v>
                </c:pt>
                <c:pt idx="4859">
                  <c:v>#N/A</c:v>
                </c:pt>
                <c:pt idx="4860">
                  <c:v>#N/A</c:v>
                </c:pt>
                <c:pt idx="4861">
                  <c:v>#N/A</c:v>
                </c:pt>
                <c:pt idx="4862">
                  <c:v>#N/A</c:v>
                </c:pt>
                <c:pt idx="4863">
                  <c:v>#N/A</c:v>
                </c:pt>
                <c:pt idx="4864">
                  <c:v>#N/A</c:v>
                </c:pt>
                <c:pt idx="4865">
                  <c:v>#N/A</c:v>
                </c:pt>
                <c:pt idx="4866">
                  <c:v>#N/A</c:v>
                </c:pt>
                <c:pt idx="4867">
                  <c:v>#N/A</c:v>
                </c:pt>
                <c:pt idx="4868">
                  <c:v>#N/A</c:v>
                </c:pt>
                <c:pt idx="4869">
                  <c:v>#N/A</c:v>
                </c:pt>
                <c:pt idx="4870">
                  <c:v>#N/A</c:v>
                </c:pt>
                <c:pt idx="4871">
                  <c:v>#N/A</c:v>
                </c:pt>
                <c:pt idx="4872">
                  <c:v>#N/A</c:v>
                </c:pt>
                <c:pt idx="4873">
                  <c:v>#N/A</c:v>
                </c:pt>
                <c:pt idx="4874">
                  <c:v>#N/A</c:v>
                </c:pt>
                <c:pt idx="4875">
                  <c:v>#N/A</c:v>
                </c:pt>
                <c:pt idx="4876">
                  <c:v>#N/A</c:v>
                </c:pt>
                <c:pt idx="4877">
                  <c:v>#N/A</c:v>
                </c:pt>
                <c:pt idx="4878">
                  <c:v>#N/A</c:v>
                </c:pt>
                <c:pt idx="4879">
                  <c:v>#N/A</c:v>
                </c:pt>
                <c:pt idx="4880">
                  <c:v>#N/A</c:v>
                </c:pt>
                <c:pt idx="4881">
                  <c:v>#N/A</c:v>
                </c:pt>
                <c:pt idx="4882">
                  <c:v>#N/A</c:v>
                </c:pt>
                <c:pt idx="4883">
                  <c:v>#N/A</c:v>
                </c:pt>
                <c:pt idx="4884">
                  <c:v>#N/A</c:v>
                </c:pt>
                <c:pt idx="4885">
                  <c:v>#N/A</c:v>
                </c:pt>
                <c:pt idx="4886">
                  <c:v>#N/A</c:v>
                </c:pt>
                <c:pt idx="4887">
                  <c:v>#N/A</c:v>
                </c:pt>
                <c:pt idx="4888">
                  <c:v>#N/A</c:v>
                </c:pt>
                <c:pt idx="4889">
                  <c:v>#N/A</c:v>
                </c:pt>
                <c:pt idx="4890">
                  <c:v>#N/A</c:v>
                </c:pt>
                <c:pt idx="4891">
                  <c:v>#N/A</c:v>
                </c:pt>
                <c:pt idx="4892">
                  <c:v>#N/A</c:v>
                </c:pt>
                <c:pt idx="4893">
                  <c:v>#N/A</c:v>
                </c:pt>
                <c:pt idx="4894">
                  <c:v>#N/A</c:v>
                </c:pt>
                <c:pt idx="4895">
                  <c:v>#N/A</c:v>
                </c:pt>
                <c:pt idx="4896">
                  <c:v>#N/A</c:v>
                </c:pt>
                <c:pt idx="4897">
                  <c:v>#N/A</c:v>
                </c:pt>
                <c:pt idx="4898">
                  <c:v>#N/A</c:v>
                </c:pt>
                <c:pt idx="4899">
                  <c:v>#N/A</c:v>
                </c:pt>
                <c:pt idx="4900">
                  <c:v>#N/A</c:v>
                </c:pt>
                <c:pt idx="4901">
                  <c:v>#N/A</c:v>
                </c:pt>
                <c:pt idx="4902">
                  <c:v>#N/A</c:v>
                </c:pt>
                <c:pt idx="4903">
                  <c:v>#N/A</c:v>
                </c:pt>
                <c:pt idx="4904">
                  <c:v>#N/A</c:v>
                </c:pt>
                <c:pt idx="4905">
                  <c:v>#N/A</c:v>
                </c:pt>
                <c:pt idx="4906">
                  <c:v>#N/A</c:v>
                </c:pt>
                <c:pt idx="4907">
                  <c:v>#N/A</c:v>
                </c:pt>
                <c:pt idx="4908">
                  <c:v>#N/A</c:v>
                </c:pt>
                <c:pt idx="4909">
                  <c:v>#N/A</c:v>
                </c:pt>
                <c:pt idx="4910">
                  <c:v>#N/A</c:v>
                </c:pt>
                <c:pt idx="4911">
                  <c:v>#N/A</c:v>
                </c:pt>
                <c:pt idx="4912">
                  <c:v>#N/A</c:v>
                </c:pt>
                <c:pt idx="4913">
                  <c:v>#N/A</c:v>
                </c:pt>
                <c:pt idx="4914">
                  <c:v>#N/A</c:v>
                </c:pt>
                <c:pt idx="4915">
                  <c:v>#N/A</c:v>
                </c:pt>
                <c:pt idx="4916">
                  <c:v>#N/A</c:v>
                </c:pt>
                <c:pt idx="4917">
                  <c:v>#N/A</c:v>
                </c:pt>
                <c:pt idx="4918">
                  <c:v>#N/A</c:v>
                </c:pt>
                <c:pt idx="4919">
                  <c:v>#N/A</c:v>
                </c:pt>
                <c:pt idx="4920">
                  <c:v>#N/A</c:v>
                </c:pt>
                <c:pt idx="4921">
                  <c:v>#N/A</c:v>
                </c:pt>
                <c:pt idx="4922">
                  <c:v>#N/A</c:v>
                </c:pt>
                <c:pt idx="4923">
                  <c:v>#N/A</c:v>
                </c:pt>
                <c:pt idx="4924">
                  <c:v>#N/A</c:v>
                </c:pt>
                <c:pt idx="4925">
                  <c:v>#N/A</c:v>
                </c:pt>
                <c:pt idx="4926">
                  <c:v>#N/A</c:v>
                </c:pt>
                <c:pt idx="4927">
                  <c:v>#N/A</c:v>
                </c:pt>
                <c:pt idx="4928">
                  <c:v>#N/A</c:v>
                </c:pt>
                <c:pt idx="4929">
                  <c:v>#N/A</c:v>
                </c:pt>
                <c:pt idx="4930">
                  <c:v>#N/A</c:v>
                </c:pt>
                <c:pt idx="4931">
                  <c:v>#N/A</c:v>
                </c:pt>
                <c:pt idx="4932">
                  <c:v>#N/A</c:v>
                </c:pt>
                <c:pt idx="4933">
                  <c:v>#N/A</c:v>
                </c:pt>
                <c:pt idx="4934">
                  <c:v>#N/A</c:v>
                </c:pt>
                <c:pt idx="4935">
                  <c:v>#N/A</c:v>
                </c:pt>
                <c:pt idx="4936">
                  <c:v>#N/A</c:v>
                </c:pt>
                <c:pt idx="4937">
                  <c:v>#N/A</c:v>
                </c:pt>
                <c:pt idx="4938">
                  <c:v>#N/A</c:v>
                </c:pt>
                <c:pt idx="4939">
                  <c:v>#N/A</c:v>
                </c:pt>
                <c:pt idx="4940">
                  <c:v>#N/A</c:v>
                </c:pt>
                <c:pt idx="4941">
                  <c:v>#N/A</c:v>
                </c:pt>
                <c:pt idx="4942">
                  <c:v>#N/A</c:v>
                </c:pt>
                <c:pt idx="4943">
                  <c:v>#N/A</c:v>
                </c:pt>
                <c:pt idx="4944">
                  <c:v>#N/A</c:v>
                </c:pt>
                <c:pt idx="4945">
                  <c:v>#N/A</c:v>
                </c:pt>
                <c:pt idx="4946">
                  <c:v>#N/A</c:v>
                </c:pt>
                <c:pt idx="4947">
                  <c:v>#N/A</c:v>
                </c:pt>
                <c:pt idx="4948">
                  <c:v>#N/A</c:v>
                </c:pt>
                <c:pt idx="4949">
                  <c:v>#N/A</c:v>
                </c:pt>
                <c:pt idx="4950">
                  <c:v>#N/A</c:v>
                </c:pt>
                <c:pt idx="4951">
                  <c:v>#N/A</c:v>
                </c:pt>
                <c:pt idx="4952">
                  <c:v>#N/A</c:v>
                </c:pt>
                <c:pt idx="4953">
                  <c:v>#N/A</c:v>
                </c:pt>
                <c:pt idx="4954">
                  <c:v>#N/A</c:v>
                </c:pt>
                <c:pt idx="4955">
                  <c:v>#N/A</c:v>
                </c:pt>
                <c:pt idx="4956">
                  <c:v>#N/A</c:v>
                </c:pt>
                <c:pt idx="4957">
                  <c:v>#N/A</c:v>
                </c:pt>
                <c:pt idx="4958">
                  <c:v>#N/A</c:v>
                </c:pt>
                <c:pt idx="4959">
                  <c:v>#N/A</c:v>
                </c:pt>
                <c:pt idx="4960">
                  <c:v>#N/A</c:v>
                </c:pt>
                <c:pt idx="4961">
                  <c:v>#N/A</c:v>
                </c:pt>
                <c:pt idx="4962">
                  <c:v>#N/A</c:v>
                </c:pt>
                <c:pt idx="4963">
                  <c:v>#N/A</c:v>
                </c:pt>
                <c:pt idx="4964">
                  <c:v>#N/A</c:v>
                </c:pt>
                <c:pt idx="4965">
                  <c:v>#N/A</c:v>
                </c:pt>
                <c:pt idx="4966">
                  <c:v>#N/A</c:v>
                </c:pt>
                <c:pt idx="4967">
                  <c:v>#N/A</c:v>
                </c:pt>
                <c:pt idx="4968">
                  <c:v>#N/A</c:v>
                </c:pt>
                <c:pt idx="4969">
                  <c:v>#N/A</c:v>
                </c:pt>
                <c:pt idx="4970">
                  <c:v>#N/A</c:v>
                </c:pt>
                <c:pt idx="4971">
                  <c:v>#N/A</c:v>
                </c:pt>
                <c:pt idx="4972">
                  <c:v>#N/A</c:v>
                </c:pt>
                <c:pt idx="4973">
                  <c:v>#N/A</c:v>
                </c:pt>
                <c:pt idx="4974">
                  <c:v>#N/A</c:v>
                </c:pt>
                <c:pt idx="4975">
                  <c:v>#N/A</c:v>
                </c:pt>
                <c:pt idx="4976">
                  <c:v>#N/A</c:v>
                </c:pt>
                <c:pt idx="4977">
                  <c:v>#N/A</c:v>
                </c:pt>
                <c:pt idx="4978">
                  <c:v>#N/A</c:v>
                </c:pt>
                <c:pt idx="4979">
                  <c:v>#N/A</c:v>
                </c:pt>
                <c:pt idx="4980">
                  <c:v>#N/A</c:v>
                </c:pt>
                <c:pt idx="4981">
                  <c:v>#N/A</c:v>
                </c:pt>
                <c:pt idx="4982">
                  <c:v>#N/A</c:v>
                </c:pt>
                <c:pt idx="4983">
                  <c:v>#N/A</c:v>
                </c:pt>
                <c:pt idx="4984">
                  <c:v>#N/A</c:v>
                </c:pt>
                <c:pt idx="4985">
                  <c:v>#N/A</c:v>
                </c:pt>
                <c:pt idx="4986">
                  <c:v>#N/A</c:v>
                </c:pt>
                <c:pt idx="4987">
                  <c:v>#N/A</c:v>
                </c:pt>
                <c:pt idx="4988">
                  <c:v>#N/A</c:v>
                </c:pt>
                <c:pt idx="4989">
                  <c:v>#N/A</c:v>
                </c:pt>
                <c:pt idx="4990">
                  <c:v>#N/A</c:v>
                </c:pt>
                <c:pt idx="4991">
                  <c:v>#N/A</c:v>
                </c:pt>
                <c:pt idx="4992">
                  <c:v>#N/A</c:v>
                </c:pt>
                <c:pt idx="4993">
                  <c:v>#N/A</c:v>
                </c:pt>
                <c:pt idx="4994">
                  <c:v>#N/A</c:v>
                </c:pt>
                <c:pt idx="4995">
                  <c:v>#N/A</c:v>
                </c:pt>
                <c:pt idx="4996">
                  <c:v>#N/A</c:v>
                </c:pt>
                <c:pt idx="4997">
                  <c:v>#N/A</c:v>
                </c:pt>
                <c:pt idx="4998">
                  <c:v>#N/A</c:v>
                </c:pt>
                <c:pt idx="4999">
                  <c:v>#N/A</c:v>
                </c:pt>
                <c:pt idx="5000">
                  <c:v>#N/A</c:v>
                </c:pt>
                <c:pt idx="5001">
                  <c:v>#N/A</c:v>
                </c:pt>
                <c:pt idx="5002">
                  <c:v>#N/A</c:v>
                </c:pt>
                <c:pt idx="5003">
                  <c:v>#N/A</c:v>
                </c:pt>
                <c:pt idx="5004">
                  <c:v>#N/A</c:v>
                </c:pt>
                <c:pt idx="5005">
                  <c:v>#N/A</c:v>
                </c:pt>
                <c:pt idx="5006">
                  <c:v>#N/A</c:v>
                </c:pt>
                <c:pt idx="5007">
                  <c:v>#N/A</c:v>
                </c:pt>
                <c:pt idx="5008">
                  <c:v>#N/A</c:v>
                </c:pt>
                <c:pt idx="5009">
                  <c:v>#N/A</c:v>
                </c:pt>
                <c:pt idx="5010">
                  <c:v>#N/A</c:v>
                </c:pt>
                <c:pt idx="5011">
                  <c:v>#N/A</c:v>
                </c:pt>
                <c:pt idx="5012">
                  <c:v>#N/A</c:v>
                </c:pt>
                <c:pt idx="5013">
                  <c:v>#N/A</c:v>
                </c:pt>
                <c:pt idx="5014">
                  <c:v>#N/A</c:v>
                </c:pt>
                <c:pt idx="5015">
                  <c:v>#N/A</c:v>
                </c:pt>
                <c:pt idx="5016">
                  <c:v>#N/A</c:v>
                </c:pt>
                <c:pt idx="5017">
                  <c:v>#N/A</c:v>
                </c:pt>
                <c:pt idx="5018">
                  <c:v>#N/A</c:v>
                </c:pt>
                <c:pt idx="5019">
                  <c:v>#N/A</c:v>
                </c:pt>
                <c:pt idx="5020">
                  <c:v>#N/A</c:v>
                </c:pt>
                <c:pt idx="5021">
                  <c:v>#N/A</c:v>
                </c:pt>
                <c:pt idx="5022">
                  <c:v>#N/A</c:v>
                </c:pt>
                <c:pt idx="5023">
                  <c:v>#N/A</c:v>
                </c:pt>
                <c:pt idx="5024">
                  <c:v>#N/A</c:v>
                </c:pt>
                <c:pt idx="5025">
                  <c:v>#N/A</c:v>
                </c:pt>
                <c:pt idx="5026">
                  <c:v>#N/A</c:v>
                </c:pt>
                <c:pt idx="5027">
                  <c:v>#N/A</c:v>
                </c:pt>
                <c:pt idx="5028">
                  <c:v>#N/A</c:v>
                </c:pt>
                <c:pt idx="5029">
                  <c:v>#N/A</c:v>
                </c:pt>
                <c:pt idx="5030">
                  <c:v>#N/A</c:v>
                </c:pt>
                <c:pt idx="5031">
                  <c:v>#N/A</c:v>
                </c:pt>
                <c:pt idx="5032">
                  <c:v>#N/A</c:v>
                </c:pt>
                <c:pt idx="5033">
                  <c:v>#N/A</c:v>
                </c:pt>
                <c:pt idx="5034">
                  <c:v>#N/A</c:v>
                </c:pt>
                <c:pt idx="5035">
                  <c:v>#N/A</c:v>
                </c:pt>
                <c:pt idx="5036">
                  <c:v>#N/A</c:v>
                </c:pt>
                <c:pt idx="5037">
                  <c:v>#N/A</c:v>
                </c:pt>
                <c:pt idx="5038">
                  <c:v>#N/A</c:v>
                </c:pt>
                <c:pt idx="5039">
                  <c:v>#N/A</c:v>
                </c:pt>
                <c:pt idx="5040">
                  <c:v>#N/A</c:v>
                </c:pt>
                <c:pt idx="5041">
                  <c:v>#N/A</c:v>
                </c:pt>
                <c:pt idx="5042">
                  <c:v>#N/A</c:v>
                </c:pt>
                <c:pt idx="5043">
                  <c:v>#N/A</c:v>
                </c:pt>
                <c:pt idx="5044">
                  <c:v>#N/A</c:v>
                </c:pt>
                <c:pt idx="5045">
                  <c:v>#N/A</c:v>
                </c:pt>
                <c:pt idx="5046">
                  <c:v>#N/A</c:v>
                </c:pt>
                <c:pt idx="5047">
                  <c:v>#N/A</c:v>
                </c:pt>
                <c:pt idx="5048">
                  <c:v>#N/A</c:v>
                </c:pt>
                <c:pt idx="5049">
                  <c:v>#N/A</c:v>
                </c:pt>
                <c:pt idx="5050">
                  <c:v>#N/A</c:v>
                </c:pt>
                <c:pt idx="5051">
                  <c:v>#N/A</c:v>
                </c:pt>
                <c:pt idx="5052">
                  <c:v>#N/A</c:v>
                </c:pt>
                <c:pt idx="5053">
                  <c:v>#N/A</c:v>
                </c:pt>
                <c:pt idx="5054">
                  <c:v>#N/A</c:v>
                </c:pt>
                <c:pt idx="5055">
                  <c:v>#N/A</c:v>
                </c:pt>
                <c:pt idx="5056">
                  <c:v>#N/A</c:v>
                </c:pt>
                <c:pt idx="5057">
                  <c:v>#N/A</c:v>
                </c:pt>
                <c:pt idx="5058">
                  <c:v>#N/A</c:v>
                </c:pt>
                <c:pt idx="5059">
                  <c:v>#N/A</c:v>
                </c:pt>
                <c:pt idx="5060">
                  <c:v>#N/A</c:v>
                </c:pt>
                <c:pt idx="5061">
                  <c:v>#N/A</c:v>
                </c:pt>
                <c:pt idx="5062">
                  <c:v>#N/A</c:v>
                </c:pt>
                <c:pt idx="5063">
                  <c:v>#N/A</c:v>
                </c:pt>
                <c:pt idx="5064">
                  <c:v>#N/A</c:v>
                </c:pt>
                <c:pt idx="5065">
                  <c:v>#N/A</c:v>
                </c:pt>
                <c:pt idx="5066">
                  <c:v>#N/A</c:v>
                </c:pt>
                <c:pt idx="5067">
                  <c:v>#N/A</c:v>
                </c:pt>
                <c:pt idx="5068">
                  <c:v>#N/A</c:v>
                </c:pt>
                <c:pt idx="5069">
                  <c:v>#N/A</c:v>
                </c:pt>
                <c:pt idx="5070">
                  <c:v>#N/A</c:v>
                </c:pt>
                <c:pt idx="5071">
                  <c:v>#N/A</c:v>
                </c:pt>
                <c:pt idx="5072">
                  <c:v>#N/A</c:v>
                </c:pt>
                <c:pt idx="5073">
                  <c:v>#N/A</c:v>
                </c:pt>
                <c:pt idx="5074">
                  <c:v>#N/A</c:v>
                </c:pt>
                <c:pt idx="5075">
                  <c:v>#N/A</c:v>
                </c:pt>
                <c:pt idx="5076">
                  <c:v>#N/A</c:v>
                </c:pt>
                <c:pt idx="5077">
                  <c:v>#N/A</c:v>
                </c:pt>
                <c:pt idx="5078">
                  <c:v>#N/A</c:v>
                </c:pt>
                <c:pt idx="5079">
                  <c:v>#N/A</c:v>
                </c:pt>
                <c:pt idx="5080">
                  <c:v>#N/A</c:v>
                </c:pt>
                <c:pt idx="5081">
                  <c:v>#N/A</c:v>
                </c:pt>
                <c:pt idx="5082">
                  <c:v>#N/A</c:v>
                </c:pt>
                <c:pt idx="5083">
                  <c:v>#N/A</c:v>
                </c:pt>
                <c:pt idx="5084">
                  <c:v>#N/A</c:v>
                </c:pt>
                <c:pt idx="5085">
                  <c:v>#N/A</c:v>
                </c:pt>
                <c:pt idx="5086">
                  <c:v>#N/A</c:v>
                </c:pt>
                <c:pt idx="5087">
                  <c:v>#N/A</c:v>
                </c:pt>
                <c:pt idx="5088">
                  <c:v>#N/A</c:v>
                </c:pt>
                <c:pt idx="5089">
                  <c:v>#N/A</c:v>
                </c:pt>
                <c:pt idx="5090">
                  <c:v>#N/A</c:v>
                </c:pt>
                <c:pt idx="5091">
                  <c:v>#N/A</c:v>
                </c:pt>
                <c:pt idx="5092">
                  <c:v>#N/A</c:v>
                </c:pt>
                <c:pt idx="5093">
                  <c:v>#N/A</c:v>
                </c:pt>
                <c:pt idx="5094">
                  <c:v>#N/A</c:v>
                </c:pt>
                <c:pt idx="5095">
                  <c:v>#N/A</c:v>
                </c:pt>
                <c:pt idx="5096">
                  <c:v>#N/A</c:v>
                </c:pt>
                <c:pt idx="5097">
                  <c:v>#N/A</c:v>
                </c:pt>
                <c:pt idx="5098">
                  <c:v>#N/A</c:v>
                </c:pt>
                <c:pt idx="5099">
                  <c:v>#N/A</c:v>
                </c:pt>
                <c:pt idx="5100">
                  <c:v>#N/A</c:v>
                </c:pt>
                <c:pt idx="5101">
                  <c:v>#N/A</c:v>
                </c:pt>
                <c:pt idx="5102">
                  <c:v>#N/A</c:v>
                </c:pt>
                <c:pt idx="5103">
                  <c:v>#N/A</c:v>
                </c:pt>
                <c:pt idx="5104">
                  <c:v>#N/A</c:v>
                </c:pt>
                <c:pt idx="5105">
                  <c:v>#N/A</c:v>
                </c:pt>
                <c:pt idx="5106">
                  <c:v>#N/A</c:v>
                </c:pt>
                <c:pt idx="5107">
                  <c:v>#N/A</c:v>
                </c:pt>
                <c:pt idx="5108">
                  <c:v>#N/A</c:v>
                </c:pt>
                <c:pt idx="5109">
                  <c:v>#N/A</c:v>
                </c:pt>
                <c:pt idx="5110">
                  <c:v>#N/A</c:v>
                </c:pt>
                <c:pt idx="5111">
                  <c:v>#N/A</c:v>
                </c:pt>
                <c:pt idx="5112">
                  <c:v>#N/A</c:v>
                </c:pt>
                <c:pt idx="5113">
                  <c:v>#N/A</c:v>
                </c:pt>
                <c:pt idx="5114">
                  <c:v>#N/A</c:v>
                </c:pt>
                <c:pt idx="5115">
                  <c:v>#N/A</c:v>
                </c:pt>
                <c:pt idx="5116">
                  <c:v>#N/A</c:v>
                </c:pt>
                <c:pt idx="5117">
                  <c:v>#N/A</c:v>
                </c:pt>
                <c:pt idx="5118">
                  <c:v>#N/A</c:v>
                </c:pt>
                <c:pt idx="5119">
                  <c:v>#N/A</c:v>
                </c:pt>
                <c:pt idx="5120">
                  <c:v>#N/A</c:v>
                </c:pt>
                <c:pt idx="5121">
                  <c:v>#N/A</c:v>
                </c:pt>
                <c:pt idx="5122">
                  <c:v>#N/A</c:v>
                </c:pt>
                <c:pt idx="5123">
                  <c:v>#N/A</c:v>
                </c:pt>
                <c:pt idx="5124">
                  <c:v>#N/A</c:v>
                </c:pt>
                <c:pt idx="5125">
                  <c:v>#N/A</c:v>
                </c:pt>
                <c:pt idx="5126">
                  <c:v>#N/A</c:v>
                </c:pt>
                <c:pt idx="5127">
                  <c:v>#N/A</c:v>
                </c:pt>
                <c:pt idx="5128">
                  <c:v>#N/A</c:v>
                </c:pt>
                <c:pt idx="5129">
                  <c:v>#N/A</c:v>
                </c:pt>
                <c:pt idx="5130">
                  <c:v>#N/A</c:v>
                </c:pt>
                <c:pt idx="5131">
                  <c:v>#N/A</c:v>
                </c:pt>
                <c:pt idx="5132">
                  <c:v>#N/A</c:v>
                </c:pt>
                <c:pt idx="5133">
                  <c:v>#N/A</c:v>
                </c:pt>
                <c:pt idx="5134">
                  <c:v>#N/A</c:v>
                </c:pt>
                <c:pt idx="5135">
                  <c:v>#N/A</c:v>
                </c:pt>
                <c:pt idx="5136">
                  <c:v>#N/A</c:v>
                </c:pt>
                <c:pt idx="5137">
                  <c:v>#N/A</c:v>
                </c:pt>
                <c:pt idx="5138">
                  <c:v>#N/A</c:v>
                </c:pt>
                <c:pt idx="5139">
                  <c:v>#N/A</c:v>
                </c:pt>
                <c:pt idx="5140">
                  <c:v>#N/A</c:v>
                </c:pt>
                <c:pt idx="5141">
                  <c:v>#N/A</c:v>
                </c:pt>
                <c:pt idx="5142">
                  <c:v>#N/A</c:v>
                </c:pt>
                <c:pt idx="5143">
                  <c:v>#N/A</c:v>
                </c:pt>
                <c:pt idx="5144">
                  <c:v>#N/A</c:v>
                </c:pt>
                <c:pt idx="5145">
                  <c:v>#N/A</c:v>
                </c:pt>
                <c:pt idx="5146">
                  <c:v>#N/A</c:v>
                </c:pt>
                <c:pt idx="5147">
                  <c:v>#N/A</c:v>
                </c:pt>
                <c:pt idx="5148">
                  <c:v>#N/A</c:v>
                </c:pt>
                <c:pt idx="5149">
                  <c:v>#N/A</c:v>
                </c:pt>
                <c:pt idx="5150">
                  <c:v>#N/A</c:v>
                </c:pt>
                <c:pt idx="5151">
                  <c:v>#N/A</c:v>
                </c:pt>
                <c:pt idx="5152">
                  <c:v>#N/A</c:v>
                </c:pt>
                <c:pt idx="5153">
                  <c:v>#N/A</c:v>
                </c:pt>
                <c:pt idx="5154">
                  <c:v>#N/A</c:v>
                </c:pt>
                <c:pt idx="5155">
                  <c:v>#N/A</c:v>
                </c:pt>
                <c:pt idx="5156">
                  <c:v>#N/A</c:v>
                </c:pt>
                <c:pt idx="5157">
                  <c:v>#N/A</c:v>
                </c:pt>
                <c:pt idx="5158">
                  <c:v>#N/A</c:v>
                </c:pt>
                <c:pt idx="5159">
                  <c:v>#N/A</c:v>
                </c:pt>
                <c:pt idx="5160">
                  <c:v>#N/A</c:v>
                </c:pt>
                <c:pt idx="5161">
                  <c:v>#N/A</c:v>
                </c:pt>
                <c:pt idx="5162">
                  <c:v>#N/A</c:v>
                </c:pt>
                <c:pt idx="5163">
                  <c:v>#N/A</c:v>
                </c:pt>
                <c:pt idx="5164">
                  <c:v>#N/A</c:v>
                </c:pt>
                <c:pt idx="5165">
                  <c:v>#N/A</c:v>
                </c:pt>
                <c:pt idx="5166">
                  <c:v>#N/A</c:v>
                </c:pt>
                <c:pt idx="5167">
                  <c:v>#N/A</c:v>
                </c:pt>
                <c:pt idx="5168">
                  <c:v>#N/A</c:v>
                </c:pt>
                <c:pt idx="5169">
                  <c:v>#N/A</c:v>
                </c:pt>
                <c:pt idx="5170">
                  <c:v>#N/A</c:v>
                </c:pt>
                <c:pt idx="5171">
                  <c:v>#N/A</c:v>
                </c:pt>
                <c:pt idx="5172">
                  <c:v>#N/A</c:v>
                </c:pt>
                <c:pt idx="5173">
                  <c:v>#N/A</c:v>
                </c:pt>
                <c:pt idx="5174">
                  <c:v>#N/A</c:v>
                </c:pt>
                <c:pt idx="5175">
                  <c:v>#N/A</c:v>
                </c:pt>
                <c:pt idx="5176">
                  <c:v>#N/A</c:v>
                </c:pt>
                <c:pt idx="5177">
                  <c:v>#N/A</c:v>
                </c:pt>
                <c:pt idx="5178">
                  <c:v>#N/A</c:v>
                </c:pt>
                <c:pt idx="5179">
                  <c:v>#N/A</c:v>
                </c:pt>
                <c:pt idx="5180">
                  <c:v>#N/A</c:v>
                </c:pt>
                <c:pt idx="5181">
                  <c:v>#N/A</c:v>
                </c:pt>
                <c:pt idx="5182">
                  <c:v>#N/A</c:v>
                </c:pt>
                <c:pt idx="5183">
                  <c:v>#N/A</c:v>
                </c:pt>
                <c:pt idx="5184">
                  <c:v>#N/A</c:v>
                </c:pt>
                <c:pt idx="5185">
                  <c:v>#N/A</c:v>
                </c:pt>
                <c:pt idx="5186">
                  <c:v>#N/A</c:v>
                </c:pt>
                <c:pt idx="5187">
                  <c:v>#N/A</c:v>
                </c:pt>
                <c:pt idx="5188">
                  <c:v>#N/A</c:v>
                </c:pt>
                <c:pt idx="5189">
                  <c:v>#N/A</c:v>
                </c:pt>
                <c:pt idx="5190">
                  <c:v>#N/A</c:v>
                </c:pt>
                <c:pt idx="5191">
                  <c:v>#N/A</c:v>
                </c:pt>
                <c:pt idx="5192">
                  <c:v>#N/A</c:v>
                </c:pt>
                <c:pt idx="5193">
                  <c:v>#N/A</c:v>
                </c:pt>
                <c:pt idx="5194">
                  <c:v>#N/A</c:v>
                </c:pt>
                <c:pt idx="5195">
                  <c:v>#N/A</c:v>
                </c:pt>
                <c:pt idx="5196">
                  <c:v>#N/A</c:v>
                </c:pt>
                <c:pt idx="5197">
                  <c:v>#N/A</c:v>
                </c:pt>
                <c:pt idx="5198">
                  <c:v>#N/A</c:v>
                </c:pt>
                <c:pt idx="5199">
                  <c:v>#N/A</c:v>
                </c:pt>
                <c:pt idx="5200">
                  <c:v>#N/A</c:v>
                </c:pt>
                <c:pt idx="5201">
                  <c:v>#N/A</c:v>
                </c:pt>
                <c:pt idx="5202">
                  <c:v>#N/A</c:v>
                </c:pt>
                <c:pt idx="5203">
                  <c:v>#N/A</c:v>
                </c:pt>
                <c:pt idx="5204">
                  <c:v>#N/A</c:v>
                </c:pt>
                <c:pt idx="5205">
                  <c:v>#N/A</c:v>
                </c:pt>
                <c:pt idx="5206">
                  <c:v>#N/A</c:v>
                </c:pt>
                <c:pt idx="5207">
                  <c:v>#N/A</c:v>
                </c:pt>
                <c:pt idx="5208">
                  <c:v>#N/A</c:v>
                </c:pt>
                <c:pt idx="5209">
                  <c:v>#N/A</c:v>
                </c:pt>
                <c:pt idx="5210">
                  <c:v>#N/A</c:v>
                </c:pt>
                <c:pt idx="5211">
                  <c:v>#N/A</c:v>
                </c:pt>
                <c:pt idx="5212">
                  <c:v>#N/A</c:v>
                </c:pt>
                <c:pt idx="5213">
                  <c:v>#N/A</c:v>
                </c:pt>
                <c:pt idx="5214">
                  <c:v>#N/A</c:v>
                </c:pt>
                <c:pt idx="5215">
                  <c:v>#N/A</c:v>
                </c:pt>
                <c:pt idx="5216">
                  <c:v>#N/A</c:v>
                </c:pt>
                <c:pt idx="5217">
                  <c:v>#N/A</c:v>
                </c:pt>
                <c:pt idx="5218">
                  <c:v>#N/A</c:v>
                </c:pt>
                <c:pt idx="5219">
                  <c:v>#N/A</c:v>
                </c:pt>
                <c:pt idx="5220">
                  <c:v>#N/A</c:v>
                </c:pt>
                <c:pt idx="5221">
                  <c:v>#N/A</c:v>
                </c:pt>
                <c:pt idx="5222">
                  <c:v>#N/A</c:v>
                </c:pt>
                <c:pt idx="5223">
                  <c:v>#N/A</c:v>
                </c:pt>
                <c:pt idx="5224">
                  <c:v>#N/A</c:v>
                </c:pt>
                <c:pt idx="5225">
                  <c:v>#N/A</c:v>
                </c:pt>
                <c:pt idx="5226">
                  <c:v>#N/A</c:v>
                </c:pt>
                <c:pt idx="5227">
                  <c:v>#N/A</c:v>
                </c:pt>
                <c:pt idx="5228">
                  <c:v>#N/A</c:v>
                </c:pt>
                <c:pt idx="5229">
                  <c:v>#N/A</c:v>
                </c:pt>
                <c:pt idx="5230">
                  <c:v>#N/A</c:v>
                </c:pt>
                <c:pt idx="5231">
                  <c:v>#N/A</c:v>
                </c:pt>
                <c:pt idx="5232">
                  <c:v>#N/A</c:v>
                </c:pt>
                <c:pt idx="5233">
                  <c:v>#N/A</c:v>
                </c:pt>
                <c:pt idx="5234">
                  <c:v>#N/A</c:v>
                </c:pt>
                <c:pt idx="5235">
                  <c:v>#N/A</c:v>
                </c:pt>
                <c:pt idx="5236">
                  <c:v>#N/A</c:v>
                </c:pt>
                <c:pt idx="5237">
                  <c:v>#N/A</c:v>
                </c:pt>
                <c:pt idx="5238">
                  <c:v>#N/A</c:v>
                </c:pt>
                <c:pt idx="5239">
                  <c:v>#N/A</c:v>
                </c:pt>
                <c:pt idx="5240">
                  <c:v>#N/A</c:v>
                </c:pt>
                <c:pt idx="5241">
                  <c:v>#N/A</c:v>
                </c:pt>
                <c:pt idx="5242">
                  <c:v>#N/A</c:v>
                </c:pt>
                <c:pt idx="5243">
                  <c:v>#N/A</c:v>
                </c:pt>
                <c:pt idx="5244">
                  <c:v>#N/A</c:v>
                </c:pt>
                <c:pt idx="5245">
                  <c:v>#N/A</c:v>
                </c:pt>
                <c:pt idx="5246">
                  <c:v>#N/A</c:v>
                </c:pt>
                <c:pt idx="5247">
                  <c:v>#N/A</c:v>
                </c:pt>
                <c:pt idx="5248">
                  <c:v>#N/A</c:v>
                </c:pt>
                <c:pt idx="5249">
                  <c:v>#N/A</c:v>
                </c:pt>
                <c:pt idx="5250">
                  <c:v>#N/A</c:v>
                </c:pt>
                <c:pt idx="5251">
                  <c:v>#N/A</c:v>
                </c:pt>
                <c:pt idx="5252">
                  <c:v>#N/A</c:v>
                </c:pt>
                <c:pt idx="5253">
                  <c:v>#N/A</c:v>
                </c:pt>
                <c:pt idx="5254">
                  <c:v>#N/A</c:v>
                </c:pt>
                <c:pt idx="5255">
                  <c:v>#N/A</c:v>
                </c:pt>
                <c:pt idx="5256">
                  <c:v>#N/A</c:v>
                </c:pt>
                <c:pt idx="5257">
                  <c:v>#N/A</c:v>
                </c:pt>
                <c:pt idx="5258">
                  <c:v>#N/A</c:v>
                </c:pt>
                <c:pt idx="5259">
                  <c:v>#N/A</c:v>
                </c:pt>
                <c:pt idx="5260">
                  <c:v>#N/A</c:v>
                </c:pt>
                <c:pt idx="5261">
                  <c:v>#N/A</c:v>
                </c:pt>
                <c:pt idx="5262">
                  <c:v>#N/A</c:v>
                </c:pt>
                <c:pt idx="5263">
                  <c:v>#N/A</c:v>
                </c:pt>
                <c:pt idx="5264">
                  <c:v>#N/A</c:v>
                </c:pt>
                <c:pt idx="5265">
                  <c:v>#N/A</c:v>
                </c:pt>
                <c:pt idx="5266">
                  <c:v>#N/A</c:v>
                </c:pt>
                <c:pt idx="5267">
                  <c:v>#N/A</c:v>
                </c:pt>
                <c:pt idx="5268">
                  <c:v>#N/A</c:v>
                </c:pt>
                <c:pt idx="5269">
                  <c:v>#N/A</c:v>
                </c:pt>
                <c:pt idx="5270">
                  <c:v>#N/A</c:v>
                </c:pt>
                <c:pt idx="5271">
                  <c:v>#N/A</c:v>
                </c:pt>
                <c:pt idx="5272">
                  <c:v>#N/A</c:v>
                </c:pt>
                <c:pt idx="5273">
                  <c:v>#N/A</c:v>
                </c:pt>
                <c:pt idx="5274">
                  <c:v>#N/A</c:v>
                </c:pt>
                <c:pt idx="5275">
                  <c:v>#N/A</c:v>
                </c:pt>
                <c:pt idx="5276">
                  <c:v>#N/A</c:v>
                </c:pt>
                <c:pt idx="5277">
                  <c:v>#N/A</c:v>
                </c:pt>
                <c:pt idx="5278">
                  <c:v>#N/A</c:v>
                </c:pt>
                <c:pt idx="5279">
                  <c:v>#N/A</c:v>
                </c:pt>
                <c:pt idx="5280">
                  <c:v>#N/A</c:v>
                </c:pt>
                <c:pt idx="5281">
                  <c:v>#N/A</c:v>
                </c:pt>
                <c:pt idx="5282">
                  <c:v>#N/A</c:v>
                </c:pt>
                <c:pt idx="5283">
                  <c:v>#N/A</c:v>
                </c:pt>
                <c:pt idx="5284">
                  <c:v>#N/A</c:v>
                </c:pt>
                <c:pt idx="5285">
                  <c:v>#N/A</c:v>
                </c:pt>
                <c:pt idx="5286">
                  <c:v>#N/A</c:v>
                </c:pt>
                <c:pt idx="5287">
                  <c:v>#N/A</c:v>
                </c:pt>
                <c:pt idx="5288">
                  <c:v>#N/A</c:v>
                </c:pt>
                <c:pt idx="5289">
                  <c:v>#N/A</c:v>
                </c:pt>
                <c:pt idx="5290">
                  <c:v>#N/A</c:v>
                </c:pt>
                <c:pt idx="5291">
                  <c:v>#N/A</c:v>
                </c:pt>
                <c:pt idx="5292">
                  <c:v>#N/A</c:v>
                </c:pt>
                <c:pt idx="5293">
                  <c:v>#N/A</c:v>
                </c:pt>
                <c:pt idx="5294">
                  <c:v>#N/A</c:v>
                </c:pt>
                <c:pt idx="5295">
                  <c:v>#N/A</c:v>
                </c:pt>
                <c:pt idx="5296">
                  <c:v>#N/A</c:v>
                </c:pt>
                <c:pt idx="5297">
                  <c:v>#N/A</c:v>
                </c:pt>
                <c:pt idx="5298">
                  <c:v>#N/A</c:v>
                </c:pt>
                <c:pt idx="5299">
                  <c:v>#N/A</c:v>
                </c:pt>
                <c:pt idx="5300">
                  <c:v>#N/A</c:v>
                </c:pt>
                <c:pt idx="5301">
                  <c:v>#N/A</c:v>
                </c:pt>
                <c:pt idx="5302">
                  <c:v>#N/A</c:v>
                </c:pt>
                <c:pt idx="5303">
                  <c:v>#N/A</c:v>
                </c:pt>
                <c:pt idx="5304">
                  <c:v>#N/A</c:v>
                </c:pt>
                <c:pt idx="5305">
                  <c:v>#N/A</c:v>
                </c:pt>
                <c:pt idx="5306">
                  <c:v>#N/A</c:v>
                </c:pt>
                <c:pt idx="5307">
                  <c:v>#N/A</c:v>
                </c:pt>
                <c:pt idx="5308">
                  <c:v>#N/A</c:v>
                </c:pt>
                <c:pt idx="5309">
                  <c:v>#N/A</c:v>
                </c:pt>
                <c:pt idx="5310">
                  <c:v>#N/A</c:v>
                </c:pt>
                <c:pt idx="5311">
                  <c:v>#N/A</c:v>
                </c:pt>
                <c:pt idx="5312">
                  <c:v>#N/A</c:v>
                </c:pt>
                <c:pt idx="5313">
                  <c:v>#N/A</c:v>
                </c:pt>
                <c:pt idx="5314">
                  <c:v>#N/A</c:v>
                </c:pt>
                <c:pt idx="5315">
                  <c:v>#N/A</c:v>
                </c:pt>
                <c:pt idx="5316">
                  <c:v>#N/A</c:v>
                </c:pt>
                <c:pt idx="5317">
                  <c:v>#N/A</c:v>
                </c:pt>
                <c:pt idx="5318">
                  <c:v>#N/A</c:v>
                </c:pt>
                <c:pt idx="5319">
                  <c:v>#N/A</c:v>
                </c:pt>
                <c:pt idx="5320">
                  <c:v>#N/A</c:v>
                </c:pt>
                <c:pt idx="5321">
                  <c:v>#N/A</c:v>
                </c:pt>
                <c:pt idx="5322">
                  <c:v>#N/A</c:v>
                </c:pt>
                <c:pt idx="5323">
                  <c:v>#N/A</c:v>
                </c:pt>
                <c:pt idx="5324">
                  <c:v>#N/A</c:v>
                </c:pt>
                <c:pt idx="5325">
                  <c:v>#N/A</c:v>
                </c:pt>
                <c:pt idx="5326">
                  <c:v>#N/A</c:v>
                </c:pt>
                <c:pt idx="5327">
                  <c:v>#N/A</c:v>
                </c:pt>
                <c:pt idx="5328">
                  <c:v>#N/A</c:v>
                </c:pt>
                <c:pt idx="5329">
                  <c:v>#N/A</c:v>
                </c:pt>
                <c:pt idx="5330">
                  <c:v>#N/A</c:v>
                </c:pt>
                <c:pt idx="5331">
                  <c:v>#N/A</c:v>
                </c:pt>
                <c:pt idx="5332">
                  <c:v>#N/A</c:v>
                </c:pt>
                <c:pt idx="5333">
                  <c:v>#N/A</c:v>
                </c:pt>
                <c:pt idx="5334">
                  <c:v>#N/A</c:v>
                </c:pt>
                <c:pt idx="5335">
                  <c:v>#N/A</c:v>
                </c:pt>
                <c:pt idx="5336">
                  <c:v>#N/A</c:v>
                </c:pt>
                <c:pt idx="5337">
                  <c:v>#N/A</c:v>
                </c:pt>
                <c:pt idx="5338">
                  <c:v>#N/A</c:v>
                </c:pt>
                <c:pt idx="5339">
                  <c:v>#N/A</c:v>
                </c:pt>
                <c:pt idx="5340">
                  <c:v>#N/A</c:v>
                </c:pt>
                <c:pt idx="5341">
                  <c:v>#N/A</c:v>
                </c:pt>
                <c:pt idx="5342">
                  <c:v>#N/A</c:v>
                </c:pt>
                <c:pt idx="5343">
                  <c:v>#N/A</c:v>
                </c:pt>
                <c:pt idx="5344">
                  <c:v>#N/A</c:v>
                </c:pt>
                <c:pt idx="5345">
                  <c:v>#N/A</c:v>
                </c:pt>
                <c:pt idx="5346">
                  <c:v>#N/A</c:v>
                </c:pt>
                <c:pt idx="5347">
                  <c:v>#N/A</c:v>
                </c:pt>
                <c:pt idx="5348">
                  <c:v>#N/A</c:v>
                </c:pt>
                <c:pt idx="5349">
                  <c:v>#N/A</c:v>
                </c:pt>
                <c:pt idx="5350">
                  <c:v>#N/A</c:v>
                </c:pt>
                <c:pt idx="5351">
                  <c:v>#N/A</c:v>
                </c:pt>
                <c:pt idx="5352">
                  <c:v>#N/A</c:v>
                </c:pt>
                <c:pt idx="5353">
                  <c:v>#N/A</c:v>
                </c:pt>
                <c:pt idx="5354">
                  <c:v>#N/A</c:v>
                </c:pt>
                <c:pt idx="5355">
                  <c:v>#N/A</c:v>
                </c:pt>
                <c:pt idx="5356">
                  <c:v>#N/A</c:v>
                </c:pt>
                <c:pt idx="5357">
                  <c:v>#N/A</c:v>
                </c:pt>
                <c:pt idx="5358">
                  <c:v>#N/A</c:v>
                </c:pt>
                <c:pt idx="5359">
                  <c:v>#N/A</c:v>
                </c:pt>
                <c:pt idx="5360">
                  <c:v>#N/A</c:v>
                </c:pt>
                <c:pt idx="5361">
                  <c:v>#N/A</c:v>
                </c:pt>
                <c:pt idx="5362">
                  <c:v>#N/A</c:v>
                </c:pt>
                <c:pt idx="5363">
                  <c:v>#N/A</c:v>
                </c:pt>
                <c:pt idx="5364">
                  <c:v>#N/A</c:v>
                </c:pt>
                <c:pt idx="5365">
                  <c:v>#N/A</c:v>
                </c:pt>
                <c:pt idx="5366">
                  <c:v>#N/A</c:v>
                </c:pt>
                <c:pt idx="5367">
                  <c:v>#N/A</c:v>
                </c:pt>
                <c:pt idx="5368">
                  <c:v>#N/A</c:v>
                </c:pt>
                <c:pt idx="5369">
                  <c:v>#N/A</c:v>
                </c:pt>
                <c:pt idx="5370">
                  <c:v>#N/A</c:v>
                </c:pt>
                <c:pt idx="5371">
                  <c:v>#N/A</c:v>
                </c:pt>
                <c:pt idx="5372">
                  <c:v>#N/A</c:v>
                </c:pt>
                <c:pt idx="5373">
                  <c:v>#N/A</c:v>
                </c:pt>
                <c:pt idx="5374">
                  <c:v>#N/A</c:v>
                </c:pt>
                <c:pt idx="5375">
                  <c:v>#N/A</c:v>
                </c:pt>
                <c:pt idx="5376">
                  <c:v>#N/A</c:v>
                </c:pt>
                <c:pt idx="5377">
                  <c:v>#N/A</c:v>
                </c:pt>
                <c:pt idx="5378">
                  <c:v>#N/A</c:v>
                </c:pt>
                <c:pt idx="5379">
                  <c:v>#N/A</c:v>
                </c:pt>
                <c:pt idx="5380">
                  <c:v>#N/A</c:v>
                </c:pt>
                <c:pt idx="5381">
                  <c:v>#N/A</c:v>
                </c:pt>
                <c:pt idx="5382">
                  <c:v>#N/A</c:v>
                </c:pt>
                <c:pt idx="5383">
                  <c:v>#N/A</c:v>
                </c:pt>
                <c:pt idx="5384">
                  <c:v>#N/A</c:v>
                </c:pt>
                <c:pt idx="5385">
                  <c:v>#N/A</c:v>
                </c:pt>
                <c:pt idx="5386">
                  <c:v>#N/A</c:v>
                </c:pt>
                <c:pt idx="5387">
                  <c:v>#N/A</c:v>
                </c:pt>
                <c:pt idx="5388">
                  <c:v>#N/A</c:v>
                </c:pt>
                <c:pt idx="5389">
                  <c:v>#N/A</c:v>
                </c:pt>
                <c:pt idx="5390">
                  <c:v>#N/A</c:v>
                </c:pt>
                <c:pt idx="5391">
                  <c:v>#N/A</c:v>
                </c:pt>
                <c:pt idx="5392">
                  <c:v>#N/A</c:v>
                </c:pt>
                <c:pt idx="5393">
                  <c:v>#N/A</c:v>
                </c:pt>
                <c:pt idx="5394">
                  <c:v>#N/A</c:v>
                </c:pt>
                <c:pt idx="5395">
                  <c:v>#N/A</c:v>
                </c:pt>
                <c:pt idx="5396">
                  <c:v>#N/A</c:v>
                </c:pt>
                <c:pt idx="5397">
                  <c:v>#N/A</c:v>
                </c:pt>
                <c:pt idx="5398">
                  <c:v>#N/A</c:v>
                </c:pt>
                <c:pt idx="5399">
                  <c:v>#N/A</c:v>
                </c:pt>
                <c:pt idx="5400">
                  <c:v>#N/A</c:v>
                </c:pt>
                <c:pt idx="5401">
                  <c:v>#N/A</c:v>
                </c:pt>
                <c:pt idx="5402">
                  <c:v>#N/A</c:v>
                </c:pt>
                <c:pt idx="5403">
                  <c:v>#N/A</c:v>
                </c:pt>
                <c:pt idx="5404">
                  <c:v>#N/A</c:v>
                </c:pt>
                <c:pt idx="5405">
                  <c:v>#N/A</c:v>
                </c:pt>
                <c:pt idx="5406">
                  <c:v>#N/A</c:v>
                </c:pt>
                <c:pt idx="5407">
                  <c:v>#N/A</c:v>
                </c:pt>
                <c:pt idx="5408">
                  <c:v>#N/A</c:v>
                </c:pt>
                <c:pt idx="5409">
                  <c:v>#N/A</c:v>
                </c:pt>
                <c:pt idx="5410">
                  <c:v>#N/A</c:v>
                </c:pt>
                <c:pt idx="5411">
                  <c:v>#N/A</c:v>
                </c:pt>
                <c:pt idx="5412">
                  <c:v>#N/A</c:v>
                </c:pt>
                <c:pt idx="5413">
                  <c:v>#N/A</c:v>
                </c:pt>
                <c:pt idx="5414">
                  <c:v>#N/A</c:v>
                </c:pt>
                <c:pt idx="5415">
                  <c:v>#N/A</c:v>
                </c:pt>
                <c:pt idx="5416">
                  <c:v>#N/A</c:v>
                </c:pt>
                <c:pt idx="5417">
                  <c:v>#N/A</c:v>
                </c:pt>
                <c:pt idx="5418">
                  <c:v>#N/A</c:v>
                </c:pt>
                <c:pt idx="5419">
                  <c:v>#N/A</c:v>
                </c:pt>
                <c:pt idx="5420">
                  <c:v>#N/A</c:v>
                </c:pt>
                <c:pt idx="5421">
                  <c:v>#N/A</c:v>
                </c:pt>
                <c:pt idx="5422">
                  <c:v>#N/A</c:v>
                </c:pt>
                <c:pt idx="5423">
                  <c:v>#N/A</c:v>
                </c:pt>
                <c:pt idx="5424">
                  <c:v>#N/A</c:v>
                </c:pt>
                <c:pt idx="5425">
                  <c:v>#N/A</c:v>
                </c:pt>
                <c:pt idx="5426">
                  <c:v>#N/A</c:v>
                </c:pt>
                <c:pt idx="5427">
                  <c:v>#N/A</c:v>
                </c:pt>
                <c:pt idx="5428">
                  <c:v>#N/A</c:v>
                </c:pt>
                <c:pt idx="5429">
                  <c:v>#N/A</c:v>
                </c:pt>
                <c:pt idx="5430">
                  <c:v>#N/A</c:v>
                </c:pt>
                <c:pt idx="5431">
                  <c:v>#N/A</c:v>
                </c:pt>
                <c:pt idx="5432">
                  <c:v>#N/A</c:v>
                </c:pt>
                <c:pt idx="5433">
                  <c:v>#N/A</c:v>
                </c:pt>
                <c:pt idx="5434">
                  <c:v>#N/A</c:v>
                </c:pt>
                <c:pt idx="5435">
                  <c:v>#N/A</c:v>
                </c:pt>
                <c:pt idx="5436">
                  <c:v>#N/A</c:v>
                </c:pt>
                <c:pt idx="5437">
                  <c:v>#N/A</c:v>
                </c:pt>
                <c:pt idx="5438">
                  <c:v>#N/A</c:v>
                </c:pt>
                <c:pt idx="5439">
                  <c:v>#N/A</c:v>
                </c:pt>
                <c:pt idx="5440">
                  <c:v>#N/A</c:v>
                </c:pt>
                <c:pt idx="5441">
                  <c:v>#N/A</c:v>
                </c:pt>
                <c:pt idx="5442">
                  <c:v>#N/A</c:v>
                </c:pt>
                <c:pt idx="5443">
                  <c:v>#N/A</c:v>
                </c:pt>
                <c:pt idx="5444">
                  <c:v>#N/A</c:v>
                </c:pt>
                <c:pt idx="5445">
                  <c:v>#N/A</c:v>
                </c:pt>
                <c:pt idx="5446">
                  <c:v>#N/A</c:v>
                </c:pt>
                <c:pt idx="5447">
                  <c:v>#N/A</c:v>
                </c:pt>
                <c:pt idx="5448">
                  <c:v>#N/A</c:v>
                </c:pt>
                <c:pt idx="5449">
                  <c:v>#N/A</c:v>
                </c:pt>
                <c:pt idx="5450">
                  <c:v>#N/A</c:v>
                </c:pt>
                <c:pt idx="5451">
                  <c:v>#N/A</c:v>
                </c:pt>
                <c:pt idx="5452">
                  <c:v>#N/A</c:v>
                </c:pt>
                <c:pt idx="5453">
                  <c:v>#N/A</c:v>
                </c:pt>
                <c:pt idx="5454">
                  <c:v>#N/A</c:v>
                </c:pt>
                <c:pt idx="5455">
                  <c:v>#N/A</c:v>
                </c:pt>
                <c:pt idx="5456">
                  <c:v>#N/A</c:v>
                </c:pt>
                <c:pt idx="5457">
                  <c:v>#N/A</c:v>
                </c:pt>
                <c:pt idx="5458">
                  <c:v>#N/A</c:v>
                </c:pt>
                <c:pt idx="5459">
                  <c:v>#N/A</c:v>
                </c:pt>
                <c:pt idx="5460">
                  <c:v>#N/A</c:v>
                </c:pt>
                <c:pt idx="5461">
                  <c:v>#N/A</c:v>
                </c:pt>
                <c:pt idx="5462">
                  <c:v>#N/A</c:v>
                </c:pt>
                <c:pt idx="5463">
                  <c:v>#N/A</c:v>
                </c:pt>
                <c:pt idx="5464">
                  <c:v>#N/A</c:v>
                </c:pt>
                <c:pt idx="5465">
                  <c:v>#N/A</c:v>
                </c:pt>
                <c:pt idx="5466">
                  <c:v>#N/A</c:v>
                </c:pt>
                <c:pt idx="5467">
                  <c:v>#N/A</c:v>
                </c:pt>
                <c:pt idx="5468">
                  <c:v>#N/A</c:v>
                </c:pt>
                <c:pt idx="5469">
                  <c:v>#N/A</c:v>
                </c:pt>
                <c:pt idx="5470">
                  <c:v>#N/A</c:v>
                </c:pt>
                <c:pt idx="5471">
                  <c:v>#N/A</c:v>
                </c:pt>
                <c:pt idx="5472">
                  <c:v>#N/A</c:v>
                </c:pt>
                <c:pt idx="5473">
                  <c:v>#N/A</c:v>
                </c:pt>
                <c:pt idx="5474">
                  <c:v>#N/A</c:v>
                </c:pt>
                <c:pt idx="5475">
                  <c:v>#N/A</c:v>
                </c:pt>
                <c:pt idx="5476">
                  <c:v>#N/A</c:v>
                </c:pt>
                <c:pt idx="5477">
                  <c:v>#N/A</c:v>
                </c:pt>
                <c:pt idx="5478">
                  <c:v>#N/A</c:v>
                </c:pt>
                <c:pt idx="5479">
                  <c:v>#N/A</c:v>
                </c:pt>
                <c:pt idx="5480">
                  <c:v>#N/A</c:v>
                </c:pt>
                <c:pt idx="5481">
                  <c:v>#N/A</c:v>
                </c:pt>
                <c:pt idx="5482">
                  <c:v>#N/A</c:v>
                </c:pt>
                <c:pt idx="5483">
                  <c:v>#N/A</c:v>
                </c:pt>
                <c:pt idx="5484">
                  <c:v>#N/A</c:v>
                </c:pt>
                <c:pt idx="5485">
                  <c:v>#N/A</c:v>
                </c:pt>
                <c:pt idx="5486">
                  <c:v>#N/A</c:v>
                </c:pt>
                <c:pt idx="5487">
                  <c:v>#N/A</c:v>
                </c:pt>
                <c:pt idx="5488">
                  <c:v>#N/A</c:v>
                </c:pt>
                <c:pt idx="5489">
                  <c:v>#N/A</c:v>
                </c:pt>
                <c:pt idx="5490">
                  <c:v>#N/A</c:v>
                </c:pt>
                <c:pt idx="5491">
                  <c:v>#N/A</c:v>
                </c:pt>
                <c:pt idx="5492">
                  <c:v>#N/A</c:v>
                </c:pt>
                <c:pt idx="5493">
                  <c:v>#N/A</c:v>
                </c:pt>
                <c:pt idx="5494">
                  <c:v>#N/A</c:v>
                </c:pt>
                <c:pt idx="5495">
                  <c:v>#N/A</c:v>
                </c:pt>
                <c:pt idx="5496">
                  <c:v>#N/A</c:v>
                </c:pt>
                <c:pt idx="5497">
                  <c:v>#N/A</c:v>
                </c:pt>
                <c:pt idx="5498">
                  <c:v>#N/A</c:v>
                </c:pt>
                <c:pt idx="5499">
                  <c:v>#N/A</c:v>
                </c:pt>
                <c:pt idx="5500">
                  <c:v>#N/A</c:v>
                </c:pt>
                <c:pt idx="5501">
                  <c:v>#N/A</c:v>
                </c:pt>
                <c:pt idx="5502">
                  <c:v>#N/A</c:v>
                </c:pt>
                <c:pt idx="5503">
                  <c:v>#N/A</c:v>
                </c:pt>
                <c:pt idx="5504">
                  <c:v>#N/A</c:v>
                </c:pt>
                <c:pt idx="5505">
                  <c:v>#N/A</c:v>
                </c:pt>
                <c:pt idx="5506">
                  <c:v>#N/A</c:v>
                </c:pt>
                <c:pt idx="5507">
                  <c:v>#N/A</c:v>
                </c:pt>
                <c:pt idx="5508">
                  <c:v>#N/A</c:v>
                </c:pt>
                <c:pt idx="5509">
                  <c:v>#N/A</c:v>
                </c:pt>
                <c:pt idx="5510">
                  <c:v>#N/A</c:v>
                </c:pt>
                <c:pt idx="5511">
                  <c:v>#N/A</c:v>
                </c:pt>
                <c:pt idx="5512">
                  <c:v>#N/A</c:v>
                </c:pt>
                <c:pt idx="5513">
                  <c:v>#N/A</c:v>
                </c:pt>
                <c:pt idx="5514">
                  <c:v>#N/A</c:v>
                </c:pt>
                <c:pt idx="5515">
                  <c:v>#N/A</c:v>
                </c:pt>
                <c:pt idx="5516">
                  <c:v>#N/A</c:v>
                </c:pt>
                <c:pt idx="5517">
                  <c:v>#N/A</c:v>
                </c:pt>
                <c:pt idx="5518">
                  <c:v>#N/A</c:v>
                </c:pt>
                <c:pt idx="5519">
                  <c:v>#N/A</c:v>
                </c:pt>
                <c:pt idx="5520">
                  <c:v>#N/A</c:v>
                </c:pt>
                <c:pt idx="5521">
                  <c:v>#N/A</c:v>
                </c:pt>
                <c:pt idx="5522">
                  <c:v>#N/A</c:v>
                </c:pt>
                <c:pt idx="5523">
                  <c:v>#N/A</c:v>
                </c:pt>
                <c:pt idx="5524">
                  <c:v>#N/A</c:v>
                </c:pt>
                <c:pt idx="5525">
                  <c:v>#N/A</c:v>
                </c:pt>
                <c:pt idx="5526">
                  <c:v>#N/A</c:v>
                </c:pt>
                <c:pt idx="5527">
                  <c:v>#N/A</c:v>
                </c:pt>
                <c:pt idx="5528">
                  <c:v>#N/A</c:v>
                </c:pt>
                <c:pt idx="5529">
                  <c:v>#N/A</c:v>
                </c:pt>
                <c:pt idx="5530">
                  <c:v>#N/A</c:v>
                </c:pt>
                <c:pt idx="5531">
                  <c:v>#N/A</c:v>
                </c:pt>
                <c:pt idx="5532">
                  <c:v>#N/A</c:v>
                </c:pt>
                <c:pt idx="5533">
                  <c:v>#N/A</c:v>
                </c:pt>
                <c:pt idx="5534">
                  <c:v>#N/A</c:v>
                </c:pt>
                <c:pt idx="5535">
                  <c:v>#N/A</c:v>
                </c:pt>
                <c:pt idx="5536">
                  <c:v>#N/A</c:v>
                </c:pt>
                <c:pt idx="5537">
                  <c:v>#N/A</c:v>
                </c:pt>
                <c:pt idx="5538">
                  <c:v>#N/A</c:v>
                </c:pt>
                <c:pt idx="5539">
                  <c:v>#N/A</c:v>
                </c:pt>
                <c:pt idx="5540">
                  <c:v>#N/A</c:v>
                </c:pt>
                <c:pt idx="5541">
                  <c:v>#N/A</c:v>
                </c:pt>
                <c:pt idx="5542">
                  <c:v>#N/A</c:v>
                </c:pt>
                <c:pt idx="5543">
                  <c:v>#N/A</c:v>
                </c:pt>
                <c:pt idx="5544">
                  <c:v>#N/A</c:v>
                </c:pt>
                <c:pt idx="5545">
                  <c:v>#N/A</c:v>
                </c:pt>
                <c:pt idx="5546">
                  <c:v>#N/A</c:v>
                </c:pt>
                <c:pt idx="5547">
                  <c:v>#N/A</c:v>
                </c:pt>
                <c:pt idx="5548">
                  <c:v>#N/A</c:v>
                </c:pt>
                <c:pt idx="5549">
                  <c:v>#N/A</c:v>
                </c:pt>
                <c:pt idx="5550">
                  <c:v>#N/A</c:v>
                </c:pt>
                <c:pt idx="5551">
                  <c:v>#N/A</c:v>
                </c:pt>
                <c:pt idx="5552">
                  <c:v>#N/A</c:v>
                </c:pt>
                <c:pt idx="5553">
                  <c:v>#N/A</c:v>
                </c:pt>
                <c:pt idx="5554">
                  <c:v>#N/A</c:v>
                </c:pt>
                <c:pt idx="5555">
                  <c:v>#N/A</c:v>
                </c:pt>
                <c:pt idx="5556">
                  <c:v>#N/A</c:v>
                </c:pt>
                <c:pt idx="5557">
                  <c:v>#N/A</c:v>
                </c:pt>
                <c:pt idx="5558">
                  <c:v>#N/A</c:v>
                </c:pt>
                <c:pt idx="5559">
                  <c:v>#N/A</c:v>
                </c:pt>
                <c:pt idx="5560">
                  <c:v>#N/A</c:v>
                </c:pt>
                <c:pt idx="5561">
                  <c:v>#N/A</c:v>
                </c:pt>
                <c:pt idx="5562">
                  <c:v>#N/A</c:v>
                </c:pt>
                <c:pt idx="5563">
                  <c:v>#N/A</c:v>
                </c:pt>
                <c:pt idx="5564">
                  <c:v>#N/A</c:v>
                </c:pt>
                <c:pt idx="5565">
                  <c:v>#N/A</c:v>
                </c:pt>
                <c:pt idx="5566">
                  <c:v>#N/A</c:v>
                </c:pt>
                <c:pt idx="5567">
                  <c:v>#N/A</c:v>
                </c:pt>
                <c:pt idx="5568">
                  <c:v>#N/A</c:v>
                </c:pt>
                <c:pt idx="5569">
                  <c:v>#N/A</c:v>
                </c:pt>
                <c:pt idx="5570">
                  <c:v>#N/A</c:v>
                </c:pt>
                <c:pt idx="5571">
                  <c:v>#N/A</c:v>
                </c:pt>
                <c:pt idx="5572">
                  <c:v>#N/A</c:v>
                </c:pt>
                <c:pt idx="5573">
                  <c:v>#N/A</c:v>
                </c:pt>
                <c:pt idx="5574">
                  <c:v>#N/A</c:v>
                </c:pt>
                <c:pt idx="5575">
                  <c:v>#N/A</c:v>
                </c:pt>
                <c:pt idx="5576">
                  <c:v>#N/A</c:v>
                </c:pt>
                <c:pt idx="5577">
                  <c:v>#N/A</c:v>
                </c:pt>
                <c:pt idx="5578">
                  <c:v>#N/A</c:v>
                </c:pt>
                <c:pt idx="5579">
                  <c:v>#N/A</c:v>
                </c:pt>
                <c:pt idx="5580">
                  <c:v>#N/A</c:v>
                </c:pt>
                <c:pt idx="5581">
                  <c:v>#N/A</c:v>
                </c:pt>
                <c:pt idx="5582">
                  <c:v>#N/A</c:v>
                </c:pt>
                <c:pt idx="5583">
                  <c:v>#N/A</c:v>
                </c:pt>
                <c:pt idx="5584">
                  <c:v>#N/A</c:v>
                </c:pt>
                <c:pt idx="5585">
                  <c:v>#N/A</c:v>
                </c:pt>
                <c:pt idx="5586">
                  <c:v>#N/A</c:v>
                </c:pt>
                <c:pt idx="5587">
                  <c:v>#N/A</c:v>
                </c:pt>
                <c:pt idx="5588">
                  <c:v>#N/A</c:v>
                </c:pt>
                <c:pt idx="5589">
                  <c:v>#N/A</c:v>
                </c:pt>
                <c:pt idx="5590">
                  <c:v>#N/A</c:v>
                </c:pt>
                <c:pt idx="5591">
                  <c:v>#N/A</c:v>
                </c:pt>
                <c:pt idx="5592">
                  <c:v>#N/A</c:v>
                </c:pt>
                <c:pt idx="5593">
                  <c:v>#N/A</c:v>
                </c:pt>
                <c:pt idx="5594">
                  <c:v>#N/A</c:v>
                </c:pt>
                <c:pt idx="5595">
                  <c:v>#N/A</c:v>
                </c:pt>
                <c:pt idx="5596">
                  <c:v>#N/A</c:v>
                </c:pt>
                <c:pt idx="5597">
                  <c:v>#N/A</c:v>
                </c:pt>
                <c:pt idx="5598">
                  <c:v>#N/A</c:v>
                </c:pt>
                <c:pt idx="5599">
                  <c:v>#N/A</c:v>
                </c:pt>
                <c:pt idx="5600">
                  <c:v>#N/A</c:v>
                </c:pt>
                <c:pt idx="5601">
                  <c:v>#N/A</c:v>
                </c:pt>
                <c:pt idx="5602">
                  <c:v>#N/A</c:v>
                </c:pt>
                <c:pt idx="5603">
                  <c:v>#N/A</c:v>
                </c:pt>
                <c:pt idx="5604">
                  <c:v>#N/A</c:v>
                </c:pt>
                <c:pt idx="5605">
                  <c:v>#N/A</c:v>
                </c:pt>
                <c:pt idx="5606">
                  <c:v>#N/A</c:v>
                </c:pt>
                <c:pt idx="5607">
                  <c:v>#N/A</c:v>
                </c:pt>
                <c:pt idx="5608">
                  <c:v>#N/A</c:v>
                </c:pt>
                <c:pt idx="5609">
                  <c:v>#N/A</c:v>
                </c:pt>
                <c:pt idx="5610">
                  <c:v>#N/A</c:v>
                </c:pt>
                <c:pt idx="5611">
                  <c:v>#N/A</c:v>
                </c:pt>
                <c:pt idx="5612">
                  <c:v>#N/A</c:v>
                </c:pt>
                <c:pt idx="5613">
                  <c:v>#N/A</c:v>
                </c:pt>
                <c:pt idx="5614">
                  <c:v>#N/A</c:v>
                </c:pt>
                <c:pt idx="5615">
                  <c:v>#N/A</c:v>
                </c:pt>
                <c:pt idx="5616">
                  <c:v>#N/A</c:v>
                </c:pt>
                <c:pt idx="5617">
                  <c:v>#N/A</c:v>
                </c:pt>
                <c:pt idx="5618">
                  <c:v>#N/A</c:v>
                </c:pt>
                <c:pt idx="5619">
                  <c:v>#N/A</c:v>
                </c:pt>
                <c:pt idx="5620">
                  <c:v>#N/A</c:v>
                </c:pt>
                <c:pt idx="5621">
                  <c:v>#N/A</c:v>
                </c:pt>
                <c:pt idx="5622">
                  <c:v>#N/A</c:v>
                </c:pt>
                <c:pt idx="5623">
                  <c:v>#N/A</c:v>
                </c:pt>
                <c:pt idx="5624">
                  <c:v>#N/A</c:v>
                </c:pt>
                <c:pt idx="5625">
                  <c:v>#N/A</c:v>
                </c:pt>
                <c:pt idx="5626">
                  <c:v>#N/A</c:v>
                </c:pt>
                <c:pt idx="5627">
                  <c:v>#N/A</c:v>
                </c:pt>
                <c:pt idx="5628">
                  <c:v>#N/A</c:v>
                </c:pt>
                <c:pt idx="5629">
                  <c:v>#N/A</c:v>
                </c:pt>
                <c:pt idx="5630">
                  <c:v>#N/A</c:v>
                </c:pt>
                <c:pt idx="5631">
                  <c:v>#N/A</c:v>
                </c:pt>
                <c:pt idx="5632">
                  <c:v>#N/A</c:v>
                </c:pt>
                <c:pt idx="5633">
                  <c:v>#N/A</c:v>
                </c:pt>
                <c:pt idx="5634">
                  <c:v>#N/A</c:v>
                </c:pt>
                <c:pt idx="5635">
                  <c:v>#N/A</c:v>
                </c:pt>
                <c:pt idx="5636">
                  <c:v>#N/A</c:v>
                </c:pt>
                <c:pt idx="5637">
                  <c:v>#N/A</c:v>
                </c:pt>
                <c:pt idx="5638">
                  <c:v>#N/A</c:v>
                </c:pt>
                <c:pt idx="5639">
                  <c:v>#N/A</c:v>
                </c:pt>
                <c:pt idx="5640">
                  <c:v>#N/A</c:v>
                </c:pt>
                <c:pt idx="5641">
                  <c:v>#N/A</c:v>
                </c:pt>
                <c:pt idx="5642">
                  <c:v>#N/A</c:v>
                </c:pt>
                <c:pt idx="5643">
                  <c:v>#N/A</c:v>
                </c:pt>
                <c:pt idx="5644">
                  <c:v>#N/A</c:v>
                </c:pt>
                <c:pt idx="5645">
                  <c:v>#N/A</c:v>
                </c:pt>
                <c:pt idx="5646">
                  <c:v>#N/A</c:v>
                </c:pt>
                <c:pt idx="5647">
                  <c:v>#N/A</c:v>
                </c:pt>
                <c:pt idx="5648">
                  <c:v>#N/A</c:v>
                </c:pt>
                <c:pt idx="5649">
                  <c:v>#N/A</c:v>
                </c:pt>
                <c:pt idx="5650">
                  <c:v>#N/A</c:v>
                </c:pt>
                <c:pt idx="5651">
                  <c:v>#N/A</c:v>
                </c:pt>
                <c:pt idx="5652">
                  <c:v>#N/A</c:v>
                </c:pt>
                <c:pt idx="5653">
                  <c:v>#N/A</c:v>
                </c:pt>
                <c:pt idx="5654">
                  <c:v>#N/A</c:v>
                </c:pt>
                <c:pt idx="5655">
                  <c:v>#N/A</c:v>
                </c:pt>
                <c:pt idx="5656">
                  <c:v>#N/A</c:v>
                </c:pt>
                <c:pt idx="5657">
                  <c:v>#N/A</c:v>
                </c:pt>
                <c:pt idx="5658">
                  <c:v>#N/A</c:v>
                </c:pt>
                <c:pt idx="5659">
                  <c:v>#N/A</c:v>
                </c:pt>
                <c:pt idx="5660">
                  <c:v>#N/A</c:v>
                </c:pt>
                <c:pt idx="5661">
                  <c:v>#N/A</c:v>
                </c:pt>
                <c:pt idx="5662">
                  <c:v>#N/A</c:v>
                </c:pt>
                <c:pt idx="5663">
                  <c:v>#N/A</c:v>
                </c:pt>
                <c:pt idx="5664">
                  <c:v>#N/A</c:v>
                </c:pt>
                <c:pt idx="5665">
                  <c:v>#N/A</c:v>
                </c:pt>
                <c:pt idx="5666">
                  <c:v>#N/A</c:v>
                </c:pt>
                <c:pt idx="5667">
                  <c:v>#N/A</c:v>
                </c:pt>
                <c:pt idx="5668">
                  <c:v>#N/A</c:v>
                </c:pt>
                <c:pt idx="5669">
                  <c:v>#N/A</c:v>
                </c:pt>
                <c:pt idx="5670">
                  <c:v>#N/A</c:v>
                </c:pt>
                <c:pt idx="5671">
                  <c:v>#N/A</c:v>
                </c:pt>
                <c:pt idx="5672">
                  <c:v>#N/A</c:v>
                </c:pt>
                <c:pt idx="5673">
                  <c:v>#N/A</c:v>
                </c:pt>
                <c:pt idx="5674">
                  <c:v>#N/A</c:v>
                </c:pt>
                <c:pt idx="5675">
                  <c:v>#N/A</c:v>
                </c:pt>
                <c:pt idx="5676">
                  <c:v>#N/A</c:v>
                </c:pt>
                <c:pt idx="5677">
                  <c:v>#N/A</c:v>
                </c:pt>
                <c:pt idx="5678">
                  <c:v>#N/A</c:v>
                </c:pt>
                <c:pt idx="5679">
                  <c:v>#N/A</c:v>
                </c:pt>
                <c:pt idx="5680">
                  <c:v>#N/A</c:v>
                </c:pt>
                <c:pt idx="5681">
                  <c:v>#N/A</c:v>
                </c:pt>
                <c:pt idx="5682">
                  <c:v>#N/A</c:v>
                </c:pt>
                <c:pt idx="5683">
                  <c:v>#N/A</c:v>
                </c:pt>
                <c:pt idx="5684">
                  <c:v>#N/A</c:v>
                </c:pt>
                <c:pt idx="5685">
                  <c:v>#N/A</c:v>
                </c:pt>
                <c:pt idx="5686">
                  <c:v>#N/A</c:v>
                </c:pt>
                <c:pt idx="5687">
                  <c:v>#N/A</c:v>
                </c:pt>
                <c:pt idx="5688">
                  <c:v>#N/A</c:v>
                </c:pt>
                <c:pt idx="5689">
                  <c:v>#N/A</c:v>
                </c:pt>
                <c:pt idx="5690">
                  <c:v>#N/A</c:v>
                </c:pt>
                <c:pt idx="5691">
                  <c:v>#N/A</c:v>
                </c:pt>
                <c:pt idx="5692">
                  <c:v>#N/A</c:v>
                </c:pt>
                <c:pt idx="5693">
                  <c:v>#N/A</c:v>
                </c:pt>
                <c:pt idx="5694">
                  <c:v>#N/A</c:v>
                </c:pt>
                <c:pt idx="5695">
                  <c:v>#N/A</c:v>
                </c:pt>
                <c:pt idx="5696">
                  <c:v>#N/A</c:v>
                </c:pt>
                <c:pt idx="5697">
                  <c:v>#N/A</c:v>
                </c:pt>
                <c:pt idx="5698">
                  <c:v>#N/A</c:v>
                </c:pt>
                <c:pt idx="5699">
                  <c:v>#N/A</c:v>
                </c:pt>
                <c:pt idx="5700">
                  <c:v>#N/A</c:v>
                </c:pt>
                <c:pt idx="5701">
                  <c:v>#N/A</c:v>
                </c:pt>
                <c:pt idx="5702">
                  <c:v>#N/A</c:v>
                </c:pt>
                <c:pt idx="5703">
                  <c:v>#N/A</c:v>
                </c:pt>
                <c:pt idx="5704">
                  <c:v>#N/A</c:v>
                </c:pt>
                <c:pt idx="5705">
                  <c:v>#N/A</c:v>
                </c:pt>
                <c:pt idx="5706">
                  <c:v>#N/A</c:v>
                </c:pt>
                <c:pt idx="5707">
                  <c:v>#N/A</c:v>
                </c:pt>
                <c:pt idx="5708">
                  <c:v>#N/A</c:v>
                </c:pt>
                <c:pt idx="5709">
                  <c:v>#N/A</c:v>
                </c:pt>
                <c:pt idx="5710">
                  <c:v>#N/A</c:v>
                </c:pt>
                <c:pt idx="5711">
                  <c:v>#N/A</c:v>
                </c:pt>
                <c:pt idx="5712">
                  <c:v>#N/A</c:v>
                </c:pt>
                <c:pt idx="5713">
                  <c:v>#N/A</c:v>
                </c:pt>
                <c:pt idx="5714">
                  <c:v>#N/A</c:v>
                </c:pt>
                <c:pt idx="5715">
                  <c:v>#N/A</c:v>
                </c:pt>
                <c:pt idx="5716">
                  <c:v>#N/A</c:v>
                </c:pt>
                <c:pt idx="5717">
                  <c:v>#N/A</c:v>
                </c:pt>
                <c:pt idx="5718">
                  <c:v>#N/A</c:v>
                </c:pt>
                <c:pt idx="5719">
                  <c:v>#N/A</c:v>
                </c:pt>
                <c:pt idx="5720">
                  <c:v>#N/A</c:v>
                </c:pt>
                <c:pt idx="5721">
                  <c:v>#N/A</c:v>
                </c:pt>
                <c:pt idx="5722">
                  <c:v>#N/A</c:v>
                </c:pt>
                <c:pt idx="5723">
                  <c:v>#N/A</c:v>
                </c:pt>
                <c:pt idx="5724">
                  <c:v>#N/A</c:v>
                </c:pt>
                <c:pt idx="5725">
                  <c:v>#N/A</c:v>
                </c:pt>
                <c:pt idx="5726">
                  <c:v>#N/A</c:v>
                </c:pt>
                <c:pt idx="5727">
                  <c:v>#N/A</c:v>
                </c:pt>
                <c:pt idx="5728">
                  <c:v>#N/A</c:v>
                </c:pt>
                <c:pt idx="5729">
                  <c:v>#N/A</c:v>
                </c:pt>
                <c:pt idx="5730">
                  <c:v>#N/A</c:v>
                </c:pt>
                <c:pt idx="5731">
                  <c:v>#N/A</c:v>
                </c:pt>
                <c:pt idx="5732">
                  <c:v>#N/A</c:v>
                </c:pt>
                <c:pt idx="5733">
                  <c:v>#N/A</c:v>
                </c:pt>
                <c:pt idx="5734">
                  <c:v>#N/A</c:v>
                </c:pt>
                <c:pt idx="5735">
                  <c:v>#N/A</c:v>
                </c:pt>
                <c:pt idx="5736">
                  <c:v>#N/A</c:v>
                </c:pt>
                <c:pt idx="5737">
                  <c:v>#N/A</c:v>
                </c:pt>
                <c:pt idx="5738">
                  <c:v>#N/A</c:v>
                </c:pt>
                <c:pt idx="5739">
                  <c:v>#N/A</c:v>
                </c:pt>
                <c:pt idx="5740">
                  <c:v>#N/A</c:v>
                </c:pt>
                <c:pt idx="5741">
                  <c:v>#N/A</c:v>
                </c:pt>
                <c:pt idx="5742">
                  <c:v>#N/A</c:v>
                </c:pt>
                <c:pt idx="5743">
                  <c:v>#N/A</c:v>
                </c:pt>
                <c:pt idx="5744">
                  <c:v>#N/A</c:v>
                </c:pt>
                <c:pt idx="5745">
                  <c:v>#N/A</c:v>
                </c:pt>
                <c:pt idx="5746">
                  <c:v>#N/A</c:v>
                </c:pt>
                <c:pt idx="5747">
                  <c:v>#N/A</c:v>
                </c:pt>
                <c:pt idx="5748">
                  <c:v>#N/A</c:v>
                </c:pt>
                <c:pt idx="5749">
                  <c:v>#N/A</c:v>
                </c:pt>
                <c:pt idx="5750">
                  <c:v>#N/A</c:v>
                </c:pt>
                <c:pt idx="5751">
                  <c:v>#N/A</c:v>
                </c:pt>
                <c:pt idx="5752">
                  <c:v>#N/A</c:v>
                </c:pt>
                <c:pt idx="5753">
                  <c:v>#N/A</c:v>
                </c:pt>
                <c:pt idx="5754">
                  <c:v>#N/A</c:v>
                </c:pt>
                <c:pt idx="5755">
                  <c:v>#N/A</c:v>
                </c:pt>
                <c:pt idx="5756">
                  <c:v>#N/A</c:v>
                </c:pt>
                <c:pt idx="5757">
                  <c:v>#N/A</c:v>
                </c:pt>
                <c:pt idx="5758">
                  <c:v>#N/A</c:v>
                </c:pt>
                <c:pt idx="5759">
                  <c:v>#N/A</c:v>
                </c:pt>
                <c:pt idx="5760">
                  <c:v>#N/A</c:v>
                </c:pt>
                <c:pt idx="5761">
                  <c:v>#N/A</c:v>
                </c:pt>
                <c:pt idx="5762">
                  <c:v>#N/A</c:v>
                </c:pt>
                <c:pt idx="5763">
                  <c:v>#N/A</c:v>
                </c:pt>
                <c:pt idx="5764">
                  <c:v>#N/A</c:v>
                </c:pt>
                <c:pt idx="5765">
                  <c:v>#N/A</c:v>
                </c:pt>
                <c:pt idx="5766">
                  <c:v>#N/A</c:v>
                </c:pt>
                <c:pt idx="5767">
                  <c:v>#N/A</c:v>
                </c:pt>
                <c:pt idx="5768">
                  <c:v>#N/A</c:v>
                </c:pt>
                <c:pt idx="5769">
                  <c:v>#N/A</c:v>
                </c:pt>
                <c:pt idx="5770">
                  <c:v>#N/A</c:v>
                </c:pt>
                <c:pt idx="5771">
                  <c:v>#N/A</c:v>
                </c:pt>
                <c:pt idx="5772">
                  <c:v>#N/A</c:v>
                </c:pt>
                <c:pt idx="5773">
                  <c:v>#N/A</c:v>
                </c:pt>
                <c:pt idx="5774">
                  <c:v>#N/A</c:v>
                </c:pt>
                <c:pt idx="5775">
                  <c:v>#N/A</c:v>
                </c:pt>
                <c:pt idx="5776">
                  <c:v>#N/A</c:v>
                </c:pt>
                <c:pt idx="5777">
                  <c:v>#N/A</c:v>
                </c:pt>
                <c:pt idx="5778">
                  <c:v>#N/A</c:v>
                </c:pt>
                <c:pt idx="5779">
                  <c:v>#N/A</c:v>
                </c:pt>
                <c:pt idx="5780">
                  <c:v>#N/A</c:v>
                </c:pt>
                <c:pt idx="5781">
                  <c:v>#N/A</c:v>
                </c:pt>
                <c:pt idx="5782">
                  <c:v>#N/A</c:v>
                </c:pt>
                <c:pt idx="5783">
                  <c:v>#N/A</c:v>
                </c:pt>
                <c:pt idx="5784">
                  <c:v>#N/A</c:v>
                </c:pt>
                <c:pt idx="5785">
                  <c:v>#N/A</c:v>
                </c:pt>
                <c:pt idx="5786">
                  <c:v>#N/A</c:v>
                </c:pt>
                <c:pt idx="5787">
                  <c:v>#N/A</c:v>
                </c:pt>
                <c:pt idx="5788">
                  <c:v>#N/A</c:v>
                </c:pt>
                <c:pt idx="5789">
                  <c:v>#N/A</c:v>
                </c:pt>
                <c:pt idx="5790">
                  <c:v>#N/A</c:v>
                </c:pt>
                <c:pt idx="5791">
                  <c:v>#N/A</c:v>
                </c:pt>
                <c:pt idx="5792">
                  <c:v>#N/A</c:v>
                </c:pt>
                <c:pt idx="5793">
                  <c:v>#N/A</c:v>
                </c:pt>
                <c:pt idx="5794">
                  <c:v>#N/A</c:v>
                </c:pt>
                <c:pt idx="5795">
                  <c:v>#N/A</c:v>
                </c:pt>
                <c:pt idx="5796">
                  <c:v>#N/A</c:v>
                </c:pt>
                <c:pt idx="5797">
                  <c:v>#N/A</c:v>
                </c:pt>
                <c:pt idx="5798">
                  <c:v>#N/A</c:v>
                </c:pt>
                <c:pt idx="5799">
                  <c:v>#N/A</c:v>
                </c:pt>
                <c:pt idx="5800">
                  <c:v>#N/A</c:v>
                </c:pt>
                <c:pt idx="5801">
                  <c:v>#N/A</c:v>
                </c:pt>
                <c:pt idx="5802">
                  <c:v>#N/A</c:v>
                </c:pt>
                <c:pt idx="5803">
                  <c:v>#N/A</c:v>
                </c:pt>
                <c:pt idx="5804">
                  <c:v>#N/A</c:v>
                </c:pt>
                <c:pt idx="5805">
                  <c:v>#N/A</c:v>
                </c:pt>
                <c:pt idx="5806">
                  <c:v>#N/A</c:v>
                </c:pt>
                <c:pt idx="5807">
                  <c:v>#N/A</c:v>
                </c:pt>
                <c:pt idx="5808">
                  <c:v>#N/A</c:v>
                </c:pt>
                <c:pt idx="5809">
                  <c:v>#N/A</c:v>
                </c:pt>
                <c:pt idx="5810">
                  <c:v>#N/A</c:v>
                </c:pt>
                <c:pt idx="5811">
                  <c:v>#N/A</c:v>
                </c:pt>
                <c:pt idx="5812">
                  <c:v>#N/A</c:v>
                </c:pt>
                <c:pt idx="5813">
                  <c:v>#N/A</c:v>
                </c:pt>
                <c:pt idx="5814">
                  <c:v>#N/A</c:v>
                </c:pt>
                <c:pt idx="5815">
                  <c:v>#N/A</c:v>
                </c:pt>
                <c:pt idx="5816">
                  <c:v>#N/A</c:v>
                </c:pt>
                <c:pt idx="5817">
                  <c:v>#N/A</c:v>
                </c:pt>
                <c:pt idx="5818">
                  <c:v>#N/A</c:v>
                </c:pt>
                <c:pt idx="5819">
                  <c:v>#N/A</c:v>
                </c:pt>
                <c:pt idx="5820">
                  <c:v>#N/A</c:v>
                </c:pt>
                <c:pt idx="5821">
                  <c:v>#N/A</c:v>
                </c:pt>
                <c:pt idx="5822">
                  <c:v>#N/A</c:v>
                </c:pt>
                <c:pt idx="5823">
                  <c:v>#N/A</c:v>
                </c:pt>
                <c:pt idx="5824">
                  <c:v>#N/A</c:v>
                </c:pt>
                <c:pt idx="5825">
                  <c:v>#N/A</c:v>
                </c:pt>
                <c:pt idx="5826">
                  <c:v>#N/A</c:v>
                </c:pt>
                <c:pt idx="5827">
                  <c:v>#N/A</c:v>
                </c:pt>
                <c:pt idx="5828">
                  <c:v>#N/A</c:v>
                </c:pt>
                <c:pt idx="5829">
                  <c:v>#N/A</c:v>
                </c:pt>
                <c:pt idx="5830">
                  <c:v>#N/A</c:v>
                </c:pt>
                <c:pt idx="5831">
                  <c:v>#N/A</c:v>
                </c:pt>
                <c:pt idx="5832">
                  <c:v>#N/A</c:v>
                </c:pt>
                <c:pt idx="5833">
                  <c:v>#N/A</c:v>
                </c:pt>
                <c:pt idx="5834">
                  <c:v>#N/A</c:v>
                </c:pt>
                <c:pt idx="5835">
                  <c:v>#N/A</c:v>
                </c:pt>
                <c:pt idx="5836">
                  <c:v>#N/A</c:v>
                </c:pt>
                <c:pt idx="5837">
                  <c:v>#N/A</c:v>
                </c:pt>
                <c:pt idx="5838">
                  <c:v>#N/A</c:v>
                </c:pt>
                <c:pt idx="5839">
                  <c:v>#N/A</c:v>
                </c:pt>
                <c:pt idx="5840">
                  <c:v>#N/A</c:v>
                </c:pt>
                <c:pt idx="5841">
                  <c:v>#N/A</c:v>
                </c:pt>
                <c:pt idx="5842">
                  <c:v>#N/A</c:v>
                </c:pt>
                <c:pt idx="5843">
                  <c:v>#N/A</c:v>
                </c:pt>
                <c:pt idx="5844">
                  <c:v>#N/A</c:v>
                </c:pt>
                <c:pt idx="5845">
                  <c:v>#N/A</c:v>
                </c:pt>
                <c:pt idx="5846">
                  <c:v>#N/A</c:v>
                </c:pt>
                <c:pt idx="5847">
                  <c:v>#N/A</c:v>
                </c:pt>
                <c:pt idx="5848">
                  <c:v>#N/A</c:v>
                </c:pt>
                <c:pt idx="5849">
                  <c:v>#N/A</c:v>
                </c:pt>
                <c:pt idx="5850">
                  <c:v>#N/A</c:v>
                </c:pt>
                <c:pt idx="5851">
                  <c:v>#N/A</c:v>
                </c:pt>
                <c:pt idx="5852">
                  <c:v>#N/A</c:v>
                </c:pt>
                <c:pt idx="5853">
                  <c:v>#N/A</c:v>
                </c:pt>
                <c:pt idx="5854">
                  <c:v>#N/A</c:v>
                </c:pt>
                <c:pt idx="5855">
                  <c:v>#N/A</c:v>
                </c:pt>
                <c:pt idx="5856">
                  <c:v>#N/A</c:v>
                </c:pt>
                <c:pt idx="5857">
                  <c:v>#N/A</c:v>
                </c:pt>
                <c:pt idx="5858">
                  <c:v>#N/A</c:v>
                </c:pt>
                <c:pt idx="5859">
                  <c:v>#N/A</c:v>
                </c:pt>
                <c:pt idx="5860">
                  <c:v>#N/A</c:v>
                </c:pt>
                <c:pt idx="5861">
                  <c:v>#N/A</c:v>
                </c:pt>
                <c:pt idx="5862">
                  <c:v>#N/A</c:v>
                </c:pt>
                <c:pt idx="5863">
                  <c:v>#N/A</c:v>
                </c:pt>
                <c:pt idx="5864">
                  <c:v>#N/A</c:v>
                </c:pt>
                <c:pt idx="5865">
                  <c:v>#N/A</c:v>
                </c:pt>
                <c:pt idx="5866">
                  <c:v>#N/A</c:v>
                </c:pt>
                <c:pt idx="5867">
                  <c:v>#N/A</c:v>
                </c:pt>
                <c:pt idx="5868">
                  <c:v>#N/A</c:v>
                </c:pt>
                <c:pt idx="5869">
                  <c:v>#N/A</c:v>
                </c:pt>
                <c:pt idx="5870">
                  <c:v>#N/A</c:v>
                </c:pt>
                <c:pt idx="5871">
                  <c:v>#N/A</c:v>
                </c:pt>
                <c:pt idx="5872">
                  <c:v>#N/A</c:v>
                </c:pt>
                <c:pt idx="5873">
                  <c:v>#N/A</c:v>
                </c:pt>
                <c:pt idx="5874">
                  <c:v>#N/A</c:v>
                </c:pt>
                <c:pt idx="5875">
                  <c:v>#N/A</c:v>
                </c:pt>
                <c:pt idx="5876">
                  <c:v>#N/A</c:v>
                </c:pt>
                <c:pt idx="5877">
                  <c:v>#N/A</c:v>
                </c:pt>
                <c:pt idx="5878">
                  <c:v>#N/A</c:v>
                </c:pt>
                <c:pt idx="5879">
                  <c:v>#N/A</c:v>
                </c:pt>
                <c:pt idx="5880">
                  <c:v>#N/A</c:v>
                </c:pt>
                <c:pt idx="5881">
                  <c:v>#N/A</c:v>
                </c:pt>
                <c:pt idx="5882">
                  <c:v>#N/A</c:v>
                </c:pt>
                <c:pt idx="5883">
                  <c:v>#N/A</c:v>
                </c:pt>
                <c:pt idx="5884">
                  <c:v>#N/A</c:v>
                </c:pt>
                <c:pt idx="5885">
                  <c:v>#N/A</c:v>
                </c:pt>
                <c:pt idx="5886">
                  <c:v>#N/A</c:v>
                </c:pt>
                <c:pt idx="5887">
                  <c:v>#N/A</c:v>
                </c:pt>
                <c:pt idx="5888">
                  <c:v>#N/A</c:v>
                </c:pt>
                <c:pt idx="5889">
                  <c:v>#N/A</c:v>
                </c:pt>
                <c:pt idx="5890">
                  <c:v>#N/A</c:v>
                </c:pt>
                <c:pt idx="5891">
                  <c:v>#N/A</c:v>
                </c:pt>
                <c:pt idx="5892">
                  <c:v>#N/A</c:v>
                </c:pt>
                <c:pt idx="5893">
                  <c:v>#N/A</c:v>
                </c:pt>
                <c:pt idx="5894">
                  <c:v>#N/A</c:v>
                </c:pt>
                <c:pt idx="5895">
                  <c:v>#N/A</c:v>
                </c:pt>
                <c:pt idx="5896">
                  <c:v>#N/A</c:v>
                </c:pt>
                <c:pt idx="5897">
                  <c:v>#N/A</c:v>
                </c:pt>
                <c:pt idx="5898">
                  <c:v>#N/A</c:v>
                </c:pt>
                <c:pt idx="5899">
                  <c:v>#N/A</c:v>
                </c:pt>
                <c:pt idx="5900">
                  <c:v>#N/A</c:v>
                </c:pt>
                <c:pt idx="5901">
                  <c:v>#N/A</c:v>
                </c:pt>
                <c:pt idx="5902">
                  <c:v>#N/A</c:v>
                </c:pt>
                <c:pt idx="5903">
                  <c:v>#N/A</c:v>
                </c:pt>
                <c:pt idx="5904">
                  <c:v>#N/A</c:v>
                </c:pt>
                <c:pt idx="5905">
                  <c:v>#N/A</c:v>
                </c:pt>
                <c:pt idx="5906">
                  <c:v>#N/A</c:v>
                </c:pt>
                <c:pt idx="5907">
                  <c:v>#N/A</c:v>
                </c:pt>
                <c:pt idx="5908">
                  <c:v>#N/A</c:v>
                </c:pt>
                <c:pt idx="5909">
                  <c:v>#N/A</c:v>
                </c:pt>
                <c:pt idx="5910">
                  <c:v>#N/A</c:v>
                </c:pt>
                <c:pt idx="5911">
                  <c:v>#N/A</c:v>
                </c:pt>
                <c:pt idx="5912">
                  <c:v>#N/A</c:v>
                </c:pt>
                <c:pt idx="5913">
                  <c:v>#N/A</c:v>
                </c:pt>
                <c:pt idx="5914">
                  <c:v>#N/A</c:v>
                </c:pt>
                <c:pt idx="5915">
                  <c:v>#N/A</c:v>
                </c:pt>
                <c:pt idx="5916">
                  <c:v>#N/A</c:v>
                </c:pt>
                <c:pt idx="5917">
                  <c:v>#N/A</c:v>
                </c:pt>
                <c:pt idx="5918">
                  <c:v>#N/A</c:v>
                </c:pt>
                <c:pt idx="5919">
                  <c:v>#N/A</c:v>
                </c:pt>
                <c:pt idx="5920">
                  <c:v>#N/A</c:v>
                </c:pt>
                <c:pt idx="5921">
                  <c:v>#N/A</c:v>
                </c:pt>
                <c:pt idx="5922">
                  <c:v>#N/A</c:v>
                </c:pt>
                <c:pt idx="5923">
                  <c:v>#N/A</c:v>
                </c:pt>
                <c:pt idx="5924">
                  <c:v>#N/A</c:v>
                </c:pt>
                <c:pt idx="5925">
                  <c:v>#N/A</c:v>
                </c:pt>
                <c:pt idx="5926">
                  <c:v>#N/A</c:v>
                </c:pt>
                <c:pt idx="5927">
                  <c:v>#N/A</c:v>
                </c:pt>
                <c:pt idx="5928">
                  <c:v>#N/A</c:v>
                </c:pt>
                <c:pt idx="5929">
                  <c:v>#N/A</c:v>
                </c:pt>
                <c:pt idx="5930">
                  <c:v>#N/A</c:v>
                </c:pt>
                <c:pt idx="5931">
                  <c:v>#N/A</c:v>
                </c:pt>
                <c:pt idx="5932">
                  <c:v>#N/A</c:v>
                </c:pt>
                <c:pt idx="5933">
                  <c:v>#N/A</c:v>
                </c:pt>
                <c:pt idx="5934">
                  <c:v>#N/A</c:v>
                </c:pt>
                <c:pt idx="5935">
                  <c:v>#N/A</c:v>
                </c:pt>
                <c:pt idx="5936">
                  <c:v>#N/A</c:v>
                </c:pt>
                <c:pt idx="5937">
                  <c:v>#N/A</c:v>
                </c:pt>
                <c:pt idx="5938">
                  <c:v>#N/A</c:v>
                </c:pt>
                <c:pt idx="5939">
                  <c:v>#N/A</c:v>
                </c:pt>
                <c:pt idx="5940">
                  <c:v>#N/A</c:v>
                </c:pt>
                <c:pt idx="5941">
                  <c:v>#N/A</c:v>
                </c:pt>
                <c:pt idx="5942">
                  <c:v>#N/A</c:v>
                </c:pt>
                <c:pt idx="5943">
                  <c:v>#N/A</c:v>
                </c:pt>
                <c:pt idx="5944">
                  <c:v>#N/A</c:v>
                </c:pt>
                <c:pt idx="5945">
                  <c:v>#N/A</c:v>
                </c:pt>
                <c:pt idx="5946">
                  <c:v>#N/A</c:v>
                </c:pt>
                <c:pt idx="5947">
                  <c:v>#N/A</c:v>
                </c:pt>
                <c:pt idx="5948">
                  <c:v>#N/A</c:v>
                </c:pt>
                <c:pt idx="5949">
                  <c:v>#N/A</c:v>
                </c:pt>
                <c:pt idx="5950">
                  <c:v>#N/A</c:v>
                </c:pt>
                <c:pt idx="5951">
                  <c:v>#N/A</c:v>
                </c:pt>
                <c:pt idx="5952">
                  <c:v>#N/A</c:v>
                </c:pt>
                <c:pt idx="5953">
                  <c:v>#N/A</c:v>
                </c:pt>
                <c:pt idx="5954">
                  <c:v>#N/A</c:v>
                </c:pt>
                <c:pt idx="5955">
                  <c:v>#N/A</c:v>
                </c:pt>
                <c:pt idx="5956">
                  <c:v>#N/A</c:v>
                </c:pt>
                <c:pt idx="5957">
                  <c:v>#N/A</c:v>
                </c:pt>
                <c:pt idx="5958">
                  <c:v>#N/A</c:v>
                </c:pt>
                <c:pt idx="5959">
                  <c:v>#N/A</c:v>
                </c:pt>
                <c:pt idx="5960">
                  <c:v>#N/A</c:v>
                </c:pt>
                <c:pt idx="5961">
                  <c:v>#N/A</c:v>
                </c:pt>
                <c:pt idx="5962">
                  <c:v>#N/A</c:v>
                </c:pt>
                <c:pt idx="5963">
                  <c:v>#N/A</c:v>
                </c:pt>
                <c:pt idx="5964">
                  <c:v>#N/A</c:v>
                </c:pt>
                <c:pt idx="5965">
                  <c:v>#N/A</c:v>
                </c:pt>
                <c:pt idx="5966">
                  <c:v>#N/A</c:v>
                </c:pt>
                <c:pt idx="5967">
                  <c:v>#N/A</c:v>
                </c:pt>
                <c:pt idx="5968">
                  <c:v>#N/A</c:v>
                </c:pt>
                <c:pt idx="5969">
                  <c:v>#N/A</c:v>
                </c:pt>
                <c:pt idx="5970">
                  <c:v>#N/A</c:v>
                </c:pt>
                <c:pt idx="5971">
                  <c:v>#N/A</c:v>
                </c:pt>
                <c:pt idx="5972">
                  <c:v>#N/A</c:v>
                </c:pt>
                <c:pt idx="5973">
                  <c:v>#N/A</c:v>
                </c:pt>
                <c:pt idx="5974">
                  <c:v>#N/A</c:v>
                </c:pt>
                <c:pt idx="5975">
                  <c:v>#N/A</c:v>
                </c:pt>
                <c:pt idx="5976">
                  <c:v>#N/A</c:v>
                </c:pt>
                <c:pt idx="5977">
                  <c:v>#N/A</c:v>
                </c:pt>
                <c:pt idx="5978">
                  <c:v>#N/A</c:v>
                </c:pt>
                <c:pt idx="5979">
                  <c:v>#N/A</c:v>
                </c:pt>
                <c:pt idx="5980">
                  <c:v>#N/A</c:v>
                </c:pt>
                <c:pt idx="5981">
                  <c:v>#N/A</c:v>
                </c:pt>
                <c:pt idx="5982">
                  <c:v>#N/A</c:v>
                </c:pt>
                <c:pt idx="5983">
                  <c:v>#N/A</c:v>
                </c:pt>
                <c:pt idx="5984">
                  <c:v>#N/A</c:v>
                </c:pt>
                <c:pt idx="5985">
                  <c:v>#N/A</c:v>
                </c:pt>
                <c:pt idx="5986">
                  <c:v>#N/A</c:v>
                </c:pt>
                <c:pt idx="5987">
                  <c:v>#N/A</c:v>
                </c:pt>
                <c:pt idx="5988">
                  <c:v>#N/A</c:v>
                </c:pt>
                <c:pt idx="5989">
                  <c:v>#N/A</c:v>
                </c:pt>
                <c:pt idx="5990">
                  <c:v>#N/A</c:v>
                </c:pt>
                <c:pt idx="5991">
                  <c:v>#N/A</c:v>
                </c:pt>
                <c:pt idx="5992">
                  <c:v>#N/A</c:v>
                </c:pt>
                <c:pt idx="5993">
                  <c:v>#N/A</c:v>
                </c:pt>
                <c:pt idx="5994">
                  <c:v>#N/A</c:v>
                </c:pt>
                <c:pt idx="5995">
                  <c:v>#N/A</c:v>
                </c:pt>
                <c:pt idx="5996">
                  <c:v>#N/A</c:v>
                </c:pt>
                <c:pt idx="5997">
                  <c:v>#N/A</c:v>
                </c:pt>
                <c:pt idx="5998">
                  <c:v>#N/A</c:v>
                </c:pt>
                <c:pt idx="5999">
                  <c:v>#N/A</c:v>
                </c:pt>
                <c:pt idx="6000">
                  <c:v>#N/A</c:v>
                </c:pt>
                <c:pt idx="6001">
                  <c:v>#N/A</c:v>
                </c:pt>
                <c:pt idx="6002">
                  <c:v>#N/A</c:v>
                </c:pt>
                <c:pt idx="6003">
                  <c:v>#N/A</c:v>
                </c:pt>
                <c:pt idx="6004">
                  <c:v>#N/A</c:v>
                </c:pt>
                <c:pt idx="6005">
                  <c:v>#N/A</c:v>
                </c:pt>
                <c:pt idx="6006">
                  <c:v>#N/A</c:v>
                </c:pt>
                <c:pt idx="6007">
                  <c:v>#N/A</c:v>
                </c:pt>
                <c:pt idx="6008">
                  <c:v>#N/A</c:v>
                </c:pt>
                <c:pt idx="6009">
                  <c:v>#N/A</c:v>
                </c:pt>
                <c:pt idx="6010">
                  <c:v>#N/A</c:v>
                </c:pt>
                <c:pt idx="6011">
                  <c:v>#N/A</c:v>
                </c:pt>
                <c:pt idx="6012">
                  <c:v>#N/A</c:v>
                </c:pt>
                <c:pt idx="6013">
                  <c:v>#N/A</c:v>
                </c:pt>
                <c:pt idx="6014">
                  <c:v>#N/A</c:v>
                </c:pt>
                <c:pt idx="6015">
                  <c:v>#N/A</c:v>
                </c:pt>
                <c:pt idx="6016">
                  <c:v>#N/A</c:v>
                </c:pt>
                <c:pt idx="6017">
                  <c:v>#N/A</c:v>
                </c:pt>
                <c:pt idx="6018">
                  <c:v>#N/A</c:v>
                </c:pt>
                <c:pt idx="6019">
                  <c:v>#N/A</c:v>
                </c:pt>
                <c:pt idx="6020">
                  <c:v>#N/A</c:v>
                </c:pt>
                <c:pt idx="6021">
                  <c:v>#N/A</c:v>
                </c:pt>
                <c:pt idx="6022">
                  <c:v>#N/A</c:v>
                </c:pt>
                <c:pt idx="6023">
                  <c:v>#N/A</c:v>
                </c:pt>
                <c:pt idx="6024">
                  <c:v>#N/A</c:v>
                </c:pt>
                <c:pt idx="6025">
                  <c:v>#N/A</c:v>
                </c:pt>
                <c:pt idx="6026">
                  <c:v>#N/A</c:v>
                </c:pt>
                <c:pt idx="6027">
                  <c:v>#N/A</c:v>
                </c:pt>
                <c:pt idx="6028">
                  <c:v>#N/A</c:v>
                </c:pt>
                <c:pt idx="6029">
                  <c:v>#N/A</c:v>
                </c:pt>
                <c:pt idx="6030">
                  <c:v>#N/A</c:v>
                </c:pt>
                <c:pt idx="6031">
                  <c:v>#N/A</c:v>
                </c:pt>
                <c:pt idx="6032">
                  <c:v>#N/A</c:v>
                </c:pt>
                <c:pt idx="6033">
                  <c:v>#N/A</c:v>
                </c:pt>
                <c:pt idx="6034">
                  <c:v>#N/A</c:v>
                </c:pt>
                <c:pt idx="6035">
                  <c:v>#N/A</c:v>
                </c:pt>
                <c:pt idx="6036">
                  <c:v>#N/A</c:v>
                </c:pt>
                <c:pt idx="6037">
                  <c:v>#N/A</c:v>
                </c:pt>
                <c:pt idx="6038">
                  <c:v>#N/A</c:v>
                </c:pt>
                <c:pt idx="6039">
                  <c:v>#N/A</c:v>
                </c:pt>
                <c:pt idx="6040">
                  <c:v>#N/A</c:v>
                </c:pt>
                <c:pt idx="6041">
                  <c:v>#N/A</c:v>
                </c:pt>
                <c:pt idx="6042">
                  <c:v>#N/A</c:v>
                </c:pt>
                <c:pt idx="6043">
                  <c:v>#N/A</c:v>
                </c:pt>
                <c:pt idx="6044">
                  <c:v>#N/A</c:v>
                </c:pt>
                <c:pt idx="6045">
                  <c:v>#N/A</c:v>
                </c:pt>
                <c:pt idx="6046">
                  <c:v>#N/A</c:v>
                </c:pt>
                <c:pt idx="6047">
                  <c:v>#N/A</c:v>
                </c:pt>
                <c:pt idx="6048">
                  <c:v>#N/A</c:v>
                </c:pt>
                <c:pt idx="6049">
                  <c:v>#N/A</c:v>
                </c:pt>
                <c:pt idx="6050">
                  <c:v>#N/A</c:v>
                </c:pt>
                <c:pt idx="6051">
                  <c:v>#N/A</c:v>
                </c:pt>
                <c:pt idx="6052">
                  <c:v>#N/A</c:v>
                </c:pt>
                <c:pt idx="6053">
                  <c:v>#N/A</c:v>
                </c:pt>
                <c:pt idx="6054">
                  <c:v>#N/A</c:v>
                </c:pt>
                <c:pt idx="6055">
                  <c:v>#N/A</c:v>
                </c:pt>
                <c:pt idx="6056">
                  <c:v>#N/A</c:v>
                </c:pt>
                <c:pt idx="6057">
                  <c:v>#N/A</c:v>
                </c:pt>
                <c:pt idx="6058">
                  <c:v>#N/A</c:v>
                </c:pt>
                <c:pt idx="6059">
                  <c:v>#N/A</c:v>
                </c:pt>
                <c:pt idx="6060">
                  <c:v>#N/A</c:v>
                </c:pt>
                <c:pt idx="6061">
                  <c:v>#N/A</c:v>
                </c:pt>
                <c:pt idx="6062">
                  <c:v>#N/A</c:v>
                </c:pt>
                <c:pt idx="6063">
                  <c:v>#N/A</c:v>
                </c:pt>
                <c:pt idx="6064">
                  <c:v>#N/A</c:v>
                </c:pt>
                <c:pt idx="6065">
                  <c:v>#N/A</c:v>
                </c:pt>
                <c:pt idx="6066">
                  <c:v>#N/A</c:v>
                </c:pt>
                <c:pt idx="6067">
                  <c:v>#N/A</c:v>
                </c:pt>
                <c:pt idx="6068">
                  <c:v>#N/A</c:v>
                </c:pt>
                <c:pt idx="6069">
                  <c:v>#N/A</c:v>
                </c:pt>
                <c:pt idx="6070">
                  <c:v>#N/A</c:v>
                </c:pt>
                <c:pt idx="6071">
                  <c:v>#N/A</c:v>
                </c:pt>
                <c:pt idx="6072">
                  <c:v>#N/A</c:v>
                </c:pt>
                <c:pt idx="6073">
                  <c:v>#N/A</c:v>
                </c:pt>
                <c:pt idx="6074">
                  <c:v>#N/A</c:v>
                </c:pt>
                <c:pt idx="6075">
                  <c:v>#N/A</c:v>
                </c:pt>
                <c:pt idx="6076">
                  <c:v>#N/A</c:v>
                </c:pt>
                <c:pt idx="6077">
                  <c:v>#N/A</c:v>
                </c:pt>
                <c:pt idx="6078">
                  <c:v>#N/A</c:v>
                </c:pt>
                <c:pt idx="6079">
                  <c:v>#N/A</c:v>
                </c:pt>
                <c:pt idx="6080">
                  <c:v>#N/A</c:v>
                </c:pt>
                <c:pt idx="6081">
                  <c:v>#N/A</c:v>
                </c:pt>
                <c:pt idx="6082">
                  <c:v>#N/A</c:v>
                </c:pt>
                <c:pt idx="6083">
                  <c:v>#N/A</c:v>
                </c:pt>
                <c:pt idx="6084">
                  <c:v>#N/A</c:v>
                </c:pt>
                <c:pt idx="6085">
                  <c:v>#N/A</c:v>
                </c:pt>
                <c:pt idx="6086">
                  <c:v>#N/A</c:v>
                </c:pt>
                <c:pt idx="6087">
                  <c:v>#N/A</c:v>
                </c:pt>
                <c:pt idx="6088">
                  <c:v>#N/A</c:v>
                </c:pt>
                <c:pt idx="6089">
                  <c:v>#N/A</c:v>
                </c:pt>
                <c:pt idx="6090">
                  <c:v>#N/A</c:v>
                </c:pt>
                <c:pt idx="6091">
                  <c:v>#N/A</c:v>
                </c:pt>
                <c:pt idx="6092">
                  <c:v>#N/A</c:v>
                </c:pt>
                <c:pt idx="6093">
                  <c:v>#N/A</c:v>
                </c:pt>
                <c:pt idx="6094">
                  <c:v>#N/A</c:v>
                </c:pt>
                <c:pt idx="6095">
                  <c:v>#N/A</c:v>
                </c:pt>
                <c:pt idx="6096">
                  <c:v>#N/A</c:v>
                </c:pt>
                <c:pt idx="6097">
                  <c:v>#N/A</c:v>
                </c:pt>
                <c:pt idx="6098">
                  <c:v>#N/A</c:v>
                </c:pt>
                <c:pt idx="6099">
                  <c:v>#N/A</c:v>
                </c:pt>
                <c:pt idx="6100">
                  <c:v>#N/A</c:v>
                </c:pt>
                <c:pt idx="6101">
                  <c:v>#N/A</c:v>
                </c:pt>
                <c:pt idx="6102">
                  <c:v>#N/A</c:v>
                </c:pt>
                <c:pt idx="6103">
                  <c:v>#N/A</c:v>
                </c:pt>
                <c:pt idx="6104">
                  <c:v>#N/A</c:v>
                </c:pt>
                <c:pt idx="6105">
                  <c:v>#N/A</c:v>
                </c:pt>
                <c:pt idx="6106">
                  <c:v>#N/A</c:v>
                </c:pt>
                <c:pt idx="6107">
                  <c:v>#N/A</c:v>
                </c:pt>
                <c:pt idx="6108">
                  <c:v>#N/A</c:v>
                </c:pt>
                <c:pt idx="6109">
                  <c:v>#N/A</c:v>
                </c:pt>
                <c:pt idx="6110">
                  <c:v>#N/A</c:v>
                </c:pt>
                <c:pt idx="6111">
                  <c:v>#N/A</c:v>
                </c:pt>
                <c:pt idx="6112">
                  <c:v>#N/A</c:v>
                </c:pt>
                <c:pt idx="6113">
                  <c:v>#N/A</c:v>
                </c:pt>
                <c:pt idx="6114">
                  <c:v>#N/A</c:v>
                </c:pt>
                <c:pt idx="6115">
                  <c:v>#N/A</c:v>
                </c:pt>
                <c:pt idx="6116">
                  <c:v>#N/A</c:v>
                </c:pt>
                <c:pt idx="6117">
                  <c:v>#N/A</c:v>
                </c:pt>
                <c:pt idx="6118">
                  <c:v>#N/A</c:v>
                </c:pt>
                <c:pt idx="6119">
                  <c:v>#N/A</c:v>
                </c:pt>
                <c:pt idx="6120">
                  <c:v>#N/A</c:v>
                </c:pt>
                <c:pt idx="6121">
                  <c:v>#N/A</c:v>
                </c:pt>
                <c:pt idx="6122">
                  <c:v>#N/A</c:v>
                </c:pt>
                <c:pt idx="6123">
                  <c:v>#N/A</c:v>
                </c:pt>
                <c:pt idx="6124">
                  <c:v>#N/A</c:v>
                </c:pt>
                <c:pt idx="6125">
                  <c:v>#N/A</c:v>
                </c:pt>
                <c:pt idx="6126">
                  <c:v>#N/A</c:v>
                </c:pt>
                <c:pt idx="6127">
                  <c:v>#N/A</c:v>
                </c:pt>
                <c:pt idx="6128">
                  <c:v>#N/A</c:v>
                </c:pt>
                <c:pt idx="6129">
                  <c:v>#N/A</c:v>
                </c:pt>
                <c:pt idx="6130">
                  <c:v>#N/A</c:v>
                </c:pt>
                <c:pt idx="6131">
                  <c:v>#N/A</c:v>
                </c:pt>
                <c:pt idx="6132">
                  <c:v>#N/A</c:v>
                </c:pt>
                <c:pt idx="6133">
                  <c:v>#N/A</c:v>
                </c:pt>
                <c:pt idx="6134">
                  <c:v>#N/A</c:v>
                </c:pt>
                <c:pt idx="6135">
                  <c:v>#N/A</c:v>
                </c:pt>
                <c:pt idx="6136">
                  <c:v>#N/A</c:v>
                </c:pt>
                <c:pt idx="6137">
                  <c:v>#N/A</c:v>
                </c:pt>
                <c:pt idx="6138">
                  <c:v>#N/A</c:v>
                </c:pt>
                <c:pt idx="6139">
                  <c:v>#N/A</c:v>
                </c:pt>
                <c:pt idx="6140">
                  <c:v>#N/A</c:v>
                </c:pt>
                <c:pt idx="6141">
                  <c:v>#N/A</c:v>
                </c:pt>
                <c:pt idx="6142">
                  <c:v>#N/A</c:v>
                </c:pt>
                <c:pt idx="6143">
                  <c:v>#N/A</c:v>
                </c:pt>
                <c:pt idx="6144">
                  <c:v>#N/A</c:v>
                </c:pt>
                <c:pt idx="6145">
                  <c:v>#N/A</c:v>
                </c:pt>
                <c:pt idx="6146">
                  <c:v>#N/A</c:v>
                </c:pt>
                <c:pt idx="6147">
                  <c:v>#N/A</c:v>
                </c:pt>
                <c:pt idx="6148">
                  <c:v>#N/A</c:v>
                </c:pt>
                <c:pt idx="6149">
                  <c:v>#N/A</c:v>
                </c:pt>
                <c:pt idx="6150">
                  <c:v>#N/A</c:v>
                </c:pt>
                <c:pt idx="6151">
                  <c:v>#N/A</c:v>
                </c:pt>
                <c:pt idx="6152">
                  <c:v>#N/A</c:v>
                </c:pt>
                <c:pt idx="6153">
                  <c:v>#N/A</c:v>
                </c:pt>
                <c:pt idx="6154">
                  <c:v>#N/A</c:v>
                </c:pt>
                <c:pt idx="6155">
                  <c:v>#N/A</c:v>
                </c:pt>
                <c:pt idx="6156">
                  <c:v>#N/A</c:v>
                </c:pt>
                <c:pt idx="6157">
                  <c:v>#N/A</c:v>
                </c:pt>
                <c:pt idx="6158">
                  <c:v>#N/A</c:v>
                </c:pt>
                <c:pt idx="6159">
                  <c:v>#N/A</c:v>
                </c:pt>
                <c:pt idx="6160">
                  <c:v>#N/A</c:v>
                </c:pt>
                <c:pt idx="6161">
                  <c:v>#N/A</c:v>
                </c:pt>
                <c:pt idx="6162">
                  <c:v>#N/A</c:v>
                </c:pt>
                <c:pt idx="6163">
                  <c:v>#N/A</c:v>
                </c:pt>
                <c:pt idx="6164">
                  <c:v>#N/A</c:v>
                </c:pt>
                <c:pt idx="6165">
                  <c:v>#N/A</c:v>
                </c:pt>
                <c:pt idx="6166">
                  <c:v>#N/A</c:v>
                </c:pt>
                <c:pt idx="6167">
                  <c:v>#N/A</c:v>
                </c:pt>
                <c:pt idx="6168">
                  <c:v>#N/A</c:v>
                </c:pt>
                <c:pt idx="6169">
                  <c:v>#N/A</c:v>
                </c:pt>
                <c:pt idx="6170">
                  <c:v>#N/A</c:v>
                </c:pt>
                <c:pt idx="6171">
                  <c:v>#N/A</c:v>
                </c:pt>
                <c:pt idx="6172">
                  <c:v>#N/A</c:v>
                </c:pt>
                <c:pt idx="6173">
                  <c:v>#N/A</c:v>
                </c:pt>
                <c:pt idx="6174">
                  <c:v>#N/A</c:v>
                </c:pt>
                <c:pt idx="6175">
                  <c:v>#N/A</c:v>
                </c:pt>
                <c:pt idx="6176">
                  <c:v>#N/A</c:v>
                </c:pt>
                <c:pt idx="6177">
                  <c:v>#N/A</c:v>
                </c:pt>
                <c:pt idx="6178">
                  <c:v>#N/A</c:v>
                </c:pt>
                <c:pt idx="6179">
                  <c:v>#N/A</c:v>
                </c:pt>
                <c:pt idx="6180">
                  <c:v>#N/A</c:v>
                </c:pt>
                <c:pt idx="6181">
                  <c:v>#N/A</c:v>
                </c:pt>
                <c:pt idx="6182">
                  <c:v>#N/A</c:v>
                </c:pt>
                <c:pt idx="6183">
                  <c:v>#N/A</c:v>
                </c:pt>
                <c:pt idx="6184">
                  <c:v>#N/A</c:v>
                </c:pt>
                <c:pt idx="6185">
                  <c:v>#N/A</c:v>
                </c:pt>
                <c:pt idx="6186">
                  <c:v>#N/A</c:v>
                </c:pt>
                <c:pt idx="6187">
                  <c:v>#N/A</c:v>
                </c:pt>
                <c:pt idx="6188">
                  <c:v>#N/A</c:v>
                </c:pt>
                <c:pt idx="6189">
                  <c:v>#N/A</c:v>
                </c:pt>
                <c:pt idx="6190">
                  <c:v>#N/A</c:v>
                </c:pt>
                <c:pt idx="6191">
                  <c:v>#N/A</c:v>
                </c:pt>
                <c:pt idx="6192">
                  <c:v>#N/A</c:v>
                </c:pt>
                <c:pt idx="6193">
                  <c:v>#N/A</c:v>
                </c:pt>
                <c:pt idx="6194">
                  <c:v>#N/A</c:v>
                </c:pt>
                <c:pt idx="6195">
                  <c:v>#N/A</c:v>
                </c:pt>
                <c:pt idx="6196">
                  <c:v>#N/A</c:v>
                </c:pt>
                <c:pt idx="6197">
                  <c:v>#N/A</c:v>
                </c:pt>
                <c:pt idx="6198">
                  <c:v>#N/A</c:v>
                </c:pt>
                <c:pt idx="6199">
                  <c:v>#N/A</c:v>
                </c:pt>
                <c:pt idx="6200">
                  <c:v>#N/A</c:v>
                </c:pt>
                <c:pt idx="6201">
                  <c:v>#N/A</c:v>
                </c:pt>
                <c:pt idx="6202">
                  <c:v>#N/A</c:v>
                </c:pt>
                <c:pt idx="6203">
                  <c:v>#N/A</c:v>
                </c:pt>
                <c:pt idx="6204">
                  <c:v>#N/A</c:v>
                </c:pt>
                <c:pt idx="6205">
                  <c:v>#N/A</c:v>
                </c:pt>
                <c:pt idx="6206">
                  <c:v>#N/A</c:v>
                </c:pt>
                <c:pt idx="6207">
                  <c:v>#N/A</c:v>
                </c:pt>
                <c:pt idx="6208">
                  <c:v>#N/A</c:v>
                </c:pt>
                <c:pt idx="6209">
                  <c:v>#N/A</c:v>
                </c:pt>
                <c:pt idx="6210">
                  <c:v>#N/A</c:v>
                </c:pt>
                <c:pt idx="6211">
                  <c:v>#N/A</c:v>
                </c:pt>
                <c:pt idx="6212">
                  <c:v>#N/A</c:v>
                </c:pt>
                <c:pt idx="6213">
                  <c:v>#N/A</c:v>
                </c:pt>
                <c:pt idx="6214">
                  <c:v>#N/A</c:v>
                </c:pt>
                <c:pt idx="6215">
                  <c:v>#N/A</c:v>
                </c:pt>
                <c:pt idx="6216">
                  <c:v>#N/A</c:v>
                </c:pt>
                <c:pt idx="6217">
                  <c:v>#N/A</c:v>
                </c:pt>
                <c:pt idx="6218">
                  <c:v>#N/A</c:v>
                </c:pt>
                <c:pt idx="6219">
                  <c:v>#N/A</c:v>
                </c:pt>
                <c:pt idx="6220">
                  <c:v>#N/A</c:v>
                </c:pt>
                <c:pt idx="6221">
                  <c:v>#N/A</c:v>
                </c:pt>
                <c:pt idx="6222">
                  <c:v>#N/A</c:v>
                </c:pt>
                <c:pt idx="6223">
                  <c:v>#N/A</c:v>
                </c:pt>
                <c:pt idx="6224">
                  <c:v>#N/A</c:v>
                </c:pt>
                <c:pt idx="6225">
                  <c:v>#N/A</c:v>
                </c:pt>
                <c:pt idx="6226">
                  <c:v>#N/A</c:v>
                </c:pt>
                <c:pt idx="6227">
                  <c:v>#N/A</c:v>
                </c:pt>
                <c:pt idx="6228">
                  <c:v>#N/A</c:v>
                </c:pt>
                <c:pt idx="6229">
                  <c:v>#N/A</c:v>
                </c:pt>
                <c:pt idx="6230">
                  <c:v>#N/A</c:v>
                </c:pt>
                <c:pt idx="6231">
                  <c:v>#N/A</c:v>
                </c:pt>
                <c:pt idx="6232">
                  <c:v>#N/A</c:v>
                </c:pt>
                <c:pt idx="6233">
                  <c:v>#N/A</c:v>
                </c:pt>
                <c:pt idx="6234">
                  <c:v>#N/A</c:v>
                </c:pt>
                <c:pt idx="6235">
                  <c:v>#N/A</c:v>
                </c:pt>
                <c:pt idx="6236">
                  <c:v>#N/A</c:v>
                </c:pt>
                <c:pt idx="6237">
                  <c:v>#N/A</c:v>
                </c:pt>
                <c:pt idx="6238">
                  <c:v>#N/A</c:v>
                </c:pt>
                <c:pt idx="6239">
                  <c:v>#N/A</c:v>
                </c:pt>
                <c:pt idx="6240">
                  <c:v>#N/A</c:v>
                </c:pt>
                <c:pt idx="6241">
                  <c:v>#N/A</c:v>
                </c:pt>
                <c:pt idx="6242">
                  <c:v>#N/A</c:v>
                </c:pt>
                <c:pt idx="6243">
                  <c:v>#N/A</c:v>
                </c:pt>
                <c:pt idx="6244">
                  <c:v>#N/A</c:v>
                </c:pt>
                <c:pt idx="6245">
                  <c:v>#N/A</c:v>
                </c:pt>
                <c:pt idx="6246">
                  <c:v>#N/A</c:v>
                </c:pt>
                <c:pt idx="6247">
                  <c:v>#N/A</c:v>
                </c:pt>
                <c:pt idx="6248">
                  <c:v>#N/A</c:v>
                </c:pt>
                <c:pt idx="6249">
                  <c:v>#N/A</c:v>
                </c:pt>
                <c:pt idx="6250">
                  <c:v>#N/A</c:v>
                </c:pt>
                <c:pt idx="6251">
                  <c:v>#N/A</c:v>
                </c:pt>
                <c:pt idx="6252">
                  <c:v>#N/A</c:v>
                </c:pt>
                <c:pt idx="6253">
                  <c:v>#N/A</c:v>
                </c:pt>
                <c:pt idx="6254">
                  <c:v>#N/A</c:v>
                </c:pt>
                <c:pt idx="6255">
                  <c:v>#N/A</c:v>
                </c:pt>
                <c:pt idx="6256">
                  <c:v>#N/A</c:v>
                </c:pt>
                <c:pt idx="6257">
                  <c:v>#N/A</c:v>
                </c:pt>
                <c:pt idx="6258">
                  <c:v>#N/A</c:v>
                </c:pt>
                <c:pt idx="6259">
                  <c:v>#N/A</c:v>
                </c:pt>
                <c:pt idx="6260">
                  <c:v>#N/A</c:v>
                </c:pt>
                <c:pt idx="6261">
                  <c:v>#N/A</c:v>
                </c:pt>
                <c:pt idx="6262">
                  <c:v>#N/A</c:v>
                </c:pt>
                <c:pt idx="6263">
                  <c:v>#N/A</c:v>
                </c:pt>
                <c:pt idx="6264">
                  <c:v>#N/A</c:v>
                </c:pt>
                <c:pt idx="6265">
                  <c:v>#N/A</c:v>
                </c:pt>
                <c:pt idx="6266">
                  <c:v>#N/A</c:v>
                </c:pt>
                <c:pt idx="6267">
                  <c:v>#N/A</c:v>
                </c:pt>
                <c:pt idx="6268">
                  <c:v>#N/A</c:v>
                </c:pt>
                <c:pt idx="6269">
                  <c:v>#N/A</c:v>
                </c:pt>
                <c:pt idx="6270">
                  <c:v>#N/A</c:v>
                </c:pt>
                <c:pt idx="6271">
                  <c:v>#N/A</c:v>
                </c:pt>
                <c:pt idx="6272">
                  <c:v>#N/A</c:v>
                </c:pt>
                <c:pt idx="6273">
                  <c:v>#N/A</c:v>
                </c:pt>
                <c:pt idx="6274">
                  <c:v>#N/A</c:v>
                </c:pt>
                <c:pt idx="6275">
                  <c:v>#N/A</c:v>
                </c:pt>
                <c:pt idx="6276">
                  <c:v>#N/A</c:v>
                </c:pt>
                <c:pt idx="6277">
                  <c:v>#N/A</c:v>
                </c:pt>
                <c:pt idx="6278">
                  <c:v>#N/A</c:v>
                </c:pt>
                <c:pt idx="6279">
                  <c:v>#N/A</c:v>
                </c:pt>
                <c:pt idx="6280">
                  <c:v>#N/A</c:v>
                </c:pt>
                <c:pt idx="6281">
                  <c:v>#N/A</c:v>
                </c:pt>
                <c:pt idx="6282">
                  <c:v>#N/A</c:v>
                </c:pt>
                <c:pt idx="6283">
                  <c:v>#N/A</c:v>
                </c:pt>
                <c:pt idx="6284">
                  <c:v>#N/A</c:v>
                </c:pt>
                <c:pt idx="6285">
                  <c:v>#N/A</c:v>
                </c:pt>
                <c:pt idx="6286">
                  <c:v>#N/A</c:v>
                </c:pt>
                <c:pt idx="6287">
                  <c:v>#N/A</c:v>
                </c:pt>
                <c:pt idx="6288">
                  <c:v>#N/A</c:v>
                </c:pt>
                <c:pt idx="6289">
                  <c:v>#N/A</c:v>
                </c:pt>
                <c:pt idx="6290">
                  <c:v>#N/A</c:v>
                </c:pt>
                <c:pt idx="6291">
                  <c:v>#N/A</c:v>
                </c:pt>
                <c:pt idx="6292">
                  <c:v>#N/A</c:v>
                </c:pt>
                <c:pt idx="6293">
                  <c:v>#N/A</c:v>
                </c:pt>
                <c:pt idx="6294">
                  <c:v>#N/A</c:v>
                </c:pt>
                <c:pt idx="6295">
                  <c:v>#N/A</c:v>
                </c:pt>
                <c:pt idx="6296">
                  <c:v>#N/A</c:v>
                </c:pt>
                <c:pt idx="6297">
                  <c:v>#N/A</c:v>
                </c:pt>
                <c:pt idx="6298">
                  <c:v>#N/A</c:v>
                </c:pt>
                <c:pt idx="6299">
                  <c:v>#N/A</c:v>
                </c:pt>
                <c:pt idx="6300">
                  <c:v>#N/A</c:v>
                </c:pt>
                <c:pt idx="6301">
                  <c:v>#N/A</c:v>
                </c:pt>
                <c:pt idx="6302">
                  <c:v>#N/A</c:v>
                </c:pt>
                <c:pt idx="6303">
                  <c:v>#N/A</c:v>
                </c:pt>
                <c:pt idx="6304">
                  <c:v>#N/A</c:v>
                </c:pt>
                <c:pt idx="6305">
                  <c:v>#N/A</c:v>
                </c:pt>
                <c:pt idx="6306">
                  <c:v>#N/A</c:v>
                </c:pt>
                <c:pt idx="6307">
                  <c:v>#N/A</c:v>
                </c:pt>
                <c:pt idx="6308">
                  <c:v>#N/A</c:v>
                </c:pt>
                <c:pt idx="6309">
                  <c:v>#N/A</c:v>
                </c:pt>
                <c:pt idx="6310">
                  <c:v>#N/A</c:v>
                </c:pt>
                <c:pt idx="6311">
                  <c:v>#N/A</c:v>
                </c:pt>
                <c:pt idx="6312">
                  <c:v>#N/A</c:v>
                </c:pt>
                <c:pt idx="6313">
                  <c:v>#N/A</c:v>
                </c:pt>
                <c:pt idx="6314">
                  <c:v>#N/A</c:v>
                </c:pt>
                <c:pt idx="6315">
                  <c:v>#N/A</c:v>
                </c:pt>
                <c:pt idx="6316">
                  <c:v>#N/A</c:v>
                </c:pt>
                <c:pt idx="6317">
                  <c:v>#N/A</c:v>
                </c:pt>
                <c:pt idx="6318">
                  <c:v>#N/A</c:v>
                </c:pt>
                <c:pt idx="6319">
                  <c:v>#N/A</c:v>
                </c:pt>
                <c:pt idx="6320">
                  <c:v>#N/A</c:v>
                </c:pt>
                <c:pt idx="6321">
                  <c:v>#N/A</c:v>
                </c:pt>
                <c:pt idx="6322">
                  <c:v>#N/A</c:v>
                </c:pt>
                <c:pt idx="6323">
                  <c:v>#N/A</c:v>
                </c:pt>
                <c:pt idx="6324">
                  <c:v>#N/A</c:v>
                </c:pt>
                <c:pt idx="6325">
                  <c:v>#N/A</c:v>
                </c:pt>
                <c:pt idx="6326">
                  <c:v>#N/A</c:v>
                </c:pt>
                <c:pt idx="6327">
                  <c:v>#N/A</c:v>
                </c:pt>
                <c:pt idx="6328">
                  <c:v>#N/A</c:v>
                </c:pt>
                <c:pt idx="6329">
                  <c:v>#N/A</c:v>
                </c:pt>
                <c:pt idx="6330">
                  <c:v>#N/A</c:v>
                </c:pt>
                <c:pt idx="6331">
                  <c:v>#N/A</c:v>
                </c:pt>
                <c:pt idx="6332">
                  <c:v>#N/A</c:v>
                </c:pt>
                <c:pt idx="6333">
                  <c:v>#N/A</c:v>
                </c:pt>
                <c:pt idx="6334">
                  <c:v>#N/A</c:v>
                </c:pt>
                <c:pt idx="6335">
                  <c:v>#N/A</c:v>
                </c:pt>
                <c:pt idx="6336">
                  <c:v>#N/A</c:v>
                </c:pt>
                <c:pt idx="6337">
                  <c:v>#N/A</c:v>
                </c:pt>
                <c:pt idx="6338">
                  <c:v>#N/A</c:v>
                </c:pt>
                <c:pt idx="6339">
                  <c:v>#N/A</c:v>
                </c:pt>
                <c:pt idx="6340">
                  <c:v>#N/A</c:v>
                </c:pt>
                <c:pt idx="6341">
                  <c:v>#N/A</c:v>
                </c:pt>
                <c:pt idx="6342">
                  <c:v>#N/A</c:v>
                </c:pt>
                <c:pt idx="6343">
                  <c:v>#N/A</c:v>
                </c:pt>
                <c:pt idx="6344">
                  <c:v>#N/A</c:v>
                </c:pt>
                <c:pt idx="6345">
                  <c:v>#N/A</c:v>
                </c:pt>
                <c:pt idx="6346">
                  <c:v>#N/A</c:v>
                </c:pt>
                <c:pt idx="6347">
                  <c:v>#N/A</c:v>
                </c:pt>
                <c:pt idx="6348">
                  <c:v>#N/A</c:v>
                </c:pt>
                <c:pt idx="6349">
                  <c:v>#N/A</c:v>
                </c:pt>
                <c:pt idx="6350">
                  <c:v>#N/A</c:v>
                </c:pt>
                <c:pt idx="6351">
                  <c:v>#N/A</c:v>
                </c:pt>
                <c:pt idx="6352">
                  <c:v>#N/A</c:v>
                </c:pt>
                <c:pt idx="6353">
                  <c:v>#N/A</c:v>
                </c:pt>
                <c:pt idx="6354">
                  <c:v>#N/A</c:v>
                </c:pt>
                <c:pt idx="6355">
                  <c:v>#N/A</c:v>
                </c:pt>
                <c:pt idx="6356">
                  <c:v>#N/A</c:v>
                </c:pt>
                <c:pt idx="6357">
                  <c:v>#N/A</c:v>
                </c:pt>
                <c:pt idx="6358">
                  <c:v>#N/A</c:v>
                </c:pt>
                <c:pt idx="6359">
                  <c:v>#N/A</c:v>
                </c:pt>
                <c:pt idx="6360">
                  <c:v>#N/A</c:v>
                </c:pt>
                <c:pt idx="6361">
                  <c:v>#N/A</c:v>
                </c:pt>
                <c:pt idx="6362">
                  <c:v>#N/A</c:v>
                </c:pt>
                <c:pt idx="6363">
                  <c:v>#N/A</c:v>
                </c:pt>
                <c:pt idx="6364">
                  <c:v>#N/A</c:v>
                </c:pt>
                <c:pt idx="6365">
                  <c:v>#N/A</c:v>
                </c:pt>
                <c:pt idx="6366">
                  <c:v>#N/A</c:v>
                </c:pt>
                <c:pt idx="6367">
                  <c:v>#N/A</c:v>
                </c:pt>
                <c:pt idx="6368">
                  <c:v>#N/A</c:v>
                </c:pt>
                <c:pt idx="6369">
                  <c:v>#N/A</c:v>
                </c:pt>
                <c:pt idx="6370">
                  <c:v>#N/A</c:v>
                </c:pt>
                <c:pt idx="6371">
                  <c:v>#N/A</c:v>
                </c:pt>
                <c:pt idx="6372">
                  <c:v>#N/A</c:v>
                </c:pt>
                <c:pt idx="6373">
                  <c:v>#N/A</c:v>
                </c:pt>
                <c:pt idx="6374">
                  <c:v>#N/A</c:v>
                </c:pt>
                <c:pt idx="6375">
                  <c:v>#N/A</c:v>
                </c:pt>
                <c:pt idx="6376">
                  <c:v>#N/A</c:v>
                </c:pt>
                <c:pt idx="6377">
                  <c:v>#N/A</c:v>
                </c:pt>
                <c:pt idx="6378">
                  <c:v>#N/A</c:v>
                </c:pt>
                <c:pt idx="6379">
                  <c:v>#N/A</c:v>
                </c:pt>
                <c:pt idx="6380">
                  <c:v>#N/A</c:v>
                </c:pt>
                <c:pt idx="6381">
                  <c:v>#N/A</c:v>
                </c:pt>
                <c:pt idx="6382">
                  <c:v>#N/A</c:v>
                </c:pt>
                <c:pt idx="6383">
                  <c:v>#N/A</c:v>
                </c:pt>
                <c:pt idx="6384">
                  <c:v>#N/A</c:v>
                </c:pt>
                <c:pt idx="6385">
                  <c:v>#N/A</c:v>
                </c:pt>
                <c:pt idx="6386">
                  <c:v>#N/A</c:v>
                </c:pt>
                <c:pt idx="6387">
                  <c:v>#N/A</c:v>
                </c:pt>
                <c:pt idx="6388">
                  <c:v>#N/A</c:v>
                </c:pt>
                <c:pt idx="6389">
                  <c:v>#N/A</c:v>
                </c:pt>
                <c:pt idx="6390">
                  <c:v>#N/A</c:v>
                </c:pt>
                <c:pt idx="6391">
                  <c:v>#N/A</c:v>
                </c:pt>
                <c:pt idx="6392">
                  <c:v>#N/A</c:v>
                </c:pt>
                <c:pt idx="6393">
                  <c:v>#N/A</c:v>
                </c:pt>
                <c:pt idx="6394">
                  <c:v>#N/A</c:v>
                </c:pt>
                <c:pt idx="6395">
                  <c:v>#N/A</c:v>
                </c:pt>
                <c:pt idx="6396">
                  <c:v>#N/A</c:v>
                </c:pt>
                <c:pt idx="6397">
                  <c:v>#N/A</c:v>
                </c:pt>
                <c:pt idx="6398">
                  <c:v>#N/A</c:v>
                </c:pt>
                <c:pt idx="6399">
                  <c:v>#N/A</c:v>
                </c:pt>
                <c:pt idx="6400">
                  <c:v>#N/A</c:v>
                </c:pt>
                <c:pt idx="6401">
                  <c:v>#N/A</c:v>
                </c:pt>
                <c:pt idx="6402">
                  <c:v>#N/A</c:v>
                </c:pt>
                <c:pt idx="6403">
                  <c:v>#N/A</c:v>
                </c:pt>
                <c:pt idx="6404">
                  <c:v>#N/A</c:v>
                </c:pt>
                <c:pt idx="6405">
                  <c:v>#N/A</c:v>
                </c:pt>
                <c:pt idx="6406">
                  <c:v>#N/A</c:v>
                </c:pt>
                <c:pt idx="6407">
                  <c:v>#N/A</c:v>
                </c:pt>
                <c:pt idx="6408">
                  <c:v>#N/A</c:v>
                </c:pt>
                <c:pt idx="6409">
                  <c:v>#N/A</c:v>
                </c:pt>
                <c:pt idx="6410">
                  <c:v>#N/A</c:v>
                </c:pt>
                <c:pt idx="6411">
                  <c:v>#N/A</c:v>
                </c:pt>
                <c:pt idx="6412">
                  <c:v>#N/A</c:v>
                </c:pt>
                <c:pt idx="6413">
                  <c:v>#N/A</c:v>
                </c:pt>
                <c:pt idx="6414">
                  <c:v>#N/A</c:v>
                </c:pt>
                <c:pt idx="6415">
                  <c:v>#N/A</c:v>
                </c:pt>
                <c:pt idx="6416">
                  <c:v>#N/A</c:v>
                </c:pt>
                <c:pt idx="6417">
                  <c:v>#N/A</c:v>
                </c:pt>
                <c:pt idx="6418">
                  <c:v>#N/A</c:v>
                </c:pt>
                <c:pt idx="6419">
                  <c:v>#N/A</c:v>
                </c:pt>
                <c:pt idx="6420">
                  <c:v>#N/A</c:v>
                </c:pt>
                <c:pt idx="6421">
                  <c:v>#N/A</c:v>
                </c:pt>
                <c:pt idx="6422">
                  <c:v>#N/A</c:v>
                </c:pt>
                <c:pt idx="6423">
                  <c:v>#N/A</c:v>
                </c:pt>
                <c:pt idx="6424">
                  <c:v>#N/A</c:v>
                </c:pt>
                <c:pt idx="6425">
                  <c:v>#N/A</c:v>
                </c:pt>
                <c:pt idx="6426">
                  <c:v>#N/A</c:v>
                </c:pt>
                <c:pt idx="6427">
                  <c:v>#N/A</c:v>
                </c:pt>
                <c:pt idx="6428">
                  <c:v>#N/A</c:v>
                </c:pt>
                <c:pt idx="6429">
                  <c:v>#N/A</c:v>
                </c:pt>
                <c:pt idx="6430">
                  <c:v>#N/A</c:v>
                </c:pt>
                <c:pt idx="6431">
                  <c:v>#N/A</c:v>
                </c:pt>
                <c:pt idx="6432">
                  <c:v>#N/A</c:v>
                </c:pt>
                <c:pt idx="6433">
                  <c:v>#N/A</c:v>
                </c:pt>
                <c:pt idx="6434">
                  <c:v>#N/A</c:v>
                </c:pt>
                <c:pt idx="6435">
                  <c:v>#N/A</c:v>
                </c:pt>
                <c:pt idx="6436">
                  <c:v>#N/A</c:v>
                </c:pt>
                <c:pt idx="6437">
                  <c:v>#N/A</c:v>
                </c:pt>
                <c:pt idx="6438">
                  <c:v>#N/A</c:v>
                </c:pt>
                <c:pt idx="6439">
                  <c:v>#N/A</c:v>
                </c:pt>
                <c:pt idx="6440">
                  <c:v>#N/A</c:v>
                </c:pt>
                <c:pt idx="6441">
                  <c:v>#N/A</c:v>
                </c:pt>
                <c:pt idx="6442">
                  <c:v>#N/A</c:v>
                </c:pt>
                <c:pt idx="6443">
                  <c:v>#N/A</c:v>
                </c:pt>
                <c:pt idx="6444">
                  <c:v>#N/A</c:v>
                </c:pt>
                <c:pt idx="6445">
                  <c:v>#N/A</c:v>
                </c:pt>
                <c:pt idx="6446">
                  <c:v>#N/A</c:v>
                </c:pt>
                <c:pt idx="6447">
                  <c:v>#N/A</c:v>
                </c:pt>
                <c:pt idx="6448">
                  <c:v>#N/A</c:v>
                </c:pt>
                <c:pt idx="6449">
                  <c:v>#N/A</c:v>
                </c:pt>
                <c:pt idx="6450">
                  <c:v>#N/A</c:v>
                </c:pt>
                <c:pt idx="6451">
                  <c:v>#N/A</c:v>
                </c:pt>
                <c:pt idx="6452">
                  <c:v>#N/A</c:v>
                </c:pt>
                <c:pt idx="6453">
                  <c:v>#N/A</c:v>
                </c:pt>
                <c:pt idx="6454">
                  <c:v>#N/A</c:v>
                </c:pt>
                <c:pt idx="6455">
                  <c:v>#N/A</c:v>
                </c:pt>
                <c:pt idx="6456">
                  <c:v>#N/A</c:v>
                </c:pt>
                <c:pt idx="6457">
                  <c:v>#N/A</c:v>
                </c:pt>
                <c:pt idx="6458">
                  <c:v>#N/A</c:v>
                </c:pt>
                <c:pt idx="6459">
                  <c:v>#N/A</c:v>
                </c:pt>
                <c:pt idx="6460">
                  <c:v>#N/A</c:v>
                </c:pt>
                <c:pt idx="6461">
                  <c:v>#N/A</c:v>
                </c:pt>
                <c:pt idx="6462">
                  <c:v>#N/A</c:v>
                </c:pt>
                <c:pt idx="6463">
                  <c:v>#N/A</c:v>
                </c:pt>
                <c:pt idx="6464">
                  <c:v>#N/A</c:v>
                </c:pt>
                <c:pt idx="6465">
                  <c:v>#N/A</c:v>
                </c:pt>
                <c:pt idx="6466">
                  <c:v>#N/A</c:v>
                </c:pt>
                <c:pt idx="6467">
                  <c:v>#N/A</c:v>
                </c:pt>
                <c:pt idx="6468">
                  <c:v>#N/A</c:v>
                </c:pt>
                <c:pt idx="6469">
                  <c:v>#N/A</c:v>
                </c:pt>
                <c:pt idx="6470">
                  <c:v>#N/A</c:v>
                </c:pt>
                <c:pt idx="6471">
                  <c:v>#N/A</c:v>
                </c:pt>
                <c:pt idx="6472">
                  <c:v>#N/A</c:v>
                </c:pt>
                <c:pt idx="6473">
                  <c:v>#N/A</c:v>
                </c:pt>
                <c:pt idx="6474">
                  <c:v>#N/A</c:v>
                </c:pt>
                <c:pt idx="6475">
                  <c:v>#N/A</c:v>
                </c:pt>
                <c:pt idx="6476">
                  <c:v>#N/A</c:v>
                </c:pt>
                <c:pt idx="6477">
                  <c:v>#N/A</c:v>
                </c:pt>
                <c:pt idx="6478">
                  <c:v>#N/A</c:v>
                </c:pt>
                <c:pt idx="6479">
                  <c:v>#N/A</c:v>
                </c:pt>
                <c:pt idx="6480">
                  <c:v>#N/A</c:v>
                </c:pt>
                <c:pt idx="6481">
                  <c:v>#N/A</c:v>
                </c:pt>
                <c:pt idx="6482">
                  <c:v>#N/A</c:v>
                </c:pt>
                <c:pt idx="6483">
                  <c:v>#N/A</c:v>
                </c:pt>
                <c:pt idx="6484">
                  <c:v>#N/A</c:v>
                </c:pt>
                <c:pt idx="6485">
                  <c:v>#N/A</c:v>
                </c:pt>
                <c:pt idx="6486">
                  <c:v>#N/A</c:v>
                </c:pt>
                <c:pt idx="6487">
                  <c:v>#N/A</c:v>
                </c:pt>
                <c:pt idx="6488">
                  <c:v>#N/A</c:v>
                </c:pt>
                <c:pt idx="6489">
                  <c:v>#N/A</c:v>
                </c:pt>
                <c:pt idx="6490">
                  <c:v>#N/A</c:v>
                </c:pt>
                <c:pt idx="6491">
                  <c:v>#N/A</c:v>
                </c:pt>
                <c:pt idx="6492">
                  <c:v>#N/A</c:v>
                </c:pt>
                <c:pt idx="6493">
                  <c:v>#N/A</c:v>
                </c:pt>
                <c:pt idx="6494">
                  <c:v>#N/A</c:v>
                </c:pt>
                <c:pt idx="6495">
                  <c:v>#N/A</c:v>
                </c:pt>
                <c:pt idx="6496">
                  <c:v>#N/A</c:v>
                </c:pt>
                <c:pt idx="6497">
                  <c:v>#N/A</c:v>
                </c:pt>
                <c:pt idx="6498">
                  <c:v>#N/A</c:v>
                </c:pt>
                <c:pt idx="6499">
                  <c:v>#N/A</c:v>
                </c:pt>
                <c:pt idx="6500">
                  <c:v>#N/A</c:v>
                </c:pt>
                <c:pt idx="6501">
                  <c:v>#N/A</c:v>
                </c:pt>
                <c:pt idx="6502">
                  <c:v>#N/A</c:v>
                </c:pt>
                <c:pt idx="6503">
                  <c:v>#N/A</c:v>
                </c:pt>
                <c:pt idx="6504">
                  <c:v>#N/A</c:v>
                </c:pt>
                <c:pt idx="6505">
                  <c:v>#N/A</c:v>
                </c:pt>
                <c:pt idx="6506">
                  <c:v>#N/A</c:v>
                </c:pt>
                <c:pt idx="6507">
                  <c:v>#N/A</c:v>
                </c:pt>
                <c:pt idx="6508">
                  <c:v>#N/A</c:v>
                </c:pt>
                <c:pt idx="6509">
                  <c:v>#N/A</c:v>
                </c:pt>
                <c:pt idx="6510">
                  <c:v>#N/A</c:v>
                </c:pt>
                <c:pt idx="6511">
                  <c:v>#N/A</c:v>
                </c:pt>
                <c:pt idx="6512">
                  <c:v>#N/A</c:v>
                </c:pt>
                <c:pt idx="6513">
                  <c:v>#N/A</c:v>
                </c:pt>
                <c:pt idx="6514">
                  <c:v>#N/A</c:v>
                </c:pt>
                <c:pt idx="6515">
                  <c:v>#N/A</c:v>
                </c:pt>
                <c:pt idx="6516">
                  <c:v>#N/A</c:v>
                </c:pt>
                <c:pt idx="6517">
                  <c:v>#N/A</c:v>
                </c:pt>
                <c:pt idx="6518">
                  <c:v>#N/A</c:v>
                </c:pt>
                <c:pt idx="6519">
                  <c:v>#N/A</c:v>
                </c:pt>
                <c:pt idx="6520">
                  <c:v>#N/A</c:v>
                </c:pt>
                <c:pt idx="6521">
                  <c:v>#N/A</c:v>
                </c:pt>
                <c:pt idx="6522">
                  <c:v>#N/A</c:v>
                </c:pt>
                <c:pt idx="6523">
                  <c:v>#N/A</c:v>
                </c:pt>
                <c:pt idx="6524">
                  <c:v>#N/A</c:v>
                </c:pt>
                <c:pt idx="6525">
                  <c:v>#N/A</c:v>
                </c:pt>
                <c:pt idx="6526">
                  <c:v>#N/A</c:v>
                </c:pt>
                <c:pt idx="6527">
                  <c:v>#N/A</c:v>
                </c:pt>
                <c:pt idx="6528">
                  <c:v>#N/A</c:v>
                </c:pt>
                <c:pt idx="6529">
                  <c:v>#N/A</c:v>
                </c:pt>
                <c:pt idx="6530">
                  <c:v>#N/A</c:v>
                </c:pt>
                <c:pt idx="6531">
                  <c:v>#N/A</c:v>
                </c:pt>
                <c:pt idx="6532">
                  <c:v>#N/A</c:v>
                </c:pt>
                <c:pt idx="6533">
                  <c:v>#N/A</c:v>
                </c:pt>
                <c:pt idx="6534">
                  <c:v>#N/A</c:v>
                </c:pt>
                <c:pt idx="6535">
                  <c:v>#N/A</c:v>
                </c:pt>
                <c:pt idx="6536">
                  <c:v>#N/A</c:v>
                </c:pt>
                <c:pt idx="6537">
                  <c:v>#N/A</c:v>
                </c:pt>
                <c:pt idx="6538">
                  <c:v>#N/A</c:v>
                </c:pt>
                <c:pt idx="6539">
                  <c:v>#N/A</c:v>
                </c:pt>
                <c:pt idx="6540">
                  <c:v>#N/A</c:v>
                </c:pt>
                <c:pt idx="6541">
                  <c:v>#N/A</c:v>
                </c:pt>
                <c:pt idx="6542">
                  <c:v>#N/A</c:v>
                </c:pt>
                <c:pt idx="6543">
                  <c:v>#N/A</c:v>
                </c:pt>
                <c:pt idx="6544">
                  <c:v>#N/A</c:v>
                </c:pt>
                <c:pt idx="6545">
                  <c:v>#N/A</c:v>
                </c:pt>
                <c:pt idx="6546">
                  <c:v>#N/A</c:v>
                </c:pt>
                <c:pt idx="6547">
                  <c:v>#N/A</c:v>
                </c:pt>
                <c:pt idx="6548">
                  <c:v>#N/A</c:v>
                </c:pt>
                <c:pt idx="6549">
                  <c:v>#N/A</c:v>
                </c:pt>
                <c:pt idx="6550">
                  <c:v>#N/A</c:v>
                </c:pt>
                <c:pt idx="6551">
                  <c:v>#N/A</c:v>
                </c:pt>
                <c:pt idx="6552">
                  <c:v>#N/A</c:v>
                </c:pt>
                <c:pt idx="6553">
                  <c:v>#N/A</c:v>
                </c:pt>
                <c:pt idx="6554">
                  <c:v>#N/A</c:v>
                </c:pt>
                <c:pt idx="6555">
                  <c:v>#N/A</c:v>
                </c:pt>
                <c:pt idx="6556">
                  <c:v>#N/A</c:v>
                </c:pt>
                <c:pt idx="6557">
                  <c:v>#N/A</c:v>
                </c:pt>
                <c:pt idx="6558">
                  <c:v>#N/A</c:v>
                </c:pt>
                <c:pt idx="6559">
                  <c:v>#N/A</c:v>
                </c:pt>
                <c:pt idx="6560">
                  <c:v>#N/A</c:v>
                </c:pt>
                <c:pt idx="6561">
                  <c:v>#N/A</c:v>
                </c:pt>
                <c:pt idx="6562">
                  <c:v>#N/A</c:v>
                </c:pt>
                <c:pt idx="6563">
                  <c:v>#N/A</c:v>
                </c:pt>
                <c:pt idx="6564">
                  <c:v>#N/A</c:v>
                </c:pt>
                <c:pt idx="6565">
                  <c:v>#N/A</c:v>
                </c:pt>
                <c:pt idx="6566">
                  <c:v>#N/A</c:v>
                </c:pt>
                <c:pt idx="6567">
                  <c:v>#N/A</c:v>
                </c:pt>
                <c:pt idx="6568">
                  <c:v>#N/A</c:v>
                </c:pt>
                <c:pt idx="6569">
                  <c:v>#N/A</c:v>
                </c:pt>
                <c:pt idx="6570">
                  <c:v>#N/A</c:v>
                </c:pt>
                <c:pt idx="6571">
                  <c:v>#N/A</c:v>
                </c:pt>
                <c:pt idx="6572">
                  <c:v>#N/A</c:v>
                </c:pt>
                <c:pt idx="6573">
                  <c:v>#N/A</c:v>
                </c:pt>
                <c:pt idx="6574">
                  <c:v>#N/A</c:v>
                </c:pt>
                <c:pt idx="6575">
                  <c:v>#N/A</c:v>
                </c:pt>
                <c:pt idx="6576">
                  <c:v>#N/A</c:v>
                </c:pt>
                <c:pt idx="6577">
                  <c:v>#N/A</c:v>
                </c:pt>
                <c:pt idx="6578">
                  <c:v>#N/A</c:v>
                </c:pt>
                <c:pt idx="6579">
                  <c:v>#N/A</c:v>
                </c:pt>
                <c:pt idx="6580">
                  <c:v>#N/A</c:v>
                </c:pt>
                <c:pt idx="6581">
                  <c:v>#N/A</c:v>
                </c:pt>
                <c:pt idx="6582">
                  <c:v>#N/A</c:v>
                </c:pt>
                <c:pt idx="6583">
                  <c:v>#N/A</c:v>
                </c:pt>
                <c:pt idx="6584">
                  <c:v>#N/A</c:v>
                </c:pt>
                <c:pt idx="6585">
                  <c:v>#N/A</c:v>
                </c:pt>
                <c:pt idx="6586">
                  <c:v>#N/A</c:v>
                </c:pt>
                <c:pt idx="6587">
                  <c:v>#N/A</c:v>
                </c:pt>
                <c:pt idx="6588">
                  <c:v>#N/A</c:v>
                </c:pt>
                <c:pt idx="6589">
                  <c:v>#N/A</c:v>
                </c:pt>
                <c:pt idx="6590">
                  <c:v>#N/A</c:v>
                </c:pt>
                <c:pt idx="6591">
                  <c:v>#N/A</c:v>
                </c:pt>
                <c:pt idx="6592">
                  <c:v>#N/A</c:v>
                </c:pt>
                <c:pt idx="6593">
                  <c:v>#N/A</c:v>
                </c:pt>
                <c:pt idx="6594">
                  <c:v>#N/A</c:v>
                </c:pt>
                <c:pt idx="6595">
                  <c:v>#N/A</c:v>
                </c:pt>
                <c:pt idx="6596">
                  <c:v>#N/A</c:v>
                </c:pt>
                <c:pt idx="6597">
                  <c:v>#N/A</c:v>
                </c:pt>
                <c:pt idx="6598">
                  <c:v>#N/A</c:v>
                </c:pt>
                <c:pt idx="6599">
                  <c:v>#N/A</c:v>
                </c:pt>
                <c:pt idx="6600">
                  <c:v>#N/A</c:v>
                </c:pt>
                <c:pt idx="6601">
                  <c:v>#N/A</c:v>
                </c:pt>
                <c:pt idx="6602">
                  <c:v>#N/A</c:v>
                </c:pt>
                <c:pt idx="6603">
                  <c:v>#N/A</c:v>
                </c:pt>
                <c:pt idx="6604">
                  <c:v>#N/A</c:v>
                </c:pt>
                <c:pt idx="6605">
                  <c:v>#N/A</c:v>
                </c:pt>
                <c:pt idx="6606">
                  <c:v>#N/A</c:v>
                </c:pt>
                <c:pt idx="6607">
                  <c:v>#N/A</c:v>
                </c:pt>
                <c:pt idx="6608">
                  <c:v>#N/A</c:v>
                </c:pt>
                <c:pt idx="6609">
                  <c:v>#N/A</c:v>
                </c:pt>
                <c:pt idx="6610">
                  <c:v>#N/A</c:v>
                </c:pt>
                <c:pt idx="6611">
                  <c:v>#N/A</c:v>
                </c:pt>
                <c:pt idx="6612">
                  <c:v>#N/A</c:v>
                </c:pt>
                <c:pt idx="6613">
                  <c:v>#N/A</c:v>
                </c:pt>
                <c:pt idx="6614">
                  <c:v>#N/A</c:v>
                </c:pt>
                <c:pt idx="6615">
                  <c:v>#N/A</c:v>
                </c:pt>
                <c:pt idx="6616">
                  <c:v>#N/A</c:v>
                </c:pt>
                <c:pt idx="6617">
                  <c:v>#N/A</c:v>
                </c:pt>
                <c:pt idx="6618">
                  <c:v>#N/A</c:v>
                </c:pt>
                <c:pt idx="6619">
                  <c:v>#N/A</c:v>
                </c:pt>
                <c:pt idx="6620">
                  <c:v>#N/A</c:v>
                </c:pt>
                <c:pt idx="6621">
                  <c:v>#N/A</c:v>
                </c:pt>
                <c:pt idx="6622">
                  <c:v>#N/A</c:v>
                </c:pt>
                <c:pt idx="6623">
                  <c:v>#N/A</c:v>
                </c:pt>
                <c:pt idx="6624">
                  <c:v>#N/A</c:v>
                </c:pt>
                <c:pt idx="6625">
                  <c:v>#N/A</c:v>
                </c:pt>
                <c:pt idx="6626">
                  <c:v>#N/A</c:v>
                </c:pt>
                <c:pt idx="6627">
                  <c:v>#N/A</c:v>
                </c:pt>
                <c:pt idx="6628">
                  <c:v>#N/A</c:v>
                </c:pt>
                <c:pt idx="6629">
                  <c:v>#N/A</c:v>
                </c:pt>
                <c:pt idx="6630">
                  <c:v>#N/A</c:v>
                </c:pt>
                <c:pt idx="6631">
                  <c:v>#N/A</c:v>
                </c:pt>
                <c:pt idx="6632">
                  <c:v>#N/A</c:v>
                </c:pt>
                <c:pt idx="6633">
                  <c:v>#N/A</c:v>
                </c:pt>
                <c:pt idx="6634">
                  <c:v>#N/A</c:v>
                </c:pt>
                <c:pt idx="6635">
                  <c:v>#N/A</c:v>
                </c:pt>
                <c:pt idx="6636">
                  <c:v>#N/A</c:v>
                </c:pt>
                <c:pt idx="6637">
                  <c:v>#N/A</c:v>
                </c:pt>
                <c:pt idx="6638">
                  <c:v>#N/A</c:v>
                </c:pt>
                <c:pt idx="6639">
                  <c:v>#N/A</c:v>
                </c:pt>
                <c:pt idx="6640">
                  <c:v>#N/A</c:v>
                </c:pt>
                <c:pt idx="6641">
                  <c:v>#N/A</c:v>
                </c:pt>
                <c:pt idx="6642">
                  <c:v>#N/A</c:v>
                </c:pt>
                <c:pt idx="6643">
                  <c:v>#N/A</c:v>
                </c:pt>
                <c:pt idx="6644">
                  <c:v>#N/A</c:v>
                </c:pt>
                <c:pt idx="6645">
                  <c:v>#N/A</c:v>
                </c:pt>
                <c:pt idx="6646">
                  <c:v>#N/A</c:v>
                </c:pt>
                <c:pt idx="6647">
                  <c:v>#N/A</c:v>
                </c:pt>
                <c:pt idx="6648">
                  <c:v>#N/A</c:v>
                </c:pt>
                <c:pt idx="6649">
                  <c:v>#N/A</c:v>
                </c:pt>
                <c:pt idx="6650">
                  <c:v>#N/A</c:v>
                </c:pt>
                <c:pt idx="6651">
                  <c:v>#N/A</c:v>
                </c:pt>
                <c:pt idx="6652">
                  <c:v>#N/A</c:v>
                </c:pt>
                <c:pt idx="6653">
                  <c:v>#N/A</c:v>
                </c:pt>
                <c:pt idx="6654">
                  <c:v>#N/A</c:v>
                </c:pt>
                <c:pt idx="6655">
                  <c:v>#N/A</c:v>
                </c:pt>
                <c:pt idx="6656">
                  <c:v>#N/A</c:v>
                </c:pt>
                <c:pt idx="6657">
                  <c:v>#N/A</c:v>
                </c:pt>
                <c:pt idx="6658">
                  <c:v>#N/A</c:v>
                </c:pt>
                <c:pt idx="6659">
                  <c:v>#N/A</c:v>
                </c:pt>
                <c:pt idx="6660">
                  <c:v>#N/A</c:v>
                </c:pt>
                <c:pt idx="6661">
                  <c:v>#N/A</c:v>
                </c:pt>
                <c:pt idx="6662">
                  <c:v>#N/A</c:v>
                </c:pt>
                <c:pt idx="6663">
                  <c:v>#N/A</c:v>
                </c:pt>
                <c:pt idx="6664">
                  <c:v>#N/A</c:v>
                </c:pt>
                <c:pt idx="6665">
                  <c:v>#N/A</c:v>
                </c:pt>
                <c:pt idx="6666">
                  <c:v>#N/A</c:v>
                </c:pt>
                <c:pt idx="6667">
                  <c:v>#N/A</c:v>
                </c:pt>
                <c:pt idx="6668">
                  <c:v>#N/A</c:v>
                </c:pt>
                <c:pt idx="6669">
                  <c:v>#N/A</c:v>
                </c:pt>
                <c:pt idx="6670">
                  <c:v>#N/A</c:v>
                </c:pt>
                <c:pt idx="6671">
                  <c:v>#N/A</c:v>
                </c:pt>
                <c:pt idx="6672">
                  <c:v>#N/A</c:v>
                </c:pt>
                <c:pt idx="6673">
                  <c:v>#N/A</c:v>
                </c:pt>
                <c:pt idx="6674">
                  <c:v>#N/A</c:v>
                </c:pt>
                <c:pt idx="6675">
                  <c:v>#N/A</c:v>
                </c:pt>
                <c:pt idx="6676">
                  <c:v>#N/A</c:v>
                </c:pt>
                <c:pt idx="6677">
                  <c:v>#N/A</c:v>
                </c:pt>
                <c:pt idx="6678">
                  <c:v>#N/A</c:v>
                </c:pt>
                <c:pt idx="6679">
                  <c:v>#N/A</c:v>
                </c:pt>
                <c:pt idx="6680">
                  <c:v>#N/A</c:v>
                </c:pt>
                <c:pt idx="6681">
                  <c:v>#N/A</c:v>
                </c:pt>
                <c:pt idx="6682">
                  <c:v>#N/A</c:v>
                </c:pt>
                <c:pt idx="6683">
                  <c:v>#N/A</c:v>
                </c:pt>
                <c:pt idx="6684">
                  <c:v>#N/A</c:v>
                </c:pt>
                <c:pt idx="6685">
                  <c:v>#N/A</c:v>
                </c:pt>
                <c:pt idx="6686">
                  <c:v>#N/A</c:v>
                </c:pt>
                <c:pt idx="6687">
                  <c:v>#N/A</c:v>
                </c:pt>
                <c:pt idx="6688">
                  <c:v>#N/A</c:v>
                </c:pt>
                <c:pt idx="6689">
                  <c:v>#N/A</c:v>
                </c:pt>
                <c:pt idx="6690">
                  <c:v>#N/A</c:v>
                </c:pt>
                <c:pt idx="6691">
                  <c:v>#N/A</c:v>
                </c:pt>
                <c:pt idx="6692">
                  <c:v>#N/A</c:v>
                </c:pt>
                <c:pt idx="6693">
                  <c:v>#N/A</c:v>
                </c:pt>
                <c:pt idx="6694">
                  <c:v>#N/A</c:v>
                </c:pt>
                <c:pt idx="6695">
                  <c:v>#N/A</c:v>
                </c:pt>
                <c:pt idx="6696">
                  <c:v>#N/A</c:v>
                </c:pt>
                <c:pt idx="6697">
                  <c:v>#N/A</c:v>
                </c:pt>
                <c:pt idx="6698">
                  <c:v>#N/A</c:v>
                </c:pt>
                <c:pt idx="6699">
                  <c:v>#N/A</c:v>
                </c:pt>
                <c:pt idx="6700">
                  <c:v>#N/A</c:v>
                </c:pt>
                <c:pt idx="6701">
                  <c:v>#N/A</c:v>
                </c:pt>
                <c:pt idx="6702">
                  <c:v>#N/A</c:v>
                </c:pt>
                <c:pt idx="6703">
                  <c:v>#N/A</c:v>
                </c:pt>
                <c:pt idx="6704">
                  <c:v>#N/A</c:v>
                </c:pt>
                <c:pt idx="6705">
                  <c:v>#N/A</c:v>
                </c:pt>
                <c:pt idx="6706">
                  <c:v>#N/A</c:v>
                </c:pt>
                <c:pt idx="6707">
                  <c:v>#N/A</c:v>
                </c:pt>
                <c:pt idx="6708">
                  <c:v>#N/A</c:v>
                </c:pt>
                <c:pt idx="6709">
                  <c:v>#N/A</c:v>
                </c:pt>
                <c:pt idx="6710">
                  <c:v>#N/A</c:v>
                </c:pt>
                <c:pt idx="6711">
                  <c:v>#N/A</c:v>
                </c:pt>
                <c:pt idx="6712">
                  <c:v>#N/A</c:v>
                </c:pt>
                <c:pt idx="6713">
                  <c:v>#N/A</c:v>
                </c:pt>
                <c:pt idx="6714">
                  <c:v>#N/A</c:v>
                </c:pt>
                <c:pt idx="6715">
                  <c:v>#N/A</c:v>
                </c:pt>
                <c:pt idx="6716">
                  <c:v>#N/A</c:v>
                </c:pt>
                <c:pt idx="6717">
                  <c:v>#N/A</c:v>
                </c:pt>
                <c:pt idx="6718">
                  <c:v>#N/A</c:v>
                </c:pt>
                <c:pt idx="6719">
                  <c:v>#N/A</c:v>
                </c:pt>
                <c:pt idx="6720">
                  <c:v>#N/A</c:v>
                </c:pt>
                <c:pt idx="6721">
                  <c:v>#N/A</c:v>
                </c:pt>
                <c:pt idx="6722">
                  <c:v>#N/A</c:v>
                </c:pt>
                <c:pt idx="6723">
                  <c:v>#N/A</c:v>
                </c:pt>
                <c:pt idx="6724">
                  <c:v>#N/A</c:v>
                </c:pt>
                <c:pt idx="6725">
                  <c:v>#N/A</c:v>
                </c:pt>
                <c:pt idx="6726">
                  <c:v>#N/A</c:v>
                </c:pt>
                <c:pt idx="6727">
                  <c:v>#N/A</c:v>
                </c:pt>
                <c:pt idx="6728">
                  <c:v>#N/A</c:v>
                </c:pt>
                <c:pt idx="6729">
                  <c:v>#N/A</c:v>
                </c:pt>
                <c:pt idx="6730">
                  <c:v>#N/A</c:v>
                </c:pt>
                <c:pt idx="6731">
                  <c:v>#N/A</c:v>
                </c:pt>
                <c:pt idx="6732">
                  <c:v>#N/A</c:v>
                </c:pt>
                <c:pt idx="6733">
                  <c:v>#N/A</c:v>
                </c:pt>
                <c:pt idx="6734">
                  <c:v>#N/A</c:v>
                </c:pt>
                <c:pt idx="6735">
                  <c:v>#N/A</c:v>
                </c:pt>
                <c:pt idx="6736">
                  <c:v>#N/A</c:v>
                </c:pt>
                <c:pt idx="6737">
                  <c:v>#N/A</c:v>
                </c:pt>
                <c:pt idx="6738">
                  <c:v>#N/A</c:v>
                </c:pt>
                <c:pt idx="6739">
                  <c:v>#N/A</c:v>
                </c:pt>
                <c:pt idx="6740">
                  <c:v>#N/A</c:v>
                </c:pt>
                <c:pt idx="6741">
                  <c:v>#N/A</c:v>
                </c:pt>
                <c:pt idx="6742">
                  <c:v>#N/A</c:v>
                </c:pt>
                <c:pt idx="6743">
                  <c:v>#N/A</c:v>
                </c:pt>
                <c:pt idx="6744">
                  <c:v>#N/A</c:v>
                </c:pt>
                <c:pt idx="6745">
                  <c:v>#N/A</c:v>
                </c:pt>
                <c:pt idx="6746">
                  <c:v>#N/A</c:v>
                </c:pt>
                <c:pt idx="6747">
                  <c:v>#N/A</c:v>
                </c:pt>
                <c:pt idx="6748">
                  <c:v>#N/A</c:v>
                </c:pt>
                <c:pt idx="6749">
                  <c:v>#N/A</c:v>
                </c:pt>
                <c:pt idx="6750">
                  <c:v>#N/A</c:v>
                </c:pt>
                <c:pt idx="6751">
                  <c:v>#N/A</c:v>
                </c:pt>
                <c:pt idx="6752">
                  <c:v>#N/A</c:v>
                </c:pt>
                <c:pt idx="6753">
                  <c:v>#N/A</c:v>
                </c:pt>
                <c:pt idx="6754">
                  <c:v>#N/A</c:v>
                </c:pt>
                <c:pt idx="6755">
                  <c:v>#N/A</c:v>
                </c:pt>
                <c:pt idx="6756">
                  <c:v>#N/A</c:v>
                </c:pt>
                <c:pt idx="6757">
                  <c:v>#N/A</c:v>
                </c:pt>
                <c:pt idx="6758">
                  <c:v>#N/A</c:v>
                </c:pt>
                <c:pt idx="6759">
                  <c:v>#N/A</c:v>
                </c:pt>
                <c:pt idx="6760">
                  <c:v>#N/A</c:v>
                </c:pt>
                <c:pt idx="6761">
                  <c:v>#N/A</c:v>
                </c:pt>
                <c:pt idx="6762">
                  <c:v>#N/A</c:v>
                </c:pt>
                <c:pt idx="6763">
                  <c:v>#N/A</c:v>
                </c:pt>
                <c:pt idx="6764">
                  <c:v>#N/A</c:v>
                </c:pt>
                <c:pt idx="6765">
                  <c:v>#N/A</c:v>
                </c:pt>
                <c:pt idx="6766">
                  <c:v>#N/A</c:v>
                </c:pt>
                <c:pt idx="6767">
                  <c:v>#N/A</c:v>
                </c:pt>
                <c:pt idx="6768">
                  <c:v>#N/A</c:v>
                </c:pt>
                <c:pt idx="6769">
                  <c:v>#N/A</c:v>
                </c:pt>
                <c:pt idx="6770">
                  <c:v>#N/A</c:v>
                </c:pt>
                <c:pt idx="6771">
                  <c:v>#N/A</c:v>
                </c:pt>
                <c:pt idx="6772">
                  <c:v>#N/A</c:v>
                </c:pt>
                <c:pt idx="6773">
                  <c:v>#N/A</c:v>
                </c:pt>
                <c:pt idx="6774">
                  <c:v>#N/A</c:v>
                </c:pt>
                <c:pt idx="6775">
                  <c:v>#N/A</c:v>
                </c:pt>
                <c:pt idx="6776">
                  <c:v>#N/A</c:v>
                </c:pt>
                <c:pt idx="6777">
                  <c:v>#N/A</c:v>
                </c:pt>
                <c:pt idx="6778">
                  <c:v>#N/A</c:v>
                </c:pt>
                <c:pt idx="6779">
                  <c:v>#N/A</c:v>
                </c:pt>
                <c:pt idx="6780">
                  <c:v>#N/A</c:v>
                </c:pt>
                <c:pt idx="6781">
                  <c:v>#N/A</c:v>
                </c:pt>
                <c:pt idx="6782">
                  <c:v>#N/A</c:v>
                </c:pt>
                <c:pt idx="6783">
                  <c:v>#N/A</c:v>
                </c:pt>
                <c:pt idx="6784">
                  <c:v>#N/A</c:v>
                </c:pt>
                <c:pt idx="6785">
                  <c:v>#N/A</c:v>
                </c:pt>
                <c:pt idx="6786">
                  <c:v>#N/A</c:v>
                </c:pt>
                <c:pt idx="6787">
                  <c:v>#N/A</c:v>
                </c:pt>
                <c:pt idx="6788">
                  <c:v>#N/A</c:v>
                </c:pt>
                <c:pt idx="6789">
                  <c:v>#N/A</c:v>
                </c:pt>
                <c:pt idx="6790">
                  <c:v>#N/A</c:v>
                </c:pt>
                <c:pt idx="6791">
                  <c:v>#N/A</c:v>
                </c:pt>
                <c:pt idx="6792">
                  <c:v>#N/A</c:v>
                </c:pt>
                <c:pt idx="6793">
                  <c:v>#N/A</c:v>
                </c:pt>
                <c:pt idx="6794">
                  <c:v>#N/A</c:v>
                </c:pt>
                <c:pt idx="6795">
                  <c:v>#N/A</c:v>
                </c:pt>
                <c:pt idx="6796">
                  <c:v>#N/A</c:v>
                </c:pt>
                <c:pt idx="6797">
                  <c:v>#N/A</c:v>
                </c:pt>
                <c:pt idx="6798">
                  <c:v>#N/A</c:v>
                </c:pt>
                <c:pt idx="6799">
                  <c:v>#N/A</c:v>
                </c:pt>
                <c:pt idx="6800">
                  <c:v>#N/A</c:v>
                </c:pt>
                <c:pt idx="6801">
                  <c:v>#N/A</c:v>
                </c:pt>
                <c:pt idx="6802">
                  <c:v>#N/A</c:v>
                </c:pt>
                <c:pt idx="6803">
                  <c:v>#N/A</c:v>
                </c:pt>
                <c:pt idx="6804">
                  <c:v>#N/A</c:v>
                </c:pt>
                <c:pt idx="6805">
                  <c:v>#N/A</c:v>
                </c:pt>
                <c:pt idx="6806">
                  <c:v>#N/A</c:v>
                </c:pt>
                <c:pt idx="6807">
                  <c:v>#N/A</c:v>
                </c:pt>
                <c:pt idx="6808">
                  <c:v>#N/A</c:v>
                </c:pt>
                <c:pt idx="6809">
                  <c:v>#N/A</c:v>
                </c:pt>
                <c:pt idx="6810">
                  <c:v>#N/A</c:v>
                </c:pt>
                <c:pt idx="6811">
                  <c:v>#N/A</c:v>
                </c:pt>
                <c:pt idx="6812">
                  <c:v>#N/A</c:v>
                </c:pt>
                <c:pt idx="6813">
                  <c:v>#N/A</c:v>
                </c:pt>
                <c:pt idx="6814">
                  <c:v>#N/A</c:v>
                </c:pt>
                <c:pt idx="6815">
                  <c:v>#N/A</c:v>
                </c:pt>
                <c:pt idx="6816">
                  <c:v>#N/A</c:v>
                </c:pt>
                <c:pt idx="6817">
                  <c:v>#N/A</c:v>
                </c:pt>
                <c:pt idx="6818">
                  <c:v>#N/A</c:v>
                </c:pt>
                <c:pt idx="6819">
                  <c:v>#N/A</c:v>
                </c:pt>
                <c:pt idx="6820">
                  <c:v>#N/A</c:v>
                </c:pt>
                <c:pt idx="6821">
                  <c:v>#N/A</c:v>
                </c:pt>
                <c:pt idx="6822">
                  <c:v>#N/A</c:v>
                </c:pt>
                <c:pt idx="6823">
                  <c:v>#N/A</c:v>
                </c:pt>
                <c:pt idx="6824">
                  <c:v>#N/A</c:v>
                </c:pt>
                <c:pt idx="6825">
                  <c:v>#N/A</c:v>
                </c:pt>
                <c:pt idx="6826">
                  <c:v>#N/A</c:v>
                </c:pt>
                <c:pt idx="6827">
                  <c:v>#N/A</c:v>
                </c:pt>
                <c:pt idx="6828">
                  <c:v>#N/A</c:v>
                </c:pt>
                <c:pt idx="6829">
                  <c:v>#N/A</c:v>
                </c:pt>
                <c:pt idx="6830">
                  <c:v>#N/A</c:v>
                </c:pt>
                <c:pt idx="6831">
                  <c:v>#N/A</c:v>
                </c:pt>
                <c:pt idx="6832">
                  <c:v>#N/A</c:v>
                </c:pt>
                <c:pt idx="6833">
                  <c:v>#N/A</c:v>
                </c:pt>
                <c:pt idx="6834">
                  <c:v>#N/A</c:v>
                </c:pt>
                <c:pt idx="6835">
                  <c:v>#N/A</c:v>
                </c:pt>
                <c:pt idx="6836">
                  <c:v>#N/A</c:v>
                </c:pt>
                <c:pt idx="6837">
                  <c:v>#N/A</c:v>
                </c:pt>
                <c:pt idx="6838">
                  <c:v>#N/A</c:v>
                </c:pt>
                <c:pt idx="6839">
                  <c:v>#N/A</c:v>
                </c:pt>
                <c:pt idx="6840">
                  <c:v>#N/A</c:v>
                </c:pt>
                <c:pt idx="6841">
                  <c:v>#N/A</c:v>
                </c:pt>
                <c:pt idx="6842">
                  <c:v>#N/A</c:v>
                </c:pt>
                <c:pt idx="6843">
                  <c:v>#N/A</c:v>
                </c:pt>
                <c:pt idx="6844">
                  <c:v>#N/A</c:v>
                </c:pt>
                <c:pt idx="6845">
                  <c:v>#N/A</c:v>
                </c:pt>
                <c:pt idx="6846">
                  <c:v>#N/A</c:v>
                </c:pt>
                <c:pt idx="6847">
                  <c:v>#N/A</c:v>
                </c:pt>
                <c:pt idx="6848">
                  <c:v>#N/A</c:v>
                </c:pt>
                <c:pt idx="6849">
                  <c:v>#N/A</c:v>
                </c:pt>
                <c:pt idx="6850">
                  <c:v>#N/A</c:v>
                </c:pt>
                <c:pt idx="6851">
                  <c:v>#N/A</c:v>
                </c:pt>
                <c:pt idx="6852">
                  <c:v>#N/A</c:v>
                </c:pt>
                <c:pt idx="6853">
                  <c:v>#N/A</c:v>
                </c:pt>
                <c:pt idx="6854">
                  <c:v>#N/A</c:v>
                </c:pt>
                <c:pt idx="6855">
                  <c:v>#N/A</c:v>
                </c:pt>
                <c:pt idx="6856">
                  <c:v>#N/A</c:v>
                </c:pt>
                <c:pt idx="6857">
                  <c:v>#N/A</c:v>
                </c:pt>
                <c:pt idx="6858">
                  <c:v>#N/A</c:v>
                </c:pt>
                <c:pt idx="6859">
                  <c:v>#N/A</c:v>
                </c:pt>
                <c:pt idx="6860">
                  <c:v>#N/A</c:v>
                </c:pt>
                <c:pt idx="6861">
                  <c:v>#N/A</c:v>
                </c:pt>
                <c:pt idx="6862">
                  <c:v>#N/A</c:v>
                </c:pt>
                <c:pt idx="6863">
                  <c:v>#N/A</c:v>
                </c:pt>
                <c:pt idx="6864">
                  <c:v>#N/A</c:v>
                </c:pt>
                <c:pt idx="6865">
                  <c:v>#N/A</c:v>
                </c:pt>
                <c:pt idx="6866">
                  <c:v>#N/A</c:v>
                </c:pt>
                <c:pt idx="6867">
                  <c:v>#N/A</c:v>
                </c:pt>
                <c:pt idx="6868">
                  <c:v>#N/A</c:v>
                </c:pt>
                <c:pt idx="6869">
                  <c:v>#N/A</c:v>
                </c:pt>
                <c:pt idx="6870">
                  <c:v>#N/A</c:v>
                </c:pt>
                <c:pt idx="6871">
                  <c:v>#N/A</c:v>
                </c:pt>
                <c:pt idx="6872">
                  <c:v>#N/A</c:v>
                </c:pt>
                <c:pt idx="6873">
                  <c:v>#N/A</c:v>
                </c:pt>
                <c:pt idx="6874">
                  <c:v>#N/A</c:v>
                </c:pt>
                <c:pt idx="6875">
                  <c:v>#N/A</c:v>
                </c:pt>
                <c:pt idx="6876">
                  <c:v>#N/A</c:v>
                </c:pt>
                <c:pt idx="6877">
                  <c:v>#N/A</c:v>
                </c:pt>
                <c:pt idx="6878">
                  <c:v>#N/A</c:v>
                </c:pt>
                <c:pt idx="6879">
                  <c:v>#N/A</c:v>
                </c:pt>
                <c:pt idx="6880">
                  <c:v>#N/A</c:v>
                </c:pt>
                <c:pt idx="6881">
                  <c:v>#N/A</c:v>
                </c:pt>
                <c:pt idx="6882">
                  <c:v>#N/A</c:v>
                </c:pt>
                <c:pt idx="6883">
                  <c:v>#N/A</c:v>
                </c:pt>
                <c:pt idx="6884">
                  <c:v>#N/A</c:v>
                </c:pt>
                <c:pt idx="6885">
                  <c:v>#N/A</c:v>
                </c:pt>
                <c:pt idx="6886">
                  <c:v>#N/A</c:v>
                </c:pt>
                <c:pt idx="6887">
                  <c:v>#N/A</c:v>
                </c:pt>
                <c:pt idx="6888">
                  <c:v>#N/A</c:v>
                </c:pt>
                <c:pt idx="6889">
                  <c:v>#N/A</c:v>
                </c:pt>
                <c:pt idx="6890">
                  <c:v>#N/A</c:v>
                </c:pt>
                <c:pt idx="6891">
                  <c:v>#N/A</c:v>
                </c:pt>
                <c:pt idx="6892">
                  <c:v>#N/A</c:v>
                </c:pt>
                <c:pt idx="6893">
                  <c:v>#N/A</c:v>
                </c:pt>
                <c:pt idx="6894">
                  <c:v>#N/A</c:v>
                </c:pt>
                <c:pt idx="6895">
                  <c:v>#N/A</c:v>
                </c:pt>
                <c:pt idx="6896">
                  <c:v>#N/A</c:v>
                </c:pt>
                <c:pt idx="6897">
                  <c:v>#N/A</c:v>
                </c:pt>
                <c:pt idx="6898">
                  <c:v>#N/A</c:v>
                </c:pt>
                <c:pt idx="6899">
                  <c:v>#N/A</c:v>
                </c:pt>
                <c:pt idx="6900">
                  <c:v>#N/A</c:v>
                </c:pt>
                <c:pt idx="6901">
                  <c:v>#N/A</c:v>
                </c:pt>
                <c:pt idx="6902">
                  <c:v>#N/A</c:v>
                </c:pt>
                <c:pt idx="6903">
                  <c:v>#N/A</c:v>
                </c:pt>
                <c:pt idx="6904">
                  <c:v>#N/A</c:v>
                </c:pt>
                <c:pt idx="6905">
                  <c:v>#N/A</c:v>
                </c:pt>
                <c:pt idx="6906">
                  <c:v>#N/A</c:v>
                </c:pt>
                <c:pt idx="6907">
                  <c:v>#N/A</c:v>
                </c:pt>
                <c:pt idx="6908">
                  <c:v>#N/A</c:v>
                </c:pt>
                <c:pt idx="6909">
                  <c:v>#N/A</c:v>
                </c:pt>
                <c:pt idx="6910">
                  <c:v>#N/A</c:v>
                </c:pt>
                <c:pt idx="6911">
                  <c:v>#N/A</c:v>
                </c:pt>
                <c:pt idx="6912">
                  <c:v>#N/A</c:v>
                </c:pt>
                <c:pt idx="6913">
                  <c:v>#N/A</c:v>
                </c:pt>
                <c:pt idx="6914">
                  <c:v>#N/A</c:v>
                </c:pt>
                <c:pt idx="6915">
                  <c:v>#N/A</c:v>
                </c:pt>
                <c:pt idx="6916">
                  <c:v>#N/A</c:v>
                </c:pt>
                <c:pt idx="6917">
                  <c:v>#N/A</c:v>
                </c:pt>
                <c:pt idx="6918">
                  <c:v>#N/A</c:v>
                </c:pt>
                <c:pt idx="6919">
                  <c:v>#N/A</c:v>
                </c:pt>
                <c:pt idx="6920">
                  <c:v>#N/A</c:v>
                </c:pt>
                <c:pt idx="6921">
                  <c:v>#N/A</c:v>
                </c:pt>
                <c:pt idx="6922">
                  <c:v>#N/A</c:v>
                </c:pt>
                <c:pt idx="6923">
                  <c:v>#N/A</c:v>
                </c:pt>
                <c:pt idx="6924">
                  <c:v>#N/A</c:v>
                </c:pt>
                <c:pt idx="6925">
                  <c:v>#N/A</c:v>
                </c:pt>
                <c:pt idx="6926">
                  <c:v>#N/A</c:v>
                </c:pt>
                <c:pt idx="6927">
                  <c:v>#N/A</c:v>
                </c:pt>
                <c:pt idx="6928">
                  <c:v>#N/A</c:v>
                </c:pt>
                <c:pt idx="6929">
                  <c:v>#N/A</c:v>
                </c:pt>
                <c:pt idx="6930">
                  <c:v>#N/A</c:v>
                </c:pt>
                <c:pt idx="6931">
                  <c:v>#N/A</c:v>
                </c:pt>
                <c:pt idx="6932">
                  <c:v>#N/A</c:v>
                </c:pt>
                <c:pt idx="6933">
                  <c:v>#N/A</c:v>
                </c:pt>
                <c:pt idx="6934">
                  <c:v>#N/A</c:v>
                </c:pt>
                <c:pt idx="6935">
                  <c:v>#N/A</c:v>
                </c:pt>
                <c:pt idx="6936">
                  <c:v>#N/A</c:v>
                </c:pt>
                <c:pt idx="6937">
                  <c:v>#N/A</c:v>
                </c:pt>
                <c:pt idx="6938">
                  <c:v>#N/A</c:v>
                </c:pt>
                <c:pt idx="6939">
                  <c:v>#N/A</c:v>
                </c:pt>
                <c:pt idx="6940">
                  <c:v>#N/A</c:v>
                </c:pt>
                <c:pt idx="6941">
                  <c:v>#N/A</c:v>
                </c:pt>
                <c:pt idx="6942">
                  <c:v>#N/A</c:v>
                </c:pt>
                <c:pt idx="6943">
                  <c:v>#N/A</c:v>
                </c:pt>
                <c:pt idx="6944">
                  <c:v>#N/A</c:v>
                </c:pt>
                <c:pt idx="6945">
                  <c:v>#N/A</c:v>
                </c:pt>
                <c:pt idx="6946">
                  <c:v>#N/A</c:v>
                </c:pt>
                <c:pt idx="6947">
                  <c:v>#N/A</c:v>
                </c:pt>
                <c:pt idx="6948">
                  <c:v>#N/A</c:v>
                </c:pt>
                <c:pt idx="6949">
                  <c:v>#N/A</c:v>
                </c:pt>
                <c:pt idx="6950">
                  <c:v>#N/A</c:v>
                </c:pt>
                <c:pt idx="6951">
                  <c:v>#N/A</c:v>
                </c:pt>
                <c:pt idx="6952">
                  <c:v>#N/A</c:v>
                </c:pt>
                <c:pt idx="6953">
                  <c:v>#N/A</c:v>
                </c:pt>
                <c:pt idx="6954">
                  <c:v>#N/A</c:v>
                </c:pt>
                <c:pt idx="6955">
                  <c:v>#N/A</c:v>
                </c:pt>
                <c:pt idx="6956">
                  <c:v>#N/A</c:v>
                </c:pt>
                <c:pt idx="6957">
                  <c:v>#N/A</c:v>
                </c:pt>
                <c:pt idx="6958">
                  <c:v>#N/A</c:v>
                </c:pt>
                <c:pt idx="6959">
                  <c:v>#N/A</c:v>
                </c:pt>
                <c:pt idx="6960">
                  <c:v>#N/A</c:v>
                </c:pt>
                <c:pt idx="6961">
                  <c:v>#N/A</c:v>
                </c:pt>
                <c:pt idx="6962">
                  <c:v>#N/A</c:v>
                </c:pt>
                <c:pt idx="6963">
                  <c:v>#N/A</c:v>
                </c:pt>
                <c:pt idx="6964">
                  <c:v>#N/A</c:v>
                </c:pt>
                <c:pt idx="6965">
                  <c:v>#N/A</c:v>
                </c:pt>
                <c:pt idx="6966">
                  <c:v>#N/A</c:v>
                </c:pt>
                <c:pt idx="6967">
                  <c:v>#N/A</c:v>
                </c:pt>
                <c:pt idx="6968">
                  <c:v>#N/A</c:v>
                </c:pt>
                <c:pt idx="6969">
                  <c:v>#N/A</c:v>
                </c:pt>
                <c:pt idx="6970">
                  <c:v>#N/A</c:v>
                </c:pt>
                <c:pt idx="6971">
                  <c:v>#N/A</c:v>
                </c:pt>
                <c:pt idx="6972">
                  <c:v>#N/A</c:v>
                </c:pt>
                <c:pt idx="6973">
                  <c:v>#N/A</c:v>
                </c:pt>
                <c:pt idx="6974">
                  <c:v>#N/A</c:v>
                </c:pt>
                <c:pt idx="6975">
                  <c:v>#N/A</c:v>
                </c:pt>
                <c:pt idx="6976">
                  <c:v>#N/A</c:v>
                </c:pt>
                <c:pt idx="6977">
                  <c:v>#N/A</c:v>
                </c:pt>
                <c:pt idx="6978">
                  <c:v>#N/A</c:v>
                </c:pt>
                <c:pt idx="6979">
                  <c:v>#N/A</c:v>
                </c:pt>
                <c:pt idx="6980">
                  <c:v>#N/A</c:v>
                </c:pt>
                <c:pt idx="6981">
                  <c:v>#N/A</c:v>
                </c:pt>
                <c:pt idx="6982">
                  <c:v>#N/A</c:v>
                </c:pt>
                <c:pt idx="6983">
                  <c:v>#N/A</c:v>
                </c:pt>
                <c:pt idx="6984">
                  <c:v>#N/A</c:v>
                </c:pt>
                <c:pt idx="6985">
                  <c:v>#N/A</c:v>
                </c:pt>
                <c:pt idx="6986">
                  <c:v>#N/A</c:v>
                </c:pt>
                <c:pt idx="6987">
                  <c:v>#N/A</c:v>
                </c:pt>
                <c:pt idx="6988">
                  <c:v>#N/A</c:v>
                </c:pt>
                <c:pt idx="6989">
                  <c:v>#N/A</c:v>
                </c:pt>
                <c:pt idx="6990">
                  <c:v>#N/A</c:v>
                </c:pt>
                <c:pt idx="6991">
                  <c:v>#N/A</c:v>
                </c:pt>
                <c:pt idx="6992">
                  <c:v>#N/A</c:v>
                </c:pt>
                <c:pt idx="6993">
                  <c:v>#N/A</c:v>
                </c:pt>
                <c:pt idx="6994">
                  <c:v>#N/A</c:v>
                </c:pt>
                <c:pt idx="6995">
                  <c:v>#N/A</c:v>
                </c:pt>
                <c:pt idx="6996">
                  <c:v>#N/A</c:v>
                </c:pt>
                <c:pt idx="6997">
                  <c:v>#N/A</c:v>
                </c:pt>
                <c:pt idx="6998">
                  <c:v>#N/A</c:v>
                </c:pt>
                <c:pt idx="6999">
                  <c:v>#N/A</c:v>
                </c:pt>
                <c:pt idx="7000">
                  <c:v>#N/A</c:v>
                </c:pt>
                <c:pt idx="7001">
                  <c:v>#N/A</c:v>
                </c:pt>
                <c:pt idx="7002">
                  <c:v>#N/A</c:v>
                </c:pt>
                <c:pt idx="7003">
                  <c:v>#N/A</c:v>
                </c:pt>
                <c:pt idx="7004">
                  <c:v>#N/A</c:v>
                </c:pt>
                <c:pt idx="7005">
                  <c:v>#N/A</c:v>
                </c:pt>
                <c:pt idx="7006">
                  <c:v>#N/A</c:v>
                </c:pt>
                <c:pt idx="7007">
                  <c:v>#N/A</c:v>
                </c:pt>
                <c:pt idx="7008">
                  <c:v>#N/A</c:v>
                </c:pt>
                <c:pt idx="7009">
                  <c:v>#N/A</c:v>
                </c:pt>
                <c:pt idx="7010">
                  <c:v>#N/A</c:v>
                </c:pt>
                <c:pt idx="7011">
                  <c:v>#N/A</c:v>
                </c:pt>
                <c:pt idx="7012">
                  <c:v>#N/A</c:v>
                </c:pt>
                <c:pt idx="7013">
                  <c:v>#N/A</c:v>
                </c:pt>
                <c:pt idx="7014">
                  <c:v>#N/A</c:v>
                </c:pt>
                <c:pt idx="7015">
                  <c:v>#N/A</c:v>
                </c:pt>
                <c:pt idx="7016">
                  <c:v>#N/A</c:v>
                </c:pt>
                <c:pt idx="7017">
                  <c:v>#N/A</c:v>
                </c:pt>
                <c:pt idx="7018">
                  <c:v>#N/A</c:v>
                </c:pt>
                <c:pt idx="7019">
                  <c:v>#N/A</c:v>
                </c:pt>
                <c:pt idx="7020">
                  <c:v>#N/A</c:v>
                </c:pt>
                <c:pt idx="7021">
                  <c:v>#N/A</c:v>
                </c:pt>
                <c:pt idx="7022">
                  <c:v>#N/A</c:v>
                </c:pt>
                <c:pt idx="7023">
                  <c:v>#N/A</c:v>
                </c:pt>
                <c:pt idx="7024">
                  <c:v>#N/A</c:v>
                </c:pt>
                <c:pt idx="7025">
                  <c:v>#N/A</c:v>
                </c:pt>
                <c:pt idx="7026">
                  <c:v>#N/A</c:v>
                </c:pt>
                <c:pt idx="7027">
                  <c:v>#N/A</c:v>
                </c:pt>
                <c:pt idx="7028">
                  <c:v>#N/A</c:v>
                </c:pt>
                <c:pt idx="7029">
                  <c:v>#N/A</c:v>
                </c:pt>
                <c:pt idx="7030">
                  <c:v>#N/A</c:v>
                </c:pt>
                <c:pt idx="7031">
                  <c:v>#N/A</c:v>
                </c:pt>
                <c:pt idx="7032">
                  <c:v>#N/A</c:v>
                </c:pt>
                <c:pt idx="7033">
                  <c:v>#N/A</c:v>
                </c:pt>
                <c:pt idx="7034">
                  <c:v>#N/A</c:v>
                </c:pt>
                <c:pt idx="7035">
                  <c:v>#N/A</c:v>
                </c:pt>
                <c:pt idx="7036">
                  <c:v>#N/A</c:v>
                </c:pt>
                <c:pt idx="7037">
                  <c:v>#N/A</c:v>
                </c:pt>
                <c:pt idx="7038">
                  <c:v>#N/A</c:v>
                </c:pt>
                <c:pt idx="7039">
                  <c:v>#N/A</c:v>
                </c:pt>
                <c:pt idx="7040">
                  <c:v>#N/A</c:v>
                </c:pt>
                <c:pt idx="7041">
                  <c:v>#N/A</c:v>
                </c:pt>
                <c:pt idx="7042">
                  <c:v>#N/A</c:v>
                </c:pt>
                <c:pt idx="7043">
                  <c:v>#N/A</c:v>
                </c:pt>
                <c:pt idx="7044">
                  <c:v>#N/A</c:v>
                </c:pt>
                <c:pt idx="7045">
                  <c:v>#N/A</c:v>
                </c:pt>
                <c:pt idx="7046">
                  <c:v>#N/A</c:v>
                </c:pt>
                <c:pt idx="7047">
                  <c:v>#N/A</c:v>
                </c:pt>
                <c:pt idx="7048">
                  <c:v>#N/A</c:v>
                </c:pt>
                <c:pt idx="7049">
                  <c:v>#N/A</c:v>
                </c:pt>
                <c:pt idx="7050">
                  <c:v>#N/A</c:v>
                </c:pt>
                <c:pt idx="7051">
                  <c:v>#N/A</c:v>
                </c:pt>
                <c:pt idx="7052">
                  <c:v>#N/A</c:v>
                </c:pt>
                <c:pt idx="7053">
                  <c:v>#N/A</c:v>
                </c:pt>
                <c:pt idx="7054">
                  <c:v>#N/A</c:v>
                </c:pt>
                <c:pt idx="7055">
                  <c:v>#N/A</c:v>
                </c:pt>
                <c:pt idx="7056">
                  <c:v>#N/A</c:v>
                </c:pt>
                <c:pt idx="7057">
                  <c:v>#N/A</c:v>
                </c:pt>
                <c:pt idx="7058">
                  <c:v>#N/A</c:v>
                </c:pt>
                <c:pt idx="7059">
                  <c:v>#N/A</c:v>
                </c:pt>
                <c:pt idx="7060">
                  <c:v>#N/A</c:v>
                </c:pt>
                <c:pt idx="7061">
                  <c:v>#N/A</c:v>
                </c:pt>
                <c:pt idx="7062">
                  <c:v>#N/A</c:v>
                </c:pt>
                <c:pt idx="7063">
                  <c:v>#N/A</c:v>
                </c:pt>
                <c:pt idx="7064">
                  <c:v>#N/A</c:v>
                </c:pt>
                <c:pt idx="7065">
                  <c:v>#N/A</c:v>
                </c:pt>
                <c:pt idx="7066">
                  <c:v>#N/A</c:v>
                </c:pt>
                <c:pt idx="7067">
                  <c:v>#N/A</c:v>
                </c:pt>
                <c:pt idx="7068">
                  <c:v>#N/A</c:v>
                </c:pt>
                <c:pt idx="7069">
                  <c:v>#N/A</c:v>
                </c:pt>
                <c:pt idx="7070">
                  <c:v>#N/A</c:v>
                </c:pt>
                <c:pt idx="7071">
                  <c:v>#N/A</c:v>
                </c:pt>
                <c:pt idx="7072">
                  <c:v>#N/A</c:v>
                </c:pt>
                <c:pt idx="7073">
                  <c:v>#N/A</c:v>
                </c:pt>
                <c:pt idx="7074">
                  <c:v>#N/A</c:v>
                </c:pt>
                <c:pt idx="7075">
                  <c:v>#N/A</c:v>
                </c:pt>
                <c:pt idx="7076">
                  <c:v>#N/A</c:v>
                </c:pt>
                <c:pt idx="7077">
                  <c:v>#N/A</c:v>
                </c:pt>
                <c:pt idx="7078">
                  <c:v>#N/A</c:v>
                </c:pt>
                <c:pt idx="7079">
                  <c:v>#N/A</c:v>
                </c:pt>
                <c:pt idx="7080">
                  <c:v>#N/A</c:v>
                </c:pt>
                <c:pt idx="7081">
                  <c:v>#N/A</c:v>
                </c:pt>
                <c:pt idx="7082">
                  <c:v>#N/A</c:v>
                </c:pt>
                <c:pt idx="7083">
                  <c:v>#N/A</c:v>
                </c:pt>
                <c:pt idx="7084">
                  <c:v>#N/A</c:v>
                </c:pt>
                <c:pt idx="7085">
                  <c:v>#N/A</c:v>
                </c:pt>
                <c:pt idx="7086">
                  <c:v>#N/A</c:v>
                </c:pt>
                <c:pt idx="7087">
                  <c:v>#N/A</c:v>
                </c:pt>
                <c:pt idx="7088">
                  <c:v>#N/A</c:v>
                </c:pt>
                <c:pt idx="7089">
                  <c:v>#N/A</c:v>
                </c:pt>
                <c:pt idx="7090">
                  <c:v>#N/A</c:v>
                </c:pt>
                <c:pt idx="7091">
                  <c:v>#N/A</c:v>
                </c:pt>
                <c:pt idx="7092">
                  <c:v>#N/A</c:v>
                </c:pt>
                <c:pt idx="7093">
                  <c:v>#N/A</c:v>
                </c:pt>
                <c:pt idx="7094">
                  <c:v>#N/A</c:v>
                </c:pt>
                <c:pt idx="7095">
                  <c:v>#N/A</c:v>
                </c:pt>
                <c:pt idx="7096">
                  <c:v>#N/A</c:v>
                </c:pt>
                <c:pt idx="7097">
                  <c:v>#N/A</c:v>
                </c:pt>
                <c:pt idx="7098">
                  <c:v>#N/A</c:v>
                </c:pt>
                <c:pt idx="7099">
                  <c:v>#N/A</c:v>
                </c:pt>
                <c:pt idx="7100">
                  <c:v>#N/A</c:v>
                </c:pt>
                <c:pt idx="7101">
                  <c:v>#N/A</c:v>
                </c:pt>
                <c:pt idx="7102">
                  <c:v>#N/A</c:v>
                </c:pt>
                <c:pt idx="7103">
                  <c:v>#N/A</c:v>
                </c:pt>
                <c:pt idx="7104">
                  <c:v>#N/A</c:v>
                </c:pt>
                <c:pt idx="7105">
                  <c:v>#N/A</c:v>
                </c:pt>
                <c:pt idx="7106">
                  <c:v>#N/A</c:v>
                </c:pt>
                <c:pt idx="7107">
                  <c:v>#N/A</c:v>
                </c:pt>
                <c:pt idx="7108">
                  <c:v>#N/A</c:v>
                </c:pt>
                <c:pt idx="7109">
                  <c:v>#N/A</c:v>
                </c:pt>
                <c:pt idx="7110">
                  <c:v>#N/A</c:v>
                </c:pt>
                <c:pt idx="7111">
                  <c:v>#N/A</c:v>
                </c:pt>
                <c:pt idx="7112">
                  <c:v>#N/A</c:v>
                </c:pt>
                <c:pt idx="7113">
                  <c:v>#N/A</c:v>
                </c:pt>
                <c:pt idx="7114">
                  <c:v>#N/A</c:v>
                </c:pt>
                <c:pt idx="7115">
                  <c:v>#N/A</c:v>
                </c:pt>
                <c:pt idx="7116">
                  <c:v>#N/A</c:v>
                </c:pt>
                <c:pt idx="7117">
                  <c:v>#N/A</c:v>
                </c:pt>
                <c:pt idx="7118">
                  <c:v>#N/A</c:v>
                </c:pt>
                <c:pt idx="7119">
                  <c:v>#N/A</c:v>
                </c:pt>
                <c:pt idx="7120">
                  <c:v>#N/A</c:v>
                </c:pt>
                <c:pt idx="7121">
                  <c:v>#N/A</c:v>
                </c:pt>
                <c:pt idx="7122">
                  <c:v>#N/A</c:v>
                </c:pt>
                <c:pt idx="7123">
                  <c:v>#N/A</c:v>
                </c:pt>
                <c:pt idx="7124">
                  <c:v>#N/A</c:v>
                </c:pt>
                <c:pt idx="7125">
                  <c:v>#N/A</c:v>
                </c:pt>
                <c:pt idx="7126">
                  <c:v>#N/A</c:v>
                </c:pt>
                <c:pt idx="7127">
                  <c:v>#N/A</c:v>
                </c:pt>
                <c:pt idx="7128">
                  <c:v>#N/A</c:v>
                </c:pt>
                <c:pt idx="7129">
                  <c:v>#N/A</c:v>
                </c:pt>
                <c:pt idx="7130">
                  <c:v>#N/A</c:v>
                </c:pt>
                <c:pt idx="7131">
                  <c:v>#N/A</c:v>
                </c:pt>
                <c:pt idx="7132">
                  <c:v>#N/A</c:v>
                </c:pt>
                <c:pt idx="7133">
                  <c:v>#N/A</c:v>
                </c:pt>
                <c:pt idx="7134">
                  <c:v>#N/A</c:v>
                </c:pt>
                <c:pt idx="7135">
                  <c:v>#N/A</c:v>
                </c:pt>
                <c:pt idx="7136">
                  <c:v>#N/A</c:v>
                </c:pt>
                <c:pt idx="7137">
                  <c:v>#N/A</c:v>
                </c:pt>
                <c:pt idx="7138">
                  <c:v>#N/A</c:v>
                </c:pt>
                <c:pt idx="7139">
                  <c:v>#N/A</c:v>
                </c:pt>
                <c:pt idx="7140">
                  <c:v>#N/A</c:v>
                </c:pt>
                <c:pt idx="7141">
                  <c:v>#N/A</c:v>
                </c:pt>
                <c:pt idx="7142">
                  <c:v>#N/A</c:v>
                </c:pt>
                <c:pt idx="7143">
                  <c:v>#N/A</c:v>
                </c:pt>
                <c:pt idx="7144">
                  <c:v>#N/A</c:v>
                </c:pt>
                <c:pt idx="7145">
                  <c:v>#N/A</c:v>
                </c:pt>
                <c:pt idx="7146">
                  <c:v>#N/A</c:v>
                </c:pt>
                <c:pt idx="7147">
                  <c:v>#N/A</c:v>
                </c:pt>
                <c:pt idx="7148">
                  <c:v>#N/A</c:v>
                </c:pt>
                <c:pt idx="7149">
                  <c:v>#N/A</c:v>
                </c:pt>
                <c:pt idx="7150">
                  <c:v>#N/A</c:v>
                </c:pt>
                <c:pt idx="7151">
                  <c:v>#N/A</c:v>
                </c:pt>
                <c:pt idx="7152">
                  <c:v>#N/A</c:v>
                </c:pt>
                <c:pt idx="7153">
                  <c:v>#N/A</c:v>
                </c:pt>
                <c:pt idx="7154">
                  <c:v>#N/A</c:v>
                </c:pt>
                <c:pt idx="7155">
                  <c:v>#N/A</c:v>
                </c:pt>
                <c:pt idx="7156">
                  <c:v>#N/A</c:v>
                </c:pt>
                <c:pt idx="7157">
                  <c:v>#N/A</c:v>
                </c:pt>
                <c:pt idx="7158">
                  <c:v>#N/A</c:v>
                </c:pt>
                <c:pt idx="7159">
                  <c:v>#N/A</c:v>
                </c:pt>
                <c:pt idx="7160">
                  <c:v>#N/A</c:v>
                </c:pt>
                <c:pt idx="7161">
                  <c:v>#N/A</c:v>
                </c:pt>
                <c:pt idx="7162">
                  <c:v>#N/A</c:v>
                </c:pt>
                <c:pt idx="7163">
                  <c:v>#N/A</c:v>
                </c:pt>
                <c:pt idx="7164">
                  <c:v>#N/A</c:v>
                </c:pt>
                <c:pt idx="7165">
                  <c:v>#N/A</c:v>
                </c:pt>
                <c:pt idx="7166">
                  <c:v>#N/A</c:v>
                </c:pt>
                <c:pt idx="7167">
                  <c:v>#N/A</c:v>
                </c:pt>
                <c:pt idx="7168">
                  <c:v>#N/A</c:v>
                </c:pt>
                <c:pt idx="7169">
                  <c:v>#N/A</c:v>
                </c:pt>
                <c:pt idx="7170">
                  <c:v>#N/A</c:v>
                </c:pt>
                <c:pt idx="7171">
                  <c:v>#N/A</c:v>
                </c:pt>
                <c:pt idx="7172">
                  <c:v>#N/A</c:v>
                </c:pt>
                <c:pt idx="7173">
                  <c:v>#N/A</c:v>
                </c:pt>
                <c:pt idx="7174">
                  <c:v>#N/A</c:v>
                </c:pt>
                <c:pt idx="7175">
                  <c:v>#N/A</c:v>
                </c:pt>
                <c:pt idx="7176">
                  <c:v>#N/A</c:v>
                </c:pt>
                <c:pt idx="7177">
                  <c:v>#N/A</c:v>
                </c:pt>
                <c:pt idx="7178">
                  <c:v>#N/A</c:v>
                </c:pt>
                <c:pt idx="7179">
                  <c:v>#N/A</c:v>
                </c:pt>
                <c:pt idx="7180">
                  <c:v>#N/A</c:v>
                </c:pt>
                <c:pt idx="7181">
                  <c:v>#N/A</c:v>
                </c:pt>
                <c:pt idx="7182">
                  <c:v>#N/A</c:v>
                </c:pt>
                <c:pt idx="7183">
                  <c:v>#N/A</c:v>
                </c:pt>
                <c:pt idx="7184">
                  <c:v>#N/A</c:v>
                </c:pt>
                <c:pt idx="7185">
                  <c:v>#N/A</c:v>
                </c:pt>
                <c:pt idx="7186">
                  <c:v>#N/A</c:v>
                </c:pt>
                <c:pt idx="7187">
                  <c:v>#N/A</c:v>
                </c:pt>
                <c:pt idx="7188">
                  <c:v>#N/A</c:v>
                </c:pt>
                <c:pt idx="7189">
                  <c:v>#N/A</c:v>
                </c:pt>
                <c:pt idx="7190">
                  <c:v>#N/A</c:v>
                </c:pt>
                <c:pt idx="7191">
                  <c:v>#N/A</c:v>
                </c:pt>
                <c:pt idx="7192">
                  <c:v>#N/A</c:v>
                </c:pt>
                <c:pt idx="7193">
                  <c:v>#N/A</c:v>
                </c:pt>
                <c:pt idx="7194">
                  <c:v>#N/A</c:v>
                </c:pt>
                <c:pt idx="7195">
                  <c:v>#N/A</c:v>
                </c:pt>
                <c:pt idx="7196">
                  <c:v>#N/A</c:v>
                </c:pt>
                <c:pt idx="7197">
                  <c:v>#N/A</c:v>
                </c:pt>
                <c:pt idx="7198">
                  <c:v>#N/A</c:v>
                </c:pt>
                <c:pt idx="7199">
                  <c:v>#N/A</c:v>
                </c:pt>
                <c:pt idx="7200">
                  <c:v>#N/A</c:v>
                </c:pt>
                <c:pt idx="7201">
                  <c:v>#N/A</c:v>
                </c:pt>
                <c:pt idx="7202">
                  <c:v>#N/A</c:v>
                </c:pt>
                <c:pt idx="7203">
                  <c:v>#N/A</c:v>
                </c:pt>
                <c:pt idx="7204">
                  <c:v>#N/A</c:v>
                </c:pt>
                <c:pt idx="7205">
                  <c:v>#N/A</c:v>
                </c:pt>
                <c:pt idx="7206">
                  <c:v>#N/A</c:v>
                </c:pt>
                <c:pt idx="7207">
                  <c:v>#N/A</c:v>
                </c:pt>
                <c:pt idx="7208">
                  <c:v>#N/A</c:v>
                </c:pt>
                <c:pt idx="7209">
                  <c:v>#N/A</c:v>
                </c:pt>
                <c:pt idx="7210">
                  <c:v>#N/A</c:v>
                </c:pt>
                <c:pt idx="7211">
                  <c:v>#N/A</c:v>
                </c:pt>
                <c:pt idx="7212">
                  <c:v>#N/A</c:v>
                </c:pt>
                <c:pt idx="7213">
                  <c:v>#N/A</c:v>
                </c:pt>
                <c:pt idx="7214">
                  <c:v>#N/A</c:v>
                </c:pt>
                <c:pt idx="7215">
                  <c:v>#N/A</c:v>
                </c:pt>
                <c:pt idx="7216">
                  <c:v>#N/A</c:v>
                </c:pt>
                <c:pt idx="7217">
                  <c:v>#N/A</c:v>
                </c:pt>
                <c:pt idx="7218">
                  <c:v>#N/A</c:v>
                </c:pt>
                <c:pt idx="7219">
                  <c:v>#N/A</c:v>
                </c:pt>
                <c:pt idx="7220">
                  <c:v>#N/A</c:v>
                </c:pt>
                <c:pt idx="7221">
                  <c:v>#N/A</c:v>
                </c:pt>
                <c:pt idx="7222">
                  <c:v>#N/A</c:v>
                </c:pt>
                <c:pt idx="7223">
                  <c:v>#N/A</c:v>
                </c:pt>
                <c:pt idx="7224">
                  <c:v>#N/A</c:v>
                </c:pt>
                <c:pt idx="7225">
                  <c:v>#N/A</c:v>
                </c:pt>
                <c:pt idx="7226">
                  <c:v>#N/A</c:v>
                </c:pt>
                <c:pt idx="7227">
                  <c:v>#N/A</c:v>
                </c:pt>
                <c:pt idx="7228">
                  <c:v>#N/A</c:v>
                </c:pt>
                <c:pt idx="7229">
                  <c:v>#N/A</c:v>
                </c:pt>
                <c:pt idx="7230">
                  <c:v>#N/A</c:v>
                </c:pt>
                <c:pt idx="7231">
                  <c:v>#N/A</c:v>
                </c:pt>
                <c:pt idx="7232">
                  <c:v>#N/A</c:v>
                </c:pt>
                <c:pt idx="7233">
                  <c:v>#N/A</c:v>
                </c:pt>
                <c:pt idx="7234">
                  <c:v>#N/A</c:v>
                </c:pt>
                <c:pt idx="7235">
                  <c:v>#N/A</c:v>
                </c:pt>
                <c:pt idx="7236">
                  <c:v>#N/A</c:v>
                </c:pt>
                <c:pt idx="7237">
                  <c:v>#N/A</c:v>
                </c:pt>
                <c:pt idx="7238">
                  <c:v>#N/A</c:v>
                </c:pt>
                <c:pt idx="7239">
                  <c:v>#N/A</c:v>
                </c:pt>
                <c:pt idx="7240">
                  <c:v>#N/A</c:v>
                </c:pt>
                <c:pt idx="7241">
                  <c:v>#N/A</c:v>
                </c:pt>
                <c:pt idx="7242">
                  <c:v>#N/A</c:v>
                </c:pt>
                <c:pt idx="7243">
                  <c:v>#N/A</c:v>
                </c:pt>
                <c:pt idx="7244">
                  <c:v>#N/A</c:v>
                </c:pt>
                <c:pt idx="7245">
                  <c:v>#N/A</c:v>
                </c:pt>
                <c:pt idx="7246">
                  <c:v>#N/A</c:v>
                </c:pt>
                <c:pt idx="7247">
                  <c:v>#N/A</c:v>
                </c:pt>
                <c:pt idx="7248">
                  <c:v>#N/A</c:v>
                </c:pt>
                <c:pt idx="7249">
                  <c:v>#N/A</c:v>
                </c:pt>
                <c:pt idx="7250">
                  <c:v>#N/A</c:v>
                </c:pt>
                <c:pt idx="7251">
                  <c:v>#N/A</c:v>
                </c:pt>
                <c:pt idx="7252">
                  <c:v>#N/A</c:v>
                </c:pt>
                <c:pt idx="7253">
                  <c:v>#N/A</c:v>
                </c:pt>
                <c:pt idx="7254">
                  <c:v>#N/A</c:v>
                </c:pt>
                <c:pt idx="7255">
                  <c:v>#N/A</c:v>
                </c:pt>
                <c:pt idx="7256">
                  <c:v>#N/A</c:v>
                </c:pt>
                <c:pt idx="7257">
                  <c:v>#N/A</c:v>
                </c:pt>
                <c:pt idx="7258">
                  <c:v>#N/A</c:v>
                </c:pt>
                <c:pt idx="7259">
                  <c:v>#N/A</c:v>
                </c:pt>
                <c:pt idx="7260">
                  <c:v>#N/A</c:v>
                </c:pt>
                <c:pt idx="7261">
                  <c:v>#N/A</c:v>
                </c:pt>
                <c:pt idx="7262">
                  <c:v>#N/A</c:v>
                </c:pt>
                <c:pt idx="7263">
                  <c:v>#N/A</c:v>
                </c:pt>
                <c:pt idx="7264">
                  <c:v>#N/A</c:v>
                </c:pt>
                <c:pt idx="7265">
                  <c:v>#N/A</c:v>
                </c:pt>
                <c:pt idx="7266">
                  <c:v>#N/A</c:v>
                </c:pt>
                <c:pt idx="7267">
                  <c:v>#N/A</c:v>
                </c:pt>
                <c:pt idx="7268">
                  <c:v>#N/A</c:v>
                </c:pt>
                <c:pt idx="7269">
                  <c:v>#N/A</c:v>
                </c:pt>
                <c:pt idx="7270">
                  <c:v>#N/A</c:v>
                </c:pt>
                <c:pt idx="7271">
                  <c:v>#N/A</c:v>
                </c:pt>
                <c:pt idx="7272">
                  <c:v>#N/A</c:v>
                </c:pt>
                <c:pt idx="7273">
                  <c:v>#N/A</c:v>
                </c:pt>
                <c:pt idx="7274">
                  <c:v>#N/A</c:v>
                </c:pt>
                <c:pt idx="7275">
                  <c:v>#N/A</c:v>
                </c:pt>
                <c:pt idx="7276">
                  <c:v>#N/A</c:v>
                </c:pt>
                <c:pt idx="7277">
                  <c:v>#N/A</c:v>
                </c:pt>
                <c:pt idx="7278">
                  <c:v>#N/A</c:v>
                </c:pt>
                <c:pt idx="7279">
                  <c:v>#N/A</c:v>
                </c:pt>
                <c:pt idx="7280">
                  <c:v>#N/A</c:v>
                </c:pt>
                <c:pt idx="7281">
                  <c:v>#N/A</c:v>
                </c:pt>
                <c:pt idx="7282">
                  <c:v>#N/A</c:v>
                </c:pt>
                <c:pt idx="7283">
                  <c:v>#N/A</c:v>
                </c:pt>
                <c:pt idx="7284">
                  <c:v>#N/A</c:v>
                </c:pt>
                <c:pt idx="7285">
                  <c:v>#N/A</c:v>
                </c:pt>
                <c:pt idx="7286">
                  <c:v>#N/A</c:v>
                </c:pt>
                <c:pt idx="7287">
                  <c:v>#N/A</c:v>
                </c:pt>
                <c:pt idx="7288">
                  <c:v>#N/A</c:v>
                </c:pt>
                <c:pt idx="7289">
                  <c:v>#N/A</c:v>
                </c:pt>
                <c:pt idx="7290">
                  <c:v>#N/A</c:v>
                </c:pt>
                <c:pt idx="7291">
                  <c:v>#N/A</c:v>
                </c:pt>
                <c:pt idx="7292">
                  <c:v>#N/A</c:v>
                </c:pt>
                <c:pt idx="7293">
                  <c:v>#N/A</c:v>
                </c:pt>
                <c:pt idx="7294">
                  <c:v>#N/A</c:v>
                </c:pt>
                <c:pt idx="7295">
                  <c:v>#N/A</c:v>
                </c:pt>
                <c:pt idx="7296">
                  <c:v>#N/A</c:v>
                </c:pt>
                <c:pt idx="7297">
                  <c:v>#N/A</c:v>
                </c:pt>
                <c:pt idx="7298">
                  <c:v>#N/A</c:v>
                </c:pt>
                <c:pt idx="7299">
                  <c:v>#N/A</c:v>
                </c:pt>
                <c:pt idx="7300">
                  <c:v>#N/A</c:v>
                </c:pt>
                <c:pt idx="7301">
                  <c:v>#N/A</c:v>
                </c:pt>
                <c:pt idx="7302">
                  <c:v>#N/A</c:v>
                </c:pt>
                <c:pt idx="7303">
                  <c:v>#N/A</c:v>
                </c:pt>
                <c:pt idx="7304">
                  <c:v>#N/A</c:v>
                </c:pt>
                <c:pt idx="7305">
                  <c:v>#N/A</c:v>
                </c:pt>
                <c:pt idx="7306">
                  <c:v>#N/A</c:v>
                </c:pt>
                <c:pt idx="7307">
                  <c:v>#N/A</c:v>
                </c:pt>
                <c:pt idx="7308">
                  <c:v>#N/A</c:v>
                </c:pt>
                <c:pt idx="7309">
                  <c:v>#N/A</c:v>
                </c:pt>
                <c:pt idx="7310">
                  <c:v>#N/A</c:v>
                </c:pt>
                <c:pt idx="7311">
                  <c:v>#N/A</c:v>
                </c:pt>
                <c:pt idx="7312">
                  <c:v>#N/A</c:v>
                </c:pt>
                <c:pt idx="7313">
                  <c:v>#N/A</c:v>
                </c:pt>
                <c:pt idx="7314">
                  <c:v>#N/A</c:v>
                </c:pt>
                <c:pt idx="7315">
                  <c:v>#N/A</c:v>
                </c:pt>
                <c:pt idx="7316">
                  <c:v>#N/A</c:v>
                </c:pt>
                <c:pt idx="7317">
                  <c:v>#N/A</c:v>
                </c:pt>
                <c:pt idx="7318">
                  <c:v>#N/A</c:v>
                </c:pt>
                <c:pt idx="7319">
                  <c:v>#N/A</c:v>
                </c:pt>
                <c:pt idx="7320">
                  <c:v>#N/A</c:v>
                </c:pt>
                <c:pt idx="7321">
                  <c:v>#N/A</c:v>
                </c:pt>
                <c:pt idx="7322">
                  <c:v>#N/A</c:v>
                </c:pt>
                <c:pt idx="7323">
                  <c:v>#N/A</c:v>
                </c:pt>
                <c:pt idx="7324">
                  <c:v>#N/A</c:v>
                </c:pt>
                <c:pt idx="7325">
                  <c:v>#N/A</c:v>
                </c:pt>
                <c:pt idx="7326">
                  <c:v>#N/A</c:v>
                </c:pt>
                <c:pt idx="7327">
                  <c:v>#N/A</c:v>
                </c:pt>
                <c:pt idx="7328">
                  <c:v>#N/A</c:v>
                </c:pt>
                <c:pt idx="7329">
                  <c:v>#N/A</c:v>
                </c:pt>
                <c:pt idx="7330">
                  <c:v>#N/A</c:v>
                </c:pt>
                <c:pt idx="7331">
                  <c:v>#N/A</c:v>
                </c:pt>
                <c:pt idx="7332">
                  <c:v>#N/A</c:v>
                </c:pt>
                <c:pt idx="7333">
                  <c:v>#N/A</c:v>
                </c:pt>
                <c:pt idx="7334">
                  <c:v>#N/A</c:v>
                </c:pt>
                <c:pt idx="7335">
                  <c:v>#N/A</c:v>
                </c:pt>
                <c:pt idx="7336">
                  <c:v>#N/A</c:v>
                </c:pt>
                <c:pt idx="7337">
                  <c:v>#N/A</c:v>
                </c:pt>
                <c:pt idx="7338">
                  <c:v>#N/A</c:v>
                </c:pt>
                <c:pt idx="7339">
                  <c:v>#N/A</c:v>
                </c:pt>
                <c:pt idx="7340">
                  <c:v>#N/A</c:v>
                </c:pt>
                <c:pt idx="7341">
                  <c:v>#N/A</c:v>
                </c:pt>
                <c:pt idx="7342">
                  <c:v>#N/A</c:v>
                </c:pt>
                <c:pt idx="7343">
                  <c:v>#N/A</c:v>
                </c:pt>
                <c:pt idx="7344">
                  <c:v>#N/A</c:v>
                </c:pt>
                <c:pt idx="7345">
                  <c:v>#N/A</c:v>
                </c:pt>
                <c:pt idx="7346">
                  <c:v>#N/A</c:v>
                </c:pt>
                <c:pt idx="7347">
                  <c:v>#N/A</c:v>
                </c:pt>
                <c:pt idx="7348">
                  <c:v>#N/A</c:v>
                </c:pt>
                <c:pt idx="7349">
                  <c:v>#N/A</c:v>
                </c:pt>
                <c:pt idx="7350">
                  <c:v>#N/A</c:v>
                </c:pt>
                <c:pt idx="7351">
                  <c:v>#N/A</c:v>
                </c:pt>
                <c:pt idx="7352">
                  <c:v>#N/A</c:v>
                </c:pt>
                <c:pt idx="7353">
                  <c:v>#N/A</c:v>
                </c:pt>
                <c:pt idx="7354">
                  <c:v>#N/A</c:v>
                </c:pt>
                <c:pt idx="7355">
                  <c:v>#N/A</c:v>
                </c:pt>
                <c:pt idx="7356">
                  <c:v>#N/A</c:v>
                </c:pt>
                <c:pt idx="7357">
                  <c:v>#N/A</c:v>
                </c:pt>
                <c:pt idx="7358">
                  <c:v>#N/A</c:v>
                </c:pt>
                <c:pt idx="7359">
                  <c:v>#N/A</c:v>
                </c:pt>
                <c:pt idx="7360">
                  <c:v>#N/A</c:v>
                </c:pt>
                <c:pt idx="7361">
                  <c:v>#N/A</c:v>
                </c:pt>
                <c:pt idx="7362">
                  <c:v>#N/A</c:v>
                </c:pt>
                <c:pt idx="7363">
                  <c:v>#N/A</c:v>
                </c:pt>
                <c:pt idx="7364">
                  <c:v>#N/A</c:v>
                </c:pt>
                <c:pt idx="7365">
                  <c:v>#N/A</c:v>
                </c:pt>
                <c:pt idx="7366">
                  <c:v>#N/A</c:v>
                </c:pt>
                <c:pt idx="7367">
                  <c:v>#N/A</c:v>
                </c:pt>
                <c:pt idx="7368">
                  <c:v>#N/A</c:v>
                </c:pt>
                <c:pt idx="7369">
                  <c:v>#N/A</c:v>
                </c:pt>
                <c:pt idx="7370">
                  <c:v>#N/A</c:v>
                </c:pt>
                <c:pt idx="7371">
                  <c:v>#N/A</c:v>
                </c:pt>
                <c:pt idx="7372">
                  <c:v>#N/A</c:v>
                </c:pt>
                <c:pt idx="7373">
                  <c:v>#N/A</c:v>
                </c:pt>
                <c:pt idx="7374">
                  <c:v>#N/A</c:v>
                </c:pt>
                <c:pt idx="7375">
                  <c:v>#N/A</c:v>
                </c:pt>
                <c:pt idx="7376">
                  <c:v>#N/A</c:v>
                </c:pt>
                <c:pt idx="7377">
                  <c:v>#N/A</c:v>
                </c:pt>
                <c:pt idx="7378">
                  <c:v>#N/A</c:v>
                </c:pt>
                <c:pt idx="7379">
                  <c:v>#N/A</c:v>
                </c:pt>
                <c:pt idx="7380">
                  <c:v>#N/A</c:v>
                </c:pt>
                <c:pt idx="7381">
                  <c:v>#N/A</c:v>
                </c:pt>
                <c:pt idx="7382">
                  <c:v>#N/A</c:v>
                </c:pt>
                <c:pt idx="7383">
                  <c:v>#N/A</c:v>
                </c:pt>
                <c:pt idx="7384">
                  <c:v>#N/A</c:v>
                </c:pt>
                <c:pt idx="7385">
                  <c:v>#N/A</c:v>
                </c:pt>
                <c:pt idx="7386">
                  <c:v>#N/A</c:v>
                </c:pt>
                <c:pt idx="7387">
                  <c:v>#N/A</c:v>
                </c:pt>
                <c:pt idx="7388">
                  <c:v>#N/A</c:v>
                </c:pt>
                <c:pt idx="7389">
                  <c:v>#N/A</c:v>
                </c:pt>
                <c:pt idx="7390">
                  <c:v>#N/A</c:v>
                </c:pt>
                <c:pt idx="7391">
                  <c:v>#N/A</c:v>
                </c:pt>
                <c:pt idx="7392">
                  <c:v>#N/A</c:v>
                </c:pt>
                <c:pt idx="7393">
                  <c:v>#N/A</c:v>
                </c:pt>
                <c:pt idx="7394">
                  <c:v>#N/A</c:v>
                </c:pt>
                <c:pt idx="7395">
                  <c:v>#N/A</c:v>
                </c:pt>
                <c:pt idx="7396">
                  <c:v>#N/A</c:v>
                </c:pt>
                <c:pt idx="7397">
                  <c:v>#N/A</c:v>
                </c:pt>
                <c:pt idx="7398">
                  <c:v>#N/A</c:v>
                </c:pt>
                <c:pt idx="7399">
                  <c:v>#N/A</c:v>
                </c:pt>
                <c:pt idx="7400">
                  <c:v>#N/A</c:v>
                </c:pt>
                <c:pt idx="7401">
                  <c:v>#N/A</c:v>
                </c:pt>
                <c:pt idx="7402">
                  <c:v>#N/A</c:v>
                </c:pt>
                <c:pt idx="7403">
                  <c:v>#N/A</c:v>
                </c:pt>
                <c:pt idx="7404">
                  <c:v>#N/A</c:v>
                </c:pt>
                <c:pt idx="7405">
                  <c:v>#N/A</c:v>
                </c:pt>
                <c:pt idx="7406">
                  <c:v>#N/A</c:v>
                </c:pt>
                <c:pt idx="7407">
                  <c:v>#N/A</c:v>
                </c:pt>
                <c:pt idx="7408">
                  <c:v>#N/A</c:v>
                </c:pt>
                <c:pt idx="7409">
                  <c:v>#N/A</c:v>
                </c:pt>
                <c:pt idx="7410">
                  <c:v>#N/A</c:v>
                </c:pt>
                <c:pt idx="7411">
                  <c:v>#N/A</c:v>
                </c:pt>
                <c:pt idx="7412">
                  <c:v>#N/A</c:v>
                </c:pt>
                <c:pt idx="7413">
                  <c:v>#N/A</c:v>
                </c:pt>
                <c:pt idx="7414">
                  <c:v>#N/A</c:v>
                </c:pt>
                <c:pt idx="7415">
                  <c:v>#N/A</c:v>
                </c:pt>
                <c:pt idx="7416">
                  <c:v>#N/A</c:v>
                </c:pt>
                <c:pt idx="7417">
                  <c:v>#N/A</c:v>
                </c:pt>
                <c:pt idx="7418">
                  <c:v>#N/A</c:v>
                </c:pt>
                <c:pt idx="7419">
                  <c:v>#N/A</c:v>
                </c:pt>
                <c:pt idx="7420">
                  <c:v>#N/A</c:v>
                </c:pt>
                <c:pt idx="7421">
                  <c:v>#N/A</c:v>
                </c:pt>
                <c:pt idx="7422">
                  <c:v>#N/A</c:v>
                </c:pt>
                <c:pt idx="7423">
                  <c:v>#N/A</c:v>
                </c:pt>
                <c:pt idx="7424">
                  <c:v>#N/A</c:v>
                </c:pt>
                <c:pt idx="7425">
                  <c:v>#N/A</c:v>
                </c:pt>
                <c:pt idx="7426">
                  <c:v>#N/A</c:v>
                </c:pt>
                <c:pt idx="7427">
                  <c:v>#N/A</c:v>
                </c:pt>
                <c:pt idx="7428">
                  <c:v>#N/A</c:v>
                </c:pt>
                <c:pt idx="7429">
                  <c:v>#N/A</c:v>
                </c:pt>
                <c:pt idx="7430">
                  <c:v>#N/A</c:v>
                </c:pt>
                <c:pt idx="7431">
                  <c:v>#N/A</c:v>
                </c:pt>
                <c:pt idx="7432">
                  <c:v>#N/A</c:v>
                </c:pt>
                <c:pt idx="7433">
                  <c:v>#N/A</c:v>
                </c:pt>
                <c:pt idx="7434">
                  <c:v>#N/A</c:v>
                </c:pt>
                <c:pt idx="7435">
                  <c:v>#N/A</c:v>
                </c:pt>
                <c:pt idx="7436">
                  <c:v>#N/A</c:v>
                </c:pt>
                <c:pt idx="7437">
                  <c:v>#N/A</c:v>
                </c:pt>
                <c:pt idx="7438">
                  <c:v>#N/A</c:v>
                </c:pt>
                <c:pt idx="7439">
                  <c:v>#N/A</c:v>
                </c:pt>
                <c:pt idx="7440">
                  <c:v>#N/A</c:v>
                </c:pt>
                <c:pt idx="7441">
                  <c:v>#N/A</c:v>
                </c:pt>
                <c:pt idx="7442">
                  <c:v>#N/A</c:v>
                </c:pt>
                <c:pt idx="7443">
                  <c:v>#N/A</c:v>
                </c:pt>
                <c:pt idx="7444">
                  <c:v>#N/A</c:v>
                </c:pt>
                <c:pt idx="7445">
                  <c:v>#N/A</c:v>
                </c:pt>
                <c:pt idx="7446">
                  <c:v>#N/A</c:v>
                </c:pt>
                <c:pt idx="7447">
                  <c:v>#N/A</c:v>
                </c:pt>
                <c:pt idx="7448">
                  <c:v>#N/A</c:v>
                </c:pt>
                <c:pt idx="7449">
                  <c:v>#N/A</c:v>
                </c:pt>
                <c:pt idx="7450">
                  <c:v>#N/A</c:v>
                </c:pt>
                <c:pt idx="7451">
                  <c:v>#N/A</c:v>
                </c:pt>
                <c:pt idx="7452">
                  <c:v>#N/A</c:v>
                </c:pt>
                <c:pt idx="7453">
                  <c:v>#N/A</c:v>
                </c:pt>
                <c:pt idx="7454">
                  <c:v>#N/A</c:v>
                </c:pt>
                <c:pt idx="7455">
                  <c:v>#N/A</c:v>
                </c:pt>
                <c:pt idx="7456">
                  <c:v>#N/A</c:v>
                </c:pt>
                <c:pt idx="7457">
                  <c:v>#N/A</c:v>
                </c:pt>
                <c:pt idx="7458">
                  <c:v>#N/A</c:v>
                </c:pt>
                <c:pt idx="7459">
                  <c:v>#N/A</c:v>
                </c:pt>
                <c:pt idx="7460">
                  <c:v>#N/A</c:v>
                </c:pt>
                <c:pt idx="7461">
                  <c:v>#N/A</c:v>
                </c:pt>
                <c:pt idx="7462">
                  <c:v>#N/A</c:v>
                </c:pt>
                <c:pt idx="7463">
                  <c:v>#N/A</c:v>
                </c:pt>
                <c:pt idx="7464">
                  <c:v>#N/A</c:v>
                </c:pt>
                <c:pt idx="7465">
                  <c:v>#N/A</c:v>
                </c:pt>
                <c:pt idx="7466">
                  <c:v>#N/A</c:v>
                </c:pt>
                <c:pt idx="7467">
                  <c:v>#N/A</c:v>
                </c:pt>
                <c:pt idx="7468">
                  <c:v>#N/A</c:v>
                </c:pt>
                <c:pt idx="7469">
                  <c:v>#N/A</c:v>
                </c:pt>
                <c:pt idx="7470">
                  <c:v>#N/A</c:v>
                </c:pt>
                <c:pt idx="7471">
                  <c:v>#N/A</c:v>
                </c:pt>
                <c:pt idx="7472">
                  <c:v>#N/A</c:v>
                </c:pt>
                <c:pt idx="7473">
                  <c:v>#N/A</c:v>
                </c:pt>
                <c:pt idx="7474">
                  <c:v>#N/A</c:v>
                </c:pt>
                <c:pt idx="7475">
                  <c:v>#N/A</c:v>
                </c:pt>
                <c:pt idx="7476">
                  <c:v>#N/A</c:v>
                </c:pt>
                <c:pt idx="7477">
                  <c:v>#N/A</c:v>
                </c:pt>
                <c:pt idx="7478">
                  <c:v>#N/A</c:v>
                </c:pt>
                <c:pt idx="7479">
                  <c:v>#N/A</c:v>
                </c:pt>
                <c:pt idx="7480">
                  <c:v>#N/A</c:v>
                </c:pt>
                <c:pt idx="7481">
                  <c:v>#N/A</c:v>
                </c:pt>
                <c:pt idx="7482">
                  <c:v>#N/A</c:v>
                </c:pt>
                <c:pt idx="7483">
                  <c:v>#N/A</c:v>
                </c:pt>
                <c:pt idx="7484">
                  <c:v>#N/A</c:v>
                </c:pt>
                <c:pt idx="7485">
                  <c:v>#N/A</c:v>
                </c:pt>
                <c:pt idx="7486">
                  <c:v>#N/A</c:v>
                </c:pt>
                <c:pt idx="7487">
                  <c:v>#N/A</c:v>
                </c:pt>
                <c:pt idx="7488">
                  <c:v>#N/A</c:v>
                </c:pt>
                <c:pt idx="7489">
                  <c:v>#N/A</c:v>
                </c:pt>
                <c:pt idx="7490">
                  <c:v>#N/A</c:v>
                </c:pt>
                <c:pt idx="7491">
                  <c:v>#N/A</c:v>
                </c:pt>
                <c:pt idx="7492">
                  <c:v>#N/A</c:v>
                </c:pt>
                <c:pt idx="7493">
                  <c:v>#N/A</c:v>
                </c:pt>
                <c:pt idx="7494">
                  <c:v>#N/A</c:v>
                </c:pt>
                <c:pt idx="7495">
                  <c:v>#N/A</c:v>
                </c:pt>
                <c:pt idx="7496">
                  <c:v>#N/A</c:v>
                </c:pt>
                <c:pt idx="7497">
                  <c:v>#N/A</c:v>
                </c:pt>
                <c:pt idx="7498">
                  <c:v>#N/A</c:v>
                </c:pt>
                <c:pt idx="7499">
                  <c:v>#N/A</c:v>
                </c:pt>
                <c:pt idx="7500">
                  <c:v>#N/A</c:v>
                </c:pt>
                <c:pt idx="7501">
                  <c:v>#N/A</c:v>
                </c:pt>
                <c:pt idx="7502">
                  <c:v>#N/A</c:v>
                </c:pt>
                <c:pt idx="7503">
                  <c:v>#N/A</c:v>
                </c:pt>
                <c:pt idx="7504">
                  <c:v>#N/A</c:v>
                </c:pt>
                <c:pt idx="7505">
                  <c:v>#N/A</c:v>
                </c:pt>
                <c:pt idx="7506">
                  <c:v>#N/A</c:v>
                </c:pt>
                <c:pt idx="7507">
                  <c:v>#N/A</c:v>
                </c:pt>
                <c:pt idx="7508">
                  <c:v>#N/A</c:v>
                </c:pt>
                <c:pt idx="7509">
                  <c:v>#N/A</c:v>
                </c:pt>
                <c:pt idx="7510">
                  <c:v>#N/A</c:v>
                </c:pt>
                <c:pt idx="7511">
                  <c:v>#N/A</c:v>
                </c:pt>
                <c:pt idx="7512">
                  <c:v>#N/A</c:v>
                </c:pt>
                <c:pt idx="7513">
                  <c:v>#N/A</c:v>
                </c:pt>
                <c:pt idx="7514">
                  <c:v>#N/A</c:v>
                </c:pt>
                <c:pt idx="7515">
                  <c:v>#N/A</c:v>
                </c:pt>
                <c:pt idx="7516">
                  <c:v>#N/A</c:v>
                </c:pt>
                <c:pt idx="7517">
                  <c:v>#N/A</c:v>
                </c:pt>
                <c:pt idx="7518">
                  <c:v>#N/A</c:v>
                </c:pt>
                <c:pt idx="7519">
                  <c:v>#N/A</c:v>
                </c:pt>
                <c:pt idx="7520">
                  <c:v>#N/A</c:v>
                </c:pt>
                <c:pt idx="7521">
                  <c:v>#N/A</c:v>
                </c:pt>
                <c:pt idx="7522">
                  <c:v>#N/A</c:v>
                </c:pt>
                <c:pt idx="7523">
                  <c:v>#N/A</c:v>
                </c:pt>
                <c:pt idx="7524">
                  <c:v>#N/A</c:v>
                </c:pt>
                <c:pt idx="7525">
                  <c:v>#N/A</c:v>
                </c:pt>
                <c:pt idx="7526">
                  <c:v>#N/A</c:v>
                </c:pt>
                <c:pt idx="7527">
                  <c:v>#N/A</c:v>
                </c:pt>
                <c:pt idx="7528">
                  <c:v>#N/A</c:v>
                </c:pt>
                <c:pt idx="7529">
                  <c:v>#N/A</c:v>
                </c:pt>
                <c:pt idx="7530">
                  <c:v>#N/A</c:v>
                </c:pt>
                <c:pt idx="7531">
                  <c:v>#N/A</c:v>
                </c:pt>
                <c:pt idx="7532">
                  <c:v>#N/A</c:v>
                </c:pt>
                <c:pt idx="7533">
                  <c:v>#N/A</c:v>
                </c:pt>
                <c:pt idx="7534">
                  <c:v>#N/A</c:v>
                </c:pt>
                <c:pt idx="7535">
                  <c:v>#N/A</c:v>
                </c:pt>
                <c:pt idx="7536">
                  <c:v>#N/A</c:v>
                </c:pt>
                <c:pt idx="7537">
                  <c:v>#N/A</c:v>
                </c:pt>
                <c:pt idx="7538">
                  <c:v>#N/A</c:v>
                </c:pt>
                <c:pt idx="7539">
                  <c:v>#N/A</c:v>
                </c:pt>
                <c:pt idx="7540">
                  <c:v>#N/A</c:v>
                </c:pt>
                <c:pt idx="7541">
                  <c:v>#N/A</c:v>
                </c:pt>
                <c:pt idx="7542">
                  <c:v>#N/A</c:v>
                </c:pt>
                <c:pt idx="7543">
                  <c:v>#N/A</c:v>
                </c:pt>
                <c:pt idx="7544">
                  <c:v>#N/A</c:v>
                </c:pt>
                <c:pt idx="7545">
                  <c:v>#N/A</c:v>
                </c:pt>
                <c:pt idx="7546">
                  <c:v>#N/A</c:v>
                </c:pt>
                <c:pt idx="7547">
                  <c:v>#N/A</c:v>
                </c:pt>
                <c:pt idx="7548">
                  <c:v>#N/A</c:v>
                </c:pt>
                <c:pt idx="7549">
                  <c:v>#N/A</c:v>
                </c:pt>
                <c:pt idx="7550">
                  <c:v>#N/A</c:v>
                </c:pt>
                <c:pt idx="7551">
                  <c:v>#N/A</c:v>
                </c:pt>
                <c:pt idx="7552">
                  <c:v>#N/A</c:v>
                </c:pt>
                <c:pt idx="7553">
                  <c:v>#N/A</c:v>
                </c:pt>
                <c:pt idx="7554">
                  <c:v>#N/A</c:v>
                </c:pt>
                <c:pt idx="7555">
                  <c:v>#N/A</c:v>
                </c:pt>
                <c:pt idx="7556">
                  <c:v>#N/A</c:v>
                </c:pt>
                <c:pt idx="7557">
                  <c:v>#N/A</c:v>
                </c:pt>
                <c:pt idx="7558">
                  <c:v>#N/A</c:v>
                </c:pt>
                <c:pt idx="7559">
                  <c:v>#N/A</c:v>
                </c:pt>
                <c:pt idx="7560">
                  <c:v>#N/A</c:v>
                </c:pt>
                <c:pt idx="7561">
                  <c:v>#N/A</c:v>
                </c:pt>
                <c:pt idx="7562">
                  <c:v>#N/A</c:v>
                </c:pt>
                <c:pt idx="7563">
                  <c:v>#N/A</c:v>
                </c:pt>
                <c:pt idx="7564">
                  <c:v>#N/A</c:v>
                </c:pt>
                <c:pt idx="7565">
                  <c:v>#N/A</c:v>
                </c:pt>
                <c:pt idx="7566">
                  <c:v>#N/A</c:v>
                </c:pt>
                <c:pt idx="7567">
                  <c:v>#N/A</c:v>
                </c:pt>
                <c:pt idx="7568">
                  <c:v>#N/A</c:v>
                </c:pt>
                <c:pt idx="7569">
                  <c:v>#N/A</c:v>
                </c:pt>
                <c:pt idx="7570">
                  <c:v>#N/A</c:v>
                </c:pt>
                <c:pt idx="7571">
                  <c:v>#N/A</c:v>
                </c:pt>
                <c:pt idx="7572">
                  <c:v>#N/A</c:v>
                </c:pt>
                <c:pt idx="7573">
                  <c:v>#N/A</c:v>
                </c:pt>
                <c:pt idx="7574">
                  <c:v>#N/A</c:v>
                </c:pt>
                <c:pt idx="7575">
                  <c:v>#N/A</c:v>
                </c:pt>
                <c:pt idx="7576">
                  <c:v>#N/A</c:v>
                </c:pt>
                <c:pt idx="7577">
                  <c:v>#N/A</c:v>
                </c:pt>
                <c:pt idx="7578">
                  <c:v>#N/A</c:v>
                </c:pt>
                <c:pt idx="7579">
                  <c:v>#N/A</c:v>
                </c:pt>
                <c:pt idx="7580">
                  <c:v>#N/A</c:v>
                </c:pt>
                <c:pt idx="7581">
                  <c:v>#N/A</c:v>
                </c:pt>
                <c:pt idx="7582">
                  <c:v>#N/A</c:v>
                </c:pt>
                <c:pt idx="7583">
                  <c:v>#N/A</c:v>
                </c:pt>
                <c:pt idx="7584">
                  <c:v>#N/A</c:v>
                </c:pt>
                <c:pt idx="7585">
                  <c:v>#N/A</c:v>
                </c:pt>
                <c:pt idx="7586">
                  <c:v>#N/A</c:v>
                </c:pt>
                <c:pt idx="7587">
                  <c:v>#N/A</c:v>
                </c:pt>
                <c:pt idx="7588">
                  <c:v>#N/A</c:v>
                </c:pt>
                <c:pt idx="7589">
                  <c:v>#N/A</c:v>
                </c:pt>
                <c:pt idx="7590">
                  <c:v>#N/A</c:v>
                </c:pt>
                <c:pt idx="7591">
                  <c:v>#N/A</c:v>
                </c:pt>
                <c:pt idx="7592">
                  <c:v>#N/A</c:v>
                </c:pt>
                <c:pt idx="7593">
                  <c:v>#N/A</c:v>
                </c:pt>
                <c:pt idx="7594">
                  <c:v>#N/A</c:v>
                </c:pt>
                <c:pt idx="7595">
                  <c:v>#N/A</c:v>
                </c:pt>
                <c:pt idx="7596">
                  <c:v>#N/A</c:v>
                </c:pt>
                <c:pt idx="7597">
                  <c:v>#N/A</c:v>
                </c:pt>
                <c:pt idx="7598">
                  <c:v>#N/A</c:v>
                </c:pt>
                <c:pt idx="7599">
                  <c:v>#N/A</c:v>
                </c:pt>
                <c:pt idx="7600">
                  <c:v>#N/A</c:v>
                </c:pt>
                <c:pt idx="7601">
                  <c:v>#N/A</c:v>
                </c:pt>
                <c:pt idx="7602">
                  <c:v>#N/A</c:v>
                </c:pt>
                <c:pt idx="7603">
                  <c:v>#N/A</c:v>
                </c:pt>
                <c:pt idx="7604">
                  <c:v>#N/A</c:v>
                </c:pt>
                <c:pt idx="7605">
                  <c:v>#N/A</c:v>
                </c:pt>
                <c:pt idx="7606">
                  <c:v>#N/A</c:v>
                </c:pt>
                <c:pt idx="7607">
                  <c:v>#N/A</c:v>
                </c:pt>
                <c:pt idx="7608">
                  <c:v>#N/A</c:v>
                </c:pt>
                <c:pt idx="7609">
                  <c:v>#N/A</c:v>
                </c:pt>
                <c:pt idx="7610">
                  <c:v>#N/A</c:v>
                </c:pt>
                <c:pt idx="7611">
                  <c:v>#N/A</c:v>
                </c:pt>
                <c:pt idx="7612">
                  <c:v>#N/A</c:v>
                </c:pt>
                <c:pt idx="7613">
                  <c:v>#N/A</c:v>
                </c:pt>
                <c:pt idx="7614">
                  <c:v>#N/A</c:v>
                </c:pt>
                <c:pt idx="7615">
                  <c:v>#N/A</c:v>
                </c:pt>
                <c:pt idx="7616">
                  <c:v>#N/A</c:v>
                </c:pt>
                <c:pt idx="7617">
                  <c:v>#N/A</c:v>
                </c:pt>
                <c:pt idx="7618">
                  <c:v>#N/A</c:v>
                </c:pt>
                <c:pt idx="7619">
                  <c:v>#N/A</c:v>
                </c:pt>
                <c:pt idx="7620">
                  <c:v>#N/A</c:v>
                </c:pt>
                <c:pt idx="7621">
                  <c:v>#N/A</c:v>
                </c:pt>
                <c:pt idx="7622">
                  <c:v>#N/A</c:v>
                </c:pt>
                <c:pt idx="7623">
                  <c:v>#N/A</c:v>
                </c:pt>
                <c:pt idx="7624">
                  <c:v>#N/A</c:v>
                </c:pt>
                <c:pt idx="7625">
                  <c:v>#N/A</c:v>
                </c:pt>
                <c:pt idx="7626">
                  <c:v>#N/A</c:v>
                </c:pt>
                <c:pt idx="7627">
                  <c:v>#N/A</c:v>
                </c:pt>
                <c:pt idx="7628">
                  <c:v>#N/A</c:v>
                </c:pt>
                <c:pt idx="7629">
                  <c:v>#N/A</c:v>
                </c:pt>
                <c:pt idx="7630">
                  <c:v>#N/A</c:v>
                </c:pt>
                <c:pt idx="7631">
                  <c:v>#N/A</c:v>
                </c:pt>
                <c:pt idx="7632">
                  <c:v>#N/A</c:v>
                </c:pt>
                <c:pt idx="7633">
                  <c:v>#N/A</c:v>
                </c:pt>
                <c:pt idx="7634">
                  <c:v>#N/A</c:v>
                </c:pt>
                <c:pt idx="7635">
                  <c:v>#N/A</c:v>
                </c:pt>
                <c:pt idx="7636">
                  <c:v>#N/A</c:v>
                </c:pt>
                <c:pt idx="7637">
                  <c:v>#N/A</c:v>
                </c:pt>
                <c:pt idx="7638">
                  <c:v>#N/A</c:v>
                </c:pt>
                <c:pt idx="7639">
                  <c:v>#N/A</c:v>
                </c:pt>
                <c:pt idx="7640">
                  <c:v>#N/A</c:v>
                </c:pt>
                <c:pt idx="7641">
                  <c:v>#N/A</c:v>
                </c:pt>
                <c:pt idx="7642">
                  <c:v>#N/A</c:v>
                </c:pt>
                <c:pt idx="7643">
                  <c:v>#N/A</c:v>
                </c:pt>
                <c:pt idx="7644">
                  <c:v>#N/A</c:v>
                </c:pt>
                <c:pt idx="7645">
                  <c:v>#N/A</c:v>
                </c:pt>
                <c:pt idx="7646">
                  <c:v>#N/A</c:v>
                </c:pt>
                <c:pt idx="7647">
                  <c:v>#N/A</c:v>
                </c:pt>
                <c:pt idx="7648">
                  <c:v>#N/A</c:v>
                </c:pt>
                <c:pt idx="7649">
                  <c:v>#N/A</c:v>
                </c:pt>
                <c:pt idx="7650">
                  <c:v>#N/A</c:v>
                </c:pt>
                <c:pt idx="7651">
                  <c:v>#N/A</c:v>
                </c:pt>
                <c:pt idx="7652">
                  <c:v>#N/A</c:v>
                </c:pt>
                <c:pt idx="7653">
                  <c:v>#N/A</c:v>
                </c:pt>
                <c:pt idx="7654">
                  <c:v>#N/A</c:v>
                </c:pt>
                <c:pt idx="7655">
                  <c:v>#N/A</c:v>
                </c:pt>
                <c:pt idx="7656">
                  <c:v>#N/A</c:v>
                </c:pt>
                <c:pt idx="7657">
                  <c:v>#N/A</c:v>
                </c:pt>
                <c:pt idx="7658">
                  <c:v>#N/A</c:v>
                </c:pt>
                <c:pt idx="7659">
                  <c:v>#N/A</c:v>
                </c:pt>
                <c:pt idx="7660">
                  <c:v>#N/A</c:v>
                </c:pt>
                <c:pt idx="7661">
                  <c:v>#N/A</c:v>
                </c:pt>
                <c:pt idx="7662">
                  <c:v>#N/A</c:v>
                </c:pt>
                <c:pt idx="7663">
                  <c:v>#N/A</c:v>
                </c:pt>
                <c:pt idx="7664">
                  <c:v>#N/A</c:v>
                </c:pt>
                <c:pt idx="7665">
                  <c:v>#N/A</c:v>
                </c:pt>
                <c:pt idx="7666">
                  <c:v>#N/A</c:v>
                </c:pt>
                <c:pt idx="7667">
                  <c:v>#N/A</c:v>
                </c:pt>
                <c:pt idx="7668">
                  <c:v>#N/A</c:v>
                </c:pt>
                <c:pt idx="7669">
                  <c:v>#N/A</c:v>
                </c:pt>
                <c:pt idx="7670">
                  <c:v>#N/A</c:v>
                </c:pt>
                <c:pt idx="7671">
                  <c:v>#N/A</c:v>
                </c:pt>
                <c:pt idx="7672">
                  <c:v>#N/A</c:v>
                </c:pt>
                <c:pt idx="7673">
                  <c:v>#N/A</c:v>
                </c:pt>
                <c:pt idx="7674">
                  <c:v>#N/A</c:v>
                </c:pt>
                <c:pt idx="7675">
                  <c:v>#N/A</c:v>
                </c:pt>
                <c:pt idx="7676">
                  <c:v>#N/A</c:v>
                </c:pt>
                <c:pt idx="7677">
                  <c:v>#N/A</c:v>
                </c:pt>
                <c:pt idx="7678">
                  <c:v>#N/A</c:v>
                </c:pt>
                <c:pt idx="7679">
                  <c:v>#N/A</c:v>
                </c:pt>
                <c:pt idx="7680">
                  <c:v>#N/A</c:v>
                </c:pt>
                <c:pt idx="7681">
                  <c:v>#N/A</c:v>
                </c:pt>
                <c:pt idx="7682">
                  <c:v>#N/A</c:v>
                </c:pt>
                <c:pt idx="7683">
                  <c:v>#N/A</c:v>
                </c:pt>
                <c:pt idx="7684">
                  <c:v>#N/A</c:v>
                </c:pt>
                <c:pt idx="7685">
                  <c:v>#N/A</c:v>
                </c:pt>
                <c:pt idx="7686">
                  <c:v>#N/A</c:v>
                </c:pt>
                <c:pt idx="7687">
                  <c:v>#N/A</c:v>
                </c:pt>
                <c:pt idx="7688">
                  <c:v>#N/A</c:v>
                </c:pt>
                <c:pt idx="7689">
                  <c:v>#N/A</c:v>
                </c:pt>
                <c:pt idx="7690">
                  <c:v>#N/A</c:v>
                </c:pt>
                <c:pt idx="7691">
                  <c:v>#N/A</c:v>
                </c:pt>
                <c:pt idx="7692">
                  <c:v>#N/A</c:v>
                </c:pt>
                <c:pt idx="7693">
                  <c:v>#N/A</c:v>
                </c:pt>
                <c:pt idx="7694">
                  <c:v>#N/A</c:v>
                </c:pt>
                <c:pt idx="7695">
                  <c:v>#N/A</c:v>
                </c:pt>
                <c:pt idx="7696">
                  <c:v>#N/A</c:v>
                </c:pt>
                <c:pt idx="7697">
                  <c:v>#N/A</c:v>
                </c:pt>
                <c:pt idx="7698">
                  <c:v>#N/A</c:v>
                </c:pt>
                <c:pt idx="7699">
                  <c:v>#N/A</c:v>
                </c:pt>
                <c:pt idx="7700">
                  <c:v>#N/A</c:v>
                </c:pt>
                <c:pt idx="7701">
                  <c:v>#N/A</c:v>
                </c:pt>
                <c:pt idx="7702">
                  <c:v>#N/A</c:v>
                </c:pt>
                <c:pt idx="7703">
                  <c:v>#N/A</c:v>
                </c:pt>
                <c:pt idx="7704">
                  <c:v>#N/A</c:v>
                </c:pt>
                <c:pt idx="7705">
                  <c:v>#N/A</c:v>
                </c:pt>
                <c:pt idx="7706">
                  <c:v>#N/A</c:v>
                </c:pt>
                <c:pt idx="7707">
                  <c:v>#N/A</c:v>
                </c:pt>
                <c:pt idx="7708">
                  <c:v>#N/A</c:v>
                </c:pt>
                <c:pt idx="7709">
                  <c:v>#N/A</c:v>
                </c:pt>
                <c:pt idx="7710">
                  <c:v>#N/A</c:v>
                </c:pt>
                <c:pt idx="7711">
                  <c:v>#N/A</c:v>
                </c:pt>
                <c:pt idx="7712">
                  <c:v>#N/A</c:v>
                </c:pt>
                <c:pt idx="7713">
                  <c:v>#N/A</c:v>
                </c:pt>
                <c:pt idx="7714">
                  <c:v>#N/A</c:v>
                </c:pt>
                <c:pt idx="7715">
                  <c:v>#N/A</c:v>
                </c:pt>
                <c:pt idx="7716">
                  <c:v>#N/A</c:v>
                </c:pt>
                <c:pt idx="7717">
                  <c:v>#N/A</c:v>
                </c:pt>
                <c:pt idx="7718">
                  <c:v>#N/A</c:v>
                </c:pt>
                <c:pt idx="7719">
                  <c:v>#N/A</c:v>
                </c:pt>
                <c:pt idx="7720">
                  <c:v>#N/A</c:v>
                </c:pt>
                <c:pt idx="7721">
                  <c:v>#N/A</c:v>
                </c:pt>
                <c:pt idx="7722">
                  <c:v>#N/A</c:v>
                </c:pt>
                <c:pt idx="7723">
                  <c:v>#N/A</c:v>
                </c:pt>
                <c:pt idx="7724">
                  <c:v>#N/A</c:v>
                </c:pt>
                <c:pt idx="7725">
                  <c:v>#N/A</c:v>
                </c:pt>
                <c:pt idx="7726">
                  <c:v>#N/A</c:v>
                </c:pt>
                <c:pt idx="7727">
                  <c:v>#N/A</c:v>
                </c:pt>
                <c:pt idx="7728">
                  <c:v>#N/A</c:v>
                </c:pt>
                <c:pt idx="7729">
                  <c:v>#N/A</c:v>
                </c:pt>
                <c:pt idx="7730">
                  <c:v>#N/A</c:v>
                </c:pt>
                <c:pt idx="7731">
                  <c:v>#N/A</c:v>
                </c:pt>
                <c:pt idx="7732">
                  <c:v>#N/A</c:v>
                </c:pt>
                <c:pt idx="7733">
                  <c:v>#N/A</c:v>
                </c:pt>
                <c:pt idx="7734">
                  <c:v>#N/A</c:v>
                </c:pt>
                <c:pt idx="7735">
                  <c:v>#N/A</c:v>
                </c:pt>
                <c:pt idx="7736">
                  <c:v>#N/A</c:v>
                </c:pt>
                <c:pt idx="7737">
                  <c:v>#N/A</c:v>
                </c:pt>
                <c:pt idx="7738">
                  <c:v>#N/A</c:v>
                </c:pt>
                <c:pt idx="7739">
                  <c:v>#N/A</c:v>
                </c:pt>
                <c:pt idx="7740">
                  <c:v>#N/A</c:v>
                </c:pt>
                <c:pt idx="7741">
                  <c:v>#N/A</c:v>
                </c:pt>
                <c:pt idx="7742">
                  <c:v>#N/A</c:v>
                </c:pt>
                <c:pt idx="7743">
                  <c:v>#N/A</c:v>
                </c:pt>
                <c:pt idx="7744">
                  <c:v>#N/A</c:v>
                </c:pt>
                <c:pt idx="7745">
                  <c:v>#N/A</c:v>
                </c:pt>
                <c:pt idx="7746">
                  <c:v>#N/A</c:v>
                </c:pt>
                <c:pt idx="7747">
                  <c:v>#N/A</c:v>
                </c:pt>
                <c:pt idx="7748">
                  <c:v>#N/A</c:v>
                </c:pt>
                <c:pt idx="7749">
                  <c:v>#N/A</c:v>
                </c:pt>
                <c:pt idx="7750">
                  <c:v>#N/A</c:v>
                </c:pt>
                <c:pt idx="7751">
                  <c:v>#N/A</c:v>
                </c:pt>
                <c:pt idx="7752">
                  <c:v>#N/A</c:v>
                </c:pt>
                <c:pt idx="7753">
                  <c:v>#N/A</c:v>
                </c:pt>
                <c:pt idx="7754">
                  <c:v>#N/A</c:v>
                </c:pt>
                <c:pt idx="7755">
                  <c:v>#N/A</c:v>
                </c:pt>
                <c:pt idx="7756">
                  <c:v>#N/A</c:v>
                </c:pt>
                <c:pt idx="7757">
                  <c:v>#N/A</c:v>
                </c:pt>
                <c:pt idx="7758">
                  <c:v>#N/A</c:v>
                </c:pt>
                <c:pt idx="7759">
                  <c:v>#N/A</c:v>
                </c:pt>
                <c:pt idx="7760">
                  <c:v>#N/A</c:v>
                </c:pt>
                <c:pt idx="7761">
                  <c:v>#N/A</c:v>
                </c:pt>
                <c:pt idx="7762">
                  <c:v>#N/A</c:v>
                </c:pt>
                <c:pt idx="7763">
                  <c:v>#N/A</c:v>
                </c:pt>
                <c:pt idx="7764">
                  <c:v>#N/A</c:v>
                </c:pt>
                <c:pt idx="7765">
                  <c:v>#N/A</c:v>
                </c:pt>
                <c:pt idx="7766">
                  <c:v>#N/A</c:v>
                </c:pt>
                <c:pt idx="7767">
                  <c:v>#N/A</c:v>
                </c:pt>
                <c:pt idx="7768">
                  <c:v>#N/A</c:v>
                </c:pt>
                <c:pt idx="7769">
                  <c:v>#N/A</c:v>
                </c:pt>
                <c:pt idx="7770">
                  <c:v>#N/A</c:v>
                </c:pt>
                <c:pt idx="7771">
                  <c:v>#N/A</c:v>
                </c:pt>
                <c:pt idx="7772">
                  <c:v>#N/A</c:v>
                </c:pt>
                <c:pt idx="7773">
                  <c:v>#N/A</c:v>
                </c:pt>
                <c:pt idx="7774">
                  <c:v>#N/A</c:v>
                </c:pt>
                <c:pt idx="7775">
                  <c:v>#N/A</c:v>
                </c:pt>
                <c:pt idx="7776">
                  <c:v>#N/A</c:v>
                </c:pt>
                <c:pt idx="7777">
                  <c:v>#N/A</c:v>
                </c:pt>
                <c:pt idx="7778">
                  <c:v>#N/A</c:v>
                </c:pt>
                <c:pt idx="7779">
                  <c:v>#N/A</c:v>
                </c:pt>
                <c:pt idx="7780">
                  <c:v>#N/A</c:v>
                </c:pt>
                <c:pt idx="7781">
                  <c:v>#N/A</c:v>
                </c:pt>
                <c:pt idx="7782">
                  <c:v>#N/A</c:v>
                </c:pt>
                <c:pt idx="7783">
                  <c:v>#N/A</c:v>
                </c:pt>
                <c:pt idx="7784">
                  <c:v>#N/A</c:v>
                </c:pt>
                <c:pt idx="7785">
                  <c:v>#N/A</c:v>
                </c:pt>
                <c:pt idx="7786">
                  <c:v>#N/A</c:v>
                </c:pt>
                <c:pt idx="7787">
                  <c:v>#N/A</c:v>
                </c:pt>
                <c:pt idx="7788">
                  <c:v>#N/A</c:v>
                </c:pt>
                <c:pt idx="7789">
                  <c:v>#N/A</c:v>
                </c:pt>
                <c:pt idx="7790">
                  <c:v>#N/A</c:v>
                </c:pt>
                <c:pt idx="7791">
                  <c:v>#N/A</c:v>
                </c:pt>
                <c:pt idx="7792">
                  <c:v>#N/A</c:v>
                </c:pt>
                <c:pt idx="7793">
                  <c:v>#N/A</c:v>
                </c:pt>
                <c:pt idx="7794">
                  <c:v>#N/A</c:v>
                </c:pt>
                <c:pt idx="7795">
                  <c:v>#N/A</c:v>
                </c:pt>
                <c:pt idx="7796">
                  <c:v>#N/A</c:v>
                </c:pt>
                <c:pt idx="7797">
                  <c:v>#N/A</c:v>
                </c:pt>
                <c:pt idx="7798">
                  <c:v>#N/A</c:v>
                </c:pt>
                <c:pt idx="7799">
                  <c:v>#N/A</c:v>
                </c:pt>
                <c:pt idx="7800">
                  <c:v>#N/A</c:v>
                </c:pt>
                <c:pt idx="7801">
                  <c:v>#N/A</c:v>
                </c:pt>
                <c:pt idx="7802">
                  <c:v>#N/A</c:v>
                </c:pt>
                <c:pt idx="7803">
                  <c:v>#N/A</c:v>
                </c:pt>
                <c:pt idx="7804">
                  <c:v>#N/A</c:v>
                </c:pt>
                <c:pt idx="7805">
                  <c:v>#N/A</c:v>
                </c:pt>
                <c:pt idx="7806">
                  <c:v>#N/A</c:v>
                </c:pt>
                <c:pt idx="7807">
                  <c:v>#N/A</c:v>
                </c:pt>
                <c:pt idx="7808">
                  <c:v>#N/A</c:v>
                </c:pt>
                <c:pt idx="7809">
                  <c:v>#N/A</c:v>
                </c:pt>
                <c:pt idx="7810">
                  <c:v>#N/A</c:v>
                </c:pt>
                <c:pt idx="7811">
                  <c:v>#N/A</c:v>
                </c:pt>
                <c:pt idx="7812">
                  <c:v>#N/A</c:v>
                </c:pt>
                <c:pt idx="7813">
                  <c:v>#N/A</c:v>
                </c:pt>
                <c:pt idx="7814">
                  <c:v>#N/A</c:v>
                </c:pt>
                <c:pt idx="7815">
                  <c:v>#N/A</c:v>
                </c:pt>
                <c:pt idx="7816">
                  <c:v>#N/A</c:v>
                </c:pt>
                <c:pt idx="7817">
                  <c:v>#N/A</c:v>
                </c:pt>
                <c:pt idx="7818">
                  <c:v>#N/A</c:v>
                </c:pt>
                <c:pt idx="7819">
                  <c:v>#N/A</c:v>
                </c:pt>
                <c:pt idx="7820">
                  <c:v>#N/A</c:v>
                </c:pt>
                <c:pt idx="7821">
                  <c:v>#N/A</c:v>
                </c:pt>
                <c:pt idx="7822">
                  <c:v>#N/A</c:v>
                </c:pt>
                <c:pt idx="7823">
                  <c:v>#N/A</c:v>
                </c:pt>
                <c:pt idx="7824">
                  <c:v>#N/A</c:v>
                </c:pt>
                <c:pt idx="7825">
                  <c:v>#N/A</c:v>
                </c:pt>
                <c:pt idx="7826">
                  <c:v>#N/A</c:v>
                </c:pt>
                <c:pt idx="7827">
                  <c:v>#N/A</c:v>
                </c:pt>
                <c:pt idx="7828">
                  <c:v>#N/A</c:v>
                </c:pt>
                <c:pt idx="7829">
                  <c:v>#N/A</c:v>
                </c:pt>
                <c:pt idx="7830">
                  <c:v>#N/A</c:v>
                </c:pt>
                <c:pt idx="7831">
                  <c:v>#N/A</c:v>
                </c:pt>
                <c:pt idx="7832">
                  <c:v>#N/A</c:v>
                </c:pt>
                <c:pt idx="7833">
                  <c:v>#N/A</c:v>
                </c:pt>
                <c:pt idx="7834">
                  <c:v>#N/A</c:v>
                </c:pt>
                <c:pt idx="7835">
                  <c:v>#N/A</c:v>
                </c:pt>
                <c:pt idx="7836">
                  <c:v>#N/A</c:v>
                </c:pt>
                <c:pt idx="7837">
                  <c:v>#N/A</c:v>
                </c:pt>
                <c:pt idx="7838">
                  <c:v>#N/A</c:v>
                </c:pt>
                <c:pt idx="7839">
                  <c:v>#N/A</c:v>
                </c:pt>
                <c:pt idx="7840">
                  <c:v>#N/A</c:v>
                </c:pt>
                <c:pt idx="7841">
                  <c:v>#N/A</c:v>
                </c:pt>
                <c:pt idx="7842">
                  <c:v>#N/A</c:v>
                </c:pt>
                <c:pt idx="7843">
                  <c:v>#N/A</c:v>
                </c:pt>
                <c:pt idx="7844">
                  <c:v>#N/A</c:v>
                </c:pt>
                <c:pt idx="7845">
                  <c:v>#N/A</c:v>
                </c:pt>
                <c:pt idx="7846">
                  <c:v>#N/A</c:v>
                </c:pt>
                <c:pt idx="7847">
                  <c:v>#N/A</c:v>
                </c:pt>
                <c:pt idx="7848">
                  <c:v>#N/A</c:v>
                </c:pt>
                <c:pt idx="7849">
                  <c:v>#N/A</c:v>
                </c:pt>
                <c:pt idx="7850">
                  <c:v>#N/A</c:v>
                </c:pt>
                <c:pt idx="7851">
                  <c:v>#N/A</c:v>
                </c:pt>
                <c:pt idx="7852">
                  <c:v>#N/A</c:v>
                </c:pt>
                <c:pt idx="7853">
                  <c:v>#N/A</c:v>
                </c:pt>
                <c:pt idx="7854">
                  <c:v>#N/A</c:v>
                </c:pt>
                <c:pt idx="7855">
                  <c:v>#N/A</c:v>
                </c:pt>
                <c:pt idx="7856">
                  <c:v>#N/A</c:v>
                </c:pt>
                <c:pt idx="7857">
                  <c:v>#N/A</c:v>
                </c:pt>
                <c:pt idx="7858">
                  <c:v>#N/A</c:v>
                </c:pt>
                <c:pt idx="7859">
                  <c:v>#N/A</c:v>
                </c:pt>
                <c:pt idx="7860">
                  <c:v>#N/A</c:v>
                </c:pt>
                <c:pt idx="7861">
                  <c:v>#N/A</c:v>
                </c:pt>
                <c:pt idx="7862">
                  <c:v>#N/A</c:v>
                </c:pt>
                <c:pt idx="7863">
                  <c:v>#N/A</c:v>
                </c:pt>
                <c:pt idx="7864">
                  <c:v>#N/A</c:v>
                </c:pt>
                <c:pt idx="7865">
                  <c:v>#N/A</c:v>
                </c:pt>
                <c:pt idx="7866">
                  <c:v>#N/A</c:v>
                </c:pt>
                <c:pt idx="7867">
                  <c:v>#N/A</c:v>
                </c:pt>
                <c:pt idx="7868">
                  <c:v>#N/A</c:v>
                </c:pt>
                <c:pt idx="7869">
                  <c:v>#N/A</c:v>
                </c:pt>
                <c:pt idx="7870">
                  <c:v>#N/A</c:v>
                </c:pt>
                <c:pt idx="7871">
                  <c:v>#N/A</c:v>
                </c:pt>
                <c:pt idx="7872">
                  <c:v>#N/A</c:v>
                </c:pt>
                <c:pt idx="7873">
                  <c:v>#N/A</c:v>
                </c:pt>
                <c:pt idx="7874">
                  <c:v>#N/A</c:v>
                </c:pt>
                <c:pt idx="7875">
                  <c:v>#N/A</c:v>
                </c:pt>
                <c:pt idx="7876">
                  <c:v>#N/A</c:v>
                </c:pt>
                <c:pt idx="7877">
                  <c:v>#N/A</c:v>
                </c:pt>
                <c:pt idx="7878">
                  <c:v>#N/A</c:v>
                </c:pt>
                <c:pt idx="7879">
                  <c:v>#N/A</c:v>
                </c:pt>
                <c:pt idx="7880">
                  <c:v>#N/A</c:v>
                </c:pt>
                <c:pt idx="7881">
                  <c:v>#N/A</c:v>
                </c:pt>
                <c:pt idx="7882">
                  <c:v>#N/A</c:v>
                </c:pt>
                <c:pt idx="7883">
                  <c:v>#N/A</c:v>
                </c:pt>
                <c:pt idx="7884">
                  <c:v>#N/A</c:v>
                </c:pt>
                <c:pt idx="7885">
                  <c:v>#N/A</c:v>
                </c:pt>
                <c:pt idx="7886">
                  <c:v>#N/A</c:v>
                </c:pt>
                <c:pt idx="7887">
                  <c:v>#N/A</c:v>
                </c:pt>
                <c:pt idx="7888">
                  <c:v>#N/A</c:v>
                </c:pt>
                <c:pt idx="7889">
                  <c:v>#N/A</c:v>
                </c:pt>
                <c:pt idx="7890">
                  <c:v>#N/A</c:v>
                </c:pt>
                <c:pt idx="7891">
                  <c:v>#N/A</c:v>
                </c:pt>
                <c:pt idx="7892">
                  <c:v>#N/A</c:v>
                </c:pt>
                <c:pt idx="7893">
                  <c:v>#N/A</c:v>
                </c:pt>
                <c:pt idx="7894">
                  <c:v>#N/A</c:v>
                </c:pt>
                <c:pt idx="7895">
                  <c:v>#N/A</c:v>
                </c:pt>
                <c:pt idx="7896">
                  <c:v>#N/A</c:v>
                </c:pt>
                <c:pt idx="7897">
                  <c:v>#N/A</c:v>
                </c:pt>
                <c:pt idx="7898">
                  <c:v>#N/A</c:v>
                </c:pt>
                <c:pt idx="7899">
                  <c:v>#N/A</c:v>
                </c:pt>
                <c:pt idx="7900">
                  <c:v>#N/A</c:v>
                </c:pt>
                <c:pt idx="7901">
                  <c:v>#N/A</c:v>
                </c:pt>
                <c:pt idx="7902">
                  <c:v>#N/A</c:v>
                </c:pt>
                <c:pt idx="7903">
                  <c:v>#N/A</c:v>
                </c:pt>
                <c:pt idx="7904">
                  <c:v>#N/A</c:v>
                </c:pt>
                <c:pt idx="7905">
                  <c:v>#N/A</c:v>
                </c:pt>
                <c:pt idx="7906">
                  <c:v>#N/A</c:v>
                </c:pt>
                <c:pt idx="7907">
                  <c:v>#N/A</c:v>
                </c:pt>
                <c:pt idx="7908">
                  <c:v>#N/A</c:v>
                </c:pt>
                <c:pt idx="7909">
                  <c:v>#N/A</c:v>
                </c:pt>
                <c:pt idx="7910">
                  <c:v>#N/A</c:v>
                </c:pt>
                <c:pt idx="7911">
                  <c:v>#N/A</c:v>
                </c:pt>
                <c:pt idx="7912">
                  <c:v>#N/A</c:v>
                </c:pt>
                <c:pt idx="7913">
                  <c:v>#N/A</c:v>
                </c:pt>
                <c:pt idx="7914">
                  <c:v>#N/A</c:v>
                </c:pt>
                <c:pt idx="7915">
                  <c:v>#N/A</c:v>
                </c:pt>
                <c:pt idx="7916">
                  <c:v>#N/A</c:v>
                </c:pt>
                <c:pt idx="7917">
                  <c:v>#N/A</c:v>
                </c:pt>
                <c:pt idx="7918">
                  <c:v>#N/A</c:v>
                </c:pt>
                <c:pt idx="7919">
                  <c:v>#N/A</c:v>
                </c:pt>
                <c:pt idx="7920">
                  <c:v>#N/A</c:v>
                </c:pt>
                <c:pt idx="7921">
                  <c:v>#N/A</c:v>
                </c:pt>
                <c:pt idx="7922">
                  <c:v>#N/A</c:v>
                </c:pt>
                <c:pt idx="7923">
                  <c:v>#N/A</c:v>
                </c:pt>
                <c:pt idx="7924">
                  <c:v>#N/A</c:v>
                </c:pt>
                <c:pt idx="7925">
                  <c:v>#N/A</c:v>
                </c:pt>
                <c:pt idx="7926">
                  <c:v>#N/A</c:v>
                </c:pt>
                <c:pt idx="7927">
                  <c:v>#N/A</c:v>
                </c:pt>
                <c:pt idx="7928">
                  <c:v>#N/A</c:v>
                </c:pt>
                <c:pt idx="7929">
                  <c:v>#N/A</c:v>
                </c:pt>
                <c:pt idx="7930">
                  <c:v>#N/A</c:v>
                </c:pt>
                <c:pt idx="7931">
                  <c:v>#N/A</c:v>
                </c:pt>
                <c:pt idx="7932">
                  <c:v>#N/A</c:v>
                </c:pt>
                <c:pt idx="7933">
                  <c:v>#N/A</c:v>
                </c:pt>
                <c:pt idx="7934">
                  <c:v>#N/A</c:v>
                </c:pt>
                <c:pt idx="7935">
                  <c:v>#N/A</c:v>
                </c:pt>
                <c:pt idx="7936">
                  <c:v>#N/A</c:v>
                </c:pt>
                <c:pt idx="7937">
                  <c:v>#N/A</c:v>
                </c:pt>
                <c:pt idx="7938">
                  <c:v>#N/A</c:v>
                </c:pt>
                <c:pt idx="7939">
                  <c:v>#N/A</c:v>
                </c:pt>
                <c:pt idx="7940">
                  <c:v>#N/A</c:v>
                </c:pt>
                <c:pt idx="7941">
                  <c:v>#N/A</c:v>
                </c:pt>
                <c:pt idx="7942">
                  <c:v>#N/A</c:v>
                </c:pt>
                <c:pt idx="7943">
                  <c:v>#N/A</c:v>
                </c:pt>
                <c:pt idx="7944">
                  <c:v>#N/A</c:v>
                </c:pt>
                <c:pt idx="7945">
                  <c:v>#N/A</c:v>
                </c:pt>
                <c:pt idx="7946">
                  <c:v>#N/A</c:v>
                </c:pt>
                <c:pt idx="7947">
                  <c:v>#N/A</c:v>
                </c:pt>
                <c:pt idx="7948">
                  <c:v>#N/A</c:v>
                </c:pt>
                <c:pt idx="7949">
                  <c:v>#N/A</c:v>
                </c:pt>
                <c:pt idx="7950">
                  <c:v>#N/A</c:v>
                </c:pt>
                <c:pt idx="7951">
                  <c:v>#N/A</c:v>
                </c:pt>
                <c:pt idx="7952">
                  <c:v>#N/A</c:v>
                </c:pt>
                <c:pt idx="7953">
                  <c:v>#N/A</c:v>
                </c:pt>
                <c:pt idx="7954">
                  <c:v>#N/A</c:v>
                </c:pt>
                <c:pt idx="7955">
                  <c:v>#N/A</c:v>
                </c:pt>
                <c:pt idx="7956">
                  <c:v>#N/A</c:v>
                </c:pt>
                <c:pt idx="7957">
                  <c:v>#N/A</c:v>
                </c:pt>
                <c:pt idx="7958">
                  <c:v>#N/A</c:v>
                </c:pt>
                <c:pt idx="7959">
                  <c:v>#N/A</c:v>
                </c:pt>
                <c:pt idx="7960">
                  <c:v>#N/A</c:v>
                </c:pt>
                <c:pt idx="7961">
                  <c:v>#N/A</c:v>
                </c:pt>
                <c:pt idx="7962">
                  <c:v>#N/A</c:v>
                </c:pt>
                <c:pt idx="7963">
                  <c:v>#N/A</c:v>
                </c:pt>
                <c:pt idx="7964">
                  <c:v>#N/A</c:v>
                </c:pt>
                <c:pt idx="7965">
                  <c:v>#N/A</c:v>
                </c:pt>
                <c:pt idx="7966">
                  <c:v>#N/A</c:v>
                </c:pt>
                <c:pt idx="7967">
                  <c:v>#N/A</c:v>
                </c:pt>
                <c:pt idx="7968">
                  <c:v>#N/A</c:v>
                </c:pt>
                <c:pt idx="7969">
                  <c:v>#N/A</c:v>
                </c:pt>
                <c:pt idx="7970">
                  <c:v>#N/A</c:v>
                </c:pt>
                <c:pt idx="7971">
                  <c:v>#N/A</c:v>
                </c:pt>
                <c:pt idx="7972">
                  <c:v>#N/A</c:v>
                </c:pt>
                <c:pt idx="7973">
                  <c:v>#N/A</c:v>
                </c:pt>
                <c:pt idx="7974">
                  <c:v>#N/A</c:v>
                </c:pt>
                <c:pt idx="7975">
                  <c:v>#N/A</c:v>
                </c:pt>
                <c:pt idx="7976">
                  <c:v>#N/A</c:v>
                </c:pt>
                <c:pt idx="7977">
                  <c:v>#N/A</c:v>
                </c:pt>
                <c:pt idx="7978">
                  <c:v>#N/A</c:v>
                </c:pt>
                <c:pt idx="7979">
                  <c:v>#N/A</c:v>
                </c:pt>
                <c:pt idx="7980">
                  <c:v>#N/A</c:v>
                </c:pt>
                <c:pt idx="7981">
                  <c:v>#N/A</c:v>
                </c:pt>
                <c:pt idx="7982">
                  <c:v>#N/A</c:v>
                </c:pt>
                <c:pt idx="7983">
                  <c:v>#N/A</c:v>
                </c:pt>
                <c:pt idx="7984">
                  <c:v>#N/A</c:v>
                </c:pt>
                <c:pt idx="7985">
                  <c:v>#N/A</c:v>
                </c:pt>
                <c:pt idx="7986">
                  <c:v>#N/A</c:v>
                </c:pt>
                <c:pt idx="7987">
                  <c:v>#N/A</c:v>
                </c:pt>
                <c:pt idx="7988">
                  <c:v>#N/A</c:v>
                </c:pt>
                <c:pt idx="7989">
                  <c:v>#N/A</c:v>
                </c:pt>
                <c:pt idx="7990">
                  <c:v>#N/A</c:v>
                </c:pt>
                <c:pt idx="7991">
                  <c:v>#N/A</c:v>
                </c:pt>
                <c:pt idx="7992">
                  <c:v>#N/A</c:v>
                </c:pt>
                <c:pt idx="7993">
                  <c:v>#N/A</c:v>
                </c:pt>
                <c:pt idx="7994">
                  <c:v>#N/A</c:v>
                </c:pt>
                <c:pt idx="7995">
                  <c:v>#N/A</c:v>
                </c:pt>
                <c:pt idx="7996">
                  <c:v>#N/A</c:v>
                </c:pt>
                <c:pt idx="7997">
                  <c:v>#N/A</c:v>
                </c:pt>
                <c:pt idx="7998">
                  <c:v>#N/A</c:v>
                </c:pt>
                <c:pt idx="7999">
                  <c:v>#N/A</c:v>
                </c:pt>
                <c:pt idx="8000">
                  <c:v>#N/A</c:v>
                </c:pt>
                <c:pt idx="8001">
                  <c:v>#N/A</c:v>
                </c:pt>
                <c:pt idx="8002">
                  <c:v>#N/A</c:v>
                </c:pt>
                <c:pt idx="8003">
                  <c:v>#N/A</c:v>
                </c:pt>
                <c:pt idx="8004">
                  <c:v>#N/A</c:v>
                </c:pt>
                <c:pt idx="8005">
                  <c:v>#N/A</c:v>
                </c:pt>
                <c:pt idx="8006">
                  <c:v>#N/A</c:v>
                </c:pt>
                <c:pt idx="8007">
                  <c:v>#N/A</c:v>
                </c:pt>
                <c:pt idx="8008">
                  <c:v>#N/A</c:v>
                </c:pt>
                <c:pt idx="8009">
                  <c:v>#N/A</c:v>
                </c:pt>
                <c:pt idx="8010">
                  <c:v>#N/A</c:v>
                </c:pt>
                <c:pt idx="8011">
                  <c:v>#N/A</c:v>
                </c:pt>
                <c:pt idx="8012">
                  <c:v>#N/A</c:v>
                </c:pt>
                <c:pt idx="8013">
                  <c:v>#N/A</c:v>
                </c:pt>
                <c:pt idx="8014">
                  <c:v>#N/A</c:v>
                </c:pt>
                <c:pt idx="8015">
                  <c:v>#N/A</c:v>
                </c:pt>
                <c:pt idx="8016">
                  <c:v>#N/A</c:v>
                </c:pt>
                <c:pt idx="8017">
                  <c:v>#N/A</c:v>
                </c:pt>
                <c:pt idx="8018">
                  <c:v>#N/A</c:v>
                </c:pt>
                <c:pt idx="8019">
                  <c:v>#N/A</c:v>
                </c:pt>
                <c:pt idx="8020">
                  <c:v>#N/A</c:v>
                </c:pt>
                <c:pt idx="8021">
                  <c:v>#N/A</c:v>
                </c:pt>
                <c:pt idx="8022">
                  <c:v>#N/A</c:v>
                </c:pt>
                <c:pt idx="8023">
                  <c:v>#N/A</c:v>
                </c:pt>
                <c:pt idx="8024">
                  <c:v>#N/A</c:v>
                </c:pt>
                <c:pt idx="8025">
                  <c:v>#N/A</c:v>
                </c:pt>
                <c:pt idx="8026">
                  <c:v>#N/A</c:v>
                </c:pt>
                <c:pt idx="8027">
                  <c:v>#N/A</c:v>
                </c:pt>
                <c:pt idx="8028">
                  <c:v>#N/A</c:v>
                </c:pt>
                <c:pt idx="8029">
                  <c:v>#N/A</c:v>
                </c:pt>
                <c:pt idx="8030">
                  <c:v>#N/A</c:v>
                </c:pt>
                <c:pt idx="8031">
                  <c:v>#N/A</c:v>
                </c:pt>
                <c:pt idx="8032">
                  <c:v>#N/A</c:v>
                </c:pt>
                <c:pt idx="8033">
                  <c:v>#N/A</c:v>
                </c:pt>
                <c:pt idx="8034">
                  <c:v>#N/A</c:v>
                </c:pt>
                <c:pt idx="8035">
                  <c:v>#N/A</c:v>
                </c:pt>
                <c:pt idx="8036">
                  <c:v>#N/A</c:v>
                </c:pt>
                <c:pt idx="8037">
                  <c:v>#N/A</c:v>
                </c:pt>
                <c:pt idx="8038">
                  <c:v>#N/A</c:v>
                </c:pt>
                <c:pt idx="8039">
                  <c:v>#N/A</c:v>
                </c:pt>
                <c:pt idx="8040">
                  <c:v>#N/A</c:v>
                </c:pt>
                <c:pt idx="8041">
                  <c:v>#N/A</c:v>
                </c:pt>
                <c:pt idx="8042">
                  <c:v>#N/A</c:v>
                </c:pt>
                <c:pt idx="8043">
                  <c:v>#N/A</c:v>
                </c:pt>
                <c:pt idx="8044">
                  <c:v>#N/A</c:v>
                </c:pt>
                <c:pt idx="8045">
                  <c:v>#N/A</c:v>
                </c:pt>
                <c:pt idx="8046">
                  <c:v>#N/A</c:v>
                </c:pt>
                <c:pt idx="8047">
                  <c:v>#N/A</c:v>
                </c:pt>
                <c:pt idx="8048">
                  <c:v>#N/A</c:v>
                </c:pt>
                <c:pt idx="8049">
                  <c:v>#N/A</c:v>
                </c:pt>
                <c:pt idx="8050">
                  <c:v>#N/A</c:v>
                </c:pt>
                <c:pt idx="8051">
                  <c:v>#N/A</c:v>
                </c:pt>
                <c:pt idx="8052">
                  <c:v>#N/A</c:v>
                </c:pt>
                <c:pt idx="8053">
                  <c:v>#N/A</c:v>
                </c:pt>
                <c:pt idx="8054">
                  <c:v>#N/A</c:v>
                </c:pt>
                <c:pt idx="8055">
                  <c:v>#N/A</c:v>
                </c:pt>
                <c:pt idx="8056">
                  <c:v>#N/A</c:v>
                </c:pt>
                <c:pt idx="8057">
                  <c:v>#N/A</c:v>
                </c:pt>
                <c:pt idx="8058">
                  <c:v>#N/A</c:v>
                </c:pt>
                <c:pt idx="8059">
                  <c:v>#N/A</c:v>
                </c:pt>
                <c:pt idx="8060">
                  <c:v>#N/A</c:v>
                </c:pt>
                <c:pt idx="8061">
                  <c:v>#N/A</c:v>
                </c:pt>
                <c:pt idx="8062">
                  <c:v>#N/A</c:v>
                </c:pt>
                <c:pt idx="8063">
                  <c:v>#N/A</c:v>
                </c:pt>
                <c:pt idx="8064">
                  <c:v>#N/A</c:v>
                </c:pt>
                <c:pt idx="8065">
                  <c:v>#N/A</c:v>
                </c:pt>
                <c:pt idx="8066">
                  <c:v>#N/A</c:v>
                </c:pt>
                <c:pt idx="8067">
                  <c:v>#N/A</c:v>
                </c:pt>
                <c:pt idx="8068">
                  <c:v>#N/A</c:v>
                </c:pt>
                <c:pt idx="8069">
                  <c:v>#N/A</c:v>
                </c:pt>
                <c:pt idx="8070">
                  <c:v>#N/A</c:v>
                </c:pt>
                <c:pt idx="8071">
                  <c:v>#N/A</c:v>
                </c:pt>
                <c:pt idx="8072">
                  <c:v>#N/A</c:v>
                </c:pt>
                <c:pt idx="8073">
                  <c:v>#N/A</c:v>
                </c:pt>
                <c:pt idx="8074">
                  <c:v>#N/A</c:v>
                </c:pt>
                <c:pt idx="8075">
                  <c:v>#N/A</c:v>
                </c:pt>
                <c:pt idx="8076">
                  <c:v>#N/A</c:v>
                </c:pt>
                <c:pt idx="8077">
                  <c:v>#N/A</c:v>
                </c:pt>
                <c:pt idx="8078">
                  <c:v>#N/A</c:v>
                </c:pt>
                <c:pt idx="8079">
                  <c:v>#N/A</c:v>
                </c:pt>
                <c:pt idx="8080">
                  <c:v>#N/A</c:v>
                </c:pt>
                <c:pt idx="8081">
                  <c:v>#N/A</c:v>
                </c:pt>
                <c:pt idx="8082">
                  <c:v>#N/A</c:v>
                </c:pt>
                <c:pt idx="8083">
                  <c:v>#N/A</c:v>
                </c:pt>
                <c:pt idx="8084">
                  <c:v>#N/A</c:v>
                </c:pt>
                <c:pt idx="8085">
                  <c:v>#N/A</c:v>
                </c:pt>
                <c:pt idx="8086">
                  <c:v>#N/A</c:v>
                </c:pt>
                <c:pt idx="8087">
                  <c:v>#N/A</c:v>
                </c:pt>
                <c:pt idx="8088">
                  <c:v>#N/A</c:v>
                </c:pt>
                <c:pt idx="8089">
                  <c:v>#N/A</c:v>
                </c:pt>
                <c:pt idx="8090">
                  <c:v>#N/A</c:v>
                </c:pt>
                <c:pt idx="8091">
                  <c:v>#N/A</c:v>
                </c:pt>
                <c:pt idx="8092">
                  <c:v>#N/A</c:v>
                </c:pt>
                <c:pt idx="8093">
                  <c:v>#N/A</c:v>
                </c:pt>
                <c:pt idx="8094">
                  <c:v>#N/A</c:v>
                </c:pt>
                <c:pt idx="8095">
                  <c:v>#N/A</c:v>
                </c:pt>
                <c:pt idx="8096">
                  <c:v>#N/A</c:v>
                </c:pt>
                <c:pt idx="8097">
                  <c:v>#N/A</c:v>
                </c:pt>
                <c:pt idx="8098">
                  <c:v>#N/A</c:v>
                </c:pt>
                <c:pt idx="8099">
                  <c:v>#N/A</c:v>
                </c:pt>
                <c:pt idx="8100">
                  <c:v>#N/A</c:v>
                </c:pt>
                <c:pt idx="8101">
                  <c:v>#N/A</c:v>
                </c:pt>
                <c:pt idx="8102">
                  <c:v>#N/A</c:v>
                </c:pt>
                <c:pt idx="8103">
                  <c:v>#N/A</c:v>
                </c:pt>
                <c:pt idx="8104">
                  <c:v>#N/A</c:v>
                </c:pt>
                <c:pt idx="8105">
                  <c:v>#N/A</c:v>
                </c:pt>
                <c:pt idx="8106">
                  <c:v>#N/A</c:v>
                </c:pt>
                <c:pt idx="8107">
                  <c:v>#N/A</c:v>
                </c:pt>
                <c:pt idx="8108">
                  <c:v>#N/A</c:v>
                </c:pt>
                <c:pt idx="8109">
                  <c:v>#N/A</c:v>
                </c:pt>
                <c:pt idx="8110">
                  <c:v>#N/A</c:v>
                </c:pt>
                <c:pt idx="8111">
                  <c:v>#N/A</c:v>
                </c:pt>
                <c:pt idx="8112">
                  <c:v>#N/A</c:v>
                </c:pt>
                <c:pt idx="8113">
                  <c:v>#N/A</c:v>
                </c:pt>
                <c:pt idx="8114">
                  <c:v>#N/A</c:v>
                </c:pt>
                <c:pt idx="8115">
                  <c:v>#N/A</c:v>
                </c:pt>
                <c:pt idx="8116">
                  <c:v>#N/A</c:v>
                </c:pt>
                <c:pt idx="8117">
                  <c:v>#N/A</c:v>
                </c:pt>
                <c:pt idx="8118">
                  <c:v>#N/A</c:v>
                </c:pt>
                <c:pt idx="8119">
                  <c:v>#N/A</c:v>
                </c:pt>
                <c:pt idx="8120">
                  <c:v>#N/A</c:v>
                </c:pt>
                <c:pt idx="8121">
                  <c:v>#N/A</c:v>
                </c:pt>
                <c:pt idx="8122">
                  <c:v>#N/A</c:v>
                </c:pt>
                <c:pt idx="8123">
                  <c:v>#N/A</c:v>
                </c:pt>
                <c:pt idx="8124">
                  <c:v>#N/A</c:v>
                </c:pt>
                <c:pt idx="8125">
                  <c:v>#N/A</c:v>
                </c:pt>
                <c:pt idx="8126">
                  <c:v>#N/A</c:v>
                </c:pt>
                <c:pt idx="8127">
                  <c:v>#N/A</c:v>
                </c:pt>
                <c:pt idx="8128">
                  <c:v>#N/A</c:v>
                </c:pt>
                <c:pt idx="8129">
                  <c:v>#N/A</c:v>
                </c:pt>
                <c:pt idx="8130">
                  <c:v>#N/A</c:v>
                </c:pt>
                <c:pt idx="8131">
                  <c:v>#N/A</c:v>
                </c:pt>
                <c:pt idx="8132">
                  <c:v>#N/A</c:v>
                </c:pt>
                <c:pt idx="8133">
                  <c:v>#N/A</c:v>
                </c:pt>
                <c:pt idx="8134">
                  <c:v>#N/A</c:v>
                </c:pt>
                <c:pt idx="8135">
                  <c:v>#N/A</c:v>
                </c:pt>
                <c:pt idx="8136">
                  <c:v>#N/A</c:v>
                </c:pt>
                <c:pt idx="8137">
                  <c:v>#N/A</c:v>
                </c:pt>
                <c:pt idx="8138">
                  <c:v>#N/A</c:v>
                </c:pt>
                <c:pt idx="8139">
                  <c:v>#N/A</c:v>
                </c:pt>
                <c:pt idx="8140">
                  <c:v>#N/A</c:v>
                </c:pt>
                <c:pt idx="8141">
                  <c:v>#N/A</c:v>
                </c:pt>
                <c:pt idx="8142">
                  <c:v>#N/A</c:v>
                </c:pt>
                <c:pt idx="8143">
                  <c:v>#N/A</c:v>
                </c:pt>
                <c:pt idx="8144">
                  <c:v>#N/A</c:v>
                </c:pt>
                <c:pt idx="8145">
                  <c:v>#N/A</c:v>
                </c:pt>
                <c:pt idx="8146">
                  <c:v>#N/A</c:v>
                </c:pt>
                <c:pt idx="8147">
                  <c:v>#N/A</c:v>
                </c:pt>
                <c:pt idx="8148">
                  <c:v>#N/A</c:v>
                </c:pt>
                <c:pt idx="8149">
                  <c:v>#N/A</c:v>
                </c:pt>
                <c:pt idx="8150">
                  <c:v>#N/A</c:v>
                </c:pt>
                <c:pt idx="8151">
                  <c:v>#N/A</c:v>
                </c:pt>
                <c:pt idx="8152">
                  <c:v>#N/A</c:v>
                </c:pt>
                <c:pt idx="8153">
                  <c:v>#N/A</c:v>
                </c:pt>
                <c:pt idx="8154">
                  <c:v>#N/A</c:v>
                </c:pt>
                <c:pt idx="8155">
                  <c:v>#N/A</c:v>
                </c:pt>
                <c:pt idx="8156">
                  <c:v>#N/A</c:v>
                </c:pt>
                <c:pt idx="8157">
                  <c:v>#N/A</c:v>
                </c:pt>
                <c:pt idx="8158">
                  <c:v>#N/A</c:v>
                </c:pt>
                <c:pt idx="8159">
                  <c:v>#N/A</c:v>
                </c:pt>
                <c:pt idx="8160">
                  <c:v>#N/A</c:v>
                </c:pt>
                <c:pt idx="8161">
                  <c:v>#N/A</c:v>
                </c:pt>
                <c:pt idx="8162">
                  <c:v>#N/A</c:v>
                </c:pt>
                <c:pt idx="8163">
                  <c:v>#N/A</c:v>
                </c:pt>
                <c:pt idx="8164">
                  <c:v>#N/A</c:v>
                </c:pt>
                <c:pt idx="8165">
                  <c:v>#N/A</c:v>
                </c:pt>
                <c:pt idx="8166">
                  <c:v>#N/A</c:v>
                </c:pt>
                <c:pt idx="8167">
                  <c:v>#N/A</c:v>
                </c:pt>
                <c:pt idx="8168">
                  <c:v>#N/A</c:v>
                </c:pt>
                <c:pt idx="8169">
                  <c:v>#N/A</c:v>
                </c:pt>
                <c:pt idx="8170">
                  <c:v>#N/A</c:v>
                </c:pt>
                <c:pt idx="8171">
                  <c:v>#N/A</c:v>
                </c:pt>
                <c:pt idx="8172">
                  <c:v>#N/A</c:v>
                </c:pt>
                <c:pt idx="8173">
                  <c:v>#N/A</c:v>
                </c:pt>
                <c:pt idx="8174">
                  <c:v>#N/A</c:v>
                </c:pt>
                <c:pt idx="8175">
                  <c:v>#N/A</c:v>
                </c:pt>
                <c:pt idx="8176">
                  <c:v>#N/A</c:v>
                </c:pt>
                <c:pt idx="8177">
                  <c:v>#N/A</c:v>
                </c:pt>
                <c:pt idx="8178">
                  <c:v>#N/A</c:v>
                </c:pt>
                <c:pt idx="8179">
                  <c:v>#N/A</c:v>
                </c:pt>
                <c:pt idx="8180">
                  <c:v>#N/A</c:v>
                </c:pt>
                <c:pt idx="8181">
                  <c:v>#N/A</c:v>
                </c:pt>
                <c:pt idx="8182">
                  <c:v>#N/A</c:v>
                </c:pt>
                <c:pt idx="8183">
                  <c:v>#N/A</c:v>
                </c:pt>
                <c:pt idx="8184">
                  <c:v>#N/A</c:v>
                </c:pt>
                <c:pt idx="8185">
                  <c:v>#N/A</c:v>
                </c:pt>
                <c:pt idx="8186">
                  <c:v>#N/A</c:v>
                </c:pt>
                <c:pt idx="8187">
                  <c:v>#N/A</c:v>
                </c:pt>
                <c:pt idx="8188">
                  <c:v>#N/A</c:v>
                </c:pt>
                <c:pt idx="8189">
                  <c:v>#N/A</c:v>
                </c:pt>
                <c:pt idx="8190">
                  <c:v>#N/A</c:v>
                </c:pt>
                <c:pt idx="8191">
                  <c:v>#N/A</c:v>
                </c:pt>
                <c:pt idx="8192">
                  <c:v>#N/A</c:v>
                </c:pt>
                <c:pt idx="8193">
                  <c:v>#N/A</c:v>
                </c:pt>
                <c:pt idx="8194">
                  <c:v>#N/A</c:v>
                </c:pt>
                <c:pt idx="8195">
                  <c:v>#N/A</c:v>
                </c:pt>
                <c:pt idx="8196">
                  <c:v>#N/A</c:v>
                </c:pt>
                <c:pt idx="8197">
                  <c:v>#N/A</c:v>
                </c:pt>
                <c:pt idx="8198">
                  <c:v>#N/A</c:v>
                </c:pt>
                <c:pt idx="8199">
                  <c:v>#N/A</c:v>
                </c:pt>
                <c:pt idx="8200">
                  <c:v>#N/A</c:v>
                </c:pt>
                <c:pt idx="8201">
                  <c:v>#N/A</c:v>
                </c:pt>
                <c:pt idx="8202">
                  <c:v>#N/A</c:v>
                </c:pt>
                <c:pt idx="8203">
                  <c:v>#N/A</c:v>
                </c:pt>
                <c:pt idx="8204">
                  <c:v>#N/A</c:v>
                </c:pt>
                <c:pt idx="8205">
                  <c:v>#N/A</c:v>
                </c:pt>
                <c:pt idx="8206">
                  <c:v>#N/A</c:v>
                </c:pt>
                <c:pt idx="8207">
                  <c:v>#N/A</c:v>
                </c:pt>
                <c:pt idx="8208">
                  <c:v>#N/A</c:v>
                </c:pt>
                <c:pt idx="8209">
                  <c:v>#N/A</c:v>
                </c:pt>
                <c:pt idx="8210">
                  <c:v>#N/A</c:v>
                </c:pt>
                <c:pt idx="8211">
                  <c:v>#N/A</c:v>
                </c:pt>
                <c:pt idx="8212">
                  <c:v>#N/A</c:v>
                </c:pt>
                <c:pt idx="8213">
                  <c:v>#N/A</c:v>
                </c:pt>
                <c:pt idx="8214">
                  <c:v>#N/A</c:v>
                </c:pt>
                <c:pt idx="8215">
                  <c:v>#N/A</c:v>
                </c:pt>
                <c:pt idx="8216">
                  <c:v>#N/A</c:v>
                </c:pt>
                <c:pt idx="8217">
                  <c:v>#N/A</c:v>
                </c:pt>
                <c:pt idx="8218">
                  <c:v>#N/A</c:v>
                </c:pt>
                <c:pt idx="8219">
                  <c:v>#N/A</c:v>
                </c:pt>
                <c:pt idx="8220">
                  <c:v>#N/A</c:v>
                </c:pt>
                <c:pt idx="8221">
                  <c:v>#N/A</c:v>
                </c:pt>
                <c:pt idx="8222">
                  <c:v>#N/A</c:v>
                </c:pt>
                <c:pt idx="8223">
                  <c:v>#N/A</c:v>
                </c:pt>
                <c:pt idx="8224">
                  <c:v>#N/A</c:v>
                </c:pt>
                <c:pt idx="8225">
                  <c:v>#N/A</c:v>
                </c:pt>
                <c:pt idx="8226">
                  <c:v>#N/A</c:v>
                </c:pt>
                <c:pt idx="8227">
                  <c:v>#N/A</c:v>
                </c:pt>
                <c:pt idx="8228">
                  <c:v>#N/A</c:v>
                </c:pt>
                <c:pt idx="8229">
                  <c:v>#N/A</c:v>
                </c:pt>
                <c:pt idx="8230">
                  <c:v>#N/A</c:v>
                </c:pt>
                <c:pt idx="8231">
                  <c:v>#N/A</c:v>
                </c:pt>
                <c:pt idx="8232">
                  <c:v>#N/A</c:v>
                </c:pt>
                <c:pt idx="8233">
                  <c:v>#N/A</c:v>
                </c:pt>
                <c:pt idx="8234">
                  <c:v>#N/A</c:v>
                </c:pt>
                <c:pt idx="8235">
                  <c:v>#N/A</c:v>
                </c:pt>
                <c:pt idx="8236">
                  <c:v>#N/A</c:v>
                </c:pt>
                <c:pt idx="8237">
                  <c:v>#N/A</c:v>
                </c:pt>
                <c:pt idx="8238">
                  <c:v>#N/A</c:v>
                </c:pt>
                <c:pt idx="8239">
                  <c:v>#N/A</c:v>
                </c:pt>
                <c:pt idx="8240">
                  <c:v>#N/A</c:v>
                </c:pt>
                <c:pt idx="8241">
                  <c:v>#N/A</c:v>
                </c:pt>
                <c:pt idx="8242">
                  <c:v>#N/A</c:v>
                </c:pt>
                <c:pt idx="8243">
                  <c:v>#N/A</c:v>
                </c:pt>
                <c:pt idx="8244">
                  <c:v>#N/A</c:v>
                </c:pt>
                <c:pt idx="8245">
                  <c:v>#N/A</c:v>
                </c:pt>
                <c:pt idx="8246">
                  <c:v>#N/A</c:v>
                </c:pt>
                <c:pt idx="8247">
                  <c:v>#N/A</c:v>
                </c:pt>
                <c:pt idx="8248">
                  <c:v>#N/A</c:v>
                </c:pt>
                <c:pt idx="8249">
                  <c:v>#N/A</c:v>
                </c:pt>
                <c:pt idx="8250">
                  <c:v>#N/A</c:v>
                </c:pt>
                <c:pt idx="8251">
                  <c:v>#N/A</c:v>
                </c:pt>
                <c:pt idx="8252">
                  <c:v>#N/A</c:v>
                </c:pt>
                <c:pt idx="8253">
                  <c:v>#N/A</c:v>
                </c:pt>
                <c:pt idx="8254">
                  <c:v>#N/A</c:v>
                </c:pt>
                <c:pt idx="8255">
                  <c:v>#N/A</c:v>
                </c:pt>
                <c:pt idx="8256">
                  <c:v>#N/A</c:v>
                </c:pt>
                <c:pt idx="8257">
                  <c:v>#N/A</c:v>
                </c:pt>
                <c:pt idx="8258">
                  <c:v>#N/A</c:v>
                </c:pt>
                <c:pt idx="8259">
                  <c:v>#N/A</c:v>
                </c:pt>
                <c:pt idx="8260">
                  <c:v>#N/A</c:v>
                </c:pt>
                <c:pt idx="8261">
                  <c:v>#N/A</c:v>
                </c:pt>
                <c:pt idx="8262">
                  <c:v>#N/A</c:v>
                </c:pt>
                <c:pt idx="8263">
                  <c:v>#N/A</c:v>
                </c:pt>
                <c:pt idx="8264">
                  <c:v>#N/A</c:v>
                </c:pt>
                <c:pt idx="8265">
                  <c:v>#N/A</c:v>
                </c:pt>
                <c:pt idx="8266">
                  <c:v>#N/A</c:v>
                </c:pt>
                <c:pt idx="8267">
                  <c:v>#N/A</c:v>
                </c:pt>
                <c:pt idx="8268">
                  <c:v>#N/A</c:v>
                </c:pt>
                <c:pt idx="8269">
                  <c:v>#N/A</c:v>
                </c:pt>
                <c:pt idx="8270">
                  <c:v>#N/A</c:v>
                </c:pt>
                <c:pt idx="8271">
                  <c:v>#N/A</c:v>
                </c:pt>
                <c:pt idx="8272">
                  <c:v>#N/A</c:v>
                </c:pt>
                <c:pt idx="8273">
                  <c:v>#N/A</c:v>
                </c:pt>
                <c:pt idx="8274">
                  <c:v>#N/A</c:v>
                </c:pt>
                <c:pt idx="8275">
                  <c:v>#N/A</c:v>
                </c:pt>
                <c:pt idx="8276">
                  <c:v>#N/A</c:v>
                </c:pt>
                <c:pt idx="8277">
                  <c:v>#N/A</c:v>
                </c:pt>
                <c:pt idx="8278">
                  <c:v>#N/A</c:v>
                </c:pt>
                <c:pt idx="8279">
                  <c:v>#N/A</c:v>
                </c:pt>
                <c:pt idx="8280">
                  <c:v>#N/A</c:v>
                </c:pt>
                <c:pt idx="8281">
                  <c:v>#N/A</c:v>
                </c:pt>
                <c:pt idx="8282">
                  <c:v>#N/A</c:v>
                </c:pt>
                <c:pt idx="8283">
                  <c:v>#N/A</c:v>
                </c:pt>
                <c:pt idx="8284">
                  <c:v>#N/A</c:v>
                </c:pt>
                <c:pt idx="8285">
                  <c:v>#N/A</c:v>
                </c:pt>
                <c:pt idx="8286">
                  <c:v>#N/A</c:v>
                </c:pt>
                <c:pt idx="8287">
                  <c:v>#N/A</c:v>
                </c:pt>
                <c:pt idx="8288">
                  <c:v>#N/A</c:v>
                </c:pt>
                <c:pt idx="8289">
                  <c:v>#N/A</c:v>
                </c:pt>
                <c:pt idx="8290">
                  <c:v>#N/A</c:v>
                </c:pt>
                <c:pt idx="8291">
                  <c:v>#N/A</c:v>
                </c:pt>
                <c:pt idx="8292">
                  <c:v>#N/A</c:v>
                </c:pt>
                <c:pt idx="8293">
                  <c:v>#N/A</c:v>
                </c:pt>
                <c:pt idx="8294">
                  <c:v>#N/A</c:v>
                </c:pt>
                <c:pt idx="8295">
                  <c:v>#N/A</c:v>
                </c:pt>
                <c:pt idx="8296">
                  <c:v>#N/A</c:v>
                </c:pt>
                <c:pt idx="8297">
                  <c:v>#N/A</c:v>
                </c:pt>
                <c:pt idx="8298">
                  <c:v>#N/A</c:v>
                </c:pt>
                <c:pt idx="8299">
                  <c:v>#N/A</c:v>
                </c:pt>
                <c:pt idx="8300">
                  <c:v>#N/A</c:v>
                </c:pt>
                <c:pt idx="8301">
                  <c:v>#N/A</c:v>
                </c:pt>
                <c:pt idx="8302">
                  <c:v>#N/A</c:v>
                </c:pt>
                <c:pt idx="8303">
                  <c:v>#N/A</c:v>
                </c:pt>
                <c:pt idx="8304">
                  <c:v>#N/A</c:v>
                </c:pt>
                <c:pt idx="8305">
                  <c:v>#N/A</c:v>
                </c:pt>
                <c:pt idx="8306">
                  <c:v>#N/A</c:v>
                </c:pt>
                <c:pt idx="8307">
                  <c:v>#N/A</c:v>
                </c:pt>
                <c:pt idx="8308">
                  <c:v>#N/A</c:v>
                </c:pt>
                <c:pt idx="8309">
                  <c:v>#N/A</c:v>
                </c:pt>
                <c:pt idx="8310">
                  <c:v>#N/A</c:v>
                </c:pt>
                <c:pt idx="8311">
                  <c:v>#N/A</c:v>
                </c:pt>
                <c:pt idx="8312">
                  <c:v>#N/A</c:v>
                </c:pt>
                <c:pt idx="8313">
                  <c:v>#N/A</c:v>
                </c:pt>
                <c:pt idx="8314">
                  <c:v>#N/A</c:v>
                </c:pt>
                <c:pt idx="8315">
                  <c:v>#N/A</c:v>
                </c:pt>
                <c:pt idx="8316">
                  <c:v>#N/A</c:v>
                </c:pt>
                <c:pt idx="8317">
                  <c:v>#N/A</c:v>
                </c:pt>
                <c:pt idx="8318">
                  <c:v>#N/A</c:v>
                </c:pt>
                <c:pt idx="8319">
                  <c:v>#N/A</c:v>
                </c:pt>
                <c:pt idx="8320">
                  <c:v>#N/A</c:v>
                </c:pt>
                <c:pt idx="8321">
                  <c:v>#N/A</c:v>
                </c:pt>
                <c:pt idx="8322">
                  <c:v>#N/A</c:v>
                </c:pt>
                <c:pt idx="8323">
                  <c:v>#N/A</c:v>
                </c:pt>
                <c:pt idx="8324">
                  <c:v>#N/A</c:v>
                </c:pt>
                <c:pt idx="8325">
                  <c:v>#N/A</c:v>
                </c:pt>
                <c:pt idx="8326">
                  <c:v>#N/A</c:v>
                </c:pt>
                <c:pt idx="8327">
                  <c:v>#N/A</c:v>
                </c:pt>
                <c:pt idx="8328">
                  <c:v>#N/A</c:v>
                </c:pt>
                <c:pt idx="8329">
                  <c:v>#N/A</c:v>
                </c:pt>
                <c:pt idx="8330">
                  <c:v>#N/A</c:v>
                </c:pt>
                <c:pt idx="8331">
                  <c:v>#N/A</c:v>
                </c:pt>
                <c:pt idx="8332">
                  <c:v>#N/A</c:v>
                </c:pt>
                <c:pt idx="8333">
                  <c:v>#N/A</c:v>
                </c:pt>
                <c:pt idx="8334">
                  <c:v>#N/A</c:v>
                </c:pt>
                <c:pt idx="8335">
                  <c:v>#N/A</c:v>
                </c:pt>
                <c:pt idx="8336">
                  <c:v>#N/A</c:v>
                </c:pt>
                <c:pt idx="8337">
                  <c:v>#N/A</c:v>
                </c:pt>
                <c:pt idx="8338">
                  <c:v>#N/A</c:v>
                </c:pt>
                <c:pt idx="8339">
                  <c:v>#N/A</c:v>
                </c:pt>
                <c:pt idx="8340">
                  <c:v>#N/A</c:v>
                </c:pt>
                <c:pt idx="8341">
                  <c:v>#N/A</c:v>
                </c:pt>
                <c:pt idx="8342">
                  <c:v>#N/A</c:v>
                </c:pt>
                <c:pt idx="8343">
                  <c:v>#N/A</c:v>
                </c:pt>
                <c:pt idx="8344">
                  <c:v>#N/A</c:v>
                </c:pt>
                <c:pt idx="8345">
                  <c:v>#N/A</c:v>
                </c:pt>
                <c:pt idx="8346">
                  <c:v>#N/A</c:v>
                </c:pt>
                <c:pt idx="8347">
                  <c:v>#N/A</c:v>
                </c:pt>
                <c:pt idx="8348">
                  <c:v>#N/A</c:v>
                </c:pt>
                <c:pt idx="8349">
                  <c:v>#N/A</c:v>
                </c:pt>
                <c:pt idx="8350">
                  <c:v>#N/A</c:v>
                </c:pt>
                <c:pt idx="8351">
                  <c:v>#N/A</c:v>
                </c:pt>
                <c:pt idx="8352">
                  <c:v>#N/A</c:v>
                </c:pt>
                <c:pt idx="8353">
                  <c:v>#N/A</c:v>
                </c:pt>
                <c:pt idx="8354">
                  <c:v>#N/A</c:v>
                </c:pt>
                <c:pt idx="8355">
                  <c:v>#N/A</c:v>
                </c:pt>
                <c:pt idx="8356">
                  <c:v>#N/A</c:v>
                </c:pt>
                <c:pt idx="8357">
                  <c:v>#N/A</c:v>
                </c:pt>
                <c:pt idx="8358">
                  <c:v>#N/A</c:v>
                </c:pt>
                <c:pt idx="8359">
                  <c:v>#N/A</c:v>
                </c:pt>
                <c:pt idx="8360">
                  <c:v>#N/A</c:v>
                </c:pt>
                <c:pt idx="8361">
                  <c:v>#N/A</c:v>
                </c:pt>
                <c:pt idx="8362">
                  <c:v>#N/A</c:v>
                </c:pt>
                <c:pt idx="8363">
                  <c:v>#N/A</c:v>
                </c:pt>
                <c:pt idx="8364">
                  <c:v>#N/A</c:v>
                </c:pt>
                <c:pt idx="8365">
                  <c:v>#N/A</c:v>
                </c:pt>
                <c:pt idx="8366">
                  <c:v>#N/A</c:v>
                </c:pt>
                <c:pt idx="8367">
                  <c:v>#N/A</c:v>
                </c:pt>
                <c:pt idx="8368">
                  <c:v>#N/A</c:v>
                </c:pt>
                <c:pt idx="8369">
                  <c:v>#N/A</c:v>
                </c:pt>
                <c:pt idx="8370">
                  <c:v>#N/A</c:v>
                </c:pt>
                <c:pt idx="8371">
                  <c:v>#N/A</c:v>
                </c:pt>
                <c:pt idx="8372">
                  <c:v>#N/A</c:v>
                </c:pt>
                <c:pt idx="8373">
                  <c:v>#N/A</c:v>
                </c:pt>
                <c:pt idx="8374">
                  <c:v>#N/A</c:v>
                </c:pt>
                <c:pt idx="8375">
                  <c:v>#N/A</c:v>
                </c:pt>
                <c:pt idx="8376">
                  <c:v>#N/A</c:v>
                </c:pt>
                <c:pt idx="8377">
                  <c:v>#N/A</c:v>
                </c:pt>
                <c:pt idx="8378">
                  <c:v>#N/A</c:v>
                </c:pt>
                <c:pt idx="8379">
                  <c:v>#N/A</c:v>
                </c:pt>
                <c:pt idx="8380">
                  <c:v>#N/A</c:v>
                </c:pt>
                <c:pt idx="8381">
                  <c:v>#N/A</c:v>
                </c:pt>
                <c:pt idx="8382">
                  <c:v>#N/A</c:v>
                </c:pt>
                <c:pt idx="8383">
                  <c:v>#N/A</c:v>
                </c:pt>
                <c:pt idx="8384">
                  <c:v>#N/A</c:v>
                </c:pt>
                <c:pt idx="8385">
                  <c:v>#N/A</c:v>
                </c:pt>
                <c:pt idx="8386">
                  <c:v>#N/A</c:v>
                </c:pt>
                <c:pt idx="8387">
                  <c:v>#N/A</c:v>
                </c:pt>
                <c:pt idx="8388">
                  <c:v>#N/A</c:v>
                </c:pt>
                <c:pt idx="8389">
                  <c:v>#N/A</c:v>
                </c:pt>
                <c:pt idx="8390">
                  <c:v>#N/A</c:v>
                </c:pt>
                <c:pt idx="8391">
                  <c:v>#N/A</c:v>
                </c:pt>
                <c:pt idx="8392">
                  <c:v>#N/A</c:v>
                </c:pt>
                <c:pt idx="8393">
                  <c:v>#N/A</c:v>
                </c:pt>
                <c:pt idx="8394">
                  <c:v>#N/A</c:v>
                </c:pt>
                <c:pt idx="8395">
                  <c:v>#N/A</c:v>
                </c:pt>
                <c:pt idx="8396">
                  <c:v>#N/A</c:v>
                </c:pt>
                <c:pt idx="8397">
                  <c:v>#N/A</c:v>
                </c:pt>
                <c:pt idx="8398">
                  <c:v>#N/A</c:v>
                </c:pt>
                <c:pt idx="8399">
                  <c:v>#N/A</c:v>
                </c:pt>
                <c:pt idx="8400">
                  <c:v>#N/A</c:v>
                </c:pt>
                <c:pt idx="8401">
                  <c:v>#N/A</c:v>
                </c:pt>
                <c:pt idx="8402">
                  <c:v>#N/A</c:v>
                </c:pt>
                <c:pt idx="8403">
                  <c:v>#N/A</c:v>
                </c:pt>
                <c:pt idx="8404">
                  <c:v>#N/A</c:v>
                </c:pt>
                <c:pt idx="8405">
                  <c:v>#N/A</c:v>
                </c:pt>
                <c:pt idx="8406">
                  <c:v>#N/A</c:v>
                </c:pt>
                <c:pt idx="8407">
                  <c:v>#N/A</c:v>
                </c:pt>
                <c:pt idx="8408">
                  <c:v>#N/A</c:v>
                </c:pt>
                <c:pt idx="8409">
                  <c:v>#N/A</c:v>
                </c:pt>
                <c:pt idx="8410">
                  <c:v>#N/A</c:v>
                </c:pt>
                <c:pt idx="8411">
                  <c:v>#N/A</c:v>
                </c:pt>
                <c:pt idx="8412">
                  <c:v>#N/A</c:v>
                </c:pt>
                <c:pt idx="8413">
                  <c:v>#N/A</c:v>
                </c:pt>
                <c:pt idx="8414">
                  <c:v>#N/A</c:v>
                </c:pt>
                <c:pt idx="8415">
                  <c:v>#N/A</c:v>
                </c:pt>
                <c:pt idx="8416">
                  <c:v>#N/A</c:v>
                </c:pt>
                <c:pt idx="8417">
                  <c:v>#N/A</c:v>
                </c:pt>
                <c:pt idx="8418">
                  <c:v>#N/A</c:v>
                </c:pt>
                <c:pt idx="8419">
                  <c:v>#N/A</c:v>
                </c:pt>
                <c:pt idx="8420">
                  <c:v>#N/A</c:v>
                </c:pt>
                <c:pt idx="8421">
                  <c:v>#N/A</c:v>
                </c:pt>
                <c:pt idx="8422">
                  <c:v>#N/A</c:v>
                </c:pt>
                <c:pt idx="8423">
                  <c:v>#N/A</c:v>
                </c:pt>
                <c:pt idx="8424">
                  <c:v>#N/A</c:v>
                </c:pt>
                <c:pt idx="8425">
                  <c:v>#N/A</c:v>
                </c:pt>
                <c:pt idx="8426">
                  <c:v>#N/A</c:v>
                </c:pt>
                <c:pt idx="8427">
                  <c:v>#N/A</c:v>
                </c:pt>
                <c:pt idx="8428">
                  <c:v>#N/A</c:v>
                </c:pt>
                <c:pt idx="8429">
                  <c:v>#N/A</c:v>
                </c:pt>
                <c:pt idx="8430">
                  <c:v>#N/A</c:v>
                </c:pt>
                <c:pt idx="8431">
                  <c:v>#N/A</c:v>
                </c:pt>
                <c:pt idx="8432">
                  <c:v>#N/A</c:v>
                </c:pt>
                <c:pt idx="8433">
                  <c:v>#N/A</c:v>
                </c:pt>
                <c:pt idx="8434">
                  <c:v>#N/A</c:v>
                </c:pt>
                <c:pt idx="8435">
                  <c:v>#N/A</c:v>
                </c:pt>
                <c:pt idx="8436">
                  <c:v>#N/A</c:v>
                </c:pt>
                <c:pt idx="8437">
                  <c:v>#N/A</c:v>
                </c:pt>
                <c:pt idx="8438">
                  <c:v>#N/A</c:v>
                </c:pt>
                <c:pt idx="8439">
                  <c:v>#N/A</c:v>
                </c:pt>
                <c:pt idx="8440">
                  <c:v>#N/A</c:v>
                </c:pt>
                <c:pt idx="8441">
                  <c:v>#N/A</c:v>
                </c:pt>
                <c:pt idx="8442">
                  <c:v>#N/A</c:v>
                </c:pt>
                <c:pt idx="8443">
                  <c:v>#N/A</c:v>
                </c:pt>
                <c:pt idx="8444">
                  <c:v>#N/A</c:v>
                </c:pt>
                <c:pt idx="8445">
                  <c:v>#N/A</c:v>
                </c:pt>
                <c:pt idx="8446">
                  <c:v>#N/A</c:v>
                </c:pt>
                <c:pt idx="8447">
                  <c:v>#N/A</c:v>
                </c:pt>
                <c:pt idx="8448">
                  <c:v>#N/A</c:v>
                </c:pt>
                <c:pt idx="8449">
                  <c:v>#N/A</c:v>
                </c:pt>
                <c:pt idx="8450">
                  <c:v>#N/A</c:v>
                </c:pt>
                <c:pt idx="8451">
                  <c:v>#N/A</c:v>
                </c:pt>
                <c:pt idx="8452">
                  <c:v>#N/A</c:v>
                </c:pt>
                <c:pt idx="8453">
                  <c:v>#N/A</c:v>
                </c:pt>
                <c:pt idx="8454">
                  <c:v>#N/A</c:v>
                </c:pt>
                <c:pt idx="8455">
                  <c:v>#N/A</c:v>
                </c:pt>
                <c:pt idx="8456">
                  <c:v>#N/A</c:v>
                </c:pt>
                <c:pt idx="8457">
                  <c:v>#N/A</c:v>
                </c:pt>
                <c:pt idx="8458">
                  <c:v>#N/A</c:v>
                </c:pt>
                <c:pt idx="8459">
                  <c:v>#N/A</c:v>
                </c:pt>
                <c:pt idx="8460">
                  <c:v>#N/A</c:v>
                </c:pt>
                <c:pt idx="8461">
                  <c:v>#N/A</c:v>
                </c:pt>
                <c:pt idx="8462">
                  <c:v>#N/A</c:v>
                </c:pt>
                <c:pt idx="8463">
                  <c:v>#N/A</c:v>
                </c:pt>
                <c:pt idx="8464">
                  <c:v>#N/A</c:v>
                </c:pt>
                <c:pt idx="8465">
                  <c:v>#N/A</c:v>
                </c:pt>
                <c:pt idx="8466">
                  <c:v>#N/A</c:v>
                </c:pt>
                <c:pt idx="8467">
                  <c:v>#N/A</c:v>
                </c:pt>
                <c:pt idx="8468">
                  <c:v>#N/A</c:v>
                </c:pt>
                <c:pt idx="8469">
                  <c:v>#N/A</c:v>
                </c:pt>
                <c:pt idx="8470">
                  <c:v>#N/A</c:v>
                </c:pt>
                <c:pt idx="8471">
                  <c:v>#N/A</c:v>
                </c:pt>
                <c:pt idx="8472">
                  <c:v>#N/A</c:v>
                </c:pt>
                <c:pt idx="8473">
                  <c:v>#N/A</c:v>
                </c:pt>
                <c:pt idx="8474">
                  <c:v>#N/A</c:v>
                </c:pt>
                <c:pt idx="8475">
                  <c:v>#N/A</c:v>
                </c:pt>
                <c:pt idx="8476">
                  <c:v>#N/A</c:v>
                </c:pt>
                <c:pt idx="8477">
                  <c:v>#N/A</c:v>
                </c:pt>
                <c:pt idx="8478">
                  <c:v>#N/A</c:v>
                </c:pt>
                <c:pt idx="8479">
                  <c:v>#N/A</c:v>
                </c:pt>
                <c:pt idx="8480">
                  <c:v>#N/A</c:v>
                </c:pt>
                <c:pt idx="8481">
                  <c:v>#N/A</c:v>
                </c:pt>
                <c:pt idx="8482">
                  <c:v>#N/A</c:v>
                </c:pt>
                <c:pt idx="8483">
                  <c:v>#N/A</c:v>
                </c:pt>
                <c:pt idx="8484">
                  <c:v>#N/A</c:v>
                </c:pt>
                <c:pt idx="8485">
                  <c:v>#N/A</c:v>
                </c:pt>
                <c:pt idx="8486">
                  <c:v>#N/A</c:v>
                </c:pt>
                <c:pt idx="8487">
                  <c:v>#N/A</c:v>
                </c:pt>
                <c:pt idx="8488">
                  <c:v>#N/A</c:v>
                </c:pt>
                <c:pt idx="8489">
                  <c:v>#N/A</c:v>
                </c:pt>
                <c:pt idx="8490">
                  <c:v>#N/A</c:v>
                </c:pt>
                <c:pt idx="8491">
                  <c:v>#N/A</c:v>
                </c:pt>
                <c:pt idx="8492">
                  <c:v>#N/A</c:v>
                </c:pt>
                <c:pt idx="8493">
                  <c:v>#N/A</c:v>
                </c:pt>
                <c:pt idx="8494">
                  <c:v>#N/A</c:v>
                </c:pt>
                <c:pt idx="8495">
                  <c:v>#N/A</c:v>
                </c:pt>
                <c:pt idx="8496">
                  <c:v>#N/A</c:v>
                </c:pt>
                <c:pt idx="8497">
                  <c:v>#N/A</c:v>
                </c:pt>
                <c:pt idx="8498">
                  <c:v>#N/A</c:v>
                </c:pt>
                <c:pt idx="8499">
                  <c:v>#N/A</c:v>
                </c:pt>
                <c:pt idx="8500">
                  <c:v>#N/A</c:v>
                </c:pt>
                <c:pt idx="8501">
                  <c:v>#N/A</c:v>
                </c:pt>
                <c:pt idx="8502">
                  <c:v>#N/A</c:v>
                </c:pt>
                <c:pt idx="8503">
                  <c:v>#N/A</c:v>
                </c:pt>
                <c:pt idx="8504">
                  <c:v>#N/A</c:v>
                </c:pt>
                <c:pt idx="8505">
                  <c:v>#N/A</c:v>
                </c:pt>
                <c:pt idx="8506">
                  <c:v>#N/A</c:v>
                </c:pt>
                <c:pt idx="8507">
                  <c:v>#N/A</c:v>
                </c:pt>
                <c:pt idx="8508">
                  <c:v>#N/A</c:v>
                </c:pt>
                <c:pt idx="8509">
                  <c:v>#N/A</c:v>
                </c:pt>
                <c:pt idx="8510">
                  <c:v>#N/A</c:v>
                </c:pt>
                <c:pt idx="8511">
                  <c:v>#N/A</c:v>
                </c:pt>
                <c:pt idx="8512">
                  <c:v>#N/A</c:v>
                </c:pt>
                <c:pt idx="8513">
                  <c:v>#N/A</c:v>
                </c:pt>
                <c:pt idx="8514">
                  <c:v>#N/A</c:v>
                </c:pt>
                <c:pt idx="8515">
                  <c:v>#N/A</c:v>
                </c:pt>
                <c:pt idx="8516">
                  <c:v>#N/A</c:v>
                </c:pt>
                <c:pt idx="8517">
                  <c:v>#N/A</c:v>
                </c:pt>
                <c:pt idx="8518">
                  <c:v>#N/A</c:v>
                </c:pt>
                <c:pt idx="8519">
                  <c:v>#N/A</c:v>
                </c:pt>
                <c:pt idx="8520">
                  <c:v>#N/A</c:v>
                </c:pt>
                <c:pt idx="8521">
                  <c:v>#N/A</c:v>
                </c:pt>
                <c:pt idx="8522">
                  <c:v>#N/A</c:v>
                </c:pt>
                <c:pt idx="8523">
                  <c:v>#N/A</c:v>
                </c:pt>
                <c:pt idx="8524">
                  <c:v>#N/A</c:v>
                </c:pt>
                <c:pt idx="8525">
                  <c:v>#N/A</c:v>
                </c:pt>
                <c:pt idx="8526">
                  <c:v>#N/A</c:v>
                </c:pt>
                <c:pt idx="8527">
                  <c:v>#N/A</c:v>
                </c:pt>
                <c:pt idx="8528">
                  <c:v>#N/A</c:v>
                </c:pt>
                <c:pt idx="8529">
                  <c:v>#N/A</c:v>
                </c:pt>
                <c:pt idx="8530">
                  <c:v>#N/A</c:v>
                </c:pt>
                <c:pt idx="8531">
                  <c:v>#N/A</c:v>
                </c:pt>
                <c:pt idx="8532">
                  <c:v>#N/A</c:v>
                </c:pt>
                <c:pt idx="8533">
                  <c:v>#N/A</c:v>
                </c:pt>
                <c:pt idx="8534">
                  <c:v>#N/A</c:v>
                </c:pt>
                <c:pt idx="8535">
                  <c:v>#N/A</c:v>
                </c:pt>
                <c:pt idx="8536">
                  <c:v>#N/A</c:v>
                </c:pt>
                <c:pt idx="8537">
                  <c:v>#N/A</c:v>
                </c:pt>
                <c:pt idx="8538">
                  <c:v>#N/A</c:v>
                </c:pt>
                <c:pt idx="8539">
                  <c:v>#N/A</c:v>
                </c:pt>
                <c:pt idx="8540">
                  <c:v>#N/A</c:v>
                </c:pt>
                <c:pt idx="8541">
                  <c:v>#N/A</c:v>
                </c:pt>
                <c:pt idx="8542">
                  <c:v>#N/A</c:v>
                </c:pt>
                <c:pt idx="8543">
                  <c:v>#N/A</c:v>
                </c:pt>
                <c:pt idx="8544">
                  <c:v>#N/A</c:v>
                </c:pt>
                <c:pt idx="8545">
                  <c:v>#N/A</c:v>
                </c:pt>
                <c:pt idx="8546">
                  <c:v>#N/A</c:v>
                </c:pt>
                <c:pt idx="8547">
                  <c:v>#N/A</c:v>
                </c:pt>
                <c:pt idx="8548">
                  <c:v>#N/A</c:v>
                </c:pt>
                <c:pt idx="8549">
                  <c:v>#N/A</c:v>
                </c:pt>
                <c:pt idx="8550">
                  <c:v>#N/A</c:v>
                </c:pt>
                <c:pt idx="8551">
                  <c:v>#N/A</c:v>
                </c:pt>
                <c:pt idx="8552">
                  <c:v>#N/A</c:v>
                </c:pt>
                <c:pt idx="8553">
                  <c:v>#N/A</c:v>
                </c:pt>
                <c:pt idx="8554">
                  <c:v>#N/A</c:v>
                </c:pt>
                <c:pt idx="8555">
                  <c:v>#N/A</c:v>
                </c:pt>
                <c:pt idx="8556">
                  <c:v>#N/A</c:v>
                </c:pt>
                <c:pt idx="8557">
                  <c:v>#N/A</c:v>
                </c:pt>
                <c:pt idx="8558">
                  <c:v>#N/A</c:v>
                </c:pt>
                <c:pt idx="8559">
                  <c:v>#N/A</c:v>
                </c:pt>
                <c:pt idx="8560">
                  <c:v>#N/A</c:v>
                </c:pt>
                <c:pt idx="8561">
                  <c:v>#N/A</c:v>
                </c:pt>
                <c:pt idx="8562">
                  <c:v>#N/A</c:v>
                </c:pt>
                <c:pt idx="8563">
                  <c:v>#N/A</c:v>
                </c:pt>
                <c:pt idx="8564">
                  <c:v>#N/A</c:v>
                </c:pt>
                <c:pt idx="8565">
                  <c:v>#N/A</c:v>
                </c:pt>
                <c:pt idx="8566">
                  <c:v>#N/A</c:v>
                </c:pt>
                <c:pt idx="8567">
                  <c:v>#N/A</c:v>
                </c:pt>
                <c:pt idx="8568">
                  <c:v>#N/A</c:v>
                </c:pt>
                <c:pt idx="8569">
                  <c:v>#N/A</c:v>
                </c:pt>
                <c:pt idx="8570">
                  <c:v>#N/A</c:v>
                </c:pt>
                <c:pt idx="8571">
                  <c:v>#N/A</c:v>
                </c:pt>
                <c:pt idx="8572">
                  <c:v>#N/A</c:v>
                </c:pt>
                <c:pt idx="8573">
                  <c:v>#N/A</c:v>
                </c:pt>
                <c:pt idx="8574">
                  <c:v>#N/A</c:v>
                </c:pt>
                <c:pt idx="8575">
                  <c:v>#N/A</c:v>
                </c:pt>
                <c:pt idx="8576">
                  <c:v>#N/A</c:v>
                </c:pt>
                <c:pt idx="8577">
                  <c:v>#N/A</c:v>
                </c:pt>
                <c:pt idx="8578">
                  <c:v>#N/A</c:v>
                </c:pt>
                <c:pt idx="8579">
                  <c:v>#N/A</c:v>
                </c:pt>
                <c:pt idx="8580">
                  <c:v>#N/A</c:v>
                </c:pt>
                <c:pt idx="8581">
                  <c:v>#N/A</c:v>
                </c:pt>
                <c:pt idx="8582">
                  <c:v>#N/A</c:v>
                </c:pt>
                <c:pt idx="8583">
                  <c:v>#N/A</c:v>
                </c:pt>
                <c:pt idx="8584">
                  <c:v>#N/A</c:v>
                </c:pt>
                <c:pt idx="8585">
                  <c:v>#N/A</c:v>
                </c:pt>
                <c:pt idx="8586">
                  <c:v>#N/A</c:v>
                </c:pt>
                <c:pt idx="8587">
                  <c:v>#N/A</c:v>
                </c:pt>
                <c:pt idx="8588">
                  <c:v>#N/A</c:v>
                </c:pt>
                <c:pt idx="8589">
                  <c:v>#N/A</c:v>
                </c:pt>
                <c:pt idx="8590">
                  <c:v>#N/A</c:v>
                </c:pt>
                <c:pt idx="8591">
                  <c:v>#N/A</c:v>
                </c:pt>
                <c:pt idx="8592">
                  <c:v>#N/A</c:v>
                </c:pt>
                <c:pt idx="8593">
                  <c:v>#N/A</c:v>
                </c:pt>
                <c:pt idx="8594">
                  <c:v>#N/A</c:v>
                </c:pt>
                <c:pt idx="8595">
                  <c:v>#N/A</c:v>
                </c:pt>
                <c:pt idx="8596">
                  <c:v>#N/A</c:v>
                </c:pt>
                <c:pt idx="8597">
                  <c:v>#N/A</c:v>
                </c:pt>
                <c:pt idx="8598">
                  <c:v>#N/A</c:v>
                </c:pt>
                <c:pt idx="8599">
                  <c:v>#N/A</c:v>
                </c:pt>
                <c:pt idx="8600">
                  <c:v>#N/A</c:v>
                </c:pt>
                <c:pt idx="8601">
                  <c:v>#N/A</c:v>
                </c:pt>
                <c:pt idx="8602">
                  <c:v>#N/A</c:v>
                </c:pt>
                <c:pt idx="8603">
                  <c:v>#N/A</c:v>
                </c:pt>
                <c:pt idx="8604">
                  <c:v>#N/A</c:v>
                </c:pt>
                <c:pt idx="8605">
                  <c:v>#N/A</c:v>
                </c:pt>
                <c:pt idx="8606">
                  <c:v>#N/A</c:v>
                </c:pt>
                <c:pt idx="8607">
                  <c:v>#N/A</c:v>
                </c:pt>
                <c:pt idx="8608">
                  <c:v>#N/A</c:v>
                </c:pt>
                <c:pt idx="8609">
                  <c:v>#N/A</c:v>
                </c:pt>
                <c:pt idx="8610">
                  <c:v>#N/A</c:v>
                </c:pt>
                <c:pt idx="8611">
                  <c:v>#N/A</c:v>
                </c:pt>
                <c:pt idx="8612">
                  <c:v>#N/A</c:v>
                </c:pt>
                <c:pt idx="8613">
                  <c:v>#N/A</c:v>
                </c:pt>
                <c:pt idx="8614">
                  <c:v>#N/A</c:v>
                </c:pt>
                <c:pt idx="8615">
                  <c:v>#N/A</c:v>
                </c:pt>
                <c:pt idx="8616">
                  <c:v>#N/A</c:v>
                </c:pt>
                <c:pt idx="8617">
                  <c:v>#N/A</c:v>
                </c:pt>
                <c:pt idx="8618">
                  <c:v>#N/A</c:v>
                </c:pt>
                <c:pt idx="8619">
                  <c:v>#N/A</c:v>
                </c:pt>
                <c:pt idx="8620">
                  <c:v>#N/A</c:v>
                </c:pt>
                <c:pt idx="8621">
                  <c:v>#N/A</c:v>
                </c:pt>
                <c:pt idx="8622">
                  <c:v>#N/A</c:v>
                </c:pt>
                <c:pt idx="8623">
                  <c:v>#N/A</c:v>
                </c:pt>
                <c:pt idx="8624">
                  <c:v>#N/A</c:v>
                </c:pt>
                <c:pt idx="8625">
                  <c:v>#N/A</c:v>
                </c:pt>
                <c:pt idx="8626">
                  <c:v>#N/A</c:v>
                </c:pt>
                <c:pt idx="8627">
                  <c:v>#N/A</c:v>
                </c:pt>
                <c:pt idx="8628">
                  <c:v>#N/A</c:v>
                </c:pt>
                <c:pt idx="8629">
                  <c:v>#N/A</c:v>
                </c:pt>
                <c:pt idx="8630">
                  <c:v>#N/A</c:v>
                </c:pt>
                <c:pt idx="8631">
                  <c:v>#N/A</c:v>
                </c:pt>
                <c:pt idx="8632">
                  <c:v>#N/A</c:v>
                </c:pt>
                <c:pt idx="8633">
                  <c:v>#N/A</c:v>
                </c:pt>
                <c:pt idx="8634">
                  <c:v>#N/A</c:v>
                </c:pt>
                <c:pt idx="8635">
                  <c:v>#N/A</c:v>
                </c:pt>
                <c:pt idx="8636">
                  <c:v>#N/A</c:v>
                </c:pt>
                <c:pt idx="8637">
                  <c:v>#N/A</c:v>
                </c:pt>
                <c:pt idx="8638">
                  <c:v>#N/A</c:v>
                </c:pt>
                <c:pt idx="8639">
                  <c:v>#N/A</c:v>
                </c:pt>
                <c:pt idx="8640">
                  <c:v>#N/A</c:v>
                </c:pt>
                <c:pt idx="8641">
                  <c:v>#N/A</c:v>
                </c:pt>
                <c:pt idx="8642">
                  <c:v>#N/A</c:v>
                </c:pt>
                <c:pt idx="8643">
                  <c:v>#N/A</c:v>
                </c:pt>
                <c:pt idx="8644">
                  <c:v>#N/A</c:v>
                </c:pt>
                <c:pt idx="8645">
                  <c:v>#N/A</c:v>
                </c:pt>
                <c:pt idx="8646">
                  <c:v>#N/A</c:v>
                </c:pt>
                <c:pt idx="8647">
                  <c:v>#N/A</c:v>
                </c:pt>
                <c:pt idx="8648">
                  <c:v>#N/A</c:v>
                </c:pt>
                <c:pt idx="8649">
                  <c:v>#N/A</c:v>
                </c:pt>
                <c:pt idx="8650">
                  <c:v>#N/A</c:v>
                </c:pt>
                <c:pt idx="8651">
                  <c:v>#N/A</c:v>
                </c:pt>
                <c:pt idx="8652">
                  <c:v>#N/A</c:v>
                </c:pt>
                <c:pt idx="8653">
                  <c:v>#N/A</c:v>
                </c:pt>
                <c:pt idx="8654">
                  <c:v>#N/A</c:v>
                </c:pt>
                <c:pt idx="8655">
                  <c:v>#N/A</c:v>
                </c:pt>
                <c:pt idx="8656">
                  <c:v>#N/A</c:v>
                </c:pt>
                <c:pt idx="8657">
                  <c:v>#N/A</c:v>
                </c:pt>
                <c:pt idx="8658">
                  <c:v>#N/A</c:v>
                </c:pt>
                <c:pt idx="8659">
                  <c:v>#N/A</c:v>
                </c:pt>
                <c:pt idx="8660">
                  <c:v>#N/A</c:v>
                </c:pt>
                <c:pt idx="8661">
                  <c:v>#N/A</c:v>
                </c:pt>
                <c:pt idx="8662">
                  <c:v>#N/A</c:v>
                </c:pt>
                <c:pt idx="8663">
                  <c:v>#N/A</c:v>
                </c:pt>
                <c:pt idx="8664">
                  <c:v>#N/A</c:v>
                </c:pt>
                <c:pt idx="8665">
                  <c:v>#N/A</c:v>
                </c:pt>
                <c:pt idx="8666">
                  <c:v>#N/A</c:v>
                </c:pt>
                <c:pt idx="8667">
                  <c:v>#N/A</c:v>
                </c:pt>
                <c:pt idx="8668">
                  <c:v>#N/A</c:v>
                </c:pt>
                <c:pt idx="8669">
                  <c:v>#N/A</c:v>
                </c:pt>
                <c:pt idx="8670">
                  <c:v>#N/A</c:v>
                </c:pt>
                <c:pt idx="8671">
                  <c:v>#N/A</c:v>
                </c:pt>
                <c:pt idx="8672">
                  <c:v>#N/A</c:v>
                </c:pt>
                <c:pt idx="8673">
                  <c:v>#N/A</c:v>
                </c:pt>
                <c:pt idx="8674">
                  <c:v>#N/A</c:v>
                </c:pt>
                <c:pt idx="8675">
                  <c:v>#N/A</c:v>
                </c:pt>
                <c:pt idx="8676">
                  <c:v>#N/A</c:v>
                </c:pt>
                <c:pt idx="8677">
                  <c:v>#N/A</c:v>
                </c:pt>
                <c:pt idx="8678">
                  <c:v>#N/A</c:v>
                </c:pt>
                <c:pt idx="8679">
                  <c:v>#N/A</c:v>
                </c:pt>
                <c:pt idx="8680">
                  <c:v>#N/A</c:v>
                </c:pt>
                <c:pt idx="8681">
                  <c:v>#N/A</c:v>
                </c:pt>
                <c:pt idx="8682">
                  <c:v>#N/A</c:v>
                </c:pt>
                <c:pt idx="8683">
                  <c:v>#N/A</c:v>
                </c:pt>
                <c:pt idx="8684">
                  <c:v>#N/A</c:v>
                </c:pt>
                <c:pt idx="8685">
                  <c:v>#N/A</c:v>
                </c:pt>
                <c:pt idx="8686">
                  <c:v>#N/A</c:v>
                </c:pt>
                <c:pt idx="8687">
                  <c:v>#N/A</c:v>
                </c:pt>
                <c:pt idx="8688">
                  <c:v>#N/A</c:v>
                </c:pt>
                <c:pt idx="8689">
                  <c:v>#N/A</c:v>
                </c:pt>
                <c:pt idx="8690">
                  <c:v>#N/A</c:v>
                </c:pt>
                <c:pt idx="8691">
                  <c:v>#N/A</c:v>
                </c:pt>
                <c:pt idx="8692">
                  <c:v>#N/A</c:v>
                </c:pt>
                <c:pt idx="8693">
                  <c:v>#N/A</c:v>
                </c:pt>
                <c:pt idx="8694">
                  <c:v>#N/A</c:v>
                </c:pt>
                <c:pt idx="8695">
                  <c:v>#N/A</c:v>
                </c:pt>
                <c:pt idx="8696">
                  <c:v>#N/A</c:v>
                </c:pt>
                <c:pt idx="8697">
                  <c:v>#N/A</c:v>
                </c:pt>
                <c:pt idx="8698">
                  <c:v>#N/A</c:v>
                </c:pt>
                <c:pt idx="8699">
                  <c:v>#N/A</c:v>
                </c:pt>
                <c:pt idx="8700">
                  <c:v>#N/A</c:v>
                </c:pt>
                <c:pt idx="8701">
                  <c:v>#N/A</c:v>
                </c:pt>
                <c:pt idx="8702">
                  <c:v>#N/A</c:v>
                </c:pt>
                <c:pt idx="8703">
                  <c:v>#N/A</c:v>
                </c:pt>
                <c:pt idx="8704">
                  <c:v>#N/A</c:v>
                </c:pt>
                <c:pt idx="8705">
                  <c:v>#N/A</c:v>
                </c:pt>
                <c:pt idx="8706">
                  <c:v>#N/A</c:v>
                </c:pt>
                <c:pt idx="8707">
                  <c:v>#N/A</c:v>
                </c:pt>
                <c:pt idx="8708">
                  <c:v>#N/A</c:v>
                </c:pt>
                <c:pt idx="8709">
                  <c:v>#N/A</c:v>
                </c:pt>
                <c:pt idx="8710">
                  <c:v>#N/A</c:v>
                </c:pt>
                <c:pt idx="8711">
                  <c:v>#N/A</c:v>
                </c:pt>
                <c:pt idx="8712">
                  <c:v>#N/A</c:v>
                </c:pt>
                <c:pt idx="8713">
                  <c:v>#N/A</c:v>
                </c:pt>
                <c:pt idx="8714">
                  <c:v>#N/A</c:v>
                </c:pt>
                <c:pt idx="8715">
                  <c:v>#N/A</c:v>
                </c:pt>
                <c:pt idx="8716">
                  <c:v>#N/A</c:v>
                </c:pt>
                <c:pt idx="8717">
                  <c:v>#N/A</c:v>
                </c:pt>
                <c:pt idx="8718">
                  <c:v>#N/A</c:v>
                </c:pt>
                <c:pt idx="8719">
                  <c:v>#N/A</c:v>
                </c:pt>
                <c:pt idx="8720">
                  <c:v>#N/A</c:v>
                </c:pt>
                <c:pt idx="8721">
                  <c:v>#N/A</c:v>
                </c:pt>
                <c:pt idx="8722">
                  <c:v>#N/A</c:v>
                </c:pt>
                <c:pt idx="8723">
                  <c:v>#N/A</c:v>
                </c:pt>
                <c:pt idx="8724">
                  <c:v>#N/A</c:v>
                </c:pt>
                <c:pt idx="8725">
                  <c:v>#N/A</c:v>
                </c:pt>
                <c:pt idx="8726">
                  <c:v>#N/A</c:v>
                </c:pt>
                <c:pt idx="8727">
                  <c:v>#N/A</c:v>
                </c:pt>
                <c:pt idx="8728">
                  <c:v>#N/A</c:v>
                </c:pt>
                <c:pt idx="8729">
                  <c:v>#N/A</c:v>
                </c:pt>
                <c:pt idx="8730">
                  <c:v>#N/A</c:v>
                </c:pt>
                <c:pt idx="8731">
                  <c:v>#N/A</c:v>
                </c:pt>
                <c:pt idx="8732">
                  <c:v>#N/A</c:v>
                </c:pt>
                <c:pt idx="8733">
                  <c:v>#N/A</c:v>
                </c:pt>
                <c:pt idx="8734">
                  <c:v>#N/A</c:v>
                </c:pt>
                <c:pt idx="8735">
                  <c:v>#N/A</c:v>
                </c:pt>
                <c:pt idx="8736">
                  <c:v>#N/A</c:v>
                </c:pt>
                <c:pt idx="8737">
                  <c:v>#N/A</c:v>
                </c:pt>
                <c:pt idx="8738">
                  <c:v>#N/A</c:v>
                </c:pt>
                <c:pt idx="8739">
                  <c:v>#N/A</c:v>
                </c:pt>
                <c:pt idx="8740">
                  <c:v>#N/A</c:v>
                </c:pt>
                <c:pt idx="8741">
                  <c:v>#N/A</c:v>
                </c:pt>
                <c:pt idx="8742">
                  <c:v>#N/A</c:v>
                </c:pt>
                <c:pt idx="8743">
                  <c:v>#N/A</c:v>
                </c:pt>
                <c:pt idx="8744">
                  <c:v>#N/A</c:v>
                </c:pt>
                <c:pt idx="8745">
                  <c:v>#N/A</c:v>
                </c:pt>
                <c:pt idx="8746">
                  <c:v>#N/A</c:v>
                </c:pt>
                <c:pt idx="8747">
                  <c:v>#N/A</c:v>
                </c:pt>
                <c:pt idx="8748">
                  <c:v>#N/A</c:v>
                </c:pt>
                <c:pt idx="8749">
                  <c:v>#N/A</c:v>
                </c:pt>
                <c:pt idx="8750">
                  <c:v>#N/A</c:v>
                </c:pt>
                <c:pt idx="8751">
                  <c:v>#N/A</c:v>
                </c:pt>
                <c:pt idx="8752">
                  <c:v>#N/A</c:v>
                </c:pt>
                <c:pt idx="8753">
                  <c:v>#N/A</c:v>
                </c:pt>
                <c:pt idx="8754">
                  <c:v>#N/A</c:v>
                </c:pt>
                <c:pt idx="8755">
                  <c:v>#N/A</c:v>
                </c:pt>
                <c:pt idx="8756">
                  <c:v>#N/A</c:v>
                </c:pt>
                <c:pt idx="8757">
                  <c:v>#N/A</c:v>
                </c:pt>
                <c:pt idx="8758">
                  <c:v>#N/A</c:v>
                </c:pt>
                <c:pt idx="8759">
                  <c:v>#N/A</c:v>
                </c:pt>
                <c:pt idx="8760">
                  <c:v>#N/A</c:v>
                </c:pt>
                <c:pt idx="8761">
                  <c:v>#N/A</c:v>
                </c:pt>
                <c:pt idx="8762">
                  <c:v>#N/A</c:v>
                </c:pt>
                <c:pt idx="8763">
                  <c:v>#N/A</c:v>
                </c:pt>
                <c:pt idx="8764">
                  <c:v>#N/A</c:v>
                </c:pt>
                <c:pt idx="8765">
                  <c:v>#N/A</c:v>
                </c:pt>
                <c:pt idx="8766">
                  <c:v>#N/A</c:v>
                </c:pt>
                <c:pt idx="8767">
                  <c:v>#N/A</c:v>
                </c:pt>
                <c:pt idx="8768">
                  <c:v>#N/A</c:v>
                </c:pt>
                <c:pt idx="8769">
                  <c:v>#N/A</c:v>
                </c:pt>
                <c:pt idx="8770">
                  <c:v>#N/A</c:v>
                </c:pt>
                <c:pt idx="8771">
                  <c:v>#N/A</c:v>
                </c:pt>
                <c:pt idx="8772">
                  <c:v>#N/A</c:v>
                </c:pt>
                <c:pt idx="8773">
                  <c:v>#N/A</c:v>
                </c:pt>
                <c:pt idx="8774">
                  <c:v>#N/A</c:v>
                </c:pt>
                <c:pt idx="8775">
                  <c:v>#N/A</c:v>
                </c:pt>
                <c:pt idx="8776">
                  <c:v>#N/A</c:v>
                </c:pt>
                <c:pt idx="8777">
                  <c:v>#N/A</c:v>
                </c:pt>
                <c:pt idx="8778">
                  <c:v>#N/A</c:v>
                </c:pt>
                <c:pt idx="8779">
                  <c:v>#N/A</c:v>
                </c:pt>
                <c:pt idx="8780">
                  <c:v>#N/A</c:v>
                </c:pt>
                <c:pt idx="8781">
                  <c:v>#N/A</c:v>
                </c:pt>
                <c:pt idx="8782">
                  <c:v>#N/A</c:v>
                </c:pt>
                <c:pt idx="8783">
                  <c:v>#N/A</c:v>
                </c:pt>
                <c:pt idx="8784">
                  <c:v>#N/A</c:v>
                </c:pt>
                <c:pt idx="8785">
                  <c:v>#N/A</c:v>
                </c:pt>
                <c:pt idx="8786">
                  <c:v>#N/A</c:v>
                </c:pt>
                <c:pt idx="8787">
                  <c:v>#N/A</c:v>
                </c:pt>
                <c:pt idx="8788">
                  <c:v>#N/A</c:v>
                </c:pt>
                <c:pt idx="8789">
                  <c:v>#N/A</c:v>
                </c:pt>
                <c:pt idx="8790">
                  <c:v>#N/A</c:v>
                </c:pt>
                <c:pt idx="8791">
                  <c:v>#N/A</c:v>
                </c:pt>
                <c:pt idx="8792">
                  <c:v>#N/A</c:v>
                </c:pt>
                <c:pt idx="8793">
                  <c:v>#N/A</c:v>
                </c:pt>
                <c:pt idx="8794">
                  <c:v>#N/A</c:v>
                </c:pt>
                <c:pt idx="8795">
                  <c:v>#N/A</c:v>
                </c:pt>
                <c:pt idx="8796">
                  <c:v>#N/A</c:v>
                </c:pt>
                <c:pt idx="8797">
                  <c:v>#N/A</c:v>
                </c:pt>
                <c:pt idx="8798">
                  <c:v>#N/A</c:v>
                </c:pt>
                <c:pt idx="8799">
                  <c:v>#N/A</c:v>
                </c:pt>
                <c:pt idx="8800">
                  <c:v>#N/A</c:v>
                </c:pt>
                <c:pt idx="8801">
                  <c:v>#N/A</c:v>
                </c:pt>
                <c:pt idx="8802">
                  <c:v>#N/A</c:v>
                </c:pt>
                <c:pt idx="8803">
                  <c:v>#N/A</c:v>
                </c:pt>
                <c:pt idx="8804">
                  <c:v>#N/A</c:v>
                </c:pt>
                <c:pt idx="8805">
                  <c:v>#N/A</c:v>
                </c:pt>
                <c:pt idx="8806">
                  <c:v>#N/A</c:v>
                </c:pt>
                <c:pt idx="8807">
                  <c:v>#N/A</c:v>
                </c:pt>
                <c:pt idx="8808">
                  <c:v>#N/A</c:v>
                </c:pt>
                <c:pt idx="8809">
                  <c:v>#N/A</c:v>
                </c:pt>
                <c:pt idx="8810">
                  <c:v>#N/A</c:v>
                </c:pt>
                <c:pt idx="8811">
                  <c:v>#N/A</c:v>
                </c:pt>
                <c:pt idx="8812">
                  <c:v>#N/A</c:v>
                </c:pt>
                <c:pt idx="8813">
                  <c:v>#N/A</c:v>
                </c:pt>
                <c:pt idx="8814">
                  <c:v>#N/A</c:v>
                </c:pt>
                <c:pt idx="8815">
                  <c:v>#N/A</c:v>
                </c:pt>
                <c:pt idx="8816">
                  <c:v>#N/A</c:v>
                </c:pt>
                <c:pt idx="8817">
                  <c:v>#N/A</c:v>
                </c:pt>
                <c:pt idx="8818">
                  <c:v>#N/A</c:v>
                </c:pt>
                <c:pt idx="8819">
                  <c:v>#N/A</c:v>
                </c:pt>
                <c:pt idx="8820">
                  <c:v>#N/A</c:v>
                </c:pt>
                <c:pt idx="8821">
                  <c:v>#N/A</c:v>
                </c:pt>
                <c:pt idx="8822">
                  <c:v>#N/A</c:v>
                </c:pt>
                <c:pt idx="8823">
                  <c:v>#N/A</c:v>
                </c:pt>
                <c:pt idx="8824">
                  <c:v>#N/A</c:v>
                </c:pt>
                <c:pt idx="8825">
                  <c:v>#N/A</c:v>
                </c:pt>
                <c:pt idx="8826">
                  <c:v>#N/A</c:v>
                </c:pt>
                <c:pt idx="8827">
                  <c:v>#N/A</c:v>
                </c:pt>
                <c:pt idx="8828">
                  <c:v>#N/A</c:v>
                </c:pt>
                <c:pt idx="8829">
                  <c:v>#N/A</c:v>
                </c:pt>
                <c:pt idx="8830">
                  <c:v>#N/A</c:v>
                </c:pt>
                <c:pt idx="8831">
                  <c:v>#N/A</c:v>
                </c:pt>
                <c:pt idx="8832">
                  <c:v>#N/A</c:v>
                </c:pt>
                <c:pt idx="8833">
                  <c:v>#N/A</c:v>
                </c:pt>
                <c:pt idx="8834">
                  <c:v>#N/A</c:v>
                </c:pt>
                <c:pt idx="8835">
                  <c:v>#N/A</c:v>
                </c:pt>
                <c:pt idx="8836">
                  <c:v>#N/A</c:v>
                </c:pt>
                <c:pt idx="8837">
                  <c:v>#N/A</c:v>
                </c:pt>
                <c:pt idx="8838">
                  <c:v>#N/A</c:v>
                </c:pt>
                <c:pt idx="8839">
                  <c:v>#N/A</c:v>
                </c:pt>
                <c:pt idx="8840">
                  <c:v>#N/A</c:v>
                </c:pt>
                <c:pt idx="8841">
                  <c:v>#N/A</c:v>
                </c:pt>
                <c:pt idx="8842">
                  <c:v>#N/A</c:v>
                </c:pt>
                <c:pt idx="8843">
                  <c:v>#N/A</c:v>
                </c:pt>
                <c:pt idx="8844">
                  <c:v>#N/A</c:v>
                </c:pt>
                <c:pt idx="8845">
                  <c:v>#N/A</c:v>
                </c:pt>
                <c:pt idx="8846">
                  <c:v>#N/A</c:v>
                </c:pt>
                <c:pt idx="8847">
                  <c:v>#N/A</c:v>
                </c:pt>
                <c:pt idx="8848">
                  <c:v>#N/A</c:v>
                </c:pt>
                <c:pt idx="8849">
                  <c:v>#N/A</c:v>
                </c:pt>
                <c:pt idx="8850">
                  <c:v>#N/A</c:v>
                </c:pt>
                <c:pt idx="8851">
                  <c:v>#N/A</c:v>
                </c:pt>
                <c:pt idx="8852">
                  <c:v>#N/A</c:v>
                </c:pt>
                <c:pt idx="8853">
                  <c:v>#N/A</c:v>
                </c:pt>
                <c:pt idx="8854">
                  <c:v>#N/A</c:v>
                </c:pt>
                <c:pt idx="8855">
                  <c:v>#N/A</c:v>
                </c:pt>
                <c:pt idx="8856">
                  <c:v>#N/A</c:v>
                </c:pt>
                <c:pt idx="8857">
                  <c:v>#N/A</c:v>
                </c:pt>
                <c:pt idx="8858">
                  <c:v>#N/A</c:v>
                </c:pt>
                <c:pt idx="8859">
                  <c:v>#N/A</c:v>
                </c:pt>
                <c:pt idx="8860">
                  <c:v>#N/A</c:v>
                </c:pt>
                <c:pt idx="8861">
                  <c:v>#N/A</c:v>
                </c:pt>
                <c:pt idx="8862">
                  <c:v>#N/A</c:v>
                </c:pt>
                <c:pt idx="8863">
                  <c:v>#N/A</c:v>
                </c:pt>
                <c:pt idx="8864">
                  <c:v>#N/A</c:v>
                </c:pt>
                <c:pt idx="8865">
                  <c:v>#N/A</c:v>
                </c:pt>
                <c:pt idx="8866">
                  <c:v>#N/A</c:v>
                </c:pt>
                <c:pt idx="8867">
                  <c:v>#N/A</c:v>
                </c:pt>
                <c:pt idx="8868">
                  <c:v>#N/A</c:v>
                </c:pt>
                <c:pt idx="8869">
                  <c:v>#N/A</c:v>
                </c:pt>
                <c:pt idx="8870">
                  <c:v>#N/A</c:v>
                </c:pt>
                <c:pt idx="8871">
                  <c:v>#N/A</c:v>
                </c:pt>
                <c:pt idx="8872">
                  <c:v>#N/A</c:v>
                </c:pt>
                <c:pt idx="8873">
                  <c:v>#N/A</c:v>
                </c:pt>
                <c:pt idx="8874">
                  <c:v>#N/A</c:v>
                </c:pt>
                <c:pt idx="8875">
                  <c:v>#N/A</c:v>
                </c:pt>
                <c:pt idx="8876">
                  <c:v>#N/A</c:v>
                </c:pt>
                <c:pt idx="8877">
                  <c:v>#N/A</c:v>
                </c:pt>
                <c:pt idx="8878">
                  <c:v>#N/A</c:v>
                </c:pt>
                <c:pt idx="8879">
                  <c:v>#N/A</c:v>
                </c:pt>
                <c:pt idx="8880">
                  <c:v>#N/A</c:v>
                </c:pt>
                <c:pt idx="8881">
                  <c:v>#N/A</c:v>
                </c:pt>
                <c:pt idx="8882">
                  <c:v>#N/A</c:v>
                </c:pt>
                <c:pt idx="8883">
                  <c:v>#N/A</c:v>
                </c:pt>
                <c:pt idx="8884">
                  <c:v>#N/A</c:v>
                </c:pt>
                <c:pt idx="8885">
                  <c:v>#N/A</c:v>
                </c:pt>
                <c:pt idx="8886">
                  <c:v>#N/A</c:v>
                </c:pt>
                <c:pt idx="8887">
                  <c:v>#N/A</c:v>
                </c:pt>
                <c:pt idx="8888">
                  <c:v>#N/A</c:v>
                </c:pt>
                <c:pt idx="8889">
                  <c:v>#N/A</c:v>
                </c:pt>
                <c:pt idx="8890">
                  <c:v>#N/A</c:v>
                </c:pt>
                <c:pt idx="8891">
                  <c:v>#N/A</c:v>
                </c:pt>
                <c:pt idx="8892">
                  <c:v>#N/A</c:v>
                </c:pt>
                <c:pt idx="8893">
                  <c:v>#N/A</c:v>
                </c:pt>
                <c:pt idx="8894">
                  <c:v>#N/A</c:v>
                </c:pt>
                <c:pt idx="8895">
                  <c:v>#N/A</c:v>
                </c:pt>
                <c:pt idx="8896">
                  <c:v>#N/A</c:v>
                </c:pt>
                <c:pt idx="8897">
                  <c:v>#N/A</c:v>
                </c:pt>
                <c:pt idx="8898">
                  <c:v>#N/A</c:v>
                </c:pt>
                <c:pt idx="8899">
                  <c:v>#N/A</c:v>
                </c:pt>
                <c:pt idx="8900">
                  <c:v>#N/A</c:v>
                </c:pt>
                <c:pt idx="8901">
                  <c:v>#N/A</c:v>
                </c:pt>
                <c:pt idx="8902">
                  <c:v>#N/A</c:v>
                </c:pt>
                <c:pt idx="8903">
                  <c:v>#N/A</c:v>
                </c:pt>
                <c:pt idx="8904">
                  <c:v>#N/A</c:v>
                </c:pt>
                <c:pt idx="8905">
                  <c:v>#N/A</c:v>
                </c:pt>
                <c:pt idx="8906">
                  <c:v>#N/A</c:v>
                </c:pt>
                <c:pt idx="8907">
                  <c:v>#N/A</c:v>
                </c:pt>
                <c:pt idx="8908">
                  <c:v>#N/A</c:v>
                </c:pt>
                <c:pt idx="8909">
                  <c:v>#N/A</c:v>
                </c:pt>
                <c:pt idx="8910">
                  <c:v>#N/A</c:v>
                </c:pt>
                <c:pt idx="8911">
                  <c:v>#N/A</c:v>
                </c:pt>
                <c:pt idx="8912">
                  <c:v>#N/A</c:v>
                </c:pt>
                <c:pt idx="8913">
                  <c:v>#N/A</c:v>
                </c:pt>
                <c:pt idx="8914">
                  <c:v>#N/A</c:v>
                </c:pt>
                <c:pt idx="8915">
                  <c:v>#N/A</c:v>
                </c:pt>
                <c:pt idx="8916">
                  <c:v>#N/A</c:v>
                </c:pt>
                <c:pt idx="8917">
                  <c:v>#N/A</c:v>
                </c:pt>
                <c:pt idx="8918">
                  <c:v>#N/A</c:v>
                </c:pt>
                <c:pt idx="8919">
                  <c:v>#N/A</c:v>
                </c:pt>
                <c:pt idx="8920">
                  <c:v>#N/A</c:v>
                </c:pt>
                <c:pt idx="8921">
                  <c:v>#N/A</c:v>
                </c:pt>
                <c:pt idx="8922">
                  <c:v>#N/A</c:v>
                </c:pt>
                <c:pt idx="8923">
                  <c:v>#N/A</c:v>
                </c:pt>
                <c:pt idx="8924">
                  <c:v>#N/A</c:v>
                </c:pt>
                <c:pt idx="8925">
                  <c:v>#N/A</c:v>
                </c:pt>
                <c:pt idx="8926">
                  <c:v>#N/A</c:v>
                </c:pt>
                <c:pt idx="8927">
                  <c:v>#N/A</c:v>
                </c:pt>
                <c:pt idx="8928">
                  <c:v>#N/A</c:v>
                </c:pt>
                <c:pt idx="8929">
                  <c:v>#N/A</c:v>
                </c:pt>
                <c:pt idx="8930">
                  <c:v>#N/A</c:v>
                </c:pt>
                <c:pt idx="8931">
                  <c:v>#N/A</c:v>
                </c:pt>
                <c:pt idx="8932">
                  <c:v>#N/A</c:v>
                </c:pt>
                <c:pt idx="8933">
                  <c:v>#N/A</c:v>
                </c:pt>
                <c:pt idx="8934">
                  <c:v>#N/A</c:v>
                </c:pt>
                <c:pt idx="8935">
                  <c:v>#N/A</c:v>
                </c:pt>
                <c:pt idx="8936">
                  <c:v>#N/A</c:v>
                </c:pt>
                <c:pt idx="8937">
                  <c:v>#N/A</c:v>
                </c:pt>
                <c:pt idx="8938">
                  <c:v>#N/A</c:v>
                </c:pt>
                <c:pt idx="8939">
                  <c:v>#N/A</c:v>
                </c:pt>
                <c:pt idx="8940">
                  <c:v>#N/A</c:v>
                </c:pt>
                <c:pt idx="8941">
                  <c:v>#N/A</c:v>
                </c:pt>
                <c:pt idx="8942">
                  <c:v>#N/A</c:v>
                </c:pt>
                <c:pt idx="8943">
                  <c:v>#N/A</c:v>
                </c:pt>
                <c:pt idx="8944">
                  <c:v>#N/A</c:v>
                </c:pt>
                <c:pt idx="8945">
                  <c:v>#N/A</c:v>
                </c:pt>
                <c:pt idx="8946">
                  <c:v>#N/A</c:v>
                </c:pt>
                <c:pt idx="8947">
                  <c:v>#N/A</c:v>
                </c:pt>
                <c:pt idx="8948">
                  <c:v>#N/A</c:v>
                </c:pt>
                <c:pt idx="8949">
                  <c:v>#N/A</c:v>
                </c:pt>
                <c:pt idx="8950">
                  <c:v>#N/A</c:v>
                </c:pt>
                <c:pt idx="8951">
                  <c:v>#N/A</c:v>
                </c:pt>
                <c:pt idx="8952">
                  <c:v>#N/A</c:v>
                </c:pt>
                <c:pt idx="8953">
                  <c:v>#N/A</c:v>
                </c:pt>
                <c:pt idx="8954">
                  <c:v>#N/A</c:v>
                </c:pt>
                <c:pt idx="8955">
                  <c:v>#N/A</c:v>
                </c:pt>
                <c:pt idx="8956">
                  <c:v>#N/A</c:v>
                </c:pt>
                <c:pt idx="8957">
                  <c:v>#N/A</c:v>
                </c:pt>
                <c:pt idx="8958">
                  <c:v>#N/A</c:v>
                </c:pt>
                <c:pt idx="8959">
                  <c:v>#N/A</c:v>
                </c:pt>
                <c:pt idx="8960">
                  <c:v>#N/A</c:v>
                </c:pt>
                <c:pt idx="8961">
                  <c:v>#N/A</c:v>
                </c:pt>
                <c:pt idx="8962">
                  <c:v>#N/A</c:v>
                </c:pt>
                <c:pt idx="8963">
                  <c:v>#N/A</c:v>
                </c:pt>
                <c:pt idx="8964">
                  <c:v>#N/A</c:v>
                </c:pt>
                <c:pt idx="8965">
                  <c:v>#N/A</c:v>
                </c:pt>
                <c:pt idx="8966">
                  <c:v>#N/A</c:v>
                </c:pt>
                <c:pt idx="8967">
                  <c:v>#N/A</c:v>
                </c:pt>
                <c:pt idx="8968">
                  <c:v>#N/A</c:v>
                </c:pt>
                <c:pt idx="8969">
                  <c:v>#N/A</c:v>
                </c:pt>
                <c:pt idx="8970">
                  <c:v>#N/A</c:v>
                </c:pt>
                <c:pt idx="8971">
                  <c:v>#N/A</c:v>
                </c:pt>
                <c:pt idx="8972">
                  <c:v>#N/A</c:v>
                </c:pt>
                <c:pt idx="8973">
                  <c:v>#N/A</c:v>
                </c:pt>
                <c:pt idx="8974">
                  <c:v>#N/A</c:v>
                </c:pt>
                <c:pt idx="8975">
                  <c:v>#N/A</c:v>
                </c:pt>
                <c:pt idx="8976">
                  <c:v>#N/A</c:v>
                </c:pt>
                <c:pt idx="8977">
                  <c:v>#N/A</c:v>
                </c:pt>
                <c:pt idx="8978">
                  <c:v>#N/A</c:v>
                </c:pt>
                <c:pt idx="8979">
                  <c:v>#N/A</c:v>
                </c:pt>
                <c:pt idx="8980">
                  <c:v>#N/A</c:v>
                </c:pt>
                <c:pt idx="8981">
                  <c:v>#N/A</c:v>
                </c:pt>
                <c:pt idx="8982">
                  <c:v>#N/A</c:v>
                </c:pt>
                <c:pt idx="8983">
                  <c:v>#N/A</c:v>
                </c:pt>
                <c:pt idx="8984">
                  <c:v>#N/A</c:v>
                </c:pt>
                <c:pt idx="8985">
                  <c:v>#N/A</c:v>
                </c:pt>
                <c:pt idx="8986">
                  <c:v>#N/A</c:v>
                </c:pt>
                <c:pt idx="8987">
                  <c:v>#N/A</c:v>
                </c:pt>
                <c:pt idx="8988">
                  <c:v>#N/A</c:v>
                </c:pt>
                <c:pt idx="8989">
                  <c:v>#N/A</c:v>
                </c:pt>
                <c:pt idx="8990">
                  <c:v>#N/A</c:v>
                </c:pt>
                <c:pt idx="8991">
                  <c:v>#N/A</c:v>
                </c:pt>
                <c:pt idx="8992">
                  <c:v>#N/A</c:v>
                </c:pt>
                <c:pt idx="8993">
                  <c:v>#N/A</c:v>
                </c:pt>
                <c:pt idx="8994">
                  <c:v>#N/A</c:v>
                </c:pt>
                <c:pt idx="8995">
                  <c:v>#N/A</c:v>
                </c:pt>
                <c:pt idx="8996">
                  <c:v>#N/A</c:v>
                </c:pt>
                <c:pt idx="8997">
                  <c:v>#N/A</c:v>
                </c:pt>
                <c:pt idx="8998">
                  <c:v>#N/A</c:v>
                </c:pt>
                <c:pt idx="8999">
                  <c:v>#N/A</c:v>
                </c:pt>
                <c:pt idx="9000">
                  <c:v>#N/A</c:v>
                </c:pt>
                <c:pt idx="9001">
                  <c:v>#N/A</c:v>
                </c:pt>
                <c:pt idx="9002">
                  <c:v>#N/A</c:v>
                </c:pt>
                <c:pt idx="9003">
                  <c:v>#N/A</c:v>
                </c:pt>
                <c:pt idx="9004">
                  <c:v>#N/A</c:v>
                </c:pt>
                <c:pt idx="9005">
                  <c:v>#N/A</c:v>
                </c:pt>
                <c:pt idx="9006">
                  <c:v>#N/A</c:v>
                </c:pt>
                <c:pt idx="9007">
                  <c:v>#N/A</c:v>
                </c:pt>
                <c:pt idx="9008">
                  <c:v>#N/A</c:v>
                </c:pt>
                <c:pt idx="9009">
                  <c:v>#N/A</c:v>
                </c:pt>
                <c:pt idx="9010">
                  <c:v>#N/A</c:v>
                </c:pt>
                <c:pt idx="9011">
                  <c:v>#N/A</c:v>
                </c:pt>
                <c:pt idx="9012">
                  <c:v>#N/A</c:v>
                </c:pt>
                <c:pt idx="9013">
                  <c:v>#N/A</c:v>
                </c:pt>
                <c:pt idx="9014">
                  <c:v>#N/A</c:v>
                </c:pt>
                <c:pt idx="9015">
                  <c:v>#N/A</c:v>
                </c:pt>
                <c:pt idx="9016">
                  <c:v>#N/A</c:v>
                </c:pt>
                <c:pt idx="9017">
                  <c:v>#N/A</c:v>
                </c:pt>
                <c:pt idx="9018">
                  <c:v>#N/A</c:v>
                </c:pt>
                <c:pt idx="9019">
                  <c:v>#N/A</c:v>
                </c:pt>
                <c:pt idx="9020">
                  <c:v>#N/A</c:v>
                </c:pt>
                <c:pt idx="9021">
                  <c:v>#N/A</c:v>
                </c:pt>
                <c:pt idx="9022">
                  <c:v>#N/A</c:v>
                </c:pt>
                <c:pt idx="9023">
                  <c:v>#N/A</c:v>
                </c:pt>
                <c:pt idx="9024">
                  <c:v>#N/A</c:v>
                </c:pt>
                <c:pt idx="9025">
                  <c:v>#N/A</c:v>
                </c:pt>
                <c:pt idx="9026">
                  <c:v>#N/A</c:v>
                </c:pt>
                <c:pt idx="9027">
                  <c:v>#N/A</c:v>
                </c:pt>
                <c:pt idx="9028">
                  <c:v>#N/A</c:v>
                </c:pt>
                <c:pt idx="9029">
                  <c:v>#N/A</c:v>
                </c:pt>
                <c:pt idx="9030">
                  <c:v>#N/A</c:v>
                </c:pt>
                <c:pt idx="9031">
                  <c:v>#N/A</c:v>
                </c:pt>
                <c:pt idx="9032">
                  <c:v>#N/A</c:v>
                </c:pt>
                <c:pt idx="9033">
                  <c:v>#N/A</c:v>
                </c:pt>
                <c:pt idx="9034">
                  <c:v>#N/A</c:v>
                </c:pt>
                <c:pt idx="9035">
                  <c:v>#N/A</c:v>
                </c:pt>
                <c:pt idx="9036">
                  <c:v>#N/A</c:v>
                </c:pt>
                <c:pt idx="9037">
                  <c:v>#N/A</c:v>
                </c:pt>
                <c:pt idx="9038">
                  <c:v>#N/A</c:v>
                </c:pt>
                <c:pt idx="9039">
                  <c:v>#N/A</c:v>
                </c:pt>
                <c:pt idx="9040">
                  <c:v>#N/A</c:v>
                </c:pt>
                <c:pt idx="9041">
                  <c:v>#N/A</c:v>
                </c:pt>
                <c:pt idx="9042">
                  <c:v>#N/A</c:v>
                </c:pt>
                <c:pt idx="9043">
                  <c:v>#N/A</c:v>
                </c:pt>
                <c:pt idx="9044">
                  <c:v>#N/A</c:v>
                </c:pt>
                <c:pt idx="9045">
                  <c:v>#N/A</c:v>
                </c:pt>
                <c:pt idx="9046">
                  <c:v>#N/A</c:v>
                </c:pt>
                <c:pt idx="9047">
                  <c:v>#N/A</c:v>
                </c:pt>
                <c:pt idx="9048">
                  <c:v>#N/A</c:v>
                </c:pt>
                <c:pt idx="9049">
                  <c:v>#N/A</c:v>
                </c:pt>
                <c:pt idx="9050">
                  <c:v>#N/A</c:v>
                </c:pt>
                <c:pt idx="9051">
                  <c:v>#N/A</c:v>
                </c:pt>
                <c:pt idx="9052">
                  <c:v>#N/A</c:v>
                </c:pt>
                <c:pt idx="9053">
                  <c:v>#N/A</c:v>
                </c:pt>
                <c:pt idx="9054">
                  <c:v>#N/A</c:v>
                </c:pt>
                <c:pt idx="9055">
                  <c:v>#N/A</c:v>
                </c:pt>
                <c:pt idx="9056">
                  <c:v>#N/A</c:v>
                </c:pt>
                <c:pt idx="9057">
                  <c:v>#N/A</c:v>
                </c:pt>
                <c:pt idx="9058">
                  <c:v>#N/A</c:v>
                </c:pt>
                <c:pt idx="9059">
                  <c:v>#N/A</c:v>
                </c:pt>
                <c:pt idx="9060">
                  <c:v>#N/A</c:v>
                </c:pt>
                <c:pt idx="9061">
                  <c:v>#N/A</c:v>
                </c:pt>
                <c:pt idx="9062">
                  <c:v>#N/A</c:v>
                </c:pt>
                <c:pt idx="9063">
                  <c:v>#N/A</c:v>
                </c:pt>
                <c:pt idx="9064">
                  <c:v>#N/A</c:v>
                </c:pt>
                <c:pt idx="9065">
                  <c:v>#N/A</c:v>
                </c:pt>
                <c:pt idx="9066">
                  <c:v>#N/A</c:v>
                </c:pt>
                <c:pt idx="9067">
                  <c:v>#N/A</c:v>
                </c:pt>
                <c:pt idx="9068">
                  <c:v>#N/A</c:v>
                </c:pt>
                <c:pt idx="9069">
                  <c:v>#N/A</c:v>
                </c:pt>
                <c:pt idx="9070">
                  <c:v>#N/A</c:v>
                </c:pt>
                <c:pt idx="9071">
                  <c:v>#N/A</c:v>
                </c:pt>
                <c:pt idx="9072">
                  <c:v>#N/A</c:v>
                </c:pt>
                <c:pt idx="9073">
                  <c:v>#N/A</c:v>
                </c:pt>
                <c:pt idx="9074">
                  <c:v>#N/A</c:v>
                </c:pt>
                <c:pt idx="9075">
                  <c:v>#N/A</c:v>
                </c:pt>
                <c:pt idx="9076">
                  <c:v>#N/A</c:v>
                </c:pt>
                <c:pt idx="9077">
                  <c:v>#N/A</c:v>
                </c:pt>
                <c:pt idx="9078">
                  <c:v>#N/A</c:v>
                </c:pt>
                <c:pt idx="9079">
                  <c:v>#N/A</c:v>
                </c:pt>
                <c:pt idx="9080">
                  <c:v>#N/A</c:v>
                </c:pt>
                <c:pt idx="9081">
                  <c:v>#N/A</c:v>
                </c:pt>
                <c:pt idx="9082">
                  <c:v>#N/A</c:v>
                </c:pt>
                <c:pt idx="9083">
                  <c:v>#N/A</c:v>
                </c:pt>
                <c:pt idx="9084">
                  <c:v>#N/A</c:v>
                </c:pt>
                <c:pt idx="9085">
                  <c:v>#N/A</c:v>
                </c:pt>
                <c:pt idx="9086">
                  <c:v>#N/A</c:v>
                </c:pt>
                <c:pt idx="9087">
                  <c:v>#N/A</c:v>
                </c:pt>
                <c:pt idx="9088">
                  <c:v>#N/A</c:v>
                </c:pt>
                <c:pt idx="9089">
                  <c:v>#N/A</c:v>
                </c:pt>
                <c:pt idx="9090">
                  <c:v>#N/A</c:v>
                </c:pt>
                <c:pt idx="9091">
                  <c:v>#N/A</c:v>
                </c:pt>
                <c:pt idx="9092">
                  <c:v>#N/A</c:v>
                </c:pt>
                <c:pt idx="9093">
                  <c:v>#N/A</c:v>
                </c:pt>
                <c:pt idx="9094">
                  <c:v>#N/A</c:v>
                </c:pt>
                <c:pt idx="9095">
                  <c:v>#N/A</c:v>
                </c:pt>
                <c:pt idx="9096">
                  <c:v>#N/A</c:v>
                </c:pt>
                <c:pt idx="9097">
                  <c:v>#N/A</c:v>
                </c:pt>
                <c:pt idx="9098">
                  <c:v>#N/A</c:v>
                </c:pt>
                <c:pt idx="9099">
                  <c:v>#N/A</c:v>
                </c:pt>
                <c:pt idx="9100">
                  <c:v>#N/A</c:v>
                </c:pt>
                <c:pt idx="9101">
                  <c:v>#N/A</c:v>
                </c:pt>
                <c:pt idx="9102">
                  <c:v>#N/A</c:v>
                </c:pt>
                <c:pt idx="9103">
                  <c:v>#N/A</c:v>
                </c:pt>
                <c:pt idx="9104">
                  <c:v>#N/A</c:v>
                </c:pt>
                <c:pt idx="9105">
                  <c:v>#N/A</c:v>
                </c:pt>
                <c:pt idx="9106">
                  <c:v>#N/A</c:v>
                </c:pt>
                <c:pt idx="9107">
                  <c:v>#N/A</c:v>
                </c:pt>
                <c:pt idx="9108">
                  <c:v>#N/A</c:v>
                </c:pt>
                <c:pt idx="9109">
                  <c:v>#N/A</c:v>
                </c:pt>
                <c:pt idx="9110">
                  <c:v>#N/A</c:v>
                </c:pt>
                <c:pt idx="9111">
                  <c:v>#N/A</c:v>
                </c:pt>
                <c:pt idx="9112">
                  <c:v>#N/A</c:v>
                </c:pt>
                <c:pt idx="9113">
                  <c:v>#N/A</c:v>
                </c:pt>
                <c:pt idx="9114">
                  <c:v>#N/A</c:v>
                </c:pt>
                <c:pt idx="9115">
                  <c:v>#N/A</c:v>
                </c:pt>
                <c:pt idx="9116">
                  <c:v>#N/A</c:v>
                </c:pt>
                <c:pt idx="9117">
                  <c:v>#N/A</c:v>
                </c:pt>
                <c:pt idx="9118">
                  <c:v>#N/A</c:v>
                </c:pt>
                <c:pt idx="9119">
                  <c:v>#N/A</c:v>
                </c:pt>
                <c:pt idx="9120">
                  <c:v>#N/A</c:v>
                </c:pt>
                <c:pt idx="9121">
                  <c:v>#N/A</c:v>
                </c:pt>
                <c:pt idx="9122">
                  <c:v>#N/A</c:v>
                </c:pt>
                <c:pt idx="9123">
                  <c:v>#N/A</c:v>
                </c:pt>
                <c:pt idx="9124">
                  <c:v>#N/A</c:v>
                </c:pt>
                <c:pt idx="9125">
                  <c:v>#N/A</c:v>
                </c:pt>
                <c:pt idx="9126">
                  <c:v>#N/A</c:v>
                </c:pt>
                <c:pt idx="9127">
                  <c:v>#N/A</c:v>
                </c:pt>
                <c:pt idx="9128">
                  <c:v>#N/A</c:v>
                </c:pt>
                <c:pt idx="9129">
                  <c:v>#N/A</c:v>
                </c:pt>
                <c:pt idx="9130">
                  <c:v>#N/A</c:v>
                </c:pt>
                <c:pt idx="9131">
                  <c:v>#N/A</c:v>
                </c:pt>
                <c:pt idx="9132">
                  <c:v>#N/A</c:v>
                </c:pt>
                <c:pt idx="9133">
                  <c:v>#N/A</c:v>
                </c:pt>
                <c:pt idx="9134">
                  <c:v>#N/A</c:v>
                </c:pt>
                <c:pt idx="9135">
                  <c:v>#N/A</c:v>
                </c:pt>
                <c:pt idx="9136">
                  <c:v>#N/A</c:v>
                </c:pt>
                <c:pt idx="9137">
                  <c:v>#N/A</c:v>
                </c:pt>
                <c:pt idx="9138">
                  <c:v>#N/A</c:v>
                </c:pt>
                <c:pt idx="9139">
                  <c:v>#N/A</c:v>
                </c:pt>
                <c:pt idx="9140">
                  <c:v>#N/A</c:v>
                </c:pt>
                <c:pt idx="9141">
                  <c:v>#N/A</c:v>
                </c:pt>
                <c:pt idx="9142">
                  <c:v>#N/A</c:v>
                </c:pt>
                <c:pt idx="9143">
                  <c:v>#N/A</c:v>
                </c:pt>
                <c:pt idx="9144">
                  <c:v>#N/A</c:v>
                </c:pt>
                <c:pt idx="9145">
                  <c:v>#N/A</c:v>
                </c:pt>
                <c:pt idx="9146">
                  <c:v>#N/A</c:v>
                </c:pt>
                <c:pt idx="9147">
                  <c:v>#N/A</c:v>
                </c:pt>
                <c:pt idx="9148">
                  <c:v>#N/A</c:v>
                </c:pt>
                <c:pt idx="9149">
                  <c:v>#N/A</c:v>
                </c:pt>
                <c:pt idx="9150">
                  <c:v>#N/A</c:v>
                </c:pt>
                <c:pt idx="9151">
                  <c:v>#N/A</c:v>
                </c:pt>
                <c:pt idx="9152">
                  <c:v>#N/A</c:v>
                </c:pt>
                <c:pt idx="9153">
                  <c:v>#N/A</c:v>
                </c:pt>
                <c:pt idx="9154">
                  <c:v>#N/A</c:v>
                </c:pt>
                <c:pt idx="9155">
                  <c:v>#N/A</c:v>
                </c:pt>
                <c:pt idx="9156">
                  <c:v>#N/A</c:v>
                </c:pt>
                <c:pt idx="9157">
                  <c:v>#N/A</c:v>
                </c:pt>
                <c:pt idx="9158">
                  <c:v>#N/A</c:v>
                </c:pt>
                <c:pt idx="9159">
                  <c:v>#N/A</c:v>
                </c:pt>
                <c:pt idx="9160">
                  <c:v>#N/A</c:v>
                </c:pt>
                <c:pt idx="9161">
                  <c:v>#N/A</c:v>
                </c:pt>
                <c:pt idx="9162">
                  <c:v>#N/A</c:v>
                </c:pt>
                <c:pt idx="9163">
                  <c:v>#N/A</c:v>
                </c:pt>
                <c:pt idx="9164">
                  <c:v>#N/A</c:v>
                </c:pt>
                <c:pt idx="9165">
                  <c:v>#N/A</c:v>
                </c:pt>
                <c:pt idx="9166">
                  <c:v>#N/A</c:v>
                </c:pt>
                <c:pt idx="9167">
                  <c:v>#N/A</c:v>
                </c:pt>
                <c:pt idx="9168">
                  <c:v>#N/A</c:v>
                </c:pt>
                <c:pt idx="9169">
                  <c:v>#N/A</c:v>
                </c:pt>
                <c:pt idx="9170">
                  <c:v>#N/A</c:v>
                </c:pt>
                <c:pt idx="9171">
                  <c:v>#N/A</c:v>
                </c:pt>
                <c:pt idx="9172">
                  <c:v>#N/A</c:v>
                </c:pt>
                <c:pt idx="9173">
                  <c:v>#N/A</c:v>
                </c:pt>
                <c:pt idx="9174">
                  <c:v>#N/A</c:v>
                </c:pt>
                <c:pt idx="9175">
                  <c:v>#N/A</c:v>
                </c:pt>
                <c:pt idx="9176">
                  <c:v>#N/A</c:v>
                </c:pt>
                <c:pt idx="9177">
                  <c:v>#N/A</c:v>
                </c:pt>
                <c:pt idx="9178">
                  <c:v>#N/A</c:v>
                </c:pt>
                <c:pt idx="9179">
                  <c:v>#N/A</c:v>
                </c:pt>
                <c:pt idx="9180">
                  <c:v>#N/A</c:v>
                </c:pt>
                <c:pt idx="9181">
                  <c:v>#N/A</c:v>
                </c:pt>
                <c:pt idx="9182">
                  <c:v>#N/A</c:v>
                </c:pt>
                <c:pt idx="9183">
                  <c:v>#N/A</c:v>
                </c:pt>
                <c:pt idx="9184">
                  <c:v>#N/A</c:v>
                </c:pt>
                <c:pt idx="9185">
                  <c:v>#N/A</c:v>
                </c:pt>
                <c:pt idx="9186">
                  <c:v>#N/A</c:v>
                </c:pt>
                <c:pt idx="9187">
                  <c:v>#N/A</c:v>
                </c:pt>
                <c:pt idx="9188">
                  <c:v>#N/A</c:v>
                </c:pt>
                <c:pt idx="9189">
                  <c:v>#N/A</c:v>
                </c:pt>
                <c:pt idx="9190">
                  <c:v>#N/A</c:v>
                </c:pt>
                <c:pt idx="9191">
                  <c:v>#N/A</c:v>
                </c:pt>
                <c:pt idx="9192">
                  <c:v>#N/A</c:v>
                </c:pt>
                <c:pt idx="9193">
                  <c:v>#N/A</c:v>
                </c:pt>
                <c:pt idx="9194">
                  <c:v>#N/A</c:v>
                </c:pt>
                <c:pt idx="9195">
                  <c:v>#N/A</c:v>
                </c:pt>
                <c:pt idx="9196">
                  <c:v>#N/A</c:v>
                </c:pt>
                <c:pt idx="9197">
                  <c:v>#N/A</c:v>
                </c:pt>
                <c:pt idx="9198">
                  <c:v>#N/A</c:v>
                </c:pt>
                <c:pt idx="9199">
                  <c:v>#N/A</c:v>
                </c:pt>
                <c:pt idx="9200">
                  <c:v>#N/A</c:v>
                </c:pt>
                <c:pt idx="9201">
                  <c:v>#N/A</c:v>
                </c:pt>
                <c:pt idx="9202">
                  <c:v>#N/A</c:v>
                </c:pt>
                <c:pt idx="9203">
                  <c:v>#N/A</c:v>
                </c:pt>
                <c:pt idx="9204">
                  <c:v>#N/A</c:v>
                </c:pt>
                <c:pt idx="9205">
                  <c:v>#N/A</c:v>
                </c:pt>
                <c:pt idx="9206">
                  <c:v>#N/A</c:v>
                </c:pt>
                <c:pt idx="9207">
                  <c:v>#N/A</c:v>
                </c:pt>
                <c:pt idx="9208">
                  <c:v>#N/A</c:v>
                </c:pt>
                <c:pt idx="9209">
                  <c:v>#N/A</c:v>
                </c:pt>
                <c:pt idx="9210">
                  <c:v>#N/A</c:v>
                </c:pt>
                <c:pt idx="9211">
                  <c:v>#N/A</c:v>
                </c:pt>
                <c:pt idx="9212">
                  <c:v>#N/A</c:v>
                </c:pt>
                <c:pt idx="9213">
                  <c:v>#N/A</c:v>
                </c:pt>
                <c:pt idx="9214">
                  <c:v>#N/A</c:v>
                </c:pt>
                <c:pt idx="9215">
                  <c:v>#N/A</c:v>
                </c:pt>
                <c:pt idx="9216">
                  <c:v>#N/A</c:v>
                </c:pt>
                <c:pt idx="9217">
                  <c:v>#N/A</c:v>
                </c:pt>
                <c:pt idx="9218">
                  <c:v>#N/A</c:v>
                </c:pt>
                <c:pt idx="9219">
                  <c:v>#N/A</c:v>
                </c:pt>
                <c:pt idx="9220">
                  <c:v>#N/A</c:v>
                </c:pt>
                <c:pt idx="9221">
                  <c:v>#N/A</c:v>
                </c:pt>
                <c:pt idx="9222">
                  <c:v>#N/A</c:v>
                </c:pt>
                <c:pt idx="9223">
                  <c:v>#N/A</c:v>
                </c:pt>
                <c:pt idx="9224">
                  <c:v>#N/A</c:v>
                </c:pt>
                <c:pt idx="9225">
                  <c:v>#N/A</c:v>
                </c:pt>
                <c:pt idx="9226">
                  <c:v>#N/A</c:v>
                </c:pt>
                <c:pt idx="9227">
                  <c:v>#N/A</c:v>
                </c:pt>
                <c:pt idx="9228">
                  <c:v>#N/A</c:v>
                </c:pt>
                <c:pt idx="9229">
                  <c:v>#N/A</c:v>
                </c:pt>
                <c:pt idx="9230">
                  <c:v>#N/A</c:v>
                </c:pt>
                <c:pt idx="9231">
                  <c:v>#N/A</c:v>
                </c:pt>
                <c:pt idx="9232">
                  <c:v>#N/A</c:v>
                </c:pt>
                <c:pt idx="9233">
                  <c:v>#N/A</c:v>
                </c:pt>
                <c:pt idx="9234">
                  <c:v>#N/A</c:v>
                </c:pt>
                <c:pt idx="9235">
                  <c:v>#N/A</c:v>
                </c:pt>
                <c:pt idx="9236">
                  <c:v>#N/A</c:v>
                </c:pt>
                <c:pt idx="9237">
                  <c:v>#N/A</c:v>
                </c:pt>
                <c:pt idx="9238">
                  <c:v>#N/A</c:v>
                </c:pt>
                <c:pt idx="9239">
                  <c:v>#N/A</c:v>
                </c:pt>
                <c:pt idx="9240">
                  <c:v>#N/A</c:v>
                </c:pt>
                <c:pt idx="9241">
                  <c:v>#N/A</c:v>
                </c:pt>
                <c:pt idx="9242">
                  <c:v>#N/A</c:v>
                </c:pt>
                <c:pt idx="9243">
                  <c:v>#N/A</c:v>
                </c:pt>
                <c:pt idx="9244">
                  <c:v>#N/A</c:v>
                </c:pt>
                <c:pt idx="9245">
                  <c:v>#N/A</c:v>
                </c:pt>
                <c:pt idx="9246">
                  <c:v>#N/A</c:v>
                </c:pt>
                <c:pt idx="9247">
                  <c:v>#N/A</c:v>
                </c:pt>
                <c:pt idx="9248">
                  <c:v>#N/A</c:v>
                </c:pt>
                <c:pt idx="9249">
                  <c:v>#N/A</c:v>
                </c:pt>
                <c:pt idx="9250">
                  <c:v>#N/A</c:v>
                </c:pt>
                <c:pt idx="9251">
                  <c:v>#N/A</c:v>
                </c:pt>
                <c:pt idx="9252">
                  <c:v>#N/A</c:v>
                </c:pt>
                <c:pt idx="9253">
                  <c:v>#N/A</c:v>
                </c:pt>
                <c:pt idx="9254">
                  <c:v>#N/A</c:v>
                </c:pt>
                <c:pt idx="9255">
                  <c:v>#N/A</c:v>
                </c:pt>
                <c:pt idx="9256">
                  <c:v>#N/A</c:v>
                </c:pt>
                <c:pt idx="9257">
                  <c:v>#N/A</c:v>
                </c:pt>
                <c:pt idx="9258">
                  <c:v>#N/A</c:v>
                </c:pt>
                <c:pt idx="9259">
                  <c:v>#N/A</c:v>
                </c:pt>
                <c:pt idx="9260">
                  <c:v>#N/A</c:v>
                </c:pt>
                <c:pt idx="9261">
                  <c:v>#N/A</c:v>
                </c:pt>
                <c:pt idx="9262">
                  <c:v>#N/A</c:v>
                </c:pt>
                <c:pt idx="9263">
                  <c:v>#N/A</c:v>
                </c:pt>
                <c:pt idx="9264">
                  <c:v>#N/A</c:v>
                </c:pt>
                <c:pt idx="9265">
                  <c:v>#N/A</c:v>
                </c:pt>
                <c:pt idx="9266">
                  <c:v>#N/A</c:v>
                </c:pt>
                <c:pt idx="9267">
                  <c:v>#N/A</c:v>
                </c:pt>
                <c:pt idx="9268">
                  <c:v>#N/A</c:v>
                </c:pt>
                <c:pt idx="9269">
                  <c:v>#N/A</c:v>
                </c:pt>
                <c:pt idx="9270">
                  <c:v>#N/A</c:v>
                </c:pt>
                <c:pt idx="9271">
                  <c:v>#N/A</c:v>
                </c:pt>
                <c:pt idx="9272">
                  <c:v>#N/A</c:v>
                </c:pt>
                <c:pt idx="9273">
                  <c:v>#N/A</c:v>
                </c:pt>
                <c:pt idx="9274">
                  <c:v>#N/A</c:v>
                </c:pt>
                <c:pt idx="9275">
                  <c:v>#N/A</c:v>
                </c:pt>
                <c:pt idx="9276">
                  <c:v>#N/A</c:v>
                </c:pt>
                <c:pt idx="9277">
                  <c:v>#N/A</c:v>
                </c:pt>
                <c:pt idx="9278">
                  <c:v>#N/A</c:v>
                </c:pt>
                <c:pt idx="9279">
                  <c:v>#N/A</c:v>
                </c:pt>
                <c:pt idx="9280">
                  <c:v>#N/A</c:v>
                </c:pt>
                <c:pt idx="9281">
                  <c:v>#N/A</c:v>
                </c:pt>
                <c:pt idx="9282">
                  <c:v>#N/A</c:v>
                </c:pt>
                <c:pt idx="9283">
                  <c:v>#N/A</c:v>
                </c:pt>
                <c:pt idx="9284">
                  <c:v>#N/A</c:v>
                </c:pt>
                <c:pt idx="9285">
                  <c:v>#N/A</c:v>
                </c:pt>
                <c:pt idx="9286">
                  <c:v>#N/A</c:v>
                </c:pt>
                <c:pt idx="9287">
                  <c:v>#N/A</c:v>
                </c:pt>
                <c:pt idx="9288">
                  <c:v>#N/A</c:v>
                </c:pt>
                <c:pt idx="9289">
                  <c:v>#N/A</c:v>
                </c:pt>
                <c:pt idx="9290">
                  <c:v>#N/A</c:v>
                </c:pt>
                <c:pt idx="9291">
                  <c:v>#N/A</c:v>
                </c:pt>
                <c:pt idx="9292">
                  <c:v>#N/A</c:v>
                </c:pt>
                <c:pt idx="9293">
                  <c:v>#N/A</c:v>
                </c:pt>
                <c:pt idx="9294">
                  <c:v>#N/A</c:v>
                </c:pt>
                <c:pt idx="9295">
                  <c:v>#N/A</c:v>
                </c:pt>
                <c:pt idx="9296">
                  <c:v>#N/A</c:v>
                </c:pt>
                <c:pt idx="9297">
                  <c:v>#N/A</c:v>
                </c:pt>
                <c:pt idx="9298">
                  <c:v>#N/A</c:v>
                </c:pt>
                <c:pt idx="9299">
                  <c:v>#N/A</c:v>
                </c:pt>
                <c:pt idx="9300">
                  <c:v>#N/A</c:v>
                </c:pt>
                <c:pt idx="9301">
                  <c:v>#N/A</c:v>
                </c:pt>
                <c:pt idx="9302">
                  <c:v>#N/A</c:v>
                </c:pt>
                <c:pt idx="9303">
                  <c:v>#N/A</c:v>
                </c:pt>
                <c:pt idx="9304">
                  <c:v>#N/A</c:v>
                </c:pt>
                <c:pt idx="9305">
                  <c:v>#N/A</c:v>
                </c:pt>
                <c:pt idx="9306">
                  <c:v>#N/A</c:v>
                </c:pt>
                <c:pt idx="9307">
                  <c:v>#N/A</c:v>
                </c:pt>
                <c:pt idx="9308">
                  <c:v>#N/A</c:v>
                </c:pt>
                <c:pt idx="9309">
                  <c:v>#N/A</c:v>
                </c:pt>
                <c:pt idx="9310">
                  <c:v>#N/A</c:v>
                </c:pt>
                <c:pt idx="9311">
                  <c:v>#N/A</c:v>
                </c:pt>
                <c:pt idx="9312">
                  <c:v>#N/A</c:v>
                </c:pt>
                <c:pt idx="9313">
                  <c:v>#N/A</c:v>
                </c:pt>
                <c:pt idx="9314">
                  <c:v>#N/A</c:v>
                </c:pt>
                <c:pt idx="9315">
                  <c:v>#N/A</c:v>
                </c:pt>
                <c:pt idx="9316">
                  <c:v>#N/A</c:v>
                </c:pt>
                <c:pt idx="9317">
                  <c:v>#N/A</c:v>
                </c:pt>
                <c:pt idx="9318">
                  <c:v>#N/A</c:v>
                </c:pt>
                <c:pt idx="9319">
                  <c:v>#N/A</c:v>
                </c:pt>
                <c:pt idx="9320">
                  <c:v>#N/A</c:v>
                </c:pt>
                <c:pt idx="9321">
                  <c:v>#N/A</c:v>
                </c:pt>
                <c:pt idx="9322">
                  <c:v>#N/A</c:v>
                </c:pt>
                <c:pt idx="9323">
                  <c:v>#N/A</c:v>
                </c:pt>
                <c:pt idx="9324">
                  <c:v>#N/A</c:v>
                </c:pt>
                <c:pt idx="9325">
                  <c:v>#N/A</c:v>
                </c:pt>
                <c:pt idx="9326">
                  <c:v>#N/A</c:v>
                </c:pt>
                <c:pt idx="9327">
                  <c:v>#N/A</c:v>
                </c:pt>
                <c:pt idx="9328">
                  <c:v>#N/A</c:v>
                </c:pt>
                <c:pt idx="9329">
                  <c:v>#N/A</c:v>
                </c:pt>
                <c:pt idx="9330">
                  <c:v>#N/A</c:v>
                </c:pt>
                <c:pt idx="9331">
                  <c:v>#N/A</c:v>
                </c:pt>
                <c:pt idx="9332">
                  <c:v>#N/A</c:v>
                </c:pt>
                <c:pt idx="9333">
                  <c:v>#N/A</c:v>
                </c:pt>
                <c:pt idx="9334">
                  <c:v>#N/A</c:v>
                </c:pt>
                <c:pt idx="9335">
                  <c:v>#N/A</c:v>
                </c:pt>
                <c:pt idx="9336">
                  <c:v>#N/A</c:v>
                </c:pt>
                <c:pt idx="9337">
                  <c:v>#N/A</c:v>
                </c:pt>
                <c:pt idx="9338">
                  <c:v>#N/A</c:v>
                </c:pt>
                <c:pt idx="9339">
                  <c:v>#N/A</c:v>
                </c:pt>
                <c:pt idx="9340">
                  <c:v>#N/A</c:v>
                </c:pt>
                <c:pt idx="9341">
                  <c:v>#N/A</c:v>
                </c:pt>
                <c:pt idx="9342">
                  <c:v>#N/A</c:v>
                </c:pt>
                <c:pt idx="9343">
                  <c:v>#N/A</c:v>
                </c:pt>
                <c:pt idx="9344">
                  <c:v>#N/A</c:v>
                </c:pt>
                <c:pt idx="9345">
                  <c:v>#N/A</c:v>
                </c:pt>
                <c:pt idx="9346">
                  <c:v>#N/A</c:v>
                </c:pt>
                <c:pt idx="9347">
                  <c:v>#N/A</c:v>
                </c:pt>
                <c:pt idx="9348">
                  <c:v>#N/A</c:v>
                </c:pt>
                <c:pt idx="9349">
                  <c:v>#N/A</c:v>
                </c:pt>
                <c:pt idx="9350">
                  <c:v>#N/A</c:v>
                </c:pt>
                <c:pt idx="9351">
                  <c:v>#N/A</c:v>
                </c:pt>
                <c:pt idx="9352">
                  <c:v>#N/A</c:v>
                </c:pt>
                <c:pt idx="9353">
                  <c:v>#N/A</c:v>
                </c:pt>
                <c:pt idx="9354">
                  <c:v>#N/A</c:v>
                </c:pt>
                <c:pt idx="9355">
                  <c:v>#N/A</c:v>
                </c:pt>
                <c:pt idx="9356">
                  <c:v>#N/A</c:v>
                </c:pt>
                <c:pt idx="9357">
                  <c:v>#N/A</c:v>
                </c:pt>
                <c:pt idx="9358">
                  <c:v>#N/A</c:v>
                </c:pt>
                <c:pt idx="9359">
                  <c:v>#N/A</c:v>
                </c:pt>
                <c:pt idx="9360">
                  <c:v>#N/A</c:v>
                </c:pt>
                <c:pt idx="9361">
                  <c:v>#N/A</c:v>
                </c:pt>
                <c:pt idx="9362">
                  <c:v>#N/A</c:v>
                </c:pt>
                <c:pt idx="9363">
                  <c:v>#N/A</c:v>
                </c:pt>
                <c:pt idx="9364">
                  <c:v>#N/A</c:v>
                </c:pt>
                <c:pt idx="9365">
                  <c:v>#N/A</c:v>
                </c:pt>
                <c:pt idx="9366">
                  <c:v>#N/A</c:v>
                </c:pt>
                <c:pt idx="9367">
                  <c:v>#N/A</c:v>
                </c:pt>
                <c:pt idx="9368">
                  <c:v>#N/A</c:v>
                </c:pt>
                <c:pt idx="9369">
                  <c:v>#N/A</c:v>
                </c:pt>
                <c:pt idx="9370">
                  <c:v>#N/A</c:v>
                </c:pt>
                <c:pt idx="9371">
                  <c:v>#N/A</c:v>
                </c:pt>
                <c:pt idx="9372">
                  <c:v>#N/A</c:v>
                </c:pt>
                <c:pt idx="9373">
                  <c:v>#N/A</c:v>
                </c:pt>
                <c:pt idx="9374">
                  <c:v>#N/A</c:v>
                </c:pt>
                <c:pt idx="9375">
                  <c:v>#N/A</c:v>
                </c:pt>
                <c:pt idx="9376">
                  <c:v>#N/A</c:v>
                </c:pt>
                <c:pt idx="9377">
                  <c:v>#N/A</c:v>
                </c:pt>
                <c:pt idx="9378">
                  <c:v>#N/A</c:v>
                </c:pt>
                <c:pt idx="9379">
                  <c:v>#N/A</c:v>
                </c:pt>
                <c:pt idx="9380">
                  <c:v>#N/A</c:v>
                </c:pt>
                <c:pt idx="9381">
                  <c:v>#N/A</c:v>
                </c:pt>
                <c:pt idx="9382">
                  <c:v>#N/A</c:v>
                </c:pt>
                <c:pt idx="9383">
                  <c:v>#N/A</c:v>
                </c:pt>
                <c:pt idx="9384">
                  <c:v>#N/A</c:v>
                </c:pt>
                <c:pt idx="9385">
                  <c:v>#N/A</c:v>
                </c:pt>
                <c:pt idx="9386">
                  <c:v>#N/A</c:v>
                </c:pt>
                <c:pt idx="9387">
                  <c:v>#N/A</c:v>
                </c:pt>
                <c:pt idx="9388">
                  <c:v>#N/A</c:v>
                </c:pt>
                <c:pt idx="9389">
                  <c:v>#N/A</c:v>
                </c:pt>
                <c:pt idx="9390">
                  <c:v>#N/A</c:v>
                </c:pt>
                <c:pt idx="9391">
                  <c:v>#N/A</c:v>
                </c:pt>
                <c:pt idx="9392">
                  <c:v>#N/A</c:v>
                </c:pt>
                <c:pt idx="9393">
                  <c:v>#N/A</c:v>
                </c:pt>
                <c:pt idx="9394">
                  <c:v>#N/A</c:v>
                </c:pt>
                <c:pt idx="9395">
                  <c:v>#N/A</c:v>
                </c:pt>
                <c:pt idx="9396">
                  <c:v>#N/A</c:v>
                </c:pt>
                <c:pt idx="9397">
                  <c:v>#N/A</c:v>
                </c:pt>
                <c:pt idx="9398">
                  <c:v>#N/A</c:v>
                </c:pt>
                <c:pt idx="9399">
                  <c:v>#N/A</c:v>
                </c:pt>
                <c:pt idx="9400">
                  <c:v>#N/A</c:v>
                </c:pt>
                <c:pt idx="9401">
                  <c:v>#N/A</c:v>
                </c:pt>
                <c:pt idx="9402">
                  <c:v>#N/A</c:v>
                </c:pt>
                <c:pt idx="9403">
                  <c:v>#N/A</c:v>
                </c:pt>
                <c:pt idx="9404">
                  <c:v>#N/A</c:v>
                </c:pt>
                <c:pt idx="9405">
                  <c:v>#N/A</c:v>
                </c:pt>
                <c:pt idx="9406">
                  <c:v>#N/A</c:v>
                </c:pt>
                <c:pt idx="9407">
                  <c:v>#N/A</c:v>
                </c:pt>
                <c:pt idx="9408">
                  <c:v>#N/A</c:v>
                </c:pt>
                <c:pt idx="9409">
                  <c:v>#N/A</c:v>
                </c:pt>
                <c:pt idx="9410">
                  <c:v>#N/A</c:v>
                </c:pt>
                <c:pt idx="9411">
                  <c:v>#N/A</c:v>
                </c:pt>
                <c:pt idx="9412">
                  <c:v>#N/A</c:v>
                </c:pt>
                <c:pt idx="9413">
                  <c:v>#N/A</c:v>
                </c:pt>
                <c:pt idx="9414">
                  <c:v>#N/A</c:v>
                </c:pt>
                <c:pt idx="9415">
                  <c:v>#N/A</c:v>
                </c:pt>
                <c:pt idx="9416">
                  <c:v>#N/A</c:v>
                </c:pt>
                <c:pt idx="9417">
                  <c:v>#N/A</c:v>
                </c:pt>
                <c:pt idx="9418">
                  <c:v>#N/A</c:v>
                </c:pt>
                <c:pt idx="9419">
                  <c:v>#N/A</c:v>
                </c:pt>
                <c:pt idx="9420">
                  <c:v>#N/A</c:v>
                </c:pt>
                <c:pt idx="9421">
                  <c:v>#N/A</c:v>
                </c:pt>
                <c:pt idx="9422">
                  <c:v>#N/A</c:v>
                </c:pt>
                <c:pt idx="9423">
                  <c:v>#N/A</c:v>
                </c:pt>
                <c:pt idx="9424">
                  <c:v>#N/A</c:v>
                </c:pt>
                <c:pt idx="9425">
                  <c:v>#N/A</c:v>
                </c:pt>
                <c:pt idx="9426">
                  <c:v>#N/A</c:v>
                </c:pt>
                <c:pt idx="9427">
                  <c:v>#N/A</c:v>
                </c:pt>
                <c:pt idx="9428">
                  <c:v>#N/A</c:v>
                </c:pt>
                <c:pt idx="9429">
                  <c:v>#N/A</c:v>
                </c:pt>
                <c:pt idx="9430">
                  <c:v>#N/A</c:v>
                </c:pt>
                <c:pt idx="9431">
                  <c:v>#N/A</c:v>
                </c:pt>
                <c:pt idx="9432">
                  <c:v>#N/A</c:v>
                </c:pt>
                <c:pt idx="9433">
                  <c:v>#N/A</c:v>
                </c:pt>
                <c:pt idx="9434">
                  <c:v>#N/A</c:v>
                </c:pt>
                <c:pt idx="9435">
                  <c:v>#N/A</c:v>
                </c:pt>
                <c:pt idx="9436">
                  <c:v>#N/A</c:v>
                </c:pt>
                <c:pt idx="9437">
                  <c:v>#N/A</c:v>
                </c:pt>
                <c:pt idx="9438">
                  <c:v>#N/A</c:v>
                </c:pt>
                <c:pt idx="9439">
                  <c:v>#N/A</c:v>
                </c:pt>
                <c:pt idx="9440">
                  <c:v>#N/A</c:v>
                </c:pt>
                <c:pt idx="9441">
                  <c:v>#N/A</c:v>
                </c:pt>
                <c:pt idx="9442">
                  <c:v>#N/A</c:v>
                </c:pt>
                <c:pt idx="9443">
                  <c:v>#N/A</c:v>
                </c:pt>
                <c:pt idx="9444">
                  <c:v>#N/A</c:v>
                </c:pt>
                <c:pt idx="9445">
                  <c:v>#N/A</c:v>
                </c:pt>
                <c:pt idx="9446">
                  <c:v>#N/A</c:v>
                </c:pt>
                <c:pt idx="9447">
                  <c:v>#N/A</c:v>
                </c:pt>
                <c:pt idx="9448">
                  <c:v>#N/A</c:v>
                </c:pt>
                <c:pt idx="9449">
                  <c:v>#N/A</c:v>
                </c:pt>
                <c:pt idx="9450">
                  <c:v>#N/A</c:v>
                </c:pt>
                <c:pt idx="9451">
                  <c:v>#N/A</c:v>
                </c:pt>
                <c:pt idx="9452">
                  <c:v>#N/A</c:v>
                </c:pt>
                <c:pt idx="9453">
                  <c:v>#N/A</c:v>
                </c:pt>
                <c:pt idx="9454">
                  <c:v>#N/A</c:v>
                </c:pt>
                <c:pt idx="9455">
                  <c:v>#N/A</c:v>
                </c:pt>
                <c:pt idx="9456">
                  <c:v>#N/A</c:v>
                </c:pt>
                <c:pt idx="9457">
                  <c:v>#N/A</c:v>
                </c:pt>
                <c:pt idx="9458">
                  <c:v>#N/A</c:v>
                </c:pt>
                <c:pt idx="9459">
                  <c:v>#N/A</c:v>
                </c:pt>
                <c:pt idx="9460">
                  <c:v>#N/A</c:v>
                </c:pt>
                <c:pt idx="9461">
                  <c:v>#N/A</c:v>
                </c:pt>
                <c:pt idx="9462">
                  <c:v>#N/A</c:v>
                </c:pt>
                <c:pt idx="9463">
                  <c:v>#N/A</c:v>
                </c:pt>
                <c:pt idx="9464">
                  <c:v>#N/A</c:v>
                </c:pt>
                <c:pt idx="9465">
                  <c:v>#N/A</c:v>
                </c:pt>
                <c:pt idx="9466">
                  <c:v>#N/A</c:v>
                </c:pt>
                <c:pt idx="9467">
                  <c:v>#N/A</c:v>
                </c:pt>
                <c:pt idx="9468">
                  <c:v>#N/A</c:v>
                </c:pt>
                <c:pt idx="9469">
                  <c:v>#N/A</c:v>
                </c:pt>
                <c:pt idx="9470">
                  <c:v>#N/A</c:v>
                </c:pt>
                <c:pt idx="9471">
                  <c:v>#N/A</c:v>
                </c:pt>
                <c:pt idx="9472">
                  <c:v>#N/A</c:v>
                </c:pt>
                <c:pt idx="9473">
                  <c:v>#N/A</c:v>
                </c:pt>
                <c:pt idx="9474">
                  <c:v>#N/A</c:v>
                </c:pt>
                <c:pt idx="9475">
                  <c:v>#N/A</c:v>
                </c:pt>
                <c:pt idx="9476">
                  <c:v>#N/A</c:v>
                </c:pt>
                <c:pt idx="9477">
                  <c:v>#N/A</c:v>
                </c:pt>
                <c:pt idx="9478">
                  <c:v>#N/A</c:v>
                </c:pt>
                <c:pt idx="9479">
                  <c:v>#N/A</c:v>
                </c:pt>
                <c:pt idx="9480">
                  <c:v>#N/A</c:v>
                </c:pt>
                <c:pt idx="9481">
                  <c:v>#N/A</c:v>
                </c:pt>
                <c:pt idx="9482">
                  <c:v>#N/A</c:v>
                </c:pt>
                <c:pt idx="9483">
                  <c:v>#N/A</c:v>
                </c:pt>
                <c:pt idx="9484">
                  <c:v>#N/A</c:v>
                </c:pt>
                <c:pt idx="9485">
                  <c:v>#N/A</c:v>
                </c:pt>
                <c:pt idx="9486">
                  <c:v>#N/A</c:v>
                </c:pt>
                <c:pt idx="9487">
                  <c:v>#N/A</c:v>
                </c:pt>
                <c:pt idx="9488">
                  <c:v>#N/A</c:v>
                </c:pt>
                <c:pt idx="9489">
                  <c:v>#N/A</c:v>
                </c:pt>
                <c:pt idx="9490">
                  <c:v>#N/A</c:v>
                </c:pt>
                <c:pt idx="9491">
                  <c:v>#N/A</c:v>
                </c:pt>
                <c:pt idx="9492">
                  <c:v>#N/A</c:v>
                </c:pt>
                <c:pt idx="9493">
                  <c:v>#N/A</c:v>
                </c:pt>
                <c:pt idx="9494">
                  <c:v>#N/A</c:v>
                </c:pt>
                <c:pt idx="9495">
                  <c:v>#N/A</c:v>
                </c:pt>
                <c:pt idx="9496">
                  <c:v>#N/A</c:v>
                </c:pt>
                <c:pt idx="9497">
                  <c:v>#N/A</c:v>
                </c:pt>
                <c:pt idx="9498">
                  <c:v>#N/A</c:v>
                </c:pt>
                <c:pt idx="9499">
                  <c:v>#N/A</c:v>
                </c:pt>
                <c:pt idx="9500">
                  <c:v>#N/A</c:v>
                </c:pt>
                <c:pt idx="9501">
                  <c:v>#N/A</c:v>
                </c:pt>
                <c:pt idx="9502">
                  <c:v>#N/A</c:v>
                </c:pt>
                <c:pt idx="9503">
                  <c:v>#N/A</c:v>
                </c:pt>
                <c:pt idx="9504">
                  <c:v>#N/A</c:v>
                </c:pt>
                <c:pt idx="9505">
                  <c:v>#N/A</c:v>
                </c:pt>
                <c:pt idx="9506">
                  <c:v>#N/A</c:v>
                </c:pt>
                <c:pt idx="9507">
                  <c:v>#N/A</c:v>
                </c:pt>
                <c:pt idx="9508">
                  <c:v>#N/A</c:v>
                </c:pt>
                <c:pt idx="9509">
                  <c:v>#N/A</c:v>
                </c:pt>
                <c:pt idx="9510">
                  <c:v>#N/A</c:v>
                </c:pt>
                <c:pt idx="9511">
                  <c:v>#N/A</c:v>
                </c:pt>
                <c:pt idx="9512">
                  <c:v>#N/A</c:v>
                </c:pt>
                <c:pt idx="9513">
                  <c:v>#N/A</c:v>
                </c:pt>
                <c:pt idx="9514">
                  <c:v>#N/A</c:v>
                </c:pt>
                <c:pt idx="9515">
                  <c:v>#N/A</c:v>
                </c:pt>
                <c:pt idx="9516">
                  <c:v>#N/A</c:v>
                </c:pt>
                <c:pt idx="9517">
                  <c:v>#N/A</c:v>
                </c:pt>
                <c:pt idx="9518">
                  <c:v>#N/A</c:v>
                </c:pt>
                <c:pt idx="9519">
                  <c:v>#N/A</c:v>
                </c:pt>
                <c:pt idx="9520">
                  <c:v>#N/A</c:v>
                </c:pt>
                <c:pt idx="9521">
                  <c:v>#N/A</c:v>
                </c:pt>
                <c:pt idx="9522">
                  <c:v>#N/A</c:v>
                </c:pt>
                <c:pt idx="9523">
                  <c:v>#N/A</c:v>
                </c:pt>
                <c:pt idx="9524">
                  <c:v>#N/A</c:v>
                </c:pt>
                <c:pt idx="9525">
                  <c:v>#N/A</c:v>
                </c:pt>
                <c:pt idx="9526">
                  <c:v>#N/A</c:v>
                </c:pt>
                <c:pt idx="9527">
                  <c:v>#N/A</c:v>
                </c:pt>
                <c:pt idx="9528">
                  <c:v>#N/A</c:v>
                </c:pt>
                <c:pt idx="9529">
                  <c:v>#N/A</c:v>
                </c:pt>
                <c:pt idx="9530">
                  <c:v>#N/A</c:v>
                </c:pt>
                <c:pt idx="9531">
                  <c:v>#N/A</c:v>
                </c:pt>
                <c:pt idx="9532">
                  <c:v>#N/A</c:v>
                </c:pt>
                <c:pt idx="9533">
                  <c:v>#N/A</c:v>
                </c:pt>
                <c:pt idx="9534">
                  <c:v>#N/A</c:v>
                </c:pt>
                <c:pt idx="9535">
                  <c:v>#N/A</c:v>
                </c:pt>
                <c:pt idx="9536">
                  <c:v>#N/A</c:v>
                </c:pt>
                <c:pt idx="9537">
                  <c:v>#N/A</c:v>
                </c:pt>
                <c:pt idx="9538">
                  <c:v>#N/A</c:v>
                </c:pt>
                <c:pt idx="9539">
                  <c:v>#N/A</c:v>
                </c:pt>
                <c:pt idx="9540">
                  <c:v>#N/A</c:v>
                </c:pt>
                <c:pt idx="9541">
                  <c:v>#N/A</c:v>
                </c:pt>
                <c:pt idx="9542">
                  <c:v>#N/A</c:v>
                </c:pt>
                <c:pt idx="9543">
                  <c:v>#N/A</c:v>
                </c:pt>
                <c:pt idx="9544">
                  <c:v>#N/A</c:v>
                </c:pt>
                <c:pt idx="9545">
                  <c:v>#N/A</c:v>
                </c:pt>
                <c:pt idx="9546">
                  <c:v>#N/A</c:v>
                </c:pt>
                <c:pt idx="9547">
                  <c:v>#N/A</c:v>
                </c:pt>
                <c:pt idx="9548">
                  <c:v>#N/A</c:v>
                </c:pt>
                <c:pt idx="9549">
                  <c:v>#N/A</c:v>
                </c:pt>
                <c:pt idx="9550">
                  <c:v>#N/A</c:v>
                </c:pt>
                <c:pt idx="9551">
                  <c:v>#N/A</c:v>
                </c:pt>
                <c:pt idx="9552">
                  <c:v>#N/A</c:v>
                </c:pt>
                <c:pt idx="9553">
                  <c:v>#N/A</c:v>
                </c:pt>
                <c:pt idx="9554">
                  <c:v>#N/A</c:v>
                </c:pt>
                <c:pt idx="9555">
                  <c:v>#N/A</c:v>
                </c:pt>
                <c:pt idx="9556">
                  <c:v>#N/A</c:v>
                </c:pt>
                <c:pt idx="9557">
                  <c:v>#N/A</c:v>
                </c:pt>
                <c:pt idx="9558">
                  <c:v>#N/A</c:v>
                </c:pt>
                <c:pt idx="9559">
                  <c:v>#N/A</c:v>
                </c:pt>
                <c:pt idx="9560">
                  <c:v>#N/A</c:v>
                </c:pt>
                <c:pt idx="9561">
                  <c:v>#N/A</c:v>
                </c:pt>
                <c:pt idx="9562">
                  <c:v>#N/A</c:v>
                </c:pt>
                <c:pt idx="9563">
                  <c:v>#N/A</c:v>
                </c:pt>
                <c:pt idx="9564">
                  <c:v>#N/A</c:v>
                </c:pt>
                <c:pt idx="9565">
                  <c:v>#N/A</c:v>
                </c:pt>
                <c:pt idx="9566">
                  <c:v>#N/A</c:v>
                </c:pt>
                <c:pt idx="9567">
                  <c:v>#N/A</c:v>
                </c:pt>
                <c:pt idx="9568">
                  <c:v>#N/A</c:v>
                </c:pt>
                <c:pt idx="9569">
                  <c:v>#N/A</c:v>
                </c:pt>
                <c:pt idx="9570">
                  <c:v>#N/A</c:v>
                </c:pt>
                <c:pt idx="9571">
                  <c:v>#N/A</c:v>
                </c:pt>
                <c:pt idx="9572">
                  <c:v>#N/A</c:v>
                </c:pt>
                <c:pt idx="9573">
                  <c:v>#N/A</c:v>
                </c:pt>
                <c:pt idx="9574">
                  <c:v>#N/A</c:v>
                </c:pt>
                <c:pt idx="9575">
                  <c:v>#N/A</c:v>
                </c:pt>
                <c:pt idx="9576">
                  <c:v>#N/A</c:v>
                </c:pt>
                <c:pt idx="9577">
                  <c:v>#N/A</c:v>
                </c:pt>
                <c:pt idx="9578">
                  <c:v>#N/A</c:v>
                </c:pt>
                <c:pt idx="9579">
                  <c:v>#N/A</c:v>
                </c:pt>
                <c:pt idx="9580">
                  <c:v>#N/A</c:v>
                </c:pt>
                <c:pt idx="9581">
                  <c:v>#N/A</c:v>
                </c:pt>
                <c:pt idx="9582">
                  <c:v>#N/A</c:v>
                </c:pt>
                <c:pt idx="9583">
                  <c:v>#N/A</c:v>
                </c:pt>
                <c:pt idx="9584">
                  <c:v>#N/A</c:v>
                </c:pt>
                <c:pt idx="9585">
                  <c:v>#N/A</c:v>
                </c:pt>
                <c:pt idx="9586">
                  <c:v>#N/A</c:v>
                </c:pt>
                <c:pt idx="9587">
                  <c:v>#N/A</c:v>
                </c:pt>
                <c:pt idx="9588">
                  <c:v>#N/A</c:v>
                </c:pt>
                <c:pt idx="9589">
                  <c:v>#N/A</c:v>
                </c:pt>
                <c:pt idx="9590">
                  <c:v>#N/A</c:v>
                </c:pt>
                <c:pt idx="9591">
                  <c:v>#N/A</c:v>
                </c:pt>
                <c:pt idx="9592">
                  <c:v>#N/A</c:v>
                </c:pt>
                <c:pt idx="9593">
                  <c:v>#N/A</c:v>
                </c:pt>
                <c:pt idx="9594">
                  <c:v>#N/A</c:v>
                </c:pt>
                <c:pt idx="9595">
                  <c:v>#N/A</c:v>
                </c:pt>
                <c:pt idx="9596">
                  <c:v>#N/A</c:v>
                </c:pt>
                <c:pt idx="9597">
                  <c:v>#N/A</c:v>
                </c:pt>
                <c:pt idx="9598">
                  <c:v>#N/A</c:v>
                </c:pt>
                <c:pt idx="9599">
                  <c:v>#N/A</c:v>
                </c:pt>
                <c:pt idx="9600">
                  <c:v>#N/A</c:v>
                </c:pt>
                <c:pt idx="9601">
                  <c:v>#N/A</c:v>
                </c:pt>
                <c:pt idx="9602">
                  <c:v>#N/A</c:v>
                </c:pt>
                <c:pt idx="9603">
                  <c:v>#N/A</c:v>
                </c:pt>
                <c:pt idx="9604">
                  <c:v>#N/A</c:v>
                </c:pt>
                <c:pt idx="9605">
                  <c:v>#N/A</c:v>
                </c:pt>
                <c:pt idx="9606">
                  <c:v>#N/A</c:v>
                </c:pt>
                <c:pt idx="9607">
                  <c:v>#N/A</c:v>
                </c:pt>
                <c:pt idx="9608">
                  <c:v>#N/A</c:v>
                </c:pt>
                <c:pt idx="9609">
                  <c:v>#N/A</c:v>
                </c:pt>
                <c:pt idx="9610">
                  <c:v>#N/A</c:v>
                </c:pt>
                <c:pt idx="9611">
                  <c:v>#N/A</c:v>
                </c:pt>
                <c:pt idx="9612">
                  <c:v>#N/A</c:v>
                </c:pt>
                <c:pt idx="9613">
                  <c:v>#N/A</c:v>
                </c:pt>
                <c:pt idx="9614">
                  <c:v>#N/A</c:v>
                </c:pt>
                <c:pt idx="9615">
                  <c:v>#N/A</c:v>
                </c:pt>
                <c:pt idx="9616">
                  <c:v>#N/A</c:v>
                </c:pt>
                <c:pt idx="9617">
                  <c:v>#N/A</c:v>
                </c:pt>
                <c:pt idx="9618">
                  <c:v>#N/A</c:v>
                </c:pt>
                <c:pt idx="9619">
                  <c:v>#N/A</c:v>
                </c:pt>
                <c:pt idx="9620">
                  <c:v>#N/A</c:v>
                </c:pt>
                <c:pt idx="9621">
                  <c:v>#N/A</c:v>
                </c:pt>
                <c:pt idx="9622">
                  <c:v>#N/A</c:v>
                </c:pt>
                <c:pt idx="9623">
                  <c:v>#N/A</c:v>
                </c:pt>
                <c:pt idx="9624">
                  <c:v>#N/A</c:v>
                </c:pt>
                <c:pt idx="9625">
                  <c:v>#N/A</c:v>
                </c:pt>
                <c:pt idx="9626">
                  <c:v>#N/A</c:v>
                </c:pt>
                <c:pt idx="9627">
                  <c:v>#N/A</c:v>
                </c:pt>
                <c:pt idx="9628">
                  <c:v>#N/A</c:v>
                </c:pt>
                <c:pt idx="9629">
                  <c:v>#N/A</c:v>
                </c:pt>
                <c:pt idx="9630">
                  <c:v>#N/A</c:v>
                </c:pt>
                <c:pt idx="9631">
                  <c:v>#N/A</c:v>
                </c:pt>
                <c:pt idx="9632">
                  <c:v>#N/A</c:v>
                </c:pt>
                <c:pt idx="9633">
                  <c:v>#N/A</c:v>
                </c:pt>
                <c:pt idx="9634">
                  <c:v>#N/A</c:v>
                </c:pt>
                <c:pt idx="9635">
                  <c:v>#N/A</c:v>
                </c:pt>
                <c:pt idx="9636">
                  <c:v>#N/A</c:v>
                </c:pt>
                <c:pt idx="9637">
                  <c:v>#N/A</c:v>
                </c:pt>
                <c:pt idx="9638">
                  <c:v>#N/A</c:v>
                </c:pt>
                <c:pt idx="9639">
                  <c:v>#N/A</c:v>
                </c:pt>
                <c:pt idx="9640">
                  <c:v>#N/A</c:v>
                </c:pt>
                <c:pt idx="9641">
                  <c:v>#N/A</c:v>
                </c:pt>
                <c:pt idx="9642">
                  <c:v>#N/A</c:v>
                </c:pt>
                <c:pt idx="9643">
                  <c:v>#N/A</c:v>
                </c:pt>
                <c:pt idx="9644">
                  <c:v>#N/A</c:v>
                </c:pt>
                <c:pt idx="9645">
                  <c:v>#N/A</c:v>
                </c:pt>
                <c:pt idx="9646">
                  <c:v>#N/A</c:v>
                </c:pt>
                <c:pt idx="9647">
                  <c:v>#N/A</c:v>
                </c:pt>
                <c:pt idx="9648">
                  <c:v>#N/A</c:v>
                </c:pt>
                <c:pt idx="9649">
                  <c:v>#N/A</c:v>
                </c:pt>
                <c:pt idx="9650">
                  <c:v>#N/A</c:v>
                </c:pt>
                <c:pt idx="9651">
                  <c:v>#N/A</c:v>
                </c:pt>
                <c:pt idx="9652">
                  <c:v>#N/A</c:v>
                </c:pt>
                <c:pt idx="9653">
                  <c:v>#N/A</c:v>
                </c:pt>
                <c:pt idx="9654">
                  <c:v>#N/A</c:v>
                </c:pt>
                <c:pt idx="9655">
                  <c:v>#N/A</c:v>
                </c:pt>
                <c:pt idx="9656">
                  <c:v>#N/A</c:v>
                </c:pt>
                <c:pt idx="9657">
                  <c:v>#N/A</c:v>
                </c:pt>
                <c:pt idx="9658">
                  <c:v>#N/A</c:v>
                </c:pt>
                <c:pt idx="9659">
                  <c:v>#N/A</c:v>
                </c:pt>
                <c:pt idx="9660">
                  <c:v>#N/A</c:v>
                </c:pt>
                <c:pt idx="9661">
                  <c:v>#N/A</c:v>
                </c:pt>
                <c:pt idx="9662">
                  <c:v>#N/A</c:v>
                </c:pt>
                <c:pt idx="9663">
                  <c:v>#N/A</c:v>
                </c:pt>
                <c:pt idx="9664">
                  <c:v>#N/A</c:v>
                </c:pt>
                <c:pt idx="9665">
                  <c:v>#N/A</c:v>
                </c:pt>
                <c:pt idx="9666">
                  <c:v>#N/A</c:v>
                </c:pt>
                <c:pt idx="9667">
                  <c:v>#N/A</c:v>
                </c:pt>
                <c:pt idx="9668">
                  <c:v>#N/A</c:v>
                </c:pt>
                <c:pt idx="9669">
                  <c:v>#N/A</c:v>
                </c:pt>
                <c:pt idx="9670">
                  <c:v>#N/A</c:v>
                </c:pt>
                <c:pt idx="9671">
                  <c:v>#N/A</c:v>
                </c:pt>
                <c:pt idx="9672">
                  <c:v>#N/A</c:v>
                </c:pt>
                <c:pt idx="9673">
                  <c:v>#N/A</c:v>
                </c:pt>
                <c:pt idx="9674">
                  <c:v>#N/A</c:v>
                </c:pt>
                <c:pt idx="9675">
                  <c:v>#N/A</c:v>
                </c:pt>
                <c:pt idx="9676">
                  <c:v>#N/A</c:v>
                </c:pt>
                <c:pt idx="9677">
                  <c:v>#N/A</c:v>
                </c:pt>
                <c:pt idx="9678">
                  <c:v>#N/A</c:v>
                </c:pt>
                <c:pt idx="9679">
                  <c:v>#N/A</c:v>
                </c:pt>
                <c:pt idx="9680">
                  <c:v>#N/A</c:v>
                </c:pt>
                <c:pt idx="9681">
                  <c:v>#N/A</c:v>
                </c:pt>
                <c:pt idx="9682">
                  <c:v>#N/A</c:v>
                </c:pt>
                <c:pt idx="9683">
                  <c:v>#N/A</c:v>
                </c:pt>
                <c:pt idx="9684">
                  <c:v>#N/A</c:v>
                </c:pt>
                <c:pt idx="9685">
                  <c:v>#N/A</c:v>
                </c:pt>
                <c:pt idx="9686">
                  <c:v>#N/A</c:v>
                </c:pt>
                <c:pt idx="9687">
                  <c:v>#N/A</c:v>
                </c:pt>
                <c:pt idx="9688">
                  <c:v>#N/A</c:v>
                </c:pt>
                <c:pt idx="9689">
                  <c:v>#N/A</c:v>
                </c:pt>
                <c:pt idx="9690">
                  <c:v>#N/A</c:v>
                </c:pt>
                <c:pt idx="9691">
                  <c:v>#N/A</c:v>
                </c:pt>
                <c:pt idx="9692">
                  <c:v>#N/A</c:v>
                </c:pt>
                <c:pt idx="9693">
                  <c:v>#N/A</c:v>
                </c:pt>
                <c:pt idx="9694">
                  <c:v>#N/A</c:v>
                </c:pt>
                <c:pt idx="9695">
                  <c:v>#N/A</c:v>
                </c:pt>
                <c:pt idx="9696">
                  <c:v>#N/A</c:v>
                </c:pt>
                <c:pt idx="9697">
                  <c:v>#N/A</c:v>
                </c:pt>
                <c:pt idx="9698">
                  <c:v>#N/A</c:v>
                </c:pt>
                <c:pt idx="9699">
                  <c:v>#N/A</c:v>
                </c:pt>
                <c:pt idx="9700">
                  <c:v>#N/A</c:v>
                </c:pt>
                <c:pt idx="9701">
                  <c:v>#N/A</c:v>
                </c:pt>
                <c:pt idx="9702">
                  <c:v>#N/A</c:v>
                </c:pt>
                <c:pt idx="9703">
                  <c:v>#N/A</c:v>
                </c:pt>
                <c:pt idx="9704">
                  <c:v>#N/A</c:v>
                </c:pt>
                <c:pt idx="9705">
                  <c:v>#N/A</c:v>
                </c:pt>
                <c:pt idx="9706">
                  <c:v>#N/A</c:v>
                </c:pt>
                <c:pt idx="9707">
                  <c:v>#N/A</c:v>
                </c:pt>
                <c:pt idx="9708">
                  <c:v>#N/A</c:v>
                </c:pt>
                <c:pt idx="9709">
                  <c:v>#N/A</c:v>
                </c:pt>
                <c:pt idx="9710">
                  <c:v>#N/A</c:v>
                </c:pt>
                <c:pt idx="9711">
                  <c:v>#N/A</c:v>
                </c:pt>
                <c:pt idx="9712">
                  <c:v>#N/A</c:v>
                </c:pt>
                <c:pt idx="9713">
                  <c:v>#N/A</c:v>
                </c:pt>
                <c:pt idx="9714">
                  <c:v>#N/A</c:v>
                </c:pt>
                <c:pt idx="9715">
                  <c:v>#N/A</c:v>
                </c:pt>
                <c:pt idx="9716">
                  <c:v>#N/A</c:v>
                </c:pt>
                <c:pt idx="9717">
                  <c:v>#N/A</c:v>
                </c:pt>
                <c:pt idx="9718">
                  <c:v>#N/A</c:v>
                </c:pt>
                <c:pt idx="9719">
                  <c:v>#N/A</c:v>
                </c:pt>
                <c:pt idx="9720">
                  <c:v>#N/A</c:v>
                </c:pt>
                <c:pt idx="9721">
                  <c:v>#N/A</c:v>
                </c:pt>
                <c:pt idx="9722">
                  <c:v>#N/A</c:v>
                </c:pt>
                <c:pt idx="9723">
                  <c:v>#N/A</c:v>
                </c:pt>
                <c:pt idx="9724">
                  <c:v>#N/A</c:v>
                </c:pt>
                <c:pt idx="9725">
                  <c:v>#N/A</c:v>
                </c:pt>
                <c:pt idx="9726">
                  <c:v>#N/A</c:v>
                </c:pt>
                <c:pt idx="9727">
                  <c:v>#N/A</c:v>
                </c:pt>
                <c:pt idx="9728">
                  <c:v>#N/A</c:v>
                </c:pt>
                <c:pt idx="9729">
                  <c:v>#N/A</c:v>
                </c:pt>
                <c:pt idx="9730">
                  <c:v>#N/A</c:v>
                </c:pt>
                <c:pt idx="9731">
                  <c:v>#N/A</c:v>
                </c:pt>
                <c:pt idx="9732">
                  <c:v>#N/A</c:v>
                </c:pt>
                <c:pt idx="9733">
                  <c:v>#N/A</c:v>
                </c:pt>
                <c:pt idx="9734">
                  <c:v>#N/A</c:v>
                </c:pt>
                <c:pt idx="9735">
                  <c:v>#N/A</c:v>
                </c:pt>
                <c:pt idx="9736">
                  <c:v>#N/A</c:v>
                </c:pt>
                <c:pt idx="9737">
                  <c:v>#N/A</c:v>
                </c:pt>
                <c:pt idx="9738">
                  <c:v>#N/A</c:v>
                </c:pt>
                <c:pt idx="9739">
                  <c:v>#N/A</c:v>
                </c:pt>
                <c:pt idx="9740">
                  <c:v>#N/A</c:v>
                </c:pt>
                <c:pt idx="9741">
                  <c:v>#N/A</c:v>
                </c:pt>
                <c:pt idx="9742">
                  <c:v>#N/A</c:v>
                </c:pt>
                <c:pt idx="9743">
                  <c:v>#N/A</c:v>
                </c:pt>
                <c:pt idx="9744">
                  <c:v>#N/A</c:v>
                </c:pt>
                <c:pt idx="9745">
                  <c:v>#N/A</c:v>
                </c:pt>
                <c:pt idx="9746">
                  <c:v>#N/A</c:v>
                </c:pt>
                <c:pt idx="9747">
                  <c:v>#N/A</c:v>
                </c:pt>
                <c:pt idx="9748">
                  <c:v>#N/A</c:v>
                </c:pt>
                <c:pt idx="9749">
                  <c:v>#N/A</c:v>
                </c:pt>
                <c:pt idx="9750">
                  <c:v>#N/A</c:v>
                </c:pt>
                <c:pt idx="9751">
                  <c:v>#N/A</c:v>
                </c:pt>
                <c:pt idx="9752">
                  <c:v>#N/A</c:v>
                </c:pt>
                <c:pt idx="9753">
                  <c:v>#N/A</c:v>
                </c:pt>
                <c:pt idx="9754">
                  <c:v>#N/A</c:v>
                </c:pt>
                <c:pt idx="9755">
                  <c:v>#N/A</c:v>
                </c:pt>
                <c:pt idx="9756">
                  <c:v>#N/A</c:v>
                </c:pt>
                <c:pt idx="9757">
                  <c:v>#N/A</c:v>
                </c:pt>
                <c:pt idx="9758">
                  <c:v>#N/A</c:v>
                </c:pt>
                <c:pt idx="9759">
                  <c:v>#N/A</c:v>
                </c:pt>
                <c:pt idx="9760">
                  <c:v>#N/A</c:v>
                </c:pt>
                <c:pt idx="9761">
                  <c:v>#N/A</c:v>
                </c:pt>
                <c:pt idx="9762">
                  <c:v>#N/A</c:v>
                </c:pt>
                <c:pt idx="9763">
                  <c:v>#N/A</c:v>
                </c:pt>
                <c:pt idx="9764">
                  <c:v>#N/A</c:v>
                </c:pt>
                <c:pt idx="9765">
                  <c:v>#N/A</c:v>
                </c:pt>
                <c:pt idx="9766">
                  <c:v>#N/A</c:v>
                </c:pt>
                <c:pt idx="9767">
                  <c:v>#N/A</c:v>
                </c:pt>
                <c:pt idx="9768">
                  <c:v>#N/A</c:v>
                </c:pt>
                <c:pt idx="9769">
                  <c:v>#N/A</c:v>
                </c:pt>
                <c:pt idx="9770">
                  <c:v>#N/A</c:v>
                </c:pt>
                <c:pt idx="9771">
                  <c:v>#N/A</c:v>
                </c:pt>
                <c:pt idx="9772">
                  <c:v>#N/A</c:v>
                </c:pt>
                <c:pt idx="9773">
                  <c:v>#N/A</c:v>
                </c:pt>
                <c:pt idx="9774">
                  <c:v>#N/A</c:v>
                </c:pt>
                <c:pt idx="9775">
                  <c:v>#N/A</c:v>
                </c:pt>
                <c:pt idx="9776">
                  <c:v>#N/A</c:v>
                </c:pt>
                <c:pt idx="9777">
                  <c:v>#N/A</c:v>
                </c:pt>
                <c:pt idx="9778">
                  <c:v>#N/A</c:v>
                </c:pt>
                <c:pt idx="9779">
                  <c:v>#N/A</c:v>
                </c:pt>
                <c:pt idx="9780">
                  <c:v>#N/A</c:v>
                </c:pt>
                <c:pt idx="9781">
                  <c:v>#N/A</c:v>
                </c:pt>
                <c:pt idx="9782">
                  <c:v>#N/A</c:v>
                </c:pt>
                <c:pt idx="9783">
                  <c:v>#N/A</c:v>
                </c:pt>
                <c:pt idx="9784">
                  <c:v>#N/A</c:v>
                </c:pt>
                <c:pt idx="9785">
                  <c:v>#N/A</c:v>
                </c:pt>
                <c:pt idx="9786">
                  <c:v>#N/A</c:v>
                </c:pt>
                <c:pt idx="9787">
                  <c:v>#N/A</c:v>
                </c:pt>
                <c:pt idx="9788">
                  <c:v>#N/A</c:v>
                </c:pt>
                <c:pt idx="9789">
                  <c:v>#N/A</c:v>
                </c:pt>
                <c:pt idx="9790">
                  <c:v>#N/A</c:v>
                </c:pt>
                <c:pt idx="9791">
                  <c:v>#N/A</c:v>
                </c:pt>
                <c:pt idx="9792">
                  <c:v>#N/A</c:v>
                </c:pt>
                <c:pt idx="9793">
                  <c:v>#N/A</c:v>
                </c:pt>
                <c:pt idx="9794">
                  <c:v>#N/A</c:v>
                </c:pt>
                <c:pt idx="9795">
                  <c:v>#N/A</c:v>
                </c:pt>
                <c:pt idx="9796">
                  <c:v>#N/A</c:v>
                </c:pt>
                <c:pt idx="9797">
                  <c:v>#N/A</c:v>
                </c:pt>
                <c:pt idx="9798">
                  <c:v>#N/A</c:v>
                </c:pt>
                <c:pt idx="9799">
                  <c:v>#N/A</c:v>
                </c:pt>
                <c:pt idx="9800">
                  <c:v>#N/A</c:v>
                </c:pt>
                <c:pt idx="9801">
                  <c:v>#N/A</c:v>
                </c:pt>
                <c:pt idx="9802">
                  <c:v>#N/A</c:v>
                </c:pt>
                <c:pt idx="9803">
                  <c:v>#N/A</c:v>
                </c:pt>
                <c:pt idx="9804">
                  <c:v>#N/A</c:v>
                </c:pt>
                <c:pt idx="9805">
                  <c:v>#N/A</c:v>
                </c:pt>
                <c:pt idx="9806">
                  <c:v>#N/A</c:v>
                </c:pt>
                <c:pt idx="9807">
                  <c:v>#N/A</c:v>
                </c:pt>
                <c:pt idx="9808">
                  <c:v>#N/A</c:v>
                </c:pt>
                <c:pt idx="9809">
                  <c:v>#N/A</c:v>
                </c:pt>
                <c:pt idx="9810">
                  <c:v>#N/A</c:v>
                </c:pt>
                <c:pt idx="9811">
                  <c:v>#N/A</c:v>
                </c:pt>
                <c:pt idx="9812">
                  <c:v>#N/A</c:v>
                </c:pt>
                <c:pt idx="9813">
                  <c:v>#N/A</c:v>
                </c:pt>
                <c:pt idx="9814">
                  <c:v>#N/A</c:v>
                </c:pt>
                <c:pt idx="9815">
                  <c:v>#N/A</c:v>
                </c:pt>
                <c:pt idx="9816">
                  <c:v>#N/A</c:v>
                </c:pt>
                <c:pt idx="9817">
                  <c:v>#N/A</c:v>
                </c:pt>
                <c:pt idx="9818">
                  <c:v>#N/A</c:v>
                </c:pt>
                <c:pt idx="9819">
                  <c:v>#N/A</c:v>
                </c:pt>
                <c:pt idx="9820">
                  <c:v>#N/A</c:v>
                </c:pt>
                <c:pt idx="9821">
                  <c:v>#N/A</c:v>
                </c:pt>
                <c:pt idx="9822">
                  <c:v>#N/A</c:v>
                </c:pt>
                <c:pt idx="9823">
                  <c:v>#N/A</c:v>
                </c:pt>
                <c:pt idx="9824">
                  <c:v>#N/A</c:v>
                </c:pt>
                <c:pt idx="9825">
                  <c:v>#N/A</c:v>
                </c:pt>
                <c:pt idx="9826">
                  <c:v>#N/A</c:v>
                </c:pt>
                <c:pt idx="9827">
                  <c:v>#N/A</c:v>
                </c:pt>
                <c:pt idx="9828">
                  <c:v>#N/A</c:v>
                </c:pt>
                <c:pt idx="9829">
                  <c:v>#N/A</c:v>
                </c:pt>
                <c:pt idx="9830">
                  <c:v>#N/A</c:v>
                </c:pt>
                <c:pt idx="9831">
                  <c:v>#N/A</c:v>
                </c:pt>
                <c:pt idx="9832">
                  <c:v>#N/A</c:v>
                </c:pt>
                <c:pt idx="9833">
                  <c:v>#N/A</c:v>
                </c:pt>
                <c:pt idx="9834">
                  <c:v>#N/A</c:v>
                </c:pt>
                <c:pt idx="9835">
                  <c:v>#N/A</c:v>
                </c:pt>
                <c:pt idx="9836">
                  <c:v>#N/A</c:v>
                </c:pt>
                <c:pt idx="9837">
                  <c:v>#N/A</c:v>
                </c:pt>
                <c:pt idx="9838">
                  <c:v>#N/A</c:v>
                </c:pt>
                <c:pt idx="9839">
                  <c:v>#N/A</c:v>
                </c:pt>
                <c:pt idx="9840">
                  <c:v>#N/A</c:v>
                </c:pt>
                <c:pt idx="9841">
                  <c:v>#N/A</c:v>
                </c:pt>
                <c:pt idx="9842">
                  <c:v>#N/A</c:v>
                </c:pt>
                <c:pt idx="9843">
                  <c:v>#N/A</c:v>
                </c:pt>
                <c:pt idx="9844">
                  <c:v>#N/A</c:v>
                </c:pt>
                <c:pt idx="9845">
                  <c:v>#N/A</c:v>
                </c:pt>
                <c:pt idx="9846">
                  <c:v>#N/A</c:v>
                </c:pt>
                <c:pt idx="9847">
                  <c:v>#N/A</c:v>
                </c:pt>
                <c:pt idx="9848">
                  <c:v>#N/A</c:v>
                </c:pt>
                <c:pt idx="9849">
                  <c:v>#N/A</c:v>
                </c:pt>
                <c:pt idx="9850">
                  <c:v>#N/A</c:v>
                </c:pt>
                <c:pt idx="9851">
                  <c:v>#N/A</c:v>
                </c:pt>
                <c:pt idx="9852">
                  <c:v>#N/A</c:v>
                </c:pt>
                <c:pt idx="9853">
                  <c:v>#N/A</c:v>
                </c:pt>
                <c:pt idx="9854">
                  <c:v>#N/A</c:v>
                </c:pt>
                <c:pt idx="9855">
                  <c:v>#N/A</c:v>
                </c:pt>
                <c:pt idx="9856">
                  <c:v>#N/A</c:v>
                </c:pt>
                <c:pt idx="9857">
                  <c:v>#N/A</c:v>
                </c:pt>
                <c:pt idx="9858">
                  <c:v>#N/A</c:v>
                </c:pt>
                <c:pt idx="9859">
                  <c:v>#N/A</c:v>
                </c:pt>
                <c:pt idx="9860">
                  <c:v>#N/A</c:v>
                </c:pt>
                <c:pt idx="9861">
                  <c:v>#N/A</c:v>
                </c:pt>
                <c:pt idx="9862">
                  <c:v>#N/A</c:v>
                </c:pt>
                <c:pt idx="9863">
                  <c:v>#N/A</c:v>
                </c:pt>
                <c:pt idx="9864">
                  <c:v>#N/A</c:v>
                </c:pt>
                <c:pt idx="9865">
                  <c:v>#N/A</c:v>
                </c:pt>
                <c:pt idx="9866">
                  <c:v>#N/A</c:v>
                </c:pt>
                <c:pt idx="9867">
                  <c:v>#N/A</c:v>
                </c:pt>
                <c:pt idx="9868">
                  <c:v>#N/A</c:v>
                </c:pt>
                <c:pt idx="9869">
                  <c:v>#N/A</c:v>
                </c:pt>
                <c:pt idx="9870">
                  <c:v>#N/A</c:v>
                </c:pt>
                <c:pt idx="9871">
                  <c:v>#N/A</c:v>
                </c:pt>
                <c:pt idx="9872">
                  <c:v>#N/A</c:v>
                </c:pt>
                <c:pt idx="9873">
                  <c:v>#N/A</c:v>
                </c:pt>
                <c:pt idx="9874">
                  <c:v>#N/A</c:v>
                </c:pt>
                <c:pt idx="9875">
                  <c:v>#N/A</c:v>
                </c:pt>
                <c:pt idx="9876">
                  <c:v>#N/A</c:v>
                </c:pt>
                <c:pt idx="9877">
                  <c:v>#N/A</c:v>
                </c:pt>
                <c:pt idx="9878">
                  <c:v>#N/A</c:v>
                </c:pt>
                <c:pt idx="9879">
                  <c:v>#N/A</c:v>
                </c:pt>
                <c:pt idx="9880">
                  <c:v>#N/A</c:v>
                </c:pt>
                <c:pt idx="9881">
                  <c:v>#N/A</c:v>
                </c:pt>
                <c:pt idx="9882">
                  <c:v>#N/A</c:v>
                </c:pt>
                <c:pt idx="9883">
                  <c:v>#N/A</c:v>
                </c:pt>
                <c:pt idx="9884">
                  <c:v>#N/A</c:v>
                </c:pt>
                <c:pt idx="9885">
                  <c:v>#N/A</c:v>
                </c:pt>
                <c:pt idx="9886">
                  <c:v>#N/A</c:v>
                </c:pt>
                <c:pt idx="9887">
                  <c:v>#N/A</c:v>
                </c:pt>
                <c:pt idx="9888">
                  <c:v>#N/A</c:v>
                </c:pt>
                <c:pt idx="9889">
                  <c:v>#N/A</c:v>
                </c:pt>
                <c:pt idx="9890">
                  <c:v>#N/A</c:v>
                </c:pt>
                <c:pt idx="9891">
                  <c:v>#N/A</c:v>
                </c:pt>
                <c:pt idx="9892">
                  <c:v>#N/A</c:v>
                </c:pt>
                <c:pt idx="9893">
                  <c:v>#N/A</c:v>
                </c:pt>
                <c:pt idx="9894">
                  <c:v>#N/A</c:v>
                </c:pt>
                <c:pt idx="9895">
                  <c:v>#N/A</c:v>
                </c:pt>
                <c:pt idx="9896">
                  <c:v>#N/A</c:v>
                </c:pt>
                <c:pt idx="9897">
                  <c:v>#N/A</c:v>
                </c:pt>
                <c:pt idx="9898">
                  <c:v>#N/A</c:v>
                </c:pt>
                <c:pt idx="9899">
                  <c:v>#N/A</c:v>
                </c:pt>
                <c:pt idx="9900">
                  <c:v>#N/A</c:v>
                </c:pt>
                <c:pt idx="9901">
                  <c:v>#N/A</c:v>
                </c:pt>
                <c:pt idx="9902">
                  <c:v>#N/A</c:v>
                </c:pt>
                <c:pt idx="9903">
                  <c:v>#N/A</c:v>
                </c:pt>
                <c:pt idx="9904">
                  <c:v>#N/A</c:v>
                </c:pt>
                <c:pt idx="9905">
                  <c:v>#N/A</c:v>
                </c:pt>
                <c:pt idx="9906">
                  <c:v>#N/A</c:v>
                </c:pt>
                <c:pt idx="9907">
                  <c:v>#N/A</c:v>
                </c:pt>
                <c:pt idx="9908">
                  <c:v>#N/A</c:v>
                </c:pt>
                <c:pt idx="9909">
                  <c:v>#N/A</c:v>
                </c:pt>
                <c:pt idx="9910">
                  <c:v>#N/A</c:v>
                </c:pt>
                <c:pt idx="9911">
                  <c:v>#N/A</c:v>
                </c:pt>
                <c:pt idx="9912">
                  <c:v>#N/A</c:v>
                </c:pt>
                <c:pt idx="9913">
                  <c:v>#N/A</c:v>
                </c:pt>
                <c:pt idx="9914">
                  <c:v>#N/A</c:v>
                </c:pt>
                <c:pt idx="9915">
                  <c:v>#N/A</c:v>
                </c:pt>
                <c:pt idx="9916">
                  <c:v>#N/A</c:v>
                </c:pt>
                <c:pt idx="9917">
                  <c:v>#N/A</c:v>
                </c:pt>
                <c:pt idx="9918">
                  <c:v>#N/A</c:v>
                </c:pt>
                <c:pt idx="9919">
                  <c:v>#N/A</c:v>
                </c:pt>
                <c:pt idx="9920">
                  <c:v>#N/A</c:v>
                </c:pt>
                <c:pt idx="9921">
                  <c:v>#N/A</c:v>
                </c:pt>
                <c:pt idx="9922">
                  <c:v>#N/A</c:v>
                </c:pt>
                <c:pt idx="9923">
                  <c:v>#N/A</c:v>
                </c:pt>
                <c:pt idx="9924">
                  <c:v>#N/A</c:v>
                </c:pt>
                <c:pt idx="9925">
                  <c:v>#N/A</c:v>
                </c:pt>
                <c:pt idx="9926">
                  <c:v>#N/A</c:v>
                </c:pt>
                <c:pt idx="9927">
                  <c:v>#N/A</c:v>
                </c:pt>
                <c:pt idx="9928">
                  <c:v>#N/A</c:v>
                </c:pt>
                <c:pt idx="9929">
                  <c:v>#N/A</c:v>
                </c:pt>
                <c:pt idx="9930">
                  <c:v>#N/A</c:v>
                </c:pt>
                <c:pt idx="9931">
                  <c:v>#N/A</c:v>
                </c:pt>
                <c:pt idx="9932">
                  <c:v>#N/A</c:v>
                </c:pt>
                <c:pt idx="9933">
                  <c:v>#N/A</c:v>
                </c:pt>
                <c:pt idx="9934">
                  <c:v>#N/A</c:v>
                </c:pt>
                <c:pt idx="9935">
                  <c:v>#N/A</c:v>
                </c:pt>
                <c:pt idx="9936">
                  <c:v>#N/A</c:v>
                </c:pt>
                <c:pt idx="9937">
                  <c:v>#N/A</c:v>
                </c:pt>
                <c:pt idx="9938">
                  <c:v>#N/A</c:v>
                </c:pt>
                <c:pt idx="9939">
                  <c:v>#N/A</c:v>
                </c:pt>
                <c:pt idx="9940">
                  <c:v>#N/A</c:v>
                </c:pt>
                <c:pt idx="9941">
                  <c:v>#N/A</c:v>
                </c:pt>
                <c:pt idx="9942">
                  <c:v>#N/A</c:v>
                </c:pt>
                <c:pt idx="9943">
                  <c:v>#N/A</c:v>
                </c:pt>
                <c:pt idx="9944">
                  <c:v>#N/A</c:v>
                </c:pt>
                <c:pt idx="9945">
                  <c:v>#N/A</c:v>
                </c:pt>
                <c:pt idx="9946">
                  <c:v>#N/A</c:v>
                </c:pt>
                <c:pt idx="9947">
                  <c:v>#N/A</c:v>
                </c:pt>
                <c:pt idx="9948">
                  <c:v>#N/A</c:v>
                </c:pt>
                <c:pt idx="9949">
                  <c:v>#N/A</c:v>
                </c:pt>
                <c:pt idx="9950">
                  <c:v>#N/A</c:v>
                </c:pt>
                <c:pt idx="9951">
                  <c:v>#N/A</c:v>
                </c:pt>
                <c:pt idx="9952">
                  <c:v>#N/A</c:v>
                </c:pt>
                <c:pt idx="9953">
                  <c:v>#N/A</c:v>
                </c:pt>
                <c:pt idx="9954">
                  <c:v>#N/A</c:v>
                </c:pt>
                <c:pt idx="9955">
                  <c:v>#N/A</c:v>
                </c:pt>
                <c:pt idx="9956">
                  <c:v>#N/A</c:v>
                </c:pt>
                <c:pt idx="9957">
                  <c:v>#N/A</c:v>
                </c:pt>
                <c:pt idx="9958">
                  <c:v>#N/A</c:v>
                </c:pt>
                <c:pt idx="9959">
                  <c:v>#N/A</c:v>
                </c:pt>
                <c:pt idx="9960">
                  <c:v>#N/A</c:v>
                </c:pt>
                <c:pt idx="9961">
                  <c:v>#N/A</c:v>
                </c:pt>
                <c:pt idx="9962">
                  <c:v>#N/A</c:v>
                </c:pt>
                <c:pt idx="9963">
                  <c:v>#N/A</c:v>
                </c:pt>
                <c:pt idx="9964">
                  <c:v>#N/A</c:v>
                </c:pt>
                <c:pt idx="9965">
                  <c:v>#N/A</c:v>
                </c:pt>
                <c:pt idx="9966">
                  <c:v>#N/A</c:v>
                </c:pt>
                <c:pt idx="9967">
                  <c:v>#N/A</c:v>
                </c:pt>
                <c:pt idx="9968">
                  <c:v>#N/A</c:v>
                </c:pt>
                <c:pt idx="9969">
                  <c:v>#N/A</c:v>
                </c:pt>
                <c:pt idx="9970">
                  <c:v>#N/A</c:v>
                </c:pt>
                <c:pt idx="9971">
                  <c:v>#N/A</c:v>
                </c:pt>
                <c:pt idx="9972">
                  <c:v>#N/A</c:v>
                </c:pt>
                <c:pt idx="9973">
                  <c:v>#N/A</c:v>
                </c:pt>
                <c:pt idx="9974">
                  <c:v>#N/A</c:v>
                </c:pt>
                <c:pt idx="9975">
                  <c:v>#N/A</c:v>
                </c:pt>
                <c:pt idx="9976">
                  <c:v>#N/A</c:v>
                </c:pt>
                <c:pt idx="9977">
                  <c:v>#N/A</c:v>
                </c:pt>
                <c:pt idx="9978">
                  <c:v>#N/A</c:v>
                </c:pt>
                <c:pt idx="9979">
                  <c:v>#N/A</c:v>
                </c:pt>
                <c:pt idx="9980">
                  <c:v>#N/A</c:v>
                </c:pt>
                <c:pt idx="9981">
                  <c:v>#N/A</c:v>
                </c:pt>
                <c:pt idx="9982">
                  <c:v>#N/A</c:v>
                </c:pt>
                <c:pt idx="9983">
                  <c:v>#N/A</c:v>
                </c:pt>
                <c:pt idx="9984">
                  <c:v>#N/A</c:v>
                </c:pt>
                <c:pt idx="9985">
                  <c:v>#N/A</c:v>
                </c:pt>
                <c:pt idx="9986">
                  <c:v>#N/A</c:v>
                </c:pt>
                <c:pt idx="9987">
                  <c:v>#N/A</c:v>
                </c:pt>
                <c:pt idx="9988">
                  <c:v>#N/A</c:v>
                </c:pt>
                <c:pt idx="9989">
                  <c:v>#N/A</c:v>
                </c:pt>
                <c:pt idx="9990">
                  <c:v>#N/A</c:v>
                </c:pt>
                <c:pt idx="9991">
                  <c:v>#N/A</c:v>
                </c:pt>
                <c:pt idx="9992">
                  <c:v>#N/A</c:v>
                </c:pt>
                <c:pt idx="9993">
                  <c:v>#N/A</c:v>
                </c:pt>
                <c:pt idx="9994">
                  <c:v>#N/A</c:v>
                </c:pt>
                <c:pt idx="9995">
                  <c:v>#N/A</c:v>
                </c:pt>
                <c:pt idx="9996">
                  <c:v>#N/A</c:v>
                </c:pt>
                <c:pt idx="9997">
                  <c:v>#N/A</c:v>
                </c:pt>
                <c:pt idx="9998">
                  <c:v>#N/A</c:v>
                </c:pt>
                <c:pt idx="9999">
                  <c:v>#N/A</c:v>
                </c:pt>
              </c:numCache>
            </c:numRef>
          </c:xVal>
          <c:yVal>
            <c:numRef>
              <c:f>'Volcano &amp; Quant FDR'!$BF$2:$BF$10001</c:f>
              <c:numCache>
                <c:formatCode>General</c:formatCode>
                <c:ptCount val="10000"/>
                <c:pt idx="0">
                  <c:v>#N/A</c:v>
                </c:pt>
                <c:pt idx="1">
                  <c:v>#N/A</c:v>
                </c:pt>
                <c:pt idx="2">
                  <c:v>#N/A</c:v>
                </c:pt>
                <c:pt idx="3">
                  <c:v>#N/A</c:v>
                </c:pt>
                <c:pt idx="4">
                  <c:v>#N/A</c:v>
                </c:pt>
                <c:pt idx="5">
                  <c:v>#N/A</c:v>
                </c:pt>
                <c:pt idx="6">
                  <c:v>#N/A</c:v>
                </c:pt>
                <c:pt idx="7">
                  <c:v>#N/A</c:v>
                </c:pt>
                <c:pt idx="8">
                  <c:v>#N/A</c:v>
                </c:pt>
                <c:pt idx="9">
                  <c:v>#N/A</c:v>
                </c:pt>
                <c:pt idx="10">
                  <c:v>#N/A</c:v>
                </c:pt>
                <c:pt idx="11">
                  <c:v>#N/A</c:v>
                </c:pt>
                <c:pt idx="12">
                  <c:v>#N/A</c:v>
                </c:pt>
                <c:pt idx="13">
                  <c:v>#N/A</c:v>
                </c:pt>
                <c:pt idx="14">
                  <c:v>#N/A</c:v>
                </c:pt>
                <c:pt idx="15">
                  <c:v>#N/A</c:v>
                </c:pt>
                <c:pt idx="16">
                  <c:v>#N/A</c:v>
                </c:pt>
                <c:pt idx="17">
                  <c:v>#N/A</c:v>
                </c:pt>
                <c:pt idx="18">
                  <c:v>#N/A</c:v>
                </c:pt>
                <c:pt idx="19">
                  <c:v>#N/A</c:v>
                </c:pt>
                <c:pt idx="20">
                  <c:v>#N/A</c:v>
                </c:pt>
                <c:pt idx="21">
                  <c:v>#N/A</c:v>
                </c:pt>
                <c:pt idx="22">
                  <c:v>#N/A</c:v>
                </c:pt>
                <c:pt idx="23">
                  <c:v>#N/A</c:v>
                </c:pt>
                <c:pt idx="24">
                  <c:v>#N/A</c:v>
                </c:pt>
                <c:pt idx="25">
                  <c:v>#N/A</c:v>
                </c:pt>
                <c:pt idx="26">
                  <c:v>#N/A</c:v>
                </c:pt>
                <c:pt idx="27">
                  <c:v>#N/A</c:v>
                </c:pt>
                <c:pt idx="28">
                  <c:v>#N/A</c:v>
                </c:pt>
                <c:pt idx="29">
                  <c:v>#N/A</c:v>
                </c:pt>
                <c:pt idx="30">
                  <c:v>#N/A</c:v>
                </c:pt>
                <c:pt idx="31">
                  <c:v>#N/A</c:v>
                </c:pt>
                <c:pt idx="32">
                  <c:v>#N/A</c:v>
                </c:pt>
                <c:pt idx="33">
                  <c:v>#N/A</c:v>
                </c:pt>
                <c:pt idx="34">
                  <c:v>#N/A</c:v>
                </c:pt>
                <c:pt idx="35">
                  <c:v>#N/A</c:v>
                </c:pt>
                <c:pt idx="36">
                  <c:v>#N/A</c:v>
                </c:pt>
                <c:pt idx="37">
                  <c:v>#N/A</c:v>
                </c:pt>
                <c:pt idx="38">
                  <c:v>#N/A</c:v>
                </c:pt>
                <c:pt idx="39">
                  <c:v>#N/A</c:v>
                </c:pt>
                <c:pt idx="40">
                  <c:v>#N/A</c:v>
                </c:pt>
                <c:pt idx="41">
                  <c:v>#N/A</c:v>
                </c:pt>
                <c:pt idx="42">
                  <c:v>#N/A</c:v>
                </c:pt>
                <c:pt idx="43">
                  <c:v>#N/A</c:v>
                </c:pt>
                <c:pt idx="44">
                  <c:v>#N/A</c:v>
                </c:pt>
                <c:pt idx="45">
                  <c:v>#N/A</c:v>
                </c:pt>
                <c:pt idx="46">
                  <c:v>#N/A</c:v>
                </c:pt>
                <c:pt idx="47">
                  <c:v>#N/A</c:v>
                </c:pt>
                <c:pt idx="48">
                  <c:v>#N/A</c:v>
                </c:pt>
                <c:pt idx="49">
                  <c:v>#N/A</c:v>
                </c:pt>
                <c:pt idx="50">
                  <c:v>#N/A</c:v>
                </c:pt>
                <c:pt idx="51">
                  <c:v>#N/A</c:v>
                </c:pt>
                <c:pt idx="52">
                  <c:v>#N/A</c:v>
                </c:pt>
                <c:pt idx="53">
                  <c:v>#N/A</c:v>
                </c:pt>
                <c:pt idx="54">
                  <c:v>#N/A</c:v>
                </c:pt>
                <c:pt idx="55">
                  <c:v>#N/A</c:v>
                </c:pt>
                <c:pt idx="56">
                  <c:v>#N/A</c:v>
                </c:pt>
                <c:pt idx="57">
                  <c:v>#N/A</c:v>
                </c:pt>
                <c:pt idx="58">
                  <c:v>#N/A</c:v>
                </c:pt>
                <c:pt idx="59">
                  <c:v>#N/A</c:v>
                </c:pt>
                <c:pt idx="60">
                  <c:v>#N/A</c:v>
                </c:pt>
                <c:pt idx="61">
                  <c:v>#N/A</c:v>
                </c:pt>
                <c:pt idx="62">
                  <c:v>#N/A</c:v>
                </c:pt>
                <c:pt idx="63">
                  <c:v>#N/A</c:v>
                </c:pt>
                <c:pt idx="64">
                  <c:v>#N/A</c:v>
                </c:pt>
                <c:pt idx="65">
                  <c:v>#N/A</c:v>
                </c:pt>
                <c:pt idx="66">
                  <c:v>#N/A</c:v>
                </c:pt>
                <c:pt idx="67">
                  <c:v>#N/A</c:v>
                </c:pt>
                <c:pt idx="68">
                  <c:v>#N/A</c:v>
                </c:pt>
                <c:pt idx="69">
                  <c:v>#N/A</c:v>
                </c:pt>
                <c:pt idx="70">
                  <c:v>#N/A</c:v>
                </c:pt>
                <c:pt idx="71">
                  <c:v>#N/A</c:v>
                </c:pt>
                <c:pt idx="72">
                  <c:v>#N/A</c:v>
                </c:pt>
                <c:pt idx="73">
                  <c:v>#N/A</c:v>
                </c:pt>
                <c:pt idx="74">
                  <c:v>#N/A</c:v>
                </c:pt>
                <c:pt idx="75">
                  <c:v>#N/A</c:v>
                </c:pt>
                <c:pt idx="76">
                  <c:v>#N/A</c:v>
                </c:pt>
                <c:pt idx="77">
                  <c:v>#N/A</c:v>
                </c:pt>
                <c:pt idx="78">
                  <c:v>#N/A</c:v>
                </c:pt>
                <c:pt idx="79">
                  <c:v>#N/A</c:v>
                </c:pt>
                <c:pt idx="80">
                  <c:v>#N/A</c:v>
                </c:pt>
                <c:pt idx="81">
                  <c:v>#N/A</c:v>
                </c:pt>
                <c:pt idx="82">
                  <c:v>#N/A</c:v>
                </c:pt>
                <c:pt idx="83">
                  <c:v>#N/A</c:v>
                </c:pt>
                <c:pt idx="84">
                  <c:v>#N/A</c:v>
                </c:pt>
                <c:pt idx="85">
                  <c:v>#N/A</c:v>
                </c:pt>
                <c:pt idx="86">
                  <c:v>#N/A</c:v>
                </c:pt>
                <c:pt idx="87">
                  <c:v>#N/A</c:v>
                </c:pt>
                <c:pt idx="88">
                  <c:v>#N/A</c:v>
                </c:pt>
                <c:pt idx="89">
                  <c:v>#N/A</c:v>
                </c:pt>
                <c:pt idx="90">
                  <c:v>#N/A</c:v>
                </c:pt>
                <c:pt idx="91">
                  <c:v>#N/A</c:v>
                </c:pt>
                <c:pt idx="92">
                  <c:v>#N/A</c:v>
                </c:pt>
                <c:pt idx="93">
                  <c:v>#N/A</c:v>
                </c:pt>
                <c:pt idx="94">
                  <c:v>#N/A</c:v>
                </c:pt>
                <c:pt idx="95">
                  <c:v>#N/A</c:v>
                </c:pt>
                <c:pt idx="96">
                  <c:v>#N/A</c:v>
                </c:pt>
                <c:pt idx="97">
                  <c:v>#N/A</c:v>
                </c:pt>
                <c:pt idx="98">
                  <c:v>#N/A</c:v>
                </c:pt>
                <c:pt idx="99">
                  <c:v>#N/A</c:v>
                </c:pt>
                <c:pt idx="100">
                  <c:v>#N/A</c:v>
                </c:pt>
                <c:pt idx="101">
                  <c:v>#N/A</c:v>
                </c:pt>
                <c:pt idx="102">
                  <c:v>#N/A</c:v>
                </c:pt>
                <c:pt idx="103">
                  <c:v>#N/A</c:v>
                </c:pt>
                <c:pt idx="104">
                  <c:v>#N/A</c:v>
                </c:pt>
                <c:pt idx="105">
                  <c:v>#N/A</c:v>
                </c:pt>
                <c:pt idx="106">
                  <c:v>#N/A</c:v>
                </c:pt>
                <c:pt idx="107">
                  <c:v>#N/A</c:v>
                </c:pt>
                <c:pt idx="108">
                  <c:v>#N/A</c:v>
                </c:pt>
                <c:pt idx="109">
                  <c:v>#N/A</c:v>
                </c:pt>
                <c:pt idx="110">
                  <c:v>#N/A</c:v>
                </c:pt>
                <c:pt idx="111">
                  <c:v>#N/A</c:v>
                </c:pt>
                <c:pt idx="112">
                  <c:v>#N/A</c:v>
                </c:pt>
                <c:pt idx="113">
                  <c:v>#N/A</c:v>
                </c:pt>
                <c:pt idx="114">
                  <c:v>#N/A</c:v>
                </c:pt>
                <c:pt idx="115">
                  <c:v>#N/A</c:v>
                </c:pt>
                <c:pt idx="116">
                  <c:v>#N/A</c:v>
                </c:pt>
                <c:pt idx="117">
                  <c:v>#N/A</c:v>
                </c:pt>
                <c:pt idx="118">
                  <c:v>#N/A</c:v>
                </c:pt>
                <c:pt idx="119">
                  <c:v>#N/A</c:v>
                </c:pt>
                <c:pt idx="120">
                  <c:v>#N/A</c:v>
                </c:pt>
                <c:pt idx="121">
                  <c:v>#N/A</c:v>
                </c:pt>
                <c:pt idx="122">
                  <c:v>#N/A</c:v>
                </c:pt>
                <c:pt idx="123">
                  <c:v>#N/A</c:v>
                </c:pt>
                <c:pt idx="124">
                  <c:v>#N/A</c:v>
                </c:pt>
                <c:pt idx="125">
                  <c:v>#N/A</c:v>
                </c:pt>
                <c:pt idx="126">
                  <c:v>#N/A</c:v>
                </c:pt>
                <c:pt idx="127">
                  <c:v>#N/A</c:v>
                </c:pt>
                <c:pt idx="128">
                  <c:v>#N/A</c:v>
                </c:pt>
                <c:pt idx="129">
                  <c:v>#N/A</c:v>
                </c:pt>
                <c:pt idx="130">
                  <c:v>#N/A</c:v>
                </c:pt>
                <c:pt idx="131">
                  <c:v>#N/A</c:v>
                </c:pt>
                <c:pt idx="132">
                  <c:v>#N/A</c:v>
                </c:pt>
                <c:pt idx="133">
                  <c:v>#N/A</c:v>
                </c:pt>
                <c:pt idx="134">
                  <c:v>#N/A</c:v>
                </c:pt>
                <c:pt idx="135">
                  <c:v>#N/A</c:v>
                </c:pt>
                <c:pt idx="136">
                  <c:v>#N/A</c:v>
                </c:pt>
                <c:pt idx="137">
                  <c:v>#N/A</c:v>
                </c:pt>
                <c:pt idx="138">
                  <c:v>#N/A</c:v>
                </c:pt>
                <c:pt idx="139">
                  <c:v>#N/A</c:v>
                </c:pt>
                <c:pt idx="140">
                  <c:v>#N/A</c:v>
                </c:pt>
                <c:pt idx="141">
                  <c:v>#N/A</c:v>
                </c:pt>
                <c:pt idx="142">
                  <c:v>#N/A</c:v>
                </c:pt>
                <c:pt idx="143">
                  <c:v>#N/A</c:v>
                </c:pt>
                <c:pt idx="144">
                  <c:v>#N/A</c:v>
                </c:pt>
                <c:pt idx="145">
                  <c:v>#N/A</c:v>
                </c:pt>
                <c:pt idx="146">
                  <c:v>#N/A</c:v>
                </c:pt>
                <c:pt idx="147">
                  <c:v>#N/A</c:v>
                </c:pt>
                <c:pt idx="148">
                  <c:v>#N/A</c:v>
                </c:pt>
                <c:pt idx="149">
                  <c:v>#N/A</c:v>
                </c:pt>
                <c:pt idx="150">
                  <c:v>#N/A</c:v>
                </c:pt>
                <c:pt idx="151">
                  <c:v>#N/A</c:v>
                </c:pt>
                <c:pt idx="152">
                  <c:v>#N/A</c:v>
                </c:pt>
                <c:pt idx="153">
                  <c:v>#N/A</c:v>
                </c:pt>
                <c:pt idx="154">
                  <c:v>#N/A</c:v>
                </c:pt>
                <c:pt idx="155">
                  <c:v>#N/A</c:v>
                </c:pt>
                <c:pt idx="156">
                  <c:v>#N/A</c:v>
                </c:pt>
                <c:pt idx="157">
                  <c:v>#N/A</c:v>
                </c:pt>
                <c:pt idx="158">
                  <c:v>#N/A</c:v>
                </c:pt>
                <c:pt idx="159">
                  <c:v>#N/A</c:v>
                </c:pt>
                <c:pt idx="160">
                  <c:v>#N/A</c:v>
                </c:pt>
                <c:pt idx="161">
                  <c:v>#N/A</c:v>
                </c:pt>
                <c:pt idx="162">
                  <c:v>#N/A</c:v>
                </c:pt>
                <c:pt idx="163">
                  <c:v>#N/A</c:v>
                </c:pt>
                <c:pt idx="164">
                  <c:v>#N/A</c:v>
                </c:pt>
                <c:pt idx="165">
                  <c:v>#N/A</c:v>
                </c:pt>
                <c:pt idx="166">
                  <c:v>#N/A</c:v>
                </c:pt>
                <c:pt idx="167">
                  <c:v>#N/A</c:v>
                </c:pt>
                <c:pt idx="168">
                  <c:v>#N/A</c:v>
                </c:pt>
                <c:pt idx="169">
                  <c:v>#N/A</c:v>
                </c:pt>
                <c:pt idx="170">
                  <c:v>#N/A</c:v>
                </c:pt>
                <c:pt idx="171">
                  <c:v>#N/A</c:v>
                </c:pt>
                <c:pt idx="172">
                  <c:v>#N/A</c:v>
                </c:pt>
                <c:pt idx="173">
                  <c:v>#N/A</c:v>
                </c:pt>
                <c:pt idx="174">
                  <c:v>#N/A</c:v>
                </c:pt>
                <c:pt idx="175">
                  <c:v>#N/A</c:v>
                </c:pt>
                <c:pt idx="176">
                  <c:v>#N/A</c:v>
                </c:pt>
                <c:pt idx="177">
                  <c:v>#N/A</c:v>
                </c:pt>
                <c:pt idx="178">
                  <c:v>#N/A</c:v>
                </c:pt>
                <c:pt idx="179">
                  <c:v>#N/A</c:v>
                </c:pt>
                <c:pt idx="180">
                  <c:v>#N/A</c:v>
                </c:pt>
                <c:pt idx="181">
                  <c:v>#N/A</c:v>
                </c:pt>
                <c:pt idx="182">
                  <c:v>#N/A</c:v>
                </c:pt>
                <c:pt idx="183">
                  <c:v>#N/A</c:v>
                </c:pt>
                <c:pt idx="184">
                  <c:v>#N/A</c:v>
                </c:pt>
                <c:pt idx="185">
                  <c:v>#N/A</c:v>
                </c:pt>
                <c:pt idx="186">
                  <c:v>#N/A</c:v>
                </c:pt>
                <c:pt idx="187">
                  <c:v>#N/A</c:v>
                </c:pt>
                <c:pt idx="188">
                  <c:v>#N/A</c:v>
                </c:pt>
                <c:pt idx="189">
                  <c:v>#N/A</c:v>
                </c:pt>
                <c:pt idx="190">
                  <c:v>#N/A</c:v>
                </c:pt>
                <c:pt idx="191">
                  <c:v>#N/A</c:v>
                </c:pt>
                <c:pt idx="192">
                  <c:v>#N/A</c:v>
                </c:pt>
                <c:pt idx="193">
                  <c:v>#N/A</c:v>
                </c:pt>
                <c:pt idx="194">
                  <c:v>#N/A</c:v>
                </c:pt>
                <c:pt idx="195">
                  <c:v>#N/A</c:v>
                </c:pt>
                <c:pt idx="196">
                  <c:v>#N/A</c:v>
                </c:pt>
                <c:pt idx="197">
                  <c:v>#N/A</c:v>
                </c:pt>
                <c:pt idx="198">
                  <c:v>#N/A</c:v>
                </c:pt>
                <c:pt idx="199">
                  <c:v>#N/A</c:v>
                </c:pt>
                <c:pt idx="200">
                  <c:v>#N/A</c:v>
                </c:pt>
                <c:pt idx="201">
                  <c:v>#N/A</c:v>
                </c:pt>
                <c:pt idx="202">
                  <c:v>#N/A</c:v>
                </c:pt>
                <c:pt idx="203">
                  <c:v>#N/A</c:v>
                </c:pt>
                <c:pt idx="204">
                  <c:v>#N/A</c:v>
                </c:pt>
                <c:pt idx="205">
                  <c:v>#N/A</c:v>
                </c:pt>
                <c:pt idx="206">
                  <c:v>#N/A</c:v>
                </c:pt>
                <c:pt idx="207">
                  <c:v>#N/A</c:v>
                </c:pt>
                <c:pt idx="208">
                  <c:v>#N/A</c:v>
                </c:pt>
                <c:pt idx="209">
                  <c:v>#N/A</c:v>
                </c:pt>
                <c:pt idx="210">
                  <c:v>#N/A</c:v>
                </c:pt>
                <c:pt idx="211">
                  <c:v>#N/A</c:v>
                </c:pt>
                <c:pt idx="212">
                  <c:v>#N/A</c:v>
                </c:pt>
                <c:pt idx="213">
                  <c:v>#N/A</c:v>
                </c:pt>
                <c:pt idx="214">
                  <c:v>#N/A</c:v>
                </c:pt>
                <c:pt idx="215">
                  <c:v>#N/A</c:v>
                </c:pt>
                <c:pt idx="216">
                  <c:v>#N/A</c:v>
                </c:pt>
                <c:pt idx="217">
                  <c:v>#N/A</c:v>
                </c:pt>
                <c:pt idx="218">
                  <c:v>#N/A</c:v>
                </c:pt>
                <c:pt idx="219">
                  <c:v>#N/A</c:v>
                </c:pt>
                <c:pt idx="220">
                  <c:v>#N/A</c:v>
                </c:pt>
                <c:pt idx="221">
                  <c:v>#N/A</c:v>
                </c:pt>
                <c:pt idx="222">
                  <c:v>#N/A</c:v>
                </c:pt>
                <c:pt idx="223">
                  <c:v>#N/A</c:v>
                </c:pt>
                <c:pt idx="224">
                  <c:v>#N/A</c:v>
                </c:pt>
                <c:pt idx="225">
                  <c:v>#N/A</c:v>
                </c:pt>
                <c:pt idx="226">
                  <c:v>#N/A</c:v>
                </c:pt>
                <c:pt idx="227">
                  <c:v>#N/A</c:v>
                </c:pt>
                <c:pt idx="228">
                  <c:v>#N/A</c:v>
                </c:pt>
                <c:pt idx="229">
                  <c:v>#N/A</c:v>
                </c:pt>
                <c:pt idx="230">
                  <c:v>#N/A</c:v>
                </c:pt>
                <c:pt idx="231">
                  <c:v>#N/A</c:v>
                </c:pt>
                <c:pt idx="232">
                  <c:v>#N/A</c:v>
                </c:pt>
                <c:pt idx="233">
                  <c:v>#N/A</c:v>
                </c:pt>
                <c:pt idx="234">
                  <c:v>#N/A</c:v>
                </c:pt>
                <c:pt idx="235">
                  <c:v>#N/A</c:v>
                </c:pt>
                <c:pt idx="236">
                  <c:v>#N/A</c:v>
                </c:pt>
                <c:pt idx="237">
                  <c:v>#N/A</c:v>
                </c:pt>
                <c:pt idx="238">
                  <c:v>#N/A</c:v>
                </c:pt>
                <c:pt idx="239">
                  <c:v>#N/A</c:v>
                </c:pt>
                <c:pt idx="240">
                  <c:v>#N/A</c:v>
                </c:pt>
                <c:pt idx="241">
                  <c:v>#N/A</c:v>
                </c:pt>
                <c:pt idx="242">
                  <c:v>#N/A</c:v>
                </c:pt>
                <c:pt idx="243">
                  <c:v>#N/A</c:v>
                </c:pt>
                <c:pt idx="244">
                  <c:v>#N/A</c:v>
                </c:pt>
                <c:pt idx="245">
                  <c:v>#N/A</c:v>
                </c:pt>
                <c:pt idx="246">
                  <c:v>#N/A</c:v>
                </c:pt>
                <c:pt idx="247">
                  <c:v>#N/A</c:v>
                </c:pt>
                <c:pt idx="248">
                  <c:v>#N/A</c:v>
                </c:pt>
                <c:pt idx="249">
                  <c:v>#N/A</c:v>
                </c:pt>
                <c:pt idx="250">
                  <c:v>#N/A</c:v>
                </c:pt>
                <c:pt idx="251">
                  <c:v>#N/A</c:v>
                </c:pt>
                <c:pt idx="252">
                  <c:v>#N/A</c:v>
                </c:pt>
                <c:pt idx="253">
                  <c:v>#N/A</c:v>
                </c:pt>
                <c:pt idx="254">
                  <c:v>#N/A</c:v>
                </c:pt>
                <c:pt idx="255">
                  <c:v>#N/A</c:v>
                </c:pt>
                <c:pt idx="256">
                  <c:v>#N/A</c:v>
                </c:pt>
                <c:pt idx="257">
                  <c:v>#N/A</c:v>
                </c:pt>
                <c:pt idx="258">
                  <c:v>#N/A</c:v>
                </c:pt>
                <c:pt idx="259">
                  <c:v>#N/A</c:v>
                </c:pt>
                <c:pt idx="260">
                  <c:v>#N/A</c:v>
                </c:pt>
                <c:pt idx="261">
                  <c:v>#N/A</c:v>
                </c:pt>
                <c:pt idx="262">
                  <c:v>#N/A</c:v>
                </c:pt>
                <c:pt idx="263">
                  <c:v>#N/A</c:v>
                </c:pt>
                <c:pt idx="264">
                  <c:v>#N/A</c:v>
                </c:pt>
                <c:pt idx="265">
                  <c:v>#N/A</c:v>
                </c:pt>
                <c:pt idx="266">
                  <c:v>#N/A</c:v>
                </c:pt>
                <c:pt idx="267">
                  <c:v>#N/A</c:v>
                </c:pt>
                <c:pt idx="268">
                  <c:v>#N/A</c:v>
                </c:pt>
                <c:pt idx="269">
                  <c:v>#N/A</c:v>
                </c:pt>
                <c:pt idx="270">
                  <c:v>#N/A</c:v>
                </c:pt>
                <c:pt idx="271">
                  <c:v>#N/A</c:v>
                </c:pt>
                <c:pt idx="272">
                  <c:v>#N/A</c:v>
                </c:pt>
                <c:pt idx="273">
                  <c:v>#N/A</c:v>
                </c:pt>
                <c:pt idx="274">
                  <c:v>#N/A</c:v>
                </c:pt>
                <c:pt idx="275">
                  <c:v>#N/A</c:v>
                </c:pt>
                <c:pt idx="276">
                  <c:v>#N/A</c:v>
                </c:pt>
                <c:pt idx="277">
                  <c:v>#N/A</c:v>
                </c:pt>
                <c:pt idx="278">
                  <c:v>#N/A</c:v>
                </c:pt>
                <c:pt idx="279">
                  <c:v>#N/A</c:v>
                </c:pt>
                <c:pt idx="280">
                  <c:v>#N/A</c:v>
                </c:pt>
                <c:pt idx="281">
                  <c:v>#N/A</c:v>
                </c:pt>
                <c:pt idx="282">
                  <c:v>#N/A</c:v>
                </c:pt>
                <c:pt idx="283">
                  <c:v>#N/A</c:v>
                </c:pt>
                <c:pt idx="284">
                  <c:v>#N/A</c:v>
                </c:pt>
                <c:pt idx="285">
                  <c:v>#N/A</c:v>
                </c:pt>
                <c:pt idx="286">
                  <c:v>#N/A</c:v>
                </c:pt>
                <c:pt idx="287">
                  <c:v>#N/A</c:v>
                </c:pt>
                <c:pt idx="288">
                  <c:v>#N/A</c:v>
                </c:pt>
                <c:pt idx="289">
                  <c:v>#N/A</c:v>
                </c:pt>
                <c:pt idx="290">
                  <c:v>#N/A</c:v>
                </c:pt>
                <c:pt idx="291">
                  <c:v>#N/A</c:v>
                </c:pt>
                <c:pt idx="292">
                  <c:v>#N/A</c:v>
                </c:pt>
                <c:pt idx="293">
                  <c:v>#N/A</c:v>
                </c:pt>
                <c:pt idx="294">
                  <c:v>#N/A</c:v>
                </c:pt>
                <c:pt idx="295">
                  <c:v>#N/A</c:v>
                </c:pt>
                <c:pt idx="296">
                  <c:v>#N/A</c:v>
                </c:pt>
                <c:pt idx="297">
                  <c:v>#N/A</c:v>
                </c:pt>
                <c:pt idx="298">
                  <c:v>#N/A</c:v>
                </c:pt>
                <c:pt idx="299">
                  <c:v>#N/A</c:v>
                </c:pt>
                <c:pt idx="300">
                  <c:v>#N/A</c:v>
                </c:pt>
                <c:pt idx="301">
                  <c:v>#N/A</c:v>
                </c:pt>
                <c:pt idx="302">
                  <c:v>#N/A</c:v>
                </c:pt>
                <c:pt idx="303">
                  <c:v>#N/A</c:v>
                </c:pt>
                <c:pt idx="304">
                  <c:v>#N/A</c:v>
                </c:pt>
                <c:pt idx="305">
                  <c:v>#N/A</c:v>
                </c:pt>
                <c:pt idx="306">
                  <c:v>#N/A</c:v>
                </c:pt>
                <c:pt idx="307">
                  <c:v>#N/A</c:v>
                </c:pt>
                <c:pt idx="308">
                  <c:v>#N/A</c:v>
                </c:pt>
                <c:pt idx="309">
                  <c:v>#N/A</c:v>
                </c:pt>
                <c:pt idx="310">
                  <c:v>#N/A</c:v>
                </c:pt>
                <c:pt idx="311">
                  <c:v>#N/A</c:v>
                </c:pt>
                <c:pt idx="312">
                  <c:v>#N/A</c:v>
                </c:pt>
                <c:pt idx="313">
                  <c:v>#N/A</c:v>
                </c:pt>
                <c:pt idx="314">
                  <c:v>#N/A</c:v>
                </c:pt>
                <c:pt idx="315">
                  <c:v>#N/A</c:v>
                </c:pt>
                <c:pt idx="316">
                  <c:v>#N/A</c:v>
                </c:pt>
                <c:pt idx="317">
                  <c:v>#N/A</c:v>
                </c:pt>
                <c:pt idx="318">
                  <c:v>#N/A</c:v>
                </c:pt>
                <c:pt idx="319">
                  <c:v>#N/A</c:v>
                </c:pt>
                <c:pt idx="320">
                  <c:v>#N/A</c:v>
                </c:pt>
                <c:pt idx="321">
                  <c:v>#N/A</c:v>
                </c:pt>
                <c:pt idx="322">
                  <c:v>#N/A</c:v>
                </c:pt>
                <c:pt idx="323">
                  <c:v>#N/A</c:v>
                </c:pt>
                <c:pt idx="324">
                  <c:v>#N/A</c:v>
                </c:pt>
                <c:pt idx="325">
                  <c:v>#N/A</c:v>
                </c:pt>
                <c:pt idx="326">
                  <c:v>#N/A</c:v>
                </c:pt>
                <c:pt idx="327">
                  <c:v>#N/A</c:v>
                </c:pt>
                <c:pt idx="328">
                  <c:v>#N/A</c:v>
                </c:pt>
                <c:pt idx="329">
                  <c:v>#N/A</c:v>
                </c:pt>
                <c:pt idx="330">
                  <c:v>#N/A</c:v>
                </c:pt>
                <c:pt idx="331">
                  <c:v>#N/A</c:v>
                </c:pt>
                <c:pt idx="332">
                  <c:v>#N/A</c:v>
                </c:pt>
                <c:pt idx="333">
                  <c:v>#N/A</c:v>
                </c:pt>
                <c:pt idx="334">
                  <c:v>#N/A</c:v>
                </c:pt>
                <c:pt idx="335">
                  <c:v>#N/A</c:v>
                </c:pt>
                <c:pt idx="336">
                  <c:v>#N/A</c:v>
                </c:pt>
                <c:pt idx="337">
                  <c:v>#N/A</c:v>
                </c:pt>
                <c:pt idx="338">
                  <c:v>#N/A</c:v>
                </c:pt>
                <c:pt idx="339">
                  <c:v>#N/A</c:v>
                </c:pt>
                <c:pt idx="340">
                  <c:v>#N/A</c:v>
                </c:pt>
                <c:pt idx="341">
                  <c:v>#N/A</c:v>
                </c:pt>
                <c:pt idx="342">
                  <c:v>#N/A</c:v>
                </c:pt>
                <c:pt idx="343">
                  <c:v>#N/A</c:v>
                </c:pt>
                <c:pt idx="344">
                  <c:v>#N/A</c:v>
                </c:pt>
                <c:pt idx="345">
                  <c:v>#N/A</c:v>
                </c:pt>
                <c:pt idx="346">
                  <c:v>#N/A</c:v>
                </c:pt>
                <c:pt idx="347">
                  <c:v>#N/A</c:v>
                </c:pt>
                <c:pt idx="348">
                  <c:v>#N/A</c:v>
                </c:pt>
                <c:pt idx="349">
                  <c:v>#N/A</c:v>
                </c:pt>
                <c:pt idx="350">
                  <c:v>#N/A</c:v>
                </c:pt>
                <c:pt idx="351">
                  <c:v>#N/A</c:v>
                </c:pt>
                <c:pt idx="352">
                  <c:v>#N/A</c:v>
                </c:pt>
                <c:pt idx="353">
                  <c:v>#N/A</c:v>
                </c:pt>
                <c:pt idx="354">
                  <c:v>#N/A</c:v>
                </c:pt>
                <c:pt idx="355">
                  <c:v>#N/A</c:v>
                </c:pt>
                <c:pt idx="356">
                  <c:v>#N/A</c:v>
                </c:pt>
                <c:pt idx="357">
                  <c:v>#N/A</c:v>
                </c:pt>
                <c:pt idx="358">
                  <c:v>#N/A</c:v>
                </c:pt>
                <c:pt idx="359">
                  <c:v>#N/A</c:v>
                </c:pt>
                <c:pt idx="360">
                  <c:v>#N/A</c:v>
                </c:pt>
                <c:pt idx="361">
                  <c:v>#N/A</c:v>
                </c:pt>
                <c:pt idx="362">
                  <c:v>#N/A</c:v>
                </c:pt>
                <c:pt idx="363">
                  <c:v>#N/A</c:v>
                </c:pt>
                <c:pt idx="364">
                  <c:v>#N/A</c:v>
                </c:pt>
                <c:pt idx="365">
                  <c:v>#N/A</c:v>
                </c:pt>
                <c:pt idx="366">
                  <c:v>#N/A</c:v>
                </c:pt>
                <c:pt idx="367">
                  <c:v>#N/A</c:v>
                </c:pt>
                <c:pt idx="368">
                  <c:v>#N/A</c:v>
                </c:pt>
                <c:pt idx="369">
                  <c:v>#N/A</c:v>
                </c:pt>
                <c:pt idx="370">
                  <c:v>#N/A</c:v>
                </c:pt>
                <c:pt idx="371">
                  <c:v>#N/A</c:v>
                </c:pt>
                <c:pt idx="372">
                  <c:v>#N/A</c:v>
                </c:pt>
                <c:pt idx="373">
                  <c:v>#N/A</c:v>
                </c:pt>
                <c:pt idx="374">
                  <c:v>#N/A</c:v>
                </c:pt>
                <c:pt idx="375">
                  <c:v>#N/A</c:v>
                </c:pt>
                <c:pt idx="376">
                  <c:v>#N/A</c:v>
                </c:pt>
                <c:pt idx="377">
                  <c:v>#N/A</c:v>
                </c:pt>
                <c:pt idx="378">
                  <c:v>#N/A</c:v>
                </c:pt>
                <c:pt idx="379">
                  <c:v>#N/A</c:v>
                </c:pt>
                <c:pt idx="380">
                  <c:v>#N/A</c:v>
                </c:pt>
                <c:pt idx="381">
                  <c:v>#N/A</c:v>
                </c:pt>
                <c:pt idx="382">
                  <c:v>#N/A</c:v>
                </c:pt>
                <c:pt idx="383">
                  <c:v>#N/A</c:v>
                </c:pt>
                <c:pt idx="384">
                  <c:v>#N/A</c:v>
                </c:pt>
                <c:pt idx="385">
                  <c:v>#N/A</c:v>
                </c:pt>
                <c:pt idx="386">
                  <c:v>#N/A</c:v>
                </c:pt>
                <c:pt idx="387">
                  <c:v>#N/A</c:v>
                </c:pt>
                <c:pt idx="388">
                  <c:v>#N/A</c:v>
                </c:pt>
                <c:pt idx="389">
                  <c:v>#N/A</c:v>
                </c:pt>
                <c:pt idx="390">
                  <c:v>#N/A</c:v>
                </c:pt>
                <c:pt idx="391">
                  <c:v>#N/A</c:v>
                </c:pt>
                <c:pt idx="392">
                  <c:v>#N/A</c:v>
                </c:pt>
                <c:pt idx="393">
                  <c:v>#N/A</c:v>
                </c:pt>
                <c:pt idx="394">
                  <c:v>#N/A</c:v>
                </c:pt>
                <c:pt idx="395">
                  <c:v>#N/A</c:v>
                </c:pt>
                <c:pt idx="396">
                  <c:v>#N/A</c:v>
                </c:pt>
                <c:pt idx="397">
                  <c:v>#N/A</c:v>
                </c:pt>
                <c:pt idx="398">
                  <c:v>#N/A</c:v>
                </c:pt>
                <c:pt idx="399">
                  <c:v>#N/A</c:v>
                </c:pt>
                <c:pt idx="400">
                  <c:v>#N/A</c:v>
                </c:pt>
                <c:pt idx="401">
                  <c:v>#N/A</c:v>
                </c:pt>
                <c:pt idx="402">
                  <c:v>#N/A</c:v>
                </c:pt>
                <c:pt idx="403">
                  <c:v>#N/A</c:v>
                </c:pt>
                <c:pt idx="404">
                  <c:v>#N/A</c:v>
                </c:pt>
                <c:pt idx="405">
                  <c:v>#N/A</c:v>
                </c:pt>
                <c:pt idx="406">
                  <c:v>#N/A</c:v>
                </c:pt>
                <c:pt idx="407">
                  <c:v>#N/A</c:v>
                </c:pt>
                <c:pt idx="408">
                  <c:v>#N/A</c:v>
                </c:pt>
                <c:pt idx="409">
                  <c:v>#N/A</c:v>
                </c:pt>
                <c:pt idx="410">
                  <c:v>#N/A</c:v>
                </c:pt>
                <c:pt idx="411">
                  <c:v>#N/A</c:v>
                </c:pt>
                <c:pt idx="412">
                  <c:v>#N/A</c:v>
                </c:pt>
                <c:pt idx="413">
                  <c:v>#N/A</c:v>
                </c:pt>
                <c:pt idx="414">
                  <c:v>#N/A</c:v>
                </c:pt>
                <c:pt idx="415">
                  <c:v>#N/A</c:v>
                </c:pt>
                <c:pt idx="416">
                  <c:v>#N/A</c:v>
                </c:pt>
                <c:pt idx="417">
                  <c:v>#N/A</c:v>
                </c:pt>
                <c:pt idx="418">
                  <c:v>#N/A</c:v>
                </c:pt>
                <c:pt idx="419">
                  <c:v>#N/A</c:v>
                </c:pt>
                <c:pt idx="420">
                  <c:v>#N/A</c:v>
                </c:pt>
                <c:pt idx="421">
                  <c:v>#N/A</c:v>
                </c:pt>
                <c:pt idx="422">
                  <c:v>#N/A</c:v>
                </c:pt>
                <c:pt idx="423">
                  <c:v>#N/A</c:v>
                </c:pt>
                <c:pt idx="424">
                  <c:v>#N/A</c:v>
                </c:pt>
                <c:pt idx="425">
                  <c:v>#N/A</c:v>
                </c:pt>
                <c:pt idx="426">
                  <c:v>#N/A</c:v>
                </c:pt>
                <c:pt idx="427">
                  <c:v>#N/A</c:v>
                </c:pt>
                <c:pt idx="428">
                  <c:v>#N/A</c:v>
                </c:pt>
                <c:pt idx="429">
                  <c:v>#N/A</c:v>
                </c:pt>
                <c:pt idx="430">
                  <c:v>#N/A</c:v>
                </c:pt>
                <c:pt idx="431">
                  <c:v>#N/A</c:v>
                </c:pt>
                <c:pt idx="432">
                  <c:v>#N/A</c:v>
                </c:pt>
                <c:pt idx="433">
                  <c:v>#N/A</c:v>
                </c:pt>
                <c:pt idx="434">
                  <c:v>#N/A</c:v>
                </c:pt>
                <c:pt idx="435">
                  <c:v>#N/A</c:v>
                </c:pt>
                <c:pt idx="436">
                  <c:v>#N/A</c:v>
                </c:pt>
                <c:pt idx="437">
                  <c:v>#N/A</c:v>
                </c:pt>
                <c:pt idx="438">
                  <c:v>#N/A</c:v>
                </c:pt>
                <c:pt idx="439">
                  <c:v>#N/A</c:v>
                </c:pt>
                <c:pt idx="440">
                  <c:v>#N/A</c:v>
                </c:pt>
                <c:pt idx="441">
                  <c:v>#N/A</c:v>
                </c:pt>
                <c:pt idx="442">
                  <c:v>#N/A</c:v>
                </c:pt>
                <c:pt idx="443">
                  <c:v>#N/A</c:v>
                </c:pt>
                <c:pt idx="444">
                  <c:v>#N/A</c:v>
                </c:pt>
                <c:pt idx="445">
                  <c:v>#N/A</c:v>
                </c:pt>
                <c:pt idx="446">
                  <c:v>#N/A</c:v>
                </c:pt>
                <c:pt idx="447">
                  <c:v>#N/A</c:v>
                </c:pt>
                <c:pt idx="448">
                  <c:v>#N/A</c:v>
                </c:pt>
                <c:pt idx="449">
                  <c:v>#N/A</c:v>
                </c:pt>
                <c:pt idx="450">
                  <c:v>#N/A</c:v>
                </c:pt>
                <c:pt idx="451">
                  <c:v>#N/A</c:v>
                </c:pt>
                <c:pt idx="452">
                  <c:v>#N/A</c:v>
                </c:pt>
                <c:pt idx="453">
                  <c:v>#N/A</c:v>
                </c:pt>
                <c:pt idx="454">
                  <c:v>#N/A</c:v>
                </c:pt>
                <c:pt idx="455">
                  <c:v>#N/A</c:v>
                </c:pt>
                <c:pt idx="456">
                  <c:v>#N/A</c:v>
                </c:pt>
                <c:pt idx="457">
                  <c:v>#N/A</c:v>
                </c:pt>
                <c:pt idx="458">
                  <c:v>#N/A</c:v>
                </c:pt>
                <c:pt idx="459">
                  <c:v>#N/A</c:v>
                </c:pt>
                <c:pt idx="460">
                  <c:v>#N/A</c:v>
                </c:pt>
                <c:pt idx="461">
                  <c:v>#N/A</c:v>
                </c:pt>
                <c:pt idx="462">
                  <c:v>#N/A</c:v>
                </c:pt>
                <c:pt idx="463">
                  <c:v>#N/A</c:v>
                </c:pt>
                <c:pt idx="464">
                  <c:v>#N/A</c:v>
                </c:pt>
                <c:pt idx="465">
                  <c:v>#N/A</c:v>
                </c:pt>
                <c:pt idx="466">
                  <c:v>#N/A</c:v>
                </c:pt>
                <c:pt idx="467">
                  <c:v>#N/A</c:v>
                </c:pt>
                <c:pt idx="468">
                  <c:v>#N/A</c:v>
                </c:pt>
                <c:pt idx="469">
                  <c:v>#N/A</c:v>
                </c:pt>
                <c:pt idx="470">
                  <c:v>#N/A</c:v>
                </c:pt>
                <c:pt idx="471">
                  <c:v>#N/A</c:v>
                </c:pt>
                <c:pt idx="472">
                  <c:v>#N/A</c:v>
                </c:pt>
                <c:pt idx="473">
                  <c:v>#N/A</c:v>
                </c:pt>
                <c:pt idx="474">
                  <c:v>#N/A</c:v>
                </c:pt>
                <c:pt idx="475">
                  <c:v>#N/A</c:v>
                </c:pt>
                <c:pt idx="476">
                  <c:v>#N/A</c:v>
                </c:pt>
                <c:pt idx="477">
                  <c:v>#N/A</c:v>
                </c:pt>
                <c:pt idx="478">
                  <c:v>#N/A</c:v>
                </c:pt>
                <c:pt idx="479">
                  <c:v>#N/A</c:v>
                </c:pt>
                <c:pt idx="480">
                  <c:v>#N/A</c:v>
                </c:pt>
                <c:pt idx="481">
                  <c:v>#N/A</c:v>
                </c:pt>
                <c:pt idx="482">
                  <c:v>#N/A</c:v>
                </c:pt>
                <c:pt idx="483">
                  <c:v>#N/A</c:v>
                </c:pt>
                <c:pt idx="484">
                  <c:v>#N/A</c:v>
                </c:pt>
                <c:pt idx="485">
                  <c:v>#N/A</c:v>
                </c:pt>
                <c:pt idx="486">
                  <c:v>#N/A</c:v>
                </c:pt>
                <c:pt idx="487">
                  <c:v>#N/A</c:v>
                </c:pt>
                <c:pt idx="488">
                  <c:v>#N/A</c:v>
                </c:pt>
                <c:pt idx="489">
                  <c:v>#N/A</c:v>
                </c:pt>
                <c:pt idx="490">
                  <c:v>#N/A</c:v>
                </c:pt>
                <c:pt idx="491">
                  <c:v>#N/A</c:v>
                </c:pt>
                <c:pt idx="492">
                  <c:v>#N/A</c:v>
                </c:pt>
                <c:pt idx="493">
                  <c:v>#N/A</c:v>
                </c:pt>
                <c:pt idx="494">
                  <c:v>#N/A</c:v>
                </c:pt>
                <c:pt idx="495">
                  <c:v>#N/A</c:v>
                </c:pt>
                <c:pt idx="496">
                  <c:v>#N/A</c:v>
                </c:pt>
                <c:pt idx="497">
                  <c:v>#N/A</c:v>
                </c:pt>
                <c:pt idx="498">
                  <c:v>#N/A</c:v>
                </c:pt>
                <c:pt idx="499">
                  <c:v>#N/A</c:v>
                </c:pt>
                <c:pt idx="500">
                  <c:v>#N/A</c:v>
                </c:pt>
                <c:pt idx="501">
                  <c:v>#N/A</c:v>
                </c:pt>
                <c:pt idx="502">
                  <c:v>#N/A</c:v>
                </c:pt>
                <c:pt idx="503">
                  <c:v>#N/A</c:v>
                </c:pt>
                <c:pt idx="504">
                  <c:v>#N/A</c:v>
                </c:pt>
                <c:pt idx="505">
                  <c:v>#N/A</c:v>
                </c:pt>
                <c:pt idx="506">
                  <c:v>#N/A</c:v>
                </c:pt>
                <c:pt idx="507">
                  <c:v>#N/A</c:v>
                </c:pt>
                <c:pt idx="508">
                  <c:v>#N/A</c:v>
                </c:pt>
                <c:pt idx="509">
                  <c:v>#N/A</c:v>
                </c:pt>
                <c:pt idx="510">
                  <c:v>#N/A</c:v>
                </c:pt>
                <c:pt idx="511">
                  <c:v>#N/A</c:v>
                </c:pt>
                <c:pt idx="512">
                  <c:v>#N/A</c:v>
                </c:pt>
                <c:pt idx="513">
                  <c:v>#N/A</c:v>
                </c:pt>
                <c:pt idx="514">
                  <c:v>#N/A</c:v>
                </c:pt>
                <c:pt idx="515">
                  <c:v>#N/A</c:v>
                </c:pt>
                <c:pt idx="516">
                  <c:v>#N/A</c:v>
                </c:pt>
                <c:pt idx="517">
                  <c:v>#N/A</c:v>
                </c:pt>
                <c:pt idx="518">
                  <c:v>#N/A</c:v>
                </c:pt>
                <c:pt idx="519">
                  <c:v>#N/A</c:v>
                </c:pt>
                <c:pt idx="520">
                  <c:v>#N/A</c:v>
                </c:pt>
                <c:pt idx="521">
                  <c:v>#N/A</c:v>
                </c:pt>
                <c:pt idx="522">
                  <c:v>#N/A</c:v>
                </c:pt>
                <c:pt idx="523">
                  <c:v>#N/A</c:v>
                </c:pt>
                <c:pt idx="524">
                  <c:v>#N/A</c:v>
                </c:pt>
                <c:pt idx="525">
                  <c:v>#N/A</c:v>
                </c:pt>
                <c:pt idx="526">
                  <c:v>#N/A</c:v>
                </c:pt>
                <c:pt idx="527">
                  <c:v>#N/A</c:v>
                </c:pt>
                <c:pt idx="528">
                  <c:v>#N/A</c:v>
                </c:pt>
                <c:pt idx="529">
                  <c:v>#N/A</c:v>
                </c:pt>
                <c:pt idx="530">
                  <c:v>#N/A</c:v>
                </c:pt>
                <c:pt idx="531">
                  <c:v>#N/A</c:v>
                </c:pt>
                <c:pt idx="532">
                  <c:v>#N/A</c:v>
                </c:pt>
                <c:pt idx="533">
                  <c:v>#N/A</c:v>
                </c:pt>
                <c:pt idx="534">
                  <c:v>#N/A</c:v>
                </c:pt>
                <c:pt idx="535">
                  <c:v>#N/A</c:v>
                </c:pt>
                <c:pt idx="536">
                  <c:v>#N/A</c:v>
                </c:pt>
                <c:pt idx="537">
                  <c:v>#N/A</c:v>
                </c:pt>
                <c:pt idx="538">
                  <c:v>#N/A</c:v>
                </c:pt>
                <c:pt idx="539">
                  <c:v>#N/A</c:v>
                </c:pt>
                <c:pt idx="540">
                  <c:v>#N/A</c:v>
                </c:pt>
                <c:pt idx="541">
                  <c:v>#N/A</c:v>
                </c:pt>
                <c:pt idx="542">
                  <c:v>#N/A</c:v>
                </c:pt>
                <c:pt idx="543">
                  <c:v>#N/A</c:v>
                </c:pt>
                <c:pt idx="544">
                  <c:v>#N/A</c:v>
                </c:pt>
                <c:pt idx="545">
                  <c:v>#N/A</c:v>
                </c:pt>
                <c:pt idx="546">
                  <c:v>#N/A</c:v>
                </c:pt>
                <c:pt idx="547">
                  <c:v>#N/A</c:v>
                </c:pt>
                <c:pt idx="548">
                  <c:v>#N/A</c:v>
                </c:pt>
                <c:pt idx="549">
                  <c:v>#N/A</c:v>
                </c:pt>
                <c:pt idx="550">
                  <c:v>#N/A</c:v>
                </c:pt>
                <c:pt idx="551">
                  <c:v>#N/A</c:v>
                </c:pt>
                <c:pt idx="552">
                  <c:v>#N/A</c:v>
                </c:pt>
                <c:pt idx="553">
                  <c:v>#N/A</c:v>
                </c:pt>
                <c:pt idx="554">
                  <c:v>#N/A</c:v>
                </c:pt>
                <c:pt idx="555">
                  <c:v>#N/A</c:v>
                </c:pt>
                <c:pt idx="556">
                  <c:v>#N/A</c:v>
                </c:pt>
                <c:pt idx="557">
                  <c:v>#N/A</c:v>
                </c:pt>
                <c:pt idx="558">
                  <c:v>#N/A</c:v>
                </c:pt>
                <c:pt idx="559">
                  <c:v>#N/A</c:v>
                </c:pt>
                <c:pt idx="560">
                  <c:v>#N/A</c:v>
                </c:pt>
                <c:pt idx="561">
                  <c:v>#N/A</c:v>
                </c:pt>
                <c:pt idx="562">
                  <c:v>#N/A</c:v>
                </c:pt>
                <c:pt idx="563">
                  <c:v>#N/A</c:v>
                </c:pt>
                <c:pt idx="564">
                  <c:v>#N/A</c:v>
                </c:pt>
                <c:pt idx="565">
                  <c:v>#N/A</c:v>
                </c:pt>
                <c:pt idx="566">
                  <c:v>#N/A</c:v>
                </c:pt>
                <c:pt idx="567">
                  <c:v>#N/A</c:v>
                </c:pt>
                <c:pt idx="568">
                  <c:v>#N/A</c:v>
                </c:pt>
                <c:pt idx="569">
                  <c:v>#N/A</c:v>
                </c:pt>
                <c:pt idx="570">
                  <c:v>#N/A</c:v>
                </c:pt>
                <c:pt idx="571">
                  <c:v>#N/A</c:v>
                </c:pt>
                <c:pt idx="572">
                  <c:v>#N/A</c:v>
                </c:pt>
                <c:pt idx="573">
                  <c:v>#N/A</c:v>
                </c:pt>
                <c:pt idx="574">
                  <c:v>#N/A</c:v>
                </c:pt>
                <c:pt idx="575">
                  <c:v>#N/A</c:v>
                </c:pt>
                <c:pt idx="576">
                  <c:v>#N/A</c:v>
                </c:pt>
                <c:pt idx="577">
                  <c:v>#N/A</c:v>
                </c:pt>
                <c:pt idx="578">
                  <c:v>#N/A</c:v>
                </c:pt>
                <c:pt idx="579">
                  <c:v>#N/A</c:v>
                </c:pt>
                <c:pt idx="580">
                  <c:v>#N/A</c:v>
                </c:pt>
                <c:pt idx="581">
                  <c:v>#N/A</c:v>
                </c:pt>
                <c:pt idx="582">
                  <c:v>#N/A</c:v>
                </c:pt>
                <c:pt idx="583">
                  <c:v>#N/A</c:v>
                </c:pt>
                <c:pt idx="584">
                  <c:v>#N/A</c:v>
                </c:pt>
                <c:pt idx="585">
                  <c:v>#N/A</c:v>
                </c:pt>
                <c:pt idx="586">
                  <c:v>#N/A</c:v>
                </c:pt>
                <c:pt idx="587">
                  <c:v>#N/A</c:v>
                </c:pt>
                <c:pt idx="588">
                  <c:v>#N/A</c:v>
                </c:pt>
                <c:pt idx="589">
                  <c:v>#N/A</c:v>
                </c:pt>
                <c:pt idx="590">
                  <c:v>#N/A</c:v>
                </c:pt>
                <c:pt idx="591">
                  <c:v>#N/A</c:v>
                </c:pt>
                <c:pt idx="592">
                  <c:v>#N/A</c:v>
                </c:pt>
                <c:pt idx="593">
                  <c:v>#N/A</c:v>
                </c:pt>
                <c:pt idx="594">
                  <c:v>#N/A</c:v>
                </c:pt>
                <c:pt idx="595">
                  <c:v>#N/A</c:v>
                </c:pt>
                <c:pt idx="596">
                  <c:v>#N/A</c:v>
                </c:pt>
                <c:pt idx="597">
                  <c:v>#N/A</c:v>
                </c:pt>
                <c:pt idx="598">
                  <c:v>#N/A</c:v>
                </c:pt>
                <c:pt idx="599">
                  <c:v>#N/A</c:v>
                </c:pt>
                <c:pt idx="600">
                  <c:v>#N/A</c:v>
                </c:pt>
                <c:pt idx="601">
                  <c:v>#N/A</c:v>
                </c:pt>
                <c:pt idx="602">
                  <c:v>#N/A</c:v>
                </c:pt>
                <c:pt idx="603">
                  <c:v>#N/A</c:v>
                </c:pt>
                <c:pt idx="604">
                  <c:v>#N/A</c:v>
                </c:pt>
                <c:pt idx="605">
                  <c:v>#N/A</c:v>
                </c:pt>
                <c:pt idx="606">
                  <c:v>#N/A</c:v>
                </c:pt>
                <c:pt idx="607">
                  <c:v>#N/A</c:v>
                </c:pt>
                <c:pt idx="608">
                  <c:v>#N/A</c:v>
                </c:pt>
                <c:pt idx="609">
                  <c:v>#N/A</c:v>
                </c:pt>
                <c:pt idx="610">
                  <c:v>#N/A</c:v>
                </c:pt>
                <c:pt idx="611">
                  <c:v>#N/A</c:v>
                </c:pt>
                <c:pt idx="612">
                  <c:v>#N/A</c:v>
                </c:pt>
                <c:pt idx="613">
                  <c:v>#N/A</c:v>
                </c:pt>
                <c:pt idx="614">
                  <c:v>#N/A</c:v>
                </c:pt>
                <c:pt idx="615">
                  <c:v>#N/A</c:v>
                </c:pt>
                <c:pt idx="616">
                  <c:v>#N/A</c:v>
                </c:pt>
                <c:pt idx="617">
                  <c:v>#N/A</c:v>
                </c:pt>
                <c:pt idx="618">
                  <c:v>#N/A</c:v>
                </c:pt>
                <c:pt idx="619">
                  <c:v>#N/A</c:v>
                </c:pt>
                <c:pt idx="620">
                  <c:v>#N/A</c:v>
                </c:pt>
                <c:pt idx="621">
                  <c:v>#N/A</c:v>
                </c:pt>
                <c:pt idx="622">
                  <c:v>#N/A</c:v>
                </c:pt>
                <c:pt idx="623">
                  <c:v>#N/A</c:v>
                </c:pt>
                <c:pt idx="624">
                  <c:v>#N/A</c:v>
                </c:pt>
                <c:pt idx="625">
                  <c:v>#N/A</c:v>
                </c:pt>
                <c:pt idx="626">
                  <c:v>#N/A</c:v>
                </c:pt>
                <c:pt idx="627">
                  <c:v>#N/A</c:v>
                </c:pt>
                <c:pt idx="628">
                  <c:v>#N/A</c:v>
                </c:pt>
                <c:pt idx="629">
                  <c:v>#N/A</c:v>
                </c:pt>
                <c:pt idx="630">
                  <c:v>#N/A</c:v>
                </c:pt>
                <c:pt idx="631">
                  <c:v>#N/A</c:v>
                </c:pt>
                <c:pt idx="632">
                  <c:v>#N/A</c:v>
                </c:pt>
                <c:pt idx="633">
                  <c:v>#N/A</c:v>
                </c:pt>
                <c:pt idx="634">
                  <c:v>#N/A</c:v>
                </c:pt>
                <c:pt idx="635">
                  <c:v>#N/A</c:v>
                </c:pt>
                <c:pt idx="636">
                  <c:v>#N/A</c:v>
                </c:pt>
                <c:pt idx="637">
                  <c:v>#N/A</c:v>
                </c:pt>
                <c:pt idx="638">
                  <c:v>#N/A</c:v>
                </c:pt>
                <c:pt idx="639">
                  <c:v>#N/A</c:v>
                </c:pt>
                <c:pt idx="640">
                  <c:v>#N/A</c:v>
                </c:pt>
                <c:pt idx="641">
                  <c:v>#N/A</c:v>
                </c:pt>
                <c:pt idx="642">
                  <c:v>#N/A</c:v>
                </c:pt>
                <c:pt idx="643">
                  <c:v>#N/A</c:v>
                </c:pt>
                <c:pt idx="644">
                  <c:v>#N/A</c:v>
                </c:pt>
                <c:pt idx="645">
                  <c:v>#N/A</c:v>
                </c:pt>
                <c:pt idx="646">
                  <c:v>#N/A</c:v>
                </c:pt>
                <c:pt idx="647">
                  <c:v>#N/A</c:v>
                </c:pt>
                <c:pt idx="648">
                  <c:v>#N/A</c:v>
                </c:pt>
                <c:pt idx="649">
                  <c:v>#N/A</c:v>
                </c:pt>
                <c:pt idx="650">
                  <c:v>#N/A</c:v>
                </c:pt>
                <c:pt idx="651">
                  <c:v>#N/A</c:v>
                </c:pt>
                <c:pt idx="652">
                  <c:v>#N/A</c:v>
                </c:pt>
                <c:pt idx="653">
                  <c:v>#N/A</c:v>
                </c:pt>
                <c:pt idx="654">
                  <c:v>#N/A</c:v>
                </c:pt>
                <c:pt idx="655">
                  <c:v>#N/A</c:v>
                </c:pt>
                <c:pt idx="656">
                  <c:v>#N/A</c:v>
                </c:pt>
                <c:pt idx="657">
                  <c:v>#N/A</c:v>
                </c:pt>
                <c:pt idx="658">
                  <c:v>#N/A</c:v>
                </c:pt>
                <c:pt idx="659">
                  <c:v>#N/A</c:v>
                </c:pt>
                <c:pt idx="660">
                  <c:v>#N/A</c:v>
                </c:pt>
                <c:pt idx="661">
                  <c:v>#N/A</c:v>
                </c:pt>
                <c:pt idx="662">
                  <c:v>#N/A</c:v>
                </c:pt>
                <c:pt idx="663">
                  <c:v>#N/A</c:v>
                </c:pt>
                <c:pt idx="664">
                  <c:v>#N/A</c:v>
                </c:pt>
                <c:pt idx="665">
                  <c:v>#N/A</c:v>
                </c:pt>
                <c:pt idx="666">
                  <c:v>#N/A</c:v>
                </c:pt>
                <c:pt idx="667">
                  <c:v>#N/A</c:v>
                </c:pt>
                <c:pt idx="668">
                  <c:v>#N/A</c:v>
                </c:pt>
                <c:pt idx="669">
                  <c:v>#N/A</c:v>
                </c:pt>
                <c:pt idx="670">
                  <c:v>#N/A</c:v>
                </c:pt>
                <c:pt idx="671">
                  <c:v>#N/A</c:v>
                </c:pt>
                <c:pt idx="672">
                  <c:v>#N/A</c:v>
                </c:pt>
                <c:pt idx="673">
                  <c:v>#N/A</c:v>
                </c:pt>
                <c:pt idx="674">
                  <c:v>#N/A</c:v>
                </c:pt>
                <c:pt idx="675">
                  <c:v>#N/A</c:v>
                </c:pt>
                <c:pt idx="676">
                  <c:v>#N/A</c:v>
                </c:pt>
                <c:pt idx="677">
                  <c:v>#N/A</c:v>
                </c:pt>
                <c:pt idx="678">
                  <c:v>#N/A</c:v>
                </c:pt>
                <c:pt idx="679">
                  <c:v>#N/A</c:v>
                </c:pt>
                <c:pt idx="680">
                  <c:v>#N/A</c:v>
                </c:pt>
                <c:pt idx="681">
                  <c:v>#N/A</c:v>
                </c:pt>
                <c:pt idx="682">
                  <c:v>#N/A</c:v>
                </c:pt>
                <c:pt idx="683">
                  <c:v>#N/A</c:v>
                </c:pt>
                <c:pt idx="684">
                  <c:v>#N/A</c:v>
                </c:pt>
                <c:pt idx="685">
                  <c:v>#N/A</c:v>
                </c:pt>
                <c:pt idx="686">
                  <c:v>#N/A</c:v>
                </c:pt>
                <c:pt idx="687">
                  <c:v>#N/A</c:v>
                </c:pt>
                <c:pt idx="688">
                  <c:v>#N/A</c:v>
                </c:pt>
                <c:pt idx="689">
                  <c:v>#N/A</c:v>
                </c:pt>
                <c:pt idx="690">
                  <c:v>#N/A</c:v>
                </c:pt>
                <c:pt idx="691">
                  <c:v>#N/A</c:v>
                </c:pt>
                <c:pt idx="692">
                  <c:v>#N/A</c:v>
                </c:pt>
                <c:pt idx="693">
                  <c:v>#N/A</c:v>
                </c:pt>
                <c:pt idx="694">
                  <c:v>#N/A</c:v>
                </c:pt>
                <c:pt idx="695">
                  <c:v>#N/A</c:v>
                </c:pt>
                <c:pt idx="696">
                  <c:v>#N/A</c:v>
                </c:pt>
                <c:pt idx="697">
                  <c:v>#N/A</c:v>
                </c:pt>
                <c:pt idx="698">
                  <c:v>#N/A</c:v>
                </c:pt>
                <c:pt idx="699">
                  <c:v>#N/A</c:v>
                </c:pt>
                <c:pt idx="700">
                  <c:v>#N/A</c:v>
                </c:pt>
                <c:pt idx="701">
                  <c:v>#N/A</c:v>
                </c:pt>
                <c:pt idx="702">
                  <c:v>#N/A</c:v>
                </c:pt>
                <c:pt idx="703">
                  <c:v>#N/A</c:v>
                </c:pt>
                <c:pt idx="704">
                  <c:v>#N/A</c:v>
                </c:pt>
                <c:pt idx="705">
                  <c:v>#N/A</c:v>
                </c:pt>
                <c:pt idx="706">
                  <c:v>#N/A</c:v>
                </c:pt>
                <c:pt idx="707">
                  <c:v>#N/A</c:v>
                </c:pt>
                <c:pt idx="708">
                  <c:v>#N/A</c:v>
                </c:pt>
                <c:pt idx="709">
                  <c:v>#N/A</c:v>
                </c:pt>
                <c:pt idx="710">
                  <c:v>#N/A</c:v>
                </c:pt>
                <c:pt idx="711">
                  <c:v>#N/A</c:v>
                </c:pt>
                <c:pt idx="712">
                  <c:v>#N/A</c:v>
                </c:pt>
                <c:pt idx="713">
                  <c:v>#N/A</c:v>
                </c:pt>
                <c:pt idx="714">
                  <c:v>#N/A</c:v>
                </c:pt>
                <c:pt idx="715">
                  <c:v>#N/A</c:v>
                </c:pt>
                <c:pt idx="716">
                  <c:v>#N/A</c:v>
                </c:pt>
                <c:pt idx="717">
                  <c:v>#N/A</c:v>
                </c:pt>
                <c:pt idx="718">
                  <c:v>#N/A</c:v>
                </c:pt>
                <c:pt idx="719">
                  <c:v>#N/A</c:v>
                </c:pt>
                <c:pt idx="720">
                  <c:v>#N/A</c:v>
                </c:pt>
                <c:pt idx="721">
                  <c:v>#N/A</c:v>
                </c:pt>
                <c:pt idx="722">
                  <c:v>#N/A</c:v>
                </c:pt>
                <c:pt idx="723">
                  <c:v>#N/A</c:v>
                </c:pt>
                <c:pt idx="724">
                  <c:v>#N/A</c:v>
                </c:pt>
                <c:pt idx="725">
                  <c:v>#N/A</c:v>
                </c:pt>
                <c:pt idx="726">
                  <c:v>#N/A</c:v>
                </c:pt>
                <c:pt idx="727">
                  <c:v>#N/A</c:v>
                </c:pt>
                <c:pt idx="728">
                  <c:v>#N/A</c:v>
                </c:pt>
                <c:pt idx="729">
                  <c:v>#N/A</c:v>
                </c:pt>
                <c:pt idx="730">
                  <c:v>#N/A</c:v>
                </c:pt>
                <c:pt idx="731">
                  <c:v>#N/A</c:v>
                </c:pt>
                <c:pt idx="732">
                  <c:v>#N/A</c:v>
                </c:pt>
                <c:pt idx="733">
                  <c:v>#N/A</c:v>
                </c:pt>
                <c:pt idx="734">
                  <c:v>#N/A</c:v>
                </c:pt>
                <c:pt idx="735">
                  <c:v>#N/A</c:v>
                </c:pt>
                <c:pt idx="736">
                  <c:v>#N/A</c:v>
                </c:pt>
                <c:pt idx="737">
                  <c:v>#N/A</c:v>
                </c:pt>
                <c:pt idx="738">
                  <c:v>#N/A</c:v>
                </c:pt>
                <c:pt idx="739">
                  <c:v>#N/A</c:v>
                </c:pt>
                <c:pt idx="740">
                  <c:v>#N/A</c:v>
                </c:pt>
                <c:pt idx="741">
                  <c:v>#N/A</c:v>
                </c:pt>
                <c:pt idx="742">
                  <c:v>#N/A</c:v>
                </c:pt>
                <c:pt idx="743">
                  <c:v>#N/A</c:v>
                </c:pt>
                <c:pt idx="744">
                  <c:v>#N/A</c:v>
                </c:pt>
                <c:pt idx="745">
                  <c:v>#N/A</c:v>
                </c:pt>
                <c:pt idx="746">
                  <c:v>#N/A</c:v>
                </c:pt>
                <c:pt idx="747">
                  <c:v>#N/A</c:v>
                </c:pt>
                <c:pt idx="748">
                  <c:v>#N/A</c:v>
                </c:pt>
                <c:pt idx="749">
                  <c:v>#N/A</c:v>
                </c:pt>
                <c:pt idx="750">
                  <c:v>#N/A</c:v>
                </c:pt>
                <c:pt idx="751">
                  <c:v>#N/A</c:v>
                </c:pt>
                <c:pt idx="752">
                  <c:v>#N/A</c:v>
                </c:pt>
                <c:pt idx="753">
                  <c:v>#N/A</c:v>
                </c:pt>
                <c:pt idx="754">
                  <c:v>#N/A</c:v>
                </c:pt>
                <c:pt idx="755">
                  <c:v>#N/A</c:v>
                </c:pt>
                <c:pt idx="756">
                  <c:v>#N/A</c:v>
                </c:pt>
                <c:pt idx="757">
                  <c:v>#N/A</c:v>
                </c:pt>
                <c:pt idx="758">
                  <c:v>#N/A</c:v>
                </c:pt>
                <c:pt idx="759">
                  <c:v>#N/A</c:v>
                </c:pt>
                <c:pt idx="760">
                  <c:v>#N/A</c:v>
                </c:pt>
                <c:pt idx="761">
                  <c:v>#N/A</c:v>
                </c:pt>
                <c:pt idx="762">
                  <c:v>#N/A</c:v>
                </c:pt>
                <c:pt idx="763">
                  <c:v>#N/A</c:v>
                </c:pt>
                <c:pt idx="764">
                  <c:v>#N/A</c:v>
                </c:pt>
                <c:pt idx="765">
                  <c:v>#N/A</c:v>
                </c:pt>
                <c:pt idx="766">
                  <c:v>#N/A</c:v>
                </c:pt>
                <c:pt idx="767">
                  <c:v>#N/A</c:v>
                </c:pt>
                <c:pt idx="768">
                  <c:v>#N/A</c:v>
                </c:pt>
                <c:pt idx="769">
                  <c:v>#N/A</c:v>
                </c:pt>
                <c:pt idx="770">
                  <c:v>#N/A</c:v>
                </c:pt>
                <c:pt idx="771">
                  <c:v>#N/A</c:v>
                </c:pt>
                <c:pt idx="772">
                  <c:v>#N/A</c:v>
                </c:pt>
                <c:pt idx="773">
                  <c:v>#N/A</c:v>
                </c:pt>
                <c:pt idx="774">
                  <c:v>#N/A</c:v>
                </c:pt>
                <c:pt idx="775">
                  <c:v>#N/A</c:v>
                </c:pt>
                <c:pt idx="776">
                  <c:v>#N/A</c:v>
                </c:pt>
                <c:pt idx="777">
                  <c:v>#N/A</c:v>
                </c:pt>
                <c:pt idx="778">
                  <c:v>#N/A</c:v>
                </c:pt>
                <c:pt idx="779">
                  <c:v>#N/A</c:v>
                </c:pt>
                <c:pt idx="780">
                  <c:v>#N/A</c:v>
                </c:pt>
                <c:pt idx="781">
                  <c:v>#N/A</c:v>
                </c:pt>
                <c:pt idx="782">
                  <c:v>#N/A</c:v>
                </c:pt>
                <c:pt idx="783">
                  <c:v>#N/A</c:v>
                </c:pt>
                <c:pt idx="784">
                  <c:v>#N/A</c:v>
                </c:pt>
                <c:pt idx="785">
                  <c:v>#N/A</c:v>
                </c:pt>
                <c:pt idx="786">
                  <c:v>#N/A</c:v>
                </c:pt>
                <c:pt idx="787">
                  <c:v>#N/A</c:v>
                </c:pt>
                <c:pt idx="788">
                  <c:v>#N/A</c:v>
                </c:pt>
                <c:pt idx="789">
                  <c:v>#N/A</c:v>
                </c:pt>
                <c:pt idx="790">
                  <c:v>#N/A</c:v>
                </c:pt>
                <c:pt idx="791">
                  <c:v>#N/A</c:v>
                </c:pt>
                <c:pt idx="792">
                  <c:v>#N/A</c:v>
                </c:pt>
                <c:pt idx="793">
                  <c:v>#N/A</c:v>
                </c:pt>
                <c:pt idx="794">
                  <c:v>#N/A</c:v>
                </c:pt>
                <c:pt idx="795">
                  <c:v>#N/A</c:v>
                </c:pt>
                <c:pt idx="796">
                  <c:v>#N/A</c:v>
                </c:pt>
                <c:pt idx="797">
                  <c:v>#N/A</c:v>
                </c:pt>
                <c:pt idx="798">
                  <c:v>#N/A</c:v>
                </c:pt>
                <c:pt idx="799">
                  <c:v>#N/A</c:v>
                </c:pt>
                <c:pt idx="800">
                  <c:v>#N/A</c:v>
                </c:pt>
                <c:pt idx="801">
                  <c:v>#N/A</c:v>
                </c:pt>
                <c:pt idx="802">
                  <c:v>#N/A</c:v>
                </c:pt>
                <c:pt idx="803">
                  <c:v>#N/A</c:v>
                </c:pt>
                <c:pt idx="804">
                  <c:v>#N/A</c:v>
                </c:pt>
                <c:pt idx="805">
                  <c:v>#N/A</c:v>
                </c:pt>
                <c:pt idx="806">
                  <c:v>#N/A</c:v>
                </c:pt>
                <c:pt idx="807">
                  <c:v>#N/A</c:v>
                </c:pt>
                <c:pt idx="808">
                  <c:v>#N/A</c:v>
                </c:pt>
                <c:pt idx="809">
                  <c:v>#N/A</c:v>
                </c:pt>
                <c:pt idx="810">
                  <c:v>#N/A</c:v>
                </c:pt>
                <c:pt idx="811">
                  <c:v>#N/A</c:v>
                </c:pt>
                <c:pt idx="812">
                  <c:v>#N/A</c:v>
                </c:pt>
                <c:pt idx="813">
                  <c:v>#N/A</c:v>
                </c:pt>
                <c:pt idx="814">
                  <c:v>#N/A</c:v>
                </c:pt>
                <c:pt idx="815">
                  <c:v>#N/A</c:v>
                </c:pt>
                <c:pt idx="816">
                  <c:v>#N/A</c:v>
                </c:pt>
                <c:pt idx="817">
                  <c:v>#N/A</c:v>
                </c:pt>
                <c:pt idx="818">
                  <c:v>#N/A</c:v>
                </c:pt>
                <c:pt idx="819">
                  <c:v>#N/A</c:v>
                </c:pt>
                <c:pt idx="820">
                  <c:v>#N/A</c:v>
                </c:pt>
                <c:pt idx="821">
                  <c:v>#N/A</c:v>
                </c:pt>
                <c:pt idx="822">
                  <c:v>#N/A</c:v>
                </c:pt>
                <c:pt idx="823">
                  <c:v>#N/A</c:v>
                </c:pt>
                <c:pt idx="824">
                  <c:v>#N/A</c:v>
                </c:pt>
                <c:pt idx="825">
                  <c:v>#N/A</c:v>
                </c:pt>
                <c:pt idx="826">
                  <c:v>#N/A</c:v>
                </c:pt>
                <c:pt idx="827">
                  <c:v>#N/A</c:v>
                </c:pt>
                <c:pt idx="828">
                  <c:v>#N/A</c:v>
                </c:pt>
                <c:pt idx="829">
                  <c:v>#N/A</c:v>
                </c:pt>
                <c:pt idx="830">
                  <c:v>#N/A</c:v>
                </c:pt>
                <c:pt idx="831">
                  <c:v>#N/A</c:v>
                </c:pt>
                <c:pt idx="832">
                  <c:v>#N/A</c:v>
                </c:pt>
                <c:pt idx="833">
                  <c:v>#N/A</c:v>
                </c:pt>
                <c:pt idx="834">
                  <c:v>#N/A</c:v>
                </c:pt>
                <c:pt idx="835">
                  <c:v>#N/A</c:v>
                </c:pt>
                <c:pt idx="836">
                  <c:v>#N/A</c:v>
                </c:pt>
                <c:pt idx="837">
                  <c:v>#N/A</c:v>
                </c:pt>
                <c:pt idx="838">
                  <c:v>#N/A</c:v>
                </c:pt>
                <c:pt idx="839">
                  <c:v>#N/A</c:v>
                </c:pt>
                <c:pt idx="840">
                  <c:v>#N/A</c:v>
                </c:pt>
                <c:pt idx="841">
                  <c:v>#N/A</c:v>
                </c:pt>
                <c:pt idx="842">
                  <c:v>#N/A</c:v>
                </c:pt>
                <c:pt idx="843">
                  <c:v>#N/A</c:v>
                </c:pt>
                <c:pt idx="844">
                  <c:v>#N/A</c:v>
                </c:pt>
                <c:pt idx="845">
                  <c:v>#N/A</c:v>
                </c:pt>
                <c:pt idx="846">
                  <c:v>#N/A</c:v>
                </c:pt>
                <c:pt idx="847">
                  <c:v>#N/A</c:v>
                </c:pt>
                <c:pt idx="848">
                  <c:v>#N/A</c:v>
                </c:pt>
                <c:pt idx="849">
                  <c:v>#N/A</c:v>
                </c:pt>
                <c:pt idx="850">
                  <c:v>#N/A</c:v>
                </c:pt>
                <c:pt idx="851">
                  <c:v>#N/A</c:v>
                </c:pt>
                <c:pt idx="852">
                  <c:v>#N/A</c:v>
                </c:pt>
                <c:pt idx="853">
                  <c:v>#N/A</c:v>
                </c:pt>
                <c:pt idx="854">
                  <c:v>#N/A</c:v>
                </c:pt>
                <c:pt idx="855">
                  <c:v>#N/A</c:v>
                </c:pt>
                <c:pt idx="856">
                  <c:v>#N/A</c:v>
                </c:pt>
                <c:pt idx="857">
                  <c:v>#N/A</c:v>
                </c:pt>
                <c:pt idx="858">
                  <c:v>#N/A</c:v>
                </c:pt>
                <c:pt idx="859">
                  <c:v>#N/A</c:v>
                </c:pt>
                <c:pt idx="860">
                  <c:v>#N/A</c:v>
                </c:pt>
                <c:pt idx="861">
                  <c:v>#N/A</c:v>
                </c:pt>
                <c:pt idx="862">
                  <c:v>#N/A</c:v>
                </c:pt>
                <c:pt idx="863">
                  <c:v>#N/A</c:v>
                </c:pt>
                <c:pt idx="864">
                  <c:v>#N/A</c:v>
                </c:pt>
                <c:pt idx="865">
                  <c:v>#N/A</c:v>
                </c:pt>
                <c:pt idx="866">
                  <c:v>#N/A</c:v>
                </c:pt>
                <c:pt idx="867">
                  <c:v>#N/A</c:v>
                </c:pt>
                <c:pt idx="868">
                  <c:v>#N/A</c:v>
                </c:pt>
                <c:pt idx="869">
                  <c:v>#N/A</c:v>
                </c:pt>
                <c:pt idx="870">
                  <c:v>#N/A</c:v>
                </c:pt>
                <c:pt idx="871">
                  <c:v>#N/A</c:v>
                </c:pt>
                <c:pt idx="872">
                  <c:v>#N/A</c:v>
                </c:pt>
                <c:pt idx="873">
                  <c:v>#N/A</c:v>
                </c:pt>
                <c:pt idx="874">
                  <c:v>#N/A</c:v>
                </c:pt>
                <c:pt idx="875">
                  <c:v>#N/A</c:v>
                </c:pt>
                <c:pt idx="876">
                  <c:v>#N/A</c:v>
                </c:pt>
                <c:pt idx="877">
                  <c:v>#N/A</c:v>
                </c:pt>
                <c:pt idx="878">
                  <c:v>#N/A</c:v>
                </c:pt>
                <c:pt idx="879">
                  <c:v>#N/A</c:v>
                </c:pt>
                <c:pt idx="880">
                  <c:v>#N/A</c:v>
                </c:pt>
                <c:pt idx="881">
                  <c:v>#N/A</c:v>
                </c:pt>
                <c:pt idx="882">
                  <c:v>#N/A</c:v>
                </c:pt>
                <c:pt idx="883">
                  <c:v>#N/A</c:v>
                </c:pt>
                <c:pt idx="884">
                  <c:v>#N/A</c:v>
                </c:pt>
                <c:pt idx="885">
                  <c:v>#N/A</c:v>
                </c:pt>
                <c:pt idx="886">
                  <c:v>#N/A</c:v>
                </c:pt>
                <c:pt idx="887">
                  <c:v>#N/A</c:v>
                </c:pt>
                <c:pt idx="888">
                  <c:v>#N/A</c:v>
                </c:pt>
                <c:pt idx="889">
                  <c:v>#N/A</c:v>
                </c:pt>
                <c:pt idx="890">
                  <c:v>#N/A</c:v>
                </c:pt>
                <c:pt idx="891">
                  <c:v>#N/A</c:v>
                </c:pt>
                <c:pt idx="892">
                  <c:v>#N/A</c:v>
                </c:pt>
                <c:pt idx="893">
                  <c:v>#N/A</c:v>
                </c:pt>
                <c:pt idx="894">
                  <c:v>#N/A</c:v>
                </c:pt>
                <c:pt idx="895">
                  <c:v>#N/A</c:v>
                </c:pt>
                <c:pt idx="896">
                  <c:v>#N/A</c:v>
                </c:pt>
                <c:pt idx="897">
                  <c:v>#N/A</c:v>
                </c:pt>
                <c:pt idx="898">
                  <c:v>#N/A</c:v>
                </c:pt>
                <c:pt idx="899">
                  <c:v>#N/A</c:v>
                </c:pt>
                <c:pt idx="900">
                  <c:v>#N/A</c:v>
                </c:pt>
                <c:pt idx="901">
                  <c:v>#N/A</c:v>
                </c:pt>
                <c:pt idx="902">
                  <c:v>#N/A</c:v>
                </c:pt>
                <c:pt idx="903">
                  <c:v>#N/A</c:v>
                </c:pt>
                <c:pt idx="904">
                  <c:v>#N/A</c:v>
                </c:pt>
                <c:pt idx="905">
                  <c:v>#N/A</c:v>
                </c:pt>
                <c:pt idx="906">
                  <c:v>#N/A</c:v>
                </c:pt>
                <c:pt idx="907">
                  <c:v>#N/A</c:v>
                </c:pt>
                <c:pt idx="908">
                  <c:v>#N/A</c:v>
                </c:pt>
                <c:pt idx="909">
                  <c:v>#N/A</c:v>
                </c:pt>
                <c:pt idx="910">
                  <c:v>#N/A</c:v>
                </c:pt>
                <c:pt idx="911">
                  <c:v>#N/A</c:v>
                </c:pt>
                <c:pt idx="912">
                  <c:v>#N/A</c:v>
                </c:pt>
                <c:pt idx="913">
                  <c:v>#N/A</c:v>
                </c:pt>
                <c:pt idx="914">
                  <c:v>#N/A</c:v>
                </c:pt>
                <c:pt idx="915">
                  <c:v>#N/A</c:v>
                </c:pt>
                <c:pt idx="916">
                  <c:v>#N/A</c:v>
                </c:pt>
                <c:pt idx="917">
                  <c:v>#N/A</c:v>
                </c:pt>
                <c:pt idx="918">
                  <c:v>#N/A</c:v>
                </c:pt>
                <c:pt idx="919">
                  <c:v>#N/A</c:v>
                </c:pt>
                <c:pt idx="920">
                  <c:v>#N/A</c:v>
                </c:pt>
                <c:pt idx="921">
                  <c:v>#N/A</c:v>
                </c:pt>
                <c:pt idx="922">
                  <c:v>#N/A</c:v>
                </c:pt>
                <c:pt idx="923">
                  <c:v>#N/A</c:v>
                </c:pt>
                <c:pt idx="924">
                  <c:v>#N/A</c:v>
                </c:pt>
                <c:pt idx="925">
                  <c:v>#N/A</c:v>
                </c:pt>
                <c:pt idx="926">
                  <c:v>#N/A</c:v>
                </c:pt>
                <c:pt idx="927">
                  <c:v>#N/A</c:v>
                </c:pt>
                <c:pt idx="928">
                  <c:v>#N/A</c:v>
                </c:pt>
                <c:pt idx="929">
                  <c:v>#N/A</c:v>
                </c:pt>
                <c:pt idx="930">
                  <c:v>#N/A</c:v>
                </c:pt>
                <c:pt idx="931">
                  <c:v>#N/A</c:v>
                </c:pt>
                <c:pt idx="932">
                  <c:v>#N/A</c:v>
                </c:pt>
                <c:pt idx="933">
                  <c:v>#N/A</c:v>
                </c:pt>
                <c:pt idx="934">
                  <c:v>#N/A</c:v>
                </c:pt>
                <c:pt idx="935">
                  <c:v>#N/A</c:v>
                </c:pt>
                <c:pt idx="936">
                  <c:v>#N/A</c:v>
                </c:pt>
                <c:pt idx="937">
                  <c:v>#N/A</c:v>
                </c:pt>
                <c:pt idx="938">
                  <c:v>#N/A</c:v>
                </c:pt>
                <c:pt idx="939">
                  <c:v>#N/A</c:v>
                </c:pt>
                <c:pt idx="940">
                  <c:v>#N/A</c:v>
                </c:pt>
                <c:pt idx="941">
                  <c:v>#N/A</c:v>
                </c:pt>
                <c:pt idx="942">
                  <c:v>#N/A</c:v>
                </c:pt>
                <c:pt idx="943">
                  <c:v>#N/A</c:v>
                </c:pt>
                <c:pt idx="944">
                  <c:v>#N/A</c:v>
                </c:pt>
                <c:pt idx="945">
                  <c:v>#N/A</c:v>
                </c:pt>
                <c:pt idx="946">
                  <c:v>#N/A</c:v>
                </c:pt>
                <c:pt idx="947">
                  <c:v>#N/A</c:v>
                </c:pt>
                <c:pt idx="948">
                  <c:v>#N/A</c:v>
                </c:pt>
                <c:pt idx="949">
                  <c:v>#N/A</c:v>
                </c:pt>
                <c:pt idx="950">
                  <c:v>#N/A</c:v>
                </c:pt>
                <c:pt idx="951">
                  <c:v>#N/A</c:v>
                </c:pt>
                <c:pt idx="952">
                  <c:v>#N/A</c:v>
                </c:pt>
                <c:pt idx="953">
                  <c:v>#N/A</c:v>
                </c:pt>
                <c:pt idx="954">
                  <c:v>#N/A</c:v>
                </c:pt>
                <c:pt idx="955">
                  <c:v>#N/A</c:v>
                </c:pt>
                <c:pt idx="956">
                  <c:v>#N/A</c:v>
                </c:pt>
                <c:pt idx="957">
                  <c:v>#N/A</c:v>
                </c:pt>
                <c:pt idx="958">
                  <c:v>#N/A</c:v>
                </c:pt>
                <c:pt idx="959">
                  <c:v>#N/A</c:v>
                </c:pt>
                <c:pt idx="960">
                  <c:v>#N/A</c:v>
                </c:pt>
                <c:pt idx="961">
                  <c:v>#N/A</c:v>
                </c:pt>
                <c:pt idx="962">
                  <c:v>#N/A</c:v>
                </c:pt>
                <c:pt idx="963">
                  <c:v>#N/A</c:v>
                </c:pt>
                <c:pt idx="964">
                  <c:v>#N/A</c:v>
                </c:pt>
                <c:pt idx="965">
                  <c:v>#N/A</c:v>
                </c:pt>
                <c:pt idx="966">
                  <c:v>#N/A</c:v>
                </c:pt>
                <c:pt idx="967">
                  <c:v>#N/A</c:v>
                </c:pt>
                <c:pt idx="968">
                  <c:v>#N/A</c:v>
                </c:pt>
                <c:pt idx="969">
                  <c:v>#N/A</c:v>
                </c:pt>
                <c:pt idx="970">
                  <c:v>#N/A</c:v>
                </c:pt>
                <c:pt idx="971">
                  <c:v>#N/A</c:v>
                </c:pt>
                <c:pt idx="972">
                  <c:v>#N/A</c:v>
                </c:pt>
                <c:pt idx="973">
                  <c:v>#N/A</c:v>
                </c:pt>
                <c:pt idx="974">
                  <c:v>#N/A</c:v>
                </c:pt>
                <c:pt idx="975">
                  <c:v>#N/A</c:v>
                </c:pt>
                <c:pt idx="976">
                  <c:v>#N/A</c:v>
                </c:pt>
                <c:pt idx="977">
                  <c:v>#N/A</c:v>
                </c:pt>
                <c:pt idx="978">
                  <c:v>#N/A</c:v>
                </c:pt>
                <c:pt idx="979">
                  <c:v>#N/A</c:v>
                </c:pt>
                <c:pt idx="980">
                  <c:v>#N/A</c:v>
                </c:pt>
                <c:pt idx="981">
                  <c:v>#N/A</c:v>
                </c:pt>
                <c:pt idx="982">
                  <c:v>#N/A</c:v>
                </c:pt>
                <c:pt idx="983">
                  <c:v>#N/A</c:v>
                </c:pt>
                <c:pt idx="984">
                  <c:v>#N/A</c:v>
                </c:pt>
                <c:pt idx="985">
                  <c:v>#N/A</c:v>
                </c:pt>
                <c:pt idx="986">
                  <c:v>#N/A</c:v>
                </c:pt>
                <c:pt idx="987">
                  <c:v>#N/A</c:v>
                </c:pt>
                <c:pt idx="988">
                  <c:v>#N/A</c:v>
                </c:pt>
                <c:pt idx="989">
                  <c:v>#N/A</c:v>
                </c:pt>
                <c:pt idx="990">
                  <c:v>#N/A</c:v>
                </c:pt>
                <c:pt idx="991">
                  <c:v>#N/A</c:v>
                </c:pt>
                <c:pt idx="992">
                  <c:v>#N/A</c:v>
                </c:pt>
                <c:pt idx="993">
                  <c:v>#N/A</c:v>
                </c:pt>
                <c:pt idx="994">
                  <c:v>#N/A</c:v>
                </c:pt>
                <c:pt idx="995">
                  <c:v>#N/A</c:v>
                </c:pt>
                <c:pt idx="996">
                  <c:v>#N/A</c:v>
                </c:pt>
                <c:pt idx="997">
                  <c:v>#N/A</c:v>
                </c:pt>
                <c:pt idx="998">
                  <c:v>#N/A</c:v>
                </c:pt>
                <c:pt idx="999">
                  <c:v>#N/A</c:v>
                </c:pt>
                <c:pt idx="1000">
                  <c:v>#N/A</c:v>
                </c:pt>
                <c:pt idx="1001">
                  <c:v>#N/A</c:v>
                </c:pt>
                <c:pt idx="1002">
                  <c:v>#N/A</c:v>
                </c:pt>
                <c:pt idx="1003">
                  <c:v>#N/A</c:v>
                </c:pt>
                <c:pt idx="1004">
                  <c:v>#N/A</c:v>
                </c:pt>
                <c:pt idx="1005">
                  <c:v>#N/A</c:v>
                </c:pt>
                <c:pt idx="1006">
                  <c:v>#N/A</c:v>
                </c:pt>
                <c:pt idx="1007">
                  <c:v>#N/A</c:v>
                </c:pt>
                <c:pt idx="1008">
                  <c:v>#N/A</c:v>
                </c:pt>
                <c:pt idx="1009">
                  <c:v>#N/A</c:v>
                </c:pt>
                <c:pt idx="1010">
                  <c:v>#N/A</c:v>
                </c:pt>
                <c:pt idx="1011">
                  <c:v>#N/A</c:v>
                </c:pt>
                <c:pt idx="1012">
                  <c:v>#N/A</c:v>
                </c:pt>
                <c:pt idx="1013">
                  <c:v>#N/A</c:v>
                </c:pt>
                <c:pt idx="1014">
                  <c:v>#N/A</c:v>
                </c:pt>
                <c:pt idx="1015">
                  <c:v>#N/A</c:v>
                </c:pt>
                <c:pt idx="1016">
                  <c:v>#N/A</c:v>
                </c:pt>
                <c:pt idx="1017">
                  <c:v>#N/A</c:v>
                </c:pt>
                <c:pt idx="1018">
                  <c:v>#N/A</c:v>
                </c:pt>
                <c:pt idx="1019">
                  <c:v>#N/A</c:v>
                </c:pt>
                <c:pt idx="1020">
                  <c:v>#N/A</c:v>
                </c:pt>
                <c:pt idx="1021">
                  <c:v>#N/A</c:v>
                </c:pt>
                <c:pt idx="1022">
                  <c:v>#N/A</c:v>
                </c:pt>
                <c:pt idx="1023">
                  <c:v>#N/A</c:v>
                </c:pt>
                <c:pt idx="1024">
                  <c:v>#N/A</c:v>
                </c:pt>
                <c:pt idx="1025">
                  <c:v>#N/A</c:v>
                </c:pt>
                <c:pt idx="1026">
                  <c:v>#N/A</c:v>
                </c:pt>
                <c:pt idx="1027">
                  <c:v>#N/A</c:v>
                </c:pt>
                <c:pt idx="1028">
                  <c:v>#N/A</c:v>
                </c:pt>
                <c:pt idx="1029">
                  <c:v>#N/A</c:v>
                </c:pt>
                <c:pt idx="1030">
                  <c:v>#N/A</c:v>
                </c:pt>
                <c:pt idx="1031">
                  <c:v>#N/A</c:v>
                </c:pt>
                <c:pt idx="1032">
                  <c:v>#N/A</c:v>
                </c:pt>
                <c:pt idx="1033">
                  <c:v>#N/A</c:v>
                </c:pt>
                <c:pt idx="1034">
                  <c:v>#N/A</c:v>
                </c:pt>
                <c:pt idx="1035">
                  <c:v>#N/A</c:v>
                </c:pt>
                <c:pt idx="1036">
                  <c:v>#N/A</c:v>
                </c:pt>
                <c:pt idx="1037">
                  <c:v>#N/A</c:v>
                </c:pt>
                <c:pt idx="1038">
                  <c:v>#N/A</c:v>
                </c:pt>
                <c:pt idx="1039">
                  <c:v>#N/A</c:v>
                </c:pt>
                <c:pt idx="1040">
                  <c:v>#N/A</c:v>
                </c:pt>
                <c:pt idx="1041">
                  <c:v>#N/A</c:v>
                </c:pt>
                <c:pt idx="1042">
                  <c:v>#N/A</c:v>
                </c:pt>
                <c:pt idx="1043">
                  <c:v>#N/A</c:v>
                </c:pt>
                <c:pt idx="1044">
                  <c:v>#N/A</c:v>
                </c:pt>
                <c:pt idx="1045">
                  <c:v>#N/A</c:v>
                </c:pt>
                <c:pt idx="1046">
                  <c:v>#N/A</c:v>
                </c:pt>
                <c:pt idx="1047">
                  <c:v>#N/A</c:v>
                </c:pt>
                <c:pt idx="1048">
                  <c:v>#N/A</c:v>
                </c:pt>
                <c:pt idx="1049">
                  <c:v>#N/A</c:v>
                </c:pt>
                <c:pt idx="1050">
                  <c:v>#N/A</c:v>
                </c:pt>
                <c:pt idx="1051">
                  <c:v>#N/A</c:v>
                </c:pt>
                <c:pt idx="1052">
                  <c:v>#N/A</c:v>
                </c:pt>
                <c:pt idx="1053">
                  <c:v>#N/A</c:v>
                </c:pt>
                <c:pt idx="1054">
                  <c:v>#N/A</c:v>
                </c:pt>
                <c:pt idx="1055">
                  <c:v>#N/A</c:v>
                </c:pt>
                <c:pt idx="1056">
                  <c:v>#N/A</c:v>
                </c:pt>
                <c:pt idx="1057">
                  <c:v>#N/A</c:v>
                </c:pt>
                <c:pt idx="1058">
                  <c:v>#N/A</c:v>
                </c:pt>
                <c:pt idx="1059">
                  <c:v>#N/A</c:v>
                </c:pt>
                <c:pt idx="1060">
                  <c:v>#N/A</c:v>
                </c:pt>
                <c:pt idx="1061">
                  <c:v>#N/A</c:v>
                </c:pt>
                <c:pt idx="1062">
                  <c:v>#N/A</c:v>
                </c:pt>
                <c:pt idx="1063">
                  <c:v>#N/A</c:v>
                </c:pt>
                <c:pt idx="1064">
                  <c:v>#N/A</c:v>
                </c:pt>
                <c:pt idx="1065">
                  <c:v>#N/A</c:v>
                </c:pt>
                <c:pt idx="1066">
                  <c:v>#N/A</c:v>
                </c:pt>
                <c:pt idx="1067">
                  <c:v>#N/A</c:v>
                </c:pt>
                <c:pt idx="1068">
                  <c:v>#N/A</c:v>
                </c:pt>
                <c:pt idx="1069">
                  <c:v>#N/A</c:v>
                </c:pt>
                <c:pt idx="1070">
                  <c:v>#N/A</c:v>
                </c:pt>
                <c:pt idx="1071">
                  <c:v>#N/A</c:v>
                </c:pt>
                <c:pt idx="1072">
                  <c:v>#N/A</c:v>
                </c:pt>
                <c:pt idx="1073">
                  <c:v>#N/A</c:v>
                </c:pt>
                <c:pt idx="1074">
                  <c:v>#N/A</c:v>
                </c:pt>
                <c:pt idx="1075">
                  <c:v>#N/A</c:v>
                </c:pt>
                <c:pt idx="1076">
                  <c:v>#N/A</c:v>
                </c:pt>
                <c:pt idx="1077">
                  <c:v>#N/A</c:v>
                </c:pt>
                <c:pt idx="1078">
                  <c:v>#N/A</c:v>
                </c:pt>
                <c:pt idx="1079">
                  <c:v>#N/A</c:v>
                </c:pt>
                <c:pt idx="1080">
                  <c:v>#N/A</c:v>
                </c:pt>
                <c:pt idx="1081">
                  <c:v>#N/A</c:v>
                </c:pt>
                <c:pt idx="1082">
                  <c:v>#N/A</c:v>
                </c:pt>
                <c:pt idx="1083">
                  <c:v>#N/A</c:v>
                </c:pt>
                <c:pt idx="1084">
                  <c:v>#N/A</c:v>
                </c:pt>
                <c:pt idx="1085">
                  <c:v>#N/A</c:v>
                </c:pt>
                <c:pt idx="1086">
                  <c:v>#N/A</c:v>
                </c:pt>
                <c:pt idx="1087">
                  <c:v>#N/A</c:v>
                </c:pt>
                <c:pt idx="1088">
                  <c:v>#N/A</c:v>
                </c:pt>
                <c:pt idx="1089">
                  <c:v>#N/A</c:v>
                </c:pt>
                <c:pt idx="1090">
                  <c:v>#N/A</c:v>
                </c:pt>
                <c:pt idx="1091">
                  <c:v>#N/A</c:v>
                </c:pt>
                <c:pt idx="1092">
                  <c:v>#N/A</c:v>
                </c:pt>
                <c:pt idx="1093">
                  <c:v>#N/A</c:v>
                </c:pt>
                <c:pt idx="1094">
                  <c:v>#N/A</c:v>
                </c:pt>
                <c:pt idx="1095">
                  <c:v>#N/A</c:v>
                </c:pt>
                <c:pt idx="1096">
                  <c:v>#N/A</c:v>
                </c:pt>
                <c:pt idx="1097">
                  <c:v>#N/A</c:v>
                </c:pt>
                <c:pt idx="1098">
                  <c:v>#N/A</c:v>
                </c:pt>
                <c:pt idx="1099">
                  <c:v>#N/A</c:v>
                </c:pt>
                <c:pt idx="1100">
                  <c:v>#N/A</c:v>
                </c:pt>
                <c:pt idx="1101">
                  <c:v>#N/A</c:v>
                </c:pt>
                <c:pt idx="1102">
                  <c:v>#N/A</c:v>
                </c:pt>
                <c:pt idx="1103">
                  <c:v>#N/A</c:v>
                </c:pt>
                <c:pt idx="1104">
                  <c:v>#N/A</c:v>
                </c:pt>
                <c:pt idx="1105">
                  <c:v>#N/A</c:v>
                </c:pt>
                <c:pt idx="1106">
                  <c:v>#N/A</c:v>
                </c:pt>
                <c:pt idx="1107">
                  <c:v>#N/A</c:v>
                </c:pt>
                <c:pt idx="1108">
                  <c:v>#N/A</c:v>
                </c:pt>
                <c:pt idx="1109">
                  <c:v>#N/A</c:v>
                </c:pt>
                <c:pt idx="1110">
                  <c:v>#N/A</c:v>
                </c:pt>
                <c:pt idx="1111">
                  <c:v>#N/A</c:v>
                </c:pt>
                <c:pt idx="1112">
                  <c:v>#N/A</c:v>
                </c:pt>
                <c:pt idx="1113">
                  <c:v>#N/A</c:v>
                </c:pt>
                <c:pt idx="1114">
                  <c:v>#N/A</c:v>
                </c:pt>
                <c:pt idx="1115">
                  <c:v>#N/A</c:v>
                </c:pt>
                <c:pt idx="1116">
                  <c:v>#N/A</c:v>
                </c:pt>
                <c:pt idx="1117">
                  <c:v>#N/A</c:v>
                </c:pt>
                <c:pt idx="1118">
                  <c:v>#N/A</c:v>
                </c:pt>
                <c:pt idx="1119">
                  <c:v>#N/A</c:v>
                </c:pt>
                <c:pt idx="1120">
                  <c:v>#N/A</c:v>
                </c:pt>
                <c:pt idx="1121">
                  <c:v>#N/A</c:v>
                </c:pt>
                <c:pt idx="1122">
                  <c:v>#N/A</c:v>
                </c:pt>
                <c:pt idx="1123">
                  <c:v>#N/A</c:v>
                </c:pt>
                <c:pt idx="1124">
                  <c:v>#N/A</c:v>
                </c:pt>
                <c:pt idx="1125">
                  <c:v>#N/A</c:v>
                </c:pt>
                <c:pt idx="1126">
                  <c:v>#N/A</c:v>
                </c:pt>
                <c:pt idx="1127">
                  <c:v>#N/A</c:v>
                </c:pt>
                <c:pt idx="1128">
                  <c:v>#N/A</c:v>
                </c:pt>
                <c:pt idx="1129">
                  <c:v>#N/A</c:v>
                </c:pt>
                <c:pt idx="1130">
                  <c:v>#N/A</c:v>
                </c:pt>
                <c:pt idx="1131">
                  <c:v>#N/A</c:v>
                </c:pt>
                <c:pt idx="1132">
                  <c:v>#N/A</c:v>
                </c:pt>
                <c:pt idx="1133">
                  <c:v>#N/A</c:v>
                </c:pt>
                <c:pt idx="1134">
                  <c:v>#N/A</c:v>
                </c:pt>
                <c:pt idx="1135">
                  <c:v>#N/A</c:v>
                </c:pt>
                <c:pt idx="1136">
                  <c:v>#N/A</c:v>
                </c:pt>
                <c:pt idx="1137">
                  <c:v>#N/A</c:v>
                </c:pt>
                <c:pt idx="1138">
                  <c:v>#N/A</c:v>
                </c:pt>
                <c:pt idx="1139">
                  <c:v>#N/A</c:v>
                </c:pt>
                <c:pt idx="1140">
                  <c:v>#N/A</c:v>
                </c:pt>
                <c:pt idx="1141">
                  <c:v>#N/A</c:v>
                </c:pt>
                <c:pt idx="1142">
                  <c:v>#N/A</c:v>
                </c:pt>
                <c:pt idx="1143">
                  <c:v>#N/A</c:v>
                </c:pt>
                <c:pt idx="1144">
                  <c:v>#N/A</c:v>
                </c:pt>
                <c:pt idx="1145">
                  <c:v>#N/A</c:v>
                </c:pt>
                <c:pt idx="1146">
                  <c:v>#N/A</c:v>
                </c:pt>
                <c:pt idx="1147">
                  <c:v>#N/A</c:v>
                </c:pt>
                <c:pt idx="1148">
                  <c:v>#N/A</c:v>
                </c:pt>
                <c:pt idx="1149">
                  <c:v>#N/A</c:v>
                </c:pt>
                <c:pt idx="1150">
                  <c:v>#N/A</c:v>
                </c:pt>
                <c:pt idx="1151">
                  <c:v>#N/A</c:v>
                </c:pt>
                <c:pt idx="1152">
                  <c:v>#N/A</c:v>
                </c:pt>
                <c:pt idx="1153">
                  <c:v>#N/A</c:v>
                </c:pt>
                <c:pt idx="1154">
                  <c:v>#N/A</c:v>
                </c:pt>
                <c:pt idx="1155">
                  <c:v>#N/A</c:v>
                </c:pt>
                <c:pt idx="1156">
                  <c:v>#N/A</c:v>
                </c:pt>
                <c:pt idx="1157">
                  <c:v>#N/A</c:v>
                </c:pt>
                <c:pt idx="1158">
                  <c:v>#N/A</c:v>
                </c:pt>
                <c:pt idx="1159">
                  <c:v>#N/A</c:v>
                </c:pt>
                <c:pt idx="1160">
                  <c:v>#N/A</c:v>
                </c:pt>
                <c:pt idx="1161">
                  <c:v>#N/A</c:v>
                </c:pt>
                <c:pt idx="1162">
                  <c:v>#N/A</c:v>
                </c:pt>
                <c:pt idx="1163">
                  <c:v>#N/A</c:v>
                </c:pt>
                <c:pt idx="1164">
                  <c:v>#N/A</c:v>
                </c:pt>
                <c:pt idx="1165">
                  <c:v>#N/A</c:v>
                </c:pt>
                <c:pt idx="1166">
                  <c:v>#N/A</c:v>
                </c:pt>
                <c:pt idx="1167">
                  <c:v>#N/A</c:v>
                </c:pt>
                <c:pt idx="1168">
                  <c:v>#N/A</c:v>
                </c:pt>
                <c:pt idx="1169">
                  <c:v>#N/A</c:v>
                </c:pt>
                <c:pt idx="1170">
                  <c:v>#N/A</c:v>
                </c:pt>
                <c:pt idx="1171">
                  <c:v>#N/A</c:v>
                </c:pt>
                <c:pt idx="1172">
                  <c:v>#N/A</c:v>
                </c:pt>
                <c:pt idx="1173">
                  <c:v>#N/A</c:v>
                </c:pt>
                <c:pt idx="1174">
                  <c:v>#N/A</c:v>
                </c:pt>
                <c:pt idx="1175">
                  <c:v>#N/A</c:v>
                </c:pt>
                <c:pt idx="1176">
                  <c:v>#N/A</c:v>
                </c:pt>
                <c:pt idx="1177">
                  <c:v>#N/A</c:v>
                </c:pt>
                <c:pt idx="1178">
                  <c:v>#N/A</c:v>
                </c:pt>
                <c:pt idx="1179">
                  <c:v>#N/A</c:v>
                </c:pt>
                <c:pt idx="1180">
                  <c:v>#N/A</c:v>
                </c:pt>
                <c:pt idx="1181">
                  <c:v>#N/A</c:v>
                </c:pt>
                <c:pt idx="1182">
                  <c:v>#N/A</c:v>
                </c:pt>
                <c:pt idx="1183">
                  <c:v>#N/A</c:v>
                </c:pt>
                <c:pt idx="1184">
                  <c:v>#N/A</c:v>
                </c:pt>
                <c:pt idx="1185">
                  <c:v>#N/A</c:v>
                </c:pt>
                <c:pt idx="1186">
                  <c:v>#N/A</c:v>
                </c:pt>
                <c:pt idx="1187">
                  <c:v>#N/A</c:v>
                </c:pt>
                <c:pt idx="1188">
                  <c:v>#N/A</c:v>
                </c:pt>
                <c:pt idx="1189">
                  <c:v>#N/A</c:v>
                </c:pt>
                <c:pt idx="1190">
                  <c:v>#N/A</c:v>
                </c:pt>
                <c:pt idx="1191">
                  <c:v>#N/A</c:v>
                </c:pt>
                <c:pt idx="1192">
                  <c:v>#N/A</c:v>
                </c:pt>
                <c:pt idx="1193">
                  <c:v>#N/A</c:v>
                </c:pt>
                <c:pt idx="1194">
                  <c:v>#N/A</c:v>
                </c:pt>
                <c:pt idx="1195">
                  <c:v>#N/A</c:v>
                </c:pt>
                <c:pt idx="1196">
                  <c:v>#N/A</c:v>
                </c:pt>
                <c:pt idx="1197">
                  <c:v>#N/A</c:v>
                </c:pt>
                <c:pt idx="1198">
                  <c:v>#N/A</c:v>
                </c:pt>
                <c:pt idx="1199">
                  <c:v>#N/A</c:v>
                </c:pt>
                <c:pt idx="1200">
                  <c:v>#N/A</c:v>
                </c:pt>
                <c:pt idx="1201">
                  <c:v>#N/A</c:v>
                </c:pt>
                <c:pt idx="1202">
                  <c:v>#N/A</c:v>
                </c:pt>
                <c:pt idx="1203">
                  <c:v>#N/A</c:v>
                </c:pt>
                <c:pt idx="1204">
                  <c:v>#N/A</c:v>
                </c:pt>
                <c:pt idx="1205">
                  <c:v>#N/A</c:v>
                </c:pt>
                <c:pt idx="1206">
                  <c:v>#N/A</c:v>
                </c:pt>
                <c:pt idx="1207">
                  <c:v>#N/A</c:v>
                </c:pt>
                <c:pt idx="1208">
                  <c:v>#N/A</c:v>
                </c:pt>
                <c:pt idx="1209">
                  <c:v>#N/A</c:v>
                </c:pt>
                <c:pt idx="1210">
                  <c:v>#N/A</c:v>
                </c:pt>
                <c:pt idx="1211">
                  <c:v>#N/A</c:v>
                </c:pt>
                <c:pt idx="1212">
                  <c:v>#N/A</c:v>
                </c:pt>
                <c:pt idx="1213">
                  <c:v>#N/A</c:v>
                </c:pt>
                <c:pt idx="1214">
                  <c:v>#N/A</c:v>
                </c:pt>
                <c:pt idx="1215">
                  <c:v>#N/A</c:v>
                </c:pt>
                <c:pt idx="1216">
                  <c:v>#N/A</c:v>
                </c:pt>
                <c:pt idx="1217">
                  <c:v>#N/A</c:v>
                </c:pt>
                <c:pt idx="1218">
                  <c:v>#N/A</c:v>
                </c:pt>
                <c:pt idx="1219">
                  <c:v>#N/A</c:v>
                </c:pt>
                <c:pt idx="1220">
                  <c:v>#N/A</c:v>
                </c:pt>
                <c:pt idx="1221">
                  <c:v>#N/A</c:v>
                </c:pt>
                <c:pt idx="1222">
                  <c:v>#N/A</c:v>
                </c:pt>
                <c:pt idx="1223">
                  <c:v>#N/A</c:v>
                </c:pt>
                <c:pt idx="1224">
                  <c:v>#N/A</c:v>
                </c:pt>
                <c:pt idx="1225">
                  <c:v>#N/A</c:v>
                </c:pt>
                <c:pt idx="1226">
                  <c:v>#N/A</c:v>
                </c:pt>
                <c:pt idx="1227">
                  <c:v>#N/A</c:v>
                </c:pt>
                <c:pt idx="1228">
                  <c:v>#N/A</c:v>
                </c:pt>
                <c:pt idx="1229">
                  <c:v>#N/A</c:v>
                </c:pt>
                <c:pt idx="1230">
                  <c:v>#N/A</c:v>
                </c:pt>
                <c:pt idx="1231">
                  <c:v>#N/A</c:v>
                </c:pt>
                <c:pt idx="1232">
                  <c:v>#N/A</c:v>
                </c:pt>
                <c:pt idx="1233">
                  <c:v>#N/A</c:v>
                </c:pt>
                <c:pt idx="1234">
                  <c:v>#N/A</c:v>
                </c:pt>
                <c:pt idx="1235">
                  <c:v>#N/A</c:v>
                </c:pt>
                <c:pt idx="1236">
                  <c:v>#N/A</c:v>
                </c:pt>
                <c:pt idx="1237">
                  <c:v>#N/A</c:v>
                </c:pt>
                <c:pt idx="1238">
                  <c:v>#N/A</c:v>
                </c:pt>
                <c:pt idx="1239">
                  <c:v>#N/A</c:v>
                </c:pt>
                <c:pt idx="1240">
                  <c:v>#N/A</c:v>
                </c:pt>
                <c:pt idx="1241">
                  <c:v>#N/A</c:v>
                </c:pt>
                <c:pt idx="1242">
                  <c:v>#N/A</c:v>
                </c:pt>
                <c:pt idx="1243">
                  <c:v>#N/A</c:v>
                </c:pt>
                <c:pt idx="1244">
                  <c:v>#N/A</c:v>
                </c:pt>
                <c:pt idx="1245">
                  <c:v>#N/A</c:v>
                </c:pt>
                <c:pt idx="1246">
                  <c:v>#N/A</c:v>
                </c:pt>
                <c:pt idx="1247">
                  <c:v>#N/A</c:v>
                </c:pt>
                <c:pt idx="1248">
                  <c:v>#N/A</c:v>
                </c:pt>
                <c:pt idx="1249">
                  <c:v>#N/A</c:v>
                </c:pt>
                <c:pt idx="1250">
                  <c:v>#N/A</c:v>
                </c:pt>
                <c:pt idx="1251">
                  <c:v>#N/A</c:v>
                </c:pt>
                <c:pt idx="1252">
                  <c:v>#N/A</c:v>
                </c:pt>
                <c:pt idx="1253">
                  <c:v>#N/A</c:v>
                </c:pt>
                <c:pt idx="1254">
                  <c:v>#N/A</c:v>
                </c:pt>
                <c:pt idx="1255">
                  <c:v>#N/A</c:v>
                </c:pt>
                <c:pt idx="1256">
                  <c:v>#N/A</c:v>
                </c:pt>
                <c:pt idx="1257">
                  <c:v>#N/A</c:v>
                </c:pt>
                <c:pt idx="1258">
                  <c:v>#N/A</c:v>
                </c:pt>
                <c:pt idx="1259">
                  <c:v>#N/A</c:v>
                </c:pt>
                <c:pt idx="1260">
                  <c:v>#N/A</c:v>
                </c:pt>
                <c:pt idx="1261">
                  <c:v>#N/A</c:v>
                </c:pt>
                <c:pt idx="1262">
                  <c:v>#N/A</c:v>
                </c:pt>
                <c:pt idx="1263">
                  <c:v>#N/A</c:v>
                </c:pt>
                <c:pt idx="1264">
                  <c:v>#N/A</c:v>
                </c:pt>
                <c:pt idx="1265">
                  <c:v>#N/A</c:v>
                </c:pt>
                <c:pt idx="1266">
                  <c:v>#N/A</c:v>
                </c:pt>
                <c:pt idx="1267">
                  <c:v>#N/A</c:v>
                </c:pt>
                <c:pt idx="1268">
                  <c:v>#N/A</c:v>
                </c:pt>
                <c:pt idx="1269">
                  <c:v>#N/A</c:v>
                </c:pt>
                <c:pt idx="1270">
                  <c:v>#N/A</c:v>
                </c:pt>
                <c:pt idx="1271">
                  <c:v>#N/A</c:v>
                </c:pt>
                <c:pt idx="1272">
                  <c:v>#N/A</c:v>
                </c:pt>
                <c:pt idx="1273">
                  <c:v>#N/A</c:v>
                </c:pt>
                <c:pt idx="1274">
                  <c:v>#N/A</c:v>
                </c:pt>
                <c:pt idx="1275">
                  <c:v>#N/A</c:v>
                </c:pt>
                <c:pt idx="1276">
                  <c:v>#N/A</c:v>
                </c:pt>
                <c:pt idx="1277">
                  <c:v>#N/A</c:v>
                </c:pt>
                <c:pt idx="1278">
                  <c:v>#N/A</c:v>
                </c:pt>
                <c:pt idx="1279">
                  <c:v>#N/A</c:v>
                </c:pt>
                <c:pt idx="1280">
                  <c:v>#N/A</c:v>
                </c:pt>
                <c:pt idx="1281">
                  <c:v>#N/A</c:v>
                </c:pt>
                <c:pt idx="1282">
                  <c:v>#N/A</c:v>
                </c:pt>
                <c:pt idx="1283">
                  <c:v>#N/A</c:v>
                </c:pt>
                <c:pt idx="1284">
                  <c:v>#N/A</c:v>
                </c:pt>
                <c:pt idx="1285">
                  <c:v>#N/A</c:v>
                </c:pt>
                <c:pt idx="1286">
                  <c:v>#N/A</c:v>
                </c:pt>
                <c:pt idx="1287">
                  <c:v>#N/A</c:v>
                </c:pt>
                <c:pt idx="1288">
                  <c:v>#N/A</c:v>
                </c:pt>
                <c:pt idx="1289">
                  <c:v>#N/A</c:v>
                </c:pt>
                <c:pt idx="1290">
                  <c:v>#N/A</c:v>
                </c:pt>
                <c:pt idx="1291">
                  <c:v>#N/A</c:v>
                </c:pt>
                <c:pt idx="1292">
                  <c:v>#N/A</c:v>
                </c:pt>
                <c:pt idx="1293">
                  <c:v>#N/A</c:v>
                </c:pt>
                <c:pt idx="1294">
                  <c:v>#N/A</c:v>
                </c:pt>
                <c:pt idx="1295">
                  <c:v>#N/A</c:v>
                </c:pt>
                <c:pt idx="1296">
                  <c:v>#N/A</c:v>
                </c:pt>
                <c:pt idx="1297">
                  <c:v>#N/A</c:v>
                </c:pt>
                <c:pt idx="1298">
                  <c:v>#N/A</c:v>
                </c:pt>
                <c:pt idx="1299">
                  <c:v>#N/A</c:v>
                </c:pt>
                <c:pt idx="1300">
                  <c:v>#N/A</c:v>
                </c:pt>
                <c:pt idx="1301">
                  <c:v>#N/A</c:v>
                </c:pt>
                <c:pt idx="1302">
                  <c:v>#N/A</c:v>
                </c:pt>
                <c:pt idx="1303">
                  <c:v>#N/A</c:v>
                </c:pt>
                <c:pt idx="1304">
                  <c:v>#N/A</c:v>
                </c:pt>
                <c:pt idx="1305">
                  <c:v>#N/A</c:v>
                </c:pt>
                <c:pt idx="1306">
                  <c:v>#N/A</c:v>
                </c:pt>
                <c:pt idx="1307">
                  <c:v>#N/A</c:v>
                </c:pt>
                <c:pt idx="1308">
                  <c:v>#N/A</c:v>
                </c:pt>
                <c:pt idx="1309">
                  <c:v>#N/A</c:v>
                </c:pt>
                <c:pt idx="1310">
                  <c:v>#N/A</c:v>
                </c:pt>
                <c:pt idx="1311">
                  <c:v>#N/A</c:v>
                </c:pt>
                <c:pt idx="1312">
                  <c:v>#N/A</c:v>
                </c:pt>
                <c:pt idx="1313">
                  <c:v>#N/A</c:v>
                </c:pt>
                <c:pt idx="1314">
                  <c:v>#N/A</c:v>
                </c:pt>
                <c:pt idx="1315">
                  <c:v>#N/A</c:v>
                </c:pt>
                <c:pt idx="1316">
                  <c:v>#N/A</c:v>
                </c:pt>
                <c:pt idx="1317">
                  <c:v>#N/A</c:v>
                </c:pt>
                <c:pt idx="1318">
                  <c:v>#N/A</c:v>
                </c:pt>
                <c:pt idx="1319">
                  <c:v>#N/A</c:v>
                </c:pt>
                <c:pt idx="1320">
                  <c:v>#N/A</c:v>
                </c:pt>
                <c:pt idx="1321">
                  <c:v>#N/A</c:v>
                </c:pt>
                <c:pt idx="1322">
                  <c:v>#N/A</c:v>
                </c:pt>
                <c:pt idx="1323">
                  <c:v>#N/A</c:v>
                </c:pt>
                <c:pt idx="1324">
                  <c:v>#N/A</c:v>
                </c:pt>
                <c:pt idx="1325">
                  <c:v>#N/A</c:v>
                </c:pt>
                <c:pt idx="1326">
                  <c:v>#N/A</c:v>
                </c:pt>
                <c:pt idx="1327">
                  <c:v>#N/A</c:v>
                </c:pt>
                <c:pt idx="1328">
                  <c:v>#N/A</c:v>
                </c:pt>
                <c:pt idx="1329">
                  <c:v>#N/A</c:v>
                </c:pt>
                <c:pt idx="1330">
                  <c:v>#N/A</c:v>
                </c:pt>
                <c:pt idx="1331">
                  <c:v>#N/A</c:v>
                </c:pt>
                <c:pt idx="1332">
                  <c:v>#N/A</c:v>
                </c:pt>
                <c:pt idx="1333">
                  <c:v>#N/A</c:v>
                </c:pt>
                <c:pt idx="1334">
                  <c:v>#N/A</c:v>
                </c:pt>
                <c:pt idx="1335">
                  <c:v>#N/A</c:v>
                </c:pt>
                <c:pt idx="1336">
                  <c:v>#N/A</c:v>
                </c:pt>
                <c:pt idx="1337">
                  <c:v>#N/A</c:v>
                </c:pt>
                <c:pt idx="1338">
                  <c:v>#N/A</c:v>
                </c:pt>
                <c:pt idx="1339">
                  <c:v>#N/A</c:v>
                </c:pt>
                <c:pt idx="1340">
                  <c:v>#N/A</c:v>
                </c:pt>
                <c:pt idx="1341">
                  <c:v>#N/A</c:v>
                </c:pt>
                <c:pt idx="1342">
                  <c:v>#N/A</c:v>
                </c:pt>
                <c:pt idx="1343">
                  <c:v>#N/A</c:v>
                </c:pt>
                <c:pt idx="1344">
                  <c:v>#N/A</c:v>
                </c:pt>
                <c:pt idx="1345">
                  <c:v>#N/A</c:v>
                </c:pt>
                <c:pt idx="1346">
                  <c:v>#N/A</c:v>
                </c:pt>
                <c:pt idx="1347">
                  <c:v>#N/A</c:v>
                </c:pt>
                <c:pt idx="1348">
                  <c:v>#N/A</c:v>
                </c:pt>
                <c:pt idx="1349">
                  <c:v>#N/A</c:v>
                </c:pt>
                <c:pt idx="1350">
                  <c:v>#N/A</c:v>
                </c:pt>
                <c:pt idx="1351">
                  <c:v>#N/A</c:v>
                </c:pt>
                <c:pt idx="1352">
                  <c:v>#N/A</c:v>
                </c:pt>
                <c:pt idx="1353">
                  <c:v>#N/A</c:v>
                </c:pt>
                <c:pt idx="1354">
                  <c:v>#N/A</c:v>
                </c:pt>
                <c:pt idx="1355">
                  <c:v>#N/A</c:v>
                </c:pt>
                <c:pt idx="1356">
                  <c:v>#N/A</c:v>
                </c:pt>
                <c:pt idx="1357">
                  <c:v>#N/A</c:v>
                </c:pt>
                <c:pt idx="1358">
                  <c:v>#N/A</c:v>
                </c:pt>
                <c:pt idx="1359">
                  <c:v>#N/A</c:v>
                </c:pt>
                <c:pt idx="1360">
                  <c:v>#N/A</c:v>
                </c:pt>
                <c:pt idx="1361">
                  <c:v>#N/A</c:v>
                </c:pt>
                <c:pt idx="1362">
                  <c:v>#N/A</c:v>
                </c:pt>
                <c:pt idx="1363">
                  <c:v>#N/A</c:v>
                </c:pt>
                <c:pt idx="1364">
                  <c:v>#N/A</c:v>
                </c:pt>
                <c:pt idx="1365">
                  <c:v>#N/A</c:v>
                </c:pt>
                <c:pt idx="1366">
                  <c:v>#N/A</c:v>
                </c:pt>
                <c:pt idx="1367">
                  <c:v>#N/A</c:v>
                </c:pt>
                <c:pt idx="1368">
                  <c:v>#N/A</c:v>
                </c:pt>
                <c:pt idx="1369">
                  <c:v>#N/A</c:v>
                </c:pt>
                <c:pt idx="1370">
                  <c:v>#N/A</c:v>
                </c:pt>
                <c:pt idx="1371">
                  <c:v>#N/A</c:v>
                </c:pt>
                <c:pt idx="1372">
                  <c:v>#N/A</c:v>
                </c:pt>
                <c:pt idx="1373">
                  <c:v>#N/A</c:v>
                </c:pt>
                <c:pt idx="1374">
                  <c:v>#N/A</c:v>
                </c:pt>
                <c:pt idx="1375">
                  <c:v>#N/A</c:v>
                </c:pt>
                <c:pt idx="1376">
                  <c:v>#N/A</c:v>
                </c:pt>
                <c:pt idx="1377">
                  <c:v>#N/A</c:v>
                </c:pt>
                <c:pt idx="1378">
                  <c:v>#N/A</c:v>
                </c:pt>
                <c:pt idx="1379">
                  <c:v>#N/A</c:v>
                </c:pt>
                <c:pt idx="1380">
                  <c:v>#N/A</c:v>
                </c:pt>
                <c:pt idx="1381">
                  <c:v>#N/A</c:v>
                </c:pt>
                <c:pt idx="1382">
                  <c:v>#N/A</c:v>
                </c:pt>
                <c:pt idx="1383">
                  <c:v>#N/A</c:v>
                </c:pt>
                <c:pt idx="1384">
                  <c:v>#N/A</c:v>
                </c:pt>
                <c:pt idx="1385">
                  <c:v>#N/A</c:v>
                </c:pt>
                <c:pt idx="1386">
                  <c:v>#N/A</c:v>
                </c:pt>
                <c:pt idx="1387">
                  <c:v>#N/A</c:v>
                </c:pt>
                <c:pt idx="1388">
                  <c:v>#N/A</c:v>
                </c:pt>
                <c:pt idx="1389">
                  <c:v>#N/A</c:v>
                </c:pt>
                <c:pt idx="1390">
                  <c:v>#N/A</c:v>
                </c:pt>
                <c:pt idx="1391">
                  <c:v>#N/A</c:v>
                </c:pt>
                <c:pt idx="1392">
                  <c:v>#N/A</c:v>
                </c:pt>
                <c:pt idx="1393">
                  <c:v>#N/A</c:v>
                </c:pt>
                <c:pt idx="1394">
                  <c:v>#N/A</c:v>
                </c:pt>
                <c:pt idx="1395">
                  <c:v>#N/A</c:v>
                </c:pt>
                <c:pt idx="1396">
                  <c:v>#N/A</c:v>
                </c:pt>
                <c:pt idx="1397">
                  <c:v>#N/A</c:v>
                </c:pt>
                <c:pt idx="1398">
                  <c:v>#N/A</c:v>
                </c:pt>
                <c:pt idx="1399">
                  <c:v>#N/A</c:v>
                </c:pt>
                <c:pt idx="1400">
                  <c:v>#N/A</c:v>
                </c:pt>
                <c:pt idx="1401">
                  <c:v>#N/A</c:v>
                </c:pt>
                <c:pt idx="1402">
                  <c:v>#N/A</c:v>
                </c:pt>
                <c:pt idx="1403">
                  <c:v>#N/A</c:v>
                </c:pt>
                <c:pt idx="1404">
                  <c:v>#N/A</c:v>
                </c:pt>
                <c:pt idx="1405">
                  <c:v>#N/A</c:v>
                </c:pt>
                <c:pt idx="1406">
                  <c:v>#N/A</c:v>
                </c:pt>
                <c:pt idx="1407">
                  <c:v>#N/A</c:v>
                </c:pt>
                <c:pt idx="1408">
                  <c:v>#N/A</c:v>
                </c:pt>
                <c:pt idx="1409">
                  <c:v>#N/A</c:v>
                </c:pt>
                <c:pt idx="1410">
                  <c:v>#N/A</c:v>
                </c:pt>
                <c:pt idx="1411">
                  <c:v>#N/A</c:v>
                </c:pt>
                <c:pt idx="1412">
                  <c:v>#N/A</c:v>
                </c:pt>
                <c:pt idx="1413">
                  <c:v>#N/A</c:v>
                </c:pt>
                <c:pt idx="1414">
                  <c:v>#N/A</c:v>
                </c:pt>
                <c:pt idx="1415">
                  <c:v>#N/A</c:v>
                </c:pt>
                <c:pt idx="1416">
                  <c:v>#N/A</c:v>
                </c:pt>
                <c:pt idx="1417">
                  <c:v>#N/A</c:v>
                </c:pt>
                <c:pt idx="1418">
                  <c:v>#N/A</c:v>
                </c:pt>
                <c:pt idx="1419">
                  <c:v>#N/A</c:v>
                </c:pt>
                <c:pt idx="1420">
                  <c:v>#N/A</c:v>
                </c:pt>
                <c:pt idx="1421">
                  <c:v>#N/A</c:v>
                </c:pt>
                <c:pt idx="1422">
                  <c:v>#N/A</c:v>
                </c:pt>
                <c:pt idx="1423">
                  <c:v>#N/A</c:v>
                </c:pt>
                <c:pt idx="1424">
                  <c:v>#N/A</c:v>
                </c:pt>
                <c:pt idx="1425">
                  <c:v>#N/A</c:v>
                </c:pt>
                <c:pt idx="1426">
                  <c:v>#N/A</c:v>
                </c:pt>
                <c:pt idx="1427">
                  <c:v>#N/A</c:v>
                </c:pt>
                <c:pt idx="1428">
                  <c:v>#N/A</c:v>
                </c:pt>
                <c:pt idx="1429">
                  <c:v>#N/A</c:v>
                </c:pt>
                <c:pt idx="1430">
                  <c:v>#N/A</c:v>
                </c:pt>
                <c:pt idx="1431">
                  <c:v>#N/A</c:v>
                </c:pt>
                <c:pt idx="1432">
                  <c:v>#N/A</c:v>
                </c:pt>
                <c:pt idx="1433">
                  <c:v>#N/A</c:v>
                </c:pt>
                <c:pt idx="1434">
                  <c:v>#N/A</c:v>
                </c:pt>
                <c:pt idx="1435">
                  <c:v>#N/A</c:v>
                </c:pt>
                <c:pt idx="1436">
                  <c:v>#N/A</c:v>
                </c:pt>
                <c:pt idx="1437">
                  <c:v>#N/A</c:v>
                </c:pt>
                <c:pt idx="1438">
                  <c:v>#N/A</c:v>
                </c:pt>
                <c:pt idx="1439">
                  <c:v>#N/A</c:v>
                </c:pt>
                <c:pt idx="1440">
                  <c:v>#N/A</c:v>
                </c:pt>
                <c:pt idx="1441">
                  <c:v>#N/A</c:v>
                </c:pt>
                <c:pt idx="1442">
                  <c:v>#N/A</c:v>
                </c:pt>
                <c:pt idx="1443">
                  <c:v>#N/A</c:v>
                </c:pt>
                <c:pt idx="1444">
                  <c:v>#N/A</c:v>
                </c:pt>
                <c:pt idx="1445">
                  <c:v>#N/A</c:v>
                </c:pt>
                <c:pt idx="1446">
                  <c:v>#N/A</c:v>
                </c:pt>
                <c:pt idx="1447">
                  <c:v>#N/A</c:v>
                </c:pt>
                <c:pt idx="1448">
                  <c:v>#N/A</c:v>
                </c:pt>
                <c:pt idx="1449">
                  <c:v>#N/A</c:v>
                </c:pt>
                <c:pt idx="1450">
                  <c:v>#N/A</c:v>
                </c:pt>
                <c:pt idx="1451">
                  <c:v>#N/A</c:v>
                </c:pt>
                <c:pt idx="1452">
                  <c:v>#N/A</c:v>
                </c:pt>
                <c:pt idx="1453">
                  <c:v>#N/A</c:v>
                </c:pt>
                <c:pt idx="1454">
                  <c:v>#N/A</c:v>
                </c:pt>
                <c:pt idx="1455">
                  <c:v>#N/A</c:v>
                </c:pt>
                <c:pt idx="1456">
                  <c:v>#N/A</c:v>
                </c:pt>
                <c:pt idx="1457">
                  <c:v>#N/A</c:v>
                </c:pt>
                <c:pt idx="1458">
                  <c:v>#N/A</c:v>
                </c:pt>
                <c:pt idx="1459">
                  <c:v>#N/A</c:v>
                </c:pt>
                <c:pt idx="1460">
                  <c:v>#N/A</c:v>
                </c:pt>
                <c:pt idx="1461">
                  <c:v>#N/A</c:v>
                </c:pt>
                <c:pt idx="1462">
                  <c:v>#N/A</c:v>
                </c:pt>
                <c:pt idx="1463">
                  <c:v>#N/A</c:v>
                </c:pt>
                <c:pt idx="1464">
                  <c:v>#N/A</c:v>
                </c:pt>
                <c:pt idx="1465">
                  <c:v>#N/A</c:v>
                </c:pt>
                <c:pt idx="1466">
                  <c:v>#N/A</c:v>
                </c:pt>
                <c:pt idx="1467">
                  <c:v>#N/A</c:v>
                </c:pt>
                <c:pt idx="1468">
                  <c:v>#N/A</c:v>
                </c:pt>
                <c:pt idx="1469">
                  <c:v>#N/A</c:v>
                </c:pt>
                <c:pt idx="1470">
                  <c:v>#N/A</c:v>
                </c:pt>
                <c:pt idx="1471">
                  <c:v>#N/A</c:v>
                </c:pt>
                <c:pt idx="1472">
                  <c:v>#N/A</c:v>
                </c:pt>
                <c:pt idx="1473">
                  <c:v>#N/A</c:v>
                </c:pt>
                <c:pt idx="1474">
                  <c:v>#N/A</c:v>
                </c:pt>
                <c:pt idx="1475">
                  <c:v>#N/A</c:v>
                </c:pt>
                <c:pt idx="1476">
                  <c:v>#N/A</c:v>
                </c:pt>
                <c:pt idx="1477">
                  <c:v>#N/A</c:v>
                </c:pt>
                <c:pt idx="1478">
                  <c:v>#N/A</c:v>
                </c:pt>
                <c:pt idx="1479">
                  <c:v>#N/A</c:v>
                </c:pt>
                <c:pt idx="1480">
                  <c:v>#N/A</c:v>
                </c:pt>
                <c:pt idx="1481">
                  <c:v>#N/A</c:v>
                </c:pt>
                <c:pt idx="1482">
                  <c:v>#N/A</c:v>
                </c:pt>
                <c:pt idx="1483">
                  <c:v>#N/A</c:v>
                </c:pt>
                <c:pt idx="1484">
                  <c:v>#N/A</c:v>
                </c:pt>
                <c:pt idx="1485">
                  <c:v>#N/A</c:v>
                </c:pt>
                <c:pt idx="1486">
                  <c:v>#N/A</c:v>
                </c:pt>
                <c:pt idx="1487">
                  <c:v>#N/A</c:v>
                </c:pt>
                <c:pt idx="1488">
                  <c:v>#N/A</c:v>
                </c:pt>
                <c:pt idx="1489">
                  <c:v>#N/A</c:v>
                </c:pt>
                <c:pt idx="1490">
                  <c:v>#N/A</c:v>
                </c:pt>
                <c:pt idx="1491">
                  <c:v>#N/A</c:v>
                </c:pt>
                <c:pt idx="1492">
                  <c:v>#N/A</c:v>
                </c:pt>
                <c:pt idx="1493">
                  <c:v>#N/A</c:v>
                </c:pt>
                <c:pt idx="1494">
                  <c:v>#N/A</c:v>
                </c:pt>
                <c:pt idx="1495">
                  <c:v>#N/A</c:v>
                </c:pt>
                <c:pt idx="1496">
                  <c:v>#N/A</c:v>
                </c:pt>
                <c:pt idx="1497">
                  <c:v>#N/A</c:v>
                </c:pt>
                <c:pt idx="1498">
                  <c:v>#N/A</c:v>
                </c:pt>
                <c:pt idx="1499">
                  <c:v>#N/A</c:v>
                </c:pt>
                <c:pt idx="1500">
                  <c:v>#N/A</c:v>
                </c:pt>
                <c:pt idx="1501">
                  <c:v>#N/A</c:v>
                </c:pt>
                <c:pt idx="1502">
                  <c:v>#N/A</c:v>
                </c:pt>
                <c:pt idx="1503">
                  <c:v>#N/A</c:v>
                </c:pt>
                <c:pt idx="1504">
                  <c:v>#N/A</c:v>
                </c:pt>
                <c:pt idx="1505">
                  <c:v>#N/A</c:v>
                </c:pt>
                <c:pt idx="1506">
                  <c:v>#N/A</c:v>
                </c:pt>
                <c:pt idx="1507">
                  <c:v>#N/A</c:v>
                </c:pt>
                <c:pt idx="1508">
                  <c:v>#N/A</c:v>
                </c:pt>
                <c:pt idx="1509">
                  <c:v>#N/A</c:v>
                </c:pt>
                <c:pt idx="1510">
                  <c:v>#N/A</c:v>
                </c:pt>
                <c:pt idx="1511">
                  <c:v>#N/A</c:v>
                </c:pt>
                <c:pt idx="1512">
                  <c:v>#N/A</c:v>
                </c:pt>
                <c:pt idx="1513">
                  <c:v>#N/A</c:v>
                </c:pt>
                <c:pt idx="1514">
                  <c:v>#N/A</c:v>
                </c:pt>
                <c:pt idx="1515">
                  <c:v>#N/A</c:v>
                </c:pt>
                <c:pt idx="1516">
                  <c:v>#N/A</c:v>
                </c:pt>
                <c:pt idx="1517">
                  <c:v>#N/A</c:v>
                </c:pt>
                <c:pt idx="1518">
                  <c:v>#N/A</c:v>
                </c:pt>
                <c:pt idx="1519">
                  <c:v>#N/A</c:v>
                </c:pt>
                <c:pt idx="1520">
                  <c:v>#N/A</c:v>
                </c:pt>
                <c:pt idx="1521">
                  <c:v>#N/A</c:v>
                </c:pt>
                <c:pt idx="1522">
                  <c:v>#N/A</c:v>
                </c:pt>
                <c:pt idx="1523">
                  <c:v>#N/A</c:v>
                </c:pt>
                <c:pt idx="1524">
                  <c:v>#N/A</c:v>
                </c:pt>
                <c:pt idx="1525">
                  <c:v>#N/A</c:v>
                </c:pt>
                <c:pt idx="1526">
                  <c:v>#N/A</c:v>
                </c:pt>
                <c:pt idx="1527">
                  <c:v>#N/A</c:v>
                </c:pt>
                <c:pt idx="1528">
                  <c:v>#N/A</c:v>
                </c:pt>
                <c:pt idx="1529">
                  <c:v>#N/A</c:v>
                </c:pt>
                <c:pt idx="1530">
                  <c:v>#N/A</c:v>
                </c:pt>
                <c:pt idx="1531">
                  <c:v>#N/A</c:v>
                </c:pt>
                <c:pt idx="1532">
                  <c:v>#N/A</c:v>
                </c:pt>
                <c:pt idx="1533">
                  <c:v>#N/A</c:v>
                </c:pt>
                <c:pt idx="1534">
                  <c:v>#N/A</c:v>
                </c:pt>
                <c:pt idx="1535">
                  <c:v>#N/A</c:v>
                </c:pt>
                <c:pt idx="1536">
                  <c:v>#N/A</c:v>
                </c:pt>
                <c:pt idx="1537">
                  <c:v>#N/A</c:v>
                </c:pt>
                <c:pt idx="1538">
                  <c:v>#N/A</c:v>
                </c:pt>
                <c:pt idx="1539">
                  <c:v>#N/A</c:v>
                </c:pt>
                <c:pt idx="1540">
                  <c:v>#N/A</c:v>
                </c:pt>
                <c:pt idx="1541">
                  <c:v>#N/A</c:v>
                </c:pt>
                <c:pt idx="1542">
                  <c:v>#N/A</c:v>
                </c:pt>
                <c:pt idx="1543">
                  <c:v>#N/A</c:v>
                </c:pt>
                <c:pt idx="1544">
                  <c:v>#N/A</c:v>
                </c:pt>
                <c:pt idx="1545">
                  <c:v>#N/A</c:v>
                </c:pt>
                <c:pt idx="1546">
                  <c:v>#N/A</c:v>
                </c:pt>
                <c:pt idx="1547">
                  <c:v>#N/A</c:v>
                </c:pt>
                <c:pt idx="1548">
                  <c:v>#N/A</c:v>
                </c:pt>
                <c:pt idx="1549">
                  <c:v>#N/A</c:v>
                </c:pt>
                <c:pt idx="1550">
                  <c:v>#N/A</c:v>
                </c:pt>
                <c:pt idx="1551">
                  <c:v>#N/A</c:v>
                </c:pt>
                <c:pt idx="1552">
                  <c:v>#N/A</c:v>
                </c:pt>
                <c:pt idx="1553">
                  <c:v>#N/A</c:v>
                </c:pt>
                <c:pt idx="1554">
                  <c:v>#N/A</c:v>
                </c:pt>
                <c:pt idx="1555">
                  <c:v>#N/A</c:v>
                </c:pt>
                <c:pt idx="1556">
                  <c:v>#N/A</c:v>
                </c:pt>
                <c:pt idx="1557">
                  <c:v>#N/A</c:v>
                </c:pt>
                <c:pt idx="1558">
                  <c:v>#N/A</c:v>
                </c:pt>
                <c:pt idx="1559">
                  <c:v>#N/A</c:v>
                </c:pt>
                <c:pt idx="1560">
                  <c:v>#N/A</c:v>
                </c:pt>
                <c:pt idx="1561">
                  <c:v>#N/A</c:v>
                </c:pt>
                <c:pt idx="1562">
                  <c:v>#N/A</c:v>
                </c:pt>
                <c:pt idx="1563">
                  <c:v>#N/A</c:v>
                </c:pt>
                <c:pt idx="1564">
                  <c:v>#N/A</c:v>
                </c:pt>
                <c:pt idx="1565">
                  <c:v>#N/A</c:v>
                </c:pt>
                <c:pt idx="1566">
                  <c:v>#N/A</c:v>
                </c:pt>
                <c:pt idx="1567">
                  <c:v>#N/A</c:v>
                </c:pt>
                <c:pt idx="1568">
                  <c:v>#N/A</c:v>
                </c:pt>
                <c:pt idx="1569">
                  <c:v>#N/A</c:v>
                </c:pt>
                <c:pt idx="1570">
                  <c:v>#N/A</c:v>
                </c:pt>
                <c:pt idx="1571">
                  <c:v>#N/A</c:v>
                </c:pt>
                <c:pt idx="1572">
                  <c:v>#N/A</c:v>
                </c:pt>
                <c:pt idx="1573">
                  <c:v>#N/A</c:v>
                </c:pt>
                <c:pt idx="1574">
                  <c:v>#N/A</c:v>
                </c:pt>
                <c:pt idx="1575">
                  <c:v>#N/A</c:v>
                </c:pt>
                <c:pt idx="1576">
                  <c:v>#N/A</c:v>
                </c:pt>
                <c:pt idx="1577">
                  <c:v>#N/A</c:v>
                </c:pt>
                <c:pt idx="1578">
                  <c:v>#N/A</c:v>
                </c:pt>
                <c:pt idx="1579">
                  <c:v>#N/A</c:v>
                </c:pt>
                <c:pt idx="1580">
                  <c:v>#N/A</c:v>
                </c:pt>
                <c:pt idx="1581">
                  <c:v>#N/A</c:v>
                </c:pt>
                <c:pt idx="1582">
                  <c:v>#N/A</c:v>
                </c:pt>
                <c:pt idx="1583">
                  <c:v>#N/A</c:v>
                </c:pt>
                <c:pt idx="1584">
                  <c:v>#N/A</c:v>
                </c:pt>
                <c:pt idx="1585">
                  <c:v>#N/A</c:v>
                </c:pt>
                <c:pt idx="1586">
                  <c:v>#N/A</c:v>
                </c:pt>
                <c:pt idx="1587">
                  <c:v>#N/A</c:v>
                </c:pt>
                <c:pt idx="1588">
                  <c:v>#N/A</c:v>
                </c:pt>
                <c:pt idx="1589">
                  <c:v>#N/A</c:v>
                </c:pt>
                <c:pt idx="1590">
                  <c:v>#N/A</c:v>
                </c:pt>
                <c:pt idx="1591">
                  <c:v>#N/A</c:v>
                </c:pt>
                <c:pt idx="1592">
                  <c:v>#N/A</c:v>
                </c:pt>
                <c:pt idx="1593">
                  <c:v>#N/A</c:v>
                </c:pt>
                <c:pt idx="1594">
                  <c:v>#N/A</c:v>
                </c:pt>
                <c:pt idx="1595">
                  <c:v>#N/A</c:v>
                </c:pt>
                <c:pt idx="1596">
                  <c:v>#N/A</c:v>
                </c:pt>
                <c:pt idx="1597">
                  <c:v>#N/A</c:v>
                </c:pt>
                <c:pt idx="1598">
                  <c:v>#N/A</c:v>
                </c:pt>
                <c:pt idx="1599">
                  <c:v>#N/A</c:v>
                </c:pt>
                <c:pt idx="1600">
                  <c:v>#N/A</c:v>
                </c:pt>
                <c:pt idx="1601">
                  <c:v>#N/A</c:v>
                </c:pt>
                <c:pt idx="1602">
                  <c:v>#N/A</c:v>
                </c:pt>
                <c:pt idx="1603">
                  <c:v>#N/A</c:v>
                </c:pt>
                <c:pt idx="1604">
                  <c:v>#N/A</c:v>
                </c:pt>
                <c:pt idx="1605">
                  <c:v>#N/A</c:v>
                </c:pt>
                <c:pt idx="1606">
                  <c:v>#N/A</c:v>
                </c:pt>
                <c:pt idx="1607">
                  <c:v>#N/A</c:v>
                </c:pt>
                <c:pt idx="1608">
                  <c:v>#N/A</c:v>
                </c:pt>
                <c:pt idx="1609">
                  <c:v>#N/A</c:v>
                </c:pt>
                <c:pt idx="1610">
                  <c:v>#N/A</c:v>
                </c:pt>
                <c:pt idx="1611">
                  <c:v>#N/A</c:v>
                </c:pt>
                <c:pt idx="1612">
                  <c:v>#N/A</c:v>
                </c:pt>
                <c:pt idx="1613">
                  <c:v>#N/A</c:v>
                </c:pt>
                <c:pt idx="1614">
                  <c:v>#N/A</c:v>
                </c:pt>
                <c:pt idx="1615">
                  <c:v>#N/A</c:v>
                </c:pt>
                <c:pt idx="1616">
                  <c:v>#N/A</c:v>
                </c:pt>
                <c:pt idx="1617">
                  <c:v>#N/A</c:v>
                </c:pt>
                <c:pt idx="1618">
                  <c:v>#N/A</c:v>
                </c:pt>
                <c:pt idx="1619">
                  <c:v>#N/A</c:v>
                </c:pt>
                <c:pt idx="1620">
                  <c:v>#N/A</c:v>
                </c:pt>
                <c:pt idx="1621">
                  <c:v>#N/A</c:v>
                </c:pt>
                <c:pt idx="1622">
                  <c:v>#N/A</c:v>
                </c:pt>
                <c:pt idx="1623">
                  <c:v>#N/A</c:v>
                </c:pt>
                <c:pt idx="1624">
                  <c:v>#N/A</c:v>
                </c:pt>
                <c:pt idx="1625">
                  <c:v>#N/A</c:v>
                </c:pt>
                <c:pt idx="1626">
                  <c:v>#N/A</c:v>
                </c:pt>
                <c:pt idx="1627">
                  <c:v>#N/A</c:v>
                </c:pt>
                <c:pt idx="1628">
                  <c:v>#N/A</c:v>
                </c:pt>
                <c:pt idx="1629">
                  <c:v>#N/A</c:v>
                </c:pt>
                <c:pt idx="1630">
                  <c:v>#N/A</c:v>
                </c:pt>
                <c:pt idx="1631">
                  <c:v>#N/A</c:v>
                </c:pt>
                <c:pt idx="1632">
                  <c:v>#N/A</c:v>
                </c:pt>
                <c:pt idx="1633">
                  <c:v>#N/A</c:v>
                </c:pt>
                <c:pt idx="1634">
                  <c:v>#N/A</c:v>
                </c:pt>
                <c:pt idx="1635">
                  <c:v>#N/A</c:v>
                </c:pt>
                <c:pt idx="1636">
                  <c:v>#N/A</c:v>
                </c:pt>
                <c:pt idx="1637">
                  <c:v>#N/A</c:v>
                </c:pt>
                <c:pt idx="1638">
                  <c:v>#N/A</c:v>
                </c:pt>
                <c:pt idx="1639">
                  <c:v>#N/A</c:v>
                </c:pt>
                <c:pt idx="1640">
                  <c:v>#N/A</c:v>
                </c:pt>
                <c:pt idx="1641">
                  <c:v>#N/A</c:v>
                </c:pt>
                <c:pt idx="1642">
                  <c:v>#N/A</c:v>
                </c:pt>
                <c:pt idx="1643">
                  <c:v>#N/A</c:v>
                </c:pt>
                <c:pt idx="1644">
                  <c:v>#N/A</c:v>
                </c:pt>
                <c:pt idx="1645">
                  <c:v>#N/A</c:v>
                </c:pt>
                <c:pt idx="1646">
                  <c:v>#N/A</c:v>
                </c:pt>
                <c:pt idx="1647">
                  <c:v>#N/A</c:v>
                </c:pt>
                <c:pt idx="1648">
                  <c:v>#N/A</c:v>
                </c:pt>
                <c:pt idx="1649">
                  <c:v>#N/A</c:v>
                </c:pt>
                <c:pt idx="1650">
                  <c:v>#N/A</c:v>
                </c:pt>
                <c:pt idx="1651">
                  <c:v>#N/A</c:v>
                </c:pt>
                <c:pt idx="1652">
                  <c:v>#N/A</c:v>
                </c:pt>
                <c:pt idx="1653">
                  <c:v>#N/A</c:v>
                </c:pt>
                <c:pt idx="1654">
                  <c:v>#N/A</c:v>
                </c:pt>
                <c:pt idx="1655">
                  <c:v>#N/A</c:v>
                </c:pt>
                <c:pt idx="1656">
                  <c:v>#N/A</c:v>
                </c:pt>
                <c:pt idx="1657">
                  <c:v>#N/A</c:v>
                </c:pt>
                <c:pt idx="1658">
                  <c:v>#N/A</c:v>
                </c:pt>
                <c:pt idx="1659">
                  <c:v>#N/A</c:v>
                </c:pt>
                <c:pt idx="1660">
                  <c:v>#N/A</c:v>
                </c:pt>
                <c:pt idx="1661">
                  <c:v>#N/A</c:v>
                </c:pt>
                <c:pt idx="1662">
                  <c:v>#N/A</c:v>
                </c:pt>
                <c:pt idx="1663">
                  <c:v>#N/A</c:v>
                </c:pt>
                <c:pt idx="1664">
                  <c:v>#N/A</c:v>
                </c:pt>
                <c:pt idx="1665">
                  <c:v>#N/A</c:v>
                </c:pt>
                <c:pt idx="1666">
                  <c:v>#N/A</c:v>
                </c:pt>
                <c:pt idx="1667">
                  <c:v>#N/A</c:v>
                </c:pt>
                <c:pt idx="1668">
                  <c:v>#N/A</c:v>
                </c:pt>
                <c:pt idx="1669">
                  <c:v>#N/A</c:v>
                </c:pt>
                <c:pt idx="1670">
                  <c:v>#N/A</c:v>
                </c:pt>
                <c:pt idx="1671">
                  <c:v>#N/A</c:v>
                </c:pt>
                <c:pt idx="1672">
                  <c:v>#N/A</c:v>
                </c:pt>
                <c:pt idx="1673">
                  <c:v>#N/A</c:v>
                </c:pt>
                <c:pt idx="1674">
                  <c:v>#N/A</c:v>
                </c:pt>
                <c:pt idx="1675">
                  <c:v>#N/A</c:v>
                </c:pt>
                <c:pt idx="1676">
                  <c:v>#N/A</c:v>
                </c:pt>
                <c:pt idx="1677">
                  <c:v>#N/A</c:v>
                </c:pt>
                <c:pt idx="1678">
                  <c:v>#N/A</c:v>
                </c:pt>
                <c:pt idx="1679">
                  <c:v>#N/A</c:v>
                </c:pt>
                <c:pt idx="1680">
                  <c:v>#N/A</c:v>
                </c:pt>
                <c:pt idx="1681">
                  <c:v>#N/A</c:v>
                </c:pt>
                <c:pt idx="1682">
                  <c:v>#N/A</c:v>
                </c:pt>
                <c:pt idx="1683">
                  <c:v>#N/A</c:v>
                </c:pt>
                <c:pt idx="1684">
                  <c:v>#N/A</c:v>
                </c:pt>
                <c:pt idx="1685">
                  <c:v>#N/A</c:v>
                </c:pt>
                <c:pt idx="1686">
                  <c:v>#N/A</c:v>
                </c:pt>
                <c:pt idx="1687">
                  <c:v>#N/A</c:v>
                </c:pt>
                <c:pt idx="1688">
                  <c:v>#N/A</c:v>
                </c:pt>
                <c:pt idx="1689">
                  <c:v>#N/A</c:v>
                </c:pt>
                <c:pt idx="1690">
                  <c:v>#N/A</c:v>
                </c:pt>
                <c:pt idx="1691">
                  <c:v>#N/A</c:v>
                </c:pt>
                <c:pt idx="1692">
                  <c:v>#N/A</c:v>
                </c:pt>
                <c:pt idx="1693">
                  <c:v>#N/A</c:v>
                </c:pt>
                <c:pt idx="1694">
                  <c:v>#N/A</c:v>
                </c:pt>
                <c:pt idx="1695">
                  <c:v>#N/A</c:v>
                </c:pt>
                <c:pt idx="1696">
                  <c:v>#N/A</c:v>
                </c:pt>
                <c:pt idx="1697">
                  <c:v>#N/A</c:v>
                </c:pt>
                <c:pt idx="1698">
                  <c:v>#N/A</c:v>
                </c:pt>
                <c:pt idx="1699">
                  <c:v>#N/A</c:v>
                </c:pt>
                <c:pt idx="1700">
                  <c:v>#N/A</c:v>
                </c:pt>
                <c:pt idx="1701">
                  <c:v>#N/A</c:v>
                </c:pt>
                <c:pt idx="1702">
                  <c:v>#N/A</c:v>
                </c:pt>
                <c:pt idx="1703">
                  <c:v>#N/A</c:v>
                </c:pt>
                <c:pt idx="1704">
                  <c:v>#N/A</c:v>
                </c:pt>
                <c:pt idx="1705">
                  <c:v>#N/A</c:v>
                </c:pt>
                <c:pt idx="1706">
                  <c:v>#N/A</c:v>
                </c:pt>
                <c:pt idx="1707">
                  <c:v>#N/A</c:v>
                </c:pt>
                <c:pt idx="1708">
                  <c:v>#N/A</c:v>
                </c:pt>
                <c:pt idx="1709">
                  <c:v>#N/A</c:v>
                </c:pt>
                <c:pt idx="1710">
                  <c:v>#N/A</c:v>
                </c:pt>
                <c:pt idx="1711">
                  <c:v>#N/A</c:v>
                </c:pt>
                <c:pt idx="1712">
                  <c:v>#N/A</c:v>
                </c:pt>
                <c:pt idx="1713">
                  <c:v>#N/A</c:v>
                </c:pt>
                <c:pt idx="1714">
                  <c:v>#N/A</c:v>
                </c:pt>
                <c:pt idx="1715">
                  <c:v>#N/A</c:v>
                </c:pt>
                <c:pt idx="1716">
                  <c:v>#N/A</c:v>
                </c:pt>
                <c:pt idx="1717">
                  <c:v>#N/A</c:v>
                </c:pt>
                <c:pt idx="1718">
                  <c:v>#N/A</c:v>
                </c:pt>
                <c:pt idx="1719">
                  <c:v>#N/A</c:v>
                </c:pt>
                <c:pt idx="1720">
                  <c:v>#N/A</c:v>
                </c:pt>
                <c:pt idx="1721">
                  <c:v>#N/A</c:v>
                </c:pt>
                <c:pt idx="1722">
                  <c:v>#N/A</c:v>
                </c:pt>
                <c:pt idx="1723">
                  <c:v>#N/A</c:v>
                </c:pt>
                <c:pt idx="1724">
                  <c:v>#N/A</c:v>
                </c:pt>
                <c:pt idx="1725">
                  <c:v>#N/A</c:v>
                </c:pt>
                <c:pt idx="1726">
                  <c:v>#N/A</c:v>
                </c:pt>
                <c:pt idx="1727">
                  <c:v>#N/A</c:v>
                </c:pt>
                <c:pt idx="1728">
                  <c:v>#N/A</c:v>
                </c:pt>
                <c:pt idx="1729">
                  <c:v>#N/A</c:v>
                </c:pt>
                <c:pt idx="1730">
                  <c:v>#N/A</c:v>
                </c:pt>
                <c:pt idx="1731">
                  <c:v>#N/A</c:v>
                </c:pt>
                <c:pt idx="1732">
                  <c:v>#N/A</c:v>
                </c:pt>
                <c:pt idx="1733">
                  <c:v>#N/A</c:v>
                </c:pt>
                <c:pt idx="1734">
                  <c:v>#N/A</c:v>
                </c:pt>
                <c:pt idx="1735">
                  <c:v>#N/A</c:v>
                </c:pt>
                <c:pt idx="1736">
                  <c:v>#N/A</c:v>
                </c:pt>
                <c:pt idx="1737">
                  <c:v>#N/A</c:v>
                </c:pt>
                <c:pt idx="1738">
                  <c:v>#N/A</c:v>
                </c:pt>
                <c:pt idx="1739">
                  <c:v>#N/A</c:v>
                </c:pt>
                <c:pt idx="1740">
                  <c:v>#N/A</c:v>
                </c:pt>
                <c:pt idx="1741">
                  <c:v>#N/A</c:v>
                </c:pt>
                <c:pt idx="1742">
                  <c:v>#N/A</c:v>
                </c:pt>
                <c:pt idx="1743">
                  <c:v>#N/A</c:v>
                </c:pt>
                <c:pt idx="1744">
                  <c:v>#N/A</c:v>
                </c:pt>
                <c:pt idx="1745">
                  <c:v>#N/A</c:v>
                </c:pt>
                <c:pt idx="1746">
                  <c:v>#N/A</c:v>
                </c:pt>
                <c:pt idx="1747">
                  <c:v>#N/A</c:v>
                </c:pt>
                <c:pt idx="1748">
                  <c:v>#N/A</c:v>
                </c:pt>
                <c:pt idx="1749">
                  <c:v>#N/A</c:v>
                </c:pt>
                <c:pt idx="1750">
                  <c:v>#N/A</c:v>
                </c:pt>
                <c:pt idx="1751">
                  <c:v>#N/A</c:v>
                </c:pt>
                <c:pt idx="1752">
                  <c:v>#N/A</c:v>
                </c:pt>
                <c:pt idx="1753">
                  <c:v>#N/A</c:v>
                </c:pt>
                <c:pt idx="1754">
                  <c:v>#N/A</c:v>
                </c:pt>
                <c:pt idx="1755">
                  <c:v>#N/A</c:v>
                </c:pt>
                <c:pt idx="1756">
                  <c:v>#N/A</c:v>
                </c:pt>
                <c:pt idx="1757">
                  <c:v>#N/A</c:v>
                </c:pt>
                <c:pt idx="1758">
                  <c:v>#N/A</c:v>
                </c:pt>
                <c:pt idx="1759">
                  <c:v>#N/A</c:v>
                </c:pt>
                <c:pt idx="1760">
                  <c:v>#N/A</c:v>
                </c:pt>
                <c:pt idx="1761">
                  <c:v>#N/A</c:v>
                </c:pt>
                <c:pt idx="1762">
                  <c:v>#N/A</c:v>
                </c:pt>
                <c:pt idx="1763">
                  <c:v>#N/A</c:v>
                </c:pt>
                <c:pt idx="1764">
                  <c:v>#N/A</c:v>
                </c:pt>
                <c:pt idx="1765">
                  <c:v>#N/A</c:v>
                </c:pt>
                <c:pt idx="1766">
                  <c:v>#N/A</c:v>
                </c:pt>
                <c:pt idx="1767">
                  <c:v>#N/A</c:v>
                </c:pt>
                <c:pt idx="1768">
                  <c:v>#N/A</c:v>
                </c:pt>
                <c:pt idx="1769">
                  <c:v>#N/A</c:v>
                </c:pt>
                <c:pt idx="1770">
                  <c:v>#N/A</c:v>
                </c:pt>
                <c:pt idx="1771">
                  <c:v>#N/A</c:v>
                </c:pt>
                <c:pt idx="1772">
                  <c:v>#N/A</c:v>
                </c:pt>
                <c:pt idx="1773">
                  <c:v>#N/A</c:v>
                </c:pt>
                <c:pt idx="1774">
                  <c:v>#N/A</c:v>
                </c:pt>
                <c:pt idx="1775">
                  <c:v>#N/A</c:v>
                </c:pt>
                <c:pt idx="1776">
                  <c:v>#N/A</c:v>
                </c:pt>
                <c:pt idx="1777">
                  <c:v>#N/A</c:v>
                </c:pt>
                <c:pt idx="1778">
                  <c:v>#N/A</c:v>
                </c:pt>
                <c:pt idx="1779">
                  <c:v>#N/A</c:v>
                </c:pt>
                <c:pt idx="1780">
                  <c:v>#N/A</c:v>
                </c:pt>
                <c:pt idx="1781">
                  <c:v>#N/A</c:v>
                </c:pt>
                <c:pt idx="1782">
                  <c:v>#N/A</c:v>
                </c:pt>
                <c:pt idx="1783">
                  <c:v>#N/A</c:v>
                </c:pt>
                <c:pt idx="1784">
                  <c:v>#N/A</c:v>
                </c:pt>
                <c:pt idx="1785">
                  <c:v>#N/A</c:v>
                </c:pt>
                <c:pt idx="1786">
                  <c:v>#N/A</c:v>
                </c:pt>
                <c:pt idx="1787">
                  <c:v>#N/A</c:v>
                </c:pt>
                <c:pt idx="1788">
                  <c:v>#N/A</c:v>
                </c:pt>
                <c:pt idx="1789">
                  <c:v>#N/A</c:v>
                </c:pt>
                <c:pt idx="1790">
                  <c:v>#N/A</c:v>
                </c:pt>
                <c:pt idx="1791">
                  <c:v>#N/A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  <c:pt idx="2879">
                  <c:v>#N/A</c:v>
                </c:pt>
                <c:pt idx="2880">
                  <c:v>#N/A</c:v>
                </c:pt>
                <c:pt idx="2881">
                  <c:v>#N/A</c:v>
                </c:pt>
                <c:pt idx="2882">
                  <c:v>#N/A</c:v>
                </c:pt>
                <c:pt idx="2883">
                  <c:v>#N/A</c:v>
                </c:pt>
                <c:pt idx="2884">
                  <c:v>#N/A</c:v>
                </c:pt>
                <c:pt idx="2885">
                  <c:v>#N/A</c:v>
                </c:pt>
                <c:pt idx="2886">
                  <c:v>#N/A</c:v>
                </c:pt>
                <c:pt idx="2887">
                  <c:v>#N/A</c:v>
                </c:pt>
                <c:pt idx="2888">
                  <c:v>#N/A</c:v>
                </c:pt>
                <c:pt idx="2889">
                  <c:v>#N/A</c:v>
                </c:pt>
                <c:pt idx="2890">
                  <c:v>#N/A</c:v>
                </c:pt>
                <c:pt idx="2891">
                  <c:v>#N/A</c:v>
                </c:pt>
                <c:pt idx="2892">
                  <c:v>#N/A</c:v>
                </c:pt>
                <c:pt idx="2893">
                  <c:v>#N/A</c:v>
                </c:pt>
                <c:pt idx="2894">
                  <c:v>#N/A</c:v>
                </c:pt>
                <c:pt idx="2895">
                  <c:v>#N/A</c:v>
                </c:pt>
                <c:pt idx="2896">
                  <c:v>#N/A</c:v>
                </c:pt>
                <c:pt idx="2897">
                  <c:v>#N/A</c:v>
                </c:pt>
                <c:pt idx="2898">
                  <c:v>#N/A</c:v>
                </c:pt>
                <c:pt idx="2899">
                  <c:v>#N/A</c:v>
                </c:pt>
                <c:pt idx="2900">
                  <c:v>#N/A</c:v>
                </c:pt>
                <c:pt idx="2901">
                  <c:v>#N/A</c:v>
                </c:pt>
                <c:pt idx="2902">
                  <c:v>#N/A</c:v>
                </c:pt>
                <c:pt idx="2903">
                  <c:v>#N/A</c:v>
                </c:pt>
                <c:pt idx="2904">
                  <c:v>#N/A</c:v>
                </c:pt>
                <c:pt idx="2905">
                  <c:v>#N/A</c:v>
                </c:pt>
                <c:pt idx="2906">
                  <c:v>#N/A</c:v>
                </c:pt>
                <c:pt idx="2907">
                  <c:v>#N/A</c:v>
                </c:pt>
                <c:pt idx="2908">
                  <c:v>#N/A</c:v>
                </c:pt>
                <c:pt idx="2909">
                  <c:v>#N/A</c:v>
                </c:pt>
                <c:pt idx="2910">
                  <c:v>#N/A</c:v>
                </c:pt>
                <c:pt idx="2911">
                  <c:v>#N/A</c:v>
                </c:pt>
                <c:pt idx="2912">
                  <c:v>#N/A</c:v>
                </c:pt>
                <c:pt idx="2913">
                  <c:v>#N/A</c:v>
                </c:pt>
                <c:pt idx="2914">
                  <c:v>#N/A</c:v>
                </c:pt>
                <c:pt idx="2915">
                  <c:v>#N/A</c:v>
                </c:pt>
                <c:pt idx="2916">
                  <c:v>#N/A</c:v>
                </c:pt>
                <c:pt idx="2917">
                  <c:v>#N/A</c:v>
                </c:pt>
                <c:pt idx="2918">
                  <c:v>#N/A</c:v>
                </c:pt>
                <c:pt idx="2919">
                  <c:v>#N/A</c:v>
                </c:pt>
                <c:pt idx="2920">
                  <c:v>#N/A</c:v>
                </c:pt>
                <c:pt idx="2921">
                  <c:v>#N/A</c:v>
                </c:pt>
                <c:pt idx="2922">
                  <c:v>#N/A</c:v>
                </c:pt>
                <c:pt idx="2923">
                  <c:v>#N/A</c:v>
                </c:pt>
                <c:pt idx="2924">
                  <c:v>#N/A</c:v>
                </c:pt>
                <c:pt idx="2925">
                  <c:v>#N/A</c:v>
                </c:pt>
                <c:pt idx="2926">
                  <c:v>#N/A</c:v>
                </c:pt>
                <c:pt idx="2927">
                  <c:v>#N/A</c:v>
                </c:pt>
                <c:pt idx="2928">
                  <c:v>#N/A</c:v>
                </c:pt>
                <c:pt idx="2929">
                  <c:v>#N/A</c:v>
                </c:pt>
                <c:pt idx="2930">
                  <c:v>#N/A</c:v>
                </c:pt>
                <c:pt idx="2931">
                  <c:v>#N/A</c:v>
                </c:pt>
                <c:pt idx="2932">
                  <c:v>#N/A</c:v>
                </c:pt>
                <c:pt idx="2933">
                  <c:v>#N/A</c:v>
                </c:pt>
                <c:pt idx="2934">
                  <c:v>#N/A</c:v>
                </c:pt>
                <c:pt idx="2935">
                  <c:v>#N/A</c:v>
                </c:pt>
                <c:pt idx="2936">
                  <c:v>#N/A</c:v>
                </c:pt>
                <c:pt idx="2937">
                  <c:v>#N/A</c:v>
                </c:pt>
                <c:pt idx="2938">
                  <c:v>#N/A</c:v>
                </c:pt>
                <c:pt idx="2939">
                  <c:v>#N/A</c:v>
                </c:pt>
                <c:pt idx="2940">
                  <c:v>#N/A</c:v>
                </c:pt>
                <c:pt idx="2941">
                  <c:v>#N/A</c:v>
                </c:pt>
                <c:pt idx="2942">
                  <c:v>#N/A</c:v>
                </c:pt>
                <c:pt idx="2943">
                  <c:v>#N/A</c:v>
                </c:pt>
                <c:pt idx="2944">
                  <c:v>#N/A</c:v>
                </c:pt>
                <c:pt idx="2945">
                  <c:v>#N/A</c:v>
                </c:pt>
                <c:pt idx="2946">
                  <c:v>#N/A</c:v>
                </c:pt>
                <c:pt idx="2947">
                  <c:v>#N/A</c:v>
                </c:pt>
                <c:pt idx="2948">
                  <c:v>#N/A</c:v>
                </c:pt>
                <c:pt idx="2949">
                  <c:v>#N/A</c:v>
                </c:pt>
                <c:pt idx="2950">
                  <c:v>#N/A</c:v>
                </c:pt>
                <c:pt idx="2951">
                  <c:v>#N/A</c:v>
                </c:pt>
                <c:pt idx="2952">
                  <c:v>#N/A</c:v>
                </c:pt>
                <c:pt idx="2953">
                  <c:v>#N/A</c:v>
                </c:pt>
                <c:pt idx="2954">
                  <c:v>#N/A</c:v>
                </c:pt>
                <c:pt idx="2955">
                  <c:v>#N/A</c:v>
                </c:pt>
                <c:pt idx="2956">
                  <c:v>#N/A</c:v>
                </c:pt>
                <c:pt idx="2957">
                  <c:v>#N/A</c:v>
                </c:pt>
                <c:pt idx="2958">
                  <c:v>#N/A</c:v>
                </c:pt>
                <c:pt idx="2959">
                  <c:v>#N/A</c:v>
                </c:pt>
                <c:pt idx="2960">
                  <c:v>#N/A</c:v>
                </c:pt>
                <c:pt idx="2961">
                  <c:v>#N/A</c:v>
                </c:pt>
                <c:pt idx="2962">
                  <c:v>#N/A</c:v>
                </c:pt>
                <c:pt idx="2963">
                  <c:v>#N/A</c:v>
                </c:pt>
                <c:pt idx="2964">
                  <c:v>#N/A</c:v>
                </c:pt>
                <c:pt idx="2965">
                  <c:v>#N/A</c:v>
                </c:pt>
                <c:pt idx="2966">
                  <c:v>#N/A</c:v>
                </c:pt>
                <c:pt idx="2967">
                  <c:v>#N/A</c:v>
                </c:pt>
                <c:pt idx="2968">
                  <c:v>#N/A</c:v>
                </c:pt>
                <c:pt idx="2969">
                  <c:v>#N/A</c:v>
                </c:pt>
                <c:pt idx="2970">
                  <c:v>#N/A</c:v>
                </c:pt>
                <c:pt idx="2971">
                  <c:v>#N/A</c:v>
                </c:pt>
                <c:pt idx="2972">
                  <c:v>#N/A</c:v>
                </c:pt>
                <c:pt idx="2973">
                  <c:v>#N/A</c:v>
                </c:pt>
                <c:pt idx="2974">
                  <c:v>#N/A</c:v>
                </c:pt>
                <c:pt idx="2975">
                  <c:v>#N/A</c:v>
                </c:pt>
                <c:pt idx="2976">
                  <c:v>#N/A</c:v>
                </c:pt>
                <c:pt idx="2977">
                  <c:v>#N/A</c:v>
                </c:pt>
                <c:pt idx="2978">
                  <c:v>#N/A</c:v>
                </c:pt>
                <c:pt idx="2979">
                  <c:v>#N/A</c:v>
                </c:pt>
                <c:pt idx="2980">
                  <c:v>#N/A</c:v>
                </c:pt>
                <c:pt idx="2981">
                  <c:v>#N/A</c:v>
                </c:pt>
                <c:pt idx="2982">
                  <c:v>#N/A</c:v>
                </c:pt>
                <c:pt idx="2983">
                  <c:v>#N/A</c:v>
                </c:pt>
                <c:pt idx="2984">
                  <c:v>#N/A</c:v>
                </c:pt>
                <c:pt idx="2985">
                  <c:v>#N/A</c:v>
                </c:pt>
                <c:pt idx="2986">
                  <c:v>#N/A</c:v>
                </c:pt>
                <c:pt idx="2987">
                  <c:v>#N/A</c:v>
                </c:pt>
                <c:pt idx="2988">
                  <c:v>#N/A</c:v>
                </c:pt>
                <c:pt idx="2989">
                  <c:v>#N/A</c:v>
                </c:pt>
                <c:pt idx="2990">
                  <c:v>#N/A</c:v>
                </c:pt>
                <c:pt idx="2991">
                  <c:v>#N/A</c:v>
                </c:pt>
                <c:pt idx="2992">
                  <c:v>#N/A</c:v>
                </c:pt>
                <c:pt idx="2993">
                  <c:v>#N/A</c:v>
                </c:pt>
                <c:pt idx="2994">
                  <c:v>#N/A</c:v>
                </c:pt>
                <c:pt idx="2995">
                  <c:v>#N/A</c:v>
                </c:pt>
                <c:pt idx="2996">
                  <c:v>#N/A</c:v>
                </c:pt>
                <c:pt idx="2997">
                  <c:v>#N/A</c:v>
                </c:pt>
                <c:pt idx="2998">
                  <c:v>#N/A</c:v>
                </c:pt>
                <c:pt idx="2999">
                  <c:v>#N/A</c:v>
                </c:pt>
                <c:pt idx="3000">
                  <c:v>#N/A</c:v>
                </c:pt>
                <c:pt idx="3001">
                  <c:v>#N/A</c:v>
                </c:pt>
                <c:pt idx="3002">
                  <c:v>#N/A</c:v>
                </c:pt>
                <c:pt idx="3003">
                  <c:v>#N/A</c:v>
                </c:pt>
                <c:pt idx="3004">
                  <c:v>#N/A</c:v>
                </c:pt>
                <c:pt idx="3005">
                  <c:v>#N/A</c:v>
                </c:pt>
                <c:pt idx="3006">
                  <c:v>#N/A</c:v>
                </c:pt>
                <c:pt idx="3007">
                  <c:v>#N/A</c:v>
                </c:pt>
                <c:pt idx="3008">
                  <c:v>#N/A</c:v>
                </c:pt>
                <c:pt idx="3009">
                  <c:v>#N/A</c:v>
                </c:pt>
                <c:pt idx="3010">
                  <c:v>#N/A</c:v>
                </c:pt>
                <c:pt idx="3011">
                  <c:v>#N/A</c:v>
                </c:pt>
                <c:pt idx="3012">
                  <c:v>#N/A</c:v>
                </c:pt>
                <c:pt idx="3013">
                  <c:v>#N/A</c:v>
                </c:pt>
                <c:pt idx="3014">
                  <c:v>#N/A</c:v>
                </c:pt>
                <c:pt idx="3015">
                  <c:v>#N/A</c:v>
                </c:pt>
                <c:pt idx="3016">
                  <c:v>#N/A</c:v>
                </c:pt>
                <c:pt idx="3017">
                  <c:v>#N/A</c:v>
                </c:pt>
                <c:pt idx="3018">
                  <c:v>#N/A</c:v>
                </c:pt>
                <c:pt idx="3019">
                  <c:v>#N/A</c:v>
                </c:pt>
                <c:pt idx="3020">
                  <c:v>#N/A</c:v>
                </c:pt>
                <c:pt idx="3021">
                  <c:v>#N/A</c:v>
                </c:pt>
                <c:pt idx="3022">
                  <c:v>#N/A</c:v>
                </c:pt>
                <c:pt idx="3023">
                  <c:v>#N/A</c:v>
                </c:pt>
                <c:pt idx="3024">
                  <c:v>#N/A</c:v>
                </c:pt>
                <c:pt idx="3025">
                  <c:v>#N/A</c:v>
                </c:pt>
                <c:pt idx="3026">
                  <c:v>#N/A</c:v>
                </c:pt>
                <c:pt idx="3027">
                  <c:v>#N/A</c:v>
                </c:pt>
                <c:pt idx="3028">
                  <c:v>#N/A</c:v>
                </c:pt>
                <c:pt idx="3029">
                  <c:v>#N/A</c:v>
                </c:pt>
                <c:pt idx="3030">
                  <c:v>#N/A</c:v>
                </c:pt>
                <c:pt idx="3031">
                  <c:v>#N/A</c:v>
                </c:pt>
                <c:pt idx="3032">
                  <c:v>#N/A</c:v>
                </c:pt>
                <c:pt idx="3033">
                  <c:v>#N/A</c:v>
                </c:pt>
                <c:pt idx="3034">
                  <c:v>#N/A</c:v>
                </c:pt>
                <c:pt idx="3035">
                  <c:v>#N/A</c:v>
                </c:pt>
                <c:pt idx="3036">
                  <c:v>#N/A</c:v>
                </c:pt>
                <c:pt idx="3037">
                  <c:v>#N/A</c:v>
                </c:pt>
                <c:pt idx="3038">
                  <c:v>#N/A</c:v>
                </c:pt>
                <c:pt idx="3039">
                  <c:v>#N/A</c:v>
                </c:pt>
                <c:pt idx="3040">
                  <c:v>#N/A</c:v>
                </c:pt>
                <c:pt idx="3041">
                  <c:v>#N/A</c:v>
                </c:pt>
                <c:pt idx="3042">
                  <c:v>#N/A</c:v>
                </c:pt>
                <c:pt idx="3043">
                  <c:v>#N/A</c:v>
                </c:pt>
                <c:pt idx="3044">
                  <c:v>#N/A</c:v>
                </c:pt>
                <c:pt idx="3045">
                  <c:v>#N/A</c:v>
                </c:pt>
                <c:pt idx="3046">
                  <c:v>#N/A</c:v>
                </c:pt>
                <c:pt idx="3047">
                  <c:v>#N/A</c:v>
                </c:pt>
                <c:pt idx="3048">
                  <c:v>#N/A</c:v>
                </c:pt>
                <c:pt idx="3049">
                  <c:v>#N/A</c:v>
                </c:pt>
                <c:pt idx="3050">
                  <c:v>#N/A</c:v>
                </c:pt>
                <c:pt idx="3051">
                  <c:v>#N/A</c:v>
                </c:pt>
                <c:pt idx="3052">
                  <c:v>#N/A</c:v>
                </c:pt>
                <c:pt idx="3053">
                  <c:v>#N/A</c:v>
                </c:pt>
                <c:pt idx="3054">
                  <c:v>#N/A</c:v>
                </c:pt>
                <c:pt idx="3055">
                  <c:v>#N/A</c:v>
                </c:pt>
                <c:pt idx="3056">
                  <c:v>#N/A</c:v>
                </c:pt>
                <c:pt idx="3057">
                  <c:v>#N/A</c:v>
                </c:pt>
                <c:pt idx="3058">
                  <c:v>#N/A</c:v>
                </c:pt>
                <c:pt idx="3059">
                  <c:v>#N/A</c:v>
                </c:pt>
                <c:pt idx="3060">
                  <c:v>#N/A</c:v>
                </c:pt>
                <c:pt idx="3061">
                  <c:v>#N/A</c:v>
                </c:pt>
                <c:pt idx="3062">
                  <c:v>#N/A</c:v>
                </c:pt>
                <c:pt idx="3063">
                  <c:v>#N/A</c:v>
                </c:pt>
                <c:pt idx="3064">
                  <c:v>#N/A</c:v>
                </c:pt>
                <c:pt idx="3065">
                  <c:v>#N/A</c:v>
                </c:pt>
                <c:pt idx="3066">
                  <c:v>#N/A</c:v>
                </c:pt>
                <c:pt idx="3067">
                  <c:v>#N/A</c:v>
                </c:pt>
                <c:pt idx="3068">
                  <c:v>#N/A</c:v>
                </c:pt>
                <c:pt idx="3069">
                  <c:v>#N/A</c:v>
                </c:pt>
                <c:pt idx="3070">
                  <c:v>#N/A</c:v>
                </c:pt>
                <c:pt idx="3071">
                  <c:v>#N/A</c:v>
                </c:pt>
                <c:pt idx="3072">
                  <c:v>#N/A</c:v>
                </c:pt>
                <c:pt idx="3073">
                  <c:v>#N/A</c:v>
                </c:pt>
                <c:pt idx="3074">
                  <c:v>#N/A</c:v>
                </c:pt>
                <c:pt idx="3075">
                  <c:v>#N/A</c:v>
                </c:pt>
                <c:pt idx="3076">
                  <c:v>#N/A</c:v>
                </c:pt>
                <c:pt idx="3077">
                  <c:v>#N/A</c:v>
                </c:pt>
                <c:pt idx="3078">
                  <c:v>#N/A</c:v>
                </c:pt>
                <c:pt idx="3079">
                  <c:v>#N/A</c:v>
                </c:pt>
                <c:pt idx="3080">
                  <c:v>#N/A</c:v>
                </c:pt>
                <c:pt idx="3081">
                  <c:v>#N/A</c:v>
                </c:pt>
                <c:pt idx="3082">
                  <c:v>#N/A</c:v>
                </c:pt>
                <c:pt idx="3083">
                  <c:v>#N/A</c:v>
                </c:pt>
                <c:pt idx="3084">
                  <c:v>#N/A</c:v>
                </c:pt>
                <c:pt idx="3085">
                  <c:v>#N/A</c:v>
                </c:pt>
                <c:pt idx="3086">
                  <c:v>#N/A</c:v>
                </c:pt>
                <c:pt idx="3087">
                  <c:v>#N/A</c:v>
                </c:pt>
                <c:pt idx="3088">
                  <c:v>#N/A</c:v>
                </c:pt>
                <c:pt idx="3089">
                  <c:v>#N/A</c:v>
                </c:pt>
                <c:pt idx="3090">
                  <c:v>#N/A</c:v>
                </c:pt>
                <c:pt idx="3091">
                  <c:v>#N/A</c:v>
                </c:pt>
                <c:pt idx="3092">
                  <c:v>#N/A</c:v>
                </c:pt>
                <c:pt idx="3093">
                  <c:v>#N/A</c:v>
                </c:pt>
                <c:pt idx="3094">
                  <c:v>#N/A</c:v>
                </c:pt>
                <c:pt idx="3095">
                  <c:v>#N/A</c:v>
                </c:pt>
                <c:pt idx="3096">
                  <c:v>#N/A</c:v>
                </c:pt>
                <c:pt idx="3097">
                  <c:v>#N/A</c:v>
                </c:pt>
                <c:pt idx="3098">
                  <c:v>#N/A</c:v>
                </c:pt>
                <c:pt idx="3099">
                  <c:v>#N/A</c:v>
                </c:pt>
                <c:pt idx="3100">
                  <c:v>#N/A</c:v>
                </c:pt>
                <c:pt idx="3101">
                  <c:v>#N/A</c:v>
                </c:pt>
                <c:pt idx="3102">
                  <c:v>#N/A</c:v>
                </c:pt>
                <c:pt idx="3103">
                  <c:v>#N/A</c:v>
                </c:pt>
                <c:pt idx="3104">
                  <c:v>#N/A</c:v>
                </c:pt>
                <c:pt idx="3105">
                  <c:v>#N/A</c:v>
                </c:pt>
                <c:pt idx="3106">
                  <c:v>#N/A</c:v>
                </c:pt>
                <c:pt idx="3107">
                  <c:v>#N/A</c:v>
                </c:pt>
                <c:pt idx="3108">
                  <c:v>#N/A</c:v>
                </c:pt>
                <c:pt idx="3109">
                  <c:v>#N/A</c:v>
                </c:pt>
                <c:pt idx="3110">
                  <c:v>#N/A</c:v>
                </c:pt>
                <c:pt idx="3111">
                  <c:v>#N/A</c:v>
                </c:pt>
                <c:pt idx="3112">
                  <c:v>#N/A</c:v>
                </c:pt>
                <c:pt idx="3113">
                  <c:v>#N/A</c:v>
                </c:pt>
                <c:pt idx="3114">
                  <c:v>#N/A</c:v>
                </c:pt>
                <c:pt idx="3115">
                  <c:v>#N/A</c:v>
                </c:pt>
                <c:pt idx="3116">
                  <c:v>#N/A</c:v>
                </c:pt>
                <c:pt idx="3117">
                  <c:v>#N/A</c:v>
                </c:pt>
                <c:pt idx="3118">
                  <c:v>#N/A</c:v>
                </c:pt>
                <c:pt idx="3119">
                  <c:v>#N/A</c:v>
                </c:pt>
                <c:pt idx="3120">
                  <c:v>#N/A</c:v>
                </c:pt>
                <c:pt idx="3121">
                  <c:v>#N/A</c:v>
                </c:pt>
                <c:pt idx="3122">
                  <c:v>#N/A</c:v>
                </c:pt>
                <c:pt idx="3123">
                  <c:v>#N/A</c:v>
                </c:pt>
                <c:pt idx="3124">
                  <c:v>#N/A</c:v>
                </c:pt>
                <c:pt idx="3125">
                  <c:v>#N/A</c:v>
                </c:pt>
                <c:pt idx="3126">
                  <c:v>#N/A</c:v>
                </c:pt>
                <c:pt idx="3127">
                  <c:v>#N/A</c:v>
                </c:pt>
                <c:pt idx="3128">
                  <c:v>#N/A</c:v>
                </c:pt>
                <c:pt idx="3129">
                  <c:v>#N/A</c:v>
                </c:pt>
                <c:pt idx="3130">
                  <c:v>#N/A</c:v>
                </c:pt>
                <c:pt idx="3131">
                  <c:v>#N/A</c:v>
                </c:pt>
                <c:pt idx="3132">
                  <c:v>#N/A</c:v>
                </c:pt>
                <c:pt idx="3133">
                  <c:v>#N/A</c:v>
                </c:pt>
                <c:pt idx="3134">
                  <c:v>#N/A</c:v>
                </c:pt>
                <c:pt idx="3135">
                  <c:v>#N/A</c:v>
                </c:pt>
                <c:pt idx="3136">
                  <c:v>#N/A</c:v>
                </c:pt>
                <c:pt idx="3137">
                  <c:v>#N/A</c:v>
                </c:pt>
                <c:pt idx="3138">
                  <c:v>#N/A</c:v>
                </c:pt>
                <c:pt idx="3139">
                  <c:v>#N/A</c:v>
                </c:pt>
                <c:pt idx="3140">
                  <c:v>#N/A</c:v>
                </c:pt>
                <c:pt idx="3141">
                  <c:v>#N/A</c:v>
                </c:pt>
                <c:pt idx="3142">
                  <c:v>#N/A</c:v>
                </c:pt>
                <c:pt idx="3143">
                  <c:v>#N/A</c:v>
                </c:pt>
                <c:pt idx="3144">
                  <c:v>#N/A</c:v>
                </c:pt>
                <c:pt idx="3145">
                  <c:v>#N/A</c:v>
                </c:pt>
                <c:pt idx="3146">
                  <c:v>#N/A</c:v>
                </c:pt>
                <c:pt idx="3147">
                  <c:v>#N/A</c:v>
                </c:pt>
                <c:pt idx="3148">
                  <c:v>#N/A</c:v>
                </c:pt>
                <c:pt idx="3149">
                  <c:v>#N/A</c:v>
                </c:pt>
                <c:pt idx="3150">
                  <c:v>#N/A</c:v>
                </c:pt>
                <c:pt idx="3151">
                  <c:v>#N/A</c:v>
                </c:pt>
                <c:pt idx="3152">
                  <c:v>#N/A</c:v>
                </c:pt>
                <c:pt idx="3153">
                  <c:v>#N/A</c:v>
                </c:pt>
                <c:pt idx="3154">
                  <c:v>#N/A</c:v>
                </c:pt>
                <c:pt idx="3155">
                  <c:v>#N/A</c:v>
                </c:pt>
                <c:pt idx="3156">
                  <c:v>#N/A</c:v>
                </c:pt>
                <c:pt idx="3157">
                  <c:v>#N/A</c:v>
                </c:pt>
                <c:pt idx="3158">
                  <c:v>#N/A</c:v>
                </c:pt>
                <c:pt idx="3159">
                  <c:v>#N/A</c:v>
                </c:pt>
                <c:pt idx="3160">
                  <c:v>#N/A</c:v>
                </c:pt>
                <c:pt idx="3161">
                  <c:v>#N/A</c:v>
                </c:pt>
                <c:pt idx="3162">
                  <c:v>#N/A</c:v>
                </c:pt>
                <c:pt idx="3163">
                  <c:v>#N/A</c:v>
                </c:pt>
                <c:pt idx="3164">
                  <c:v>#N/A</c:v>
                </c:pt>
                <c:pt idx="3165">
                  <c:v>#N/A</c:v>
                </c:pt>
                <c:pt idx="3166">
                  <c:v>#N/A</c:v>
                </c:pt>
                <c:pt idx="3167">
                  <c:v>#N/A</c:v>
                </c:pt>
                <c:pt idx="3168">
                  <c:v>#N/A</c:v>
                </c:pt>
                <c:pt idx="3169">
                  <c:v>#N/A</c:v>
                </c:pt>
                <c:pt idx="3170">
                  <c:v>#N/A</c:v>
                </c:pt>
                <c:pt idx="3171">
                  <c:v>#N/A</c:v>
                </c:pt>
                <c:pt idx="3172">
                  <c:v>#N/A</c:v>
                </c:pt>
                <c:pt idx="3173">
                  <c:v>#N/A</c:v>
                </c:pt>
                <c:pt idx="3174">
                  <c:v>#N/A</c:v>
                </c:pt>
                <c:pt idx="3175">
                  <c:v>#N/A</c:v>
                </c:pt>
                <c:pt idx="3176">
                  <c:v>#N/A</c:v>
                </c:pt>
                <c:pt idx="3177">
                  <c:v>#N/A</c:v>
                </c:pt>
                <c:pt idx="3178">
                  <c:v>#N/A</c:v>
                </c:pt>
                <c:pt idx="3179">
                  <c:v>#N/A</c:v>
                </c:pt>
                <c:pt idx="3180">
                  <c:v>#N/A</c:v>
                </c:pt>
                <c:pt idx="3181">
                  <c:v>#N/A</c:v>
                </c:pt>
                <c:pt idx="3182">
                  <c:v>#N/A</c:v>
                </c:pt>
                <c:pt idx="3183">
                  <c:v>#N/A</c:v>
                </c:pt>
                <c:pt idx="3184">
                  <c:v>#N/A</c:v>
                </c:pt>
                <c:pt idx="3185">
                  <c:v>#N/A</c:v>
                </c:pt>
                <c:pt idx="3186">
                  <c:v>#N/A</c:v>
                </c:pt>
                <c:pt idx="3187">
                  <c:v>#N/A</c:v>
                </c:pt>
                <c:pt idx="3188">
                  <c:v>#N/A</c:v>
                </c:pt>
                <c:pt idx="3189">
                  <c:v>#N/A</c:v>
                </c:pt>
                <c:pt idx="3190">
                  <c:v>#N/A</c:v>
                </c:pt>
                <c:pt idx="3191">
                  <c:v>#N/A</c:v>
                </c:pt>
                <c:pt idx="3192">
                  <c:v>#N/A</c:v>
                </c:pt>
                <c:pt idx="3193">
                  <c:v>#N/A</c:v>
                </c:pt>
                <c:pt idx="3194">
                  <c:v>#N/A</c:v>
                </c:pt>
                <c:pt idx="3195">
                  <c:v>#N/A</c:v>
                </c:pt>
                <c:pt idx="3196">
                  <c:v>#N/A</c:v>
                </c:pt>
                <c:pt idx="3197">
                  <c:v>#N/A</c:v>
                </c:pt>
                <c:pt idx="3198">
                  <c:v>#N/A</c:v>
                </c:pt>
                <c:pt idx="3199">
                  <c:v>#N/A</c:v>
                </c:pt>
                <c:pt idx="3200">
                  <c:v>#N/A</c:v>
                </c:pt>
                <c:pt idx="3201">
                  <c:v>#N/A</c:v>
                </c:pt>
                <c:pt idx="3202">
                  <c:v>#N/A</c:v>
                </c:pt>
                <c:pt idx="3203">
                  <c:v>#N/A</c:v>
                </c:pt>
                <c:pt idx="3204">
                  <c:v>#N/A</c:v>
                </c:pt>
                <c:pt idx="3205">
                  <c:v>#N/A</c:v>
                </c:pt>
                <c:pt idx="3206">
                  <c:v>#N/A</c:v>
                </c:pt>
                <c:pt idx="3207">
                  <c:v>#N/A</c:v>
                </c:pt>
                <c:pt idx="3208">
                  <c:v>#N/A</c:v>
                </c:pt>
                <c:pt idx="3209">
                  <c:v>#N/A</c:v>
                </c:pt>
                <c:pt idx="3210">
                  <c:v>#N/A</c:v>
                </c:pt>
                <c:pt idx="3211">
                  <c:v>#N/A</c:v>
                </c:pt>
                <c:pt idx="3212">
                  <c:v>#N/A</c:v>
                </c:pt>
                <c:pt idx="3213">
                  <c:v>#N/A</c:v>
                </c:pt>
                <c:pt idx="3214">
                  <c:v>#N/A</c:v>
                </c:pt>
                <c:pt idx="3215">
                  <c:v>#N/A</c:v>
                </c:pt>
                <c:pt idx="3216">
                  <c:v>#N/A</c:v>
                </c:pt>
                <c:pt idx="3217">
                  <c:v>#N/A</c:v>
                </c:pt>
                <c:pt idx="3218">
                  <c:v>#N/A</c:v>
                </c:pt>
                <c:pt idx="3219">
                  <c:v>#N/A</c:v>
                </c:pt>
                <c:pt idx="3220">
                  <c:v>#N/A</c:v>
                </c:pt>
                <c:pt idx="3221">
                  <c:v>#N/A</c:v>
                </c:pt>
                <c:pt idx="3222">
                  <c:v>#N/A</c:v>
                </c:pt>
                <c:pt idx="3223">
                  <c:v>#N/A</c:v>
                </c:pt>
                <c:pt idx="3224">
                  <c:v>#N/A</c:v>
                </c:pt>
                <c:pt idx="3225">
                  <c:v>#N/A</c:v>
                </c:pt>
                <c:pt idx="3226">
                  <c:v>#N/A</c:v>
                </c:pt>
                <c:pt idx="3227">
                  <c:v>#N/A</c:v>
                </c:pt>
                <c:pt idx="3228">
                  <c:v>#N/A</c:v>
                </c:pt>
                <c:pt idx="3229">
                  <c:v>#N/A</c:v>
                </c:pt>
                <c:pt idx="3230">
                  <c:v>#N/A</c:v>
                </c:pt>
                <c:pt idx="3231">
                  <c:v>#N/A</c:v>
                </c:pt>
                <c:pt idx="3232">
                  <c:v>#N/A</c:v>
                </c:pt>
                <c:pt idx="3233">
                  <c:v>#N/A</c:v>
                </c:pt>
                <c:pt idx="3234">
                  <c:v>#N/A</c:v>
                </c:pt>
                <c:pt idx="3235">
                  <c:v>#N/A</c:v>
                </c:pt>
                <c:pt idx="3236">
                  <c:v>#N/A</c:v>
                </c:pt>
                <c:pt idx="3237">
                  <c:v>#N/A</c:v>
                </c:pt>
                <c:pt idx="3238">
                  <c:v>#N/A</c:v>
                </c:pt>
                <c:pt idx="3239">
                  <c:v>#N/A</c:v>
                </c:pt>
                <c:pt idx="3240">
                  <c:v>#N/A</c:v>
                </c:pt>
                <c:pt idx="3241">
                  <c:v>#N/A</c:v>
                </c:pt>
                <c:pt idx="3242">
                  <c:v>#N/A</c:v>
                </c:pt>
                <c:pt idx="3243">
                  <c:v>#N/A</c:v>
                </c:pt>
                <c:pt idx="3244">
                  <c:v>#N/A</c:v>
                </c:pt>
                <c:pt idx="3245">
                  <c:v>#N/A</c:v>
                </c:pt>
                <c:pt idx="3246">
                  <c:v>#N/A</c:v>
                </c:pt>
                <c:pt idx="3247">
                  <c:v>#N/A</c:v>
                </c:pt>
                <c:pt idx="3248">
                  <c:v>#N/A</c:v>
                </c:pt>
                <c:pt idx="3249">
                  <c:v>#N/A</c:v>
                </c:pt>
                <c:pt idx="3250">
                  <c:v>#N/A</c:v>
                </c:pt>
                <c:pt idx="3251">
                  <c:v>#N/A</c:v>
                </c:pt>
                <c:pt idx="3252">
                  <c:v>#N/A</c:v>
                </c:pt>
                <c:pt idx="3253">
                  <c:v>#N/A</c:v>
                </c:pt>
                <c:pt idx="3254">
                  <c:v>#N/A</c:v>
                </c:pt>
                <c:pt idx="3255">
                  <c:v>#N/A</c:v>
                </c:pt>
                <c:pt idx="3256">
                  <c:v>#N/A</c:v>
                </c:pt>
                <c:pt idx="3257">
                  <c:v>#N/A</c:v>
                </c:pt>
                <c:pt idx="3258">
                  <c:v>#N/A</c:v>
                </c:pt>
                <c:pt idx="3259">
                  <c:v>#N/A</c:v>
                </c:pt>
                <c:pt idx="3260">
                  <c:v>#N/A</c:v>
                </c:pt>
                <c:pt idx="3261">
                  <c:v>#N/A</c:v>
                </c:pt>
                <c:pt idx="3262">
                  <c:v>#N/A</c:v>
                </c:pt>
                <c:pt idx="3263">
                  <c:v>#N/A</c:v>
                </c:pt>
                <c:pt idx="3264">
                  <c:v>#N/A</c:v>
                </c:pt>
                <c:pt idx="3265">
                  <c:v>#N/A</c:v>
                </c:pt>
                <c:pt idx="3266">
                  <c:v>#N/A</c:v>
                </c:pt>
                <c:pt idx="3267">
                  <c:v>#N/A</c:v>
                </c:pt>
                <c:pt idx="3268">
                  <c:v>#N/A</c:v>
                </c:pt>
                <c:pt idx="3269">
                  <c:v>#N/A</c:v>
                </c:pt>
                <c:pt idx="3270">
                  <c:v>#N/A</c:v>
                </c:pt>
                <c:pt idx="3271">
                  <c:v>#N/A</c:v>
                </c:pt>
                <c:pt idx="3272">
                  <c:v>#N/A</c:v>
                </c:pt>
                <c:pt idx="3273">
                  <c:v>#N/A</c:v>
                </c:pt>
                <c:pt idx="3274">
                  <c:v>#N/A</c:v>
                </c:pt>
                <c:pt idx="3275">
                  <c:v>#N/A</c:v>
                </c:pt>
                <c:pt idx="3276">
                  <c:v>#N/A</c:v>
                </c:pt>
                <c:pt idx="3277">
                  <c:v>#N/A</c:v>
                </c:pt>
                <c:pt idx="3278">
                  <c:v>#N/A</c:v>
                </c:pt>
                <c:pt idx="3279">
                  <c:v>#N/A</c:v>
                </c:pt>
                <c:pt idx="3280">
                  <c:v>#N/A</c:v>
                </c:pt>
                <c:pt idx="3281">
                  <c:v>#N/A</c:v>
                </c:pt>
                <c:pt idx="3282">
                  <c:v>#N/A</c:v>
                </c:pt>
                <c:pt idx="3283">
                  <c:v>#N/A</c:v>
                </c:pt>
                <c:pt idx="3284">
                  <c:v>#N/A</c:v>
                </c:pt>
                <c:pt idx="3285">
                  <c:v>#N/A</c:v>
                </c:pt>
                <c:pt idx="3286">
                  <c:v>#N/A</c:v>
                </c:pt>
                <c:pt idx="3287">
                  <c:v>#N/A</c:v>
                </c:pt>
                <c:pt idx="3288">
                  <c:v>#N/A</c:v>
                </c:pt>
                <c:pt idx="3289">
                  <c:v>#N/A</c:v>
                </c:pt>
                <c:pt idx="3290">
                  <c:v>#N/A</c:v>
                </c:pt>
                <c:pt idx="3291">
                  <c:v>#N/A</c:v>
                </c:pt>
                <c:pt idx="3292">
                  <c:v>#N/A</c:v>
                </c:pt>
                <c:pt idx="3293">
                  <c:v>#N/A</c:v>
                </c:pt>
                <c:pt idx="3294">
                  <c:v>#N/A</c:v>
                </c:pt>
                <c:pt idx="3295">
                  <c:v>#N/A</c:v>
                </c:pt>
                <c:pt idx="3296">
                  <c:v>#N/A</c:v>
                </c:pt>
                <c:pt idx="3297">
                  <c:v>#N/A</c:v>
                </c:pt>
                <c:pt idx="3298">
                  <c:v>#N/A</c:v>
                </c:pt>
                <c:pt idx="3299">
                  <c:v>#N/A</c:v>
                </c:pt>
                <c:pt idx="3300">
                  <c:v>#N/A</c:v>
                </c:pt>
                <c:pt idx="3301">
                  <c:v>#N/A</c:v>
                </c:pt>
                <c:pt idx="3302">
                  <c:v>#N/A</c:v>
                </c:pt>
                <c:pt idx="3303">
                  <c:v>#N/A</c:v>
                </c:pt>
                <c:pt idx="3304">
                  <c:v>#N/A</c:v>
                </c:pt>
                <c:pt idx="3305">
                  <c:v>#N/A</c:v>
                </c:pt>
                <c:pt idx="3306">
                  <c:v>#N/A</c:v>
                </c:pt>
                <c:pt idx="3307">
                  <c:v>#N/A</c:v>
                </c:pt>
                <c:pt idx="3308">
                  <c:v>#N/A</c:v>
                </c:pt>
                <c:pt idx="3309">
                  <c:v>#N/A</c:v>
                </c:pt>
                <c:pt idx="3310">
                  <c:v>#N/A</c:v>
                </c:pt>
                <c:pt idx="3311">
                  <c:v>#N/A</c:v>
                </c:pt>
                <c:pt idx="3312">
                  <c:v>#N/A</c:v>
                </c:pt>
                <c:pt idx="3313">
                  <c:v>#N/A</c:v>
                </c:pt>
                <c:pt idx="3314">
                  <c:v>#N/A</c:v>
                </c:pt>
                <c:pt idx="3315">
                  <c:v>#N/A</c:v>
                </c:pt>
                <c:pt idx="3316">
                  <c:v>#N/A</c:v>
                </c:pt>
                <c:pt idx="3317">
                  <c:v>#N/A</c:v>
                </c:pt>
                <c:pt idx="3318">
                  <c:v>#N/A</c:v>
                </c:pt>
                <c:pt idx="3319">
                  <c:v>#N/A</c:v>
                </c:pt>
                <c:pt idx="3320">
                  <c:v>#N/A</c:v>
                </c:pt>
                <c:pt idx="3321">
                  <c:v>#N/A</c:v>
                </c:pt>
                <c:pt idx="3322">
                  <c:v>#N/A</c:v>
                </c:pt>
                <c:pt idx="3323">
                  <c:v>#N/A</c:v>
                </c:pt>
                <c:pt idx="3324">
                  <c:v>#N/A</c:v>
                </c:pt>
                <c:pt idx="3325">
                  <c:v>#N/A</c:v>
                </c:pt>
                <c:pt idx="3326">
                  <c:v>#N/A</c:v>
                </c:pt>
                <c:pt idx="3327">
                  <c:v>#N/A</c:v>
                </c:pt>
                <c:pt idx="3328">
                  <c:v>#N/A</c:v>
                </c:pt>
                <c:pt idx="3329">
                  <c:v>#N/A</c:v>
                </c:pt>
                <c:pt idx="3330">
                  <c:v>#N/A</c:v>
                </c:pt>
                <c:pt idx="3331">
                  <c:v>#N/A</c:v>
                </c:pt>
                <c:pt idx="3332">
                  <c:v>#N/A</c:v>
                </c:pt>
                <c:pt idx="3333">
                  <c:v>#N/A</c:v>
                </c:pt>
                <c:pt idx="3334">
                  <c:v>#N/A</c:v>
                </c:pt>
                <c:pt idx="3335">
                  <c:v>#N/A</c:v>
                </c:pt>
                <c:pt idx="3336">
                  <c:v>#N/A</c:v>
                </c:pt>
                <c:pt idx="3337">
                  <c:v>#N/A</c:v>
                </c:pt>
                <c:pt idx="3338">
                  <c:v>#N/A</c:v>
                </c:pt>
                <c:pt idx="3339">
                  <c:v>#N/A</c:v>
                </c:pt>
                <c:pt idx="3340">
                  <c:v>#N/A</c:v>
                </c:pt>
                <c:pt idx="3341">
                  <c:v>#N/A</c:v>
                </c:pt>
                <c:pt idx="3342">
                  <c:v>#N/A</c:v>
                </c:pt>
                <c:pt idx="3343">
                  <c:v>#N/A</c:v>
                </c:pt>
                <c:pt idx="3344">
                  <c:v>#N/A</c:v>
                </c:pt>
                <c:pt idx="3345">
                  <c:v>#N/A</c:v>
                </c:pt>
                <c:pt idx="3346">
                  <c:v>#N/A</c:v>
                </c:pt>
                <c:pt idx="3347">
                  <c:v>#N/A</c:v>
                </c:pt>
                <c:pt idx="3348">
                  <c:v>#N/A</c:v>
                </c:pt>
                <c:pt idx="3349">
                  <c:v>#N/A</c:v>
                </c:pt>
                <c:pt idx="3350">
                  <c:v>#N/A</c:v>
                </c:pt>
                <c:pt idx="3351">
                  <c:v>#N/A</c:v>
                </c:pt>
                <c:pt idx="3352">
                  <c:v>#N/A</c:v>
                </c:pt>
                <c:pt idx="3353">
                  <c:v>#N/A</c:v>
                </c:pt>
                <c:pt idx="3354">
                  <c:v>#N/A</c:v>
                </c:pt>
                <c:pt idx="3355">
                  <c:v>#N/A</c:v>
                </c:pt>
                <c:pt idx="3356">
                  <c:v>#N/A</c:v>
                </c:pt>
                <c:pt idx="3357">
                  <c:v>#N/A</c:v>
                </c:pt>
                <c:pt idx="3358">
                  <c:v>#N/A</c:v>
                </c:pt>
                <c:pt idx="3359">
                  <c:v>#N/A</c:v>
                </c:pt>
                <c:pt idx="3360">
                  <c:v>#N/A</c:v>
                </c:pt>
                <c:pt idx="3361">
                  <c:v>#N/A</c:v>
                </c:pt>
                <c:pt idx="3362">
                  <c:v>#N/A</c:v>
                </c:pt>
                <c:pt idx="3363">
                  <c:v>#N/A</c:v>
                </c:pt>
                <c:pt idx="3364">
                  <c:v>#N/A</c:v>
                </c:pt>
                <c:pt idx="3365">
                  <c:v>#N/A</c:v>
                </c:pt>
                <c:pt idx="3366">
                  <c:v>#N/A</c:v>
                </c:pt>
                <c:pt idx="3367">
                  <c:v>#N/A</c:v>
                </c:pt>
                <c:pt idx="3368">
                  <c:v>#N/A</c:v>
                </c:pt>
                <c:pt idx="3369">
                  <c:v>#N/A</c:v>
                </c:pt>
                <c:pt idx="3370">
                  <c:v>#N/A</c:v>
                </c:pt>
                <c:pt idx="3371">
                  <c:v>#N/A</c:v>
                </c:pt>
                <c:pt idx="3372">
                  <c:v>#N/A</c:v>
                </c:pt>
                <c:pt idx="3373">
                  <c:v>#N/A</c:v>
                </c:pt>
                <c:pt idx="3374">
                  <c:v>#N/A</c:v>
                </c:pt>
                <c:pt idx="3375">
                  <c:v>#N/A</c:v>
                </c:pt>
                <c:pt idx="3376">
                  <c:v>#N/A</c:v>
                </c:pt>
                <c:pt idx="3377">
                  <c:v>#N/A</c:v>
                </c:pt>
                <c:pt idx="3378">
                  <c:v>#N/A</c:v>
                </c:pt>
                <c:pt idx="3379">
                  <c:v>#N/A</c:v>
                </c:pt>
                <c:pt idx="3380">
                  <c:v>#N/A</c:v>
                </c:pt>
                <c:pt idx="3381">
                  <c:v>#N/A</c:v>
                </c:pt>
                <c:pt idx="3382">
                  <c:v>#N/A</c:v>
                </c:pt>
                <c:pt idx="3383">
                  <c:v>#N/A</c:v>
                </c:pt>
                <c:pt idx="3384">
                  <c:v>#N/A</c:v>
                </c:pt>
                <c:pt idx="3385">
                  <c:v>#N/A</c:v>
                </c:pt>
                <c:pt idx="3386">
                  <c:v>#N/A</c:v>
                </c:pt>
                <c:pt idx="3387">
                  <c:v>#N/A</c:v>
                </c:pt>
                <c:pt idx="3388">
                  <c:v>#N/A</c:v>
                </c:pt>
                <c:pt idx="3389">
                  <c:v>#N/A</c:v>
                </c:pt>
                <c:pt idx="3390">
                  <c:v>#N/A</c:v>
                </c:pt>
                <c:pt idx="3391">
                  <c:v>#N/A</c:v>
                </c:pt>
                <c:pt idx="3392">
                  <c:v>#N/A</c:v>
                </c:pt>
                <c:pt idx="3393">
                  <c:v>#N/A</c:v>
                </c:pt>
                <c:pt idx="3394">
                  <c:v>#N/A</c:v>
                </c:pt>
                <c:pt idx="3395">
                  <c:v>#N/A</c:v>
                </c:pt>
                <c:pt idx="3396">
                  <c:v>#N/A</c:v>
                </c:pt>
                <c:pt idx="3397">
                  <c:v>#N/A</c:v>
                </c:pt>
                <c:pt idx="3398">
                  <c:v>#N/A</c:v>
                </c:pt>
                <c:pt idx="3399">
                  <c:v>#N/A</c:v>
                </c:pt>
                <c:pt idx="3400">
                  <c:v>#N/A</c:v>
                </c:pt>
                <c:pt idx="3401">
                  <c:v>#N/A</c:v>
                </c:pt>
                <c:pt idx="3402">
                  <c:v>#N/A</c:v>
                </c:pt>
                <c:pt idx="3403">
                  <c:v>#N/A</c:v>
                </c:pt>
                <c:pt idx="3404">
                  <c:v>#N/A</c:v>
                </c:pt>
                <c:pt idx="3405">
                  <c:v>#N/A</c:v>
                </c:pt>
                <c:pt idx="3406">
                  <c:v>#N/A</c:v>
                </c:pt>
                <c:pt idx="3407">
                  <c:v>#N/A</c:v>
                </c:pt>
                <c:pt idx="3408">
                  <c:v>#N/A</c:v>
                </c:pt>
                <c:pt idx="3409">
                  <c:v>#N/A</c:v>
                </c:pt>
                <c:pt idx="3410">
                  <c:v>#N/A</c:v>
                </c:pt>
                <c:pt idx="3411">
                  <c:v>#N/A</c:v>
                </c:pt>
                <c:pt idx="3412">
                  <c:v>#N/A</c:v>
                </c:pt>
                <c:pt idx="3413">
                  <c:v>#N/A</c:v>
                </c:pt>
                <c:pt idx="3414">
                  <c:v>#N/A</c:v>
                </c:pt>
                <c:pt idx="3415">
                  <c:v>#N/A</c:v>
                </c:pt>
                <c:pt idx="3416">
                  <c:v>#N/A</c:v>
                </c:pt>
                <c:pt idx="3417">
                  <c:v>#N/A</c:v>
                </c:pt>
                <c:pt idx="3418">
                  <c:v>#N/A</c:v>
                </c:pt>
                <c:pt idx="3419">
                  <c:v>#N/A</c:v>
                </c:pt>
                <c:pt idx="3420">
                  <c:v>#N/A</c:v>
                </c:pt>
                <c:pt idx="3421">
                  <c:v>#N/A</c:v>
                </c:pt>
                <c:pt idx="3422">
                  <c:v>#N/A</c:v>
                </c:pt>
                <c:pt idx="3423">
                  <c:v>#N/A</c:v>
                </c:pt>
                <c:pt idx="3424">
                  <c:v>#N/A</c:v>
                </c:pt>
                <c:pt idx="3425">
                  <c:v>#N/A</c:v>
                </c:pt>
                <c:pt idx="3426">
                  <c:v>#N/A</c:v>
                </c:pt>
                <c:pt idx="3427">
                  <c:v>#N/A</c:v>
                </c:pt>
                <c:pt idx="3428">
                  <c:v>#N/A</c:v>
                </c:pt>
                <c:pt idx="3429">
                  <c:v>#N/A</c:v>
                </c:pt>
                <c:pt idx="3430">
                  <c:v>#N/A</c:v>
                </c:pt>
                <c:pt idx="3431">
                  <c:v>#N/A</c:v>
                </c:pt>
                <c:pt idx="3432">
                  <c:v>#N/A</c:v>
                </c:pt>
                <c:pt idx="3433">
                  <c:v>#N/A</c:v>
                </c:pt>
                <c:pt idx="3434">
                  <c:v>#N/A</c:v>
                </c:pt>
                <c:pt idx="3435">
                  <c:v>#N/A</c:v>
                </c:pt>
                <c:pt idx="3436">
                  <c:v>#N/A</c:v>
                </c:pt>
                <c:pt idx="3437">
                  <c:v>#N/A</c:v>
                </c:pt>
                <c:pt idx="3438">
                  <c:v>#N/A</c:v>
                </c:pt>
                <c:pt idx="3439">
                  <c:v>#N/A</c:v>
                </c:pt>
                <c:pt idx="3440">
                  <c:v>#N/A</c:v>
                </c:pt>
                <c:pt idx="3441">
                  <c:v>#N/A</c:v>
                </c:pt>
                <c:pt idx="3442">
                  <c:v>#N/A</c:v>
                </c:pt>
                <c:pt idx="3443">
                  <c:v>#N/A</c:v>
                </c:pt>
                <c:pt idx="3444">
                  <c:v>#N/A</c:v>
                </c:pt>
                <c:pt idx="3445">
                  <c:v>#N/A</c:v>
                </c:pt>
                <c:pt idx="3446">
                  <c:v>#N/A</c:v>
                </c:pt>
                <c:pt idx="3447">
                  <c:v>#N/A</c:v>
                </c:pt>
                <c:pt idx="3448">
                  <c:v>#N/A</c:v>
                </c:pt>
                <c:pt idx="3449">
                  <c:v>#N/A</c:v>
                </c:pt>
                <c:pt idx="3450">
                  <c:v>#N/A</c:v>
                </c:pt>
                <c:pt idx="3451">
                  <c:v>#N/A</c:v>
                </c:pt>
                <c:pt idx="3452">
                  <c:v>#N/A</c:v>
                </c:pt>
                <c:pt idx="3453">
                  <c:v>#N/A</c:v>
                </c:pt>
                <c:pt idx="3454">
                  <c:v>#N/A</c:v>
                </c:pt>
                <c:pt idx="3455">
                  <c:v>#N/A</c:v>
                </c:pt>
                <c:pt idx="3456">
                  <c:v>#N/A</c:v>
                </c:pt>
                <c:pt idx="3457">
                  <c:v>#N/A</c:v>
                </c:pt>
                <c:pt idx="3458">
                  <c:v>#N/A</c:v>
                </c:pt>
                <c:pt idx="3459">
                  <c:v>#N/A</c:v>
                </c:pt>
                <c:pt idx="3460">
                  <c:v>#N/A</c:v>
                </c:pt>
                <c:pt idx="3461">
                  <c:v>#N/A</c:v>
                </c:pt>
                <c:pt idx="3462">
                  <c:v>#N/A</c:v>
                </c:pt>
                <c:pt idx="3463">
                  <c:v>#N/A</c:v>
                </c:pt>
                <c:pt idx="3464">
                  <c:v>#N/A</c:v>
                </c:pt>
                <c:pt idx="3465">
                  <c:v>#N/A</c:v>
                </c:pt>
                <c:pt idx="3466">
                  <c:v>#N/A</c:v>
                </c:pt>
                <c:pt idx="3467">
                  <c:v>#N/A</c:v>
                </c:pt>
                <c:pt idx="3468">
                  <c:v>#N/A</c:v>
                </c:pt>
                <c:pt idx="3469">
                  <c:v>#N/A</c:v>
                </c:pt>
                <c:pt idx="3470">
                  <c:v>#N/A</c:v>
                </c:pt>
                <c:pt idx="3471">
                  <c:v>#N/A</c:v>
                </c:pt>
                <c:pt idx="3472">
                  <c:v>#N/A</c:v>
                </c:pt>
                <c:pt idx="3473">
                  <c:v>#N/A</c:v>
                </c:pt>
                <c:pt idx="3474">
                  <c:v>#N/A</c:v>
                </c:pt>
                <c:pt idx="3475">
                  <c:v>#N/A</c:v>
                </c:pt>
                <c:pt idx="3476">
                  <c:v>#N/A</c:v>
                </c:pt>
                <c:pt idx="3477">
                  <c:v>#N/A</c:v>
                </c:pt>
                <c:pt idx="3478">
                  <c:v>#N/A</c:v>
                </c:pt>
                <c:pt idx="3479">
                  <c:v>#N/A</c:v>
                </c:pt>
                <c:pt idx="3480">
                  <c:v>#N/A</c:v>
                </c:pt>
                <c:pt idx="3481">
                  <c:v>#N/A</c:v>
                </c:pt>
                <c:pt idx="3482">
                  <c:v>#N/A</c:v>
                </c:pt>
                <c:pt idx="3483">
                  <c:v>#N/A</c:v>
                </c:pt>
                <c:pt idx="3484">
                  <c:v>#N/A</c:v>
                </c:pt>
                <c:pt idx="3485">
                  <c:v>#N/A</c:v>
                </c:pt>
                <c:pt idx="3486">
                  <c:v>#N/A</c:v>
                </c:pt>
                <c:pt idx="3487">
                  <c:v>#N/A</c:v>
                </c:pt>
                <c:pt idx="3488">
                  <c:v>#N/A</c:v>
                </c:pt>
                <c:pt idx="3489">
                  <c:v>#N/A</c:v>
                </c:pt>
                <c:pt idx="3490">
                  <c:v>#N/A</c:v>
                </c:pt>
                <c:pt idx="3491">
                  <c:v>#N/A</c:v>
                </c:pt>
                <c:pt idx="3492">
                  <c:v>#N/A</c:v>
                </c:pt>
                <c:pt idx="3493">
                  <c:v>#N/A</c:v>
                </c:pt>
                <c:pt idx="3494">
                  <c:v>#N/A</c:v>
                </c:pt>
                <c:pt idx="3495">
                  <c:v>#N/A</c:v>
                </c:pt>
                <c:pt idx="3496">
                  <c:v>#N/A</c:v>
                </c:pt>
                <c:pt idx="3497">
                  <c:v>#N/A</c:v>
                </c:pt>
                <c:pt idx="3498">
                  <c:v>#N/A</c:v>
                </c:pt>
                <c:pt idx="3499">
                  <c:v>#N/A</c:v>
                </c:pt>
                <c:pt idx="3500">
                  <c:v>#N/A</c:v>
                </c:pt>
                <c:pt idx="3501">
                  <c:v>#N/A</c:v>
                </c:pt>
                <c:pt idx="3502">
                  <c:v>#N/A</c:v>
                </c:pt>
                <c:pt idx="3503">
                  <c:v>#N/A</c:v>
                </c:pt>
                <c:pt idx="3504">
                  <c:v>#N/A</c:v>
                </c:pt>
                <c:pt idx="3505">
                  <c:v>#N/A</c:v>
                </c:pt>
                <c:pt idx="3506">
                  <c:v>#N/A</c:v>
                </c:pt>
                <c:pt idx="3507">
                  <c:v>#N/A</c:v>
                </c:pt>
                <c:pt idx="3508">
                  <c:v>#N/A</c:v>
                </c:pt>
                <c:pt idx="3509">
                  <c:v>#N/A</c:v>
                </c:pt>
                <c:pt idx="3510">
                  <c:v>#N/A</c:v>
                </c:pt>
                <c:pt idx="3511">
                  <c:v>#N/A</c:v>
                </c:pt>
                <c:pt idx="3512">
                  <c:v>#N/A</c:v>
                </c:pt>
                <c:pt idx="3513">
                  <c:v>#N/A</c:v>
                </c:pt>
                <c:pt idx="3514">
                  <c:v>#N/A</c:v>
                </c:pt>
                <c:pt idx="3515">
                  <c:v>#N/A</c:v>
                </c:pt>
                <c:pt idx="3516">
                  <c:v>#N/A</c:v>
                </c:pt>
                <c:pt idx="3517">
                  <c:v>#N/A</c:v>
                </c:pt>
                <c:pt idx="3518">
                  <c:v>#N/A</c:v>
                </c:pt>
                <c:pt idx="3519">
                  <c:v>#N/A</c:v>
                </c:pt>
                <c:pt idx="3520">
                  <c:v>#N/A</c:v>
                </c:pt>
                <c:pt idx="3521">
                  <c:v>#N/A</c:v>
                </c:pt>
                <c:pt idx="3522">
                  <c:v>#N/A</c:v>
                </c:pt>
                <c:pt idx="3523">
                  <c:v>#N/A</c:v>
                </c:pt>
                <c:pt idx="3524">
                  <c:v>#N/A</c:v>
                </c:pt>
                <c:pt idx="3525">
                  <c:v>#N/A</c:v>
                </c:pt>
                <c:pt idx="3526">
                  <c:v>#N/A</c:v>
                </c:pt>
                <c:pt idx="3527">
                  <c:v>#N/A</c:v>
                </c:pt>
                <c:pt idx="3528">
                  <c:v>#N/A</c:v>
                </c:pt>
                <c:pt idx="3529">
                  <c:v>#N/A</c:v>
                </c:pt>
                <c:pt idx="3530">
                  <c:v>#N/A</c:v>
                </c:pt>
                <c:pt idx="3531">
                  <c:v>#N/A</c:v>
                </c:pt>
                <c:pt idx="3532">
                  <c:v>#N/A</c:v>
                </c:pt>
                <c:pt idx="3533">
                  <c:v>#N/A</c:v>
                </c:pt>
                <c:pt idx="3534">
                  <c:v>#N/A</c:v>
                </c:pt>
                <c:pt idx="3535">
                  <c:v>#N/A</c:v>
                </c:pt>
                <c:pt idx="3536">
                  <c:v>#N/A</c:v>
                </c:pt>
                <c:pt idx="3537">
                  <c:v>#N/A</c:v>
                </c:pt>
                <c:pt idx="3538">
                  <c:v>#N/A</c:v>
                </c:pt>
                <c:pt idx="3539">
                  <c:v>#N/A</c:v>
                </c:pt>
                <c:pt idx="3540">
                  <c:v>#N/A</c:v>
                </c:pt>
                <c:pt idx="3541">
                  <c:v>#N/A</c:v>
                </c:pt>
                <c:pt idx="3542">
                  <c:v>#N/A</c:v>
                </c:pt>
                <c:pt idx="3543">
                  <c:v>#N/A</c:v>
                </c:pt>
                <c:pt idx="3544">
                  <c:v>#N/A</c:v>
                </c:pt>
                <c:pt idx="3545">
                  <c:v>#N/A</c:v>
                </c:pt>
                <c:pt idx="3546">
                  <c:v>#N/A</c:v>
                </c:pt>
                <c:pt idx="3547">
                  <c:v>#N/A</c:v>
                </c:pt>
                <c:pt idx="3548">
                  <c:v>#N/A</c:v>
                </c:pt>
                <c:pt idx="3549">
                  <c:v>#N/A</c:v>
                </c:pt>
                <c:pt idx="3550">
                  <c:v>#N/A</c:v>
                </c:pt>
                <c:pt idx="3551">
                  <c:v>#N/A</c:v>
                </c:pt>
                <c:pt idx="3552">
                  <c:v>#N/A</c:v>
                </c:pt>
                <c:pt idx="3553">
                  <c:v>#N/A</c:v>
                </c:pt>
                <c:pt idx="3554">
                  <c:v>#N/A</c:v>
                </c:pt>
                <c:pt idx="3555">
                  <c:v>#N/A</c:v>
                </c:pt>
                <c:pt idx="3556">
                  <c:v>#N/A</c:v>
                </c:pt>
                <c:pt idx="3557">
                  <c:v>#N/A</c:v>
                </c:pt>
                <c:pt idx="3558">
                  <c:v>#N/A</c:v>
                </c:pt>
                <c:pt idx="3559">
                  <c:v>#N/A</c:v>
                </c:pt>
                <c:pt idx="3560">
                  <c:v>#N/A</c:v>
                </c:pt>
                <c:pt idx="3561">
                  <c:v>#N/A</c:v>
                </c:pt>
                <c:pt idx="3562">
                  <c:v>#N/A</c:v>
                </c:pt>
                <c:pt idx="3563">
                  <c:v>#N/A</c:v>
                </c:pt>
                <c:pt idx="3564">
                  <c:v>#N/A</c:v>
                </c:pt>
                <c:pt idx="3565">
                  <c:v>#N/A</c:v>
                </c:pt>
                <c:pt idx="3566">
                  <c:v>#N/A</c:v>
                </c:pt>
                <c:pt idx="3567">
                  <c:v>#N/A</c:v>
                </c:pt>
                <c:pt idx="3568">
                  <c:v>#N/A</c:v>
                </c:pt>
                <c:pt idx="3569">
                  <c:v>#N/A</c:v>
                </c:pt>
                <c:pt idx="3570">
                  <c:v>#N/A</c:v>
                </c:pt>
                <c:pt idx="3571">
                  <c:v>#N/A</c:v>
                </c:pt>
                <c:pt idx="3572">
                  <c:v>#N/A</c:v>
                </c:pt>
                <c:pt idx="3573">
                  <c:v>#N/A</c:v>
                </c:pt>
                <c:pt idx="3574">
                  <c:v>#N/A</c:v>
                </c:pt>
                <c:pt idx="3575">
                  <c:v>#N/A</c:v>
                </c:pt>
                <c:pt idx="3576">
                  <c:v>#N/A</c:v>
                </c:pt>
                <c:pt idx="3577">
                  <c:v>#N/A</c:v>
                </c:pt>
                <c:pt idx="3578">
                  <c:v>#N/A</c:v>
                </c:pt>
                <c:pt idx="3579">
                  <c:v>#N/A</c:v>
                </c:pt>
                <c:pt idx="3580">
                  <c:v>#N/A</c:v>
                </c:pt>
                <c:pt idx="3581">
                  <c:v>#N/A</c:v>
                </c:pt>
                <c:pt idx="3582">
                  <c:v>#N/A</c:v>
                </c:pt>
                <c:pt idx="3583">
                  <c:v>#N/A</c:v>
                </c:pt>
                <c:pt idx="3584">
                  <c:v>#N/A</c:v>
                </c:pt>
                <c:pt idx="3585">
                  <c:v>#N/A</c:v>
                </c:pt>
                <c:pt idx="3586">
                  <c:v>#N/A</c:v>
                </c:pt>
                <c:pt idx="3587">
                  <c:v>#N/A</c:v>
                </c:pt>
                <c:pt idx="3588">
                  <c:v>#N/A</c:v>
                </c:pt>
                <c:pt idx="3589">
                  <c:v>#N/A</c:v>
                </c:pt>
                <c:pt idx="3590">
                  <c:v>#N/A</c:v>
                </c:pt>
                <c:pt idx="3591">
                  <c:v>#N/A</c:v>
                </c:pt>
                <c:pt idx="3592">
                  <c:v>#N/A</c:v>
                </c:pt>
                <c:pt idx="3593">
                  <c:v>#N/A</c:v>
                </c:pt>
                <c:pt idx="3594">
                  <c:v>#N/A</c:v>
                </c:pt>
                <c:pt idx="3595">
                  <c:v>#N/A</c:v>
                </c:pt>
                <c:pt idx="3596">
                  <c:v>#N/A</c:v>
                </c:pt>
                <c:pt idx="3597">
                  <c:v>#N/A</c:v>
                </c:pt>
                <c:pt idx="3598">
                  <c:v>#N/A</c:v>
                </c:pt>
                <c:pt idx="3599">
                  <c:v>#N/A</c:v>
                </c:pt>
                <c:pt idx="3600">
                  <c:v>#N/A</c:v>
                </c:pt>
                <c:pt idx="3601">
                  <c:v>#N/A</c:v>
                </c:pt>
                <c:pt idx="3602">
                  <c:v>#N/A</c:v>
                </c:pt>
                <c:pt idx="3603">
                  <c:v>#N/A</c:v>
                </c:pt>
                <c:pt idx="3604">
                  <c:v>#N/A</c:v>
                </c:pt>
                <c:pt idx="3605">
                  <c:v>#N/A</c:v>
                </c:pt>
                <c:pt idx="3606">
                  <c:v>#N/A</c:v>
                </c:pt>
                <c:pt idx="3607">
                  <c:v>#N/A</c:v>
                </c:pt>
                <c:pt idx="3608">
                  <c:v>#N/A</c:v>
                </c:pt>
                <c:pt idx="3609">
                  <c:v>#N/A</c:v>
                </c:pt>
                <c:pt idx="3610">
                  <c:v>#N/A</c:v>
                </c:pt>
                <c:pt idx="3611">
                  <c:v>#N/A</c:v>
                </c:pt>
                <c:pt idx="3612">
                  <c:v>#N/A</c:v>
                </c:pt>
                <c:pt idx="3613">
                  <c:v>#N/A</c:v>
                </c:pt>
                <c:pt idx="3614">
                  <c:v>#N/A</c:v>
                </c:pt>
                <c:pt idx="3615">
                  <c:v>#N/A</c:v>
                </c:pt>
                <c:pt idx="3616">
                  <c:v>#N/A</c:v>
                </c:pt>
                <c:pt idx="3617">
                  <c:v>#N/A</c:v>
                </c:pt>
                <c:pt idx="3618">
                  <c:v>#N/A</c:v>
                </c:pt>
                <c:pt idx="3619">
                  <c:v>#N/A</c:v>
                </c:pt>
                <c:pt idx="3620">
                  <c:v>#N/A</c:v>
                </c:pt>
                <c:pt idx="3621">
                  <c:v>#N/A</c:v>
                </c:pt>
                <c:pt idx="3622">
                  <c:v>#N/A</c:v>
                </c:pt>
                <c:pt idx="3623">
                  <c:v>#N/A</c:v>
                </c:pt>
                <c:pt idx="3624">
                  <c:v>#N/A</c:v>
                </c:pt>
                <c:pt idx="3625">
                  <c:v>#N/A</c:v>
                </c:pt>
                <c:pt idx="3626">
                  <c:v>#N/A</c:v>
                </c:pt>
                <c:pt idx="3627">
                  <c:v>#N/A</c:v>
                </c:pt>
                <c:pt idx="3628">
                  <c:v>#N/A</c:v>
                </c:pt>
                <c:pt idx="3629">
                  <c:v>#N/A</c:v>
                </c:pt>
                <c:pt idx="3630">
                  <c:v>#N/A</c:v>
                </c:pt>
                <c:pt idx="3631">
                  <c:v>#N/A</c:v>
                </c:pt>
                <c:pt idx="3632">
                  <c:v>#N/A</c:v>
                </c:pt>
                <c:pt idx="3633">
                  <c:v>#N/A</c:v>
                </c:pt>
                <c:pt idx="3634">
                  <c:v>#N/A</c:v>
                </c:pt>
                <c:pt idx="3635">
                  <c:v>#N/A</c:v>
                </c:pt>
                <c:pt idx="3636">
                  <c:v>#N/A</c:v>
                </c:pt>
                <c:pt idx="3637">
                  <c:v>#N/A</c:v>
                </c:pt>
                <c:pt idx="3638">
                  <c:v>#N/A</c:v>
                </c:pt>
                <c:pt idx="3639">
                  <c:v>#N/A</c:v>
                </c:pt>
                <c:pt idx="3640">
                  <c:v>#N/A</c:v>
                </c:pt>
                <c:pt idx="3641">
                  <c:v>#N/A</c:v>
                </c:pt>
                <c:pt idx="3642">
                  <c:v>#N/A</c:v>
                </c:pt>
                <c:pt idx="3643">
                  <c:v>#N/A</c:v>
                </c:pt>
                <c:pt idx="3644">
                  <c:v>#N/A</c:v>
                </c:pt>
                <c:pt idx="3645">
                  <c:v>#N/A</c:v>
                </c:pt>
                <c:pt idx="3646">
                  <c:v>#N/A</c:v>
                </c:pt>
                <c:pt idx="3647">
                  <c:v>#N/A</c:v>
                </c:pt>
                <c:pt idx="3648">
                  <c:v>#N/A</c:v>
                </c:pt>
                <c:pt idx="3649">
                  <c:v>#N/A</c:v>
                </c:pt>
                <c:pt idx="3650">
                  <c:v>#N/A</c:v>
                </c:pt>
                <c:pt idx="3651">
                  <c:v>#N/A</c:v>
                </c:pt>
                <c:pt idx="3652">
                  <c:v>#N/A</c:v>
                </c:pt>
                <c:pt idx="3653">
                  <c:v>#N/A</c:v>
                </c:pt>
                <c:pt idx="3654">
                  <c:v>#N/A</c:v>
                </c:pt>
                <c:pt idx="3655">
                  <c:v>#N/A</c:v>
                </c:pt>
                <c:pt idx="3656">
                  <c:v>#N/A</c:v>
                </c:pt>
                <c:pt idx="3657">
                  <c:v>#N/A</c:v>
                </c:pt>
                <c:pt idx="3658">
                  <c:v>#N/A</c:v>
                </c:pt>
                <c:pt idx="3659">
                  <c:v>#N/A</c:v>
                </c:pt>
                <c:pt idx="3660">
                  <c:v>#N/A</c:v>
                </c:pt>
                <c:pt idx="3661">
                  <c:v>#N/A</c:v>
                </c:pt>
                <c:pt idx="3662">
                  <c:v>#N/A</c:v>
                </c:pt>
                <c:pt idx="3663">
                  <c:v>#N/A</c:v>
                </c:pt>
                <c:pt idx="3664">
                  <c:v>#N/A</c:v>
                </c:pt>
                <c:pt idx="3665">
                  <c:v>#N/A</c:v>
                </c:pt>
                <c:pt idx="3666">
                  <c:v>#N/A</c:v>
                </c:pt>
                <c:pt idx="3667">
                  <c:v>#N/A</c:v>
                </c:pt>
                <c:pt idx="3668">
                  <c:v>#N/A</c:v>
                </c:pt>
                <c:pt idx="3669">
                  <c:v>#N/A</c:v>
                </c:pt>
                <c:pt idx="3670">
                  <c:v>#N/A</c:v>
                </c:pt>
                <c:pt idx="3671">
                  <c:v>#N/A</c:v>
                </c:pt>
                <c:pt idx="3672">
                  <c:v>#N/A</c:v>
                </c:pt>
                <c:pt idx="3673">
                  <c:v>#N/A</c:v>
                </c:pt>
                <c:pt idx="3674">
                  <c:v>#N/A</c:v>
                </c:pt>
                <c:pt idx="3675">
                  <c:v>#N/A</c:v>
                </c:pt>
                <c:pt idx="3676">
                  <c:v>#N/A</c:v>
                </c:pt>
                <c:pt idx="3677">
                  <c:v>#N/A</c:v>
                </c:pt>
                <c:pt idx="3678">
                  <c:v>#N/A</c:v>
                </c:pt>
                <c:pt idx="3679">
                  <c:v>#N/A</c:v>
                </c:pt>
                <c:pt idx="3680">
                  <c:v>#N/A</c:v>
                </c:pt>
                <c:pt idx="3681">
                  <c:v>#N/A</c:v>
                </c:pt>
                <c:pt idx="3682">
                  <c:v>#N/A</c:v>
                </c:pt>
                <c:pt idx="3683">
                  <c:v>#N/A</c:v>
                </c:pt>
                <c:pt idx="3684">
                  <c:v>#N/A</c:v>
                </c:pt>
                <c:pt idx="3685">
                  <c:v>#N/A</c:v>
                </c:pt>
                <c:pt idx="3686">
                  <c:v>#N/A</c:v>
                </c:pt>
                <c:pt idx="3687">
                  <c:v>#N/A</c:v>
                </c:pt>
                <c:pt idx="3688">
                  <c:v>#N/A</c:v>
                </c:pt>
                <c:pt idx="3689">
                  <c:v>#N/A</c:v>
                </c:pt>
                <c:pt idx="3690">
                  <c:v>#N/A</c:v>
                </c:pt>
                <c:pt idx="3691">
                  <c:v>#N/A</c:v>
                </c:pt>
                <c:pt idx="3692">
                  <c:v>#N/A</c:v>
                </c:pt>
                <c:pt idx="3693">
                  <c:v>#N/A</c:v>
                </c:pt>
                <c:pt idx="3694">
                  <c:v>#N/A</c:v>
                </c:pt>
                <c:pt idx="3695">
                  <c:v>#N/A</c:v>
                </c:pt>
                <c:pt idx="3696">
                  <c:v>#N/A</c:v>
                </c:pt>
                <c:pt idx="3697">
                  <c:v>#N/A</c:v>
                </c:pt>
                <c:pt idx="3698">
                  <c:v>#N/A</c:v>
                </c:pt>
                <c:pt idx="3699">
                  <c:v>#N/A</c:v>
                </c:pt>
                <c:pt idx="3700">
                  <c:v>#N/A</c:v>
                </c:pt>
                <c:pt idx="3701">
                  <c:v>#N/A</c:v>
                </c:pt>
                <c:pt idx="3702">
                  <c:v>#N/A</c:v>
                </c:pt>
                <c:pt idx="3703">
                  <c:v>#N/A</c:v>
                </c:pt>
                <c:pt idx="3704">
                  <c:v>#N/A</c:v>
                </c:pt>
                <c:pt idx="3705">
                  <c:v>#N/A</c:v>
                </c:pt>
                <c:pt idx="3706">
                  <c:v>#N/A</c:v>
                </c:pt>
                <c:pt idx="3707">
                  <c:v>#N/A</c:v>
                </c:pt>
                <c:pt idx="3708">
                  <c:v>#N/A</c:v>
                </c:pt>
                <c:pt idx="3709">
                  <c:v>#N/A</c:v>
                </c:pt>
                <c:pt idx="3710">
                  <c:v>#N/A</c:v>
                </c:pt>
                <c:pt idx="3711">
                  <c:v>#N/A</c:v>
                </c:pt>
                <c:pt idx="3712">
                  <c:v>#N/A</c:v>
                </c:pt>
                <c:pt idx="3713">
                  <c:v>#N/A</c:v>
                </c:pt>
                <c:pt idx="3714">
                  <c:v>#N/A</c:v>
                </c:pt>
                <c:pt idx="3715">
                  <c:v>#N/A</c:v>
                </c:pt>
                <c:pt idx="3716">
                  <c:v>#N/A</c:v>
                </c:pt>
                <c:pt idx="3717">
                  <c:v>#N/A</c:v>
                </c:pt>
                <c:pt idx="3718">
                  <c:v>#N/A</c:v>
                </c:pt>
                <c:pt idx="3719">
                  <c:v>#N/A</c:v>
                </c:pt>
                <c:pt idx="3720">
                  <c:v>#N/A</c:v>
                </c:pt>
                <c:pt idx="3721">
                  <c:v>#N/A</c:v>
                </c:pt>
                <c:pt idx="3722">
                  <c:v>#N/A</c:v>
                </c:pt>
                <c:pt idx="3723">
                  <c:v>#N/A</c:v>
                </c:pt>
                <c:pt idx="3724">
                  <c:v>#N/A</c:v>
                </c:pt>
                <c:pt idx="3725">
                  <c:v>#N/A</c:v>
                </c:pt>
                <c:pt idx="3726">
                  <c:v>#N/A</c:v>
                </c:pt>
                <c:pt idx="3727">
                  <c:v>#N/A</c:v>
                </c:pt>
                <c:pt idx="3728">
                  <c:v>#N/A</c:v>
                </c:pt>
                <c:pt idx="3729">
                  <c:v>#N/A</c:v>
                </c:pt>
                <c:pt idx="3730">
                  <c:v>#N/A</c:v>
                </c:pt>
                <c:pt idx="3731">
                  <c:v>#N/A</c:v>
                </c:pt>
                <c:pt idx="3732">
                  <c:v>#N/A</c:v>
                </c:pt>
                <c:pt idx="3733">
                  <c:v>#N/A</c:v>
                </c:pt>
                <c:pt idx="3734">
                  <c:v>#N/A</c:v>
                </c:pt>
                <c:pt idx="3735">
                  <c:v>#N/A</c:v>
                </c:pt>
                <c:pt idx="3736">
                  <c:v>#N/A</c:v>
                </c:pt>
                <c:pt idx="3737">
                  <c:v>#N/A</c:v>
                </c:pt>
                <c:pt idx="3738">
                  <c:v>#N/A</c:v>
                </c:pt>
                <c:pt idx="3739">
                  <c:v>#N/A</c:v>
                </c:pt>
                <c:pt idx="3740">
                  <c:v>#N/A</c:v>
                </c:pt>
                <c:pt idx="3741">
                  <c:v>#N/A</c:v>
                </c:pt>
                <c:pt idx="3742">
                  <c:v>#N/A</c:v>
                </c:pt>
                <c:pt idx="3743">
                  <c:v>#N/A</c:v>
                </c:pt>
                <c:pt idx="3744">
                  <c:v>#N/A</c:v>
                </c:pt>
                <c:pt idx="3745">
                  <c:v>#N/A</c:v>
                </c:pt>
                <c:pt idx="3746">
                  <c:v>#N/A</c:v>
                </c:pt>
                <c:pt idx="3747">
                  <c:v>#N/A</c:v>
                </c:pt>
                <c:pt idx="3748">
                  <c:v>#N/A</c:v>
                </c:pt>
                <c:pt idx="3749">
                  <c:v>#N/A</c:v>
                </c:pt>
                <c:pt idx="3750">
                  <c:v>#N/A</c:v>
                </c:pt>
                <c:pt idx="3751">
                  <c:v>#N/A</c:v>
                </c:pt>
                <c:pt idx="3752">
                  <c:v>#N/A</c:v>
                </c:pt>
                <c:pt idx="3753">
                  <c:v>#N/A</c:v>
                </c:pt>
                <c:pt idx="3754">
                  <c:v>#N/A</c:v>
                </c:pt>
                <c:pt idx="3755">
                  <c:v>#N/A</c:v>
                </c:pt>
                <c:pt idx="3756">
                  <c:v>#N/A</c:v>
                </c:pt>
                <c:pt idx="3757">
                  <c:v>#N/A</c:v>
                </c:pt>
                <c:pt idx="3758">
                  <c:v>#N/A</c:v>
                </c:pt>
                <c:pt idx="3759">
                  <c:v>#N/A</c:v>
                </c:pt>
                <c:pt idx="3760">
                  <c:v>#N/A</c:v>
                </c:pt>
                <c:pt idx="3761">
                  <c:v>#N/A</c:v>
                </c:pt>
                <c:pt idx="3762">
                  <c:v>#N/A</c:v>
                </c:pt>
                <c:pt idx="3763">
                  <c:v>#N/A</c:v>
                </c:pt>
                <c:pt idx="3764">
                  <c:v>#N/A</c:v>
                </c:pt>
                <c:pt idx="3765">
                  <c:v>#N/A</c:v>
                </c:pt>
                <c:pt idx="3766">
                  <c:v>#N/A</c:v>
                </c:pt>
                <c:pt idx="3767">
                  <c:v>#N/A</c:v>
                </c:pt>
                <c:pt idx="3768">
                  <c:v>#N/A</c:v>
                </c:pt>
                <c:pt idx="3769">
                  <c:v>#N/A</c:v>
                </c:pt>
                <c:pt idx="3770">
                  <c:v>#N/A</c:v>
                </c:pt>
                <c:pt idx="3771">
                  <c:v>#N/A</c:v>
                </c:pt>
                <c:pt idx="3772">
                  <c:v>#N/A</c:v>
                </c:pt>
                <c:pt idx="3773">
                  <c:v>#N/A</c:v>
                </c:pt>
                <c:pt idx="3774">
                  <c:v>#N/A</c:v>
                </c:pt>
                <c:pt idx="3775">
                  <c:v>#N/A</c:v>
                </c:pt>
                <c:pt idx="3776">
                  <c:v>#N/A</c:v>
                </c:pt>
                <c:pt idx="3777">
                  <c:v>#N/A</c:v>
                </c:pt>
                <c:pt idx="3778">
                  <c:v>#N/A</c:v>
                </c:pt>
                <c:pt idx="3779">
                  <c:v>#N/A</c:v>
                </c:pt>
                <c:pt idx="3780">
                  <c:v>#N/A</c:v>
                </c:pt>
                <c:pt idx="3781">
                  <c:v>#N/A</c:v>
                </c:pt>
                <c:pt idx="3782">
                  <c:v>#N/A</c:v>
                </c:pt>
                <c:pt idx="3783">
                  <c:v>#N/A</c:v>
                </c:pt>
                <c:pt idx="3784">
                  <c:v>#N/A</c:v>
                </c:pt>
                <c:pt idx="3785">
                  <c:v>#N/A</c:v>
                </c:pt>
                <c:pt idx="3786">
                  <c:v>#N/A</c:v>
                </c:pt>
                <c:pt idx="3787">
                  <c:v>#N/A</c:v>
                </c:pt>
                <c:pt idx="3788">
                  <c:v>#N/A</c:v>
                </c:pt>
                <c:pt idx="3789">
                  <c:v>#N/A</c:v>
                </c:pt>
                <c:pt idx="3790">
                  <c:v>#N/A</c:v>
                </c:pt>
                <c:pt idx="3791">
                  <c:v>#N/A</c:v>
                </c:pt>
                <c:pt idx="3792">
                  <c:v>#N/A</c:v>
                </c:pt>
                <c:pt idx="3793">
                  <c:v>#N/A</c:v>
                </c:pt>
                <c:pt idx="3794">
                  <c:v>#N/A</c:v>
                </c:pt>
                <c:pt idx="3795">
                  <c:v>#N/A</c:v>
                </c:pt>
                <c:pt idx="3796">
                  <c:v>#N/A</c:v>
                </c:pt>
                <c:pt idx="3797">
                  <c:v>#N/A</c:v>
                </c:pt>
                <c:pt idx="3798">
                  <c:v>#N/A</c:v>
                </c:pt>
                <c:pt idx="3799">
                  <c:v>#N/A</c:v>
                </c:pt>
                <c:pt idx="3800">
                  <c:v>#N/A</c:v>
                </c:pt>
                <c:pt idx="3801">
                  <c:v>#N/A</c:v>
                </c:pt>
                <c:pt idx="3802">
                  <c:v>#N/A</c:v>
                </c:pt>
                <c:pt idx="3803">
                  <c:v>#N/A</c:v>
                </c:pt>
                <c:pt idx="3804">
                  <c:v>#N/A</c:v>
                </c:pt>
                <c:pt idx="3805">
                  <c:v>#N/A</c:v>
                </c:pt>
                <c:pt idx="3806">
                  <c:v>#N/A</c:v>
                </c:pt>
                <c:pt idx="3807">
                  <c:v>#N/A</c:v>
                </c:pt>
                <c:pt idx="3808">
                  <c:v>#N/A</c:v>
                </c:pt>
                <c:pt idx="3809">
                  <c:v>#N/A</c:v>
                </c:pt>
                <c:pt idx="3810">
                  <c:v>#N/A</c:v>
                </c:pt>
                <c:pt idx="3811">
                  <c:v>#N/A</c:v>
                </c:pt>
                <c:pt idx="3812">
                  <c:v>#N/A</c:v>
                </c:pt>
                <c:pt idx="3813">
                  <c:v>#N/A</c:v>
                </c:pt>
                <c:pt idx="3814">
                  <c:v>#N/A</c:v>
                </c:pt>
                <c:pt idx="3815">
                  <c:v>#N/A</c:v>
                </c:pt>
                <c:pt idx="3816">
                  <c:v>#N/A</c:v>
                </c:pt>
                <c:pt idx="3817">
                  <c:v>#N/A</c:v>
                </c:pt>
                <c:pt idx="3818">
                  <c:v>#N/A</c:v>
                </c:pt>
                <c:pt idx="3819">
                  <c:v>#N/A</c:v>
                </c:pt>
                <c:pt idx="3820">
                  <c:v>#N/A</c:v>
                </c:pt>
                <c:pt idx="3821">
                  <c:v>#N/A</c:v>
                </c:pt>
                <c:pt idx="3822">
                  <c:v>#N/A</c:v>
                </c:pt>
                <c:pt idx="3823">
                  <c:v>#N/A</c:v>
                </c:pt>
                <c:pt idx="3824">
                  <c:v>#N/A</c:v>
                </c:pt>
                <c:pt idx="3825">
                  <c:v>#N/A</c:v>
                </c:pt>
                <c:pt idx="3826">
                  <c:v>#N/A</c:v>
                </c:pt>
                <c:pt idx="3827">
                  <c:v>#N/A</c:v>
                </c:pt>
                <c:pt idx="3828">
                  <c:v>#N/A</c:v>
                </c:pt>
                <c:pt idx="3829">
                  <c:v>#N/A</c:v>
                </c:pt>
                <c:pt idx="3830">
                  <c:v>#N/A</c:v>
                </c:pt>
                <c:pt idx="3831">
                  <c:v>#N/A</c:v>
                </c:pt>
                <c:pt idx="3832">
                  <c:v>#N/A</c:v>
                </c:pt>
                <c:pt idx="3833">
                  <c:v>#N/A</c:v>
                </c:pt>
                <c:pt idx="3834">
                  <c:v>#N/A</c:v>
                </c:pt>
                <c:pt idx="3835">
                  <c:v>#N/A</c:v>
                </c:pt>
                <c:pt idx="3836">
                  <c:v>#N/A</c:v>
                </c:pt>
                <c:pt idx="3837">
                  <c:v>#N/A</c:v>
                </c:pt>
                <c:pt idx="3838">
                  <c:v>#N/A</c:v>
                </c:pt>
                <c:pt idx="3839">
                  <c:v>#N/A</c:v>
                </c:pt>
                <c:pt idx="3840">
                  <c:v>#N/A</c:v>
                </c:pt>
                <c:pt idx="3841">
                  <c:v>#N/A</c:v>
                </c:pt>
                <c:pt idx="3842">
                  <c:v>#N/A</c:v>
                </c:pt>
                <c:pt idx="3843">
                  <c:v>#N/A</c:v>
                </c:pt>
                <c:pt idx="3844">
                  <c:v>#N/A</c:v>
                </c:pt>
                <c:pt idx="3845">
                  <c:v>#N/A</c:v>
                </c:pt>
                <c:pt idx="3846">
                  <c:v>#N/A</c:v>
                </c:pt>
                <c:pt idx="3847">
                  <c:v>#N/A</c:v>
                </c:pt>
                <c:pt idx="3848">
                  <c:v>#N/A</c:v>
                </c:pt>
                <c:pt idx="3849">
                  <c:v>#N/A</c:v>
                </c:pt>
                <c:pt idx="3850">
                  <c:v>#N/A</c:v>
                </c:pt>
                <c:pt idx="3851">
                  <c:v>#N/A</c:v>
                </c:pt>
                <c:pt idx="3852">
                  <c:v>#N/A</c:v>
                </c:pt>
                <c:pt idx="3853">
                  <c:v>#N/A</c:v>
                </c:pt>
                <c:pt idx="3854">
                  <c:v>#N/A</c:v>
                </c:pt>
                <c:pt idx="3855">
                  <c:v>#N/A</c:v>
                </c:pt>
                <c:pt idx="3856">
                  <c:v>#N/A</c:v>
                </c:pt>
                <c:pt idx="3857">
                  <c:v>#N/A</c:v>
                </c:pt>
                <c:pt idx="3858">
                  <c:v>#N/A</c:v>
                </c:pt>
                <c:pt idx="3859">
                  <c:v>#N/A</c:v>
                </c:pt>
                <c:pt idx="3860">
                  <c:v>#N/A</c:v>
                </c:pt>
                <c:pt idx="3861">
                  <c:v>#N/A</c:v>
                </c:pt>
                <c:pt idx="3862">
                  <c:v>#N/A</c:v>
                </c:pt>
                <c:pt idx="3863">
                  <c:v>#N/A</c:v>
                </c:pt>
                <c:pt idx="3864">
                  <c:v>#N/A</c:v>
                </c:pt>
                <c:pt idx="3865">
                  <c:v>#N/A</c:v>
                </c:pt>
                <c:pt idx="3866">
                  <c:v>#N/A</c:v>
                </c:pt>
                <c:pt idx="3867">
                  <c:v>#N/A</c:v>
                </c:pt>
                <c:pt idx="3868">
                  <c:v>#N/A</c:v>
                </c:pt>
                <c:pt idx="3869">
                  <c:v>#N/A</c:v>
                </c:pt>
                <c:pt idx="3870">
                  <c:v>#N/A</c:v>
                </c:pt>
                <c:pt idx="3871">
                  <c:v>#N/A</c:v>
                </c:pt>
                <c:pt idx="3872">
                  <c:v>#N/A</c:v>
                </c:pt>
                <c:pt idx="3873">
                  <c:v>#N/A</c:v>
                </c:pt>
                <c:pt idx="3874">
                  <c:v>#N/A</c:v>
                </c:pt>
                <c:pt idx="3875">
                  <c:v>#N/A</c:v>
                </c:pt>
                <c:pt idx="3876">
                  <c:v>#N/A</c:v>
                </c:pt>
                <c:pt idx="3877">
                  <c:v>#N/A</c:v>
                </c:pt>
                <c:pt idx="3878">
                  <c:v>#N/A</c:v>
                </c:pt>
                <c:pt idx="3879">
                  <c:v>#N/A</c:v>
                </c:pt>
                <c:pt idx="3880">
                  <c:v>#N/A</c:v>
                </c:pt>
                <c:pt idx="3881">
                  <c:v>#N/A</c:v>
                </c:pt>
                <c:pt idx="3882">
                  <c:v>#N/A</c:v>
                </c:pt>
                <c:pt idx="3883">
                  <c:v>#N/A</c:v>
                </c:pt>
                <c:pt idx="3884">
                  <c:v>#N/A</c:v>
                </c:pt>
                <c:pt idx="3885">
                  <c:v>#N/A</c:v>
                </c:pt>
                <c:pt idx="3886">
                  <c:v>#N/A</c:v>
                </c:pt>
                <c:pt idx="3887">
                  <c:v>#N/A</c:v>
                </c:pt>
                <c:pt idx="3888">
                  <c:v>#N/A</c:v>
                </c:pt>
                <c:pt idx="3889">
                  <c:v>#N/A</c:v>
                </c:pt>
                <c:pt idx="3890">
                  <c:v>#N/A</c:v>
                </c:pt>
                <c:pt idx="3891">
                  <c:v>#N/A</c:v>
                </c:pt>
                <c:pt idx="3892">
                  <c:v>#N/A</c:v>
                </c:pt>
                <c:pt idx="3893">
                  <c:v>#N/A</c:v>
                </c:pt>
                <c:pt idx="3894">
                  <c:v>#N/A</c:v>
                </c:pt>
                <c:pt idx="3895">
                  <c:v>#N/A</c:v>
                </c:pt>
                <c:pt idx="3896">
                  <c:v>#N/A</c:v>
                </c:pt>
                <c:pt idx="3897">
                  <c:v>#N/A</c:v>
                </c:pt>
                <c:pt idx="3898">
                  <c:v>#N/A</c:v>
                </c:pt>
                <c:pt idx="3899">
                  <c:v>#N/A</c:v>
                </c:pt>
                <c:pt idx="3900">
                  <c:v>#N/A</c:v>
                </c:pt>
                <c:pt idx="3901">
                  <c:v>#N/A</c:v>
                </c:pt>
                <c:pt idx="3902">
                  <c:v>#N/A</c:v>
                </c:pt>
                <c:pt idx="3903">
                  <c:v>#N/A</c:v>
                </c:pt>
                <c:pt idx="3904">
                  <c:v>#N/A</c:v>
                </c:pt>
                <c:pt idx="3905">
                  <c:v>#N/A</c:v>
                </c:pt>
                <c:pt idx="3906">
                  <c:v>#N/A</c:v>
                </c:pt>
                <c:pt idx="3907">
                  <c:v>#N/A</c:v>
                </c:pt>
                <c:pt idx="3908">
                  <c:v>#N/A</c:v>
                </c:pt>
                <c:pt idx="3909">
                  <c:v>#N/A</c:v>
                </c:pt>
                <c:pt idx="3910">
                  <c:v>#N/A</c:v>
                </c:pt>
                <c:pt idx="3911">
                  <c:v>#N/A</c:v>
                </c:pt>
                <c:pt idx="3912">
                  <c:v>#N/A</c:v>
                </c:pt>
                <c:pt idx="3913">
                  <c:v>#N/A</c:v>
                </c:pt>
                <c:pt idx="3914">
                  <c:v>#N/A</c:v>
                </c:pt>
                <c:pt idx="3915">
                  <c:v>#N/A</c:v>
                </c:pt>
                <c:pt idx="3916">
                  <c:v>#N/A</c:v>
                </c:pt>
                <c:pt idx="3917">
                  <c:v>#N/A</c:v>
                </c:pt>
                <c:pt idx="3918">
                  <c:v>#N/A</c:v>
                </c:pt>
                <c:pt idx="3919">
                  <c:v>#N/A</c:v>
                </c:pt>
                <c:pt idx="3920">
                  <c:v>#N/A</c:v>
                </c:pt>
                <c:pt idx="3921">
                  <c:v>#N/A</c:v>
                </c:pt>
                <c:pt idx="3922">
                  <c:v>#N/A</c:v>
                </c:pt>
                <c:pt idx="3923">
                  <c:v>#N/A</c:v>
                </c:pt>
                <c:pt idx="3924">
                  <c:v>#N/A</c:v>
                </c:pt>
                <c:pt idx="3925">
                  <c:v>#N/A</c:v>
                </c:pt>
                <c:pt idx="3926">
                  <c:v>#N/A</c:v>
                </c:pt>
                <c:pt idx="3927">
                  <c:v>#N/A</c:v>
                </c:pt>
                <c:pt idx="3928">
                  <c:v>#N/A</c:v>
                </c:pt>
                <c:pt idx="3929">
                  <c:v>#N/A</c:v>
                </c:pt>
                <c:pt idx="3930">
                  <c:v>#N/A</c:v>
                </c:pt>
                <c:pt idx="3931">
                  <c:v>#N/A</c:v>
                </c:pt>
                <c:pt idx="3932">
                  <c:v>#N/A</c:v>
                </c:pt>
                <c:pt idx="3933">
                  <c:v>#N/A</c:v>
                </c:pt>
                <c:pt idx="3934">
                  <c:v>#N/A</c:v>
                </c:pt>
                <c:pt idx="3935">
                  <c:v>#N/A</c:v>
                </c:pt>
                <c:pt idx="3936">
                  <c:v>#N/A</c:v>
                </c:pt>
                <c:pt idx="3937">
                  <c:v>#N/A</c:v>
                </c:pt>
                <c:pt idx="3938">
                  <c:v>#N/A</c:v>
                </c:pt>
                <c:pt idx="3939">
                  <c:v>#N/A</c:v>
                </c:pt>
                <c:pt idx="3940">
                  <c:v>#N/A</c:v>
                </c:pt>
                <c:pt idx="3941">
                  <c:v>#N/A</c:v>
                </c:pt>
                <c:pt idx="3942">
                  <c:v>#N/A</c:v>
                </c:pt>
                <c:pt idx="3943">
                  <c:v>#N/A</c:v>
                </c:pt>
                <c:pt idx="3944">
                  <c:v>#N/A</c:v>
                </c:pt>
                <c:pt idx="3945">
                  <c:v>#N/A</c:v>
                </c:pt>
                <c:pt idx="3946">
                  <c:v>#N/A</c:v>
                </c:pt>
                <c:pt idx="3947">
                  <c:v>#N/A</c:v>
                </c:pt>
                <c:pt idx="3948">
                  <c:v>#N/A</c:v>
                </c:pt>
                <c:pt idx="3949">
                  <c:v>#N/A</c:v>
                </c:pt>
                <c:pt idx="3950">
                  <c:v>#N/A</c:v>
                </c:pt>
                <c:pt idx="3951">
                  <c:v>#N/A</c:v>
                </c:pt>
                <c:pt idx="3952">
                  <c:v>#N/A</c:v>
                </c:pt>
                <c:pt idx="3953">
                  <c:v>#N/A</c:v>
                </c:pt>
                <c:pt idx="3954">
                  <c:v>#N/A</c:v>
                </c:pt>
                <c:pt idx="3955">
                  <c:v>#N/A</c:v>
                </c:pt>
                <c:pt idx="3956">
                  <c:v>#N/A</c:v>
                </c:pt>
                <c:pt idx="3957">
                  <c:v>#N/A</c:v>
                </c:pt>
                <c:pt idx="3958">
                  <c:v>#N/A</c:v>
                </c:pt>
                <c:pt idx="3959">
                  <c:v>#N/A</c:v>
                </c:pt>
                <c:pt idx="3960">
                  <c:v>#N/A</c:v>
                </c:pt>
                <c:pt idx="3961">
                  <c:v>#N/A</c:v>
                </c:pt>
                <c:pt idx="3962">
                  <c:v>#N/A</c:v>
                </c:pt>
                <c:pt idx="3963">
                  <c:v>#N/A</c:v>
                </c:pt>
                <c:pt idx="3964">
                  <c:v>#N/A</c:v>
                </c:pt>
                <c:pt idx="3965">
                  <c:v>#N/A</c:v>
                </c:pt>
                <c:pt idx="3966">
                  <c:v>#N/A</c:v>
                </c:pt>
                <c:pt idx="3967">
                  <c:v>#N/A</c:v>
                </c:pt>
                <c:pt idx="3968">
                  <c:v>#N/A</c:v>
                </c:pt>
                <c:pt idx="3969">
                  <c:v>#N/A</c:v>
                </c:pt>
                <c:pt idx="3970">
                  <c:v>#N/A</c:v>
                </c:pt>
                <c:pt idx="3971">
                  <c:v>#N/A</c:v>
                </c:pt>
                <c:pt idx="3972">
                  <c:v>#N/A</c:v>
                </c:pt>
                <c:pt idx="3973">
                  <c:v>#N/A</c:v>
                </c:pt>
                <c:pt idx="3974">
                  <c:v>#N/A</c:v>
                </c:pt>
                <c:pt idx="3975">
                  <c:v>#N/A</c:v>
                </c:pt>
                <c:pt idx="3976">
                  <c:v>#N/A</c:v>
                </c:pt>
                <c:pt idx="3977">
                  <c:v>#N/A</c:v>
                </c:pt>
                <c:pt idx="3978">
                  <c:v>#N/A</c:v>
                </c:pt>
                <c:pt idx="3979">
                  <c:v>#N/A</c:v>
                </c:pt>
                <c:pt idx="3980">
                  <c:v>#N/A</c:v>
                </c:pt>
                <c:pt idx="3981">
                  <c:v>#N/A</c:v>
                </c:pt>
                <c:pt idx="3982">
                  <c:v>#N/A</c:v>
                </c:pt>
                <c:pt idx="3983">
                  <c:v>#N/A</c:v>
                </c:pt>
                <c:pt idx="3984">
                  <c:v>#N/A</c:v>
                </c:pt>
                <c:pt idx="3985">
                  <c:v>#N/A</c:v>
                </c:pt>
                <c:pt idx="3986">
                  <c:v>#N/A</c:v>
                </c:pt>
                <c:pt idx="3987">
                  <c:v>#N/A</c:v>
                </c:pt>
                <c:pt idx="3988">
                  <c:v>#N/A</c:v>
                </c:pt>
                <c:pt idx="3989">
                  <c:v>#N/A</c:v>
                </c:pt>
                <c:pt idx="3990">
                  <c:v>#N/A</c:v>
                </c:pt>
                <c:pt idx="3991">
                  <c:v>#N/A</c:v>
                </c:pt>
                <c:pt idx="3992">
                  <c:v>#N/A</c:v>
                </c:pt>
                <c:pt idx="3993">
                  <c:v>#N/A</c:v>
                </c:pt>
                <c:pt idx="3994">
                  <c:v>#N/A</c:v>
                </c:pt>
                <c:pt idx="3995">
                  <c:v>#N/A</c:v>
                </c:pt>
                <c:pt idx="3996">
                  <c:v>#N/A</c:v>
                </c:pt>
                <c:pt idx="3997">
                  <c:v>#N/A</c:v>
                </c:pt>
                <c:pt idx="3998">
                  <c:v>#N/A</c:v>
                </c:pt>
                <c:pt idx="3999">
                  <c:v>#N/A</c:v>
                </c:pt>
                <c:pt idx="4000">
                  <c:v>#N/A</c:v>
                </c:pt>
                <c:pt idx="4001">
                  <c:v>#N/A</c:v>
                </c:pt>
                <c:pt idx="4002">
                  <c:v>#N/A</c:v>
                </c:pt>
                <c:pt idx="4003">
                  <c:v>#N/A</c:v>
                </c:pt>
                <c:pt idx="4004">
                  <c:v>#N/A</c:v>
                </c:pt>
                <c:pt idx="4005">
                  <c:v>#N/A</c:v>
                </c:pt>
                <c:pt idx="4006">
                  <c:v>#N/A</c:v>
                </c:pt>
                <c:pt idx="4007">
                  <c:v>#N/A</c:v>
                </c:pt>
                <c:pt idx="4008">
                  <c:v>#N/A</c:v>
                </c:pt>
                <c:pt idx="4009">
                  <c:v>#N/A</c:v>
                </c:pt>
                <c:pt idx="4010">
                  <c:v>#N/A</c:v>
                </c:pt>
                <c:pt idx="4011">
                  <c:v>#N/A</c:v>
                </c:pt>
                <c:pt idx="4012">
                  <c:v>#N/A</c:v>
                </c:pt>
                <c:pt idx="4013">
                  <c:v>#N/A</c:v>
                </c:pt>
                <c:pt idx="4014">
                  <c:v>#N/A</c:v>
                </c:pt>
                <c:pt idx="4015">
                  <c:v>#N/A</c:v>
                </c:pt>
                <c:pt idx="4016">
                  <c:v>#N/A</c:v>
                </c:pt>
                <c:pt idx="4017">
                  <c:v>#N/A</c:v>
                </c:pt>
                <c:pt idx="4018">
                  <c:v>#N/A</c:v>
                </c:pt>
                <c:pt idx="4019">
                  <c:v>#N/A</c:v>
                </c:pt>
                <c:pt idx="4020">
                  <c:v>#N/A</c:v>
                </c:pt>
                <c:pt idx="4021">
                  <c:v>#N/A</c:v>
                </c:pt>
                <c:pt idx="4022">
                  <c:v>#N/A</c:v>
                </c:pt>
                <c:pt idx="4023">
                  <c:v>#N/A</c:v>
                </c:pt>
                <c:pt idx="4024">
                  <c:v>#N/A</c:v>
                </c:pt>
                <c:pt idx="4025">
                  <c:v>#N/A</c:v>
                </c:pt>
                <c:pt idx="4026">
                  <c:v>#N/A</c:v>
                </c:pt>
                <c:pt idx="4027">
                  <c:v>#N/A</c:v>
                </c:pt>
                <c:pt idx="4028">
                  <c:v>#N/A</c:v>
                </c:pt>
                <c:pt idx="4029">
                  <c:v>#N/A</c:v>
                </c:pt>
                <c:pt idx="4030">
                  <c:v>#N/A</c:v>
                </c:pt>
                <c:pt idx="4031">
                  <c:v>#N/A</c:v>
                </c:pt>
                <c:pt idx="4032">
                  <c:v>#N/A</c:v>
                </c:pt>
                <c:pt idx="4033">
                  <c:v>#N/A</c:v>
                </c:pt>
                <c:pt idx="4034">
                  <c:v>#N/A</c:v>
                </c:pt>
                <c:pt idx="4035">
                  <c:v>#N/A</c:v>
                </c:pt>
                <c:pt idx="4036">
                  <c:v>#N/A</c:v>
                </c:pt>
                <c:pt idx="4037">
                  <c:v>#N/A</c:v>
                </c:pt>
                <c:pt idx="4038">
                  <c:v>#N/A</c:v>
                </c:pt>
                <c:pt idx="4039">
                  <c:v>#N/A</c:v>
                </c:pt>
                <c:pt idx="4040">
                  <c:v>#N/A</c:v>
                </c:pt>
                <c:pt idx="4041">
                  <c:v>#N/A</c:v>
                </c:pt>
                <c:pt idx="4042">
                  <c:v>#N/A</c:v>
                </c:pt>
                <c:pt idx="4043">
                  <c:v>#N/A</c:v>
                </c:pt>
                <c:pt idx="4044">
                  <c:v>#N/A</c:v>
                </c:pt>
                <c:pt idx="4045">
                  <c:v>#N/A</c:v>
                </c:pt>
                <c:pt idx="4046">
                  <c:v>#N/A</c:v>
                </c:pt>
                <c:pt idx="4047">
                  <c:v>#N/A</c:v>
                </c:pt>
                <c:pt idx="4048">
                  <c:v>#N/A</c:v>
                </c:pt>
                <c:pt idx="4049">
                  <c:v>#N/A</c:v>
                </c:pt>
                <c:pt idx="4050">
                  <c:v>#N/A</c:v>
                </c:pt>
                <c:pt idx="4051">
                  <c:v>#N/A</c:v>
                </c:pt>
                <c:pt idx="4052">
                  <c:v>#N/A</c:v>
                </c:pt>
                <c:pt idx="4053">
                  <c:v>#N/A</c:v>
                </c:pt>
                <c:pt idx="4054">
                  <c:v>#N/A</c:v>
                </c:pt>
                <c:pt idx="4055">
                  <c:v>#N/A</c:v>
                </c:pt>
                <c:pt idx="4056">
                  <c:v>#N/A</c:v>
                </c:pt>
                <c:pt idx="4057">
                  <c:v>#N/A</c:v>
                </c:pt>
                <c:pt idx="4058">
                  <c:v>#N/A</c:v>
                </c:pt>
                <c:pt idx="4059">
                  <c:v>#N/A</c:v>
                </c:pt>
                <c:pt idx="4060">
                  <c:v>#N/A</c:v>
                </c:pt>
                <c:pt idx="4061">
                  <c:v>#N/A</c:v>
                </c:pt>
                <c:pt idx="4062">
                  <c:v>#N/A</c:v>
                </c:pt>
                <c:pt idx="4063">
                  <c:v>#N/A</c:v>
                </c:pt>
                <c:pt idx="4064">
                  <c:v>#N/A</c:v>
                </c:pt>
                <c:pt idx="4065">
                  <c:v>#N/A</c:v>
                </c:pt>
                <c:pt idx="4066">
                  <c:v>#N/A</c:v>
                </c:pt>
                <c:pt idx="4067">
                  <c:v>#N/A</c:v>
                </c:pt>
                <c:pt idx="4068">
                  <c:v>#N/A</c:v>
                </c:pt>
                <c:pt idx="4069">
                  <c:v>#N/A</c:v>
                </c:pt>
                <c:pt idx="4070">
                  <c:v>#N/A</c:v>
                </c:pt>
                <c:pt idx="4071">
                  <c:v>#N/A</c:v>
                </c:pt>
                <c:pt idx="4072">
                  <c:v>#N/A</c:v>
                </c:pt>
                <c:pt idx="4073">
                  <c:v>#N/A</c:v>
                </c:pt>
                <c:pt idx="4074">
                  <c:v>#N/A</c:v>
                </c:pt>
                <c:pt idx="4075">
                  <c:v>#N/A</c:v>
                </c:pt>
                <c:pt idx="4076">
                  <c:v>#N/A</c:v>
                </c:pt>
                <c:pt idx="4077">
                  <c:v>#N/A</c:v>
                </c:pt>
                <c:pt idx="4078">
                  <c:v>#N/A</c:v>
                </c:pt>
                <c:pt idx="4079">
                  <c:v>#N/A</c:v>
                </c:pt>
                <c:pt idx="4080">
                  <c:v>#N/A</c:v>
                </c:pt>
                <c:pt idx="4081">
                  <c:v>#N/A</c:v>
                </c:pt>
                <c:pt idx="4082">
                  <c:v>#N/A</c:v>
                </c:pt>
                <c:pt idx="4083">
                  <c:v>#N/A</c:v>
                </c:pt>
                <c:pt idx="4084">
                  <c:v>#N/A</c:v>
                </c:pt>
                <c:pt idx="4085">
                  <c:v>#N/A</c:v>
                </c:pt>
                <c:pt idx="4086">
                  <c:v>#N/A</c:v>
                </c:pt>
                <c:pt idx="4087">
                  <c:v>#N/A</c:v>
                </c:pt>
                <c:pt idx="4088">
                  <c:v>#N/A</c:v>
                </c:pt>
                <c:pt idx="4089">
                  <c:v>#N/A</c:v>
                </c:pt>
                <c:pt idx="4090">
                  <c:v>#N/A</c:v>
                </c:pt>
                <c:pt idx="4091">
                  <c:v>#N/A</c:v>
                </c:pt>
                <c:pt idx="4092">
                  <c:v>#N/A</c:v>
                </c:pt>
                <c:pt idx="4093">
                  <c:v>#N/A</c:v>
                </c:pt>
                <c:pt idx="4094">
                  <c:v>#N/A</c:v>
                </c:pt>
                <c:pt idx="4095">
                  <c:v>#N/A</c:v>
                </c:pt>
                <c:pt idx="4096">
                  <c:v>#N/A</c:v>
                </c:pt>
                <c:pt idx="4097">
                  <c:v>#N/A</c:v>
                </c:pt>
                <c:pt idx="4098">
                  <c:v>#N/A</c:v>
                </c:pt>
                <c:pt idx="4099">
                  <c:v>#N/A</c:v>
                </c:pt>
                <c:pt idx="4100">
                  <c:v>#N/A</c:v>
                </c:pt>
                <c:pt idx="4101">
                  <c:v>#N/A</c:v>
                </c:pt>
                <c:pt idx="4102">
                  <c:v>#N/A</c:v>
                </c:pt>
                <c:pt idx="4103">
                  <c:v>#N/A</c:v>
                </c:pt>
                <c:pt idx="4104">
                  <c:v>#N/A</c:v>
                </c:pt>
                <c:pt idx="4105">
                  <c:v>#N/A</c:v>
                </c:pt>
                <c:pt idx="4106">
                  <c:v>#N/A</c:v>
                </c:pt>
                <c:pt idx="4107">
                  <c:v>#N/A</c:v>
                </c:pt>
                <c:pt idx="4108">
                  <c:v>#N/A</c:v>
                </c:pt>
                <c:pt idx="4109">
                  <c:v>#N/A</c:v>
                </c:pt>
                <c:pt idx="4110">
                  <c:v>#N/A</c:v>
                </c:pt>
                <c:pt idx="4111">
                  <c:v>#N/A</c:v>
                </c:pt>
                <c:pt idx="4112">
                  <c:v>#N/A</c:v>
                </c:pt>
                <c:pt idx="4113">
                  <c:v>#N/A</c:v>
                </c:pt>
                <c:pt idx="4114">
                  <c:v>#N/A</c:v>
                </c:pt>
                <c:pt idx="4115">
                  <c:v>#N/A</c:v>
                </c:pt>
                <c:pt idx="4116">
                  <c:v>#N/A</c:v>
                </c:pt>
                <c:pt idx="4117">
                  <c:v>#N/A</c:v>
                </c:pt>
                <c:pt idx="4118">
                  <c:v>#N/A</c:v>
                </c:pt>
                <c:pt idx="4119">
                  <c:v>#N/A</c:v>
                </c:pt>
                <c:pt idx="4120">
                  <c:v>#N/A</c:v>
                </c:pt>
                <c:pt idx="4121">
                  <c:v>#N/A</c:v>
                </c:pt>
                <c:pt idx="4122">
                  <c:v>#N/A</c:v>
                </c:pt>
                <c:pt idx="4123">
                  <c:v>#N/A</c:v>
                </c:pt>
                <c:pt idx="4124">
                  <c:v>#N/A</c:v>
                </c:pt>
                <c:pt idx="4125">
                  <c:v>#N/A</c:v>
                </c:pt>
                <c:pt idx="4126">
                  <c:v>#N/A</c:v>
                </c:pt>
                <c:pt idx="4127">
                  <c:v>#N/A</c:v>
                </c:pt>
                <c:pt idx="4128">
                  <c:v>#N/A</c:v>
                </c:pt>
                <c:pt idx="4129">
                  <c:v>#N/A</c:v>
                </c:pt>
                <c:pt idx="4130">
                  <c:v>#N/A</c:v>
                </c:pt>
                <c:pt idx="4131">
                  <c:v>#N/A</c:v>
                </c:pt>
                <c:pt idx="4132">
                  <c:v>#N/A</c:v>
                </c:pt>
                <c:pt idx="4133">
                  <c:v>#N/A</c:v>
                </c:pt>
                <c:pt idx="4134">
                  <c:v>#N/A</c:v>
                </c:pt>
                <c:pt idx="4135">
                  <c:v>#N/A</c:v>
                </c:pt>
                <c:pt idx="4136">
                  <c:v>#N/A</c:v>
                </c:pt>
                <c:pt idx="4137">
                  <c:v>#N/A</c:v>
                </c:pt>
                <c:pt idx="4138">
                  <c:v>#N/A</c:v>
                </c:pt>
                <c:pt idx="4139">
                  <c:v>#N/A</c:v>
                </c:pt>
                <c:pt idx="4140">
                  <c:v>#N/A</c:v>
                </c:pt>
                <c:pt idx="4141">
                  <c:v>#N/A</c:v>
                </c:pt>
                <c:pt idx="4142">
                  <c:v>#N/A</c:v>
                </c:pt>
                <c:pt idx="4143">
                  <c:v>#N/A</c:v>
                </c:pt>
                <c:pt idx="4144">
                  <c:v>#N/A</c:v>
                </c:pt>
                <c:pt idx="4145">
                  <c:v>#N/A</c:v>
                </c:pt>
                <c:pt idx="4146">
                  <c:v>#N/A</c:v>
                </c:pt>
                <c:pt idx="4147">
                  <c:v>#N/A</c:v>
                </c:pt>
                <c:pt idx="4148">
                  <c:v>#N/A</c:v>
                </c:pt>
                <c:pt idx="4149">
                  <c:v>#N/A</c:v>
                </c:pt>
                <c:pt idx="4150">
                  <c:v>#N/A</c:v>
                </c:pt>
                <c:pt idx="4151">
                  <c:v>#N/A</c:v>
                </c:pt>
                <c:pt idx="4152">
                  <c:v>#N/A</c:v>
                </c:pt>
                <c:pt idx="4153">
                  <c:v>#N/A</c:v>
                </c:pt>
                <c:pt idx="4154">
                  <c:v>#N/A</c:v>
                </c:pt>
                <c:pt idx="4155">
                  <c:v>#N/A</c:v>
                </c:pt>
                <c:pt idx="4156">
                  <c:v>#N/A</c:v>
                </c:pt>
                <c:pt idx="4157">
                  <c:v>#N/A</c:v>
                </c:pt>
                <c:pt idx="4158">
                  <c:v>#N/A</c:v>
                </c:pt>
                <c:pt idx="4159">
                  <c:v>#N/A</c:v>
                </c:pt>
                <c:pt idx="4160">
                  <c:v>#N/A</c:v>
                </c:pt>
                <c:pt idx="4161">
                  <c:v>#N/A</c:v>
                </c:pt>
                <c:pt idx="4162">
                  <c:v>#N/A</c:v>
                </c:pt>
                <c:pt idx="4163">
                  <c:v>#N/A</c:v>
                </c:pt>
                <c:pt idx="4164">
                  <c:v>#N/A</c:v>
                </c:pt>
                <c:pt idx="4165">
                  <c:v>#N/A</c:v>
                </c:pt>
                <c:pt idx="4166">
                  <c:v>#N/A</c:v>
                </c:pt>
                <c:pt idx="4167">
                  <c:v>#N/A</c:v>
                </c:pt>
                <c:pt idx="4168">
                  <c:v>#N/A</c:v>
                </c:pt>
                <c:pt idx="4169">
                  <c:v>#N/A</c:v>
                </c:pt>
                <c:pt idx="4170">
                  <c:v>#N/A</c:v>
                </c:pt>
                <c:pt idx="4171">
                  <c:v>#N/A</c:v>
                </c:pt>
                <c:pt idx="4172">
                  <c:v>#N/A</c:v>
                </c:pt>
                <c:pt idx="4173">
                  <c:v>#N/A</c:v>
                </c:pt>
                <c:pt idx="4174">
                  <c:v>#N/A</c:v>
                </c:pt>
                <c:pt idx="4175">
                  <c:v>#N/A</c:v>
                </c:pt>
                <c:pt idx="4176">
                  <c:v>#N/A</c:v>
                </c:pt>
                <c:pt idx="4177">
                  <c:v>#N/A</c:v>
                </c:pt>
                <c:pt idx="4178">
                  <c:v>#N/A</c:v>
                </c:pt>
                <c:pt idx="4179">
                  <c:v>#N/A</c:v>
                </c:pt>
                <c:pt idx="4180">
                  <c:v>#N/A</c:v>
                </c:pt>
                <c:pt idx="4181">
                  <c:v>#N/A</c:v>
                </c:pt>
                <c:pt idx="4182">
                  <c:v>#N/A</c:v>
                </c:pt>
                <c:pt idx="4183">
                  <c:v>#N/A</c:v>
                </c:pt>
                <c:pt idx="4184">
                  <c:v>#N/A</c:v>
                </c:pt>
                <c:pt idx="4185">
                  <c:v>#N/A</c:v>
                </c:pt>
                <c:pt idx="4186">
                  <c:v>#N/A</c:v>
                </c:pt>
                <c:pt idx="4187">
                  <c:v>#N/A</c:v>
                </c:pt>
                <c:pt idx="4188">
                  <c:v>#N/A</c:v>
                </c:pt>
                <c:pt idx="4189">
                  <c:v>#N/A</c:v>
                </c:pt>
                <c:pt idx="4190">
                  <c:v>#N/A</c:v>
                </c:pt>
                <c:pt idx="4191">
                  <c:v>#N/A</c:v>
                </c:pt>
                <c:pt idx="4192">
                  <c:v>#N/A</c:v>
                </c:pt>
                <c:pt idx="4193">
                  <c:v>#N/A</c:v>
                </c:pt>
                <c:pt idx="4194">
                  <c:v>#N/A</c:v>
                </c:pt>
                <c:pt idx="4195">
                  <c:v>#N/A</c:v>
                </c:pt>
                <c:pt idx="4196">
                  <c:v>#N/A</c:v>
                </c:pt>
                <c:pt idx="4197">
                  <c:v>#N/A</c:v>
                </c:pt>
                <c:pt idx="4198">
                  <c:v>#N/A</c:v>
                </c:pt>
                <c:pt idx="4199">
                  <c:v>#N/A</c:v>
                </c:pt>
                <c:pt idx="4200">
                  <c:v>#N/A</c:v>
                </c:pt>
                <c:pt idx="4201">
                  <c:v>#N/A</c:v>
                </c:pt>
                <c:pt idx="4202">
                  <c:v>#N/A</c:v>
                </c:pt>
                <c:pt idx="4203">
                  <c:v>#N/A</c:v>
                </c:pt>
                <c:pt idx="4204">
                  <c:v>#N/A</c:v>
                </c:pt>
                <c:pt idx="4205">
                  <c:v>#N/A</c:v>
                </c:pt>
                <c:pt idx="4206">
                  <c:v>#N/A</c:v>
                </c:pt>
                <c:pt idx="4207">
                  <c:v>#N/A</c:v>
                </c:pt>
                <c:pt idx="4208">
                  <c:v>#N/A</c:v>
                </c:pt>
                <c:pt idx="4209">
                  <c:v>#N/A</c:v>
                </c:pt>
                <c:pt idx="4210">
                  <c:v>#N/A</c:v>
                </c:pt>
                <c:pt idx="4211">
                  <c:v>#N/A</c:v>
                </c:pt>
                <c:pt idx="4212">
                  <c:v>#N/A</c:v>
                </c:pt>
                <c:pt idx="4213">
                  <c:v>#N/A</c:v>
                </c:pt>
                <c:pt idx="4214">
                  <c:v>#N/A</c:v>
                </c:pt>
                <c:pt idx="4215">
                  <c:v>#N/A</c:v>
                </c:pt>
                <c:pt idx="4216">
                  <c:v>#N/A</c:v>
                </c:pt>
                <c:pt idx="4217">
                  <c:v>#N/A</c:v>
                </c:pt>
                <c:pt idx="4218">
                  <c:v>#N/A</c:v>
                </c:pt>
                <c:pt idx="4219">
                  <c:v>#N/A</c:v>
                </c:pt>
                <c:pt idx="4220">
                  <c:v>#N/A</c:v>
                </c:pt>
                <c:pt idx="4221">
                  <c:v>#N/A</c:v>
                </c:pt>
                <c:pt idx="4222">
                  <c:v>#N/A</c:v>
                </c:pt>
                <c:pt idx="4223">
                  <c:v>#N/A</c:v>
                </c:pt>
                <c:pt idx="4224">
                  <c:v>#N/A</c:v>
                </c:pt>
                <c:pt idx="4225">
                  <c:v>#N/A</c:v>
                </c:pt>
                <c:pt idx="4226">
                  <c:v>#N/A</c:v>
                </c:pt>
                <c:pt idx="4227">
                  <c:v>#N/A</c:v>
                </c:pt>
                <c:pt idx="4228">
                  <c:v>#N/A</c:v>
                </c:pt>
                <c:pt idx="4229">
                  <c:v>#N/A</c:v>
                </c:pt>
                <c:pt idx="4230">
                  <c:v>#N/A</c:v>
                </c:pt>
                <c:pt idx="4231">
                  <c:v>#N/A</c:v>
                </c:pt>
                <c:pt idx="4232">
                  <c:v>#N/A</c:v>
                </c:pt>
                <c:pt idx="4233">
                  <c:v>#N/A</c:v>
                </c:pt>
                <c:pt idx="4234">
                  <c:v>#N/A</c:v>
                </c:pt>
                <c:pt idx="4235">
                  <c:v>#N/A</c:v>
                </c:pt>
                <c:pt idx="4236">
                  <c:v>#N/A</c:v>
                </c:pt>
                <c:pt idx="4237">
                  <c:v>#N/A</c:v>
                </c:pt>
                <c:pt idx="4238">
                  <c:v>#N/A</c:v>
                </c:pt>
                <c:pt idx="4239">
                  <c:v>#N/A</c:v>
                </c:pt>
                <c:pt idx="4240">
                  <c:v>#N/A</c:v>
                </c:pt>
                <c:pt idx="4241">
                  <c:v>#N/A</c:v>
                </c:pt>
                <c:pt idx="4242">
                  <c:v>#N/A</c:v>
                </c:pt>
                <c:pt idx="4243">
                  <c:v>#N/A</c:v>
                </c:pt>
                <c:pt idx="4244">
                  <c:v>#N/A</c:v>
                </c:pt>
                <c:pt idx="4245">
                  <c:v>#N/A</c:v>
                </c:pt>
                <c:pt idx="4246">
                  <c:v>#N/A</c:v>
                </c:pt>
                <c:pt idx="4247">
                  <c:v>#N/A</c:v>
                </c:pt>
                <c:pt idx="4248">
                  <c:v>#N/A</c:v>
                </c:pt>
                <c:pt idx="4249">
                  <c:v>#N/A</c:v>
                </c:pt>
                <c:pt idx="4250">
                  <c:v>#N/A</c:v>
                </c:pt>
                <c:pt idx="4251">
                  <c:v>#N/A</c:v>
                </c:pt>
                <c:pt idx="4252">
                  <c:v>#N/A</c:v>
                </c:pt>
                <c:pt idx="4253">
                  <c:v>#N/A</c:v>
                </c:pt>
                <c:pt idx="4254">
                  <c:v>#N/A</c:v>
                </c:pt>
                <c:pt idx="4255">
                  <c:v>#N/A</c:v>
                </c:pt>
                <c:pt idx="4256">
                  <c:v>#N/A</c:v>
                </c:pt>
                <c:pt idx="4257">
                  <c:v>#N/A</c:v>
                </c:pt>
                <c:pt idx="4258">
                  <c:v>#N/A</c:v>
                </c:pt>
                <c:pt idx="4259">
                  <c:v>#N/A</c:v>
                </c:pt>
                <c:pt idx="4260">
                  <c:v>#N/A</c:v>
                </c:pt>
                <c:pt idx="4261">
                  <c:v>#N/A</c:v>
                </c:pt>
                <c:pt idx="4262">
                  <c:v>#N/A</c:v>
                </c:pt>
                <c:pt idx="4263">
                  <c:v>#N/A</c:v>
                </c:pt>
                <c:pt idx="4264">
                  <c:v>#N/A</c:v>
                </c:pt>
                <c:pt idx="4265">
                  <c:v>#N/A</c:v>
                </c:pt>
                <c:pt idx="4266">
                  <c:v>#N/A</c:v>
                </c:pt>
                <c:pt idx="4267">
                  <c:v>#N/A</c:v>
                </c:pt>
                <c:pt idx="4268">
                  <c:v>#N/A</c:v>
                </c:pt>
                <c:pt idx="4269">
                  <c:v>#N/A</c:v>
                </c:pt>
                <c:pt idx="4270">
                  <c:v>#N/A</c:v>
                </c:pt>
                <c:pt idx="4271">
                  <c:v>#N/A</c:v>
                </c:pt>
                <c:pt idx="4272">
                  <c:v>#N/A</c:v>
                </c:pt>
                <c:pt idx="4273">
                  <c:v>#N/A</c:v>
                </c:pt>
                <c:pt idx="4274">
                  <c:v>#N/A</c:v>
                </c:pt>
                <c:pt idx="4275">
                  <c:v>#N/A</c:v>
                </c:pt>
                <c:pt idx="4276">
                  <c:v>#N/A</c:v>
                </c:pt>
                <c:pt idx="4277">
                  <c:v>#N/A</c:v>
                </c:pt>
                <c:pt idx="4278">
                  <c:v>#N/A</c:v>
                </c:pt>
                <c:pt idx="4279">
                  <c:v>#N/A</c:v>
                </c:pt>
                <c:pt idx="4280">
                  <c:v>#N/A</c:v>
                </c:pt>
                <c:pt idx="4281">
                  <c:v>#N/A</c:v>
                </c:pt>
                <c:pt idx="4282">
                  <c:v>#N/A</c:v>
                </c:pt>
                <c:pt idx="4283">
                  <c:v>#N/A</c:v>
                </c:pt>
                <c:pt idx="4284">
                  <c:v>#N/A</c:v>
                </c:pt>
                <c:pt idx="4285">
                  <c:v>#N/A</c:v>
                </c:pt>
                <c:pt idx="4286">
                  <c:v>#N/A</c:v>
                </c:pt>
                <c:pt idx="4287">
                  <c:v>#N/A</c:v>
                </c:pt>
                <c:pt idx="4288">
                  <c:v>#N/A</c:v>
                </c:pt>
                <c:pt idx="4289">
                  <c:v>#N/A</c:v>
                </c:pt>
                <c:pt idx="4290">
                  <c:v>#N/A</c:v>
                </c:pt>
                <c:pt idx="4291">
                  <c:v>#N/A</c:v>
                </c:pt>
                <c:pt idx="4292">
                  <c:v>#N/A</c:v>
                </c:pt>
                <c:pt idx="4293">
                  <c:v>#N/A</c:v>
                </c:pt>
                <c:pt idx="4294">
                  <c:v>#N/A</c:v>
                </c:pt>
                <c:pt idx="4295">
                  <c:v>#N/A</c:v>
                </c:pt>
                <c:pt idx="4296">
                  <c:v>#N/A</c:v>
                </c:pt>
                <c:pt idx="4297">
                  <c:v>#N/A</c:v>
                </c:pt>
                <c:pt idx="4298">
                  <c:v>#N/A</c:v>
                </c:pt>
                <c:pt idx="4299">
                  <c:v>#N/A</c:v>
                </c:pt>
                <c:pt idx="4300">
                  <c:v>#N/A</c:v>
                </c:pt>
                <c:pt idx="4301">
                  <c:v>#N/A</c:v>
                </c:pt>
                <c:pt idx="4302">
                  <c:v>#N/A</c:v>
                </c:pt>
                <c:pt idx="4303">
                  <c:v>#N/A</c:v>
                </c:pt>
                <c:pt idx="4304">
                  <c:v>#N/A</c:v>
                </c:pt>
                <c:pt idx="4305">
                  <c:v>#N/A</c:v>
                </c:pt>
                <c:pt idx="4306">
                  <c:v>#N/A</c:v>
                </c:pt>
                <c:pt idx="4307">
                  <c:v>#N/A</c:v>
                </c:pt>
                <c:pt idx="4308">
                  <c:v>#N/A</c:v>
                </c:pt>
                <c:pt idx="4309">
                  <c:v>#N/A</c:v>
                </c:pt>
                <c:pt idx="4310">
                  <c:v>#N/A</c:v>
                </c:pt>
                <c:pt idx="4311">
                  <c:v>#N/A</c:v>
                </c:pt>
                <c:pt idx="4312">
                  <c:v>#N/A</c:v>
                </c:pt>
                <c:pt idx="4313">
                  <c:v>#N/A</c:v>
                </c:pt>
                <c:pt idx="4314">
                  <c:v>#N/A</c:v>
                </c:pt>
                <c:pt idx="4315">
                  <c:v>#N/A</c:v>
                </c:pt>
                <c:pt idx="4316">
                  <c:v>#N/A</c:v>
                </c:pt>
                <c:pt idx="4317">
                  <c:v>#N/A</c:v>
                </c:pt>
                <c:pt idx="4318">
                  <c:v>#N/A</c:v>
                </c:pt>
                <c:pt idx="4319">
                  <c:v>#N/A</c:v>
                </c:pt>
                <c:pt idx="4320">
                  <c:v>#N/A</c:v>
                </c:pt>
                <c:pt idx="4321">
                  <c:v>#N/A</c:v>
                </c:pt>
                <c:pt idx="4322">
                  <c:v>#N/A</c:v>
                </c:pt>
                <c:pt idx="4323">
                  <c:v>#N/A</c:v>
                </c:pt>
                <c:pt idx="4324">
                  <c:v>#N/A</c:v>
                </c:pt>
                <c:pt idx="4325">
                  <c:v>#N/A</c:v>
                </c:pt>
                <c:pt idx="4326">
                  <c:v>#N/A</c:v>
                </c:pt>
                <c:pt idx="4327">
                  <c:v>#N/A</c:v>
                </c:pt>
                <c:pt idx="4328">
                  <c:v>#N/A</c:v>
                </c:pt>
                <c:pt idx="4329">
                  <c:v>#N/A</c:v>
                </c:pt>
                <c:pt idx="4330">
                  <c:v>#N/A</c:v>
                </c:pt>
                <c:pt idx="4331">
                  <c:v>#N/A</c:v>
                </c:pt>
                <c:pt idx="4332">
                  <c:v>#N/A</c:v>
                </c:pt>
                <c:pt idx="4333">
                  <c:v>#N/A</c:v>
                </c:pt>
                <c:pt idx="4334">
                  <c:v>#N/A</c:v>
                </c:pt>
                <c:pt idx="4335">
                  <c:v>#N/A</c:v>
                </c:pt>
                <c:pt idx="4336">
                  <c:v>#N/A</c:v>
                </c:pt>
                <c:pt idx="4337">
                  <c:v>#N/A</c:v>
                </c:pt>
                <c:pt idx="4338">
                  <c:v>#N/A</c:v>
                </c:pt>
                <c:pt idx="4339">
                  <c:v>#N/A</c:v>
                </c:pt>
                <c:pt idx="4340">
                  <c:v>#N/A</c:v>
                </c:pt>
                <c:pt idx="4341">
                  <c:v>#N/A</c:v>
                </c:pt>
                <c:pt idx="4342">
                  <c:v>#N/A</c:v>
                </c:pt>
                <c:pt idx="4343">
                  <c:v>#N/A</c:v>
                </c:pt>
                <c:pt idx="4344">
                  <c:v>#N/A</c:v>
                </c:pt>
                <c:pt idx="4345">
                  <c:v>#N/A</c:v>
                </c:pt>
                <c:pt idx="4346">
                  <c:v>#N/A</c:v>
                </c:pt>
                <c:pt idx="4347">
                  <c:v>#N/A</c:v>
                </c:pt>
                <c:pt idx="4348">
                  <c:v>#N/A</c:v>
                </c:pt>
                <c:pt idx="4349">
                  <c:v>#N/A</c:v>
                </c:pt>
                <c:pt idx="4350">
                  <c:v>#N/A</c:v>
                </c:pt>
                <c:pt idx="4351">
                  <c:v>#N/A</c:v>
                </c:pt>
                <c:pt idx="4352">
                  <c:v>#N/A</c:v>
                </c:pt>
                <c:pt idx="4353">
                  <c:v>#N/A</c:v>
                </c:pt>
                <c:pt idx="4354">
                  <c:v>#N/A</c:v>
                </c:pt>
                <c:pt idx="4355">
                  <c:v>#N/A</c:v>
                </c:pt>
                <c:pt idx="4356">
                  <c:v>#N/A</c:v>
                </c:pt>
                <c:pt idx="4357">
                  <c:v>#N/A</c:v>
                </c:pt>
                <c:pt idx="4358">
                  <c:v>#N/A</c:v>
                </c:pt>
                <c:pt idx="4359">
                  <c:v>#N/A</c:v>
                </c:pt>
                <c:pt idx="4360">
                  <c:v>#N/A</c:v>
                </c:pt>
                <c:pt idx="4361">
                  <c:v>#N/A</c:v>
                </c:pt>
                <c:pt idx="4362">
                  <c:v>#N/A</c:v>
                </c:pt>
                <c:pt idx="4363">
                  <c:v>#N/A</c:v>
                </c:pt>
                <c:pt idx="4364">
                  <c:v>#N/A</c:v>
                </c:pt>
                <c:pt idx="4365">
                  <c:v>#N/A</c:v>
                </c:pt>
                <c:pt idx="4366">
                  <c:v>#N/A</c:v>
                </c:pt>
                <c:pt idx="4367">
                  <c:v>#N/A</c:v>
                </c:pt>
                <c:pt idx="4368">
                  <c:v>#N/A</c:v>
                </c:pt>
                <c:pt idx="4369">
                  <c:v>#N/A</c:v>
                </c:pt>
                <c:pt idx="4370">
                  <c:v>#N/A</c:v>
                </c:pt>
                <c:pt idx="4371">
                  <c:v>#N/A</c:v>
                </c:pt>
                <c:pt idx="4372">
                  <c:v>#N/A</c:v>
                </c:pt>
                <c:pt idx="4373">
                  <c:v>#N/A</c:v>
                </c:pt>
                <c:pt idx="4374">
                  <c:v>#N/A</c:v>
                </c:pt>
                <c:pt idx="4375">
                  <c:v>#N/A</c:v>
                </c:pt>
                <c:pt idx="4376">
                  <c:v>#N/A</c:v>
                </c:pt>
                <c:pt idx="4377">
                  <c:v>#N/A</c:v>
                </c:pt>
                <c:pt idx="4378">
                  <c:v>#N/A</c:v>
                </c:pt>
                <c:pt idx="4379">
                  <c:v>#N/A</c:v>
                </c:pt>
                <c:pt idx="4380">
                  <c:v>#N/A</c:v>
                </c:pt>
                <c:pt idx="4381">
                  <c:v>#N/A</c:v>
                </c:pt>
                <c:pt idx="4382">
                  <c:v>#N/A</c:v>
                </c:pt>
                <c:pt idx="4383">
                  <c:v>#N/A</c:v>
                </c:pt>
                <c:pt idx="4384">
                  <c:v>#N/A</c:v>
                </c:pt>
                <c:pt idx="4385">
                  <c:v>#N/A</c:v>
                </c:pt>
                <c:pt idx="4386">
                  <c:v>#N/A</c:v>
                </c:pt>
                <c:pt idx="4387">
                  <c:v>#N/A</c:v>
                </c:pt>
                <c:pt idx="4388">
                  <c:v>#N/A</c:v>
                </c:pt>
                <c:pt idx="4389">
                  <c:v>#N/A</c:v>
                </c:pt>
                <c:pt idx="4390">
                  <c:v>#N/A</c:v>
                </c:pt>
                <c:pt idx="4391">
                  <c:v>#N/A</c:v>
                </c:pt>
                <c:pt idx="4392">
                  <c:v>#N/A</c:v>
                </c:pt>
                <c:pt idx="4393">
                  <c:v>#N/A</c:v>
                </c:pt>
                <c:pt idx="4394">
                  <c:v>#N/A</c:v>
                </c:pt>
                <c:pt idx="4395">
                  <c:v>#N/A</c:v>
                </c:pt>
                <c:pt idx="4396">
                  <c:v>#N/A</c:v>
                </c:pt>
                <c:pt idx="4397">
                  <c:v>#N/A</c:v>
                </c:pt>
                <c:pt idx="4398">
                  <c:v>#N/A</c:v>
                </c:pt>
                <c:pt idx="4399">
                  <c:v>#N/A</c:v>
                </c:pt>
                <c:pt idx="4400">
                  <c:v>#N/A</c:v>
                </c:pt>
                <c:pt idx="4401">
                  <c:v>#N/A</c:v>
                </c:pt>
                <c:pt idx="4402">
                  <c:v>#N/A</c:v>
                </c:pt>
                <c:pt idx="4403">
                  <c:v>#N/A</c:v>
                </c:pt>
                <c:pt idx="4404">
                  <c:v>#N/A</c:v>
                </c:pt>
                <c:pt idx="4405">
                  <c:v>#N/A</c:v>
                </c:pt>
                <c:pt idx="4406">
                  <c:v>#N/A</c:v>
                </c:pt>
                <c:pt idx="4407">
                  <c:v>#N/A</c:v>
                </c:pt>
                <c:pt idx="4408">
                  <c:v>#N/A</c:v>
                </c:pt>
                <c:pt idx="4409">
                  <c:v>#N/A</c:v>
                </c:pt>
                <c:pt idx="4410">
                  <c:v>#N/A</c:v>
                </c:pt>
                <c:pt idx="4411">
                  <c:v>#N/A</c:v>
                </c:pt>
                <c:pt idx="4412">
                  <c:v>#N/A</c:v>
                </c:pt>
                <c:pt idx="4413">
                  <c:v>#N/A</c:v>
                </c:pt>
                <c:pt idx="4414">
                  <c:v>#N/A</c:v>
                </c:pt>
                <c:pt idx="4415">
                  <c:v>#N/A</c:v>
                </c:pt>
                <c:pt idx="4416">
                  <c:v>#N/A</c:v>
                </c:pt>
                <c:pt idx="4417">
                  <c:v>#N/A</c:v>
                </c:pt>
                <c:pt idx="4418">
                  <c:v>#N/A</c:v>
                </c:pt>
                <c:pt idx="4419">
                  <c:v>#N/A</c:v>
                </c:pt>
                <c:pt idx="4420">
                  <c:v>#N/A</c:v>
                </c:pt>
                <c:pt idx="4421">
                  <c:v>#N/A</c:v>
                </c:pt>
                <c:pt idx="4422">
                  <c:v>#N/A</c:v>
                </c:pt>
                <c:pt idx="4423">
                  <c:v>#N/A</c:v>
                </c:pt>
                <c:pt idx="4424">
                  <c:v>#N/A</c:v>
                </c:pt>
                <c:pt idx="4425">
                  <c:v>#N/A</c:v>
                </c:pt>
                <c:pt idx="4426">
                  <c:v>#N/A</c:v>
                </c:pt>
                <c:pt idx="4427">
                  <c:v>#N/A</c:v>
                </c:pt>
                <c:pt idx="4428">
                  <c:v>#N/A</c:v>
                </c:pt>
                <c:pt idx="4429">
                  <c:v>#N/A</c:v>
                </c:pt>
                <c:pt idx="4430">
                  <c:v>#N/A</c:v>
                </c:pt>
                <c:pt idx="4431">
                  <c:v>#N/A</c:v>
                </c:pt>
                <c:pt idx="4432">
                  <c:v>#N/A</c:v>
                </c:pt>
                <c:pt idx="4433">
                  <c:v>#N/A</c:v>
                </c:pt>
                <c:pt idx="4434">
                  <c:v>#N/A</c:v>
                </c:pt>
                <c:pt idx="4435">
                  <c:v>#N/A</c:v>
                </c:pt>
                <c:pt idx="4436">
                  <c:v>#N/A</c:v>
                </c:pt>
                <c:pt idx="4437">
                  <c:v>#N/A</c:v>
                </c:pt>
                <c:pt idx="4438">
                  <c:v>#N/A</c:v>
                </c:pt>
                <c:pt idx="4439">
                  <c:v>#N/A</c:v>
                </c:pt>
                <c:pt idx="4440">
                  <c:v>#N/A</c:v>
                </c:pt>
                <c:pt idx="4441">
                  <c:v>#N/A</c:v>
                </c:pt>
                <c:pt idx="4442">
                  <c:v>#N/A</c:v>
                </c:pt>
                <c:pt idx="4443">
                  <c:v>#N/A</c:v>
                </c:pt>
                <c:pt idx="4444">
                  <c:v>#N/A</c:v>
                </c:pt>
                <c:pt idx="4445">
                  <c:v>#N/A</c:v>
                </c:pt>
                <c:pt idx="4446">
                  <c:v>#N/A</c:v>
                </c:pt>
                <c:pt idx="4447">
                  <c:v>#N/A</c:v>
                </c:pt>
                <c:pt idx="4448">
                  <c:v>#N/A</c:v>
                </c:pt>
                <c:pt idx="4449">
                  <c:v>#N/A</c:v>
                </c:pt>
                <c:pt idx="4450">
                  <c:v>#N/A</c:v>
                </c:pt>
                <c:pt idx="4451">
                  <c:v>#N/A</c:v>
                </c:pt>
                <c:pt idx="4452">
                  <c:v>#N/A</c:v>
                </c:pt>
                <c:pt idx="4453">
                  <c:v>#N/A</c:v>
                </c:pt>
                <c:pt idx="4454">
                  <c:v>#N/A</c:v>
                </c:pt>
                <c:pt idx="4455">
                  <c:v>#N/A</c:v>
                </c:pt>
                <c:pt idx="4456">
                  <c:v>#N/A</c:v>
                </c:pt>
                <c:pt idx="4457">
                  <c:v>#N/A</c:v>
                </c:pt>
                <c:pt idx="4458">
                  <c:v>#N/A</c:v>
                </c:pt>
                <c:pt idx="4459">
                  <c:v>#N/A</c:v>
                </c:pt>
                <c:pt idx="4460">
                  <c:v>#N/A</c:v>
                </c:pt>
                <c:pt idx="4461">
                  <c:v>#N/A</c:v>
                </c:pt>
                <c:pt idx="4462">
                  <c:v>#N/A</c:v>
                </c:pt>
                <c:pt idx="4463">
                  <c:v>#N/A</c:v>
                </c:pt>
                <c:pt idx="4464">
                  <c:v>#N/A</c:v>
                </c:pt>
                <c:pt idx="4465">
                  <c:v>#N/A</c:v>
                </c:pt>
                <c:pt idx="4466">
                  <c:v>#N/A</c:v>
                </c:pt>
                <c:pt idx="4467">
                  <c:v>#N/A</c:v>
                </c:pt>
                <c:pt idx="4468">
                  <c:v>#N/A</c:v>
                </c:pt>
                <c:pt idx="4469">
                  <c:v>#N/A</c:v>
                </c:pt>
                <c:pt idx="4470">
                  <c:v>#N/A</c:v>
                </c:pt>
                <c:pt idx="4471">
                  <c:v>#N/A</c:v>
                </c:pt>
                <c:pt idx="4472">
                  <c:v>#N/A</c:v>
                </c:pt>
                <c:pt idx="4473">
                  <c:v>#N/A</c:v>
                </c:pt>
                <c:pt idx="4474">
                  <c:v>#N/A</c:v>
                </c:pt>
                <c:pt idx="4475">
                  <c:v>#N/A</c:v>
                </c:pt>
                <c:pt idx="4476">
                  <c:v>#N/A</c:v>
                </c:pt>
                <c:pt idx="4477">
                  <c:v>#N/A</c:v>
                </c:pt>
                <c:pt idx="4478">
                  <c:v>#N/A</c:v>
                </c:pt>
                <c:pt idx="4479">
                  <c:v>#N/A</c:v>
                </c:pt>
                <c:pt idx="4480">
                  <c:v>#N/A</c:v>
                </c:pt>
                <c:pt idx="4481">
                  <c:v>#N/A</c:v>
                </c:pt>
                <c:pt idx="4482">
                  <c:v>#N/A</c:v>
                </c:pt>
                <c:pt idx="4483">
                  <c:v>#N/A</c:v>
                </c:pt>
                <c:pt idx="4484">
                  <c:v>#N/A</c:v>
                </c:pt>
                <c:pt idx="4485">
                  <c:v>#N/A</c:v>
                </c:pt>
                <c:pt idx="4486">
                  <c:v>#N/A</c:v>
                </c:pt>
                <c:pt idx="4487">
                  <c:v>#N/A</c:v>
                </c:pt>
                <c:pt idx="4488">
                  <c:v>#N/A</c:v>
                </c:pt>
                <c:pt idx="4489">
                  <c:v>#N/A</c:v>
                </c:pt>
                <c:pt idx="4490">
                  <c:v>#N/A</c:v>
                </c:pt>
                <c:pt idx="4491">
                  <c:v>#N/A</c:v>
                </c:pt>
                <c:pt idx="4492">
                  <c:v>#N/A</c:v>
                </c:pt>
                <c:pt idx="4493">
                  <c:v>#N/A</c:v>
                </c:pt>
                <c:pt idx="4494">
                  <c:v>#N/A</c:v>
                </c:pt>
                <c:pt idx="4495">
                  <c:v>#N/A</c:v>
                </c:pt>
                <c:pt idx="4496">
                  <c:v>#N/A</c:v>
                </c:pt>
                <c:pt idx="4497">
                  <c:v>#N/A</c:v>
                </c:pt>
                <c:pt idx="4498">
                  <c:v>#N/A</c:v>
                </c:pt>
                <c:pt idx="4499">
                  <c:v>#N/A</c:v>
                </c:pt>
                <c:pt idx="4500">
                  <c:v>#N/A</c:v>
                </c:pt>
                <c:pt idx="4501">
                  <c:v>#N/A</c:v>
                </c:pt>
                <c:pt idx="4502">
                  <c:v>#N/A</c:v>
                </c:pt>
                <c:pt idx="4503">
                  <c:v>#N/A</c:v>
                </c:pt>
                <c:pt idx="4504">
                  <c:v>#N/A</c:v>
                </c:pt>
                <c:pt idx="4505">
                  <c:v>#N/A</c:v>
                </c:pt>
                <c:pt idx="4506">
                  <c:v>#N/A</c:v>
                </c:pt>
                <c:pt idx="4507">
                  <c:v>#N/A</c:v>
                </c:pt>
                <c:pt idx="4508">
                  <c:v>#N/A</c:v>
                </c:pt>
                <c:pt idx="4509">
                  <c:v>#N/A</c:v>
                </c:pt>
                <c:pt idx="4510">
                  <c:v>#N/A</c:v>
                </c:pt>
                <c:pt idx="4511">
                  <c:v>#N/A</c:v>
                </c:pt>
                <c:pt idx="4512">
                  <c:v>#N/A</c:v>
                </c:pt>
                <c:pt idx="4513">
                  <c:v>#N/A</c:v>
                </c:pt>
                <c:pt idx="4514">
                  <c:v>#N/A</c:v>
                </c:pt>
                <c:pt idx="4515">
                  <c:v>#N/A</c:v>
                </c:pt>
                <c:pt idx="4516">
                  <c:v>#N/A</c:v>
                </c:pt>
                <c:pt idx="4517">
                  <c:v>#N/A</c:v>
                </c:pt>
                <c:pt idx="4518">
                  <c:v>#N/A</c:v>
                </c:pt>
                <c:pt idx="4519">
                  <c:v>#N/A</c:v>
                </c:pt>
                <c:pt idx="4520">
                  <c:v>#N/A</c:v>
                </c:pt>
                <c:pt idx="4521">
                  <c:v>#N/A</c:v>
                </c:pt>
                <c:pt idx="4522">
                  <c:v>#N/A</c:v>
                </c:pt>
                <c:pt idx="4523">
                  <c:v>#N/A</c:v>
                </c:pt>
                <c:pt idx="4524">
                  <c:v>#N/A</c:v>
                </c:pt>
                <c:pt idx="4525">
                  <c:v>#N/A</c:v>
                </c:pt>
                <c:pt idx="4526">
                  <c:v>#N/A</c:v>
                </c:pt>
                <c:pt idx="4527">
                  <c:v>#N/A</c:v>
                </c:pt>
                <c:pt idx="4528">
                  <c:v>#N/A</c:v>
                </c:pt>
                <c:pt idx="4529">
                  <c:v>#N/A</c:v>
                </c:pt>
                <c:pt idx="4530">
                  <c:v>#N/A</c:v>
                </c:pt>
                <c:pt idx="4531">
                  <c:v>#N/A</c:v>
                </c:pt>
                <c:pt idx="4532">
                  <c:v>#N/A</c:v>
                </c:pt>
                <c:pt idx="4533">
                  <c:v>#N/A</c:v>
                </c:pt>
                <c:pt idx="4534">
                  <c:v>#N/A</c:v>
                </c:pt>
                <c:pt idx="4535">
                  <c:v>#N/A</c:v>
                </c:pt>
                <c:pt idx="4536">
                  <c:v>#N/A</c:v>
                </c:pt>
                <c:pt idx="4537">
                  <c:v>#N/A</c:v>
                </c:pt>
                <c:pt idx="4538">
                  <c:v>#N/A</c:v>
                </c:pt>
                <c:pt idx="4539">
                  <c:v>#N/A</c:v>
                </c:pt>
                <c:pt idx="4540">
                  <c:v>#N/A</c:v>
                </c:pt>
                <c:pt idx="4541">
                  <c:v>#N/A</c:v>
                </c:pt>
                <c:pt idx="4542">
                  <c:v>#N/A</c:v>
                </c:pt>
                <c:pt idx="4543">
                  <c:v>#N/A</c:v>
                </c:pt>
                <c:pt idx="4544">
                  <c:v>#N/A</c:v>
                </c:pt>
                <c:pt idx="4545">
                  <c:v>#N/A</c:v>
                </c:pt>
                <c:pt idx="4546">
                  <c:v>#N/A</c:v>
                </c:pt>
                <c:pt idx="4547">
                  <c:v>#N/A</c:v>
                </c:pt>
                <c:pt idx="4548">
                  <c:v>#N/A</c:v>
                </c:pt>
                <c:pt idx="4549">
                  <c:v>#N/A</c:v>
                </c:pt>
                <c:pt idx="4550">
                  <c:v>#N/A</c:v>
                </c:pt>
                <c:pt idx="4551">
                  <c:v>#N/A</c:v>
                </c:pt>
                <c:pt idx="4552">
                  <c:v>#N/A</c:v>
                </c:pt>
                <c:pt idx="4553">
                  <c:v>#N/A</c:v>
                </c:pt>
                <c:pt idx="4554">
                  <c:v>#N/A</c:v>
                </c:pt>
                <c:pt idx="4555">
                  <c:v>#N/A</c:v>
                </c:pt>
                <c:pt idx="4556">
                  <c:v>#N/A</c:v>
                </c:pt>
                <c:pt idx="4557">
                  <c:v>#N/A</c:v>
                </c:pt>
                <c:pt idx="4558">
                  <c:v>#N/A</c:v>
                </c:pt>
                <c:pt idx="4559">
                  <c:v>#N/A</c:v>
                </c:pt>
                <c:pt idx="4560">
                  <c:v>#N/A</c:v>
                </c:pt>
                <c:pt idx="4561">
                  <c:v>#N/A</c:v>
                </c:pt>
                <c:pt idx="4562">
                  <c:v>#N/A</c:v>
                </c:pt>
                <c:pt idx="4563">
                  <c:v>#N/A</c:v>
                </c:pt>
                <c:pt idx="4564">
                  <c:v>#N/A</c:v>
                </c:pt>
                <c:pt idx="4565">
                  <c:v>#N/A</c:v>
                </c:pt>
                <c:pt idx="4566">
                  <c:v>#N/A</c:v>
                </c:pt>
                <c:pt idx="4567">
                  <c:v>#N/A</c:v>
                </c:pt>
                <c:pt idx="4568">
                  <c:v>#N/A</c:v>
                </c:pt>
                <c:pt idx="4569">
                  <c:v>#N/A</c:v>
                </c:pt>
                <c:pt idx="4570">
                  <c:v>#N/A</c:v>
                </c:pt>
                <c:pt idx="4571">
                  <c:v>#N/A</c:v>
                </c:pt>
                <c:pt idx="4572">
                  <c:v>#N/A</c:v>
                </c:pt>
                <c:pt idx="4573">
                  <c:v>#N/A</c:v>
                </c:pt>
                <c:pt idx="4574">
                  <c:v>#N/A</c:v>
                </c:pt>
                <c:pt idx="4575">
                  <c:v>#N/A</c:v>
                </c:pt>
                <c:pt idx="4576">
                  <c:v>#N/A</c:v>
                </c:pt>
                <c:pt idx="4577">
                  <c:v>#N/A</c:v>
                </c:pt>
                <c:pt idx="4578">
                  <c:v>#N/A</c:v>
                </c:pt>
                <c:pt idx="4579">
                  <c:v>#N/A</c:v>
                </c:pt>
                <c:pt idx="4580">
                  <c:v>#N/A</c:v>
                </c:pt>
                <c:pt idx="4581">
                  <c:v>#N/A</c:v>
                </c:pt>
                <c:pt idx="4582">
                  <c:v>#N/A</c:v>
                </c:pt>
                <c:pt idx="4583">
                  <c:v>#N/A</c:v>
                </c:pt>
                <c:pt idx="4584">
                  <c:v>#N/A</c:v>
                </c:pt>
                <c:pt idx="4585">
                  <c:v>#N/A</c:v>
                </c:pt>
                <c:pt idx="4586">
                  <c:v>#N/A</c:v>
                </c:pt>
                <c:pt idx="4587">
                  <c:v>#N/A</c:v>
                </c:pt>
                <c:pt idx="4588">
                  <c:v>#N/A</c:v>
                </c:pt>
                <c:pt idx="4589">
                  <c:v>#N/A</c:v>
                </c:pt>
                <c:pt idx="4590">
                  <c:v>#N/A</c:v>
                </c:pt>
                <c:pt idx="4591">
                  <c:v>#N/A</c:v>
                </c:pt>
                <c:pt idx="4592">
                  <c:v>#N/A</c:v>
                </c:pt>
                <c:pt idx="4593">
                  <c:v>#N/A</c:v>
                </c:pt>
                <c:pt idx="4594">
                  <c:v>#N/A</c:v>
                </c:pt>
                <c:pt idx="4595">
                  <c:v>#N/A</c:v>
                </c:pt>
                <c:pt idx="4596">
                  <c:v>#N/A</c:v>
                </c:pt>
                <c:pt idx="4597">
                  <c:v>#N/A</c:v>
                </c:pt>
                <c:pt idx="4598">
                  <c:v>#N/A</c:v>
                </c:pt>
                <c:pt idx="4599">
                  <c:v>#N/A</c:v>
                </c:pt>
                <c:pt idx="4600">
                  <c:v>#N/A</c:v>
                </c:pt>
                <c:pt idx="4601">
                  <c:v>#N/A</c:v>
                </c:pt>
                <c:pt idx="4602">
                  <c:v>#N/A</c:v>
                </c:pt>
                <c:pt idx="4603">
                  <c:v>#N/A</c:v>
                </c:pt>
                <c:pt idx="4604">
                  <c:v>#N/A</c:v>
                </c:pt>
                <c:pt idx="4605">
                  <c:v>#N/A</c:v>
                </c:pt>
                <c:pt idx="4606">
                  <c:v>#N/A</c:v>
                </c:pt>
                <c:pt idx="4607">
                  <c:v>#N/A</c:v>
                </c:pt>
                <c:pt idx="4608">
                  <c:v>#N/A</c:v>
                </c:pt>
                <c:pt idx="4609">
                  <c:v>#N/A</c:v>
                </c:pt>
                <c:pt idx="4610">
                  <c:v>#N/A</c:v>
                </c:pt>
                <c:pt idx="4611">
                  <c:v>#N/A</c:v>
                </c:pt>
                <c:pt idx="4612">
                  <c:v>#N/A</c:v>
                </c:pt>
                <c:pt idx="4613">
                  <c:v>#N/A</c:v>
                </c:pt>
                <c:pt idx="4614">
                  <c:v>#N/A</c:v>
                </c:pt>
                <c:pt idx="4615">
                  <c:v>#N/A</c:v>
                </c:pt>
                <c:pt idx="4616">
                  <c:v>#N/A</c:v>
                </c:pt>
                <c:pt idx="4617">
                  <c:v>#N/A</c:v>
                </c:pt>
                <c:pt idx="4618">
                  <c:v>#N/A</c:v>
                </c:pt>
                <c:pt idx="4619">
                  <c:v>#N/A</c:v>
                </c:pt>
                <c:pt idx="4620">
                  <c:v>#N/A</c:v>
                </c:pt>
                <c:pt idx="4621">
                  <c:v>#N/A</c:v>
                </c:pt>
                <c:pt idx="4622">
                  <c:v>#N/A</c:v>
                </c:pt>
                <c:pt idx="4623">
                  <c:v>#N/A</c:v>
                </c:pt>
                <c:pt idx="4624">
                  <c:v>#N/A</c:v>
                </c:pt>
                <c:pt idx="4625">
                  <c:v>#N/A</c:v>
                </c:pt>
                <c:pt idx="4626">
                  <c:v>#N/A</c:v>
                </c:pt>
                <c:pt idx="4627">
                  <c:v>#N/A</c:v>
                </c:pt>
                <c:pt idx="4628">
                  <c:v>#N/A</c:v>
                </c:pt>
                <c:pt idx="4629">
                  <c:v>#N/A</c:v>
                </c:pt>
                <c:pt idx="4630">
                  <c:v>#N/A</c:v>
                </c:pt>
                <c:pt idx="4631">
                  <c:v>#N/A</c:v>
                </c:pt>
                <c:pt idx="4632">
                  <c:v>#N/A</c:v>
                </c:pt>
                <c:pt idx="4633">
                  <c:v>#N/A</c:v>
                </c:pt>
                <c:pt idx="4634">
                  <c:v>#N/A</c:v>
                </c:pt>
                <c:pt idx="4635">
                  <c:v>#N/A</c:v>
                </c:pt>
                <c:pt idx="4636">
                  <c:v>#N/A</c:v>
                </c:pt>
                <c:pt idx="4637">
                  <c:v>#N/A</c:v>
                </c:pt>
                <c:pt idx="4638">
                  <c:v>#N/A</c:v>
                </c:pt>
                <c:pt idx="4639">
                  <c:v>#N/A</c:v>
                </c:pt>
                <c:pt idx="4640">
                  <c:v>#N/A</c:v>
                </c:pt>
                <c:pt idx="4641">
                  <c:v>#N/A</c:v>
                </c:pt>
                <c:pt idx="4642">
                  <c:v>#N/A</c:v>
                </c:pt>
                <c:pt idx="4643">
                  <c:v>#N/A</c:v>
                </c:pt>
                <c:pt idx="4644">
                  <c:v>#N/A</c:v>
                </c:pt>
                <c:pt idx="4645">
                  <c:v>#N/A</c:v>
                </c:pt>
                <c:pt idx="4646">
                  <c:v>#N/A</c:v>
                </c:pt>
                <c:pt idx="4647">
                  <c:v>#N/A</c:v>
                </c:pt>
                <c:pt idx="4648">
                  <c:v>#N/A</c:v>
                </c:pt>
                <c:pt idx="4649">
                  <c:v>#N/A</c:v>
                </c:pt>
                <c:pt idx="4650">
                  <c:v>#N/A</c:v>
                </c:pt>
                <c:pt idx="4651">
                  <c:v>#N/A</c:v>
                </c:pt>
                <c:pt idx="4652">
                  <c:v>#N/A</c:v>
                </c:pt>
                <c:pt idx="4653">
                  <c:v>#N/A</c:v>
                </c:pt>
                <c:pt idx="4654">
                  <c:v>#N/A</c:v>
                </c:pt>
                <c:pt idx="4655">
                  <c:v>#N/A</c:v>
                </c:pt>
                <c:pt idx="4656">
                  <c:v>#N/A</c:v>
                </c:pt>
                <c:pt idx="4657">
                  <c:v>#N/A</c:v>
                </c:pt>
                <c:pt idx="4658">
                  <c:v>#N/A</c:v>
                </c:pt>
                <c:pt idx="4659">
                  <c:v>#N/A</c:v>
                </c:pt>
                <c:pt idx="4660">
                  <c:v>#N/A</c:v>
                </c:pt>
                <c:pt idx="4661">
                  <c:v>#N/A</c:v>
                </c:pt>
                <c:pt idx="4662">
                  <c:v>#N/A</c:v>
                </c:pt>
                <c:pt idx="4663">
                  <c:v>#N/A</c:v>
                </c:pt>
                <c:pt idx="4664">
                  <c:v>#N/A</c:v>
                </c:pt>
                <c:pt idx="4665">
                  <c:v>#N/A</c:v>
                </c:pt>
                <c:pt idx="4666">
                  <c:v>#N/A</c:v>
                </c:pt>
                <c:pt idx="4667">
                  <c:v>#N/A</c:v>
                </c:pt>
                <c:pt idx="4668">
                  <c:v>#N/A</c:v>
                </c:pt>
                <c:pt idx="4669">
                  <c:v>#N/A</c:v>
                </c:pt>
                <c:pt idx="4670">
                  <c:v>#N/A</c:v>
                </c:pt>
                <c:pt idx="4671">
                  <c:v>#N/A</c:v>
                </c:pt>
                <c:pt idx="4672">
                  <c:v>#N/A</c:v>
                </c:pt>
                <c:pt idx="4673">
                  <c:v>#N/A</c:v>
                </c:pt>
                <c:pt idx="4674">
                  <c:v>#N/A</c:v>
                </c:pt>
                <c:pt idx="4675">
                  <c:v>#N/A</c:v>
                </c:pt>
                <c:pt idx="4676">
                  <c:v>#N/A</c:v>
                </c:pt>
                <c:pt idx="4677">
                  <c:v>#N/A</c:v>
                </c:pt>
                <c:pt idx="4678">
                  <c:v>#N/A</c:v>
                </c:pt>
                <c:pt idx="4679">
                  <c:v>#N/A</c:v>
                </c:pt>
                <c:pt idx="4680">
                  <c:v>#N/A</c:v>
                </c:pt>
                <c:pt idx="4681">
                  <c:v>#N/A</c:v>
                </c:pt>
                <c:pt idx="4682">
                  <c:v>#N/A</c:v>
                </c:pt>
                <c:pt idx="4683">
                  <c:v>#N/A</c:v>
                </c:pt>
                <c:pt idx="4684">
                  <c:v>#N/A</c:v>
                </c:pt>
                <c:pt idx="4685">
                  <c:v>#N/A</c:v>
                </c:pt>
                <c:pt idx="4686">
                  <c:v>#N/A</c:v>
                </c:pt>
                <c:pt idx="4687">
                  <c:v>#N/A</c:v>
                </c:pt>
                <c:pt idx="4688">
                  <c:v>#N/A</c:v>
                </c:pt>
                <c:pt idx="4689">
                  <c:v>#N/A</c:v>
                </c:pt>
                <c:pt idx="4690">
                  <c:v>#N/A</c:v>
                </c:pt>
                <c:pt idx="4691">
                  <c:v>#N/A</c:v>
                </c:pt>
                <c:pt idx="4692">
                  <c:v>#N/A</c:v>
                </c:pt>
                <c:pt idx="4693">
                  <c:v>#N/A</c:v>
                </c:pt>
                <c:pt idx="4694">
                  <c:v>#N/A</c:v>
                </c:pt>
                <c:pt idx="4695">
                  <c:v>#N/A</c:v>
                </c:pt>
                <c:pt idx="4696">
                  <c:v>#N/A</c:v>
                </c:pt>
                <c:pt idx="4697">
                  <c:v>#N/A</c:v>
                </c:pt>
                <c:pt idx="4698">
                  <c:v>#N/A</c:v>
                </c:pt>
                <c:pt idx="4699">
                  <c:v>#N/A</c:v>
                </c:pt>
                <c:pt idx="4700">
                  <c:v>#N/A</c:v>
                </c:pt>
                <c:pt idx="4701">
                  <c:v>#N/A</c:v>
                </c:pt>
                <c:pt idx="4702">
                  <c:v>#N/A</c:v>
                </c:pt>
                <c:pt idx="4703">
                  <c:v>#N/A</c:v>
                </c:pt>
                <c:pt idx="4704">
                  <c:v>#N/A</c:v>
                </c:pt>
                <c:pt idx="4705">
                  <c:v>#N/A</c:v>
                </c:pt>
                <c:pt idx="4706">
                  <c:v>#N/A</c:v>
                </c:pt>
                <c:pt idx="4707">
                  <c:v>#N/A</c:v>
                </c:pt>
                <c:pt idx="4708">
                  <c:v>#N/A</c:v>
                </c:pt>
                <c:pt idx="4709">
                  <c:v>#N/A</c:v>
                </c:pt>
                <c:pt idx="4710">
                  <c:v>#N/A</c:v>
                </c:pt>
                <c:pt idx="4711">
                  <c:v>#N/A</c:v>
                </c:pt>
                <c:pt idx="4712">
                  <c:v>#N/A</c:v>
                </c:pt>
                <c:pt idx="4713">
                  <c:v>#N/A</c:v>
                </c:pt>
                <c:pt idx="4714">
                  <c:v>#N/A</c:v>
                </c:pt>
                <c:pt idx="4715">
                  <c:v>#N/A</c:v>
                </c:pt>
                <c:pt idx="4716">
                  <c:v>#N/A</c:v>
                </c:pt>
                <c:pt idx="4717">
                  <c:v>#N/A</c:v>
                </c:pt>
                <c:pt idx="4718">
                  <c:v>#N/A</c:v>
                </c:pt>
                <c:pt idx="4719">
                  <c:v>#N/A</c:v>
                </c:pt>
                <c:pt idx="4720">
                  <c:v>#N/A</c:v>
                </c:pt>
                <c:pt idx="4721">
                  <c:v>#N/A</c:v>
                </c:pt>
                <c:pt idx="4722">
                  <c:v>#N/A</c:v>
                </c:pt>
                <c:pt idx="4723">
                  <c:v>#N/A</c:v>
                </c:pt>
                <c:pt idx="4724">
                  <c:v>#N/A</c:v>
                </c:pt>
                <c:pt idx="4725">
                  <c:v>#N/A</c:v>
                </c:pt>
                <c:pt idx="4726">
                  <c:v>#N/A</c:v>
                </c:pt>
                <c:pt idx="4727">
                  <c:v>#N/A</c:v>
                </c:pt>
                <c:pt idx="4728">
                  <c:v>#N/A</c:v>
                </c:pt>
                <c:pt idx="4729">
                  <c:v>#N/A</c:v>
                </c:pt>
                <c:pt idx="4730">
                  <c:v>#N/A</c:v>
                </c:pt>
                <c:pt idx="4731">
                  <c:v>#N/A</c:v>
                </c:pt>
                <c:pt idx="4732">
                  <c:v>#N/A</c:v>
                </c:pt>
                <c:pt idx="4733">
                  <c:v>#N/A</c:v>
                </c:pt>
                <c:pt idx="4734">
                  <c:v>#N/A</c:v>
                </c:pt>
                <c:pt idx="4735">
                  <c:v>#N/A</c:v>
                </c:pt>
                <c:pt idx="4736">
                  <c:v>#N/A</c:v>
                </c:pt>
                <c:pt idx="4737">
                  <c:v>#N/A</c:v>
                </c:pt>
                <c:pt idx="4738">
                  <c:v>#N/A</c:v>
                </c:pt>
                <c:pt idx="4739">
                  <c:v>#N/A</c:v>
                </c:pt>
                <c:pt idx="4740">
                  <c:v>#N/A</c:v>
                </c:pt>
                <c:pt idx="4741">
                  <c:v>#N/A</c:v>
                </c:pt>
                <c:pt idx="4742">
                  <c:v>#N/A</c:v>
                </c:pt>
                <c:pt idx="4743">
                  <c:v>#N/A</c:v>
                </c:pt>
                <c:pt idx="4744">
                  <c:v>#N/A</c:v>
                </c:pt>
                <c:pt idx="4745">
                  <c:v>#N/A</c:v>
                </c:pt>
                <c:pt idx="4746">
                  <c:v>#N/A</c:v>
                </c:pt>
                <c:pt idx="4747">
                  <c:v>#N/A</c:v>
                </c:pt>
                <c:pt idx="4748">
                  <c:v>#N/A</c:v>
                </c:pt>
                <c:pt idx="4749">
                  <c:v>#N/A</c:v>
                </c:pt>
                <c:pt idx="4750">
                  <c:v>#N/A</c:v>
                </c:pt>
                <c:pt idx="4751">
                  <c:v>#N/A</c:v>
                </c:pt>
                <c:pt idx="4752">
                  <c:v>#N/A</c:v>
                </c:pt>
                <c:pt idx="4753">
                  <c:v>#N/A</c:v>
                </c:pt>
                <c:pt idx="4754">
                  <c:v>#N/A</c:v>
                </c:pt>
                <c:pt idx="4755">
                  <c:v>#N/A</c:v>
                </c:pt>
                <c:pt idx="4756">
                  <c:v>#N/A</c:v>
                </c:pt>
                <c:pt idx="4757">
                  <c:v>#N/A</c:v>
                </c:pt>
                <c:pt idx="4758">
                  <c:v>#N/A</c:v>
                </c:pt>
                <c:pt idx="4759">
                  <c:v>#N/A</c:v>
                </c:pt>
                <c:pt idx="4760">
                  <c:v>#N/A</c:v>
                </c:pt>
                <c:pt idx="4761">
                  <c:v>#N/A</c:v>
                </c:pt>
                <c:pt idx="4762">
                  <c:v>#N/A</c:v>
                </c:pt>
                <c:pt idx="4763">
                  <c:v>#N/A</c:v>
                </c:pt>
                <c:pt idx="4764">
                  <c:v>#N/A</c:v>
                </c:pt>
                <c:pt idx="4765">
                  <c:v>#N/A</c:v>
                </c:pt>
                <c:pt idx="4766">
                  <c:v>#N/A</c:v>
                </c:pt>
                <c:pt idx="4767">
                  <c:v>#N/A</c:v>
                </c:pt>
                <c:pt idx="4768">
                  <c:v>#N/A</c:v>
                </c:pt>
                <c:pt idx="4769">
                  <c:v>#N/A</c:v>
                </c:pt>
                <c:pt idx="4770">
                  <c:v>#N/A</c:v>
                </c:pt>
                <c:pt idx="4771">
                  <c:v>#N/A</c:v>
                </c:pt>
                <c:pt idx="4772">
                  <c:v>#N/A</c:v>
                </c:pt>
                <c:pt idx="4773">
                  <c:v>#N/A</c:v>
                </c:pt>
                <c:pt idx="4774">
                  <c:v>#N/A</c:v>
                </c:pt>
                <c:pt idx="4775">
                  <c:v>#N/A</c:v>
                </c:pt>
                <c:pt idx="4776">
                  <c:v>#N/A</c:v>
                </c:pt>
                <c:pt idx="4777">
                  <c:v>#N/A</c:v>
                </c:pt>
                <c:pt idx="4778">
                  <c:v>#N/A</c:v>
                </c:pt>
                <c:pt idx="4779">
                  <c:v>#N/A</c:v>
                </c:pt>
                <c:pt idx="4780">
                  <c:v>#N/A</c:v>
                </c:pt>
                <c:pt idx="4781">
                  <c:v>#N/A</c:v>
                </c:pt>
                <c:pt idx="4782">
                  <c:v>#N/A</c:v>
                </c:pt>
                <c:pt idx="4783">
                  <c:v>#N/A</c:v>
                </c:pt>
                <c:pt idx="4784">
                  <c:v>#N/A</c:v>
                </c:pt>
                <c:pt idx="4785">
                  <c:v>#N/A</c:v>
                </c:pt>
                <c:pt idx="4786">
                  <c:v>#N/A</c:v>
                </c:pt>
                <c:pt idx="4787">
                  <c:v>#N/A</c:v>
                </c:pt>
                <c:pt idx="4788">
                  <c:v>#N/A</c:v>
                </c:pt>
                <c:pt idx="4789">
                  <c:v>#N/A</c:v>
                </c:pt>
                <c:pt idx="4790">
                  <c:v>#N/A</c:v>
                </c:pt>
                <c:pt idx="4791">
                  <c:v>#N/A</c:v>
                </c:pt>
                <c:pt idx="4792">
                  <c:v>#N/A</c:v>
                </c:pt>
                <c:pt idx="4793">
                  <c:v>#N/A</c:v>
                </c:pt>
                <c:pt idx="4794">
                  <c:v>#N/A</c:v>
                </c:pt>
                <c:pt idx="4795">
                  <c:v>#N/A</c:v>
                </c:pt>
                <c:pt idx="4796">
                  <c:v>#N/A</c:v>
                </c:pt>
                <c:pt idx="4797">
                  <c:v>#N/A</c:v>
                </c:pt>
                <c:pt idx="4798">
                  <c:v>#N/A</c:v>
                </c:pt>
                <c:pt idx="4799">
                  <c:v>#N/A</c:v>
                </c:pt>
                <c:pt idx="4800">
                  <c:v>#N/A</c:v>
                </c:pt>
                <c:pt idx="4801">
                  <c:v>#N/A</c:v>
                </c:pt>
                <c:pt idx="4802">
                  <c:v>#N/A</c:v>
                </c:pt>
                <c:pt idx="4803">
                  <c:v>#N/A</c:v>
                </c:pt>
                <c:pt idx="4804">
                  <c:v>#N/A</c:v>
                </c:pt>
                <c:pt idx="4805">
                  <c:v>#N/A</c:v>
                </c:pt>
                <c:pt idx="4806">
                  <c:v>#N/A</c:v>
                </c:pt>
                <c:pt idx="4807">
                  <c:v>#N/A</c:v>
                </c:pt>
                <c:pt idx="4808">
                  <c:v>#N/A</c:v>
                </c:pt>
                <c:pt idx="4809">
                  <c:v>#N/A</c:v>
                </c:pt>
                <c:pt idx="4810">
                  <c:v>#N/A</c:v>
                </c:pt>
                <c:pt idx="4811">
                  <c:v>#N/A</c:v>
                </c:pt>
                <c:pt idx="4812">
                  <c:v>#N/A</c:v>
                </c:pt>
                <c:pt idx="4813">
                  <c:v>#N/A</c:v>
                </c:pt>
                <c:pt idx="4814">
                  <c:v>#N/A</c:v>
                </c:pt>
                <c:pt idx="4815">
                  <c:v>#N/A</c:v>
                </c:pt>
                <c:pt idx="4816">
                  <c:v>#N/A</c:v>
                </c:pt>
                <c:pt idx="4817">
                  <c:v>#N/A</c:v>
                </c:pt>
                <c:pt idx="4818">
                  <c:v>#N/A</c:v>
                </c:pt>
                <c:pt idx="4819">
                  <c:v>#N/A</c:v>
                </c:pt>
                <c:pt idx="4820">
                  <c:v>#N/A</c:v>
                </c:pt>
                <c:pt idx="4821">
                  <c:v>#N/A</c:v>
                </c:pt>
                <c:pt idx="4822">
                  <c:v>#N/A</c:v>
                </c:pt>
                <c:pt idx="4823">
                  <c:v>#N/A</c:v>
                </c:pt>
                <c:pt idx="4824">
                  <c:v>#N/A</c:v>
                </c:pt>
                <c:pt idx="4825">
                  <c:v>#N/A</c:v>
                </c:pt>
                <c:pt idx="4826">
                  <c:v>#N/A</c:v>
                </c:pt>
                <c:pt idx="4827">
                  <c:v>#N/A</c:v>
                </c:pt>
                <c:pt idx="4828">
                  <c:v>#N/A</c:v>
                </c:pt>
                <c:pt idx="4829">
                  <c:v>#N/A</c:v>
                </c:pt>
                <c:pt idx="4830">
                  <c:v>#N/A</c:v>
                </c:pt>
                <c:pt idx="4831">
                  <c:v>#N/A</c:v>
                </c:pt>
                <c:pt idx="4832">
                  <c:v>#N/A</c:v>
                </c:pt>
                <c:pt idx="4833">
                  <c:v>#N/A</c:v>
                </c:pt>
                <c:pt idx="4834">
                  <c:v>#N/A</c:v>
                </c:pt>
                <c:pt idx="4835">
                  <c:v>#N/A</c:v>
                </c:pt>
                <c:pt idx="4836">
                  <c:v>#N/A</c:v>
                </c:pt>
                <c:pt idx="4837">
                  <c:v>#N/A</c:v>
                </c:pt>
                <c:pt idx="4838">
                  <c:v>#N/A</c:v>
                </c:pt>
                <c:pt idx="4839">
                  <c:v>#N/A</c:v>
                </c:pt>
                <c:pt idx="4840">
                  <c:v>#N/A</c:v>
                </c:pt>
                <c:pt idx="4841">
                  <c:v>#N/A</c:v>
                </c:pt>
                <c:pt idx="4842">
                  <c:v>#N/A</c:v>
                </c:pt>
                <c:pt idx="4843">
                  <c:v>#N/A</c:v>
                </c:pt>
                <c:pt idx="4844">
                  <c:v>#N/A</c:v>
                </c:pt>
                <c:pt idx="4845">
                  <c:v>#N/A</c:v>
                </c:pt>
                <c:pt idx="4846">
                  <c:v>#N/A</c:v>
                </c:pt>
                <c:pt idx="4847">
                  <c:v>#N/A</c:v>
                </c:pt>
                <c:pt idx="4848">
                  <c:v>#N/A</c:v>
                </c:pt>
                <c:pt idx="4849">
                  <c:v>#N/A</c:v>
                </c:pt>
                <c:pt idx="4850">
                  <c:v>#N/A</c:v>
                </c:pt>
                <c:pt idx="4851">
                  <c:v>#N/A</c:v>
                </c:pt>
                <c:pt idx="4852">
                  <c:v>#N/A</c:v>
                </c:pt>
                <c:pt idx="4853">
                  <c:v>#N/A</c:v>
                </c:pt>
                <c:pt idx="4854">
                  <c:v>#N/A</c:v>
                </c:pt>
                <c:pt idx="4855">
                  <c:v>#N/A</c:v>
                </c:pt>
                <c:pt idx="4856">
                  <c:v>#N/A</c:v>
                </c:pt>
                <c:pt idx="4857">
                  <c:v>#N/A</c:v>
                </c:pt>
                <c:pt idx="4858">
                  <c:v>#N/A</c:v>
                </c:pt>
                <c:pt idx="4859">
                  <c:v>#N/A</c:v>
                </c:pt>
                <c:pt idx="4860">
                  <c:v>#N/A</c:v>
                </c:pt>
                <c:pt idx="4861">
                  <c:v>#N/A</c:v>
                </c:pt>
                <c:pt idx="4862">
                  <c:v>#N/A</c:v>
                </c:pt>
                <c:pt idx="4863">
                  <c:v>#N/A</c:v>
                </c:pt>
                <c:pt idx="4864">
                  <c:v>#N/A</c:v>
                </c:pt>
                <c:pt idx="4865">
                  <c:v>#N/A</c:v>
                </c:pt>
                <c:pt idx="4866">
                  <c:v>#N/A</c:v>
                </c:pt>
                <c:pt idx="4867">
                  <c:v>#N/A</c:v>
                </c:pt>
                <c:pt idx="4868">
                  <c:v>#N/A</c:v>
                </c:pt>
                <c:pt idx="4869">
                  <c:v>#N/A</c:v>
                </c:pt>
                <c:pt idx="4870">
                  <c:v>#N/A</c:v>
                </c:pt>
                <c:pt idx="4871">
                  <c:v>#N/A</c:v>
                </c:pt>
                <c:pt idx="4872">
                  <c:v>#N/A</c:v>
                </c:pt>
                <c:pt idx="4873">
                  <c:v>#N/A</c:v>
                </c:pt>
                <c:pt idx="4874">
                  <c:v>#N/A</c:v>
                </c:pt>
                <c:pt idx="4875">
                  <c:v>#N/A</c:v>
                </c:pt>
                <c:pt idx="4876">
                  <c:v>#N/A</c:v>
                </c:pt>
                <c:pt idx="4877">
                  <c:v>#N/A</c:v>
                </c:pt>
                <c:pt idx="4878">
                  <c:v>#N/A</c:v>
                </c:pt>
                <c:pt idx="4879">
                  <c:v>#N/A</c:v>
                </c:pt>
                <c:pt idx="4880">
                  <c:v>#N/A</c:v>
                </c:pt>
                <c:pt idx="4881">
                  <c:v>#N/A</c:v>
                </c:pt>
                <c:pt idx="4882">
                  <c:v>#N/A</c:v>
                </c:pt>
                <c:pt idx="4883">
                  <c:v>#N/A</c:v>
                </c:pt>
                <c:pt idx="4884">
                  <c:v>#N/A</c:v>
                </c:pt>
                <c:pt idx="4885">
                  <c:v>#N/A</c:v>
                </c:pt>
                <c:pt idx="4886">
                  <c:v>#N/A</c:v>
                </c:pt>
                <c:pt idx="4887">
                  <c:v>#N/A</c:v>
                </c:pt>
                <c:pt idx="4888">
                  <c:v>#N/A</c:v>
                </c:pt>
                <c:pt idx="4889">
                  <c:v>#N/A</c:v>
                </c:pt>
                <c:pt idx="4890">
                  <c:v>#N/A</c:v>
                </c:pt>
                <c:pt idx="4891">
                  <c:v>#N/A</c:v>
                </c:pt>
                <c:pt idx="4892">
                  <c:v>#N/A</c:v>
                </c:pt>
                <c:pt idx="4893">
                  <c:v>#N/A</c:v>
                </c:pt>
                <c:pt idx="4894">
                  <c:v>#N/A</c:v>
                </c:pt>
                <c:pt idx="4895">
                  <c:v>#N/A</c:v>
                </c:pt>
                <c:pt idx="4896">
                  <c:v>#N/A</c:v>
                </c:pt>
                <c:pt idx="4897">
                  <c:v>#N/A</c:v>
                </c:pt>
                <c:pt idx="4898">
                  <c:v>#N/A</c:v>
                </c:pt>
                <c:pt idx="4899">
                  <c:v>#N/A</c:v>
                </c:pt>
                <c:pt idx="4900">
                  <c:v>#N/A</c:v>
                </c:pt>
                <c:pt idx="4901">
                  <c:v>#N/A</c:v>
                </c:pt>
                <c:pt idx="4902">
                  <c:v>#N/A</c:v>
                </c:pt>
                <c:pt idx="4903">
                  <c:v>#N/A</c:v>
                </c:pt>
                <c:pt idx="4904">
                  <c:v>#N/A</c:v>
                </c:pt>
                <c:pt idx="4905">
                  <c:v>#N/A</c:v>
                </c:pt>
                <c:pt idx="4906">
                  <c:v>#N/A</c:v>
                </c:pt>
                <c:pt idx="4907">
                  <c:v>#N/A</c:v>
                </c:pt>
                <c:pt idx="4908">
                  <c:v>#N/A</c:v>
                </c:pt>
                <c:pt idx="4909">
                  <c:v>#N/A</c:v>
                </c:pt>
                <c:pt idx="4910">
                  <c:v>#N/A</c:v>
                </c:pt>
                <c:pt idx="4911">
                  <c:v>#N/A</c:v>
                </c:pt>
                <c:pt idx="4912">
                  <c:v>#N/A</c:v>
                </c:pt>
                <c:pt idx="4913">
                  <c:v>#N/A</c:v>
                </c:pt>
                <c:pt idx="4914">
                  <c:v>#N/A</c:v>
                </c:pt>
                <c:pt idx="4915">
                  <c:v>#N/A</c:v>
                </c:pt>
                <c:pt idx="4916">
                  <c:v>#N/A</c:v>
                </c:pt>
                <c:pt idx="4917">
                  <c:v>#N/A</c:v>
                </c:pt>
                <c:pt idx="4918">
                  <c:v>#N/A</c:v>
                </c:pt>
                <c:pt idx="4919">
                  <c:v>#N/A</c:v>
                </c:pt>
                <c:pt idx="4920">
                  <c:v>#N/A</c:v>
                </c:pt>
                <c:pt idx="4921">
                  <c:v>#N/A</c:v>
                </c:pt>
                <c:pt idx="4922">
                  <c:v>#N/A</c:v>
                </c:pt>
                <c:pt idx="4923">
                  <c:v>#N/A</c:v>
                </c:pt>
                <c:pt idx="4924">
                  <c:v>#N/A</c:v>
                </c:pt>
                <c:pt idx="4925">
                  <c:v>#N/A</c:v>
                </c:pt>
                <c:pt idx="4926">
                  <c:v>#N/A</c:v>
                </c:pt>
                <c:pt idx="4927">
                  <c:v>#N/A</c:v>
                </c:pt>
                <c:pt idx="4928">
                  <c:v>#N/A</c:v>
                </c:pt>
                <c:pt idx="4929">
                  <c:v>#N/A</c:v>
                </c:pt>
                <c:pt idx="4930">
                  <c:v>#N/A</c:v>
                </c:pt>
                <c:pt idx="4931">
                  <c:v>#N/A</c:v>
                </c:pt>
                <c:pt idx="4932">
                  <c:v>#N/A</c:v>
                </c:pt>
                <c:pt idx="4933">
                  <c:v>#N/A</c:v>
                </c:pt>
                <c:pt idx="4934">
                  <c:v>#N/A</c:v>
                </c:pt>
                <c:pt idx="4935">
                  <c:v>#N/A</c:v>
                </c:pt>
                <c:pt idx="4936">
                  <c:v>#N/A</c:v>
                </c:pt>
                <c:pt idx="4937">
                  <c:v>#N/A</c:v>
                </c:pt>
                <c:pt idx="4938">
                  <c:v>#N/A</c:v>
                </c:pt>
                <c:pt idx="4939">
                  <c:v>#N/A</c:v>
                </c:pt>
                <c:pt idx="4940">
                  <c:v>#N/A</c:v>
                </c:pt>
                <c:pt idx="4941">
                  <c:v>#N/A</c:v>
                </c:pt>
                <c:pt idx="4942">
                  <c:v>#N/A</c:v>
                </c:pt>
                <c:pt idx="4943">
                  <c:v>#N/A</c:v>
                </c:pt>
                <c:pt idx="4944">
                  <c:v>#N/A</c:v>
                </c:pt>
                <c:pt idx="4945">
                  <c:v>#N/A</c:v>
                </c:pt>
                <c:pt idx="4946">
                  <c:v>#N/A</c:v>
                </c:pt>
                <c:pt idx="4947">
                  <c:v>#N/A</c:v>
                </c:pt>
                <c:pt idx="4948">
                  <c:v>#N/A</c:v>
                </c:pt>
                <c:pt idx="4949">
                  <c:v>#N/A</c:v>
                </c:pt>
                <c:pt idx="4950">
                  <c:v>#N/A</c:v>
                </c:pt>
                <c:pt idx="4951">
                  <c:v>#N/A</c:v>
                </c:pt>
                <c:pt idx="4952">
                  <c:v>#N/A</c:v>
                </c:pt>
                <c:pt idx="4953">
                  <c:v>#N/A</c:v>
                </c:pt>
                <c:pt idx="4954">
                  <c:v>#N/A</c:v>
                </c:pt>
                <c:pt idx="4955">
                  <c:v>#N/A</c:v>
                </c:pt>
                <c:pt idx="4956">
                  <c:v>#N/A</c:v>
                </c:pt>
                <c:pt idx="4957">
                  <c:v>#N/A</c:v>
                </c:pt>
                <c:pt idx="4958">
                  <c:v>#N/A</c:v>
                </c:pt>
                <c:pt idx="4959">
                  <c:v>#N/A</c:v>
                </c:pt>
                <c:pt idx="4960">
                  <c:v>#N/A</c:v>
                </c:pt>
                <c:pt idx="4961">
                  <c:v>#N/A</c:v>
                </c:pt>
                <c:pt idx="4962">
                  <c:v>#N/A</c:v>
                </c:pt>
                <c:pt idx="4963">
                  <c:v>#N/A</c:v>
                </c:pt>
                <c:pt idx="4964">
                  <c:v>#N/A</c:v>
                </c:pt>
                <c:pt idx="4965">
                  <c:v>#N/A</c:v>
                </c:pt>
                <c:pt idx="4966">
                  <c:v>#N/A</c:v>
                </c:pt>
                <c:pt idx="4967">
                  <c:v>#N/A</c:v>
                </c:pt>
                <c:pt idx="4968">
                  <c:v>#N/A</c:v>
                </c:pt>
                <c:pt idx="4969">
                  <c:v>#N/A</c:v>
                </c:pt>
                <c:pt idx="4970">
                  <c:v>#N/A</c:v>
                </c:pt>
                <c:pt idx="4971">
                  <c:v>#N/A</c:v>
                </c:pt>
                <c:pt idx="4972">
                  <c:v>#N/A</c:v>
                </c:pt>
                <c:pt idx="4973">
                  <c:v>#N/A</c:v>
                </c:pt>
                <c:pt idx="4974">
                  <c:v>#N/A</c:v>
                </c:pt>
                <c:pt idx="4975">
                  <c:v>#N/A</c:v>
                </c:pt>
                <c:pt idx="4976">
                  <c:v>#N/A</c:v>
                </c:pt>
                <c:pt idx="4977">
                  <c:v>#N/A</c:v>
                </c:pt>
                <c:pt idx="4978">
                  <c:v>#N/A</c:v>
                </c:pt>
                <c:pt idx="4979">
                  <c:v>#N/A</c:v>
                </c:pt>
                <c:pt idx="4980">
                  <c:v>#N/A</c:v>
                </c:pt>
                <c:pt idx="4981">
                  <c:v>#N/A</c:v>
                </c:pt>
                <c:pt idx="4982">
                  <c:v>#N/A</c:v>
                </c:pt>
                <c:pt idx="4983">
                  <c:v>#N/A</c:v>
                </c:pt>
                <c:pt idx="4984">
                  <c:v>#N/A</c:v>
                </c:pt>
                <c:pt idx="4985">
                  <c:v>#N/A</c:v>
                </c:pt>
                <c:pt idx="4986">
                  <c:v>#N/A</c:v>
                </c:pt>
                <c:pt idx="4987">
                  <c:v>#N/A</c:v>
                </c:pt>
                <c:pt idx="4988">
                  <c:v>#N/A</c:v>
                </c:pt>
                <c:pt idx="4989">
                  <c:v>#N/A</c:v>
                </c:pt>
                <c:pt idx="4990">
                  <c:v>#N/A</c:v>
                </c:pt>
                <c:pt idx="4991">
                  <c:v>#N/A</c:v>
                </c:pt>
                <c:pt idx="4992">
                  <c:v>#N/A</c:v>
                </c:pt>
                <c:pt idx="4993">
                  <c:v>#N/A</c:v>
                </c:pt>
                <c:pt idx="4994">
                  <c:v>#N/A</c:v>
                </c:pt>
                <c:pt idx="4995">
                  <c:v>#N/A</c:v>
                </c:pt>
                <c:pt idx="4996">
                  <c:v>#N/A</c:v>
                </c:pt>
                <c:pt idx="4997">
                  <c:v>#N/A</c:v>
                </c:pt>
                <c:pt idx="4998">
                  <c:v>#N/A</c:v>
                </c:pt>
                <c:pt idx="4999">
                  <c:v>#N/A</c:v>
                </c:pt>
                <c:pt idx="5000">
                  <c:v>#N/A</c:v>
                </c:pt>
                <c:pt idx="5001">
                  <c:v>#N/A</c:v>
                </c:pt>
                <c:pt idx="5002">
                  <c:v>#N/A</c:v>
                </c:pt>
                <c:pt idx="5003">
                  <c:v>#N/A</c:v>
                </c:pt>
                <c:pt idx="5004">
                  <c:v>#N/A</c:v>
                </c:pt>
                <c:pt idx="5005">
                  <c:v>#N/A</c:v>
                </c:pt>
                <c:pt idx="5006">
                  <c:v>#N/A</c:v>
                </c:pt>
                <c:pt idx="5007">
                  <c:v>#N/A</c:v>
                </c:pt>
                <c:pt idx="5008">
                  <c:v>#N/A</c:v>
                </c:pt>
                <c:pt idx="5009">
                  <c:v>#N/A</c:v>
                </c:pt>
                <c:pt idx="5010">
                  <c:v>#N/A</c:v>
                </c:pt>
                <c:pt idx="5011">
                  <c:v>#N/A</c:v>
                </c:pt>
                <c:pt idx="5012">
                  <c:v>#N/A</c:v>
                </c:pt>
                <c:pt idx="5013">
                  <c:v>#N/A</c:v>
                </c:pt>
                <c:pt idx="5014">
                  <c:v>#N/A</c:v>
                </c:pt>
                <c:pt idx="5015">
                  <c:v>#N/A</c:v>
                </c:pt>
                <c:pt idx="5016">
                  <c:v>#N/A</c:v>
                </c:pt>
                <c:pt idx="5017">
                  <c:v>#N/A</c:v>
                </c:pt>
                <c:pt idx="5018">
                  <c:v>#N/A</c:v>
                </c:pt>
                <c:pt idx="5019">
                  <c:v>#N/A</c:v>
                </c:pt>
                <c:pt idx="5020">
                  <c:v>#N/A</c:v>
                </c:pt>
                <c:pt idx="5021">
                  <c:v>#N/A</c:v>
                </c:pt>
                <c:pt idx="5022">
                  <c:v>#N/A</c:v>
                </c:pt>
                <c:pt idx="5023">
                  <c:v>#N/A</c:v>
                </c:pt>
                <c:pt idx="5024">
                  <c:v>#N/A</c:v>
                </c:pt>
                <c:pt idx="5025">
                  <c:v>#N/A</c:v>
                </c:pt>
                <c:pt idx="5026">
                  <c:v>#N/A</c:v>
                </c:pt>
                <c:pt idx="5027">
                  <c:v>#N/A</c:v>
                </c:pt>
                <c:pt idx="5028">
                  <c:v>#N/A</c:v>
                </c:pt>
                <c:pt idx="5029">
                  <c:v>#N/A</c:v>
                </c:pt>
                <c:pt idx="5030">
                  <c:v>#N/A</c:v>
                </c:pt>
                <c:pt idx="5031">
                  <c:v>#N/A</c:v>
                </c:pt>
                <c:pt idx="5032">
                  <c:v>#N/A</c:v>
                </c:pt>
                <c:pt idx="5033">
                  <c:v>#N/A</c:v>
                </c:pt>
                <c:pt idx="5034">
                  <c:v>#N/A</c:v>
                </c:pt>
                <c:pt idx="5035">
                  <c:v>#N/A</c:v>
                </c:pt>
                <c:pt idx="5036">
                  <c:v>#N/A</c:v>
                </c:pt>
                <c:pt idx="5037">
                  <c:v>#N/A</c:v>
                </c:pt>
                <c:pt idx="5038">
                  <c:v>#N/A</c:v>
                </c:pt>
                <c:pt idx="5039">
                  <c:v>#N/A</c:v>
                </c:pt>
                <c:pt idx="5040">
                  <c:v>#N/A</c:v>
                </c:pt>
                <c:pt idx="5041">
                  <c:v>#N/A</c:v>
                </c:pt>
                <c:pt idx="5042">
                  <c:v>#N/A</c:v>
                </c:pt>
                <c:pt idx="5043">
                  <c:v>#N/A</c:v>
                </c:pt>
                <c:pt idx="5044">
                  <c:v>#N/A</c:v>
                </c:pt>
                <c:pt idx="5045">
                  <c:v>#N/A</c:v>
                </c:pt>
                <c:pt idx="5046">
                  <c:v>#N/A</c:v>
                </c:pt>
                <c:pt idx="5047">
                  <c:v>#N/A</c:v>
                </c:pt>
                <c:pt idx="5048">
                  <c:v>#N/A</c:v>
                </c:pt>
                <c:pt idx="5049">
                  <c:v>#N/A</c:v>
                </c:pt>
                <c:pt idx="5050">
                  <c:v>#N/A</c:v>
                </c:pt>
                <c:pt idx="5051">
                  <c:v>#N/A</c:v>
                </c:pt>
                <c:pt idx="5052">
                  <c:v>#N/A</c:v>
                </c:pt>
                <c:pt idx="5053">
                  <c:v>#N/A</c:v>
                </c:pt>
                <c:pt idx="5054">
                  <c:v>#N/A</c:v>
                </c:pt>
                <c:pt idx="5055">
                  <c:v>#N/A</c:v>
                </c:pt>
                <c:pt idx="5056">
                  <c:v>#N/A</c:v>
                </c:pt>
                <c:pt idx="5057">
                  <c:v>#N/A</c:v>
                </c:pt>
                <c:pt idx="5058">
                  <c:v>#N/A</c:v>
                </c:pt>
                <c:pt idx="5059">
                  <c:v>#N/A</c:v>
                </c:pt>
                <c:pt idx="5060">
                  <c:v>#N/A</c:v>
                </c:pt>
                <c:pt idx="5061">
                  <c:v>#N/A</c:v>
                </c:pt>
                <c:pt idx="5062">
                  <c:v>#N/A</c:v>
                </c:pt>
                <c:pt idx="5063">
                  <c:v>#N/A</c:v>
                </c:pt>
                <c:pt idx="5064">
                  <c:v>#N/A</c:v>
                </c:pt>
                <c:pt idx="5065">
                  <c:v>#N/A</c:v>
                </c:pt>
                <c:pt idx="5066">
                  <c:v>#N/A</c:v>
                </c:pt>
                <c:pt idx="5067">
                  <c:v>#N/A</c:v>
                </c:pt>
                <c:pt idx="5068">
                  <c:v>#N/A</c:v>
                </c:pt>
                <c:pt idx="5069">
                  <c:v>#N/A</c:v>
                </c:pt>
                <c:pt idx="5070">
                  <c:v>#N/A</c:v>
                </c:pt>
                <c:pt idx="5071">
                  <c:v>#N/A</c:v>
                </c:pt>
                <c:pt idx="5072">
                  <c:v>#N/A</c:v>
                </c:pt>
                <c:pt idx="5073">
                  <c:v>#N/A</c:v>
                </c:pt>
                <c:pt idx="5074">
                  <c:v>#N/A</c:v>
                </c:pt>
                <c:pt idx="5075">
                  <c:v>#N/A</c:v>
                </c:pt>
                <c:pt idx="5076">
                  <c:v>#N/A</c:v>
                </c:pt>
                <c:pt idx="5077">
                  <c:v>#N/A</c:v>
                </c:pt>
                <c:pt idx="5078">
                  <c:v>#N/A</c:v>
                </c:pt>
                <c:pt idx="5079">
                  <c:v>#N/A</c:v>
                </c:pt>
                <c:pt idx="5080">
                  <c:v>#N/A</c:v>
                </c:pt>
                <c:pt idx="5081">
                  <c:v>#N/A</c:v>
                </c:pt>
                <c:pt idx="5082">
                  <c:v>#N/A</c:v>
                </c:pt>
                <c:pt idx="5083">
                  <c:v>#N/A</c:v>
                </c:pt>
                <c:pt idx="5084">
                  <c:v>#N/A</c:v>
                </c:pt>
                <c:pt idx="5085">
                  <c:v>#N/A</c:v>
                </c:pt>
                <c:pt idx="5086">
                  <c:v>#N/A</c:v>
                </c:pt>
                <c:pt idx="5087">
                  <c:v>#N/A</c:v>
                </c:pt>
                <c:pt idx="5088">
                  <c:v>#N/A</c:v>
                </c:pt>
                <c:pt idx="5089">
                  <c:v>#N/A</c:v>
                </c:pt>
                <c:pt idx="5090">
                  <c:v>#N/A</c:v>
                </c:pt>
                <c:pt idx="5091">
                  <c:v>#N/A</c:v>
                </c:pt>
                <c:pt idx="5092">
                  <c:v>#N/A</c:v>
                </c:pt>
                <c:pt idx="5093">
                  <c:v>#N/A</c:v>
                </c:pt>
                <c:pt idx="5094">
                  <c:v>#N/A</c:v>
                </c:pt>
                <c:pt idx="5095">
                  <c:v>#N/A</c:v>
                </c:pt>
                <c:pt idx="5096">
                  <c:v>#N/A</c:v>
                </c:pt>
                <c:pt idx="5097">
                  <c:v>#N/A</c:v>
                </c:pt>
                <c:pt idx="5098">
                  <c:v>#N/A</c:v>
                </c:pt>
                <c:pt idx="5099">
                  <c:v>#N/A</c:v>
                </c:pt>
                <c:pt idx="5100">
                  <c:v>#N/A</c:v>
                </c:pt>
                <c:pt idx="5101">
                  <c:v>#N/A</c:v>
                </c:pt>
                <c:pt idx="5102">
                  <c:v>#N/A</c:v>
                </c:pt>
                <c:pt idx="5103">
                  <c:v>#N/A</c:v>
                </c:pt>
                <c:pt idx="5104">
                  <c:v>#N/A</c:v>
                </c:pt>
                <c:pt idx="5105">
                  <c:v>#N/A</c:v>
                </c:pt>
                <c:pt idx="5106">
                  <c:v>#N/A</c:v>
                </c:pt>
                <c:pt idx="5107">
                  <c:v>#N/A</c:v>
                </c:pt>
                <c:pt idx="5108">
                  <c:v>#N/A</c:v>
                </c:pt>
                <c:pt idx="5109">
                  <c:v>#N/A</c:v>
                </c:pt>
                <c:pt idx="5110">
                  <c:v>#N/A</c:v>
                </c:pt>
                <c:pt idx="5111">
                  <c:v>#N/A</c:v>
                </c:pt>
                <c:pt idx="5112">
                  <c:v>#N/A</c:v>
                </c:pt>
                <c:pt idx="5113">
                  <c:v>#N/A</c:v>
                </c:pt>
                <c:pt idx="5114">
                  <c:v>#N/A</c:v>
                </c:pt>
                <c:pt idx="5115">
                  <c:v>#N/A</c:v>
                </c:pt>
                <c:pt idx="5116">
                  <c:v>#N/A</c:v>
                </c:pt>
                <c:pt idx="5117">
                  <c:v>#N/A</c:v>
                </c:pt>
                <c:pt idx="5118">
                  <c:v>#N/A</c:v>
                </c:pt>
                <c:pt idx="5119">
                  <c:v>#N/A</c:v>
                </c:pt>
                <c:pt idx="5120">
                  <c:v>#N/A</c:v>
                </c:pt>
                <c:pt idx="5121">
                  <c:v>#N/A</c:v>
                </c:pt>
                <c:pt idx="5122">
                  <c:v>#N/A</c:v>
                </c:pt>
                <c:pt idx="5123">
                  <c:v>#N/A</c:v>
                </c:pt>
                <c:pt idx="5124">
                  <c:v>#N/A</c:v>
                </c:pt>
                <c:pt idx="5125">
                  <c:v>#N/A</c:v>
                </c:pt>
                <c:pt idx="5126">
                  <c:v>#N/A</c:v>
                </c:pt>
                <c:pt idx="5127">
                  <c:v>#N/A</c:v>
                </c:pt>
                <c:pt idx="5128">
                  <c:v>#N/A</c:v>
                </c:pt>
                <c:pt idx="5129">
                  <c:v>#N/A</c:v>
                </c:pt>
                <c:pt idx="5130">
                  <c:v>#N/A</c:v>
                </c:pt>
                <c:pt idx="5131">
                  <c:v>#N/A</c:v>
                </c:pt>
                <c:pt idx="5132">
                  <c:v>#N/A</c:v>
                </c:pt>
                <c:pt idx="5133">
                  <c:v>#N/A</c:v>
                </c:pt>
                <c:pt idx="5134">
                  <c:v>#N/A</c:v>
                </c:pt>
                <c:pt idx="5135">
                  <c:v>#N/A</c:v>
                </c:pt>
                <c:pt idx="5136">
                  <c:v>#N/A</c:v>
                </c:pt>
                <c:pt idx="5137">
                  <c:v>#N/A</c:v>
                </c:pt>
                <c:pt idx="5138">
                  <c:v>#N/A</c:v>
                </c:pt>
                <c:pt idx="5139">
                  <c:v>#N/A</c:v>
                </c:pt>
                <c:pt idx="5140">
                  <c:v>#N/A</c:v>
                </c:pt>
                <c:pt idx="5141">
                  <c:v>#N/A</c:v>
                </c:pt>
                <c:pt idx="5142">
                  <c:v>#N/A</c:v>
                </c:pt>
                <c:pt idx="5143">
                  <c:v>#N/A</c:v>
                </c:pt>
                <c:pt idx="5144">
                  <c:v>#N/A</c:v>
                </c:pt>
                <c:pt idx="5145">
                  <c:v>#N/A</c:v>
                </c:pt>
                <c:pt idx="5146">
                  <c:v>#N/A</c:v>
                </c:pt>
                <c:pt idx="5147">
                  <c:v>#N/A</c:v>
                </c:pt>
                <c:pt idx="5148">
                  <c:v>#N/A</c:v>
                </c:pt>
                <c:pt idx="5149">
                  <c:v>#N/A</c:v>
                </c:pt>
                <c:pt idx="5150">
                  <c:v>#N/A</c:v>
                </c:pt>
                <c:pt idx="5151">
                  <c:v>#N/A</c:v>
                </c:pt>
                <c:pt idx="5152">
                  <c:v>#N/A</c:v>
                </c:pt>
                <c:pt idx="5153">
                  <c:v>#N/A</c:v>
                </c:pt>
                <c:pt idx="5154">
                  <c:v>#N/A</c:v>
                </c:pt>
                <c:pt idx="5155">
                  <c:v>#N/A</c:v>
                </c:pt>
                <c:pt idx="5156">
                  <c:v>#N/A</c:v>
                </c:pt>
                <c:pt idx="5157">
                  <c:v>#N/A</c:v>
                </c:pt>
                <c:pt idx="5158">
                  <c:v>#N/A</c:v>
                </c:pt>
                <c:pt idx="5159">
                  <c:v>#N/A</c:v>
                </c:pt>
                <c:pt idx="5160">
                  <c:v>#N/A</c:v>
                </c:pt>
                <c:pt idx="5161">
                  <c:v>#N/A</c:v>
                </c:pt>
                <c:pt idx="5162">
                  <c:v>#N/A</c:v>
                </c:pt>
                <c:pt idx="5163">
                  <c:v>#N/A</c:v>
                </c:pt>
                <c:pt idx="5164">
                  <c:v>#N/A</c:v>
                </c:pt>
                <c:pt idx="5165">
                  <c:v>#N/A</c:v>
                </c:pt>
                <c:pt idx="5166">
                  <c:v>#N/A</c:v>
                </c:pt>
                <c:pt idx="5167">
                  <c:v>#N/A</c:v>
                </c:pt>
                <c:pt idx="5168">
                  <c:v>#N/A</c:v>
                </c:pt>
                <c:pt idx="5169">
                  <c:v>#N/A</c:v>
                </c:pt>
                <c:pt idx="5170">
                  <c:v>#N/A</c:v>
                </c:pt>
                <c:pt idx="5171">
                  <c:v>#N/A</c:v>
                </c:pt>
                <c:pt idx="5172">
                  <c:v>#N/A</c:v>
                </c:pt>
                <c:pt idx="5173">
                  <c:v>#N/A</c:v>
                </c:pt>
                <c:pt idx="5174">
                  <c:v>#N/A</c:v>
                </c:pt>
                <c:pt idx="5175">
                  <c:v>#N/A</c:v>
                </c:pt>
                <c:pt idx="5176">
                  <c:v>#N/A</c:v>
                </c:pt>
                <c:pt idx="5177">
                  <c:v>#N/A</c:v>
                </c:pt>
                <c:pt idx="5178">
                  <c:v>#N/A</c:v>
                </c:pt>
                <c:pt idx="5179">
                  <c:v>#N/A</c:v>
                </c:pt>
                <c:pt idx="5180">
                  <c:v>#N/A</c:v>
                </c:pt>
                <c:pt idx="5181">
                  <c:v>#N/A</c:v>
                </c:pt>
                <c:pt idx="5182">
                  <c:v>#N/A</c:v>
                </c:pt>
                <c:pt idx="5183">
                  <c:v>#N/A</c:v>
                </c:pt>
                <c:pt idx="5184">
                  <c:v>#N/A</c:v>
                </c:pt>
                <c:pt idx="5185">
                  <c:v>#N/A</c:v>
                </c:pt>
                <c:pt idx="5186">
                  <c:v>#N/A</c:v>
                </c:pt>
                <c:pt idx="5187">
                  <c:v>#N/A</c:v>
                </c:pt>
                <c:pt idx="5188">
                  <c:v>#N/A</c:v>
                </c:pt>
                <c:pt idx="5189">
                  <c:v>#N/A</c:v>
                </c:pt>
                <c:pt idx="5190">
                  <c:v>#N/A</c:v>
                </c:pt>
                <c:pt idx="5191">
                  <c:v>#N/A</c:v>
                </c:pt>
                <c:pt idx="5192">
                  <c:v>#N/A</c:v>
                </c:pt>
                <c:pt idx="5193">
                  <c:v>#N/A</c:v>
                </c:pt>
                <c:pt idx="5194">
                  <c:v>#N/A</c:v>
                </c:pt>
                <c:pt idx="5195">
                  <c:v>#N/A</c:v>
                </c:pt>
                <c:pt idx="5196">
                  <c:v>#N/A</c:v>
                </c:pt>
                <c:pt idx="5197">
                  <c:v>#N/A</c:v>
                </c:pt>
                <c:pt idx="5198">
                  <c:v>#N/A</c:v>
                </c:pt>
                <c:pt idx="5199">
                  <c:v>#N/A</c:v>
                </c:pt>
                <c:pt idx="5200">
                  <c:v>#N/A</c:v>
                </c:pt>
                <c:pt idx="5201">
                  <c:v>#N/A</c:v>
                </c:pt>
                <c:pt idx="5202">
                  <c:v>#N/A</c:v>
                </c:pt>
                <c:pt idx="5203">
                  <c:v>#N/A</c:v>
                </c:pt>
                <c:pt idx="5204">
                  <c:v>#N/A</c:v>
                </c:pt>
                <c:pt idx="5205">
                  <c:v>#N/A</c:v>
                </c:pt>
                <c:pt idx="5206">
                  <c:v>#N/A</c:v>
                </c:pt>
                <c:pt idx="5207">
                  <c:v>#N/A</c:v>
                </c:pt>
                <c:pt idx="5208">
                  <c:v>#N/A</c:v>
                </c:pt>
                <c:pt idx="5209">
                  <c:v>#N/A</c:v>
                </c:pt>
                <c:pt idx="5210">
                  <c:v>#N/A</c:v>
                </c:pt>
                <c:pt idx="5211">
                  <c:v>#N/A</c:v>
                </c:pt>
                <c:pt idx="5212">
                  <c:v>#N/A</c:v>
                </c:pt>
                <c:pt idx="5213">
                  <c:v>#N/A</c:v>
                </c:pt>
                <c:pt idx="5214">
                  <c:v>#N/A</c:v>
                </c:pt>
                <c:pt idx="5215">
                  <c:v>#N/A</c:v>
                </c:pt>
                <c:pt idx="5216">
                  <c:v>#N/A</c:v>
                </c:pt>
                <c:pt idx="5217">
                  <c:v>#N/A</c:v>
                </c:pt>
                <c:pt idx="5218">
                  <c:v>#N/A</c:v>
                </c:pt>
                <c:pt idx="5219">
                  <c:v>#N/A</c:v>
                </c:pt>
                <c:pt idx="5220">
                  <c:v>#N/A</c:v>
                </c:pt>
                <c:pt idx="5221">
                  <c:v>#N/A</c:v>
                </c:pt>
                <c:pt idx="5222">
                  <c:v>#N/A</c:v>
                </c:pt>
                <c:pt idx="5223">
                  <c:v>#N/A</c:v>
                </c:pt>
                <c:pt idx="5224">
                  <c:v>#N/A</c:v>
                </c:pt>
                <c:pt idx="5225">
                  <c:v>#N/A</c:v>
                </c:pt>
                <c:pt idx="5226">
                  <c:v>#N/A</c:v>
                </c:pt>
                <c:pt idx="5227">
                  <c:v>#N/A</c:v>
                </c:pt>
                <c:pt idx="5228">
                  <c:v>#N/A</c:v>
                </c:pt>
                <c:pt idx="5229">
                  <c:v>#N/A</c:v>
                </c:pt>
                <c:pt idx="5230">
                  <c:v>#N/A</c:v>
                </c:pt>
                <c:pt idx="5231">
                  <c:v>#N/A</c:v>
                </c:pt>
                <c:pt idx="5232">
                  <c:v>#N/A</c:v>
                </c:pt>
                <c:pt idx="5233">
                  <c:v>#N/A</c:v>
                </c:pt>
                <c:pt idx="5234">
                  <c:v>#N/A</c:v>
                </c:pt>
                <c:pt idx="5235">
                  <c:v>#N/A</c:v>
                </c:pt>
                <c:pt idx="5236">
                  <c:v>#N/A</c:v>
                </c:pt>
                <c:pt idx="5237">
                  <c:v>#N/A</c:v>
                </c:pt>
                <c:pt idx="5238">
                  <c:v>#N/A</c:v>
                </c:pt>
                <c:pt idx="5239">
                  <c:v>#N/A</c:v>
                </c:pt>
                <c:pt idx="5240">
                  <c:v>#N/A</c:v>
                </c:pt>
                <c:pt idx="5241">
                  <c:v>#N/A</c:v>
                </c:pt>
                <c:pt idx="5242">
                  <c:v>#N/A</c:v>
                </c:pt>
                <c:pt idx="5243">
                  <c:v>#N/A</c:v>
                </c:pt>
                <c:pt idx="5244">
                  <c:v>#N/A</c:v>
                </c:pt>
                <c:pt idx="5245">
                  <c:v>#N/A</c:v>
                </c:pt>
                <c:pt idx="5246">
                  <c:v>#N/A</c:v>
                </c:pt>
                <c:pt idx="5247">
                  <c:v>#N/A</c:v>
                </c:pt>
                <c:pt idx="5248">
                  <c:v>#N/A</c:v>
                </c:pt>
                <c:pt idx="5249">
                  <c:v>#N/A</c:v>
                </c:pt>
                <c:pt idx="5250">
                  <c:v>#N/A</c:v>
                </c:pt>
                <c:pt idx="5251">
                  <c:v>#N/A</c:v>
                </c:pt>
                <c:pt idx="5252">
                  <c:v>#N/A</c:v>
                </c:pt>
                <c:pt idx="5253">
                  <c:v>#N/A</c:v>
                </c:pt>
                <c:pt idx="5254">
                  <c:v>#N/A</c:v>
                </c:pt>
                <c:pt idx="5255">
                  <c:v>#N/A</c:v>
                </c:pt>
                <c:pt idx="5256">
                  <c:v>#N/A</c:v>
                </c:pt>
                <c:pt idx="5257">
                  <c:v>#N/A</c:v>
                </c:pt>
                <c:pt idx="5258">
                  <c:v>#N/A</c:v>
                </c:pt>
                <c:pt idx="5259">
                  <c:v>#N/A</c:v>
                </c:pt>
                <c:pt idx="5260">
                  <c:v>#N/A</c:v>
                </c:pt>
                <c:pt idx="5261">
                  <c:v>#N/A</c:v>
                </c:pt>
                <c:pt idx="5262">
                  <c:v>#N/A</c:v>
                </c:pt>
                <c:pt idx="5263">
                  <c:v>#N/A</c:v>
                </c:pt>
                <c:pt idx="5264">
                  <c:v>#N/A</c:v>
                </c:pt>
                <c:pt idx="5265">
                  <c:v>#N/A</c:v>
                </c:pt>
                <c:pt idx="5266">
                  <c:v>#N/A</c:v>
                </c:pt>
                <c:pt idx="5267">
                  <c:v>#N/A</c:v>
                </c:pt>
                <c:pt idx="5268">
                  <c:v>#N/A</c:v>
                </c:pt>
                <c:pt idx="5269">
                  <c:v>#N/A</c:v>
                </c:pt>
                <c:pt idx="5270">
                  <c:v>#N/A</c:v>
                </c:pt>
                <c:pt idx="5271">
                  <c:v>#N/A</c:v>
                </c:pt>
                <c:pt idx="5272">
                  <c:v>#N/A</c:v>
                </c:pt>
                <c:pt idx="5273">
                  <c:v>#N/A</c:v>
                </c:pt>
                <c:pt idx="5274">
                  <c:v>#N/A</c:v>
                </c:pt>
                <c:pt idx="5275">
                  <c:v>#N/A</c:v>
                </c:pt>
                <c:pt idx="5276">
                  <c:v>#N/A</c:v>
                </c:pt>
                <c:pt idx="5277">
                  <c:v>#N/A</c:v>
                </c:pt>
                <c:pt idx="5278">
                  <c:v>#N/A</c:v>
                </c:pt>
                <c:pt idx="5279">
                  <c:v>#N/A</c:v>
                </c:pt>
                <c:pt idx="5280">
                  <c:v>#N/A</c:v>
                </c:pt>
                <c:pt idx="5281">
                  <c:v>#N/A</c:v>
                </c:pt>
                <c:pt idx="5282">
                  <c:v>#N/A</c:v>
                </c:pt>
                <c:pt idx="5283">
                  <c:v>#N/A</c:v>
                </c:pt>
                <c:pt idx="5284">
                  <c:v>#N/A</c:v>
                </c:pt>
                <c:pt idx="5285">
                  <c:v>#N/A</c:v>
                </c:pt>
                <c:pt idx="5286">
                  <c:v>#N/A</c:v>
                </c:pt>
                <c:pt idx="5287">
                  <c:v>#N/A</c:v>
                </c:pt>
                <c:pt idx="5288">
                  <c:v>#N/A</c:v>
                </c:pt>
                <c:pt idx="5289">
                  <c:v>#N/A</c:v>
                </c:pt>
                <c:pt idx="5290">
                  <c:v>#N/A</c:v>
                </c:pt>
                <c:pt idx="5291">
                  <c:v>#N/A</c:v>
                </c:pt>
                <c:pt idx="5292">
                  <c:v>#N/A</c:v>
                </c:pt>
                <c:pt idx="5293">
                  <c:v>#N/A</c:v>
                </c:pt>
                <c:pt idx="5294">
                  <c:v>#N/A</c:v>
                </c:pt>
                <c:pt idx="5295">
                  <c:v>#N/A</c:v>
                </c:pt>
                <c:pt idx="5296">
                  <c:v>#N/A</c:v>
                </c:pt>
                <c:pt idx="5297">
                  <c:v>#N/A</c:v>
                </c:pt>
                <c:pt idx="5298">
                  <c:v>#N/A</c:v>
                </c:pt>
                <c:pt idx="5299">
                  <c:v>#N/A</c:v>
                </c:pt>
                <c:pt idx="5300">
                  <c:v>#N/A</c:v>
                </c:pt>
                <c:pt idx="5301">
                  <c:v>#N/A</c:v>
                </c:pt>
                <c:pt idx="5302">
                  <c:v>#N/A</c:v>
                </c:pt>
                <c:pt idx="5303">
                  <c:v>#N/A</c:v>
                </c:pt>
                <c:pt idx="5304">
                  <c:v>#N/A</c:v>
                </c:pt>
                <c:pt idx="5305">
                  <c:v>#N/A</c:v>
                </c:pt>
                <c:pt idx="5306">
                  <c:v>#N/A</c:v>
                </c:pt>
                <c:pt idx="5307">
                  <c:v>#N/A</c:v>
                </c:pt>
                <c:pt idx="5308">
                  <c:v>#N/A</c:v>
                </c:pt>
                <c:pt idx="5309">
                  <c:v>#N/A</c:v>
                </c:pt>
                <c:pt idx="5310">
                  <c:v>#N/A</c:v>
                </c:pt>
                <c:pt idx="5311">
                  <c:v>#N/A</c:v>
                </c:pt>
                <c:pt idx="5312">
                  <c:v>#N/A</c:v>
                </c:pt>
                <c:pt idx="5313">
                  <c:v>#N/A</c:v>
                </c:pt>
                <c:pt idx="5314">
                  <c:v>#N/A</c:v>
                </c:pt>
                <c:pt idx="5315">
                  <c:v>#N/A</c:v>
                </c:pt>
                <c:pt idx="5316">
                  <c:v>#N/A</c:v>
                </c:pt>
                <c:pt idx="5317">
                  <c:v>#N/A</c:v>
                </c:pt>
                <c:pt idx="5318">
                  <c:v>#N/A</c:v>
                </c:pt>
                <c:pt idx="5319">
                  <c:v>#N/A</c:v>
                </c:pt>
                <c:pt idx="5320">
                  <c:v>#N/A</c:v>
                </c:pt>
                <c:pt idx="5321">
                  <c:v>#N/A</c:v>
                </c:pt>
                <c:pt idx="5322">
                  <c:v>#N/A</c:v>
                </c:pt>
                <c:pt idx="5323">
                  <c:v>#N/A</c:v>
                </c:pt>
                <c:pt idx="5324">
                  <c:v>#N/A</c:v>
                </c:pt>
                <c:pt idx="5325">
                  <c:v>#N/A</c:v>
                </c:pt>
                <c:pt idx="5326">
                  <c:v>#N/A</c:v>
                </c:pt>
                <c:pt idx="5327">
                  <c:v>#N/A</c:v>
                </c:pt>
                <c:pt idx="5328">
                  <c:v>#N/A</c:v>
                </c:pt>
                <c:pt idx="5329">
                  <c:v>#N/A</c:v>
                </c:pt>
                <c:pt idx="5330">
                  <c:v>#N/A</c:v>
                </c:pt>
                <c:pt idx="5331">
                  <c:v>#N/A</c:v>
                </c:pt>
                <c:pt idx="5332">
                  <c:v>#N/A</c:v>
                </c:pt>
                <c:pt idx="5333">
                  <c:v>#N/A</c:v>
                </c:pt>
                <c:pt idx="5334">
                  <c:v>#N/A</c:v>
                </c:pt>
                <c:pt idx="5335">
                  <c:v>#N/A</c:v>
                </c:pt>
                <c:pt idx="5336">
                  <c:v>#N/A</c:v>
                </c:pt>
                <c:pt idx="5337">
                  <c:v>#N/A</c:v>
                </c:pt>
                <c:pt idx="5338">
                  <c:v>#N/A</c:v>
                </c:pt>
                <c:pt idx="5339">
                  <c:v>#N/A</c:v>
                </c:pt>
                <c:pt idx="5340">
                  <c:v>#N/A</c:v>
                </c:pt>
                <c:pt idx="5341">
                  <c:v>#N/A</c:v>
                </c:pt>
                <c:pt idx="5342">
                  <c:v>#N/A</c:v>
                </c:pt>
                <c:pt idx="5343">
                  <c:v>#N/A</c:v>
                </c:pt>
                <c:pt idx="5344">
                  <c:v>#N/A</c:v>
                </c:pt>
                <c:pt idx="5345">
                  <c:v>#N/A</c:v>
                </c:pt>
                <c:pt idx="5346">
                  <c:v>#N/A</c:v>
                </c:pt>
                <c:pt idx="5347">
                  <c:v>#N/A</c:v>
                </c:pt>
                <c:pt idx="5348">
                  <c:v>#N/A</c:v>
                </c:pt>
                <c:pt idx="5349">
                  <c:v>#N/A</c:v>
                </c:pt>
                <c:pt idx="5350">
                  <c:v>#N/A</c:v>
                </c:pt>
                <c:pt idx="5351">
                  <c:v>#N/A</c:v>
                </c:pt>
                <c:pt idx="5352">
                  <c:v>#N/A</c:v>
                </c:pt>
                <c:pt idx="5353">
                  <c:v>#N/A</c:v>
                </c:pt>
                <c:pt idx="5354">
                  <c:v>#N/A</c:v>
                </c:pt>
                <c:pt idx="5355">
                  <c:v>#N/A</c:v>
                </c:pt>
                <c:pt idx="5356">
                  <c:v>#N/A</c:v>
                </c:pt>
                <c:pt idx="5357">
                  <c:v>#N/A</c:v>
                </c:pt>
                <c:pt idx="5358">
                  <c:v>#N/A</c:v>
                </c:pt>
                <c:pt idx="5359">
                  <c:v>#N/A</c:v>
                </c:pt>
                <c:pt idx="5360">
                  <c:v>#N/A</c:v>
                </c:pt>
                <c:pt idx="5361">
                  <c:v>#N/A</c:v>
                </c:pt>
                <c:pt idx="5362">
                  <c:v>#N/A</c:v>
                </c:pt>
                <c:pt idx="5363">
                  <c:v>#N/A</c:v>
                </c:pt>
                <c:pt idx="5364">
                  <c:v>#N/A</c:v>
                </c:pt>
                <c:pt idx="5365">
                  <c:v>#N/A</c:v>
                </c:pt>
                <c:pt idx="5366">
                  <c:v>#N/A</c:v>
                </c:pt>
                <c:pt idx="5367">
                  <c:v>#N/A</c:v>
                </c:pt>
                <c:pt idx="5368">
                  <c:v>#N/A</c:v>
                </c:pt>
                <c:pt idx="5369">
                  <c:v>#N/A</c:v>
                </c:pt>
                <c:pt idx="5370">
                  <c:v>#N/A</c:v>
                </c:pt>
                <c:pt idx="5371">
                  <c:v>#N/A</c:v>
                </c:pt>
                <c:pt idx="5372">
                  <c:v>#N/A</c:v>
                </c:pt>
                <c:pt idx="5373">
                  <c:v>#N/A</c:v>
                </c:pt>
                <c:pt idx="5374">
                  <c:v>#N/A</c:v>
                </c:pt>
                <c:pt idx="5375">
                  <c:v>#N/A</c:v>
                </c:pt>
                <c:pt idx="5376">
                  <c:v>#N/A</c:v>
                </c:pt>
                <c:pt idx="5377">
                  <c:v>#N/A</c:v>
                </c:pt>
                <c:pt idx="5378">
                  <c:v>#N/A</c:v>
                </c:pt>
                <c:pt idx="5379">
                  <c:v>#N/A</c:v>
                </c:pt>
                <c:pt idx="5380">
                  <c:v>#N/A</c:v>
                </c:pt>
                <c:pt idx="5381">
                  <c:v>#N/A</c:v>
                </c:pt>
                <c:pt idx="5382">
                  <c:v>#N/A</c:v>
                </c:pt>
                <c:pt idx="5383">
                  <c:v>#N/A</c:v>
                </c:pt>
                <c:pt idx="5384">
                  <c:v>#N/A</c:v>
                </c:pt>
                <c:pt idx="5385">
                  <c:v>#N/A</c:v>
                </c:pt>
                <c:pt idx="5386">
                  <c:v>#N/A</c:v>
                </c:pt>
                <c:pt idx="5387">
                  <c:v>#N/A</c:v>
                </c:pt>
                <c:pt idx="5388">
                  <c:v>#N/A</c:v>
                </c:pt>
                <c:pt idx="5389">
                  <c:v>#N/A</c:v>
                </c:pt>
                <c:pt idx="5390">
                  <c:v>#N/A</c:v>
                </c:pt>
                <c:pt idx="5391">
                  <c:v>#N/A</c:v>
                </c:pt>
                <c:pt idx="5392">
                  <c:v>#N/A</c:v>
                </c:pt>
                <c:pt idx="5393">
                  <c:v>#N/A</c:v>
                </c:pt>
                <c:pt idx="5394">
                  <c:v>#N/A</c:v>
                </c:pt>
                <c:pt idx="5395">
                  <c:v>#N/A</c:v>
                </c:pt>
                <c:pt idx="5396">
                  <c:v>#N/A</c:v>
                </c:pt>
                <c:pt idx="5397">
                  <c:v>#N/A</c:v>
                </c:pt>
                <c:pt idx="5398">
                  <c:v>#N/A</c:v>
                </c:pt>
                <c:pt idx="5399">
                  <c:v>#N/A</c:v>
                </c:pt>
                <c:pt idx="5400">
                  <c:v>#N/A</c:v>
                </c:pt>
                <c:pt idx="5401">
                  <c:v>#N/A</c:v>
                </c:pt>
                <c:pt idx="5402">
                  <c:v>#N/A</c:v>
                </c:pt>
                <c:pt idx="5403">
                  <c:v>#N/A</c:v>
                </c:pt>
                <c:pt idx="5404">
                  <c:v>#N/A</c:v>
                </c:pt>
                <c:pt idx="5405">
                  <c:v>#N/A</c:v>
                </c:pt>
                <c:pt idx="5406">
                  <c:v>#N/A</c:v>
                </c:pt>
                <c:pt idx="5407">
                  <c:v>#N/A</c:v>
                </c:pt>
                <c:pt idx="5408">
                  <c:v>#N/A</c:v>
                </c:pt>
                <c:pt idx="5409">
                  <c:v>#N/A</c:v>
                </c:pt>
                <c:pt idx="5410">
                  <c:v>#N/A</c:v>
                </c:pt>
                <c:pt idx="5411">
                  <c:v>#N/A</c:v>
                </c:pt>
                <c:pt idx="5412">
                  <c:v>#N/A</c:v>
                </c:pt>
                <c:pt idx="5413">
                  <c:v>#N/A</c:v>
                </c:pt>
                <c:pt idx="5414">
                  <c:v>#N/A</c:v>
                </c:pt>
                <c:pt idx="5415">
                  <c:v>#N/A</c:v>
                </c:pt>
                <c:pt idx="5416">
                  <c:v>#N/A</c:v>
                </c:pt>
                <c:pt idx="5417">
                  <c:v>#N/A</c:v>
                </c:pt>
                <c:pt idx="5418">
                  <c:v>#N/A</c:v>
                </c:pt>
                <c:pt idx="5419">
                  <c:v>#N/A</c:v>
                </c:pt>
                <c:pt idx="5420">
                  <c:v>#N/A</c:v>
                </c:pt>
                <c:pt idx="5421">
                  <c:v>#N/A</c:v>
                </c:pt>
                <c:pt idx="5422">
                  <c:v>#N/A</c:v>
                </c:pt>
                <c:pt idx="5423">
                  <c:v>#N/A</c:v>
                </c:pt>
                <c:pt idx="5424">
                  <c:v>#N/A</c:v>
                </c:pt>
                <c:pt idx="5425">
                  <c:v>#N/A</c:v>
                </c:pt>
                <c:pt idx="5426">
                  <c:v>#N/A</c:v>
                </c:pt>
                <c:pt idx="5427">
                  <c:v>#N/A</c:v>
                </c:pt>
                <c:pt idx="5428">
                  <c:v>#N/A</c:v>
                </c:pt>
                <c:pt idx="5429">
                  <c:v>#N/A</c:v>
                </c:pt>
                <c:pt idx="5430">
                  <c:v>#N/A</c:v>
                </c:pt>
                <c:pt idx="5431">
                  <c:v>#N/A</c:v>
                </c:pt>
                <c:pt idx="5432">
                  <c:v>#N/A</c:v>
                </c:pt>
                <c:pt idx="5433">
                  <c:v>#N/A</c:v>
                </c:pt>
                <c:pt idx="5434">
                  <c:v>#N/A</c:v>
                </c:pt>
                <c:pt idx="5435">
                  <c:v>#N/A</c:v>
                </c:pt>
                <c:pt idx="5436">
                  <c:v>#N/A</c:v>
                </c:pt>
                <c:pt idx="5437">
                  <c:v>#N/A</c:v>
                </c:pt>
                <c:pt idx="5438">
                  <c:v>#N/A</c:v>
                </c:pt>
                <c:pt idx="5439">
                  <c:v>#N/A</c:v>
                </c:pt>
                <c:pt idx="5440">
                  <c:v>#N/A</c:v>
                </c:pt>
                <c:pt idx="5441">
                  <c:v>#N/A</c:v>
                </c:pt>
                <c:pt idx="5442">
                  <c:v>#N/A</c:v>
                </c:pt>
                <c:pt idx="5443">
                  <c:v>#N/A</c:v>
                </c:pt>
                <c:pt idx="5444">
                  <c:v>#N/A</c:v>
                </c:pt>
                <c:pt idx="5445">
                  <c:v>#N/A</c:v>
                </c:pt>
                <c:pt idx="5446">
                  <c:v>#N/A</c:v>
                </c:pt>
                <c:pt idx="5447">
                  <c:v>#N/A</c:v>
                </c:pt>
                <c:pt idx="5448">
                  <c:v>#N/A</c:v>
                </c:pt>
                <c:pt idx="5449">
                  <c:v>#N/A</c:v>
                </c:pt>
                <c:pt idx="5450">
                  <c:v>#N/A</c:v>
                </c:pt>
                <c:pt idx="5451">
                  <c:v>#N/A</c:v>
                </c:pt>
                <c:pt idx="5452">
                  <c:v>#N/A</c:v>
                </c:pt>
                <c:pt idx="5453">
                  <c:v>#N/A</c:v>
                </c:pt>
                <c:pt idx="5454">
                  <c:v>#N/A</c:v>
                </c:pt>
                <c:pt idx="5455">
                  <c:v>#N/A</c:v>
                </c:pt>
                <c:pt idx="5456">
                  <c:v>#N/A</c:v>
                </c:pt>
                <c:pt idx="5457">
                  <c:v>#N/A</c:v>
                </c:pt>
                <c:pt idx="5458">
                  <c:v>#N/A</c:v>
                </c:pt>
                <c:pt idx="5459">
                  <c:v>#N/A</c:v>
                </c:pt>
                <c:pt idx="5460">
                  <c:v>#N/A</c:v>
                </c:pt>
                <c:pt idx="5461">
                  <c:v>#N/A</c:v>
                </c:pt>
                <c:pt idx="5462">
                  <c:v>#N/A</c:v>
                </c:pt>
                <c:pt idx="5463">
                  <c:v>#N/A</c:v>
                </c:pt>
                <c:pt idx="5464">
                  <c:v>#N/A</c:v>
                </c:pt>
                <c:pt idx="5465">
                  <c:v>#N/A</c:v>
                </c:pt>
                <c:pt idx="5466">
                  <c:v>#N/A</c:v>
                </c:pt>
                <c:pt idx="5467">
                  <c:v>#N/A</c:v>
                </c:pt>
                <c:pt idx="5468">
                  <c:v>#N/A</c:v>
                </c:pt>
                <c:pt idx="5469">
                  <c:v>#N/A</c:v>
                </c:pt>
                <c:pt idx="5470">
                  <c:v>#N/A</c:v>
                </c:pt>
                <c:pt idx="5471">
                  <c:v>#N/A</c:v>
                </c:pt>
                <c:pt idx="5472">
                  <c:v>#N/A</c:v>
                </c:pt>
                <c:pt idx="5473">
                  <c:v>#N/A</c:v>
                </c:pt>
                <c:pt idx="5474">
                  <c:v>#N/A</c:v>
                </c:pt>
                <c:pt idx="5475">
                  <c:v>#N/A</c:v>
                </c:pt>
                <c:pt idx="5476">
                  <c:v>#N/A</c:v>
                </c:pt>
                <c:pt idx="5477">
                  <c:v>#N/A</c:v>
                </c:pt>
                <c:pt idx="5478">
                  <c:v>#N/A</c:v>
                </c:pt>
                <c:pt idx="5479">
                  <c:v>#N/A</c:v>
                </c:pt>
                <c:pt idx="5480">
                  <c:v>#N/A</c:v>
                </c:pt>
                <c:pt idx="5481">
                  <c:v>#N/A</c:v>
                </c:pt>
                <c:pt idx="5482">
                  <c:v>#N/A</c:v>
                </c:pt>
                <c:pt idx="5483">
                  <c:v>#N/A</c:v>
                </c:pt>
                <c:pt idx="5484">
                  <c:v>#N/A</c:v>
                </c:pt>
                <c:pt idx="5485">
                  <c:v>#N/A</c:v>
                </c:pt>
                <c:pt idx="5486">
                  <c:v>#N/A</c:v>
                </c:pt>
                <c:pt idx="5487">
                  <c:v>#N/A</c:v>
                </c:pt>
                <c:pt idx="5488">
                  <c:v>#N/A</c:v>
                </c:pt>
                <c:pt idx="5489">
                  <c:v>#N/A</c:v>
                </c:pt>
                <c:pt idx="5490">
                  <c:v>#N/A</c:v>
                </c:pt>
                <c:pt idx="5491">
                  <c:v>#N/A</c:v>
                </c:pt>
                <c:pt idx="5492">
                  <c:v>#N/A</c:v>
                </c:pt>
                <c:pt idx="5493">
                  <c:v>#N/A</c:v>
                </c:pt>
                <c:pt idx="5494">
                  <c:v>#N/A</c:v>
                </c:pt>
                <c:pt idx="5495">
                  <c:v>#N/A</c:v>
                </c:pt>
                <c:pt idx="5496">
                  <c:v>#N/A</c:v>
                </c:pt>
                <c:pt idx="5497">
                  <c:v>#N/A</c:v>
                </c:pt>
                <c:pt idx="5498">
                  <c:v>#N/A</c:v>
                </c:pt>
                <c:pt idx="5499">
                  <c:v>#N/A</c:v>
                </c:pt>
                <c:pt idx="5500">
                  <c:v>#N/A</c:v>
                </c:pt>
                <c:pt idx="5501">
                  <c:v>#N/A</c:v>
                </c:pt>
                <c:pt idx="5502">
                  <c:v>#N/A</c:v>
                </c:pt>
                <c:pt idx="5503">
                  <c:v>#N/A</c:v>
                </c:pt>
                <c:pt idx="5504">
                  <c:v>#N/A</c:v>
                </c:pt>
                <c:pt idx="5505">
                  <c:v>#N/A</c:v>
                </c:pt>
                <c:pt idx="5506">
                  <c:v>#N/A</c:v>
                </c:pt>
                <c:pt idx="5507">
                  <c:v>#N/A</c:v>
                </c:pt>
                <c:pt idx="5508">
                  <c:v>#N/A</c:v>
                </c:pt>
                <c:pt idx="5509">
                  <c:v>#N/A</c:v>
                </c:pt>
                <c:pt idx="5510">
                  <c:v>#N/A</c:v>
                </c:pt>
                <c:pt idx="5511">
                  <c:v>#N/A</c:v>
                </c:pt>
                <c:pt idx="5512">
                  <c:v>#N/A</c:v>
                </c:pt>
                <c:pt idx="5513">
                  <c:v>#N/A</c:v>
                </c:pt>
                <c:pt idx="5514">
                  <c:v>#N/A</c:v>
                </c:pt>
                <c:pt idx="5515">
                  <c:v>#N/A</c:v>
                </c:pt>
                <c:pt idx="5516">
                  <c:v>#N/A</c:v>
                </c:pt>
                <c:pt idx="5517">
                  <c:v>#N/A</c:v>
                </c:pt>
                <c:pt idx="5518">
                  <c:v>#N/A</c:v>
                </c:pt>
                <c:pt idx="5519">
                  <c:v>#N/A</c:v>
                </c:pt>
                <c:pt idx="5520">
                  <c:v>#N/A</c:v>
                </c:pt>
                <c:pt idx="5521">
                  <c:v>#N/A</c:v>
                </c:pt>
                <c:pt idx="5522">
                  <c:v>#N/A</c:v>
                </c:pt>
                <c:pt idx="5523">
                  <c:v>#N/A</c:v>
                </c:pt>
                <c:pt idx="5524">
                  <c:v>#N/A</c:v>
                </c:pt>
                <c:pt idx="5525">
                  <c:v>#N/A</c:v>
                </c:pt>
                <c:pt idx="5526">
                  <c:v>#N/A</c:v>
                </c:pt>
                <c:pt idx="5527">
                  <c:v>#N/A</c:v>
                </c:pt>
                <c:pt idx="5528">
                  <c:v>#N/A</c:v>
                </c:pt>
                <c:pt idx="5529">
                  <c:v>#N/A</c:v>
                </c:pt>
                <c:pt idx="5530">
                  <c:v>#N/A</c:v>
                </c:pt>
                <c:pt idx="5531">
                  <c:v>#N/A</c:v>
                </c:pt>
                <c:pt idx="5532">
                  <c:v>#N/A</c:v>
                </c:pt>
                <c:pt idx="5533">
                  <c:v>#N/A</c:v>
                </c:pt>
                <c:pt idx="5534">
                  <c:v>#N/A</c:v>
                </c:pt>
                <c:pt idx="5535">
                  <c:v>#N/A</c:v>
                </c:pt>
                <c:pt idx="5536">
                  <c:v>#N/A</c:v>
                </c:pt>
                <c:pt idx="5537">
                  <c:v>#N/A</c:v>
                </c:pt>
                <c:pt idx="5538">
                  <c:v>#N/A</c:v>
                </c:pt>
                <c:pt idx="5539">
                  <c:v>#N/A</c:v>
                </c:pt>
                <c:pt idx="5540">
                  <c:v>#N/A</c:v>
                </c:pt>
                <c:pt idx="5541">
                  <c:v>#N/A</c:v>
                </c:pt>
                <c:pt idx="5542">
                  <c:v>#N/A</c:v>
                </c:pt>
                <c:pt idx="5543">
                  <c:v>#N/A</c:v>
                </c:pt>
                <c:pt idx="5544">
                  <c:v>#N/A</c:v>
                </c:pt>
                <c:pt idx="5545">
                  <c:v>#N/A</c:v>
                </c:pt>
                <c:pt idx="5546">
                  <c:v>#N/A</c:v>
                </c:pt>
                <c:pt idx="5547">
                  <c:v>#N/A</c:v>
                </c:pt>
                <c:pt idx="5548">
                  <c:v>#N/A</c:v>
                </c:pt>
                <c:pt idx="5549">
                  <c:v>#N/A</c:v>
                </c:pt>
                <c:pt idx="5550">
                  <c:v>#N/A</c:v>
                </c:pt>
                <c:pt idx="5551">
                  <c:v>#N/A</c:v>
                </c:pt>
                <c:pt idx="5552">
                  <c:v>#N/A</c:v>
                </c:pt>
                <c:pt idx="5553">
                  <c:v>#N/A</c:v>
                </c:pt>
                <c:pt idx="5554">
                  <c:v>#N/A</c:v>
                </c:pt>
                <c:pt idx="5555">
                  <c:v>#N/A</c:v>
                </c:pt>
                <c:pt idx="5556">
                  <c:v>#N/A</c:v>
                </c:pt>
                <c:pt idx="5557">
                  <c:v>#N/A</c:v>
                </c:pt>
                <c:pt idx="5558">
                  <c:v>#N/A</c:v>
                </c:pt>
                <c:pt idx="5559">
                  <c:v>#N/A</c:v>
                </c:pt>
                <c:pt idx="5560">
                  <c:v>#N/A</c:v>
                </c:pt>
                <c:pt idx="5561">
                  <c:v>#N/A</c:v>
                </c:pt>
                <c:pt idx="5562">
                  <c:v>#N/A</c:v>
                </c:pt>
                <c:pt idx="5563">
                  <c:v>#N/A</c:v>
                </c:pt>
                <c:pt idx="5564">
                  <c:v>#N/A</c:v>
                </c:pt>
                <c:pt idx="5565">
                  <c:v>#N/A</c:v>
                </c:pt>
                <c:pt idx="5566">
                  <c:v>#N/A</c:v>
                </c:pt>
                <c:pt idx="5567">
                  <c:v>#N/A</c:v>
                </c:pt>
                <c:pt idx="5568">
                  <c:v>#N/A</c:v>
                </c:pt>
                <c:pt idx="5569">
                  <c:v>#N/A</c:v>
                </c:pt>
                <c:pt idx="5570">
                  <c:v>#N/A</c:v>
                </c:pt>
                <c:pt idx="5571">
                  <c:v>#N/A</c:v>
                </c:pt>
                <c:pt idx="5572">
                  <c:v>#N/A</c:v>
                </c:pt>
                <c:pt idx="5573">
                  <c:v>#N/A</c:v>
                </c:pt>
                <c:pt idx="5574">
                  <c:v>#N/A</c:v>
                </c:pt>
                <c:pt idx="5575">
                  <c:v>#N/A</c:v>
                </c:pt>
                <c:pt idx="5576">
                  <c:v>#N/A</c:v>
                </c:pt>
                <c:pt idx="5577">
                  <c:v>#N/A</c:v>
                </c:pt>
                <c:pt idx="5578">
                  <c:v>#N/A</c:v>
                </c:pt>
                <c:pt idx="5579">
                  <c:v>#N/A</c:v>
                </c:pt>
                <c:pt idx="5580">
                  <c:v>#N/A</c:v>
                </c:pt>
                <c:pt idx="5581">
                  <c:v>#N/A</c:v>
                </c:pt>
                <c:pt idx="5582">
                  <c:v>#N/A</c:v>
                </c:pt>
                <c:pt idx="5583">
                  <c:v>#N/A</c:v>
                </c:pt>
                <c:pt idx="5584">
                  <c:v>#N/A</c:v>
                </c:pt>
                <c:pt idx="5585">
                  <c:v>#N/A</c:v>
                </c:pt>
                <c:pt idx="5586">
                  <c:v>#N/A</c:v>
                </c:pt>
                <c:pt idx="5587">
                  <c:v>#N/A</c:v>
                </c:pt>
                <c:pt idx="5588">
                  <c:v>#N/A</c:v>
                </c:pt>
                <c:pt idx="5589">
                  <c:v>#N/A</c:v>
                </c:pt>
                <c:pt idx="5590">
                  <c:v>#N/A</c:v>
                </c:pt>
                <c:pt idx="5591">
                  <c:v>#N/A</c:v>
                </c:pt>
                <c:pt idx="5592">
                  <c:v>#N/A</c:v>
                </c:pt>
                <c:pt idx="5593">
                  <c:v>#N/A</c:v>
                </c:pt>
                <c:pt idx="5594">
                  <c:v>#N/A</c:v>
                </c:pt>
                <c:pt idx="5595">
                  <c:v>#N/A</c:v>
                </c:pt>
                <c:pt idx="5596">
                  <c:v>#N/A</c:v>
                </c:pt>
                <c:pt idx="5597">
                  <c:v>#N/A</c:v>
                </c:pt>
                <c:pt idx="5598">
                  <c:v>#N/A</c:v>
                </c:pt>
                <c:pt idx="5599">
                  <c:v>#N/A</c:v>
                </c:pt>
                <c:pt idx="5600">
                  <c:v>#N/A</c:v>
                </c:pt>
                <c:pt idx="5601">
                  <c:v>#N/A</c:v>
                </c:pt>
                <c:pt idx="5602">
                  <c:v>#N/A</c:v>
                </c:pt>
                <c:pt idx="5603">
                  <c:v>#N/A</c:v>
                </c:pt>
                <c:pt idx="5604">
                  <c:v>#N/A</c:v>
                </c:pt>
                <c:pt idx="5605">
                  <c:v>#N/A</c:v>
                </c:pt>
                <c:pt idx="5606">
                  <c:v>#N/A</c:v>
                </c:pt>
                <c:pt idx="5607">
                  <c:v>#N/A</c:v>
                </c:pt>
                <c:pt idx="5608">
                  <c:v>#N/A</c:v>
                </c:pt>
                <c:pt idx="5609">
                  <c:v>#N/A</c:v>
                </c:pt>
                <c:pt idx="5610">
                  <c:v>#N/A</c:v>
                </c:pt>
                <c:pt idx="5611">
                  <c:v>#N/A</c:v>
                </c:pt>
                <c:pt idx="5612">
                  <c:v>#N/A</c:v>
                </c:pt>
                <c:pt idx="5613">
                  <c:v>#N/A</c:v>
                </c:pt>
                <c:pt idx="5614">
                  <c:v>#N/A</c:v>
                </c:pt>
                <c:pt idx="5615">
                  <c:v>#N/A</c:v>
                </c:pt>
                <c:pt idx="5616">
                  <c:v>#N/A</c:v>
                </c:pt>
                <c:pt idx="5617">
                  <c:v>#N/A</c:v>
                </c:pt>
                <c:pt idx="5618">
                  <c:v>#N/A</c:v>
                </c:pt>
                <c:pt idx="5619">
                  <c:v>#N/A</c:v>
                </c:pt>
                <c:pt idx="5620">
                  <c:v>#N/A</c:v>
                </c:pt>
                <c:pt idx="5621">
                  <c:v>#N/A</c:v>
                </c:pt>
                <c:pt idx="5622">
                  <c:v>#N/A</c:v>
                </c:pt>
                <c:pt idx="5623">
                  <c:v>#N/A</c:v>
                </c:pt>
                <c:pt idx="5624">
                  <c:v>#N/A</c:v>
                </c:pt>
                <c:pt idx="5625">
                  <c:v>#N/A</c:v>
                </c:pt>
                <c:pt idx="5626">
                  <c:v>#N/A</c:v>
                </c:pt>
                <c:pt idx="5627">
                  <c:v>#N/A</c:v>
                </c:pt>
                <c:pt idx="5628">
                  <c:v>#N/A</c:v>
                </c:pt>
                <c:pt idx="5629">
                  <c:v>#N/A</c:v>
                </c:pt>
                <c:pt idx="5630">
                  <c:v>#N/A</c:v>
                </c:pt>
                <c:pt idx="5631">
                  <c:v>#N/A</c:v>
                </c:pt>
                <c:pt idx="5632">
                  <c:v>#N/A</c:v>
                </c:pt>
                <c:pt idx="5633">
                  <c:v>#N/A</c:v>
                </c:pt>
                <c:pt idx="5634">
                  <c:v>#N/A</c:v>
                </c:pt>
                <c:pt idx="5635">
                  <c:v>#N/A</c:v>
                </c:pt>
                <c:pt idx="5636">
                  <c:v>#N/A</c:v>
                </c:pt>
                <c:pt idx="5637">
                  <c:v>#N/A</c:v>
                </c:pt>
                <c:pt idx="5638">
                  <c:v>#N/A</c:v>
                </c:pt>
                <c:pt idx="5639">
                  <c:v>#N/A</c:v>
                </c:pt>
                <c:pt idx="5640">
                  <c:v>#N/A</c:v>
                </c:pt>
                <c:pt idx="5641">
                  <c:v>#N/A</c:v>
                </c:pt>
                <c:pt idx="5642">
                  <c:v>#N/A</c:v>
                </c:pt>
                <c:pt idx="5643">
                  <c:v>#N/A</c:v>
                </c:pt>
                <c:pt idx="5644">
                  <c:v>#N/A</c:v>
                </c:pt>
                <c:pt idx="5645">
                  <c:v>#N/A</c:v>
                </c:pt>
                <c:pt idx="5646">
                  <c:v>#N/A</c:v>
                </c:pt>
                <c:pt idx="5647">
                  <c:v>#N/A</c:v>
                </c:pt>
                <c:pt idx="5648">
                  <c:v>#N/A</c:v>
                </c:pt>
                <c:pt idx="5649">
                  <c:v>#N/A</c:v>
                </c:pt>
                <c:pt idx="5650">
                  <c:v>#N/A</c:v>
                </c:pt>
                <c:pt idx="5651">
                  <c:v>#N/A</c:v>
                </c:pt>
                <c:pt idx="5652">
                  <c:v>#N/A</c:v>
                </c:pt>
                <c:pt idx="5653">
                  <c:v>#N/A</c:v>
                </c:pt>
                <c:pt idx="5654">
                  <c:v>#N/A</c:v>
                </c:pt>
                <c:pt idx="5655">
                  <c:v>#N/A</c:v>
                </c:pt>
                <c:pt idx="5656">
                  <c:v>#N/A</c:v>
                </c:pt>
                <c:pt idx="5657">
                  <c:v>#N/A</c:v>
                </c:pt>
                <c:pt idx="5658">
                  <c:v>#N/A</c:v>
                </c:pt>
                <c:pt idx="5659">
                  <c:v>#N/A</c:v>
                </c:pt>
                <c:pt idx="5660">
                  <c:v>#N/A</c:v>
                </c:pt>
                <c:pt idx="5661">
                  <c:v>#N/A</c:v>
                </c:pt>
                <c:pt idx="5662">
                  <c:v>#N/A</c:v>
                </c:pt>
                <c:pt idx="5663">
                  <c:v>#N/A</c:v>
                </c:pt>
                <c:pt idx="5664">
                  <c:v>#N/A</c:v>
                </c:pt>
                <c:pt idx="5665">
                  <c:v>#N/A</c:v>
                </c:pt>
                <c:pt idx="5666">
                  <c:v>#N/A</c:v>
                </c:pt>
                <c:pt idx="5667">
                  <c:v>#N/A</c:v>
                </c:pt>
                <c:pt idx="5668">
                  <c:v>#N/A</c:v>
                </c:pt>
                <c:pt idx="5669">
                  <c:v>#N/A</c:v>
                </c:pt>
                <c:pt idx="5670">
                  <c:v>#N/A</c:v>
                </c:pt>
                <c:pt idx="5671">
                  <c:v>#N/A</c:v>
                </c:pt>
                <c:pt idx="5672">
                  <c:v>#N/A</c:v>
                </c:pt>
                <c:pt idx="5673">
                  <c:v>#N/A</c:v>
                </c:pt>
                <c:pt idx="5674">
                  <c:v>#N/A</c:v>
                </c:pt>
                <c:pt idx="5675">
                  <c:v>#N/A</c:v>
                </c:pt>
                <c:pt idx="5676">
                  <c:v>#N/A</c:v>
                </c:pt>
                <c:pt idx="5677">
                  <c:v>#N/A</c:v>
                </c:pt>
                <c:pt idx="5678">
                  <c:v>#N/A</c:v>
                </c:pt>
                <c:pt idx="5679">
                  <c:v>#N/A</c:v>
                </c:pt>
                <c:pt idx="5680">
                  <c:v>#N/A</c:v>
                </c:pt>
                <c:pt idx="5681">
                  <c:v>#N/A</c:v>
                </c:pt>
                <c:pt idx="5682">
                  <c:v>#N/A</c:v>
                </c:pt>
                <c:pt idx="5683">
                  <c:v>#N/A</c:v>
                </c:pt>
                <c:pt idx="5684">
                  <c:v>#N/A</c:v>
                </c:pt>
                <c:pt idx="5685">
                  <c:v>#N/A</c:v>
                </c:pt>
                <c:pt idx="5686">
                  <c:v>#N/A</c:v>
                </c:pt>
                <c:pt idx="5687">
                  <c:v>#N/A</c:v>
                </c:pt>
                <c:pt idx="5688">
                  <c:v>#N/A</c:v>
                </c:pt>
                <c:pt idx="5689">
                  <c:v>#N/A</c:v>
                </c:pt>
                <c:pt idx="5690">
                  <c:v>#N/A</c:v>
                </c:pt>
                <c:pt idx="5691">
                  <c:v>#N/A</c:v>
                </c:pt>
                <c:pt idx="5692">
                  <c:v>#N/A</c:v>
                </c:pt>
                <c:pt idx="5693">
                  <c:v>#N/A</c:v>
                </c:pt>
                <c:pt idx="5694">
                  <c:v>#N/A</c:v>
                </c:pt>
                <c:pt idx="5695">
                  <c:v>#N/A</c:v>
                </c:pt>
                <c:pt idx="5696">
                  <c:v>#N/A</c:v>
                </c:pt>
                <c:pt idx="5697">
                  <c:v>#N/A</c:v>
                </c:pt>
                <c:pt idx="5698">
                  <c:v>#N/A</c:v>
                </c:pt>
                <c:pt idx="5699">
                  <c:v>#N/A</c:v>
                </c:pt>
                <c:pt idx="5700">
                  <c:v>#N/A</c:v>
                </c:pt>
                <c:pt idx="5701">
                  <c:v>#N/A</c:v>
                </c:pt>
                <c:pt idx="5702">
                  <c:v>#N/A</c:v>
                </c:pt>
                <c:pt idx="5703">
                  <c:v>#N/A</c:v>
                </c:pt>
                <c:pt idx="5704">
                  <c:v>#N/A</c:v>
                </c:pt>
                <c:pt idx="5705">
                  <c:v>#N/A</c:v>
                </c:pt>
                <c:pt idx="5706">
                  <c:v>#N/A</c:v>
                </c:pt>
                <c:pt idx="5707">
                  <c:v>#N/A</c:v>
                </c:pt>
                <c:pt idx="5708">
                  <c:v>#N/A</c:v>
                </c:pt>
                <c:pt idx="5709">
                  <c:v>#N/A</c:v>
                </c:pt>
                <c:pt idx="5710">
                  <c:v>#N/A</c:v>
                </c:pt>
                <c:pt idx="5711">
                  <c:v>#N/A</c:v>
                </c:pt>
                <c:pt idx="5712">
                  <c:v>#N/A</c:v>
                </c:pt>
                <c:pt idx="5713">
                  <c:v>#N/A</c:v>
                </c:pt>
                <c:pt idx="5714">
                  <c:v>#N/A</c:v>
                </c:pt>
                <c:pt idx="5715">
                  <c:v>#N/A</c:v>
                </c:pt>
                <c:pt idx="5716">
                  <c:v>#N/A</c:v>
                </c:pt>
                <c:pt idx="5717">
                  <c:v>#N/A</c:v>
                </c:pt>
                <c:pt idx="5718">
                  <c:v>#N/A</c:v>
                </c:pt>
                <c:pt idx="5719">
                  <c:v>#N/A</c:v>
                </c:pt>
                <c:pt idx="5720">
                  <c:v>#N/A</c:v>
                </c:pt>
                <c:pt idx="5721">
                  <c:v>#N/A</c:v>
                </c:pt>
                <c:pt idx="5722">
                  <c:v>#N/A</c:v>
                </c:pt>
                <c:pt idx="5723">
                  <c:v>#N/A</c:v>
                </c:pt>
                <c:pt idx="5724">
                  <c:v>#N/A</c:v>
                </c:pt>
                <c:pt idx="5725">
                  <c:v>#N/A</c:v>
                </c:pt>
                <c:pt idx="5726">
                  <c:v>#N/A</c:v>
                </c:pt>
                <c:pt idx="5727">
                  <c:v>#N/A</c:v>
                </c:pt>
                <c:pt idx="5728">
                  <c:v>#N/A</c:v>
                </c:pt>
                <c:pt idx="5729">
                  <c:v>#N/A</c:v>
                </c:pt>
                <c:pt idx="5730">
                  <c:v>#N/A</c:v>
                </c:pt>
                <c:pt idx="5731">
                  <c:v>#N/A</c:v>
                </c:pt>
                <c:pt idx="5732">
                  <c:v>#N/A</c:v>
                </c:pt>
                <c:pt idx="5733">
                  <c:v>#N/A</c:v>
                </c:pt>
                <c:pt idx="5734">
                  <c:v>#N/A</c:v>
                </c:pt>
                <c:pt idx="5735">
                  <c:v>#N/A</c:v>
                </c:pt>
                <c:pt idx="5736">
                  <c:v>#N/A</c:v>
                </c:pt>
                <c:pt idx="5737">
                  <c:v>#N/A</c:v>
                </c:pt>
                <c:pt idx="5738">
                  <c:v>#N/A</c:v>
                </c:pt>
                <c:pt idx="5739">
                  <c:v>#N/A</c:v>
                </c:pt>
                <c:pt idx="5740">
                  <c:v>#N/A</c:v>
                </c:pt>
                <c:pt idx="5741">
                  <c:v>#N/A</c:v>
                </c:pt>
                <c:pt idx="5742">
                  <c:v>#N/A</c:v>
                </c:pt>
                <c:pt idx="5743">
                  <c:v>#N/A</c:v>
                </c:pt>
                <c:pt idx="5744">
                  <c:v>#N/A</c:v>
                </c:pt>
                <c:pt idx="5745">
                  <c:v>#N/A</c:v>
                </c:pt>
                <c:pt idx="5746">
                  <c:v>#N/A</c:v>
                </c:pt>
                <c:pt idx="5747">
                  <c:v>#N/A</c:v>
                </c:pt>
                <c:pt idx="5748">
                  <c:v>#N/A</c:v>
                </c:pt>
                <c:pt idx="5749">
                  <c:v>#N/A</c:v>
                </c:pt>
                <c:pt idx="5750">
                  <c:v>#N/A</c:v>
                </c:pt>
                <c:pt idx="5751">
                  <c:v>#N/A</c:v>
                </c:pt>
                <c:pt idx="5752">
                  <c:v>#N/A</c:v>
                </c:pt>
                <c:pt idx="5753">
                  <c:v>#N/A</c:v>
                </c:pt>
                <c:pt idx="5754">
                  <c:v>#N/A</c:v>
                </c:pt>
                <c:pt idx="5755">
                  <c:v>#N/A</c:v>
                </c:pt>
                <c:pt idx="5756">
                  <c:v>#N/A</c:v>
                </c:pt>
                <c:pt idx="5757">
                  <c:v>#N/A</c:v>
                </c:pt>
                <c:pt idx="5758">
                  <c:v>#N/A</c:v>
                </c:pt>
                <c:pt idx="5759">
                  <c:v>#N/A</c:v>
                </c:pt>
                <c:pt idx="5760">
                  <c:v>#N/A</c:v>
                </c:pt>
                <c:pt idx="5761">
                  <c:v>#N/A</c:v>
                </c:pt>
                <c:pt idx="5762">
                  <c:v>#N/A</c:v>
                </c:pt>
                <c:pt idx="5763">
                  <c:v>#N/A</c:v>
                </c:pt>
                <c:pt idx="5764">
                  <c:v>#N/A</c:v>
                </c:pt>
                <c:pt idx="5765">
                  <c:v>#N/A</c:v>
                </c:pt>
                <c:pt idx="5766">
                  <c:v>#N/A</c:v>
                </c:pt>
                <c:pt idx="5767">
                  <c:v>#N/A</c:v>
                </c:pt>
                <c:pt idx="5768">
                  <c:v>#N/A</c:v>
                </c:pt>
                <c:pt idx="5769">
                  <c:v>#N/A</c:v>
                </c:pt>
                <c:pt idx="5770">
                  <c:v>#N/A</c:v>
                </c:pt>
                <c:pt idx="5771">
                  <c:v>#N/A</c:v>
                </c:pt>
                <c:pt idx="5772">
                  <c:v>#N/A</c:v>
                </c:pt>
                <c:pt idx="5773">
                  <c:v>#N/A</c:v>
                </c:pt>
                <c:pt idx="5774">
                  <c:v>#N/A</c:v>
                </c:pt>
                <c:pt idx="5775">
                  <c:v>#N/A</c:v>
                </c:pt>
                <c:pt idx="5776">
                  <c:v>#N/A</c:v>
                </c:pt>
                <c:pt idx="5777">
                  <c:v>#N/A</c:v>
                </c:pt>
                <c:pt idx="5778">
                  <c:v>#N/A</c:v>
                </c:pt>
                <c:pt idx="5779">
                  <c:v>#N/A</c:v>
                </c:pt>
                <c:pt idx="5780">
                  <c:v>#N/A</c:v>
                </c:pt>
                <c:pt idx="5781">
                  <c:v>#N/A</c:v>
                </c:pt>
                <c:pt idx="5782">
                  <c:v>#N/A</c:v>
                </c:pt>
                <c:pt idx="5783">
                  <c:v>#N/A</c:v>
                </c:pt>
                <c:pt idx="5784">
                  <c:v>#N/A</c:v>
                </c:pt>
                <c:pt idx="5785">
                  <c:v>#N/A</c:v>
                </c:pt>
                <c:pt idx="5786">
                  <c:v>#N/A</c:v>
                </c:pt>
                <c:pt idx="5787">
                  <c:v>#N/A</c:v>
                </c:pt>
                <c:pt idx="5788">
                  <c:v>#N/A</c:v>
                </c:pt>
                <c:pt idx="5789">
                  <c:v>#N/A</c:v>
                </c:pt>
                <c:pt idx="5790">
                  <c:v>#N/A</c:v>
                </c:pt>
                <c:pt idx="5791">
                  <c:v>#N/A</c:v>
                </c:pt>
                <c:pt idx="5792">
                  <c:v>#N/A</c:v>
                </c:pt>
                <c:pt idx="5793">
                  <c:v>#N/A</c:v>
                </c:pt>
                <c:pt idx="5794">
                  <c:v>#N/A</c:v>
                </c:pt>
                <c:pt idx="5795">
                  <c:v>#N/A</c:v>
                </c:pt>
                <c:pt idx="5796">
                  <c:v>#N/A</c:v>
                </c:pt>
                <c:pt idx="5797">
                  <c:v>#N/A</c:v>
                </c:pt>
                <c:pt idx="5798">
                  <c:v>#N/A</c:v>
                </c:pt>
                <c:pt idx="5799">
                  <c:v>#N/A</c:v>
                </c:pt>
                <c:pt idx="5800">
                  <c:v>#N/A</c:v>
                </c:pt>
                <c:pt idx="5801">
                  <c:v>#N/A</c:v>
                </c:pt>
                <c:pt idx="5802">
                  <c:v>#N/A</c:v>
                </c:pt>
                <c:pt idx="5803">
                  <c:v>#N/A</c:v>
                </c:pt>
                <c:pt idx="5804">
                  <c:v>#N/A</c:v>
                </c:pt>
                <c:pt idx="5805">
                  <c:v>#N/A</c:v>
                </c:pt>
                <c:pt idx="5806">
                  <c:v>#N/A</c:v>
                </c:pt>
                <c:pt idx="5807">
                  <c:v>#N/A</c:v>
                </c:pt>
                <c:pt idx="5808">
                  <c:v>#N/A</c:v>
                </c:pt>
                <c:pt idx="5809">
                  <c:v>#N/A</c:v>
                </c:pt>
                <c:pt idx="5810">
                  <c:v>#N/A</c:v>
                </c:pt>
                <c:pt idx="5811">
                  <c:v>#N/A</c:v>
                </c:pt>
                <c:pt idx="5812">
                  <c:v>#N/A</c:v>
                </c:pt>
                <c:pt idx="5813">
                  <c:v>#N/A</c:v>
                </c:pt>
                <c:pt idx="5814">
                  <c:v>#N/A</c:v>
                </c:pt>
                <c:pt idx="5815">
                  <c:v>#N/A</c:v>
                </c:pt>
                <c:pt idx="5816">
                  <c:v>#N/A</c:v>
                </c:pt>
                <c:pt idx="5817">
                  <c:v>#N/A</c:v>
                </c:pt>
                <c:pt idx="5818">
                  <c:v>#N/A</c:v>
                </c:pt>
                <c:pt idx="5819">
                  <c:v>#N/A</c:v>
                </c:pt>
                <c:pt idx="5820">
                  <c:v>#N/A</c:v>
                </c:pt>
                <c:pt idx="5821">
                  <c:v>#N/A</c:v>
                </c:pt>
                <c:pt idx="5822">
                  <c:v>#N/A</c:v>
                </c:pt>
                <c:pt idx="5823">
                  <c:v>#N/A</c:v>
                </c:pt>
                <c:pt idx="5824">
                  <c:v>#N/A</c:v>
                </c:pt>
                <c:pt idx="5825">
                  <c:v>#N/A</c:v>
                </c:pt>
                <c:pt idx="5826">
                  <c:v>#N/A</c:v>
                </c:pt>
                <c:pt idx="5827">
                  <c:v>#N/A</c:v>
                </c:pt>
                <c:pt idx="5828">
                  <c:v>#N/A</c:v>
                </c:pt>
                <c:pt idx="5829">
                  <c:v>#N/A</c:v>
                </c:pt>
                <c:pt idx="5830">
                  <c:v>#N/A</c:v>
                </c:pt>
                <c:pt idx="5831">
                  <c:v>#N/A</c:v>
                </c:pt>
                <c:pt idx="5832">
                  <c:v>#N/A</c:v>
                </c:pt>
                <c:pt idx="5833">
                  <c:v>#N/A</c:v>
                </c:pt>
                <c:pt idx="5834">
                  <c:v>#N/A</c:v>
                </c:pt>
                <c:pt idx="5835">
                  <c:v>#N/A</c:v>
                </c:pt>
                <c:pt idx="5836">
                  <c:v>#N/A</c:v>
                </c:pt>
                <c:pt idx="5837">
                  <c:v>#N/A</c:v>
                </c:pt>
                <c:pt idx="5838">
                  <c:v>#N/A</c:v>
                </c:pt>
                <c:pt idx="5839">
                  <c:v>#N/A</c:v>
                </c:pt>
                <c:pt idx="5840">
                  <c:v>#N/A</c:v>
                </c:pt>
                <c:pt idx="5841">
                  <c:v>#N/A</c:v>
                </c:pt>
                <c:pt idx="5842">
                  <c:v>#N/A</c:v>
                </c:pt>
                <c:pt idx="5843">
                  <c:v>#N/A</c:v>
                </c:pt>
                <c:pt idx="5844">
                  <c:v>#N/A</c:v>
                </c:pt>
                <c:pt idx="5845">
                  <c:v>#N/A</c:v>
                </c:pt>
                <c:pt idx="5846">
                  <c:v>#N/A</c:v>
                </c:pt>
                <c:pt idx="5847">
                  <c:v>#N/A</c:v>
                </c:pt>
                <c:pt idx="5848">
                  <c:v>#N/A</c:v>
                </c:pt>
                <c:pt idx="5849">
                  <c:v>#N/A</c:v>
                </c:pt>
                <c:pt idx="5850">
                  <c:v>#N/A</c:v>
                </c:pt>
                <c:pt idx="5851">
                  <c:v>#N/A</c:v>
                </c:pt>
                <c:pt idx="5852">
                  <c:v>#N/A</c:v>
                </c:pt>
                <c:pt idx="5853">
                  <c:v>#N/A</c:v>
                </c:pt>
                <c:pt idx="5854">
                  <c:v>#N/A</c:v>
                </c:pt>
                <c:pt idx="5855">
                  <c:v>#N/A</c:v>
                </c:pt>
                <c:pt idx="5856">
                  <c:v>#N/A</c:v>
                </c:pt>
                <c:pt idx="5857">
                  <c:v>#N/A</c:v>
                </c:pt>
                <c:pt idx="5858">
                  <c:v>#N/A</c:v>
                </c:pt>
                <c:pt idx="5859">
                  <c:v>#N/A</c:v>
                </c:pt>
                <c:pt idx="5860">
                  <c:v>#N/A</c:v>
                </c:pt>
                <c:pt idx="5861">
                  <c:v>#N/A</c:v>
                </c:pt>
                <c:pt idx="5862">
                  <c:v>#N/A</c:v>
                </c:pt>
                <c:pt idx="5863">
                  <c:v>#N/A</c:v>
                </c:pt>
                <c:pt idx="5864">
                  <c:v>#N/A</c:v>
                </c:pt>
                <c:pt idx="5865">
                  <c:v>#N/A</c:v>
                </c:pt>
                <c:pt idx="5866">
                  <c:v>#N/A</c:v>
                </c:pt>
                <c:pt idx="5867">
                  <c:v>#N/A</c:v>
                </c:pt>
                <c:pt idx="5868">
                  <c:v>#N/A</c:v>
                </c:pt>
                <c:pt idx="5869">
                  <c:v>#N/A</c:v>
                </c:pt>
                <c:pt idx="5870">
                  <c:v>#N/A</c:v>
                </c:pt>
                <c:pt idx="5871">
                  <c:v>#N/A</c:v>
                </c:pt>
                <c:pt idx="5872">
                  <c:v>#N/A</c:v>
                </c:pt>
                <c:pt idx="5873">
                  <c:v>#N/A</c:v>
                </c:pt>
                <c:pt idx="5874">
                  <c:v>#N/A</c:v>
                </c:pt>
                <c:pt idx="5875">
                  <c:v>#N/A</c:v>
                </c:pt>
                <c:pt idx="5876">
                  <c:v>#N/A</c:v>
                </c:pt>
                <c:pt idx="5877">
                  <c:v>#N/A</c:v>
                </c:pt>
                <c:pt idx="5878">
                  <c:v>#N/A</c:v>
                </c:pt>
                <c:pt idx="5879">
                  <c:v>#N/A</c:v>
                </c:pt>
                <c:pt idx="5880">
                  <c:v>#N/A</c:v>
                </c:pt>
                <c:pt idx="5881">
                  <c:v>#N/A</c:v>
                </c:pt>
                <c:pt idx="5882">
                  <c:v>#N/A</c:v>
                </c:pt>
                <c:pt idx="5883">
                  <c:v>#N/A</c:v>
                </c:pt>
                <c:pt idx="5884">
                  <c:v>#N/A</c:v>
                </c:pt>
                <c:pt idx="5885">
                  <c:v>#N/A</c:v>
                </c:pt>
                <c:pt idx="5886">
                  <c:v>#N/A</c:v>
                </c:pt>
                <c:pt idx="5887">
                  <c:v>#N/A</c:v>
                </c:pt>
                <c:pt idx="5888">
                  <c:v>#N/A</c:v>
                </c:pt>
                <c:pt idx="5889">
                  <c:v>#N/A</c:v>
                </c:pt>
                <c:pt idx="5890">
                  <c:v>#N/A</c:v>
                </c:pt>
                <c:pt idx="5891">
                  <c:v>#N/A</c:v>
                </c:pt>
                <c:pt idx="5892">
                  <c:v>#N/A</c:v>
                </c:pt>
                <c:pt idx="5893">
                  <c:v>#N/A</c:v>
                </c:pt>
                <c:pt idx="5894">
                  <c:v>#N/A</c:v>
                </c:pt>
                <c:pt idx="5895">
                  <c:v>#N/A</c:v>
                </c:pt>
                <c:pt idx="5896">
                  <c:v>#N/A</c:v>
                </c:pt>
                <c:pt idx="5897">
                  <c:v>#N/A</c:v>
                </c:pt>
                <c:pt idx="5898">
                  <c:v>#N/A</c:v>
                </c:pt>
                <c:pt idx="5899">
                  <c:v>#N/A</c:v>
                </c:pt>
                <c:pt idx="5900">
                  <c:v>#N/A</c:v>
                </c:pt>
                <c:pt idx="5901">
                  <c:v>#N/A</c:v>
                </c:pt>
                <c:pt idx="5902">
                  <c:v>#N/A</c:v>
                </c:pt>
                <c:pt idx="5903">
                  <c:v>#N/A</c:v>
                </c:pt>
                <c:pt idx="5904">
                  <c:v>#N/A</c:v>
                </c:pt>
                <c:pt idx="5905">
                  <c:v>#N/A</c:v>
                </c:pt>
                <c:pt idx="5906">
                  <c:v>#N/A</c:v>
                </c:pt>
                <c:pt idx="5907">
                  <c:v>#N/A</c:v>
                </c:pt>
                <c:pt idx="5908">
                  <c:v>#N/A</c:v>
                </c:pt>
                <c:pt idx="5909">
                  <c:v>#N/A</c:v>
                </c:pt>
                <c:pt idx="5910">
                  <c:v>#N/A</c:v>
                </c:pt>
                <c:pt idx="5911">
                  <c:v>#N/A</c:v>
                </c:pt>
                <c:pt idx="5912">
                  <c:v>#N/A</c:v>
                </c:pt>
                <c:pt idx="5913">
                  <c:v>#N/A</c:v>
                </c:pt>
                <c:pt idx="5914">
                  <c:v>#N/A</c:v>
                </c:pt>
                <c:pt idx="5915">
                  <c:v>#N/A</c:v>
                </c:pt>
                <c:pt idx="5916">
                  <c:v>#N/A</c:v>
                </c:pt>
                <c:pt idx="5917">
                  <c:v>#N/A</c:v>
                </c:pt>
                <c:pt idx="5918">
                  <c:v>#N/A</c:v>
                </c:pt>
                <c:pt idx="5919">
                  <c:v>#N/A</c:v>
                </c:pt>
                <c:pt idx="5920">
                  <c:v>#N/A</c:v>
                </c:pt>
                <c:pt idx="5921">
                  <c:v>#N/A</c:v>
                </c:pt>
                <c:pt idx="5922">
                  <c:v>#N/A</c:v>
                </c:pt>
                <c:pt idx="5923">
                  <c:v>#N/A</c:v>
                </c:pt>
                <c:pt idx="5924">
                  <c:v>#N/A</c:v>
                </c:pt>
                <c:pt idx="5925">
                  <c:v>#N/A</c:v>
                </c:pt>
                <c:pt idx="5926">
                  <c:v>#N/A</c:v>
                </c:pt>
                <c:pt idx="5927">
                  <c:v>#N/A</c:v>
                </c:pt>
                <c:pt idx="5928">
                  <c:v>#N/A</c:v>
                </c:pt>
                <c:pt idx="5929">
                  <c:v>#N/A</c:v>
                </c:pt>
                <c:pt idx="5930">
                  <c:v>#N/A</c:v>
                </c:pt>
                <c:pt idx="5931">
                  <c:v>#N/A</c:v>
                </c:pt>
                <c:pt idx="5932">
                  <c:v>#N/A</c:v>
                </c:pt>
                <c:pt idx="5933">
                  <c:v>#N/A</c:v>
                </c:pt>
                <c:pt idx="5934">
                  <c:v>#N/A</c:v>
                </c:pt>
                <c:pt idx="5935">
                  <c:v>#N/A</c:v>
                </c:pt>
                <c:pt idx="5936">
                  <c:v>#N/A</c:v>
                </c:pt>
                <c:pt idx="5937">
                  <c:v>#N/A</c:v>
                </c:pt>
                <c:pt idx="5938">
                  <c:v>#N/A</c:v>
                </c:pt>
                <c:pt idx="5939">
                  <c:v>#N/A</c:v>
                </c:pt>
                <c:pt idx="5940">
                  <c:v>#N/A</c:v>
                </c:pt>
                <c:pt idx="5941">
                  <c:v>#N/A</c:v>
                </c:pt>
                <c:pt idx="5942">
                  <c:v>#N/A</c:v>
                </c:pt>
                <c:pt idx="5943">
                  <c:v>#N/A</c:v>
                </c:pt>
                <c:pt idx="5944">
                  <c:v>#N/A</c:v>
                </c:pt>
                <c:pt idx="5945">
                  <c:v>#N/A</c:v>
                </c:pt>
                <c:pt idx="5946">
                  <c:v>#N/A</c:v>
                </c:pt>
                <c:pt idx="5947">
                  <c:v>#N/A</c:v>
                </c:pt>
                <c:pt idx="5948">
                  <c:v>#N/A</c:v>
                </c:pt>
                <c:pt idx="5949">
                  <c:v>#N/A</c:v>
                </c:pt>
                <c:pt idx="5950">
                  <c:v>#N/A</c:v>
                </c:pt>
                <c:pt idx="5951">
                  <c:v>#N/A</c:v>
                </c:pt>
                <c:pt idx="5952">
                  <c:v>#N/A</c:v>
                </c:pt>
                <c:pt idx="5953">
                  <c:v>#N/A</c:v>
                </c:pt>
                <c:pt idx="5954">
                  <c:v>#N/A</c:v>
                </c:pt>
                <c:pt idx="5955">
                  <c:v>#N/A</c:v>
                </c:pt>
                <c:pt idx="5956">
                  <c:v>#N/A</c:v>
                </c:pt>
                <c:pt idx="5957">
                  <c:v>#N/A</c:v>
                </c:pt>
                <c:pt idx="5958">
                  <c:v>#N/A</c:v>
                </c:pt>
                <c:pt idx="5959">
                  <c:v>#N/A</c:v>
                </c:pt>
                <c:pt idx="5960">
                  <c:v>#N/A</c:v>
                </c:pt>
                <c:pt idx="5961">
                  <c:v>#N/A</c:v>
                </c:pt>
                <c:pt idx="5962">
                  <c:v>#N/A</c:v>
                </c:pt>
                <c:pt idx="5963">
                  <c:v>#N/A</c:v>
                </c:pt>
                <c:pt idx="5964">
                  <c:v>#N/A</c:v>
                </c:pt>
                <c:pt idx="5965">
                  <c:v>#N/A</c:v>
                </c:pt>
                <c:pt idx="5966">
                  <c:v>#N/A</c:v>
                </c:pt>
                <c:pt idx="5967">
                  <c:v>#N/A</c:v>
                </c:pt>
                <c:pt idx="5968">
                  <c:v>#N/A</c:v>
                </c:pt>
                <c:pt idx="5969">
                  <c:v>#N/A</c:v>
                </c:pt>
                <c:pt idx="5970">
                  <c:v>#N/A</c:v>
                </c:pt>
                <c:pt idx="5971">
                  <c:v>#N/A</c:v>
                </c:pt>
                <c:pt idx="5972">
                  <c:v>#N/A</c:v>
                </c:pt>
                <c:pt idx="5973">
                  <c:v>#N/A</c:v>
                </c:pt>
                <c:pt idx="5974">
                  <c:v>#N/A</c:v>
                </c:pt>
                <c:pt idx="5975">
                  <c:v>#N/A</c:v>
                </c:pt>
                <c:pt idx="5976">
                  <c:v>#N/A</c:v>
                </c:pt>
                <c:pt idx="5977">
                  <c:v>#N/A</c:v>
                </c:pt>
                <c:pt idx="5978">
                  <c:v>#N/A</c:v>
                </c:pt>
                <c:pt idx="5979">
                  <c:v>#N/A</c:v>
                </c:pt>
                <c:pt idx="5980">
                  <c:v>#N/A</c:v>
                </c:pt>
                <c:pt idx="5981">
                  <c:v>#N/A</c:v>
                </c:pt>
                <c:pt idx="5982">
                  <c:v>#N/A</c:v>
                </c:pt>
                <c:pt idx="5983">
                  <c:v>#N/A</c:v>
                </c:pt>
                <c:pt idx="5984">
                  <c:v>#N/A</c:v>
                </c:pt>
                <c:pt idx="5985">
                  <c:v>#N/A</c:v>
                </c:pt>
                <c:pt idx="5986">
                  <c:v>#N/A</c:v>
                </c:pt>
                <c:pt idx="5987">
                  <c:v>#N/A</c:v>
                </c:pt>
                <c:pt idx="5988">
                  <c:v>#N/A</c:v>
                </c:pt>
                <c:pt idx="5989">
                  <c:v>#N/A</c:v>
                </c:pt>
                <c:pt idx="5990">
                  <c:v>#N/A</c:v>
                </c:pt>
                <c:pt idx="5991">
                  <c:v>#N/A</c:v>
                </c:pt>
                <c:pt idx="5992">
                  <c:v>#N/A</c:v>
                </c:pt>
                <c:pt idx="5993">
                  <c:v>#N/A</c:v>
                </c:pt>
                <c:pt idx="5994">
                  <c:v>#N/A</c:v>
                </c:pt>
                <c:pt idx="5995">
                  <c:v>#N/A</c:v>
                </c:pt>
                <c:pt idx="5996">
                  <c:v>#N/A</c:v>
                </c:pt>
                <c:pt idx="5997">
                  <c:v>#N/A</c:v>
                </c:pt>
                <c:pt idx="5998">
                  <c:v>#N/A</c:v>
                </c:pt>
                <c:pt idx="5999">
                  <c:v>#N/A</c:v>
                </c:pt>
                <c:pt idx="6000">
                  <c:v>#N/A</c:v>
                </c:pt>
                <c:pt idx="6001">
                  <c:v>#N/A</c:v>
                </c:pt>
                <c:pt idx="6002">
                  <c:v>#N/A</c:v>
                </c:pt>
                <c:pt idx="6003">
                  <c:v>#N/A</c:v>
                </c:pt>
                <c:pt idx="6004">
                  <c:v>#N/A</c:v>
                </c:pt>
                <c:pt idx="6005">
                  <c:v>#N/A</c:v>
                </c:pt>
                <c:pt idx="6006">
                  <c:v>#N/A</c:v>
                </c:pt>
                <c:pt idx="6007">
                  <c:v>#N/A</c:v>
                </c:pt>
                <c:pt idx="6008">
                  <c:v>#N/A</c:v>
                </c:pt>
                <c:pt idx="6009">
                  <c:v>#N/A</c:v>
                </c:pt>
                <c:pt idx="6010">
                  <c:v>#N/A</c:v>
                </c:pt>
                <c:pt idx="6011">
                  <c:v>#N/A</c:v>
                </c:pt>
                <c:pt idx="6012">
                  <c:v>#N/A</c:v>
                </c:pt>
                <c:pt idx="6013">
                  <c:v>#N/A</c:v>
                </c:pt>
                <c:pt idx="6014">
                  <c:v>#N/A</c:v>
                </c:pt>
                <c:pt idx="6015">
                  <c:v>#N/A</c:v>
                </c:pt>
                <c:pt idx="6016">
                  <c:v>#N/A</c:v>
                </c:pt>
                <c:pt idx="6017">
                  <c:v>#N/A</c:v>
                </c:pt>
                <c:pt idx="6018">
                  <c:v>#N/A</c:v>
                </c:pt>
                <c:pt idx="6019">
                  <c:v>#N/A</c:v>
                </c:pt>
                <c:pt idx="6020">
                  <c:v>#N/A</c:v>
                </c:pt>
                <c:pt idx="6021">
                  <c:v>#N/A</c:v>
                </c:pt>
                <c:pt idx="6022">
                  <c:v>#N/A</c:v>
                </c:pt>
                <c:pt idx="6023">
                  <c:v>#N/A</c:v>
                </c:pt>
                <c:pt idx="6024">
                  <c:v>#N/A</c:v>
                </c:pt>
                <c:pt idx="6025">
                  <c:v>#N/A</c:v>
                </c:pt>
                <c:pt idx="6026">
                  <c:v>#N/A</c:v>
                </c:pt>
                <c:pt idx="6027">
                  <c:v>#N/A</c:v>
                </c:pt>
                <c:pt idx="6028">
                  <c:v>#N/A</c:v>
                </c:pt>
                <c:pt idx="6029">
                  <c:v>#N/A</c:v>
                </c:pt>
                <c:pt idx="6030">
                  <c:v>#N/A</c:v>
                </c:pt>
                <c:pt idx="6031">
                  <c:v>#N/A</c:v>
                </c:pt>
                <c:pt idx="6032">
                  <c:v>#N/A</c:v>
                </c:pt>
                <c:pt idx="6033">
                  <c:v>#N/A</c:v>
                </c:pt>
                <c:pt idx="6034">
                  <c:v>#N/A</c:v>
                </c:pt>
                <c:pt idx="6035">
                  <c:v>#N/A</c:v>
                </c:pt>
                <c:pt idx="6036">
                  <c:v>#N/A</c:v>
                </c:pt>
                <c:pt idx="6037">
                  <c:v>#N/A</c:v>
                </c:pt>
                <c:pt idx="6038">
                  <c:v>#N/A</c:v>
                </c:pt>
                <c:pt idx="6039">
                  <c:v>#N/A</c:v>
                </c:pt>
                <c:pt idx="6040">
                  <c:v>#N/A</c:v>
                </c:pt>
                <c:pt idx="6041">
                  <c:v>#N/A</c:v>
                </c:pt>
                <c:pt idx="6042">
                  <c:v>#N/A</c:v>
                </c:pt>
                <c:pt idx="6043">
                  <c:v>#N/A</c:v>
                </c:pt>
                <c:pt idx="6044">
                  <c:v>#N/A</c:v>
                </c:pt>
                <c:pt idx="6045">
                  <c:v>#N/A</c:v>
                </c:pt>
                <c:pt idx="6046">
                  <c:v>#N/A</c:v>
                </c:pt>
                <c:pt idx="6047">
                  <c:v>#N/A</c:v>
                </c:pt>
                <c:pt idx="6048">
                  <c:v>#N/A</c:v>
                </c:pt>
                <c:pt idx="6049">
                  <c:v>#N/A</c:v>
                </c:pt>
                <c:pt idx="6050">
                  <c:v>#N/A</c:v>
                </c:pt>
                <c:pt idx="6051">
                  <c:v>#N/A</c:v>
                </c:pt>
                <c:pt idx="6052">
                  <c:v>#N/A</c:v>
                </c:pt>
                <c:pt idx="6053">
                  <c:v>#N/A</c:v>
                </c:pt>
                <c:pt idx="6054">
                  <c:v>#N/A</c:v>
                </c:pt>
                <c:pt idx="6055">
                  <c:v>#N/A</c:v>
                </c:pt>
                <c:pt idx="6056">
                  <c:v>#N/A</c:v>
                </c:pt>
                <c:pt idx="6057">
                  <c:v>#N/A</c:v>
                </c:pt>
                <c:pt idx="6058">
                  <c:v>#N/A</c:v>
                </c:pt>
                <c:pt idx="6059">
                  <c:v>#N/A</c:v>
                </c:pt>
                <c:pt idx="6060">
                  <c:v>#N/A</c:v>
                </c:pt>
                <c:pt idx="6061">
                  <c:v>#N/A</c:v>
                </c:pt>
                <c:pt idx="6062">
                  <c:v>#N/A</c:v>
                </c:pt>
                <c:pt idx="6063">
                  <c:v>#N/A</c:v>
                </c:pt>
                <c:pt idx="6064">
                  <c:v>#N/A</c:v>
                </c:pt>
                <c:pt idx="6065">
                  <c:v>#N/A</c:v>
                </c:pt>
                <c:pt idx="6066">
                  <c:v>#N/A</c:v>
                </c:pt>
                <c:pt idx="6067">
                  <c:v>#N/A</c:v>
                </c:pt>
                <c:pt idx="6068">
                  <c:v>#N/A</c:v>
                </c:pt>
                <c:pt idx="6069">
                  <c:v>#N/A</c:v>
                </c:pt>
                <c:pt idx="6070">
                  <c:v>#N/A</c:v>
                </c:pt>
                <c:pt idx="6071">
                  <c:v>#N/A</c:v>
                </c:pt>
                <c:pt idx="6072">
                  <c:v>#N/A</c:v>
                </c:pt>
                <c:pt idx="6073">
                  <c:v>#N/A</c:v>
                </c:pt>
                <c:pt idx="6074">
                  <c:v>#N/A</c:v>
                </c:pt>
                <c:pt idx="6075">
                  <c:v>#N/A</c:v>
                </c:pt>
                <c:pt idx="6076">
                  <c:v>#N/A</c:v>
                </c:pt>
                <c:pt idx="6077">
                  <c:v>#N/A</c:v>
                </c:pt>
                <c:pt idx="6078">
                  <c:v>#N/A</c:v>
                </c:pt>
                <c:pt idx="6079">
                  <c:v>#N/A</c:v>
                </c:pt>
                <c:pt idx="6080">
                  <c:v>#N/A</c:v>
                </c:pt>
                <c:pt idx="6081">
                  <c:v>#N/A</c:v>
                </c:pt>
                <c:pt idx="6082">
                  <c:v>#N/A</c:v>
                </c:pt>
                <c:pt idx="6083">
                  <c:v>#N/A</c:v>
                </c:pt>
                <c:pt idx="6084">
                  <c:v>#N/A</c:v>
                </c:pt>
                <c:pt idx="6085">
                  <c:v>#N/A</c:v>
                </c:pt>
                <c:pt idx="6086">
                  <c:v>#N/A</c:v>
                </c:pt>
                <c:pt idx="6087">
                  <c:v>#N/A</c:v>
                </c:pt>
                <c:pt idx="6088">
                  <c:v>#N/A</c:v>
                </c:pt>
                <c:pt idx="6089">
                  <c:v>#N/A</c:v>
                </c:pt>
                <c:pt idx="6090">
                  <c:v>#N/A</c:v>
                </c:pt>
                <c:pt idx="6091">
                  <c:v>#N/A</c:v>
                </c:pt>
                <c:pt idx="6092">
                  <c:v>#N/A</c:v>
                </c:pt>
                <c:pt idx="6093">
                  <c:v>#N/A</c:v>
                </c:pt>
                <c:pt idx="6094">
                  <c:v>#N/A</c:v>
                </c:pt>
                <c:pt idx="6095">
                  <c:v>#N/A</c:v>
                </c:pt>
                <c:pt idx="6096">
                  <c:v>#N/A</c:v>
                </c:pt>
                <c:pt idx="6097">
                  <c:v>#N/A</c:v>
                </c:pt>
                <c:pt idx="6098">
                  <c:v>#N/A</c:v>
                </c:pt>
                <c:pt idx="6099">
                  <c:v>#N/A</c:v>
                </c:pt>
                <c:pt idx="6100">
                  <c:v>#N/A</c:v>
                </c:pt>
                <c:pt idx="6101">
                  <c:v>#N/A</c:v>
                </c:pt>
                <c:pt idx="6102">
                  <c:v>#N/A</c:v>
                </c:pt>
                <c:pt idx="6103">
                  <c:v>#N/A</c:v>
                </c:pt>
                <c:pt idx="6104">
                  <c:v>#N/A</c:v>
                </c:pt>
                <c:pt idx="6105">
                  <c:v>#N/A</c:v>
                </c:pt>
                <c:pt idx="6106">
                  <c:v>#N/A</c:v>
                </c:pt>
                <c:pt idx="6107">
                  <c:v>#N/A</c:v>
                </c:pt>
                <c:pt idx="6108">
                  <c:v>#N/A</c:v>
                </c:pt>
                <c:pt idx="6109">
                  <c:v>#N/A</c:v>
                </c:pt>
                <c:pt idx="6110">
                  <c:v>#N/A</c:v>
                </c:pt>
                <c:pt idx="6111">
                  <c:v>#N/A</c:v>
                </c:pt>
                <c:pt idx="6112">
                  <c:v>#N/A</c:v>
                </c:pt>
                <c:pt idx="6113">
                  <c:v>#N/A</c:v>
                </c:pt>
                <c:pt idx="6114">
                  <c:v>#N/A</c:v>
                </c:pt>
                <c:pt idx="6115">
                  <c:v>#N/A</c:v>
                </c:pt>
                <c:pt idx="6116">
                  <c:v>#N/A</c:v>
                </c:pt>
                <c:pt idx="6117">
                  <c:v>#N/A</c:v>
                </c:pt>
                <c:pt idx="6118">
                  <c:v>#N/A</c:v>
                </c:pt>
                <c:pt idx="6119">
                  <c:v>#N/A</c:v>
                </c:pt>
                <c:pt idx="6120">
                  <c:v>#N/A</c:v>
                </c:pt>
                <c:pt idx="6121">
                  <c:v>#N/A</c:v>
                </c:pt>
                <c:pt idx="6122">
                  <c:v>#N/A</c:v>
                </c:pt>
                <c:pt idx="6123">
                  <c:v>#N/A</c:v>
                </c:pt>
                <c:pt idx="6124">
                  <c:v>#N/A</c:v>
                </c:pt>
                <c:pt idx="6125">
                  <c:v>#N/A</c:v>
                </c:pt>
                <c:pt idx="6126">
                  <c:v>#N/A</c:v>
                </c:pt>
                <c:pt idx="6127">
                  <c:v>#N/A</c:v>
                </c:pt>
                <c:pt idx="6128">
                  <c:v>#N/A</c:v>
                </c:pt>
                <c:pt idx="6129">
                  <c:v>#N/A</c:v>
                </c:pt>
                <c:pt idx="6130">
                  <c:v>#N/A</c:v>
                </c:pt>
                <c:pt idx="6131">
                  <c:v>#N/A</c:v>
                </c:pt>
                <c:pt idx="6132">
                  <c:v>#N/A</c:v>
                </c:pt>
                <c:pt idx="6133">
                  <c:v>#N/A</c:v>
                </c:pt>
                <c:pt idx="6134">
                  <c:v>#N/A</c:v>
                </c:pt>
                <c:pt idx="6135">
                  <c:v>#N/A</c:v>
                </c:pt>
                <c:pt idx="6136">
                  <c:v>#N/A</c:v>
                </c:pt>
                <c:pt idx="6137">
                  <c:v>#N/A</c:v>
                </c:pt>
                <c:pt idx="6138">
                  <c:v>#N/A</c:v>
                </c:pt>
                <c:pt idx="6139">
                  <c:v>#N/A</c:v>
                </c:pt>
                <c:pt idx="6140">
                  <c:v>#N/A</c:v>
                </c:pt>
                <c:pt idx="6141">
                  <c:v>#N/A</c:v>
                </c:pt>
                <c:pt idx="6142">
                  <c:v>#N/A</c:v>
                </c:pt>
                <c:pt idx="6143">
                  <c:v>#N/A</c:v>
                </c:pt>
                <c:pt idx="6144">
                  <c:v>#N/A</c:v>
                </c:pt>
                <c:pt idx="6145">
                  <c:v>#N/A</c:v>
                </c:pt>
                <c:pt idx="6146">
                  <c:v>#N/A</c:v>
                </c:pt>
                <c:pt idx="6147">
                  <c:v>#N/A</c:v>
                </c:pt>
                <c:pt idx="6148">
                  <c:v>#N/A</c:v>
                </c:pt>
                <c:pt idx="6149">
                  <c:v>#N/A</c:v>
                </c:pt>
                <c:pt idx="6150">
                  <c:v>#N/A</c:v>
                </c:pt>
                <c:pt idx="6151">
                  <c:v>#N/A</c:v>
                </c:pt>
                <c:pt idx="6152">
                  <c:v>#N/A</c:v>
                </c:pt>
                <c:pt idx="6153">
                  <c:v>#N/A</c:v>
                </c:pt>
                <c:pt idx="6154">
                  <c:v>#N/A</c:v>
                </c:pt>
                <c:pt idx="6155">
                  <c:v>#N/A</c:v>
                </c:pt>
                <c:pt idx="6156">
                  <c:v>#N/A</c:v>
                </c:pt>
                <c:pt idx="6157">
                  <c:v>#N/A</c:v>
                </c:pt>
                <c:pt idx="6158">
                  <c:v>#N/A</c:v>
                </c:pt>
                <c:pt idx="6159">
                  <c:v>#N/A</c:v>
                </c:pt>
                <c:pt idx="6160">
                  <c:v>#N/A</c:v>
                </c:pt>
                <c:pt idx="6161">
                  <c:v>#N/A</c:v>
                </c:pt>
                <c:pt idx="6162">
                  <c:v>#N/A</c:v>
                </c:pt>
                <c:pt idx="6163">
                  <c:v>#N/A</c:v>
                </c:pt>
                <c:pt idx="6164">
                  <c:v>#N/A</c:v>
                </c:pt>
                <c:pt idx="6165">
                  <c:v>#N/A</c:v>
                </c:pt>
                <c:pt idx="6166">
                  <c:v>#N/A</c:v>
                </c:pt>
                <c:pt idx="6167">
                  <c:v>#N/A</c:v>
                </c:pt>
                <c:pt idx="6168">
                  <c:v>#N/A</c:v>
                </c:pt>
                <c:pt idx="6169">
                  <c:v>#N/A</c:v>
                </c:pt>
                <c:pt idx="6170">
                  <c:v>#N/A</c:v>
                </c:pt>
                <c:pt idx="6171">
                  <c:v>#N/A</c:v>
                </c:pt>
                <c:pt idx="6172">
                  <c:v>#N/A</c:v>
                </c:pt>
                <c:pt idx="6173">
                  <c:v>#N/A</c:v>
                </c:pt>
                <c:pt idx="6174">
                  <c:v>#N/A</c:v>
                </c:pt>
                <c:pt idx="6175">
                  <c:v>#N/A</c:v>
                </c:pt>
                <c:pt idx="6176">
                  <c:v>#N/A</c:v>
                </c:pt>
                <c:pt idx="6177">
                  <c:v>#N/A</c:v>
                </c:pt>
                <c:pt idx="6178">
                  <c:v>#N/A</c:v>
                </c:pt>
                <c:pt idx="6179">
                  <c:v>#N/A</c:v>
                </c:pt>
                <c:pt idx="6180">
                  <c:v>#N/A</c:v>
                </c:pt>
                <c:pt idx="6181">
                  <c:v>#N/A</c:v>
                </c:pt>
                <c:pt idx="6182">
                  <c:v>#N/A</c:v>
                </c:pt>
                <c:pt idx="6183">
                  <c:v>#N/A</c:v>
                </c:pt>
                <c:pt idx="6184">
                  <c:v>#N/A</c:v>
                </c:pt>
                <c:pt idx="6185">
                  <c:v>#N/A</c:v>
                </c:pt>
                <c:pt idx="6186">
                  <c:v>#N/A</c:v>
                </c:pt>
                <c:pt idx="6187">
                  <c:v>#N/A</c:v>
                </c:pt>
                <c:pt idx="6188">
                  <c:v>#N/A</c:v>
                </c:pt>
                <c:pt idx="6189">
                  <c:v>#N/A</c:v>
                </c:pt>
                <c:pt idx="6190">
                  <c:v>#N/A</c:v>
                </c:pt>
                <c:pt idx="6191">
                  <c:v>#N/A</c:v>
                </c:pt>
                <c:pt idx="6192">
                  <c:v>#N/A</c:v>
                </c:pt>
                <c:pt idx="6193">
                  <c:v>#N/A</c:v>
                </c:pt>
                <c:pt idx="6194">
                  <c:v>#N/A</c:v>
                </c:pt>
                <c:pt idx="6195">
                  <c:v>#N/A</c:v>
                </c:pt>
                <c:pt idx="6196">
                  <c:v>#N/A</c:v>
                </c:pt>
                <c:pt idx="6197">
                  <c:v>#N/A</c:v>
                </c:pt>
                <c:pt idx="6198">
                  <c:v>#N/A</c:v>
                </c:pt>
                <c:pt idx="6199">
                  <c:v>#N/A</c:v>
                </c:pt>
                <c:pt idx="6200">
                  <c:v>#N/A</c:v>
                </c:pt>
                <c:pt idx="6201">
                  <c:v>#N/A</c:v>
                </c:pt>
                <c:pt idx="6202">
                  <c:v>#N/A</c:v>
                </c:pt>
                <c:pt idx="6203">
                  <c:v>#N/A</c:v>
                </c:pt>
                <c:pt idx="6204">
                  <c:v>#N/A</c:v>
                </c:pt>
                <c:pt idx="6205">
                  <c:v>#N/A</c:v>
                </c:pt>
                <c:pt idx="6206">
                  <c:v>#N/A</c:v>
                </c:pt>
                <c:pt idx="6207">
                  <c:v>#N/A</c:v>
                </c:pt>
                <c:pt idx="6208">
                  <c:v>#N/A</c:v>
                </c:pt>
                <c:pt idx="6209">
                  <c:v>#N/A</c:v>
                </c:pt>
                <c:pt idx="6210">
                  <c:v>#N/A</c:v>
                </c:pt>
                <c:pt idx="6211">
                  <c:v>#N/A</c:v>
                </c:pt>
                <c:pt idx="6212">
                  <c:v>#N/A</c:v>
                </c:pt>
                <c:pt idx="6213">
                  <c:v>#N/A</c:v>
                </c:pt>
                <c:pt idx="6214">
                  <c:v>#N/A</c:v>
                </c:pt>
                <c:pt idx="6215">
                  <c:v>#N/A</c:v>
                </c:pt>
                <c:pt idx="6216">
                  <c:v>#N/A</c:v>
                </c:pt>
                <c:pt idx="6217">
                  <c:v>#N/A</c:v>
                </c:pt>
                <c:pt idx="6218">
                  <c:v>#N/A</c:v>
                </c:pt>
                <c:pt idx="6219">
                  <c:v>#N/A</c:v>
                </c:pt>
                <c:pt idx="6220">
                  <c:v>#N/A</c:v>
                </c:pt>
                <c:pt idx="6221">
                  <c:v>#N/A</c:v>
                </c:pt>
                <c:pt idx="6222">
                  <c:v>#N/A</c:v>
                </c:pt>
                <c:pt idx="6223">
                  <c:v>#N/A</c:v>
                </c:pt>
                <c:pt idx="6224">
                  <c:v>#N/A</c:v>
                </c:pt>
                <c:pt idx="6225">
                  <c:v>#N/A</c:v>
                </c:pt>
                <c:pt idx="6226">
                  <c:v>#N/A</c:v>
                </c:pt>
                <c:pt idx="6227">
                  <c:v>#N/A</c:v>
                </c:pt>
                <c:pt idx="6228">
                  <c:v>#N/A</c:v>
                </c:pt>
                <c:pt idx="6229">
                  <c:v>#N/A</c:v>
                </c:pt>
                <c:pt idx="6230">
                  <c:v>#N/A</c:v>
                </c:pt>
                <c:pt idx="6231">
                  <c:v>#N/A</c:v>
                </c:pt>
                <c:pt idx="6232">
                  <c:v>#N/A</c:v>
                </c:pt>
                <c:pt idx="6233">
                  <c:v>#N/A</c:v>
                </c:pt>
                <c:pt idx="6234">
                  <c:v>#N/A</c:v>
                </c:pt>
                <c:pt idx="6235">
                  <c:v>#N/A</c:v>
                </c:pt>
                <c:pt idx="6236">
                  <c:v>#N/A</c:v>
                </c:pt>
                <c:pt idx="6237">
                  <c:v>#N/A</c:v>
                </c:pt>
                <c:pt idx="6238">
                  <c:v>#N/A</c:v>
                </c:pt>
                <c:pt idx="6239">
                  <c:v>#N/A</c:v>
                </c:pt>
                <c:pt idx="6240">
                  <c:v>#N/A</c:v>
                </c:pt>
                <c:pt idx="6241">
                  <c:v>#N/A</c:v>
                </c:pt>
                <c:pt idx="6242">
                  <c:v>#N/A</c:v>
                </c:pt>
                <c:pt idx="6243">
                  <c:v>#N/A</c:v>
                </c:pt>
                <c:pt idx="6244">
                  <c:v>#N/A</c:v>
                </c:pt>
                <c:pt idx="6245">
                  <c:v>#N/A</c:v>
                </c:pt>
                <c:pt idx="6246">
                  <c:v>#N/A</c:v>
                </c:pt>
                <c:pt idx="6247">
                  <c:v>#N/A</c:v>
                </c:pt>
                <c:pt idx="6248">
                  <c:v>#N/A</c:v>
                </c:pt>
                <c:pt idx="6249">
                  <c:v>#N/A</c:v>
                </c:pt>
                <c:pt idx="6250">
                  <c:v>#N/A</c:v>
                </c:pt>
                <c:pt idx="6251">
                  <c:v>#N/A</c:v>
                </c:pt>
                <c:pt idx="6252">
                  <c:v>#N/A</c:v>
                </c:pt>
                <c:pt idx="6253">
                  <c:v>#N/A</c:v>
                </c:pt>
                <c:pt idx="6254">
                  <c:v>#N/A</c:v>
                </c:pt>
                <c:pt idx="6255">
                  <c:v>#N/A</c:v>
                </c:pt>
                <c:pt idx="6256">
                  <c:v>#N/A</c:v>
                </c:pt>
                <c:pt idx="6257">
                  <c:v>#N/A</c:v>
                </c:pt>
                <c:pt idx="6258">
                  <c:v>#N/A</c:v>
                </c:pt>
                <c:pt idx="6259">
                  <c:v>#N/A</c:v>
                </c:pt>
                <c:pt idx="6260">
                  <c:v>#N/A</c:v>
                </c:pt>
                <c:pt idx="6261">
                  <c:v>#N/A</c:v>
                </c:pt>
                <c:pt idx="6262">
                  <c:v>#N/A</c:v>
                </c:pt>
                <c:pt idx="6263">
                  <c:v>#N/A</c:v>
                </c:pt>
                <c:pt idx="6264">
                  <c:v>#N/A</c:v>
                </c:pt>
                <c:pt idx="6265">
                  <c:v>#N/A</c:v>
                </c:pt>
                <c:pt idx="6266">
                  <c:v>#N/A</c:v>
                </c:pt>
                <c:pt idx="6267">
                  <c:v>#N/A</c:v>
                </c:pt>
                <c:pt idx="6268">
                  <c:v>#N/A</c:v>
                </c:pt>
                <c:pt idx="6269">
                  <c:v>#N/A</c:v>
                </c:pt>
                <c:pt idx="6270">
                  <c:v>#N/A</c:v>
                </c:pt>
                <c:pt idx="6271">
                  <c:v>#N/A</c:v>
                </c:pt>
                <c:pt idx="6272">
                  <c:v>#N/A</c:v>
                </c:pt>
                <c:pt idx="6273">
                  <c:v>#N/A</c:v>
                </c:pt>
                <c:pt idx="6274">
                  <c:v>#N/A</c:v>
                </c:pt>
                <c:pt idx="6275">
                  <c:v>#N/A</c:v>
                </c:pt>
                <c:pt idx="6276">
                  <c:v>#N/A</c:v>
                </c:pt>
                <c:pt idx="6277">
                  <c:v>#N/A</c:v>
                </c:pt>
                <c:pt idx="6278">
                  <c:v>#N/A</c:v>
                </c:pt>
                <c:pt idx="6279">
                  <c:v>#N/A</c:v>
                </c:pt>
                <c:pt idx="6280">
                  <c:v>#N/A</c:v>
                </c:pt>
                <c:pt idx="6281">
                  <c:v>#N/A</c:v>
                </c:pt>
                <c:pt idx="6282">
                  <c:v>#N/A</c:v>
                </c:pt>
                <c:pt idx="6283">
                  <c:v>#N/A</c:v>
                </c:pt>
                <c:pt idx="6284">
                  <c:v>#N/A</c:v>
                </c:pt>
                <c:pt idx="6285">
                  <c:v>#N/A</c:v>
                </c:pt>
                <c:pt idx="6286">
                  <c:v>#N/A</c:v>
                </c:pt>
                <c:pt idx="6287">
                  <c:v>#N/A</c:v>
                </c:pt>
                <c:pt idx="6288">
                  <c:v>#N/A</c:v>
                </c:pt>
                <c:pt idx="6289">
                  <c:v>#N/A</c:v>
                </c:pt>
                <c:pt idx="6290">
                  <c:v>#N/A</c:v>
                </c:pt>
                <c:pt idx="6291">
                  <c:v>#N/A</c:v>
                </c:pt>
                <c:pt idx="6292">
                  <c:v>#N/A</c:v>
                </c:pt>
                <c:pt idx="6293">
                  <c:v>#N/A</c:v>
                </c:pt>
                <c:pt idx="6294">
                  <c:v>#N/A</c:v>
                </c:pt>
                <c:pt idx="6295">
                  <c:v>#N/A</c:v>
                </c:pt>
                <c:pt idx="6296">
                  <c:v>#N/A</c:v>
                </c:pt>
                <c:pt idx="6297">
                  <c:v>#N/A</c:v>
                </c:pt>
                <c:pt idx="6298">
                  <c:v>#N/A</c:v>
                </c:pt>
                <c:pt idx="6299">
                  <c:v>#N/A</c:v>
                </c:pt>
                <c:pt idx="6300">
                  <c:v>#N/A</c:v>
                </c:pt>
                <c:pt idx="6301">
                  <c:v>#N/A</c:v>
                </c:pt>
                <c:pt idx="6302">
                  <c:v>#N/A</c:v>
                </c:pt>
                <c:pt idx="6303">
                  <c:v>#N/A</c:v>
                </c:pt>
                <c:pt idx="6304">
                  <c:v>#N/A</c:v>
                </c:pt>
                <c:pt idx="6305">
                  <c:v>#N/A</c:v>
                </c:pt>
                <c:pt idx="6306">
                  <c:v>#N/A</c:v>
                </c:pt>
                <c:pt idx="6307">
                  <c:v>#N/A</c:v>
                </c:pt>
                <c:pt idx="6308">
                  <c:v>#N/A</c:v>
                </c:pt>
                <c:pt idx="6309">
                  <c:v>#N/A</c:v>
                </c:pt>
                <c:pt idx="6310">
                  <c:v>#N/A</c:v>
                </c:pt>
                <c:pt idx="6311">
                  <c:v>#N/A</c:v>
                </c:pt>
                <c:pt idx="6312">
                  <c:v>#N/A</c:v>
                </c:pt>
                <c:pt idx="6313">
                  <c:v>#N/A</c:v>
                </c:pt>
                <c:pt idx="6314">
                  <c:v>#N/A</c:v>
                </c:pt>
                <c:pt idx="6315">
                  <c:v>#N/A</c:v>
                </c:pt>
                <c:pt idx="6316">
                  <c:v>#N/A</c:v>
                </c:pt>
                <c:pt idx="6317">
                  <c:v>#N/A</c:v>
                </c:pt>
                <c:pt idx="6318">
                  <c:v>#N/A</c:v>
                </c:pt>
                <c:pt idx="6319">
                  <c:v>#N/A</c:v>
                </c:pt>
                <c:pt idx="6320">
                  <c:v>#N/A</c:v>
                </c:pt>
                <c:pt idx="6321">
                  <c:v>#N/A</c:v>
                </c:pt>
                <c:pt idx="6322">
                  <c:v>#N/A</c:v>
                </c:pt>
                <c:pt idx="6323">
                  <c:v>#N/A</c:v>
                </c:pt>
                <c:pt idx="6324">
                  <c:v>#N/A</c:v>
                </c:pt>
                <c:pt idx="6325">
                  <c:v>#N/A</c:v>
                </c:pt>
                <c:pt idx="6326">
                  <c:v>#N/A</c:v>
                </c:pt>
                <c:pt idx="6327">
                  <c:v>#N/A</c:v>
                </c:pt>
                <c:pt idx="6328">
                  <c:v>#N/A</c:v>
                </c:pt>
                <c:pt idx="6329">
                  <c:v>#N/A</c:v>
                </c:pt>
                <c:pt idx="6330">
                  <c:v>#N/A</c:v>
                </c:pt>
                <c:pt idx="6331">
                  <c:v>#N/A</c:v>
                </c:pt>
                <c:pt idx="6332">
                  <c:v>#N/A</c:v>
                </c:pt>
                <c:pt idx="6333">
                  <c:v>#N/A</c:v>
                </c:pt>
                <c:pt idx="6334">
                  <c:v>#N/A</c:v>
                </c:pt>
                <c:pt idx="6335">
                  <c:v>#N/A</c:v>
                </c:pt>
                <c:pt idx="6336">
                  <c:v>#N/A</c:v>
                </c:pt>
                <c:pt idx="6337">
                  <c:v>#N/A</c:v>
                </c:pt>
                <c:pt idx="6338">
                  <c:v>#N/A</c:v>
                </c:pt>
                <c:pt idx="6339">
                  <c:v>#N/A</c:v>
                </c:pt>
                <c:pt idx="6340">
                  <c:v>#N/A</c:v>
                </c:pt>
                <c:pt idx="6341">
                  <c:v>#N/A</c:v>
                </c:pt>
                <c:pt idx="6342">
                  <c:v>#N/A</c:v>
                </c:pt>
                <c:pt idx="6343">
                  <c:v>#N/A</c:v>
                </c:pt>
                <c:pt idx="6344">
                  <c:v>#N/A</c:v>
                </c:pt>
                <c:pt idx="6345">
                  <c:v>#N/A</c:v>
                </c:pt>
                <c:pt idx="6346">
                  <c:v>#N/A</c:v>
                </c:pt>
                <c:pt idx="6347">
                  <c:v>#N/A</c:v>
                </c:pt>
                <c:pt idx="6348">
                  <c:v>#N/A</c:v>
                </c:pt>
                <c:pt idx="6349">
                  <c:v>#N/A</c:v>
                </c:pt>
                <c:pt idx="6350">
                  <c:v>#N/A</c:v>
                </c:pt>
                <c:pt idx="6351">
                  <c:v>#N/A</c:v>
                </c:pt>
                <c:pt idx="6352">
                  <c:v>#N/A</c:v>
                </c:pt>
                <c:pt idx="6353">
                  <c:v>#N/A</c:v>
                </c:pt>
                <c:pt idx="6354">
                  <c:v>#N/A</c:v>
                </c:pt>
                <c:pt idx="6355">
                  <c:v>#N/A</c:v>
                </c:pt>
                <c:pt idx="6356">
                  <c:v>#N/A</c:v>
                </c:pt>
                <c:pt idx="6357">
                  <c:v>#N/A</c:v>
                </c:pt>
                <c:pt idx="6358">
                  <c:v>#N/A</c:v>
                </c:pt>
                <c:pt idx="6359">
                  <c:v>#N/A</c:v>
                </c:pt>
                <c:pt idx="6360">
                  <c:v>#N/A</c:v>
                </c:pt>
                <c:pt idx="6361">
                  <c:v>#N/A</c:v>
                </c:pt>
                <c:pt idx="6362">
                  <c:v>#N/A</c:v>
                </c:pt>
                <c:pt idx="6363">
                  <c:v>#N/A</c:v>
                </c:pt>
                <c:pt idx="6364">
                  <c:v>#N/A</c:v>
                </c:pt>
                <c:pt idx="6365">
                  <c:v>#N/A</c:v>
                </c:pt>
                <c:pt idx="6366">
                  <c:v>#N/A</c:v>
                </c:pt>
                <c:pt idx="6367">
                  <c:v>#N/A</c:v>
                </c:pt>
                <c:pt idx="6368">
                  <c:v>#N/A</c:v>
                </c:pt>
                <c:pt idx="6369">
                  <c:v>#N/A</c:v>
                </c:pt>
                <c:pt idx="6370">
                  <c:v>#N/A</c:v>
                </c:pt>
                <c:pt idx="6371">
                  <c:v>#N/A</c:v>
                </c:pt>
                <c:pt idx="6372">
                  <c:v>#N/A</c:v>
                </c:pt>
                <c:pt idx="6373">
                  <c:v>#N/A</c:v>
                </c:pt>
                <c:pt idx="6374">
                  <c:v>#N/A</c:v>
                </c:pt>
                <c:pt idx="6375">
                  <c:v>#N/A</c:v>
                </c:pt>
                <c:pt idx="6376">
                  <c:v>#N/A</c:v>
                </c:pt>
                <c:pt idx="6377">
                  <c:v>#N/A</c:v>
                </c:pt>
                <c:pt idx="6378">
                  <c:v>#N/A</c:v>
                </c:pt>
                <c:pt idx="6379">
                  <c:v>#N/A</c:v>
                </c:pt>
                <c:pt idx="6380">
                  <c:v>#N/A</c:v>
                </c:pt>
                <c:pt idx="6381">
                  <c:v>#N/A</c:v>
                </c:pt>
                <c:pt idx="6382">
                  <c:v>#N/A</c:v>
                </c:pt>
                <c:pt idx="6383">
                  <c:v>#N/A</c:v>
                </c:pt>
                <c:pt idx="6384">
                  <c:v>#N/A</c:v>
                </c:pt>
                <c:pt idx="6385">
                  <c:v>#N/A</c:v>
                </c:pt>
                <c:pt idx="6386">
                  <c:v>#N/A</c:v>
                </c:pt>
                <c:pt idx="6387">
                  <c:v>#N/A</c:v>
                </c:pt>
                <c:pt idx="6388">
                  <c:v>#N/A</c:v>
                </c:pt>
                <c:pt idx="6389">
                  <c:v>#N/A</c:v>
                </c:pt>
                <c:pt idx="6390">
                  <c:v>#N/A</c:v>
                </c:pt>
                <c:pt idx="6391">
                  <c:v>#N/A</c:v>
                </c:pt>
                <c:pt idx="6392">
                  <c:v>#N/A</c:v>
                </c:pt>
                <c:pt idx="6393">
                  <c:v>#N/A</c:v>
                </c:pt>
                <c:pt idx="6394">
                  <c:v>#N/A</c:v>
                </c:pt>
                <c:pt idx="6395">
                  <c:v>#N/A</c:v>
                </c:pt>
                <c:pt idx="6396">
                  <c:v>#N/A</c:v>
                </c:pt>
                <c:pt idx="6397">
                  <c:v>#N/A</c:v>
                </c:pt>
                <c:pt idx="6398">
                  <c:v>#N/A</c:v>
                </c:pt>
                <c:pt idx="6399">
                  <c:v>#N/A</c:v>
                </c:pt>
                <c:pt idx="6400">
                  <c:v>#N/A</c:v>
                </c:pt>
                <c:pt idx="6401">
                  <c:v>#N/A</c:v>
                </c:pt>
                <c:pt idx="6402">
                  <c:v>#N/A</c:v>
                </c:pt>
                <c:pt idx="6403">
                  <c:v>#N/A</c:v>
                </c:pt>
                <c:pt idx="6404">
                  <c:v>#N/A</c:v>
                </c:pt>
                <c:pt idx="6405">
                  <c:v>#N/A</c:v>
                </c:pt>
                <c:pt idx="6406">
                  <c:v>#N/A</c:v>
                </c:pt>
                <c:pt idx="6407">
                  <c:v>#N/A</c:v>
                </c:pt>
                <c:pt idx="6408">
                  <c:v>#N/A</c:v>
                </c:pt>
                <c:pt idx="6409">
                  <c:v>#N/A</c:v>
                </c:pt>
                <c:pt idx="6410">
                  <c:v>#N/A</c:v>
                </c:pt>
                <c:pt idx="6411">
                  <c:v>#N/A</c:v>
                </c:pt>
                <c:pt idx="6412">
                  <c:v>#N/A</c:v>
                </c:pt>
                <c:pt idx="6413">
                  <c:v>#N/A</c:v>
                </c:pt>
                <c:pt idx="6414">
                  <c:v>#N/A</c:v>
                </c:pt>
                <c:pt idx="6415">
                  <c:v>#N/A</c:v>
                </c:pt>
                <c:pt idx="6416">
                  <c:v>#N/A</c:v>
                </c:pt>
                <c:pt idx="6417">
                  <c:v>#N/A</c:v>
                </c:pt>
                <c:pt idx="6418">
                  <c:v>#N/A</c:v>
                </c:pt>
                <c:pt idx="6419">
                  <c:v>#N/A</c:v>
                </c:pt>
                <c:pt idx="6420">
                  <c:v>#N/A</c:v>
                </c:pt>
                <c:pt idx="6421">
                  <c:v>#N/A</c:v>
                </c:pt>
                <c:pt idx="6422">
                  <c:v>#N/A</c:v>
                </c:pt>
                <c:pt idx="6423">
                  <c:v>#N/A</c:v>
                </c:pt>
                <c:pt idx="6424">
                  <c:v>#N/A</c:v>
                </c:pt>
                <c:pt idx="6425">
                  <c:v>#N/A</c:v>
                </c:pt>
                <c:pt idx="6426">
                  <c:v>#N/A</c:v>
                </c:pt>
                <c:pt idx="6427">
                  <c:v>#N/A</c:v>
                </c:pt>
                <c:pt idx="6428">
                  <c:v>#N/A</c:v>
                </c:pt>
                <c:pt idx="6429">
                  <c:v>#N/A</c:v>
                </c:pt>
                <c:pt idx="6430">
                  <c:v>#N/A</c:v>
                </c:pt>
                <c:pt idx="6431">
                  <c:v>#N/A</c:v>
                </c:pt>
                <c:pt idx="6432">
                  <c:v>#N/A</c:v>
                </c:pt>
                <c:pt idx="6433">
                  <c:v>#N/A</c:v>
                </c:pt>
                <c:pt idx="6434">
                  <c:v>#N/A</c:v>
                </c:pt>
                <c:pt idx="6435">
                  <c:v>#N/A</c:v>
                </c:pt>
                <c:pt idx="6436">
                  <c:v>#N/A</c:v>
                </c:pt>
                <c:pt idx="6437">
                  <c:v>#N/A</c:v>
                </c:pt>
                <c:pt idx="6438">
                  <c:v>#N/A</c:v>
                </c:pt>
                <c:pt idx="6439">
                  <c:v>#N/A</c:v>
                </c:pt>
                <c:pt idx="6440">
                  <c:v>#N/A</c:v>
                </c:pt>
                <c:pt idx="6441">
                  <c:v>#N/A</c:v>
                </c:pt>
                <c:pt idx="6442">
                  <c:v>#N/A</c:v>
                </c:pt>
                <c:pt idx="6443">
                  <c:v>#N/A</c:v>
                </c:pt>
                <c:pt idx="6444">
                  <c:v>#N/A</c:v>
                </c:pt>
                <c:pt idx="6445">
                  <c:v>#N/A</c:v>
                </c:pt>
                <c:pt idx="6446">
                  <c:v>#N/A</c:v>
                </c:pt>
                <c:pt idx="6447">
                  <c:v>#N/A</c:v>
                </c:pt>
                <c:pt idx="6448">
                  <c:v>#N/A</c:v>
                </c:pt>
                <c:pt idx="6449">
                  <c:v>#N/A</c:v>
                </c:pt>
                <c:pt idx="6450">
                  <c:v>#N/A</c:v>
                </c:pt>
                <c:pt idx="6451">
                  <c:v>#N/A</c:v>
                </c:pt>
                <c:pt idx="6452">
                  <c:v>#N/A</c:v>
                </c:pt>
                <c:pt idx="6453">
                  <c:v>#N/A</c:v>
                </c:pt>
                <c:pt idx="6454">
                  <c:v>#N/A</c:v>
                </c:pt>
                <c:pt idx="6455">
                  <c:v>#N/A</c:v>
                </c:pt>
                <c:pt idx="6456">
                  <c:v>#N/A</c:v>
                </c:pt>
                <c:pt idx="6457">
                  <c:v>#N/A</c:v>
                </c:pt>
                <c:pt idx="6458">
                  <c:v>#N/A</c:v>
                </c:pt>
                <c:pt idx="6459">
                  <c:v>#N/A</c:v>
                </c:pt>
                <c:pt idx="6460">
                  <c:v>#N/A</c:v>
                </c:pt>
                <c:pt idx="6461">
                  <c:v>#N/A</c:v>
                </c:pt>
                <c:pt idx="6462">
                  <c:v>#N/A</c:v>
                </c:pt>
                <c:pt idx="6463">
                  <c:v>#N/A</c:v>
                </c:pt>
                <c:pt idx="6464">
                  <c:v>#N/A</c:v>
                </c:pt>
                <c:pt idx="6465">
                  <c:v>#N/A</c:v>
                </c:pt>
                <c:pt idx="6466">
                  <c:v>#N/A</c:v>
                </c:pt>
                <c:pt idx="6467">
                  <c:v>#N/A</c:v>
                </c:pt>
                <c:pt idx="6468">
                  <c:v>#N/A</c:v>
                </c:pt>
                <c:pt idx="6469">
                  <c:v>#N/A</c:v>
                </c:pt>
                <c:pt idx="6470">
                  <c:v>#N/A</c:v>
                </c:pt>
                <c:pt idx="6471">
                  <c:v>#N/A</c:v>
                </c:pt>
                <c:pt idx="6472">
                  <c:v>#N/A</c:v>
                </c:pt>
                <c:pt idx="6473">
                  <c:v>#N/A</c:v>
                </c:pt>
                <c:pt idx="6474">
                  <c:v>#N/A</c:v>
                </c:pt>
                <c:pt idx="6475">
                  <c:v>#N/A</c:v>
                </c:pt>
                <c:pt idx="6476">
                  <c:v>#N/A</c:v>
                </c:pt>
                <c:pt idx="6477">
                  <c:v>#N/A</c:v>
                </c:pt>
                <c:pt idx="6478">
                  <c:v>#N/A</c:v>
                </c:pt>
                <c:pt idx="6479">
                  <c:v>#N/A</c:v>
                </c:pt>
                <c:pt idx="6480">
                  <c:v>#N/A</c:v>
                </c:pt>
                <c:pt idx="6481">
                  <c:v>#N/A</c:v>
                </c:pt>
                <c:pt idx="6482">
                  <c:v>#N/A</c:v>
                </c:pt>
                <c:pt idx="6483">
                  <c:v>#N/A</c:v>
                </c:pt>
                <c:pt idx="6484">
                  <c:v>#N/A</c:v>
                </c:pt>
                <c:pt idx="6485">
                  <c:v>#N/A</c:v>
                </c:pt>
                <c:pt idx="6486">
                  <c:v>#N/A</c:v>
                </c:pt>
                <c:pt idx="6487">
                  <c:v>#N/A</c:v>
                </c:pt>
                <c:pt idx="6488">
                  <c:v>#N/A</c:v>
                </c:pt>
                <c:pt idx="6489">
                  <c:v>#N/A</c:v>
                </c:pt>
                <c:pt idx="6490">
                  <c:v>#N/A</c:v>
                </c:pt>
                <c:pt idx="6491">
                  <c:v>#N/A</c:v>
                </c:pt>
                <c:pt idx="6492">
                  <c:v>#N/A</c:v>
                </c:pt>
                <c:pt idx="6493">
                  <c:v>#N/A</c:v>
                </c:pt>
                <c:pt idx="6494">
                  <c:v>#N/A</c:v>
                </c:pt>
                <c:pt idx="6495">
                  <c:v>#N/A</c:v>
                </c:pt>
                <c:pt idx="6496">
                  <c:v>#N/A</c:v>
                </c:pt>
                <c:pt idx="6497">
                  <c:v>#N/A</c:v>
                </c:pt>
                <c:pt idx="6498">
                  <c:v>#N/A</c:v>
                </c:pt>
                <c:pt idx="6499">
                  <c:v>#N/A</c:v>
                </c:pt>
                <c:pt idx="6500">
                  <c:v>#N/A</c:v>
                </c:pt>
                <c:pt idx="6501">
                  <c:v>#N/A</c:v>
                </c:pt>
                <c:pt idx="6502">
                  <c:v>#N/A</c:v>
                </c:pt>
                <c:pt idx="6503">
                  <c:v>#N/A</c:v>
                </c:pt>
                <c:pt idx="6504">
                  <c:v>#N/A</c:v>
                </c:pt>
                <c:pt idx="6505">
                  <c:v>#N/A</c:v>
                </c:pt>
                <c:pt idx="6506">
                  <c:v>#N/A</c:v>
                </c:pt>
                <c:pt idx="6507">
                  <c:v>#N/A</c:v>
                </c:pt>
                <c:pt idx="6508">
                  <c:v>#N/A</c:v>
                </c:pt>
                <c:pt idx="6509">
                  <c:v>#N/A</c:v>
                </c:pt>
                <c:pt idx="6510">
                  <c:v>#N/A</c:v>
                </c:pt>
                <c:pt idx="6511">
                  <c:v>#N/A</c:v>
                </c:pt>
                <c:pt idx="6512">
                  <c:v>#N/A</c:v>
                </c:pt>
                <c:pt idx="6513">
                  <c:v>#N/A</c:v>
                </c:pt>
                <c:pt idx="6514">
                  <c:v>#N/A</c:v>
                </c:pt>
                <c:pt idx="6515">
                  <c:v>#N/A</c:v>
                </c:pt>
                <c:pt idx="6516">
                  <c:v>#N/A</c:v>
                </c:pt>
                <c:pt idx="6517">
                  <c:v>#N/A</c:v>
                </c:pt>
                <c:pt idx="6518">
                  <c:v>#N/A</c:v>
                </c:pt>
                <c:pt idx="6519">
                  <c:v>#N/A</c:v>
                </c:pt>
                <c:pt idx="6520">
                  <c:v>#N/A</c:v>
                </c:pt>
                <c:pt idx="6521">
                  <c:v>#N/A</c:v>
                </c:pt>
                <c:pt idx="6522">
                  <c:v>#N/A</c:v>
                </c:pt>
                <c:pt idx="6523">
                  <c:v>#N/A</c:v>
                </c:pt>
                <c:pt idx="6524">
                  <c:v>#N/A</c:v>
                </c:pt>
                <c:pt idx="6525">
                  <c:v>#N/A</c:v>
                </c:pt>
                <c:pt idx="6526">
                  <c:v>#N/A</c:v>
                </c:pt>
                <c:pt idx="6527">
                  <c:v>#N/A</c:v>
                </c:pt>
                <c:pt idx="6528">
                  <c:v>#N/A</c:v>
                </c:pt>
                <c:pt idx="6529">
                  <c:v>#N/A</c:v>
                </c:pt>
                <c:pt idx="6530">
                  <c:v>#N/A</c:v>
                </c:pt>
                <c:pt idx="6531">
                  <c:v>#N/A</c:v>
                </c:pt>
                <c:pt idx="6532">
                  <c:v>#N/A</c:v>
                </c:pt>
                <c:pt idx="6533">
                  <c:v>#N/A</c:v>
                </c:pt>
                <c:pt idx="6534">
                  <c:v>#N/A</c:v>
                </c:pt>
                <c:pt idx="6535">
                  <c:v>#N/A</c:v>
                </c:pt>
                <c:pt idx="6536">
                  <c:v>#N/A</c:v>
                </c:pt>
                <c:pt idx="6537">
                  <c:v>#N/A</c:v>
                </c:pt>
                <c:pt idx="6538">
                  <c:v>#N/A</c:v>
                </c:pt>
                <c:pt idx="6539">
                  <c:v>#N/A</c:v>
                </c:pt>
                <c:pt idx="6540">
                  <c:v>#N/A</c:v>
                </c:pt>
                <c:pt idx="6541">
                  <c:v>#N/A</c:v>
                </c:pt>
                <c:pt idx="6542">
                  <c:v>#N/A</c:v>
                </c:pt>
                <c:pt idx="6543">
                  <c:v>#N/A</c:v>
                </c:pt>
                <c:pt idx="6544">
                  <c:v>#N/A</c:v>
                </c:pt>
                <c:pt idx="6545">
                  <c:v>#N/A</c:v>
                </c:pt>
                <c:pt idx="6546">
                  <c:v>#N/A</c:v>
                </c:pt>
                <c:pt idx="6547">
                  <c:v>#N/A</c:v>
                </c:pt>
                <c:pt idx="6548">
                  <c:v>#N/A</c:v>
                </c:pt>
                <c:pt idx="6549">
                  <c:v>#N/A</c:v>
                </c:pt>
                <c:pt idx="6550">
                  <c:v>#N/A</c:v>
                </c:pt>
                <c:pt idx="6551">
                  <c:v>#N/A</c:v>
                </c:pt>
                <c:pt idx="6552">
                  <c:v>#N/A</c:v>
                </c:pt>
                <c:pt idx="6553">
                  <c:v>#N/A</c:v>
                </c:pt>
                <c:pt idx="6554">
                  <c:v>#N/A</c:v>
                </c:pt>
                <c:pt idx="6555">
                  <c:v>#N/A</c:v>
                </c:pt>
                <c:pt idx="6556">
                  <c:v>#N/A</c:v>
                </c:pt>
                <c:pt idx="6557">
                  <c:v>#N/A</c:v>
                </c:pt>
                <c:pt idx="6558">
                  <c:v>#N/A</c:v>
                </c:pt>
                <c:pt idx="6559">
                  <c:v>#N/A</c:v>
                </c:pt>
                <c:pt idx="6560">
                  <c:v>#N/A</c:v>
                </c:pt>
                <c:pt idx="6561">
                  <c:v>#N/A</c:v>
                </c:pt>
                <c:pt idx="6562">
                  <c:v>#N/A</c:v>
                </c:pt>
                <c:pt idx="6563">
                  <c:v>#N/A</c:v>
                </c:pt>
                <c:pt idx="6564">
                  <c:v>#N/A</c:v>
                </c:pt>
                <c:pt idx="6565">
                  <c:v>#N/A</c:v>
                </c:pt>
                <c:pt idx="6566">
                  <c:v>#N/A</c:v>
                </c:pt>
                <c:pt idx="6567">
                  <c:v>#N/A</c:v>
                </c:pt>
                <c:pt idx="6568">
                  <c:v>#N/A</c:v>
                </c:pt>
                <c:pt idx="6569">
                  <c:v>#N/A</c:v>
                </c:pt>
                <c:pt idx="6570">
                  <c:v>#N/A</c:v>
                </c:pt>
                <c:pt idx="6571">
                  <c:v>#N/A</c:v>
                </c:pt>
                <c:pt idx="6572">
                  <c:v>#N/A</c:v>
                </c:pt>
                <c:pt idx="6573">
                  <c:v>#N/A</c:v>
                </c:pt>
                <c:pt idx="6574">
                  <c:v>#N/A</c:v>
                </c:pt>
                <c:pt idx="6575">
                  <c:v>#N/A</c:v>
                </c:pt>
                <c:pt idx="6576">
                  <c:v>#N/A</c:v>
                </c:pt>
                <c:pt idx="6577">
                  <c:v>#N/A</c:v>
                </c:pt>
                <c:pt idx="6578">
                  <c:v>#N/A</c:v>
                </c:pt>
                <c:pt idx="6579">
                  <c:v>#N/A</c:v>
                </c:pt>
                <c:pt idx="6580">
                  <c:v>#N/A</c:v>
                </c:pt>
                <c:pt idx="6581">
                  <c:v>#N/A</c:v>
                </c:pt>
                <c:pt idx="6582">
                  <c:v>#N/A</c:v>
                </c:pt>
                <c:pt idx="6583">
                  <c:v>#N/A</c:v>
                </c:pt>
                <c:pt idx="6584">
                  <c:v>#N/A</c:v>
                </c:pt>
                <c:pt idx="6585">
                  <c:v>#N/A</c:v>
                </c:pt>
                <c:pt idx="6586">
                  <c:v>#N/A</c:v>
                </c:pt>
                <c:pt idx="6587">
                  <c:v>#N/A</c:v>
                </c:pt>
                <c:pt idx="6588">
                  <c:v>#N/A</c:v>
                </c:pt>
                <c:pt idx="6589">
                  <c:v>#N/A</c:v>
                </c:pt>
                <c:pt idx="6590">
                  <c:v>#N/A</c:v>
                </c:pt>
                <c:pt idx="6591">
                  <c:v>#N/A</c:v>
                </c:pt>
                <c:pt idx="6592">
                  <c:v>#N/A</c:v>
                </c:pt>
                <c:pt idx="6593">
                  <c:v>#N/A</c:v>
                </c:pt>
                <c:pt idx="6594">
                  <c:v>#N/A</c:v>
                </c:pt>
                <c:pt idx="6595">
                  <c:v>#N/A</c:v>
                </c:pt>
                <c:pt idx="6596">
                  <c:v>#N/A</c:v>
                </c:pt>
                <c:pt idx="6597">
                  <c:v>#N/A</c:v>
                </c:pt>
                <c:pt idx="6598">
                  <c:v>#N/A</c:v>
                </c:pt>
                <c:pt idx="6599">
                  <c:v>#N/A</c:v>
                </c:pt>
                <c:pt idx="6600">
                  <c:v>#N/A</c:v>
                </c:pt>
                <c:pt idx="6601">
                  <c:v>#N/A</c:v>
                </c:pt>
                <c:pt idx="6602">
                  <c:v>#N/A</c:v>
                </c:pt>
                <c:pt idx="6603">
                  <c:v>#N/A</c:v>
                </c:pt>
                <c:pt idx="6604">
                  <c:v>#N/A</c:v>
                </c:pt>
                <c:pt idx="6605">
                  <c:v>#N/A</c:v>
                </c:pt>
                <c:pt idx="6606">
                  <c:v>#N/A</c:v>
                </c:pt>
                <c:pt idx="6607">
                  <c:v>#N/A</c:v>
                </c:pt>
                <c:pt idx="6608">
                  <c:v>#N/A</c:v>
                </c:pt>
                <c:pt idx="6609">
                  <c:v>#N/A</c:v>
                </c:pt>
                <c:pt idx="6610">
                  <c:v>#N/A</c:v>
                </c:pt>
                <c:pt idx="6611">
                  <c:v>#N/A</c:v>
                </c:pt>
                <c:pt idx="6612">
                  <c:v>#N/A</c:v>
                </c:pt>
                <c:pt idx="6613">
                  <c:v>#N/A</c:v>
                </c:pt>
                <c:pt idx="6614">
                  <c:v>#N/A</c:v>
                </c:pt>
                <c:pt idx="6615">
                  <c:v>#N/A</c:v>
                </c:pt>
                <c:pt idx="6616">
                  <c:v>#N/A</c:v>
                </c:pt>
                <c:pt idx="6617">
                  <c:v>#N/A</c:v>
                </c:pt>
                <c:pt idx="6618">
                  <c:v>#N/A</c:v>
                </c:pt>
                <c:pt idx="6619">
                  <c:v>#N/A</c:v>
                </c:pt>
                <c:pt idx="6620">
                  <c:v>#N/A</c:v>
                </c:pt>
                <c:pt idx="6621">
                  <c:v>#N/A</c:v>
                </c:pt>
                <c:pt idx="6622">
                  <c:v>#N/A</c:v>
                </c:pt>
                <c:pt idx="6623">
                  <c:v>#N/A</c:v>
                </c:pt>
                <c:pt idx="6624">
                  <c:v>#N/A</c:v>
                </c:pt>
                <c:pt idx="6625">
                  <c:v>#N/A</c:v>
                </c:pt>
                <c:pt idx="6626">
                  <c:v>#N/A</c:v>
                </c:pt>
                <c:pt idx="6627">
                  <c:v>#N/A</c:v>
                </c:pt>
                <c:pt idx="6628">
                  <c:v>#N/A</c:v>
                </c:pt>
                <c:pt idx="6629">
                  <c:v>#N/A</c:v>
                </c:pt>
                <c:pt idx="6630">
                  <c:v>#N/A</c:v>
                </c:pt>
                <c:pt idx="6631">
                  <c:v>#N/A</c:v>
                </c:pt>
                <c:pt idx="6632">
                  <c:v>#N/A</c:v>
                </c:pt>
                <c:pt idx="6633">
                  <c:v>#N/A</c:v>
                </c:pt>
                <c:pt idx="6634">
                  <c:v>#N/A</c:v>
                </c:pt>
                <c:pt idx="6635">
                  <c:v>#N/A</c:v>
                </c:pt>
                <c:pt idx="6636">
                  <c:v>#N/A</c:v>
                </c:pt>
                <c:pt idx="6637">
                  <c:v>#N/A</c:v>
                </c:pt>
                <c:pt idx="6638">
                  <c:v>#N/A</c:v>
                </c:pt>
                <c:pt idx="6639">
                  <c:v>#N/A</c:v>
                </c:pt>
                <c:pt idx="6640">
                  <c:v>#N/A</c:v>
                </c:pt>
                <c:pt idx="6641">
                  <c:v>#N/A</c:v>
                </c:pt>
                <c:pt idx="6642">
                  <c:v>#N/A</c:v>
                </c:pt>
                <c:pt idx="6643">
                  <c:v>#N/A</c:v>
                </c:pt>
                <c:pt idx="6644">
                  <c:v>#N/A</c:v>
                </c:pt>
                <c:pt idx="6645">
                  <c:v>#N/A</c:v>
                </c:pt>
                <c:pt idx="6646">
                  <c:v>#N/A</c:v>
                </c:pt>
                <c:pt idx="6647">
                  <c:v>#N/A</c:v>
                </c:pt>
                <c:pt idx="6648">
                  <c:v>#N/A</c:v>
                </c:pt>
                <c:pt idx="6649">
                  <c:v>#N/A</c:v>
                </c:pt>
                <c:pt idx="6650">
                  <c:v>#N/A</c:v>
                </c:pt>
                <c:pt idx="6651">
                  <c:v>#N/A</c:v>
                </c:pt>
                <c:pt idx="6652">
                  <c:v>#N/A</c:v>
                </c:pt>
                <c:pt idx="6653">
                  <c:v>#N/A</c:v>
                </c:pt>
                <c:pt idx="6654">
                  <c:v>#N/A</c:v>
                </c:pt>
                <c:pt idx="6655">
                  <c:v>#N/A</c:v>
                </c:pt>
                <c:pt idx="6656">
                  <c:v>#N/A</c:v>
                </c:pt>
                <c:pt idx="6657">
                  <c:v>#N/A</c:v>
                </c:pt>
                <c:pt idx="6658">
                  <c:v>#N/A</c:v>
                </c:pt>
                <c:pt idx="6659">
                  <c:v>#N/A</c:v>
                </c:pt>
                <c:pt idx="6660">
                  <c:v>#N/A</c:v>
                </c:pt>
                <c:pt idx="6661">
                  <c:v>#N/A</c:v>
                </c:pt>
                <c:pt idx="6662">
                  <c:v>#N/A</c:v>
                </c:pt>
                <c:pt idx="6663">
                  <c:v>#N/A</c:v>
                </c:pt>
                <c:pt idx="6664">
                  <c:v>#N/A</c:v>
                </c:pt>
                <c:pt idx="6665">
                  <c:v>#N/A</c:v>
                </c:pt>
                <c:pt idx="6666">
                  <c:v>#N/A</c:v>
                </c:pt>
                <c:pt idx="6667">
                  <c:v>#N/A</c:v>
                </c:pt>
                <c:pt idx="6668">
                  <c:v>#N/A</c:v>
                </c:pt>
                <c:pt idx="6669">
                  <c:v>#N/A</c:v>
                </c:pt>
                <c:pt idx="6670">
                  <c:v>#N/A</c:v>
                </c:pt>
                <c:pt idx="6671">
                  <c:v>#N/A</c:v>
                </c:pt>
                <c:pt idx="6672">
                  <c:v>#N/A</c:v>
                </c:pt>
                <c:pt idx="6673">
                  <c:v>#N/A</c:v>
                </c:pt>
                <c:pt idx="6674">
                  <c:v>#N/A</c:v>
                </c:pt>
                <c:pt idx="6675">
                  <c:v>#N/A</c:v>
                </c:pt>
                <c:pt idx="6676">
                  <c:v>#N/A</c:v>
                </c:pt>
                <c:pt idx="6677">
                  <c:v>#N/A</c:v>
                </c:pt>
                <c:pt idx="6678">
                  <c:v>#N/A</c:v>
                </c:pt>
                <c:pt idx="6679">
                  <c:v>#N/A</c:v>
                </c:pt>
                <c:pt idx="6680">
                  <c:v>#N/A</c:v>
                </c:pt>
                <c:pt idx="6681">
                  <c:v>#N/A</c:v>
                </c:pt>
                <c:pt idx="6682">
                  <c:v>#N/A</c:v>
                </c:pt>
                <c:pt idx="6683">
                  <c:v>#N/A</c:v>
                </c:pt>
                <c:pt idx="6684">
                  <c:v>#N/A</c:v>
                </c:pt>
                <c:pt idx="6685">
                  <c:v>#N/A</c:v>
                </c:pt>
                <c:pt idx="6686">
                  <c:v>#N/A</c:v>
                </c:pt>
                <c:pt idx="6687">
                  <c:v>#N/A</c:v>
                </c:pt>
                <c:pt idx="6688">
                  <c:v>#N/A</c:v>
                </c:pt>
                <c:pt idx="6689">
                  <c:v>#N/A</c:v>
                </c:pt>
                <c:pt idx="6690">
                  <c:v>#N/A</c:v>
                </c:pt>
                <c:pt idx="6691">
                  <c:v>#N/A</c:v>
                </c:pt>
                <c:pt idx="6692">
                  <c:v>#N/A</c:v>
                </c:pt>
                <c:pt idx="6693">
                  <c:v>#N/A</c:v>
                </c:pt>
                <c:pt idx="6694">
                  <c:v>#N/A</c:v>
                </c:pt>
                <c:pt idx="6695">
                  <c:v>#N/A</c:v>
                </c:pt>
                <c:pt idx="6696">
                  <c:v>#N/A</c:v>
                </c:pt>
                <c:pt idx="6697">
                  <c:v>#N/A</c:v>
                </c:pt>
                <c:pt idx="6698">
                  <c:v>#N/A</c:v>
                </c:pt>
                <c:pt idx="6699">
                  <c:v>#N/A</c:v>
                </c:pt>
                <c:pt idx="6700">
                  <c:v>#N/A</c:v>
                </c:pt>
                <c:pt idx="6701">
                  <c:v>#N/A</c:v>
                </c:pt>
                <c:pt idx="6702">
                  <c:v>#N/A</c:v>
                </c:pt>
                <c:pt idx="6703">
                  <c:v>#N/A</c:v>
                </c:pt>
                <c:pt idx="6704">
                  <c:v>#N/A</c:v>
                </c:pt>
                <c:pt idx="6705">
                  <c:v>#N/A</c:v>
                </c:pt>
                <c:pt idx="6706">
                  <c:v>#N/A</c:v>
                </c:pt>
                <c:pt idx="6707">
                  <c:v>#N/A</c:v>
                </c:pt>
                <c:pt idx="6708">
                  <c:v>#N/A</c:v>
                </c:pt>
                <c:pt idx="6709">
                  <c:v>#N/A</c:v>
                </c:pt>
                <c:pt idx="6710">
                  <c:v>#N/A</c:v>
                </c:pt>
                <c:pt idx="6711">
                  <c:v>#N/A</c:v>
                </c:pt>
                <c:pt idx="6712">
                  <c:v>#N/A</c:v>
                </c:pt>
                <c:pt idx="6713">
                  <c:v>#N/A</c:v>
                </c:pt>
                <c:pt idx="6714">
                  <c:v>#N/A</c:v>
                </c:pt>
                <c:pt idx="6715">
                  <c:v>#N/A</c:v>
                </c:pt>
                <c:pt idx="6716">
                  <c:v>#N/A</c:v>
                </c:pt>
                <c:pt idx="6717">
                  <c:v>#N/A</c:v>
                </c:pt>
                <c:pt idx="6718">
                  <c:v>#N/A</c:v>
                </c:pt>
                <c:pt idx="6719">
                  <c:v>#N/A</c:v>
                </c:pt>
                <c:pt idx="6720">
                  <c:v>#N/A</c:v>
                </c:pt>
                <c:pt idx="6721">
                  <c:v>#N/A</c:v>
                </c:pt>
                <c:pt idx="6722">
                  <c:v>#N/A</c:v>
                </c:pt>
                <c:pt idx="6723">
                  <c:v>#N/A</c:v>
                </c:pt>
                <c:pt idx="6724">
                  <c:v>#N/A</c:v>
                </c:pt>
                <c:pt idx="6725">
                  <c:v>#N/A</c:v>
                </c:pt>
                <c:pt idx="6726">
                  <c:v>#N/A</c:v>
                </c:pt>
                <c:pt idx="6727">
                  <c:v>#N/A</c:v>
                </c:pt>
                <c:pt idx="6728">
                  <c:v>#N/A</c:v>
                </c:pt>
                <c:pt idx="6729">
                  <c:v>#N/A</c:v>
                </c:pt>
                <c:pt idx="6730">
                  <c:v>#N/A</c:v>
                </c:pt>
                <c:pt idx="6731">
                  <c:v>#N/A</c:v>
                </c:pt>
                <c:pt idx="6732">
                  <c:v>#N/A</c:v>
                </c:pt>
                <c:pt idx="6733">
                  <c:v>#N/A</c:v>
                </c:pt>
                <c:pt idx="6734">
                  <c:v>#N/A</c:v>
                </c:pt>
                <c:pt idx="6735">
                  <c:v>#N/A</c:v>
                </c:pt>
                <c:pt idx="6736">
                  <c:v>#N/A</c:v>
                </c:pt>
                <c:pt idx="6737">
                  <c:v>#N/A</c:v>
                </c:pt>
                <c:pt idx="6738">
                  <c:v>#N/A</c:v>
                </c:pt>
                <c:pt idx="6739">
                  <c:v>#N/A</c:v>
                </c:pt>
                <c:pt idx="6740">
                  <c:v>#N/A</c:v>
                </c:pt>
                <c:pt idx="6741">
                  <c:v>#N/A</c:v>
                </c:pt>
                <c:pt idx="6742">
                  <c:v>#N/A</c:v>
                </c:pt>
                <c:pt idx="6743">
                  <c:v>#N/A</c:v>
                </c:pt>
                <c:pt idx="6744">
                  <c:v>#N/A</c:v>
                </c:pt>
                <c:pt idx="6745">
                  <c:v>#N/A</c:v>
                </c:pt>
                <c:pt idx="6746">
                  <c:v>#N/A</c:v>
                </c:pt>
                <c:pt idx="6747">
                  <c:v>#N/A</c:v>
                </c:pt>
                <c:pt idx="6748">
                  <c:v>#N/A</c:v>
                </c:pt>
                <c:pt idx="6749">
                  <c:v>#N/A</c:v>
                </c:pt>
                <c:pt idx="6750">
                  <c:v>#N/A</c:v>
                </c:pt>
                <c:pt idx="6751">
                  <c:v>#N/A</c:v>
                </c:pt>
                <c:pt idx="6752">
                  <c:v>#N/A</c:v>
                </c:pt>
                <c:pt idx="6753">
                  <c:v>#N/A</c:v>
                </c:pt>
                <c:pt idx="6754">
                  <c:v>#N/A</c:v>
                </c:pt>
                <c:pt idx="6755">
                  <c:v>#N/A</c:v>
                </c:pt>
                <c:pt idx="6756">
                  <c:v>#N/A</c:v>
                </c:pt>
                <c:pt idx="6757">
                  <c:v>#N/A</c:v>
                </c:pt>
                <c:pt idx="6758">
                  <c:v>#N/A</c:v>
                </c:pt>
                <c:pt idx="6759">
                  <c:v>#N/A</c:v>
                </c:pt>
                <c:pt idx="6760">
                  <c:v>#N/A</c:v>
                </c:pt>
                <c:pt idx="6761">
                  <c:v>#N/A</c:v>
                </c:pt>
                <c:pt idx="6762">
                  <c:v>#N/A</c:v>
                </c:pt>
                <c:pt idx="6763">
                  <c:v>#N/A</c:v>
                </c:pt>
                <c:pt idx="6764">
                  <c:v>#N/A</c:v>
                </c:pt>
                <c:pt idx="6765">
                  <c:v>#N/A</c:v>
                </c:pt>
                <c:pt idx="6766">
                  <c:v>#N/A</c:v>
                </c:pt>
                <c:pt idx="6767">
                  <c:v>#N/A</c:v>
                </c:pt>
                <c:pt idx="6768">
                  <c:v>#N/A</c:v>
                </c:pt>
                <c:pt idx="6769">
                  <c:v>#N/A</c:v>
                </c:pt>
                <c:pt idx="6770">
                  <c:v>#N/A</c:v>
                </c:pt>
                <c:pt idx="6771">
                  <c:v>#N/A</c:v>
                </c:pt>
                <c:pt idx="6772">
                  <c:v>#N/A</c:v>
                </c:pt>
                <c:pt idx="6773">
                  <c:v>#N/A</c:v>
                </c:pt>
                <c:pt idx="6774">
                  <c:v>#N/A</c:v>
                </c:pt>
                <c:pt idx="6775">
                  <c:v>#N/A</c:v>
                </c:pt>
                <c:pt idx="6776">
                  <c:v>#N/A</c:v>
                </c:pt>
                <c:pt idx="6777">
                  <c:v>#N/A</c:v>
                </c:pt>
                <c:pt idx="6778">
                  <c:v>#N/A</c:v>
                </c:pt>
                <c:pt idx="6779">
                  <c:v>#N/A</c:v>
                </c:pt>
                <c:pt idx="6780">
                  <c:v>#N/A</c:v>
                </c:pt>
                <c:pt idx="6781">
                  <c:v>#N/A</c:v>
                </c:pt>
                <c:pt idx="6782">
                  <c:v>#N/A</c:v>
                </c:pt>
                <c:pt idx="6783">
                  <c:v>#N/A</c:v>
                </c:pt>
                <c:pt idx="6784">
                  <c:v>#N/A</c:v>
                </c:pt>
                <c:pt idx="6785">
                  <c:v>#N/A</c:v>
                </c:pt>
                <c:pt idx="6786">
                  <c:v>#N/A</c:v>
                </c:pt>
                <c:pt idx="6787">
                  <c:v>#N/A</c:v>
                </c:pt>
                <c:pt idx="6788">
                  <c:v>#N/A</c:v>
                </c:pt>
                <c:pt idx="6789">
                  <c:v>#N/A</c:v>
                </c:pt>
                <c:pt idx="6790">
                  <c:v>#N/A</c:v>
                </c:pt>
                <c:pt idx="6791">
                  <c:v>#N/A</c:v>
                </c:pt>
                <c:pt idx="6792">
                  <c:v>#N/A</c:v>
                </c:pt>
                <c:pt idx="6793">
                  <c:v>#N/A</c:v>
                </c:pt>
                <c:pt idx="6794">
                  <c:v>#N/A</c:v>
                </c:pt>
                <c:pt idx="6795">
                  <c:v>#N/A</c:v>
                </c:pt>
                <c:pt idx="6796">
                  <c:v>#N/A</c:v>
                </c:pt>
                <c:pt idx="6797">
                  <c:v>#N/A</c:v>
                </c:pt>
                <c:pt idx="6798">
                  <c:v>#N/A</c:v>
                </c:pt>
                <c:pt idx="6799">
                  <c:v>#N/A</c:v>
                </c:pt>
                <c:pt idx="6800">
                  <c:v>#N/A</c:v>
                </c:pt>
                <c:pt idx="6801">
                  <c:v>#N/A</c:v>
                </c:pt>
                <c:pt idx="6802">
                  <c:v>#N/A</c:v>
                </c:pt>
                <c:pt idx="6803">
                  <c:v>#N/A</c:v>
                </c:pt>
                <c:pt idx="6804">
                  <c:v>#N/A</c:v>
                </c:pt>
                <c:pt idx="6805">
                  <c:v>#N/A</c:v>
                </c:pt>
                <c:pt idx="6806">
                  <c:v>#N/A</c:v>
                </c:pt>
                <c:pt idx="6807">
                  <c:v>#N/A</c:v>
                </c:pt>
                <c:pt idx="6808">
                  <c:v>#N/A</c:v>
                </c:pt>
                <c:pt idx="6809">
                  <c:v>#N/A</c:v>
                </c:pt>
                <c:pt idx="6810">
                  <c:v>#N/A</c:v>
                </c:pt>
                <c:pt idx="6811">
                  <c:v>#N/A</c:v>
                </c:pt>
                <c:pt idx="6812">
                  <c:v>#N/A</c:v>
                </c:pt>
                <c:pt idx="6813">
                  <c:v>#N/A</c:v>
                </c:pt>
                <c:pt idx="6814">
                  <c:v>#N/A</c:v>
                </c:pt>
                <c:pt idx="6815">
                  <c:v>#N/A</c:v>
                </c:pt>
                <c:pt idx="6816">
                  <c:v>#N/A</c:v>
                </c:pt>
                <c:pt idx="6817">
                  <c:v>#N/A</c:v>
                </c:pt>
                <c:pt idx="6818">
                  <c:v>#N/A</c:v>
                </c:pt>
                <c:pt idx="6819">
                  <c:v>#N/A</c:v>
                </c:pt>
                <c:pt idx="6820">
                  <c:v>#N/A</c:v>
                </c:pt>
                <c:pt idx="6821">
                  <c:v>#N/A</c:v>
                </c:pt>
                <c:pt idx="6822">
                  <c:v>#N/A</c:v>
                </c:pt>
                <c:pt idx="6823">
                  <c:v>#N/A</c:v>
                </c:pt>
                <c:pt idx="6824">
                  <c:v>#N/A</c:v>
                </c:pt>
                <c:pt idx="6825">
                  <c:v>#N/A</c:v>
                </c:pt>
                <c:pt idx="6826">
                  <c:v>#N/A</c:v>
                </c:pt>
                <c:pt idx="6827">
                  <c:v>#N/A</c:v>
                </c:pt>
                <c:pt idx="6828">
                  <c:v>#N/A</c:v>
                </c:pt>
                <c:pt idx="6829">
                  <c:v>#N/A</c:v>
                </c:pt>
                <c:pt idx="6830">
                  <c:v>#N/A</c:v>
                </c:pt>
                <c:pt idx="6831">
                  <c:v>#N/A</c:v>
                </c:pt>
                <c:pt idx="6832">
                  <c:v>#N/A</c:v>
                </c:pt>
                <c:pt idx="6833">
                  <c:v>#N/A</c:v>
                </c:pt>
                <c:pt idx="6834">
                  <c:v>#N/A</c:v>
                </c:pt>
                <c:pt idx="6835">
                  <c:v>#N/A</c:v>
                </c:pt>
                <c:pt idx="6836">
                  <c:v>#N/A</c:v>
                </c:pt>
                <c:pt idx="6837">
                  <c:v>#N/A</c:v>
                </c:pt>
                <c:pt idx="6838">
                  <c:v>#N/A</c:v>
                </c:pt>
                <c:pt idx="6839">
                  <c:v>#N/A</c:v>
                </c:pt>
                <c:pt idx="6840">
                  <c:v>#N/A</c:v>
                </c:pt>
                <c:pt idx="6841">
                  <c:v>#N/A</c:v>
                </c:pt>
                <c:pt idx="6842">
                  <c:v>#N/A</c:v>
                </c:pt>
                <c:pt idx="6843">
                  <c:v>#N/A</c:v>
                </c:pt>
                <c:pt idx="6844">
                  <c:v>#N/A</c:v>
                </c:pt>
                <c:pt idx="6845">
                  <c:v>#N/A</c:v>
                </c:pt>
                <c:pt idx="6846">
                  <c:v>#N/A</c:v>
                </c:pt>
                <c:pt idx="6847">
                  <c:v>#N/A</c:v>
                </c:pt>
                <c:pt idx="6848">
                  <c:v>#N/A</c:v>
                </c:pt>
                <c:pt idx="6849">
                  <c:v>#N/A</c:v>
                </c:pt>
                <c:pt idx="6850">
                  <c:v>#N/A</c:v>
                </c:pt>
                <c:pt idx="6851">
                  <c:v>#N/A</c:v>
                </c:pt>
                <c:pt idx="6852">
                  <c:v>#N/A</c:v>
                </c:pt>
                <c:pt idx="6853">
                  <c:v>#N/A</c:v>
                </c:pt>
                <c:pt idx="6854">
                  <c:v>#N/A</c:v>
                </c:pt>
                <c:pt idx="6855">
                  <c:v>#N/A</c:v>
                </c:pt>
                <c:pt idx="6856">
                  <c:v>#N/A</c:v>
                </c:pt>
                <c:pt idx="6857">
                  <c:v>#N/A</c:v>
                </c:pt>
                <c:pt idx="6858">
                  <c:v>#N/A</c:v>
                </c:pt>
                <c:pt idx="6859">
                  <c:v>#N/A</c:v>
                </c:pt>
                <c:pt idx="6860">
                  <c:v>#N/A</c:v>
                </c:pt>
                <c:pt idx="6861">
                  <c:v>#N/A</c:v>
                </c:pt>
                <c:pt idx="6862">
                  <c:v>#N/A</c:v>
                </c:pt>
                <c:pt idx="6863">
                  <c:v>#N/A</c:v>
                </c:pt>
                <c:pt idx="6864">
                  <c:v>#N/A</c:v>
                </c:pt>
                <c:pt idx="6865">
                  <c:v>#N/A</c:v>
                </c:pt>
                <c:pt idx="6866">
                  <c:v>#N/A</c:v>
                </c:pt>
                <c:pt idx="6867">
                  <c:v>#N/A</c:v>
                </c:pt>
                <c:pt idx="6868">
                  <c:v>#N/A</c:v>
                </c:pt>
                <c:pt idx="6869">
                  <c:v>#N/A</c:v>
                </c:pt>
                <c:pt idx="6870">
                  <c:v>#N/A</c:v>
                </c:pt>
                <c:pt idx="6871">
                  <c:v>#N/A</c:v>
                </c:pt>
                <c:pt idx="6872">
                  <c:v>#N/A</c:v>
                </c:pt>
                <c:pt idx="6873">
                  <c:v>#N/A</c:v>
                </c:pt>
                <c:pt idx="6874">
                  <c:v>#N/A</c:v>
                </c:pt>
                <c:pt idx="6875">
                  <c:v>#N/A</c:v>
                </c:pt>
                <c:pt idx="6876">
                  <c:v>#N/A</c:v>
                </c:pt>
                <c:pt idx="6877">
                  <c:v>#N/A</c:v>
                </c:pt>
                <c:pt idx="6878">
                  <c:v>#N/A</c:v>
                </c:pt>
                <c:pt idx="6879">
                  <c:v>#N/A</c:v>
                </c:pt>
                <c:pt idx="6880">
                  <c:v>#N/A</c:v>
                </c:pt>
                <c:pt idx="6881">
                  <c:v>#N/A</c:v>
                </c:pt>
                <c:pt idx="6882">
                  <c:v>#N/A</c:v>
                </c:pt>
                <c:pt idx="6883">
                  <c:v>#N/A</c:v>
                </c:pt>
                <c:pt idx="6884">
                  <c:v>#N/A</c:v>
                </c:pt>
                <c:pt idx="6885">
                  <c:v>#N/A</c:v>
                </c:pt>
                <c:pt idx="6886">
                  <c:v>#N/A</c:v>
                </c:pt>
                <c:pt idx="6887">
                  <c:v>#N/A</c:v>
                </c:pt>
                <c:pt idx="6888">
                  <c:v>#N/A</c:v>
                </c:pt>
                <c:pt idx="6889">
                  <c:v>#N/A</c:v>
                </c:pt>
                <c:pt idx="6890">
                  <c:v>#N/A</c:v>
                </c:pt>
                <c:pt idx="6891">
                  <c:v>#N/A</c:v>
                </c:pt>
                <c:pt idx="6892">
                  <c:v>#N/A</c:v>
                </c:pt>
                <c:pt idx="6893">
                  <c:v>#N/A</c:v>
                </c:pt>
                <c:pt idx="6894">
                  <c:v>#N/A</c:v>
                </c:pt>
                <c:pt idx="6895">
                  <c:v>#N/A</c:v>
                </c:pt>
                <c:pt idx="6896">
                  <c:v>#N/A</c:v>
                </c:pt>
                <c:pt idx="6897">
                  <c:v>#N/A</c:v>
                </c:pt>
                <c:pt idx="6898">
                  <c:v>#N/A</c:v>
                </c:pt>
                <c:pt idx="6899">
                  <c:v>#N/A</c:v>
                </c:pt>
                <c:pt idx="6900">
                  <c:v>#N/A</c:v>
                </c:pt>
                <c:pt idx="6901">
                  <c:v>#N/A</c:v>
                </c:pt>
                <c:pt idx="6902">
                  <c:v>#N/A</c:v>
                </c:pt>
                <c:pt idx="6903">
                  <c:v>#N/A</c:v>
                </c:pt>
                <c:pt idx="6904">
                  <c:v>#N/A</c:v>
                </c:pt>
                <c:pt idx="6905">
                  <c:v>#N/A</c:v>
                </c:pt>
                <c:pt idx="6906">
                  <c:v>#N/A</c:v>
                </c:pt>
                <c:pt idx="6907">
                  <c:v>#N/A</c:v>
                </c:pt>
                <c:pt idx="6908">
                  <c:v>#N/A</c:v>
                </c:pt>
                <c:pt idx="6909">
                  <c:v>#N/A</c:v>
                </c:pt>
                <c:pt idx="6910">
                  <c:v>#N/A</c:v>
                </c:pt>
                <c:pt idx="6911">
                  <c:v>#N/A</c:v>
                </c:pt>
                <c:pt idx="6912">
                  <c:v>#N/A</c:v>
                </c:pt>
                <c:pt idx="6913">
                  <c:v>#N/A</c:v>
                </c:pt>
                <c:pt idx="6914">
                  <c:v>#N/A</c:v>
                </c:pt>
                <c:pt idx="6915">
                  <c:v>#N/A</c:v>
                </c:pt>
                <c:pt idx="6916">
                  <c:v>#N/A</c:v>
                </c:pt>
                <c:pt idx="6917">
                  <c:v>#N/A</c:v>
                </c:pt>
                <c:pt idx="6918">
                  <c:v>#N/A</c:v>
                </c:pt>
                <c:pt idx="6919">
                  <c:v>#N/A</c:v>
                </c:pt>
                <c:pt idx="6920">
                  <c:v>#N/A</c:v>
                </c:pt>
                <c:pt idx="6921">
                  <c:v>#N/A</c:v>
                </c:pt>
                <c:pt idx="6922">
                  <c:v>#N/A</c:v>
                </c:pt>
                <c:pt idx="6923">
                  <c:v>#N/A</c:v>
                </c:pt>
                <c:pt idx="6924">
                  <c:v>#N/A</c:v>
                </c:pt>
                <c:pt idx="6925">
                  <c:v>#N/A</c:v>
                </c:pt>
                <c:pt idx="6926">
                  <c:v>#N/A</c:v>
                </c:pt>
                <c:pt idx="6927">
                  <c:v>#N/A</c:v>
                </c:pt>
                <c:pt idx="6928">
                  <c:v>#N/A</c:v>
                </c:pt>
                <c:pt idx="6929">
                  <c:v>#N/A</c:v>
                </c:pt>
                <c:pt idx="6930">
                  <c:v>#N/A</c:v>
                </c:pt>
                <c:pt idx="6931">
                  <c:v>#N/A</c:v>
                </c:pt>
                <c:pt idx="6932">
                  <c:v>#N/A</c:v>
                </c:pt>
                <c:pt idx="6933">
                  <c:v>#N/A</c:v>
                </c:pt>
                <c:pt idx="6934">
                  <c:v>#N/A</c:v>
                </c:pt>
                <c:pt idx="6935">
                  <c:v>#N/A</c:v>
                </c:pt>
                <c:pt idx="6936">
                  <c:v>#N/A</c:v>
                </c:pt>
                <c:pt idx="6937">
                  <c:v>#N/A</c:v>
                </c:pt>
                <c:pt idx="6938">
                  <c:v>#N/A</c:v>
                </c:pt>
                <c:pt idx="6939">
                  <c:v>#N/A</c:v>
                </c:pt>
                <c:pt idx="6940">
                  <c:v>#N/A</c:v>
                </c:pt>
                <c:pt idx="6941">
                  <c:v>#N/A</c:v>
                </c:pt>
                <c:pt idx="6942">
                  <c:v>#N/A</c:v>
                </c:pt>
                <c:pt idx="6943">
                  <c:v>#N/A</c:v>
                </c:pt>
                <c:pt idx="6944">
                  <c:v>#N/A</c:v>
                </c:pt>
                <c:pt idx="6945">
                  <c:v>#N/A</c:v>
                </c:pt>
                <c:pt idx="6946">
                  <c:v>#N/A</c:v>
                </c:pt>
                <c:pt idx="6947">
                  <c:v>#N/A</c:v>
                </c:pt>
                <c:pt idx="6948">
                  <c:v>#N/A</c:v>
                </c:pt>
                <c:pt idx="6949">
                  <c:v>#N/A</c:v>
                </c:pt>
                <c:pt idx="6950">
                  <c:v>#N/A</c:v>
                </c:pt>
                <c:pt idx="6951">
                  <c:v>#N/A</c:v>
                </c:pt>
                <c:pt idx="6952">
                  <c:v>#N/A</c:v>
                </c:pt>
                <c:pt idx="6953">
                  <c:v>#N/A</c:v>
                </c:pt>
                <c:pt idx="6954">
                  <c:v>#N/A</c:v>
                </c:pt>
                <c:pt idx="6955">
                  <c:v>#N/A</c:v>
                </c:pt>
                <c:pt idx="6956">
                  <c:v>#N/A</c:v>
                </c:pt>
                <c:pt idx="6957">
                  <c:v>#N/A</c:v>
                </c:pt>
                <c:pt idx="6958">
                  <c:v>#N/A</c:v>
                </c:pt>
                <c:pt idx="6959">
                  <c:v>#N/A</c:v>
                </c:pt>
                <c:pt idx="6960">
                  <c:v>#N/A</c:v>
                </c:pt>
                <c:pt idx="6961">
                  <c:v>#N/A</c:v>
                </c:pt>
                <c:pt idx="6962">
                  <c:v>#N/A</c:v>
                </c:pt>
                <c:pt idx="6963">
                  <c:v>#N/A</c:v>
                </c:pt>
                <c:pt idx="6964">
                  <c:v>#N/A</c:v>
                </c:pt>
                <c:pt idx="6965">
                  <c:v>#N/A</c:v>
                </c:pt>
                <c:pt idx="6966">
                  <c:v>#N/A</c:v>
                </c:pt>
                <c:pt idx="6967">
                  <c:v>#N/A</c:v>
                </c:pt>
                <c:pt idx="6968">
                  <c:v>#N/A</c:v>
                </c:pt>
                <c:pt idx="6969">
                  <c:v>#N/A</c:v>
                </c:pt>
                <c:pt idx="6970">
                  <c:v>#N/A</c:v>
                </c:pt>
                <c:pt idx="6971">
                  <c:v>#N/A</c:v>
                </c:pt>
                <c:pt idx="6972">
                  <c:v>#N/A</c:v>
                </c:pt>
                <c:pt idx="6973">
                  <c:v>#N/A</c:v>
                </c:pt>
                <c:pt idx="6974">
                  <c:v>#N/A</c:v>
                </c:pt>
                <c:pt idx="6975">
                  <c:v>#N/A</c:v>
                </c:pt>
                <c:pt idx="6976">
                  <c:v>#N/A</c:v>
                </c:pt>
                <c:pt idx="6977">
                  <c:v>#N/A</c:v>
                </c:pt>
                <c:pt idx="6978">
                  <c:v>#N/A</c:v>
                </c:pt>
                <c:pt idx="6979">
                  <c:v>#N/A</c:v>
                </c:pt>
                <c:pt idx="6980">
                  <c:v>#N/A</c:v>
                </c:pt>
                <c:pt idx="6981">
                  <c:v>#N/A</c:v>
                </c:pt>
                <c:pt idx="6982">
                  <c:v>#N/A</c:v>
                </c:pt>
                <c:pt idx="6983">
                  <c:v>#N/A</c:v>
                </c:pt>
                <c:pt idx="6984">
                  <c:v>#N/A</c:v>
                </c:pt>
                <c:pt idx="6985">
                  <c:v>#N/A</c:v>
                </c:pt>
                <c:pt idx="6986">
                  <c:v>#N/A</c:v>
                </c:pt>
                <c:pt idx="6987">
                  <c:v>#N/A</c:v>
                </c:pt>
                <c:pt idx="6988">
                  <c:v>#N/A</c:v>
                </c:pt>
                <c:pt idx="6989">
                  <c:v>#N/A</c:v>
                </c:pt>
                <c:pt idx="6990">
                  <c:v>#N/A</c:v>
                </c:pt>
                <c:pt idx="6991">
                  <c:v>#N/A</c:v>
                </c:pt>
                <c:pt idx="6992">
                  <c:v>#N/A</c:v>
                </c:pt>
                <c:pt idx="6993">
                  <c:v>#N/A</c:v>
                </c:pt>
                <c:pt idx="6994">
                  <c:v>#N/A</c:v>
                </c:pt>
                <c:pt idx="6995">
                  <c:v>#N/A</c:v>
                </c:pt>
                <c:pt idx="6996">
                  <c:v>#N/A</c:v>
                </c:pt>
                <c:pt idx="6997">
                  <c:v>#N/A</c:v>
                </c:pt>
                <c:pt idx="6998">
                  <c:v>#N/A</c:v>
                </c:pt>
                <c:pt idx="6999">
                  <c:v>#N/A</c:v>
                </c:pt>
                <c:pt idx="7000">
                  <c:v>#N/A</c:v>
                </c:pt>
                <c:pt idx="7001">
                  <c:v>#N/A</c:v>
                </c:pt>
                <c:pt idx="7002">
                  <c:v>#N/A</c:v>
                </c:pt>
                <c:pt idx="7003">
                  <c:v>#N/A</c:v>
                </c:pt>
                <c:pt idx="7004">
                  <c:v>#N/A</c:v>
                </c:pt>
                <c:pt idx="7005">
                  <c:v>#N/A</c:v>
                </c:pt>
                <c:pt idx="7006">
                  <c:v>#N/A</c:v>
                </c:pt>
                <c:pt idx="7007">
                  <c:v>#N/A</c:v>
                </c:pt>
                <c:pt idx="7008">
                  <c:v>#N/A</c:v>
                </c:pt>
                <c:pt idx="7009">
                  <c:v>#N/A</c:v>
                </c:pt>
                <c:pt idx="7010">
                  <c:v>#N/A</c:v>
                </c:pt>
                <c:pt idx="7011">
                  <c:v>#N/A</c:v>
                </c:pt>
                <c:pt idx="7012">
                  <c:v>#N/A</c:v>
                </c:pt>
                <c:pt idx="7013">
                  <c:v>#N/A</c:v>
                </c:pt>
                <c:pt idx="7014">
                  <c:v>#N/A</c:v>
                </c:pt>
                <c:pt idx="7015">
                  <c:v>#N/A</c:v>
                </c:pt>
                <c:pt idx="7016">
                  <c:v>#N/A</c:v>
                </c:pt>
                <c:pt idx="7017">
                  <c:v>#N/A</c:v>
                </c:pt>
                <c:pt idx="7018">
                  <c:v>#N/A</c:v>
                </c:pt>
                <c:pt idx="7019">
                  <c:v>#N/A</c:v>
                </c:pt>
                <c:pt idx="7020">
                  <c:v>#N/A</c:v>
                </c:pt>
                <c:pt idx="7021">
                  <c:v>#N/A</c:v>
                </c:pt>
                <c:pt idx="7022">
                  <c:v>#N/A</c:v>
                </c:pt>
                <c:pt idx="7023">
                  <c:v>#N/A</c:v>
                </c:pt>
                <c:pt idx="7024">
                  <c:v>#N/A</c:v>
                </c:pt>
                <c:pt idx="7025">
                  <c:v>#N/A</c:v>
                </c:pt>
                <c:pt idx="7026">
                  <c:v>#N/A</c:v>
                </c:pt>
                <c:pt idx="7027">
                  <c:v>#N/A</c:v>
                </c:pt>
                <c:pt idx="7028">
                  <c:v>#N/A</c:v>
                </c:pt>
                <c:pt idx="7029">
                  <c:v>#N/A</c:v>
                </c:pt>
                <c:pt idx="7030">
                  <c:v>#N/A</c:v>
                </c:pt>
                <c:pt idx="7031">
                  <c:v>#N/A</c:v>
                </c:pt>
                <c:pt idx="7032">
                  <c:v>#N/A</c:v>
                </c:pt>
                <c:pt idx="7033">
                  <c:v>#N/A</c:v>
                </c:pt>
                <c:pt idx="7034">
                  <c:v>#N/A</c:v>
                </c:pt>
                <c:pt idx="7035">
                  <c:v>#N/A</c:v>
                </c:pt>
                <c:pt idx="7036">
                  <c:v>#N/A</c:v>
                </c:pt>
                <c:pt idx="7037">
                  <c:v>#N/A</c:v>
                </c:pt>
                <c:pt idx="7038">
                  <c:v>#N/A</c:v>
                </c:pt>
                <c:pt idx="7039">
                  <c:v>#N/A</c:v>
                </c:pt>
                <c:pt idx="7040">
                  <c:v>#N/A</c:v>
                </c:pt>
                <c:pt idx="7041">
                  <c:v>#N/A</c:v>
                </c:pt>
                <c:pt idx="7042">
                  <c:v>#N/A</c:v>
                </c:pt>
                <c:pt idx="7043">
                  <c:v>#N/A</c:v>
                </c:pt>
                <c:pt idx="7044">
                  <c:v>#N/A</c:v>
                </c:pt>
                <c:pt idx="7045">
                  <c:v>#N/A</c:v>
                </c:pt>
                <c:pt idx="7046">
                  <c:v>#N/A</c:v>
                </c:pt>
                <c:pt idx="7047">
                  <c:v>#N/A</c:v>
                </c:pt>
                <c:pt idx="7048">
                  <c:v>#N/A</c:v>
                </c:pt>
                <c:pt idx="7049">
                  <c:v>#N/A</c:v>
                </c:pt>
                <c:pt idx="7050">
                  <c:v>#N/A</c:v>
                </c:pt>
                <c:pt idx="7051">
                  <c:v>#N/A</c:v>
                </c:pt>
                <c:pt idx="7052">
                  <c:v>#N/A</c:v>
                </c:pt>
                <c:pt idx="7053">
                  <c:v>#N/A</c:v>
                </c:pt>
                <c:pt idx="7054">
                  <c:v>#N/A</c:v>
                </c:pt>
                <c:pt idx="7055">
                  <c:v>#N/A</c:v>
                </c:pt>
                <c:pt idx="7056">
                  <c:v>#N/A</c:v>
                </c:pt>
                <c:pt idx="7057">
                  <c:v>#N/A</c:v>
                </c:pt>
                <c:pt idx="7058">
                  <c:v>#N/A</c:v>
                </c:pt>
                <c:pt idx="7059">
                  <c:v>#N/A</c:v>
                </c:pt>
                <c:pt idx="7060">
                  <c:v>#N/A</c:v>
                </c:pt>
                <c:pt idx="7061">
                  <c:v>#N/A</c:v>
                </c:pt>
                <c:pt idx="7062">
                  <c:v>#N/A</c:v>
                </c:pt>
                <c:pt idx="7063">
                  <c:v>#N/A</c:v>
                </c:pt>
                <c:pt idx="7064">
                  <c:v>#N/A</c:v>
                </c:pt>
                <c:pt idx="7065">
                  <c:v>#N/A</c:v>
                </c:pt>
                <c:pt idx="7066">
                  <c:v>#N/A</c:v>
                </c:pt>
                <c:pt idx="7067">
                  <c:v>#N/A</c:v>
                </c:pt>
                <c:pt idx="7068">
                  <c:v>#N/A</c:v>
                </c:pt>
                <c:pt idx="7069">
                  <c:v>#N/A</c:v>
                </c:pt>
                <c:pt idx="7070">
                  <c:v>#N/A</c:v>
                </c:pt>
                <c:pt idx="7071">
                  <c:v>#N/A</c:v>
                </c:pt>
                <c:pt idx="7072">
                  <c:v>#N/A</c:v>
                </c:pt>
                <c:pt idx="7073">
                  <c:v>#N/A</c:v>
                </c:pt>
                <c:pt idx="7074">
                  <c:v>#N/A</c:v>
                </c:pt>
                <c:pt idx="7075">
                  <c:v>#N/A</c:v>
                </c:pt>
                <c:pt idx="7076">
                  <c:v>#N/A</c:v>
                </c:pt>
                <c:pt idx="7077">
                  <c:v>#N/A</c:v>
                </c:pt>
                <c:pt idx="7078">
                  <c:v>#N/A</c:v>
                </c:pt>
                <c:pt idx="7079">
                  <c:v>#N/A</c:v>
                </c:pt>
                <c:pt idx="7080">
                  <c:v>#N/A</c:v>
                </c:pt>
                <c:pt idx="7081">
                  <c:v>#N/A</c:v>
                </c:pt>
                <c:pt idx="7082">
                  <c:v>#N/A</c:v>
                </c:pt>
                <c:pt idx="7083">
                  <c:v>#N/A</c:v>
                </c:pt>
                <c:pt idx="7084">
                  <c:v>#N/A</c:v>
                </c:pt>
                <c:pt idx="7085">
                  <c:v>#N/A</c:v>
                </c:pt>
                <c:pt idx="7086">
                  <c:v>#N/A</c:v>
                </c:pt>
                <c:pt idx="7087">
                  <c:v>#N/A</c:v>
                </c:pt>
                <c:pt idx="7088">
                  <c:v>#N/A</c:v>
                </c:pt>
                <c:pt idx="7089">
                  <c:v>#N/A</c:v>
                </c:pt>
                <c:pt idx="7090">
                  <c:v>#N/A</c:v>
                </c:pt>
                <c:pt idx="7091">
                  <c:v>#N/A</c:v>
                </c:pt>
                <c:pt idx="7092">
                  <c:v>#N/A</c:v>
                </c:pt>
                <c:pt idx="7093">
                  <c:v>#N/A</c:v>
                </c:pt>
                <c:pt idx="7094">
                  <c:v>#N/A</c:v>
                </c:pt>
                <c:pt idx="7095">
                  <c:v>#N/A</c:v>
                </c:pt>
                <c:pt idx="7096">
                  <c:v>#N/A</c:v>
                </c:pt>
                <c:pt idx="7097">
                  <c:v>#N/A</c:v>
                </c:pt>
                <c:pt idx="7098">
                  <c:v>#N/A</c:v>
                </c:pt>
                <c:pt idx="7099">
                  <c:v>#N/A</c:v>
                </c:pt>
                <c:pt idx="7100">
                  <c:v>#N/A</c:v>
                </c:pt>
                <c:pt idx="7101">
                  <c:v>#N/A</c:v>
                </c:pt>
                <c:pt idx="7102">
                  <c:v>#N/A</c:v>
                </c:pt>
                <c:pt idx="7103">
                  <c:v>#N/A</c:v>
                </c:pt>
                <c:pt idx="7104">
                  <c:v>#N/A</c:v>
                </c:pt>
                <c:pt idx="7105">
                  <c:v>#N/A</c:v>
                </c:pt>
                <c:pt idx="7106">
                  <c:v>#N/A</c:v>
                </c:pt>
                <c:pt idx="7107">
                  <c:v>#N/A</c:v>
                </c:pt>
                <c:pt idx="7108">
                  <c:v>#N/A</c:v>
                </c:pt>
                <c:pt idx="7109">
                  <c:v>#N/A</c:v>
                </c:pt>
                <c:pt idx="7110">
                  <c:v>#N/A</c:v>
                </c:pt>
                <c:pt idx="7111">
                  <c:v>#N/A</c:v>
                </c:pt>
                <c:pt idx="7112">
                  <c:v>#N/A</c:v>
                </c:pt>
                <c:pt idx="7113">
                  <c:v>#N/A</c:v>
                </c:pt>
                <c:pt idx="7114">
                  <c:v>#N/A</c:v>
                </c:pt>
                <c:pt idx="7115">
                  <c:v>#N/A</c:v>
                </c:pt>
                <c:pt idx="7116">
                  <c:v>#N/A</c:v>
                </c:pt>
                <c:pt idx="7117">
                  <c:v>#N/A</c:v>
                </c:pt>
                <c:pt idx="7118">
                  <c:v>#N/A</c:v>
                </c:pt>
                <c:pt idx="7119">
                  <c:v>#N/A</c:v>
                </c:pt>
                <c:pt idx="7120">
                  <c:v>#N/A</c:v>
                </c:pt>
                <c:pt idx="7121">
                  <c:v>#N/A</c:v>
                </c:pt>
                <c:pt idx="7122">
                  <c:v>#N/A</c:v>
                </c:pt>
                <c:pt idx="7123">
                  <c:v>#N/A</c:v>
                </c:pt>
                <c:pt idx="7124">
                  <c:v>#N/A</c:v>
                </c:pt>
                <c:pt idx="7125">
                  <c:v>#N/A</c:v>
                </c:pt>
                <c:pt idx="7126">
                  <c:v>#N/A</c:v>
                </c:pt>
                <c:pt idx="7127">
                  <c:v>#N/A</c:v>
                </c:pt>
                <c:pt idx="7128">
                  <c:v>#N/A</c:v>
                </c:pt>
                <c:pt idx="7129">
                  <c:v>#N/A</c:v>
                </c:pt>
                <c:pt idx="7130">
                  <c:v>#N/A</c:v>
                </c:pt>
                <c:pt idx="7131">
                  <c:v>#N/A</c:v>
                </c:pt>
                <c:pt idx="7132">
                  <c:v>#N/A</c:v>
                </c:pt>
                <c:pt idx="7133">
                  <c:v>#N/A</c:v>
                </c:pt>
                <c:pt idx="7134">
                  <c:v>#N/A</c:v>
                </c:pt>
                <c:pt idx="7135">
                  <c:v>#N/A</c:v>
                </c:pt>
                <c:pt idx="7136">
                  <c:v>#N/A</c:v>
                </c:pt>
                <c:pt idx="7137">
                  <c:v>#N/A</c:v>
                </c:pt>
                <c:pt idx="7138">
                  <c:v>#N/A</c:v>
                </c:pt>
                <c:pt idx="7139">
                  <c:v>#N/A</c:v>
                </c:pt>
                <c:pt idx="7140">
                  <c:v>#N/A</c:v>
                </c:pt>
                <c:pt idx="7141">
                  <c:v>#N/A</c:v>
                </c:pt>
                <c:pt idx="7142">
                  <c:v>#N/A</c:v>
                </c:pt>
                <c:pt idx="7143">
                  <c:v>#N/A</c:v>
                </c:pt>
                <c:pt idx="7144">
                  <c:v>#N/A</c:v>
                </c:pt>
                <c:pt idx="7145">
                  <c:v>#N/A</c:v>
                </c:pt>
                <c:pt idx="7146">
                  <c:v>#N/A</c:v>
                </c:pt>
                <c:pt idx="7147">
                  <c:v>#N/A</c:v>
                </c:pt>
                <c:pt idx="7148">
                  <c:v>#N/A</c:v>
                </c:pt>
                <c:pt idx="7149">
                  <c:v>#N/A</c:v>
                </c:pt>
                <c:pt idx="7150">
                  <c:v>#N/A</c:v>
                </c:pt>
                <c:pt idx="7151">
                  <c:v>#N/A</c:v>
                </c:pt>
                <c:pt idx="7152">
                  <c:v>#N/A</c:v>
                </c:pt>
                <c:pt idx="7153">
                  <c:v>#N/A</c:v>
                </c:pt>
                <c:pt idx="7154">
                  <c:v>#N/A</c:v>
                </c:pt>
                <c:pt idx="7155">
                  <c:v>#N/A</c:v>
                </c:pt>
                <c:pt idx="7156">
                  <c:v>#N/A</c:v>
                </c:pt>
                <c:pt idx="7157">
                  <c:v>#N/A</c:v>
                </c:pt>
                <c:pt idx="7158">
                  <c:v>#N/A</c:v>
                </c:pt>
                <c:pt idx="7159">
                  <c:v>#N/A</c:v>
                </c:pt>
                <c:pt idx="7160">
                  <c:v>#N/A</c:v>
                </c:pt>
                <c:pt idx="7161">
                  <c:v>#N/A</c:v>
                </c:pt>
                <c:pt idx="7162">
                  <c:v>#N/A</c:v>
                </c:pt>
                <c:pt idx="7163">
                  <c:v>#N/A</c:v>
                </c:pt>
                <c:pt idx="7164">
                  <c:v>#N/A</c:v>
                </c:pt>
                <c:pt idx="7165">
                  <c:v>#N/A</c:v>
                </c:pt>
                <c:pt idx="7166">
                  <c:v>#N/A</c:v>
                </c:pt>
                <c:pt idx="7167">
                  <c:v>#N/A</c:v>
                </c:pt>
                <c:pt idx="7168">
                  <c:v>#N/A</c:v>
                </c:pt>
                <c:pt idx="7169">
                  <c:v>#N/A</c:v>
                </c:pt>
                <c:pt idx="7170">
                  <c:v>#N/A</c:v>
                </c:pt>
                <c:pt idx="7171">
                  <c:v>#N/A</c:v>
                </c:pt>
                <c:pt idx="7172">
                  <c:v>#N/A</c:v>
                </c:pt>
                <c:pt idx="7173">
                  <c:v>#N/A</c:v>
                </c:pt>
                <c:pt idx="7174">
                  <c:v>#N/A</c:v>
                </c:pt>
                <c:pt idx="7175">
                  <c:v>#N/A</c:v>
                </c:pt>
                <c:pt idx="7176">
                  <c:v>#N/A</c:v>
                </c:pt>
                <c:pt idx="7177">
                  <c:v>#N/A</c:v>
                </c:pt>
                <c:pt idx="7178">
                  <c:v>#N/A</c:v>
                </c:pt>
                <c:pt idx="7179">
                  <c:v>#N/A</c:v>
                </c:pt>
                <c:pt idx="7180">
                  <c:v>#N/A</c:v>
                </c:pt>
                <c:pt idx="7181">
                  <c:v>#N/A</c:v>
                </c:pt>
                <c:pt idx="7182">
                  <c:v>#N/A</c:v>
                </c:pt>
                <c:pt idx="7183">
                  <c:v>#N/A</c:v>
                </c:pt>
                <c:pt idx="7184">
                  <c:v>#N/A</c:v>
                </c:pt>
                <c:pt idx="7185">
                  <c:v>#N/A</c:v>
                </c:pt>
                <c:pt idx="7186">
                  <c:v>#N/A</c:v>
                </c:pt>
                <c:pt idx="7187">
                  <c:v>#N/A</c:v>
                </c:pt>
                <c:pt idx="7188">
                  <c:v>#N/A</c:v>
                </c:pt>
                <c:pt idx="7189">
                  <c:v>#N/A</c:v>
                </c:pt>
                <c:pt idx="7190">
                  <c:v>#N/A</c:v>
                </c:pt>
                <c:pt idx="7191">
                  <c:v>#N/A</c:v>
                </c:pt>
                <c:pt idx="7192">
                  <c:v>#N/A</c:v>
                </c:pt>
                <c:pt idx="7193">
                  <c:v>#N/A</c:v>
                </c:pt>
                <c:pt idx="7194">
                  <c:v>#N/A</c:v>
                </c:pt>
                <c:pt idx="7195">
                  <c:v>#N/A</c:v>
                </c:pt>
                <c:pt idx="7196">
                  <c:v>#N/A</c:v>
                </c:pt>
                <c:pt idx="7197">
                  <c:v>#N/A</c:v>
                </c:pt>
                <c:pt idx="7198">
                  <c:v>#N/A</c:v>
                </c:pt>
                <c:pt idx="7199">
                  <c:v>#N/A</c:v>
                </c:pt>
                <c:pt idx="7200">
                  <c:v>#N/A</c:v>
                </c:pt>
                <c:pt idx="7201">
                  <c:v>#N/A</c:v>
                </c:pt>
                <c:pt idx="7202">
                  <c:v>#N/A</c:v>
                </c:pt>
                <c:pt idx="7203">
                  <c:v>#N/A</c:v>
                </c:pt>
                <c:pt idx="7204">
                  <c:v>#N/A</c:v>
                </c:pt>
                <c:pt idx="7205">
                  <c:v>#N/A</c:v>
                </c:pt>
                <c:pt idx="7206">
                  <c:v>#N/A</c:v>
                </c:pt>
                <c:pt idx="7207">
                  <c:v>#N/A</c:v>
                </c:pt>
                <c:pt idx="7208">
                  <c:v>#N/A</c:v>
                </c:pt>
                <c:pt idx="7209">
                  <c:v>#N/A</c:v>
                </c:pt>
                <c:pt idx="7210">
                  <c:v>#N/A</c:v>
                </c:pt>
                <c:pt idx="7211">
                  <c:v>#N/A</c:v>
                </c:pt>
                <c:pt idx="7212">
                  <c:v>#N/A</c:v>
                </c:pt>
                <c:pt idx="7213">
                  <c:v>#N/A</c:v>
                </c:pt>
                <c:pt idx="7214">
                  <c:v>#N/A</c:v>
                </c:pt>
                <c:pt idx="7215">
                  <c:v>#N/A</c:v>
                </c:pt>
                <c:pt idx="7216">
                  <c:v>#N/A</c:v>
                </c:pt>
                <c:pt idx="7217">
                  <c:v>#N/A</c:v>
                </c:pt>
                <c:pt idx="7218">
                  <c:v>#N/A</c:v>
                </c:pt>
                <c:pt idx="7219">
                  <c:v>#N/A</c:v>
                </c:pt>
                <c:pt idx="7220">
                  <c:v>#N/A</c:v>
                </c:pt>
                <c:pt idx="7221">
                  <c:v>#N/A</c:v>
                </c:pt>
                <c:pt idx="7222">
                  <c:v>#N/A</c:v>
                </c:pt>
                <c:pt idx="7223">
                  <c:v>#N/A</c:v>
                </c:pt>
                <c:pt idx="7224">
                  <c:v>#N/A</c:v>
                </c:pt>
                <c:pt idx="7225">
                  <c:v>#N/A</c:v>
                </c:pt>
                <c:pt idx="7226">
                  <c:v>#N/A</c:v>
                </c:pt>
                <c:pt idx="7227">
                  <c:v>#N/A</c:v>
                </c:pt>
                <c:pt idx="7228">
                  <c:v>#N/A</c:v>
                </c:pt>
                <c:pt idx="7229">
                  <c:v>#N/A</c:v>
                </c:pt>
                <c:pt idx="7230">
                  <c:v>#N/A</c:v>
                </c:pt>
                <c:pt idx="7231">
                  <c:v>#N/A</c:v>
                </c:pt>
                <c:pt idx="7232">
                  <c:v>#N/A</c:v>
                </c:pt>
                <c:pt idx="7233">
                  <c:v>#N/A</c:v>
                </c:pt>
                <c:pt idx="7234">
                  <c:v>#N/A</c:v>
                </c:pt>
                <c:pt idx="7235">
                  <c:v>#N/A</c:v>
                </c:pt>
                <c:pt idx="7236">
                  <c:v>#N/A</c:v>
                </c:pt>
                <c:pt idx="7237">
                  <c:v>#N/A</c:v>
                </c:pt>
                <c:pt idx="7238">
                  <c:v>#N/A</c:v>
                </c:pt>
                <c:pt idx="7239">
                  <c:v>#N/A</c:v>
                </c:pt>
                <c:pt idx="7240">
                  <c:v>#N/A</c:v>
                </c:pt>
                <c:pt idx="7241">
                  <c:v>#N/A</c:v>
                </c:pt>
                <c:pt idx="7242">
                  <c:v>#N/A</c:v>
                </c:pt>
                <c:pt idx="7243">
                  <c:v>#N/A</c:v>
                </c:pt>
                <c:pt idx="7244">
                  <c:v>#N/A</c:v>
                </c:pt>
                <c:pt idx="7245">
                  <c:v>#N/A</c:v>
                </c:pt>
                <c:pt idx="7246">
                  <c:v>#N/A</c:v>
                </c:pt>
                <c:pt idx="7247">
                  <c:v>#N/A</c:v>
                </c:pt>
                <c:pt idx="7248">
                  <c:v>#N/A</c:v>
                </c:pt>
                <c:pt idx="7249">
                  <c:v>#N/A</c:v>
                </c:pt>
                <c:pt idx="7250">
                  <c:v>#N/A</c:v>
                </c:pt>
                <c:pt idx="7251">
                  <c:v>#N/A</c:v>
                </c:pt>
                <c:pt idx="7252">
                  <c:v>#N/A</c:v>
                </c:pt>
                <c:pt idx="7253">
                  <c:v>#N/A</c:v>
                </c:pt>
                <c:pt idx="7254">
                  <c:v>#N/A</c:v>
                </c:pt>
                <c:pt idx="7255">
                  <c:v>#N/A</c:v>
                </c:pt>
                <c:pt idx="7256">
                  <c:v>#N/A</c:v>
                </c:pt>
                <c:pt idx="7257">
                  <c:v>#N/A</c:v>
                </c:pt>
                <c:pt idx="7258">
                  <c:v>#N/A</c:v>
                </c:pt>
                <c:pt idx="7259">
                  <c:v>#N/A</c:v>
                </c:pt>
                <c:pt idx="7260">
                  <c:v>#N/A</c:v>
                </c:pt>
                <c:pt idx="7261">
                  <c:v>#N/A</c:v>
                </c:pt>
                <c:pt idx="7262">
                  <c:v>#N/A</c:v>
                </c:pt>
                <c:pt idx="7263">
                  <c:v>#N/A</c:v>
                </c:pt>
                <c:pt idx="7264">
                  <c:v>#N/A</c:v>
                </c:pt>
                <c:pt idx="7265">
                  <c:v>#N/A</c:v>
                </c:pt>
                <c:pt idx="7266">
                  <c:v>#N/A</c:v>
                </c:pt>
                <c:pt idx="7267">
                  <c:v>#N/A</c:v>
                </c:pt>
                <c:pt idx="7268">
                  <c:v>#N/A</c:v>
                </c:pt>
                <c:pt idx="7269">
                  <c:v>#N/A</c:v>
                </c:pt>
                <c:pt idx="7270">
                  <c:v>#N/A</c:v>
                </c:pt>
                <c:pt idx="7271">
                  <c:v>#N/A</c:v>
                </c:pt>
                <c:pt idx="7272">
                  <c:v>#N/A</c:v>
                </c:pt>
                <c:pt idx="7273">
                  <c:v>#N/A</c:v>
                </c:pt>
                <c:pt idx="7274">
                  <c:v>#N/A</c:v>
                </c:pt>
                <c:pt idx="7275">
                  <c:v>#N/A</c:v>
                </c:pt>
                <c:pt idx="7276">
                  <c:v>#N/A</c:v>
                </c:pt>
                <c:pt idx="7277">
                  <c:v>#N/A</c:v>
                </c:pt>
                <c:pt idx="7278">
                  <c:v>#N/A</c:v>
                </c:pt>
                <c:pt idx="7279">
                  <c:v>#N/A</c:v>
                </c:pt>
                <c:pt idx="7280">
                  <c:v>#N/A</c:v>
                </c:pt>
                <c:pt idx="7281">
                  <c:v>#N/A</c:v>
                </c:pt>
                <c:pt idx="7282">
                  <c:v>#N/A</c:v>
                </c:pt>
                <c:pt idx="7283">
                  <c:v>#N/A</c:v>
                </c:pt>
                <c:pt idx="7284">
                  <c:v>#N/A</c:v>
                </c:pt>
                <c:pt idx="7285">
                  <c:v>#N/A</c:v>
                </c:pt>
                <c:pt idx="7286">
                  <c:v>#N/A</c:v>
                </c:pt>
                <c:pt idx="7287">
                  <c:v>#N/A</c:v>
                </c:pt>
                <c:pt idx="7288">
                  <c:v>#N/A</c:v>
                </c:pt>
                <c:pt idx="7289">
                  <c:v>#N/A</c:v>
                </c:pt>
                <c:pt idx="7290">
                  <c:v>#N/A</c:v>
                </c:pt>
                <c:pt idx="7291">
                  <c:v>#N/A</c:v>
                </c:pt>
                <c:pt idx="7292">
                  <c:v>#N/A</c:v>
                </c:pt>
                <c:pt idx="7293">
                  <c:v>#N/A</c:v>
                </c:pt>
                <c:pt idx="7294">
                  <c:v>#N/A</c:v>
                </c:pt>
                <c:pt idx="7295">
                  <c:v>#N/A</c:v>
                </c:pt>
                <c:pt idx="7296">
                  <c:v>#N/A</c:v>
                </c:pt>
                <c:pt idx="7297">
                  <c:v>#N/A</c:v>
                </c:pt>
                <c:pt idx="7298">
                  <c:v>#N/A</c:v>
                </c:pt>
                <c:pt idx="7299">
                  <c:v>#N/A</c:v>
                </c:pt>
                <c:pt idx="7300">
                  <c:v>#N/A</c:v>
                </c:pt>
                <c:pt idx="7301">
                  <c:v>#N/A</c:v>
                </c:pt>
                <c:pt idx="7302">
                  <c:v>#N/A</c:v>
                </c:pt>
                <c:pt idx="7303">
                  <c:v>#N/A</c:v>
                </c:pt>
                <c:pt idx="7304">
                  <c:v>#N/A</c:v>
                </c:pt>
                <c:pt idx="7305">
                  <c:v>#N/A</c:v>
                </c:pt>
                <c:pt idx="7306">
                  <c:v>#N/A</c:v>
                </c:pt>
                <c:pt idx="7307">
                  <c:v>#N/A</c:v>
                </c:pt>
                <c:pt idx="7308">
                  <c:v>#N/A</c:v>
                </c:pt>
                <c:pt idx="7309">
                  <c:v>#N/A</c:v>
                </c:pt>
                <c:pt idx="7310">
                  <c:v>#N/A</c:v>
                </c:pt>
                <c:pt idx="7311">
                  <c:v>#N/A</c:v>
                </c:pt>
                <c:pt idx="7312">
                  <c:v>#N/A</c:v>
                </c:pt>
                <c:pt idx="7313">
                  <c:v>#N/A</c:v>
                </c:pt>
                <c:pt idx="7314">
                  <c:v>#N/A</c:v>
                </c:pt>
                <c:pt idx="7315">
                  <c:v>#N/A</c:v>
                </c:pt>
                <c:pt idx="7316">
                  <c:v>#N/A</c:v>
                </c:pt>
                <c:pt idx="7317">
                  <c:v>#N/A</c:v>
                </c:pt>
                <c:pt idx="7318">
                  <c:v>#N/A</c:v>
                </c:pt>
                <c:pt idx="7319">
                  <c:v>#N/A</c:v>
                </c:pt>
                <c:pt idx="7320">
                  <c:v>#N/A</c:v>
                </c:pt>
                <c:pt idx="7321">
                  <c:v>#N/A</c:v>
                </c:pt>
                <c:pt idx="7322">
                  <c:v>#N/A</c:v>
                </c:pt>
                <c:pt idx="7323">
                  <c:v>#N/A</c:v>
                </c:pt>
                <c:pt idx="7324">
                  <c:v>#N/A</c:v>
                </c:pt>
                <c:pt idx="7325">
                  <c:v>#N/A</c:v>
                </c:pt>
                <c:pt idx="7326">
                  <c:v>#N/A</c:v>
                </c:pt>
                <c:pt idx="7327">
                  <c:v>#N/A</c:v>
                </c:pt>
                <c:pt idx="7328">
                  <c:v>#N/A</c:v>
                </c:pt>
                <c:pt idx="7329">
                  <c:v>#N/A</c:v>
                </c:pt>
                <c:pt idx="7330">
                  <c:v>#N/A</c:v>
                </c:pt>
                <c:pt idx="7331">
                  <c:v>#N/A</c:v>
                </c:pt>
                <c:pt idx="7332">
                  <c:v>#N/A</c:v>
                </c:pt>
                <c:pt idx="7333">
                  <c:v>#N/A</c:v>
                </c:pt>
                <c:pt idx="7334">
                  <c:v>#N/A</c:v>
                </c:pt>
                <c:pt idx="7335">
                  <c:v>#N/A</c:v>
                </c:pt>
                <c:pt idx="7336">
                  <c:v>#N/A</c:v>
                </c:pt>
                <c:pt idx="7337">
                  <c:v>#N/A</c:v>
                </c:pt>
                <c:pt idx="7338">
                  <c:v>#N/A</c:v>
                </c:pt>
                <c:pt idx="7339">
                  <c:v>#N/A</c:v>
                </c:pt>
                <c:pt idx="7340">
                  <c:v>#N/A</c:v>
                </c:pt>
                <c:pt idx="7341">
                  <c:v>#N/A</c:v>
                </c:pt>
                <c:pt idx="7342">
                  <c:v>#N/A</c:v>
                </c:pt>
                <c:pt idx="7343">
                  <c:v>#N/A</c:v>
                </c:pt>
                <c:pt idx="7344">
                  <c:v>#N/A</c:v>
                </c:pt>
                <c:pt idx="7345">
                  <c:v>#N/A</c:v>
                </c:pt>
                <c:pt idx="7346">
                  <c:v>#N/A</c:v>
                </c:pt>
                <c:pt idx="7347">
                  <c:v>#N/A</c:v>
                </c:pt>
                <c:pt idx="7348">
                  <c:v>#N/A</c:v>
                </c:pt>
                <c:pt idx="7349">
                  <c:v>#N/A</c:v>
                </c:pt>
                <c:pt idx="7350">
                  <c:v>#N/A</c:v>
                </c:pt>
                <c:pt idx="7351">
                  <c:v>#N/A</c:v>
                </c:pt>
                <c:pt idx="7352">
                  <c:v>#N/A</c:v>
                </c:pt>
                <c:pt idx="7353">
                  <c:v>#N/A</c:v>
                </c:pt>
                <c:pt idx="7354">
                  <c:v>#N/A</c:v>
                </c:pt>
                <c:pt idx="7355">
                  <c:v>#N/A</c:v>
                </c:pt>
                <c:pt idx="7356">
                  <c:v>#N/A</c:v>
                </c:pt>
                <c:pt idx="7357">
                  <c:v>#N/A</c:v>
                </c:pt>
                <c:pt idx="7358">
                  <c:v>#N/A</c:v>
                </c:pt>
                <c:pt idx="7359">
                  <c:v>#N/A</c:v>
                </c:pt>
                <c:pt idx="7360">
                  <c:v>#N/A</c:v>
                </c:pt>
                <c:pt idx="7361">
                  <c:v>#N/A</c:v>
                </c:pt>
                <c:pt idx="7362">
                  <c:v>#N/A</c:v>
                </c:pt>
                <c:pt idx="7363">
                  <c:v>#N/A</c:v>
                </c:pt>
                <c:pt idx="7364">
                  <c:v>#N/A</c:v>
                </c:pt>
                <c:pt idx="7365">
                  <c:v>#N/A</c:v>
                </c:pt>
                <c:pt idx="7366">
                  <c:v>#N/A</c:v>
                </c:pt>
                <c:pt idx="7367">
                  <c:v>#N/A</c:v>
                </c:pt>
                <c:pt idx="7368">
                  <c:v>#N/A</c:v>
                </c:pt>
                <c:pt idx="7369">
                  <c:v>#N/A</c:v>
                </c:pt>
                <c:pt idx="7370">
                  <c:v>#N/A</c:v>
                </c:pt>
                <c:pt idx="7371">
                  <c:v>#N/A</c:v>
                </c:pt>
                <c:pt idx="7372">
                  <c:v>#N/A</c:v>
                </c:pt>
                <c:pt idx="7373">
                  <c:v>#N/A</c:v>
                </c:pt>
                <c:pt idx="7374">
                  <c:v>#N/A</c:v>
                </c:pt>
                <c:pt idx="7375">
                  <c:v>#N/A</c:v>
                </c:pt>
                <c:pt idx="7376">
                  <c:v>#N/A</c:v>
                </c:pt>
                <c:pt idx="7377">
                  <c:v>#N/A</c:v>
                </c:pt>
                <c:pt idx="7378">
                  <c:v>#N/A</c:v>
                </c:pt>
                <c:pt idx="7379">
                  <c:v>#N/A</c:v>
                </c:pt>
                <c:pt idx="7380">
                  <c:v>#N/A</c:v>
                </c:pt>
                <c:pt idx="7381">
                  <c:v>#N/A</c:v>
                </c:pt>
                <c:pt idx="7382">
                  <c:v>#N/A</c:v>
                </c:pt>
                <c:pt idx="7383">
                  <c:v>#N/A</c:v>
                </c:pt>
                <c:pt idx="7384">
                  <c:v>#N/A</c:v>
                </c:pt>
                <c:pt idx="7385">
                  <c:v>#N/A</c:v>
                </c:pt>
                <c:pt idx="7386">
                  <c:v>#N/A</c:v>
                </c:pt>
                <c:pt idx="7387">
                  <c:v>#N/A</c:v>
                </c:pt>
                <c:pt idx="7388">
                  <c:v>#N/A</c:v>
                </c:pt>
                <c:pt idx="7389">
                  <c:v>#N/A</c:v>
                </c:pt>
                <c:pt idx="7390">
                  <c:v>#N/A</c:v>
                </c:pt>
                <c:pt idx="7391">
                  <c:v>#N/A</c:v>
                </c:pt>
                <c:pt idx="7392">
                  <c:v>#N/A</c:v>
                </c:pt>
                <c:pt idx="7393">
                  <c:v>#N/A</c:v>
                </c:pt>
                <c:pt idx="7394">
                  <c:v>#N/A</c:v>
                </c:pt>
                <c:pt idx="7395">
                  <c:v>#N/A</c:v>
                </c:pt>
                <c:pt idx="7396">
                  <c:v>#N/A</c:v>
                </c:pt>
                <c:pt idx="7397">
                  <c:v>#N/A</c:v>
                </c:pt>
                <c:pt idx="7398">
                  <c:v>#N/A</c:v>
                </c:pt>
                <c:pt idx="7399">
                  <c:v>#N/A</c:v>
                </c:pt>
                <c:pt idx="7400">
                  <c:v>#N/A</c:v>
                </c:pt>
                <c:pt idx="7401">
                  <c:v>#N/A</c:v>
                </c:pt>
                <c:pt idx="7402">
                  <c:v>#N/A</c:v>
                </c:pt>
                <c:pt idx="7403">
                  <c:v>#N/A</c:v>
                </c:pt>
                <c:pt idx="7404">
                  <c:v>#N/A</c:v>
                </c:pt>
                <c:pt idx="7405">
                  <c:v>#N/A</c:v>
                </c:pt>
                <c:pt idx="7406">
                  <c:v>#N/A</c:v>
                </c:pt>
                <c:pt idx="7407">
                  <c:v>#N/A</c:v>
                </c:pt>
                <c:pt idx="7408">
                  <c:v>#N/A</c:v>
                </c:pt>
                <c:pt idx="7409">
                  <c:v>#N/A</c:v>
                </c:pt>
                <c:pt idx="7410">
                  <c:v>#N/A</c:v>
                </c:pt>
                <c:pt idx="7411">
                  <c:v>#N/A</c:v>
                </c:pt>
                <c:pt idx="7412">
                  <c:v>#N/A</c:v>
                </c:pt>
                <c:pt idx="7413">
                  <c:v>#N/A</c:v>
                </c:pt>
                <c:pt idx="7414">
                  <c:v>#N/A</c:v>
                </c:pt>
                <c:pt idx="7415">
                  <c:v>#N/A</c:v>
                </c:pt>
                <c:pt idx="7416">
                  <c:v>#N/A</c:v>
                </c:pt>
                <c:pt idx="7417">
                  <c:v>#N/A</c:v>
                </c:pt>
                <c:pt idx="7418">
                  <c:v>#N/A</c:v>
                </c:pt>
                <c:pt idx="7419">
                  <c:v>#N/A</c:v>
                </c:pt>
                <c:pt idx="7420">
                  <c:v>#N/A</c:v>
                </c:pt>
                <c:pt idx="7421">
                  <c:v>#N/A</c:v>
                </c:pt>
                <c:pt idx="7422">
                  <c:v>#N/A</c:v>
                </c:pt>
                <c:pt idx="7423">
                  <c:v>#N/A</c:v>
                </c:pt>
                <c:pt idx="7424">
                  <c:v>#N/A</c:v>
                </c:pt>
                <c:pt idx="7425">
                  <c:v>#N/A</c:v>
                </c:pt>
                <c:pt idx="7426">
                  <c:v>#N/A</c:v>
                </c:pt>
                <c:pt idx="7427">
                  <c:v>#N/A</c:v>
                </c:pt>
                <c:pt idx="7428">
                  <c:v>#N/A</c:v>
                </c:pt>
                <c:pt idx="7429">
                  <c:v>#N/A</c:v>
                </c:pt>
                <c:pt idx="7430">
                  <c:v>#N/A</c:v>
                </c:pt>
                <c:pt idx="7431">
                  <c:v>#N/A</c:v>
                </c:pt>
                <c:pt idx="7432">
                  <c:v>#N/A</c:v>
                </c:pt>
                <c:pt idx="7433">
                  <c:v>#N/A</c:v>
                </c:pt>
                <c:pt idx="7434">
                  <c:v>#N/A</c:v>
                </c:pt>
                <c:pt idx="7435">
                  <c:v>#N/A</c:v>
                </c:pt>
                <c:pt idx="7436">
                  <c:v>#N/A</c:v>
                </c:pt>
                <c:pt idx="7437">
                  <c:v>#N/A</c:v>
                </c:pt>
                <c:pt idx="7438">
                  <c:v>#N/A</c:v>
                </c:pt>
                <c:pt idx="7439">
                  <c:v>#N/A</c:v>
                </c:pt>
                <c:pt idx="7440">
                  <c:v>#N/A</c:v>
                </c:pt>
                <c:pt idx="7441">
                  <c:v>#N/A</c:v>
                </c:pt>
                <c:pt idx="7442">
                  <c:v>#N/A</c:v>
                </c:pt>
                <c:pt idx="7443">
                  <c:v>#N/A</c:v>
                </c:pt>
                <c:pt idx="7444">
                  <c:v>#N/A</c:v>
                </c:pt>
                <c:pt idx="7445">
                  <c:v>#N/A</c:v>
                </c:pt>
                <c:pt idx="7446">
                  <c:v>#N/A</c:v>
                </c:pt>
                <c:pt idx="7447">
                  <c:v>#N/A</c:v>
                </c:pt>
                <c:pt idx="7448">
                  <c:v>#N/A</c:v>
                </c:pt>
                <c:pt idx="7449">
                  <c:v>#N/A</c:v>
                </c:pt>
                <c:pt idx="7450">
                  <c:v>#N/A</c:v>
                </c:pt>
                <c:pt idx="7451">
                  <c:v>#N/A</c:v>
                </c:pt>
                <c:pt idx="7452">
                  <c:v>#N/A</c:v>
                </c:pt>
                <c:pt idx="7453">
                  <c:v>#N/A</c:v>
                </c:pt>
                <c:pt idx="7454">
                  <c:v>#N/A</c:v>
                </c:pt>
                <c:pt idx="7455">
                  <c:v>#N/A</c:v>
                </c:pt>
                <c:pt idx="7456">
                  <c:v>#N/A</c:v>
                </c:pt>
                <c:pt idx="7457">
                  <c:v>#N/A</c:v>
                </c:pt>
                <c:pt idx="7458">
                  <c:v>#N/A</c:v>
                </c:pt>
                <c:pt idx="7459">
                  <c:v>#N/A</c:v>
                </c:pt>
                <c:pt idx="7460">
                  <c:v>#N/A</c:v>
                </c:pt>
                <c:pt idx="7461">
                  <c:v>#N/A</c:v>
                </c:pt>
                <c:pt idx="7462">
                  <c:v>#N/A</c:v>
                </c:pt>
                <c:pt idx="7463">
                  <c:v>#N/A</c:v>
                </c:pt>
                <c:pt idx="7464">
                  <c:v>#N/A</c:v>
                </c:pt>
                <c:pt idx="7465">
                  <c:v>#N/A</c:v>
                </c:pt>
                <c:pt idx="7466">
                  <c:v>#N/A</c:v>
                </c:pt>
                <c:pt idx="7467">
                  <c:v>#N/A</c:v>
                </c:pt>
                <c:pt idx="7468">
                  <c:v>#N/A</c:v>
                </c:pt>
                <c:pt idx="7469">
                  <c:v>#N/A</c:v>
                </c:pt>
                <c:pt idx="7470">
                  <c:v>#N/A</c:v>
                </c:pt>
                <c:pt idx="7471">
                  <c:v>#N/A</c:v>
                </c:pt>
                <c:pt idx="7472">
                  <c:v>#N/A</c:v>
                </c:pt>
                <c:pt idx="7473">
                  <c:v>#N/A</c:v>
                </c:pt>
                <c:pt idx="7474">
                  <c:v>#N/A</c:v>
                </c:pt>
                <c:pt idx="7475">
                  <c:v>#N/A</c:v>
                </c:pt>
                <c:pt idx="7476">
                  <c:v>#N/A</c:v>
                </c:pt>
                <c:pt idx="7477">
                  <c:v>#N/A</c:v>
                </c:pt>
                <c:pt idx="7478">
                  <c:v>#N/A</c:v>
                </c:pt>
                <c:pt idx="7479">
                  <c:v>#N/A</c:v>
                </c:pt>
                <c:pt idx="7480">
                  <c:v>#N/A</c:v>
                </c:pt>
                <c:pt idx="7481">
                  <c:v>#N/A</c:v>
                </c:pt>
                <c:pt idx="7482">
                  <c:v>#N/A</c:v>
                </c:pt>
                <c:pt idx="7483">
                  <c:v>#N/A</c:v>
                </c:pt>
                <c:pt idx="7484">
                  <c:v>#N/A</c:v>
                </c:pt>
                <c:pt idx="7485">
                  <c:v>#N/A</c:v>
                </c:pt>
                <c:pt idx="7486">
                  <c:v>#N/A</c:v>
                </c:pt>
                <c:pt idx="7487">
                  <c:v>#N/A</c:v>
                </c:pt>
                <c:pt idx="7488">
                  <c:v>#N/A</c:v>
                </c:pt>
                <c:pt idx="7489">
                  <c:v>#N/A</c:v>
                </c:pt>
                <c:pt idx="7490">
                  <c:v>#N/A</c:v>
                </c:pt>
                <c:pt idx="7491">
                  <c:v>#N/A</c:v>
                </c:pt>
                <c:pt idx="7492">
                  <c:v>#N/A</c:v>
                </c:pt>
                <c:pt idx="7493">
                  <c:v>#N/A</c:v>
                </c:pt>
                <c:pt idx="7494">
                  <c:v>#N/A</c:v>
                </c:pt>
                <c:pt idx="7495">
                  <c:v>#N/A</c:v>
                </c:pt>
                <c:pt idx="7496">
                  <c:v>#N/A</c:v>
                </c:pt>
                <c:pt idx="7497">
                  <c:v>#N/A</c:v>
                </c:pt>
                <c:pt idx="7498">
                  <c:v>#N/A</c:v>
                </c:pt>
                <c:pt idx="7499">
                  <c:v>#N/A</c:v>
                </c:pt>
                <c:pt idx="7500">
                  <c:v>#N/A</c:v>
                </c:pt>
                <c:pt idx="7501">
                  <c:v>#N/A</c:v>
                </c:pt>
                <c:pt idx="7502">
                  <c:v>#N/A</c:v>
                </c:pt>
                <c:pt idx="7503">
                  <c:v>#N/A</c:v>
                </c:pt>
                <c:pt idx="7504">
                  <c:v>#N/A</c:v>
                </c:pt>
                <c:pt idx="7505">
                  <c:v>#N/A</c:v>
                </c:pt>
                <c:pt idx="7506">
                  <c:v>#N/A</c:v>
                </c:pt>
                <c:pt idx="7507">
                  <c:v>#N/A</c:v>
                </c:pt>
                <c:pt idx="7508">
                  <c:v>#N/A</c:v>
                </c:pt>
                <c:pt idx="7509">
                  <c:v>#N/A</c:v>
                </c:pt>
                <c:pt idx="7510">
                  <c:v>#N/A</c:v>
                </c:pt>
                <c:pt idx="7511">
                  <c:v>#N/A</c:v>
                </c:pt>
                <c:pt idx="7512">
                  <c:v>#N/A</c:v>
                </c:pt>
                <c:pt idx="7513">
                  <c:v>#N/A</c:v>
                </c:pt>
                <c:pt idx="7514">
                  <c:v>#N/A</c:v>
                </c:pt>
                <c:pt idx="7515">
                  <c:v>#N/A</c:v>
                </c:pt>
                <c:pt idx="7516">
                  <c:v>#N/A</c:v>
                </c:pt>
                <c:pt idx="7517">
                  <c:v>#N/A</c:v>
                </c:pt>
                <c:pt idx="7518">
                  <c:v>#N/A</c:v>
                </c:pt>
                <c:pt idx="7519">
                  <c:v>#N/A</c:v>
                </c:pt>
                <c:pt idx="7520">
                  <c:v>#N/A</c:v>
                </c:pt>
                <c:pt idx="7521">
                  <c:v>#N/A</c:v>
                </c:pt>
                <c:pt idx="7522">
                  <c:v>#N/A</c:v>
                </c:pt>
                <c:pt idx="7523">
                  <c:v>#N/A</c:v>
                </c:pt>
                <c:pt idx="7524">
                  <c:v>#N/A</c:v>
                </c:pt>
                <c:pt idx="7525">
                  <c:v>#N/A</c:v>
                </c:pt>
                <c:pt idx="7526">
                  <c:v>#N/A</c:v>
                </c:pt>
                <c:pt idx="7527">
                  <c:v>#N/A</c:v>
                </c:pt>
                <c:pt idx="7528">
                  <c:v>#N/A</c:v>
                </c:pt>
                <c:pt idx="7529">
                  <c:v>#N/A</c:v>
                </c:pt>
                <c:pt idx="7530">
                  <c:v>#N/A</c:v>
                </c:pt>
                <c:pt idx="7531">
                  <c:v>#N/A</c:v>
                </c:pt>
                <c:pt idx="7532">
                  <c:v>#N/A</c:v>
                </c:pt>
                <c:pt idx="7533">
                  <c:v>#N/A</c:v>
                </c:pt>
                <c:pt idx="7534">
                  <c:v>#N/A</c:v>
                </c:pt>
                <c:pt idx="7535">
                  <c:v>#N/A</c:v>
                </c:pt>
                <c:pt idx="7536">
                  <c:v>#N/A</c:v>
                </c:pt>
                <c:pt idx="7537">
                  <c:v>#N/A</c:v>
                </c:pt>
                <c:pt idx="7538">
                  <c:v>#N/A</c:v>
                </c:pt>
                <c:pt idx="7539">
                  <c:v>#N/A</c:v>
                </c:pt>
                <c:pt idx="7540">
                  <c:v>#N/A</c:v>
                </c:pt>
                <c:pt idx="7541">
                  <c:v>#N/A</c:v>
                </c:pt>
                <c:pt idx="7542">
                  <c:v>#N/A</c:v>
                </c:pt>
                <c:pt idx="7543">
                  <c:v>#N/A</c:v>
                </c:pt>
                <c:pt idx="7544">
                  <c:v>#N/A</c:v>
                </c:pt>
                <c:pt idx="7545">
                  <c:v>#N/A</c:v>
                </c:pt>
                <c:pt idx="7546">
                  <c:v>#N/A</c:v>
                </c:pt>
                <c:pt idx="7547">
                  <c:v>#N/A</c:v>
                </c:pt>
                <c:pt idx="7548">
                  <c:v>#N/A</c:v>
                </c:pt>
                <c:pt idx="7549">
                  <c:v>#N/A</c:v>
                </c:pt>
                <c:pt idx="7550">
                  <c:v>#N/A</c:v>
                </c:pt>
                <c:pt idx="7551">
                  <c:v>#N/A</c:v>
                </c:pt>
                <c:pt idx="7552">
                  <c:v>#N/A</c:v>
                </c:pt>
                <c:pt idx="7553">
                  <c:v>#N/A</c:v>
                </c:pt>
                <c:pt idx="7554">
                  <c:v>#N/A</c:v>
                </c:pt>
                <c:pt idx="7555">
                  <c:v>#N/A</c:v>
                </c:pt>
                <c:pt idx="7556">
                  <c:v>#N/A</c:v>
                </c:pt>
                <c:pt idx="7557">
                  <c:v>#N/A</c:v>
                </c:pt>
                <c:pt idx="7558">
                  <c:v>#N/A</c:v>
                </c:pt>
                <c:pt idx="7559">
                  <c:v>#N/A</c:v>
                </c:pt>
                <c:pt idx="7560">
                  <c:v>#N/A</c:v>
                </c:pt>
                <c:pt idx="7561">
                  <c:v>#N/A</c:v>
                </c:pt>
                <c:pt idx="7562">
                  <c:v>#N/A</c:v>
                </c:pt>
                <c:pt idx="7563">
                  <c:v>#N/A</c:v>
                </c:pt>
                <c:pt idx="7564">
                  <c:v>#N/A</c:v>
                </c:pt>
                <c:pt idx="7565">
                  <c:v>#N/A</c:v>
                </c:pt>
                <c:pt idx="7566">
                  <c:v>#N/A</c:v>
                </c:pt>
                <c:pt idx="7567">
                  <c:v>#N/A</c:v>
                </c:pt>
                <c:pt idx="7568">
                  <c:v>#N/A</c:v>
                </c:pt>
                <c:pt idx="7569">
                  <c:v>#N/A</c:v>
                </c:pt>
                <c:pt idx="7570">
                  <c:v>#N/A</c:v>
                </c:pt>
                <c:pt idx="7571">
                  <c:v>#N/A</c:v>
                </c:pt>
                <c:pt idx="7572">
                  <c:v>#N/A</c:v>
                </c:pt>
                <c:pt idx="7573">
                  <c:v>#N/A</c:v>
                </c:pt>
                <c:pt idx="7574">
                  <c:v>#N/A</c:v>
                </c:pt>
                <c:pt idx="7575">
                  <c:v>#N/A</c:v>
                </c:pt>
                <c:pt idx="7576">
                  <c:v>#N/A</c:v>
                </c:pt>
                <c:pt idx="7577">
                  <c:v>#N/A</c:v>
                </c:pt>
                <c:pt idx="7578">
                  <c:v>#N/A</c:v>
                </c:pt>
                <c:pt idx="7579">
                  <c:v>#N/A</c:v>
                </c:pt>
                <c:pt idx="7580">
                  <c:v>#N/A</c:v>
                </c:pt>
                <c:pt idx="7581">
                  <c:v>#N/A</c:v>
                </c:pt>
                <c:pt idx="7582">
                  <c:v>#N/A</c:v>
                </c:pt>
                <c:pt idx="7583">
                  <c:v>#N/A</c:v>
                </c:pt>
                <c:pt idx="7584">
                  <c:v>#N/A</c:v>
                </c:pt>
                <c:pt idx="7585">
                  <c:v>#N/A</c:v>
                </c:pt>
                <c:pt idx="7586">
                  <c:v>#N/A</c:v>
                </c:pt>
                <c:pt idx="7587">
                  <c:v>#N/A</c:v>
                </c:pt>
                <c:pt idx="7588">
                  <c:v>#N/A</c:v>
                </c:pt>
                <c:pt idx="7589">
                  <c:v>#N/A</c:v>
                </c:pt>
                <c:pt idx="7590">
                  <c:v>#N/A</c:v>
                </c:pt>
                <c:pt idx="7591">
                  <c:v>#N/A</c:v>
                </c:pt>
                <c:pt idx="7592">
                  <c:v>#N/A</c:v>
                </c:pt>
                <c:pt idx="7593">
                  <c:v>#N/A</c:v>
                </c:pt>
                <c:pt idx="7594">
                  <c:v>#N/A</c:v>
                </c:pt>
                <c:pt idx="7595">
                  <c:v>#N/A</c:v>
                </c:pt>
                <c:pt idx="7596">
                  <c:v>#N/A</c:v>
                </c:pt>
                <c:pt idx="7597">
                  <c:v>#N/A</c:v>
                </c:pt>
                <c:pt idx="7598">
                  <c:v>#N/A</c:v>
                </c:pt>
                <c:pt idx="7599">
                  <c:v>#N/A</c:v>
                </c:pt>
                <c:pt idx="7600">
                  <c:v>#N/A</c:v>
                </c:pt>
                <c:pt idx="7601">
                  <c:v>#N/A</c:v>
                </c:pt>
                <c:pt idx="7602">
                  <c:v>#N/A</c:v>
                </c:pt>
                <c:pt idx="7603">
                  <c:v>#N/A</c:v>
                </c:pt>
                <c:pt idx="7604">
                  <c:v>#N/A</c:v>
                </c:pt>
                <c:pt idx="7605">
                  <c:v>#N/A</c:v>
                </c:pt>
                <c:pt idx="7606">
                  <c:v>#N/A</c:v>
                </c:pt>
                <c:pt idx="7607">
                  <c:v>#N/A</c:v>
                </c:pt>
                <c:pt idx="7608">
                  <c:v>#N/A</c:v>
                </c:pt>
                <c:pt idx="7609">
                  <c:v>#N/A</c:v>
                </c:pt>
                <c:pt idx="7610">
                  <c:v>#N/A</c:v>
                </c:pt>
                <c:pt idx="7611">
                  <c:v>#N/A</c:v>
                </c:pt>
                <c:pt idx="7612">
                  <c:v>#N/A</c:v>
                </c:pt>
                <c:pt idx="7613">
                  <c:v>#N/A</c:v>
                </c:pt>
                <c:pt idx="7614">
                  <c:v>#N/A</c:v>
                </c:pt>
                <c:pt idx="7615">
                  <c:v>#N/A</c:v>
                </c:pt>
                <c:pt idx="7616">
                  <c:v>#N/A</c:v>
                </c:pt>
                <c:pt idx="7617">
                  <c:v>#N/A</c:v>
                </c:pt>
                <c:pt idx="7618">
                  <c:v>#N/A</c:v>
                </c:pt>
                <c:pt idx="7619">
                  <c:v>#N/A</c:v>
                </c:pt>
                <c:pt idx="7620">
                  <c:v>#N/A</c:v>
                </c:pt>
                <c:pt idx="7621">
                  <c:v>#N/A</c:v>
                </c:pt>
                <c:pt idx="7622">
                  <c:v>#N/A</c:v>
                </c:pt>
                <c:pt idx="7623">
                  <c:v>#N/A</c:v>
                </c:pt>
                <c:pt idx="7624">
                  <c:v>#N/A</c:v>
                </c:pt>
                <c:pt idx="7625">
                  <c:v>#N/A</c:v>
                </c:pt>
                <c:pt idx="7626">
                  <c:v>#N/A</c:v>
                </c:pt>
                <c:pt idx="7627">
                  <c:v>#N/A</c:v>
                </c:pt>
                <c:pt idx="7628">
                  <c:v>#N/A</c:v>
                </c:pt>
                <c:pt idx="7629">
                  <c:v>#N/A</c:v>
                </c:pt>
                <c:pt idx="7630">
                  <c:v>#N/A</c:v>
                </c:pt>
                <c:pt idx="7631">
                  <c:v>#N/A</c:v>
                </c:pt>
                <c:pt idx="7632">
                  <c:v>#N/A</c:v>
                </c:pt>
                <c:pt idx="7633">
                  <c:v>#N/A</c:v>
                </c:pt>
                <c:pt idx="7634">
                  <c:v>#N/A</c:v>
                </c:pt>
                <c:pt idx="7635">
                  <c:v>#N/A</c:v>
                </c:pt>
                <c:pt idx="7636">
                  <c:v>#N/A</c:v>
                </c:pt>
                <c:pt idx="7637">
                  <c:v>#N/A</c:v>
                </c:pt>
                <c:pt idx="7638">
                  <c:v>#N/A</c:v>
                </c:pt>
                <c:pt idx="7639">
                  <c:v>#N/A</c:v>
                </c:pt>
                <c:pt idx="7640">
                  <c:v>#N/A</c:v>
                </c:pt>
                <c:pt idx="7641">
                  <c:v>#N/A</c:v>
                </c:pt>
                <c:pt idx="7642">
                  <c:v>#N/A</c:v>
                </c:pt>
                <c:pt idx="7643">
                  <c:v>#N/A</c:v>
                </c:pt>
                <c:pt idx="7644">
                  <c:v>#N/A</c:v>
                </c:pt>
                <c:pt idx="7645">
                  <c:v>#N/A</c:v>
                </c:pt>
                <c:pt idx="7646">
                  <c:v>#N/A</c:v>
                </c:pt>
                <c:pt idx="7647">
                  <c:v>#N/A</c:v>
                </c:pt>
                <c:pt idx="7648">
                  <c:v>#N/A</c:v>
                </c:pt>
                <c:pt idx="7649">
                  <c:v>#N/A</c:v>
                </c:pt>
                <c:pt idx="7650">
                  <c:v>#N/A</c:v>
                </c:pt>
                <c:pt idx="7651">
                  <c:v>#N/A</c:v>
                </c:pt>
                <c:pt idx="7652">
                  <c:v>#N/A</c:v>
                </c:pt>
                <c:pt idx="7653">
                  <c:v>#N/A</c:v>
                </c:pt>
                <c:pt idx="7654">
                  <c:v>#N/A</c:v>
                </c:pt>
                <c:pt idx="7655">
                  <c:v>#N/A</c:v>
                </c:pt>
                <c:pt idx="7656">
                  <c:v>#N/A</c:v>
                </c:pt>
                <c:pt idx="7657">
                  <c:v>#N/A</c:v>
                </c:pt>
                <c:pt idx="7658">
                  <c:v>#N/A</c:v>
                </c:pt>
                <c:pt idx="7659">
                  <c:v>#N/A</c:v>
                </c:pt>
                <c:pt idx="7660">
                  <c:v>#N/A</c:v>
                </c:pt>
                <c:pt idx="7661">
                  <c:v>#N/A</c:v>
                </c:pt>
                <c:pt idx="7662">
                  <c:v>#N/A</c:v>
                </c:pt>
                <c:pt idx="7663">
                  <c:v>#N/A</c:v>
                </c:pt>
                <c:pt idx="7664">
                  <c:v>#N/A</c:v>
                </c:pt>
                <c:pt idx="7665">
                  <c:v>#N/A</c:v>
                </c:pt>
                <c:pt idx="7666">
                  <c:v>#N/A</c:v>
                </c:pt>
                <c:pt idx="7667">
                  <c:v>#N/A</c:v>
                </c:pt>
                <c:pt idx="7668">
                  <c:v>#N/A</c:v>
                </c:pt>
                <c:pt idx="7669">
                  <c:v>#N/A</c:v>
                </c:pt>
                <c:pt idx="7670">
                  <c:v>#N/A</c:v>
                </c:pt>
                <c:pt idx="7671">
                  <c:v>#N/A</c:v>
                </c:pt>
                <c:pt idx="7672">
                  <c:v>#N/A</c:v>
                </c:pt>
                <c:pt idx="7673">
                  <c:v>#N/A</c:v>
                </c:pt>
                <c:pt idx="7674">
                  <c:v>#N/A</c:v>
                </c:pt>
                <c:pt idx="7675">
                  <c:v>#N/A</c:v>
                </c:pt>
                <c:pt idx="7676">
                  <c:v>#N/A</c:v>
                </c:pt>
                <c:pt idx="7677">
                  <c:v>#N/A</c:v>
                </c:pt>
                <c:pt idx="7678">
                  <c:v>#N/A</c:v>
                </c:pt>
                <c:pt idx="7679">
                  <c:v>#N/A</c:v>
                </c:pt>
                <c:pt idx="7680">
                  <c:v>#N/A</c:v>
                </c:pt>
                <c:pt idx="7681">
                  <c:v>#N/A</c:v>
                </c:pt>
                <c:pt idx="7682">
                  <c:v>#N/A</c:v>
                </c:pt>
                <c:pt idx="7683">
                  <c:v>#N/A</c:v>
                </c:pt>
                <c:pt idx="7684">
                  <c:v>#N/A</c:v>
                </c:pt>
                <c:pt idx="7685">
                  <c:v>#N/A</c:v>
                </c:pt>
                <c:pt idx="7686">
                  <c:v>#N/A</c:v>
                </c:pt>
                <c:pt idx="7687">
                  <c:v>#N/A</c:v>
                </c:pt>
                <c:pt idx="7688">
                  <c:v>#N/A</c:v>
                </c:pt>
                <c:pt idx="7689">
                  <c:v>#N/A</c:v>
                </c:pt>
                <c:pt idx="7690">
                  <c:v>#N/A</c:v>
                </c:pt>
                <c:pt idx="7691">
                  <c:v>#N/A</c:v>
                </c:pt>
                <c:pt idx="7692">
                  <c:v>#N/A</c:v>
                </c:pt>
                <c:pt idx="7693">
                  <c:v>#N/A</c:v>
                </c:pt>
                <c:pt idx="7694">
                  <c:v>#N/A</c:v>
                </c:pt>
                <c:pt idx="7695">
                  <c:v>#N/A</c:v>
                </c:pt>
                <c:pt idx="7696">
                  <c:v>#N/A</c:v>
                </c:pt>
                <c:pt idx="7697">
                  <c:v>#N/A</c:v>
                </c:pt>
                <c:pt idx="7698">
                  <c:v>#N/A</c:v>
                </c:pt>
                <c:pt idx="7699">
                  <c:v>#N/A</c:v>
                </c:pt>
                <c:pt idx="7700">
                  <c:v>#N/A</c:v>
                </c:pt>
                <c:pt idx="7701">
                  <c:v>#N/A</c:v>
                </c:pt>
                <c:pt idx="7702">
                  <c:v>#N/A</c:v>
                </c:pt>
                <c:pt idx="7703">
                  <c:v>#N/A</c:v>
                </c:pt>
                <c:pt idx="7704">
                  <c:v>#N/A</c:v>
                </c:pt>
                <c:pt idx="7705">
                  <c:v>#N/A</c:v>
                </c:pt>
                <c:pt idx="7706">
                  <c:v>#N/A</c:v>
                </c:pt>
                <c:pt idx="7707">
                  <c:v>#N/A</c:v>
                </c:pt>
                <c:pt idx="7708">
                  <c:v>#N/A</c:v>
                </c:pt>
                <c:pt idx="7709">
                  <c:v>#N/A</c:v>
                </c:pt>
                <c:pt idx="7710">
                  <c:v>#N/A</c:v>
                </c:pt>
                <c:pt idx="7711">
                  <c:v>#N/A</c:v>
                </c:pt>
                <c:pt idx="7712">
                  <c:v>#N/A</c:v>
                </c:pt>
                <c:pt idx="7713">
                  <c:v>#N/A</c:v>
                </c:pt>
                <c:pt idx="7714">
                  <c:v>#N/A</c:v>
                </c:pt>
                <c:pt idx="7715">
                  <c:v>#N/A</c:v>
                </c:pt>
                <c:pt idx="7716">
                  <c:v>#N/A</c:v>
                </c:pt>
                <c:pt idx="7717">
                  <c:v>#N/A</c:v>
                </c:pt>
                <c:pt idx="7718">
                  <c:v>#N/A</c:v>
                </c:pt>
                <c:pt idx="7719">
                  <c:v>#N/A</c:v>
                </c:pt>
                <c:pt idx="7720">
                  <c:v>#N/A</c:v>
                </c:pt>
                <c:pt idx="7721">
                  <c:v>#N/A</c:v>
                </c:pt>
                <c:pt idx="7722">
                  <c:v>#N/A</c:v>
                </c:pt>
                <c:pt idx="7723">
                  <c:v>#N/A</c:v>
                </c:pt>
                <c:pt idx="7724">
                  <c:v>#N/A</c:v>
                </c:pt>
                <c:pt idx="7725">
                  <c:v>#N/A</c:v>
                </c:pt>
                <c:pt idx="7726">
                  <c:v>#N/A</c:v>
                </c:pt>
                <c:pt idx="7727">
                  <c:v>#N/A</c:v>
                </c:pt>
                <c:pt idx="7728">
                  <c:v>#N/A</c:v>
                </c:pt>
                <c:pt idx="7729">
                  <c:v>#N/A</c:v>
                </c:pt>
                <c:pt idx="7730">
                  <c:v>#N/A</c:v>
                </c:pt>
                <c:pt idx="7731">
                  <c:v>#N/A</c:v>
                </c:pt>
                <c:pt idx="7732">
                  <c:v>#N/A</c:v>
                </c:pt>
                <c:pt idx="7733">
                  <c:v>#N/A</c:v>
                </c:pt>
                <c:pt idx="7734">
                  <c:v>#N/A</c:v>
                </c:pt>
                <c:pt idx="7735">
                  <c:v>#N/A</c:v>
                </c:pt>
                <c:pt idx="7736">
                  <c:v>#N/A</c:v>
                </c:pt>
                <c:pt idx="7737">
                  <c:v>#N/A</c:v>
                </c:pt>
                <c:pt idx="7738">
                  <c:v>#N/A</c:v>
                </c:pt>
                <c:pt idx="7739">
                  <c:v>#N/A</c:v>
                </c:pt>
                <c:pt idx="7740">
                  <c:v>#N/A</c:v>
                </c:pt>
                <c:pt idx="7741">
                  <c:v>#N/A</c:v>
                </c:pt>
                <c:pt idx="7742">
                  <c:v>#N/A</c:v>
                </c:pt>
                <c:pt idx="7743">
                  <c:v>#N/A</c:v>
                </c:pt>
                <c:pt idx="7744">
                  <c:v>#N/A</c:v>
                </c:pt>
                <c:pt idx="7745">
                  <c:v>#N/A</c:v>
                </c:pt>
                <c:pt idx="7746">
                  <c:v>#N/A</c:v>
                </c:pt>
                <c:pt idx="7747">
                  <c:v>#N/A</c:v>
                </c:pt>
                <c:pt idx="7748">
                  <c:v>#N/A</c:v>
                </c:pt>
                <c:pt idx="7749">
                  <c:v>#N/A</c:v>
                </c:pt>
                <c:pt idx="7750">
                  <c:v>#N/A</c:v>
                </c:pt>
                <c:pt idx="7751">
                  <c:v>#N/A</c:v>
                </c:pt>
                <c:pt idx="7752">
                  <c:v>#N/A</c:v>
                </c:pt>
                <c:pt idx="7753">
                  <c:v>#N/A</c:v>
                </c:pt>
                <c:pt idx="7754">
                  <c:v>#N/A</c:v>
                </c:pt>
                <c:pt idx="7755">
                  <c:v>#N/A</c:v>
                </c:pt>
                <c:pt idx="7756">
                  <c:v>#N/A</c:v>
                </c:pt>
                <c:pt idx="7757">
                  <c:v>#N/A</c:v>
                </c:pt>
                <c:pt idx="7758">
                  <c:v>#N/A</c:v>
                </c:pt>
                <c:pt idx="7759">
                  <c:v>#N/A</c:v>
                </c:pt>
                <c:pt idx="7760">
                  <c:v>#N/A</c:v>
                </c:pt>
                <c:pt idx="7761">
                  <c:v>#N/A</c:v>
                </c:pt>
                <c:pt idx="7762">
                  <c:v>#N/A</c:v>
                </c:pt>
                <c:pt idx="7763">
                  <c:v>#N/A</c:v>
                </c:pt>
                <c:pt idx="7764">
                  <c:v>#N/A</c:v>
                </c:pt>
                <c:pt idx="7765">
                  <c:v>#N/A</c:v>
                </c:pt>
                <c:pt idx="7766">
                  <c:v>#N/A</c:v>
                </c:pt>
                <c:pt idx="7767">
                  <c:v>#N/A</c:v>
                </c:pt>
                <c:pt idx="7768">
                  <c:v>#N/A</c:v>
                </c:pt>
                <c:pt idx="7769">
                  <c:v>#N/A</c:v>
                </c:pt>
                <c:pt idx="7770">
                  <c:v>#N/A</c:v>
                </c:pt>
                <c:pt idx="7771">
                  <c:v>#N/A</c:v>
                </c:pt>
                <c:pt idx="7772">
                  <c:v>#N/A</c:v>
                </c:pt>
                <c:pt idx="7773">
                  <c:v>#N/A</c:v>
                </c:pt>
                <c:pt idx="7774">
                  <c:v>#N/A</c:v>
                </c:pt>
                <c:pt idx="7775">
                  <c:v>#N/A</c:v>
                </c:pt>
                <c:pt idx="7776">
                  <c:v>#N/A</c:v>
                </c:pt>
                <c:pt idx="7777">
                  <c:v>#N/A</c:v>
                </c:pt>
                <c:pt idx="7778">
                  <c:v>#N/A</c:v>
                </c:pt>
                <c:pt idx="7779">
                  <c:v>#N/A</c:v>
                </c:pt>
                <c:pt idx="7780">
                  <c:v>#N/A</c:v>
                </c:pt>
                <c:pt idx="7781">
                  <c:v>#N/A</c:v>
                </c:pt>
                <c:pt idx="7782">
                  <c:v>#N/A</c:v>
                </c:pt>
                <c:pt idx="7783">
                  <c:v>#N/A</c:v>
                </c:pt>
                <c:pt idx="7784">
                  <c:v>#N/A</c:v>
                </c:pt>
                <c:pt idx="7785">
                  <c:v>#N/A</c:v>
                </c:pt>
                <c:pt idx="7786">
                  <c:v>#N/A</c:v>
                </c:pt>
                <c:pt idx="7787">
                  <c:v>#N/A</c:v>
                </c:pt>
                <c:pt idx="7788">
                  <c:v>#N/A</c:v>
                </c:pt>
                <c:pt idx="7789">
                  <c:v>#N/A</c:v>
                </c:pt>
                <c:pt idx="7790">
                  <c:v>#N/A</c:v>
                </c:pt>
                <c:pt idx="7791">
                  <c:v>#N/A</c:v>
                </c:pt>
                <c:pt idx="7792">
                  <c:v>#N/A</c:v>
                </c:pt>
                <c:pt idx="7793">
                  <c:v>#N/A</c:v>
                </c:pt>
                <c:pt idx="7794">
                  <c:v>#N/A</c:v>
                </c:pt>
                <c:pt idx="7795">
                  <c:v>#N/A</c:v>
                </c:pt>
                <c:pt idx="7796">
                  <c:v>#N/A</c:v>
                </c:pt>
                <c:pt idx="7797">
                  <c:v>#N/A</c:v>
                </c:pt>
                <c:pt idx="7798">
                  <c:v>#N/A</c:v>
                </c:pt>
                <c:pt idx="7799">
                  <c:v>#N/A</c:v>
                </c:pt>
                <c:pt idx="7800">
                  <c:v>#N/A</c:v>
                </c:pt>
                <c:pt idx="7801">
                  <c:v>#N/A</c:v>
                </c:pt>
                <c:pt idx="7802">
                  <c:v>#N/A</c:v>
                </c:pt>
                <c:pt idx="7803">
                  <c:v>#N/A</c:v>
                </c:pt>
                <c:pt idx="7804">
                  <c:v>#N/A</c:v>
                </c:pt>
                <c:pt idx="7805">
                  <c:v>#N/A</c:v>
                </c:pt>
                <c:pt idx="7806">
                  <c:v>#N/A</c:v>
                </c:pt>
                <c:pt idx="7807">
                  <c:v>#N/A</c:v>
                </c:pt>
                <c:pt idx="7808">
                  <c:v>#N/A</c:v>
                </c:pt>
                <c:pt idx="7809">
                  <c:v>#N/A</c:v>
                </c:pt>
                <c:pt idx="7810">
                  <c:v>#N/A</c:v>
                </c:pt>
                <c:pt idx="7811">
                  <c:v>#N/A</c:v>
                </c:pt>
                <c:pt idx="7812">
                  <c:v>#N/A</c:v>
                </c:pt>
                <c:pt idx="7813">
                  <c:v>#N/A</c:v>
                </c:pt>
                <c:pt idx="7814">
                  <c:v>#N/A</c:v>
                </c:pt>
                <c:pt idx="7815">
                  <c:v>#N/A</c:v>
                </c:pt>
                <c:pt idx="7816">
                  <c:v>#N/A</c:v>
                </c:pt>
                <c:pt idx="7817">
                  <c:v>#N/A</c:v>
                </c:pt>
                <c:pt idx="7818">
                  <c:v>#N/A</c:v>
                </c:pt>
                <c:pt idx="7819">
                  <c:v>#N/A</c:v>
                </c:pt>
                <c:pt idx="7820">
                  <c:v>#N/A</c:v>
                </c:pt>
                <c:pt idx="7821">
                  <c:v>#N/A</c:v>
                </c:pt>
                <c:pt idx="7822">
                  <c:v>#N/A</c:v>
                </c:pt>
                <c:pt idx="7823">
                  <c:v>#N/A</c:v>
                </c:pt>
                <c:pt idx="7824">
                  <c:v>#N/A</c:v>
                </c:pt>
                <c:pt idx="7825">
                  <c:v>#N/A</c:v>
                </c:pt>
                <c:pt idx="7826">
                  <c:v>#N/A</c:v>
                </c:pt>
                <c:pt idx="7827">
                  <c:v>#N/A</c:v>
                </c:pt>
                <c:pt idx="7828">
                  <c:v>#N/A</c:v>
                </c:pt>
                <c:pt idx="7829">
                  <c:v>#N/A</c:v>
                </c:pt>
                <c:pt idx="7830">
                  <c:v>#N/A</c:v>
                </c:pt>
                <c:pt idx="7831">
                  <c:v>#N/A</c:v>
                </c:pt>
                <c:pt idx="7832">
                  <c:v>#N/A</c:v>
                </c:pt>
                <c:pt idx="7833">
                  <c:v>#N/A</c:v>
                </c:pt>
                <c:pt idx="7834">
                  <c:v>#N/A</c:v>
                </c:pt>
                <c:pt idx="7835">
                  <c:v>#N/A</c:v>
                </c:pt>
                <c:pt idx="7836">
                  <c:v>#N/A</c:v>
                </c:pt>
                <c:pt idx="7837">
                  <c:v>#N/A</c:v>
                </c:pt>
                <c:pt idx="7838">
                  <c:v>#N/A</c:v>
                </c:pt>
                <c:pt idx="7839">
                  <c:v>#N/A</c:v>
                </c:pt>
                <c:pt idx="7840">
                  <c:v>#N/A</c:v>
                </c:pt>
                <c:pt idx="7841">
                  <c:v>#N/A</c:v>
                </c:pt>
                <c:pt idx="7842">
                  <c:v>#N/A</c:v>
                </c:pt>
                <c:pt idx="7843">
                  <c:v>#N/A</c:v>
                </c:pt>
                <c:pt idx="7844">
                  <c:v>#N/A</c:v>
                </c:pt>
                <c:pt idx="7845">
                  <c:v>#N/A</c:v>
                </c:pt>
                <c:pt idx="7846">
                  <c:v>#N/A</c:v>
                </c:pt>
                <c:pt idx="7847">
                  <c:v>#N/A</c:v>
                </c:pt>
                <c:pt idx="7848">
                  <c:v>#N/A</c:v>
                </c:pt>
                <c:pt idx="7849">
                  <c:v>#N/A</c:v>
                </c:pt>
                <c:pt idx="7850">
                  <c:v>#N/A</c:v>
                </c:pt>
                <c:pt idx="7851">
                  <c:v>#N/A</c:v>
                </c:pt>
                <c:pt idx="7852">
                  <c:v>#N/A</c:v>
                </c:pt>
                <c:pt idx="7853">
                  <c:v>#N/A</c:v>
                </c:pt>
                <c:pt idx="7854">
                  <c:v>#N/A</c:v>
                </c:pt>
                <c:pt idx="7855">
                  <c:v>#N/A</c:v>
                </c:pt>
                <c:pt idx="7856">
                  <c:v>#N/A</c:v>
                </c:pt>
                <c:pt idx="7857">
                  <c:v>#N/A</c:v>
                </c:pt>
                <c:pt idx="7858">
                  <c:v>#N/A</c:v>
                </c:pt>
                <c:pt idx="7859">
                  <c:v>#N/A</c:v>
                </c:pt>
                <c:pt idx="7860">
                  <c:v>#N/A</c:v>
                </c:pt>
                <c:pt idx="7861">
                  <c:v>#N/A</c:v>
                </c:pt>
                <c:pt idx="7862">
                  <c:v>#N/A</c:v>
                </c:pt>
                <c:pt idx="7863">
                  <c:v>#N/A</c:v>
                </c:pt>
                <c:pt idx="7864">
                  <c:v>#N/A</c:v>
                </c:pt>
                <c:pt idx="7865">
                  <c:v>#N/A</c:v>
                </c:pt>
                <c:pt idx="7866">
                  <c:v>#N/A</c:v>
                </c:pt>
                <c:pt idx="7867">
                  <c:v>#N/A</c:v>
                </c:pt>
                <c:pt idx="7868">
                  <c:v>#N/A</c:v>
                </c:pt>
                <c:pt idx="7869">
                  <c:v>#N/A</c:v>
                </c:pt>
                <c:pt idx="7870">
                  <c:v>#N/A</c:v>
                </c:pt>
                <c:pt idx="7871">
                  <c:v>#N/A</c:v>
                </c:pt>
                <c:pt idx="7872">
                  <c:v>#N/A</c:v>
                </c:pt>
                <c:pt idx="7873">
                  <c:v>#N/A</c:v>
                </c:pt>
                <c:pt idx="7874">
                  <c:v>#N/A</c:v>
                </c:pt>
                <c:pt idx="7875">
                  <c:v>#N/A</c:v>
                </c:pt>
                <c:pt idx="7876">
                  <c:v>#N/A</c:v>
                </c:pt>
                <c:pt idx="7877">
                  <c:v>#N/A</c:v>
                </c:pt>
                <c:pt idx="7878">
                  <c:v>#N/A</c:v>
                </c:pt>
                <c:pt idx="7879">
                  <c:v>#N/A</c:v>
                </c:pt>
                <c:pt idx="7880">
                  <c:v>#N/A</c:v>
                </c:pt>
                <c:pt idx="7881">
                  <c:v>#N/A</c:v>
                </c:pt>
                <c:pt idx="7882">
                  <c:v>#N/A</c:v>
                </c:pt>
                <c:pt idx="7883">
                  <c:v>#N/A</c:v>
                </c:pt>
                <c:pt idx="7884">
                  <c:v>#N/A</c:v>
                </c:pt>
                <c:pt idx="7885">
                  <c:v>#N/A</c:v>
                </c:pt>
                <c:pt idx="7886">
                  <c:v>#N/A</c:v>
                </c:pt>
                <c:pt idx="7887">
                  <c:v>#N/A</c:v>
                </c:pt>
                <c:pt idx="7888">
                  <c:v>#N/A</c:v>
                </c:pt>
                <c:pt idx="7889">
                  <c:v>#N/A</c:v>
                </c:pt>
                <c:pt idx="7890">
                  <c:v>#N/A</c:v>
                </c:pt>
                <c:pt idx="7891">
                  <c:v>#N/A</c:v>
                </c:pt>
                <c:pt idx="7892">
                  <c:v>#N/A</c:v>
                </c:pt>
                <c:pt idx="7893">
                  <c:v>#N/A</c:v>
                </c:pt>
                <c:pt idx="7894">
                  <c:v>#N/A</c:v>
                </c:pt>
                <c:pt idx="7895">
                  <c:v>#N/A</c:v>
                </c:pt>
                <c:pt idx="7896">
                  <c:v>#N/A</c:v>
                </c:pt>
                <c:pt idx="7897">
                  <c:v>#N/A</c:v>
                </c:pt>
                <c:pt idx="7898">
                  <c:v>#N/A</c:v>
                </c:pt>
                <c:pt idx="7899">
                  <c:v>#N/A</c:v>
                </c:pt>
                <c:pt idx="7900">
                  <c:v>#N/A</c:v>
                </c:pt>
                <c:pt idx="7901">
                  <c:v>#N/A</c:v>
                </c:pt>
                <c:pt idx="7902">
                  <c:v>#N/A</c:v>
                </c:pt>
                <c:pt idx="7903">
                  <c:v>#N/A</c:v>
                </c:pt>
                <c:pt idx="7904">
                  <c:v>#N/A</c:v>
                </c:pt>
                <c:pt idx="7905">
                  <c:v>#N/A</c:v>
                </c:pt>
                <c:pt idx="7906">
                  <c:v>#N/A</c:v>
                </c:pt>
                <c:pt idx="7907">
                  <c:v>#N/A</c:v>
                </c:pt>
                <c:pt idx="7908">
                  <c:v>#N/A</c:v>
                </c:pt>
                <c:pt idx="7909">
                  <c:v>#N/A</c:v>
                </c:pt>
                <c:pt idx="7910">
                  <c:v>#N/A</c:v>
                </c:pt>
                <c:pt idx="7911">
                  <c:v>#N/A</c:v>
                </c:pt>
                <c:pt idx="7912">
                  <c:v>#N/A</c:v>
                </c:pt>
                <c:pt idx="7913">
                  <c:v>#N/A</c:v>
                </c:pt>
                <c:pt idx="7914">
                  <c:v>#N/A</c:v>
                </c:pt>
                <c:pt idx="7915">
                  <c:v>#N/A</c:v>
                </c:pt>
                <c:pt idx="7916">
                  <c:v>#N/A</c:v>
                </c:pt>
                <c:pt idx="7917">
                  <c:v>#N/A</c:v>
                </c:pt>
                <c:pt idx="7918">
                  <c:v>#N/A</c:v>
                </c:pt>
                <c:pt idx="7919">
                  <c:v>#N/A</c:v>
                </c:pt>
                <c:pt idx="7920">
                  <c:v>#N/A</c:v>
                </c:pt>
                <c:pt idx="7921">
                  <c:v>#N/A</c:v>
                </c:pt>
                <c:pt idx="7922">
                  <c:v>#N/A</c:v>
                </c:pt>
                <c:pt idx="7923">
                  <c:v>#N/A</c:v>
                </c:pt>
                <c:pt idx="7924">
                  <c:v>#N/A</c:v>
                </c:pt>
                <c:pt idx="7925">
                  <c:v>#N/A</c:v>
                </c:pt>
                <c:pt idx="7926">
                  <c:v>#N/A</c:v>
                </c:pt>
                <c:pt idx="7927">
                  <c:v>#N/A</c:v>
                </c:pt>
                <c:pt idx="7928">
                  <c:v>#N/A</c:v>
                </c:pt>
                <c:pt idx="7929">
                  <c:v>#N/A</c:v>
                </c:pt>
                <c:pt idx="7930">
                  <c:v>#N/A</c:v>
                </c:pt>
                <c:pt idx="7931">
                  <c:v>#N/A</c:v>
                </c:pt>
                <c:pt idx="7932">
                  <c:v>#N/A</c:v>
                </c:pt>
                <c:pt idx="7933">
                  <c:v>#N/A</c:v>
                </c:pt>
                <c:pt idx="7934">
                  <c:v>#N/A</c:v>
                </c:pt>
                <c:pt idx="7935">
                  <c:v>#N/A</c:v>
                </c:pt>
                <c:pt idx="7936">
                  <c:v>#N/A</c:v>
                </c:pt>
                <c:pt idx="7937">
                  <c:v>#N/A</c:v>
                </c:pt>
                <c:pt idx="7938">
                  <c:v>#N/A</c:v>
                </c:pt>
                <c:pt idx="7939">
                  <c:v>#N/A</c:v>
                </c:pt>
                <c:pt idx="7940">
                  <c:v>#N/A</c:v>
                </c:pt>
                <c:pt idx="7941">
                  <c:v>#N/A</c:v>
                </c:pt>
                <c:pt idx="7942">
                  <c:v>#N/A</c:v>
                </c:pt>
                <c:pt idx="7943">
                  <c:v>#N/A</c:v>
                </c:pt>
                <c:pt idx="7944">
                  <c:v>#N/A</c:v>
                </c:pt>
                <c:pt idx="7945">
                  <c:v>#N/A</c:v>
                </c:pt>
                <c:pt idx="7946">
                  <c:v>#N/A</c:v>
                </c:pt>
                <c:pt idx="7947">
                  <c:v>#N/A</c:v>
                </c:pt>
                <c:pt idx="7948">
                  <c:v>#N/A</c:v>
                </c:pt>
                <c:pt idx="7949">
                  <c:v>#N/A</c:v>
                </c:pt>
                <c:pt idx="7950">
                  <c:v>#N/A</c:v>
                </c:pt>
                <c:pt idx="7951">
                  <c:v>#N/A</c:v>
                </c:pt>
                <c:pt idx="7952">
                  <c:v>#N/A</c:v>
                </c:pt>
                <c:pt idx="7953">
                  <c:v>#N/A</c:v>
                </c:pt>
                <c:pt idx="7954">
                  <c:v>#N/A</c:v>
                </c:pt>
                <c:pt idx="7955">
                  <c:v>#N/A</c:v>
                </c:pt>
                <c:pt idx="7956">
                  <c:v>#N/A</c:v>
                </c:pt>
                <c:pt idx="7957">
                  <c:v>#N/A</c:v>
                </c:pt>
                <c:pt idx="7958">
                  <c:v>#N/A</c:v>
                </c:pt>
                <c:pt idx="7959">
                  <c:v>#N/A</c:v>
                </c:pt>
                <c:pt idx="7960">
                  <c:v>#N/A</c:v>
                </c:pt>
                <c:pt idx="7961">
                  <c:v>#N/A</c:v>
                </c:pt>
                <c:pt idx="7962">
                  <c:v>#N/A</c:v>
                </c:pt>
                <c:pt idx="7963">
                  <c:v>#N/A</c:v>
                </c:pt>
                <c:pt idx="7964">
                  <c:v>#N/A</c:v>
                </c:pt>
                <c:pt idx="7965">
                  <c:v>#N/A</c:v>
                </c:pt>
                <c:pt idx="7966">
                  <c:v>#N/A</c:v>
                </c:pt>
                <c:pt idx="7967">
                  <c:v>#N/A</c:v>
                </c:pt>
                <c:pt idx="7968">
                  <c:v>#N/A</c:v>
                </c:pt>
                <c:pt idx="7969">
                  <c:v>#N/A</c:v>
                </c:pt>
                <c:pt idx="7970">
                  <c:v>#N/A</c:v>
                </c:pt>
                <c:pt idx="7971">
                  <c:v>#N/A</c:v>
                </c:pt>
                <c:pt idx="7972">
                  <c:v>#N/A</c:v>
                </c:pt>
                <c:pt idx="7973">
                  <c:v>#N/A</c:v>
                </c:pt>
                <c:pt idx="7974">
                  <c:v>#N/A</c:v>
                </c:pt>
                <c:pt idx="7975">
                  <c:v>#N/A</c:v>
                </c:pt>
                <c:pt idx="7976">
                  <c:v>#N/A</c:v>
                </c:pt>
                <c:pt idx="7977">
                  <c:v>#N/A</c:v>
                </c:pt>
                <c:pt idx="7978">
                  <c:v>#N/A</c:v>
                </c:pt>
                <c:pt idx="7979">
                  <c:v>#N/A</c:v>
                </c:pt>
                <c:pt idx="7980">
                  <c:v>#N/A</c:v>
                </c:pt>
                <c:pt idx="7981">
                  <c:v>#N/A</c:v>
                </c:pt>
                <c:pt idx="7982">
                  <c:v>#N/A</c:v>
                </c:pt>
                <c:pt idx="7983">
                  <c:v>#N/A</c:v>
                </c:pt>
                <c:pt idx="7984">
                  <c:v>#N/A</c:v>
                </c:pt>
                <c:pt idx="7985">
                  <c:v>#N/A</c:v>
                </c:pt>
                <c:pt idx="7986">
                  <c:v>#N/A</c:v>
                </c:pt>
                <c:pt idx="7987">
                  <c:v>#N/A</c:v>
                </c:pt>
                <c:pt idx="7988">
                  <c:v>#N/A</c:v>
                </c:pt>
                <c:pt idx="7989">
                  <c:v>#N/A</c:v>
                </c:pt>
                <c:pt idx="7990">
                  <c:v>#N/A</c:v>
                </c:pt>
                <c:pt idx="7991">
                  <c:v>#N/A</c:v>
                </c:pt>
                <c:pt idx="7992">
                  <c:v>#N/A</c:v>
                </c:pt>
                <c:pt idx="7993">
                  <c:v>#N/A</c:v>
                </c:pt>
                <c:pt idx="7994">
                  <c:v>#N/A</c:v>
                </c:pt>
                <c:pt idx="7995">
                  <c:v>#N/A</c:v>
                </c:pt>
                <c:pt idx="7996">
                  <c:v>#N/A</c:v>
                </c:pt>
                <c:pt idx="7997">
                  <c:v>#N/A</c:v>
                </c:pt>
                <c:pt idx="7998">
                  <c:v>#N/A</c:v>
                </c:pt>
                <c:pt idx="7999">
                  <c:v>#N/A</c:v>
                </c:pt>
                <c:pt idx="8000">
                  <c:v>#N/A</c:v>
                </c:pt>
                <c:pt idx="8001">
                  <c:v>#N/A</c:v>
                </c:pt>
                <c:pt idx="8002">
                  <c:v>#N/A</c:v>
                </c:pt>
                <c:pt idx="8003">
                  <c:v>#N/A</c:v>
                </c:pt>
                <c:pt idx="8004">
                  <c:v>#N/A</c:v>
                </c:pt>
                <c:pt idx="8005">
                  <c:v>#N/A</c:v>
                </c:pt>
                <c:pt idx="8006">
                  <c:v>#N/A</c:v>
                </c:pt>
                <c:pt idx="8007">
                  <c:v>#N/A</c:v>
                </c:pt>
                <c:pt idx="8008">
                  <c:v>#N/A</c:v>
                </c:pt>
                <c:pt idx="8009">
                  <c:v>#N/A</c:v>
                </c:pt>
                <c:pt idx="8010">
                  <c:v>#N/A</c:v>
                </c:pt>
                <c:pt idx="8011">
                  <c:v>#N/A</c:v>
                </c:pt>
                <c:pt idx="8012">
                  <c:v>#N/A</c:v>
                </c:pt>
                <c:pt idx="8013">
                  <c:v>#N/A</c:v>
                </c:pt>
                <c:pt idx="8014">
                  <c:v>#N/A</c:v>
                </c:pt>
                <c:pt idx="8015">
                  <c:v>#N/A</c:v>
                </c:pt>
                <c:pt idx="8016">
                  <c:v>#N/A</c:v>
                </c:pt>
                <c:pt idx="8017">
                  <c:v>#N/A</c:v>
                </c:pt>
                <c:pt idx="8018">
                  <c:v>#N/A</c:v>
                </c:pt>
                <c:pt idx="8019">
                  <c:v>#N/A</c:v>
                </c:pt>
                <c:pt idx="8020">
                  <c:v>#N/A</c:v>
                </c:pt>
                <c:pt idx="8021">
                  <c:v>#N/A</c:v>
                </c:pt>
                <c:pt idx="8022">
                  <c:v>#N/A</c:v>
                </c:pt>
                <c:pt idx="8023">
                  <c:v>#N/A</c:v>
                </c:pt>
                <c:pt idx="8024">
                  <c:v>#N/A</c:v>
                </c:pt>
                <c:pt idx="8025">
                  <c:v>#N/A</c:v>
                </c:pt>
                <c:pt idx="8026">
                  <c:v>#N/A</c:v>
                </c:pt>
                <c:pt idx="8027">
                  <c:v>#N/A</c:v>
                </c:pt>
                <c:pt idx="8028">
                  <c:v>#N/A</c:v>
                </c:pt>
                <c:pt idx="8029">
                  <c:v>#N/A</c:v>
                </c:pt>
                <c:pt idx="8030">
                  <c:v>#N/A</c:v>
                </c:pt>
                <c:pt idx="8031">
                  <c:v>#N/A</c:v>
                </c:pt>
                <c:pt idx="8032">
                  <c:v>#N/A</c:v>
                </c:pt>
                <c:pt idx="8033">
                  <c:v>#N/A</c:v>
                </c:pt>
                <c:pt idx="8034">
                  <c:v>#N/A</c:v>
                </c:pt>
                <c:pt idx="8035">
                  <c:v>#N/A</c:v>
                </c:pt>
                <c:pt idx="8036">
                  <c:v>#N/A</c:v>
                </c:pt>
                <c:pt idx="8037">
                  <c:v>#N/A</c:v>
                </c:pt>
                <c:pt idx="8038">
                  <c:v>#N/A</c:v>
                </c:pt>
                <c:pt idx="8039">
                  <c:v>#N/A</c:v>
                </c:pt>
                <c:pt idx="8040">
                  <c:v>#N/A</c:v>
                </c:pt>
                <c:pt idx="8041">
                  <c:v>#N/A</c:v>
                </c:pt>
                <c:pt idx="8042">
                  <c:v>#N/A</c:v>
                </c:pt>
                <c:pt idx="8043">
                  <c:v>#N/A</c:v>
                </c:pt>
                <c:pt idx="8044">
                  <c:v>#N/A</c:v>
                </c:pt>
                <c:pt idx="8045">
                  <c:v>#N/A</c:v>
                </c:pt>
                <c:pt idx="8046">
                  <c:v>#N/A</c:v>
                </c:pt>
                <c:pt idx="8047">
                  <c:v>#N/A</c:v>
                </c:pt>
                <c:pt idx="8048">
                  <c:v>#N/A</c:v>
                </c:pt>
                <c:pt idx="8049">
                  <c:v>#N/A</c:v>
                </c:pt>
                <c:pt idx="8050">
                  <c:v>#N/A</c:v>
                </c:pt>
                <c:pt idx="8051">
                  <c:v>#N/A</c:v>
                </c:pt>
                <c:pt idx="8052">
                  <c:v>#N/A</c:v>
                </c:pt>
                <c:pt idx="8053">
                  <c:v>#N/A</c:v>
                </c:pt>
                <c:pt idx="8054">
                  <c:v>#N/A</c:v>
                </c:pt>
                <c:pt idx="8055">
                  <c:v>#N/A</c:v>
                </c:pt>
                <c:pt idx="8056">
                  <c:v>#N/A</c:v>
                </c:pt>
                <c:pt idx="8057">
                  <c:v>#N/A</c:v>
                </c:pt>
                <c:pt idx="8058">
                  <c:v>#N/A</c:v>
                </c:pt>
                <c:pt idx="8059">
                  <c:v>#N/A</c:v>
                </c:pt>
                <c:pt idx="8060">
                  <c:v>#N/A</c:v>
                </c:pt>
                <c:pt idx="8061">
                  <c:v>#N/A</c:v>
                </c:pt>
                <c:pt idx="8062">
                  <c:v>#N/A</c:v>
                </c:pt>
                <c:pt idx="8063">
                  <c:v>#N/A</c:v>
                </c:pt>
                <c:pt idx="8064">
                  <c:v>#N/A</c:v>
                </c:pt>
                <c:pt idx="8065">
                  <c:v>#N/A</c:v>
                </c:pt>
                <c:pt idx="8066">
                  <c:v>#N/A</c:v>
                </c:pt>
                <c:pt idx="8067">
                  <c:v>#N/A</c:v>
                </c:pt>
                <c:pt idx="8068">
                  <c:v>#N/A</c:v>
                </c:pt>
                <c:pt idx="8069">
                  <c:v>#N/A</c:v>
                </c:pt>
                <c:pt idx="8070">
                  <c:v>#N/A</c:v>
                </c:pt>
                <c:pt idx="8071">
                  <c:v>#N/A</c:v>
                </c:pt>
                <c:pt idx="8072">
                  <c:v>#N/A</c:v>
                </c:pt>
                <c:pt idx="8073">
                  <c:v>#N/A</c:v>
                </c:pt>
                <c:pt idx="8074">
                  <c:v>#N/A</c:v>
                </c:pt>
                <c:pt idx="8075">
                  <c:v>#N/A</c:v>
                </c:pt>
                <c:pt idx="8076">
                  <c:v>#N/A</c:v>
                </c:pt>
                <c:pt idx="8077">
                  <c:v>#N/A</c:v>
                </c:pt>
                <c:pt idx="8078">
                  <c:v>#N/A</c:v>
                </c:pt>
                <c:pt idx="8079">
                  <c:v>#N/A</c:v>
                </c:pt>
                <c:pt idx="8080">
                  <c:v>#N/A</c:v>
                </c:pt>
                <c:pt idx="8081">
                  <c:v>#N/A</c:v>
                </c:pt>
                <c:pt idx="8082">
                  <c:v>#N/A</c:v>
                </c:pt>
                <c:pt idx="8083">
                  <c:v>#N/A</c:v>
                </c:pt>
                <c:pt idx="8084">
                  <c:v>#N/A</c:v>
                </c:pt>
                <c:pt idx="8085">
                  <c:v>#N/A</c:v>
                </c:pt>
                <c:pt idx="8086">
                  <c:v>#N/A</c:v>
                </c:pt>
                <c:pt idx="8087">
                  <c:v>#N/A</c:v>
                </c:pt>
                <c:pt idx="8088">
                  <c:v>#N/A</c:v>
                </c:pt>
                <c:pt idx="8089">
                  <c:v>#N/A</c:v>
                </c:pt>
                <c:pt idx="8090">
                  <c:v>#N/A</c:v>
                </c:pt>
                <c:pt idx="8091">
                  <c:v>#N/A</c:v>
                </c:pt>
                <c:pt idx="8092">
                  <c:v>#N/A</c:v>
                </c:pt>
                <c:pt idx="8093">
                  <c:v>#N/A</c:v>
                </c:pt>
                <c:pt idx="8094">
                  <c:v>#N/A</c:v>
                </c:pt>
                <c:pt idx="8095">
                  <c:v>#N/A</c:v>
                </c:pt>
                <c:pt idx="8096">
                  <c:v>#N/A</c:v>
                </c:pt>
                <c:pt idx="8097">
                  <c:v>#N/A</c:v>
                </c:pt>
                <c:pt idx="8098">
                  <c:v>#N/A</c:v>
                </c:pt>
                <c:pt idx="8099">
                  <c:v>#N/A</c:v>
                </c:pt>
                <c:pt idx="8100">
                  <c:v>#N/A</c:v>
                </c:pt>
                <c:pt idx="8101">
                  <c:v>#N/A</c:v>
                </c:pt>
                <c:pt idx="8102">
                  <c:v>#N/A</c:v>
                </c:pt>
                <c:pt idx="8103">
                  <c:v>#N/A</c:v>
                </c:pt>
                <c:pt idx="8104">
                  <c:v>#N/A</c:v>
                </c:pt>
                <c:pt idx="8105">
                  <c:v>#N/A</c:v>
                </c:pt>
                <c:pt idx="8106">
                  <c:v>#N/A</c:v>
                </c:pt>
                <c:pt idx="8107">
                  <c:v>#N/A</c:v>
                </c:pt>
                <c:pt idx="8108">
                  <c:v>#N/A</c:v>
                </c:pt>
                <c:pt idx="8109">
                  <c:v>#N/A</c:v>
                </c:pt>
                <c:pt idx="8110">
                  <c:v>#N/A</c:v>
                </c:pt>
                <c:pt idx="8111">
                  <c:v>#N/A</c:v>
                </c:pt>
                <c:pt idx="8112">
                  <c:v>#N/A</c:v>
                </c:pt>
                <c:pt idx="8113">
                  <c:v>#N/A</c:v>
                </c:pt>
                <c:pt idx="8114">
                  <c:v>#N/A</c:v>
                </c:pt>
                <c:pt idx="8115">
                  <c:v>#N/A</c:v>
                </c:pt>
                <c:pt idx="8116">
                  <c:v>#N/A</c:v>
                </c:pt>
                <c:pt idx="8117">
                  <c:v>#N/A</c:v>
                </c:pt>
                <c:pt idx="8118">
                  <c:v>#N/A</c:v>
                </c:pt>
                <c:pt idx="8119">
                  <c:v>#N/A</c:v>
                </c:pt>
                <c:pt idx="8120">
                  <c:v>#N/A</c:v>
                </c:pt>
                <c:pt idx="8121">
                  <c:v>#N/A</c:v>
                </c:pt>
                <c:pt idx="8122">
                  <c:v>#N/A</c:v>
                </c:pt>
                <c:pt idx="8123">
                  <c:v>#N/A</c:v>
                </c:pt>
                <c:pt idx="8124">
                  <c:v>#N/A</c:v>
                </c:pt>
                <c:pt idx="8125">
                  <c:v>#N/A</c:v>
                </c:pt>
                <c:pt idx="8126">
                  <c:v>#N/A</c:v>
                </c:pt>
                <c:pt idx="8127">
                  <c:v>#N/A</c:v>
                </c:pt>
                <c:pt idx="8128">
                  <c:v>#N/A</c:v>
                </c:pt>
                <c:pt idx="8129">
                  <c:v>#N/A</c:v>
                </c:pt>
                <c:pt idx="8130">
                  <c:v>#N/A</c:v>
                </c:pt>
                <c:pt idx="8131">
                  <c:v>#N/A</c:v>
                </c:pt>
                <c:pt idx="8132">
                  <c:v>#N/A</c:v>
                </c:pt>
                <c:pt idx="8133">
                  <c:v>#N/A</c:v>
                </c:pt>
                <c:pt idx="8134">
                  <c:v>#N/A</c:v>
                </c:pt>
                <c:pt idx="8135">
                  <c:v>#N/A</c:v>
                </c:pt>
                <c:pt idx="8136">
                  <c:v>#N/A</c:v>
                </c:pt>
                <c:pt idx="8137">
                  <c:v>#N/A</c:v>
                </c:pt>
                <c:pt idx="8138">
                  <c:v>#N/A</c:v>
                </c:pt>
                <c:pt idx="8139">
                  <c:v>#N/A</c:v>
                </c:pt>
                <c:pt idx="8140">
                  <c:v>#N/A</c:v>
                </c:pt>
                <c:pt idx="8141">
                  <c:v>#N/A</c:v>
                </c:pt>
                <c:pt idx="8142">
                  <c:v>#N/A</c:v>
                </c:pt>
                <c:pt idx="8143">
                  <c:v>#N/A</c:v>
                </c:pt>
                <c:pt idx="8144">
                  <c:v>#N/A</c:v>
                </c:pt>
                <c:pt idx="8145">
                  <c:v>#N/A</c:v>
                </c:pt>
                <c:pt idx="8146">
                  <c:v>#N/A</c:v>
                </c:pt>
                <c:pt idx="8147">
                  <c:v>#N/A</c:v>
                </c:pt>
                <c:pt idx="8148">
                  <c:v>#N/A</c:v>
                </c:pt>
                <c:pt idx="8149">
                  <c:v>#N/A</c:v>
                </c:pt>
                <c:pt idx="8150">
                  <c:v>#N/A</c:v>
                </c:pt>
                <c:pt idx="8151">
                  <c:v>#N/A</c:v>
                </c:pt>
                <c:pt idx="8152">
                  <c:v>#N/A</c:v>
                </c:pt>
                <c:pt idx="8153">
                  <c:v>#N/A</c:v>
                </c:pt>
                <c:pt idx="8154">
                  <c:v>#N/A</c:v>
                </c:pt>
                <c:pt idx="8155">
                  <c:v>#N/A</c:v>
                </c:pt>
                <c:pt idx="8156">
                  <c:v>#N/A</c:v>
                </c:pt>
                <c:pt idx="8157">
                  <c:v>#N/A</c:v>
                </c:pt>
                <c:pt idx="8158">
                  <c:v>#N/A</c:v>
                </c:pt>
                <c:pt idx="8159">
                  <c:v>#N/A</c:v>
                </c:pt>
                <c:pt idx="8160">
                  <c:v>#N/A</c:v>
                </c:pt>
                <c:pt idx="8161">
                  <c:v>#N/A</c:v>
                </c:pt>
                <c:pt idx="8162">
                  <c:v>#N/A</c:v>
                </c:pt>
                <c:pt idx="8163">
                  <c:v>#N/A</c:v>
                </c:pt>
                <c:pt idx="8164">
                  <c:v>#N/A</c:v>
                </c:pt>
                <c:pt idx="8165">
                  <c:v>#N/A</c:v>
                </c:pt>
                <c:pt idx="8166">
                  <c:v>#N/A</c:v>
                </c:pt>
                <c:pt idx="8167">
                  <c:v>#N/A</c:v>
                </c:pt>
                <c:pt idx="8168">
                  <c:v>#N/A</c:v>
                </c:pt>
                <c:pt idx="8169">
                  <c:v>#N/A</c:v>
                </c:pt>
                <c:pt idx="8170">
                  <c:v>#N/A</c:v>
                </c:pt>
                <c:pt idx="8171">
                  <c:v>#N/A</c:v>
                </c:pt>
                <c:pt idx="8172">
                  <c:v>#N/A</c:v>
                </c:pt>
                <c:pt idx="8173">
                  <c:v>#N/A</c:v>
                </c:pt>
                <c:pt idx="8174">
                  <c:v>#N/A</c:v>
                </c:pt>
                <c:pt idx="8175">
                  <c:v>#N/A</c:v>
                </c:pt>
                <c:pt idx="8176">
                  <c:v>#N/A</c:v>
                </c:pt>
                <c:pt idx="8177">
                  <c:v>#N/A</c:v>
                </c:pt>
                <c:pt idx="8178">
                  <c:v>#N/A</c:v>
                </c:pt>
                <c:pt idx="8179">
                  <c:v>#N/A</c:v>
                </c:pt>
                <c:pt idx="8180">
                  <c:v>#N/A</c:v>
                </c:pt>
                <c:pt idx="8181">
                  <c:v>#N/A</c:v>
                </c:pt>
                <c:pt idx="8182">
                  <c:v>#N/A</c:v>
                </c:pt>
                <c:pt idx="8183">
                  <c:v>#N/A</c:v>
                </c:pt>
                <c:pt idx="8184">
                  <c:v>#N/A</c:v>
                </c:pt>
                <c:pt idx="8185">
                  <c:v>#N/A</c:v>
                </c:pt>
                <c:pt idx="8186">
                  <c:v>#N/A</c:v>
                </c:pt>
                <c:pt idx="8187">
                  <c:v>#N/A</c:v>
                </c:pt>
                <c:pt idx="8188">
                  <c:v>#N/A</c:v>
                </c:pt>
                <c:pt idx="8189">
                  <c:v>#N/A</c:v>
                </c:pt>
                <c:pt idx="8190">
                  <c:v>#N/A</c:v>
                </c:pt>
                <c:pt idx="8191">
                  <c:v>#N/A</c:v>
                </c:pt>
                <c:pt idx="8192">
                  <c:v>#N/A</c:v>
                </c:pt>
                <c:pt idx="8193">
                  <c:v>#N/A</c:v>
                </c:pt>
                <c:pt idx="8194">
                  <c:v>#N/A</c:v>
                </c:pt>
                <c:pt idx="8195">
                  <c:v>#N/A</c:v>
                </c:pt>
                <c:pt idx="8196">
                  <c:v>#N/A</c:v>
                </c:pt>
                <c:pt idx="8197">
                  <c:v>#N/A</c:v>
                </c:pt>
                <c:pt idx="8198">
                  <c:v>#N/A</c:v>
                </c:pt>
                <c:pt idx="8199">
                  <c:v>#N/A</c:v>
                </c:pt>
                <c:pt idx="8200">
                  <c:v>#N/A</c:v>
                </c:pt>
                <c:pt idx="8201">
                  <c:v>#N/A</c:v>
                </c:pt>
                <c:pt idx="8202">
                  <c:v>#N/A</c:v>
                </c:pt>
                <c:pt idx="8203">
                  <c:v>#N/A</c:v>
                </c:pt>
                <c:pt idx="8204">
                  <c:v>#N/A</c:v>
                </c:pt>
                <c:pt idx="8205">
                  <c:v>#N/A</c:v>
                </c:pt>
                <c:pt idx="8206">
                  <c:v>#N/A</c:v>
                </c:pt>
                <c:pt idx="8207">
                  <c:v>#N/A</c:v>
                </c:pt>
                <c:pt idx="8208">
                  <c:v>#N/A</c:v>
                </c:pt>
                <c:pt idx="8209">
                  <c:v>#N/A</c:v>
                </c:pt>
                <c:pt idx="8210">
                  <c:v>#N/A</c:v>
                </c:pt>
                <c:pt idx="8211">
                  <c:v>#N/A</c:v>
                </c:pt>
                <c:pt idx="8212">
                  <c:v>#N/A</c:v>
                </c:pt>
                <c:pt idx="8213">
                  <c:v>#N/A</c:v>
                </c:pt>
                <c:pt idx="8214">
                  <c:v>#N/A</c:v>
                </c:pt>
                <c:pt idx="8215">
                  <c:v>#N/A</c:v>
                </c:pt>
                <c:pt idx="8216">
                  <c:v>#N/A</c:v>
                </c:pt>
                <c:pt idx="8217">
                  <c:v>#N/A</c:v>
                </c:pt>
                <c:pt idx="8218">
                  <c:v>#N/A</c:v>
                </c:pt>
                <c:pt idx="8219">
                  <c:v>#N/A</c:v>
                </c:pt>
                <c:pt idx="8220">
                  <c:v>#N/A</c:v>
                </c:pt>
                <c:pt idx="8221">
                  <c:v>#N/A</c:v>
                </c:pt>
                <c:pt idx="8222">
                  <c:v>#N/A</c:v>
                </c:pt>
                <c:pt idx="8223">
                  <c:v>#N/A</c:v>
                </c:pt>
                <c:pt idx="8224">
                  <c:v>#N/A</c:v>
                </c:pt>
                <c:pt idx="8225">
                  <c:v>#N/A</c:v>
                </c:pt>
                <c:pt idx="8226">
                  <c:v>#N/A</c:v>
                </c:pt>
                <c:pt idx="8227">
                  <c:v>#N/A</c:v>
                </c:pt>
                <c:pt idx="8228">
                  <c:v>#N/A</c:v>
                </c:pt>
                <c:pt idx="8229">
                  <c:v>#N/A</c:v>
                </c:pt>
                <c:pt idx="8230">
                  <c:v>#N/A</c:v>
                </c:pt>
                <c:pt idx="8231">
                  <c:v>#N/A</c:v>
                </c:pt>
                <c:pt idx="8232">
                  <c:v>#N/A</c:v>
                </c:pt>
                <c:pt idx="8233">
                  <c:v>#N/A</c:v>
                </c:pt>
                <c:pt idx="8234">
                  <c:v>#N/A</c:v>
                </c:pt>
                <c:pt idx="8235">
                  <c:v>#N/A</c:v>
                </c:pt>
                <c:pt idx="8236">
                  <c:v>#N/A</c:v>
                </c:pt>
                <c:pt idx="8237">
                  <c:v>#N/A</c:v>
                </c:pt>
                <c:pt idx="8238">
                  <c:v>#N/A</c:v>
                </c:pt>
                <c:pt idx="8239">
                  <c:v>#N/A</c:v>
                </c:pt>
                <c:pt idx="8240">
                  <c:v>#N/A</c:v>
                </c:pt>
                <c:pt idx="8241">
                  <c:v>#N/A</c:v>
                </c:pt>
                <c:pt idx="8242">
                  <c:v>#N/A</c:v>
                </c:pt>
                <c:pt idx="8243">
                  <c:v>#N/A</c:v>
                </c:pt>
                <c:pt idx="8244">
                  <c:v>#N/A</c:v>
                </c:pt>
                <c:pt idx="8245">
                  <c:v>#N/A</c:v>
                </c:pt>
                <c:pt idx="8246">
                  <c:v>#N/A</c:v>
                </c:pt>
                <c:pt idx="8247">
                  <c:v>#N/A</c:v>
                </c:pt>
                <c:pt idx="8248">
                  <c:v>#N/A</c:v>
                </c:pt>
                <c:pt idx="8249">
                  <c:v>#N/A</c:v>
                </c:pt>
                <c:pt idx="8250">
                  <c:v>#N/A</c:v>
                </c:pt>
                <c:pt idx="8251">
                  <c:v>#N/A</c:v>
                </c:pt>
                <c:pt idx="8252">
                  <c:v>#N/A</c:v>
                </c:pt>
                <c:pt idx="8253">
                  <c:v>#N/A</c:v>
                </c:pt>
                <c:pt idx="8254">
                  <c:v>#N/A</c:v>
                </c:pt>
                <c:pt idx="8255">
                  <c:v>#N/A</c:v>
                </c:pt>
                <c:pt idx="8256">
                  <c:v>#N/A</c:v>
                </c:pt>
                <c:pt idx="8257">
                  <c:v>#N/A</c:v>
                </c:pt>
                <c:pt idx="8258">
                  <c:v>#N/A</c:v>
                </c:pt>
                <c:pt idx="8259">
                  <c:v>#N/A</c:v>
                </c:pt>
                <c:pt idx="8260">
                  <c:v>#N/A</c:v>
                </c:pt>
                <c:pt idx="8261">
                  <c:v>#N/A</c:v>
                </c:pt>
                <c:pt idx="8262">
                  <c:v>#N/A</c:v>
                </c:pt>
                <c:pt idx="8263">
                  <c:v>#N/A</c:v>
                </c:pt>
                <c:pt idx="8264">
                  <c:v>#N/A</c:v>
                </c:pt>
                <c:pt idx="8265">
                  <c:v>#N/A</c:v>
                </c:pt>
                <c:pt idx="8266">
                  <c:v>#N/A</c:v>
                </c:pt>
                <c:pt idx="8267">
                  <c:v>#N/A</c:v>
                </c:pt>
                <c:pt idx="8268">
                  <c:v>#N/A</c:v>
                </c:pt>
                <c:pt idx="8269">
                  <c:v>#N/A</c:v>
                </c:pt>
                <c:pt idx="8270">
                  <c:v>#N/A</c:v>
                </c:pt>
                <c:pt idx="8271">
                  <c:v>#N/A</c:v>
                </c:pt>
                <c:pt idx="8272">
                  <c:v>#N/A</c:v>
                </c:pt>
                <c:pt idx="8273">
                  <c:v>#N/A</c:v>
                </c:pt>
                <c:pt idx="8274">
                  <c:v>#N/A</c:v>
                </c:pt>
                <c:pt idx="8275">
                  <c:v>#N/A</c:v>
                </c:pt>
                <c:pt idx="8276">
                  <c:v>#N/A</c:v>
                </c:pt>
                <c:pt idx="8277">
                  <c:v>#N/A</c:v>
                </c:pt>
                <c:pt idx="8278">
                  <c:v>#N/A</c:v>
                </c:pt>
                <c:pt idx="8279">
                  <c:v>#N/A</c:v>
                </c:pt>
                <c:pt idx="8280">
                  <c:v>#N/A</c:v>
                </c:pt>
                <c:pt idx="8281">
                  <c:v>#N/A</c:v>
                </c:pt>
                <c:pt idx="8282">
                  <c:v>#N/A</c:v>
                </c:pt>
                <c:pt idx="8283">
                  <c:v>#N/A</c:v>
                </c:pt>
                <c:pt idx="8284">
                  <c:v>#N/A</c:v>
                </c:pt>
                <c:pt idx="8285">
                  <c:v>#N/A</c:v>
                </c:pt>
                <c:pt idx="8286">
                  <c:v>#N/A</c:v>
                </c:pt>
                <c:pt idx="8287">
                  <c:v>#N/A</c:v>
                </c:pt>
                <c:pt idx="8288">
                  <c:v>#N/A</c:v>
                </c:pt>
                <c:pt idx="8289">
                  <c:v>#N/A</c:v>
                </c:pt>
                <c:pt idx="8290">
                  <c:v>#N/A</c:v>
                </c:pt>
                <c:pt idx="8291">
                  <c:v>#N/A</c:v>
                </c:pt>
                <c:pt idx="8292">
                  <c:v>#N/A</c:v>
                </c:pt>
                <c:pt idx="8293">
                  <c:v>#N/A</c:v>
                </c:pt>
                <c:pt idx="8294">
                  <c:v>#N/A</c:v>
                </c:pt>
                <c:pt idx="8295">
                  <c:v>#N/A</c:v>
                </c:pt>
                <c:pt idx="8296">
                  <c:v>#N/A</c:v>
                </c:pt>
                <c:pt idx="8297">
                  <c:v>#N/A</c:v>
                </c:pt>
                <c:pt idx="8298">
                  <c:v>#N/A</c:v>
                </c:pt>
                <c:pt idx="8299">
                  <c:v>#N/A</c:v>
                </c:pt>
                <c:pt idx="8300">
                  <c:v>#N/A</c:v>
                </c:pt>
                <c:pt idx="8301">
                  <c:v>#N/A</c:v>
                </c:pt>
                <c:pt idx="8302">
                  <c:v>#N/A</c:v>
                </c:pt>
                <c:pt idx="8303">
                  <c:v>#N/A</c:v>
                </c:pt>
                <c:pt idx="8304">
                  <c:v>#N/A</c:v>
                </c:pt>
                <c:pt idx="8305">
                  <c:v>#N/A</c:v>
                </c:pt>
                <c:pt idx="8306">
                  <c:v>#N/A</c:v>
                </c:pt>
                <c:pt idx="8307">
                  <c:v>#N/A</c:v>
                </c:pt>
                <c:pt idx="8308">
                  <c:v>#N/A</c:v>
                </c:pt>
                <c:pt idx="8309">
                  <c:v>#N/A</c:v>
                </c:pt>
                <c:pt idx="8310">
                  <c:v>#N/A</c:v>
                </c:pt>
                <c:pt idx="8311">
                  <c:v>#N/A</c:v>
                </c:pt>
                <c:pt idx="8312">
                  <c:v>#N/A</c:v>
                </c:pt>
                <c:pt idx="8313">
                  <c:v>#N/A</c:v>
                </c:pt>
                <c:pt idx="8314">
                  <c:v>#N/A</c:v>
                </c:pt>
                <c:pt idx="8315">
                  <c:v>#N/A</c:v>
                </c:pt>
                <c:pt idx="8316">
                  <c:v>#N/A</c:v>
                </c:pt>
                <c:pt idx="8317">
                  <c:v>#N/A</c:v>
                </c:pt>
                <c:pt idx="8318">
                  <c:v>#N/A</c:v>
                </c:pt>
                <c:pt idx="8319">
                  <c:v>#N/A</c:v>
                </c:pt>
                <c:pt idx="8320">
                  <c:v>#N/A</c:v>
                </c:pt>
                <c:pt idx="8321">
                  <c:v>#N/A</c:v>
                </c:pt>
                <c:pt idx="8322">
                  <c:v>#N/A</c:v>
                </c:pt>
                <c:pt idx="8323">
                  <c:v>#N/A</c:v>
                </c:pt>
                <c:pt idx="8324">
                  <c:v>#N/A</c:v>
                </c:pt>
                <c:pt idx="8325">
                  <c:v>#N/A</c:v>
                </c:pt>
                <c:pt idx="8326">
                  <c:v>#N/A</c:v>
                </c:pt>
                <c:pt idx="8327">
                  <c:v>#N/A</c:v>
                </c:pt>
                <c:pt idx="8328">
                  <c:v>#N/A</c:v>
                </c:pt>
                <c:pt idx="8329">
                  <c:v>#N/A</c:v>
                </c:pt>
                <c:pt idx="8330">
                  <c:v>#N/A</c:v>
                </c:pt>
                <c:pt idx="8331">
                  <c:v>#N/A</c:v>
                </c:pt>
                <c:pt idx="8332">
                  <c:v>#N/A</c:v>
                </c:pt>
                <c:pt idx="8333">
                  <c:v>#N/A</c:v>
                </c:pt>
                <c:pt idx="8334">
                  <c:v>#N/A</c:v>
                </c:pt>
                <c:pt idx="8335">
                  <c:v>#N/A</c:v>
                </c:pt>
                <c:pt idx="8336">
                  <c:v>#N/A</c:v>
                </c:pt>
                <c:pt idx="8337">
                  <c:v>#N/A</c:v>
                </c:pt>
                <c:pt idx="8338">
                  <c:v>#N/A</c:v>
                </c:pt>
                <c:pt idx="8339">
                  <c:v>#N/A</c:v>
                </c:pt>
                <c:pt idx="8340">
                  <c:v>#N/A</c:v>
                </c:pt>
                <c:pt idx="8341">
                  <c:v>#N/A</c:v>
                </c:pt>
                <c:pt idx="8342">
                  <c:v>#N/A</c:v>
                </c:pt>
                <c:pt idx="8343">
                  <c:v>#N/A</c:v>
                </c:pt>
                <c:pt idx="8344">
                  <c:v>#N/A</c:v>
                </c:pt>
                <c:pt idx="8345">
                  <c:v>#N/A</c:v>
                </c:pt>
                <c:pt idx="8346">
                  <c:v>#N/A</c:v>
                </c:pt>
                <c:pt idx="8347">
                  <c:v>#N/A</c:v>
                </c:pt>
                <c:pt idx="8348">
                  <c:v>#N/A</c:v>
                </c:pt>
                <c:pt idx="8349">
                  <c:v>#N/A</c:v>
                </c:pt>
                <c:pt idx="8350">
                  <c:v>#N/A</c:v>
                </c:pt>
                <c:pt idx="8351">
                  <c:v>#N/A</c:v>
                </c:pt>
                <c:pt idx="8352">
                  <c:v>#N/A</c:v>
                </c:pt>
                <c:pt idx="8353">
                  <c:v>#N/A</c:v>
                </c:pt>
                <c:pt idx="8354">
                  <c:v>#N/A</c:v>
                </c:pt>
                <c:pt idx="8355">
                  <c:v>#N/A</c:v>
                </c:pt>
                <c:pt idx="8356">
                  <c:v>#N/A</c:v>
                </c:pt>
                <c:pt idx="8357">
                  <c:v>#N/A</c:v>
                </c:pt>
                <c:pt idx="8358">
                  <c:v>#N/A</c:v>
                </c:pt>
                <c:pt idx="8359">
                  <c:v>#N/A</c:v>
                </c:pt>
                <c:pt idx="8360">
                  <c:v>#N/A</c:v>
                </c:pt>
                <c:pt idx="8361">
                  <c:v>#N/A</c:v>
                </c:pt>
                <c:pt idx="8362">
                  <c:v>#N/A</c:v>
                </c:pt>
                <c:pt idx="8363">
                  <c:v>#N/A</c:v>
                </c:pt>
                <c:pt idx="8364">
                  <c:v>#N/A</c:v>
                </c:pt>
                <c:pt idx="8365">
                  <c:v>#N/A</c:v>
                </c:pt>
                <c:pt idx="8366">
                  <c:v>#N/A</c:v>
                </c:pt>
                <c:pt idx="8367">
                  <c:v>#N/A</c:v>
                </c:pt>
                <c:pt idx="8368">
                  <c:v>#N/A</c:v>
                </c:pt>
                <c:pt idx="8369">
                  <c:v>#N/A</c:v>
                </c:pt>
                <c:pt idx="8370">
                  <c:v>#N/A</c:v>
                </c:pt>
                <c:pt idx="8371">
                  <c:v>#N/A</c:v>
                </c:pt>
                <c:pt idx="8372">
                  <c:v>#N/A</c:v>
                </c:pt>
                <c:pt idx="8373">
                  <c:v>#N/A</c:v>
                </c:pt>
                <c:pt idx="8374">
                  <c:v>#N/A</c:v>
                </c:pt>
                <c:pt idx="8375">
                  <c:v>#N/A</c:v>
                </c:pt>
                <c:pt idx="8376">
                  <c:v>#N/A</c:v>
                </c:pt>
                <c:pt idx="8377">
                  <c:v>#N/A</c:v>
                </c:pt>
                <c:pt idx="8378">
                  <c:v>#N/A</c:v>
                </c:pt>
                <c:pt idx="8379">
                  <c:v>#N/A</c:v>
                </c:pt>
                <c:pt idx="8380">
                  <c:v>#N/A</c:v>
                </c:pt>
                <c:pt idx="8381">
                  <c:v>#N/A</c:v>
                </c:pt>
                <c:pt idx="8382">
                  <c:v>#N/A</c:v>
                </c:pt>
                <c:pt idx="8383">
                  <c:v>#N/A</c:v>
                </c:pt>
                <c:pt idx="8384">
                  <c:v>#N/A</c:v>
                </c:pt>
                <c:pt idx="8385">
                  <c:v>#N/A</c:v>
                </c:pt>
                <c:pt idx="8386">
                  <c:v>#N/A</c:v>
                </c:pt>
                <c:pt idx="8387">
                  <c:v>#N/A</c:v>
                </c:pt>
                <c:pt idx="8388">
                  <c:v>#N/A</c:v>
                </c:pt>
                <c:pt idx="8389">
                  <c:v>#N/A</c:v>
                </c:pt>
                <c:pt idx="8390">
                  <c:v>#N/A</c:v>
                </c:pt>
                <c:pt idx="8391">
                  <c:v>#N/A</c:v>
                </c:pt>
                <c:pt idx="8392">
                  <c:v>#N/A</c:v>
                </c:pt>
                <c:pt idx="8393">
                  <c:v>#N/A</c:v>
                </c:pt>
                <c:pt idx="8394">
                  <c:v>#N/A</c:v>
                </c:pt>
                <c:pt idx="8395">
                  <c:v>#N/A</c:v>
                </c:pt>
                <c:pt idx="8396">
                  <c:v>#N/A</c:v>
                </c:pt>
                <c:pt idx="8397">
                  <c:v>#N/A</c:v>
                </c:pt>
                <c:pt idx="8398">
                  <c:v>#N/A</c:v>
                </c:pt>
                <c:pt idx="8399">
                  <c:v>#N/A</c:v>
                </c:pt>
                <c:pt idx="8400">
                  <c:v>#N/A</c:v>
                </c:pt>
                <c:pt idx="8401">
                  <c:v>#N/A</c:v>
                </c:pt>
                <c:pt idx="8402">
                  <c:v>#N/A</c:v>
                </c:pt>
                <c:pt idx="8403">
                  <c:v>#N/A</c:v>
                </c:pt>
                <c:pt idx="8404">
                  <c:v>#N/A</c:v>
                </c:pt>
                <c:pt idx="8405">
                  <c:v>#N/A</c:v>
                </c:pt>
                <c:pt idx="8406">
                  <c:v>#N/A</c:v>
                </c:pt>
                <c:pt idx="8407">
                  <c:v>#N/A</c:v>
                </c:pt>
                <c:pt idx="8408">
                  <c:v>#N/A</c:v>
                </c:pt>
                <c:pt idx="8409">
                  <c:v>#N/A</c:v>
                </c:pt>
                <c:pt idx="8410">
                  <c:v>#N/A</c:v>
                </c:pt>
                <c:pt idx="8411">
                  <c:v>#N/A</c:v>
                </c:pt>
                <c:pt idx="8412">
                  <c:v>#N/A</c:v>
                </c:pt>
                <c:pt idx="8413">
                  <c:v>#N/A</c:v>
                </c:pt>
                <c:pt idx="8414">
                  <c:v>#N/A</c:v>
                </c:pt>
                <c:pt idx="8415">
                  <c:v>#N/A</c:v>
                </c:pt>
                <c:pt idx="8416">
                  <c:v>#N/A</c:v>
                </c:pt>
                <c:pt idx="8417">
                  <c:v>#N/A</c:v>
                </c:pt>
                <c:pt idx="8418">
                  <c:v>#N/A</c:v>
                </c:pt>
                <c:pt idx="8419">
                  <c:v>#N/A</c:v>
                </c:pt>
                <c:pt idx="8420">
                  <c:v>#N/A</c:v>
                </c:pt>
                <c:pt idx="8421">
                  <c:v>#N/A</c:v>
                </c:pt>
                <c:pt idx="8422">
                  <c:v>#N/A</c:v>
                </c:pt>
                <c:pt idx="8423">
                  <c:v>#N/A</c:v>
                </c:pt>
                <c:pt idx="8424">
                  <c:v>#N/A</c:v>
                </c:pt>
                <c:pt idx="8425">
                  <c:v>#N/A</c:v>
                </c:pt>
                <c:pt idx="8426">
                  <c:v>#N/A</c:v>
                </c:pt>
                <c:pt idx="8427">
                  <c:v>#N/A</c:v>
                </c:pt>
                <c:pt idx="8428">
                  <c:v>#N/A</c:v>
                </c:pt>
                <c:pt idx="8429">
                  <c:v>#N/A</c:v>
                </c:pt>
                <c:pt idx="8430">
                  <c:v>#N/A</c:v>
                </c:pt>
                <c:pt idx="8431">
                  <c:v>#N/A</c:v>
                </c:pt>
                <c:pt idx="8432">
                  <c:v>#N/A</c:v>
                </c:pt>
                <c:pt idx="8433">
                  <c:v>#N/A</c:v>
                </c:pt>
                <c:pt idx="8434">
                  <c:v>#N/A</c:v>
                </c:pt>
                <c:pt idx="8435">
                  <c:v>#N/A</c:v>
                </c:pt>
                <c:pt idx="8436">
                  <c:v>#N/A</c:v>
                </c:pt>
                <c:pt idx="8437">
                  <c:v>#N/A</c:v>
                </c:pt>
                <c:pt idx="8438">
                  <c:v>#N/A</c:v>
                </c:pt>
                <c:pt idx="8439">
                  <c:v>#N/A</c:v>
                </c:pt>
                <c:pt idx="8440">
                  <c:v>#N/A</c:v>
                </c:pt>
                <c:pt idx="8441">
                  <c:v>#N/A</c:v>
                </c:pt>
                <c:pt idx="8442">
                  <c:v>#N/A</c:v>
                </c:pt>
                <c:pt idx="8443">
                  <c:v>#N/A</c:v>
                </c:pt>
                <c:pt idx="8444">
                  <c:v>#N/A</c:v>
                </c:pt>
                <c:pt idx="8445">
                  <c:v>#N/A</c:v>
                </c:pt>
                <c:pt idx="8446">
                  <c:v>#N/A</c:v>
                </c:pt>
                <c:pt idx="8447">
                  <c:v>#N/A</c:v>
                </c:pt>
                <c:pt idx="8448">
                  <c:v>#N/A</c:v>
                </c:pt>
                <c:pt idx="8449">
                  <c:v>#N/A</c:v>
                </c:pt>
                <c:pt idx="8450">
                  <c:v>#N/A</c:v>
                </c:pt>
                <c:pt idx="8451">
                  <c:v>#N/A</c:v>
                </c:pt>
                <c:pt idx="8452">
                  <c:v>#N/A</c:v>
                </c:pt>
                <c:pt idx="8453">
                  <c:v>#N/A</c:v>
                </c:pt>
                <c:pt idx="8454">
                  <c:v>#N/A</c:v>
                </c:pt>
                <c:pt idx="8455">
                  <c:v>#N/A</c:v>
                </c:pt>
                <c:pt idx="8456">
                  <c:v>#N/A</c:v>
                </c:pt>
                <c:pt idx="8457">
                  <c:v>#N/A</c:v>
                </c:pt>
                <c:pt idx="8458">
                  <c:v>#N/A</c:v>
                </c:pt>
                <c:pt idx="8459">
                  <c:v>#N/A</c:v>
                </c:pt>
                <c:pt idx="8460">
                  <c:v>#N/A</c:v>
                </c:pt>
                <c:pt idx="8461">
                  <c:v>#N/A</c:v>
                </c:pt>
                <c:pt idx="8462">
                  <c:v>#N/A</c:v>
                </c:pt>
                <c:pt idx="8463">
                  <c:v>#N/A</c:v>
                </c:pt>
                <c:pt idx="8464">
                  <c:v>#N/A</c:v>
                </c:pt>
                <c:pt idx="8465">
                  <c:v>#N/A</c:v>
                </c:pt>
                <c:pt idx="8466">
                  <c:v>#N/A</c:v>
                </c:pt>
                <c:pt idx="8467">
                  <c:v>#N/A</c:v>
                </c:pt>
                <c:pt idx="8468">
                  <c:v>#N/A</c:v>
                </c:pt>
                <c:pt idx="8469">
                  <c:v>#N/A</c:v>
                </c:pt>
                <c:pt idx="8470">
                  <c:v>#N/A</c:v>
                </c:pt>
                <c:pt idx="8471">
                  <c:v>#N/A</c:v>
                </c:pt>
                <c:pt idx="8472">
                  <c:v>#N/A</c:v>
                </c:pt>
                <c:pt idx="8473">
                  <c:v>#N/A</c:v>
                </c:pt>
                <c:pt idx="8474">
                  <c:v>#N/A</c:v>
                </c:pt>
                <c:pt idx="8475">
                  <c:v>#N/A</c:v>
                </c:pt>
                <c:pt idx="8476">
                  <c:v>#N/A</c:v>
                </c:pt>
                <c:pt idx="8477">
                  <c:v>#N/A</c:v>
                </c:pt>
                <c:pt idx="8478">
                  <c:v>#N/A</c:v>
                </c:pt>
                <c:pt idx="8479">
                  <c:v>#N/A</c:v>
                </c:pt>
                <c:pt idx="8480">
                  <c:v>#N/A</c:v>
                </c:pt>
                <c:pt idx="8481">
                  <c:v>#N/A</c:v>
                </c:pt>
                <c:pt idx="8482">
                  <c:v>#N/A</c:v>
                </c:pt>
                <c:pt idx="8483">
                  <c:v>#N/A</c:v>
                </c:pt>
                <c:pt idx="8484">
                  <c:v>#N/A</c:v>
                </c:pt>
                <c:pt idx="8485">
                  <c:v>#N/A</c:v>
                </c:pt>
                <c:pt idx="8486">
                  <c:v>#N/A</c:v>
                </c:pt>
                <c:pt idx="8487">
                  <c:v>#N/A</c:v>
                </c:pt>
                <c:pt idx="8488">
                  <c:v>#N/A</c:v>
                </c:pt>
                <c:pt idx="8489">
                  <c:v>#N/A</c:v>
                </c:pt>
                <c:pt idx="8490">
                  <c:v>#N/A</c:v>
                </c:pt>
                <c:pt idx="8491">
                  <c:v>#N/A</c:v>
                </c:pt>
                <c:pt idx="8492">
                  <c:v>#N/A</c:v>
                </c:pt>
                <c:pt idx="8493">
                  <c:v>#N/A</c:v>
                </c:pt>
                <c:pt idx="8494">
                  <c:v>#N/A</c:v>
                </c:pt>
                <c:pt idx="8495">
                  <c:v>#N/A</c:v>
                </c:pt>
                <c:pt idx="8496">
                  <c:v>#N/A</c:v>
                </c:pt>
                <c:pt idx="8497">
                  <c:v>#N/A</c:v>
                </c:pt>
                <c:pt idx="8498">
                  <c:v>#N/A</c:v>
                </c:pt>
                <c:pt idx="8499">
                  <c:v>#N/A</c:v>
                </c:pt>
                <c:pt idx="8500">
                  <c:v>#N/A</c:v>
                </c:pt>
                <c:pt idx="8501">
                  <c:v>#N/A</c:v>
                </c:pt>
                <c:pt idx="8502">
                  <c:v>#N/A</c:v>
                </c:pt>
                <c:pt idx="8503">
                  <c:v>#N/A</c:v>
                </c:pt>
                <c:pt idx="8504">
                  <c:v>#N/A</c:v>
                </c:pt>
                <c:pt idx="8505">
                  <c:v>#N/A</c:v>
                </c:pt>
                <c:pt idx="8506">
                  <c:v>#N/A</c:v>
                </c:pt>
                <c:pt idx="8507">
                  <c:v>#N/A</c:v>
                </c:pt>
                <c:pt idx="8508">
                  <c:v>#N/A</c:v>
                </c:pt>
                <c:pt idx="8509">
                  <c:v>#N/A</c:v>
                </c:pt>
                <c:pt idx="8510">
                  <c:v>#N/A</c:v>
                </c:pt>
                <c:pt idx="8511">
                  <c:v>#N/A</c:v>
                </c:pt>
                <c:pt idx="8512">
                  <c:v>#N/A</c:v>
                </c:pt>
                <c:pt idx="8513">
                  <c:v>#N/A</c:v>
                </c:pt>
                <c:pt idx="8514">
                  <c:v>#N/A</c:v>
                </c:pt>
                <c:pt idx="8515">
                  <c:v>#N/A</c:v>
                </c:pt>
                <c:pt idx="8516">
                  <c:v>#N/A</c:v>
                </c:pt>
                <c:pt idx="8517">
                  <c:v>#N/A</c:v>
                </c:pt>
                <c:pt idx="8518">
                  <c:v>#N/A</c:v>
                </c:pt>
                <c:pt idx="8519">
                  <c:v>#N/A</c:v>
                </c:pt>
                <c:pt idx="8520">
                  <c:v>#N/A</c:v>
                </c:pt>
                <c:pt idx="8521">
                  <c:v>#N/A</c:v>
                </c:pt>
                <c:pt idx="8522">
                  <c:v>#N/A</c:v>
                </c:pt>
                <c:pt idx="8523">
                  <c:v>#N/A</c:v>
                </c:pt>
                <c:pt idx="8524">
                  <c:v>#N/A</c:v>
                </c:pt>
                <c:pt idx="8525">
                  <c:v>#N/A</c:v>
                </c:pt>
                <c:pt idx="8526">
                  <c:v>#N/A</c:v>
                </c:pt>
                <c:pt idx="8527">
                  <c:v>#N/A</c:v>
                </c:pt>
                <c:pt idx="8528">
                  <c:v>#N/A</c:v>
                </c:pt>
                <c:pt idx="8529">
                  <c:v>#N/A</c:v>
                </c:pt>
                <c:pt idx="8530">
                  <c:v>#N/A</c:v>
                </c:pt>
                <c:pt idx="8531">
                  <c:v>#N/A</c:v>
                </c:pt>
                <c:pt idx="8532">
                  <c:v>#N/A</c:v>
                </c:pt>
                <c:pt idx="8533">
                  <c:v>#N/A</c:v>
                </c:pt>
                <c:pt idx="8534">
                  <c:v>#N/A</c:v>
                </c:pt>
                <c:pt idx="8535">
                  <c:v>#N/A</c:v>
                </c:pt>
                <c:pt idx="8536">
                  <c:v>#N/A</c:v>
                </c:pt>
                <c:pt idx="8537">
                  <c:v>#N/A</c:v>
                </c:pt>
                <c:pt idx="8538">
                  <c:v>#N/A</c:v>
                </c:pt>
                <c:pt idx="8539">
                  <c:v>#N/A</c:v>
                </c:pt>
                <c:pt idx="8540">
                  <c:v>#N/A</c:v>
                </c:pt>
                <c:pt idx="8541">
                  <c:v>#N/A</c:v>
                </c:pt>
                <c:pt idx="8542">
                  <c:v>#N/A</c:v>
                </c:pt>
                <c:pt idx="8543">
                  <c:v>#N/A</c:v>
                </c:pt>
                <c:pt idx="8544">
                  <c:v>#N/A</c:v>
                </c:pt>
                <c:pt idx="8545">
                  <c:v>#N/A</c:v>
                </c:pt>
                <c:pt idx="8546">
                  <c:v>#N/A</c:v>
                </c:pt>
                <c:pt idx="8547">
                  <c:v>#N/A</c:v>
                </c:pt>
                <c:pt idx="8548">
                  <c:v>#N/A</c:v>
                </c:pt>
                <c:pt idx="8549">
                  <c:v>#N/A</c:v>
                </c:pt>
                <c:pt idx="8550">
                  <c:v>#N/A</c:v>
                </c:pt>
                <c:pt idx="8551">
                  <c:v>#N/A</c:v>
                </c:pt>
                <c:pt idx="8552">
                  <c:v>#N/A</c:v>
                </c:pt>
                <c:pt idx="8553">
                  <c:v>#N/A</c:v>
                </c:pt>
                <c:pt idx="8554">
                  <c:v>#N/A</c:v>
                </c:pt>
                <c:pt idx="8555">
                  <c:v>#N/A</c:v>
                </c:pt>
                <c:pt idx="8556">
                  <c:v>#N/A</c:v>
                </c:pt>
                <c:pt idx="8557">
                  <c:v>#N/A</c:v>
                </c:pt>
                <c:pt idx="8558">
                  <c:v>#N/A</c:v>
                </c:pt>
                <c:pt idx="8559">
                  <c:v>#N/A</c:v>
                </c:pt>
                <c:pt idx="8560">
                  <c:v>#N/A</c:v>
                </c:pt>
                <c:pt idx="8561">
                  <c:v>#N/A</c:v>
                </c:pt>
                <c:pt idx="8562">
                  <c:v>#N/A</c:v>
                </c:pt>
                <c:pt idx="8563">
                  <c:v>#N/A</c:v>
                </c:pt>
                <c:pt idx="8564">
                  <c:v>#N/A</c:v>
                </c:pt>
                <c:pt idx="8565">
                  <c:v>#N/A</c:v>
                </c:pt>
                <c:pt idx="8566">
                  <c:v>#N/A</c:v>
                </c:pt>
                <c:pt idx="8567">
                  <c:v>#N/A</c:v>
                </c:pt>
                <c:pt idx="8568">
                  <c:v>#N/A</c:v>
                </c:pt>
                <c:pt idx="8569">
                  <c:v>#N/A</c:v>
                </c:pt>
                <c:pt idx="8570">
                  <c:v>#N/A</c:v>
                </c:pt>
                <c:pt idx="8571">
                  <c:v>#N/A</c:v>
                </c:pt>
                <c:pt idx="8572">
                  <c:v>#N/A</c:v>
                </c:pt>
                <c:pt idx="8573">
                  <c:v>#N/A</c:v>
                </c:pt>
                <c:pt idx="8574">
                  <c:v>#N/A</c:v>
                </c:pt>
                <c:pt idx="8575">
                  <c:v>#N/A</c:v>
                </c:pt>
                <c:pt idx="8576">
                  <c:v>#N/A</c:v>
                </c:pt>
                <c:pt idx="8577">
                  <c:v>#N/A</c:v>
                </c:pt>
                <c:pt idx="8578">
                  <c:v>#N/A</c:v>
                </c:pt>
                <c:pt idx="8579">
                  <c:v>#N/A</c:v>
                </c:pt>
                <c:pt idx="8580">
                  <c:v>#N/A</c:v>
                </c:pt>
                <c:pt idx="8581">
                  <c:v>#N/A</c:v>
                </c:pt>
                <c:pt idx="8582">
                  <c:v>#N/A</c:v>
                </c:pt>
                <c:pt idx="8583">
                  <c:v>#N/A</c:v>
                </c:pt>
                <c:pt idx="8584">
                  <c:v>#N/A</c:v>
                </c:pt>
                <c:pt idx="8585">
                  <c:v>#N/A</c:v>
                </c:pt>
                <c:pt idx="8586">
                  <c:v>#N/A</c:v>
                </c:pt>
                <c:pt idx="8587">
                  <c:v>#N/A</c:v>
                </c:pt>
                <c:pt idx="8588">
                  <c:v>#N/A</c:v>
                </c:pt>
                <c:pt idx="8589">
                  <c:v>#N/A</c:v>
                </c:pt>
                <c:pt idx="8590">
                  <c:v>#N/A</c:v>
                </c:pt>
                <c:pt idx="8591">
                  <c:v>#N/A</c:v>
                </c:pt>
                <c:pt idx="8592">
                  <c:v>#N/A</c:v>
                </c:pt>
                <c:pt idx="8593">
                  <c:v>#N/A</c:v>
                </c:pt>
                <c:pt idx="8594">
                  <c:v>#N/A</c:v>
                </c:pt>
                <c:pt idx="8595">
                  <c:v>#N/A</c:v>
                </c:pt>
                <c:pt idx="8596">
                  <c:v>#N/A</c:v>
                </c:pt>
                <c:pt idx="8597">
                  <c:v>#N/A</c:v>
                </c:pt>
                <c:pt idx="8598">
                  <c:v>#N/A</c:v>
                </c:pt>
                <c:pt idx="8599">
                  <c:v>#N/A</c:v>
                </c:pt>
                <c:pt idx="8600">
                  <c:v>#N/A</c:v>
                </c:pt>
                <c:pt idx="8601">
                  <c:v>#N/A</c:v>
                </c:pt>
                <c:pt idx="8602">
                  <c:v>#N/A</c:v>
                </c:pt>
                <c:pt idx="8603">
                  <c:v>#N/A</c:v>
                </c:pt>
                <c:pt idx="8604">
                  <c:v>#N/A</c:v>
                </c:pt>
                <c:pt idx="8605">
                  <c:v>#N/A</c:v>
                </c:pt>
                <c:pt idx="8606">
                  <c:v>#N/A</c:v>
                </c:pt>
                <c:pt idx="8607">
                  <c:v>#N/A</c:v>
                </c:pt>
                <c:pt idx="8608">
                  <c:v>#N/A</c:v>
                </c:pt>
                <c:pt idx="8609">
                  <c:v>#N/A</c:v>
                </c:pt>
                <c:pt idx="8610">
                  <c:v>#N/A</c:v>
                </c:pt>
                <c:pt idx="8611">
                  <c:v>#N/A</c:v>
                </c:pt>
                <c:pt idx="8612">
                  <c:v>#N/A</c:v>
                </c:pt>
                <c:pt idx="8613">
                  <c:v>#N/A</c:v>
                </c:pt>
                <c:pt idx="8614">
                  <c:v>#N/A</c:v>
                </c:pt>
                <c:pt idx="8615">
                  <c:v>#N/A</c:v>
                </c:pt>
                <c:pt idx="8616">
                  <c:v>#N/A</c:v>
                </c:pt>
                <c:pt idx="8617">
                  <c:v>#N/A</c:v>
                </c:pt>
                <c:pt idx="8618">
                  <c:v>#N/A</c:v>
                </c:pt>
                <c:pt idx="8619">
                  <c:v>#N/A</c:v>
                </c:pt>
                <c:pt idx="8620">
                  <c:v>#N/A</c:v>
                </c:pt>
                <c:pt idx="8621">
                  <c:v>#N/A</c:v>
                </c:pt>
                <c:pt idx="8622">
                  <c:v>#N/A</c:v>
                </c:pt>
                <c:pt idx="8623">
                  <c:v>#N/A</c:v>
                </c:pt>
                <c:pt idx="8624">
                  <c:v>#N/A</c:v>
                </c:pt>
                <c:pt idx="8625">
                  <c:v>#N/A</c:v>
                </c:pt>
                <c:pt idx="8626">
                  <c:v>#N/A</c:v>
                </c:pt>
                <c:pt idx="8627">
                  <c:v>#N/A</c:v>
                </c:pt>
                <c:pt idx="8628">
                  <c:v>#N/A</c:v>
                </c:pt>
                <c:pt idx="8629">
                  <c:v>#N/A</c:v>
                </c:pt>
                <c:pt idx="8630">
                  <c:v>#N/A</c:v>
                </c:pt>
                <c:pt idx="8631">
                  <c:v>#N/A</c:v>
                </c:pt>
                <c:pt idx="8632">
                  <c:v>#N/A</c:v>
                </c:pt>
                <c:pt idx="8633">
                  <c:v>#N/A</c:v>
                </c:pt>
                <c:pt idx="8634">
                  <c:v>#N/A</c:v>
                </c:pt>
                <c:pt idx="8635">
                  <c:v>#N/A</c:v>
                </c:pt>
                <c:pt idx="8636">
                  <c:v>#N/A</c:v>
                </c:pt>
                <c:pt idx="8637">
                  <c:v>#N/A</c:v>
                </c:pt>
                <c:pt idx="8638">
                  <c:v>#N/A</c:v>
                </c:pt>
                <c:pt idx="8639">
                  <c:v>#N/A</c:v>
                </c:pt>
                <c:pt idx="8640">
                  <c:v>#N/A</c:v>
                </c:pt>
                <c:pt idx="8641">
                  <c:v>#N/A</c:v>
                </c:pt>
                <c:pt idx="8642">
                  <c:v>#N/A</c:v>
                </c:pt>
                <c:pt idx="8643">
                  <c:v>#N/A</c:v>
                </c:pt>
                <c:pt idx="8644">
                  <c:v>#N/A</c:v>
                </c:pt>
                <c:pt idx="8645">
                  <c:v>#N/A</c:v>
                </c:pt>
                <c:pt idx="8646">
                  <c:v>#N/A</c:v>
                </c:pt>
                <c:pt idx="8647">
                  <c:v>#N/A</c:v>
                </c:pt>
                <c:pt idx="8648">
                  <c:v>#N/A</c:v>
                </c:pt>
                <c:pt idx="8649">
                  <c:v>#N/A</c:v>
                </c:pt>
                <c:pt idx="8650">
                  <c:v>#N/A</c:v>
                </c:pt>
                <c:pt idx="8651">
                  <c:v>#N/A</c:v>
                </c:pt>
                <c:pt idx="8652">
                  <c:v>#N/A</c:v>
                </c:pt>
                <c:pt idx="8653">
                  <c:v>#N/A</c:v>
                </c:pt>
                <c:pt idx="8654">
                  <c:v>#N/A</c:v>
                </c:pt>
                <c:pt idx="8655">
                  <c:v>#N/A</c:v>
                </c:pt>
                <c:pt idx="8656">
                  <c:v>#N/A</c:v>
                </c:pt>
                <c:pt idx="8657">
                  <c:v>#N/A</c:v>
                </c:pt>
                <c:pt idx="8658">
                  <c:v>#N/A</c:v>
                </c:pt>
                <c:pt idx="8659">
                  <c:v>#N/A</c:v>
                </c:pt>
                <c:pt idx="8660">
                  <c:v>#N/A</c:v>
                </c:pt>
                <c:pt idx="8661">
                  <c:v>#N/A</c:v>
                </c:pt>
                <c:pt idx="8662">
                  <c:v>#N/A</c:v>
                </c:pt>
                <c:pt idx="8663">
                  <c:v>#N/A</c:v>
                </c:pt>
                <c:pt idx="8664">
                  <c:v>#N/A</c:v>
                </c:pt>
                <c:pt idx="8665">
                  <c:v>#N/A</c:v>
                </c:pt>
                <c:pt idx="8666">
                  <c:v>#N/A</c:v>
                </c:pt>
                <c:pt idx="8667">
                  <c:v>#N/A</c:v>
                </c:pt>
                <c:pt idx="8668">
                  <c:v>#N/A</c:v>
                </c:pt>
                <c:pt idx="8669">
                  <c:v>#N/A</c:v>
                </c:pt>
                <c:pt idx="8670">
                  <c:v>#N/A</c:v>
                </c:pt>
                <c:pt idx="8671">
                  <c:v>#N/A</c:v>
                </c:pt>
                <c:pt idx="8672">
                  <c:v>#N/A</c:v>
                </c:pt>
                <c:pt idx="8673">
                  <c:v>#N/A</c:v>
                </c:pt>
                <c:pt idx="8674">
                  <c:v>#N/A</c:v>
                </c:pt>
                <c:pt idx="8675">
                  <c:v>#N/A</c:v>
                </c:pt>
                <c:pt idx="8676">
                  <c:v>#N/A</c:v>
                </c:pt>
                <c:pt idx="8677">
                  <c:v>#N/A</c:v>
                </c:pt>
                <c:pt idx="8678">
                  <c:v>#N/A</c:v>
                </c:pt>
                <c:pt idx="8679">
                  <c:v>#N/A</c:v>
                </c:pt>
                <c:pt idx="8680">
                  <c:v>#N/A</c:v>
                </c:pt>
                <c:pt idx="8681">
                  <c:v>#N/A</c:v>
                </c:pt>
                <c:pt idx="8682">
                  <c:v>#N/A</c:v>
                </c:pt>
                <c:pt idx="8683">
                  <c:v>#N/A</c:v>
                </c:pt>
                <c:pt idx="8684">
                  <c:v>#N/A</c:v>
                </c:pt>
                <c:pt idx="8685">
                  <c:v>#N/A</c:v>
                </c:pt>
                <c:pt idx="8686">
                  <c:v>#N/A</c:v>
                </c:pt>
                <c:pt idx="8687">
                  <c:v>#N/A</c:v>
                </c:pt>
                <c:pt idx="8688">
                  <c:v>#N/A</c:v>
                </c:pt>
                <c:pt idx="8689">
                  <c:v>#N/A</c:v>
                </c:pt>
                <c:pt idx="8690">
                  <c:v>#N/A</c:v>
                </c:pt>
                <c:pt idx="8691">
                  <c:v>#N/A</c:v>
                </c:pt>
                <c:pt idx="8692">
                  <c:v>#N/A</c:v>
                </c:pt>
                <c:pt idx="8693">
                  <c:v>#N/A</c:v>
                </c:pt>
                <c:pt idx="8694">
                  <c:v>#N/A</c:v>
                </c:pt>
                <c:pt idx="8695">
                  <c:v>#N/A</c:v>
                </c:pt>
                <c:pt idx="8696">
                  <c:v>#N/A</c:v>
                </c:pt>
                <c:pt idx="8697">
                  <c:v>#N/A</c:v>
                </c:pt>
                <c:pt idx="8698">
                  <c:v>#N/A</c:v>
                </c:pt>
                <c:pt idx="8699">
                  <c:v>#N/A</c:v>
                </c:pt>
                <c:pt idx="8700">
                  <c:v>#N/A</c:v>
                </c:pt>
                <c:pt idx="8701">
                  <c:v>#N/A</c:v>
                </c:pt>
                <c:pt idx="8702">
                  <c:v>#N/A</c:v>
                </c:pt>
                <c:pt idx="8703">
                  <c:v>#N/A</c:v>
                </c:pt>
                <c:pt idx="8704">
                  <c:v>#N/A</c:v>
                </c:pt>
                <c:pt idx="8705">
                  <c:v>#N/A</c:v>
                </c:pt>
                <c:pt idx="8706">
                  <c:v>#N/A</c:v>
                </c:pt>
                <c:pt idx="8707">
                  <c:v>#N/A</c:v>
                </c:pt>
                <c:pt idx="8708">
                  <c:v>#N/A</c:v>
                </c:pt>
                <c:pt idx="8709">
                  <c:v>#N/A</c:v>
                </c:pt>
                <c:pt idx="8710">
                  <c:v>#N/A</c:v>
                </c:pt>
                <c:pt idx="8711">
                  <c:v>#N/A</c:v>
                </c:pt>
                <c:pt idx="8712">
                  <c:v>#N/A</c:v>
                </c:pt>
                <c:pt idx="8713">
                  <c:v>#N/A</c:v>
                </c:pt>
                <c:pt idx="8714">
                  <c:v>#N/A</c:v>
                </c:pt>
                <c:pt idx="8715">
                  <c:v>#N/A</c:v>
                </c:pt>
                <c:pt idx="8716">
                  <c:v>#N/A</c:v>
                </c:pt>
                <c:pt idx="8717">
                  <c:v>#N/A</c:v>
                </c:pt>
                <c:pt idx="8718">
                  <c:v>#N/A</c:v>
                </c:pt>
                <c:pt idx="8719">
                  <c:v>#N/A</c:v>
                </c:pt>
                <c:pt idx="8720">
                  <c:v>#N/A</c:v>
                </c:pt>
                <c:pt idx="8721">
                  <c:v>#N/A</c:v>
                </c:pt>
                <c:pt idx="8722">
                  <c:v>#N/A</c:v>
                </c:pt>
                <c:pt idx="8723">
                  <c:v>#N/A</c:v>
                </c:pt>
                <c:pt idx="8724">
                  <c:v>#N/A</c:v>
                </c:pt>
                <c:pt idx="8725">
                  <c:v>#N/A</c:v>
                </c:pt>
                <c:pt idx="8726">
                  <c:v>#N/A</c:v>
                </c:pt>
                <c:pt idx="8727">
                  <c:v>#N/A</c:v>
                </c:pt>
                <c:pt idx="8728">
                  <c:v>#N/A</c:v>
                </c:pt>
                <c:pt idx="8729">
                  <c:v>#N/A</c:v>
                </c:pt>
                <c:pt idx="8730">
                  <c:v>#N/A</c:v>
                </c:pt>
                <c:pt idx="8731">
                  <c:v>#N/A</c:v>
                </c:pt>
                <c:pt idx="8732">
                  <c:v>#N/A</c:v>
                </c:pt>
                <c:pt idx="8733">
                  <c:v>#N/A</c:v>
                </c:pt>
                <c:pt idx="8734">
                  <c:v>#N/A</c:v>
                </c:pt>
                <c:pt idx="8735">
                  <c:v>#N/A</c:v>
                </c:pt>
                <c:pt idx="8736">
                  <c:v>#N/A</c:v>
                </c:pt>
                <c:pt idx="8737">
                  <c:v>#N/A</c:v>
                </c:pt>
                <c:pt idx="8738">
                  <c:v>#N/A</c:v>
                </c:pt>
                <c:pt idx="8739">
                  <c:v>#N/A</c:v>
                </c:pt>
                <c:pt idx="8740">
                  <c:v>#N/A</c:v>
                </c:pt>
                <c:pt idx="8741">
                  <c:v>#N/A</c:v>
                </c:pt>
                <c:pt idx="8742">
                  <c:v>#N/A</c:v>
                </c:pt>
                <c:pt idx="8743">
                  <c:v>#N/A</c:v>
                </c:pt>
                <c:pt idx="8744">
                  <c:v>#N/A</c:v>
                </c:pt>
                <c:pt idx="8745">
                  <c:v>#N/A</c:v>
                </c:pt>
                <c:pt idx="8746">
                  <c:v>#N/A</c:v>
                </c:pt>
                <c:pt idx="8747">
                  <c:v>#N/A</c:v>
                </c:pt>
                <c:pt idx="8748">
                  <c:v>#N/A</c:v>
                </c:pt>
                <c:pt idx="8749">
                  <c:v>#N/A</c:v>
                </c:pt>
                <c:pt idx="8750">
                  <c:v>#N/A</c:v>
                </c:pt>
                <c:pt idx="8751">
                  <c:v>#N/A</c:v>
                </c:pt>
                <c:pt idx="8752">
                  <c:v>#N/A</c:v>
                </c:pt>
                <c:pt idx="8753">
                  <c:v>#N/A</c:v>
                </c:pt>
                <c:pt idx="8754">
                  <c:v>#N/A</c:v>
                </c:pt>
                <c:pt idx="8755">
                  <c:v>#N/A</c:v>
                </c:pt>
                <c:pt idx="8756">
                  <c:v>#N/A</c:v>
                </c:pt>
                <c:pt idx="8757">
                  <c:v>#N/A</c:v>
                </c:pt>
                <c:pt idx="8758">
                  <c:v>#N/A</c:v>
                </c:pt>
                <c:pt idx="8759">
                  <c:v>#N/A</c:v>
                </c:pt>
                <c:pt idx="8760">
                  <c:v>#N/A</c:v>
                </c:pt>
                <c:pt idx="8761">
                  <c:v>#N/A</c:v>
                </c:pt>
                <c:pt idx="8762">
                  <c:v>#N/A</c:v>
                </c:pt>
                <c:pt idx="8763">
                  <c:v>#N/A</c:v>
                </c:pt>
                <c:pt idx="8764">
                  <c:v>#N/A</c:v>
                </c:pt>
                <c:pt idx="8765">
                  <c:v>#N/A</c:v>
                </c:pt>
                <c:pt idx="8766">
                  <c:v>#N/A</c:v>
                </c:pt>
                <c:pt idx="8767">
                  <c:v>#N/A</c:v>
                </c:pt>
                <c:pt idx="8768">
                  <c:v>#N/A</c:v>
                </c:pt>
                <c:pt idx="8769">
                  <c:v>#N/A</c:v>
                </c:pt>
                <c:pt idx="8770">
                  <c:v>#N/A</c:v>
                </c:pt>
                <c:pt idx="8771">
                  <c:v>#N/A</c:v>
                </c:pt>
                <c:pt idx="8772">
                  <c:v>#N/A</c:v>
                </c:pt>
                <c:pt idx="8773">
                  <c:v>#N/A</c:v>
                </c:pt>
                <c:pt idx="8774">
                  <c:v>#N/A</c:v>
                </c:pt>
                <c:pt idx="8775">
                  <c:v>#N/A</c:v>
                </c:pt>
                <c:pt idx="8776">
                  <c:v>#N/A</c:v>
                </c:pt>
                <c:pt idx="8777">
                  <c:v>#N/A</c:v>
                </c:pt>
                <c:pt idx="8778">
                  <c:v>#N/A</c:v>
                </c:pt>
                <c:pt idx="8779">
                  <c:v>#N/A</c:v>
                </c:pt>
                <c:pt idx="8780">
                  <c:v>#N/A</c:v>
                </c:pt>
                <c:pt idx="8781">
                  <c:v>#N/A</c:v>
                </c:pt>
                <c:pt idx="8782">
                  <c:v>#N/A</c:v>
                </c:pt>
                <c:pt idx="8783">
                  <c:v>#N/A</c:v>
                </c:pt>
                <c:pt idx="8784">
                  <c:v>#N/A</c:v>
                </c:pt>
                <c:pt idx="8785">
                  <c:v>#N/A</c:v>
                </c:pt>
                <c:pt idx="8786">
                  <c:v>#N/A</c:v>
                </c:pt>
                <c:pt idx="8787">
                  <c:v>#N/A</c:v>
                </c:pt>
                <c:pt idx="8788">
                  <c:v>#N/A</c:v>
                </c:pt>
                <c:pt idx="8789">
                  <c:v>#N/A</c:v>
                </c:pt>
                <c:pt idx="8790">
                  <c:v>#N/A</c:v>
                </c:pt>
                <c:pt idx="8791">
                  <c:v>#N/A</c:v>
                </c:pt>
                <c:pt idx="8792">
                  <c:v>#N/A</c:v>
                </c:pt>
                <c:pt idx="8793">
                  <c:v>#N/A</c:v>
                </c:pt>
                <c:pt idx="8794">
                  <c:v>#N/A</c:v>
                </c:pt>
                <c:pt idx="8795">
                  <c:v>#N/A</c:v>
                </c:pt>
                <c:pt idx="8796">
                  <c:v>#N/A</c:v>
                </c:pt>
                <c:pt idx="8797">
                  <c:v>#N/A</c:v>
                </c:pt>
                <c:pt idx="8798">
                  <c:v>#N/A</c:v>
                </c:pt>
                <c:pt idx="8799">
                  <c:v>#N/A</c:v>
                </c:pt>
                <c:pt idx="8800">
                  <c:v>#N/A</c:v>
                </c:pt>
                <c:pt idx="8801">
                  <c:v>#N/A</c:v>
                </c:pt>
                <c:pt idx="8802">
                  <c:v>#N/A</c:v>
                </c:pt>
                <c:pt idx="8803">
                  <c:v>#N/A</c:v>
                </c:pt>
                <c:pt idx="8804">
                  <c:v>#N/A</c:v>
                </c:pt>
                <c:pt idx="8805">
                  <c:v>#N/A</c:v>
                </c:pt>
                <c:pt idx="8806">
                  <c:v>#N/A</c:v>
                </c:pt>
                <c:pt idx="8807">
                  <c:v>#N/A</c:v>
                </c:pt>
                <c:pt idx="8808">
                  <c:v>#N/A</c:v>
                </c:pt>
                <c:pt idx="8809">
                  <c:v>#N/A</c:v>
                </c:pt>
                <c:pt idx="8810">
                  <c:v>#N/A</c:v>
                </c:pt>
                <c:pt idx="8811">
                  <c:v>#N/A</c:v>
                </c:pt>
                <c:pt idx="8812">
                  <c:v>#N/A</c:v>
                </c:pt>
                <c:pt idx="8813">
                  <c:v>#N/A</c:v>
                </c:pt>
                <c:pt idx="8814">
                  <c:v>#N/A</c:v>
                </c:pt>
                <c:pt idx="8815">
                  <c:v>#N/A</c:v>
                </c:pt>
                <c:pt idx="8816">
                  <c:v>#N/A</c:v>
                </c:pt>
                <c:pt idx="8817">
                  <c:v>#N/A</c:v>
                </c:pt>
                <c:pt idx="8818">
                  <c:v>#N/A</c:v>
                </c:pt>
                <c:pt idx="8819">
                  <c:v>#N/A</c:v>
                </c:pt>
                <c:pt idx="8820">
                  <c:v>#N/A</c:v>
                </c:pt>
                <c:pt idx="8821">
                  <c:v>#N/A</c:v>
                </c:pt>
                <c:pt idx="8822">
                  <c:v>#N/A</c:v>
                </c:pt>
                <c:pt idx="8823">
                  <c:v>#N/A</c:v>
                </c:pt>
                <c:pt idx="8824">
                  <c:v>#N/A</c:v>
                </c:pt>
                <c:pt idx="8825">
                  <c:v>#N/A</c:v>
                </c:pt>
                <c:pt idx="8826">
                  <c:v>#N/A</c:v>
                </c:pt>
                <c:pt idx="8827">
                  <c:v>#N/A</c:v>
                </c:pt>
                <c:pt idx="8828">
                  <c:v>#N/A</c:v>
                </c:pt>
                <c:pt idx="8829">
                  <c:v>#N/A</c:v>
                </c:pt>
                <c:pt idx="8830">
                  <c:v>#N/A</c:v>
                </c:pt>
                <c:pt idx="8831">
                  <c:v>#N/A</c:v>
                </c:pt>
                <c:pt idx="8832">
                  <c:v>#N/A</c:v>
                </c:pt>
                <c:pt idx="8833">
                  <c:v>#N/A</c:v>
                </c:pt>
                <c:pt idx="8834">
                  <c:v>#N/A</c:v>
                </c:pt>
                <c:pt idx="8835">
                  <c:v>#N/A</c:v>
                </c:pt>
                <c:pt idx="8836">
                  <c:v>#N/A</c:v>
                </c:pt>
                <c:pt idx="8837">
                  <c:v>#N/A</c:v>
                </c:pt>
                <c:pt idx="8838">
                  <c:v>#N/A</c:v>
                </c:pt>
                <c:pt idx="8839">
                  <c:v>#N/A</c:v>
                </c:pt>
                <c:pt idx="8840">
                  <c:v>#N/A</c:v>
                </c:pt>
                <c:pt idx="8841">
                  <c:v>#N/A</c:v>
                </c:pt>
                <c:pt idx="8842">
                  <c:v>#N/A</c:v>
                </c:pt>
                <c:pt idx="8843">
                  <c:v>#N/A</c:v>
                </c:pt>
                <c:pt idx="8844">
                  <c:v>#N/A</c:v>
                </c:pt>
                <c:pt idx="8845">
                  <c:v>#N/A</c:v>
                </c:pt>
                <c:pt idx="8846">
                  <c:v>#N/A</c:v>
                </c:pt>
                <c:pt idx="8847">
                  <c:v>#N/A</c:v>
                </c:pt>
                <c:pt idx="8848">
                  <c:v>#N/A</c:v>
                </c:pt>
                <c:pt idx="8849">
                  <c:v>#N/A</c:v>
                </c:pt>
                <c:pt idx="8850">
                  <c:v>#N/A</c:v>
                </c:pt>
                <c:pt idx="8851">
                  <c:v>#N/A</c:v>
                </c:pt>
                <c:pt idx="8852">
                  <c:v>#N/A</c:v>
                </c:pt>
                <c:pt idx="8853">
                  <c:v>#N/A</c:v>
                </c:pt>
                <c:pt idx="8854">
                  <c:v>#N/A</c:v>
                </c:pt>
                <c:pt idx="8855">
                  <c:v>#N/A</c:v>
                </c:pt>
                <c:pt idx="8856">
                  <c:v>#N/A</c:v>
                </c:pt>
                <c:pt idx="8857">
                  <c:v>#N/A</c:v>
                </c:pt>
                <c:pt idx="8858">
                  <c:v>#N/A</c:v>
                </c:pt>
                <c:pt idx="8859">
                  <c:v>#N/A</c:v>
                </c:pt>
                <c:pt idx="8860">
                  <c:v>#N/A</c:v>
                </c:pt>
                <c:pt idx="8861">
                  <c:v>#N/A</c:v>
                </c:pt>
                <c:pt idx="8862">
                  <c:v>#N/A</c:v>
                </c:pt>
                <c:pt idx="8863">
                  <c:v>#N/A</c:v>
                </c:pt>
                <c:pt idx="8864">
                  <c:v>#N/A</c:v>
                </c:pt>
                <c:pt idx="8865">
                  <c:v>#N/A</c:v>
                </c:pt>
                <c:pt idx="8866">
                  <c:v>#N/A</c:v>
                </c:pt>
                <c:pt idx="8867">
                  <c:v>#N/A</c:v>
                </c:pt>
                <c:pt idx="8868">
                  <c:v>#N/A</c:v>
                </c:pt>
                <c:pt idx="8869">
                  <c:v>#N/A</c:v>
                </c:pt>
                <c:pt idx="8870">
                  <c:v>#N/A</c:v>
                </c:pt>
                <c:pt idx="8871">
                  <c:v>#N/A</c:v>
                </c:pt>
                <c:pt idx="8872">
                  <c:v>#N/A</c:v>
                </c:pt>
                <c:pt idx="8873">
                  <c:v>#N/A</c:v>
                </c:pt>
                <c:pt idx="8874">
                  <c:v>#N/A</c:v>
                </c:pt>
                <c:pt idx="8875">
                  <c:v>#N/A</c:v>
                </c:pt>
                <c:pt idx="8876">
                  <c:v>#N/A</c:v>
                </c:pt>
                <c:pt idx="8877">
                  <c:v>#N/A</c:v>
                </c:pt>
                <c:pt idx="8878">
                  <c:v>#N/A</c:v>
                </c:pt>
                <c:pt idx="8879">
                  <c:v>#N/A</c:v>
                </c:pt>
                <c:pt idx="8880">
                  <c:v>#N/A</c:v>
                </c:pt>
                <c:pt idx="8881">
                  <c:v>#N/A</c:v>
                </c:pt>
                <c:pt idx="8882">
                  <c:v>#N/A</c:v>
                </c:pt>
                <c:pt idx="8883">
                  <c:v>#N/A</c:v>
                </c:pt>
                <c:pt idx="8884">
                  <c:v>#N/A</c:v>
                </c:pt>
                <c:pt idx="8885">
                  <c:v>#N/A</c:v>
                </c:pt>
                <c:pt idx="8886">
                  <c:v>#N/A</c:v>
                </c:pt>
                <c:pt idx="8887">
                  <c:v>#N/A</c:v>
                </c:pt>
                <c:pt idx="8888">
                  <c:v>#N/A</c:v>
                </c:pt>
                <c:pt idx="8889">
                  <c:v>#N/A</c:v>
                </c:pt>
                <c:pt idx="8890">
                  <c:v>#N/A</c:v>
                </c:pt>
                <c:pt idx="8891">
                  <c:v>#N/A</c:v>
                </c:pt>
                <c:pt idx="8892">
                  <c:v>#N/A</c:v>
                </c:pt>
                <c:pt idx="8893">
                  <c:v>#N/A</c:v>
                </c:pt>
                <c:pt idx="8894">
                  <c:v>#N/A</c:v>
                </c:pt>
                <c:pt idx="8895">
                  <c:v>#N/A</c:v>
                </c:pt>
                <c:pt idx="8896">
                  <c:v>#N/A</c:v>
                </c:pt>
                <c:pt idx="8897">
                  <c:v>#N/A</c:v>
                </c:pt>
                <c:pt idx="8898">
                  <c:v>#N/A</c:v>
                </c:pt>
                <c:pt idx="8899">
                  <c:v>#N/A</c:v>
                </c:pt>
                <c:pt idx="8900">
                  <c:v>#N/A</c:v>
                </c:pt>
                <c:pt idx="8901">
                  <c:v>#N/A</c:v>
                </c:pt>
                <c:pt idx="8902">
                  <c:v>#N/A</c:v>
                </c:pt>
                <c:pt idx="8903">
                  <c:v>#N/A</c:v>
                </c:pt>
                <c:pt idx="8904">
                  <c:v>#N/A</c:v>
                </c:pt>
                <c:pt idx="8905">
                  <c:v>#N/A</c:v>
                </c:pt>
                <c:pt idx="8906">
                  <c:v>#N/A</c:v>
                </c:pt>
                <c:pt idx="8907">
                  <c:v>#N/A</c:v>
                </c:pt>
                <c:pt idx="8908">
                  <c:v>#N/A</c:v>
                </c:pt>
                <c:pt idx="8909">
                  <c:v>#N/A</c:v>
                </c:pt>
                <c:pt idx="8910">
                  <c:v>#N/A</c:v>
                </c:pt>
                <c:pt idx="8911">
                  <c:v>#N/A</c:v>
                </c:pt>
                <c:pt idx="8912">
                  <c:v>#N/A</c:v>
                </c:pt>
                <c:pt idx="8913">
                  <c:v>#N/A</c:v>
                </c:pt>
                <c:pt idx="8914">
                  <c:v>#N/A</c:v>
                </c:pt>
                <c:pt idx="8915">
                  <c:v>#N/A</c:v>
                </c:pt>
                <c:pt idx="8916">
                  <c:v>#N/A</c:v>
                </c:pt>
                <c:pt idx="8917">
                  <c:v>#N/A</c:v>
                </c:pt>
                <c:pt idx="8918">
                  <c:v>#N/A</c:v>
                </c:pt>
                <c:pt idx="8919">
                  <c:v>#N/A</c:v>
                </c:pt>
                <c:pt idx="8920">
                  <c:v>#N/A</c:v>
                </c:pt>
                <c:pt idx="8921">
                  <c:v>#N/A</c:v>
                </c:pt>
                <c:pt idx="8922">
                  <c:v>#N/A</c:v>
                </c:pt>
                <c:pt idx="8923">
                  <c:v>#N/A</c:v>
                </c:pt>
                <c:pt idx="8924">
                  <c:v>#N/A</c:v>
                </c:pt>
                <c:pt idx="8925">
                  <c:v>#N/A</c:v>
                </c:pt>
                <c:pt idx="8926">
                  <c:v>#N/A</c:v>
                </c:pt>
                <c:pt idx="8927">
                  <c:v>#N/A</c:v>
                </c:pt>
                <c:pt idx="8928">
                  <c:v>#N/A</c:v>
                </c:pt>
                <c:pt idx="8929">
                  <c:v>#N/A</c:v>
                </c:pt>
                <c:pt idx="8930">
                  <c:v>#N/A</c:v>
                </c:pt>
                <c:pt idx="8931">
                  <c:v>#N/A</c:v>
                </c:pt>
                <c:pt idx="8932">
                  <c:v>#N/A</c:v>
                </c:pt>
                <c:pt idx="8933">
                  <c:v>#N/A</c:v>
                </c:pt>
                <c:pt idx="8934">
                  <c:v>#N/A</c:v>
                </c:pt>
                <c:pt idx="8935">
                  <c:v>#N/A</c:v>
                </c:pt>
                <c:pt idx="8936">
                  <c:v>#N/A</c:v>
                </c:pt>
                <c:pt idx="8937">
                  <c:v>#N/A</c:v>
                </c:pt>
                <c:pt idx="8938">
                  <c:v>#N/A</c:v>
                </c:pt>
                <c:pt idx="8939">
                  <c:v>#N/A</c:v>
                </c:pt>
                <c:pt idx="8940">
                  <c:v>#N/A</c:v>
                </c:pt>
                <c:pt idx="8941">
                  <c:v>#N/A</c:v>
                </c:pt>
                <c:pt idx="8942">
                  <c:v>#N/A</c:v>
                </c:pt>
                <c:pt idx="8943">
                  <c:v>#N/A</c:v>
                </c:pt>
                <c:pt idx="8944">
                  <c:v>#N/A</c:v>
                </c:pt>
                <c:pt idx="8945">
                  <c:v>#N/A</c:v>
                </c:pt>
                <c:pt idx="8946">
                  <c:v>#N/A</c:v>
                </c:pt>
                <c:pt idx="8947">
                  <c:v>#N/A</c:v>
                </c:pt>
                <c:pt idx="8948">
                  <c:v>#N/A</c:v>
                </c:pt>
                <c:pt idx="8949">
                  <c:v>#N/A</c:v>
                </c:pt>
                <c:pt idx="8950">
                  <c:v>#N/A</c:v>
                </c:pt>
                <c:pt idx="8951">
                  <c:v>#N/A</c:v>
                </c:pt>
                <c:pt idx="8952">
                  <c:v>#N/A</c:v>
                </c:pt>
                <c:pt idx="8953">
                  <c:v>#N/A</c:v>
                </c:pt>
                <c:pt idx="8954">
                  <c:v>#N/A</c:v>
                </c:pt>
                <c:pt idx="8955">
                  <c:v>#N/A</c:v>
                </c:pt>
                <c:pt idx="8956">
                  <c:v>#N/A</c:v>
                </c:pt>
                <c:pt idx="8957">
                  <c:v>#N/A</c:v>
                </c:pt>
                <c:pt idx="8958">
                  <c:v>#N/A</c:v>
                </c:pt>
                <c:pt idx="8959">
                  <c:v>#N/A</c:v>
                </c:pt>
                <c:pt idx="8960">
                  <c:v>#N/A</c:v>
                </c:pt>
                <c:pt idx="8961">
                  <c:v>#N/A</c:v>
                </c:pt>
                <c:pt idx="8962">
                  <c:v>#N/A</c:v>
                </c:pt>
                <c:pt idx="8963">
                  <c:v>#N/A</c:v>
                </c:pt>
                <c:pt idx="8964">
                  <c:v>#N/A</c:v>
                </c:pt>
                <c:pt idx="8965">
                  <c:v>#N/A</c:v>
                </c:pt>
                <c:pt idx="8966">
                  <c:v>#N/A</c:v>
                </c:pt>
                <c:pt idx="8967">
                  <c:v>#N/A</c:v>
                </c:pt>
                <c:pt idx="8968">
                  <c:v>#N/A</c:v>
                </c:pt>
                <c:pt idx="8969">
                  <c:v>#N/A</c:v>
                </c:pt>
                <c:pt idx="8970">
                  <c:v>#N/A</c:v>
                </c:pt>
                <c:pt idx="8971">
                  <c:v>#N/A</c:v>
                </c:pt>
                <c:pt idx="8972">
                  <c:v>#N/A</c:v>
                </c:pt>
                <c:pt idx="8973">
                  <c:v>#N/A</c:v>
                </c:pt>
                <c:pt idx="8974">
                  <c:v>#N/A</c:v>
                </c:pt>
                <c:pt idx="8975">
                  <c:v>#N/A</c:v>
                </c:pt>
                <c:pt idx="8976">
                  <c:v>#N/A</c:v>
                </c:pt>
                <c:pt idx="8977">
                  <c:v>#N/A</c:v>
                </c:pt>
                <c:pt idx="8978">
                  <c:v>#N/A</c:v>
                </c:pt>
                <c:pt idx="8979">
                  <c:v>#N/A</c:v>
                </c:pt>
                <c:pt idx="8980">
                  <c:v>#N/A</c:v>
                </c:pt>
                <c:pt idx="8981">
                  <c:v>#N/A</c:v>
                </c:pt>
                <c:pt idx="8982">
                  <c:v>#N/A</c:v>
                </c:pt>
                <c:pt idx="8983">
                  <c:v>#N/A</c:v>
                </c:pt>
                <c:pt idx="8984">
                  <c:v>#N/A</c:v>
                </c:pt>
                <c:pt idx="8985">
                  <c:v>#N/A</c:v>
                </c:pt>
                <c:pt idx="8986">
                  <c:v>#N/A</c:v>
                </c:pt>
                <c:pt idx="8987">
                  <c:v>#N/A</c:v>
                </c:pt>
                <c:pt idx="8988">
                  <c:v>#N/A</c:v>
                </c:pt>
                <c:pt idx="8989">
                  <c:v>#N/A</c:v>
                </c:pt>
                <c:pt idx="8990">
                  <c:v>#N/A</c:v>
                </c:pt>
                <c:pt idx="8991">
                  <c:v>#N/A</c:v>
                </c:pt>
                <c:pt idx="8992">
                  <c:v>#N/A</c:v>
                </c:pt>
                <c:pt idx="8993">
                  <c:v>#N/A</c:v>
                </c:pt>
                <c:pt idx="8994">
                  <c:v>#N/A</c:v>
                </c:pt>
                <c:pt idx="8995">
                  <c:v>#N/A</c:v>
                </c:pt>
                <c:pt idx="8996">
                  <c:v>#N/A</c:v>
                </c:pt>
                <c:pt idx="8997">
                  <c:v>#N/A</c:v>
                </c:pt>
                <c:pt idx="8998">
                  <c:v>#N/A</c:v>
                </c:pt>
                <c:pt idx="8999">
                  <c:v>#N/A</c:v>
                </c:pt>
                <c:pt idx="9000">
                  <c:v>#N/A</c:v>
                </c:pt>
                <c:pt idx="9001">
                  <c:v>#N/A</c:v>
                </c:pt>
                <c:pt idx="9002">
                  <c:v>#N/A</c:v>
                </c:pt>
                <c:pt idx="9003">
                  <c:v>#N/A</c:v>
                </c:pt>
                <c:pt idx="9004">
                  <c:v>#N/A</c:v>
                </c:pt>
                <c:pt idx="9005">
                  <c:v>#N/A</c:v>
                </c:pt>
                <c:pt idx="9006">
                  <c:v>#N/A</c:v>
                </c:pt>
                <c:pt idx="9007">
                  <c:v>#N/A</c:v>
                </c:pt>
                <c:pt idx="9008">
                  <c:v>#N/A</c:v>
                </c:pt>
                <c:pt idx="9009">
                  <c:v>#N/A</c:v>
                </c:pt>
                <c:pt idx="9010">
                  <c:v>#N/A</c:v>
                </c:pt>
                <c:pt idx="9011">
                  <c:v>#N/A</c:v>
                </c:pt>
                <c:pt idx="9012">
                  <c:v>#N/A</c:v>
                </c:pt>
                <c:pt idx="9013">
                  <c:v>#N/A</c:v>
                </c:pt>
                <c:pt idx="9014">
                  <c:v>#N/A</c:v>
                </c:pt>
                <c:pt idx="9015">
                  <c:v>#N/A</c:v>
                </c:pt>
                <c:pt idx="9016">
                  <c:v>#N/A</c:v>
                </c:pt>
                <c:pt idx="9017">
                  <c:v>#N/A</c:v>
                </c:pt>
                <c:pt idx="9018">
                  <c:v>#N/A</c:v>
                </c:pt>
                <c:pt idx="9019">
                  <c:v>#N/A</c:v>
                </c:pt>
                <c:pt idx="9020">
                  <c:v>#N/A</c:v>
                </c:pt>
                <c:pt idx="9021">
                  <c:v>#N/A</c:v>
                </c:pt>
                <c:pt idx="9022">
                  <c:v>#N/A</c:v>
                </c:pt>
                <c:pt idx="9023">
                  <c:v>#N/A</c:v>
                </c:pt>
                <c:pt idx="9024">
                  <c:v>#N/A</c:v>
                </c:pt>
                <c:pt idx="9025">
                  <c:v>#N/A</c:v>
                </c:pt>
                <c:pt idx="9026">
                  <c:v>#N/A</c:v>
                </c:pt>
                <c:pt idx="9027">
                  <c:v>#N/A</c:v>
                </c:pt>
                <c:pt idx="9028">
                  <c:v>#N/A</c:v>
                </c:pt>
                <c:pt idx="9029">
                  <c:v>#N/A</c:v>
                </c:pt>
                <c:pt idx="9030">
                  <c:v>#N/A</c:v>
                </c:pt>
                <c:pt idx="9031">
                  <c:v>#N/A</c:v>
                </c:pt>
                <c:pt idx="9032">
                  <c:v>#N/A</c:v>
                </c:pt>
                <c:pt idx="9033">
                  <c:v>#N/A</c:v>
                </c:pt>
                <c:pt idx="9034">
                  <c:v>#N/A</c:v>
                </c:pt>
                <c:pt idx="9035">
                  <c:v>#N/A</c:v>
                </c:pt>
                <c:pt idx="9036">
                  <c:v>#N/A</c:v>
                </c:pt>
                <c:pt idx="9037">
                  <c:v>#N/A</c:v>
                </c:pt>
                <c:pt idx="9038">
                  <c:v>#N/A</c:v>
                </c:pt>
                <c:pt idx="9039">
                  <c:v>#N/A</c:v>
                </c:pt>
                <c:pt idx="9040">
                  <c:v>#N/A</c:v>
                </c:pt>
                <c:pt idx="9041">
                  <c:v>#N/A</c:v>
                </c:pt>
                <c:pt idx="9042">
                  <c:v>#N/A</c:v>
                </c:pt>
                <c:pt idx="9043">
                  <c:v>#N/A</c:v>
                </c:pt>
                <c:pt idx="9044">
                  <c:v>#N/A</c:v>
                </c:pt>
                <c:pt idx="9045">
                  <c:v>#N/A</c:v>
                </c:pt>
                <c:pt idx="9046">
                  <c:v>#N/A</c:v>
                </c:pt>
                <c:pt idx="9047">
                  <c:v>#N/A</c:v>
                </c:pt>
                <c:pt idx="9048">
                  <c:v>#N/A</c:v>
                </c:pt>
                <c:pt idx="9049">
                  <c:v>#N/A</c:v>
                </c:pt>
                <c:pt idx="9050">
                  <c:v>#N/A</c:v>
                </c:pt>
                <c:pt idx="9051">
                  <c:v>#N/A</c:v>
                </c:pt>
                <c:pt idx="9052">
                  <c:v>#N/A</c:v>
                </c:pt>
                <c:pt idx="9053">
                  <c:v>#N/A</c:v>
                </c:pt>
                <c:pt idx="9054">
                  <c:v>#N/A</c:v>
                </c:pt>
                <c:pt idx="9055">
                  <c:v>#N/A</c:v>
                </c:pt>
                <c:pt idx="9056">
                  <c:v>#N/A</c:v>
                </c:pt>
                <c:pt idx="9057">
                  <c:v>#N/A</c:v>
                </c:pt>
                <c:pt idx="9058">
                  <c:v>#N/A</c:v>
                </c:pt>
                <c:pt idx="9059">
                  <c:v>#N/A</c:v>
                </c:pt>
                <c:pt idx="9060">
                  <c:v>#N/A</c:v>
                </c:pt>
                <c:pt idx="9061">
                  <c:v>#N/A</c:v>
                </c:pt>
                <c:pt idx="9062">
                  <c:v>#N/A</c:v>
                </c:pt>
                <c:pt idx="9063">
                  <c:v>#N/A</c:v>
                </c:pt>
                <c:pt idx="9064">
                  <c:v>#N/A</c:v>
                </c:pt>
                <c:pt idx="9065">
                  <c:v>#N/A</c:v>
                </c:pt>
                <c:pt idx="9066">
                  <c:v>#N/A</c:v>
                </c:pt>
                <c:pt idx="9067">
                  <c:v>#N/A</c:v>
                </c:pt>
                <c:pt idx="9068">
                  <c:v>#N/A</c:v>
                </c:pt>
                <c:pt idx="9069">
                  <c:v>#N/A</c:v>
                </c:pt>
                <c:pt idx="9070">
                  <c:v>#N/A</c:v>
                </c:pt>
                <c:pt idx="9071">
                  <c:v>#N/A</c:v>
                </c:pt>
                <c:pt idx="9072">
                  <c:v>#N/A</c:v>
                </c:pt>
                <c:pt idx="9073">
                  <c:v>#N/A</c:v>
                </c:pt>
                <c:pt idx="9074">
                  <c:v>#N/A</c:v>
                </c:pt>
                <c:pt idx="9075">
                  <c:v>#N/A</c:v>
                </c:pt>
                <c:pt idx="9076">
                  <c:v>#N/A</c:v>
                </c:pt>
                <c:pt idx="9077">
                  <c:v>#N/A</c:v>
                </c:pt>
                <c:pt idx="9078">
                  <c:v>#N/A</c:v>
                </c:pt>
                <c:pt idx="9079">
                  <c:v>#N/A</c:v>
                </c:pt>
                <c:pt idx="9080">
                  <c:v>#N/A</c:v>
                </c:pt>
                <c:pt idx="9081">
                  <c:v>#N/A</c:v>
                </c:pt>
                <c:pt idx="9082">
                  <c:v>#N/A</c:v>
                </c:pt>
                <c:pt idx="9083">
                  <c:v>#N/A</c:v>
                </c:pt>
                <c:pt idx="9084">
                  <c:v>#N/A</c:v>
                </c:pt>
                <c:pt idx="9085">
                  <c:v>#N/A</c:v>
                </c:pt>
                <c:pt idx="9086">
                  <c:v>#N/A</c:v>
                </c:pt>
                <c:pt idx="9087">
                  <c:v>#N/A</c:v>
                </c:pt>
                <c:pt idx="9088">
                  <c:v>#N/A</c:v>
                </c:pt>
                <c:pt idx="9089">
                  <c:v>#N/A</c:v>
                </c:pt>
                <c:pt idx="9090">
                  <c:v>#N/A</c:v>
                </c:pt>
                <c:pt idx="9091">
                  <c:v>#N/A</c:v>
                </c:pt>
                <c:pt idx="9092">
                  <c:v>#N/A</c:v>
                </c:pt>
                <c:pt idx="9093">
                  <c:v>#N/A</c:v>
                </c:pt>
                <c:pt idx="9094">
                  <c:v>#N/A</c:v>
                </c:pt>
                <c:pt idx="9095">
                  <c:v>#N/A</c:v>
                </c:pt>
                <c:pt idx="9096">
                  <c:v>#N/A</c:v>
                </c:pt>
                <c:pt idx="9097">
                  <c:v>#N/A</c:v>
                </c:pt>
                <c:pt idx="9098">
                  <c:v>#N/A</c:v>
                </c:pt>
                <c:pt idx="9099">
                  <c:v>#N/A</c:v>
                </c:pt>
                <c:pt idx="9100">
                  <c:v>#N/A</c:v>
                </c:pt>
                <c:pt idx="9101">
                  <c:v>#N/A</c:v>
                </c:pt>
                <c:pt idx="9102">
                  <c:v>#N/A</c:v>
                </c:pt>
                <c:pt idx="9103">
                  <c:v>#N/A</c:v>
                </c:pt>
                <c:pt idx="9104">
                  <c:v>#N/A</c:v>
                </c:pt>
                <c:pt idx="9105">
                  <c:v>#N/A</c:v>
                </c:pt>
                <c:pt idx="9106">
                  <c:v>#N/A</c:v>
                </c:pt>
                <c:pt idx="9107">
                  <c:v>#N/A</c:v>
                </c:pt>
                <c:pt idx="9108">
                  <c:v>#N/A</c:v>
                </c:pt>
                <c:pt idx="9109">
                  <c:v>#N/A</c:v>
                </c:pt>
                <c:pt idx="9110">
                  <c:v>#N/A</c:v>
                </c:pt>
                <c:pt idx="9111">
                  <c:v>#N/A</c:v>
                </c:pt>
                <c:pt idx="9112">
                  <c:v>#N/A</c:v>
                </c:pt>
                <c:pt idx="9113">
                  <c:v>#N/A</c:v>
                </c:pt>
                <c:pt idx="9114">
                  <c:v>#N/A</c:v>
                </c:pt>
                <c:pt idx="9115">
                  <c:v>#N/A</c:v>
                </c:pt>
                <c:pt idx="9116">
                  <c:v>#N/A</c:v>
                </c:pt>
                <c:pt idx="9117">
                  <c:v>#N/A</c:v>
                </c:pt>
                <c:pt idx="9118">
                  <c:v>#N/A</c:v>
                </c:pt>
                <c:pt idx="9119">
                  <c:v>#N/A</c:v>
                </c:pt>
                <c:pt idx="9120">
                  <c:v>#N/A</c:v>
                </c:pt>
                <c:pt idx="9121">
                  <c:v>#N/A</c:v>
                </c:pt>
                <c:pt idx="9122">
                  <c:v>#N/A</c:v>
                </c:pt>
                <c:pt idx="9123">
                  <c:v>#N/A</c:v>
                </c:pt>
                <c:pt idx="9124">
                  <c:v>#N/A</c:v>
                </c:pt>
                <c:pt idx="9125">
                  <c:v>#N/A</c:v>
                </c:pt>
                <c:pt idx="9126">
                  <c:v>#N/A</c:v>
                </c:pt>
                <c:pt idx="9127">
                  <c:v>#N/A</c:v>
                </c:pt>
                <c:pt idx="9128">
                  <c:v>#N/A</c:v>
                </c:pt>
                <c:pt idx="9129">
                  <c:v>#N/A</c:v>
                </c:pt>
                <c:pt idx="9130">
                  <c:v>#N/A</c:v>
                </c:pt>
                <c:pt idx="9131">
                  <c:v>#N/A</c:v>
                </c:pt>
                <c:pt idx="9132">
                  <c:v>#N/A</c:v>
                </c:pt>
                <c:pt idx="9133">
                  <c:v>#N/A</c:v>
                </c:pt>
                <c:pt idx="9134">
                  <c:v>#N/A</c:v>
                </c:pt>
                <c:pt idx="9135">
                  <c:v>#N/A</c:v>
                </c:pt>
                <c:pt idx="9136">
                  <c:v>#N/A</c:v>
                </c:pt>
                <c:pt idx="9137">
                  <c:v>#N/A</c:v>
                </c:pt>
                <c:pt idx="9138">
                  <c:v>#N/A</c:v>
                </c:pt>
                <c:pt idx="9139">
                  <c:v>#N/A</c:v>
                </c:pt>
                <c:pt idx="9140">
                  <c:v>#N/A</c:v>
                </c:pt>
                <c:pt idx="9141">
                  <c:v>#N/A</c:v>
                </c:pt>
                <c:pt idx="9142">
                  <c:v>#N/A</c:v>
                </c:pt>
                <c:pt idx="9143">
                  <c:v>#N/A</c:v>
                </c:pt>
                <c:pt idx="9144">
                  <c:v>#N/A</c:v>
                </c:pt>
                <c:pt idx="9145">
                  <c:v>#N/A</c:v>
                </c:pt>
                <c:pt idx="9146">
                  <c:v>#N/A</c:v>
                </c:pt>
                <c:pt idx="9147">
                  <c:v>#N/A</c:v>
                </c:pt>
                <c:pt idx="9148">
                  <c:v>#N/A</c:v>
                </c:pt>
                <c:pt idx="9149">
                  <c:v>#N/A</c:v>
                </c:pt>
                <c:pt idx="9150">
                  <c:v>#N/A</c:v>
                </c:pt>
                <c:pt idx="9151">
                  <c:v>#N/A</c:v>
                </c:pt>
                <c:pt idx="9152">
                  <c:v>#N/A</c:v>
                </c:pt>
                <c:pt idx="9153">
                  <c:v>#N/A</c:v>
                </c:pt>
                <c:pt idx="9154">
                  <c:v>#N/A</c:v>
                </c:pt>
                <c:pt idx="9155">
                  <c:v>#N/A</c:v>
                </c:pt>
                <c:pt idx="9156">
                  <c:v>#N/A</c:v>
                </c:pt>
                <c:pt idx="9157">
                  <c:v>#N/A</c:v>
                </c:pt>
                <c:pt idx="9158">
                  <c:v>#N/A</c:v>
                </c:pt>
                <c:pt idx="9159">
                  <c:v>#N/A</c:v>
                </c:pt>
                <c:pt idx="9160">
                  <c:v>#N/A</c:v>
                </c:pt>
                <c:pt idx="9161">
                  <c:v>#N/A</c:v>
                </c:pt>
                <c:pt idx="9162">
                  <c:v>#N/A</c:v>
                </c:pt>
                <c:pt idx="9163">
                  <c:v>#N/A</c:v>
                </c:pt>
                <c:pt idx="9164">
                  <c:v>#N/A</c:v>
                </c:pt>
                <c:pt idx="9165">
                  <c:v>#N/A</c:v>
                </c:pt>
                <c:pt idx="9166">
                  <c:v>#N/A</c:v>
                </c:pt>
                <c:pt idx="9167">
                  <c:v>#N/A</c:v>
                </c:pt>
                <c:pt idx="9168">
                  <c:v>#N/A</c:v>
                </c:pt>
                <c:pt idx="9169">
                  <c:v>#N/A</c:v>
                </c:pt>
                <c:pt idx="9170">
                  <c:v>#N/A</c:v>
                </c:pt>
                <c:pt idx="9171">
                  <c:v>#N/A</c:v>
                </c:pt>
                <c:pt idx="9172">
                  <c:v>#N/A</c:v>
                </c:pt>
                <c:pt idx="9173">
                  <c:v>#N/A</c:v>
                </c:pt>
                <c:pt idx="9174">
                  <c:v>#N/A</c:v>
                </c:pt>
                <c:pt idx="9175">
                  <c:v>#N/A</c:v>
                </c:pt>
                <c:pt idx="9176">
                  <c:v>#N/A</c:v>
                </c:pt>
                <c:pt idx="9177">
                  <c:v>#N/A</c:v>
                </c:pt>
                <c:pt idx="9178">
                  <c:v>#N/A</c:v>
                </c:pt>
                <c:pt idx="9179">
                  <c:v>#N/A</c:v>
                </c:pt>
                <c:pt idx="9180">
                  <c:v>#N/A</c:v>
                </c:pt>
                <c:pt idx="9181">
                  <c:v>#N/A</c:v>
                </c:pt>
                <c:pt idx="9182">
                  <c:v>#N/A</c:v>
                </c:pt>
                <c:pt idx="9183">
                  <c:v>#N/A</c:v>
                </c:pt>
                <c:pt idx="9184">
                  <c:v>#N/A</c:v>
                </c:pt>
                <c:pt idx="9185">
                  <c:v>#N/A</c:v>
                </c:pt>
                <c:pt idx="9186">
                  <c:v>#N/A</c:v>
                </c:pt>
                <c:pt idx="9187">
                  <c:v>#N/A</c:v>
                </c:pt>
                <c:pt idx="9188">
                  <c:v>#N/A</c:v>
                </c:pt>
                <c:pt idx="9189">
                  <c:v>#N/A</c:v>
                </c:pt>
                <c:pt idx="9190">
                  <c:v>#N/A</c:v>
                </c:pt>
                <c:pt idx="9191">
                  <c:v>#N/A</c:v>
                </c:pt>
                <c:pt idx="9192">
                  <c:v>#N/A</c:v>
                </c:pt>
                <c:pt idx="9193">
                  <c:v>#N/A</c:v>
                </c:pt>
                <c:pt idx="9194">
                  <c:v>#N/A</c:v>
                </c:pt>
                <c:pt idx="9195">
                  <c:v>#N/A</c:v>
                </c:pt>
                <c:pt idx="9196">
                  <c:v>#N/A</c:v>
                </c:pt>
                <c:pt idx="9197">
                  <c:v>#N/A</c:v>
                </c:pt>
                <c:pt idx="9198">
                  <c:v>#N/A</c:v>
                </c:pt>
                <c:pt idx="9199">
                  <c:v>#N/A</c:v>
                </c:pt>
                <c:pt idx="9200">
                  <c:v>#N/A</c:v>
                </c:pt>
                <c:pt idx="9201">
                  <c:v>#N/A</c:v>
                </c:pt>
                <c:pt idx="9202">
                  <c:v>#N/A</c:v>
                </c:pt>
                <c:pt idx="9203">
                  <c:v>#N/A</c:v>
                </c:pt>
                <c:pt idx="9204">
                  <c:v>#N/A</c:v>
                </c:pt>
                <c:pt idx="9205">
                  <c:v>#N/A</c:v>
                </c:pt>
                <c:pt idx="9206">
                  <c:v>#N/A</c:v>
                </c:pt>
                <c:pt idx="9207">
                  <c:v>#N/A</c:v>
                </c:pt>
                <c:pt idx="9208">
                  <c:v>#N/A</c:v>
                </c:pt>
                <c:pt idx="9209">
                  <c:v>#N/A</c:v>
                </c:pt>
                <c:pt idx="9210">
                  <c:v>#N/A</c:v>
                </c:pt>
                <c:pt idx="9211">
                  <c:v>#N/A</c:v>
                </c:pt>
                <c:pt idx="9212">
                  <c:v>#N/A</c:v>
                </c:pt>
                <c:pt idx="9213">
                  <c:v>#N/A</c:v>
                </c:pt>
                <c:pt idx="9214">
                  <c:v>#N/A</c:v>
                </c:pt>
                <c:pt idx="9215">
                  <c:v>#N/A</c:v>
                </c:pt>
                <c:pt idx="9216">
                  <c:v>#N/A</c:v>
                </c:pt>
                <c:pt idx="9217">
                  <c:v>#N/A</c:v>
                </c:pt>
                <c:pt idx="9218">
                  <c:v>#N/A</c:v>
                </c:pt>
                <c:pt idx="9219">
                  <c:v>#N/A</c:v>
                </c:pt>
                <c:pt idx="9220">
                  <c:v>#N/A</c:v>
                </c:pt>
                <c:pt idx="9221">
                  <c:v>#N/A</c:v>
                </c:pt>
                <c:pt idx="9222">
                  <c:v>#N/A</c:v>
                </c:pt>
                <c:pt idx="9223">
                  <c:v>#N/A</c:v>
                </c:pt>
                <c:pt idx="9224">
                  <c:v>#N/A</c:v>
                </c:pt>
                <c:pt idx="9225">
                  <c:v>#N/A</c:v>
                </c:pt>
                <c:pt idx="9226">
                  <c:v>#N/A</c:v>
                </c:pt>
                <c:pt idx="9227">
                  <c:v>#N/A</c:v>
                </c:pt>
                <c:pt idx="9228">
                  <c:v>#N/A</c:v>
                </c:pt>
                <c:pt idx="9229">
                  <c:v>#N/A</c:v>
                </c:pt>
                <c:pt idx="9230">
                  <c:v>#N/A</c:v>
                </c:pt>
                <c:pt idx="9231">
                  <c:v>#N/A</c:v>
                </c:pt>
                <c:pt idx="9232">
                  <c:v>#N/A</c:v>
                </c:pt>
                <c:pt idx="9233">
                  <c:v>#N/A</c:v>
                </c:pt>
                <c:pt idx="9234">
                  <c:v>#N/A</c:v>
                </c:pt>
                <c:pt idx="9235">
                  <c:v>#N/A</c:v>
                </c:pt>
                <c:pt idx="9236">
                  <c:v>#N/A</c:v>
                </c:pt>
                <c:pt idx="9237">
                  <c:v>#N/A</c:v>
                </c:pt>
                <c:pt idx="9238">
                  <c:v>#N/A</c:v>
                </c:pt>
                <c:pt idx="9239">
                  <c:v>#N/A</c:v>
                </c:pt>
                <c:pt idx="9240">
                  <c:v>#N/A</c:v>
                </c:pt>
                <c:pt idx="9241">
                  <c:v>#N/A</c:v>
                </c:pt>
                <c:pt idx="9242">
                  <c:v>#N/A</c:v>
                </c:pt>
                <c:pt idx="9243">
                  <c:v>#N/A</c:v>
                </c:pt>
                <c:pt idx="9244">
                  <c:v>#N/A</c:v>
                </c:pt>
                <c:pt idx="9245">
                  <c:v>#N/A</c:v>
                </c:pt>
                <c:pt idx="9246">
                  <c:v>#N/A</c:v>
                </c:pt>
                <c:pt idx="9247">
                  <c:v>#N/A</c:v>
                </c:pt>
                <c:pt idx="9248">
                  <c:v>#N/A</c:v>
                </c:pt>
                <c:pt idx="9249">
                  <c:v>#N/A</c:v>
                </c:pt>
                <c:pt idx="9250">
                  <c:v>#N/A</c:v>
                </c:pt>
                <c:pt idx="9251">
                  <c:v>#N/A</c:v>
                </c:pt>
                <c:pt idx="9252">
                  <c:v>#N/A</c:v>
                </c:pt>
                <c:pt idx="9253">
                  <c:v>#N/A</c:v>
                </c:pt>
                <c:pt idx="9254">
                  <c:v>#N/A</c:v>
                </c:pt>
                <c:pt idx="9255">
                  <c:v>#N/A</c:v>
                </c:pt>
                <c:pt idx="9256">
                  <c:v>#N/A</c:v>
                </c:pt>
                <c:pt idx="9257">
                  <c:v>#N/A</c:v>
                </c:pt>
                <c:pt idx="9258">
                  <c:v>#N/A</c:v>
                </c:pt>
                <c:pt idx="9259">
                  <c:v>#N/A</c:v>
                </c:pt>
                <c:pt idx="9260">
                  <c:v>#N/A</c:v>
                </c:pt>
                <c:pt idx="9261">
                  <c:v>#N/A</c:v>
                </c:pt>
                <c:pt idx="9262">
                  <c:v>#N/A</c:v>
                </c:pt>
                <c:pt idx="9263">
                  <c:v>#N/A</c:v>
                </c:pt>
                <c:pt idx="9264">
                  <c:v>#N/A</c:v>
                </c:pt>
                <c:pt idx="9265">
                  <c:v>#N/A</c:v>
                </c:pt>
                <c:pt idx="9266">
                  <c:v>#N/A</c:v>
                </c:pt>
                <c:pt idx="9267">
                  <c:v>#N/A</c:v>
                </c:pt>
                <c:pt idx="9268">
                  <c:v>#N/A</c:v>
                </c:pt>
                <c:pt idx="9269">
                  <c:v>#N/A</c:v>
                </c:pt>
                <c:pt idx="9270">
                  <c:v>#N/A</c:v>
                </c:pt>
                <c:pt idx="9271">
                  <c:v>#N/A</c:v>
                </c:pt>
                <c:pt idx="9272">
                  <c:v>#N/A</c:v>
                </c:pt>
                <c:pt idx="9273">
                  <c:v>#N/A</c:v>
                </c:pt>
                <c:pt idx="9274">
                  <c:v>#N/A</c:v>
                </c:pt>
                <c:pt idx="9275">
                  <c:v>#N/A</c:v>
                </c:pt>
                <c:pt idx="9276">
                  <c:v>#N/A</c:v>
                </c:pt>
                <c:pt idx="9277">
                  <c:v>#N/A</c:v>
                </c:pt>
                <c:pt idx="9278">
                  <c:v>#N/A</c:v>
                </c:pt>
                <c:pt idx="9279">
                  <c:v>#N/A</c:v>
                </c:pt>
                <c:pt idx="9280">
                  <c:v>#N/A</c:v>
                </c:pt>
                <c:pt idx="9281">
                  <c:v>#N/A</c:v>
                </c:pt>
                <c:pt idx="9282">
                  <c:v>#N/A</c:v>
                </c:pt>
                <c:pt idx="9283">
                  <c:v>#N/A</c:v>
                </c:pt>
                <c:pt idx="9284">
                  <c:v>#N/A</c:v>
                </c:pt>
                <c:pt idx="9285">
                  <c:v>#N/A</c:v>
                </c:pt>
                <c:pt idx="9286">
                  <c:v>#N/A</c:v>
                </c:pt>
                <c:pt idx="9287">
                  <c:v>#N/A</c:v>
                </c:pt>
                <c:pt idx="9288">
                  <c:v>#N/A</c:v>
                </c:pt>
                <c:pt idx="9289">
                  <c:v>#N/A</c:v>
                </c:pt>
                <c:pt idx="9290">
                  <c:v>#N/A</c:v>
                </c:pt>
                <c:pt idx="9291">
                  <c:v>#N/A</c:v>
                </c:pt>
                <c:pt idx="9292">
                  <c:v>#N/A</c:v>
                </c:pt>
                <c:pt idx="9293">
                  <c:v>#N/A</c:v>
                </c:pt>
                <c:pt idx="9294">
                  <c:v>#N/A</c:v>
                </c:pt>
                <c:pt idx="9295">
                  <c:v>#N/A</c:v>
                </c:pt>
                <c:pt idx="9296">
                  <c:v>#N/A</c:v>
                </c:pt>
                <c:pt idx="9297">
                  <c:v>#N/A</c:v>
                </c:pt>
                <c:pt idx="9298">
                  <c:v>#N/A</c:v>
                </c:pt>
                <c:pt idx="9299">
                  <c:v>#N/A</c:v>
                </c:pt>
                <c:pt idx="9300">
                  <c:v>#N/A</c:v>
                </c:pt>
                <c:pt idx="9301">
                  <c:v>#N/A</c:v>
                </c:pt>
                <c:pt idx="9302">
                  <c:v>#N/A</c:v>
                </c:pt>
                <c:pt idx="9303">
                  <c:v>#N/A</c:v>
                </c:pt>
                <c:pt idx="9304">
                  <c:v>#N/A</c:v>
                </c:pt>
                <c:pt idx="9305">
                  <c:v>#N/A</c:v>
                </c:pt>
                <c:pt idx="9306">
                  <c:v>#N/A</c:v>
                </c:pt>
                <c:pt idx="9307">
                  <c:v>#N/A</c:v>
                </c:pt>
                <c:pt idx="9308">
                  <c:v>#N/A</c:v>
                </c:pt>
                <c:pt idx="9309">
                  <c:v>#N/A</c:v>
                </c:pt>
                <c:pt idx="9310">
                  <c:v>#N/A</c:v>
                </c:pt>
                <c:pt idx="9311">
                  <c:v>#N/A</c:v>
                </c:pt>
                <c:pt idx="9312">
                  <c:v>#N/A</c:v>
                </c:pt>
                <c:pt idx="9313">
                  <c:v>#N/A</c:v>
                </c:pt>
                <c:pt idx="9314">
                  <c:v>#N/A</c:v>
                </c:pt>
                <c:pt idx="9315">
                  <c:v>#N/A</c:v>
                </c:pt>
                <c:pt idx="9316">
                  <c:v>#N/A</c:v>
                </c:pt>
                <c:pt idx="9317">
                  <c:v>#N/A</c:v>
                </c:pt>
                <c:pt idx="9318">
                  <c:v>#N/A</c:v>
                </c:pt>
                <c:pt idx="9319">
                  <c:v>#N/A</c:v>
                </c:pt>
                <c:pt idx="9320">
                  <c:v>#N/A</c:v>
                </c:pt>
                <c:pt idx="9321">
                  <c:v>#N/A</c:v>
                </c:pt>
                <c:pt idx="9322">
                  <c:v>#N/A</c:v>
                </c:pt>
                <c:pt idx="9323">
                  <c:v>#N/A</c:v>
                </c:pt>
                <c:pt idx="9324">
                  <c:v>#N/A</c:v>
                </c:pt>
                <c:pt idx="9325">
                  <c:v>#N/A</c:v>
                </c:pt>
                <c:pt idx="9326">
                  <c:v>#N/A</c:v>
                </c:pt>
                <c:pt idx="9327">
                  <c:v>#N/A</c:v>
                </c:pt>
                <c:pt idx="9328">
                  <c:v>#N/A</c:v>
                </c:pt>
                <c:pt idx="9329">
                  <c:v>#N/A</c:v>
                </c:pt>
                <c:pt idx="9330">
                  <c:v>#N/A</c:v>
                </c:pt>
                <c:pt idx="9331">
                  <c:v>#N/A</c:v>
                </c:pt>
                <c:pt idx="9332">
                  <c:v>#N/A</c:v>
                </c:pt>
                <c:pt idx="9333">
                  <c:v>#N/A</c:v>
                </c:pt>
                <c:pt idx="9334">
                  <c:v>#N/A</c:v>
                </c:pt>
                <c:pt idx="9335">
                  <c:v>#N/A</c:v>
                </c:pt>
                <c:pt idx="9336">
                  <c:v>#N/A</c:v>
                </c:pt>
                <c:pt idx="9337">
                  <c:v>#N/A</c:v>
                </c:pt>
                <c:pt idx="9338">
                  <c:v>#N/A</c:v>
                </c:pt>
                <c:pt idx="9339">
                  <c:v>#N/A</c:v>
                </c:pt>
                <c:pt idx="9340">
                  <c:v>#N/A</c:v>
                </c:pt>
                <c:pt idx="9341">
                  <c:v>#N/A</c:v>
                </c:pt>
                <c:pt idx="9342">
                  <c:v>#N/A</c:v>
                </c:pt>
                <c:pt idx="9343">
                  <c:v>#N/A</c:v>
                </c:pt>
                <c:pt idx="9344">
                  <c:v>#N/A</c:v>
                </c:pt>
                <c:pt idx="9345">
                  <c:v>#N/A</c:v>
                </c:pt>
                <c:pt idx="9346">
                  <c:v>#N/A</c:v>
                </c:pt>
                <c:pt idx="9347">
                  <c:v>#N/A</c:v>
                </c:pt>
                <c:pt idx="9348">
                  <c:v>#N/A</c:v>
                </c:pt>
                <c:pt idx="9349">
                  <c:v>#N/A</c:v>
                </c:pt>
                <c:pt idx="9350">
                  <c:v>#N/A</c:v>
                </c:pt>
                <c:pt idx="9351">
                  <c:v>#N/A</c:v>
                </c:pt>
                <c:pt idx="9352">
                  <c:v>#N/A</c:v>
                </c:pt>
                <c:pt idx="9353">
                  <c:v>#N/A</c:v>
                </c:pt>
                <c:pt idx="9354">
                  <c:v>#N/A</c:v>
                </c:pt>
                <c:pt idx="9355">
                  <c:v>#N/A</c:v>
                </c:pt>
                <c:pt idx="9356">
                  <c:v>#N/A</c:v>
                </c:pt>
                <c:pt idx="9357">
                  <c:v>#N/A</c:v>
                </c:pt>
                <c:pt idx="9358">
                  <c:v>#N/A</c:v>
                </c:pt>
                <c:pt idx="9359">
                  <c:v>#N/A</c:v>
                </c:pt>
                <c:pt idx="9360">
                  <c:v>#N/A</c:v>
                </c:pt>
                <c:pt idx="9361">
                  <c:v>#N/A</c:v>
                </c:pt>
                <c:pt idx="9362">
                  <c:v>#N/A</c:v>
                </c:pt>
                <c:pt idx="9363">
                  <c:v>#N/A</c:v>
                </c:pt>
                <c:pt idx="9364">
                  <c:v>#N/A</c:v>
                </c:pt>
                <c:pt idx="9365">
                  <c:v>#N/A</c:v>
                </c:pt>
                <c:pt idx="9366">
                  <c:v>#N/A</c:v>
                </c:pt>
                <c:pt idx="9367">
                  <c:v>#N/A</c:v>
                </c:pt>
                <c:pt idx="9368">
                  <c:v>#N/A</c:v>
                </c:pt>
                <c:pt idx="9369">
                  <c:v>#N/A</c:v>
                </c:pt>
                <c:pt idx="9370">
                  <c:v>#N/A</c:v>
                </c:pt>
                <c:pt idx="9371">
                  <c:v>#N/A</c:v>
                </c:pt>
                <c:pt idx="9372">
                  <c:v>#N/A</c:v>
                </c:pt>
                <c:pt idx="9373">
                  <c:v>#N/A</c:v>
                </c:pt>
                <c:pt idx="9374">
                  <c:v>#N/A</c:v>
                </c:pt>
                <c:pt idx="9375">
                  <c:v>#N/A</c:v>
                </c:pt>
                <c:pt idx="9376">
                  <c:v>#N/A</c:v>
                </c:pt>
                <c:pt idx="9377">
                  <c:v>#N/A</c:v>
                </c:pt>
                <c:pt idx="9378">
                  <c:v>#N/A</c:v>
                </c:pt>
                <c:pt idx="9379">
                  <c:v>#N/A</c:v>
                </c:pt>
                <c:pt idx="9380">
                  <c:v>#N/A</c:v>
                </c:pt>
                <c:pt idx="9381">
                  <c:v>#N/A</c:v>
                </c:pt>
                <c:pt idx="9382">
                  <c:v>#N/A</c:v>
                </c:pt>
                <c:pt idx="9383">
                  <c:v>#N/A</c:v>
                </c:pt>
                <c:pt idx="9384">
                  <c:v>#N/A</c:v>
                </c:pt>
                <c:pt idx="9385">
                  <c:v>#N/A</c:v>
                </c:pt>
                <c:pt idx="9386">
                  <c:v>#N/A</c:v>
                </c:pt>
                <c:pt idx="9387">
                  <c:v>#N/A</c:v>
                </c:pt>
                <c:pt idx="9388">
                  <c:v>#N/A</c:v>
                </c:pt>
                <c:pt idx="9389">
                  <c:v>#N/A</c:v>
                </c:pt>
                <c:pt idx="9390">
                  <c:v>#N/A</c:v>
                </c:pt>
                <c:pt idx="9391">
                  <c:v>#N/A</c:v>
                </c:pt>
                <c:pt idx="9392">
                  <c:v>#N/A</c:v>
                </c:pt>
                <c:pt idx="9393">
                  <c:v>#N/A</c:v>
                </c:pt>
                <c:pt idx="9394">
                  <c:v>#N/A</c:v>
                </c:pt>
                <c:pt idx="9395">
                  <c:v>#N/A</c:v>
                </c:pt>
                <c:pt idx="9396">
                  <c:v>#N/A</c:v>
                </c:pt>
                <c:pt idx="9397">
                  <c:v>#N/A</c:v>
                </c:pt>
                <c:pt idx="9398">
                  <c:v>#N/A</c:v>
                </c:pt>
                <c:pt idx="9399">
                  <c:v>#N/A</c:v>
                </c:pt>
                <c:pt idx="9400">
                  <c:v>#N/A</c:v>
                </c:pt>
                <c:pt idx="9401">
                  <c:v>#N/A</c:v>
                </c:pt>
                <c:pt idx="9402">
                  <c:v>#N/A</c:v>
                </c:pt>
                <c:pt idx="9403">
                  <c:v>#N/A</c:v>
                </c:pt>
                <c:pt idx="9404">
                  <c:v>#N/A</c:v>
                </c:pt>
                <c:pt idx="9405">
                  <c:v>#N/A</c:v>
                </c:pt>
                <c:pt idx="9406">
                  <c:v>#N/A</c:v>
                </c:pt>
                <c:pt idx="9407">
                  <c:v>#N/A</c:v>
                </c:pt>
                <c:pt idx="9408">
                  <c:v>#N/A</c:v>
                </c:pt>
                <c:pt idx="9409">
                  <c:v>#N/A</c:v>
                </c:pt>
                <c:pt idx="9410">
                  <c:v>#N/A</c:v>
                </c:pt>
                <c:pt idx="9411">
                  <c:v>#N/A</c:v>
                </c:pt>
                <c:pt idx="9412">
                  <c:v>#N/A</c:v>
                </c:pt>
                <c:pt idx="9413">
                  <c:v>#N/A</c:v>
                </c:pt>
                <c:pt idx="9414">
                  <c:v>#N/A</c:v>
                </c:pt>
                <c:pt idx="9415">
                  <c:v>#N/A</c:v>
                </c:pt>
                <c:pt idx="9416">
                  <c:v>#N/A</c:v>
                </c:pt>
                <c:pt idx="9417">
                  <c:v>#N/A</c:v>
                </c:pt>
                <c:pt idx="9418">
                  <c:v>#N/A</c:v>
                </c:pt>
                <c:pt idx="9419">
                  <c:v>#N/A</c:v>
                </c:pt>
                <c:pt idx="9420">
                  <c:v>#N/A</c:v>
                </c:pt>
                <c:pt idx="9421">
                  <c:v>#N/A</c:v>
                </c:pt>
                <c:pt idx="9422">
                  <c:v>#N/A</c:v>
                </c:pt>
                <c:pt idx="9423">
                  <c:v>#N/A</c:v>
                </c:pt>
                <c:pt idx="9424">
                  <c:v>#N/A</c:v>
                </c:pt>
                <c:pt idx="9425">
                  <c:v>#N/A</c:v>
                </c:pt>
                <c:pt idx="9426">
                  <c:v>#N/A</c:v>
                </c:pt>
                <c:pt idx="9427">
                  <c:v>#N/A</c:v>
                </c:pt>
                <c:pt idx="9428">
                  <c:v>#N/A</c:v>
                </c:pt>
                <c:pt idx="9429">
                  <c:v>#N/A</c:v>
                </c:pt>
                <c:pt idx="9430">
                  <c:v>#N/A</c:v>
                </c:pt>
                <c:pt idx="9431">
                  <c:v>#N/A</c:v>
                </c:pt>
                <c:pt idx="9432">
                  <c:v>#N/A</c:v>
                </c:pt>
                <c:pt idx="9433">
                  <c:v>#N/A</c:v>
                </c:pt>
                <c:pt idx="9434">
                  <c:v>#N/A</c:v>
                </c:pt>
                <c:pt idx="9435">
                  <c:v>#N/A</c:v>
                </c:pt>
                <c:pt idx="9436">
                  <c:v>#N/A</c:v>
                </c:pt>
                <c:pt idx="9437">
                  <c:v>#N/A</c:v>
                </c:pt>
                <c:pt idx="9438">
                  <c:v>#N/A</c:v>
                </c:pt>
                <c:pt idx="9439">
                  <c:v>#N/A</c:v>
                </c:pt>
                <c:pt idx="9440">
                  <c:v>#N/A</c:v>
                </c:pt>
                <c:pt idx="9441">
                  <c:v>#N/A</c:v>
                </c:pt>
                <c:pt idx="9442">
                  <c:v>#N/A</c:v>
                </c:pt>
                <c:pt idx="9443">
                  <c:v>#N/A</c:v>
                </c:pt>
                <c:pt idx="9444">
                  <c:v>#N/A</c:v>
                </c:pt>
                <c:pt idx="9445">
                  <c:v>#N/A</c:v>
                </c:pt>
                <c:pt idx="9446">
                  <c:v>#N/A</c:v>
                </c:pt>
                <c:pt idx="9447">
                  <c:v>#N/A</c:v>
                </c:pt>
                <c:pt idx="9448">
                  <c:v>#N/A</c:v>
                </c:pt>
                <c:pt idx="9449">
                  <c:v>#N/A</c:v>
                </c:pt>
                <c:pt idx="9450">
                  <c:v>#N/A</c:v>
                </c:pt>
                <c:pt idx="9451">
                  <c:v>#N/A</c:v>
                </c:pt>
                <c:pt idx="9452">
                  <c:v>#N/A</c:v>
                </c:pt>
                <c:pt idx="9453">
                  <c:v>#N/A</c:v>
                </c:pt>
                <c:pt idx="9454">
                  <c:v>#N/A</c:v>
                </c:pt>
                <c:pt idx="9455">
                  <c:v>#N/A</c:v>
                </c:pt>
                <c:pt idx="9456">
                  <c:v>#N/A</c:v>
                </c:pt>
                <c:pt idx="9457">
                  <c:v>#N/A</c:v>
                </c:pt>
                <c:pt idx="9458">
                  <c:v>#N/A</c:v>
                </c:pt>
                <c:pt idx="9459">
                  <c:v>#N/A</c:v>
                </c:pt>
                <c:pt idx="9460">
                  <c:v>#N/A</c:v>
                </c:pt>
                <c:pt idx="9461">
                  <c:v>#N/A</c:v>
                </c:pt>
                <c:pt idx="9462">
                  <c:v>#N/A</c:v>
                </c:pt>
                <c:pt idx="9463">
                  <c:v>#N/A</c:v>
                </c:pt>
                <c:pt idx="9464">
                  <c:v>#N/A</c:v>
                </c:pt>
                <c:pt idx="9465">
                  <c:v>#N/A</c:v>
                </c:pt>
                <c:pt idx="9466">
                  <c:v>#N/A</c:v>
                </c:pt>
                <c:pt idx="9467">
                  <c:v>#N/A</c:v>
                </c:pt>
                <c:pt idx="9468">
                  <c:v>#N/A</c:v>
                </c:pt>
                <c:pt idx="9469">
                  <c:v>#N/A</c:v>
                </c:pt>
                <c:pt idx="9470">
                  <c:v>#N/A</c:v>
                </c:pt>
                <c:pt idx="9471">
                  <c:v>#N/A</c:v>
                </c:pt>
                <c:pt idx="9472">
                  <c:v>#N/A</c:v>
                </c:pt>
                <c:pt idx="9473">
                  <c:v>#N/A</c:v>
                </c:pt>
                <c:pt idx="9474">
                  <c:v>#N/A</c:v>
                </c:pt>
                <c:pt idx="9475">
                  <c:v>#N/A</c:v>
                </c:pt>
                <c:pt idx="9476">
                  <c:v>#N/A</c:v>
                </c:pt>
                <c:pt idx="9477">
                  <c:v>#N/A</c:v>
                </c:pt>
                <c:pt idx="9478">
                  <c:v>#N/A</c:v>
                </c:pt>
                <c:pt idx="9479">
                  <c:v>#N/A</c:v>
                </c:pt>
                <c:pt idx="9480">
                  <c:v>#N/A</c:v>
                </c:pt>
                <c:pt idx="9481">
                  <c:v>#N/A</c:v>
                </c:pt>
                <c:pt idx="9482">
                  <c:v>#N/A</c:v>
                </c:pt>
                <c:pt idx="9483">
                  <c:v>#N/A</c:v>
                </c:pt>
                <c:pt idx="9484">
                  <c:v>#N/A</c:v>
                </c:pt>
                <c:pt idx="9485">
                  <c:v>#N/A</c:v>
                </c:pt>
                <c:pt idx="9486">
                  <c:v>#N/A</c:v>
                </c:pt>
                <c:pt idx="9487">
                  <c:v>#N/A</c:v>
                </c:pt>
                <c:pt idx="9488">
                  <c:v>#N/A</c:v>
                </c:pt>
                <c:pt idx="9489">
                  <c:v>#N/A</c:v>
                </c:pt>
                <c:pt idx="9490">
                  <c:v>#N/A</c:v>
                </c:pt>
                <c:pt idx="9491">
                  <c:v>#N/A</c:v>
                </c:pt>
                <c:pt idx="9492">
                  <c:v>#N/A</c:v>
                </c:pt>
                <c:pt idx="9493">
                  <c:v>#N/A</c:v>
                </c:pt>
                <c:pt idx="9494">
                  <c:v>#N/A</c:v>
                </c:pt>
                <c:pt idx="9495">
                  <c:v>#N/A</c:v>
                </c:pt>
                <c:pt idx="9496">
                  <c:v>#N/A</c:v>
                </c:pt>
                <c:pt idx="9497">
                  <c:v>#N/A</c:v>
                </c:pt>
                <c:pt idx="9498">
                  <c:v>#N/A</c:v>
                </c:pt>
                <c:pt idx="9499">
                  <c:v>#N/A</c:v>
                </c:pt>
                <c:pt idx="9500">
                  <c:v>#N/A</c:v>
                </c:pt>
                <c:pt idx="9501">
                  <c:v>#N/A</c:v>
                </c:pt>
                <c:pt idx="9502">
                  <c:v>#N/A</c:v>
                </c:pt>
                <c:pt idx="9503">
                  <c:v>#N/A</c:v>
                </c:pt>
                <c:pt idx="9504">
                  <c:v>#N/A</c:v>
                </c:pt>
                <c:pt idx="9505">
                  <c:v>#N/A</c:v>
                </c:pt>
                <c:pt idx="9506">
                  <c:v>#N/A</c:v>
                </c:pt>
                <c:pt idx="9507">
                  <c:v>#N/A</c:v>
                </c:pt>
                <c:pt idx="9508">
                  <c:v>#N/A</c:v>
                </c:pt>
                <c:pt idx="9509">
                  <c:v>#N/A</c:v>
                </c:pt>
                <c:pt idx="9510">
                  <c:v>#N/A</c:v>
                </c:pt>
                <c:pt idx="9511">
                  <c:v>#N/A</c:v>
                </c:pt>
                <c:pt idx="9512">
                  <c:v>#N/A</c:v>
                </c:pt>
                <c:pt idx="9513">
                  <c:v>#N/A</c:v>
                </c:pt>
                <c:pt idx="9514">
                  <c:v>#N/A</c:v>
                </c:pt>
                <c:pt idx="9515">
                  <c:v>#N/A</c:v>
                </c:pt>
                <c:pt idx="9516">
                  <c:v>#N/A</c:v>
                </c:pt>
                <c:pt idx="9517">
                  <c:v>#N/A</c:v>
                </c:pt>
                <c:pt idx="9518">
                  <c:v>#N/A</c:v>
                </c:pt>
                <c:pt idx="9519">
                  <c:v>#N/A</c:v>
                </c:pt>
                <c:pt idx="9520">
                  <c:v>#N/A</c:v>
                </c:pt>
                <c:pt idx="9521">
                  <c:v>#N/A</c:v>
                </c:pt>
                <c:pt idx="9522">
                  <c:v>#N/A</c:v>
                </c:pt>
                <c:pt idx="9523">
                  <c:v>#N/A</c:v>
                </c:pt>
                <c:pt idx="9524">
                  <c:v>#N/A</c:v>
                </c:pt>
                <c:pt idx="9525">
                  <c:v>#N/A</c:v>
                </c:pt>
                <c:pt idx="9526">
                  <c:v>#N/A</c:v>
                </c:pt>
                <c:pt idx="9527">
                  <c:v>#N/A</c:v>
                </c:pt>
                <c:pt idx="9528">
                  <c:v>#N/A</c:v>
                </c:pt>
                <c:pt idx="9529">
                  <c:v>#N/A</c:v>
                </c:pt>
                <c:pt idx="9530">
                  <c:v>#N/A</c:v>
                </c:pt>
                <c:pt idx="9531">
                  <c:v>#N/A</c:v>
                </c:pt>
                <c:pt idx="9532">
                  <c:v>#N/A</c:v>
                </c:pt>
                <c:pt idx="9533">
                  <c:v>#N/A</c:v>
                </c:pt>
                <c:pt idx="9534">
                  <c:v>#N/A</c:v>
                </c:pt>
                <c:pt idx="9535">
                  <c:v>#N/A</c:v>
                </c:pt>
                <c:pt idx="9536">
                  <c:v>#N/A</c:v>
                </c:pt>
                <c:pt idx="9537">
                  <c:v>#N/A</c:v>
                </c:pt>
                <c:pt idx="9538">
                  <c:v>#N/A</c:v>
                </c:pt>
                <c:pt idx="9539">
                  <c:v>#N/A</c:v>
                </c:pt>
                <c:pt idx="9540">
                  <c:v>#N/A</c:v>
                </c:pt>
                <c:pt idx="9541">
                  <c:v>#N/A</c:v>
                </c:pt>
                <c:pt idx="9542">
                  <c:v>#N/A</c:v>
                </c:pt>
                <c:pt idx="9543">
                  <c:v>#N/A</c:v>
                </c:pt>
                <c:pt idx="9544">
                  <c:v>#N/A</c:v>
                </c:pt>
                <c:pt idx="9545">
                  <c:v>#N/A</c:v>
                </c:pt>
                <c:pt idx="9546">
                  <c:v>#N/A</c:v>
                </c:pt>
                <c:pt idx="9547">
                  <c:v>#N/A</c:v>
                </c:pt>
                <c:pt idx="9548">
                  <c:v>#N/A</c:v>
                </c:pt>
                <c:pt idx="9549">
                  <c:v>#N/A</c:v>
                </c:pt>
                <c:pt idx="9550">
                  <c:v>#N/A</c:v>
                </c:pt>
                <c:pt idx="9551">
                  <c:v>#N/A</c:v>
                </c:pt>
                <c:pt idx="9552">
                  <c:v>#N/A</c:v>
                </c:pt>
                <c:pt idx="9553">
                  <c:v>#N/A</c:v>
                </c:pt>
                <c:pt idx="9554">
                  <c:v>#N/A</c:v>
                </c:pt>
                <c:pt idx="9555">
                  <c:v>#N/A</c:v>
                </c:pt>
                <c:pt idx="9556">
                  <c:v>#N/A</c:v>
                </c:pt>
                <c:pt idx="9557">
                  <c:v>#N/A</c:v>
                </c:pt>
                <c:pt idx="9558">
                  <c:v>#N/A</c:v>
                </c:pt>
                <c:pt idx="9559">
                  <c:v>#N/A</c:v>
                </c:pt>
                <c:pt idx="9560">
                  <c:v>#N/A</c:v>
                </c:pt>
                <c:pt idx="9561">
                  <c:v>#N/A</c:v>
                </c:pt>
                <c:pt idx="9562">
                  <c:v>#N/A</c:v>
                </c:pt>
                <c:pt idx="9563">
                  <c:v>#N/A</c:v>
                </c:pt>
                <c:pt idx="9564">
                  <c:v>#N/A</c:v>
                </c:pt>
                <c:pt idx="9565">
                  <c:v>#N/A</c:v>
                </c:pt>
                <c:pt idx="9566">
                  <c:v>#N/A</c:v>
                </c:pt>
                <c:pt idx="9567">
                  <c:v>#N/A</c:v>
                </c:pt>
                <c:pt idx="9568">
                  <c:v>#N/A</c:v>
                </c:pt>
                <c:pt idx="9569">
                  <c:v>#N/A</c:v>
                </c:pt>
                <c:pt idx="9570">
                  <c:v>#N/A</c:v>
                </c:pt>
                <c:pt idx="9571">
                  <c:v>#N/A</c:v>
                </c:pt>
                <c:pt idx="9572">
                  <c:v>#N/A</c:v>
                </c:pt>
                <c:pt idx="9573">
                  <c:v>#N/A</c:v>
                </c:pt>
                <c:pt idx="9574">
                  <c:v>#N/A</c:v>
                </c:pt>
                <c:pt idx="9575">
                  <c:v>#N/A</c:v>
                </c:pt>
                <c:pt idx="9576">
                  <c:v>#N/A</c:v>
                </c:pt>
                <c:pt idx="9577">
                  <c:v>#N/A</c:v>
                </c:pt>
                <c:pt idx="9578">
                  <c:v>#N/A</c:v>
                </c:pt>
                <c:pt idx="9579">
                  <c:v>#N/A</c:v>
                </c:pt>
                <c:pt idx="9580">
                  <c:v>#N/A</c:v>
                </c:pt>
                <c:pt idx="9581">
                  <c:v>#N/A</c:v>
                </c:pt>
                <c:pt idx="9582">
                  <c:v>#N/A</c:v>
                </c:pt>
                <c:pt idx="9583">
                  <c:v>#N/A</c:v>
                </c:pt>
                <c:pt idx="9584">
                  <c:v>#N/A</c:v>
                </c:pt>
                <c:pt idx="9585">
                  <c:v>#N/A</c:v>
                </c:pt>
                <c:pt idx="9586">
                  <c:v>#N/A</c:v>
                </c:pt>
                <c:pt idx="9587">
                  <c:v>#N/A</c:v>
                </c:pt>
                <c:pt idx="9588">
                  <c:v>#N/A</c:v>
                </c:pt>
                <c:pt idx="9589">
                  <c:v>#N/A</c:v>
                </c:pt>
                <c:pt idx="9590">
                  <c:v>#N/A</c:v>
                </c:pt>
                <c:pt idx="9591">
                  <c:v>#N/A</c:v>
                </c:pt>
                <c:pt idx="9592">
                  <c:v>#N/A</c:v>
                </c:pt>
                <c:pt idx="9593">
                  <c:v>#N/A</c:v>
                </c:pt>
                <c:pt idx="9594">
                  <c:v>#N/A</c:v>
                </c:pt>
                <c:pt idx="9595">
                  <c:v>#N/A</c:v>
                </c:pt>
                <c:pt idx="9596">
                  <c:v>#N/A</c:v>
                </c:pt>
                <c:pt idx="9597">
                  <c:v>#N/A</c:v>
                </c:pt>
                <c:pt idx="9598">
                  <c:v>#N/A</c:v>
                </c:pt>
                <c:pt idx="9599">
                  <c:v>#N/A</c:v>
                </c:pt>
                <c:pt idx="9600">
                  <c:v>#N/A</c:v>
                </c:pt>
                <c:pt idx="9601">
                  <c:v>#N/A</c:v>
                </c:pt>
                <c:pt idx="9602">
                  <c:v>#N/A</c:v>
                </c:pt>
                <c:pt idx="9603">
                  <c:v>#N/A</c:v>
                </c:pt>
                <c:pt idx="9604">
                  <c:v>#N/A</c:v>
                </c:pt>
                <c:pt idx="9605">
                  <c:v>#N/A</c:v>
                </c:pt>
                <c:pt idx="9606">
                  <c:v>#N/A</c:v>
                </c:pt>
                <c:pt idx="9607">
                  <c:v>#N/A</c:v>
                </c:pt>
                <c:pt idx="9608">
                  <c:v>#N/A</c:v>
                </c:pt>
                <c:pt idx="9609">
                  <c:v>#N/A</c:v>
                </c:pt>
                <c:pt idx="9610">
                  <c:v>#N/A</c:v>
                </c:pt>
                <c:pt idx="9611">
                  <c:v>#N/A</c:v>
                </c:pt>
                <c:pt idx="9612">
                  <c:v>#N/A</c:v>
                </c:pt>
                <c:pt idx="9613">
                  <c:v>#N/A</c:v>
                </c:pt>
                <c:pt idx="9614">
                  <c:v>#N/A</c:v>
                </c:pt>
                <c:pt idx="9615">
                  <c:v>#N/A</c:v>
                </c:pt>
                <c:pt idx="9616">
                  <c:v>#N/A</c:v>
                </c:pt>
                <c:pt idx="9617">
                  <c:v>#N/A</c:v>
                </c:pt>
                <c:pt idx="9618">
                  <c:v>#N/A</c:v>
                </c:pt>
                <c:pt idx="9619">
                  <c:v>#N/A</c:v>
                </c:pt>
                <c:pt idx="9620">
                  <c:v>#N/A</c:v>
                </c:pt>
                <c:pt idx="9621">
                  <c:v>#N/A</c:v>
                </c:pt>
                <c:pt idx="9622">
                  <c:v>#N/A</c:v>
                </c:pt>
                <c:pt idx="9623">
                  <c:v>#N/A</c:v>
                </c:pt>
                <c:pt idx="9624">
                  <c:v>#N/A</c:v>
                </c:pt>
                <c:pt idx="9625">
                  <c:v>#N/A</c:v>
                </c:pt>
                <c:pt idx="9626">
                  <c:v>#N/A</c:v>
                </c:pt>
                <c:pt idx="9627">
                  <c:v>#N/A</c:v>
                </c:pt>
                <c:pt idx="9628">
                  <c:v>#N/A</c:v>
                </c:pt>
                <c:pt idx="9629">
                  <c:v>#N/A</c:v>
                </c:pt>
                <c:pt idx="9630">
                  <c:v>#N/A</c:v>
                </c:pt>
                <c:pt idx="9631">
                  <c:v>#N/A</c:v>
                </c:pt>
                <c:pt idx="9632">
                  <c:v>#N/A</c:v>
                </c:pt>
                <c:pt idx="9633">
                  <c:v>#N/A</c:v>
                </c:pt>
                <c:pt idx="9634">
                  <c:v>#N/A</c:v>
                </c:pt>
                <c:pt idx="9635">
                  <c:v>#N/A</c:v>
                </c:pt>
                <c:pt idx="9636">
                  <c:v>#N/A</c:v>
                </c:pt>
                <c:pt idx="9637">
                  <c:v>#N/A</c:v>
                </c:pt>
                <c:pt idx="9638">
                  <c:v>#N/A</c:v>
                </c:pt>
                <c:pt idx="9639">
                  <c:v>#N/A</c:v>
                </c:pt>
                <c:pt idx="9640">
                  <c:v>#N/A</c:v>
                </c:pt>
                <c:pt idx="9641">
                  <c:v>#N/A</c:v>
                </c:pt>
                <c:pt idx="9642">
                  <c:v>#N/A</c:v>
                </c:pt>
                <c:pt idx="9643">
                  <c:v>#N/A</c:v>
                </c:pt>
                <c:pt idx="9644">
                  <c:v>#N/A</c:v>
                </c:pt>
                <c:pt idx="9645">
                  <c:v>#N/A</c:v>
                </c:pt>
                <c:pt idx="9646">
                  <c:v>#N/A</c:v>
                </c:pt>
                <c:pt idx="9647">
                  <c:v>#N/A</c:v>
                </c:pt>
                <c:pt idx="9648">
                  <c:v>#N/A</c:v>
                </c:pt>
                <c:pt idx="9649">
                  <c:v>#N/A</c:v>
                </c:pt>
                <c:pt idx="9650">
                  <c:v>#N/A</c:v>
                </c:pt>
                <c:pt idx="9651">
                  <c:v>#N/A</c:v>
                </c:pt>
                <c:pt idx="9652">
                  <c:v>#N/A</c:v>
                </c:pt>
                <c:pt idx="9653">
                  <c:v>#N/A</c:v>
                </c:pt>
                <c:pt idx="9654">
                  <c:v>#N/A</c:v>
                </c:pt>
                <c:pt idx="9655">
                  <c:v>#N/A</c:v>
                </c:pt>
                <c:pt idx="9656">
                  <c:v>#N/A</c:v>
                </c:pt>
                <c:pt idx="9657">
                  <c:v>#N/A</c:v>
                </c:pt>
                <c:pt idx="9658">
                  <c:v>#N/A</c:v>
                </c:pt>
                <c:pt idx="9659">
                  <c:v>#N/A</c:v>
                </c:pt>
                <c:pt idx="9660">
                  <c:v>#N/A</c:v>
                </c:pt>
                <c:pt idx="9661">
                  <c:v>#N/A</c:v>
                </c:pt>
                <c:pt idx="9662">
                  <c:v>#N/A</c:v>
                </c:pt>
                <c:pt idx="9663">
                  <c:v>#N/A</c:v>
                </c:pt>
                <c:pt idx="9664">
                  <c:v>#N/A</c:v>
                </c:pt>
                <c:pt idx="9665">
                  <c:v>#N/A</c:v>
                </c:pt>
                <c:pt idx="9666">
                  <c:v>#N/A</c:v>
                </c:pt>
                <c:pt idx="9667">
                  <c:v>#N/A</c:v>
                </c:pt>
                <c:pt idx="9668">
                  <c:v>#N/A</c:v>
                </c:pt>
                <c:pt idx="9669">
                  <c:v>#N/A</c:v>
                </c:pt>
                <c:pt idx="9670">
                  <c:v>#N/A</c:v>
                </c:pt>
                <c:pt idx="9671">
                  <c:v>#N/A</c:v>
                </c:pt>
                <c:pt idx="9672">
                  <c:v>#N/A</c:v>
                </c:pt>
                <c:pt idx="9673">
                  <c:v>#N/A</c:v>
                </c:pt>
                <c:pt idx="9674">
                  <c:v>#N/A</c:v>
                </c:pt>
                <c:pt idx="9675">
                  <c:v>#N/A</c:v>
                </c:pt>
                <c:pt idx="9676">
                  <c:v>#N/A</c:v>
                </c:pt>
                <c:pt idx="9677">
                  <c:v>#N/A</c:v>
                </c:pt>
                <c:pt idx="9678">
                  <c:v>#N/A</c:v>
                </c:pt>
                <c:pt idx="9679">
                  <c:v>#N/A</c:v>
                </c:pt>
                <c:pt idx="9680">
                  <c:v>#N/A</c:v>
                </c:pt>
                <c:pt idx="9681">
                  <c:v>#N/A</c:v>
                </c:pt>
                <c:pt idx="9682">
                  <c:v>#N/A</c:v>
                </c:pt>
                <c:pt idx="9683">
                  <c:v>#N/A</c:v>
                </c:pt>
                <c:pt idx="9684">
                  <c:v>#N/A</c:v>
                </c:pt>
                <c:pt idx="9685">
                  <c:v>#N/A</c:v>
                </c:pt>
                <c:pt idx="9686">
                  <c:v>#N/A</c:v>
                </c:pt>
                <c:pt idx="9687">
                  <c:v>#N/A</c:v>
                </c:pt>
                <c:pt idx="9688">
                  <c:v>#N/A</c:v>
                </c:pt>
                <c:pt idx="9689">
                  <c:v>#N/A</c:v>
                </c:pt>
                <c:pt idx="9690">
                  <c:v>#N/A</c:v>
                </c:pt>
                <c:pt idx="9691">
                  <c:v>#N/A</c:v>
                </c:pt>
                <c:pt idx="9692">
                  <c:v>#N/A</c:v>
                </c:pt>
                <c:pt idx="9693">
                  <c:v>#N/A</c:v>
                </c:pt>
                <c:pt idx="9694">
                  <c:v>#N/A</c:v>
                </c:pt>
                <c:pt idx="9695">
                  <c:v>#N/A</c:v>
                </c:pt>
                <c:pt idx="9696">
                  <c:v>#N/A</c:v>
                </c:pt>
                <c:pt idx="9697">
                  <c:v>#N/A</c:v>
                </c:pt>
                <c:pt idx="9698">
                  <c:v>#N/A</c:v>
                </c:pt>
                <c:pt idx="9699">
                  <c:v>#N/A</c:v>
                </c:pt>
                <c:pt idx="9700">
                  <c:v>#N/A</c:v>
                </c:pt>
                <c:pt idx="9701">
                  <c:v>#N/A</c:v>
                </c:pt>
                <c:pt idx="9702">
                  <c:v>#N/A</c:v>
                </c:pt>
                <c:pt idx="9703">
                  <c:v>#N/A</c:v>
                </c:pt>
                <c:pt idx="9704">
                  <c:v>#N/A</c:v>
                </c:pt>
                <c:pt idx="9705">
                  <c:v>#N/A</c:v>
                </c:pt>
                <c:pt idx="9706">
                  <c:v>#N/A</c:v>
                </c:pt>
                <c:pt idx="9707">
                  <c:v>#N/A</c:v>
                </c:pt>
                <c:pt idx="9708">
                  <c:v>#N/A</c:v>
                </c:pt>
                <c:pt idx="9709">
                  <c:v>#N/A</c:v>
                </c:pt>
                <c:pt idx="9710">
                  <c:v>#N/A</c:v>
                </c:pt>
                <c:pt idx="9711">
                  <c:v>#N/A</c:v>
                </c:pt>
                <c:pt idx="9712">
                  <c:v>#N/A</c:v>
                </c:pt>
                <c:pt idx="9713">
                  <c:v>#N/A</c:v>
                </c:pt>
                <c:pt idx="9714">
                  <c:v>#N/A</c:v>
                </c:pt>
                <c:pt idx="9715">
                  <c:v>#N/A</c:v>
                </c:pt>
                <c:pt idx="9716">
                  <c:v>#N/A</c:v>
                </c:pt>
                <c:pt idx="9717">
                  <c:v>#N/A</c:v>
                </c:pt>
                <c:pt idx="9718">
                  <c:v>#N/A</c:v>
                </c:pt>
                <c:pt idx="9719">
                  <c:v>#N/A</c:v>
                </c:pt>
                <c:pt idx="9720">
                  <c:v>#N/A</c:v>
                </c:pt>
                <c:pt idx="9721">
                  <c:v>#N/A</c:v>
                </c:pt>
                <c:pt idx="9722">
                  <c:v>#N/A</c:v>
                </c:pt>
                <c:pt idx="9723">
                  <c:v>#N/A</c:v>
                </c:pt>
                <c:pt idx="9724">
                  <c:v>#N/A</c:v>
                </c:pt>
                <c:pt idx="9725">
                  <c:v>#N/A</c:v>
                </c:pt>
                <c:pt idx="9726">
                  <c:v>#N/A</c:v>
                </c:pt>
                <c:pt idx="9727">
                  <c:v>#N/A</c:v>
                </c:pt>
                <c:pt idx="9728">
                  <c:v>#N/A</c:v>
                </c:pt>
                <c:pt idx="9729">
                  <c:v>#N/A</c:v>
                </c:pt>
                <c:pt idx="9730">
                  <c:v>#N/A</c:v>
                </c:pt>
                <c:pt idx="9731">
                  <c:v>#N/A</c:v>
                </c:pt>
                <c:pt idx="9732">
                  <c:v>#N/A</c:v>
                </c:pt>
                <c:pt idx="9733">
                  <c:v>#N/A</c:v>
                </c:pt>
                <c:pt idx="9734">
                  <c:v>#N/A</c:v>
                </c:pt>
                <c:pt idx="9735">
                  <c:v>#N/A</c:v>
                </c:pt>
                <c:pt idx="9736">
                  <c:v>#N/A</c:v>
                </c:pt>
                <c:pt idx="9737">
                  <c:v>#N/A</c:v>
                </c:pt>
                <c:pt idx="9738">
                  <c:v>#N/A</c:v>
                </c:pt>
                <c:pt idx="9739">
                  <c:v>#N/A</c:v>
                </c:pt>
                <c:pt idx="9740">
                  <c:v>#N/A</c:v>
                </c:pt>
                <c:pt idx="9741">
                  <c:v>#N/A</c:v>
                </c:pt>
                <c:pt idx="9742">
                  <c:v>#N/A</c:v>
                </c:pt>
                <c:pt idx="9743">
                  <c:v>#N/A</c:v>
                </c:pt>
                <c:pt idx="9744">
                  <c:v>#N/A</c:v>
                </c:pt>
                <c:pt idx="9745">
                  <c:v>#N/A</c:v>
                </c:pt>
                <c:pt idx="9746">
                  <c:v>#N/A</c:v>
                </c:pt>
                <c:pt idx="9747">
                  <c:v>#N/A</c:v>
                </c:pt>
                <c:pt idx="9748">
                  <c:v>#N/A</c:v>
                </c:pt>
                <c:pt idx="9749">
                  <c:v>#N/A</c:v>
                </c:pt>
                <c:pt idx="9750">
                  <c:v>#N/A</c:v>
                </c:pt>
                <c:pt idx="9751">
                  <c:v>#N/A</c:v>
                </c:pt>
                <c:pt idx="9752">
                  <c:v>#N/A</c:v>
                </c:pt>
                <c:pt idx="9753">
                  <c:v>#N/A</c:v>
                </c:pt>
                <c:pt idx="9754">
                  <c:v>#N/A</c:v>
                </c:pt>
                <c:pt idx="9755">
                  <c:v>#N/A</c:v>
                </c:pt>
                <c:pt idx="9756">
                  <c:v>#N/A</c:v>
                </c:pt>
                <c:pt idx="9757">
                  <c:v>#N/A</c:v>
                </c:pt>
                <c:pt idx="9758">
                  <c:v>#N/A</c:v>
                </c:pt>
                <c:pt idx="9759">
                  <c:v>#N/A</c:v>
                </c:pt>
                <c:pt idx="9760">
                  <c:v>#N/A</c:v>
                </c:pt>
                <c:pt idx="9761">
                  <c:v>#N/A</c:v>
                </c:pt>
                <c:pt idx="9762">
                  <c:v>#N/A</c:v>
                </c:pt>
                <c:pt idx="9763">
                  <c:v>#N/A</c:v>
                </c:pt>
                <c:pt idx="9764">
                  <c:v>#N/A</c:v>
                </c:pt>
                <c:pt idx="9765">
                  <c:v>#N/A</c:v>
                </c:pt>
                <c:pt idx="9766">
                  <c:v>#N/A</c:v>
                </c:pt>
                <c:pt idx="9767">
                  <c:v>#N/A</c:v>
                </c:pt>
                <c:pt idx="9768">
                  <c:v>#N/A</c:v>
                </c:pt>
                <c:pt idx="9769">
                  <c:v>#N/A</c:v>
                </c:pt>
                <c:pt idx="9770">
                  <c:v>#N/A</c:v>
                </c:pt>
                <c:pt idx="9771">
                  <c:v>#N/A</c:v>
                </c:pt>
                <c:pt idx="9772">
                  <c:v>#N/A</c:v>
                </c:pt>
                <c:pt idx="9773">
                  <c:v>#N/A</c:v>
                </c:pt>
                <c:pt idx="9774">
                  <c:v>#N/A</c:v>
                </c:pt>
                <c:pt idx="9775">
                  <c:v>#N/A</c:v>
                </c:pt>
                <c:pt idx="9776">
                  <c:v>#N/A</c:v>
                </c:pt>
                <c:pt idx="9777">
                  <c:v>#N/A</c:v>
                </c:pt>
                <c:pt idx="9778">
                  <c:v>#N/A</c:v>
                </c:pt>
                <c:pt idx="9779">
                  <c:v>#N/A</c:v>
                </c:pt>
                <c:pt idx="9780">
                  <c:v>#N/A</c:v>
                </c:pt>
                <c:pt idx="9781">
                  <c:v>#N/A</c:v>
                </c:pt>
                <c:pt idx="9782">
                  <c:v>#N/A</c:v>
                </c:pt>
                <c:pt idx="9783">
                  <c:v>#N/A</c:v>
                </c:pt>
                <c:pt idx="9784">
                  <c:v>#N/A</c:v>
                </c:pt>
                <c:pt idx="9785">
                  <c:v>#N/A</c:v>
                </c:pt>
                <c:pt idx="9786">
                  <c:v>#N/A</c:v>
                </c:pt>
                <c:pt idx="9787">
                  <c:v>#N/A</c:v>
                </c:pt>
                <c:pt idx="9788">
                  <c:v>#N/A</c:v>
                </c:pt>
                <c:pt idx="9789">
                  <c:v>#N/A</c:v>
                </c:pt>
                <c:pt idx="9790">
                  <c:v>#N/A</c:v>
                </c:pt>
                <c:pt idx="9791">
                  <c:v>#N/A</c:v>
                </c:pt>
                <c:pt idx="9792">
                  <c:v>#N/A</c:v>
                </c:pt>
                <c:pt idx="9793">
                  <c:v>#N/A</c:v>
                </c:pt>
                <c:pt idx="9794">
                  <c:v>#N/A</c:v>
                </c:pt>
                <c:pt idx="9795">
                  <c:v>#N/A</c:v>
                </c:pt>
                <c:pt idx="9796">
                  <c:v>#N/A</c:v>
                </c:pt>
                <c:pt idx="9797">
                  <c:v>#N/A</c:v>
                </c:pt>
                <c:pt idx="9798">
                  <c:v>#N/A</c:v>
                </c:pt>
                <c:pt idx="9799">
                  <c:v>#N/A</c:v>
                </c:pt>
                <c:pt idx="9800">
                  <c:v>#N/A</c:v>
                </c:pt>
                <c:pt idx="9801">
                  <c:v>#N/A</c:v>
                </c:pt>
                <c:pt idx="9802">
                  <c:v>#N/A</c:v>
                </c:pt>
                <c:pt idx="9803">
                  <c:v>#N/A</c:v>
                </c:pt>
                <c:pt idx="9804">
                  <c:v>#N/A</c:v>
                </c:pt>
                <c:pt idx="9805">
                  <c:v>#N/A</c:v>
                </c:pt>
                <c:pt idx="9806">
                  <c:v>#N/A</c:v>
                </c:pt>
                <c:pt idx="9807">
                  <c:v>#N/A</c:v>
                </c:pt>
                <c:pt idx="9808">
                  <c:v>#N/A</c:v>
                </c:pt>
                <c:pt idx="9809">
                  <c:v>#N/A</c:v>
                </c:pt>
                <c:pt idx="9810">
                  <c:v>#N/A</c:v>
                </c:pt>
                <c:pt idx="9811">
                  <c:v>#N/A</c:v>
                </c:pt>
                <c:pt idx="9812">
                  <c:v>#N/A</c:v>
                </c:pt>
                <c:pt idx="9813">
                  <c:v>#N/A</c:v>
                </c:pt>
                <c:pt idx="9814">
                  <c:v>#N/A</c:v>
                </c:pt>
                <c:pt idx="9815">
                  <c:v>#N/A</c:v>
                </c:pt>
                <c:pt idx="9816">
                  <c:v>#N/A</c:v>
                </c:pt>
                <c:pt idx="9817">
                  <c:v>#N/A</c:v>
                </c:pt>
                <c:pt idx="9818">
                  <c:v>#N/A</c:v>
                </c:pt>
                <c:pt idx="9819">
                  <c:v>#N/A</c:v>
                </c:pt>
                <c:pt idx="9820">
                  <c:v>#N/A</c:v>
                </c:pt>
                <c:pt idx="9821">
                  <c:v>#N/A</c:v>
                </c:pt>
                <c:pt idx="9822">
                  <c:v>#N/A</c:v>
                </c:pt>
                <c:pt idx="9823">
                  <c:v>#N/A</c:v>
                </c:pt>
                <c:pt idx="9824">
                  <c:v>#N/A</c:v>
                </c:pt>
                <c:pt idx="9825">
                  <c:v>#N/A</c:v>
                </c:pt>
                <c:pt idx="9826">
                  <c:v>#N/A</c:v>
                </c:pt>
                <c:pt idx="9827">
                  <c:v>#N/A</c:v>
                </c:pt>
                <c:pt idx="9828">
                  <c:v>#N/A</c:v>
                </c:pt>
                <c:pt idx="9829">
                  <c:v>#N/A</c:v>
                </c:pt>
                <c:pt idx="9830">
                  <c:v>#N/A</c:v>
                </c:pt>
                <c:pt idx="9831">
                  <c:v>#N/A</c:v>
                </c:pt>
                <c:pt idx="9832">
                  <c:v>#N/A</c:v>
                </c:pt>
                <c:pt idx="9833">
                  <c:v>#N/A</c:v>
                </c:pt>
                <c:pt idx="9834">
                  <c:v>#N/A</c:v>
                </c:pt>
                <c:pt idx="9835">
                  <c:v>#N/A</c:v>
                </c:pt>
                <c:pt idx="9836">
                  <c:v>#N/A</c:v>
                </c:pt>
                <c:pt idx="9837">
                  <c:v>#N/A</c:v>
                </c:pt>
                <c:pt idx="9838">
                  <c:v>#N/A</c:v>
                </c:pt>
                <c:pt idx="9839">
                  <c:v>#N/A</c:v>
                </c:pt>
                <c:pt idx="9840">
                  <c:v>#N/A</c:v>
                </c:pt>
                <c:pt idx="9841">
                  <c:v>#N/A</c:v>
                </c:pt>
                <c:pt idx="9842">
                  <c:v>#N/A</c:v>
                </c:pt>
                <c:pt idx="9843">
                  <c:v>#N/A</c:v>
                </c:pt>
                <c:pt idx="9844">
                  <c:v>#N/A</c:v>
                </c:pt>
                <c:pt idx="9845">
                  <c:v>#N/A</c:v>
                </c:pt>
                <c:pt idx="9846">
                  <c:v>#N/A</c:v>
                </c:pt>
                <c:pt idx="9847">
                  <c:v>#N/A</c:v>
                </c:pt>
                <c:pt idx="9848">
                  <c:v>#N/A</c:v>
                </c:pt>
                <c:pt idx="9849">
                  <c:v>#N/A</c:v>
                </c:pt>
                <c:pt idx="9850">
                  <c:v>#N/A</c:v>
                </c:pt>
                <c:pt idx="9851">
                  <c:v>#N/A</c:v>
                </c:pt>
                <c:pt idx="9852">
                  <c:v>#N/A</c:v>
                </c:pt>
                <c:pt idx="9853">
                  <c:v>#N/A</c:v>
                </c:pt>
                <c:pt idx="9854">
                  <c:v>#N/A</c:v>
                </c:pt>
                <c:pt idx="9855">
                  <c:v>#N/A</c:v>
                </c:pt>
                <c:pt idx="9856">
                  <c:v>#N/A</c:v>
                </c:pt>
                <c:pt idx="9857">
                  <c:v>#N/A</c:v>
                </c:pt>
                <c:pt idx="9858">
                  <c:v>#N/A</c:v>
                </c:pt>
                <c:pt idx="9859">
                  <c:v>#N/A</c:v>
                </c:pt>
                <c:pt idx="9860">
                  <c:v>#N/A</c:v>
                </c:pt>
                <c:pt idx="9861">
                  <c:v>#N/A</c:v>
                </c:pt>
                <c:pt idx="9862">
                  <c:v>#N/A</c:v>
                </c:pt>
                <c:pt idx="9863">
                  <c:v>#N/A</c:v>
                </c:pt>
                <c:pt idx="9864">
                  <c:v>#N/A</c:v>
                </c:pt>
                <c:pt idx="9865">
                  <c:v>#N/A</c:v>
                </c:pt>
                <c:pt idx="9866">
                  <c:v>#N/A</c:v>
                </c:pt>
                <c:pt idx="9867">
                  <c:v>#N/A</c:v>
                </c:pt>
                <c:pt idx="9868">
                  <c:v>#N/A</c:v>
                </c:pt>
                <c:pt idx="9869">
                  <c:v>#N/A</c:v>
                </c:pt>
                <c:pt idx="9870">
                  <c:v>#N/A</c:v>
                </c:pt>
                <c:pt idx="9871">
                  <c:v>#N/A</c:v>
                </c:pt>
                <c:pt idx="9872">
                  <c:v>#N/A</c:v>
                </c:pt>
                <c:pt idx="9873">
                  <c:v>#N/A</c:v>
                </c:pt>
                <c:pt idx="9874">
                  <c:v>#N/A</c:v>
                </c:pt>
                <c:pt idx="9875">
                  <c:v>#N/A</c:v>
                </c:pt>
                <c:pt idx="9876">
                  <c:v>#N/A</c:v>
                </c:pt>
                <c:pt idx="9877">
                  <c:v>#N/A</c:v>
                </c:pt>
                <c:pt idx="9878">
                  <c:v>#N/A</c:v>
                </c:pt>
                <c:pt idx="9879">
                  <c:v>#N/A</c:v>
                </c:pt>
                <c:pt idx="9880">
                  <c:v>#N/A</c:v>
                </c:pt>
                <c:pt idx="9881">
                  <c:v>#N/A</c:v>
                </c:pt>
                <c:pt idx="9882">
                  <c:v>#N/A</c:v>
                </c:pt>
                <c:pt idx="9883">
                  <c:v>#N/A</c:v>
                </c:pt>
                <c:pt idx="9884">
                  <c:v>#N/A</c:v>
                </c:pt>
                <c:pt idx="9885">
                  <c:v>#N/A</c:v>
                </c:pt>
                <c:pt idx="9886">
                  <c:v>#N/A</c:v>
                </c:pt>
                <c:pt idx="9887">
                  <c:v>#N/A</c:v>
                </c:pt>
                <c:pt idx="9888">
                  <c:v>#N/A</c:v>
                </c:pt>
                <c:pt idx="9889">
                  <c:v>#N/A</c:v>
                </c:pt>
                <c:pt idx="9890">
                  <c:v>#N/A</c:v>
                </c:pt>
                <c:pt idx="9891">
                  <c:v>#N/A</c:v>
                </c:pt>
                <c:pt idx="9892">
                  <c:v>#N/A</c:v>
                </c:pt>
                <c:pt idx="9893">
                  <c:v>#N/A</c:v>
                </c:pt>
                <c:pt idx="9894">
                  <c:v>#N/A</c:v>
                </c:pt>
                <c:pt idx="9895">
                  <c:v>#N/A</c:v>
                </c:pt>
                <c:pt idx="9896">
                  <c:v>#N/A</c:v>
                </c:pt>
                <c:pt idx="9897">
                  <c:v>#N/A</c:v>
                </c:pt>
                <c:pt idx="9898">
                  <c:v>#N/A</c:v>
                </c:pt>
                <c:pt idx="9899">
                  <c:v>#N/A</c:v>
                </c:pt>
                <c:pt idx="9900">
                  <c:v>#N/A</c:v>
                </c:pt>
                <c:pt idx="9901">
                  <c:v>#N/A</c:v>
                </c:pt>
                <c:pt idx="9902">
                  <c:v>#N/A</c:v>
                </c:pt>
                <c:pt idx="9903">
                  <c:v>#N/A</c:v>
                </c:pt>
                <c:pt idx="9904">
                  <c:v>#N/A</c:v>
                </c:pt>
                <c:pt idx="9905">
                  <c:v>#N/A</c:v>
                </c:pt>
                <c:pt idx="9906">
                  <c:v>#N/A</c:v>
                </c:pt>
                <c:pt idx="9907">
                  <c:v>#N/A</c:v>
                </c:pt>
                <c:pt idx="9908">
                  <c:v>#N/A</c:v>
                </c:pt>
                <c:pt idx="9909">
                  <c:v>#N/A</c:v>
                </c:pt>
                <c:pt idx="9910">
                  <c:v>#N/A</c:v>
                </c:pt>
                <c:pt idx="9911">
                  <c:v>#N/A</c:v>
                </c:pt>
                <c:pt idx="9912">
                  <c:v>#N/A</c:v>
                </c:pt>
                <c:pt idx="9913">
                  <c:v>#N/A</c:v>
                </c:pt>
                <c:pt idx="9914">
                  <c:v>#N/A</c:v>
                </c:pt>
                <c:pt idx="9915">
                  <c:v>#N/A</c:v>
                </c:pt>
                <c:pt idx="9916">
                  <c:v>#N/A</c:v>
                </c:pt>
                <c:pt idx="9917">
                  <c:v>#N/A</c:v>
                </c:pt>
                <c:pt idx="9918">
                  <c:v>#N/A</c:v>
                </c:pt>
                <c:pt idx="9919">
                  <c:v>#N/A</c:v>
                </c:pt>
                <c:pt idx="9920">
                  <c:v>#N/A</c:v>
                </c:pt>
                <c:pt idx="9921">
                  <c:v>#N/A</c:v>
                </c:pt>
                <c:pt idx="9922">
                  <c:v>#N/A</c:v>
                </c:pt>
                <c:pt idx="9923">
                  <c:v>#N/A</c:v>
                </c:pt>
                <c:pt idx="9924">
                  <c:v>#N/A</c:v>
                </c:pt>
                <c:pt idx="9925">
                  <c:v>#N/A</c:v>
                </c:pt>
                <c:pt idx="9926">
                  <c:v>#N/A</c:v>
                </c:pt>
                <c:pt idx="9927">
                  <c:v>#N/A</c:v>
                </c:pt>
                <c:pt idx="9928">
                  <c:v>#N/A</c:v>
                </c:pt>
                <c:pt idx="9929">
                  <c:v>#N/A</c:v>
                </c:pt>
                <c:pt idx="9930">
                  <c:v>#N/A</c:v>
                </c:pt>
                <c:pt idx="9931">
                  <c:v>#N/A</c:v>
                </c:pt>
                <c:pt idx="9932">
                  <c:v>#N/A</c:v>
                </c:pt>
                <c:pt idx="9933">
                  <c:v>#N/A</c:v>
                </c:pt>
                <c:pt idx="9934">
                  <c:v>#N/A</c:v>
                </c:pt>
                <c:pt idx="9935">
                  <c:v>#N/A</c:v>
                </c:pt>
                <c:pt idx="9936">
                  <c:v>#N/A</c:v>
                </c:pt>
                <c:pt idx="9937">
                  <c:v>#N/A</c:v>
                </c:pt>
                <c:pt idx="9938">
                  <c:v>#N/A</c:v>
                </c:pt>
                <c:pt idx="9939">
                  <c:v>#N/A</c:v>
                </c:pt>
                <c:pt idx="9940">
                  <c:v>#N/A</c:v>
                </c:pt>
                <c:pt idx="9941">
                  <c:v>#N/A</c:v>
                </c:pt>
                <c:pt idx="9942">
                  <c:v>#N/A</c:v>
                </c:pt>
                <c:pt idx="9943">
                  <c:v>#N/A</c:v>
                </c:pt>
                <c:pt idx="9944">
                  <c:v>#N/A</c:v>
                </c:pt>
                <c:pt idx="9945">
                  <c:v>#N/A</c:v>
                </c:pt>
                <c:pt idx="9946">
                  <c:v>#N/A</c:v>
                </c:pt>
                <c:pt idx="9947">
                  <c:v>#N/A</c:v>
                </c:pt>
                <c:pt idx="9948">
                  <c:v>#N/A</c:v>
                </c:pt>
                <c:pt idx="9949">
                  <c:v>#N/A</c:v>
                </c:pt>
                <c:pt idx="9950">
                  <c:v>#N/A</c:v>
                </c:pt>
                <c:pt idx="9951">
                  <c:v>#N/A</c:v>
                </c:pt>
                <c:pt idx="9952">
                  <c:v>#N/A</c:v>
                </c:pt>
                <c:pt idx="9953">
                  <c:v>#N/A</c:v>
                </c:pt>
                <c:pt idx="9954">
                  <c:v>#N/A</c:v>
                </c:pt>
                <c:pt idx="9955">
                  <c:v>#N/A</c:v>
                </c:pt>
                <c:pt idx="9956">
                  <c:v>#N/A</c:v>
                </c:pt>
                <c:pt idx="9957">
                  <c:v>#N/A</c:v>
                </c:pt>
                <c:pt idx="9958">
                  <c:v>#N/A</c:v>
                </c:pt>
                <c:pt idx="9959">
                  <c:v>#N/A</c:v>
                </c:pt>
                <c:pt idx="9960">
                  <c:v>#N/A</c:v>
                </c:pt>
                <c:pt idx="9961">
                  <c:v>#N/A</c:v>
                </c:pt>
                <c:pt idx="9962">
                  <c:v>#N/A</c:v>
                </c:pt>
                <c:pt idx="9963">
                  <c:v>#N/A</c:v>
                </c:pt>
                <c:pt idx="9964">
                  <c:v>#N/A</c:v>
                </c:pt>
                <c:pt idx="9965">
                  <c:v>#N/A</c:v>
                </c:pt>
                <c:pt idx="9966">
                  <c:v>#N/A</c:v>
                </c:pt>
                <c:pt idx="9967">
                  <c:v>#N/A</c:v>
                </c:pt>
                <c:pt idx="9968">
                  <c:v>#N/A</c:v>
                </c:pt>
                <c:pt idx="9969">
                  <c:v>#N/A</c:v>
                </c:pt>
                <c:pt idx="9970">
                  <c:v>#N/A</c:v>
                </c:pt>
                <c:pt idx="9971">
                  <c:v>#N/A</c:v>
                </c:pt>
                <c:pt idx="9972">
                  <c:v>#N/A</c:v>
                </c:pt>
                <c:pt idx="9973">
                  <c:v>#N/A</c:v>
                </c:pt>
                <c:pt idx="9974">
                  <c:v>#N/A</c:v>
                </c:pt>
                <c:pt idx="9975">
                  <c:v>#N/A</c:v>
                </c:pt>
                <c:pt idx="9976">
                  <c:v>#N/A</c:v>
                </c:pt>
                <c:pt idx="9977">
                  <c:v>#N/A</c:v>
                </c:pt>
                <c:pt idx="9978">
                  <c:v>#N/A</c:v>
                </c:pt>
                <c:pt idx="9979">
                  <c:v>#N/A</c:v>
                </c:pt>
                <c:pt idx="9980">
                  <c:v>#N/A</c:v>
                </c:pt>
                <c:pt idx="9981">
                  <c:v>#N/A</c:v>
                </c:pt>
                <c:pt idx="9982">
                  <c:v>#N/A</c:v>
                </c:pt>
                <c:pt idx="9983">
                  <c:v>#N/A</c:v>
                </c:pt>
                <c:pt idx="9984">
                  <c:v>#N/A</c:v>
                </c:pt>
                <c:pt idx="9985">
                  <c:v>#N/A</c:v>
                </c:pt>
                <c:pt idx="9986">
                  <c:v>#N/A</c:v>
                </c:pt>
                <c:pt idx="9987">
                  <c:v>#N/A</c:v>
                </c:pt>
                <c:pt idx="9988">
                  <c:v>#N/A</c:v>
                </c:pt>
                <c:pt idx="9989">
                  <c:v>#N/A</c:v>
                </c:pt>
                <c:pt idx="9990">
                  <c:v>#N/A</c:v>
                </c:pt>
                <c:pt idx="9991">
                  <c:v>#N/A</c:v>
                </c:pt>
                <c:pt idx="9992">
                  <c:v>#N/A</c:v>
                </c:pt>
                <c:pt idx="9993">
                  <c:v>#N/A</c:v>
                </c:pt>
                <c:pt idx="9994">
                  <c:v>#N/A</c:v>
                </c:pt>
                <c:pt idx="9995">
                  <c:v>#N/A</c:v>
                </c:pt>
                <c:pt idx="9996">
                  <c:v>#N/A</c:v>
                </c:pt>
                <c:pt idx="9997">
                  <c:v>#N/A</c:v>
                </c:pt>
                <c:pt idx="9998">
                  <c:v>#N/A</c:v>
                </c:pt>
                <c:pt idx="9999">
                  <c:v>#N/A</c:v>
                </c:pt>
              </c:numCache>
            </c:numRef>
          </c:yVal>
          <c:smooth val="0"/>
        </c:ser>
        <c:ser>
          <c:idx val="5"/>
          <c:order val="4"/>
          <c:tx>
            <c:strRef>
              <c:f>'Volcano &amp; Quant FDR'!$O$33</c:f>
              <c:strCache>
                <c:ptCount val="1"/>
              </c:strCache>
            </c:strRef>
          </c:tx>
          <c:spPr>
            <a:ln w="19050">
              <a:noFill/>
            </a:ln>
          </c:spPr>
          <c:marker>
            <c:symbol val="circle"/>
            <c:size val="7"/>
            <c:spPr>
              <a:noFill/>
              <a:ln w="19050">
                <a:solidFill>
                  <a:srgbClr val="0000FF">
                    <a:alpha val="75000"/>
                  </a:srgbClr>
                </a:solidFill>
              </a:ln>
            </c:spPr>
          </c:marker>
          <c:xVal>
            <c:numRef>
              <c:f>'Volcano &amp; Quant FDR'!$BZ$2:$BZ$10001</c:f>
              <c:numCache>
                <c:formatCode>General</c:formatCode>
                <c:ptCount val="10000"/>
                <c:pt idx="0">
                  <c:v>#N/A</c:v>
                </c:pt>
                <c:pt idx="1">
                  <c:v>#N/A</c:v>
                </c:pt>
                <c:pt idx="2">
                  <c:v>#N/A</c:v>
                </c:pt>
                <c:pt idx="3">
                  <c:v>#N/A</c:v>
                </c:pt>
                <c:pt idx="4">
                  <c:v>#N/A</c:v>
                </c:pt>
                <c:pt idx="5">
                  <c:v>#N/A</c:v>
                </c:pt>
                <c:pt idx="6">
                  <c:v>#N/A</c:v>
                </c:pt>
                <c:pt idx="7">
                  <c:v>#N/A</c:v>
                </c:pt>
                <c:pt idx="8">
                  <c:v>#N/A</c:v>
                </c:pt>
                <c:pt idx="9">
                  <c:v>#N/A</c:v>
                </c:pt>
                <c:pt idx="10">
                  <c:v>#N/A</c:v>
                </c:pt>
                <c:pt idx="11">
                  <c:v>#N/A</c:v>
                </c:pt>
                <c:pt idx="12">
                  <c:v>#N/A</c:v>
                </c:pt>
                <c:pt idx="13">
                  <c:v>#N/A</c:v>
                </c:pt>
                <c:pt idx="14">
                  <c:v>#N/A</c:v>
                </c:pt>
                <c:pt idx="15">
                  <c:v>#N/A</c:v>
                </c:pt>
                <c:pt idx="16">
                  <c:v>#N/A</c:v>
                </c:pt>
                <c:pt idx="17">
                  <c:v>#N/A</c:v>
                </c:pt>
                <c:pt idx="18">
                  <c:v>#N/A</c:v>
                </c:pt>
                <c:pt idx="19">
                  <c:v>#N/A</c:v>
                </c:pt>
                <c:pt idx="20">
                  <c:v>#N/A</c:v>
                </c:pt>
                <c:pt idx="21">
                  <c:v>#N/A</c:v>
                </c:pt>
                <c:pt idx="22">
                  <c:v>#N/A</c:v>
                </c:pt>
                <c:pt idx="23">
                  <c:v>#N/A</c:v>
                </c:pt>
                <c:pt idx="24">
                  <c:v>#N/A</c:v>
                </c:pt>
                <c:pt idx="25">
                  <c:v>#N/A</c:v>
                </c:pt>
                <c:pt idx="26">
                  <c:v>#N/A</c:v>
                </c:pt>
                <c:pt idx="27">
                  <c:v>#N/A</c:v>
                </c:pt>
                <c:pt idx="28">
                  <c:v>#N/A</c:v>
                </c:pt>
                <c:pt idx="29">
                  <c:v>#N/A</c:v>
                </c:pt>
                <c:pt idx="30">
                  <c:v>#N/A</c:v>
                </c:pt>
                <c:pt idx="31">
                  <c:v>#N/A</c:v>
                </c:pt>
                <c:pt idx="32">
                  <c:v>#N/A</c:v>
                </c:pt>
                <c:pt idx="33">
                  <c:v>#N/A</c:v>
                </c:pt>
                <c:pt idx="34">
                  <c:v>#N/A</c:v>
                </c:pt>
                <c:pt idx="35">
                  <c:v>#N/A</c:v>
                </c:pt>
                <c:pt idx="36">
                  <c:v>#N/A</c:v>
                </c:pt>
                <c:pt idx="37">
                  <c:v>#N/A</c:v>
                </c:pt>
                <c:pt idx="38">
                  <c:v>#N/A</c:v>
                </c:pt>
                <c:pt idx="39">
                  <c:v>#N/A</c:v>
                </c:pt>
                <c:pt idx="40">
                  <c:v>#N/A</c:v>
                </c:pt>
                <c:pt idx="41">
                  <c:v>#N/A</c:v>
                </c:pt>
                <c:pt idx="42">
                  <c:v>#N/A</c:v>
                </c:pt>
                <c:pt idx="43">
                  <c:v>#N/A</c:v>
                </c:pt>
                <c:pt idx="44">
                  <c:v>#N/A</c:v>
                </c:pt>
                <c:pt idx="45">
                  <c:v>#N/A</c:v>
                </c:pt>
                <c:pt idx="46">
                  <c:v>#N/A</c:v>
                </c:pt>
                <c:pt idx="47">
                  <c:v>#N/A</c:v>
                </c:pt>
                <c:pt idx="48">
                  <c:v>#N/A</c:v>
                </c:pt>
                <c:pt idx="49">
                  <c:v>#N/A</c:v>
                </c:pt>
                <c:pt idx="50">
                  <c:v>#N/A</c:v>
                </c:pt>
                <c:pt idx="51">
                  <c:v>#N/A</c:v>
                </c:pt>
                <c:pt idx="52">
                  <c:v>#N/A</c:v>
                </c:pt>
                <c:pt idx="53">
                  <c:v>#N/A</c:v>
                </c:pt>
                <c:pt idx="54">
                  <c:v>#N/A</c:v>
                </c:pt>
                <c:pt idx="55">
                  <c:v>#N/A</c:v>
                </c:pt>
                <c:pt idx="56">
                  <c:v>#N/A</c:v>
                </c:pt>
                <c:pt idx="57">
                  <c:v>#N/A</c:v>
                </c:pt>
                <c:pt idx="58">
                  <c:v>#N/A</c:v>
                </c:pt>
                <c:pt idx="59">
                  <c:v>#N/A</c:v>
                </c:pt>
                <c:pt idx="60">
                  <c:v>#N/A</c:v>
                </c:pt>
                <c:pt idx="61">
                  <c:v>#N/A</c:v>
                </c:pt>
                <c:pt idx="62">
                  <c:v>#N/A</c:v>
                </c:pt>
                <c:pt idx="63">
                  <c:v>#N/A</c:v>
                </c:pt>
                <c:pt idx="64">
                  <c:v>#N/A</c:v>
                </c:pt>
                <c:pt idx="65">
                  <c:v>#N/A</c:v>
                </c:pt>
                <c:pt idx="66">
                  <c:v>#N/A</c:v>
                </c:pt>
                <c:pt idx="67">
                  <c:v>#N/A</c:v>
                </c:pt>
                <c:pt idx="68">
                  <c:v>#N/A</c:v>
                </c:pt>
                <c:pt idx="69">
                  <c:v>#N/A</c:v>
                </c:pt>
                <c:pt idx="70">
                  <c:v>#N/A</c:v>
                </c:pt>
                <c:pt idx="71">
                  <c:v>#N/A</c:v>
                </c:pt>
                <c:pt idx="72">
                  <c:v>#N/A</c:v>
                </c:pt>
                <c:pt idx="73">
                  <c:v>#N/A</c:v>
                </c:pt>
                <c:pt idx="74">
                  <c:v>#N/A</c:v>
                </c:pt>
                <c:pt idx="75">
                  <c:v>#N/A</c:v>
                </c:pt>
                <c:pt idx="76">
                  <c:v>#N/A</c:v>
                </c:pt>
                <c:pt idx="77">
                  <c:v>#N/A</c:v>
                </c:pt>
                <c:pt idx="78">
                  <c:v>#N/A</c:v>
                </c:pt>
                <c:pt idx="79">
                  <c:v>#N/A</c:v>
                </c:pt>
                <c:pt idx="80">
                  <c:v>#N/A</c:v>
                </c:pt>
                <c:pt idx="81">
                  <c:v>#N/A</c:v>
                </c:pt>
                <c:pt idx="82">
                  <c:v>#N/A</c:v>
                </c:pt>
                <c:pt idx="83">
                  <c:v>#N/A</c:v>
                </c:pt>
                <c:pt idx="84">
                  <c:v>#N/A</c:v>
                </c:pt>
                <c:pt idx="85">
                  <c:v>#N/A</c:v>
                </c:pt>
                <c:pt idx="86">
                  <c:v>#N/A</c:v>
                </c:pt>
                <c:pt idx="87">
                  <c:v>#N/A</c:v>
                </c:pt>
                <c:pt idx="88">
                  <c:v>#N/A</c:v>
                </c:pt>
                <c:pt idx="89">
                  <c:v>#N/A</c:v>
                </c:pt>
                <c:pt idx="90">
                  <c:v>#N/A</c:v>
                </c:pt>
                <c:pt idx="91">
                  <c:v>#N/A</c:v>
                </c:pt>
                <c:pt idx="92">
                  <c:v>#N/A</c:v>
                </c:pt>
                <c:pt idx="93">
                  <c:v>#N/A</c:v>
                </c:pt>
                <c:pt idx="94">
                  <c:v>#N/A</c:v>
                </c:pt>
                <c:pt idx="95">
                  <c:v>#N/A</c:v>
                </c:pt>
                <c:pt idx="96">
                  <c:v>#N/A</c:v>
                </c:pt>
                <c:pt idx="97">
                  <c:v>#N/A</c:v>
                </c:pt>
                <c:pt idx="98">
                  <c:v>#N/A</c:v>
                </c:pt>
                <c:pt idx="99">
                  <c:v>#N/A</c:v>
                </c:pt>
                <c:pt idx="100">
                  <c:v>#N/A</c:v>
                </c:pt>
                <c:pt idx="101">
                  <c:v>#N/A</c:v>
                </c:pt>
                <c:pt idx="102">
                  <c:v>#N/A</c:v>
                </c:pt>
                <c:pt idx="103">
                  <c:v>#N/A</c:v>
                </c:pt>
                <c:pt idx="104">
                  <c:v>#N/A</c:v>
                </c:pt>
                <c:pt idx="105">
                  <c:v>#N/A</c:v>
                </c:pt>
                <c:pt idx="106">
                  <c:v>#N/A</c:v>
                </c:pt>
                <c:pt idx="107">
                  <c:v>#N/A</c:v>
                </c:pt>
                <c:pt idx="108">
                  <c:v>#N/A</c:v>
                </c:pt>
                <c:pt idx="109">
                  <c:v>#N/A</c:v>
                </c:pt>
                <c:pt idx="110">
                  <c:v>#N/A</c:v>
                </c:pt>
                <c:pt idx="111">
                  <c:v>#N/A</c:v>
                </c:pt>
                <c:pt idx="112">
                  <c:v>#N/A</c:v>
                </c:pt>
                <c:pt idx="113">
                  <c:v>#N/A</c:v>
                </c:pt>
                <c:pt idx="114">
                  <c:v>#N/A</c:v>
                </c:pt>
                <c:pt idx="115">
                  <c:v>#N/A</c:v>
                </c:pt>
                <c:pt idx="116">
                  <c:v>#N/A</c:v>
                </c:pt>
                <c:pt idx="117">
                  <c:v>#N/A</c:v>
                </c:pt>
                <c:pt idx="118">
                  <c:v>#N/A</c:v>
                </c:pt>
                <c:pt idx="119">
                  <c:v>#N/A</c:v>
                </c:pt>
                <c:pt idx="120">
                  <c:v>#N/A</c:v>
                </c:pt>
                <c:pt idx="121">
                  <c:v>#N/A</c:v>
                </c:pt>
                <c:pt idx="122">
                  <c:v>#N/A</c:v>
                </c:pt>
                <c:pt idx="123">
                  <c:v>#N/A</c:v>
                </c:pt>
                <c:pt idx="124">
                  <c:v>#N/A</c:v>
                </c:pt>
                <c:pt idx="125">
                  <c:v>#N/A</c:v>
                </c:pt>
                <c:pt idx="126">
                  <c:v>#N/A</c:v>
                </c:pt>
                <c:pt idx="127">
                  <c:v>#N/A</c:v>
                </c:pt>
                <c:pt idx="128">
                  <c:v>#N/A</c:v>
                </c:pt>
                <c:pt idx="129">
                  <c:v>#N/A</c:v>
                </c:pt>
                <c:pt idx="130">
                  <c:v>#N/A</c:v>
                </c:pt>
                <c:pt idx="131">
                  <c:v>#N/A</c:v>
                </c:pt>
                <c:pt idx="132">
                  <c:v>#N/A</c:v>
                </c:pt>
                <c:pt idx="133">
                  <c:v>#N/A</c:v>
                </c:pt>
                <c:pt idx="134">
                  <c:v>#N/A</c:v>
                </c:pt>
                <c:pt idx="135">
                  <c:v>#N/A</c:v>
                </c:pt>
                <c:pt idx="136">
                  <c:v>#N/A</c:v>
                </c:pt>
                <c:pt idx="137">
                  <c:v>#N/A</c:v>
                </c:pt>
                <c:pt idx="138">
                  <c:v>#N/A</c:v>
                </c:pt>
                <c:pt idx="139">
                  <c:v>#N/A</c:v>
                </c:pt>
                <c:pt idx="140">
                  <c:v>#N/A</c:v>
                </c:pt>
                <c:pt idx="141">
                  <c:v>#N/A</c:v>
                </c:pt>
                <c:pt idx="142">
                  <c:v>#N/A</c:v>
                </c:pt>
                <c:pt idx="143">
                  <c:v>#N/A</c:v>
                </c:pt>
                <c:pt idx="144">
                  <c:v>#N/A</c:v>
                </c:pt>
                <c:pt idx="145">
                  <c:v>#N/A</c:v>
                </c:pt>
                <c:pt idx="146">
                  <c:v>#N/A</c:v>
                </c:pt>
                <c:pt idx="147">
                  <c:v>#N/A</c:v>
                </c:pt>
                <c:pt idx="148">
                  <c:v>#N/A</c:v>
                </c:pt>
                <c:pt idx="149">
                  <c:v>#N/A</c:v>
                </c:pt>
                <c:pt idx="150">
                  <c:v>#N/A</c:v>
                </c:pt>
                <c:pt idx="151">
                  <c:v>#N/A</c:v>
                </c:pt>
                <c:pt idx="152">
                  <c:v>#N/A</c:v>
                </c:pt>
                <c:pt idx="153">
                  <c:v>#N/A</c:v>
                </c:pt>
                <c:pt idx="154">
                  <c:v>#N/A</c:v>
                </c:pt>
                <c:pt idx="155">
                  <c:v>#N/A</c:v>
                </c:pt>
                <c:pt idx="156">
                  <c:v>#N/A</c:v>
                </c:pt>
                <c:pt idx="157">
                  <c:v>#N/A</c:v>
                </c:pt>
                <c:pt idx="158">
                  <c:v>#N/A</c:v>
                </c:pt>
                <c:pt idx="159">
                  <c:v>#N/A</c:v>
                </c:pt>
                <c:pt idx="160">
                  <c:v>#N/A</c:v>
                </c:pt>
                <c:pt idx="161">
                  <c:v>#N/A</c:v>
                </c:pt>
                <c:pt idx="162">
                  <c:v>#N/A</c:v>
                </c:pt>
                <c:pt idx="163">
                  <c:v>#N/A</c:v>
                </c:pt>
                <c:pt idx="164">
                  <c:v>#N/A</c:v>
                </c:pt>
                <c:pt idx="165">
                  <c:v>#N/A</c:v>
                </c:pt>
                <c:pt idx="166">
                  <c:v>#N/A</c:v>
                </c:pt>
                <c:pt idx="167">
                  <c:v>#N/A</c:v>
                </c:pt>
                <c:pt idx="168">
                  <c:v>#N/A</c:v>
                </c:pt>
                <c:pt idx="169">
                  <c:v>#N/A</c:v>
                </c:pt>
                <c:pt idx="170">
                  <c:v>#N/A</c:v>
                </c:pt>
                <c:pt idx="171">
                  <c:v>#N/A</c:v>
                </c:pt>
                <c:pt idx="172">
                  <c:v>#N/A</c:v>
                </c:pt>
                <c:pt idx="173">
                  <c:v>#N/A</c:v>
                </c:pt>
                <c:pt idx="174">
                  <c:v>#N/A</c:v>
                </c:pt>
                <c:pt idx="175">
                  <c:v>#N/A</c:v>
                </c:pt>
                <c:pt idx="176">
                  <c:v>#N/A</c:v>
                </c:pt>
                <c:pt idx="177">
                  <c:v>#N/A</c:v>
                </c:pt>
                <c:pt idx="178">
                  <c:v>#N/A</c:v>
                </c:pt>
                <c:pt idx="179">
                  <c:v>#N/A</c:v>
                </c:pt>
                <c:pt idx="180">
                  <c:v>#N/A</c:v>
                </c:pt>
                <c:pt idx="181">
                  <c:v>#N/A</c:v>
                </c:pt>
                <c:pt idx="182">
                  <c:v>#N/A</c:v>
                </c:pt>
                <c:pt idx="183">
                  <c:v>#N/A</c:v>
                </c:pt>
                <c:pt idx="184">
                  <c:v>#N/A</c:v>
                </c:pt>
                <c:pt idx="185">
                  <c:v>#N/A</c:v>
                </c:pt>
                <c:pt idx="186">
                  <c:v>#N/A</c:v>
                </c:pt>
                <c:pt idx="187">
                  <c:v>#N/A</c:v>
                </c:pt>
                <c:pt idx="188">
                  <c:v>#N/A</c:v>
                </c:pt>
                <c:pt idx="189">
                  <c:v>#N/A</c:v>
                </c:pt>
                <c:pt idx="190">
                  <c:v>#N/A</c:v>
                </c:pt>
                <c:pt idx="191">
                  <c:v>#N/A</c:v>
                </c:pt>
                <c:pt idx="192">
                  <c:v>#N/A</c:v>
                </c:pt>
                <c:pt idx="193">
                  <c:v>#N/A</c:v>
                </c:pt>
                <c:pt idx="194">
                  <c:v>#N/A</c:v>
                </c:pt>
                <c:pt idx="195">
                  <c:v>#N/A</c:v>
                </c:pt>
                <c:pt idx="196">
                  <c:v>#N/A</c:v>
                </c:pt>
                <c:pt idx="197">
                  <c:v>#N/A</c:v>
                </c:pt>
                <c:pt idx="198">
                  <c:v>#N/A</c:v>
                </c:pt>
                <c:pt idx="199">
                  <c:v>#N/A</c:v>
                </c:pt>
                <c:pt idx="200">
                  <c:v>#N/A</c:v>
                </c:pt>
                <c:pt idx="201">
                  <c:v>#N/A</c:v>
                </c:pt>
                <c:pt idx="202">
                  <c:v>#N/A</c:v>
                </c:pt>
                <c:pt idx="203">
                  <c:v>#N/A</c:v>
                </c:pt>
                <c:pt idx="204">
                  <c:v>#N/A</c:v>
                </c:pt>
                <c:pt idx="205">
                  <c:v>#N/A</c:v>
                </c:pt>
                <c:pt idx="206">
                  <c:v>#N/A</c:v>
                </c:pt>
                <c:pt idx="207">
                  <c:v>#N/A</c:v>
                </c:pt>
                <c:pt idx="208">
                  <c:v>#N/A</c:v>
                </c:pt>
                <c:pt idx="209">
                  <c:v>#N/A</c:v>
                </c:pt>
                <c:pt idx="210">
                  <c:v>#N/A</c:v>
                </c:pt>
                <c:pt idx="211">
                  <c:v>#N/A</c:v>
                </c:pt>
                <c:pt idx="212">
                  <c:v>#N/A</c:v>
                </c:pt>
                <c:pt idx="213">
                  <c:v>#N/A</c:v>
                </c:pt>
                <c:pt idx="214">
                  <c:v>#N/A</c:v>
                </c:pt>
                <c:pt idx="215">
                  <c:v>#N/A</c:v>
                </c:pt>
                <c:pt idx="216">
                  <c:v>#N/A</c:v>
                </c:pt>
                <c:pt idx="217">
                  <c:v>#N/A</c:v>
                </c:pt>
                <c:pt idx="218">
                  <c:v>#N/A</c:v>
                </c:pt>
                <c:pt idx="219">
                  <c:v>#N/A</c:v>
                </c:pt>
                <c:pt idx="220">
                  <c:v>#N/A</c:v>
                </c:pt>
                <c:pt idx="221">
                  <c:v>#N/A</c:v>
                </c:pt>
                <c:pt idx="222">
                  <c:v>#N/A</c:v>
                </c:pt>
                <c:pt idx="223">
                  <c:v>#N/A</c:v>
                </c:pt>
                <c:pt idx="224">
                  <c:v>#N/A</c:v>
                </c:pt>
                <c:pt idx="225">
                  <c:v>#N/A</c:v>
                </c:pt>
                <c:pt idx="226">
                  <c:v>#N/A</c:v>
                </c:pt>
                <c:pt idx="227">
                  <c:v>#N/A</c:v>
                </c:pt>
                <c:pt idx="228">
                  <c:v>#N/A</c:v>
                </c:pt>
                <c:pt idx="229">
                  <c:v>#N/A</c:v>
                </c:pt>
                <c:pt idx="230">
                  <c:v>#N/A</c:v>
                </c:pt>
                <c:pt idx="231">
                  <c:v>#N/A</c:v>
                </c:pt>
                <c:pt idx="232">
                  <c:v>#N/A</c:v>
                </c:pt>
                <c:pt idx="233">
                  <c:v>#N/A</c:v>
                </c:pt>
                <c:pt idx="234">
                  <c:v>#N/A</c:v>
                </c:pt>
                <c:pt idx="235">
                  <c:v>#N/A</c:v>
                </c:pt>
                <c:pt idx="236">
                  <c:v>#N/A</c:v>
                </c:pt>
                <c:pt idx="237">
                  <c:v>#N/A</c:v>
                </c:pt>
                <c:pt idx="238">
                  <c:v>#N/A</c:v>
                </c:pt>
                <c:pt idx="239">
                  <c:v>#N/A</c:v>
                </c:pt>
                <c:pt idx="240">
                  <c:v>#N/A</c:v>
                </c:pt>
                <c:pt idx="241">
                  <c:v>#N/A</c:v>
                </c:pt>
                <c:pt idx="242">
                  <c:v>#N/A</c:v>
                </c:pt>
                <c:pt idx="243">
                  <c:v>#N/A</c:v>
                </c:pt>
                <c:pt idx="244">
                  <c:v>#N/A</c:v>
                </c:pt>
                <c:pt idx="245">
                  <c:v>#N/A</c:v>
                </c:pt>
                <c:pt idx="246">
                  <c:v>#N/A</c:v>
                </c:pt>
                <c:pt idx="247">
                  <c:v>#N/A</c:v>
                </c:pt>
                <c:pt idx="248">
                  <c:v>#N/A</c:v>
                </c:pt>
                <c:pt idx="249">
                  <c:v>#N/A</c:v>
                </c:pt>
                <c:pt idx="250">
                  <c:v>#N/A</c:v>
                </c:pt>
                <c:pt idx="251">
                  <c:v>#N/A</c:v>
                </c:pt>
                <c:pt idx="252">
                  <c:v>#N/A</c:v>
                </c:pt>
                <c:pt idx="253">
                  <c:v>#N/A</c:v>
                </c:pt>
                <c:pt idx="254">
                  <c:v>#N/A</c:v>
                </c:pt>
                <c:pt idx="255">
                  <c:v>#N/A</c:v>
                </c:pt>
                <c:pt idx="256">
                  <c:v>#N/A</c:v>
                </c:pt>
                <c:pt idx="257">
                  <c:v>#N/A</c:v>
                </c:pt>
                <c:pt idx="258">
                  <c:v>#N/A</c:v>
                </c:pt>
                <c:pt idx="259">
                  <c:v>#N/A</c:v>
                </c:pt>
                <c:pt idx="260">
                  <c:v>#N/A</c:v>
                </c:pt>
                <c:pt idx="261">
                  <c:v>#N/A</c:v>
                </c:pt>
                <c:pt idx="262">
                  <c:v>#N/A</c:v>
                </c:pt>
                <c:pt idx="263">
                  <c:v>#N/A</c:v>
                </c:pt>
                <c:pt idx="264">
                  <c:v>#N/A</c:v>
                </c:pt>
                <c:pt idx="265">
                  <c:v>#N/A</c:v>
                </c:pt>
                <c:pt idx="266">
                  <c:v>#N/A</c:v>
                </c:pt>
                <c:pt idx="267">
                  <c:v>#N/A</c:v>
                </c:pt>
                <c:pt idx="268">
                  <c:v>#N/A</c:v>
                </c:pt>
                <c:pt idx="269">
                  <c:v>#N/A</c:v>
                </c:pt>
                <c:pt idx="270">
                  <c:v>#N/A</c:v>
                </c:pt>
                <c:pt idx="271">
                  <c:v>#N/A</c:v>
                </c:pt>
                <c:pt idx="272">
                  <c:v>#N/A</c:v>
                </c:pt>
                <c:pt idx="273">
                  <c:v>#N/A</c:v>
                </c:pt>
                <c:pt idx="274">
                  <c:v>#N/A</c:v>
                </c:pt>
                <c:pt idx="275">
                  <c:v>#N/A</c:v>
                </c:pt>
                <c:pt idx="276">
                  <c:v>#N/A</c:v>
                </c:pt>
                <c:pt idx="277">
                  <c:v>#N/A</c:v>
                </c:pt>
                <c:pt idx="278">
                  <c:v>#N/A</c:v>
                </c:pt>
                <c:pt idx="279">
                  <c:v>#N/A</c:v>
                </c:pt>
                <c:pt idx="280">
                  <c:v>#N/A</c:v>
                </c:pt>
                <c:pt idx="281">
                  <c:v>#N/A</c:v>
                </c:pt>
                <c:pt idx="282">
                  <c:v>#N/A</c:v>
                </c:pt>
                <c:pt idx="283">
                  <c:v>#N/A</c:v>
                </c:pt>
                <c:pt idx="284">
                  <c:v>#N/A</c:v>
                </c:pt>
                <c:pt idx="285">
                  <c:v>#N/A</c:v>
                </c:pt>
                <c:pt idx="286">
                  <c:v>#N/A</c:v>
                </c:pt>
                <c:pt idx="287">
                  <c:v>#N/A</c:v>
                </c:pt>
                <c:pt idx="288">
                  <c:v>#N/A</c:v>
                </c:pt>
                <c:pt idx="289">
                  <c:v>#N/A</c:v>
                </c:pt>
                <c:pt idx="290">
                  <c:v>#N/A</c:v>
                </c:pt>
                <c:pt idx="291">
                  <c:v>#N/A</c:v>
                </c:pt>
                <c:pt idx="292">
                  <c:v>#N/A</c:v>
                </c:pt>
                <c:pt idx="293">
                  <c:v>#N/A</c:v>
                </c:pt>
                <c:pt idx="294">
                  <c:v>#N/A</c:v>
                </c:pt>
                <c:pt idx="295">
                  <c:v>#N/A</c:v>
                </c:pt>
                <c:pt idx="296">
                  <c:v>#N/A</c:v>
                </c:pt>
                <c:pt idx="297">
                  <c:v>#N/A</c:v>
                </c:pt>
                <c:pt idx="298">
                  <c:v>#N/A</c:v>
                </c:pt>
                <c:pt idx="299">
                  <c:v>#N/A</c:v>
                </c:pt>
                <c:pt idx="300">
                  <c:v>#N/A</c:v>
                </c:pt>
                <c:pt idx="301">
                  <c:v>#N/A</c:v>
                </c:pt>
                <c:pt idx="302">
                  <c:v>#N/A</c:v>
                </c:pt>
                <c:pt idx="303">
                  <c:v>#N/A</c:v>
                </c:pt>
                <c:pt idx="304">
                  <c:v>#N/A</c:v>
                </c:pt>
                <c:pt idx="305">
                  <c:v>#N/A</c:v>
                </c:pt>
                <c:pt idx="306">
                  <c:v>#N/A</c:v>
                </c:pt>
                <c:pt idx="307">
                  <c:v>#N/A</c:v>
                </c:pt>
                <c:pt idx="308">
                  <c:v>#N/A</c:v>
                </c:pt>
                <c:pt idx="309">
                  <c:v>#N/A</c:v>
                </c:pt>
                <c:pt idx="310">
                  <c:v>#N/A</c:v>
                </c:pt>
                <c:pt idx="311">
                  <c:v>#N/A</c:v>
                </c:pt>
                <c:pt idx="312">
                  <c:v>#N/A</c:v>
                </c:pt>
                <c:pt idx="313">
                  <c:v>#N/A</c:v>
                </c:pt>
                <c:pt idx="314">
                  <c:v>#N/A</c:v>
                </c:pt>
                <c:pt idx="315">
                  <c:v>#N/A</c:v>
                </c:pt>
                <c:pt idx="316">
                  <c:v>#N/A</c:v>
                </c:pt>
                <c:pt idx="317">
                  <c:v>#N/A</c:v>
                </c:pt>
                <c:pt idx="318">
                  <c:v>#N/A</c:v>
                </c:pt>
                <c:pt idx="319">
                  <c:v>#N/A</c:v>
                </c:pt>
                <c:pt idx="320">
                  <c:v>#N/A</c:v>
                </c:pt>
                <c:pt idx="321">
                  <c:v>#N/A</c:v>
                </c:pt>
                <c:pt idx="322">
                  <c:v>#N/A</c:v>
                </c:pt>
                <c:pt idx="323">
                  <c:v>#N/A</c:v>
                </c:pt>
                <c:pt idx="324">
                  <c:v>#N/A</c:v>
                </c:pt>
                <c:pt idx="325">
                  <c:v>#N/A</c:v>
                </c:pt>
                <c:pt idx="326">
                  <c:v>#N/A</c:v>
                </c:pt>
                <c:pt idx="327">
                  <c:v>#N/A</c:v>
                </c:pt>
                <c:pt idx="328">
                  <c:v>#N/A</c:v>
                </c:pt>
                <c:pt idx="329">
                  <c:v>#N/A</c:v>
                </c:pt>
                <c:pt idx="330">
                  <c:v>#N/A</c:v>
                </c:pt>
                <c:pt idx="331">
                  <c:v>#N/A</c:v>
                </c:pt>
                <c:pt idx="332">
                  <c:v>#N/A</c:v>
                </c:pt>
                <c:pt idx="333">
                  <c:v>#N/A</c:v>
                </c:pt>
                <c:pt idx="334">
                  <c:v>#N/A</c:v>
                </c:pt>
                <c:pt idx="335">
                  <c:v>#N/A</c:v>
                </c:pt>
                <c:pt idx="336">
                  <c:v>#N/A</c:v>
                </c:pt>
                <c:pt idx="337">
                  <c:v>#N/A</c:v>
                </c:pt>
                <c:pt idx="338">
                  <c:v>#N/A</c:v>
                </c:pt>
                <c:pt idx="339">
                  <c:v>#N/A</c:v>
                </c:pt>
                <c:pt idx="340">
                  <c:v>#N/A</c:v>
                </c:pt>
                <c:pt idx="341">
                  <c:v>#N/A</c:v>
                </c:pt>
                <c:pt idx="342">
                  <c:v>#N/A</c:v>
                </c:pt>
                <c:pt idx="343">
                  <c:v>#N/A</c:v>
                </c:pt>
                <c:pt idx="344">
                  <c:v>#N/A</c:v>
                </c:pt>
                <c:pt idx="345">
                  <c:v>#N/A</c:v>
                </c:pt>
                <c:pt idx="346">
                  <c:v>#N/A</c:v>
                </c:pt>
                <c:pt idx="347">
                  <c:v>#N/A</c:v>
                </c:pt>
                <c:pt idx="348">
                  <c:v>#N/A</c:v>
                </c:pt>
                <c:pt idx="349">
                  <c:v>#N/A</c:v>
                </c:pt>
                <c:pt idx="350">
                  <c:v>#N/A</c:v>
                </c:pt>
                <c:pt idx="351">
                  <c:v>#N/A</c:v>
                </c:pt>
                <c:pt idx="352">
                  <c:v>#N/A</c:v>
                </c:pt>
                <c:pt idx="353">
                  <c:v>#N/A</c:v>
                </c:pt>
                <c:pt idx="354">
                  <c:v>#N/A</c:v>
                </c:pt>
                <c:pt idx="355">
                  <c:v>#N/A</c:v>
                </c:pt>
                <c:pt idx="356">
                  <c:v>#N/A</c:v>
                </c:pt>
                <c:pt idx="357">
                  <c:v>#N/A</c:v>
                </c:pt>
                <c:pt idx="358">
                  <c:v>#N/A</c:v>
                </c:pt>
                <c:pt idx="359">
                  <c:v>#N/A</c:v>
                </c:pt>
                <c:pt idx="360">
                  <c:v>#N/A</c:v>
                </c:pt>
                <c:pt idx="361">
                  <c:v>#N/A</c:v>
                </c:pt>
                <c:pt idx="362">
                  <c:v>#N/A</c:v>
                </c:pt>
                <c:pt idx="363">
                  <c:v>#N/A</c:v>
                </c:pt>
                <c:pt idx="364">
                  <c:v>#N/A</c:v>
                </c:pt>
                <c:pt idx="365">
                  <c:v>#N/A</c:v>
                </c:pt>
                <c:pt idx="366">
                  <c:v>#N/A</c:v>
                </c:pt>
                <c:pt idx="367">
                  <c:v>#N/A</c:v>
                </c:pt>
                <c:pt idx="368">
                  <c:v>#N/A</c:v>
                </c:pt>
                <c:pt idx="369">
                  <c:v>#N/A</c:v>
                </c:pt>
                <c:pt idx="370">
                  <c:v>#N/A</c:v>
                </c:pt>
                <c:pt idx="371">
                  <c:v>#N/A</c:v>
                </c:pt>
                <c:pt idx="372">
                  <c:v>#N/A</c:v>
                </c:pt>
                <c:pt idx="373">
                  <c:v>#N/A</c:v>
                </c:pt>
                <c:pt idx="374">
                  <c:v>#N/A</c:v>
                </c:pt>
                <c:pt idx="375">
                  <c:v>#N/A</c:v>
                </c:pt>
                <c:pt idx="376">
                  <c:v>#N/A</c:v>
                </c:pt>
                <c:pt idx="377">
                  <c:v>#N/A</c:v>
                </c:pt>
                <c:pt idx="378">
                  <c:v>#N/A</c:v>
                </c:pt>
                <c:pt idx="379">
                  <c:v>#N/A</c:v>
                </c:pt>
                <c:pt idx="380">
                  <c:v>#N/A</c:v>
                </c:pt>
                <c:pt idx="381">
                  <c:v>#N/A</c:v>
                </c:pt>
                <c:pt idx="382">
                  <c:v>#N/A</c:v>
                </c:pt>
                <c:pt idx="383">
                  <c:v>#N/A</c:v>
                </c:pt>
                <c:pt idx="384">
                  <c:v>#N/A</c:v>
                </c:pt>
                <c:pt idx="385">
                  <c:v>#N/A</c:v>
                </c:pt>
                <c:pt idx="386">
                  <c:v>#N/A</c:v>
                </c:pt>
                <c:pt idx="387">
                  <c:v>#N/A</c:v>
                </c:pt>
                <c:pt idx="388">
                  <c:v>#N/A</c:v>
                </c:pt>
                <c:pt idx="389">
                  <c:v>#N/A</c:v>
                </c:pt>
                <c:pt idx="390">
                  <c:v>#N/A</c:v>
                </c:pt>
                <c:pt idx="391">
                  <c:v>#N/A</c:v>
                </c:pt>
                <c:pt idx="392">
                  <c:v>#N/A</c:v>
                </c:pt>
                <c:pt idx="393">
                  <c:v>#N/A</c:v>
                </c:pt>
                <c:pt idx="394">
                  <c:v>#N/A</c:v>
                </c:pt>
                <c:pt idx="395">
                  <c:v>#N/A</c:v>
                </c:pt>
                <c:pt idx="396">
                  <c:v>#N/A</c:v>
                </c:pt>
                <c:pt idx="397">
                  <c:v>#N/A</c:v>
                </c:pt>
                <c:pt idx="398">
                  <c:v>#N/A</c:v>
                </c:pt>
                <c:pt idx="399">
                  <c:v>#N/A</c:v>
                </c:pt>
                <c:pt idx="400">
                  <c:v>#N/A</c:v>
                </c:pt>
                <c:pt idx="401">
                  <c:v>#N/A</c:v>
                </c:pt>
                <c:pt idx="402">
                  <c:v>#N/A</c:v>
                </c:pt>
                <c:pt idx="403">
                  <c:v>#N/A</c:v>
                </c:pt>
                <c:pt idx="404">
                  <c:v>#N/A</c:v>
                </c:pt>
                <c:pt idx="405">
                  <c:v>#N/A</c:v>
                </c:pt>
                <c:pt idx="406">
                  <c:v>#N/A</c:v>
                </c:pt>
                <c:pt idx="407">
                  <c:v>#N/A</c:v>
                </c:pt>
                <c:pt idx="408">
                  <c:v>#N/A</c:v>
                </c:pt>
                <c:pt idx="409">
                  <c:v>#N/A</c:v>
                </c:pt>
                <c:pt idx="410">
                  <c:v>#N/A</c:v>
                </c:pt>
                <c:pt idx="411">
                  <c:v>#N/A</c:v>
                </c:pt>
                <c:pt idx="412">
                  <c:v>#N/A</c:v>
                </c:pt>
                <c:pt idx="413">
                  <c:v>#N/A</c:v>
                </c:pt>
                <c:pt idx="414">
                  <c:v>#N/A</c:v>
                </c:pt>
                <c:pt idx="415">
                  <c:v>#N/A</c:v>
                </c:pt>
                <c:pt idx="416">
                  <c:v>#N/A</c:v>
                </c:pt>
                <c:pt idx="417">
                  <c:v>#N/A</c:v>
                </c:pt>
                <c:pt idx="418">
                  <c:v>#N/A</c:v>
                </c:pt>
                <c:pt idx="419">
                  <c:v>#N/A</c:v>
                </c:pt>
                <c:pt idx="420">
                  <c:v>#N/A</c:v>
                </c:pt>
                <c:pt idx="421">
                  <c:v>#N/A</c:v>
                </c:pt>
                <c:pt idx="422">
                  <c:v>#N/A</c:v>
                </c:pt>
                <c:pt idx="423">
                  <c:v>#N/A</c:v>
                </c:pt>
                <c:pt idx="424">
                  <c:v>#N/A</c:v>
                </c:pt>
                <c:pt idx="425">
                  <c:v>#N/A</c:v>
                </c:pt>
                <c:pt idx="426">
                  <c:v>#N/A</c:v>
                </c:pt>
                <c:pt idx="427">
                  <c:v>#N/A</c:v>
                </c:pt>
                <c:pt idx="428">
                  <c:v>#N/A</c:v>
                </c:pt>
                <c:pt idx="429">
                  <c:v>#N/A</c:v>
                </c:pt>
                <c:pt idx="430">
                  <c:v>#N/A</c:v>
                </c:pt>
                <c:pt idx="431">
                  <c:v>#N/A</c:v>
                </c:pt>
                <c:pt idx="432">
                  <c:v>#N/A</c:v>
                </c:pt>
                <c:pt idx="433">
                  <c:v>#N/A</c:v>
                </c:pt>
                <c:pt idx="434">
                  <c:v>#N/A</c:v>
                </c:pt>
                <c:pt idx="435">
                  <c:v>#N/A</c:v>
                </c:pt>
                <c:pt idx="436">
                  <c:v>#N/A</c:v>
                </c:pt>
                <c:pt idx="437">
                  <c:v>#N/A</c:v>
                </c:pt>
                <c:pt idx="438">
                  <c:v>#N/A</c:v>
                </c:pt>
                <c:pt idx="439">
                  <c:v>#N/A</c:v>
                </c:pt>
                <c:pt idx="440">
                  <c:v>#N/A</c:v>
                </c:pt>
                <c:pt idx="441">
                  <c:v>#N/A</c:v>
                </c:pt>
                <c:pt idx="442">
                  <c:v>#N/A</c:v>
                </c:pt>
                <c:pt idx="443">
                  <c:v>#N/A</c:v>
                </c:pt>
                <c:pt idx="444">
                  <c:v>#N/A</c:v>
                </c:pt>
                <c:pt idx="445">
                  <c:v>#N/A</c:v>
                </c:pt>
                <c:pt idx="446">
                  <c:v>#N/A</c:v>
                </c:pt>
                <c:pt idx="447">
                  <c:v>#N/A</c:v>
                </c:pt>
                <c:pt idx="448">
                  <c:v>#N/A</c:v>
                </c:pt>
                <c:pt idx="449">
                  <c:v>#N/A</c:v>
                </c:pt>
                <c:pt idx="450">
                  <c:v>#N/A</c:v>
                </c:pt>
                <c:pt idx="451">
                  <c:v>#N/A</c:v>
                </c:pt>
                <c:pt idx="452">
                  <c:v>#N/A</c:v>
                </c:pt>
                <c:pt idx="453">
                  <c:v>#N/A</c:v>
                </c:pt>
                <c:pt idx="454">
                  <c:v>#N/A</c:v>
                </c:pt>
                <c:pt idx="455">
                  <c:v>#N/A</c:v>
                </c:pt>
                <c:pt idx="456">
                  <c:v>#N/A</c:v>
                </c:pt>
                <c:pt idx="457">
                  <c:v>#N/A</c:v>
                </c:pt>
                <c:pt idx="458">
                  <c:v>#N/A</c:v>
                </c:pt>
                <c:pt idx="459">
                  <c:v>#N/A</c:v>
                </c:pt>
                <c:pt idx="460">
                  <c:v>#N/A</c:v>
                </c:pt>
                <c:pt idx="461">
                  <c:v>#N/A</c:v>
                </c:pt>
                <c:pt idx="462">
                  <c:v>#N/A</c:v>
                </c:pt>
                <c:pt idx="463">
                  <c:v>#N/A</c:v>
                </c:pt>
                <c:pt idx="464">
                  <c:v>#N/A</c:v>
                </c:pt>
                <c:pt idx="465">
                  <c:v>#N/A</c:v>
                </c:pt>
                <c:pt idx="466">
                  <c:v>#N/A</c:v>
                </c:pt>
                <c:pt idx="467">
                  <c:v>#N/A</c:v>
                </c:pt>
                <c:pt idx="468">
                  <c:v>#N/A</c:v>
                </c:pt>
                <c:pt idx="469">
                  <c:v>#N/A</c:v>
                </c:pt>
                <c:pt idx="470">
                  <c:v>#N/A</c:v>
                </c:pt>
                <c:pt idx="471">
                  <c:v>#N/A</c:v>
                </c:pt>
                <c:pt idx="472">
                  <c:v>#N/A</c:v>
                </c:pt>
                <c:pt idx="473">
                  <c:v>#N/A</c:v>
                </c:pt>
                <c:pt idx="474">
                  <c:v>#N/A</c:v>
                </c:pt>
                <c:pt idx="475">
                  <c:v>#N/A</c:v>
                </c:pt>
                <c:pt idx="476">
                  <c:v>#N/A</c:v>
                </c:pt>
                <c:pt idx="477">
                  <c:v>#N/A</c:v>
                </c:pt>
                <c:pt idx="478">
                  <c:v>#N/A</c:v>
                </c:pt>
                <c:pt idx="479">
                  <c:v>#N/A</c:v>
                </c:pt>
                <c:pt idx="480">
                  <c:v>#N/A</c:v>
                </c:pt>
                <c:pt idx="481">
                  <c:v>#N/A</c:v>
                </c:pt>
                <c:pt idx="482">
                  <c:v>#N/A</c:v>
                </c:pt>
                <c:pt idx="483">
                  <c:v>#N/A</c:v>
                </c:pt>
                <c:pt idx="484">
                  <c:v>#N/A</c:v>
                </c:pt>
                <c:pt idx="485">
                  <c:v>#N/A</c:v>
                </c:pt>
                <c:pt idx="486">
                  <c:v>#N/A</c:v>
                </c:pt>
                <c:pt idx="487">
                  <c:v>#N/A</c:v>
                </c:pt>
                <c:pt idx="488">
                  <c:v>#N/A</c:v>
                </c:pt>
                <c:pt idx="489">
                  <c:v>#N/A</c:v>
                </c:pt>
                <c:pt idx="490">
                  <c:v>#N/A</c:v>
                </c:pt>
                <c:pt idx="491">
                  <c:v>#N/A</c:v>
                </c:pt>
                <c:pt idx="492">
                  <c:v>#N/A</c:v>
                </c:pt>
                <c:pt idx="493">
                  <c:v>#N/A</c:v>
                </c:pt>
                <c:pt idx="494">
                  <c:v>#N/A</c:v>
                </c:pt>
                <c:pt idx="495">
                  <c:v>#N/A</c:v>
                </c:pt>
                <c:pt idx="496">
                  <c:v>#N/A</c:v>
                </c:pt>
                <c:pt idx="497">
                  <c:v>#N/A</c:v>
                </c:pt>
                <c:pt idx="498">
                  <c:v>#N/A</c:v>
                </c:pt>
                <c:pt idx="499">
                  <c:v>#N/A</c:v>
                </c:pt>
                <c:pt idx="500">
                  <c:v>#N/A</c:v>
                </c:pt>
                <c:pt idx="501">
                  <c:v>#N/A</c:v>
                </c:pt>
                <c:pt idx="502">
                  <c:v>#N/A</c:v>
                </c:pt>
                <c:pt idx="503">
                  <c:v>#N/A</c:v>
                </c:pt>
                <c:pt idx="504">
                  <c:v>#N/A</c:v>
                </c:pt>
                <c:pt idx="505">
                  <c:v>#N/A</c:v>
                </c:pt>
                <c:pt idx="506">
                  <c:v>#N/A</c:v>
                </c:pt>
                <c:pt idx="507">
                  <c:v>#N/A</c:v>
                </c:pt>
                <c:pt idx="508">
                  <c:v>#N/A</c:v>
                </c:pt>
                <c:pt idx="509">
                  <c:v>#N/A</c:v>
                </c:pt>
                <c:pt idx="510">
                  <c:v>#N/A</c:v>
                </c:pt>
                <c:pt idx="511">
                  <c:v>#N/A</c:v>
                </c:pt>
                <c:pt idx="512">
                  <c:v>#N/A</c:v>
                </c:pt>
                <c:pt idx="513">
                  <c:v>#N/A</c:v>
                </c:pt>
                <c:pt idx="514">
                  <c:v>#N/A</c:v>
                </c:pt>
                <c:pt idx="515">
                  <c:v>#N/A</c:v>
                </c:pt>
                <c:pt idx="516">
                  <c:v>#N/A</c:v>
                </c:pt>
                <c:pt idx="517">
                  <c:v>#N/A</c:v>
                </c:pt>
                <c:pt idx="518">
                  <c:v>#N/A</c:v>
                </c:pt>
                <c:pt idx="519">
                  <c:v>#N/A</c:v>
                </c:pt>
                <c:pt idx="520">
                  <c:v>#N/A</c:v>
                </c:pt>
                <c:pt idx="521">
                  <c:v>#N/A</c:v>
                </c:pt>
                <c:pt idx="522">
                  <c:v>#N/A</c:v>
                </c:pt>
                <c:pt idx="523">
                  <c:v>#N/A</c:v>
                </c:pt>
                <c:pt idx="524">
                  <c:v>#N/A</c:v>
                </c:pt>
                <c:pt idx="525">
                  <c:v>#N/A</c:v>
                </c:pt>
                <c:pt idx="526">
                  <c:v>#N/A</c:v>
                </c:pt>
                <c:pt idx="527">
                  <c:v>#N/A</c:v>
                </c:pt>
                <c:pt idx="528">
                  <c:v>#N/A</c:v>
                </c:pt>
                <c:pt idx="529">
                  <c:v>#N/A</c:v>
                </c:pt>
                <c:pt idx="530">
                  <c:v>#N/A</c:v>
                </c:pt>
                <c:pt idx="531">
                  <c:v>#N/A</c:v>
                </c:pt>
                <c:pt idx="532">
                  <c:v>#N/A</c:v>
                </c:pt>
                <c:pt idx="533">
                  <c:v>#N/A</c:v>
                </c:pt>
                <c:pt idx="534">
                  <c:v>#N/A</c:v>
                </c:pt>
                <c:pt idx="535">
                  <c:v>#N/A</c:v>
                </c:pt>
                <c:pt idx="536">
                  <c:v>#N/A</c:v>
                </c:pt>
                <c:pt idx="537">
                  <c:v>#N/A</c:v>
                </c:pt>
                <c:pt idx="538">
                  <c:v>#N/A</c:v>
                </c:pt>
                <c:pt idx="539">
                  <c:v>#N/A</c:v>
                </c:pt>
                <c:pt idx="540">
                  <c:v>#N/A</c:v>
                </c:pt>
                <c:pt idx="541">
                  <c:v>#N/A</c:v>
                </c:pt>
                <c:pt idx="542">
                  <c:v>#N/A</c:v>
                </c:pt>
                <c:pt idx="543">
                  <c:v>#N/A</c:v>
                </c:pt>
                <c:pt idx="544">
                  <c:v>#N/A</c:v>
                </c:pt>
                <c:pt idx="545">
                  <c:v>#N/A</c:v>
                </c:pt>
                <c:pt idx="546">
                  <c:v>#N/A</c:v>
                </c:pt>
                <c:pt idx="547">
                  <c:v>#N/A</c:v>
                </c:pt>
                <c:pt idx="548">
                  <c:v>#N/A</c:v>
                </c:pt>
                <c:pt idx="549">
                  <c:v>#N/A</c:v>
                </c:pt>
                <c:pt idx="550">
                  <c:v>#N/A</c:v>
                </c:pt>
                <c:pt idx="551">
                  <c:v>#N/A</c:v>
                </c:pt>
                <c:pt idx="552">
                  <c:v>#N/A</c:v>
                </c:pt>
                <c:pt idx="553">
                  <c:v>#N/A</c:v>
                </c:pt>
                <c:pt idx="554">
                  <c:v>#N/A</c:v>
                </c:pt>
                <c:pt idx="555">
                  <c:v>#N/A</c:v>
                </c:pt>
                <c:pt idx="556">
                  <c:v>#N/A</c:v>
                </c:pt>
                <c:pt idx="557">
                  <c:v>#N/A</c:v>
                </c:pt>
                <c:pt idx="558">
                  <c:v>#N/A</c:v>
                </c:pt>
                <c:pt idx="559">
                  <c:v>#N/A</c:v>
                </c:pt>
                <c:pt idx="560">
                  <c:v>#N/A</c:v>
                </c:pt>
                <c:pt idx="561">
                  <c:v>#N/A</c:v>
                </c:pt>
                <c:pt idx="562">
                  <c:v>#N/A</c:v>
                </c:pt>
                <c:pt idx="563">
                  <c:v>#N/A</c:v>
                </c:pt>
                <c:pt idx="564">
                  <c:v>#N/A</c:v>
                </c:pt>
                <c:pt idx="565">
                  <c:v>#N/A</c:v>
                </c:pt>
                <c:pt idx="566">
                  <c:v>#N/A</c:v>
                </c:pt>
                <c:pt idx="567">
                  <c:v>#N/A</c:v>
                </c:pt>
                <c:pt idx="568">
                  <c:v>#N/A</c:v>
                </c:pt>
                <c:pt idx="569">
                  <c:v>#N/A</c:v>
                </c:pt>
                <c:pt idx="570">
                  <c:v>#N/A</c:v>
                </c:pt>
                <c:pt idx="571">
                  <c:v>#N/A</c:v>
                </c:pt>
                <c:pt idx="572">
                  <c:v>#N/A</c:v>
                </c:pt>
                <c:pt idx="573">
                  <c:v>#N/A</c:v>
                </c:pt>
                <c:pt idx="574">
                  <c:v>#N/A</c:v>
                </c:pt>
                <c:pt idx="575">
                  <c:v>#N/A</c:v>
                </c:pt>
                <c:pt idx="576">
                  <c:v>#N/A</c:v>
                </c:pt>
                <c:pt idx="577">
                  <c:v>#N/A</c:v>
                </c:pt>
                <c:pt idx="578">
                  <c:v>#N/A</c:v>
                </c:pt>
                <c:pt idx="579">
                  <c:v>#N/A</c:v>
                </c:pt>
                <c:pt idx="580">
                  <c:v>#N/A</c:v>
                </c:pt>
                <c:pt idx="581">
                  <c:v>#N/A</c:v>
                </c:pt>
                <c:pt idx="582">
                  <c:v>#N/A</c:v>
                </c:pt>
                <c:pt idx="583">
                  <c:v>#N/A</c:v>
                </c:pt>
                <c:pt idx="584">
                  <c:v>#N/A</c:v>
                </c:pt>
                <c:pt idx="585">
                  <c:v>#N/A</c:v>
                </c:pt>
                <c:pt idx="586">
                  <c:v>#N/A</c:v>
                </c:pt>
                <c:pt idx="587">
                  <c:v>#N/A</c:v>
                </c:pt>
                <c:pt idx="588">
                  <c:v>#N/A</c:v>
                </c:pt>
                <c:pt idx="589">
                  <c:v>#N/A</c:v>
                </c:pt>
                <c:pt idx="590">
                  <c:v>#N/A</c:v>
                </c:pt>
                <c:pt idx="591">
                  <c:v>#N/A</c:v>
                </c:pt>
                <c:pt idx="592">
                  <c:v>#N/A</c:v>
                </c:pt>
                <c:pt idx="593">
                  <c:v>#N/A</c:v>
                </c:pt>
                <c:pt idx="594">
                  <c:v>#N/A</c:v>
                </c:pt>
                <c:pt idx="595">
                  <c:v>#N/A</c:v>
                </c:pt>
                <c:pt idx="596">
                  <c:v>#N/A</c:v>
                </c:pt>
                <c:pt idx="597">
                  <c:v>#N/A</c:v>
                </c:pt>
                <c:pt idx="598">
                  <c:v>#N/A</c:v>
                </c:pt>
                <c:pt idx="599">
                  <c:v>#N/A</c:v>
                </c:pt>
                <c:pt idx="600">
                  <c:v>#N/A</c:v>
                </c:pt>
                <c:pt idx="601">
                  <c:v>#N/A</c:v>
                </c:pt>
                <c:pt idx="602">
                  <c:v>#N/A</c:v>
                </c:pt>
                <c:pt idx="603">
                  <c:v>#N/A</c:v>
                </c:pt>
                <c:pt idx="604">
                  <c:v>#N/A</c:v>
                </c:pt>
                <c:pt idx="605">
                  <c:v>#N/A</c:v>
                </c:pt>
                <c:pt idx="606">
                  <c:v>#N/A</c:v>
                </c:pt>
                <c:pt idx="607">
                  <c:v>#N/A</c:v>
                </c:pt>
                <c:pt idx="608">
                  <c:v>#N/A</c:v>
                </c:pt>
                <c:pt idx="609">
                  <c:v>#N/A</c:v>
                </c:pt>
                <c:pt idx="610">
                  <c:v>#N/A</c:v>
                </c:pt>
                <c:pt idx="611">
                  <c:v>#N/A</c:v>
                </c:pt>
                <c:pt idx="612">
                  <c:v>#N/A</c:v>
                </c:pt>
                <c:pt idx="613">
                  <c:v>#N/A</c:v>
                </c:pt>
                <c:pt idx="614">
                  <c:v>#N/A</c:v>
                </c:pt>
                <c:pt idx="615">
                  <c:v>#N/A</c:v>
                </c:pt>
                <c:pt idx="616">
                  <c:v>#N/A</c:v>
                </c:pt>
                <c:pt idx="617">
                  <c:v>#N/A</c:v>
                </c:pt>
                <c:pt idx="618">
                  <c:v>#N/A</c:v>
                </c:pt>
                <c:pt idx="619">
                  <c:v>#N/A</c:v>
                </c:pt>
                <c:pt idx="620">
                  <c:v>#N/A</c:v>
                </c:pt>
                <c:pt idx="621">
                  <c:v>#N/A</c:v>
                </c:pt>
                <c:pt idx="622">
                  <c:v>#N/A</c:v>
                </c:pt>
                <c:pt idx="623">
                  <c:v>#N/A</c:v>
                </c:pt>
                <c:pt idx="624">
                  <c:v>#N/A</c:v>
                </c:pt>
                <c:pt idx="625">
                  <c:v>#N/A</c:v>
                </c:pt>
                <c:pt idx="626">
                  <c:v>#N/A</c:v>
                </c:pt>
                <c:pt idx="627">
                  <c:v>#N/A</c:v>
                </c:pt>
                <c:pt idx="628">
                  <c:v>#N/A</c:v>
                </c:pt>
                <c:pt idx="629">
                  <c:v>#N/A</c:v>
                </c:pt>
                <c:pt idx="630">
                  <c:v>#N/A</c:v>
                </c:pt>
                <c:pt idx="631">
                  <c:v>#N/A</c:v>
                </c:pt>
                <c:pt idx="632">
                  <c:v>#N/A</c:v>
                </c:pt>
                <c:pt idx="633">
                  <c:v>#N/A</c:v>
                </c:pt>
                <c:pt idx="634">
                  <c:v>#N/A</c:v>
                </c:pt>
                <c:pt idx="635">
                  <c:v>#N/A</c:v>
                </c:pt>
                <c:pt idx="636">
                  <c:v>#N/A</c:v>
                </c:pt>
                <c:pt idx="637">
                  <c:v>#N/A</c:v>
                </c:pt>
                <c:pt idx="638">
                  <c:v>#N/A</c:v>
                </c:pt>
                <c:pt idx="639">
                  <c:v>#N/A</c:v>
                </c:pt>
                <c:pt idx="640">
                  <c:v>#N/A</c:v>
                </c:pt>
                <c:pt idx="641">
                  <c:v>#N/A</c:v>
                </c:pt>
                <c:pt idx="642">
                  <c:v>#N/A</c:v>
                </c:pt>
                <c:pt idx="643">
                  <c:v>#N/A</c:v>
                </c:pt>
                <c:pt idx="644">
                  <c:v>#N/A</c:v>
                </c:pt>
                <c:pt idx="645">
                  <c:v>#N/A</c:v>
                </c:pt>
                <c:pt idx="646">
                  <c:v>#N/A</c:v>
                </c:pt>
                <c:pt idx="647">
                  <c:v>#N/A</c:v>
                </c:pt>
                <c:pt idx="648">
                  <c:v>#N/A</c:v>
                </c:pt>
                <c:pt idx="649">
                  <c:v>#N/A</c:v>
                </c:pt>
                <c:pt idx="650">
                  <c:v>#N/A</c:v>
                </c:pt>
                <c:pt idx="651">
                  <c:v>#N/A</c:v>
                </c:pt>
                <c:pt idx="652">
                  <c:v>#N/A</c:v>
                </c:pt>
                <c:pt idx="653">
                  <c:v>#N/A</c:v>
                </c:pt>
                <c:pt idx="654">
                  <c:v>#N/A</c:v>
                </c:pt>
                <c:pt idx="655">
                  <c:v>#N/A</c:v>
                </c:pt>
                <c:pt idx="656">
                  <c:v>#N/A</c:v>
                </c:pt>
                <c:pt idx="657">
                  <c:v>#N/A</c:v>
                </c:pt>
                <c:pt idx="658">
                  <c:v>#N/A</c:v>
                </c:pt>
                <c:pt idx="659">
                  <c:v>#N/A</c:v>
                </c:pt>
                <c:pt idx="660">
                  <c:v>#N/A</c:v>
                </c:pt>
                <c:pt idx="661">
                  <c:v>#N/A</c:v>
                </c:pt>
                <c:pt idx="662">
                  <c:v>#N/A</c:v>
                </c:pt>
                <c:pt idx="663">
                  <c:v>#N/A</c:v>
                </c:pt>
                <c:pt idx="664">
                  <c:v>#N/A</c:v>
                </c:pt>
                <c:pt idx="665">
                  <c:v>#N/A</c:v>
                </c:pt>
                <c:pt idx="666">
                  <c:v>#N/A</c:v>
                </c:pt>
                <c:pt idx="667">
                  <c:v>#N/A</c:v>
                </c:pt>
                <c:pt idx="668">
                  <c:v>#N/A</c:v>
                </c:pt>
                <c:pt idx="669">
                  <c:v>#N/A</c:v>
                </c:pt>
                <c:pt idx="670">
                  <c:v>#N/A</c:v>
                </c:pt>
                <c:pt idx="671">
                  <c:v>#N/A</c:v>
                </c:pt>
                <c:pt idx="672">
                  <c:v>#N/A</c:v>
                </c:pt>
                <c:pt idx="673">
                  <c:v>#N/A</c:v>
                </c:pt>
                <c:pt idx="674">
                  <c:v>#N/A</c:v>
                </c:pt>
                <c:pt idx="675">
                  <c:v>#N/A</c:v>
                </c:pt>
                <c:pt idx="676">
                  <c:v>#N/A</c:v>
                </c:pt>
                <c:pt idx="677">
                  <c:v>#N/A</c:v>
                </c:pt>
                <c:pt idx="678">
                  <c:v>#N/A</c:v>
                </c:pt>
                <c:pt idx="679">
                  <c:v>#N/A</c:v>
                </c:pt>
                <c:pt idx="680">
                  <c:v>#N/A</c:v>
                </c:pt>
                <c:pt idx="681">
                  <c:v>#N/A</c:v>
                </c:pt>
                <c:pt idx="682">
                  <c:v>#N/A</c:v>
                </c:pt>
                <c:pt idx="683">
                  <c:v>#N/A</c:v>
                </c:pt>
                <c:pt idx="684">
                  <c:v>#N/A</c:v>
                </c:pt>
                <c:pt idx="685">
                  <c:v>#N/A</c:v>
                </c:pt>
                <c:pt idx="686">
                  <c:v>#N/A</c:v>
                </c:pt>
                <c:pt idx="687">
                  <c:v>#N/A</c:v>
                </c:pt>
                <c:pt idx="688">
                  <c:v>#N/A</c:v>
                </c:pt>
                <c:pt idx="689">
                  <c:v>#N/A</c:v>
                </c:pt>
                <c:pt idx="690">
                  <c:v>#N/A</c:v>
                </c:pt>
                <c:pt idx="691">
                  <c:v>#N/A</c:v>
                </c:pt>
                <c:pt idx="692">
                  <c:v>#N/A</c:v>
                </c:pt>
                <c:pt idx="693">
                  <c:v>#N/A</c:v>
                </c:pt>
                <c:pt idx="694">
                  <c:v>#N/A</c:v>
                </c:pt>
                <c:pt idx="695">
                  <c:v>#N/A</c:v>
                </c:pt>
                <c:pt idx="696">
                  <c:v>#N/A</c:v>
                </c:pt>
                <c:pt idx="697">
                  <c:v>#N/A</c:v>
                </c:pt>
                <c:pt idx="698">
                  <c:v>#N/A</c:v>
                </c:pt>
                <c:pt idx="699">
                  <c:v>#N/A</c:v>
                </c:pt>
                <c:pt idx="700">
                  <c:v>#N/A</c:v>
                </c:pt>
                <c:pt idx="701">
                  <c:v>#N/A</c:v>
                </c:pt>
                <c:pt idx="702">
                  <c:v>#N/A</c:v>
                </c:pt>
                <c:pt idx="703">
                  <c:v>#N/A</c:v>
                </c:pt>
                <c:pt idx="704">
                  <c:v>#N/A</c:v>
                </c:pt>
                <c:pt idx="705">
                  <c:v>#N/A</c:v>
                </c:pt>
                <c:pt idx="706">
                  <c:v>#N/A</c:v>
                </c:pt>
                <c:pt idx="707">
                  <c:v>#N/A</c:v>
                </c:pt>
                <c:pt idx="708">
                  <c:v>#N/A</c:v>
                </c:pt>
                <c:pt idx="709">
                  <c:v>#N/A</c:v>
                </c:pt>
                <c:pt idx="710">
                  <c:v>#N/A</c:v>
                </c:pt>
                <c:pt idx="711">
                  <c:v>#N/A</c:v>
                </c:pt>
                <c:pt idx="712">
                  <c:v>#N/A</c:v>
                </c:pt>
                <c:pt idx="713">
                  <c:v>#N/A</c:v>
                </c:pt>
                <c:pt idx="714">
                  <c:v>#N/A</c:v>
                </c:pt>
                <c:pt idx="715">
                  <c:v>#N/A</c:v>
                </c:pt>
                <c:pt idx="716">
                  <c:v>#N/A</c:v>
                </c:pt>
                <c:pt idx="717">
                  <c:v>#N/A</c:v>
                </c:pt>
                <c:pt idx="718">
                  <c:v>#N/A</c:v>
                </c:pt>
                <c:pt idx="719">
                  <c:v>#N/A</c:v>
                </c:pt>
                <c:pt idx="720">
                  <c:v>#N/A</c:v>
                </c:pt>
                <c:pt idx="721">
                  <c:v>#N/A</c:v>
                </c:pt>
                <c:pt idx="722">
                  <c:v>#N/A</c:v>
                </c:pt>
                <c:pt idx="723">
                  <c:v>#N/A</c:v>
                </c:pt>
                <c:pt idx="724">
                  <c:v>#N/A</c:v>
                </c:pt>
                <c:pt idx="725">
                  <c:v>#N/A</c:v>
                </c:pt>
                <c:pt idx="726">
                  <c:v>#N/A</c:v>
                </c:pt>
                <c:pt idx="727">
                  <c:v>#N/A</c:v>
                </c:pt>
                <c:pt idx="728">
                  <c:v>#N/A</c:v>
                </c:pt>
                <c:pt idx="729">
                  <c:v>#N/A</c:v>
                </c:pt>
                <c:pt idx="730">
                  <c:v>#N/A</c:v>
                </c:pt>
                <c:pt idx="731">
                  <c:v>#N/A</c:v>
                </c:pt>
                <c:pt idx="732">
                  <c:v>#N/A</c:v>
                </c:pt>
                <c:pt idx="733">
                  <c:v>#N/A</c:v>
                </c:pt>
                <c:pt idx="734">
                  <c:v>#N/A</c:v>
                </c:pt>
                <c:pt idx="735">
                  <c:v>#N/A</c:v>
                </c:pt>
                <c:pt idx="736">
                  <c:v>#N/A</c:v>
                </c:pt>
                <c:pt idx="737">
                  <c:v>#N/A</c:v>
                </c:pt>
                <c:pt idx="738">
                  <c:v>#N/A</c:v>
                </c:pt>
                <c:pt idx="739">
                  <c:v>#N/A</c:v>
                </c:pt>
                <c:pt idx="740">
                  <c:v>#N/A</c:v>
                </c:pt>
                <c:pt idx="741">
                  <c:v>#N/A</c:v>
                </c:pt>
                <c:pt idx="742">
                  <c:v>#N/A</c:v>
                </c:pt>
                <c:pt idx="743">
                  <c:v>#N/A</c:v>
                </c:pt>
                <c:pt idx="744">
                  <c:v>#N/A</c:v>
                </c:pt>
                <c:pt idx="745">
                  <c:v>#N/A</c:v>
                </c:pt>
                <c:pt idx="746">
                  <c:v>#N/A</c:v>
                </c:pt>
                <c:pt idx="747">
                  <c:v>#N/A</c:v>
                </c:pt>
                <c:pt idx="748">
                  <c:v>#N/A</c:v>
                </c:pt>
                <c:pt idx="749">
                  <c:v>#N/A</c:v>
                </c:pt>
                <c:pt idx="750">
                  <c:v>#N/A</c:v>
                </c:pt>
                <c:pt idx="751">
                  <c:v>#N/A</c:v>
                </c:pt>
                <c:pt idx="752">
                  <c:v>#N/A</c:v>
                </c:pt>
                <c:pt idx="753">
                  <c:v>#N/A</c:v>
                </c:pt>
                <c:pt idx="754">
                  <c:v>#N/A</c:v>
                </c:pt>
                <c:pt idx="755">
                  <c:v>#N/A</c:v>
                </c:pt>
                <c:pt idx="756">
                  <c:v>#N/A</c:v>
                </c:pt>
                <c:pt idx="757">
                  <c:v>#N/A</c:v>
                </c:pt>
                <c:pt idx="758">
                  <c:v>#N/A</c:v>
                </c:pt>
                <c:pt idx="759">
                  <c:v>#N/A</c:v>
                </c:pt>
                <c:pt idx="760">
                  <c:v>#N/A</c:v>
                </c:pt>
                <c:pt idx="761">
                  <c:v>#N/A</c:v>
                </c:pt>
                <c:pt idx="762">
                  <c:v>#N/A</c:v>
                </c:pt>
                <c:pt idx="763">
                  <c:v>#N/A</c:v>
                </c:pt>
                <c:pt idx="764">
                  <c:v>#N/A</c:v>
                </c:pt>
                <c:pt idx="765">
                  <c:v>#N/A</c:v>
                </c:pt>
                <c:pt idx="766">
                  <c:v>#N/A</c:v>
                </c:pt>
                <c:pt idx="767">
                  <c:v>#N/A</c:v>
                </c:pt>
                <c:pt idx="768">
                  <c:v>#N/A</c:v>
                </c:pt>
                <c:pt idx="769">
                  <c:v>#N/A</c:v>
                </c:pt>
                <c:pt idx="770">
                  <c:v>#N/A</c:v>
                </c:pt>
                <c:pt idx="771">
                  <c:v>#N/A</c:v>
                </c:pt>
                <c:pt idx="772">
                  <c:v>#N/A</c:v>
                </c:pt>
                <c:pt idx="773">
                  <c:v>#N/A</c:v>
                </c:pt>
                <c:pt idx="774">
                  <c:v>#N/A</c:v>
                </c:pt>
                <c:pt idx="775">
                  <c:v>#N/A</c:v>
                </c:pt>
                <c:pt idx="776">
                  <c:v>#N/A</c:v>
                </c:pt>
                <c:pt idx="777">
                  <c:v>#N/A</c:v>
                </c:pt>
                <c:pt idx="778">
                  <c:v>#N/A</c:v>
                </c:pt>
                <c:pt idx="779">
                  <c:v>#N/A</c:v>
                </c:pt>
                <c:pt idx="780">
                  <c:v>#N/A</c:v>
                </c:pt>
                <c:pt idx="781">
                  <c:v>#N/A</c:v>
                </c:pt>
                <c:pt idx="782">
                  <c:v>#N/A</c:v>
                </c:pt>
                <c:pt idx="783">
                  <c:v>#N/A</c:v>
                </c:pt>
                <c:pt idx="784">
                  <c:v>#N/A</c:v>
                </c:pt>
                <c:pt idx="785">
                  <c:v>#N/A</c:v>
                </c:pt>
                <c:pt idx="786">
                  <c:v>#N/A</c:v>
                </c:pt>
                <c:pt idx="787">
                  <c:v>#N/A</c:v>
                </c:pt>
                <c:pt idx="788">
                  <c:v>#N/A</c:v>
                </c:pt>
                <c:pt idx="789">
                  <c:v>#N/A</c:v>
                </c:pt>
                <c:pt idx="790">
                  <c:v>#N/A</c:v>
                </c:pt>
                <c:pt idx="791">
                  <c:v>#N/A</c:v>
                </c:pt>
                <c:pt idx="792">
                  <c:v>#N/A</c:v>
                </c:pt>
                <c:pt idx="793">
                  <c:v>#N/A</c:v>
                </c:pt>
                <c:pt idx="794">
                  <c:v>#N/A</c:v>
                </c:pt>
                <c:pt idx="795">
                  <c:v>#N/A</c:v>
                </c:pt>
                <c:pt idx="796">
                  <c:v>#N/A</c:v>
                </c:pt>
                <c:pt idx="797">
                  <c:v>#N/A</c:v>
                </c:pt>
                <c:pt idx="798">
                  <c:v>#N/A</c:v>
                </c:pt>
                <c:pt idx="799">
                  <c:v>#N/A</c:v>
                </c:pt>
                <c:pt idx="800">
                  <c:v>#N/A</c:v>
                </c:pt>
                <c:pt idx="801">
                  <c:v>#N/A</c:v>
                </c:pt>
                <c:pt idx="802">
                  <c:v>#N/A</c:v>
                </c:pt>
                <c:pt idx="803">
                  <c:v>#N/A</c:v>
                </c:pt>
                <c:pt idx="804">
                  <c:v>#N/A</c:v>
                </c:pt>
                <c:pt idx="805">
                  <c:v>#N/A</c:v>
                </c:pt>
                <c:pt idx="806">
                  <c:v>#N/A</c:v>
                </c:pt>
                <c:pt idx="807">
                  <c:v>#N/A</c:v>
                </c:pt>
                <c:pt idx="808">
                  <c:v>#N/A</c:v>
                </c:pt>
                <c:pt idx="809">
                  <c:v>#N/A</c:v>
                </c:pt>
                <c:pt idx="810">
                  <c:v>#N/A</c:v>
                </c:pt>
                <c:pt idx="811">
                  <c:v>#N/A</c:v>
                </c:pt>
                <c:pt idx="812">
                  <c:v>#N/A</c:v>
                </c:pt>
                <c:pt idx="813">
                  <c:v>#N/A</c:v>
                </c:pt>
                <c:pt idx="814">
                  <c:v>#N/A</c:v>
                </c:pt>
                <c:pt idx="815">
                  <c:v>#N/A</c:v>
                </c:pt>
                <c:pt idx="816">
                  <c:v>#N/A</c:v>
                </c:pt>
                <c:pt idx="817">
                  <c:v>#N/A</c:v>
                </c:pt>
                <c:pt idx="818">
                  <c:v>#N/A</c:v>
                </c:pt>
                <c:pt idx="819">
                  <c:v>#N/A</c:v>
                </c:pt>
                <c:pt idx="820">
                  <c:v>#N/A</c:v>
                </c:pt>
                <c:pt idx="821">
                  <c:v>#N/A</c:v>
                </c:pt>
                <c:pt idx="822">
                  <c:v>#N/A</c:v>
                </c:pt>
                <c:pt idx="823">
                  <c:v>#N/A</c:v>
                </c:pt>
                <c:pt idx="824">
                  <c:v>#N/A</c:v>
                </c:pt>
                <c:pt idx="825">
                  <c:v>#N/A</c:v>
                </c:pt>
                <c:pt idx="826">
                  <c:v>#N/A</c:v>
                </c:pt>
                <c:pt idx="827">
                  <c:v>#N/A</c:v>
                </c:pt>
                <c:pt idx="828">
                  <c:v>#N/A</c:v>
                </c:pt>
                <c:pt idx="829">
                  <c:v>#N/A</c:v>
                </c:pt>
                <c:pt idx="830">
                  <c:v>#N/A</c:v>
                </c:pt>
                <c:pt idx="831">
                  <c:v>#N/A</c:v>
                </c:pt>
                <c:pt idx="832">
                  <c:v>#N/A</c:v>
                </c:pt>
                <c:pt idx="833">
                  <c:v>#N/A</c:v>
                </c:pt>
                <c:pt idx="834">
                  <c:v>#N/A</c:v>
                </c:pt>
                <c:pt idx="835">
                  <c:v>#N/A</c:v>
                </c:pt>
                <c:pt idx="836">
                  <c:v>#N/A</c:v>
                </c:pt>
                <c:pt idx="837">
                  <c:v>#N/A</c:v>
                </c:pt>
                <c:pt idx="838">
                  <c:v>#N/A</c:v>
                </c:pt>
                <c:pt idx="839">
                  <c:v>#N/A</c:v>
                </c:pt>
                <c:pt idx="840">
                  <c:v>#N/A</c:v>
                </c:pt>
                <c:pt idx="841">
                  <c:v>#N/A</c:v>
                </c:pt>
                <c:pt idx="842">
                  <c:v>#N/A</c:v>
                </c:pt>
                <c:pt idx="843">
                  <c:v>#N/A</c:v>
                </c:pt>
                <c:pt idx="844">
                  <c:v>#N/A</c:v>
                </c:pt>
                <c:pt idx="845">
                  <c:v>#N/A</c:v>
                </c:pt>
                <c:pt idx="846">
                  <c:v>#N/A</c:v>
                </c:pt>
                <c:pt idx="847">
                  <c:v>#N/A</c:v>
                </c:pt>
                <c:pt idx="848">
                  <c:v>#N/A</c:v>
                </c:pt>
                <c:pt idx="849">
                  <c:v>#N/A</c:v>
                </c:pt>
                <c:pt idx="850">
                  <c:v>#N/A</c:v>
                </c:pt>
                <c:pt idx="851">
                  <c:v>#N/A</c:v>
                </c:pt>
                <c:pt idx="852">
                  <c:v>#N/A</c:v>
                </c:pt>
                <c:pt idx="853">
                  <c:v>#N/A</c:v>
                </c:pt>
                <c:pt idx="854">
                  <c:v>#N/A</c:v>
                </c:pt>
                <c:pt idx="855">
                  <c:v>#N/A</c:v>
                </c:pt>
                <c:pt idx="856">
                  <c:v>#N/A</c:v>
                </c:pt>
                <c:pt idx="857">
                  <c:v>#N/A</c:v>
                </c:pt>
                <c:pt idx="858">
                  <c:v>#N/A</c:v>
                </c:pt>
                <c:pt idx="859">
                  <c:v>#N/A</c:v>
                </c:pt>
                <c:pt idx="860">
                  <c:v>#N/A</c:v>
                </c:pt>
                <c:pt idx="861">
                  <c:v>#N/A</c:v>
                </c:pt>
                <c:pt idx="862">
                  <c:v>#N/A</c:v>
                </c:pt>
                <c:pt idx="863">
                  <c:v>#N/A</c:v>
                </c:pt>
                <c:pt idx="864">
                  <c:v>#N/A</c:v>
                </c:pt>
                <c:pt idx="865">
                  <c:v>#N/A</c:v>
                </c:pt>
                <c:pt idx="866">
                  <c:v>#N/A</c:v>
                </c:pt>
                <c:pt idx="867">
                  <c:v>#N/A</c:v>
                </c:pt>
                <c:pt idx="868">
                  <c:v>#N/A</c:v>
                </c:pt>
                <c:pt idx="869">
                  <c:v>#N/A</c:v>
                </c:pt>
                <c:pt idx="870">
                  <c:v>#N/A</c:v>
                </c:pt>
                <c:pt idx="871">
                  <c:v>#N/A</c:v>
                </c:pt>
                <c:pt idx="872">
                  <c:v>#N/A</c:v>
                </c:pt>
                <c:pt idx="873">
                  <c:v>#N/A</c:v>
                </c:pt>
                <c:pt idx="874">
                  <c:v>#N/A</c:v>
                </c:pt>
                <c:pt idx="875">
                  <c:v>#N/A</c:v>
                </c:pt>
                <c:pt idx="876">
                  <c:v>#N/A</c:v>
                </c:pt>
                <c:pt idx="877">
                  <c:v>#N/A</c:v>
                </c:pt>
                <c:pt idx="878">
                  <c:v>#N/A</c:v>
                </c:pt>
                <c:pt idx="879">
                  <c:v>#N/A</c:v>
                </c:pt>
                <c:pt idx="880">
                  <c:v>#N/A</c:v>
                </c:pt>
                <c:pt idx="881">
                  <c:v>#N/A</c:v>
                </c:pt>
                <c:pt idx="882">
                  <c:v>#N/A</c:v>
                </c:pt>
                <c:pt idx="883">
                  <c:v>#N/A</c:v>
                </c:pt>
                <c:pt idx="884">
                  <c:v>#N/A</c:v>
                </c:pt>
                <c:pt idx="885">
                  <c:v>#N/A</c:v>
                </c:pt>
                <c:pt idx="886">
                  <c:v>#N/A</c:v>
                </c:pt>
                <c:pt idx="887">
                  <c:v>#N/A</c:v>
                </c:pt>
                <c:pt idx="888">
                  <c:v>#N/A</c:v>
                </c:pt>
                <c:pt idx="889">
                  <c:v>#N/A</c:v>
                </c:pt>
                <c:pt idx="890">
                  <c:v>#N/A</c:v>
                </c:pt>
                <c:pt idx="891">
                  <c:v>#N/A</c:v>
                </c:pt>
                <c:pt idx="892">
                  <c:v>#N/A</c:v>
                </c:pt>
                <c:pt idx="893">
                  <c:v>#N/A</c:v>
                </c:pt>
                <c:pt idx="894">
                  <c:v>#N/A</c:v>
                </c:pt>
                <c:pt idx="895">
                  <c:v>#N/A</c:v>
                </c:pt>
                <c:pt idx="896">
                  <c:v>#N/A</c:v>
                </c:pt>
                <c:pt idx="897">
                  <c:v>#N/A</c:v>
                </c:pt>
                <c:pt idx="898">
                  <c:v>#N/A</c:v>
                </c:pt>
                <c:pt idx="899">
                  <c:v>#N/A</c:v>
                </c:pt>
                <c:pt idx="900">
                  <c:v>#N/A</c:v>
                </c:pt>
                <c:pt idx="901">
                  <c:v>#N/A</c:v>
                </c:pt>
                <c:pt idx="902">
                  <c:v>#N/A</c:v>
                </c:pt>
                <c:pt idx="903">
                  <c:v>#N/A</c:v>
                </c:pt>
                <c:pt idx="904">
                  <c:v>#N/A</c:v>
                </c:pt>
                <c:pt idx="905">
                  <c:v>#N/A</c:v>
                </c:pt>
                <c:pt idx="906">
                  <c:v>#N/A</c:v>
                </c:pt>
                <c:pt idx="907">
                  <c:v>#N/A</c:v>
                </c:pt>
                <c:pt idx="908">
                  <c:v>#N/A</c:v>
                </c:pt>
                <c:pt idx="909">
                  <c:v>#N/A</c:v>
                </c:pt>
                <c:pt idx="910">
                  <c:v>#N/A</c:v>
                </c:pt>
                <c:pt idx="911">
                  <c:v>#N/A</c:v>
                </c:pt>
                <c:pt idx="912">
                  <c:v>#N/A</c:v>
                </c:pt>
                <c:pt idx="913">
                  <c:v>#N/A</c:v>
                </c:pt>
                <c:pt idx="914">
                  <c:v>#N/A</c:v>
                </c:pt>
                <c:pt idx="915">
                  <c:v>#N/A</c:v>
                </c:pt>
                <c:pt idx="916">
                  <c:v>#N/A</c:v>
                </c:pt>
                <c:pt idx="917">
                  <c:v>#N/A</c:v>
                </c:pt>
                <c:pt idx="918">
                  <c:v>#N/A</c:v>
                </c:pt>
                <c:pt idx="919">
                  <c:v>#N/A</c:v>
                </c:pt>
                <c:pt idx="920">
                  <c:v>#N/A</c:v>
                </c:pt>
                <c:pt idx="921">
                  <c:v>#N/A</c:v>
                </c:pt>
                <c:pt idx="922">
                  <c:v>#N/A</c:v>
                </c:pt>
                <c:pt idx="923">
                  <c:v>#N/A</c:v>
                </c:pt>
                <c:pt idx="924">
                  <c:v>#N/A</c:v>
                </c:pt>
                <c:pt idx="925">
                  <c:v>#N/A</c:v>
                </c:pt>
                <c:pt idx="926">
                  <c:v>#N/A</c:v>
                </c:pt>
                <c:pt idx="927">
                  <c:v>#N/A</c:v>
                </c:pt>
                <c:pt idx="928">
                  <c:v>#N/A</c:v>
                </c:pt>
                <c:pt idx="929">
                  <c:v>#N/A</c:v>
                </c:pt>
                <c:pt idx="930">
                  <c:v>#N/A</c:v>
                </c:pt>
                <c:pt idx="931">
                  <c:v>#N/A</c:v>
                </c:pt>
                <c:pt idx="932">
                  <c:v>#N/A</c:v>
                </c:pt>
                <c:pt idx="933">
                  <c:v>#N/A</c:v>
                </c:pt>
                <c:pt idx="934">
                  <c:v>#N/A</c:v>
                </c:pt>
                <c:pt idx="935">
                  <c:v>#N/A</c:v>
                </c:pt>
                <c:pt idx="936">
                  <c:v>#N/A</c:v>
                </c:pt>
                <c:pt idx="937">
                  <c:v>#N/A</c:v>
                </c:pt>
                <c:pt idx="938">
                  <c:v>#N/A</c:v>
                </c:pt>
                <c:pt idx="939">
                  <c:v>#N/A</c:v>
                </c:pt>
                <c:pt idx="940">
                  <c:v>#N/A</c:v>
                </c:pt>
                <c:pt idx="941">
                  <c:v>#N/A</c:v>
                </c:pt>
                <c:pt idx="942">
                  <c:v>#N/A</c:v>
                </c:pt>
                <c:pt idx="943">
                  <c:v>#N/A</c:v>
                </c:pt>
                <c:pt idx="944">
                  <c:v>#N/A</c:v>
                </c:pt>
                <c:pt idx="945">
                  <c:v>#N/A</c:v>
                </c:pt>
                <c:pt idx="946">
                  <c:v>#N/A</c:v>
                </c:pt>
                <c:pt idx="947">
                  <c:v>#N/A</c:v>
                </c:pt>
                <c:pt idx="948">
                  <c:v>#N/A</c:v>
                </c:pt>
                <c:pt idx="949">
                  <c:v>#N/A</c:v>
                </c:pt>
                <c:pt idx="950">
                  <c:v>#N/A</c:v>
                </c:pt>
                <c:pt idx="951">
                  <c:v>#N/A</c:v>
                </c:pt>
                <c:pt idx="952">
                  <c:v>#N/A</c:v>
                </c:pt>
                <c:pt idx="953">
                  <c:v>#N/A</c:v>
                </c:pt>
                <c:pt idx="954">
                  <c:v>#N/A</c:v>
                </c:pt>
                <c:pt idx="955">
                  <c:v>#N/A</c:v>
                </c:pt>
                <c:pt idx="956">
                  <c:v>#N/A</c:v>
                </c:pt>
                <c:pt idx="957">
                  <c:v>#N/A</c:v>
                </c:pt>
                <c:pt idx="958">
                  <c:v>#N/A</c:v>
                </c:pt>
                <c:pt idx="959">
                  <c:v>#N/A</c:v>
                </c:pt>
                <c:pt idx="960">
                  <c:v>#N/A</c:v>
                </c:pt>
                <c:pt idx="961">
                  <c:v>#N/A</c:v>
                </c:pt>
                <c:pt idx="962">
                  <c:v>#N/A</c:v>
                </c:pt>
                <c:pt idx="963">
                  <c:v>#N/A</c:v>
                </c:pt>
                <c:pt idx="964">
                  <c:v>#N/A</c:v>
                </c:pt>
                <c:pt idx="965">
                  <c:v>#N/A</c:v>
                </c:pt>
                <c:pt idx="966">
                  <c:v>#N/A</c:v>
                </c:pt>
                <c:pt idx="967">
                  <c:v>#N/A</c:v>
                </c:pt>
                <c:pt idx="968">
                  <c:v>#N/A</c:v>
                </c:pt>
                <c:pt idx="969">
                  <c:v>#N/A</c:v>
                </c:pt>
                <c:pt idx="970">
                  <c:v>#N/A</c:v>
                </c:pt>
                <c:pt idx="971">
                  <c:v>#N/A</c:v>
                </c:pt>
                <c:pt idx="972">
                  <c:v>#N/A</c:v>
                </c:pt>
                <c:pt idx="973">
                  <c:v>#N/A</c:v>
                </c:pt>
                <c:pt idx="974">
                  <c:v>#N/A</c:v>
                </c:pt>
                <c:pt idx="975">
                  <c:v>#N/A</c:v>
                </c:pt>
                <c:pt idx="976">
                  <c:v>#N/A</c:v>
                </c:pt>
                <c:pt idx="977">
                  <c:v>#N/A</c:v>
                </c:pt>
                <c:pt idx="978">
                  <c:v>#N/A</c:v>
                </c:pt>
                <c:pt idx="979">
                  <c:v>#N/A</c:v>
                </c:pt>
                <c:pt idx="980">
                  <c:v>#N/A</c:v>
                </c:pt>
                <c:pt idx="981">
                  <c:v>#N/A</c:v>
                </c:pt>
                <c:pt idx="982">
                  <c:v>#N/A</c:v>
                </c:pt>
                <c:pt idx="983">
                  <c:v>#N/A</c:v>
                </c:pt>
                <c:pt idx="984">
                  <c:v>#N/A</c:v>
                </c:pt>
                <c:pt idx="985">
                  <c:v>#N/A</c:v>
                </c:pt>
                <c:pt idx="986">
                  <c:v>#N/A</c:v>
                </c:pt>
                <c:pt idx="987">
                  <c:v>#N/A</c:v>
                </c:pt>
                <c:pt idx="988">
                  <c:v>#N/A</c:v>
                </c:pt>
                <c:pt idx="989">
                  <c:v>#N/A</c:v>
                </c:pt>
                <c:pt idx="990">
                  <c:v>#N/A</c:v>
                </c:pt>
                <c:pt idx="991">
                  <c:v>#N/A</c:v>
                </c:pt>
                <c:pt idx="992">
                  <c:v>#N/A</c:v>
                </c:pt>
                <c:pt idx="993">
                  <c:v>#N/A</c:v>
                </c:pt>
                <c:pt idx="994">
                  <c:v>#N/A</c:v>
                </c:pt>
                <c:pt idx="995">
                  <c:v>#N/A</c:v>
                </c:pt>
                <c:pt idx="996">
                  <c:v>#N/A</c:v>
                </c:pt>
                <c:pt idx="997">
                  <c:v>#N/A</c:v>
                </c:pt>
                <c:pt idx="998">
                  <c:v>#N/A</c:v>
                </c:pt>
                <c:pt idx="999">
                  <c:v>#N/A</c:v>
                </c:pt>
                <c:pt idx="1000">
                  <c:v>#N/A</c:v>
                </c:pt>
                <c:pt idx="1001">
                  <c:v>#N/A</c:v>
                </c:pt>
                <c:pt idx="1002">
                  <c:v>#N/A</c:v>
                </c:pt>
                <c:pt idx="1003">
                  <c:v>#N/A</c:v>
                </c:pt>
                <c:pt idx="1004">
                  <c:v>#N/A</c:v>
                </c:pt>
                <c:pt idx="1005">
                  <c:v>#N/A</c:v>
                </c:pt>
                <c:pt idx="1006">
                  <c:v>#N/A</c:v>
                </c:pt>
                <c:pt idx="1007">
                  <c:v>#N/A</c:v>
                </c:pt>
                <c:pt idx="1008">
                  <c:v>#N/A</c:v>
                </c:pt>
                <c:pt idx="1009">
                  <c:v>#N/A</c:v>
                </c:pt>
                <c:pt idx="1010">
                  <c:v>#N/A</c:v>
                </c:pt>
                <c:pt idx="1011">
                  <c:v>#N/A</c:v>
                </c:pt>
                <c:pt idx="1012">
                  <c:v>#N/A</c:v>
                </c:pt>
                <c:pt idx="1013">
                  <c:v>#N/A</c:v>
                </c:pt>
                <c:pt idx="1014">
                  <c:v>#N/A</c:v>
                </c:pt>
                <c:pt idx="1015">
                  <c:v>#N/A</c:v>
                </c:pt>
                <c:pt idx="1016">
                  <c:v>#N/A</c:v>
                </c:pt>
                <c:pt idx="1017">
                  <c:v>#N/A</c:v>
                </c:pt>
                <c:pt idx="1018">
                  <c:v>#N/A</c:v>
                </c:pt>
                <c:pt idx="1019">
                  <c:v>#N/A</c:v>
                </c:pt>
                <c:pt idx="1020">
                  <c:v>#N/A</c:v>
                </c:pt>
                <c:pt idx="1021">
                  <c:v>#N/A</c:v>
                </c:pt>
                <c:pt idx="1022">
                  <c:v>#N/A</c:v>
                </c:pt>
                <c:pt idx="1023">
                  <c:v>#N/A</c:v>
                </c:pt>
                <c:pt idx="1024">
                  <c:v>#N/A</c:v>
                </c:pt>
                <c:pt idx="1025">
                  <c:v>#N/A</c:v>
                </c:pt>
                <c:pt idx="1026">
                  <c:v>#N/A</c:v>
                </c:pt>
                <c:pt idx="1027">
                  <c:v>#N/A</c:v>
                </c:pt>
                <c:pt idx="1028">
                  <c:v>#N/A</c:v>
                </c:pt>
                <c:pt idx="1029">
                  <c:v>#N/A</c:v>
                </c:pt>
                <c:pt idx="1030">
                  <c:v>#N/A</c:v>
                </c:pt>
                <c:pt idx="1031">
                  <c:v>#N/A</c:v>
                </c:pt>
                <c:pt idx="1032">
                  <c:v>#N/A</c:v>
                </c:pt>
                <c:pt idx="1033">
                  <c:v>#N/A</c:v>
                </c:pt>
                <c:pt idx="1034">
                  <c:v>#N/A</c:v>
                </c:pt>
                <c:pt idx="1035">
                  <c:v>#N/A</c:v>
                </c:pt>
                <c:pt idx="1036">
                  <c:v>#N/A</c:v>
                </c:pt>
                <c:pt idx="1037">
                  <c:v>#N/A</c:v>
                </c:pt>
                <c:pt idx="1038">
                  <c:v>#N/A</c:v>
                </c:pt>
                <c:pt idx="1039">
                  <c:v>#N/A</c:v>
                </c:pt>
                <c:pt idx="1040">
                  <c:v>#N/A</c:v>
                </c:pt>
                <c:pt idx="1041">
                  <c:v>#N/A</c:v>
                </c:pt>
                <c:pt idx="1042">
                  <c:v>#N/A</c:v>
                </c:pt>
                <c:pt idx="1043">
                  <c:v>#N/A</c:v>
                </c:pt>
                <c:pt idx="1044">
                  <c:v>#N/A</c:v>
                </c:pt>
                <c:pt idx="1045">
                  <c:v>#N/A</c:v>
                </c:pt>
                <c:pt idx="1046">
                  <c:v>#N/A</c:v>
                </c:pt>
                <c:pt idx="1047">
                  <c:v>#N/A</c:v>
                </c:pt>
                <c:pt idx="1048">
                  <c:v>#N/A</c:v>
                </c:pt>
                <c:pt idx="1049">
                  <c:v>#N/A</c:v>
                </c:pt>
                <c:pt idx="1050">
                  <c:v>#N/A</c:v>
                </c:pt>
                <c:pt idx="1051">
                  <c:v>#N/A</c:v>
                </c:pt>
                <c:pt idx="1052">
                  <c:v>#N/A</c:v>
                </c:pt>
                <c:pt idx="1053">
                  <c:v>#N/A</c:v>
                </c:pt>
                <c:pt idx="1054">
                  <c:v>#N/A</c:v>
                </c:pt>
                <c:pt idx="1055">
                  <c:v>#N/A</c:v>
                </c:pt>
                <c:pt idx="1056">
                  <c:v>#N/A</c:v>
                </c:pt>
                <c:pt idx="1057">
                  <c:v>#N/A</c:v>
                </c:pt>
                <c:pt idx="1058">
                  <c:v>#N/A</c:v>
                </c:pt>
                <c:pt idx="1059">
                  <c:v>#N/A</c:v>
                </c:pt>
                <c:pt idx="1060">
                  <c:v>#N/A</c:v>
                </c:pt>
                <c:pt idx="1061">
                  <c:v>#N/A</c:v>
                </c:pt>
                <c:pt idx="1062">
                  <c:v>#N/A</c:v>
                </c:pt>
                <c:pt idx="1063">
                  <c:v>#N/A</c:v>
                </c:pt>
                <c:pt idx="1064">
                  <c:v>#N/A</c:v>
                </c:pt>
                <c:pt idx="1065">
                  <c:v>#N/A</c:v>
                </c:pt>
                <c:pt idx="1066">
                  <c:v>#N/A</c:v>
                </c:pt>
                <c:pt idx="1067">
                  <c:v>#N/A</c:v>
                </c:pt>
                <c:pt idx="1068">
                  <c:v>#N/A</c:v>
                </c:pt>
                <c:pt idx="1069">
                  <c:v>#N/A</c:v>
                </c:pt>
                <c:pt idx="1070">
                  <c:v>#N/A</c:v>
                </c:pt>
                <c:pt idx="1071">
                  <c:v>#N/A</c:v>
                </c:pt>
                <c:pt idx="1072">
                  <c:v>#N/A</c:v>
                </c:pt>
                <c:pt idx="1073">
                  <c:v>#N/A</c:v>
                </c:pt>
                <c:pt idx="1074">
                  <c:v>#N/A</c:v>
                </c:pt>
                <c:pt idx="1075">
                  <c:v>#N/A</c:v>
                </c:pt>
                <c:pt idx="1076">
                  <c:v>#N/A</c:v>
                </c:pt>
                <c:pt idx="1077">
                  <c:v>#N/A</c:v>
                </c:pt>
                <c:pt idx="1078">
                  <c:v>#N/A</c:v>
                </c:pt>
                <c:pt idx="1079">
                  <c:v>#N/A</c:v>
                </c:pt>
                <c:pt idx="1080">
                  <c:v>#N/A</c:v>
                </c:pt>
                <c:pt idx="1081">
                  <c:v>#N/A</c:v>
                </c:pt>
                <c:pt idx="1082">
                  <c:v>#N/A</c:v>
                </c:pt>
                <c:pt idx="1083">
                  <c:v>#N/A</c:v>
                </c:pt>
                <c:pt idx="1084">
                  <c:v>#N/A</c:v>
                </c:pt>
                <c:pt idx="1085">
                  <c:v>#N/A</c:v>
                </c:pt>
                <c:pt idx="1086">
                  <c:v>#N/A</c:v>
                </c:pt>
                <c:pt idx="1087">
                  <c:v>#N/A</c:v>
                </c:pt>
                <c:pt idx="1088">
                  <c:v>#N/A</c:v>
                </c:pt>
                <c:pt idx="1089">
                  <c:v>#N/A</c:v>
                </c:pt>
                <c:pt idx="1090">
                  <c:v>#N/A</c:v>
                </c:pt>
                <c:pt idx="1091">
                  <c:v>#N/A</c:v>
                </c:pt>
                <c:pt idx="1092">
                  <c:v>#N/A</c:v>
                </c:pt>
                <c:pt idx="1093">
                  <c:v>#N/A</c:v>
                </c:pt>
                <c:pt idx="1094">
                  <c:v>#N/A</c:v>
                </c:pt>
                <c:pt idx="1095">
                  <c:v>#N/A</c:v>
                </c:pt>
                <c:pt idx="1096">
                  <c:v>#N/A</c:v>
                </c:pt>
                <c:pt idx="1097">
                  <c:v>#N/A</c:v>
                </c:pt>
                <c:pt idx="1098">
                  <c:v>#N/A</c:v>
                </c:pt>
                <c:pt idx="1099">
                  <c:v>#N/A</c:v>
                </c:pt>
                <c:pt idx="1100">
                  <c:v>#N/A</c:v>
                </c:pt>
                <c:pt idx="1101">
                  <c:v>#N/A</c:v>
                </c:pt>
                <c:pt idx="1102">
                  <c:v>#N/A</c:v>
                </c:pt>
                <c:pt idx="1103">
                  <c:v>#N/A</c:v>
                </c:pt>
                <c:pt idx="1104">
                  <c:v>#N/A</c:v>
                </c:pt>
                <c:pt idx="1105">
                  <c:v>#N/A</c:v>
                </c:pt>
                <c:pt idx="1106">
                  <c:v>#N/A</c:v>
                </c:pt>
                <c:pt idx="1107">
                  <c:v>#N/A</c:v>
                </c:pt>
                <c:pt idx="1108">
                  <c:v>#N/A</c:v>
                </c:pt>
                <c:pt idx="1109">
                  <c:v>#N/A</c:v>
                </c:pt>
                <c:pt idx="1110">
                  <c:v>#N/A</c:v>
                </c:pt>
                <c:pt idx="1111">
                  <c:v>#N/A</c:v>
                </c:pt>
                <c:pt idx="1112">
                  <c:v>#N/A</c:v>
                </c:pt>
                <c:pt idx="1113">
                  <c:v>#N/A</c:v>
                </c:pt>
                <c:pt idx="1114">
                  <c:v>#N/A</c:v>
                </c:pt>
                <c:pt idx="1115">
                  <c:v>#N/A</c:v>
                </c:pt>
                <c:pt idx="1116">
                  <c:v>#N/A</c:v>
                </c:pt>
                <c:pt idx="1117">
                  <c:v>#N/A</c:v>
                </c:pt>
                <c:pt idx="1118">
                  <c:v>#N/A</c:v>
                </c:pt>
                <c:pt idx="1119">
                  <c:v>#N/A</c:v>
                </c:pt>
                <c:pt idx="1120">
                  <c:v>#N/A</c:v>
                </c:pt>
                <c:pt idx="1121">
                  <c:v>#N/A</c:v>
                </c:pt>
                <c:pt idx="1122">
                  <c:v>#N/A</c:v>
                </c:pt>
                <c:pt idx="1123">
                  <c:v>#N/A</c:v>
                </c:pt>
                <c:pt idx="1124">
                  <c:v>#N/A</c:v>
                </c:pt>
                <c:pt idx="1125">
                  <c:v>#N/A</c:v>
                </c:pt>
                <c:pt idx="1126">
                  <c:v>#N/A</c:v>
                </c:pt>
                <c:pt idx="1127">
                  <c:v>#N/A</c:v>
                </c:pt>
                <c:pt idx="1128">
                  <c:v>#N/A</c:v>
                </c:pt>
                <c:pt idx="1129">
                  <c:v>#N/A</c:v>
                </c:pt>
                <c:pt idx="1130">
                  <c:v>#N/A</c:v>
                </c:pt>
                <c:pt idx="1131">
                  <c:v>#N/A</c:v>
                </c:pt>
                <c:pt idx="1132">
                  <c:v>#N/A</c:v>
                </c:pt>
                <c:pt idx="1133">
                  <c:v>#N/A</c:v>
                </c:pt>
                <c:pt idx="1134">
                  <c:v>#N/A</c:v>
                </c:pt>
                <c:pt idx="1135">
                  <c:v>#N/A</c:v>
                </c:pt>
                <c:pt idx="1136">
                  <c:v>#N/A</c:v>
                </c:pt>
                <c:pt idx="1137">
                  <c:v>#N/A</c:v>
                </c:pt>
                <c:pt idx="1138">
                  <c:v>#N/A</c:v>
                </c:pt>
                <c:pt idx="1139">
                  <c:v>#N/A</c:v>
                </c:pt>
                <c:pt idx="1140">
                  <c:v>#N/A</c:v>
                </c:pt>
                <c:pt idx="1141">
                  <c:v>#N/A</c:v>
                </c:pt>
                <c:pt idx="1142">
                  <c:v>#N/A</c:v>
                </c:pt>
                <c:pt idx="1143">
                  <c:v>#N/A</c:v>
                </c:pt>
                <c:pt idx="1144">
                  <c:v>#N/A</c:v>
                </c:pt>
                <c:pt idx="1145">
                  <c:v>#N/A</c:v>
                </c:pt>
                <c:pt idx="1146">
                  <c:v>#N/A</c:v>
                </c:pt>
                <c:pt idx="1147">
                  <c:v>#N/A</c:v>
                </c:pt>
                <c:pt idx="1148">
                  <c:v>#N/A</c:v>
                </c:pt>
                <c:pt idx="1149">
                  <c:v>#N/A</c:v>
                </c:pt>
                <c:pt idx="1150">
                  <c:v>#N/A</c:v>
                </c:pt>
                <c:pt idx="1151">
                  <c:v>#N/A</c:v>
                </c:pt>
                <c:pt idx="1152">
                  <c:v>#N/A</c:v>
                </c:pt>
                <c:pt idx="1153">
                  <c:v>#N/A</c:v>
                </c:pt>
                <c:pt idx="1154">
                  <c:v>#N/A</c:v>
                </c:pt>
                <c:pt idx="1155">
                  <c:v>#N/A</c:v>
                </c:pt>
                <c:pt idx="1156">
                  <c:v>#N/A</c:v>
                </c:pt>
                <c:pt idx="1157">
                  <c:v>#N/A</c:v>
                </c:pt>
                <c:pt idx="1158">
                  <c:v>#N/A</c:v>
                </c:pt>
                <c:pt idx="1159">
                  <c:v>#N/A</c:v>
                </c:pt>
                <c:pt idx="1160">
                  <c:v>#N/A</c:v>
                </c:pt>
                <c:pt idx="1161">
                  <c:v>#N/A</c:v>
                </c:pt>
                <c:pt idx="1162">
                  <c:v>#N/A</c:v>
                </c:pt>
                <c:pt idx="1163">
                  <c:v>#N/A</c:v>
                </c:pt>
                <c:pt idx="1164">
                  <c:v>#N/A</c:v>
                </c:pt>
                <c:pt idx="1165">
                  <c:v>#N/A</c:v>
                </c:pt>
                <c:pt idx="1166">
                  <c:v>#N/A</c:v>
                </c:pt>
                <c:pt idx="1167">
                  <c:v>#N/A</c:v>
                </c:pt>
                <c:pt idx="1168">
                  <c:v>#N/A</c:v>
                </c:pt>
                <c:pt idx="1169">
                  <c:v>#N/A</c:v>
                </c:pt>
                <c:pt idx="1170">
                  <c:v>#N/A</c:v>
                </c:pt>
                <c:pt idx="1171">
                  <c:v>#N/A</c:v>
                </c:pt>
                <c:pt idx="1172">
                  <c:v>#N/A</c:v>
                </c:pt>
                <c:pt idx="1173">
                  <c:v>#N/A</c:v>
                </c:pt>
                <c:pt idx="1174">
                  <c:v>#N/A</c:v>
                </c:pt>
                <c:pt idx="1175">
                  <c:v>#N/A</c:v>
                </c:pt>
                <c:pt idx="1176">
                  <c:v>#N/A</c:v>
                </c:pt>
                <c:pt idx="1177">
                  <c:v>#N/A</c:v>
                </c:pt>
                <c:pt idx="1178">
                  <c:v>#N/A</c:v>
                </c:pt>
                <c:pt idx="1179">
                  <c:v>#N/A</c:v>
                </c:pt>
                <c:pt idx="1180">
                  <c:v>#N/A</c:v>
                </c:pt>
                <c:pt idx="1181">
                  <c:v>#N/A</c:v>
                </c:pt>
                <c:pt idx="1182">
                  <c:v>#N/A</c:v>
                </c:pt>
                <c:pt idx="1183">
                  <c:v>#N/A</c:v>
                </c:pt>
                <c:pt idx="1184">
                  <c:v>#N/A</c:v>
                </c:pt>
                <c:pt idx="1185">
                  <c:v>#N/A</c:v>
                </c:pt>
                <c:pt idx="1186">
                  <c:v>#N/A</c:v>
                </c:pt>
                <c:pt idx="1187">
                  <c:v>#N/A</c:v>
                </c:pt>
                <c:pt idx="1188">
                  <c:v>#N/A</c:v>
                </c:pt>
                <c:pt idx="1189">
                  <c:v>#N/A</c:v>
                </c:pt>
                <c:pt idx="1190">
                  <c:v>#N/A</c:v>
                </c:pt>
                <c:pt idx="1191">
                  <c:v>#N/A</c:v>
                </c:pt>
                <c:pt idx="1192">
                  <c:v>#N/A</c:v>
                </c:pt>
                <c:pt idx="1193">
                  <c:v>#N/A</c:v>
                </c:pt>
                <c:pt idx="1194">
                  <c:v>#N/A</c:v>
                </c:pt>
                <c:pt idx="1195">
                  <c:v>#N/A</c:v>
                </c:pt>
                <c:pt idx="1196">
                  <c:v>#N/A</c:v>
                </c:pt>
                <c:pt idx="1197">
                  <c:v>#N/A</c:v>
                </c:pt>
                <c:pt idx="1198">
                  <c:v>#N/A</c:v>
                </c:pt>
                <c:pt idx="1199">
                  <c:v>#N/A</c:v>
                </c:pt>
                <c:pt idx="1200">
                  <c:v>#N/A</c:v>
                </c:pt>
                <c:pt idx="1201">
                  <c:v>#N/A</c:v>
                </c:pt>
                <c:pt idx="1202">
                  <c:v>#N/A</c:v>
                </c:pt>
                <c:pt idx="1203">
                  <c:v>#N/A</c:v>
                </c:pt>
                <c:pt idx="1204">
                  <c:v>#N/A</c:v>
                </c:pt>
                <c:pt idx="1205">
                  <c:v>#N/A</c:v>
                </c:pt>
                <c:pt idx="1206">
                  <c:v>#N/A</c:v>
                </c:pt>
                <c:pt idx="1207">
                  <c:v>#N/A</c:v>
                </c:pt>
                <c:pt idx="1208">
                  <c:v>#N/A</c:v>
                </c:pt>
                <c:pt idx="1209">
                  <c:v>#N/A</c:v>
                </c:pt>
                <c:pt idx="1210">
                  <c:v>#N/A</c:v>
                </c:pt>
                <c:pt idx="1211">
                  <c:v>#N/A</c:v>
                </c:pt>
                <c:pt idx="1212">
                  <c:v>#N/A</c:v>
                </c:pt>
                <c:pt idx="1213">
                  <c:v>#N/A</c:v>
                </c:pt>
                <c:pt idx="1214">
                  <c:v>#N/A</c:v>
                </c:pt>
                <c:pt idx="1215">
                  <c:v>#N/A</c:v>
                </c:pt>
                <c:pt idx="1216">
                  <c:v>#N/A</c:v>
                </c:pt>
                <c:pt idx="1217">
                  <c:v>#N/A</c:v>
                </c:pt>
                <c:pt idx="1218">
                  <c:v>#N/A</c:v>
                </c:pt>
                <c:pt idx="1219">
                  <c:v>#N/A</c:v>
                </c:pt>
                <c:pt idx="1220">
                  <c:v>#N/A</c:v>
                </c:pt>
                <c:pt idx="1221">
                  <c:v>#N/A</c:v>
                </c:pt>
                <c:pt idx="1222">
                  <c:v>#N/A</c:v>
                </c:pt>
                <c:pt idx="1223">
                  <c:v>#N/A</c:v>
                </c:pt>
                <c:pt idx="1224">
                  <c:v>#N/A</c:v>
                </c:pt>
                <c:pt idx="1225">
                  <c:v>#N/A</c:v>
                </c:pt>
                <c:pt idx="1226">
                  <c:v>#N/A</c:v>
                </c:pt>
                <c:pt idx="1227">
                  <c:v>#N/A</c:v>
                </c:pt>
                <c:pt idx="1228">
                  <c:v>#N/A</c:v>
                </c:pt>
                <c:pt idx="1229">
                  <c:v>#N/A</c:v>
                </c:pt>
                <c:pt idx="1230">
                  <c:v>#N/A</c:v>
                </c:pt>
                <c:pt idx="1231">
                  <c:v>#N/A</c:v>
                </c:pt>
                <c:pt idx="1232">
                  <c:v>#N/A</c:v>
                </c:pt>
                <c:pt idx="1233">
                  <c:v>#N/A</c:v>
                </c:pt>
                <c:pt idx="1234">
                  <c:v>#N/A</c:v>
                </c:pt>
                <c:pt idx="1235">
                  <c:v>#N/A</c:v>
                </c:pt>
                <c:pt idx="1236">
                  <c:v>#N/A</c:v>
                </c:pt>
                <c:pt idx="1237">
                  <c:v>#N/A</c:v>
                </c:pt>
                <c:pt idx="1238">
                  <c:v>#N/A</c:v>
                </c:pt>
                <c:pt idx="1239">
                  <c:v>#N/A</c:v>
                </c:pt>
                <c:pt idx="1240">
                  <c:v>#N/A</c:v>
                </c:pt>
                <c:pt idx="1241">
                  <c:v>#N/A</c:v>
                </c:pt>
                <c:pt idx="1242">
                  <c:v>#N/A</c:v>
                </c:pt>
                <c:pt idx="1243">
                  <c:v>#N/A</c:v>
                </c:pt>
                <c:pt idx="1244">
                  <c:v>#N/A</c:v>
                </c:pt>
                <c:pt idx="1245">
                  <c:v>#N/A</c:v>
                </c:pt>
                <c:pt idx="1246">
                  <c:v>#N/A</c:v>
                </c:pt>
                <c:pt idx="1247">
                  <c:v>#N/A</c:v>
                </c:pt>
                <c:pt idx="1248">
                  <c:v>#N/A</c:v>
                </c:pt>
                <c:pt idx="1249">
                  <c:v>#N/A</c:v>
                </c:pt>
                <c:pt idx="1250">
                  <c:v>#N/A</c:v>
                </c:pt>
                <c:pt idx="1251">
                  <c:v>#N/A</c:v>
                </c:pt>
                <c:pt idx="1252">
                  <c:v>#N/A</c:v>
                </c:pt>
                <c:pt idx="1253">
                  <c:v>#N/A</c:v>
                </c:pt>
                <c:pt idx="1254">
                  <c:v>#N/A</c:v>
                </c:pt>
                <c:pt idx="1255">
                  <c:v>#N/A</c:v>
                </c:pt>
                <c:pt idx="1256">
                  <c:v>#N/A</c:v>
                </c:pt>
                <c:pt idx="1257">
                  <c:v>#N/A</c:v>
                </c:pt>
                <c:pt idx="1258">
                  <c:v>#N/A</c:v>
                </c:pt>
                <c:pt idx="1259">
                  <c:v>#N/A</c:v>
                </c:pt>
                <c:pt idx="1260">
                  <c:v>#N/A</c:v>
                </c:pt>
                <c:pt idx="1261">
                  <c:v>#N/A</c:v>
                </c:pt>
                <c:pt idx="1262">
                  <c:v>#N/A</c:v>
                </c:pt>
                <c:pt idx="1263">
                  <c:v>#N/A</c:v>
                </c:pt>
                <c:pt idx="1264">
                  <c:v>#N/A</c:v>
                </c:pt>
                <c:pt idx="1265">
                  <c:v>#N/A</c:v>
                </c:pt>
                <c:pt idx="1266">
                  <c:v>#N/A</c:v>
                </c:pt>
                <c:pt idx="1267">
                  <c:v>#N/A</c:v>
                </c:pt>
                <c:pt idx="1268">
                  <c:v>#N/A</c:v>
                </c:pt>
                <c:pt idx="1269">
                  <c:v>#N/A</c:v>
                </c:pt>
                <c:pt idx="1270">
                  <c:v>#N/A</c:v>
                </c:pt>
                <c:pt idx="1271">
                  <c:v>#N/A</c:v>
                </c:pt>
                <c:pt idx="1272">
                  <c:v>#N/A</c:v>
                </c:pt>
                <c:pt idx="1273">
                  <c:v>#N/A</c:v>
                </c:pt>
                <c:pt idx="1274">
                  <c:v>#N/A</c:v>
                </c:pt>
                <c:pt idx="1275">
                  <c:v>#N/A</c:v>
                </c:pt>
                <c:pt idx="1276">
                  <c:v>#N/A</c:v>
                </c:pt>
                <c:pt idx="1277">
                  <c:v>#N/A</c:v>
                </c:pt>
                <c:pt idx="1278">
                  <c:v>#N/A</c:v>
                </c:pt>
                <c:pt idx="1279">
                  <c:v>#N/A</c:v>
                </c:pt>
                <c:pt idx="1280">
                  <c:v>#N/A</c:v>
                </c:pt>
                <c:pt idx="1281">
                  <c:v>#N/A</c:v>
                </c:pt>
                <c:pt idx="1282">
                  <c:v>#N/A</c:v>
                </c:pt>
                <c:pt idx="1283">
                  <c:v>#N/A</c:v>
                </c:pt>
                <c:pt idx="1284">
                  <c:v>#N/A</c:v>
                </c:pt>
                <c:pt idx="1285">
                  <c:v>#N/A</c:v>
                </c:pt>
                <c:pt idx="1286">
                  <c:v>#N/A</c:v>
                </c:pt>
                <c:pt idx="1287">
                  <c:v>#N/A</c:v>
                </c:pt>
                <c:pt idx="1288">
                  <c:v>#N/A</c:v>
                </c:pt>
                <c:pt idx="1289">
                  <c:v>#N/A</c:v>
                </c:pt>
                <c:pt idx="1290">
                  <c:v>#N/A</c:v>
                </c:pt>
                <c:pt idx="1291">
                  <c:v>#N/A</c:v>
                </c:pt>
                <c:pt idx="1292">
                  <c:v>#N/A</c:v>
                </c:pt>
                <c:pt idx="1293">
                  <c:v>#N/A</c:v>
                </c:pt>
                <c:pt idx="1294">
                  <c:v>#N/A</c:v>
                </c:pt>
                <c:pt idx="1295">
                  <c:v>#N/A</c:v>
                </c:pt>
                <c:pt idx="1296">
                  <c:v>#N/A</c:v>
                </c:pt>
                <c:pt idx="1297">
                  <c:v>#N/A</c:v>
                </c:pt>
                <c:pt idx="1298">
                  <c:v>#N/A</c:v>
                </c:pt>
                <c:pt idx="1299">
                  <c:v>#N/A</c:v>
                </c:pt>
                <c:pt idx="1300">
                  <c:v>#N/A</c:v>
                </c:pt>
                <c:pt idx="1301">
                  <c:v>#N/A</c:v>
                </c:pt>
                <c:pt idx="1302">
                  <c:v>#N/A</c:v>
                </c:pt>
                <c:pt idx="1303">
                  <c:v>#N/A</c:v>
                </c:pt>
                <c:pt idx="1304">
                  <c:v>#N/A</c:v>
                </c:pt>
                <c:pt idx="1305">
                  <c:v>#N/A</c:v>
                </c:pt>
                <c:pt idx="1306">
                  <c:v>#N/A</c:v>
                </c:pt>
                <c:pt idx="1307">
                  <c:v>#N/A</c:v>
                </c:pt>
                <c:pt idx="1308">
                  <c:v>#N/A</c:v>
                </c:pt>
                <c:pt idx="1309">
                  <c:v>#N/A</c:v>
                </c:pt>
                <c:pt idx="1310">
                  <c:v>#N/A</c:v>
                </c:pt>
                <c:pt idx="1311">
                  <c:v>#N/A</c:v>
                </c:pt>
                <c:pt idx="1312">
                  <c:v>#N/A</c:v>
                </c:pt>
                <c:pt idx="1313">
                  <c:v>#N/A</c:v>
                </c:pt>
                <c:pt idx="1314">
                  <c:v>#N/A</c:v>
                </c:pt>
                <c:pt idx="1315">
                  <c:v>#N/A</c:v>
                </c:pt>
                <c:pt idx="1316">
                  <c:v>#N/A</c:v>
                </c:pt>
                <c:pt idx="1317">
                  <c:v>#N/A</c:v>
                </c:pt>
                <c:pt idx="1318">
                  <c:v>#N/A</c:v>
                </c:pt>
                <c:pt idx="1319">
                  <c:v>#N/A</c:v>
                </c:pt>
                <c:pt idx="1320">
                  <c:v>#N/A</c:v>
                </c:pt>
                <c:pt idx="1321">
                  <c:v>#N/A</c:v>
                </c:pt>
                <c:pt idx="1322">
                  <c:v>#N/A</c:v>
                </c:pt>
                <c:pt idx="1323">
                  <c:v>#N/A</c:v>
                </c:pt>
                <c:pt idx="1324">
                  <c:v>#N/A</c:v>
                </c:pt>
                <c:pt idx="1325">
                  <c:v>#N/A</c:v>
                </c:pt>
                <c:pt idx="1326">
                  <c:v>#N/A</c:v>
                </c:pt>
                <c:pt idx="1327">
                  <c:v>#N/A</c:v>
                </c:pt>
                <c:pt idx="1328">
                  <c:v>#N/A</c:v>
                </c:pt>
                <c:pt idx="1329">
                  <c:v>#N/A</c:v>
                </c:pt>
                <c:pt idx="1330">
                  <c:v>#N/A</c:v>
                </c:pt>
                <c:pt idx="1331">
                  <c:v>#N/A</c:v>
                </c:pt>
                <c:pt idx="1332">
                  <c:v>#N/A</c:v>
                </c:pt>
                <c:pt idx="1333">
                  <c:v>#N/A</c:v>
                </c:pt>
                <c:pt idx="1334">
                  <c:v>#N/A</c:v>
                </c:pt>
                <c:pt idx="1335">
                  <c:v>#N/A</c:v>
                </c:pt>
                <c:pt idx="1336">
                  <c:v>#N/A</c:v>
                </c:pt>
                <c:pt idx="1337">
                  <c:v>#N/A</c:v>
                </c:pt>
                <c:pt idx="1338">
                  <c:v>#N/A</c:v>
                </c:pt>
                <c:pt idx="1339">
                  <c:v>#N/A</c:v>
                </c:pt>
                <c:pt idx="1340">
                  <c:v>#N/A</c:v>
                </c:pt>
                <c:pt idx="1341">
                  <c:v>#N/A</c:v>
                </c:pt>
                <c:pt idx="1342">
                  <c:v>#N/A</c:v>
                </c:pt>
                <c:pt idx="1343">
                  <c:v>#N/A</c:v>
                </c:pt>
                <c:pt idx="1344">
                  <c:v>#N/A</c:v>
                </c:pt>
                <c:pt idx="1345">
                  <c:v>#N/A</c:v>
                </c:pt>
                <c:pt idx="1346">
                  <c:v>#N/A</c:v>
                </c:pt>
                <c:pt idx="1347">
                  <c:v>#N/A</c:v>
                </c:pt>
                <c:pt idx="1348">
                  <c:v>#N/A</c:v>
                </c:pt>
                <c:pt idx="1349">
                  <c:v>#N/A</c:v>
                </c:pt>
                <c:pt idx="1350">
                  <c:v>#N/A</c:v>
                </c:pt>
                <c:pt idx="1351">
                  <c:v>#N/A</c:v>
                </c:pt>
                <c:pt idx="1352">
                  <c:v>#N/A</c:v>
                </c:pt>
                <c:pt idx="1353">
                  <c:v>#N/A</c:v>
                </c:pt>
                <c:pt idx="1354">
                  <c:v>#N/A</c:v>
                </c:pt>
                <c:pt idx="1355">
                  <c:v>#N/A</c:v>
                </c:pt>
                <c:pt idx="1356">
                  <c:v>#N/A</c:v>
                </c:pt>
                <c:pt idx="1357">
                  <c:v>#N/A</c:v>
                </c:pt>
                <c:pt idx="1358">
                  <c:v>#N/A</c:v>
                </c:pt>
                <c:pt idx="1359">
                  <c:v>#N/A</c:v>
                </c:pt>
                <c:pt idx="1360">
                  <c:v>#N/A</c:v>
                </c:pt>
                <c:pt idx="1361">
                  <c:v>#N/A</c:v>
                </c:pt>
                <c:pt idx="1362">
                  <c:v>#N/A</c:v>
                </c:pt>
                <c:pt idx="1363">
                  <c:v>#N/A</c:v>
                </c:pt>
                <c:pt idx="1364">
                  <c:v>#N/A</c:v>
                </c:pt>
                <c:pt idx="1365">
                  <c:v>#N/A</c:v>
                </c:pt>
                <c:pt idx="1366">
                  <c:v>#N/A</c:v>
                </c:pt>
                <c:pt idx="1367">
                  <c:v>#N/A</c:v>
                </c:pt>
                <c:pt idx="1368">
                  <c:v>#N/A</c:v>
                </c:pt>
                <c:pt idx="1369">
                  <c:v>#N/A</c:v>
                </c:pt>
                <c:pt idx="1370">
                  <c:v>#N/A</c:v>
                </c:pt>
                <c:pt idx="1371">
                  <c:v>#N/A</c:v>
                </c:pt>
                <c:pt idx="1372">
                  <c:v>#N/A</c:v>
                </c:pt>
                <c:pt idx="1373">
                  <c:v>#N/A</c:v>
                </c:pt>
                <c:pt idx="1374">
                  <c:v>#N/A</c:v>
                </c:pt>
                <c:pt idx="1375">
                  <c:v>#N/A</c:v>
                </c:pt>
                <c:pt idx="1376">
                  <c:v>#N/A</c:v>
                </c:pt>
                <c:pt idx="1377">
                  <c:v>#N/A</c:v>
                </c:pt>
                <c:pt idx="1378">
                  <c:v>#N/A</c:v>
                </c:pt>
                <c:pt idx="1379">
                  <c:v>#N/A</c:v>
                </c:pt>
                <c:pt idx="1380">
                  <c:v>#N/A</c:v>
                </c:pt>
                <c:pt idx="1381">
                  <c:v>#N/A</c:v>
                </c:pt>
                <c:pt idx="1382">
                  <c:v>#N/A</c:v>
                </c:pt>
                <c:pt idx="1383">
                  <c:v>#N/A</c:v>
                </c:pt>
                <c:pt idx="1384">
                  <c:v>#N/A</c:v>
                </c:pt>
                <c:pt idx="1385">
                  <c:v>#N/A</c:v>
                </c:pt>
                <c:pt idx="1386">
                  <c:v>#N/A</c:v>
                </c:pt>
                <c:pt idx="1387">
                  <c:v>#N/A</c:v>
                </c:pt>
                <c:pt idx="1388">
                  <c:v>#N/A</c:v>
                </c:pt>
                <c:pt idx="1389">
                  <c:v>#N/A</c:v>
                </c:pt>
                <c:pt idx="1390">
                  <c:v>#N/A</c:v>
                </c:pt>
                <c:pt idx="1391">
                  <c:v>#N/A</c:v>
                </c:pt>
                <c:pt idx="1392">
                  <c:v>#N/A</c:v>
                </c:pt>
                <c:pt idx="1393">
                  <c:v>#N/A</c:v>
                </c:pt>
                <c:pt idx="1394">
                  <c:v>#N/A</c:v>
                </c:pt>
                <c:pt idx="1395">
                  <c:v>#N/A</c:v>
                </c:pt>
                <c:pt idx="1396">
                  <c:v>#N/A</c:v>
                </c:pt>
                <c:pt idx="1397">
                  <c:v>#N/A</c:v>
                </c:pt>
                <c:pt idx="1398">
                  <c:v>#N/A</c:v>
                </c:pt>
                <c:pt idx="1399">
                  <c:v>#N/A</c:v>
                </c:pt>
                <c:pt idx="1400">
                  <c:v>#N/A</c:v>
                </c:pt>
                <c:pt idx="1401">
                  <c:v>#N/A</c:v>
                </c:pt>
                <c:pt idx="1402">
                  <c:v>#N/A</c:v>
                </c:pt>
                <c:pt idx="1403">
                  <c:v>#N/A</c:v>
                </c:pt>
                <c:pt idx="1404">
                  <c:v>#N/A</c:v>
                </c:pt>
                <c:pt idx="1405">
                  <c:v>#N/A</c:v>
                </c:pt>
                <c:pt idx="1406">
                  <c:v>#N/A</c:v>
                </c:pt>
                <c:pt idx="1407">
                  <c:v>#N/A</c:v>
                </c:pt>
                <c:pt idx="1408">
                  <c:v>#N/A</c:v>
                </c:pt>
                <c:pt idx="1409">
                  <c:v>#N/A</c:v>
                </c:pt>
                <c:pt idx="1410">
                  <c:v>#N/A</c:v>
                </c:pt>
                <c:pt idx="1411">
                  <c:v>#N/A</c:v>
                </c:pt>
                <c:pt idx="1412">
                  <c:v>#N/A</c:v>
                </c:pt>
                <c:pt idx="1413">
                  <c:v>#N/A</c:v>
                </c:pt>
                <c:pt idx="1414">
                  <c:v>#N/A</c:v>
                </c:pt>
                <c:pt idx="1415">
                  <c:v>#N/A</c:v>
                </c:pt>
                <c:pt idx="1416">
                  <c:v>#N/A</c:v>
                </c:pt>
                <c:pt idx="1417">
                  <c:v>#N/A</c:v>
                </c:pt>
                <c:pt idx="1418">
                  <c:v>#N/A</c:v>
                </c:pt>
                <c:pt idx="1419">
                  <c:v>#N/A</c:v>
                </c:pt>
                <c:pt idx="1420">
                  <c:v>#N/A</c:v>
                </c:pt>
                <c:pt idx="1421">
                  <c:v>#N/A</c:v>
                </c:pt>
                <c:pt idx="1422">
                  <c:v>#N/A</c:v>
                </c:pt>
                <c:pt idx="1423">
                  <c:v>#N/A</c:v>
                </c:pt>
                <c:pt idx="1424">
                  <c:v>#N/A</c:v>
                </c:pt>
                <c:pt idx="1425">
                  <c:v>#N/A</c:v>
                </c:pt>
                <c:pt idx="1426">
                  <c:v>#N/A</c:v>
                </c:pt>
                <c:pt idx="1427">
                  <c:v>#N/A</c:v>
                </c:pt>
                <c:pt idx="1428">
                  <c:v>#N/A</c:v>
                </c:pt>
                <c:pt idx="1429">
                  <c:v>#N/A</c:v>
                </c:pt>
                <c:pt idx="1430">
                  <c:v>#N/A</c:v>
                </c:pt>
                <c:pt idx="1431">
                  <c:v>#N/A</c:v>
                </c:pt>
                <c:pt idx="1432">
                  <c:v>#N/A</c:v>
                </c:pt>
                <c:pt idx="1433">
                  <c:v>#N/A</c:v>
                </c:pt>
                <c:pt idx="1434">
                  <c:v>#N/A</c:v>
                </c:pt>
                <c:pt idx="1435">
                  <c:v>#N/A</c:v>
                </c:pt>
                <c:pt idx="1436">
                  <c:v>#N/A</c:v>
                </c:pt>
                <c:pt idx="1437">
                  <c:v>#N/A</c:v>
                </c:pt>
                <c:pt idx="1438">
                  <c:v>#N/A</c:v>
                </c:pt>
                <c:pt idx="1439">
                  <c:v>#N/A</c:v>
                </c:pt>
                <c:pt idx="1440">
                  <c:v>#N/A</c:v>
                </c:pt>
                <c:pt idx="1441">
                  <c:v>#N/A</c:v>
                </c:pt>
                <c:pt idx="1442">
                  <c:v>#N/A</c:v>
                </c:pt>
                <c:pt idx="1443">
                  <c:v>#N/A</c:v>
                </c:pt>
                <c:pt idx="1444">
                  <c:v>#N/A</c:v>
                </c:pt>
                <c:pt idx="1445">
                  <c:v>#N/A</c:v>
                </c:pt>
                <c:pt idx="1446">
                  <c:v>#N/A</c:v>
                </c:pt>
                <c:pt idx="1447">
                  <c:v>#N/A</c:v>
                </c:pt>
                <c:pt idx="1448">
                  <c:v>#N/A</c:v>
                </c:pt>
                <c:pt idx="1449">
                  <c:v>#N/A</c:v>
                </c:pt>
                <c:pt idx="1450">
                  <c:v>#N/A</c:v>
                </c:pt>
                <c:pt idx="1451">
                  <c:v>#N/A</c:v>
                </c:pt>
                <c:pt idx="1452">
                  <c:v>#N/A</c:v>
                </c:pt>
                <c:pt idx="1453">
                  <c:v>#N/A</c:v>
                </c:pt>
                <c:pt idx="1454">
                  <c:v>#N/A</c:v>
                </c:pt>
                <c:pt idx="1455">
                  <c:v>#N/A</c:v>
                </c:pt>
                <c:pt idx="1456">
                  <c:v>#N/A</c:v>
                </c:pt>
                <c:pt idx="1457">
                  <c:v>#N/A</c:v>
                </c:pt>
                <c:pt idx="1458">
                  <c:v>#N/A</c:v>
                </c:pt>
                <c:pt idx="1459">
                  <c:v>#N/A</c:v>
                </c:pt>
                <c:pt idx="1460">
                  <c:v>#N/A</c:v>
                </c:pt>
                <c:pt idx="1461">
                  <c:v>#N/A</c:v>
                </c:pt>
                <c:pt idx="1462">
                  <c:v>#N/A</c:v>
                </c:pt>
                <c:pt idx="1463">
                  <c:v>#N/A</c:v>
                </c:pt>
                <c:pt idx="1464">
                  <c:v>#N/A</c:v>
                </c:pt>
                <c:pt idx="1465">
                  <c:v>#N/A</c:v>
                </c:pt>
                <c:pt idx="1466">
                  <c:v>#N/A</c:v>
                </c:pt>
                <c:pt idx="1467">
                  <c:v>#N/A</c:v>
                </c:pt>
                <c:pt idx="1468">
                  <c:v>#N/A</c:v>
                </c:pt>
                <c:pt idx="1469">
                  <c:v>#N/A</c:v>
                </c:pt>
                <c:pt idx="1470">
                  <c:v>#N/A</c:v>
                </c:pt>
                <c:pt idx="1471">
                  <c:v>#N/A</c:v>
                </c:pt>
                <c:pt idx="1472">
                  <c:v>#N/A</c:v>
                </c:pt>
                <c:pt idx="1473">
                  <c:v>#N/A</c:v>
                </c:pt>
                <c:pt idx="1474">
                  <c:v>#N/A</c:v>
                </c:pt>
                <c:pt idx="1475">
                  <c:v>#N/A</c:v>
                </c:pt>
                <c:pt idx="1476">
                  <c:v>#N/A</c:v>
                </c:pt>
                <c:pt idx="1477">
                  <c:v>#N/A</c:v>
                </c:pt>
                <c:pt idx="1478">
                  <c:v>#N/A</c:v>
                </c:pt>
                <c:pt idx="1479">
                  <c:v>#N/A</c:v>
                </c:pt>
                <c:pt idx="1480">
                  <c:v>#N/A</c:v>
                </c:pt>
                <c:pt idx="1481">
                  <c:v>#N/A</c:v>
                </c:pt>
                <c:pt idx="1482">
                  <c:v>#N/A</c:v>
                </c:pt>
                <c:pt idx="1483">
                  <c:v>#N/A</c:v>
                </c:pt>
                <c:pt idx="1484">
                  <c:v>#N/A</c:v>
                </c:pt>
                <c:pt idx="1485">
                  <c:v>#N/A</c:v>
                </c:pt>
                <c:pt idx="1486">
                  <c:v>#N/A</c:v>
                </c:pt>
                <c:pt idx="1487">
                  <c:v>#N/A</c:v>
                </c:pt>
                <c:pt idx="1488">
                  <c:v>#N/A</c:v>
                </c:pt>
                <c:pt idx="1489">
                  <c:v>#N/A</c:v>
                </c:pt>
                <c:pt idx="1490">
                  <c:v>#N/A</c:v>
                </c:pt>
                <c:pt idx="1491">
                  <c:v>#N/A</c:v>
                </c:pt>
                <c:pt idx="1492">
                  <c:v>#N/A</c:v>
                </c:pt>
                <c:pt idx="1493">
                  <c:v>#N/A</c:v>
                </c:pt>
                <c:pt idx="1494">
                  <c:v>#N/A</c:v>
                </c:pt>
                <c:pt idx="1495">
                  <c:v>#N/A</c:v>
                </c:pt>
                <c:pt idx="1496">
                  <c:v>#N/A</c:v>
                </c:pt>
                <c:pt idx="1497">
                  <c:v>#N/A</c:v>
                </c:pt>
                <c:pt idx="1498">
                  <c:v>#N/A</c:v>
                </c:pt>
                <c:pt idx="1499">
                  <c:v>#N/A</c:v>
                </c:pt>
                <c:pt idx="1500">
                  <c:v>#N/A</c:v>
                </c:pt>
                <c:pt idx="1501">
                  <c:v>#N/A</c:v>
                </c:pt>
                <c:pt idx="1502">
                  <c:v>#N/A</c:v>
                </c:pt>
                <c:pt idx="1503">
                  <c:v>#N/A</c:v>
                </c:pt>
                <c:pt idx="1504">
                  <c:v>#N/A</c:v>
                </c:pt>
                <c:pt idx="1505">
                  <c:v>#N/A</c:v>
                </c:pt>
                <c:pt idx="1506">
                  <c:v>#N/A</c:v>
                </c:pt>
                <c:pt idx="1507">
                  <c:v>#N/A</c:v>
                </c:pt>
                <c:pt idx="1508">
                  <c:v>#N/A</c:v>
                </c:pt>
                <c:pt idx="1509">
                  <c:v>#N/A</c:v>
                </c:pt>
                <c:pt idx="1510">
                  <c:v>#N/A</c:v>
                </c:pt>
                <c:pt idx="1511">
                  <c:v>#N/A</c:v>
                </c:pt>
                <c:pt idx="1512">
                  <c:v>#N/A</c:v>
                </c:pt>
                <c:pt idx="1513">
                  <c:v>#N/A</c:v>
                </c:pt>
                <c:pt idx="1514">
                  <c:v>#N/A</c:v>
                </c:pt>
                <c:pt idx="1515">
                  <c:v>#N/A</c:v>
                </c:pt>
                <c:pt idx="1516">
                  <c:v>#N/A</c:v>
                </c:pt>
                <c:pt idx="1517">
                  <c:v>#N/A</c:v>
                </c:pt>
                <c:pt idx="1518">
                  <c:v>#N/A</c:v>
                </c:pt>
                <c:pt idx="1519">
                  <c:v>#N/A</c:v>
                </c:pt>
                <c:pt idx="1520">
                  <c:v>#N/A</c:v>
                </c:pt>
                <c:pt idx="1521">
                  <c:v>#N/A</c:v>
                </c:pt>
                <c:pt idx="1522">
                  <c:v>#N/A</c:v>
                </c:pt>
                <c:pt idx="1523">
                  <c:v>#N/A</c:v>
                </c:pt>
                <c:pt idx="1524">
                  <c:v>#N/A</c:v>
                </c:pt>
                <c:pt idx="1525">
                  <c:v>#N/A</c:v>
                </c:pt>
                <c:pt idx="1526">
                  <c:v>#N/A</c:v>
                </c:pt>
                <c:pt idx="1527">
                  <c:v>#N/A</c:v>
                </c:pt>
                <c:pt idx="1528">
                  <c:v>#N/A</c:v>
                </c:pt>
                <c:pt idx="1529">
                  <c:v>#N/A</c:v>
                </c:pt>
                <c:pt idx="1530">
                  <c:v>#N/A</c:v>
                </c:pt>
                <c:pt idx="1531">
                  <c:v>#N/A</c:v>
                </c:pt>
                <c:pt idx="1532">
                  <c:v>#N/A</c:v>
                </c:pt>
                <c:pt idx="1533">
                  <c:v>#N/A</c:v>
                </c:pt>
                <c:pt idx="1534">
                  <c:v>#N/A</c:v>
                </c:pt>
                <c:pt idx="1535">
                  <c:v>#N/A</c:v>
                </c:pt>
                <c:pt idx="1536">
                  <c:v>#N/A</c:v>
                </c:pt>
                <c:pt idx="1537">
                  <c:v>#N/A</c:v>
                </c:pt>
                <c:pt idx="1538">
                  <c:v>#N/A</c:v>
                </c:pt>
                <c:pt idx="1539">
                  <c:v>#N/A</c:v>
                </c:pt>
                <c:pt idx="1540">
                  <c:v>#N/A</c:v>
                </c:pt>
                <c:pt idx="1541">
                  <c:v>#N/A</c:v>
                </c:pt>
                <c:pt idx="1542">
                  <c:v>#N/A</c:v>
                </c:pt>
                <c:pt idx="1543">
                  <c:v>#N/A</c:v>
                </c:pt>
                <c:pt idx="1544">
                  <c:v>#N/A</c:v>
                </c:pt>
                <c:pt idx="1545">
                  <c:v>#N/A</c:v>
                </c:pt>
                <c:pt idx="1546">
                  <c:v>#N/A</c:v>
                </c:pt>
                <c:pt idx="1547">
                  <c:v>#N/A</c:v>
                </c:pt>
                <c:pt idx="1548">
                  <c:v>#N/A</c:v>
                </c:pt>
                <c:pt idx="1549">
                  <c:v>#N/A</c:v>
                </c:pt>
                <c:pt idx="1550">
                  <c:v>#N/A</c:v>
                </c:pt>
                <c:pt idx="1551">
                  <c:v>#N/A</c:v>
                </c:pt>
                <c:pt idx="1552">
                  <c:v>#N/A</c:v>
                </c:pt>
                <c:pt idx="1553">
                  <c:v>#N/A</c:v>
                </c:pt>
                <c:pt idx="1554">
                  <c:v>#N/A</c:v>
                </c:pt>
                <c:pt idx="1555">
                  <c:v>#N/A</c:v>
                </c:pt>
                <c:pt idx="1556">
                  <c:v>#N/A</c:v>
                </c:pt>
                <c:pt idx="1557">
                  <c:v>#N/A</c:v>
                </c:pt>
                <c:pt idx="1558">
                  <c:v>#N/A</c:v>
                </c:pt>
                <c:pt idx="1559">
                  <c:v>#N/A</c:v>
                </c:pt>
                <c:pt idx="1560">
                  <c:v>#N/A</c:v>
                </c:pt>
                <c:pt idx="1561">
                  <c:v>#N/A</c:v>
                </c:pt>
                <c:pt idx="1562">
                  <c:v>#N/A</c:v>
                </c:pt>
                <c:pt idx="1563">
                  <c:v>#N/A</c:v>
                </c:pt>
                <c:pt idx="1564">
                  <c:v>#N/A</c:v>
                </c:pt>
                <c:pt idx="1565">
                  <c:v>#N/A</c:v>
                </c:pt>
                <c:pt idx="1566">
                  <c:v>#N/A</c:v>
                </c:pt>
                <c:pt idx="1567">
                  <c:v>#N/A</c:v>
                </c:pt>
                <c:pt idx="1568">
                  <c:v>#N/A</c:v>
                </c:pt>
                <c:pt idx="1569">
                  <c:v>#N/A</c:v>
                </c:pt>
                <c:pt idx="1570">
                  <c:v>#N/A</c:v>
                </c:pt>
                <c:pt idx="1571">
                  <c:v>#N/A</c:v>
                </c:pt>
                <c:pt idx="1572">
                  <c:v>#N/A</c:v>
                </c:pt>
                <c:pt idx="1573">
                  <c:v>#N/A</c:v>
                </c:pt>
                <c:pt idx="1574">
                  <c:v>#N/A</c:v>
                </c:pt>
                <c:pt idx="1575">
                  <c:v>#N/A</c:v>
                </c:pt>
                <c:pt idx="1576">
                  <c:v>#N/A</c:v>
                </c:pt>
                <c:pt idx="1577">
                  <c:v>#N/A</c:v>
                </c:pt>
                <c:pt idx="1578">
                  <c:v>#N/A</c:v>
                </c:pt>
                <c:pt idx="1579">
                  <c:v>#N/A</c:v>
                </c:pt>
                <c:pt idx="1580">
                  <c:v>#N/A</c:v>
                </c:pt>
                <c:pt idx="1581">
                  <c:v>#N/A</c:v>
                </c:pt>
                <c:pt idx="1582">
                  <c:v>#N/A</c:v>
                </c:pt>
                <c:pt idx="1583">
                  <c:v>#N/A</c:v>
                </c:pt>
                <c:pt idx="1584">
                  <c:v>#N/A</c:v>
                </c:pt>
                <c:pt idx="1585">
                  <c:v>#N/A</c:v>
                </c:pt>
                <c:pt idx="1586">
                  <c:v>#N/A</c:v>
                </c:pt>
                <c:pt idx="1587">
                  <c:v>#N/A</c:v>
                </c:pt>
                <c:pt idx="1588">
                  <c:v>#N/A</c:v>
                </c:pt>
                <c:pt idx="1589">
                  <c:v>#N/A</c:v>
                </c:pt>
                <c:pt idx="1590">
                  <c:v>#N/A</c:v>
                </c:pt>
                <c:pt idx="1591">
                  <c:v>#N/A</c:v>
                </c:pt>
                <c:pt idx="1592">
                  <c:v>#N/A</c:v>
                </c:pt>
                <c:pt idx="1593">
                  <c:v>#N/A</c:v>
                </c:pt>
                <c:pt idx="1594">
                  <c:v>#N/A</c:v>
                </c:pt>
                <c:pt idx="1595">
                  <c:v>#N/A</c:v>
                </c:pt>
                <c:pt idx="1596">
                  <c:v>#N/A</c:v>
                </c:pt>
                <c:pt idx="1597">
                  <c:v>#N/A</c:v>
                </c:pt>
                <c:pt idx="1598">
                  <c:v>#N/A</c:v>
                </c:pt>
                <c:pt idx="1599">
                  <c:v>#N/A</c:v>
                </c:pt>
                <c:pt idx="1600">
                  <c:v>#N/A</c:v>
                </c:pt>
                <c:pt idx="1601">
                  <c:v>#N/A</c:v>
                </c:pt>
                <c:pt idx="1602">
                  <c:v>#N/A</c:v>
                </c:pt>
                <c:pt idx="1603">
                  <c:v>#N/A</c:v>
                </c:pt>
                <c:pt idx="1604">
                  <c:v>#N/A</c:v>
                </c:pt>
                <c:pt idx="1605">
                  <c:v>#N/A</c:v>
                </c:pt>
                <c:pt idx="1606">
                  <c:v>#N/A</c:v>
                </c:pt>
                <c:pt idx="1607">
                  <c:v>#N/A</c:v>
                </c:pt>
                <c:pt idx="1608">
                  <c:v>#N/A</c:v>
                </c:pt>
                <c:pt idx="1609">
                  <c:v>#N/A</c:v>
                </c:pt>
                <c:pt idx="1610">
                  <c:v>#N/A</c:v>
                </c:pt>
                <c:pt idx="1611">
                  <c:v>#N/A</c:v>
                </c:pt>
                <c:pt idx="1612">
                  <c:v>#N/A</c:v>
                </c:pt>
                <c:pt idx="1613">
                  <c:v>#N/A</c:v>
                </c:pt>
                <c:pt idx="1614">
                  <c:v>#N/A</c:v>
                </c:pt>
                <c:pt idx="1615">
                  <c:v>#N/A</c:v>
                </c:pt>
                <c:pt idx="1616">
                  <c:v>#N/A</c:v>
                </c:pt>
                <c:pt idx="1617">
                  <c:v>#N/A</c:v>
                </c:pt>
                <c:pt idx="1618">
                  <c:v>#N/A</c:v>
                </c:pt>
                <c:pt idx="1619">
                  <c:v>#N/A</c:v>
                </c:pt>
                <c:pt idx="1620">
                  <c:v>#N/A</c:v>
                </c:pt>
                <c:pt idx="1621">
                  <c:v>#N/A</c:v>
                </c:pt>
                <c:pt idx="1622">
                  <c:v>#N/A</c:v>
                </c:pt>
                <c:pt idx="1623">
                  <c:v>#N/A</c:v>
                </c:pt>
                <c:pt idx="1624">
                  <c:v>#N/A</c:v>
                </c:pt>
                <c:pt idx="1625">
                  <c:v>#N/A</c:v>
                </c:pt>
                <c:pt idx="1626">
                  <c:v>#N/A</c:v>
                </c:pt>
                <c:pt idx="1627">
                  <c:v>#N/A</c:v>
                </c:pt>
                <c:pt idx="1628">
                  <c:v>#N/A</c:v>
                </c:pt>
                <c:pt idx="1629">
                  <c:v>#N/A</c:v>
                </c:pt>
                <c:pt idx="1630">
                  <c:v>#N/A</c:v>
                </c:pt>
                <c:pt idx="1631">
                  <c:v>#N/A</c:v>
                </c:pt>
                <c:pt idx="1632">
                  <c:v>#N/A</c:v>
                </c:pt>
                <c:pt idx="1633">
                  <c:v>#N/A</c:v>
                </c:pt>
                <c:pt idx="1634">
                  <c:v>#N/A</c:v>
                </c:pt>
                <c:pt idx="1635">
                  <c:v>#N/A</c:v>
                </c:pt>
                <c:pt idx="1636">
                  <c:v>#N/A</c:v>
                </c:pt>
                <c:pt idx="1637">
                  <c:v>#N/A</c:v>
                </c:pt>
                <c:pt idx="1638">
                  <c:v>#N/A</c:v>
                </c:pt>
                <c:pt idx="1639">
                  <c:v>#N/A</c:v>
                </c:pt>
                <c:pt idx="1640">
                  <c:v>#N/A</c:v>
                </c:pt>
                <c:pt idx="1641">
                  <c:v>#N/A</c:v>
                </c:pt>
                <c:pt idx="1642">
                  <c:v>#N/A</c:v>
                </c:pt>
                <c:pt idx="1643">
                  <c:v>#N/A</c:v>
                </c:pt>
                <c:pt idx="1644">
                  <c:v>#N/A</c:v>
                </c:pt>
                <c:pt idx="1645">
                  <c:v>#N/A</c:v>
                </c:pt>
                <c:pt idx="1646">
                  <c:v>#N/A</c:v>
                </c:pt>
                <c:pt idx="1647">
                  <c:v>#N/A</c:v>
                </c:pt>
                <c:pt idx="1648">
                  <c:v>#N/A</c:v>
                </c:pt>
                <c:pt idx="1649">
                  <c:v>#N/A</c:v>
                </c:pt>
                <c:pt idx="1650">
                  <c:v>#N/A</c:v>
                </c:pt>
                <c:pt idx="1651">
                  <c:v>#N/A</c:v>
                </c:pt>
                <c:pt idx="1652">
                  <c:v>#N/A</c:v>
                </c:pt>
                <c:pt idx="1653">
                  <c:v>#N/A</c:v>
                </c:pt>
                <c:pt idx="1654">
                  <c:v>#N/A</c:v>
                </c:pt>
                <c:pt idx="1655">
                  <c:v>#N/A</c:v>
                </c:pt>
                <c:pt idx="1656">
                  <c:v>#N/A</c:v>
                </c:pt>
                <c:pt idx="1657">
                  <c:v>#N/A</c:v>
                </c:pt>
                <c:pt idx="1658">
                  <c:v>#N/A</c:v>
                </c:pt>
                <c:pt idx="1659">
                  <c:v>#N/A</c:v>
                </c:pt>
                <c:pt idx="1660">
                  <c:v>#N/A</c:v>
                </c:pt>
                <c:pt idx="1661">
                  <c:v>#N/A</c:v>
                </c:pt>
                <c:pt idx="1662">
                  <c:v>#N/A</c:v>
                </c:pt>
                <c:pt idx="1663">
                  <c:v>#N/A</c:v>
                </c:pt>
                <c:pt idx="1664">
                  <c:v>#N/A</c:v>
                </c:pt>
                <c:pt idx="1665">
                  <c:v>#N/A</c:v>
                </c:pt>
                <c:pt idx="1666">
                  <c:v>#N/A</c:v>
                </c:pt>
                <c:pt idx="1667">
                  <c:v>#N/A</c:v>
                </c:pt>
                <c:pt idx="1668">
                  <c:v>#N/A</c:v>
                </c:pt>
                <c:pt idx="1669">
                  <c:v>#N/A</c:v>
                </c:pt>
                <c:pt idx="1670">
                  <c:v>#N/A</c:v>
                </c:pt>
                <c:pt idx="1671">
                  <c:v>#N/A</c:v>
                </c:pt>
                <c:pt idx="1672">
                  <c:v>#N/A</c:v>
                </c:pt>
                <c:pt idx="1673">
                  <c:v>#N/A</c:v>
                </c:pt>
                <c:pt idx="1674">
                  <c:v>#N/A</c:v>
                </c:pt>
                <c:pt idx="1675">
                  <c:v>#N/A</c:v>
                </c:pt>
                <c:pt idx="1676">
                  <c:v>#N/A</c:v>
                </c:pt>
                <c:pt idx="1677">
                  <c:v>#N/A</c:v>
                </c:pt>
                <c:pt idx="1678">
                  <c:v>#N/A</c:v>
                </c:pt>
                <c:pt idx="1679">
                  <c:v>#N/A</c:v>
                </c:pt>
                <c:pt idx="1680">
                  <c:v>#N/A</c:v>
                </c:pt>
                <c:pt idx="1681">
                  <c:v>#N/A</c:v>
                </c:pt>
                <c:pt idx="1682">
                  <c:v>#N/A</c:v>
                </c:pt>
                <c:pt idx="1683">
                  <c:v>#N/A</c:v>
                </c:pt>
                <c:pt idx="1684">
                  <c:v>#N/A</c:v>
                </c:pt>
                <c:pt idx="1685">
                  <c:v>#N/A</c:v>
                </c:pt>
                <c:pt idx="1686">
                  <c:v>#N/A</c:v>
                </c:pt>
                <c:pt idx="1687">
                  <c:v>#N/A</c:v>
                </c:pt>
                <c:pt idx="1688">
                  <c:v>#N/A</c:v>
                </c:pt>
                <c:pt idx="1689">
                  <c:v>#N/A</c:v>
                </c:pt>
                <c:pt idx="1690">
                  <c:v>#N/A</c:v>
                </c:pt>
                <c:pt idx="1691">
                  <c:v>#N/A</c:v>
                </c:pt>
                <c:pt idx="1692">
                  <c:v>#N/A</c:v>
                </c:pt>
                <c:pt idx="1693">
                  <c:v>#N/A</c:v>
                </c:pt>
                <c:pt idx="1694">
                  <c:v>#N/A</c:v>
                </c:pt>
                <c:pt idx="1695">
                  <c:v>#N/A</c:v>
                </c:pt>
                <c:pt idx="1696">
                  <c:v>#N/A</c:v>
                </c:pt>
                <c:pt idx="1697">
                  <c:v>#N/A</c:v>
                </c:pt>
                <c:pt idx="1698">
                  <c:v>#N/A</c:v>
                </c:pt>
                <c:pt idx="1699">
                  <c:v>#N/A</c:v>
                </c:pt>
                <c:pt idx="1700">
                  <c:v>#N/A</c:v>
                </c:pt>
                <c:pt idx="1701">
                  <c:v>#N/A</c:v>
                </c:pt>
                <c:pt idx="1702">
                  <c:v>#N/A</c:v>
                </c:pt>
                <c:pt idx="1703">
                  <c:v>#N/A</c:v>
                </c:pt>
                <c:pt idx="1704">
                  <c:v>#N/A</c:v>
                </c:pt>
                <c:pt idx="1705">
                  <c:v>#N/A</c:v>
                </c:pt>
                <c:pt idx="1706">
                  <c:v>#N/A</c:v>
                </c:pt>
                <c:pt idx="1707">
                  <c:v>#N/A</c:v>
                </c:pt>
                <c:pt idx="1708">
                  <c:v>#N/A</c:v>
                </c:pt>
                <c:pt idx="1709">
                  <c:v>#N/A</c:v>
                </c:pt>
                <c:pt idx="1710">
                  <c:v>#N/A</c:v>
                </c:pt>
                <c:pt idx="1711">
                  <c:v>#N/A</c:v>
                </c:pt>
                <c:pt idx="1712">
                  <c:v>#N/A</c:v>
                </c:pt>
                <c:pt idx="1713">
                  <c:v>#N/A</c:v>
                </c:pt>
                <c:pt idx="1714">
                  <c:v>#N/A</c:v>
                </c:pt>
                <c:pt idx="1715">
                  <c:v>#N/A</c:v>
                </c:pt>
                <c:pt idx="1716">
                  <c:v>#N/A</c:v>
                </c:pt>
                <c:pt idx="1717">
                  <c:v>#N/A</c:v>
                </c:pt>
                <c:pt idx="1718">
                  <c:v>#N/A</c:v>
                </c:pt>
                <c:pt idx="1719">
                  <c:v>#N/A</c:v>
                </c:pt>
                <c:pt idx="1720">
                  <c:v>#N/A</c:v>
                </c:pt>
                <c:pt idx="1721">
                  <c:v>#N/A</c:v>
                </c:pt>
                <c:pt idx="1722">
                  <c:v>#N/A</c:v>
                </c:pt>
                <c:pt idx="1723">
                  <c:v>#N/A</c:v>
                </c:pt>
                <c:pt idx="1724">
                  <c:v>#N/A</c:v>
                </c:pt>
                <c:pt idx="1725">
                  <c:v>#N/A</c:v>
                </c:pt>
                <c:pt idx="1726">
                  <c:v>#N/A</c:v>
                </c:pt>
                <c:pt idx="1727">
                  <c:v>#N/A</c:v>
                </c:pt>
                <c:pt idx="1728">
                  <c:v>#N/A</c:v>
                </c:pt>
                <c:pt idx="1729">
                  <c:v>#N/A</c:v>
                </c:pt>
                <c:pt idx="1730">
                  <c:v>#N/A</c:v>
                </c:pt>
                <c:pt idx="1731">
                  <c:v>#N/A</c:v>
                </c:pt>
                <c:pt idx="1732">
                  <c:v>#N/A</c:v>
                </c:pt>
                <c:pt idx="1733">
                  <c:v>#N/A</c:v>
                </c:pt>
                <c:pt idx="1734">
                  <c:v>#N/A</c:v>
                </c:pt>
                <c:pt idx="1735">
                  <c:v>#N/A</c:v>
                </c:pt>
                <c:pt idx="1736">
                  <c:v>#N/A</c:v>
                </c:pt>
                <c:pt idx="1737">
                  <c:v>#N/A</c:v>
                </c:pt>
                <c:pt idx="1738">
                  <c:v>#N/A</c:v>
                </c:pt>
                <c:pt idx="1739">
                  <c:v>#N/A</c:v>
                </c:pt>
                <c:pt idx="1740">
                  <c:v>#N/A</c:v>
                </c:pt>
                <c:pt idx="1741">
                  <c:v>#N/A</c:v>
                </c:pt>
                <c:pt idx="1742">
                  <c:v>#N/A</c:v>
                </c:pt>
                <c:pt idx="1743">
                  <c:v>#N/A</c:v>
                </c:pt>
                <c:pt idx="1744">
                  <c:v>#N/A</c:v>
                </c:pt>
                <c:pt idx="1745">
                  <c:v>#N/A</c:v>
                </c:pt>
                <c:pt idx="1746">
                  <c:v>#N/A</c:v>
                </c:pt>
                <c:pt idx="1747">
                  <c:v>#N/A</c:v>
                </c:pt>
                <c:pt idx="1748">
                  <c:v>#N/A</c:v>
                </c:pt>
                <c:pt idx="1749">
                  <c:v>#N/A</c:v>
                </c:pt>
                <c:pt idx="1750">
                  <c:v>#N/A</c:v>
                </c:pt>
                <c:pt idx="1751">
                  <c:v>#N/A</c:v>
                </c:pt>
                <c:pt idx="1752">
                  <c:v>#N/A</c:v>
                </c:pt>
                <c:pt idx="1753">
                  <c:v>#N/A</c:v>
                </c:pt>
                <c:pt idx="1754">
                  <c:v>#N/A</c:v>
                </c:pt>
                <c:pt idx="1755">
                  <c:v>#N/A</c:v>
                </c:pt>
                <c:pt idx="1756">
                  <c:v>#N/A</c:v>
                </c:pt>
                <c:pt idx="1757">
                  <c:v>#N/A</c:v>
                </c:pt>
                <c:pt idx="1758">
                  <c:v>#N/A</c:v>
                </c:pt>
                <c:pt idx="1759">
                  <c:v>#N/A</c:v>
                </c:pt>
                <c:pt idx="1760">
                  <c:v>#N/A</c:v>
                </c:pt>
                <c:pt idx="1761">
                  <c:v>#N/A</c:v>
                </c:pt>
                <c:pt idx="1762">
                  <c:v>#N/A</c:v>
                </c:pt>
                <c:pt idx="1763">
                  <c:v>#N/A</c:v>
                </c:pt>
                <c:pt idx="1764">
                  <c:v>#N/A</c:v>
                </c:pt>
                <c:pt idx="1765">
                  <c:v>#N/A</c:v>
                </c:pt>
                <c:pt idx="1766">
                  <c:v>#N/A</c:v>
                </c:pt>
                <c:pt idx="1767">
                  <c:v>#N/A</c:v>
                </c:pt>
                <c:pt idx="1768">
                  <c:v>#N/A</c:v>
                </c:pt>
                <c:pt idx="1769">
                  <c:v>#N/A</c:v>
                </c:pt>
                <c:pt idx="1770">
                  <c:v>#N/A</c:v>
                </c:pt>
                <c:pt idx="1771">
                  <c:v>#N/A</c:v>
                </c:pt>
                <c:pt idx="1772">
                  <c:v>#N/A</c:v>
                </c:pt>
                <c:pt idx="1773">
                  <c:v>#N/A</c:v>
                </c:pt>
                <c:pt idx="1774">
                  <c:v>#N/A</c:v>
                </c:pt>
                <c:pt idx="1775">
                  <c:v>#N/A</c:v>
                </c:pt>
                <c:pt idx="1776">
                  <c:v>#N/A</c:v>
                </c:pt>
                <c:pt idx="1777">
                  <c:v>#N/A</c:v>
                </c:pt>
                <c:pt idx="1778">
                  <c:v>#N/A</c:v>
                </c:pt>
                <c:pt idx="1779">
                  <c:v>#N/A</c:v>
                </c:pt>
                <c:pt idx="1780">
                  <c:v>#N/A</c:v>
                </c:pt>
                <c:pt idx="1781">
                  <c:v>#N/A</c:v>
                </c:pt>
                <c:pt idx="1782">
                  <c:v>#N/A</c:v>
                </c:pt>
                <c:pt idx="1783">
                  <c:v>#N/A</c:v>
                </c:pt>
                <c:pt idx="1784">
                  <c:v>#N/A</c:v>
                </c:pt>
                <c:pt idx="1785">
                  <c:v>#N/A</c:v>
                </c:pt>
                <c:pt idx="1786">
                  <c:v>#N/A</c:v>
                </c:pt>
                <c:pt idx="1787">
                  <c:v>#N/A</c:v>
                </c:pt>
                <c:pt idx="1788">
                  <c:v>#N/A</c:v>
                </c:pt>
                <c:pt idx="1789">
                  <c:v>#N/A</c:v>
                </c:pt>
                <c:pt idx="1790">
                  <c:v>#N/A</c:v>
                </c:pt>
                <c:pt idx="1791">
                  <c:v>#N/A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  <c:pt idx="2879">
                  <c:v>#N/A</c:v>
                </c:pt>
                <c:pt idx="2880">
                  <c:v>#N/A</c:v>
                </c:pt>
                <c:pt idx="2881">
                  <c:v>#N/A</c:v>
                </c:pt>
                <c:pt idx="2882">
                  <c:v>#N/A</c:v>
                </c:pt>
                <c:pt idx="2883">
                  <c:v>#N/A</c:v>
                </c:pt>
                <c:pt idx="2884">
                  <c:v>#N/A</c:v>
                </c:pt>
                <c:pt idx="2885">
                  <c:v>#N/A</c:v>
                </c:pt>
                <c:pt idx="2886">
                  <c:v>#N/A</c:v>
                </c:pt>
                <c:pt idx="2887">
                  <c:v>#N/A</c:v>
                </c:pt>
                <c:pt idx="2888">
                  <c:v>#N/A</c:v>
                </c:pt>
                <c:pt idx="2889">
                  <c:v>#N/A</c:v>
                </c:pt>
                <c:pt idx="2890">
                  <c:v>#N/A</c:v>
                </c:pt>
                <c:pt idx="2891">
                  <c:v>#N/A</c:v>
                </c:pt>
                <c:pt idx="2892">
                  <c:v>#N/A</c:v>
                </c:pt>
                <c:pt idx="2893">
                  <c:v>#N/A</c:v>
                </c:pt>
                <c:pt idx="2894">
                  <c:v>#N/A</c:v>
                </c:pt>
                <c:pt idx="2895">
                  <c:v>#N/A</c:v>
                </c:pt>
                <c:pt idx="2896">
                  <c:v>#N/A</c:v>
                </c:pt>
                <c:pt idx="2897">
                  <c:v>#N/A</c:v>
                </c:pt>
                <c:pt idx="2898">
                  <c:v>#N/A</c:v>
                </c:pt>
                <c:pt idx="2899">
                  <c:v>#N/A</c:v>
                </c:pt>
                <c:pt idx="2900">
                  <c:v>#N/A</c:v>
                </c:pt>
                <c:pt idx="2901">
                  <c:v>#N/A</c:v>
                </c:pt>
                <c:pt idx="2902">
                  <c:v>#N/A</c:v>
                </c:pt>
                <c:pt idx="2903">
                  <c:v>#N/A</c:v>
                </c:pt>
                <c:pt idx="2904">
                  <c:v>#N/A</c:v>
                </c:pt>
                <c:pt idx="2905">
                  <c:v>#N/A</c:v>
                </c:pt>
                <c:pt idx="2906">
                  <c:v>#N/A</c:v>
                </c:pt>
                <c:pt idx="2907">
                  <c:v>#N/A</c:v>
                </c:pt>
                <c:pt idx="2908">
                  <c:v>#N/A</c:v>
                </c:pt>
                <c:pt idx="2909">
                  <c:v>#N/A</c:v>
                </c:pt>
                <c:pt idx="2910">
                  <c:v>#N/A</c:v>
                </c:pt>
                <c:pt idx="2911">
                  <c:v>#N/A</c:v>
                </c:pt>
                <c:pt idx="2912">
                  <c:v>#N/A</c:v>
                </c:pt>
                <c:pt idx="2913">
                  <c:v>#N/A</c:v>
                </c:pt>
                <c:pt idx="2914">
                  <c:v>#N/A</c:v>
                </c:pt>
                <c:pt idx="2915">
                  <c:v>#N/A</c:v>
                </c:pt>
                <c:pt idx="2916">
                  <c:v>#N/A</c:v>
                </c:pt>
                <c:pt idx="2917">
                  <c:v>#N/A</c:v>
                </c:pt>
                <c:pt idx="2918">
                  <c:v>#N/A</c:v>
                </c:pt>
                <c:pt idx="2919">
                  <c:v>#N/A</c:v>
                </c:pt>
                <c:pt idx="2920">
                  <c:v>#N/A</c:v>
                </c:pt>
                <c:pt idx="2921">
                  <c:v>#N/A</c:v>
                </c:pt>
                <c:pt idx="2922">
                  <c:v>#N/A</c:v>
                </c:pt>
                <c:pt idx="2923">
                  <c:v>#N/A</c:v>
                </c:pt>
                <c:pt idx="2924">
                  <c:v>#N/A</c:v>
                </c:pt>
                <c:pt idx="2925">
                  <c:v>#N/A</c:v>
                </c:pt>
                <c:pt idx="2926">
                  <c:v>#N/A</c:v>
                </c:pt>
                <c:pt idx="2927">
                  <c:v>#N/A</c:v>
                </c:pt>
                <c:pt idx="2928">
                  <c:v>#N/A</c:v>
                </c:pt>
                <c:pt idx="2929">
                  <c:v>#N/A</c:v>
                </c:pt>
                <c:pt idx="2930">
                  <c:v>#N/A</c:v>
                </c:pt>
                <c:pt idx="2931">
                  <c:v>#N/A</c:v>
                </c:pt>
                <c:pt idx="2932">
                  <c:v>#N/A</c:v>
                </c:pt>
                <c:pt idx="2933">
                  <c:v>#N/A</c:v>
                </c:pt>
                <c:pt idx="2934">
                  <c:v>#N/A</c:v>
                </c:pt>
                <c:pt idx="2935">
                  <c:v>#N/A</c:v>
                </c:pt>
                <c:pt idx="2936">
                  <c:v>#N/A</c:v>
                </c:pt>
                <c:pt idx="2937">
                  <c:v>#N/A</c:v>
                </c:pt>
                <c:pt idx="2938">
                  <c:v>#N/A</c:v>
                </c:pt>
                <c:pt idx="2939">
                  <c:v>#N/A</c:v>
                </c:pt>
                <c:pt idx="2940">
                  <c:v>#N/A</c:v>
                </c:pt>
                <c:pt idx="2941">
                  <c:v>#N/A</c:v>
                </c:pt>
                <c:pt idx="2942">
                  <c:v>#N/A</c:v>
                </c:pt>
                <c:pt idx="2943">
                  <c:v>#N/A</c:v>
                </c:pt>
                <c:pt idx="2944">
                  <c:v>#N/A</c:v>
                </c:pt>
                <c:pt idx="2945">
                  <c:v>#N/A</c:v>
                </c:pt>
                <c:pt idx="2946">
                  <c:v>#N/A</c:v>
                </c:pt>
                <c:pt idx="2947">
                  <c:v>#N/A</c:v>
                </c:pt>
                <c:pt idx="2948">
                  <c:v>#N/A</c:v>
                </c:pt>
                <c:pt idx="2949">
                  <c:v>#N/A</c:v>
                </c:pt>
                <c:pt idx="2950">
                  <c:v>#N/A</c:v>
                </c:pt>
                <c:pt idx="2951">
                  <c:v>#N/A</c:v>
                </c:pt>
                <c:pt idx="2952">
                  <c:v>#N/A</c:v>
                </c:pt>
                <c:pt idx="2953">
                  <c:v>#N/A</c:v>
                </c:pt>
                <c:pt idx="2954">
                  <c:v>#N/A</c:v>
                </c:pt>
                <c:pt idx="2955">
                  <c:v>#N/A</c:v>
                </c:pt>
                <c:pt idx="2956">
                  <c:v>#N/A</c:v>
                </c:pt>
                <c:pt idx="2957">
                  <c:v>#N/A</c:v>
                </c:pt>
                <c:pt idx="2958">
                  <c:v>#N/A</c:v>
                </c:pt>
                <c:pt idx="2959">
                  <c:v>#N/A</c:v>
                </c:pt>
                <c:pt idx="2960">
                  <c:v>#N/A</c:v>
                </c:pt>
                <c:pt idx="2961">
                  <c:v>#N/A</c:v>
                </c:pt>
                <c:pt idx="2962">
                  <c:v>#N/A</c:v>
                </c:pt>
                <c:pt idx="2963">
                  <c:v>#N/A</c:v>
                </c:pt>
                <c:pt idx="2964">
                  <c:v>#N/A</c:v>
                </c:pt>
                <c:pt idx="2965">
                  <c:v>#N/A</c:v>
                </c:pt>
                <c:pt idx="2966">
                  <c:v>#N/A</c:v>
                </c:pt>
                <c:pt idx="2967">
                  <c:v>#N/A</c:v>
                </c:pt>
                <c:pt idx="2968">
                  <c:v>#N/A</c:v>
                </c:pt>
                <c:pt idx="2969">
                  <c:v>#N/A</c:v>
                </c:pt>
                <c:pt idx="2970">
                  <c:v>#N/A</c:v>
                </c:pt>
                <c:pt idx="2971">
                  <c:v>#N/A</c:v>
                </c:pt>
                <c:pt idx="2972">
                  <c:v>#N/A</c:v>
                </c:pt>
                <c:pt idx="2973">
                  <c:v>#N/A</c:v>
                </c:pt>
                <c:pt idx="2974">
                  <c:v>#N/A</c:v>
                </c:pt>
                <c:pt idx="2975">
                  <c:v>#N/A</c:v>
                </c:pt>
                <c:pt idx="2976">
                  <c:v>#N/A</c:v>
                </c:pt>
                <c:pt idx="2977">
                  <c:v>#N/A</c:v>
                </c:pt>
                <c:pt idx="2978">
                  <c:v>#N/A</c:v>
                </c:pt>
                <c:pt idx="2979">
                  <c:v>#N/A</c:v>
                </c:pt>
                <c:pt idx="2980">
                  <c:v>#N/A</c:v>
                </c:pt>
                <c:pt idx="2981">
                  <c:v>#N/A</c:v>
                </c:pt>
                <c:pt idx="2982">
                  <c:v>#N/A</c:v>
                </c:pt>
                <c:pt idx="2983">
                  <c:v>#N/A</c:v>
                </c:pt>
                <c:pt idx="2984">
                  <c:v>#N/A</c:v>
                </c:pt>
                <c:pt idx="2985">
                  <c:v>#N/A</c:v>
                </c:pt>
                <c:pt idx="2986">
                  <c:v>#N/A</c:v>
                </c:pt>
                <c:pt idx="2987">
                  <c:v>#N/A</c:v>
                </c:pt>
                <c:pt idx="2988">
                  <c:v>#N/A</c:v>
                </c:pt>
                <c:pt idx="2989">
                  <c:v>#N/A</c:v>
                </c:pt>
                <c:pt idx="2990">
                  <c:v>#N/A</c:v>
                </c:pt>
                <c:pt idx="2991">
                  <c:v>#N/A</c:v>
                </c:pt>
                <c:pt idx="2992">
                  <c:v>#N/A</c:v>
                </c:pt>
                <c:pt idx="2993">
                  <c:v>#N/A</c:v>
                </c:pt>
                <c:pt idx="2994">
                  <c:v>#N/A</c:v>
                </c:pt>
                <c:pt idx="2995">
                  <c:v>#N/A</c:v>
                </c:pt>
                <c:pt idx="2996">
                  <c:v>#N/A</c:v>
                </c:pt>
                <c:pt idx="2997">
                  <c:v>#N/A</c:v>
                </c:pt>
                <c:pt idx="2998">
                  <c:v>#N/A</c:v>
                </c:pt>
                <c:pt idx="2999">
                  <c:v>#N/A</c:v>
                </c:pt>
                <c:pt idx="3000">
                  <c:v>#N/A</c:v>
                </c:pt>
                <c:pt idx="3001">
                  <c:v>#N/A</c:v>
                </c:pt>
                <c:pt idx="3002">
                  <c:v>#N/A</c:v>
                </c:pt>
                <c:pt idx="3003">
                  <c:v>#N/A</c:v>
                </c:pt>
                <c:pt idx="3004">
                  <c:v>#N/A</c:v>
                </c:pt>
                <c:pt idx="3005">
                  <c:v>#N/A</c:v>
                </c:pt>
                <c:pt idx="3006">
                  <c:v>#N/A</c:v>
                </c:pt>
                <c:pt idx="3007">
                  <c:v>#N/A</c:v>
                </c:pt>
                <c:pt idx="3008">
                  <c:v>#N/A</c:v>
                </c:pt>
                <c:pt idx="3009">
                  <c:v>#N/A</c:v>
                </c:pt>
                <c:pt idx="3010">
                  <c:v>#N/A</c:v>
                </c:pt>
                <c:pt idx="3011">
                  <c:v>#N/A</c:v>
                </c:pt>
                <c:pt idx="3012">
                  <c:v>#N/A</c:v>
                </c:pt>
                <c:pt idx="3013">
                  <c:v>#N/A</c:v>
                </c:pt>
                <c:pt idx="3014">
                  <c:v>#N/A</c:v>
                </c:pt>
                <c:pt idx="3015">
                  <c:v>#N/A</c:v>
                </c:pt>
                <c:pt idx="3016">
                  <c:v>#N/A</c:v>
                </c:pt>
                <c:pt idx="3017">
                  <c:v>#N/A</c:v>
                </c:pt>
                <c:pt idx="3018">
                  <c:v>#N/A</c:v>
                </c:pt>
                <c:pt idx="3019">
                  <c:v>#N/A</c:v>
                </c:pt>
                <c:pt idx="3020">
                  <c:v>#N/A</c:v>
                </c:pt>
                <c:pt idx="3021">
                  <c:v>#N/A</c:v>
                </c:pt>
                <c:pt idx="3022">
                  <c:v>#N/A</c:v>
                </c:pt>
                <c:pt idx="3023">
                  <c:v>#N/A</c:v>
                </c:pt>
                <c:pt idx="3024">
                  <c:v>#N/A</c:v>
                </c:pt>
                <c:pt idx="3025">
                  <c:v>#N/A</c:v>
                </c:pt>
                <c:pt idx="3026">
                  <c:v>#N/A</c:v>
                </c:pt>
                <c:pt idx="3027">
                  <c:v>#N/A</c:v>
                </c:pt>
                <c:pt idx="3028">
                  <c:v>#N/A</c:v>
                </c:pt>
                <c:pt idx="3029">
                  <c:v>#N/A</c:v>
                </c:pt>
                <c:pt idx="3030">
                  <c:v>#N/A</c:v>
                </c:pt>
                <c:pt idx="3031">
                  <c:v>#N/A</c:v>
                </c:pt>
                <c:pt idx="3032">
                  <c:v>#N/A</c:v>
                </c:pt>
                <c:pt idx="3033">
                  <c:v>#N/A</c:v>
                </c:pt>
                <c:pt idx="3034">
                  <c:v>#N/A</c:v>
                </c:pt>
                <c:pt idx="3035">
                  <c:v>#N/A</c:v>
                </c:pt>
                <c:pt idx="3036">
                  <c:v>#N/A</c:v>
                </c:pt>
                <c:pt idx="3037">
                  <c:v>#N/A</c:v>
                </c:pt>
                <c:pt idx="3038">
                  <c:v>#N/A</c:v>
                </c:pt>
                <c:pt idx="3039">
                  <c:v>#N/A</c:v>
                </c:pt>
                <c:pt idx="3040">
                  <c:v>#N/A</c:v>
                </c:pt>
                <c:pt idx="3041">
                  <c:v>#N/A</c:v>
                </c:pt>
                <c:pt idx="3042">
                  <c:v>#N/A</c:v>
                </c:pt>
                <c:pt idx="3043">
                  <c:v>#N/A</c:v>
                </c:pt>
                <c:pt idx="3044">
                  <c:v>#N/A</c:v>
                </c:pt>
                <c:pt idx="3045">
                  <c:v>#N/A</c:v>
                </c:pt>
                <c:pt idx="3046">
                  <c:v>#N/A</c:v>
                </c:pt>
                <c:pt idx="3047">
                  <c:v>#N/A</c:v>
                </c:pt>
                <c:pt idx="3048">
                  <c:v>#N/A</c:v>
                </c:pt>
                <c:pt idx="3049">
                  <c:v>#N/A</c:v>
                </c:pt>
                <c:pt idx="3050">
                  <c:v>#N/A</c:v>
                </c:pt>
                <c:pt idx="3051">
                  <c:v>#N/A</c:v>
                </c:pt>
                <c:pt idx="3052">
                  <c:v>#N/A</c:v>
                </c:pt>
                <c:pt idx="3053">
                  <c:v>#N/A</c:v>
                </c:pt>
                <c:pt idx="3054">
                  <c:v>#N/A</c:v>
                </c:pt>
                <c:pt idx="3055">
                  <c:v>#N/A</c:v>
                </c:pt>
                <c:pt idx="3056">
                  <c:v>#N/A</c:v>
                </c:pt>
                <c:pt idx="3057">
                  <c:v>#N/A</c:v>
                </c:pt>
                <c:pt idx="3058">
                  <c:v>#N/A</c:v>
                </c:pt>
                <c:pt idx="3059">
                  <c:v>#N/A</c:v>
                </c:pt>
                <c:pt idx="3060">
                  <c:v>#N/A</c:v>
                </c:pt>
                <c:pt idx="3061">
                  <c:v>#N/A</c:v>
                </c:pt>
                <c:pt idx="3062">
                  <c:v>#N/A</c:v>
                </c:pt>
                <c:pt idx="3063">
                  <c:v>#N/A</c:v>
                </c:pt>
                <c:pt idx="3064">
                  <c:v>#N/A</c:v>
                </c:pt>
                <c:pt idx="3065">
                  <c:v>#N/A</c:v>
                </c:pt>
                <c:pt idx="3066">
                  <c:v>#N/A</c:v>
                </c:pt>
                <c:pt idx="3067">
                  <c:v>#N/A</c:v>
                </c:pt>
                <c:pt idx="3068">
                  <c:v>#N/A</c:v>
                </c:pt>
                <c:pt idx="3069">
                  <c:v>#N/A</c:v>
                </c:pt>
                <c:pt idx="3070">
                  <c:v>#N/A</c:v>
                </c:pt>
                <c:pt idx="3071">
                  <c:v>#N/A</c:v>
                </c:pt>
                <c:pt idx="3072">
                  <c:v>#N/A</c:v>
                </c:pt>
                <c:pt idx="3073">
                  <c:v>#N/A</c:v>
                </c:pt>
                <c:pt idx="3074">
                  <c:v>#N/A</c:v>
                </c:pt>
                <c:pt idx="3075">
                  <c:v>#N/A</c:v>
                </c:pt>
                <c:pt idx="3076">
                  <c:v>#N/A</c:v>
                </c:pt>
                <c:pt idx="3077">
                  <c:v>#N/A</c:v>
                </c:pt>
                <c:pt idx="3078">
                  <c:v>#N/A</c:v>
                </c:pt>
                <c:pt idx="3079">
                  <c:v>#N/A</c:v>
                </c:pt>
                <c:pt idx="3080">
                  <c:v>#N/A</c:v>
                </c:pt>
                <c:pt idx="3081">
                  <c:v>#N/A</c:v>
                </c:pt>
                <c:pt idx="3082">
                  <c:v>#N/A</c:v>
                </c:pt>
                <c:pt idx="3083">
                  <c:v>#N/A</c:v>
                </c:pt>
                <c:pt idx="3084">
                  <c:v>#N/A</c:v>
                </c:pt>
                <c:pt idx="3085">
                  <c:v>#N/A</c:v>
                </c:pt>
                <c:pt idx="3086">
                  <c:v>#N/A</c:v>
                </c:pt>
                <c:pt idx="3087">
                  <c:v>#N/A</c:v>
                </c:pt>
                <c:pt idx="3088">
                  <c:v>#N/A</c:v>
                </c:pt>
                <c:pt idx="3089">
                  <c:v>#N/A</c:v>
                </c:pt>
                <c:pt idx="3090">
                  <c:v>#N/A</c:v>
                </c:pt>
                <c:pt idx="3091">
                  <c:v>#N/A</c:v>
                </c:pt>
                <c:pt idx="3092">
                  <c:v>#N/A</c:v>
                </c:pt>
                <c:pt idx="3093">
                  <c:v>#N/A</c:v>
                </c:pt>
                <c:pt idx="3094">
                  <c:v>#N/A</c:v>
                </c:pt>
                <c:pt idx="3095">
                  <c:v>#N/A</c:v>
                </c:pt>
                <c:pt idx="3096">
                  <c:v>#N/A</c:v>
                </c:pt>
                <c:pt idx="3097">
                  <c:v>#N/A</c:v>
                </c:pt>
                <c:pt idx="3098">
                  <c:v>#N/A</c:v>
                </c:pt>
                <c:pt idx="3099">
                  <c:v>#N/A</c:v>
                </c:pt>
                <c:pt idx="3100">
                  <c:v>#N/A</c:v>
                </c:pt>
                <c:pt idx="3101">
                  <c:v>#N/A</c:v>
                </c:pt>
                <c:pt idx="3102">
                  <c:v>#N/A</c:v>
                </c:pt>
                <c:pt idx="3103">
                  <c:v>#N/A</c:v>
                </c:pt>
                <c:pt idx="3104">
                  <c:v>#N/A</c:v>
                </c:pt>
                <c:pt idx="3105">
                  <c:v>#N/A</c:v>
                </c:pt>
                <c:pt idx="3106">
                  <c:v>#N/A</c:v>
                </c:pt>
                <c:pt idx="3107">
                  <c:v>#N/A</c:v>
                </c:pt>
                <c:pt idx="3108">
                  <c:v>#N/A</c:v>
                </c:pt>
                <c:pt idx="3109">
                  <c:v>#N/A</c:v>
                </c:pt>
                <c:pt idx="3110">
                  <c:v>#N/A</c:v>
                </c:pt>
                <c:pt idx="3111">
                  <c:v>#N/A</c:v>
                </c:pt>
                <c:pt idx="3112">
                  <c:v>#N/A</c:v>
                </c:pt>
                <c:pt idx="3113">
                  <c:v>#N/A</c:v>
                </c:pt>
                <c:pt idx="3114">
                  <c:v>#N/A</c:v>
                </c:pt>
                <c:pt idx="3115">
                  <c:v>#N/A</c:v>
                </c:pt>
                <c:pt idx="3116">
                  <c:v>#N/A</c:v>
                </c:pt>
                <c:pt idx="3117">
                  <c:v>#N/A</c:v>
                </c:pt>
                <c:pt idx="3118">
                  <c:v>#N/A</c:v>
                </c:pt>
                <c:pt idx="3119">
                  <c:v>#N/A</c:v>
                </c:pt>
                <c:pt idx="3120">
                  <c:v>#N/A</c:v>
                </c:pt>
                <c:pt idx="3121">
                  <c:v>#N/A</c:v>
                </c:pt>
                <c:pt idx="3122">
                  <c:v>#N/A</c:v>
                </c:pt>
                <c:pt idx="3123">
                  <c:v>#N/A</c:v>
                </c:pt>
                <c:pt idx="3124">
                  <c:v>#N/A</c:v>
                </c:pt>
                <c:pt idx="3125">
                  <c:v>#N/A</c:v>
                </c:pt>
                <c:pt idx="3126">
                  <c:v>#N/A</c:v>
                </c:pt>
                <c:pt idx="3127">
                  <c:v>#N/A</c:v>
                </c:pt>
                <c:pt idx="3128">
                  <c:v>#N/A</c:v>
                </c:pt>
                <c:pt idx="3129">
                  <c:v>#N/A</c:v>
                </c:pt>
                <c:pt idx="3130">
                  <c:v>#N/A</c:v>
                </c:pt>
                <c:pt idx="3131">
                  <c:v>#N/A</c:v>
                </c:pt>
                <c:pt idx="3132">
                  <c:v>#N/A</c:v>
                </c:pt>
                <c:pt idx="3133">
                  <c:v>#N/A</c:v>
                </c:pt>
                <c:pt idx="3134">
                  <c:v>#N/A</c:v>
                </c:pt>
                <c:pt idx="3135">
                  <c:v>#N/A</c:v>
                </c:pt>
                <c:pt idx="3136">
                  <c:v>#N/A</c:v>
                </c:pt>
                <c:pt idx="3137">
                  <c:v>#N/A</c:v>
                </c:pt>
                <c:pt idx="3138">
                  <c:v>#N/A</c:v>
                </c:pt>
                <c:pt idx="3139">
                  <c:v>#N/A</c:v>
                </c:pt>
                <c:pt idx="3140">
                  <c:v>#N/A</c:v>
                </c:pt>
                <c:pt idx="3141">
                  <c:v>#N/A</c:v>
                </c:pt>
                <c:pt idx="3142">
                  <c:v>#N/A</c:v>
                </c:pt>
                <c:pt idx="3143">
                  <c:v>#N/A</c:v>
                </c:pt>
                <c:pt idx="3144">
                  <c:v>#N/A</c:v>
                </c:pt>
                <c:pt idx="3145">
                  <c:v>#N/A</c:v>
                </c:pt>
                <c:pt idx="3146">
                  <c:v>#N/A</c:v>
                </c:pt>
                <c:pt idx="3147">
                  <c:v>#N/A</c:v>
                </c:pt>
                <c:pt idx="3148">
                  <c:v>#N/A</c:v>
                </c:pt>
                <c:pt idx="3149">
                  <c:v>#N/A</c:v>
                </c:pt>
                <c:pt idx="3150">
                  <c:v>#N/A</c:v>
                </c:pt>
                <c:pt idx="3151">
                  <c:v>#N/A</c:v>
                </c:pt>
                <c:pt idx="3152">
                  <c:v>#N/A</c:v>
                </c:pt>
                <c:pt idx="3153">
                  <c:v>#N/A</c:v>
                </c:pt>
                <c:pt idx="3154">
                  <c:v>#N/A</c:v>
                </c:pt>
                <c:pt idx="3155">
                  <c:v>#N/A</c:v>
                </c:pt>
                <c:pt idx="3156">
                  <c:v>#N/A</c:v>
                </c:pt>
                <c:pt idx="3157">
                  <c:v>#N/A</c:v>
                </c:pt>
                <c:pt idx="3158">
                  <c:v>#N/A</c:v>
                </c:pt>
                <c:pt idx="3159">
                  <c:v>#N/A</c:v>
                </c:pt>
                <c:pt idx="3160">
                  <c:v>#N/A</c:v>
                </c:pt>
                <c:pt idx="3161">
                  <c:v>#N/A</c:v>
                </c:pt>
                <c:pt idx="3162">
                  <c:v>#N/A</c:v>
                </c:pt>
                <c:pt idx="3163">
                  <c:v>#N/A</c:v>
                </c:pt>
                <c:pt idx="3164">
                  <c:v>#N/A</c:v>
                </c:pt>
                <c:pt idx="3165">
                  <c:v>#N/A</c:v>
                </c:pt>
                <c:pt idx="3166">
                  <c:v>#N/A</c:v>
                </c:pt>
                <c:pt idx="3167">
                  <c:v>#N/A</c:v>
                </c:pt>
                <c:pt idx="3168">
                  <c:v>#N/A</c:v>
                </c:pt>
                <c:pt idx="3169">
                  <c:v>#N/A</c:v>
                </c:pt>
                <c:pt idx="3170">
                  <c:v>#N/A</c:v>
                </c:pt>
                <c:pt idx="3171">
                  <c:v>#N/A</c:v>
                </c:pt>
                <c:pt idx="3172">
                  <c:v>#N/A</c:v>
                </c:pt>
                <c:pt idx="3173">
                  <c:v>#N/A</c:v>
                </c:pt>
                <c:pt idx="3174">
                  <c:v>#N/A</c:v>
                </c:pt>
                <c:pt idx="3175">
                  <c:v>#N/A</c:v>
                </c:pt>
                <c:pt idx="3176">
                  <c:v>#N/A</c:v>
                </c:pt>
                <c:pt idx="3177">
                  <c:v>#N/A</c:v>
                </c:pt>
                <c:pt idx="3178">
                  <c:v>#N/A</c:v>
                </c:pt>
                <c:pt idx="3179">
                  <c:v>#N/A</c:v>
                </c:pt>
                <c:pt idx="3180">
                  <c:v>#N/A</c:v>
                </c:pt>
                <c:pt idx="3181">
                  <c:v>#N/A</c:v>
                </c:pt>
                <c:pt idx="3182">
                  <c:v>#N/A</c:v>
                </c:pt>
                <c:pt idx="3183">
                  <c:v>#N/A</c:v>
                </c:pt>
                <c:pt idx="3184">
                  <c:v>#N/A</c:v>
                </c:pt>
                <c:pt idx="3185">
                  <c:v>#N/A</c:v>
                </c:pt>
                <c:pt idx="3186">
                  <c:v>#N/A</c:v>
                </c:pt>
                <c:pt idx="3187">
                  <c:v>#N/A</c:v>
                </c:pt>
                <c:pt idx="3188">
                  <c:v>#N/A</c:v>
                </c:pt>
                <c:pt idx="3189">
                  <c:v>#N/A</c:v>
                </c:pt>
                <c:pt idx="3190">
                  <c:v>#N/A</c:v>
                </c:pt>
                <c:pt idx="3191">
                  <c:v>#N/A</c:v>
                </c:pt>
                <c:pt idx="3192">
                  <c:v>#N/A</c:v>
                </c:pt>
                <c:pt idx="3193">
                  <c:v>#N/A</c:v>
                </c:pt>
                <c:pt idx="3194">
                  <c:v>#N/A</c:v>
                </c:pt>
                <c:pt idx="3195">
                  <c:v>#N/A</c:v>
                </c:pt>
                <c:pt idx="3196">
                  <c:v>#N/A</c:v>
                </c:pt>
                <c:pt idx="3197">
                  <c:v>#N/A</c:v>
                </c:pt>
                <c:pt idx="3198">
                  <c:v>#N/A</c:v>
                </c:pt>
                <c:pt idx="3199">
                  <c:v>#N/A</c:v>
                </c:pt>
                <c:pt idx="3200">
                  <c:v>#N/A</c:v>
                </c:pt>
                <c:pt idx="3201">
                  <c:v>#N/A</c:v>
                </c:pt>
                <c:pt idx="3202">
                  <c:v>#N/A</c:v>
                </c:pt>
                <c:pt idx="3203">
                  <c:v>#N/A</c:v>
                </c:pt>
                <c:pt idx="3204">
                  <c:v>#N/A</c:v>
                </c:pt>
                <c:pt idx="3205">
                  <c:v>#N/A</c:v>
                </c:pt>
                <c:pt idx="3206">
                  <c:v>#N/A</c:v>
                </c:pt>
                <c:pt idx="3207">
                  <c:v>#N/A</c:v>
                </c:pt>
                <c:pt idx="3208">
                  <c:v>#N/A</c:v>
                </c:pt>
                <c:pt idx="3209">
                  <c:v>#N/A</c:v>
                </c:pt>
                <c:pt idx="3210">
                  <c:v>#N/A</c:v>
                </c:pt>
                <c:pt idx="3211">
                  <c:v>#N/A</c:v>
                </c:pt>
                <c:pt idx="3212">
                  <c:v>#N/A</c:v>
                </c:pt>
                <c:pt idx="3213">
                  <c:v>#N/A</c:v>
                </c:pt>
                <c:pt idx="3214">
                  <c:v>#N/A</c:v>
                </c:pt>
                <c:pt idx="3215">
                  <c:v>#N/A</c:v>
                </c:pt>
                <c:pt idx="3216">
                  <c:v>#N/A</c:v>
                </c:pt>
                <c:pt idx="3217">
                  <c:v>#N/A</c:v>
                </c:pt>
                <c:pt idx="3218">
                  <c:v>#N/A</c:v>
                </c:pt>
                <c:pt idx="3219">
                  <c:v>#N/A</c:v>
                </c:pt>
                <c:pt idx="3220">
                  <c:v>#N/A</c:v>
                </c:pt>
                <c:pt idx="3221">
                  <c:v>#N/A</c:v>
                </c:pt>
                <c:pt idx="3222">
                  <c:v>#N/A</c:v>
                </c:pt>
                <c:pt idx="3223">
                  <c:v>#N/A</c:v>
                </c:pt>
                <c:pt idx="3224">
                  <c:v>#N/A</c:v>
                </c:pt>
                <c:pt idx="3225">
                  <c:v>#N/A</c:v>
                </c:pt>
                <c:pt idx="3226">
                  <c:v>#N/A</c:v>
                </c:pt>
                <c:pt idx="3227">
                  <c:v>#N/A</c:v>
                </c:pt>
                <c:pt idx="3228">
                  <c:v>#N/A</c:v>
                </c:pt>
                <c:pt idx="3229">
                  <c:v>#N/A</c:v>
                </c:pt>
                <c:pt idx="3230">
                  <c:v>#N/A</c:v>
                </c:pt>
                <c:pt idx="3231">
                  <c:v>#N/A</c:v>
                </c:pt>
                <c:pt idx="3232">
                  <c:v>#N/A</c:v>
                </c:pt>
                <c:pt idx="3233">
                  <c:v>#N/A</c:v>
                </c:pt>
                <c:pt idx="3234">
                  <c:v>#N/A</c:v>
                </c:pt>
                <c:pt idx="3235">
                  <c:v>#N/A</c:v>
                </c:pt>
                <c:pt idx="3236">
                  <c:v>#N/A</c:v>
                </c:pt>
                <c:pt idx="3237">
                  <c:v>#N/A</c:v>
                </c:pt>
                <c:pt idx="3238">
                  <c:v>#N/A</c:v>
                </c:pt>
                <c:pt idx="3239">
                  <c:v>#N/A</c:v>
                </c:pt>
                <c:pt idx="3240">
                  <c:v>#N/A</c:v>
                </c:pt>
                <c:pt idx="3241">
                  <c:v>#N/A</c:v>
                </c:pt>
                <c:pt idx="3242">
                  <c:v>#N/A</c:v>
                </c:pt>
                <c:pt idx="3243">
                  <c:v>#N/A</c:v>
                </c:pt>
                <c:pt idx="3244">
                  <c:v>#N/A</c:v>
                </c:pt>
                <c:pt idx="3245">
                  <c:v>#N/A</c:v>
                </c:pt>
                <c:pt idx="3246">
                  <c:v>#N/A</c:v>
                </c:pt>
                <c:pt idx="3247">
                  <c:v>#N/A</c:v>
                </c:pt>
                <c:pt idx="3248">
                  <c:v>#N/A</c:v>
                </c:pt>
                <c:pt idx="3249">
                  <c:v>#N/A</c:v>
                </c:pt>
                <c:pt idx="3250">
                  <c:v>#N/A</c:v>
                </c:pt>
                <c:pt idx="3251">
                  <c:v>#N/A</c:v>
                </c:pt>
                <c:pt idx="3252">
                  <c:v>#N/A</c:v>
                </c:pt>
                <c:pt idx="3253">
                  <c:v>#N/A</c:v>
                </c:pt>
                <c:pt idx="3254">
                  <c:v>#N/A</c:v>
                </c:pt>
                <c:pt idx="3255">
                  <c:v>#N/A</c:v>
                </c:pt>
                <c:pt idx="3256">
                  <c:v>#N/A</c:v>
                </c:pt>
                <c:pt idx="3257">
                  <c:v>#N/A</c:v>
                </c:pt>
                <c:pt idx="3258">
                  <c:v>#N/A</c:v>
                </c:pt>
                <c:pt idx="3259">
                  <c:v>#N/A</c:v>
                </c:pt>
                <c:pt idx="3260">
                  <c:v>#N/A</c:v>
                </c:pt>
                <c:pt idx="3261">
                  <c:v>#N/A</c:v>
                </c:pt>
                <c:pt idx="3262">
                  <c:v>#N/A</c:v>
                </c:pt>
                <c:pt idx="3263">
                  <c:v>#N/A</c:v>
                </c:pt>
                <c:pt idx="3264">
                  <c:v>#N/A</c:v>
                </c:pt>
                <c:pt idx="3265">
                  <c:v>#N/A</c:v>
                </c:pt>
                <c:pt idx="3266">
                  <c:v>#N/A</c:v>
                </c:pt>
                <c:pt idx="3267">
                  <c:v>#N/A</c:v>
                </c:pt>
                <c:pt idx="3268">
                  <c:v>#N/A</c:v>
                </c:pt>
                <c:pt idx="3269">
                  <c:v>#N/A</c:v>
                </c:pt>
                <c:pt idx="3270">
                  <c:v>#N/A</c:v>
                </c:pt>
                <c:pt idx="3271">
                  <c:v>#N/A</c:v>
                </c:pt>
                <c:pt idx="3272">
                  <c:v>#N/A</c:v>
                </c:pt>
                <c:pt idx="3273">
                  <c:v>#N/A</c:v>
                </c:pt>
                <c:pt idx="3274">
                  <c:v>#N/A</c:v>
                </c:pt>
                <c:pt idx="3275">
                  <c:v>#N/A</c:v>
                </c:pt>
                <c:pt idx="3276">
                  <c:v>#N/A</c:v>
                </c:pt>
                <c:pt idx="3277">
                  <c:v>#N/A</c:v>
                </c:pt>
                <c:pt idx="3278">
                  <c:v>#N/A</c:v>
                </c:pt>
                <c:pt idx="3279">
                  <c:v>#N/A</c:v>
                </c:pt>
                <c:pt idx="3280">
                  <c:v>#N/A</c:v>
                </c:pt>
                <c:pt idx="3281">
                  <c:v>#N/A</c:v>
                </c:pt>
                <c:pt idx="3282">
                  <c:v>#N/A</c:v>
                </c:pt>
                <c:pt idx="3283">
                  <c:v>#N/A</c:v>
                </c:pt>
                <c:pt idx="3284">
                  <c:v>#N/A</c:v>
                </c:pt>
                <c:pt idx="3285">
                  <c:v>#N/A</c:v>
                </c:pt>
                <c:pt idx="3286">
                  <c:v>#N/A</c:v>
                </c:pt>
                <c:pt idx="3287">
                  <c:v>#N/A</c:v>
                </c:pt>
                <c:pt idx="3288">
                  <c:v>#N/A</c:v>
                </c:pt>
                <c:pt idx="3289">
                  <c:v>#N/A</c:v>
                </c:pt>
                <c:pt idx="3290">
                  <c:v>#N/A</c:v>
                </c:pt>
                <c:pt idx="3291">
                  <c:v>#N/A</c:v>
                </c:pt>
                <c:pt idx="3292">
                  <c:v>#N/A</c:v>
                </c:pt>
                <c:pt idx="3293">
                  <c:v>#N/A</c:v>
                </c:pt>
                <c:pt idx="3294">
                  <c:v>#N/A</c:v>
                </c:pt>
                <c:pt idx="3295">
                  <c:v>#N/A</c:v>
                </c:pt>
                <c:pt idx="3296">
                  <c:v>#N/A</c:v>
                </c:pt>
                <c:pt idx="3297">
                  <c:v>#N/A</c:v>
                </c:pt>
                <c:pt idx="3298">
                  <c:v>#N/A</c:v>
                </c:pt>
                <c:pt idx="3299">
                  <c:v>#N/A</c:v>
                </c:pt>
                <c:pt idx="3300">
                  <c:v>#N/A</c:v>
                </c:pt>
                <c:pt idx="3301">
                  <c:v>#N/A</c:v>
                </c:pt>
                <c:pt idx="3302">
                  <c:v>#N/A</c:v>
                </c:pt>
                <c:pt idx="3303">
                  <c:v>#N/A</c:v>
                </c:pt>
                <c:pt idx="3304">
                  <c:v>#N/A</c:v>
                </c:pt>
                <c:pt idx="3305">
                  <c:v>#N/A</c:v>
                </c:pt>
                <c:pt idx="3306">
                  <c:v>#N/A</c:v>
                </c:pt>
                <c:pt idx="3307">
                  <c:v>#N/A</c:v>
                </c:pt>
                <c:pt idx="3308">
                  <c:v>#N/A</c:v>
                </c:pt>
                <c:pt idx="3309">
                  <c:v>#N/A</c:v>
                </c:pt>
                <c:pt idx="3310">
                  <c:v>#N/A</c:v>
                </c:pt>
                <c:pt idx="3311">
                  <c:v>#N/A</c:v>
                </c:pt>
                <c:pt idx="3312">
                  <c:v>#N/A</c:v>
                </c:pt>
                <c:pt idx="3313">
                  <c:v>#N/A</c:v>
                </c:pt>
                <c:pt idx="3314">
                  <c:v>#N/A</c:v>
                </c:pt>
                <c:pt idx="3315">
                  <c:v>#N/A</c:v>
                </c:pt>
                <c:pt idx="3316">
                  <c:v>#N/A</c:v>
                </c:pt>
                <c:pt idx="3317">
                  <c:v>#N/A</c:v>
                </c:pt>
                <c:pt idx="3318">
                  <c:v>#N/A</c:v>
                </c:pt>
                <c:pt idx="3319">
                  <c:v>#N/A</c:v>
                </c:pt>
                <c:pt idx="3320">
                  <c:v>#N/A</c:v>
                </c:pt>
                <c:pt idx="3321">
                  <c:v>#N/A</c:v>
                </c:pt>
                <c:pt idx="3322">
                  <c:v>#N/A</c:v>
                </c:pt>
                <c:pt idx="3323">
                  <c:v>#N/A</c:v>
                </c:pt>
                <c:pt idx="3324">
                  <c:v>#N/A</c:v>
                </c:pt>
                <c:pt idx="3325">
                  <c:v>#N/A</c:v>
                </c:pt>
                <c:pt idx="3326">
                  <c:v>#N/A</c:v>
                </c:pt>
                <c:pt idx="3327">
                  <c:v>#N/A</c:v>
                </c:pt>
                <c:pt idx="3328">
                  <c:v>#N/A</c:v>
                </c:pt>
                <c:pt idx="3329">
                  <c:v>#N/A</c:v>
                </c:pt>
                <c:pt idx="3330">
                  <c:v>#N/A</c:v>
                </c:pt>
                <c:pt idx="3331">
                  <c:v>#N/A</c:v>
                </c:pt>
                <c:pt idx="3332">
                  <c:v>#N/A</c:v>
                </c:pt>
                <c:pt idx="3333">
                  <c:v>#N/A</c:v>
                </c:pt>
                <c:pt idx="3334">
                  <c:v>#N/A</c:v>
                </c:pt>
                <c:pt idx="3335">
                  <c:v>#N/A</c:v>
                </c:pt>
                <c:pt idx="3336">
                  <c:v>#N/A</c:v>
                </c:pt>
                <c:pt idx="3337">
                  <c:v>#N/A</c:v>
                </c:pt>
                <c:pt idx="3338">
                  <c:v>#N/A</c:v>
                </c:pt>
                <c:pt idx="3339">
                  <c:v>#N/A</c:v>
                </c:pt>
                <c:pt idx="3340">
                  <c:v>#N/A</c:v>
                </c:pt>
                <c:pt idx="3341">
                  <c:v>#N/A</c:v>
                </c:pt>
                <c:pt idx="3342">
                  <c:v>#N/A</c:v>
                </c:pt>
                <c:pt idx="3343">
                  <c:v>#N/A</c:v>
                </c:pt>
                <c:pt idx="3344">
                  <c:v>#N/A</c:v>
                </c:pt>
                <c:pt idx="3345">
                  <c:v>#N/A</c:v>
                </c:pt>
                <c:pt idx="3346">
                  <c:v>#N/A</c:v>
                </c:pt>
                <c:pt idx="3347">
                  <c:v>#N/A</c:v>
                </c:pt>
                <c:pt idx="3348">
                  <c:v>#N/A</c:v>
                </c:pt>
                <c:pt idx="3349">
                  <c:v>#N/A</c:v>
                </c:pt>
                <c:pt idx="3350">
                  <c:v>#N/A</c:v>
                </c:pt>
                <c:pt idx="3351">
                  <c:v>#N/A</c:v>
                </c:pt>
                <c:pt idx="3352">
                  <c:v>#N/A</c:v>
                </c:pt>
                <c:pt idx="3353">
                  <c:v>#N/A</c:v>
                </c:pt>
                <c:pt idx="3354">
                  <c:v>#N/A</c:v>
                </c:pt>
                <c:pt idx="3355">
                  <c:v>#N/A</c:v>
                </c:pt>
                <c:pt idx="3356">
                  <c:v>#N/A</c:v>
                </c:pt>
                <c:pt idx="3357">
                  <c:v>#N/A</c:v>
                </c:pt>
                <c:pt idx="3358">
                  <c:v>#N/A</c:v>
                </c:pt>
                <c:pt idx="3359">
                  <c:v>#N/A</c:v>
                </c:pt>
                <c:pt idx="3360">
                  <c:v>#N/A</c:v>
                </c:pt>
                <c:pt idx="3361">
                  <c:v>#N/A</c:v>
                </c:pt>
                <c:pt idx="3362">
                  <c:v>#N/A</c:v>
                </c:pt>
                <c:pt idx="3363">
                  <c:v>#N/A</c:v>
                </c:pt>
                <c:pt idx="3364">
                  <c:v>#N/A</c:v>
                </c:pt>
                <c:pt idx="3365">
                  <c:v>#N/A</c:v>
                </c:pt>
                <c:pt idx="3366">
                  <c:v>#N/A</c:v>
                </c:pt>
                <c:pt idx="3367">
                  <c:v>#N/A</c:v>
                </c:pt>
                <c:pt idx="3368">
                  <c:v>#N/A</c:v>
                </c:pt>
                <c:pt idx="3369">
                  <c:v>#N/A</c:v>
                </c:pt>
                <c:pt idx="3370">
                  <c:v>#N/A</c:v>
                </c:pt>
                <c:pt idx="3371">
                  <c:v>#N/A</c:v>
                </c:pt>
                <c:pt idx="3372">
                  <c:v>#N/A</c:v>
                </c:pt>
                <c:pt idx="3373">
                  <c:v>#N/A</c:v>
                </c:pt>
                <c:pt idx="3374">
                  <c:v>#N/A</c:v>
                </c:pt>
                <c:pt idx="3375">
                  <c:v>#N/A</c:v>
                </c:pt>
                <c:pt idx="3376">
                  <c:v>#N/A</c:v>
                </c:pt>
                <c:pt idx="3377">
                  <c:v>#N/A</c:v>
                </c:pt>
                <c:pt idx="3378">
                  <c:v>#N/A</c:v>
                </c:pt>
                <c:pt idx="3379">
                  <c:v>#N/A</c:v>
                </c:pt>
                <c:pt idx="3380">
                  <c:v>#N/A</c:v>
                </c:pt>
                <c:pt idx="3381">
                  <c:v>#N/A</c:v>
                </c:pt>
                <c:pt idx="3382">
                  <c:v>#N/A</c:v>
                </c:pt>
                <c:pt idx="3383">
                  <c:v>#N/A</c:v>
                </c:pt>
                <c:pt idx="3384">
                  <c:v>#N/A</c:v>
                </c:pt>
                <c:pt idx="3385">
                  <c:v>#N/A</c:v>
                </c:pt>
                <c:pt idx="3386">
                  <c:v>#N/A</c:v>
                </c:pt>
                <c:pt idx="3387">
                  <c:v>#N/A</c:v>
                </c:pt>
                <c:pt idx="3388">
                  <c:v>#N/A</c:v>
                </c:pt>
                <c:pt idx="3389">
                  <c:v>#N/A</c:v>
                </c:pt>
                <c:pt idx="3390">
                  <c:v>#N/A</c:v>
                </c:pt>
                <c:pt idx="3391">
                  <c:v>#N/A</c:v>
                </c:pt>
                <c:pt idx="3392">
                  <c:v>#N/A</c:v>
                </c:pt>
                <c:pt idx="3393">
                  <c:v>#N/A</c:v>
                </c:pt>
                <c:pt idx="3394">
                  <c:v>#N/A</c:v>
                </c:pt>
                <c:pt idx="3395">
                  <c:v>#N/A</c:v>
                </c:pt>
                <c:pt idx="3396">
                  <c:v>#N/A</c:v>
                </c:pt>
                <c:pt idx="3397">
                  <c:v>#N/A</c:v>
                </c:pt>
                <c:pt idx="3398">
                  <c:v>#N/A</c:v>
                </c:pt>
                <c:pt idx="3399">
                  <c:v>#N/A</c:v>
                </c:pt>
                <c:pt idx="3400">
                  <c:v>#N/A</c:v>
                </c:pt>
                <c:pt idx="3401">
                  <c:v>#N/A</c:v>
                </c:pt>
                <c:pt idx="3402">
                  <c:v>#N/A</c:v>
                </c:pt>
                <c:pt idx="3403">
                  <c:v>#N/A</c:v>
                </c:pt>
                <c:pt idx="3404">
                  <c:v>#N/A</c:v>
                </c:pt>
                <c:pt idx="3405">
                  <c:v>#N/A</c:v>
                </c:pt>
                <c:pt idx="3406">
                  <c:v>#N/A</c:v>
                </c:pt>
                <c:pt idx="3407">
                  <c:v>#N/A</c:v>
                </c:pt>
                <c:pt idx="3408">
                  <c:v>#N/A</c:v>
                </c:pt>
                <c:pt idx="3409">
                  <c:v>#N/A</c:v>
                </c:pt>
                <c:pt idx="3410">
                  <c:v>#N/A</c:v>
                </c:pt>
                <c:pt idx="3411">
                  <c:v>#N/A</c:v>
                </c:pt>
                <c:pt idx="3412">
                  <c:v>#N/A</c:v>
                </c:pt>
                <c:pt idx="3413">
                  <c:v>#N/A</c:v>
                </c:pt>
                <c:pt idx="3414">
                  <c:v>#N/A</c:v>
                </c:pt>
                <c:pt idx="3415">
                  <c:v>#N/A</c:v>
                </c:pt>
                <c:pt idx="3416">
                  <c:v>#N/A</c:v>
                </c:pt>
                <c:pt idx="3417">
                  <c:v>#N/A</c:v>
                </c:pt>
                <c:pt idx="3418">
                  <c:v>#N/A</c:v>
                </c:pt>
                <c:pt idx="3419">
                  <c:v>#N/A</c:v>
                </c:pt>
                <c:pt idx="3420">
                  <c:v>#N/A</c:v>
                </c:pt>
                <c:pt idx="3421">
                  <c:v>#N/A</c:v>
                </c:pt>
                <c:pt idx="3422">
                  <c:v>#N/A</c:v>
                </c:pt>
                <c:pt idx="3423">
                  <c:v>#N/A</c:v>
                </c:pt>
                <c:pt idx="3424">
                  <c:v>#N/A</c:v>
                </c:pt>
                <c:pt idx="3425">
                  <c:v>#N/A</c:v>
                </c:pt>
                <c:pt idx="3426">
                  <c:v>#N/A</c:v>
                </c:pt>
                <c:pt idx="3427">
                  <c:v>#N/A</c:v>
                </c:pt>
                <c:pt idx="3428">
                  <c:v>#N/A</c:v>
                </c:pt>
                <c:pt idx="3429">
                  <c:v>#N/A</c:v>
                </c:pt>
                <c:pt idx="3430">
                  <c:v>#N/A</c:v>
                </c:pt>
                <c:pt idx="3431">
                  <c:v>#N/A</c:v>
                </c:pt>
                <c:pt idx="3432">
                  <c:v>#N/A</c:v>
                </c:pt>
                <c:pt idx="3433">
                  <c:v>#N/A</c:v>
                </c:pt>
                <c:pt idx="3434">
                  <c:v>#N/A</c:v>
                </c:pt>
                <c:pt idx="3435">
                  <c:v>#N/A</c:v>
                </c:pt>
                <c:pt idx="3436">
                  <c:v>#N/A</c:v>
                </c:pt>
                <c:pt idx="3437">
                  <c:v>#N/A</c:v>
                </c:pt>
                <c:pt idx="3438">
                  <c:v>#N/A</c:v>
                </c:pt>
                <c:pt idx="3439">
                  <c:v>#N/A</c:v>
                </c:pt>
                <c:pt idx="3440">
                  <c:v>#N/A</c:v>
                </c:pt>
                <c:pt idx="3441">
                  <c:v>#N/A</c:v>
                </c:pt>
                <c:pt idx="3442">
                  <c:v>#N/A</c:v>
                </c:pt>
                <c:pt idx="3443">
                  <c:v>#N/A</c:v>
                </c:pt>
                <c:pt idx="3444">
                  <c:v>#N/A</c:v>
                </c:pt>
                <c:pt idx="3445">
                  <c:v>#N/A</c:v>
                </c:pt>
                <c:pt idx="3446">
                  <c:v>#N/A</c:v>
                </c:pt>
                <c:pt idx="3447">
                  <c:v>#N/A</c:v>
                </c:pt>
                <c:pt idx="3448">
                  <c:v>#N/A</c:v>
                </c:pt>
                <c:pt idx="3449">
                  <c:v>#N/A</c:v>
                </c:pt>
                <c:pt idx="3450">
                  <c:v>#N/A</c:v>
                </c:pt>
                <c:pt idx="3451">
                  <c:v>#N/A</c:v>
                </c:pt>
                <c:pt idx="3452">
                  <c:v>#N/A</c:v>
                </c:pt>
                <c:pt idx="3453">
                  <c:v>#N/A</c:v>
                </c:pt>
                <c:pt idx="3454">
                  <c:v>#N/A</c:v>
                </c:pt>
                <c:pt idx="3455">
                  <c:v>#N/A</c:v>
                </c:pt>
                <c:pt idx="3456">
                  <c:v>#N/A</c:v>
                </c:pt>
                <c:pt idx="3457">
                  <c:v>#N/A</c:v>
                </c:pt>
                <c:pt idx="3458">
                  <c:v>#N/A</c:v>
                </c:pt>
                <c:pt idx="3459">
                  <c:v>#N/A</c:v>
                </c:pt>
                <c:pt idx="3460">
                  <c:v>#N/A</c:v>
                </c:pt>
                <c:pt idx="3461">
                  <c:v>#N/A</c:v>
                </c:pt>
                <c:pt idx="3462">
                  <c:v>#N/A</c:v>
                </c:pt>
                <c:pt idx="3463">
                  <c:v>#N/A</c:v>
                </c:pt>
                <c:pt idx="3464">
                  <c:v>#N/A</c:v>
                </c:pt>
                <c:pt idx="3465">
                  <c:v>#N/A</c:v>
                </c:pt>
                <c:pt idx="3466">
                  <c:v>#N/A</c:v>
                </c:pt>
                <c:pt idx="3467">
                  <c:v>#N/A</c:v>
                </c:pt>
                <c:pt idx="3468">
                  <c:v>#N/A</c:v>
                </c:pt>
                <c:pt idx="3469">
                  <c:v>#N/A</c:v>
                </c:pt>
                <c:pt idx="3470">
                  <c:v>#N/A</c:v>
                </c:pt>
                <c:pt idx="3471">
                  <c:v>#N/A</c:v>
                </c:pt>
                <c:pt idx="3472">
                  <c:v>#N/A</c:v>
                </c:pt>
                <c:pt idx="3473">
                  <c:v>#N/A</c:v>
                </c:pt>
                <c:pt idx="3474">
                  <c:v>#N/A</c:v>
                </c:pt>
                <c:pt idx="3475">
                  <c:v>#N/A</c:v>
                </c:pt>
                <c:pt idx="3476">
                  <c:v>#N/A</c:v>
                </c:pt>
                <c:pt idx="3477">
                  <c:v>#N/A</c:v>
                </c:pt>
                <c:pt idx="3478">
                  <c:v>#N/A</c:v>
                </c:pt>
                <c:pt idx="3479">
                  <c:v>#N/A</c:v>
                </c:pt>
                <c:pt idx="3480">
                  <c:v>#N/A</c:v>
                </c:pt>
                <c:pt idx="3481">
                  <c:v>#N/A</c:v>
                </c:pt>
                <c:pt idx="3482">
                  <c:v>#N/A</c:v>
                </c:pt>
                <c:pt idx="3483">
                  <c:v>#N/A</c:v>
                </c:pt>
                <c:pt idx="3484">
                  <c:v>#N/A</c:v>
                </c:pt>
                <c:pt idx="3485">
                  <c:v>#N/A</c:v>
                </c:pt>
                <c:pt idx="3486">
                  <c:v>#N/A</c:v>
                </c:pt>
                <c:pt idx="3487">
                  <c:v>#N/A</c:v>
                </c:pt>
                <c:pt idx="3488">
                  <c:v>#N/A</c:v>
                </c:pt>
                <c:pt idx="3489">
                  <c:v>#N/A</c:v>
                </c:pt>
                <c:pt idx="3490">
                  <c:v>#N/A</c:v>
                </c:pt>
                <c:pt idx="3491">
                  <c:v>#N/A</c:v>
                </c:pt>
                <c:pt idx="3492">
                  <c:v>#N/A</c:v>
                </c:pt>
                <c:pt idx="3493">
                  <c:v>#N/A</c:v>
                </c:pt>
                <c:pt idx="3494">
                  <c:v>#N/A</c:v>
                </c:pt>
                <c:pt idx="3495">
                  <c:v>#N/A</c:v>
                </c:pt>
                <c:pt idx="3496">
                  <c:v>#N/A</c:v>
                </c:pt>
                <c:pt idx="3497">
                  <c:v>#N/A</c:v>
                </c:pt>
                <c:pt idx="3498">
                  <c:v>#N/A</c:v>
                </c:pt>
                <c:pt idx="3499">
                  <c:v>#N/A</c:v>
                </c:pt>
                <c:pt idx="3500">
                  <c:v>#N/A</c:v>
                </c:pt>
                <c:pt idx="3501">
                  <c:v>#N/A</c:v>
                </c:pt>
                <c:pt idx="3502">
                  <c:v>#N/A</c:v>
                </c:pt>
                <c:pt idx="3503">
                  <c:v>#N/A</c:v>
                </c:pt>
                <c:pt idx="3504">
                  <c:v>#N/A</c:v>
                </c:pt>
                <c:pt idx="3505">
                  <c:v>#N/A</c:v>
                </c:pt>
                <c:pt idx="3506">
                  <c:v>#N/A</c:v>
                </c:pt>
                <c:pt idx="3507">
                  <c:v>#N/A</c:v>
                </c:pt>
                <c:pt idx="3508">
                  <c:v>#N/A</c:v>
                </c:pt>
                <c:pt idx="3509">
                  <c:v>#N/A</c:v>
                </c:pt>
                <c:pt idx="3510">
                  <c:v>#N/A</c:v>
                </c:pt>
                <c:pt idx="3511">
                  <c:v>#N/A</c:v>
                </c:pt>
                <c:pt idx="3512">
                  <c:v>#N/A</c:v>
                </c:pt>
                <c:pt idx="3513">
                  <c:v>#N/A</c:v>
                </c:pt>
                <c:pt idx="3514">
                  <c:v>#N/A</c:v>
                </c:pt>
                <c:pt idx="3515">
                  <c:v>#N/A</c:v>
                </c:pt>
                <c:pt idx="3516">
                  <c:v>#N/A</c:v>
                </c:pt>
                <c:pt idx="3517">
                  <c:v>#N/A</c:v>
                </c:pt>
                <c:pt idx="3518">
                  <c:v>#N/A</c:v>
                </c:pt>
                <c:pt idx="3519">
                  <c:v>#N/A</c:v>
                </c:pt>
                <c:pt idx="3520">
                  <c:v>#N/A</c:v>
                </c:pt>
                <c:pt idx="3521">
                  <c:v>#N/A</c:v>
                </c:pt>
                <c:pt idx="3522">
                  <c:v>#N/A</c:v>
                </c:pt>
                <c:pt idx="3523">
                  <c:v>#N/A</c:v>
                </c:pt>
                <c:pt idx="3524">
                  <c:v>#N/A</c:v>
                </c:pt>
                <c:pt idx="3525">
                  <c:v>#N/A</c:v>
                </c:pt>
                <c:pt idx="3526">
                  <c:v>#N/A</c:v>
                </c:pt>
                <c:pt idx="3527">
                  <c:v>#N/A</c:v>
                </c:pt>
                <c:pt idx="3528">
                  <c:v>#N/A</c:v>
                </c:pt>
                <c:pt idx="3529">
                  <c:v>#N/A</c:v>
                </c:pt>
                <c:pt idx="3530">
                  <c:v>#N/A</c:v>
                </c:pt>
                <c:pt idx="3531">
                  <c:v>#N/A</c:v>
                </c:pt>
                <c:pt idx="3532">
                  <c:v>#N/A</c:v>
                </c:pt>
                <c:pt idx="3533">
                  <c:v>#N/A</c:v>
                </c:pt>
                <c:pt idx="3534">
                  <c:v>#N/A</c:v>
                </c:pt>
                <c:pt idx="3535">
                  <c:v>#N/A</c:v>
                </c:pt>
                <c:pt idx="3536">
                  <c:v>#N/A</c:v>
                </c:pt>
                <c:pt idx="3537">
                  <c:v>#N/A</c:v>
                </c:pt>
                <c:pt idx="3538">
                  <c:v>#N/A</c:v>
                </c:pt>
                <c:pt idx="3539">
                  <c:v>#N/A</c:v>
                </c:pt>
                <c:pt idx="3540">
                  <c:v>#N/A</c:v>
                </c:pt>
                <c:pt idx="3541">
                  <c:v>#N/A</c:v>
                </c:pt>
                <c:pt idx="3542">
                  <c:v>#N/A</c:v>
                </c:pt>
                <c:pt idx="3543">
                  <c:v>#N/A</c:v>
                </c:pt>
                <c:pt idx="3544">
                  <c:v>#N/A</c:v>
                </c:pt>
                <c:pt idx="3545">
                  <c:v>#N/A</c:v>
                </c:pt>
                <c:pt idx="3546">
                  <c:v>#N/A</c:v>
                </c:pt>
                <c:pt idx="3547">
                  <c:v>#N/A</c:v>
                </c:pt>
                <c:pt idx="3548">
                  <c:v>#N/A</c:v>
                </c:pt>
                <c:pt idx="3549">
                  <c:v>#N/A</c:v>
                </c:pt>
                <c:pt idx="3550">
                  <c:v>#N/A</c:v>
                </c:pt>
                <c:pt idx="3551">
                  <c:v>#N/A</c:v>
                </c:pt>
                <c:pt idx="3552">
                  <c:v>#N/A</c:v>
                </c:pt>
                <c:pt idx="3553">
                  <c:v>#N/A</c:v>
                </c:pt>
                <c:pt idx="3554">
                  <c:v>#N/A</c:v>
                </c:pt>
                <c:pt idx="3555">
                  <c:v>#N/A</c:v>
                </c:pt>
                <c:pt idx="3556">
                  <c:v>#N/A</c:v>
                </c:pt>
                <c:pt idx="3557">
                  <c:v>#N/A</c:v>
                </c:pt>
                <c:pt idx="3558">
                  <c:v>#N/A</c:v>
                </c:pt>
                <c:pt idx="3559">
                  <c:v>#N/A</c:v>
                </c:pt>
                <c:pt idx="3560">
                  <c:v>#N/A</c:v>
                </c:pt>
                <c:pt idx="3561">
                  <c:v>#N/A</c:v>
                </c:pt>
                <c:pt idx="3562">
                  <c:v>#N/A</c:v>
                </c:pt>
                <c:pt idx="3563">
                  <c:v>#N/A</c:v>
                </c:pt>
                <c:pt idx="3564">
                  <c:v>#N/A</c:v>
                </c:pt>
                <c:pt idx="3565">
                  <c:v>#N/A</c:v>
                </c:pt>
                <c:pt idx="3566">
                  <c:v>#N/A</c:v>
                </c:pt>
                <c:pt idx="3567">
                  <c:v>#N/A</c:v>
                </c:pt>
                <c:pt idx="3568">
                  <c:v>#N/A</c:v>
                </c:pt>
                <c:pt idx="3569">
                  <c:v>#N/A</c:v>
                </c:pt>
                <c:pt idx="3570">
                  <c:v>#N/A</c:v>
                </c:pt>
                <c:pt idx="3571">
                  <c:v>#N/A</c:v>
                </c:pt>
                <c:pt idx="3572">
                  <c:v>#N/A</c:v>
                </c:pt>
                <c:pt idx="3573">
                  <c:v>#N/A</c:v>
                </c:pt>
                <c:pt idx="3574">
                  <c:v>#N/A</c:v>
                </c:pt>
                <c:pt idx="3575">
                  <c:v>#N/A</c:v>
                </c:pt>
                <c:pt idx="3576">
                  <c:v>#N/A</c:v>
                </c:pt>
                <c:pt idx="3577">
                  <c:v>#N/A</c:v>
                </c:pt>
                <c:pt idx="3578">
                  <c:v>#N/A</c:v>
                </c:pt>
                <c:pt idx="3579">
                  <c:v>#N/A</c:v>
                </c:pt>
                <c:pt idx="3580">
                  <c:v>#N/A</c:v>
                </c:pt>
                <c:pt idx="3581">
                  <c:v>#N/A</c:v>
                </c:pt>
                <c:pt idx="3582">
                  <c:v>#N/A</c:v>
                </c:pt>
                <c:pt idx="3583">
                  <c:v>#N/A</c:v>
                </c:pt>
                <c:pt idx="3584">
                  <c:v>#N/A</c:v>
                </c:pt>
                <c:pt idx="3585">
                  <c:v>#N/A</c:v>
                </c:pt>
                <c:pt idx="3586">
                  <c:v>#N/A</c:v>
                </c:pt>
                <c:pt idx="3587">
                  <c:v>#N/A</c:v>
                </c:pt>
                <c:pt idx="3588">
                  <c:v>#N/A</c:v>
                </c:pt>
                <c:pt idx="3589">
                  <c:v>#N/A</c:v>
                </c:pt>
                <c:pt idx="3590">
                  <c:v>#N/A</c:v>
                </c:pt>
                <c:pt idx="3591">
                  <c:v>#N/A</c:v>
                </c:pt>
                <c:pt idx="3592">
                  <c:v>#N/A</c:v>
                </c:pt>
                <c:pt idx="3593">
                  <c:v>#N/A</c:v>
                </c:pt>
                <c:pt idx="3594">
                  <c:v>#N/A</c:v>
                </c:pt>
                <c:pt idx="3595">
                  <c:v>#N/A</c:v>
                </c:pt>
                <c:pt idx="3596">
                  <c:v>#N/A</c:v>
                </c:pt>
                <c:pt idx="3597">
                  <c:v>#N/A</c:v>
                </c:pt>
                <c:pt idx="3598">
                  <c:v>#N/A</c:v>
                </c:pt>
                <c:pt idx="3599">
                  <c:v>#N/A</c:v>
                </c:pt>
                <c:pt idx="3600">
                  <c:v>#N/A</c:v>
                </c:pt>
                <c:pt idx="3601">
                  <c:v>#N/A</c:v>
                </c:pt>
                <c:pt idx="3602">
                  <c:v>#N/A</c:v>
                </c:pt>
                <c:pt idx="3603">
                  <c:v>#N/A</c:v>
                </c:pt>
                <c:pt idx="3604">
                  <c:v>#N/A</c:v>
                </c:pt>
                <c:pt idx="3605">
                  <c:v>#N/A</c:v>
                </c:pt>
                <c:pt idx="3606">
                  <c:v>#N/A</c:v>
                </c:pt>
                <c:pt idx="3607">
                  <c:v>#N/A</c:v>
                </c:pt>
                <c:pt idx="3608">
                  <c:v>#N/A</c:v>
                </c:pt>
                <c:pt idx="3609">
                  <c:v>#N/A</c:v>
                </c:pt>
                <c:pt idx="3610">
                  <c:v>#N/A</c:v>
                </c:pt>
                <c:pt idx="3611">
                  <c:v>#N/A</c:v>
                </c:pt>
                <c:pt idx="3612">
                  <c:v>#N/A</c:v>
                </c:pt>
                <c:pt idx="3613">
                  <c:v>#N/A</c:v>
                </c:pt>
                <c:pt idx="3614">
                  <c:v>#N/A</c:v>
                </c:pt>
                <c:pt idx="3615">
                  <c:v>#N/A</c:v>
                </c:pt>
                <c:pt idx="3616">
                  <c:v>#N/A</c:v>
                </c:pt>
                <c:pt idx="3617">
                  <c:v>#N/A</c:v>
                </c:pt>
                <c:pt idx="3618">
                  <c:v>#N/A</c:v>
                </c:pt>
                <c:pt idx="3619">
                  <c:v>#N/A</c:v>
                </c:pt>
                <c:pt idx="3620">
                  <c:v>#N/A</c:v>
                </c:pt>
                <c:pt idx="3621">
                  <c:v>#N/A</c:v>
                </c:pt>
                <c:pt idx="3622">
                  <c:v>#N/A</c:v>
                </c:pt>
                <c:pt idx="3623">
                  <c:v>#N/A</c:v>
                </c:pt>
                <c:pt idx="3624">
                  <c:v>#N/A</c:v>
                </c:pt>
                <c:pt idx="3625">
                  <c:v>#N/A</c:v>
                </c:pt>
                <c:pt idx="3626">
                  <c:v>#N/A</c:v>
                </c:pt>
                <c:pt idx="3627">
                  <c:v>#N/A</c:v>
                </c:pt>
                <c:pt idx="3628">
                  <c:v>#N/A</c:v>
                </c:pt>
                <c:pt idx="3629">
                  <c:v>#N/A</c:v>
                </c:pt>
                <c:pt idx="3630">
                  <c:v>#N/A</c:v>
                </c:pt>
                <c:pt idx="3631">
                  <c:v>#N/A</c:v>
                </c:pt>
                <c:pt idx="3632">
                  <c:v>#N/A</c:v>
                </c:pt>
                <c:pt idx="3633">
                  <c:v>#N/A</c:v>
                </c:pt>
                <c:pt idx="3634">
                  <c:v>#N/A</c:v>
                </c:pt>
                <c:pt idx="3635">
                  <c:v>#N/A</c:v>
                </c:pt>
                <c:pt idx="3636">
                  <c:v>#N/A</c:v>
                </c:pt>
                <c:pt idx="3637">
                  <c:v>#N/A</c:v>
                </c:pt>
                <c:pt idx="3638">
                  <c:v>#N/A</c:v>
                </c:pt>
                <c:pt idx="3639">
                  <c:v>#N/A</c:v>
                </c:pt>
                <c:pt idx="3640">
                  <c:v>#N/A</c:v>
                </c:pt>
                <c:pt idx="3641">
                  <c:v>#N/A</c:v>
                </c:pt>
                <c:pt idx="3642">
                  <c:v>#N/A</c:v>
                </c:pt>
                <c:pt idx="3643">
                  <c:v>#N/A</c:v>
                </c:pt>
                <c:pt idx="3644">
                  <c:v>#N/A</c:v>
                </c:pt>
                <c:pt idx="3645">
                  <c:v>#N/A</c:v>
                </c:pt>
                <c:pt idx="3646">
                  <c:v>#N/A</c:v>
                </c:pt>
                <c:pt idx="3647">
                  <c:v>#N/A</c:v>
                </c:pt>
                <c:pt idx="3648">
                  <c:v>#N/A</c:v>
                </c:pt>
                <c:pt idx="3649">
                  <c:v>#N/A</c:v>
                </c:pt>
                <c:pt idx="3650">
                  <c:v>#N/A</c:v>
                </c:pt>
                <c:pt idx="3651">
                  <c:v>#N/A</c:v>
                </c:pt>
                <c:pt idx="3652">
                  <c:v>#N/A</c:v>
                </c:pt>
                <c:pt idx="3653">
                  <c:v>#N/A</c:v>
                </c:pt>
                <c:pt idx="3654">
                  <c:v>#N/A</c:v>
                </c:pt>
                <c:pt idx="3655">
                  <c:v>#N/A</c:v>
                </c:pt>
                <c:pt idx="3656">
                  <c:v>#N/A</c:v>
                </c:pt>
                <c:pt idx="3657">
                  <c:v>#N/A</c:v>
                </c:pt>
                <c:pt idx="3658">
                  <c:v>#N/A</c:v>
                </c:pt>
                <c:pt idx="3659">
                  <c:v>#N/A</c:v>
                </c:pt>
                <c:pt idx="3660">
                  <c:v>#N/A</c:v>
                </c:pt>
                <c:pt idx="3661">
                  <c:v>#N/A</c:v>
                </c:pt>
                <c:pt idx="3662">
                  <c:v>#N/A</c:v>
                </c:pt>
                <c:pt idx="3663">
                  <c:v>#N/A</c:v>
                </c:pt>
                <c:pt idx="3664">
                  <c:v>#N/A</c:v>
                </c:pt>
                <c:pt idx="3665">
                  <c:v>#N/A</c:v>
                </c:pt>
                <c:pt idx="3666">
                  <c:v>#N/A</c:v>
                </c:pt>
                <c:pt idx="3667">
                  <c:v>#N/A</c:v>
                </c:pt>
                <c:pt idx="3668">
                  <c:v>#N/A</c:v>
                </c:pt>
                <c:pt idx="3669">
                  <c:v>#N/A</c:v>
                </c:pt>
                <c:pt idx="3670">
                  <c:v>#N/A</c:v>
                </c:pt>
                <c:pt idx="3671">
                  <c:v>#N/A</c:v>
                </c:pt>
                <c:pt idx="3672">
                  <c:v>#N/A</c:v>
                </c:pt>
                <c:pt idx="3673">
                  <c:v>#N/A</c:v>
                </c:pt>
                <c:pt idx="3674">
                  <c:v>#N/A</c:v>
                </c:pt>
                <c:pt idx="3675">
                  <c:v>#N/A</c:v>
                </c:pt>
                <c:pt idx="3676">
                  <c:v>#N/A</c:v>
                </c:pt>
                <c:pt idx="3677">
                  <c:v>#N/A</c:v>
                </c:pt>
                <c:pt idx="3678">
                  <c:v>#N/A</c:v>
                </c:pt>
                <c:pt idx="3679">
                  <c:v>#N/A</c:v>
                </c:pt>
                <c:pt idx="3680">
                  <c:v>#N/A</c:v>
                </c:pt>
                <c:pt idx="3681">
                  <c:v>#N/A</c:v>
                </c:pt>
                <c:pt idx="3682">
                  <c:v>#N/A</c:v>
                </c:pt>
                <c:pt idx="3683">
                  <c:v>#N/A</c:v>
                </c:pt>
                <c:pt idx="3684">
                  <c:v>#N/A</c:v>
                </c:pt>
                <c:pt idx="3685">
                  <c:v>#N/A</c:v>
                </c:pt>
                <c:pt idx="3686">
                  <c:v>#N/A</c:v>
                </c:pt>
                <c:pt idx="3687">
                  <c:v>#N/A</c:v>
                </c:pt>
                <c:pt idx="3688">
                  <c:v>#N/A</c:v>
                </c:pt>
                <c:pt idx="3689">
                  <c:v>#N/A</c:v>
                </c:pt>
                <c:pt idx="3690">
                  <c:v>#N/A</c:v>
                </c:pt>
                <c:pt idx="3691">
                  <c:v>#N/A</c:v>
                </c:pt>
                <c:pt idx="3692">
                  <c:v>#N/A</c:v>
                </c:pt>
                <c:pt idx="3693">
                  <c:v>#N/A</c:v>
                </c:pt>
                <c:pt idx="3694">
                  <c:v>#N/A</c:v>
                </c:pt>
                <c:pt idx="3695">
                  <c:v>#N/A</c:v>
                </c:pt>
                <c:pt idx="3696">
                  <c:v>#N/A</c:v>
                </c:pt>
                <c:pt idx="3697">
                  <c:v>#N/A</c:v>
                </c:pt>
                <c:pt idx="3698">
                  <c:v>#N/A</c:v>
                </c:pt>
                <c:pt idx="3699">
                  <c:v>#N/A</c:v>
                </c:pt>
                <c:pt idx="3700">
                  <c:v>#N/A</c:v>
                </c:pt>
                <c:pt idx="3701">
                  <c:v>#N/A</c:v>
                </c:pt>
                <c:pt idx="3702">
                  <c:v>#N/A</c:v>
                </c:pt>
                <c:pt idx="3703">
                  <c:v>#N/A</c:v>
                </c:pt>
                <c:pt idx="3704">
                  <c:v>#N/A</c:v>
                </c:pt>
                <c:pt idx="3705">
                  <c:v>#N/A</c:v>
                </c:pt>
                <c:pt idx="3706">
                  <c:v>#N/A</c:v>
                </c:pt>
                <c:pt idx="3707">
                  <c:v>#N/A</c:v>
                </c:pt>
                <c:pt idx="3708">
                  <c:v>#N/A</c:v>
                </c:pt>
                <c:pt idx="3709">
                  <c:v>#N/A</c:v>
                </c:pt>
                <c:pt idx="3710">
                  <c:v>#N/A</c:v>
                </c:pt>
                <c:pt idx="3711">
                  <c:v>#N/A</c:v>
                </c:pt>
                <c:pt idx="3712">
                  <c:v>#N/A</c:v>
                </c:pt>
                <c:pt idx="3713">
                  <c:v>#N/A</c:v>
                </c:pt>
                <c:pt idx="3714">
                  <c:v>#N/A</c:v>
                </c:pt>
                <c:pt idx="3715">
                  <c:v>#N/A</c:v>
                </c:pt>
                <c:pt idx="3716">
                  <c:v>#N/A</c:v>
                </c:pt>
                <c:pt idx="3717">
                  <c:v>#N/A</c:v>
                </c:pt>
                <c:pt idx="3718">
                  <c:v>#N/A</c:v>
                </c:pt>
                <c:pt idx="3719">
                  <c:v>#N/A</c:v>
                </c:pt>
                <c:pt idx="3720">
                  <c:v>#N/A</c:v>
                </c:pt>
                <c:pt idx="3721">
                  <c:v>#N/A</c:v>
                </c:pt>
                <c:pt idx="3722">
                  <c:v>#N/A</c:v>
                </c:pt>
                <c:pt idx="3723">
                  <c:v>#N/A</c:v>
                </c:pt>
                <c:pt idx="3724">
                  <c:v>#N/A</c:v>
                </c:pt>
                <c:pt idx="3725">
                  <c:v>#N/A</c:v>
                </c:pt>
                <c:pt idx="3726">
                  <c:v>#N/A</c:v>
                </c:pt>
                <c:pt idx="3727">
                  <c:v>#N/A</c:v>
                </c:pt>
                <c:pt idx="3728">
                  <c:v>#N/A</c:v>
                </c:pt>
                <c:pt idx="3729">
                  <c:v>#N/A</c:v>
                </c:pt>
                <c:pt idx="3730">
                  <c:v>#N/A</c:v>
                </c:pt>
                <c:pt idx="3731">
                  <c:v>#N/A</c:v>
                </c:pt>
                <c:pt idx="3732">
                  <c:v>#N/A</c:v>
                </c:pt>
                <c:pt idx="3733">
                  <c:v>#N/A</c:v>
                </c:pt>
                <c:pt idx="3734">
                  <c:v>#N/A</c:v>
                </c:pt>
                <c:pt idx="3735">
                  <c:v>#N/A</c:v>
                </c:pt>
                <c:pt idx="3736">
                  <c:v>#N/A</c:v>
                </c:pt>
                <c:pt idx="3737">
                  <c:v>#N/A</c:v>
                </c:pt>
                <c:pt idx="3738">
                  <c:v>#N/A</c:v>
                </c:pt>
                <c:pt idx="3739">
                  <c:v>#N/A</c:v>
                </c:pt>
                <c:pt idx="3740">
                  <c:v>#N/A</c:v>
                </c:pt>
                <c:pt idx="3741">
                  <c:v>#N/A</c:v>
                </c:pt>
                <c:pt idx="3742">
                  <c:v>#N/A</c:v>
                </c:pt>
                <c:pt idx="3743">
                  <c:v>#N/A</c:v>
                </c:pt>
                <c:pt idx="3744">
                  <c:v>#N/A</c:v>
                </c:pt>
                <c:pt idx="3745">
                  <c:v>#N/A</c:v>
                </c:pt>
                <c:pt idx="3746">
                  <c:v>#N/A</c:v>
                </c:pt>
                <c:pt idx="3747">
                  <c:v>#N/A</c:v>
                </c:pt>
                <c:pt idx="3748">
                  <c:v>#N/A</c:v>
                </c:pt>
                <c:pt idx="3749">
                  <c:v>#N/A</c:v>
                </c:pt>
                <c:pt idx="3750">
                  <c:v>#N/A</c:v>
                </c:pt>
                <c:pt idx="3751">
                  <c:v>#N/A</c:v>
                </c:pt>
                <c:pt idx="3752">
                  <c:v>#N/A</c:v>
                </c:pt>
                <c:pt idx="3753">
                  <c:v>#N/A</c:v>
                </c:pt>
                <c:pt idx="3754">
                  <c:v>#N/A</c:v>
                </c:pt>
                <c:pt idx="3755">
                  <c:v>#N/A</c:v>
                </c:pt>
                <c:pt idx="3756">
                  <c:v>#N/A</c:v>
                </c:pt>
                <c:pt idx="3757">
                  <c:v>#N/A</c:v>
                </c:pt>
                <c:pt idx="3758">
                  <c:v>#N/A</c:v>
                </c:pt>
                <c:pt idx="3759">
                  <c:v>#N/A</c:v>
                </c:pt>
                <c:pt idx="3760">
                  <c:v>#N/A</c:v>
                </c:pt>
                <c:pt idx="3761">
                  <c:v>#N/A</c:v>
                </c:pt>
                <c:pt idx="3762">
                  <c:v>#N/A</c:v>
                </c:pt>
                <c:pt idx="3763">
                  <c:v>#N/A</c:v>
                </c:pt>
                <c:pt idx="3764">
                  <c:v>#N/A</c:v>
                </c:pt>
                <c:pt idx="3765">
                  <c:v>#N/A</c:v>
                </c:pt>
                <c:pt idx="3766">
                  <c:v>#N/A</c:v>
                </c:pt>
                <c:pt idx="3767">
                  <c:v>#N/A</c:v>
                </c:pt>
                <c:pt idx="3768">
                  <c:v>#N/A</c:v>
                </c:pt>
                <c:pt idx="3769">
                  <c:v>#N/A</c:v>
                </c:pt>
                <c:pt idx="3770">
                  <c:v>#N/A</c:v>
                </c:pt>
                <c:pt idx="3771">
                  <c:v>#N/A</c:v>
                </c:pt>
                <c:pt idx="3772">
                  <c:v>#N/A</c:v>
                </c:pt>
                <c:pt idx="3773">
                  <c:v>#N/A</c:v>
                </c:pt>
                <c:pt idx="3774">
                  <c:v>#N/A</c:v>
                </c:pt>
                <c:pt idx="3775">
                  <c:v>#N/A</c:v>
                </c:pt>
                <c:pt idx="3776">
                  <c:v>#N/A</c:v>
                </c:pt>
                <c:pt idx="3777">
                  <c:v>#N/A</c:v>
                </c:pt>
                <c:pt idx="3778">
                  <c:v>#N/A</c:v>
                </c:pt>
                <c:pt idx="3779">
                  <c:v>#N/A</c:v>
                </c:pt>
                <c:pt idx="3780">
                  <c:v>#N/A</c:v>
                </c:pt>
                <c:pt idx="3781">
                  <c:v>#N/A</c:v>
                </c:pt>
                <c:pt idx="3782">
                  <c:v>#N/A</c:v>
                </c:pt>
                <c:pt idx="3783">
                  <c:v>#N/A</c:v>
                </c:pt>
                <c:pt idx="3784">
                  <c:v>#N/A</c:v>
                </c:pt>
                <c:pt idx="3785">
                  <c:v>#N/A</c:v>
                </c:pt>
                <c:pt idx="3786">
                  <c:v>#N/A</c:v>
                </c:pt>
                <c:pt idx="3787">
                  <c:v>#N/A</c:v>
                </c:pt>
                <c:pt idx="3788">
                  <c:v>#N/A</c:v>
                </c:pt>
                <c:pt idx="3789">
                  <c:v>#N/A</c:v>
                </c:pt>
                <c:pt idx="3790">
                  <c:v>#N/A</c:v>
                </c:pt>
                <c:pt idx="3791">
                  <c:v>#N/A</c:v>
                </c:pt>
                <c:pt idx="3792">
                  <c:v>#N/A</c:v>
                </c:pt>
                <c:pt idx="3793">
                  <c:v>#N/A</c:v>
                </c:pt>
                <c:pt idx="3794">
                  <c:v>#N/A</c:v>
                </c:pt>
                <c:pt idx="3795">
                  <c:v>#N/A</c:v>
                </c:pt>
                <c:pt idx="3796">
                  <c:v>#N/A</c:v>
                </c:pt>
                <c:pt idx="3797">
                  <c:v>#N/A</c:v>
                </c:pt>
                <c:pt idx="3798">
                  <c:v>#N/A</c:v>
                </c:pt>
                <c:pt idx="3799">
                  <c:v>#N/A</c:v>
                </c:pt>
                <c:pt idx="3800">
                  <c:v>#N/A</c:v>
                </c:pt>
                <c:pt idx="3801">
                  <c:v>#N/A</c:v>
                </c:pt>
                <c:pt idx="3802">
                  <c:v>#N/A</c:v>
                </c:pt>
                <c:pt idx="3803">
                  <c:v>#N/A</c:v>
                </c:pt>
                <c:pt idx="3804">
                  <c:v>#N/A</c:v>
                </c:pt>
                <c:pt idx="3805">
                  <c:v>#N/A</c:v>
                </c:pt>
                <c:pt idx="3806">
                  <c:v>#N/A</c:v>
                </c:pt>
                <c:pt idx="3807">
                  <c:v>#N/A</c:v>
                </c:pt>
                <c:pt idx="3808">
                  <c:v>#N/A</c:v>
                </c:pt>
                <c:pt idx="3809">
                  <c:v>#N/A</c:v>
                </c:pt>
                <c:pt idx="3810">
                  <c:v>#N/A</c:v>
                </c:pt>
                <c:pt idx="3811">
                  <c:v>#N/A</c:v>
                </c:pt>
                <c:pt idx="3812">
                  <c:v>#N/A</c:v>
                </c:pt>
                <c:pt idx="3813">
                  <c:v>#N/A</c:v>
                </c:pt>
                <c:pt idx="3814">
                  <c:v>#N/A</c:v>
                </c:pt>
                <c:pt idx="3815">
                  <c:v>#N/A</c:v>
                </c:pt>
                <c:pt idx="3816">
                  <c:v>#N/A</c:v>
                </c:pt>
                <c:pt idx="3817">
                  <c:v>#N/A</c:v>
                </c:pt>
                <c:pt idx="3818">
                  <c:v>#N/A</c:v>
                </c:pt>
                <c:pt idx="3819">
                  <c:v>#N/A</c:v>
                </c:pt>
                <c:pt idx="3820">
                  <c:v>#N/A</c:v>
                </c:pt>
                <c:pt idx="3821">
                  <c:v>#N/A</c:v>
                </c:pt>
                <c:pt idx="3822">
                  <c:v>#N/A</c:v>
                </c:pt>
                <c:pt idx="3823">
                  <c:v>#N/A</c:v>
                </c:pt>
                <c:pt idx="3824">
                  <c:v>#N/A</c:v>
                </c:pt>
                <c:pt idx="3825">
                  <c:v>#N/A</c:v>
                </c:pt>
                <c:pt idx="3826">
                  <c:v>#N/A</c:v>
                </c:pt>
                <c:pt idx="3827">
                  <c:v>#N/A</c:v>
                </c:pt>
                <c:pt idx="3828">
                  <c:v>#N/A</c:v>
                </c:pt>
                <c:pt idx="3829">
                  <c:v>#N/A</c:v>
                </c:pt>
                <c:pt idx="3830">
                  <c:v>#N/A</c:v>
                </c:pt>
                <c:pt idx="3831">
                  <c:v>#N/A</c:v>
                </c:pt>
                <c:pt idx="3832">
                  <c:v>#N/A</c:v>
                </c:pt>
                <c:pt idx="3833">
                  <c:v>#N/A</c:v>
                </c:pt>
                <c:pt idx="3834">
                  <c:v>#N/A</c:v>
                </c:pt>
                <c:pt idx="3835">
                  <c:v>#N/A</c:v>
                </c:pt>
                <c:pt idx="3836">
                  <c:v>#N/A</c:v>
                </c:pt>
                <c:pt idx="3837">
                  <c:v>#N/A</c:v>
                </c:pt>
                <c:pt idx="3838">
                  <c:v>#N/A</c:v>
                </c:pt>
                <c:pt idx="3839">
                  <c:v>#N/A</c:v>
                </c:pt>
                <c:pt idx="3840">
                  <c:v>#N/A</c:v>
                </c:pt>
                <c:pt idx="3841">
                  <c:v>#N/A</c:v>
                </c:pt>
                <c:pt idx="3842">
                  <c:v>#N/A</c:v>
                </c:pt>
                <c:pt idx="3843">
                  <c:v>#N/A</c:v>
                </c:pt>
                <c:pt idx="3844">
                  <c:v>#N/A</c:v>
                </c:pt>
                <c:pt idx="3845">
                  <c:v>#N/A</c:v>
                </c:pt>
                <c:pt idx="3846">
                  <c:v>#N/A</c:v>
                </c:pt>
                <c:pt idx="3847">
                  <c:v>#N/A</c:v>
                </c:pt>
                <c:pt idx="3848">
                  <c:v>#N/A</c:v>
                </c:pt>
                <c:pt idx="3849">
                  <c:v>#N/A</c:v>
                </c:pt>
                <c:pt idx="3850">
                  <c:v>#N/A</c:v>
                </c:pt>
                <c:pt idx="3851">
                  <c:v>#N/A</c:v>
                </c:pt>
                <c:pt idx="3852">
                  <c:v>#N/A</c:v>
                </c:pt>
                <c:pt idx="3853">
                  <c:v>#N/A</c:v>
                </c:pt>
                <c:pt idx="3854">
                  <c:v>#N/A</c:v>
                </c:pt>
                <c:pt idx="3855">
                  <c:v>#N/A</c:v>
                </c:pt>
                <c:pt idx="3856">
                  <c:v>#N/A</c:v>
                </c:pt>
                <c:pt idx="3857">
                  <c:v>#N/A</c:v>
                </c:pt>
                <c:pt idx="3858">
                  <c:v>#N/A</c:v>
                </c:pt>
                <c:pt idx="3859">
                  <c:v>#N/A</c:v>
                </c:pt>
                <c:pt idx="3860">
                  <c:v>#N/A</c:v>
                </c:pt>
                <c:pt idx="3861">
                  <c:v>#N/A</c:v>
                </c:pt>
                <c:pt idx="3862">
                  <c:v>#N/A</c:v>
                </c:pt>
                <c:pt idx="3863">
                  <c:v>#N/A</c:v>
                </c:pt>
                <c:pt idx="3864">
                  <c:v>#N/A</c:v>
                </c:pt>
                <c:pt idx="3865">
                  <c:v>#N/A</c:v>
                </c:pt>
                <c:pt idx="3866">
                  <c:v>#N/A</c:v>
                </c:pt>
                <c:pt idx="3867">
                  <c:v>#N/A</c:v>
                </c:pt>
                <c:pt idx="3868">
                  <c:v>#N/A</c:v>
                </c:pt>
                <c:pt idx="3869">
                  <c:v>#N/A</c:v>
                </c:pt>
                <c:pt idx="3870">
                  <c:v>#N/A</c:v>
                </c:pt>
                <c:pt idx="3871">
                  <c:v>#N/A</c:v>
                </c:pt>
                <c:pt idx="3872">
                  <c:v>#N/A</c:v>
                </c:pt>
                <c:pt idx="3873">
                  <c:v>#N/A</c:v>
                </c:pt>
                <c:pt idx="3874">
                  <c:v>#N/A</c:v>
                </c:pt>
                <c:pt idx="3875">
                  <c:v>#N/A</c:v>
                </c:pt>
                <c:pt idx="3876">
                  <c:v>#N/A</c:v>
                </c:pt>
                <c:pt idx="3877">
                  <c:v>#N/A</c:v>
                </c:pt>
                <c:pt idx="3878">
                  <c:v>#N/A</c:v>
                </c:pt>
                <c:pt idx="3879">
                  <c:v>#N/A</c:v>
                </c:pt>
                <c:pt idx="3880">
                  <c:v>#N/A</c:v>
                </c:pt>
                <c:pt idx="3881">
                  <c:v>#N/A</c:v>
                </c:pt>
                <c:pt idx="3882">
                  <c:v>#N/A</c:v>
                </c:pt>
                <c:pt idx="3883">
                  <c:v>#N/A</c:v>
                </c:pt>
                <c:pt idx="3884">
                  <c:v>#N/A</c:v>
                </c:pt>
                <c:pt idx="3885">
                  <c:v>#N/A</c:v>
                </c:pt>
                <c:pt idx="3886">
                  <c:v>#N/A</c:v>
                </c:pt>
                <c:pt idx="3887">
                  <c:v>#N/A</c:v>
                </c:pt>
                <c:pt idx="3888">
                  <c:v>#N/A</c:v>
                </c:pt>
                <c:pt idx="3889">
                  <c:v>#N/A</c:v>
                </c:pt>
                <c:pt idx="3890">
                  <c:v>#N/A</c:v>
                </c:pt>
                <c:pt idx="3891">
                  <c:v>#N/A</c:v>
                </c:pt>
                <c:pt idx="3892">
                  <c:v>#N/A</c:v>
                </c:pt>
                <c:pt idx="3893">
                  <c:v>#N/A</c:v>
                </c:pt>
                <c:pt idx="3894">
                  <c:v>#N/A</c:v>
                </c:pt>
                <c:pt idx="3895">
                  <c:v>#N/A</c:v>
                </c:pt>
                <c:pt idx="3896">
                  <c:v>#N/A</c:v>
                </c:pt>
                <c:pt idx="3897">
                  <c:v>#N/A</c:v>
                </c:pt>
                <c:pt idx="3898">
                  <c:v>#N/A</c:v>
                </c:pt>
                <c:pt idx="3899">
                  <c:v>#N/A</c:v>
                </c:pt>
                <c:pt idx="3900">
                  <c:v>#N/A</c:v>
                </c:pt>
                <c:pt idx="3901">
                  <c:v>#N/A</c:v>
                </c:pt>
                <c:pt idx="3902">
                  <c:v>#N/A</c:v>
                </c:pt>
                <c:pt idx="3903">
                  <c:v>#N/A</c:v>
                </c:pt>
                <c:pt idx="3904">
                  <c:v>#N/A</c:v>
                </c:pt>
                <c:pt idx="3905">
                  <c:v>#N/A</c:v>
                </c:pt>
                <c:pt idx="3906">
                  <c:v>#N/A</c:v>
                </c:pt>
                <c:pt idx="3907">
                  <c:v>#N/A</c:v>
                </c:pt>
                <c:pt idx="3908">
                  <c:v>#N/A</c:v>
                </c:pt>
                <c:pt idx="3909">
                  <c:v>#N/A</c:v>
                </c:pt>
                <c:pt idx="3910">
                  <c:v>#N/A</c:v>
                </c:pt>
                <c:pt idx="3911">
                  <c:v>#N/A</c:v>
                </c:pt>
                <c:pt idx="3912">
                  <c:v>#N/A</c:v>
                </c:pt>
                <c:pt idx="3913">
                  <c:v>#N/A</c:v>
                </c:pt>
                <c:pt idx="3914">
                  <c:v>#N/A</c:v>
                </c:pt>
                <c:pt idx="3915">
                  <c:v>#N/A</c:v>
                </c:pt>
                <c:pt idx="3916">
                  <c:v>#N/A</c:v>
                </c:pt>
                <c:pt idx="3917">
                  <c:v>#N/A</c:v>
                </c:pt>
                <c:pt idx="3918">
                  <c:v>#N/A</c:v>
                </c:pt>
                <c:pt idx="3919">
                  <c:v>#N/A</c:v>
                </c:pt>
                <c:pt idx="3920">
                  <c:v>#N/A</c:v>
                </c:pt>
                <c:pt idx="3921">
                  <c:v>#N/A</c:v>
                </c:pt>
                <c:pt idx="3922">
                  <c:v>#N/A</c:v>
                </c:pt>
                <c:pt idx="3923">
                  <c:v>#N/A</c:v>
                </c:pt>
                <c:pt idx="3924">
                  <c:v>#N/A</c:v>
                </c:pt>
                <c:pt idx="3925">
                  <c:v>#N/A</c:v>
                </c:pt>
                <c:pt idx="3926">
                  <c:v>#N/A</c:v>
                </c:pt>
                <c:pt idx="3927">
                  <c:v>#N/A</c:v>
                </c:pt>
                <c:pt idx="3928">
                  <c:v>#N/A</c:v>
                </c:pt>
                <c:pt idx="3929">
                  <c:v>#N/A</c:v>
                </c:pt>
                <c:pt idx="3930">
                  <c:v>#N/A</c:v>
                </c:pt>
                <c:pt idx="3931">
                  <c:v>#N/A</c:v>
                </c:pt>
                <c:pt idx="3932">
                  <c:v>#N/A</c:v>
                </c:pt>
                <c:pt idx="3933">
                  <c:v>#N/A</c:v>
                </c:pt>
                <c:pt idx="3934">
                  <c:v>#N/A</c:v>
                </c:pt>
                <c:pt idx="3935">
                  <c:v>#N/A</c:v>
                </c:pt>
                <c:pt idx="3936">
                  <c:v>#N/A</c:v>
                </c:pt>
                <c:pt idx="3937">
                  <c:v>#N/A</c:v>
                </c:pt>
                <c:pt idx="3938">
                  <c:v>#N/A</c:v>
                </c:pt>
                <c:pt idx="3939">
                  <c:v>#N/A</c:v>
                </c:pt>
                <c:pt idx="3940">
                  <c:v>#N/A</c:v>
                </c:pt>
                <c:pt idx="3941">
                  <c:v>#N/A</c:v>
                </c:pt>
                <c:pt idx="3942">
                  <c:v>#N/A</c:v>
                </c:pt>
                <c:pt idx="3943">
                  <c:v>#N/A</c:v>
                </c:pt>
                <c:pt idx="3944">
                  <c:v>#N/A</c:v>
                </c:pt>
                <c:pt idx="3945">
                  <c:v>#N/A</c:v>
                </c:pt>
                <c:pt idx="3946">
                  <c:v>#N/A</c:v>
                </c:pt>
                <c:pt idx="3947">
                  <c:v>#N/A</c:v>
                </c:pt>
                <c:pt idx="3948">
                  <c:v>#N/A</c:v>
                </c:pt>
                <c:pt idx="3949">
                  <c:v>#N/A</c:v>
                </c:pt>
                <c:pt idx="3950">
                  <c:v>#N/A</c:v>
                </c:pt>
                <c:pt idx="3951">
                  <c:v>#N/A</c:v>
                </c:pt>
                <c:pt idx="3952">
                  <c:v>#N/A</c:v>
                </c:pt>
                <c:pt idx="3953">
                  <c:v>#N/A</c:v>
                </c:pt>
                <c:pt idx="3954">
                  <c:v>#N/A</c:v>
                </c:pt>
                <c:pt idx="3955">
                  <c:v>#N/A</c:v>
                </c:pt>
                <c:pt idx="3956">
                  <c:v>#N/A</c:v>
                </c:pt>
                <c:pt idx="3957">
                  <c:v>#N/A</c:v>
                </c:pt>
                <c:pt idx="3958">
                  <c:v>#N/A</c:v>
                </c:pt>
                <c:pt idx="3959">
                  <c:v>#N/A</c:v>
                </c:pt>
                <c:pt idx="3960">
                  <c:v>#N/A</c:v>
                </c:pt>
                <c:pt idx="3961">
                  <c:v>#N/A</c:v>
                </c:pt>
                <c:pt idx="3962">
                  <c:v>#N/A</c:v>
                </c:pt>
                <c:pt idx="3963">
                  <c:v>#N/A</c:v>
                </c:pt>
                <c:pt idx="3964">
                  <c:v>#N/A</c:v>
                </c:pt>
                <c:pt idx="3965">
                  <c:v>#N/A</c:v>
                </c:pt>
                <c:pt idx="3966">
                  <c:v>#N/A</c:v>
                </c:pt>
                <c:pt idx="3967">
                  <c:v>#N/A</c:v>
                </c:pt>
                <c:pt idx="3968">
                  <c:v>#N/A</c:v>
                </c:pt>
                <c:pt idx="3969">
                  <c:v>#N/A</c:v>
                </c:pt>
                <c:pt idx="3970">
                  <c:v>#N/A</c:v>
                </c:pt>
                <c:pt idx="3971">
                  <c:v>#N/A</c:v>
                </c:pt>
                <c:pt idx="3972">
                  <c:v>#N/A</c:v>
                </c:pt>
                <c:pt idx="3973">
                  <c:v>#N/A</c:v>
                </c:pt>
                <c:pt idx="3974">
                  <c:v>#N/A</c:v>
                </c:pt>
                <c:pt idx="3975">
                  <c:v>#N/A</c:v>
                </c:pt>
                <c:pt idx="3976">
                  <c:v>#N/A</c:v>
                </c:pt>
                <c:pt idx="3977">
                  <c:v>#N/A</c:v>
                </c:pt>
                <c:pt idx="3978">
                  <c:v>#N/A</c:v>
                </c:pt>
                <c:pt idx="3979">
                  <c:v>#N/A</c:v>
                </c:pt>
                <c:pt idx="3980">
                  <c:v>#N/A</c:v>
                </c:pt>
                <c:pt idx="3981">
                  <c:v>#N/A</c:v>
                </c:pt>
                <c:pt idx="3982">
                  <c:v>#N/A</c:v>
                </c:pt>
                <c:pt idx="3983">
                  <c:v>#N/A</c:v>
                </c:pt>
                <c:pt idx="3984">
                  <c:v>#N/A</c:v>
                </c:pt>
                <c:pt idx="3985">
                  <c:v>#N/A</c:v>
                </c:pt>
                <c:pt idx="3986">
                  <c:v>#N/A</c:v>
                </c:pt>
                <c:pt idx="3987">
                  <c:v>#N/A</c:v>
                </c:pt>
                <c:pt idx="3988">
                  <c:v>#N/A</c:v>
                </c:pt>
                <c:pt idx="3989">
                  <c:v>#N/A</c:v>
                </c:pt>
                <c:pt idx="3990">
                  <c:v>#N/A</c:v>
                </c:pt>
                <c:pt idx="3991">
                  <c:v>#N/A</c:v>
                </c:pt>
                <c:pt idx="3992">
                  <c:v>#N/A</c:v>
                </c:pt>
                <c:pt idx="3993">
                  <c:v>#N/A</c:v>
                </c:pt>
                <c:pt idx="3994">
                  <c:v>#N/A</c:v>
                </c:pt>
                <c:pt idx="3995">
                  <c:v>#N/A</c:v>
                </c:pt>
                <c:pt idx="3996">
                  <c:v>#N/A</c:v>
                </c:pt>
                <c:pt idx="3997">
                  <c:v>#N/A</c:v>
                </c:pt>
                <c:pt idx="3998">
                  <c:v>#N/A</c:v>
                </c:pt>
                <c:pt idx="3999">
                  <c:v>#N/A</c:v>
                </c:pt>
                <c:pt idx="4000">
                  <c:v>#N/A</c:v>
                </c:pt>
                <c:pt idx="4001">
                  <c:v>#N/A</c:v>
                </c:pt>
                <c:pt idx="4002">
                  <c:v>#N/A</c:v>
                </c:pt>
                <c:pt idx="4003">
                  <c:v>#N/A</c:v>
                </c:pt>
                <c:pt idx="4004">
                  <c:v>#N/A</c:v>
                </c:pt>
                <c:pt idx="4005">
                  <c:v>#N/A</c:v>
                </c:pt>
                <c:pt idx="4006">
                  <c:v>#N/A</c:v>
                </c:pt>
                <c:pt idx="4007">
                  <c:v>#N/A</c:v>
                </c:pt>
                <c:pt idx="4008">
                  <c:v>#N/A</c:v>
                </c:pt>
                <c:pt idx="4009">
                  <c:v>#N/A</c:v>
                </c:pt>
                <c:pt idx="4010">
                  <c:v>#N/A</c:v>
                </c:pt>
                <c:pt idx="4011">
                  <c:v>#N/A</c:v>
                </c:pt>
                <c:pt idx="4012">
                  <c:v>#N/A</c:v>
                </c:pt>
                <c:pt idx="4013">
                  <c:v>#N/A</c:v>
                </c:pt>
                <c:pt idx="4014">
                  <c:v>#N/A</c:v>
                </c:pt>
                <c:pt idx="4015">
                  <c:v>#N/A</c:v>
                </c:pt>
                <c:pt idx="4016">
                  <c:v>#N/A</c:v>
                </c:pt>
                <c:pt idx="4017">
                  <c:v>#N/A</c:v>
                </c:pt>
                <c:pt idx="4018">
                  <c:v>#N/A</c:v>
                </c:pt>
                <c:pt idx="4019">
                  <c:v>#N/A</c:v>
                </c:pt>
                <c:pt idx="4020">
                  <c:v>#N/A</c:v>
                </c:pt>
                <c:pt idx="4021">
                  <c:v>#N/A</c:v>
                </c:pt>
                <c:pt idx="4022">
                  <c:v>#N/A</c:v>
                </c:pt>
                <c:pt idx="4023">
                  <c:v>#N/A</c:v>
                </c:pt>
                <c:pt idx="4024">
                  <c:v>#N/A</c:v>
                </c:pt>
                <c:pt idx="4025">
                  <c:v>#N/A</c:v>
                </c:pt>
                <c:pt idx="4026">
                  <c:v>#N/A</c:v>
                </c:pt>
                <c:pt idx="4027">
                  <c:v>#N/A</c:v>
                </c:pt>
                <c:pt idx="4028">
                  <c:v>#N/A</c:v>
                </c:pt>
                <c:pt idx="4029">
                  <c:v>#N/A</c:v>
                </c:pt>
                <c:pt idx="4030">
                  <c:v>#N/A</c:v>
                </c:pt>
                <c:pt idx="4031">
                  <c:v>#N/A</c:v>
                </c:pt>
                <c:pt idx="4032">
                  <c:v>#N/A</c:v>
                </c:pt>
                <c:pt idx="4033">
                  <c:v>#N/A</c:v>
                </c:pt>
                <c:pt idx="4034">
                  <c:v>#N/A</c:v>
                </c:pt>
                <c:pt idx="4035">
                  <c:v>#N/A</c:v>
                </c:pt>
                <c:pt idx="4036">
                  <c:v>#N/A</c:v>
                </c:pt>
                <c:pt idx="4037">
                  <c:v>#N/A</c:v>
                </c:pt>
                <c:pt idx="4038">
                  <c:v>#N/A</c:v>
                </c:pt>
                <c:pt idx="4039">
                  <c:v>#N/A</c:v>
                </c:pt>
                <c:pt idx="4040">
                  <c:v>#N/A</c:v>
                </c:pt>
                <c:pt idx="4041">
                  <c:v>#N/A</c:v>
                </c:pt>
                <c:pt idx="4042">
                  <c:v>#N/A</c:v>
                </c:pt>
                <c:pt idx="4043">
                  <c:v>#N/A</c:v>
                </c:pt>
                <c:pt idx="4044">
                  <c:v>#N/A</c:v>
                </c:pt>
                <c:pt idx="4045">
                  <c:v>#N/A</c:v>
                </c:pt>
                <c:pt idx="4046">
                  <c:v>#N/A</c:v>
                </c:pt>
                <c:pt idx="4047">
                  <c:v>#N/A</c:v>
                </c:pt>
                <c:pt idx="4048">
                  <c:v>#N/A</c:v>
                </c:pt>
                <c:pt idx="4049">
                  <c:v>#N/A</c:v>
                </c:pt>
                <c:pt idx="4050">
                  <c:v>#N/A</c:v>
                </c:pt>
                <c:pt idx="4051">
                  <c:v>#N/A</c:v>
                </c:pt>
                <c:pt idx="4052">
                  <c:v>#N/A</c:v>
                </c:pt>
                <c:pt idx="4053">
                  <c:v>#N/A</c:v>
                </c:pt>
                <c:pt idx="4054">
                  <c:v>#N/A</c:v>
                </c:pt>
                <c:pt idx="4055">
                  <c:v>#N/A</c:v>
                </c:pt>
                <c:pt idx="4056">
                  <c:v>#N/A</c:v>
                </c:pt>
                <c:pt idx="4057">
                  <c:v>#N/A</c:v>
                </c:pt>
                <c:pt idx="4058">
                  <c:v>#N/A</c:v>
                </c:pt>
                <c:pt idx="4059">
                  <c:v>#N/A</c:v>
                </c:pt>
                <c:pt idx="4060">
                  <c:v>#N/A</c:v>
                </c:pt>
                <c:pt idx="4061">
                  <c:v>#N/A</c:v>
                </c:pt>
                <c:pt idx="4062">
                  <c:v>#N/A</c:v>
                </c:pt>
                <c:pt idx="4063">
                  <c:v>#N/A</c:v>
                </c:pt>
                <c:pt idx="4064">
                  <c:v>#N/A</c:v>
                </c:pt>
                <c:pt idx="4065">
                  <c:v>#N/A</c:v>
                </c:pt>
                <c:pt idx="4066">
                  <c:v>#N/A</c:v>
                </c:pt>
                <c:pt idx="4067">
                  <c:v>#N/A</c:v>
                </c:pt>
                <c:pt idx="4068">
                  <c:v>#N/A</c:v>
                </c:pt>
                <c:pt idx="4069">
                  <c:v>#N/A</c:v>
                </c:pt>
                <c:pt idx="4070">
                  <c:v>#N/A</c:v>
                </c:pt>
                <c:pt idx="4071">
                  <c:v>#N/A</c:v>
                </c:pt>
                <c:pt idx="4072">
                  <c:v>#N/A</c:v>
                </c:pt>
                <c:pt idx="4073">
                  <c:v>#N/A</c:v>
                </c:pt>
                <c:pt idx="4074">
                  <c:v>#N/A</c:v>
                </c:pt>
                <c:pt idx="4075">
                  <c:v>#N/A</c:v>
                </c:pt>
                <c:pt idx="4076">
                  <c:v>#N/A</c:v>
                </c:pt>
                <c:pt idx="4077">
                  <c:v>#N/A</c:v>
                </c:pt>
                <c:pt idx="4078">
                  <c:v>#N/A</c:v>
                </c:pt>
                <c:pt idx="4079">
                  <c:v>#N/A</c:v>
                </c:pt>
                <c:pt idx="4080">
                  <c:v>#N/A</c:v>
                </c:pt>
                <c:pt idx="4081">
                  <c:v>#N/A</c:v>
                </c:pt>
                <c:pt idx="4082">
                  <c:v>#N/A</c:v>
                </c:pt>
                <c:pt idx="4083">
                  <c:v>#N/A</c:v>
                </c:pt>
                <c:pt idx="4084">
                  <c:v>#N/A</c:v>
                </c:pt>
                <c:pt idx="4085">
                  <c:v>#N/A</c:v>
                </c:pt>
                <c:pt idx="4086">
                  <c:v>#N/A</c:v>
                </c:pt>
                <c:pt idx="4087">
                  <c:v>#N/A</c:v>
                </c:pt>
                <c:pt idx="4088">
                  <c:v>#N/A</c:v>
                </c:pt>
                <c:pt idx="4089">
                  <c:v>#N/A</c:v>
                </c:pt>
                <c:pt idx="4090">
                  <c:v>#N/A</c:v>
                </c:pt>
                <c:pt idx="4091">
                  <c:v>#N/A</c:v>
                </c:pt>
                <c:pt idx="4092">
                  <c:v>#N/A</c:v>
                </c:pt>
                <c:pt idx="4093">
                  <c:v>#N/A</c:v>
                </c:pt>
                <c:pt idx="4094">
                  <c:v>#N/A</c:v>
                </c:pt>
                <c:pt idx="4095">
                  <c:v>#N/A</c:v>
                </c:pt>
                <c:pt idx="4096">
                  <c:v>#N/A</c:v>
                </c:pt>
                <c:pt idx="4097">
                  <c:v>#N/A</c:v>
                </c:pt>
                <c:pt idx="4098">
                  <c:v>#N/A</c:v>
                </c:pt>
                <c:pt idx="4099">
                  <c:v>#N/A</c:v>
                </c:pt>
                <c:pt idx="4100">
                  <c:v>#N/A</c:v>
                </c:pt>
                <c:pt idx="4101">
                  <c:v>#N/A</c:v>
                </c:pt>
                <c:pt idx="4102">
                  <c:v>#N/A</c:v>
                </c:pt>
                <c:pt idx="4103">
                  <c:v>#N/A</c:v>
                </c:pt>
                <c:pt idx="4104">
                  <c:v>#N/A</c:v>
                </c:pt>
                <c:pt idx="4105">
                  <c:v>#N/A</c:v>
                </c:pt>
                <c:pt idx="4106">
                  <c:v>#N/A</c:v>
                </c:pt>
                <c:pt idx="4107">
                  <c:v>#N/A</c:v>
                </c:pt>
                <c:pt idx="4108">
                  <c:v>#N/A</c:v>
                </c:pt>
                <c:pt idx="4109">
                  <c:v>#N/A</c:v>
                </c:pt>
                <c:pt idx="4110">
                  <c:v>#N/A</c:v>
                </c:pt>
                <c:pt idx="4111">
                  <c:v>#N/A</c:v>
                </c:pt>
                <c:pt idx="4112">
                  <c:v>#N/A</c:v>
                </c:pt>
                <c:pt idx="4113">
                  <c:v>#N/A</c:v>
                </c:pt>
                <c:pt idx="4114">
                  <c:v>#N/A</c:v>
                </c:pt>
                <c:pt idx="4115">
                  <c:v>#N/A</c:v>
                </c:pt>
                <c:pt idx="4116">
                  <c:v>#N/A</c:v>
                </c:pt>
                <c:pt idx="4117">
                  <c:v>#N/A</c:v>
                </c:pt>
                <c:pt idx="4118">
                  <c:v>#N/A</c:v>
                </c:pt>
                <c:pt idx="4119">
                  <c:v>#N/A</c:v>
                </c:pt>
                <c:pt idx="4120">
                  <c:v>#N/A</c:v>
                </c:pt>
                <c:pt idx="4121">
                  <c:v>#N/A</c:v>
                </c:pt>
                <c:pt idx="4122">
                  <c:v>#N/A</c:v>
                </c:pt>
                <c:pt idx="4123">
                  <c:v>#N/A</c:v>
                </c:pt>
                <c:pt idx="4124">
                  <c:v>#N/A</c:v>
                </c:pt>
                <c:pt idx="4125">
                  <c:v>#N/A</c:v>
                </c:pt>
                <c:pt idx="4126">
                  <c:v>#N/A</c:v>
                </c:pt>
                <c:pt idx="4127">
                  <c:v>#N/A</c:v>
                </c:pt>
                <c:pt idx="4128">
                  <c:v>#N/A</c:v>
                </c:pt>
                <c:pt idx="4129">
                  <c:v>#N/A</c:v>
                </c:pt>
                <c:pt idx="4130">
                  <c:v>#N/A</c:v>
                </c:pt>
                <c:pt idx="4131">
                  <c:v>#N/A</c:v>
                </c:pt>
                <c:pt idx="4132">
                  <c:v>#N/A</c:v>
                </c:pt>
                <c:pt idx="4133">
                  <c:v>#N/A</c:v>
                </c:pt>
                <c:pt idx="4134">
                  <c:v>#N/A</c:v>
                </c:pt>
                <c:pt idx="4135">
                  <c:v>#N/A</c:v>
                </c:pt>
                <c:pt idx="4136">
                  <c:v>#N/A</c:v>
                </c:pt>
                <c:pt idx="4137">
                  <c:v>#N/A</c:v>
                </c:pt>
                <c:pt idx="4138">
                  <c:v>#N/A</c:v>
                </c:pt>
                <c:pt idx="4139">
                  <c:v>#N/A</c:v>
                </c:pt>
                <c:pt idx="4140">
                  <c:v>#N/A</c:v>
                </c:pt>
                <c:pt idx="4141">
                  <c:v>#N/A</c:v>
                </c:pt>
                <c:pt idx="4142">
                  <c:v>#N/A</c:v>
                </c:pt>
                <c:pt idx="4143">
                  <c:v>#N/A</c:v>
                </c:pt>
                <c:pt idx="4144">
                  <c:v>#N/A</c:v>
                </c:pt>
                <c:pt idx="4145">
                  <c:v>#N/A</c:v>
                </c:pt>
                <c:pt idx="4146">
                  <c:v>#N/A</c:v>
                </c:pt>
                <c:pt idx="4147">
                  <c:v>#N/A</c:v>
                </c:pt>
                <c:pt idx="4148">
                  <c:v>#N/A</c:v>
                </c:pt>
                <c:pt idx="4149">
                  <c:v>#N/A</c:v>
                </c:pt>
                <c:pt idx="4150">
                  <c:v>#N/A</c:v>
                </c:pt>
                <c:pt idx="4151">
                  <c:v>#N/A</c:v>
                </c:pt>
                <c:pt idx="4152">
                  <c:v>#N/A</c:v>
                </c:pt>
                <c:pt idx="4153">
                  <c:v>#N/A</c:v>
                </c:pt>
                <c:pt idx="4154">
                  <c:v>#N/A</c:v>
                </c:pt>
                <c:pt idx="4155">
                  <c:v>#N/A</c:v>
                </c:pt>
                <c:pt idx="4156">
                  <c:v>#N/A</c:v>
                </c:pt>
                <c:pt idx="4157">
                  <c:v>#N/A</c:v>
                </c:pt>
                <c:pt idx="4158">
                  <c:v>#N/A</c:v>
                </c:pt>
                <c:pt idx="4159">
                  <c:v>#N/A</c:v>
                </c:pt>
                <c:pt idx="4160">
                  <c:v>#N/A</c:v>
                </c:pt>
                <c:pt idx="4161">
                  <c:v>#N/A</c:v>
                </c:pt>
                <c:pt idx="4162">
                  <c:v>#N/A</c:v>
                </c:pt>
                <c:pt idx="4163">
                  <c:v>#N/A</c:v>
                </c:pt>
                <c:pt idx="4164">
                  <c:v>#N/A</c:v>
                </c:pt>
                <c:pt idx="4165">
                  <c:v>#N/A</c:v>
                </c:pt>
                <c:pt idx="4166">
                  <c:v>#N/A</c:v>
                </c:pt>
                <c:pt idx="4167">
                  <c:v>#N/A</c:v>
                </c:pt>
                <c:pt idx="4168">
                  <c:v>#N/A</c:v>
                </c:pt>
                <c:pt idx="4169">
                  <c:v>#N/A</c:v>
                </c:pt>
                <c:pt idx="4170">
                  <c:v>#N/A</c:v>
                </c:pt>
                <c:pt idx="4171">
                  <c:v>#N/A</c:v>
                </c:pt>
                <c:pt idx="4172">
                  <c:v>#N/A</c:v>
                </c:pt>
                <c:pt idx="4173">
                  <c:v>#N/A</c:v>
                </c:pt>
                <c:pt idx="4174">
                  <c:v>#N/A</c:v>
                </c:pt>
                <c:pt idx="4175">
                  <c:v>#N/A</c:v>
                </c:pt>
                <c:pt idx="4176">
                  <c:v>#N/A</c:v>
                </c:pt>
                <c:pt idx="4177">
                  <c:v>#N/A</c:v>
                </c:pt>
                <c:pt idx="4178">
                  <c:v>#N/A</c:v>
                </c:pt>
                <c:pt idx="4179">
                  <c:v>#N/A</c:v>
                </c:pt>
                <c:pt idx="4180">
                  <c:v>#N/A</c:v>
                </c:pt>
                <c:pt idx="4181">
                  <c:v>#N/A</c:v>
                </c:pt>
                <c:pt idx="4182">
                  <c:v>#N/A</c:v>
                </c:pt>
                <c:pt idx="4183">
                  <c:v>#N/A</c:v>
                </c:pt>
                <c:pt idx="4184">
                  <c:v>#N/A</c:v>
                </c:pt>
                <c:pt idx="4185">
                  <c:v>#N/A</c:v>
                </c:pt>
                <c:pt idx="4186">
                  <c:v>#N/A</c:v>
                </c:pt>
                <c:pt idx="4187">
                  <c:v>#N/A</c:v>
                </c:pt>
                <c:pt idx="4188">
                  <c:v>#N/A</c:v>
                </c:pt>
                <c:pt idx="4189">
                  <c:v>#N/A</c:v>
                </c:pt>
                <c:pt idx="4190">
                  <c:v>#N/A</c:v>
                </c:pt>
                <c:pt idx="4191">
                  <c:v>#N/A</c:v>
                </c:pt>
                <c:pt idx="4192">
                  <c:v>#N/A</c:v>
                </c:pt>
                <c:pt idx="4193">
                  <c:v>#N/A</c:v>
                </c:pt>
                <c:pt idx="4194">
                  <c:v>#N/A</c:v>
                </c:pt>
                <c:pt idx="4195">
                  <c:v>#N/A</c:v>
                </c:pt>
                <c:pt idx="4196">
                  <c:v>#N/A</c:v>
                </c:pt>
                <c:pt idx="4197">
                  <c:v>#N/A</c:v>
                </c:pt>
                <c:pt idx="4198">
                  <c:v>#N/A</c:v>
                </c:pt>
                <c:pt idx="4199">
                  <c:v>#N/A</c:v>
                </c:pt>
                <c:pt idx="4200">
                  <c:v>#N/A</c:v>
                </c:pt>
                <c:pt idx="4201">
                  <c:v>#N/A</c:v>
                </c:pt>
                <c:pt idx="4202">
                  <c:v>#N/A</c:v>
                </c:pt>
                <c:pt idx="4203">
                  <c:v>#N/A</c:v>
                </c:pt>
                <c:pt idx="4204">
                  <c:v>#N/A</c:v>
                </c:pt>
                <c:pt idx="4205">
                  <c:v>#N/A</c:v>
                </c:pt>
                <c:pt idx="4206">
                  <c:v>#N/A</c:v>
                </c:pt>
                <c:pt idx="4207">
                  <c:v>#N/A</c:v>
                </c:pt>
                <c:pt idx="4208">
                  <c:v>#N/A</c:v>
                </c:pt>
                <c:pt idx="4209">
                  <c:v>#N/A</c:v>
                </c:pt>
                <c:pt idx="4210">
                  <c:v>#N/A</c:v>
                </c:pt>
                <c:pt idx="4211">
                  <c:v>#N/A</c:v>
                </c:pt>
                <c:pt idx="4212">
                  <c:v>#N/A</c:v>
                </c:pt>
                <c:pt idx="4213">
                  <c:v>#N/A</c:v>
                </c:pt>
                <c:pt idx="4214">
                  <c:v>#N/A</c:v>
                </c:pt>
                <c:pt idx="4215">
                  <c:v>#N/A</c:v>
                </c:pt>
                <c:pt idx="4216">
                  <c:v>#N/A</c:v>
                </c:pt>
                <c:pt idx="4217">
                  <c:v>#N/A</c:v>
                </c:pt>
                <c:pt idx="4218">
                  <c:v>#N/A</c:v>
                </c:pt>
                <c:pt idx="4219">
                  <c:v>#N/A</c:v>
                </c:pt>
                <c:pt idx="4220">
                  <c:v>#N/A</c:v>
                </c:pt>
                <c:pt idx="4221">
                  <c:v>#N/A</c:v>
                </c:pt>
                <c:pt idx="4222">
                  <c:v>#N/A</c:v>
                </c:pt>
                <c:pt idx="4223">
                  <c:v>#N/A</c:v>
                </c:pt>
                <c:pt idx="4224">
                  <c:v>#N/A</c:v>
                </c:pt>
                <c:pt idx="4225">
                  <c:v>#N/A</c:v>
                </c:pt>
                <c:pt idx="4226">
                  <c:v>#N/A</c:v>
                </c:pt>
                <c:pt idx="4227">
                  <c:v>#N/A</c:v>
                </c:pt>
                <c:pt idx="4228">
                  <c:v>#N/A</c:v>
                </c:pt>
                <c:pt idx="4229">
                  <c:v>#N/A</c:v>
                </c:pt>
                <c:pt idx="4230">
                  <c:v>#N/A</c:v>
                </c:pt>
                <c:pt idx="4231">
                  <c:v>#N/A</c:v>
                </c:pt>
                <c:pt idx="4232">
                  <c:v>#N/A</c:v>
                </c:pt>
                <c:pt idx="4233">
                  <c:v>#N/A</c:v>
                </c:pt>
                <c:pt idx="4234">
                  <c:v>#N/A</c:v>
                </c:pt>
                <c:pt idx="4235">
                  <c:v>#N/A</c:v>
                </c:pt>
                <c:pt idx="4236">
                  <c:v>#N/A</c:v>
                </c:pt>
                <c:pt idx="4237">
                  <c:v>#N/A</c:v>
                </c:pt>
                <c:pt idx="4238">
                  <c:v>#N/A</c:v>
                </c:pt>
                <c:pt idx="4239">
                  <c:v>#N/A</c:v>
                </c:pt>
                <c:pt idx="4240">
                  <c:v>#N/A</c:v>
                </c:pt>
                <c:pt idx="4241">
                  <c:v>#N/A</c:v>
                </c:pt>
                <c:pt idx="4242">
                  <c:v>#N/A</c:v>
                </c:pt>
                <c:pt idx="4243">
                  <c:v>#N/A</c:v>
                </c:pt>
                <c:pt idx="4244">
                  <c:v>#N/A</c:v>
                </c:pt>
                <c:pt idx="4245">
                  <c:v>#N/A</c:v>
                </c:pt>
                <c:pt idx="4246">
                  <c:v>#N/A</c:v>
                </c:pt>
                <c:pt idx="4247">
                  <c:v>#N/A</c:v>
                </c:pt>
                <c:pt idx="4248">
                  <c:v>#N/A</c:v>
                </c:pt>
                <c:pt idx="4249">
                  <c:v>#N/A</c:v>
                </c:pt>
                <c:pt idx="4250">
                  <c:v>#N/A</c:v>
                </c:pt>
                <c:pt idx="4251">
                  <c:v>#N/A</c:v>
                </c:pt>
                <c:pt idx="4252">
                  <c:v>#N/A</c:v>
                </c:pt>
                <c:pt idx="4253">
                  <c:v>#N/A</c:v>
                </c:pt>
                <c:pt idx="4254">
                  <c:v>#N/A</c:v>
                </c:pt>
                <c:pt idx="4255">
                  <c:v>#N/A</c:v>
                </c:pt>
                <c:pt idx="4256">
                  <c:v>#N/A</c:v>
                </c:pt>
                <c:pt idx="4257">
                  <c:v>#N/A</c:v>
                </c:pt>
                <c:pt idx="4258">
                  <c:v>#N/A</c:v>
                </c:pt>
                <c:pt idx="4259">
                  <c:v>#N/A</c:v>
                </c:pt>
                <c:pt idx="4260">
                  <c:v>#N/A</c:v>
                </c:pt>
                <c:pt idx="4261">
                  <c:v>#N/A</c:v>
                </c:pt>
                <c:pt idx="4262">
                  <c:v>#N/A</c:v>
                </c:pt>
                <c:pt idx="4263">
                  <c:v>#N/A</c:v>
                </c:pt>
                <c:pt idx="4264">
                  <c:v>#N/A</c:v>
                </c:pt>
                <c:pt idx="4265">
                  <c:v>#N/A</c:v>
                </c:pt>
                <c:pt idx="4266">
                  <c:v>#N/A</c:v>
                </c:pt>
                <c:pt idx="4267">
                  <c:v>#N/A</c:v>
                </c:pt>
                <c:pt idx="4268">
                  <c:v>#N/A</c:v>
                </c:pt>
                <c:pt idx="4269">
                  <c:v>#N/A</c:v>
                </c:pt>
                <c:pt idx="4270">
                  <c:v>#N/A</c:v>
                </c:pt>
                <c:pt idx="4271">
                  <c:v>#N/A</c:v>
                </c:pt>
                <c:pt idx="4272">
                  <c:v>#N/A</c:v>
                </c:pt>
                <c:pt idx="4273">
                  <c:v>#N/A</c:v>
                </c:pt>
                <c:pt idx="4274">
                  <c:v>#N/A</c:v>
                </c:pt>
                <c:pt idx="4275">
                  <c:v>#N/A</c:v>
                </c:pt>
                <c:pt idx="4276">
                  <c:v>#N/A</c:v>
                </c:pt>
                <c:pt idx="4277">
                  <c:v>#N/A</c:v>
                </c:pt>
                <c:pt idx="4278">
                  <c:v>#N/A</c:v>
                </c:pt>
                <c:pt idx="4279">
                  <c:v>#N/A</c:v>
                </c:pt>
                <c:pt idx="4280">
                  <c:v>#N/A</c:v>
                </c:pt>
                <c:pt idx="4281">
                  <c:v>#N/A</c:v>
                </c:pt>
                <c:pt idx="4282">
                  <c:v>#N/A</c:v>
                </c:pt>
                <c:pt idx="4283">
                  <c:v>#N/A</c:v>
                </c:pt>
                <c:pt idx="4284">
                  <c:v>#N/A</c:v>
                </c:pt>
                <c:pt idx="4285">
                  <c:v>#N/A</c:v>
                </c:pt>
                <c:pt idx="4286">
                  <c:v>#N/A</c:v>
                </c:pt>
                <c:pt idx="4287">
                  <c:v>#N/A</c:v>
                </c:pt>
                <c:pt idx="4288">
                  <c:v>#N/A</c:v>
                </c:pt>
                <c:pt idx="4289">
                  <c:v>#N/A</c:v>
                </c:pt>
                <c:pt idx="4290">
                  <c:v>#N/A</c:v>
                </c:pt>
                <c:pt idx="4291">
                  <c:v>#N/A</c:v>
                </c:pt>
                <c:pt idx="4292">
                  <c:v>#N/A</c:v>
                </c:pt>
                <c:pt idx="4293">
                  <c:v>#N/A</c:v>
                </c:pt>
                <c:pt idx="4294">
                  <c:v>#N/A</c:v>
                </c:pt>
                <c:pt idx="4295">
                  <c:v>#N/A</c:v>
                </c:pt>
                <c:pt idx="4296">
                  <c:v>#N/A</c:v>
                </c:pt>
                <c:pt idx="4297">
                  <c:v>#N/A</c:v>
                </c:pt>
                <c:pt idx="4298">
                  <c:v>#N/A</c:v>
                </c:pt>
                <c:pt idx="4299">
                  <c:v>#N/A</c:v>
                </c:pt>
                <c:pt idx="4300">
                  <c:v>#N/A</c:v>
                </c:pt>
                <c:pt idx="4301">
                  <c:v>#N/A</c:v>
                </c:pt>
                <c:pt idx="4302">
                  <c:v>#N/A</c:v>
                </c:pt>
                <c:pt idx="4303">
                  <c:v>#N/A</c:v>
                </c:pt>
                <c:pt idx="4304">
                  <c:v>#N/A</c:v>
                </c:pt>
                <c:pt idx="4305">
                  <c:v>#N/A</c:v>
                </c:pt>
                <c:pt idx="4306">
                  <c:v>#N/A</c:v>
                </c:pt>
                <c:pt idx="4307">
                  <c:v>#N/A</c:v>
                </c:pt>
                <c:pt idx="4308">
                  <c:v>#N/A</c:v>
                </c:pt>
                <c:pt idx="4309">
                  <c:v>#N/A</c:v>
                </c:pt>
                <c:pt idx="4310">
                  <c:v>#N/A</c:v>
                </c:pt>
                <c:pt idx="4311">
                  <c:v>#N/A</c:v>
                </c:pt>
                <c:pt idx="4312">
                  <c:v>#N/A</c:v>
                </c:pt>
                <c:pt idx="4313">
                  <c:v>#N/A</c:v>
                </c:pt>
                <c:pt idx="4314">
                  <c:v>#N/A</c:v>
                </c:pt>
                <c:pt idx="4315">
                  <c:v>#N/A</c:v>
                </c:pt>
                <c:pt idx="4316">
                  <c:v>#N/A</c:v>
                </c:pt>
                <c:pt idx="4317">
                  <c:v>#N/A</c:v>
                </c:pt>
                <c:pt idx="4318">
                  <c:v>#N/A</c:v>
                </c:pt>
                <c:pt idx="4319">
                  <c:v>#N/A</c:v>
                </c:pt>
                <c:pt idx="4320">
                  <c:v>#N/A</c:v>
                </c:pt>
                <c:pt idx="4321">
                  <c:v>#N/A</c:v>
                </c:pt>
                <c:pt idx="4322">
                  <c:v>#N/A</c:v>
                </c:pt>
                <c:pt idx="4323">
                  <c:v>#N/A</c:v>
                </c:pt>
                <c:pt idx="4324">
                  <c:v>#N/A</c:v>
                </c:pt>
                <c:pt idx="4325">
                  <c:v>#N/A</c:v>
                </c:pt>
                <c:pt idx="4326">
                  <c:v>#N/A</c:v>
                </c:pt>
                <c:pt idx="4327">
                  <c:v>#N/A</c:v>
                </c:pt>
                <c:pt idx="4328">
                  <c:v>#N/A</c:v>
                </c:pt>
                <c:pt idx="4329">
                  <c:v>#N/A</c:v>
                </c:pt>
                <c:pt idx="4330">
                  <c:v>#N/A</c:v>
                </c:pt>
                <c:pt idx="4331">
                  <c:v>#N/A</c:v>
                </c:pt>
                <c:pt idx="4332">
                  <c:v>#N/A</c:v>
                </c:pt>
                <c:pt idx="4333">
                  <c:v>#N/A</c:v>
                </c:pt>
                <c:pt idx="4334">
                  <c:v>#N/A</c:v>
                </c:pt>
                <c:pt idx="4335">
                  <c:v>#N/A</c:v>
                </c:pt>
                <c:pt idx="4336">
                  <c:v>#N/A</c:v>
                </c:pt>
                <c:pt idx="4337">
                  <c:v>#N/A</c:v>
                </c:pt>
                <c:pt idx="4338">
                  <c:v>#N/A</c:v>
                </c:pt>
                <c:pt idx="4339">
                  <c:v>#N/A</c:v>
                </c:pt>
                <c:pt idx="4340">
                  <c:v>#N/A</c:v>
                </c:pt>
                <c:pt idx="4341">
                  <c:v>#N/A</c:v>
                </c:pt>
                <c:pt idx="4342">
                  <c:v>#N/A</c:v>
                </c:pt>
                <c:pt idx="4343">
                  <c:v>#N/A</c:v>
                </c:pt>
                <c:pt idx="4344">
                  <c:v>#N/A</c:v>
                </c:pt>
                <c:pt idx="4345">
                  <c:v>#N/A</c:v>
                </c:pt>
                <c:pt idx="4346">
                  <c:v>#N/A</c:v>
                </c:pt>
                <c:pt idx="4347">
                  <c:v>#N/A</c:v>
                </c:pt>
                <c:pt idx="4348">
                  <c:v>#N/A</c:v>
                </c:pt>
                <c:pt idx="4349">
                  <c:v>#N/A</c:v>
                </c:pt>
                <c:pt idx="4350">
                  <c:v>#N/A</c:v>
                </c:pt>
                <c:pt idx="4351">
                  <c:v>#N/A</c:v>
                </c:pt>
                <c:pt idx="4352">
                  <c:v>#N/A</c:v>
                </c:pt>
                <c:pt idx="4353">
                  <c:v>#N/A</c:v>
                </c:pt>
                <c:pt idx="4354">
                  <c:v>#N/A</c:v>
                </c:pt>
                <c:pt idx="4355">
                  <c:v>#N/A</c:v>
                </c:pt>
                <c:pt idx="4356">
                  <c:v>#N/A</c:v>
                </c:pt>
                <c:pt idx="4357">
                  <c:v>#N/A</c:v>
                </c:pt>
                <c:pt idx="4358">
                  <c:v>#N/A</c:v>
                </c:pt>
                <c:pt idx="4359">
                  <c:v>#N/A</c:v>
                </c:pt>
                <c:pt idx="4360">
                  <c:v>#N/A</c:v>
                </c:pt>
                <c:pt idx="4361">
                  <c:v>#N/A</c:v>
                </c:pt>
                <c:pt idx="4362">
                  <c:v>#N/A</c:v>
                </c:pt>
                <c:pt idx="4363">
                  <c:v>#N/A</c:v>
                </c:pt>
                <c:pt idx="4364">
                  <c:v>#N/A</c:v>
                </c:pt>
                <c:pt idx="4365">
                  <c:v>#N/A</c:v>
                </c:pt>
                <c:pt idx="4366">
                  <c:v>#N/A</c:v>
                </c:pt>
                <c:pt idx="4367">
                  <c:v>#N/A</c:v>
                </c:pt>
                <c:pt idx="4368">
                  <c:v>#N/A</c:v>
                </c:pt>
                <c:pt idx="4369">
                  <c:v>#N/A</c:v>
                </c:pt>
                <c:pt idx="4370">
                  <c:v>#N/A</c:v>
                </c:pt>
                <c:pt idx="4371">
                  <c:v>#N/A</c:v>
                </c:pt>
                <c:pt idx="4372">
                  <c:v>#N/A</c:v>
                </c:pt>
                <c:pt idx="4373">
                  <c:v>#N/A</c:v>
                </c:pt>
                <c:pt idx="4374">
                  <c:v>#N/A</c:v>
                </c:pt>
                <c:pt idx="4375">
                  <c:v>#N/A</c:v>
                </c:pt>
                <c:pt idx="4376">
                  <c:v>#N/A</c:v>
                </c:pt>
                <c:pt idx="4377">
                  <c:v>#N/A</c:v>
                </c:pt>
                <c:pt idx="4378">
                  <c:v>#N/A</c:v>
                </c:pt>
                <c:pt idx="4379">
                  <c:v>#N/A</c:v>
                </c:pt>
                <c:pt idx="4380">
                  <c:v>#N/A</c:v>
                </c:pt>
                <c:pt idx="4381">
                  <c:v>#N/A</c:v>
                </c:pt>
                <c:pt idx="4382">
                  <c:v>#N/A</c:v>
                </c:pt>
                <c:pt idx="4383">
                  <c:v>#N/A</c:v>
                </c:pt>
                <c:pt idx="4384">
                  <c:v>#N/A</c:v>
                </c:pt>
                <c:pt idx="4385">
                  <c:v>#N/A</c:v>
                </c:pt>
                <c:pt idx="4386">
                  <c:v>#N/A</c:v>
                </c:pt>
                <c:pt idx="4387">
                  <c:v>#N/A</c:v>
                </c:pt>
                <c:pt idx="4388">
                  <c:v>#N/A</c:v>
                </c:pt>
                <c:pt idx="4389">
                  <c:v>#N/A</c:v>
                </c:pt>
                <c:pt idx="4390">
                  <c:v>#N/A</c:v>
                </c:pt>
                <c:pt idx="4391">
                  <c:v>#N/A</c:v>
                </c:pt>
                <c:pt idx="4392">
                  <c:v>#N/A</c:v>
                </c:pt>
                <c:pt idx="4393">
                  <c:v>#N/A</c:v>
                </c:pt>
                <c:pt idx="4394">
                  <c:v>#N/A</c:v>
                </c:pt>
                <c:pt idx="4395">
                  <c:v>#N/A</c:v>
                </c:pt>
                <c:pt idx="4396">
                  <c:v>#N/A</c:v>
                </c:pt>
                <c:pt idx="4397">
                  <c:v>#N/A</c:v>
                </c:pt>
                <c:pt idx="4398">
                  <c:v>#N/A</c:v>
                </c:pt>
                <c:pt idx="4399">
                  <c:v>#N/A</c:v>
                </c:pt>
                <c:pt idx="4400">
                  <c:v>#N/A</c:v>
                </c:pt>
                <c:pt idx="4401">
                  <c:v>#N/A</c:v>
                </c:pt>
                <c:pt idx="4402">
                  <c:v>#N/A</c:v>
                </c:pt>
                <c:pt idx="4403">
                  <c:v>#N/A</c:v>
                </c:pt>
                <c:pt idx="4404">
                  <c:v>#N/A</c:v>
                </c:pt>
                <c:pt idx="4405">
                  <c:v>#N/A</c:v>
                </c:pt>
                <c:pt idx="4406">
                  <c:v>#N/A</c:v>
                </c:pt>
                <c:pt idx="4407">
                  <c:v>#N/A</c:v>
                </c:pt>
                <c:pt idx="4408">
                  <c:v>#N/A</c:v>
                </c:pt>
                <c:pt idx="4409">
                  <c:v>#N/A</c:v>
                </c:pt>
                <c:pt idx="4410">
                  <c:v>#N/A</c:v>
                </c:pt>
                <c:pt idx="4411">
                  <c:v>#N/A</c:v>
                </c:pt>
                <c:pt idx="4412">
                  <c:v>#N/A</c:v>
                </c:pt>
                <c:pt idx="4413">
                  <c:v>#N/A</c:v>
                </c:pt>
                <c:pt idx="4414">
                  <c:v>#N/A</c:v>
                </c:pt>
                <c:pt idx="4415">
                  <c:v>#N/A</c:v>
                </c:pt>
                <c:pt idx="4416">
                  <c:v>#N/A</c:v>
                </c:pt>
                <c:pt idx="4417">
                  <c:v>#N/A</c:v>
                </c:pt>
                <c:pt idx="4418">
                  <c:v>#N/A</c:v>
                </c:pt>
                <c:pt idx="4419">
                  <c:v>#N/A</c:v>
                </c:pt>
                <c:pt idx="4420">
                  <c:v>#N/A</c:v>
                </c:pt>
                <c:pt idx="4421">
                  <c:v>#N/A</c:v>
                </c:pt>
                <c:pt idx="4422">
                  <c:v>#N/A</c:v>
                </c:pt>
                <c:pt idx="4423">
                  <c:v>#N/A</c:v>
                </c:pt>
                <c:pt idx="4424">
                  <c:v>#N/A</c:v>
                </c:pt>
                <c:pt idx="4425">
                  <c:v>#N/A</c:v>
                </c:pt>
                <c:pt idx="4426">
                  <c:v>#N/A</c:v>
                </c:pt>
                <c:pt idx="4427">
                  <c:v>#N/A</c:v>
                </c:pt>
                <c:pt idx="4428">
                  <c:v>#N/A</c:v>
                </c:pt>
                <c:pt idx="4429">
                  <c:v>#N/A</c:v>
                </c:pt>
                <c:pt idx="4430">
                  <c:v>#N/A</c:v>
                </c:pt>
                <c:pt idx="4431">
                  <c:v>#N/A</c:v>
                </c:pt>
                <c:pt idx="4432">
                  <c:v>#N/A</c:v>
                </c:pt>
                <c:pt idx="4433">
                  <c:v>#N/A</c:v>
                </c:pt>
                <c:pt idx="4434">
                  <c:v>#N/A</c:v>
                </c:pt>
                <c:pt idx="4435">
                  <c:v>#N/A</c:v>
                </c:pt>
                <c:pt idx="4436">
                  <c:v>#N/A</c:v>
                </c:pt>
                <c:pt idx="4437">
                  <c:v>#N/A</c:v>
                </c:pt>
                <c:pt idx="4438">
                  <c:v>#N/A</c:v>
                </c:pt>
                <c:pt idx="4439">
                  <c:v>#N/A</c:v>
                </c:pt>
                <c:pt idx="4440">
                  <c:v>#N/A</c:v>
                </c:pt>
                <c:pt idx="4441">
                  <c:v>#N/A</c:v>
                </c:pt>
                <c:pt idx="4442">
                  <c:v>#N/A</c:v>
                </c:pt>
                <c:pt idx="4443">
                  <c:v>#N/A</c:v>
                </c:pt>
                <c:pt idx="4444">
                  <c:v>#N/A</c:v>
                </c:pt>
                <c:pt idx="4445">
                  <c:v>#N/A</c:v>
                </c:pt>
                <c:pt idx="4446">
                  <c:v>#N/A</c:v>
                </c:pt>
                <c:pt idx="4447">
                  <c:v>#N/A</c:v>
                </c:pt>
                <c:pt idx="4448">
                  <c:v>#N/A</c:v>
                </c:pt>
                <c:pt idx="4449">
                  <c:v>#N/A</c:v>
                </c:pt>
                <c:pt idx="4450">
                  <c:v>#N/A</c:v>
                </c:pt>
                <c:pt idx="4451">
                  <c:v>#N/A</c:v>
                </c:pt>
                <c:pt idx="4452">
                  <c:v>#N/A</c:v>
                </c:pt>
                <c:pt idx="4453">
                  <c:v>#N/A</c:v>
                </c:pt>
                <c:pt idx="4454">
                  <c:v>#N/A</c:v>
                </c:pt>
                <c:pt idx="4455">
                  <c:v>#N/A</c:v>
                </c:pt>
                <c:pt idx="4456">
                  <c:v>#N/A</c:v>
                </c:pt>
                <c:pt idx="4457">
                  <c:v>#N/A</c:v>
                </c:pt>
                <c:pt idx="4458">
                  <c:v>#N/A</c:v>
                </c:pt>
                <c:pt idx="4459">
                  <c:v>#N/A</c:v>
                </c:pt>
                <c:pt idx="4460">
                  <c:v>#N/A</c:v>
                </c:pt>
                <c:pt idx="4461">
                  <c:v>#N/A</c:v>
                </c:pt>
                <c:pt idx="4462">
                  <c:v>#N/A</c:v>
                </c:pt>
                <c:pt idx="4463">
                  <c:v>#N/A</c:v>
                </c:pt>
                <c:pt idx="4464">
                  <c:v>#N/A</c:v>
                </c:pt>
                <c:pt idx="4465">
                  <c:v>#N/A</c:v>
                </c:pt>
                <c:pt idx="4466">
                  <c:v>#N/A</c:v>
                </c:pt>
                <c:pt idx="4467">
                  <c:v>#N/A</c:v>
                </c:pt>
                <c:pt idx="4468">
                  <c:v>#N/A</c:v>
                </c:pt>
                <c:pt idx="4469">
                  <c:v>#N/A</c:v>
                </c:pt>
                <c:pt idx="4470">
                  <c:v>#N/A</c:v>
                </c:pt>
                <c:pt idx="4471">
                  <c:v>#N/A</c:v>
                </c:pt>
                <c:pt idx="4472">
                  <c:v>#N/A</c:v>
                </c:pt>
                <c:pt idx="4473">
                  <c:v>#N/A</c:v>
                </c:pt>
                <c:pt idx="4474">
                  <c:v>#N/A</c:v>
                </c:pt>
                <c:pt idx="4475">
                  <c:v>#N/A</c:v>
                </c:pt>
                <c:pt idx="4476">
                  <c:v>#N/A</c:v>
                </c:pt>
                <c:pt idx="4477">
                  <c:v>#N/A</c:v>
                </c:pt>
                <c:pt idx="4478">
                  <c:v>#N/A</c:v>
                </c:pt>
                <c:pt idx="4479">
                  <c:v>#N/A</c:v>
                </c:pt>
                <c:pt idx="4480">
                  <c:v>#N/A</c:v>
                </c:pt>
                <c:pt idx="4481">
                  <c:v>#N/A</c:v>
                </c:pt>
                <c:pt idx="4482">
                  <c:v>#N/A</c:v>
                </c:pt>
                <c:pt idx="4483">
                  <c:v>#N/A</c:v>
                </c:pt>
                <c:pt idx="4484">
                  <c:v>#N/A</c:v>
                </c:pt>
                <c:pt idx="4485">
                  <c:v>#N/A</c:v>
                </c:pt>
                <c:pt idx="4486">
                  <c:v>#N/A</c:v>
                </c:pt>
                <c:pt idx="4487">
                  <c:v>#N/A</c:v>
                </c:pt>
                <c:pt idx="4488">
                  <c:v>#N/A</c:v>
                </c:pt>
                <c:pt idx="4489">
                  <c:v>#N/A</c:v>
                </c:pt>
                <c:pt idx="4490">
                  <c:v>#N/A</c:v>
                </c:pt>
                <c:pt idx="4491">
                  <c:v>#N/A</c:v>
                </c:pt>
                <c:pt idx="4492">
                  <c:v>#N/A</c:v>
                </c:pt>
                <c:pt idx="4493">
                  <c:v>#N/A</c:v>
                </c:pt>
                <c:pt idx="4494">
                  <c:v>#N/A</c:v>
                </c:pt>
                <c:pt idx="4495">
                  <c:v>#N/A</c:v>
                </c:pt>
                <c:pt idx="4496">
                  <c:v>#N/A</c:v>
                </c:pt>
                <c:pt idx="4497">
                  <c:v>#N/A</c:v>
                </c:pt>
                <c:pt idx="4498">
                  <c:v>#N/A</c:v>
                </c:pt>
                <c:pt idx="4499">
                  <c:v>#N/A</c:v>
                </c:pt>
                <c:pt idx="4500">
                  <c:v>#N/A</c:v>
                </c:pt>
                <c:pt idx="4501">
                  <c:v>#N/A</c:v>
                </c:pt>
                <c:pt idx="4502">
                  <c:v>#N/A</c:v>
                </c:pt>
                <c:pt idx="4503">
                  <c:v>#N/A</c:v>
                </c:pt>
                <c:pt idx="4504">
                  <c:v>#N/A</c:v>
                </c:pt>
                <c:pt idx="4505">
                  <c:v>#N/A</c:v>
                </c:pt>
                <c:pt idx="4506">
                  <c:v>#N/A</c:v>
                </c:pt>
                <c:pt idx="4507">
                  <c:v>#N/A</c:v>
                </c:pt>
                <c:pt idx="4508">
                  <c:v>#N/A</c:v>
                </c:pt>
                <c:pt idx="4509">
                  <c:v>#N/A</c:v>
                </c:pt>
                <c:pt idx="4510">
                  <c:v>#N/A</c:v>
                </c:pt>
                <c:pt idx="4511">
                  <c:v>#N/A</c:v>
                </c:pt>
                <c:pt idx="4512">
                  <c:v>#N/A</c:v>
                </c:pt>
                <c:pt idx="4513">
                  <c:v>#N/A</c:v>
                </c:pt>
                <c:pt idx="4514">
                  <c:v>#N/A</c:v>
                </c:pt>
                <c:pt idx="4515">
                  <c:v>#N/A</c:v>
                </c:pt>
                <c:pt idx="4516">
                  <c:v>#N/A</c:v>
                </c:pt>
                <c:pt idx="4517">
                  <c:v>#N/A</c:v>
                </c:pt>
                <c:pt idx="4518">
                  <c:v>#N/A</c:v>
                </c:pt>
                <c:pt idx="4519">
                  <c:v>#N/A</c:v>
                </c:pt>
                <c:pt idx="4520">
                  <c:v>#N/A</c:v>
                </c:pt>
                <c:pt idx="4521">
                  <c:v>#N/A</c:v>
                </c:pt>
                <c:pt idx="4522">
                  <c:v>#N/A</c:v>
                </c:pt>
                <c:pt idx="4523">
                  <c:v>#N/A</c:v>
                </c:pt>
                <c:pt idx="4524">
                  <c:v>#N/A</c:v>
                </c:pt>
                <c:pt idx="4525">
                  <c:v>#N/A</c:v>
                </c:pt>
                <c:pt idx="4526">
                  <c:v>#N/A</c:v>
                </c:pt>
                <c:pt idx="4527">
                  <c:v>#N/A</c:v>
                </c:pt>
                <c:pt idx="4528">
                  <c:v>#N/A</c:v>
                </c:pt>
                <c:pt idx="4529">
                  <c:v>#N/A</c:v>
                </c:pt>
                <c:pt idx="4530">
                  <c:v>#N/A</c:v>
                </c:pt>
                <c:pt idx="4531">
                  <c:v>#N/A</c:v>
                </c:pt>
                <c:pt idx="4532">
                  <c:v>#N/A</c:v>
                </c:pt>
                <c:pt idx="4533">
                  <c:v>#N/A</c:v>
                </c:pt>
                <c:pt idx="4534">
                  <c:v>#N/A</c:v>
                </c:pt>
                <c:pt idx="4535">
                  <c:v>#N/A</c:v>
                </c:pt>
                <c:pt idx="4536">
                  <c:v>#N/A</c:v>
                </c:pt>
                <c:pt idx="4537">
                  <c:v>#N/A</c:v>
                </c:pt>
                <c:pt idx="4538">
                  <c:v>#N/A</c:v>
                </c:pt>
                <c:pt idx="4539">
                  <c:v>#N/A</c:v>
                </c:pt>
                <c:pt idx="4540">
                  <c:v>#N/A</c:v>
                </c:pt>
                <c:pt idx="4541">
                  <c:v>#N/A</c:v>
                </c:pt>
                <c:pt idx="4542">
                  <c:v>#N/A</c:v>
                </c:pt>
                <c:pt idx="4543">
                  <c:v>#N/A</c:v>
                </c:pt>
                <c:pt idx="4544">
                  <c:v>#N/A</c:v>
                </c:pt>
                <c:pt idx="4545">
                  <c:v>#N/A</c:v>
                </c:pt>
                <c:pt idx="4546">
                  <c:v>#N/A</c:v>
                </c:pt>
                <c:pt idx="4547">
                  <c:v>#N/A</c:v>
                </c:pt>
                <c:pt idx="4548">
                  <c:v>#N/A</c:v>
                </c:pt>
                <c:pt idx="4549">
                  <c:v>#N/A</c:v>
                </c:pt>
                <c:pt idx="4550">
                  <c:v>#N/A</c:v>
                </c:pt>
                <c:pt idx="4551">
                  <c:v>#N/A</c:v>
                </c:pt>
                <c:pt idx="4552">
                  <c:v>#N/A</c:v>
                </c:pt>
                <c:pt idx="4553">
                  <c:v>#N/A</c:v>
                </c:pt>
                <c:pt idx="4554">
                  <c:v>#N/A</c:v>
                </c:pt>
                <c:pt idx="4555">
                  <c:v>#N/A</c:v>
                </c:pt>
                <c:pt idx="4556">
                  <c:v>#N/A</c:v>
                </c:pt>
                <c:pt idx="4557">
                  <c:v>#N/A</c:v>
                </c:pt>
                <c:pt idx="4558">
                  <c:v>#N/A</c:v>
                </c:pt>
                <c:pt idx="4559">
                  <c:v>#N/A</c:v>
                </c:pt>
                <c:pt idx="4560">
                  <c:v>#N/A</c:v>
                </c:pt>
                <c:pt idx="4561">
                  <c:v>#N/A</c:v>
                </c:pt>
                <c:pt idx="4562">
                  <c:v>#N/A</c:v>
                </c:pt>
                <c:pt idx="4563">
                  <c:v>#N/A</c:v>
                </c:pt>
                <c:pt idx="4564">
                  <c:v>#N/A</c:v>
                </c:pt>
                <c:pt idx="4565">
                  <c:v>#N/A</c:v>
                </c:pt>
                <c:pt idx="4566">
                  <c:v>#N/A</c:v>
                </c:pt>
                <c:pt idx="4567">
                  <c:v>#N/A</c:v>
                </c:pt>
                <c:pt idx="4568">
                  <c:v>#N/A</c:v>
                </c:pt>
                <c:pt idx="4569">
                  <c:v>#N/A</c:v>
                </c:pt>
                <c:pt idx="4570">
                  <c:v>#N/A</c:v>
                </c:pt>
                <c:pt idx="4571">
                  <c:v>#N/A</c:v>
                </c:pt>
                <c:pt idx="4572">
                  <c:v>#N/A</c:v>
                </c:pt>
                <c:pt idx="4573">
                  <c:v>#N/A</c:v>
                </c:pt>
                <c:pt idx="4574">
                  <c:v>#N/A</c:v>
                </c:pt>
                <c:pt idx="4575">
                  <c:v>#N/A</c:v>
                </c:pt>
                <c:pt idx="4576">
                  <c:v>#N/A</c:v>
                </c:pt>
                <c:pt idx="4577">
                  <c:v>#N/A</c:v>
                </c:pt>
                <c:pt idx="4578">
                  <c:v>#N/A</c:v>
                </c:pt>
                <c:pt idx="4579">
                  <c:v>#N/A</c:v>
                </c:pt>
                <c:pt idx="4580">
                  <c:v>#N/A</c:v>
                </c:pt>
                <c:pt idx="4581">
                  <c:v>#N/A</c:v>
                </c:pt>
                <c:pt idx="4582">
                  <c:v>#N/A</c:v>
                </c:pt>
                <c:pt idx="4583">
                  <c:v>#N/A</c:v>
                </c:pt>
                <c:pt idx="4584">
                  <c:v>#N/A</c:v>
                </c:pt>
                <c:pt idx="4585">
                  <c:v>#N/A</c:v>
                </c:pt>
                <c:pt idx="4586">
                  <c:v>#N/A</c:v>
                </c:pt>
                <c:pt idx="4587">
                  <c:v>#N/A</c:v>
                </c:pt>
                <c:pt idx="4588">
                  <c:v>#N/A</c:v>
                </c:pt>
                <c:pt idx="4589">
                  <c:v>#N/A</c:v>
                </c:pt>
                <c:pt idx="4590">
                  <c:v>#N/A</c:v>
                </c:pt>
                <c:pt idx="4591">
                  <c:v>#N/A</c:v>
                </c:pt>
                <c:pt idx="4592">
                  <c:v>#N/A</c:v>
                </c:pt>
                <c:pt idx="4593">
                  <c:v>#N/A</c:v>
                </c:pt>
                <c:pt idx="4594">
                  <c:v>#N/A</c:v>
                </c:pt>
                <c:pt idx="4595">
                  <c:v>#N/A</c:v>
                </c:pt>
                <c:pt idx="4596">
                  <c:v>#N/A</c:v>
                </c:pt>
                <c:pt idx="4597">
                  <c:v>#N/A</c:v>
                </c:pt>
                <c:pt idx="4598">
                  <c:v>#N/A</c:v>
                </c:pt>
                <c:pt idx="4599">
                  <c:v>#N/A</c:v>
                </c:pt>
                <c:pt idx="4600">
                  <c:v>#N/A</c:v>
                </c:pt>
                <c:pt idx="4601">
                  <c:v>#N/A</c:v>
                </c:pt>
                <c:pt idx="4602">
                  <c:v>#N/A</c:v>
                </c:pt>
                <c:pt idx="4603">
                  <c:v>#N/A</c:v>
                </c:pt>
                <c:pt idx="4604">
                  <c:v>#N/A</c:v>
                </c:pt>
                <c:pt idx="4605">
                  <c:v>#N/A</c:v>
                </c:pt>
                <c:pt idx="4606">
                  <c:v>#N/A</c:v>
                </c:pt>
                <c:pt idx="4607">
                  <c:v>#N/A</c:v>
                </c:pt>
                <c:pt idx="4608">
                  <c:v>#N/A</c:v>
                </c:pt>
                <c:pt idx="4609">
                  <c:v>#N/A</c:v>
                </c:pt>
                <c:pt idx="4610">
                  <c:v>#N/A</c:v>
                </c:pt>
                <c:pt idx="4611">
                  <c:v>#N/A</c:v>
                </c:pt>
                <c:pt idx="4612">
                  <c:v>#N/A</c:v>
                </c:pt>
                <c:pt idx="4613">
                  <c:v>#N/A</c:v>
                </c:pt>
                <c:pt idx="4614">
                  <c:v>#N/A</c:v>
                </c:pt>
                <c:pt idx="4615">
                  <c:v>#N/A</c:v>
                </c:pt>
                <c:pt idx="4616">
                  <c:v>#N/A</c:v>
                </c:pt>
                <c:pt idx="4617">
                  <c:v>#N/A</c:v>
                </c:pt>
                <c:pt idx="4618">
                  <c:v>#N/A</c:v>
                </c:pt>
                <c:pt idx="4619">
                  <c:v>#N/A</c:v>
                </c:pt>
                <c:pt idx="4620">
                  <c:v>#N/A</c:v>
                </c:pt>
                <c:pt idx="4621">
                  <c:v>#N/A</c:v>
                </c:pt>
                <c:pt idx="4622">
                  <c:v>#N/A</c:v>
                </c:pt>
                <c:pt idx="4623">
                  <c:v>#N/A</c:v>
                </c:pt>
                <c:pt idx="4624">
                  <c:v>#N/A</c:v>
                </c:pt>
                <c:pt idx="4625">
                  <c:v>#N/A</c:v>
                </c:pt>
                <c:pt idx="4626">
                  <c:v>#N/A</c:v>
                </c:pt>
                <c:pt idx="4627">
                  <c:v>#N/A</c:v>
                </c:pt>
                <c:pt idx="4628">
                  <c:v>#N/A</c:v>
                </c:pt>
                <c:pt idx="4629">
                  <c:v>#N/A</c:v>
                </c:pt>
                <c:pt idx="4630">
                  <c:v>#N/A</c:v>
                </c:pt>
                <c:pt idx="4631">
                  <c:v>#N/A</c:v>
                </c:pt>
                <c:pt idx="4632">
                  <c:v>#N/A</c:v>
                </c:pt>
                <c:pt idx="4633">
                  <c:v>#N/A</c:v>
                </c:pt>
                <c:pt idx="4634">
                  <c:v>#N/A</c:v>
                </c:pt>
                <c:pt idx="4635">
                  <c:v>#N/A</c:v>
                </c:pt>
                <c:pt idx="4636">
                  <c:v>#N/A</c:v>
                </c:pt>
                <c:pt idx="4637">
                  <c:v>#N/A</c:v>
                </c:pt>
                <c:pt idx="4638">
                  <c:v>#N/A</c:v>
                </c:pt>
                <c:pt idx="4639">
                  <c:v>#N/A</c:v>
                </c:pt>
                <c:pt idx="4640">
                  <c:v>#N/A</c:v>
                </c:pt>
                <c:pt idx="4641">
                  <c:v>#N/A</c:v>
                </c:pt>
                <c:pt idx="4642">
                  <c:v>#N/A</c:v>
                </c:pt>
                <c:pt idx="4643">
                  <c:v>#N/A</c:v>
                </c:pt>
                <c:pt idx="4644">
                  <c:v>#N/A</c:v>
                </c:pt>
                <c:pt idx="4645">
                  <c:v>#N/A</c:v>
                </c:pt>
                <c:pt idx="4646">
                  <c:v>#N/A</c:v>
                </c:pt>
                <c:pt idx="4647">
                  <c:v>#N/A</c:v>
                </c:pt>
                <c:pt idx="4648">
                  <c:v>#N/A</c:v>
                </c:pt>
                <c:pt idx="4649">
                  <c:v>#N/A</c:v>
                </c:pt>
                <c:pt idx="4650">
                  <c:v>#N/A</c:v>
                </c:pt>
                <c:pt idx="4651">
                  <c:v>#N/A</c:v>
                </c:pt>
                <c:pt idx="4652">
                  <c:v>#N/A</c:v>
                </c:pt>
                <c:pt idx="4653">
                  <c:v>#N/A</c:v>
                </c:pt>
                <c:pt idx="4654">
                  <c:v>#N/A</c:v>
                </c:pt>
                <c:pt idx="4655">
                  <c:v>#N/A</c:v>
                </c:pt>
                <c:pt idx="4656">
                  <c:v>#N/A</c:v>
                </c:pt>
                <c:pt idx="4657">
                  <c:v>#N/A</c:v>
                </c:pt>
                <c:pt idx="4658">
                  <c:v>#N/A</c:v>
                </c:pt>
                <c:pt idx="4659">
                  <c:v>#N/A</c:v>
                </c:pt>
                <c:pt idx="4660">
                  <c:v>#N/A</c:v>
                </c:pt>
                <c:pt idx="4661">
                  <c:v>#N/A</c:v>
                </c:pt>
                <c:pt idx="4662">
                  <c:v>#N/A</c:v>
                </c:pt>
                <c:pt idx="4663">
                  <c:v>#N/A</c:v>
                </c:pt>
                <c:pt idx="4664">
                  <c:v>#N/A</c:v>
                </c:pt>
                <c:pt idx="4665">
                  <c:v>#N/A</c:v>
                </c:pt>
                <c:pt idx="4666">
                  <c:v>#N/A</c:v>
                </c:pt>
                <c:pt idx="4667">
                  <c:v>#N/A</c:v>
                </c:pt>
                <c:pt idx="4668">
                  <c:v>#N/A</c:v>
                </c:pt>
                <c:pt idx="4669">
                  <c:v>#N/A</c:v>
                </c:pt>
                <c:pt idx="4670">
                  <c:v>#N/A</c:v>
                </c:pt>
                <c:pt idx="4671">
                  <c:v>#N/A</c:v>
                </c:pt>
                <c:pt idx="4672">
                  <c:v>#N/A</c:v>
                </c:pt>
                <c:pt idx="4673">
                  <c:v>#N/A</c:v>
                </c:pt>
                <c:pt idx="4674">
                  <c:v>#N/A</c:v>
                </c:pt>
                <c:pt idx="4675">
                  <c:v>#N/A</c:v>
                </c:pt>
                <c:pt idx="4676">
                  <c:v>#N/A</c:v>
                </c:pt>
                <c:pt idx="4677">
                  <c:v>#N/A</c:v>
                </c:pt>
                <c:pt idx="4678">
                  <c:v>#N/A</c:v>
                </c:pt>
                <c:pt idx="4679">
                  <c:v>#N/A</c:v>
                </c:pt>
                <c:pt idx="4680">
                  <c:v>#N/A</c:v>
                </c:pt>
                <c:pt idx="4681">
                  <c:v>#N/A</c:v>
                </c:pt>
                <c:pt idx="4682">
                  <c:v>#N/A</c:v>
                </c:pt>
                <c:pt idx="4683">
                  <c:v>#N/A</c:v>
                </c:pt>
                <c:pt idx="4684">
                  <c:v>#N/A</c:v>
                </c:pt>
                <c:pt idx="4685">
                  <c:v>#N/A</c:v>
                </c:pt>
                <c:pt idx="4686">
                  <c:v>#N/A</c:v>
                </c:pt>
                <c:pt idx="4687">
                  <c:v>#N/A</c:v>
                </c:pt>
                <c:pt idx="4688">
                  <c:v>#N/A</c:v>
                </c:pt>
                <c:pt idx="4689">
                  <c:v>#N/A</c:v>
                </c:pt>
                <c:pt idx="4690">
                  <c:v>#N/A</c:v>
                </c:pt>
                <c:pt idx="4691">
                  <c:v>#N/A</c:v>
                </c:pt>
                <c:pt idx="4692">
                  <c:v>#N/A</c:v>
                </c:pt>
                <c:pt idx="4693">
                  <c:v>#N/A</c:v>
                </c:pt>
                <c:pt idx="4694">
                  <c:v>#N/A</c:v>
                </c:pt>
                <c:pt idx="4695">
                  <c:v>#N/A</c:v>
                </c:pt>
                <c:pt idx="4696">
                  <c:v>#N/A</c:v>
                </c:pt>
                <c:pt idx="4697">
                  <c:v>#N/A</c:v>
                </c:pt>
                <c:pt idx="4698">
                  <c:v>#N/A</c:v>
                </c:pt>
                <c:pt idx="4699">
                  <c:v>#N/A</c:v>
                </c:pt>
                <c:pt idx="4700">
                  <c:v>#N/A</c:v>
                </c:pt>
                <c:pt idx="4701">
                  <c:v>#N/A</c:v>
                </c:pt>
                <c:pt idx="4702">
                  <c:v>#N/A</c:v>
                </c:pt>
                <c:pt idx="4703">
                  <c:v>#N/A</c:v>
                </c:pt>
                <c:pt idx="4704">
                  <c:v>#N/A</c:v>
                </c:pt>
                <c:pt idx="4705">
                  <c:v>#N/A</c:v>
                </c:pt>
                <c:pt idx="4706">
                  <c:v>#N/A</c:v>
                </c:pt>
                <c:pt idx="4707">
                  <c:v>#N/A</c:v>
                </c:pt>
                <c:pt idx="4708">
                  <c:v>#N/A</c:v>
                </c:pt>
                <c:pt idx="4709">
                  <c:v>#N/A</c:v>
                </c:pt>
                <c:pt idx="4710">
                  <c:v>#N/A</c:v>
                </c:pt>
                <c:pt idx="4711">
                  <c:v>#N/A</c:v>
                </c:pt>
                <c:pt idx="4712">
                  <c:v>#N/A</c:v>
                </c:pt>
                <c:pt idx="4713">
                  <c:v>#N/A</c:v>
                </c:pt>
                <c:pt idx="4714">
                  <c:v>#N/A</c:v>
                </c:pt>
                <c:pt idx="4715">
                  <c:v>#N/A</c:v>
                </c:pt>
                <c:pt idx="4716">
                  <c:v>#N/A</c:v>
                </c:pt>
                <c:pt idx="4717">
                  <c:v>#N/A</c:v>
                </c:pt>
                <c:pt idx="4718">
                  <c:v>#N/A</c:v>
                </c:pt>
                <c:pt idx="4719">
                  <c:v>#N/A</c:v>
                </c:pt>
                <c:pt idx="4720">
                  <c:v>#N/A</c:v>
                </c:pt>
                <c:pt idx="4721">
                  <c:v>#N/A</c:v>
                </c:pt>
                <c:pt idx="4722">
                  <c:v>#N/A</c:v>
                </c:pt>
                <c:pt idx="4723">
                  <c:v>#N/A</c:v>
                </c:pt>
                <c:pt idx="4724">
                  <c:v>#N/A</c:v>
                </c:pt>
                <c:pt idx="4725">
                  <c:v>#N/A</c:v>
                </c:pt>
                <c:pt idx="4726">
                  <c:v>#N/A</c:v>
                </c:pt>
                <c:pt idx="4727">
                  <c:v>#N/A</c:v>
                </c:pt>
                <c:pt idx="4728">
                  <c:v>#N/A</c:v>
                </c:pt>
                <c:pt idx="4729">
                  <c:v>#N/A</c:v>
                </c:pt>
                <c:pt idx="4730">
                  <c:v>#N/A</c:v>
                </c:pt>
                <c:pt idx="4731">
                  <c:v>#N/A</c:v>
                </c:pt>
                <c:pt idx="4732">
                  <c:v>#N/A</c:v>
                </c:pt>
                <c:pt idx="4733">
                  <c:v>#N/A</c:v>
                </c:pt>
                <c:pt idx="4734">
                  <c:v>#N/A</c:v>
                </c:pt>
                <c:pt idx="4735">
                  <c:v>#N/A</c:v>
                </c:pt>
                <c:pt idx="4736">
                  <c:v>#N/A</c:v>
                </c:pt>
                <c:pt idx="4737">
                  <c:v>#N/A</c:v>
                </c:pt>
                <c:pt idx="4738">
                  <c:v>#N/A</c:v>
                </c:pt>
                <c:pt idx="4739">
                  <c:v>#N/A</c:v>
                </c:pt>
                <c:pt idx="4740">
                  <c:v>#N/A</c:v>
                </c:pt>
                <c:pt idx="4741">
                  <c:v>#N/A</c:v>
                </c:pt>
                <c:pt idx="4742">
                  <c:v>#N/A</c:v>
                </c:pt>
                <c:pt idx="4743">
                  <c:v>#N/A</c:v>
                </c:pt>
                <c:pt idx="4744">
                  <c:v>#N/A</c:v>
                </c:pt>
                <c:pt idx="4745">
                  <c:v>#N/A</c:v>
                </c:pt>
                <c:pt idx="4746">
                  <c:v>#N/A</c:v>
                </c:pt>
                <c:pt idx="4747">
                  <c:v>#N/A</c:v>
                </c:pt>
                <c:pt idx="4748">
                  <c:v>#N/A</c:v>
                </c:pt>
                <c:pt idx="4749">
                  <c:v>#N/A</c:v>
                </c:pt>
                <c:pt idx="4750">
                  <c:v>#N/A</c:v>
                </c:pt>
                <c:pt idx="4751">
                  <c:v>#N/A</c:v>
                </c:pt>
                <c:pt idx="4752">
                  <c:v>#N/A</c:v>
                </c:pt>
                <c:pt idx="4753">
                  <c:v>#N/A</c:v>
                </c:pt>
                <c:pt idx="4754">
                  <c:v>#N/A</c:v>
                </c:pt>
                <c:pt idx="4755">
                  <c:v>#N/A</c:v>
                </c:pt>
                <c:pt idx="4756">
                  <c:v>#N/A</c:v>
                </c:pt>
                <c:pt idx="4757">
                  <c:v>#N/A</c:v>
                </c:pt>
                <c:pt idx="4758">
                  <c:v>#N/A</c:v>
                </c:pt>
                <c:pt idx="4759">
                  <c:v>#N/A</c:v>
                </c:pt>
                <c:pt idx="4760">
                  <c:v>#N/A</c:v>
                </c:pt>
                <c:pt idx="4761">
                  <c:v>#N/A</c:v>
                </c:pt>
                <c:pt idx="4762">
                  <c:v>#N/A</c:v>
                </c:pt>
                <c:pt idx="4763">
                  <c:v>#N/A</c:v>
                </c:pt>
                <c:pt idx="4764">
                  <c:v>#N/A</c:v>
                </c:pt>
                <c:pt idx="4765">
                  <c:v>#N/A</c:v>
                </c:pt>
                <c:pt idx="4766">
                  <c:v>#N/A</c:v>
                </c:pt>
                <c:pt idx="4767">
                  <c:v>#N/A</c:v>
                </c:pt>
                <c:pt idx="4768">
                  <c:v>#N/A</c:v>
                </c:pt>
                <c:pt idx="4769">
                  <c:v>#N/A</c:v>
                </c:pt>
                <c:pt idx="4770">
                  <c:v>#N/A</c:v>
                </c:pt>
                <c:pt idx="4771">
                  <c:v>#N/A</c:v>
                </c:pt>
                <c:pt idx="4772">
                  <c:v>#N/A</c:v>
                </c:pt>
                <c:pt idx="4773">
                  <c:v>#N/A</c:v>
                </c:pt>
                <c:pt idx="4774">
                  <c:v>#N/A</c:v>
                </c:pt>
                <c:pt idx="4775">
                  <c:v>#N/A</c:v>
                </c:pt>
                <c:pt idx="4776">
                  <c:v>#N/A</c:v>
                </c:pt>
                <c:pt idx="4777">
                  <c:v>#N/A</c:v>
                </c:pt>
                <c:pt idx="4778">
                  <c:v>#N/A</c:v>
                </c:pt>
                <c:pt idx="4779">
                  <c:v>#N/A</c:v>
                </c:pt>
                <c:pt idx="4780">
                  <c:v>#N/A</c:v>
                </c:pt>
                <c:pt idx="4781">
                  <c:v>#N/A</c:v>
                </c:pt>
                <c:pt idx="4782">
                  <c:v>#N/A</c:v>
                </c:pt>
                <c:pt idx="4783">
                  <c:v>#N/A</c:v>
                </c:pt>
                <c:pt idx="4784">
                  <c:v>#N/A</c:v>
                </c:pt>
                <c:pt idx="4785">
                  <c:v>#N/A</c:v>
                </c:pt>
                <c:pt idx="4786">
                  <c:v>#N/A</c:v>
                </c:pt>
                <c:pt idx="4787">
                  <c:v>#N/A</c:v>
                </c:pt>
                <c:pt idx="4788">
                  <c:v>#N/A</c:v>
                </c:pt>
                <c:pt idx="4789">
                  <c:v>#N/A</c:v>
                </c:pt>
                <c:pt idx="4790">
                  <c:v>#N/A</c:v>
                </c:pt>
                <c:pt idx="4791">
                  <c:v>#N/A</c:v>
                </c:pt>
                <c:pt idx="4792">
                  <c:v>#N/A</c:v>
                </c:pt>
                <c:pt idx="4793">
                  <c:v>#N/A</c:v>
                </c:pt>
                <c:pt idx="4794">
                  <c:v>#N/A</c:v>
                </c:pt>
                <c:pt idx="4795">
                  <c:v>#N/A</c:v>
                </c:pt>
                <c:pt idx="4796">
                  <c:v>#N/A</c:v>
                </c:pt>
                <c:pt idx="4797">
                  <c:v>#N/A</c:v>
                </c:pt>
                <c:pt idx="4798">
                  <c:v>#N/A</c:v>
                </c:pt>
                <c:pt idx="4799">
                  <c:v>#N/A</c:v>
                </c:pt>
                <c:pt idx="4800">
                  <c:v>#N/A</c:v>
                </c:pt>
                <c:pt idx="4801">
                  <c:v>#N/A</c:v>
                </c:pt>
                <c:pt idx="4802">
                  <c:v>#N/A</c:v>
                </c:pt>
                <c:pt idx="4803">
                  <c:v>#N/A</c:v>
                </c:pt>
                <c:pt idx="4804">
                  <c:v>#N/A</c:v>
                </c:pt>
                <c:pt idx="4805">
                  <c:v>#N/A</c:v>
                </c:pt>
                <c:pt idx="4806">
                  <c:v>#N/A</c:v>
                </c:pt>
                <c:pt idx="4807">
                  <c:v>#N/A</c:v>
                </c:pt>
                <c:pt idx="4808">
                  <c:v>#N/A</c:v>
                </c:pt>
                <c:pt idx="4809">
                  <c:v>#N/A</c:v>
                </c:pt>
                <c:pt idx="4810">
                  <c:v>#N/A</c:v>
                </c:pt>
                <c:pt idx="4811">
                  <c:v>#N/A</c:v>
                </c:pt>
                <c:pt idx="4812">
                  <c:v>#N/A</c:v>
                </c:pt>
                <c:pt idx="4813">
                  <c:v>#N/A</c:v>
                </c:pt>
                <c:pt idx="4814">
                  <c:v>#N/A</c:v>
                </c:pt>
                <c:pt idx="4815">
                  <c:v>#N/A</c:v>
                </c:pt>
                <c:pt idx="4816">
                  <c:v>#N/A</c:v>
                </c:pt>
                <c:pt idx="4817">
                  <c:v>#N/A</c:v>
                </c:pt>
                <c:pt idx="4818">
                  <c:v>#N/A</c:v>
                </c:pt>
                <c:pt idx="4819">
                  <c:v>#N/A</c:v>
                </c:pt>
                <c:pt idx="4820">
                  <c:v>#N/A</c:v>
                </c:pt>
                <c:pt idx="4821">
                  <c:v>#N/A</c:v>
                </c:pt>
                <c:pt idx="4822">
                  <c:v>#N/A</c:v>
                </c:pt>
                <c:pt idx="4823">
                  <c:v>#N/A</c:v>
                </c:pt>
                <c:pt idx="4824">
                  <c:v>#N/A</c:v>
                </c:pt>
                <c:pt idx="4825">
                  <c:v>#N/A</c:v>
                </c:pt>
                <c:pt idx="4826">
                  <c:v>#N/A</c:v>
                </c:pt>
                <c:pt idx="4827">
                  <c:v>#N/A</c:v>
                </c:pt>
                <c:pt idx="4828">
                  <c:v>#N/A</c:v>
                </c:pt>
                <c:pt idx="4829">
                  <c:v>#N/A</c:v>
                </c:pt>
                <c:pt idx="4830">
                  <c:v>#N/A</c:v>
                </c:pt>
                <c:pt idx="4831">
                  <c:v>#N/A</c:v>
                </c:pt>
                <c:pt idx="4832">
                  <c:v>#N/A</c:v>
                </c:pt>
                <c:pt idx="4833">
                  <c:v>#N/A</c:v>
                </c:pt>
                <c:pt idx="4834">
                  <c:v>#N/A</c:v>
                </c:pt>
                <c:pt idx="4835">
                  <c:v>#N/A</c:v>
                </c:pt>
                <c:pt idx="4836">
                  <c:v>#N/A</c:v>
                </c:pt>
                <c:pt idx="4837">
                  <c:v>#N/A</c:v>
                </c:pt>
                <c:pt idx="4838">
                  <c:v>#N/A</c:v>
                </c:pt>
                <c:pt idx="4839">
                  <c:v>#N/A</c:v>
                </c:pt>
                <c:pt idx="4840">
                  <c:v>#N/A</c:v>
                </c:pt>
                <c:pt idx="4841">
                  <c:v>#N/A</c:v>
                </c:pt>
                <c:pt idx="4842">
                  <c:v>#N/A</c:v>
                </c:pt>
                <c:pt idx="4843">
                  <c:v>#N/A</c:v>
                </c:pt>
                <c:pt idx="4844">
                  <c:v>#N/A</c:v>
                </c:pt>
                <c:pt idx="4845">
                  <c:v>#N/A</c:v>
                </c:pt>
                <c:pt idx="4846">
                  <c:v>#N/A</c:v>
                </c:pt>
                <c:pt idx="4847">
                  <c:v>#N/A</c:v>
                </c:pt>
                <c:pt idx="4848">
                  <c:v>#N/A</c:v>
                </c:pt>
                <c:pt idx="4849">
                  <c:v>#N/A</c:v>
                </c:pt>
                <c:pt idx="4850">
                  <c:v>#N/A</c:v>
                </c:pt>
                <c:pt idx="4851">
                  <c:v>#N/A</c:v>
                </c:pt>
                <c:pt idx="4852">
                  <c:v>#N/A</c:v>
                </c:pt>
                <c:pt idx="4853">
                  <c:v>#N/A</c:v>
                </c:pt>
                <c:pt idx="4854">
                  <c:v>#N/A</c:v>
                </c:pt>
                <c:pt idx="4855">
                  <c:v>#N/A</c:v>
                </c:pt>
                <c:pt idx="4856">
                  <c:v>#N/A</c:v>
                </c:pt>
                <c:pt idx="4857">
                  <c:v>#N/A</c:v>
                </c:pt>
                <c:pt idx="4858">
                  <c:v>#N/A</c:v>
                </c:pt>
                <c:pt idx="4859">
                  <c:v>#N/A</c:v>
                </c:pt>
                <c:pt idx="4860">
                  <c:v>#N/A</c:v>
                </c:pt>
                <c:pt idx="4861">
                  <c:v>#N/A</c:v>
                </c:pt>
                <c:pt idx="4862">
                  <c:v>#N/A</c:v>
                </c:pt>
                <c:pt idx="4863">
                  <c:v>#N/A</c:v>
                </c:pt>
                <c:pt idx="4864">
                  <c:v>#N/A</c:v>
                </c:pt>
                <c:pt idx="4865">
                  <c:v>#N/A</c:v>
                </c:pt>
                <c:pt idx="4866">
                  <c:v>#N/A</c:v>
                </c:pt>
                <c:pt idx="4867">
                  <c:v>#N/A</c:v>
                </c:pt>
                <c:pt idx="4868">
                  <c:v>#N/A</c:v>
                </c:pt>
                <c:pt idx="4869">
                  <c:v>#N/A</c:v>
                </c:pt>
                <c:pt idx="4870">
                  <c:v>#N/A</c:v>
                </c:pt>
                <c:pt idx="4871">
                  <c:v>#N/A</c:v>
                </c:pt>
                <c:pt idx="4872">
                  <c:v>#N/A</c:v>
                </c:pt>
                <c:pt idx="4873">
                  <c:v>#N/A</c:v>
                </c:pt>
                <c:pt idx="4874">
                  <c:v>#N/A</c:v>
                </c:pt>
                <c:pt idx="4875">
                  <c:v>#N/A</c:v>
                </c:pt>
                <c:pt idx="4876">
                  <c:v>#N/A</c:v>
                </c:pt>
                <c:pt idx="4877">
                  <c:v>#N/A</c:v>
                </c:pt>
                <c:pt idx="4878">
                  <c:v>#N/A</c:v>
                </c:pt>
                <c:pt idx="4879">
                  <c:v>#N/A</c:v>
                </c:pt>
                <c:pt idx="4880">
                  <c:v>#N/A</c:v>
                </c:pt>
                <c:pt idx="4881">
                  <c:v>#N/A</c:v>
                </c:pt>
                <c:pt idx="4882">
                  <c:v>#N/A</c:v>
                </c:pt>
                <c:pt idx="4883">
                  <c:v>#N/A</c:v>
                </c:pt>
                <c:pt idx="4884">
                  <c:v>#N/A</c:v>
                </c:pt>
                <c:pt idx="4885">
                  <c:v>#N/A</c:v>
                </c:pt>
                <c:pt idx="4886">
                  <c:v>#N/A</c:v>
                </c:pt>
                <c:pt idx="4887">
                  <c:v>#N/A</c:v>
                </c:pt>
                <c:pt idx="4888">
                  <c:v>#N/A</c:v>
                </c:pt>
                <c:pt idx="4889">
                  <c:v>#N/A</c:v>
                </c:pt>
                <c:pt idx="4890">
                  <c:v>#N/A</c:v>
                </c:pt>
                <c:pt idx="4891">
                  <c:v>#N/A</c:v>
                </c:pt>
                <c:pt idx="4892">
                  <c:v>#N/A</c:v>
                </c:pt>
                <c:pt idx="4893">
                  <c:v>#N/A</c:v>
                </c:pt>
                <c:pt idx="4894">
                  <c:v>#N/A</c:v>
                </c:pt>
                <c:pt idx="4895">
                  <c:v>#N/A</c:v>
                </c:pt>
                <c:pt idx="4896">
                  <c:v>#N/A</c:v>
                </c:pt>
                <c:pt idx="4897">
                  <c:v>#N/A</c:v>
                </c:pt>
                <c:pt idx="4898">
                  <c:v>#N/A</c:v>
                </c:pt>
                <c:pt idx="4899">
                  <c:v>#N/A</c:v>
                </c:pt>
                <c:pt idx="4900">
                  <c:v>#N/A</c:v>
                </c:pt>
                <c:pt idx="4901">
                  <c:v>#N/A</c:v>
                </c:pt>
                <c:pt idx="4902">
                  <c:v>#N/A</c:v>
                </c:pt>
                <c:pt idx="4903">
                  <c:v>#N/A</c:v>
                </c:pt>
                <c:pt idx="4904">
                  <c:v>#N/A</c:v>
                </c:pt>
                <c:pt idx="4905">
                  <c:v>#N/A</c:v>
                </c:pt>
                <c:pt idx="4906">
                  <c:v>#N/A</c:v>
                </c:pt>
                <c:pt idx="4907">
                  <c:v>#N/A</c:v>
                </c:pt>
                <c:pt idx="4908">
                  <c:v>#N/A</c:v>
                </c:pt>
                <c:pt idx="4909">
                  <c:v>#N/A</c:v>
                </c:pt>
                <c:pt idx="4910">
                  <c:v>#N/A</c:v>
                </c:pt>
                <c:pt idx="4911">
                  <c:v>#N/A</c:v>
                </c:pt>
                <c:pt idx="4912">
                  <c:v>#N/A</c:v>
                </c:pt>
                <c:pt idx="4913">
                  <c:v>#N/A</c:v>
                </c:pt>
                <c:pt idx="4914">
                  <c:v>#N/A</c:v>
                </c:pt>
                <c:pt idx="4915">
                  <c:v>#N/A</c:v>
                </c:pt>
                <c:pt idx="4916">
                  <c:v>#N/A</c:v>
                </c:pt>
                <c:pt idx="4917">
                  <c:v>#N/A</c:v>
                </c:pt>
                <c:pt idx="4918">
                  <c:v>#N/A</c:v>
                </c:pt>
                <c:pt idx="4919">
                  <c:v>#N/A</c:v>
                </c:pt>
                <c:pt idx="4920">
                  <c:v>#N/A</c:v>
                </c:pt>
                <c:pt idx="4921">
                  <c:v>#N/A</c:v>
                </c:pt>
                <c:pt idx="4922">
                  <c:v>#N/A</c:v>
                </c:pt>
                <c:pt idx="4923">
                  <c:v>#N/A</c:v>
                </c:pt>
                <c:pt idx="4924">
                  <c:v>#N/A</c:v>
                </c:pt>
                <c:pt idx="4925">
                  <c:v>#N/A</c:v>
                </c:pt>
                <c:pt idx="4926">
                  <c:v>#N/A</c:v>
                </c:pt>
                <c:pt idx="4927">
                  <c:v>#N/A</c:v>
                </c:pt>
                <c:pt idx="4928">
                  <c:v>#N/A</c:v>
                </c:pt>
                <c:pt idx="4929">
                  <c:v>#N/A</c:v>
                </c:pt>
                <c:pt idx="4930">
                  <c:v>#N/A</c:v>
                </c:pt>
                <c:pt idx="4931">
                  <c:v>#N/A</c:v>
                </c:pt>
                <c:pt idx="4932">
                  <c:v>#N/A</c:v>
                </c:pt>
                <c:pt idx="4933">
                  <c:v>#N/A</c:v>
                </c:pt>
                <c:pt idx="4934">
                  <c:v>#N/A</c:v>
                </c:pt>
                <c:pt idx="4935">
                  <c:v>#N/A</c:v>
                </c:pt>
                <c:pt idx="4936">
                  <c:v>#N/A</c:v>
                </c:pt>
                <c:pt idx="4937">
                  <c:v>#N/A</c:v>
                </c:pt>
                <c:pt idx="4938">
                  <c:v>#N/A</c:v>
                </c:pt>
                <c:pt idx="4939">
                  <c:v>#N/A</c:v>
                </c:pt>
                <c:pt idx="4940">
                  <c:v>#N/A</c:v>
                </c:pt>
                <c:pt idx="4941">
                  <c:v>#N/A</c:v>
                </c:pt>
                <c:pt idx="4942">
                  <c:v>#N/A</c:v>
                </c:pt>
                <c:pt idx="4943">
                  <c:v>#N/A</c:v>
                </c:pt>
                <c:pt idx="4944">
                  <c:v>#N/A</c:v>
                </c:pt>
                <c:pt idx="4945">
                  <c:v>#N/A</c:v>
                </c:pt>
                <c:pt idx="4946">
                  <c:v>#N/A</c:v>
                </c:pt>
                <c:pt idx="4947">
                  <c:v>#N/A</c:v>
                </c:pt>
                <c:pt idx="4948">
                  <c:v>#N/A</c:v>
                </c:pt>
                <c:pt idx="4949">
                  <c:v>#N/A</c:v>
                </c:pt>
                <c:pt idx="4950">
                  <c:v>#N/A</c:v>
                </c:pt>
                <c:pt idx="4951">
                  <c:v>#N/A</c:v>
                </c:pt>
                <c:pt idx="4952">
                  <c:v>#N/A</c:v>
                </c:pt>
                <c:pt idx="4953">
                  <c:v>#N/A</c:v>
                </c:pt>
                <c:pt idx="4954">
                  <c:v>#N/A</c:v>
                </c:pt>
                <c:pt idx="4955">
                  <c:v>#N/A</c:v>
                </c:pt>
                <c:pt idx="4956">
                  <c:v>#N/A</c:v>
                </c:pt>
                <c:pt idx="4957">
                  <c:v>#N/A</c:v>
                </c:pt>
                <c:pt idx="4958">
                  <c:v>#N/A</c:v>
                </c:pt>
                <c:pt idx="4959">
                  <c:v>#N/A</c:v>
                </c:pt>
                <c:pt idx="4960">
                  <c:v>#N/A</c:v>
                </c:pt>
                <c:pt idx="4961">
                  <c:v>#N/A</c:v>
                </c:pt>
                <c:pt idx="4962">
                  <c:v>#N/A</c:v>
                </c:pt>
                <c:pt idx="4963">
                  <c:v>#N/A</c:v>
                </c:pt>
                <c:pt idx="4964">
                  <c:v>#N/A</c:v>
                </c:pt>
                <c:pt idx="4965">
                  <c:v>#N/A</c:v>
                </c:pt>
                <c:pt idx="4966">
                  <c:v>#N/A</c:v>
                </c:pt>
                <c:pt idx="4967">
                  <c:v>#N/A</c:v>
                </c:pt>
                <c:pt idx="4968">
                  <c:v>#N/A</c:v>
                </c:pt>
                <c:pt idx="4969">
                  <c:v>#N/A</c:v>
                </c:pt>
                <c:pt idx="4970">
                  <c:v>#N/A</c:v>
                </c:pt>
                <c:pt idx="4971">
                  <c:v>#N/A</c:v>
                </c:pt>
                <c:pt idx="4972">
                  <c:v>#N/A</c:v>
                </c:pt>
                <c:pt idx="4973">
                  <c:v>#N/A</c:v>
                </c:pt>
                <c:pt idx="4974">
                  <c:v>#N/A</c:v>
                </c:pt>
                <c:pt idx="4975">
                  <c:v>#N/A</c:v>
                </c:pt>
                <c:pt idx="4976">
                  <c:v>#N/A</c:v>
                </c:pt>
                <c:pt idx="4977">
                  <c:v>#N/A</c:v>
                </c:pt>
                <c:pt idx="4978">
                  <c:v>#N/A</c:v>
                </c:pt>
                <c:pt idx="4979">
                  <c:v>#N/A</c:v>
                </c:pt>
                <c:pt idx="4980">
                  <c:v>#N/A</c:v>
                </c:pt>
                <c:pt idx="4981">
                  <c:v>#N/A</c:v>
                </c:pt>
                <c:pt idx="4982">
                  <c:v>#N/A</c:v>
                </c:pt>
                <c:pt idx="4983">
                  <c:v>#N/A</c:v>
                </c:pt>
                <c:pt idx="4984">
                  <c:v>#N/A</c:v>
                </c:pt>
                <c:pt idx="4985">
                  <c:v>#N/A</c:v>
                </c:pt>
                <c:pt idx="4986">
                  <c:v>#N/A</c:v>
                </c:pt>
                <c:pt idx="4987">
                  <c:v>#N/A</c:v>
                </c:pt>
                <c:pt idx="4988">
                  <c:v>#N/A</c:v>
                </c:pt>
                <c:pt idx="4989">
                  <c:v>#N/A</c:v>
                </c:pt>
                <c:pt idx="4990">
                  <c:v>#N/A</c:v>
                </c:pt>
                <c:pt idx="4991">
                  <c:v>#N/A</c:v>
                </c:pt>
                <c:pt idx="4992">
                  <c:v>#N/A</c:v>
                </c:pt>
                <c:pt idx="4993">
                  <c:v>#N/A</c:v>
                </c:pt>
                <c:pt idx="4994">
                  <c:v>#N/A</c:v>
                </c:pt>
                <c:pt idx="4995">
                  <c:v>#N/A</c:v>
                </c:pt>
                <c:pt idx="4996">
                  <c:v>#N/A</c:v>
                </c:pt>
                <c:pt idx="4997">
                  <c:v>#N/A</c:v>
                </c:pt>
                <c:pt idx="4998">
                  <c:v>#N/A</c:v>
                </c:pt>
                <c:pt idx="4999">
                  <c:v>#N/A</c:v>
                </c:pt>
                <c:pt idx="5000">
                  <c:v>#N/A</c:v>
                </c:pt>
                <c:pt idx="5001">
                  <c:v>#N/A</c:v>
                </c:pt>
                <c:pt idx="5002">
                  <c:v>#N/A</c:v>
                </c:pt>
                <c:pt idx="5003">
                  <c:v>#N/A</c:v>
                </c:pt>
                <c:pt idx="5004">
                  <c:v>#N/A</c:v>
                </c:pt>
                <c:pt idx="5005">
                  <c:v>#N/A</c:v>
                </c:pt>
                <c:pt idx="5006">
                  <c:v>#N/A</c:v>
                </c:pt>
                <c:pt idx="5007">
                  <c:v>#N/A</c:v>
                </c:pt>
                <c:pt idx="5008">
                  <c:v>#N/A</c:v>
                </c:pt>
                <c:pt idx="5009">
                  <c:v>#N/A</c:v>
                </c:pt>
                <c:pt idx="5010">
                  <c:v>#N/A</c:v>
                </c:pt>
                <c:pt idx="5011">
                  <c:v>#N/A</c:v>
                </c:pt>
                <c:pt idx="5012">
                  <c:v>#N/A</c:v>
                </c:pt>
                <c:pt idx="5013">
                  <c:v>#N/A</c:v>
                </c:pt>
                <c:pt idx="5014">
                  <c:v>#N/A</c:v>
                </c:pt>
                <c:pt idx="5015">
                  <c:v>#N/A</c:v>
                </c:pt>
                <c:pt idx="5016">
                  <c:v>#N/A</c:v>
                </c:pt>
                <c:pt idx="5017">
                  <c:v>#N/A</c:v>
                </c:pt>
                <c:pt idx="5018">
                  <c:v>#N/A</c:v>
                </c:pt>
                <c:pt idx="5019">
                  <c:v>#N/A</c:v>
                </c:pt>
                <c:pt idx="5020">
                  <c:v>#N/A</c:v>
                </c:pt>
                <c:pt idx="5021">
                  <c:v>#N/A</c:v>
                </c:pt>
                <c:pt idx="5022">
                  <c:v>#N/A</c:v>
                </c:pt>
                <c:pt idx="5023">
                  <c:v>#N/A</c:v>
                </c:pt>
                <c:pt idx="5024">
                  <c:v>#N/A</c:v>
                </c:pt>
                <c:pt idx="5025">
                  <c:v>#N/A</c:v>
                </c:pt>
                <c:pt idx="5026">
                  <c:v>#N/A</c:v>
                </c:pt>
                <c:pt idx="5027">
                  <c:v>#N/A</c:v>
                </c:pt>
                <c:pt idx="5028">
                  <c:v>#N/A</c:v>
                </c:pt>
                <c:pt idx="5029">
                  <c:v>#N/A</c:v>
                </c:pt>
                <c:pt idx="5030">
                  <c:v>#N/A</c:v>
                </c:pt>
                <c:pt idx="5031">
                  <c:v>#N/A</c:v>
                </c:pt>
                <c:pt idx="5032">
                  <c:v>#N/A</c:v>
                </c:pt>
                <c:pt idx="5033">
                  <c:v>#N/A</c:v>
                </c:pt>
                <c:pt idx="5034">
                  <c:v>#N/A</c:v>
                </c:pt>
                <c:pt idx="5035">
                  <c:v>#N/A</c:v>
                </c:pt>
                <c:pt idx="5036">
                  <c:v>#N/A</c:v>
                </c:pt>
                <c:pt idx="5037">
                  <c:v>#N/A</c:v>
                </c:pt>
                <c:pt idx="5038">
                  <c:v>#N/A</c:v>
                </c:pt>
                <c:pt idx="5039">
                  <c:v>#N/A</c:v>
                </c:pt>
                <c:pt idx="5040">
                  <c:v>#N/A</c:v>
                </c:pt>
                <c:pt idx="5041">
                  <c:v>#N/A</c:v>
                </c:pt>
                <c:pt idx="5042">
                  <c:v>#N/A</c:v>
                </c:pt>
                <c:pt idx="5043">
                  <c:v>#N/A</c:v>
                </c:pt>
                <c:pt idx="5044">
                  <c:v>#N/A</c:v>
                </c:pt>
                <c:pt idx="5045">
                  <c:v>#N/A</c:v>
                </c:pt>
                <c:pt idx="5046">
                  <c:v>#N/A</c:v>
                </c:pt>
                <c:pt idx="5047">
                  <c:v>#N/A</c:v>
                </c:pt>
                <c:pt idx="5048">
                  <c:v>#N/A</c:v>
                </c:pt>
                <c:pt idx="5049">
                  <c:v>#N/A</c:v>
                </c:pt>
                <c:pt idx="5050">
                  <c:v>#N/A</c:v>
                </c:pt>
                <c:pt idx="5051">
                  <c:v>#N/A</c:v>
                </c:pt>
                <c:pt idx="5052">
                  <c:v>#N/A</c:v>
                </c:pt>
                <c:pt idx="5053">
                  <c:v>#N/A</c:v>
                </c:pt>
                <c:pt idx="5054">
                  <c:v>#N/A</c:v>
                </c:pt>
                <c:pt idx="5055">
                  <c:v>#N/A</c:v>
                </c:pt>
                <c:pt idx="5056">
                  <c:v>#N/A</c:v>
                </c:pt>
                <c:pt idx="5057">
                  <c:v>#N/A</c:v>
                </c:pt>
                <c:pt idx="5058">
                  <c:v>#N/A</c:v>
                </c:pt>
                <c:pt idx="5059">
                  <c:v>#N/A</c:v>
                </c:pt>
                <c:pt idx="5060">
                  <c:v>#N/A</c:v>
                </c:pt>
                <c:pt idx="5061">
                  <c:v>#N/A</c:v>
                </c:pt>
                <c:pt idx="5062">
                  <c:v>#N/A</c:v>
                </c:pt>
                <c:pt idx="5063">
                  <c:v>#N/A</c:v>
                </c:pt>
                <c:pt idx="5064">
                  <c:v>#N/A</c:v>
                </c:pt>
                <c:pt idx="5065">
                  <c:v>#N/A</c:v>
                </c:pt>
                <c:pt idx="5066">
                  <c:v>#N/A</c:v>
                </c:pt>
                <c:pt idx="5067">
                  <c:v>#N/A</c:v>
                </c:pt>
                <c:pt idx="5068">
                  <c:v>#N/A</c:v>
                </c:pt>
                <c:pt idx="5069">
                  <c:v>#N/A</c:v>
                </c:pt>
                <c:pt idx="5070">
                  <c:v>#N/A</c:v>
                </c:pt>
                <c:pt idx="5071">
                  <c:v>#N/A</c:v>
                </c:pt>
                <c:pt idx="5072">
                  <c:v>#N/A</c:v>
                </c:pt>
                <c:pt idx="5073">
                  <c:v>#N/A</c:v>
                </c:pt>
                <c:pt idx="5074">
                  <c:v>#N/A</c:v>
                </c:pt>
                <c:pt idx="5075">
                  <c:v>#N/A</c:v>
                </c:pt>
                <c:pt idx="5076">
                  <c:v>#N/A</c:v>
                </c:pt>
                <c:pt idx="5077">
                  <c:v>#N/A</c:v>
                </c:pt>
                <c:pt idx="5078">
                  <c:v>#N/A</c:v>
                </c:pt>
                <c:pt idx="5079">
                  <c:v>#N/A</c:v>
                </c:pt>
                <c:pt idx="5080">
                  <c:v>#N/A</c:v>
                </c:pt>
                <c:pt idx="5081">
                  <c:v>#N/A</c:v>
                </c:pt>
                <c:pt idx="5082">
                  <c:v>#N/A</c:v>
                </c:pt>
                <c:pt idx="5083">
                  <c:v>#N/A</c:v>
                </c:pt>
                <c:pt idx="5084">
                  <c:v>#N/A</c:v>
                </c:pt>
                <c:pt idx="5085">
                  <c:v>#N/A</c:v>
                </c:pt>
                <c:pt idx="5086">
                  <c:v>#N/A</c:v>
                </c:pt>
                <c:pt idx="5087">
                  <c:v>#N/A</c:v>
                </c:pt>
                <c:pt idx="5088">
                  <c:v>#N/A</c:v>
                </c:pt>
                <c:pt idx="5089">
                  <c:v>#N/A</c:v>
                </c:pt>
                <c:pt idx="5090">
                  <c:v>#N/A</c:v>
                </c:pt>
                <c:pt idx="5091">
                  <c:v>#N/A</c:v>
                </c:pt>
                <c:pt idx="5092">
                  <c:v>#N/A</c:v>
                </c:pt>
                <c:pt idx="5093">
                  <c:v>#N/A</c:v>
                </c:pt>
                <c:pt idx="5094">
                  <c:v>#N/A</c:v>
                </c:pt>
                <c:pt idx="5095">
                  <c:v>#N/A</c:v>
                </c:pt>
                <c:pt idx="5096">
                  <c:v>#N/A</c:v>
                </c:pt>
                <c:pt idx="5097">
                  <c:v>#N/A</c:v>
                </c:pt>
                <c:pt idx="5098">
                  <c:v>#N/A</c:v>
                </c:pt>
                <c:pt idx="5099">
                  <c:v>#N/A</c:v>
                </c:pt>
                <c:pt idx="5100">
                  <c:v>#N/A</c:v>
                </c:pt>
                <c:pt idx="5101">
                  <c:v>#N/A</c:v>
                </c:pt>
                <c:pt idx="5102">
                  <c:v>#N/A</c:v>
                </c:pt>
                <c:pt idx="5103">
                  <c:v>#N/A</c:v>
                </c:pt>
                <c:pt idx="5104">
                  <c:v>#N/A</c:v>
                </c:pt>
                <c:pt idx="5105">
                  <c:v>#N/A</c:v>
                </c:pt>
                <c:pt idx="5106">
                  <c:v>#N/A</c:v>
                </c:pt>
                <c:pt idx="5107">
                  <c:v>#N/A</c:v>
                </c:pt>
                <c:pt idx="5108">
                  <c:v>#N/A</c:v>
                </c:pt>
                <c:pt idx="5109">
                  <c:v>#N/A</c:v>
                </c:pt>
                <c:pt idx="5110">
                  <c:v>#N/A</c:v>
                </c:pt>
                <c:pt idx="5111">
                  <c:v>#N/A</c:v>
                </c:pt>
                <c:pt idx="5112">
                  <c:v>#N/A</c:v>
                </c:pt>
                <c:pt idx="5113">
                  <c:v>#N/A</c:v>
                </c:pt>
                <c:pt idx="5114">
                  <c:v>#N/A</c:v>
                </c:pt>
                <c:pt idx="5115">
                  <c:v>#N/A</c:v>
                </c:pt>
                <c:pt idx="5116">
                  <c:v>#N/A</c:v>
                </c:pt>
                <c:pt idx="5117">
                  <c:v>#N/A</c:v>
                </c:pt>
                <c:pt idx="5118">
                  <c:v>#N/A</c:v>
                </c:pt>
                <c:pt idx="5119">
                  <c:v>#N/A</c:v>
                </c:pt>
                <c:pt idx="5120">
                  <c:v>#N/A</c:v>
                </c:pt>
                <c:pt idx="5121">
                  <c:v>#N/A</c:v>
                </c:pt>
                <c:pt idx="5122">
                  <c:v>#N/A</c:v>
                </c:pt>
                <c:pt idx="5123">
                  <c:v>#N/A</c:v>
                </c:pt>
                <c:pt idx="5124">
                  <c:v>#N/A</c:v>
                </c:pt>
                <c:pt idx="5125">
                  <c:v>#N/A</c:v>
                </c:pt>
                <c:pt idx="5126">
                  <c:v>#N/A</c:v>
                </c:pt>
                <c:pt idx="5127">
                  <c:v>#N/A</c:v>
                </c:pt>
                <c:pt idx="5128">
                  <c:v>#N/A</c:v>
                </c:pt>
                <c:pt idx="5129">
                  <c:v>#N/A</c:v>
                </c:pt>
                <c:pt idx="5130">
                  <c:v>#N/A</c:v>
                </c:pt>
                <c:pt idx="5131">
                  <c:v>#N/A</c:v>
                </c:pt>
                <c:pt idx="5132">
                  <c:v>#N/A</c:v>
                </c:pt>
                <c:pt idx="5133">
                  <c:v>#N/A</c:v>
                </c:pt>
                <c:pt idx="5134">
                  <c:v>#N/A</c:v>
                </c:pt>
                <c:pt idx="5135">
                  <c:v>#N/A</c:v>
                </c:pt>
                <c:pt idx="5136">
                  <c:v>#N/A</c:v>
                </c:pt>
                <c:pt idx="5137">
                  <c:v>#N/A</c:v>
                </c:pt>
                <c:pt idx="5138">
                  <c:v>#N/A</c:v>
                </c:pt>
                <c:pt idx="5139">
                  <c:v>#N/A</c:v>
                </c:pt>
                <c:pt idx="5140">
                  <c:v>#N/A</c:v>
                </c:pt>
                <c:pt idx="5141">
                  <c:v>#N/A</c:v>
                </c:pt>
                <c:pt idx="5142">
                  <c:v>#N/A</c:v>
                </c:pt>
                <c:pt idx="5143">
                  <c:v>#N/A</c:v>
                </c:pt>
                <c:pt idx="5144">
                  <c:v>#N/A</c:v>
                </c:pt>
                <c:pt idx="5145">
                  <c:v>#N/A</c:v>
                </c:pt>
                <c:pt idx="5146">
                  <c:v>#N/A</c:v>
                </c:pt>
                <c:pt idx="5147">
                  <c:v>#N/A</c:v>
                </c:pt>
                <c:pt idx="5148">
                  <c:v>#N/A</c:v>
                </c:pt>
                <c:pt idx="5149">
                  <c:v>#N/A</c:v>
                </c:pt>
                <c:pt idx="5150">
                  <c:v>#N/A</c:v>
                </c:pt>
                <c:pt idx="5151">
                  <c:v>#N/A</c:v>
                </c:pt>
                <c:pt idx="5152">
                  <c:v>#N/A</c:v>
                </c:pt>
                <c:pt idx="5153">
                  <c:v>#N/A</c:v>
                </c:pt>
                <c:pt idx="5154">
                  <c:v>#N/A</c:v>
                </c:pt>
                <c:pt idx="5155">
                  <c:v>#N/A</c:v>
                </c:pt>
                <c:pt idx="5156">
                  <c:v>#N/A</c:v>
                </c:pt>
                <c:pt idx="5157">
                  <c:v>#N/A</c:v>
                </c:pt>
                <c:pt idx="5158">
                  <c:v>#N/A</c:v>
                </c:pt>
                <c:pt idx="5159">
                  <c:v>#N/A</c:v>
                </c:pt>
                <c:pt idx="5160">
                  <c:v>#N/A</c:v>
                </c:pt>
                <c:pt idx="5161">
                  <c:v>#N/A</c:v>
                </c:pt>
                <c:pt idx="5162">
                  <c:v>#N/A</c:v>
                </c:pt>
                <c:pt idx="5163">
                  <c:v>#N/A</c:v>
                </c:pt>
                <c:pt idx="5164">
                  <c:v>#N/A</c:v>
                </c:pt>
                <c:pt idx="5165">
                  <c:v>#N/A</c:v>
                </c:pt>
                <c:pt idx="5166">
                  <c:v>#N/A</c:v>
                </c:pt>
                <c:pt idx="5167">
                  <c:v>#N/A</c:v>
                </c:pt>
                <c:pt idx="5168">
                  <c:v>#N/A</c:v>
                </c:pt>
                <c:pt idx="5169">
                  <c:v>#N/A</c:v>
                </c:pt>
                <c:pt idx="5170">
                  <c:v>#N/A</c:v>
                </c:pt>
                <c:pt idx="5171">
                  <c:v>#N/A</c:v>
                </c:pt>
                <c:pt idx="5172">
                  <c:v>#N/A</c:v>
                </c:pt>
                <c:pt idx="5173">
                  <c:v>#N/A</c:v>
                </c:pt>
                <c:pt idx="5174">
                  <c:v>#N/A</c:v>
                </c:pt>
                <c:pt idx="5175">
                  <c:v>#N/A</c:v>
                </c:pt>
                <c:pt idx="5176">
                  <c:v>#N/A</c:v>
                </c:pt>
                <c:pt idx="5177">
                  <c:v>#N/A</c:v>
                </c:pt>
                <c:pt idx="5178">
                  <c:v>#N/A</c:v>
                </c:pt>
                <c:pt idx="5179">
                  <c:v>#N/A</c:v>
                </c:pt>
                <c:pt idx="5180">
                  <c:v>#N/A</c:v>
                </c:pt>
                <c:pt idx="5181">
                  <c:v>#N/A</c:v>
                </c:pt>
                <c:pt idx="5182">
                  <c:v>#N/A</c:v>
                </c:pt>
                <c:pt idx="5183">
                  <c:v>#N/A</c:v>
                </c:pt>
                <c:pt idx="5184">
                  <c:v>#N/A</c:v>
                </c:pt>
                <c:pt idx="5185">
                  <c:v>#N/A</c:v>
                </c:pt>
                <c:pt idx="5186">
                  <c:v>#N/A</c:v>
                </c:pt>
                <c:pt idx="5187">
                  <c:v>#N/A</c:v>
                </c:pt>
                <c:pt idx="5188">
                  <c:v>#N/A</c:v>
                </c:pt>
                <c:pt idx="5189">
                  <c:v>#N/A</c:v>
                </c:pt>
                <c:pt idx="5190">
                  <c:v>#N/A</c:v>
                </c:pt>
                <c:pt idx="5191">
                  <c:v>#N/A</c:v>
                </c:pt>
                <c:pt idx="5192">
                  <c:v>#N/A</c:v>
                </c:pt>
                <c:pt idx="5193">
                  <c:v>#N/A</c:v>
                </c:pt>
                <c:pt idx="5194">
                  <c:v>#N/A</c:v>
                </c:pt>
                <c:pt idx="5195">
                  <c:v>#N/A</c:v>
                </c:pt>
                <c:pt idx="5196">
                  <c:v>#N/A</c:v>
                </c:pt>
                <c:pt idx="5197">
                  <c:v>#N/A</c:v>
                </c:pt>
                <c:pt idx="5198">
                  <c:v>#N/A</c:v>
                </c:pt>
                <c:pt idx="5199">
                  <c:v>#N/A</c:v>
                </c:pt>
                <c:pt idx="5200">
                  <c:v>#N/A</c:v>
                </c:pt>
                <c:pt idx="5201">
                  <c:v>#N/A</c:v>
                </c:pt>
                <c:pt idx="5202">
                  <c:v>#N/A</c:v>
                </c:pt>
                <c:pt idx="5203">
                  <c:v>#N/A</c:v>
                </c:pt>
                <c:pt idx="5204">
                  <c:v>#N/A</c:v>
                </c:pt>
                <c:pt idx="5205">
                  <c:v>#N/A</c:v>
                </c:pt>
                <c:pt idx="5206">
                  <c:v>#N/A</c:v>
                </c:pt>
                <c:pt idx="5207">
                  <c:v>#N/A</c:v>
                </c:pt>
                <c:pt idx="5208">
                  <c:v>#N/A</c:v>
                </c:pt>
                <c:pt idx="5209">
                  <c:v>#N/A</c:v>
                </c:pt>
                <c:pt idx="5210">
                  <c:v>#N/A</c:v>
                </c:pt>
                <c:pt idx="5211">
                  <c:v>#N/A</c:v>
                </c:pt>
                <c:pt idx="5212">
                  <c:v>#N/A</c:v>
                </c:pt>
                <c:pt idx="5213">
                  <c:v>#N/A</c:v>
                </c:pt>
                <c:pt idx="5214">
                  <c:v>#N/A</c:v>
                </c:pt>
                <c:pt idx="5215">
                  <c:v>#N/A</c:v>
                </c:pt>
                <c:pt idx="5216">
                  <c:v>#N/A</c:v>
                </c:pt>
                <c:pt idx="5217">
                  <c:v>#N/A</c:v>
                </c:pt>
                <c:pt idx="5218">
                  <c:v>#N/A</c:v>
                </c:pt>
                <c:pt idx="5219">
                  <c:v>#N/A</c:v>
                </c:pt>
                <c:pt idx="5220">
                  <c:v>#N/A</c:v>
                </c:pt>
                <c:pt idx="5221">
                  <c:v>#N/A</c:v>
                </c:pt>
                <c:pt idx="5222">
                  <c:v>#N/A</c:v>
                </c:pt>
                <c:pt idx="5223">
                  <c:v>#N/A</c:v>
                </c:pt>
                <c:pt idx="5224">
                  <c:v>#N/A</c:v>
                </c:pt>
                <c:pt idx="5225">
                  <c:v>#N/A</c:v>
                </c:pt>
                <c:pt idx="5226">
                  <c:v>#N/A</c:v>
                </c:pt>
                <c:pt idx="5227">
                  <c:v>#N/A</c:v>
                </c:pt>
                <c:pt idx="5228">
                  <c:v>#N/A</c:v>
                </c:pt>
                <c:pt idx="5229">
                  <c:v>#N/A</c:v>
                </c:pt>
                <c:pt idx="5230">
                  <c:v>#N/A</c:v>
                </c:pt>
                <c:pt idx="5231">
                  <c:v>#N/A</c:v>
                </c:pt>
                <c:pt idx="5232">
                  <c:v>#N/A</c:v>
                </c:pt>
                <c:pt idx="5233">
                  <c:v>#N/A</c:v>
                </c:pt>
                <c:pt idx="5234">
                  <c:v>#N/A</c:v>
                </c:pt>
                <c:pt idx="5235">
                  <c:v>#N/A</c:v>
                </c:pt>
                <c:pt idx="5236">
                  <c:v>#N/A</c:v>
                </c:pt>
                <c:pt idx="5237">
                  <c:v>#N/A</c:v>
                </c:pt>
                <c:pt idx="5238">
                  <c:v>#N/A</c:v>
                </c:pt>
                <c:pt idx="5239">
                  <c:v>#N/A</c:v>
                </c:pt>
                <c:pt idx="5240">
                  <c:v>#N/A</c:v>
                </c:pt>
                <c:pt idx="5241">
                  <c:v>#N/A</c:v>
                </c:pt>
                <c:pt idx="5242">
                  <c:v>#N/A</c:v>
                </c:pt>
                <c:pt idx="5243">
                  <c:v>#N/A</c:v>
                </c:pt>
                <c:pt idx="5244">
                  <c:v>#N/A</c:v>
                </c:pt>
                <c:pt idx="5245">
                  <c:v>#N/A</c:v>
                </c:pt>
                <c:pt idx="5246">
                  <c:v>#N/A</c:v>
                </c:pt>
                <c:pt idx="5247">
                  <c:v>#N/A</c:v>
                </c:pt>
                <c:pt idx="5248">
                  <c:v>#N/A</c:v>
                </c:pt>
                <c:pt idx="5249">
                  <c:v>#N/A</c:v>
                </c:pt>
                <c:pt idx="5250">
                  <c:v>#N/A</c:v>
                </c:pt>
                <c:pt idx="5251">
                  <c:v>#N/A</c:v>
                </c:pt>
                <c:pt idx="5252">
                  <c:v>#N/A</c:v>
                </c:pt>
                <c:pt idx="5253">
                  <c:v>#N/A</c:v>
                </c:pt>
                <c:pt idx="5254">
                  <c:v>#N/A</c:v>
                </c:pt>
                <c:pt idx="5255">
                  <c:v>#N/A</c:v>
                </c:pt>
                <c:pt idx="5256">
                  <c:v>#N/A</c:v>
                </c:pt>
                <c:pt idx="5257">
                  <c:v>#N/A</c:v>
                </c:pt>
                <c:pt idx="5258">
                  <c:v>#N/A</c:v>
                </c:pt>
                <c:pt idx="5259">
                  <c:v>#N/A</c:v>
                </c:pt>
                <c:pt idx="5260">
                  <c:v>#N/A</c:v>
                </c:pt>
                <c:pt idx="5261">
                  <c:v>#N/A</c:v>
                </c:pt>
                <c:pt idx="5262">
                  <c:v>#N/A</c:v>
                </c:pt>
                <c:pt idx="5263">
                  <c:v>#N/A</c:v>
                </c:pt>
                <c:pt idx="5264">
                  <c:v>#N/A</c:v>
                </c:pt>
                <c:pt idx="5265">
                  <c:v>#N/A</c:v>
                </c:pt>
                <c:pt idx="5266">
                  <c:v>#N/A</c:v>
                </c:pt>
                <c:pt idx="5267">
                  <c:v>#N/A</c:v>
                </c:pt>
                <c:pt idx="5268">
                  <c:v>#N/A</c:v>
                </c:pt>
                <c:pt idx="5269">
                  <c:v>#N/A</c:v>
                </c:pt>
                <c:pt idx="5270">
                  <c:v>#N/A</c:v>
                </c:pt>
                <c:pt idx="5271">
                  <c:v>#N/A</c:v>
                </c:pt>
                <c:pt idx="5272">
                  <c:v>#N/A</c:v>
                </c:pt>
                <c:pt idx="5273">
                  <c:v>#N/A</c:v>
                </c:pt>
                <c:pt idx="5274">
                  <c:v>#N/A</c:v>
                </c:pt>
                <c:pt idx="5275">
                  <c:v>#N/A</c:v>
                </c:pt>
                <c:pt idx="5276">
                  <c:v>#N/A</c:v>
                </c:pt>
                <c:pt idx="5277">
                  <c:v>#N/A</c:v>
                </c:pt>
                <c:pt idx="5278">
                  <c:v>#N/A</c:v>
                </c:pt>
                <c:pt idx="5279">
                  <c:v>#N/A</c:v>
                </c:pt>
                <c:pt idx="5280">
                  <c:v>#N/A</c:v>
                </c:pt>
                <c:pt idx="5281">
                  <c:v>#N/A</c:v>
                </c:pt>
                <c:pt idx="5282">
                  <c:v>#N/A</c:v>
                </c:pt>
                <c:pt idx="5283">
                  <c:v>#N/A</c:v>
                </c:pt>
                <c:pt idx="5284">
                  <c:v>#N/A</c:v>
                </c:pt>
                <c:pt idx="5285">
                  <c:v>#N/A</c:v>
                </c:pt>
                <c:pt idx="5286">
                  <c:v>#N/A</c:v>
                </c:pt>
                <c:pt idx="5287">
                  <c:v>#N/A</c:v>
                </c:pt>
                <c:pt idx="5288">
                  <c:v>#N/A</c:v>
                </c:pt>
                <c:pt idx="5289">
                  <c:v>#N/A</c:v>
                </c:pt>
                <c:pt idx="5290">
                  <c:v>#N/A</c:v>
                </c:pt>
                <c:pt idx="5291">
                  <c:v>#N/A</c:v>
                </c:pt>
                <c:pt idx="5292">
                  <c:v>#N/A</c:v>
                </c:pt>
                <c:pt idx="5293">
                  <c:v>#N/A</c:v>
                </c:pt>
                <c:pt idx="5294">
                  <c:v>#N/A</c:v>
                </c:pt>
                <c:pt idx="5295">
                  <c:v>#N/A</c:v>
                </c:pt>
                <c:pt idx="5296">
                  <c:v>#N/A</c:v>
                </c:pt>
                <c:pt idx="5297">
                  <c:v>#N/A</c:v>
                </c:pt>
                <c:pt idx="5298">
                  <c:v>#N/A</c:v>
                </c:pt>
                <c:pt idx="5299">
                  <c:v>#N/A</c:v>
                </c:pt>
                <c:pt idx="5300">
                  <c:v>#N/A</c:v>
                </c:pt>
                <c:pt idx="5301">
                  <c:v>#N/A</c:v>
                </c:pt>
                <c:pt idx="5302">
                  <c:v>#N/A</c:v>
                </c:pt>
                <c:pt idx="5303">
                  <c:v>#N/A</c:v>
                </c:pt>
                <c:pt idx="5304">
                  <c:v>#N/A</c:v>
                </c:pt>
                <c:pt idx="5305">
                  <c:v>#N/A</c:v>
                </c:pt>
                <c:pt idx="5306">
                  <c:v>#N/A</c:v>
                </c:pt>
                <c:pt idx="5307">
                  <c:v>#N/A</c:v>
                </c:pt>
                <c:pt idx="5308">
                  <c:v>#N/A</c:v>
                </c:pt>
                <c:pt idx="5309">
                  <c:v>#N/A</c:v>
                </c:pt>
                <c:pt idx="5310">
                  <c:v>#N/A</c:v>
                </c:pt>
                <c:pt idx="5311">
                  <c:v>#N/A</c:v>
                </c:pt>
                <c:pt idx="5312">
                  <c:v>#N/A</c:v>
                </c:pt>
                <c:pt idx="5313">
                  <c:v>#N/A</c:v>
                </c:pt>
                <c:pt idx="5314">
                  <c:v>#N/A</c:v>
                </c:pt>
                <c:pt idx="5315">
                  <c:v>#N/A</c:v>
                </c:pt>
                <c:pt idx="5316">
                  <c:v>#N/A</c:v>
                </c:pt>
                <c:pt idx="5317">
                  <c:v>#N/A</c:v>
                </c:pt>
                <c:pt idx="5318">
                  <c:v>#N/A</c:v>
                </c:pt>
                <c:pt idx="5319">
                  <c:v>#N/A</c:v>
                </c:pt>
                <c:pt idx="5320">
                  <c:v>#N/A</c:v>
                </c:pt>
                <c:pt idx="5321">
                  <c:v>#N/A</c:v>
                </c:pt>
                <c:pt idx="5322">
                  <c:v>#N/A</c:v>
                </c:pt>
                <c:pt idx="5323">
                  <c:v>#N/A</c:v>
                </c:pt>
                <c:pt idx="5324">
                  <c:v>#N/A</c:v>
                </c:pt>
                <c:pt idx="5325">
                  <c:v>#N/A</c:v>
                </c:pt>
                <c:pt idx="5326">
                  <c:v>#N/A</c:v>
                </c:pt>
                <c:pt idx="5327">
                  <c:v>#N/A</c:v>
                </c:pt>
                <c:pt idx="5328">
                  <c:v>#N/A</c:v>
                </c:pt>
                <c:pt idx="5329">
                  <c:v>#N/A</c:v>
                </c:pt>
                <c:pt idx="5330">
                  <c:v>#N/A</c:v>
                </c:pt>
                <c:pt idx="5331">
                  <c:v>#N/A</c:v>
                </c:pt>
                <c:pt idx="5332">
                  <c:v>#N/A</c:v>
                </c:pt>
                <c:pt idx="5333">
                  <c:v>#N/A</c:v>
                </c:pt>
                <c:pt idx="5334">
                  <c:v>#N/A</c:v>
                </c:pt>
                <c:pt idx="5335">
                  <c:v>#N/A</c:v>
                </c:pt>
                <c:pt idx="5336">
                  <c:v>#N/A</c:v>
                </c:pt>
                <c:pt idx="5337">
                  <c:v>#N/A</c:v>
                </c:pt>
                <c:pt idx="5338">
                  <c:v>#N/A</c:v>
                </c:pt>
                <c:pt idx="5339">
                  <c:v>#N/A</c:v>
                </c:pt>
                <c:pt idx="5340">
                  <c:v>#N/A</c:v>
                </c:pt>
                <c:pt idx="5341">
                  <c:v>#N/A</c:v>
                </c:pt>
                <c:pt idx="5342">
                  <c:v>#N/A</c:v>
                </c:pt>
                <c:pt idx="5343">
                  <c:v>#N/A</c:v>
                </c:pt>
                <c:pt idx="5344">
                  <c:v>#N/A</c:v>
                </c:pt>
                <c:pt idx="5345">
                  <c:v>#N/A</c:v>
                </c:pt>
                <c:pt idx="5346">
                  <c:v>#N/A</c:v>
                </c:pt>
                <c:pt idx="5347">
                  <c:v>#N/A</c:v>
                </c:pt>
                <c:pt idx="5348">
                  <c:v>#N/A</c:v>
                </c:pt>
                <c:pt idx="5349">
                  <c:v>#N/A</c:v>
                </c:pt>
                <c:pt idx="5350">
                  <c:v>#N/A</c:v>
                </c:pt>
                <c:pt idx="5351">
                  <c:v>#N/A</c:v>
                </c:pt>
                <c:pt idx="5352">
                  <c:v>#N/A</c:v>
                </c:pt>
                <c:pt idx="5353">
                  <c:v>#N/A</c:v>
                </c:pt>
                <c:pt idx="5354">
                  <c:v>#N/A</c:v>
                </c:pt>
                <c:pt idx="5355">
                  <c:v>#N/A</c:v>
                </c:pt>
                <c:pt idx="5356">
                  <c:v>#N/A</c:v>
                </c:pt>
                <c:pt idx="5357">
                  <c:v>#N/A</c:v>
                </c:pt>
                <c:pt idx="5358">
                  <c:v>#N/A</c:v>
                </c:pt>
                <c:pt idx="5359">
                  <c:v>#N/A</c:v>
                </c:pt>
                <c:pt idx="5360">
                  <c:v>#N/A</c:v>
                </c:pt>
                <c:pt idx="5361">
                  <c:v>#N/A</c:v>
                </c:pt>
                <c:pt idx="5362">
                  <c:v>#N/A</c:v>
                </c:pt>
                <c:pt idx="5363">
                  <c:v>#N/A</c:v>
                </c:pt>
                <c:pt idx="5364">
                  <c:v>#N/A</c:v>
                </c:pt>
                <c:pt idx="5365">
                  <c:v>#N/A</c:v>
                </c:pt>
                <c:pt idx="5366">
                  <c:v>#N/A</c:v>
                </c:pt>
                <c:pt idx="5367">
                  <c:v>#N/A</c:v>
                </c:pt>
                <c:pt idx="5368">
                  <c:v>#N/A</c:v>
                </c:pt>
                <c:pt idx="5369">
                  <c:v>#N/A</c:v>
                </c:pt>
                <c:pt idx="5370">
                  <c:v>#N/A</c:v>
                </c:pt>
                <c:pt idx="5371">
                  <c:v>#N/A</c:v>
                </c:pt>
                <c:pt idx="5372">
                  <c:v>#N/A</c:v>
                </c:pt>
                <c:pt idx="5373">
                  <c:v>#N/A</c:v>
                </c:pt>
                <c:pt idx="5374">
                  <c:v>#N/A</c:v>
                </c:pt>
                <c:pt idx="5375">
                  <c:v>#N/A</c:v>
                </c:pt>
                <c:pt idx="5376">
                  <c:v>#N/A</c:v>
                </c:pt>
                <c:pt idx="5377">
                  <c:v>#N/A</c:v>
                </c:pt>
                <c:pt idx="5378">
                  <c:v>#N/A</c:v>
                </c:pt>
                <c:pt idx="5379">
                  <c:v>#N/A</c:v>
                </c:pt>
                <c:pt idx="5380">
                  <c:v>#N/A</c:v>
                </c:pt>
                <c:pt idx="5381">
                  <c:v>#N/A</c:v>
                </c:pt>
                <c:pt idx="5382">
                  <c:v>#N/A</c:v>
                </c:pt>
                <c:pt idx="5383">
                  <c:v>#N/A</c:v>
                </c:pt>
                <c:pt idx="5384">
                  <c:v>#N/A</c:v>
                </c:pt>
                <c:pt idx="5385">
                  <c:v>#N/A</c:v>
                </c:pt>
                <c:pt idx="5386">
                  <c:v>#N/A</c:v>
                </c:pt>
                <c:pt idx="5387">
                  <c:v>#N/A</c:v>
                </c:pt>
                <c:pt idx="5388">
                  <c:v>#N/A</c:v>
                </c:pt>
                <c:pt idx="5389">
                  <c:v>#N/A</c:v>
                </c:pt>
                <c:pt idx="5390">
                  <c:v>#N/A</c:v>
                </c:pt>
                <c:pt idx="5391">
                  <c:v>#N/A</c:v>
                </c:pt>
                <c:pt idx="5392">
                  <c:v>#N/A</c:v>
                </c:pt>
                <c:pt idx="5393">
                  <c:v>#N/A</c:v>
                </c:pt>
                <c:pt idx="5394">
                  <c:v>#N/A</c:v>
                </c:pt>
                <c:pt idx="5395">
                  <c:v>#N/A</c:v>
                </c:pt>
                <c:pt idx="5396">
                  <c:v>#N/A</c:v>
                </c:pt>
                <c:pt idx="5397">
                  <c:v>#N/A</c:v>
                </c:pt>
                <c:pt idx="5398">
                  <c:v>#N/A</c:v>
                </c:pt>
                <c:pt idx="5399">
                  <c:v>#N/A</c:v>
                </c:pt>
                <c:pt idx="5400">
                  <c:v>#N/A</c:v>
                </c:pt>
                <c:pt idx="5401">
                  <c:v>#N/A</c:v>
                </c:pt>
                <c:pt idx="5402">
                  <c:v>#N/A</c:v>
                </c:pt>
                <c:pt idx="5403">
                  <c:v>#N/A</c:v>
                </c:pt>
                <c:pt idx="5404">
                  <c:v>#N/A</c:v>
                </c:pt>
                <c:pt idx="5405">
                  <c:v>#N/A</c:v>
                </c:pt>
                <c:pt idx="5406">
                  <c:v>#N/A</c:v>
                </c:pt>
                <c:pt idx="5407">
                  <c:v>#N/A</c:v>
                </c:pt>
                <c:pt idx="5408">
                  <c:v>#N/A</c:v>
                </c:pt>
                <c:pt idx="5409">
                  <c:v>#N/A</c:v>
                </c:pt>
                <c:pt idx="5410">
                  <c:v>#N/A</c:v>
                </c:pt>
                <c:pt idx="5411">
                  <c:v>#N/A</c:v>
                </c:pt>
                <c:pt idx="5412">
                  <c:v>#N/A</c:v>
                </c:pt>
                <c:pt idx="5413">
                  <c:v>#N/A</c:v>
                </c:pt>
                <c:pt idx="5414">
                  <c:v>#N/A</c:v>
                </c:pt>
                <c:pt idx="5415">
                  <c:v>#N/A</c:v>
                </c:pt>
                <c:pt idx="5416">
                  <c:v>#N/A</c:v>
                </c:pt>
                <c:pt idx="5417">
                  <c:v>#N/A</c:v>
                </c:pt>
                <c:pt idx="5418">
                  <c:v>#N/A</c:v>
                </c:pt>
                <c:pt idx="5419">
                  <c:v>#N/A</c:v>
                </c:pt>
                <c:pt idx="5420">
                  <c:v>#N/A</c:v>
                </c:pt>
                <c:pt idx="5421">
                  <c:v>#N/A</c:v>
                </c:pt>
                <c:pt idx="5422">
                  <c:v>#N/A</c:v>
                </c:pt>
                <c:pt idx="5423">
                  <c:v>#N/A</c:v>
                </c:pt>
                <c:pt idx="5424">
                  <c:v>#N/A</c:v>
                </c:pt>
                <c:pt idx="5425">
                  <c:v>#N/A</c:v>
                </c:pt>
                <c:pt idx="5426">
                  <c:v>#N/A</c:v>
                </c:pt>
                <c:pt idx="5427">
                  <c:v>#N/A</c:v>
                </c:pt>
                <c:pt idx="5428">
                  <c:v>#N/A</c:v>
                </c:pt>
                <c:pt idx="5429">
                  <c:v>#N/A</c:v>
                </c:pt>
                <c:pt idx="5430">
                  <c:v>#N/A</c:v>
                </c:pt>
                <c:pt idx="5431">
                  <c:v>#N/A</c:v>
                </c:pt>
                <c:pt idx="5432">
                  <c:v>#N/A</c:v>
                </c:pt>
                <c:pt idx="5433">
                  <c:v>#N/A</c:v>
                </c:pt>
                <c:pt idx="5434">
                  <c:v>#N/A</c:v>
                </c:pt>
                <c:pt idx="5435">
                  <c:v>#N/A</c:v>
                </c:pt>
                <c:pt idx="5436">
                  <c:v>#N/A</c:v>
                </c:pt>
                <c:pt idx="5437">
                  <c:v>#N/A</c:v>
                </c:pt>
                <c:pt idx="5438">
                  <c:v>#N/A</c:v>
                </c:pt>
                <c:pt idx="5439">
                  <c:v>#N/A</c:v>
                </c:pt>
                <c:pt idx="5440">
                  <c:v>#N/A</c:v>
                </c:pt>
                <c:pt idx="5441">
                  <c:v>#N/A</c:v>
                </c:pt>
                <c:pt idx="5442">
                  <c:v>#N/A</c:v>
                </c:pt>
                <c:pt idx="5443">
                  <c:v>#N/A</c:v>
                </c:pt>
                <c:pt idx="5444">
                  <c:v>#N/A</c:v>
                </c:pt>
                <c:pt idx="5445">
                  <c:v>#N/A</c:v>
                </c:pt>
                <c:pt idx="5446">
                  <c:v>#N/A</c:v>
                </c:pt>
                <c:pt idx="5447">
                  <c:v>#N/A</c:v>
                </c:pt>
                <c:pt idx="5448">
                  <c:v>#N/A</c:v>
                </c:pt>
                <c:pt idx="5449">
                  <c:v>#N/A</c:v>
                </c:pt>
                <c:pt idx="5450">
                  <c:v>#N/A</c:v>
                </c:pt>
                <c:pt idx="5451">
                  <c:v>#N/A</c:v>
                </c:pt>
                <c:pt idx="5452">
                  <c:v>#N/A</c:v>
                </c:pt>
                <c:pt idx="5453">
                  <c:v>#N/A</c:v>
                </c:pt>
                <c:pt idx="5454">
                  <c:v>#N/A</c:v>
                </c:pt>
                <c:pt idx="5455">
                  <c:v>#N/A</c:v>
                </c:pt>
                <c:pt idx="5456">
                  <c:v>#N/A</c:v>
                </c:pt>
                <c:pt idx="5457">
                  <c:v>#N/A</c:v>
                </c:pt>
                <c:pt idx="5458">
                  <c:v>#N/A</c:v>
                </c:pt>
                <c:pt idx="5459">
                  <c:v>#N/A</c:v>
                </c:pt>
                <c:pt idx="5460">
                  <c:v>#N/A</c:v>
                </c:pt>
                <c:pt idx="5461">
                  <c:v>#N/A</c:v>
                </c:pt>
                <c:pt idx="5462">
                  <c:v>#N/A</c:v>
                </c:pt>
                <c:pt idx="5463">
                  <c:v>#N/A</c:v>
                </c:pt>
                <c:pt idx="5464">
                  <c:v>#N/A</c:v>
                </c:pt>
                <c:pt idx="5465">
                  <c:v>#N/A</c:v>
                </c:pt>
                <c:pt idx="5466">
                  <c:v>#N/A</c:v>
                </c:pt>
                <c:pt idx="5467">
                  <c:v>#N/A</c:v>
                </c:pt>
                <c:pt idx="5468">
                  <c:v>#N/A</c:v>
                </c:pt>
                <c:pt idx="5469">
                  <c:v>#N/A</c:v>
                </c:pt>
                <c:pt idx="5470">
                  <c:v>#N/A</c:v>
                </c:pt>
                <c:pt idx="5471">
                  <c:v>#N/A</c:v>
                </c:pt>
                <c:pt idx="5472">
                  <c:v>#N/A</c:v>
                </c:pt>
                <c:pt idx="5473">
                  <c:v>#N/A</c:v>
                </c:pt>
                <c:pt idx="5474">
                  <c:v>#N/A</c:v>
                </c:pt>
                <c:pt idx="5475">
                  <c:v>#N/A</c:v>
                </c:pt>
                <c:pt idx="5476">
                  <c:v>#N/A</c:v>
                </c:pt>
                <c:pt idx="5477">
                  <c:v>#N/A</c:v>
                </c:pt>
                <c:pt idx="5478">
                  <c:v>#N/A</c:v>
                </c:pt>
                <c:pt idx="5479">
                  <c:v>#N/A</c:v>
                </c:pt>
                <c:pt idx="5480">
                  <c:v>#N/A</c:v>
                </c:pt>
                <c:pt idx="5481">
                  <c:v>#N/A</c:v>
                </c:pt>
                <c:pt idx="5482">
                  <c:v>#N/A</c:v>
                </c:pt>
                <c:pt idx="5483">
                  <c:v>#N/A</c:v>
                </c:pt>
                <c:pt idx="5484">
                  <c:v>#N/A</c:v>
                </c:pt>
                <c:pt idx="5485">
                  <c:v>#N/A</c:v>
                </c:pt>
                <c:pt idx="5486">
                  <c:v>#N/A</c:v>
                </c:pt>
                <c:pt idx="5487">
                  <c:v>#N/A</c:v>
                </c:pt>
                <c:pt idx="5488">
                  <c:v>#N/A</c:v>
                </c:pt>
                <c:pt idx="5489">
                  <c:v>#N/A</c:v>
                </c:pt>
                <c:pt idx="5490">
                  <c:v>#N/A</c:v>
                </c:pt>
                <c:pt idx="5491">
                  <c:v>#N/A</c:v>
                </c:pt>
                <c:pt idx="5492">
                  <c:v>#N/A</c:v>
                </c:pt>
                <c:pt idx="5493">
                  <c:v>#N/A</c:v>
                </c:pt>
                <c:pt idx="5494">
                  <c:v>#N/A</c:v>
                </c:pt>
                <c:pt idx="5495">
                  <c:v>#N/A</c:v>
                </c:pt>
                <c:pt idx="5496">
                  <c:v>#N/A</c:v>
                </c:pt>
                <c:pt idx="5497">
                  <c:v>#N/A</c:v>
                </c:pt>
                <c:pt idx="5498">
                  <c:v>#N/A</c:v>
                </c:pt>
                <c:pt idx="5499">
                  <c:v>#N/A</c:v>
                </c:pt>
                <c:pt idx="5500">
                  <c:v>#N/A</c:v>
                </c:pt>
                <c:pt idx="5501">
                  <c:v>#N/A</c:v>
                </c:pt>
                <c:pt idx="5502">
                  <c:v>#N/A</c:v>
                </c:pt>
                <c:pt idx="5503">
                  <c:v>#N/A</c:v>
                </c:pt>
                <c:pt idx="5504">
                  <c:v>#N/A</c:v>
                </c:pt>
                <c:pt idx="5505">
                  <c:v>#N/A</c:v>
                </c:pt>
                <c:pt idx="5506">
                  <c:v>#N/A</c:v>
                </c:pt>
                <c:pt idx="5507">
                  <c:v>#N/A</c:v>
                </c:pt>
                <c:pt idx="5508">
                  <c:v>#N/A</c:v>
                </c:pt>
                <c:pt idx="5509">
                  <c:v>#N/A</c:v>
                </c:pt>
                <c:pt idx="5510">
                  <c:v>#N/A</c:v>
                </c:pt>
                <c:pt idx="5511">
                  <c:v>#N/A</c:v>
                </c:pt>
                <c:pt idx="5512">
                  <c:v>#N/A</c:v>
                </c:pt>
                <c:pt idx="5513">
                  <c:v>#N/A</c:v>
                </c:pt>
                <c:pt idx="5514">
                  <c:v>#N/A</c:v>
                </c:pt>
                <c:pt idx="5515">
                  <c:v>#N/A</c:v>
                </c:pt>
                <c:pt idx="5516">
                  <c:v>#N/A</c:v>
                </c:pt>
                <c:pt idx="5517">
                  <c:v>#N/A</c:v>
                </c:pt>
                <c:pt idx="5518">
                  <c:v>#N/A</c:v>
                </c:pt>
                <c:pt idx="5519">
                  <c:v>#N/A</c:v>
                </c:pt>
                <c:pt idx="5520">
                  <c:v>#N/A</c:v>
                </c:pt>
                <c:pt idx="5521">
                  <c:v>#N/A</c:v>
                </c:pt>
                <c:pt idx="5522">
                  <c:v>#N/A</c:v>
                </c:pt>
                <c:pt idx="5523">
                  <c:v>#N/A</c:v>
                </c:pt>
                <c:pt idx="5524">
                  <c:v>#N/A</c:v>
                </c:pt>
                <c:pt idx="5525">
                  <c:v>#N/A</c:v>
                </c:pt>
                <c:pt idx="5526">
                  <c:v>#N/A</c:v>
                </c:pt>
                <c:pt idx="5527">
                  <c:v>#N/A</c:v>
                </c:pt>
                <c:pt idx="5528">
                  <c:v>#N/A</c:v>
                </c:pt>
                <c:pt idx="5529">
                  <c:v>#N/A</c:v>
                </c:pt>
                <c:pt idx="5530">
                  <c:v>#N/A</c:v>
                </c:pt>
                <c:pt idx="5531">
                  <c:v>#N/A</c:v>
                </c:pt>
                <c:pt idx="5532">
                  <c:v>#N/A</c:v>
                </c:pt>
                <c:pt idx="5533">
                  <c:v>#N/A</c:v>
                </c:pt>
                <c:pt idx="5534">
                  <c:v>#N/A</c:v>
                </c:pt>
                <c:pt idx="5535">
                  <c:v>#N/A</c:v>
                </c:pt>
                <c:pt idx="5536">
                  <c:v>#N/A</c:v>
                </c:pt>
                <c:pt idx="5537">
                  <c:v>#N/A</c:v>
                </c:pt>
                <c:pt idx="5538">
                  <c:v>#N/A</c:v>
                </c:pt>
                <c:pt idx="5539">
                  <c:v>#N/A</c:v>
                </c:pt>
                <c:pt idx="5540">
                  <c:v>#N/A</c:v>
                </c:pt>
                <c:pt idx="5541">
                  <c:v>#N/A</c:v>
                </c:pt>
                <c:pt idx="5542">
                  <c:v>#N/A</c:v>
                </c:pt>
                <c:pt idx="5543">
                  <c:v>#N/A</c:v>
                </c:pt>
                <c:pt idx="5544">
                  <c:v>#N/A</c:v>
                </c:pt>
                <c:pt idx="5545">
                  <c:v>#N/A</c:v>
                </c:pt>
                <c:pt idx="5546">
                  <c:v>#N/A</c:v>
                </c:pt>
                <c:pt idx="5547">
                  <c:v>#N/A</c:v>
                </c:pt>
                <c:pt idx="5548">
                  <c:v>#N/A</c:v>
                </c:pt>
                <c:pt idx="5549">
                  <c:v>#N/A</c:v>
                </c:pt>
                <c:pt idx="5550">
                  <c:v>#N/A</c:v>
                </c:pt>
                <c:pt idx="5551">
                  <c:v>#N/A</c:v>
                </c:pt>
                <c:pt idx="5552">
                  <c:v>#N/A</c:v>
                </c:pt>
                <c:pt idx="5553">
                  <c:v>#N/A</c:v>
                </c:pt>
                <c:pt idx="5554">
                  <c:v>#N/A</c:v>
                </c:pt>
                <c:pt idx="5555">
                  <c:v>#N/A</c:v>
                </c:pt>
                <c:pt idx="5556">
                  <c:v>#N/A</c:v>
                </c:pt>
                <c:pt idx="5557">
                  <c:v>#N/A</c:v>
                </c:pt>
                <c:pt idx="5558">
                  <c:v>#N/A</c:v>
                </c:pt>
                <c:pt idx="5559">
                  <c:v>#N/A</c:v>
                </c:pt>
                <c:pt idx="5560">
                  <c:v>#N/A</c:v>
                </c:pt>
                <c:pt idx="5561">
                  <c:v>#N/A</c:v>
                </c:pt>
                <c:pt idx="5562">
                  <c:v>#N/A</c:v>
                </c:pt>
                <c:pt idx="5563">
                  <c:v>#N/A</c:v>
                </c:pt>
                <c:pt idx="5564">
                  <c:v>#N/A</c:v>
                </c:pt>
                <c:pt idx="5565">
                  <c:v>#N/A</c:v>
                </c:pt>
                <c:pt idx="5566">
                  <c:v>#N/A</c:v>
                </c:pt>
                <c:pt idx="5567">
                  <c:v>#N/A</c:v>
                </c:pt>
                <c:pt idx="5568">
                  <c:v>#N/A</c:v>
                </c:pt>
                <c:pt idx="5569">
                  <c:v>#N/A</c:v>
                </c:pt>
                <c:pt idx="5570">
                  <c:v>#N/A</c:v>
                </c:pt>
                <c:pt idx="5571">
                  <c:v>#N/A</c:v>
                </c:pt>
                <c:pt idx="5572">
                  <c:v>#N/A</c:v>
                </c:pt>
                <c:pt idx="5573">
                  <c:v>#N/A</c:v>
                </c:pt>
                <c:pt idx="5574">
                  <c:v>#N/A</c:v>
                </c:pt>
                <c:pt idx="5575">
                  <c:v>#N/A</c:v>
                </c:pt>
                <c:pt idx="5576">
                  <c:v>#N/A</c:v>
                </c:pt>
                <c:pt idx="5577">
                  <c:v>#N/A</c:v>
                </c:pt>
                <c:pt idx="5578">
                  <c:v>#N/A</c:v>
                </c:pt>
                <c:pt idx="5579">
                  <c:v>#N/A</c:v>
                </c:pt>
                <c:pt idx="5580">
                  <c:v>#N/A</c:v>
                </c:pt>
                <c:pt idx="5581">
                  <c:v>#N/A</c:v>
                </c:pt>
                <c:pt idx="5582">
                  <c:v>#N/A</c:v>
                </c:pt>
                <c:pt idx="5583">
                  <c:v>#N/A</c:v>
                </c:pt>
                <c:pt idx="5584">
                  <c:v>#N/A</c:v>
                </c:pt>
                <c:pt idx="5585">
                  <c:v>#N/A</c:v>
                </c:pt>
                <c:pt idx="5586">
                  <c:v>#N/A</c:v>
                </c:pt>
                <c:pt idx="5587">
                  <c:v>#N/A</c:v>
                </c:pt>
                <c:pt idx="5588">
                  <c:v>#N/A</c:v>
                </c:pt>
                <c:pt idx="5589">
                  <c:v>#N/A</c:v>
                </c:pt>
                <c:pt idx="5590">
                  <c:v>#N/A</c:v>
                </c:pt>
                <c:pt idx="5591">
                  <c:v>#N/A</c:v>
                </c:pt>
                <c:pt idx="5592">
                  <c:v>#N/A</c:v>
                </c:pt>
                <c:pt idx="5593">
                  <c:v>#N/A</c:v>
                </c:pt>
                <c:pt idx="5594">
                  <c:v>#N/A</c:v>
                </c:pt>
                <c:pt idx="5595">
                  <c:v>#N/A</c:v>
                </c:pt>
                <c:pt idx="5596">
                  <c:v>#N/A</c:v>
                </c:pt>
                <c:pt idx="5597">
                  <c:v>#N/A</c:v>
                </c:pt>
                <c:pt idx="5598">
                  <c:v>#N/A</c:v>
                </c:pt>
                <c:pt idx="5599">
                  <c:v>#N/A</c:v>
                </c:pt>
                <c:pt idx="5600">
                  <c:v>#N/A</c:v>
                </c:pt>
                <c:pt idx="5601">
                  <c:v>#N/A</c:v>
                </c:pt>
                <c:pt idx="5602">
                  <c:v>#N/A</c:v>
                </c:pt>
                <c:pt idx="5603">
                  <c:v>#N/A</c:v>
                </c:pt>
                <c:pt idx="5604">
                  <c:v>#N/A</c:v>
                </c:pt>
                <c:pt idx="5605">
                  <c:v>#N/A</c:v>
                </c:pt>
                <c:pt idx="5606">
                  <c:v>#N/A</c:v>
                </c:pt>
                <c:pt idx="5607">
                  <c:v>#N/A</c:v>
                </c:pt>
                <c:pt idx="5608">
                  <c:v>#N/A</c:v>
                </c:pt>
                <c:pt idx="5609">
                  <c:v>#N/A</c:v>
                </c:pt>
                <c:pt idx="5610">
                  <c:v>#N/A</c:v>
                </c:pt>
                <c:pt idx="5611">
                  <c:v>#N/A</c:v>
                </c:pt>
                <c:pt idx="5612">
                  <c:v>#N/A</c:v>
                </c:pt>
                <c:pt idx="5613">
                  <c:v>#N/A</c:v>
                </c:pt>
                <c:pt idx="5614">
                  <c:v>#N/A</c:v>
                </c:pt>
                <c:pt idx="5615">
                  <c:v>#N/A</c:v>
                </c:pt>
                <c:pt idx="5616">
                  <c:v>#N/A</c:v>
                </c:pt>
                <c:pt idx="5617">
                  <c:v>#N/A</c:v>
                </c:pt>
                <c:pt idx="5618">
                  <c:v>#N/A</c:v>
                </c:pt>
                <c:pt idx="5619">
                  <c:v>#N/A</c:v>
                </c:pt>
                <c:pt idx="5620">
                  <c:v>#N/A</c:v>
                </c:pt>
                <c:pt idx="5621">
                  <c:v>#N/A</c:v>
                </c:pt>
                <c:pt idx="5622">
                  <c:v>#N/A</c:v>
                </c:pt>
                <c:pt idx="5623">
                  <c:v>#N/A</c:v>
                </c:pt>
                <c:pt idx="5624">
                  <c:v>#N/A</c:v>
                </c:pt>
                <c:pt idx="5625">
                  <c:v>#N/A</c:v>
                </c:pt>
                <c:pt idx="5626">
                  <c:v>#N/A</c:v>
                </c:pt>
                <c:pt idx="5627">
                  <c:v>#N/A</c:v>
                </c:pt>
                <c:pt idx="5628">
                  <c:v>#N/A</c:v>
                </c:pt>
                <c:pt idx="5629">
                  <c:v>#N/A</c:v>
                </c:pt>
                <c:pt idx="5630">
                  <c:v>#N/A</c:v>
                </c:pt>
                <c:pt idx="5631">
                  <c:v>#N/A</c:v>
                </c:pt>
                <c:pt idx="5632">
                  <c:v>#N/A</c:v>
                </c:pt>
                <c:pt idx="5633">
                  <c:v>#N/A</c:v>
                </c:pt>
                <c:pt idx="5634">
                  <c:v>#N/A</c:v>
                </c:pt>
                <c:pt idx="5635">
                  <c:v>#N/A</c:v>
                </c:pt>
                <c:pt idx="5636">
                  <c:v>#N/A</c:v>
                </c:pt>
                <c:pt idx="5637">
                  <c:v>#N/A</c:v>
                </c:pt>
                <c:pt idx="5638">
                  <c:v>#N/A</c:v>
                </c:pt>
                <c:pt idx="5639">
                  <c:v>#N/A</c:v>
                </c:pt>
                <c:pt idx="5640">
                  <c:v>#N/A</c:v>
                </c:pt>
                <c:pt idx="5641">
                  <c:v>#N/A</c:v>
                </c:pt>
                <c:pt idx="5642">
                  <c:v>#N/A</c:v>
                </c:pt>
                <c:pt idx="5643">
                  <c:v>#N/A</c:v>
                </c:pt>
                <c:pt idx="5644">
                  <c:v>#N/A</c:v>
                </c:pt>
                <c:pt idx="5645">
                  <c:v>#N/A</c:v>
                </c:pt>
                <c:pt idx="5646">
                  <c:v>#N/A</c:v>
                </c:pt>
                <c:pt idx="5647">
                  <c:v>#N/A</c:v>
                </c:pt>
                <c:pt idx="5648">
                  <c:v>#N/A</c:v>
                </c:pt>
                <c:pt idx="5649">
                  <c:v>#N/A</c:v>
                </c:pt>
                <c:pt idx="5650">
                  <c:v>#N/A</c:v>
                </c:pt>
                <c:pt idx="5651">
                  <c:v>#N/A</c:v>
                </c:pt>
                <c:pt idx="5652">
                  <c:v>#N/A</c:v>
                </c:pt>
                <c:pt idx="5653">
                  <c:v>#N/A</c:v>
                </c:pt>
                <c:pt idx="5654">
                  <c:v>#N/A</c:v>
                </c:pt>
                <c:pt idx="5655">
                  <c:v>#N/A</c:v>
                </c:pt>
                <c:pt idx="5656">
                  <c:v>#N/A</c:v>
                </c:pt>
                <c:pt idx="5657">
                  <c:v>#N/A</c:v>
                </c:pt>
                <c:pt idx="5658">
                  <c:v>#N/A</c:v>
                </c:pt>
                <c:pt idx="5659">
                  <c:v>#N/A</c:v>
                </c:pt>
                <c:pt idx="5660">
                  <c:v>#N/A</c:v>
                </c:pt>
                <c:pt idx="5661">
                  <c:v>#N/A</c:v>
                </c:pt>
                <c:pt idx="5662">
                  <c:v>#N/A</c:v>
                </c:pt>
                <c:pt idx="5663">
                  <c:v>#N/A</c:v>
                </c:pt>
                <c:pt idx="5664">
                  <c:v>#N/A</c:v>
                </c:pt>
                <c:pt idx="5665">
                  <c:v>#N/A</c:v>
                </c:pt>
                <c:pt idx="5666">
                  <c:v>#N/A</c:v>
                </c:pt>
                <c:pt idx="5667">
                  <c:v>#N/A</c:v>
                </c:pt>
                <c:pt idx="5668">
                  <c:v>#N/A</c:v>
                </c:pt>
                <c:pt idx="5669">
                  <c:v>#N/A</c:v>
                </c:pt>
                <c:pt idx="5670">
                  <c:v>#N/A</c:v>
                </c:pt>
                <c:pt idx="5671">
                  <c:v>#N/A</c:v>
                </c:pt>
                <c:pt idx="5672">
                  <c:v>#N/A</c:v>
                </c:pt>
                <c:pt idx="5673">
                  <c:v>#N/A</c:v>
                </c:pt>
                <c:pt idx="5674">
                  <c:v>#N/A</c:v>
                </c:pt>
                <c:pt idx="5675">
                  <c:v>#N/A</c:v>
                </c:pt>
                <c:pt idx="5676">
                  <c:v>#N/A</c:v>
                </c:pt>
                <c:pt idx="5677">
                  <c:v>#N/A</c:v>
                </c:pt>
                <c:pt idx="5678">
                  <c:v>#N/A</c:v>
                </c:pt>
                <c:pt idx="5679">
                  <c:v>#N/A</c:v>
                </c:pt>
                <c:pt idx="5680">
                  <c:v>#N/A</c:v>
                </c:pt>
                <c:pt idx="5681">
                  <c:v>#N/A</c:v>
                </c:pt>
                <c:pt idx="5682">
                  <c:v>#N/A</c:v>
                </c:pt>
                <c:pt idx="5683">
                  <c:v>#N/A</c:v>
                </c:pt>
                <c:pt idx="5684">
                  <c:v>#N/A</c:v>
                </c:pt>
                <c:pt idx="5685">
                  <c:v>#N/A</c:v>
                </c:pt>
                <c:pt idx="5686">
                  <c:v>#N/A</c:v>
                </c:pt>
                <c:pt idx="5687">
                  <c:v>#N/A</c:v>
                </c:pt>
                <c:pt idx="5688">
                  <c:v>#N/A</c:v>
                </c:pt>
                <c:pt idx="5689">
                  <c:v>#N/A</c:v>
                </c:pt>
                <c:pt idx="5690">
                  <c:v>#N/A</c:v>
                </c:pt>
                <c:pt idx="5691">
                  <c:v>#N/A</c:v>
                </c:pt>
                <c:pt idx="5692">
                  <c:v>#N/A</c:v>
                </c:pt>
                <c:pt idx="5693">
                  <c:v>#N/A</c:v>
                </c:pt>
                <c:pt idx="5694">
                  <c:v>#N/A</c:v>
                </c:pt>
                <c:pt idx="5695">
                  <c:v>#N/A</c:v>
                </c:pt>
                <c:pt idx="5696">
                  <c:v>#N/A</c:v>
                </c:pt>
                <c:pt idx="5697">
                  <c:v>#N/A</c:v>
                </c:pt>
                <c:pt idx="5698">
                  <c:v>#N/A</c:v>
                </c:pt>
                <c:pt idx="5699">
                  <c:v>#N/A</c:v>
                </c:pt>
                <c:pt idx="5700">
                  <c:v>#N/A</c:v>
                </c:pt>
                <c:pt idx="5701">
                  <c:v>#N/A</c:v>
                </c:pt>
                <c:pt idx="5702">
                  <c:v>#N/A</c:v>
                </c:pt>
                <c:pt idx="5703">
                  <c:v>#N/A</c:v>
                </c:pt>
                <c:pt idx="5704">
                  <c:v>#N/A</c:v>
                </c:pt>
                <c:pt idx="5705">
                  <c:v>#N/A</c:v>
                </c:pt>
                <c:pt idx="5706">
                  <c:v>#N/A</c:v>
                </c:pt>
                <c:pt idx="5707">
                  <c:v>#N/A</c:v>
                </c:pt>
                <c:pt idx="5708">
                  <c:v>#N/A</c:v>
                </c:pt>
                <c:pt idx="5709">
                  <c:v>#N/A</c:v>
                </c:pt>
                <c:pt idx="5710">
                  <c:v>#N/A</c:v>
                </c:pt>
                <c:pt idx="5711">
                  <c:v>#N/A</c:v>
                </c:pt>
                <c:pt idx="5712">
                  <c:v>#N/A</c:v>
                </c:pt>
                <c:pt idx="5713">
                  <c:v>#N/A</c:v>
                </c:pt>
                <c:pt idx="5714">
                  <c:v>#N/A</c:v>
                </c:pt>
                <c:pt idx="5715">
                  <c:v>#N/A</c:v>
                </c:pt>
                <c:pt idx="5716">
                  <c:v>#N/A</c:v>
                </c:pt>
                <c:pt idx="5717">
                  <c:v>#N/A</c:v>
                </c:pt>
                <c:pt idx="5718">
                  <c:v>#N/A</c:v>
                </c:pt>
                <c:pt idx="5719">
                  <c:v>#N/A</c:v>
                </c:pt>
                <c:pt idx="5720">
                  <c:v>#N/A</c:v>
                </c:pt>
                <c:pt idx="5721">
                  <c:v>#N/A</c:v>
                </c:pt>
                <c:pt idx="5722">
                  <c:v>#N/A</c:v>
                </c:pt>
                <c:pt idx="5723">
                  <c:v>#N/A</c:v>
                </c:pt>
                <c:pt idx="5724">
                  <c:v>#N/A</c:v>
                </c:pt>
                <c:pt idx="5725">
                  <c:v>#N/A</c:v>
                </c:pt>
                <c:pt idx="5726">
                  <c:v>#N/A</c:v>
                </c:pt>
                <c:pt idx="5727">
                  <c:v>#N/A</c:v>
                </c:pt>
                <c:pt idx="5728">
                  <c:v>#N/A</c:v>
                </c:pt>
                <c:pt idx="5729">
                  <c:v>#N/A</c:v>
                </c:pt>
                <c:pt idx="5730">
                  <c:v>#N/A</c:v>
                </c:pt>
                <c:pt idx="5731">
                  <c:v>#N/A</c:v>
                </c:pt>
                <c:pt idx="5732">
                  <c:v>#N/A</c:v>
                </c:pt>
                <c:pt idx="5733">
                  <c:v>#N/A</c:v>
                </c:pt>
                <c:pt idx="5734">
                  <c:v>#N/A</c:v>
                </c:pt>
                <c:pt idx="5735">
                  <c:v>#N/A</c:v>
                </c:pt>
                <c:pt idx="5736">
                  <c:v>#N/A</c:v>
                </c:pt>
                <c:pt idx="5737">
                  <c:v>#N/A</c:v>
                </c:pt>
                <c:pt idx="5738">
                  <c:v>#N/A</c:v>
                </c:pt>
                <c:pt idx="5739">
                  <c:v>#N/A</c:v>
                </c:pt>
                <c:pt idx="5740">
                  <c:v>#N/A</c:v>
                </c:pt>
                <c:pt idx="5741">
                  <c:v>#N/A</c:v>
                </c:pt>
                <c:pt idx="5742">
                  <c:v>#N/A</c:v>
                </c:pt>
                <c:pt idx="5743">
                  <c:v>#N/A</c:v>
                </c:pt>
                <c:pt idx="5744">
                  <c:v>#N/A</c:v>
                </c:pt>
                <c:pt idx="5745">
                  <c:v>#N/A</c:v>
                </c:pt>
                <c:pt idx="5746">
                  <c:v>#N/A</c:v>
                </c:pt>
                <c:pt idx="5747">
                  <c:v>#N/A</c:v>
                </c:pt>
                <c:pt idx="5748">
                  <c:v>#N/A</c:v>
                </c:pt>
                <c:pt idx="5749">
                  <c:v>#N/A</c:v>
                </c:pt>
                <c:pt idx="5750">
                  <c:v>#N/A</c:v>
                </c:pt>
                <c:pt idx="5751">
                  <c:v>#N/A</c:v>
                </c:pt>
                <c:pt idx="5752">
                  <c:v>#N/A</c:v>
                </c:pt>
                <c:pt idx="5753">
                  <c:v>#N/A</c:v>
                </c:pt>
                <c:pt idx="5754">
                  <c:v>#N/A</c:v>
                </c:pt>
                <c:pt idx="5755">
                  <c:v>#N/A</c:v>
                </c:pt>
                <c:pt idx="5756">
                  <c:v>#N/A</c:v>
                </c:pt>
                <c:pt idx="5757">
                  <c:v>#N/A</c:v>
                </c:pt>
                <c:pt idx="5758">
                  <c:v>#N/A</c:v>
                </c:pt>
                <c:pt idx="5759">
                  <c:v>#N/A</c:v>
                </c:pt>
                <c:pt idx="5760">
                  <c:v>#N/A</c:v>
                </c:pt>
                <c:pt idx="5761">
                  <c:v>#N/A</c:v>
                </c:pt>
                <c:pt idx="5762">
                  <c:v>#N/A</c:v>
                </c:pt>
                <c:pt idx="5763">
                  <c:v>#N/A</c:v>
                </c:pt>
                <c:pt idx="5764">
                  <c:v>#N/A</c:v>
                </c:pt>
                <c:pt idx="5765">
                  <c:v>#N/A</c:v>
                </c:pt>
                <c:pt idx="5766">
                  <c:v>#N/A</c:v>
                </c:pt>
                <c:pt idx="5767">
                  <c:v>#N/A</c:v>
                </c:pt>
                <c:pt idx="5768">
                  <c:v>#N/A</c:v>
                </c:pt>
                <c:pt idx="5769">
                  <c:v>#N/A</c:v>
                </c:pt>
                <c:pt idx="5770">
                  <c:v>#N/A</c:v>
                </c:pt>
                <c:pt idx="5771">
                  <c:v>#N/A</c:v>
                </c:pt>
                <c:pt idx="5772">
                  <c:v>#N/A</c:v>
                </c:pt>
                <c:pt idx="5773">
                  <c:v>#N/A</c:v>
                </c:pt>
                <c:pt idx="5774">
                  <c:v>#N/A</c:v>
                </c:pt>
                <c:pt idx="5775">
                  <c:v>#N/A</c:v>
                </c:pt>
                <c:pt idx="5776">
                  <c:v>#N/A</c:v>
                </c:pt>
                <c:pt idx="5777">
                  <c:v>#N/A</c:v>
                </c:pt>
                <c:pt idx="5778">
                  <c:v>#N/A</c:v>
                </c:pt>
                <c:pt idx="5779">
                  <c:v>#N/A</c:v>
                </c:pt>
                <c:pt idx="5780">
                  <c:v>#N/A</c:v>
                </c:pt>
                <c:pt idx="5781">
                  <c:v>#N/A</c:v>
                </c:pt>
                <c:pt idx="5782">
                  <c:v>#N/A</c:v>
                </c:pt>
                <c:pt idx="5783">
                  <c:v>#N/A</c:v>
                </c:pt>
                <c:pt idx="5784">
                  <c:v>#N/A</c:v>
                </c:pt>
                <c:pt idx="5785">
                  <c:v>#N/A</c:v>
                </c:pt>
                <c:pt idx="5786">
                  <c:v>#N/A</c:v>
                </c:pt>
                <c:pt idx="5787">
                  <c:v>#N/A</c:v>
                </c:pt>
                <c:pt idx="5788">
                  <c:v>#N/A</c:v>
                </c:pt>
                <c:pt idx="5789">
                  <c:v>#N/A</c:v>
                </c:pt>
                <c:pt idx="5790">
                  <c:v>#N/A</c:v>
                </c:pt>
                <c:pt idx="5791">
                  <c:v>#N/A</c:v>
                </c:pt>
                <c:pt idx="5792">
                  <c:v>#N/A</c:v>
                </c:pt>
                <c:pt idx="5793">
                  <c:v>#N/A</c:v>
                </c:pt>
                <c:pt idx="5794">
                  <c:v>#N/A</c:v>
                </c:pt>
                <c:pt idx="5795">
                  <c:v>#N/A</c:v>
                </c:pt>
                <c:pt idx="5796">
                  <c:v>#N/A</c:v>
                </c:pt>
                <c:pt idx="5797">
                  <c:v>#N/A</c:v>
                </c:pt>
                <c:pt idx="5798">
                  <c:v>#N/A</c:v>
                </c:pt>
                <c:pt idx="5799">
                  <c:v>#N/A</c:v>
                </c:pt>
                <c:pt idx="5800">
                  <c:v>#N/A</c:v>
                </c:pt>
                <c:pt idx="5801">
                  <c:v>#N/A</c:v>
                </c:pt>
                <c:pt idx="5802">
                  <c:v>#N/A</c:v>
                </c:pt>
                <c:pt idx="5803">
                  <c:v>#N/A</c:v>
                </c:pt>
                <c:pt idx="5804">
                  <c:v>#N/A</c:v>
                </c:pt>
                <c:pt idx="5805">
                  <c:v>#N/A</c:v>
                </c:pt>
                <c:pt idx="5806">
                  <c:v>#N/A</c:v>
                </c:pt>
                <c:pt idx="5807">
                  <c:v>#N/A</c:v>
                </c:pt>
                <c:pt idx="5808">
                  <c:v>#N/A</c:v>
                </c:pt>
                <c:pt idx="5809">
                  <c:v>#N/A</c:v>
                </c:pt>
                <c:pt idx="5810">
                  <c:v>#N/A</c:v>
                </c:pt>
                <c:pt idx="5811">
                  <c:v>#N/A</c:v>
                </c:pt>
                <c:pt idx="5812">
                  <c:v>#N/A</c:v>
                </c:pt>
                <c:pt idx="5813">
                  <c:v>#N/A</c:v>
                </c:pt>
                <c:pt idx="5814">
                  <c:v>#N/A</c:v>
                </c:pt>
                <c:pt idx="5815">
                  <c:v>#N/A</c:v>
                </c:pt>
                <c:pt idx="5816">
                  <c:v>#N/A</c:v>
                </c:pt>
                <c:pt idx="5817">
                  <c:v>#N/A</c:v>
                </c:pt>
                <c:pt idx="5818">
                  <c:v>#N/A</c:v>
                </c:pt>
                <c:pt idx="5819">
                  <c:v>#N/A</c:v>
                </c:pt>
                <c:pt idx="5820">
                  <c:v>#N/A</c:v>
                </c:pt>
                <c:pt idx="5821">
                  <c:v>#N/A</c:v>
                </c:pt>
                <c:pt idx="5822">
                  <c:v>#N/A</c:v>
                </c:pt>
                <c:pt idx="5823">
                  <c:v>#N/A</c:v>
                </c:pt>
                <c:pt idx="5824">
                  <c:v>#N/A</c:v>
                </c:pt>
                <c:pt idx="5825">
                  <c:v>#N/A</c:v>
                </c:pt>
                <c:pt idx="5826">
                  <c:v>#N/A</c:v>
                </c:pt>
                <c:pt idx="5827">
                  <c:v>#N/A</c:v>
                </c:pt>
                <c:pt idx="5828">
                  <c:v>#N/A</c:v>
                </c:pt>
                <c:pt idx="5829">
                  <c:v>#N/A</c:v>
                </c:pt>
                <c:pt idx="5830">
                  <c:v>#N/A</c:v>
                </c:pt>
                <c:pt idx="5831">
                  <c:v>#N/A</c:v>
                </c:pt>
                <c:pt idx="5832">
                  <c:v>#N/A</c:v>
                </c:pt>
                <c:pt idx="5833">
                  <c:v>#N/A</c:v>
                </c:pt>
                <c:pt idx="5834">
                  <c:v>#N/A</c:v>
                </c:pt>
                <c:pt idx="5835">
                  <c:v>#N/A</c:v>
                </c:pt>
                <c:pt idx="5836">
                  <c:v>#N/A</c:v>
                </c:pt>
                <c:pt idx="5837">
                  <c:v>#N/A</c:v>
                </c:pt>
                <c:pt idx="5838">
                  <c:v>#N/A</c:v>
                </c:pt>
                <c:pt idx="5839">
                  <c:v>#N/A</c:v>
                </c:pt>
                <c:pt idx="5840">
                  <c:v>#N/A</c:v>
                </c:pt>
                <c:pt idx="5841">
                  <c:v>#N/A</c:v>
                </c:pt>
                <c:pt idx="5842">
                  <c:v>#N/A</c:v>
                </c:pt>
                <c:pt idx="5843">
                  <c:v>#N/A</c:v>
                </c:pt>
                <c:pt idx="5844">
                  <c:v>#N/A</c:v>
                </c:pt>
                <c:pt idx="5845">
                  <c:v>#N/A</c:v>
                </c:pt>
                <c:pt idx="5846">
                  <c:v>#N/A</c:v>
                </c:pt>
                <c:pt idx="5847">
                  <c:v>#N/A</c:v>
                </c:pt>
                <c:pt idx="5848">
                  <c:v>#N/A</c:v>
                </c:pt>
                <c:pt idx="5849">
                  <c:v>#N/A</c:v>
                </c:pt>
                <c:pt idx="5850">
                  <c:v>#N/A</c:v>
                </c:pt>
                <c:pt idx="5851">
                  <c:v>#N/A</c:v>
                </c:pt>
                <c:pt idx="5852">
                  <c:v>#N/A</c:v>
                </c:pt>
                <c:pt idx="5853">
                  <c:v>#N/A</c:v>
                </c:pt>
                <c:pt idx="5854">
                  <c:v>#N/A</c:v>
                </c:pt>
                <c:pt idx="5855">
                  <c:v>#N/A</c:v>
                </c:pt>
                <c:pt idx="5856">
                  <c:v>#N/A</c:v>
                </c:pt>
                <c:pt idx="5857">
                  <c:v>#N/A</c:v>
                </c:pt>
                <c:pt idx="5858">
                  <c:v>#N/A</c:v>
                </c:pt>
                <c:pt idx="5859">
                  <c:v>#N/A</c:v>
                </c:pt>
                <c:pt idx="5860">
                  <c:v>#N/A</c:v>
                </c:pt>
                <c:pt idx="5861">
                  <c:v>#N/A</c:v>
                </c:pt>
                <c:pt idx="5862">
                  <c:v>#N/A</c:v>
                </c:pt>
                <c:pt idx="5863">
                  <c:v>#N/A</c:v>
                </c:pt>
                <c:pt idx="5864">
                  <c:v>#N/A</c:v>
                </c:pt>
                <c:pt idx="5865">
                  <c:v>#N/A</c:v>
                </c:pt>
                <c:pt idx="5866">
                  <c:v>#N/A</c:v>
                </c:pt>
                <c:pt idx="5867">
                  <c:v>#N/A</c:v>
                </c:pt>
                <c:pt idx="5868">
                  <c:v>#N/A</c:v>
                </c:pt>
                <c:pt idx="5869">
                  <c:v>#N/A</c:v>
                </c:pt>
                <c:pt idx="5870">
                  <c:v>#N/A</c:v>
                </c:pt>
                <c:pt idx="5871">
                  <c:v>#N/A</c:v>
                </c:pt>
                <c:pt idx="5872">
                  <c:v>#N/A</c:v>
                </c:pt>
                <c:pt idx="5873">
                  <c:v>#N/A</c:v>
                </c:pt>
                <c:pt idx="5874">
                  <c:v>#N/A</c:v>
                </c:pt>
                <c:pt idx="5875">
                  <c:v>#N/A</c:v>
                </c:pt>
                <c:pt idx="5876">
                  <c:v>#N/A</c:v>
                </c:pt>
                <c:pt idx="5877">
                  <c:v>#N/A</c:v>
                </c:pt>
                <c:pt idx="5878">
                  <c:v>#N/A</c:v>
                </c:pt>
                <c:pt idx="5879">
                  <c:v>#N/A</c:v>
                </c:pt>
                <c:pt idx="5880">
                  <c:v>#N/A</c:v>
                </c:pt>
                <c:pt idx="5881">
                  <c:v>#N/A</c:v>
                </c:pt>
                <c:pt idx="5882">
                  <c:v>#N/A</c:v>
                </c:pt>
                <c:pt idx="5883">
                  <c:v>#N/A</c:v>
                </c:pt>
                <c:pt idx="5884">
                  <c:v>#N/A</c:v>
                </c:pt>
                <c:pt idx="5885">
                  <c:v>#N/A</c:v>
                </c:pt>
                <c:pt idx="5886">
                  <c:v>#N/A</c:v>
                </c:pt>
                <c:pt idx="5887">
                  <c:v>#N/A</c:v>
                </c:pt>
                <c:pt idx="5888">
                  <c:v>#N/A</c:v>
                </c:pt>
                <c:pt idx="5889">
                  <c:v>#N/A</c:v>
                </c:pt>
                <c:pt idx="5890">
                  <c:v>#N/A</c:v>
                </c:pt>
                <c:pt idx="5891">
                  <c:v>#N/A</c:v>
                </c:pt>
                <c:pt idx="5892">
                  <c:v>#N/A</c:v>
                </c:pt>
                <c:pt idx="5893">
                  <c:v>#N/A</c:v>
                </c:pt>
                <c:pt idx="5894">
                  <c:v>#N/A</c:v>
                </c:pt>
                <c:pt idx="5895">
                  <c:v>#N/A</c:v>
                </c:pt>
                <c:pt idx="5896">
                  <c:v>#N/A</c:v>
                </c:pt>
                <c:pt idx="5897">
                  <c:v>#N/A</c:v>
                </c:pt>
                <c:pt idx="5898">
                  <c:v>#N/A</c:v>
                </c:pt>
                <c:pt idx="5899">
                  <c:v>#N/A</c:v>
                </c:pt>
                <c:pt idx="5900">
                  <c:v>#N/A</c:v>
                </c:pt>
                <c:pt idx="5901">
                  <c:v>#N/A</c:v>
                </c:pt>
                <c:pt idx="5902">
                  <c:v>#N/A</c:v>
                </c:pt>
                <c:pt idx="5903">
                  <c:v>#N/A</c:v>
                </c:pt>
                <c:pt idx="5904">
                  <c:v>#N/A</c:v>
                </c:pt>
                <c:pt idx="5905">
                  <c:v>#N/A</c:v>
                </c:pt>
                <c:pt idx="5906">
                  <c:v>#N/A</c:v>
                </c:pt>
                <c:pt idx="5907">
                  <c:v>#N/A</c:v>
                </c:pt>
                <c:pt idx="5908">
                  <c:v>#N/A</c:v>
                </c:pt>
                <c:pt idx="5909">
                  <c:v>#N/A</c:v>
                </c:pt>
                <c:pt idx="5910">
                  <c:v>#N/A</c:v>
                </c:pt>
                <c:pt idx="5911">
                  <c:v>#N/A</c:v>
                </c:pt>
                <c:pt idx="5912">
                  <c:v>#N/A</c:v>
                </c:pt>
                <c:pt idx="5913">
                  <c:v>#N/A</c:v>
                </c:pt>
                <c:pt idx="5914">
                  <c:v>#N/A</c:v>
                </c:pt>
                <c:pt idx="5915">
                  <c:v>#N/A</c:v>
                </c:pt>
                <c:pt idx="5916">
                  <c:v>#N/A</c:v>
                </c:pt>
                <c:pt idx="5917">
                  <c:v>#N/A</c:v>
                </c:pt>
                <c:pt idx="5918">
                  <c:v>#N/A</c:v>
                </c:pt>
                <c:pt idx="5919">
                  <c:v>#N/A</c:v>
                </c:pt>
                <c:pt idx="5920">
                  <c:v>#N/A</c:v>
                </c:pt>
                <c:pt idx="5921">
                  <c:v>#N/A</c:v>
                </c:pt>
                <c:pt idx="5922">
                  <c:v>#N/A</c:v>
                </c:pt>
                <c:pt idx="5923">
                  <c:v>#N/A</c:v>
                </c:pt>
                <c:pt idx="5924">
                  <c:v>#N/A</c:v>
                </c:pt>
                <c:pt idx="5925">
                  <c:v>#N/A</c:v>
                </c:pt>
                <c:pt idx="5926">
                  <c:v>#N/A</c:v>
                </c:pt>
                <c:pt idx="5927">
                  <c:v>#N/A</c:v>
                </c:pt>
                <c:pt idx="5928">
                  <c:v>#N/A</c:v>
                </c:pt>
                <c:pt idx="5929">
                  <c:v>#N/A</c:v>
                </c:pt>
                <c:pt idx="5930">
                  <c:v>#N/A</c:v>
                </c:pt>
                <c:pt idx="5931">
                  <c:v>#N/A</c:v>
                </c:pt>
                <c:pt idx="5932">
                  <c:v>#N/A</c:v>
                </c:pt>
                <c:pt idx="5933">
                  <c:v>#N/A</c:v>
                </c:pt>
                <c:pt idx="5934">
                  <c:v>#N/A</c:v>
                </c:pt>
                <c:pt idx="5935">
                  <c:v>#N/A</c:v>
                </c:pt>
                <c:pt idx="5936">
                  <c:v>#N/A</c:v>
                </c:pt>
                <c:pt idx="5937">
                  <c:v>#N/A</c:v>
                </c:pt>
                <c:pt idx="5938">
                  <c:v>#N/A</c:v>
                </c:pt>
                <c:pt idx="5939">
                  <c:v>#N/A</c:v>
                </c:pt>
                <c:pt idx="5940">
                  <c:v>#N/A</c:v>
                </c:pt>
                <c:pt idx="5941">
                  <c:v>#N/A</c:v>
                </c:pt>
                <c:pt idx="5942">
                  <c:v>#N/A</c:v>
                </c:pt>
                <c:pt idx="5943">
                  <c:v>#N/A</c:v>
                </c:pt>
                <c:pt idx="5944">
                  <c:v>#N/A</c:v>
                </c:pt>
                <c:pt idx="5945">
                  <c:v>#N/A</c:v>
                </c:pt>
                <c:pt idx="5946">
                  <c:v>#N/A</c:v>
                </c:pt>
                <c:pt idx="5947">
                  <c:v>#N/A</c:v>
                </c:pt>
                <c:pt idx="5948">
                  <c:v>#N/A</c:v>
                </c:pt>
                <c:pt idx="5949">
                  <c:v>#N/A</c:v>
                </c:pt>
                <c:pt idx="5950">
                  <c:v>#N/A</c:v>
                </c:pt>
                <c:pt idx="5951">
                  <c:v>#N/A</c:v>
                </c:pt>
                <c:pt idx="5952">
                  <c:v>#N/A</c:v>
                </c:pt>
                <c:pt idx="5953">
                  <c:v>#N/A</c:v>
                </c:pt>
                <c:pt idx="5954">
                  <c:v>#N/A</c:v>
                </c:pt>
                <c:pt idx="5955">
                  <c:v>#N/A</c:v>
                </c:pt>
                <c:pt idx="5956">
                  <c:v>#N/A</c:v>
                </c:pt>
                <c:pt idx="5957">
                  <c:v>#N/A</c:v>
                </c:pt>
                <c:pt idx="5958">
                  <c:v>#N/A</c:v>
                </c:pt>
                <c:pt idx="5959">
                  <c:v>#N/A</c:v>
                </c:pt>
                <c:pt idx="5960">
                  <c:v>#N/A</c:v>
                </c:pt>
                <c:pt idx="5961">
                  <c:v>#N/A</c:v>
                </c:pt>
                <c:pt idx="5962">
                  <c:v>#N/A</c:v>
                </c:pt>
                <c:pt idx="5963">
                  <c:v>#N/A</c:v>
                </c:pt>
                <c:pt idx="5964">
                  <c:v>#N/A</c:v>
                </c:pt>
                <c:pt idx="5965">
                  <c:v>#N/A</c:v>
                </c:pt>
                <c:pt idx="5966">
                  <c:v>#N/A</c:v>
                </c:pt>
                <c:pt idx="5967">
                  <c:v>#N/A</c:v>
                </c:pt>
                <c:pt idx="5968">
                  <c:v>#N/A</c:v>
                </c:pt>
                <c:pt idx="5969">
                  <c:v>#N/A</c:v>
                </c:pt>
                <c:pt idx="5970">
                  <c:v>#N/A</c:v>
                </c:pt>
                <c:pt idx="5971">
                  <c:v>#N/A</c:v>
                </c:pt>
                <c:pt idx="5972">
                  <c:v>#N/A</c:v>
                </c:pt>
                <c:pt idx="5973">
                  <c:v>#N/A</c:v>
                </c:pt>
                <c:pt idx="5974">
                  <c:v>#N/A</c:v>
                </c:pt>
                <c:pt idx="5975">
                  <c:v>#N/A</c:v>
                </c:pt>
                <c:pt idx="5976">
                  <c:v>#N/A</c:v>
                </c:pt>
                <c:pt idx="5977">
                  <c:v>#N/A</c:v>
                </c:pt>
                <c:pt idx="5978">
                  <c:v>#N/A</c:v>
                </c:pt>
                <c:pt idx="5979">
                  <c:v>#N/A</c:v>
                </c:pt>
                <c:pt idx="5980">
                  <c:v>#N/A</c:v>
                </c:pt>
                <c:pt idx="5981">
                  <c:v>#N/A</c:v>
                </c:pt>
                <c:pt idx="5982">
                  <c:v>#N/A</c:v>
                </c:pt>
                <c:pt idx="5983">
                  <c:v>#N/A</c:v>
                </c:pt>
                <c:pt idx="5984">
                  <c:v>#N/A</c:v>
                </c:pt>
                <c:pt idx="5985">
                  <c:v>#N/A</c:v>
                </c:pt>
                <c:pt idx="5986">
                  <c:v>#N/A</c:v>
                </c:pt>
                <c:pt idx="5987">
                  <c:v>#N/A</c:v>
                </c:pt>
                <c:pt idx="5988">
                  <c:v>#N/A</c:v>
                </c:pt>
                <c:pt idx="5989">
                  <c:v>#N/A</c:v>
                </c:pt>
                <c:pt idx="5990">
                  <c:v>#N/A</c:v>
                </c:pt>
                <c:pt idx="5991">
                  <c:v>#N/A</c:v>
                </c:pt>
                <c:pt idx="5992">
                  <c:v>#N/A</c:v>
                </c:pt>
                <c:pt idx="5993">
                  <c:v>#N/A</c:v>
                </c:pt>
                <c:pt idx="5994">
                  <c:v>#N/A</c:v>
                </c:pt>
                <c:pt idx="5995">
                  <c:v>#N/A</c:v>
                </c:pt>
                <c:pt idx="5996">
                  <c:v>#N/A</c:v>
                </c:pt>
                <c:pt idx="5997">
                  <c:v>#N/A</c:v>
                </c:pt>
                <c:pt idx="5998">
                  <c:v>#N/A</c:v>
                </c:pt>
                <c:pt idx="5999">
                  <c:v>#N/A</c:v>
                </c:pt>
                <c:pt idx="6000">
                  <c:v>#N/A</c:v>
                </c:pt>
                <c:pt idx="6001">
                  <c:v>#N/A</c:v>
                </c:pt>
                <c:pt idx="6002">
                  <c:v>#N/A</c:v>
                </c:pt>
                <c:pt idx="6003">
                  <c:v>#N/A</c:v>
                </c:pt>
                <c:pt idx="6004">
                  <c:v>#N/A</c:v>
                </c:pt>
                <c:pt idx="6005">
                  <c:v>#N/A</c:v>
                </c:pt>
                <c:pt idx="6006">
                  <c:v>#N/A</c:v>
                </c:pt>
                <c:pt idx="6007">
                  <c:v>#N/A</c:v>
                </c:pt>
                <c:pt idx="6008">
                  <c:v>#N/A</c:v>
                </c:pt>
                <c:pt idx="6009">
                  <c:v>#N/A</c:v>
                </c:pt>
                <c:pt idx="6010">
                  <c:v>#N/A</c:v>
                </c:pt>
                <c:pt idx="6011">
                  <c:v>#N/A</c:v>
                </c:pt>
                <c:pt idx="6012">
                  <c:v>#N/A</c:v>
                </c:pt>
                <c:pt idx="6013">
                  <c:v>#N/A</c:v>
                </c:pt>
                <c:pt idx="6014">
                  <c:v>#N/A</c:v>
                </c:pt>
                <c:pt idx="6015">
                  <c:v>#N/A</c:v>
                </c:pt>
                <c:pt idx="6016">
                  <c:v>#N/A</c:v>
                </c:pt>
                <c:pt idx="6017">
                  <c:v>#N/A</c:v>
                </c:pt>
                <c:pt idx="6018">
                  <c:v>#N/A</c:v>
                </c:pt>
                <c:pt idx="6019">
                  <c:v>#N/A</c:v>
                </c:pt>
                <c:pt idx="6020">
                  <c:v>#N/A</c:v>
                </c:pt>
                <c:pt idx="6021">
                  <c:v>#N/A</c:v>
                </c:pt>
                <c:pt idx="6022">
                  <c:v>#N/A</c:v>
                </c:pt>
                <c:pt idx="6023">
                  <c:v>#N/A</c:v>
                </c:pt>
                <c:pt idx="6024">
                  <c:v>#N/A</c:v>
                </c:pt>
                <c:pt idx="6025">
                  <c:v>#N/A</c:v>
                </c:pt>
                <c:pt idx="6026">
                  <c:v>#N/A</c:v>
                </c:pt>
                <c:pt idx="6027">
                  <c:v>#N/A</c:v>
                </c:pt>
                <c:pt idx="6028">
                  <c:v>#N/A</c:v>
                </c:pt>
                <c:pt idx="6029">
                  <c:v>#N/A</c:v>
                </c:pt>
                <c:pt idx="6030">
                  <c:v>#N/A</c:v>
                </c:pt>
                <c:pt idx="6031">
                  <c:v>#N/A</c:v>
                </c:pt>
                <c:pt idx="6032">
                  <c:v>#N/A</c:v>
                </c:pt>
                <c:pt idx="6033">
                  <c:v>#N/A</c:v>
                </c:pt>
                <c:pt idx="6034">
                  <c:v>#N/A</c:v>
                </c:pt>
                <c:pt idx="6035">
                  <c:v>#N/A</c:v>
                </c:pt>
                <c:pt idx="6036">
                  <c:v>#N/A</c:v>
                </c:pt>
                <c:pt idx="6037">
                  <c:v>#N/A</c:v>
                </c:pt>
                <c:pt idx="6038">
                  <c:v>#N/A</c:v>
                </c:pt>
                <c:pt idx="6039">
                  <c:v>#N/A</c:v>
                </c:pt>
                <c:pt idx="6040">
                  <c:v>#N/A</c:v>
                </c:pt>
                <c:pt idx="6041">
                  <c:v>#N/A</c:v>
                </c:pt>
                <c:pt idx="6042">
                  <c:v>#N/A</c:v>
                </c:pt>
                <c:pt idx="6043">
                  <c:v>#N/A</c:v>
                </c:pt>
                <c:pt idx="6044">
                  <c:v>#N/A</c:v>
                </c:pt>
                <c:pt idx="6045">
                  <c:v>#N/A</c:v>
                </c:pt>
                <c:pt idx="6046">
                  <c:v>#N/A</c:v>
                </c:pt>
                <c:pt idx="6047">
                  <c:v>#N/A</c:v>
                </c:pt>
                <c:pt idx="6048">
                  <c:v>#N/A</c:v>
                </c:pt>
                <c:pt idx="6049">
                  <c:v>#N/A</c:v>
                </c:pt>
                <c:pt idx="6050">
                  <c:v>#N/A</c:v>
                </c:pt>
                <c:pt idx="6051">
                  <c:v>#N/A</c:v>
                </c:pt>
                <c:pt idx="6052">
                  <c:v>#N/A</c:v>
                </c:pt>
                <c:pt idx="6053">
                  <c:v>#N/A</c:v>
                </c:pt>
                <c:pt idx="6054">
                  <c:v>#N/A</c:v>
                </c:pt>
                <c:pt idx="6055">
                  <c:v>#N/A</c:v>
                </c:pt>
                <c:pt idx="6056">
                  <c:v>#N/A</c:v>
                </c:pt>
                <c:pt idx="6057">
                  <c:v>#N/A</c:v>
                </c:pt>
                <c:pt idx="6058">
                  <c:v>#N/A</c:v>
                </c:pt>
                <c:pt idx="6059">
                  <c:v>#N/A</c:v>
                </c:pt>
                <c:pt idx="6060">
                  <c:v>#N/A</c:v>
                </c:pt>
                <c:pt idx="6061">
                  <c:v>#N/A</c:v>
                </c:pt>
                <c:pt idx="6062">
                  <c:v>#N/A</c:v>
                </c:pt>
                <c:pt idx="6063">
                  <c:v>#N/A</c:v>
                </c:pt>
                <c:pt idx="6064">
                  <c:v>#N/A</c:v>
                </c:pt>
                <c:pt idx="6065">
                  <c:v>#N/A</c:v>
                </c:pt>
                <c:pt idx="6066">
                  <c:v>#N/A</c:v>
                </c:pt>
                <c:pt idx="6067">
                  <c:v>#N/A</c:v>
                </c:pt>
                <c:pt idx="6068">
                  <c:v>#N/A</c:v>
                </c:pt>
                <c:pt idx="6069">
                  <c:v>#N/A</c:v>
                </c:pt>
                <c:pt idx="6070">
                  <c:v>#N/A</c:v>
                </c:pt>
                <c:pt idx="6071">
                  <c:v>#N/A</c:v>
                </c:pt>
                <c:pt idx="6072">
                  <c:v>#N/A</c:v>
                </c:pt>
                <c:pt idx="6073">
                  <c:v>#N/A</c:v>
                </c:pt>
                <c:pt idx="6074">
                  <c:v>#N/A</c:v>
                </c:pt>
                <c:pt idx="6075">
                  <c:v>#N/A</c:v>
                </c:pt>
                <c:pt idx="6076">
                  <c:v>#N/A</c:v>
                </c:pt>
                <c:pt idx="6077">
                  <c:v>#N/A</c:v>
                </c:pt>
                <c:pt idx="6078">
                  <c:v>#N/A</c:v>
                </c:pt>
                <c:pt idx="6079">
                  <c:v>#N/A</c:v>
                </c:pt>
                <c:pt idx="6080">
                  <c:v>#N/A</c:v>
                </c:pt>
                <c:pt idx="6081">
                  <c:v>#N/A</c:v>
                </c:pt>
                <c:pt idx="6082">
                  <c:v>#N/A</c:v>
                </c:pt>
                <c:pt idx="6083">
                  <c:v>#N/A</c:v>
                </c:pt>
                <c:pt idx="6084">
                  <c:v>#N/A</c:v>
                </c:pt>
                <c:pt idx="6085">
                  <c:v>#N/A</c:v>
                </c:pt>
                <c:pt idx="6086">
                  <c:v>#N/A</c:v>
                </c:pt>
                <c:pt idx="6087">
                  <c:v>#N/A</c:v>
                </c:pt>
                <c:pt idx="6088">
                  <c:v>#N/A</c:v>
                </c:pt>
                <c:pt idx="6089">
                  <c:v>#N/A</c:v>
                </c:pt>
                <c:pt idx="6090">
                  <c:v>#N/A</c:v>
                </c:pt>
                <c:pt idx="6091">
                  <c:v>#N/A</c:v>
                </c:pt>
                <c:pt idx="6092">
                  <c:v>#N/A</c:v>
                </c:pt>
                <c:pt idx="6093">
                  <c:v>#N/A</c:v>
                </c:pt>
                <c:pt idx="6094">
                  <c:v>#N/A</c:v>
                </c:pt>
                <c:pt idx="6095">
                  <c:v>#N/A</c:v>
                </c:pt>
                <c:pt idx="6096">
                  <c:v>#N/A</c:v>
                </c:pt>
                <c:pt idx="6097">
                  <c:v>#N/A</c:v>
                </c:pt>
                <c:pt idx="6098">
                  <c:v>#N/A</c:v>
                </c:pt>
                <c:pt idx="6099">
                  <c:v>#N/A</c:v>
                </c:pt>
                <c:pt idx="6100">
                  <c:v>#N/A</c:v>
                </c:pt>
                <c:pt idx="6101">
                  <c:v>#N/A</c:v>
                </c:pt>
                <c:pt idx="6102">
                  <c:v>#N/A</c:v>
                </c:pt>
                <c:pt idx="6103">
                  <c:v>#N/A</c:v>
                </c:pt>
                <c:pt idx="6104">
                  <c:v>#N/A</c:v>
                </c:pt>
                <c:pt idx="6105">
                  <c:v>#N/A</c:v>
                </c:pt>
                <c:pt idx="6106">
                  <c:v>#N/A</c:v>
                </c:pt>
                <c:pt idx="6107">
                  <c:v>#N/A</c:v>
                </c:pt>
                <c:pt idx="6108">
                  <c:v>#N/A</c:v>
                </c:pt>
                <c:pt idx="6109">
                  <c:v>#N/A</c:v>
                </c:pt>
                <c:pt idx="6110">
                  <c:v>#N/A</c:v>
                </c:pt>
                <c:pt idx="6111">
                  <c:v>#N/A</c:v>
                </c:pt>
                <c:pt idx="6112">
                  <c:v>#N/A</c:v>
                </c:pt>
                <c:pt idx="6113">
                  <c:v>#N/A</c:v>
                </c:pt>
                <c:pt idx="6114">
                  <c:v>#N/A</c:v>
                </c:pt>
                <c:pt idx="6115">
                  <c:v>#N/A</c:v>
                </c:pt>
                <c:pt idx="6116">
                  <c:v>#N/A</c:v>
                </c:pt>
                <c:pt idx="6117">
                  <c:v>#N/A</c:v>
                </c:pt>
                <c:pt idx="6118">
                  <c:v>#N/A</c:v>
                </c:pt>
                <c:pt idx="6119">
                  <c:v>#N/A</c:v>
                </c:pt>
                <c:pt idx="6120">
                  <c:v>#N/A</c:v>
                </c:pt>
                <c:pt idx="6121">
                  <c:v>#N/A</c:v>
                </c:pt>
                <c:pt idx="6122">
                  <c:v>#N/A</c:v>
                </c:pt>
                <c:pt idx="6123">
                  <c:v>#N/A</c:v>
                </c:pt>
                <c:pt idx="6124">
                  <c:v>#N/A</c:v>
                </c:pt>
                <c:pt idx="6125">
                  <c:v>#N/A</c:v>
                </c:pt>
                <c:pt idx="6126">
                  <c:v>#N/A</c:v>
                </c:pt>
                <c:pt idx="6127">
                  <c:v>#N/A</c:v>
                </c:pt>
                <c:pt idx="6128">
                  <c:v>#N/A</c:v>
                </c:pt>
                <c:pt idx="6129">
                  <c:v>#N/A</c:v>
                </c:pt>
                <c:pt idx="6130">
                  <c:v>#N/A</c:v>
                </c:pt>
                <c:pt idx="6131">
                  <c:v>#N/A</c:v>
                </c:pt>
                <c:pt idx="6132">
                  <c:v>#N/A</c:v>
                </c:pt>
                <c:pt idx="6133">
                  <c:v>#N/A</c:v>
                </c:pt>
                <c:pt idx="6134">
                  <c:v>#N/A</c:v>
                </c:pt>
                <c:pt idx="6135">
                  <c:v>#N/A</c:v>
                </c:pt>
                <c:pt idx="6136">
                  <c:v>#N/A</c:v>
                </c:pt>
                <c:pt idx="6137">
                  <c:v>#N/A</c:v>
                </c:pt>
                <c:pt idx="6138">
                  <c:v>#N/A</c:v>
                </c:pt>
                <c:pt idx="6139">
                  <c:v>#N/A</c:v>
                </c:pt>
                <c:pt idx="6140">
                  <c:v>#N/A</c:v>
                </c:pt>
                <c:pt idx="6141">
                  <c:v>#N/A</c:v>
                </c:pt>
                <c:pt idx="6142">
                  <c:v>#N/A</c:v>
                </c:pt>
                <c:pt idx="6143">
                  <c:v>#N/A</c:v>
                </c:pt>
                <c:pt idx="6144">
                  <c:v>#N/A</c:v>
                </c:pt>
                <c:pt idx="6145">
                  <c:v>#N/A</c:v>
                </c:pt>
                <c:pt idx="6146">
                  <c:v>#N/A</c:v>
                </c:pt>
                <c:pt idx="6147">
                  <c:v>#N/A</c:v>
                </c:pt>
                <c:pt idx="6148">
                  <c:v>#N/A</c:v>
                </c:pt>
                <c:pt idx="6149">
                  <c:v>#N/A</c:v>
                </c:pt>
                <c:pt idx="6150">
                  <c:v>#N/A</c:v>
                </c:pt>
                <c:pt idx="6151">
                  <c:v>#N/A</c:v>
                </c:pt>
                <c:pt idx="6152">
                  <c:v>#N/A</c:v>
                </c:pt>
                <c:pt idx="6153">
                  <c:v>#N/A</c:v>
                </c:pt>
                <c:pt idx="6154">
                  <c:v>#N/A</c:v>
                </c:pt>
                <c:pt idx="6155">
                  <c:v>#N/A</c:v>
                </c:pt>
                <c:pt idx="6156">
                  <c:v>#N/A</c:v>
                </c:pt>
                <c:pt idx="6157">
                  <c:v>#N/A</c:v>
                </c:pt>
                <c:pt idx="6158">
                  <c:v>#N/A</c:v>
                </c:pt>
                <c:pt idx="6159">
                  <c:v>#N/A</c:v>
                </c:pt>
                <c:pt idx="6160">
                  <c:v>#N/A</c:v>
                </c:pt>
                <c:pt idx="6161">
                  <c:v>#N/A</c:v>
                </c:pt>
                <c:pt idx="6162">
                  <c:v>#N/A</c:v>
                </c:pt>
                <c:pt idx="6163">
                  <c:v>#N/A</c:v>
                </c:pt>
                <c:pt idx="6164">
                  <c:v>#N/A</c:v>
                </c:pt>
                <c:pt idx="6165">
                  <c:v>#N/A</c:v>
                </c:pt>
                <c:pt idx="6166">
                  <c:v>#N/A</c:v>
                </c:pt>
                <c:pt idx="6167">
                  <c:v>#N/A</c:v>
                </c:pt>
                <c:pt idx="6168">
                  <c:v>#N/A</c:v>
                </c:pt>
                <c:pt idx="6169">
                  <c:v>#N/A</c:v>
                </c:pt>
                <c:pt idx="6170">
                  <c:v>#N/A</c:v>
                </c:pt>
                <c:pt idx="6171">
                  <c:v>#N/A</c:v>
                </c:pt>
                <c:pt idx="6172">
                  <c:v>#N/A</c:v>
                </c:pt>
                <c:pt idx="6173">
                  <c:v>#N/A</c:v>
                </c:pt>
                <c:pt idx="6174">
                  <c:v>#N/A</c:v>
                </c:pt>
                <c:pt idx="6175">
                  <c:v>#N/A</c:v>
                </c:pt>
                <c:pt idx="6176">
                  <c:v>#N/A</c:v>
                </c:pt>
                <c:pt idx="6177">
                  <c:v>#N/A</c:v>
                </c:pt>
                <c:pt idx="6178">
                  <c:v>#N/A</c:v>
                </c:pt>
                <c:pt idx="6179">
                  <c:v>#N/A</c:v>
                </c:pt>
                <c:pt idx="6180">
                  <c:v>#N/A</c:v>
                </c:pt>
                <c:pt idx="6181">
                  <c:v>#N/A</c:v>
                </c:pt>
                <c:pt idx="6182">
                  <c:v>#N/A</c:v>
                </c:pt>
                <c:pt idx="6183">
                  <c:v>#N/A</c:v>
                </c:pt>
                <c:pt idx="6184">
                  <c:v>#N/A</c:v>
                </c:pt>
                <c:pt idx="6185">
                  <c:v>#N/A</c:v>
                </c:pt>
                <c:pt idx="6186">
                  <c:v>#N/A</c:v>
                </c:pt>
                <c:pt idx="6187">
                  <c:v>#N/A</c:v>
                </c:pt>
                <c:pt idx="6188">
                  <c:v>#N/A</c:v>
                </c:pt>
                <c:pt idx="6189">
                  <c:v>#N/A</c:v>
                </c:pt>
                <c:pt idx="6190">
                  <c:v>#N/A</c:v>
                </c:pt>
                <c:pt idx="6191">
                  <c:v>#N/A</c:v>
                </c:pt>
                <c:pt idx="6192">
                  <c:v>#N/A</c:v>
                </c:pt>
                <c:pt idx="6193">
                  <c:v>#N/A</c:v>
                </c:pt>
                <c:pt idx="6194">
                  <c:v>#N/A</c:v>
                </c:pt>
                <c:pt idx="6195">
                  <c:v>#N/A</c:v>
                </c:pt>
                <c:pt idx="6196">
                  <c:v>#N/A</c:v>
                </c:pt>
                <c:pt idx="6197">
                  <c:v>#N/A</c:v>
                </c:pt>
                <c:pt idx="6198">
                  <c:v>#N/A</c:v>
                </c:pt>
                <c:pt idx="6199">
                  <c:v>#N/A</c:v>
                </c:pt>
                <c:pt idx="6200">
                  <c:v>#N/A</c:v>
                </c:pt>
                <c:pt idx="6201">
                  <c:v>#N/A</c:v>
                </c:pt>
                <c:pt idx="6202">
                  <c:v>#N/A</c:v>
                </c:pt>
                <c:pt idx="6203">
                  <c:v>#N/A</c:v>
                </c:pt>
                <c:pt idx="6204">
                  <c:v>#N/A</c:v>
                </c:pt>
                <c:pt idx="6205">
                  <c:v>#N/A</c:v>
                </c:pt>
                <c:pt idx="6206">
                  <c:v>#N/A</c:v>
                </c:pt>
                <c:pt idx="6207">
                  <c:v>#N/A</c:v>
                </c:pt>
                <c:pt idx="6208">
                  <c:v>#N/A</c:v>
                </c:pt>
                <c:pt idx="6209">
                  <c:v>#N/A</c:v>
                </c:pt>
                <c:pt idx="6210">
                  <c:v>#N/A</c:v>
                </c:pt>
                <c:pt idx="6211">
                  <c:v>#N/A</c:v>
                </c:pt>
                <c:pt idx="6212">
                  <c:v>#N/A</c:v>
                </c:pt>
                <c:pt idx="6213">
                  <c:v>#N/A</c:v>
                </c:pt>
                <c:pt idx="6214">
                  <c:v>#N/A</c:v>
                </c:pt>
                <c:pt idx="6215">
                  <c:v>#N/A</c:v>
                </c:pt>
                <c:pt idx="6216">
                  <c:v>#N/A</c:v>
                </c:pt>
                <c:pt idx="6217">
                  <c:v>#N/A</c:v>
                </c:pt>
                <c:pt idx="6218">
                  <c:v>#N/A</c:v>
                </c:pt>
                <c:pt idx="6219">
                  <c:v>#N/A</c:v>
                </c:pt>
                <c:pt idx="6220">
                  <c:v>#N/A</c:v>
                </c:pt>
                <c:pt idx="6221">
                  <c:v>#N/A</c:v>
                </c:pt>
                <c:pt idx="6222">
                  <c:v>#N/A</c:v>
                </c:pt>
                <c:pt idx="6223">
                  <c:v>#N/A</c:v>
                </c:pt>
                <c:pt idx="6224">
                  <c:v>#N/A</c:v>
                </c:pt>
                <c:pt idx="6225">
                  <c:v>#N/A</c:v>
                </c:pt>
                <c:pt idx="6226">
                  <c:v>#N/A</c:v>
                </c:pt>
                <c:pt idx="6227">
                  <c:v>#N/A</c:v>
                </c:pt>
                <c:pt idx="6228">
                  <c:v>#N/A</c:v>
                </c:pt>
                <c:pt idx="6229">
                  <c:v>#N/A</c:v>
                </c:pt>
                <c:pt idx="6230">
                  <c:v>#N/A</c:v>
                </c:pt>
                <c:pt idx="6231">
                  <c:v>#N/A</c:v>
                </c:pt>
                <c:pt idx="6232">
                  <c:v>#N/A</c:v>
                </c:pt>
                <c:pt idx="6233">
                  <c:v>#N/A</c:v>
                </c:pt>
                <c:pt idx="6234">
                  <c:v>#N/A</c:v>
                </c:pt>
                <c:pt idx="6235">
                  <c:v>#N/A</c:v>
                </c:pt>
                <c:pt idx="6236">
                  <c:v>#N/A</c:v>
                </c:pt>
                <c:pt idx="6237">
                  <c:v>#N/A</c:v>
                </c:pt>
                <c:pt idx="6238">
                  <c:v>#N/A</c:v>
                </c:pt>
                <c:pt idx="6239">
                  <c:v>#N/A</c:v>
                </c:pt>
                <c:pt idx="6240">
                  <c:v>#N/A</c:v>
                </c:pt>
                <c:pt idx="6241">
                  <c:v>#N/A</c:v>
                </c:pt>
                <c:pt idx="6242">
                  <c:v>#N/A</c:v>
                </c:pt>
                <c:pt idx="6243">
                  <c:v>#N/A</c:v>
                </c:pt>
                <c:pt idx="6244">
                  <c:v>#N/A</c:v>
                </c:pt>
                <c:pt idx="6245">
                  <c:v>#N/A</c:v>
                </c:pt>
                <c:pt idx="6246">
                  <c:v>#N/A</c:v>
                </c:pt>
                <c:pt idx="6247">
                  <c:v>#N/A</c:v>
                </c:pt>
                <c:pt idx="6248">
                  <c:v>#N/A</c:v>
                </c:pt>
                <c:pt idx="6249">
                  <c:v>#N/A</c:v>
                </c:pt>
                <c:pt idx="6250">
                  <c:v>#N/A</c:v>
                </c:pt>
                <c:pt idx="6251">
                  <c:v>#N/A</c:v>
                </c:pt>
                <c:pt idx="6252">
                  <c:v>#N/A</c:v>
                </c:pt>
                <c:pt idx="6253">
                  <c:v>#N/A</c:v>
                </c:pt>
                <c:pt idx="6254">
                  <c:v>#N/A</c:v>
                </c:pt>
                <c:pt idx="6255">
                  <c:v>#N/A</c:v>
                </c:pt>
                <c:pt idx="6256">
                  <c:v>#N/A</c:v>
                </c:pt>
                <c:pt idx="6257">
                  <c:v>#N/A</c:v>
                </c:pt>
                <c:pt idx="6258">
                  <c:v>#N/A</c:v>
                </c:pt>
                <c:pt idx="6259">
                  <c:v>#N/A</c:v>
                </c:pt>
                <c:pt idx="6260">
                  <c:v>#N/A</c:v>
                </c:pt>
                <c:pt idx="6261">
                  <c:v>#N/A</c:v>
                </c:pt>
                <c:pt idx="6262">
                  <c:v>#N/A</c:v>
                </c:pt>
                <c:pt idx="6263">
                  <c:v>#N/A</c:v>
                </c:pt>
                <c:pt idx="6264">
                  <c:v>#N/A</c:v>
                </c:pt>
                <c:pt idx="6265">
                  <c:v>#N/A</c:v>
                </c:pt>
                <c:pt idx="6266">
                  <c:v>#N/A</c:v>
                </c:pt>
                <c:pt idx="6267">
                  <c:v>#N/A</c:v>
                </c:pt>
                <c:pt idx="6268">
                  <c:v>#N/A</c:v>
                </c:pt>
                <c:pt idx="6269">
                  <c:v>#N/A</c:v>
                </c:pt>
                <c:pt idx="6270">
                  <c:v>#N/A</c:v>
                </c:pt>
                <c:pt idx="6271">
                  <c:v>#N/A</c:v>
                </c:pt>
                <c:pt idx="6272">
                  <c:v>#N/A</c:v>
                </c:pt>
                <c:pt idx="6273">
                  <c:v>#N/A</c:v>
                </c:pt>
                <c:pt idx="6274">
                  <c:v>#N/A</c:v>
                </c:pt>
                <c:pt idx="6275">
                  <c:v>#N/A</c:v>
                </c:pt>
                <c:pt idx="6276">
                  <c:v>#N/A</c:v>
                </c:pt>
                <c:pt idx="6277">
                  <c:v>#N/A</c:v>
                </c:pt>
                <c:pt idx="6278">
                  <c:v>#N/A</c:v>
                </c:pt>
                <c:pt idx="6279">
                  <c:v>#N/A</c:v>
                </c:pt>
                <c:pt idx="6280">
                  <c:v>#N/A</c:v>
                </c:pt>
                <c:pt idx="6281">
                  <c:v>#N/A</c:v>
                </c:pt>
                <c:pt idx="6282">
                  <c:v>#N/A</c:v>
                </c:pt>
                <c:pt idx="6283">
                  <c:v>#N/A</c:v>
                </c:pt>
                <c:pt idx="6284">
                  <c:v>#N/A</c:v>
                </c:pt>
                <c:pt idx="6285">
                  <c:v>#N/A</c:v>
                </c:pt>
                <c:pt idx="6286">
                  <c:v>#N/A</c:v>
                </c:pt>
                <c:pt idx="6287">
                  <c:v>#N/A</c:v>
                </c:pt>
                <c:pt idx="6288">
                  <c:v>#N/A</c:v>
                </c:pt>
                <c:pt idx="6289">
                  <c:v>#N/A</c:v>
                </c:pt>
                <c:pt idx="6290">
                  <c:v>#N/A</c:v>
                </c:pt>
                <c:pt idx="6291">
                  <c:v>#N/A</c:v>
                </c:pt>
                <c:pt idx="6292">
                  <c:v>#N/A</c:v>
                </c:pt>
                <c:pt idx="6293">
                  <c:v>#N/A</c:v>
                </c:pt>
                <c:pt idx="6294">
                  <c:v>#N/A</c:v>
                </c:pt>
                <c:pt idx="6295">
                  <c:v>#N/A</c:v>
                </c:pt>
                <c:pt idx="6296">
                  <c:v>#N/A</c:v>
                </c:pt>
                <c:pt idx="6297">
                  <c:v>#N/A</c:v>
                </c:pt>
                <c:pt idx="6298">
                  <c:v>#N/A</c:v>
                </c:pt>
                <c:pt idx="6299">
                  <c:v>#N/A</c:v>
                </c:pt>
                <c:pt idx="6300">
                  <c:v>#N/A</c:v>
                </c:pt>
                <c:pt idx="6301">
                  <c:v>#N/A</c:v>
                </c:pt>
                <c:pt idx="6302">
                  <c:v>#N/A</c:v>
                </c:pt>
                <c:pt idx="6303">
                  <c:v>#N/A</c:v>
                </c:pt>
                <c:pt idx="6304">
                  <c:v>#N/A</c:v>
                </c:pt>
                <c:pt idx="6305">
                  <c:v>#N/A</c:v>
                </c:pt>
                <c:pt idx="6306">
                  <c:v>#N/A</c:v>
                </c:pt>
                <c:pt idx="6307">
                  <c:v>#N/A</c:v>
                </c:pt>
                <c:pt idx="6308">
                  <c:v>#N/A</c:v>
                </c:pt>
                <c:pt idx="6309">
                  <c:v>#N/A</c:v>
                </c:pt>
                <c:pt idx="6310">
                  <c:v>#N/A</c:v>
                </c:pt>
                <c:pt idx="6311">
                  <c:v>#N/A</c:v>
                </c:pt>
                <c:pt idx="6312">
                  <c:v>#N/A</c:v>
                </c:pt>
                <c:pt idx="6313">
                  <c:v>#N/A</c:v>
                </c:pt>
                <c:pt idx="6314">
                  <c:v>#N/A</c:v>
                </c:pt>
                <c:pt idx="6315">
                  <c:v>#N/A</c:v>
                </c:pt>
                <c:pt idx="6316">
                  <c:v>#N/A</c:v>
                </c:pt>
                <c:pt idx="6317">
                  <c:v>#N/A</c:v>
                </c:pt>
                <c:pt idx="6318">
                  <c:v>#N/A</c:v>
                </c:pt>
                <c:pt idx="6319">
                  <c:v>#N/A</c:v>
                </c:pt>
                <c:pt idx="6320">
                  <c:v>#N/A</c:v>
                </c:pt>
                <c:pt idx="6321">
                  <c:v>#N/A</c:v>
                </c:pt>
                <c:pt idx="6322">
                  <c:v>#N/A</c:v>
                </c:pt>
                <c:pt idx="6323">
                  <c:v>#N/A</c:v>
                </c:pt>
                <c:pt idx="6324">
                  <c:v>#N/A</c:v>
                </c:pt>
                <c:pt idx="6325">
                  <c:v>#N/A</c:v>
                </c:pt>
                <c:pt idx="6326">
                  <c:v>#N/A</c:v>
                </c:pt>
                <c:pt idx="6327">
                  <c:v>#N/A</c:v>
                </c:pt>
                <c:pt idx="6328">
                  <c:v>#N/A</c:v>
                </c:pt>
                <c:pt idx="6329">
                  <c:v>#N/A</c:v>
                </c:pt>
                <c:pt idx="6330">
                  <c:v>#N/A</c:v>
                </c:pt>
                <c:pt idx="6331">
                  <c:v>#N/A</c:v>
                </c:pt>
                <c:pt idx="6332">
                  <c:v>#N/A</c:v>
                </c:pt>
                <c:pt idx="6333">
                  <c:v>#N/A</c:v>
                </c:pt>
                <c:pt idx="6334">
                  <c:v>#N/A</c:v>
                </c:pt>
                <c:pt idx="6335">
                  <c:v>#N/A</c:v>
                </c:pt>
                <c:pt idx="6336">
                  <c:v>#N/A</c:v>
                </c:pt>
                <c:pt idx="6337">
                  <c:v>#N/A</c:v>
                </c:pt>
                <c:pt idx="6338">
                  <c:v>#N/A</c:v>
                </c:pt>
                <c:pt idx="6339">
                  <c:v>#N/A</c:v>
                </c:pt>
                <c:pt idx="6340">
                  <c:v>#N/A</c:v>
                </c:pt>
                <c:pt idx="6341">
                  <c:v>#N/A</c:v>
                </c:pt>
                <c:pt idx="6342">
                  <c:v>#N/A</c:v>
                </c:pt>
                <c:pt idx="6343">
                  <c:v>#N/A</c:v>
                </c:pt>
                <c:pt idx="6344">
                  <c:v>#N/A</c:v>
                </c:pt>
                <c:pt idx="6345">
                  <c:v>#N/A</c:v>
                </c:pt>
                <c:pt idx="6346">
                  <c:v>#N/A</c:v>
                </c:pt>
                <c:pt idx="6347">
                  <c:v>#N/A</c:v>
                </c:pt>
                <c:pt idx="6348">
                  <c:v>#N/A</c:v>
                </c:pt>
                <c:pt idx="6349">
                  <c:v>#N/A</c:v>
                </c:pt>
                <c:pt idx="6350">
                  <c:v>#N/A</c:v>
                </c:pt>
                <c:pt idx="6351">
                  <c:v>#N/A</c:v>
                </c:pt>
                <c:pt idx="6352">
                  <c:v>#N/A</c:v>
                </c:pt>
                <c:pt idx="6353">
                  <c:v>#N/A</c:v>
                </c:pt>
                <c:pt idx="6354">
                  <c:v>#N/A</c:v>
                </c:pt>
                <c:pt idx="6355">
                  <c:v>#N/A</c:v>
                </c:pt>
                <c:pt idx="6356">
                  <c:v>#N/A</c:v>
                </c:pt>
                <c:pt idx="6357">
                  <c:v>#N/A</c:v>
                </c:pt>
                <c:pt idx="6358">
                  <c:v>#N/A</c:v>
                </c:pt>
                <c:pt idx="6359">
                  <c:v>#N/A</c:v>
                </c:pt>
                <c:pt idx="6360">
                  <c:v>#N/A</c:v>
                </c:pt>
                <c:pt idx="6361">
                  <c:v>#N/A</c:v>
                </c:pt>
                <c:pt idx="6362">
                  <c:v>#N/A</c:v>
                </c:pt>
                <c:pt idx="6363">
                  <c:v>#N/A</c:v>
                </c:pt>
                <c:pt idx="6364">
                  <c:v>#N/A</c:v>
                </c:pt>
                <c:pt idx="6365">
                  <c:v>#N/A</c:v>
                </c:pt>
                <c:pt idx="6366">
                  <c:v>#N/A</c:v>
                </c:pt>
                <c:pt idx="6367">
                  <c:v>#N/A</c:v>
                </c:pt>
                <c:pt idx="6368">
                  <c:v>#N/A</c:v>
                </c:pt>
                <c:pt idx="6369">
                  <c:v>#N/A</c:v>
                </c:pt>
                <c:pt idx="6370">
                  <c:v>#N/A</c:v>
                </c:pt>
                <c:pt idx="6371">
                  <c:v>#N/A</c:v>
                </c:pt>
                <c:pt idx="6372">
                  <c:v>#N/A</c:v>
                </c:pt>
                <c:pt idx="6373">
                  <c:v>#N/A</c:v>
                </c:pt>
                <c:pt idx="6374">
                  <c:v>#N/A</c:v>
                </c:pt>
                <c:pt idx="6375">
                  <c:v>#N/A</c:v>
                </c:pt>
                <c:pt idx="6376">
                  <c:v>#N/A</c:v>
                </c:pt>
                <c:pt idx="6377">
                  <c:v>#N/A</c:v>
                </c:pt>
                <c:pt idx="6378">
                  <c:v>#N/A</c:v>
                </c:pt>
                <c:pt idx="6379">
                  <c:v>#N/A</c:v>
                </c:pt>
                <c:pt idx="6380">
                  <c:v>#N/A</c:v>
                </c:pt>
                <c:pt idx="6381">
                  <c:v>#N/A</c:v>
                </c:pt>
                <c:pt idx="6382">
                  <c:v>#N/A</c:v>
                </c:pt>
                <c:pt idx="6383">
                  <c:v>#N/A</c:v>
                </c:pt>
                <c:pt idx="6384">
                  <c:v>#N/A</c:v>
                </c:pt>
                <c:pt idx="6385">
                  <c:v>#N/A</c:v>
                </c:pt>
                <c:pt idx="6386">
                  <c:v>#N/A</c:v>
                </c:pt>
                <c:pt idx="6387">
                  <c:v>#N/A</c:v>
                </c:pt>
                <c:pt idx="6388">
                  <c:v>#N/A</c:v>
                </c:pt>
                <c:pt idx="6389">
                  <c:v>#N/A</c:v>
                </c:pt>
                <c:pt idx="6390">
                  <c:v>#N/A</c:v>
                </c:pt>
                <c:pt idx="6391">
                  <c:v>#N/A</c:v>
                </c:pt>
                <c:pt idx="6392">
                  <c:v>#N/A</c:v>
                </c:pt>
                <c:pt idx="6393">
                  <c:v>#N/A</c:v>
                </c:pt>
                <c:pt idx="6394">
                  <c:v>#N/A</c:v>
                </c:pt>
                <c:pt idx="6395">
                  <c:v>#N/A</c:v>
                </c:pt>
                <c:pt idx="6396">
                  <c:v>#N/A</c:v>
                </c:pt>
                <c:pt idx="6397">
                  <c:v>#N/A</c:v>
                </c:pt>
                <c:pt idx="6398">
                  <c:v>#N/A</c:v>
                </c:pt>
                <c:pt idx="6399">
                  <c:v>#N/A</c:v>
                </c:pt>
                <c:pt idx="6400">
                  <c:v>#N/A</c:v>
                </c:pt>
                <c:pt idx="6401">
                  <c:v>#N/A</c:v>
                </c:pt>
                <c:pt idx="6402">
                  <c:v>#N/A</c:v>
                </c:pt>
                <c:pt idx="6403">
                  <c:v>#N/A</c:v>
                </c:pt>
                <c:pt idx="6404">
                  <c:v>#N/A</c:v>
                </c:pt>
                <c:pt idx="6405">
                  <c:v>#N/A</c:v>
                </c:pt>
                <c:pt idx="6406">
                  <c:v>#N/A</c:v>
                </c:pt>
                <c:pt idx="6407">
                  <c:v>#N/A</c:v>
                </c:pt>
                <c:pt idx="6408">
                  <c:v>#N/A</c:v>
                </c:pt>
                <c:pt idx="6409">
                  <c:v>#N/A</c:v>
                </c:pt>
                <c:pt idx="6410">
                  <c:v>#N/A</c:v>
                </c:pt>
                <c:pt idx="6411">
                  <c:v>#N/A</c:v>
                </c:pt>
                <c:pt idx="6412">
                  <c:v>#N/A</c:v>
                </c:pt>
                <c:pt idx="6413">
                  <c:v>#N/A</c:v>
                </c:pt>
                <c:pt idx="6414">
                  <c:v>#N/A</c:v>
                </c:pt>
                <c:pt idx="6415">
                  <c:v>#N/A</c:v>
                </c:pt>
                <c:pt idx="6416">
                  <c:v>#N/A</c:v>
                </c:pt>
                <c:pt idx="6417">
                  <c:v>#N/A</c:v>
                </c:pt>
                <c:pt idx="6418">
                  <c:v>#N/A</c:v>
                </c:pt>
                <c:pt idx="6419">
                  <c:v>#N/A</c:v>
                </c:pt>
                <c:pt idx="6420">
                  <c:v>#N/A</c:v>
                </c:pt>
                <c:pt idx="6421">
                  <c:v>#N/A</c:v>
                </c:pt>
                <c:pt idx="6422">
                  <c:v>#N/A</c:v>
                </c:pt>
                <c:pt idx="6423">
                  <c:v>#N/A</c:v>
                </c:pt>
                <c:pt idx="6424">
                  <c:v>#N/A</c:v>
                </c:pt>
                <c:pt idx="6425">
                  <c:v>#N/A</c:v>
                </c:pt>
                <c:pt idx="6426">
                  <c:v>#N/A</c:v>
                </c:pt>
                <c:pt idx="6427">
                  <c:v>#N/A</c:v>
                </c:pt>
                <c:pt idx="6428">
                  <c:v>#N/A</c:v>
                </c:pt>
                <c:pt idx="6429">
                  <c:v>#N/A</c:v>
                </c:pt>
                <c:pt idx="6430">
                  <c:v>#N/A</c:v>
                </c:pt>
                <c:pt idx="6431">
                  <c:v>#N/A</c:v>
                </c:pt>
                <c:pt idx="6432">
                  <c:v>#N/A</c:v>
                </c:pt>
                <c:pt idx="6433">
                  <c:v>#N/A</c:v>
                </c:pt>
                <c:pt idx="6434">
                  <c:v>#N/A</c:v>
                </c:pt>
                <c:pt idx="6435">
                  <c:v>#N/A</c:v>
                </c:pt>
                <c:pt idx="6436">
                  <c:v>#N/A</c:v>
                </c:pt>
                <c:pt idx="6437">
                  <c:v>#N/A</c:v>
                </c:pt>
                <c:pt idx="6438">
                  <c:v>#N/A</c:v>
                </c:pt>
                <c:pt idx="6439">
                  <c:v>#N/A</c:v>
                </c:pt>
                <c:pt idx="6440">
                  <c:v>#N/A</c:v>
                </c:pt>
                <c:pt idx="6441">
                  <c:v>#N/A</c:v>
                </c:pt>
                <c:pt idx="6442">
                  <c:v>#N/A</c:v>
                </c:pt>
                <c:pt idx="6443">
                  <c:v>#N/A</c:v>
                </c:pt>
                <c:pt idx="6444">
                  <c:v>#N/A</c:v>
                </c:pt>
                <c:pt idx="6445">
                  <c:v>#N/A</c:v>
                </c:pt>
                <c:pt idx="6446">
                  <c:v>#N/A</c:v>
                </c:pt>
                <c:pt idx="6447">
                  <c:v>#N/A</c:v>
                </c:pt>
                <c:pt idx="6448">
                  <c:v>#N/A</c:v>
                </c:pt>
                <c:pt idx="6449">
                  <c:v>#N/A</c:v>
                </c:pt>
                <c:pt idx="6450">
                  <c:v>#N/A</c:v>
                </c:pt>
                <c:pt idx="6451">
                  <c:v>#N/A</c:v>
                </c:pt>
                <c:pt idx="6452">
                  <c:v>#N/A</c:v>
                </c:pt>
                <c:pt idx="6453">
                  <c:v>#N/A</c:v>
                </c:pt>
                <c:pt idx="6454">
                  <c:v>#N/A</c:v>
                </c:pt>
                <c:pt idx="6455">
                  <c:v>#N/A</c:v>
                </c:pt>
                <c:pt idx="6456">
                  <c:v>#N/A</c:v>
                </c:pt>
                <c:pt idx="6457">
                  <c:v>#N/A</c:v>
                </c:pt>
                <c:pt idx="6458">
                  <c:v>#N/A</c:v>
                </c:pt>
                <c:pt idx="6459">
                  <c:v>#N/A</c:v>
                </c:pt>
                <c:pt idx="6460">
                  <c:v>#N/A</c:v>
                </c:pt>
                <c:pt idx="6461">
                  <c:v>#N/A</c:v>
                </c:pt>
                <c:pt idx="6462">
                  <c:v>#N/A</c:v>
                </c:pt>
                <c:pt idx="6463">
                  <c:v>#N/A</c:v>
                </c:pt>
                <c:pt idx="6464">
                  <c:v>#N/A</c:v>
                </c:pt>
                <c:pt idx="6465">
                  <c:v>#N/A</c:v>
                </c:pt>
                <c:pt idx="6466">
                  <c:v>#N/A</c:v>
                </c:pt>
                <c:pt idx="6467">
                  <c:v>#N/A</c:v>
                </c:pt>
                <c:pt idx="6468">
                  <c:v>#N/A</c:v>
                </c:pt>
                <c:pt idx="6469">
                  <c:v>#N/A</c:v>
                </c:pt>
                <c:pt idx="6470">
                  <c:v>#N/A</c:v>
                </c:pt>
                <c:pt idx="6471">
                  <c:v>#N/A</c:v>
                </c:pt>
                <c:pt idx="6472">
                  <c:v>#N/A</c:v>
                </c:pt>
                <c:pt idx="6473">
                  <c:v>#N/A</c:v>
                </c:pt>
                <c:pt idx="6474">
                  <c:v>#N/A</c:v>
                </c:pt>
                <c:pt idx="6475">
                  <c:v>#N/A</c:v>
                </c:pt>
                <c:pt idx="6476">
                  <c:v>#N/A</c:v>
                </c:pt>
                <c:pt idx="6477">
                  <c:v>#N/A</c:v>
                </c:pt>
                <c:pt idx="6478">
                  <c:v>#N/A</c:v>
                </c:pt>
                <c:pt idx="6479">
                  <c:v>#N/A</c:v>
                </c:pt>
                <c:pt idx="6480">
                  <c:v>#N/A</c:v>
                </c:pt>
                <c:pt idx="6481">
                  <c:v>#N/A</c:v>
                </c:pt>
                <c:pt idx="6482">
                  <c:v>#N/A</c:v>
                </c:pt>
                <c:pt idx="6483">
                  <c:v>#N/A</c:v>
                </c:pt>
                <c:pt idx="6484">
                  <c:v>#N/A</c:v>
                </c:pt>
                <c:pt idx="6485">
                  <c:v>#N/A</c:v>
                </c:pt>
                <c:pt idx="6486">
                  <c:v>#N/A</c:v>
                </c:pt>
                <c:pt idx="6487">
                  <c:v>#N/A</c:v>
                </c:pt>
                <c:pt idx="6488">
                  <c:v>#N/A</c:v>
                </c:pt>
                <c:pt idx="6489">
                  <c:v>#N/A</c:v>
                </c:pt>
                <c:pt idx="6490">
                  <c:v>#N/A</c:v>
                </c:pt>
                <c:pt idx="6491">
                  <c:v>#N/A</c:v>
                </c:pt>
                <c:pt idx="6492">
                  <c:v>#N/A</c:v>
                </c:pt>
                <c:pt idx="6493">
                  <c:v>#N/A</c:v>
                </c:pt>
                <c:pt idx="6494">
                  <c:v>#N/A</c:v>
                </c:pt>
                <c:pt idx="6495">
                  <c:v>#N/A</c:v>
                </c:pt>
                <c:pt idx="6496">
                  <c:v>#N/A</c:v>
                </c:pt>
                <c:pt idx="6497">
                  <c:v>#N/A</c:v>
                </c:pt>
                <c:pt idx="6498">
                  <c:v>#N/A</c:v>
                </c:pt>
                <c:pt idx="6499">
                  <c:v>#N/A</c:v>
                </c:pt>
                <c:pt idx="6500">
                  <c:v>#N/A</c:v>
                </c:pt>
                <c:pt idx="6501">
                  <c:v>#N/A</c:v>
                </c:pt>
                <c:pt idx="6502">
                  <c:v>#N/A</c:v>
                </c:pt>
                <c:pt idx="6503">
                  <c:v>#N/A</c:v>
                </c:pt>
                <c:pt idx="6504">
                  <c:v>#N/A</c:v>
                </c:pt>
                <c:pt idx="6505">
                  <c:v>#N/A</c:v>
                </c:pt>
                <c:pt idx="6506">
                  <c:v>#N/A</c:v>
                </c:pt>
                <c:pt idx="6507">
                  <c:v>#N/A</c:v>
                </c:pt>
                <c:pt idx="6508">
                  <c:v>#N/A</c:v>
                </c:pt>
                <c:pt idx="6509">
                  <c:v>#N/A</c:v>
                </c:pt>
                <c:pt idx="6510">
                  <c:v>#N/A</c:v>
                </c:pt>
                <c:pt idx="6511">
                  <c:v>#N/A</c:v>
                </c:pt>
                <c:pt idx="6512">
                  <c:v>#N/A</c:v>
                </c:pt>
                <c:pt idx="6513">
                  <c:v>#N/A</c:v>
                </c:pt>
                <c:pt idx="6514">
                  <c:v>#N/A</c:v>
                </c:pt>
                <c:pt idx="6515">
                  <c:v>#N/A</c:v>
                </c:pt>
                <c:pt idx="6516">
                  <c:v>#N/A</c:v>
                </c:pt>
                <c:pt idx="6517">
                  <c:v>#N/A</c:v>
                </c:pt>
                <c:pt idx="6518">
                  <c:v>#N/A</c:v>
                </c:pt>
                <c:pt idx="6519">
                  <c:v>#N/A</c:v>
                </c:pt>
                <c:pt idx="6520">
                  <c:v>#N/A</c:v>
                </c:pt>
                <c:pt idx="6521">
                  <c:v>#N/A</c:v>
                </c:pt>
                <c:pt idx="6522">
                  <c:v>#N/A</c:v>
                </c:pt>
                <c:pt idx="6523">
                  <c:v>#N/A</c:v>
                </c:pt>
                <c:pt idx="6524">
                  <c:v>#N/A</c:v>
                </c:pt>
                <c:pt idx="6525">
                  <c:v>#N/A</c:v>
                </c:pt>
                <c:pt idx="6526">
                  <c:v>#N/A</c:v>
                </c:pt>
                <c:pt idx="6527">
                  <c:v>#N/A</c:v>
                </c:pt>
                <c:pt idx="6528">
                  <c:v>#N/A</c:v>
                </c:pt>
                <c:pt idx="6529">
                  <c:v>#N/A</c:v>
                </c:pt>
                <c:pt idx="6530">
                  <c:v>#N/A</c:v>
                </c:pt>
                <c:pt idx="6531">
                  <c:v>#N/A</c:v>
                </c:pt>
                <c:pt idx="6532">
                  <c:v>#N/A</c:v>
                </c:pt>
                <c:pt idx="6533">
                  <c:v>#N/A</c:v>
                </c:pt>
                <c:pt idx="6534">
                  <c:v>#N/A</c:v>
                </c:pt>
                <c:pt idx="6535">
                  <c:v>#N/A</c:v>
                </c:pt>
                <c:pt idx="6536">
                  <c:v>#N/A</c:v>
                </c:pt>
                <c:pt idx="6537">
                  <c:v>#N/A</c:v>
                </c:pt>
                <c:pt idx="6538">
                  <c:v>#N/A</c:v>
                </c:pt>
                <c:pt idx="6539">
                  <c:v>#N/A</c:v>
                </c:pt>
                <c:pt idx="6540">
                  <c:v>#N/A</c:v>
                </c:pt>
                <c:pt idx="6541">
                  <c:v>#N/A</c:v>
                </c:pt>
                <c:pt idx="6542">
                  <c:v>#N/A</c:v>
                </c:pt>
                <c:pt idx="6543">
                  <c:v>#N/A</c:v>
                </c:pt>
                <c:pt idx="6544">
                  <c:v>#N/A</c:v>
                </c:pt>
                <c:pt idx="6545">
                  <c:v>#N/A</c:v>
                </c:pt>
                <c:pt idx="6546">
                  <c:v>#N/A</c:v>
                </c:pt>
                <c:pt idx="6547">
                  <c:v>#N/A</c:v>
                </c:pt>
                <c:pt idx="6548">
                  <c:v>#N/A</c:v>
                </c:pt>
                <c:pt idx="6549">
                  <c:v>#N/A</c:v>
                </c:pt>
                <c:pt idx="6550">
                  <c:v>#N/A</c:v>
                </c:pt>
                <c:pt idx="6551">
                  <c:v>#N/A</c:v>
                </c:pt>
                <c:pt idx="6552">
                  <c:v>#N/A</c:v>
                </c:pt>
                <c:pt idx="6553">
                  <c:v>#N/A</c:v>
                </c:pt>
                <c:pt idx="6554">
                  <c:v>#N/A</c:v>
                </c:pt>
                <c:pt idx="6555">
                  <c:v>#N/A</c:v>
                </c:pt>
                <c:pt idx="6556">
                  <c:v>#N/A</c:v>
                </c:pt>
                <c:pt idx="6557">
                  <c:v>#N/A</c:v>
                </c:pt>
                <c:pt idx="6558">
                  <c:v>#N/A</c:v>
                </c:pt>
                <c:pt idx="6559">
                  <c:v>#N/A</c:v>
                </c:pt>
                <c:pt idx="6560">
                  <c:v>#N/A</c:v>
                </c:pt>
                <c:pt idx="6561">
                  <c:v>#N/A</c:v>
                </c:pt>
                <c:pt idx="6562">
                  <c:v>#N/A</c:v>
                </c:pt>
                <c:pt idx="6563">
                  <c:v>#N/A</c:v>
                </c:pt>
                <c:pt idx="6564">
                  <c:v>#N/A</c:v>
                </c:pt>
                <c:pt idx="6565">
                  <c:v>#N/A</c:v>
                </c:pt>
                <c:pt idx="6566">
                  <c:v>#N/A</c:v>
                </c:pt>
                <c:pt idx="6567">
                  <c:v>#N/A</c:v>
                </c:pt>
                <c:pt idx="6568">
                  <c:v>#N/A</c:v>
                </c:pt>
                <c:pt idx="6569">
                  <c:v>#N/A</c:v>
                </c:pt>
                <c:pt idx="6570">
                  <c:v>#N/A</c:v>
                </c:pt>
                <c:pt idx="6571">
                  <c:v>#N/A</c:v>
                </c:pt>
                <c:pt idx="6572">
                  <c:v>#N/A</c:v>
                </c:pt>
                <c:pt idx="6573">
                  <c:v>#N/A</c:v>
                </c:pt>
                <c:pt idx="6574">
                  <c:v>#N/A</c:v>
                </c:pt>
                <c:pt idx="6575">
                  <c:v>#N/A</c:v>
                </c:pt>
                <c:pt idx="6576">
                  <c:v>#N/A</c:v>
                </c:pt>
                <c:pt idx="6577">
                  <c:v>#N/A</c:v>
                </c:pt>
                <c:pt idx="6578">
                  <c:v>#N/A</c:v>
                </c:pt>
                <c:pt idx="6579">
                  <c:v>#N/A</c:v>
                </c:pt>
                <c:pt idx="6580">
                  <c:v>#N/A</c:v>
                </c:pt>
                <c:pt idx="6581">
                  <c:v>#N/A</c:v>
                </c:pt>
                <c:pt idx="6582">
                  <c:v>#N/A</c:v>
                </c:pt>
                <c:pt idx="6583">
                  <c:v>#N/A</c:v>
                </c:pt>
                <c:pt idx="6584">
                  <c:v>#N/A</c:v>
                </c:pt>
                <c:pt idx="6585">
                  <c:v>#N/A</c:v>
                </c:pt>
                <c:pt idx="6586">
                  <c:v>#N/A</c:v>
                </c:pt>
                <c:pt idx="6587">
                  <c:v>#N/A</c:v>
                </c:pt>
                <c:pt idx="6588">
                  <c:v>#N/A</c:v>
                </c:pt>
                <c:pt idx="6589">
                  <c:v>#N/A</c:v>
                </c:pt>
                <c:pt idx="6590">
                  <c:v>#N/A</c:v>
                </c:pt>
                <c:pt idx="6591">
                  <c:v>#N/A</c:v>
                </c:pt>
                <c:pt idx="6592">
                  <c:v>#N/A</c:v>
                </c:pt>
                <c:pt idx="6593">
                  <c:v>#N/A</c:v>
                </c:pt>
                <c:pt idx="6594">
                  <c:v>#N/A</c:v>
                </c:pt>
                <c:pt idx="6595">
                  <c:v>#N/A</c:v>
                </c:pt>
                <c:pt idx="6596">
                  <c:v>#N/A</c:v>
                </c:pt>
                <c:pt idx="6597">
                  <c:v>#N/A</c:v>
                </c:pt>
                <c:pt idx="6598">
                  <c:v>#N/A</c:v>
                </c:pt>
                <c:pt idx="6599">
                  <c:v>#N/A</c:v>
                </c:pt>
                <c:pt idx="6600">
                  <c:v>#N/A</c:v>
                </c:pt>
                <c:pt idx="6601">
                  <c:v>#N/A</c:v>
                </c:pt>
                <c:pt idx="6602">
                  <c:v>#N/A</c:v>
                </c:pt>
                <c:pt idx="6603">
                  <c:v>#N/A</c:v>
                </c:pt>
                <c:pt idx="6604">
                  <c:v>#N/A</c:v>
                </c:pt>
                <c:pt idx="6605">
                  <c:v>#N/A</c:v>
                </c:pt>
                <c:pt idx="6606">
                  <c:v>#N/A</c:v>
                </c:pt>
                <c:pt idx="6607">
                  <c:v>#N/A</c:v>
                </c:pt>
                <c:pt idx="6608">
                  <c:v>#N/A</c:v>
                </c:pt>
                <c:pt idx="6609">
                  <c:v>#N/A</c:v>
                </c:pt>
                <c:pt idx="6610">
                  <c:v>#N/A</c:v>
                </c:pt>
                <c:pt idx="6611">
                  <c:v>#N/A</c:v>
                </c:pt>
                <c:pt idx="6612">
                  <c:v>#N/A</c:v>
                </c:pt>
                <c:pt idx="6613">
                  <c:v>#N/A</c:v>
                </c:pt>
                <c:pt idx="6614">
                  <c:v>#N/A</c:v>
                </c:pt>
                <c:pt idx="6615">
                  <c:v>#N/A</c:v>
                </c:pt>
                <c:pt idx="6616">
                  <c:v>#N/A</c:v>
                </c:pt>
                <c:pt idx="6617">
                  <c:v>#N/A</c:v>
                </c:pt>
                <c:pt idx="6618">
                  <c:v>#N/A</c:v>
                </c:pt>
                <c:pt idx="6619">
                  <c:v>#N/A</c:v>
                </c:pt>
                <c:pt idx="6620">
                  <c:v>#N/A</c:v>
                </c:pt>
                <c:pt idx="6621">
                  <c:v>#N/A</c:v>
                </c:pt>
                <c:pt idx="6622">
                  <c:v>#N/A</c:v>
                </c:pt>
                <c:pt idx="6623">
                  <c:v>#N/A</c:v>
                </c:pt>
                <c:pt idx="6624">
                  <c:v>#N/A</c:v>
                </c:pt>
                <c:pt idx="6625">
                  <c:v>#N/A</c:v>
                </c:pt>
                <c:pt idx="6626">
                  <c:v>#N/A</c:v>
                </c:pt>
                <c:pt idx="6627">
                  <c:v>#N/A</c:v>
                </c:pt>
                <c:pt idx="6628">
                  <c:v>#N/A</c:v>
                </c:pt>
                <c:pt idx="6629">
                  <c:v>#N/A</c:v>
                </c:pt>
                <c:pt idx="6630">
                  <c:v>#N/A</c:v>
                </c:pt>
                <c:pt idx="6631">
                  <c:v>#N/A</c:v>
                </c:pt>
                <c:pt idx="6632">
                  <c:v>#N/A</c:v>
                </c:pt>
                <c:pt idx="6633">
                  <c:v>#N/A</c:v>
                </c:pt>
                <c:pt idx="6634">
                  <c:v>#N/A</c:v>
                </c:pt>
                <c:pt idx="6635">
                  <c:v>#N/A</c:v>
                </c:pt>
                <c:pt idx="6636">
                  <c:v>#N/A</c:v>
                </c:pt>
                <c:pt idx="6637">
                  <c:v>#N/A</c:v>
                </c:pt>
                <c:pt idx="6638">
                  <c:v>#N/A</c:v>
                </c:pt>
                <c:pt idx="6639">
                  <c:v>#N/A</c:v>
                </c:pt>
                <c:pt idx="6640">
                  <c:v>#N/A</c:v>
                </c:pt>
                <c:pt idx="6641">
                  <c:v>#N/A</c:v>
                </c:pt>
                <c:pt idx="6642">
                  <c:v>#N/A</c:v>
                </c:pt>
                <c:pt idx="6643">
                  <c:v>#N/A</c:v>
                </c:pt>
                <c:pt idx="6644">
                  <c:v>#N/A</c:v>
                </c:pt>
                <c:pt idx="6645">
                  <c:v>#N/A</c:v>
                </c:pt>
                <c:pt idx="6646">
                  <c:v>#N/A</c:v>
                </c:pt>
                <c:pt idx="6647">
                  <c:v>#N/A</c:v>
                </c:pt>
                <c:pt idx="6648">
                  <c:v>#N/A</c:v>
                </c:pt>
                <c:pt idx="6649">
                  <c:v>#N/A</c:v>
                </c:pt>
                <c:pt idx="6650">
                  <c:v>#N/A</c:v>
                </c:pt>
                <c:pt idx="6651">
                  <c:v>#N/A</c:v>
                </c:pt>
                <c:pt idx="6652">
                  <c:v>#N/A</c:v>
                </c:pt>
                <c:pt idx="6653">
                  <c:v>#N/A</c:v>
                </c:pt>
                <c:pt idx="6654">
                  <c:v>#N/A</c:v>
                </c:pt>
                <c:pt idx="6655">
                  <c:v>#N/A</c:v>
                </c:pt>
                <c:pt idx="6656">
                  <c:v>#N/A</c:v>
                </c:pt>
                <c:pt idx="6657">
                  <c:v>#N/A</c:v>
                </c:pt>
                <c:pt idx="6658">
                  <c:v>#N/A</c:v>
                </c:pt>
                <c:pt idx="6659">
                  <c:v>#N/A</c:v>
                </c:pt>
                <c:pt idx="6660">
                  <c:v>#N/A</c:v>
                </c:pt>
                <c:pt idx="6661">
                  <c:v>#N/A</c:v>
                </c:pt>
                <c:pt idx="6662">
                  <c:v>#N/A</c:v>
                </c:pt>
                <c:pt idx="6663">
                  <c:v>#N/A</c:v>
                </c:pt>
                <c:pt idx="6664">
                  <c:v>#N/A</c:v>
                </c:pt>
                <c:pt idx="6665">
                  <c:v>#N/A</c:v>
                </c:pt>
                <c:pt idx="6666">
                  <c:v>#N/A</c:v>
                </c:pt>
                <c:pt idx="6667">
                  <c:v>#N/A</c:v>
                </c:pt>
                <c:pt idx="6668">
                  <c:v>#N/A</c:v>
                </c:pt>
                <c:pt idx="6669">
                  <c:v>#N/A</c:v>
                </c:pt>
                <c:pt idx="6670">
                  <c:v>#N/A</c:v>
                </c:pt>
                <c:pt idx="6671">
                  <c:v>#N/A</c:v>
                </c:pt>
                <c:pt idx="6672">
                  <c:v>#N/A</c:v>
                </c:pt>
                <c:pt idx="6673">
                  <c:v>#N/A</c:v>
                </c:pt>
                <c:pt idx="6674">
                  <c:v>#N/A</c:v>
                </c:pt>
                <c:pt idx="6675">
                  <c:v>#N/A</c:v>
                </c:pt>
                <c:pt idx="6676">
                  <c:v>#N/A</c:v>
                </c:pt>
                <c:pt idx="6677">
                  <c:v>#N/A</c:v>
                </c:pt>
                <c:pt idx="6678">
                  <c:v>#N/A</c:v>
                </c:pt>
                <c:pt idx="6679">
                  <c:v>#N/A</c:v>
                </c:pt>
                <c:pt idx="6680">
                  <c:v>#N/A</c:v>
                </c:pt>
                <c:pt idx="6681">
                  <c:v>#N/A</c:v>
                </c:pt>
                <c:pt idx="6682">
                  <c:v>#N/A</c:v>
                </c:pt>
                <c:pt idx="6683">
                  <c:v>#N/A</c:v>
                </c:pt>
                <c:pt idx="6684">
                  <c:v>#N/A</c:v>
                </c:pt>
                <c:pt idx="6685">
                  <c:v>#N/A</c:v>
                </c:pt>
                <c:pt idx="6686">
                  <c:v>#N/A</c:v>
                </c:pt>
                <c:pt idx="6687">
                  <c:v>#N/A</c:v>
                </c:pt>
                <c:pt idx="6688">
                  <c:v>#N/A</c:v>
                </c:pt>
                <c:pt idx="6689">
                  <c:v>#N/A</c:v>
                </c:pt>
                <c:pt idx="6690">
                  <c:v>#N/A</c:v>
                </c:pt>
                <c:pt idx="6691">
                  <c:v>#N/A</c:v>
                </c:pt>
                <c:pt idx="6692">
                  <c:v>#N/A</c:v>
                </c:pt>
                <c:pt idx="6693">
                  <c:v>#N/A</c:v>
                </c:pt>
                <c:pt idx="6694">
                  <c:v>#N/A</c:v>
                </c:pt>
                <c:pt idx="6695">
                  <c:v>#N/A</c:v>
                </c:pt>
                <c:pt idx="6696">
                  <c:v>#N/A</c:v>
                </c:pt>
                <c:pt idx="6697">
                  <c:v>#N/A</c:v>
                </c:pt>
                <c:pt idx="6698">
                  <c:v>#N/A</c:v>
                </c:pt>
                <c:pt idx="6699">
                  <c:v>#N/A</c:v>
                </c:pt>
                <c:pt idx="6700">
                  <c:v>#N/A</c:v>
                </c:pt>
                <c:pt idx="6701">
                  <c:v>#N/A</c:v>
                </c:pt>
                <c:pt idx="6702">
                  <c:v>#N/A</c:v>
                </c:pt>
                <c:pt idx="6703">
                  <c:v>#N/A</c:v>
                </c:pt>
                <c:pt idx="6704">
                  <c:v>#N/A</c:v>
                </c:pt>
                <c:pt idx="6705">
                  <c:v>#N/A</c:v>
                </c:pt>
                <c:pt idx="6706">
                  <c:v>#N/A</c:v>
                </c:pt>
                <c:pt idx="6707">
                  <c:v>#N/A</c:v>
                </c:pt>
                <c:pt idx="6708">
                  <c:v>#N/A</c:v>
                </c:pt>
                <c:pt idx="6709">
                  <c:v>#N/A</c:v>
                </c:pt>
                <c:pt idx="6710">
                  <c:v>#N/A</c:v>
                </c:pt>
                <c:pt idx="6711">
                  <c:v>#N/A</c:v>
                </c:pt>
                <c:pt idx="6712">
                  <c:v>#N/A</c:v>
                </c:pt>
                <c:pt idx="6713">
                  <c:v>#N/A</c:v>
                </c:pt>
                <c:pt idx="6714">
                  <c:v>#N/A</c:v>
                </c:pt>
                <c:pt idx="6715">
                  <c:v>#N/A</c:v>
                </c:pt>
                <c:pt idx="6716">
                  <c:v>#N/A</c:v>
                </c:pt>
                <c:pt idx="6717">
                  <c:v>#N/A</c:v>
                </c:pt>
                <c:pt idx="6718">
                  <c:v>#N/A</c:v>
                </c:pt>
                <c:pt idx="6719">
                  <c:v>#N/A</c:v>
                </c:pt>
                <c:pt idx="6720">
                  <c:v>#N/A</c:v>
                </c:pt>
                <c:pt idx="6721">
                  <c:v>#N/A</c:v>
                </c:pt>
                <c:pt idx="6722">
                  <c:v>#N/A</c:v>
                </c:pt>
                <c:pt idx="6723">
                  <c:v>#N/A</c:v>
                </c:pt>
                <c:pt idx="6724">
                  <c:v>#N/A</c:v>
                </c:pt>
                <c:pt idx="6725">
                  <c:v>#N/A</c:v>
                </c:pt>
                <c:pt idx="6726">
                  <c:v>#N/A</c:v>
                </c:pt>
                <c:pt idx="6727">
                  <c:v>#N/A</c:v>
                </c:pt>
                <c:pt idx="6728">
                  <c:v>#N/A</c:v>
                </c:pt>
                <c:pt idx="6729">
                  <c:v>#N/A</c:v>
                </c:pt>
                <c:pt idx="6730">
                  <c:v>#N/A</c:v>
                </c:pt>
                <c:pt idx="6731">
                  <c:v>#N/A</c:v>
                </c:pt>
                <c:pt idx="6732">
                  <c:v>#N/A</c:v>
                </c:pt>
                <c:pt idx="6733">
                  <c:v>#N/A</c:v>
                </c:pt>
                <c:pt idx="6734">
                  <c:v>#N/A</c:v>
                </c:pt>
                <c:pt idx="6735">
                  <c:v>#N/A</c:v>
                </c:pt>
                <c:pt idx="6736">
                  <c:v>#N/A</c:v>
                </c:pt>
                <c:pt idx="6737">
                  <c:v>#N/A</c:v>
                </c:pt>
                <c:pt idx="6738">
                  <c:v>#N/A</c:v>
                </c:pt>
                <c:pt idx="6739">
                  <c:v>#N/A</c:v>
                </c:pt>
                <c:pt idx="6740">
                  <c:v>#N/A</c:v>
                </c:pt>
                <c:pt idx="6741">
                  <c:v>#N/A</c:v>
                </c:pt>
                <c:pt idx="6742">
                  <c:v>#N/A</c:v>
                </c:pt>
                <c:pt idx="6743">
                  <c:v>#N/A</c:v>
                </c:pt>
                <c:pt idx="6744">
                  <c:v>#N/A</c:v>
                </c:pt>
                <c:pt idx="6745">
                  <c:v>#N/A</c:v>
                </c:pt>
                <c:pt idx="6746">
                  <c:v>#N/A</c:v>
                </c:pt>
                <c:pt idx="6747">
                  <c:v>#N/A</c:v>
                </c:pt>
                <c:pt idx="6748">
                  <c:v>#N/A</c:v>
                </c:pt>
                <c:pt idx="6749">
                  <c:v>#N/A</c:v>
                </c:pt>
                <c:pt idx="6750">
                  <c:v>#N/A</c:v>
                </c:pt>
                <c:pt idx="6751">
                  <c:v>#N/A</c:v>
                </c:pt>
                <c:pt idx="6752">
                  <c:v>#N/A</c:v>
                </c:pt>
                <c:pt idx="6753">
                  <c:v>#N/A</c:v>
                </c:pt>
                <c:pt idx="6754">
                  <c:v>#N/A</c:v>
                </c:pt>
                <c:pt idx="6755">
                  <c:v>#N/A</c:v>
                </c:pt>
                <c:pt idx="6756">
                  <c:v>#N/A</c:v>
                </c:pt>
                <c:pt idx="6757">
                  <c:v>#N/A</c:v>
                </c:pt>
                <c:pt idx="6758">
                  <c:v>#N/A</c:v>
                </c:pt>
                <c:pt idx="6759">
                  <c:v>#N/A</c:v>
                </c:pt>
                <c:pt idx="6760">
                  <c:v>#N/A</c:v>
                </c:pt>
                <c:pt idx="6761">
                  <c:v>#N/A</c:v>
                </c:pt>
                <c:pt idx="6762">
                  <c:v>#N/A</c:v>
                </c:pt>
                <c:pt idx="6763">
                  <c:v>#N/A</c:v>
                </c:pt>
                <c:pt idx="6764">
                  <c:v>#N/A</c:v>
                </c:pt>
                <c:pt idx="6765">
                  <c:v>#N/A</c:v>
                </c:pt>
                <c:pt idx="6766">
                  <c:v>#N/A</c:v>
                </c:pt>
                <c:pt idx="6767">
                  <c:v>#N/A</c:v>
                </c:pt>
                <c:pt idx="6768">
                  <c:v>#N/A</c:v>
                </c:pt>
                <c:pt idx="6769">
                  <c:v>#N/A</c:v>
                </c:pt>
                <c:pt idx="6770">
                  <c:v>#N/A</c:v>
                </c:pt>
                <c:pt idx="6771">
                  <c:v>#N/A</c:v>
                </c:pt>
                <c:pt idx="6772">
                  <c:v>#N/A</c:v>
                </c:pt>
                <c:pt idx="6773">
                  <c:v>#N/A</c:v>
                </c:pt>
                <c:pt idx="6774">
                  <c:v>#N/A</c:v>
                </c:pt>
                <c:pt idx="6775">
                  <c:v>#N/A</c:v>
                </c:pt>
                <c:pt idx="6776">
                  <c:v>#N/A</c:v>
                </c:pt>
                <c:pt idx="6777">
                  <c:v>#N/A</c:v>
                </c:pt>
                <c:pt idx="6778">
                  <c:v>#N/A</c:v>
                </c:pt>
                <c:pt idx="6779">
                  <c:v>#N/A</c:v>
                </c:pt>
                <c:pt idx="6780">
                  <c:v>#N/A</c:v>
                </c:pt>
                <c:pt idx="6781">
                  <c:v>#N/A</c:v>
                </c:pt>
                <c:pt idx="6782">
                  <c:v>#N/A</c:v>
                </c:pt>
                <c:pt idx="6783">
                  <c:v>#N/A</c:v>
                </c:pt>
                <c:pt idx="6784">
                  <c:v>#N/A</c:v>
                </c:pt>
                <c:pt idx="6785">
                  <c:v>#N/A</c:v>
                </c:pt>
                <c:pt idx="6786">
                  <c:v>#N/A</c:v>
                </c:pt>
                <c:pt idx="6787">
                  <c:v>#N/A</c:v>
                </c:pt>
                <c:pt idx="6788">
                  <c:v>#N/A</c:v>
                </c:pt>
                <c:pt idx="6789">
                  <c:v>#N/A</c:v>
                </c:pt>
                <c:pt idx="6790">
                  <c:v>#N/A</c:v>
                </c:pt>
                <c:pt idx="6791">
                  <c:v>#N/A</c:v>
                </c:pt>
                <c:pt idx="6792">
                  <c:v>#N/A</c:v>
                </c:pt>
                <c:pt idx="6793">
                  <c:v>#N/A</c:v>
                </c:pt>
                <c:pt idx="6794">
                  <c:v>#N/A</c:v>
                </c:pt>
                <c:pt idx="6795">
                  <c:v>#N/A</c:v>
                </c:pt>
                <c:pt idx="6796">
                  <c:v>#N/A</c:v>
                </c:pt>
                <c:pt idx="6797">
                  <c:v>#N/A</c:v>
                </c:pt>
                <c:pt idx="6798">
                  <c:v>#N/A</c:v>
                </c:pt>
                <c:pt idx="6799">
                  <c:v>#N/A</c:v>
                </c:pt>
                <c:pt idx="6800">
                  <c:v>#N/A</c:v>
                </c:pt>
                <c:pt idx="6801">
                  <c:v>#N/A</c:v>
                </c:pt>
                <c:pt idx="6802">
                  <c:v>#N/A</c:v>
                </c:pt>
                <c:pt idx="6803">
                  <c:v>#N/A</c:v>
                </c:pt>
                <c:pt idx="6804">
                  <c:v>#N/A</c:v>
                </c:pt>
                <c:pt idx="6805">
                  <c:v>#N/A</c:v>
                </c:pt>
                <c:pt idx="6806">
                  <c:v>#N/A</c:v>
                </c:pt>
                <c:pt idx="6807">
                  <c:v>#N/A</c:v>
                </c:pt>
                <c:pt idx="6808">
                  <c:v>#N/A</c:v>
                </c:pt>
                <c:pt idx="6809">
                  <c:v>#N/A</c:v>
                </c:pt>
                <c:pt idx="6810">
                  <c:v>#N/A</c:v>
                </c:pt>
                <c:pt idx="6811">
                  <c:v>#N/A</c:v>
                </c:pt>
                <c:pt idx="6812">
                  <c:v>#N/A</c:v>
                </c:pt>
                <c:pt idx="6813">
                  <c:v>#N/A</c:v>
                </c:pt>
                <c:pt idx="6814">
                  <c:v>#N/A</c:v>
                </c:pt>
                <c:pt idx="6815">
                  <c:v>#N/A</c:v>
                </c:pt>
                <c:pt idx="6816">
                  <c:v>#N/A</c:v>
                </c:pt>
                <c:pt idx="6817">
                  <c:v>#N/A</c:v>
                </c:pt>
                <c:pt idx="6818">
                  <c:v>#N/A</c:v>
                </c:pt>
                <c:pt idx="6819">
                  <c:v>#N/A</c:v>
                </c:pt>
                <c:pt idx="6820">
                  <c:v>#N/A</c:v>
                </c:pt>
                <c:pt idx="6821">
                  <c:v>#N/A</c:v>
                </c:pt>
                <c:pt idx="6822">
                  <c:v>#N/A</c:v>
                </c:pt>
                <c:pt idx="6823">
                  <c:v>#N/A</c:v>
                </c:pt>
                <c:pt idx="6824">
                  <c:v>#N/A</c:v>
                </c:pt>
                <c:pt idx="6825">
                  <c:v>#N/A</c:v>
                </c:pt>
                <c:pt idx="6826">
                  <c:v>#N/A</c:v>
                </c:pt>
                <c:pt idx="6827">
                  <c:v>#N/A</c:v>
                </c:pt>
                <c:pt idx="6828">
                  <c:v>#N/A</c:v>
                </c:pt>
                <c:pt idx="6829">
                  <c:v>#N/A</c:v>
                </c:pt>
                <c:pt idx="6830">
                  <c:v>#N/A</c:v>
                </c:pt>
                <c:pt idx="6831">
                  <c:v>#N/A</c:v>
                </c:pt>
                <c:pt idx="6832">
                  <c:v>#N/A</c:v>
                </c:pt>
                <c:pt idx="6833">
                  <c:v>#N/A</c:v>
                </c:pt>
                <c:pt idx="6834">
                  <c:v>#N/A</c:v>
                </c:pt>
                <c:pt idx="6835">
                  <c:v>#N/A</c:v>
                </c:pt>
                <c:pt idx="6836">
                  <c:v>#N/A</c:v>
                </c:pt>
                <c:pt idx="6837">
                  <c:v>#N/A</c:v>
                </c:pt>
                <c:pt idx="6838">
                  <c:v>#N/A</c:v>
                </c:pt>
                <c:pt idx="6839">
                  <c:v>#N/A</c:v>
                </c:pt>
                <c:pt idx="6840">
                  <c:v>#N/A</c:v>
                </c:pt>
                <c:pt idx="6841">
                  <c:v>#N/A</c:v>
                </c:pt>
                <c:pt idx="6842">
                  <c:v>#N/A</c:v>
                </c:pt>
                <c:pt idx="6843">
                  <c:v>#N/A</c:v>
                </c:pt>
                <c:pt idx="6844">
                  <c:v>#N/A</c:v>
                </c:pt>
                <c:pt idx="6845">
                  <c:v>#N/A</c:v>
                </c:pt>
                <c:pt idx="6846">
                  <c:v>#N/A</c:v>
                </c:pt>
                <c:pt idx="6847">
                  <c:v>#N/A</c:v>
                </c:pt>
                <c:pt idx="6848">
                  <c:v>#N/A</c:v>
                </c:pt>
                <c:pt idx="6849">
                  <c:v>#N/A</c:v>
                </c:pt>
                <c:pt idx="6850">
                  <c:v>#N/A</c:v>
                </c:pt>
                <c:pt idx="6851">
                  <c:v>#N/A</c:v>
                </c:pt>
                <c:pt idx="6852">
                  <c:v>#N/A</c:v>
                </c:pt>
                <c:pt idx="6853">
                  <c:v>#N/A</c:v>
                </c:pt>
                <c:pt idx="6854">
                  <c:v>#N/A</c:v>
                </c:pt>
                <c:pt idx="6855">
                  <c:v>#N/A</c:v>
                </c:pt>
                <c:pt idx="6856">
                  <c:v>#N/A</c:v>
                </c:pt>
                <c:pt idx="6857">
                  <c:v>#N/A</c:v>
                </c:pt>
                <c:pt idx="6858">
                  <c:v>#N/A</c:v>
                </c:pt>
                <c:pt idx="6859">
                  <c:v>#N/A</c:v>
                </c:pt>
                <c:pt idx="6860">
                  <c:v>#N/A</c:v>
                </c:pt>
                <c:pt idx="6861">
                  <c:v>#N/A</c:v>
                </c:pt>
                <c:pt idx="6862">
                  <c:v>#N/A</c:v>
                </c:pt>
                <c:pt idx="6863">
                  <c:v>#N/A</c:v>
                </c:pt>
                <c:pt idx="6864">
                  <c:v>#N/A</c:v>
                </c:pt>
                <c:pt idx="6865">
                  <c:v>#N/A</c:v>
                </c:pt>
                <c:pt idx="6866">
                  <c:v>#N/A</c:v>
                </c:pt>
                <c:pt idx="6867">
                  <c:v>#N/A</c:v>
                </c:pt>
                <c:pt idx="6868">
                  <c:v>#N/A</c:v>
                </c:pt>
                <c:pt idx="6869">
                  <c:v>#N/A</c:v>
                </c:pt>
                <c:pt idx="6870">
                  <c:v>#N/A</c:v>
                </c:pt>
                <c:pt idx="6871">
                  <c:v>#N/A</c:v>
                </c:pt>
                <c:pt idx="6872">
                  <c:v>#N/A</c:v>
                </c:pt>
                <c:pt idx="6873">
                  <c:v>#N/A</c:v>
                </c:pt>
                <c:pt idx="6874">
                  <c:v>#N/A</c:v>
                </c:pt>
                <c:pt idx="6875">
                  <c:v>#N/A</c:v>
                </c:pt>
                <c:pt idx="6876">
                  <c:v>#N/A</c:v>
                </c:pt>
                <c:pt idx="6877">
                  <c:v>#N/A</c:v>
                </c:pt>
                <c:pt idx="6878">
                  <c:v>#N/A</c:v>
                </c:pt>
                <c:pt idx="6879">
                  <c:v>#N/A</c:v>
                </c:pt>
                <c:pt idx="6880">
                  <c:v>#N/A</c:v>
                </c:pt>
                <c:pt idx="6881">
                  <c:v>#N/A</c:v>
                </c:pt>
                <c:pt idx="6882">
                  <c:v>#N/A</c:v>
                </c:pt>
                <c:pt idx="6883">
                  <c:v>#N/A</c:v>
                </c:pt>
                <c:pt idx="6884">
                  <c:v>#N/A</c:v>
                </c:pt>
                <c:pt idx="6885">
                  <c:v>#N/A</c:v>
                </c:pt>
                <c:pt idx="6886">
                  <c:v>#N/A</c:v>
                </c:pt>
                <c:pt idx="6887">
                  <c:v>#N/A</c:v>
                </c:pt>
                <c:pt idx="6888">
                  <c:v>#N/A</c:v>
                </c:pt>
                <c:pt idx="6889">
                  <c:v>#N/A</c:v>
                </c:pt>
                <c:pt idx="6890">
                  <c:v>#N/A</c:v>
                </c:pt>
                <c:pt idx="6891">
                  <c:v>#N/A</c:v>
                </c:pt>
                <c:pt idx="6892">
                  <c:v>#N/A</c:v>
                </c:pt>
                <c:pt idx="6893">
                  <c:v>#N/A</c:v>
                </c:pt>
                <c:pt idx="6894">
                  <c:v>#N/A</c:v>
                </c:pt>
                <c:pt idx="6895">
                  <c:v>#N/A</c:v>
                </c:pt>
                <c:pt idx="6896">
                  <c:v>#N/A</c:v>
                </c:pt>
                <c:pt idx="6897">
                  <c:v>#N/A</c:v>
                </c:pt>
                <c:pt idx="6898">
                  <c:v>#N/A</c:v>
                </c:pt>
                <c:pt idx="6899">
                  <c:v>#N/A</c:v>
                </c:pt>
                <c:pt idx="6900">
                  <c:v>#N/A</c:v>
                </c:pt>
                <c:pt idx="6901">
                  <c:v>#N/A</c:v>
                </c:pt>
                <c:pt idx="6902">
                  <c:v>#N/A</c:v>
                </c:pt>
                <c:pt idx="6903">
                  <c:v>#N/A</c:v>
                </c:pt>
                <c:pt idx="6904">
                  <c:v>#N/A</c:v>
                </c:pt>
                <c:pt idx="6905">
                  <c:v>#N/A</c:v>
                </c:pt>
                <c:pt idx="6906">
                  <c:v>#N/A</c:v>
                </c:pt>
                <c:pt idx="6907">
                  <c:v>#N/A</c:v>
                </c:pt>
                <c:pt idx="6908">
                  <c:v>#N/A</c:v>
                </c:pt>
                <c:pt idx="6909">
                  <c:v>#N/A</c:v>
                </c:pt>
                <c:pt idx="6910">
                  <c:v>#N/A</c:v>
                </c:pt>
                <c:pt idx="6911">
                  <c:v>#N/A</c:v>
                </c:pt>
                <c:pt idx="6912">
                  <c:v>#N/A</c:v>
                </c:pt>
                <c:pt idx="6913">
                  <c:v>#N/A</c:v>
                </c:pt>
                <c:pt idx="6914">
                  <c:v>#N/A</c:v>
                </c:pt>
                <c:pt idx="6915">
                  <c:v>#N/A</c:v>
                </c:pt>
                <c:pt idx="6916">
                  <c:v>#N/A</c:v>
                </c:pt>
                <c:pt idx="6917">
                  <c:v>#N/A</c:v>
                </c:pt>
                <c:pt idx="6918">
                  <c:v>#N/A</c:v>
                </c:pt>
                <c:pt idx="6919">
                  <c:v>#N/A</c:v>
                </c:pt>
                <c:pt idx="6920">
                  <c:v>#N/A</c:v>
                </c:pt>
                <c:pt idx="6921">
                  <c:v>#N/A</c:v>
                </c:pt>
                <c:pt idx="6922">
                  <c:v>#N/A</c:v>
                </c:pt>
                <c:pt idx="6923">
                  <c:v>#N/A</c:v>
                </c:pt>
                <c:pt idx="6924">
                  <c:v>#N/A</c:v>
                </c:pt>
                <c:pt idx="6925">
                  <c:v>#N/A</c:v>
                </c:pt>
                <c:pt idx="6926">
                  <c:v>#N/A</c:v>
                </c:pt>
                <c:pt idx="6927">
                  <c:v>#N/A</c:v>
                </c:pt>
                <c:pt idx="6928">
                  <c:v>#N/A</c:v>
                </c:pt>
                <c:pt idx="6929">
                  <c:v>#N/A</c:v>
                </c:pt>
                <c:pt idx="6930">
                  <c:v>#N/A</c:v>
                </c:pt>
                <c:pt idx="6931">
                  <c:v>#N/A</c:v>
                </c:pt>
                <c:pt idx="6932">
                  <c:v>#N/A</c:v>
                </c:pt>
                <c:pt idx="6933">
                  <c:v>#N/A</c:v>
                </c:pt>
                <c:pt idx="6934">
                  <c:v>#N/A</c:v>
                </c:pt>
                <c:pt idx="6935">
                  <c:v>#N/A</c:v>
                </c:pt>
                <c:pt idx="6936">
                  <c:v>#N/A</c:v>
                </c:pt>
                <c:pt idx="6937">
                  <c:v>#N/A</c:v>
                </c:pt>
                <c:pt idx="6938">
                  <c:v>#N/A</c:v>
                </c:pt>
                <c:pt idx="6939">
                  <c:v>#N/A</c:v>
                </c:pt>
                <c:pt idx="6940">
                  <c:v>#N/A</c:v>
                </c:pt>
                <c:pt idx="6941">
                  <c:v>#N/A</c:v>
                </c:pt>
                <c:pt idx="6942">
                  <c:v>#N/A</c:v>
                </c:pt>
                <c:pt idx="6943">
                  <c:v>#N/A</c:v>
                </c:pt>
                <c:pt idx="6944">
                  <c:v>#N/A</c:v>
                </c:pt>
                <c:pt idx="6945">
                  <c:v>#N/A</c:v>
                </c:pt>
                <c:pt idx="6946">
                  <c:v>#N/A</c:v>
                </c:pt>
                <c:pt idx="6947">
                  <c:v>#N/A</c:v>
                </c:pt>
                <c:pt idx="6948">
                  <c:v>#N/A</c:v>
                </c:pt>
                <c:pt idx="6949">
                  <c:v>#N/A</c:v>
                </c:pt>
                <c:pt idx="6950">
                  <c:v>#N/A</c:v>
                </c:pt>
                <c:pt idx="6951">
                  <c:v>#N/A</c:v>
                </c:pt>
                <c:pt idx="6952">
                  <c:v>#N/A</c:v>
                </c:pt>
                <c:pt idx="6953">
                  <c:v>#N/A</c:v>
                </c:pt>
                <c:pt idx="6954">
                  <c:v>#N/A</c:v>
                </c:pt>
                <c:pt idx="6955">
                  <c:v>#N/A</c:v>
                </c:pt>
                <c:pt idx="6956">
                  <c:v>#N/A</c:v>
                </c:pt>
                <c:pt idx="6957">
                  <c:v>#N/A</c:v>
                </c:pt>
                <c:pt idx="6958">
                  <c:v>#N/A</c:v>
                </c:pt>
                <c:pt idx="6959">
                  <c:v>#N/A</c:v>
                </c:pt>
                <c:pt idx="6960">
                  <c:v>#N/A</c:v>
                </c:pt>
                <c:pt idx="6961">
                  <c:v>#N/A</c:v>
                </c:pt>
                <c:pt idx="6962">
                  <c:v>#N/A</c:v>
                </c:pt>
                <c:pt idx="6963">
                  <c:v>#N/A</c:v>
                </c:pt>
                <c:pt idx="6964">
                  <c:v>#N/A</c:v>
                </c:pt>
                <c:pt idx="6965">
                  <c:v>#N/A</c:v>
                </c:pt>
                <c:pt idx="6966">
                  <c:v>#N/A</c:v>
                </c:pt>
                <c:pt idx="6967">
                  <c:v>#N/A</c:v>
                </c:pt>
                <c:pt idx="6968">
                  <c:v>#N/A</c:v>
                </c:pt>
                <c:pt idx="6969">
                  <c:v>#N/A</c:v>
                </c:pt>
                <c:pt idx="6970">
                  <c:v>#N/A</c:v>
                </c:pt>
                <c:pt idx="6971">
                  <c:v>#N/A</c:v>
                </c:pt>
                <c:pt idx="6972">
                  <c:v>#N/A</c:v>
                </c:pt>
                <c:pt idx="6973">
                  <c:v>#N/A</c:v>
                </c:pt>
                <c:pt idx="6974">
                  <c:v>#N/A</c:v>
                </c:pt>
                <c:pt idx="6975">
                  <c:v>#N/A</c:v>
                </c:pt>
                <c:pt idx="6976">
                  <c:v>#N/A</c:v>
                </c:pt>
                <c:pt idx="6977">
                  <c:v>#N/A</c:v>
                </c:pt>
                <c:pt idx="6978">
                  <c:v>#N/A</c:v>
                </c:pt>
                <c:pt idx="6979">
                  <c:v>#N/A</c:v>
                </c:pt>
                <c:pt idx="6980">
                  <c:v>#N/A</c:v>
                </c:pt>
                <c:pt idx="6981">
                  <c:v>#N/A</c:v>
                </c:pt>
                <c:pt idx="6982">
                  <c:v>#N/A</c:v>
                </c:pt>
                <c:pt idx="6983">
                  <c:v>#N/A</c:v>
                </c:pt>
                <c:pt idx="6984">
                  <c:v>#N/A</c:v>
                </c:pt>
                <c:pt idx="6985">
                  <c:v>#N/A</c:v>
                </c:pt>
                <c:pt idx="6986">
                  <c:v>#N/A</c:v>
                </c:pt>
                <c:pt idx="6987">
                  <c:v>#N/A</c:v>
                </c:pt>
                <c:pt idx="6988">
                  <c:v>#N/A</c:v>
                </c:pt>
                <c:pt idx="6989">
                  <c:v>#N/A</c:v>
                </c:pt>
                <c:pt idx="6990">
                  <c:v>#N/A</c:v>
                </c:pt>
                <c:pt idx="6991">
                  <c:v>#N/A</c:v>
                </c:pt>
                <c:pt idx="6992">
                  <c:v>#N/A</c:v>
                </c:pt>
                <c:pt idx="6993">
                  <c:v>#N/A</c:v>
                </c:pt>
                <c:pt idx="6994">
                  <c:v>#N/A</c:v>
                </c:pt>
                <c:pt idx="6995">
                  <c:v>#N/A</c:v>
                </c:pt>
                <c:pt idx="6996">
                  <c:v>#N/A</c:v>
                </c:pt>
                <c:pt idx="6997">
                  <c:v>#N/A</c:v>
                </c:pt>
                <c:pt idx="6998">
                  <c:v>#N/A</c:v>
                </c:pt>
                <c:pt idx="6999">
                  <c:v>#N/A</c:v>
                </c:pt>
                <c:pt idx="7000">
                  <c:v>#N/A</c:v>
                </c:pt>
                <c:pt idx="7001">
                  <c:v>#N/A</c:v>
                </c:pt>
                <c:pt idx="7002">
                  <c:v>#N/A</c:v>
                </c:pt>
                <c:pt idx="7003">
                  <c:v>#N/A</c:v>
                </c:pt>
                <c:pt idx="7004">
                  <c:v>#N/A</c:v>
                </c:pt>
                <c:pt idx="7005">
                  <c:v>#N/A</c:v>
                </c:pt>
                <c:pt idx="7006">
                  <c:v>#N/A</c:v>
                </c:pt>
                <c:pt idx="7007">
                  <c:v>#N/A</c:v>
                </c:pt>
                <c:pt idx="7008">
                  <c:v>#N/A</c:v>
                </c:pt>
                <c:pt idx="7009">
                  <c:v>#N/A</c:v>
                </c:pt>
                <c:pt idx="7010">
                  <c:v>#N/A</c:v>
                </c:pt>
                <c:pt idx="7011">
                  <c:v>#N/A</c:v>
                </c:pt>
                <c:pt idx="7012">
                  <c:v>#N/A</c:v>
                </c:pt>
                <c:pt idx="7013">
                  <c:v>#N/A</c:v>
                </c:pt>
                <c:pt idx="7014">
                  <c:v>#N/A</c:v>
                </c:pt>
                <c:pt idx="7015">
                  <c:v>#N/A</c:v>
                </c:pt>
                <c:pt idx="7016">
                  <c:v>#N/A</c:v>
                </c:pt>
                <c:pt idx="7017">
                  <c:v>#N/A</c:v>
                </c:pt>
                <c:pt idx="7018">
                  <c:v>#N/A</c:v>
                </c:pt>
                <c:pt idx="7019">
                  <c:v>#N/A</c:v>
                </c:pt>
                <c:pt idx="7020">
                  <c:v>#N/A</c:v>
                </c:pt>
                <c:pt idx="7021">
                  <c:v>#N/A</c:v>
                </c:pt>
                <c:pt idx="7022">
                  <c:v>#N/A</c:v>
                </c:pt>
                <c:pt idx="7023">
                  <c:v>#N/A</c:v>
                </c:pt>
                <c:pt idx="7024">
                  <c:v>#N/A</c:v>
                </c:pt>
                <c:pt idx="7025">
                  <c:v>#N/A</c:v>
                </c:pt>
                <c:pt idx="7026">
                  <c:v>#N/A</c:v>
                </c:pt>
                <c:pt idx="7027">
                  <c:v>#N/A</c:v>
                </c:pt>
                <c:pt idx="7028">
                  <c:v>#N/A</c:v>
                </c:pt>
                <c:pt idx="7029">
                  <c:v>#N/A</c:v>
                </c:pt>
                <c:pt idx="7030">
                  <c:v>#N/A</c:v>
                </c:pt>
                <c:pt idx="7031">
                  <c:v>#N/A</c:v>
                </c:pt>
                <c:pt idx="7032">
                  <c:v>#N/A</c:v>
                </c:pt>
                <c:pt idx="7033">
                  <c:v>#N/A</c:v>
                </c:pt>
                <c:pt idx="7034">
                  <c:v>#N/A</c:v>
                </c:pt>
                <c:pt idx="7035">
                  <c:v>#N/A</c:v>
                </c:pt>
                <c:pt idx="7036">
                  <c:v>#N/A</c:v>
                </c:pt>
                <c:pt idx="7037">
                  <c:v>#N/A</c:v>
                </c:pt>
                <c:pt idx="7038">
                  <c:v>#N/A</c:v>
                </c:pt>
                <c:pt idx="7039">
                  <c:v>#N/A</c:v>
                </c:pt>
                <c:pt idx="7040">
                  <c:v>#N/A</c:v>
                </c:pt>
                <c:pt idx="7041">
                  <c:v>#N/A</c:v>
                </c:pt>
                <c:pt idx="7042">
                  <c:v>#N/A</c:v>
                </c:pt>
                <c:pt idx="7043">
                  <c:v>#N/A</c:v>
                </c:pt>
                <c:pt idx="7044">
                  <c:v>#N/A</c:v>
                </c:pt>
                <c:pt idx="7045">
                  <c:v>#N/A</c:v>
                </c:pt>
                <c:pt idx="7046">
                  <c:v>#N/A</c:v>
                </c:pt>
                <c:pt idx="7047">
                  <c:v>#N/A</c:v>
                </c:pt>
                <c:pt idx="7048">
                  <c:v>#N/A</c:v>
                </c:pt>
                <c:pt idx="7049">
                  <c:v>#N/A</c:v>
                </c:pt>
                <c:pt idx="7050">
                  <c:v>#N/A</c:v>
                </c:pt>
                <c:pt idx="7051">
                  <c:v>#N/A</c:v>
                </c:pt>
                <c:pt idx="7052">
                  <c:v>#N/A</c:v>
                </c:pt>
                <c:pt idx="7053">
                  <c:v>#N/A</c:v>
                </c:pt>
                <c:pt idx="7054">
                  <c:v>#N/A</c:v>
                </c:pt>
                <c:pt idx="7055">
                  <c:v>#N/A</c:v>
                </c:pt>
                <c:pt idx="7056">
                  <c:v>#N/A</c:v>
                </c:pt>
                <c:pt idx="7057">
                  <c:v>#N/A</c:v>
                </c:pt>
                <c:pt idx="7058">
                  <c:v>#N/A</c:v>
                </c:pt>
                <c:pt idx="7059">
                  <c:v>#N/A</c:v>
                </c:pt>
                <c:pt idx="7060">
                  <c:v>#N/A</c:v>
                </c:pt>
                <c:pt idx="7061">
                  <c:v>#N/A</c:v>
                </c:pt>
                <c:pt idx="7062">
                  <c:v>#N/A</c:v>
                </c:pt>
                <c:pt idx="7063">
                  <c:v>#N/A</c:v>
                </c:pt>
                <c:pt idx="7064">
                  <c:v>#N/A</c:v>
                </c:pt>
                <c:pt idx="7065">
                  <c:v>#N/A</c:v>
                </c:pt>
                <c:pt idx="7066">
                  <c:v>#N/A</c:v>
                </c:pt>
                <c:pt idx="7067">
                  <c:v>#N/A</c:v>
                </c:pt>
                <c:pt idx="7068">
                  <c:v>#N/A</c:v>
                </c:pt>
                <c:pt idx="7069">
                  <c:v>#N/A</c:v>
                </c:pt>
                <c:pt idx="7070">
                  <c:v>#N/A</c:v>
                </c:pt>
                <c:pt idx="7071">
                  <c:v>#N/A</c:v>
                </c:pt>
                <c:pt idx="7072">
                  <c:v>#N/A</c:v>
                </c:pt>
                <c:pt idx="7073">
                  <c:v>#N/A</c:v>
                </c:pt>
                <c:pt idx="7074">
                  <c:v>#N/A</c:v>
                </c:pt>
                <c:pt idx="7075">
                  <c:v>#N/A</c:v>
                </c:pt>
                <c:pt idx="7076">
                  <c:v>#N/A</c:v>
                </c:pt>
                <c:pt idx="7077">
                  <c:v>#N/A</c:v>
                </c:pt>
                <c:pt idx="7078">
                  <c:v>#N/A</c:v>
                </c:pt>
                <c:pt idx="7079">
                  <c:v>#N/A</c:v>
                </c:pt>
                <c:pt idx="7080">
                  <c:v>#N/A</c:v>
                </c:pt>
                <c:pt idx="7081">
                  <c:v>#N/A</c:v>
                </c:pt>
                <c:pt idx="7082">
                  <c:v>#N/A</c:v>
                </c:pt>
                <c:pt idx="7083">
                  <c:v>#N/A</c:v>
                </c:pt>
                <c:pt idx="7084">
                  <c:v>#N/A</c:v>
                </c:pt>
                <c:pt idx="7085">
                  <c:v>#N/A</c:v>
                </c:pt>
                <c:pt idx="7086">
                  <c:v>#N/A</c:v>
                </c:pt>
                <c:pt idx="7087">
                  <c:v>#N/A</c:v>
                </c:pt>
                <c:pt idx="7088">
                  <c:v>#N/A</c:v>
                </c:pt>
                <c:pt idx="7089">
                  <c:v>#N/A</c:v>
                </c:pt>
                <c:pt idx="7090">
                  <c:v>#N/A</c:v>
                </c:pt>
                <c:pt idx="7091">
                  <c:v>#N/A</c:v>
                </c:pt>
                <c:pt idx="7092">
                  <c:v>#N/A</c:v>
                </c:pt>
                <c:pt idx="7093">
                  <c:v>#N/A</c:v>
                </c:pt>
                <c:pt idx="7094">
                  <c:v>#N/A</c:v>
                </c:pt>
                <c:pt idx="7095">
                  <c:v>#N/A</c:v>
                </c:pt>
                <c:pt idx="7096">
                  <c:v>#N/A</c:v>
                </c:pt>
                <c:pt idx="7097">
                  <c:v>#N/A</c:v>
                </c:pt>
                <c:pt idx="7098">
                  <c:v>#N/A</c:v>
                </c:pt>
                <c:pt idx="7099">
                  <c:v>#N/A</c:v>
                </c:pt>
                <c:pt idx="7100">
                  <c:v>#N/A</c:v>
                </c:pt>
                <c:pt idx="7101">
                  <c:v>#N/A</c:v>
                </c:pt>
                <c:pt idx="7102">
                  <c:v>#N/A</c:v>
                </c:pt>
                <c:pt idx="7103">
                  <c:v>#N/A</c:v>
                </c:pt>
                <c:pt idx="7104">
                  <c:v>#N/A</c:v>
                </c:pt>
                <c:pt idx="7105">
                  <c:v>#N/A</c:v>
                </c:pt>
                <c:pt idx="7106">
                  <c:v>#N/A</c:v>
                </c:pt>
                <c:pt idx="7107">
                  <c:v>#N/A</c:v>
                </c:pt>
                <c:pt idx="7108">
                  <c:v>#N/A</c:v>
                </c:pt>
                <c:pt idx="7109">
                  <c:v>#N/A</c:v>
                </c:pt>
                <c:pt idx="7110">
                  <c:v>#N/A</c:v>
                </c:pt>
                <c:pt idx="7111">
                  <c:v>#N/A</c:v>
                </c:pt>
                <c:pt idx="7112">
                  <c:v>#N/A</c:v>
                </c:pt>
                <c:pt idx="7113">
                  <c:v>#N/A</c:v>
                </c:pt>
                <c:pt idx="7114">
                  <c:v>#N/A</c:v>
                </c:pt>
                <c:pt idx="7115">
                  <c:v>#N/A</c:v>
                </c:pt>
                <c:pt idx="7116">
                  <c:v>#N/A</c:v>
                </c:pt>
                <c:pt idx="7117">
                  <c:v>#N/A</c:v>
                </c:pt>
                <c:pt idx="7118">
                  <c:v>#N/A</c:v>
                </c:pt>
                <c:pt idx="7119">
                  <c:v>#N/A</c:v>
                </c:pt>
                <c:pt idx="7120">
                  <c:v>#N/A</c:v>
                </c:pt>
                <c:pt idx="7121">
                  <c:v>#N/A</c:v>
                </c:pt>
                <c:pt idx="7122">
                  <c:v>#N/A</c:v>
                </c:pt>
                <c:pt idx="7123">
                  <c:v>#N/A</c:v>
                </c:pt>
                <c:pt idx="7124">
                  <c:v>#N/A</c:v>
                </c:pt>
                <c:pt idx="7125">
                  <c:v>#N/A</c:v>
                </c:pt>
                <c:pt idx="7126">
                  <c:v>#N/A</c:v>
                </c:pt>
                <c:pt idx="7127">
                  <c:v>#N/A</c:v>
                </c:pt>
                <c:pt idx="7128">
                  <c:v>#N/A</c:v>
                </c:pt>
                <c:pt idx="7129">
                  <c:v>#N/A</c:v>
                </c:pt>
                <c:pt idx="7130">
                  <c:v>#N/A</c:v>
                </c:pt>
                <c:pt idx="7131">
                  <c:v>#N/A</c:v>
                </c:pt>
                <c:pt idx="7132">
                  <c:v>#N/A</c:v>
                </c:pt>
                <c:pt idx="7133">
                  <c:v>#N/A</c:v>
                </c:pt>
                <c:pt idx="7134">
                  <c:v>#N/A</c:v>
                </c:pt>
                <c:pt idx="7135">
                  <c:v>#N/A</c:v>
                </c:pt>
                <c:pt idx="7136">
                  <c:v>#N/A</c:v>
                </c:pt>
                <c:pt idx="7137">
                  <c:v>#N/A</c:v>
                </c:pt>
                <c:pt idx="7138">
                  <c:v>#N/A</c:v>
                </c:pt>
                <c:pt idx="7139">
                  <c:v>#N/A</c:v>
                </c:pt>
                <c:pt idx="7140">
                  <c:v>#N/A</c:v>
                </c:pt>
                <c:pt idx="7141">
                  <c:v>#N/A</c:v>
                </c:pt>
                <c:pt idx="7142">
                  <c:v>#N/A</c:v>
                </c:pt>
                <c:pt idx="7143">
                  <c:v>#N/A</c:v>
                </c:pt>
                <c:pt idx="7144">
                  <c:v>#N/A</c:v>
                </c:pt>
                <c:pt idx="7145">
                  <c:v>#N/A</c:v>
                </c:pt>
                <c:pt idx="7146">
                  <c:v>#N/A</c:v>
                </c:pt>
                <c:pt idx="7147">
                  <c:v>#N/A</c:v>
                </c:pt>
                <c:pt idx="7148">
                  <c:v>#N/A</c:v>
                </c:pt>
                <c:pt idx="7149">
                  <c:v>#N/A</c:v>
                </c:pt>
                <c:pt idx="7150">
                  <c:v>#N/A</c:v>
                </c:pt>
                <c:pt idx="7151">
                  <c:v>#N/A</c:v>
                </c:pt>
                <c:pt idx="7152">
                  <c:v>#N/A</c:v>
                </c:pt>
                <c:pt idx="7153">
                  <c:v>#N/A</c:v>
                </c:pt>
                <c:pt idx="7154">
                  <c:v>#N/A</c:v>
                </c:pt>
                <c:pt idx="7155">
                  <c:v>#N/A</c:v>
                </c:pt>
                <c:pt idx="7156">
                  <c:v>#N/A</c:v>
                </c:pt>
                <c:pt idx="7157">
                  <c:v>#N/A</c:v>
                </c:pt>
                <c:pt idx="7158">
                  <c:v>#N/A</c:v>
                </c:pt>
                <c:pt idx="7159">
                  <c:v>#N/A</c:v>
                </c:pt>
                <c:pt idx="7160">
                  <c:v>#N/A</c:v>
                </c:pt>
                <c:pt idx="7161">
                  <c:v>#N/A</c:v>
                </c:pt>
                <c:pt idx="7162">
                  <c:v>#N/A</c:v>
                </c:pt>
                <c:pt idx="7163">
                  <c:v>#N/A</c:v>
                </c:pt>
                <c:pt idx="7164">
                  <c:v>#N/A</c:v>
                </c:pt>
                <c:pt idx="7165">
                  <c:v>#N/A</c:v>
                </c:pt>
                <c:pt idx="7166">
                  <c:v>#N/A</c:v>
                </c:pt>
                <c:pt idx="7167">
                  <c:v>#N/A</c:v>
                </c:pt>
                <c:pt idx="7168">
                  <c:v>#N/A</c:v>
                </c:pt>
                <c:pt idx="7169">
                  <c:v>#N/A</c:v>
                </c:pt>
                <c:pt idx="7170">
                  <c:v>#N/A</c:v>
                </c:pt>
                <c:pt idx="7171">
                  <c:v>#N/A</c:v>
                </c:pt>
                <c:pt idx="7172">
                  <c:v>#N/A</c:v>
                </c:pt>
                <c:pt idx="7173">
                  <c:v>#N/A</c:v>
                </c:pt>
                <c:pt idx="7174">
                  <c:v>#N/A</c:v>
                </c:pt>
                <c:pt idx="7175">
                  <c:v>#N/A</c:v>
                </c:pt>
                <c:pt idx="7176">
                  <c:v>#N/A</c:v>
                </c:pt>
                <c:pt idx="7177">
                  <c:v>#N/A</c:v>
                </c:pt>
                <c:pt idx="7178">
                  <c:v>#N/A</c:v>
                </c:pt>
                <c:pt idx="7179">
                  <c:v>#N/A</c:v>
                </c:pt>
                <c:pt idx="7180">
                  <c:v>#N/A</c:v>
                </c:pt>
                <c:pt idx="7181">
                  <c:v>#N/A</c:v>
                </c:pt>
                <c:pt idx="7182">
                  <c:v>#N/A</c:v>
                </c:pt>
                <c:pt idx="7183">
                  <c:v>#N/A</c:v>
                </c:pt>
                <c:pt idx="7184">
                  <c:v>#N/A</c:v>
                </c:pt>
                <c:pt idx="7185">
                  <c:v>#N/A</c:v>
                </c:pt>
                <c:pt idx="7186">
                  <c:v>#N/A</c:v>
                </c:pt>
                <c:pt idx="7187">
                  <c:v>#N/A</c:v>
                </c:pt>
                <c:pt idx="7188">
                  <c:v>#N/A</c:v>
                </c:pt>
                <c:pt idx="7189">
                  <c:v>#N/A</c:v>
                </c:pt>
                <c:pt idx="7190">
                  <c:v>#N/A</c:v>
                </c:pt>
                <c:pt idx="7191">
                  <c:v>#N/A</c:v>
                </c:pt>
                <c:pt idx="7192">
                  <c:v>#N/A</c:v>
                </c:pt>
                <c:pt idx="7193">
                  <c:v>#N/A</c:v>
                </c:pt>
                <c:pt idx="7194">
                  <c:v>#N/A</c:v>
                </c:pt>
                <c:pt idx="7195">
                  <c:v>#N/A</c:v>
                </c:pt>
                <c:pt idx="7196">
                  <c:v>#N/A</c:v>
                </c:pt>
                <c:pt idx="7197">
                  <c:v>#N/A</c:v>
                </c:pt>
                <c:pt idx="7198">
                  <c:v>#N/A</c:v>
                </c:pt>
                <c:pt idx="7199">
                  <c:v>#N/A</c:v>
                </c:pt>
                <c:pt idx="7200">
                  <c:v>#N/A</c:v>
                </c:pt>
                <c:pt idx="7201">
                  <c:v>#N/A</c:v>
                </c:pt>
                <c:pt idx="7202">
                  <c:v>#N/A</c:v>
                </c:pt>
                <c:pt idx="7203">
                  <c:v>#N/A</c:v>
                </c:pt>
                <c:pt idx="7204">
                  <c:v>#N/A</c:v>
                </c:pt>
                <c:pt idx="7205">
                  <c:v>#N/A</c:v>
                </c:pt>
                <c:pt idx="7206">
                  <c:v>#N/A</c:v>
                </c:pt>
                <c:pt idx="7207">
                  <c:v>#N/A</c:v>
                </c:pt>
                <c:pt idx="7208">
                  <c:v>#N/A</c:v>
                </c:pt>
                <c:pt idx="7209">
                  <c:v>#N/A</c:v>
                </c:pt>
                <c:pt idx="7210">
                  <c:v>#N/A</c:v>
                </c:pt>
                <c:pt idx="7211">
                  <c:v>#N/A</c:v>
                </c:pt>
                <c:pt idx="7212">
                  <c:v>#N/A</c:v>
                </c:pt>
                <c:pt idx="7213">
                  <c:v>#N/A</c:v>
                </c:pt>
                <c:pt idx="7214">
                  <c:v>#N/A</c:v>
                </c:pt>
                <c:pt idx="7215">
                  <c:v>#N/A</c:v>
                </c:pt>
                <c:pt idx="7216">
                  <c:v>#N/A</c:v>
                </c:pt>
                <c:pt idx="7217">
                  <c:v>#N/A</c:v>
                </c:pt>
                <c:pt idx="7218">
                  <c:v>#N/A</c:v>
                </c:pt>
                <c:pt idx="7219">
                  <c:v>#N/A</c:v>
                </c:pt>
                <c:pt idx="7220">
                  <c:v>#N/A</c:v>
                </c:pt>
                <c:pt idx="7221">
                  <c:v>#N/A</c:v>
                </c:pt>
                <c:pt idx="7222">
                  <c:v>#N/A</c:v>
                </c:pt>
                <c:pt idx="7223">
                  <c:v>#N/A</c:v>
                </c:pt>
                <c:pt idx="7224">
                  <c:v>#N/A</c:v>
                </c:pt>
                <c:pt idx="7225">
                  <c:v>#N/A</c:v>
                </c:pt>
                <c:pt idx="7226">
                  <c:v>#N/A</c:v>
                </c:pt>
                <c:pt idx="7227">
                  <c:v>#N/A</c:v>
                </c:pt>
                <c:pt idx="7228">
                  <c:v>#N/A</c:v>
                </c:pt>
                <c:pt idx="7229">
                  <c:v>#N/A</c:v>
                </c:pt>
                <c:pt idx="7230">
                  <c:v>#N/A</c:v>
                </c:pt>
                <c:pt idx="7231">
                  <c:v>#N/A</c:v>
                </c:pt>
                <c:pt idx="7232">
                  <c:v>#N/A</c:v>
                </c:pt>
                <c:pt idx="7233">
                  <c:v>#N/A</c:v>
                </c:pt>
                <c:pt idx="7234">
                  <c:v>#N/A</c:v>
                </c:pt>
                <c:pt idx="7235">
                  <c:v>#N/A</c:v>
                </c:pt>
                <c:pt idx="7236">
                  <c:v>#N/A</c:v>
                </c:pt>
                <c:pt idx="7237">
                  <c:v>#N/A</c:v>
                </c:pt>
                <c:pt idx="7238">
                  <c:v>#N/A</c:v>
                </c:pt>
                <c:pt idx="7239">
                  <c:v>#N/A</c:v>
                </c:pt>
                <c:pt idx="7240">
                  <c:v>#N/A</c:v>
                </c:pt>
                <c:pt idx="7241">
                  <c:v>#N/A</c:v>
                </c:pt>
                <c:pt idx="7242">
                  <c:v>#N/A</c:v>
                </c:pt>
                <c:pt idx="7243">
                  <c:v>#N/A</c:v>
                </c:pt>
                <c:pt idx="7244">
                  <c:v>#N/A</c:v>
                </c:pt>
                <c:pt idx="7245">
                  <c:v>#N/A</c:v>
                </c:pt>
                <c:pt idx="7246">
                  <c:v>#N/A</c:v>
                </c:pt>
                <c:pt idx="7247">
                  <c:v>#N/A</c:v>
                </c:pt>
                <c:pt idx="7248">
                  <c:v>#N/A</c:v>
                </c:pt>
                <c:pt idx="7249">
                  <c:v>#N/A</c:v>
                </c:pt>
                <c:pt idx="7250">
                  <c:v>#N/A</c:v>
                </c:pt>
                <c:pt idx="7251">
                  <c:v>#N/A</c:v>
                </c:pt>
                <c:pt idx="7252">
                  <c:v>#N/A</c:v>
                </c:pt>
                <c:pt idx="7253">
                  <c:v>#N/A</c:v>
                </c:pt>
                <c:pt idx="7254">
                  <c:v>#N/A</c:v>
                </c:pt>
                <c:pt idx="7255">
                  <c:v>#N/A</c:v>
                </c:pt>
                <c:pt idx="7256">
                  <c:v>#N/A</c:v>
                </c:pt>
                <c:pt idx="7257">
                  <c:v>#N/A</c:v>
                </c:pt>
                <c:pt idx="7258">
                  <c:v>#N/A</c:v>
                </c:pt>
                <c:pt idx="7259">
                  <c:v>#N/A</c:v>
                </c:pt>
                <c:pt idx="7260">
                  <c:v>#N/A</c:v>
                </c:pt>
                <c:pt idx="7261">
                  <c:v>#N/A</c:v>
                </c:pt>
                <c:pt idx="7262">
                  <c:v>#N/A</c:v>
                </c:pt>
                <c:pt idx="7263">
                  <c:v>#N/A</c:v>
                </c:pt>
                <c:pt idx="7264">
                  <c:v>#N/A</c:v>
                </c:pt>
                <c:pt idx="7265">
                  <c:v>#N/A</c:v>
                </c:pt>
                <c:pt idx="7266">
                  <c:v>#N/A</c:v>
                </c:pt>
                <c:pt idx="7267">
                  <c:v>#N/A</c:v>
                </c:pt>
                <c:pt idx="7268">
                  <c:v>#N/A</c:v>
                </c:pt>
                <c:pt idx="7269">
                  <c:v>#N/A</c:v>
                </c:pt>
                <c:pt idx="7270">
                  <c:v>#N/A</c:v>
                </c:pt>
                <c:pt idx="7271">
                  <c:v>#N/A</c:v>
                </c:pt>
                <c:pt idx="7272">
                  <c:v>#N/A</c:v>
                </c:pt>
                <c:pt idx="7273">
                  <c:v>#N/A</c:v>
                </c:pt>
                <c:pt idx="7274">
                  <c:v>#N/A</c:v>
                </c:pt>
                <c:pt idx="7275">
                  <c:v>#N/A</c:v>
                </c:pt>
                <c:pt idx="7276">
                  <c:v>#N/A</c:v>
                </c:pt>
                <c:pt idx="7277">
                  <c:v>#N/A</c:v>
                </c:pt>
                <c:pt idx="7278">
                  <c:v>#N/A</c:v>
                </c:pt>
                <c:pt idx="7279">
                  <c:v>#N/A</c:v>
                </c:pt>
                <c:pt idx="7280">
                  <c:v>#N/A</c:v>
                </c:pt>
                <c:pt idx="7281">
                  <c:v>#N/A</c:v>
                </c:pt>
                <c:pt idx="7282">
                  <c:v>#N/A</c:v>
                </c:pt>
                <c:pt idx="7283">
                  <c:v>#N/A</c:v>
                </c:pt>
                <c:pt idx="7284">
                  <c:v>#N/A</c:v>
                </c:pt>
                <c:pt idx="7285">
                  <c:v>#N/A</c:v>
                </c:pt>
                <c:pt idx="7286">
                  <c:v>#N/A</c:v>
                </c:pt>
                <c:pt idx="7287">
                  <c:v>#N/A</c:v>
                </c:pt>
                <c:pt idx="7288">
                  <c:v>#N/A</c:v>
                </c:pt>
                <c:pt idx="7289">
                  <c:v>#N/A</c:v>
                </c:pt>
                <c:pt idx="7290">
                  <c:v>#N/A</c:v>
                </c:pt>
                <c:pt idx="7291">
                  <c:v>#N/A</c:v>
                </c:pt>
                <c:pt idx="7292">
                  <c:v>#N/A</c:v>
                </c:pt>
                <c:pt idx="7293">
                  <c:v>#N/A</c:v>
                </c:pt>
                <c:pt idx="7294">
                  <c:v>#N/A</c:v>
                </c:pt>
                <c:pt idx="7295">
                  <c:v>#N/A</c:v>
                </c:pt>
                <c:pt idx="7296">
                  <c:v>#N/A</c:v>
                </c:pt>
                <c:pt idx="7297">
                  <c:v>#N/A</c:v>
                </c:pt>
                <c:pt idx="7298">
                  <c:v>#N/A</c:v>
                </c:pt>
                <c:pt idx="7299">
                  <c:v>#N/A</c:v>
                </c:pt>
                <c:pt idx="7300">
                  <c:v>#N/A</c:v>
                </c:pt>
                <c:pt idx="7301">
                  <c:v>#N/A</c:v>
                </c:pt>
                <c:pt idx="7302">
                  <c:v>#N/A</c:v>
                </c:pt>
                <c:pt idx="7303">
                  <c:v>#N/A</c:v>
                </c:pt>
                <c:pt idx="7304">
                  <c:v>#N/A</c:v>
                </c:pt>
                <c:pt idx="7305">
                  <c:v>#N/A</c:v>
                </c:pt>
                <c:pt idx="7306">
                  <c:v>#N/A</c:v>
                </c:pt>
                <c:pt idx="7307">
                  <c:v>#N/A</c:v>
                </c:pt>
                <c:pt idx="7308">
                  <c:v>#N/A</c:v>
                </c:pt>
                <c:pt idx="7309">
                  <c:v>#N/A</c:v>
                </c:pt>
                <c:pt idx="7310">
                  <c:v>#N/A</c:v>
                </c:pt>
                <c:pt idx="7311">
                  <c:v>#N/A</c:v>
                </c:pt>
                <c:pt idx="7312">
                  <c:v>#N/A</c:v>
                </c:pt>
                <c:pt idx="7313">
                  <c:v>#N/A</c:v>
                </c:pt>
                <c:pt idx="7314">
                  <c:v>#N/A</c:v>
                </c:pt>
                <c:pt idx="7315">
                  <c:v>#N/A</c:v>
                </c:pt>
                <c:pt idx="7316">
                  <c:v>#N/A</c:v>
                </c:pt>
                <c:pt idx="7317">
                  <c:v>#N/A</c:v>
                </c:pt>
                <c:pt idx="7318">
                  <c:v>#N/A</c:v>
                </c:pt>
                <c:pt idx="7319">
                  <c:v>#N/A</c:v>
                </c:pt>
                <c:pt idx="7320">
                  <c:v>#N/A</c:v>
                </c:pt>
                <c:pt idx="7321">
                  <c:v>#N/A</c:v>
                </c:pt>
                <c:pt idx="7322">
                  <c:v>#N/A</c:v>
                </c:pt>
                <c:pt idx="7323">
                  <c:v>#N/A</c:v>
                </c:pt>
                <c:pt idx="7324">
                  <c:v>#N/A</c:v>
                </c:pt>
                <c:pt idx="7325">
                  <c:v>#N/A</c:v>
                </c:pt>
                <c:pt idx="7326">
                  <c:v>#N/A</c:v>
                </c:pt>
                <c:pt idx="7327">
                  <c:v>#N/A</c:v>
                </c:pt>
                <c:pt idx="7328">
                  <c:v>#N/A</c:v>
                </c:pt>
                <c:pt idx="7329">
                  <c:v>#N/A</c:v>
                </c:pt>
                <c:pt idx="7330">
                  <c:v>#N/A</c:v>
                </c:pt>
                <c:pt idx="7331">
                  <c:v>#N/A</c:v>
                </c:pt>
                <c:pt idx="7332">
                  <c:v>#N/A</c:v>
                </c:pt>
                <c:pt idx="7333">
                  <c:v>#N/A</c:v>
                </c:pt>
                <c:pt idx="7334">
                  <c:v>#N/A</c:v>
                </c:pt>
                <c:pt idx="7335">
                  <c:v>#N/A</c:v>
                </c:pt>
                <c:pt idx="7336">
                  <c:v>#N/A</c:v>
                </c:pt>
                <c:pt idx="7337">
                  <c:v>#N/A</c:v>
                </c:pt>
                <c:pt idx="7338">
                  <c:v>#N/A</c:v>
                </c:pt>
                <c:pt idx="7339">
                  <c:v>#N/A</c:v>
                </c:pt>
                <c:pt idx="7340">
                  <c:v>#N/A</c:v>
                </c:pt>
                <c:pt idx="7341">
                  <c:v>#N/A</c:v>
                </c:pt>
                <c:pt idx="7342">
                  <c:v>#N/A</c:v>
                </c:pt>
                <c:pt idx="7343">
                  <c:v>#N/A</c:v>
                </c:pt>
                <c:pt idx="7344">
                  <c:v>#N/A</c:v>
                </c:pt>
                <c:pt idx="7345">
                  <c:v>#N/A</c:v>
                </c:pt>
                <c:pt idx="7346">
                  <c:v>#N/A</c:v>
                </c:pt>
                <c:pt idx="7347">
                  <c:v>#N/A</c:v>
                </c:pt>
                <c:pt idx="7348">
                  <c:v>#N/A</c:v>
                </c:pt>
                <c:pt idx="7349">
                  <c:v>#N/A</c:v>
                </c:pt>
                <c:pt idx="7350">
                  <c:v>#N/A</c:v>
                </c:pt>
                <c:pt idx="7351">
                  <c:v>#N/A</c:v>
                </c:pt>
                <c:pt idx="7352">
                  <c:v>#N/A</c:v>
                </c:pt>
                <c:pt idx="7353">
                  <c:v>#N/A</c:v>
                </c:pt>
                <c:pt idx="7354">
                  <c:v>#N/A</c:v>
                </c:pt>
                <c:pt idx="7355">
                  <c:v>#N/A</c:v>
                </c:pt>
                <c:pt idx="7356">
                  <c:v>#N/A</c:v>
                </c:pt>
                <c:pt idx="7357">
                  <c:v>#N/A</c:v>
                </c:pt>
                <c:pt idx="7358">
                  <c:v>#N/A</c:v>
                </c:pt>
                <c:pt idx="7359">
                  <c:v>#N/A</c:v>
                </c:pt>
                <c:pt idx="7360">
                  <c:v>#N/A</c:v>
                </c:pt>
                <c:pt idx="7361">
                  <c:v>#N/A</c:v>
                </c:pt>
                <c:pt idx="7362">
                  <c:v>#N/A</c:v>
                </c:pt>
                <c:pt idx="7363">
                  <c:v>#N/A</c:v>
                </c:pt>
                <c:pt idx="7364">
                  <c:v>#N/A</c:v>
                </c:pt>
                <c:pt idx="7365">
                  <c:v>#N/A</c:v>
                </c:pt>
                <c:pt idx="7366">
                  <c:v>#N/A</c:v>
                </c:pt>
                <c:pt idx="7367">
                  <c:v>#N/A</c:v>
                </c:pt>
                <c:pt idx="7368">
                  <c:v>#N/A</c:v>
                </c:pt>
                <c:pt idx="7369">
                  <c:v>#N/A</c:v>
                </c:pt>
                <c:pt idx="7370">
                  <c:v>#N/A</c:v>
                </c:pt>
                <c:pt idx="7371">
                  <c:v>#N/A</c:v>
                </c:pt>
                <c:pt idx="7372">
                  <c:v>#N/A</c:v>
                </c:pt>
                <c:pt idx="7373">
                  <c:v>#N/A</c:v>
                </c:pt>
                <c:pt idx="7374">
                  <c:v>#N/A</c:v>
                </c:pt>
                <c:pt idx="7375">
                  <c:v>#N/A</c:v>
                </c:pt>
                <c:pt idx="7376">
                  <c:v>#N/A</c:v>
                </c:pt>
                <c:pt idx="7377">
                  <c:v>#N/A</c:v>
                </c:pt>
                <c:pt idx="7378">
                  <c:v>#N/A</c:v>
                </c:pt>
                <c:pt idx="7379">
                  <c:v>#N/A</c:v>
                </c:pt>
                <c:pt idx="7380">
                  <c:v>#N/A</c:v>
                </c:pt>
                <c:pt idx="7381">
                  <c:v>#N/A</c:v>
                </c:pt>
                <c:pt idx="7382">
                  <c:v>#N/A</c:v>
                </c:pt>
                <c:pt idx="7383">
                  <c:v>#N/A</c:v>
                </c:pt>
                <c:pt idx="7384">
                  <c:v>#N/A</c:v>
                </c:pt>
                <c:pt idx="7385">
                  <c:v>#N/A</c:v>
                </c:pt>
                <c:pt idx="7386">
                  <c:v>#N/A</c:v>
                </c:pt>
                <c:pt idx="7387">
                  <c:v>#N/A</c:v>
                </c:pt>
                <c:pt idx="7388">
                  <c:v>#N/A</c:v>
                </c:pt>
                <c:pt idx="7389">
                  <c:v>#N/A</c:v>
                </c:pt>
                <c:pt idx="7390">
                  <c:v>#N/A</c:v>
                </c:pt>
                <c:pt idx="7391">
                  <c:v>#N/A</c:v>
                </c:pt>
                <c:pt idx="7392">
                  <c:v>#N/A</c:v>
                </c:pt>
                <c:pt idx="7393">
                  <c:v>#N/A</c:v>
                </c:pt>
                <c:pt idx="7394">
                  <c:v>#N/A</c:v>
                </c:pt>
                <c:pt idx="7395">
                  <c:v>#N/A</c:v>
                </c:pt>
                <c:pt idx="7396">
                  <c:v>#N/A</c:v>
                </c:pt>
                <c:pt idx="7397">
                  <c:v>#N/A</c:v>
                </c:pt>
                <c:pt idx="7398">
                  <c:v>#N/A</c:v>
                </c:pt>
                <c:pt idx="7399">
                  <c:v>#N/A</c:v>
                </c:pt>
                <c:pt idx="7400">
                  <c:v>#N/A</c:v>
                </c:pt>
                <c:pt idx="7401">
                  <c:v>#N/A</c:v>
                </c:pt>
                <c:pt idx="7402">
                  <c:v>#N/A</c:v>
                </c:pt>
                <c:pt idx="7403">
                  <c:v>#N/A</c:v>
                </c:pt>
                <c:pt idx="7404">
                  <c:v>#N/A</c:v>
                </c:pt>
                <c:pt idx="7405">
                  <c:v>#N/A</c:v>
                </c:pt>
                <c:pt idx="7406">
                  <c:v>#N/A</c:v>
                </c:pt>
                <c:pt idx="7407">
                  <c:v>#N/A</c:v>
                </c:pt>
                <c:pt idx="7408">
                  <c:v>#N/A</c:v>
                </c:pt>
                <c:pt idx="7409">
                  <c:v>#N/A</c:v>
                </c:pt>
                <c:pt idx="7410">
                  <c:v>#N/A</c:v>
                </c:pt>
                <c:pt idx="7411">
                  <c:v>#N/A</c:v>
                </c:pt>
                <c:pt idx="7412">
                  <c:v>#N/A</c:v>
                </c:pt>
                <c:pt idx="7413">
                  <c:v>#N/A</c:v>
                </c:pt>
                <c:pt idx="7414">
                  <c:v>#N/A</c:v>
                </c:pt>
                <c:pt idx="7415">
                  <c:v>#N/A</c:v>
                </c:pt>
                <c:pt idx="7416">
                  <c:v>#N/A</c:v>
                </c:pt>
                <c:pt idx="7417">
                  <c:v>#N/A</c:v>
                </c:pt>
                <c:pt idx="7418">
                  <c:v>#N/A</c:v>
                </c:pt>
                <c:pt idx="7419">
                  <c:v>#N/A</c:v>
                </c:pt>
                <c:pt idx="7420">
                  <c:v>#N/A</c:v>
                </c:pt>
                <c:pt idx="7421">
                  <c:v>#N/A</c:v>
                </c:pt>
                <c:pt idx="7422">
                  <c:v>#N/A</c:v>
                </c:pt>
                <c:pt idx="7423">
                  <c:v>#N/A</c:v>
                </c:pt>
                <c:pt idx="7424">
                  <c:v>#N/A</c:v>
                </c:pt>
                <c:pt idx="7425">
                  <c:v>#N/A</c:v>
                </c:pt>
                <c:pt idx="7426">
                  <c:v>#N/A</c:v>
                </c:pt>
                <c:pt idx="7427">
                  <c:v>#N/A</c:v>
                </c:pt>
                <c:pt idx="7428">
                  <c:v>#N/A</c:v>
                </c:pt>
                <c:pt idx="7429">
                  <c:v>#N/A</c:v>
                </c:pt>
                <c:pt idx="7430">
                  <c:v>#N/A</c:v>
                </c:pt>
                <c:pt idx="7431">
                  <c:v>#N/A</c:v>
                </c:pt>
                <c:pt idx="7432">
                  <c:v>#N/A</c:v>
                </c:pt>
                <c:pt idx="7433">
                  <c:v>#N/A</c:v>
                </c:pt>
                <c:pt idx="7434">
                  <c:v>#N/A</c:v>
                </c:pt>
                <c:pt idx="7435">
                  <c:v>#N/A</c:v>
                </c:pt>
                <c:pt idx="7436">
                  <c:v>#N/A</c:v>
                </c:pt>
                <c:pt idx="7437">
                  <c:v>#N/A</c:v>
                </c:pt>
                <c:pt idx="7438">
                  <c:v>#N/A</c:v>
                </c:pt>
                <c:pt idx="7439">
                  <c:v>#N/A</c:v>
                </c:pt>
                <c:pt idx="7440">
                  <c:v>#N/A</c:v>
                </c:pt>
                <c:pt idx="7441">
                  <c:v>#N/A</c:v>
                </c:pt>
                <c:pt idx="7442">
                  <c:v>#N/A</c:v>
                </c:pt>
                <c:pt idx="7443">
                  <c:v>#N/A</c:v>
                </c:pt>
                <c:pt idx="7444">
                  <c:v>#N/A</c:v>
                </c:pt>
                <c:pt idx="7445">
                  <c:v>#N/A</c:v>
                </c:pt>
                <c:pt idx="7446">
                  <c:v>#N/A</c:v>
                </c:pt>
                <c:pt idx="7447">
                  <c:v>#N/A</c:v>
                </c:pt>
                <c:pt idx="7448">
                  <c:v>#N/A</c:v>
                </c:pt>
                <c:pt idx="7449">
                  <c:v>#N/A</c:v>
                </c:pt>
                <c:pt idx="7450">
                  <c:v>#N/A</c:v>
                </c:pt>
                <c:pt idx="7451">
                  <c:v>#N/A</c:v>
                </c:pt>
                <c:pt idx="7452">
                  <c:v>#N/A</c:v>
                </c:pt>
                <c:pt idx="7453">
                  <c:v>#N/A</c:v>
                </c:pt>
                <c:pt idx="7454">
                  <c:v>#N/A</c:v>
                </c:pt>
                <c:pt idx="7455">
                  <c:v>#N/A</c:v>
                </c:pt>
                <c:pt idx="7456">
                  <c:v>#N/A</c:v>
                </c:pt>
                <c:pt idx="7457">
                  <c:v>#N/A</c:v>
                </c:pt>
                <c:pt idx="7458">
                  <c:v>#N/A</c:v>
                </c:pt>
                <c:pt idx="7459">
                  <c:v>#N/A</c:v>
                </c:pt>
                <c:pt idx="7460">
                  <c:v>#N/A</c:v>
                </c:pt>
                <c:pt idx="7461">
                  <c:v>#N/A</c:v>
                </c:pt>
                <c:pt idx="7462">
                  <c:v>#N/A</c:v>
                </c:pt>
                <c:pt idx="7463">
                  <c:v>#N/A</c:v>
                </c:pt>
                <c:pt idx="7464">
                  <c:v>#N/A</c:v>
                </c:pt>
                <c:pt idx="7465">
                  <c:v>#N/A</c:v>
                </c:pt>
                <c:pt idx="7466">
                  <c:v>#N/A</c:v>
                </c:pt>
                <c:pt idx="7467">
                  <c:v>#N/A</c:v>
                </c:pt>
                <c:pt idx="7468">
                  <c:v>#N/A</c:v>
                </c:pt>
                <c:pt idx="7469">
                  <c:v>#N/A</c:v>
                </c:pt>
                <c:pt idx="7470">
                  <c:v>#N/A</c:v>
                </c:pt>
                <c:pt idx="7471">
                  <c:v>#N/A</c:v>
                </c:pt>
                <c:pt idx="7472">
                  <c:v>#N/A</c:v>
                </c:pt>
                <c:pt idx="7473">
                  <c:v>#N/A</c:v>
                </c:pt>
                <c:pt idx="7474">
                  <c:v>#N/A</c:v>
                </c:pt>
                <c:pt idx="7475">
                  <c:v>#N/A</c:v>
                </c:pt>
                <c:pt idx="7476">
                  <c:v>#N/A</c:v>
                </c:pt>
                <c:pt idx="7477">
                  <c:v>#N/A</c:v>
                </c:pt>
                <c:pt idx="7478">
                  <c:v>#N/A</c:v>
                </c:pt>
                <c:pt idx="7479">
                  <c:v>#N/A</c:v>
                </c:pt>
                <c:pt idx="7480">
                  <c:v>#N/A</c:v>
                </c:pt>
                <c:pt idx="7481">
                  <c:v>#N/A</c:v>
                </c:pt>
                <c:pt idx="7482">
                  <c:v>#N/A</c:v>
                </c:pt>
                <c:pt idx="7483">
                  <c:v>#N/A</c:v>
                </c:pt>
                <c:pt idx="7484">
                  <c:v>#N/A</c:v>
                </c:pt>
                <c:pt idx="7485">
                  <c:v>#N/A</c:v>
                </c:pt>
                <c:pt idx="7486">
                  <c:v>#N/A</c:v>
                </c:pt>
                <c:pt idx="7487">
                  <c:v>#N/A</c:v>
                </c:pt>
                <c:pt idx="7488">
                  <c:v>#N/A</c:v>
                </c:pt>
                <c:pt idx="7489">
                  <c:v>#N/A</c:v>
                </c:pt>
                <c:pt idx="7490">
                  <c:v>#N/A</c:v>
                </c:pt>
                <c:pt idx="7491">
                  <c:v>#N/A</c:v>
                </c:pt>
                <c:pt idx="7492">
                  <c:v>#N/A</c:v>
                </c:pt>
                <c:pt idx="7493">
                  <c:v>#N/A</c:v>
                </c:pt>
                <c:pt idx="7494">
                  <c:v>#N/A</c:v>
                </c:pt>
                <c:pt idx="7495">
                  <c:v>#N/A</c:v>
                </c:pt>
                <c:pt idx="7496">
                  <c:v>#N/A</c:v>
                </c:pt>
                <c:pt idx="7497">
                  <c:v>#N/A</c:v>
                </c:pt>
                <c:pt idx="7498">
                  <c:v>#N/A</c:v>
                </c:pt>
                <c:pt idx="7499">
                  <c:v>#N/A</c:v>
                </c:pt>
                <c:pt idx="7500">
                  <c:v>#N/A</c:v>
                </c:pt>
                <c:pt idx="7501">
                  <c:v>#N/A</c:v>
                </c:pt>
                <c:pt idx="7502">
                  <c:v>#N/A</c:v>
                </c:pt>
                <c:pt idx="7503">
                  <c:v>#N/A</c:v>
                </c:pt>
                <c:pt idx="7504">
                  <c:v>#N/A</c:v>
                </c:pt>
                <c:pt idx="7505">
                  <c:v>#N/A</c:v>
                </c:pt>
                <c:pt idx="7506">
                  <c:v>#N/A</c:v>
                </c:pt>
                <c:pt idx="7507">
                  <c:v>#N/A</c:v>
                </c:pt>
                <c:pt idx="7508">
                  <c:v>#N/A</c:v>
                </c:pt>
                <c:pt idx="7509">
                  <c:v>#N/A</c:v>
                </c:pt>
                <c:pt idx="7510">
                  <c:v>#N/A</c:v>
                </c:pt>
                <c:pt idx="7511">
                  <c:v>#N/A</c:v>
                </c:pt>
                <c:pt idx="7512">
                  <c:v>#N/A</c:v>
                </c:pt>
                <c:pt idx="7513">
                  <c:v>#N/A</c:v>
                </c:pt>
                <c:pt idx="7514">
                  <c:v>#N/A</c:v>
                </c:pt>
                <c:pt idx="7515">
                  <c:v>#N/A</c:v>
                </c:pt>
                <c:pt idx="7516">
                  <c:v>#N/A</c:v>
                </c:pt>
                <c:pt idx="7517">
                  <c:v>#N/A</c:v>
                </c:pt>
                <c:pt idx="7518">
                  <c:v>#N/A</c:v>
                </c:pt>
                <c:pt idx="7519">
                  <c:v>#N/A</c:v>
                </c:pt>
                <c:pt idx="7520">
                  <c:v>#N/A</c:v>
                </c:pt>
                <c:pt idx="7521">
                  <c:v>#N/A</c:v>
                </c:pt>
                <c:pt idx="7522">
                  <c:v>#N/A</c:v>
                </c:pt>
                <c:pt idx="7523">
                  <c:v>#N/A</c:v>
                </c:pt>
                <c:pt idx="7524">
                  <c:v>#N/A</c:v>
                </c:pt>
                <c:pt idx="7525">
                  <c:v>#N/A</c:v>
                </c:pt>
                <c:pt idx="7526">
                  <c:v>#N/A</c:v>
                </c:pt>
                <c:pt idx="7527">
                  <c:v>#N/A</c:v>
                </c:pt>
                <c:pt idx="7528">
                  <c:v>#N/A</c:v>
                </c:pt>
                <c:pt idx="7529">
                  <c:v>#N/A</c:v>
                </c:pt>
                <c:pt idx="7530">
                  <c:v>#N/A</c:v>
                </c:pt>
                <c:pt idx="7531">
                  <c:v>#N/A</c:v>
                </c:pt>
                <c:pt idx="7532">
                  <c:v>#N/A</c:v>
                </c:pt>
                <c:pt idx="7533">
                  <c:v>#N/A</c:v>
                </c:pt>
                <c:pt idx="7534">
                  <c:v>#N/A</c:v>
                </c:pt>
                <c:pt idx="7535">
                  <c:v>#N/A</c:v>
                </c:pt>
                <c:pt idx="7536">
                  <c:v>#N/A</c:v>
                </c:pt>
                <c:pt idx="7537">
                  <c:v>#N/A</c:v>
                </c:pt>
                <c:pt idx="7538">
                  <c:v>#N/A</c:v>
                </c:pt>
                <c:pt idx="7539">
                  <c:v>#N/A</c:v>
                </c:pt>
                <c:pt idx="7540">
                  <c:v>#N/A</c:v>
                </c:pt>
                <c:pt idx="7541">
                  <c:v>#N/A</c:v>
                </c:pt>
                <c:pt idx="7542">
                  <c:v>#N/A</c:v>
                </c:pt>
                <c:pt idx="7543">
                  <c:v>#N/A</c:v>
                </c:pt>
                <c:pt idx="7544">
                  <c:v>#N/A</c:v>
                </c:pt>
                <c:pt idx="7545">
                  <c:v>#N/A</c:v>
                </c:pt>
                <c:pt idx="7546">
                  <c:v>#N/A</c:v>
                </c:pt>
                <c:pt idx="7547">
                  <c:v>#N/A</c:v>
                </c:pt>
                <c:pt idx="7548">
                  <c:v>#N/A</c:v>
                </c:pt>
                <c:pt idx="7549">
                  <c:v>#N/A</c:v>
                </c:pt>
                <c:pt idx="7550">
                  <c:v>#N/A</c:v>
                </c:pt>
                <c:pt idx="7551">
                  <c:v>#N/A</c:v>
                </c:pt>
                <c:pt idx="7552">
                  <c:v>#N/A</c:v>
                </c:pt>
                <c:pt idx="7553">
                  <c:v>#N/A</c:v>
                </c:pt>
                <c:pt idx="7554">
                  <c:v>#N/A</c:v>
                </c:pt>
                <c:pt idx="7555">
                  <c:v>#N/A</c:v>
                </c:pt>
                <c:pt idx="7556">
                  <c:v>#N/A</c:v>
                </c:pt>
                <c:pt idx="7557">
                  <c:v>#N/A</c:v>
                </c:pt>
                <c:pt idx="7558">
                  <c:v>#N/A</c:v>
                </c:pt>
                <c:pt idx="7559">
                  <c:v>#N/A</c:v>
                </c:pt>
                <c:pt idx="7560">
                  <c:v>#N/A</c:v>
                </c:pt>
                <c:pt idx="7561">
                  <c:v>#N/A</c:v>
                </c:pt>
                <c:pt idx="7562">
                  <c:v>#N/A</c:v>
                </c:pt>
                <c:pt idx="7563">
                  <c:v>#N/A</c:v>
                </c:pt>
                <c:pt idx="7564">
                  <c:v>#N/A</c:v>
                </c:pt>
                <c:pt idx="7565">
                  <c:v>#N/A</c:v>
                </c:pt>
                <c:pt idx="7566">
                  <c:v>#N/A</c:v>
                </c:pt>
                <c:pt idx="7567">
                  <c:v>#N/A</c:v>
                </c:pt>
                <c:pt idx="7568">
                  <c:v>#N/A</c:v>
                </c:pt>
                <c:pt idx="7569">
                  <c:v>#N/A</c:v>
                </c:pt>
                <c:pt idx="7570">
                  <c:v>#N/A</c:v>
                </c:pt>
                <c:pt idx="7571">
                  <c:v>#N/A</c:v>
                </c:pt>
                <c:pt idx="7572">
                  <c:v>#N/A</c:v>
                </c:pt>
                <c:pt idx="7573">
                  <c:v>#N/A</c:v>
                </c:pt>
                <c:pt idx="7574">
                  <c:v>#N/A</c:v>
                </c:pt>
                <c:pt idx="7575">
                  <c:v>#N/A</c:v>
                </c:pt>
                <c:pt idx="7576">
                  <c:v>#N/A</c:v>
                </c:pt>
                <c:pt idx="7577">
                  <c:v>#N/A</c:v>
                </c:pt>
                <c:pt idx="7578">
                  <c:v>#N/A</c:v>
                </c:pt>
                <c:pt idx="7579">
                  <c:v>#N/A</c:v>
                </c:pt>
                <c:pt idx="7580">
                  <c:v>#N/A</c:v>
                </c:pt>
                <c:pt idx="7581">
                  <c:v>#N/A</c:v>
                </c:pt>
                <c:pt idx="7582">
                  <c:v>#N/A</c:v>
                </c:pt>
                <c:pt idx="7583">
                  <c:v>#N/A</c:v>
                </c:pt>
                <c:pt idx="7584">
                  <c:v>#N/A</c:v>
                </c:pt>
                <c:pt idx="7585">
                  <c:v>#N/A</c:v>
                </c:pt>
                <c:pt idx="7586">
                  <c:v>#N/A</c:v>
                </c:pt>
                <c:pt idx="7587">
                  <c:v>#N/A</c:v>
                </c:pt>
                <c:pt idx="7588">
                  <c:v>#N/A</c:v>
                </c:pt>
                <c:pt idx="7589">
                  <c:v>#N/A</c:v>
                </c:pt>
                <c:pt idx="7590">
                  <c:v>#N/A</c:v>
                </c:pt>
                <c:pt idx="7591">
                  <c:v>#N/A</c:v>
                </c:pt>
                <c:pt idx="7592">
                  <c:v>#N/A</c:v>
                </c:pt>
                <c:pt idx="7593">
                  <c:v>#N/A</c:v>
                </c:pt>
                <c:pt idx="7594">
                  <c:v>#N/A</c:v>
                </c:pt>
                <c:pt idx="7595">
                  <c:v>#N/A</c:v>
                </c:pt>
                <c:pt idx="7596">
                  <c:v>#N/A</c:v>
                </c:pt>
                <c:pt idx="7597">
                  <c:v>#N/A</c:v>
                </c:pt>
                <c:pt idx="7598">
                  <c:v>#N/A</c:v>
                </c:pt>
                <c:pt idx="7599">
                  <c:v>#N/A</c:v>
                </c:pt>
                <c:pt idx="7600">
                  <c:v>#N/A</c:v>
                </c:pt>
                <c:pt idx="7601">
                  <c:v>#N/A</c:v>
                </c:pt>
                <c:pt idx="7602">
                  <c:v>#N/A</c:v>
                </c:pt>
                <c:pt idx="7603">
                  <c:v>#N/A</c:v>
                </c:pt>
                <c:pt idx="7604">
                  <c:v>#N/A</c:v>
                </c:pt>
                <c:pt idx="7605">
                  <c:v>#N/A</c:v>
                </c:pt>
                <c:pt idx="7606">
                  <c:v>#N/A</c:v>
                </c:pt>
                <c:pt idx="7607">
                  <c:v>#N/A</c:v>
                </c:pt>
                <c:pt idx="7608">
                  <c:v>#N/A</c:v>
                </c:pt>
                <c:pt idx="7609">
                  <c:v>#N/A</c:v>
                </c:pt>
                <c:pt idx="7610">
                  <c:v>#N/A</c:v>
                </c:pt>
                <c:pt idx="7611">
                  <c:v>#N/A</c:v>
                </c:pt>
                <c:pt idx="7612">
                  <c:v>#N/A</c:v>
                </c:pt>
                <c:pt idx="7613">
                  <c:v>#N/A</c:v>
                </c:pt>
                <c:pt idx="7614">
                  <c:v>#N/A</c:v>
                </c:pt>
                <c:pt idx="7615">
                  <c:v>#N/A</c:v>
                </c:pt>
                <c:pt idx="7616">
                  <c:v>#N/A</c:v>
                </c:pt>
                <c:pt idx="7617">
                  <c:v>#N/A</c:v>
                </c:pt>
                <c:pt idx="7618">
                  <c:v>#N/A</c:v>
                </c:pt>
                <c:pt idx="7619">
                  <c:v>#N/A</c:v>
                </c:pt>
                <c:pt idx="7620">
                  <c:v>#N/A</c:v>
                </c:pt>
                <c:pt idx="7621">
                  <c:v>#N/A</c:v>
                </c:pt>
                <c:pt idx="7622">
                  <c:v>#N/A</c:v>
                </c:pt>
                <c:pt idx="7623">
                  <c:v>#N/A</c:v>
                </c:pt>
                <c:pt idx="7624">
                  <c:v>#N/A</c:v>
                </c:pt>
                <c:pt idx="7625">
                  <c:v>#N/A</c:v>
                </c:pt>
                <c:pt idx="7626">
                  <c:v>#N/A</c:v>
                </c:pt>
                <c:pt idx="7627">
                  <c:v>#N/A</c:v>
                </c:pt>
                <c:pt idx="7628">
                  <c:v>#N/A</c:v>
                </c:pt>
                <c:pt idx="7629">
                  <c:v>#N/A</c:v>
                </c:pt>
                <c:pt idx="7630">
                  <c:v>#N/A</c:v>
                </c:pt>
                <c:pt idx="7631">
                  <c:v>#N/A</c:v>
                </c:pt>
                <c:pt idx="7632">
                  <c:v>#N/A</c:v>
                </c:pt>
                <c:pt idx="7633">
                  <c:v>#N/A</c:v>
                </c:pt>
                <c:pt idx="7634">
                  <c:v>#N/A</c:v>
                </c:pt>
                <c:pt idx="7635">
                  <c:v>#N/A</c:v>
                </c:pt>
                <c:pt idx="7636">
                  <c:v>#N/A</c:v>
                </c:pt>
                <c:pt idx="7637">
                  <c:v>#N/A</c:v>
                </c:pt>
                <c:pt idx="7638">
                  <c:v>#N/A</c:v>
                </c:pt>
                <c:pt idx="7639">
                  <c:v>#N/A</c:v>
                </c:pt>
                <c:pt idx="7640">
                  <c:v>#N/A</c:v>
                </c:pt>
                <c:pt idx="7641">
                  <c:v>#N/A</c:v>
                </c:pt>
                <c:pt idx="7642">
                  <c:v>#N/A</c:v>
                </c:pt>
                <c:pt idx="7643">
                  <c:v>#N/A</c:v>
                </c:pt>
                <c:pt idx="7644">
                  <c:v>#N/A</c:v>
                </c:pt>
                <c:pt idx="7645">
                  <c:v>#N/A</c:v>
                </c:pt>
                <c:pt idx="7646">
                  <c:v>#N/A</c:v>
                </c:pt>
                <c:pt idx="7647">
                  <c:v>#N/A</c:v>
                </c:pt>
                <c:pt idx="7648">
                  <c:v>#N/A</c:v>
                </c:pt>
                <c:pt idx="7649">
                  <c:v>#N/A</c:v>
                </c:pt>
                <c:pt idx="7650">
                  <c:v>#N/A</c:v>
                </c:pt>
                <c:pt idx="7651">
                  <c:v>#N/A</c:v>
                </c:pt>
                <c:pt idx="7652">
                  <c:v>#N/A</c:v>
                </c:pt>
                <c:pt idx="7653">
                  <c:v>#N/A</c:v>
                </c:pt>
                <c:pt idx="7654">
                  <c:v>#N/A</c:v>
                </c:pt>
                <c:pt idx="7655">
                  <c:v>#N/A</c:v>
                </c:pt>
                <c:pt idx="7656">
                  <c:v>#N/A</c:v>
                </c:pt>
                <c:pt idx="7657">
                  <c:v>#N/A</c:v>
                </c:pt>
                <c:pt idx="7658">
                  <c:v>#N/A</c:v>
                </c:pt>
                <c:pt idx="7659">
                  <c:v>#N/A</c:v>
                </c:pt>
                <c:pt idx="7660">
                  <c:v>#N/A</c:v>
                </c:pt>
                <c:pt idx="7661">
                  <c:v>#N/A</c:v>
                </c:pt>
                <c:pt idx="7662">
                  <c:v>#N/A</c:v>
                </c:pt>
                <c:pt idx="7663">
                  <c:v>#N/A</c:v>
                </c:pt>
                <c:pt idx="7664">
                  <c:v>#N/A</c:v>
                </c:pt>
                <c:pt idx="7665">
                  <c:v>#N/A</c:v>
                </c:pt>
                <c:pt idx="7666">
                  <c:v>#N/A</c:v>
                </c:pt>
                <c:pt idx="7667">
                  <c:v>#N/A</c:v>
                </c:pt>
                <c:pt idx="7668">
                  <c:v>#N/A</c:v>
                </c:pt>
                <c:pt idx="7669">
                  <c:v>#N/A</c:v>
                </c:pt>
                <c:pt idx="7670">
                  <c:v>#N/A</c:v>
                </c:pt>
                <c:pt idx="7671">
                  <c:v>#N/A</c:v>
                </c:pt>
                <c:pt idx="7672">
                  <c:v>#N/A</c:v>
                </c:pt>
                <c:pt idx="7673">
                  <c:v>#N/A</c:v>
                </c:pt>
                <c:pt idx="7674">
                  <c:v>#N/A</c:v>
                </c:pt>
                <c:pt idx="7675">
                  <c:v>#N/A</c:v>
                </c:pt>
                <c:pt idx="7676">
                  <c:v>#N/A</c:v>
                </c:pt>
                <c:pt idx="7677">
                  <c:v>#N/A</c:v>
                </c:pt>
                <c:pt idx="7678">
                  <c:v>#N/A</c:v>
                </c:pt>
                <c:pt idx="7679">
                  <c:v>#N/A</c:v>
                </c:pt>
                <c:pt idx="7680">
                  <c:v>#N/A</c:v>
                </c:pt>
                <c:pt idx="7681">
                  <c:v>#N/A</c:v>
                </c:pt>
                <c:pt idx="7682">
                  <c:v>#N/A</c:v>
                </c:pt>
                <c:pt idx="7683">
                  <c:v>#N/A</c:v>
                </c:pt>
                <c:pt idx="7684">
                  <c:v>#N/A</c:v>
                </c:pt>
                <c:pt idx="7685">
                  <c:v>#N/A</c:v>
                </c:pt>
                <c:pt idx="7686">
                  <c:v>#N/A</c:v>
                </c:pt>
                <c:pt idx="7687">
                  <c:v>#N/A</c:v>
                </c:pt>
                <c:pt idx="7688">
                  <c:v>#N/A</c:v>
                </c:pt>
                <c:pt idx="7689">
                  <c:v>#N/A</c:v>
                </c:pt>
                <c:pt idx="7690">
                  <c:v>#N/A</c:v>
                </c:pt>
                <c:pt idx="7691">
                  <c:v>#N/A</c:v>
                </c:pt>
                <c:pt idx="7692">
                  <c:v>#N/A</c:v>
                </c:pt>
                <c:pt idx="7693">
                  <c:v>#N/A</c:v>
                </c:pt>
                <c:pt idx="7694">
                  <c:v>#N/A</c:v>
                </c:pt>
                <c:pt idx="7695">
                  <c:v>#N/A</c:v>
                </c:pt>
                <c:pt idx="7696">
                  <c:v>#N/A</c:v>
                </c:pt>
                <c:pt idx="7697">
                  <c:v>#N/A</c:v>
                </c:pt>
                <c:pt idx="7698">
                  <c:v>#N/A</c:v>
                </c:pt>
                <c:pt idx="7699">
                  <c:v>#N/A</c:v>
                </c:pt>
                <c:pt idx="7700">
                  <c:v>#N/A</c:v>
                </c:pt>
                <c:pt idx="7701">
                  <c:v>#N/A</c:v>
                </c:pt>
                <c:pt idx="7702">
                  <c:v>#N/A</c:v>
                </c:pt>
                <c:pt idx="7703">
                  <c:v>#N/A</c:v>
                </c:pt>
                <c:pt idx="7704">
                  <c:v>#N/A</c:v>
                </c:pt>
                <c:pt idx="7705">
                  <c:v>#N/A</c:v>
                </c:pt>
                <c:pt idx="7706">
                  <c:v>#N/A</c:v>
                </c:pt>
                <c:pt idx="7707">
                  <c:v>#N/A</c:v>
                </c:pt>
                <c:pt idx="7708">
                  <c:v>#N/A</c:v>
                </c:pt>
                <c:pt idx="7709">
                  <c:v>#N/A</c:v>
                </c:pt>
                <c:pt idx="7710">
                  <c:v>#N/A</c:v>
                </c:pt>
                <c:pt idx="7711">
                  <c:v>#N/A</c:v>
                </c:pt>
                <c:pt idx="7712">
                  <c:v>#N/A</c:v>
                </c:pt>
                <c:pt idx="7713">
                  <c:v>#N/A</c:v>
                </c:pt>
                <c:pt idx="7714">
                  <c:v>#N/A</c:v>
                </c:pt>
                <c:pt idx="7715">
                  <c:v>#N/A</c:v>
                </c:pt>
                <c:pt idx="7716">
                  <c:v>#N/A</c:v>
                </c:pt>
                <c:pt idx="7717">
                  <c:v>#N/A</c:v>
                </c:pt>
                <c:pt idx="7718">
                  <c:v>#N/A</c:v>
                </c:pt>
                <c:pt idx="7719">
                  <c:v>#N/A</c:v>
                </c:pt>
                <c:pt idx="7720">
                  <c:v>#N/A</c:v>
                </c:pt>
                <c:pt idx="7721">
                  <c:v>#N/A</c:v>
                </c:pt>
                <c:pt idx="7722">
                  <c:v>#N/A</c:v>
                </c:pt>
                <c:pt idx="7723">
                  <c:v>#N/A</c:v>
                </c:pt>
                <c:pt idx="7724">
                  <c:v>#N/A</c:v>
                </c:pt>
                <c:pt idx="7725">
                  <c:v>#N/A</c:v>
                </c:pt>
                <c:pt idx="7726">
                  <c:v>#N/A</c:v>
                </c:pt>
                <c:pt idx="7727">
                  <c:v>#N/A</c:v>
                </c:pt>
                <c:pt idx="7728">
                  <c:v>#N/A</c:v>
                </c:pt>
                <c:pt idx="7729">
                  <c:v>#N/A</c:v>
                </c:pt>
                <c:pt idx="7730">
                  <c:v>#N/A</c:v>
                </c:pt>
                <c:pt idx="7731">
                  <c:v>#N/A</c:v>
                </c:pt>
                <c:pt idx="7732">
                  <c:v>#N/A</c:v>
                </c:pt>
                <c:pt idx="7733">
                  <c:v>#N/A</c:v>
                </c:pt>
                <c:pt idx="7734">
                  <c:v>#N/A</c:v>
                </c:pt>
                <c:pt idx="7735">
                  <c:v>#N/A</c:v>
                </c:pt>
                <c:pt idx="7736">
                  <c:v>#N/A</c:v>
                </c:pt>
                <c:pt idx="7737">
                  <c:v>#N/A</c:v>
                </c:pt>
                <c:pt idx="7738">
                  <c:v>#N/A</c:v>
                </c:pt>
                <c:pt idx="7739">
                  <c:v>#N/A</c:v>
                </c:pt>
                <c:pt idx="7740">
                  <c:v>#N/A</c:v>
                </c:pt>
                <c:pt idx="7741">
                  <c:v>#N/A</c:v>
                </c:pt>
                <c:pt idx="7742">
                  <c:v>#N/A</c:v>
                </c:pt>
                <c:pt idx="7743">
                  <c:v>#N/A</c:v>
                </c:pt>
                <c:pt idx="7744">
                  <c:v>#N/A</c:v>
                </c:pt>
                <c:pt idx="7745">
                  <c:v>#N/A</c:v>
                </c:pt>
                <c:pt idx="7746">
                  <c:v>#N/A</c:v>
                </c:pt>
                <c:pt idx="7747">
                  <c:v>#N/A</c:v>
                </c:pt>
                <c:pt idx="7748">
                  <c:v>#N/A</c:v>
                </c:pt>
                <c:pt idx="7749">
                  <c:v>#N/A</c:v>
                </c:pt>
                <c:pt idx="7750">
                  <c:v>#N/A</c:v>
                </c:pt>
                <c:pt idx="7751">
                  <c:v>#N/A</c:v>
                </c:pt>
                <c:pt idx="7752">
                  <c:v>#N/A</c:v>
                </c:pt>
                <c:pt idx="7753">
                  <c:v>#N/A</c:v>
                </c:pt>
                <c:pt idx="7754">
                  <c:v>#N/A</c:v>
                </c:pt>
                <c:pt idx="7755">
                  <c:v>#N/A</c:v>
                </c:pt>
                <c:pt idx="7756">
                  <c:v>#N/A</c:v>
                </c:pt>
                <c:pt idx="7757">
                  <c:v>#N/A</c:v>
                </c:pt>
                <c:pt idx="7758">
                  <c:v>#N/A</c:v>
                </c:pt>
                <c:pt idx="7759">
                  <c:v>#N/A</c:v>
                </c:pt>
                <c:pt idx="7760">
                  <c:v>#N/A</c:v>
                </c:pt>
                <c:pt idx="7761">
                  <c:v>#N/A</c:v>
                </c:pt>
                <c:pt idx="7762">
                  <c:v>#N/A</c:v>
                </c:pt>
                <c:pt idx="7763">
                  <c:v>#N/A</c:v>
                </c:pt>
                <c:pt idx="7764">
                  <c:v>#N/A</c:v>
                </c:pt>
                <c:pt idx="7765">
                  <c:v>#N/A</c:v>
                </c:pt>
                <c:pt idx="7766">
                  <c:v>#N/A</c:v>
                </c:pt>
                <c:pt idx="7767">
                  <c:v>#N/A</c:v>
                </c:pt>
                <c:pt idx="7768">
                  <c:v>#N/A</c:v>
                </c:pt>
                <c:pt idx="7769">
                  <c:v>#N/A</c:v>
                </c:pt>
                <c:pt idx="7770">
                  <c:v>#N/A</c:v>
                </c:pt>
                <c:pt idx="7771">
                  <c:v>#N/A</c:v>
                </c:pt>
                <c:pt idx="7772">
                  <c:v>#N/A</c:v>
                </c:pt>
                <c:pt idx="7773">
                  <c:v>#N/A</c:v>
                </c:pt>
                <c:pt idx="7774">
                  <c:v>#N/A</c:v>
                </c:pt>
                <c:pt idx="7775">
                  <c:v>#N/A</c:v>
                </c:pt>
                <c:pt idx="7776">
                  <c:v>#N/A</c:v>
                </c:pt>
                <c:pt idx="7777">
                  <c:v>#N/A</c:v>
                </c:pt>
                <c:pt idx="7778">
                  <c:v>#N/A</c:v>
                </c:pt>
                <c:pt idx="7779">
                  <c:v>#N/A</c:v>
                </c:pt>
                <c:pt idx="7780">
                  <c:v>#N/A</c:v>
                </c:pt>
                <c:pt idx="7781">
                  <c:v>#N/A</c:v>
                </c:pt>
                <c:pt idx="7782">
                  <c:v>#N/A</c:v>
                </c:pt>
                <c:pt idx="7783">
                  <c:v>#N/A</c:v>
                </c:pt>
                <c:pt idx="7784">
                  <c:v>#N/A</c:v>
                </c:pt>
                <c:pt idx="7785">
                  <c:v>#N/A</c:v>
                </c:pt>
                <c:pt idx="7786">
                  <c:v>#N/A</c:v>
                </c:pt>
                <c:pt idx="7787">
                  <c:v>#N/A</c:v>
                </c:pt>
                <c:pt idx="7788">
                  <c:v>#N/A</c:v>
                </c:pt>
                <c:pt idx="7789">
                  <c:v>#N/A</c:v>
                </c:pt>
                <c:pt idx="7790">
                  <c:v>#N/A</c:v>
                </c:pt>
                <c:pt idx="7791">
                  <c:v>#N/A</c:v>
                </c:pt>
                <c:pt idx="7792">
                  <c:v>#N/A</c:v>
                </c:pt>
                <c:pt idx="7793">
                  <c:v>#N/A</c:v>
                </c:pt>
                <c:pt idx="7794">
                  <c:v>#N/A</c:v>
                </c:pt>
                <c:pt idx="7795">
                  <c:v>#N/A</c:v>
                </c:pt>
                <c:pt idx="7796">
                  <c:v>#N/A</c:v>
                </c:pt>
                <c:pt idx="7797">
                  <c:v>#N/A</c:v>
                </c:pt>
                <c:pt idx="7798">
                  <c:v>#N/A</c:v>
                </c:pt>
                <c:pt idx="7799">
                  <c:v>#N/A</c:v>
                </c:pt>
                <c:pt idx="7800">
                  <c:v>#N/A</c:v>
                </c:pt>
                <c:pt idx="7801">
                  <c:v>#N/A</c:v>
                </c:pt>
                <c:pt idx="7802">
                  <c:v>#N/A</c:v>
                </c:pt>
                <c:pt idx="7803">
                  <c:v>#N/A</c:v>
                </c:pt>
                <c:pt idx="7804">
                  <c:v>#N/A</c:v>
                </c:pt>
                <c:pt idx="7805">
                  <c:v>#N/A</c:v>
                </c:pt>
                <c:pt idx="7806">
                  <c:v>#N/A</c:v>
                </c:pt>
                <c:pt idx="7807">
                  <c:v>#N/A</c:v>
                </c:pt>
                <c:pt idx="7808">
                  <c:v>#N/A</c:v>
                </c:pt>
                <c:pt idx="7809">
                  <c:v>#N/A</c:v>
                </c:pt>
                <c:pt idx="7810">
                  <c:v>#N/A</c:v>
                </c:pt>
                <c:pt idx="7811">
                  <c:v>#N/A</c:v>
                </c:pt>
                <c:pt idx="7812">
                  <c:v>#N/A</c:v>
                </c:pt>
                <c:pt idx="7813">
                  <c:v>#N/A</c:v>
                </c:pt>
                <c:pt idx="7814">
                  <c:v>#N/A</c:v>
                </c:pt>
                <c:pt idx="7815">
                  <c:v>#N/A</c:v>
                </c:pt>
                <c:pt idx="7816">
                  <c:v>#N/A</c:v>
                </c:pt>
                <c:pt idx="7817">
                  <c:v>#N/A</c:v>
                </c:pt>
                <c:pt idx="7818">
                  <c:v>#N/A</c:v>
                </c:pt>
                <c:pt idx="7819">
                  <c:v>#N/A</c:v>
                </c:pt>
                <c:pt idx="7820">
                  <c:v>#N/A</c:v>
                </c:pt>
                <c:pt idx="7821">
                  <c:v>#N/A</c:v>
                </c:pt>
                <c:pt idx="7822">
                  <c:v>#N/A</c:v>
                </c:pt>
                <c:pt idx="7823">
                  <c:v>#N/A</c:v>
                </c:pt>
                <c:pt idx="7824">
                  <c:v>#N/A</c:v>
                </c:pt>
                <c:pt idx="7825">
                  <c:v>#N/A</c:v>
                </c:pt>
                <c:pt idx="7826">
                  <c:v>#N/A</c:v>
                </c:pt>
                <c:pt idx="7827">
                  <c:v>#N/A</c:v>
                </c:pt>
                <c:pt idx="7828">
                  <c:v>#N/A</c:v>
                </c:pt>
                <c:pt idx="7829">
                  <c:v>#N/A</c:v>
                </c:pt>
                <c:pt idx="7830">
                  <c:v>#N/A</c:v>
                </c:pt>
                <c:pt idx="7831">
                  <c:v>#N/A</c:v>
                </c:pt>
                <c:pt idx="7832">
                  <c:v>#N/A</c:v>
                </c:pt>
                <c:pt idx="7833">
                  <c:v>#N/A</c:v>
                </c:pt>
                <c:pt idx="7834">
                  <c:v>#N/A</c:v>
                </c:pt>
                <c:pt idx="7835">
                  <c:v>#N/A</c:v>
                </c:pt>
                <c:pt idx="7836">
                  <c:v>#N/A</c:v>
                </c:pt>
                <c:pt idx="7837">
                  <c:v>#N/A</c:v>
                </c:pt>
                <c:pt idx="7838">
                  <c:v>#N/A</c:v>
                </c:pt>
                <c:pt idx="7839">
                  <c:v>#N/A</c:v>
                </c:pt>
                <c:pt idx="7840">
                  <c:v>#N/A</c:v>
                </c:pt>
                <c:pt idx="7841">
                  <c:v>#N/A</c:v>
                </c:pt>
                <c:pt idx="7842">
                  <c:v>#N/A</c:v>
                </c:pt>
                <c:pt idx="7843">
                  <c:v>#N/A</c:v>
                </c:pt>
                <c:pt idx="7844">
                  <c:v>#N/A</c:v>
                </c:pt>
                <c:pt idx="7845">
                  <c:v>#N/A</c:v>
                </c:pt>
                <c:pt idx="7846">
                  <c:v>#N/A</c:v>
                </c:pt>
                <c:pt idx="7847">
                  <c:v>#N/A</c:v>
                </c:pt>
                <c:pt idx="7848">
                  <c:v>#N/A</c:v>
                </c:pt>
                <c:pt idx="7849">
                  <c:v>#N/A</c:v>
                </c:pt>
                <c:pt idx="7850">
                  <c:v>#N/A</c:v>
                </c:pt>
                <c:pt idx="7851">
                  <c:v>#N/A</c:v>
                </c:pt>
                <c:pt idx="7852">
                  <c:v>#N/A</c:v>
                </c:pt>
                <c:pt idx="7853">
                  <c:v>#N/A</c:v>
                </c:pt>
                <c:pt idx="7854">
                  <c:v>#N/A</c:v>
                </c:pt>
                <c:pt idx="7855">
                  <c:v>#N/A</c:v>
                </c:pt>
                <c:pt idx="7856">
                  <c:v>#N/A</c:v>
                </c:pt>
                <c:pt idx="7857">
                  <c:v>#N/A</c:v>
                </c:pt>
                <c:pt idx="7858">
                  <c:v>#N/A</c:v>
                </c:pt>
                <c:pt idx="7859">
                  <c:v>#N/A</c:v>
                </c:pt>
                <c:pt idx="7860">
                  <c:v>#N/A</c:v>
                </c:pt>
                <c:pt idx="7861">
                  <c:v>#N/A</c:v>
                </c:pt>
                <c:pt idx="7862">
                  <c:v>#N/A</c:v>
                </c:pt>
                <c:pt idx="7863">
                  <c:v>#N/A</c:v>
                </c:pt>
                <c:pt idx="7864">
                  <c:v>#N/A</c:v>
                </c:pt>
                <c:pt idx="7865">
                  <c:v>#N/A</c:v>
                </c:pt>
                <c:pt idx="7866">
                  <c:v>#N/A</c:v>
                </c:pt>
                <c:pt idx="7867">
                  <c:v>#N/A</c:v>
                </c:pt>
                <c:pt idx="7868">
                  <c:v>#N/A</c:v>
                </c:pt>
                <c:pt idx="7869">
                  <c:v>#N/A</c:v>
                </c:pt>
                <c:pt idx="7870">
                  <c:v>#N/A</c:v>
                </c:pt>
                <c:pt idx="7871">
                  <c:v>#N/A</c:v>
                </c:pt>
                <c:pt idx="7872">
                  <c:v>#N/A</c:v>
                </c:pt>
                <c:pt idx="7873">
                  <c:v>#N/A</c:v>
                </c:pt>
                <c:pt idx="7874">
                  <c:v>#N/A</c:v>
                </c:pt>
                <c:pt idx="7875">
                  <c:v>#N/A</c:v>
                </c:pt>
                <c:pt idx="7876">
                  <c:v>#N/A</c:v>
                </c:pt>
                <c:pt idx="7877">
                  <c:v>#N/A</c:v>
                </c:pt>
                <c:pt idx="7878">
                  <c:v>#N/A</c:v>
                </c:pt>
                <c:pt idx="7879">
                  <c:v>#N/A</c:v>
                </c:pt>
                <c:pt idx="7880">
                  <c:v>#N/A</c:v>
                </c:pt>
                <c:pt idx="7881">
                  <c:v>#N/A</c:v>
                </c:pt>
                <c:pt idx="7882">
                  <c:v>#N/A</c:v>
                </c:pt>
                <c:pt idx="7883">
                  <c:v>#N/A</c:v>
                </c:pt>
                <c:pt idx="7884">
                  <c:v>#N/A</c:v>
                </c:pt>
                <c:pt idx="7885">
                  <c:v>#N/A</c:v>
                </c:pt>
                <c:pt idx="7886">
                  <c:v>#N/A</c:v>
                </c:pt>
                <c:pt idx="7887">
                  <c:v>#N/A</c:v>
                </c:pt>
                <c:pt idx="7888">
                  <c:v>#N/A</c:v>
                </c:pt>
                <c:pt idx="7889">
                  <c:v>#N/A</c:v>
                </c:pt>
                <c:pt idx="7890">
                  <c:v>#N/A</c:v>
                </c:pt>
                <c:pt idx="7891">
                  <c:v>#N/A</c:v>
                </c:pt>
                <c:pt idx="7892">
                  <c:v>#N/A</c:v>
                </c:pt>
                <c:pt idx="7893">
                  <c:v>#N/A</c:v>
                </c:pt>
                <c:pt idx="7894">
                  <c:v>#N/A</c:v>
                </c:pt>
                <c:pt idx="7895">
                  <c:v>#N/A</c:v>
                </c:pt>
                <c:pt idx="7896">
                  <c:v>#N/A</c:v>
                </c:pt>
                <c:pt idx="7897">
                  <c:v>#N/A</c:v>
                </c:pt>
                <c:pt idx="7898">
                  <c:v>#N/A</c:v>
                </c:pt>
                <c:pt idx="7899">
                  <c:v>#N/A</c:v>
                </c:pt>
                <c:pt idx="7900">
                  <c:v>#N/A</c:v>
                </c:pt>
                <c:pt idx="7901">
                  <c:v>#N/A</c:v>
                </c:pt>
                <c:pt idx="7902">
                  <c:v>#N/A</c:v>
                </c:pt>
                <c:pt idx="7903">
                  <c:v>#N/A</c:v>
                </c:pt>
                <c:pt idx="7904">
                  <c:v>#N/A</c:v>
                </c:pt>
                <c:pt idx="7905">
                  <c:v>#N/A</c:v>
                </c:pt>
                <c:pt idx="7906">
                  <c:v>#N/A</c:v>
                </c:pt>
                <c:pt idx="7907">
                  <c:v>#N/A</c:v>
                </c:pt>
                <c:pt idx="7908">
                  <c:v>#N/A</c:v>
                </c:pt>
                <c:pt idx="7909">
                  <c:v>#N/A</c:v>
                </c:pt>
                <c:pt idx="7910">
                  <c:v>#N/A</c:v>
                </c:pt>
                <c:pt idx="7911">
                  <c:v>#N/A</c:v>
                </c:pt>
                <c:pt idx="7912">
                  <c:v>#N/A</c:v>
                </c:pt>
                <c:pt idx="7913">
                  <c:v>#N/A</c:v>
                </c:pt>
                <c:pt idx="7914">
                  <c:v>#N/A</c:v>
                </c:pt>
                <c:pt idx="7915">
                  <c:v>#N/A</c:v>
                </c:pt>
                <c:pt idx="7916">
                  <c:v>#N/A</c:v>
                </c:pt>
                <c:pt idx="7917">
                  <c:v>#N/A</c:v>
                </c:pt>
                <c:pt idx="7918">
                  <c:v>#N/A</c:v>
                </c:pt>
                <c:pt idx="7919">
                  <c:v>#N/A</c:v>
                </c:pt>
                <c:pt idx="7920">
                  <c:v>#N/A</c:v>
                </c:pt>
                <c:pt idx="7921">
                  <c:v>#N/A</c:v>
                </c:pt>
                <c:pt idx="7922">
                  <c:v>#N/A</c:v>
                </c:pt>
                <c:pt idx="7923">
                  <c:v>#N/A</c:v>
                </c:pt>
                <c:pt idx="7924">
                  <c:v>#N/A</c:v>
                </c:pt>
                <c:pt idx="7925">
                  <c:v>#N/A</c:v>
                </c:pt>
                <c:pt idx="7926">
                  <c:v>#N/A</c:v>
                </c:pt>
                <c:pt idx="7927">
                  <c:v>#N/A</c:v>
                </c:pt>
                <c:pt idx="7928">
                  <c:v>#N/A</c:v>
                </c:pt>
                <c:pt idx="7929">
                  <c:v>#N/A</c:v>
                </c:pt>
                <c:pt idx="7930">
                  <c:v>#N/A</c:v>
                </c:pt>
                <c:pt idx="7931">
                  <c:v>#N/A</c:v>
                </c:pt>
                <c:pt idx="7932">
                  <c:v>#N/A</c:v>
                </c:pt>
                <c:pt idx="7933">
                  <c:v>#N/A</c:v>
                </c:pt>
                <c:pt idx="7934">
                  <c:v>#N/A</c:v>
                </c:pt>
                <c:pt idx="7935">
                  <c:v>#N/A</c:v>
                </c:pt>
                <c:pt idx="7936">
                  <c:v>#N/A</c:v>
                </c:pt>
                <c:pt idx="7937">
                  <c:v>#N/A</c:v>
                </c:pt>
                <c:pt idx="7938">
                  <c:v>#N/A</c:v>
                </c:pt>
                <c:pt idx="7939">
                  <c:v>#N/A</c:v>
                </c:pt>
                <c:pt idx="7940">
                  <c:v>#N/A</c:v>
                </c:pt>
                <c:pt idx="7941">
                  <c:v>#N/A</c:v>
                </c:pt>
                <c:pt idx="7942">
                  <c:v>#N/A</c:v>
                </c:pt>
                <c:pt idx="7943">
                  <c:v>#N/A</c:v>
                </c:pt>
                <c:pt idx="7944">
                  <c:v>#N/A</c:v>
                </c:pt>
                <c:pt idx="7945">
                  <c:v>#N/A</c:v>
                </c:pt>
                <c:pt idx="7946">
                  <c:v>#N/A</c:v>
                </c:pt>
                <c:pt idx="7947">
                  <c:v>#N/A</c:v>
                </c:pt>
                <c:pt idx="7948">
                  <c:v>#N/A</c:v>
                </c:pt>
                <c:pt idx="7949">
                  <c:v>#N/A</c:v>
                </c:pt>
                <c:pt idx="7950">
                  <c:v>#N/A</c:v>
                </c:pt>
                <c:pt idx="7951">
                  <c:v>#N/A</c:v>
                </c:pt>
                <c:pt idx="7952">
                  <c:v>#N/A</c:v>
                </c:pt>
                <c:pt idx="7953">
                  <c:v>#N/A</c:v>
                </c:pt>
                <c:pt idx="7954">
                  <c:v>#N/A</c:v>
                </c:pt>
                <c:pt idx="7955">
                  <c:v>#N/A</c:v>
                </c:pt>
                <c:pt idx="7956">
                  <c:v>#N/A</c:v>
                </c:pt>
                <c:pt idx="7957">
                  <c:v>#N/A</c:v>
                </c:pt>
                <c:pt idx="7958">
                  <c:v>#N/A</c:v>
                </c:pt>
                <c:pt idx="7959">
                  <c:v>#N/A</c:v>
                </c:pt>
                <c:pt idx="7960">
                  <c:v>#N/A</c:v>
                </c:pt>
                <c:pt idx="7961">
                  <c:v>#N/A</c:v>
                </c:pt>
                <c:pt idx="7962">
                  <c:v>#N/A</c:v>
                </c:pt>
                <c:pt idx="7963">
                  <c:v>#N/A</c:v>
                </c:pt>
                <c:pt idx="7964">
                  <c:v>#N/A</c:v>
                </c:pt>
                <c:pt idx="7965">
                  <c:v>#N/A</c:v>
                </c:pt>
                <c:pt idx="7966">
                  <c:v>#N/A</c:v>
                </c:pt>
                <c:pt idx="7967">
                  <c:v>#N/A</c:v>
                </c:pt>
                <c:pt idx="7968">
                  <c:v>#N/A</c:v>
                </c:pt>
                <c:pt idx="7969">
                  <c:v>#N/A</c:v>
                </c:pt>
                <c:pt idx="7970">
                  <c:v>#N/A</c:v>
                </c:pt>
                <c:pt idx="7971">
                  <c:v>#N/A</c:v>
                </c:pt>
                <c:pt idx="7972">
                  <c:v>#N/A</c:v>
                </c:pt>
                <c:pt idx="7973">
                  <c:v>#N/A</c:v>
                </c:pt>
                <c:pt idx="7974">
                  <c:v>#N/A</c:v>
                </c:pt>
                <c:pt idx="7975">
                  <c:v>#N/A</c:v>
                </c:pt>
                <c:pt idx="7976">
                  <c:v>#N/A</c:v>
                </c:pt>
                <c:pt idx="7977">
                  <c:v>#N/A</c:v>
                </c:pt>
                <c:pt idx="7978">
                  <c:v>#N/A</c:v>
                </c:pt>
                <c:pt idx="7979">
                  <c:v>#N/A</c:v>
                </c:pt>
                <c:pt idx="7980">
                  <c:v>#N/A</c:v>
                </c:pt>
                <c:pt idx="7981">
                  <c:v>#N/A</c:v>
                </c:pt>
                <c:pt idx="7982">
                  <c:v>#N/A</c:v>
                </c:pt>
                <c:pt idx="7983">
                  <c:v>#N/A</c:v>
                </c:pt>
                <c:pt idx="7984">
                  <c:v>#N/A</c:v>
                </c:pt>
                <c:pt idx="7985">
                  <c:v>#N/A</c:v>
                </c:pt>
                <c:pt idx="7986">
                  <c:v>#N/A</c:v>
                </c:pt>
                <c:pt idx="7987">
                  <c:v>#N/A</c:v>
                </c:pt>
                <c:pt idx="7988">
                  <c:v>#N/A</c:v>
                </c:pt>
                <c:pt idx="7989">
                  <c:v>#N/A</c:v>
                </c:pt>
                <c:pt idx="7990">
                  <c:v>#N/A</c:v>
                </c:pt>
                <c:pt idx="7991">
                  <c:v>#N/A</c:v>
                </c:pt>
                <c:pt idx="7992">
                  <c:v>#N/A</c:v>
                </c:pt>
                <c:pt idx="7993">
                  <c:v>#N/A</c:v>
                </c:pt>
                <c:pt idx="7994">
                  <c:v>#N/A</c:v>
                </c:pt>
                <c:pt idx="7995">
                  <c:v>#N/A</c:v>
                </c:pt>
                <c:pt idx="7996">
                  <c:v>#N/A</c:v>
                </c:pt>
                <c:pt idx="7997">
                  <c:v>#N/A</c:v>
                </c:pt>
                <c:pt idx="7998">
                  <c:v>#N/A</c:v>
                </c:pt>
                <c:pt idx="7999">
                  <c:v>#N/A</c:v>
                </c:pt>
                <c:pt idx="8000">
                  <c:v>#N/A</c:v>
                </c:pt>
                <c:pt idx="8001">
                  <c:v>#N/A</c:v>
                </c:pt>
                <c:pt idx="8002">
                  <c:v>#N/A</c:v>
                </c:pt>
                <c:pt idx="8003">
                  <c:v>#N/A</c:v>
                </c:pt>
                <c:pt idx="8004">
                  <c:v>#N/A</c:v>
                </c:pt>
                <c:pt idx="8005">
                  <c:v>#N/A</c:v>
                </c:pt>
                <c:pt idx="8006">
                  <c:v>#N/A</c:v>
                </c:pt>
                <c:pt idx="8007">
                  <c:v>#N/A</c:v>
                </c:pt>
                <c:pt idx="8008">
                  <c:v>#N/A</c:v>
                </c:pt>
                <c:pt idx="8009">
                  <c:v>#N/A</c:v>
                </c:pt>
                <c:pt idx="8010">
                  <c:v>#N/A</c:v>
                </c:pt>
                <c:pt idx="8011">
                  <c:v>#N/A</c:v>
                </c:pt>
                <c:pt idx="8012">
                  <c:v>#N/A</c:v>
                </c:pt>
                <c:pt idx="8013">
                  <c:v>#N/A</c:v>
                </c:pt>
                <c:pt idx="8014">
                  <c:v>#N/A</c:v>
                </c:pt>
                <c:pt idx="8015">
                  <c:v>#N/A</c:v>
                </c:pt>
                <c:pt idx="8016">
                  <c:v>#N/A</c:v>
                </c:pt>
                <c:pt idx="8017">
                  <c:v>#N/A</c:v>
                </c:pt>
                <c:pt idx="8018">
                  <c:v>#N/A</c:v>
                </c:pt>
                <c:pt idx="8019">
                  <c:v>#N/A</c:v>
                </c:pt>
                <c:pt idx="8020">
                  <c:v>#N/A</c:v>
                </c:pt>
                <c:pt idx="8021">
                  <c:v>#N/A</c:v>
                </c:pt>
                <c:pt idx="8022">
                  <c:v>#N/A</c:v>
                </c:pt>
                <c:pt idx="8023">
                  <c:v>#N/A</c:v>
                </c:pt>
                <c:pt idx="8024">
                  <c:v>#N/A</c:v>
                </c:pt>
                <c:pt idx="8025">
                  <c:v>#N/A</c:v>
                </c:pt>
                <c:pt idx="8026">
                  <c:v>#N/A</c:v>
                </c:pt>
                <c:pt idx="8027">
                  <c:v>#N/A</c:v>
                </c:pt>
                <c:pt idx="8028">
                  <c:v>#N/A</c:v>
                </c:pt>
                <c:pt idx="8029">
                  <c:v>#N/A</c:v>
                </c:pt>
                <c:pt idx="8030">
                  <c:v>#N/A</c:v>
                </c:pt>
                <c:pt idx="8031">
                  <c:v>#N/A</c:v>
                </c:pt>
                <c:pt idx="8032">
                  <c:v>#N/A</c:v>
                </c:pt>
                <c:pt idx="8033">
                  <c:v>#N/A</c:v>
                </c:pt>
                <c:pt idx="8034">
                  <c:v>#N/A</c:v>
                </c:pt>
                <c:pt idx="8035">
                  <c:v>#N/A</c:v>
                </c:pt>
                <c:pt idx="8036">
                  <c:v>#N/A</c:v>
                </c:pt>
                <c:pt idx="8037">
                  <c:v>#N/A</c:v>
                </c:pt>
                <c:pt idx="8038">
                  <c:v>#N/A</c:v>
                </c:pt>
                <c:pt idx="8039">
                  <c:v>#N/A</c:v>
                </c:pt>
                <c:pt idx="8040">
                  <c:v>#N/A</c:v>
                </c:pt>
                <c:pt idx="8041">
                  <c:v>#N/A</c:v>
                </c:pt>
                <c:pt idx="8042">
                  <c:v>#N/A</c:v>
                </c:pt>
                <c:pt idx="8043">
                  <c:v>#N/A</c:v>
                </c:pt>
                <c:pt idx="8044">
                  <c:v>#N/A</c:v>
                </c:pt>
                <c:pt idx="8045">
                  <c:v>#N/A</c:v>
                </c:pt>
                <c:pt idx="8046">
                  <c:v>#N/A</c:v>
                </c:pt>
                <c:pt idx="8047">
                  <c:v>#N/A</c:v>
                </c:pt>
                <c:pt idx="8048">
                  <c:v>#N/A</c:v>
                </c:pt>
                <c:pt idx="8049">
                  <c:v>#N/A</c:v>
                </c:pt>
                <c:pt idx="8050">
                  <c:v>#N/A</c:v>
                </c:pt>
                <c:pt idx="8051">
                  <c:v>#N/A</c:v>
                </c:pt>
                <c:pt idx="8052">
                  <c:v>#N/A</c:v>
                </c:pt>
                <c:pt idx="8053">
                  <c:v>#N/A</c:v>
                </c:pt>
                <c:pt idx="8054">
                  <c:v>#N/A</c:v>
                </c:pt>
                <c:pt idx="8055">
                  <c:v>#N/A</c:v>
                </c:pt>
                <c:pt idx="8056">
                  <c:v>#N/A</c:v>
                </c:pt>
                <c:pt idx="8057">
                  <c:v>#N/A</c:v>
                </c:pt>
                <c:pt idx="8058">
                  <c:v>#N/A</c:v>
                </c:pt>
                <c:pt idx="8059">
                  <c:v>#N/A</c:v>
                </c:pt>
                <c:pt idx="8060">
                  <c:v>#N/A</c:v>
                </c:pt>
                <c:pt idx="8061">
                  <c:v>#N/A</c:v>
                </c:pt>
                <c:pt idx="8062">
                  <c:v>#N/A</c:v>
                </c:pt>
                <c:pt idx="8063">
                  <c:v>#N/A</c:v>
                </c:pt>
                <c:pt idx="8064">
                  <c:v>#N/A</c:v>
                </c:pt>
                <c:pt idx="8065">
                  <c:v>#N/A</c:v>
                </c:pt>
                <c:pt idx="8066">
                  <c:v>#N/A</c:v>
                </c:pt>
                <c:pt idx="8067">
                  <c:v>#N/A</c:v>
                </c:pt>
                <c:pt idx="8068">
                  <c:v>#N/A</c:v>
                </c:pt>
                <c:pt idx="8069">
                  <c:v>#N/A</c:v>
                </c:pt>
                <c:pt idx="8070">
                  <c:v>#N/A</c:v>
                </c:pt>
                <c:pt idx="8071">
                  <c:v>#N/A</c:v>
                </c:pt>
                <c:pt idx="8072">
                  <c:v>#N/A</c:v>
                </c:pt>
                <c:pt idx="8073">
                  <c:v>#N/A</c:v>
                </c:pt>
                <c:pt idx="8074">
                  <c:v>#N/A</c:v>
                </c:pt>
                <c:pt idx="8075">
                  <c:v>#N/A</c:v>
                </c:pt>
                <c:pt idx="8076">
                  <c:v>#N/A</c:v>
                </c:pt>
                <c:pt idx="8077">
                  <c:v>#N/A</c:v>
                </c:pt>
                <c:pt idx="8078">
                  <c:v>#N/A</c:v>
                </c:pt>
                <c:pt idx="8079">
                  <c:v>#N/A</c:v>
                </c:pt>
                <c:pt idx="8080">
                  <c:v>#N/A</c:v>
                </c:pt>
                <c:pt idx="8081">
                  <c:v>#N/A</c:v>
                </c:pt>
                <c:pt idx="8082">
                  <c:v>#N/A</c:v>
                </c:pt>
                <c:pt idx="8083">
                  <c:v>#N/A</c:v>
                </c:pt>
                <c:pt idx="8084">
                  <c:v>#N/A</c:v>
                </c:pt>
                <c:pt idx="8085">
                  <c:v>#N/A</c:v>
                </c:pt>
                <c:pt idx="8086">
                  <c:v>#N/A</c:v>
                </c:pt>
                <c:pt idx="8087">
                  <c:v>#N/A</c:v>
                </c:pt>
                <c:pt idx="8088">
                  <c:v>#N/A</c:v>
                </c:pt>
                <c:pt idx="8089">
                  <c:v>#N/A</c:v>
                </c:pt>
                <c:pt idx="8090">
                  <c:v>#N/A</c:v>
                </c:pt>
                <c:pt idx="8091">
                  <c:v>#N/A</c:v>
                </c:pt>
                <c:pt idx="8092">
                  <c:v>#N/A</c:v>
                </c:pt>
                <c:pt idx="8093">
                  <c:v>#N/A</c:v>
                </c:pt>
                <c:pt idx="8094">
                  <c:v>#N/A</c:v>
                </c:pt>
                <c:pt idx="8095">
                  <c:v>#N/A</c:v>
                </c:pt>
                <c:pt idx="8096">
                  <c:v>#N/A</c:v>
                </c:pt>
                <c:pt idx="8097">
                  <c:v>#N/A</c:v>
                </c:pt>
                <c:pt idx="8098">
                  <c:v>#N/A</c:v>
                </c:pt>
                <c:pt idx="8099">
                  <c:v>#N/A</c:v>
                </c:pt>
                <c:pt idx="8100">
                  <c:v>#N/A</c:v>
                </c:pt>
                <c:pt idx="8101">
                  <c:v>#N/A</c:v>
                </c:pt>
                <c:pt idx="8102">
                  <c:v>#N/A</c:v>
                </c:pt>
                <c:pt idx="8103">
                  <c:v>#N/A</c:v>
                </c:pt>
                <c:pt idx="8104">
                  <c:v>#N/A</c:v>
                </c:pt>
                <c:pt idx="8105">
                  <c:v>#N/A</c:v>
                </c:pt>
                <c:pt idx="8106">
                  <c:v>#N/A</c:v>
                </c:pt>
                <c:pt idx="8107">
                  <c:v>#N/A</c:v>
                </c:pt>
                <c:pt idx="8108">
                  <c:v>#N/A</c:v>
                </c:pt>
                <c:pt idx="8109">
                  <c:v>#N/A</c:v>
                </c:pt>
                <c:pt idx="8110">
                  <c:v>#N/A</c:v>
                </c:pt>
                <c:pt idx="8111">
                  <c:v>#N/A</c:v>
                </c:pt>
                <c:pt idx="8112">
                  <c:v>#N/A</c:v>
                </c:pt>
                <c:pt idx="8113">
                  <c:v>#N/A</c:v>
                </c:pt>
                <c:pt idx="8114">
                  <c:v>#N/A</c:v>
                </c:pt>
                <c:pt idx="8115">
                  <c:v>#N/A</c:v>
                </c:pt>
                <c:pt idx="8116">
                  <c:v>#N/A</c:v>
                </c:pt>
                <c:pt idx="8117">
                  <c:v>#N/A</c:v>
                </c:pt>
                <c:pt idx="8118">
                  <c:v>#N/A</c:v>
                </c:pt>
                <c:pt idx="8119">
                  <c:v>#N/A</c:v>
                </c:pt>
                <c:pt idx="8120">
                  <c:v>#N/A</c:v>
                </c:pt>
                <c:pt idx="8121">
                  <c:v>#N/A</c:v>
                </c:pt>
                <c:pt idx="8122">
                  <c:v>#N/A</c:v>
                </c:pt>
                <c:pt idx="8123">
                  <c:v>#N/A</c:v>
                </c:pt>
                <c:pt idx="8124">
                  <c:v>#N/A</c:v>
                </c:pt>
                <c:pt idx="8125">
                  <c:v>#N/A</c:v>
                </c:pt>
                <c:pt idx="8126">
                  <c:v>#N/A</c:v>
                </c:pt>
                <c:pt idx="8127">
                  <c:v>#N/A</c:v>
                </c:pt>
                <c:pt idx="8128">
                  <c:v>#N/A</c:v>
                </c:pt>
                <c:pt idx="8129">
                  <c:v>#N/A</c:v>
                </c:pt>
                <c:pt idx="8130">
                  <c:v>#N/A</c:v>
                </c:pt>
                <c:pt idx="8131">
                  <c:v>#N/A</c:v>
                </c:pt>
                <c:pt idx="8132">
                  <c:v>#N/A</c:v>
                </c:pt>
                <c:pt idx="8133">
                  <c:v>#N/A</c:v>
                </c:pt>
                <c:pt idx="8134">
                  <c:v>#N/A</c:v>
                </c:pt>
                <c:pt idx="8135">
                  <c:v>#N/A</c:v>
                </c:pt>
                <c:pt idx="8136">
                  <c:v>#N/A</c:v>
                </c:pt>
                <c:pt idx="8137">
                  <c:v>#N/A</c:v>
                </c:pt>
                <c:pt idx="8138">
                  <c:v>#N/A</c:v>
                </c:pt>
                <c:pt idx="8139">
                  <c:v>#N/A</c:v>
                </c:pt>
                <c:pt idx="8140">
                  <c:v>#N/A</c:v>
                </c:pt>
                <c:pt idx="8141">
                  <c:v>#N/A</c:v>
                </c:pt>
                <c:pt idx="8142">
                  <c:v>#N/A</c:v>
                </c:pt>
                <c:pt idx="8143">
                  <c:v>#N/A</c:v>
                </c:pt>
                <c:pt idx="8144">
                  <c:v>#N/A</c:v>
                </c:pt>
                <c:pt idx="8145">
                  <c:v>#N/A</c:v>
                </c:pt>
                <c:pt idx="8146">
                  <c:v>#N/A</c:v>
                </c:pt>
                <c:pt idx="8147">
                  <c:v>#N/A</c:v>
                </c:pt>
                <c:pt idx="8148">
                  <c:v>#N/A</c:v>
                </c:pt>
                <c:pt idx="8149">
                  <c:v>#N/A</c:v>
                </c:pt>
                <c:pt idx="8150">
                  <c:v>#N/A</c:v>
                </c:pt>
                <c:pt idx="8151">
                  <c:v>#N/A</c:v>
                </c:pt>
                <c:pt idx="8152">
                  <c:v>#N/A</c:v>
                </c:pt>
                <c:pt idx="8153">
                  <c:v>#N/A</c:v>
                </c:pt>
                <c:pt idx="8154">
                  <c:v>#N/A</c:v>
                </c:pt>
                <c:pt idx="8155">
                  <c:v>#N/A</c:v>
                </c:pt>
                <c:pt idx="8156">
                  <c:v>#N/A</c:v>
                </c:pt>
                <c:pt idx="8157">
                  <c:v>#N/A</c:v>
                </c:pt>
                <c:pt idx="8158">
                  <c:v>#N/A</c:v>
                </c:pt>
                <c:pt idx="8159">
                  <c:v>#N/A</c:v>
                </c:pt>
                <c:pt idx="8160">
                  <c:v>#N/A</c:v>
                </c:pt>
                <c:pt idx="8161">
                  <c:v>#N/A</c:v>
                </c:pt>
                <c:pt idx="8162">
                  <c:v>#N/A</c:v>
                </c:pt>
                <c:pt idx="8163">
                  <c:v>#N/A</c:v>
                </c:pt>
                <c:pt idx="8164">
                  <c:v>#N/A</c:v>
                </c:pt>
                <c:pt idx="8165">
                  <c:v>#N/A</c:v>
                </c:pt>
                <c:pt idx="8166">
                  <c:v>#N/A</c:v>
                </c:pt>
                <c:pt idx="8167">
                  <c:v>#N/A</c:v>
                </c:pt>
                <c:pt idx="8168">
                  <c:v>#N/A</c:v>
                </c:pt>
                <c:pt idx="8169">
                  <c:v>#N/A</c:v>
                </c:pt>
                <c:pt idx="8170">
                  <c:v>#N/A</c:v>
                </c:pt>
                <c:pt idx="8171">
                  <c:v>#N/A</c:v>
                </c:pt>
                <c:pt idx="8172">
                  <c:v>#N/A</c:v>
                </c:pt>
                <c:pt idx="8173">
                  <c:v>#N/A</c:v>
                </c:pt>
                <c:pt idx="8174">
                  <c:v>#N/A</c:v>
                </c:pt>
                <c:pt idx="8175">
                  <c:v>#N/A</c:v>
                </c:pt>
                <c:pt idx="8176">
                  <c:v>#N/A</c:v>
                </c:pt>
                <c:pt idx="8177">
                  <c:v>#N/A</c:v>
                </c:pt>
                <c:pt idx="8178">
                  <c:v>#N/A</c:v>
                </c:pt>
                <c:pt idx="8179">
                  <c:v>#N/A</c:v>
                </c:pt>
                <c:pt idx="8180">
                  <c:v>#N/A</c:v>
                </c:pt>
                <c:pt idx="8181">
                  <c:v>#N/A</c:v>
                </c:pt>
                <c:pt idx="8182">
                  <c:v>#N/A</c:v>
                </c:pt>
                <c:pt idx="8183">
                  <c:v>#N/A</c:v>
                </c:pt>
                <c:pt idx="8184">
                  <c:v>#N/A</c:v>
                </c:pt>
                <c:pt idx="8185">
                  <c:v>#N/A</c:v>
                </c:pt>
                <c:pt idx="8186">
                  <c:v>#N/A</c:v>
                </c:pt>
                <c:pt idx="8187">
                  <c:v>#N/A</c:v>
                </c:pt>
                <c:pt idx="8188">
                  <c:v>#N/A</c:v>
                </c:pt>
                <c:pt idx="8189">
                  <c:v>#N/A</c:v>
                </c:pt>
                <c:pt idx="8190">
                  <c:v>#N/A</c:v>
                </c:pt>
                <c:pt idx="8191">
                  <c:v>#N/A</c:v>
                </c:pt>
                <c:pt idx="8192">
                  <c:v>#N/A</c:v>
                </c:pt>
                <c:pt idx="8193">
                  <c:v>#N/A</c:v>
                </c:pt>
                <c:pt idx="8194">
                  <c:v>#N/A</c:v>
                </c:pt>
                <c:pt idx="8195">
                  <c:v>#N/A</c:v>
                </c:pt>
                <c:pt idx="8196">
                  <c:v>#N/A</c:v>
                </c:pt>
                <c:pt idx="8197">
                  <c:v>#N/A</c:v>
                </c:pt>
                <c:pt idx="8198">
                  <c:v>#N/A</c:v>
                </c:pt>
                <c:pt idx="8199">
                  <c:v>#N/A</c:v>
                </c:pt>
                <c:pt idx="8200">
                  <c:v>#N/A</c:v>
                </c:pt>
                <c:pt idx="8201">
                  <c:v>#N/A</c:v>
                </c:pt>
                <c:pt idx="8202">
                  <c:v>#N/A</c:v>
                </c:pt>
                <c:pt idx="8203">
                  <c:v>#N/A</c:v>
                </c:pt>
                <c:pt idx="8204">
                  <c:v>#N/A</c:v>
                </c:pt>
                <c:pt idx="8205">
                  <c:v>#N/A</c:v>
                </c:pt>
                <c:pt idx="8206">
                  <c:v>#N/A</c:v>
                </c:pt>
                <c:pt idx="8207">
                  <c:v>#N/A</c:v>
                </c:pt>
                <c:pt idx="8208">
                  <c:v>#N/A</c:v>
                </c:pt>
                <c:pt idx="8209">
                  <c:v>#N/A</c:v>
                </c:pt>
                <c:pt idx="8210">
                  <c:v>#N/A</c:v>
                </c:pt>
                <c:pt idx="8211">
                  <c:v>#N/A</c:v>
                </c:pt>
                <c:pt idx="8212">
                  <c:v>#N/A</c:v>
                </c:pt>
                <c:pt idx="8213">
                  <c:v>#N/A</c:v>
                </c:pt>
                <c:pt idx="8214">
                  <c:v>#N/A</c:v>
                </c:pt>
                <c:pt idx="8215">
                  <c:v>#N/A</c:v>
                </c:pt>
                <c:pt idx="8216">
                  <c:v>#N/A</c:v>
                </c:pt>
                <c:pt idx="8217">
                  <c:v>#N/A</c:v>
                </c:pt>
                <c:pt idx="8218">
                  <c:v>#N/A</c:v>
                </c:pt>
                <c:pt idx="8219">
                  <c:v>#N/A</c:v>
                </c:pt>
                <c:pt idx="8220">
                  <c:v>#N/A</c:v>
                </c:pt>
                <c:pt idx="8221">
                  <c:v>#N/A</c:v>
                </c:pt>
                <c:pt idx="8222">
                  <c:v>#N/A</c:v>
                </c:pt>
                <c:pt idx="8223">
                  <c:v>#N/A</c:v>
                </c:pt>
                <c:pt idx="8224">
                  <c:v>#N/A</c:v>
                </c:pt>
                <c:pt idx="8225">
                  <c:v>#N/A</c:v>
                </c:pt>
                <c:pt idx="8226">
                  <c:v>#N/A</c:v>
                </c:pt>
                <c:pt idx="8227">
                  <c:v>#N/A</c:v>
                </c:pt>
                <c:pt idx="8228">
                  <c:v>#N/A</c:v>
                </c:pt>
                <c:pt idx="8229">
                  <c:v>#N/A</c:v>
                </c:pt>
                <c:pt idx="8230">
                  <c:v>#N/A</c:v>
                </c:pt>
                <c:pt idx="8231">
                  <c:v>#N/A</c:v>
                </c:pt>
                <c:pt idx="8232">
                  <c:v>#N/A</c:v>
                </c:pt>
                <c:pt idx="8233">
                  <c:v>#N/A</c:v>
                </c:pt>
                <c:pt idx="8234">
                  <c:v>#N/A</c:v>
                </c:pt>
                <c:pt idx="8235">
                  <c:v>#N/A</c:v>
                </c:pt>
                <c:pt idx="8236">
                  <c:v>#N/A</c:v>
                </c:pt>
                <c:pt idx="8237">
                  <c:v>#N/A</c:v>
                </c:pt>
                <c:pt idx="8238">
                  <c:v>#N/A</c:v>
                </c:pt>
                <c:pt idx="8239">
                  <c:v>#N/A</c:v>
                </c:pt>
                <c:pt idx="8240">
                  <c:v>#N/A</c:v>
                </c:pt>
                <c:pt idx="8241">
                  <c:v>#N/A</c:v>
                </c:pt>
                <c:pt idx="8242">
                  <c:v>#N/A</c:v>
                </c:pt>
                <c:pt idx="8243">
                  <c:v>#N/A</c:v>
                </c:pt>
                <c:pt idx="8244">
                  <c:v>#N/A</c:v>
                </c:pt>
                <c:pt idx="8245">
                  <c:v>#N/A</c:v>
                </c:pt>
                <c:pt idx="8246">
                  <c:v>#N/A</c:v>
                </c:pt>
                <c:pt idx="8247">
                  <c:v>#N/A</c:v>
                </c:pt>
                <c:pt idx="8248">
                  <c:v>#N/A</c:v>
                </c:pt>
                <c:pt idx="8249">
                  <c:v>#N/A</c:v>
                </c:pt>
                <c:pt idx="8250">
                  <c:v>#N/A</c:v>
                </c:pt>
                <c:pt idx="8251">
                  <c:v>#N/A</c:v>
                </c:pt>
                <c:pt idx="8252">
                  <c:v>#N/A</c:v>
                </c:pt>
                <c:pt idx="8253">
                  <c:v>#N/A</c:v>
                </c:pt>
                <c:pt idx="8254">
                  <c:v>#N/A</c:v>
                </c:pt>
                <c:pt idx="8255">
                  <c:v>#N/A</c:v>
                </c:pt>
                <c:pt idx="8256">
                  <c:v>#N/A</c:v>
                </c:pt>
                <c:pt idx="8257">
                  <c:v>#N/A</c:v>
                </c:pt>
                <c:pt idx="8258">
                  <c:v>#N/A</c:v>
                </c:pt>
                <c:pt idx="8259">
                  <c:v>#N/A</c:v>
                </c:pt>
                <c:pt idx="8260">
                  <c:v>#N/A</c:v>
                </c:pt>
                <c:pt idx="8261">
                  <c:v>#N/A</c:v>
                </c:pt>
                <c:pt idx="8262">
                  <c:v>#N/A</c:v>
                </c:pt>
                <c:pt idx="8263">
                  <c:v>#N/A</c:v>
                </c:pt>
                <c:pt idx="8264">
                  <c:v>#N/A</c:v>
                </c:pt>
                <c:pt idx="8265">
                  <c:v>#N/A</c:v>
                </c:pt>
                <c:pt idx="8266">
                  <c:v>#N/A</c:v>
                </c:pt>
                <c:pt idx="8267">
                  <c:v>#N/A</c:v>
                </c:pt>
                <c:pt idx="8268">
                  <c:v>#N/A</c:v>
                </c:pt>
                <c:pt idx="8269">
                  <c:v>#N/A</c:v>
                </c:pt>
                <c:pt idx="8270">
                  <c:v>#N/A</c:v>
                </c:pt>
                <c:pt idx="8271">
                  <c:v>#N/A</c:v>
                </c:pt>
                <c:pt idx="8272">
                  <c:v>#N/A</c:v>
                </c:pt>
                <c:pt idx="8273">
                  <c:v>#N/A</c:v>
                </c:pt>
                <c:pt idx="8274">
                  <c:v>#N/A</c:v>
                </c:pt>
                <c:pt idx="8275">
                  <c:v>#N/A</c:v>
                </c:pt>
                <c:pt idx="8276">
                  <c:v>#N/A</c:v>
                </c:pt>
                <c:pt idx="8277">
                  <c:v>#N/A</c:v>
                </c:pt>
                <c:pt idx="8278">
                  <c:v>#N/A</c:v>
                </c:pt>
                <c:pt idx="8279">
                  <c:v>#N/A</c:v>
                </c:pt>
                <c:pt idx="8280">
                  <c:v>#N/A</c:v>
                </c:pt>
                <c:pt idx="8281">
                  <c:v>#N/A</c:v>
                </c:pt>
                <c:pt idx="8282">
                  <c:v>#N/A</c:v>
                </c:pt>
                <c:pt idx="8283">
                  <c:v>#N/A</c:v>
                </c:pt>
                <c:pt idx="8284">
                  <c:v>#N/A</c:v>
                </c:pt>
                <c:pt idx="8285">
                  <c:v>#N/A</c:v>
                </c:pt>
                <c:pt idx="8286">
                  <c:v>#N/A</c:v>
                </c:pt>
                <c:pt idx="8287">
                  <c:v>#N/A</c:v>
                </c:pt>
                <c:pt idx="8288">
                  <c:v>#N/A</c:v>
                </c:pt>
                <c:pt idx="8289">
                  <c:v>#N/A</c:v>
                </c:pt>
                <c:pt idx="8290">
                  <c:v>#N/A</c:v>
                </c:pt>
                <c:pt idx="8291">
                  <c:v>#N/A</c:v>
                </c:pt>
                <c:pt idx="8292">
                  <c:v>#N/A</c:v>
                </c:pt>
                <c:pt idx="8293">
                  <c:v>#N/A</c:v>
                </c:pt>
                <c:pt idx="8294">
                  <c:v>#N/A</c:v>
                </c:pt>
                <c:pt idx="8295">
                  <c:v>#N/A</c:v>
                </c:pt>
                <c:pt idx="8296">
                  <c:v>#N/A</c:v>
                </c:pt>
                <c:pt idx="8297">
                  <c:v>#N/A</c:v>
                </c:pt>
                <c:pt idx="8298">
                  <c:v>#N/A</c:v>
                </c:pt>
                <c:pt idx="8299">
                  <c:v>#N/A</c:v>
                </c:pt>
                <c:pt idx="8300">
                  <c:v>#N/A</c:v>
                </c:pt>
                <c:pt idx="8301">
                  <c:v>#N/A</c:v>
                </c:pt>
                <c:pt idx="8302">
                  <c:v>#N/A</c:v>
                </c:pt>
                <c:pt idx="8303">
                  <c:v>#N/A</c:v>
                </c:pt>
                <c:pt idx="8304">
                  <c:v>#N/A</c:v>
                </c:pt>
                <c:pt idx="8305">
                  <c:v>#N/A</c:v>
                </c:pt>
                <c:pt idx="8306">
                  <c:v>#N/A</c:v>
                </c:pt>
                <c:pt idx="8307">
                  <c:v>#N/A</c:v>
                </c:pt>
                <c:pt idx="8308">
                  <c:v>#N/A</c:v>
                </c:pt>
                <c:pt idx="8309">
                  <c:v>#N/A</c:v>
                </c:pt>
                <c:pt idx="8310">
                  <c:v>#N/A</c:v>
                </c:pt>
                <c:pt idx="8311">
                  <c:v>#N/A</c:v>
                </c:pt>
                <c:pt idx="8312">
                  <c:v>#N/A</c:v>
                </c:pt>
                <c:pt idx="8313">
                  <c:v>#N/A</c:v>
                </c:pt>
                <c:pt idx="8314">
                  <c:v>#N/A</c:v>
                </c:pt>
                <c:pt idx="8315">
                  <c:v>#N/A</c:v>
                </c:pt>
                <c:pt idx="8316">
                  <c:v>#N/A</c:v>
                </c:pt>
                <c:pt idx="8317">
                  <c:v>#N/A</c:v>
                </c:pt>
                <c:pt idx="8318">
                  <c:v>#N/A</c:v>
                </c:pt>
                <c:pt idx="8319">
                  <c:v>#N/A</c:v>
                </c:pt>
                <c:pt idx="8320">
                  <c:v>#N/A</c:v>
                </c:pt>
                <c:pt idx="8321">
                  <c:v>#N/A</c:v>
                </c:pt>
                <c:pt idx="8322">
                  <c:v>#N/A</c:v>
                </c:pt>
                <c:pt idx="8323">
                  <c:v>#N/A</c:v>
                </c:pt>
                <c:pt idx="8324">
                  <c:v>#N/A</c:v>
                </c:pt>
                <c:pt idx="8325">
                  <c:v>#N/A</c:v>
                </c:pt>
                <c:pt idx="8326">
                  <c:v>#N/A</c:v>
                </c:pt>
                <c:pt idx="8327">
                  <c:v>#N/A</c:v>
                </c:pt>
                <c:pt idx="8328">
                  <c:v>#N/A</c:v>
                </c:pt>
                <c:pt idx="8329">
                  <c:v>#N/A</c:v>
                </c:pt>
                <c:pt idx="8330">
                  <c:v>#N/A</c:v>
                </c:pt>
                <c:pt idx="8331">
                  <c:v>#N/A</c:v>
                </c:pt>
                <c:pt idx="8332">
                  <c:v>#N/A</c:v>
                </c:pt>
                <c:pt idx="8333">
                  <c:v>#N/A</c:v>
                </c:pt>
                <c:pt idx="8334">
                  <c:v>#N/A</c:v>
                </c:pt>
                <c:pt idx="8335">
                  <c:v>#N/A</c:v>
                </c:pt>
                <c:pt idx="8336">
                  <c:v>#N/A</c:v>
                </c:pt>
                <c:pt idx="8337">
                  <c:v>#N/A</c:v>
                </c:pt>
                <c:pt idx="8338">
                  <c:v>#N/A</c:v>
                </c:pt>
                <c:pt idx="8339">
                  <c:v>#N/A</c:v>
                </c:pt>
                <c:pt idx="8340">
                  <c:v>#N/A</c:v>
                </c:pt>
                <c:pt idx="8341">
                  <c:v>#N/A</c:v>
                </c:pt>
                <c:pt idx="8342">
                  <c:v>#N/A</c:v>
                </c:pt>
                <c:pt idx="8343">
                  <c:v>#N/A</c:v>
                </c:pt>
                <c:pt idx="8344">
                  <c:v>#N/A</c:v>
                </c:pt>
                <c:pt idx="8345">
                  <c:v>#N/A</c:v>
                </c:pt>
                <c:pt idx="8346">
                  <c:v>#N/A</c:v>
                </c:pt>
                <c:pt idx="8347">
                  <c:v>#N/A</c:v>
                </c:pt>
                <c:pt idx="8348">
                  <c:v>#N/A</c:v>
                </c:pt>
                <c:pt idx="8349">
                  <c:v>#N/A</c:v>
                </c:pt>
                <c:pt idx="8350">
                  <c:v>#N/A</c:v>
                </c:pt>
                <c:pt idx="8351">
                  <c:v>#N/A</c:v>
                </c:pt>
                <c:pt idx="8352">
                  <c:v>#N/A</c:v>
                </c:pt>
                <c:pt idx="8353">
                  <c:v>#N/A</c:v>
                </c:pt>
                <c:pt idx="8354">
                  <c:v>#N/A</c:v>
                </c:pt>
                <c:pt idx="8355">
                  <c:v>#N/A</c:v>
                </c:pt>
                <c:pt idx="8356">
                  <c:v>#N/A</c:v>
                </c:pt>
                <c:pt idx="8357">
                  <c:v>#N/A</c:v>
                </c:pt>
                <c:pt idx="8358">
                  <c:v>#N/A</c:v>
                </c:pt>
                <c:pt idx="8359">
                  <c:v>#N/A</c:v>
                </c:pt>
                <c:pt idx="8360">
                  <c:v>#N/A</c:v>
                </c:pt>
                <c:pt idx="8361">
                  <c:v>#N/A</c:v>
                </c:pt>
                <c:pt idx="8362">
                  <c:v>#N/A</c:v>
                </c:pt>
                <c:pt idx="8363">
                  <c:v>#N/A</c:v>
                </c:pt>
                <c:pt idx="8364">
                  <c:v>#N/A</c:v>
                </c:pt>
                <c:pt idx="8365">
                  <c:v>#N/A</c:v>
                </c:pt>
                <c:pt idx="8366">
                  <c:v>#N/A</c:v>
                </c:pt>
                <c:pt idx="8367">
                  <c:v>#N/A</c:v>
                </c:pt>
                <c:pt idx="8368">
                  <c:v>#N/A</c:v>
                </c:pt>
                <c:pt idx="8369">
                  <c:v>#N/A</c:v>
                </c:pt>
                <c:pt idx="8370">
                  <c:v>#N/A</c:v>
                </c:pt>
                <c:pt idx="8371">
                  <c:v>#N/A</c:v>
                </c:pt>
                <c:pt idx="8372">
                  <c:v>#N/A</c:v>
                </c:pt>
                <c:pt idx="8373">
                  <c:v>#N/A</c:v>
                </c:pt>
                <c:pt idx="8374">
                  <c:v>#N/A</c:v>
                </c:pt>
                <c:pt idx="8375">
                  <c:v>#N/A</c:v>
                </c:pt>
                <c:pt idx="8376">
                  <c:v>#N/A</c:v>
                </c:pt>
                <c:pt idx="8377">
                  <c:v>#N/A</c:v>
                </c:pt>
                <c:pt idx="8378">
                  <c:v>#N/A</c:v>
                </c:pt>
                <c:pt idx="8379">
                  <c:v>#N/A</c:v>
                </c:pt>
                <c:pt idx="8380">
                  <c:v>#N/A</c:v>
                </c:pt>
                <c:pt idx="8381">
                  <c:v>#N/A</c:v>
                </c:pt>
                <c:pt idx="8382">
                  <c:v>#N/A</c:v>
                </c:pt>
                <c:pt idx="8383">
                  <c:v>#N/A</c:v>
                </c:pt>
                <c:pt idx="8384">
                  <c:v>#N/A</c:v>
                </c:pt>
                <c:pt idx="8385">
                  <c:v>#N/A</c:v>
                </c:pt>
                <c:pt idx="8386">
                  <c:v>#N/A</c:v>
                </c:pt>
                <c:pt idx="8387">
                  <c:v>#N/A</c:v>
                </c:pt>
                <c:pt idx="8388">
                  <c:v>#N/A</c:v>
                </c:pt>
                <c:pt idx="8389">
                  <c:v>#N/A</c:v>
                </c:pt>
                <c:pt idx="8390">
                  <c:v>#N/A</c:v>
                </c:pt>
                <c:pt idx="8391">
                  <c:v>#N/A</c:v>
                </c:pt>
                <c:pt idx="8392">
                  <c:v>#N/A</c:v>
                </c:pt>
                <c:pt idx="8393">
                  <c:v>#N/A</c:v>
                </c:pt>
                <c:pt idx="8394">
                  <c:v>#N/A</c:v>
                </c:pt>
                <c:pt idx="8395">
                  <c:v>#N/A</c:v>
                </c:pt>
                <c:pt idx="8396">
                  <c:v>#N/A</c:v>
                </c:pt>
                <c:pt idx="8397">
                  <c:v>#N/A</c:v>
                </c:pt>
                <c:pt idx="8398">
                  <c:v>#N/A</c:v>
                </c:pt>
                <c:pt idx="8399">
                  <c:v>#N/A</c:v>
                </c:pt>
                <c:pt idx="8400">
                  <c:v>#N/A</c:v>
                </c:pt>
                <c:pt idx="8401">
                  <c:v>#N/A</c:v>
                </c:pt>
                <c:pt idx="8402">
                  <c:v>#N/A</c:v>
                </c:pt>
                <c:pt idx="8403">
                  <c:v>#N/A</c:v>
                </c:pt>
                <c:pt idx="8404">
                  <c:v>#N/A</c:v>
                </c:pt>
                <c:pt idx="8405">
                  <c:v>#N/A</c:v>
                </c:pt>
                <c:pt idx="8406">
                  <c:v>#N/A</c:v>
                </c:pt>
                <c:pt idx="8407">
                  <c:v>#N/A</c:v>
                </c:pt>
                <c:pt idx="8408">
                  <c:v>#N/A</c:v>
                </c:pt>
                <c:pt idx="8409">
                  <c:v>#N/A</c:v>
                </c:pt>
                <c:pt idx="8410">
                  <c:v>#N/A</c:v>
                </c:pt>
                <c:pt idx="8411">
                  <c:v>#N/A</c:v>
                </c:pt>
                <c:pt idx="8412">
                  <c:v>#N/A</c:v>
                </c:pt>
                <c:pt idx="8413">
                  <c:v>#N/A</c:v>
                </c:pt>
                <c:pt idx="8414">
                  <c:v>#N/A</c:v>
                </c:pt>
                <c:pt idx="8415">
                  <c:v>#N/A</c:v>
                </c:pt>
                <c:pt idx="8416">
                  <c:v>#N/A</c:v>
                </c:pt>
                <c:pt idx="8417">
                  <c:v>#N/A</c:v>
                </c:pt>
                <c:pt idx="8418">
                  <c:v>#N/A</c:v>
                </c:pt>
                <c:pt idx="8419">
                  <c:v>#N/A</c:v>
                </c:pt>
                <c:pt idx="8420">
                  <c:v>#N/A</c:v>
                </c:pt>
                <c:pt idx="8421">
                  <c:v>#N/A</c:v>
                </c:pt>
                <c:pt idx="8422">
                  <c:v>#N/A</c:v>
                </c:pt>
                <c:pt idx="8423">
                  <c:v>#N/A</c:v>
                </c:pt>
                <c:pt idx="8424">
                  <c:v>#N/A</c:v>
                </c:pt>
                <c:pt idx="8425">
                  <c:v>#N/A</c:v>
                </c:pt>
                <c:pt idx="8426">
                  <c:v>#N/A</c:v>
                </c:pt>
                <c:pt idx="8427">
                  <c:v>#N/A</c:v>
                </c:pt>
                <c:pt idx="8428">
                  <c:v>#N/A</c:v>
                </c:pt>
                <c:pt idx="8429">
                  <c:v>#N/A</c:v>
                </c:pt>
                <c:pt idx="8430">
                  <c:v>#N/A</c:v>
                </c:pt>
                <c:pt idx="8431">
                  <c:v>#N/A</c:v>
                </c:pt>
                <c:pt idx="8432">
                  <c:v>#N/A</c:v>
                </c:pt>
                <c:pt idx="8433">
                  <c:v>#N/A</c:v>
                </c:pt>
                <c:pt idx="8434">
                  <c:v>#N/A</c:v>
                </c:pt>
                <c:pt idx="8435">
                  <c:v>#N/A</c:v>
                </c:pt>
                <c:pt idx="8436">
                  <c:v>#N/A</c:v>
                </c:pt>
                <c:pt idx="8437">
                  <c:v>#N/A</c:v>
                </c:pt>
                <c:pt idx="8438">
                  <c:v>#N/A</c:v>
                </c:pt>
                <c:pt idx="8439">
                  <c:v>#N/A</c:v>
                </c:pt>
                <c:pt idx="8440">
                  <c:v>#N/A</c:v>
                </c:pt>
                <c:pt idx="8441">
                  <c:v>#N/A</c:v>
                </c:pt>
                <c:pt idx="8442">
                  <c:v>#N/A</c:v>
                </c:pt>
                <c:pt idx="8443">
                  <c:v>#N/A</c:v>
                </c:pt>
                <c:pt idx="8444">
                  <c:v>#N/A</c:v>
                </c:pt>
                <c:pt idx="8445">
                  <c:v>#N/A</c:v>
                </c:pt>
                <c:pt idx="8446">
                  <c:v>#N/A</c:v>
                </c:pt>
                <c:pt idx="8447">
                  <c:v>#N/A</c:v>
                </c:pt>
                <c:pt idx="8448">
                  <c:v>#N/A</c:v>
                </c:pt>
                <c:pt idx="8449">
                  <c:v>#N/A</c:v>
                </c:pt>
                <c:pt idx="8450">
                  <c:v>#N/A</c:v>
                </c:pt>
                <c:pt idx="8451">
                  <c:v>#N/A</c:v>
                </c:pt>
                <c:pt idx="8452">
                  <c:v>#N/A</c:v>
                </c:pt>
                <c:pt idx="8453">
                  <c:v>#N/A</c:v>
                </c:pt>
                <c:pt idx="8454">
                  <c:v>#N/A</c:v>
                </c:pt>
                <c:pt idx="8455">
                  <c:v>#N/A</c:v>
                </c:pt>
                <c:pt idx="8456">
                  <c:v>#N/A</c:v>
                </c:pt>
                <c:pt idx="8457">
                  <c:v>#N/A</c:v>
                </c:pt>
                <c:pt idx="8458">
                  <c:v>#N/A</c:v>
                </c:pt>
                <c:pt idx="8459">
                  <c:v>#N/A</c:v>
                </c:pt>
                <c:pt idx="8460">
                  <c:v>#N/A</c:v>
                </c:pt>
                <c:pt idx="8461">
                  <c:v>#N/A</c:v>
                </c:pt>
                <c:pt idx="8462">
                  <c:v>#N/A</c:v>
                </c:pt>
                <c:pt idx="8463">
                  <c:v>#N/A</c:v>
                </c:pt>
                <c:pt idx="8464">
                  <c:v>#N/A</c:v>
                </c:pt>
                <c:pt idx="8465">
                  <c:v>#N/A</c:v>
                </c:pt>
                <c:pt idx="8466">
                  <c:v>#N/A</c:v>
                </c:pt>
                <c:pt idx="8467">
                  <c:v>#N/A</c:v>
                </c:pt>
                <c:pt idx="8468">
                  <c:v>#N/A</c:v>
                </c:pt>
                <c:pt idx="8469">
                  <c:v>#N/A</c:v>
                </c:pt>
                <c:pt idx="8470">
                  <c:v>#N/A</c:v>
                </c:pt>
                <c:pt idx="8471">
                  <c:v>#N/A</c:v>
                </c:pt>
                <c:pt idx="8472">
                  <c:v>#N/A</c:v>
                </c:pt>
                <c:pt idx="8473">
                  <c:v>#N/A</c:v>
                </c:pt>
                <c:pt idx="8474">
                  <c:v>#N/A</c:v>
                </c:pt>
                <c:pt idx="8475">
                  <c:v>#N/A</c:v>
                </c:pt>
                <c:pt idx="8476">
                  <c:v>#N/A</c:v>
                </c:pt>
                <c:pt idx="8477">
                  <c:v>#N/A</c:v>
                </c:pt>
                <c:pt idx="8478">
                  <c:v>#N/A</c:v>
                </c:pt>
                <c:pt idx="8479">
                  <c:v>#N/A</c:v>
                </c:pt>
                <c:pt idx="8480">
                  <c:v>#N/A</c:v>
                </c:pt>
                <c:pt idx="8481">
                  <c:v>#N/A</c:v>
                </c:pt>
                <c:pt idx="8482">
                  <c:v>#N/A</c:v>
                </c:pt>
                <c:pt idx="8483">
                  <c:v>#N/A</c:v>
                </c:pt>
                <c:pt idx="8484">
                  <c:v>#N/A</c:v>
                </c:pt>
                <c:pt idx="8485">
                  <c:v>#N/A</c:v>
                </c:pt>
                <c:pt idx="8486">
                  <c:v>#N/A</c:v>
                </c:pt>
                <c:pt idx="8487">
                  <c:v>#N/A</c:v>
                </c:pt>
                <c:pt idx="8488">
                  <c:v>#N/A</c:v>
                </c:pt>
                <c:pt idx="8489">
                  <c:v>#N/A</c:v>
                </c:pt>
                <c:pt idx="8490">
                  <c:v>#N/A</c:v>
                </c:pt>
                <c:pt idx="8491">
                  <c:v>#N/A</c:v>
                </c:pt>
                <c:pt idx="8492">
                  <c:v>#N/A</c:v>
                </c:pt>
                <c:pt idx="8493">
                  <c:v>#N/A</c:v>
                </c:pt>
                <c:pt idx="8494">
                  <c:v>#N/A</c:v>
                </c:pt>
                <c:pt idx="8495">
                  <c:v>#N/A</c:v>
                </c:pt>
                <c:pt idx="8496">
                  <c:v>#N/A</c:v>
                </c:pt>
                <c:pt idx="8497">
                  <c:v>#N/A</c:v>
                </c:pt>
                <c:pt idx="8498">
                  <c:v>#N/A</c:v>
                </c:pt>
                <c:pt idx="8499">
                  <c:v>#N/A</c:v>
                </c:pt>
                <c:pt idx="8500">
                  <c:v>#N/A</c:v>
                </c:pt>
                <c:pt idx="8501">
                  <c:v>#N/A</c:v>
                </c:pt>
                <c:pt idx="8502">
                  <c:v>#N/A</c:v>
                </c:pt>
                <c:pt idx="8503">
                  <c:v>#N/A</c:v>
                </c:pt>
                <c:pt idx="8504">
                  <c:v>#N/A</c:v>
                </c:pt>
                <c:pt idx="8505">
                  <c:v>#N/A</c:v>
                </c:pt>
                <c:pt idx="8506">
                  <c:v>#N/A</c:v>
                </c:pt>
                <c:pt idx="8507">
                  <c:v>#N/A</c:v>
                </c:pt>
                <c:pt idx="8508">
                  <c:v>#N/A</c:v>
                </c:pt>
                <c:pt idx="8509">
                  <c:v>#N/A</c:v>
                </c:pt>
                <c:pt idx="8510">
                  <c:v>#N/A</c:v>
                </c:pt>
                <c:pt idx="8511">
                  <c:v>#N/A</c:v>
                </c:pt>
                <c:pt idx="8512">
                  <c:v>#N/A</c:v>
                </c:pt>
                <c:pt idx="8513">
                  <c:v>#N/A</c:v>
                </c:pt>
                <c:pt idx="8514">
                  <c:v>#N/A</c:v>
                </c:pt>
                <c:pt idx="8515">
                  <c:v>#N/A</c:v>
                </c:pt>
                <c:pt idx="8516">
                  <c:v>#N/A</c:v>
                </c:pt>
                <c:pt idx="8517">
                  <c:v>#N/A</c:v>
                </c:pt>
                <c:pt idx="8518">
                  <c:v>#N/A</c:v>
                </c:pt>
                <c:pt idx="8519">
                  <c:v>#N/A</c:v>
                </c:pt>
                <c:pt idx="8520">
                  <c:v>#N/A</c:v>
                </c:pt>
                <c:pt idx="8521">
                  <c:v>#N/A</c:v>
                </c:pt>
                <c:pt idx="8522">
                  <c:v>#N/A</c:v>
                </c:pt>
                <c:pt idx="8523">
                  <c:v>#N/A</c:v>
                </c:pt>
                <c:pt idx="8524">
                  <c:v>#N/A</c:v>
                </c:pt>
                <c:pt idx="8525">
                  <c:v>#N/A</c:v>
                </c:pt>
                <c:pt idx="8526">
                  <c:v>#N/A</c:v>
                </c:pt>
                <c:pt idx="8527">
                  <c:v>#N/A</c:v>
                </c:pt>
                <c:pt idx="8528">
                  <c:v>#N/A</c:v>
                </c:pt>
                <c:pt idx="8529">
                  <c:v>#N/A</c:v>
                </c:pt>
                <c:pt idx="8530">
                  <c:v>#N/A</c:v>
                </c:pt>
                <c:pt idx="8531">
                  <c:v>#N/A</c:v>
                </c:pt>
                <c:pt idx="8532">
                  <c:v>#N/A</c:v>
                </c:pt>
                <c:pt idx="8533">
                  <c:v>#N/A</c:v>
                </c:pt>
                <c:pt idx="8534">
                  <c:v>#N/A</c:v>
                </c:pt>
                <c:pt idx="8535">
                  <c:v>#N/A</c:v>
                </c:pt>
                <c:pt idx="8536">
                  <c:v>#N/A</c:v>
                </c:pt>
                <c:pt idx="8537">
                  <c:v>#N/A</c:v>
                </c:pt>
                <c:pt idx="8538">
                  <c:v>#N/A</c:v>
                </c:pt>
                <c:pt idx="8539">
                  <c:v>#N/A</c:v>
                </c:pt>
                <c:pt idx="8540">
                  <c:v>#N/A</c:v>
                </c:pt>
                <c:pt idx="8541">
                  <c:v>#N/A</c:v>
                </c:pt>
                <c:pt idx="8542">
                  <c:v>#N/A</c:v>
                </c:pt>
                <c:pt idx="8543">
                  <c:v>#N/A</c:v>
                </c:pt>
                <c:pt idx="8544">
                  <c:v>#N/A</c:v>
                </c:pt>
                <c:pt idx="8545">
                  <c:v>#N/A</c:v>
                </c:pt>
                <c:pt idx="8546">
                  <c:v>#N/A</c:v>
                </c:pt>
                <c:pt idx="8547">
                  <c:v>#N/A</c:v>
                </c:pt>
                <c:pt idx="8548">
                  <c:v>#N/A</c:v>
                </c:pt>
                <c:pt idx="8549">
                  <c:v>#N/A</c:v>
                </c:pt>
                <c:pt idx="8550">
                  <c:v>#N/A</c:v>
                </c:pt>
                <c:pt idx="8551">
                  <c:v>#N/A</c:v>
                </c:pt>
                <c:pt idx="8552">
                  <c:v>#N/A</c:v>
                </c:pt>
                <c:pt idx="8553">
                  <c:v>#N/A</c:v>
                </c:pt>
                <c:pt idx="8554">
                  <c:v>#N/A</c:v>
                </c:pt>
                <c:pt idx="8555">
                  <c:v>#N/A</c:v>
                </c:pt>
                <c:pt idx="8556">
                  <c:v>#N/A</c:v>
                </c:pt>
                <c:pt idx="8557">
                  <c:v>#N/A</c:v>
                </c:pt>
                <c:pt idx="8558">
                  <c:v>#N/A</c:v>
                </c:pt>
                <c:pt idx="8559">
                  <c:v>#N/A</c:v>
                </c:pt>
                <c:pt idx="8560">
                  <c:v>#N/A</c:v>
                </c:pt>
                <c:pt idx="8561">
                  <c:v>#N/A</c:v>
                </c:pt>
                <c:pt idx="8562">
                  <c:v>#N/A</c:v>
                </c:pt>
                <c:pt idx="8563">
                  <c:v>#N/A</c:v>
                </c:pt>
                <c:pt idx="8564">
                  <c:v>#N/A</c:v>
                </c:pt>
                <c:pt idx="8565">
                  <c:v>#N/A</c:v>
                </c:pt>
                <c:pt idx="8566">
                  <c:v>#N/A</c:v>
                </c:pt>
                <c:pt idx="8567">
                  <c:v>#N/A</c:v>
                </c:pt>
                <c:pt idx="8568">
                  <c:v>#N/A</c:v>
                </c:pt>
                <c:pt idx="8569">
                  <c:v>#N/A</c:v>
                </c:pt>
                <c:pt idx="8570">
                  <c:v>#N/A</c:v>
                </c:pt>
                <c:pt idx="8571">
                  <c:v>#N/A</c:v>
                </c:pt>
                <c:pt idx="8572">
                  <c:v>#N/A</c:v>
                </c:pt>
                <c:pt idx="8573">
                  <c:v>#N/A</c:v>
                </c:pt>
                <c:pt idx="8574">
                  <c:v>#N/A</c:v>
                </c:pt>
                <c:pt idx="8575">
                  <c:v>#N/A</c:v>
                </c:pt>
                <c:pt idx="8576">
                  <c:v>#N/A</c:v>
                </c:pt>
                <c:pt idx="8577">
                  <c:v>#N/A</c:v>
                </c:pt>
                <c:pt idx="8578">
                  <c:v>#N/A</c:v>
                </c:pt>
                <c:pt idx="8579">
                  <c:v>#N/A</c:v>
                </c:pt>
                <c:pt idx="8580">
                  <c:v>#N/A</c:v>
                </c:pt>
                <c:pt idx="8581">
                  <c:v>#N/A</c:v>
                </c:pt>
                <c:pt idx="8582">
                  <c:v>#N/A</c:v>
                </c:pt>
                <c:pt idx="8583">
                  <c:v>#N/A</c:v>
                </c:pt>
                <c:pt idx="8584">
                  <c:v>#N/A</c:v>
                </c:pt>
                <c:pt idx="8585">
                  <c:v>#N/A</c:v>
                </c:pt>
                <c:pt idx="8586">
                  <c:v>#N/A</c:v>
                </c:pt>
                <c:pt idx="8587">
                  <c:v>#N/A</c:v>
                </c:pt>
                <c:pt idx="8588">
                  <c:v>#N/A</c:v>
                </c:pt>
                <c:pt idx="8589">
                  <c:v>#N/A</c:v>
                </c:pt>
                <c:pt idx="8590">
                  <c:v>#N/A</c:v>
                </c:pt>
                <c:pt idx="8591">
                  <c:v>#N/A</c:v>
                </c:pt>
                <c:pt idx="8592">
                  <c:v>#N/A</c:v>
                </c:pt>
                <c:pt idx="8593">
                  <c:v>#N/A</c:v>
                </c:pt>
                <c:pt idx="8594">
                  <c:v>#N/A</c:v>
                </c:pt>
                <c:pt idx="8595">
                  <c:v>#N/A</c:v>
                </c:pt>
                <c:pt idx="8596">
                  <c:v>#N/A</c:v>
                </c:pt>
                <c:pt idx="8597">
                  <c:v>#N/A</c:v>
                </c:pt>
                <c:pt idx="8598">
                  <c:v>#N/A</c:v>
                </c:pt>
                <c:pt idx="8599">
                  <c:v>#N/A</c:v>
                </c:pt>
                <c:pt idx="8600">
                  <c:v>#N/A</c:v>
                </c:pt>
                <c:pt idx="8601">
                  <c:v>#N/A</c:v>
                </c:pt>
                <c:pt idx="8602">
                  <c:v>#N/A</c:v>
                </c:pt>
                <c:pt idx="8603">
                  <c:v>#N/A</c:v>
                </c:pt>
                <c:pt idx="8604">
                  <c:v>#N/A</c:v>
                </c:pt>
                <c:pt idx="8605">
                  <c:v>#N/A</c:v>
                </c:pt>
                <c:pt idx="8606">
                  <c:v>#N/A</c:v>
                </c:pt>
                <c:pt idx="8607">
                  <c:v>#N/A</c:v>
                </c:pt>
                <c:pt idx="8608">
                  <c:v>#N/A</c:v>
                </c:pt>
                <c:pt idx="8609">
                  <c:v>#N/A</c:v>
                </c:pt>
                <c:pt idx="8610">
                  <c:v>#N/A</c:v>
                </c:pt>
                <c:pt idx="8611">
                  <c:v>#N/A</c:v>
                </c:pt>
                <c:pt idx="8612">
                  <c:v>#N/A</c:v>
                </c:pt>
                <c:pt idx="8613">
                  <c:v>#N/A</c:v>
                </c:pt>
                <c:pt idx="8614">
                  <c:v>#N/A</c:v>
                </c:pt>
                <c:pt idx="8615">
                  <c:v>#N/A</c:v>
                </c:pt>
                <c:pt idx="8616">
                  <c:v>#N/A</c:v>
                </c:pt>
                <c:pt idx="8617">
                  <c:v>#N/A</c:v>
                </c:pt>
                <c:pt idx="8618">
                  <c:v>#N/A</c:v>
                </c:pt>
                <c:pt idx="8619">
                  <c:v>#N/A</c:v>
                </c:pt>
                <c:pt idx="8620">
                  <c:v>#N/A</c:v>
                </c:pt>
                <c:pt idx="8621">
                  <c:v>#N/A</c:v>
                </c:pt>
                <c:pt idx="8622">
                  <c:v>#N/A</c:v>
                </c:pt>
                <c:pt idx="8623">
                  <c:v>#N/A</c:v>
                </c:pt>
                <c:pt idx="8624">
                  <c:v>#N/A</c:v>
                </c:pt>
                <c:pt idx="8625">
                  <c:v>#N/A</c:v>
                </c:pt>
                <c:pt idx="8626">
                  <c:v>#N/A</c:v>
                </c:pt>
                <c:pt idx="8627">
                  <c:v>#N/A</c:v>
                </c:pt>
                <c:pt idx="8628">
                  <c:v>#N/A</c:v>
                </c:pt>
                <c:pt idx="8629">
                  <c:v>#N/A</c:v>
                </c:pt>
                <c:pt idx="8630">
                  <c:v>#N/A</c:v>
                </c:pt>
                <c:pt idx="8631">
                  <c:v>#N/A</c:v>
                </c:pt>
                <c:pt idx="8632">
                  <c:v>#N/A</c:v>
                </c:pt>
                <c:pt idx="8633">
                  <c:v>#N/A</c:v>
                </c:pt>
                <c:pt idx="8634">
                  <c:v>#N/A</c:v>
                </c:pt>
                <c:pt idx="8635">
                  <c:v>#N/A</c:v>
                </c:pt>
                <c:pt idx="8636">
                  <c:v>#N/A</c:v>
                </c:pt>
                <c:pt idx="8637">
                  <c:v>#N/A</c:v>
                </c:pt>
                <c:pt idx="8638">
                  <c:v>#N/A</c:v>
                </c:pt>
                <c:pt idx="8639">
                  <c:v>#N/A</c:v>
                </c:pt>
                <c:pt idx="8640">
                  <c:v>#N/A</c:v>
                </c:pt>
                <c:pt idx="8641">
                  <c:v>#N/A</c:v>
                </c:pt>
                <c:pt idx="8642">
                  <c:v>#N/A</c:v>
                </c:pt>
                <c:pt idx="8643">
                  <c:v>#N/A</c:v>
                </c:pt>
                <c:pt idx="8644">
                  <c:v>#N/A</c:v>
                </c:pt>
                <c:pt idx="8645">
                  <c:v>#N/A</c:v>
                </c:pt>
                <c:pt idx="8646">
                  <c:v>#N/A</c:v>
                </c:pt>
                <c:pt idx="8647">
                  <c:v>#N/A</c:v>
                </c:pt>
                <c:pt idx="8648">
                  <c:v>#N/A</c:v>
                </c:pt>
                <c:pt idx="8649">
                  <c:v>#N/A</c:v>
                </c:pt>
                <c:pt idx="8650">
                  <c:v>#N/A</c:v>
                </c:pt>
                <c:pt idx="8651">
                  <c:v>#N/A</c:v>
                </c:pt>
                <c:pt idx="8652">
                  <c:v>#N/A</c:v>
                </c:pt>
                <c:pt idx="8653">
                  <c:v>#N/A</c:v>
                </c:pt>
                <c:pt idx="8654">
                  <c:v>#N/A</c:v>
                </c:pt>
                <c:pt idx="8655">
                  <c:v>#N/A</c:v>
                </c:pt>
                <c:pt idx="8656">
                  <c:v>#N/A</c:v>
                </c:pt>
                <c:pt idx="8657">
                  <c:v>#N/A</c:v>
                </c:pt>
                <c:pt idx="8658">
                  <c:v>#N/A</c:v>
                </c:pt>
                <c:pt idx="8659">
                  <c:v>#N/A</c:v>
                </c:pt>
                <c:pt idx="8660">
                  <c:v>#N/A</c:v>
                </c:pt>
                <c:pt idx="8661">
                  <c:v>#N/A</c:v>
                </c:pt>
                <c:pt idx="8662">
                  <c:v>#N/A</c:v>
                </c:pt>
                <c:pt idx="8663">
                  <c:v>#N/A</c:v>
                </c:pt>
                <c:pt idx="8664">
                  <c:v>#N/A</c:v>
                </c:pt>
                <c:pt idx="8665">
                  <c:v>#N/A</c:v>
                </c:pt>
                <c:pt idx="8666">
                  <c:v>#N/A</c:v>
                </c:pt>
                <c:pt idx="8667">
                  <c:v>#N/A</c:v>
                </c:pt>
                <c:pt idx="8668">
                  <c:v>#N/A</c:v>
                </c:pt>
                <c:pt idx="8669">
                  <c:v>#N/A</c:v>
                </c:pt>
                <c:pt idx="8670">
                  <c:v>#N/A</c:v>
                </c:pt>
                <c:pt idx="8671">
                  <c:v>#N/A</c:v>
                </c:pt>
                <c:pt idx="8672">
                  <c:v>#N/A</c:v>
                </c:pt>
                <c:pt idx="8673">
                  <c:v>#N/A</c:v>
                </c:pt>
                <c:pt idx="8674">
                  <c:v>#N/A</c:v>
                </c:pt>
                <c:pt idx="8675">
                  <c:v>#N/A</c:v>
                </c:pt>
                <c:pt idx="8676">
                  <c:v>#N/A</c:v>
                </c:pt>
                <c:pt idx="8677">
                  <c:v>#N/A</c:v>
                </c:pt>
                <c:pt idx="8678">
                  <c:v>#N/A</c:v>
                </c:pt>
                <c:pt idx="8679">
                  <c:v>#N/A</c:v>
                </c:pt>
                <c:pt idx="8680">
                  <c:v>#N/A</c:v>
                </c:pt>
                <c:pt idx="8681">
                  <c:v>#N/A</c:v>
                </c:pt>
                <c:pt idx="8682">
                  <c:v>#N/A</c:v>
                </c:pt>
                <c:pt idx="8683">
                  <c:v>#N/A</c:v>
                </c:pt>
                <c:pt idx="8684">
                  <c:v>#N/A</c:v>
                </c:pt>
                <c:pt idx="8685">
                  <c:v>#N/A</c:v>
                </c:pt>
                <c:pt idx="8686">
                  <c:v>#N/A</c:v>
                </c:pt>
                <c:pt idx="8687">
                  <c:v>#N/A</c:v>
                </c:pt>
                <c:pt idx="8688">
                  <c:v>#N/A</c:v>
                </c:pt>
                <c:pt idx="8689">
                  <c:v>#N/A</c:v>
                </c:pt>
                <c:pt idx="8690">
                  <c:v>#N/A</c:v>
                </c:pt>
                <c:pt idx="8691">
                  <c:v>#N/A</c:v>
                </c:pt>
                <c:pt idx="8692">
                  <c:v>#N/A</c:v>
                </c:pt>
                <c:pt idx="8693">
                  <c:v>#N/A</c:v>
                </c:pt>
                <c:pt idx="8694">
                  <c:v>#N/A</c:v>
                </c:pt>
                <c:pt idx="8695">
                  <c:v>#N/A</c:v>
                </c:pt>
                <c:pt idx="8696">
                  <c:v>#N/A</c:v>
                </c:pt>
                <c:pt idx="8697">
                  <c:v>#N/A</c:v>
                </c:pt>
                <c:pt idx="8698">
                  <c:v>#N/A</c:v>
                </c:pt>
                <c:pt idx="8699">
                  <c:v>#N/A</c:v>
                </c:pt>
                <c:pt idx="8700">
                  <c:v>#N/A</c:v>
                </c:pt>
                <c:pt idx="8701">
                  <c:v>#N/A</c:v>
                </c:pt>
                <c:pt idx="8702">
                  <c:v>#N/A</c:v>
                </c:pt>
                <c:pt idx="8703">
                  <c:v>#N/A</c:v>
                </c:pt>
                <c:pt idx="8704">
                  <c:v>#N/A</c:v>
                </c:pt>
                <c:pt idx="8705">
                  <c:v>#N/A</c:v>
                </c:pt>
                <c:pt idx="8706">
                  <c:v>#N/A</c:v>
                </c:pt>
                <c:pt idx="8707">
                  <c:v>#N/A</c:v>
                </c:pt>
                <c:pt idx="8708">
                  <c:v>#N/A</c:v>
                </c:pt>
                <c:pt idx="8709">
                  <c:v>#N/A</c:v>
                </c:pt>
                <c:pt idx="8710">
                  <c:v>#N/A</c:v>
                </c:pt>
                <c:pt idx="8711">
                  <c:v>#N/A</c:v>
                </c:pt>
                <c:pt idx="8712">
                  <c:v>#N/A</c:v>
                </c:pt>
                <c:pt idx="8713">
                  <c:v>#N/A</c:v>
                </c:pt>
                <c:pt idx="8714">
                  <c:v>#N/A</c:v>
                </c:pt>
                <c:pt idx="8715">
                  <c:v>#N/A</c:v>
                </c:pt>
                <c:pt idx="8716">
                  <c:v>#N/A</c:v>
                </c:pt>
                <c:pt idx="8717">
                  <c:v>#N/A</c:v>
                </c:pt>
                <c:pt idx="8718">
                  <c:v>#N/A</c:v>
                </c:pt>
                <c:pt idx="8719">
                  <c:v>#N/A</c:v>
                </c:pt>
                <c:pt idx="8720">
                  <c:v>#N/A</c:v>
                </c:pt>
                <c:pt idx="8721">
                  <c:v>#N/A</c:v>
                </c:pt>
                <c:pt idx="8722">
                  <c:v>#N/A</c:v>
                </c:pt>
                <c:pt idx="8723">
                  <c:v>#N/A</c:v>
                </c:pt>
                <c:pt idx="8724">
                  <c:v>#N/A</c:v>
                </c:pt>
                <c:pt idx="8725">
                  <c:v>#N/A</c:v>
                </c:pt>
                <c:pt idx="8726">
                  <c:v>#N/A</c:v>
                </c:pt>
                <c:pt idx="8727">
                  <c:v>#N/A</c:v>
                </c:pt>
                <c:pt idx="8728">
                  <c:v>#N/A</c:v>
                </c:pt>
                <c:pt idx="8729">
                  <c:v>#N/A</c:v>
                </c:pt>
                <c:pt idx="8730">
                  <c:v>#N/A</c:v>
                </c:pt>
                <c:pt idx="8731">
                  <c:v>#N/A</c:v>
                </c:pt>
                <c:pt idx="8732">
                  <c:v>#N/A</c:v>
                </c:pt>
                <c:pt idx="8733">
                  <c:v>#N/A</c:v>
                </c:pt>
                <c:pt idx="8734">
                  <c:v>#N/A</c:v>
                </c:pt>
                <c:pt idx="8735">
                  <c:v>#N/A</c:v>
                </c:pt>
                <c:pt idx="8736">
                  <c:v>#N/A</c:v>
                </c:pt>
                <c:pt idx="8737">
                  <c:v>#N/A</c:v>
                </c:pt>
                <c:pt idx="8738">
                  <c:v>#N/A</c:v>
                </c:pt>
                <c:pt idx="8739">
                  <c:v>#N/A</c:v>
                </c:pt>
                <c:pt idx="8740">
                  <c:v>#N/A</c:v>
                </c:pt>
                <c:pt idx="8741">
                  <c:v>#N/A</c:v>
                </c:pt>
                <c:pt idx="8742">
                  <c:v>#N/A</c:v>
                </c:pt>
                <c:pt idx="8743">
                  <c:v>#N/A</c:v>
                </c:pt>
                <c:pt idx="8744">
                  <c:v>#N/A</c:v>
                </c:pt>
                <c:pt idx="8745">
                  <c:v>#N/A</c:v>
                </c:pt>
                <c:pt idx="8746">
                  <c:v>#N/A</c:v>
                </c:pt>
                <c:pt idx="8747">
                  <c:v>#N/A</c:v>
                </c:pt>
                <c:pt idx="8748">
                  <c:v>#N/A</c:v>
                </c:pt>
                <c:pt idx="8749">
                  <c:v>#N/A</c:v>
                </c:pt>
                <c:pt idx="8750">
                  <c:v>#N/A</c:v>
                </c:pt>
                <c:pt idx="8751">
                  <c:v>#N/A</c:v>
                </c:pt>
                <c:pt idx="8752">
                  <c:v>#N/A</c:v>
                </c:pt>
                <c:pt idx="8753">
                  <c:v>#N/A</c:v>
                </c:pt>
                <c:pt idx="8754">
                  <c:v>#N/A</c:v>
                </c:pt>
                <c:pt idx="8755">
                  <c:v>#N/A</c:v>
                </c:pt>
                <c:pt idx="8756">
                  <c:v>#N/A</c:v>
                </c:pt>
                <c:pt idx="8757">
                  <c:v>#N/A</c:v>
                </c:pt>
                <c:pt idx="8758">
                  <c:v>#N/A</c:v>
                </c:pt>
                <c:pt idx="8759">
                  <c:v>#N/A</c:v>
                </c:pt>
                <c:pt idx="8760">
                  <c:v>#N/A</c:v>
                </c:pt>
                <c:pt idx="8761">
                  <c:v>#N/A</c:v>
                </c:pt>
                <c:pt idx="8762">
                  <c:v>#N/A</c:v>
                </c:pt>
                <c:pt idx="8763">
                  <c:v>#N/A</c:v>
                </c:pt>
                <c:pt idx="8764">
                  <c:v>#N/A</c:v>
                </c:pt>
                <c:pt idx="8765">
                  <c:v>#N/A</c:v>
                </c:pt>
                <c:pt idx="8766">
                  <c:v>#N/A</c:v>
                </c:pt>
                <c:pt idx="8767">
                  <c:v>#N/A</c:v>
                </c:pt>
                <c:pt idx="8768">
                  <c:v>#N/A</c:v>
                </c:pt>
                <c:pt idx="8769">
                  <c:v>#N/A</c:v>
                </c:pt>
                <c:pt idx="8770">
                  <c:v>#N/A</c:v>
                </c:pt>
                <c:pt idx="8771">
                  <c:v>#N/A</c:v>
                </c:pt>
                <c:pt idx="8772">
                  <c:v>#N/A</c:v>
                </c:pt>
                <c:pt idx="8773">
                  <c:v>#N/A</c:v>
                </c:pt>
                <c:pt idx="8774">
                  <c:v>#N/A</c:v>
                </c:pt>
                <c:pt idx="8775">
                  <c:v>#N/A</c:v>
                </c:pt>
                <c:pt idx="8776">
                  <c:v>#N/A</c:v>
                </c:pt>
                <c:pt idx="8777">
                  <c:v>#N/A</c:v>
                </c:pt>
                <c:pt idx="8778">
                  <c:v>#N/A</c:v>
                </c:pt>
                <c:pt idx="8779">
                  <c:v>#N/A</c:v>
                </c:pt>
                <c:pt idx="8780">
                  <c:v>#N/A</c:v>
                </c:pt>
                <c:pt idx="8781">
                  <c:v>#N/A</c:v>
                </c:pt>
                <c:pt idx="8782">
                  <c:v>#N/A</c:v>
                </c:pt>
                <c:pt idx="8783">
                  <c:v>#N/A</c:v>
                </c:pt>
                <c:pt idx="8784">
                  <c:v>#N/A</c:v>
                </c:pt>
                <c:pt idx="8785">
                  <c:v>#N/A</c:v>
                </c:pt>
                <c:pt idx="8786">
                  <c:v>#N/A</c:v>
                </c:pt>
                <c:pt idx="8787">
                  <c:v>#N/A</c:v>
                </c:pt>
                <c:pt idx="8788">
                  <c:v>#N/A</c:v>
                </c:pt>
                <c:pt idx="8789">
                  <c:v>#N/A</c:v>
                </c:pt>
                <c:pt idx="8790">
                  <c:v>#N/A</c:v>
                </c:pt>
                <c:pt idx="8791">
                  <c:v>#N/A</c:v>
                </c:pt>
                <c:pt idx="8792">
                  <c:v>#N/A</c:v>
                </c:pt>
                <c:pt idx="8793">
                  <c:v>#N/A</c:v>
                </c:pt>
                <c:pt idx="8794">
                  <c:v>#N/A</c:v>
                </c:pt>
                <c:pt idx="8795">
                  <c:v>#N/A</c:v>
                </c:pt>
                <c:pt idx="8796">
                  <c:v>#N/A</c:v>
                </c:pt>
                <c:pt idx="8797">
                  <c:v>#N/A</c:v>
                </c:pt>
                <c:pt idx="8798">
                  <c:v>#N/A</c:v>
                </c:pt>
                <c:pt idx="8799">
                  <c:v>#N/A</c:v>
                </c:pt>
                <c:pt idx="8800">
                  <c:v>#N/A</c:v>
                </c:pt>
                <c:pt idx="8801">
                  <c:v>#N/A</c:v>
                </c:pt>
                <c:pt idx="8802">
                  <c:v>#N/A</c:v>
                </c:pt>
                <c:pt idx="8803">
                  <c:v>#N/A</c:v>
                </c:pt>
                <c:pt idx="8804">
                  <c:v>#N/A</c:v>
                </c:pt>
                <c:pt idx="8805">
                  <c:v>#N/A</c:v>
                </c:pt>
                <c:pt idx="8806">
                  <c:v>#N/A</c:v>
                </c:pt>
                <c:pt idx="8807">
                  <c:v>#N/A</c:v>
                </c:pt>
                <c:pt idx="8808">
                  <c:v>#N/A</c:v>
                </c:pt>
                <c:pt idx="8809">
                  <c:v>#N/A</c:v>
                </c:pt>
                <c:pt idx="8810">
                  <c:v>#N/A</c:v>
                </c:pt>
                <c:pt idx="8811">
                  <c:v>#N/A</c:v>
                </c:pt>
                <c:pt idx="8812">
                  <c:v>#N/A</c:v>
                </c:pt>
                <c:pt idx="8813">
                  <c:v>#N/A</c:v>
                </c:pt>
                <c:pt idx="8814">
                  <c:v>#N/A</c:v>
                </c:pt>
                <c:pt idx="8815">
                  <c:v>#N/A</c:v>
                </c:pt>
                <c:pt idx="8816">
                  <c:v>#N/A</c:v>
                </c:pt>
                <c:pt idx="8817">
                  <c:v>#N/A</c:v>
                </c:pt>
                <c:pt idx="8818">
                  <c:v>#N/A</c:v>
                </c:pt>
                <c:pt idx="8819">
                  <c:v>#N/A</c:v>
                </c:pt>
                <c:pt idx="8820">
                  <c:v>#N/A</c:v>
                </c:pt>
                <c:pt idx="8821">
                  <c:v>#N/A</c:v>
                </c:pt>
                <c:pt idx="8822">
                  <c:v>#N/A</c:v>
                </c:pt>
                <c:pt idx="8823">
                  <c:v>#N/A</c:v>
                </c:pt>
                <c:pt idx="8824">
                  <c:v>#N/A</c:v>
                </c:pt>
                <c:pt idx="8825">
                  <c:v>#N/A</c:v>
                </c:pt>
                <c:pt idx="8826">
                  <c:v>#N/A</c:v>
                </c:pt>
                <c:pt idx="8827">
                  <c:v>#N/A</c:v>
                </c:pt>
                <c:pt idx="8828">
                  <c:v>#N/A</c:v>
                </c:pt>
                <c:pt idx="8829">
                  <c:v>#N/A</c:v>
                </c:pt>
                <c:pt idx="8830">
                  <c:v>#N/A</c:v>
                </c:pt>
                <c:pt idx="8831">
                  <c:v>#N/A</c:v>
                </c:pt>
                <c:pt idx="8832">
                  <c:v>#N/A</c:v>
                </c:pt>
                <c:pt idx="8833">
                  <c:v>#N/A</c:v>
                </c:pt>
                <c:pt idx="8834">
                  <c:v>#N/A</c:v>
                </c:pt>
                <c:pt idx="8835">
                  <c:v>#N/A</c:v>
                </c:pt>
                <c:pt idx="8836">
                  <c:v>#N/A</c:v>
                </c:pt>
                <c:pt idx="8837">
                  <c:v>#N/A</c:v>
                </c:pt>
                <c:pt idx="8838">
                  <c:v>#N/A</c:v>
                </c:pt>
                <c:pt idx="8839">
                  <c:v>#N/A</c:v>
                </c:pt>
                <c:pt idx="8840">
                  <c:v>#N/A</c:v>
                </c:pt>
                <c:pt idx="8841">
                  <c:v>#N/A</c:v>
                </c:pt>
                <c:pt idx="8842">
                  <c:v>#N/A</c:v>
                </c:pt>
                <c:pt idx="8843">
                  <c:v>#N/A</c:v>
                </c:pt>
                <c:pt idx="8844">
                  <c:v>#N/A</c:v>
                </c:pt>
                <c:pt idx="8845">
                  <c:v>#N/A</c:v>
                </c:pt>
                <c:pt idx="8846">
                  <c:v>#N/A</c:v>
                </c:pt>
                <c:pt idx="8847">
                  <c:v>#N/A</c:v>
                </c:pt>
                <c:pt idx="8848">
                  <c:v>#N/A</c:v>
                </c:pt>
                <c:pt idx="8849">
                  <c:v>#N/A</c:v>
                </c:pt>
                <c:pt idx="8850">
                  <c:v>#N/A</c:v>
                </c:pt>
                <c:pt idx="8851">
                  <c:v>#N/A</c:v>
                </c:pt>
                <c:pt idx="8852">
                  <c:v>#N/A</c:v>
                </c:pt>
                <c:pt idx="8853">
                  <c:v>#N/A</c:v>
                </c:pt>
                <c:pt idx="8854">
                  <c:v>#N/A</c:v>
                </c:pt>
                <c:pt idx="8855">
                  <c:v>#N/A</c:v>
                </c:pt>
                <c:pt idx="8856">
                  <c:v>#N/A</c:v>
                </c:pt>
                <c:pt idx="8857">
                  <c:v>#N/A</c:v>
                </c:pt>
                <c:pt idx="8858">
                  <c:v>#N/A</c:v>
                </c:pt>
                <c:pt idx="8859">
                  <c:v>#N/A</c:v>
                </c:pt>
                <c:pt idx="8860">
                  <c:v>#N/A</c:v>
                </c:pt>
                <c:pt idx="8861">
                  <c:v>#N/A</c:v>
                </c:pt>
                <c:pt idx="8862">
                  <c:v>#N/A</c:v>
                </c:pt>
                <c:pt idx="8863">
                  <c:v>#N/A</c:v>
                </c:pt>
                <c:pt idx="8864">
                  <c:v>#N/A</c:v>
                </c:pt>
                <c:pt idx="8865">
                  <c:v>#N/A</c:v>
                </c:pt>
                <c:pt idx="8866">
                  <c:v>#N/A</c:v>
                </c:pt>
                <c:pt idx="8867">
                  <c:v>#N/A</c:v>
                </c:pt>
                <c:pt idx="8868">
                  <c:v>#N/A</c:v>
                </c:pt>
                <c:pt idx="8869">
                  <c:v>#N/A</c:v>
                </c:pt>
                <c:pt idx="8870">
                  <c:v>#N/A</c:v>
                </c:pt>
                <c:pt idx="8871">
                  <c:v>#N/A</c:v>
                </c:pt>
                <c:pt idx="8872">
                  <c:v>#N/A</c:v>
                </c:pt>
                <c:pt idx="8873">
                  <c:v>#N/A</c:v>
                </c:pt>
                <c:pt idx="8874">
                  <c:v>#N/A</c:v>
                </c:pt>
                <c:pt idx="8875">
                  <c:v>#N/A</c:v>
                </c:pt>
                <c:pt idx="8876">
                  <c:v>#N/A</c:v>
                </c:pt>
                <c:pt idx="8877">
                  <c:v>#N/A</c:v>
                </c:pt>
                <c:pt idx="8878">
                  <c:v>#N/A</c:v>
                </c:pt>
                <c:pt idx="8879">
                  <c:v>#N/A</c:v>
                </c:pt>
                <c:pt idx="8880">
                  <c:v>#N/A</c:v>
                </c:pt>
                <c:pt idx="8881">
                  <c:v>#N/A</c:v>
                </c:pt>
                <c:pt idx="8882">
                  <c:v>#N/A</c:v>
                </c:pt>
                <c:pt idx="8883">
                  <c:v>#N/A</c:v>
                </c:pt>
                <c:pt idx="8884">
                  <c:v>#N/A</c:v>
                </c:pt>
                <c:pt idx="8885">
                  <c:v>#N/A</c:v>
                </c:pt>
                <c:pt idx="8886">
                  <c:v>#N/A</c:v>
                </c:pt>
                <c:pt idx="8887">
                  <c:v>#N/A</c:v>
                </c:pt>
                <c:pt idx="8888">
                  <c:v>#N/A</c:v>
                </c:pt>
                <c:pt idx="8889">
                  <c:v>#N/A</c:v>
                </c:pt>
                <c:pt idx="8890">
                  <c:v>#N/A</c:v>
                </c:pt>
                <c:pt idx="8891">
                  <c:v>#N/A</c:v>
                </c:pt>
                <c:pt idx="8892">
                  <c:v>#N/A</c:v>
                </c:pt>
                <c:pt idx="8893">
                  <c:v>#N/A</c:v>
                </c:pt>
                <c:pt idx="8894">
                  <c:v>#N/A</c:v>
                </c:pt>
                <c:pt idx="8895">
                  <c:v>#N/A</c:v>
                </c:pt>
                <c:pt idx="8896">
                  <c:v>#N/A</c:v>
                </c:pt>
                <c:pt idx="8897">
                  <c:v>#N/A</c:v>
                </c:pt>
                <c:pt idx="8898">
                  <c:v>#N/A</c:v>
                </c:pt>
                <c:pt idx="8899">
                  <c:v>#N/A</c:v>
                </c:pt>
                <c:pt idx="8900">
                  <c:v>#N/A</c:v>
                </c:pt>
                <c:pt idx="8901">
                  <c:v>#N/A</c:v>
                </c:pt>
                <c:pt idx="8902">
                  <c:v>#N/A</c:v>
                </c:pt>
                <c:pt idx="8903">
                  <c:v>#N/A</c:v>
                </c:pt>
                <c:pt idx="8904">
                  <c:v>#N/A</c:v>
                </c:pt>
                <c:pt idx="8905">
                  <c:v>#N/A</c:v>
                </c:pt>
                <c:pt idx="8906">
                  <c:v>#N/A</c:v>
                </c:pt>
                <c:pt idx="8907">
                  <c:v>#N/A</c:v>
                </c:pt>
                <c:pt idx="8908">
                  <c:v>#N/A</c:v>
                </c:pt>
                <c:pt idx="8909">
                  <c:v>#N/A</c:v>
                </c:pt>
                <c:pt idx="8910">
                  <c:v>#N/A</c:v>
                </c:pt>
                <c:pt idx="8911">
                  <c:v>#N/A</c:v>
                </c:pt>
                <c:pt idx="8912">
                  <c:v>#N/A</c:v>
                </c:pt>
                <c:pt idx="8913">
                  <c:v>#N/A</c:v>
                </c:pt>
                <c:pt idx="8914">
                  <c:v>#N/A</c:v>
                </c:pt>
                <c:pt idx="8915">
                  <c:v>#N/A</c:v>
                </c:pt>
                <c:pt idx="8916">
                  <c:v>#N/A</c:v>
                </c:pt>
                <c:pt idx="8917">
                  <c:v>#N/A</c:v>
                </c:pt>
                <c:pt idx="8918">
                  <c:v>#N/A</c:v>
                </c:pt>
                <c:pt idx="8919">
                  <c:v>#N/A</c:v>
                </c:pt>
                <c:pt idx="8920">
                  <c:v>#N/A</c:v>
                </c:pt>
                <c:pt idx="8921">
                  <c:v>#N/A</c:v>
                </c:pt>
                <c:pt idx="8922">
                  <c:v>#N/A</c:v>
                </c:pt>
                <c:pt idx="8923">
                  <c:v>#N/A</c:v>
                </c:pt>
                <c:pt idx="8924">
                  <c:v>#N/A</c:v>
                </c:pt>
                <c:pt idx="8925">
                  <c:v>#N/A</c:v>
                </c:pt>
                <c:pt idx="8926">
                  <c:v>#N/A</c:v>
                </c:pt>
                <c:pt idx="8927">
                  <c:v>#N/A</c:v>
                </c:pt>
                <c:pt idx="8928">
                  <c:v>#N/A</c:v>
                </c:pt>
                <c:pt idx="8929">
                  <c:v>#N/A</c:v>
                </c:pt>
                <c:pt idx="8930">
                  <c:v>#N/A</c:v>
                </c:pt>
                <c:pt idx="8931">
                  <c:v>#N/A</c:v>
                </c:pt>
                <c:pt idx="8932">
                  <c:v>#N/A</c:v>
                </c:pt>
                <c:pt idx="8933">
                  <c:v>#N/A</c:v>
                </c:pt>
                <c:pt idx="8934">
                  <c:v>#N/A</c:v>
                </c:pt>
                <c:pt idx="8935">
                  <c:v>#N/A</c:v>
                </c:pt>
                <c:pt idx="8936">
                  <c:v>#N/A</c:v>
                </c:pt>
                <c:pt idx="8937">
                  <c:v>#N/A</c:v>
                </c:pt>
                <c:pt idx="8938">
                  <c:v>#N/A</c:v>
                </c:pt>
                <c:pt idx="8939">
                  <c:v>#N/A</c:v>
                </c:pt>
                <c:pt idx="8940">
                  <c:v>#N/A</c:v>
                </c:pt>
                <c:pt idx="8941">
                  <c:v>#N/A</c:v>
                </c:pt>
                <c:pt idx="8942">
                  <c:v>#N/A</c:v>
                </c:pt>
                <c:pt idx="8943">
                  <c:v>#N/A</c:v>
                </c:pt>
                <c:pt idx="8944">
                  <c:v>#N/A</c:v>
                </c:pt>
                <c:pt idx="8945">
                  <c:v>#N/A</c:v>
                </c:pt>
                <c:pt idx="8946">
                  <c:v>#N/A</c:v>
                </c:pt>
                <c:pt idx="8947">
                  <c:v>#N/A</c:v>
                </c:pt>
                <c:pt idx="8948">
                  <c:v>#N/A</c:v>
                </c:pt>
                <c:pt idx="8949">
                  <c:v>#N/A</c:v>
                </c:pt>
                <c:pt idx="8950">
                  <c:v>#N/A</c:v>
                </c:pt>
                <c:pt idx="8951">
                  <c:v>#N/A</c:v>
                </c:pt>
                <c:pt idx="8952">
                  <c:v>#N/A</c:v>
                </c:pt>
                <c:pt idx="8953">
                  <c:v>#N/A</c:v>
                </c:pt>
                <c:pt idx="8954">
                  <c:v>#N/A</c:v>
                </c:pt>
                <c:pt idx="8955">
                  <c:v>#N/A</c:v>
                </c:pt>
                <c:pt idx="8956">
                  <c:v>#N/A</c:v>
                </c:pt>
                <c:pt idx="8957">
                  <c:v>#N/A</c:v>
                </c:pt>
                <c:pt idx="8958">
                  <c:v>#N/A</c:v>
                </c:pt>
                <c:pt idx="8959">
                  <c:v>#N/A</c:v>
                </c:pt>
                <c:pt idx="8960">
                  <c:v>#N/A</c:v>
                </c:pt>
                <c:pt idx="8961">
                  <c:v>#N/A</c:v>
                </c:pt>
                <c:pt idx="8962">
                  <c:v>#N/A</c:v>
                </c:pt>
                <c:pt idx="8963">
                  <c:v>#N/A</c:v>
                </c:pt>
                <c:pt idx="8964">
                  <c:v>#N/A</c:v>
                </c:pt>
                <c:pt idx="8965">
                  <c:v>#N/A</c:v>
                </c:pt>
                <c:pt idx="8966">
                  <c:v>#N/A</c:v>
                </c:pt>
                <c:pt idx="8967">
                  <c:v>#N/A</c:v>
                </c:pt>
                <c:pt idx="8968">
                  <c:v>#N/A</c:v>
                </c:pt>
                <c:pt idx="8969">
                  <c:v>#N/A</c:v>
                </c:pt>
                <c:pt idx="8970">
                  <c:v>#N/A</c:v>
                </c:pt>
                <c:pt idx="8971">
                  <c:v>#N/A</c:v>
                </c:pt>
                <c:pt idx="8972">
                  <c:v>#N/A</c:v>
                </c:pt>
                <c:pt idx="8973">
                  <c:v>#N/A</c:v>
                </c:pt>
                <c:pt idx="8974">
                  <c:v>#N/A</c:v>
                </c:pt>
                <c:pt idx="8975">
                  <c:v>#N/A</c:v>
                </c:pt>
                <c:pt idx="8976">
                  <c:v>#N/A</c:v>
                </c:pt>
                <c:pt idx="8977">
                  <c:v>#N/A</c:v>
                </c:pt>
                <c:pt idx="8978">
                  <c:v>#N/A</c:v>
                </c:pt>
                <c:pt idx="8979">
                  <c:v>#N/A</c:v>
                </c:pt>
                <c:pt idx="8980">
                  <c:v>#N/A</c:v>
                </c:pt>
                <c:pt idx="8981">
                  <c:v>#N/A</c:v>
                </c:pt>
                <c:pt idx="8982">
                  <c:v>#N/A</c:v>
                </c:pt>
                <c:pt idx="8983">
                  <c:v>#N/A</c:v>
                </c:pt>
                <c:pt idx="8984">
                  <c:v>#N/A</c:v>
                </c:pt>
                <c:pt idx="8985">
                  <c:v>#N/A</c:v>
                </c:pt>
                <c:pt idx="8986">
                  <c:v>#N/A</c:v>
                </c:pt>
                <c:pt idx="8987">
                  <c:v>#N/A</c:v>
                </c:pt>
                <c:pt idx="8988">
                  <c:v>#N/A</c:v>
                </c:pt>
                <c:pt idx="8989">
                  <c:v>#N/A</c:v>
                </c:pt>
                <c:pt idx="8990">
                  <c:v>#N/A</c:v>
                </c:pt>
                <c:pt idx="8991">
                  <c:v>#N/A</c:v>
                </c:pt>
                <c:pt idx="8992">
                  <c:v>#N/A</c:v>
                </c:pt>
                <c:pt idx="8993">
                  <c:v>#N/A</c:v>
                </c:pt>
                <c:pt idx="8994">
                  <c:v>#N/A</c:v>
                </c:pt>
                <c:pt idx="8995">
                  <c:v>#N/A</c:v>
                </c:pt>
                <c:pt idx="8996">
                  <c:v>#N/A</c:v>
                </c:pt>
                <c:pt idx="8997">
                  <c:v>#N/A</c:v>
                </c:pt>
                <c:pt idx="8998">
                  <c:v>#N/A</c:v>
                </c:pt>
                <c:pt idx="8999">
                  <c:v>#N/A</c:v>
                </c:pt>
                <c:pt idx="9000">
                  <c:v>#N/A</c:v>
                </c:pt>
                <c:pt idx="9001">
                  <c:v>#N/A</c:v>
                </c:pt>
                <c:pt idx="9002">
                  <c:v>#N/A</c:v>
                </c:pt>
                <c:pt idx="9003">
                  <c:v>#N/A</c:v>
                </c:pt>
                <c:pt idx="9004">
                  <c:v>#N/A</c:v>
                </c:pt>
                <c:pt idx="9005">
                  <c:v>#N/A</c:v>
                </c:pt>
                <c:pt idx="9006">
                  <c:v>#N/A</c:v>
                </c:pt>
                <c:pt idx="9007">
                  <c:v>#N/A</c:v>
                </c:pt>
                <c:pt idx="9008">
                  <c:v>#N/A</c:v>
                </c:pt>
                <c:pt idx="9009">
                  <c:v>#N/A</c:v>
                </c:pt>
                <c:pt idx="9010">
                  <c:v>#N/A</c:v>
                </c:pt>
                <c:pt idx="9011">
                  <c:v>#N/A</c:v>
                </c:pt>
                <c:pt idx="9012">
                  <c:v>#N/A</c:v>
                </c:pt>
                <c:pt idx="9013">
                  <c:v>#N/A</c:v>
                </c:pt>
                <c:pt idx="9014">
                  <c:v>#N/A</c:v>
                </c:pt>
                <c:pt idx="9015">
                  <c:v>#N/A</c:v>
                </c:pt>
                <c:pt idx="9016">
                  <c:v>#N/A</c:v>
                </c:pt>
                <c:pt idx="9017">
                  <c:v>#N/A</c:v>
                </c:pt>
                <c:pt idx="9018">
                  <c:v>#N/A</c:v>
                </c:pt>
                <c:pt idx="9019">
                  <c:v>#N/A</c:v>
                </c:pt>
                <c:pt idx="9020">
                  <c:v>#N/A</c:v>
                </c:pt>
                <c:pt idx="9021">
                  <c:v>#N/A</c:v>
                </c:pt>
                <c:pt idx="9022">
                  <c:v>#N/A</c:v>
                </c:pt>
                <c:pt idx="9023">
                  <c:v>#N/A</c:v>
                </c:pt>
                <c:pt idx="9024">
                  <c:v>#N/A</c:v>
                </c:pt>
                <c:pt idx="9025">
                  <c:v>#N/A</c:v>
                </c:pt>
                <c:pt idx="9026">
                  <c:v>#N/A</c:v>
                </c:pt>
                <c:pt idx="9027">
                  <c:v>#N/A</c:v>
                </c:pt>
                <c:pt idx="9028">
                  <c:v>#N/A</c:v>
                </c:pt>
                <c:pt idx="9029">
                  <c:v>#N/A</c:v>
                </c:pt>
                <c:pt idx="9030">
                  <c:v>#N/A</c:v>
                </c:pt>
                <c:pt idx="9031">
                  <c:v>#N/A</c:v>
                </c:pt>
                <c:pt idx="9032">
                  <c:v>#N/A</c:v>
                </c:pt>
                <c:pt idx="9033">
                  <c:v>#N/A</c:v>
                </c:pt>
                <c:pt idx="9034">
                  <c:v>#N/A</c:v>
                </c:pt>
                <c:pt idx="9035">
                  <c:v>#N/A</c:v>
                </c:pt>
                <c:pt idx="9036">
                  <c:v>#N/A</c:v>
                </c:pt>
                <c:pt idx="9037">
                  <c:v>#N/A</c:v>
                </c:pt>
                <c:pt idx="9038">
                  <c:v>#N/A</c:v>
                </c:pt>
                <c:pt idx="9039">
                  <c:v>#N/A</c:v>
                </c:pt>
                <c:pt idx="9040">
                  <c:v>#N/A</c:v>
                </c:pt>
                <c:pt idx="9041">
                  <c:v>#N/A</c:v>
                </c:pt>
                <c:pt idx="9042">
                  <c:v>#N/A</c:v>
                </c:pt>
                <c:pt idx="9043">
                  <c:v>#N/A</c:v>
                </c:pt>
                <c:pt idx="9044">
                  <c:v>#N/A</c:v>
                </c:pt>
                <c:pt idx="9045">
                  <c:v>#N/A</c:v>
                </c:pt>
                <c:pt idx="9046">
                  <c:v>#N/A</c:v>
                </c:pt>
                <c:pt idx="9047">
                  <c:v>#N/A</c:v>
                </c:pt>
                <c:pt idx="9048">
                  <c:v>#N/A</c:v>
                </c:pt>
                <c:pt idx="9049">
                  <c:v>#N/A</c:v>
                </c:pt>
                <c:pt idx="9050">
                  <c:v>#N/A</c:v>
                </c:pt>
                <c:pt idx="9051">
                  <c:v>#N/A</c:v>
                </c:pt>
                <c:pt idx="9052">
                  <c:v>#N/A</c:v>
                </c:pt>
                <c:pt idx="9053">
                  <c:v>#N/A</c:v>
                </c:pt>
                <c:pt idx="9054">
                  <c:v>#N/A</c:v>
                </c:pt>
                <c:pt idx="9055">
                  <c:v>#N/A</c:v>
                </c:pt>
                <c:pt idx="9056">
                  <c:v>#N/A</c:v>
                </c:pt>
                <c:pt idx="9057">
                  <c:v>#N/A</c:v>
                </c:pt>
                <c:pt idx="9058">
                  <c:v>#N/A</c:v>
                </c:pt>
                <c:pt idx="9059">
                  <c:v>#N/A</c:v>
                </c:pt>
                <c:pt idx="9060">
                  <c:v>#N/A</c:v>
                </c:pt>
                <c:pt idx="9061">
                  <c:v>#N/A</c:v>
                </c:pt>
                <c:pt idx="9062">
                  <c:v>#N/A</c:v>
                </c:pt>
                <c:pt idx="9063">
                  <c:v>#N/A</c:v>
                </c:pt>
                <c:pt idx="9064">
                  <c:v>#N/A</c:v>
                </c:pt>
                <c:pt idx="9065">
                  <c:v>#N/A</c:v>
                </c:pt>
                <c:pt idx="9066">
                  <c:v>#N/A</c:v>
                </c:pt>
                <c:pt idx="9067">
                  <c:v>#N/A</c:v>
                </c:pt>
                <c:pt idx="9068">
                  <c:v>#N/A</c:v>
                </c:pt>
                <c:pt idx="9069">
                  <c:v>#N/A</c:v>
                </c:pt>
                <c:pt idx="9070">
                  <c:v>#N/A</c:v>
                </c:pt>
                <c:pt idx="9071">
                  <c:v>#N/A</c:v>
                </c:pt>
                <c:pt idx="9072">
                  <c:v>#N/A</c:v>
                </c:pt>
                <c:pt idx="9073">
                  <c:v>#N/A</c:v>
                </c:pt>
                <c:pt idx="9074">
                  <c:v>#N/A</c:v>
                </c:pt>
                <c:pt idx="9075">
                  <c:v>#N/A</c:v>
                </c:pt>
                <c:pt idx="9076">
                  <c:v>#N/A</c:v>
                </c:pt>
                <c:pt idx="9077">
                  <c:v>#N/A</c:v>
                </c:pt>
                <c:pt idx="9078">
                  <c:v>#N/A</c:v>
                </c:pt>
                <c:pt idx="9079">
                  <c:v>#N/A</c:v>
                </c:pt>
                <c:pt idx="9080">
                  <c:v>#N/A</c:v>
                </c:pt>
                <c:pt idx="9081">
                  <c:v>#N/A</c:v>
                </c:pt>
                <c:pt idx="9082">
                  <c:v>#N/A</c:v>
                </c:pt>
                <c:pt idx="9083">
                  <c:v>#N/A</c:v>
                </c:pt>
                <c:pt idx="9084">
                  <c:v>#N/A</c:v>
                </c:pt>
                <c:pt idx="9085">
                  <c:v>#N/A</c:v>
                </c:pt>
                <c:pt idx="9086">
                  <c:v>#N/A</c:v>
                </c:pt>
                <c:pt idx="9087">
                  <c:v>#N/A</c:v>
                </c:pt>
                <c:pt idx="9088">
                  <c:v>#N/A</c:v>
                </c:pt>
                <c:pt idx="9089">
                  <c:v>#N/A</c:v>
                </c:pt>
                <c:pt idx="9090">
                  <c:v>#N/A</c:v>
                </c:pt>
                <c:pt idx="9091">
                  <c:v>#N/A</c:v>
                </c:pt>
                <c:pt idx="9092">
                  <c:v>#N/A</c:v>
                </c:pt>
                <c:pt idx="9093">
                  <c:v>#N/A</c:v>
                </c:pt>
                <c:pt idx="9094">
                  <c:v>#N/A</c:v>
                </c:pt>
                <c:pt idx="9095">
                  <c:v>#N/A</c:v>
                </c:pt>
                <c:pt idx="9096">
                  <c:v>#N/A</c:v>
                </c:pt>
                <c:pt idx="9097">
                  <c:v>#N/A</c:v>
                </c:pt>
                <c:pt idx="9098">
                  <c:v>#N/A</c:v>
                </c:pt>
                <c:pt idx="9099">
                  <c:v>#N/A</c:v>
                </c:pt>
                <c:pt idx="9100">
                  <c:v>#N/A</c:v>
                </c:pt>
                <c:pt idx="9101">
                  <c:v>#N/A</c:v>
                </c:pt>
                <c:pt idx="9102">
                  <c:v>#N/A</c:v>
                </c:pt>
                <c:pt idx="9103">
                  <c:v>#N/A</c:v>
                </c:pt>
                <c:pt idx="9104">
                  <c:v>#N/A</c:v>
                </c:pt>
                <c:pt idx="9105">
                  <c:v>#N/A</c:v>
                </c:pt>
                <c:pt idx="9106">
                  <c:v>#N/A</c:v>
                </c:pt>
                <c:pt idx="9107">
                  <c:v>#N/A</c:v>
                </c:pt>
                <c:pt idx="9108">
                  <c:v>#N/A</c:v>
                </c:pt>
                <c:pt idx="9109">
                  <c:v>#N/A</c:v>
                </c:pt>
                <c:pt idx="9110">
                  <c:v>#N/A</c:v>
                </c:pt>
                <c:pt idx="9111">
                  <c:v>#N/A</c:v>
                </c:pt>
                <c:pt idx="9112">
                  <c:v>#N/A</c:v>
                </c:pt>
                <c:pt idx="9113">
                  <c:v>#N/A</c:v>
                </c:pt>
                <c:pt idx="9114">
                  <c:v>#N/A</c:v>
                </c:pt>
                <c:pt idx="9115">
                  <c:v>#N/A</c:v>
                </c:pt>
                <c:pt idx="9116">
                  <c:v>#N/A</c:v>
                </c:pt>
                <c:pt idx="9117">
                  <c:v>#N/A</c:v>
                </c:pt>
                <c:pt idx="9118">
                  <c:v>#N/A</c:v>
                </c:pt>
                <c:pt idx="9119">
                  <c:v>#N/A</c:v>
                </c:pt>
                <c:pt idx="9120">
                  <c:v>#N/A</c:v>
                </c:pt>
                <c:pt idx="9121">
                  <c:v>#N/A</c:v>
                </c:pt>
                <c:pt idx="9122">
                  <c:v>#N/A</c:v>
                </c:pt>
                <c:pt idx="9123">
                  <c:v>#N/A</c:v>
                </c:pt>
                <c:pt idx="9124">
                  <c:v>#N/A</c:v>
                </c:pt>
                <c:pt idx="9125">
                  <c:v>#N/A</c:v>
                </c:pt>
                <c:pt idx="9126">
                  <c:v>#N/A</c:v>
                </c:pt>
                <c:pt idx="9127">
                  <c:v>#N/A</c:v>
                </c:pt>
                <c:pt idx="9128">
                  <c:v>#N/A</c:v>
                </c:pt>
                <c:pt idx="9129">
                  <c:v>#N/A</c:v>
                </c:pt>
                <c:pt idx="9130">
                  <c:v>#N/A</c:v>
                </c:pt>
                <c:pt idx="9131">
                  <c:v>#N/A</c:v>
                </c:pt>
                <c:pt idx="9132">
                  <c:v>#N/A</c:v>
                </c:pt>
                <c:pt idx="9133">
                  <c:v>#N/A</c:v>
                </c:pt>
                <c:pt idx="9134">
                  <c:v>#N/A</c:v>
                </c:pt>
                <c:pt idx="9135">
                  <c:v>#N/A</c:v>
                </c:pt>
                <c:pt idx="9136">
                  <c:v>#N/A</c:v>
                </c:pt>
                <c:pt idx="9137">
                  <c:v>#N/A</c:v>
                </c:pt>
                <c:pt idx="9138">
                  <c:v>#N/A</c:v>
                </c:pt>
                <c:pt idx="9139">
                  <c:v>#N/A</c:v>
                </c:pt>
                <c:pt idx="9140">
                  <c:v>#N/A</c:v>
                </c:pt>
                <c:pt idx="9141">
                  <c:v>#N/A</c:v>
                </c:pt>
                <c:pt idx="9142">
                  <c:v>#N/A</c:v>
                </c:pt>
                <c:pt idx="9143">
                  <c:v>#N/A</c:v>
                </c:pt>
                <c:pt idx="9144">
                  <c:v>#N/A</c:v>
                </c:pt>
                <c:pt idx="9145">
                  <c:v>#N/A</c:v>
                </c:pt>
                <c:pt idx="9146">
                  <c:v>#N/A</c:v>
                </c:pt>
                <c:pt idx="9147">
                  <c:v>#N/A</c:v>
                </c:pt>
                <c:pt idx="9148">
                  <c:v>#N/A</c:v>
                </c:pt>
                <c:pt idx="9149">
                  <c:v>#N/A</c:v>
                </c:pt>
                <c:pt idx="9150">
                  <c:v>#N/A</c:v>
                </c:pt>
                <c:pt idx="9151">
                  <c:v>#N/A</c:v>
                </c:pt>
                <c:pt idx="9152">
                  <c:v>#N/A</c:v>
                </c:pt>
                <c:pt idx="9153">
                  <c:v>#N/A</c:v>
                </c:pt>
                <c:pt idx="9154">
                  <c:v>#N/A</c:v>
                </c:pt>
                <c:pt idx="9155">
                  <c:v>#N/A</c:v>
                </c:pt>
                <c:pt idx="9156">
                  <c:v>#N/A</c:v>
                </c:pt>
                <c:pt idx="9157">
                  <c:v>#N/A</c:v>
                </c:pt>
                <c:pt idx="9158">
                  <c:v>#N/A</c:v>
                </c:pt>
                <c:pt idx="9159">
                  <c:v>#N/A</c:v>
                </c:pt>
                <c:pt idx="9160">
                  <c:v>#N/A</c:v>
                </c:pt>
                <c:pt idx="9161">
                  <c:v>#N/A</c:v>
                </c:pt>
                <c:pt idx="9162">
                  <c:v>#N/A</c:v>
                </c:pt>
                <c:pt idx="9163">
                  <c:v>#N/A</c:v>
                </c:pt>
                <c:pt idx="9164">
                  <c:v>#N/A</c:v>
                </c:pt>
                <c:pt idx="9165">
                  <c:v>#N/A</c:v>
                </c:pt>
                <c:pt idx="9166">
                  <c:v>#N/A</c:v>
                </c:pt>
                <c:pt idx="9167">
                  <c:v>#N/A</c:v>
                </c:pt>
                <c:pt idx="9168">
                  <c:v>#N/A</c:v>
                </c:pt>
                <c:pt idx="9169">
                  <c:v>#N/A</c:v>
                </c:pt>
                <c:pt idx="9170">
                  <c:v>#N/A</c:v>
                </c:pt>
                <c:pt idx="9171">
                  <c:v>#N/A</c:v>
                </c:pt>
                <c:pt idx="9172">
                  <c:v>#N/A</c:v>
                </c:pt>
                <c:pt idx="9173">
                  <c:v>#N/A</c:v>
                </c:pt>
                <c:pt idx="9174">
                  <c:v>#N/A</c:v>
                </c:pt>
                <c:pt idx="9175">
                  <c:v>#N/A</c:v>
                </c:pt>
                <c:pt idx="9176">
                  <c:v>#N/A</c:v>
                </c:pt>
                <c:pt idx="9177">
                  <c:v>#N/A</c:v>
                </c:pt>
                <c:pt idx="9178">
                  <c:v>#N/A</c:v>
                </c:pt>
                <c:pt idx="9179">
                  <c:v>#N/A</c:v>
                </c:pt>
                <c:pt idx="9180">
                  <c:v>#N/A</c:v>
                </c:pt>
                <c:pt idx="9181">
                  <c:v>#N/A</c:v>
                </c:pt>
                <c:pt idx="9182">
                  <c:v>#N/A</c:v>
                </c:pt>
                <c:pt idx="9183">
                  <c:v>#N/A</c:v>
                </c:pt>
                <c:pt idx="9184">
                  <c:v>#N/A</c:v>
                </c:pt>
                <c:pt idx="9185">
                  <c:v>#N/A</c:v>
                </c:pt>
                <c:pt idx="9186">
                  <c:v>#N/A</c:v>
                </c:pt>
                <c:pt idx="9187">
                  <c:v>#N/A</c:v>
                </c:pt>
                <c:pt idx="9188">
                  <c:v>#N/A</c:v>
                </c:pt>
                <c:pt idx="9189">
                  <c:v>#N/A</c:v>
                </c:pt>
                <c:pt idx="9190">
                  <c:v>#N/A</c:v>
                </c:pt>
                <c:pt idx="9191">
                  <c:v>#N/A</c:v>
                </c:pt>
                <c:pt idx="9192">
                  <c:v>#N/A</c:v>
                </c:pt>
                <c:pt idx="9193">
                  <c:v>#N/A</c:v>
                </c:pt>
                <c:pt idx="9194">
                  <c:v>#N/A</c:v>
                </c:pt>
                <c:pt idx="9195">
                  <c:v>#N/A</c:v>
                </c:pt>
                <c:pt idx="9196">
                  <c:v>#N/A</c:v>
                </c:pt>
                <c:pt idx="9197">
                  <c:v>#N/A</c:v>
                </c:pt>
                <c:pt idx="9198">
                  <c:v>#N/A</c:v>
                </c:pt>
                <c:pt idx="9199">
                  <c:v>#N/A</c:v>
                </c:pt>
                <c:pt idx="9200">
                  <c:v>#N/A</c:v>
                </c:pt>
                <c:pt idx="9201">
                  <c:v>#N/A</c:v>
                </c:pt>
                <c:pt idx="9202">
                  <c:v>#N/A</c:v>
                </c:pt>
                <c:pt idx="9203">
                  <c:v>#N/A</c:v>
                </c:pt>
                <c:pt idx="9204">
                  <c:v>#N/A</c:v>
                </c:pt>
                <c:pt idx="9205">
                  <c:v>#N/A</c:v>
                </c:pt>
                <c:pt idx="9206">
                  <c:v>#N/A</c:v>
                </c:pt>
                <c:pt idx="9207">
                  <c:v>#N/A</c:v>
                </c:pt>
                <c:pt idx="9208">
                  <c:v>#N/A</c:v>
                </c:pt>
                <c:pt idx="9209">
                  <c:v>#N/A</c:v>
                </c:pt>
                <c:pt idx="9210">
                  <c:v>#N/A</c:v>
                </c:pt>
                <c:pt idx="9211">
                  <c:v>#N/A</c:v>
                </c:pt>
                <c:pt idx="9212">
                  <c:v>#N/A</c:v>
                </c:pt>
                <c:pt idx="9213">
                  <c:v>#N/A</c:v>
                </c:pt>
                <c:pt idx="9214">
                  <c:v>#N/A</c:v>
                </c:pt>
                <c:pt idx="9215">
                  <c:v>#N/A</c:v>
                </c:pt>
                <c:pt idx="9216">
                  <c:v>#N/A</c:v>
                </c:pt>
                <c:pt idx="9217">
                  <c:v>#N/A</c:v>
                </c:pt>
                <c:pt idx="9218">
                  <c:v>#N/A</c:v>
                </c:pt>
                <c:pt idx="9219">
                  <c:v>#N/A</c:v>
                </c:pt>
                <c:pt idx="9220">
                  <c:v>#N/A</c:v>
                </c:pt>
                <c:pt idx="9221">
                  <c:v>#N/A</c:v>
                </c:pt>
                <c:pt idx="9222">
                  <c:v>#N/A</c:v>
                </c:pt>
                <c:pt idx="9223">
                  <c:v>#N/A</c:v>
                </c:pt>
                <c:pt idx="9224">
                  <c:v>#N/A</c:v>
                </c:pt>
                <c:pt idx="9225">
                  <c:v>#N/A</c:v>
                </c:pt>
                <c:pt idx="9226">
                  <c:v>#N/A</c:v>
                </c:pt>
                <c:pt idx="9227">
                  <c:v>#N/A</c:v>
                </c:pt>
                <c:pt idx="9228">
                  <c:v>#N/A</c:v>
                </c:pt>
                <c:pt idx="9229">
                  <c:v>#N/A</c:v>
                </c:pt>
                <c:pt idx="9230">
                  <c:v>#N/A</c:v>
                </c:pt>
                <c:pt idx="9231">
                  <c:v>#N/A</c:v>
                </c:pt>
                <c:pt idx="9232">
                  <c:v>#N/A</c:v>
                </c:pt>
                <c:pt idx="9233">
                  <c:v>#N/A</c:v>
                </c:pt>
                <c:pt idx="9234">
                  <c:v>#N/A</c:v>
                </c:pt>
                <c:pt idx="9235">
                  <c:v>#N/A</c:v>
                </c:pt>
                <c:pt idx="9236">
                  <c:v>#N/A</c:v>
                </c:pt>
                <c:pt idx="9237">
                  <c:v>#N/A</c:v>
                </c:pt>
                <c:pt idx="9238">
                  <c:v>#N/A</c:v>
                </c:pt>
                <c:pt idx="9239">
                  <c:v>#N/A</c:v>
                </c:pt>
                <c:pt idx="9240">
                  <c:v>#N/A</c:v>
                </c:pt>
                <c:pt idx="9241">
                  <c:v>#N/A</c:v>
                </c:pt>
                <c:pt idx="9242">
                  <c:v>#N/A</c:v>
                </c:pt>
                <c:pt idx="9243">
                  <c:v>#N/A</c:v>
                </c:pt>
                <c:pt idx="9244">
                  <c:v>#N/A</c:v>
                </c:pt>
                <c:pt idx="9245">
                  <c:v>#N/A</c:v>
                </c:pt>
                <c:pt idx="9246">
                  <c:v>#N/A</c:v>
                </c:pt>
                <c:pt idx="9247">
                  <c:v>#N/A</c:v>
                </c:pt>
                <c:pt idx="9248">
                  <c:v>#N/A</c:v>
                </c:pt>
                <c:pt idx="9249">
                  <c:v>#N/A</c:v>
                </c:pt>
                <c:pt idx="9250">
                  <c:v>#N/A</c:v>
                </c:pt>
                <c:pt idx="9251">
                  <c:v>#N/A</c:v>
                </c:pt>
                <c:pt idx="9252">
                  <c:v>#N/A</c:v>
                </c:pt>
                <c:pt idx="9253">
                  <c:v>#N/A</c:v>
                </c:pt>
                <c:pt idx="9254">
                  <c:v>#N/A</c:v>
                </c:pt>
                <c:pt idx="9255">
                  <c:v>#N/A</c:v>
                </c:pt>
                <c:pt idx="9256">
                  <c:v>#N/A</c:v>
                </c:pt>
                <c:pt idx="9257">
                  <c:v>#N/A</c:v>
                </c:pt>
                <c:pt idx="9258">
                  <c:v>#N/A</c:v>
                </c:pt>
                <c:pt idx="9259">
                  <c:v>#N/A</c:v>
                </c:pt>
                <c:pt idx="9260">
                  <c:v>#N/A</c:v>
                </c:pt>
                <c:pt idx="9261">
                  <c:v>#N/A</c:v>
                </c:pt>
                <c:pt idx="9262">
                  <c:v>#N/A</c:v>
                </c:pt>
                <c:pt idx="9263">
                  <c:v>#N/A</c:v>
                </c:pt>
                <c:pt idx="9264">
                  <c:v>#N/A</c:v>
                </c:pt>
                <c:pt idx="9265">
                  <c:v>#N/A</c:v>
                </c:pt>
                <c:pt idx="9266">
                  <c:v>#N/A</c:v>
                </c:pt>
                <c:pt idx="9267">
                  <c:v>#N/A</c:v>
                </c:pt>
                <c:pt idx="9268">
                  <c:v>#N/A</c:v>
                </c:pt>
                <c:pt idx="9269">
                  <c:v>#N/A</c:v>
                </c:pt>
                <c:pt idx="9270">
                  <c:v>#N/A</c:v>
                </c:pt>
                <c:pt idx="9271">
                  <c:v>#N/A</c:v>
                </c:pt>
                <c:pt idx="9272">
                  <c:v>#N/A</c:v>
                </c:pt>
                <c:pt idx="9273">
                  <c:v>#N/A</c:v>
                </c:pt>
                <c:pt idx="9274">
                  <c:v>#N/A</c:v>
                </c:pt>
                <c:pt idx="9275">
                  <c:v>#N/A</c:v>
                </c:pt>
                <c:pt idx="9276">
                  <c:v>#N/A</c:v>
                </c:pt>
                <c:pt idx="9277">
                  <c:v>#N/A</c:v>
                </c:pt>
                <c:pt idx="9278">
                  <c:v>#N/A</c:v>
                </c:pt>
                <c:pt idx="9279">
                  <c:v>#N/A</c:v>
                </c:pt>
                <c:pt idx="9280">
                  <c:v>#N/A</c:v>
                </c:pt>
                <c:pt idx="9281">
                  <c:v>#N/A</c:v>
                </c:pt>
                <c:pt idx="9282">
                  <c:v>#N/A</c:v>
                </c:pt>
                <c:pt idx="9283">
                  <c:v>#N/A</c:v>
                </c:pt>
                <c:pt idx="9284">
                  <c:v>#N/A</c:v>
                </c:pt>
                <c:pt idx="9285">
                  <c:v>#N/A</c:v>
                </c:pt>
                <c:pt idx="9286">
                  <c:v>#N/A</c:v>
                </c:pt>
                <c:pt idx="9287">
                  <c:v>#N/A</c:v>
                </c:pt>
                <c:pt idx="9288">
                  <c:v>#N/A</c:v>
                </c:pt>
                <c:pt idx="9289">
                  <c:v>#N/A</c:v>
                </c:pt>
                <c:pt idx="9290">
                  <c:v>#N/A</c:v>
                </c:pt>
                <c:pt idx="9291">
                  <c:v>#N/A</c:v>
                </c:pt>
                <c:pt idx="9292">
                  <c:v>#N/A</c:v>
                </c:pt>
                <c:pt idx="9293">
                  <c:v>#N/A</c:v>
                </c:pt>
                <c:pt idx="9294">
                  <c:v>#N/A</c:v>
                </c:pt>
                <c:pt idx="9295">
                  <c:v>#N/A</c:v>
                </c:pt>
                <c:pt idx="9296">
                  <c:v>#N/A</c:v>
                </c:pt>
                <c:pt idx="9297">
                  <c:v>#N/A</c:v>
                </c:pt>
                <c:pt idx="9298">
                  <c:v>#N/A</c:v>
                </c:pt>
                <c:pt idx="9299">
                  <c:v>#N/A</c:v>
                </c:pt>
                <c:pt idx="9300">
                  <c:v>#N/A</c:v>
                </c:pt>
                <c:pt idx="9301">
                  <c:v>#N/A</c:v>
                </c:pt>
                <c:pt idx="9302">
                  <c:v>#N/A</c:v>
                </c:pt>
                <c:pt idx="9303">
                  <c:v>#N/A</c:v>
                </c:pt>
                <c:pt idx="9304">
                  <c:v>#N/A</c:v>
                </c:pt>
                <c:pt idx="9305">
                  <c:v>#N/A</c:v>
                </c:pt>
                <c:pt idx="9306">
                  <c:v>#N/A</c:v>
                </c:pt>
                <c:pt idx="9307">
                  <c:v>#N/A</c:v>
                </c:pt>
                <c:pt idx="9308">
                  <c:v>#N/A</c:v>
                </c:pt>
                <c:pt idx="9309">
                  <c:v>#N/A</c:v>
                </c:pt>
                <c:pt idx="9310">
                  <c:v>#N/A</c:v>
                </c:pt>
                <c:pt idx="9311">
                  <c:v>#N/A</c:v>
                </c:pt>
                <c:pt idx="9312">
                  <c:v>#N/A</c:v>
                </c:pt>
                <c:pt idx="9313">
                  <c:v>#N/A</c:v>
                </c:pt>
                <c:pt idx="9314">
                  <c:v>#N/A</c:v>
                </c:pt>
                <c:pt idx="9315">
                  <c:v>#N/A</c:v>
                </c:pt>
                <c:pt idx="9316">
                  <c:v>#N/A</c:v>
                </c:pt>
                <c:pt idx="9317">
                  <c:v>#N/A</c:v>
                </c:pt>
                <c:pt idx="9318">
                  <c:v>#N/A</c:v>
                </c:pt>
                <c:pt idx="9319">
                  <c:v>#N/A</c:v>
                </c:pt>
                <c:pt idx="9320">
                  <c:v>#N/A</c:v>
                </c:pt>
                <c:pt idx="9321">
                  <c:v>#N/A</c:v>
                </c:pt>
                <c:pt idx="9322">
                  <c:v>#N/A</c:v>
                </c:pt>
                <c:pt idx="9323">
                  <c:v>#N/A</c:v>
                </c:pt>
                <c:pt idx="9324">
                  <c:v>#N/A</c:v>
                </c:pt>
                <c:pt idx="9325">
                  <c:v>#N/A</c:v>
                </c:pt>
                <c:pt idx="9326">
                  <c:v>#N/A</c:v>
                </c:pt>
                <c:pt idx="9327">
                  <c:v>#N/A</c:v>
                </c:pt>
                <c:pt idx="9328">
                  <c:v>#N/A</c:v>
                </c:pt>
                <c:pt idx="9329">
                  <c:v>#N/A</c:v>
                </c:pt>
                <c:pt idx="9330">
                  <c:v>#N/A</c:v>
                </c:pt>
                <c:pt idx="9331">
                  <c:v>#N/A</c:v>
                </c:pt>
                <c:pt idx="9332">
                  <c:v>#N/A</c:v>
                </c:pt>
                <c:pt idx="9333">
                  <c:v>#N/A</c:v>
                </c:pt>
                <c:pt idx="9334">
                  <c:v>#N/A</c:v>
                </c:pt>
                <c:pt idx="9335">
                  <c:v>#N/A</c:v>
                </c:pt>
                <c:pt idx="9336">
                  <c:v>#N/A</c:v>
                </c:pt>
                <c:pt idx="9337">
                  <c:v>#N/A</c:v>
                </c:pt>
                <c:pt idx="9338">
                  <c:v>#N/A</c:v>
                </c:pt>
                <c:pt idx="9339">
                  <c:v>#N/A</c:v>
                </c:pt>
                <c:pt idx="9340">
                  <c:v>#N/A</c:v>
                </c:pt>
                <c:pt idx="9341">
                  <c:v>#N/A</c:v>
                </c:pt>
                <c:pt idx="9342">
                  <c:v>#N/A</c:v>
                </c:pt>
                <c:pt idx="9343">
                  <c:v>#N/A</c:v>
                </c:pt>
                <c:pt idx="9344">
                  <c:v>#N/A</c:v>
                </c:pt>
                <c:pt idx="9345">
                  <c:v>#N/A</c:v>
                </c:pt>
                <c:pt idx="9346">
                  <c:v>#N/A</c:v>
                </c:pt>
                <c:pt idx="9347">
                  <c:v>#N/A</c:v>
                </c:pt>
                <c:pt idx="9348">
                  <c:v>#N/A</c:v>
                </c:pt>
                <c:pt idx="9349">
                  <c:v>#N/A</c:v>
                </c:pt>
                <c:pt idx="9350">
                  <c:v>#N/A</c:v>
                </c:pt>
                <c:pt idx="9351">
                  <c:v>#N/A</c:v>
                </c:pt>
                <c:pt idx="9352">
                  <c:v>#N/A</c:v>
                </c:pt>
                <c:pt idx="9353">
                  <c:v>#N/A</c:v>
                </c:pt>
                <c:pt idx="9354">
                  <c:v>#N/A</c:v>
                </c:pt>
                <c:pt idx="9355">
                  <c:v>#N/A</c:v>
                </c:pt>
                <c:pt idx="9356">
                  <c:v>#N/A</c:v>
                </c:pt>
                <c:pt idx="9357">
                  <c:v>#N/A</c:v>
                </c:pt>
                <c:pt idx="9358">
                  <c:v>#N/A</c:v>
                </c:pt>
                <c:pt idx="9359">
                  <c:v>#N/A</c:v>
                </c:pt>
                <c:pt idx="9360">
                  <c:v>#N/A</c:v>
                </c:pt>
                <c:pt idx="9361">
                  <c:v>#N/A</c:v>
                </c:pt>
                <c:pt idx="9362">
                  <c:v>#N/A</c:v>
                </c:pt>
                <c:pt idx="9363">
                  <c:v>#N/A</c:v>
                </c:pt>
                <c:pt idx="9364">
                  <c:v>#N/A</c:v>
                </c:pt>
                <c:pt idx="9365">
                  <c:v>#N/A</c:v>
                </c:pt>
                <c:pt idx="9366">
                  <c:v>#N/A</c:v>
                </c:pt>
                <c:pt idx="9367">
                  <c:v>#N/A</c:v>
                </c:pt>
                <c:pt idx="9368">
                  <c:v>#N/A</c:v>
                </c:pt>
                <c:pt idx="9369">
                  <c:v>#N/A</c:v>
                </c:pt>
                <c:pt idx="9370">
                  <c:v>#N/A</c:v>
                </c:pt>
                <c:pt idx="9371">
                  <c:v>#N/A</c:v>
                </c:pt>
                <c:pt idx="9372">
                  <c:v>#N/A</c:v>
                </c:pt>
                <c:pt idx="9373">
                  <c:v>#N/A</c:v>
                </c:pt>
                <c:pt idx="9374">
                  <c:v>#N/A</c:v>
                </c:pt>
                <c:pt idx="9375">
                  <c:v>#N/A</c:v>
                </c:pt>
                <c:pt idx="9376">
                  <c:v>#N/A</c:v>
                </c:pt>
                <c:pt idx="9377">
                  <c:v>#N/A</c:v>
                </c:pt>
                <c:pt idx="9378">
                  <c:v>#N/A</c:v>
                </c:pt>
                <c:pt idx="9379">
                  <c:v>#N/A</c:v>
                </c:pt>
                <c:pt idx="9380">
                  <c:v>#N/A</c:v>
                </c:pt>
                <c:pt idx="9381">
                  <c:v>#N/A</c:v>
                </c:pt>
                <c:pt idx="9382">
                  <c:v>#N/A</c:v>
                </c:pt>
                <c:pt idx="9383">
                  <c:v>#N/A</c:v>
                </c:pt>
                <c:pt idx="9384">
                  <c:v>#N/A</c:v>
                </c:pt>
                <c:pt idx="9385">
                  <c:v>#N/A</c:v>
                </c:pt>
                <c:pt idx="9386">
                  <c:v>#N/A</c:v>
                </c:pt>
                <c:pt idx="9387">
                  <c:v>#N/A</c:v>
                </c:pt>
                <c:pt idx="9388">
                  <c:v>#N/A</c:v>
                </c:pt>
                <c:pt idx="9389">
                  <c:v>#N/A</c:v>
                </c:pt>
                <c:pt idx="9390">
                  <c:v>#N/A</c:v>
                </c:pt>
                <c:pt idx="9391">
                  <c:v>#N/A</c:v>
                </c:pt>
                <c:pt idx="9392">
                  <c:v>#N/A</c:v>
                </c:pt>
                <c:pt idx="9393">
                  <c:v>#N/A</c:v>
                </c:pt>
                <c:pt idx="9394">
                  <c:v>#N/A</c:v>
                </c:pt>
                <c:pt idx="9395">
                  <c:v>#N/A</c:v>
                </c:pt>
                <c:pt idx="9396">
                  <c:v>#N/A</c:v>
                </c:pt>
                <c:pt idx="9397">
                  <c:v>#N/A</c:v>
                </c:pt>
                <c:pt idx="9398">
                  <c:v>#N/A</c:v>
                </c:pt>
                <c:pt idx="9399">
                  <c:v>#N/A</c:v>
                </c:pt>
                <c:pt idx="9400">
                  <c:v>#N/A</c:v>
                </c:pt>
                <c:pt idx="9401">
                  <c:v>#N/A</c:v>
                </c:pt>
                <c:pt idx="9402">
                  <c:v>#N/A</c:v>
                </c:pt>
                <c:pt idx="9403">
                  <c:v>#N/A</c:v>
                </c:pt>
                <c:pt idx="9404">
                  <c:v>#N/A</c:v>
                </c:pt>
                <c:pt idx="9405">
                  <c:v>#N/A</c:v>
                </c:pt>
                <c:pt idx="9406">
                  <c:v>#N/A</c:v>
                </c:pt>
                <c:pt idx="9407">
                  <c:v>#N/A</c:v>
                </c:pt>
                <c:pt idx="9408">
                  <c:v>#N/A</c:v>
                </c:pt>
                <c:pt idx="9409">
                  <c:v>#N/A</c:v>
                </c:pt>
                <c:pt idx="9410">
                  <c:v>#N/A</c:v>
                </c:pt>
                <c:pt idx="9411">
                  <c:v>#N/A</c:v>
                </c:pt>
                <c:pt idx="9412">
                  <c:v>#N/A</c:v>
                </c:pt>
                <c:pt idx="9413">
                  <c:v>#N/A</c:v>
                </c:pt>
                <c:pt idx="9414">
                  <c:v>#N/A</c:v>
                </c:pt>
                <c:pt idx="9415">
                  <c:v>#N/A</c:v>
                </c:pt>
                <c:pt idx="9416">
                  <c:v>#N/A</c:v>
                </c:pt>
                <c:pt idx="9417">
                  <c:v>#N/A</c:v>
                </c:pt>
                <c:pt idx="9418">
                  <c:v>#N/A</c:v>
                </c:pt>
                <c:pt idx="9419">
                  <c:v>#N/A</c:v>
                </c:pt>
                <c:pt idx="9420">
                  <c:v>#N/A</c:v>
                </c:pt>
                <c:pt idx="9421">
                  <c:v>#N/A</c:v>
                </c:pt>
                <c:pt idx="9422">
                  <c:v>#N/A</c:v>
                </c:pt>
                <c:pt idx="9423">
                  <c:v>#N/A</c:v>
                </c:pt>
                <c:pt idx="9424">
                  <c:v>#N/A</c:v>
                </c:pt>
                <c:pt idx="9425">
                  <c:v>#N/A</c:v>
                </c:pt>
                <c:pt idx="9426">
                  <c:v>#N/A</c:v>
                </c:pt>
                <c:pt idx="9427">
                  <c:v>#N/A</c:v>
                </c:pt>
                <c:pt idx="9428">
                  <c:v>#N/A</c:v>
                </c:pt>
                <c:pt idx="9429">
                  <c:v>#N/A</c:v>
                </c:pt>
                <c:pt idx="9430">
                  <c:v>#N/A</c:v>
                </c:pt>
                <c:pt idx="9431">
                  <c:v>#N/A</c:v>
                </c:pt>
                <c:pt idx="9432">
                  <c:v>#N/A</c:v>
                </c:pt>
                <c:pt idx="9433">
                  <c:v>#N/A</c:v>
                </c:pt>
                <c:pt idx="9434">
                  <c:v>#N/A</c:v>
                </c:pt>
                <c:pt idx="9435">
                  <c:v>#N/A</c:v>
                </c:pt>
                <c:pt idx="9436">
                  <c:v>#N/A</c:v>
                </c:pt>
                <c:pt idx="9437">
                  <c:v>#N/A</c:v>
                </c:pt>
                <c:pt idx="9438">
                  <c:v>#N/A</c:v>
                </c:pt>
                <c:pt idx="9439">
                  <c:v>#N/A</c:v>
                </c:pt>
                <c:pt idx="9440">
                  <c:v>#N/A</c:v>
                </c:pt>
                <c:pt idx="9441">
                  <c:v>#N/A</c:v>
                </c:pt>
                <c:pt idx="9442">
                  <c:v>#N/A</c:v>
                </c:pt>
                <c:pt idx="9443">
                  <c:v>#N/A</c:v>
                </c:pt>
                <c:pt idx="9444">
                  <c:v>#N/A</c:v>
                </c:pt>
                <c:pt idx="9445">
                  <c:v>#N/A</c:v>
                </c:pt>
                <c:pt idx="9446">
                  <c:v>#N/A</c:v>
                </c:pt>
                <c:pt idx="9447">
                  <c:v>#N/A</c:v>
                </c:pt>
                <c:pt idx="9448">
                  <c:v>#N/A</c:v>
                </c:pt>
                <c:pt idx="9449">
                  <c:v>#N/A</c:v>
                </c:pt>
                <c:pt idx="9450">
                  <c:v>#N/A</c:v>
                </c:pt>
                <c:pt idx="9451">
                  <c:v>#N/A</c:v>
                </c:pt>
                <c:pt idx="9452">
                  <c:v>#N/A</c:v>
                </c:pt>
                <c:pt idx="9453">
                  <c:v>#N/A</c:v>
                </c:pt>
                <c:pt idx="9454">
                  <c:v>#N/A</c:v>
                </c:pt>
                <c:pt idx="9455">
                  <c:v>#N/A</c:v>
                </c:pt>
                <c:pt idx="9456">
                  <c:v>#N/A</c:v>
                </c:pt>
                <c:pt idx="9457">
                  <c:v>#N/A</c:v>
                </c:pt>
                <c:pt idx="9458">
                  <c:v>#N/A</c:v>
                </c:pt>
                <c:pt idx="9459">
                  <c:v>#N/A</c:v>
                </c:pt>
                <c:pt idx="9460">
                  <c:v>#N/A</c:v>
                </c:pt>
                <c:pt idx="9461">
                  <c:v>#N/A</c:v>
                </c:pt>
                <c:pt idx="9462">
                  <c:v>#N/A</c:v>
                </c:pt>
                <c:pt idx="9463">
                  <c:v>#N/A</c:v>
                </c:pt>
                <c:pt idx="9464">
                  <c:v>#N/A</c:v>
                </c:pt>
                <c:pt idx="9465">
                  <c:v>#N/A</c:v>
                </c:pt>
                <c:pt idx="9466">
                  <c:v>#N/A</c:v>
                </c:pt>
                <c:pt idx="9467">
                  <c:v>#N/A</c:v>
                </c:pt>
                <c:pt idx="9468">
                  <c:v>#N/A</c:v>
                </c:pt>
                <c:pt idx="9469">
                  <c:v>#N/A</c:v>
                </c:pt>
                <c:pt idx="9470">
                  <c:v>#N/A</c:v>
                </c:pt>
                <c:pt idx="9471">
                  <c:v>#N/A</c:v>
                </c:pt>
                <c:pt idx="9472">
                  <c:v>#N/A</c:v>
                </c:pt>
                <c:pt idx="9473">
                  <c:v>#N/A</c:v>
                </c:pt>
                <c:pt idx="9474">
                  <c:v>#N/A</c:v>
                </c:pt>
                <c:pt idx="9475">
                  <c:v>#N/A</c:v>
                </c:pt>
                <c:pt idx="9476">
                  <c:v>#N/A</c:v>
                </c:pt>
                <c:pt idx="9477">
                  <c:v>#N/A</c:v>
                </c:pt>
                <c:pt idx="9478">
                  <c:v>#N/A</c:v>
                </c:pt>
                <c:pt idx="9479">
                  <c:v>#N/A</c:v>
                </c:pt>
                <c:pt idx="9480">
                  <c:v>#N/A</c:v>
                </c:pt>
                <c:pt idx="9481">
                  <c:v>#N/A</c:v>
                </c:pt>
                <c:pt idx="9482">
                  <c:v>#N/A</c:v>
                </c:pt>
                <c:pt idx="9483">
                  <c:v>#N/A</c:v>
                </c:pt>
                <c:pt idx="9484">
                  <c:v>#N/A</c:v>
                </c:pt>
                <c:pt idx="9485">
                  <c:v>#N/A</c:v>
                </c:pt>
                <c:pt idx="9486">
                  <c:v>#N/A</c:v>
                </c:pt>
                <c:pt idx="9487">
                  <c:v>#N/A</c:v>
                </c:pt>
                <c:pt idx="9488">
                  <c:v>#N/A</c:v>
                </c:pt>
                <c:pt idx="9489">
                  <c:v>#N/A</c:v>
                </c:pt>
                <c:pt idx="9490">
                  <c:v>#N/A</c:v>
                </c:pt>
                <c:pt idx="9491">
                  <c:v>#N/A</c:v>
                </c:pt>
                <c:pt idx="9492">
                  <c:v>#N/A</c:v>
                </c:pt>
                <c:pt idx="9493">
                  <c:v>#N/A</c:v>
                </c:pt>
                <c:pt idx="9494">
                  <c:v>#N/A</c:v>
                </c:pt>
                <c:pt idx="9495">
                  <c:v>#N/A</c:v>
                </c:pt>
                <c:pt idx="9496">
                  <c:v>#N/A</c:v>
                </c:pt>
                <c:pt idx="9497">
                  <c:v>#N/A</c:v>
                </c:pt>
                <c:pt idx="9498">
                  <c:v>#N/A</c:v>
                </c:pt>
                <c:pt idx="9499">
                  <c:v>#N/A</c:v>
                </c:pt>
                <c:pt idx="9500">
                  <c:v>#N/A</c:v>
                </c:pt>
                <c:pt idx="9501">
                  <c:v>#N/A</c:v>
                </c:pt>
                <c:pt idx="9502">
                  <c:v>#N/A</c:v>
                </c:pt>
                <c:pt idx="9503">
                  <c:v>#N/A</c:v>
                </c:pt>
                <c:pt idx="9504">
                  <c:v>#N/A</c:v>
                </c:pt>
                <c:pt idx="9505">
                  <c:v>#N/A</c:v>
                </c:pt>
                <c:pt idx="9506">
                  <c:v>#N/A</c:v>
                </c:pt>
                <c:pt idx="9507">
                  <c:v>#N/A</c:v>
                </c:pt>
                <c:pt idx="9508">
                  <c:v>#N/A</c:v>
                </c:pt>
                <c:pt idx="9509">
                  <c:v>#N/A</c:v>
                </c:pt>
                <c:pt idx="9510">
                  <c:v>#N/A</c:v>
                </c:pt>
                <c:pt idx="9511">
                  <c:v>#N/A</c:v>
                </c:pt>
                <c:pt idx="9512">
                  <c:v>#N/A</c:v>
                </c:pt>
                <c:pt idx="9513">
                  <c:v>#N/A</c:v>
                </c:pt>
                <c:pt idx="9514">
                  <c:v>#N/A</c:v>
                </c:pt>
                <c:pt idx="9515">
                  <c:v>#N/A</c:v>
                </c:pt>
                <c:pt idx="9516">
                  <c:v>#N/A</c:v>
                </c:pt>
                <c:pt idx="9517">
                  <c:v>#N/A</c:v>
                </c:pt>
                <c:pt idx="9518">
                  <c:v>#N/A</c:v>
                </c:pt>
                <c:pt idx="9519">
                  <c:v>#N/A</c:v>
                </c:pt>
                <c:pt idx="9520">
                  <c:v>#N/A</c:v>
                </c:pt>
                <c:pt idx="9521">
                  <c:v>#N/A</c:v>
                </c:pt>
                <c:pt idx="9522">
                  <c:v>#N/A</c:v>
                </c:pt>
                <c:pt idx="9523">
                  <c:v>#N/A</c:v>
                </c:pt>
                <c:pt idx="9524">
                  <c:v>#N/A</c:v>
                </c:pt>
                <c:pt idx="9525">
                  <c:v>#N/A</c:v>
                </c:pt>
                <c:pt idx="9526">
                  <c:v>#N/A</c:v>
                </c:pt>
                <c:pt idx="9527">
                  <c:v>#N/A</c:v>
                </c:pt>
                <c:pt idx="9528">
                  <c:v>#N/A</c:v>
                </c:pt>
                <c:pt idx="9529">
                  <c:v>#N/A</c:v>
                </c:pt>
                <c:pt idx="9530">
                  <c:v>#N/A</c:v>
                </c:pt>
                <c:pt idx="9531">
                  <c:v>#N/A</c:v>
                </c:pt>
                <c:pt idx="9532">
                  <c:v>#N/A</c:v>
                </c:pt>
                <c:pt idx="9533">
                  <c:v>#N/A</c:v>
                </c:pt>
                <c:pt idx="9534">
                  <c:v>#N/A</c:v>
                </c:pt>
                <c:pt idx="9535">
                  <c:v>#N/A</c:v>
                </c:pt>
                <c:pt idx="9536">
                  <c:v>#N/A</c:v>
                </c:pt>
                <c:pt idx="9537">
                  <c:v>#N/A</c:v>
                </c:pt>
                <c:pt idx="9538">
                  <c:v>#N/A</c:v>
                </c:pt>
                <c:pt idx="9539">
                  <c:v>#N/A</c:v>
                </c:pt>
                <c:pt idx="9540">
                  <c:v>#N/A</c:v>
                </c:pt>
                <c:pt idx="9541">
                  <c:v>#N/A</c:v>
                </c:pt>
                <c:pt idx="9542">
                  <c:v>#N/A</c:v>
                </c:pt>
                <c:pt idx="9543">
                  <c:v>#N/A</c:v>
                </c:pt>
                <c:pt idx="9544">
                  <c:v>#N/A</c:v>
                </c:pt>
                <c:pt idx="9545">
                  <c:v>#N/A</c:v>
                </c:pt>
                <c:pt idx="9546">
                  <c:v>#N/A</c:v>
                </c:pt>
                <c:pt idx="9547">
                  <c:v>#N/A</c:v>
                </c:pt>
                <c:pt idx="9548">
                  <c:v>#N/A</c:v>
                </c:pt>
                <c:pt idx="9549">
                  <c:v>#N/A</c:v>
                </c:pt>
                <c:pt idx="9550">
                  <c:v>#N/A</c:v>
                </c:pt>
                <c:pt idx="9551">
                  <c:v>#N/A</c:v>
                </c:pt>
                <c:pt idx="9552">
                  <c:v>#N/A</c:v>
                </c:pt>
                <c:pt idx="9553">
                  <c:v>#N/A</c:v>
                </c:pt>
                <c:pt idx="9554">
                  <c:v>#N/A</c:v>
                </c:pt>
                <c:pt idx="9555">
                  <c:v>#N/A</c:v>
                </c:pt>
                <c:pt idx="9556">
                  <c:v>#N/A</c:v>
                </c:pt>
                <c:pt idx="9557">
                  <c:v>#N/A</c:v>
                </c:pt>
                <c:pt idx="9558">
                  <c:v>#N/A</c:v>
                </c:pt>
                <c:pt idx="9559">
                  <c:v>#N/A</c:v>
                </c:pt>
                <c:pt idx="9560">
                  <c:v>#N/A</c:v>
                </c:pt>
                <c:pt idx="9561">
                  <c:v>#N/A</c:v>
                </c:pt>
                <c:pt idx="9562">
                  <c:v>#N/A</c:v>
                </c:pt>
                <c:pt idx="9563">
                  <c:v>#N/A</c:v>
                </c:pt>
                <c:pt idx="9564">
                  <c:v>#N/A</c:v>
                </c:pt>
                <c:pt idx="9565">
                  <c:v>#N/A</c:v>
                </c:pt>
                <c:pt idx="9566">
                  <c:v>#N/A</c:v>
                </c:pt>
                <c:pt idx="9567">
                  <c:v>#N/A</c:v>
                </c:pt>
                <c:pt idx="9568">
                  <c:v>#N/A</c:v>
                </c:pt>
                <c:pt idx="9569">
                  <c:v>#N/A</c:v>
                </c:pt>
                <c:pt idx="9570">
                  <c:v>#N/A</c:v>
                </c:pt>
                <c:pt idx="9571">
                  <c:v>#N/A</c:v>
                </c:pt>
                <c:pt idx="9572">
                  <c:v>#N/A</c:v>
                </c:pt>
                <c:pt idx="9573">
                  <c:v>#N/A</c:v>
                </c:pt>
                <c:pt idx="9574">
                  <c:v>#N/A</c:v>
                </c:pt>
                <c:pt idx="9575">
                  <c:v>#N/A</c:v>
                </c:pt>
                <c:pt idx="9576">
                  <c:v>#N/A</c:v>
                </c:pt>
                <c:pt idx="9577">
                  <c:v>#N/A</c:v>
                </c:pt>
                <c:pt idx="9578">
                  <c:v>#N/A</c:v>
                </c:pt>
                <c:pt idx="9579">
                  <c:v>#N/A</c:v>
                </c:pt>
                <c:pt idx="9580">
                  <c:v>#N/A</c:v>
                </c:pt>
                <c:pt idx="9581">
                  <c:v>#N/A</c:v>
                </c:pt>
                <c:pt idx="9582">
                  <c:v>#N/A</c:v>
                </c:pt>
                <c:pt idx="9583">
                  <c:v>#N/A</c:v>
                </c:pt>
                <c:pt idx="9584">
                  <c:v>#N/A</c:v>
                </c:pt>
                <c:pt idx="9585">
                  <c:v>#N/A</c:v>
                </c:pt>
                <c:pt idx="9586">
                  <c:v>#N/A</c:v>
                </c:pt>
                <c:pt idx="9587">
                  <c:v>#N/A</c:v>
                </c:pt>
                <c:pt idx="9588">
                  <c:v>#N/A</c:v>
                </c:pt>
                <c:pt idx="9589">
                  <c:v>#N/A</c:v>
                </c:pt>
                <c:pt idx="9590">
                  <c:v>#N/A</c:v>
                </c:pt>
                <c:pt idx="9591">
                  <c:v>#N/A</c:v>
                </c:pt>
                <c:pt idx="9592">
                  <c:v>#N/A</c:v>
                </c:pt>
                <c:pt idx="9593">
                  <c:v>#N/A</c:v>
                </c:pt>
                <c:pt idx="9594">
                  <c:v>#N/A</c:v>
                </c:pt>
                <c:pt idx="9595">
                  <c:v>#N/A</c:v>
                </c:pt>
                <c:pt idx="9596">
                  <c:v>#N/A</c:v>
                </c:pt>
                <c:pt idx="9597">
                  <c:v>#N/A</c:v>
                </c:pt>
                <c:pt idx="9598">
                  <c:v>#N/A</c:v>
                </c:pt>
                <c:pt idx="9599">
                  <c:v>#N/A</c:v>
                </c:pt>
                <c:pt idx="9600">
                  <c:v>#N/A</c:v>
                </c:pt>
                <c:pt idx="9601">
                  <c:v>#N/A</c:v>
                </c:pt>
                <c:pt idx="9602">
                  <c:v>#N/A</c:v>
                </c:pt>
                <c:pt idx="9603">
                  <c:v>#N/A</c:v>
                </c:pt>
                <c:pt idx="9604">
                  <c:v>#N/A</c:v>
                </c:pt>
                <c:pt idx="9605">
                  <c:v>#N/A</c:v>
                </c:pt>
                <c:pt idx="9606">
                  <c:v>#N/A</c:v>
                </c:pt>
                <c:pt idx="9607">
                  <c:v>#N/A</c:v>
                </c:pt>
                <c:pt idx="9608">
                  <c:v>#N/A</c:v>
                </c:pt>
                <c:pt idx="9609">
                  <c:v>#N/A</c:v>
                </c:pt>
                <c:pt idx="9610">
                  <c:v>#N/A</c:v>
                </c:pt>
                <c:pt idx="9611">
                  <c:v>#N/A</c:v>
                </c:pt>
                <c:pt idx="9612">
                  <c:v>#N/A</c:v>
                </c:pt>
                <c:pt idx="9613">
                  <c:v>#N/A</c:v>
                </c:pt>
                <c:pt idx="9614">
                  <c:v>#N/A</c:v>
                </c:pt>
                <c:pt idx="9615">
                  <c:v>#N/A</c:v>
                </c:pt>
                <c:pt idx="9616">
                  <c:v>#N/A</c:v>
                </c:pt>
                <c:pt idx="9617">
                  <c:v>#N/A</c:v>
                </c:pt>
                <c:pt idx="9618">
                  <c:v>#N/A</c:v>
                </c:pt>
                <c:pt idx="9619">
                  <c:v>#N/A</c:v>
                </c:pt>
                <c:pt idx="9620">
                  <c:v>#N/A</c:v>
                </c:pt>
                <c:pt idx="9621">
                  <c:v>#N/A</c:v>
                </c:pt>
                <c:pt idx="9622">
                  <c:v>#N/A</c:v>
                </c:pt>
                <c:pt idx="9623">
                  <c:v>#N/A</c:v>
                </c:pt>
                <c:pt idx="9624">
                  <c:v>#N/A</c:v>
                </c:pt>
                <c:pt idx="9625">
                  <c:v>#N/A</c:v>
                </c:pt>
                <c:pt idx="9626">
                  <c:v>#N/A</c:v>
                </c:pt>
                <c:pt idx="9627">
                  <c:v>#N/A</c:v>
                </c:pt>
                <c:pt idx="9628">
                  <c:v>#N/A</c:v>
                </c:pt>
                <c:pt idx="9629">
                  <c:v>#N/A</c:v>
                </c:pt>
                <c:pt idx="9630">
                  <c:v>#N/A</c:v>
                </c:pt>
                <c:pt idx="9631">
                  <c:v>#N/A</c:v>
                </c:pt>
                <c:pt idx="9632">
                  <c:v>#N/A</c:v>
                </c:pt>
                <c:pt idx="9633">
                  <c:v>#N/A</c:v>
                </c:pt>
                <c:pt idx="9634">
                  <c:v>#N/A</c:v>
                </c:pt>
                <c:pt idx="9635">
                  <c:v>#N/A</c:v>
                </c:pt>
                <c:pt idx="9636">
                  <c:v>#N/A</c:v>
                </c:pt>
                <c:pt idx="9637">
                  <c:v>#N/A</c:v>
                </c:pt>
                <c:pt idx="9638">
                  <c:v>#N/A</c:v>
                </c:pt>
                <c:pt idx="9639">
                  <c:v>#N/A</c:v>
                </c:pt>
                <c:pt idx="9640">
                  <c:v>#N/A</c:v>
                </c:pt>
                <c:pt idx="9641">
                  <c:v>#N/A</c:v>
                </c:pt>
                <c:pt idx="9642">
                  <c:v>#N/A</c:v>
                </c:pt>
                <c:pt idx="9643">
                  <c:v>#N/A</c:v>
                </c:pt>
                <c:pt idx="9644">
                  <c:v>#N/A</c:v>
                </c:pt>
                <c:pt idx="9645">
                  <c:v>#N/A</c:v>
                </c:pt>
                <c:pt idx="9646">
                  <c:v>#N/A</c:v>
                </c:pt>
                <c:pt idx="9647">
                  <c:v>#N/A</c:v>
                </c:pt>
                <c:pt idx="9648">
                  <c:v>#N/A</c:v>
                </c:pt>
                <c:pt idx="9649">
                  <c:v>#N/A</c:v>
                </c:pt>
                <c:pt idx="9650">
                  <c:v>#N/A</c:v>
                </c:pt>
                <c:pt idx="9651">
                  <c:v>#N/A</c:v>
                </c:pt>
                <c:pt idx="9652">
                  <c:v>#N/A</c:v>
                </c:pt>
                <c:pt idx="9653">
                  <c:v>#N/A</c:v>
                </c:pt>
                <c:pt idx="9654">
                  <c:v>#N/A</c:v>
                </c:pt>
                <c:pt idx="9655">
                  <c:v>#N/A</c:v>
                </c:pt>
                <c:pt idx="9656">
                  <c:v>#N/A</c:v>
                </c:pt>
                <c:pt idx="9657">
                  <c:v>#N/A</c:v>
                </c:pt>
                <c:pt idx="9658">
                  <c:v>#N/A</c:v>
                </c:pt>
                <c:pt idx="9659">
                  <c:v>#N/A</c:v>
                </c:pt>
                <c:pt idx="9660">
                  <c:v>#N/A</c:v>
                </c:pt>
                <c:pt idx="9661">
                  <c:v>#N/A</c:v>
                </c:pt>
                <c:pt idx="9662">
                  <c:v>#N/A</c:v>
                </c:pt>
                <c:pt idx="9663">
                  <c:v>#N/A</c:v>
                </c:pt>
                <c:pt idx="9664">
                  <c:v>#N/A</c:v>
                </c:pt>
                <c:pt idx="9665">
                  <c:v>#N/A</c:v>
                </c:pt>
                <c:pt idx="9666">
                  <c:v>#N/A</c:v>
                </c:pt>
                <c:pt idx="9667">
                  <c:v>#N/A</c:v>
                </c:pt>
                <c:pt idx="9668">
                  <c:v>#N/A</c:v>
                </c:pt>
                <c:pt idx="9669">
                  <c:v>#N/A</c:v>
                </c:pt>
                <c:pt idx="9670">
                  <c:v>#N/A</c:v>
                </c:pt>
                <c:pt idx="9671">
                  <c:v>#N/A</c:v>
                </c:pt>
                <c:pt idx="9672">
                  <c:v>#N/A</c:v>
                </c:pt>
                <c:pt idx="9673">
                  <c:v>#N/A</c:v>
                </c:pt>
                <c:pt idx="9674">
                  <c:v>#N/A</c:v>
                </c:pt>
                <c:pt idx="9675">
                  <c:v>#N/A</c:v>
                </c:pt>
                <c:pt idx="9676">
                  <c:v>#N/A</c:v>
                </c:pt>
                <c:pt idx="9677">
                  <c:v>#N/A</c:v>
                </c:pt>
                <c:pt idx="9678">
                  <c:v>#N/A</c:v>
                </c:pt>
                <c:pt idx="9679">
                  <c:v>#N/A</c:v>
                </c:pt>
                <c:pt idx="9680">
                  <c:v>#N/A</c:v>
                </c:pt>
                <c:pt idx="9681">
                  <c:v>#N/A</c:v>
                </c:pt>
                <c:pt idx="9682">
                  <c:v>#N/A</c:v>
                </c:pt>
                <c:pt idx="9683">
                  <c:v>#N/A</c:v>
                </c:pt>
                <c:pt idx="9684">
                  <c:v>#N/A</c:v>
                </c:pt>
                <c:pt idx="9685">
                  <c:v>#N/A</c:v>
                </c:pt>
                <c:pt idx="9686">
                  <c:v>#N/A</c:v>
                </c:pt>
                <c:pt idx="9687">
                  <c:v>#N/A</c:v>
                </c:pt>
                <c:pt idx="9688">
                  <c:v>#N/A</c:v>
                </c:pt>
                <c:pt idx="9689">
                  <c:v>#N/A</c:v>
                </c:pt>
                <c:pt idx="9690">
                  <c:v>#N/A</c:v>
                </c:pt>
                <c:pt idx="9691">
                  <c:v>#N/A</c:v>
                </c:pt>
                <c:pt idx="9692">
                  <c:v>#N/A</c:v>
                </c:pt>
                <c:pt idx="9693">
                  <c:v>#N/A</c:v>
                </c:pt>
                <c:pt idx="9694">
                  <c:v>#N/A</c:v>
                </c:pt>
                <c:pt idx="9695">
                  <c:v>#N/A</c:v>
                </c:pt>
                <c:pt idx="9696">
                  <c:v>#N/A</c:v>
                </c:pt>
                <c:pt idx="9697">
                  <c:v>#N/A</c:v>
                </c:pt>
                <c:pt idx="9698">
                  <c:v>#N/A</c:v>
                </c:pt>
                <c:pt idx="9699">
                  <c:v>#N/A</c:v>
                </c:pt>
                <c:pt idx="9700">
                  <c:v>#N/A</c:v>
                </c:pt>
                <c:pt idx="9701">
                  <c:v>#N/A</c:v>
                </c:pt>
                <c:pt idx="9702">
                  <c:v>#N/A</c:v>
                </c:pt>
                <c:pt idx="9703">
                  <c:v>#N/A</c:v>
                </c:pt>
                <c:pt idx="9704">
                  <c:v>#N/A</c:v>
                </c:pt>
                <c:pt idx="9705">
                  <c:v>#N/A</c:v>
                </c:pt>
                <c:pt idx="9706">
                  <c:v>#N/A</c:v>
                </c:pt>
                <c:pt idx="9707">
                  <c:v>#N/A</c:v>
                </c:pt>
                <c:pt idx="9708">
                  <c:v>#N/A</c:v>
                </c:pt>
                <c:pt idx="9709">
                  <c:v>#N/A</c:v>
                </c:pt>
                <c:pt idx="9710">
                  <c:v>#N/A</c:v>
                </c:pt>
                <c:pt idx="9711">
                  <c:v>#N/A</c:v>
                </c:pt>
                <c:pt idx="9712">
                  <c:v>#N/A</c:v>
                </c:pt>
                <c:pt idx="9713">
                  <c:v>#N/A</c:v>
                </c:pt>
                <c:pt idx="9714">
                  <c:v>#N/A</c:v>
                </c:pt>
                <c:pt idx="9715">
                  <c:v>#N/A</c:v>
                </c:pt>
                <c:pt idx="9716">
                  <c:v>#N/A</c:v>
                </c:pt>
                <c:pt idx="9717">
                  <c:v>#N/A</c:v>
                </c:pt>
                <c:pt idx="9718">
                  <c:v>#N/A</c:v>
                </c:pt>
                <c:pt idx="9719">
                  <c:v>#N/A</c:v>
                </c:pt>
                <c:pt idx="9720">
                  <c:v>#N/A</c:v>
                </c:pt>
                <c:pt idx="9721">
                  <c:v>#N/A</c:v>
                </c:pt>
                <c:pt idx="9722">
                  <c:v>#N/A</c:v>
                </c:pt>
                <c:pt idx="9723">
                  <c:v>#N/A</c:v>
                </c:pt>
                <c:pt idx="9724">
                  <c:v>#N/A</c:v>
                </c:pt>
                <c:pt idx="9725">
                  <c:v>#N/A</c:v>
                </c:pt>
                <c:pt idx="9726">
                  <c:v>#N/A</c:v>
                </c:pt>
                <c:pt idx="9727">
                  <c:v>#N/A</c:v>
                </c:pt>
                <c:pt idx="9728">
                  <c:v>#N/A</c:v>
                </c:pt>
                <c:pt idx="9729">
                  <c:v>#N/A</c:v>
                </c:pt>
                <c:pt idx="9730">
                  <c:v>#N/A</c:v>
                </c:pt>
                <c:pt idx="9731">
                  <c:v>#N/A</c:v>
                </c:pt>
                <c:pt idx="9732">
                  <c:v>#N/A</c:v>
                </c:pt>
                <c:pt idx="9733">
                  <c:v>#N/A</c:v>
                </c:pt>
                <c:pt idx="9734">
                  <c:v>#N/A</c:v>
                </c:pt>
                <c:pt idx="9735">
                  <c:v>#N/A</c:v>
                </c:pt>
                <c:pt idx="9736">
                  <c:v>#N/A</c:v>
                </c:pt>
                <c:pt idx="9737">
                  <c:v>#N/A</c:v>
                </c:pt>
                <c:pt idx="9738">
                  <c:v>#N/A</c:v>
                </c:pt>
                <c:pt idx="9739">
                  <c:v>#N/A</c:v>
                </c:pt>
                <c:pt idx="9740">
                  <c:v>#N/A</c:v>
                </c:pt>
                <c:pt idx="9741">
                  <c:v>#N/A</c:v>
                </c:pt>
                <c:pt idx="9742">
                  <c:v>#N/A</c:v>
                </c:pt>
                <c:pt idx="9743">
                  <c:v>#N/A</c:v>
                </c:pt>
                <c:pt idx="9744">
                  <c:v>#N/A</c:v>
                </c:pt>
                <c:pt idx="9745">
                  <c:v>#N/A</c:v>
                </c:pt>
                <c:pt idx="9746">
                  <c:v>#N/A</c:v>
                </c:pt>
                <c:pt idx="9747">
                  <c:v>#N/A</c:v>
                </c:pt>
                <c:pt idx="9748">
                  <c:v>#N/A</c:v>
                </c:pt>
                <c:pt idx="9749">
                  <c:v>#N/A</c:v>
                </c:pt>
                <c:pt idx="9750">
                  <c:v>#N/A</c:v>
                </c:pt>
                <c:pt idx="9751">
                  <c:v>#N/A</c:v>
                </c:pt>
                <c:pt idx="9752">
                  <c:v>#N/A</c:v>
                </c:pt>
                <c:pt idx="9753">
                  <c:v>#N/A</c:v>
                </c:pt>
                <c:pt idx="9754">
                  <c:v>#N/A</c:v>
                </c:pt>
                <c:pt idx="9755">
                  <c:v>#N/A</c:v>
                </c:pt>
                <c:pt idx="9756">
                  <c:v>#N/A</c:v>
                </c:pt>
                <c:pt idx="9757">
                  <c:v>#N/A</c:v>
                </c:pt>
                <c:pt idx="9758">
                  <c:v>#N/A</c:v>
                </c:pt>
                <c:pt idx="9759">
                  <c:v>#N/A</c:v>
                </c:pt>
                <c:pt idx="9760">
                  <c:v>#N/A</c:v>
                </c:pt>
                <c:pt idx="9761">
                  <c:v>#N/A</c:v>
                </c:pt>
                <c:pt idx="9762">
                  <c:v>#N/A</c:v>
                </c:pt>
                <c:pt idx="9763">
                  <c:v>#N/A</c:v>
                </c:pt>
                <c:pt idx="9764">
                  <c:v>#N/A</c:v>
                </c:pt>
                <c:pt idx="9765">
                  <c:v>#N/A</c:v>
                </c:pt>
                <c:pt idx="9766">
                  <c:v>#N/A</c:v>
                </c:pt>
                <c:pt idx="9767">
                  <c:v>#N/A</c:v>
                </c:pt>
                <c:pt idx="9768">
                  <c:v>#N/A</c:v>
                </c:pt>
                <c:pt idx="9769">
                  <c:v>#N/A</c:v>
                </c:pt>
                <c:pt idx="9770">
                  <c:v>#N/A</c:v>
                </c:pt>
                <c:pt idx="9771">
                  <c:v>#N/A</c:v>
                </c:pt>
                <c:pt idx="9772">
                  <c:v>#N/A</c:v>
                </c:pt>
                <c:pt idx="9773">
                  <c:v>#N/A</c:v>
                </c:pt>
                <c:pt idx="9774">
                  <c:v>#N/A</c:v>
                </c:pt>
                <c:pt idx="9775">
                  <c:v>#N/A</c:v>
                </c:pt>
                <c:pt idx="9776">
                  <c:v>#N/A</c:v>
                </c:pt>
                <c:pt idx="9777">
                  <c:v>#N/A</c:v>
                </c:pt>
                <c:pt idx="9778">
                  <c:v>#N/A</c:v>
                </c:pt>
                <c:pt idx="9779">
                  <c:v>#N/A</c:v>
                </c:pt>
                <c:pt idx="9780">
                  <c:v>#N/A</c:v>
                </c:pt>
                <c:pt idx="9781">
                  <c:v>#N/A</c:v>
                </c:pt>
                <c:pt idx="9782">
                  <c:v>#N/A</c:v>
                </c:pt>
                <c:pt idx="9783">
                  <c:v>#N/A</c:v>
                </c:pt>
                <c:pt idx="9784">
                  <c:v>#N/A</c:v>
                </c:pt>
                <c:pt idx="9785">
                  <c:v>#N/A</c:v>
                </c:pt>
                <c:pt idx="9786">
                  <c:v>#N/A</c:v>
                </c:pt>
                <c:pt idx="9787">
                  <c:v>#N/A</c:v>
                </c:pt>
                <c:pt idx="9788">
                  <c:v>#N/A</c:v>
                </c:pt>
                <c:pt idx="9789">
                  <c:v>#N/A</c:v>
                </c:pt>
                <c:pt idx="9790">
                  <c:v>#N/A</c:v>
                </c:pt>
                <c:pt idx="9791">
                  <c:v>#N/A</c:v>
                </c:pt>
                <c:pt idx="9792">
                  <c:v>#N/A</c:v>
                </c:pt>
                <c:pt idx="9793">
                  <c:v>#N/A</c:v>
                </c:pt>
                <c:pt idx="9794">
                  <c:v>#N/A</c:v>
                </c:pt>
                <c:pt idx="9795">
                  <c:v>#N/A</c:v>
                </c:pt>
                <c:pt idx="9796">
                  <c:v>#N/A</c:v>
                </c:pt>
                <c:pt idx="9797">
                  <c:v>#N/A</c:v>
                </c:pt>
                <c:pt idx="9798">
                  <c:v>#N/A</c:v>
                </c:pt>
                <c:pt idx="9799">
                  <c:v>#N/A</c:v>
                </c:pt>
                <c:pt idx="9800">
                  <c:v>#N/A</c:v>
                </c:pt>
                <c:pt idx="9801">
                  <c:v>#N/A</c:v>
                </c:pt>
                <c:pt idx="9802">
                  <c:v>#N/A</c:v>
                </c:pt>
                <c:pt idx="9803">
                  <c:v>#N/A</c:v>
                </c:pt>
                <c:pt idx="9804">
                  <c:v>#N/A</c:v>
                </c:pt>
                <c:pt idx="9805">
                  <c:v>#N/A</c:v>
                </c:pt>
                <c:pt idx="9806">
                  <c:v>#N/A</c:v>
                </c:pt>
                <c:pt idx="9807">
                  <c:v>#N/A</c:v>
                </c:pt>
                <c:pt idx="9808">
                  <c:v>#N/A</c:v>
                </c:pt>
                <c:pt idx="9809">
                  <c:v>#N/A</c:v>
                </c:pt>
                <c:pt idx="9810">
                  <c:v>#N/A</c:v>
                </c:pt>
                <c:pt idx="9811">
                  <c:v>#N/A</c:v>
                </c:pt>
                <c:pt idx="9812">
                  <c:v>#N/A</c:v>
                </c:pt>
                <c:pt idx="9813">
                  <c:v>#N/A</c:v>
                </c:pt>
                <c:pt idx="9814">
                  <c:v>#N/A</c:v>
                </c:pt>
                <c:pt idx="9815">
                  <c:v>#N/A</c:v>
                </c:pt>
                <c:pt idx="9816">
                  <c:v>#N/A</c:v>
                </c:pt>
                <c:pt idx="9817">
                  <c:v>#N/A</c:v>
                </c:pt>
                <c:pt idx="9818">
                  <c:v>#N/A</c:v>
                </c:pt>
                <c:pt idx="9819">
                  <c:v>#N/A</c:v>
                </c:pt>
                <c:pt idx="9820">
                  <c:v>#N/A</c:v>
                </c:pt>
                <c:pt idx="9821">
                  <c:v>#N/A</c:v>
                </c:pt>
                <c:pt idx="9822">
                  <c:v>#N/A</c:v>
                </c:pt>
                <c:pt idx="9823">
                  <c:v>#N/A</c:v>
                </c:pt>
                <c:pt idx="9824">
                  <c:v>#N/A</c:v>
                </c:pt>
                <c:pt idx="9825">
                  <c:v>#N/A</c:v>
                </c:pt>
                <c:pt idx="9826">
                  <c:v>#N/A</c:v>
                </c:pt>
                <c:pt idx="9827">
                  <c:v>#N/A</c:v>
                </c:pt>
                <c:pt idx="9828">
                  <c:v>#N/A</c:v>
                </c:pt>
                <c:pt idx="9829">
                  <c:v>#N/A</c:v>
                </c:pt>
                <c:pt idx="9830">
                  <c:v>#N/A</c:v>
                </c:pt>
                <c:pt idx="9831">
                  <c:v>#N/A</c:v>
                </c:pt>
                <c:pt idx="9832">
                  <c:v>#N/A</c:v>
                </c:pt>
                <c:pt idx="9833">
                  <c:v>#N/A</c:v>
                </c:pt>
                <c:pt idx="9834">
                  <c:v>#N/A</c:v>
                </c:pt>
                <c:pt idx="9835">
                  <c:v>#N/A</c:v>
                </c:pt>
                <c:pt idx="9836">
                  <c:v>#N/A</c:v>
                </c:pt>
                <c:pt idx="9837">
                  <c:v>#N/A</c:v>
                </c:pt>
                <c:pt idx="9838">
                  <c:v>#N/A</c:v>
                </c:pt>
                <c:pt idx="9839">
                  <c:v>#N/A</c:v>
                </c:pt>
                <c:pt idx="9840">
                  <c:v>#N/A</c:v>
                </c:pt>
                <c:pt idx="9841">
                  <c:v>#N/A</c:v>
                </c:pt>
                <c:pt idx="9842">
                  <c:v>#N/A</c:v>
                </c:pt>
                <c:pt idx="9843">
                  <c:v>#N/A</c:v>
                </c:pt>
                <c:pt idx="9844">
                  <c:v>#N/A</c:v>
                </c:pt>
                <c:pt idx="9845">
                  <c:v>#N/A</c:v>
                </c:pt>
                <c:pt idx="9846">
                  <c:v>#N/A</c:v>
                </c:pt>
                <c:pt idx="9847">
                  <c:v>#N/A</c:v>
                </c:pt>
                <c:pt idx="9848">
                  <c:v>#N/A</c:v>
                </c:pt>
                <c:pt idx="9849">
                  <c:v>#N/A</c:v>
                </c:pt>
                <c:pt idx="9850">
                  <c:v>#N/A</c:v>
                </c:pt>
                <c:pt idx="9851">
                  <c:v>#N/A</c:v>
                </c:pt>
                <c:pt idx="9852">
                  <c:v>#N/A</c:v>
                </c:pt>
                <c:pt idx="9853">
                  <c:v>#N/A</c:v>
                </c:pt>
                <c:pt idx="9854">
                  <c:v>#N/A</c:v>
                </c:pt>
                <c:pt idx="9855">
                  <c:v>#N/A</c:v>
                </c:pt>
                <c:pt idx="9856">
                  <c:v>#N/A</c:v>
                </c:pt>
                <c:pt idx="9857">
                  <c:v>#N/A</c:v>
                </c:pt>
                <c:pt idx="9858">
                  <c:v>#N/A</c:v>
                </c:pt>
                <c:pt idx="9859">
                  <c:v>#N/A</c:v>
                </c:pt>
                <c:pt idx="9860">
                  <c:v>#N/A</c:v>
                </c:pt>
                <c:pt idx="9861">
                  <c:v>#N/A</c:v>
                </c:pt>
                <c:pt idx="9862">
                  <c:v>#N/A</c:v>
                </c:pt>
                <c:pt idx="9863">
                  <c:v>#N/A</c:v>
                </c:pt>
                <c:pt idx="9864">
                  <c:v>#N/A</c:v>
                </c:pt>
                <c:pt idx="9865">
                  <c:v>#N/A</c:v>
                </c:pt>
                <c:pt idx="9866">
                  <c:v>#N/A</c:v>
                </c:pt>
                <c:pt idx="9867">
                  <c:v>#N/A</c:v>
                </c:pt>
                <c:pt idx="9868">
                  <c:v>#N/A</c:v>
                </c:pt>
                <c:pt idx="9869">
                  <c:v>#N/A</c:v>
                </c:pt>
                <c:pt idx="9870">
                  <c:v>#N/A</c:v>
                </c:pt>
                <c:pt idx="9871">
                  <c:v>#N/A</c:v>
                </c:pt>
                <c:pt idx="9872">
                  <c:v>#N/A</c:v>
                </c:pt>
                <c:pt idx="9873">
                  <c:v>#N/A</c:v>
                </c:pt>
                <c:pt idx="9874">
                  <c:v>#N/A</c:v>
                </c:pt>
                <c:pt idx="9875">
                  <c:v>#N/A</c:v>
                </c:pt>
                <c:pt idx="9876">
                  <c:v>#N/A</c:v>
                </c:pt>
                <c:pt idx="9877">
                  <c:v>#N/A</c:v>
                </c:pt>
                <c:pt idx="9878">
                  <c:v>#N/A</c:v>
                </c:pt>
                <c:pt idx="9879">
                  <c:v>#N/A</c:v>
                </c:pt>
                <c:pt idx="9880">
                  <c:v>#N/A</c:v>
                </c:pt>
                <c:pt idx="9881">
                  <c:v>#N/A</c:v>
                </c:pt>
                <c:pt idx="9882">
                  <c:v>#N/A</c:v>
                </c:pt>
                <c:pt idx="9883">
                  <c:v>#N/A</c:v>
                </c:pt>
                <c:pt idx="9884">
                  <c:v>#N/A</c:v>
                </c:pt>
                <c:pt idx="9885">
                  <c:v>#N/A</c:v>
                </c:pt>
                <c:pt idx="9886">
                  <c:v>#N/A</c:v>
                </c:pt>
                <c:pt idx="9887">
                  <c:v>#N/A</c:v>
                </c:pt>
                <c:pt idx="9888">
                  <c:v>#N/A</c:v>
                </c:pt>
                <c:pt idx="9889">
                  <c:v>#N/A</c:v>
                </c:pt>
                <c:pt idx="9890">
                  <c:v>#N/A</c:v>
                </c:pt>
                <c:pt idx="9891">
                  <c:v>#N/A</c:v>
                </c:pt>
                <c:pt idx="9892">
                  <c:v>#N/A</c:v>
                </c:pt>
                <c:pt idx="9893">
                  <c:v>#N/A</c:v>
                </c:pt>
                <c:pt idx="9894">
                  <c:v>#N/A</c:v>
                </c:pt>
                <c:pt idx="9895">
                  <c:v>#N/A</c:v>
                </c:pt>
                <c:pt idx="9896">
                  <c:v>#N/A</c:v>
                </c:pt>
                <c:pt idx="9897">
                  <c:v>#N/A</c:v>
                </c:pt>
                <c:pt idx="9898">
                  <c:v>#N/A</c:v>
                </c:pt>
                <c:pt idx="9899">
                  <c:v>#N/A</c:v>
                </c:pt>
                <c:pt idx="9900">
                  <c:v>#N/A</c:v>
                </c:pt>
                <c:pt idx="9901">
                  <c:v>#N/A</c:v>
                </c:pt>
                <c:pt idx="9902">
                  <c:v>#N/A</c:v>
                </c:pt>
                <c:pt idx="9903">
                  <c:v>#N/A</c:v>
                </c:pt>
                <c:pt idx="9904">
                  <c:v>#N/A</c:v>
                </c:pt>
                <c:pt idx="9905">
                  <c:v>#N/A</c:v>
                </c:pt>
                <c:pt idx="9906">
                  <c:v>#N/A</c:v>
                </c:pt>
                <c:pt idx="9907">
                  <c:v>#N/A</c:v>
                </c:pt>
                <c:pt idx="9908">
                  <c:v>#N/A</c:v>
                </c:pt>
                <c:pt idx="9909">
                  <c:v>#N/A</c:v>
                </c:pt>
                <c:pt idx="9910">
                  <c:v>#N/A</c:v>
                </c:pt>
                <c:pt idx="9911">
                  <c:v>#N/A</c:v>
                </c:pt>
                <c:pt idx="9912">
                  <c:v>#N/A</c:v>
                </c:pt>
                <c:pt idx="9913">
                  <c:v>#N/A</c:v>
                </c:pt>
                <c:pt idx="9914">
                  <c:v>#N/A</c:v>
                </c:pt>
                <c:pt idx="9915">
                  <c:v>#N/A</c:v>
                </c:pt>
                <c:pt idx="9916">
                  <c:v>#N/A</c:v>
                </c:pt>
                <c:pt idx="9917">
                  <c:v>#N/A</c:v>
                </c:pt>
                <c:pt idx="9918">
                  <c:v>#N/A</c:v>
                </c:pt>
                <c:pt idx="9919">
                  <c:v>#N/A</c:v>
                </c:pt>
                <c:pt idx="9920">
                  <c:v>#N/A</c:v>
                </c:pt>
                <c:pt idx="9921">
                  <c:v>#N/A</c:v>
                </c:pt>
                <c:pt idx="9922">
                  <c:v>#N/A</c:v>
                </c:pt>
                <c:pt idx="9923">
                  <c:v>#N/A</c:v>
                </c:pt>
                <c:pt idx="9924">
                  <c:v>#N/A</c:v>
                </c:pt>
                <c:pt idx="9925">
                  <c:v>#N/A</c:v>
                </c:pt>
                <c:pt idx="9926">
                  <c:v>#N/A</c:v>
                </c:pt>
                <c:pt idx="9927">
                  <c:v>#N/A</c:v>
                </c:pt>
                <c:pt idx="9928">
                  <c:v>#N/A</c:v>
                </c:pt>
                <c:pt idx="9929">
                  <c:v>#N/A</c:v>
                </c:pt>
                <c:pt idx="9930">
                  <c:v>#N/A</c:v>
                </c:pt>
                <c:pt idx="9931">
                  <c:v>#N/A</c:v>
                </c:pt>
                <c:pt idx="9932">
                  <c:v>#N/A</c:v>
                </c:pt>
                <c:pt idx="9933">
                  <c:v>#N/A</c:v>
                </c:pt>
                <c:pt idx="9934">
                  <c:v>#N/A</c:v>
                </c:pt>
                <c:pt idx="9935">
                  <c:v>#N/A</c:v>
                </c:pt>
                <c:pt idx="9936">
                  <c:v>#N/A</c:v>
                </c:pt>
                <c:pt idx="9937">
                  <c:v>#N/A</c:v>
                </c:pt>
                <c:pt idx="9938">
                  <c:v>#N/A</c:v>
                </c:pt>
                <c:pt idx="9939">
                  <c:v>#N/A</c:v>
                </c:pt>
                <c:pt idx="9940">
                  <c:v>#N/A</c:v>
                </c:pt>
                <c:pt idx="9941">
                  <c:v>#N/A</c:v>
                </c:pt>
                <c:pt idx="9942">
                  <c:v>#N/A</c:v>
                </c:pt>
                <c:pt idx="9943">
                  <c:v>#N/A</c:v>
                </c:pt>
                <c:pt idx="9944">
                  <c:v>#N/A</c:v>
                </c:pt>
                <c:pt idx="9945">
                  <c:v>#N/A</c:v>
                </c:pt>
                <c:pt idx="9946">
                  <c:v>#N/A</c:v>
                </c:pt>
                <c:pt idx="9947">
                  <c:v>#N/A</c:v>
                </c:pt>
                <c:pt idx="9948">
                  <c:v>#N/A</c:v>
                </c:pt>
                <c:pt idx="9949">
                  <c:v>#N/A</c:v>
                </c:pt>
                <c:pt idx="9950">
                  <c:v>#N/A</c:v>
                </c:pt>
                <c:pt idx="9951">
                  <c:v>#N/A</c:v>
                </c:pt>
                <c:pt idx="9952">
                  <c:v>#N/A</c:v>
                </c:pt>
                <c:pt idx="9953">
                  <c:v>#N/A</c:v>
                </c:pt>
                <c:pt idx="9954">
                  <c:v>#N/A</c:v>
                </c:pt>
                <c:pt idx="9955">
                  <c:v>#N/A</c:v>
                </c:pt>
                <c:pt idx="9956">
                  <c:v>#N/A</c:v>
                </c:pt>
                <c:pt idx="9957">
                  <c:v>#N/A</c:v>
                </c:pt>
                <c:pt idx="9958">
                  <c:v>#N/A</c:v>
                </c:pt>
                <c:pt idx="9959">
                  <c:v>#N/A</c:v>
                </c:pt>
                <c:pt idx="9960">
                  <c:v>#N/A</c:v>
                </c:pt>
                <c:pt idx="9961">
                  <c:v>#N/A</c:v>
                </c:pt>
                <c:pt idx="9962">
                  <c:v>#N/A</c:v>
                </c:pt>
                <c:pt idx="9963">
                  <c:v>#N/A</c:v>
                </c:pt>
                <c:pt idx="9964">
                  <c:v>#N/A</c:v>
                </c:pt>
                <c:pt idx="9965">
                  <c:v>#N/A</c:v>
                </c:pt>
                <c:pt idx="9966">
                  <c:v>#N/A</c:v>
                </c:pt>
                <c:pt idx="9967">
                  <c:v>#N/A</c:v>
                </c:pt>
                <c:pt idx="9968">
                  <c:v>#N/A</c:v>
                </c:pt>
                <c:pt idx="9969">
                  <c:v>#N/A</c:v>
                </c:pt>
                <c:pt idx="9970">
                  <c:v>#N/A</c:v>
                </c:pt>
                <c:pt idx="9971">
                  <c:v>#N/A</c:v>
                </c:pt>
                <c:pt idx="9972">
                  <c:v>#N/A</c:v>
                </c:pt>
                <c:pt idx="9973">
                  <c:v>#N/A</c:v>
                </c:pt>
                <c:pt idx="9974">
                  <c:v>#N/A</c:v>
                </c:pt>
                <c:pt idx="9975">
                  <c:v>#N/A</c:v>
                </c:pt>
                <c:pt idx="9976">
                  <c:v>#N/A</c:v>
                </c:pt>
                <c:pt idx="9977">
                  <c:v>#N/A</c:v>
                </c:pt>
                <c:pt idx="9978">
                  <c:v>#N/A</c:v>
                </c:pt>
                <c:pt idx="9979">
                  <c:v>#N/A</c:v>
                </c:pt>
                <c:pt idx="9980">
                  <c:v>#N/A</c:v>
                </c:pt>
                <c:pt idx="9981">
                  <c:v>#N/A</c:v>
                </c:pt>
                <c:pt idx="9982">
                  <c:v>#N/A</c:v>
                </c:pt>
                <c:pt idx="9983">
                  <c:v>#N/A</c:v>
                </c:pt>
                <c:pt idx="9984">
                  <c:v>#N/A</c:v>
                </c:pt>
                <c:pt idx="9985">
                  <c:v>#N/A</c:v>
                </c:pt>
                <c:pt idx="9986">
                  <c:v>#N/A</c:v>
                </c:pt>
                <c:pt idx="9987">
                  <c:v>#N/A</c:v>
                </c:pt>
                <c:pt idx="9988">
                  <c:v>#N/A</c:v>
                </c:pt>
                <c:pt idx="9989">
                  <c:v>#N/A</c:v>
                </c:pt>
                <c:pt idx="9990">
                  <c:v>#N/A</c:v>
                </c:pt>
                <c:pt idx="9991">
                  <c:v>#N/A</c:v>
                </c:pt>
                <c:pt idx="9992">
                  <c:v>#N/A</c:v>
                </c:pt>
                <c:pt idx="9993">
                  <c:v>#N/A</c:v>
                </c:pt>
                <c:pt idx="9994">
                  <c:v>#N/A</c:v>
                </c:pt>
                <c:pt idx="9995">
                  <c:v>#N/A</c:v>
                </c:pt>
                <c:pt idx="9996">
                  <c:v>#N/A</c:v>
                </c:pt>
                <c:pt idx="9997">
                  <c:v>#N/A</c:v>
                </c:pt>
                <c:pt idx="9998">
                  <c:v>#N/A</c:v>
                </c:pt>
                <c:pt idx="9999">
                  <c:v>#N/A</c:v>
                </c:pt>
              </c:numCache>
            </c:numRef>
          </c:xVal>
          <c:yVal>
            <c:numRef>
              <c:f>'Volcano &amp; Quant FDR'!$BG$2:$BG$10001</c:f>
              <c:numCache>
                <c:formatCode>General</c:formatCode>
                <c:ptCount val="10000"/>
                <c:pt idx="0">
                  <c:v>#N/A</c:v>
                </c:pt>
                <c:pt idx="1">
                  <c:v>#N/A</c:v>
                </c:pt>
                <c:pt idx="2">
                  <c:v>#N/A</c:v>
                </c:pt>
                <c:pt idx="3">
                  <c:v>#N/A</c:v>
                </c:pt>
                <c:pt idx="4">
                  <c:v>#N/A</c:v>
                </c:pt>
                <c:pt idx="5">
                  <c:v>#N/A</c:v>
                </c:pt>
                <c:pt idx="6">
                  <c:v>#N/A</c:v>
                </c:pt>
                <c:pt idx="7">
                  <c:v>#N/A</c:v>
                </c:pt>
                <c:pt idx="8">
                  <c:v>#N/A</c:v>
                </c:pt>
                <c:pt idx="9">
                  <c:v>#N/A</c:v>
                </c:pt>
                <c:pt idx="10">
                  <c:v>#N/A</c:v>
                </c:pt>
                <c:pt idx="11">
                  <c:v>#N/A</c:v>
                </c:pt>
                <c:pt idx="12">
                  <c:v>#N/A</c:v>
                </c:pt>
                <c:pt idx="13">
                  <c:v>#N/A</c:v>
                </c:pt>
                <c:pt idx="14">
                  <c:v>#N/A</c:v>
                </c:pt>
                <c:pt idx="15">
                  <c:v>#N/A</c:v>
                </c:pt>
                <c:pt idx="16">
                  <c:v>#N/A</c:v>
                </c:pt>
                <c:pt idx="17">
                  <c:v>#N/A</c:v>
                </c:pt>
                <c:pt idx="18">
                  <c:v>#N/A</c:v>
                </c:pt>
                <c:pt idx="19">
                  <c:v>#N/A</c:v>
                </c:pt>
                <c:pt idx="20">
                  <c:v>#N/A</c:v>
                </c:pt>
                <c:pt idx="21">
                  <c:v>#N/A</c:v>
                </c:pt>
                <c:pt idx="22">
                  <c:v>#N/A</c:v>
                </c:pt>
                <c:pt idx="23">
                  <c:v>#N/A</c:v>
                </c:pt>
                <c:pt idx="24">
                  <c:v>#N/A</c:v>
                </c:pt>
                <c:pt idx="25">
                  <c:v>#N/A</c:v>
                </c:pt>
                <c:pt idx="26">
                  <c:v>#N/A</c:v>
                </c:pt>
                <c:pt idx="27">
                  <c:v>#N/A</c:v>
                </c:pt>
                <c:pt idx="28">
                  <c:v>#N/A</c:v>
                </c:pt>
                <c:pt idx="29">
                  <c:v>#N/A</c:v>
                </c:pt>
                <c:pt idx="30">
                  <c:v>#N/A</c:v>
                </c:pt>
                <c:pt idx="31">
                  <c:v>#N/A</c:v>
                </c:pt>
                <c:pt idx="32">
                  <c:v>#N/A</c:v>
                </c:pt>
                <c:pt idx="33">
                  <c:v>#N/A</c:v>
                </c:pt>
                <c:pt idx="34">
                  <c:v>#N/A</c:v>
                </c:pt>
                <c:pt idx="35">
                  <c:v>#N/A</c:v>
                </c:pt>
                <c:pt idx="36">
                  <c:v>#N/A</c:v>
                </c:pt>
                <c:pt idx="37">
                  <c:v>#N/A</c:v>
                </c:pt>
                <c:pt idx="38">
                  <c:v>#N/A</c:v>
                </c:pt>
                <c:pt idx="39">
                  <c:v>#N/A</c:v>
                </c:pt>
                <c:pt idx="40">
                  <c:v>#N/A</c:v>
                </c:pt>
                <c:pt idx="41">
                  <c:v>#N/A</c:v>
                </c:pt>
                <c:pt idx="42">
                  <c:v>#N/A</c:v>
                </c:pt>
                <c:pt idx="43">
                  <c:v>#N/A</c:v>
                </c:pt>
                <c:pt idx="44">
                  <c:v>#N/A</c:v>
                </c:pt>
                <c:pt idx="45">
                  <c:v>#N/A</c:v>
                </c:pt>
                <c:pt idx="46">
                  <c:v>#N/A</c:v>
                </c:pt>
                <c:pt idx="47">
                  <c:v>#N/A</c:v>
                </c:pt>
                <c:pt idx="48">
                  <c:v>#N/A</c:v>
                </c:pt>
                <c:pt idx="49">
                  <c:v>#N/A</c:v>
                </c:pt>
                <c:pt idx="50">
                  <c:v>#N/A</c:v>
                </c:pt>
                <c:pt idx="51">
                  <c:v>#N/A</c:v>
                </c:pt>
                <c:pt idx="52">
                  <c:v>#N/A</c:v>
                </c:pt>
                <c:pt idx="53">
                  <c:v>#N/A</c:v>
                </c:pt>
                <c:pt idx="54">
                  <c:v>#N/A</c:v>
                </c:pt>
                <c:pt idx="55">
                  <c:v>#N/A</c:v>
                </c:pt>
                <c:pt idx="56">
                  <c:v>#N/A</c:v>
                </c:pt>
                <c:pt idx="57">
                  <c:v>#N/A</c:v>
                </c:pt>
                <c:pt idx="58">
                  <c:v>#N/A</c:v>
                </c:pt>
                <c:pt idx="59">
                  <c:v>#N/A</c:v>
                </c:pt>
                <c:pt idx="60">
                  <c:v>#N/A</c:v>
                </c:pt>
                <c:pt idx="61">
                  <c:v>#N/A</c:v>
                </c:pt>
                <c:pt idx="62">
                  <c:v>#N/A</c:v>
                </c:pt>
                <c:pt idx="63">
                  <c:v>#N/A</c:v>
                </c:pt>
                <c:pt idx="64">
                  <c:v>#N/A</c:v>
                </c:pt>
                <c:pt idx="65">
                  <c:v>#N/A</c:v>
                </c:pt>
                <c:pt idx="66">
                  <c:v>#N/A</c:v>
                </c:pt>
                <c:pt idx="67">
                  <c:v>#N/A</c:v>
                </c:pt>
                <c:pt idx="68">
                  <c:v>#N/A</c:v>
                </c:pt>
                <c:pt idx="69">
                  <c:v>#N/A</c:v>
                </c:pt>
                <c:pt idx="70">
                  <c:v>#N/A</c:v>
                </c:pt>
                <c:pt idx="71">
                  <c:v>#N/A</c:v>
                </c:pt>
                <c:pt idx="72">
                  <c:v>#N/A</c:v>
                </c:pt>
                <c:pt idx="73">
                  <c:v>#N/A</c:v>
                </c:pt>
                <c:pt idx="74">
                  <c:v>#N/A</c:v>
                </c:pt>
                <c:pt idx="75">
                  <c:v>#N/A</c:v>
                </c:pt>
                <c:pt idx="76">
                  <c:v>#N/A</c:v>
                </c:pt>
                <c:pt idx="77">
                  <c:v>#N/A</c:v>
                </c:pt>
                <c:pt idx="78">
                  <c:v>#N/A</c:v>
                </c:pt>
                <c:pt idx="79">
                  <c:v>#N/A</c:v>
                </c:pt>
                <c:pt idx="80">
                  <c:v>#N/A</c:v>
                </c:pt>
                <c:pt idx="81">
                  <c:v>#N/A</c:v>
                </c:pt>
                <c:pt idx="82">
                  <c:v>#N/A</c:v>
                </c:pt>
                <c:pt idx="83">
                  <c:v>#N/A</c:v>
                </c:pt>
                <c:pt idx="84">
                  <c:v>#N/A</c:v>
                </c:pt>
                <c:pt idx="85">
                  <c:v>#N/A</c:v>
                </c:pt>
                <c:pt idx="86">
                  <c:v>#N/A</c:v>
                </c:pt>
                <c:pt idx="87">
                  <c:v>#N/A</c:v>
                </c:pt>
                <c:pt idx="88">
                  <c:v>#N/A</c:v>
                </c:pt>
                <c:pt idx="89">
                  <c:v>#N/A</c:v>
                </c:pt>
                <c:pt idx="90">
                  <c:v>#N/A</c:v>
                </c:pt>
                <c:pt idx="91">
                  <c:v>#N/A</c:v>
                </c:pt>
                <c:pt idx="92">
                  <c:v>#N/A</c:v>
                </c:pt>
                <c:pt idx="93">
                  <c:v>#N/A</c:v>
                </c:pt>
                <c:pt idx="94">
                  <c:v>#N/A</c:v>
                </c:pt>
                <c:pt idx="95">
                  <c:v>#N/A</c:v>
                </c:pt>
                <c:pt idx="96">
                  <c:v>#N/A</c:v>
                </c:pt>
                <c:pt idx="97">
                  <c:v>#N/A</c:v>
                </c:pt>
                <c:pt idx="98">
                  <c:v>#N/A</c:v>
                </c:pt>
                <c:pt idx="99">
                  <c:v>#N/A</c:v>
                </c:pt>
                <c:pt idx="100">
                  <c:v>#N/A</c:v>
                </c:pt>
                <c:pt idx="101">
                  <c:v>#N/A</c:v>
                </c:pt>
                <c:pt idx="102">
                  <c:v>#N/A</c:v>
                </c:pt>
                <c:pt idx="103">
                  <c:v>#N/A</c:v>
                </c:pt>
                <c:pt idx="104">
                  <c:v>#N/A</c:v>
                </c:pt>
                <c:pt idx="105">
                  <c:v>#N/A</c:v>
                </c:pt>
                <c:pt idx="106">
                  <c:v>#N/A</c:v>
                </c:pt>
                <c:pt idx="107">
                  <c:v>#N/A</c:v>
                </c:pt>
                <c:pt idx="108">
                  <c:v>#N/A</c:v>
                </c:pt>
                <c:pt idx="109">
                  <c:v>#N/A</c:v>
                </c:pt>
                <c:pt idx="110">
                  <c:v>#N/A</c:v>
                </c:pt>
                <c:pt idx="111">
                  <c:v>#N/A</c:v>
                </c:pt>
                <c:pt idx="112">
                  <c:v>#N/A</c:v>
                </c:pt>
                <c:pt idx="113">
                  <c:v>#N/A</c:v>
                </c:pt>
                <c:pt idx="114">
                  <c:v>#N/A</c:v>
                </c:pt>
                <c:pt idx="115">
                  <c:v>#N/A</c:v>
                </c:pt>
                <c:pt idx="116">
                  <c:v>#N/A</c:v>
                </c:pt>
                <c:pt idx="117">
                  <c:v>#N/A</c:v>
                </c:pt>
                <c:pt idx="118">
                  <c:v>#N/A</c:v>
                </c:pt>
                <c:pt idx="119">
                  <c:v>#N/A</c:v>
                </c:pt>
                <c:pt idx="120">
                  <c:v>#N/A</c:v>
                </c:pt>
                <c:pt idx="121">
                  <c:v>#N/A</c:v>
                </c:pt>
                <c:pt idx="122">
                  <c:v>#N/A</c:v>
                </c:pt>
                <c:pt idx="123">
                  <c:v>#N/A</c:v>
                </c:pt>
                <c:pt idx="124">
                  <c:v>#N/A</c:v>
                </c:pt>
                <c:pt idx="125">
                  <c:v>#N/A</c:v>
                </c:pt>
                <c:pt idx="126">
                  <c:v>#N/A</c:v>
                </c:pt>
                <c:pt idx="127">
                  <c:v>#N/A</c:v>
                </c:pt>
                <c:pt idx="128">
                  <c:v>#N/A</c:v>
                </c:pt>
                <c:pt idx="129">
                  <c:v>#N/A</c:v>
                </c:pt>
                <c:pt idx="130">
                  <c:v>#N/A</c:v>
                </c:pt>
                <c:pt idx="131">
                  <c:v>#N/A</c:v>
                </c:pt>
                <c:pt idx="132">
                  <c:v>#N/A</c:v>
                </c:pt>
                <c:pt idx="133">
                  <c:v>#N/A</c:v>
                </c:pt>
                <c:pt idx="134">
                  <c:v>#N/A</c:v>
                </c:pt>
                <c:pt idx="135">
                  <c:v>#N/A</c:v>
                </c:pt>
                <c:pt idx="136">
                  <c:v>#N/A</c:v>
                </c:pt>
                <c:pt idx="137">
                  <c:v>#N/A</c:v>
                </c:pt>
                <c:pt idx="138">
                  <c:v>#N/A</c:v>
                </c:pt>
                <c:pt idx="139">
                  <c:v>#N/A</c:v>
                </c:pt>
                <c:pt idx="140">
                  <c:v>#N/A</c:v>
                </c:pt>
                <c:pt idx="141">
                  <c:v>#N/A</c:v>
                </c:pt>
                <c:pt idx="142">
                  <c:v>#N/A</c:v>
                </c:pt>
                <c:pt idx="143">
                  <c:v>#N/A</c:v>
                </c:pt>
                <c:pt idx="144">
                  <c:v>#N/A</c:v>
                </c:pt>
                <c:pt idx="145">
                  <c:v>#N/A</c:v>
                </c:pt>
                <c:pt idx="146">
                  <c:v>#N/A</c:v>
                </c:pt>
                <c:pt idx="147">
                  <c:v>#N/A</c:v>
                </c:pt>
                <c:pt idx="148">
                  <c:v>#N/A</c:v>
                </c:pt>
                <c:pt idx="149">
                  <c:v>#N/A</c:v>
                </c:pt>
                <c:pt idx="150">
                  <c:v>#N/A</c:v>
                </c:pt>
                <c:pt idx="151">
                  <c:v>#N/A</c:v>
                </c:pt>
                <c:pt idx="152">
                  <c:v>#N/A</c:v>
                </c:pt>
                <c:pt idx="153">
                  <c:v>#N/A</c:v>
                </c:pt>
                <c:pt idx="154">
                  <c:v>#N/A</c:v>
                </c:pt>
                <c:pt idx="155">
                  <c:v>#N/A</c:v>
                </c:pt>
                <c:pt idx="156">
                  <c:v>#N/A</c:v>
                </c:pt>
                <c:pt idx="157">
                  <c:v>#N/A</c:v>
                </c:pt>
                <c:pt idx="158">
                  <c:v>#N/A</c:v>
                </c:pt>
                <c:pt idx="159">
                  <c:v>#N/A</c:v>
                </c:pt>
                <c:pt idx="160">
                  <c:v>#N/A</c:v>
                </c:pt>
                <c:pt idx="161">
                  <c:v>#N/A</c:v>
                </c:pt>
                <c:pt idx="162">
                  <c:v>#N/A</c:v>
                </c:pt>
                <c:pt idx="163">
                  <c:v>#N/A</c:v>
                </c:pt>
                <c:pt idx="164">
                  <c:v>#N/A</c:v>
                </c:pt>
                <c:pt idx="165">
                  <c:v>#N/A</c:v>
                </c:pt>
                <c:pt idx="166">
                  <c:v>#N/A</c:v>
                </c:pt>
                <c:pt idx="167">
                  <c:v>#N/A</c:v>
                </c:pt>
                <c:pt idx="168">
                  <c:v>#N/A</c:v>
                </c:pt>
                <c:pt idx="169">
                  <c:v>#N/A</c:v>
                </c:pt>
                <c:pt idx="170">
                  <c:v>#N/A</c:v>
                </c:pt>
                <c:pt idx="171">
                  <c:v>#N/A</c:v>
                </c:pt>
                <c:pt idx="172">
                  <c:v>#N/A</c:v>
                </c:pt>
                <c:pt idx="173">
                  <c:v>#N/A</c:v>
                </c:pt>
                <c:pt idx="174">
                  <c:v>#N/A</c:v>
                </c:pt>
                <c:pt idx="175">
                  <c:v>#N/A</c:v>
                </c:pt>
                <c:pt idx="176">
                  <c:v>#N/A</c:v>
                </c:pt>
                <c:pt idx="177">
                  <c:v>#N/A</c:v>
                </c:pt>
                <c:pt idx="178">
                  <c:v>#N/A</c:v>
                </c:pt>
                <c:pt idx="179">
                  <c:v>#N/A</c:v>
                </c:pt>
                <c:pt idx="180">
                  <c:v>#N/A</c:v>
                </c:pt>
                <c:pt idx="181">
                  <c:v>#N/A</c:v>
                </c:pt>
                <c:pt idx="182">
                  <c:v>#N/A</c:v>
                </c:pt>
                <c:pt idx="183">
                  <c:v>#N/A</c:v>
                </c:pt>
                <c:pt idx="184">
                  <c:v>#N/A</c:v>
                </c:pt>
                <c:pt idx="185">
                  <c:v>#N/A</c:v>
                </c:pt>
                <c:pt idx="186">
                  <c:v>#N/A</c:v>
                </c:pt>
                <c:pt idx="187">
                  <c:v>#N/A</c:v>
                </c:pt>
                <c:pt idx="188">
                  <c:v>#N/A</c:v>
                </c:pt>
                <c:pt idx="189">
                  <c:v>#N/A</c:v>
                </c:pt>
                <c:pt idx="190">
                  <c:v>#N/A</c:v>
                </c:pt>
                <c:pt idx="191">
                  <c:v>#N/A</c:v>
                </c:pt>
                <c:pt idx="192">
                  <c:v>#N/A</c:v>
                </c:pt>
                <c:pt idx="193">
                  <c:v>#N/A</c:v>
                </c:pt>
                <c:pt idx="194">
                  <c:v>#N/A</c:v>
                </c:pt>
                <c:pt idx="195">
                  <c:v>#N/A</c:v>
                </c:pt>
                <c:pt idx="196">
                  <c:v>#N/A</c:v>
                </c:pt>
                <c:pt idx="197">
                  <c:v>#N/A</c:v>
                </c:pt>
                <c:pt idx="198">
                  <c:v>#N/A</c:v>
                </c:pt>
                <c:pt idx="199">
                  <c:v>#N/A</c:v>
                </c:pt>
                <c:pt idx="200">
                  <c:v>#N/A</c:v>
                </c:pt>
                <c:pt idx="201">
                  <c:v>#N/A</c:v>
                </c:pt>
                <c:pt idx="202">
                  <c:v>#N/A</c:v>
                </c:pt>
                <c:pt idx="203">
                  <c:v>#N/A</c:v>
                </c:pt>
                <c:pt idx="204">
                  <c:v>#N/A</c:v>
                </c:pt>
                <c:pt idx="205">
                  <c:v>#N/A</c:v>
                </c:pt>
                <c:pt idx="206">
                  <c:v>#N/A</c:v>
                </c:pt>
                <c:pt idx="207">
                  <c:v>#N/A</c:v>
                </c:pt>
                <c:pt idx="208">
                  <c:v>#N/A</c:v>
                </c:pt>
                <c:pt idx="209">
                  <c:v>#N/A</c:v>
                </c:pt>
                <c:pt idx="210">
                  <c:v>#N/A</c:v>
                </c:pt>
                <c:pt idx="211">
                  <c:v>#N/A</c:v>
                </c:pt>
                <c:pt idx="212">
                  <c:v>#N/A</c:v>
                </c:pt>
                <c:pt idx="213">
                  <c:v>#N/A</c:v>
                </c:pt>
                <c:pt idx="214">
                  <c:v>#N/A</c:v>
                </c:pt>
                <c:pt idx="215">
                  <c:v>#N/A</c:v>
                </c:pt>
                <c:pt idx="216">
                  <c:v>#N/A</c:v>
                </c:pt>
                <c:pt idx="217">
                  <c:v>#N/A</c:v>
                </c:pt>
                <c:pt idx="218">
                  <c:v>#N/A</c:v>
                </c:pt>
                <c:pt idx="219">
                  <c:v>#N/A</c:v>
                </c:pt>
                <c:pt idx="220">
                  <c:v>#N/A</c:v>
                </c:pt>
                <c:pt idx="221">
                  <c:v>#N/A</c:v>
                </c:pt>
                <c:pt idx="222">
                  <c:v>#N/A</c:v>
                </c:pt>
                <c:pt idx="223">
                  <c:v>#N/A</c:v>
                </c:pt>
                <c:pt idx="224">
                  <c:v>#N/A</c:v>
                </c:pt>
                <c:pt idx="225">
                  <c:v>#N/A</c:v>
                </c:pt>
                <c:pt idx="226">
                  <c:v>#N/A</c:v>
                </c:pt>
                <c:pt idx="227">
                  <c:v>#N/A</c:v>
                </c:pt>
                <c:pt idx="228">
                  <c:v>#N/A</c:v>
                </c:pt>
                <c:pt idx="229">
                  <c:v>#N/A</c:v>
                </c:pt>
                <c:pt idx="230">
                  <c:v>#N/A</c:v>
                </c:pt>
                <c:pt idx="231">
                  <c:v>#N/A</c:v>
                </c:pt>
                <c:pt idx="232">
                  <c:v>#N/A</c:v>
                </c:pt>
                <c:pt idx="233">
                  <c:v>#N/A</c:v>
                </c:pt>
                <c:pt idx="234">
                  <c:v>#N/A</c:v>
                </c:pt>
                <c:pt idx="235">
                  <c:v>#N/A</c:v>
                </c:pt>
                <c:pt idx="236">
                  <c:v>#N/A</c:v>
                </c:pt>
                <c:pt idx="237">
                  <c:v>#N/A</c:v>
                </c:pt>
                <c:pt idx="238">
                  <c:v>#N/A</c:v>
                </c:pt>
                <c:pt idx="239">
                  <c:v>#N/A</c:v>
                </c:pt>
                <c:pt idx="240">
                  <c:v>#N/A</c:v>
                </c:pt>
                <c:pt idx="241">
                  <c:v>#N/A</c:v>
                </c:pt>
                <c:pt idx="242">
                  <c:v>#N/A</c:v>
                </c:pt>
                <c:pt idx="243">
                  <c:v>#N/A</c:v>
                </c:pt>
                <c:pt idx="244">
                  <c:v>#N/A</c:v>
                </c:pt>
                <c:pt idx="245">
                  <c:v>#N/A</c:v>
                </c:pt>
                <c:pt idx="246">
                  <c:v>#N/A</c:v>
                </c:pt>
                <c:pt idx="247">
                  <c:v>#N/A</c:v>
                </c:pt>
                <c:pt idx="248">
                  <c:v>#N/A</c:v>
                </c:pt>
                <c:pt idx="249">
                  <c:v>#N/A</c:v>
                </c:pt>
                <c:pt idx="250">
                  <c:v>#N/A</c:v>
                </c:pt>
                <c:pt idx="251">
                  <c:v>#N/A</c:v>
                </c:pt>
                <c:pt idx="252">
                  <c:v>#N/A</c:v>
                </c:pt>
                <c:pt idx="253">
                  <c:v>#N/A</c:v>
                </c:pt>
                <c:pt idx="254">
                  <c:v>#N/A</c:v>
                </c:pt>
                <c:pt idx="255">
                  <c:v>#N/A</c:v>
                </c:pt>
                <c:pt idx="256">
                  <c:v>#N/A</c:v>
                </c:pt>
                <c:pt idx="257">
                  <c:v>#N/A</c:v>
                </c:pt>
                <c:pt idx="258">
                  <c:v>#N/A</c:v>
                </c:pt>
                <c:pt idx="259">
                  <c:v>#N/A</c:v>
                </c:pt>
                <c:pt idx="260">
                  <c:v>#N/A</c:v>
                </c:pt>
                <c:pt idx="261">
                  <c:v>#N/A</c:v>
                </c:pt>
                <c:pt idx="262">
                  <c:v>#N/A</c:v>
                </c:pt>
                <c:pt idx="263">
                  <c:v>#N/A</c:v>
                </c:pt>
                <c:pt idx="264">
                  <c:v>#N/A</c:v>
                </c:pt>
                <c:pt idx="265">
                  <c:v>#N/A</c:v>
                </c:pt>
                <c:pt idx="266">
                  <c:v>#N/A</c:v>
                </c:pt>
                <c:pt idx="267">
                  <c:v>#N/A</c:v>
                </c:pt>
                <c:pt idx="268">
                  <c:v>#N/A</c:v>
                </c:pt>
                <c:pt idx="269">
                  <c:v>#N/A</c:v>
                </c:pt>
                <c:pt idx="270">
                  <c:v>#N/A</c:v>
                </c:pt>
                <c:pt idx="271">
                  <c:v>#N/A</c:v>
                </c:pt>
                <c:pt idx="272">
                  <c:v>#N/A</c:v>
                </c:pt>
                <c:pt idx="273">
                  <c:v>#N/A</c:v>
                </c:pt>
                <c:pt idx="274">
                  <c:v>#N/A</c:v>
                </c:pt>
                <c:pt idx="275">
                  <c:v>#N/A</c:v>
                </c:pt>
                <c:pt idx="276">
                  <c:v>#N/A</c:v>
                </c:pt>
                <c:pt idx="277">
                  <c:v>#N/A</c:v>
                </c:pt>
                <c:pt idx="278">
                  <c:v>#N/A</c:v>
                </c:pt>
                <c:pt idx="279">
                  <c:v>#N/A</c:v>
                </c:pt>
                <c:pt idx="280">
                  <c:v>#N/A</c:v>
                </c:pt>
                <c:pt idx="281">
                  <c:v>#N/A</c:v>
                </c:pt>
                <c:pt idx="282">
                  <c:v>#N/A</c:v>
                </c:pt>
                <c:pt idx="283">
                  <c:v>#N/A</c:v>
                </c:pt>
                <c:pt idx="284">
                  <c:v>#N/A</c:v>
                </c:pt>
                <c:pt idx="285">
                  <c:v>#N/A</c:v>
                </c:pt>
                <c:pt idx="286">
                  <c:v>#N/A</c:v>
                </c:pt>
                <c:pt idx="287">
                  <c:v>#N/A</c:v>
                </c:pt>
                <c:pt idx="288">
                  <c:v>#N/A</c:v>
                </c:pt>
                <c:pt idx="289">
                  <c:v>#N/A</c:v>
                </c:pt>
                <c:pt idx="290">
                  <c:v>#N/A</c:v>
                </c:pt>
                <c:pt idx="291">
                  <c:v>#N/A</c:v>
                </c:pt>
                <c:pt idx="292">
                  <c:v>#N/A</c:v>
                </c:pt>
                <c:pt idx="293">
                  <c:v>#N/A</c:v>
                </c:pt>
                <c:pt idx="294">
                  <c:v>#N/A</c:v>
                </c:pt>
                <c:pt idx="295">
                  <c:v>#N/A</c:v>
                </c:pt>
                <c:pt idx="296">
                  <c:v>#N/A</c:v>
                </c:pt>
                <c:pt idx="297">
                  <c:v>#N/A</c:v>
                </c:pt>
                <c:pt idx="298">
                  <c:v>#N/A</c:v>
                </c:pt>
                <c:pt idx="299">
                  <c:v>#N/A</c:v>
                </c:pt>
                <c:pt idx="300">
                  <c:v>#N/A</c:v>
                </c:pt>
                <c:pt idx="301">
                  <c:v>#N/A</c:v>
                </c:pt>
                <c:pt idx="302">
                  <c:v>#N/A</c:v>
                </c:pt>
                <c:pt idx="303">
                  <c:v>#N/A</c:v>
                </c:pt>
                <c:pt idx="304">
                  <c:v>#N/A</c:v>
                </c:pt>
                <c:pt idx="305">
                  <c:v>#N/A</c:v>
                </c:pt>
                <c:pt idx="306">
                  <c:v>#N/A</c:v>
                </c:pt>
                <c:pt idx="307">
                  <c:v>#N/A</c:v>
                </c:pt>
                <c:pt idx="308">
                  <c:v>#N/A</c:v>
                </c:pt>
                <c:pt idx="309">
                  <c:v>#N/A</c:v>
                </c:pt>
                <c:pt idx="310">
                  <c:v>#N/A</c:v>
                </c:pt>
                <c:pt idx="311">
                  <c:v>#N/A</c:v>
                </c:pt>
                <c:pt idx="312">
                  <c:v>#N/A</c:v>
                </c:pt>
                <c:pt idx="313">
                  <c:v>#N/A</c:v>
                </c:pt>
                <c:pt idx="314">
                  <c:v>#N/A</c:v>
                </c:pt>
                <c:pt idx="315">
                  <c:v>#N/A</c:v>
                </c:pt>
                <c:pt idx="316">
                  <c:v>#N/A</c:v>
                </c:pt>
                <c:pt idx="317">
                  <c:v>#N/A</c:v>
                </c:pt>
                <c:pt idx="318">
                  <c:v>#N/A</c:v>
                </c:pt>
                <c:pt idx="319">
                  <c:v>#N/A</c:v>
                </c:pt>
                <c:pt idx="320">
                  <c:v>#N/A</c:v>
                </c:pt>
                <c:pt idx="321">
                  <c:v>#N/A</c:v>
                </c:pt>
                <c:pt idx="322">
                  <c:v>#N/A</c:v>
                </c:pt>
                <c:pt idx="323">
                  <c:v>#N/A</c:v>
                </c:pt>
                <c:pt idx="324">
                  <c:v>#N/A</c:v>
                </c:pt>
                <c:pt idx="325">
                  <c:v>#N/A</c:v>
                </c:pt>
                <c:pt idx="326">
                  <c:v>#N/A</c:v>
                </c:pt>
                <c:pt idx="327">
                  <c:v>#N/A</c:v>
                </c:pt>
                <c:pt idx="328">
                  <c:v>#N/A</c:v>
                </c:pt>
                <c:pt idx="329">
                  <c:v>#N/A</c:v>
                </c:pt>
                <c:pt idx="330">
                  <c:v>#N/A</c:v>
                </c:pt>
                <c:pt idx="331">
                  <c:v>#N/A</c:v>
                </c:pt>
                <c:pt idx="332">
                  <c:v>#N/A</c:v>
                </c:pt>
                <c:pt idx="333">
                  <c:v>#N/A</c:v>
                </c:pt>
                <c:pt idx="334">
                  <c:v>#N/A</c:v>
                </c:pt>
                <c:pt idx="335">
                  <c:v>#N/A</c:v>
                </c:pt>
                <c:pt idx="336">
                  <c:v>#N/A</c:v>
                </c:pt>
                <c:pt idx="337">
                  <c:v>#N/A</c:v>
                </c:pt>
                <c:pt idx="338">
                  <c:v>#N/A</c:v>
                </c:pt>
                <c:pt idx="339">
                  <c:v>#N/A</c:v>
                </c:pt>
                <c:pt idx="340">
                  <c:v>#N/A</c:v>
                </c:pt>
                <c:pt idx="341">
                  <c:v>#N/A</c:v>
                </c:pt>
                <c:pt idx="342">
                  <c:v>#N/A</c:v>
                </c:pt>
                <c:pt idx="343">
                  <c:v>#N/A</c:v>
                </c:pt>
                <c:pt idx="344">
                  <c:v>#N/A</c:v>
                </c:pt>
                <c:pt idx="345">
                  <c:v>#N/A</c:v>
                </c:pt>
                <c:pt idx="346">
                  <c:v>#N/A</c:v>
                </c:pt>
                <c:pt idx="347">
                  <c:v>#N/A</c:v>
                </c:pt>
                <c:pt idx="348">
                  <c:v>#N/A</c:v>
                </c:pt>
                <c:pt idx="349">
                  <c:v>#N/A</c:v>
                </c:pt>
                <c:pt idx="350">
                  <c:v>#N/A</c:v>
                </c:pt>
                <c:pt idx="351">
                  <c:v>#N/A</c:v>
                </c:pt>
                <c:pt idx="352">
                  <c:v>#N/A</c:v>
                </c:pt>
                <c:pt idx="353">
                  <c:v>#N/A</c:v>
                </c:pt>
                <c:pt idx="354">
                  <c:v>#N/A</c:v>
                </c:pt>
                <c:pt idx="355">
                  <c:v>#N/A</c:v>
                </c:pt>
                <c:pt idx="356">
                  <c:v>#N/A</c:v>
                </c:pt>
                <c:pt idx="357">
                  <c:v>#N/A</c:v>
                </c:pt>
                <c:pt idx="358">
                  <c:v>#N/A</c:v>
                </c:pt>
                <c:pt idx="359">
                  <c:v>#N/A</c:v>
                </c:pt>
                <c:pt idx="360">
                  <c:v>#N/A</c:v>
                </c:pt>
                <c:pt idx="361">
                  <c:v>#N/A</c:v>
                </c:pt>
                <c:pt idx="362">
                  <c:v>#N/A</c:v>
                </c:pt>
                <c:pt idx="363">
                  <c:v>#N/A</c:v>
                </c:pt>
                <c:pt idx="364">
                  <c:v>#N/A</c:v>
                </c:pt>
                <c:pt idx="365">
                  <c:v>#N/A</c:v>
                </c:pt>
                <c:pt idx="366">
                  <c:v>#N/A</c:v>
                </c:pt>
                <c:pt idx="367">
                  <c:v>#N/A</c:v>
                </c:pt>
                <c:pt idx="368">
                  <c:v>#N/A</c:v>
                </c:pt>
                <c:pt idx="369">
                  <c:v>#N/A</c:v>
                </c:pt>
                <c:pt idx="370">
                  <c:v>#N/A</c:v>
                </c:pt>
                <c:pt idx="371">
                  <c:v>#N/A</c:v>
                </c:pt>
                <c:pt idx="372">
                  <c:v>#N/A</c:v>
                </c:pt>
                <c:pt idx="373">
                  <c:v>#N/A</c:v>
                </c:pt>
                <c:pt idx="374">
                  <c:v>#N/A</c:v>
                </c:pt>
                <c:pt idx="375">
                  <c:v>#N/A</c:v>
                </c:pt>
                <c:pt idx="376">
                  <c:v>#N/A</c:v>
                </c:pt>
                <c:pt idx="377">
                  <c:v>#N/A</c:v>
                </c:pt>
                <c:pt idx="378">
                  <c:v>#N/A</c:v>
                </c:pt>
                <c:pt idx="379">
                  <c:v>#N/A</c:v>
                </c:pt>
                <c:pt idx="380">
                  <c:v>#N/A</c:v>
                </c:pt>
                <c:pt idx="381">
                  <c:v>#N/A</c:v>
                </c:pt>
                <c:pt idx="382">
                  <c:v>#N/A</c:v>
                </c:pt>
                <c:pt idx="383">
                  <c:v>#N/A</c:v>
                </c:pt>
                <c:pt idx="384">
                  <c:v>#N/A</c:v>
                </c:pt>
                <c:pt idx="385">
                  <c:v>#N/A</c:v>
                </c:pt>
                <c:pt idx="386">
                  <c:v>#N/A</c:v>
                </c:pt>
                <c:pt idx="387">
                  <c:v>#N/A</c:v>
                </c:pt>
                <c:pt idx="388">
                  <c:v>#N/A</c:v>
                </c:pt>
                <c:pt idx="389">
                  <c:v>#N/A</c:v>
                </c:pt>
                <c:pt idx="390">
                  <c:v>#N/A</c:v>
                </c:pt>
                <c:pt idx="391">
                  <c:v>#N/A</c:v>
                </c:pt>
                <c:pt idx="392">
                  <c:v>#N/A</c:v>
                </c:pt>
                <c:pt idx="393">
                  <c:v>#N/A</c:v>
                </c:pt>
                <c:pt idx="394">
                  <c:v>#N/A</c:v>
                </c:pt>
                <c:pt idx="395">
                  <c:v>#N/A</c:v>
                </c:pt>
                <c:pt idx="396">
                  <c:v>#N/A</c:v>
                </c:pt>
                <c:pt idx="397">
                  <c:v>#N/A</c:v>
                </c:pt>
                <c:pt idx="398">
                  <c:v>#N/A</c:v>
                </c:pt>
                <c:pt idx="399">
                  <c:v>#N/A</c:v>
                </c:pt>
                <c:pt idx="400">
                  <c:v>#N/A</c:v>
                </c:pt>
                <c:pt idx="401">
                  <c:v>#N/A</c:v>
                </c:pt>
                <c:pt idx="402">
                  <c:v>#N/A</c:v>
                </c:pt>
                <c:pt idx="403">
                  <c:v>#N/A</c:v>
                </c:pt>
                <c:pt idx="404">
                  <c:v>#N/A</c:v>
                </c:pt>
                <c:pt idx="405">
                  <c:v>#N/A</c:v>
                </c:pt>
                <c:pt idx="406">
                  <c:v>#N/A</c:v>
                </c:pt>
                <c:pt idx="407">
                  <c:v>#N/A</c:v>
                </c:pt>
                <c:pt idx="408">
                  <c:v>#N/A</c:v>
                </c:pt>
                <c:pt idx="409">
                  <c:v>#N/A</c:v>
                </c:pt>
                <c:pt idx="410">
                  <c:v>#N/A</c:v>
                </c:pt>
                <c:pt idx="411">
                  <c:v>#N/A</c:v>
                </c:pt>
                <c:pt idx="412">
                  <c:v>#N/A</c:v>
                </c:pt>
                <c:pt idx="413">
                  <c:v>#N/A</c:v>
                </c:pt>
                <c:pt idx="414">
                  <c:v>#N/A</c:v>
                </c:pt>
                <c:pt idx="415">
                  <c:v>#N/A</c:v>
                </c:pt>
                <c:pt idx="416">
                  <c:v>#N/A</c:v>
                </c:pt>
                <c:pt idx="417">
                  <c:v>#N/A</c:v>
                </c:pt>
                <c:pt idx="418">
                  <c:v>#N/A</c:v>
                </c:pt>
                <c:pt idx="419">
                  <c:v>#N/A</c:v>
                </c:pt>
                <c:pt idx="420">
                  <c:v>#N/A</c:v>
                </c:pt>
                <c:pt idx="421">
                  <c:v>#N/A</c:v>
                </c:pt>
                <c:pt idx="422">
                  <c:v>#N/A</c:v>
                </c:pt>
                <c:pt idx="423">
                  <c:v>#N/A</c:v>
                </c:pt>
                <c:pt idx="424">
                  <c:v>#N/A</c:v>
                </c:pt>
                <c:pt idx="425">
                  <c:v>#N/A</c:v>
                </c:pt>
                <c:pt idx="426">
                  <c:v>#N/A</c:v>
                </c:pt>
                <c:pt idx="427">
                  <c:v>#N/A</c:v>
                </c:pt>
                <c:pt idx="428">
                  <c:v>#N/A</c:v>
                </c:pt>
                <c:pt idx="429">
                  <c:v>#N/A</c:v>
                </c:pt>
                <c:pt idx="430">
                  <c:v>#N/A</c:v>
                </c:pt>
                <c:pt idx="431">
                  <c:v>#N/A</c:v>
                </c:pt>
                <c:pt idx="432">
                  <c:v>#N/A</c:v>
                </c:pt>
                <c:pt idx="433">
                  <c:v>#N/A</c:v>
                </c:pt>
                <c:pt idx="434">
                  <c:v>#N/A</c:v>
                </c:pt>
                <c:pt idx="435">
                  <c:v>#N/A</c:v>
                </c:pt>
                <c:pt idx="436">
                  <c:v>#N/A</c:v>
                </c:pt>
                <c:pt idx="437">
                  <c:v>#N/A</c:v>
                </c:pt>
                <c:pt idx="438">
                  <c:v>#N/A</c:v>
                </c:pt>
                <c:pt idx="439">
                  <c:v>#N/A</c:v>
                </c:pt>
                <c:pt idx="440">
                  <c:v>#N/A</c:v>
                </c:pt>
                <c:pt idx="441">
                  <c:v>#N/A</c:v>
                </c:pt>
                <c:pt idx="442">
                  <c:v>#N/A</c:v>
                </c:pt>
                <c:pt idx="443">
                  <c:v>#N/A</c:v>
                </c:pt>
                <c:pt idx="444">
                  <c:v>#N/A</c:v>
                </c:pt>
                <c:pt idx="445">
                  <c:v>#N/A</c:v>
                </c:pt>
                <c:pt idx="446">
                  <c:v>#N/A</c:v>
                </c:pt>
                <c:pt idx="447">
                  <c:v>#N/A</c:v>
                </c:pt>
                <c:pt idx="448">
                  <c:v>#N/A</c:v>
                </c:pt>
                <c:pt idx="449">
                  <c:v>#N/A</c:v>
                </c:pt>
                <c:pt idx="450">
                  <c:v>#N/A</c:v>
                </c:pt>
                <c:pt idx="451">
                  <c:v>#N/A</c:v>
                </c:pt>
                <c:pt idx="452">
                  <c:v>#N/A</c:v>
                </c:pt>
                <c:pt idx="453">
                  <c:v>#N/A</c:v>
                </c:pt>
                <c:pt idx="454">
                  <c:v>#N/A</c:v>
                </c:pt>
                <c:pt idx="455">
                  <c:v>#N/A</c:v>
                </c:pt>
                <c:pt idx="456">
                  <c:v>#N/A</c:v>
                </c:pt>
                <c:pt idx="457">
                  <c:v>#N/A</c:v>
                </c:pt>
                <c:pt idx="458">
                  <c:v>#N/A</c:v>
                </c:pt>
                <c:pt idx="459">
                  <c:v>#N/A</c:v>
                </c:pt>
                <c:pt idx="460">
                  <c:v>#N/A</c:v>
                </c:pt>
                <c:pt idx="461">
                  <c:v>#N/A</c:v>
                </c:pt>
                <c:pt idx="462">
                  <c:v>#N/A</c:v>
                </c:pt>
                <c:pt idx="463">
                  <c:v>#N/A</c:v>
                </c:pt>
                <c:pt idx="464">
                  <c:v>#N/A</c:v>
                </c:pt>
                <c:pt idx="465">
                  <c:v>#N/A</c:v>
                </c:pt>
                <c:pt idx="466">
                  <c:v>#N/A</c:v>
                </c:pt>
                <c:pt idx="467">
                  <c:v>#N/A</c:v>
                </c:pt>
                <c:pt idx="468">
                  <c:v>#N/A</c:v>
                </c:pt>
                <c:pt idx="469">
                  <c:v>#N/A</c:v>
                </c:pt>
                <c:pt idx="470">
                  <c:v>#N/A</c:v>
                </c:pt>
                <c:pt idx="471">
                  <c:v>#N/A</c:v>
                </c:pt>
                <c:pt idx="472">
                  <c:v>#N/A</c:v>
                </c:pt>
                <c:pt idx="473">
                  <c:v>#N/A</c:v>
                </c:pt>
                <c:pt idx="474">
                  <c:v>#N/A</c:v>
                </c:pt>
                <c:pt idx="475">
                  <c:v>#N/A</c:v>
                </c:pt>
                <c:pt idx="476">
                  <c:v>#N/A</c:v>
                </c:pt>
                <c:pt idx="477">
                  <c:v>#N/A</c:v>
                </c:pt>
                <c:pt idx="478">
                  <c:v>#N/A</c:v>
                </c:pt>
                <c:pt idx="479">
                  <c:v>#N/A</c:v>
                </c:pt>
                <c:pt idx="480">
                  <c:v>#N/A</c:v>
                </c:pt>
                <c:pt idx="481">
                  <c:v>#N/A</c:v>
                </c:pt>
                <c:pt idx="482">
                  <c:v>#N/A</c:v>
                </c:pt>
                <c:pt idx="483">
                  <c:v>#N/A</c:v>
                </c:pt>
                <c:pt idx="484">
                  <c:v>#N/A</c:v>
                </c:pt>
                <c:pt idx="485">
                  <c:v>#N/A</c:v>
                </c:pt>
                <c:pt idx="486">
                  <c:v>#N/A</c:v>
                </c:pt>
                <c:pt idx="487">
                  <c:v>#N/A</c:v>
                </c:pt>
                <c:pt idx="488">
                  <c:v>#N/A</c:v>
                </c:pt>
                <c:pt idx="489">
                  <c:v>#N/A</c:v>
                </c:pt>
                <c:pt idx="490">
                  <c:v>#N/A</c:v>
                </c:pt>
                <c:pt idx="491">
                  <c:v>#N/A</c:v>
                </c:pt>
                <c:pt idx="492">
                  <c:v>#N/A</c:v>
                </c:pt>
                <c:pt idx="493">
                  <c:v>#N/A</c:v>
                </c:pt>
                <c:pt idx="494">
                  <c:v>#N/A</c:v>
                </c:pt>
                <c:pt idx="495">
                  <c:v>#N/A</c:v>
                </c:pt>
                <c:pt idx="496">
                  <c:v>#N/A</c:v>
                </c:pt>
                <c:pt idx="497">
                  <c:v>#N/A</c:v>
                </c:pt>
                <c:pt idx="498">
                  <c:v>#N/A</c:v>
                </c:pt>
                <c:pt idx="499">
                  <c:v>#N/A</c:v>
                </c:pt>
                <c:pt idx="500">
                  <c:v>#N/A</c:v>
                </c:pt>
                <c:pt idx="501">
                  <c:v>#N/A</c:v>
                </c:pt>
                <c:pt idx="502">
                  <c:v>#N/A</c:v>
                </c:pt>
                <c:pt idx="503">
                  <c:v>#N/A</c:v>
                </c:pt>
                <c:pt idx="504">
                  <c:v>#N/A</c:v>
                </c:pt>
                <c:pt idx="505">
                  <c:v>#N/A</c:v>
                </c:pt>
                <c:pt idx="506">
                  <c:v>#N/A</c:v>
                </c:pt>
                <c:pt idx="507">
                  <c:v>#N/A</c:v>
                </c:pt>
                <c:pt idx="508">
                  <c:v>#N/A</c:v>
                </c:pt>
                <c:pt idx="509">
                  <c:v>#N/A</c:v>
                </c:pt>
                <c:pt idx="510">
                  <c:v>#N/A</c:v>
                </c:pt>
                <c:pt idx="511">
                  <c:v>#N/A</c:v>
                </c:pt>
                <c:pt idx="512">
                  <c:v>#N/A</c:v>
                </c:pt>
                <c:pt idx="513">
                  <c:v>#N/A</c:v>
                </c:pt>
                <c:pt idx="514">
                  <c:v>#N/A</c:v>
                </c:pt>
                <c:pt idx="515">
                  <c:v>#N/A</c:v>
                </c:pt>
                <c:pt idx="516">
                  <c:v>#N/A</c:v>
                </c:pt>
                <c:pt idx="517">
                  <c:v>#N/A</c:v>
                </c:pt>
                <c:pt idx="518">
                  <c:v>#N/A</c:v>
                </c:pt>
                <c:pt idx="519">
                  <c:v>#N/A</c:v>
                </c:pt>
                <c:pt idx="520">
                  <c:v>#N/A</c:v>
                </c:pt>
                <c:pt idx="521">
                  <c:v>#N/A</c:v>
                </c:pt>
                <c:pt idx="522">
                  <c:v>#N/A</c:v>
                </c:pt>
                <c:pt idx="523">
                  <c:v>#N/A</c:v>
                </c:pt>
                <c:pt idx="524">
                  <c:v>#N/A</c:v>
                </c:pt>
                <c:pt idx="525">
                  <c:v>#N/A</c:v>
                </c:pt>
                <c:pt idx="526">
                  <c:v>#N/A</c:v>
                </c:pt>
                <c:pt idx="527">
                  <c:v>#N/A</c:v>
                </c:pt>
                <c:pt idx="528">
                  <c:v>#N/A</c:v>
                </c:pt>
                <c:pt idx="529">
                  <c:v>#N/A</c:v>
                </c:pt>
                <c:pt idx="530">
                  <c:v>#N/A</c:v>
                </c:pt>
                <c:pt idx="531">
                  <c:v>#N/A</c:v>
                </c:pt>
                <c:pt idx="532">
                  <c:v>#N/A</c:v>
                </c:pt>
                <c:pt idx="533">
                  <c:v>#N/A</c:v>
                </c:pt>
                <c:pt idx="534">
                  <c:v>#N/A</c:v>
                </c:pt>
                <c:pt idx="535">
                  <c:v>#N/A</c:v>
                </c:pt>
                <c:pt idx="536">
                  <c:v>#N/A</c:v>
                </c:pt>
                <c:pt idx="537">
                  <c:v>#N/A</c:v>
                </c:pt>
                <c:pt idx="538">
                  <c:v>#N/A</c:v>
                </c:pt>
                <c:pt idx="539">
                  <c:v>#N/A</c:v>
                </c:pt>
                <c:pt idx="540">
                  <c:v>#N/A</c:v>
                </c:pt>
                <c:pt idx="541">
                  <c:v>#N/A</c:v>
                </c:pt>
                <c:pt idx="542">
                  <c:v>#N/A</c:v>
                </c:pt>
                <c:pt idx="543">
                  <c:v>#N/A</c:v>
                </c:pt>
                <c:pt idx="544">
                  <c:v>#N/A</c:v>
                </c:pt>
                <c:pt idx="545">
                  <c:v>#N/A</c:v>
                </c:pt>
                <c:pt idx="546">
                  <c:v>#N/A</c:v>
                </c:pt>
                <c:pt idx="547">
                  <c:v>#N/A</c:v>
                </c:pt>
                <c:pt idx="548">
                  <c:v>#N/A</c:v>
                </c:pt>
                <c:pt idx="549">
                  <c:v>#N/A</c:v>
                </c:pt>
                <c:pt idx="550">
                  <c:v>#N/A</c:v>
                </c:pt>
                <c:pt idx="551">
                  <c:v>#N/A</c:v>
                </c:pt>
                <c:pt idx="552">
                  <c:v>#N/A</c:v>
                </c:pt>
                <c:pt idx="553">
                  <c:v>#N/A</c:v>
                </c:pt>
                <c:pt idx="554">
                  <c:v>#N/A</c:v>
                </c:pt>
                <c:pt idx="555">
                  <c:v>#N/A</c:v>
                </c:pt>
                <c:pt idx="556">
                  <c:v>#N/A</c:v>
                </c:pt>
                <c:pt idx="557">
                  <c:v>#N/A</c:v>
                </c:pt>
                <c:pt idx="558">
                  <c:v>#N/A</c:v>
                </c:pt>
                <c:pt idx="559">
                  <c:v>#N/A</c:v>
                </c:pt>
                <c:pt idx="560">
                  <c:v>#N/A</c:v>
                </c:pt>
                <c:pt idx="561">
                  <c:v>#N/A</c:v>
                </c:pt>
                <c:pt idx="562">
                  <c:v>#N/A</c:v>
                </c:pt>
                <c:pt idx="563">
                  <c:v>#N/A</c:v>
                </c:pt>
                <c:pt idx="564">
                  <c:v>#N/A</c:v>
                </c:pt>
                <c:pt idx="565">
                  <c:v>#N/A</c:v>
                </c:pt>
                <c:pt idx="566">
                  <c:v>#N/A</c:v>
                </c:pt>
                <c:pt idx="567">
                  <c:v>#N/A</c:v>
                </c:pt>
                <c:pt idx="568">
                  <c:v>#N/A</c:v>
                </c:pt>
                <c:pt idx="569">
                  <c:v>#N/A</c:v>
                </c:pt>
                <c:pt idx="570">
                  <c:v>#N/A</c:v>
                </c:pt>
                <c:pt idx="571">
                  <c:v>#N/A</c:v>
                </c:pt>
                <c:pt idx="572">
                  <c:v>#N/A</c:v>
                </c:pt>
                <c:pt idx="573">
                  <c:v>#N/A</c:v>
                </c:pt>
                <c:pt idx="574">
                  <c:v>#N/A</c:v>
                </c:pt>
                <c:pt idx="575">
                  <c:v>#N/A</c:v>
                </c:pt>
                <c:pt idx="576">
                  <c:v>#N/A</c:v>
                </c:pt>
                <c:pt idx="577">
                  <c:v>#N/A</c:v>
                </c:pt>
                <c:pt idx="578">
                  <c:v>#N/A</c:v>
                </c:pt>
                <c:pt idx="579">
                  <c:v>#N/A</c:v>
                </c:pt>
                <c:pt idx="580">
                  <c:v>#N/A</c:v>
                </c:pt>
                <c:pt idx="581">
                  <c:v>#N/A</c:v>
                </c:pt>
                <c:pt idx="582">
                  <c:v>#N/A</c:v>
                </c:pt>
                <c:pt idx="583">
                  <c:v>#N/A</c:v>
                </c:pt>
                <c:pt idx="584">
                  <c:v>#N/A</c:v>
                </c:pt>
                <c:pt idx="585">
                  <c:v>#N/A</c:v>
                </c:pt>
                <c:pt idx="586">
                  <c:v>#N/A</c:v>
                </c:pt>
                <c:pt idx="587">
                  <c:v>#N/A</c:v>
                </c:pt>
                <c:pt idx="588">
                  <c:v>#N/A</c:v>
                </c:pt>
                <c:pt idx="589">
                  <c:v>#N/A</c:v>
                </c:pt>
                <c:pt idx="590">
                  <c:v>#N/A</c:v>
                </c:pt>
                <c:pt idx="591">
                  <c:v>#N/A</c:v>
                </c:pt>
                <c:pt idx="592">
                  <c:v>#N/A</c:v>
                </c:pt>
                <c:pt idx="593">
                  <c:v>#N/A</c:v>
                </c:pt>
                <c:pt idx="594">
                  <c:v>#N/A</c:v>
                </c:pt>
                <c:pt idx="595">
                  <c:v>#N/A</c:v>
                </c:pt>
                <c:pt idx="596">
                  <c:v>#N/A</c:v>
                </c:pt>
                <c:pt idx="597">
                  <c:v>#N/A</c:v>
                </c:pt>
                <c:pt idx="598">
                  <c:v>#N/A</c:v>
                </c:pt>
                <c:pt idx="599">
                  <c:v>#N/A</c:v>
                </c:pt>
                <c:pt idx="600">
                  <c:v>#N/A</c:v>
                </c:pt>
                <c:pt idx="601">
                  <c:v>#N/A</c:v>
                </c:pt>
                <c:pt idx="602">
                  <c:v>#N/A</c:v>
                </c:pt>
                <c:pt idx="603">
                  <c:v>#N/A</c:v>
                </c:pt>
                <c:pt idx="604">
                  <c:v>#N/A</c:v>
                </c:pt>
                <c:pt idx="605">
                  <c:v>#N/A</c:v>
                </c:pt>
                <c:pt idx="606">
                  <c:v>#N/A</c:v>
                </c:pt>
                <c:pt idx="607">
                  <c:v>#N/A</c:v>
                </c:pt>
                <c:pt idx="608">
                  <c:v>#N/A</c:v>
                </c:pt>
                <c:pt idx="609">
                  <c:v>#N/A</c:v>
                </c:pt>
                <c:pt idx="610">
                  <c:v>#N/A</c:v>
                </c:pt>
                <c:pt idx="611">
                  <c:v>#N/A</c:v>
                </c:pt>
                <c:pt idx="612">
                  <c:v>#N/A</c:v>
                </c:pt>
                <c:pt idx="613">
                  <c:v>#N/A</c:v>
                </c:pt>
                <c:pt idx="614">
                  <c:v>#N/A</c:v>
                </c:pt>
                <c:pt idx="615">
                  <c:v>#N/A</c:v>
                </c:pt>
                <c:pt idx="616">
                  <c:v>#N/A</c:v>
                </c:pt>
                <c:pt idx="617">
                  <c:v>#N/A</c:v>
                </c:pt>
                <c:pt idx="618">
                  <c:v>#N/A</c:v>
                </c:pt>
                <c:pt idx="619">
                  <c:v>#N/A</c:v>
                </c:pt>
                <c:pt idx="620">
                  <c:v>#N/A</c:v>
                </c:pt>
                <c:pt idx="621">
                  <c:v>#N/A</c:v>
                </c:pt>
                <c:pt idx="622">
                  <c:v>#N/A</c:v>
                </c:pt>
                <c:pt idx="623">
                  <c:v>#N/A</c:v>
                </c:pt>
                <c:pt idx="624">
                  <c:v>#N/A</c:v>
                </c:pt>
                <c:pt idx="625">
                  <c:v>#N/A</c:v>
                </c:pt>
                <c:pt idx="626">
                  <c:v>#N/A</c:v>
                </c:pt>
                <c:pt idx="627">
                  <c:v>#N/A</c:v>
                </c:pt>
                <c:pt idx="628">
                  <c:v>#N/A</c:v>
                </c:pt>
                <c:pt idx="629">
                  <c:v>#N/A</c:v>
                </c:pt>
                <c:pt idx="630">
                  <c:v>#N/A</c:v>
                </c:pt>
                <c:pt idx="631">
                  <c:v>#N/A</c:v>
                </c:pt>
                <c:pt idx="632">
                  <c:v>#N/A</c:v>
                </c:pt>
                <c:pt idx="633">
                  <c:v>#N/A</c:v>
                </c:pt>
                <c:pt idx="634">
                  <c:v>#N/A</c:v>
                </c:pt>
                <c:pt idx="635">
                  <c:v>#N/A</c:v>
                </c:pt>
                <c:pt idx="636">
                  <c:v>#N/A</c:v>
                </c:pt>
                <c:pt idx="637">
                  <c:v>#N/A</c:v>
                </c:pt>
                <c:pt idx="638">
                  <c:v>#N/A</c:v>
                </c:pt>
                <c:pt idx="639">
                  <c:v>#N/A</c:v>
                </c:pt>
                <c:pt idx="640">
                  <c:v>#N/A</c:v>
                </c:pt>
                <c:pt idx="641">
                  <c:v>#N/A</c:v>
                </c:pt>
                <c:pt idx="642">
                  <c:v>#N/A</c:v>
                </c:pt>
                <c:pt idx="643">
                  <c:v>#N/A</c:v>
                </c:pt>
                <c:pt idx="644">
                  <c:v>#N/A</c:v>
                </c:pt>
                <c:pt idx="645">
                  <c:v>#N/A</c:v>
                </c:pt>
                <c:pt idx="646">
                  <c:v>#N/A</c:v>
                </c:pt>
                <c:pt idx="647">
                  <c:v>#N/A</c:v>
                </c:pt>
                <c:pt idx="648">
                  <c:v>#N/A</c:v>
                </c:pt>
                <c:pt idx="649">
                  <c:v>#N/A</c:v>
                </c:pt>
                <c:pt idx="650">
                  <c:v>#N/A</c:v>
                </c:pt>
                <c:pt idx="651">
                  <c:v>#N/A</c:v>
                </c:pt>
                <c:pt idx="652">
                  <c:v>#N/A</c:v>
                </c:pt>
                <c:pt idx="653">
                  <c:v>#N/A</c:v>
                </c:pt>
                <c:pt idx="654">
                  <c:v>#N/A</c:v>
                </c:pt>
                <c:pt idx="655">
                  <c:v>#N/A</c:v>
                </c:pt>
                <c:pt idx="656">
                  <c:v>#N/A</c:v>
                </c:pt>
                <c:pt idx="657">
                  <c:v>#N/A</c:v>
                </c:pt>
                <c:pt idx="658">
                  <c:v>#N/A</c:v>
                </c:pt>
                <c:pt idx="659">
                  <c:v>#N/A</c:v>
                </c:pt>
                <c:pt idx="660">
                  <c:v>#N/A</c:v>
                </c:pt>
                <c:pt idx="661">
                  <c:v>#N/A</c:v>
                </c:pt>
                <c:pt idx="662">
                  <c:v>#N/A</c:v>
                </c:pt>
                <c:pt idx="663">
                  <c:v>#N/A</c:v>
                </c:pt>
                <c:pt idx="664">
                  <c:v>#N/A</c:v>
                </c:pt>
                <c:pt idx="665">
                  <c:v>#N/A</c:v>
                </c:pt>
                <c:pt idx="666">
                  <c:v>#N/A</c:v>
                </c:pt>
                <c:pt idx="667">
                  <c:v>#N/A</c:v>
                </c:pt>
                <c:pt idx="668">
                  <c:v>#N/A</c:v>
                </c:pt>
                <c:pt idx="669">
                  <c:v>#N/A</c:v>
                </c:pt>
                <c:pt idx="670">
                  <c:v>#N/A</c:v>
                </c:pt>
                <c:pt idx="671">
                  <c:v>#N/A</c:v>
                </c:pt>
                <c:pt idx="672">
                  <c:v>#N/A</c:v>
                </c:pt>
                <c:pt idx="673">
                  <c:v>#N/A</c:v>
                </c:pt>
                <c:pt idx="674">
                  <c:v>#N/A</c:v>
                </c:pt>
                <c:pt idx="675">
                  <c:v>#N/A</c:v>
                </c:pt>
                <c:pt idx="676">
                  <c:v>#N/A</c:v>
                </c:pt>
                <c:pt idx="677">
                  <c:v>#N/A</c:v>
                </c:pt>
                <c:pt idx="678">
                  <c:v>#N/A</c:v>
                </c:pt>
                <c:pt idx="679">
                  <c:v>#N/A</c:v>
                </c:pt>
                <c:pt idx="680">
                  <c:v>#N/A</c:v>
                </c:pt>
                <c:pt idx="681">
                  <c:v>#N/A</c:v>
                </c:pt>
                <c:pt idx="682">
                  <c:v>#N/A</c:v>
                </c:pt>
                <c:pt idx="683">
                  <c:v>#N/A</c:v>
                </c:pt>
                <c:pt idx="684">
                  <c:v>#N/A</c:v>
                </c:pt>
                <c:pt idx="685">
                  <c:v>#N/A</c:v>
                </c:pt>
                <c:pt idx="686">
                  <c:v>#N/A</c:v>
                </c:pt>
                <c:pt idx="687">
                  <c:v>#N/A</c:v>
                </c:pt>
                <c:pt idx="688">
                  <c:v>#N/A</c:v>
                </c:pt>
                <c:pt idx="689">
                  <c:v>#N/A</c:v>
                </c:pt>
                <c:pt idx="690">
                  <c:v>#N/A</c:v>
                </c:pt>
                <c:pt idx="691">
                  <c:v>#N/A</c:v>
                </c:pt>
                <c:pt idx="692">
                  <c:v>#N/A</c:v>
                </c:pt>
                <c:pt idx="693">
                  <c:v>#N/A</c:v>
                </c:pt>
                <c:pt idx="694">
                  <c:v>#N/A</c:v>
                </c:pt>
                <c:pt idx="695">
                  <c:v>#N/A</c:v>
                </c:pt>
                <c:pt idx="696">
                  <c:v>#N/A</c:v>
                </c:pt>
                <c:pt idx="697">
                  <c:v>#N/A</c:v>
                </c:pt>
                <c:pt idx="698">
                  <c:v>#N/A</c:v>
                </c:pt>
                <c:pt idx="699">
                  <c:v>#N/A</c:v>
                </c:pt>
                <c:pt idx="700">
                  <c:v>#N/A</c:v>
                </c:pt>
                <c:pt idx="701">
                  <c:v>#N/A</c:v>
                </c:pt>
                <c:pt idx="702">
                  <c:v>#N/A</c:v>
                </c:pt>
                <c:pt idx="703">
                  <c:v>#N/A</c:v>
                </c:pt>
                <c:pt idx="704">
                  <c:v>#N/A</c:v>
                </c:pt>
                <c:pt idx="705">
                  <c:v>#N/A</c:v>
                </c:pt>
                <c:pt idx="706">
                  <c:v>#N/A</c:v>
                </c:pt>
                <c:pt idx="707">
                  <c:v>#N/A</c:v>
                </c:pt>
                <c:pt idx="708">
                  <c:v>#N/A</c:v>
                </c:pt>
                <c:pt idx="709">
                  <c:v>#N/A</c:v>
                </c:pt>
                <c:pt idx="710">
                  <c:v>#N/A</c:v>
                </c:pt>
                <c:pt idx="711">
                  <c:v>#N/A</c:v>
                </c:pt>
                <c:pt idx="712">
                  <c:v>#N/A</c:v>
                </c:pt>
                <c:pt idx="713">
                  <c:v>#N/A</c:v>
                </c:pt>
                <c:pt idx="714">
                  <c:v>#N/A</c:v>
                </c:pt>
                <c:pt idx="715">
                  <c:v>#N/A</c:v>
                </c:pt>
                <c:pt idx="716">
                  <c:v>#N/A</c:v>
                </c:pt>
                <c:pt idx="717">
                  <c:v>#N/A</c:v>
                </c:pt>
                <c:pt idx="718">
                  <c:v>#N/A</c:v>
                </c:pt>
                <c:pt idx="719">
                  <c:v>#N/A</c:v>
                </c:pt>
                <c:pt idx="720">
                  <c:v>#N/A</c:v>
                </c:pt>
                <c:pt idx="721">
                  <c:v>#N/A</c:v>
                </c:pt>
                <c:pt idx="722">
                  <c:v>#N/A</c:v>
                </c:pt>
                <c:pt idx="723">
                  <c:v>#N/A</c:v>
                </c:pt>
                <c:pt idx="724">
                  <c:v>#N/A</c:v>
                </c:pt>
                <c:pt idx="725">
                  <c:v>#N/A</c:v>
                </c:pt>
                <c:pt idx="726">
                  <c:v>#N/A</c:v>
                </c:pt>
                <c:pt idx="727">
                  <c:v>#N/A</c:v>
                </c:pt>
                <c:pt idx="728">
                  <c:v>#N/A</c:v>
                </c:pt>
                <c:pt idx="729">
                  <c:v>#N/A</c:v>
                </c:pt>
                <c:pt idx="730">
                  <c:v>#N/A</c:v>
                </c:pt>
                <c:pt idx="731">
                  <c:v>#N/A</c:v>
                </c:pt>
                <c:pt idx="732">
                  <c:v>#N/A</c:v>
                </c:pt>
                <c:pt idx="733">
                  <c:v>#N/A</c:v>
                </c:pt>
                <c:pt idx="734">
                  <c:v>#N/A</c:v>
                </c:pt>
                <c:pt idx="735">
                  <c:v>#N/A</c:v>
                </c:pt>
                <c:pt idx="736">
                  <c:v>#N/A</c:v>
                </c:pt>
                <c:pt idx="737">
                  <c:v>#N/A</c:v>
                </c:pt>
                <c:pt idx="738">
                  <c:v>#N/A</c:v>
                </c:pt>
                <c:pt idx="739">
                  <c:v>#N/A</c:v>
                </c:pt>
                <c:pt idx="740">
                  <c:v>#N/A</c:v>
                </c:pt>
                <c:pt idx="741">
                  <c:v>#N/A</c:v>
                </c:pt>
                <c:pt idx="742">
                  <c:v>#N/A</c:v>
                </c:pt>
                <c:pt idx="743">
                  <c:v>#N/A</c:v>
                </c:pt>
                <c:pt idx="744">
                  <c:v>#N/A</c:v>
                </c:pt>
                <c:pt idx="745">
                  <c:v>#N/A</c:v>
                </c:pt>
                <c:pt idx="746">
                  <c:v>#N/A</c:v>
                </c:pt>
                <c:pt idx="747">
                  <c:v>#N/A</c:v>
                </c:pt>
                <c:pt idx="748">
                  <c:v>#N/A</c:v>
                </c:pt>
                <c:pt idx="749">
                  <c:v>#N/A</c:v>
                </c:pt>
                <c:pt idx="750">
                  <c:v>#N/A</c:v>
                </c:pt>
                <c:pt idx="751">
                  <c:v>#N/A</c:v>
                </c:pt>
                <c:pt idx="752">
                  <c:v>#N/A</c:v>
                </c:pt>
                <c:pt idx="753">
                  <c:v>#N/A</c:v>
                </c:pt>
                <c:pt idx="754">
                  <c:v>#N/A</c:v>
                </c:pt>
                <c:pt idx="755">
                  <c:v>#N/A</c:v>
                </c:pt>
                <c:pt idx="756">
                  <c:v>#N/A</c:v>
                </c:pt>
                <c:pt idx="757">
                  <c:v>#N/A</c:v>
                </c:pt>
                <c:pt idx="758">
                  <c:v>#N/A</c:v>
                </c:pt>
                <c:pt idx="759">
                  <c:v>#N/A</c:v>
                </c:pt>
                <c:pt idx="760">
                  <c:v>#N/A</c:v>
                </c:pt>
                <c:pt idx="761">
                  <c:v>#N/A</c:v>
                </c:pt>
                <c:pt idx="762">
                  <c:v>#N/A</c:v>
                </c:pt>
                <c:pt idx="763">
                  <c:v>#N/A</c:v>
                </c:pt>
                <c:pt idx="764">
                  <c:v>#N/A</c:v>
                </c:pt>
                <c:pt idx="765">
                  <c:v>#N/A</c:v>
                </c:pt>
                <c:pt idx="766">
                  <c:v>#N/A</c:v>
                </c:pt>
                <c:pt idx="767">
                  <c:v>#N/A</c:v>
                </c:pt>
                <c:pt idx="768">
                  <c:v>#N/A</c:v>
                </c:pt>
                <c:pt idx="769">
                  <c:v>#N/A</c:v>
                </c:pt>
                <c:pt idx="770">
                  <c:v>#N/A</c:v>
                </c:pt>
                <c:pt idx="771">
                  <c:v>#N/A</c:v>
                </c:pt>
                <c:pt idx="772">
                  <c:v>#N/A</c:v>
                </c:pt>
                <c:pt idx="773">
                  <c:v>#N/A</c:v>
                </c:pt>
                <c:pt idx="774">
                  <c:v>#N/A</c:v>
                </c:pt>
                <c:pt idx="775">
                  <c:v>#N/A</c:v>
                </c:pt>
                <c:pt idx="776">
                  <c:v>#N/A</c:v>
                </c:pt>
                <c:pt idx="777">
                  <c:v>#N/A</c:v>
                </c:pt>
                <c:pt idx="778">
                  <c:v>#N/A</c:v>
                </c:pt>
                <c:pt idx="779">
                  <c:v>#N/A</c:v>
                </c:pt>
                <c:pt idx="780">
                  <c:v>#N/A</c:v>
                </c:pt>
                <c:pt idx="781">
                  <c:v>#N/A</c:v>
                </c:pt>
                <c:pt idx="782">
                  <c:v>#N/A</c:v>
                </c:pt>
                <c:pt idx="783">
                  <c:v>#N/A</c:v>
                </c:pt>
                <c:pt idx="784">
                  <c:v>#N/A</c:v>
                </c:pt>
                <c:pt idx="785">
                  <c:v>#N/A</c:v>
                </c:pt>
                <c:pt idx="786">
                  <c:v>#N/A</c:v>
                </c:pt>
                <c:pt idx="787">
                  <c:v>#N/A</c:v>
                </c:pt>
                <c:pt idx="788">
                  <c:v>#N/A</c:v>
                </c:pt>
                <c:pt idx="789">
                  <c:v>#N/A</c:v>
                </c:pt>
                <c:pt idx="790">
                  <c:v>#N/A</c:v>
                </c:pt>
                <c:pt idx="791">
                  <c:v>#N/A</c:v>
                </c:pt>
                <c:pt idx="792">
                  <c:v>#N/A</c:v>
                </c:pt>
                <c:pt idx="793">
                  <c:v>#N/A</c:v>
                </c:pt>
                <c:pt idx="794">
                  <c:v>#N/A</c:v>
                </c:pt>
                <c:pt idx="795">
                  <c:v>#N/A</c:v>
                </c:pt>
                <c:pt idx="796">
                  <c:v>#N/A</c:v>
                </c:pt>
                <c:pt idx="797">
                  <c:v>#N/A</c:v>
                </c:pt>
                <c:pt idx="798">
                  <c:v>#N/A</c:v>
                </c:pt>
                <c:pt idx="799">
                  <c:v>#N/A</c:v>
                </c:pt>
                <c:pt idx="800">
                  <c:v>#N/A</c:v>
                </c:pt>
                <c:pt idx="801">
                  <c:v>#N/A</c:v>
                </c:pt>
                <c:pt idx="802">
                  <c:v>#N/A</c:v>
                </c:pt>
                <c:pt idx="803">
                  <c:v>#N/A</c:v>
                </c:pt>
                <c:pt idx="804">
                  <c:v>#N/A</c:v>
                </c:pt>
                <c:pt idx="805">
                  <c:v>#N/A</c:v>
                </c:pt>
                <c:pt idx="806">
                  <c:v>#N/A</c:v>
                </c:pt>
                <c:pt idx="807">
                  <c:v>#N/A</c:v>
                </c:pt>
                <c:pt idx="808">
                  <c:v>#N/A</c:v>
                </c:pt>
                <c:pt idx="809">
                  <c:v>#N/A</c:v>
                </c:pt>
                <c:pt idx="810">
                  <c:v>#N/A</c:v>
                </c:pt>
                <c:pt idx="811">
                  <c:v>#N/A</c:v>
                </c:pt>
                <c:pt idx="812">
                  <c:v>#N/A</c:v>
                </c:pt>
                <c:pt idx="813">
                  <c:v>#N/A</c:v>
                </c:pt>
                <c:pt idx="814">
                  <c:v>#N/A</c:v>
                </c:pt>
                <c:pt idx="815">
                  <c:v>#N/A</c:v>
                </c:pt>
                <c:pt idx="816">
                  <c:v>#N/A</c:v>
                </c:pt>
                <c:pt idx="817">
                  <c:v>#N/A</c:v>
                </c:pt>
                <c:pt idx="818">
                  <c:v>#N/A</c:v>
                </c:pt>
                <c:pt idx="819">
                  <c:v>#N/A</c:v>
                </c:pt>
                <c:pt idx="820">
                  <c:v>#N/A</c:v>
                </c:pt>
                <c:pt idx="821">
                  <c:v>#N/A</c:v>
                </c:pt>
                <c:pt idx="822">
                  <c:v>#N/A</c:v>
                </c:pt>
                <c:pt idx="823">
                  <c:v>#N/A</c:v>
                </c:pt>
                <c:pt idx="824">
                  <c:v>#N/A</c:v>
                </c:pt>
                <c:pt idx="825">
                  <c:v>#N/A</c:v>
                </c:pt>
                <c:pt idx="826">
                  <c:v>#N/A</c:v>
                </c:pt>
                <c:pt idx="827">
                  <c:v>#N/A</c:v>
                </c:pt>
                <c:pt idx="828">
                  <c:v>#N/A</c:v>
                </c:pt>
                <c:pt idx="829">
                  <c:v>#N/A</c:v>
                </c:pt>
                <c:pt idx="830">
                  <c:v>#N/A</c:v>
                </c:pt>
                <c:pt idx="831">
                  <c:v>#N/A</c:v>
                </c:pt>
                <c:pt idx="832">
                  <c:v>#N/A</c:v>
                </c:pt>
                <c:pt idx="833">
                  <c:v>#N/A</c:v>
                </c:pt>
                <c:pt idx="834">
                  <c:v>#N/A</c:v>
                </c:pt>
                <c:pt idx="835">
                  <c:v>#N/A</c:v>
                </c:pt>
                <c:pt idx="836">
                  <c:v>#N/A</c:v>
                </c:pt>
                <c:pt idx="837">
                  <c:v>#N/A</c:v>
                </c:pt>
                <c:pt idx="838">
                  <c:v>#N/A</c:v>
                </c:pt>
                <c:pt idx="839">
                  <c:v>#N/A</c:v>
                </c:pt>
                <c:pt idx="840">
                  <c:v>#N/A</c:v>
                </c:pt>
                <c:pt idx="841">
                  <c:v>#N/A</c:v>
                </c:pt>
                <c:pt idx="842">
                  <c:v>#N/A</c:v>
                </c:pt>
                <c:pt idx="843">
                  <c:v>#N/A</c:v>
                </c:pt>
                <c:pt idx="844">
                  <c:v>#N/A</c:v>
                </c:pt>
                <c:pt idx="845">
                  <c:v>#N/A</c:v>
                </c:pt>
                <c:pt idx="846">
                  <c:v>#N/A</c:v>
                </c:pt>
                <c:pt idx="847">
                  <c:v>#N/A</c:v>
                </c:pt>
                <c:pt idx="848">
                  <c:v>#N/A</c:v>
                </c:pt>
                <c:pt idx="849">
                  <c:v>#N/A</c:v>
                </c:pt>
                <c:pt idx="850">
                  <c:v>#N/A</c:v>
                </c:pt>
                <c:pt idx="851">
                  <c:v>#N/A</c:v>
                </c:pt>
                <c:pt idx="852">
                  <c:v>#N/A</c:v>
                </c:pt>
                <c:pt idx="853">
                  <c:v>#N/A</c:v>
                </c:pt>
                <c:pt idx="854">
                  <c:v>#N/A</c:v>
                </c:pt>
                <c:pt idx="855">
                  <c:v>#N/A</c:v>
                </c:pt>
                <c:pt idx="856">
                  <c:v>#N/A</c:v>
                </c:pt>
                <c:pt idx="857">
                  <c:v>#N/A</c:v>
                </c:pt>
                <c:pt idx="858">
                  <c:v>#N/A</c:v>
                </c:pt>
                <c:pt idx="859">
                  <c:v>#N/A</c:v>
                </c:pt>
                <c:pt idx="860">
                  <c:v>#N/A</c:v>
                </c:pt>
                <c:pt idx="861">
                  <c:v>#N/A</c:v>
                </c:pt>
                <c:pt idx="862">
                  <c:v>#N/A</c:v>
                </c:pt>
                <c:pt idx="863">
                  <c:v>#N/A</c:v>
                </c:pt>
                <c:pt idx="864">
                  <c:v>#N/A</c:v>
                </c:pt>
                <c:pt idx="865">
                  <c:v>#N/A</c:v>
                </c:pt>
                <c:pt idx="866">
                  <c:v>#N/A</c:v>
                </c:pt>
                <c:pt idx="867">
                  <c:v>#N/A</c:v>
                </c:pt>
                <c:pt idx="868">
                  <c:v>#N/A</c:v>
                </c:pt>
                <c:pt idx="869">
                  <c:v>#N/A</c:v>
                </c:pt>
                <c:pt idx="870">
                  <c:v>#N/A</c:v>
                </c:pt>
                <c:pt idx="871">
                  <c:v>#N/A</c:v>
                </c:pt>
                <c:pt idx="872">
                  <c:v>#N/A</c:v>
                </c:pt>
                <c:pt idx="873">
                  <c:v>#N/A</c:v>
                </c:pt>
                <c:pt idx="874">
                  <c:v>#N/A</c:v>
                </c:pt>
                <c:pt idx="875">
                  <c:v>#N/A</c:v>
                </c:pt>
                <c:pt idx="876">
                  <c:v>#N/A</c:v>
                </c:pt>
                <c:pt idx="877">
                  <c:v>#N/A</c:v>
                </c:pt>
                <c:pt idx="878">
                  <c:v>#N/A</c:v>
                </c:pt>
                <c:pt idx="879">
                  <c:v>#N/A</c:v>
                </c:pt>
                <c:pt idx="880">
                  <c:v>#N/A</c:v>
                </c:pt>
                <c:pt idx="881">
                  <c:v>#N/A</c:v>
                </c:pt>
                <c:pt idx="882">
                  <c:v>#N/A</c:v>
                </c:pt>
                <c:pt idx="883">
                  <c:v>#N/A</c:v>
                </c:pt>
                <c:pt idx="884">
                  <c:v>#N/A</c:v>
                </c:pt>
                <c:pt idx="885">
                  <c:v>#N/A</c:v>
                </c:pt>
                <c:pt idx="886">
                  <c:v>#N/A</c:v>
                </c:pt>
                <c:pt idx="887">
                  <c:v>#N/A</c:v>
                </c:pt>
                <c:pt idx="888">
                  <c:v>#N/A</c:v>
                </c:pt>
                <c:pt idx="889">
                  <c:v>#N/A</c:v>
                </c:pt>
                <c:pt idx="890">
                  <c:v>#N/A</c:v>
                </c:pt>
                <c:pt idx="891">
                  <c:v>#N/A</c:v>
                </c:pt>
                <c:pt idx="892">
                  <c:v>#N/A</c:v>
                </c:pt>
                <c:pt idx="893">
                  <c:v>#N/A</c:v>
                </c:pt>
                <c:pt idx="894">
                  <c:v>#N/A</c:v>
                </c:pt>
                <c:pt idx="895">
                  <c:v>#N/A</c:v>
                </c:pt>
                <c:pt idx="896">
                  <c:v>#N/A</c:v>
                </c:pt>
                <c:pt idx="897">
                  <c:v>#N/A</c:v>
                </c:pt>
                <c:pt idx="898">
                  <c:v>#N/A</c:v>
                </c:pt>
                <c:pt idx="899">
                  <c:v>#N/A</c:v>
                </c:pt>
                <c:pt idx="900">
                  <c:v>#N/A</c:v>
                </c:pt>
                <c:pt idx="901">
                  <c:v>#N/A</c:v>
                </c:pt>
                <c:pt idx="902">
                  <c:v>#N/A</c:v>
                </c:pt>
                <c:pt idx="903">
                  <c:v>#N/A</c:v>
                </c:pt>
                <c:pt idx="904">
                  <c:v>#N/A</c:v>
                </c:pt>
                <c:pt idx="905">
                  <c:v>#N/A</c:v>
                </c:pt>
                <c:pt idx="906">
                  <c:v>#N/A</c:v>
                </c:pt>
                <c:pt idx="907">
                  <c:v>#N/A</c:v>
                </c:pt>
                <c:pt idx="908">
                  <c:v>#N/A</c:v>
                </c:pt>
                <c:pt idx="909">
                  <c:v>#N/A</c:v>
                </c:pt>
                <c:pt idx="910">
                  <c:v>#N/A</c:v>
                </c:pt>
                <c:pt idx="911">
                  <c:v>#N/A</c:v>
                </c:pt>
                <c:pt idx="912">
                  <c:v>#N/A</c:v>
                </c:pt>
                <c:pt idx="913">
                  <c:v>#N/A</c:v>
                </c:pt>
                <c:pt idx="914">
                  <c:v>#N/A</c:v>
                </c:pt>
                <c:pt idx="915">
                  <c:v>#N/A</c:v>
                </c:pt>
                <c:pt idx="916">
                  <c:v>#N/A</c:v>
                </c:pt>
                <c:pt idx="917">
                  <c:v>#N/A</c:v>
                </c:pt>
                <c:pt idx="918">
                  <c:v>#N/A</c:v>
                </c:pt>
                <c:pt idx="919">
                  <c:v>#N/A</c:v>
                </c:pt>
                <c:pt idx="920">
                  <c:v>#N/A</c:v>
                </c:pt>
                <c:pt idx="921">
                  <c:v>#N/A</c:v>
                </c:pt>
                <c:pt idx="922">
                  <c:v>#N/A</c:v>
                </c:pt>
                <c:pt idx="923">
                  <c:v>#N/A</c:v>
                </c:pt>
                <c:pt idx="924">
                  <c:v>#N/A</c:v>
                </c:pt>
                <c:pt idx="925">
                  <c:v>#N/A</c:v>
                </c:pt>
                <c:pt idx="926">
                  <c:v>#N/A</c:v>
                </c:pt>
                <c:pt idx="927">
                  <c:v>#N/A</c:v>
                </c:pt>
                <c:pt idx="928">
                  <c:v>#N/A</c:v>
                </c:pt>
                <c:pt idx="929">
                  <c:v>#N/A</c:v>
                </c:pt>
                <c:pt idx="930">
                  <c:v>#N/A</c:v>
                </c:pt>
                <c:pt idx="931">
                  <c:v>#N/A</c:v>
                </c:pt>
                <c:pt idx="932">
                  <c:v>#N/A</c:v>
                </c:pt>
                <c:pt idx="933">
                  <c:v>#N/A</c:v>
                </c:pt>
                <c:pt idx="934">
                  <c:v>#N/A</c:v>
                </c:pt>
                <c:pt idx="935">
                  <c:v>#N/A</c:v>
                </c:pt>
                <c:pt idx="936">
                  <c:v>#N/A</c:v>
                </c:pt>
                <c:pt idx="937">
                  <c:v>#N/A</c:v>
                </c:pt>
                <c:pt idx="938">
                  <c:v>#N/A</c:v>
                </c:pt>
                <c:pt idx="939">
                  <c:v>#N/A</c:v>
                </c:pt>
                <c:pt idx="940">
                  <c:v>#N/A</c:v>
                </c:pt>
                <c:pt idx="941">
                  <c:v>#N/A</c:v>
                </c:pt>
                <c:pt idx="942">
                  <c:v>#N/A</c:v>
                </c:pt>
                <c:pt idx="943">
                  <c:v>#N/A</c:v>
                </c:pt>
                <c:pt idx="944">
                  <c:v>#N/A</c:v>
                </c:pt>
                <c:pt idx="945">
                  <c:v>#N/A</c:v>
                </c:pt>
                <c:pt idx="946">
                  <c:v>#N/A</c:v>
                </c:pt>
                <c:pt idx="947">
                  <c:v>#N/A</c:v>
                </c:pt>
                <c:pt idx="948">
                  <c:v>#N/A</c:v>
                </c:pt>
                <c:pt idx="949">
                  <c:v>#N/A</c:v>
                </c:pt>
                <c:pt idx="950">
                  <c:v>#N/A</c:v>
                </c:pt>
                <c:pt idx="951">
                  <c:v>#N/A</c:v>
                </c:pt>
                <c:pt idx="952">
                  <c:v>#N/A</c:v>
                </c:pt>
                <c:pt idx="953">
                  <c:v>#N/A</c:v>
                </c:pt>
                <c:pt idx="954">
                  <c:v>#N/A</c:v>
                </c:pt>
                <c:pt idx="955">
                  <c:v>#N/A</c:v>
                </c:pt>
                <c:pt idx="956">
                  <c:v>#N/A</c:v>
                </c:pt>
                <c:pt idx="957">
                  <c:v>#N/A</c:v>
                </c:pt>
                <c:pt idx="958">
                  <c:v>#N/A</c:v>
                </c:pt>
                <c:pt idx="959">
                  <c:v>#N/A</c:v>
                </c:pt>
                <c:pt idx="960">
                  <c:v>#N/A</c:v>
                </c:pt>
                <c:pt idx="961">
                  <c:v>#N/A</c:v>
                </c:pt>
                <c:pt idx="962">
                  <c:v>#N/A</c:v>
                </c:pt>
                <c:pt idx="963">
                  <c:v>#N/A</c:v>
                </c:pt>
                <c:pt idx="964">
                  <c:v>#N/A</c:v>
                </c:pt>
                <c:pt idx="965">
                  <c:v>#N/A</c:v>
                </c:pt>
                <c:pt idx="966">
                  <c:v>#N/A</c:v>
                </c:pt>
                <c:pt idx="967">
                  <c:v>#N/A</c:v>
                </c:pt>
                <c:pt idx="968">
                  <c:v>#N/A</c:v>
                </c:pt>
                <c:pt idx="969">
                  <c:v>#N/A</c:v>
                </c:pt>
                <c:pt idx="970">
                  <c:v>#N/A</c:v>
                </c:pt>
                <c:pt idx="971">
                  <c:v>#N/A</c:v>
                </c:pt>
                <c:pt idx="972">
                  <c:v>#N/A</c:v>
                </c:pt>
                <c:pt idx="973">
                  <c:v>#N/A</c:v>
                </c:pt>
                <c:pt idx="974">
                  <c:v>#N/A</c:v>
                </c:pt>
                <c:pt idx="975">
                  <c:v>#N/A</c:v>
                </c:pt>
                <c:pt idx="976">
                  <c:v>#N/A</c:v>
                </c:pt>
                <c:pt idx="977">
                  <c:v>#N/A</c:v>
                </c:pt>
                <c:pt idx="978">
                  <c:v>#N/A</c:v>
                </c:pt>
                <c:pt idx="979">
                  <c:v>#N/A</c:v>
                </c:pt>
                <c:pt idx="980">
                  <c:v>#N/A</c:v>
                </c:pt>
                <c:pt idx="981">
                  <c:v>#N/A</c:v>
                </c:pt>
                <c:pt idx="982">
                  <c:v>#N/A</c:v>
                </c:pt>
                <c:pt idx="983">
                  <c:v>#N/A</c:v>
                </c:pt>
                <c:pt idx="984">
                  <c:v>#N/A</c:v>
                </c:pt>
                <c:pt idx="985">
                  <c:v>#N/A</c:v>
                </c:pt>
                <c:pt idx="986">
                  <c:v>#N/A</c:v>
                </c:pt>
                <c:pt idx="987">
                  <c:v>#N/A</c:v>
                </c:pt>
                <c:pt idx="988">
                  <c:v>#N/A</c:v>
                </c:pt>
                <c:pt idx="989">
                  <c:v>#N/A</c:v>
                </c:pt>
                <c:pt idx="990">
                  <c:v>#N/A</c:v>
                </c:pt>
                <c:pt idx="991">
                  <c:v>#N/A</c:v>
                </c:pt>
                <c:pt idx="992">
                  <c:v>#N/A</c:v>
                </c:pt>
                <c:pt idx="993">
                  <c:v>#N/A</c:v>
                </c:pt>
                <c:pt idx="994">
                  <c:v>#N/A</c:v>
                </c:pt>
                <c:pt idx="995">
                  <c:v>#N/A</c:v>
                </c:pt>
                <c:pt idx="996">
                  <c:v>#N/A</c:v>
                </c:pt>
                <c:pt idx="997">
                  <c:v>#N/A</c:v>
                </c:pt>
                <c:pt idx="998">
                  <c:v>#N/A</c:v>
                </c:pt>
                <c:pt idx="999">
                  <c:v>#N/A</c:v>
                </c:pt>
                <c:pt idx="1000">
                  <c:v>#N/A</c:v>
                </c:pt>
                <c:pt idx="1001">
                  <c:v>#N/A</c:v>
                </c:pt>
                <c:pt idx="1002">
                  <c:v>#N/A</c:v>
                </c:pt>
                <c:pt idx="1003">
                  <c:v>#N/A</c:v>
                </c:pt>
                <c:pt idx="1004">
                  <c:v>#N/A</c:v>
                </c:pt>
                <c:pt idx="1005">
                  <c:v>#N/A</c:v>
                </c:pt>
                <c:pt idx="1006">
                  <c:v>#N/A</c:v>
                </c:pt>
                <c:pt idx="1007">
                  <c:v>#N/A</c:v>
                </c:pt>
                <c:pt idx="1008">
                  <c:v>#N/A</c:v>
                </c:pt>
                <c:pt idx="1009">
                  <c:v>#N/A</c:v>
                </c:pt>
                <c:pt idx="1010">
                  <c:v>#N/A</c:v>
                </c:pt>
                <c:pt idx="1011">
                  <c:v>#N/A</c:v>
                </c:pt>
                <c:pt idx="1012">
                  <c:v>#N/A</c:v>
                </c:pt>
                <c:pt idx="1013">
                  <c:v>#N/A</c:v>
                </c:pt>
                <c:pt idx="1014">
                  <c:v>#N/A</c:v>
                </c:pt>
                <c:pt idx="1015">
                  <c:v>#N/A</c:v>
                </c:pt>
                <c:pt idx="1016">
                  <c:v>#N/A</c:v>
                </c:pt>
                <c:pt idx="1017">
                  <c:v>#N/A</c:v>
                </c:pt>
                <c:pt idx="1018">
                  <c:v>#N/A</c:v>
                </c:pt>
                <c:pt idx="1019">
                  <c:v>#N/A</c:v>
                </c:pt>
                <c:pt idx="1020">
                  <c:v>#N/A</c:v>
                </c:pt>
                <c:pt idx="1021">
                  <c:v>#N/A</c:v>
                </c:pt>
                <c:pt idx="1022">
                  <c:v>#N/A</c:v>
                </c:pt>
                <c:pt idx="1023">
                  <c:v>#N/A</c:v>
                </c:pt>
                <c:pt idx="1024">
                  <c:v>#N/A</c:v>
                </c:pt>
                <c:pt idx="1025">
                  <c:v>#N/A</c:v>
                </c:pt>
                <c:pt idx="1026">
                  <c:v>#N/A</c:v>
                </c:pt>
                <c:pt idx="1027">
                  <c:v>#N/A</c:v>
                </c:pt>
                <c:pt idx="1028">
                  <c:v>#N/A</c:v>
                </c:pt>
                <c:pt idx="1029">
                  <c:v>#N/A</c:v>
                </c:pt>
                <c:pt idx="1030">
                  <c:v>#N/A</c:v>
                </c:pt>
                <c:pt idx="1031">
                  <c:v>#N/A</c:v>
                </c:pt>
                <c:pt idx="1032">
                  <c:v>#N/A</c:v>
                </c:pt>
                <c:pt idx="1033">
                  <c:v>#N/A</c:v>
                </c:pt>
                <c:pt idx="1034">
                  <c:v>#N/A</c:v>
                </c:pt>
                <c:pt idx="1035">
                  <c:v>#N/A</c:v>
                </c:pt>
                <c:pt idx="1036">
                  <c:v>#N/A</c:v>
                </c:pt>
                <c:pt idx="1037">
                  <c:v>#N/A</c:v>
                </c:pt>
                <c:pt idx="1038">
                  <c:v>#N/A</c:v>
                </c:pt>
                <c:pt idx="1039">
                  <c:v>#N/A</c:v>
                </c:pt>
                <c:pt idx="1040">
                  <c:v>#N/A</c:v>
                </c:pt>
                <c:pt idx="1041">
                  <c:v>#N/A</c:v>
                </c:pt>
                <c:pt idx="1042">
                  <c:v>#N/A</c:v>
                </c:pt>
                <c:pt idx="1043">
                  <c:v>#N/A</c:v>
                </c:pt>
                <c:pt idx="1044">
                  <c:v>#N/A</c:v>
                </c:pt>
                <c:pt idx="1045">
                  <c:v>#N/A</c:v>
                </c:pt>
                <c:pt idx="1046">
                  <c:v>#N/A</c:v>
                </c:pt>
                <c:pt idx="1047">
                  <c:v>#N/A</c:v>
                </c:pt>
                <c:pt idx="1048">
                  <c:v>#N/A</c:v>
                </c:pt>
                <c:pt idx="1049">
                  <c:v>#N/A</c:v>
                </c:pt>
                <c:pt idx="1050">
                  <c:v>#N/A</c:v>
                </c:pt>
                <c:pt idx="1051">
                  <c:v>#N/A</c:v>
                </c:pt>
                <c:pt idx="1052">
                  <c:v>#N/A</c:v>
                </c:pt>
                <c:pt idx="1053">
                  <c:v>#N/A</c:v>
                </c:pt>
                <c:pt idx="1054">
                  <c:v>#N/A</c:v>
                </c:pt>
                <c:pt idx="1055">
                  <c:v>#N/A</c:v>
                </c:pt>
                <c:pt idx="1056">
                  <c:v>#N/A</c:v>
                </c:pt>
                <c:pt idx="1057">
                  <c:v>#N/A</c:v>
                </c:pt>
                <c:pt idx="1058">
                  <c:v>#N/A</c:v>
                </c:pt>
                <c:pt idx="1059">
                  <c:v>#N/A</c:v>
                </c:pt>
                <c:pt idx="1060">
                  <c:v>#N/A</c:v>
                </c:pt>
                <c:pt idx="1061">
                  <c:v>#N/A</c:v>
                </c:pt>
                <c:pt idx="1062">
                  <c:v>#N/A</c:v>
                </c:pt>
                <c:pt idx="1063">
                  <c:v>#N/A</c:v>
                </c:pt>
                <c:pt idx="1064">
                  <c:v>#N/A</c:v>
                </c:pt>
                <c:pt idx="1065">
                  <c:v>#N/A</c:v>
                </c:pt>
                <c:pt idx="1066">
                  <c:v>#N/A</c:v>
                </c:pt>
                <c:pt idx="1067">
                  <c:v>#N/A</c:v>
                </c:pt>
                <c:pt idx="1068">
                  <c:v>#N/A</c:v>
                </c:pt>
                <c:pt idx="1069">
                  <c:v>#N/A</c:v>
                </c:pt>
                <c:pt idx="1070">
                  <c:v>#N/A</c:v>
                </c:pt>
                <c:pt idx="1071">
                  <c:v>#N/A</c:v>
                </c:pt>
                <c:pt idx="1072">
                  <c:v>#N/A</c:v>
                </c:pt>
                <c:pt idx="1073">
                  <c:v>#N/A</c:v>
                </c:pt>
                <c:pt idx="1074">
                  <c:v>#N/A</c:v>
                </c:pt>
                <c:pt idx="1075">
                  <c:v>#N/A</c:v>
                </c:pt>
                <c:pt idx="1076">
                  <c:v>#N/A</c:v>
                </c:pt>
                <c:pt idx="1077">
                  <c:v>#N/A</c:v>
                </c:pt>
                <c:pt idx="1078">
                  <c:v>#N/A</c:v>
                </c:pt>
                <c:pt idx="1079">
                  <c:v>#N/A</c:v>
                </c:pt>
                <c:pt idx="1080">
                  <c:v>#N/A</c:v>
                </c:pt>
                <c:pt idx="1081">
                  <c:v>#N/A</c:v>
                </c:pt>
                <c:pt idx="1082">
                  <c:v>#N/A</c:v>
                </c:pt>
                <c:pt idx="1083">
                  <c:v>#N/A</c:v>
                </c:pt>
                <c:pt idx="1084">
                  <c:v>#N/A</c:v>
                </c:pt>
                <c:pt idx="1085">
                  <c:v>#N/A</c:v>
                </c:pt>
                <c:pt idx="1086">
                  <c:v>#N/A</c:v>
                </c:pt>
                <c:pt idx="1087">
                  <c:v>#N/A</c:v>
                </c:pt>
                <c:pt idx="1088">
                  <c:v>#N/A</c:v>
                </c:pt>
                <c:pt idx="1089">
                  <c:v>#N/A</c:v>
                </c:pt>
                <c:pt idx="1090">
                  <c:v>#N/A</c:v>
                </c:pt>
                <c:pt idx="1091">
                  <c:v>#N/A</c:v>
                </c:pt>
                <c:pt idx="1092">
                  <c:v>#N/A</c:v>
                </c:pt>
                <c:pt idx="1093">
                  <c:v>#N/A</c:v>
                </c:pt>
                <c:pt idx="1094">
                  <c:v>#N/A</c:v>
                </c:pt>
                <c:pt idx="1095">
                  <c:v>#N/A</c:v>
                </c:pt>
                <c:pt idx="1096">
                  <c:v>#N/A</c:v>
                </c:pt>
                <c:pt idx="1097">
                  <c:v>#N/A</c:v>
                </c:pt>
                <c:pt idx="1098">
                  <c:v>#N/A</c:v>
                </c:pt>
                <c:pt idx="1099">
                  <c:v>#N/A</c:v>
                </c:pt>
                <c:pt idx="1100">
                  <c:v>#N/A</c:v>
                </c:pt>
                <c:pt idx="1101">
                  <c:v>#N/A</c:v>
                </c:pt>
                <c:pt idx="1102">
                  <c:v>#N/A</c:v>
                </c:pt>
                <c:pt idx="1103">
                  <c:v>#N/A</c:v>
                </c:pt>
                <c:pt idx="1104">
                  <c:v>#N/A</c:v>
                </c:pt>
                <c:pt idx="1105">
                  <c:v>#N/A</c:v>
                </c:pt>
                <c:pt idx="1106">
                  <c:v>#N/A</c:v>
                </c:pt>
                <c:pt idx="1107">
                  <c:v>#N/A</c:v>
                </c:pt>
                <c:pt idx="1108">
                  <c:v>#N/A</c:v>
                </c:pt>
                <c:pt idx="1109">
                  <c:v>#N/A</c:v>
                </c:pt>
                <c:pt idx="1110">
                  <c:v>#N/A</c:v>
                </c:pt>
                <c:pt idx="1111">
                  <c:v>#N/A</c:v>
                </c:pt>
                <c:pt idx="1112">
                  <c:v>#N/A</c:v>
                </c:pt>
                <c:pt idx="1113">
                  <c:v>#N/A</c:v>
                </c:pt>
                <c:pt idx="1114">
                  <c:v>#N/A</c:v>
                </c:pt>
                <c:pt idx="1115">
                  <c:v>#N/A</c:v>
                </c:pt>
                <c:pt idx="1116">
                  <c:v>#N/A</c:v>
                </c:pt>
                <c:pt idx="1117">
                  <c:v>#N/A</c:v>
                </c:pt>
                <c:pt idx="1118">
                  <c:v>#N/A</c:v>
                </c:pt>
                <c:pt idx="1119">
                  <c:v>#N/A</c:v>
                </c:pt>
                <c:pt idx="1120">
                  <c:v>#N/A</c:v>
                </c:pt>
                <c:pt idx="1121">
                  <c:v>#N/A</c:v>
                </c:pt>
                <c:pt idx="1122">
                  <c:v>#N/A</c:v>
                </c:pt>
                <c:pt idx="1123">
                  <c:v>#N/A</c:v>
                </c:pt>
                <c:pt idx="1124">
                  <c:v>#N/A</c:v>
                </c:pt>
                <c:pt idx="1125">
                  <c:v>#N/A</c:v>
                </c:pt>
                <c:pt idx="1126">
                  <c:v>#N/A</c:v>
                </c:pt>
                <c:pt idx="1127">
                  <c:v>#N/A</c:v>
                </c:pt>
                <c:pt idx="1128">
                  <c:v>#N/A</c:v>
                </c:pt>
                <c:pt idx="1129">
                  <c:v>#N/A</c:v>
                </c:pt>
                <c:pt idx="1130">
                  <c:v>#N/A</c:v>
                </c:pt>
                <c:pt idx="1131">
                  <c:v>#N/A</c:v>
                </c:pt>
                <c:pt idx="1132">
                  <c:v>#N/A</c:v>
                </c:pt>
                <c:pt idx="1133">
                  <c:v>#N/A</c:v>
                </c:pt>
                <c:pt idx="1134">
                  <c:v>#N/A</c:v>
                </c:pt>
                <c:pt idx="1135">
                  <c:v>#N/A</c:v>
                </c:pt>
                <c:pt idx="1136">
                  <c:v>#N/A</c:v>
                </c:pt>
                <c:pt idx="1137">
                  <c:v>#N/A</c:v>
                </c:pt>
                <c:pt idx="1138">
                  <c:v>#N/A</c:v>
                </c:pt>
                <c:pt idx="1139">
                  <c:v>#N/A</c:v>
                </c:pt>
                <c:pt idx="1140">
                  <c:v>#N/A</c:v>
                </c:pt>
                <c:pt idx="1141">
                  <c:v>#N/A</c:v>
                </c:pt>
                <c:pt idx="1142">
                  <c:v>#N/A</c:v>
                </c:pt>
                <c:pt idx="1143">
                  <c:v>#N/A</c:v>
                </c:pt>
                <c:pt idx="1144">
                  <c:v>#N/A</c:v>
                </c:pt>
                <c:pt idx="1145">
                  <c:v>#N/A</c:v>
                </c:pt>
                <c:pt idx="1146">
                  <c:v>#N/A</c:v>
                </c:pt>
                <c:pt idx="1147">
                  <c:v>#N/A</c:v>
                </c:pt>
                <c:pt idx="1148">
                  <c:v>#N/A</c:v>
                </c:pt>
                <c:pt idx="1149">
                  <c:v>#N/A</c:v>
                </c:pt>
                <c:pt idx="1150">
                  <c:v>#N/A</c:v>
                </c:pt>
                <c:pt idx="1151">
                  <c:v>#N/A</c:v>
                </c:pt>
                <c:pt idx="1152">
                  <c:v>#N/A</c:v>
                </c:pt>
                <c:pt idx="1153">
                  <c:v>#N/A</c:v>
                </c:pt>
                <c:pt idx="1154">
                  <c:v>#N/A</c:v>
                </c:pt>
                <c:pt idx="1155">
                  <c:v>#N/A</c:v>
                </c:pt>
                <c:pt idx="1156">
                  <c:v>#N/A</c:v>
                </c:pt>
                <c:pt idx="1157">
                  <c:v>#N/A</c:v>
                </c:pt>
                <c:pt idx="1158">
                  <c:v>#N/A</c:v>
                </c:pt>
                <c:pt idx="1159">
                  <c:v>#N/A</c:v>
                </c:pt>
                <c:pt idx="1160">
                  <c:v>#N/A</c:v>
                </c:pt>
                <c:pt idx="1161">
                  <c:v>#N/A</c:v>
                </c:pt>
                <c:pt idx="1162">
                  <c:v>#N/A</c:v>
                </c:pt>
                <c:pt idx="1163">
                  <c:v>#N/A</c:v>
                </c:pt>
                <c:pt idx="1164">
                  <c:v>#N/A</c:v>
                </c:pt>
                <c:pt idx="1165">
                  <c:v>#N/A</c:v>
                </c:pt>
                <c:pt idx="1166">
                  <c:v>#N/A</c:v>
                </c:pt>
                <c:pt idx="1167">
                  <c:v>#N/A</c:v>
                </c:pt>
                <c:pt idx="1168">
                  <c:v>#N/A</c:v>
                </c:pt>
                <c:pt idx="1169">
                  <c:v>#N/A</c:v>
                </c:pt>
                <c:pt idx="1170">
                  <c:v>#N/A</c:v>
                </c:pt>
                <c:pt idx="1171">
                  <c:v>#N/A</c:v>
                </c:pt>
                <c:pt idx="1172">
                  <c:v>#N/A</c:v>
                </c:pt>
                <c:pt idx="1173">
                  <c:v>#N/A</c:v>
                </c:pt>
                <c:pt idx="1174">
                  <c:v>#N/A</c:v>
                </c:pt>
                <c:pt idx="1175">
                  <c:v>#N/A</c:v>
                </c:pt>
                <c:pt idx="1176">
                  <c:v>#N/A</c:v>
                </c:pt>
                <c:pt idx="1177">
                  <c:v>#N/A</c:v>
                </c:pt>
                <c:pt idx="1178">
                  <c:v>#N/A</c:v>
                </c:pt>
                <c:pt idx="1179">
                  <c:v>#N/A</c:v>
                </c:pt>
                <c:pt idx="1180">
                  <c:v>#N/A</c:v>
                </c:pt>
                <c:pt idx="1181">
                  <c:v>#N/A</c:v>
                </c:pt>
                <c:pt idx="1182">
                  <c:v>#N/A</c:v>
                </c:pt>
                <c:pt idx="1183">
                  <c:v>#N/A</c:v>
                </c:pt>
                <c:pt idx="1184">
                  <c:v>#N/A</c:v>
                </c:pt>
                <c:pt idx="1185">
                  <c:v>#N/A</c:v>
                </c:pt>
                <c:pt idx="1186">
                  <c:v>#N/A</c:v>
                </c:pt>
                <c:pt idx="1187">
                  <c:v>#N/A</c:v>
                </c:pt>
                <c:pt idx="1188">
                  <c:v>#N/A</c:v>
                </c:pt>
                <c:pt idx="1189">
                  <c:v>#N/A</c:v>
                </c:pt>
                <c:pt idx="1190">
                  <c:v>#N/A</c:v>
                </c:pt>
                <c:pt idx="1191">
                  <c:v>#N/A</c:v>
                </c:pt>
                <c:pt idx="1192">
                  <c:v>#N/A</c:v>
                </c:pt>
                <c:pt idx="1193">
                  <c:v>#N/A</c:v>
                </c:pt>
                <c:pt idx="1194">
                  <c:v>#N/A</c:v>
                </c:pt>
                <c:pt idx="1195">
                  <c:v>#N/A</c:v>
                </c:pt>
                <c:pt idx="1196">
                  <c:v>#N/A</c:v>
                </c:pt>
                <c:pt idx="1197">
                  <c:v>#N/A</c:v>
                </c:pt>
                <c:pt idx="1198">
                  <c:v>#N/A</c:v>
                </c:pt>
                <c:pt idx="1199">
                  <c:v>#N/A</c:v>
                </c:pt>
                <c:pt idx="1200">
                  <c:v>#N/A</c:v>
                </c:pt>
                <c:pt idx="1201">
                  <c:v>#N/A</c:v>
                </c:pt>
                <c:pt idx="1202">
                  <c:v>#N/A</c:v>
                </c:pt>
                <c:pt idx="1203">
                  <c:v>#N/A</c:v>
                </c:pt>
                <c:pt idx="1204">
                  <c:v>#N/A</c:v>
                </c:pt>
                <c:pt idx="1205">
                  <c:v>#N/A</c:v>
                </c:pt>
                <c:pt idx="1206">
                  <c:v>#N/A</c:v>
                </c:pt>
                <c:pt idx="1207">
                  <c:v>#N/A</c:v>
                </c:pt>
                <c:pt idx="1208">
                  <c:v>#N/A</c:v>
                </c:pt>
                <c:pt idx="1209">
                  <c:v>#N/A</c:v>
                </c:pt>
                <c:pt idx="1210">
                  <c:v>#N/A</c:v>
                </c:pt>
                <c:pt idx="1211">
                  <c:v>#N/A</c:v>
                </c:pt>
                <c:pt idx="1212">
                  <c:v>#N/A</c:v>
                </c:pt>
                <c:pt idx="1213">
                  <c:v>#N/A</c:v>
                </c:pt>
                <c:pt idx="1214">
                  <c:v>#N/A</c:v>
                </c:pt>
                <c:pt idx="1215">
                  <c:v>#N/A</c:v>
                </c:pt>
                <c:pt idx="1216">
                  <c:v>#N/A</c:v>
                </c:pt>
                <c:pt idx="1217">
                  <c:v>#N/A</c:v>
                </c:pt>
                <c:pt idx="1218">
                  <c:v>#N/A</c:v>
                </c:pt>
                <c:pt idx="1219">
                  <c:v>#N/A</c:v>
                </c:pt>
                <c:pt idx="1220">
                  <c:v>#N/A</c:v>
                </c:pt>
                <c:pt idx="1221">
                  <c:v>#N/A</c:v>
                </c:pt>
                <c:pt idx="1222">
                  <c:v>#N/A</c:v>
                </c:pt>
                <c:pt idx="1223">
                  <c:v>#N/A</c:v>
                </c:pt>
                <c:pt idx="1224">
                  <c:v>#N/A</c:v>
                </c:pt>
                <c:pt idx="1225">
                  <c:v>#N/A</c:v>
                </c:pt>
                <c:pt idx="1226">
                  <c:v>#N/A</c:v>
                </c:pt>
                <c:pt idx="1227">
                  <c:v>#N/A</c:v>
                </c:pt>
                <c:pt idx="1228">
                  <c:v>#N/A</c:v>
                </c:pt>
                <c:pt idx="1229">
                  <c:v>#N/A</c:v>
                </c:pt>
                <c:pt idx="1230">
                  <c:v>#N/A</c:v>
                </c:pt>
                <c:pt idx="1231">
                  <c:v>#N/A</c:v>
                </c:pt>
                <c:pt idx="1232">
                  <c:v>#N/A</c:v>
                </c:pt>
                <c:pt idx="1233">
                  <c:v>#N/A</c:v>
                </c:pt>
                <c:pt idx="1234">
                  <c:v>#N/A</c:v>
                </c:pt>
                <c:pt idx="1235">
                  <c:v>#N/A</c:v>
                </c:pt>
                <c:pt idx="1236">
                  <c:v>#N/A</c:v>
                </c:pt>
                <c:pt idx="1237">
                  <c:v>#N/A</c:v>
                </c:pt>
                <c:pt idx="1238">
                  <c:v>#N/A</c:v>
                </c:pt>
                <c:pt idx="1239">
                  <c:v>#N/A</c:v>
                </c:pt>
                <c:pt idx="1240">
                  <c:v>#N/A</c:v>
                </c:pt>
                <c:pt idx="1241">
                  <c:v>#N/A</c:v>
                </c:pt>
                <c:pt idx="1242">
                  <c:v>#N/A</c:v>
                </c:pt>
                <c:pt idx="1243">
                  <c:v>#N/A</c:v>
                </c:pt>
                <c:pt idx="1244">
                  <c:v>#N/A</c:v>
                </c:pt>
                <c:pt idx="1245">
                  <c:v>#N/A</c:v>
                </c:pt>
                <c:pt idx="1246">
                  <c:v>#N/A</c:v>
                </c:pt>
                <c:pt idx="1247">
                  <c:v>#N/A</c:v>
                </c:pt>
                <c:pt idx="1248">
                  <c:v>#N/A</c:v>
                </c:pt>
                <c:pt idx="1249">
                  <c:v>#N/A</c:v>
                </c:pt>
                <c:pt idx="1250">
                  <c:v>#N/A</c:v>
                </c:pt>
                <c:pt idx="1251">
                  <c:v>#N/A</c:v>
                </c:pt>
                <c:pt idx="1252">
                  <c:v>#N/A</c:v>
                </c:pt>
                <c:pt idx="1253">
                  <c:v>#N/A</c:v>
                </c:pt>
                <c:pt idx="1254">
                  <c:v>#N/A</c:v>
                </c:pt>
                <c:pt idx="1255">
                  <c:v>#N/A</c:v>
                </c:pt>
                <c:pt idx="1256">
                  <c:v>#N/A</c:v>
                </c:pt>
                <c:pt idx="1257">
                  <c:v>#N/A</c:v>
                </c:pt>
                <c:pt idx="1258">
                  <c:v>#N/A</c:v>
                </c:pt>
                <c:pt idx="1259">
                  <c:v>#N/A</c:v>
                </c:pt>
                <c:pt idx="1260">
                  <c:v>#N/A</c:v>
                </c:pt>
                <c:pt idx="1261">
                  <c:v>#N/A</c:v>
                </c:pt>
                <c:pt idx="1262">
                  <c:v>#N/A</c:v>
                </c:pt>
                <c:pt idx="1263">
                  <c:v>#N/A</c:v>
                </c:pt>
                <c:pt idx="1264">
                  <c:v>#N/A</c:v>
                </c:pt>
                <c:pt idx="1265">
                  <c:v>#N/A</c:v>
                </c:pt>
                <c:pt idx="1266">
                  <c:v>#N/A</c:v>
                </c:pt>
                <c:pt idx="1267">
                  <c:v>#N/A</c:v>
                </c:pt>
                <c:pt idx="1268">
                  <c:v>#N/A</c:v>
                </c:pt>
                <c:pt idx="1269">
                  <c:v>#N/A</c:v>
                </c:pt>
                <c:pt idx="1270">
                  <c:v>#N/A</c:v>
                </c:pt>
                <c:pt idx="1271">
                  <c:v>#N/A</c:v>
                </c:pt>
                <c:pt idx="1272">
                  <c:v>#N/A</c:v>
                </c:pt>
                <c:pt idx="1273">
                  <c:v>#N/A</c:v>
                </c:pt>
                <c:pt idx="1274">
                  <c:v>#N/A</c:v>
                </c:pt>
                <c:pt idx="1275">
                  <c:v>#N/A</c:v>
                </c:pt>
                <c:pt idx="1276">
                  <c:v>#N/A</c:v>
                </c:pt>
                <c:pt idx="1277">
                  <c:v>#N/A</c:v>
                </c:pt>
                <c:pt idx="1278">
                  <c:v>#N/A</c:v>
                </c:pt>
                <c:pt idx="1279">
                  <c:v>#N/A</c:v>
                </c:pt>
                <c:pt idx="1280">
                  <c:v>#N/A</c:v>
                </c:pt>
                <c:pt idx="1281">
                  <c:v>#N/A</c:v>
                </c:pt>
                <c:pt idx="1282">
                  <c:v>#N/A</c:v>
                </c:pt>
                <c:pt idx="1283">
                  <c:v>#N/A</c:v>
                </c:pt>
                <c:pt idx="1284">
                  <c:v>#N/A</c:v>
                </c:pt>
                <c:pt idx="1285">
                  <c:v>#N/A</c:v>
                </c:pt>
                <c:pt idx="1286">
                  <c:v>#N/A</c:v>
                </c:pt>
                <c:pt idx="1287">
                  <c:v>#N/A</c:v>
                </c:pt>
                <c:pt idx="1288">
                  <c:v>#N/A</c:v>
                </c:pt>
                <c:pt idx="1289">
                  <c:v>#N/A</c:v>
                </c:pt>
                <c:pt idx="1290">
                  <c:v>#N/A</c:v>
                </c:pt>
                <c:pt idx="1291">
                  <c:v>#N/A</c:v>
                </c:pt>
                <c:pt idx="1292">
                  <c:v>#N/A</c:v>
                </c:pt>
                <c:pt idx="1293">
                  <c:v>#N/A</c:v>
                </c:pt>
                <c:pt idx="1294">
                  <c:v>#N/A</c:v>
                </c:pt>
                <c:pt idx="1295">
                  <c:v>#N/A</c:v>
                </c:pt>
                <c:pt idx="1296">
                  <c:v>#N/A</c:v>
                </c:pt>
                <c:pt idx="1297">
                  <c:v>#N/A</c:v>
                </c:pt>
                <c:pt idx="1298">
                  <c:v>#N/A</c:v>
                </c:pt>
                <c:pt idx="1299">
                  <c:v>#N/A</c:v>
                </c:pt>
                <c:pt idx="1300">
                  <c:v>#N/A</c:v>
                </c:pt>
                <c:pt idx="1301">
                  <c:v>#N/A</c:v>
                </c:pt>
                <c:pt idx="1302">
                  <c:v>#N/A</c:v>
                </c:pt>
                <c:pt idx="1303">
                  <c:v>#N/A</c:v>
                </c:pt>
                <c:pt idx="1304">
                  <c:v>#N/A</c:v>
                </c:pt>
                <c:pt idx="1305">
                  <c:v>#N/A</c:v>
                </c:pt>
                <c:pt idx="1306">
                  <c:v>#N/A</c:v>
                </c:pt>
                <c:pt idx="1307">
                  <c:v>#N/A</c:v>
                </c:pt>
                <c:pt idx="1308">
                  <c:v>#N/A</c:v>
                </c:pt>
                <c:pt idx="1309">
                  <c:v>#N/A</c:v>
                </c:pt>
                <c:pt idx="1310">
                  <c:v>#N/A</c:v>
                </c:pt>
                <c:pt idx="1311">
                  <c:v>#N/A</c:v>
                </c:pt>
                <c:pt idx="1312">
                  <c:v>#N/A</c:v>
                </c:pt>
                <c:pt idx="1313">
                  <c:v>#N/A</c:v>
                </c:pt>
                <c:pt idx="1314">
                  <c:v>#N/A</c:v>
                </c:pt>
                <c:pt idx="1315">
                  <c:v>#N/A</c:v>
                </c:pt>
                <c:pt idx="1316">
                  <c:v>#N/A</c:v>
                </c:pt>
                <c:pt idx="1317">
                  <c:v>#N/A</c:v>
                </c:pt>
                <c:pt idx="1318">
                  <c:v>#N/A</c:v>
                </c:pt>
                <c:pt idx="1319">
                  <c:v>#N/A</c:v>
                </c:pt>
                <c:pt idx="1320">
                  <c:v>#N/A</c:v>
                </c:pt>
                <c:pt idx="1321">
                  <c:v>#N/A</c:v>
                </c:pt>
                <c:pt idx="1322">
                  <c:v>#N/A</c:v>
                </c:pt>
                <c:pt idx="1323">
                  <c:v>#N/A</c:v>
                </c:pt>
                <c:pt idx="1324">
                  <c:v>#N/A</c:v>
                </c:pt>
                <c:pt idx="1325">
                  <c:v>#N/A</c:v>
                </c:pt>
                <c:pt idx="1326">
                  <c:v>#N/A</c:v>
                </c:pt>
                <c:pt idx="1327">
                  <c:v>#N/A</c:v>
                </c:pt>
                <c:pt idx="1328">
                  <c:v>#N/A</c:v>
                </c:pt>
                <c:pt idx="1329">
                  <c:v>#N/A</c:v>
                </c:pt>
                <c:pt idx="1330">
                  <c:v>#N/A</c:v>
                </c:pt>
                <c:pt idx="1331">
                  <c:v>#N/A</c:v>
                </c:pt>
                <c:pt idx="1332">
                  <c:v>#N/A</c:v>
                </c:pt>
                <c:pt idx="1333">
                  <c:v>#N/A</c:v>
                </c:pt>
                <c:pt idx="1334">
                  <c:v>#N/A</c:v>
                </c:pt>
                <c:pt idx="1335">
                  <c:v>#N/A</c:v>
                </c:pt>
                <c:pt idx="1336">
                  <c:v>#N/A</c:v>
                </c:pt>
                <c:pt idx="1337">
                  <c:v>#N/A</c:v>
                </c:pt>
                <c:pt idx="1338">
                  <c:v>#N/A</c:v>
                </c:pt>
                <c:pt idx="1339">
                  <c:v>#N/A</c:v>
                </c:pt>
                <c:pt idx="1340">
                  <c:v>#N/A</c:v>
                </c:pt>
                <c:pt idx="1341">
                  <c:v>#N/A</c:v>
                </c:pt>
                <c:pt idx="1342">
                  <c:v>#N/A</c:v>
                </c:pt>
                <c:pt idx="1343">
                  <c:v>#N/A</c:v>
                </c:pt>
                <c:pt idx="1344">
                  <c:v>#N/A</c:v>
                </c:pt>
                <c:pt idx="1345">
                  <c:v>#N/A</c:v>
                </c:pt>
                <c:pt idx="1346">
                  <c:v>#N/A</c:v>
                </c:pt>
                <c:pt idx="1347">
                  <c:v>#N/A</c:v>
                </c:pt>
                <c:pt idx="1348">
                  <c:v>#N/A</c:v>
                </c:pt>
                <c:pt idx="1349">
                  <c:v>#N/A</c:v>
                </c:pt>
                <c:pt idx="1350">
                  <c:v>#N/A</c:v>
                </c:pt>
                <c:pt idx="1351">
                  <c:v>#N/A</c:v>
                </c:pt>
                <c:pt idx="1352">
                  <c:v>#N/A</c:v>
                </c:pt>
                <c:pt idx="1353">
                  <c:v>#N/A</c:v>
                </c:pt>
                <c:pt idx="1354">
                  <c:v>#N/A</c:v>
                </c:pt>
                <c:pt idx="1355">
                  <c:v>#N/A</c:v>
                </c:pt>
                <c:pt idx="1356">
                  <c:v>#N/A</c:v>
                </c:pt>
                <c:pt idx="1357">
                  <c:v>#N/A</c:v>
                </c:pt>
                <c:pt idx="1358">
                  <c:v>#N/A</c:v>
                </c:pt>
                <c:pt idx="1359">
                  <c:v>#N/A</c:v>
                </c:pt>
                <c:pt idx="1360">
                  <c:v>#N/A</c:v>
                </c:pt>
                <c:pt idx="1361">
                  <c:v>#N/A</c:v>
                </c:pt>
                <c:pt idx="1362">
                  <c:v>#N/A</c:v>
                </c:pt>
                <c:pt idx="1363">
                  <c:v>#N/A</c:v>
                </c:pt>
                <c:pt idx="1364">
                  <c:v>#N/A</c:v>
                </c:pt>
                <c:pt idx="1365">
                  <c:v>#N/A</c:v>
                </c:pt>
                <c:pt idx="1366">
                  <c:v>#N/A</c:v>
                </c:pt>
                <c:pt idx="1367">
                  <c:v>#N/A</c:v>
                </c:pt>
                <c:pt idx="1368">
                  <c:v>#N/A</c:v>
                </c:pt>
                <c:pt idx="1369">
                  <c:v>#N/A</c:v>
                </c:pt>
                <c:pt idx="1370">
                  <c:v>#N/A</c:v>
                </c:pt>
                <c:pt idx="1371">
                  <c:v>#N/A</c:v>
                </c:pt>
                <c:pt idx="1372">
                  <c:v>#N/A</c:v>
                </c:pt>
                <c:pt idx="1373">
                  <c:v>#N/A</c:v>
                </c:pt>
                <c:pt idx="1374">
                  <c:v>#N/A</c:v>
                </c:pt>
                <c:pt idx="1375">
                  <c:v>#N/A</c:v>
                </c:pt>
                <c:pt idx="1376">
                  <c:v>#N/A</c:v>
                </c:pt>
                <c:pt idx="1377">
                  <c:v>#N/A</c:v>
                </c:pt>
                <c:pt idx="1378">
                  <c:v>#N/A</c:v>
                </c:pt>
                <c:pt idx="1379">
                  <c:v>#N/A</c:v>
                </c:pt>
                <c:pt idx="1380">
                  <c:v>#N/A</c:v>
                </c:pt>
                <c:pt idx="1381">
                  <c:v>#N/A</c:v>
                </c:pt>
                <c:pt idx="1382">
                  <c:v>#N/A</c:v>
                </c:pt>
                <c:pt idx="1383">
                  <c:v>#N/A</c:v>
                </c:pt>
                <c:pt idx="1384">
                  <c:v>#N/A</c:v>
                </c:pt>
                <c:pt idx="1385">
                  <c:v>#N/A</c:v>
                </c:pt>
                <c:pt idx="1386">
                  <c:v>#N/A</c:v>
                </c:pt>
                <c:pt idx="1387">
                  <c:v>#N/A</c:v>
                </c:pt>
                <c:pt idx="1388">
                  <c:v>#N/A</c:v>
                </c:pt>
                <c:pt idx="1389">
                  <c:v>#N/A</c:v>
                </c:pt>
                <c:pt idx="1390">
                  <c:v>#N/A</c:v>
                </c:pt>
                <c:pt idx="1391">
                  <c:v>#N/A</c:v>
                </c:pt>
                <c:pt idx="1392">
                  <c:v>#N/A</c:v>
                </c:pt>
                <c:pt idx="1393">
                  <c:v>#N/A</c:v>
                </c:pt>
                <c:pt idx="1394">
                  <c:v>#N/A</c:v>
                </c:pt>
                <c:pt idx="1395">
                  <c:v>#N/A</c:v>
                </c:pt>
                <c:pt idx="1396">
                  <c:v>#N/A</c:v>
                </c:pt>
                <c:pt idx="1397">
                  <c:v>#N/A</c:v>
                </c:pt>
                <c:pt idx="1398">
                  <c:v>#N/A</c:v>
                </c:pt>
                <c:pt idx="1399">
                  <c:v>#N/A</c:v>
                </c:pt>
                <c:pt idx="1400">
                  <c:v>#N/A</c:v>
                </c:pt>
                <c:pt idx="1401">
                  <c:v>#N/A</c:v>
                </c:pt>
                <c:pt idx="1402">
                  <c:v>#N/A</c:v>
                </c:pt>
                <c:pt idx="1403">
                  <c:v>#N/A</c:v>
                </c:pt>
                <c:pt idx="1404">
                  <c:v>#N/A</c:v>
                </c:pt>
                <c:pt idx="1405">
                  <c:v>#N/A</c:v>
                </c:pt>
                <c:pt idx="1406">
                  <c:v>#N/A</c:v>
                </c:pt>
                <c:pt idx="1407">
                  <c:v>#N/A</c:v>
                </c:pt>
                <c:pt idx="1408">
                  <c:v>#N/A</c:v>
                </c:pt>
                <c:pt idx="1409">
                  <c:v>#N/A</c:v>
                </c:pt>
                <c:pt idx="1410">
                  <c:v>#N/A</c:v>
                </c:pt>
                <c:pt idx="1411">
                  <c:v>#N/A</c:v>
                </c:pt>
                <c:pt idx="1412">
                  <c:v>#N/A</c:v>
                </c:pt>
                <c:pt idx="1413">
                  <c:v>#N/A</c:v>
                </c:pt>
                <c:pt idx="1414">
                  <c:v>#N/A</c:v>
                </c:pt>
                <c:pt idx="1415">
                  <c:v>#N/A</c:v>
                </c:pt>
                <c:pt idx="1416">
                  <c:v>#N/A</c:v>
                </c:pt>
                <c:pt idx="1417">
                  <c:v>#N/A</c:v>
                </c:pt>
                <c:pt idx="1418">
                  <c:v>#N/A</c:v>
                </c:pt>
                <c:pt idx="1419">
                  <c:v>#N/A</c:v>
                </c:pt>
                <c:pt idx="1420">
                  <c:v>#N/A</c:v>
                </c:pt>
                <c:pt idx="1421">
                  <c:v>#N/A</c:v>
                </c:pt>
                <c:pt idx="1422">
                  <c:v>#N/A</c:v>
                </c:pt>
                <c:pt idx="1423">
                  <c:v>#N/A</c:v>
                </c:pt>
                <c:pt idx="1424">
                  <c:v>#N/A</c:v>
                </c:pt>
                <c:pt idx="1425">
                  <c:v>#N/A</c:v>
                </c:pt>
                <c:pt idx="1426">
                  <c:v>#N/A</c:v>
                </c:pt>
                <c:pt idx="1427">
                  <c:v>#N/A</c:v>
                </c:pt>
                <c:pt idx="1428">
                  <c:v>#N/A</c:v>
                </c:pt>
                <c:pt idx="1429">
                  <c:v>#N/A</c:v>
                </c:pt>
                <c:pt idx="1430">
                  <c:v>#N/A</c:v>
                </c:pt>
                <c:pt idx="1431">
                  <c:v>#N/A</c:v>
                </c:pt>
                <c:pt idx="1432">
                  <c:v>#N/A</c:v>
                </c:pt>
                <c:pt idx="1433">
                  <c:v>#N/A</c:v>
                </c:pt>
                <c:pt idx="1434">
                  <c:v>#N/A</c:v>
                </c:pt>
                <c:pt idx="1435">
                  <c:v>#N/A</c:v>
                </c:pt>
                <c:pt idx="1436">
                  <c:v>#N/A</c:v>
                </c:pt>
                <c:pt idx="1437">
                  <c:v>#N/A</c:v>
                </c:pt>
                <c:pt idx="1438">
                  <c:v>#N/A</c:v>
                </c:pt>
                <c:pt idx="1439">
                  <c:v>#N/A</c:v>
                </c:pt>
                <c:pt idx="1440">
                  <c:v>#N/A</c:v>
                </c:pt>
                <c:pt idx="1441">
                  <c:v>#N/A</c:v>
                </c:pt>
                <c:pt idx="1442">
                  <c:v>#N/A</c:v>
                </c:pt>
                <c:pt idx="1443">
                  <c:v>#N/A</c:v>
                </c:pt>
                <c:pt idx="1444">
                  <c:v>#N/A</c:v>
                </c:pt>
                <c:pt idx="1445">
                  <c:v>#N/A</c:v>
                </c:pt>
                <c:pt idx="1446">
                  <c:v>#N/A</c:v>
                </c:pt>
                <c:pt idx="1447">
                  <c:v>#N/A</c:v>
                </c:pt>
                <c:pt idx="1448">
                  <c:v>#N/A</c:v>
                </c:pt>
                <c:pt idx="1449">
                  <c:v>#N/A</c:v>
                </c:pt>
                <c:pt idx="1450">
                  <c:v>#N/A</c:v>
                </c:pt>
                <c:pt idx="1451">
                  <c:v>#N/A</c:v>
                </c:pt>
                <c:pt idx="1452">
                  <c:v>#N/A</c:v>
                </c:pt>
                <c:pt idx="1453">
                  <c:v>#N/A</c:v>
                </c:pt>
                <c:pt idx="1454">
                  <c:v>#N/A</c:v>
                </c:pt>
                <c:pt idx="1455">
                  <c:v>#N/A</c:v>
                </c:pt>
                <c:pt idx="1456">
                  <c:v>#N/A</c:v>
                </c:pt>
                <c:pt idx="1457">
                  <c:v>#N/A</c:v>
                </c:pt>
                <c:pt idx="1458">
                  <c:v>#N/A</c:v>
                </c:pt>
                <c:pt idx="1459">
                  <c:v>#N/A</c:v>
                </c:pt>
                <c:pt idx="1460">
                  <c:v>#N/A</c:v>
                </c:pt>
                <c:pt idx="1461">
                  <c:v>#N/A</c:v>
                </c:pt>
                <c:pt idx="1462">
                  <c:v>#N/A</c:v>
                </c:pt>
                <c:pt idx="1463">
                  <c:v>#N/A</c:v>
                </c:pt>
                <c:pt idx="1464">
                  <c:v>#N/A</c:v>
                </c:pt>
                <c:pt idx="1465">
                  <c:v>#N/A</c:v>
                </c:pt>
                <c:pt idx="1466">
                  <c:v>#N/A</c:v>
                </c:pt>
                <c:pt idx="1467">
                  <c:v>#N/A</c:v>
                </c:pt>
                <c:pt idx="1468">
                  <c:v>#N/A</c:v>
                </c:pt>
                <c:pt idx="1469">
                  <c:v>#N/A</c:v>
                </c:pt>
                <c:pt idx="1470">
                  <c:v>#N/A</c:v>
                </c:pt>
                <c:pt idx="1471">
                  <c:v>#N/A</c:v>
                </c:pt>
                <c:pt idx="1472">
                  <c:v>#N/A</c:v>
                </c:pt>
                <c:pt idx="1473">
                  <c:v>#N/A</c:v>
                </c:pt>
                <c:pt idx="1474">
                  <c:v>#N/A</c:v>
                </c:pt>
                <c:pt idx="1475">
                  <c:v>#N/A</c:v>
                </c:pt>
                <c:pt idx="1476">
                  <c:v>#N/A</c:v>
                </c:pt>
                <c:pt idx="1477">
                  <c:v>#N/A</c:v>
                </c:pt>
                <c:pt idx="1478">
                  <c:v>#N/A</c:v>
                </c:pt>
                <c:pt idx="1479">
                  <c:v>#N/A</c:v>
                </c:pt>
                <c:pt idx="1480">
                  <c:v>#N/A</c:v>
                </c:pt>
                <c:pt idx="1481">
                  <c:v>#N/A</c:v>
                </c:pt>
                <c:pt idx="1482">
                  <c:v>#N/A</c:v>
                </c:pt>
                <c:pt idx="1483">
                  <c:v>#N/A</c:v>
                </c:pt>
                <c:pt idx="1484">
                  <c:v>#N/A</c:v>
                </c:pt>
                <c:pt idx="1485">
                  <c:v>#N/A</c:v>
                </c:pt>
                <c:pt idx="1486">
                  <c:v>#N/A</c:v>
                </c:pt>
                <c:pt idx="1487">
                  <c:v>#N/A</c:v>
                </c:pt>
                <c:pt idx="1488">
                  <c:v>#N/A</c:v>
                </c:pt>
                <c:pt idx="1489">
                  <c:v>#N/A</c:v>
                </c:pt>
                <c:pt idx="1490">
                  <c:v>#N/A</c:v>
                </c:pt>
                <c:pt idx="1491">
                  <c:v>#N/A</c:v>
                </c:pt>
                <c:pt idx="1492">
                  <c:v>#N/A</c:v>
                </c:pt>
                <c:pt idx="1493">
                  <c:v>#N/A</c:v>
                </c:pt>
                <c:pt idx="1494">
                  <c:v>#N/A</c:v>
                </c:pt>
                <c:pt idx="1495">
                  <c:v>#N/A</c:v>
                </c:pt>
                <c:pt idx="1496">
                  <c:v>#N/A</c:v>
                </c:pt>
                <c:pt idx="1497">
                  <c:v>#N/A</c:v>
                </c:pt>
                <c:pt idx="1498">
                  <c:v>#N/A</c:v>
                </c:pt>
                <c:pt idx="1499">
                  <c:v>#N/A</c:v>
                </c:pt>
                <c:pt idx="1500">
                  <c:v>#N/A</c:v>
                </c:pt>
                <c:pt idx="1501">
                  <c:v>#N/A</c:v>
                </c:pt>
                <c:pt idx="1502">
                  <c:v>#N/A</c:v>
                </c:pt>
                <c:pt idx="1503">
                  <c:v>#N/A</c:v>
                </c:pt>
                <c:pt idx="1504">
                  <c:v>#N/A</c:v>
                </c:pt>
                <c:pt idx="1505">
                  <c:v>#N/A</c:v>
                </c:pt>
                <c:pt idx="1506">
                  <c:v>#N/A</c:v>
                </c:pt>
                <c:pt idx="1507">
                  <c:v>#N/A</c:v>
                </c:pt>
                <c:pt idx="1508">
                  <c:v>#N/A</c:v>
                </c:pt>
                <c:pt idx="1509">
                  <c:v>#N/A</c:v>
                </c:pt>
                <c:pt idx="1510">
                  <c:v>#N/A</c:v>
                </c:pt>
                <c:pt idx="1511">
                  <c:v>#N/A</c:v>
                </c:pt>
                <c:pt idx="1512">
                  <c:v>#N/A</c:v>
                </c:pt>
                <c:pt idx="1513">
                  <c:v>#N/A</c:v>
                </c:pt>
                <c:pt idx="1514">
                  <c:v>#N/A</c:v>
                </c:pt>
                <c:pt idx="1515">
                  <c:v>#N/A</c:v>
                </c:pt>
                <c:pt idx="1516">
                  <c:v>#N/A</c:v>
                </c:pt>
                <c:pt idx="1517">
                  <c:v>#N/A</c:v>
                </c:pt>
                <c:pt idx="1518">
                  <c:v>#N/A</c:v>
                </c:pt>
                <c:pt idx="1519">
                  <c:v>#N/A</c:v>
                </c:pt>
                <c:pt idx="1520">
                  <c:v>#N/A</c:v>
                </c:pt>
                <c:pt idx="1521">
                  <c:v>#N/A</c:v>
                </c:pt>
                <c:pt idx="1522">
                  <c:v>#N/A</c:v>
                </c:pt>
                <c:pt idx="1523">
                  <c:v>#N/A</c:v>
                </c:pt>
                <c:pt idx="1524">
                  <c:v>#N/A</c:v>
                </c:pt>
                <c:pt idx="1525">
                  <c:v>#N/A</c:v>
                </c:pt>
                <c:pt idx="1526">
                  <c:v>#N/A</c:v>
                </c:pt>
                <c:pt idx="1527">
                  <c:v>#N/A</c:v>
                </c:pt>
                <c:pt idx="1528">
                  <c:v>#N/A</c:v>
                </c:pt>
                <c:pt idx="1529">
                  <c:v>#N/A</c:v>
                </c:pt>
                <c:pt idx="1530">
                  <c:v>#N/A</c:v>
                </c:pt>
                <c:pt idx="1531">
                  <c:v>#N/A</c:v>
                </c:pt>
                <c:pt idx="1532">
                  <c:v>#N/A</c:v>
                </c:pt>
                <c:pt idx="1533">
                  <c:v>#N/A</c:v>
                </c:pt>
                <c:pt idx="1534">
                  <c:v>#N/A</c:v>
                </c:pt>
                <c:pt idx="1535">
                  <c:v>#N/A</c:v>
                </c:pt>
                <c:pt idx="1536">
                  <c:v>#N/A</c:v>
                </c:pt>
                <c:pt idx="1537">
                  <c:v>#N/A</c:v>
                </c:pt>
                <c:pt idx="1538">
                  <c:v>#N/A</c:v>
                </c:pt>
                <c:pt idx="1539">
                  <c:v>#N/A</c:v>
                </c:pt>
                <c:pt idx="1540">
                  <c:v>#N/A</c:v>
                </c:pt>
                <c:pt idx="1541">
                  <c:v>#N/A</c:v>
                </c:pt>
                <c:pt idx="1542">
                  <c:v>#N/A</c:v>
                </c:pt>
                <c:pt idx="1543">
                  <c:v>#N/A</c:v>
                </c:pt>
                <c:pt idx="1544">
                  <c:v>#N/A</c:v>
                </c:pt>
                <c:pt idx="1545">
                  <c:v>#N/A</c:v>
                </c:pt>
                <c:pt idx="1546">
                  <c:v>#N/A</c:v>
                </c:pt>
                <c:pt idx="1547">
                  <c:v>#N/A</c:v>
                </c:pt>
                <c:pt idx="1548">
                  <c:v>#N/A</c:v>
                </c:pt>
                <c:pt idx="1549">
                  <c:v>#N/A</c:v>
                </c:pt>
                <c:pt idx="1550">
                  <c:v>#N/A</c:v>
                </c:pt>
                <c:pt idx="1551">
                  <c:v>#N/A</c:v>
                </c:pt>
                <c:pt idx="1552">
                  <c:v>#N/A</c:v>
                </c:pt>
                <c:pt idx="1553">
                  <c:v>#N/A</c:v>
                </c:pt>
                <c:pt idx="1554">
                  <c:v>#N/A</c:v>
                </c:pt>
                <c:pt idx="1555">
                  <c:v>#N/A</c:v>
                </c:pt>
                <c:pt idx="1556">
                  <c:v>#N/A</c:v>
                </c:pt>
                <c:pt idx="1557">
                  <c:v>#N/A</c:v>
                </c:pt>
                <c:pt idx="1558">
                  <c:v>#N/A</c:v>
                </c:pt>
                <c:pt idx="1559">
                  <c:v>#N/A</c:v>
                </c:pt>
                <c:pt idx="1560">
                  <c:v>#N/A</c:v>
                </c:pt>
                <c:pt idx="1561">
                  <c:v>#N/A</c:v>
                </c:pt>
                <c:pt idx="1562">
                  <c:v>#N/A</c:v>
                </c:pt>
                <c:pt idx="1563">
                  <c:v>#N/A</c:v>
                </c:pt>
                <c:pt idx="1564">
                  <c:v>#N/A</c:v>
                </c:pt>
                <c:pt idx="1565">
                  <c:v>#N/A</c:v>
                </c:pt>
                <c:pt idx="1566">
                  <c:v>#N/A</c:v>
                </c:pt>
                <c:pt idx="1567">
                  <c:v>#N/A</c:v>
                </c:pt>
                <c:pt idx="1568">
                  <c:v>#N/A</c:v>
                </c:pt>
                <c:pt idx="1569">
                  <c:v>#N/A</c:v>
                </c:pt>
                <c:pt idx="1570">
                  <c:v>#N/A</c:v>
                </c:pt>
                <c:pt idx="1571">
                  <c:v>#N/A</c:v>
                </c:pt>
                <c:pt idx="1572">
                  <c:v>#N/A</c:v>
                </c:pt>
                <c:pt idx="1573">
                  <c:v>#N/A</c:v>
                </c:pt>
                <c:pt idx="1574">
                  <c:v>#N/A</c:v>
                </c:pt>
                <c:pt idx="1575">
                  <c:v>#N/A</c:v>
                </c:pt>
                <c:pt idx="1576">
                  <c:v>#N/A</c:v>
                </c:pt>
                <c:pt idx="1577">
                  <c:v>#N/A</c:v>
                </c:pt>
                <c:pt idx="1578">
                  <c:v>#N/A</c:v>
                </c:pt>
                <c:pt idx="1579">
                  <c:v>#N/A</c:v>
                </c:pt>
                <c:pt idx="1580">
                  <c:v>#N/A</c:v>
                </c:pt>
                <c:pt idx="1581">
                  <c:v>#N/A</c:v>
                </c:pt>
                <c:pt idx="1582">
                  <c:v>#N/A</c:v>
                </c:pt>
                <c:pt idx="1583">
                  <c:v>#N/A</c:v>
                </c:pt>
                <c:pt idx="1584">
                  <c:v>#N/A</c:v>
                </c:pt>
                <c:pt idx="1585">
                  <c:v>#N/A</c:v>
                </c:pt>
                <c:pt idx="1586">
                  <c:v>#N/A</c:v>
                </c:pt>
                <c:pt idx="1587">
                  <c:v>#N/A</c:v>
                </c:pt>
                <c:pt idx="1588">
                  <c:v>#N/A</c:v>
                </c:pt>
                <c:pt idx="1589">
                  <c:v>#N/A</c:v>
                </c:pt>
                <c:pt idx="1590">
                  <c:v>#N/A</c:v>
                </c:pt>
                <c:pt idx="1591">
                  <c:v>#N/A</c:v>
                </c:pt>
                <c:pt idx="1592">
                  <c:v>#N/A</c:v>
                </c:pt>
                <c:pt idx="1593">
                  <c:v>#N/A</c:v>
                </c:pt>
                <c:pt idx="1594">
                  <c:v>#N/A</c:v>
                </c:pt>
                <c:pt idx="1595">
                  <c:v>#N/A</c:v>
                </c:pt>
                <c:pt idx="1596">
                  <c:v>#N/A</c:v>
                </c:pt>
                <c:pt idx="1597">
                  <c:v>#N/A</c:v>
                </c:pt>
                <c:pt idx="1598">
                  <c:v>#N/A</c:v>
                </c:pt>
                <c:pt idx="1599">
                  <c:v>#N/A</c:v>
                </c:pt>
                <c:pt idx="1600">
                  <c:v>#N/A</c:v>
                </c:pt>
                <c:pt idx="1601">
                  <c:v>#N/A</c:v>
                </c:pt>
                <c:pt idx="1602">
                  <c:v>#N/A</c:v>
                </c:pt>
                <c:pt idx="1603">
                  <c:v>#N/A</c:v>
                </c:pt>
                <c:pt idx="1604">
                  <c:v>#N/A</c:v>
                </c:pt>
                <c:pt idx="1605">
                  <c:v>#N/A</c:v>
                </c:pt>
                <c:pt idx="1606">
                  <c:v>#N/A</c:v>
                </c:pt>
                <c:pt idx="1607">
                  <c:v>#N/A</c:v>
                </c:pt>
                <c:pt idx="1608">
                  <c:v>#N/A</c:v>
                </c:pt>
                <c:pt idx="1609">
                  <c:v>#N/A</c:v>
                </c:pt>
                <c:pt idx="1610">
                  <c:v>#N/A</c:v>
                </c:pt>
                <c:pt idx="1611">
                  <c:v>#N/A</c:v>
                </c:pt>
                <c:pt idx="1612">
                  <c:v>#N/A</c:v>
                </c:pt>
                <c:pt idx="1613">
                  <c:v>#N/A</c:v>
                </c:pt>
                <c:pt idx="1614">
                  <c:v>#N/A</c:v>
                </c:pt>
                <c:pt idx="1615">
                  <c:v>#N/A</c:v>
                </c:pt>
                <c:pt idx="1616">
                  <c:v>#N/A</c:v>
                </c:pt>
                <c:pt idx="1617">
                  <c:v>#N/A</c:v>
                </c:pt>
                <c:pt idx="1618">
                  <c:v>#N/A</c:v>
                </c:pt>
                <c:pt idx="1619">
                  <c:v>#N/A</c:v>
                </c:pt>
                <c:pt idx="1620">
                  <c:v>#N/A</c:v>
                </c:pt>
                <c:pt idx="1621">
                  <c:v>#N/A</c:v>
                </c:pt>
                <c:pt idx="1622">
                  <c:v>#N/A</c:v>
                </c:pt>
                <c:pt idx="1623">
                  <c:v>#N/A</c:v>
                </c:pt>
                <c:pt idx="1624">
                  <c:v>#N/A</c:v>
                </c:pt>
                <c:pt idx="1625">
                  <c:v>#N/A</c:v>
                </c:pt>
                <c:pt idx="1626">
                  <c:v>#N/A</c:v>
                </c:pt>
                <c:pt idx="1627">
                  <c:v>#N/A</c:v>
                </c:pt>
                <c:pt idx="1628">
                  <c:v>#N/A</c:v>
                </c:pt>
                <c:pt idx="1629">
                  <c:v>#N/A</c:v>
                </c:pt>
                <c:pt idx="1630">
                  <c:v>#N/A</c:v>
                </c:pt>
                <c:pt idx="1631">
                  <c:v>#N/A</c:v>
                </c:pt>
                <c:pt idx="1632">
                  <c:v>#N/A</c:v>
                </c:pt>
                <c:pt idx="1633">
                  <c:v>#N/A</c:v>
                </c:pt>
                <c:pt idx="1634">
                  <c:v>#N/A</c:v>
                </c:pt>
                <c:pt idx="1635">
                  <c:v>#N/A</c:v>
                </c:pt>
                <c:pt idx="1636">
                  <c:v>#N/A</c:v>
                </c:pt>
                <c:pt idx="1637">
                  <c:v>#N/A</c:v>
                </c:pt>
                <c:pt idx="1638">
                  <c:v>#N/A</c:v>
                </c:pt>
                <c:pt idx="1639">
                  <c:v>#N/A</c:v>
                </c:pt>
                <c:pt idx="1640">
                  <c:v>#N/A</c:v>
                </c:pt>
                <c:pt idx="1641">
                  <c:v>#N/A</c:v>
                </c:pt>
                <c:pt idx="1642">
                  <c:v>#N/A</c:v>
                </c:pt>
                <c:pt idx="1643">
                  <c:v>#N/A</c:v>
                </c:pt>
                <c:pt idx="1644">
                  <c:v>#N/A</c:v>
                </c:pt>
                <c:pt idx="1645">
                  <c:v>#N/A</c:v>
                </c:pt>
                <c:pt idx="1646">
                  <c:v>#N/A</c:v>
                </c:pt>
                <c:pt idx="1647">
                  <c:v>#N/A</c:v>
                </c:pt>
                <c:pt idx="1648">
                  <c:v>#N/A</c:v>
                </c:pt>
                <c:pt idx="1649">
                  <c:v>#N/A</c:v>
                </c:pt>
                <c:pt idx="1650">
                  <c:v>#N/A</c:v>
                </c:pt>
                <c:pt idx="1651">
                  <c:v>#N/A</c:v>
                </c:pt>
                <c:pt idx="1652">
                  <c:v>#N/A</c:v>
                </c:pt>
                <c:pt idx="1653">
                  <c:v>#N/A</c:v>
                </c:pt>
                <c:pt idx="1654">
                  <c:v>#N/A</c:v>
                </c:pt>
                <c:pt idx="1655">
                  <c:v>#N/A</c:v>
                </c:pt>
                <c:pt idx="1656">
                  <c:v>#N/A</c:v>
                </c:pt>
                <c:pt idx="1657">
                  <c:v>#N/A</c:v>
                </c:pt>
                <c:pt idx="1658">
                  <c:v>#N/A</c:v>
                </c:pt>
                <c:pt idx="1659">
                  <c:v>#N/A</c:v>
                </c:pt>
                <c:pt idx="1660">
                  <c:v>#N/A</c:v>
                </c:pt>
                <c:pt idx="1661">
                  <c:v>#N/A</c:v>
                </c:pt>
                <c:pt idx="1662">
                  <c:v>#N/A</c:v>
                </c:pt>
                <c:pt idx="1663">
                  <c:v>#N/A</c:v>
                </c:pt>
                <c:pt idx="1664">
                  <c:v>#N/A</c:v>
                </c:pt>
                <c:pt idx="1665">
                  <c:v>#N/A</c:v>
                </c:pt>
                <c:pt idx="1666">
                  <c:v>#N/A</c:v>
                </c:pt>
                <c:pt idx="1667">
                  <c:v>#N/A</c:v>
                </c:pt>
                <c:pt idx="1668">
                  <c:v>#N/A</c:v>
                </c:pt>
                <c:pt idx="1669">
                  <c:v>#N/A</c:v>
                </c:pt>
                <c:pt idx="1670">
                  <c:v>#N/A</c:v>
                </c:pt>
                <c:pt idx="1671">
                  <c:v>#N/A</c:v>
                </c:pt>
                <c:pt idx="1672">
                  <c:v>#N/A</c:v>
                </c:pt>
                <c:pt idx="1673">
                  <c:v>#N/A</c:v>
                </c:pt>
                <c:pt idx="1674">
                  <c:v>#N/A</c:v>
                </c:pt>
                <c:pt idx="1675">
                  <c:v>#N/A</c:v>
                </c:pt>
                <c:pt idx="1676">
                  <c:v>#N/A</c:v>
                </c:pt>
                <c:pt idx="1677">
                  <c:v>#N/A</c:v>
                </c:pt>
                <c:pt idx="1678">
                  <c:v>#N/A</c:v>
                </c:pt>
                <c:pt idx="1679">
                  <c:v>#N/A</c:v>
                </c:pt>
                <c:pt idx="1680">
                  <c:v>#N/A</c:v>
                </c:pt>
                <c:pt idx="1681">
                  <c:v>#N/A</c:v>
                </c:pt>
                <c:pt idx="1682">
                  <c:v>#N/A</c:v>
                </c:pt>
                <c:pt idx="1683">
                  <c:v>#N/A</c:v>
                </c:pt>
                <c:pt idx="1684">
                  <c:v>#N/A</c:v>
                </c:pt>
                <c:pt idx="1685">
                  <c:v>#N/A</c:v>
                </c:pt>
                <c:pt idx="1686">
                  <c:v>#N/A</c:v>
                </c:pt>
                <c:pt idx="1687">
                  <c:v>#N/A</c:v>
                </c:pt>
                <c:pt idx="1688">
                  <c:v>#N/A</c:v>
                </c:pt>
                <c:pt idx="1689">
                  <c:v>#N/A</c:v>
                </c:pt>
                <c:pt idx="1690">
                  <c:v>#N/A</c:v>
                </c:pt>
                <c:pt idx="1691">
                  <c:v>#N/A</c:v>
                </c:pt>
                <c:pt idx="1692">
                  <c:v>#N/A</c:v>
                </c:pt>
                <c:pt idx="1693">
                  <c:v>#N/A</c:v>
                </c:pt>
                <c:pt idx="1694">
                  <c:v>#N/A</c:v>
                </c:pt>
                <c:pt idx="1695">
                  <c:v>#N/A</c:v>
                </c:pt>
                <c:pt idx="1696">
                  <c:v>#N/A</c:v>
                </c:pt>
                <c:pt idx="1697">
                  <c:v>#N/A</c:v>
                </c:pt>
                <c:pt idx="1698">
                  <c:v>#N/A</c:v>
                </c:pt>
                <c:pt idx="1699">
                  <c:v>#N/A</c:v>
                </c:pt>
                <c:pt idx="1700">
                  <c:v>#N/A</c:v>
                </c:pt>
                <c:pt idx="1701">
                  <c:v>#N/A</c:v>
                </c:pt>
                <c:pt idx="1702">
                  <c:v>#N/A</c:v>
                </c:pt>
                <c:pt idx="1703">
                  <c:v>#N/A</c:v>
                </c:pt>
                <c:pt idx="1704">
                  <c:v>#N/A</c:v>
                </c:pt>
                <c:pt idx="1705">
                  <c:v>#N/A</c:v>
                </c:pt>
                <c:pt idx="1706">
                  <c:v>#N/A</c:v>
                </c:pt>
                <c:pt idx="1707">
                  <c:v>#N/A</c:v>
                </c:pt>
                <c:pt idx="1708">
                  <c:v>#N/A</c:v>
                </c:pt>
                <c:pt idx="1709">
                  <c:v>#N/A</c:v>
                </c:pt>
                <c:pt idx="1710">
                  <c:v>#N/A</c:v>
                </c:pt>
                <c:pt idx="1711">
                  <c:v>#N/A</c:v>
                </c:pt>
                <c:pt idx="1712">
                  <c:v>#N/A</c:v>
                </c:pt>
                <c:pt idx="1713">
                  <c:v>#N/A</c:v>
                </c:pt>
                <c:pt idx="1714">
                  <c:v>#N/A</c:v>
                </c:pt>
                <c:pt idx="1715">
                  <c:v>#N/A</c:v>
                </c:pt>
                <c:pt idx="1716">
                  <c:v>#N/A</c:v>
                </c:pt>
                <c:pt idx="1717">
                  <c:v>#N/A</c:v>
                </c:pt>
                <c:pt idx="1718">
                  <c:v>#N/A</c:v>
                </c:pt>
                <c:pt idx="1719">
                  <c:v>#N/A</c:v>
                </c:pt>
                <c:pt idx="1720">
                  <c:v>#N/A</c:v>
                </c:pt>
                <c:pt idx="1721">
                  <c:v>#N/A</c:v>
                </c:pt>
                <c:pt idx="1722">
                  <c:v>#N/A</c:v>
                </c:pt>
                <c:pt idx="1723">
                  <c:v>#N/A</c:v>
                </c:pt>
                <c:pt idx="1724">
                  <c:v>#N/A</c:v>
                </c:pt>
                <c:pt idx="1725">
                  <c:v>#N/A</c:v>
                </c:pt>
                <c:pt idx="1726">
                  <c:v>#N/A</c:v>
                </c:pt>
                <c:pt idx="1727">
                  <c:v>#N/A</c:v>
                </c:pt>
                <c:pt idx="1728">
                  <c:v>#N/A</c:v>
                </c:pt>
                <c:pt idx="1729">
                  <c:v>#N/A</c:v>
                </c:pt>
                <c:pt idx="1730">
                  <c:v>#N/A</c:v>
                </c:pt>
                <c:pt idx="1731">
                  <c:v>#N/A</c:v>
                </c:pt>
                <c:pt idx="1732">
                  <c:v>#N/A</c:v>
                </c:pt>
                <c:pt idx="1733">
                  <c:v>#N/A</c:v>
                </c:pt>
                <c:pt idx="1734">
                  <c:v>#N/A</c:v>
                </c:pt>
                <c:pt idx="1735">
                  <c:v>#N/A</c:v>
                </c:pt>
                <c:pt idx="1736">
                  <c:v>#N/A</c:v>
                </c:pt>
                <c:pt idx="1737">
                  <c:v>#N/A</c:v>
                </c:pt>
                <c:pt idx="1738">
                  <c:v>#N/A</c:v>
                </c:pt>
                <c:pt idx="1739">
                  <c:v>#N/A</c:v>
                </c:pt>
                <c:pt idx="1740">
                  <c:v>#N/A</c:v>
                </c:pt>
                <c:pt idx="1741">
                  <c:v>#N/A</c:v>
                </c:pt>
                <c:pt idx="1742">
                  <c:v>#N/A</c:v>
                </c:pt>
                <c:pt idx="1743">
                  <c:v>#N/A</c:v>
                </c:pt>
                <c:pt idx="1744">
                  <c:v>#N/A</c:v>
                </c:pt>
                <c:pt idx="1745">
                  <c:v>#N/A</c:v>
                </c:pt>
                <c:pt idx="1746">
                  <c:v>#N/A</c:v>
                </c:pt>
                <c:pt idx="1747">
                  <c:v>#N/A</c:v>
                </c:pt>
                <c:pt idx="1748">
                  <c:v>#N/A</c:v>
                </c:pt>
                <c:pt idx="1749">
                  <c:v>#N/A</c:v>
                </c:pt>
                <c:pt idx="1750">
                  <c:v>#N/A</c:v>
                </c:pt>
                <c:pt idx="1751">
                  <c:v>#N/A</c:v>
                </c:pt>
                <c:pt idx="1752">
                  <c:v>#N/A</c:v>
                </c:pt>
                <c:pt idx="1753">
                  <c:v>#N/A</c:v>
                </c:pt>
                <c:pt idx="1754">
                  <c:v>#N/A</c:v>
                </c:pt>
                <c:pt idx="1755">
                  <c:v>#N/A</c:v>
                </c:pt>
                <c:pt idx="1756">
                  <c:v>#N/A</c:v>
                </c:pt>
                <c:pt idx="1757">
                  <c:v>#N/A</c:v>
                </c:pt>
                <c:pt idx="1758">
                  <c:v>#N/A</c:v>
                </c:pt>
                <c:pt idx="1759">
                  <c:v>#N/A</c:v>
                </c:pt>
                <c:pt idx="1760">
                  <c:v>#N/A</c:v>
                </c:pt>
                <c:pt idx="1761">
                  <c:v>#N/A</c:v>
                </c:pt>
                <c:pt idx="1762">
                  <c:v>#N/A</c:v>
                </c:pt>
                <c:pt idx="1763">
                  <c:v>#N/A</c:v>
                </c:pt>
                <c:pt idx="1764">
                  <c:v>#N/A</c:v>
                </c:pt>
                <c:pt idx="1765">
                  <c:v>#N/A</c:v>
                </c:pt>
                <c:pt idx="1766">
                  <c:v>#N/A</c:v>
                </c:pt>
                <c:pt idx="1767">
                  <c:v>#N/A</c:v>
                </c:pt>
                <c:pt idx="1768">
                  <c:v>#N/A</c:v>
                </c:pt>
                <c:pt idx="1769">
                  <c:v>#N/A</c:v>
                </c:pt>
                <c:pt idx="1770">
                  <c:v>#N/A</c:v>
                </c:pt>
                <c:pt idx="1771">
                  <c:v>#N/A</c:v>
                </c:pt>
                <c:pt idx="1772">
                  <c:v>#N/A</c:v>
                </c:pt>
                <c:pt idx="1773">
                  <c:v>#N/A</c:v>
                </c:pt>
                <c:pt idx="1774">
                  <c:v>#N/A</c:v>
                </c:pt>
                <c:pt idx="1775">
                  <c:v>#N/A</c:v>
                </c:pt>
                <c:pt idx="1776">
                  <c:v>#N/A</c:v>
                </c:pt>
                <c:pt idx="1777">
                  <c:v>#N/A</c:v>
                </c:pt>
                <c:pt idx="1778">
                  <c:v>#N/A</c:v>
                </c:pt>
                <c:pt idx="1779">
                  <c:v>#N/A</c:v>
                </c:pt>
                <c:pt idx="1780">
                  <c:v>#N/A</c:v>
                </c:pt>
                <c:pt idx="1781">
                  <c:v>#N/A</c:v>
                </c:pt>
                <c:pt idx="1782">
                  <c:v>#N/A</c:v>
                </c:pt>
                <c:pt idx="1783">
                  <c:v>#N/A</c:v>
                </c:pt>
                <c:pt idx="1784">
                  <c:v>#N/A</c:v>
                </c:pt>
                <c:pt idx="1785">
                  <c:v>#N/A</c:v>
                </c:pt>
                <c:pt idx="1786">
                  <c:v>#N/A</c:v>
                </c:pt>
                <c:pt idx="1787">
                  <c:v>#N/A</c:v>
                </c:pt>
                <c:pt idx="1788">
                  <c:v>#N/A</c:v>
                </c:pt>
                <c:pt idx="1789">
                  <c:v>#N/A</c:v>
                </c:pt>
                <c:pt idx="1790">
                  <c:v>#N/A</c:v>
                </c:pt>
                <c:pt idx="1791">
                  <c:v>#N/A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  <c:pt idx="2879">
                  <c:v>#N/A</c:v>
                </c:pt>
                <c:pt idx="2880">
                  <c:v>#N/A</c:v>
                </c:pt>
                <c:pt idx="2881">
                  <c:v>#N/A</c:v>
                </c:pt>
                <c:pt idx="2882">
                  <c:v>#N/A</c:v>
                </c:pt>
                <c:pt idx="2883">
                  <c:v>#N/A</c:v>
                </c:pt>
                <c:pt idx="2884">
                  <c:v>#N/A</c:v>
                </c:pt>
                <c:pt idx="2885">
                  <c:v>#N/A</c:v>
                </c:pt>
                <c:pt idx="2886">
                  <c:v>#N/A</c:v>
                </c:pt>
                <c:pt idx="2887">
                  <c:v>#N/A</c:v>
                </c:pt>
                <c:pt idx="2888">
                  <c:v>#N/A</c:v>
                </c:pt>
                <c:pt idx="2889">
                  <c:v>#N/A</c:v>
                </c:pt>
                <c:pt idx="2890">
                  <c:v>#N/A</c:v>
                </c:pt>
                <c:pt idx="2891">
                  <c:v>#N/A</c:v>
                </c:pt>
                <c:pt idx="2892">
                  <c:v>#N/A</c:v>
                </c:pt>
                <c:pt idx="2893">
                  <c:v>#N/A</c:v>
                </c:pt>
                <c:pt idx="2894">
                  <c:v>#N/A</c:v>
                </c:pt>
                <c:pt idx="2895">
                  <c:v>#N/A</c:v>
                </c:pt>
                <c:pt idx="2896">
                  <c:v>#N/A</c:v>
                </c:pt>
                <c:pt idx="2897">
                  <c:v>#N/A</c:v>
                </c:pt>
                <c:pt idx="2898">
                  <c:v>#N/A</c:v>
                </c:pt>
                <c:pt idx="2899">
                  <c:v>#N/A</c:v>
                </c:pt>
                <c:pt idx="2900">
                  <c:v>#N/A</c:v>
                </c:pt>
                <c:pt idx="2901">
                  <c:v>#N/A</c:v>
                </c:pt>
                <c:pt idx="2902">
                  <c:v>#N/A</c:v>
                </c:pt>
                <c:pt idx="2903">
                  <c:v>#N/A</c:v>
                </c:pt>
                <c:pt idx="2904">
                  <c:v>#N/A</c:v>
                </c:pt>
                <c:pt idx="2905">
                  <c:v>#N/A</c:v>
                </c:pt>
                <c:pt idx="2906">
                  <c:v>#N/A</c:v>
                </c:pt>
                <c:pt idx="2907">
                  <c:v>#N/A</c:v>
                </c:pt>
                <c:pt idx="2908">
                  <c:v>#N/A</c:v>
                </c:pt>
                <c:pt idx="2909">
                  <c:v>#N/A</c:v>
                </c:pt>
                <c:pt idx="2910">
                  <c:v>#N/A</c:v>
                </c:pt>
                <c:pt idx="2911">
                  <c:v>#N/A</c:v>
                </c:pt>
                <c:pt idx="2912">
                  <c:v>#N/A</c:v>
                </c:pt>
                <c:pt idx="2913">
                  <c:v>#N/A</c:v>
                </c:pt>
                <c:pt idx="2914">
                  <c:v>#N/A</c:v>
                </c:pt>
                <c:pt idx="2915">
                  <c:v>#N/A</c:v>
                </c:pt>
                <c:pt idx="2916">
                  <c:v>#N/A</c:v>
                </c:pt>
                <c:pt idx="2917">
                  <c:v>#N/A</c:v>
                </c:pt>
                <c:pt idx="2918">
                  <c:v>#N/A</c:v>
                </c:pt>
                <c:pt idx="2919">
                  <c:v>#N/A</c:v>
                </c:pt>
                <c:pt idx="2920">
                  <c:v>#N/A</c:v>
                </c:pt>
                <c:pt idx="2921">
                  <c:v>#N/A</c:v>
                </c:pt>
                <c:pt idx="2922">
                  <c:v>#N/A</c:v>
                </c:pt>
                <c:pt idx="2923">
                  <c:v>#N/A</c:v>
                </c:pt>
                <c:pt idx="2924">
                  <c:v>#N/A</c:v>
                </c:pt>
                <c:pt idx="2925">
                  <c:v>#N/A</c:v>
                </c:pt>
                <c:pt idx="2926">
                  <c:v>#N/A</c:v>
                </c:pt>
                <c:pt idx="2927">
                  <c:v>#N/A</c:v>
                </c:pt>
                <c:pt idx="2928">
                  <c:v>#N/A</c:v>
                </c:pt>
                <c:pt idx="2929">
                  <c:v>#N/A</c:v>
                </c:pt>
                <c:pt idx="2930">
                  <c:v>#N/A</c:v>
                </c:pt>
                <c:pt idx="2931">
                  <c:v>#N/A</c:v>
                </c:pt>
                <c:pt idx="2932">
                  <c:v>#N/A</c:v>
                </c:pt>
                <c:pt idx="2933">
                  <c:v>#N/A</c:v>
                </c:pt>
                <c:pt idx="2934">
                  <c:v>#N/A</c:v>
                </c:pt>
                <c:pt idx="2935">
                  <c:v>#N/A</c:v>
                </c:pt>
                <c:pt idx="2936">
                  <c:v>#N/A</c:v>
                </c:pt>
                <c:pt idx="2937">
                  <c:v>#N/A</c:v>
                </c:pt>
                <c:pt idx="2938">
                  <c:v>#N/A</c:v>
                </c:pt>
                <c:pt idx="2939">
                  <c:v>#N/A</c:v>
                </c:pt>
                <c:pt idx="2940">
                  <c:v>#N/A</c:v>
                </c:pt>
                <c:pt idx="2941">
                  <c:v>#N/A</c:v>
                </c:pt>
                <c:pt idx="2942">
                  <c:v>#N/A</c:v>
                </c:pt>
                <c:pt idx="2943">
                  <c:v>#N/A</c:v>
                </c:pt>
                <c:pt idx="2944">
                  <c:v>#N/A</c:v>
                </c:pt>
                <c:pt idx="2945">
                  <c:v>#N/A</c:v>
                </c:pt>
                <c:pt idx="2946">
                  <c:v>#N/A</c:v>
                </c:pt>
                <c:pt idx="2947">
                  <c:v>#N/A</c:v>
                </c:pt>
                <c:pt idx="2948">
                  <c:v>#N/A</c:v>
                </c:pt>
                <c:pt idx="2949">
                  <c:v>#N/A</c:v>
                </c:pt>
                <c:pt idx="2950">
                  <c:v>#N/A</c:v>
                </c:pt>
                <c:pt idx="2951">
                  <c:v>#N/A</c:v>
                </c:pt>
                <c:pt idx="2952">
                  <c:v>#N/A</c:v>
                </c:pt>
                <c:pt idx="2953">
                  <c:v>#N/A</c:v>
                </c:pt>
                <c:pt idx="2954">
                  <c:v>#N/A</c:v>
                </c:pt>
                <c:pt idx="2955">
                  <c:v>#N/A</c:v>
                </c:pt>
                <c:pt idx="2956">
                  <c:v>#N/A</c:v>
                </c:pt>
                <c:pt idx="2957">
                  <c:v>#N/A</c:v>
                </c:pt>
                <c:pt idx="2958">
                  <c:v>#N/A</c:v>
                </c:pt>
                <c:pt idx="2959">
                  <c:v>#N/A</c:v>
                </c:pt>
                <c:pt idx="2960">
                  <c:v>#N/A</c:v>
                </c:pt>
                <c:pt idx="2961">
                  <c:v>#N/A</c:v>
                </c:pt>
                <c:pt idx="2962">
                  <c:v>#N/A</c:v>
                </c:pt>
                <c:pt idx="2963">
                  <c:v>#N/A</c:v>
                </c:pt>
                <c:pt idx="2964">
                  <c:v>#N/A</c:v>
                </c:pt>
                <c:pt idx="2965">
                  <c:v>#N/A</c:v>
                </c:pt>
                <c:pt idx="2966">
                  <c:v>#N/A</c:v>
                </c:pt>
                <c:pt idx="2967">
                  <c:v>#N/A</c:v>
                </c:pt>
                <c:pt idx="2968">
                  <c:v>#N/A</c:v>
                </c:pt>
                <c:pt idx="2969">
                  <c:v>#N/A</c:v>
                </c:pt>
                <c:pt idx="2970">
                  <c:v>#N/A</c:v>
                </c:pt>
                <c:pt idx="2971">
                  <c:v>#N/A</c:v>
                </c:pt>
                <c:pt idx="2972">
                  <c:v>#N/A</c:v>
                </c:pt>
                <c:pt idx="2973">
                  <c:v>#N/A</c:v>
                </c:pt>
                <c:pt idx="2974">
                  <c:v>#N/A</c:v>
                </c:pt>
                <c:pt idx="2975">
                  <c:v>#N/A</c:v>
                </c:pt>
                <c:pt idx="2976">
                  <c:v>#N/A</c:v>
                </c:pt>
                <c:pt idx="2977">
                  <c:v>#N/A</c:v>
                </c:pt>
                <c:pt idx="2978">
                  <c:v>#N/A</c:v>
                </c:pt>
                <c:pt idx="2979">
                  <c:v>#N/A</c:v>
                </c:pt>
                <c:pt idx="2980">
                  <c:v>#N/A</c:v>
                </c:pt>
                <c:pt idx="2981">
                  <c:v>#N/A</c:v>
                </c:pt>
                <c:pt idx="2982">
                  <c:v>#N/A</c:v>
                </c:pt>
                <c:pt idx="2983">
                  <c:v>#N/A</c:v>
                </c:pt>
                <c:pt idx="2984">
                  <c:v>#N/A</c:v>
                </c:pt>
                <c:pt idx="2985">
                  <c:v>#N/A</c:v>
                </c:pt>
                <c:pt idx="2986">
                  <c:v>#N/A</c:v>
                </c:pt>
                <c:pt idx="2987">
                  <c:v>#N/A</c:v>
                </c:pt>
                <c:pt idx="2988">
                  <c:v>#N/A</c:v>
                </c:pt>
                <c:pt idx="2989">
                  <c:v>#N/A</c:v>
                </c:pt>
                <c:pt idx="2990">
                  <c:v>#N/A</c:v>
                </c:pt>
                <c:pt idx="2991">
                  <c:v>#N/A</c:v>
                </c:pt>
                <c:pt idx="2992">
                  <c:v>#N/A</c:v>
                </c:pt>
                <c:pt idx="2993">
                  <c:v>#N/A</c:v>
                </c:pt>
                <c:pt idx="2994">
                  <c:v>#N/A</c:v>
                </c:pt>
                <c:pt idx="2995">
                  <c:v>#N/A</c:v>
                </c:pt>
                <c:pt idx="2996">
                  <c:v>#N/A</c:v>
                </c:pt>
                <c:pt idx="2997">
                  <c:v>#N/A</c:v>
                </c:pt>
                <c:pt idx="2998">
                  <c:v>#N/A</c:v>
                </c:pt>
                <c:pt idx="2999">
                  <c:v>#N/A</c:v>
                </c:pt>
                <c:pt idx="3000">
                  <c:v>#N/A</c:v>
                </c:pt>
                <c:pt idx="3001">
                  <c:v>#N/A</c:v>
                </c:pt>
                <c:pt idx="3002">
                  <c:v>#N/A</c:v>
                </c:pt>
                <c:pt idx="3003">
                  <c:v>#N/A</c:v>
                </c:pt>
                <c:pt idx="3004">
                  <c:v>#N/A</c:v>
                </c:pt>
                <c:pt idx="3005">
                  <c:v>#N/A</c:v>
                </c:pt>
                <c:pt idx="3006">
                  <c:v>#N/A</c:v>
                </c:pt>
                <c:pt idx="3007">
                  <c:v>#N/A</c:v>
                </c:pt>
                <c:pt idx="3008">
                  <c:v>#N/A</c:v>
                </c:pt>
                <c:pt idx="3009">
                  <c:v>#N/A</c:v>
                </c:pt>
                <c:pt idx="3010">
                  <c:v>#N/A</c:v>
                </c:pt>
                <c:pt idx="3011">
                  <c:v>#N/A</c:v>
                </c:pt>
                <c:pt idx="3012">
                  <c:v>#N/A</c:v>
                </c:pt>
                <c:pt idx="3013">
                  <c:v>#N/A</c:v>
                </c:pt>
                <c:pt idx="3014">
                  <c:v>#N/A</c:v>
                </c:pt>
                <c:pt idx="3015">
                  <c:v>#N/A</c:v>
                </c:pt>
                <c:pt idx="3016">
                  <c:v>#N/A</c:v>
                </c:pt>
                <c:pt idx="3017">
                  <c:v>#N/A</c:v>
                </c:pt>
                <c:pt idx="3018">
                  <c:v>#N/A</c:v>
                </c:pt>
                <c:pt idx="3019">
                  <c:v>#N/A</c:v>
                </c:pt>
                <c:pt idx="3020">
                  <c:v>#N/A</c:v>
                </c:pt>
                <c:pt idx="3021">
                  <c:v>#N/A</c:v>
                </c:pt>
                <c:pt idx="3022">
                  <c:v>#N/A</c:v>
                </c:pt>
                <c:pt idx="3023">
                  <c:v>#N/A</c:v>
                </c:pt>
                <c:pt idx="3024">
                  <c:v>#N/A</c:v>
                </c:pt>
                <c:pt idx="3025">
                  <c:v>#N/A</c:v>
                </c:pt>
                <c:pt idx="3026">
                  <c:v>#N/A</c:v>
                </c:pt>
                <c:pt idx="3027">
                  <c:v>#N/A</c:v>
                </c:pt>
                <c:pt idx="3028">
                  <c:v>#N/A</c:v>
                </c:pt>
                <c:pt idx="3029">
                  <c:v>#N/A</c:v>
                </c:pt>
                <c:pt idx="3030">
                  <c:v>#N/A</c:v>
                </c:pt>
                <c:pt idx="3031">
                  <c:v>#N/A</c:v>
                </c:pt>
                <c:pt idx="3032">
                  <c:v>#N/A</c:v>
                </c:pt>
                <c:pt idx="3033">
                  <c:v>#N/A</c:v>
                </c:pt>
                <c:pt idx="3034">
                  <c:v>#N/A</c:v>
                </c:pt>
                <c:pt idx="3035">
                  <c:v>#N/A</c:v>
                </c:pt>
                <c:pt idx="3036">
                  <c:v>#N/A</c:v>
                </c:pt>
                <c:pt idx="3037">
                  <c:v>#N/A</c:v>
                </c:pt>
                <c:pt idx="3038">
                  <c:v>#N/A</c:v>
                </c:pt>
                <c:pt idx="3039">
                  <c:v>#N/A</c:v>
                </c:pt>
                <c:pt idx="3040">
                  <c:v>#N/A</c:v>
                </c:pt>
                <c:pt idx="3041">
                  <c:v>#N/A</c:v>
                </c:pt>
                <c:pt idx="3042">
                  <c:v>#N/A</c:v>
                </c:pt>
                <c:pt idx="3043">
                  <c:v>#N/A</c:v>
                </c:pt>
                <c:pt idx="3044">
                  <c:v>#N/A</c:v>
                </c:pt>
                <c:pt idx="3045">
                  <c:v>#N/A</c:v>
                </c:pt>
                <c:pt idx="3046">
                  <c:v>#N/A</c:v>
                </c:pt>
                <c:pt idx="3047">
                  <c:v>#N/A</c:v>
                </c:pt>
                <c:pt idx="3048">
                  <c:v>#N/A</c:v>
                </c:pt>
                <c:pt idx="3049">
                  <c:v>#N/A</c:v>
                </c:pt>
                <c:pt idx="3050">
                  <c:v>#N/A</c:v>
                </c:pt>
                <c:pt idx="3051">
                  <c:v>#N/A</c:v>
                </c:pt>
                <c:pt idx="3052">
                  <c:v>#N/A</c:v>
                </c:pt>
                <c:pt idx="3053">
                  <c:v>#N/A</c:v>
                </c:pt>
                <c:pt idx="3054">
                  <c:v>#N/A</c:v>
                </c:pt>
                <c:pt idx="3055">
                  <c:v>#N/A</c:v>
                </c:pt>
                <c:pt idx="3056">
                  <c:v>#N/A</c:v>
                </c:pt>
                <c:pt idx="3057">
                  <c:v>#N/A</c:v>
                </c:pt>
                <c:pt idx="3058">
                  <c:v>#N/A</c:v>
                </c:pt>
                <c:pt idx="3059">
                  <c:v>#N/A</c:v>
                </c:pt>
                <c:pt idx="3060">
                  <c:v>#N/A</c:v>
                </c:pt>
                <c:pt idx="3061">
                  <c:v>#N/A</c:v>
                </c:pt>
                <c:pt idx="3062">
                  <c:v>#N/A</c:v>
                </c:pt>
                <c:pt idx="3063">
                  <c:v>#N/A</c:v>
                </c:pt>
                <c:pt idx="3064">
                  <c:v>#N/A</c:v>
                </c:pt>
                <c:pt idx="3065">
                  <c:v>#N/A</c:v>
                </c:pt>
                <c:pt idx="3066">
                  <c:v>#N/A</c:v>
                </c:pt>
                <c:pt idx="3067">
                  <c:v>#N/A</c:v>
                </c:pt>
                <c:pt idx="3068">
                  <c:v>#N/A</c:v>
                </c:pt>
                <c:pt idx="3069">
                  <c:v>#N/A</c:v>
                </c:pt>
                <c:pt idx="3070">
                  <c:v>#N/A</c:v>
                </c:pt>
                <c:pt idx="3071">
                  <c:v>#N/A</c:v>
                </c:pt>
                <c:pt idx="3072">
                  <c:v>#N/A</c:v>
                </c:pt>
                <c:pt idx="3073">
                  <c:v>#N/A</c:v>
                </c:pt>
                <c:pt idx="3074">
                  <c:v>#N/A</c:v>
                </c:pt>
                <c:pt idx="3075">
                  <c:v>#N/A</c:v>
                </c:pt>
                <c:pt idx="3076">
                  <c:v>#N/A</c:v>
                </c:pt>
                <c:pt idx="3077">
                  <c:v>#N/A</c:v>
                </c:pt>
                <c:pt idx="3078">
                  <c:v>#N/A</c:v>
                </c:pt>
                <c:pt idx="3079">
                  <c:v>#N/A</c:v>
                </c:pt>
                <c:pt idx="3080">
                  <c:v>#N/A</c:v>
                </c:pt>
                <c:pt idx="3081">
                  <c:v>#N/A</c:v>
                </c:pt>
                <c:pt idx="3082">
                  <c:v>#N/A</c:v>
                </c:pt>
                <c:pt idx="3083">
                  <c:v>#N/A</c:v>
                </c:pt>
                <c:pt idx="3084">
                  <c:v>#N/A</c:v>
                </c:pt>
                <c:pt idx="3085">
                  <c:v>#N/A</c:v>
                </c:pt>
                <c:pt idx="3086">
                  <c:v>#N/A</c:v>
                </c:pt>
                <c:pt idx="3087">
                  <c:v>#N/A</c:v>
                </c:pt>
                <c:pt idx="3088">
                  <c:v>#N/A</c:v>
                </c:pt>
                <c:pt idx="3089">
                  <c:v>#N/A</c:v>
                </c:pt>
                <c:pt idx="3090">
                  <c:v>#N/A</c:v>
                </c:pt>
                <c:pt idx="3091">
                  <c:v>#N/A</c:v>
                </c:pt>
                <c:pt idx="3092">
                  <c:v>#N/A</c:v>
                </c:pt>
                <c:pt idx="3093">
                  <c:v>#N/A</c:v>
                </c:pt>
                <c:pt idx="3094">
                  <c:v>#N/A</c:v>
                </c:pt>
                <c:pt idx="3095">
                  <c:v>#N/A</c:v>
                </c:pt>
                <c:pt idx="3096">
                  <c:v>#N/A</c:v>
                </c:pt>
                <c:pt idx="3097">
                  <c:v>#N/A</c:v>
                </c:pt>
                <c:pt idx="3098">
                  <c:v>#N/A</c:v>
                </c:pt>
                <c:pt idx="3099">
                  <c:v>#N/A</c:v>
                </c:pt>
                <c:pt idx="3100">
                  <c:v>#N/A</c:v>
                </c:pt>
                <c:pt idx="3101">
                  <c:v>#N/A</c:v>
                </c:pt>
                <c:pt idx="3102">
                  <c:v>#N/A</c:v>
                </c:pt>
                <c:pt idx="3103">
                  <c:v>#N/A</c:v>
                </c:pt>
                <c:pt idx="3104">
                  <c:v>#N/A</c:v>
                </c:pt>
                <c:pt idx="3105">
                  <c:v>#N/A</c:v>
                </c:pt>
                <c:pt idx="3106">
                  <c:v>#N/A</c:v>
                </c:pt>
                <c:pt idx="3107">
                  <c:v>#N/A</c:v>
                </c:pt>
                <c:pt idx="3108">
                  <c:v>#N/A</c:v>
                </c:pt>
                <c:pt idx="3109">
                  <c:v>#N/A</c:v>
                </c:pt>
                <c:pt idx="3110">
                  <c:v>#N/A</c:v>
                </c:pt>
                <c:pt idx="3111">
                  <c:v>#N/A</c:v>
                </c:pt>
                <c:pt idx="3112">
                  <c:v>#N/A</c:v>
                </c:pt>
                <c:pt idx="3113">
                  <c:v>#N/A</c:v>
                </c:pt>
                <c:pt idx="3114">
                  <c:v>#N/A</c:v>
                </c:pt>
                <c:pt idx="3115">
                  <c:v>#N/A</c:v>
                </c:pt>
                <c:pt idx="3116">
                  <c:v>#N/A</c:v>
                </c:pt>
                <c:pt idx="3117">
                  <c:v>#N/A</c:v>
                </c:pt>
                <c:pt idx="3118">
                  <c:v>#N/A</c:v>
                </c:pt>
                <c:pt idx="3119">
                  <c:v>#N/A</c:v>
                </c:pt>
                <c:pt idx="3120">
                  <c:v>#N/A</c:v>
                </c:pt>
                <c:pt idx="3121">
                  <c:v>#N/A</c:v>
                </c:pt>
                <c:pt idx="3122">
                  <c:v>#N/A</c:v>
                </c:pt>
                <c:pt idx="3123">
                  <c:v>#N/A</c:v>
                </c:pt>
                <c:pt idx="3124">
                  <c:v>#N/A</c:v>
                </c:pt>
                <c:pt idx="3125">
                  <c:v>#N/A</c:v>
                </c:pt>
                <c:pt idx="3126">
                  <c:v>#N/A</c:v>
                </c:pt>
                <c:pt idx="3127">
                  <c:v>#N/A</c:v>
                </c:pt>
                <c:pt idx="3128">
                  <c:v>#N/A</c:v>
                </c:pt>
                <c:pt idx="3129">
                  <c:v>#N/A</c:v>
                </c:pt>
                <c:pt idx="3130">
                  <c:v>#N/A</c:v>
                </c:pt>
                <c:pt idx="3131">
                  <c:v>#N/A</c:v>
                </c:pt>
                <c:pt idx="3132">
                  <c:v>#N/A</c:v>
                </c:pt>
                <c:pt idx="3133">
                  <c:v>#N/A</c:v>
                </c:pt>
                <c:pt idx="3134">
                  <c:v>#N/A</c:v>
                </c:pt>
                <c:pt idx="3135">
                  <c:v>#N/A</c:v>
                </c:pt>
                <c:pt idx="3136">
                  <c:v>#N/A</c:v>
                </c:pt>
                <c:pt idx="3137">
                  <c:v>#N/A</c:v>
                </c:pt>
                <c:pt idx="3138">
                  <c:v>#N/A</c:v>
                </c:pt>
                <c:pt idx="3139">
                  <c:v>#N/A</c:v>
                </c:pt>
                <c:pt idx="3140">
                  <c:v>#N/A</c:v>
                </c:pt>
                <c:pt idx="3141">
                  <c:v>#N/A</c:v>
                </c:pt>
                <c:pt idx="3142">
                  <c:v>#N/A</c:v>
                </c:pt>
                <c:pt idx="3143">
                  <c:v>#N/A</c:v>
                </c:pt>
                <c:pt idx="3144">
                  <c:v>#N/A</c:v>
                </c:pt>
                <c:pt idx="3145">
                  <c:v>#N/A</c:v>
                </c:pt>
                <c:pt idx="3146">
                  <c:v>#N/A</c:v>
                </c:pt>
                <c:pt idx="3147">
                  <c:v>#N/A</c:v>
                </c:pt>
                <c:pt idx="3148">
                  <c:v>#N/A</c:v>
                </c:pt>
                <c:pt idx="3149">
                  <c:v>#N/A</c:v>
                </c:pt>
                <c:pt idx="3150">
                  <c:v>#N/A</c:v>
                </c:pt>
                <c:pt idx="3151">
                  <c:v>#N/A</c:v>
                </c:pt>
                <c:pt idx="3152">
                  <c:v>#N/A</c:v>
                </c:pt>
                <c:pt idx="3153">
                  <c:v>#N/A</c:v>
                </c:pt>
                <c:pt idx="3154">
                  <c:v>#N/A</c:v>
                </c:pt>
                <c:pt idx="3155">
                  <c:v>#N/A</c:v>
                </c:pt>
                <c:pt idx="3156">
                  <c:v>#N/A</c:v>
                </c:pt>
                <c:pt idx="3157">
                  <c:v>#N/A</c:v>
                </c:pt>
                <c:pt idx="3158">
                  <c:v>#N/A</c:v>
                </c:pt>
                <c:pt idx="3159">
                  <c:v>#N/A</c:v>
                </c:pt>
                <c:pt idx="3160">
                  <c:v>#N/A</c:v>
                </c:pt>
                <c:pt idx="3161">
                  <c:v>#N/A</c:v>
                </c:pt>
                <c:pt idx="3162">
                  <c:v>#N/A</c:v>
                </c:pt>
                <c:pt idx="3163">
                  <c:v>#N/A</c:v>
                </c:pt>
                <c:pt idx="3164">
                  <c:v>#N/A</c:v>
                </c:pt>
                <c:pt idx="3165">
                  <c:v>#N/A</c:v>
                </c:pt>
                <c:pt idx="3166">
                  <c:v>#N/A</c:v>
                </c:pt>
                <c:pt idx="3167">
                  <c:v>#N/A</c:v>
                </c:pt>
                <c:pt idx="3168">
                  <c:v>#N/A</c:v>
                </c:pt>
                <c:pt idx="3169">
                  <c:v>#N/A</c:v>
                </c:pt>
                <c:pt idx="3170">
                  <c:v>#N/A</c:v>
                </c:pt>
                <c:pt idx="3171">
                  <c:v>#N/A</c:v>
                </c:pt>
                <c:pt idx="3172">
                  <c:v>#N/A</c:v>
                </c:pt>
                <c:pt idx="3173">
                  <c:v>#N/A</c:v>
                </c:pt>
                <c:pt idx="3174">
                  <c:v>#N/A</c:v>
                </c:pt>
                <c:pt idx="3175">
                  <c:v>#N/A</c:v>
                </c:pt>
                <c:pt idx="3176">
                  <c:v>#N/A</c:v>
                </c:pt>
                <c:pt idx="3177">
                  <c:v>#N/A</c:v>
                </c:pt>
                <c:pt idx="3178">
                  <c:v>#N/A</c:v>
                </c:pt>
                <c:pt idx="3179">
                  <c:v>#N/A</c:v>
                </c:pt>
                <c:pt idx="3180">
                  <c:v>#N/A</c:v>
                </c:pt>
                <c:pt idx="3181">
                  <c:v>#N/A</c:v>
                </c:pt>
                <c:pt idx="3182">
                  <c:v>#N/A</c:v>
                </c:pt>
                <c:pt idx="3183">
                  <c:v>#N/A</c:v>
                </c:pt>
                <c:pt idx="3184">
                  <c:v>#N/A</c:v>
                </c:pt>
                <c:pt idx="3185">
                  <c:v>#N/A</c:v>
                </c:pt>
                <c:pt idx="3186">
                  <c:v>#N/A</c:v>
                </c:pt>
                <c:pt idx="3187">
                  <c:v>#N/A</c:v>
                </c:pt>
                <c:pt idx="3188">
                  <c:v>#N/A</c:v>
                </c:pt>
                <c:pt idx="3189">
                  <c:v>#N/A</c:v>
                </c:pt>
                <c:pt idx="3190">
                  <c:v>#N/A</c:v>
                </c:pt>
                <c:pt idx="3191">
                  <c:v>#N/A</c:v>
                </c:pt>
                <c:pt idx="3192">
                  <c:v>#N/A</c:v>
                </c:pt>
                <c:pt idx="3193">
                  <c:v>#N/A</c:v>
                </c:pt>
                <c:pt idx="3194">
                  <c:v>#N/A</c:v>
                </c:pt>
                <c:pt idx="3195">
                  <c:v>#N/A</c:v>
                </c:pt>
                <c:pt idx="3196">
                  <c:v>#N/A</c:v>
                </c:pt>
                <c:pt idx="3197">
                  <c:v>#N/A</c:v>
                </c:pt>
                <c:pt idx="3198">
                  <c:v>#N/A</c:v>
                </c:pt>
                <c:pt idx="3199">
                  <c:v>#N/A</c:v>
                </c:pt>
                <c:pt idx="3200">
                  <c:v>#N/A</c:v>
                </c:pt>
                <c:pt idx="3201">
                  <c:v>#N/A</c:v>
                </c:pt>
                <c:pt idx="3202">
                  <c:v>#N/A</c:v>
                </c:pt>
                <c:pt idx="3203">
                  <c:v>#N/A</c:v>
                </c:pt>
                <c:pt idx="3204">
                  <c:v>#N/A</c:v>
                </c:pt>
                <c:pt idx="3205">
                  <c:v>#N/A</c:v>
                </c:pt>
                <c:pt idx="3206">
                  <c:v>#N/A</c:v>
                </c:pt>
                <c:pt idx="3207">
                  <c:v>#N/A</c:v>
                </c:pt>
                <c:pt idx="3208">
                  <c:v>#N/A</c:v>
                </c:pt>
                <c:pt idx="3209">
                  <c:v>#N/A</c:v>
                </c:pt>
                <c:pt idx="3210">
                  <c:v>#N/A</c:v>
                </c:pt>
                <c:pt idx="3211">
                  <c:v>#N/A</c:v>
                </c:pt>
                <c:pt idx="3212">
                  <c:v>#N/A</c:v>
                </c:pt>
                <c:pt idx="3213">
                  <c:v>#N/A</c:v>
                </c:pt>
                <c:pt idx="3214">
                  <c:v>#N/A</c:v>
                </c:pt>
                <c:pt idx="3215">
                  <c:v>#N/A</c:v>
                </c:pt>
                <c:pt idx="3216">
                  <c:v>#N/A</c:v>
                </c:pt>
                <c:pt idx="3217">
                  <c:v>#N/A</c:v>
                </c:pt>
                <c:pt idx="3218">
                  <c:v>#N/A</c:v>
                </c:pt>
                <c:pt idx="3219">
                  <c:v>#N/A</c:v>
                </c:pt>
                <c:pt idx="3220">
                  <c:v>#N/A</c:v>
                </c:pt>
                <c:pt idx="3221">
                  <c:v>#N/A</c:v>
                </c:pt>
                <c:pt idx="3222">
                  <c:v>#N/A</c:v>
                </c:pt>
                <c:pt idx="3223">
                  <c:v>#N/A</c:v>
                </c:pt>
                <c:pt idx="3224">
                  <c:v>#N/A</c:v>
                </c:pt>
                <c:pt idx="3225">
                  <c:v>#N/A</c:v>
                </c:pt>
                <c:pt idx="3226">
                  <c:v>#N/A</c:v>
                </c:pt>
                <c:pt idx="3227">
                  <c:v>#N/A</c:v>
                </c:pt>
                <c:pt idx="3228">
                  <c:v>#N/A</c:v>
                </c:pt>
                <c:pt idx="3229">
                  <c:v>#N/A</c:v>
                </c:pt>
                <c:pt idx="3230">
                  <c:v>#N/A</c:v>
                </c:pt>
                <c:pt idx="3231">
                  <c:v>#N/A</c:v>
                </c:pt>
                <c:pt idx="3232">
                  <c:v>#N/A</c:v>
                </c:pt>
                <c:pt idx="3233">
                  <c:v>#N/A</c:v>
                </c:pt>
                <c:pt idx="3234">
                  <c:v>#N/A</c:v>
                </c:pt>
                <c:pt idx="3235">
                  <c:v>#N/A</c:v>
                </c:pt>
                <c:pt idx="3236">
                  <c:v>#N/A</c:v>
                </c:pt>
                <c:pt idx="3237">
                  <c:v>#N/A</c:v>
                </c:pt>
                <c:pt idx="3238">
                  <c:v>#N/A</c:v>
                </c:pt>
                <c:pt idx="3239">
                  <c:v>#N/A</c:v>
                </c:pt>
                <c:pt idx="3240">
                  <c:v>#N/A</c:v>
                </c:pt>
                <c:pt idx="3241">
                  <c:v>#N/A</c:v>
                </c:pt>
                <c:pt idx="3242">
                  <c:v>#N/A</c:v>
                </c:pt>
                <c:pt idx="3243">
                  <c:v>#N/A</c:v>
                </c:pt>
                <c:pt idx="3244">
                  <c:v>#N/A</c:v>
                </c:pt>
                <c:pt idx="3245">
                  <c:v>#N/A</c:v>
                </c:pt>
                <c:pt idx="3246">
                  <c:v>#N/A</c:v>
                </c:pt>
                <c:pt idx="3247">
                  <c:v>#N/A</c:v>
                </c:pt>
                <c:pt idx="3248">
                  <c:v>#N/A</c:v>
                </c:pt>
                <c:pt idx="3249">
                  <c:v>#N/A</c:v>
                </c:pt>
                <c:pt idx="3250">
                  <c:v>#N/A</c:v>
                </c:pt>
                <c:pt idx="3251">
                  <c:v>#N/A</c:v>
                </c:pt>
                <c:pt idx="3252">
                  <c:v>#N/A</c:v>
                </c:pt>
                <c:pt idx="3253">
                  <c:v>#N/A</c:v>
                </c:pt>
                <c:pt idx="3254">
                  <c:v>#N/A</c:v>
                </c:pt>
                <c:pt idx="3255">
                  <c:v>#N/A</c:v>
                </c:pt>
                <c:pt idx="3256">
                  <c:v>#N/A</c:v>
                </c:pt>
                <c:pt idx="3257">
                  <c:v>#N/A</c:v>
                </c:pt>
                <c:pt idx="3258">
                  <c:v>#N/A</c:v>
                </c:pt>
                <c:pt idx="3259">
                  <c:v>#N/A</c:v>
                </c:pt>
                <c:pt idx="3260">
                  <c:v>#N/A</c:v>
                </c:pt>
                <c:pt idx="3261">
                  <c:v>#N/A</c:v>
                </c:pt>
                <c:pt idx="3262">
                  <c:v>#N/A</c:v>
                </c:pt>
                <c:pt idx="3263">
                  <c:v>#N/A</c:v>
                </c:pt>
                <c:pt idx="3264">
                  <c:v>#N/A</c:v>
                </c:pt>
                <c:pt idx="3265">
                  <c:v>#N/A</c:v>
                </c:pt>
                <c:pt idx="3266">
                  <c:v>#N/A</c:v>
                </c:pt>
                <c:pt idx="3267">
                  <c:v>#N/A</c:v>
                </c:pt>
                <c:pt idx="3268">
                  <c:v>#N/A</c:v>
                </c:pt>
                <c:pt idx="3269">
                  <c:v>#N/A</c:v>
                </c:pt>
                <c:pt idx="3270">
                  <c:v>#N/A</c:v>
                </c:pt>
                <c:pt idx="3271">
                  <c:v>#N/A</c:v>
                </c:pt>
                <c:pt idx="3272">
                  <c:v>#N/A</c:v>
                </c:pt>
                <c:pt idx="3273">
                  <c:v>#N/A</c:v>
                </c:pt>
                <c:pt idx="3274">
                  <c:v>#N/A</c:v>
                </c:pt>
                <c:pt idx="3275">
                  <c:v>#N/A</c:v>
                </c:pt>
                <c:pt idx="3276">
                  <c:v>#N/A</c:v>
                </c:pt>
                <c:pt idx="3277">
                  <c:v>#N/A</c:v>
                </c:pt>
                <c:pt idx="3278">
                  <c:v>#N/A</c:v>
                </c:pt>
                <c:pt idx="3279">
                  <c:v>#N/A</c:v>
                </c:pt>
                <c:pt idx="3280">
                  <c:v>#N/A</c:v>
                </c:pt>
                <c:pt idx="3281">
                  <c:v>#N/A</c:v>
                </c:pt>
                <c:pt idx="3282">
                  <c:v>#N/A</c:v>
                </c:pt>
                <c:pt idx="3283">
                  <c:v>#N/A</c:v>
                </c:pt>
                <c:pt idx="3284">
                  <c:v>#N/A</c:v>
                </c:pt>
                <c:pt idx="3285">
                  <c:v>#N/A</c:v>
                </c:pt>
                <c:pt idx="3286">
                  <c:v>#N/A</c:v>
                </c:pt>
                <c:pt idx="3287">
                  <c:v>#N/A</c:v>
                </c:pt>
                <c:pt idx="3288">
                  <c:v>#N/A</c:v>
                </c:pt>
                <c:pt idx="3289">
                  <c:v>#N/A</c:v>
                </c:pt>
                <c:pt idx="3290">
                  <c:v>#N/A</c:v>
                </c:pt>
                <c:pt idx="3291">
                  <c:v>#N/A</c:v>
                </c:pt>
                <c:pt idx="3292">
                  <c:v>#N/A</c:v>
                </c:pt>
                <c:pt idx="3293">
                  <c:v>#N/A</c:v>
                </c:pt>
                <c:pt idx="3294">
                  <c:v>#N/A</c:v>
                </c:pt>
                <c:pt idx="3295">
                  <c:v>#N/A</c:v>
                </c:pt>
                <c:pt idx="3296">
                  <c:v>#N/A</c:v>
                </c:pt>
                <c:pt idx="3297">
                  <c:v>#N/A</c:v>
                </c:pt>
                <c:pt idx="3298">
                  <c:v>#N/A</c:v>
                </c:pt>
                <c:pt idx="3299">
                  <c:v>#N/A</c:v>
                </c:pt>
                <c:pt idx="3300">
                  <c:v>#N/A</c:v>
                </c:pt>
                <c:pt idx="3301">
                  <c:v>#N/A</c:v>
                </c:pt>
                <c:pt idx="3302">
                  <c:v>#N/A</c:v>
                </c:pt>
                <c:pt idx="3303">
                  <c:v>#N/A</c:v>
                </c:pt>
                <c:pt idx="3304">
                  <c:v>#N/A</c:v>
                </c:pt>
                <c:pt idx="3305">
                  <c:v>#N/A</c:v>
                </c:pt>
                <c:pt idx="3306">
                  <c:v>#N/A</c:v>
                </c:pt>
                <c:pt idx="3307">
                  <c:v>#N/A</c:v>
                </c:pt>
                <c:pt idx="3308">
                  <c:v>#N/A</c:v>
                </c:pt>
                <c:pt idx="3309">
                  <c:v>#N/A</c:v>
                </c:pt>
                <c:pt idx="3310">
                  <c:v>#N/A</c:v>
                </c:pt>
                <c:pt idx="3311">
                  <c:v>#N/A</c:v>
                </c:pt>
                <c:pt idx="3312">
                  <c:v>#N/A</c:v>
                </c:pt>
                <c:pt idx="3313">
                  <c:v>#N/A</c:v>
                </c:pt>
                <c:pt idx="3314">
                  <c:v>#N/A</c:v>
                </c:pt>
                <c:pt idx="3315">
                  <c:v>#N/A</c:v>
                </c:pt>
                <c:pt idx="3316">
                  <c:v>#N/A</c:v>
                </c:pt>
                <c:pt idx="3317">
                  <c:v>#N/A</c:v>
                </c:pt>
                <c:pt idx="3318">
                  <c:v>#N/A</c:v>
                </c:pt>
                <c:pt idx="3319">
                  <c:v>#N/A</c:v>
                </c:pt>
                <c:pt idx="3320">
                  <c:v>#N/A</c:v>
                </c:pt>
                <c:pt idx="3321">
                  <c:v>#N/A</c:v>
                </c:pt>
                <c:pt idx="3322">
                  <c:v>#N/A</c:v>
                </c:pt>
                <c:pt idx="3323">
                  <c:v>#N/A</c:v>
                </c:pt>
                <c:pt idx="3324">
                  <c:v>#N/A</c:v>
                </c:pt>
                <c:pt idx="3325">
                  <c:v>#N/A</c:v>
                </c:pt>
                <c:pt idx="3326">
                  <c:v>#N/A</c:v>
                </c:pt>
                <c:pt idx="3327">
                  <c:v>#N/A</c:v>
                </c:pt>
                <c:pt idx="3328">
                  <c:v>#N/A</c:v>
                </c:pt>
                <c:pt idx="3329">
                  <c:v>#N/A</c:v>
                </c:pt>
                <c:pt idx="3330">
                  <c:v>#N/A</c:v>
                </c:pt>
                <c:pt idx="3331">
                  <c:v>#N/A</c:v>
                </c:pt>
                <c:pt idx="3332">
                  <c:v>#N/A</c:v>
                </c:pt>
                <c:pt idx="3333">
                  <c:v>#N/A</c:v>
                </c:pt>
                <c:pt idx="3334">
                  <c:v>#N/A</c:v>
                </c:pt>
                <c:pt idx="3335">
                  <c:v>#N/A</c:v>
                </c:pt>
                <c:pt idx="3336">
                  <c:v>#N/A</c:v>
                </c:pt>
                <c:pt idx="3337">
                  <c:v>#N/A</c:v>
                </c:pt>
                <c:pt idx="3338">
                  <c:v>#N/A</c:v>
                </c:pt>
                <c:pt idx="3339">
                  <c:v>#N/A</c:v>
                </c:pt>
                <c:pt idx="3340">
                  <c:v>#N/A</c:v>
                </c:pt>
                <c:pt idx="3341">
                  <c:v>#N/A</c:v>
                </c:pt>
                <c:pt idx="3342">
                  <c:v>#N/A</c:v>
                </c:pt>
                <c:pt idx="3343">
                  <c:v>#N/A</c:v>
                </c:pt>
                <c:pt idx="3344">
                  <c:v>#N/A</c:v>
                </c:pt>
                <c:pt idx="3345">
                  <c:v>#N/A</c:v>
                </c:pt>
                <c:pt idx="3346">
                  <c:v>#N/A</c:v>
                </c:pt>
                <c:pt idx="3347">
                  <c:v>#N/A</c:v>
                </c:pt>
                <c:pt idx="3348">
                  <c:v>#N/A</c:v>
                </c:pt>
                <c:pt idx="3349">
                  <c:v>#N/A</c:v>
                </c:pt>
                <c:pt idx="3350">
                  <c:v>#N/A</c:v>
                </c:pt>
                <c:pt idx="3351">
                  <c:v>#N/A</c:v>
                </c:pt>
                <c:pt idx="3352">
                  <c:v>#N/A</c:v>
                </c:pt>
                <c:pt idx="3353">
                  <c:v>#N/A</c:v>
                </c:pt>
                <c:pt idx="3354">
                  <c:v>#N/A</c:v>
                </c:pt>
                <c:pt idx="3355">
                  <c:v>#N/A</c:v>
                </c:pt>
                <c:pt idx="3356">
                  <c:v>#N/A</c:v>
                </c:pt>
                <c:pt idx="3357">
                  <c:v>#N/A</c:v>
                </c:pt>
                <c:pt idx="3358">
                  <c:v>#N/A</c:v>
                </c:pt>
                <c:pt idx="3359">
                  <c:v>#N/A</c:v>
                </c:pt>
                <c:pt idx="3360">
                  <c:v>#N/A</c:v>
                </c:pt>
                <c:pt idx="3361">
                  <c:v>#N/A</c:v>
                </c:pt>
                <c:pt idx="3362">
                  <c:v>#N/A</c:v>
                </c:pt>
                <c:pt idx="3363">
                  <c:v>#N/A</c:v>
                </c:pt>
                <c:pt idx="3364">
                  <c:v>#N/A</c:v>
                </c:pt>
                <c:pt idx="3365">
                  <c:v>#N/A</c:v>
                </c:pt>
                <c:pt idx="3366">
                  <c:v>#N/A</c:v>
                </c:pt>
                <c:pt idx="3367">
                  <c:v>#N/A</c:v>
                </c:pt>
                <c:pt idx="3368">
                  <c:v>#N/A</c:v>
                </c:pt>
                <c:pt idx="3369">
                  <c:v>#N/A</c:v>
                </c:pt>
                <c:pt idx="3370">
                  <c:v>#N/A</c:v>
                </c:pt>
                <c:pt idx="3371">
                  <c:v>#N/A</c:v>
                </c:pt>
                <c:pt idx="3372">
                  <c:v>#N/A</c:v>
                </c:pt>
                <c:pt idx="3373">
                  <c:v>#N/A</c:v>
                </c:pt>
                <c:pt idx="3374">
                  <c:v>#N/A</c:v>
                </c:pt>
                <c:pt idx="3375">
                  <c:v>#N/A</c:v>
                </c:pt>
                <c:pt idx="3376">
                  <c:v>#N/A</c:v>
                </c:pt>
                <c:pt idx="3377">
                  <c:v>#N/A</c:v>
                </c:pt>
                <c:pt idx="3378">
                  <c:v>#N/A</c:v>
                </c:pt>
                <c:pt idx="3379">
                  <c:v>#N/A</c:v>
                </c:pt>
                <c:pt idx="3380">
                  <c:v>#N/A</c:v>
                </c:pt>
                <c:pt idx="3381">
                  <c:v>#N/A</c:v>
                </c:pt>
                <c:pt idx="3382">
                  <c:v>#N/A</c:v>
                </c:pt>
                <c:pt idx="3383">
                  <c:v>#N/A</c:v>
                </c:pt>
                <c:pt idx="3384">
                  <c:v>#N/A</c:v>
                </c:pt>
                <c:pt idx="3385">
                  <c:v>#N/A</c:v>
                </c:pt>
                <c:pt idx="3386">
                  <c:v>#N/A</c:v>
                </c:pt>
                <c:pt idx="3387">
                  <c:v>#N/A</c:v>
                </c:pt>
                <c:pt idx="3388">
                  <c:v>#N/A</c:v>
                </c:pt>
                <c:pt idx="3389">
                  <c:v>#N/A</c:v>
                </c:pt>
                <c:pt idx="3390">
                  <c:v>#N/A</c:v>
                </c:pt>
                <c:pt idx="3391">
                  <c:v>#N/A</c:v>
                </c:pt>
                <c:pt idx="3392">
                  <c:v>#N/A</c:v>
                </c:pt>
                <c:pt idx="3393">
                  <c:v>#N/A</c:v>
                </c:pt>
                <c:pt idx="3394">
                  <c:v>#N/A</c:v>
                </c:pt>
                <c:pt idx="3395">
                  <c:v>#N/A</c:v>
                </c:pt>
                <c:pt idx="3396">
                  <c:v>#N/A</c:v>
                </c:pt>
                <c:pt idx="3397">
                  <c:v>#N/A</c:v>
                </c:pt>
                <c:pt idx="3398">
                  <c:v>#N/A</c:v>
                </c:pt>
                <c:pt idx="3399">
                  <c:v>#N/A</c:v>
                </c:pt>
                <c:pt idx="3400">
                  <c:v>#N/A</c:v>
                </c:pt>
                <c:pt idx="3401">
                  <c:v>#N/A</c:v>
                </c:pt>
                <c:pt idx="3402">
                  <c:v>#N/A</c:v>
                </c:pt>
                <c:pt idx="3403">
                  <c:v>#N/A</c:v>
                </c:pt>
                <c:pt idx="3404">
                  <c:v>#N/A</c:v>
                </c:pt>
                <c:pt idx="3405">
                  <c:v>#N/A</c:v>
                </c:pt>
                <c:pt idx="3406">
                  <c:v>#N/A</c:v>
                </c:pt>
                <c:pt idx="3407">
                  <c:v>#N/A</c:v>
                </c:pt>
                <c:pt idx="3408">
                  <c:v>#N/A</c:v>
                </c:pt>
                <c:pt idx="3409">
                  <c:v>#N/A</c:v>
                </c:pt>
                <c:pt idx="3410">
                  <c:v>#N/A</c:v>
                </c:pt>
                <c:pt idx="3411">
                  <c:v>#N/A</c:v>
                </c:pt>
                <c:pt idx="3412">
                  <c:v>#N/A</c:v>
                </c:pt>
                <c:pt idx="3413">
                  <c:v>#N/A</c:v>
                </c:pt>
                <c:pt idx="3414">
                  <c:v>#N/A</c:v>
                </c:pt>
                <c:pt idx="3415">
                  <c:v>#N/A</c:v>
                </c:pt>
                <c:pt idx="3416">
                  <c:v>#N/A</c:v>
                </c:pt>
                <c:pt idx="3417">
                  <c:v>#N/A</c:v>
                </c:pt>
                <c:pt idx="3418">
                  <c:v>#N/A</c:v>
                </c:pt>
                <c:pt idx="3419">
                  <c:v>#N/A</c:v>
                </c:pt>
                <c:pt idx="3420">
                  <c:v>#N/A</c:v>
                </c:pt>
                <c:pt idx="3421">
                  <c:v>#N/A</c:v>
                </c:pt>
                <c:pt idx="3422">
                  <c:v>#N/A</c:v>
                </c:pt>
                <c:pt idx="3423">
                  <c:v>#N/A</c:v>
                </c:pt>
                <c:pt idx="3424">
                  <c:v>#N/A</c:v>
                </c:pt>
                <c:pt idx="3425">
                  <c:v>#N/A</c:v>
                </c:pt>
                <c:pt idx="3426">
                  <c:v>#N/A</c:v>
                </c:pt>
                <c:pt idx="3427">
                  <c:v>#N/A</c:v>
                </c:pt>
                <c:pt idx="3428">
                  <c:v>#N/A</c:v>
                </c:pt>
                <c:pt idx="3429">
                  <c:v>#N/A</c:v>
                </c:pt>
                <c:pt idx="3430">
                  <c:v>#N/A</c:v>
                </c:pt>
                <c:pt idx="3431">
                  <c:v>#N/A</c:v>
                </c:pt>
                <c:pt idx="3432">
                  <c:v>#N/A</c:v>
                </c:pt>
                <c:pt idx="3433">
                  <c:v>#N/A</c:v>
                </c:pt>
                <c:pt idx="3434">
                  <c:v>#N/A</c:v>
                </c:pt>
                <c:pt idx="3435">
                  <c:v>#N/A</c:v>
                </c:pt>
                <c:pt idx="3436">
                  <c:v>#N/A</c:v>
                </c:pt>
                <c:pt idx="3437">
                  <c:v>#N/A</c:v>
                </c:pt>
                <c:pt idx="3438">
                  <c:v>#N/A</c:v>
                </c:pt>
                <c:pt idx="3439">
                  <c:v>#N/A</c:v>
                </c:pt>
                <c:pt idx="3440">
                  <c:v>#N/A</c:v>
                </c:pt>
                <c:pt idx="3441">
                  <c:v>#N/A</c:v>
                </c:pt>
                <c:pt idx="3442">
                  <c:v>#N/A</c:v>
                </c:pt>
                <c:pt idx="3443">
                  <c:v>#N/A</c:v>
                </c:pt>
                <c:pt idx="3444">
                  <c:v>#N/A</c:v>
                </c:pt>
                <c:pt idx="3445">
                  <c:v>#N/A</c:v>
                </c:pt>
                <c:pt idx="3446">
                  <c:v>#N/A</c:v>
                </c:pt>
                <c:pt idx="3447">
                  <c:v>#N/A</c:v>
                </c:pt>
                <c:pt idx="3448">
                  <c:v>#N/A</c:v>
                </c:pt>
                <c:pt idx="3449">
                  <c:v>#N/A</c:v>
                </c:pt>
                <c:pt idx="3450">
                  <c:v>#N/A</c:v>
                </c:pt>
                <c:pt idx="3451">
                  <c:v>#N/A</c:v>
                </c:pt>
                <c:pt idx="3452">
                  <c:v>#N/A</c:v>
                </c:pt>
                <c:pt idx="3453">
                  <c:v>#N/A</c:v>
                </c:pt>
                <c:pt idx="3454">
                  <c:v>#N/A</c:v>
                </c:pt>
                <c:pt idx="3455">
                  <c:v>#N/A</c:v>
                </c:pt>
                <c:pt idx="3456">
                  <c:v>#N/A</c:v>
                </c:pt>
                <c:pt idx="3457">
                  <c:v>#N/A</c:v>
                </c:pt>
                <c:pt idx="3458">
                  <c:v>#N/A</c:v>
                </c:pt>
                <c:pt idx="3459">
                  <c:v>#N/A</c:v>
                </c:pt>
                <c:pt idx="3460">
                  <c:v>#N/A</c:v>
                </c:pt>
                <c:pt idx="3461">
                  <c:v>#N/A</c:v>
                </c:pt>
                <c:pt idx="3462">
                  <c:v>#N/A</c:v>
                </c:pt>
                <c:pt idx="3463">
                  <c:v>#N/A</c:v>
                </c:pt>
                <c:pt idx="3464">
                  <c:v>#N/A</c:v>
                </c:pt>
                <c:pt idx="3465">
                  <c:v>#N/A</c:v>
                </c:pt>
                <c:pt idx="3466">
                  <c:v>#N/A</c:v>
                </c:pt>
                <c:pt idx="3467">
                  <c:v>#N/A</c:v>
                </c:pt>
                <c:pt idx="3468">
                  <c:v>#N/A</c:v>
                </c:pt>
                <c:pt idx="3469">
                  <c:v>#N/A</c:v>
                </c:pt>
                <c:pt idx="3470">
                  <c:v>#N/A</c:v>
                </c:pt>
                <c:pt idx="3471">
                  <c:v>#N/A</c:v>
                </c:pt>
                <c:pt idx="3472">
                  <c:v>#N/A</c:v>
                </c:pt>
                <c:pt idx="3473">
                  <c:v>#N/A</c:v>
                </c:pt>
                <c:pt idx="3474">
                  <c:v>#N/A</c:v>
                </c:pt>
                <c:pt idx="3475">
                  <c:v>#N/A</c:v>
                </c:pt>
                <c:pt idx="3476">
                  <c:v>#N/A</c:v>
                </c:pt>
                <c:pt idx="3477">
                  <c:v>#N/A</c:v>
                </c:pt>
                <c:pt idx="3478">
                  <c:v>#N/A</c:v>
                </c:pt>
                <c:pt idx="3479">
                  <c:v>#N/A</c:v>
                </c:pt>
                <c:pt idx="3480">
                  <c:v>#N/A</c:v>
                </c:pt>
                <c:pt idx="3481">
                  <c:v>#N/A</c:v>
                </c:pt>
                <c:pt idx="3482">
                  <c:v>#N/A</c:v>
                </c:pt>
                <c:pt idx="3483">
                  <c:v>#N/A</c:v>
                </c:pt>
                <c:pt idx="3484">
                  <c:v>#N/A</c:v>
                </c:pt>
                <c:pt idx="3485">
                  <c:v>#N/A</c:v>
                </c:pt>
                <c:pt idx="3486">
                  <c:v>#N/A</c:v>
                </c:pt>
                <c:pt idx="3487">
                  <c:v>#N/A</c:v>
                </c:pt>
                <c:pt idx="3488">
                  <c:v>#N/A</c:v>
                </c:pt>
                <c:pt idx="3489">
                  <c:v>#N/A</c:v>
                </c:pt>
                <c:pt idx="3490">
                  <c:v>#N/A</c:v>
                </c:pt>
                <c:pt idx="3491">
                  <c:v>#N/A</c:v>
                </c:pt>
                <c:pt idx="3492">
                  <c:v>#N/A</c:v>
                </c:pt>
                <c:pt idx="3493">
                  <c:v>#N/A</c:v>
                </c:pt>
                <c:pt idx="3494">
                  <c:v>#N/A</c:v>
                </c:pt>
                <c:pt idx="3495">
                  <c:v>#N/A</c:v>
                </c:pt>
                <c:pt idx="3496">
                  <c:v>#N/A</c:v>
                </c:pt>
                <c:pt idx="3497">
                  <c:v>#N/A</c:v>
                </c:pt>
                <c:pt idx="3498">
                  <c:v>#N/A</c:v>
                </c:pt>
                <c:pt idx="3499">
                  <c:v>#N/A</c:v>
                </c:pt>
                <c:pt idx="3500">
                  <c:v>#N/A</c:v>
                </c:pt>
                <c:pt idx="3501">
                  <c:v>#N/A</c:v>
                </c:pt>
                <c:pt idx="3502">
                  <c:v>#N/A</c:v>
                </c:pt>
                <c:pt idx="3503">
                  <c:v>#N/A</c:v>
                </c:pt>
                <c:pt idx="3504">
                  <c:v>#N/A</c:v>
                </c:pt>
                <c:pt idx="3505">
                  <c:v>#N/A</c:v>
                </c:pt>
                <c:pt idx="3506">
                  <c:v>#N/A</c:v>
                </c:pt>
                <c:pt idx="3507">
                  <c:v>#N/A</c:v>
                </c:pt>
                <c:pt idx="3508">
                  <c:v>#N/A</c:v>
                </c:pt>
                <c:pt idx="3509">
                  <c:v>#N/A</c:v>
                </c:pt>
                <c:pt idx="3510">
                  <c:v>#N/A</c:v>
                </c:pt>
                <c:pt idx="3511">
                  <c:v>#N/A</c:v>
                </c:pt>
                <c:pt idx="3512">
                  <c:v>#N/A</c:v>
                </c:pt>
                <c:pt idx="3513">
                  <c:v>#N/A</c:v>
                </c:pt>
                <c:pt idx="3514">
                  <c:v>#N/A</c:v>
                </c:pt>
                <c:pt idx="3515">
                  <c:v>#N/A</c:v>
                </c:pt>
                <c:pt idx="3516">
                  <c:v>#N/A</c:v>
                </c:pt>
                <c:pt idx="3517">
                  <c:v>#N/A</c:v>
                </c:pt>
                <c:pt idx="3518">
                  <c:v>#N/A</c:v>
                </c:pt>
                <c:pt idx="3519">
                  <c:v>#N/A</c:v>
                </c:pt>
                <c:pt idx="3520">
                  <c:v>#N/A</c:v>
                </c:pt>
                <c:pt idx="3521">
                  <c:v>#N/A</c:v>
                </c:pt>
                <c:pt idx="3522">
                  <c:v>#N/A</c:v>
                </c:pt>
                <c:pt idx="3523">
                  <c:v>#N/A</c:v>
                </c:pt>
                <c:pt idx="3524">
                  <c:v>#N/A</c:v>
                </c:pt>
                <c:pt idx="3525">
                  <c:v>#N/A</c:v>
                </c:pt>
                <c:pt idx="3526">
                  <c:v>#N/A</c:v>
                </c:pt>
                <c:pt idx="3527">
                  <c:v>#N/A</c:v>
                </c:pt>
                <c:pt idx="3528">
                  <c:v>#N/A</c:v>
                </c:pt>
                <c:pt idx="3529">
                  <c:v>#N/A</c:v>
                </c:pt>
                <c:pt idx="3530">
                  <c:v>#N/A</c:v>
                </c:pt>
                <c:pt idx="3531">
                  <c:v>#N/A</c:v>
                </c:pt>
                <c:pt idx="3532">
                  <c:v>#N/A</c:v>
                </c:pt>
                <c:pt idx="3533">
                  <c:v>#N/A</c:v>
                </c:pt>
                <c:pt idx="3534">
                  <c:v>#N/A</c:v>
                </c:pt>
                <c:pt idx="3535">
                  <c:v>#N/A</c:v>
                </c:pt>
                <c:pt idx="3536">
                  <c:v>#N/A</c:v>
                </c:pt>
                <c:pt idx="3537">
                  <c:v>#N/A</c:v>
                </c:pt>
                <c:pt idx="3538">
                  <c:v>#N/A</c:v>
                </c:pt>
                <c:pt idx="3539">
                  <c:v>#N/A</c:v>
                </c:pt>
                <c:pt idx="3540">
                  <c:v>#N/A</c:v>
                </c:pt>
                <c:pt idx="3541">
                  <c:v>#N/A</c:v>
                </c:pt>
                <c:pt idx="3542">
                  <c:v>#N/A</c:v>
                </c:pt>
                <c:pt idx="3543">
                  <c:v>#N/A</c:v>
                </c:pt>
                <c:pt idx="3544">
                  <c:v>#N/A</c:v>
                </c:pt>
                <c:pt idx="3545">
                  <c:v>#N/A</c:v>
                </c:pt>
                <c:pt idx="3546">
                  <c:v>#N/A</c:v>
                </c:pt>
                <c:pt idx="3547">
                  <c:v>#N/A</c:v>
                </c:pt>
                <c:pt idx="3548">
                  <c:v>#N/A</c:v>
                </c:pt>
                <c:pt idx="3549">
                  <c:v>#N/A</c:v>
                </c:pt>
                <c:pt idx="3550">
                  <c:v>#N/A</c:v>
                </c:pt>
                <c:pt idx="3551">
                  <c:v>#N/A</c:v>
                </c:pt>
                <c:pt idx="3552">
                  <c:v>#N/A</c:v>
                </c:pt>
                <c:pt idx="3553">
                  <c:v>#N/A</c:v>
                </c:pt>
                <c:pt idx="3554">
                  <c:v>#N/A</c:v>
                </c:pt>
                <c:pt idx="3555">
                  <c:v>#N/A</c:v>
                </c:pt>
                <c:pt idx="3556">
                  <c:v>#N/A</c:v>
                </c:pt>
                <c:pt idx="3557">
                  <c:v>#N/A</c:v>
                </c:pt>
                <c:pt idx="3558">
                  <c:v>#N/A</c:v>
                </c:pt>
                <c:pt idx="3559">
                  <c:v>#N/A</c:v>
                </c:pt>
                <c:pt idx="3560">
                  <c:v>#N/A</c:v>
                </c:pt>
                <c:pt idx="3561">
                  <c:v>#N/A</c:v>
                </c:pt>
                <c:pt idx="3562">
                  <c:v>#N/A</c:v>
                </c:pt>
                <c:pt idx="3563">
                  <c:v>#N/A</c:v>
                </c:pt>
                <c:pt idx="3564">
                  <c:v>#N/A</c:v>
                </c:pt>
                <c:pt idx="3565">
                  <c:v>#N/A</c:v>
                </c:pt>
                <c:pt idx="3566">
                  <c:v>#N/A</c:v>
                </c:pt>
                <c:pt idx="3567">
                  <c:v>#N/A</c:v>
                </c:pt>
                <c:pt idx="3568">
                  <c:v>#N/A</c:v>
                </c:pt>
                <c:pt idx="3569">
                  <c:v>#N/A</c:v>
                </c:pt>
                <c:pt idx="3570">
                  <c:v>#N/A</c:v>
                </c:pt>
                <c:pt idx="3571">
                  <c:v>#N/A</c:v>
                </c:pt>
                <c:pt idx="3572">
                  <c:v>#N/A</c:v>
                </c:pt>
                <c:pt idx="3573">
                  <c:v>#N/A</c:v>
                </c:pt>
                <c:pt idx="3574">
                  <c:v>#N/A</c:v>
                </c:pt>
                <c:pt idx="3575">
                  <c:v>#N/A</c:v>
                </c:pt>
                <c:pt idx="3576">
                  <c:v>#N/A</c:v>
                </c:pt>
                <c:pt idx="3577">
                  <c:v>#N/A</c:v>
                </c:pt>
                <c:pt idx="3578">
                  <c:v>#N/A</c:v>
                </c:pt>
                <c:pt idx="3579">
                  <c:v>#N/A</c:v>
                </c:pt>
                <c:pt idx="3580">
                  <c:v>#N/A</c:v>
                </c:pt>
                <c:pt idx="3581">
                  <c:v>#N/A</c:v>
                </c:pt>
                <c:pt idx="3582">
                  <c:v>#N/A</c:v>
                </c:pt>
                <c:pt idx="3583">
                  <c:v>#N/A</c:v>
                </c:pt>
                <c:pt idx="3584">
                  <c:v>#N/A</c:v>
                </c:pt>
                <c:pt idx="3585">
                  <c:v>#N/A</c:v>
                </c:pt>
                <c:pt idx="3586">
                  <c:v>#N/A</c:v>
                </c:pt>
                <c:pt idx="3587">
                  <c:v>#N/A</c:v>
                </c:pt>
                <c:pt idx="3588">
                  <c:v>#N/A</c:v>
                </c:pt>
                <c:pt idx="3589">
                  <c:v>#N/A</c:v>
                </c:pt>
                <c:pt idx="3590">
                  <c:v>#N/A</c:v>
                </c:pt>
                <c:pt idx="3591">
                  <c:v>#N/A</c:v>
                </c:pt>
                <c:pt idx="3592">
                  <c:v>#N/A</c:v>
                </c:pt>
                <c:pt idx="3593">
                  <c:v>#N/A</c:v>
                </c:pt>
                <c:pt idx="3594">
                  <c:v>#N/A</c:v>
                </c:pt>
                <c:pt idx="3595">
                  <c:v>#N/A</c:v>
                </c:pt>
                <c:pt idx="3596">
                  <c:v>#N/A</c:v>
                </c:pt>
                <c:pt idx="3597">
                  <c:v>#N/A</c:v>
                </c:pt>
                <c:pt idx="3598">
                  <c:v>#N/A</c:v>
                </c:pt>
                <c:pt idx="3599">
                  <c:v>#N/A</c:v>
                </c:pt>
                <c:pt idx="3600">
                  <c:v>#N/A</c:v>
                </c:pt>
                <c:pt idx="3601">
                  <c:v>#N/A</c:v>
                </c:pt>
                <c:pt idx="3602">
                  <c:v>#N/A</c:v>
                </c:pt>
                <c:pt idx="3603">
                  <c:v>#N/A</c:v>
                </c:pt>
                <c:pt idx="3604">
                  <c:v>#N/A</c:v>
                </c:pt>
                <c:pt idx="3605">
                  <c:v>#N/A</c:v>
                </c:pt>
                <c:pt idx="3606">
                  <c:v>#N/A</c:v>
                </c:pt>
                <c:pt idx="3607">
                  <c:v>#N/A</c:v>
                </c:pt>
                <c:pt idx="3608">
                  <c:v>#N/A</c:v>
                </c:pt>
                <c:pt idx="3609">
                  <c:v>#N/A</c:v>
                </c:pt>
                <c:pt idx="3610">
                  <c:v>#N/A</c:v>
                </c:pt>
                <c:pt idx="3611">
                  <c:v>#N/A</c:v>
                </c:pt>
                <c:pt idx="3612">
                  <c:v>#N/A</c:v>
                </c:pt>
                <c:pt idx="3613">
                  <c:v>#N/A</c:v>
                </c:pt>
                <c:pt idx="3614">
                  <c:v>#N/A</c:v>
                </c:pt>
                <c:pt idx="3615">
                  <c:v>#N/A</c:v>
                </c:pt>
                <c:pt idx="3616">
                  <c:v>#N/A</c:v>
                </c:pt>
                <c:pt idx="3617">
                  <c:v>#N/A</c:v>
                </c:pt>
                <c:pt idx="3618">
                  <c:v>#N/A</c:v>
                </c:pt>
                <c:pt idx="3619">
                  <c:v>#N/A</c:v>
                </c:pt>
                <c:pt idx="3620">
                  <c:v>#N/A</c:v>
                </c:pt>
                <c:pt idx="3621">
                  <c:v>#N/A</c:v>
                </c:pt>
                <c:pt idx="3622">
                  <c:v>#N/A</c:v>
                </c:pt>
                <c:pt idx="3623">
                  <c:v>#N/A</c:v>
                </c:pt>
                <c:pt idx="3624">
                  <c:v>#N/A</c:v>
                </c:pt>
                <c:pt idx="3625">
                  <c:v>#N/A</c:v>
                </c:pt>
                <c:pt idx="3626">
                  <c:v>#N/A</c:v>
                </c:pt>
                <c:pt idx="3627">
                  <c:v>#N/A</c:v>
                </c:pt>
                <c:pt idx="3628">
                  <c:v>#N/A</c:v>
                </c:pt>
                <c:pt idx="3629">
                  <c:v>#N/A</c:v>
                </c:pt>
                <c:pt idx="3630">
                  <c:v>#N/A</c:v>
                </c:pt>
                <c:pt idx="3631">
                  <c:v>#N/A</c:v>
                </c:pt>
                <c:pt idx="3632">
                  <c:v>#N/A</c:v>
                </c:pt>
                <c:pt idx="3633">
                  <c:v>#N/A</c:v>
                </c:pt>
                <c:pt idx="3634">
                  <c:v>#N/A</c:v>
                </c:pt>
                <c:pt idx="3635">
                  <c:v>#N/A</c:v>
                </c:pt>
                <c:pt idx="3636">
                  <c:v>#N/A</c:v>
                </c:pt>
                <c:pt idx="3637">
                  <c:v>#N/A</c:v>
                </c:pt>
                <c:pt idx="3638">
                  <c:v>#N/A</c:v>
                </c:pt>
                <c:pt idx="3639">
                  <c:v>#N/A</c:v>
                </c:pt>
                <c:pt idx="3640">
                  <c:v>#N/A</c:v>
                </c:pt>
                <c:pt idx="3641">
                  <c:v>#N/A</c:v>
                </c:pt>
                <c:pt idx="3642">
                  <c:v>#N/A</c:v>
                </c:pt>
                <c:pt idx="3643">
                  <c:v>#N/A</c:v>
                </c:pt>
                <c:pt idx="3644">
                  <c:v>#N/A</c:v>
                </c:pt>
                <c:pt idx="3645">
                  <c:v>#N/A</c:v>
                </c:pt>
                <c:pt idx="3646">
                  <c:v>#N/A</c:v>
                </c:pt>
                <c:pt idx="3647">
                  <c:v>#N/A</c:v>
                </c:pt>
                <c:pt idx="3648">
                  <c:v>#N/A</c:v>
                </c:pt>
                <c:pt idx="3649">
                  <c:v>#N/A</c:v>
                </c:pt>
                <c:pt idx="3650">
                  <c:v>#N/A</c:v>
                </c:pt>
                <c:pt idx="3651">
                  <c:v>#N/A</c:v>
                </c:pt>
                <c:pt idx="3652">
                  <c:v>#N/A</c:v>
                </c:pt>
                <c:pt idx="3653">
                  <c:v>#N/A</c:v>
                </c:pt>
                <c:pt idx="3654">
                  <c:v>#N/A</c:v>
                </c:pt>
                <c:pt idx="3655">
                  <c:v>#N/A</c:v>
                </c:pt>
                <c:pt idx="3656">
                  <c:v>#N/A</c:v>
                </c:pt>
                <c:pt idx="3657">
                  <c:v>#N/A</c:v>
                </c:pt>
                <c:pt idx="3658">
                  <c:v>#N/A</c:v>
                </c:pt>
                <c:pt idx="3659">
                  <c:v>#N/A</c:v>
                </c:pt>
                <c:pt idx="3660">
                  <c:v>#N/A</c:v>
                </c:pt>
                <c:pt idx="3661">
                  <c:v>#N/A</c:v>
                </c:pt>
                <c:pt idx="3662">
                  <c:v>#N/A</c:v>
                </c:pt>
                <c:pt idx="3663">
                  <c:v>#N/A</c:v>
                </c:pt>
                <c:pt idx="3664">
                  <c:v>#N/A</c:v>
                </c:pt>
                <c:pt idx="3665">
                  <c:v>#N/A</c:v>
                </c:pt>
                <c:pt idx="3666">
                  <c:v>#N/A</c:v>
                </c:pt>
                <c:pt idx="3667">
                  <c:v>#N/A</c:v>
                </c:pt>
                <c:pt idx="3668">
                  <c:v>#N/A</c:v>
                </c:pt>
                <c:pt idx="3669">
                  <c:v>#N/A</c:v>
                </c:pt>
                <c:pt idx="3670">
                  <c:v>#N/A</c:v>
                </c:pt>
                <c:pt idx="3671">
                  <c:v>#N/A</c:v>
                </c:pt>
                <c:pt idx="3672">
                  <c:v>#N/A</c:v>
                </c:pt>
                <c:pt idx="3673">
                  <c:v>#N/A</c:v>
                </c:pt>
                <c:pt idx="3674">
                  <c:v>#N/A</c:v>
                </c:pt>
                <c:pt idx="3675">
                  <c:v>#N/A</c:v>
                </c:pt>
                <c:pt idx="3676">
                  <c:v>#N/A</c:v>
                </c:pt>
                <c:pt idx="3677">
                  <c:v>#N/A</c:v>
                </c:pt>
                <c:pt idx="3678">
                  <c:v>#N/A</c:v>
                </c:pt>
                <c:pt idx="3679">
                  <c:v>#N/A</c:v>
                </c:pt>
                <c:pt idx="3680">
                  <c:v>#N/A</c:v>
                </c:pt>
                <c:pt idx="3681">
                  <c:v>#N/A</c:v>
                </c:pt>
                <c:pt idx="3682">
                  <c:v>#N/A</c:v>
                </c:pt>
                <c:pt idx="3683">
                  <c:v>#N/A</c:v>
                </c:pt>
                <c:pt idx="3684">
                  <c:v>#N/A</c:v>
                </c:pt>
                <c:pt idx="3685">
                  <c:v>#N/A</c:v>
                </c:pt>
                <c:pt idx="3686">
                  <c:v>#N/A</c:v>
                </c:pt>
                <c:pt idx="3687">
                  <c:v>#N/A</c:v>
                </c:pt>
                <c:pt idx="3688">
                  <c:v>#N/A</c:v>
                </c:pt>
                <c:pt idx="3689">
                  <c:v>#N/A</c:v>
                </c:pt>
                <c:pt idx="3690">
                  <c:v>#N/A</c:v>
                </c:pt>
                <c:pt idx="3691">
                  <c:v>#N/A</c:v>
                </c:pt>
                <c:pt idx="3692">
                  <c:v>#N/A</c:v>
                </c:pt>
                <c:pt idx="3693">
                  <c:v>#N/A</c:v>
                </c:pt>
                <c:pt idx="3694">
                  <c:v>#N/A</c:v>
                </c:pt>
                <c:pt idx="3695">
                  <c:v>#N/A</c:v>
                </c:pt>
                <c:pt idx="3696">
                  <c:v>#N/A</c:v>
                </c:pt>
                <c:pt idx="3697">
                  <c:v>#N/A</c:v>
                </c:pt>
                <c:pt idx="3698">
                  <c:v>#N/A</c:v>
                </c:pt>
                <c:pt idx="3699">
                  <c:v>#N/A</c:v>
                </c:pt>
                <c:pt idx="3700">
                  <c:v>#N/A</c:v>
                </c:pt>
                <c:pt idx="3701">
                  <c:v>#N/A</c:v>
                </c:pt>
                <c:pt idx="3702">
                  <c:v>#N/A</c:v>
                </c:pt>
                <c:pt idx="3703">
                  <c:v>#N/A</c:v>
                </c:pt>
                <c:pt idx="3704">
                  <c:v>#N/A</c:v>
                </c:pt>
                <c:pt idx="3705">
                  <c:v>#N/A</c:v>
                </c:pt>
                <c:pt idx="3706">
                  <c:v>#N/A</c:v>
                </c:pt>
                <c:pt idx="3707">
                  <c:v>#N/A</c:v>
                </c:pt>
                <c:pt idx="3708">
                  <c:v>#N/A</c:v>
                </c:pt>
                <c:pt idx="3709">
                  <c:v>#N/A</c:v>
                </c:pt>
                <c:pt idx="3710">
                  <c:v>#N/A</c:v>
                </c:pt>
                <c:pt idx="3711">
                  <c:v>#N/A</c:v>
                </c:pt>
                <c:pt idx="3712">
                  <c:v>#N/A</c:v>
                </c:pt>
                <c:pt idx="3713">
                  <c:v>#N/A</c:v>
                </c:pt>
                <c:pt idx="3714">
                  <c:v>#N/A</c:v>
                </c:pt>
                <c:pt idx="3715">
                  <c:v>#N/A</c:v>
                </c:pt>
                <c:pt idx="3716">
                  <c:v>#N/A</c:v>
                </c:pt>
                <c:pt idx="3717">
                  <c:v>#N/A</c:v>
                </c:pt>
                <c:pt idx="3718">
                  <c:v>#N/A</c:v>
                </c:pt>
                <c:pt idx="3719">
                  <c:v>#N/A</c:v>
                </c:pt>
                <c:pt idx="3720">
                  <c:v>#N/A</c:v>
                </c:pt>
                <c:pt idx="3721">
                  <c:v>#N/A</c:v>
                </c:pt>
                <c:pt idx="3722">
                  <c:v>#N/A</c:v>
                </c:pt>
                <c:pt idx="3723">
                  <c:v>#N/A</c:v>
                </c:pt>
                <c:pt idx="3724">
                  <c:v>#N/A</c:v>
                </c:pt>
                <c:pt idx="3725">
                  <c:v>#N/A</c:v>
                </c:pt>
                <c:pt idx="3726">
                  <c:v>#N/A</c:v>
                </c:pt>
                <c:pt idx="3727">
                  <c:v>#N/A</c:v>
                </c:pt>
                <c:pt idx="3728">
                  <c:v>#N/A</c:v>
                </c:pt>
                <c:pt idx="3729">
                  <c:v>#N/A</c:v>
                </c:pt>
                <c:pt idx="3730">
                  <c:v>#N/A</c:v>
                </c:pt>
                <c:pt idx="3731">
                  <c:v>#N/A</c:v>
                </c:pt>
                <c:pt idx="3732">
                  <c:v>#N/A</c:v>
                </c:pt>
                <c:pt idx="3733">
                  <c:v>#N/A</c:v>
                </c:pt>
                <c:pt idx="3734">
                  <c:v>#N/A</c:v>
                </c:pt>
                <c:pt idx="3735">
                  <c:v>#N/A</c:v>
                </c:pt>
                <c:pt idx="3736">
                  <c:v>#N/A</c:v>
                </c:pt>
                <c:pt idx="3737">
                  <c:v>#N/A</c:v>
                </c:pt>
                <c:pt idx="3738">
                  <c:v>#N/A</c:v>
                </c:pt>
                <c:pt idx="3739">
                  <c:v>#N/A</c:v>
                </c:pt>
                <c:pt idx="3740">
                  <c:v>#N/A</c:v>
                </c:pt>
                <c:pt idx="3741">
                  <c:v>#N/A</c:v>
                </c:pt>
                <c:pt idx="3742">
                  <c:v>#N/A</c:v>
                </c:pt>
                <c:pt idx="3743">
                  <c:v>#N/A</c:v>
                </c:pt>
                <c:pt idx="3744">
                  <c:v>#N/A</c:v>
                </c:pt>
                <c:pt idx="3745">
                  <c:v>#N/A</c:v>
                </c:pt>
                <c:pt idx="3746">
                  <c:v>#N/A</c:v>
                </c:pt>
                <c:pt idx="3747">
                  <c:v>#N/A</c:v>
                </c:pt>
                <c:pt idx="3748">
                  <c:v>#N/A</c:v>
                </c:pt>
                <c:pt idx="3749">
                  <c:v>#N/A</c:v>
                </c:pt>
                <c:pt idx="3750">
                  <c:v>#N/A</c:v>
                </c:pt>
                <c:pt idx="3751">
                  <c:v>#N/A</c:v>
                </c:pt>
                <c:pt idx="3752">
                  <c:v>#N/A</c:v>
                </c:pt>
                <c:pt idx="3753">
                  <c:v>#N/A</c:v>
                </c:pt>
                <c:pt idx="3754">
                  <c:v>#N/A</c:v>
                </c:pt>
                <c:pt idx="3755">
                  <c:v>#N/A</c:v>
                </c:pt>
                <c:pt idx="3756">
                  <c:v>#N/A</c:v>
                </c:pt>
                <c:pt idx="3757">
                  <c:v>#N/A</c:v>
                </c:pt>
                <c:pt idx="3758">
                  <c:v>#N/A</c:v>
                </c:pt>
                <c:pt idx="3759">
                  <c:v>#N/A</c:v>
                </c:pt>
                <c:pt idx="3760">
                  <c:v>#N/A</c:v>
                </c:pt>
                <c:pt idx="3761">
                  <c:v>#N/A</c:v>
                </c:pt>
                <c:pt idx="3762">
                  <c:v>#N/A</c:v>
                </c:pt>
                <c:pt idx="3763">
                  <c:v>#N/A</c:v>
                </c:pt>
                <c:pt idx="3764">
                  <c:v>#N/A</c:v>
                </c:pt>
                <c:pt idx="3765">
                  <c:v>#N/A</c:v>
                </c:pt>
                <c:pt idx="3766">
                  <c:v>#N/A</c:v>
                </c:pt>
                <c:pt idx="3767">
                  <c:v>#N/A</c:v>
                </c:pt>
                <c:pt idx="3768">
                  <c:v>#N/A</c:v>
                </c:pt>
                <c:pt idx="3769">
                  <c:v>#N/A</c:v>
                </c:pt>
                <c:pt idx="3770">
                  <c:v>#N/A</c:v>
                </c:pt>
                <c:pt idx="3771">
                  <c:v>#N/A</c:v>
                </c:pt>
                <c:pt idx="3772">
                  <c:v>#N/A</c:v>
                </c:pt>
                <c:pt idx="3773">
                  <c:v>#N/A</c:v>
                </c:pt>
                <c:pt idx="3774">
                  <c:v>#N/A</c:v>
                </c:pt>
                <c:pt idx="3775">
                  <c:v>#N/A</c:v>
                </c:pt>
                <c:pt idx="3776">
                  <c:v>#N/A</c:v>
                </c:pt>
                <c:pt idx="3777">
                  <c:v>#N/A</c:v>
                </c:pt>
                <c:pt idx="3778">
                  <c:v>#N/A</c:v>
                </c:pt>
                <c:pt idx="3779">
                  <c:v>#N/A</c:v>
                </c:pt>
                <c:pt idx="3780">
                  <c:v>#N/A</c:v>
                </c:pt>
                <c:pt idx="3781">
                  <c:v>#N/A</c:v>
                </c:pt>
                <c:pt idx="3782">
                  <c:v>#N/A</c:v>
                </c:pt>
                <c:pt idx="3783">
                  <c:v>#N/A</c:v>
                </c:pt>
                <c:pt idx="3784">
                  <c:v>#N/A</c:v>
                </c:pt>
                <c:pt idx="3785">
                  <c:v>#N/A</c:v>
                </c:pt>
                <c:pt idx="3786">
                  <c:v>#N/A</c:v>
                </c:pt>
                <c:pt idx="3787">
                  <c:v>#N/A</c:v>
                </c:pt>
                <c:pt idx="3788">
                  <c:v>#N/A</c:v>
                </c:pt>
                <c:pt idx="3789">
                  <c:v>#N/A</c:v>
                </c:pt>
                <c:pt idx="3790">
                  <c:v>#N/A</c:v>
                </c:pt>
                <c:pt idx="3791">
                  <c:v>#N/A</c:v>
                </c:pt>
                <c:pt idx="3792">
                  <c:v>#N/A</c:v>
                </c:pt>
                <c:pt idx="3793">
                  <c:v>#N/A</c:v>
                </c:pt>
                <c:pt idx="3794">
                  <c:v>#N/A</c:v>
                </c:pt>
                <c:pt idx="3795">
                  <c:v>#N/A</c:v>
                </c:pt>
                <c:pt idx="3796">
                  <c:v>#N/A</c:v>
                </c:pt>
                <c:pt idx="3797">
                  <c:v>#N/A</c:v>
                </c:pt>
                <c:pt idx="3798">
                  <c:v>#N/A</c:v>
                </c:pt>
                <c:pt idx="3799">
                  <c:v>#N/A</c:v>
                </c:pt>
                <c:pt idx="3800">
                  <c:v>#N/A</c:v>
                </c:pt>
                <c:pt idx="3801">
                  <c:v>#N/A</c:v>
                </c:pt>
                <c:pt idx="3802">
                  <c:v>#N/A</c:v>
                </c:pt>
                <c:pt idx="3803">
                  <c:v>#N/A</c:v>
                </c:pt>
                <c:pt idx="3804">
                  <c:v>#N/A</c:v>
                </c:pt>
                <c:pt idx="3805">
                  <c:v>#N/A</c:v>
                </c:pt>
                <c:pt idx="3806">
                  <c:v>#N/A</c:v>
                </c:pt>
                <c:pt idx="3807">
                  <c:v>#N/A</c:v>
                </c:pt>
                <c:pt idx="3808">
                  <c:v>#N/A</c:v>
                </c:pt>
                <c:pt idx="3809">
                  <c:v>#N/A</c:v>
                </c:pt>
                <c:pt idx="3810">
                  <c:v>#N/A</c:v>
                </c:pt>
                <c:pt idx="3811">
                  <c:v>#N/A</c:v>
                </c:pt>
                <c:pt idx="3812">
                  <c:v>#N/A</c:v>
                </c:pt>
                <c:pt idx="3813">
                  <c:v>#N/A</c:v>
                </c:pt>
                <c:pt idx="3814">
                  <c:v>#N/A</c:v>
                </c:pt>
                <c:pt idx="3815">
                  <c:v>#N/A</c:v>
                </c:pt>
                <c:pt idx="3816">
                  <c:v>#N/A</c:v>
                </c:pt>
                <c:pt idx="3817">
                  <c:v>#N/A</c:v>
                </c:pt>
                <c:pt idx="3818">
                  <c:v>#N/A</c:v>
                </c:pt>
                <c:pt idx="3819">
                  <c:v>#N/A</c:v>
                </c:pt>
                <c:pt idx="3820">
                  <c:v>#N/A</c:v>
                </c:pt>
                <c:pt idx="3821">
                  <c:v>#N/A</c:v>
                </c:pt>
                <c:pt idx="3822">
                  <c:v>#N/A</c:v>
                </c:pt>
                <c:pt idx="3823">
                  <c:v>#N/A</c:v>
                </c:pt>
                <c:pt idx="3824">
                  <c:v>#N/A</c:v>
                </c:pt>
                <c:pt idx="3825">
                  <c:v>#N/A</c:v>
                </c:pt>
                <c:pt idx="3826">
                  <c:v>#N/A</c:v>
                </c:pt>
                <c:pt idx="3827">
                  <c:v>#N/A</c:v>
                </c:pt>
                <c:pt idx="3828">
                  <c:v>#N/A</c:v>
                </c:pt>
                <c:pt idx="3829">
                  <c:v>#N/A</c:v>
                </c:pt>
                <c:pt idx="3830">
                  <c:v>#N/A</c:v>
                </c:pt>
                <c:pt idx="3831">
                  <c:v>#N/A</c:v>
                </c:pt>
                <c:pt idx="3832">
                  <c:v>#N/A</c:v>
                </c:pt>
                <c:pt idx="3833">
                  <c:v>#N/A</c:v>
                </c:pt>
                <c:pt idx="3834">
                  <c:v>#N/A</c:v>
                </c:pt>
                <c:pt idx="3835">
                  <c:v>#N/A</c:v>
                </c:pt>
                <c:pt idx="3836">
                  <c:v>#N/A</c:v>
                </c:pt>
                <c:pt idx="3837">
                  <c:v>#N/A</c:v>
                </c:pt>
                <c:pt idx="3838">
                  <c:v>#N/A</c:v>
                </c:pt>
                <c:pt idx="3839">
                  <c:v>#N/A</c:v>
                </c:pt>
                <c:pt idx="3840">
                  <c:v>#N/A</c:v>
                </c:pt>
                <c:pt idx="3841">
                  <c:v>#N/A</c:v>
                </c:pt>
                <c:pt idx="3842">
                  <c:v>#N/A</c:v>
                </c:pt>
                <c:pt idx="3843">
                  <c:v>#N/A</c:v>
                </c:pt>
                <c:pt idx="3844">
                  <c:v>#N/A</c:v>
                </c:pt>
                <c:pt idx="3845">
                  <c:v>#N/A</c:v>
                </c:pt>
                <c:pt idx="3846">
                  <c:v>#N/A</c:v>
                </c:pt>
                <c:pt idx="3847">
                  <c:v>#N/A</c:v>
                </c:pt>
                <c:pt idx="3848">
                  <c:v>#N/A</c:v>
                </c:pt>
                <c:pt idx="3849">
                  <c:v>#N/A</c:v>
                </c:pt>
                <c:pt idx="3850">
                  <c:v>#N/A</c:v>
                </c:pt>
                <c:pt idx="3851">
                  <c:v>#N/A</c:v>
                </c:pt>
                <c:pt idx="3852">
                  <c:v>#N/A</c:v>
                </c:pt>
                <c:pt idx="3853">
                  <c:v>#N/A</c:v>
                </c:pt>
                <c:pt idx="3854">
                  <c:v>#N/A</c:v>
                </c:pt>
                <c:pt idx="3855">
                  <c:v>#N/A</c:v>
                </c:pt>
                <c:pt idx="3856">
                  <c:v>#N/A</c:v>
                </c:pt>
                <c:pt idx="3857">
                  <c:v>#N/A</c:v>
                </c:pt>
                <c:pt idx="3858">
                  <c:v>#N/A</c:v>
                </c:pt>
                <c:pt idx="3859">
                  <c:v>#N/A</c:v>
                </c:pt>
                <c:pt idx="3860">
                  <c:v>#N/A</c:v>
                </c:pt>
                <c:pt idx="3861">
                  <c:v>#N/A</c:v>
                </c:pt>
                <c:pt idx="3862">
                  <c:v>#N/A</c:v>
                </c:pt>
                <c:pt idx="3863">
                  <c:v>#N/A</c:v>
                </c:pt>
                <c:pt idx="3864">
                  <c:v>#N/A</c:v>
                </c:pt>
                <c:pt idx="3865">
                  <c:v>#N/A</c:v>
                </c:pt>
                <c:pt idx="3866">
                  <c:v>#N/A</c:v>
                </c:pt>
                <c:pt idx="3867">
                  <c:v>#N/A</c:v>
                </c:pt>
                <c:pt idx="3868">
                  <c:v>#N/A</c:v>
                </c:pt>
                <c:pt idx="3869">
                  <c:v>#N/A</c:v>
                </c:pt>
                <c:pt idx="3870">
                  <c:v>#N/A</c:v>
                </c:pt>
                <c:pt idx="3871">
                  <c:v>#N/A</c:v>
                </c:pt>
                <c:pt idx="3872">
                  <c:v>#N/A</c:v>
                </c:pt>
                <c:pt idx="3873">
                  <c:v>#N/A</c:v>
                </c:pt>
                <c:pt idx="3874">
                  <c:v>#N/A</c:v>
                </c:pt>
                <c:pt idx="3875">
                  <c:v>#N/A</c:v>
                </c:pt>
                <c:pt idx="3876">
                  <c:v>#N/A</c:v>
                </c:pt>
                <c:pt idx="3877">
                  <c:v>#N/A</c:v>
                </c:pt>
                <c:pt idx="3878">
                  <c:v>#N/A</c:v>
                </c:pt>
                <c:pt idx="3879">
                  <c:v>#N/A</c:v>
                </c:pt>
                <c:pt idx="3880">
                  <c:v>#N/A</c:v>
                </c:pt>
                <c:pt idx="3881">
                  <c:v>#N/A</c:v>
                </c:pt>
                <c:pt idx="3882">
                  <c:v>#N/A</c:v>
                </c:pt>
                <c:pt idx="3883">
                  <c:v>#N/A</c:v>
                </c:pt>
                <c:pt idx="3884">
                  <c:v>#N/A</c:v>
                </c:pt>
                <c:pt idx="3885">
                  <c:v>#N/A</c:v>
                </c:pt>
                <c:pt idx="3886">
                  <c:v>#N/A</c:v>
                </c:pt>
                <c:pt idx="3887">
                  <c:v>#N/A</c:v>
                </c:pt>
                <c:pt idx="3888">
                  <c:v>#N/A</c:v>
                </c:pt>
                <c:pt idx="3889">
                  <c:v>#N/A</c:v>
                </c:pt>
                <c:pt idx="3890">
                  <c:v>#N/A</c:v>
                </c:pt>
                <c:pt idx="3891">
                  <c:v>#N/A</c:v>
                </c:pt>
                <c:pt idx="3892">
                  <c:v>#N/A</c:v>
                </c:pt>
                <c:pt idx="3893">
                  <c:v>#N/A</c:v>
                </c:pt>
                <c:pt idx="3894">
                  <c:v>#N/A</c:v>
                </c:pt>
                <c:pt idx="3895">
                  <c:v>#N/A</c:v>
                </c:pt>
                <c:pt idx="3896">
                  <c:v>#N/A</c:v>
                </c:pt>
                <c:pt idx="3897">
                  <c:v>#N/A</c:v>
                </c:pt>
                <c:pt idx="3898">
                  <c:v>#N/A</c:v>
                </c:pt>
                <c:pt idx="3899">
                  <c:v>#N/A</c:v>
                </c:pt>
                <c:pt idx="3900">
                  <c:v>#N/A</c:v>
                </c:pt>
                <c:pt idx="3901">
                  <c:v>#N/A</c:v>
                </c:pt>
                <c:pt idx="3902">
                  <c:v>#N/A</c:v>
                </c:pt>
                <c:pt idx="3903">
                  <c:v>#N/A</c:v>
                </c:pt>
                <c:pt idx="3904">
                  <c:v>#N/A</c:v>
                </c:pt>
                <c:pt idx="3905">
                  <c:v>#N/A</c:v>
                </c:pt>
                <c:pt idx="3906">
                  <c:v>#N/A</c:v>
                </c:pt>
                <c:pt idx="3907">
                  <c:v>#N/A</c:v>
                </c:pt>
                <c:pt idx="3908">
                  <c:v>#N/A</c:v>
                </c:pt>
                <c:pt idx="3909">
                  <c:v>#N/A</c:v>
                </c:pt>
                <c:pt idx="3910">
                  <c:v>#N/A</c:v>
                </c:pt>
                <c:pt idx="3911">
                  <c:v>#N/A</c:v>
                </c:pt>
                <c:pt idx="3912">
                  <c:v>#N/A</c:v>
                </c:pt>
                <c:pt idx="3913">
                  <c:v>#N/A</c:v>
                </c:pt>
                <c:pt idx="3914">
                  <c:v>#N/A</c:v>
                </c:pt>
                <c:pt idx="3915">
                  <c:v>#N/A</c:v>
                </c:pt>
                <c:pt idx="3916">
                  <c:v>#N/A</c:v>
                </c:pt>
                <c:pt idx="3917">
                  <c:v>#N/A</c:v>
                </c:pt>
                <c:pt idx="3918">
                  <c:v>#N/A</c:v>
                </c:pt>
                <c:pt idx="3919">
                  <c:v>#N/A</c:v>
                </c:pt>
                <c:pt idx="3920">
                  <c:v>#N/A</c:v>
                </c:pt>
                <c:pt idx="3921">
                  <c:v>#N/A</c:v>
                </c:pt>
                <c:pt idx="3922">
                  <c:v>#N/A</c:v>
                </c:pt>
                <c:pt idx="3923">
                  <c:v>#N/A</c:v>
                </c:pt>
                <c:pt idx="3924">
                  <c:v>#N/A</c:v>
                </c:pt>
                <c:pt idx="3925">
                  <c:v>#N/A</c:v>
                </c:pt>
                <c:pt idx="3926">
                  <c:v>#N/A</c:v>
                </c:pt>
                <c:pt idx="3927">
                  <c:v>#N/A</c:v>
                </c:pt>
                <c:pt idx="3928">
                  <c:v>#N/A</c:v>
                </c:pt>
                <c:pt idx="3929">
                  <c:v>#N/A</c:v>
                </c:pt>
                <c:pt idx="3930">
                  <c:v>#N/A</c:v>
                </c:pt>
                <c:pt idx="3931">
                  <c:v>#N/A</c:v>
                </c:pt>
                <c:pt idx="3932">
                  <c:v>#N/A</c:v>
                </c:pt>
                <c:pt idx="3933">
                  <c:v>#N/A</c:v>
                </c:pt>
                <c:pt idx="3934">
                  <c:v>#N/A</c:v>
                </c:pt>
                <c:pt idx="3935">
                  <c:v>#N/A</c:v>
                </c:pt>
                <c:pt idx="3936">
                  <c:v>#N/A</c:v>
                </c:pt>
                <c:pt idx="3937">
                  <c:v>#N/A</c:v>
                </c:pt>
                <c:pt idx="3938">
                  <c:v>#N/A</c:v>
                </c:pt>
                <c:pt idx="3939">
                  <c:v>#N/A</c:v>
                </c:pt>
                <c:pt idx="3940">
                  <c:v>#N/A</c:v>
                </c:pt>
                <c:pt idx="3941">
                  <c:v>#N/A</c:v>
                </c:pt>
                <c:pt idx="3942">
                  <c:v>#N/A</c:v>
                </c:pt>
                <c:pt idx="3943">
                  <c:v>#N/A</c:v>
                </c:pt>
                <c:pt idx="3944">
                  <c:v>#N/A</c:v>
                </c:pt>
                <c:pt idx="3945">
                  <c:v>#N/A</c:v>
                </c:pt>
                <c:pt idx="3946">
                  <c:v>#N/A</c:v>
                </c:pt>
                <c:pt idx="3947">
                  <c:v>#N/A</c:v>
                </c:pt>
                <c:pt idx="3948">
                  <c:v>#N/A</c:v>
                </c:pt>
                <c:pt idx="3949">
                  <c:v>#N/A</c:v>
                </c:pt>
                <c:pt idx="3950">
                  <c:v>#N/A</c:v>
                </c:pt>
                <c:pt idx="3951">
                  <c:v>#N/A</c:v>
                </c:pt>
                <c:pt idx="3952">
                  <c:v>#N/A</c:v>
                </c:pt>
                <c:pt idx="3953">
                  <c:v>#N/A</c:v>
                </c:pt>
                <c:pt idx="3954">
                  <c:v>#N/A</c:v>
                </c:pt>
                <c:pt idx="3955">
                  <c:v>#N/A</c:v>
                </c:pt>
                <c:pt idx="3956">
                  <c:v>#N/A</c:v>
                </c:pt>
                <c:pt idx="3957">
                  <c:v>#N/A</c:v>
                </c:pt>
                <c:pt idx="3958">
                  <c:v>#N/A</c:v>
                </c:pt>
                <c:pt idx="3959">
                  <c:v>#N/A</c:v>
                </c:pt>
                <c:pt idx="3960">
                  <c:v>#N/A</c:v>
                </c:pt>
                <c:pt idx="3961">
                  <c:v>#N/A</c:v>
                </c:pt>
                <c:pt idx="3962">
                  <c:v>#N/A</c:v>
                </c:pt>
                <c:pt idx="3963">
                  <c:v>#N/A</c:v>
                </c:pt>
                <c:pt idx="3964">
                  <c:v>#N/A</c:v>
                </c:pt>
                <c:pt idx="3965">
                  <c:v>#N/A</c:v>
                </c:pt>
                <c:pt idx="3966">
                  <c:v>#N/A</c:v>
                </c:pt>
                <c:pt idx="3967">
                  <c:v>#N/A</c:v>
                </c:pt>
                <c:pt idx="3968">
                  <c:v>#N/A</c:v>
                </c:pt>
                <c:pt idx="3969">
                  <c:v>#N/A</c:v>
                </c:pt>
                <c:pt idx="3970">
                  <c:v>#N/A</c:v>
                </c:pt>
                <c:pt idx="3971">
                  <c:v>#N/A</c:v>
                </c:pt>
                <c:pt idx="3972">
                  <c:v>#N/A</c:v>
                </c:pt>
                <c:pt idx="3973">
                  <c:v>#N/A</c:v>
                </c:pt>
                <c:pt idx="3974">
                  <c:v>#N/A</c:v>
                </c:pt>
                <c:pt idx="3975">
                  <c:v>#N/A</c:v>
                </c:pt>
                <c:pt idx="3976">
                  <c:v>#N/A</c:v>
                </c:pt>
                <c:pt idx="3977">
                  <c:v>#N/A</c:v>
                </c:pt>
                <c:pt idx="3978">
                  <c:v>#N/A</c:v>
                </c:pt>
                <c:pt idx="3979">
                  <c:v>#N/A</c:v>
                </c:pt>
                <c:pt idx="3980">
                  <c:v>#N/A</c:v>
                </c:pt>
                <c:pt idx="3981">
                  <c:v>#N/A</c:v>
                </c:pt>
                <c:pt idx="3982">
                  <c:v>#N/A</c:v>
                </c:pt>
                <c:pt idx="3983">
                  <c:v>#N/A</c:v>
                </c:pt>
                <c:pt idx="3984">
                  <c:v>#N/A</c:v>
                </c:pt>
                <c:pt idx="3985">
                  <c:v>#N/A</c:v>
                </c:pt>
                <c:pt idx="3986">
                  <c:v>#N/A</c:v>
                </c:pt>
                <c:pt idx="3987">
                  <c:v>#N/A</c:v>
                </c:pt>
                <c:pt idx="3988">
                  <c:v>#N/A</c:v>
                </c:pt>
                <c:pt idx="3989">
                  <c:v>#N/A</c:v>
                </c:pt>
                <c:pt idx="3990">
                  <c:v>#N/A</c:v>
                </c:pt>
                <c:pt idx="3991">
                  <c:v>#N/A</c:v>
                </c:pt>
                <c:pt idx="3992">
                  <c:v>#N/A</c:v>
                </c:pt>
                <c:pt idx="3993">
                  <c:v>#N/A</c:v>
                </c:pt>
                <c:pt idx="3994">
                  <c:v>#N/A</c:v>
                </c:pt>
                <c:pt idx="3995">
                  <c:v>#N/A</c:v>
                </c:pt>
                <c:pt idx="3996">
                  <c:v>#N/A</c:v>
                </c:pt>
                <c:pt idx="3997">
                  <c:v>#N/A</c:v>
                </c:pt>
                <c:pt idx="3998">
                  <c:v>#N/A</c:v>
                </c:pt>
                <c:pt idx="3999">
                  <c:v>#N/A</c:v>
                </c:pt>
                <c:pt idx="4000">
                  <c:v>#N/A</c:v>
                </c:pt>
                <c:pt idx="4001">
                  <c:v>#N/A</c:v>
                </c:pt>
                <c:pt idx="4002">
                  <c:v>#N/A</c:v>
                </c:pt>
                <c:pt idx="4003">
                  <c:v>#N/A</c:v>
                </c:pt>
                <c:pt idx="4004">
                  <c:v>#N/A</c:v>
                </c:pt>
                <c:pt idx="4005">
                  <c:v>#N/A</c:v>
                </c:pt>
                <c:pt idx="4006">
                  <c:v>#N/A</c:v>
                </c:pt>
                <c:pt idx="4007">
                  <c:v>#N/A</c:v>
                </c:pt>
                <c:pt idx="4008">
                  <c:v>#N/A</c:v>
                </c:pt>
                <c:pt idx="4009">
                  <c:v>#N/A</c:v>
                </c:pt>
                <c:pt idx="4010">
                  <c:v>#N/A</c:v>
                </c:pt>
                <c:pt idx="4011">
                  <c:v>#N/A</c:v>
                </c:pt>
                <c:pt idx="4012">
                  <c:v>#N/A</c:v>
                </c:pt>
                <c:pt idx="4013">
                  <c:v>#N/A</c:v>
                </c:pt>
                <c:pt idx="4014">
                  <c:v>#N/A</c:v>
                </c:pt>
                <c:pt idx="4015">
                  <c:v>#N/A</c:v>
                </c:pt>
                <c:pt idx="4016">
                  <c:v>#N/A</c:v>
                </c:pt>
                <c:pt idx="4017">
                  <c:v>#N/A</c:v>
                </c:pt>
                <c:pt idx="4018">
                  <c:v>#N/A</c:v>
                </c:pt>
                <c:pt idx="4019">
                  <c:v>#N/A</c:v>
                </c:pt>
                <c:pt idx="4020">
                  <c:v>#N/A</c:v>
                </c:pt>
                <c:pt idx="4021">
                  <c:v>#N/A</c:v>
                </c:pt>
                <c:pt idx="4022">
                  <c:v>#N/A</c:v>
                </c:pt>
                <c:pt idx="4023">
                  <c:v>#N/A</c:v>
                </c:pt>
                <c:pt idx="4024">
                  <c:v>#N/A</c:v>
                </c:pt>
                <c:pt idx="4025">
                  <c:v>#N/A</c:v>
                </c:pt>
                <c:pt idx="4026">
                  <c:v>#N/A</c:v>
                </c:pt>
                <c:pt idx="4027">
                  <c:v>#N/A</c:v>
                </c:pt>
                <c:pt idx="4028">
                  <c:v>#N/A</c:v>
                </c:pt>
                <c:pt idx="4029">
                  <c:v>#N/A</c:v>
                </c:pt>
                <c:pt idx="4030">
                  <c:v>#N/A</c:v>
                </c:pt>
                <c:pt idx="4031">
                  <c:v>#N/A</c:v>
                </c:pt>
                <c:pt idx="4032">
                  <c:v>#N/A</c:v>
                </c:pt>
                <c:pt idx="4033">
                  <c:v>#N/A</c:v>
                </c:pt>
                <c:pt idx="4034">
                  <c:v>#N/A</c:v>
                </c:pt>
                <c:pt idx="4035">
                  <c:v>#N/A</c:v>
                </c:pt>
                <c:pt idx="4036">
                  <c:v>#N/A</c:v>
                </c:pt>
                <c:pt idx="4037">
                  <c:v>#N/A</c:v>
                </c:pt>
                <c:pt idx="4038">
                  <c:v>#N/A</c:v>
                </c:pt>
                <c:pt idx="4039">
                  <c:v>#N/A</c:v>
                </c:pt>
                <c:pt idx="4040">
                  <c:v>#N/A</c:v>
                </c:pt>
                <c:pt idx="4041">
                  <c:v>#N/A</c:v>
                </c:pt>
                <c:pt idx="4042">
                  <c:v>#N/A</c:v>
                </c:pt>
                <c:pt idx="4043">
                  <c:v>#N/A</c:v>
                </c:pt>
                <c:pt idx="4044">
                  <c:v>#N/A</c:v>
                </c:pt>
                <c:pt idx="4045">
                  <c:v>#N/A</c:v>
                </c:pt>
                <c:pt idx="4046">
                  <c:v>#N/A</c:v>
                </c:pt>
                <c:pt idx="4047">
                  <c:v>#N/A</c:v>
                </c:pt>
                <c:pt idx="4048">
                  <c:v>#N/A</c:v>
                </c:pt>
                <c:pt idx="4049">
                  <c:v>#N/A</c:v>
                </c:pt>
                <c:pt idx="4050">
                  <c:v>#N/A</c:v>
                </c:pt>
                <c:pt idx="4051">
                  <c:v>#N/A</c:v>
                </c:pt>
                <c:pt idx="4052">
                  <c:v>#N/A</c:v>
                </c:pt>
                <c:pt idx="4053">
                  <c:v>#N/A</c:v>
                </c:pt>
                <c:pt idx="4054">
                  <c:v>#N/A</c:v>
                </c:pt>
                <c:pt idx="4055">
                  <c:v>#N/A</c:v>
                </c:pt>
                <c:pt idx="4056">
                  <c:v>#N/A</c:v>
                </c:pt>
                <c:pt idx="4057">
                  <c:v>#N/A</c:v>
                </c:pt>
                <c:pt idx="4058">
                  <c:v>#N/A</c:v>
                </c:pt>
                <c:pt idx="4059">
                  <c:v>#N/A</c:v>
                </c:pt>
                <c:pt idx="4060">
                  <c:v>#N/A</c:v>
                </c:pt>
                <c:pt idx="4061">
                  <c:v>#N/A</c:v>
                </c:pt>
                <c:pt idx="4062">
                  <c:v>#N/A</c:v>
                </c:pt>
                <c:pt idx="4063">
                  <c:v>#N/A</c:v>
                </c:pt>
                <c:pt idx="4064">
                  <c:v>#N/A</c:v>
                </c:pt>
                <c:pt idx="4065">
                  <c:v>#N/A</c:v>
                </c:pt>
                <c:pt idx="4066">
                  <c:v>#N/A</c:v>
                </c:pt>
                <c:pt idx="4067">
                  <c:v>#N/A</c:v>
                </c:pt>
                <c:pt idx="4068">
                  <c:v>#N/A</c:v>
                </c:pt>
                <c:pt idx="4069">
                  <c:v>#N/A</c:v>
                </c:pt>
                <c:pt idx="4070">
                  <c:v>#N/A</c:v>
                </c:pt>
                <c:pt idx="4071">
                  <c:v>#N/A</c:v>
                </c:pt>
                <c:pt idx="4072">
                  <c:v>#N/A</c:v>
                </c:pt>
                <c:pt idx="4073">
                  <c:v>#N/A</c:v>
                </c:pt>
                <c:pt idx="4074">
                  <c:v>#N/A</c:v>
                </c:pt>
                <c:pt idx="4075">
                  <c:v>#N/A</c:v>
                </c:pt>
                <c:pt idx="4076">
                  <c:v>#N/A</c:v>
                </c:pt>
                <c:pt idx="4077">
                  <c:v>#N/A</c:v>
                </c:pt>
                <c:pt idx="4078">
                  <c:v>#N/A</c:v>
                </c:pt>
                <c:pt idx="4079">
                  <c:v>#N/A</c:v>
                </c:pt>
                <c:pt idx="4080">
                  <c:v>#N/A</c:v>
                </c:pt>
                <c:pt idx="4081">
                  <c:v>#N/A</c:v>
                </c:pt>
                <c:pt idx="4082">
                  <c:v>#N/A</c:v>
                </c:pt>
                <c:pt idx="4083">
                  <c:v>#N/A</c:v>
                </c:pt>
                <c:pt idx="4084">
                  <c:v>#N/A</c:v>
                </c:pt>
                <c:pt idx="4085">
                  <c:v>#N/A</c:v>
                </c:pt>
                <c:pt idx="4086">
                  <c:v>#N/A</c:v>
                </c:pt>
                <c:pt idx="4087">
                  <c:v>#N/A</c:v>
                </c:pt>
                <c:pt idx="4088">
                  <c:v>#N/A</c:v>
                </c:pt>
                <c:pt idx="4089">
                  <c:v>#N/A</c:v>
                </c:pt>
                <c:pt idx="4090">
                  <c:v>#N/A</c:v>
                </c:pt>
                <c:pt idx="4091">
                  <c:v>#N/A</c:v>
                </c:pt>
                <c:pt idx="4092">
                  <c:v>#N/A</c:v>
                </c:pt>
                <c:pt idx="4093">
                  <c:v>#N/A</c:v>
                </c:pt>
                <c:pt idx="4094">
                  <c:v>#N/A</c:v>
                </c:pt>
                <c:pt idx="4095">
                  <c:v>#N/A</c:v>
                </c:pt>
                <c:pt idx="4096">
                  <c:v>#N/A</c:v>
                </c:pt>
                <c:pt idx="4097">
                  <c:v>#N/A</c:v>
                </c:pt>
                <c:pt idx="4098">
                  <c:v>#N/A</c:v>
                </c:pt>
                <c:pt idx="4099">
                  <c:v>#N/A</c:v>
                </c:pt>
                <c:pt idx="4100">
                  <c:v>#N/A</c:v>
                </c:pt>
                <c:pt idx="4101">
                  <c:v>#N/A</c:v>
                </c:pt>
                <c:pt idx="4102">
                  <c:v>#N/A</c:v>
                </c:pt>
                <c:pt idx="4103">
                  <c:v>#N/A</c:v>
                </c:pt>
                <c:pt idx="4104">
                  <c:v>#N/A</c:v>
                </c:pt>
                <c:pt idx="4105">
                  <c:v>#N/A</c:v>
                </c:pt>
                <c:pt idx="4106">
                  <c:v>#N/A</c:v>
                </c:pt>
                <c:pt idx="4107">
                  <c:v>#N/A</c:v>
                </c:pt>
                <c:pt idx="4108">
                  <c:v>#N/A</c:v>
                </c:pt>
                <c:pt idx="4109">
                  <c:v>#N/A</c:v>
                </c:pt>
                <c:pt idx="4110">
                  <c:v>#N/A</c:v>
                </c:pt>
                <c:pt idx="4111">
                  <c:v>#N/A</c:v>
                </c:pt>
                <c:pt idx="4112">
                  <c:v>#N/A</c:v>
                </c:pt>
                <c:pt idx="4113">
                  <c:v>#N/A</c:v>
                </c:pt>
                <c:pt idx="4114">
                  <c:v>#N/A</c:v>
                </c:pt>
                <c:pt idx="4115">
                  <c:v>#N/A</c:v>
                </c:pt>
                <c:pt idx="4116">
                  <c:v>#N/A</c:v>
                </c:pt>
                <c:pt idx="4117">
                  <c:v>#N/A</c:v>
                </c:pt>
                <c:pt idx="4118">
                  <c:v>#N/A</c:v>
                </c:pt>
                <c:pt idx="4119">
                  <c:v>#N/A</c:v>
                </c:pt>
                <c:pt idx="4120">
                  <c:v>#N/A</c:v>
                </c:pt>
                <c:pt idx="4121">
                  <c:v>#N/A</c:v>
                </c:pt>
                <c:pt idx="4122">
                  <c:v>#N/A</c:v>
                </c:pt>
                <c:pt idx="4123">
                  <c:v>#N/A</c:v>
                </c:pt>
                <c:pt idx="4124">
                  <c:v>#N/A</c:v>
                </c:pt>
                <c:pt idx="4125">
                  <c:v>#N/A</c:v>
                </c:pt>
                <c:pt idx="4126">
                  <c:v>#N/A</c:v>
                </c:pt>
                <c:pt idx="4127">
                  <c:v>#N/A</c:v>
                </c:pt>
                <c:pt idx="4128">
                  <c:v>#N/A</c:v>
                </c:pt>
                <c:pt idx="4129">
                  <c:v>#N/A</c:v>
                </c:pt>
                <c:pt idx="4130">
                  <c:v>#N/A</c:v>
                </c:pt>
                <c:pt idx="4131">
                  <c:v>#N/A</c:v>
                </c:pt>
                <c:pt idx="4132">
                  <c:v>#N/A</c:v>
                </c:pt>
                <c:pt idx="4133">
                  <c:v>#N/A</c:v>
                </c:pt>
                <c:pt idx="4134">
                  <c:v>#N/A</c:v>
                </c:pt>
                <c:pt idx="4135">
                  <c:v>#N/A</c:v>
                </c:pt>
                <c:pt idx="4136">
                  <c:v>#N/A</c:v>
                </c:pt>
                <c:pt idx="4137">
                  <c:v>#N/A</c:v>
                </c:pt>
                <c:pt idx="4138">
                  <c:v>#N/A</c:v>
                </c:pt>
                <c:pt idx="4139">
                  <c:v>#N/A</c:v>
                </c:pt>
                <c:pt idx="4140">
                  <c:v>#N/A</c:v>
                </c:pt>
                <c:pt idx="4141">
                  <c:v>#N/A</c:v>
                </c:pt>
                <c:pt idx="4142">
                  <c:v>#N/A</c:v>
                </c:pt>
                <c:pt idx="4143">
                  <c:v>#N/A</c:v>
                </c:pt>
                <c:pt idx="4144">
                  <c:v>#N/A</c:v>
                </c:pt>
                <c:pt idx="4145">
                  <c:v>#N/A</c:v>
                </c:pt>
                <c:pt idx="4146">
                  <c:v>#N/A</c:v>
                </c:pt>
                <c:pt idx="4147">
                  <c:v>#N/A</c:v>
                </c:pt>
                <c:pt idx="4148">
                  <c:v>#N/A</c:v>
                </c:pt>
                <c:pt idx="4149">
                  <c:v>#N/A</c:v>
                </c:pt>
                <c:pt idx="4150">
                  <c:v>#N/A</c:v>
                </c:pt>
                <c:pt idx="4151">
                  <c:v>#N/A</c:v>
                </c:pt>
                <c:pt idx="4152">
                  <c:v>#N/A</c:v>
                </c:pt>
                <c:pt idx="4153">
                  <c:v>#N/A</c:v>
                </c:pt>
                <c:pt idx="4154">
                  <c:v>#N/A</c:v>
                </c:pt>
                <c:pt idx="4155">
                  <c:v>#N/A</c:v>
                </c:pt>
                <c:pt idx="4156">
                  <c:v>#N/A</c:v>
                </c:pt>
                <c:pt idx="4157">
                  <c:v>#N/A</c:v>
                </c:pt>
                <c:pt idx="4158">
                  <c:v>#N/A</c:v>
                </c:pt>
                <c:pt idx="4159">
                  <c:v>#N/A</c:v>
                </c:pt>
                <c:pt idx="4160">
                  <c:v>#N/A</c:v>
                </c:pt>
                <c:pt idx="4161">
                  <c:v>#N/A</c:v>
                </c:pt>
                <c:pt idx="4162">
                  <c:v>#N/A</c:v>
                </c:pt>
                <c:pt idx="4163">
                  <c:v>#N/A</c:v>
                </c:pt>
                <c:pt idx="4164">
                  <c:v>#N/A</c:v>
                </c:pt>
                <c:pt idx="4165">
                  <c:v>#N/A</c:v>
                </c:pt>
                <c:pt idx="4166">
                  <c:v>#N/A</c:v>
                </c:pt>
                <c:pt idx="4167">
                  <c:v>#N/A</c:v>
                </c:pt>
                <c:pt idx="4168">
                  <c:v>#N/A</c:v>
                </c:pt>
                <c:pt idx="4169">
                  <c:v>#N/A</c:v>
                </c:pt>
                <c:pt idx="4170">
                  <c:v>#N/A</c:v>
                </c:pt>
                <c:pt idx="4171">
                  <c:v>#N/A</c:v>
                </c:pt>
                <c:pt idx="4172">
                  <c:v>#N/A</c:v>
                </c:pt>
                <c:pt idx="4173">
                  <c:v>#N/A</c:v>
                </c:pt>
                <c:pt idx="4174">
                  <c:v>#N/A</c:v>
                </c:pt>
                <c:pt idx="4175">
                  <c:v>#N/A</c:v>
                </c:pt>
                <c:pt idx="4176">
                  <c:v>#N/A</c:v>
                </c:pt>
                <c:pt idx="4177">
                  <c:v>#N/A</c:v>
                </c:pt>
                <c:pt idx="4178">
                  <c:v>#N/A</c:v>
                </c:pt>
                <c:pt idx="4179">
                  <c:v>#N/A</c:v>
                </c:pt>
                <c:pt idx="4180">
                  <c:v>#N/A</c:v>
                </c:pt>
                <c:pt idx="4181">
                  <c:v>#N/A</c:v>
                </c:pt>
                <c:pt idx="4182">
                  <c:v>#N/A</c:v>
                </c:pt>
                <c:pt idx="4183">
                  <c:v>#N/A</c:v>
                </c:pt>
                <c:pt idx="4184">
                  <c:v>#N/A</c:v>
                </c:pt>
                <c:pt idx="4185">
                  <c:v>#N/A</c:v>
                </c:pt>
                <c:pt idx="4186">
                  <c:v>#N/A</c:v>
                </c:pt>
                <c:pt idx="4187">
                  <c:v>#N/A</c:v>
                </c:pt>
                <c:pt idx="4188">
                  <c:v>#N/A</c:v>
                </c:pt>
                <c:pt idx="4189">
                  <c:v>#N/A</c:v>
                </c:pt>
                <c:pt idx="4190">
                  <c:v>#N/A</c:v>
                </c:pt>
                <c:pt idx="4191">
                  <c:v>#N/A</c:v>
                </c:pt>
                <c:pt idx="4192">
                  <c:v>#N/A</c:v>
                </c:pt>
                <c:pt idx="4193">
                  <c:v>#N/A</c:v>
                </c:pt>
                <c:pt idx="4194">
                  <c:v>#N/A</c:v>
                </c:pt>
                <c:pt idx="4195">
                  <c:v>#N/A</c:v>
                </c:pt>
                <c:pt idx="4196">
                  <c:v>#N/A</c:v>
                </c:pt>
                <c:pt idx="4197">
                  <c:v>#N/A</c:v>
                </c:pt>
                <c:pt idx="4198">
                  <c:v>#N/A</c:v>
                </c:pt>
                <c:pt idx="4199">
                  <c:v>#N/A</c:v>
                </c:pt>
                <c:pt idx="4200">
                  <c:v>#N/A</c:v>
                </c:pt>
                <c:pt idx="4201">
                  <c:v>#N/A</c:v>
                </c:pt>
                <c:pt idx="4202">
                  <c:v>#N/A</c:v>
                </c:pt>
                <c:pt idx="4203">
                  <c:v>#N/A</c:v>
                </c:pt>
                <c:pt idx="4204">
                  <c:v>#N/A</c:v>
                </c:pt>
                <c:pt idx="4205">
                  <c:v>#N/A</c:v>
                </c:pt>
                <c:pt idx="4206">
                  <c:v>#N/A</c:v>
                </c:pt>
                <c:pt idx="4207">
                  <c:v>#N/A</c:v>
                </c:pt>
                <c:pt idx="4208">
                  <c:v>#N/A</c:v>
                </c:pt>
                <c:pt idx="4209">
                  <c:v>#N/A</c:v>
                </c:pt>
                <c:pt idx="4210">
                  <c:v>#N/A</c:v>
                </c:pt>
                <c:pt idx="4211">
                  <c:v>#N/A</c:v>
                </c:pt>
                <c:pt idx="4212">
                  <c:v>#N/A</c:v>
                </c:pt>
                <c:pt idx="4213">
                  <c:v>#N/A</c:v>
                </c:pt>
                <c:pt idx="4214">
                  <c:v>#N/A</c:v>
                </c:pt>
                <c:pt idx="4215">
                  <c:v>#N/A</c:v>
                </c:pt>
                <c:pt idx="4216">
                  <c:v>#N/A</c:v>
                </c:pt>
                <c:pt idx="4217">
                  <c:v>#N/A</c:v>
                </c:pt>
                <c:pt idx="4218">
                  <c:v>#N/A</c:v>
                </c:pt>
                <c:pt idx="4219">
                  <c:v>#N/A</c:v>
                </c:pt>
                <c:pt idx="4220">
                  <c:v>#N/A</c:v>
                </c:pt>
                <c:pt idx="4221">
                  <c:v>#N/A</c:v>
                </c:pt>
                <c:pt idx="4222">
                  <c:v>#N/A</c:v>
                </c:pt>
                <c:pt idx="4223">
                  <c:v>#N/A</c:v>
                </c:pt>
                <c:pt idx="4224">
                  <c:v>#N/A</c:v>
                </c:pt>
                <c:pt idx="4225">
                  <c:v>#N/A</c:v>
                </c:pt>
                <c:pt idx="4226">
                  <c:v>#N/A</c:v>
                </c:pt>
                <c:pt idx="4227">
                  <c:v>#N/A</c:v>
                </c:pt>
                <c:pt idx="4228">
                  <c:v>#N/A</c:v>
                </c:pt>
                <c:pt idx="4229">
                  <c:v>#N/A</c:v>
                </c:pt>
                <c:pt idx="4230">
                  <c:v>#N/A</c:v>
                </c:pt>
                <c:pt idx="4231">
                  <c:v>#N/A</c:v>
                </c:pt>
                <c:pt idx="4232">
                  <c:v>#N/A</c:v>
                </c:pt>
                <c:pt idx="4233">
                  <c:v>#N/A</c:v>
                </c:pt>
                <c:pt idx="4234">
                  <c:v>#N/A</c:v>
                </c:pt>
                <c:pt idx="4235">
                  <c:v>#N/A</c:v>
                </c:pt>
                <c:pt idx="4236">
                  <c:v>#N/A</c:v>
                </c:pt>
                <c:pt idx="4237">
                  <c:v>#N/A</c:v>
                </c:pt>
                <c:pt idx="4238">
                  <c:v>#N/A</c:v>
                </c:pt>
                <c:pt idx="4239">
                  <c:v>#N/A</c:v>
                </c:pt>
                <c:pt idx="4240">
                  <c:v>#N/A</c:v>
                </c:pt>
                <c:pt idx="4241">
                  <c:v>#N/A</c:v>
                </c:pt>
                <c:pt idx="4242">
                  <c:v>#N/A</c:v>
                </c:pt>
                <c:pt idx="4243">
                  <c:v>#N/A</c:v>
                </c:pt>
                <c:pt idx="4244">
                  <c:v>#N/A</c:v>
                </c:pt>
                <c:pt idx="4245">
                  <c:v>#N/A</c:v>
                </c:pt>
                <c:pt idx="4246">
                  <c:v>#N/A</c:v>
                </c:pt>
                <c:pt idx="4247">
                  <c:v>#N/A</c:v>
                </c:pt>
                <c:pt idx="4248">
                  <c:v>#N/A</c:v>
                </c:pt>
                <c:pt idx="4249">
                  <c:v>#N/A</c:v>
                </c:pt>
                <c:pt idx="4250">
                  <c:v>#N/A</c:v>
                </c:pt>
                <c:pt idx="4251">
                  <c:v>#N/A</c:v>
                </c:pt>
                <c:pt idx="4252">
                  <c:v>#N/A</c:v>
                </c:pt>
                <c:pt idx="4253">
                  <c:v>#N/A</c:v>
                </c:pt>
                <c:pt idx="4254">
                  <c:v>#N/A</c:v>
                </c:pt>
                <c:pt idx="4255">
                  <c:v>#N/A</c:v>
                </c:pt>
                <c:pt idx="4256">
                  <c:v>#N/A</c:v>
                </c:pt>
                <c:pt idx="4257">
                  <c:v>#N/A</c:v>
                </c:pt>
                <c:pt idx="4258">
                  <c:v>#N/A</c:v>
                </c:pt>
                <c:pt idx="4259">
                  <c:v>#N/A</c:v>
                </c:pt>
                <c:pt idx="4260">
                  <c:v>#N/A</c:v>
                </c:pt>
                <c:pt idx="4261">
                  <c:v>#N/A</c:v>
                </c:pt>
                <c:pt idx="4262">
                  <c:v>#N/A</c:v>
                </c:pt>
                <c:pt idx="4263">
                  <c:v>#N/A</c:v>
                </c:pt>
                <c:pt idx="4264">
                  <c:v>#N/A</c:v>
                </c:pt>
                <c:pt idx="4265">
                  <c:v>#N/A</c:v>
                </c:pt>
                <c:pt idx="4266">
                  <c:v>#N/A</c:v>
                </c:pt>
                <c:pt idx="4267">
                  <c:v>#N/A</c:v>
                </c:pt>
                <c:pt idx="4268">
                  <c:v>#N/A</c:v>
                </c:pt>
                <c:pt idx="4269">
                  <c:v>#N/A</c:v>
                </c:pt>
                <c:pt idx="4270">
                  <c:v>#N/A</c:v>
                </c:pt>
                <c:pt idx="4271">
                  <c:v>#N/A</c:v>
                </c:pt>
                <c:pt idx="4272">
                  <c:v>#N/A</c:v>
                </c:pt>
                <c:pt idx="4273">
                  <c:v>#N/A</c:v>
                </c:pt>
                <c:pt idx="4274">
                  <c:v>#N/A</c:v>
                </c:pt>
                <c:pt idx="4275">
                  <c:v>#N/A</c:v>
                </c:pt>
                <c:pt idx="4276">
                  <c:v>#N/A</c:v>
                </c:pt>
                <c:pt idx="4277">
                  <c:v>#N/A</c:v>
                </c:pt>
                <c:pt idx="4278">
                  <c:v>#N/A</c:v>
                </c:pt>
                <c:pt idx="4279">
                  <c:v>#N/A</c:v>
                </c:pt>
                <c:pt idx="4280">
                  <c:v>#N/A</c:v>
                </c:pt>
                <c:pt idx="4281">
                  <c:v>#N/A</c:v>
                </c:pt>
                <c:pt idx="4282">
                  <c:v>#N/A</c:v>
                </c:pt>
                <c:pt idx="4283">
                  <c:v>#N/A</c:v>
                </c:pt>
                <c:pt idx="4284">
                  <c:v>#N/A</c:v>
                </c:pt>
                <c:pt idx="4285">
                  <c:v>#N/A</c:v>
                </c:pt>
                <c:pt idx="4286">
                  <c:v>#N/A</c:v>
                </c:pt>
                <c:pt idx="4287">
                  <c:v>#N/A</c:v>
                </c:pt>
                <c:pt idx="4288">
                  <c:v>#N/A</c:v>
                </c:pt>
                <c:pt idx="4289">
                  <c:v>#N/A</c:v>
                </c:pt>
                <c:pt idx="4290">
                  <c:v>#N/A</c:v>
                </c:pt>
                <c:pt idx="4291">
                  <c:v>#N/A</c:v>
                </c:pt>
                <c:pt idx="4292">
                  <c:v>#N/A</c:v>
                </c:pt>
                <c:pt idx="4293">
                  <c:v>#N/A</c:v>
                </c:pt>
                <c:pt idx="4294">
                  <c:v>#N/A</c:v>
                </c:pt>
                <c:pt idx="4295">
                  <c:v>#N/A</c:v>
                </c:pt>
                <c:pt idx="4296">
                  <c:v>#N/A</c:v>
                </c:pt>
                <c:pt idx="4297">
                  <c:v>#N/A</c:v>
                </c:pt>
                <c:pt idx="4298">
                  <c:v>#N/A</c:v>
                </c:pt>
                <c:pt idx="4299">
                  <c:v>#N/A</c:v>
                </c:pt>
                <c:pt idx="4300">
                  <c:v>#N/A</c:v>
                </c:pt>
                <c:pt idx="4301">
                  <c:v>#N/A</c:v>
                </c:pt>
                <c:pt idx="4302">
                  <c:v>#N/A</c:v>
                </c:pt>
                <c:pt idx="4303">
                  <c:v>#N/A</c:v>
                </c:pt>
                <c:pt idx="4304">
                  <c:v>#N/A</c:v>
                </c:pt>
                <c:pt idx="4305">
                  <c:v>#N/A</c:v>
                </c:pt>
                <c:pt idx="4306">
                  <c:v>#N/A</c:v>
                </c:pt>
                <c:pt idx="4307">
                  <c:v>#N/A</c:v>
                </c:pt>
                <c:pt idx="4308">
                  <c:v>#N/A</c:v>
                </c:pt>
                <c:pt idx="4309">
                  <c:v>#N/A</c:v>
                </c:pt>
                <c:pt idx="4310">
                  <c:v>#N/A</c:v>
                </c:pt>
                <c:pt idx="4311">
                  <c:v>#N/A</c:v>
                </c:pt>
                <c:pt idx="4312">
                  <c:v>#N/A</c:v>
                </c:pt>
                <c:pt idx="4313">
                  <c:v>#N/A</c:v>
                </c:pt>
                <c:pt idx="4314">
                  <c:v>#N/A</c:v>
                </c:pt>
                <c:pt idx="4315">
                  <c:v>#N/A</c:v>
                </c:pt>
                <c:pt idx="4316">
                  <c:v>#N/A</c:v>
                </c:pt>
                <c:pt idx="4317">
                  <c:v>#N/A</c:v>
                </c:pt>
                <c:pt idx="4318">
                  <c:v>#N/A</c:v>
                </c:pt>
                <c:pt idx="4319">
                  <c:v>#N/A</c:v>
                </c:pt>
                <c:pt idx="4320">
                  <c:v>#N/A</c:v>
                </c:pt>
                <c:pt idx="4321">
                  <c:v>#N/A</c:v>
                </c:pt>
                <c:pt idx="4322">
                  <c:v>#N/A</c:v>
                </c:pt>
                <c:pt idx="4323">
                  <c:v>#N/A</c:v>
                </c:pt>
                <c:pt idx="4324">
                  <c:v>#N/A</c:v>
                </c:pt>
                <c:pt idx="4325">
                  <c:v>#N/A</c:v>
                </c:pt>
                <c:pt idx="4326">
                  <c:v>#N/A</c:v>
                </c:pt>
                <c:pt idx="4327">
                  <c:v>#N/A</c:v>
                </c:pt>
                <c:pt idx="4328">
                  <c:v>#N/A</c:v>
                </c:pt>
                <c:pt idx="4329">
                  <c:v>#N/A</c:v>
                </c:pt>
                <c:pt idx="4330">
                  <c:v>#N/A</c:v>
                </c:pt>
                <c:pt idx="4331">
                  <c:v>#N/A</c:v>
                </c:pt>
                <c:pt idx="4332">
                  <c:v>#N/A</c:v>
                </c:pt>
                <c:pt idx="4333">
                  <c:v>#N/A</c:v>
                </c:pt>
                <c:pt idx="4334">
                  <c:v>#N/A</c:v>
                </c:pt>
                <c:pt idx="4335">
                  <c:v>#N/A</c:v>
                </c:pt>
                <c:pt idx="4336">
                  <c:v>#N/A</c:v>
                </c:pt>
                <c:pt idx="4337">
                  <c:v>#N/A</c:v>
                </c:pt>
                <c:pt idx="4338">
                  <c:v>#N/A</c:v>
                </c:pt>
                <c:pt idx="4339">
                  <c:v>#N/A</c:v>
                </c:pt>
                <c:pt idx="4340">
                  <c:v>#N/A</c:v>
                </c:pt>
                <c:pt idx="4341">
                  <c:v>#N/A</c:v>
                </c:pt>
                <c:pt idx="4342">
                  <c:v>#N/A</c:v>
                </c:pt>
                <c:pt idx="4343">
                  <c:v>#N/A</c:v>
                </c:pt>
                <c:pt idx="4344">
                  <c:v>#N/A</c:v>
                </c:pt>
                <c:pt idx="4345">
                  <c:v>#N/A</c:v>
                </c:pt>
                <c:pt idx="4346">
                  <c:v>#N/A</c:v>
                </c:pt>
                <c:pt idx="4347">
                  <c:v>#N/A</c:v>
                </c:pt>
                <c:pt idx="4348">
                  <c:v>#N/A</c:v>
                </c:pt>
                <c:pt idx="4349">
                  <c:v>#N/A</c:v>
                </c:pt>
                <c:pt idx="4350">
                  <c:v>#N/A</c:v>
                </c:pt>
                <c:pt idx="4351">
                  <c:v>#N/A</c:v>
                </c:pt>
                <c:pt idx="4352">
                  <c:v>#N/A</c:v>
                </c:pt>
                <c:pt idx="4353">
                  <c:v>#N/A</c:v>
                </c:pt>
                <c:pt idx="4354">
                  <c:v>#N/A</c:v>
                </c:pt>
                <c:pt idx="4355">
                  <c:v>#N/A</c:v>
                </c:pt>
                <c:pt idx="4356">
                  <c:v>#N/A</c:v>
                </c:pt>
                <c:pt idx="4357">
                  <c:v>#N/A</c:v>
                </c:pt>
                <c:pt idx="4358">
                  <c:v>#N/A</c:v>
                </c:pt>
                <c:pt idx="4359">
                  <c:v>#N/A</c:v>
                </c:pt>
                <c:pt idx="4360">
                  <c:v>#N/A</c:v>
                </c:pt>
                <c:pt idx="4361">
                  <c:v>#N/A</c:v>
                </c:pt>
                <c:pt idx="4362">
                  <c:v>#N/A</c:v>
                </c:pt>
                <c:pt idx="4363">
                  <c:v>#N/A</c:v>
                </c:pt>
                <c:pt idx="4364">
                  <c:v>#N/A</c:v>
                </c:pt>
                <c:pt idx="4365">
                  <c:v>#N/A</c:v>
                </c:pt>
                <c:pt idx="4366">
                  <c:v>#N/A</c:v>
                </c:pt>
                <c:pt idx="4367">
                  <c:v>#N/A</c:v>
                </c:pt>
                <c:pt idx="4368">
                  <c:v>#N/A</c:v>
                </c:pt>
                <c:pt idx="4369">
                  <c:v>#N/A</c:v>
                </c:pt>
                <c:pt idx="4370">
                  <c:v>#N/A</c:v>
                </c:pt>
                <c:pt idx="4371">
                  <c:v>#N/A</c:v>
                </c:pt>
                <c:pt idx="4372">
                  <c:v>#N/A</c:v>
                </c:pt>
                <c:pt idx="4373">
                  <c:v>#N/A</c:v>
                </c:pt>
                <c:pt idx="4374">
                  <c:v>#N/A</c:v>
                </c:pt>
                <c:pt idx="4375">
                  <c:v>#N/A</c:v>
                </c:pt>
                <c:pt idx="4376">
                  <c:v>#N/A</c:v>
                </c:pt>
                <c:pt idx="4377">
                  <c:v>#N/A</c:v>
                </c:pt>
                <c:pt idx="4378">
                  <c:v>#N/A</c:v>
                </c:pt>
                <c:pt idx="4379">
                  <c:v>#N/A</c:v>
                </c:pt>
                <c:pt idx="4380">
                  <c:v>#N/A</c:v>
                </c:pt>
                <c:pt idx="4381">
                  <c:v>#N/A</c:v>
                </c:pt>
                <c:pt idx="4382">
                  <c:v>#N/A</c:v>
                </c:pt>
                <c:pt idx="4383">
                  <c:v>#N/A</c:v>
                </c:pt>
                <c:pt idx="4384">
                  <c:v>#N/A</c:v>
                </c:pt>
                <c:pt idx="4385">
                  <c:v>#N/A</c:v>
                </c:pt>
                <c:pt idx="4386">
                  <c:v>#N/A</c:v>
                </c:pt>
                <c:pt idx="4387">
                  <c:v>#N/A</c:v>
                </c:pt>
                <c:pt idx="4388">
                  <c:v>#N/A</c:v>
                </c:pt>
                <c:pt idx="4389">
                  <c:v>#N/A</c:v>
                </c:pt>
                <c:pt idx="4390">
                  <c:v>#N/A</c:v>
                </c:pt>
                <c:pt idx="4391">
                  <c:v>#N/A</c:v>
                </c:pt>
                <c:pt idx="4392">
                  <c:v>#N/A</c:v>
                </c:pt>
                <c:pt idx="4393">
                  <c:v>#N/A</c:v>
                </c:pt>
                <c:pt idx="4394">
                  <c:v>#N/A</c:v>
                </c:pt>
                <c:pt idx="4395">
                  <c:v>#N/A</c:v>
                </c:pt>
                <c:pt idx="4396">
                  <c:v>#N/A</c:v>
                </c:pt>
                <c:pt idx="4397">
                  <c:v>#N/A</c:v>
                </c:pt>
                <c:pt idx="4398">
                  <c:v>#N/A</c:v>
                </c:pt>
                <c:pt idx="4399">
                  <c:v>#N/A</c:v>
                </c:pt>
                <c:pt idx="4400">
                  <c:v>#N/A</c:v>
                </c:pt>
                <c:pt idx="4401">
                  <c:v>#N/A</c:v>
                </c:pt>
                <c:pt idx="4402">
                  <c:v>#N/A</c:v>
                </c:pt>
                <c:pt idx="4403">
                  <c:v>#N/A</c:v>
                </c:pt>
                <c:pt idx="4404">
                  <c:v>#N/A</c:v>
                </c:pt>
                <c:pt idx="4405">
                  <c:v>#N/A</c:v>
                </c:pt>
                <c:pt idx="4406">
                  <c:v>#N/A</c:v>
                </c:pt>
                <c:pt idx="4407">
                  <c:v>#N/A</c:v>
                </c:pt>
                <c:pt idx="4408">
                  <c:v>#N/A</c:v>
                </c:pt>
                <c:pt idx="4409">
                  <c:v>#N/A</c:v>
                </c:pt>
                <c:pt idx="4410">
                  <c:v>#N/A</c:v>
                </c:pt>
                <c:pt idx="4411">
                  <c:v>#N/A</c:v>
                </c:pt>
                <c:pt idx="4412">
                  <c:v>#N/A</c:v>
                </c:pt>
                <c:pt idx="4413">
                  <c:v>#N/A</c:v>
                </c:pt>
                <c:pt idx="4414">
                  <c:v>#N/A</c:v>
                </c:pt>
                <c:pt idx="4415">
                  <c:v>#N/A</c:v>
                </c:pt>
                <c:pt idx="4416">
                  <c:v>#N/A</c:v>
                </c:pt>
                <c:pt idx="4417">
                  <c:v>#N/A</c:v>
                </c:pt>
                <c:pt idx="4418">
                  <c:v>#N/A</c:v>
                </c:pt>
                <c:pt idx="4419">
                  <c:v>#N/A</c:v>
                </c:pt>
                <c:pt idx="4420">
                  <c:v>#N/A</c:v>
                </c:pt>
                <c:pt idx="4421">
                  <c:v>#N/A</c:v>
                </c:pt>
                <c:pt idx="4422">
                  <c:v>#N/A</c:v>
                </c:pt>
                <c:pt idx="4423">
                  <c:v>#N/A</c:v>
                </c:pt>
                <c:pt idx="4424">
                  <c:v>#N/A</c:v>
                </c:pt>
                <c:pt idx="4425">
                  <c:v>#N/A</c:v>
                </c:pt>
                <c:pt idx="4426">
                  <c:v>#N/A</c:v>
                </c:pt>
                <c:pt idx="4427">
                  <c:v>#N/A</c:v>
                </c:pt>
                <c:pt idx="4428">
                  <c:v>#N/A</c:v>
                </c:pt>
                <c:pt idx="4429">
                  <c:v>#N/A</c:v>
                </c:pt>
                <c:pt idx="4430">
                  <c:v>#N/A</c:v>
                </c:pt>
                <c:pt idx="4431">
                  <c:v>#N/A</c:v>
                </c:pt>
                <c:pt idx="4432">
                  <c:v>#N/A</c:v>
                </c:pt>
                <c:pt idx="4433">
                  <c:v>#N/A</c:v>
                </c:pt>
                <c:pt idx="4434">
                  <c:v>#N/A</c:v>
                </c:pt>
                <c:pt idx="4435">
                  <c:v>#N/A</c:v>
                </c:pt>
                <c:pt idx="4436">
                  <c:v>#N/A</c:v>
                </c:pt>
                <c:pt idx="4437">
                  <c:v>#N/A</c:v>
                </c:pt>
                <c:pt idx="4438">
                  <c:v>#N/A</c:v>
                </c:pt>
                <c:pt idx="4439">
                  <c:v>#N/A</c:v>
                </c:pt>
                <c:pt idx="4440">
                  <c:v>#N/A</c:v>
                </c:pt>
                <c:pt idx="4441">
                  <c:v>#N/A</c:v>
                </c:pt>
                <c:pt idx="4442">
                  <c:v>#N/A</c:v>
                </c:pt>
                <c:pt idx="4443">
                  <c:v>#N/A</c:v>
                </c:pt>
                <c:pt idx="4444">
                  <c:v>#N/A</c:v>
                </c:pt>
                <c:pt idx="4445">
                  <c:v>#N/A</c:v>
                </c:pt>
                <c:pt idx="4446">
                  <c:v>#N/A</c:v>
                </c:pt>
                <c:pt idx="4447">
                  <c:v>#N/A</c:v>
                </c:pt>
                <c:pt idx="4448">
                  <c:v>#N/A</c:v>
                </c:pt>
                <c:pt idx="4449">
                  <c:v>#N/A</c:v>
                </c:pt>
                <c:pt idx="4450">
                  <c:v>#N/A</c:v>
                </c:pt>
                <c:pt idx="4451">
                  <c:v>#N/A</c:v>
                </c:pt>
                <c:pt idx="4452">
                  <c:v>#N/A</c:v>
                </c:pt>
                <c:pt idx="4453">
                  <c:v>#N/A</c:v>
                </c:pt>
                <c:pt idx="4454">
                  <c:v>#N/A</c:v>
                </c:pt>
                <c:pt idx="4455">
                  <c:v>#N/A</c:v>
                </c:pt>
                <c:pt idx="4456">
                  <c:v>#N/A</c:v>
                </c:pt>
                <c:pt idx="4457">
                  <c:v>#N/A</c:v>
                </c:pt>
                <c:pt idx="4458">
                  <c:v>#N/A</c:v>
                </c:pt>
                <c:pt idx="4459">
                  <c:v>#N/A</c:v>
                </c:pt>
                <c:pt idx="4460">
                  <c:v>#N/A</c:v>
                </c:pt>
                <c:pt idx="4461">
                  <c:v>#N/A</c:v>
                </c:pt>
                <c:pt idx="4462">
                  <c:v>#N/A</c:v>
                </c:pt>
                <c:pt idx="4463">
                  <c:v>#N/A</c:v>
                </c:pt>
                <c:pt idx="4464">
                  <c:v>#N/A</c:v>
                </c:pt>
                <c:pt idx="4465">
                  <c:v>#N/A</c:v>
                </c:pt>
                <c:pt idx="4466">
                  <c:v>#N/A</c:v>
                </c:pt>
                <c:pt idx="4467">
                  <c:v>#N/A</c:v>
                </c:pt>
                <c:pt idx="4468">
                  <c:v>#N/A</c:v>
                </c:pt>
                <c:pt idx="4469">
                  <c:v>#N/A</c:v>
                </c:pt>
                <c:pt idx="4470">
                  <c:v>#N/A</c:v>
                </c:pt>
                <c:pt idx="4471">
                  <c:v>#N/A</c:v>
                </c:pt>
                <c:pt idx="4472">
                  <c:v>#N/A</c:v>
                </c:pt>
                <c:pt idx="4473">
                  <c:v>#N/A</c:v>
                </c:pt>
                <c:pt idx="4474">
                  <c:v>#N/A</c:v>
                </c:pt>
                <c:pt idx="4475">
                  <c:v>#N/A</c:v>
                </c:pt>
                <c:pt idx="4476">
                  <c:v>#N/A</c:v>
                </c:pt>
                <c:pt idx="4477">
                  <c:v>#N/A</c:v>
                </c:pt>
                <c:pt idx="4478">
                  <c:v>#N/A</c:v>
                </c:pt>
                <c:pt idx="4479">
                  <c:v>#N/A</c:v>
                </c:pt>
                <c:pt idx="4480">
                  <c:v>#N/A</c:v>
                </c:pt>
                <c:pt idx="4481">
                  <c:v>#N/A</c:v>
                </c:pt>
                <c:pt idx="4482">
                  <c:v>#N/A</c:v>
                </c:pt>
                <c:pt idx="4483">
                  <c:v>#N/A</c:v>
                </c:pt>
                <c:pt idx="4484">
                  <c:v>#N/A</c:v>
                </c:pt>
                <c:pt idx="4485">
                  <c:v>#N/A</c:v>
                </c:pt>
                <c:pt idx="4486">
                  <c:v>#N/A</c:v>
                </c:pt>
                <c:pt idx="4487">
                  <c:v>#N/A</c:v>
                </c:pt>
                <c:pt idx="4488">
                  <c:v>#N/A</c:v>
                </c:pt>
                <c:pt idx="4489">
                  <c:v>#N/A</c:v>
                </c:pt>
                <c:pt idx="4490">
                  <c:v>#N/A</c:v>
                </c:pt>
                <c:pt idx="4491">
                  <c:v>#N/A</c:v>
                </c:pt>
                <c:pt idx="4492">
                  <c:v>#N/A</c:v>
                </c:pt>
                <c:pt idx="4493">
                  <c:v>#N/A</c:v>
                </c:pt>
                <c:pt idx="4494">
                  <c:v>#N/A</c:v>
                </c:pt>
                <c:pt idx="4495">
                  <c:v>#N/A</c:v>
                </c:pt>
                <c:pt idx="4496">
                  <c:v>#N/A</c:v>
                </c:pt>
                <c:pt idx="4497">
                  <c:v>#N/A</c:v>
                </c:pt>
                <c:pt idx="4498">
                  <c:v>#N/A</c:v>
                </c:pt>
                <c:pt idx="4499">
                  <c:v>#N/A</c:v>
                </c:pt>
                <c:pt idx="4500">
                  <c:v>#N/A</c:v>
                </c:pt>
                <c:pt idx="4501">
                  <c:v>#N/A</c:v>
                </c:pt>
                <c:pt idx="4502">
                  <c:v>#N/A</c:v>
                </c:pt>
                <c:pt idx="4503">
                  <c:v>#N/A</c:v>
                </c:pt>
                <c:pt idx="4504">
                  <c:v>#N/A</c:v>
                </c:pt>
                <c:pt idx="4505">
                  <c:v>#N/A</c:v>
                </c:pt>
                <c:pt idx="4506">
                  <c:v>#N/A</c:v>
                </c:pt>
                <c:pt idx="4507">
                  <c:v>#N/A</c:v>
                </c:pt>
                <c:pt idx="4508">
                  <c:v>#N/A</c:v>
                </c:pt>
                <c:pt idx="4509">
                  <c:v>#N/A</c:v>
                </c:pt>
                <c:pt idx="4510">
                  <c:v>#N/A</c:v>
                </c:pt>
                <c:pt idx="4511">
                  <c:v>#N/A</c:v>
                </c:pt>
                <c:pt idx="4512">
                  <c:v>#N/A</c:v>
                </c:pt>
                <c:pt idx="4513">
                  <c:v>#N/A</c:v>
                </c:pt>
                <c:pt idx="4514">
                  <c:v>#N/A</c:v>
                </c:pt>
                <c:pt idx="4515">
                  <c:v>#N/A</c:v>
                </c:pt>
                <c:pt idx="4516">
                  <c:v>#N/A</c:v>
                </c:pt>
                <c:pt idx="4517">
                  <c:v>#N/A</c:v>
                </c:pt>
                <c:pt idx="4518">
                  <c:v>#N/A</c:v>
                </c:pt>
                <c:pt idx="4519">
                  <c:v>#N/A</c:v>
                </c:pt>
                <c:pt idx="4520">
                  <c:v>#N/A</c:v>
                </c:pt>
                <c:pt idx="4521">
                  <c:v>#N/A</c:v>
                </c:pt>
                <c:pt idx="4522">
                  <c:v>#N/A</c:v>
                </c:pt>
                <c:pt idx="4523">
                  <c:v>#N/A</c:v>
                </c:pt>
                <c:pt idx="4524">
                  <c:v>#N/A</c:v>
                </c:pt>
                <c:pt idx="4525">
                  <c:v>#N/A</c:v>
                </c:pt>
                <c:pt idx="4526">
                  <c:v>#N/A</c:v>
                </c:pt>
                <c:pt idx="4527">
                  <c:v>#N/A</c:v>
                </c:pt>
                <c:pt idx="4528">
                  <c:v>#N/A</c:v>
                </c:pt>
                <c:pt idx="4529">
                  <c:v>#N/A</c:v>
                </c:pt>
                <c:pt idx="4530">
                  <c:v>#N/A</c:v>
                </c:pt>
                <c:pt idx="4531">
                  <c:v>#N/A</c:v>
                </c:pt>
                <c:pt idx="4532">
                  <c:v>#N/A</c:v>
                </c:pt>
                <c:pt idx="4533">
                  <c:v>#N/A</c:v>
                </c:pt>
                <c:pt idx="4534">
                  <c:v>#N/A</c:v>
                </c:pt>
                <c:pt idx="4535">
                  <c:v>#N/A</c:v>
                </c:pt>
                <c:pt idx="4536">
                  <c:v>#N/A</c:v>
                </c:pt>
                <c:pt idx="4537">
                  <c:v>#N/A</c:v>
                </c:pt>
                <c:pt idx="4538">
                  <c:v>#N/A</c:v>
                </c:pt>
                <c:pt idx="4539">
                  <c:v>#N/A</c:v>
                </c:pt>
                <c:pt idx="4540">
                  <c:v>#N/A</c:v>
                </c:pt>
                <c:pt idx="4541">
                  <c:v>#N/A</c:v>
                </c:pt>
                <c:pt idx="4542">
                  <c:v>#N/A</c:v>
                </c:pt>
                <c:pt idx="4543">
                  <c:v>#N/A</c:v>
                </c:pt>
                <c:pt idx="4544">
                  <c:v>#N/A</c:v>
                </c:pt>
                <c:pt idx="4545">
                  <c:v>#N/A</c:v>
                </c:pt>
                <c:pt idx="4546">
                  <c:v>#N/A</c:v>
                </c:pt>
                <c:pt idx="4547">
                  <c:v>#N/A</c:v>
                </c:pt>
                <c:pt idx="4548">
                  <c:v>#N/A</c:v>
                </c:pt>
                <c:pt idx="4549">
                  <c:v>#N/A</c:v>
                </c:pt>
                <c:pt idx="4550">
                  <c:v>#N/A</c:v>
                </c:pt>
                <c:pt idx="4551">
                  <c:v>#N/A</c:v>
                </c:pt>
                <c:pt idx="4552">
                  <c:v>#N/A</c:v>
                </c:pt>
                <c:pt idx="4553">
                  <c:v>#N/A</c:v>
                </c:pt>
                <c:pt idx="4554">
                  <c:v>#N/A</c:v>
                </c:pt>
                <c:pt idx="4555">
                  <c:v>#N/A</c:v>
                </c:pt>
                <c:pt idx="4556">
                  <c:v>#N/A</c:v>
                </c:pt>
                <c:pt idx="4557">
                  <c:v>#N/A</c:v>
                </c:pt>
                <c:pt idx="4558">
                  <c:v>#N/A</c:v>
                </c:pt>
                <c:pt idx="4559">
                  <c:v>#N/A</c:v>
                </c:pt>
                <c:pt idx="4560">
                  <c:v>#N/A</c:v>
                </c:pt>
                <c:pt idx="4561">
                  <c:v>#N/A</c:v>
                </c:pt>
                <c:pt idx="4562">
                  <c:v>#N/A</c:v>
                </c:pt>
                <c:pt idx="4563">
                  <c:v>#N/A</c:v>
                </c:pt>
                <c:pt idx="4564">
                  <c:v>#N/A</c:v>
                </c:pt>
                <c:pt idx="4565">
                  <c:v>#N/A</c:v>
                </c:pt>
                <c:pt idx="4566">
                  <c:v>#N/A</c:v>
                </c:pt>
                <c:pt idx="4567">
                  <c:v>#N/A</c:v>
                </c:pt>
                <c:pt idx="4568">
                  <c:v>#N/A</c:v>
                </c:pt>
                <c:pt idx="4569">
                  <c:v>#N/A</c:v>
                </c:pt>
                <c:pt idx="4570">
                  <c:v>#N/A</c:v>
                </c:pt>
                <c:pt idx="4571">
                  <c:v>#N/A</c:v>
                </c:pt>
                <c:pt idx="4572">
                  <c:v>#N/A</c:v>
                </c:pt>
                <c:pt idx="4573">
                  <c:v>#N/A</c:v>
                </c:pt>
                <c:pt idx="4574">
                  <c:v>#N/A</c:v>
                </c:pt>
                <c:pt idx="4575">
                  <c:v>#N/A</c:v>
                </c:pt>
                <c:pt idx="4576">
                  <c:v>#N/A</c:v>
                </c:pt>
                <c:pt idx="4577">
                  <c:v>#N/A</c:v>
                </c:pt>
                <c:pt idx="4578">
                  <c:v>#N/A</c:v>
                </c:pt>
                <c:pt idx="4579">
                  <c:v>#N/A</c:v>
                </c:pt>
                <c:pt idx="4580">
                  <c:v>#N/A</c:v>
                </c:pt>
                <c:pt idx="4581">
                  <c:v>#N/A</c:v>
                </c:pt>
                <c:pt idx="4582">
                  <c:v>#N/A</c:v>
                </c:pt>
                <c:pt idx="4583">
                  <c:v>#N/A</c:v>
                </c:pt>
                <c:pt idx="4584">
                  <c:v>#N/A</c:v>
                </c:pt>
                <c:pt idx="4585">
                  <c:v>#N/A</c:v>
                </c:pt>
                <c:pt idx="4586">
                  <c:v>#N/A</c:v>
                </c:pt>
                <c:pt idx="4587">
                  <c:v>#N/A</c:v>
                </c:pt>
                <c:pt idx="4588">
                  <c:v>#N/A</c:v>
                </c:pt>
                <c:pt idx="4589">
                  <c:v>#N/A</c:v>
                </c:pt>
                <c:pt idx="4590">
                  <c:v>#N/A</c:v>
                </c:pt>
                <c:pt idx="4591">
                  <c:v>#N/A</c:v>
                </c:pt>
                <c:pt idx="4592">
                  <c:v>#N/A</c:v>
                </c:pt>
                <c:pt idx="4593">
                  <c:v>#N/A</c:v>
                </c:pt>
                <c:pt idx="4594">
                  <c:v>#N/A</c:v>
                </c:pt>
                <c:pt idx="4595">
                  <c:v>#N/A</c:v>
                </c:pt>
                <c:pt idx="4596">
                  <c:v>#N/A</c:v>
                </c:pt>
                <c:pt idx="4597">
                  <c:v>#N/A</c:v>
                </c:pt>
                <c:pt idx="4598">
                  <c:v>#N/A</c:v>
                </c:pt>
                <c:pt idx="4599">
                  <c:v>#N/A</c:v>
                </c:pt>
                <c:pt idx="4600">
                  <c:v>#N/A</c:v>
                </c:pt>
                <c:pt idx="4601">
                  <c:v>#N/A</c:v>
                </c:pt>
                <c:pt idx="4602">
                  <c:v>#N/A</c:v>
                </c:pt>
                <c:pt idx="4603">
                  <c:v>#N/A</c:v>
                </c:pt>
                <c:pt idx="4604">
                  <c:v>#N/A</c:v>
                </c:pt>
                <c:pt idx="4605">
                  <c:v>#N/A</c:v>
                </c:pt>
                <c:pt idx="4606">
                  <c:v>#N/A</c:v>
                </c:pt>
                <c:pt idx="4607">
                  <c:v>#N/A</c:v>
                </c:pt>
                <c:pt idx="4608">
                  <c:v>#N/A</c:v>
                </c:pt>
                <c:pt idx="4609">
                  <c:v>#N/A</c:v>
                </c:pt>
                <c:pt idx="4610">
                  <c:v>#N/A</c:v>
                </c:pt>
                <c:pt idx="4611">
                  <c:v>#N/A</c:v>
                </c:pt>
                <c:pt idx="4612">
                  <c:v>#N/A</c:v>
                </c:pt>
                <c:pt idx="4613">
                  <c:v>#N/A</c:v>
                </c:pt>
                <c:pt idx="4614">
                  <c:v>#N/A</c:v>
                </c:pt>
                <c:pt idx="4615">
                  <c:v>#N/A</c:v>
                </c:pt>
                <c:pt idx="4616">
                  <c:v>#N/A</c:v>
                </c:pt>
                <c:pt idx="4617">
                  <c:v>#N/A</c:v>
                </c:pt>
                <c:pt idx="4618">
                  <c:v>#N/A</c:v>
                </c:pt>
                <c:pt idx="4619">
                  <c:v>#N/A</c:v>
                </c:pt>
                <c:pt idx="4620">
                  <c:v>#N/A</c:v>
                </c:pt>
                <c:pt idx="4621">
                  <c:v>#N/A</c:v>
                </c:pt>
                <c:pt idx="4622">
                  <c:v>#N/A</c:v>
                </c:pt>
                <c:pt idx="4623">
                  <c:v>#N/A</c:v>
                </c:pt>
                <c:pt idx="4624">
                  <c:v>#N/A</c:v>
                </c:pt>
                <c:pt idx="4625">
                  <c:v>#N/A</c:v>
                </c:pt>
                <c:pt idx="4626">
                  <c:v>#N/A</c:v>
                </c:pt>
                <c:pt idx="4627">
                  <c:v>#N/A</c:v>
                </c:pt>
                <c:pt idx="4628">
                  <c:v>#N/A</c:v>
                </c:pt>
                <c:pt idx="4629">
                  <c:v>#N/A</c:v>
                </c:pt>
                <c:pt idx="4630">
                  <c:v>#N/A</c:v>
                </c:pt>
                <c:pt idx="4631">
                  <c:v>#N/A</c:v>
                </c:pt>
                <c:pt idx="4632">
                  <c:v>#N/A</c:v>
                </c:pt>
                <c:pt idx="4633">
                  <c:v>#N/A</c:v>
                </c:pt>
                <c:pt idx="4634">
                  <c:v>#N/A</c:v>
                </c:pt>
                <c:pt idx="4635">
                  <c:v>#N/A</c:v>
                </c:pt>
                <c:pt idx="4636">
                  <c:v>#N/A</c:v>
                </c:pt>
                <c:pt idx="4637">
                  <c:v>#N/A</c:v>
                </c:pt>
                <c:pt idx="4638">
                  <c:v>#N/A</c:v>
                </c:pt>
                <c:pt idx="4639">
                  <c:v>#N/A</c:v>
                </c:pt>
                <c:pt idx="4640">
                  <c:v>#N/A</c:v>
                </c:pt>
                <c:pt idx="4641">
                  <c:v>#N/A</c:v>
                </c:pt>
                <c:pt idx="4642">
                  <c:v>#N/A</c:v>
                </c:pt>
                <c:pt idx="4643">
                  <c:v>#N/A</c:v>
                </c:pt>
                <c:pt idx="4644">
                  <c:v>#N/A</c:v>
                </c:pt>
                <c:pt idx="4645">
                  <c:v>#N/A</c:v>
                </c:pt>
                <c:pt idx="4646">
                  <c:v>#N/A</c:v>
                </c:pt>
                <c:pt idx="4647">
                  <c:v>#N/A</c:v>
                </c:pt>
                <c:pt idx="4648">
                  <c:v>#N/A</c:v>
                </c:pt>
                <c:pt idx="4649">
                  <c:v>#N/A</c:v>
                </c:pt>
                <c:pt idx="4650">
                  <c:v>#N/A</c:v>
                </c:pt>
                <c:pt idx="4651">
                  <c:v>#N/A</c:v>
                </c:pt>
                <c:pt idx="4652">
                  <c:v>#N/A</c:v>
                </c:pt>
                <c:pt idx="4653">
                  <c:v>#N/A</c:v>
                </c:pt>
                <c:pt idx="4654">
                  <c:v>#N/A</c:v>
                </c:pt>
                <c:pt idx="4655">
                  <c:v>#N/A</c:v>
                </c:pt>
                <c:pt idx="4656">
                  <c:v>#N/A</c:v>
                </c:pt>
                <c:pt idx="4657">
                  <c:v>#N/A</c:v>
                </c:pt>
                <c:pt idx="4658">
                  <c:v>#N/A</c:v>
                </c:pt>
                <c:pt idx="4659">
                  <c:v>#N/A</c:v>
                </c:pt>
                <c:pt idx="4660">
                  <c:v>#N/A</c:v>
                </c:pt>
                <c:pt idx="4661">
                  <c:v>#N/A</c:v>
                </c:pt>
                <c:pt idx="4662">
                  <c:v>#N/A</c:v>
                </c:pt>
                <c:pt idx="4663">
                  <c:v>#N/A</c:v>
                </c:pt>
                <c:pt idx="4664">
                  <c:v>#N/A</c:v>
                </c:pt>
                <c:pt idx="4665">
                  <c:v>#N/A</c:v>
                </c:pt>
                <c:pt idx="4666">
                  <c:v>#N/A</c:v>
                </c:pt>
                <c:pt idx="4667">
                  <c:v>#N/A</c:v>
                </c:pt>
                <c:pt idx="4668">
                  <c:v>#N/A</c:v>
                </c:pt>
                <c:pt idx="4669">
                  <c:v>#N/A</c:v>
                </c:pt>
                <c:pt idx="4670">
                  <c:v>#N/A</c:v>
                </c:pt>
                <c:pt idx="4671">
                  <c:v>#N/A</c:v>
                </c:pt>
                <c:pt idx="4672">
                  <c:v>#N/A</c:v>
                </c:pt>
                <c:pt idx="4673">
                  <c:v>#N/A</c:v>
                </c:pt>
                <c:pt idx="4674">
                  <c:v>#N/A</c:v>
                </c:pt>
                <c:pt idx="4675">
                  <c:v>#N/A</c:v>
                </c:pt>
                <c:pt idx="4676">
                  <c:v>#N/A</c:v>
                </c:pt>
                <c:pt idx="4677">
                  <c:v>#N/A</c:v>
                </c:pt>
                <c:pt idx="4678">
                  <c:v>#N/A</c:v>
                </c:pt>
                <c:pt idx="4679">
                  <c:v>#N/A</c:v>
                </c:pt>
                <c:pt idx="4680">
                  <c:v>#N/A</c:v>
                </c:pt>
                <c:pt idx="4681">
                  <c:v>#N/A</c:v>
                </c:pt>
                <c:pt idx="4682">
                  <c:v>#N/A</c:v>
                </c:pt>
                <c:pt idx="4683">
                  <c:v>#N/A</c:v>
                </c:pt>
                <c:pt idx="4684">
                  <c:v>#N/A</c:v>
                </c:pt>
                <c:pt idx="4685">
                  <c:v>#N/A</c:v>
                </c:pt>
                <c:pt idx="4686">
                  <c:v>#N/A</c:v>
                </c:pt>
                <c:pt idx="4687">
                  <c:v>#N/A</c:v>
                </c:pt>
                <c:pt idx="4688">
                  <c:v>#N/A</c:v>
                </c:pt>
                <c:pt idx="4689">
                  <c:v>#N/A</c:v>
                </c:pt>
                <c:pt idx="4690">
                  <c:v>#N/A</c:v>
                </c:pt>
                <c:pt idx="4691">
                  <c:v>#N/A</c:v>
                </c:pt>
                <c:pt idx="4692">
                  <c:v>#N/A</c:v>
                </c:pt>
                <c:pt idx="4693">
                  <c:v>#N/A</c:v>
                </c:pt>
                <c:pt idx="4694">
                  <c:v>#N/A</c:v>
                </c:pt>
                <c:pt idx="4695">
                  <c:v>#N/A</c:v>
                </c:pt>
                <c:pt idx="4696">
                  <c:v>#N/A</c:v>
                </c:pt>
                <c:pt idx="4697">
                  <c:v>#N/A</c:v>
                </c:pt>
                <c:pt idx="4698">
                  <c:v>#N/A</c:v>
                </c:pt>
                <c:pt idx="4699">
                  <c:v>#N/A</c:v>
                </c:pt>
                <c:pt idx="4700">
                  <c:v>#N/A</c:v>
                </c:pt>
                <c:pt idx="4701">
                  <c:v>#N/A</c:v>
                </c:pt>
                <c:pt idx="4702">
                  <c:v>#N/A</c:v>
                </c:pt>
                <c:pt idx="4703">
                  <c:v>#N/A</c:v>
                </c:pt>
                <c:pt idx="4704">
                  <c:v>#N/A</c:v>
                </c:pt>
                <c:pt idx="4705">
                  <c:v>#N/A</c:v>
                </c:pt>
                <c:pt idx="4706">
                  <c:v>#N/A</c:v>
                </c:pt>
                <c:pt idx="4707">
                  <c:v>#N/A</c:v>
                </c:pt>
                <c:pt idx="4708">
                  <c:v>#N/A</c:v>
                </c:pt>
                <c:pt idx="4709">
                  <c:v>#N/A</c:v>
                </c:pt>
                <c:pt idx="4710">
                  <c:v>#N/A</c:v>
                </c:pt>
                <c:pt idx="4711">
                  <c:v>#N/A</c:v>
                </c:pt>
                <c:pt idx="4712">
                  <c:v>#N/A</c:v>
                </c:pt>
                <c:pt idx="4713">
                  <c:v>#N/A</c:v>
                </c:pt>
                <c:pt idx="4714">
                  <c:v>#N/A</c:v>
                </c:pt>
                <c:pt idx="4715">
                  <c:v>#N/A</c:v>
                </c:pt>
                <c:pt idx="4716">
                  <c:v>#N/A</c:v>
                </c:pt>
                <c:pt idx="4717">
                  <c:v>#N/A</c:v>
                </c:pt>
                <c:pt idx="4718">
                  <c:v>#N/A</c:v>
                </c:pt>
                <c:pt idx="4719">
                  <c:v>#N/A</c:v>
                </c:pt>
                <c:pt idx="4720">
                  <c:v>#N/A</c:v>
                </c:pt>
                <c:pt idx="4721">
                  <c:v>#N/A</c:v>
                </c:pt>
                <c:pt idx="4722">
                  <c:v>#N/A</c:v>
                </c:pt>
                <c:pt idx="4723">
                  <c:v>#N/A</c:v>
                </c:pt>
                <c:pt idx="4724">
                  <c:v>#N/A</c:v>
                </c:pt>
                <c:pt idx="4725">
                  <c:v>#N/A</c:v>
                </c:pt>
                <c:pt idx="4726">
                  <c:v>#N/A</c:v>
                </c:pt>
                <c:pt idx="4727">
                  <c:v>#N/A</c:v>
                </c:pt>
                <c:pt idx="4728">
                  <c:v>#N/A</c:v>
                </c:pt>
                <c:pt idx="4729">
                  <c:v>#N/A</c:v>
                </c:pt>
                <c:pt idx="4730">
                  <c:v>#N/A</c:v>
                </c:pt>
                <c:pt idx="4731">
                  <c:v>#N/A</c:v>
                </c:pt>
                <c:pt idx="4732">
                  <c:v>#N/A</c:v>
                </c:pt>
                <c:pt idx="4733">
                  <c:v>#N/A</c:v>
                </c:pt>
                <c:pt idx="4734">
                  <c:v>#N/A</c:v>
                </c:pt>
                <c:pt idx="4735">
                  <c:v>#N/A</c:v>
                </c:pt>
                <c:pt idx="4736">
                  <c:v>#N/A</c:v>
                </c:pt>
                <c:pt idx="4737">
                  <c:v>#N/A</c:v>
                </c:pt>
                <c:pt idx="4738">
                  <c:v>#N/A</c:v>
                </c:pt>
                <c:pt idx="4739">
                  <c:v>#N/A</c:v>
                </c:pt>
                <c:pt idx="4740">
                  <c:v>#N/A</c:v>
                </c:pt>
                <c:pt idx="4741">
                  <c:v>#N/A</c:v>
                </c:pt>
                <c:pt idx="4742">
                  <c:v>#N/A</c:v>
                </c:pt>
                <c:pt idx="4743">
                  <c:v>#N/A</c:v>
                </c:pt>
                <c:pt idx="4744">
                  <c:v>#N/A</c:v>
                </c:pt>
                <c:pt idx="4745">
                  <c:v>#N/A</c:v>
                </c:pt>
                <c:pt idx="4746">
                  <c:v>#N/A</c:v>
                </c:pt>
                <c:pt idx="4747">
                  <c:v>#N/A</c:v>
                </c:pt>
                <c:pt idx="4748">
                  <c:v>#N/A</c:v>
                </c:pt>
                <c:pt idx="4749">
                  <c:v>#N/A</c:v>
                </c:pt>
                <c:pt idx="4750">
                  <c:v>#N/A</c:v>
                </c:pt>
                <c:pt idx="4751">
                  <c:v>#N/A</c:v>
                </c:pt>
                <c:pt idx="4752">
                  <c:v>#N/A</c:v>
                </c:pt>
                <c:pt idx="4753">
                  <c:v>#N/A</c:v>
                </c:pt>
                <c:pt idx="4754">
                  <c:v>#N/A</c:v>
                </c:pt>
                <c:pt idx="4755">
                  <c:v>#N/A</c:v>
                </c:pt>
                <c:pt idx="4756">
                  <c:v>#N/A</c:v>
                </c:pt>
                <c:pt idx="4757">
                  <c:v>#N/A</c:v>
                </c:pt>
                <c:pt idx="4758">
                  <c:v>#N/A</c:v>
                </c:pt>
                <c:pt idx="4759">
                  <c:v>#N/A</c:v>
                </c:pt>
                <c:pt idx="4760">
                  <c:v>#N/A</c:v>
                </c:pt>
                <c:pt idx="4761">
                  <c:v>#N/A</c:v>
                </c:pt>
                <c:pt idx="4762">
                  <c:v>#N/A</c:v>
                </c:pt>
                <c:pt idx="4763">
                  <c:v>#N/A</c:v>
                </c:pt>
                <c:pt idx="4764">
                  <c:v>#N/A</c:v>
                </c:pt>
                <c:pt idx="4765">
                  <c:v>#N/A</c:v>
                </c:pt>
                <c:pt idx="4766">
                  <c:v>#N/A</c:v>
                </c:pt>
                <c:pt idx="4767">
                  <c:v>#N/A</c:v>
                </c:pt>
                <c:pt idx="4768">
                  <c:v>#N/A</c:v>
                </c:pt>
                <c:pt idx="4769">
                  <c:v>#N/A</c:v>
                </c:pt>
                <c:pt idx="4770">
                  <c:v>#N/A</c:v>
                </c:pt>
                <c:pt idx="4771">
                  <c:v>#N/A</c:v>
                </c:pt>
                <c:pt idx="4772">
                  <c:v>#N/A</c:v>
                </c:pt>
                <c:pt idx="4773">
                  <c:v>#N/A</c:v>
                </c:pt>
                <c:pt idx="4774">
                  <c:v>#N/A</c:v>
                </c:pt>
                <c:pt idx="4775">
                  <c:v>#N/A</c:v>
                </c:pt>
                <c:pt idx="4776">
                  <c:v>#N/A</c:v>
                </c:pt>
                <c:pt idx="4777">
                  <c:v>#N/A</c:v>
                </c:pt>
                <c:pt idx="4778">
                  <c:v>#N/A</c:v>
                </c:pt>
                <c:pt idx="4779">
                  <c:v>#N/A</c:v>
                </c:pt>
                <c:pt idx="4780">
                  <c:v>#N/A</c:v>
                </c:pt>
                <c:pt idx="4781">
                  <c:v>#N/A</c:v>
                </c:pt>
                <c:pt idx="4782">
                  <c:v>#N/A</c:v>
                </c:pt>
                <c:pt idx="4783">
                  <c:v>#N/A</c:v>
                </c:pt>
                <c:pt idx="4784">
                  <c:v>#N/A</c:v>
                </c:pt>
                <c:pt idx="4785">
                  <c:v>#N/A</c:v>
                </c:pt>
                <c:pt idx="4786">
                  <c:v>#N/A</c:v>
                </c:pt>
                <c:pt idx="4787">
                  <c:v>#N/A</c:v>
                </c:pt>
                <c:pt idx="4788">
                  <c:v>#N/A</c:v>
                </c:pt>
                <c:pt idx="4789">
                  <c:v>#N/A</c:v>
                </c:pt>
                <c:pt idx="4790">
                  <c:v>#N/A</c:v>
                </c:pt>
                <c:pt idx="4791">
                  <c:v>#N/A</c:v>
                </c:pt>
                <c:pt idx="4792">
                  <c:v>#N/A</c:v>
                </c:pt>
                <c:pt idx="4793">
                  <c:v>#N/A</c:v>
                </c:pt>
                <c:pt idx="4794">
                  <c:v>#N/A</c:v>
                </c:pt>
                <c:pt idx="4795">
                  <c:v>#N/A</c:v>
                </c:pt>
                <c:pt idx="4796">
                  <c:v>#N/A</c:v>
                </c:pt>
                <c:pt idx="4797">
                  <c:v>#N/A</c:v>
                </c:pt>
                <c:pt idx="4798">
                  <c:v>#N/A</c:v>
                </c:pt>
                <c:pt idx="4799">
                  <c:v>#N/A</c:v>
                </c:pt>
                <c:pt idx="4800">
                  <c:v>#N/A</c:v>
                </c:pt>
                <c:pt idx="4801">
                  <c:v>#N/A</c:v>
                </c:pt>
                <c:pt idx="4802">
                  <c:v>#N/A</c:v>
                </c:pt>
                <c:pt idx="4803">
                  <c:v>#N/A</c:v>
                </c:pt>
                <c:pt idx="4804">
                  <c:v>#N/A</c:v>
                </c:pt>
                <c:pt idx="4805">
                  <c:v>#N/A</c:v>
                </c:pt>
                <c:pt idx="4806">
                  <c:v>#N/A</c:v>
                </c:pt>
                <c:pt idx="4807">
                  <c:v>#N/A</c:v>
                </c:pt>
                <c:pt idx="4808">
                  <c:v>#N/A</c:v>
                </c:pt>
                <c:pt idx="4809">
                  <c:v>#N/A</c:v>
                </c:pt>
                <c:pt idx="4810">
                  <c:v>#N/A</c:v>
                </c:pt>
                <c:pt idx="4811">
                  <c:v>#N/A</c:v>
                </c:pt>
                <c:pt idx="4812">
                  <c:v>#N/A</c:v>
                </c:pt>
                <c:pt idx="4813">
                  <c:v>#N/A</c:v>
                </c:pt>
                <c:pt idx="4814">
                  <c:v>#N/A</c:v>
                </c:pt>
                <c:pt idx="4815">
                  <c:v>#N/A</c:v>
                </c:pt>
                <c:pt idx="4816">
                  <c:v>#N/A</c:v>
                </c:pt>
                <c:pt idx="4817">
                  <c:v>#N/A</c:v>
                </c:pt>
                <c:pt idx="4818">
                  <c:v>#N/A</c:v>
                </c:pt>
                <c:pt idx="4819">
                  <c:v>#N/A</c:v>
                </c:pt>
                <c:pt idx="4820">
                  <c:v>#N/A</c:v>
                </c:pt>
                <c:pt idx="4821">
                  <c:v>#N/A</c:v>
                </c:pt>
                <c:pt idx="4822">
                  <c:v>#N/A</c:v>
                </c:pt>
                <c:pt idx="4823">
                  <c:v>#N/A</c:v>
                </c:pt>
                <c:pt idx="4824">
                  <c:v>#N/A</c:v>
                </c:pt>
                <c:pt idx="4825">
                  <c:v>#N/A</c:v>
                </c:pt>
                <c:pt idx="4826">
                  <c:v>#N/A</c:v>
                </c:pt>
                <c:pt idx="4827">
                  <c:v>#N/A</c:v>
                </c:pt>
                <c:pt idx="4828">
                  <c:v>#N/A</c:v>
                </c:pt>
                <c:pt idx="4829">
                  <c:v>#N/A</c:v>
                </c:pt>
                <c:pt idx="4830">
                  <c:v>#N/A</c:v>
                </c:pt>
                <c:pt idx="4831">
                  <c:v>#N/A</c:v>
                </c:pt>
                <c:pt idx="4832">
                  <c:v>#N/A</c:v>
                </c:pt>
                <c:pt idx="4833">
                  <c:v>#N/A</c:v>
                </c:pt>
                <c:pt idx="4834">
                  <c:v>#N/A</c:v>
                </c:pt>
                <c:pt idx="4835">
                  <c:v>#N/A</c:v>
                </c:pt>
                <c:pt idx="4836">
                  <c:v>#N/A</c:v>
                </c:pt>
                <c:pt idx="4837">
                  <c:v>#N/A</c:v>
                </c:pt>
                <c:pt idx="4838">
                  <c:v>#N/A</c:v>
                </c:pt>
                <c:pt idx="4839">
                  <c:v>#N/A</c:v>
                </c:pt>
                <c:pt idx="4840">
                  <c:v>#N/A</c:v>
                </c:pt>
                <c:pt idx="4841">
                  <c:v>#N/A</c:v>
                </c:pt>
                <c:pt idx="4842">
                  <c:v>#N/A</c:v>
                </c:pt>
                <c:pt idx="4843">
                  <c:v>#N/A</c:v>
                </c:pt>
                <c:pt idx="4844">
                  <c:v>#N/A</c:v>
                </c:pt>
                <c:pt idx="4845">
                  <c:v>#N/A</c:v>
                </c:pt>
                <c:pt idx="4846">
                  <c:v>#N/A</c:v>
                </c:pt>
                <c:pt idx="4847">
                  <c:v>#N/A</c:v>
                </c:pt>
                <c:pt idx="4848">
                  <c:v>#N/A</c:v>
                </c:pt>
                <c:pt idx="4849">
                  <c:v>#N/A</c:v>
                </c:pt>
                <c:pt idx="4850">
                  <c:v>#N/A</c:v>
                </c:pt>
                <c:pt idx="4851">
                  <c:v>#N/A</c:v>
                </c:pt>
                <c:pt idx="4852">
                  <c:v>#N/A</c:v>
                </c:pt>
                <c:pt idx="4853">
                  <c:v>#N/A</c:v>
                </c:pt>
                <c:pt idx="4854">
                  <c:v>#N/A</c:v>
                </c:pt>
                <c:pt idx="4855">
                  <c:v>#N/A</c:v>
                </c:pt>
                <c:pt idx="4856">
                  <c:v>#N/A</c:v>
                </c:pt>
                <c:pt idx="4857">
                  <c:v>#N/A</c:v>
                </c:pt>
                <c:pt idx="4858">
                  <c:v>#N/A</c:v>
                </c:pt>
                <c:pt idx="4859">
                  <c:v>#N/A</c:v>
                </c:pt>
                <c:pt idx="4860">
                  <c:v>#N/A</c:v>
                </c:pt>
                <c:pt idx="4861">
                  <c:v>#N/A</c:v>
                </c:pt>
                <c:pt idx="4862">
                  <c:v>#N/A</c:v>
                </c:pt>
                <c:pt idx="4863">
                  <c:v>#N/A</c:v>
                </c:pt>
                <c:pt idx="4864">
                  <c:v>#N/A</c:v>
                </c:pt>
                <c:pt idx="4865">
                  <c:v>#N/A</c:v>
                </c:pt>
                <c:pt idx="4866">
                  <c:v>#N/A</c:v>
                </c:pt>
                <c:pt idx="4867">
                  <c:v>#N/A</c:v>
                </c:pt>
                <c:pt idx="4868">
                  <c:v>#N/A</c:v>
                </c:pt>
                <c:pt idx="4869">
                  <c:v>#N/A</c:v>
                </c:pt>
                <c:pt idx="4870">
                  <c:v>#N/A</c:v>
                </c:pt>
                <c:pt idx="4871">
                  <c:v>#N/A</c:v>
                </c:pt>
                <c:pt idx="4872">
                  <c:v>#N/A</c:v>
                </c:pt>
                <c:pt idx="4873">
                  <c:v>#N/A</c:v>
                </c:pt>
                <c:pt idx="4874">
                  <c:v>#N/A</c:v>
                </c:pt>
                <c:pt idx="4875">
                  <c:v>#N/A</c:v>
                </c:pt>
                <c:pt idx="4876">
                  <c:v>#N/A</c:v>
                </c:pt>
                <c:pt idx="4877">
                  <c:v>#N/A</c:v>
                </c:pt>
                <c:pt idx="4878">
                  <c:v>#N/A</c:v>
                </c:pt>
                <c:pt idx="4879">
                  <c:v>#N/A</c:v>
                </c:pt>
                <c:pt idx="4880">
                  <c:v>#N/A</c:v>
                </c:pt>
                <c:pt idx="4881">
                  <c:v>#N/A</c:v>
                </c:pt>
                <c:pt idx="4882">
                  <c:v>#N/A</c:v>
                </c:pt>
                <c:pt idx="4883">
                  <c:v>#N/A</c:v>
                </c:pt>
                <c:pt idx="4884">
                  <c:v>#N/A</c:v>
                </c:pt>
                <c:pt idx="4885">
                  <c:v>#N/A</c:v>
                </c:pt>
                <c:pt idx="4886">
                  <c:v>#N/A</c:v>
                </c:pt>
                <c:pt idx="4887">
                  <c:v>#N/A</c:v>
                </c:pt>
                <c:pt idx="4888">
                  <c:v>#N/A</c:v>
                </c:pt>
                <c:pt idx="4889">
                  <c:v>#N/A</c:v>
                </c:pt>
                <c:pt idx="4890">
                  <c:v>#N/A</c:v>
                </c:pt>
                <c:pt idx="4891">
                  <c:v>#N/A</c:v>
                </c:pt>
                <c:pt idx="4892">
                  <c:v>#N/A</c:v>
                </c:pt>
                <c:pt idx="4893">
                  <c:v>#N/A</c:v>
                </c:pt>
                <c:pt idx="4894">
                  <c:v>#N/A</c:v>
                </c:pt>
                <c:pt idx="4895">
                  <c:v>#N/A</c:v>
                </c:pt>
                <c:pt idx="4896">
                  <c:v>#N/A</c:v>
                </c:pt>
                <c:pt idx="4897">
                  <c:v>#N/A</c:v>
                </c:pt>
                <c:pt idx="4898">
                  <c:v>#N/A</c:v>
                </c:pt>
                <c:pt idx="4899">
                  <c:v>#N/A</c:v>
                </c:pt>
                <c:pt idx="4900">
                  <c:v>#N/A</c:v>
                </c:pt>
                <c:pt idx="4901">
                  <c:v>#N/A</c:v>
                </c:pt>
                <c:pt idx="4902">
                  <c:v>#N/A</c:v>
                </c:pt>
                <c:pt idx="4903">
                  <c:v>#N/A</c:v>
                </c:pt>
                <c:pt idx="4904">
                  <c:v>#N/A</c:v>
                </c:pt>
                <c:pt idx="4905">
                  <c:v>#N/A</c:v>
                </c:pt>
                <c:pt idx="4906">
                  <c:v>#N/A</c:v>
                </c:pt>
                <c:pt idx="4907">
                  <c:v>#N/A</c:v>
                </c:pt>
                <c:pt idx="4908">
                  <c:v>#N/A</c:v>
                </c:pt>
                <c:pt idx="4909">
                  <c:v>#N/A</c:v>
                </c:pt>
                <c:pt idx="4910">
                  <c:v>#N/A</c:v>
                </c:pt>
                <c:pt idx="4911">
                  <c:v>#N/A</c:v>
                </c:pt>
                <c:pt idx="4912">
                  <c:v>#N/A</c:v>
                </c:pt>
                <c:pt idx="4913">
                  <c:v>#N/A</c:v>
                </c:pt>
                <c:pt idx="4914">
                  <c:v>#N/A</c:v>
                </c:pt>
                <c:pt idx="4915">
                  <c:v>#N/A</c:v>
                </c:pt>
                <c:pt idx="4916">
                  <c:v>#N/A</c:v>
                </c:pt>
                <c:pt idx="4917">
                  <c:v>#N/A</c:v>
                </c:pt>
                <c:pt idx="4918">
                  <c:v>#N/A</c:v>
                </c:pt>
                <c:pt idx="4919">
                  <c:v>#N/A</c:v>
                </c:pt>
                <c:pt idx="4920">
                  <c:v>#N/A</c:v>
                </c:pt>
                <c:pt idx="4921">
                  <c:v>#N/A</c:v>
                </c:pt>
                <c:pt idx="4922">
                  <c:v>#N/A</c:v>
                </c:pt>
                <c:pt idx="4923">
                  <c:v>#N/A</c:v>
                </c:pt>
                <c:pt idx="4924">
                  <c:v>#N/A</c:v>
                </c:pt>
                <c:pt idx="4925">
                  <c:v>#N/A</c:v>
                </c:pt>
                <c:pt idx="4926">
                  <c:v>#N/A</c:v>
                </c:pt>
                <c:pt idx="4927">
                  <c:v>#N/A</c:v>
                </c:pt>
                <c:pt idx="4928">
                  <c:v>#N/A</c:v>
                </c:pt>
                <c:pt idx="4929">
                  <c:v>#N/A</c:v>
                </c:pt>
                <c:pt idx="4930">
                  <c:v>#N/A</c:v>
                </c:pt>
                <c:pt idx="4931">
                  <c:v>#N/A</c:v>
                </c:pt>
                <c:pt idx="4932">
                  <c:v>#N/A</c:v>
                </c:pt>
                <c:pt idx="4933">
                  <c:v>#N/A</c:v>
                </c:pt>
                <c:pt idx="4934">
                  <c:v>#N/A</c:v>
                </c:pt>
                <c:pt idx="4935">
                  <c:v>#N/A</c:v>
                </c:pt>
                <c:pt idx="4936">
                  <c:v>#N/A</c:v>
                </c:pt>
                <c:pt idx="4937">
                  <c:v>#N/A</c:v>
                </c:pt>
                <c:pt idx="4938">
                  <c:v>#N/A</c:v>
                </c:pt>
                <c:pt idx="4939">
                  <c:v>#N/A</c:v>
                </c:pt>
                <c:pt idx="4940">
                  <c:v>#N/A</c:v>
                </c:pt>
                <c:pt idx="4941">
                  <c:v>#N/A</c:v>
                </c:pt>
                <c:pt idx="4942">
                  <c:v>#N/A</c:v>
                </c:pt>
                <c:pt idx="4943">
                  <c:v>#N/A</c:v>
                </c:pt>
                <c:pt idx="4944">
                  <c:v>#N/A</c:v>
                </c:pt>
                <c:pt idx="4945">
                  <c:v>#N/A</c:v>
                </c:pt>
                <c:pt idx="4946">
                  <c:v>#N/A</c:v>
                </c:pt>
                <c:pt idx="4947">
                  <c:v>#N/A</c:v>
                </c:pt>
                <c:pt idx="4948">
                  <c:v>#N/A</c:v>
                </c:pt>
                <c:pt idx="4949">
                  <c:v>#N/A</c:v>
                </c:pt>
                <c:pt idx="4950">
                  <c:v>#N/A</c:v>
                </c:pt>
                <c:pt idx="4951">
                  <c:v>#N/A</c:v>
                </c:pt>
                <c:pt idx="4952">
                  <c:v>#N/A</c:v>
                </c:pt>
                <c:pt idx="4953">
                  <c:v>#N/A</c:v>
                </c:pt>
                <c:pt idx="4954">
                  <c:v>#N/A</c:v>
                </c:pt>
                <c:pt idx="4955">
                  <c:v>#N/A</c:v>
                </c:pt>
                <c:pt idx="4956">
                  <c:v>#N/A</c:v>
                </c:pt>
                <c:pt idx="4957">
                  <c:v>#N/A</c:v>
                </c:pt>
                <c:pt idx="4958">
                  <c:v>#N/A</c:v>
                </c:pt>
                <c:pt idx="4959">
                  <c:v>#N/A</c:v>
                </c:pt>
                <c:pt idx="4960">
                  <c:v>#N/A</c:v>
                </c:pt>
                <c:pt idx="4961">
                  <c:v>#N/A</c:v>
                </c:pt>
                <c:pt idx="4962">
                  <c:v>#N/A</c:v>
                </c:pt>
                <c:pt idx="4963">
                  <c:v>#N/A</c:v>
                </c:pt>
                <c:pt idx="4964">
                  <c:v>#N/A</c:v>
                </c:pt>
                <c:pt idx="4965">
                  <c:v>#N/A</c:v>
                </c:pt>
                <c:pt idx="4966">
                  <c:v>#N/A</c:v>
                </c:pt>
                <c:pt idx="4967">
                  <c:v>#N/A</c:v>
                </c:pt>
                <c:pt idx="4968">
                  <c:v>#N/A</c:v>
                </c:pt>
                <c:pt idx="4969">
                  <c:v>#N/A</c:v>
                </c:pt>
                <c:pt idx="4970">
                  <c:v>#N/A</c:v>
                </c:pt>
                <c:pt idx="4971">
                  <c:v>#N/A</c:v>
                </c:pt>
                <c:pt idx="4972">
                  <c:v>#N/A</c:v>
                </c:pt>
                <c:pt idx="4973">
                  <c:v>#N/A</c:v>
                </c:pt>
                <c:pt idx="4974">
                  <c:v>#N/A</c:v>
                </c:pt>
                <c:pt idx="4975">
                  <c:v>#N/A</c:v>
                </c:pt>
                <c:pt idx="4976">
                  <c:v>#N/A</c:v>
                </c:pt>
                <c:pt idx="4977">
                  <c:v>#N/A</c:v>
                </c:pt>
                <c:pt idx="4978">
                  <c:v>#N/A</c:v>
                </c:pt>
                <c:pt idx="4979">
                  <c:v>#N/A</c:v>
                </c:pt>
                <c:pt idx="4980">
                  <c:v>#N/A</c:v>
                </c:pt>
                <c:pt idx="4981">
                  <c:v>#N/A</c:v>
                </c:pt>
                <c:pt idx="4982">
                  <c:v>#N/A</c:v>
                </c:pt>
                <c:pt idx="4983">
                  <c:v>#N/A</c:v>
                </c:pt>
                <c:pt idx="4984">
                  <c:v>#N/A</c:v>
                </c:pt>
                <c:pt idx="4985">
                  <c:v>#N/A</c:v>
                </c:pt>
                <c:pt idx="4986">
                  <c:v>#N/A</c:v>
                </c:pt>
                <c:pt idx="4987">
                  <c:v>#N/A</c:v>
                </c:pt>
                <c:pt idx="4988">
                  <c:v>#N/A</c:v>
                </c:pt>
                <c:pt idx="4989">
                  <c:v>#N/A</c:v>
                </c:pt>
                <c:pt idx="4990">
                  <c:v>#N/A</c:v>
                </c:pt>
                <c:pt idx="4991">
                  <c:v>#N/A</c:v>
                </c:pt>
                <c:pt idx="4992">
                  <c:v>#N/A</c:v>
                </c:pt>
                <c:pt idx="4993">
                  <c:v>#N/A</c:v>
                </c:pt>
                <c:pt idx="4994">
                  <c:v>#N/A</c:v>
                </c:pt>
                <c:pt idx="4995">
                  <c:v>#N/A</c:v>
                </c:pt>
                <c:pt idx="4996">
                  <c:v>#N/A</c:v>
                </c:pt>
                <c:pt idx="4997">
                  <c:v>#N/A</c:v>
                </c:pt>
                <c:pt idx="4998">
                  <c:v>#N/A</c:v>
                </c:pt>
                <c:pt idx="4999">
                  <c:v>#N/A</c:v>
                </c:pt>
                <c:pt idx="5000">
                  <c:v>#N/A</c:v>
                </c:pt>
                <c:pt idx="5001">
                  <c:v>#N/A</c:v>
                </c:pt>
                <c:pt idx="5002">
                  <c:v>#N/A</c:v>
                </c:pt>
                <c:pt idx="5003">
                  <c:v>#N/A</c:v>
                </c:pt>
                <c:pt idx="5004">
                  <c:v>#N/A</c:v>
                </c:pt>
                <c:pt idx="5005">
                  <c:v>#N/A</c:v>
                </c:pt>
                <c:pt idx="5006">
                  <c:v>#N/A</c:v>
                </c:pt>
                <c:pt idx="5007">
                  <c:v>#N/A</c:v>
                </c:pt>
                <c:pt idx="5008">
                  <c:v>#N/A</c:v>
                </c:pt>
                <c:pt idx="5009">
                  <c:v>#N/A</c:v>
                </c:pt>
                <c:pt idx="5010">
                  <c:v>#N/A</c:v>
                </c:pt>
                <c:pt idx="5011">
                  <c:v>#N/A</c:v>
                </c:pt>
                <c:pt idx="5012">
                  <c:v>#N/A</c:v>
                </c:pt>
                <c:pt idx="5013">
                  <c:v>#N/A</c:v>
                </c:pt>
                <c:pt idx="5014">
                  <c:v>#N/A</c:v>
                </c:pt>
                <c:pt idx="5015">
                  <c:v>#N/A</c:v>
                </c:pt>
                <c:pt idx="5016">
                  <c:v>#N/A</c:v>
                </c:pt>
                <c:pt idx="5017">
                  <c:v>#N/A</c:v>
                </c:pt>
                <c:pt idx="5018">
                  <c:v>#N/A</c:v>
                </c:pt>
                <c:pt idx="5019">
                  <c:v>#N/A</c:v>
                </c:pt>
                <c:pt idx="5020">
                  <c:v>#N/A</c:v>
                </c:pt>
                <c:pt idx="5021">
                  <c:v>#N/A</c:v>
                </c:pt>
                <c:pt idx="5022">
                  <c:v>#N/A</c:v>
                </c:pt>
                <c:pt idx="5023">
                  <c:v>#N/A</c:v>
                </c:pt>
                <c:pt idx="5024">
                  <c:v>#N/A</c:v>
                </c:pt>
                <c:pt idx="5025">
                  <c:v>#N/A</c:v>
                </c:pt>
                <c:pt idx="5026">
                  <c:v>#N/A</c:v>
                </c:pt>
                <c:pt idx="5027">
                  <c:v>#N/A</c:v>
                </c:pt>
                <c:pt idx="5028">
                  <c:v>#N/A</c:v>
                </c:pt>
                <c:pt idx="5029">
                  <c:v>#N/A</c:v>
                </c:pt>
                <c:pt idx="5030">
                  <c:v>#N/A</c:v>
                </c:pt>
                <c:pt idx="5031">
                  <c:v>#N/A</c:v>
                </c:pt>
                <c:pt idx="5032">
                  <c:v>#N/A</c:v>
                </c:pt>
                <c:pt idx="5033">
                  <c:v>#N/A</c:v>
                </c:pt>
                <c:pt idx="5034">
                  <c:v>#N/A</c:v>
                </c:pt>
                <c:pt idx="5035">
                  <c:v>#N/A</c:v>
                </c:pt>
                <c:pt idx="5036">
                  <c:v>#N/A</c:v>
                </c:pt>
                <c:pt idx="5037">
                  <c:v>#N/A</c:v>
                </c:pt>
                <c:pt idx="5038">
                  <c:v>#N/A</c:v>
                </c:pt>
                <c:pt idx="5039">
                  <c:v>#N/A</c:v>
                </c:pt>
                <c:pt idx="5040">
                  <c:v>#N/A</c:v>
                </c:pt>
                <c:pt idx="5041">
                  <c:v>#N/A</c:v>
                </c:pt>
                <c:pt idx="5042">
                  <c:v>#N/A</c:v>
                </c:pt>
                <c:pt idx="5043">
                  <c:v>#N/A</c:v>
                </c:pt>
                <c:pt idx="5044">
                  <c:v>#N/A</c:v>
                </c:pt>
                <c:pt idx="5045">
                  <c:v>#N/A</c:v>
                </c:pt>
                <c:pt idx="5046">
                  <c:v>#N/A</c:v>
                </c:pt>
                <c:pt idx="5047">
                  <c:v>#N/A</c:v>
                </c:pt>
                <c:pt idx="5048">
                  <c:v>#N/A</c:v>
                </c:pt>
                <c:pt idx="5049">
                  <c:v>#N/A</c:v>
                </c:pt>
                <c:pt idx="5050">
                  <c:v>#N/A</c:v>
                </c:pt>
                <c:pt idx="5051">
                  <c:v>#N/A</c:v>
                </c:pt>
                <c:pt idx="5052">
                  <c:v>#N/A</c:v>
                </c:pt>
                <c:pt idx="5053">
                  <c:v>#N/A</c:v>
                </c:pt>
                <c:pt idx="5054">
                  <c:v>#N/A</c:v>
                </c:pt>
                <c:pt idx="5055">
                  <c:v>#N/A</c:v>
                </c:pt>
                <c:pt idx="5056">
                  <c:v>#N/A</c:v>
                </c:pt>
                <c:pt idx="5057">
                  <c:v>#N/A</c:v>
                </c:pt>
                <c:pt idx="5058">
                  <c:v>#N/A</c:v>
                </c:pt>
                <c:pt idx="5059">
                  <c:v>#N/A</c:v>
                </c:pt>
                <c:pt idx="5060">
                  <c:v>#N/A</c:v>
                </c:pt>
                <c:pt idx="5061">
                  <c:v>#N/A</c:v>
                </c:pt>
                <c:pt idx="5062">
                  <c:v>#N/A</c:v>
                </c:pt>
                <c:pt idx="5063">
                  <c:v>#N/A</c:v>
                </c:pt>
                <c:pt idx="5064">
                  <c:v>#N/A</c:v>
                </c:pt>
                <c:pt idx="5065">
                  <c:v>#N/A</c:v>
                </c:pt>
                <c:pt idx="5066">
                  <c:v>#N/A</c:v>
                </c:pt>
                <c:pt idx="5067">
                  <c:v>#N/A</c:v>
                </c:pt>
                <c:pt idx="5068">
                  <c:v>#N/A</c:v>
                </c:pt>
                <c:pt idx="5069">
                  <c:v>#N/A</c:v>
                </c:pt>
                <c:pt idx="5070">
                  <c:v>#N/A</c:v>
                </c:pt>
                <c:pt idx="5071">
                  <c:v>#N/A</c:v>
                </c:pt>
                <c:pt idx="5072">
                  <c:v>#N/A</c:v>
                </c:pt>
                <c:pt idx="5073">
                  <c:v>#N/A</c:v>
                </c:pt>
                <c:pt idx="5074">
                  <c:v>#N/A</c:v>
                </c:pt>
                <c:pt idx="5075">
                  <c:v>#N/A</c:v>
                </c:pt>
                <c:pt idx="5076">
                  <c:v>#N/A</c:v>
                </c:pt>
                <c:pt idx="5077">
                  <c:v>#N/A</c:v>
                </c:pt>
                <c:pt idx="5078">
                  <c:v>#N/A</c:v>
                </c:pt>
                <c:pt idx="5079">
                  <c:v>#N/A</c:v>
                </c:pt>
                <c:pt idx="5080">
                  <c:v>#N/A</c:v>
                </c:pt>
                <c:pt idx="5081">
                  <c:v>#N/A</c:v>
                </c:pt>
                <c:pt idx="5082">
                  <c:v>#N/A</c:v>
                </c:pt>
                <c:pt idx="5083">
                  <c:v>#N/A</c:v>
                </c:pt>
                <c:pt idx="5084">
                  <c:v>#N/A</c:v>
                </c:pt>
                <c:pt idx="5085">
                  <c:v>#N/A</c:v>
                </c:pt>
                <c:pt idx="5086">
                  <c:v>#N/A</c:v>
                </c:pt>
                <c:pt idx="5087">
                  <c:v>#N/A</c:v>
                </c:pt>
                <c:pt idx="5088">
                  <c:v>#N/A</c:v>
                </c:pt>
                <c:pt idx="5089">
                  <c:v>#N/A</c:v>
                </c:pt>
                <c:pt idx="5090">
                  <c:v>#N/A</c:v>
                </c:pt>
                <c:pt idx="5091">
                  <c:v>#N/A</c:v>
                </c:pt>
                <c:pt idx="5092">
                  <c:v>#N/A</c:v>
                </c:pt>
                <c:pt idx="5093">
                  <c:v>#N/A</c:v>
                </c:pt>
                <c:pt idx="5094">
                  <c:v>#N/A</c:v>
                </c:pt>
                <c:pt idx="5095">
                  <c:v>#N/A</c:v>
                </c:pt>
                <c:pt idx="5096">
                  <c:v>#N/A</c:v>
                </c:pt>
                <c:pt idx="5097">
                  <c:v>#N/A</c:v>
                </c:pt>
                <c:pt idx="5098">
                  <c:v>#N/A</c:v>
                </c:pt>
                <c:pt idx="5099">
                  <c:v>#N/A</c:v>
                </c:pt>
                <c:pt idx="5100">
                  <c:v>#N/A</c:v>
                </c:pt>
                <c:pt idx="5101">
                  <c:v>#N/A</c:v>
                </c:pt>
                <c:pt idx="5102">
                  <c:v>#N/A</c:v>
                </c:pt>
                <c:pt idx="5103">
                  <c:v>#N/A</c:v>
                </c:pt>
                <c:pt idx="5104">
                  <c:v>#N/A</c:v>
                </c:pt>
                <c:pt idx="5105">
                  <c:v>#N/A</c:v>
                </c:pt>
                <c:pt idx="5106">
                  <c:v>#N/A</c:v>
                </c:pt>
                <c:pt idx="5107">
                  <c:v>#N/A</c:v>
                </c:pt>
                <c:pt idx="5108">
                  <c:v>#N/A</c:v>
                </c:pt>
                <c:pt idx="5109">
                  <c:v>#N/A</c:v>
                </c:pt>
                <c:pt idx="5110">
                  <c:v>#N/A</c:v>
                </c:pt>
                <c:pt idx="5111">
                  <c:v>#N/A</c:v>
                </c:pt>
                <c:pt idx="5112">
                  <c:v>#N/A</c:v>
                </c:pt>
                <c:pt idx="5113">
                  <c:v>#N/A</c:v>
                </c:pt>
                <c:pt idx="5114">
                  <c:v>#N/A</c:v>
                </c:pt>
                <c:pt idx="5115">
                  <c:v>#N/A</c:v>
                </c:pt>
                <c:pt idx="5116">
                  <c:v>#N/A</c:v>
                </c:pt>
                <c:pt idx="5117">
                  <c:v>#N/A</c:v>
                </c:pt>
                <c:pt idx="5118">
                  <c:v>#N/A</c:v>
                </c:pt>
                <c:pt idx="5119">
                  <c:v>#N/A</c:v>
                </c:pt>
                <c:pt idx="5120">
                  <c:v>#N/A</c:v>
                </c:pt>
                <c:pt idx="5121">
                  <c:v>#N/A</c:v>
                </c:pt>
                <c:pt idx="5122">
                  <c:v>#N/A</c:v>
                </c:pt>
                <c:pt idx="5123">
                  <c:v>#N/A</c:v>
                </c:pt>
                <c:pt idx="5124">
                  <c:v>#N/A</c:v>
                </c:pt>
                <c:pt idx="5125">
                  <c:v>#N/A</c:v>
                </c:pt>
                <c:pt idx="5126">
                  <c:v>#N/A</c:v>
                </c:pt>
                <c:pt idx="5127">
                  <c:v>#N/A</c:v>
                </c:pt>
                <c:pt idx="5128">
                  <c:v>#N/A</c:v>
                </c:pt>
                <c:pt idx="5129">
                  <c:v>#N/A</c:v>
                </c:pt>
                <c:pt idx="5130">
                  <c:v>#N/A</c:v>
                </c:pt>
                <c:pt idx="5131">
                  <c:v>#N/A</c:v>
                </c:pt>
                <c:pt idx="5132">
                  <c:v>#N/A</c:v>
                </c:pt>
                <c:pt idx="5133">
                  <c:v>#N/A</c:v>
                </c:pt>
                <c:pt idx="5134">
                  <c:v>#N/A</c:v>
                </c:pt>
                <c:pt idx="5135">
                  <c:v>#N/A</c:v>
                </c:pt>
                <c:pt idx="5136">
                  <c:v>#N/A</c:v>
                </c:pt>
                <c:pt idx="5137">
                  <c:v>#N/A</c:v>
                </c:pt>
                <c:pt idx="5138">
                  <c:v>#N/A</c:v>
                </c:pt>
                <c:pt idx="5139">
                  <c:v>#N/A</c:v>
                </c:pt>
                <c:pt idx="5140">
                  <c:v>#N/A</c:v>
                </c:pt>
                <c:pt idx="5141">
                  <c:v>#N/A</c:v>
                </c:pt>
                <c:pt idx="5142">
                  <c:v>#N/A</c:v>
                </c:pt>
                <c:pt idx="5143">
                  <c:v>#N/A</c:v>
                </c:pt>
                <c:pt idx="5144">
                  <c:v>#N/A</c:v>
                </c:pt>
                <c:pt idx="5145">
                  <c:v>#N/A</c:v>
                </c:pt>
                <c:pt idx="5146">
                  <c:v>#N/A</c:v>
                </c:pt>
                <c:pt idx="5147">
                  <c:v>#N/A</c:v>
                </c:pt>
                <c:pt idx="5148">
                  <c:v>#N/A</c:v>
                </c:pt>
                <c:pt idx="5149">
                  <c:v>#N/A</c:v>
                </c:pt>
                <c:pt idx="5150">
                  <c:v>#N/A</c:v>
                </c:pt>
                <c:pt idx="5151">
                  <c:v>#N/A</c:v>
                </c:pt>
                <c:pt idx="5152">
                  <c:v>#N/A</c:v>
                </c:pt>
                <c:pt idx="5153">
                  <c:v>#N/A</c:v>
                </c:pt>
                <c:pt idx="5154">
                  <c:v>#N/A</c:v>
                </c:pt>
                <c:pt idx="5155">
                  <c:v>#N/A</c:v>
                </c:pt>
                <c:pt idx="5156">
                  <c:v>#N/A</c:v>
                </c:pt>
                <c:pt idx="5157">
                  <c:v>#N/A</c:v>
                </c:pt>
                <c:pt idx="5158">
                  <c:v>#N/A</c:v>
                </c:pt>
                <c:pt idx="5159">
                  <c:v>#N/A</c:v>
                </c:pt>
                <c:pt idx="5160">
                  <c:v>#N/A</c:v>
                </c:pt>
                <c:pt idx="5161">
                  <c:v>#N/A</c:v>
                </c:pt>
                <c:pt idx="5162">
                  <c:v>#N/A</c:v>
                </c:pt>
                <c:pt idx="5163">
                  <c:v>#N/A</c:v>
                </c:pt>
                <c:pt idx="5164">
                  <c:v>#N/A</c:v>
                </c:pt>
                <c:pt idx="5165">
                  <c:v>#N/A</c:v>
                </c:pt>
                <c:pt idx="5166">
                  <c:v>#N/A</c:v>
                </c:pt>
                <c:pt idx="5167">
                  <c:v>#N/A</c:v>
                </c:pt>
                <c:pt idx="5168">
                  <c:v>#N/A</c:v>
                </c:pt>
                <c:pt idx="5169">
                  <c:v>#N/A</c:v>
                </c:pt>
                <c:pt idx="5170">
                  <c:v>#N/A</c:v>
                </c:pt>
                <c:pt idx="5171">
                  <c:v>#N/A</c:v>
                </c:pt>
                <c:pt idx="5172">
                  <c:v>#N/A</c:v>
                </c:pt>
                <c:pt idx="5173">
                  <c:v>#N/A</c:v>
                </c:pt>
                <c:pt idx="5174">
                  <c:v>#N/A</c:v>
                </c:pt>
                <c:pt idx="5175">
                  <c:v>#N/A</c:v>
                </c:pt>
                <c:pt idx="5176">
                  <c:v>#N/A</c:v>
                </c:pt>
                <c:pt idx="5177">
                  <c:v>#N/A</c:v>
                </c:pt>
                <c:pt idx="5178">
                  <c:v>#N/A</c:v>
                </c:pt>
                <c:pt idx="5179">
                  <c:v>#N/A</c:v>
                </c:pt>
                <c:pt idx="5180">
                  <c:v>#N/A</c:v>
                </c:pt>
                <c:pt idx="5181">
                  <c:v>#N/A</c:v>
                </c:pt>
                <c:pt idx="5182">
                  <c:v>#N/A</c:v>
                </c:pt>
                <c:pt idx="5183">
                  <c:v>#N/A</c:v>
                </c:pt>
                <c:pt idx="5184">
                  <c:v>#N/A</c:v>
                </c:pt>
                <c:pt idx="5185">
                  <c:v>#N/A</c:v>
                </c:pt>
                <c:pt idx="5186">
                  <c:v>#N/A</c:v>
                </c:pt>
                <c:pt idx="5187">
                  <c:v>#N/A</c:v>
                </c:pt>
                <c:pt idx="5188">
                  <c:v>#N/A</c:v>
                </c:pt>
                <c:pt idx="5189">
                  <c:v>#N/A</c:v>
                </c:pt>
                <c:pt idx="5190">
                  <c:v>#N/A</c:v>
                </c:pt>
                <c:pt idx="5191">
                  <c:v>#N/A</c:v>
                </c:pt>
                <c:pt idx="5192">
                  <c:v>#N/A</c:v>
                </c:pt>
                <c:pt idx="5193">
                  <c:v>#N/A</c:v>
                </c:pt>
                <c:pt idx="5194">
                  <c:v>#N/A</c:v>
                </c:pt>
                <c:pt idx="5195">
                  <c:v>#N/A</c:v>
                </c:pt>
                <c:pt idx="5196">
                  <c:v>#N/A</c:v>
                </c:pt>
                <c:pt idx="5197">
                  <c:v>#N/A</c:v>
                </c:pt>
                <c:pt idx="5198">
                  <c:v>#N/A</c:v>
                </c:pt>
                <c:pt idx="5199">
                  <c:v>#N/A</c:v>
                </c:pt>
                <c:pt idx="5200">
                  <c:v>#N/A</c:v>
                </c:pt>
                <c:pt idx="5201">
                  <c:v>#N/A</c:v>
                </c:pt>
                <c:pt idx="5202">
                  <c:v>#N/A</c:v>
                </c:pt>
                <c:pt idx="5203">
                  <c:v>#N/A</c:v>
                </c:pt>
                <c:pt idx="5204">
                  <c:v>#N/A</c:v>
                </c:pt>
                <c:pt idx="5205">
                  <c:v>#N/A</c:v>
                </c:pt>
                <c:pt idx="5206">
                  <c:v>#N/A</c:v>
                </c:pt>
                <c:pt idx="5207">
                  <c:v>#N/A</c:v>
                </c:pt>
                <c:pt idx="5208">
                  <c:v>#N/A</c:v>
                </c:pt>
                <c:pt idx="5209">
                  <c:v>#N/A</c:v>
                </c:pt>
                <c:pt idx="5210">
                  <c:v>#N/A</c:v>
                </c:pt>
                <c:pt idx="5211">
                  <c:v>#N/A</c:v>
                </c:pt>
                <c:pt idx="5212">
                  <c:v>#N/A</c:v>
                </c:pt>
                <c:pt idx="5213">
                  <c:v>#N/A</c:v>
                </c:pt>
                <c:pt idx="5214">
                  <c:v>#N/A</c:v>
                </c:pt>
                <c:pt idx="5215">
                  <c:v>#N/A</c:v>
                </c:pt>
                <c:pt idx="5216">
                  <c:v>#N/A</c:v>
                </c:pt>
                <c:pt idx="5217">
                  <c:v>#N/A</c:v>
                </c:pt>
                <c:pt idx="5218">
                  <c:v>#N/A</c:v>
                </c:pt>
                <c:pt idx="5219">
                  <c:v>#N/A</c:v>
                </c:pt>
                <c:pt idx="5220">
                  <c:v>#N/A</c:v>
                </c:pt>
                <c:pt idx="5221">
                  <c:v>#N/A</c:v>
                </c:pt>
                <c:pt idx="5222">
                  <c:v>#N/A</c:v>
                </c:pt>
                <c:pt idx="5223">
                  <c:v>#N/A</c:v>
                </c:pt>
                <c:pt idx="5224">
                  <c:v>#N/A</c:v>
                </c:pt>
                <c:pt idx="5225">
                  <c:v>#N/A</c:v>
                </c:pt>
                <c:pt idx="5226">
                  <c:v>#N/A</c:v>
                </c:pt>
                <c:pt idx="5227">
                  <c:v>#N/A</c:v>
                </c:pt>
                <c:pt idx="5228">
                  <c:v>#N/A</c:v>
                </c:pt>
                <c:pt idx="5229">
                  <c:v>#N/A</c:v>
                </c:pt>
                <c:pt idx="5230">
                  <c:v>#N/A</c:v>
                </c:pt>
                <c:pt idx="5231">
                  <c:v>#N/A</c:v>
                </c:pt>
                <c:pt idx="5232">
                  <c:v>#N/A</c:v>
                </c:pt>
                <c:pt idx="5233">
                  <c:v>#N/A</c:v>
                </c:pt>
                <c:pt idx="5234">
                  <c:v>#N/A</c:v>
                </c:pt>
                <c:pt idx="5235">
                  <c:v>#N/A</c:v>
                </c:pt>
                <c:pt idx="5236">
                  <c:v>#N/A</c:v>
                </c:pt>
                <c:pt idx="5237">
                  <c:v>#N/A</c:v>
                </c:pt>
                <c:pt idx="5238">
                  <c:v>#N/A</c:v>
                </c:pt>
                <c:pt idx="5239">
                  <c:v>#N/A</c:v>
                </c:pt>
                <c:pt idx="5240">
                  <c:v>#N/A</c:v>
                </c:pt>
                <c:pt idx="5241">
                  <c:v>#N/A</c:v>
                </c:pt>
                <c:pt idx="5242">
                  <c:v>#N/A</c:v>
                </c:pt>
                <c:pt idx="5243">
                  <c:v>#N/A</c:v>
                </c:pt>
                <c:pt idx="5244">
                  <c:v>#N/A</c:v>
                </c:pt>
                <c:pt idx="5245">
                  <c:v>#N/A</c:v>
                </c:pt>
                <c:pt idx="5246">
                  <c:v>#N/A</c:v>
                </c:pt>
                <c:pt idx="5247">
                  <c:v>#N/A</c:v>
                </c:pt>
                <c:pt idx="5248">
                  <c:v>#N/A</c:v>
                </c:pt>
                <c:pt idx="5249">
                  <c:v>#N/A</c:v>
                </c:pt>
                <c:pt idx="5250">
                  <c:v>#N/A</c:v>
                </c:pt>
                <c:pt idx="5251">
                  <c:v>#N/A</c:v>
                </c:pt>
                <c:pt idx="5252">
                  <c:v>#N/A</c:v>
                </c:pt>
                <c:pt idx="5253">
                  <c:v>#N/A</c:v>
                </c:pt>
                <c:pt idx="5254">
                  <c:v>#N/A</c:v>
                </c:pt>
                <c:pt idx="5255">
                  <c:v>#N/A</c:v>
                </c:pt>
                <c:pt idx="5256">
                  <c:v>#N/A</c:v>
                </c:pt>
                <c:pt idx="5257">
                  <c:v>#N/A</c:v>
                </c:pt>
                <c:pt idx="5258">
                  <c:v>#N/A</c:v>
                </c:pt>
                <c:pt idx="5259">
                  <c:v>#N/A</c:v>
                </c:pt>
                <c:pt idx="5260">
                  <c:v>#N/A</c:v>
                </c:pt>
                <c:pt idx="5261">
                  <c:v>#N/A</c:v>
                </c:pt>
                <c:pt idx="5262">
                  <c:v>#N/A</c:v>
                </c:pt>
                <c:pt idx="5263">
                  <c:v>#N/A</c:v>
                </c:pt>
                <c:pt idx="5264">
                  <c:v>#N/A</c:v>
                </c:pt>
                <c:pt idx="5265">
                  <c:v>#N/A</c:v>
                </c:pt>
                <c:pt idx="5266">
                  <c:v>#N/A</c:v>
                </c:pt>
                <c:pt idx="5267">
                  <c:v>#N/A</c:v>
                </c:pt>
                <c:pt idx="5268">
                  <c:v>#N/A</c:v>
                </c:pt>
                <c:pt idx="5269">
                  <c:v>#N/A</c:v>
                </c:pt>
                <c:pt idx="5270">
                  <c:v>#N/A</c:v>
                </c:pt>
                <c:pt idx="5271">
                  <c:v>#N/A</c:v>
                </c:pt>
                <c:pt idx="5272">
                  <c:v>#N/A</c:v>
                </c:pt>
                <c:pt idx="5273">
                  <c:v>#N/A</c:v>
                </c:pt>
                <c:pt idx="5274">
                  <c:v>#N/A</c:v>
                </c:pt>
                <c:pt idx="5275">
                  <c:v>#N/A</c:v>
                </c:pt>
                <c:pt idx="5276">
                  <c:v>#N/A</c:v>
                </c:pt>
                <c:pt idx="5277">
                  <c:v>#N/A</c:v>
                </c:pt>
                <c:pt idx="5278">
                  <c:v>#N/A</c:v>
                </c:pt>
                <c:pt idx="5279">
                  <c:v>#N/A</c:v>
                </c:pt>
                <c:pt idx="5280">
                  <c:v>#N/A</c:v>
                </c:pt>
                <c:pt idx="5281">
                  <c:v>#N/A</c:v>
                </c:pt>
                <c:pt idx="5282">
                  <c:v>#N/A</c:v>
                </c:pt>
                <c:pt idx="5283">
                  <c:v>#N/A</c:v>
                </c:pt>
                <c:pt idx="5284">
                  <c:v>#N/A</c:v>
                </c:pt>
                <c:pt idx="5285">
                  <c:v>#N/A</c:v>
                </c:pt>
                <c:pt idx="5286">
                  <c:v>#N/A</c:v>
                </c:pt>
                <c:pt idx="5287">
                  <c:v>#N/A</c:v>
                </c:pt>
                <c:pt idx="5288">
                  <c:v>#N/A</c:v>
                </c:pt>
                <c:pt idx="5289">
                  <c:v>#N/A</c:v>
                </c:pt>
                <c:pt idx="5290">
                  <c:v>#N/A</c:v>
                </c:pt>
                <c:pt idx="5291">
                  <c:v>#N/A</c:v>
                </c:pt>
                <c:pt idx="5292">
                  <c:v>#N/A</c:v>
                </c:pt>
                <c:pt idx="5293">
                  <c:v>#N/A</c:v>
                </c:pt>
                <c:pt idx="5294">
                  <c:v>#N/A</c:v>
                </c:pt>
                <c:pt idx="5295">
                  <c:v>#N/A</c:v>
                </c:pt>
                <c:pt idx="5296">
                  <c:v>#N/A</c:v>
                </c:pt>
                <c:pt idx="5297">
                  <c:v>#N/A</c:v>
                </c:pt>
                <c:pt idx="5298">
                  <c:v>#N/A</c:v>
                </c:pt>
                <c:pt idx="5299">
                  <c:v>#N/A</c:v>
                </c:pt>
                <c:pt idx="5300">
                  <c:v>#N/A</c:v>
                </c:pt>
                <c:pt idx="5301">
                  <c:v>#N/A</c:v>
                </c:pt>
                <c:pt idx="5302">
                  <c:v>#N/A</c:v>
                </c:pt>
                <c:pt idx="5303">
                  <c:v>#N/A</c:v>
                </c:pt>
                <c:pt idx="5304">
                  <c:v>#N/A</c:v>
                </c:pt>
                <c:pt idx="5305">
                  <c:v>#N/A</c:v>
                </c:pt>
                <c:pt idx="5306">
                  <c:v>#N/A</c:v>
                </c:pt>
                <c:pt idx="5307">
                  <c:v>#N/A</c:v>
                </c:pt>
                <c:pt idx="5308">
                  <c:v>#N/A</c:v>
                </c:pt>
                <c:pt idx="5309">
                  <c:v>#N/A</c:v>
                </c:pt>
                <c:pt idx="5310">
                  <c:v>#N/A</c:v>
                </c:pt>
                <c:pt idx="5311">
                  <c:v>#N/A</c:v>
                </c:pt>
                <c:pt idx="5312">
                  <c:v>#N/A</c:v>
                </c:pt>
                <c:pt idx="5313">
                  <c:v>#N/A</c:v>
                </c:pt>
                <c:pt idx="5314">
                  <c:v>#N/A</c:v>
                </c:pt>
                <c:pt idx="5315">
                  <c:v>#N/A</c:v>
                </c:pt>
                <c:pt idx="5316">
                  <c:v>#N/A</c:v>
                </c:pt>
                <c:pt idx="5317">
                  <c:v>#N/A</c:v>
                </c:pt>
                <c:pt idx="5318">
                  <c:v>#N/A</c:v>
                </c:pt>
                <c:pt idx="5319">
                  <c:v>#N/A</c:v>
                </c:pt>
                <c:pt idx="5320">
                  <c:v>#N/A</c:v>
                </c:pt>
                <c:pt idx="5321">
                  <c:v>#N/A</c:v>
                </c:pt>
                <c:pt idx="5322">
                  <c:v>#N/A</c:v>
                </c:pt>
                <c:pt idx="5323">
                  <c:v>#N/A</c:v>
                </c:pt>
                <c:pt idx="5324">
                  <c:v>#N/A</c:v>
                </c:pt>
                <c:pt idx="5325">
                  <c:v>#N/A</c:v>
                </c:pt>
                <c:pt idx="5326">
                  <c:v>#N/A</c:v>
                </c:pt>
                <c:pt idx="5327">
                  <c:v>#N/A</c:v>
                </c:pt>
                <c:pt idx="5328">
                  <c:v>#N/A</c:v>
                </c:pt>
                <c:pt idx="5329">
                  <c:v>#N/A</c:v>
                </c:pt>
                <c:pt idx="5330">
                  <c:v>#N/A</c:v>
                </c:pt>
                <c:pt idx="5331">
                  <c:v>#N/A</c:v>
                </c:pt>
                <c:pt idx="5332">
                  <c:v>#N/A</c:v>
                </c:pt>
                <c:pt idx="5333">
                  <c:v>#N/A</c:v>
                </c:pt>
                <c:pt idx="5334">
                  <c:v>#N/A</c:v>
                </c:pt>
                <c:pt idx="5335">
                  <c:v>#N/A</c:v>
                </c:pt>
                <c:pt idx="5336">
                  <c:v>#N/A</c:v>
                </c:pt>
                <c:pt idx="5337">
                  <c:v>#N/A</c:v>
                </c:pt>
                <c:pt idx="5338">
                  <c:v>#N/A</c:v>
                </c:pt>
                <c:pt idx="5339">
                  <c:v>#N/A</c:v>
                </c:pt>
                <c:pt idx="5340">
                  <c:v>#N/A</c:v>
                </c:pt>
                <c:pt idx="5341">
                  <c:v>#N/A</c:v>
                </c:pt>
                <c:pt idx="5342">
                  <c:v>#N/A</c:v>
                </c:pt>
                <c:pt idx="5343">
                  <c:v>#N/A</c:v>
                </c:pt>
                <c:pt idx="5344">
                  <c:v>#N/A</c:v>
                </c:pt>
                <c:pt idx="5345">
                  <c:v>#N/A</c:v>
                </c:pt>
                <c:pt idx="5346">
                  <c:v>#N/A</c:v>
                </c:pt>
                <c:pt idx="5347">
                  <c:v>#N/A</c:v>
                </c:pt>
                <c:pt idx="5348">
                  <c:v>#N/A</c:v>
                </c:pt>
                <c:pt idx="5349">
                  <c:v>#N/A</c:v>
                </c:pt>
                <c:pt idx="5350">
                  <c:v>#N/A</c:v>
                </c:pt>
                <c:pt idx="5351">
                  <c:v>#N/A</c:v>
                </c:pt>
                <c:pt idx="5352">
                  <c:v>#N/A</c:v>
                </c:pt>
                <c:pt idx="5353">
                  <c:v>#N/A</c:v>
                </c:pt>
                <c:pt idx="5354">
                  <c:v>#N/A</c:v>
                </c:pt>
                <c:pt idx="5355">
                  <c:v>#N/A</c:v>
                </c:pt>
                <c:pt idx="5356">
                  <c:v>#N/A</c:v>
                </c:pt>
                <c:pt idx="5357">
                  <c:v>#N/A</c:v>
                </c:pt>
                <c:pt idx="5358">
                  <c:v>#N/A</c:v>
                </c:pt>
                <c:pt idx="5359">
                  <c:v>#N/A</c:v>
                </c:pt>
                <c:pt idx="5360">
                  <c:v>#N/A</c:v>
                </c:pt>
                <c:pt idx="5361">
                  <c:v>#N/A</c:v>
                </c:pt>
                <c:pt idx="5362">
                  <c:v>#N/A</c:v>
                </c:pt>
                <c:pt idx="5363">
                  <c:v>#N/A</c:v>
                </c:pt>
                <c:pt idx="5364">
                  <c:v>#N/A</c:v>
                </c:pt>
                <c:pt idx="5365">
                  <c:v>#N/A</c:v>
                </c:pt>
                <c:pt idx="5366">
                  <c:v>#N/A</c:v>
                </c:pt>
                <c:pt idx="5367">
                  <c:v>#N/A</c:v>
                </c:pt>
                <c:pt idx="5368">
                  <c:v>#N/A</c:v>
                </c:pt>
                <c:pt idx="5369">
                  <c:v>#N/A</c:v>
                </c:pt>
                <c:pt idx="5370">
                  <c:v>#N/A</c:v>
                </c:pt>
                <c:pt idx="5371">
                  <c:v>#N/A</c:v>
                </c:pt>
                <c:pt idx="5372">
                  <c:v>#N/A</c:v>
                </c:pt>
                <c:pt idx="5373">
                  <c:v>#N/A</c:v>
                </c:pt>
                <c:pt idx="5374">
                  <c:v>#N/A</c:v>
                </c:pt>
                <c:pt idx="5375">
                  <c:v>#N/A</c:v>
                </c:pt>
                <c:pt idx="5376">
                  <c:v>#N/A</c:v>
                </c:pt>
                <c:pt idx="5377">
                  <c:v>#N/A</c:v>
                </c:pt>
                <c:pt idx="5378">
                  <c:v>#N/A</c:v>
                </c:pt>
                <c:pt idx="5379">
                  <c:v>#N/A</c:v>
                </c:pt>
                <c:pt idx="5380">
                  <c:v>#N/A</c:v>
                </c:pt>
                <c:pt idx="5381">
                  <c:v>#N/A</c:v>
                </c:pt>
                <c:pt idx="5382">
                  <c:v>#N/A</c:v>
                </c:pt>
                <c:pt idx="5383">
                  <c:v>#N/A</c:v>
                </c:pt>
                <c:pt idx="5384">
                  <c:v>#N/A</c:v>
                </c:pt>
                <c:pt idx="5385">
                  <c:v>#N/A</c:v>
                </c:pt>
                <c:pt idx="5386">
                  <c:v>#N/A</c:v>
                </c:pt>
                <c:pt idx="5387">
                  <c:v>#N/A</c:v>
                </c:pt>
                <c:pt idx="5388">
                  <c:v>#N/A</c:v>
                </c:pt>
                <c:pt idx="5389">
                  <c:v>#N/A</c:v>
                </c:pt>
                <c:pt idx="5390">
                  <c:v>#N/A</c:v>
                </c:pt>
                <c:pt idx="5391">
                  <c:v>#N/A</c:v>
                </c:pt>
                <c:pt idx="5392">
                  <c:v>#N/A</c:v>
                </c:pt>
                <c:pt idx="5393">
                  <c:v>#N/A</c:v>
                </c:pt>
                <c:pt idx="5394">
                  <c:v>#N/A</c:v>
                </c:pt>
                <c:pt idx="5395">
                  <c:v>#N/A</c:v>
                </c:pt>
                <c:pt idx="5396">
                  <c:v>#N/A</c:v>
                </c:pt>
                <c:pt idx="5397">
                  <c:v>#N/A</c:v>
                </c:pt>
                <c:pt idx="5398">
                  <c:v>#N/A</c:v>
                </c:pt>
                <c:pt idx="5399">
                  <c:v>#N/A</c:v>
                </c:pt>
                <c:pt idx="5400">
                  <c:v>#N/A</c:v>
                </c:pt>
                <c:pt idx="5401">
                  <c:v>#N/A</c:v>
                </c:pt>
                <c:pt idx="5402">
                  <c:v>#N/A</c:v>
                </c:pt>
                <c:pt idx="5403">
                  <c:v>#N/A</c:v>
                </c:pt>
                <c:pt idx="5404">
                  <c:v>#N/A</c:v>
                </c:pt>
                <c:pt idx="5405">
                  <c:v>#N/A</c:v>
                </c:pt>
                <c:pt idx="5406">
                  <c:v>#N/A</c:v>
                </c:pt>
                <c:pt idx="5407">
                  <c:v>#N/A</c:v>
                </c:pt>
                <c:pt idx="5408">
                  <c:v>#N/A</c:v>
                </c:pt>
                <c:pt idx="5409">
                  <c:v>#N/A</c:v>
                </c:pt>
                <c:pt idx="5410">
                  <c:v>#N/A</c:v>
                </c:pt>
                <c:pt idx="5411">
                  <c:v>#N/A</c:v>
                </c:pt>
                <c:pt idx="5412">
                  <c:v>#N/A</c:v>
                </c:pt>
                <c:pt idx="5413">
                  <c:v>#N/A</c:v>
                </c:pt>
                <c:pt idx="5414">
                  <c:v>#N/A</c:v>
                </c:pt>
                <c:pt idx="5415">
                  <c:v>#N/A</c:v>
                </c:pt>
                <c:pt idx="5416">
                  <c:v>#N/A</c:v>
                </c:pt>
                <c:pt idx="5417">
                  <c:v>#N/A</c:v>
                </c:pt>
                <c:pt idx="5418">
                  <c:v>#N/A</c:v>
                </c:pt>
                <c:pt idx="5419">
                  <c:v>#N/A</c:v>
                </c:pt>
                <c:pt idx="5420">
                  <c:v>#N/A</c:v>
                </c:pt>
                <c:pt idx="5421">
                  <c:v>#N/A</c:v>
                </c:pt>
                <c:pt idx="5422">
                  <c:v>#N/A</c:v>
                </c:pt>
                <c:pt idx="5423">
                  <c:v>#N/A</c:v>
                </c:pt>
                <c:pt idx="5424">
                  <c:v>#N/A</c:v>
                </c:pt>
                <c:pt idx="5425">
                  <c:v>#N/A</c:v>
                </c:pt>
                <c:pt idx="5426">
                  <c:v>#N/A</c:v>
                </c:pt>
                <c:pt idx="5427">
                  <c:v>#N/A</c:v>
                </c:pt>
                <c:pt idx="5428">
                  <c:v>#N/A</c:v>
                </c:pt>
                <c:pt idx="5429">
                  <c:v>#N/A</c:v>
                </c:pt>
                <c:pt idx="5430">
                  <c:v>#N/A</c:v>
                </c:pt>
                <c:pt idx="5431">
                  <c:v>#N/A</c:v>
                </c:pt>
                <c:pt idx="5432">
                  <c:v>#N/A</c:v>
                </c:pt>
                <c:pt idx="5433">
                  <c:v>#N/A</c:v>
                </c:pt>
                <c:pt idx="5434">
                  <c:v>#N/A</c:v>
                </c:pt>
                <c:pt idx="5435">
                  <c:v>#N/A</c:v>
                </c:pt>
                <c:pt idx="5436">
                  <c:v>#N/A</c:v>
                </c:pt>
                <c:pt idx="5437">
                  <c:v>#N/A</c:v>
                </c:pt>
                <c:pt idx="5438">
                  <c:v>#N/A</c:v>
                </c:pt>
                <c:pt idx="5439">
                  <c:v>#N/A</c:v>
                </c:pt>
                <c:pt idx="5440">
                  <c:v>#N/A</c:v>
                </c:pt>
                <c:pt idx="5441">
                  <c:v>#N/A</c:v>
                </c:pt>
                <c:pt idx="5442">
                  <c:v>#N/A</c:v>
                </c:pt>
                <c:pt idx="5443">
                  <c:v>#N/A</c:v>
                </c:pt>
                <c:pt idx="5444">
                  <c:v>#N/A</c:v>
                </c:pt>
                <c:pt idx="5445">
                  <c:v>#N/A</c:v>
                </c:pt>
                <c:pt idx="5446">
                  <c:v>#N/A</c:v>
                </c:pt>
                <c:pt idx="5447">
                  <c:v>#N/A</c:v>
                </c:pt>
                <c:pt idx="5448">
                  <c:v>#N/A</c:v>
                </c:pt>
                <c:pt idx="5449">
                  <c:v>#N/A</c:v>
                </c:pt>
                <c:pt idx="5450">
                  <c:v>#N/A</c:v>
                </c:pt>
                <c:pt idx="5451">
                  <c:v>#N/A</c:v>
                </c:pt>
                <c:pt idx="5452">
                  <c:v>#N/A</c:v>
                </c:pt>
                <c:pt idx="5453">
                  <c:v>#N/A</c:v>
                </c:pt>
                <c:pt idx="5454">
                  <c:v>#N/A</c:v>
                </c:pt>
                <c:pt idx="5455">
                  <c:v>#N/A</c:v>
                </c:pt>
                <c:pt idx="5456">
                  <c:v>#N/A</c:v>
                </c:pt>
                <c:pt idx="5457">
                  <c:v>#N/A</c:v>
                </c:pt>
                <c:pt idx="5458">
                  <c:v>#N/A</c:v>
                </c:pt>
                <c:pt idx="5459">
                  <c:v>#N/A</c:v>
                </c:pt>
                <c:pt idx="5460">
                  <c:v>#N/A</c:v>
                </c:pt>
                <c:pt idx="5461">
                  <c:v>#N/A</c:v>
                </c:pt>
                <c:pt idx="5462">
                  <c:v>#N/A</c:v>
                </c:pt>
                <c:pt idx="5463">
                  <c:v>#N/A</c:v>
                </c:pt>
                <c:pt idx="5464">
                  <c:v>#N/A</c:v>
                </c:pt>
                <c:pt idx="5465">
                  <c:v>#N/A</c:v>
                </c:pt>
                <c:pt idx="5466">
                  <c:v>#N/A</c:v>
                </c:pt>
                <c:pt idx="5467">
                  <c:v>#N/A</c:v>
                </c:pt>
                <c:pt idx="5468">
                  <c:v>#N/A</c:v>
                </c:pt>
                <c:pt idx="5469">
                  <c:v>#N/A</c:v>
                </c:pt>
                <c:pt idx="5470">
                  <c:v>#N/A</c:v>
                </c:pt>
                <c:pt idx="5471">
                  <c:v>#N/A</c:v>
                </c:pt>
                <c:pt idx="5472">
                  <c:v>#N/A</c:v>
                </c:pt>
                <c:pt idx="5473">
                  <c:v>#N/A</c:v>
                </c:pt>
                <c:pt idx="5474">
                  <c:v>#N/A</c:v>
                </c:pt>
                <c:pt idx="5475">
                  <c:v>#N/A</c:v>
                </c:pt>
                <c:pt idx="5476">
                  <c:v>#N/A</c:v>
                </c:pt>
                <c:pt idx="5477">
                  <c:v>#N/A</c:v>
                </c:pt>
                <c:pt idx="5478">
                  <c:v>#N/A</c:v>
                </c:pt>
                <c:pt idx="5479">
                  <c:v>#N/A</c:v>
                </c:pt>
                <c:pt idx="5480">
                  <c:v>#N/A</c:v>
                </c:pt>
                <c:pt idx="5481">
                  <c:v>#N/A</c:v>
                </c:pt>
                <c:pt idx="5482">
                  <c:v>#N/A</c:v>
                </c:pt>
                <c:pt idx="5483">
                  <c:v>#N/A</c:v>
                </c:pt>
                <c:pt idx="5484">
                  <c:v>#N/A</c:v>
                </c:pt>
                <c:pt idx="5485">
                  <c:v>#N/A</c:v>
                </c:pt>
                <c:pt idx="5486">
                  <c:v>#N/A</c:v>
                </c:pt>
                <c:pt idx="5487">
                  <c:v>#N/A</c:v>
                </c:pt>
                <c:pt idx="5488">
                  <c:v>#N/A</c:v>
                </c:pt>
                <c:pt idx="5489">
                  <c:v>#N/A</c:v>
                </c:pt>
                <c:pt idx="5490">
                  <c:v>#N/A</c:v>
                </c:pt>
                <c:pt idx="5491">
                  <c:v>#N/A</c:v>
                </c:pt>
                <c:pt idx="5492">
                  <c:v>#N/A</c:v>
                </c:pt>
                <c:pt idx="5493">
                  <c:v>#N/A</c:v>
                </c:pt>
                <c:pt idx="5494">
                  <c:v>#N/A</c:v>
                </c:pt>
                <c:pt idx="5495">
                  <c:v>#N/A</c:v>
                </c:pt>
                <c:pt idx="5496">
                  <c:v>#N/A</c:v>
                </c:pt>
                <c:pt idx="5497">
                  <c:v>#N/A</c:v>
                </c:pt>
                <c:pt idx="5498">
                  <c:v>#N/A</c:v>
                </c:pt>
                <c:pt idx="5499">
                  <c:v>#N/A</c:v>
                </c:pt>
                <c:pt idx="5500">
                  <c:v>#N/A</c:v>
                </c:pt>
                <c:pt idx="5501">
                  <c:v>#N/A</c:v>
                </c:pt>
                <c:pt idx="5502">
                  <c:v>#N/A</c:v>
                </c:pt>
                <c:pt idx="5503">
                  <c:v>#N/A</c:v>
                </c:pt>
                <c:pt idx="5504">
                  <c:v>#N/A</c:v>
                </c:pt>
                <c:pt idx="5505">
                  <c:v>#N/A</c:v>
                </c:pt>
                <c:pt idx="5506">
                  <c:v>#N/A</c:v>
                </c:pt>
                <c:pt idx="5507">
                  <c:v>#N/A</c:v>
                </c:pt>
                <c:pt idx="5508">
                  <c:v>#N/A</c:v>
                </c:pt>
                <c:pt idx="5509">
                  <c:v>#N/A</c:v>
                </c:pt>
                <c:pt idx="5510">
                  <c:v>#N/A</c:v>
                </c:pt>
                <c:pt idx="5511">
                  <c:v>#N/A</c:v>
                </c:pt>
                <c:pt idx="5512">
                  <c:v>#N/A</c:v>
                </c:pt>
                <c:pt idx="5513">
                  <c:v>#N/A</c:v>
                </c:pt>
                <c:pt idx="5514">
                  <c:v>#N/A</c:v>
                </c:pt>
                <c:pt idx="5515">
                  <c:v>#N/A</c:v>
                </c:pt>
                <c:pt idx="5516">
                  <c:v>#N/A</c:v>
                </c:pt>
                <c:pt idx="5517">
                  <c:v>#N/A</c:v>
                </c:pt>
                <c:pt idx="5518">
                  <c:v>#N/A</c:v>
                </c:pt>
                <c:pt idx="5519">
                  <c:v>#N/A</c:v>
                </c:pt>
                <c:pt idx="5520">
                  <c:v>#N/A</c:v>
                </c:pt>
                <c:pt idx="5521">
                  <c:v>#N/A</c:v>
                </c:pt>
                <c:pt idx="5522">
                  <c:v>#N/A</c:v>
                </c:pt>
                <c:pt idx="5523">
                  <c:v>#N/A</c:v>
                </c:pt>
                <c:pt idx="5524">
                  <c:v>#N/A</c:v>
                </c:pt>
                <c:pt idx="5525">
                  <c:v>#N/A</c:v>
                </c:pt>
                <c:pt idx="5526">
                  <c:v>#N/A</c:v>
                </c:pt>
                <c:pt idx="5527">
                  <c:v>#N/A</c:v>
                </c:pt>
                <c:pt idx="5528">
                  <c:v>#N/A</c:v>
                </c:pt>
                <c:pt idx="5529">
                  <c:v>#N/A</c:v>
                </c:pt>
                <c:pt idx="5530">
                  <c:v>#N/A</c:v>
                </c:pt>
                <c:pt idx="5531">
                  <c:v>#N/A</c:v>
                </c:pt>
                <c:pt idx="5532">
                  <c:v>#N/A</c:v>
                </c:pt>
                <c:pt idx="5533">
                  <c:v>#N/A</c:v>
                </c:pt>
                <c:pt idx="5534">
                  <c:v>#N/A</c:v>
                </c:pt>
                <c:pt idx="5535">
                  <c:v>#N/A</c:v>
                </c:pt>
                <c:pt idx="5536">
                  <c:v>#N/A</c:v>
                </c:pt>
                <c:pt idx="5537">
                  <c:v>#N/A</c:v>
                </c:pt>
                <c:pt idx="5538">
                  <c:v>#N/A</c:v>
                </c:pt>
                <c:pt idx="5539">
                  <c:v>#N/A</c:v>
                </c:pt>
                <c:pt idx="5540">
                  <c:v>#N/A</c:v>
                </c:pt>
                <c:pt idx="5541">
                  <c:v>#N/A</c:v>
                </c:pt>
                <c:pt idx="5542">
                  <c:v>#N/A</c:v>
                </c:pt>
                <c:pt idx="5543">
                  <c:v>#N/A</c:v>
                </c:pt>
                <c:pt idx="5544">
                  <c:v>#N/A</c:v>
                </c:pt>
                <c:pt idx="5545">
                  <c:v>#N/A</c:v>
                </c:pt>
                <c:pt idx="5546">
                  <c:v>#N/A</c:v>
                </c:pt>
                <c:pt idx="5547">
                  <c:v>#N/A</c:v>
                </c:pt>
                <c:pt idx="5548">
                  <c:v>#N/A</c:v>
                </c:pt>
                <c:pt idx="5549">
                  <c:v>#N/A</c:v>
                </c:pt>
                <c:pt idx="5550">
                  <c:v>#N/A</c:v>
                </c:pt>
                <c:pt idx="5551">
                  <c:v>#N/A</c:v>
                </c:pt>
                <c:pt idx="5552">
                  <c:v>#N/A</c:v>
                </c:pt>
                <c:pt idx="5553">
                  <c:v>#N/A</c:v>
                </c:pt>
                <c:pt idx="5554">
                  <c:v>#N/A</c:v>
                </c:pt>
                <c:pt idx="5555">
                  <c:v>#N/A</c:v>
                </c:pt>
                <c:pt idx="5556">
                  <c:v>#N/A</c:v>
                </c:pt>
                <c:pt idx="5557">
                  <c:v>#N/A</c:v>
                </c:pt>
                <c:pt idx="5558">
                  <c:v>#N/A</c:v>
                </c:pt>
                <c:pt idx="5559">
                  <c:v>#N/A</c:v>
                </c:pt>
                <c:pt idx="5560">
                  <c:v>#N/A</c:v>
                </c:pt>
                <c:pt idx="5561">
                  <c:v>#N/A</c:v>
                </c:pt>
                <c:pt idx="5562">
                  <c:v>#N/A</c:v>
                </c:pt>
                <c:pt idx="5563">
                  <c:v>#N/A</c:v>
                </c:pt>
                <c:pt idx="5564">
                  <c:v>#N/A</c:v>
                </c:pt>
                <c:pt idx="5565">
                  <c:v>#N/A</c:v>
                </c:pt>
                <c:pt idx="5566">
                  <c:v>#N/A</c:v>
                </c:pt>
                <c:pt idx="5567">
                  <c:v>#N/A</c:v>
                </c:pt>
                <c:pt idx="5568">
                  <c:v>#N/A</c:v>
                </c:pt>
                <c:pt idx="5569">
                  <c:v>#N/A</c:v>
                </c:pt>
                <c:pt idx="5570">
                  <c:v>#N/A</c:v>
                </c:pt>
                <c:pt idx="5571">
                  <c:v>#N/A</c:v>
                </c:pt>
                <c:pt idx="5572">
                  <c:v>#N/A</c:v>
                </c:pt>
                <c:pt idx="5573">
                  <c:v>#N/A</c:v>
                </c:pt>
                <c:pt idx="5574">
                  <c:v>#N/A</c:v>
                </c:pt>
                <c:pt idx="5575">
                  <c:v>#N/A</c:v>
                </c:pt>
                <c:pt idx="5576">
                  <c:v>#N/A</c:v>
                </c:pt>
                <c:pt idx="5577">
                  <c:v>#N/A</c:v>
                </c:pt>
                <c:pt idx="5578">
                  <c:v>#N/A</c:v>
                </c:pt>
                <c:pt idx="5579">
                  <c:v>#N/A</c:v>
                </c:pt>
                <c:pt idx="5580">
                  <c:v>#N/A</c:v>
                </c:pt>
                <c:pt idx="5581">
                  <c:v>#N/A</c:v>
                </c:pt>
                <c:pt idx="5582">
                  <c:v>#N/A</c:v>
                </c:pt>
                <c:pt idx="5583">
                  <c:v>#N/A</c:v>
                </c:pt>
                <c:pt idx="5584">
                  <c:v>#N/A</c:v>
                </c:pt>
                <c:pt idx="5585">
                  <c:v>#N/A</c:v>
                </c:pt>
                <c:pt idx="5586">
                  <c:v>#N/A</c:v>
                </c:pt>
                <c:pt idx="5587">
                  <c:v>#N/A</c:v>
                </c:pt>
                <c:pt idx="5588">
                  <c:v>#N/A</c:v>
                </c:pt>
                <c:pt idx="5589">
                  <c:v>#N/A</c:v>
                </c:pt>
                <c:pt idx="5590">
                  <c:v>#N/A</c:v>
                </c:pt>
                <c:pt idx="5591">
                  <c:v>#N/A</c:v>
                </c:pt>
                <c:pt idx="5592">
                  <c:v>#N/A</c:v>
                </c:pt>
                <c:pt idx="5593">
                  <c:v>#N/A</c:v>
                </c:pt>
                <c:pt idx="5594">
                  <c:v>#N/A</c:v>
                </c:pt>
                <c:pt idx="5595">
                  <c:v>#N/A</c:v>
                </c:pt>
                <c:pt idx="5596">
                  <c:v>#N/A</c:v>
                </c:pt>
                <c:pt idx="5597">
                  <c:v>#N/A</c:v>
                </c:pt>
                <c:pt idx="5598">
                  <c:v>#N/A</c:v>
                </c:pt>
                <c:pt idx="5599">
                  <c:v>#N/A</c:v>
                </c:pt>
                <c:pt idx="5600">
                  <c:v>#N/A</c:v>
                </c:pt>
                <c:pt idx="5601">
                  <c:v>#N/A</c:v>
                </c:pt>
                <c:pt idx="5602">
                  <c:v>#N/A</c:v>
                </c:pt>
                <c:pt idx="5603">
                  <c:v>#N/A</c:v>
                </c:pt>
                <c:pt idx="5604">
                  <c:v>#N/A</c:v>
                </c:pt>
                <c:pt idx="5605">
                  <c:v>#N/A</c:v>
                </c:pt>
                <c:pt idx="5606">
                  <c:v>#N/A</c:v>
                </c:pt>
                <c:pt idx="5607">
                  <c:v>#N/A</c:v>
                </c:pt>
                <c:pt idx="5608">
                  <c:v>#N/A</c:v>
                </c:pt>
                <c:pt idx="5609">
                  <c:v>#N/A</c:v>
                </c:pt>
                <c:pt idx="5610">
                  <c:v>#N/A</c:v>
                </c:pt>
                <c:pt idx="5611">
                  <c:v>#N/A</c:v>
                </c:pt>
                <c:pt idx="5612">
                  <c:v>#N/A</c:v>
                </c:pt>
                <c:pt idx="5613">
                  <c:v>#N/A</c:v>
                </c:pt>
                <c:pt idx="5614">
                  <c:v>#N/A</c:v>
                </c:pt>
                <c:pt idx="5615">
                  <c:v>#N/A</c:v>
                </c:pt>
                <c:pt idx="5616">
                  <c:v>#N/A</c:v>
                </c:pt>
                <c:pt idx="5617">
                  <c:v>#N/A</c:v>
                </c:pt>
                <c:pt idx="5618">
                  <c:v>#N/A</c:v>
                </c:pt>
                <c:pt idx="5619">
                  <c:v>#N/A</c:v>
                </c:pt>
                <c:pt idx="5620">
                  <c:v>#N/A</c:v>
                </c:pt>
                <c:pt idx="5621">
                  <c:v>#N/A</c:v>
                </c:pt>
                <c:pt idx="5622">
                  <c:v>#N/A</c:v>
                </c:pt>
                <c:pt idx="5623">
                  <c:v>#N/A</c:v>
                </c:pt>
                <c:pt idx="5624">
                  <c:v>#N/A</c:v>
                </c:pt>
                <c:pt idx="5625">
                  <c:v>#N/A</c:v>
                </c:pt>
                <c:pt idx="5626">
                  <c:v>#N/A</c:v>
                </c:pt>
                <c:pt idx="5627">
                  <c:v>#N/A</c:v>
                </c:pt>
                <c:pt idx="5628">
                  <c:v>#N/A</c:v>
                </c:pt>
                <c:pt idx="5629">
                  <c:v>#N/A</c:v>
                </c:pt>
                <c:pt idx="5630">
                  <c:v>#N/A</c:v>
                </c:pt>
                <c:pt idx="5631">
                  <c:v>#N/A</c:v>
                </c:pt>
                <c:pt idx="5632">
                  <c:v>#N/A</c:v>
                </c:pt>
                <c:pt idx="5633">
                  <c:v>#N/A</c:v>
                </c:pt>
                <c:pt idx="5634">
                  <c:v>#N/A</c:v>
                </c:pt>
                <c:pt idx="5635">
                  <c:v>#N/A</c:v>
                </c:pt>
                <c:pt idx="5636">
                  <c:v>#N/A</c:v>
                </c:pt>
                <c:pt idx="5637">
                  <c:v>#N/A</c:v>
                </c:pt>
                <c:pt idx="5638">
                  <c:v>#N/A</c:v>
                </c:pt>
                <c:pt idx="5639">
                  <c:v>#N/A</c:v>
                </c:pt>
                <c:pt idx="5640">
                  <c:v>#N/A</c:v>
                </c:pt>
                <c:pt idx="5641">
                  <c:v>#N/A</c:v>
                </c:pt>
                <c:pt idx="5642">
                  <c:v>#N/A</c:v>
                </c:pt>
                <c:pt idx="5643">
                  <c:v>#N/A</c:v>
                </c:pt>
                <c:pt idx="5644">
                  <c:v>#N/A</c:v>
                </c:pt>
                <c:pt idx="5645">
                  <c:v>#N/A</c:v>
                </c:pt>
                <c:pt idx="5646">
                  <c:v>#N/A</c:v>
                </c:pt>
                <c:pt idx="5647">
                  <c:v>#N/A</c:v>
                </c:pt>
                <c:pt idx="5648">
                  <c:v>#N/A</c:v>
                </c:pt>
                <c:pt idx="5649">
                  <c:v>#N/A</c:v>
                </c:pt>
                <c:pt idx="5650">
                  <c:v>#N/A</c:v>
                </c:pt>
                <c:pt idx="5651">
                  <c:v>#N/A</c:v>
                </c:pt>
                <c:pt idx="5652">
                  <c:v>#N/A</c:v>
                </c:pt>
                <c:pt idx="5653">
                  <c:v>#N/A</c:v>
                </c:pt>
                <c:pt idx="5654">
                  <c:v>#N/A</c:v>
                </c:pt>
                <c:pt idx="5655">
                  <c:v>#N/A</c:v>
                </c:pt>
                <c:pt idx="5656">
                  <c:v>#N/A</c:v>
                </c:pt>
                <c:pt idx="5657">
                  <c:v>#N/A</c:v>
                </c:pt>
                <c:pt idx="5658">
                  <c:v>#N/A</c:v>
                </c:pt>
                <c:pt idx="5659">
                  <c:v>#N/A</c:v>
                </c:pt>
                <c:pt idx="5660">
                  <c:v>#N/A</c:v>
                </c:pt>
                <c:pt idx="5661">
                  <c:v>#N/A</c:v>
                </c:pt>
                <c:pt idx="5662">
                  <c:v>#N/A</c:v>
                </c:pt>
                <c:pt idx="5663">
                  <c:v>#N/A</c:v>
                </c:pt>
                <c:pt idx="5664">
                  <c:v>#N/A</c:v>
                </c:pt>
                <c:pt idx="5665">
                  <c:v>#N/A</c:v>
                </c:pt>
                <c:pt idx="5666">
                  <c:v>#N/A</c:v>
                </c:pt>
                <c:pt idx="5667">
                  <c:v>#N/A</c:v>
                </c:pt>
                <c:pt idx="5668">
                  <c:v>#N/A</c:v>
                </c:pt>
                <c:pt idx="5669">
                  <c:v>#N/A</c:v>
                </c:pt>
                <c:pt idx="5670">
                  <c:v>#N/A</c:v>
                </c:pt>
                <c:pt idx="5671">
                  <c:v>#N/A</c:v>
                </c:pt>
                <c:pt idx="5672">
                  <c:v>#N/A</c:v>
                </c:pt>
                <c:pt idx="5673">
                  <c:v>#N/A</c:v>
                </c:pt>
                <c:pt idx="5674">
                  <c:v>#N/A</c:v>
                </c:pt>
                <c:pt idx="5675">
                  <c:v>#N/A</c:v>
                </c:pt>
                <c:pt idx="5676">
                  <c:v>#N/A</c:v>
                </c:pt>
                <c:pt idx="5677">
                  <c:v>#N/A</c:v>
                </c:pt>
                <c:pt idx="5678">
                  <c:v>#N/A</c:v>
                </c:pt>
                <c:pt idx="5679">
                  <c:v>#N/A</c:v>
                </c:pt>
                <c:pt idx="5680">
                  <c:v>#N/A</c:v>
                </c:pt>
                <c:pt idx="5681">
                  <c:v>#N/A</c:v>
                </c:pt>
                <c:pt idx="5682">
                  <c:v>#N/A</c:v>
                </c:pt>
                <c:pt idx="5683">
                  <c:v>#N/A</c:v>
                </c:pt>
                <c:pt idx="5684">
                  <c:v>#N/A</c:v>
                </c:pt>
                <c:pt idx="5685">
                  <c:v>#N/A</c:v>
                </c:pt>
                <c:pt idx="5686">
                  <c:v>#N/A</c:v>
                </c:pt>
                <c:pt idx="5687">
                  <c:v>#N/A</c:v>
                </c:pt>
                <c:pt idx="5688">
                  <c:v>#N/A</c:v>
                </c:pt>
                <c:pt idx="5689">
                  <c:v>#N/A</c:v>
                </c:pt>
                <c:pt idx="5690">
                  <c:v>#N/A</c:v>
                </c:pt>
                <c:pt idx="5691">
                  <c:v>#N/A</c:v>
                </c:pt>
                <c:pt idx="5692">
                  <c:v>#N/A</c:v>
                </c:pt>
                <c:pt idx="5693">
                  <c:v>#N/A</c:v>
                </c:pt>
                <c:pt idx="5694">
                  <c:v>#N/A</c:v>
                </c:pt>
                <c:pt idx="5695">
                  <c:v>#N/A</c:v>
                </c:pt>
                <c:pt idx="5696">
                  <c:v>#N/A</c:v>
                </c:pt>
                <c:pt idx="5697">
                  <c:v>#N/A</c:v>
                </c:pt>
                <c:pt idx="5698">
                  <c:v>#N/A</c:v>
                </c:pt>
                <c:pt idx="5699">
                  <c:v>#N/A</c:v>
                </c:pt>
                <c:pt idx="5700">
                  <c:v>#N/A</c:v>
                </c:pt>
                <c:pt idx="5701">
                  <c:v>#N/A</c:v>
                </c:pt>
                <c:pt idx="5702">
                  <c:v>#N/A</c:v>
                </c:pt>
                <c:pt idx="5703">
                  <c:v>#N/A</c:v>
                </c:pt>
                <c:pt idx="5704">
                  <c:v>#N/A</c:v>
                </c:pt>
                <c:pt idx="5705">
                  <c:v>#N/A</c:v>
                </c:pt>
                <c:pt idx="5706">
                  <c:v>#N/A</c:v>
                </c:pt>
                <c:pt idx="5707">
                  <c:v>#N/A</c:v>
                </c:pt>
                <c:pt idx="5708">
                  <c:v>#N/A</c:v>
                </c:pt>
                <c:pt idx="5709">
                  <c:v>#N/A</c:v>
                </c:pt>
                <c:pt idx="5710">
                  <c:v>#N/A</c:v>
                </c:pt>
                <c:pt idx="5711">
                  <c:v>#N/A</c:v>
                </c:pt>
                <c:pt idx="5712">
                  <c:v>#N/A</c:v>
                </c:pt>
                <c:pt idx="5713">
                  <c:v>#N/A</c:v>
                </c:pt>
                <c:pt idx="5714">
                  <c:v>#N/A</c:v>
                </c:pt>
                <c:pt idx="5715">
                  <c:v>#N/A</c:v>
                </c:pt>
                <c:pt idx="5716">
                  <c:v>#N/A</c:v>
                </c:pt>
                <c:pt idx="5717">
                  <c:v>#N/A</c:v>
                </c:pt>
                <c:pt idx="5718">
                  <c:v>#N/A</c:v>
                </c:pt>
                <c:pt idx="5719">
                  <c:v>#N/A</c:v>
                </c:pt>
                <c:pt idx="5720">
                  <c:v>#N/A</c:v>
                </c:pt>
                <c:pt idx="5721">
                  <c:v>#N/A</c:v>
                </c:pt>
                <c:pt idx="5722">
                  <c:v>#N/A</c:v>
                </c:pt>
                <c:pt idx="5723">
                  <c:v>#N/A</c:v>
                </c:pt>
                <c:pt idx="5724">
                  <c:v>#N/A</c:v>
                </c:pt>
                <c:pt idx="5725">
                  <c:v>#N/A</c:v>
                </c:pt>
                <c:pt idx="5726">
                  <c:v>#N/A</c:v>
                </c:pt>
                <c:pt idx="5727">
                  <c:v>#N/A</c:v>
                </c:pt>
                <c:pt idx="5728">
                  <c:v>#N/A</c:v>
                </c:pt>
                <c:pt idx="5729">
                  <c:v>#N/A</c:v>
                </c:pt>
                <c:pt idx="5730">
                  <c:v>#N/A</c:v>
                </c:pt>
                <c:pt idx="5731">
                  <c:v>#N/A</c:v>
                </c:pt>
                <c:pt idx="5732">
                  <c:v>#N/A</c:v>
                </c:pt>
                <c:pt idx="5733">
                  <c:v>#N/A</c:v>
                </c:pt>
                <c:pt idx="5734">
                  <c:v>#N/A</c:v>
                </c:pt>
                <c:pt idx="5735">
                  <c:v>#N/A</c:v>
                </c:pt>
                <c:pt idx="5736">
                  <c:v>#N/A</c:v>
                </c:pt>
                <c:pt idx="5737">
                  <c:v>#N/A</c:v>
                </c:pt>
                <c:pt idx="5738">
                  <c:v>#N/A</c:v>
                </c:pt>
                <c:pt idx="5739">
                  <c:v>#N/A</c:v>
                </c:pt>
                <c:pt idx="5740">
                  <c:v>#N/A</c:v>
                </c:pt>
                <c:pt idx="5741">
                  <c:v>#N/A</c:v>
                </c:pt>
                <c:pt idx="5742">
                  <c:v>#N/A</c:v>
                </c:pt>
                <c:pt idx="5743">
                  <c:v>#N/A</c:v>
                </c:pt>
                <c:pt idx="5744">
                  <c:v>#N/A</c:v>
                </c:pt>
                <c:pt idx="5745">
                  <c:v>#N/A</c:v>
                </c:pt>
                <c:pt idx="5746">
                  <c:v>#N/A</c:v>
                </c:pt>
                <c:pt idx="5747">
                  <c:v>#N/A</c:v>
                </c:pt>
                <c:pt idx="5748">
                  <c:v>#N/A</c:v>
                </c:pt>
                <c:pt idx="5749">
                  <c:v>#N/A</c:v>
                </c:pt>
                <c:pt idx="5750">
                  <c:v>#N/A</c:v>
                </c:pt>
                <c:pt idx="5751">
                  <c:v>#N/A</c:v>
                </c:pt>
                <c:pt idx="5752">
                  <c:v>#N/A</c:v>
                </c:pt>
                <c:pt idx="5753">
                  <c:v>#N/A</c:v>
                </c:pt>
                <c:pt idx="5754">
                  <c:v>#N/A</c:v>
                </c:pt>
                <c:pt idx="5755">
                  <c:v>#N/A</c:v>
                </c:pt>
                <c:pt idx="5756">
                  <c:v>#N/A</c:v>
                </c:pt>
                <c:pt idx="5757">
                  <c:v>#N/A</c:v>
                </c:pt>
                <c:pt idx="5758">
                  <c:v>#N/A</c:v>
                </c:pt>
                <c:pt idx="5759">
                  <c:v>#N/A</c:v>
                </c:pt>
                <c:pt idx="5760">
                  <c:v>#N/A</c:v>
                </c:pt>
                <c:pt idx="5761">
                  <c:v>#N/A</c:v>
                </c:pt>
                <c:pt idx="5762">
                  <c:v>#N/A</c:v>
                </c:pt>
                <c:pt idx="5763">
                  <c:v>#N/A</c:v>
                </c:pt>
                <c:pt idx="5764">
                  <c:v>#N/A</c:v>
                </c:pt>
                <c:pt idx="5765">
                  <c:v>#N/A</c:v>
                </c:pt>
                <c:pt idx="5766">
                  <c:v>#N/A</c:v>
                </c:pt>
                <c:pt idx="5767">
                  <c:v>#N/A</c:v>
                </c:pt>
                <c:pt idx="5768">
                  <c:v>#N/A</c:v>
                </c:pt>
                <c:pt idx="5769">
                  <c:v>#N/A</c:v>
                </c:pt>
                <c:pt idx="5770">
                  <c:v>#N/A</c:v>
                </c:pt>
                <c:pt idx="5771">
                  <c:v>#N/A</c:v>
                </c:pt>
                <c:pt idx="5772">
                  <c:v>#N/A</c:v>
                </c:pt>
                <c:pt idx="5773">
                  <c:v>#N/A</c:v>
                </c:pt>
                <c:pt idx="5774">
                  <c:v>#N/A</c:v>
                </c:pt>
                <c:pt idx="5775">
                  <c:v>#N/A</c:v>
                </c:pt>
                <c:pt idx="5776">
                  <c:v>#N/A</c:v>
                </c:pt>
                <c:pt idx="5777">
                  <c:v>#N/A</c:v>
                </c:pt>
                <c:pt idx="5778">
                  <c:v>#N/A</c:v>
                </c:pt>
                <c:pt idx="5779">
                  <c:v>#N/A</c:v>
                </c:pt>
                <c:pt idx="5780">
                  <c:v>#N/A</c:v>
                </c:pt>
                <c:pt idx="5781">
                  <c:v>#N/A</c:v>
                </c:pt>
                <c:pt idx="5782">
                  <c:v>#N/A</c:v>
                </c:pt>
                <c:pt idx="5783">
                  <c:v>#N/A</c:v>
                </c:pt>
                <c:pt idx="5784">
                  <c:v>#N/A</c:v>
                </c:pt>
                <c:pt idx="5785">
                  <c:v>#N/A</c:v>
                </c:pt>
                <c:pt idx="5786">
                  <c:v>#N/A</c:v>
                </c:pt>
                <c:pt idx="5787">
                  <c:v>#N/A</c:v>
                </c:pt>
                <c:pt idx="5788">
                  <c:v>#N/A</c:v>
                </c:pt>
                <c:pt idx="5789">
                  <c:v>#N/A</c:v>
                </c:pt>
                <c:pt idx="5790">
                  <c:v>#N/A</c:v>
                </c:pt>
                <c:pt idx="5791">
                  <c:v>#N/A</c:v>
                </c:pt>
                <c:pt idx="5792">
                  <c:v>#N/A</c:v>
                </c:pt>
                <c:pt idx="5793">
                  <c:v>#N/A</c:v>
                </c:pt>
                <c:pt idx="5794">
                  <c:v>#N/A</c:v>
                </c:pt>
                <c:pt idx="5795">
                  <c:v>#N/A</c:v>
                </c:pt>
                <c:pt idx="5796">
                  <c:v>#N/A</c:v>
                </c:pt>
                <c:pt idx="5797">
                  <c:v>#N/A</c:v>
                </c:pt>
                <c:pt idx="5798">
                  <c:v>#N/A</c:v>
                </c:pt>
                <c:pt idx="5799">
                  <c:v>#N/A</c:v>
                </c:pt>
                <c:pt idx="5800">
                  <c:v>#N/A</c:v>
                </c:pt>
                <c:pt idx="5801">
                  <c:v>#N/A</c:v>
                </c:pt>
                <c:pt idx="5802">
                  <c:v>#N/A</c:v>
                </c:pt>
                <c:pt idx="5803">
                  <c:v>#N/A</c:v>
                </c:pt>
                <c:pt idx="5804">
                  <c:v>#N/A</c:v>
                </c:pt>
                <c:pt idx="5805">
                  <c:v>#N/A</c:v>
                </c:pt>
                <c:pt idx="5806">
                  <c:v>#N/A</c:v>
                </c:pt>
                <c:pt idx="5807">
                  <c:v>#N/A</c:v>
                </c:pt>
                <c:pt idx="5808">
                  <c:v>#N/A</c:v>
                </c:pt>
                <c:pt idx="5809">
                  <c:v>#N/A</c:v>
                </c:pt>
                <c:pt idx="5810">
                  <c:v>#N/A</c:v>
                </c:pt>
                <c:pt idx="5811">
                  <c:v>#N/A</c:v>
                </c:pt>
                <c:pt idx="5812">
                  <c:v>#N/A</c:v>
                </c:pt>
                <c:pt idx="5813">
                  <c:v>#N/A</c:v>
                </c:pt>
                <c:pt idx="5814">
                  <c:v>#N/A</c:v>
                </c:pt>
                <c:pt idx="5815">
                  <c:v>#N/A</c:v>
                </c:pt>
                <c:pt idx="5816">
                  <c:v>#N/A</c:v>
                </c:pt>
                <c:pt idx="5817">
                  <c:v>#N/A</c:v>
                </c:pt>
                <c:pt idx="5818">
                  <c:v>#N/A</c:v>
                </c:pt>
                <c:pt idx="5819">
                  <c:v>#N/A</c:v>
                </c:pt>
                <c:pt idx="5820">
                  <c:v>#N/A</c:v>
                </c:pt>
                <c:pt idx="5821">
                  <c:v>#N/A</c:v>
                </c:pt>
                <c:pt idx="5822">
                  <c:v>#N/A</c:v>
                </c:pt>
                <c:pt idx="5823">
                  <c:v>#N/A</c:v>
                </c:pt>
                <c:pt idx="5824">
                  <c:v>#N/A</c:v>
                </c:pt>
                <c:pt idx="5825">
                  <c:v>#N/A</c:v>
                </c:pt>
                <c:pt idx="5826">
                  <c:v>#N/A</c:v>
                </c:pt>
                <c:pt idx="5827">
                  <c:v>#N/A</c:v>
                </c:pt>
                <c:pt idx="5828">
                  <c:v>#N/A</c:v>
                </c:pt>
                <c:pt idx="5829">
                  <c:v>#N/A</c:v>
                </c:pt>
                <c:pt idx="5830">
                  <c:v>#N/A</c:v>
                </c:pt>
                <c:pt idx="5831">
                  <c:v>#N/A</c:v>
                </c:pt>
                <c:pt idx="5832">
                  <c:v>#N/A</c:v>
                </c:pt>
                <c:pt idx="5833">
                  <c:v>#N/A</c:v>
                </c:pt>
                <c:pt idx="5834">
                  <c:v>#N/A</c:v>
                </c:pt>
                <c:pt idx="5835">
                  <c:v>#N/A</c:v>
                </c:pt>
                <c:pt idx="5836">
                  <c:v>#N/A</c:v>
                </c:pt>
                <c:pt idx="5837">
                  <c:v>#N/A</c:v>
                </c:pt>
                <c:pt idx="5838">
                  <c:v>#N/A</c:v>
                </c:pt>
                <c:pt idx="5839">
                  <c:v>#N/A</c:v>
                </c:pt>
                <c:pt idx="5840">
                  <c:v>#N/A</c:v>
                </c:pt>
                <c:pt idx="5841">
                  <c:v>#N/A</c:v>
                </c:pt>
                <c:pt idx="5842">
                  <c:v>#N/A</c:v>
                </c:pt>
                <c:pt idx="5843">
                  <c:v>#N/A</c:v>
                </c:pt>
                <c:pt idx="5844">
                  <c:v>#N/A</c:v>
                </c:pt>
                <c:pt idx="5845">
                  <c:v>#N/A</c:v>
                </c:pt>
                <c:pt idx="5846">
                  <c:v>#N/A</c:v>
                </c:pt>
                <c:pt idx="5847">
                  <c:v>#N/A</c:v>
                </c:pt>
                <c:pt idx="5848">
                  <c:v>#N/A</c:v>
                </c:pt>
                <c:pt idx="5849">
                  <c:v>#N/A</c:v>
                </c:pt>
                <c:pt idx="5850">
                  <c:v>#N/A</c:v>
                </c:pt>
                <c:pt idx="5851">
                  <c:v>#N/A</c:v>
                </c:pt>
                <c:pt idx="5852">
                  <c:v>#N/A</c:v>
                </c:pt>
                <c:pt idx="5853">
                  <c:v>#N/A</c:v>
                </c:pt>
                <c:pt idx="5854">
                  <c:v>#N/A</c:v>
                </c:pt>
                <c:pt idx="5855">
                  <c:v>#N/A</c:v>
                </c:pt>
                <c:pt idx="5856">
                  <c:v>#N/A</c:v>
                </c:pt>
                <c:pt idx="5857">
                  <c:v>#N/A</c:v>
                </c:pt>
                <c:pt idx="5858">
                  <c:v>#N/A</c:v>
                </c:pt>
                <c:pt idx="5859">
                  <c:v>#N/A</c:v>
                </c:pt>
                <c:pt idx="5860">
                  <c:v>#N/A</c:v>
                </c:pt>
                <c:pt idx="5861">
                  <c:v>#N/A</c:v>
                </c:pt>
                <c:pt idx="5862">
                  <c:v>#N/A</c:v>
                </c:pt>
                <c:pt idx="5863">
                  <c:v>#N/A</c:v>
                </c:pt>
                <c:pt idx="5864">
                  <c:v>#N/A</c:v>
                </c:pt>
                <c:pt idx="5865">
                  <c:v>#N/A</c:v>
                </c:pt>
                <c:pt idx="5866">
                  <c:v>#N/A</c:v>
                </c:pt>
                <c:pt idx="5867">
                  <c:v>#N/A</c:v>
                </c:pt>
                <c:pt idx="5868">
                  <c:v>#N/A</c:v>
                </c:pt>
                <c:pt idx="5869">
                  <c:v>#N/A</c:v>
                </c:pt>
                <c:pt idx="5870">
                  <c:v>#N/A</c:v>
                </c:pt>
                <c:pt idx="5871">
                  <c:v>#N/A</c:v>
                </c:pt>
                <c:pt idx="5872">
                  <c:v>#N/A</c:v>
                </c:pt>
                <c:pt idx="5873">
                  <c:v>#N/A</c:v>
                </c:pt>
                <c:pt idx="5874">
                  <c:v>#N/A</c:v>
                </c:pt>
                <c:pt idx="5875">
                  <c:v>#N/A</c:v>
                </c:pt>
                <c:pt idx="5876">
                  <c:v>#N/A</c:v>
                </c:pt>
                <c:pt idx="5877">
                  <c:v>#N/A</c:v>
                </c:pt>
                <c:pt idx="5878">
                  <c:v>#N/A</c:v>
                </c:pt>
                <c:pt idx="5879">
                  <c:v>#N/A</c:v>
                </c:pt>
                <c:pt idx="5880">
                  <c:v>#N/A</c:v>
                </c:pt>
                <c:pt idx="5881">
                  <c:v>#N/A</c:v>
                </c:pt>
                <c:pt idx="5882">
                  <c:v>#N/A</c:v>
                </c:pt>
                <c:pt idx="5883">
                  <c:v>#N/A</c:v>
                </c:pt>
                <c:pt idx="5884">
                  <c:v>#N/A</c:v>
                </c:pt>
                <c:pt idx="5885">
                  <c:v>#N/A</c:v>
                </c:pt>
                <c:pt idx="5886">
                  <c:v>#N/A</c:v>
                </c:pt>
                <c:pt idx="5887">
                  <c:v>#N/A</c:v>
                </c:pt>
                <c:pt idx="5888">
                  <c:v>#N/A</c:v>
                </c:pt>
                <c:pt idx="5889">
                  <c:v>#N/A</c:v>
                </c:pt>
                <c:pt idx="5890">
                  <c:v>#N/A</c:v>
                </c:pt>
                <c:pt idx="5891">
                  <c:v>#N/A</c:v>
                </c:pt>
                <c:pt idx="5892">
                  <c:v>#N/A</c:v>
                </c:pt>
                <c:pt idx="5893">
                  <c:v>#N/A</c:v>
                </c:pt>
                <c:pt idx="5894">
                  <c:v>#N/A</c:v>
                </c:pt>
                <c:pt idx="5895">
                  <c:v>#N/A</c:v>
                </c:pt>
                <c:pt idx="5896">
                  <c:v>#N/A</c:v>
                </c:pt>
                <c:pt idx="5897">
                  <c:v>#N/A</c:v>
                </c:pt>
                <c:pt idx="5898">
                  <c:v>#N/A</c:v>
                </c:pt>
                <c:pt idx="5899">
                  <c:v>#N/A</c:v>
                </c:pt>
                <c:pt idx="5900">
                  <c:v>#N/A</c:v>
                </c:pt>
                <c:pt idx="5901">
                  <c:v>#N/A</c:v>
                </c:pt>
                <c:pt idx="5902">
                  <c:v>#N/A</c:v>
                </c:pt>
                <c:pt idx="5903">
                  <c:v>#N/A</c:v>
                </c:pt>
                <c:pt idx="5904">
                  <c:v>#N/A</c:v>
                </c:pt>
                <c:pt idx="5905">
                  <c:v>#N/A</c:v>
                </c:pt>
                <c:pt idx="5906">
                  <c:v>#N/A</c:v>
                </c:pt>
                <c:pt idx="5907">
                  <c:v>#N/A</c:v>
                </c:pt>
                <c:pt idx="5908">
                  <c:v>#N/A</c:v>
                </c:pt>
                <c:pt idx="5909">
                  <c:v>#N/A</c:v>
                </c:pt>
                <c:pt idx="5910">
                  <c:v>#N/A</c:v>
                </c:pt>
                <c:pt idx="5911">
                  <c:v>#N/A</c:v>
                </c:pt>
                <c:pt idx="5912">
                  <c:v>#N/A</c:v>
                </c:pt>
                <c:pt idx="5913">
                  <c:v>#N/A</c:v>
                </c:pt>
                <c:pt idx="5914">
                  <c:v>#N/A</c:v>
                </c:pt>
                <c:pt idx="5915">
                  <c:v>#N/A</c:v>
                </c:pt>
                <c:pt idx="5916">
                  <c:v>#N/A</c:v>
                </c:pt>
                <c:pt idx="5917">
                  <c:v>#N/A</c:v>
                </c:pt>
                <c:pt idx="5918">
                  <c:v>#N/A</c:v>
                </c:pt>
                <c:pt idx="5919">
                  <c:v>#N/A</c:v>
                </c:pt>
                <c:pt idx="5920">
                  <c:v>#N/A</c:v>
                </c:pt>
                <c:pt idx="5921">
                  <c:v>#N/A</c:v>
                </c:pt>
                <c:pt idx="5922">
                  <c:v>#N/A</c:v>
                </c:pt>
                <c:pt idx="5923">
                  <c:v>#N/A</c:v>
                </c:pt>
                <c:pt idx="5924">
                  <c:v>#N/A</c:v>
                </c:pt>
                <c:pt idx="5925">
                  <c:v>#N/A</c:v>
                </c:pt>
                <c:pt idx="5926">
                  <c:v>#N/A</c:v>
                </c:pt>
                <c:pt idx="5927">
                  <c:v>#N/A</c:v>
                </c:pt>
                <c:pt idx="5928">
                  <c:v>#N/A</c:v>
                </c:pt>
                <c:pt idx="5929">
                  <c:v>#N/A</c:v>
                </c:pt>
                <c:pt idx="5930">
                  <c:v>#N/A</c:v>
                </c:pt>
                <c:pt idx="5931">
                  <c:v>#N/A</c:v>
                </c:pt>
                <c:pt idx="5932">
                  <c:v>#N/A</c:v>
                </c:pt>
                <c:pt idx="5933">
                  <c:v>#N/A</c:v>
                </c:pt>
                <c:pt idx="5934">
                  <c:v>#N/A</c:v>
                </c:pt>
                <c:pt idx="5935">
                  <c:v>#N/A</c:v>
                </c:pt>
                <c:pt idx="5936">
                  <c:v>#N/A</c:v>
                </c:pt>
                <c:pt idx="5937">
                  <c:v>#N/A</c:v>
                </c:pt>
                <c:pt idx="5938">
                  <c:v>#N/A</c:v>
                </c:pt>
                <c:pt idx="5939">
                  <c:v>#N/A</c:v>
                </c:pt>
                <c:pt idx="5940">
                  <c:v>#N/A</c:v>
                </c:pt>
                <c:pt idx="5941">
                  <c:v>#N/A</c:v>
                </c:pt>
                <c:pt idx="5942">
                  <c:v>#N/A</c:v>
                </c:pt>
                <c:pt idx="5943">
                  <c:v>#N/A</c:v>
                </c:pt>
                <c:pt idx="5944">
                  <c:v>#N/A</c:v>
                </c:pt>
                <c:pt idx="5945">
                  <c:v>#N/A</c:v>
                </c:pt>
                <c:pt idx="5946">
                  <c:v>#N/A</c:v>
                </c:pt>
                <c:pt idx="5947">
                  <c:v>#N/A</c:v>
                </c:pt>
                <c:pt idx="5948">
                  <c:v>#N/A</c:v>
                </c:pt>
                <c:pt idx="5949">
                  <c:v>#N/A</c:v>
                </c:pt>
                <c:pt idx="5950">
                  <c:v>#N/A</c:v>
                </c:pt>
                <c:pt idx="5951">
                  <c:v>#N/A</c:v>
                </c:pt>
                <c:pt idx="5952">
                  <c:v>#N/A</c:v>
                </c:pt>
                <c:pt idx="5953">
                  <c:v>#N/A</c:v>
                </c:pt>
                <c:pt idx="5954">
                  <c:v>#N/A</c:v>
                </c:pt>
                <c:pt idx="5955">
                  <c:v>#N/A</c:v>
                </c:pt>
                <c:pt idx="5956">
                  <c:v>#N/A</c:v>
                </c:pt>
                <c:pt idx="5957">
                  <c:v>#N/A</c:v>
                </c:pt>
                <c:pt idx="5958">
                  <c:v>#N/A</c:v>
                </c:pt>
                <c:pt idx="5959">
                  <c:v>#N/A</c:v>
                </c:pt>
                <c:pt idx="5960">
                  <c:v>#N/A</c:v>
                </c:pt>
                <c:pt idx="5961">
                  <c:v>#N/A</c:v>
                </c:pt>
                <c:pt idx="5962">
                  <c:v>#N/A</c:v>
                </c:pt>
                <c:pt idx="5963">
                  <c:v>#N/A</c:v>
                </c:pt>
                <c:pt idx="5964">
                  <c:v>#N/A</c:v>
                </c:pt>
                <c:pt idx="5965">
                  <c:v>#N/A</c:v>
                </c:pt>
                <c:pt idx="5966">
                  <c:v>#N/A</c:v>
                </c:pt>
                <c:pt idx="5967">
                  <c:v>#N/A</c:v>
                </c:pt>
                <c:pt idx="5968">
                  <c:v>#N/A</c:v>
                </c:pt>
                <c:pt idx="5969">
                  <c:v>#N/A</c:v>
                </c:pt>
                <c:pt idx="5970">
                  <c:v>#N/A</c:v>
                </c:pt>
                <c:pt idx="5971">
                  <c:v>#N/A</c:v>
                </c:pt>
                <c:pt idx="5972">
                  <c:v>#N/A</c:v>
                </c:pt>
                <c:pt idx="5973">
                  <c:v>#N/A</c:v>
                </c:pt>
                <c:pt idx="5974">
                  <c:v>#N/A</c:v>
                </c:pt>
                <c:pt idx="5975">
                  <c:v>#N/A</c:v>
                </c:pt>
                <c:pt idx="5976">
                  <c:v>#N/A</c:v>
                </c:pt>
                <c:pt idx="5977">
                  <c:v>#N/A</c:v>
                </c:pt>
                <c:pt idx="5978">
                  <c:v>#N/A</c:v>
                </c:pt>
                <c:pt idx="5979">
                  <c:v>#N/A</c:v>
                </c:pt>
                <c:pt idx="5980">
                  <c:v>#N/A</c:v>
                </c:pt>
                <c:pt idx="5981">
                  <c:v>#N/A</c:v>
                </c:pt>
                <c:pt idx="5982">
                  <c:v>#N/A</c:v>
                </c:pt>
                <c:pt idx="5983">
                  <c:v>#N/A</c:v>
                </c:pt>
                <c:pt idx="5984">
                  <c:v>#N/A</c:v>
                </c:pt>
                <c:pt idx="5985">
                  <c:v>#N/A</c:v>
                </c:pt>
                <c:pt idx="5986">
                  <c:v>#N/A</c:v>
                </c:pt>
                <c:pt idx="5987">
                  <c:v>#N/A</c:v>
                </c:pt>
                <c:pt idx="5988">
                  <c:v>#N/A</c:v>
                </c:pt>
                <c:pt idx="5989">
                  <c:v>#N/A</c:v>
                </c:pt>
                <c:pt idx="5990">
                  <c:v>#N/A</c:v>
                </c:pt>
                <c:pt idx="5991">
                  <c:v>#N/A</c:v>
                </c:pt>
                <c:pt idx="5992">
                  <c:v>#N/A</c:v>
                </c:pt>
                <c:pt idx="5993">
                  <c:v>#N/A</c:v>
                </c:pt>
                <c:pt idx="5994">
                  <c:v>#N/A</c:v>
                </c:pt>
                <c:pt idx="5995">
                  <c:v>#N/A</c:v>
                </c:pt>
                <c:pt idx="5996">
                  <c:v>#N/A</c:v>
                </c:pt>
                <c:pt idx="5997">
                  <c:v>#N/A</c:v>
                </c:pt>
                <c:pt idx="5998">
                  <c:v>#N/A</c:v>
                </c:pt>
                <c:pt idx="5999">
                  <c:v>#N/A</c:v>
                </c:pt>
                <c:pt idx="6000">
                  <c:v>#N/A</c:v>
                </c:pt>
                <c:pt idx="6001">
                  <c:v>#N/A</c:v>
                </c:pt>
                <c:pt idx="6002">
                  <c:v>#N/A</c:v>
                </c:pt>
                <c:pt idx="6003">
                  <c:v>#N/A</c:v>
                </c:pt>
                <c:pt idx="6004">
                  <c:v>#N/A</c:v>
                </c:pt>
                <c:pt idx="6005">
                  <c:v>#N/A</c:v>
                </c:pt>
                <c:pt idx="6006">
                  <c:v>#N/A</c:v>
                </c:pt>
                <c:pt idx="6007">
                  <c:v>#N/A</c:v>
                </c:pt>
                <c:pt idx="6008">
                  <c:v>#N/A</c:v>
                </c:pt>
                <c:pt idx="6009">
                  <c:v>#N/A</c:v>
                </c:pt>
                <c:pt idx="6010">
                  <c:v>#N/A</c:v>
                </c:pt>
                <c:pt idx="6011">
                  <c:v>#N/A</c:v>
                </c:pt>
                <c:pt idx="6012">
                  <c:v>#N/A</c:v>
                </c:pt>
                <c:pt idx="6013">
                  <c:v>#N/A</c:v>
                </c:pt>
                <c:pt idx="6014">
                  <c:v>#N/A</c:v>
                </c:pt>
                <c:pt idx="6015">
                  <c:v>#N/A</c:v>
                </c:pt>
                <c:pt idx="6016">
                  <c:v>#N/A</c:v>
                </c:pt>
                <c:pt idx="6017">
                  <c:v>#N/A</c:v>
                </c:pt>
                <c:pt idx="6018">
                  <c:v>#N/A</c:v>
                </c:pt>
                <c:pt idx="6019">
                  <c:v>#N/A</c:v>
                </c:pt>
                <c:pt idx="6020">
                  <c:v>#N/A</c:v>
                </c:pt>
                <c:pt idx="6021">
                  <c:v>#N/A</c:v>
                </c:pt>
                <c:pt idx="6022">
                  <c:v>#N/A</c:v>
                </c:pt>
                <c:pt idx="6023">
                  <c:v>#N/A</c:v>
                </c:pt>
                <c:pt idx="6024">
                  <c:v>#N/A</c:v>
                </c:pt>
                <c:pt idx="6025">
                  <c:v>#N/A</c:v>
                </c:pt>
                <c:pt idx="6026">
                  <c:v>#N/A</c:v>
                </c:pt>
                <c:pt idx="6027">
                  <c:v>#N/A</c:v>
                </c:pt>
                <c:pt idx="6028">
                  <c:v>#N/A</c:v>
                </c:pt>
                <c:pt idx="6029">
                  <c:v>#N/A</c:v>
                </c:pt>
                <c:pt idx="6030">
                  <c:v>#N/A</c:v>
                </c:pt>
                <c:pt idx="6031">
                  <c:v>#N/A</c:v>
                </c:pt>
                <c:pt idx="6032">
                  <c:v>#N/A</c:v>
                </c:pt>
                <c:pt idx="6033">
                  <c:v>#N/A</c:v>
                </c:pt>
                <c:pt idx="6034">
                  <c:v>#N/A</c:v>
                </c:pt>
                <c:pt idx="6035">
                  <c:v>#N/A</c:v>
                </c:pt>
                <c:pt idx="6036">
                  <c:v>#N/A</c:v>
                </c:pt>
                <c:pt idx="6037">
                  <c:v>#N/A</c:v>
                </c:pt>
                <c:pt idx="6038">
                  <c:v>#N/A</c:v>
                </c:pt>
                <c:pt idx="6039">
                  <c:v>#N/A</c:v>
                </c:pt>
                <c:pt idx="6040">
                  <c:v>#N/A</c:v>
                </c:pt>
                <c:pt idx="6041">
                  <c:v>#N/A</c:v>
                </c:pt>
                <c:pt idx="6042">
                  <c:v>#N/A</c:v>
                </c:pt>
                <c:pt idx="6043">
                  <c:v>#N/A</c:v>
                </c:pt>
                <c:pt idx="6044">
                  <c:v>#N/A</c:v>
                </c:pt>
                <c:pt idx="6045">
                  <c:v>#N/A</c:v>
                </c:pt>
                <c:pt idx="6046">
                  <c:v>#N/A</c:v>
                </c:pt>
                <c:pt idx="6047">
                  <c:v>#N/A</c:v>
                </c:pt>
                <c:pt idx="6048">
                  <c:v>#N/A</c:v>
                </c:pt>
                <c:pt idx="6049">
                  <c:v>#N/A</c:v>
                </c:pt>
                <c:pt idx="6050">
                  <c:v>#N/A</c:v>
                </c:pt>
                <c:pt idx="6051">
                  <c:v>#N/A</c:v>
                </c:pt>
                <c:pt idx="6052">
                  <c:v>#N/A</c:v>
                </c:pt>
                <c:pt idx="6053">
                  <c:v>#N/A</c:v>
                </c:pt>
                <c:pt idx="6054">
                  <c:v>#N/A</c:v>
                </c:pt>
                <c:pt idx="6055">
                  <c:v>#N/A</c:v>
                </c:pt>
                <c:pt idx="6056">
                  <c:v>#N/A</c:v>
                </c:pt>
                <c:pt idx="6057">
                  <c:v>#N/A</c:v>
                </c:pt>
                <c:pt idx="6058">
                  <c:v>#N/A</c:v>
                </c:pt>
                <c:pt idx="6059">
                  <c:v>#N/A</c:v>
                </c:pt>
                <c:pt idx="6060">
                  <c:v>#N/A</c:v>
                </c:pt>
                <c:pt idx="6061">
                  <c:v>#N/A</c:v>
                </c:pt>
                <c:pt idx="6062">
                  <c:v>#N/A</c:v>
                </c:pt>
                <c:pt idx="6063">
                  <c:v>#N/A</c:v>
                </c:pt>
                <c:pt idx="6064">
                  <c:v>#N/A</c:v>
                </c:pt>
                <c:pt idx="6065">
                  <c:v>#N/A</c:v>
                </c:pt>
                <c:pt idx="6066">
                  <c:v>#N/A</c:v>
                </c:pt>
                <c:pt idx="6067">
                  <c:v>#N/A</c:v>
                </c:pt>
                <c:pt idx="6068">
                  <c:v>#N/A</c:v>
                </c:pt>
                <c:pt idx="6069">
                  <c:v>#N/A</c:v>
                </c:pt>
                <c:pt idx="6070">
                  <c:v>#N/A</c:v>
                </c:pt>
                <c:pt idx="6071">
                  <c:v>#N/A</c:v>
                </c:pt>
                <c:pt idx="6072">
                  <c:v>#N/A</c:v>
                </c:pt>
                <c:pt idx="6073">
                  <c:v>#N/A</c:v>
                </c:pt>
                <c:pt idx="6074">
                  <c:v>#N/A</c:v>
                </c:pt>
                <c:pt idx="6075">
                  <c:v>#N/A</c:v>
                </c:pt>
                <c:pt idx="6076">
                  <c:v>#N/A</c:v>
                </c:pt>
                <c:pt idx="6077">
                  <c:v>#N/A</c:v>
                </c:pt>
                <c:pt idx="6078">
                  <c:v>#N/A</c:v>
                </c:pt>
                <c:pt idx="6079">
                  <c:v>#N/A</c:v>
                </c:pt>
                <c:pt idx="6080">
                  <c:v>#N/A</c:v>
                </c:pt>
                <c:pt idx="6081">
                  <c:v>#N/A</c:v>
                </c:pt>
                <c:pt idx="6082">
                  <c:v>#N/A</c:v>
                </c:pt>
                <c:pt idx="6083">
                  <c:v>#N/A</c:v>
                </c:pt>
                <c:pt idx="6084">
                  <c:v>#N/A</c:v>
                </c:pt>
                <c:pt idx="6085">
                  <c:v>#N/A</c:v>
                </c:pt>
                <c:pt idx="6086">
                  <c:v>#N/A</c:v>
                </c:pt>
                <c:pt idx="6087">
                  <c:v>#N/A</c:v>
                </c:pt>
                <c:pt idx="6088">
                  <c:v>#N/A</c:v>
                </c:pt>
                <c:pt idx="6089">
                  <c:v>#N/A</c:v>
                </c:pt>
                <c:pt idx="6090">
                  <c:v>#N/A</c:v>
                </c:pt>
                <c:pt idx="6091">
                  <c:v>#N/A</c:v>
                </c:pt>
                <c:pt idx="6092">
                  <c:v>#N/A</c:v>
                </c:pt>
                <c:pt idx="6093">
                  <c:v>#N/A</c:v>
                </c:pt>
                <c:pt idx="6094">
                  <c:v>#N/A</c:v>
                </c:pt>
                <c:pt idx="6095">
                  <c:v>#N/A</c:v>
                </c:pt>
                <c:pt idx="6096">
                  <c:v>#N/A</c:v>
                </c:pt>
                <c:pt idx="6097">
                  <c:v>#N/A</c:v>
                </c:pt>
                <c:pt idx="6098">
                  <c:v>#N/A</c:v>
                </c:pt>
                <c:pt idx="6099">
                  <c:v>#N/A</c:v>
                </c:pt>
                <c:pt idx="6100">
                  <c:v>#N/A</c:v>
                </c:pt>
                <c:pt idx="6101">
                  <c:v>#N/A</c:v>
                </c:pt>
                <c:pt idx="6102">
                  <c:v>#N/A</c:v>
                </c:pt>
                <c:pt idx="6103">
                  <c:v>#N/A</c:v>
                </c:pt>
                <c:pt idx="6104">
                  <c:v>#N/A</c:v>
                </c:pt>
                <c:pt idx="6105">
                  <c:v>#N/A</c:v>
                </c:pt>
                <c:pt idx="6106">
                  <c:v>#N/A</c:v>
                </c:pt>
                <c:pt idx="6107">
                  <c:v>#N/A</c:v>
                </c:pt>
                <c:pt idx="6108">
                  <c:v>#N/A</c:v>
                </c:pt>
                <c:pt idx="6109">
                  <c:v>#N/A</c:v>
                </c:pt>
                <c:pt idx="6110">
                  <c:v>#N/A</c:v>
                </c:pt>
                <c:pt idx="6111">
                  <c:v>#N/A</c:v>
                </c:pt>
                <c:pt idx="6112">
                  <c:v>#N/A</c:v>
                </c:pt>
                <c:pt idx="6113">
                  <c:v>#N/A</c:v>
                </c:pt>
                <c:pt idx="6114">
                  <c:v>#N/A</c:v>
                </c:pt>
                <c:pt idx="6115">
                  <c:v>#N/A</c:v>
                </c:pt>
                <c:pt idx="6116">
                  <c:v>#N/A</c:v>
                </c:pt>
                <c:pt idx="6117">
                  <c:v>#N/A</c:v>
                </c:pt>
                <c:pt idx="6118">
                  <c:v>#N/A</c:v>
                </c:pt>
                <c:pt idx="6119">
                  <c:v>#N/A</c:v>
                </c:pt>
                <c:pt idx="6120">
                  <c:v>#N/A</c:v>
                </c:pt>
                <c:pt idx="6121">
                  <c:v>#N/A</c:v>
                </c:pt>
                <c:pt idx="6122">
                  <c:v>#N/A</c:v>
                </c:pt>
                <c:pt idx="6123">
                  <c:v>#N/A</c:v>
                </c:pt>
                <c:pt idx="6124">
                  <c:v>#N/A</c:v>
                </c:pt>
                <c:pt idx="6125">
                  <c:v>#N/A</c:v>
                </c:pt>
                <c:pt idx="6126">
                  <c:v>#N/A</c:v>
                </c:pt>
                <c:pt idx="6127">
                  <c:v>#N/A</c:v>
                </c:pt>
                <c:pt idx="6128">
                  <c:v>#N/A</c:v>
                </c:pt>
                <c:pt idx="6129">
                  <c:v>#N/A</c:v>
                </c:pt>
                <c:pt idx="6130">
                  <c:v>#N/A</c:v>
                </c:pt>
                <c:pt idx="6131">
                  <c:v>#N/A</c:v>
                </c:pt>
                <c:pt idx="6132">
                  <c:v>#N/A</c:v>
                </c:pt>
                <c:pt idx="6133">
                  <c:v>#N/A</c:v>
                </c:pt>
                <c:pt idx="6134">
                  <c:v>#N/A</c:v>
                </c:pt>
                <c:pt idx="6135">
                  <c:v>#N/A</c:v>
                </c:pt>
                <c:pt idx="6136">
                  <c:v>#N/A</c:v>
                </c:pt>
                <c:pt idx="6137">
                  <c:v>#N/A</c:v>
                </c:pt>
                <c:pt idx="6138">
                  <c:v>#N/A</c:v>
                </c:pt>
                <c:pt idx="6139">
                  <c:v>#N/A</c:v>
                </c:pt>
                <c:pt idx="6140">
                  <c:v>#N/A</c:v>
                </c:pt>
                <c:pt idx="6141">
                  <c:v>#N/A</c:v>
                </c:pt>
                <c:pt idx="6142">
                  <c:v>#N/A</c:v>
                </c:pt>
                <c:pt idx="6143">
                  <c:v>#N/A</c:v>
                </c:pt>
                <c:pt idx="6144">
                  <c:v>#N/A</c:v>
                </c:pt>
                <c:pt idx="6145">
                  <c:v>#N/A</c:v>
                </c:pt>
                <c:pt idx="6146">
                  <c:v>#N/A</c:v>
                </c:pt>
                <c:pt idx="6147">
                  <c:v>#N/A</c:v>
                </c:pt>
                <c:pt idx="6148">
                  <c:v>#N/A</c:v>
                </c:pt>
                <c:pt idx="6149">
                  <c:v>#N/A</c:v>
                </c:pt>
                <c:pt idx="6150">
                  <c:v>#N/A</c:v>
                </c:pt>
                <c:pt idx="6151">
                  <c:v>#N/A</c:v>
                </c:pt>
                <c:pt idx="6152">
                  <c:v>#N/A</c:v>
                </c:pt>
                <c:pt idx="6153">
                  <c:v>#N/A</c:v>
                </c:pt>
                <c:pt idx="6154">
                  <c:v>#N/A</c:v>
                </c:pt>
                <c:pt idx="6155">
                  <c:v>#N/A</c:v>
                </c:pt>
                <c:pt idx="6156">
                  <c:v>#N/A</c:v>
                </c:pt>
                <c:pt idx="6157">
                  <c:v>#N/A</c:v>
                </c:pt>
                <c:pt idx="6158">
                  <c:v>#N/A</c:v>
                </c:pt>
                <c:pt idx="6159">
                  <c:v>#N/A</c:v>
                </c:pt>
                <c:pt idx="6160">
                  <c:v>#N/A</c:v>
                </c:pt>
                <c:pt idx="6161">
                  <c:v>#N/A</c:v>
                </c:pt>
                <c:pt idx="6162">
                  <c:v>#N/A</c:v>
                </c:pt>
                <c:pt idx="6163">
                  <c:v>#N/A</c:v>
                </c:pt>
                <c:pt idx="6164">
                  <c:v>#N/A</c:v>
                </c:pt>
                <c:pt idx="6165">
                  <c:v>#N/A</c:v>
                </c:pt>
                <c:pt idx="6166">
                  <c:v>#N/A</c:v>
                </c:pt>
                <c:pt idx="6167">
                  <c:v>#N/A</c:v>
                </c:pt>
                <c:pt idx="6168">
                  <c:v>#N/A</c:v>
                </c:pt>
                <c:pt idx="6169">
                  <c:v>#N/A</c:v>
                </c:pt>
                <c:pt idx="6170">
                  <c:v>#N/A</c:v>
                </c:pt>
                <c:pt idx="6171">
                  <c:v>#N/A</c:v>
                </c:pt>
                <c:pt idx="6172">
                  <c:v>#N/A</c:v>
                </c:pt>
                <c:pt idx="6173">
                  <c:v>#N/A</c:v>
                </c:pt>
                <c:pt idx="6174">
                  <c:v>#N/A</c:v>
                </c:pt>
                <c:pt idx="6175">
                  <c:v>#N/A</c:v>
                </c:pt>
                <c:pt idx="6176">
                  <c:v>#N/A</c:v>
                </c:pt>
                <c:pt idx="6177">
                  <c:v>#N/A</c:v>
                </c:pt>
                <c:pt idx="6178">
                  <c:v>#N/A</c:v>
                </c:pt>
                <c:pt idx="6179">
                  <c:v>#N/A</c:v>
                </c:pt>
                <c:pt idx="6180">
                  <c:v>#N/A</c:v>
                </c:pt>
                <c:pt idx="6181">
                  <c:v>#N/A</c:v>
                </c:pt>
                <c:pt idx="6182">
                  <c:v>#N/A</c:v>
                </c:pt>
                <c:pt idx="6183">
                  <c:v>#N/A</c:v>
                </c:pt>
                <c:pt idx="6184">
                  <c:v>#N/A</c:v>
                </c:pt>
                <c:pt idx="6185">
                  <c:v>#N/A</c:v>
                </c:pt>
                <c:pt idx="6186">
                  <c:v>#N/A</c:v>
                </c:pt>
                <c:pt idx="6187">
                  <c:v>#N/A</c:v>
                </c:pt>
                <c:pt idx="6188">
                  <c:v>#N/A</c:v>
                </c:pt>
                <c:pt idx="6189">
                  <c:v>#N/A</c:v>
                </c:pt>
                <c:pt idx="6190">
                  <c:v>#N/A</c:v>
                </c:pt>
                <c:pt idx="6191">
                  <c:v>#N/A</c:v>
                </c:pt>
                <c:pt idx="6192">
                  <c:v>#N/A</c:v>
                </c:pt>
                <c:pt idx="6193">
                  <c:v>#N/A</c:v>
                </c:pt>
                <c:pt idx="6194">
                  <c:v>#N/A</c:v>
                </c:pt>
                <c:pt idx="6195">
                  <c:v>#N/A</c:v>
                </c:pt>
                <c:pt idx="6196">
                  <c:v>#N/A</c:v>
                </c:pt>
                <c:pt idx="6197">
                  <c:v>#N/A</c:v>
                </c:pt>
                <c:pt idx="6198">
                  <c:v>#N/A</c:v>
                </c:pt>
                <c:pt idx="6199">
                  <c:v>#N/A</c:v>
                </c:pt>
                <c:pt idx="6200">
                  <c:v>#N/A</c:v>
                </c:pt>
                <c:pt idx="6201">
                  <c:v>#N/A</c:v>
                </c:pt>
                <c:pt idx="6202">
                  <c:v>#N/A</c:v>
                </c:pt>
                <c:pt idx="6203">
                  <c:v>#N/A</c:v>
                </c:pt>
                <c:pt idx="6204">
                  <c:v>#N/A</c:v>
                </c:pt>
                <c:pt idx="6205">
                  <c:v>#N/A</c:v>
                </c:pt>
                <c:pt idx="6206">
                  <c:v>#N/A</c:v>
                </c:pt>
                <c:pt idx="6207">
                  <c:v>#N/A</c:v>
                </c:pt>
                <c:pt idx="6208">
                  <c:v>#N/A</c:v>
                </c:pt>
                <c:pt idx="6209">
                  <c:v>#N/A</c:v>
                </c:pt>
                <c:pt idx="6210">
                  <c:v>#N/A</c:v>
                </c:pt>
                <c:pt idx="6211">
                  <c:v>#N/A</c:v>
                </c:pt>
                <c:pt idx="6212">
                  <c:v>#N/A</c:v>
                </c:pt>
                <c:pt idx="6213">
                  <c:v>#N/A</c:v>
                </c:pt>
                <c:pt idx="6214">
                  <c:v>#N/A</c:v>
                </c:pt>
                <c:pt idx="6215">
                  <c:v>#N/A</c:v>
                </c:pt>
                <c:pt idx="6216">
                  <c:v>#N/A</c:v>
                </c:pt>
                <c:pt idx="6217">
                  <c:v>#N/A</c:v>
                </c:pt>
                <c:pt idx="6218">
                  <c:v>#N/A</c:v>
                </c:pt>
                <c:pt idx="6219">
                  <c:v>#N/A</c:v>
                </c:pt>
                <c:pt idx="6220">
                  <c:v>#N/A</c:v>
                </c:pt>
                <c:pt idx="6221">
                  <c:v>#N/A</c:v>
                </c:pt>
                <c:pt idx="6222">
                  <c:v>#N/A</c:v>
                </c:pt>
                <c:pt idx="6223">
                  <c:v>#N/A</c:v>
                </c:pt>
                <c:pt idx="6224">
                  <c:v>#N/A</c:v>
                </c:pt>
                <c:pt idx="6225">
                  <c:v>#N/A</c:v>
                </c:pt>
                <c:pt idx="6226">
                  <c:v>#N/A</c:v>
                </c:pt>
                <c:pt idx="6227">
                  <c:v>#N/A</c:v>
                </c:pt>
                <c:pt idx="6228">
                  <c:v>#N/A</c:v>
                </c:pt>
                <c:pt idx="6229">
                  <c:v>#N/A</c:v>
                </c:pt>
                <c:pt idx="6230">
                  <c:v>#N/A</c:v>
                </c:pt>
                <c:pt idx="6231">
                  <c:v>#N/A</c:v>
                </c:pt>
                <c:pt idx="6232">
                  <c:v>#N/A</c:v>
                </c:pt>
                <c:pt idx="6233">
                  <c:v>#N/A</c:v>
                </c:pt>
                <c:pt idx="6234">
                  <c:v>#N/A</c:v>
                </c:pt>
                <c:pt idx="6235">
                  <c:v>#N/A</c:v>
                </c:pt>
                <c:pt idx="6236">
                  <c:v>#N/A</c:v>
                </c:pt>
                <c:pt idx="6237">
                  <c:v>#N/A</c:v>
                </c:pt>
                <c:pt idx="6238">
                  <c:v>#N/A</c:v>
                </c:pt>
                <c:pt idx="6239">
                  <c:v>#N/A</c:v>
                </c:pt>
                <c:pt idx="6240">
                  <c:v>#N/A</c:v>
                </c:pt>
                <c:pt idx="6241">
                  <c:v>#N/A</c:v>
                </c:pt>
                <c:pt idx="6242">
                  <c:v>#N/A</c:v>
                </c:pt>
                <c:pt idx="6243">
                  <c:v>#N/A</c:v>
                </c:pt>
                <c:pt idx="6244">
                  <c:v>#N/A</c:v>
                </c:pt>
                <c:pt idx="6245">
                  <c:v>#N/A</c:v>
                </c:pt>
                <c:pt idx="6246">
                  <c:v>#N/A</c:v>
                </c:pt>
                <c:pt idx="6247">
                  <c:v>#N/A</c:v>
                </c:pt>
                <c:pt idx="6248">
                  <c:v>#N/A</c:v>
                </c:pt>
                <c:pt idx="6249">
                  <c:v>#N/A</c:v>
                </c:pt>
                <c:pt idx="6250">
                  <c:v>#N/A</c:v>
                </c:pt>
                <c:pt idx="6251">
                  <c:v>#N/A</c:v>
                </c:pt>
                <c:pt idx="6252">
                  <c:v>#N/A</c:v>
                </c:pt>
                <c:pt idx="6253">
                  <c:v>#N/A</c:v>
                </c:pt>
                <c:pt idx="6254">
                  <c:v>#N/A</c:v>
                </c:pt>
                <c:pt idx="6255">
                  <c:v>#N/A</c:v>
                </c:pt>
                <c:pt idx="6256">
                  <c:v>#N/A</c:v>
                </c:pt>
                <c:pt idx="6257">
                  <c:v>#N/A</c:v>
                </c:pt>
                <c:pt idx="6258">
                  <c:v>#N/A</c:v>
                </c:pt>
                <c:pt idx="6259">
                  <c:v>#N/A</c:v>
                </c:pt>
                <c:pt idx="6260">
                  <c:v>#N/A</c:v>
                </c:pt>
                <c:pt idx="6261">
                  <c:v>#N/A</c:v>
                </c:pt>
                <c:pt idx="6262">
                  <c:v>#N/A</c:v>
                </c:pt>
                <c:pt idx="6263">
                  <c:v>#N/A</c:v>
                </c:pt>
                <c:pt idx="6264">
                  <c:v>#N/A</c:v>
                </c:pt>
                <c:pt idx="6265">
                  <c:v>#N/A</c:v>
                </c:pt>
                <c:pt idx="6266">
                  <c:v>#N/A</c:v>
                </c:pt>
                <c:pt idx="6267">
                  <c:v>#N/A</c:v>
                </c:pt>
                <c:pt idx="6268">
                  <c:v>#N/A</c:v>
                </c:pt>
                <c:pt idx="6269">
                  <c:v>#N/A</c:v>
                </c:pt>
                <c:pt idx="6270">
                  <c:v>#N/A</c:v>
                </c:pt>
                <c:pt idx="6271">
                  <c:v>#N/A</c:v>
                </c:pt>
                <c:pt idx="6272">
                  <c:v>#N/A</c:v>
                </c:pt>
                <c:pt idx="6273">
                  <c:v>#N/A</c:v>
                </c:pt>
                <c:pt idx="6274">
                  <c:v>#N/A</c:v>
                </c:pt>
                <c:pt idx="6275">
                  <c:v>#N/A</c:v>
                </c:pt>
                <c:pt idx="6276">
                  <c:v>#N/A</c:v>
                </c:pt>
                <c:pt idx="6277">
                  <c:v>#N/A</c:v>
                </c:pt>
                <c:pt idx="6278">
                  <c:v>#N/A</c:v>
                </c:pt>
                <c:pt idx="6279">
                  <c:v>#N/A</c:v>
                </c:pt>
                <c:pt idx="6280">
                  <c:v>#N/A</c:v>
                </c:pt>
                <c:pt idx="6281">
                  <c:v>#N/A</c:v>
                </c:pt>
                <c:pt idx="6282">
                  <c:v>#N/A</c:v>
                </c:pt>
                <c:pt idx="6283">
                  <c:v>#N/A</c:v>
                </c:pt>
                <c:pt idx="6284">
                  <c:v>#N/A</c:v>
                </c:pt>
                <c:pt idx="6285">
                  <c:v>#N/A</c:v>
                </c:pt>
                <c:pt idx="6286">
                  <c:v>#N/A</c:v>
                </c:pt>
                <c:pt idx="6287">
                  <c:v>#N/A</c:v>
                </c:pt>
                <c:pt idx="6288">
                  <c:v>#N/A</c:v>
                </c:pt>
                <c:pt idx="6289">
                  <c:v>#N/A</c:v>
                </c:pt>
                <c:pt idx="6290">
                  <c:v>#N/A</c:v>
                </c:pt>
                <c:pt idx="6291">
                  <c:v>#N/A</c:v>
                </c:pt>
                <c:pt idx="6292">
                  <c:v>#N/A</c:v>
                </c:pt>
                <c:pt idx="6293">
                  <c:v>#N/A</c:v>
                </c:pt>
                <c:pt idx="6294">
                  <c:v>#N/A</c:v>
                </c:pt>
                <c:pt idx="6295">
                  <c:v>#N/A</c:v>
                </c:pt>
                <c:pt idx="6296">
                  <c:v>#N/A</c:v>
                </c:pt>
                <c:pt idx="6297">
                  <c:v>#N/A</c:v>
                </c:pt>
                <c:pt idx="6298">
                  <c:v>#N/A</c:v>
                </c:pt>
                <c:pt idx="6299">
                  <c:v>#N/A</c:v>
                </c:pt>
                <c:pt idx="6300">
                  <c:v>#N/A</c:v>
                </c:pt>
                <c:pt idx="6301">
                  <c:v>#N/A</c:v>
                </c:pt>
                <c:pt idx="6302">
                  <c:v>#N/A</c:v>
                </c:pt>
                <c:pt idx="6303">
                  <c:v>#N/A</c:v>
                </c:pt>
                <c:pt idx="6304">
                  <c:v>#N/A</c:v>
                </c:pt>
                <c:pt idx="6305">
                  <c:v>#N/A</c:v>
                </c:pt>
                <c:pt idx="6306">
                  <c:v>#N/A</c:v>
                </c:pt>
                <c:pt idx="6307">
                  <c:v>#N/A</c:v>
                </c:pt>
                <c:pt idx="6308">
                  <c:v>#N/A</c:v>
                </c:pt>
                <c:pt idx="6309">
                  <c:v>#N/A</c:v>
                </c:pt>
                <c:pt idx="6310">
                  <c:v>#N/A</c:v>
                </c:pt>
                <c:pt idx="6311">
                  <c:v>#N/A</c:v>
                </c:pt>
                <c:pt idx="6312">
                  <c:v>#N/A</c:v>
                </c:pt>
                <c:pt idx="6313">
                  <c:v>#N/A</c:v>
                </c:pt>
                <c:pt idx="6314">
                  <c:v>#N/A</c:v>
                </c:pt>
                <c:pt idx="6315">
                  <c:v>#N/A</c:v>
                </c:pt>
                <c:pt idx="6316">
                  <c:v>#N/A</c:v>
                </c:pt>
                <c:pt idx="6317">
                  <c:v>#N/A</c:v>
                </c:pt>
                <c:pt idx="6318">
                  <c:v>#N/A</c:v>
                </c:pt>
                <c:pt idx="6319">
                  <c:v>#N/A</c:v>
                </c:pt>
                <c:pt idx="6320">
                  <c:v>#N/A</c:v>
                </c:pt>
                <c:pt idx="6321">
                  <c:v>#N/A</c:v>
                </c:pt>
                <c:pt idx="6322">
                  <c:v>#N/A</c:v>
                </c:pt>
                <c:pt idx="6323">
                  <c:v>#N/A</c:v>
                </c:pt>
                <c:pt idx="6324">
                  <c:v>#N/A</c:v>
                </c:pt>
                <c:pt idx="6325">
                  <c:v>#N/A</c:v>
                </c:pt>
                <c:pt idx="6326">
                  <c:v>#N/A</c:v>
                </c:pt>
                <c:pt idx="6327">
                  <c:v>#N/A</c:v>
                </c:pt>
                <c:pt idx="6328">
                  <c:v>#N/A</c:v>
                </c:pt>
                <c:pt idx="6329">
                  <c:v>#N/A</c:v>
                </c:pt>
                <c:pt idx="6330">
                  <c:v>#N/A</c:v>
                </c:pt>
                <c:pt idx="6331">
                  <c:v>#N/A</c:v>
                </c:pt>
                <c:pt idx="6332">
                  <c:v>#N/A</c:v>
                </c:pt>
                <c:pt idx="6333">
                  <c:v>#N/A</c:v>
                </c:pt>
                <c:pt idx="6334">
                  <c:v>#N/A</c:v>
                </c:pt>
                <c:pt idx="6335">
                  <c:v>#N/A</c:v>
                </c:pt>
                <c:pt idx="6336">
                  <c:v>#N/A</c:v>
                </c:pt>
                <c:pt idx="6337">
                  <c:v>#N/A</c:v>
                </c:pt>
                <c:pt idx="6338">
                  <c:v>#N/A</c:v>
                </c:pt>
                <c:pt idx="6339">
                  <c:v>#N/A</c:v>
                </c:pt>
                <c:pt idx="6340">
                  <c:v>#N/A</c:v>
                </c:pt>
                <c:pt idx="6341">
                  <c:v>#N/A</c:v>
                </c:pt>
                <c:pt idx="6342">
                  <c:v>#N/A</c:v>
                </c:pt>
                <c:pt idx="6343">
                  <c:v>#N/A</c:v>
                </c:pt>
                <c:pt idx="6344">
                  <c:v>#N/A</c:v>
                </c:pt>
                <c:pt idx="6345">
                  <c:v>#N/A</c:v>
                </c:pt>
                <c:pt idx="6346">
                  <c:v>#N/A</c:v>
                </c:pt>
                <c:pt idx="6347">
                  <c:v>#N/A</c:v>
                </c:pt>
                <c:pt idx="6348">
                  <c:v>#N/A</c:v>
                </c:pt>
                <c:pt idx="6349">
                  <c:v>#N/A</c:v>
                </c:pt>
                <c:pt idx="6350">
                  <c:v>#N/A</c:v>
                </c:pt>
                <c:pt idx="6351">
                  <c:v>#N/A</c:v>
                </c:pt>
                <c:pt idx="6352">
                  <c:v>#N/A</c:v>
                </c:pt>
                <c:pt idx="6353">
                  <c:v>#N/A</c:v>
                </c:pt>
                <c:pt idx="6354">
                  <c:v>#N/A</c:v>
                </c:pt>
                <c:pt idx="6355">
                  <c:v>#N/A</c:v>
                </c:pt>
                <c:pt idx="6356">
                  <c:v>#N/A</c:v>
                </c:pt>
                <c:pt idx="6357">
                  <c:v>#N/A</c:v>
                </c:pt>
                <c:pt idx="6358">
                  <c:v>#N/A</c:v>
                </c:pt>
                <c:pt idx="6359">
                  <c:v>#N/A</c:v>
                </c:pt>
                <c:pt idx="6360">
                  <c:v>#N/A</c:v>
                </c:pt>
                <c:pt idx="6361">
                  <c:v>#N/A</c:v>
                </c:pt>
                <c:pt idx="6362">
                  <c:v>#N/A</c:v>
                </c:pt>
                <c:pt idx="6363">
                  <c:v>#N/A</c:v>
                </c:pt>
                <c:pt idx="6364">
                  <c:v>#N/A</c:v>
                </c:pt>
                <c:pt idx="6365">
                  <c:v>#N/A</c:v>
                </c:pt>
                <c:pt idx="6366">
                  <c:v>#N/A</c:v>
                </c:pt>
                <c:pt idx="6367">
                  <c:v>#N/A</c:v>
                </c:pt>
                <c:pt idx="6368">
                  <c:v>#N/A</c:v>
                </c:pt>
                <c:pt idx="6369">
                  <c:v>#N/A</c:v>
                </c:pt>
                <c:pt idx="6370">
                  <c:v>#N/A</c:v>
                </c:pt>
                <c:pt idx="6371">
                  <c:v>#N/A</c:v>
                </c:pt>
                <c:pt idx="6372">
                  <c:v>#N/A</c:v>
                </c:pt>
                <c:pt idx="6373">
                  <c:v>#N/A</c:v>
                </c:pt>
                <c:pt idx="6374">
                  <c:v>#N/A</c:v>
                </c:pt>
                <c:pt idx="6375">
                  <c:v>#N/A</c:v>
                </c:pt>
                <c:pt idx="6376">
                  <c:v>#N/A</c:v>
                </c:pt>
                <c:pt idx="6377">
                  <c:v>#N/A</c:v>
                </c:pt>
                <c:pt idx="6378">
                  <c:v>#N/A</c:v>
                </c:pt>
                <c:pt idx="6379">
                  <c:v>#N/A</c:v>
                </c:pt>
                <c:pt idx="6380">
                  <c:v>#N/A</c:v>
                </c:pt>
                <c:pt idx="6381">
                  <c:v>#N/A</c:v>
                </c:pt>
                <c:pt idx="6382">
                  <c:v>#N/A</c:v>
                </c:pt>
                <c:pt idx="6383">
                  <c:v>#N/A</c:v>
                </c:pt>
                <c:pt idx="6384">
                  <c:v>#N/A</c:v>
                </c:pt>
                <c:pt idx="6385">
                  <c:v>#N/A</c:v>
                </c:pt>
                <c:pt idx="6386">
                  <c:v>#N/A</c:v>
                </c:pt>
                <c:pt idx="6387">
                  <c:v>#N/A</c:v>
                </c:pt>
                <c:pt idx="6388">
                  <c:v>#N/A</c:v>
                </c:pt>
                <c:pt idx="6389">
                  <c:v>#N/A</c:v>
                </c:pt>
                <c:pt idx="6390">
                  <c:v>#N/A</c:v>
                </c:pt>
                <c:pt idx="6391">
                  <c:v>#N/A</c:v>
                </c:pt>
                <c:pt idx="6392">
                  <c:v>#N/A</c:v>
                </c:pt>
                <c:pt idx="6393">
                  <c:v>#N/A</c:v>
                </c:pt>
                <c:pt idx="6394">
                  <c:v>#N/A</c:v>
                </c:pt>
                <c:pt idx="6395">
                  <c:v>#N/A</c:v>
                </c:pt>
                <c:pt idx="6396">
                  <c:v>#N/A</c:v>
                </c:pt>
                <c:pt idx="6397">
                  <c:v>#N/A</c:v>
                </c:pt>
                <c:pt idx="6398">
                  <c:v>#N/A</c:v>
                </c:pt>
                <c:pt idx="6399">
                  <c:v>#N/A</c:v>
                </c:pt>
                <c:pt idx="6400">
                  <c:v>#N/A</c:v>
                </c:pt>
                <c:pt idx="6401">
                  <c:v>#N/A</c:v>
                </c:pt>
                <c:pt idx="6402">
                  <c:v>#N/A</c:v>
                </c:pt>
                <c:pt idx="6403">
                  <c:v>#N/A</c:v>
                </c:pt>
                <c:pt idx="6404">
                  <c:v>#N/A</c:v>
                </c:pt>
                <c:pt idx="6405">
                  <c:v>#N/A</c:v>
                </c:pt>
                <c:pt idx="6406">
                  <c:v>#N/A</c:v>
                </c:pt>
                <c:pt idx="6407">
                  <c:v>#N/A</c:v>
                </c:pt>
                <c:pt idx="6408">
                  <c:v>#N/A</c:v>
                </c:pt>
                <c:pt idx="6409">
                  <c:v>#N/A</c:v>
                </c:pt>
                <c:pt idx="6410">
                  <c:v>#N/A</c:v>
                </c:pt>
                <c:pt idx="6411">
                  <c:v>#N/A</c:v>
                </c:pt>
                <c:pt idx="6412">
                  <c:v>#N/A</c:v>
                </c:pt>
                <c:pt idx="6413">
                  <c:v>#N/A</c:v>
                </c:pt>
                <c:pt idx="6414">
                  <c:v>#N/A</c:v>
                </c:pt>
                <c:pt idx="6415">
                  <c:v>#N/A</c:v>
                </c:pt>
                <c:pt idx="6416">
                  <c:v>#N/A</c:v>
                </c:pt>
                <c:pt idx="6417">
                  <c:v>#N/A</c:v>
                </c:pt>
                <c:pt idx="6418">
                  <c:v>#N/A</c:v>
                </c:pt>
                <c:pt idx="6419">
                  <c:v>#N/A</c:v>
                </c:pt>
                <c:pt idx="6420">
                  <c:v>#N/A</c:v>
                </c:pt>
                <c:pt idx="6421">
                  <c:v>#N/A</c:v>
                </c:pt>
                <c:pt idx="6422">
                  <c:v>#N/A</c:v>
                </c:pt>
                <c:pt idx="6423">
                  <c:v>#N/A</c:v>
                </c:pt>
                <c:pt idx="6424">
                  <c:v>#N/A</c:v>
                </c:pt>
                <c:pt idx="6425">
                  <c:v>#N/A</c:v>
                </c:pt>
                <c:pt idx="6426">
                  <c:v>#N/A</c:v>
                </c:pt>
                <c:pt idx="6427">
                  <c:v>#N/A</c:v>
                </c:pt>
                <c:pt idx="6428">
                  <c:v>#N/A</c:v>
                </c:pt>
                <c:pt idx="6429">
                  <c:v>#N/A</c:v>
                </c:pt>
                <c:pt idx="6430">
                  <c:v>#N/A</c:v>
                </c:pt>
                <c:pt idx="6431">
                  <c:v>#N/A</c:v>
                </c:pt>
                <c:pt idx="6432">
                  <c:v>#N/A</c:v>
                </c:pt>
                <c:pt idx="6433">
                  <c:v>#N/A</c:v>
                </c:pt>
                <c:pt idx="6434">
                  <c:v>#N/A</c:v>
                </c:pt>
                <c:pt idx="6435">
                  <c:v>#N/A</c:v>
                </c:pt>
                <c:pt idx="6436">
                  <c:v>#N/A</c:v>
                </c:pt>
                <c:pt idx="6437">
                  <c:v>#N/A</c:v>
                </c:pt>
                <c:pt idx="6438">
                  <c:v>#N/A</c:v>
                </c:pt>
                <c:pt idx="6439">
                  <c:v>#N/A</c:v>
                </c:pt>
                <c:pt idx="6440">
                  <c:v>#N/A</c:v>
                </c:pt>
                <c:pt idx="6441">
                  <c:v>#N/A</c:v>
                </c:pt>
                <c:pt idx="6442">
                  <c:v>#N/A</c:v>
                </c:pt>
                <c:pt idx="6443">
                  <c:v>#N/A</c:v>
                </c:pt>
                <c:pt idx="6444">
                  <c:v>#N/A</c:v>
                </c:pt>
                <c:pt idx="6445">
                  <c:v>#N/A</c:v>
                </c:pt>
                <c:pt idx="6446">
                  <c:v>#N/A</c:v>
                </c:pt>
                <c:pt idx="6447">
                  <c:v>#N/A</c:v>
                </c:pt>
                <c:pt idx="6448">
                  <c:v>#N/A</c:v>
                </c:pt>
                <c:pt idx="6449">
                  <c:v>#N/A</c:v>
                </c:pt>
                <c:pt idx="6450">
                  <c:v>#N/A</c:v>
                </c:pt>
                <c:pt idx="6451">
                  <c:v>#N/A</c:v>
                </c:pt>
                <c:pt idx="6452">
                  <c:v>#N/A</c:v>
                </c:pt>
                <c:pt idx="6453">
                  <c:v>#N/A</c:v>
                </c:pt>
                <c:pt idx="6454">
                  <c:v>#N/A</c:v>
                </c:pt>
                <c:pt idx="6455">
                  <c:v>#N/A</c:v>
                </c:pt>
                <c:pt idx="6456">
                  <c:v>#N/A</c:v>
                </c:pt>
                <c:pt idx="6457">
                  <c:v>#N/A</c:v>
                </c:pt>
                <c:pt idx="6458">
                  <c:v>#N/A</c:v>
                </c:pt>
                <c:pt idx="6459">
                  <c:v>#N/A</c:v>
                </c:pt>
                <c:pt idx="6460">
                  <c:v>#N/A</c:v>
                </c:pt>
                <c:pt idx="6461">
                  <c:v>#N/A</c:v>
                </c:pt>
                <c:pt idx="6462">
                  <c:v>#N/A</c:v>
                </c:pt>
                <c:pt idx="6463">
                  <c:v>#N/A</c:v>
                </c:pt>
                <c:pt idx="6464">
                  <c:v>#N/A</c:v>
                </c:pt>
                <c:pt idx="6465">
                  <c:v>#N/A</c:v>
                </c:pt>
                <c:pt idx="6466">
                  <c:v>#N/A</c:v>
                </c:pt>
                <c:pt idx="6467">
                  <c:v>#N/A</c:v>
                </c:pt>
                <c:pt idx="6468">
                  <c:v>#N/A</c:v>
                </c:pt>
                <c:pt idx="6469">
                  <c:v>#N/A</c:v>
                </c:pt>
                <c:pt idx="6470">
                  <c:v>#N/A</c:v>
                </c:pt>
                <c:pt idx="6471">
                  <c:v>#N/A</c:v>
                </c:pt>
                <c:pt idx="6472">
                  <c:v>#N/A</c:v>
                </c:pt>
                <c:pt idx="6473">
                  <c:v>#N/A</c:v>
                </c:pt>
                <c:pt idx="6474">
                  <c:v>#N/A</c:v>
                </c:pt>
                <c:pt idx="6475">
                  <c:v>#N/A</c:v>
                </c:pt>
                <c:pt idx="6476">
                  <c:v>#N/A</c:v>
                </c:pt>
                <c:pt idx="6477">
                  <c:v>#N/A</c:v>
                </c:pt>
                <c:pt idx="6478">
                  <c:v>#N/A</c:v>
                </c:pt>
                <c:pt idx="6479">
                  <c:v>#N/A</c:v>
                </c:pt>
                <c:pt idx="6480">
                  <c:v>#N/A</c:v>
                </c:pt>
                <c:pt idx="6481">
                  <c:v>#N/A</c:v>
                </c:pt>
                <c:pt idx="6482">
                  <c:v>#N/A</c:v>
                </c:pt>
                <c:pt idx="6483">
                  <c:v>#N/A</c:v>
                </c:pt>
                <c:pt idx="6484">
                  <c:v>#N/A</c:v>
                </c:pt>
                <c:pt idx="6485">
                  <c:v>#N/A</c:v>
                </c:pt>
                <c:pt idx="6486">
                  <c:v>#N/A</c:v>
                </c:pt>
                <c:pt idx="6487">
                  <c:v>#N/A</c:v>
                </c:pt>
                <c:pt idx="6488">
                  <c:v>#N/A</c:v>
                </c:pt>
                <c:pt idx="6489">
                  <c:v>#N/A</c:v>
                </c:pt>
                <c:pt idx="6490">
                  <c:v>#N/A</c:v>
                </c:pt>
                <c:pt idx="6491">
                  <c:v>#N/A</c:v>
                </c:pt>
                <c:pt idx="6492">
                  <c:v>#N/A</c:v>
                </c:pt>
                <c:pt idx="6493">
                  <c:v>#N/A</c:v>
                </c:pt>
                <c:pt idx="6494">
                  <c:v>#N/A</c:v>
                </c:pt>
                <c:pt idx="6495">
                  <c:v>#N/A</c:v>
                </c:pt>
                <c:pt idx="6496">
                  <c:v>#N/A</c:v>
                </c:pt>
                <c:pt idx="6497">
                  <c:v>#N/A</c:v>
                </c:pt>
                <c:pt idx="6498">
                  <c:v>#N/A</c:v>
                </c:pt>
                <c:pt idx="6499">
                  <c:v>#N/A</c:v>
                </c:pt>
                <c:pt idx="6500">
                  <c:v>#N/A</c:v>
                </c:pt>
                <c:pt idx="6501">
                  <c:v>#N/A</c:v>
                </c:pt>
                <c:pt idx="6502">
                  <c:v>#N/A</c:v>
                </c:pt>
                <c:pt idx="6503">
                  <c:v>#N/A</c:v>
                </c:pt>
                <c:pt idx="6504">
                  <c:v>#N/A</c:v>
                </c:pt>
                <c:pt idx="6505">
                  <c:v>#N/A</c:v>
                </c:pt>
                <c:pt idx="6506">
                  <c:v>#N/A</c:v>
                </c:pt>
                <c:pt idx="6507">
                  <c:v>#N/A</c:v>
                </c:pt>
                <c:pt idx="6508">
                  <c:v>#N/A</c:v>
                </c:pt>
                <c:pt idx="6509">
                  <c:v>#N/A</c:v>
                </c:pt>
                <c:pt idx="6510">
                  <c:v>#N/A</c:v>
                </c:pt>
                <c:pt idx="6511">
                  <c:v>#N/A</c:v>
                </c:pt>
                <c:pt idx="6512">
                  <c:v>#N/A</c:v>
                </c:pt>
                <c:pt idx="6513">
                  <c:v>#N/A</c:v>
                </c:pt>
                <c:pt idx="6514">
                  <c:v>#N/A</c:v>
                </c:pt>
                <c:pt idx="6515">
                  <c:v>#N/A</c:v>
                </c:pt>
                <c:pt idx="6516">
                  <c:v>#N/A</c:v>
                </c:pt>
                <c:pt idx="6517">
                  <c:v>#N/A</c:v>
                </c:pt>
                <c:pt idx="6518">
                  <c:v>#N/A</c:v>
                </c:pt>
                <c:pt idx="6519">
                  <c:v>#N/A</c:v>
                </c:pt>
                <c:pt idx="6520">
                  <c:v>#N/A</c:v>
                </c:pt>
                <c:pt idx="6521">
                  <c:v>#N/A</c:v>
                </c:pt>
                <c:pt idx="6522">
                  <c:v>#N/A</c:v>
                </c:pt>
                <c:pt idx="6523">
                  <c:v>#N/A</c:v>
                </c:pt>
                <c:pt idx="6524">
                  <c:v>#N/A</c:v>
                </c:pt>
                <c:pt idx="6525">
                  <c:v>#N/A</c:v>
                </c:pt>
                <c:pt idx="6526">
                  <c:v>#N/A</c:v>
                </c:pt>
                <c:pt idx="6527">
                  <c:v>#N/A</c:v>
                </c:pt>
                <c:pt idx="6528">
                  <c:v>#N/A</c:v>
                </c:pt>
                <c:pt idx="6529">
                  <c:v>#N/A</c:v>
                </c:pt>
                <c:pt idx="6530">
                  <c:v>#N/A</c:v>
                </c:pt>
                <c:pt idx="6531">
                  <c:v>#N/A</c:v>
                </c:pt>
                <c:pt idx="6532">
                  <c:v>#N/A</c:v>
                </c:pt>
                <c:pt idx="6533">
                  <c:v>#N/A</c:v>
                </c:pt>
                <c:pt idx="6534">
                  <c:v>#N/A</c:v>
                </c:pt>
                <c:pt idx="6535">
                  <c:v>#N/A</c:v>
                </c:pt>
                <c:pt idx="6536">
                  <c:v>#N/A</c:v>
                </c:pt>
                <c:pt idx="6537">
                  <c:v>#N/A</c:v>
                </c:pt>
                <c:pt idx="6538">
                  <c:v>#N/A</c:v>
                </c:pt>
                <c:pt idx="6539">
                  <c:v>#N/A</c:v>
                </c:pt>
                <c:pt idx="6540">
                  <c:v>#N/A</c:v>
                </c:pt>
                <c:pt idx="6541">
                  <c:v>#N/A</c:v>
                </c:pt>
                <c:pt idx="6542">
                  <c:v>#N/A</c:v>
                </c:pt>
                <c:pt idx="6543">
                  <c:v>#N/A</c:v>
                </c:pt>
                <c:pt idx="6544">
                  <c:v>#N/A</c:v>
                </c:pt>
                <c:pt idx="6545">
                  <c:v>#N/A</c:v>
                </c:pt>
                <c:pt idx="6546">
                  <c:v>#N/A</c:v>
                </c:pt>
                <c:pt idx="6547">
                  <c:v>#N/A</c:v>
                </c:pt>
                <c:pt idx="6548">
                  <c:v>#N/A</c:v>
                </c:pt>
                <c:pt idx="6549">
                  <c:v>#N/A</c:v>
                </c:pt>
                <c:pt idx="6550">
                  <c:v>#N/A</c:v>
                </c:pt>
                <c:pt idx="6551">
                  <c:v>#N/A</c:v>
                </c:pt>
                <c:pt idx="6552">
                  <c:v>#N/A</c:v>
                </c:pt>
                <c:pt idx="6553">
                  <c:v>#N/A</c:v>
                </c:pt>
                <c:pt idx="6554">
                  <c:v>#N/A</c:v>
                </c:pt>
                <c:pt idx="6555">
                  <c:v>#N/A</c:v>
                </c:pt>
                <c:pt idx="6556">
                  <c:v>#N/A</c:v>
                </c:pt>
                <c:pt idx="6557">
                  <c:v>#N/A</c:v>
                </c:pt>
                <c:pt idx="6558">
                  <c:v>#N/A</c:v>
                </c:pt>
                <c:pt idx="6559">
                  <c:v>#N/A</c:v>
                </c:pt>
                <c:pt idx="6560">
                  <c:v>#N/A</c:v>
                </c:pt>
                <c:pt idx="6561">
                  <c:v>#N/A</c:v>
                </c:pt>
                <c:pt idx="6562">
                  <c:v>#N/A</c:v>
                </c:pt>
                <c:pt idx="6563">
                  <c:v>#N/A</c:v>
                </c:pt>
                <c:pt idx="6564">
                  <c:v>#N/A</c:v>
                </c:pt>
                <c:pt idx="6565">
                  <c:v>#N/A</c:v>
                </c:pt>
                <c:pt idx="6566">
                  <c:v>#N/A</c:v>
                </c:pt>
                <c:pt idx="6567">
                  <c:v>#N/A</c:v>
                </c:pt>
                <c:pt idx="6568">
                  <c:v>#N/A</c:v>
                </c:pt>
                <c:pt idx="6569">
                  <c:v>#N/A</c:v>
                </c:pt>
                <c:pt idx="6570">
                  <c:v>#N/A</c:v>
                </c:pt>
                <c:pt idx="6571">
                  <c:v>#N/A</c:v>
                </c:pt>
                <c:pt idx="6572">
                  <c:v>#N/A</c:v>
                </c:pt>
                <c:pt idx="6573">
                  <c:v>#N/A</c:v>
                </c:pt>
                <c:pt idx="6574">
                  <c:v>#N/A</c:v>
                </c:pt>
                <c:pt idx="6575">
                  <c:v>#N/A</c:v>
                </c:pt>
                <c:pt idx="6576">
                  <c:v>#N/A</c:v>
                </c:pt>
                <c:pt idx="6577">
                  <c:v>#N/A</c:v>
                </c:pt>
                <c:pt idx="6578">
                  <c:v>#N/A</c:v>
                </c:pt>
                <c:pt idx="6579">
                  <c:v>#N/A</c:v>
                </c:pt>
                <c:pt idx="6580">
                  <c:v>#N/A</c:v>
                </c:pt>
                <c:pt idx="6581">
                  <c:v>#N/A</c:v>
                </c:pt>
                <c:pt idx="6582">
                  <c:v>#N/A</c:v>
                </c:pt>
                <c:pt idx="6583">
                  <c:v>#N/A</c:v>
                </c:pt>
                <c:pt idx="6584">
                  <c:v>#N/A</c:v>
                </c:pt>
                <c:pt idx="6585">
                  <c:v>#N/A</c:v>
                </c:pt>
                <c:pt idx="6586">
                  <c:v>#N/A</c:v>
                </c:pt>
                <c:pt idx="6587">
                  <c:v>#N/A</c:v>
                </c:pt>
                <c:pt idx="6588">
                  <c:v>#N/A</c:v>
                </c:pt>
                <c:pt idx="6589">
                  <c:v>#N/A</c:v>
                </c:pt>
                <c:pt idx="6590">
                  <c:v>#N/A</c:v>
                </c:pt>
                <c:pt idx="6591">
                  <c:v>#N/A</c:v>
                </c:pt>
                <c:pt idx="6592">
                  <c:v>#N/A</c:v>
                </c:pt>
                <c:pt idx="6593">
                  <c:v>#N/A</c:v>
                </c:pt>
                <c:pt idx="6594">
                  <c:v>#N/A</c:v>
                </c:pt>
                <c:pt idx="6595">
                  <c:v>#N/A</c:v>
                </c:pt>
                <c:pt idx="6596">
                  <c:v>#N/A</c:v>
                </c:pt>
                <c:pt idx="6597">
                  <c:v>#N/A</c:v>
                </c:pt>
                <c:pt idx="6598">
                  <c:v>#N/A</c:v>
                </c:pt>
                <c:pt idx="6599">
                  <c:v>#N/A</c:v>
                </c:pt>
                <c:pt idx="6600">
                  <c:v>#N/A</c:v>
                </c:pt>
                <c:pt idx="6601">
                  <c:v>#N/A</c:v>
                </c:pt>
                <c:pt idx="6602">
                  <c:v>#N/A</c:v>
                </c:pt>
                <c:pt idx="6603">
                  <c:v>#N/A</c:v>
                </c:pt>
                <c:pt idx="6604">
                  <c:v>#N/A</c:v>
                </c:pt>
                <c:pt idx="6605">
                  <c:v>#N/A</c:v>
                </c:pt>
                <c:pt idx="6606">
                  <c:v>#N/A</c:v>
                </c:pt>
                <c:pt idx="6607">
                  <c:v>#N/A</c:v>
                </c:pt>
                <c:pt idx="6608">
                  <c:v>#N/A</c:v>
                </c:pt>
                <c:pt idx="6609">
                  <c:v>#N/A</c:v>
                </c:pt>
                <c:pt idx="6610">
                  <c:v>#N/A</c:v>
                </c:pt>
                <c:pt idx="6611">
                  <c:v>#N/A</c:v>
                </c:pt>
                <c:pt idx="6612">
                  <c:v>#N/A</c:v>
                </c:pt>
                <c:pt idx="6613">
                  <c:v>#N/A</c:v>
                </c:pt>
                <c:pt idx="6614">
                  <c:v>#N/A</c:v>
                </c:pt>
                <c:pt idx="6615">
                  <c:v>#N/A</c:v>
                </c:pt>
                <c:pt idx="6616">
                  <c:v>#N/A</c:v>
                </c:pt>
                <c:pt idx="6617">
                  <c:v>#N/A</c:v>
                </c:pt>
                <c:pt idx="6618">
                  <c:v>#N/A</c:v>
                </c:pt>
                <c:pt idx="6619">
                  <c:v>#N/A</c:v>
                </c:pt>
                <c:pt idx="6620">
                  <c:v>#N/A</c:v>
                </c:pt>
                <c:pt idx="6621">
                  <c:v>#N/A</c:v>
                </c:pt>
                <c:pt idx="6622">
                  <c:v>#N/A</c:v>
                </c:pt>
                <c:pt idx="6623">
                  <c:v>#N/A</c:v>
                </c:pt>
                <c:pt idx="6624">
                  <c:v>#N/A</c:v>
                </c:pt>
                <c:pt idx="6625">
                  <c:v>#N/A</c:v>
                </c:pt>
                <c:pt idx="6626">
                  <c:v>#N/A</c:v>
                </c:pt>
                <c:pt idx="6627">
                  <c:v>#N/A</c:v>
                </c:pt>
                <c:pt idx="6628">
                  <c:v>#N/A</c:v>
                </c:pt>
                <c:pt idx="6629">
                  <c:v>#N/A</c:v>
                </c:pt>
                <c:pt idx="6630">
                  <c:v>#N/A</c:v>
                </c:pt>
                <c:pt idx="6631">
                  <c:v>#N/A</c:v>
                </c:pt>
                <c:pt idx="6632">
                  <c:v>#N/A</c:v>
                </c:pt>
                <c:pt idx="6633">
                  <c:v>#N/A</c:v>
                </c:pt>
                <c:pt idx="6634">
                  <c:v>#N/A</c:v>
                </c:pt>
                <c:pt idx="6635">
                  <c:v>#N/A</c:v>
                </c:pt>
                <c:pt idx="6636">
                  <c:v>#N/A</c:v>
                </c:pt>
                <c:pt idx="6637">
                  <c:v>#N/A</c:v>
                </c:pt>
                <c:pt idx="6638">
                  <c:v>#N/A</c:v>
                </c:pt>
                <c:pt idx="6639">
                  <c:v>#N/A</c:v>
                </c:pt>
                <c:pt idx="6640">
                  <c:v>#N/A</c:v>
                </c:pt>
                <c:pt idx="6641">
                  <c:v>#N/A</c:v>
                </c:pt>
                <c:pt idx="6642">
                  <c:v>#N/A</c:v>
                </c:pt>
                <c:pt idx="6643">
                  <c:v>#N/A</c:v>
                </c:pt>
                <c:pt idx="6644">
                  <c:v>#N/A</c:v>
                </c:pt>
                <c:pt idx="6645">
                  <c:v>#N/A</c:v>
                </c:pt>
                <c:pt idx="6646">
                  <c:v>#N/A</c:v>
                </c:pt>
                <c:pt idx="6647">
                  <c:v>#N/A</c:v>
                </c:pt>
                <c:pt idx="6648">
                  <c:v>#N/A</c:v>
                </c:pt>
                <c:pt idx="6649">
                  <c:v>#N/A</c:v>
                </c:pt>
                <c:pt idx="6650">
                  <c:v>#N/A</c:v>
                </c:pt>
                <c:pt idx="6651">
                  <c:v>#N/A</c:v>
                </c:pt>
                <c:pt idx="6652">
                  <c:v>#N/A</c:v>
                </c:pt>
                <c:pt idx="6653">
                  <c:v>#N/A</c:v>
                </c:pt>
                <c:pt idx="6654">
                  <c:v>#N/A</c:v>
                </c:pt>
                <c:pt idx="6655">
                  <c:v>#N/A</c:v>
                </c:pt>
                <c:pt idx="6656">
                  <c:v>#N/A</c:v>
                </c:pt>
                <c:pt idx="6657">
                  <c:v>#N/A</c:v>
                </c:pt>
                <c:pt idx="6658">
                  <c:v>#N/A</c:v>
                </c:pt>
                <c:pt idx="6659">
                  <c:v>#N/A</c:v>
                </c:pt>
                <c:pt idx="6660">
                  <c:v>#N/A</c:v>
                </c:pt>
                <c:pt idx="6661">
                  <c:v>#N/A</c:v>
                </c:pt>
                <c:pt idx="6662">
                  <c:v>#N/A</c:v>
                </c:pt>
                <c:pt idx="6663">
                  <c:v>#N/A</c:v>
                </c:pt>
                <c:pt idx="6664">
                  <c:v>#N/A</c:v>
                </c:pt>
                <c:pt idx="6665">
                  <c:v>#N/A</c:v>
                </c:pt>
                <c:pt idx="6666">
                  <c:v>#N/A</c:v>
                </c:pt>
                <c:pt idx="6667">
                  <c:v>#N/A</c:v>
                </c:pt>
                <c:pt idx="6668">
                  <c:v>#N/A</c:v>
                </c:pt>
                <c:pt idx="6669">
                  <c:v>#N/A</c:v>
                </c:pt>
                <c:pt idx="6670">
                  <c:v>#N/A</c:v>
                </c:pt>
                <c:pt idx="6671">
                  <c:v>#N/A</c:v>
                </c:pt>
                <c:pt idx="6672">
                  <c:v>#N/A</c:v>
                </c:pt>
                <c:pt idx="6673">
                  <c:v>#N/A</c:v>
                </c:pt>
                <c:pt idx="6674">
                  <c:v>#N/A</c:v>
                </c:pt>
                <c:pt idx="6675">
                  <c:v>#N/A</c:v>
                </c:pt>
                <c:pt idx="6676">
                  <c:v>#N/A</c:v>
                </c:pt>
                <c:pt idx="6677">
                  <c:v>#N/A</c:v>
                </c:pt>
                <c:pt idx="6678">
                  <c:v>#N/A</c:v>
                </c:pt>
                <c:pt idx="6679">
                  <c:v>#N/A</c:v>
                </c:pt>
                <c:pt idx="6680">
                  <c:v>#N/A</c:v>
                </c:pt>
                <c:pt idx="6681">
                  <c:v>#N/A</c:v>
                </c:pt>
                <c:pt idx="6682">
                  <c:v>#N/A</c:v>
                </c:pt>
                <c:pt idx="6683">
                  <c:v>#N/A</c:v>
                </c:pt>
                <c:pt idx="6684">
                  <c:v>#N/A</c:v>
                </c:pt>
                <c:pt idx="6685">
                  <c:v>#N/A</c:v>
                </c:pt>
                <c:pt idx="6686">
                  <c:v>#N/A</c:v>
                </c:pt>
                <c:pt idx="6687">
                  <c:v>#N/A</c:v>
                </c:pt>
                <c:pt idx="6688">
                  <c:v>#N/A</c:v>
                </c:pt>
                <c:pt idx="6689">
                  <c:v>#N/A</c:v>
                </c:pt>
                <c:pt idx="6690">
                  <c:v>#N/A</c:v>
                </c:pt>
                <c:pt idx="6691">
                  <c:v>#N/A</c:v>
                </c:pt>
                <c:pt idx="6692">
                  <c:v>#N/A</c:v>
                </c:pt>
                <c:pt idx="6693">
                  <c:v>#N/A</c:v>
                </c:pt>
                <c:pt idx="6694">
                  <c:v>#N/A</c:v>
                </c:pt>
                <c:pt idx="6695">
                  <c:v>#N/A</c:v>
                </c:pt>
                <c:pt idx="6696">
                  <c:v>#N/A</c:v>
                </c:pt>
                <c:pt idx="6697">
                  <c:v>#N/A</c:v>
                </c:pt>
                <c:pt idx="6698">
                  <c:v>#N/A</c:v>
                </c:pt>
                <c:pt idx="6699">
                  <c:v>#N/A</c:v>
                </c:pt>
                <c:pt idx="6700">
                  <c:v>#N/A</c:v>
                </c:pt>
                <c:pt idx="6701">
                  <c:v>#N/A</c:v>
                </c:pt>
                <c:pt idx="6702">
                  <c:v>#N/A</c:v>
                </c:pt>
                <c:pt idx="6703">
                  <c:v>#N/A</c:v>
                </c:pt>
                <c:pt idx="6704">
                  <c:v>#N/A</c:v>
                </c:pt>
                <c:pt idx="6705">
                  <c:v>#N/A</c:v>
                </c:pt>
                <c:pt idx="6706">
                  <c:v>#N/A</c:v>
                </c:pt>
                <c:pt idx="6707">
                  <c:v>#N/A</c:v>
                </c:pt>
                <c:pt idx="6708">
                  <c:v>#N/A</c:v>
                </c:pt>
                <c:pt idx="6709">
                  <c:v>#N/A</c:v>
                </c:pt>
                <c:pt idx="6710">
                  <c:v>#N/A</c:v>
                </c:pt>
                <c:pt idx="6711">
                  <c:v>#N/A</c:v>
                </c:pt>
                <c:pt idx="6712">
                  <c:v>#N/A</c:v>
                </c:pt>
                <c:pt idx="6713">
                  <c:v>#N/A</c:v>
                </c:pt>
                <c:pt idx="6714">
                  <c:v>#N/A</c:v>
                </c:pt>
                <c:pt idx="6715">
                  <c:v>#N/A</c:v>
                </c:pt>
                <c:pt idx="6716">
                  <c:v>#N/A</c:v>
                </c:pt>
                <c:pt idx="6717">
                  <c:v>#N/A</c:v>
                </c:pt>
                <c:pt idx="6718">
                  <c:v>#N/A</c:v>
                </c:pt>
                <c:pt idx="6719">
                  <c:v>#N/A</c:v>
                </c:pt>
                <c:pt idx="6720">
                  <c:v>#N/A</c:v>
                </c:pt>
                <c:pt idx="6721">
                  <c:v>#N/A</c:v>
                </c:pt>
                <c:pt idx="6722">
                  <c:v>#N/A</c:v>
                </c:pt>
                <c:pt idx="6723">
                  <c:v>#N/A</c:v>
                </c:pt>
                <c:pt idx="6724">
                  <c:v>#N/A</c:v>
                </c:pt>
                <c:pt idx="6725">
                  <c:v>#N/A</c:v>
                </c:pt>
                <c:pt idx="6726">
                  <c:v>#N/A</c:v>
                </c:pt>
                <c:pt idx="6727">
                  <c:v>#N/A</c:v>
                </c:pt>
                <c:pt idx="6728">
                  <c:v>#N/A</c:v>
                </c:pt>
                <c:pt idx="6729">
                  <c:v>#N/A</c:v>
                </c:pt>
                <c:pt idx="6730">
                  <c:v>#N/A</c:v>
                </c:pt>
                <c:pt idx="6731">
                  <c:v>#N/A</c:v>
                </c:pt>
                <c:pt idx="6732">
                  <c:v>#N/A</c:v>
                </c:pt>
                <c:pt idx="6733">
                  <c:v>#N/A</c:v>
                </c:pt>
                <c:pt idx="6734">
                  <c:v>#N/A</c:v>
                </c:pt>
                <c:pt idx="6735">
                  <c:v>#N/A</c:v>
                </c:pt>
                <c:pt idx="6736">
                  <c:v>#N/A</c:v>
                </c:pt>
                <c:pt idx="6737">
                  <c:v>#N/A</c:v>
                </c:pt>
                <c:pt idx="6738">
                  <c:v>#N/A</c:v>
                </c:pt>
                <c:pt idx="6739">
                  <c:v>#N/A</c:v>
                </c:pt>
                <c:pt idx="6740">
                  <c:v>#N/A</c:v>
                </c:pt>
                <c:pt idx="6741">
                  <c:v>#N/A</c:v>
                </c:pt>
                <c:pt idx="6742">
                  <c:v>#N/A</c:v>
                </c:pt>
                <c:pt idx="6743">
                  <c:v>#N/A</c:v>
                </c:pt>
                <c:pt idx="6744">
                  <c:v>#N/A</c:v>
                </c:pt>
                <c:pt idx="6745">
                  <c:v>#N/A</c:v>
                </c:pt>
                <c:pt idx="6746">
                  <c:v>#N/A</c:v>
                </c:pt>
                <c:pt idx="6747">
                  <c:v>#N/A</c:v>
                </c:pt>
                <c:pt idx="6748">
                  <c:v>#N/A</c:v>
                </c:pt>
                <c:pt idx="6749">
                  <c:v>#N/A</c:v>
                </c:pt>
                <c:pt idx="6750">
                  <c:v>#N/A</c:v>
                </c:pt>
                <c:pt idx="6751">
                  <c:v>#N/A</c:v>
                </c:pt>
                <c:pt idx="6752">
                  <c:v>#N/A</c:v>
                </c:pt>
                <c:pt idx="6753">
                  <c:v>#N/A</c:v>
                </c:pt>
                <c:pt idx="6754">
                  <c:v>#N/A</c:v>
                </c:pt>
                <c:pt idx="6755">
                  <c:v>#N/A</c:v>
                </c:pt>
                <c:pt idx="6756">
                  <c:v>#N/A</c:v>
                </c:pt>
                <c:pt idx="6757">
                  <c:v>#N/A</c:v>
                </c:pt>
                <c:pt idx="6758">
                  <c:v>#N/A</c:v>
                </c:pt>
                <c:pt idx="6759">
                  <c:v>#N/A</c:v>
                </c:pt>
                <c:pt idx="6760">
                  <c:v>#N/A</c:v>
                </c:pt>
                <c:pt idx="6761">
                  <c:v>#N/A</c:v>
                </c:pt>
                <c:pt idx="6762">
                  <c:v>#N/A</c:v>
                </c:pt>
                <c:pt idx="6763">
                  <c:v>#N/A</c:v>
                </c:pt>
                <c:pt idx="6764">
                  <c:v>#N/A</c:v>
                </c:pt>
                <c:pt idx="6765">
                  <c:v>#N/A</c:v>
                </c:pt>
                <c:pt idx="6766">
                  <c:v>#N/A</c:v>
                </c:pt>
                <c:pt idx="6767">
                  <c:v>#N/A</c:v>
                </c:pt>
                <c:pt idx="6768">
                  <c:v>#N/A</c:v>
                </c:pt>
                <c:pt idx="6769">
                  <c:v>#N/A</c:v>
                </c:pt>
                <c:pt idx="6770">
                  <c:v>#N/A</c:v>
                </c:pt>
                <c:pt idx="6771">
                  <c:v>#N/A</c:v>
                </c:pt>
                <c:pt idx="6772">
                  <c:v>#N/A</c:v>
                </c:pt>
                <c:pt idx="6773">
                  <c:v>#N/A</c:v>
                </c:pt>
                <c:pt idx="6774">
                  <c:v>#N/A</c:v>
                </c:pt>
                <c:pt idx="6775">
                  <c:v>#N/A</c:v>
                </c:pt>
                <c:pt idx="6776">
                  <c:v>#N/A</c:v>
                </c:pt>
                <c:pt idx="6777">
                  <c:v>#N/A</c:v>
                </c:pt>
                <c:pt idx="6778">
                  <c:v>#N/A</c:v>
                </c:pt>
                <c:pt idx="6779">
                  <c:v>#N/A</c:v>
                </c:pt>
                <c:pt idx="6780">
                  <c:v>#N/A</c:v>
                </c:pt>
                <c:pt idx="6781">
                  <c:v>#N/A</c:v>
                </c:pt>
                <c:pt idx="6782">
                  <c:v>#N/A</c:v>
                </c:pt>
                <c:pt idx="6783">
                  <c:v>#N/A</c:v>
                </c:pt>
                <c:pt idx="6784">
                  <c:v>#N/A</c:v>
                </c:pt>
                <c:pt idx="6785">
                  <c:v>#N/A</c:v>
                </c:pt>
                <c:pt idx="6786">
                  <c:v>#N/A</c:v>
                </c:pt>
                <c:pt idx="6787">
                  <c:v>#N/A</c:v>
                </c:pt>
                <c:pt idx="6788">
                  <c:v>#N/A</c:v>
                </c:pt>
                <c:pt idx="6789">
                  <c:v>#N/A</c:v>
                </c:pt>
                <c:pt idx="6790">
                  <c:v>#N/A</c:v>
                </c:pt>
                <c:pt idx="6791">
                  <c:v>#N/A</c:v>
                </c:pt>
                <c:pt idx="6792">
                  <c:v>#N/A</c:v>
                </c:pt>
                <c:pt idx="6793">
                  <c:v>#N/A</c:v>
                </c:pt>
                <c:pt idx="6794">
                  <c:v>#N/A</c:v>
                </c:pt>
                <c:pt idx="6795">
                  <c:v>#N/A</c:v>
                </c:pt>
                <c:pt idx="6796">
                  <c:v>#N/A</c:v>
                </c:pt>
                <c:pt idx="6797">
                  <c:v>#N/A</c:v>
                </c:pt>
                <c:pt idx="6798">
                  <c:v>#N/A</c:v>
                </c:pt>
                <c:pt idx="6799">
                  <c:v>#N/A</c:v>
                </c:pt>
                <c:pt idx="6800">
                  <c:v>#N/A</c:v>
                </c:pt>
                <c:pt idx="6801">
                  <c:v>#N/A</c:v>
                </c:pt>
                <c:pt idx="6802">
                  <c:v>#N/A</c:v>
                </c:pt>
                <c:pt idx="6803">
                  <c:v>#N/A</c:v>
                </c:pt>
                <c:pt idx="6804">
                  <c:v>#N/A</c:v>
                </c:pt>
                <c:pt idx="6805">
                  <c:v>#N/A</c:v>
                </c:pt>
                <c:pt idx="6806">
                  <c:v>#N/A</c:v>
                </c:pt>
                <c:pt idx="6807">
                  <c:v>#N/A</c:v>
                </c:pt>
                <c:pt idx="6808">
                  <c:v>#N/A</c:v>
                </c:pt>
                <c:pt idx="6809">
                  <c:v>#N/A</c:v>
                </c:pt>
                <c:pt idx="6810">
                  <c:v>#N/A</c:v>
                </c:pt>
                <c:pt idx="6811">
                  <c:v>#N/A</c:v>
                </c:pt>
                <c:pt idx="6812">
                  <c:v>#N/A</c:v>
                </c:pt>
                <c:pt idx="6813">
                  <c:v>#N/A</c:v>
                </c:pt>
                <c:pt idx="6814">
                  <c:v>#N/A</c:v>
                </c:pt>
                <c:pt idx="6815">
                  <c:v>#N/A</c:v>
                </c:pt>
                <c:pt idx="6816">
                  <c:v>#N/A</c:v>
                </c:pt>
                <c:pt idx="6817">
                  <c:v>#N/A</c:v>
                </c:pt>
                <c:pt idx="6818">
                  <c:v>#N/A</c:v>
                </c:pt>
                <c:pt idx="6819">
                  <c:v>#N/A</c:v>
                </c:pt>
                <c:pt idx="6820">
                  <c:v>#N/A</c:v>
                </c:pt>
                <c:pt idx="6821">
                  <c:v>#N/A</c:v>
                </c:pt>
                <c:pt idx="6822">
                  <c:v>#N/A</c:v>
                </c:pt>
                <c:pt idx="6823">
                  <c:v>#N/A</c:v>
                </c:pt>
                <c:pt idx="6824">
                  <c:v>#N/A</c:v>
                </c:pt>
                <c:pt idx="6825">
                  <c:v>#N/A</c:v>
                </c:pt>
                <c:pt idx="6826">
                  <c:v>#N/A</c:v>
                </c:pt>
                <c:pt idx="6827">
                  <c:v>#N/A</c:v>
                </c:pt>
                <c:pt idx="6828">
                  <c:v>#N/A</c:v>
                </c:pt>
                <c:pt idx="6829">
                  <c:v>#N/A</c:v>
                </c:pt>
                <c:pt idx="6830">
                  <c:v>#N/A</c:v>
                </c:pt>
                <c:pt idx="6831">
                  <c:v>#N/A</c:v>
                </c:pt>
                <c:pt idx="6832">
                  <c:v>#N/A</c:v>
                </c:pt>
                <c:pt idx="6833">
                  <c:v>#N/A</c:v>
                </c:pt>
                <c:pt idx="6834">
                  <c:v>#N/A</c:v>
                </c:pt>
                <c:pt idx="6835">
                  <c:v>#N/A</c:v>
                </c:pt>
                <c:pt idx="6836">
                  <c:v>#N/A</c:v>
                </c:pt>
                <c:pt idx="6837">
                  <c:v>#N/A</c:v>
                </c:pt>
                <c:pt idx="6838">
                  <c:v>#N/A</c:v>
                </c:pt>
                <c:pt idx="6839">
                  <c:v>#N/A</c:v>
                </c:pt>
                <c:pt idx="6840">
                  <c:v>#N/A</c:v>
                </c:pt>
                <c:pt idx="6841">
                  <c:v>#N/A</c:v>
                </c:pt>
                <c:pt idx="6842">
                  <c:v>#N/A</c:v>
                </c:pt>
                <c:pt idx="6843">
                  <c:v>#N/A</c:v>
                </c:pt>
                <c:pt idx="6844">
                  <c:v>#N/A</c:v>
                </c:pt>
                <c:pt idx="6845">
                  <c:v>#N/A</c:v>
                </c:pt>
                <c:pt idx="6846">
                  <c:v>#N/A</c:v>
                </c:pt>
                <c:pt idx="6847">
                  <c:v>#N/A</c:v>
                </c:pt>
                <c:pt idx="6848">
                  <c:v>#N/A</c:v>
                </c:pt>
                <c:pt idx="6849">
                  <c:v>#N/A</c:v>
                </c:pt>
                <c:pt idx="6850">
                  <c:v>#N/A</c:v>
                </c:pt>
                <c:pt idx="6851">
                  <c:v>#N/A</c:v>
                </c:pt>
                <c:pt idx="6852">
                  <c:v>#N/A</c:v>
                </c:pt>
                <c:pt idx="6853">
                  <c:v>#N/A</c:v>
                </c:pt>
                <c:pt idx="6854">
                  <c:v>#N/A</c:v>
                </c:pt>
                <c:pt idx="6855">
                  <c:v>#N/A</c:v>
                </c:pt>
                <c:pt idx="6856">
                  <c:v>#N/A</c:v>
                </c:pt>
                <c:pt idx="6857">
                  <c:v>#N/A</c:v>
                </c:pt>
                <c:pt idx="6858">
                  <c:v>#N/A</c:v>
                </c:pt>
                <c:pt idx="6859">
                  <c:v>#N/A</c:v>
                </c:pt>
                <c:pt idx="6860">
                  <c:v>#N/A</c:v>
                </c:pt>
                <c:pt idx="6861">
                  <c:v>#N/A</c:v>
                </c:pt>
                <c:pt idx="6862">
                  <c:v>#N/A</c:v>
                </c:pt>
                <c:pt idx="6863">
                  <c:v>#N/A</c:v>
                </c:pt>
                <c:pt idx="6864">
                  <c:v>#N/A</c:v>
                </c:pt>
                <c:pt idx="6865">
                  <c:v>#N/A</c:v>
                </c:pt>
                <c:pt idx="6866">
                  <c:v>#N/A</c:v>
                </c:pt>
                <c:pt idx="6867">
                  <c:v>#N/A</c:v>
                </c:pt>
                <c:pt idx="6868">
                  <c:v>#N/A</c:v>
                </c:pt>
                <c:pt idx="6869">
                  <c:v>#N/A</c:v>
                </c:pt>
                <c:pt idx="6870">
                  <c:v>#N/A</c:v>
                </c:pt>
                <c:pt idx="6871">
                  <c:v>#N/A</c:v>
                </c:pt>
                <c:pt idx="6872">
                  <c:v>#N/A</c:v>
                </c:pt>
                <c:pt idx="6873">
                  <c:v>#N/A</c:v>
                </c:pt>
                <c:pt idx="6874">
                  <c:v>#N/A</c:v>
                </c:pt>
                <c:pt idx="6875">
                  <c:v>#N/A</c:v>
                </c:pt>
                <c:pt idx="6876">
                  <c:v>#N/A</c:v>
                </c:pt>
                <c:pt idx="6877">
                  <c:v>#N/A</c:v>
                </c:pt>
                <c:pt idx="6878">
                  <c:v>#N/A</c:v>
                </c:pt>
                <c:pt idx="6879">
                  <c:v>#N/A</c:v>
                </c:pt>
                <c:pt idx="6880">
                  <c:v>#N/A</c:v>
                </c:pt>
                <c:pt idx="6881">
                  <c:v>#N/A</c:v>
                </c:pt>
                <c:pt idx="6882">
                  <c:v>#N/A</c:v>
                </c:pt>
                <c:pt idx="6883">
                  <c:v>#N/A</c:v>
                </c:pt>
                <c:pt idx="6884">
                  <c:v>#N/A</c:v>
                </c:pt>
                <c:pt idx="6885">
                  <c:v>#N/A</c:v>
                </c:pt>
                <c:pt idx="6886">
                  <c:v>#N/A</c:v>
                </c:pt>
                <c:pt idx="6887">
                  <c:v>#N/A</c:v>
                </c:pt>
                <c:pt idx="6888">
                  <c:v>#N/A</c:v>
                </c:pt>
                <c:pt idx="6889">
                  <c:v>#N/A</c:v>
                </c:pt>
                <c:pt idx="6890">
                  <c:v>#N/A</c:v>
                </c:pt>
                <c:pt idx="6891">
                  <c:v>#N/A</c:v>
                </c:pt>
                <c:pt idx="6892">
                  <c:v>#N/A</c:v>
                </c:pt>
                <c:pt idx="6893">
                  <c:v>#N/A</c:v>
                </c:pt>
                <c:pt idx="6894">
                  <c:v>#N/A</c:v>
                </c:pt>
                <c:pt idx="6895">
                  <c:v>#N/A</c:v>
                </c:pt>
                <c:pt idx="6896">
                  <c:v>#N/A</c:v>
                </c:pt>
                <c:pt idx="6897">
                  <c:v>#N/A</c:v>
                </c:pt>
                <c:pt idx="6898">
                  <c:v>#N/A</c:v>
                </c:pt>
                <c:pt idx="6899">
                  <c:v>#N/A</c:v>
                </c:pt>
                <c:pt idx="6900">
                  <c:v>#N/A</c:v>
                </c:pt>
                <c:pt idx="6901">
                  <c:v>#N/A</c:v>
                </c:pt>
                <c:pt idx="6902">
                  <c:v>#N/A</c:v>
                </c:pt>
                <c:pt idx="6903">
                  <c:v>#N/A</c:v>
                </c:pt>
                <c:pt idx="6904">
                  <c:v>#N/A</c:v>
                </c:pt>
                <c:pt idx="6905">
                  <c:v>#N/A</c:v>
                </c:pt>
                <c:pt idx="6906">
                  <c:v>#N/A</c:v>
                </c:pt>
                <c:pt idx="6907">
                  <c:v>#N/A</c:v>
                </c:pt>
                <c:pt idx="6908">
                  <c:v>#N/A</c:v>
                </c:pt>
                <c:pt idx="6909">
                  <c:v>#N/A</c:v>
                </c:pt>
                <c:pt idx="6910">
                  <c:v>#N/A</c:v>
                </c:pt>
                <c:pt idx="6911">
                  <c:v>#N/A</c:v>
                </c:pt>
                <c:pt idx="6912">
                  <c:v>#N/A</c:v>
                </c:pt>
                <c:pt idx="6913">
                  <c:v>#N/A</c:v>
                </c:pt>
                <c:pt idx="6914">
                  <c:v>#N/A</c:v>
                </c:pt>
                <c:pt idx="6915">
                  <c:v>#N/A</c:v>
                </c:pt>
                <c:pt idx="6916">
                  <c:v>#N/A</c:v>
                </c:pt>
                <c:pt idx="6917">
                  <c:v>#N/A</c:v>
                </c:pt>
                <c:pt idx="6918">
                  <c:v>#N/A</c:v>
                </c:pt>
                <c:pt idx="6919">
                  <c:v>#N/A</c:v>
                </c:pt>
                <c:pt idx="6920">
                  <c:v>#N/A</c:v>
                </c:pt>
                <c:pt idx="6921">
                  <c:v>#N/A</c:v>
                </c:pt>
                <c:pt idx="6922">
                  <c:v>#N/A</c:v>
                </c:pt>
                <c:pt idx="6923">
                  <c:v>#N/A</c:v>
                </c:pt>
                <c:pt idx="6924">
                  <c:v>#N/A</c:v>
                </c:pt>
                <c:pt idx="6925">
                  <c:v>#N/A</c:v>
                </c:pt>
                <c:pt idx="6926">
                  <c:v>#N/A</c:v>
                </c:pt>
                <c:pt idx="6927">
                  <c:v>#N/A</c:v>
                </c:pt>
                <c:pt idx="6928">
                  <c:v>#N/A</c:v>
                </c:pt>
                <c:pt idx="6929">
                  <c:v>#N/A</c:v>
                </c:pt>
                <c:pt idx="6930">
                  <c:v>#N/A</c:v>
                </c:pt>
                <c:pt idx="6931">
                  <c:v>#N/A</c:v>
                </c:pt>
                <c:pt idx="6932">
                  <c:v>#N/A</c:v>
                </c:pt>
                <c:pt idx="6933">
                  <c:v>#N/A</c:v>
                </c:pt>
                <c:pt idx="6934">
                  <c:v>#N/A</c:v>
                </c:pt>
                <c:pt idx="6935">
                  <c:v>#N/A</c:v>
                </c:pt>
                <c:pt idx="6936">
                  <c:v>#N/A</c:v>
                </c:pt>
                <c:pt idx="6937">
                  <c:v>#N/A</c:v>
                </c:pt>
                <c:pt idx="6938">
                  <c:v>#N/A</c:v>
                </c:pt>
                <c:pt idx="6939">
                  <c:v>#N/A</c:v>
                </c:pt>
                <c:pt idx="6940">
                  <c:v>#N/A</c:v>
                </c:pt>
                <c:pt idx="6941">
                  <c:v>#N/A</c:v>
                </c:pt>
                <c:pt idx="6942">
                  <c:v>#N/A</c:v>
                </c:pt>
                <c:pt idx="6943">
                  <c:v>#N/A</c:v>
                </c:pt>
                <c:pt idx="6944">
                  <c:v>#N/A</c:v>
                </c:pt>
                <c:pt idx="6945">
                  <c:v>#N/A</c:v>
                </c:pt>
                <c:pt idx="6946">
                  <c:v>#N/A</c:v>
                </c:pt>
                <c:pt idx="6947">
                  <c:v>#N/A</c:v>
                </c:pt>
                <c:pt idx="6948">
                  <c:v>#N/A</c:v>
                </c:pt>
                <c:pt idx="6949">
                  <c:v>#N/A</c:v>
                </c:pt>
                <c:pt idx="6950">
                  <c:v>#N/A</c:v>
                </c:pt>
                <c:pt idx="6951">
                  <c:v>#N/A</c:v>
                </c:pt>
                <c:pt idx="6952">
                  <c:v>#N/A</c:v>
                </c:pt>
                <c:pt idx="6953">
                  <c:v>#N/A</c:v>
                </c:pt>
                <c:pt idx="6954">
                  <c:v>#N/A</c:v>
                </c:pt>
                <c:pt idx="6955">
                  <c:v>#N/A</c:v>
                </c:pt>
                <c:pt idx="6956">
                  <c:v>#N/A</c:v>
                </c:pt>
                <c:pt idx="6957">
                  <c:v>#N/A</c:v>
                </c:pt>
                <c:pt idx="6958">
                  <c:v>#N/A</c:v>
                </c:pt>
                <c:pt idx="6959">
                  <c:v>#N/A</c:v>
                </c:pt>
                <c:pt idx="6960">
                  <c:v>#N/A</c:v>
                </c:pt>
                <c:pt idx="6961">
                  <c:v>#N/A</c:v>
                </c:pt>
                <c:pt idx="6962">
                  <c:v>#N/A</c:v>
                </c:pt>
                <c:pt idx="6963">
                  <c:v>#N/A</c:v>
                </c:pt>
                <c:pt idx="6964">
                  <c:v>#N/A</c:v>
                </c:pt>
                <c:pt idx="6965">
                  <c:v>#N/A</c:v>
                </c:pt>
                <c:pt idx="6966">
                  <c:v>#N/A</c:v>
                </c:pt>
                <c:pt idx="6967">
                  <c:v>#N/A</c:v>
                </c:pt>
                <c:pt idx="6968">
                  <c:v>#N/A</c:v>
                </c:pt>
                <c:pt idx="6969">
                  <c:v>#N/A</c:v>
                </c:pt>
                <c:pt idx="6970">
                  <c:v>#N/A</c:v>
                </c:pt>
                <c:pt idx="6971">
                  <c:v>#N/A</c:v>
                </c:pt>
                <c:pt idx="6972">
                  <c:v>#N/A</c:v>
                </c:pt>
                <c:pt idx="6973">
                  <c:v>#N/A</c:v>
                </c:pt>
                <c:pt idx="6974">
                  <c:v>#N/A</c:v>
                </c:pt>
                <c:pt idx="6975">
                  <c:v>#N/A</c:v>
                </c:pt>
                <c:pt idx="6976">
                  <c:v>#N/A</c:v>
                </c:pt>
                <c:pt idx="6977">
                  <c:v>#N/A</c:v>
                </c:pt>
                <c:pt idx="6978">
                  <c:v>#N/A</c:v>
                </c:pt>
                <c:pt idx="6979">
                  <c:v>#N/A</c:v>
                </c:pt>
                <c:pt idx="6980">
                  <c:v>#N/A</c:v>
                </c:pt>
                <c:pt idx="6981">
                  <c:v>#N/A</c:v>
                </c:pt>
                <c:pt idx="6982">
                  <c:v>#N/A</c:v>
                </c:pt>
                <c:pt idx="6983">
                  <c:v>#N/A</c:v>
                </c:pt>
                <c:pt idx="6984">
                  <c:v>#N/A</c:v>
                </c:pt>
                <c:pt idx="6985">
                  <c:v>#N/A</c:v>
                </c:pt>
                <c:pt idx="6986">
                  <c:v>#N/A</c:v>
                </c:pt>
                <c:pt idx="6987">
                  <c:v>#N/A</c:v>
                </c:pt>
                <c:pt idx="6988">
                  <c:v>#N/A</c:v>
                </c:pt>
                <c:pt idx="6989">
                  <c:v>#N/A</c:v>
                </c:pt>
                <c:pt idx="6990">
                  <c:v>#N/A</c:v>
                </c:pt>
                <c:pt idx="6991">
                  <c:v>#N/A</c:v>
                </c:pt>
                <c:pt idx="6992">
                  <c:v>#N/A</c:v>
                </c:pt>
                <c:pt idx="6993">
                  <c:v>#N/A</c:v>
                </c:pt>
                <c:pt idx="6994">
                  <c:v>#N/A</c:v>
                </c:pt>
                <c:pt idx="6995">
                  <c:v>#N/A</c:v>
                </c:pt>
                <c:pt idx="6996">
                  <c:v>#N/A</c:v>
                </c:pt>
                <c:pt idx="6997">
                  <c:v>#N/A</c:v>
                </c:pt>
                <c:pt idx="6998">
                  <c:v>#N/A</c:v>
                </c:pt>
                <c:pt idx="6999">
                  <c:v>#N/A</c:v>
                </c:pt>
                <c:pt idx="7000">
                  <c:v>#N/A</c:v>
                </c:pt>
                <c:pt idx="7001">
                  <c:v>#N/A</c:v>
                </c:pt>
                <c:pt idx="7002">
                  <c:v>#N/A</c:v>
                </c:pt>
                <c:pt idx="7003">
                  <c:v>#N/A</c:v>
                </c:pt>
                <c:pt idx="7004">
                  <c:v>#N/A</c:v>
                </c:pt>
                <c:pt idx="7005">
                  <c:v>#N/A</c:v>
                </c:pt>
                <c:pt idx="7006">
                  <c:v>#N/A</c:v>
                </c:pt>
                <c:pt idx="7007">
                  <c:v>#N/A</c:v>
                </c:pt>
                <c:pt idx="7008">
                  <c:v>#N/A</c:v>
                </c:pt>
                <c:pt idx="7009">
                  <c:v>#N/A</c:v>
                </c:pt>
                <c:pt idx="7010">
                  <c:v>#N/A</c:v>
                </c:pt>
                <c:pt idx="7011">
                  <c:v>#N/A</c:v>
                </c:pt>
                <c:pt idx="7012">
                  <c:v>#N/A</c:v>
                </c:pt>
                <c:pt idx="7013">
                  <c:v>#N/A</c:v>
                </c:pt>
                <c:pt idx="7014">
                  <c:v>#N/A</c:v>
                </c:pt>
                <c:pt idx="7015">
                  <c:v>#N/A</c:v>
                </c:pt>
                <c:pt idx="7016">
                  <c:v>#N/A</c:v>
                </c:pt>
                <c:pt idx="7017">
                  <c:v>#N/A</c:v>
                </c:pt>
                <c:pt idx="7018">
                  <c:v>#N/A</c:v>
                </c:pt>
                <c:pt idx="7019">
                  <c:v>#N/A</c:v>
                </c:pt>
                <c:pt idx="7020">
                  <c:v>#N/A</c:v>
                </c:pt>
                <c:pt idx="7021">
                  <c:v>#N/A</c:v>
                </c:pt>
                <c:pt idx="7022">
                  <c:v>#N/A</c:v>
                </c:pt>
                <c:pt idx="7023">
                  <c:v>#N/A</c:v>
                </c:pt>
                <c:pt idx="7024">
                  <c:v>#N/A</c:v>
                </c:pt>
                <c:pt idx="7025">
                  <c:v>#N/A</c:v>
                </c:pt>
                <c:pt idx="7026">
                  <c:v>#N/A</c:v>
                </c:pt>
                <c:pt idx="7027">
                  <c:v>#N/A</c:v>
                </c:pt>
                <c:pt idx="7028">
                  <c:v>#N/A</c:v>
                </c:pt>
                <c:pt idx="7029">
                  <c:v>#N/A</c:v>
                </c:pt>
                <c:pt idx="7030">
                  <c:v>#N/A</c:v>
                </c:pt>
                <c:pt idx="7031">
                  <c:v>#N/A</c:v>
                </c:pt>
                <c:pt idx="7032">
                  <c:v>#N/A</c:v>
                </c:pt>
                <c:pt idx="7033">
                  <c:v>#N/A</c:v>
                </c:pt>
                <c:pt idx="7034">
                  <c:v>#N/A</c:v>
                </c:pt>
                <c:pt idx="7035">
                  <c:v>#N/A</c:v>
                </c:pt>
                <c:pt idx="7036">
                  <c:v>#N/A</c:v>
                </c:pt>
                <c:pt idx="7037">
                  <c:v>#N/A</c:v>
                </c:pt>
                <c:pt idx="7038">
                  <c:v>#N/A</c:v>
                </c:pt>
                <c:pt idx="7039">
                  <c:v>#N/A</c:v>
                </c:pt>
                <c:pt idx="7040">
                  <c:v>#N/A</c:v>
                </c:pt>
                <c:pt idx="7041">
                  <c:v>#N/A</c:v>
                </c:pt>
                <c:pt idx="7042">
                  <c:v>#N/A</c:v>
                </c:pt>
                <c:pt idx="7043">
                  <c:v>#N/A</c:v>
                </c:pt>
                <c:pt idx="7044">
                  <c:v>#N/A</c:v>
                </c:pt>
                <c:pt idx="7045">
                  <c:v>#N/A</c:v>
                </c:pt>
                <c:pt idx="7046">
                  <c:v>#N/A</c:v>
                </c:pt>
                <c:pt idx="7047">
                  <c:v>#N/A</c:v>
                </c:pt>
                <c:pt idx="7048">
                  <c:v>#N/A</c:v>
                </c:pt>
                <c:pt idx="7049">
                  <c:v>#N/A</c:v>
                </c:pt>
                <c:pt idx="7050">
                  <c:v>#N/A</c:v>
                </c:pt>
                <c:pt idx="7051">
                  <c:v>#N/A</c:v>
                </c:pt>
                <c:pt idx="7052">
                  <c:v>#N/A</c:v>
                </c:pt>
                <c:pt idx="7053">
                  <c:v>#N/A</c:v>
                </c:pt>
                <c:pt idx="7054">
                  <c:v>#N/A</c:v>
                </c:pt>
                <c:pt idx="7055">
                  <c:v>#N/A</c:v>
                </c:pt>
                <c:pt idx="7056">
                  <c:v>#N/A</c:v>
                </c:pt>
                <c:pt idx="7057">
                  <c:v>#N/A</c:v>
                </c:pt>
                <c:pt idx="7058">
                  <c:v>#N/A</c:v>
                </c:pt>
                <c:pt idx="7059">
                  <c:v>#N/A</c:v>
                </c:pt>
                <c:pt idx="7060">
                  <c:v>#N/A</c:v>
                </c:pt>
                <c:pt idx="7061">
                  <c:v>#N/A</c:v>
                </c:pt>
                <c:pt idx="7062">
                  <c:v>#N/A</c:v>
                </c:pt>
                <c:pt idx="7063">
                  <c:v>#N/A</c:v>
                </c:pt>
                <c:pt idx="7064">
                  <c:v>#N/A</c:v>
                </c:pt>
                <c:pt idx="7065">
                  <c:v>#N/A</c:v>
                </c:pt>
                <c:pt idx="7066">
                  <c:v>#N/A</c:v>
                </c:pt>
                <c:pt idx="7067">
                  <c:v>#N/A</c:v>
                </c:pt>
                <c:pt idx="7068">
                  <c:v>#N/A</c:v>
                </c:pt>
                <c:pt idx="7069">
                  <c:v>#N/A</c:v>
                </c:pt>
                <c:pt idx="7070">
                  <c:v>#N/A</c:v>
                </c:pt>
                <c:pt idx="7071">
                  <c:v>#N/A</c:v>
                </c:pt>
                <c:pt idx="7072">
                  <c:v>#N/A</c:v>
                </c:pt>
                <c:pt idx="7073">
                  <c:v>#N/A</c:v>
                </c:pt>
                <c:pt idx="7074">
                  <c:v>#N/A</c:v>
                </c:pt>
                <c:pt idx="7075">
                  <c:v>#N/A</c:v>
                </c:pt>
                <c:pt idx="7076">
                  <c:v>#N/A</c:v>
                </c:pt>
                <c:pt idx="7077">
                  <c:v>#N/A</c:v>
                </c:pt>
                <c:pt idx="7078">
                  <c:v>#N/A</c:v>
                </c:pt>
                <c:pt idx="7079">
                  <c:v>#N/A</c:v>
                </c:pt>
                <c:pt idx="7080">
                  <c:v>#N/A</c:v>
                </c:pt>
                <c:pt idx="7081">
                  <c:v>#N/A</c:v>
                </c:pt>
                <c:pt idx="7082">
                  <c:v>#N/A</c:v>
                </c:pt>
                <c:pt idx="7083">
                  <c:v>#N/A</c:v>
                </c:pt>
                <c:pt idx="7084">
                  <c:v>#N/A</c:v>
                </c:pt>
                <c:pt idx="7085">
                  <c:v>#N/A</c:v>
                </c:pt>
                <c:pt idx="7086">
                  <c:v>#N/A</c:v>
                </c:pt>
                <c:pt idx="7087">
                  <c:v>#N/A</c:v>
                </c:pt>
                <c:pt idx="7088">
                  <c:v>#N/A</c:v>
                </c:pt>
                <c:pt idx="7089">
                  <c:v>#N/A</c:v>
                </c:pt>
                <c:pt idx="7090">
                  <c:v>#N/A</c:v>
                </c:pt>
                <c:pt idx="7091">
                  <c:v>#N/A</c:v>
                </c:pt>
                <c:pt idx="7092">
                  <c:v>#N/A</c:v>
                </c:pt>
                <c:pt idx="7093">
                  <c:v>#N/A</c:v>
                </c:pt>
                <c:pt idx="7094">
                  <c:v>#N/A</c:v>
                </c:pt>
                <c:pt idx="7095">
                  <c:v>#N/A</c:v>
                </c:pt>
                <c:pt idx="7096">
                  <c:v>#N/A</c:v>
                </c:pt>
                <c:pt idx="7097">
                  <c:v>#N/A</c:v>
                </c:pt>
                <c:pt idx="7098">
                  <c:v>#N/A</c:v>
                </c:pt>
                <c:pt idx="7099">
                  <c:v>#N/A</c:v>
                </c:pt>
                <c:pt idx="7100">
                  <c:v>#N/A</c:v>
                </c:pt>
                <c:pt idx="7101">
                  <c:v>#N/A</c:v>
                </c:pt>
                <c:pt idx="7102">
                  <c:v>#N/A</c:v>
                </c:pt>
                <c:pt idx="7103">
                  <c:v>#N/A</c:v>
                </c:pt>
                <c:pt idx="7104">
                  <c:v>#N/A</c:v>
                </c:pt>
                <c:pt idx="7105">
                  <c:v>#N/A</c:v>
                </c:pt>
                <c:pt idx="7106">
                  <c:v>#N/A</c:v>
                </c:pt>
                <c:pt idx="7107">
                  <c:v>#N/A</c:v>
                </c:pt>
                <c:pt idx="7108">
                  <c:v>#N/A</c:v>
                </c:pt>
                <c:pt idx="7109">
                  <c:v>#N/A</c:v>
                </c:pt>
                <c:pt idx="7110">
                  <c:v>#N/A</c:v>
                </c:pt>
                <c:pt idx="7111">
                  <c:v>#N/A</c:v>
                </c:pt>
                <c:pt idx="7112">
                  <c:v>#N/A</c:v>
                </c:pt>
                <c:pt idx="7113">
                  <c:v>#N/A</c:v>
                </c:pt>
                <c:pt idx="7114">
                  <c:v>#N/A</c:v>
                </c:pt>
                <c:pt idx="7115">
                  <c:v>#N/A</c:v>
                </c:pt>
                <c:pt idx="7116">
                  <c:v>#N/A</c:v>
                </c:pt>
                <c:pt idx="7117">
                  <c:v>#N/A</c:v>
                </c:pt>
                <c:pt idx="7118">
                  <c:v>#N/A</c:v>
                </c:pt>
                <c:pt idx="7119">
                  <c:v>#N/A</c:v>
                </c:pt>
                <c:pt idx="7120">
                  <c:v>#N/A</c:v>
                </c:pt>
                <c:pt idx="7121">
                  <c:v>#N/A</c:v>
                </c:pt>
                <c:pt idx="7122">
                  <c:v>#N/A</c:v>
                </c:pt>
                <c:pt idx="7123">
                  <c:v>#N/A</c:v>
                </c:pt>
                <c:pt idx="7124">
                  <c:v>#N/A</c:v>
                </c:pt>
                <c:pt idx="7125">
                  <c:v>#N/A</c:v>
                </c:pt>
                <c:pt idx="7126">
                  <c:v>#N/A</c:v>
                </c:pt>
                <c:pt idx="7127">
                  <c:v>#N/A</c:v>
                </c:pt>
                <c:pt idx="7128">
                  <c:v>#N/A</c:v>
                </c:pt>
                <c:pt idx="7129">
                  <c:v>#N/A</c:v>
                </c:pt>
                <c:pt idx="7130">
                  <c:v>#N/A</c:v>
                </c:pt>
                <c:pt idx="7131">
                  <c:v>#N/A</c:v>
                </c:pt>
                <c:pt idx="7132">
                  <c:v>#N/A</c:v>
                </c:pt>
                <c:pt idx="7133">
                  <c:v>#N/A</c:v>
                </c:pt>
                <c:pt idx="7134">
                  <c:v>#N/A</c:v>
                </c:pt>
                <c:pt idx="7135">
                  <c:v>#N/A</c:v>
                </c:pt>
                <c:pt idx="7136">
                  <c:v>#N/A</c:v>
                </c:pt>
                <c:pt idx="7137">
                  <c:v>#N/A</c:v>
                </c:pt>
                <c:pt idx="7138">
                  <c:v>#N/A</c:v>
                </c:pt>
                <c:pt idx="7139">
                  <c:v>#N/A</c:v>
                </c:pt>
                <c:pt idx="7140">
                  <c:v>#N/A</c:v>
                </c:pt>
                <c:pt idx="7141">
                  <c:v>#N/A</c:v>
                </c:pt>
                <c:pt idx="7142">
                  <c:v>#N/A</c:v>
                </c:pt>
                <c:pt idx="7143">
                  <c:v>#N/A</c:v>
                </c:pt>
                <c:pt idx="7144">
                  <c:v>#N/A</c:v>
                </c:pt>
                <c:pt idx="7145">
                  <c:v>#N/A</c:v>
                </c:pt>
                <c:pt idx="7146">
                  <c:v>#N/A</c:v>
                </c:pt>
                <c:pt idx="7147">
                  <c:v>#N/A</c:v>
                </c:pt>
                <c:pt idx="7148">
                  <c:v>#N/A</c:v>
                </c:pt>
                <c:pt idx="7149">
                  <c:v>#N/A</c:v>
                </c:pt>
                <c:pt idx="7150">
                  <c:v>#N/A</c:v>
                </c:pt>
                <c:pt idx="7151">
                  <c:v>#N/A</c:v>
                </c:pt>
                <c:pt idx="7152">
                  <c:v>#N/A</c:v>
                </c:pt>
                <c:pt idx="7153">
                  <c:v>#N/A</c:v>
                </c:pt>
                <c:pt idx="7154">
                  <c:v>#N/A</c:v>
                </c:pt>
                <c:pt idx="7155">
                  <c:v>#N/A</c:v>
                </c:pt>
                <c:pt idx="7156">
                  <c:v>#N/A</c:v>
                </c:pt>
                <c:pt idx="7157">
                  <c:v>#N/A</c:v>
                </c:pt>
                <c:pt idx="7158">
                  <c:v>#N/A</c:v>
                </c:pt>
                <c:pt idx="7159">
                  <c:v>#N/A</c:v>
                </c:pt>
                <c:pt idx="7160">
                  <c:v>#N/A</c:v>
                </c:pt>
                <c:pt idx="7161">
                  <c:v>#N/A</c:v>
                </c:pt>
                <c:pt idx="7162">
                  <c:v>#N/A</c:v>
                </c:pt>
                <c:pt idx="7163">
                  <c:v>#N/A</c:v>
                </c:pt>
                <c:pt idx="7164">
                  <c:v>#N/A</c:v>
                </c:pt>
                <c:pt idx="7165">
                  <c:v>#N/A</c:v>
                </c:pt>
                <c:pt idx="7166">
                  <c:v>#N/A</c:v>
                </c:pt>
                <c:pt idx="7167">
                  <c:v>#N/A</c:v>
                </c:pt>
                <c:pt idx="7168">
                  <c:v>#N/A</c:v>
                </c:pt>
                <c:pt idx="7169">
                  <c:v>#N/A</c:v>
                </c:pt>
                <c:pt idx="7170">
                  <c:v>#N/A</c:v>
                </c:pt>
                <c:pt idx="7171">
                  <c:v>#N/A</c:v>
                </c:pt>
                <c:pt idx="7172">
                  <c:v>#N/A</c:v>
                </c:pt>
                <c:pt idx="7173">
                  <c:v>#N/A</c:v>
                </c:pt>
                <c:pt idx="7174">
                  <c:v>#N/A</c:v>
                </c:pt>
                <c:pt idx="7175">
                  <c:v>#N/A</c:v>
                </c:pt>
                <c:pt idx="7176">
                  <c:v>#N/A</c:v>
                </c:pt>
                <c:pt idx="7177">
                  <c:v>#N/A</c:v>
                </c:pt>
                <c:pt idx="7178">
                  <c:v>#N/A</c:v>
                </c:pt>
                <c:pt idx="7179">
                  <c:v>#N/A</c:v>
                </c:pt>
                <c:pt idx="7180">
                  <c:v>#N/A</c:v>
                </c:pt>
                <c:pt idx="7181">
                  <c:v>#N/A</c:v>
                </c:pt>
                <c:pt idx="7182">
                  <c:v>#N/A</c:v>
                </c:pt>
                <c:pt idx="7183">
                  <c:v>#N/A</c:v>
                </c:pt>
                <c:pt idx="7184">
                  <c:v>#N/A</c:v>
                </c:pt>
                <c:pt idx="7185">
                  <c:v>#N/A</c:v>
                </c:pt>
                <c:pt idx="7186">
                  <c:v>#N/A</c:v>
                </c:pt>
                <c:pt idx="7187">
                  <c:v>#N/A</c:v>
                </c:pt>
                <c:pt idx="7188">
                  <c:v>#N/A</c:v>
                </c:pt>
                <c:pt idx="7189">
                  <c:v>#N/A</c:v>
                </c:pt>
                <c:pt idx="7190">
                  <c:v>#N/A</c:v>
                </c:pt>
                <c:pt idx="7191">
                  <c:v>#N/A</c:v>
                </c:pt>
                <c:pt idx="7192">
                  <c:v>#N/A</c:v>
                </c:pt>
                <c:pt idx="7193">
                  <c:v>#N/A</c:v>
                </c:pt>
                <c:pt idx="7194">
                  <c:v>#N/A</c:v>
                </c:pt>
                <c:pt idx="7195">
                  <c:v>#N/A</c:v>
                </c:pt>
                <c:pt idx="7196">
                  <c:v>#N/A</c:v>
                </c:pt>
                <c:pt idx="7197">
                  <c:v>#N/A</c:v>
                </c:pt>
                <c:pt idx="7198">
                  <c:v>#N/A</c:v>
                </c:pt>
                <c:pt idx="7199">
                  <c:v>#N/A</c:v>
                </c:pt>
                <c:pt idx="7200">
                  <c:v>#N/A</c:v>
                </c:pt>
                <c:pt idx="7201">
                  <c:v>#N/A</c:v>
                </c:pt>
                <c:pt idx="7202">
                  <c:v>#N/A</c:v>
                </c:pt>
                <c:pt idx="7203">
                  <c:v>#N/A</c:v>
                </c:pt>
                <c:pt idx="7204">
                  <c:v>#N/A</c:v>
                </c:pt>
                <c:pt idx="7205">
                  <c:v>#N/A</c:v>
                </c:pt>
                <c:pt idx="7206">
                  <c:v>#N/A</c:v>
                </c:pt>
                <c:pt idx="7207">
                  <c:v>#N/A</c:v>
                </c:pt>
                <c:pt idx="7208">
                  <c:v>#N/A</c:v>
                </c:pt>
                <c:pt idx="7209">
                  <c:v>#N/A</c:v>
                </c:pt>
                <c:pt idx="7210">
                  <c:v>#N/A</c:v>
                </c:pt>
                <c:pt idx="7211">
                  <c:v>#N/A</c:v>
                </c:pt>
                <c:pt idx="7212">
                  <c:v>#N/A</c:v>
                </c:pt>
                <c:pt idx="7213">
                  <c:v>#N/A</c:v>
                </c:pt>
                <c:pt idx="7214">
                  <c:v>#N/A</c:v>
                </c:pt>
                <c:pt idx="7215">
                  <c:v>#N/A</c:v>
                </c:pt>
                <c:pt idx="7216">
                  <c:v>#N/A</c:v>
                </c:pt>
                <c:pt idx="7217">
                  <c:v>#N/A</c:v>
                </c:pt>
                <c:pt idx="7218">
                  <c:v>#N/A</c:v>
                </c:pt>
                <c:pt idx="7219">
                  <c:v>#N/A</c:v>
                </c:pt>
                <c:pt idx="7220">
                  <c:v>#N/A</c:v>
                </c:pt>
                <c:pt idx="7221">
                  <c:v>#N/A</c:v>
                </c:pt>
                <c:pt idx="7222">
                  <c:v>#N/A</c:v>
                </c:pt>
                <c:pt idx="7223">
                  <c:v>#N/A</c:v>
                </c:pt>
                <c:pt idx="7224">
                  <c:v>#N/A</c:v>
                </c:pt>
                <c:pt idx="7225">
                  <c:v>#N/A</c:v>
                </c:pt>
                <c:pt idx="7226">
                  <c:v>#N/A</c:v>
                </c:pt>
                <c:pt idx="7227">
                  <c:v>#N/A</c:v>
                </c:pt>
                <c:pt idx="7228">
                  <c:v>#N/A</c:v>
                </c:pt>
                <c:pt idx="7229">
                  <c:v>#N/A</c:v>
                </c:pt>
                <c:pt idx="7230">
                  <c:v>#N/A</c:v>
                </c:pt>
                <c:pt idx="7231">
                  <c:v>#N/A</c:v>
                </c:pt>
                <c:pt idx="7232">
                  <c:v>#N/A</c:v>
                </c:pt>
                <c:pt idx="7233">
                  <c:v>#N/A</c:v>
                </c:pt>
                <c:pt idx="7234">
                  <c:v>#N/A</c:v>
                </c:pt>
                <c:pt idx="7235">
                  <c:v>#N/A</c:v>
                </c:pt>
                <c:pt idx="7236">
                  <c:v>#N/A</c:v>
                </c:pt>
                <c:pt idx="7237">
                  <c:v>#N/A</c:v>
                </c:pt>
                <c:pt idx="7238">
                  <c:v>#N/A</c:v>
                </c:pt>
                <c:pt idx="7239">
                  <c:v>#N/A</c:v>
                </c:pt>
                <c:pt idx="7240">
                  <c:v>#N/A</c:v>
                </c:pt>
                <c:pt idx="7241">
                  <c:v>#N/A</c:v>
                </c:pt>
                <c:pt idx="7242">
                  <c:v>#N/A</c:v>
                </c:pt>
                <c:pt idx="7243">
                  <c:v>#N/A</c:v>
                </c:pt>
                <c:pt idx="7244">
                  <c:v>#N/A</c:v>
                </c:pt>
                <c:pt idx="7245">
                  <c:v>#N/A</c:v>
                </c:pt>
                <c:pt idx="7246">
                  <c:v>#N/A</c:v>
                </c:pt>
                <c:pt idx="7247">
                  <c:v>#N/A</c:v>
                </c:pt>
                <c:pt idx="7248">
                  <c:v>#N/A</c:v>
                </c:pt>
                <c:pt idx="7249">
                  <c:v>#N/A</c:v>
                </c:pt>
                <c:pt idx="7250">
                  <c:v>#N/A</c:v>
                </c:pt>
                <c:pt idx="7251">
                  <c:v>#N/A</c:v>
                </c:pt>
                <c:pt idx="7252">
                  <c:v>#N/A</c:v>
                </c:pt>
                <c:pt idx="7253">
                  <c:v>#N/A</c:v>
                </c:pt>
                <c:pt idx="7254">
                  <c:v>#N/A</c:v>
                </c:pt>
                <c:pt idx="7255">
                  <c:v>#N/A</c:v>
                </c:pt>
                <c:pt idx="7256">
                  <c:v>#N/A</c:v>
                </c:pt>
                <c:pt idx="7257">
                  <c:v>#N/A</c:v>
                </c:pt>
                <c:pt idx="7258">
                  <c:v>#N/A</c:v>
                </c:pt>
                <c:pt idx="7259">
                  <c:v>#N/A</c:v>
                </c:pt>
                <c:pt idx="7260">
                  <c:v>#N/A</c:v>
                </c:pt>
                <c:pt idx="7261">
                  <c:v>#N/A</c:v>
                </c:pt>
                <c:pt idx="7262">
                  <c:v>#N/A</c:v>
                </c:pt>
                <c:pt idx="7263">
                  <c:v>#N/A</c:v>
                </c:pt>
                <c:pt idx="7264">
                  <c:v>#N/A</c:v>
                </c:pt>
                <c:pt idx="7265">
                  <c:v>#N/A</c:v>
                </c:pt>
                <c:pt idx="7266">
                  <c:v>#N/A</c:v>
                </c:pt>
                <c:pt idx="7267">
                  <c:v>#N/A</c:v>
                </c:pt>
                <c:pt idx="7268">
                  <c:v>#N/A</c:v>
                </c:pt>
                <c:pt idx="7269">
                  <c:v>#N/A</c:v>
                </c:pt>
                <c:pt idx="7270">
                  <c:v>#N/A</c:v>
                </c:pt>
                <c:pt idx="7271">
                  <c:v>#N/A</c:v>
                </c:pt>
                <c:pt idx="7272">
                  <c:v>#N/A</c:v>
                </c:pt>
                <c:pt idx="7273">
                  <c:v>#N/A</c:v>
                </c:pt>
                <c:pt idx="7274">
                  <c:v>#N/A</c:v>
                </c:pt>
                <c:pt idx="7275">
                  <c:v>#N/A</c:v>
                </c:pt>
                <c:pt idx="7276">
                  <c:v>#N/A</c:v>
                </c:pt>
                <c:pt idx="7277">
                  <c:v>#N/A</c:v>
                </c:pt>
                <c:pt idx="7278">
                  <c:v>#N/A</c:v>
                </c:pt>
                <c:pt idx="7279">
                  <c:v>#N/A</c:v>
                </c:pt>
                <c:pt idx="7280">
                  <c:v>#N/A</c:v>
                </c:pt>
                <c:pt idx="7281">
                  <c:v>#N/A</c:v>
                </c:pt>
                <c:pt idx="7282">
                  <c:v>#N/A</c:v>
                </c:pt>
                <c:pt idx="7283">
                  <c:v>#N/A</c:v>
                </c:pt>
                <c:pt idx="7284">
                  <c:v>#N/A</c:v>
                </c:pt>
                <c:pt idx="7285">
                  <c:v>#N/A</c:v>
                </c:pt>
                <c:pt idx="7286">
                  <c:v>#N/A</c:v>
                </c:pt>
                <c:pt idx="7287">
                  <c:v>#N/A</c:v>
                </c:pt>
                <c:pt idx="7288">
                  <c:v>#N/A</c:v>
                </c:pt>
                <c:pt idx="7289">
                  <c:v>#N/A</c:v>
                </c:pt>
                <c:pt idx="7290">
                  <c:v>#N/A</c:v>
                </c:pt>
                <c:pt idx="7291">
                  <c:v>#N/A</c:v>
                </c:pt>
                <c:pt idx="7292">
                  <c:v>#N/A</c:v>
                </c:pt>
                <c:pt idx="7293">
                  <c:v>#N/A</c:v>
                </c:pt>
                <c:pt idx="7294">
                  <c:v>#N/A</c:v>
                </c:pt>
                <c:pt idx="7295">
                  <c:v>#N/A</c:v>
                </c:pt>
                <c:pt idx="7296">
                  <c:v>#N/A</c:v>
                </c:pt>
                <c:pt idx="7297">
                  <c:v>#N/A</c:v>
                </c:pt>
                <c:pt idx="7298">
                  <c:v>#N/A</c:v>
                </c:pt>
                <c:pt idx="7299">
                  <c:v>#N/A</c:v>
                </c:pt>
                <c:pt idx="7300">
                  <c:v>#N/A</c:v>
                </c:pt>
                <c:pt idx="7301">
                  <c:v>#N/A</c:v>
                </c:pt>
                <c:pt idx="7302">
                  <c:v>#N/A</c:v>
                </c:pt>
                <c:pt idx="7303">
                  <c:v>#N/A</c:v>
                </c:pt>
                <c:pt idx="7304">
                  <c:v>#N/A</c:v>
                </c:pt>
                <c:pt idx="7305">
                  <c:v>#N/A</c:v>
                </c:pt>
                <c:pt idx="7306">
                  <c:v>#N/A</c:v>
                </c:pt>
                <c:pt idx="7307">
                  <c:v>#N/A</c:v>
                </c:pt>
                <c:pt idx="7308">
                  <c:v>#N/A</c:v>
                </c:pt>
                <c:pt idx="7309">
                  <c:v>#N/A</c:v>
                </c:pt>
                <c:pt idx="7310">
                  <c:v>#N/A</c:v>
                </c:pt>
                <c:pt idx="7311">
                  <c:v>#N/A</c:v>
                </c:pt>
                <c:pt idx="7312">
                  <c:v>#N/A</c:v>
                </c:pt>
                <c:pt idx="7313">
                  <c:v>#N/A</c:v>
                </c:pt>
                <c:pt idx="7314">
                  <c:v>#N/A</c:v>
                </c:pt>
                <c:pt idx="7315">
                  <c:v>#N/A</c:v>
                </c:pt>
                <c:pt idx="7316">
                  <c:v>#N/A</c:v>
                </c:pt>
                <c:pt idx="7317">
                  <c:v>#N/A</c:v>
                </c:pt>
                <c:pt idx="7318">
                  <c:v>#N/A</c:v>
                </c:pt>
                <c:pt idx="7319">
                  <c:v>#N/A</c:v>
                </c:pt>
                <c:pt idx="7320">
                  <c:v>#N/A</c:v>
                </c:pt>
                <c:pt idx="7321">
                  <c:v>#N/A</c:v>
                </c:pt>
                <c:pt idx="7322">
                  <c:v>#N/A</c:v>
                </c:pt>
                <c:pt idx="7323">
                  <c:v>#N/A</c:v>
                </c:pt>
                <c:pt idx="7324">
                  <c:v>#N/A</c:v>
                </c:pt>
                <c:pt idx="7325">
                  <c:v>#N/A</c:v>
                </c:pt>
                <c:pt idx="7326">
                  <c:v>#N/A</c:v>
                </c:pt>
                <c:pt idx="7327">
                  <c:v>#N/A</c:v>
                </c:pt>
                <c:pt idx="7328">
                  <c:v>#N/A</c:v>
                </c:pt>
                <c:pt idx="7329">
                  <c:v>#N/A</c:v>
                </c:pt>
                <c:pt idx="7330">
                  <c:v>#N/A</c:v>
                </c:pt>
                <c:pt idx="7331">
                  <c:v>#N/A</c:v>
                </c:pt>
                <c:pt idx="7332">
                  <c:v>#N/A</c:v>
                </c:pt>
                <c:pt idx="7333">
                  <c:v>#N/A</c:v>
                </c:pt>
                <c:pt idx="7334">
                  <c:v>#N/A</c:v>
                </c:pt>
                <c:pt idx="7335">
                  <c:v>#N/A</c:v>
                </c:pt>
                <c:pt idx="7336">
                  <c:v>#N/A</c:v>
                </c:pt>
                <c:pt idx="7337">
                  <c:v>#N/A</c:v>
                </c:pt>
                <c:pt idx="7338">
                  <c:v>#N/A</c:v>
                </c:pt>
                <c:pt idx="7339">
                  <c:v>#N/A</c:v>
                </c:pt>
                <c:pt idx="7340">
                  <c:v>#N/A</c:v>
                </c:pt>
                <c:pt idx="7341">
                  <c:v>#N/A</c:v>
                </c:pt>
                <c:pt idx="7342">
                  <c:v>#N/A</c:v>
                </c:pt>
                <c:pt idx="7343">
                  <c:v>#N/A</c:v>
                </c:pt>
                <c:pt idx="7344">
                  <c:v>#N/A</c:v>
                </c:pt>
                <c:pt idx="7345">
                  <c:v>#N/A</c:v>
                </c:pt>
                <c:pt idx="7346">
                  <c:v>#N/A</c:v>
                </c:pt>
                <c:pt idx="7347">
                  <c:v>#N/A</c:v>
                </c:pt>
                <c:pt idx="7348">
                  <c:v>#N/A</c:v>
                </c:pt>
                <c:pt idx="7349">
                  <c:v>#N/A</c:v>
                </c:pt>
                <c:pt idx="7350">
                  <c:v>#N/A</c:v>
                </c:pt>
                <c:pt idx="7351">
                  <c:v>#N/A</c:v>
                </c:pt>
                <c:pt idx="7352">
                  <c:v>#N/A</c:v>
                </c:pt>
                <c:pt idx="7353">
                  <c:v>#N/A</c:v>
                </c:pt>
                <c:pt idx="7354">
                  <c:v>#N/A</c:v>
                </c:pt>
                <c:pt idx="7355">
                  <c:v>#N/A</c:v>
                </c:pt>
                <c:pt idx="7356">
                  <c:v>#N/A</c:v>
                </c:pt>
                <c:pt idx="7357">
                  <c:v>#N/A</c:v>
                </c:pt>
                <c:pt idx="7358">
                  <c:v>#N/A</c:v>
                </c:pt>
                <c:pt idx="7359">
                  <c:v>#N/A</c:v>
                </c:pt>
                <c:pt idx="7360">
                  <c:v>#N/A</c:v>
                </c:pt>
                <c:pt idx="7361">
                  <c:v>#N/A</c:v>
                </c:pt>
                <c:pt idx="7362">
                  <c:v>#N/A</c:v>
                </c:pt>
                <c:pt idx="7363">
                  <c:v>#N/A</c:v>
                </c:pt>
                <c:pt idx="7364">
                  <c:v>#N/A</c:v>
                </c:pt>
                <c:pt idx="7365">
                  <c:v>#N/A</c:v>
                </c:pt>
                <c:pt idx="7366">
                  <c:v>#N/A</c:v>
                </c:pt>
                <c:pt idx="7367">
                  <c:v>#N/A</c:v>
                </c:pt>
                <c:pt idx="7368">
                  <c:v>#N/A</c:v>
                </c:pt>
                <c:pt idx="7369">
                  <c:v>#N/A</c:v>
                </c:pt>
                <c:pt idx="7370">
                  <c:v>#N/A</c:v>
                </c:pt>
                <c:pt idx="7371">
                  <c:v>#N/A</c:v>
                </c:pt>
                <c:pt idx="7372">
                  <c:v>#N/A</c:v>
                </c:pt>
                <c:pt idx="7373">
                  <c:v>#N/A</c:v>
                </c:pt>
                <c:pt idx="7374">
                  <c:v>#N/A</c:v>
                </c:pt>
                <c:pt idx="7375">
                  <c:v>#N/A</c:v>
                </c:pt>
                <c:pt idx="7376">
                  <c:v>#N/A</c:v>
                </c:pt>
                <c:pt idx="7377">
                  <c:v>#N/A</c:v>
                </c:pt>
                <c:pt idx="7378">
                  <c:v>#N/A</c:v>
                </c:pt>
                <c:pt idx="7379">
                  <c:v>#N/A</c:v>
                </c:pt>
                <c:pt idx="7380">
                  <c:v>#N/A</c:v>
                </c:pt>
                <c:pt idx="7381">
                  <c:v>#N/A</c:v>
                </c:pt>
                <c:pt idx="7382">
                  <c:v>#N/A</c:v>
                </c:pt>
                <c:pt idx="7383">
                  <c:v>#N/A</c:v>
                </c:pt>
                <c:pt idx="7384">
                  <c:v>#N/A</c:v>
                </c:pt>
                <c:pt idx="7385">
                  <c:v>#N/A</c:v>
                </c:pt>
                <c:pt idx="7386">
                  <c:v>#N/A</c:v>
                </c:pt>
                <c:pt idx="7387">
                  <c:v>#N/A</c:v>
                </c:pt>
                <c:pt idx="7388">
                  <c:v>#N/A</c:v>
                </c:pt>
                <c:pt idx="7389">
                  <c:v>#N/A</c:v>
                </c:pt>
                <c:pt idx="7390">
                  <c:v>#N/A</c:v>
                </c:pt>
                <c:pt idx="7391">
                  <c:v>#N/A</c:v>
                </c:pt>
                <c:pt idx="7392">
                  <c:v>#N/A</c:v>
                </c:pt>
                <c:pt idx="7393">
                  <c:v>#N/A</c:v>
                </c:pt>
                <c:pt idx="7394">
                  <c:v>#N/A</c:v>
                </c:pt>
                <c:pt idx="7395">
                  <c:v>#N/A</c:v>
                </c:pt>
                <c:pt idx="7396">
                  <c:v>#N/A</c:v>
                </c:pt>
                <c:pt idx="7397">
                  <c:v>#N/A</c:v>
                </c:pt>
                <c:pt idx="7398">
                  <c:v>#N/A</c:v>
                </c:pt>
                <c:pt idx="7399">
                  <c:v>#N/A</c:v>
                </c:pt>
                <c:pt idx="7400">
                  <c:v>#N/A</c:v>
                </c:pt>
                <c:pt idx="7401">
                  <c:v>#N/A</c:v>
                </c:pt>
                <c:pt idx="7402">
                  <c:v>#N/A</c:v>
                </c:pt>
                <c:pt idx="7403">
                  <c:v>#N/A</c:v>
                </c:pt>
                <c:pt idx="7404">
                  <c:v>#N/A</c:v>
                </c:pt>
                <c:pt idx="7405">
                  <c:v>#N/A</c:v>
                </c:pt>
                <c:pt idx="7406">
                  <c:v>#N/A</c:v>
                </c:pt>
                <c:pt idx="7407">
                  <c:v>#N/A</c:v>
                </c:pt>
                <c:pt idx="7408">
                  <c:v>#N/A</c:v>
                </c:pt>
                <c:pt idx="7409">
                  <c:v>#N/A</c:v>
                </c:pt>
                <c:pt idx="7410">
                  <c:v>#N/A</c:v>
                </c:pt>
                <c:pt idx="7411">
                  <c:v>#N/A</c:v>
                </c:pt>
                <c:pt idx="7412">
                  <c:v>#N/A</c:v>
                </c:pt>
                <c:pt idx="7413">
                  <c:v>#N/A</c:v>
                </c:pt>
                <c:pt idx="7414">
                  <c:v>#N/A</c:v>
                </c:pt>
                <c:pt idx="7415">
                  <c:v>#N/A</c:v>
                </c:pt>
                <c:pt idx="7416">
                  <c:v>#N/A</c:v>
                </c:pt>
                <c:pt idx="7417">
                  <c:v>#N/A</c:v>
                </c:pt>
                <c:pt idx="7418">
                  <c:v>#N/A</c:v>
                </c:pt>
                <c:pt idx="7419">
                  <c:v>#N/A</c:v>
                </c:pt>
                <c:pt idx="7420">
                  <c:v>#N/A</c:v>
                </c:pt>
                <c:pt idx="7421">
                  <c:v>#N/A</c:v>
                </c:pt>
                <c:pt idx="7422">
                  <c:v>#N/A</c:v>
                </c:pt>
                <c:pt idx="7423">
                  <c:v>#N/A</c:v>
                </c:pt>
                <c:pt idx="7424">
                  <c:v>#N/A</c:v>
                </c:pt>
                <c:pt idx="7425">
                  <c:v>#N/A</c:v>
                </c:pt>
                <c:pt idx="7426">
                  <c:v>#N/A</c:v>
                </c:pt>
                <c:pt idx="7427">
                  <c:v>#N/A</c:v>
                </c:pt>
                <c:pt idx="7428">
                  <c:v>#N/A</c:v>
                </c:pt>
                <c:pt idx="7429">
                  <c:v>#N/A</c:v>
                </c:pt>
                <c:pt idx="7430">
                  <c:v>#N/A</c:v>
                </c:pt>
                <c:pt idx="7431">
                  <c:v>#N/A</c:v>
                </c:pt>
                <c:pt idx="7432">
                  <c:v>#N/A</c:v>
                </c:pt>
                <c:pt idx="7433">
                  <c:v>#N/A</c:v>
                </c:pt>
                <c:pt idx="7434">
                  <c:v>#N/A</c:v>
                </c:pt>
                <c:pt idx="7435">
                  <c:v>#N/A</c:v>
                </c:pt>
                <c:pt idx="7436">
                  <c:v>#N/A</c:v>
                </c:pt>
                <c:pt idx="7437">
                  <c:v>#N/A</c:v>
                </c:pt>
                <c:pt idx="7438">
                  <c:v>#N/A</c:v>
                </c:pt>
                <c:pt idx="7439">
                  <c:v>#N/A</c:v>
                </c:pt>
                <c:pt idx="7440">
                  <c:v>#N/A</c:v>
                </c:pt>
                <c:pt idx="7441">
                  <c:v>#N/A</c:v>
                </c:pt>
                <c:pt idx="7442">
                  <c:v>#N/A</c:v>
                </c:pt>
                <c:pt idx="7443">
                  <c:v>#N/A</c:v>
                </c:pt>
                <c:pt idx="7444">
                  <c:v>#N/A</c:v>
                </c:pt>
                <c:pt idx="7445">
                  <c:v>#N/A</c:v>
                </c:pt>
                <c:pt idx="7446">
                  <c:v>#N/A</c:v>
                </c:pt>
                <c:pt idx="7447">
                  <c:v>#N/A</c:v>
                </c:pt>
                <c:pt idx="7448">
                  <c:v>#N/A</c:v>
                </c:pt>
                <c:pt idx="7449">
                  <c:v>#N/A</c:v>
                </c:pt>
                <c:pt idx="7450">
                  <c:v>#N/A</c:v>
                </c:pt>
                <c:pt idx="7451">
                  <c:v>#N/A</c:v>
                </c:pt>
                <c:pt idx="7452">
                  <c:v>#N/A</c:v>
                </c:pt>
                <c:pt idx="7453">
                  <c:v>#N/A</c:v>
                </c:pt>
                <c:pt idx="7454">
                  <c:v>#N/A</c:v>
                </c:pt>
                <c:pt idx="7455">
                  <c:v>#N/A</c:v>
                </c:pt>
                <c:pt idx="7456">
                  <c:v>#N/A</c:v>
                </c:pt>
                <c:pt idx="7457">
                  <c:v>#N/A</c:v>
                </c:pt>
                <c:pt idx="7458">
                  <c:v>#N/A</c:v>
                </c:pt>
                <c:pt idx="7459">
                  <c:v>#N/A</c:v>
                </c:pt>
                <c:pt idx="7460">
                  <c:v>#N/A</c:v>
                </c:pt>
                <c:pt idx="7461">
                  <c:v>#N/A</c:v>
                </c:pt>
                <c:pt idx="7462">
                  <c:v>#N/A</c:v>
                </c:pt>
                <c:pt idx="7463">
                  <c:v>#N/A</c:v>
                </c:pt>
                <c:pt idx="7464">
                  <c:v>#N/A</c:v>
                </c:pt>
                <c:pt idx="7465">
                  <c:v>#N/A</c:v>
                </c:pt>
                <c:pt idx="7466">
                  <c:v>#N/A</c:v>
                </c:pt>
                <c:pt idx="7467">
                  <c:v>#N/A</c:v>
                </c:pt>
                <c:pt idx="7468">
                  <c:v>#N/A</c:v>
                </c:pt>
                <c:pt idx="7469">
                  <c:v>#N/A</c:v>
                </c:pt>
                <c:pt idx="7470">
                  <c:v>#N/A</c:v>
                </c:pt>
                <c:pt idx="7471">
                  <c:v>#N/A</c:v>
                </c:pt>
                <c:pt idx="7472">
                  <c:v>#N/A</c:v>
                </c:pt>
                <c:pt idx="7473">
                  <c:v>#N/A</c:v>
                </c:pt>
                <c:pt idx="7474">
                  <c:v>#N/A</c:v>
                </c:pt>
                <c:pt idx="7475">
                  <c:v>#N/A</c:v>
                </c:pt>
                <c:pt idx="7476">
                  <c:v>#N/A</c:v>
                </c:pt>
                <c:pt idx="7477">
                  <c:v>#N/A</c:v>
                </c:pt>
                <c:pt idx="7478">
                  <c:v>#N/A</c:v>
                </c:pt>
                <c:pt idx="7479">
                  <c:v>#N/A</c:v>
                </c:pt>
                <c:pt idx="7480">
                  <c:v>#N/A</c:v>
                </c:pt>
                <c:pt idx="7481">
                  <c:v>#N/A</c:v>
                </c:pt>
                <c:pt idx="7482">
                  <c:v>#N/A</c:v>
                </c:pt>
                <c:pt idx="7483">
                  <c:v>#N/A</c:v>
                </c:pt>
                <c:pt idx="7484">
                  <c:v>#N/A</c:v>
                </c:pt>
                <c:pt idx="7485">
                  <c:v>#N/A</c:v>
                </c:pt>
                <c:pt idx="7486">
                  <c:v>#N/A</c:v>
                </c:pt>
                <c:pt idx="7487">
                  <c:v>#N/A</c:v>
                </c:pt>
                <c:pt idx="7488">
                  <c:v>#N/A</c:v>
                </c:pt>
                <c:pt idx="7489">
                  <c:v>#N/A</c:v>
                </c:pt>
                <c:pt idx="7490">
                  <c:v>#N/A</c:v>
                </c:pt>
                <c:pt idx="7491">
                  <c:v>#N/A</c:v>
                </c:pt>
                <c:pt idx="7492">
                  <c:v>#N/A</c:v>
                </c:pt>
                <c:pt idx="7493">
                  <c:v>#N/A</c:v>
                </c:pt>
                <c:pt idx="7494">
                  <c:v>#N/A</c:v>
                </c:pt>
                <c:pt idx="7495">
                  <c:v>#N/A</c:v>
                </c:pt>
                <c:pt idx="7496">
                  <c:v>#N/A</c:v>
                </c:pt>
                <c:pt idx="7497">
                  <c:v>#N/A</c:v>
                </c:pt>
                <c:pt idx="7498">
                  <c:v>#N/A</c:v>
                </c:pt>
                <c:pt idx="7499">
                  <c:v>#N/A</c:v>
                </c:pt>
                <c:pt idx="7500">
                  <c:v>#N/A</c:v>
                </c:pt>
                <c:pt idx="7501">
                  <c:v>#N/A</c:v>
                </c:pt>
                <c:pt idx="7502">
                  <c:v>#N/A</c:v>
                </c:pt>
                <c:pt idx="7503">
                  <c:v>#N/A</c:v>
                </c:pt>
                <c:pt idx="7504">
                  <c:v>#N/A</c:v>
                </c:pt>
                <c:pt idx="7505">
                  <c:v>#N/A</c:v>
                </c:pt>
                <c:pt idx="7506">
                  <c:v>#N/A</c:v>
                </c:pt>
                <c:pt idx="7507">
                  <c:v>#N/A</c:v>
                </c:pt>
                <c:pt idx="7508">
                  <c:v>#N/A</c:v>
                </c:pt>
                <c:pt idx="7509">
                  <c:v>#N/A</c:v>
                </c:pt>
                <c:pt idx="7510">
                  <c:v>#N/A</c:v>
                </c:pt>
                <c:pt idx="7511">
                  <c:v>#N/A</c:v>
                </c:pt>
                <c:pt idx="7512">
                  <c:v>#N/A</c:v>
                </c:pt>
                <c:pt idx="7513">
                  <c:v>#N/A</c:v>
                </c:pt>
                <c:pt idx="7514">
                  <c:v>#N/A</c:v>
                </c:pt>
                <c:pt idx="7515">
                  <c:v>#N/A</c:v>
                </c:pt>
                <c:pt idx="7516">
                  <c:v>#N/A</c:v>
                </c:pt>
                <c:pt idx="7517">
                  <c:v>#N/A</c:v>
                </c:pt>
                <c:pt idx="7518">
                  <c:v>#N/A</c:v>
                </c:pt>
                <c:pt idx="7519">
                  <c:v>#N/A</c:v>
                </c:pt>
                <c:pt idx="7520">
                  <c:v>#N/A</c:v>
                </c:pt>
                <c:pt idx="7521">
                  <c:v>#N/A</c:v>
                </c:pt>
                <c:pt idx="7522">
                  <c:v>#N/A</c:v>
                </c:pt>
                <c:pt idx="7523">
                  <c:v>#N/A</c:v>
                </c:pt>
                <c:pt idx="7524">
                  <c:v>#N/A</c:v>
                </c:pt>
                <c:pt idx="7525">
                  <c:v>#N/A</c:v>
                </c:pt>
                <c:pt idx="7526">
                  <c:v>#N/A</c:v>
                </c:pt>
                <c:pt idx="7527">
                  <c:v>#N/A</c:v>
                </c:pt>
                <c:pt idx="7528">
                  <c:v>#N/A</c:v>
                </c:pt>
                <c:pt idx="7529">
                  <c:v>#N/A</c:v>
                </c:pt>
                <c:pt idx="7530">
                  <c:v>#N/A</c:v>
                </c:pt>
                <c:pt idx="7531">
                  <c:v>#N/A</c:v>
                </c:pt>
                <c:pt idx="7532">
                  <c:v>#N/A</c:v>
                </c:pt>
                <c:pt idx="7533">
                  <c:v>#N/A</c:v>
                </c:pt>
                <c:pt idx="7534">
                  <c:v>#N/A</c:v>
                </c:pt>
                <c:pt idx="7535">
                  <c:v>#N/A</c:v>
                </c:pt>
                <c:pt idx="7536">
                  <c:v>#N/A</c:v>
                </c:pt>
                <c:pt idx="7537">
                  <c:v>#N/A</c:v>
                </c:pt>
                <c:pt idx="7538">
                  <c:v>#N/A</c:v>
                </c:pt>
                <c:pt idx="7539">
                  <c:v>#N/A</c:v>
                </c:pt>
                <c:pt idx="7540">
                  <c:v>#N/A</c:v>
                </c:pt>
                <c:pt idx="7541">
                  <c:v>#N/A</c:v>
                </c:pt>
                <c:pt idx="7542">
                  <c:v>#N/A</c:v>
                </c:pt>
                <c:pt idx="7543">
                  <c:v>#N/A</c:v>
                </c:pt>
                <c:pt idx="7544">
                  <c:v>#N/A</c:v>
                </c:pt>
                <c:pt idx="7545">
                  <c:v>#N/A</c:v>
                </c:pt>
                <c:pt idx="7546">
                  <c:v>#N/A</c:v>
                </c:pt>
                <c:pt idx="7547">
                  <c:v>#N/A</c:v>
                </c:pt>
                <c:pt idx="7548">
                  <c:v>#N/A</c:v>
                </c:pt>
                <c:pt idx="7549">
                  <c:v>#N/A</c:v>
                </c:pt>
                <c:pt idx="7550">
                  <c:v>#N/A</c:v>
                </c:pt>
                <c:pt idx="7551">
                  <c:v>#N/A</c:v>
                </c:pt>
                <c:pt idx="7552">
                  <c:v>#N/A</c:v>
                </c:pt>
                <c:pt idx="7553">
                  <c:v>#N/A</c:v>
                </c:pt>
                <c:pt idx="7554">
                  <c:v>#N/A</c:v>
                </c:pt>
                <c:pt idx="7555">
                  <c:v>#N/A</c:v>
                </c:pt>
                <c:pt idx="7556">
                  <c:v>#N/A</c:v>
                </c:pt>
                <c:pt idx="7557">
                  <c:v>#N/A</c:v>
                </c:pt>
                <c:pt idx="7558">
                  <c:v>#N/A</c:v>
                </c:pt>
                <c:pt idx="7559">
                  <c:v>#N/A</c:v>
                </c:pt>
                <c:pt idx="7560">
                  <c:v>#N/A</c:v>
                </c:pt>
                <c:pt idx="7561">
                  <c:v>#N/A</c:v>
                </c:pt>
                <c:pt idx="7562">
                  <c:v>#N/A</c:v>
                </c:pt>
                <c:pt idx="7563">
                  <c:v>#N/A</c:v>
                </c:pt>
                <c:pt idx="7564">
                  <c:v>#N/A</c:v>
                </c:pt>
                <c:pt idx="7565">
                  <c:v>#N/A</c:v>
                </c:pt>
                <c:pt idx="7566">
                  <c:v>#N/A</c:v>
                </c:pt>
                <c:pt idx="7567">
                  <c:v>#N/A</c:v>
                </c:pt>
                <c:pt idx="7568">
                  <c:v>#N/A</c:v>
                </c:pt>
                <c:pt idx="7569">
                  <c:v>#N/A</c:v>
                </c:pt>
                <c:pt idx="7570">
                  <c:v>#N/A</c:v>
                </c:pt>
                <c:pt idx="7571">
                  <c:v>#N/A</c:v>
                </c:pt>
                <c:pt idx="7572">
                  <c:v>#N/A</c:v>
                </c:pt>
                <c:pt idx="7573">
                  <c:v>#N/A</c:v>
                </c:pt>
                <c:pt idx="7574">
                  <c:v>#N/A</c:v>
                </c:pt>
                <c:pt idx="7575">
                  <c:v>#N/A</c:v>
                </c:pt>
                <c:pt idx="7576">
                  <c:v>#N/A</c:v>
                </c:pt>
                <c:pt idx="7577">
                  <c:v>#N/A</c:v>
                </c:pt>
                <c:pt idx="7578">
                  <c:v>#N/A</c:v>
                </c:pt>
                <c:pt idx="7579">
                  <c:v>#N/A</c:v>
                </c:pt>
                <c:pt idx="7580">
                  <c:v>#N/A</c:v>
                </c:pt>
                <c:pt idx="7581">
                  <c:v>#N/A</c:v>
                </c:pt>
                <c:pt idx="7582">
                  <c:v>#N/A</c:v>
                </c:pt>
                <c:pt idx="7583">
                  <c:v>#N/A</c:v>
                </c:pt>
                <c:pt idx="7584">
                  <c:v>#N/A</c:v>
                </c:pt>
                <c:pt idx="7585">
                  <c:v>#N/A</c:v>
                </c:pt>
                <c:pt idx="7586">
                  <c:v>#N/A</c:v>
                </c:pt>
                <c:pt idx="7587">
                  <c:v>#N/A</c:v>
                </c:pt>
                <c:pt idx="7588">
                  <c:v>#N/A</c:v>
                </c:pt>
                <c:pt idx="7589">
                  <c:v>#N/A</c:v>
                </c:pt>
                <c:pt idx="7590">
                  <c:v>#N/A</c:v>
                </c:pt>
                <c:pt idx="7591">
                  <c:v>#N/A</c:v>
                </c:pt>
                <c:pt idx="7592">
                  <c:v>#N/A</c:v>
                </c:pt>
                <c:pt idx="7593">
                  <c:v>#N/A</c:v>
                </c:pt>
                <c:pt idx="7594">
                  <c:v>#N/A</c:v>
                </c:pt>
                <c:pt idx="7595">
                  <c:v>#N/A</c:v>
                </c:pt>
                <c:pt idx="7596">
                  <c:v>#N/A</c:v>
                </c:pt>
                <c:pt idx="7597">
                  <c:v>#N/A</c:v>
                </c:pt>
                <c:pt idx="7598">
                  <c:v>#N/A</c:v>
                </c:pt>
                <c:pt idx="7599">
                  <c:v>#N/A</c:v>
                </c:pt>
                <c:pt idx="7600">
                  <c:v>#N/A</c:v>
                </c:pt>
                <c:pt idx="7601">
                  <c:v>#N/A</c:v>
                </c:pt>
                <c:pt idx="7602">
                  <c:v>#N/A</c:v>
                </c:pt>
                <c:pt idx="7603">
                  <c:v>#N/A</c:v>
                </c:pt>
                <c:pt idx="7604">
                  <c:v>#N/A</c:v>
                </c:pt>
                <c:pt idx="7605">
                  <c:v>#N/A</c:v>
                </c:pt>
                <c:pt idx="7606">
                  <c:v>#N/A</c:v>
                </c:pt>
                <c:pt idx="7607">
                  <c:v>#N/A</c:v>
                </c:pt>
                <c:pt idx="7608">
                  <c:v>#N/A</c:v>
                </c:pt>
                <c:pt idx="7609">
                  <c:v>#N/A</c:v>
                </c:pt>
                <c:pt idx="7610">
                  <c:v>#N/A</c:v>
                </c:pt>
                <c:pt idx="7611">
                  <c:v>#N/A</c:v>
                </c:pt>
                <c:pt idx="7612">
                  <c:v>#N/A</c:v>
                </c:pt>
                <c:pt idx="7613">
                  <c:v>#N/A</c:v>
                </c:pt>
                <c:pt idx="7614">
                  <c:v>#N/A</c:v>
                </c:pt>
                <c:pt idx="7615">
                  <c:v>#N/A</c:v>
                </c:pt>
                <c:pt idx="7616">
                  <c:v>#N/A</c:v>
                </c:pt>
                <c:pt idx="7617">
                  <c:v>#N/A</c:v>
                </c:pt>
                <c:pt idx="7618">
                  <c:v>#N/A</c:v>
                </c:pt>
                <c:pt idx="7619">
                  <c:v>#N/A</c:v>
                </c:pt>
                <c:pt idx="7620">
                  <c:v>#N/A</c:v>
                </c:pt>
                <c:pt idx="7621">
                  <c:v>#N/A</c:v>
                </c:pt>
                <c:pt idx="7622">
                  <c:v>#N/A</c:v>
                </c:pt>
                <c:pt idx="7623">
                  <c:v>#N/A</c:v>
                </c:pt>
                <c:pt idx="7624">
                  <c:v>#N/A</c:v>
                </c:pt>
                <c:pt idx="7625">
                  <c:v>#N/A</c:v>
                </c:pt>
                <c:pt idx="7626">
                  <c:v>#N/A</c:v>
                </c:pt>
                <c:pt idx="7627">
                  <c:v>#N/A</c:v>
                </c:pt>
                <c:pt idx="7628">
                  <c:v>#N/A</c:v>
                </c:pt>
                <c:pt idx="7629">
                  <c:v>#N/A</c:v>
                </c:pt>
                <c:pt idx="7630">
                  <c:v>#N/A</c:v>
                </c:pt>
                <c:pt idx="7631">
                  <c:v>#N/A</c:v>
                </c:pt>
                <c:pt idx="7632">
                  <c:v>#N/A</c:v>
                </c:pt>
                <c:pt idx="7633">
                  <c:v>#N/A</c:v>
                </c:pt>
                <c:pt idx="7634">
                  <c:v>#N/A</c:v>
                </c:pt>
                <c:pt idx="7635">
                  <c:v>#N/A</c:v>
                </c:pt>
                <c:pt idx="7636">
                  <c:v>#N/A</c:v>
                </c:pt>
                <c:pt idx="7637">
                  <c:v>#N/A</c:v>
                </c:pt>
                <c:pt idx="7638">
                  <c:v>#N/A</c:v>
                </c:pt>
                <c:pt idx="7639">
                  <c:v>#N/A</c:v>
                </c:pt>
                <c:pt idx="7640">
                  <c:v>#N/A</c:v>
                </c:pt>
                <c:pt idx="7641">
                  <c:v>#N/A</c:v>
                </c:pt>
                <c:pt idx="7642">
                  <c:v>#N/A</c:v>
                </c:pt>
                <c:pt idx="7643">
                  <c:v>#N/A</c:v>
                </c:pt>
                <c:pt idx="7644">
                  <c:v>#N/A</c:v>
                </c:pt>
                <c:pt idx="7645">
                  <c:v>#N/A</c:v>
                </c:pt>
                <c:pt idx="7646">
                  <c:v>#N/A</c:v>
                </c:pt>
                <c:pt idx="7647">
                  <c:v>#N/A</c:v>
                </c:pt>
                <c:pt idx="7648">
                  <c:v>#N/A</c:v>
                </c:pt>
                <c:pt idx="7649">
                  <c:v>#N/A</c:v>
                </c:pt>
                <c:pt idx="7650">
                  <c:v>#N/A</c:v>
                </c:pt>
                <c:pt idx="7651">
                  <c:v>#N/A</c:v>
                </c:pt>
                <c:pt idx="7652">
                  <c:v>#N/A</c:v>
                </c:pt>
                <c:pt idx="7653">
                  <c:v>#N/A</c:v>
                </c:pt>
                <c:pt idx="7654">
                  <c:v>#N/A</c:v>
                </c:pt>
                <c:pt idx="7655">
                  <c:v>#N/A</c:v>
                </c:pt>
                <c:pt idx="7656">
                  <c:v>#N/A</c:v>
                </c:pt>
                <c:pt idx="7657">
                  <c:v>#N/A</c:v>
                </c:pt>
                <c:pt idx="7658">
                  <c:v>#N/A</c:v>
                </c:pt>
                <c:pt idx="7659">
                  <c:v>#N/A</c:v>
                </c:pt>
                <c:pt idx="7660">
                  <c:v>#N/A</c:v>
                </c:pt>
                <c:pt idx="7661">
                  <c:v>#N/A</c:v>
                </c:pt>
                <c:pt idx="7662">
                  <c:v>#N/A</c:v>
                </c:pt>
                <c:pt idx="7663">
                  <c:v>#N/A</c:v>
                </c:pt>
                <c:pt idx="7664">
                  <c:v>#N/A</c:v>
                </c:pt>
                <c:pt idx="7665">
                  <c:v>#N/A</c:v>
                </c:pt>
                <c:pt idx="7666">
                  <c:v>#N/A</c:v>
                </c:pt>
                <c:pt idx="7667">
                  <c:v>#N/A</c:v>
                </c:pt>
                <c:pt idx="7668">
                  <c:v>#N/A</c:v>
                </c:pt>
                <c:pt idx="7669">
                  <c:v>#N/A</c:v>
                </c:pt>
                <c:pt idx="7670">
                  <c:v>#N/A</c:v>
                </c:pt>
                <c:pt idx="7671">
                  <c:v>#N/A</c:v>
                </c:pt>
                <c:pt idx="7672">
                  <c:v>#N/A</c:v>
                </c:pt>
                <c:pt idx="7673">
                  <c:v>#N/A</c:v>
                </c:pt>
                <c:pt idx="7674">
                  <c:v>#N/A</c:v>
                </c:pt>
                <c:pt idx="7675">
                  <c:v>#N/A</c:v>
                </c:pt>
                <c:pt idx="7676">
                  <c:v>#N/A</c:v>
                </c:pt>
                <c:pt idx="7677">
                  <c:v>#N/A</c:v>
                </c:pt>
                <c:pt idx="7678">
                  <c:v>#N/A</c:v>
                </c:pt>
                <c:pt idx="7679">
                  <c:v>#N/A</c:v>
                </c:pt>
                <c:pt idx="7680">
                  <c:v>#N/A</c:v>
                </c:pt>
                <c:pt idx="7681">
                  <c:v>#N/A</c:v>
                </c:pt>
                <c:pt idx="7682">
                  <c:v>#N/A</c:v>
                </c:pt>
                <c:pt idx="7683">
                  <c:v>#N/A</c:v>
                </c:pt>
                <c:pt idx="7684">
                  <c:v>#N/A</c:v>
                </c:pt>
                <c:pt idx="7685">
                  <c:v>#N/A</c:v>
                </c:pt>
                <c:pt idx="7686">
                  <c:v>#N/A</c:v>
                </c:pt>
                <c:pt idx="7687">
                  <c:v>#N/A</c:v>
                </c:pt>
                <c:pt idx="7688">
                  <c:v>#N/A</c:v>
                </c:pt>
                <c:pt idx="7689">
                  <c:v>#N/A</c:v>
                </c:pt>
                <c:pt idx="7690">
                  <c:v>#N/A</c:v>
                </c:pt>
                <c:pt idx="7691">
                  <c:v>#N/A</c:v>
                </c:pt>
                <c:pt idx="7692">
                  <c:v>#N/A</c:v>
                </c:pt>
                <c:pt idx="7693">
                  <c:v>#N/A</c:v>
                </c:pt>
                <c:pt idx="7694">
                  <c:v>#N/A</c:v>
                </c:pt>
                <c:pt idx="7695">
                  <c:v>#N/A</c:v>
                </c:pt>
                <c:pt idx="7696">
                  <c:v>#N/A</c:v>
                </c:pt>
                <c:pt idx="7697">
                  <c:v>#N/A</c:v>
                </c:pt>
                <c:pt idx="7698">
                  <c:v>#N/A</c:v>
                </c:pt>
                <c:pt idx="7699">
                  <c:v>#N/A</c:v>
                </c:pt>
                <c:pt idx="7700">
                  <c:v>#N/A</c:v>
                </c:pt>
                <c:pt idx="7701">
                  <c:v>#N/A</c:v>
                </c:pt>
                <c:pt idx="7702">
                  <c:v>#N/A</c:v>
                </c:pt>
                <c:pt idx="7703">
                  <c:v>#N/A</c:v>
                </c:pt>
                <c:pt idx="7704">
                  <c:v>#N/A</c:v>
                </c:pt>
                <c:pt idx="7705">
                  <c:v>#N/A</c:v>
                </c:pt>
                <c:pt idx="7706">
                  <c:v>#N/A</c:v>
                </c:pt>
                <c:pt idx="7707">
                  <c:v>#N/A</c:v>
                </c:pt>
                <c:pt idx="7708">
                  <c:v>#N/A</c:v>
                </c:pt>
                <c:pt idx="7709">
                  <c:v>#N/A</c:v>
                </c:pt>
                <c:pt idx="7710">
                  <c:v>#N/A</c:v>
                </c:pt>
                <c:pt idx="7711">
                  <c:v>#N/A</c:v>
                </c:pt>
                <c:pt idx="7712">
                  <c:v>#N/A</c:v>
                </c:pt>
                <c:pt idx="7713">
                  <c:v>#N/A</c:v>
                </c:pt>
                <c:pt idx="7714">
                  <c:v>#N/A</c:v>
                </c:pt>
                <c:pt idx="7715">
                  <c:v>#N/A</c:v>
                </c:pt>
                <c:pt idx="7716">
                  <c:v>#N/A</c:v>
                </c:pt>
                <c:pt idx="7717">
                  <c:v>#N/A</c:v>
                </c:pt>
                <c:pt idx="7718">
                  <c:v>#N/A</c:v>
                </c:pt>
                <c:pt idx="7719">
                  <c:v>#N/A</c:v>
                </c:pt>
                <c:pt idx="7720">
                  <c:v>#N/A</c:v>
                </c:pt>
                <c:pt idx="7721">
                  <c:v>#N/A</c:v>
                </c:pt>
                <c:pt idx="7722">
                  <c:v>#N/A</c:v>
                </c:pt>
                <c:pt idx="7723">
                  <c:v>#N/A</c:v>
                </c:pt>
                <c:pt idx="7724">
                  <c:v>#N/A</c:v>
                </c:pt>
                <c:pt idx="7725">
                  <c:v>#N/A</c:v>
                </c:pt>
                <c:pt idx="7726">
                  <c:v>#N/A</c:v>
                </c:pt>
                <c:pt idx="7727">
                  <c:v>#N/A</c:v>
                </c:pt>
                <c:pt idx="7728">
                  <c:v>#N/A</c:v>
                </c:pt>
                <c:pt idx="7729">
                  <c:v>#N/A</c:v>
                </c:pt>
                <c:pt idx="7730">
                  <c:v>#N/A</c:v>
                </c:pt>
                <c:pt idx="7731">
                  <c:v>#N/A</c:v>
                </c:pt>
                <c:pt idx="7732">
                  <c:v>#N/A</c:v>
                </c:pt>
                <c:pt idx="7733">
                  <c:v>#N/A</c:v>
                </c:pt>
                <c:pt idx="7734">
                  <c:v>#N/A</c:v>
                </c:pt>
                <c:pt idx="7735">
                  <c:v>#N/A</c:v>
                </c:pt>
                <c:pt idx="7736">
                  <c:v>#N/A</c:v>
                </c:pt>
                <c:pt idx="7737">
                  <c:v>#N/A</c:v>
                </c:pt>
                <c:pt idx="7738">
                  <c:v>#N/A</c:v>
                </c:pt>
                <c:pt idx="7739">
                  <c:v>#N/A</c:v>
                </c:pt>
                <c:pt idx="7740">
                  <c:v>#N/A</c:v>
                </c:pt>
                <c:pt idx="7741">
                  <c:v>#N/A</c:v>
                </c:pt>
                <c:pt idx="7742">
                  <c:v>#N/A</c:v>
                </c:pt>
                <c:pt idx="7743">
                  <c:v>#N/A</c:v>
                </c:pt>
                <c:pt idx="7744">
                  <c:v>#N/A</c:v>
                </c:pt>
                <c:pt idx="7745">
                  <c:v>#N/A</c:v>
                </c:pt>
                <c:pt idx="7746">
                  <c:v>#N/A</c:v>
                </c:pt>
                <c:pt idx="7747">
                  <c:v>#N/A</c:v>
                </c:pt>
                <c:pt idx="7748">
                  <c:v>#N/A</c:v>
                </c:pt>
                <c:pt idx="7749">
                  <c:v>#N/A</c:v>
                </c:pt>
                <c:pt idx="7750">
                  <c:v>#N/A</c:v>
                </c:pt>
                <c:pt idx="7751">
                  <c:v>#N/A</c:v>
                </c:pt>
                <c:pt idx="7752">
                  <c:v>#N/A</c:v>
                </c:pt>
                <c:pt idx="7753">
                  <c:v>#N/A</c:v>
                </c:pt>
                <c:pt idx="7754">
                  <c:v>#N/A</c:v>
                </c:pt>
                <c:pt idx="7755">
                  <c:v>#N/A</c:v>
                </c:pt>
                <c:pt idx="7756">
                  <c:v>#N/A</c:v>
                </c:pt>
                <c:pt idx="7757">
                  <c:v>#N/A</c:v>
                </c:pt>
                <c:pt idx="7758">
                  <c:v>#N/A</c:v>
                </c:pt>
                <c:pt idx="7759">
                  <c:v>#N/A</c:v>
                </c:pt>
                <c:pt idx="7760">
                  <c:v>#N/A</c:v>
                </c:pt>
                <c:pt idx="7761">
                  <c:v>#N/A</c:v>
                </c:pt>
                <c:pt idx="7762">
                  <c:v>#N/A</c:v>
                </c:pt>
                <c:pt idx="7763">
                  <c:v>#N/A</c:v>
                </c:pt>
                <c:pt idx="7764">
                  <c:v>#N/A</c:v>
                </c:pt>
                <c:pt idx="7765">
                  <c:v>#N/A</c:v>
                </c:pt>
                <c:pt idx="7766">
                  <c:v>#N/A</c:v>
                </c:pt>
                <c:pt idx="7767">
                  <c:v>#N/A</c:v>
                </c:pt>
                <c:pt idx="7768">
                  <c:v>#N/A</c:v>
                </c:pt>
                <c:pt idx="7769">
                  <c:v>#N/A</c:v>
                </c:pt>
                <c:pt idx="7770">
                  <c:v>#N/A</c:v>
                </c:pt>
                <c:pt idx="7771">
                  <c:v>#N/A</c:v>
                </c:pt>
                <c:pt idx="7772">
                  <c:v>#N/A</c:v>
                </c:pt>
                <c:pt idx="7773">
                  <c:v>#N/A</c:v>
                </c:pt>
                <c:pt idx="7774">
                  <c:v>#N/A</c:v>
                </c:pt>
                <c:pt idx="7775">
                  <c:v>#N/A</c:v>
                </c:pt>
                <c:pt idx="7776">
                  <c:v>#N/A</c:v>
                </c:pt>
                <c:pt idx="7777">
                  <c:v>#N/A</c:v>
                </c:pt>
                <c:pt idx="7778">
                  <c:v>#N/A</c:v>
                </c:pt>
                <c:pt idx="7779">
                  <c:v>#N/A</c:v>
                </c:pt>
                <c:pt idx="7780">
                  <c:v>#N/A</c:v>
                </c:pt>
                <c:pt idx="7781">
                  <c:v>#N/A</c:v>
                </c:pt>
                <c:pt idx="7782">
                  <c:v>#N/A</c:v>
                </c:pt>
                <c:pt idx="7783">
                  <c:v>#N/A</c:v>
                </c:pt>
                <c:pt idx="7784">
                  <c:v>#N/A</c:v>
                </c:pt>
                <c:pt idx="7785">
                  <c:v>#N/A</c:v>
                </c:pt>
                <c:pt idx="7786">
                  <c:v>#N/A</c:v>
                </c:pt>
                <c:pt idx="7787">
                  <c:v>#N/A</c:v>
                </c:pt>
                <c:pt idx="7788">
                  <c:v>#N/A</c:v>
                </c:pt>
                <c:pt idx="7789">
                  <c:v>#N/A</c:v>
                </c:pt>
                <c:pt idx="7790">
                  <c:v>#N/A</c:v>
                </c:pt>
                <c:pt idx="7791">
                  <c:v>#N/A</c:v>
                </c:pt>
                <c:pt idx="7792">
                  <c:v>#N/A</c:v>
                </c:pt>
                <c:pt idx="7793">
                  <c:v>#N/A</c:v>
                </c:pt>
                <c:pt idx="7794">
                  <c:v>#N/A</c:v>
                </c:pt>
                <c:pt idx="7795">
                  <c:v>#N/A</c:v>
                </c:pt>
                <c:pt idx="7796">
                  <c:v>#N/A</c:v>
                </c:pt>
                <c:pt idx="7797">
                  <c:v>#N/A</c:v>
                </c:pt>
                <c:pt idx="7798">
                  <c:v>#N/A</c:v>
                </c:pt>
                <c:pt idx="7799">
                  <c:v>#N/A</c:v>
                </c:pt>
                <c:pt idx="7800">
                  <c:v>#N/A</c:v>
                </c:pt>
                <c:pt idx="7801">
                  <c:v>#N/A</c:v>
                </c:pt>
                <c:pt idx="7802">
                  <c:v>#N/A</c:v>
                </c:pt>
                <c:pt idx="7803">
                  <c:v>#N/A</c:v>
                </c:pt>
                <c:pt idx="7804">
                  <c:v>#N/A</c:v>
                </c:pt>
                <c:pt idx="7805">
                  <c:v>#N/A</c:v>
                </c:pt>
                <c:pt idx="7806">
                  <c:v>#N/A</c:v>
                </c:pt>
                <c:pt idx="7807">
                  <c:v>#N/A</c:v>
                </c:pt>
                <c:pt idx="7808">
                  <c:v>#N/A</c:v>
                </c:pt>
                <c:pt idx="7809">
                  <c:v>#N/A</c:v>
                </c:pt>
                <c:pt idx="7810">
                  <c:v>#N/A</c:v>
                </c:pt>
                <c:pt idx="7811">
                  <c:v>#N/A</c:v>
                </c:pt>
                <c:pt idx="7812">
                  <c:v>#N/A</c:v>
                </c:pt>
                <c:pt idx="7813">
                  <c:v>#N/A</c:v>
                </c:pt>
                <c:pt idx="7814">
                  <c:v>#N/A</c:v>
                </c:pt>
                <c:pt idx="7815">
                  <c:v>#N/A</c:v>
                </c:pt>
                <c:pt idx="7816">
                  <c:v>#N/A</c:v>
                </c:pt>
                <c:pt idx="7817">
                  <c:v>#N/A</c:v>
                </c:pt>
                <c:pt idx="7818">
                  <c:v>#N/A</c:v>
                </c:pt>
                <c:pt idx="7819">
                  <c:v>#N/A</c:v>
                </c:pt>
                <c:pt idx="7820">
                  <c:v>#N/A</c:v>
                </c:pt>
                <c:pt idx="7821">
                  <c:v>#N/A</c:v>
                </c:pt>
                <c:pt idx="7822">
                  <c:v>#N/A</c:v>
                </c:pt>
                <c:pt idx="7823">
                  <c:v>#N/A</c:v>
                </c:pt>
                <c:pt idx="7824">
                  <c:v>#N/A</c:v>
                </c:pt>
                <c:pt idx="7825">
                  <c:v>#N/A</c:v>
                </c:pt>
                <c:pt idx="7826">
                  <c:v>#N/A</c:v>
                </c:pt>
                <c:pt idx="7827">
                  <c:v>#N/A</c:v>
                </c:pt>
                <c:pt idx="7828">
                  <c:v>#N/A</c:v>
                </c:pt>
                <c:pt idx="7829">
                  <c:v>#N/A</c:v>
                </c:pt>
                <c:pt idx="7830">
                  <c:v>#N/A</c:v>
                </c:pt>
                <c:pt idx="7831">
                  <c:v>#N/A</c:v>
                </c:pt>
                <c:pt idx="7832">
                  <c:v>#N/A</c:v>
                </c:pt>
                <c:pt idx="7833">
                  <c:v>#N/A</c:v>
                </c:pt>
                <c:pt idx="7834">
                  <c:v>#N/A</c:v>
                </c:pt>
                <c:pt idx="7835">
                  <c:v>#N/A</c:v>
                </c:pt>
                <c:pt idx="7836">
                  <c:v>#N/A</c:v>
                </c:pt>
                <c:pt idx="7837">
                  <c:v>#N/A</c:v>
                </c:pt>
                <c:pt idx="7838">
                  <c:v>#N/A</c:v>
                </c:pt>
                <c:pt idx="7839">
                  <c:v>#N/A</c:v>
                </c:pt>
                <c:pt idx="7840">
                  <c:v>#N/A</c:v>
                </c:pt>
                <c:pt idx="7841">
                  <c:v>#N/A</c:v>
                </c:pt>
                <c:pt idx="7842">
                  <c:v>#N/A</c:v>
                </c:pt>
                <c:pt idx="7843">
                  <c:v>#N/A</c:v>
                </c:pt>
                <c:pt idx="7844">
                  <c:v>#N/A</c:v>
                </c:pt>
                <c:pt idx="7845">
                  <c:v>#N/A</c:v>
                </c:pt>
                <c:pt idx="7846">
                  <c:v>#N/A</c:v>
                </c:pt>
                <c:pt idx="7847">
                  <c:v>#N/A</c:v>
                </c:pt>
                <c:pt idx="7848">
                  <c:v>#N/A</c:v>
                </c:pt>
                <c:pt idx="7849">
                  <c:v>#N/A</c:v>
                </c:pt>
                <c:pt idx="7850">
                  <c:v>#N/A</c:v>
                </c:pt>
                <c:pt idx="7851">
                  <c:v>#N/A</c:v>
                </c:pt>
                <c:pt idx="7852">
                  <c:v>#N/A</c:v>
                </c:pt>
                <c:pt idx="7853">
                  <c:v>#N/A</c:v>
                </c:pt>
                <c:pt idx="7854">
                  <c:v>#N/A</c:v>
                </c:pt>
                <c:pt idx="7855">
                  <c:v>#N/A</c:v>
                </c:pt>
                <c:pt idx="7856">
                  <c:v>#N/A</c:v>
                </c:pt>
                <c:pt idx="7857">
                  <c:v>#N/A</c:v>
                </c:pt>
                <c:pt idx="7858">
                  <c:v>#N/A</c:v>
                </c:pt>
                <c:pt idx="7859">
                  <c:v>#N/A</c:v>
                </c:pt>
                <c:pt idx="7860">
                  <c:v>#N/A</c:v>
                </c:pt>
                <c:pt idx="7861">
                  <c:v>#N/A</c:v>
                </c:pt>
                <c:pt idx="7862">
                  <c:v>#N/A</c:v>
                </c:pt>
                <c:pt idx="7863">
                  <c:v>#N/A</c:v>
                </c:pt>
                <c:pt idx="7864">
                  <c:v>#N/A</c:v>
                </c:pt>
                <c:pt idx="7865">
                  <c:v>#N/A</c:v>
                </c:pt>
                <c:pt idx="7866">
                  <c:v>#N/A</c:v>
                </c:pt>
                <c:pt idx="7867">
                  <c:v>#N/A</c:v>
                </c:pt>
                <c:pt idx="7868">
                  <c:v>#N/A</c:v>
                </c:pt>
                <c:pt idx="7869">
                  <c:v>#N/A</c:v>
                </c:pt>
                <c:pt idx="7870">
                  <c:v>#N/A</c:v>
                </c:pt>
                <c:pt idx="7871">
                  <c:v>#N/A</c:v>
                </c:pt>
                <c:pt idx="7872">
                  <c:v>#N/A</c:v>
                </c:pt>
                <c:pt idx="7873">
                  <c:v>#N/A</c:v>
                </c:pt>
                <c:pt idx="7874">
                  <c:v>#N/A</c:v>
                </c:pt>
                <c:pt idx="7875">
                  <c:v>#N/A</c:v>
                </c:pt>
                <c:pt idx="7876">
                  <c:v>#N/A</c:v>
                </c:pt>
                <c:pt idx="7877">
                  <c:v>#N/A</c:v>
                </c:pt>
                <c:pt idx="7878">
                  <c:v>#N/A</c:v>
                </c:pt>
                <c:pt idx="7879">
                  <c:v>#N/A</c:v>
                </c:pt>
                <c:pt idx="7880">
                  <c:v>#N/A</c:v>
                </c:pt>
                <c:pt idx="7881">
                  <c:v>#N/A</c:v>
                </c:pt>
                <c:pt idx="7882">
                  <c:v>#N/A</c:v>
                </c:pt>
                <c:pt idx="7883">
                  <c:v>#N/A</c:v>
                </c:pt>
                <c:pt idx="7884">
                  <c:v>#N/A</c:v>
                </c:pt>
                <c:pt idx="7885">
                  <c:v>#N/A</c:v>
                </c:pt>
                <c:pt idx="7886">
                  <c:v>#N/A</c:v>
                </c:pt>
                <c:pt idx="7887">
                  <c:v>#N/A</c:v>
                </c:pt>
                <c:pt idx="7888">
                  <c:v>#N/A</c:v>
                </c:pt>
                <c:pt idx="7889">
                  <c:v>#N/A</c:v>
                </c:pt>
                <c:pt idx="7890">
                  <c:v>#N/A</c:v>
                </c:pt>
                <c:pt idx="7891">
                  <c:v>#N/A</c:v>
                </c:pt>
                <c:pt idx="7892">
                  <c:v>#N/A</c:v>
                </c:pt>
                <c:pt idx="7893">
                  <c:v>#N/A</c:v>
                </c:pt>
                <c:pt idx="7894">
                  <c:v>#N/A</c:v>
                </c:pt>
                <c:pt idx="7895">
                  <c:v>#N/A</c:v>
                </c:pt>
                <c:pt idx="7896">
                  <c:v>#N/A</c:v>
                </c:pt>
                <c:pt idx="7897">
                  <c:v>#N/A</c:v>
                </c:pt>
                <c:pt idx="7898">
                  <c:v>#N/A</c:v>
                </c:pt>
                <c:pt idx="7899">
                  <c:v>#N/A</c:v>
                </c:pt>
                <c:pt idx="7900">
                  <c:v>#N/A</c:v>
                </c:pt>
                <c:pt idx="7901">
                  <c:v>#N/A</c:v>
                </c:pt>
                <c:pt idx="7902">
                  <c:v>#N/A</c:v>
                </c:pt>
                <c:pt idx="7903">
                  <c:v>#N/A</c:v>
                </c:pt>
                <c:pt idx="7904">
                  <c:v>#N/A</c:v>
                </c:pt>
                <c:pt idx="7905">
                  <c:v>#N/A</c:v>
                </c:pt>
                <c:pt idx="7906">
                  <c:v>#N/A</c:v>
                </c:pt>
                <c:pt idx="7907">
                  <c:v>#N/A</c:v>
                </c:pt>
                <c:pt idx="7908">
                  <c:v>#N/A</c:v>
                </c:pt>
                <c:pt idx="7909">
                  <c:v>#N/A</c:v>
                </c:pt>
                <c:pt idx="7910">
                  <c:v>#N/A</c:v>
                </c:pt>
                <c:pt idx="7911">
                  <c:v>#N/A</c:v>
                </c:pt>
                <c:pt idx="7912">
                  <c:v>#N/A</c:v>
                </c:pt>
                <c:pt idx="7913">
                  <c:v>#N/A</c:v>
                </c:pt>
                <c:pt idx="7914">
                  <c:v>#N/A</c:v>
                </c:pt>
                <c:pt idx="7915">
                  <c:v>#N/A</c:v>
                </c:pt>
                <c:pt idx="7916">
                  <c:v>#N/A</c:v>
                </c:pt>
                <c:pt idx="7917">
                  <c:v>#N/A</c:v>
                </c:pt>
                <c:pt idx="7918">
                  <c:v>#N/A</c:v>
                </c:pt>
                <c:pt idx="7919">
                  <c:v>#N/A</c:v>
                </c:pt>
                <c:pt idx="7920">
                  <c:v>#N/A</c:v>
                </c:pt>
                <c:pt idx="7921">
                  <c:v>#N/A</c:v>
                </c:pt>
                <c:pt idx="7922">
                  <c:v>#N/A</c:v>
                </c:pt>
                <c:pt idx="7923">
                  <c:v>#N/A</c:v>
                </c:pt>
                <c:pt idx="7924">
                  <c:v>#N/A</c:v>
                </c:pt>
                <c:pt idx="7925">
                  <c:v>#N/A</c:v>
                </c:pt>
                <c:pt idx="7926">
                  <c:v>#N/A</c:v>
                </c:pt>
                <c:pt idx="7927">
                  <c:v>#N/A</c:v>
                </c:pt>
                <c:pt idx="7928">
                  <c:v>#N/A</c:v>
                </c:pt>
                <c:pt idx="7929">
                  <c:v>#N/A</c:v>
                </c:pt>
                <c:pt idx="7930">
                  <c:v>#N/A</c:v>
                </c:pt>
                <c:pt idx="7931">
                  <c:v>#N/A</c:v>
                </c:pt>
                <c:pt idx="7932">
                  <c:v>#N/A</c:v>
                </c:pt>
                <c:pt idx="7933">
                  <c:v>#N/A</c:v>
                </c:pt>
                <c:pt idx="7934">
                  <c:v>#N/A</c:v>
                </c:pt>
                <c:pt idx="7935">
                  <c:v>#N/A</c:v>
                </c:pt>
                <c:pt idx="7936">
                  <c:v>#N/A</c:v>
                </c:pt>
                <c:pt idx="7937">
                  <c:v>#N/A</c:v>
                </c:pt>
                <c:pt idx="7938">
                  <c:v>#N/A</c:v>
                </c:pt>
                <c:pt idx="7939">
                  <c:v>#N/A</c:v>
                </c:pt>
                <c:pt idx="7940">
                  <c:v>#N/A</c:v>
                </c:pt>
                <c:pt idx="7941">
                  <c:v>#N/A</c:v>
                </c:pt>
                <c:pt idx="7942">
                  <c:v>#N/A</c:v>
                </c:pt>
                <c:pt idx="7943">
                  <c:v>#N/A</c:v>
                </c:pt>
                <c:pt idx="7944">
                  <c:v>#N/A</c:v>
                </c:pt>
                <c:pt idx="7945">
                  <c:v>#N/A</c:v>
                </c:pt>
                <c:pt idx="7946">
                  <c:v>#N/A</c:v>
                </c:pt>
                <c:pt idx="7947">
                  <c:v>#N/A</c:v>
                </c:pt>
                <c:pt idx="7948">
                  <c:v>#N/A</c:v>
                </c:pt>
                <c:pt idx="7949">
                  <c:v>#N/A</c:v>
                </c:pt>
                <c:pt idx="7950">
                  <c:v>#N/A</c:v>
                </c:pt>
                <c:pt idx="7951">
                  <c:v>#N/A</c:v>
                </c:pt>
                <c:pt idx="7952">
                  <c:v>#N/A</c:v>
                </c:pt>
                <c:pt idx="7953">
                  <c:v>#N/A</c:v>
                </c:pt>
                <c:pt idx="7954">
                  <c:v>#N/A</c:v>
                </c:pt>
                <c:pt idx="7955">
                  <c:v>#N/A</c:v>
                </c:pt>
                <c:pt idx="7956">
                  <c:v>#N/A</c:v>
                </c:pt>
                <c:pt idx="7957">
                  <c:v>#N/A</c:v>
                </c:pt>
                <c:pt idx="7958">
                  <c:v>#N/A</c:v>
                </c:pt>
                <c:pt idx="7959">
                  <c:v>#N/A</c:v>
                </c:pt>
                <c:pt idx="7960">
                  <c:v>#N/A</c:v>
                </c:pt>
                <c:pt idx="7961">
                  <c:v>#N/A</c:v>
                </c:pt>
                <c:pt idx="7962">
                  <c:v>#N/A</c:v>
                </c:pt>
                <c:pt idx="7963">
                  <c:v>#N/A</c:v>
                </c:pt>
                <c:pt idx="7964">
                  <c:v>#N/A</c:v>
                </c:pt>
                <c:pt idx="7965">
                  <c:v>#N/A</c:v>
                </c:pt>
                <c:pt idx="7966">
                  <c:v>#N/A</c:v>
                </c:pt>
                <c:pt idx="7967">
                  <c:v>#N/A</c:v>
                </c:pt>
                <c:pt idx="7968">
                  <c:v>#N/A</c:v>
                </c:pt>
                <c:pt idx="7969">
                  <c:v>#N/A</c:v>
                </c:pt>
                <c:pt idx="7970">
                  <c:v>#N/A</c:v>
                </c:pt>
                <c:pt idx="7971">
                  <c:v>#N/A</c:v>
                </c:pt>
                <c:pt idx="7972">
                  <c:v>#N/A</c:v>
                </c:pt>
                <c:pt idx="7973">
                  <c:v>#N/A</c:v>
                </c:pt>
                <c:pt idx="7974">
                  <c:v>#N/A</c:v>
                </c:pt>
                <c:pt idx="7975">
                  <c:v>#N/A</c:v>
                </c:pt>
                <c:pt idx="7976">
                  <c:v>#N/A</c:v>
                </c:pt>
                <c:pt idx="7977">
                  <c:v>#N/A</c:v>
                </c:pt>
                <c:pt idx="7978">
                  <c:v>#N/A</c:v>
                </c:pt>
                <c:pt idx="7979">
                  <c:v>#N/A</c:v>
                </c:pt>
                <c:pt idx="7980">
                  <c:v>#N/A</c:v>
                </c:pt>
                <c:pt idx="7981">
                  <c:v>#N/A</c:v>
                </c:pt>
                <c:pt idx="7982">
                  <c:v>#N/A</c:v>
                </c:pt>
                <c:pt idx="7983">
                  <c:v>#N/A</c:v>
                </c:pt>
                <c:pt idx="7984">
                  <c:v>#N/A</c:v>
                </c:pt>
                <c:pt idx="7985">
                  <c:v>#N/A</c:v>
                </c:pt>
                <c:pt idx="7986">
                  <c:v>#N/A</c:v>
                </c:pt>
                <c:pt idx="7987">
                  <c:v>#N/A</c:v>
                </c:pt>
                <c:pt idx="7988">
                  <c:v>#N/A</c:v>
                </c:pt>
                <c:pt idx="7989">
                  <c:v>#N/A</c:v>
                </c:pt>
                <c:pt idx="7990">
                  <c:v>#N/A</c:v>
                </c:pt>
                <c:pt idx="7991">
                  <c:v>#N/A</c:v>
                </c:pt>
                <c:pt idx="7992">
                  <c:v>#N/A</c:v>
                </c:pt>
                <c:pt idx="7993">
                  <c:v>#N/A</c:v>
                </c:pt>
                <c:pt idx="7994">
                  <c:v>#N/A</c:v>
                </c:pt>
                <c:pt idx="7995">
                  <c:v>#N/A</c:v>
                </c:pt>
                <c:pt idx="7996">
                  <c:v>#N/A</c:v>
                </c:pt>
                <c:pt idx="7997">
                  <c:v>#N/A</c:v>
                </c:pt>
                <c:pt idx="7998">
                  <c:v>#N/A</c:v>
                </c:pt>
                <c:pt idx="7999">
                  <c:v>#N/A</c:v>
                </c:pt>
                <c:pt idx="8000">
                  <c:v>#N/A</c:v>
                </c:pt>
                <c:pt idx="8001">
                  <c:v>#N/A</c:v>
                </c:pt>
                <c:pt idx="8002">
                  <c:v>#N/A</c:v>
                </c:pt>
                <c:pt idx="8003">
                  <c:v>#N/A</c:v>
                </c:pt>
                <c:pt idx="8004">
                  <c:v>#N/A</c:v>
                </c:pt>
                <c:pt idx="8005">
                  <c:v>#N/A</c:v>
                </c:pt>
                <c:pt idx="8006">
                  <c:v>#N/A</c:v>
                </c:pt>
                <c:pt idx="8007">
                  <c:v>#N/A</c:v>
                </c:pt>
                <c:pt idx="8008">
                  <c:v>#N/A</c:v>
                </c:pt>
                <c:pt idx="8009">
                  <c:v>#N/A</c:v>
                </c:pt>
                <c:pt idx="8010">
                  <c:v>#N/A</c:v>
                </c:pt>
                <c:pt idx="8011">
                  <c:v>#N/A</c:v>
                </c:pt>
                <c:pt idx="8012">
                  <c:v>#N/A</c:v>
                </c:pt>
                <c:pt idx="8013">
                  <c:v>#N/A</c:v>
                </c:pt>
                <c:pt idx="8014">
                  <c:v>#N/A</c:v>
                </c:pt>
                <c:pt idx="8015">
                  <c:v>#N/A</c:v>
                </c:pt>
                <c:pt idx="8016">
                  <c:v>#N/A</c:v>
                </c:pt>
                <c:pt idx="8017">
                  <c:v>#N/A</c:v>
                </c:pt>
                <c:pt idx="8018">
                  <c:v>#N/A</c:v>
                </c:pt>
                <c:pt idx="8019">
                  <c:v>#N/A</c:v>
                </c:pt>
                <c:pt idx="8020">
                  <c:v>#N/A</c:v>
                </c:pt>
                <c:pt idx="8021">
                  <c:v>#N/A</c:v>
                </c:pt>
                <c:pt idx="8022">
                  <c:v>#N/A</c:v>
                </c:pt>
                <c:pt idx="8023">
                  <c:v>#N/A</c:v>
                </c:pt>
                <c:pt idx="8024">
                  <c:v>#N/A</c:v>
                </c:pt>
                <c:pt idx="8025">
                  <c:v>#N/A</c:v>
                </c:pt>
                <c:pt idx="8026">
                  <c:v>#N/A</c:v>
                </c:pt>
                <c:pt idx="8027">
                  <c:v>#N/A</c:v>
                </c:pt>
                <c:pt idx="8028">
                  <c:v>#N/A</c:v>
                </c:pt>
                <c:pt idx="8029">
                  <c:v>#N/A</c:v>
                </c:pt>
                <c:pt idx="8030">
                  <c:v>#N/A</c:v>
                </c:pt>
                <c:pt idx="8031">
                  <c:v>#N/A</c:v>
                </c:pt>
                <c:pt idx="8032">
                  <c:v>#N/A</c:v>
                </c:pt>
                <c:pt idx="8033">
                  <c:v>#N/A</c:v>
                </c:pt>
                <c:pt idx="8034">
                  <c:v>#N/A</c:v>
                </c:pt>
                <c:pt idx="8035">
                  <c:v>#N/A</c:v>
                </c:pt>
                <c:pt idx="8036">
                  <c:v>#N/A</c:v>
                </c:pt>
                <c:pt idx="8037">
                  <c:v>#N/A</c:v>
                </c:pt>
                <c:pt idx="8038">
                  <c:v>#N/A</c:v>
                </c:pt>
                <c:pt idx="8039">
                  <c:v>#N/A</c:v>
                </c:pt>
                <c:pt idx="8040">
                  <c:v>#N/A</c:v>
                </c:pt>
                <c:pt idx="8041">
                  <c:v>#N/A</c:v>
                </c:pt>
                <c:pt idx="8042">
                  <c:v>#N/A</c:v>
                </c:pt>
                <c:pt idx="8043">
                  <c:v>#N/A</c:v>
                </c:pt>
                <c:pt idx="8044">
                  <c:v>#N/A</c:v>
                </c:pt>
                <c:pt idx="8045">
                  <c:v>#N/A</c:v>
                </c:pt>
                <c:pt idx="8046">
                  <c:v>#N/A</c:v>
                </c:pt>
                <c:pt idx="8047">
                  <c:v>#N/A</c:v>
                </c:pt>
                <c:pt idx="8048">
                  <c:v>#N/A</c:v>
                </c:pt>
                <c:pt idx="8049">
                  <c:v>#N/A</c:v>
                </c:pt>
                <c:pt idx="8050">
                  <c:v>#N/A</c:v>
                </c:pt>
                <c:pt idx="8051">
                  <c:v>#N/A</c:v>
                </c:pt>
                <c:pt idx="8052">
                  <c:v>#N/A</c:v>
                </c:pt>
                <c:pt idx="8053">
                  <c:v>#N/A</c:v>
                </c:pt>
                <c:pt idx="8054">
                  <c:v>#N/A</c:v>
                </c:pt>
                <c:pt idx="8055">
                  <c:v>#N/A</c:v>
                </c:pt>
                <c:pt idx="8056">
                  <c:v>#N/A</c:v>
                </c:pt>
                <c:pt idx="8057">
                  <c:v>#N/A</c:v>
                </c:pt>
                <c:pt idx="8058">
                  <c:v>#N/A</c:v>
                </c:pt>
                <c:pt idx="8059">
                  <c:v>#N/A</c:v>
                </c:pt>
                <c:pt idx="8060">
                  <c:v>#N/A</c:v>
                </c:pt>
                <c:pt idx="8061">
                  <c:v>#N/A</c:v>
                </c:pt>
                <c:pt idx="8062">
                  <c:v>#N/A</c:v>
                </c:pt>
                <c:pt idx="8063">
                  <c:v>#N/A</c:v>
                </c:pt>
                <c:pt idx="8064">
                  <c:v>#N/A</c:v>
                </c:pt>
                <c:pt idx="8065">
                  <c:v>#N/A</c:v>
                </c:pt>
                <c:pt idx="8066">
                  <c:v>#N/A</c:v>
                </c:pt>
                <c:pt idx="8067">
                  <c:v>#N/A</c:v>
                </c:pt>
                <c:pt idx="8068">
                  <c:v>#N/A</c:v>
                </c:pt>
                <c:pt idx="8069">
                  <c:v>#N/A</c:v>
                </c:pt>
                <c:pt idx="8070">
                  <c:v>#N/A</c:v>
                </c:pt>
                <c:pt idx="8071">
                  <c:v>#N/A</c:v>
                </c:pt>
                <c:pt idx="8072">
                  <c:v>#N/A</c:v>
                </c:pt>
                <c:pt idx="8073">
                  <c:v>#N/A</c:v>
                </c:pt>
                <c:pt idx="8074">
                  <c:v>#N/A</c:v>
                </c:pt>
                <c:pt idx="8075">
                  <c:v>#N/A</c:v>
                </c:pt>
                <c:pt idx="8076">
                  <c:v>#N/A</c:v>
                </c:pt>
                <c:pt idx="8077">
                  <c:v>#N/A</c:v>
                </c:pt>
                <c:pt idx="8078">
                  <c:v>#N/A</c:v>
                </c:pt>
                <c:pt idx="8079">
                  <c:v>#N/A</c:v>
                </c:pt>
                <c:pt idx="8080">
                  <c:v>#N/A</c:v>
                </c:pt>
                <c:pt idx="8081">
                  <c:v>#N/A</c:v>
                </c:pt>
                <c:pt idx="8082">
                  <c:v>#N/A</c:v>
                </c:pt>
                <c:pt idx="8083">
                  <c:v>#N/A</c:v>
                </c:pt>
                <c:pt idx="8084">
                  <c:v>#N/A</c:v>
                </c:pt>
                <c:pt idx="8085">
                  <c:v>#N/A</c:v>
                </c:pt>
                <c:pt idx="8086">
                  <c:v>#N/A</c:v>
                </c:pt>
                <c:pt idx="8087">
                  <c:v>#N/A</c:v>
                </c:pt>
                <c:pt idx="8088">
                  <c:v>#N/A</c:v>
                </c:pt>
                <c:pt idx="8089">
                  <c:v>#N/A</c:v>
                </c:pt>
                <c:pt idx="8090">
                  <c:v>#N/A</c:v>
                </c:pt>
                <c:pt idx="8091">
                  <c:v>#N/A</c:v>
                </c:pt>
                <c:pt idx="8092">
                  <c:v>#N/A</c:v>
                </c:pt>
                <c:pt idx="8093">
                  <c:v>#N/A</c:v>
                </c:pt>
                <c:pt idx="8094">
                  <c:v>#N/A</c:v>
                </c:pt>
                <c:pt idx="8095">
                  <c:v>#N/A</c:v>
                </c:pt>
                <c:pt idx="8096">
                  <c:v>#N/A</c:v>
                </c:pt>
                <c:pt idx="8097">
                  <c:v>#N/A</c:v>
                </c:pt>
                <c:pt idx="8098">
                  <c:v>#N/A</c:v>
                </c:pt>
                <c:pt idx="8099">
                  <c:v>#N/A</c:v>
                </c:pt>
                <c:pt idx="8100">
                  <c:v>#N/A</c:v>
                </c:pt>
                <c:pt idx="8101">
                  <c:v>#N/A</c:v>
                </c:pt>
                <c:pt idx="8102">
                  <c:v>#N/A</c:v>
                </c:pt>
                <c:pt idx="8103">
                  <c:v>#N/A</c:v>
                </c:pt>
                <c:pt idx="8104">
                  <c:v>#N/A</c:v>
                </c:pt>
                <c:pt idx="8105">
                  <c:v>#N/A</c:v>
                </c:pt>
                <c:pt idx="8106">
                  <c:v>#N/A</c:v>
                </c:pt>
                <c:pt idx="8107">
                  <c:v>#N/A</c:v>
                </c:pt>
                <c:pt idx="8108">
                  <c:v>#N/A</c:v>
                </c:pt>
                <c:pt idx="8109">
                  <c:v>#N/A</c:v>
                </c:pt>
                <c:pt idx="8110">
                  <c:v>#N/A</c:v>
                </c:pt>
                <c:pt idx="8111">
                  <c:v>#N/A</c:v>
                </c:pt>
                <c:pt idx="8112">
                  <c:v>#N/A</c:v>
                </c:pt>
                <c:pt idx="8113">
                  <c:v>#N/A</c:v>
                </c:pt>
                <c:pt idx="8114">
                  <c:v>#N/A</c:v>
                </c:pt>
                <c:pt idx="8115">
                  <c:v>#N/A</c:v>
                </c:pt>
                <c:pt idx="8116">
                  <c:v>#N/A</c:v>
                </c:pt>
                <c:pt idx="8117">
                  <c:v>#N/A</c:v>
                </c:pt>
                <c:pt idx="8118">
                  <c:v>#N/A</c:v>
                </c:pt>
                <c:pt idx="8119">
                  <c:v>#N/A</c:v>
                </c:pt>
                <c:pt idx="8120">
                  <c:v>#N/A</c:v>
                </c:pt>
                <c:pt idx="8121">
                  <c:v>#N/A</c:v>
                </c:pt>
                <c:pt idx="8122">
                  <c:v>#N/A</c:v>
                </c:pt>
                <c:pt idx="8123">
                  <c:v>#N/A</c:v>
                </c:pt>
                <c:pt idx="8124">
                  <c:v>#N/A</c:v>
                </c:pt>
                <c:pt idx="8125">
                  <c:v>#N/A</c:v>
                </c:pt>
                <c:pt idx="8126">
                  <c:v>#N/A</c:v>
                </c:pt>
                <c:pt idx="8127">
                  <c:v>#N/A</c:v>
                </c:pt>
                <c:pt idx="8128">
                  <c:v>#N/A</c:v>
                </c:pt>
                <c:pt idx="8129">
                  <c:v>#N/A</c:v>
                </c:pt>
                <c:pt idx="8130">
                  <c:v>#N/A</c:v>
                </c:pt>
                <c:pt idx="8131">
                  <c:v>#N/A</c:v>
                </c:pt>
                <c:pt idx="8132">
                  <c:v>#N/A</c:v>
                </c:pt>
                <c:pt idx="8133">
                  <c:v>#N/A</c:v>
                </c:pt>
                <c:pt idx="8134">
                  <c:v>#N/A</c:v>
                </c:pt>
                <c:pt idx="8135">
                  <c:v>#N/A</c:v>
                </c:pt>
                <c:pt idx="8136">
                  <c:v>#N/A</c:v>
                </c:pt>
                <c:pt idx="8137">
                  <c:v>#N/A</c:v>
                </c:pt>
                <c:pt idx="8138">
                  <c:v>#N/A</c:v>
                </c:pt>
                <c:pt idx="8139">
                  <c:v>#N/A</c:v>
                </c:pt>
                <c:pt idx="8140">
                  <c:v>#N/A</c:v>
                </c:pt>
                <c:pt idx="8141">
                  <c:v>#N/A</c:v>
                </c:pt>
                <c:pt idx="8142">
                  <c:v>#N/A</c:v>
                </c:pt>
                <c:pt idx="8143">
                  <c:v>#N/A</c:v>
                </c:pt>
                <c:pt idx="8144">
                  <c:v>#N/A</c:v>
                </c:pt>
                <c:pt idx="8145">
                  <c:v>#N/A</c:v>
                </c:pt>
                <c:pt idx="8146">
                  <c:v>#N/A</c:v>
                </c:pt>
                <c:pt idx="8147">
                  <c:v>#N/A</c:v>
                </c:pt>
                <c:pt idx="8148">
                  <c:v>#N/A</c:v>
                </c:pt>
                <c:pt idx="8149">
                  <c:v>#N/A</c:v>
                </c:pt>
                <c:pt idx="8150">
                  <c:v>#N/A</c:v>
                </c:pt>
                <c:pt idx="8151">
                  <c:v>#N/A</c:v>
                </c:pt>
                <c:pt idx="8152">
                  <c:v>#N/A</c:v>
                </c:pt>
                <c:pt idx="8153">
                  <c:v>#N/A</c:v>
                </c:pt>
                <c:pt idx="8154">
                  <c:v>#N/A</c:v>
                </c:pt>
                <c:pt idx="8155">
                  <c:v>#N/A</c:v>
                </c:pt>
                <c:pt idx="8156">
                  <c:v>#N/A</c:v>
                </c:pt>
                <c:pt idx="8157">
                  <c:v>#N/A</c:v>
                </c:pt>
                <c:pt idx="8158">
                  <c:v>#N/A</c:v>
                </c:pt>
                <c:pt idx="8159">
                  <c:v>#N/A</c:v>
                </c:pt>
                <c:pt idx="8160">
                  <c:v>#N/A</c:v>
                </c:pt>
                <c:pt idx="8161">
                  <c:v>#N/A</c:v>
                </c:pt>
                <c:pt idx="8162">
                  <c:v>#N/A</c:v>
                </c:pt>
                <c:pt idx="8163">
                  <c:v>#N/A</c:v>
                </c:pt>
                <c:pt idx="8164">
                  <c:v>#N/A</c:v>
                </c:pt>
                <c:pt idx="8165">
                  <c:v>#N/A</c:v>
                </c:pt>
                <c:pt idx="8166">
                  <c:v>#N/A</c:v>
                </c:pt>
                <c:pt idx="8167">
                  <c:v>#N/A</c:v>
                </c:pt>
                <c:pt idx="8168">
                  <c:v>#N/A</c:v>
                </c:pt>
                <c:pt idx="8169">
                  <c:v>#N/A</c:v>
                </c:pt>
                <c:pt idx="8170">
                  <c:v>#N/A</c:v>
                </c:pt>
                <c:pt idx="8171">
                  <c:v>#N/A</c:v>
                </c:pt>
                <c:pt idx="8172">
                  <c:v>#N/A</c:v>
                </c:pt>
                <c:pt idx="8173">
                  <c:v>#N/A</c:v>
                </c:pt>
                <c:pt idx="8174">
                  <c:v>#N/A</c:v>
                </c:pt>
                <c:pt idx="8175">
                  <c:v>#N/A</c:v>
                </c:pt>
                <c:pt idx="8176">
                  <c:v>#N/A</c:v>
                </c:pt>
                <c:pt idx="8177">
                  <c:v>#N/A</c:v>
                </c:pt>
                <c:pt idx="8178">
                  <c:v>#N/A</c:v>
                </c:pt>
                <c:pt idx="8179">
                  <c:v>#N/A</c:v>
                </c:pt>
                <c:pt idx="8180">
                  <c:v>#N/A</c:v>
                </c:pt>
                <c:pt idx="8181">
                  <c:v>#N/A</c:v>
                </c:pt>
                <c:pt idx="8182">
                  <c:v>#N/A</c:v>
                </c:pt>
                <c:pt idx="8183">
                  <c:v>#N/A</c:v>
                </c:pt>
                <c:pt idx="8184">
                  <c:v>#N/A</c:v>
                </c:pt>
                <c:pt idx="8185">
                  <c:v>#N/A</c:v>
                </c:pt>
                <c:pt idx="8186">
                  <c:v>#N/A</c:v>
                </c:pt>
                <c:pt idx="8187">
                  <c:v>#N/A</c:v>
                </c:pt>
                <c:pt idx="8188">
                  <c:v>#N/A</c:v>
                </c:pt>
                <c:pt idx="8189">
                  <c:v>#N/A</c:v>
                </c:pt>
                <c:pt idx="8190">
                  <c:v>#N/A</c:v>
                </c:pt>
                <c:pt idx="8191">
                  <c:v>#N/A</c:v>
                </c:pt>
                <c:pt idx="8192">
                  <c:v>#N/A</c:v>
                </c:pt>
                <c:pt idx="8193">
                  <c:v>#N/A</c:v>
                </c:pt>
                <c:pt idx="8194">
                  <c:v>#N/A</c:v>
                </c:pt>
                <c:pt idx="8195">
                  <c:v>#N/A</c:v>
                </c:pt>
                <c:pt idx="8196">
                  <c:v>#N/A</c:v>
                </c:pt>
                <c:pt idx="8197">
                  <c:v>#N/A</c:v>
                </c:pt>
                <c:pt idx="8198">
                  <c:v>#N/A</c:v>
                </c:pt>
                <c:pt idx="8199">
                  <c:v>#N/A</c:v>
                </c:pt>
                <c:pt idx="8200">
                  <c:v>#N/A</c:v>
                </c:pt>
                <c:pt idx="8201">
                  <c:v>#N/A</c:v>
                </c:pt>
                <c:pt idx="8202">
                  <c:v>#N/A</c:v>
                </c:pt>
                <c:pt idx="8203">
                  <c:v>#N/A</c:v>
                </c:pt>
                <c:pt idx="8204">
                  <c:v>#N/A</c:v>
                </c:pt>
                <c:pt idx="8205">
                  <c:v>#N/A</c:v>
                </c:pt>
                <c:pt idx="8206">
                  <c:v>#N/A</c:v>
                </c:pt>
                <c:pt idx="8207">
                  <c:v>#N/A</c:v>
                </c:pt>
                <c:pt idx="8208">
                  <c:v>#N/A</c:v>
                </c:pt>
                <c:pt idx="8209">
                  <c:v>#N/A</c:v>
                </c:pt>
                <c:pt idx="8210">
                  <c:v>#N/A</c:v>
                </c:pt>
                <c:pt idx="8211">
                  <c:v>#N/A</c:v>
                </c:pt>
                <c:pt idx="8212">
                  <c:v>#N/A</c:v>
                </c:pt>
                <c:pt idx="8213">
                  <c:v>#N/A</c:v>
                </c:pt>
                <c:pt idx="8214">
                  <c:v>#N/A</c:v>
                </c:pt>
                <c:pt idx="8215">
                  <c:v>#N/A</c:v>
                </c:pt>
                <c:pt idx="8216">
                  <c:v>#N/A</c:v>
                </c:pt>
                <c:pt idx="8217">
                  <c:v>#N/A</c:v>
                </c:pt>
                <c:pt idx="8218">
                  <c:v>#N/A</c:v>
                </c:pt>
                <c:pt idx="8219">
                  <c:v>#N/A</c:v>
                </c:pt>
                <c:pt idx="8220">
                  <c:v>#N/A</c:v>
                </c:pt>
                <c:pt idx="8221">
                  <c:v>#N/A</c:v>
                </c:pt>
                <c:pt idx="8222">
                  <c:v>#N/A</c:v>
                </c:pt>
                <c:pt idx="8223">
                  <c:v>#N/A</c:v>
                </c:pt>
                <c:pt idx="8224">
                  <c:v>#N/A</c:v>
                </c:pt>
                <c:pt idx="8225">
                  <c:v>#N/A</c:v>
                </c:pt>
                <c:pt idx="8226">
                  <c:v>#N/A</c:v>
                </c:pt>
                <c:pt idx="8227">
                  <c:v>#N/A</c:v>
                </c:pt>
                <c:pt idx="8228">
                  <c:v>#N/A</c:v>
                </c:pt>
                <c:pt idx="8229">
                  <c:v>#N/A</c:v>
                </c:pt>
                <c:pt idx="8230">
                  <c:v>#N/A</c:v>
                </c:pt>
                <c:pt idx="8231">
                  <c:v>#N/A</c:v>
                </c:pt>
                <c:pt idx="8232">
                  <c:v>#N/A</c:v>
                </c:pt>
                <c:pt idx="8233">
                  <c:v>#N/A</c:v>
                </c:pt>
                <c:pt idx="8234">
                  <c:v>#N/A</c:v>
                </c:pt>
                <c:pt idx="8235">
                  <c:v>#N/A</c:v>
                </c:pt>
                <c:pt idx="8236">
                  <c:v>#N/A</c:v>
                </c:pt>
                <c:pt idx="8237">
                  <c:v>#N/A</c:v>
                </c:pt>
                <c:pt idx="8238">
                  <c:v>#N/A</c:v>
                </c:pt>
                <c:pt idx="8239">
                  <c:v>#N/A</c:v>
                </c:pt>
                <c:pt idx="8240">
                  <c:v>#N/A</c:v>
                </c:pt>
                <c:pt idx="8241">
                  <c:v>#N/A</c:v>
                </c:pt>
                <c:pt idx="8242">
                  <c:v>#N/A</c:v>
                </c:pt>
                <c:pt idx="8243">
                  <c:v>#N/A</c:v>
                </c:pt>
                <c:pt idx="8244">
                  <c:v>#N/A</c:v>
                </c:pt>
                <c:pt idx="8245">
                  <c:v>#N/A</c:v>
                </c:pt>
                <c:pt idx="8246">
                  <c:v>#N/A</c:v>
                </c:pt>
                <c:pt idx="8247">
                  <c:v>#N/A</c:v>
                </c:pt>
                <c:pt idx="8248">
                  <c:v>#N/A</c:v>
                </c:pt>
                <c:pt idx="8249">
                  <c:v>#N/A</c:v>
                </c:pt>
                <c:pt idx="8250">
                  <c:v>#N/A</c:v>
                </c:pt>
                <c:pt idx="8251">
                  <c:v>#N/A</c:v>
                </c:pt>
                <c:pt idx="8252">
                  <c:v>#N/A</c:v>
                </c:pt>
                <c:pt idx="8253">
                  <c:v>#N/A</c:v>
                </c:pt>
                <c:pt idx="8254">
                  <c:v>#N/A</c:v>
                </c:pt>
                <c:pt idx="8255">
                  <c:v>#N/A</c:v>
                </c:pt>
                <c:pt idx="8256">
                  <c:v>#N/A</c:v>
                </c:pt>
                <c:pt idx="8257">
                  <c:v>#N/A</c:v>
                </c:pt>
                <c:pt idx="8258">
                  <c:v>#N/A</c:v>
                </c:pt>
                <c:pt idx="8259">
                  <c:v>#N/A</c:v>
                </c:pt>
                <c:pt idx="8260">
                  <c:v>#N/A</c:v>
                </c:pt>
                <c:pt idx="8261">
                  <c:v>#N/A</c:v>
                </c:pt>
                <c:pt idx="8262">
                  <c:v>#N/A</c:v>
                </c:pt>
                <c:pt idx="8263">
                  <c:v>#N/A</c:v>
                </c:pt>
                <c:pt idx="8264">
                  <c:v>#N/A</c:v>
                </c:pt>
                <c:pt idx="8265">
                  <c:v>#N/A</c:v>
                </c:pt>
                <c:pt idx="8266">
                  <c:v>#N/A</c:v>
                </c:pt>
                <c:pt idx="8267">
                  <c:v>#N/A</c:v>
                </c:pt>
                <c:pt idx="8268">
                  <c:v>#N/A</c:v>
                </c:pt>
                <c:pt idx="8269">
                  <c:v>#N/A</c:v>
                </c:pt>
                <c:pt idx="8270">
                  <c:v>#N/A</c:v>
                </c:pt>
                <c:pt idx="8271">
                  <c:v>#N/A</c:v>
                </c:pt>
                <c:pt idx="8272">
                  <c:v>#N/A</c:v>
                </c:pt>
                <c:pt idx="8273">
                  <c:v>#N/A</c:v>
                </c:pt>
                <c:pt idx="8274">
                  <c:v>#N/A</c:v>
                </c:pt>
                <c:pt idx="8275">
                  <c:v>#N/A</c:v>
                </c:pt>
                <c:pt idx="8276">
                  <c:v>#N/A</c:v>
                </c:pt>
                <c:pt idx="8277">
                  <c:v>#N/A</c:v>
                </c:pt>
                <c:pt idx="8278">
                  <c:v>#N/A</c:v>
                </c:pt>
                <c:pt idx="8279">
                  <c:v>#N/A</c:v>
                </c:pt>
                <c:pt idx="8280">
                  <c:v>#N/A</c:v>
                </c:pt>
                <c:pt idx="8281">
                  <c:v>#N/A</c:v>
                </c:pt>
                <c:pt idx="8282">
                  <c:v>#N/A</c:v>
                </c:pt>
                <c:pt idx="8283">
                  <c:v>#N/A</c:v>
                </c:pt>
                <c:pt idx="8284">
                  <c:v>#N/A</c:v>
                </c:pt>
                <c:pt idx="8285">
                  <c:v>#N/A</c:v>
                </c:pt>
                <c:pt idx="8286">
                  <c:v>#N/A</c:v>
                </c:pt>
                <c:pt idx="8287">
                  <c:v>#N/A</c:v>
                </c:pt>
                <c:pt idx="8288">
                  <c:v>#N/A</c:v>
                </c:pt>
                <c:pt idx="8289">
                  <c:v>#N/A</c:v>
                </c:pt>
                <c:pt idx="8290">
                  <c:v>#N/A</c:v>
                </c:pt>
                <c:pt idx="8291">
                  <c:v>#N/A</c:v>
                </c:pt>
                <c:pt idx="8292">
                  <c:v>#N/A</c:v>
                </c:pt>
                <c:pt idx="8293">
                  <c:v>#N/A</c:v>
                </c:pt>
                <c:pt idx="8294">
                  <c:v>#N/A</c:v>
                </c:pt>
                <c:pt idx="8295">
                  <c:v>#N/A</c:v>
                </c:pt>
                <c:pt idx="8296">
                  <c:v>#N/A</c:v>
                </c:pt>
                <c:pt idx="8297">
                  <c:v>#N/A</c:v>
                </c:pt>
                <c:pt idx="8298">
                  <c:v>#N/A</c:v>
                </c:pt>
                <c:pt idx="8299">
                  <c:v>#N/A</c:v>
                </c:pt>
                <c:pt idx="8300">
                  <c:v>#N/A</c:v>
                </c:pt>
                <c:pt idx="8301">
                  <c:v>#N/A</c:v>
                </c:pt>
                <c:pt idx="8302">
                  <c:v>#N/A</c:v>
                </c:pt>
                <c:pt idx="8303">
                  <c:v>#N/A</c:v>
                </c:pt>
                <c:pt idx="8304">
                  <c:v>#N/A</c:v>
                </c:pt>
                <c:pt idx="8305">
                  <c:v>#N/A</c:v>
                </c:pt>
                <c:pt idx="8306">
                  <c:v>#N/A</c:v>
                </c:pt>
                <c:pt idx="8307">
                  <c:v>#N/A</c:v>
                </c:pt>
                <c:pt idx="8308">
                  <c:v>#N/A</c:v>
                </c:pt>
                <c:pt idx="8309">
                  <c:v>#N/A</c:v>
                </c:pt>
                <c:pt idx="8310">
                  <c:v>#N/A</c:v>
                </c:pt>
                <c:pt idx="8311">
                  <c:v>#N/A</c:v>
                </c:pt>
                <c:pt idx="8312">
                  <c:v>#N/A</c:v>
                </c:pt>
                <c:pt idx="8313">
                  <c:v>#N/A</c:v>
                </c:pt>
                <c:pt idx="8314">
                  <c:v>#N/A</c:v>
                </c:pt>
                <c:pt idx="8315">
                  <c:v>#N/A</c:v>
                </c:pt>
                <c:pt idx="8316">
                  <c:v>#N/A</c:v>
                </c:pt>
                <c:pt idx="8317">
                  <c:v>#N/A</c:v>
                </c:pt>
                <c:pt idx="8318">
                  <c:v>#N/A</c:v>
                </c:pt>
                <c:pt idx="8319">
                  <c:v>#N/A</c:v>
                </c:pt>
                <c:pt idx="8320">
                  <c:v>#N/A</c:v>
                </c:pt>
                <c:pt idx="8321">
                  <c:v>#N/A</c:v>
                </c:pt>
                <c:pt idx="8322">
                  <c:v>#N/A</c:v>
                </c:pt>
                <c:pt idx="8323">
                  <c:v>#N/A</c:v>
                </c:pt>
                <c:pt idx="8324">
                  <c:v>#N/A</c:v>
                </c:pt>
                <c:pt idx="8325">
                  <c:v>#N/A</c:v>
                </c:pt>
                <c:pt idx="8326">
                  <c:v>#N/A</c:v>
                </c:pt>
                <c:pt idx="8327">
                  <c:v>#N/A</c:v>
                </c:pt>
                <c:pt idx="8328">
                  <c:v>#N/A</c:v>
                </c:pt>
                <c:pt idx="8329">
                  <c:v>#N/A</c:v>
                </c:pt>
                <c:pt idx="8330">
                  <c:v>#N/A</c:v>
                </c:pt>
                <c:pt idx="8331">
                  <c:v>#N/A</c:v>
                </c:pt>
                <c:pt idx="8332">
                  <c:v>#N/A</c:v>
                </c:pt>
                <c:pt idx="8333">
                  <c:v>#N/A</c:v>
                </c:pt>
                <c:pt idx="8334">
                  <c:v>#N/A</c:v>
                </c:pt>
                <c:pt idx="8335">
                  <c:v>#N/A</c:v>
                </c:pt>
                <c:pt idx="8336">
                  <c:v>#N/A</c:v>
                </c:pt>
                <c:pt idx="8337">
                  <c:v>#N/A</c:v>
                </c:pt>
                <c:pt idx="8338">
                  <c:v>#N/A</c:v>
                </c:pt>
                <c:pt idx="8339">
                  <c:v>#N/A</c:v>
                </c:pt>
                <c:pt idx="8340">
                  <c:v>#N/A</c:v>
                </c:pt>
                <c:pt idx="8341">
                  <c:v>#N/A</c:v>
                </c:pt>
                <c:pt idx="8342">
                  <c:v>#N/A</c:v>
                </c:pt>
                <c:pt idx="8343">
                  <c:v>#N/A</c:v>
                </c:pt>
                <c:pt idx="8344">
                  <c:v>#N/A</c:v>
                </c:pt>
                <c:pt idx="8345">
                  <c:v>#N/A</c:v>
                </c:pt>
                <c:pt idx="8346">
                  <c:v>#N/A</c:v>
                </c:pt>
                <c:pt idx="8347">
                  <c:v>#N/A</c:v>
                </c:pt>
                <c:pt idx="8348">
                  <c:v>#N/A</c:v>
                </c:pt>
                <c:pt idx="8349">
                  <c:v>#N/A</c:v>
                </c:pt>
                <c:pt idx="8350">
                  <c:v>#N/A</c:v>
                </c:pt>
                <c:pt idx="8351">
                  <c:v>#N/A</c:v>
                </c:pt>
                <c:pt idx="8352">
                  <c:v>#N/A</c:v>
                </c:pt>
                <c:pt idx="8353">
                  <c:v>#N/A</c:v>
                </c:pt>
                <c:pt idx="8354">
                  <c:v>#N/A</c:v>
                </c:pt>
                <c:pt idx="8355">
                  <c:v>#N/A</c:v>
                </c:pt>
                <c:pt idx="8356">
                  <c:v>#N/A</c:v>
                </c:pt>
                <c:pt idx="8357">
                  <c:v>#N/A</c:v>
                </c:pt>
                <c:pt idx="8358">
                  <c:v>#N/A</c:v>
                </c:pt>
                <c:pt idx="8359">
                  <c:v>#N/A</c:v>
                </c:pt>
                <c:pt idx="8360">
                  <c:v>#N/A</c:v>
                </c:pt>
                <c:pt idx="8361">
                  <c:v>#N/A</c:v>
                </c:pt>
                <c:pt idx="8362">
                  <c:v>#N/A</c:v>
                </c:pt>
                <c:pt idx="8363">
                  <c:v>#N/A</c:v>
                </c:pt>
                <c:pt idx="8364">
                  <c:v>#N/A</c:v>
                </c:pt>
                <c:pt idx="8365">
                  <c:v>#N/A</c:v>
                </c:pt>
                <c:pt idx="8366">
                  <c:v>#N/A</c:v>
                </c:pt>
                <c:pt idx="8367">
                  <c:v>#N/A</c:v>
                </c:pt>
                <c:pt idx="8368">
                  <c:v>#N/A</c:v>
                </c:pt>
                <c:pt idx="8369">
                  <c:v>#N/A</c:v>
                </c:pt>
                <c:pt idx="8370">
                  <c:v>#N/A</c:v>
                </c:pt>
                <c:pt idx="8371">
                  <c:v>#N/A</c:v>
                </c:pt>
                <c:pt idx="8372">
                  <c:v>#N/A</c:v>
                </c:pt>
                <c:pt idx="8373">
                  <c:v>#N/A</c:v>
                </c:pt>
                <c:pt idx="8374">
                  <c:v>#N/A</c:v>
                </c:pt>
                <c:pt idx="8375">
                  <c:v>#N/A</c:v>
                </c:pt>
                <c:pt idx="8376">
                  <c:v>#N/A</c:v>
                </c:pt>
                <c:pt idx="8377">
                  <c:v>#N/A</c:v>
                </c:pt>
                <c:pt idx="8378">
                  <c:v>#N/A</c:v>
                </c:pt>
                <c:pt idx="8379">
                  <c:v>#N/A</c:v>
                </c:pt>
                <c:pt idx="8380">
                  <c:v>#N/A</c:v>
                </c:pt>
                <c:pt idx="8381">
                  <c:v>#N/A</c:v>
                </c:pt>
                <c:pt idx="8382">
                  <c:v>#N/A</c:v>
                </c:pt>
                <c:pt idx="8383">
                  <c:v>#N/A</c:v>
                </c:pt>
                <c:pt idx="8384">
                  <c:v>#N/A</c:v>
                </c:pt>
                <c:pt idx="8385">
                  <c:v>#N/A</c:v>
                </c:pt>
                <c:pt idx="8386">
                  <c:v>#N/A</c:v>
                </c:pt>
                <c:pt idx="8387">
                  <c:v>#N/A</c:v>
                </c:pt>
                <c:pt idx="8388">
                  <c:v>#N/A</c:v>
                </c:pt>
                <c:pt idx="8389">
                  <c:v>#N/A</c:v>
                </c:pt>
                <c:pt idx="8390">
                  <c:v>#N/A</c:v>
                </c:pt>
                <c:pt idx="8391">
                  <c:v>#N/A</c:v>
                </c:pt>
                <c:pt idx="8392">
                  <c:v>#N/A</c:v>
                </c:pt>
                <c:pt idx="8393">
                  <c:v>#N/A</c:v>
                </c:pt>
                <c:pt idx="8394">
                  <c:v>#N/A</c:v>
                </c:pt>
                <c:pt idx="8395">
                  <c:v>#N/A</c:v>
                </c:pt>
                <c:pt idx="8396">
                  <c:v>#N/A</c:v>
                </c:pt>
                <c:pt idx="8397">
                  <c:v>#N/A</c:v>
                </c:pt>
                <c:pt idx="8398">
                  <c:v>#N/A</c:v>
                </c:pt>
                <c:pt idx="8399">
                  <c:v>#N/A</c:v>
                </c:pt>
                <c:pt idx="8400">
                  <c:v>#N/A</c:v>
                </c:pt>
                <c:pt idx="8401">
                  <c:v>#N/A</c:v>
                </c:pt>
                <c:pt idx="8402">
                  <c:v>#N/A</c:v>
                </c:pt>
                <c:pt idx="8403">
                  <c:v>#N/A</c:v>
                </c:pt>
                <c:pt idx="8404">
                  <c:v>#N/A</c:v>
                </c:pt>
                <c:pt idx="8405">
                  <c:v>#N/A</c:v>
                </c:pt>
                <c:pt idx="8406">
                  <c:v>#N/A</c:v>
                </c:pt>
                <c:pt idx="8407">
                  <c:v>#N/A</c:v>
                </c:pt>
                <c:pt idx="8408">
                  <c:v>#N/A</c:v>
                </c:pt>
                <c:pt idx="8409">
                  <c:v>#N/A</c:v>
                </c:pt>
                <c:pt idx="8410">
                  <c:v>#N/A</c:v>
                </c:pt>
                <c:pt idx="8411">
                  <c:v>#N/A</c:v>
                </c:pt>
                <c:pt idx="8412">
                  <c:v>#N/A</c:v>
                </c:pt>
                <c:pt idx="8413">
                  <c:v>#N/A</c:v>
                </c:pt>
                <c:pt idx="8414">
                  <c:v>#N/A</c:v>
                </c:pt>
                <c:pt idx="8415">
                  <c:v>#N/A</c:v>
                </c:pt>
                <c:pt idx="8416">
                  <c:v>#N/A</c:v>
                </c:pt>
                <c:pt idx="8417">
                  <c:v>#N/A</c:v>
                </c:pt>
                <c:pt idx="8418">
                  <c:v>#N/A</c:v>
                </c:pt>
                <c:pt idx="8419">
                  <c:v>#N/A</c:v>
                </c:pt>
                <c:pt idx="8420">
                  <c:v>#N/A</c:v>
                </c:pt>
                <c:pt idx="8421">
                  <c:v>#N/A</c:v>
                </c:pt>
                <c:pt idx="8422">
                  <c:v>#N/A</c:v>
                </c:pt>
                <c:pt idx="8423">
                  <c:v>#N/A</c:v>
                </c:pt>
                <c:pt idx="8424">
                  <c:v>#N/A</c:v>
                </c:pt>
                <c:pt idx="8425">
                  <c:v>#N/A</c:v>
                </c:pt>
                <c:pt idx="8426">
                  <c:v>#N/A</c:v>
                </c:pt>
                <c:pt idx="8427">
                  <c:v>#N/A</c:v>
                </c:pt>
                <c:pt idx="8428">
                  <c:v>#N/A</c:v>
                </c:pt>
                <c:pt idx="8429">
                  <c:v>#N/A</c:v>
                </c:pt>
                <c:pt idx="8430">
                  <c:v>#N/A</c:v>
                </c:pt>
                <c:pt idx="8431">
                  <c:v>#N/A</c:v>
                </c:pt>
                <c:pt idx="8432">
                  <c:v>#N/A</c:v>
                </c:pt>
                <c:pt idx="8433">
                  <c:v>#N/A</c:v>
                </c:pt>
                <c:pt idx="8434">
                  <c:v>#N/A</c:v>
                </c:pt>
                <c:pt idx="8435">
                  <c:v>#N/A</c:v>
                </c:pt>
                <c:pt idx="8436">
                  <c:v>#N/A</c:v>
                </c:pt>
                <c:pt idx="8437">
                  <c:v>#N/A</c:v>
                </c:pt>
                <c:pt idx="8438">
                  <c:v>#N/A</c:v>
                </c:pt>
                <c:pt idx="8439">
                  <c:v>#N/A</c:v>
                </c:pt>
                <c:pt idx="8440">
                  <c:v>#N/A</c:v>
                </c:pt>
                <c:pt idx="8441">
                  <c:v>#N/A</c:v>
                </c:pt>
                <c:pt idx="8442">
                  <c:v>#N/A</c:v>
                </c:pt>
                <c:pt idx="8443">
                  <c:v>#N/A</c:v>
                </c:pt>
                <c:pt idx="8444">
                  <c:v>#N/A</c:v>
                </c:pt>
                <c:pt idx="8445">
                  <c:v>#N/A</c:v>
                </c:pt>
                <c:pt idx="8446">
                  <c:v>#N/A</c:v>
                </c:pt>
                <c:pt idx="8447">
                  <c:v>#N/A</c:v>
                </c:pt>
                <c:pt idx="8448">
                  <c:v>#N/A</c:v>
                </c:pt>
                <c:pt idx="8449">
                  <c:v>#N/A</c:v>
                </c:pt>
                <c:pt idx="8450">
                  <c:v>#N/A</c:v>
                </c:pt>
                <c:pt idx="8451">
                  <c:v>#N/A</c:v>
                </c:pt>
                <c:pt idx="8452">
                  <c:v>#N/A</c:v>
                </c:pt>
                <c:pt idx="8453">
                  <c:v>#N/A</c:v>
                </c:pt>
                <c:pt idx="8454">
                  <c:v>#N/A</c:v>
                </c:pt>
                <c:pt idx="8455">
                  <c:v>#N/A</c:v>
                </c:pt>
                <c:pt idx="8456">
                  <c:v>#N/A</c:v>
                </c:pt>
                <c:pt idx="8457">
                  <c:v>#N/A</c:v>
                </c:pt>
                <c:pt idx="8458">
                  <c:v>#N/A</c:v>
                </c:pt>
                <c:pt idx="8459">
                  <c:v>#N/A</c:v>
                </c:pt>
                <c:pt idx="8460">
                  <c:v>#N/A</c:v>
                </c:pt>
                <c:pt idx="8461">
                  <c:v>#N/A</c:v>
                </c:pt>
                <c:pt idx="8462">
                  <c:v>#N/A</c:v>
                </c:pt>
                <c:pt idx="8463">
                  <c:v>#N/A</c:v>
                </c:pt>
                <c:pt idx="8464">
                  <c:v>#N/A</c:v>
                </c:pt>
                <c:pt idx="8465">
                  <c:v>#N/A</c:v>
                </c:pt>
                <c:pt idx="8466">
                  <c:v>#N/A</c:v>
                </c:pt>
                <c:pt idx="8467">
                  <c:v>#N/A</c:v>
                </c:pt>
                <c:pt idx="8468">
                  <c:v>#N/A</c:v>
                </c:pt>
                <c:pt idx="8469">
                  <c:v>#N/A</c:v>
                </c:pt>
                <c:pt idx="8470">
                  <c:v>#N/A</c:v>
                </c:pt>
                <c:pt idx="8471">
                  <c:v>#N/A</c:v>
                </c:pt>
                <c:pt idx="8472">
                  <c:v>#N/A</c:v>
                </c:pt>
                <c:pt idx="8473">
                  <c:v>#N/A</c:v>
                </c:pt>
                <c:pt idx="8474">
                  <c:v>#N/A</c:v>
                </c:pt>
                <c:pt idx="8475">
                  <c:v>#N/A</c:v>
                </c:pt>
                <c:pt idx="8476">
                  <c:v>#N/A</c:v>
                </c:pt>
                <c:pt idx="8477">
                  <c:v>#N/A</c:v>
                </c:pt>
                <c:pt idx="8478">
                  <c:v>#N/A</c:v>
                </c:pt>
                <c:pt idx="8479">
                  <c:v>#N/A</c:v>
                </c:pt>
                <c:pt idx="8480">
                  <c:v>#N/A</c:v>
                </c:pt>
                <c:pt idx="8481">
                  <c:v>#N/A</c:v>
                </c:pt>
                <c:pt idx="8482">
                  <c:v>#N/A</c:v>
                </c:pt>
                <c:pt idx="8483">
                  <c:v>#N/A</c:v>
                </c:pt>
                <c:pt idx="8484">
                  <c:v>#N/A</c:v>
                </c:pt>
                <c:pt idx="8485">
                  <c:v>#N/A</c:v>
                </c:pt>
                <c:pt idx="8486">
                  <c:v>#N/A</c:v>
                </c:pt>
                <c:pt idx="8487">
                  <c:v>#N/A</c:v>
                </c:pt>
                <c:pt idx="8488">
                  <c:v>#N/A</c:v>
                </c:pt>
                <c:pt idx="8489">
                  <c:v>#N/A</c:v>
                </c:pt>
                <c:pt idx="8490">
                  <c:v>#N/A</c:v>
                </c:pt>
                <c:pt idx="8491">
                  <c:v>#N/A</c:v>
                </c:pt>
                <c:pt idx="8492">
                  <c:v>#N/A</c:v>
                </c:pt>
                <c:pt idx="8493">
                  <c:v>#N/A</c:v>
                </c:pt>
                <c:pt idx="8494">
                  <c:v>#N/A</c:v>
                </c:pt>
                <c:pt idx="8495">
                  <c:v>#N/A</c:v>
                </c:pt>
                <c:pt idx="8496">
                  <c:v>#N/A</c:v>
                </c:pt>
                <c:pt idx="8497">
                  <c:v>#N/A</c:v>
                </c:pt>
                <c:pt idx="8498">
                  <c:v>#N/A</c:v>
                </c:pt>
                <c:pt idx="8499">
                  <c:v>#N/A</c:v>
                </c:pt>
                <c:pt idx="8500">
                  <c:v>#N/A</c:v>
                </c:pt>
                <c:pt idx="8501">
                  <c:v>#N/A</c:v>
                </c:pt>
                <c:pt idx="8502">
                  <c:v>#N/A</c:v>
                </c:pt>
                <c:pt idx="8503">
                  <c:v>#N/A</c:v>
                </c:pt>
                <c:pt idx="8504">
                  <c:v>#N/A</c:v>
                </c:pt>
                <c:pt idx="8505">
                  <c:v>#N/A</c:v>
                </c:pt>
                <c:pt idx="8506">
                  <c:v>#N/A</c:v>
                </c:pt>
                <c:pt idx="8507">
                  <c:v>#N/A</c:v>
                </c:pt>
                <c:pt idx="8508">
                  <c:v>#N/A</c:v>
                </c:pt>
                <c:pt idx="8509">
                  <c:v>#N/A</c:v>
                </c:pt>
                <c:pt idx="8510">
                  <c:v>#N/A</c:v>
                </c:pt>
                <c:pt idx="8511">
                  <c:v>#N/A</c:v>
                </c:pt>
                <c:pt idx="8512">
                  <c:v>#N/A</c:v>
                </c:pt>
                <c:pt idx="8513">
                  <c:v>#N/A</c:v>
                </c:pt>
                <c:pt idx="8514">
                  <c:v>#N/A</c:v>
                </c:pt>
                <c:pt idx="8515">
                  <c:v>#N/A</c:v>
                </c:pt>
                <c:pt idx="8516">
                  <c:v>#N/A</c:v>
                </c:pt>
                <c:pt idx="8517">
                  <c:v>#N/A</c:v>
                </c:pt>
                <c:pt idx="8518">
                  <c:v>#N/A</c:v>
                </c:pt>
                <c:pt idx="8519">
                  <c:v>#N/A</c:v>
                </c:pt>
                <c:pt idx="8520">
                  <c:v>#N/A</c:v>
                </c:pt>
                <c:pt idx="8521">
                  <c:v>#N/A</c:v>
                </c:pt>
                <c:pt idx="8522">
                  <c:v>#N/A</c:v>
                </c:pt>
                <c:pt idx="8523">
                  <c:v>#N/A</c:v>
                </c:pt>
                <c:pt idx="8524">
                  <c:v>#N/A</c:v>
                </c:pt>
                <c:pt idx="8525">
                  <c:v>#N/A</c:v>
                </c:pt>
                <c:pt idx="8526">
                  <c:v>#N/A</c:v>
                </c:pt>
                <c:pt idx="8527">
                  <c:v>#N/A</c:v>
                </c:pt>
                <c:pt idx="8528">
                  <c:v>#N/A</c:v>
                </c:pt>
                <c:pt idx="8529">
                  <c:v>#N/A</c:v>
                </c:pt>
                <c:pt idx="8530">
                  <c:v>#N/A</c:v>
                </c:pt>
                <c:pt idx="8531">
                  <c:v>#N/A</c:v>
                </c:pt>
                <c:pt idx="8532">
                  <c:v>#N/A</c:v>
                </c:pt>
                <c:pt idx="8533">
                  <c:v>#N/A</c:v>
                </c:pt>
                <c:pt idx="8534">
                  <c:v>#N/A</c:v>
                </c:pt>
                <c:pt idx="8535">
                  <c:v>#N/A</c:v>
                </c:pt>
                <c:pt idx="8536">
                  <c:v>#N/A</c:v>
                </c:pt>
                <c:pt idx="8537">
                  <c:v>#N/A</c:v>
                </c:pt>
                <c:pt idx="8538">
                  <c:v>#N/A</c:v>
                </c:pt>
                <c:pt idx="8539">
                  <c:v>#N/A</c:v>
                </c:pt>
                <c:pt idx="8540">
                  <c:v>#N/A</c:v>
                </c:pt>
                <c:pt idx="8541">
                  <c:v>#N/A</c:v>
                </c:pt>
                <c:pt idx="8542">
                  <c:v>#N/A</c:v>
                </c:pt>
                <c:pt idx="8543">
                  <c:v>#N/A</c:v>
                </c:pt>
                <c:pt idx="8544">
                  <c:v>#N/A</c:v>
                </c:pt>
                <c:pt idx="8545">
                  <c:v>#N/A</c:v>
                </c:pt>
                <c:pt idx="8546">
                  <c:v>#N/A</c:v>
                </c:pt>
                <c:pt idx="8547">
                  <c:v>#N/A</c:v>
                </c:pt>
                <c:pt idx="8548">
                  <c:v>#N/A</c:v>
                </c:pt>
                <c:pt idx="8549">
                  <c:v>#N/A</c:v>
                </c:pt>
                <c:pt idx="8550">
                  <c:v>#N/A</c:v>
                </c:pt>
                <c:pt idx="8551">
                  <c:v>#N/A</c:v>
                </c:pt>
                <c:pt idx="8552">
                  <c:v>#N/A</c:v>
                </c:pt>
                <c:pt idx="8553">
                  <c:v>#N/A</c:v>
                </c:pt>
                <c:pt idx="8554">
                  <c:v>#N/A</c:v>
                </c:pt>
                <c:pt idx="8555">
                  <c:v>#N/A</c:v>
                </c:pt>
                <c:pt idx="8556">
                  <c:v>#N/A</c:v>
                </c:pt>
                <c:pt idx="8557">
                  <c:v>#N/A</c:v>
                </c:pt>
                <c:pt idx="8558">
                  <c:v>#N/A</c:v>
                </c:pt>
                <c:pt idx="8559">
                  <c:v>#N/A</c:v>
                </c:pt>
                <c:pt idx="8560">
                  <c:v>#N/A</c:v>
                </c:pt>
                <c:pt idx="8561">
                  <c:v>#N/A</c:v>
                </c:pt>
                <c:pt idx="8562">
                  <c:v>#N/A</c:v>
                </c:pt>
                <c:pt idx="8563">
                  <c:v>#N/A</c:v>
                </c:pt>
                <c:pt idx="8564">
                  <c:v>#N/A</c:v>
                </c:pt>
                <c:pt idx="8565">
                  <c:v>#N/A</c:v>
                </c:pt>
                <c:pt idx="8566">
                  <c:v>#N/A</c:v>
                </c:pt>
                <c:pt idx="8567">
                  <c:v>#N/A</c:v>
                </c:pt>
                <c:pt idx="8568">
                  <c:v>#N/A</c:v>
                </c:pt>
                <c:pt idx="8569">
                  <c:v>#N/A</c:v>
                </c:pt>
                <c:pt idx="8570">
                  <c:v>#N/A</c:v>
                </c:pt>
                <c:pt idx="8571">
                  <c:v>#N/A</c:v>
                </c:pt>
                <c:pt idx="8572">
                  <c:v>#N/A</c:v>
                </c:pt>
                <c:pt idx="8573">
                  <c:v>#N/A</c:v>
                </c:pt>
                <c:pt idx="8574">
                  <c:v>#N/A</c:v>
                </c:pt>
                <c:pt idx="8575">
                  <c:v>#N/A</c:v>
                </c:pt>
                <c:pt idx="8576">
                  <c:v>#N/A</c:v>
                </c:pt>
                <c:pt idx="8577">
                  <c:v>#N/A</c:v>
                </c:pt>
                <c:pt idx="8578">
                  <c:v>#N/A</c:v>
                </c:pt>
                <c:pt idx="8579">
                  <c:v>#N/A</c:v>
                </c:pt>
                <c:pt idx="8580">
                  <c:v>#N/A</c:v>
                </c:pt>
                <c:pt idx="8581">
                  <c:v>#N/A</c:v>
                </c:pt>
                <c:pt idx="8582">
                  <c:v>#N/A</c:v>
                </c:pt>
                <c:pt idx="8583">
                  <c:v>#N/A</c:v>
                </c:pt>
                <c:pt idx="8584">
                  <c:v>#N/A</c:v>
                </c:pt>
                <c:pt idx="8585">
                  <c:v>#N/A</c:v>
                </c:pt>
                <c:pt idx="8586">
                  <c:v>#N/A</c:v>
                </c:pt>
                <c:pt idx="8587">
                  <c:v>#N/A</c:v>
                </c:pt>
                <c:pt idx="8588">
                  <c:v>#N/A</c:v>
                </c:pt>
                <c:pt idx="8589">
                  <c:v>#N/A</c:v>
                </c:pt>
                <c:pt idx="8590">
                  <c:v>#N/A</c:v>
                </c:pt>
                <c:pt idx="8591">
                  <c:v>#N/A</c:v>
                </c:pt>
                <c:pt idx="8592">
                  <c:v>#N/A</c:v>
                </c:pt>
                <c:pt idx="8593">
                  <c:v>#N/A</c:v>
                </c:pt>
                <c:pt idx="8594">
                  <c:v>#N/A</c:v>
                </c:pt>
                <c:pt idx="8595">
                  <c:v>#N/A</c:v>
                </c:pt>
                <c:pt idx="8596">
                  <c:v>#N/A</c:v>
                </c:pt>
                <c:pt idx="8597">
                  <c:v>#N/A</c:v>
                </c:pt>
                <c:pt idx="8598">
                  <c:v>#N/A</c:v>
                </c:pt>
                <c:pt idx="8599">
                  <c:v>#N/A</c:v>
                </c:pt>
                <c:pt idx="8600">
                  <c:v>#N/A</c:v>
                </c:pt>
                <c:pt idx="8601">
                  <c:v>#N/A</c:v>
                </c:pt>
                <c:pt idx="8602">
                  <c:v>#N/A</c:v>
                </c:pt>
                <c:pt idx="8603">
                  <c:v>#N/A</c:v>
                </c:pt>
                <c:pt idx="8604">
                  <c:v>#N/A</c:v>
                </c:pt>
                <c:pt idx="8605">
                  <c:v>#N/A</c:v>
                </c:pt>
                <c:pt idx="8606">
                  <c:v>#N/A</c:v>
                </c:pt>
                <c:pt idx="8607">
                  <c:v>#N/A</c:v>
                </c:pt>
                <c:pt idx="8608">
                  <c:v>#N/A</c:v>
                </c:pt>
                <c:pt idx="8609">
                  <c:v>#N/A</c:v>
                </c:pt>
                <c:pt idx="8610">
                  <c:v>#N/A</c:v>
                </c:pt>
                <c:pt idx="8611">
                  <c:v>#N/A</c:v>
                </c:pt>
                <c:pt idx="8612">
                  <c:v>#N/A</c:v>
                </c:pt>
                <c:pt idx="8613">
                  <c:v>#N/A</c:v>
                </c:pt>
                <c:pt idx="8614">
                  <c:v>#N/A</c:v>
                </c:pt>
                <c:pt idx="8615">
                  <c:v>#N/A</c:v>
                </c:pt>
                <c:pt idx="8616">
                  <c:v>#N/A</c:v>
                </c:pt>
                <c:pt idx="8617">
                  <c:v>#N/A</c:v>
                </c:pt>
                <c:pt idx="8618">
                  <c:v>#N/A</c:v>
                </c:pt>
                <c:pt idx="8619">
                  <c:v>#N/A</c:v>
                </c:pt>
                <c:pt idx="8620">
                  <c:v>#N/A</c:v>
                </c:pt>
                <c:pt idx="8621">
                  <c:v>#N/A</c:v>
                </c:pt>
                <c:pt idx="8622">
                  <c:v>#N/A</c:v>
                </c:pt>
                <c:pt idx="8623">
                  <c:v>#N/A</c:v>
                </c:pt>
                <c:pt idx="8624">
                  <c:v>#N/A</c:v>
                </c:pt>
                <c:pt idx="8625">
                  <c:v>#N/A</c:v>
                </c:pt>
                <c:pt idx="8626">
                  <c:v>#N/A</c:v>
                </c:pt>
                <c:pt idx="8627">
                  <c:v>#N/A</c:v>
                </c:pt>
                <c:pt idx="8628">
                  <c:v>#N/A</c:v>
                </c:pt>
                <c:pt idx="8629">
                  <c:v>#N/A</c:v>
                </c:pt>
                <c:pt idx="8630">
                  <c:v>#N/A</c:v>
                </c:pt>
                <c:pt idx="8631">
                  <c:v>#N/A</c:v>
                </c:pt>
                <c:pt idx="8632">
                  <c:v>#N/A</c:v>
                </c:pt>
                <c:pt idx="8633">
                  <c:v>#N/A</c:v>
                </c:pt>
                <c:pt idx="8634">
                  <c:v>#N/A</c:v>
                </c:pt>
                <c:pt idx="8635">
                  <c:v>#N/A</c:v>
                </c:pt>
                <c:pt idx="8636">
                  <c:v>#N/A</c:v>
                </c:pt>
                <c:pt idx="8637">
                  <c:v>#N/A</c:v>
                </c:pt>
                <c:pt idx="8638">
                  <c:v>#N/A</c:v>
                </c:pt>
                <c:pt idx="8639">
                  <c:v>#N/A</c:v>
                </c:pt>
                <c:pt idx="8640">
                  <c:v>#N/A</c:v>
                </c:pt>
                <c:pt idx="8641">
                  <c:v>#N/A</c:v>
                </c:pt>
                <c:pt idx="8642">
                  <c:v>#N/A</c:v>
                </c:pt>
                <c:pt idx="8643">
                  <c:v>#N/A</c:v>
                </c:pt>
                <c:pt idx="8644">
                  <c:v>#N/A</c:v>
                </c:pt>
                <c:pt idx="8645">
                  <c:v>#N/A</c:v>
                </c:pt>
                <c:pt idx="8646">
                  <c:v>#N/A</c:v>
                </c:pt>
                <c:pt idx="8647">
                  <c:v>#N/A</c:v>
                </c:pt>
                <c:pt idx="8648">
                  <c:v>#N/A</c:v>
                </c:pt>
                <c:pt idx="8649">
                  <c:v>#N/A</c:v>
                </c:pt>
                <c:pt idx="8650">
                  <c:v>#N/A</c:v>
                </c:pt>
                <c:pt idx="8651">
                  <c:v>#N/A</c:v>
                </c:pt>
                <c:pt idx="8652">
                  <c:v>#N/A</c:v>
                </c:pt>
                <c:pt idx="8653">
                  <c:v>#N/A</c:v>
                </c:pt>
                <c:pt idx="8654">
                  <c:v>#N/A</c:v>
                </c:pt>
                <c:pt idx="8655">
                  <c:v>#N/A</c:v>
                </c:pt>
                <c:pt idx="8656">
                  <c:v>#N/A</c:v>
                </c:pt>
                <c:pt idx="8657">
                  <c:v>#N/A</c:v>
                </c:pt>
                <c:pt idx="8658">
                  <c:v>#N/A</c:v>
                </c:pt>
                <c:pt idx="8659">
                  <c:v>#N/A</c:v>
                </c:pt>
                <c:pt idx="8660">
                  <c:v>#N/A</c:v>
                </c:pt>
                <c:pt idx="8661">
                  <c:v>#N/A</c:v>
                </c:pt>
                <c:pt idx="8662">
                  <c:v>#N/A</c:v>
                </c:pt>
                <c:pt idx="8663">
                  <c:v>#N/A</c:v>
                </c:pt>
                <c:pt idx="8664">
                  <c:v>#N/A</c:v>
                </c:pt>
                <c:pt idx="8665">
                  <c:v>#N/A</c:v>
                </c:pt>
                <c:pt idx="8666">
                  <c:v>#N/A</c:v>
                </c:pt>
                <c:pt idx="8667">
                  <c:v>#N/A</c:v>
                </c:pt>
                <c:pt idx="8668">
                  <c:v>#N/A</c:v>
                </c:pt>
                <c:pt idx="8669">
                  <c:v>#N/A</c:v>
                </c:pt>
                <c:pt idx="8670">
                  <c:v>#N/A</c:v>
                </c:pt>
                <c:pt idx="8671">
                  <c:v>#N/A</c:v>
                </c:pt>
                <c:pt idx="8672">
                  <c:v>#N/A</c:v>
                </c:pt>
                <c:pt idx="8673">
                  <c:v>#N/A</c:v>
                </c:pt>
                <c:pt idx="8674">
                  <c:v>#N/A</c:v>
                </c:pt>
                <c:pt idx="8675">
                  <c:v>#N/A</c:v>
                </c:pt>
                <c:pt idx="8676">
                  <c:v>#N/A</c:v>
                </c:pt>
                <c:pt idx="8677">
                  <c:v>#N/A</c:v>
                </c:pt>
                <c:pt idx="8678">
                  <c:v>#N/A</c:v>
                </c:pt>
                <c:pt idx="8679">
                  <c:v>#N/A</c:v>
                </c:pt>
                <c:pt idx="8680">
                  <c:v>#N/A</c:v>
                </c:pt>
                <c:pt idx="8681">
                  <c:v>#N/A</c:v>
                </c:pt>
                <c:pt idx="8682">
                  <c:v>#N/A</c:v>
                </c:pt>
                <c:pt idx="8683">
                  <c:v>#N/A</c:v>
                </c:pt>
                <c:pt idx="8684">
                  <c:v>#N/A</c:v>
                </c:pt>
                <c:pt idx="8685">
                  <c:v>#N/A</c:v>
                </c:pt>
                <c:pt idx="8686">
                  <c:v>#N/A</c:v>
                </c:pt>
                <c:pt idx="8687">
                  <c:v>#N/A</c:v>
                </c:pt>
                <c:pt idx="8688">
                  <c:v>#N/A</c:v>
                </c:pt>
                <c:pt idx="8689">
                  <c:v>#N/A</c:v>
                </c:pt>
                <c:pt idx="8690">
                  <c:v>#N/A</c:v>
                </c:pt>
                <c:pt idx="8691">
                  <c:v>#N/A</c:v>
                </c:pt>
                <c:pt idx="8692">
                  <c:v>#N/A</c:v>
                </c:pt>
                <c:pt idx="8693">
                  <c:v>#N/A</c:v>
                </c:pt>
                <c:pt idx="8694">
                  <c:v>#N/A</c:v>
                </c:pt>
                <c:pt idx="8695">
                  <c:v>#N/A</c:v>
                </c:pt>
                <c:pt idx="8696">
                  <c:v>#N/A</c:v>
                </c:pt>
                <c:pt idx="8697">
                  <c:v>#N/A</c:v>
                </c:pt>
                <c:pt idx="8698">
                  <c:v>#N/A</c:v>
                </c:pt>
                <c:pt idx="8699">
                  <c:v>#N/A</c:v>
                </c:pt>
                <c:pt idx="8700">
                  <c:v>#N/A</c:v>
                </c:pt>
                <c:pt idx="8701">
                  <c:v>#N/A</c:v>
                </c:pt>
                <c:pt idx="8702">
                  <c:v>#N/A</c:v>
                </c:pt>
                <c:pt idx="8703">
                  <c:v>#N/A</c:v>
                </c:pt>
                <c:pt idx="8704">
                  <c:v>#N/A</c:v>
                </c:pt>
                <c:pt idx="8705">
                  <c:v>#N/A</c:v>
                </c:pt>
                <c:pt idx="8706">
                  <c:v>#N/A</c:v>
                </c:pt>
                <c:pt idx="8707">
                  <c:v>#N/A</c:v>
                </c:pt>
                <c:pt idx="8708">
                  <c:v>#N/A</c:v>
                </c:pt>
                <c:pt idx="8709">
                  <c:v>#N/A</c:v>
                </c:pt>
                <c:pt idx="8710">
                  <c:v>#N/A</c:v>
                </c:pt>
                <c:pt idx="8711">
                  <c:v>#N/A</c:v>
                </c:pt>
                <c:pt idx="8712">
                  <c:v>#N/A</c:v>
                </c:pt>
                <c:pt idx="8713">
                  <c:v>#N/A</c:v>
                </c:pt>
                <c:pt idx="8714">
                  <c:v>#N/A</c:v>
                </c:pt>
                <c:pt idx="8715">
                  <c:v>#N/A</c:v>
                </c:pt>
                <c:pt idx="8716">
                  <c:v>#N/A</c:v>
                </c:pt>
                <c:pt idx="8717">
                  <c:v>#N/A</c:v>
                </c:pt>
                <c:pt idx="8718">
                  <c:v>#N/A</c:v>
                </c:pt>
                <c:pt idx="8719">
                  <c:v>#N/A</c:v>
                </c:pt>
                <c:pt idx="8720">
                  <c:v>#N/A</c:v>
                </c:pt>
                <c:pt idx="8721">
                  <c:v>#N/A</c:v>
                </c:pt>
                <c:pt idx="8722">
                  <c:v>#N/A</c:v>
                </c:pt>
                <c:pt idx="8723">
                  <c:v>#N/A</c:v>
                </c:pt>
                <c:pt idx="8724">
                  <c:v>#N/A</c:v>
                </c:pt>
                <c:pt idx="8725">
                  <c:v>#N/A</c:v>
                </c:pt>
                <c:pt idx="8726">
                  <c:v>#N/A</c:v>
                </c:pt>
                <c:pt idx="8727">
                  <c:v>#N/A</c:v>
                </c:pt>
                <c:pt idx="8728">
                  <c:v>#N/A</c:v>
                </c:pt>
                <c:pt idx="8729">
                  <c:v>#N/A</c:v>
                </c:pt>
                <c:pt idx="8730">
                  <c:v>#N/A</c:v>
                </c:pt>
                <c:pt idx="8731">
                  <c:v>#N/A</c:v>
                </c:pt>
                <c:pt idx="8732">
                  <c:v>#N/A</c:v>
                </c:pt>
                <c:pt idx="8733">
                  <c:v>#N/A</c:v>
                </c:pt>
                <c:pt idx="8734">
                  <c:v>#N/A</c:v>
                </c:pt>
                <c:pt idx="8735">
                  <c:v>#N/A</c:v>
                </c:pt>
                <c:pt idx="8736">
                  <c:v>#N/A</c:v>
                </c:pt>
                <c:pt idx="8737">
                  <c:v>#N/A</c:v>
                </c:pt>
                <c:pt idx="8738">
                  <c:v>#N/A</c:v>
                </c:pt>
                <c:pt idx="8739">
                  <c:v>#N/A</c:v>
                </c:pt>
                <c:pt idx="8740">
                  <c:v>#N/A</c:v>
                </c:pt>
                <c:pt idx="8741">
                  <c:v>#N/A</c:v>
                </c:pt>
                <c:pt idx="8742">
                  <c:v>#N/A</c:v>
                </c:pt>
                <c:pt idx="8743">
                  <c:v>#N/A</c:v>
                </c:pt>
                <c:pt idx="8744">
                  <c:v>#N/A</c:v>
                </c:pt>
                <c:pt idx="8745">
                  <c:v>#N/A</c:v>
                </c:pt>
                <c:pt idx="8746">
                  <c:v>#N/A</c:v>
                </c:pt>
                <c:pt idx="8747">
                  <c:v>#N/A</c:v>
                </c:pt>
                <c:pt idx="8748">
                  <c:v>#N/A</c:v>
                </c:pt>
                <c:pt idx="8749">
                  <c:v>#N/A</c:v>
                </c:pt>
                <c:pt idx="8750">
                  <c:v>#N/A</c:v>
                </c:pt>
                <c:pt idx="8751">
                  <c:v>#N/A</c:v>
                </c:pt>
                <c:pt idx="8752">
                  <c:v>#N/A</c:v>
                </c:pt>
                <c:pt idx="8753">
                  <c:v>#N/A</c:v>
                </c:pt>
                <c:pt idx="8754">
                  <c:v>#N/A</c:v>
                </c:pt>
                <c:pt idx="8755">
                  <c:v>#N/A</c:v>
                </c:pt>
                <c:pt idx="8756">
                  <c:v>#N/A</c:v>
                </c:pt>
                <c:pt idx="8757">
                  <c:v>#N/A</c:v>
                </c:pt>
                <c:pt idx="8758">
                  <c:v>#N/A</c:v>
                </c:pt>
                <c:pt idx="8759">
                  <c:v>#N/A</c:v>
                </c:pt>
                <c:pt idx="8760">
                  <c:v>#N/A</c:v>
                </c:pt>
                <c:pt idx="8761">
                  <c:v>#N/A</c:v>
                </c:pt>
                <c:pt idx="8762">
                  <c:v>#N/A</c:v>
                </c:pt>
                <c:pt idx="8763">
                  <c:v>#N/A</c:v>
                </c:pt>
                <c:pt idx="8764">
                  <c:v>#N/A</c:v>
                </c:pt>
                <c:pt idx="8765">
                  <c:v>#N/A</c:v>
                </c:pt>
                <c:pt idx="8766">
                  <c:v>#N/A</c:v>
                </c:pt>
                <c:pt idx="8767">
                  <c:v>#N/A</c:v>
                </c:pt>
                <c:pt idx="8768">
                  <c:v>#N/A</c:v>
                </c:pt>
                <c:pt idx="8769">
                  <c:v>#N/A</c:v>
                </c:pt>
                <c:pt idx="8770">
                  <c:v>#N/A</c:v>
                </c:pt>
                <c:pt idx="8771">
                  <c:v>#N/A</c:v>
                </c:pt>
                <c:pt idx="8772">
                  <c:v>#N/A</c:v>
                </c:pt>
                <c:pt idx="8773">
                  <c:v>#N/A</c:v>
                </c:pt>
                <c:pt idx="8774">
                  <c:v>#N/A</c:v>
                </c:pt>
                <c:pt idx="8775">
                  <c:v>#N/A</c:v>
                </c:pt>
                <c:pt idx="8776">
                  <c:v>#N/A</c:v>
                </c:pt>
                <c:pt idx="8777">
                  <c:v>#N/A</c:v>
                </c:pt>
                <c:pt idx="8778">
                  <c:v>#N/A</c:v>
                </c:pt>
                <c:pt idx="8779">
                  <c:v>#N/A</c:v>
                </c:pt>
                <c:pt idx="8780">
                  <c:v>#N/A</c:v>
                </c:pt>
                <c:pt idx="8781">
                  <c:v>#N/A</c:v>
                </c:pt>
                <c:pt idx="8782">
                  <c:v>#N/A</c:v>
                </c:pt>
                <c:pt idx="8783">
                  <c:v>#N/A</c:v>
                </c:pt>
                <c:pt idx="8784">
                  <c:v>#N/A</c:v>
                </c:pt>
                <c:pt idx="8785">
                  <c:v>#N/A</c:v>
                </c:pt>
                <c:pt idx="8786">
                  <c:v>#N/A</c:v>
                </c:pt>
                <c:pt idx="8787">
                  <c:v>#N/A</c:v>
                </c:pt>
                <c:pt idx="8788">
                  <c:v>#N/A</c:v>
                </c:pt>
                <c:pt idx="8789">
                  <c:v>#N/A</c:v>
                </c:pt>
                <c:pt idx="8790">
                  <c:v>#N/A</c:v>
                </c:pt>
                <c:pt idx="8791">
                  <c:v>#N/A</c:v>
                </c:pt>
                <c:pt idx="8792">
                  <c:v>#N/A</c:v>
                </c:pt>
                <c:pt idx="8793">
                  <c:v>#N/A</c:v>
                </c:pt>
                <c:pt idx="8794">
                  <c:v>#N/A</c:v>
                </c:pt>
                <c:pt idx="8795">
                  <c:v>#N/A</c:v>
                </c:pt>
                <c:pt idx="8796">
                  <c:v>#N/A</c:v>
                </c:pt>
                <c:pt idx="8797">
                  <c:v>#N/A</c:v>
                </c:pt>
                <c:pt idx="8798">
                  <c:v>#N/A</c:v>
                </c:pt>
                <c:pt idx="8799">
                  <c:v>#N/A</c:v>
                </c:pt>
                <c:pt idx="8800">
                  <c:v>#N/A</c:v>
                </c:pt>
                <c:pt idx="8801">
                  <c:v>#N/A</c:v>
                </c:pt>
                <c:pt idx="8802">
                  <c:v>#N/A</c:v>
                </c:pt>
                <c:pt idx="8803">
                  <c:v>#N/A</c:v>
                </c:pt>
                <c:pt idx="8804">
                  <c:v>#N/A</c:v>
                </c:pt>
                <c:pt idx="8805">
                  <c:v>#N/A</c:v>
                </c:pt>
                <c:pt idx="8806">
                  <c:v>#N/A</c:v>
                </c:pt>
                <c:pt idx="8807">
                  <c:v>#N/A</c:v>
                </c:pt>
                <c:pt idx="8808">
                  <c:v>#N/A</c:v>
                </c:pt>
                <c:pt idx="8809">
                  <c:v>#N/A</c:v>
                </c:pt>
                <c:pt idx="8810">
                  <c:v>#N/A</c:v>
                </c:pt>
                <c:pt idx="8811">
                  <c:v>#N/A</c:v>
                </c:pt>
                <c:pt idx="8812">
                  <c:v>#N/A</c:v>
                </c:pt>
                <c:pt idx="8813">
                  <c:v>#N/A</c:v>
                </c:pt>
                <c:pt idx="8814">
                  <c:v>#N/A</c:v>
                </c:pt>
                <c:pt idx="8815">
                  <c:v>#N/A</c:v>
                </c:pt>
                <c:pt idx="8816">
                  <c:v>#N/A</c:v>
                </c:pt>
                <c:pt idx="8817">
                  <c:v>#N/A</c:v>
                </c:pt>
                <c:pt idx="8818">
                  <c:v>#N/A</c:v>
                </c:pt>
                <c:pt idx="8819">
                  <c:v>#N/A</c:v>
                </c:pt>
                <c:pt idx="8820">
                  <c:v>#N/A</c:v>
                </c:pt>
                <c:pt idx="8821">
                  <c:v>#N/A</c:v>
                </c:pt>
                <c:pt idx="8822">
                  <c:v>#N/A</c:v>
                </c:pt>
                <c:pt idx="8823">
                  <c:v>#N/A</c:v>
                </c:pt>
                <c:pt idx="8824">
                  <c:v>#N/A</c:v>
                </c:pt>
                <c:pt idx="8825">
                  <c:v>#N/A</c:v>
                </c:pt>
                <c:pt idx="8826">
                  <c:v>#N/A</c:v>
                </c:pt>
                <c:pt idx="8827">
                  <c:v>#N/A</c:v>
                </c:pt>
                <c:pt idx="8828">
                  <c:v>#N/A</c:v>
                </c:pt>
                <c:pt idx="8829">
                  <c:v>#N/A</c:v>
                </c:pt>
                <c:pt idx="8830">
                  <c:v>#N/A</c:v>
                </c:pt>
                <c:pt idx="8831">
                  <c:v>#N/A</c:v>
                </c:pt>
                <c:pt idx="8832">
                  <c:v>#N/A</c:v>
                </c:pt>
                <c:pt idx="8833">
                  <c:v>#N/A</c:v>
                </c:pt>
                <c:pt idx="8834">
                  <c:v>#N/A</c:v>
                </c:pt>
                <c:pt idx="8835">
                  <c:v>#N/A</c:v>
                </c:pt>
                <c:pt idx="8836">
                  <c:v>#N/A</c:v>
                </c:pt>
                <c:pt idx="8837">
                  <c:v>#N/A</c:v>
                </c:pt>
                <c:pt idx="8838">
                  <c:v>#N/A</c:v>
                </c:pt>
                <c:pt idx="8839">
                  <c:v>#N/A</c:v>
                </c:pt>
                <c:pt idx="8840">
                  <c:v>#N/A</c:v>
                </c:pt>
                <c:pt idx="8841">
                  <c:v>#N/A</c:v>
                </c:pt>
                <c:pt idx="8842">
                  <c:v>#N/A</c:v>
                </c:pt>
                <c:pt idx="8843">
                  <c:v>#N/A</c:v>
                </c:pt>
                <c:pt idx="8844">
                  <c:v>#N/A</c:v>
                </c:pt>
                <c:pt idx="8845">
                  <c:v>#N/A</c:v>
                </c:pt>
                <c:pt idx="8846">
                  <c:v>#N/A</c:v>
                </c:pt>
                <c:pt idx="8847">
                  <c:v>#N/A</c:v>
                </c:pt>
                <c:pt idx="8848">
                  <c:v>#N/A</c:v>
                </c:pt>
                <c:pt idx="8849">
                  <c:v>#N/A</c:v>
                </c:pt>
                <c:pt idx="8850">
                  <c:v>#N/A</c:v>
                </c:pt>
                <c:pt idx="8851">
                  <c:v>#N/A</c:v>
                </c:pt>
                <c:pt idx="8852">
                  <c:v>#N/A</c:v>
                </c:pt>
                <c:pt idx="8853">
                  <c:v>#N/A</c:v>
                </c:pt>
                <c:pt idx="8854">
                  <c:v>#N/A</c:v>
                </c:pt>
                <c:pt idx="8855">
                  <c:v>#N/A</c:v>
                </c:pt>
                <c:pt idx="8856">
                  <c:v>#N/A</c:v>
                </c:pt>
                <c:pt idx="8857">
                  <c:v>#N/A</c:v>
                </c:pt>
                <c:pt idx="8858">
                  <c:v>#N/A</c:v>
                </c:pt>
                <c:pt idx="8859">
                  <c:v>#N/A</c:v>
                </c:pt>
                <c:pt idx="8860">
                  <c:v>#N/A</c:v>
                </c:pt>
                <c:pt idx="8861">
                  <c:v>#N/A</c:v>
                </c:pt>
                <c:pt idx="8862">
                  <c:v>#N/A</c:v>
                </c:pt>
                <c:pt idx="8863">
                  <c:v>#N/A</c:v>
                </c:pt>
                <c:pt idx="8864">
                  <c:v>#N/A</c:v>
                </c:pt>
                <c:pt idx="8865">
                  <c:v>#N/A</c:v>
                </c:pt>
                <c:pt idx="8866">
                  <c:v>#N/A</c:v>
                </c:pt>
                <c:pt idx="8867">
                  <c:v>#N/A</c:v>
                </c:pt>
                <c:pt idx="8868">
                  <c:v>#N/A</c:v>
                </c:pt>
                <c:pt idx="8869">
                  <c:v>#N/A</c:v>
                </c:pt>
                <c:pt idx="8870">
                  <c:v>#N/A</c:v>
                </c:pt>
                <c:pt idx="8871">
                  <c:v>#N/A</c:v>
                </c:pt>
                <c:pt idx="8872">
                  <c:v>#N/A</c:v>
                </c:pt>
                <c:pt idx="8873">
                  <c:v>#N/A</c:v>
                </c:pt>
                <c:pt idx="8874">
                  <c:v>#N/A</c:v>
                </c:pt>
                <c:pt idx="8875">
                  <c:v>#N/A</c:v>
                </c:pt>
                <c:pt idx="8876">
                  <c:v>#N/A</c:v>
                </c:pt>
                <c:pt idx="8877">
                  <c:v>#N/A</c:v>
                </c:pt>
                <c:pt idx="8878">
                  <c:v>#N/A</c:v>
                </c:pt>
                <c:pt idx="8879">
                  <c:v>#N/A</c:v>
                </c:pt>
                <c:pt idx="8880">
                  <c:v>#N/A</c:v>
                </c:pt>
                <c:pt idx="8881">
                  <c:v>#N/A</c:v>
                </c:pt>
                <c:pt idx="8882">
                  <c:v>#N/A</c:v>
                </c:pt>
                <c:pt idx="8883">
                  <c:v>#N/A</c:v>
                </c:pt>
                <c:pt idx="8884">
                  <c:v>#N/A</c:v>
                </c:pt>
                <c:pt idx="8885">
                  <c:v>#N/A</c:v>
                </c:pt>
                <c:pt idx="8886">
                  <c:v>#N/A</c:v>
                </c:pt>
                <c:pt idx="8887">
                  <c:v>#N/A</c:v>
                </c:pt>
                <c:pt idx="8888">
                  <c:v>#N/A</c:v>
                </c:pt>
                <c:pt idx="8889">
                  <c:v>#N/A</c:v>
                </c:pt>
                <c:pt idx="8890">
                  <c:v>#N/A</c:v>
                </c:pt>
                <c:pt idx="8891">
                  <c:v>#N/A</c:v>
                </c:pt>
                <c:pt idx="8892">
                  <c:v>#N/A</c:v>
                </c:pt>
                <c:pt idx="8893">
                  <c:v>#N/A</c:v>
                </c:pt>
                <c:pt idx="8894">
                  <c:v>#N/A</c:v>
                </c:pt>
                <c:pt idx="8895">
                  <c:v>#N/A</c:v>
                </c:pt>
                <c:pt idx="8896">
                  <c:v>#N/A</c:v>
                </c:pt>
                <c:pt idx="8897">
                  <c:v>#N/A</c:v>
                </c:pt>
                <c:pt idx="8898">
                  <c:v>#N/A</c:v>
                </c:pt>
                <c:pt idx="8899">
                  <c:v>#N/A</c:v>
                </c:pt>
                <c:pt idx="8900">
                  <c:v>#N/A</c:v>
                </c:pt>
                <c:pt idx="8901">
                  <c:v>#N/A</c:v>
                </c:pt>
                <c:pt idx="8902">
                  <c:v>#N/A</c:v>
                </c:pt>
                <c:pt idx="8903">
                  <c:v>#N/A</c:v>
                </c:pt>
                <c:pt idx="8904">
                  <c:v>#N/A</c:v>
                </c:pt>
                <c:pt idx="8905">
                  <c:v>#N/A</c:v>
                </c:pt>
                <c:pt idx="8906">
                  <c:v>#N/A</c:v>
                </c:pt>
                <c:pt idx="8907">
                  <c:v>#N/A</c:v>
                </c:pt>
                <c:pt idx="8908">
                  <c:v>#N/A</c:v>
                </c:pt>
                <c:pt idx="8909">
                  <c:v>#N/A</c:v>
                </c:pt>
                <c:pt idx="8910">
                  <c:v>#N/A</c:v>
                </c:pt>
                <c:pt idx="8911">
                  <c:v>#N/A</c:v>
                </c:pt>
                <c:pt idx="8912">
                  <c:v>#N/A</c:v>
                </c:pt>
                <c:pt idx="8913">
                  <c:v>#N/A</c:v>
                </c:pt>
                <c:pt idx="8914">
                  <c:v>#N/A</c:v>
                </c:pt>
                <c:pt idx="8915">
                  <c:v>#N/A</c:v>
                </c:pt>
                <c:pt idx="8916">
                  <c:v>#N/A</c:v>
                </c:pt>
                <c:pt idx="8917">
                  <c:v>#N/A</c:v>
                </c:pt>
                <c:pt idx="8918">
                  <c:v>#N/A</c:v>
                </c:pt>
                <c:pt idx="8919">
                  <c:v>#N/A</c:v>
                </c:pt>
                <c:pt idx="8920">
                  <c:v>#N/A</c:v>
                </c:pt>
                <c:pt idx="8921">
                  <c:v>#N/A</c:v>
                </c:pt>
                <c:pt idx="8922">
                  <c:v>#N/A</c:v>
                </c:pt>
                <c:pt idx="8923">
                  <c:v>#N/A</c:v>
                </c:pt>
                <c:pt idx="8924">
                  <c:v>#N/A</c:v>
                </c:pt>
                <c:pt idx="8925">
                  <c:v>#N/A</c:v>
                </c:pt>
                <c:pt idx="8926">
                  <c:v>#N/A</c:v>
                </c:pt>
                <c:pt idx="8927">
                  <c:v>#N/A</c:v>
                </c:pt>
                <c:pt idx="8928">
                  <c:v>#N/A</c:v>
                </c:pt>
                <c:pt idx="8929">
                  <c:v>#N/A</c:v>
                </c:pt>
                <c:pt idx="8930">
                  <c:v>#N/A</c:v>
                </c:pt>
                <c:pt idx="8931">
                  <c:v>#N/A</c:v>
                </c:pt>
                <c:pt idx="8932">
                  <c:v>#N/A</c:v>
                </c:pt>
                <c:pt idx="8933">
                  <c:v>#N/A</c:v>
                </c:pt>
                <c:pt idx="8934">
                  <c:v>#N/A</c:v>
                </c:pt>
                <c:pt idx="8935">
                  <c:v>#N/A</c:v>
                </c:pt>
                <c:pt idx="8936">
                  <c:v>#N/A</c:v>
                </c:pt>
                <c:pt idx="8937">
                  <c:v>#N/A</c:v>
                </c:pt>
                <c:pt idx="8938">
                  <c:v>#N/A</c:v>
                </c:pt>
                <c:pt idx="8939">
                  <c:v>#N/A</c:v>
                </c:pt>
                <c:pt idx="8940">
                  <c:v>#N/A</c:v>
                </c:pt>
                <c:pt idx="8941">
                  <c:v>#N/A</c:v>
                </c:pt>
                <c:pt idx="8942">
                  <c:v>#N/A</c:v>
                </c:pt>
                <c:pt idx="8943">
                  <c:v>#N/A</c:v>
                </c:pt>
                <c:pt idx="8944">
                  <c:v>#N/A</c:v>
                </c:pt>
                <c:pt idx="8945">
                  <c:v>#N/A</c:v>
                </c:pt>
                <c:pt idx="8946">
                  <c:v>#N/A</c:v>
                </c:pt>
                <c:pt idx="8947">
                  <c:v>#N/A</c:v>
                </c:pt>
                <c:pt idx="8948">
                  <c:v>#N/A</c:v>
                </c:pt>
                <c:pt idx="8949">
                  <c:v>#N/A</c:v>
                </c:pt>
                <c:pt idx="8950">
                  <c:v>#N/A</c:v>
                </c:pt>
                <c:pt idx="8951">
                  <c:v>#N/A</c:v>
                </c:pt>
                <c:pt idx="8952">
                  <c:v>#N/A</c:v>
                </c:pt>
                <c:pt idx="8953">
                  <c:v>#N/A</c:v>
                </c:pt>
                <c:pt idx="8954">
                  <c:v>#N/A</c:v>
                </c:pt>
                <c:pt idx="8955">
                  <c:v>#N/A</c:v>
                </c:pt>
                <c:pt idx="8956">
                  <c:v>#N/A</c:v>
                </c:pt>
                <c:pt idx="8957">
                  <c:v>#N/A</c:v>
                </c:pt>
                <c:pt idx="8958">
                  <c:v>#N/A</c:v>
                </c:pt>
                <c:pt idx="8959">
                  <c:v>#N/A</c:v>
                </c:pt>
                <c:pt idx="8960">
                  <c:v>#N/A</c:v>
                </c:pt>
                <c:pt idx="8961">
                  <c:v>#N/A</c:v>
                </c:pt>
                <c:pt idx="8962">
                  <c:v>#N/A</c:v>
                </c:pt>
                <c:pt idx="8963">
                  <c:v>#N/A</c:v>
                </c:pt>
                <c:pt idx="8964">
                  <c:v>#N/A</c:v>
                </c:pt>
                <c:pt idx="8965">
                  <c:v>#N/A</c:v>
                </c:pt>
                <c:pt idx="8966">
                  <c:v>#N/A</c:v>
                </c:pt>
                <c:pt idx="8967">
                  <c:v>#N/A</c:v>
                </c:pt>
                <c:pt idx="8968">
                  <c:v>#N/A</c:v>
                </c:pt>
                <c:pt idx="8969">
                  <c:v>#N/A</c:v>
                </c:pt>
                <c:pt idx="8970">
                  <c:v>#N/A</c:v>
                </c:pt>
                <c:pt idx="8971">
                  <c:v>#N/A</c:v>
                </c:pt>
                <c:pt idx="8972">
                  <c:v>#N/A</c:v>
                </c:pt>
                <c:pt idx="8973">
                  <c:v>#N/A</c:v>
                </c:pt>
                <c:pt idx="8974">
                  <c:v>#N/A</c:v>
                </c:pt>
                <c:pt idx="8975">
                  <c:v>#N/A</c:v>
                </c:pt>
                <c:pt idx="8976">
                  <c:v>#N/A</c:v>
                </c:pt>
                <c:pt idx="8977">
                  <c:v>#N/A</c:v>
                </c:pt>
                <c:pt idx="8978">
                  <c:v>#N/A</c:v>
                </c:pt>
                <c:pt idx="8979">
                  <c:v>#N/A</c:v>
                </c:pt>
                <c:pt idx="8980">
                  <c:v>#N/A</c:v>
                </c:pt>
                <c:pt idx="8981">
                  <c:v>#N/A</c:v>
                </c:pt>
                <c:pt idx="8982">
                  <c:v>#N/A</c:v>
                </c:pt>
                <c:pt idx="8983">
                  <c:v>#N/A</c:v>
                </c:pt>
                <c:pt idx="8984">
                  <c:v>#N/A</c:v>
                </c:pt>
                <c:pt idx="8985">
                  <c:v>#N/A</c:v>
                </c:pt>
                <c:pt idx="8986">
                  <c:v>#N/A</c:v>
                </c:pt>
                <c:pt idx="8987">
                  <c:v>#N/A</c:v>
                </c:pt>
                <c:pt idx="8988">
                  <c:v>#N/A</c:v>
                </c:pt>
                <c:pt idx="8989">
                  <c:v>#N/A</c:v>
                </c:pt>
                <c:pt idx="8990">
                  <c:v>#N/A</c:v>
                </c:pt>
                <c:pt idx="8991">
                  <c:v>#N/A</c:v>
                </c:pt>
                <c:pt idx="8992">
                  <c:v>#N/A</c:v>
                </c:pt>
                <c:pt idx="8993">
                  <c:v>#N/A</c:v>
                </c:pt>
                <c:pt idx="8994">
                  <c:v>#N/A</c:v>
                </c:pt>
                <c:pt idx="8995">
                  <c:v>#N/A</c:v>
                </c:pt>
                <c:pt idx="8996">
                  <c:v>#N/A</c:v>
                </c:pt>
                <c:pt idx="8997">
                  <c:v>#N/A</c:v>
                </c:pt>
                <c:pt idx="8998">
                  <c:v>#N/A</c:v>
                </c:pt>
                <c:pt idx="8999">
                  <c:v>#N/A</c:v>
                </c:pt>
                <c:pt idx="9000">
                  <c:v>#N/A</c:v>
                </c:pt>
                <c:pt idx="9001">
                  <c:v>#N/A</c:v>
                </c:pt>
                <c:pt idx="9002">
                  <c:v>#N/A</c:v>
                </c:pt>
                <c:pt idx="9003">
                  <c:v>#N/A</c:v>
                </c:pt>
                <c:pt idx="9004">
                  <c:v>#N/A</c:v>
                </c:pt>
                <c:pt idx="9005">
                  <c:v>#N/A</c:v>
                </c:pt>
                <c:pt idx="9006">
                  <c:v>#N/A</c:v>
                </c:pt>
                <c:pt idx="9007">
                  <c:v>#N/A</c:v>
                </c:pt>
                <c:pt idx="9008">
                  <c:v>#N/A</c:v>
                </c:pt>
                <c:pt idx="9009">
                  <c:v>#N/A</c:v>
                </c:pt>
                <c:pt idx="9010">
                  <c:v>#N/A</c:v>
                </c:pt>
                <c:pt idx="9011">
                  <c:v>#N/A</c:v>
                </c:pt>
                <c:pt idx="9012">
                  <c:v>#N/A</c:v>
                </c:pt>
                <c:pt idx="9013">
                  <c:v>#N/A</c:v>
                </c:pt>
                <c:pt idx="9014">
                  <c:v>#N/A</c:v>
                </c:pt>
                <c:pt idx="9015">
                  <c:v>#N/A</c:v>
                </c:pt>
                <c:pt idx="9016">
                  <c:v>#N/A</c:v>
                </c:pt>
                <c:pt idx="9017">
                  <c:v>#N/A</c:v>
                </c:pt>
                <c:pt idx="9018">
                  <c:v>#N/A</c:v>
                </c:pt>
                <c:pt idx="9019">
                  <c:v>#N/A</c:v>
                </c:pt>
                <c:pt idx="9020">
                  <c:v>#N/A</c:v>
                </c:pt>
                <c:pt idx="9021">
                  <c:v>#N/A</c:v>
                </c:pt>
                <c:pt idx="9022">
                  <c:v>#N/A</c:v>
                </c:pt>
                <c:pt idx="9023">
                  <c:v>#N/A</c:v>
                </c:pt>
                <c:pt idx="9024">
                  <c:v>#N/A</c:v>
                </c:pt>
                <c:pt idx="9025">
                  <c:v>#N/A</c:v>
                </c:pt>
                <c:pt idx="9026">
                  <c:v>#N/A</c:v>
                </c:pt>
                <c:pt idx="9027">
                  <c:v>#N/A</c:v>
                </c:pt>
                <c:pt idx="9028">
                  <c:v>#N/A</c:v>
                </c:pt>
                <c:pt idx="9029">
                  <c:v>#N/A</c:v>
                </c:pt>
                <c:pt idx="9030">
                  <c:v>#N/A</c:v>
                </c:pt>
                <c:pt idx="9031">
                  <c:v>#N/A</c:v>
                </c:pt>
                <c:pt idx="9032">
                  <c:v>#N/A</c:v>
                </c:pt>
                <c:pt idx="9033">
                  <c:v>#N/A</c:v>
                </c:pt>
                <c:pt idx="9034">
                  <c:v>#N/A</c:v>
                </c:pt>
                <c:pt idx="9035">
                  <c:v>#N/A</c:v>
                </c:pt>
                <c:pt idx="9036">
                  <c:v>#N/A</c:v>
                </c:pt>
                <c:pt idx="9037">
                  <c:v>#N/A</c:v>
                </c:pt>
                <c:pt idx="9038">
                  <c:v>#N/A</c:v>
                </c:pt>
                <c:pt idx="9039">
                  <c:v>#N/A</c:v>
                </c:pt>
                <c:pt idx="9040">
                  <c:v>#N/A</c:v>
                </c:pt>
                <c:pt idx="9041">
                  <c:v>#N/A</c:v>
                </c:pt>
                <c:pt idx="9042">
                  <c:v>#N/A</c:v>
                </c:pt>
                <c:pt idx="9043">
                  <c:v>#N/A</c:v>
                </c:pt>
                <c:pt idx="9044">
                  <c:v>#N/A</c:v>
                </c:pt>
                <c:pt idx="9045">
                  <c:v>#N/A</c:v>
                </c:pt>
                <c:pt idx="9046">
                  <c:v>#N/A</c:v>
                </c:pt>
                <c:pt idx="9047">
                  <c:v>#N/A</c:v>
                </c:pt>
                <c:pt idx="9048">
                  <c:v>#N/A</c:v>
                </c:pt>
                <c:pt idx="9049">
                  <c:v>#N/A</c:v>
                </c:pt>
                <c:pt idx="9050">
                  <c:v>#N/A</c:v>
                </c:pt>
                <c:pt idx="9051">
                  <c:v>#N/A</c:v>
                </c:pt>
                <c:pt idx="9052">
                  <c:v>#N/A</c:v>
                </c:pt>
                <c:pt idx="9053">
                  <c:v>#N/A</c:v>
                </c:pt>
                <c:pt idx="9054">
                  <c:v>#N/A</c:v>
                </c:pt>
                <c:pt idx="9055">
                  <c:v>#N/A</c:v>
                </c:pt>
                <c:pt idx="9056">
                  <c:v>#N/A</c:v>
                </c:pt>
                <c:pt idx="9057">
                  <c:v>#N/A</c:v>
                </c:pt>
                <c:pt idx="9058">
                  <c:v>#N/A</c:v>
                </c:pt>
                <c:pt idx="9059">
                  <c:v>#N/A</c:v>
                </c:pt>
                <c:pt idx="9060">
                  <c:v>#N/A</c:v>
                </c:pt>
                <c:pt idx="9061">
                  <c:v>#N/A</c:v>
                </c:pt>
                <c:pt idx="9062">
                  <c:v>#N/A</c:v>
                </c:pt>
                <c:pt idx="9063">
                  <c:v>#N/A</c:v>
                </c:pt>
                <c:pt idx="9064">
                  <c:v>#N/A</c:v>
                </c:pt>
                <c:pt idx="9065">
                  <c:v>#N/A</c:v>
                </c:pt>
                <c:pt idx="9066">
                  <c:v>#N/A</c:v>
                </c:pt>
                <c:pt idx="9067">
                  <c:v>#N/A</c:v>
                </c:pt>
                <c:pt idx="9068">
                  <c:v>#N/A</c:v>
                </c:pt>
                <c:pt idx="9069">
                  <c:v>#N/A</c:v>
                </c:pt>
                <c:pt idx="9070">
                  <c:v>#N/A</c:v>
                </c:pt>
                <c:pt idx="9071">
                  <c:v>#N/A</c:v>
                </c:pt>
                <c:pt idx="9072">
                  <c:v>#N/A</c:v>
                </c:pt>
                <c:pt idx="9073">
                  <c:v>#N/A</c:v>
                </c:pt>
                <c:pt idx="9074">
                  <c:v>#N/A</c:v>
                </c:pt>
                <c:pt idx="9075">
                  <c:v>#N/A</c:v>
                </c:pt>
                <c:pt idx="9076">
                  <c:v>#N/A</c:v>
                </c:pt>
                <c:pt idx="9077">
                  <c:v>#N/A</c:v>
                </c:pt>
                <c:pt idx="9078">
                  <c:v>#N/A</c:v>
                </c:pt>
                <c:pt idx="9079">
                  <c:v>#N/A</c:v>
                </c:pt>
                <c:pt idx="9080">
                  <c:v>#N/A</c:v>
                </c:pt>
                <c:pt idx="9081">
                  <c:v>#N/A</c:v>
                </c:pt>
                <c:pt idx="9082">
                  <c:v>#N/A</c:v>
                </c:pt>
                <c:pt idx="9083">
                  <c:v>#N/A</c:v>
                </c:pt>
                <c:pt idx="9084">
                  <c:v>#N/A</c:v>
                </c:pt>
                <c:pt idx="9085">
                  <c:v>#N/A</c:v>
                </c:pt>
                <c:pt idx="9086">
                  <c:v>#N/A</c:v>
                </c:pt>
                <c:pt idx="9087">
                  <c:v>#N/A</c:v>
                </c:pt>
                <c:pt idx="9088">
                  <c:v>#N/A</c:v>
                </c:pt>
                <c:pt idx="9089">
                  <c:v>#N/A</c:v>
                </c:pt>
                <c:pt idx="9090">
                  <c:v>#N/A</c:v>
                </c:pt>
                <c:pt idx="9091">
                  <c:v>#N/A</c:v>
                </c:pt>
                <c:pt idx="9092">
                  <c:v>#N/A</c:v>
                </c:pt>
                <c:pt idx="9093">
                  <c:v>#N/A</c:v>
                </c:pt>
                <c:pt idx="9094">
                  <c:v>#N/A</c:v>
                </c:pt>
                <c:pt idx="9095">
                  <c:v>#N/A</c:v>
                </c:pt>
                <c:pt idx="9096">
                  <c:v>#N/A</c:v>
                </c:pt>
                <c:pt idx="9097">
                  <c:v>#N/A</c:v>
                </c:pt>
                <c:pt idx="9098">
                  <c:v>#N/A</c:v>
                </c:pt>
                <c:pt idx="9099">
                  <c:v>#N/A</c:v>
                </c:pt>
                <c:pt idx="9100">
                  <c:v>#N/A</c:v>
                </c:pt>
                <c:pt idx="9101">
                  <c:v>#N/A</c:v>
                </c:pt>
                <c:pt idx="9102">
                  <c:v>#N/A</c:v>
                </c:pt>
                <c:pt idx="9103">
                  <c:v>#N/A</c:v>
                </c:pt>
                <c:pt idx="9104">
                  <c:v>#N/A</c:v>
                </c:pt>
                <c:pt idx="9105">
                  <c:v>#N/A</c:v>
                </c:pt>
                <c:pt idx="9106">
                  <c:v>#N/A</c:v>
                </c:pt>
                <c:pt idx="9107">
                  <c:v>#N/A</c:v>
                </c:pt>
                <c:pt idx="9108">
                  <c:v>#N/A</c:v>
                </c:pt>
                <c:pt idx="9109">
                  <c:v>#N/A</c:v>
                </c:pt>
                <c:pt idx="9110">
                  <c:v>#N/A</c:v>
                </c:pt>
                <c:pt idx="9111">
                  <c:v>#N/A</c:v>
                </c:pt>
                <c:pt idx="9112">
                  <c:v>#N/A</c:v>
                </c:pt>
                <c:pt idx="9113">
                  <c:v>#N/A</c:v>
                </c:pt>
                <c:pt idx="9114">
                  <c:v>#N/A</c:v>
                </c:pt>
                <c:pt idx="9115">
                  <c:v>#N/A</c:v>
                </c:pt>
                <c:pt idx="9116">
                  <c:v>#N/A</c:v>
                </c:pt>
                <c:pt idx="9117">
                  <c:v>#N/A</c:v>
                </c:pt>
                <c:pt idx="9118">
                  <c:v>#N/A</c:v>
                </c:pt>
                <c:pt idx="9119">
                  <c:v>#N/A</c:v>
                </c:pt>
                <c:pt idx="9120">
                  <c:v>#N/A</c:v>
                </c:pt>
                <c:pt idx="9121">
                  <c:v>#N/A</c:v>
                </c:pt>
                <c:pt idx="9122">
                  <c:v>#N/A</c:v>
                </c:pt>
                <c:pt idx="9123">
                  <c:v>#N/A</c:v>
                </c:pt>
                <c:pt idx="9124">
                  <c:v>#N/A</c:v>
                </c:pt>
                <c:pt idx="9125">
                  <c:v>#N/A</c:v>
                </c:pt>
                <c:pt idx="9126">
                  <c:v>#N/A</c:v>
                </c:pt>
                <c:pt idx="9127">
                  <c:v>#N/A</c:v>
                </c:pt>
                <c:pt idx="9128">
                  <c:v>#N/A</c:v>
                </c:pt>
                <c:pt idx="9129">
                  <c:v>#N/A</c:v>
                </c:pt>
                <c:pt idx="9130">
                  <c:v>#N/A</c:v>
                </c:pt>
                <c:pt idx="9131">
                  <c:v>#N/A</c:v>
                </c:pt>
                <c:pt idx="9132">
                  <c:v>#N/A</c:v>
                </c:pt>
                <c:pt idx="9133">
                  <c:v>#N/A</c:v>
                </c:pt>
                <c:pt idx="9134">
                  <c:v>#N/A</c:v>
                </c:pt>
                <c:pt idx="9135">
                  <c:v>#N/A</c:v>
                </c:pt>
                <c:pt idx="9136">
                  <c:v>#N/A</c:v>
                </c:pt>
                <c:pt idx="9137">
                  <c:v>#N/A</c:v>
                </c:pt>
                <c:pt idx="9138">
                  <c:v>#N/A</c:v>
                </c:pt>
                <c:pt idx="9139">
                  <c:v>#N/A</c:v>
                </c:pt>
                <c:pt idx="9140">
                  <c:v>#N/A</c:v>
                </c:pt>
                <c:pt idx="9141">
                  <c:v>#N/A</c:v>
                </c:pt>
                <c:pt idx="9142">
                  <c:v>#N/A</c:v>
                </c:pt>
                <c:pt idx="9143">
                  <c:v>#N/A</c:v>
                </c:pt>
                <c:pt idx="9144">
                  <c:v>#N/A</c:v>
                </c:pt>
                <c:pt idx="9145">
                  <c:v>#N/A</c:v>
                </c:pt>
                <c:pt idx="9146">
                  <c:v>#N/A</c:v>
                </c:pt>
                <c:pt idx="9147">
                  <c:v>#N/A</c:v>
                </c:pt>
                <c:pt idx="9148">
                  <c:v>#N/A</c:v>
                </c:pt>
                <c:pt idx="9149">
                  <c:v>#N/A</c:v>
                </c:pt>
                <c:pt idx="9150">
                  <c:v>#N/A</c:v>
                </c:pt>
                <c:pt idx="9151">
                  <c:v>#N/A</c:v>
                </c:pt>
                <c:pt idx="9152">
                  <c:v>#N/A</c:v>
                </c:pt>
                <c:pt idx="9153">
                  <c:v>#N/A</c:v>
                </c:pt>
                <c:pt idx="9154">
                  <c:v>#N/A</c:v>
                </c:pt>
                <c:pt idx="9155">
                  <c:v>#N/A</c:v>
                </c:pt>
                <c:pt idx="9156">
                  <c:v>#N/A</c:v>
                </c:pt>
                <c:pt idx="9157">
                  <c:v>#N/A</c:v>
                </c:pt>
                <c:pt idx="9158">
                  <c:v>#N/A</c:v>
                </c:pt>
                <c:pt idx="9159">
                  <c:v>#N/A</c:v>
                </c:pt>
                <c:pt idx="9160">
                  <c:v>#N/A</c:v>
                </c:pt>
                <c:pt idx="9161">
                  <c:v>#N/A</c:v>
                </c:pt>
                <c:pt idx="9162">
                  <c:v>#N/A</c:v>
                </c:pt>
                <c:pt idx="9163">
                  <c:v>#N/A</c:v>
                </c:pt>
                <c:pt idx="9164">
                  <c:v>#N/A</c:v>
                </c:pt>
                <c:pt idx="9165">
                  <c:v>#N/A</c:v>
                </c:pt>
                <c:pt idx="9166">
                  <c:v>#N/A</c:v>
                </c:pt>
                <c:pt idx="9167">
                  <c:v>#N/A</c:v>
                </c:pt>
                <c:pt idx="9168">
                  <c:v>#N/A</c:v>
                </c:pt>
                <c:pt idx="9169">
                  <c:v>#N/A</c:v>
                </c:pt>
                <c:pt idx="9170">
                  <c:v>#N/A</c:v>
                </c:pt>
                <c:pt idx="9171">
                  <c:v>#N/A</c:v>
                </c:pt>
                <c:pt idx="9172">
                  <c:v>#N/A</c:v>
                </c:pt>
                <c:pt idx="9173">
                  <c:v>#N/A</c:v>
                </c:pt>
                <c:pt idx="9174">
                  <c:v>#N/A</c:v>
                </c:pt>
                <c:pt idx="9175">
                  <c:v>#N/A</c:v>
                </c:pt>
                <c:pt idx="9176">
                  <c:v>#N/A</c:v>
                </c:pt>
                <c:pt idx="9177">
                  <c:v>#N/A</c:v>
                </c:pt>
                <c:pt idx="9178">
                  <c:v>#N/A</c:v>
                </c:pt>
                <c:pt idx="9179">
                  <c:v>#N/A</c:v>
                </c:pt>
                <c:pt idx="9180">
                  <c:v>#N/A</c:v>
                </c:pt>
                <c:pt idx="9181">
                  <c:v>#N/A</c:v>
                </c:pt>
                <c:pt idx="9182">
                  <c:v>#N/A</c:v>
                </c:pt>
                <c:pt idx="9183">
                  <c:v>#N/A</c:v>
                </c:pt>
                <c:pt idx="9184">
                  <c:v>#N/A</c:v>
                </c:pt>
                <c:pt idx="9185">
                  <c:v>#N/A</c:v>
                </c:pt>
                <c:pt idx="9186">
                  <c:v>#N/A</c:v>
                </c:pt>
                <c:pt idx="9187">
                  <c:v>#N/A</c:v>
                </c:pt>
                <c:pt idx="9188">
                  <c:v>#N/A</c:v>
                </c:pt>
                <c:pt idx="9189">
                  <c:v>#N/A</c:v>
                </c:pt>
                <c:pt idx="9190">
                  <c:v>#N/A</c:v>
                </c:pt>
                <c:pt idx="9191">
                  <c:v>#N/A</c:v>
                </c:pt>
                <c:pt idx="9192">
                  <c:v>#N/A</c:v>
                </c:pt>
                <c:pt idx="9193">
                  <c:v>#N/A</c:v>
                </c:pt>
                <c:pt idx="9194">
                  <c:v>#N/A</c:v>
                </c:pt>
                <c:pt idx="9195">
                  <c:v>#N/A</c:v>
                </c:pt>
                <c:pt idx="9196">
                  <c:v>#N/A</c:v>
                </c:pt>
                <c:pt idx="9197">
                  <c:v>#N/A</c:v>
                </c:pt>
                <c:pt idx="9198">
                  <c:v>#N/A</c:v>
                </c:pt>
                <c:pt idx="9199">
                  <c:v>#N/A</c:v>
                </c:pt>
                <c:pt idx="9200">
                  <c:v>#N/A</c:v>
                </c:pt>
                <c:pt idx="9201">
                  <c:v>#N/A</c:v>
                </c:pt>
                <c:pt idx="9202">
                  <c:v>#N/A</c:v>
                </c:pt>
                <c:pt idx="9203">
                  <c:v>#N/A</c:v>
                </c:pt>
                <c:pt idx="9204">
                  <c:v>#N/A</c:v>
                </c:pt>
                <c:pt idx="9205">
                  <c:v>#N/A</c:v>
                </c:pt>
                <c:pt idx="9206">
                  <c:v>#N/A</c:v>
                </c:pt>
                <c:pt idx="9207">
                  <c:v>#N/A</c:v>
                </c:pt>
                <c:pt idx="9208">
                  <c:v>#N/A</c:v>
                </c:pt>
                <c:pt idx="9209">
                  <c:v>#N/A</c:v>
                </c:pt>
                <c:pt idx="9210">
                  <c:v>#N/A</c:v>
                </c:pt>
                <c:pt idx="9211">
                  <c:v>#N/A</c:v>
                </c:pt>
                <c:pt idx="9212">
                  <c:v>#N/A</c:v>
                </c:pt>
                <c:pt idx="9213">
                  <c:v>#N/A</c:v>
                </c:pt>
                <c:pt idx="9214">
                  <c:v>#N/A</c:v>
                </c:pt>
                <c:pt idx="9215">
                  <c:v>#N/A</c:v>
                </c:pt>
                <c:pt idx="9216">
                  <c:v>#N/A</c:v>
                </c:pt>
                <c:pt idx="9217">
                  <c:v>#N/A</c:v>
                </c:pt>
                <c:pt idx="9218">
                  <c:v>#N/A</c:v>
                </c:pt>
                <c:pt idx="9219">
                  <c:v>#N/A</c:v>
                </c:pt>
                <c:pt idx="9220">
                  <c:v>#N/A</c:v>
                </c:pt>
                <c:pt idx="9221">
                  <c:v>#N/A</c:v>
                </c:pt>
                <c:pt idx="9222">
                  <c:v>#N/A</c:v>
                </c:pt>
                <c:pt idx="9223">
                  <c:v>#N/A</c:v>
                </c:pt>
                <c:pt idx="9224">
                  <c:v>#N/A</c:v>
                </c:pt>
                <c:pt idx="9225">
                  <c:v>#N/A</c:v>
                </c:pt>
                <c:pt idx="9226">
                  <c:v>#N/A</c:v>
                </c:pt>
                <c:pt idx="9227">
                  <c:v>#N/A</c:v>
                </c:pt>
                <c:pt idx="9228">
                  <c:v>#N/A</c:v>
                </c:pt>
                <c:pt idx="9229">
                  <c:v>#N/A</c:v>
                </c:pt>
                <c:pt idx="9230">
                  <c:v>#N/A</c:v>
                </c:pt>
                <c:pt idx="9231">
                  <c:v>#N/A</c:v>
                </c:pt>
                <c:pt idx="9232">
                  <c:v>#N/A</c:v>
                </c:pt>
                <c:pt idx="9233">
                  <c:v>#N/A</c:v>
                </c:pt>
                <c:pt idx="9234">
                  <c:v>#N/A</c:v>
                </c:pt>
                <c:pt idx="9235">
                  <c:v>#N/A</c:v>
                </c:pt>
                <c:pt idx="9236">
                  <c:v>#N/A</c:v>
                </c:pt>
                <c:pt idx="9237">
                  <c:v>#N/A</c:v>
                </c:pt>
                <c:pt idx="9238">
                  <c:v>#N/A</c:v>
                </c:pt>
                <c:pt idx="9239">
                  <c:v>#N/A</c:v>
                </c:pt>
                <c:pt idx="9240">
                  <c:v>#N/A</c:v>
                </c:pt>
                <c:pt idx="9241">
                  <c:v>#N/A</c:v>
                </c:pt>
                <c:pt idx="9242">
                  <c:v>#N/A</c:v>
                </c:pt>
                <c:pt idx="9243">
                  <c:v>#N/A</c:v>
                </c:pt>
                <c:pt idx="9244">
                  <c:v>#N/A</c:v>
                </c:pt>
                <c:pt idx="9245">
                  <c:v>#N/A</c:v>
                </c:pt>
                <c:pt idx="9246">
                  <c:v>#N/A</c:v>
                </c:pt>
                <c:pt idx="9247">
                  <c:v>#N/A</c:v>
                </c:pt>
                <c:pt idx="9248">
                  <c:v>#N/A</c:v>
                </c:pt>
                <c:pt idx="9249">
                  <c:v>#N/A</c:v>
                </c:pt>
                <c:pt idx="9250">
                  <c:v>#N/A</c:v>
                </c:pt>
                <c:pt idx="9251">
                  <c:v>#N/A</c:v>
                </c:pt>
                <c:pt idx="9252">
                  <c:v>#N/A</c:v>
                </c:pt>
                <c:pt idx="9253">
                  <c:v>#N/A</c:v>
                </c:pt>
                <c:pt idx="9254">
                  <c:v>#N/A</c:v>
                </c:pt>
                <c:pt idx="9255">
                  <c:v>#N/A</c:v>
                </c:pt>
                <c:pt idx="9256">
                  <c:v>#N/A</c:v>
                </c:pt>
                <c:pt idx="9257">
                  <c:v>#N/A</c:v>
                </c:pt>
                <c:pt idx="9258">
                  <c:v>#N/A</c:v>
                </c:pt>
                <c:pt idx="9259">
                  <c:v>#N/A</c:v>
                </c:pt>
                <c:pt idx="9260">
                  <c:v>#N/A</c:v>
                </c:pt>
                <c:pt idx="9261">
                  <c:v>#N/A</c:v>
                </c:pt>
                <c:pt idx="9262">
                  <c:v>#N/A</c:v>
                </c:pt>
                <c:pt idx="9263">
                  <c:v>#N/A</c:v>
                </c:pt>
                <c:pt idx="9264">
                  <c:v>#N/A</c:v>
                </c:pt>
                <c:pt idx="9265">
                  <c:v>#N/A</c:v>
                </c:pt>
                <c:pt idx="9266">
                  <c:v>#N/A</c:v>
                </c:pt>
                <c:pt idx="9267">
                  <c:v>#N/A</c:v>
                </c:pt>
                <c:pt idx="9268">
                  <c:v>#N/A</c:v>
                </c:pt>
                <c:pt idx="9269">
                  <c:v>#N/A</c:v>
                </c:pt>
                <c:pt idx="9270">
                  <c:v>#N/A</c:v>
                </c:pt>
                <c:pt idx="9271">
                  <c:v>#N/A</c:v>
                </c:pt>
                <c:pt idx="9272">
                  <c:v>#N/A</c:v>
                </c:pt>
                <c:pt idx="9273">
                  <c:v>#N/A</c:v>
                </c:pt>
                <c:pt idx="9274">
                  <c:v>#N/A</c:v>
                </c:pt>
                <c:pt idx="9275">
                  <c:v>#N/A</c:v>
                </c:pt>
                <c:pt idx="9276">
                  <c:v>#N/A</c:v>
                </c:pt>
                <c:pt idx="9277">
                  <c:v>#N/A</c:v>
                </c:pt>
                <c:pt idx="9278">
                  <c:v>#N/A</c:v>
                </c:pt>
                <c:pt idx="9279">
                  <c:v>#N/A</c:v>
                </c:pt>
                <c:pt idx="9280">
                  <c:v>#N/A</c:v>
                </c:pt>
                <c:pt idx="9281">
                  <c:v>#N/A</c:v>
                </c:pt>
                <c:pt idx="9282">
                  <c:v>#N/A</c:v>
                </c:pt>
                <c:pt idx="9283">
                  <c:v>#N/A</c:v>
                </c:pt>
                <c:pt idx="9284">
                  <c:v>#N/A</c:v>
                </c:pt>
                <c:pt idx="9285">
                  <c:v>#N/A</c:v>
                </c:pt>
                <c:pt idx="9286">
                  <c:v>#N/A</c:v>
                </c:pt>
                <c:pt idx="9287">
                  <c:v>#N/A</c:v>
                </c:pt>
                <c:pt idx="9288">
                  <c:v>#N/A</c:v>
                </c:pt>
                <c:pt idx="9289">
                  <c:v>#N/A</c:v>
                </c:pt>
                <c:pt idx="9290">
                  <c:v>#N/A</c:v>
                </c:pt>
                <c:pt idx="9291">
                  <c:v>#N/A</c:v>
                </c:pt>
                <c:pt idx="9292">
                  <c:v>#N/A</c:v>
                </c:pt>
                <c:pt idx="9293">
                  <c:v>#N/A</c:v>
                </c:pt>
                <c:pt idx="9294">
                  <c:v>#N/A</c:v>
                </c:pt>
                <c:pt idx="9295">
                  <c:v>#N/A</c:v>
                </c:pt>
                <c:pt idx="9296">
                  <c:v>#N/A</c:v>
                </c:pt>
                <c:pt idx="9297">
                  <c:v>#N/A</c:v>
                </c:pt>
                <c:pt idx="9298">
                  <c:v>#N/A</c:v>
                </c:pt>
                <c:pt idx="9299">
                  <c:v>#N/A</c:v>
                </c:pt>
                <c:pt idx="9300">
                  <c:v>#N/A</c:v>
                </c:pt>
                <c:pt idx="9301">
                  <c:v>#N/A</c:v>
                </c:pt>
                <c:pt idx="9302">
                  <c:v>#N/A</c:v>
                </c:pt>
                <c:pt idx="9303">
                  <c:v>#N/A</c:v>
                </c:pt>
                <c:pt idx="9304">
                  <c:v>#N/A</c:v>
                </c:pt>
                <c:pt idx="9305">
                  <c:v>#N/A</c:v>
                </c:pt>
                <c:pt idx="9306">
                  <c:v>#N/A</c:v>
                </c:pt>
                <c:pt idx="9307">
                  <c:v>#N/A</c:v>
                </c:pt>
                <c:pt idx="9308">
                  <c:v>#N/A</c:v>
                </c:pt>
                <c:pt idx="9309">
                  <c:v>#N/A</c:v>
                </c:pt>
                <c:pt idx="9310">
                  <c:v>#N/A</c:v>
                </c:pt>
                <c:pt idx="9311">
                  <c:v>#N/A</c:v>
                </c:pt>
                <c:pt idx="9312">
                  <c:v>#N/A</c:v>
                </c:pt>
                <c:pt idx="9313">
                  <c:v>#N/A</c:v>
                </c:pt>
                <c:pt idx="9314">
                  <c:v>#N/A</c:v>
                </c:pt>
                <c:pt idx="9315">
                  <c:v>#N/A</c:v>
                </c:pt>
                <c:pt idx="9316">
                  <c:v>#N/A</c:v>
                </c:pt>
                <c:pt idx="9317">
                  <c:v>#N/A</c:v>
                </c:pt>
                <c:pt idx="9318">
                  <c:v>#N/A</c:v>
                </c:pt>
                <c:pt idx="9319">
                  <c:v>#N/A</c:v>
                </c:pt>
                <c:pt idx="9320">
                  <c:v>#N/A</c:v>
                </c:pt>
                <c:pt idx="9321">
                  <c:v>#N/A</c:v>
                </c:pt>
                <c:pt idx="9322">
                  <c:v>#N/A</c:v>
                </c:pt>
                <c:pt idx="9323">
                  <c:v>#N/A</c:v>
                </c:pt>
                <c:pt idx="9324">
                  <c:v>#N/A</c:v>
                </c:pt>
                <c:pt idx="9325">
                  <c:v>#N/A</c:v>
                </c:pt>
                <c:pt idx="9326">
                  <c:v>#N/A</c:v>
                </c:pt>
                <c:pt idx="9327">
                  <c:v>#N/A</c:v>
                </c:pt>
                <c:pt idx="9328">
                  <c:v>#N/A</c:v>
                </c:pt>
                <c:pt idx="9329">
                  <c:v>#N/A</c:v>
                </c:pt>
                <c:pt idx="9330">
                  <c:v>#N/A</c:v>
                </c:pt>
                <c:pt idx="9331">
                  <c:v>#N/A</c:v>
                </c:pt>
                <c:pt idx="9332">
                  <c:v>#N/A</c:v>
                </c:pt>
                <c:pt idx="9333">
                  <c:v>#N/A</c:v>
                </c:pt>
                <c:pt idx="9334">
                  <c:v>#N/A</c:v>
                </c:pt>
                <c:pt idx="9335">
                  <c:v>#N/A</c:v>
                </c:pt>
                <c:pt idx="9336">
                  <c:v>#N/A</c:v>
                </c:pt>
                <c:pt idx="9337">
                  <c:v>#N/A</c:v>
                </c:pt>
                <c:pt idx="9338">
                  <c:v>#N/A</c:v>
                </c:pt>
                <c:pt idx="9339">
                  <c:v>#N/A</c:v>
                </c:pt>
                <c:pt idx="9340">
                  <c:v>#N/A</c:v>
                </c:pt>
                <c:pt idx="9341">
                  <c:v>#N/A</c:v>
                </c:pt>
                <c:pt idx="9342">
                  <c:v>#N/A</c:v>
                </c:pt>
                <c:pt idx="9343">
                  <c:v>#N/A</c:v>
                </c:pt>
                <c:pt idx="9344">
                  <c:v>#N/A</c:v>
                </c:pt>
                <c:pt idx="9345">
                  <c:v>#N/A</c:v>
                </c:pt>
                <c:pt idx="9346">
                  <c:v>#N/A</c:v>
                </c:pt>
                <c:pt idx="9347">
                  <c:v>#N/A</c:v>
                </c:pt>
                <c:pt idx="9348">
                  <c:v>#N/A</c:v>
                </c:pt>
                <c:pt idx="9349">
                  <c:v>#N/A</c:v>
                </c:pt>
                <c:pt idx="9350">
                  <c:v>#N/A</c:v>
                </c:pt>
                <c:pt idx="9351">
                  <c:v>#N/A</c:v>
                </c:pt>
                <c:pt idx="9352">
                  <c:v>#N/A</c:v>
                </c:pt>
                <c:pt idx="9353">
                  <c:v>#N/A</c:v>
                </c:pt>
                <c:pt idx="9354">
                  <c:v>#N/A</c:v>
                </c:pt>
                <c:pt idx="9355">
                  <c:v>#N/A</c:v>
                </c:pt>
                <c:pt idx="9356">
                  <c:v>#N/A</c:v>
                </c:pt>
                <c:pt idx="9357">
                  <c:v>#N/A</c:v>
                </c:pt>
                <c:pt idx="9358">
                  <c:v>#N/A</c:v>
                </c:pt>
                <c:pt idx="9359">
                  <c:v>#N/A</c:v>
                </c:pt>
                <c:pt idx="9360">
                  <c:v>#N/A</c:v>
                </c:pt>
                <c:pt idx="9361">
                  <c:v>#N/A</c:v>
                </c:pt>
                <c:pt idx="9362">
                  <c:v>#N/A</c:v>
                </c:pt>
                <c:pt idx="9363">
                  <c:v>#N/A</c:v>
                </c:pt>
                <c:pt idx="9364">
                  <c:v>#N/A</c:v>
                </c:pt>
                <c:pt idx="9365">
                  <c:v>#N/A</c:v>
                </c:pt>
                <c:pt idx="9366">
                  <c:v>#N/A</c:v>
                </c:pt>
                <c:pt idx="9367">
                  <c:v>#N/A</c:v>
                </c:pt>
                <c:pt idx="9368">
                  <c:v>#N/A</c:v>
                </c:pt>
                <c:pt idx="9369">
                  <c:v>#N/A</c:v>
                </c:pt>
                <c:pt idx="9370">
                  <c:v>#N/A</c:v>
                </c:pt>
                <c:pt idx="9371">
                  <c:v>#N/A</c:v>
                </c:pt>
                <c:pt idx="9372">
                  <c:v>#N/A</c:v>
                </c:pt>
                <c:pt idx="9373">
                  <c:v>#N/A</c:v>
                </c:pt>
                <c:pt idx="9374">
                  <c:v>#N/A</c:v>
                </c:pt>
                <c:pt idx="9375">
                  <c:v>#N/A</c:v>
                </c:pt>
                <c:pt idx="9376">
                  <c:v>#N/A</c:v>
                </c:pt>
                <c:pt idx="9377">
                  <c:v>#N/A</c:v>
                </c:pt>
                <c:pt idx="9378">
                  <c:v>#N/A</c:v>
                </c:pt>
                <c:pt idx="9379">
                  <c:v>#N/A</c:v>
                </c:pt>
                <c:pt idx="9380">
                  <c:v>#N/A</c:v>
                </c:pt>
                <c:pt idx="9381">
                  <c:v>#N/A</c:v>
                </c:pt>
                <c:pt idx="9382">
                  <c:v>#N/A</c:v>
                </c:pt>
                <c:pt idx="9383">
                  <c:v>#N/A</c:v>
                </c:pt>
                <c:pt idx="9384">
                  <c:v>#N/A</c:v>
                </c:pt>
                <c:pt idx="9385">
                  <c:v>#N/A</c:v>
                </c:pt>
                <c:pt idx="9386">
                  <c:v>#N/A</c:v>
                </c:pt>
                <c:pt idx="9387">
                  <c:v>#N/A</c:v>
                </c:pt>
                <c:pt idx="9388">
                  <c:v>#N/A</c:v>
                </c:pt>
                <c:pt idx="9389">
                  <c:v>#N/A</c:v>
                </c:pt>
                <c:pt idx="9390">
                  <c:v>#N/A</c:v>
                </c:pt>
                <c:pt idx="9391">
                  <c:v>#N/A</c:v>
                </c:pt>
                <c:pt idx="9392">
                  <c:v>#N/A</c:v>
                </c:pt>
                <c:pt idx="9393">
                  <c:v>#N/A</c:v>
                </c:pt>
                <c:pt idx="9394">
                  <c:v>#N/A</c:v>
                </c:pt>
                <c:pt idx="9395">
                  <c:v>#N/A</c:v>
                </c:pt>
                <c:pt idx="9396">
                  <c:v>#N/A</c:v>
                </c:pt>
                <c:pt idx="9397">
                  <c:v>#N/A</c:v>
                </c:pt>
                <c:pt idx="9398">
                  <c:v>#N/A</c:v>
                </c:pt>
                <c:pt idx="9399">
                  <c:v>#N/A</c:v>
                </c:pt>
                <c:pt idx="9400">
                  <c:v>#N/A</c:v>
                </c:pt>
                <c:pt idx="9401">
                  <c:v>#N/A</c:v>
                </c:pt>
                <c:pt idx="9402">
                  <c:v>#N/A</c:v>
                </c:pt>
                <c:pt idx="9403">
                  <c:v>#N/A</c:v>
                </c:pt>
                <c:pt idx="9404">
                  <c:v>#N/A</c:v>
                </c:pt>
                <c:pt idx="9405">
                  <c:v>#N/A</c:v>
                </c:pt>
                <c:pt idx="9406">
                  <c:v>#N/A</c:v>
                </c:pt>
                <c:pt idx="9407">
                  <c:v>#N/A</c:v>
                </c:pt>
                <c:pt idx="9408">
                  <c:v>#N/A</c:v>
                </c:pt>
                <c:pt idx="9409">
                  <c:v>#N/A</c:v>
                </c:pt>
                <c:pt idx="9410">
                  <c:v>#N/A</c:v>
                </c:pt>
                <c:pt idx="9411">
                  <c:v>#N/A</c:v>
                </c:pt>
                <c:pt idx="9412">
                  <c:v>#N/A</c:v>
                </c:pt>
                <c:pt idx="9413">
                  <c:v>#N/A</c:v>
                </c:pt>
                <c:pt idx="9414">
                  <c:v>#N/A</c:v>
                </c:pt>
                <c:pt idx="9415">
                  <c:v>#N/A</c:v>
                </c:pt>
                <c:pt idx="9416">
                  <c:v>#N/A</c:v>
                </c:pt>
                <c:pt idx="9417">
                  <c:v>#N/A</c:v>
                </c:pt>
                <c:pt idx="9418">
                  <c:v>#N/A</c:v>
                </c:pt>
                <c:pt idx="9419">
                  <c:v>#N/A</c:v>
                </c:pt>
                <c:pt idx="9420">
                  <c:v>#N/A</c:v>
                </c:pt>
                <c:pt idx="9421">
                  <c:v>#N/A</c:v>
                </c:pt>
                <c:pt idx="9422">
                  <c:v>#N/A</c:v>
                </c:pt>
                <c:pt idx="9423">
                  <c:v>#N/A</c:v>
                </c:pt>
                <c:pt idx="9424">
                  <c:v>#N/A</c:v>
                </c:pt>
                <c:pt idx="9425">
                  <c:v>#N/A</c:v>
                </c:pt>
                <c:pt idx="9426">
                  <c:v>#N/A</c:v>
                </c:pt>
                <c:pt idx="9427">
                  <c:v>#N/A</c:v>
                </c:pt>
                <c:pt idx="9428">
                  <c:v>#N/A</c:v>
                </c:pt>
                <c:pt idx="9429">
                  <c:v>#N/A</c:v>
                </c:pt>
                <c:pt idx="9430">
                  <c:v>#N/A</c:v>
                </c:pt>
                <c:pt idx="9431">
                  <c:v>#N/A</c:v>
                </c:pt>
                <c:pt idx="9432">
                  <c:v>#N/A</c:v>
                </c:pt>
                <c:pt idx="9433">
                  <c:v>#N/A</c:v>
                </c:pt>
                <c:pt idx="9434">
                  <c:v>#N/A</c:v>
                </c:pt>
                <c:pt idx="9435">
                  <c:v>#N/A</c:v>
                </c:pt>
                <c:pt idx="9436">
                  <c:v>#N/A</c:v>
                </c:pt>
                <c:pt idx="9437">
                  <c:v>#N/A</c:v>
                </c:pt>
                <c:pt idx="9438">
                  <c:v>#N/A</c:v>
                </c:pt>
                <c:pt idx="9439">
                  <c:v>#N/A</c:v>
                </c:pt>
                <c:pt idx="9440">
                  <c:v>#N/A</c:v>
                </c:pt>
                <c:pt idx="9441">
                  <c:v>#N/A</c:v>
                </c:pt>
                <c:pt idx="9442">
                  <c:v>#N/A</c:v>
                </c:pt>
                <c:pt idx="9443">
                  <c:v>#N/A</c:v>
                </c:pt>
                <c:pt idx="9444">
                  <c:v>#N/A</c:v>
                </c:pt>
                <c:pt idx="9445">
                  <c:v>#N/A</c:v>
                </c:pt>
                <c:pt idx="9446">
                  <c:v>#N/A</c:v>
                </c:pt>
                <c:pt idx="9447">
                  <c:v>#N/A</c:v>
                </c:pt>
                <c:pt idx="9448">
                  <c:v>#N/A</c:v>
                </c:pt>
                <c:pt idx="9449">
                  <c:v>#N/A</c:v>
                </c:pt>
                <c:pt idx="9450">
                  <c:v>#N/A</c:v>
                </c:pt>
                <c:pt idx="9451">
                  <c:v>#N/A</c:v>
                </c:pt>
                <c:pt idx="9452">
                  <c:v>#N/A</c:v>
                </c:pt>
                <c:pt idx="9453">
                  <c:v>#N/A</c:v>
                </c:pt>
                <c:pt idx="9454">
                  <c:v>#N/A</c:v>
                </c:pt>
                <c:pt idx="9455">
                  <c:v>#N/A</c:v>
                </c:pt>
                <c:pt idx="9456">
                  <c:v>#N/A</c:v>
                </c:pt>
                <c:pt idx="9457">
                  <c:v>#N/A</c:v>
                </c:pt>
                <c:pt idx="9458">
                  <c:v>#N/A</c:v>
                </c:pt>
                <c:pt idx="9459">
                  <c:v>#N/A</c:v>
                </c:pt>
                <c:pt idx="9460">
                  <c:v>#N/A</c:v>
                </c:pt>
                <c:pt idx="9461">
                  <c:v>#N/A</c:v>
                </c:pt>
                <c:pt idx="9462">
                  <c:v>#N/A</c:v>
                </c:pt>
                <c:pt idx="9463">
                  <c:v>#N/A</c:v>
                </c:pt>
                <c:pt idx="9464">
                  <c:v>#N/A</c:v>
                </c:pt>
                <c:pt idx="9465">
                  <c:v>#N/A</c:v>
                </c:pt>
                <c:pt idx="9466">
                  <c:v>#N/A</c:v>
                </c:pt>
                <c:pt idx="9467">
                  <c:v>#N/A</c:v>
                </c:pt>
                <c:pt idx="9468">
                  <c:v>#N/A</c:v>
                </c:pt>
                <c:pt idx="9469">
                  <c:v>#N/A</c:v>
                </c:pt>
                <c:pt idx="9470">
                  <c:v>#N/A</c:v>
                </c:pt>
                <c:pt idx="9471">
                  <c:v>#N/A</c:v>
                </c:pt>
                <c:pt idx="9472">
                  <c:v>#N/A</c:v>
                </c:pt>
                <c:pt idx="9473">
                  <c:v>#N/A</c:v>
                </c:pt>
                <c:pt idx="9474">
                  <c:v>#N/A</c:v>
                </c:pt>
                <c:pt idx="9475">
                  <c:v>#N/A</c:v>
                </c:pt>
                <c:pt idx="9476">
                  <c:v>#N/A</c:v>
                </c:pt>
                <c:pt idx="9477">
                  <c:v>#N/A</c:v>
                </c:pt>
                <c:pt idx="9478">
                  <c:v>#N/A</c:v>
                </c:pt>
                <c:pt idx="9479">
                  <c:v>#N/A</c:v>
                </c:pt>
                <c:pt idx="9480">
                  <c:v>#N/A</c:v>
                </c:pt>
                <c:pt idx="9481">
                  <c:v>#N/A</c:v>
                </c:pt>
                <c:pt idx="9482">
                  <c:v>#N/A</c:v>
                </c:pt>
                <c:pt idx="9483">
                  <c:v>#N/A</c:v>
                </c:pt>
                <c:pt idx="9484">
                  <c:v>#N/A</c:v>
                </c:pt>
                <c:pt idx="9485">
                  <c:v>#N/A</c:v>
                </c:pt>
                <c:pt idx="9486">
                  <c:v>#N/A</c:v>
                </c:pt>
                <c:pt idx="9487">
                  <c:v>#N/A</c:v>
                </c:pt>
                <c:pt idx="9488">
                  <c:v>#N/A</c:v>
                </c:pt>
                <c:pt idx="9489">
                  <c:v>#N/A</c:v>
                </c:pt>
                <c:pt idx="9490">
                  <c:v>#N/A</c:v>
                </c:pt>
                <c:pt idx="9491">
                  <c:v>#N/A</c:v>
                </c:pt>
                <c:pt idx="9492">
                  <c:v>#N/A</c:v>
                </c:pt>
                <c:pt idx="9493">
                  <c:v>#N/A</c:v>
                </c:pt>
                <c:pt idx="9494">
                  <c:v>#N/A</c:v>
                </c:pt>
                <c:pt idx="9495">
                  <c:v>#N/A</c:v>
                </c:pt>
                <c:pt idx="9496">
                  <c:v>#N/A</c:v>
                </c:pt>
                <c:pt idx="9497">
                  <c:v>#N/A</c:v>
                </c:pt>
                <c:pt idx="9498">
                  <c:v>#N/A</c:v>
                </c:pt>
                <c:pt idx="9499">
                  <c:v>#N/A</c:v>
                </c:pt>
                <c:pt idx="9500">
                  <c:v>#N/A</c:v>
                </c:pt>
                <c:pt idx="9501">
                  <c:v>#N/A</c:v>
                </c:pt>
                <c:pt idx="9502">
                  <c:v>#N/A</c:v>
                </c:pt>
                <c:pt idx="9503">
                  <c:v>#N/A</c:v>
                </c:pt>
                <c:pt idx="9504">
                  <c:v>#N/A</c:v>
                </c:pt>
                <c:pt idx="9505">
                  <c:v>#N/A</c:v>
                </c:pt>
                <c:pt idx="9506">
                  <c:v>#N/A</c:v>
                </c:pt>
                <c:pt idx="9507">
                  <c:v>#N/A</c:v>
                </c:pt>
                <c:pt idx="9508">
                  <c:v>#N/A</c:v>
                </c:pt>
                <c:pt idx="9509">
                  <c:v>#N/A</c:v>
                </c:pt>
                <c:pt idx="9510">
                  <c:v>#N/A</c:v>
                </c:pt>
                <c:pt idx="9511">
                  <c:v>#N/A</c:v>
                </c:pt>
                <c:pt idx="9512">
                  <c:v>#N/A</c:v>
                </c:pt>
                <c:pt idx="9513">
                  <c:v>#N/A</c:v>
                </c:pt>
                <c:pt idx="9514">
                  <c:v>#N/A</c:v>
                </c:pt>
                <c:pt idx="9515">
                  <c:v>#N/A</c:v>
                </c:pt>
                <c:pt idx="9516">
                  <c:v>#N/A</c:v>
                </c:pt>
                <c:pt idx="9517">
                  <c:v>#N/A</c:v>
                </c:pt>
                <c:pt idx="9518">
                  <c:v>#N/A</c:v>
                </c:pt>
                <c:pt idx="9519">
                  <c:v>#N/A</c:v>
                </c:pt>
                <c:pt idx="9520">
                  <c:v>#N/A</c:v>
                </c:pt>
                <c:pt idx="9521">
                  <c:v>#N/A</c:v>
                </c:pt>
                <c:pt idx="9522">
                  <c:v>#N/A</c:v>
                </c:pt>
                <c:pt idx="9523">
                  <c:v>#N/A</c:v>
                </c:pt>
                <c:pt idx="9524">
                  <c:v>#N/A</c:v>
                </c:pt>
                <c:pt idx="9525">
                  <c:v>#N/A</c:v>
                </c:pt>
                <c:pt idx="9526">
                  <c:v>#N/A</c:v>
                </c:pt>
                <c:pt idx="9527">
                  <c:v>#N/A</c:v>
                </c:pt>
                <c:pt idx="9528">
                  <c:v>#N/A</c:v>
                </c:pt>
                <c:pt idx="9529">
                  <c:v>#N/A</c:v>
                </c:pt>
                <c:pt idx="9530">
                  <c:v>#N/A</c:v>
                </c:pt>
                <c:pt idx="9531">
                  <c:v>#N/A</c:v>
                </c:pt>
                <c:pt idx="9532">
                  <c:v>#N/A</c:v>
                </c:pt>
                <c:pt idx="9533">
                  <c:v>#N/A</c:v>
                </c:pt>
                <c:pt idx="9534">
                  <c:v>#N/A</c:v>
                </c:pt>
                <c:pt idx="9535">
                  <c:v>#N/A</c:v>
                </c:pt>
                <c:pt idx="9536">
                  <c:v>#N/A</c:v>
                </c:pt>
                <c:pt idx="9537">
                  <c:v>#N/A</c:v>
                </c:pt>
                <c:pt idx="9538">
                  <c:v>#N/A</c:v>
                </c:pt>
                <c:pt idx="9539">
                  <c:v>#N/A</c:v>
                </c:pt>
                <c:pt idx="9540">
                  <c:v>#N/A</c:v>
                </c:pt>
                <c:pt idx="9541">
                  <c:v>#N/A</c:v>
                </c:pt>
                <c:pt idx="9542">
                  <c:v>#N/A</c:v>
                </c:pt>
                <c:pt idx="9543">
                  <c:v>#N/A</c:v>
                </c:pt>
                <c:pt idx="9544">
                  <c:v>#N/A</c:v>
                </c:pt>
                <c:pt idx="9545">
                  <c:v>#N/A</c:v>
                </c:pt>
                <c:pt idx="9546">
                  <c:v>#N/A</c:v>
                </c:pt>
                <c:pt idx="9547">
                  <c:v>#N/A</c:v>
                </c:pt>
                <c:pt idx="9548">
                  <c:v>#N/A</c:v>
                </c:pt>
                <c:pt idx="9549">
                  <c:v>#N/A</c:v>
                </c:pt>
                <c:pt idx="9550">
                  <c:v>#N/A</c:v>
                </c:pt>
                <c:pt idx="9551">
                  <c:v>#N/A</c:v>
                </c:pt>
                <c:pt idx="9552">
                  <c:v>#N/A</c:v>
                </c:pt>
                <c:pt idx="9553">
                  <c:v>#N/A</c:v>
                </c:pt>
                <c:pt idx="9554">
                  <c:v>#N/A</c:v>
                </c:pt>
                <c:pt idx="9555">
                  <c:v>#N/A</c:v>
                </c:pt>
                <c:pt idx="9556">
                  <c:v>#N/A</c:v>
                </c:pt>
                <c:pt idx="9557">
                  <c:v>#N/A</c:v>
                </c:pt>
                <c:pt idx="9558">
                  <c:v>#N/A</c:v>
                </c:pt>
                <c:pt idx="9559">
                  <c:v>#N/A</c:v>
                </c:pt>
                <c:pt idx="9560">
                  <c:v>#N/A</c:v>
                </c:pt>
                <c:pt idx="9561">
                  <c:v>#N/A</c:v>
                </c:pt>
                <c:pt idx="9562">
                  <c:v>#N/A</c:v>
                </c:pt>
                <c:pt idx="9563">
                  <c:v>#N/A</c:v>
                </c:pt>
                <c:pt idx="9564">
                  <c:v>#N/A</c:v>
                </c:pt>
                <c:pt idx="9565">
                  <c:v>#N/A</c:v>
                </c:pt>
                <c:pt idx="9566">
                  <c:v>#N/A</c:v>
                </c:pt>
                <c:pt idx="9567">
                  <c:v>#N/A</c:v>
                </c:pt>
                <c:pt idx="9568">
                  <c:v>#N/A</c:v>
                </c:pt>
                <c:pt idx="9569">
                  <c:v>#N/A</c:v>
                </c:pt>
                <c:pt idx="9570">
                  <c:v>#N/A</c:v>
                </c:pt>
                <c:pt idx="9571">
                  <c:v>#N/A</c:v>
                </c:pt>
                <c:pt idx="9572">
                  <c:v>#N/A</c:v>
                </c:pt>
                <c:pt idx="9573">
                  <c:v>#N/A</c:v>
                </c:pt>
                <c:pt idx="9574">
                  <c:v>#N/A</c:v>
                </c:pt>
                <c:pt idx="9575">
                  <c:v>#N/A</c:v>
                </c:pt>
                <c:pt idx="9576">
                  <c:v>#N/A</c:v>
                </c:pt>
                <c:pt idx="9577">
                  <c:v>#N/A</c:v>
                </c:pt>
                <c:pt idx="9578">
                  <c:v>#N/A</c:v>
                </c:pt>
                <c:pt idx="9579">
                  <c:v>#N/A</c:v>
                </c:pt>
                <c:pt idx="9580">
                  <c:v>#N/A</c:v>
                </c:pt>
                <c:pt idx="9581">
                  <c:v>#N/A</c:v>
                </c:pt>
                <c:pt idx="9582">
                  <c:v>#N/A</c:v>
                </c:pt>
                <c:pt idx="9583">
                  <c:v>#N/A</c:v>
                </c:pt>
                <c:pt idx="9584">
                  <c:v>#N/A</c:v>
                </c:pt>
                <c:pt idx="9585">
                  <c:v>#N/A</c:v>
                </c:pt>
                <c:pt idx="9586">
                  <c:v>#N/A</c:v>
                </c:pt>
                <c:pt idx="9587">
                  <c:v>#N/A</c:v>
                </c:pt>
                <c:pt idx="9588">
                  <c:v>#N/A</c:v>
                </c:pt>
                <c:pt idx="9589">
                  <c:v>#N/A</c:v>
                </c:pt>
                <c:pt idx="9590">
                  <c:v>#N/A</c:v>
                </c:pt>
                <c:pt idx="9591">
                  <c:v>#N/A</c:v>
                </c:pt>
                <c:pt idx="9592">
                  <c:v>#N/A</c:v>
                </c:pt>
                <c:pt idx="9593">
                  <c:v>#N/A</c:v>
                </c:pt>
                <c:pt idx="9594">
                  <c:v>#N/A</c:v>
                </c:pt>
                <c:pt idx="9595">
                  <c:v>#N/A</c:v>
                </c:pt>
                <c:pt idx="9596">
                  <c:v>#N/A</c:v>
                </c:pt>
                <c:pt idx="9597">
                  <c:v>#N/A</c:v>
                </c:pt>
                <c:pt idx="9598">
                  <c:v>#N/A</c:v>
                </c:pt>
                <c:pt idx="9599">
                  <c:v>#N/A</c:v>
                </c:pt>
                <c:pt idx="9600">
                  <c:v>#N/A</c:v>
                </c:pt>
                <c:pt idx="9601">
                  <c:v>#N/A</c:v>
                </c:pt>
                <c:pt idx="9602">
                  <c:v>#N/A</c:v>
                </c:pt>
                <c:pt idx="9603">
                  <c:v>#N/A</c:v>
                </c:pt>
                <c:pt idx="9604">
                  <c:v>#N/A</c:v>
                </c:pt>
                <c:pt idx="9605">
                  <c:v>#N/A</c:v>
                </c:pt>
                <c:pt idx="9606">
                  <c:v>#N/A</c:v>
                </c:pt>
                <c:pt idx="9607">
                  <c:v>#N/A</c:v>
                </c:pt>
                <c:pt idx="9608">
                  <c:v>#N/A</c:v>
                </c:pt>
                <c:pt idx="9609">
                  <c:v>#N/A</c:v>
                </c:pt>
                <c:pt idx="9610">
                  <c:v>#N/A</c:v>
                </c:pt>
                <c:pt idx="9611">
                  <c:v>#N/A</c:v>
                </c:pt>
                <c:pt idx="9612">
                  <c:v>#N/A</c:v>
                </c:pt>
                <c:pt idx="9613">
                  <c:v>#N/A</c:v>
                </c:pt>
                <c:pt idx="9614">
                  <c:v>#N/A</c:v>
                </c:pt>
                <c:pt idx="9615">
                  <c:v>#N/A</c:v>
                </c:pt>
                <c:pt idx="9616">
                  <c:v>#N/A</c:v>
                </c:pt>
                <c:pt idx="9617">
                  <c:v>#N/A</c:v>
                </c:pt>
                <c:pt idx="9618">
                  <c:v>#N/A</c:v>
                </c:pt>
                <c:pt idx="9619">
                  <c:v>#N/A</c:v>
                </c:pt>
                <c:pt idx="9620">
                  <c:v>#N/A</c:v>
                </c:pt>
                <c:pt idx="9621">
                  <c:v>#N/A</c:v>
                </c:pt>
                <c:pt idx="9622">
                  <c:v>#N/A</c:v>
                </c:pt>
                <c:pt idx="9623">
                  <c:v>#N/A</c:v>
                </c:pt>
                <c:pt idx="9624">
                  <c:v>#N/A</c:v>
                </c:pt>
                <c:pt idx="9625">
                  <c:v>#N/A</c:v>
                </c:pt>
                <c:pt idx="9626">
                  <c:v>#N/A</c:v>
                </c:pt>
                <c:pt idx="9627">
                  <c:v>#N/A</c:v>
                </c:pt>
                <c:pt idx="9628">
                  <c:v>#N/A</c:v>
                </c:pt>
                <c:pt idx="9629">
                  <c:v>#N/A</c:v>
                </c:pt>
                <c:pt idx="9630">
                  <c:v>#N/A</c:v>
                </c:pt>
                <c:pt idx="9631">
                  <c:v>#N/A</c:v>
                </c:pt>
                <c:pt idx="9632">
                  <c:v>#N/A</c:v>
                </c:pt>
                <c:pt idx="9633">
                  <c:v>#N/A</c:v>
                </c:pt>
                <c:pt idx="9634">
                  <c:v>#N/A</c:v>
                </c:pt>
                <c:pt idx="9635">
                  <c:v>#N/A</c:v>
                </c:pt>
                <c:pt idx="9636">
                  <c:v>#N/A</c:v>
                </c:pt>
                <c:pt idx="9637">
                  <c:v>#N/A</c:v>
                </c:pt>
                <c:pt idx="9638">
                  <c:v>#N/A</c:v>
                </c:pt>
                <c:pt idx="9639">
                  <c:v>#N/A</c:v>
                </c:pt>
                <c:pt idx="9640">
                  <c:v>#N/A</c:v>
                </c:pt>
                <c:pt idx="9641">
                  <c:v>#N/A</c:v>
                </c:pt>
                <c:pt idx="9642">
                  <c:v>#N/A</c:v>
                </c:pt>
                <c:pt idx="9643">
                  <c:v>#N/A</c:v>
                </c:pt>
                <c:pt idx="9644">
                  <c:v>#N/A</c:v>
                </c:pt>
                <c:pt idx="9645">
                  <c:v>#N/A</c:v>
                </c:pt>
                <c:pt idx="9646">
                  <c:v>#N/A</c:v>
                </c:pt>
                <c:pt idx="9647">
                  <c:v>#N/A</c:v>
                </c:pt>
                <c:pt idx="9648">
                  <c:v>#N/A</c:v>
                </c:pt>
                <c:pt idx="9649">
                  <c:v>#N/A</c:v>
                </c:pt>
                <c:pt idx="9650">
                  <c:v>#N/A</c:v>
                </c:pt>
                <c:pt idx="9651">
                  <c:v>#N/A</c:v>
                </c:pt>
                <c:pt idx="9652">
                  <c:v>#N/A</c:v>
                </c:pt>
                <c:pt idx="9653">
                  <c:v>#N/A</c:v>
                </c:pt>
                <c:pt idx="9654">
                  <c:v>#N/A</c:v>
                </c:pt>
                <c:pt idx="9655">
                  <c:v>#N/A</c:v>
                </c:pt>
                <c:pt idx="9656">
                  <c:v>#N/A</c:v>
                </c:pt>
                <c:pt idx="9657">
                  <c:v>#N/A</c:v>
                </c:pt>
                <c:pt idx="9658">
                  <c:v>#N/A</c:v>
                </c:pt>
                <c:pt idx="9659">
                  <c:v>#N/A</c:v>
                </c:pt>
                <c:pt idx="9660">
                  <c:v>#N/A</c:v>
                </c:pt>
                <c:pt idx="9661">
                  <c:v>#N/A</c:v>
                </c:pt>
                <c:pt idx="9662">
                  <c:v>#N/A</c:v>
                </c:pt>
                <c:pt idx="9663">
                  <c:v>#N/A</c:v>
                </c:pt>
                <c:pt idx="9664">
                  <c:v>#N/A</c:v>
                </c:pt>
                <c:pt idx="9665">
                  <c:v>#N/A</c:v>
                </c:pt>
                <c:pt idx="9666">
                  <c:v>#N/A</c:v>
                </c:pt>
                <c:pt idx="9667">
                  <c:v>#N/A</c:v>
                </c:pt>
                <c:pt idx="9668">
                  <c:v>#N/A</c:v>
                </c:pt>
                <c:pt idx="9669">
                  <c:v>#N/A</c:v>
                </c:pt>
                <c:pt idx="9670">
                  <c:v>#N/A</c:v>
                </c:pt>
                <c:pt idx="9671">
                  <c:v>#N/A</c:v>
                </c:pt>
                <c:pt idx="9672">
                  <c:v>#N/A</c:v>
                </c:pt>
                <c:pt idx="9673">
                  <c:v>#N/A</c:v>
                </c:pt>
                <c:pt idx="9674">
                  <c:v>#N/A</c:v>
                </c:pt>
                <c:pt idx="9675">
                  <c:v>#N/A</c:v>
                </c:pt>
                <c:pt idx="9676">
                  <c:v>#N/A</c:v>
                </c:pt>
                <c:pt idx="9677">
                  <c:v>#N/A</c:v>
                </c:pt>
                <c:pt idx="9678">
                  <c:v>#N/A</c:v>
                </c:pt>
                <c:pt idx="9679">
                  <c:v>#N/A</c:v>
                </c:pt>
                <c:pt idx="9680">
                  <c:v>#N/A</c:v>
                </c:pt>
                <c:pt idx="9681">
                  <c:v>#N/A</c:v>
                </c:pt>
                <c:pt idx="9682">
                  <c:v>#N/A</c:v>
                </c:pt>
                <c:pt idx="9683">
                  <c:v>#N/A</c:v>
                </c:pt>
                <c:pt idx="9684">
                  <c:v>#N/A</c:v>
                </c:pt>
                <c:pt idx="9685">
                  <c:v>#N/A</c:v>
                </c:pt>
                <c:pt idx="9686">
                  <c:v>#N/A</c:v>
                </c:pt>
                <c:pt idx="9687">
                  <c:v>#N/A</c:v>
                </c:pt>
                <c:pt idx="9688">
                  <c:v>#N/A</c:v>
                </c:pt>
                <c:pt idx="9689">
                  <c:v>#N/A</c:v>
                </c:pt>
                <c:pt idx="9690">
                  <c:v>#N/A</c:v>
                </c:pt>
                <c:pt idx="9691">
                  <c:v>#N/A</c:v>
                </c:pt>
                <c:pt idx="9692">
                  <c:v>#N/A</c:v>
                </c:pt>
                <c:pt idx="9693">
                  <c:v>#N/A</c:v>
                </c:pt>
                <c:pt idx="9694">
                  <c:v>#N/A</c:v>
                </c:pt>
                <c:pt idx="9695">
                  <c:v>#N/A</c:v>
                </c:pt>
                <c:pt idx="9696">
                  <c:v>#N/A</c:v>
                </c:pt>
                <c:pt idx="9697">
                  <c:v>#N/A</c:v>
                </c:pt>
                <c:pt idx="9698">
                  <c:v>#N/A</c:v>
                </c:pt>
                <c:pt idx="9699">
                  <c:v>#N/A</c:v>
                </c:pt>
                <c:pt idx="9700">
                  <c:v>#N/A</c:v>
                </c:pt>
                <c:pt idx="9701">
                  <c:v>#N/A</c:v>
                </c:pt>
                <c:pt idx="9702">
                  <c:v>#N/A</c:v>
                </c:pt>
                <c:pt idx="9703">
                  <c:v>#N/A</c:v>
                </c:pt>
                <c:pt idx="9704">
                  <c:v>#N/A</c:v>
                </c:pt>
                <c:pt idx="9705">
                  <c:v>#N/A</c:v>
                </c:pt>
                <c:pt idx="9706">
                  <c:v>#N/A</c:v>
                </c:pt>
                <c:pt idx="9707">
                  <c:v>#N/A</c:v>
                </c:pt>
                <c:pt idx="9708">
                  <c:v>#N/A</c:v>
                </c:pt>
                <c:pt idx="9709">
                  <c:v>#N/A</c:v>
                </c:pt>
                <c:pt idx="9710">
                  <c:v>#N/A</c:v>
                </c:pt>
                <c:pt idx="9711">
                  <c:v>#N/A</c:v>
                </c:pt>
                <c:pt idx="9712">
                  <c:v>#N/A</c:v>
                </c:pt>
                <c:pt idx="9713">
                  <c:v>#N/A</c:v>
                </c:pt>
                <c:pt idx="9714">
                  <c:v>#N/A</c:v>
                </c:pt>
                <c:pt idx="9715">
                  <c:v>#N/A</c:v>
                </c:pt>
                <c:pt idx="9716">
                  <c:v>#N/A</c:v>
                </c:pt>
                <c:pt idx="9717">
                  <c:v>#N/A</c:v>
                </c:pt>
                <c:pt idx="9718">
                  <c:v>#N/A</c:v>
                </c:pt>
                <c:pt idx="9719">
                  <c:v>#N/A</c:v>
                </c:pt>
                <c:pt idx="9720">
                  <c:v>#N/A</c:v>
                </c:pt>
                <c:pt idx="9721">
                  <c:v>#N/A</c:v>
                </c:pt>
                <c:pt idx="9722">
                  <c:v>#N/A</c:v>
                </c:pt>
                <c:pt idx="9723">
                  <c:v>#N/A</c:v>
                </c:pt>
                <c:pt idx="9724">
                  <c:v>#N/A</c:v>
                </c:pt>
                <c:pt idx="9725">
                  <c:v>#N/A</c:v>
                </c:pt>
                <c:pt idx="9726">
                  <c:v>#N/A</c:v>
                </c:pt>
                <c:pt idx="9727">
                  <c:v>#N/A</c:v>
                </c:pt>
                <c:pt idx="9728">
                  <c:v>#N/A</c:v>
                </c:pt>
                <c:pt idx="9729">
                  <c:v>#N/A</c:v>
                </c:pt>
                <c:pt idx="9730">
                  <c:v>#N/A</c:v>
                </c:pt>
                <c:pt idx="9731">
                  <c:v>#N/A</c:v>
                </c:pt>
                <c:pt idx="9732">
                  <c:v>#N/A</c:v>
                </c:pt>
                <c:pt idx="9733">
                  <c:v>#N/A</c:v>
                </c:pt>
                <c:pt idx="9734">
                  <c:v>#N/A</c:v>
                </c:pt>
                <c:pt idx="9735">
                  <c:v>#N/A</c:v>
                </c:pt>
                <c:pt idx="9736">
                  <c:v>#N/A</c:v>
                </c:pt>
                <c:pt idx="9737">
                  <c:v>#N/A</c:v>
                </c:pt>
                <c:pt idx="9738">
                  <c:v>#N/A</c:v>
                </c:pt>
                <c:pt idx="9739">
                  <c:v>#N/A</c:v>
                </c:pt>
                <c:pt idx="9740">
                  <c:v>#N/A</c:v>
                </c:pt>
                <c:pt idx="9741">
                  <c:v>#N/A</c:v>
                </c:pt>
                <c:pt idx="9742">
                  <c:v>#N/A</c:v>
                </c:pt>
                <c:pt idx="9743">
                  <c:v>#N/A</c:v>
                </c:pt>
                <c:pt idx="9744">
                  <c:v>#N/A</c:v>
                </c:pt>
                <c:pt idx="9745">
                  <c:v>#N/A</c:v>
                </c:pt>
                <c:pt idx="9746">
                  <c:v>#N/A</c:v>
                </c:pt>
                <c:pt idx="9747">
                  <c:v>#N/A</c:v>
                </c:pt>
                <c:pt idx="9748">
                  <c:v>#N/A</c:v>
                </c:pt>
                <c:pt idx="9749">
                  <c:v>#N/A</c:v>
                </c:pt>
                <c:pt idx="9750">
                  <c:v>#N/A</c:v>
                </c:pt>
                <c:pt idx="9751">
                  <c:v>#N/A</c:v>
                </c:pt>
                <c:pt idx="9752">
                  <c:v>#N/A</c:v>
                </c:pt>
                <c:pt idx="9753">
                  <c:v>#N/A</c:v>
                </c:pt>
                <c:pt idx="9754">
                  <c:v>#N/A</c:v>
                </c:pt>
                <c:pt idx="9755">
                  <c:v>#N/A</c:v>
                </c:pt>
                <c:pt idx="9756">
                  <c:v>#N/A</c:v>
                </c:pt>
                <c:pt idx="9757">
                  <c:v>#N/A</c:v>
                </c:pt>
                <c:pt idx="9758">
                  <c:v>#N/A</c:v>
                </c:pt>
                <c:pt idx="9759">
                  <c:v>#N/A</c:v>
                </c:pt>
                <c:pt idx="9760">
                  <c:v>#N/A</c:v>
                </c:pt>
                <c:pt idx="9761">
                  <c:v>#N/A</c:v>
                </c:pt>
                <c:pt idx="9762">
                  <c:v>#N/A</c:v>
                </c:pt>
                <c:pt idx="9763">
                  <c:v>#N/A</c:v>
                </c:pt>
                <c:pt idx="9764">
                  <c:v>#N/A</c:v>
                </c:pt>
                <c:pt idx="9765">
                  <c:v>#N/A</c:v>
                </c:pt>
                <c:pt idx="9766">
                  <c:v>#N/A</c:v>
                </c:pt>
                <c:pt idx="9767">
                  <c:v>#N/A</c:v>
                </c:pt>
                <c:pt idx="9768">
                  <c:v>#N/A</c:v>
                </c:pt>
                <c:pt idx="9769">
                  <c:v>#N/A</c:v>
                </c:pt>
                <c:pt idx="9770">
                  <c:v>#N/A</c:v>
                </c:pt>
                <c:pt idx="9771">
                  <c:v>#N/A</c:v>
                </c:pt>
                <c:pt idx="9772">
                  <c:v>#N/A</c:v>
                </c:pt>
                <c:pt idx="9773">
                  <c:v>#N/A</c:v>
                </c:pt>
                <c:pt idx="9774">
                  <c:v>#N/A</c:v>
                </c:pt>
                <c:pt idx="9775">
                  <c:v>#N/A</c:v>
                </c:pt>
                <c:pt idx="9776">
                  <c:v>#N/A</c:v>
                </c:pt>
                <c:pt idx="9777">
                  <c:v>#N/A</c:v>
                </c:pt>
                <c:pt idx="9778">
                  <c:v>#N/A</c:v>
                </c:pt>
                <c:pt idx="9779">
                  <c:v>#N/A</c:v>
                </c:pt>
                <c:pt idx="9780">
                  <c:v>#N/A</c:v>
                </c:pt>
                <c:pt idx="9781">
                  <c:v>#N/A</c:v>
                </c:pt>
                <c:pt idx="9782">
                  <c:v>#N/A</c:v>
                </c:pt>
                <c:pt idx="9783">
                  <c:v>#N/A</c:v>
                </c:pt>
                <c:pt idx="9784">
                  <c:v>#N/A</c:v>
                </c:pt>
                <c:pt idx="9785">
                  <c:v>#N/A</c:v>
                </c:pt>
                <c:pt idx="9786">
                  <c:v>#N/A</c:v>
                </c:pt>
                <c:pt idx="9787">
                  <c:v>#N/A</c:v>
                </c:pt>
                <c:pt idx="9788">
                  <c:v>#N/A</c:v>
                </c:pt>
                <c:pt idx="9789">
                  <c:v>#N/A</c:v>
                </c:pt>
                <c:pt idx="9790">
                  <c:v>#N/A</c:v>
                </c:pt>
                <c:pt idx="9791">
                  <c:v>#N/A</c:v>
                </c:pt>
                <c:pt idx="9792">
                  <c:v>#N/A</c:v>
                </c:pt>
                <c:pt idx="9793">
                  <c:v>#N/A</c:v>
                </c:pt>
                <c:pt idx="9794">
                  <c:v>#N/A</c:v>
                </c:pt>
                <c:pt idx="9795">
                  <c:v>#N/A</c:v>
                </c:pt>
                <c:pt idx="9796">
                  <c:v>#N/A</c:v>
                </c:pt>
                <c:pt idx="9797">
                  <c:v>#N/A</c:v>
                </c:pt>
                <c:pt idx="9798">
                  <c:v>#N/A</c:v>
                </c:pt>
                <c:pt idx="9799">
                  <c:v>#N/A</c:v>
                </c:pt>
                <c:pt idx="9800">
                  <c:v>#N/A</c:v>
                </c:pt>
                <c:pt idx="9801">
                  <c:v>#N/A</c:v>
                </c:pt>
                <c:pt idx="9802">
                  <c:v>#N/A</c:v>
                </c:pt>
                <c:pt idx="9803">
                  <c:v>#N/A</c:v>
                </c:pt>
                <c:pt idx="9804">
                  <c:v>#N/A</c:v>
                </c:pt>
                <c:pt idx="9805">
                  <c:v>#N/A</c:v>
                </c:pt>
                <c:pt idx="9806">
                  <c:v>#N/A</c:v>
                </c:pt>
                <c:pt idx="9807">
                  <c:v>#N/A</c:v>
                </c:pt>
                <c:pt idx="9808">
                  <c:v>#N/A</c:v>
                </c:pt>
                <c:pt idx="9809">
                  <c:v>#N/A</c:v>
                </c:pt>
                <c:pt idx="9810">
                  <c:v>#N/A</c:v>
                </c:pt>
                <c:pt idx="9811">
                  <c:v>#N/A</c:v>
                </c:pt>
                <c:pt idx="9812">
                  <c:v>#N/A</c:v>
                </c:pt>
                <c:pt idx="9813">
                  <c:v>#N/A</c:v>
                </c:pt>
                <c:pt idx="9814">
                  <c:v>#N/A</c:v>
                </c:pt>
                <c:pt idx="9815">
                  <c:v>#N/A</c:v>
                </c:pt>
                <c:pt idx="9816">
                  <c:v>#N/A</c:v>
                </c:pt>
                <c:pt idx="9817">
                  <c:v>#N/A</c:v>
                </c:pt>
                <c:pt idx="9818">
                  <c:v>#N/A</c:v>
                </c:pt>
                <c:pt idx="9819">
                  <c:v>#N/A</c:v>
                </c:pt>
                <c:pt idx="9820">
                  <c:v>#N/A</c:v>
                </c:pt>
                <c:pt idx="9821">
                  <c:v>#N/A</c:v>
                </c:pt>
                <c:pt idx="9822">
                  <c:v>#N/A</c:v>
                </c:pt>
                <c:pt idx="9823">
                  <c:v>#N/A</c:v>
                </c:pt>
                <c:pt idx="9824">
                  <c:v>#N/A</c:v>
                </c:pt>
                <c:pt idx="9825">
                  <c:v>#N/A</c:v>
                </c:pt>
                <c:pt idx="9826">
                  <c:v>#N/A</c:v>
                </c:pt>
                <c:pt idx="9827">
                  <c:v>#N/A</c:v>
                </c:pt>
                <c:pt idx="9828">
                  <c:v>#N/A</c:v>
                </c:pt>
                <c:pt idx="9829">
                  <c:v>#N/A</c:v>
                </c:pt>
                <c:pt idx="9830">
                  <c:v>#N/A</c:v>
                </c:pt>
                <c:pt idx="9831">
                  <c:v>#N/A</c:v>
                </c:pt>
                <c:pt idx="9832">
                  <c:v>#N/A</c:v>
                </c:pt>
                <c:pt idx="9833">
                  <c:v>#N/A</c:v>
                </c:pt>
                <c:pt idx="9834">
                  <c:v>#N/A</c:v>
                </c:pt>
                <c:pt idx="9835">
                  <c:v>#N/A</c:v>
                </c:pt>
                <c:pt idx="9836">
                  <c:v>#N/A</c:v>
                </c:pt>
                <c:pt idx="9837">
                  <c:v>#N/A</c:v>
                </c:pt>
                <c:pt idx="9838">
                  <c:v>#N/A</c:v>
                </c:pt>
                <c:pt idx="9839">
                  <c:v>#N/A</c:v>
                </c:pt>
                <c:pt idx="9840">
                  <c:v>#N/A</c:v>
                </c:pt>
                <c:pt idx="9841">
                  <c:v>#N/A</c:v>
                </c:pt>
                <c:pt idx="9842">
                  <c:v>#N/A</c:v>
                </c:pt>
                <c:pt idx="9843">
                  <c:v>#N/A</c:v>
                </c:pt>
                <c:pt idx="9844">
                  <c:v>#N/A</c:v>
                </c:pt>
                <c:pt idx="9845">
                  <c:v>#N/A</c:v>
                </c:pt>
                <c:pt idx="9846">
                  <c:v>#N/A</c:v>
                </c:pt>
                <c:pt idx="9847">
                  <c:v>#N/A</c:v>
                </c:pt>
                <c:pt idx="9848">
                  <c:v>#N/A</c:v>
                </c:pt>
                <c:pt idx="9849">
                  <c:v>#N/A</c:v>
                </c:pt>
                <c:pt idx="9850">
                  <c:v>#N/A</c:v>
                </c:pt>
                <c:pt idx="9851">
                  <c:v>#N/A</c:v>
                </c:pt>
                <c:pt idx="9852">
                  <c:v>#N/A</c:v>
                </c:pt>
                <c:pt idx="9853">
                  <c:v>#N/A</c:v>
                </c:pt>
                <c:pt idx="9854">
                  <c:v>#N/A</c:v>
                </c:pt>
                <c:pt idx="9855">
                  <c:v>#N/A</c:v>
                </c:pt>
                <c:pt idx="9856">
                  <c:v>#N/A</c:v>
                </c:pt>
                <c:pt idx="9857">
                  <c:v>#N/A</c:v>
                </c:pt>
                <c:pt idx="9858">
                  <c:v>#N/A</c:v>
                </c:pt>
                <c:pt idx="9859">
                  <c:v>#N/A</c:v>
                </c:pt>
                <c:pt idx="9860">
                  <c:v>#N/A</c:v>
                </c:pt>
                <c:pt idx="9861">
                  <c:v>#N/A</c:v>
                </c:pt>
                <c:pt idx="9862">
                  <c:v>#N/A</c:v>
                </c:pt>
                <c:pt idx="9863">
                  <c:v>#N/A</c:v>
                </c:pt>
                <c:pt idx="9864">
                  <c:v>#N/A</c:v>
                </c:pt>
                <c:pt idx="9865">
                  <c:v>#N/A</c:v>
                </c:pt>
                <c:pt idx="9866">
                  <c:v>#N/A</c:v>
                </c:pt>
                <c:pt idx="9867">
                  <c:v>#N/A</c:v>
                </c:pt>
                <c:pt idx="9868">
                  <c:v>#N/A</c:v>
                </c:pt>
                <c:pt idx="9869">
                  <c:v>#N/A</c:v>
                </c:pt>
                <c:pt idx="9870">
                  <c:v>#N/A</c:v>
                </c:pt>
                <c:pt idx="9871">
                  <c:v>#N/A</c:v>
                </c:pt>
                <c:pt idx="9872">
                  <c:v>#N/A</c:v>
                </c:pt>
                <c:pt idx="9873">
                  <c:v>#N/A</c:v>
                </c:pt>
                <c:pt idx="9874">
                  <c:v>#N/A</c:v>
                </c:pt>
                <c:pt idx="9875">
                  <c:v>#N/A</c:v>
                </c:pt>
                <c:pt idx="9876">
                  <c:v>#N/A</c:v>
                </c:pt>
                <c:pt idx="9877">
                  <c:v>#N/A</c:v>
                </c:pt>
                <c:pt idx="9878">
                  <c:v>#N/A</c:v>
                </c:pt>
                <c:pt idx="9879">
                  <c:v>#N/A</c:v>
                </c:pt>
                <c:pt idx="9880">
                  <c:v>#N/A</c:v>
                </c:pt>
                <c:pt idx="9881">
                  <c:v>#N/A</c:v>
                </c:pt>
                <c:pt idx="9882">
                  <c:v>#N/A</c:v>
                </c:pt>
                <c:pt idx="9883">
                  <c:v>#N/A</c:v>
                </c:pt>
                <c:pt idx="9884">
                  <c:v>#N/A</c:v>
                </c:pt>
                <c:pt idx="9885">
                  <c:v>#N/A</c:v>
                </c:pt>
                <c:pt idx="9886">
                  <c:v>#N/A</c:v>
                </c:pt>
                <c:pt idx="9887">
                  <c:v>#N/A</c:v>
                </c:pt>
                <c:pt idx="9888">
                  <c:v>#N/A</c:v>
                </c:pt>
                <c:pt idx="9889">
                  <c:v>#N/A</c:v>
                </c:pt>
                <c:pt idx="9890">
                  <c:v>#N/A</c:v>
                </c:pt>
                <c:pt idx="9891">
                  <c:v>#N/A</c:v>
                </c:pt>
                <c:pt idx="9892">
                  <c:v>#N/A</c:v>
                </c:pt>
                <c:pt idx="9893">
                  <c:v>#N/A</c:v>
                </c:pt>
                <c:pt idx="9894">
                  <c:v>#N/A</c:v>
                </c:pt>
                <c:pt idx="9895">
                  <c:v>#N/A</c:v>
                </c:pt>
                <c:pt idx="9896">
                  <c:v>#N/A</c:v>
                </c:pt>
                <c:pt idx="9897">
                  <c:v>#N/A</c:v>
                </c:pt>
                <c:pt idx="9898">
                  <c:v>#N/A</c:v>
                </c:pt>
                <c:pt idx="9899">
                  <c:v>#N/A</c:v>
                </c:pt>
                <c:pt idx="9900">
                  <c:v>#N/A</c:v>
                </c:pt>
                <c:pt idx="9901">
                  <c:v>#N/A</c:v>
                </c:pt>
                <c:pt idx="9902">
                  <c:v>#N/A</c:v>
                </c:pt>
                <c:pt idx="9903">
                  <c:v>#N/A</c:v>
                </c:pt>
                <c:pt idx="9904">
                  <c:v>#N/A</c:v>
                </c:pt>
                <c:pt idx="9905">
                  <c:v>#N/A</c:v>
                </c:pt>
                <c:pt idx="9906">
                  <c:v>#N/A</c:v>
                </c:pt>
                <c:pt idx="9907">
                  <c:v>#N/A</c:v>
                </c:pt>
                <c:pt idx="9908">
                  <c:v>#N/A</c:v>
                </c:pt>
                <c:pt idx="9909">
                  <c:v>#N/A</c:v>
                </c:pt>
                <c:pt idx="9910">
                  <c:v>#N/A</c:v>
                </c:pt>
                <c:pt idx="9911">
                  <c:v>#N/A</c:v>
                </c:pt>
                <c:pt idx="9912">
                  <c:v>#N/A</c:v>
                </c:pt>
                <c:pt idx="9913">
                  <c:v>#N/A</c:v>
                </c:pt>
                <c:pt idx="9914">
                  <c:v>#N/A</c:v>
                </c:pt>
                <c:pt idx="9915">
                  <c:v>#N/A</c:v>
                </c:pt>
                <c:pt idx="9916">
                  <c:v>#N/A</c:v>
                </c:pt>
                <c:pt idx="9917">
                  <c:v>#N/A</c:v>
                </c:pt>
                <c:pt idx="9918">
                  <c:v>#N/A</c:v>
                </c:pt>
                <c:pt idx="9919">
                  <c:v>#N/A</c:v>
                </c:pt>
                <c:pt idx="9920">
                  <c:v>#N/A</c:v>
                </c:pt>
                <c:pt idx="9921">
                  <c:v>#N/A</c:v>
                </c:pt>
                <c:pt idx="9922">
                  <c:v>#N/A</c:v>
                </c:pt>
                <c:pt idx="9923">
                  <c:v>#N/A</c:v>
                </c:pt>
                <c:pt idx="9924">
                  <c:v>#N/A</c:v>
                </c:pt>
                <c:pt idx="9925">
                  <c:v>#N/A</c:v>
                </c:pt>
                <c:pt idx="9926">
                  <c:v>#N/A</c:v>
                </c:pt>
                <c:pt idx="9927">
                  <c:v>#N/A</c:v>
                </c:pt>
                <c:pt idx="9928">
                  <c:v>#N/A</c:v>
                </c:pt>
                <c:pt idx="9929">
                  <c:v>#N/A</c:v>
                </c:pt>
                <c:pt idx="9930">
                  <c:v>#N/A</c:v>
                </c:pt>
                <c:pt idx="9931">
                  <c:v>#N/A</c:v>
                </c:pt>
                <c:pt idx="9932">
                  <c:v>#N/A</c:v>
                </c:pt>
                <c:pt idx="9933">
                  <c:v>#N/A</c:v>
                </c:pt>
                <c:pt idx="9934">
                  <c:v>#N/A</c:v>
                </c:pt>
                <c:pt idx="9935">
                  <c:v>#N/A</c:v>
                </c:pt>
                <c:pt idx="9936">
                  <c:v>#N/A</c:v>
                </c:pt>
                <c:pt idx="9937">
                  <c:v>#N/A</c:v>
                </c:pt>
                <c:pt idx="9938">
                  <c:v>#N/A</c:v>
                </c:pt>
                <c:pt idx="9939">
                  <c:v>#N/A</c:v>
                </c:pt>
                <c:pt idx="9940">
                  <c:v>#N/A</c:v>
                </c:pt>
                <c:pt idx="9941">
                  <c:v>#N/A</c:v>
                </c:pt>
                <c:pt idx="9942">
                  <c:v>#N/A</c:v>
                </c:pt>
                <c:pt idx="9943">
                  <c:v>#N/A</c:v>
                </c:pt>
                <c:pt idx="9944">
                  <c:v>#N/A</c:v>
                </c:pt>
                <c:pt idx="9945">
                  <c:v>#N/A</c:v>
                </c:pt>
                <c:pt idx="9946">
                  <c:v>#N/A</c:v>
                </c:pt>
                <c:pt idx="9947">
                  <c:v>#N/A</c:v>
                </c:pt>
                <c:pt idx="9948">
                  <c:v>#N/A</c:v>
                </c:pt>
                <c:pt idx="9949">
                  <c:v>#N/A</c:v>
                </c:pt>
                <c:pt idx="9950">
                  <c:v>#N/A</c:v>
                </c:pt>
                <c:pt idx="9951">
                  <c:v>#N/A</c:v>
                </c:pt>
                <c:pt idx="9952">
                  <c:v>#N/A</c:v>
                </c:pt>
                <c:pt idx="9953">
                  <c:v>#N/A</c:v>
                </c:pt>
                <c:pt idx="9954">
                  <c:v>#N/A</c:v>
                </c:pt>
                <c:pt idx="9955">
                  <c:v>#N/A</c:v>
                </c:pt>
                <c:pt idx="9956">
                  <c:v>#N/A</c:v>
                </c:pt>
                <c:pt idx="9957">
                  <c:v>#N/A</c:v>
                </c:pt>
                <c:pt idx="9958">
                  <c:v>#N/A</c:v>
                </c:pt>
                <c:pt idx="9959">
                  <c:v>#N/A</c:v>
                </c:pt>
                <c:pt idx="9960">
                  <c:v>#N/A</c:v>
                </c:pt>
                <c:pt idx="9961">
                  <c:v>#N/A</c:v>
                </c:pt>
                <c:pt idx="9962">
                  <c:v>#N/A</c:v>
                </c:pt>
                <c:pt idx="9963">
                  <c:v>#N/A</c:v>
                </c:pt>
                <c:pt idx="9964">
                  <c:v>#N/A</c:v>
                </c:pt>
                <c:pt idx="9965">
                  <c:v>#N/A</c:v>
                </c:pt>
                <c:pt idx="9966">
                  <c:v>#N/A</c:v>
                </c:pt>
                <c:pt idx="9967">
                  <c:v>#N/A</c:v>
                </c:pt>
                <c:pt idx="9968">
                  <c:v>#N/A</c:v>
                </c:pt>
                <c:pt idx="9969">
                  <c:v>#N/A</c:v>
                </c:pt>
                <c:pt idx="9970">
                  <c:v>#N/A</c:v>
                </c:pt>
                <c:pt idx="9971">
                  <c:v>#N/A</c:v>
                </c:pt>
                <c:pt idx="9972">
                  <c:v>#N/A</c:v>
                </c:pt>
                <c:pt idx="9973">
                  <c:v>#N/A</c:v>
                </c:pt>
                <c:pt idx="9974">
                  <c:v>#N/A</c:v>
                </c:pt>
                <c:pt idx="9975">
                  <c:v>#N/A</c:v>
                </c:pt>
                <c:pt idx="9976">
                  <c:v>#N/A</c:v>
                </c:pt>
                <c:pt idx="9977">
                  <c:v>#N/A</c:v>
                </c:pt>
                <c:pt idx="9978">
                  <c:v>#N/A</c:v>
                </c:pt>
                <c:pt idx="9979">
                  <c:v>#N/A</c:v>
                </c:pt>
                <c:pt idx="9980">
                  <c:v>#N/A</c:v>
                </c:pt>
                <c:pt idx="9981">
                  <c:v>#N/A</c:v>
                </c:pt>
                <c:pt idx="9982">
                  <c:v>#N/A</c:v>
                </c:pt>
                <c:pt idx="9983">
                  <c:v>#N/A</c:v>
                </c:pt>
                <c:pt idx="9984">
                  <c:v>#N/A</c:v>
                </c:pt>
                <c:pt idx="9985">
                  <c:v>#N/A</c:v>
                </c:pt>
                <c:pt idx="9986">
                  <c:v>#N/A</c:v>
                </c:pt>
                <c:pt idx="9987">
                  <c:v>#N/A</c:v>
                </c:pt>
                <c:pt idx="9988">
                  <c:v>#N/A</c:v>
                </c:pt>
                <c:pt idx="9989">
                  <c:v>#N/A</c:v>
                </c:pt>
                <c:pt idx="9990">
                  <c:v>#N/A</c:v>
                </c:pt>
                <c:pt idx="9991">
                  <c:v>#N/A</c:v>
                </c:pt>
                <c:pt idx="9992">
                  <c:v>#N/A</c:v>
                </c:pt>
                <c:pt idx="9993">
                  <c:v>#N/A</c:v>
                </c:pt>
                <c:pt idx="9994">
                  <c:v>#N/A</c:v>
                </c:pt>
                <c:pt idx="9995">
                  <c:v>#N/A</c:v>
                </c:pt>
                <c:pt idx="9996">
                  <c:v>#N/A</c:v>
                </c:pt>
                <c:pt idx="9997">
                  <c:v>#N/A</c:v>
                </c:pt>
                <c:pt idx="9998">
                  <c:v>#N/A</c:v>
                </c:pt>
                <c:pt idx="9999">
                  <c:v>#N/A</c:v>
                </c:pt>
              </c:numCache>
            </c:numRef>
          </c:yVal>
          <c:smooth val="0"/>
        </c:ser>
        <c:ser>
          <c:idx val="6"/>
          <c:order val="5"/>
          <c:tx>
            <c:strRef>
              <c:f>'Volcano &amp; Quant FDR'!$O$34</c:f>
              <c:strCache>
                <c:ptCount val="1"/>
              </c:strCache>
            </c:strRef>
          </c:tx>
          <c:spPr>
            <a:ln w="19050">
              <a:noFill/>
            </a:ln>
          </c:spPr>
          <c:marker>
            <c:symbol val="circle"/>
            <c:size val="7"/>
            <c:spPr>
              <a:noFill/>
              <a:ln w="19050">
                <a:solidFill>
                  <a:srgbClr val="333399">
                    <a:alpha val="70000"/>
                  </a:srgbClr>
                </a:solidFill>
              </a:ln>
            </c:spPr>
          </c:marker>
          <c:xVal>
            <c:numRef>
              <c:f>'Volcano &amp; Quant FDR'!$CA$2:$CA$10001</c:f>
              <c:numCache>
                <c:formatCode>General</c:formatCode>
                <c:ptCount val="10000"/>
                <c:pt idx="0">
                  <c:v>#N/A</c:v>
                </c:pt>
                <c:pt idx="1">
                  <c:v>#N/A</c:v>
                </c:pt>
                <c:pt idx="2">
                  <c:v>#N/A</c:v>
                </c:pt>
                <c:pt idx="3">
                  <c:v>#N/A</c:v>
                </c:pt>
                <c:pt idx="4">
                  <c:v>#N/A</c:v>
                </c:pt>
                <c:pt idx="5">
                  <c:v>#N/A</c:v>
                </c:pt>
                <c:pt idx="6">
                  <c:v>#N/A</c:v>
                </c:pt>
                <c:pt idx="7">
                  <c:v>#N/A</c:v>
                </c:pt>
                <c:pt idx="8">
                  <c:v>#N/A</c:v>
                </c:pt>
                <c:pt idx="9">
                  <c:v>#N/A</c:v>
                </c:pt>
                <c:pt idx="10">
                  <c:v>#N/A</c:v>
                </c:pt>
                <c:pt idx="11">
                  <c:v>#N/A</c:v>
                </c:pt>
                <c:pt idx="12">
                  <c:v>#N/A</c:v>
                </c:pt>
                <c:pt idx="13">
                  <c:v>#N/A</c:v>
                </c:pt>
                <c:pt idx="14">
                  <c:v>#N/A</c:v>
                </c:pt>
                <c:pt idx="15">
                  <c:v>#N/A</c:v>
                </c:pt>
                <c:pt idx="16">
                  <c:v>#N/A</c:v>
                </c:pt>
                <c:pt idx="17">
                  <c:v>#N/A</c:v>
                </c:pt>
                <c:pt idx="18">
                  <c:v>#N/A</c:v>
                </c:pt>
                <c:pt idx="19">
                  <c:v>#N/A</c:v>
                </c:pt>
                <c:pt idx="20">
                  <c:v>#N/A</c:v>
                </c:pt>
                <c:pt idx="21">
                  <c:v>#N/A</c:v>
                </c:pt>
                <c:pt idx="22">
                  <c:v>#N/A</c:v>
                </c:pt>
                <c:pt idx="23">
                  <c:v>#N/A</c:v>
                </c:pt>
                <c:pt idx="24">
                  <c:v>#N/A</c:v>
                </c:pt>
                <c:pt idx="25">
                  <c:v>#N/A</c:v>
                </c:pt>
                <c:pt idx="26">
                  <c:v>#N/A</c:v>
                </c:pt>
                <c:pt idx="27">
                  <c:v>#N/A</c:v>
                </c:pt>
                <c:pt idx="28">
                  <c:v>#N/A</c:v>
                </c:pt>
                <c:pt idx="29">
                  <c:v>#N/A</c:v>
                </c:pt>
                <c:pt idx="30">
                  <c:v>#N/A</c:v>
                </c:pt>
                <c:pt idx="31">
                  <c:v>#N/A</c:v>
                </c:pt>
                <c:pt idx="32">
                  <c:v>#N/A</c:v>
                </c:pt>
                <c:pt idx="33">
                  <c:v>#N/A</c:v>
                </c:pt>
                <c:pt idx="34">
                  <c:v>#N/A</c:v>
                </c:pt>
                <c:pt idx="35">
                  <c:v>#N/A</c:v>
                </c:pt>
                <c:pt idx="36">
                  <c:v>#N/A</c:v>
                </c:pt>
                <c:pt idx="37">
                  <c:v>#N/A</c:v>
                </c:pt>
                <c:pt idx="38">
                  <c:v>#N/A</c:v>
                </c:pt>
                <c:pt idx="39">
                  <c:v>#N/A</c:v>
                </c:pt>
                <c:pt idx="40">
                  <c:v>#N/A</c:v>
                </c:pt>
                <c:pt idx="41">
                  <c:v>#N/A</c:v>
                </c:pt>
                <c:pt idx="42">
                  <c:v>#N/A</c:v>
                </c:pt>
                <c:pt idx="43">
                  <c:v>#N/A</c:v>
                </c:pt>
                <c:pt idx="44">
                  <c:v>#N/A</c:v>
                </c:pt>
                <c:pt idx="45">
                  <c:v>#N/A</c:v>
                </c:pt>
                <c:pt idx="46">
                  <c:v>#N/A</c:v>
                </c:pt>
                <c:pt idx="47">
                  <c:v>#N/A</c:v>
                </c:pt>
                <c:pt idx="48">
                  <c:v>#N/A</c:v>
                </c:pt>
                <c:pt idx="49">
                  <c:v>#N/A</c:v>
                </c:pt>
                <c:pt idx="50">
                  <c:v>#N/A</c:v>
                </c:pt>
                <c:pt idx="51">
                  <c:v>#N/A</c:v>
                </c:pt>
                <c:pt idx="52">
                  <c:v>#N/A</c:v>
                </c:pt>
                <c:pt idx="53">
                  <c:v>#N/A</c:v>
                </c:pt>
                <c:pt idx="54">
                  <c:v>#N/A</c:v>
                </c:pt>
                <c:pt idx="55">
                  <c:v>#N/A</c:v>
                </c:pt>
                <c:pt idx="56">
                  <c:v>#N/A</c:v>
                </c:pt>
                <c:pt idx="57">
                  <c:v>#N/A</c:v>
                </c:pt>
                <c:pt idx="58">
                  <c:v>#N/A</c:v>
                </c:pt>
                <c:pt idx="59">
                  <c:v>#N/A</c:v>
                </c:pt>
                <c:pt idx="60">
                  <c:v>#N/A</c:v>
                </c:pt>
                <c:pt idx="61">
                  <c:v>#N/A</c:v>
                </c:pt>
                <c:pt idx="62">
                  <c:v>#N/A</c:v>
                </c:pt>
                <c:pt idx="63">
                  <c:v>#N/A</c:v>
                </c:pt>
                <c:pt idx="64">
                  <c:v>#N/A</c:v>
                </c:pt>
                <c:pt idx="65">
                  <c:v>#N/A</c:v>
                </c:pt>
                <c:pt idx="66">
                  <c:v>#N/A</c:v>
                </c:pt>
                <c:pt idx="67">
                  <c:v>#N/A</c:v>
                </c:pt>
                <c:pt idx="68">
                  <c:v>#N/A</c:v>
                </c:pt>
                <c:pt idx="69">
                  <c:v>#N/A</c:v>
                </c:pt>
                <c:pt idx="70">
                  <c:v>#N/A</c:v>
                </c:pt>
                <c:pt idx="71">
                  <c:v>#N/A</c:v>
                </c:pt>
                <c:pt idx="72">
                  <c:v>#N/A</c:v>
                </c:pt>
                <c:pt idx="73">
                  <c:v>#N/A</c:v>
                </c:pt>
                <c:pt idx="74">
                  <c:v>#N/A</c:v>
                </c:pt>
                <c:pt idx="75">
                  <c:v>#N/A</c:v>
                </c:pt>
                <c:pt idx="76">
                  <c:v>#N/A</c:v>
                </c:pt>
                <c:pt idx="77">
                  <c:v>#N/A</c:v>
                </c:pt>
                <c:pt idx="78">
                  <c:v>#N/A</c:v>
                </c:pt>
                <c:pt idx="79">
                  <c:v>#N/A</c:v>
                </c:pt>
                <c:pt idx="80">
                  <c:v>#N/A</c:v>
                </c:pt>
                <c:pt idx="81">
                  <c:v>#N/A</c:v>
                </c:pt>
                <c:pt idx="82">
                  <c:v>#N/A</c:v>
                </c:pt>
                <c:pt idx="83">
                  <c:v>#N/A</c:v>
                </c:pt>
                <c:pt idx="84">
                  <c:v>#N/A</c:v>
                </c:pt>
                <c:pt idx="85">
                  <c:v>#N/A</c:v>
                </c:pt>
                <c:pt idx="86">
                  <c:v>#N/A</c:v>
                </c:pt>
                <c:pt idx="87">
                  <c:v>#N/A</c:v>
                </c:pt>
                <c:pt idx="88">
                  <c:v>#N/A</c:v>
                </c:pt>
                <c:pt idx="89">
                  <c:v>#N/A</c:v>
                </c:pt>
                <c:pt idx="90">
                  <c:v>#N/A</c:v>
                </c:pt>
                <c:pt idx="91">
                  <c:v>#N/A</c:v>
                </c:pt>
                <c:pt idx="92">
                  <c:v>#N/A</c:v>
                </c:pt>
                <c:pt idx="93">
                  <c:v>#N/A</c:v>
                </c:pt>
                <c:pt idx="94">
                  <c:v>#N/A</c:v>
                </c:pt>
                <c:pt idx="95">
                  <c:v>#N/A</c:v>
                </c:pt>
                <c:pt idx="96">
                  <c:v>#N/A</c:v>
                </c:pt>
                <c:pt idx="97">
                  <c:v>#N/A</c:v>
                </c:pt>
                <c:pt idx="98">
                  <c:v>#N/A</c:v>
                </c:pt>
                <c:pt idx="99">
                  <c:v>#N/A</c:v>
                </c:pt>
                <c:pt idx="100">
                  <c:v>#N/A</c:v>
                </c:pt>
                <c:pt idx="101">
                  <c:v>#N/A</c:v>
                </c:pt>
                <c:pt idx="102">
                  <c:v>#N/A</c:v>
                </c:pt>
                <c:pt idx="103">
                  <c:v>#N/A</c:v>
                </c:pt>
                <c:pt idx="104">
                  <c:v>#N/A</c:v>
                </c:pt>
                <c:pt idx="105">
                  <c:v>#N/A</c:v>
                </c:pt>
                <c:pt idx="106">
                  <c:v>#N/A</c:v>
                </c:pt>
                <c:pt idx="107">
                  <c:v>#N/A</c:v>
                </c:pt>
                <c:pt idx="108">
                  <c:v>#N/A</c:v>
                </c:pt>
                <c:pt idx="109">
                  <c:v>#N/A</c:v>
                </c:pt>
                <c:pt idx="110">
                  <c:v>#N/A</c:v>
                </c:pt>
                <c:pt idx="111">
                  <c:v>#N/A</c:v>
                </c:pt>
                <c:pt idx="112">
                  <c:v>#N/A</c:v>
                </c:pt>
                <c:pt idx="113">
                  <c:v>#N/A</c:v>
                </c:pt>
                <c:pt idx="114">
                  <c:v>#N/A</c:v>
                </c:pt>
                <c:pt idx="115">
                  <c:v>#N/A</c:v>
                </c:pt>
                <c:pt idx="116">
                  <c:v>#N/A</c:v>
                </c:pt>
                <c:pt idx="117">
                  <c:v>#N/A</c:v>
                </c:pt>
                <c:pt idx="118">
                  <c:v>#N/A</c:v>
                </c:pt>
                <c:pt idx="119">
                  <c:v>#N/A</c:v>
                </c:pt>
                <c:pt idx="120">
                  <c:v>#N/A</c:v>
                </c:pt>
                <c:pt idx="121">
                  <c:v>#N/A</c:v>
                </c:pt>
                <c:pt idx="122">
                  <c:v>#N/A</c:v>
                </c:pt>
                <c:pt idx="123">
                  <c:v>#N/A</c:v>
                </c:pt>
                <c:pt idx="124">
                  <c:v>#N/A</c:v>
                </c:pt>
                <c:pt idx="125">
                  <c:v>#N/A</c:v>
                </c:pt>
                <c:pt idx="126">
                  <c:v>#N/A</c:v>
                </c:pt>
                <c:pt idx="127">
                  <c:v>#N/A</c:v>
                </c:pt>
                <c:pt idx="128">
                  <c:v>#N/A</c:v>
                </c:pt>
                <c:pt idx="129">
                  <c:v>#N/A</c:v>
                </c:pt>
                <c:pt idx="130">
                  <c:v>#N/A</c:v>
                </c:pt>
                <c:pt idx="131">
                  <c:v>#N/A</c:v>
                </c:pt>
                <c:pt idx="132">
                  <c:v>#N/A</c:v>
                </c:pt>
                <c:pt idx="133">
                  <c:v>#N/A</c:v>
                </c:pt>
                <c:pt idx="134">
                  <c:v>#N/A</c:v>
                </c:pt>
                <c:pt idx="135">
                  <c:v>#N/A</c:v>
                </c:pt>
                <c:pt idx="136">
                  <c:v>#N/A</c:v>
                </c:pt>
                <c:pt idx="137">
                  <c:v>#N/A</c:v>
                </c:pt>
                <c:pt idx="138">
                  <c:v>#N/A</c:v>
                </c:pt>
                <c:pt idx="139">
                  <c:v>#N/A</c:v>
                </c:pt>
                <c:pt idx="140">
                  <c:v>#N/A</c:v>
                </c:pt>
                <c:pt idx="141">
                  <c:v>#N/A</c:v>
                </c:pt>
                <c:pt idx="142">
                  <c:v>#N/A</c:v>
                </c:pt>
                <c:pt idx="143">
                  <c:v>#N/A</c:v>
                </c:pt>
                <c:pt idx="144">
                  <c:v>#N/A</c:v>
                </c:pt>
                <c:pt idx="145">
                  <c:v>#N/A</c:v>
                </c:pt>
                <c:pt idx="146">
                  <c:v>#N/A</c:v>
                </c:pt>
                <c:pt idx="147">
                  <c:v>#N/A</c:v>
                </c:pt>
                <c:pt idx="148">
                  <c:v>#N/A</c:v>
                </c:pt>
                <c:pt idx="149">
                  <c:v>#N/A</c:v>
                </c:pt>
                <c:pt idx="150">
                  <c:v>#N/A</c:v>
                </c:pt>
                <c:pt idx="151">
                  <c:v>#N/A</c:v>
                </c:pt>
                <c:pt idx="152">
                  <c:v>#N/A</c:v>
                </c:pt>
                <c:pt idx="153">
                  <c:v>#N/A</c:v>
                </c:pt>
                <c:pt idx="154">
                  <c:v>#N/A</c:v>
                </c:pt>
                <c:pt idx="155">
                  <c:v>#N/A</c:v>
                </c:pt>
                <c:pt idx="156">
                  <c:v>#N/A</c:v>
                </c:pt>
                <c:pt idx="157">
                  <c:v>#N/A</c:v>
                </c:pt>
                <c:pt idx="158">
                  <c:v>#N/A</c:v>
                </c:pt>
                <c:pt idx="159">
                  <c:v>#N/A</c:v>
                </c:pt>
                <c:pt idx="160">
                  <c:v>#N/A</c:v>
                </c:pt>
                <c:pt idx="161">
                  <c:v>#N/A</c:v>
                </c:pt>
                <c:pt idx="162">
                  <c:v>#N/A</c:v>
                </c:pt>
                <c:pt idx="163">
                  <c:v>#N/A</c:v>
                </c:pt>
                <c:pt idx="164">
                  <c:v>#N/A</c:v>
                </c:pt>
                <c:pt idx="165">
                  <c:v>#N/A</c:v>
                </c:pt>
                <c:pt idx="166">
                  <c:v>#N/A</c:v>
                </c:pt>
                <c:pt idx="167">
                  <c:v>#N/A</c:v>
                </c:pt>
                <c:pt idx="168">
                  <c:v>#N/A</c:v>
                </c:pt>
                <c:pt idx="169">
                  <c:v>#N/A</c:v>
                </c:pt>
                <c:pt idx="170">
                  <c:v>#N/A</c:v>
                </c:pt>
                <c:pt idx="171">
                  <c:v>#N/A</c:v>
                </c:pt>
                <c:pt idx="172">
                  <c:v>#N/A</c:v>
                </c:pt>
                <c:pt idx="173">
                  <c:v>#N/A</c:v>
                </c:pt>
                <c:pt idx="174">
                  <c:v>#N/A</c:v>
                </c:pt>
                <c:pt idx="175">
                  <c:v>#N/A</c:v>
                </c:pt>
                <c:pt idx="176">
                  <c:v>#N/A</c:v>
                </c:pt>
                <c:pt idx="177">
                  <c:v>#N/A</c:v>
                </c:pt>
                <c:pt idx="178">
                  <c:v>#N/A</c:v>
                </c:pt>
                <c:pt idx="179">
                  <c:v>#N/A</c:v>
                </c:pt>
                <c:pt idx="180">
                  <c:v>#N/A</c:v>
                </c:pt>
                <c:pt idx="181">
                  <c:v>#N/A</c:v>
                </c:pt>
                <c:pt idx="182">
                  <c:v>#N/A</c:v>
                </c:pt>
                <c:pt idx="183">
                  <c:v>#N/A</c:v>
                </c:pt>
                <c:pt idx="184">
                  <c:v>#N/A</c:v>
                </c:pt>
                <c:pt idx="185">
                  <c:v>#N/A</c:v>
                </c:pt>
                <c:pt idx="186">
                  <c:v>#N/A</c:v>
                </c:pt>
                <c:pt idx="187">
                  <c:v>#N/A</c:v>
                </c:pt>
                <c:pt idx="188">
                  <c:v>#N/A</c:v>
                </c:pt>
                <c:pt idx="189">
                  <c:v>#N/A</c:v>
                </c:pt>
                <c:pt idx="190">
                  <c:v>#N/A</c:v>
                </c:pt>
                <c:pt idx="191">
                  <c:v>#N/A</c:v>
                </c:pt>
                <c:pt idx="192">
                  <c:v>#N/A</c:v>
                </c:pt>
                <c:pt idx="193">
                  <c:v>#N/A</c:v>
                </c:pt>
                <c:pt idx="194">
                  <c:v>#N/A</c:v>
                </c:pt>
                <c:pt idx="195">
                  <c:v>#N/A</c:v>
                </c:pt>
                <c:pt idx="196">
                  <c:v>#N/A</c:v>
                </c:pt>
                <c:pt idx="197">
                  <c:v>#N/A</c:v>
                </c:pt>
                <c:pt idx="198">
                  <c:v>#N/A</c:v>
                </c:pt>
                <c:pt idx="199">
                  <c:v>#N/A</c:v>
                </c:pt>
                <c:pt idx="200">
                  <c:v>#N/A</c:v>
                </c:pt>
                <c:pt idx="201">
                  <c:v>#N/A</c:v>
                </c:pt>
                <c:pt idx="202">
                  <c:v>#N/A</c:v>
                </c:pt>
                <c:pt idx="203">
                  <c:v>#N/A</c:v>
                </c:pt>
                <c:pt idx="204">
                  <c:v>#N/A</c:v>
                </c:pt>
                <c:pt idx="205">
                  <c:v>#N/A</c:v>
                </c:pt>
                <c:pt idx="206">
                  <c:v>#N/A</c:v>
                </c:pt>
                <c:pt idx="207">
                  <c:v>#N/A</c:v>
                </c:pt>
                <c:pt idx="208">
                  <c:v>#N/A</c:v>
                </c:pt>
                <c:pt idx="209">
                  <c:v>#N/A</c:v>
                </c:pt>
                <c:pt idx="210">
                  <c:v>#N/A</c:v>
                </c:pt>
                <c:pt idx="211">
                  <c:v>#N/A</c:v>
                </c:pt>
                <c:pt idx="212">
                  <c:v>#N/A</c:v>
                </c:pt>
                <c:pt idx="213">
                  <c:v>#N/A</c:v>
                </c:pt>
                <c:pt idx="214">
                  <c:v>#N/A</c:v>
                </c:pt>
                <c:pt idx="215">
                  <c:v>#N/A</c:v>
                </c:pt>
                <c:pt idx="216">
                  <c:v>#N/A</c:v>
                </c:pt>
                <c:pt idx="217">
                  <c:v>#N/A</c:v>
                </c:pt>
                <c:pt idx="218">
                  <c:v>#N/A</c:v>
                </c:pt>
                <c:pt idx="219">
                  <c:v>#N/A</c:v>
                </c:pt>
                <c:pt idx="220">
                  <c:v>#N/A</c:v>
                </c:pt>
                <c:pt idx="221">
                  <c:v>#N/A</c:v>
                </c:pt>
                <c:pt idx="222">
                  <c:v>#N/A</c:v>
                </c:pt>
                <c:pt idx="223">
                  <c:v>#N/A</c:v>
                </c:pt>
                <c:pt idx="224">
                  <c:v>#N/A</c:v>
                </c:pt>
                <c:pt idx="225">
                  <c:v>#N/A</c:v>
                </c:pt>
                <c:pt idx="226">
                  <c:v>#N/A</c:v>
                </c:pt>
                <c:pt idx="227">
                  <c:v>#N/A</c:v>
                </c:pt>
                <c:pt idx="228">
                  <c:v>#N/A</c:v>
                </c:pt>
                <c:pt idx="229">
                  <c:v>#N/A</c:v>
                </c:pt>
                <c:pt idx="230">
                  <c:v>#N/A</c:v>
                </c:pt>
                <c:pt idx="231">
                  <c:v>#N/A</c:v>
                </c:pt>
                <c:pt idx="232">
                  <c:v>#N/A</c:v>
                </c:pt>
                <c:pt idx="233">
                  <c:v>#N/A</c:v>
                </c:pt>
                <c:pt idx="234">
                  <c:v>#N/A</c:v>
                </c:pt>
                <c:pt idx="235">
                  <c:v>#N/A</c:v>
                </c:pt>
                <c:pt idx="236">
                  <c:v>#N/A</c:v>
                </c:pt>
                <c:pt idx="237">
                  <c:v>#N/A</c:v>
                </c:pt>
                <c:pt idx="238">
                  <c:v>#N/A</c:v>
                </c:pt>
                <c:pt idx="239">
                  <c:v>#N/A</c:v>
                </c:pt>
                <c:pt idx="240">
                  <c:v>#N/A</c:v>
                </c:pt>
                <c:pt idx="241">
                  <c:v>#N/A</c:v>
                </c:pt>
                <c:pt idx="242">
                  <c:v>#N/A</c:v>
                </c:pt>
                <c:pt idx="243">
                  <c:v>#N/A</c:v>
                </c:pt>
                <c:pt idx="244">
                  <c:v>#N/A</c:v>
                </c:pt>
                <c:pt idx="245">
                  <c:v>#N/A</c:v>
                </c:pt>
                <c:pt idx="246">
                  <c:v>#N/A</c:v>
                </c:pt>
                <c:pt idx="247">
                  <c:v>#N/A</c:v>
                </c:pt>
                <c:pt idx="248">
                  <c:v>#N/A</c:v>
                </c:pt>
                <c:pt idx="249">
                  <c:v>#N/A</c:v>
                </c:pt>
                <c:pt idx="250">
                  <c:v>#N/A</c:v>
                </c:pt>
                <c:pt idx="251">
                  <c:v>#N/A</c:v>
                </c:pt>
                <c:pt idx="252">
                  <c:v>#N/A</c:v>
                </c:pt>
                <c:pt idx="253">
                  <c:v>#N/A</c:v>
                </c:pt>
                <c:pt idx="254">
                  <c:v>#N/A</c:v>
                </c:pt>
                <c:pt idx="255">
                  <c:v>#N/A</c:v>
                </c:pt>
                <c:pt idx="256">
                  <c:v>#N/A</c:v>
                </c:pt>
                <c:pt idx="257">
                  <c:v>#N/A</c:v>
                </c:pt>
                <c:pt idx="258">
                  <c:v>#N/A</c:v>
                </c:pt>
                <c:pt idx="259">
                  <c:v>#N/A</c:v>
                </c:pt>
                <c:pt idx="260">
                  <c:v>#N/A</c:v>
                </c:pt>
                <c:pt idx="261">
                  <c:v>#N/A</c:v>
                </c:pt>
                <c:pt idx="262">
                  <c:v>#N/A</c:v>
                </c:pt>
                <c:pt idx="263">
                  <c:v>#N/A</c:v>
                </c:pt>
                <c:pt idx="264">
                  <c:v>#N/A</c:v>
                </c:pt>
                <c:pt idx="265">
                  <c:v>#N/A</c:v>
                </c:pt>
                <c:pt idx="266">
                  <c:v>#N/A</c:v>
                </c:pt>
                <c:pt idx="267">
                  <c:v>#N/A</c:v>
                </c:pt>
                <c:pt idx="268">
                  <c:v>#N/A</c:v>
                </c:pt>
                <c:pt idx="269">
                  <c:v>#N/A</c:v>
                </c:pt>
                <c:pt idx="270">
                  <c:v>#N/A</c:v>
                </c:pt>
                <c:pt idx="271">
                  <c:v>#N/A</c:v>
                </c:pt>
                <c:pt idx="272">
                  <c:v>#N/A</c:v>
                </c:pt>
                <c:pt idx="273">
                  <c:v>#N/A</c:v>
                </c:pt>
                <c:pt idx="274">
                  <c:v>#N/A</c:v>
                </c:pt>
                <c:pt idx="275">
                  <c:v>#N/A</c:v>
                </c:pt>
                <c:pt idx="276">
                  <c:v>#N/A</c:v>
                </c:pt>
                <c:pt idx="277">
                  <c:v>#N/A</c:v>
                </c:pt>
                <c:pt idx="278">
                  <c:v>#N/A</c:v>
                </c:pt>
                <c:pt idx="279">
                  <c:v>#N/A</c:v>
                </c:pt>
                <c:pt idx="280">
                  <c:v>#N/A</c:v>
                </c:pt>
                <c:pt idx="281">
                  <c:v>#N/A</c:v>
                </c:pt>
                <c:pt idx="282">
                  <c:v>#N/A</c:v>
                </c:pt>
                <c:pt idx="283">
                  <c:v>#N/A</c:v>
                </c:pt>
                <c:pt idx="284">
                  <c:v>#N/A</c:v>
                </c:pt>
                <c:pt idx="285">
                  <c:v>#N/A</c:v>
                </c:pt>
                <c:pt idx="286">
                  <c:v>#N/A</c:v>
                </c:pt>
                <c:pt idx="287">
                  <c:v>#N/A</c:v>
                </c:pt>
                <c:pt idx="288">
                  <c:v>#N/A</c:v>
                </c:pt>
                <c:pt idx="289">
                  <c:v>#N/A</c:v>
                </c:pt>
                <c:pt idx="290">
                  <c:v>#N/A</c:v>
                </c:pt>
                <c:pt idx="291">
                  <c:v>#N/A</c:v>
                </c:pt>
                <c:pt idx="292">
                  <c:v>#N/A</c:v>
                </c:pt>
                <c:pt idx="293">
                  <c:v>#N/A</c:v>
                </c:pt>
                <c:pt idx="294">
                  <c:v>#N/A</c:v>
                </c:pt>
                <c:pt idx="295">
                  <c:v>#N/A</c:v>
                </c:pt>
                <c:pt idx="296">
                  <c:v>#N/A</c:v>
                </c:pt>
                <c:pt idx="297">
                  <c:v>#N/A</c:v>
                </c:pt>
                <c:pt idx="298">
                  <c:v>#N/A</c:v>
                </c:pt>
                <c:pt idx="299">
                  <c:v>#N/A</c:v>
                </c:pt>
                <c:pt idx="300">
                  <c:v>#N/A</c:v>
                </c:pt>
                <c:pt idx="301">
                  <c:v>#N/A</c:v>
                </c:pt>
                <c:pt idx="302">
                  <c:v>#N/A</c:v>
                </c:pt>
                <c:pt idx="303">
                  <c:v>#N/A</c:v>
                </c:pt>
                <c:pt idx="304">
                  <c:v>#N/A</c:v>
                </c:pt>
                <c:pt idx="305">
                  <c:v>#N/A</c:v>
                </c:pt>
                <c:pt idx="306">
                  <c:v>#N/A</c:v>
                </c:pt>
                <c:pt idx="307">
                  <c:v>#N/A</c:v>
                </c:pt>
                <c:pt idx="308">
                  <c:v>#N/A</c:v>
                </c:pt>
                <c:pt idx="309">
                  <c:v>#N/A</c:v>
                </c:pt>
                <c:pt idx="310">
                  <c:v>#N/A</c:v>
                </c:pt>
                <c:pt idx="311">
                  <c:v>#N/A</c:v>
                </c:pt>
                <c:pt idx="312">
                  <c:v>#N/A</c:v>
                </c:pt>
                <c:pt idx="313">
                  <c:v>#N/A</c:v>
                </c:pt>
                <c:pt idx="314">
                  <c:v>#N/A</c:v>
                </c:pt>
                <c:pt idx="315">
                  <c:v>#N/A</c:v>
                </c:pt>
                <c:pt idx="316">
                  <c:v>#N/A</c:v>
                </c:pt>
                <c:pt idx="317">
                  <c:v>#N/A</c:v>
                </c:pt>
                <c:pt idx="318">
                  <c:v>#N/A</c:v>
                </c:pt>
                <c:pt idx="319">
                  <c:v>#N/A</c:v>
                </c:pt>
                <c:pt idx="320">
                  <c:v>#N/A</c:v>
                </c:pt>
                <c:pt idx="321">
                  <c:v>#N/A</c:v>
                </c:pt>
                <c:pt idx="322">
                  <c:v>#N/A</c:v>
                </c:pt>
                <c:pt idx="323">
                  <c:v>#N/A</c:v>
                </c:pt>
                <c:pt idx="324">
                  <c:v>#N/A</c:v>
                </c:pt>
                <c:pt idx="325">
                  <c:v>#N/A</c:v>
                </c:pt>
                <c:pt idx="326">
                  <c:v>#N/A</c:v>
                </c:pt>
                <c:pt idx="327">
                  <c:v>#N/A</c:v>
                </c:pt>
                <c:pt idx="328">
                  <c:v>#N/A</c:v>
                </c:pt>
                <c:pt idx="329">
                  <c:v>#N/A</c:v>
                </c:pt>
                <c:pt idx="330">
                  <c:v>#N/A</c:v>
                </c:pt>
                <c:pt idx="331">
                  <c:v>#N/A</c:v>
                </c:pt>
                <c:pt idx="332">
                  <c:v>#N/A</c:v>
                </c:pt>
                <c:pt idx="333">
                  <c:v>#N/A</c:v>
                </c:pt>
                <c:pt idx="334">
                  <c:v>#N/A</c:v>
                </c:pt>
                <c:pt idx="335">
                  <c:v>#N/A</c:v>
                </c:pt>
                <c:pt idx="336">
                  <c:v>#N/A</c:v>
                </c:pt>
                <c:pt idx="337">
                  <c:v>#N/A</c:v>
                </c:pt>
                <c:pt idx="338">
                  <c:v>#N/A</c:v>
                </c:pt>
                <c:pt idx="339">
                  <c:v>#N/A</c:v>
                </c:pt>
                <c:pt idx="340">
                  <c:v>#N/A</c:v>
                </c:pt>
                <c:pt idx="341">
                  <c:v>#N/A</c:v>
                </c:pt>
                <c:pt idx="342">
                  <c:v>#N/A</c:v>
                </c:pt>
                <c:pt idx="343">
                  <c:v>#N/A</c:v>
                </c:pt>
                <c:pt idx="344">
                  <c:v>#N/A</c:v>
                </c:pt>
                <c:pt idx="345">
                  <c:v>#N/A</c:v>
                </c:pt>
                <c:pt idx="346">
                  <c:v>#N/A</c:v>
                </c:pt>
                <c:pt idx="347">
                  <c:v>#N/A</c:v>
                </c:pt>
                <c:pt idx="348">
                  <c:v>#N/A</c:v>
                </c:pt>
                <c:pt idx="349">
                  <c:v>#N/A</c:v>
                </c:pt>
                <c:pt idx="350">
                  <c:v>#N/A</c:v>
                </c:pt>
                <c:pt idx="351">
                  <c:v>#N/A</c:v>
                </c:pt>
                <c:pt idx="352">
                  <c:v>#N/A</c:v>
                </c:pt>
                <c:pt idx="353">
                  <c:v>#N/A</c:v>
                </c:pt>
                <c:pt idx="354">
                  <c:v>#N/A</c:v>
                </c:pt>
                <c:pt idx="355">
                  <c:v>#N/A</c:v>
                </c:pt>
                <c:pt idx="356">
                  <c:v>#N/A</c:v>
                </c:pt>
                <c:pt idx="357">
                  <c:v>#N/A</c:v>
                </c:pt>
                <c:pt idx="358">
                  <c:v>#N/A</c:v>
                </c:pt>
                <c:pt idx="359">
                  <c:v>#N/A</c:v>
                </c:pt>
                <c:pt idx="360">
                  <c:v>#N/A</c:v>
                </c:pt>
                <c:pt idx="361">
                  <c:v>#N/A</c:v>
                </c:pt>
                <c:pt idx="362">
                  <c:v>#N/A</c:v>
                </c:pt>
                <c:pt idx="363">
                  <c:v>#N/A</c:v>
                </c:pt>
                <c:pt idx="364">
                  <c:v>#N/A</c:v>
                </c:pt>
                <c:pt idx="365">
                  <c:v>#N/A</c:v>
                </c:pt>
                <c:pt idx="366">
                  <c:v>#N/A</c:v>
                </c:pt>
                <c:pt idx="367">
                  <c:v>#N/A</c:v>
                </c:pt>
                <c:pt idx="368">
                  <c:v>#N/A</c:v>
                </c:pt>
                <c:pt idx="369">
                  <c:v>#N/A</c:v>
                </c:pt>
                <c:pt idx="370">
                  <c:v>#N/A</c:v>
                </c:pt>
                <c:pt idx="371">
                  <c:v>#N/A</c:v>
                </c:pt>
                <c:pt idx="372">
                  <c:v>#N/A</c:v>
                </c:pt>
                <c:pt idx="373">
                  <c:v>#N/A</c:v>
                </c:pt>
                <c:pt idx="374">
                  <c:v>#N/A</c:v>
                </c:pt>
                <c:pt idx="375">
                  <c:v>#N/A</c:v>
                </c:pt>
                <c:pt idx="376">
                  <c:v>#N/A</c:v>
                </c:pt>
                <c:pt idx="377">
                  <c:v>#N/A</c:v>
                </c:pt>
                <c:pt idx="378">
                  <c:v>#N/A</c:v>
                </c:pt>
                <c:pt idx="379">
                  <c:v>#N/A</c:v>
                </c:pt>
                <c:pt idx="380">
                  <c:v>#N/A</c:v>
                </c:pt>
                <c:pt idx="381">
                  <c:v>#N/A</c:v>
                </c:pt>
                <c:pt idx="382">
                  <c:v>#N/A</c:v>
                </c:pt>
                <c:pt idx="383">
                  <c:v>#N/A</c:v>
                </c:pt>
                <c:pt idx="384">
                  <c:v>#N/A</c:v>
                </c:pt>
                <c:pt idx="385">
                  <c:v>#N/A</c:v>
                </c:pt>
                <c:pt idx="386">
                  <c:v>#N/A</c:v>
                </c:pt>
                <c:pt idx="387">
                  <c:v>#N/A</c:v>
                </c:pt>
                <c:pt idx="388">
                  <c:v>#N/A</c:v>
                </c:pt>
                <c:pt idx="389">
                  <c:v>#N/A</c:v>
                </c:pt>
                <c:pt idx="390">
                  <c:v>#N/A</c:v>
                </c:pt>
                <c:pt idx="391">
                  <c:v>#N/A</c:v>
                </c:pt>
                <c:pt idx="392">
                  <c:v>#N/A</c:v>
                </c:pt>
                <c:pt idx="393">
                  <c:v>#N/A</c:v>
                </c:pt>
                <c:pt idx="394">
                  <c:v>#N/A</c:v>
                </c:pt>
                <c:pt idx="395">
                  <c:v>#N/A</c:v>
                </c:pt>
                <c:pt idx="396">
                  <c:v>#N/A</c:v>
                </c:pt>
                <c:pt idx="397">
                  <c:v>#N/A</c:v>
                </c:pt>
                <c:pt idx="398">
                  <c:v>#N/A</c:v>
                </c:pt>
                <c:pt idx="399">
                  <c:v>#N/A</c:v>
                </c:pt>
                <c:pt idx="400">
                  <c:v>#N/A</c:v>
                </c:pt>
                <c:pt idx="401">
                  <c:v>#N/A</c:v>
                </c:pt>
                <c:pt idx="402">
                  <c:v>#N/A</c:v>
                </c:pt>
                <c:pt idx="403">
                  <c:v>#N/A</c:v>
                </c:pt>
                <c:pt idx="404">
                  <c:v>#N/A</c:v>
                </c:pt>
                <c:pt idx="405">
                  <c:v>#N/A</c:v>
                </c:pt>
                <c:pt idx="406">
                  <c:v>#N/A</c:v>
                </c:pt>
                <c:pt idx="407">
                  <c:v>#N/A</c:v>
                </c:pt>
                <c:pt idx="408">
                  <c:v>#N/A</c:v>
                </c:pt>
                <c:pt idx="409">
                  <c:v>#N/A</c:v>
                </c:pt>
                <c:pt idx="410">
                  <c:v>#N/A</c:v>
                </c:pt>
                <c:pt idx="411">
                  <c:v>#N/A</c:v>
                </c:pt>
                <c:pt idx="412">
                  <c:v>#N/A</c:v>
                </c:pt>
                <c:pt idx="413">
                  <c:v>#N/A</c:v>
                </c:pt>
                <c:pt idx="414">
                  <c:v>#N/A</c:v>
                </c:pt>
                <c:pt idx="415">
                  <c:v>#N/A</c:v>
                </c:pt>
                <c:pt idx="416">
                  <c:v>#N/A</c:v>
                </c:pt>
                <c:pt idx="417">
                  <c:v>#N/A</c:v>
                </c:pt>
                <c:pt idx="418">
                  <c:v>#N/A</c:v>
                </c:pt>
                <c:pt idx="419">
                  <c:v>#N/A</c:v>
                </c:pt>
                <c:pt idx="420">
                  <c:v>#N/A</c:v>
                </c:pt>
                <c:pt idx="421">
                  <c:v>#N/A</c:v>
                </c:pt>
                <c:pt idx="422">
                  <c:v>#N/A</c:v>
                </c:pt>
                <c:pt idx="423">
                  <c:v>#N/A</c:v>
                </c:pt>
                <c:pt idx="424">
                  <c:v>#N/A</c:v>
                </c:pt>
                <c:pt idx="425">
                  <c:v>#N/A</c:v>
                </c:pt>
                <c:pt idx="426">
                  <c:v>#N/A</c:v>
                </c:pt>
                <c:pt idx="427">
                  <c:v>#N/A</c:v>
                </c:pt>
                <c:pt idx="428">
                  <c:v>#N/A</c:v>
                </c:pt>
                <c:pt idx="429">
                  <c:v>#N/A</c:v>
                </c:pt>
                <c:pt idx="430">
                  <c:v>#N/A</c:v>
                </c:pt>
                <c:pt idx="431">
                  <c:v>#N/A</c:v>
                </c:pt>
                <c:pt idx="432">
                  <c:v>#N/A</c:v>
                </c:pt>
                <c:pt idx="433">
                  <c:v>#N/A</c:v>
                </c:pt>
                <c:pt idx="434">
                  <c:v>#N/A</c:v>
                </c:pt>
                <c:pt idx="435">
                  <c:v>#N/A</c:v>
                </c:pt>
                <c:pt idx="436">
                  <c:v>#N/A</c:v>
                </c:pt>
                <c:pt idx="437">
                  <c:v>#N/A</c:v>
                </c:pt>
                <c:pt idx="438">
                  <c:v>#N/A</c:v>
                </c:pt>
                <c:pt idx="439">
                  <c:v>#N/A</c:v>
                </c:pt>
                <c:pt idx="440">
                  <c:v>#N/A</c:v>
                </c:pt>
                <c:pt idx="441">
                  <c:v>#N/A</c:v>
                </c:pt>
                <c:pt idx="442">
                  <c:v>#N/A</c:v>
                </c:pt>
                <c:pt idx="443">
                  <c:v>#N/A</c:v>
                </c:pt>
                <c:pt idx="444">
                  <c:v>#N/A</c:v>
                </c:pt>
                <c:pt idx="445">
                  <c:v>#N/A</c:v>
                </c:pt>
                <c:pt idx="446">
                  <c:v>#N/A</c:v>
                </c:pt>
                <c:pt idx="447">
                  <c:v>#N/A</c:v>
                </c:pt>
                <c:pt idx="448">
                  <c:v>#N/A</c:v>
                </c:pt>
                <c:pt idx="449">
                  <c:v>#N/A</c:v>
                </c:pt>
                <c:pt idx="450">
                  <c:v>#N/A</c:v>
                </c:pt>
                <c:pt idx="451">
                  <c:v>#N/A</c:v>
                </c:pt>
                <c:pt idx="452">
                  <c:v>#N/A</c:v>
                </c:pt>
                <c:pt idx="453">
                  <c:v>#N/A</c:v>
                </c:pt>
                <c:pt idx="454">
                  <c:v>#N/A</c:v>
                </c:pt>
                <c:pt idx="455">
                  <c:v>#N/A</c:v>
                </c:pt>
                <c:pt idx="456">
                  <c:v>#N/A</c:v>
                </c:pt>
                <c:pt idx="457">
                  <c:v>#N/A</c:v>
                </c:pt>
                <c:pt idx="458">
                  <c:v>#N/A</c:v>
                </c:pt>
                <c:pt idx="459">
                  <c:v>#N/A</c:v>
                </c:pt>
                <c:pt idx="460">
                  <c:v>#N/A</c:v>
                </c:pt>
                <c:pt idx="461">
                  <c:v>#N/A</c:v>
                </c:pt>
                <c:pt idx="462">
                  <c:v>#N/A</c:v>
                </c:pt>
                <c:pt idx="463">
                  <c:v>#N/A</c:v>
                </c:pt>
                <c:pt idx="464">
                  <c:v>#N/A</c:v>
                </c:pt>
                <c:pt idx="465">
                  <c:v>#N/A</c:v>
                </c:pt>
                <c:pt idx="466">
                  <c:v>#N/A</c:v>
                </c:pt>
                <c:pt idx="467">
                  <c:v>#N/A</c:v>
                </c:pt>
                <c:pt idx="468">
                  <c:v>#N/A</c:v>
                </c:pt>
                <c:pt idx="469">
                  <c:v>#N/A</c:v>
                </c:pt>
                <c:pt idx="470">
                  <c:v>#N/A</c:v>
                </c:pt>
                <c:pt idx="471">
                  <c:v>#N/A</c:v>
                </c:pt>
                <c:pt idx="472">
                  <c:v>#N/A</c:v>
                </c:pt>
                <c:pt idx="473">
                  <c:v>#N/A</c:v>
                </c:pt>
                <c:pt idx="474">
                  <c:v>#N/A</c:v>
                </c:pt>
                <c:pt idx="475">
                  <c:v>#N/A</c:v>
                </c:pt>
                <c:pt idx="476">
                  <c:v>#N/A</c:v>
                </c:pt>
                <c:pt idx="477">
                  <c:v>#N/A</c:v>
                </c:pt>
                <c:pt idx="478">
                  <c:v>#N/A</c:v>
                </c:pt>
                <c:pt idx="479">
                  <c:v>#N/A</c:v>
                </c:pt>
                <c:pt idx="480">
                  <c:v>#N/A</c:v>
                </c:pt>
                <c:pt idx="481">
                  <c:v>#N/A</c:v>
                </c:pt>
                <c:pt idx="482">
                  <c:v>#N/A</c:v>
                </c:pt>
                <c:pt idx="483">
                  <c:v>#N/A</c:v>
                </c:pt>
                <c:pt idx="484">
                  <c:v>#N/A</c:v>
                </c:pt>
                <c:pt idx="485">
                  <c:v>#N/A</c:v>
                </c:pt>
                <c:pt idx="486">
                  <c:v>#N/A</c:v>
                </c:pt>
                <c:pt idx="487">
                  <c:v>#N/A</c:v>
                </c:pt>
                <c:pt idx="488">
                  <c:v>#N/A</c:v>
                </c:pt>
                <c:pt idx="489">
                  <c:v>#N/A</c:v>
                </c:pt>
                <c:pt idx="490">
                  <c:v>#N/A</c:v>
                </c:pt>
                <c:pt idx="491">
                  <c:v>#N/A</c:v>
                </c:pt>
                <c:pt idx="492">
                  <c:v>#N/A</c:v>
                </c:pt>
                <c:pt idx="493">
                  <c:v>#N/A</c:v>
                </c:pt>
                <c:pt idx="494">
                  <c:v>#N/A</c:v>
                </c:pt>
                <c:pt idx="495">
                  <c:v>#N/A</c:v>
                </c:pt>
                <c:pt idx="496">
                  <c:v>#N/A</c:v>
                </c:pt>
                <c:pt idx="497">
                  <c:v>#N/A</c:v>
                </c:pt>
                <c:pt idx="498">
                  <c:v>#N/A</c:v>
                </c:pt>
                <c:pt idx="499">
                  <c:v>#N/A</c:v>
                </c:pt>
                <c:pt idx="500">
                  <c:v>#N/A</c:v>
                </c:pt>
                <c:pt idx="501">
                  <c:v>#N/A</c:v>
                </c:pt>
                <c:pt idx="502">
                  <c:v>#N/A</c:v>
                </c:pt>
                <c:pt idx="503">
                  <c:v>#N/A</c:v>
                </c:pt>
                <c:pt idx="504">
                  <c:v>#N/A</c:v>
                </c:pt>
                <c:pt idx="505">
                  <c:v>#N/A</c:v>
                </c:pt>
                <c:pt idx="506">
                  <c:v>#N/A</c:v>
                </c:pt>
                <c:pt idx="507">
                  <c:v>#N/A</c:v>
                </c:pt>
                <c:pt idx="508">
                  <c:v>#N/A</c:v>
                </c:pt>
                <c:pt idx="509">
                  <c:v>#N/A</c:v>
                </c:pt>
                <c:pt idx="510">
                  <c:v>#N/A</c:v>
                </c:pt>
                <c:pt idx="511">
                  <c:v>#N/A</c:v>
                </c:pt>
                <c:pt idx="512">
                  <c:v>#N/A</c:v>
                </c:pt>
                <c:pt idx="513">
                  <c:v>#N/A</c:v>
                </c:pt>
                <c:pt idx="514">
                  <c:v>#N/A</c:v>
                </c:pt>
                <c:pt idx="515">
                  <c:v>#N/A</c:v>
                </c:pt>
                <c:pt idx="516">
                  <c:v>#N/A</c:v>
                </c:pt>
                <c:pt idx="517">
                  <c:v>#N/A</c:v>
                </c:pt>
                <c:pt idx="518">
                  <c:v>#N/A</c:v>
                </c:pt>
                <c:pt idx="519">
                  <c:v>#N/A</c:v>
                </c:pt>
                <c:pt idx="520">
                  <c:v>#N/A</c:v>
                </c:pt>
                <c:pt idx="521">
                  <c:v>#N/A</c:v>
                </c:pt>
                <c:pt idx="522">
                  <c:v>#N/A</c:v>
                </c:pt>
                <c:pt idx="523">
                  <c:v>#N/A</c:v>
                </c:pt>
                <c:pt idx="524">
                  <c:v>#N/A</c:v>
                </c:pt>
                <c:pt idx="525">
                  <c:v>#N/A</c:v>
                </c:pt>
                <c:pt idx="526">
                  <c:v>#N/A</c:v>
                </c:pt>
                <c:pt idx="527">
                  <c:v>#N/A</c:v>
                </c:pt>
                <c:pt idx="528">
                  <c:v>#N/A</c:v>
                </c:pt>
                <c:pt idx="529">
                  <c:v>#N/A</c:v>
                </c:pt>
                <c:pt idx="530">
                  <c:v>#N/A</c:v>
                </c:pt>
                <c:pt idx="531">
                  <c:v>#N/A</c:v>
                </c:pt>
                <c:pt idx="532">
                  <c:v>#N/A</c:v>
                </c:pt>
                <c:pt idx="533">
                  <c:v>#N/A</c:v>
                </c:pt>
                <c:pt idx="534">
                  <c:v>#N/A</c:v>
                </c:pt>
                <c:pt idx="535">
                  <c:v>#N/A</c:v>
                </c:pt>
                <c:pt idx="536">
                  <c:v>#N/A</c:v>
                </c:pt>
                <c:pt idx="537">
                  <c:v>#N/A</c:v>
                </c:pt>
                <c:pt idx="538">
                  <c:v>#N/A</c:v>
                </c:pt>
                <c:pt idx="539">
                  <c:v>#N/A</c:v>
                </c:pt>
                <c:pt idx="540">
                  <c:v>#N/A</c:v>
                </c:pt>
                <c:pt idx="541">
                  <c:v>#N/A</c:v>
                </c:pt>
                <c:pt idx="542">
                  <c:v>#N/A</c:v>
                </c:pt>
                <c:pt idx="543">
                  <c:v>#N/A</c:v>
                </c:pt>
                <c:pt idx="544">
                  <c:v>#N/A</c:v>
                </c:pt>
                <c:pt idx="545">
                  <c:v>#N/A</c:v>
                </c:pt>
                <c:pt idx="546">
                  <c:v>#N/A</c:v>
                </c:pt>
                <c:pt idx="547">
                  <c:v>#N/A</c:v>
                </c:pt>
                <c:pt idx="548">
                  <c:v>#N/A</c:v>
                </c:pt>
                <c:pt idx="549">
                  <c:v>#N/A</c:v>
                </c:pt>
                <c:pt idx="550">
                  <c:v>#N/A</c:v>
                </c:pt>
                <c:pt idx="551">
                  <c:v>#N/A</c:v>
                </c:pt>
                <c:pt idx="552">
                  <c:v>#N/A</c:v>
                </c:pt>
                <c:pt idx="553">
                  <c:v>#N/A</c:v>
                </c:pt>
                <c:pt idx="554">
                  <c:v>#N/A</c:v>
                </c:pt>
                <c:pt idx="555">
                  <c:v>#N/A</c:v>
                </c:pt>
                <c:pt idx="556">
                  <c:v>#N/A</c:v>
                </c:pt>
                <c:pt idx="557">
                  <c:v>#N/A</c:v>
                </c:pt>
                <c:pt idx="558">
                  <c:v>#N/A</c:v>
                </c:pt>
                <c:pt idx="559">
                  <c:v>#N/A</c:v>
                </c:pt>
                <c:pt idx="560">
                  <c:v>#N/A</c:v>
                </c:pt>
                <c:pt idx="561">
                  <c:v>#N/A</c:v>
                </c:pt>
                <c:pt idx="562">
                  <c:v>#N/A</c:v>
                </c:pt>
                <c:pt idx="563">
                  <c:v>#N/A</c:v>
                </c:pt>
                <c:pt idx="564">
                  <c:v>#N/A</c:v>
                </c:pt>
                <c:pt idx="565">
                  <c:v>#N/A</c:v>
                </c:pt>
                <c:pt idx="566">
                  <c:v>#N/A</c:v>
                </c:pt>
                <c:pt idx="567">
                  <c:v>#N/A</c:v>
                </c:pt>
                <c:pt idx="568">
                  <c:v>#N/A</c:v>
                </c:pt>
                <c:pt idx="569">
                  <c:v>#N/A</c:v>
                </c:pt>
                <c:pt idx="570">
                  <c:v>#N/A</c:v>
                </c:pt>
                <c:pt idx="571">
                  <c:v>#N/A</c:v>
                </c:pt>
                <c:pt idx="572">
                  <c:v>#N/A</c:v>
                </c:pt>
                <c:pt idx="573">
                  <c:v>#N/A</c:v>
                </c:pt>
                <c:pt idx="574">
                  <c:v>#N/A</c:v>
                </c:pt>
                <c:pt idx="575">
                  <c:v>#N/A</c:v>
                </c:pt>
                <c:pt idx="576">
                  <c:v>#N/A</c:v>
                </c:pt>
                <c:pt idx="577">
                  <c:v>#N/A</c:v>
                </c:pt>
                <c:pt idx="578">
                  <c:v>#N/A</c:v>
                </c:pt>
                <c:pt idx="579">
                  <c:v>#N/A</c:v>
                </c:pt>
                <c:pt idx="580">
                  <c:v>#N/A</c:v>
                </c:pt>
                <c:pt idx="581">
                  <c:v>#N/A</c:v>
                </c:pt>
                <c:pt idx="582">
                  <c:v>#N/A</c:v>
                </c:pt>
                <c:pt idx="583">
                  <c:v>#N/A</c:v>
                </c:pt>
                <c:pt idx="584">
                  <c:v>#N/A</c:v>
                </c:pt>
                <c:pt idx="585">
                  <c:v>#N/A</c:v>
                </c:pt>
                <c:pt idx="586">
                  <c:v>#N/A</c:v>
                </c:pt>
                <c:pt idx="587">
                  <c:v>#N/A</c:v>
                </c:pt>
                <c:pt idx="588">
                  <c:v>#N/A</c:v>
                </c:pt>
                <c:pt idx="589">
                  <c:v>#N/A</c:v>
                </c:pt>
                <c:pt idx="590">
                  <c:v>#N/A</c:v>
                </c:pt>
                <c:pt idx="591">
                  <c:v>#N/A</c:v>
                </c:pt>
                <c:pt idx="592">
                  <c:v>#N/A</c:v>
                </c:pt>
                <c:pt idx="593">
                  <c:v>#N/A</c:v>
                </c:pt>
                <c:pt idx="594">
                  <c:v>#N/A</c:v>
                </c:pt>
                <c:pt idx="595">
                  <c:v>#N/A</c:v>
                </c:pt>
                <c:pt idx="596">
                  <c:v>#N/A</c:v>
                </c:pt>
                <c:pt idx="597">
                  <c:v>#N/A</c:v>
                </c:pt>
                <c:pt idx="598">
                  <c:v>#N/A</c:v>
                </c:pt>
                <c:pt idx="599">
                  <c:v>#N/A</c:v>
                </c:pt>
                <c:pt idx="600">
                  <c:v>#N/A</c:v>
                </c:pt>
                <c:pt idx="601">
                  <c:v>#N/A</c:v>
                </c:pt>
                <c:pt idx="602">
                  <c:v>#N/A</c:v>
                </c:pt>
                <c:pt idx="603">
                  <c:v>#N/A</c:v>
                </c:pt>
                <c:pt idx="604">
                  <c:v>#N/A</c:v>
                </c:pt>
                <c:pt idx="605">
                  <c:v>#N/A</c:v>
                </c:pt>
                <c:pt idx="606">
                  <c:v>#N/A</c:v>
                </c:pt>
                <c:pt idx="607">
                  <c:v>#N/A</c:v>
                </c:pt>
                <c:pt idx="608">
                  <c:v>#N/A</c:v>
                </c:pt>
                <c:pt idx="609">
                  <c:v>#N/A</c:v>
                </c:pt>
                <c:pt idx="610">
                  <c:v>#N/A</c:v>
                </c:pt>
                <c:pt idx="611">
                  <c:v>#N/A</c:v>
                </c:pt>
                <c:pt idx="612">
                  <c:v>#N/A</c:v>
                </c:pt>
                <c:pt idx="613">
                  <c:v>#N/A</c:v>
                </c:pt>
                <c:pt idx="614">
                  <c:v>#N/A</c:v>
                </c:pt>
                <c:pt idx="615">
                  <c:v>#N/A</c:v>
                </c:pt>
                <c:pt idx="616">
                  <c:v>#N/A</c:v>
                </c:pt>
                <c:pt idx="617">
                  <c:v>#N/A</c:v>
                </c:pt>
                <c:pt idx="618">
                  <c:v>#N/A</c:v>
                </c:pt>
                <c:pt idx="619">
                  <c:v>#N/A</c:v>
                </c:pt>
                <c:pt idx="620">
                  <c:v>#N/A</c:v>
                </c:pt>
                <c:pt idx="621">
                  <c:v>#N/A</c:v>
                </c:pt>
                <c:pt idx="622">
                  <c:v>#N/A</c:v>
                </c:pt>
                <c:pt idx="623">
                  <c:v>#N/A</c:v>
                </c:pt>
                <c:pt idx="624">
                  <c:v>#N/A</c:v>
                </c:pt>
                <c:pt idx="625">
                  <c:v>#N/A</c:v>
                </c:pt>
                <c:pt idx="626">
                  <c:v>#N/A</c:v>
                </c:pt>
                <c:pt idx="627">
                  <c:v>#N/A</c:v>
                </c:pt>
                <c:pt idx="628">
                  <c:v>#N/A</c:v>
                </c:pt>
                <c:pt idx="629">
                  <c:v>#N/A</c:v>
                </c:pt>
                <c:pt idx="630">
                  <c:v>#N/A</c:v>
                </c:pt>
                <c:pt idx="631">
                  <c:v>#N/A</c:v>
                </c:pt>
                <c:pt idx="632">
                  <c:v>#N/A</c:v>
                </c:pt>
                <c:pt idx="633">
                  <c:v>#N/A</c:v>
                </c:pt>
                <c:pt idx="634">
                  <c:v>#N/A</c:v>
                </c:pt>
                <c:pt idx="635">
                  <c:v>#N/A</c:v>
                </c:pt>
                <c:pt idx="636">
                  <c:v>#N/A</c:v>
                </c:pt>
                <c:pt idx="637">
                  <c:v>#N/A</c:v>
                </c:pt>
                <c:pt idx="638">
                  <c:v>#N/A</c:v>
                </c:pt>
                <c:pt idx="639">
                  <c:v>#N/A</c:v>
                </c:pt>
                <c:pt idx="640">
                  <c:v>#N/A</c:v>
                </c:pt>
                <c:pt idx="641">
                  <c:v>#N/A</c:v>
                </c:pt>
                <c:pt idx="642">
                  <c:v>#N/A</c:v>
                </c:pt>
                <c:pt idx="643">
                  <c:v>#N/A</c:v>
                </c:pt>
                <c:pt idx="644">
                  <c:v>#N/A</c:v>
                </c:pt>
                <c:pt idx="645">
                  <c:v>#N/A</c:v>
                </c:pt>
                <c:pt idx="646">
                  <c:v>#N/A</c:v>
                </c:pt>
                <c:pt idx="647">
                  <c:v>#N/A</c:v>
                </c:pt>
                <c:pt idx="648">
                  <c:v>#N/A</c:v>
                </c:pt>
                <c:pt idx="649">
                  <c:v>#N/A</c:v>
                </c:pt>
                <c:pt idx="650">
                  <c:v>#N/A</c:v>
                </c:pt>
                <c:pt idx="651">
                  <c:v>#N/A</c:v>
                </c:pt>
                <c:pt idx="652">
                  <c:v>#N/A</c:v>
                </c:pt>
                <c:pt idx="653">
                  <c:v>#N/A</c:v>
                </c:pt>
                <c:pt idx="654">
                  <c:v>#N/A</c:v>
                </c:pt>
                <c:pt idx="655">
                  <c:v>#N/A</c:v>
                </c:pt>
                <c:pt idx="656">
                  <c:v>#N/A</c:v>
                </c:pt>
                <c:pt idx="657">
                  <c:v>#N/A</c:v>
                </c:pt>
                <c:pt idx="658">
                  <c:v>#N/A</c:v>
                </c:pt>
                <c:pt idx="659">
                  <c:v>#N/A</c:v>
                </c:pt>
                <c:pt idx="660">
                  <c:v>#N/A</c:v>
                </c:pt>
                <c:pt idx="661">
                  <c:v>#N/A</c:v>
                </c:pt>
                <c:pt idx="662">
                  <c:v>#N/A</c:v>
                </c:pt>
                <c:pt idx="663">
                  <c:v>#N/A</c:v>
                </c:pt>
                <c:pt idx="664">
                  <c:v>#N/A</c:v>
                </c:pt>
                <c:pt idx="665">
                  <c:v>#N/A</c:v>
                </c:pt>
                <c:pt idx="666">
                  <c:v>#N/A</c:v>
                </c:pt>
                <c:pt idx="667">
                  <c:v>#N/A</c:v>
                </c:pt>
                <c:pt idx="668">
                  <c:v>#N/A</c:v>
                </c:pt>
                <c:pt idx="669">
                  <c:v>#N/A</c:v>
                </c:pt>
                <c:pt idx="670">
                  <c:v>#N/A</c:v>
                </c:pt>
                <c:pt idx="671">
                  <c:v>#N/A</c:v>
                </c:pt>
                <c:pt idx="672">
                  <c:v>#N/A</c:v>
                </c:pt>
                <c:pt idx="673">
                  <c:v>#N/A</c:v>
                </c:pt>
                <c:pt idx="674">
                  <c:v>#N/A</c:v>
                </c:pt>
                <c:pt idx="675">
                  <c:v>#N/A</c:v>
                </c:pt>
                <c:pt idx="676">
                  <c:v>#N/A</c:v>
                </c:pt>
                <c:pt idx="677">
                  <c:v>#N/A</c:v>
                </c:pt>
                <c:pt idx="678">
                  <c:v>#N/A</c:v>
                </c:pt>
                <c:pt idx="679">
                  <c:v>#N/A</c:v>
                </c:pt>
                <c:pt idx="680">
                  <c:v>#N/A</c:v>
                </c:pt>
                <c:pt idx="681">
                  <c:v>#N/A</c:v>
                </c:pt>
                <c:pt idx="682">
                  <c:v>#N/A</c:v>
                </c:pt>
                <c:pt idx="683">
                  <c:v>#N/A</c:v>
                </c:pt>
                <c:pt idx="684">
                  <c:v>#N/A</c:v>
                </c:pt>
                <c:pt idx="685">
                  <c:v>#N/A</c:v>
                </c:pt>
                <c:pt idx="686">
                  <c:v>#N/A</c:v>
                </c:pt>
                <c:pt idx="687">
                  <c:v>#N/A</c:v>
                </c:pt>
                <c:pt idx="688">
                  <c:v>#N/A</c:v>
                </c:pt>
                <c:pt idx="689">
                  <c:v>#N/A</c:v>
                </c:pt>
                <c:pt idx="690">
                  <c:v>#N/A</c:v>
                </c:pt>
                <c:pt idx="691">
                  <c:v>#N/A</c:v>
                </c:pt>
                <c:pt idx="692">
                  <c:v>#N/A</c:v>
                </c:pt>
                <c:pt idx="693">
                  <c:v>#N/A</c:v>
                </c:pt>
                <c:pt idx="694">
                  <c:v>#N/A</c:v>
                </c:pt>
                <c:pt idx="695">
                  <c:v>#N/A</c:v>
                </c:pt>
                <c:pt idx="696">
                  <c:v>#N/A</c:v>
                </c:pt>
                <c:pt idx="697">
                  <c:v>#N/A</c:v>
                </c:pt>
                <c:pt idx="698">
                  <c:v>#N/A</c:v>
                </c:pt>
                <c:pt idx="699">
                  <c:v>#N/A</c:v>
                </c:pt>
                <c:pt idx="700">
                  <c:v>#N/A</c:v>
                </c:pt>
                <c:pt idx="701">
                  <c:v>#N/A</c:v>
                </c:pt>
                <c:pt idx="702">
                  <c:v>#N/A</c:v>
                </c:pt>
                <c:pt idx="703">
                  <c:v>#N/A</c:v>
                </c:pt>
                <c:pt idx="704">
                  <c:v>#N/A</c:v>
                </c:pt>
                <c:pt idx="705">
                  <c:v>#N/A</c:v>
                </c:pt>
                <c:pt idx="706">
                  <c:v>#N/A</c:v>
                </c:pt>
                <c:pt idx="707">
                  <c:v>#N/A</c:v>
                </c:pt>
                <c:pt idx="708">
                  <c:v>#N/A</c:v>
                </c:pt>
                <c:pt idx="709">
                  <c:v>#N/A</c:v>
                </c:pt>
                <c:pt idx="710">
                  <c:v>#N/A</c:v>
                </c:pt>
                <c:pt idx="711">
                  <c:v>#N/A</c:v>
                </c:pt>
                <c:pt idx="712">
                  <c:v>#N/A</c:v>
                </c:pt>
                <c:pt idx="713">
                  <c:v>#N/A</c:v>
                </c:pt>
                <c:pt idx="714">
                  <c:v>#N/A</c:v>
                </c:pt>
                <c:pt idx="715">
                  <c:v>#N/A</c:v>
                </c:pt>
                <c:pt idx="716">
                  <c:v>#N/A</c:v>
                </c:pt>
                <c:pt idx="717">
                  <c:v>#N/A</c:v>
                </c:pt>
                <c:pt idx="718">
                  <c:v>#N/A</c:v>
                </c:pt>
                <c:pt idx="719">
                  <c:v>#N/A</c:v>
                </c:pt>
                <c:pt idx="720">
                  <c:v>#N/A</c:v>
                </c:pt>
                <c:pt idx="721">
                  <c:v>#N/A</c:v>
                </c:pt>
                <c:pt idx="722">
                  <c:v>#N/A</c:v>
                </c:pt>
                <c:pt idx="723">
                  <c:v>#N/A</c:v>
                </c:pt>
                <c:pt idx="724">
                  <c:v>#N/A</c:v>
                </c:pt>
                <c:pt idx="725">
                  <c:v>#N/A</c:v>
                </c:pt>
                <c:pt idx="726">
                  <c:v>#N/A</c:v>
                </c:pt>
                <c:pt idx="727">
                  <c:v>#N/A</c:v>
                </c:pt>
                <c:pt idx="728">
                  <c:v>#N/A</c:v>
                </c:pt>
                <c:pt idx="729">
                  <c:v>#N/A</c:v>
                </c:pt>
                <c:pt idx="730">
                  <c:v>#N/A</c:v>
                </c:pt>
                <c:pt idx="731">
                  <c:v>#N/A</c:v>
                </c:pt>
                <c:pt idx="732">
                  <c:v>#N/A</c:v>
                </c:pt>
                <c:pt idx="733">
                  <c:v>#N/A</c:v>
                </c:pt>
                <c:pt idx="734">
                  <c:v>#N/A</c:v>
                </c:pt>
                <c:pt idx="735">
                  <c:v>#N/A</c:v>
                </c:pt>
                <c:pt idx="736">
                  <c:v>#N/A</c:v>
                </c:pt>
                <c:pt idx="737">
                  <c:v>#N/A</c:v>
                </c:pt>
                <c:pt idx="738">
                  <c:v>#N/A</c:v>
                </c:pt>
                <c:pt idx="739">
                  <c:v>#N/A</c:v>
                </c:pt>
                <c:pt idx="740">
                  <c:v>#N/A</c:v>
                </c:pt>
                <c:pt idx="741">
                  <c:v>#N/A</c:v>
                </c:pt>
                <c:pt idx="742">
                  <c:v>#N/A</c:v>
                </c:pt>
                <c:pt idx="743">
                  <c:v>#N/A</c:v>
                </c:pt>
                <c:pt idx="744">
                  <c:v>#N/A</c:v>
                </c:pt>
                <c:pt idx="745">
                  <c:v>#N/A</c:v>
                </c:pt>
                <c:pt idx="746">
                  <c:v>#N/A</c:v>
                </c:pt>
                <c:pt idx="747">
                  <c:v>#N/A</c:v>
                </c:pt>
                <c:pt idx="748">
                  <c:v>#N/A</c:v>
                </c:pt>
                <c:pt idx="749">
                  <c:v>#N/A</c:v>
                </c:pt>
                <c:pt idx="750">
                  <c:v>#N/A</c:v>
                </c:pt>
                <c:pt idx="751">
                  <c:v>#N/A</c:v>
                </c:pt>
                <c:pt idx="752">
                  <c:v>#N/A</c:v>
                </c:pt>
                <c:pt idx="753">
                  <c:v>#N/A</c:v>
                </c:pt>
                <c:pt idx="754">
                  <c:v>#N/A</c:v>
                </c:pt>
                <c:pt idx="755">
                  <c:v>#N/A</c:v>
                </c:pt>
                <c:pt idx="756">
                  <c:v>#N/A</c:v>
                </c:pt>
                <c:pt idx="757">
                  <c:v>#N/A</c:v>
                </c:pt>
                <c:pt idx="758">
                  <c:v>#N/A</c:v>
                </c:pt>
                <c:pt idx="759">
                  <c:v>#N/A</c:v>
                </c:pt>
                <c:pt idx="760">
                  <c:v>#N/A</c:v>
                </c:pt>
                <c:pt idx="761">
                  <c:v>#N/A</c:v>
                </c:pt>
                <c:pt idx="762">
                  <c:v>#N/A</c:v>
                </c:pt>
                <c:pt idx="763">
                  <c:v>#N/A</c:v>
                </c:pt>
                <c:pt idx="764">
                  <c:v>#N/A</c:v>
                </c:pt>
                <c:pt idx="765">
                  <c:v>#N/A</c:v>
                </c:pt>
                <c:pt idx="766">
                  <c:v>#N/A</c:v>
                </c:pt>
                <c:pt idx="767">
                  <c:v>#N/A</c:v>
                </c:pt>
                <c:pt idx="768">
                  <c:v>#N/A</c:v>
                </c:pt>
                <c:pt idx="769">
                  <c:v>#N/A</c:v>
                </c:pt>
                <c:pt idx="770">
                  <c:v>#N/A</c:v>
                </c:pt>
                <c:pt idx="771">
                  <c:v>#N/A</c:v>
                </c:pt>
                <c:pt idx="772">
                  <c:v>#N/A</c:v>
                </c:pt>
                <c:pt idx="773">
                  <c:v>#N/A</c:v>
                </c:pt>
                <c:pt idx="774">
                  <c:v>#N/A</c:v>
                </c:pt>
                <c:pt idx="775">
                  <c:v>#N/A</c:v>
                </c:pt>
                <c:pt idx="776">
                  <c:v>#N/A</c:v>
                </c:pt>
                <c:pt idx="777">
                  <c:v>#N/A</c:v>
                </c:pt>
                <c:pt idx="778">
                  <c:v>#N/A</c:v>
                </c:pt>
                <c:pt idx="779">
                  <c:v>#N/A</c:v>
                </c:pt>
                <c:pt idx="780">
                  <c:v>#N/A</c:v>
                </c:pt>
                <c:pt idx="781">
                  <c:v>#N/A</c:v>
                </c:pt>
                <c:pt idx="782">
                  <c:v>#N/A</c:v>
                </c:pt>
                <c:pt idx="783">
                  <c:v>#N/A</c:v>
                </c:pt>
                <c:pt idx="784">
                  <c:v>#N/A</c:v>
                </c:pt>
                <c:pt idx="785">
                  <c:v>#N/A</c:v>
                </c:pt>
                <c:pt idx="786">
                  <c:v>#N/A</c:v>
                </c:pt>
                <c:pt idx="787">
                  <c:v>#N/A</c:v>
                </c:pt>
                <c:pt idx="788">
                  <c:v>#N/A</c:v>
                </c:pt>
                <c:pt idx="789">
                  <c:v>#N/A</c:v>
                </c:pt>
                <c:pt idx="790">
                  <c:v>#N/A</c:v>
                </c:pt>
                <c:pt idx="791">
                  <c:v>#N/A</c:v>
                </c:pt>
                <c:pt idx="792">
                  <c:v>#N/A</c:v>
                </c:pt>
                <c:pt idx="793">
                  <c:v>#N/A</c:v>
                </c:pt>
                <c:pt idx="794">
                  <c:v>#N/A</c:v>
                </c:pt>
                <c:pt idx="795">
                  <c:v>#N/A</c:v>
                </c:pt>
                <c:pt idx="796">
                  <c:v>#N/A</c:v>
                </c:pt>
                <c:pt idx="797">
                  <c:v>#N/A</c:v>
                </c:pt>
                <c:pt idx="798">
                  <c:v>#N/A</c:v>
                </c:pt>
                <c:pt idx="799">
                  <c:v>#N/A</c:v>
                </c:pt>
                <c:pt idx="800">
                  <c:v>#N/A</c:v>
                </c:pt>
                <c:pt idx="801">
                  <c:v>#N/A</c:v>
                </c:pt>
                <c:pt idx="802">
                  <c:v>#N/A</c:v>
                </c:pt>
                <c:pt idx="803">
                  <c:v>#N/A</c:v>
                </c:pt>
                <c:pt idx="804">
                  <c:v>#N/A</c:v>
                </c:pt>
                <c:pt idx="805">
                  <c:v>#N/A</c:v>
                </c:pt>
                <c:pt idx="806">
                  <c:v>#N/A</c:v>
                </c:pt>
                <c:pt idx="807">
                  <c:v>#N/A</c:v>
                </c:pt>
                <c:pt idx="808">
                  <c:v>#N/A</c:v>
                </c:pt>
                <c:pt idx="809">
                  <c:v>#N/A</c:v>
                </c:pt>
                <c:pt idx="810">
                  <c:v>#N/A</c:v>
                </c:pt>
                <c:pt idx="811">
                  <c:v>#N/A</c:v>
                </c:pt>
                <c:pt idx="812">
                  <c:v>#N/A</c:v>
                </c:pt>
                <c:pt idx="813">
                  <c:v>#N/A</c:v>
                </c:pt>
                <c:pt idx="814">
                  <c:v>#N/A</c:v>
                </c:pt>
                <c:pt idx="815">
                  <c:v>#N/A</c:v>
                </c:pt>
                <c:pt idx="816">
                  <c:v>#N/A</c:v>
                </c:pt>
                <c:pt idx="817">
                  <c:v>#N/A</c:v>
                </c:pt>
                <c:pt idx="818">
                  <c:v>#N/A</c:v>
                </c:pt>
                <c:pt idx="819">
                  <c:v>#N/A</c:v>
                </c:pt>
                <c:pt idx="820">
                  <c:v>#N/A</c:v>
                </c:pt>
                <c:pt idx="821">
                  <c:v>#N/A</c:v>
                </c:pt>
                <c:pt idx="822">
                  <c:v>#N/A</c:v>
                </c:pt>
                <c:pt idx="823">
                  <c:v>#N/A</c:v>
                </c:pt>
                <c:pt idx="824">
                  <c:v>#N/A</c:v>
                </c:pt>
                <c:pt idx="825">
                  <c:v>#N/A</c:v>
                </c:pt>
                <c:pt idx="826">
                  <c:v>#N/A</c:v>
                </c:pt>
                <c:pt idx="827">
                  <c:v>#N/A</c:v>
                </c:pt>
                <c:pt idx="828">
                  <c:v>#N/A</c:v>
                </c:pt>
                <c:pt idx="829">
                  <c:v>#N/A</c:v>
                </c:pt>
                <c:pt idx="830">
                  <c:v>#N/A</c:v>
                </c:pt>
                <c:pt idx="831">
                  <c:v>#N/A</c:v>
                </c:pt>
                <c:pt idx="832">
                  <c:v>#N/A</c:v>
                </c:pt>
                <c:pt idx="833">
                  <c:v>#N/A</c:v>
                </c:pt>
                <c:pt idx="834">
                  <c:v>#N/A</c:v>
                </c:pt>
                <c:pt idx="835">
                  <c:v>#N/A</c:v>
                </c:pt>
                <c:pt idx="836">
                  <c:v>#N/A</c:v>
                </c:pt>
                <c:pt idx="837">
                  <c:v>#N/A</c:v>
                </c:pt>
                <c:pt idx="838">
                  <c:v>#N/A</c:v>
                </c:pt>
                <c:pt idx="839">
                  <c:v>#N/A</c:v>
                </c:pt>
                <c:pt idx="840">
                  <c:v>#N/A</c:v>
                </c:pt>
                <c:pt idx="841">
                  <c:v>#N/A</c:v>
                </c:pt>
                <c:pt idx="842">
                  <c:v>#N/A</c:v>
                </c:pt>
                <c:pt idx="843">
                  <c:v>#N/A</c:v>
                </c:pt>
                <c:pt idx="844">
                  <c:v>#N/A</c:v>
                </c:pt>
                <c:pt idx="845">
                  <c:v>#N/A</c:v>
                </c:pt>
                <c:pt idx="846">
                  <c:v>#N/A</c:v>
                </c:pt>
                <c:pt idx="847">
                  <c:v>#N/A</c:v>
                </c:pt>
                <c:pt idx="848">
                  <c:v>#N/A</c:v>
                </c:pt>
                <c:pt idx="849">
                  <c:v>#N/A</c:v>
                </c:pt>
                <c:pt idx="850">
                  <c:v>#N/A</c:v>
                </c:pt>
                <c:pt idx="851">
                  <c:v>#N/A</c:v>
                </c:pt>
                <c:pt idx="852">
                  <c:v>#N/A</c:v>
                </c:pt>
                <c:pt idx="853">
                  <c:v>#N/A</c:v>
                </c:pt>
                <c:pt idx="854">
                  <c:v>#N/A</c:v>
                </c:pt>
                <c:pt idx="855">
                  <c:v>#N/A</c:v>
                </c:pt>
                <c:pt idx="856">
                  <c:v>#N/A</c:v>
                </c:pt>
                <c:pt idx="857">
                  <c:v>#N/A</c:v>
                </c:pt>
                <c:pt idx="858">
                  <c:v>#N/A</c:v>
                </c:pt>
                <c:pt idx="859">
                  <c:v>#N/A</c:v>
                </c:pt>
                <c:pt idx="860">
                  <c:v>#N/A</c:v>
                </c:pt>
                <c:pt idx="861">
                  <c:v>#N/A</c:v>
                </c:pt>
                <c:pt idx="862">
                  <c:v>#N/A</c:v>
                </c:pt>
                <c:pt idx="863">
                  <c:v>#N/A</c:v>
                </c:pt>
                <c:pt idx="864">
                  <c:v>#N/A</c:v>
                </c:pt>
                <c:pt idx="865">
                  <c:v>#N/A</c:v>
                </c:pt>
                <c:pt idx="866">
                  <c:v>#N/A</c:v>
                </c:pt>
                <c:pt idx="867">
                  <c:v>#N/A</c:v>
                </c:pt>
                <c:pt idx="868">
                  <c:v>#N/A</c:v>
                </c:pt>
                <c:pt idx="869">
                  <c:v>#N/A</c:v>
                </c:pt>
                <c:pt idx="870">
                  <c:v>#N/A</c:v>
                </c:pt>
                <c:pt idx="871">
                  <c:v>#N/A</c:v>
                </c:pt>
                <c:pt idx="872">
                  <c:v>#N/A</c:v>
                </c:pt>
                <c:pt idx="873">
                  <c:v>#N/A</c:v>
                </c:pt>
                <c:pt idx="874">
                  <c:v>#N/A</c:v>
                </c:pt>
                <c:pt idx="875">
                  <c:v>#N/A</c:v>
                </c:pt>
                <c:pt idx="876">
                  <c:v>#N/A</c:v>
                </c:pt>
                <c:pt idx="877">
                  <c:v>#N/A</c:v>
                </c:pt>
                <c:pt idx="878">
                  <c:v>#N/A</c:v>
                </c:pt>
                <c:pt idx="879">
                  <c:v>#N/A</c:v>
                </c:pt>
                <c:pt idx="880">
                  <c:v>#N/A</c:v>
                </c:pt>
                <c:pt idx="881">
                  <c:v>#N/A</c:v>
                </c:pt>
                <c:pt idx="882">
                  <c:v>#N/A</c:v>
                </c:pt>
                <c:pt idx="883">
                  <c:v>#N/A</c:v>
                </c:pt>
                <c:pt idx="884">
                  <c:v>#N/A</c:v>
                </c:pt>
                <c:pt idx="885">
                  <c:v>#N/A</c:v>
                </c:pt>
                <c:pt idx="886">
                  <c:v>#N/A</c:v>
                </c:pt>
                <c:pt idx="887">
                  <c:v>#N/A</c:v>
                </c:pt>
                <c:pt idx="888">
                  <c:v>#N/A</c:v>
                </c:pt>
                <c:pt idx="889">
                  <c:v>#N/A</c:v>
                </c:pt>
                <c:pt idx="890">
                  <c:v>#N/A</c:v>
                </c:pt>
                <c:pt idx="891">
                  <c:v>#N/A</c:v>
                </c:pt>
                <c:pt idx="892">
                  <c:v>#N/A</c:v>
                </c:pt>
                <c:pt idx="893">
                  <c:v>#N/A</c:v>
                </c:pt>
                <c:pt idx="894">
                  <c:v>#N/A</c:v>
                </c:pt>
                <c:pt idx="895">
                  <c:v>#N/A</c:v>
                </c:pt>
                <c:pt idx="896">
                  <c:v>#N/A</c:v>
                </c:pt>
                <c:pt idx="897">
                  <c:v>#N/A</c:v>
                </c:pt>
                <c:pt idx="898">
                  <c:v>#N/A</c:v>
                </c:pt>
                <c:pt idx="899">
                  <c:v>#N/A</c:v>
                </c:pt>
                <c:pt idx="900">
                  <c:v>#N/A</c:v>
                </c:pt>
                <c:pt idx="901">
                  <c:v>#N/A</c:v>
                </c:pt>
                <c:pt idx="902">
                  <c:v>#N/A</c:v>
                </c:pt>
                <c:pt idx="903">
                  <c:v>#N/A</c:v>
                </c:pt>
                <c:pt idx="904">
                  <c:v>#N/A</c:v>
                </c:pt>
                <c:pt idx="905">
                  <c:v>#N/A</c:v>
                </c:pt>
                <c:pt idx="906">
                  <c:v>#N/A</c:v>
                </c:pt>
                <c:pt idx="907">
                  <c:v>#N/A</c:v>
                </c:pt>
                <c:pt idx="908">
                  <c:v>#N/A</c:v>
                </c:pt>
                <c:pt idx="909">
                  <c:v>#N/A</c:v>
                </c:pt>
                <c:pt idx="910">
                  <c:v>#N/A</c:v>
                </c:pt>
                <c:pt idx="911">
                  <c:v>#N/A</c:v>
                </c:pt>
                <c:pt idx="912">
                  <c:v>#N/A</c:v>
                </c:pt>
                <c:pt idx="913">
                  <c:v>#N/A</c:v>
                </c:pt>
                <c:pt idx="914">
                  <c:v>#N/A</c:v>
                </c:pt>
                <c:pt idx="915">
                  <c:v>#N/A</c:v>
                </c:pt>
                <c:pt idx="916">
                  <c:v>#N/A</c:v>
                </c:pt>
                <c:pt idx="917">
                  <c:v>#N/A</c:v>
                </c:pt>
                <c:pt idx="918">
                  <c:v>#N/A</c:v>
                </c:pt>
                <c:pt idx="919">
                  <c:v>#N/A</c:v>
                </c:pt>
                <c:pt idx="920">
                  <c:v>#N/A</c:v>
                </c:pt>
                <c:pt idx="921">
                  <c:v>#N/A</c:v>
                </c:pt>
                <c:pt idx="922">
                  <c:v>#N/A</c:v>
                </c:pt>
                <c:pt idx="923">
                  <c:v>#N/A</c:v>
                </c:pt>
                <c:pt idx="924">
                  <c:v>#N/A</c:v>
                </c:pt>
                <c:pt idx="925">
                  <c:v>#N/A</c:v>
                </c:pt>
                <c:pt idx="926">
                  <c:v>#N/A</c:v>
                </c:pt>
                <c:pt idx="927">
                  <c:v>#N/A</c:v>
                </c:pt>
                <c:pt idx="928">
                  <c:v>#N/A</c:v>
                </c:pt>
                <c:pt idx="929">
                  <c:v>#N/A</c:v>
                </c:pt>
                <c:pt idx="930">
                  <c:v>#N/A</c:v>
                </c:pt>
                <c:pt idx="931">
                  <c:v>#N/A</c:v>
                </c:pt>
                <c:pt idx="932">
                  <c:v>#N/A</c:v>
                </c:pt>
                <c:pt idx="933">
                  <c:v>#N/A</c:v>
                </c:pt>
                <c:pt idx="934">
                  <c:v>#N/A</c:v>
                </c:pt>
                <c:pt idx="935">
                  <c:v>#N/A</c:v>
                </c:pt>
                <c:pt idx="936">
                  <c:v>#N/A</c:v>
                </c:pt>
                <c:pt idx="937">
                  <c:v>#N/A</c:v>
                </c:pt>
                <c:pt idx="938">
                  <c:v>#N/A</c:v>
                </c:pt>
                <c:pt idx="939">
                  <c:v>#N/A</c:v>
                </c:pt>
                <c:pt idx="940">
                  <c:v>#N/A</c:v>
                </c:pt>
                <c:pt idx="941">
                  <c:v>#N/A</c:v>
                </c:pt>
                <c:pt idx="942">
                  <c:v>#N/A</c:v>
                </c:pt>
                <c:pt idx="943">
                  <c:v>#N/A</c:v>
                </c:pt>
                <c:pt idx="944">
                  <c:v>#N/A</c:v>
                </c:pt>
                <c:pt idx="945">
                  <c:v>#N/A</c:v>
                </c:pt>
                <c:pt idx="946">
                  <c:v>#N/A</c:v>
                </c:pt>
                <c:pt idx="947">
                  <c:v>#N/A</c:v>
                </c:pt>
                <c:pt idx="948">
                  <c:v>#N/A</c:v>
                </c:pt>
                <c:pt idx="949">
                  <c:v>#N/A</c:v>
                </c:pt>
                <c:pt idx="950">
                  <c:v>#N/A</c:v>
                </c:pt>
                <c:pt idx="951">
                  <c:v>#N/A</c:v>
                </c:pt>
                <c:pt idx="952">
                  <c:v>#N/A</c:v>
                </c:pt>
                <c:pt idx="953">
                  <c:v>#N/A</c:v>
                </c:pt>
                <c:pt idx="954">
                  <c:v>#N/A</c:v>
                </c:pt>
                <c:pt idx="955">
                  <c:v>#N/A</c:v>
                </c:pt>
                <c:pt idx="956">
                  <c:v>#N/A</c:v>
                </c:pt>
                <c:pt idx="957">
                  <c:v>#N/A</c:v>
                </c:pt>
                <c:pt idx="958">
                  <c:v>#N/A</c:v>
                </c:pt>
                <c:pt idx="959">
                  <c:v>#N/A</c:v>
                </c:pt>
                <c:pt idx="960">
                  <c:v>#N/A</c:v>
                </c:pt>
                <c:pt idx="961">
                  <c:v>#N/A</c:v>
                </c:pt>
                <c:pt idx="962">
                  <c:v>#N/A</c:v>
                </c:pt>
                <c:pt idx="963">
                  <c:v>#N/A</c:v>
                </c:pt>
                <c:pt idx="964">
                  <c:v>#N/A</c:v>
                </c:pt>
                <c:pt idx="965">
                  <c:v>#N/A</c:v>
                </c:pt>
                <c:pt idx="966">
                  <c:v>#N/A</c:v>
                </c:pt>
                <c:pt idx="967">
                  <c:v>#N/A</c:v>
                </c:pt>
                <c:pt idx="968">
                  <c:v>#N/A</c:v>
                </c:pt>
                <c:pt idx="969">
                  <c:v>#N/A</c:v>
                </c:pt>
                <c:pt idx="970">
                  <c:v>#N/A</c:v>
                </c:pt>
                <c:pt idx="971">
                  <c:v>#N/A</c:v>
                </c:pt>
                <c:pt idx="972">
                  <c:v>#N/A</c:v>
                </c:pt>
                <c:pt idx="973">
                  <c:v>#N/A</c:v>
                </c:pt>
                <c:pt idx="974">
                  <c:v>#N/A</c:v>
                </c:pt>
                <c:pt idx="975">
                  <c:v>#N/A</c:v>
                </c:pt>
                <c:pt idx="976">
                  <c:v>#N/A</c:v>
                </c:pt>
                <c:pt idx="977">
                  <c:v>#N/A</c:v>
                </c:pt>
                <c:pt idx="978">
                  <c:v>#N/A</c:v>
                </c:pt>
                <c:pt idx="979">
                  <c:v>#N/A</c:v>
                </c:pt>
                <c:pt idx="980">
                  <c:v>#N/A</c:v>
                </c:pt>
                <c:pt idx="981">
                  <c:v>#N/A</c:v>
                </c:pt>
                <c:pt idx="982">
                  <c:v>#N/A</c:v>
                </c:pt>
                <c:pt idx="983">
                  <c:v>#N/A</c:v>
                </c:pt>
                <c:pt idx="984">
                  <c:v>#N/A</c:v>
                </c:pt>
                <c:pt idx="985">
                  <c:v>#N/A</c:v>
                </c:pt>
                <c:pt idx="986">
                  <c:v>#N/A</c:v>
                </c:pt>
                <c:pt idx="987">
                  <c:v>#N/A</c:v>
                </c:pt>
                <c:pt idx="988">
                  <c:v>#N/A</c:v>
                </c:pt>
                <c:pt idx="989">
                  <c:v>#N/A</c:v>
                </c:pt>
                <c:pt idx="990">
                  <c:v>#N/A</c:v>
                </c:pt>
                <c:pt idx="991">
                  <c:v>#N/A</c:v>
                </c:pt>
                <c:pt idx="992">
                  <c:v>#N/A</c:v>
                </c:pt>
                <c:pt idx="993">
                  <c:v>#N/A</c:v>
                </c:pt>
                <c:pt idx="994">
                  <c:v>#N/A</c:v>
                </c:pt>
                <c:pt idx="995">
                  <c:v>#N/A</c:v>
                </c:pt>
                <c:pt idx="996">
                  <c:v>#N/A</c:v>
                </c:pt>
                <c:pt idx="997">
                  <c:v>#N/A</c:v>
                </c:pt>
                <c:pt idx="998">
                  <c:v>#N/A</c:v>
                </c:pt>
                <c:pt idx="999">
                  <c:v>#N/A</c:v>
                </c:pt>
                <c:pt idx="1000">
                  <c:v>#N/A</c:v>
                </c:pt>
                <c:pt idx="1001">
                  <c:v>#N/A</c:v>
                </c:pt>
                <c:pt idx="1002">
                  <c:v>#N/A</c:v>
                </c:pt>
                <c:pt idx="1003">
                  <c:v>#N/A</c:v>
                </c:pt>
                <c:pt idx="1004">
                  <c:v>#N/A</c:v>
                </c:pt>
                <c:pt idx="1005">
                  <c:v>#N/A</c:v>
                </c:pt>
                <c:pt idx="1006">
                  <c:v>#N/A</c:v>
                </c:pt>
                <c:pt idx="1007">
                  <c:v>#N/A</c:v>
                </c:pt>
                <c:pt idx="1008">
                  <c:v>#N/A</c:v>
                </c:pt>
                <c:pt idx="1009">
                  <c:v>#N/A</c:v>
                </c:pt>
                <c:pt idx="1010">
                  <c:v>#N/A</c:v>
                </c:pt>
                <c:pt idx="1011">
                  <c:v>#N/A</c:v>
                </c:pt>
                <c:pt idx="1012">
                  <c:v>#N/A</c:v>
                </c:pt>
                <c:pt idx="1013">
                  <c:v>#N/A</c:v>
                </c:pt>
                <c:pt idx="1014">
                  <c:v>#N/A</c:v>
                </c:pt>
                <c:pt idx="1015">
                  <c:v>#N/A</c:v>
                </c:pt>
                <c:pt idx="1016">
                  <c:v>#N/A</c:v>
                </c:pt>
                <c:pt idx="1017">
                  <c:v>#N/A</c:v>
                </c:pt>
                <c:pt idx="1018">
                  <c:v>#N/A</c:v>
                </c:pt>
                <c:pt idx="1019">
                  <c:v>#N/A</c:v>
                </c:pt>
                <c:pt idx="1020">
                  <c:v>#N/A</c:v>
                </c:pt>
                <c:pt idx="1021">
                  <c:v>#N/A</c:v>
                </c:pt>
                <c:pt idx="1022">
                  <c:v>#N/A</c:v>
                </c:pt>
                <c:pt idx="1023">
                  <c:v>#N/A</c:v>
                </c:pt>
                <c:pt idx="1024">
                  <c:v>#N/A</c:v>
                </c:pt>
                <c:pt idx="1025">
                  <c:v>#N/A</c:v>
                </c:pt>
                <c:pt idx="1026">
                  <c:v>#N/A</c:v>
                </c:pt>
                <c:pt idx="1027">
                  <c:v>#N/A</c:v>
                </c:pt>
                <c:pt idx="1028">
                  <c:v>#N/A</c:v>
                </c:pt>
                <c:pt idx="1029">
                  <c:v>#N/A</c:v>
                </c:pt>
                <c:pt idx="1030">
                  <c:v>#N/A</c:v>
                </c:pt>
                <c:pt idx="1031">
                  <c:v>#N/A</c:v>
                </c:pt>
                <c:pt idx="1032">
                  <c:v>#N/A</c:v>
                </c:pt>
                <c:pt idx="1033">
                  <c:v>#N/A</c:v>
                </c:pt>
                <c:pt idx="1034">
                  <c:v>#N/A</c:v>
                </c:pt>
                <c:pt idx="1035">
                  <c:v>#N/A</c:v>
                </c:pt>
                <c:pt idx="1036">
                  <c:v>#N/A</c:v>
                </c:pt>
                <c:pt idx="1037">
                  <c:v>#N/A</c:v>
                </c:pt>
                <c:pt idx="1038">
                  <c:v>#N/A</c:v>
                </c:pt>
                <c:pt idx="1039">
                  <c:v>#N/A</c:v>
                </c:pt>
                <c:pt idx="1040">
                  <c:v>#N/A</c:v>
                </c:pt>
                <c:pt idx="1041">
                  <c:v>#N/A</c:v>
                </c:pt>
                <c:pt idx="1042">
                  <c:v>#N/A</c:v>
                </c:pt>
                <c:pt idx="1043">
                  <c:v>#N/A</c:v>
                </c:pt>
                <c:pt idx="1044">
                  <c:v>#N/A</c:v>
                </c:pt>
                <c:pt idx="1045">
                  <c:v>#N/A</c:v>
                </c:pt>
                <c:pt idx="1046">
                  <c:v>#N/A</c:v>
                </c:pt>
                <c:pt idx="1047">
                  <c:v>#N/A</c:v>
                </c:pt>
                <c:pt idx="1048">
                  <c:v>#N/A</c:v>
                </c:pt>
                <c:pt idx="1049">
                  <c:v>#N/A</c:v>
                </c:pt>
                <c:pt idx="1050">
                  <c:v>#N/A</c:v>
                </c:pt>
                <c:pt idx="1051">
                  <c:v>#N/A</c:v>
                </c:pt>
                <c:pt idx="1052">
                  <c:v>#N/A</c:v>
                </c:pt>
                <c:pt idx="1053">
                  <c:v>#N/A</c:v>
                </c:pt>
                <c:pt idx="1054">
                  <c:v>#N/A</c:v>
                </c:pt>
                <c:pt idx="1055">
                  <c:v>#N/A</c:v>
                </c:pt>
                <c:pt idx="1056">
                  <c:v>#N/A</c:v>
                </c:pt>
                <c:pt idx="1057">
                  <c:v>#N/A</c:v>
                </c:pt>
                <c:pt idx="1058">
                  <c:v>#N/A</c:v>
                </c:pt>
                <c:pt idx="1059">
                  <c:v>#N/A</c:v>
                </c:pt>
                <c:pt idx="1060">
                  <c:v>#N/A</c:v>
                </c:pt>
                <c:pt idx="1061">
                  <c:v>#N/A</c:v>
                </c:pt>
                <c:pt idx="1062">
                  <c:v>#N/A</c:v>
                </c:pt>
                <c:pt idx="1063">
                  <c:v>#N/A</c:v>
                </c:pt>
                <c:pt idx="1064">
                  <c:v>#N/A</c:v>
                </c:pt>
                <c:pt idx="1065">
                  <c:v>#N/A</c:v>
                </c:pt>
                <c:pt idx="1066">
                  <c:v>#N/A</c:v>
                </c:pt>
                <c:pt idx="1067">
                  <c:v>#N/A</c:v>
                </c:pt>
                <c:pt idx="1068">
                  <c:v>#N/A</c:v>
                </c:pt>
                <c:pt idx="1069">
                  <c:v>#N/A</c:v>
                </c:pt>
                <c:pt idx="1070">
                  <c:v>#N/A</c:v>
                </c:pt>
                <c:pt idx="1071">
                  <c:v>#N/A</c:v>
                </c:pt>
                <c:pt idx="1072">
                  <c:v>#N/A</c:v>
                </c:pt>
                <c:pt idx="1073">
                  <c:v>#N/A</c:v>
                </c:pt>
                <c:pt idx="1074">
                  <c:v>#N/A</c:v>
                </c:pt>
                <c:pt idx="1075">
                  <c:v>#N/A</c:v>
                </c:pt>
                <c:pt idx="1076">
                  <c:v>#N/A</c:v>
                </c:pt>
                <c:pt idx="1077">
                  <c:v>#N/A</c:v>
                </c:pt>
                <c:pt idx="1078">
                  <c:v>#N/A</c:v>
                </c:pt>
                <c:pt idx="1079">
                  <c:v>#N/A</c:v>
                </c:pt>
                <c:pt idx="1080">
                  <c:v>#N/A</c:v>
                </c:pt>
                <c:pt idx="1081">
                  <c:v>#N/A</c:v>
                </c:pt>
                <c:pt idx="1082">
                  <c:v>#N/A</c:v>
                </c:pt>
                <c:pt idx="1083">
                  <c:v>#N/A</c:v>
                </c:pt>
                <c:pt idx="1084">
                  <c:v>#N/A</c:v>
                </c:pt>
                <c:pt idx="1085">
                  <c:v>#N/A</c:v>
                </c:pt>
                <c:pt idx="1086">
                  <c:v>#N/A</c:v>
                </c:pt>
                <c:pt idx="1087">
                  <c:v>#N/A</c:v>
                </c:pt>
                <c:pt idx="1088">
                  <c:v>#N/A</c:v>
                </c:pt>
                <c:pt idx="1089">
                  <c:v>#N/A</c:v>
                </c:pt>
                <c:pt idx="1090">
                  <c:v>#N/A</c:v>
                </c:pt>
                <c:pt idx="1091">
                  <c:v>#N/A</c:v>
                </c:pt>
                <c:pt idx="1092">
                  <c:v>#N/A</c:v>
                </c:pt>
                <c:pt idx="1093">
                  <c:v>#N/A</c:v>
                </c:pt>
                <c:pt idx="1094">
                  <c:v>#N/A</c:v>
                </c:pt>
                <c:pt idx="1095">
                  <c:v>#N/A</c:v>
                </c:pt>
                <c:pt idx="1096">
                  <c:v>#N/A</c:v>
                </c:pt>
                <c:pt idx="1097">
                  <c:v>#N/A</c:v>
                </c:pt>
                <c:pt idx="1098">
                  <c:v>#N/A</c:v>
                </c:pt>
                <c:pt idx="1099">
                  <c:v>#N/A</c:v>
                </c:pt>
                <c:pt idx="1100">
                  <c:v>#N/A</c:v>
                </c:pt>
                <c:pt idx="1101">
                  <c:v>#N/A</c:v>
                </c:pt>
                <c:pt idx="1102">
                  <c:v>#N/A</c:v>
                </c:pt>
                <c:pt idx="1103">
                  <c:v>#N/A</c:v>
                </c:pt>
                <c:pt idx="1104">
                  <c:v>#N/A</c:v>
                </c:pt>
                <c:pt idx="1105">
                  <c:v>#N/A</c:v>
                </c:pt>
                <c:pt idx="1106">
                  <c:v>#N/A</c:v>
                </c:pt>
                <c:pt idx="1107">
                  <c:v>#N/A</c:v>
                </c:pt>
                <c:pt idx="1108">
                  <c:v>#N/A</c:v>
                </c:pt>
                <c:pt idx="1109">
                  <c:v>#N/A</c:v>
                </c:pt>
                <c:pt idx="1110">
                  <c:v>#N/A</c:v>
                </c:pt>
                <c:pt idx="1111">
                  <c:v>#N/A</c:v>
                </c:pt>
                <c:pt idx="1112">
                  <c:v>#N/A</c:v>
                </c:pt>
                <c:pt idx="1113">
                  <c:v>#N/A</c:v>
                </c:pt>
                <c:pt idx="1114">
                  <c:v>#N/A</c:v>
                </c:pt>
                <c:pt idx="1115">
                  <c:v>#N/A</c:v>
                </c:pt>
                <c:pt idx="1116">
                  <c:v>#N/A</c:v>
                </c:pt>
                <c:pt idx="1117">
                  <c:v>#N/A</c:v>
                </c:pt>
                <c:pt idx="1118">
                  <c:v>#N/A</c:v>
                </c:pt>
                <c:pt idx="1119">
                  <c:v>#N/A</c:v>
                </c:pt>
                <c:pt idx="1120">
                  <c:v>#N/A</c:v>
                </c:pt>
                <c:pt idx="1121">
                  <c:v>#N/A</c:v>
                </c:pt>
                <c:pt idx="1122">
                  <c:v>#N/A</c:v>
                </c:pt>
                <c:pt idx="1123">
                  <c:v>#N/A</c:v>
                </c:pt>
                <c:pt idx="1124">
                  <c:v>#N/A</c:v>
                </c:pt>
                <c:pt idx="1125">
                  <c:v>#N/A</c:v>
                </c:pt>
                <c:pt idx="1126">
                  <c:v>#N/A</c:v>
                </c:pt>
                <c:pt idx="1127">
                  <c:v>#N/A</c:v>
                </c:pt>
                <c:pt idx="1128">
                  <c:v>#N/A</c:v>
                </c:pt>
                <c:pt idx="1129">
                  <c:v>#N/A</c:v>
                </c:pt>
                <c:pt idx="1130">
                  <c:v>#N/A</c:v>
                </c:pt>
                <c:pt idx="1131">
                  <c:v>#N/A</c:v>
                </c:pt>
                <c:pt idx="1132">
                  <c:v>#N/A</c:v>
                </c:pt>
                <c:pt idx="1133">
                  <c:v>#N/A</c:v>
                </c:pt>
                <c:pt idx="1134">
                  <c:v>#N/A</c:v>
                </c:pt>
                <c:pt idx="1135">
                  <c:v>#N/A</c:v>
                </c:pt>
                <c:pt idx="1136">
                  <c:v>#N/A</c:v>
                </c:pt>
                <c:pt idx="1137">
                  <c:v>#N/A</c:v>
                </c:pt>
                <c:pt idx="1138">
                  <c:v>#N/A</c:v>
                </c:pt>
                <c:pt idx="1139">
                  <c:v>#N/A</c:v>
                </c:pt>
                <c:pt idx="1140">
                  <c:v>#N/A</c:v>
                </c:pt>
                <c:pt idx="1141">
                  <c:v>#N/A</c:v>
                </c:pt>
                <c:pt idx="1142">
                  <c:v>#N/A</c:v>
                </c:pt>
                <c:pt idx="1143">
                  <c:v>#N/A</c:v>
                </c:pt>
                <c:pt idx="1144">
                  <c:v>#N/A</c:v>
                </c:pt>
                <c:pt idx="1145">
                  <c:v>#N/A</c:v>
                </c:pt>
                <c:pt idx="1146">
                  <c:v>#N/A</c:v>
                </c:pt>
                <c:pt idx="1147">
                  <c:v>#N/A</c:v>
                </c:pt>
                <c:pt idx="1148">
                  <c:v>#N/A</c:v>
                </c:pt>
                <c:pt idx="1149">
                  <c:v>#N/A</c:v>
                </c:pt>
                <c:pt idx="1150">
                  <c:v>#N/A</c:v>
                </c:pt>
                <c:pt idx="1151">
                  <c:v>#N/A</c:v>
                </c:pt>
                <c:pt idx="1152">
                  <c:v>#N/A</c:v>
                </c:pt>
                <c:pt idx="1153">
                  <c:v>#N/A</c:v>
                </c:pt>
                <c:pt idx="1154">
                  <c:v>#N/A</c:v>
                </c:pt>
                <c:pt idx="1155">
                  <c:v>#N/A</c:v>
                </c:pt>
                <c:pt idx="1156">
                  <c:v>#N/A</c:v>
                </c:pt>
                <c:pt idx="1157">
                  <c:v>#N/A</c:v>
                </c:pt>
                <c:pt idx="1158">
                  <c:v>#N/A</c:v>
                </c:pt>
                <c:pt idx="1159">
                  <c:v>#N/A</c:v>
                </c:pt>
                <c:pt idx="1160">
                  <c:v>#N/A</c:v>
                </c:pt>
                <c:pt idx="1161">
                  <c:v>#N/A</c:v>
                </c:pt>
                <c:pt idx="1162">
                  <c:v>#N/A</c:v>
                </c:pt>
                <c:pt idx="1163">
                  <c:v>#N/A</c:v>
                </c:pt>
                <c:pt idx="1164">
                  <c:v>#N/A</c:v>
                </c:pt>
                <c:pt idx="1165">
                  <c:v>#N/A</c:v>
                </c:pt>
                <c:pt idx="1166">
                  <c:v>#N/A</c:v>
                </c:pt>
                <c:pt idx="1167">
                  <c:v>#N/A</c:v>
                </c:pt>
                <c:pt idx="1168">
                  <c:v>#N/A</c:v>
                </c:pt>
                <c:pt idx="1169">
                  <c:v>#N/A</c:v>
                </c:pt>
                <c:pt idx="1170">
                  <c:v>#N/A</c:v>
                </c:pt>
                <c:pt idx="1171">
                  <c:v>#N/A</c:v>
                </c:pt>
                <c:pt idx="1172">
                  <c:v>#N/A</c:v>
                </c:pt>
                <c:pt idx="1173">
                  <c:v>#N/A</c:v>
                </c:pt>
                <c:pt idx="1174">
                  <c:v>#N/A</c:v>
                </c:pt>
                <c:pt idx="1175">
                  <c:v>#N/A</c:v>
                </c:pt>
                <c:pt idx="1176">
                  <c:v>#N/A</c:v>
                </c:pt>
                <c:pt idx="1177">
                  <c:v>#N/A</c:v>
                </c:pt>
                <c:pt idx="1178">
                  <c:v>#N/A</c:v>
                </c:pt>
                <c:pt idx="1179">
                  <c:v>#N/A</c:v>
                </c:pt>
                <c:pt idx="1180">
                  <c:v>#N/A</c:v>
                </c:pt>
                <c:pt idx="1181">
                  <c:v>#N/A</c:v>
                </c:pt>
                <c:pt idx="1182">
                  <c:v>#N/A</c:v>
                </c:pt>
                <c:pt idx="1183">
                  <c:v>#N/A</c:v>
                </c:pt>
                <c:pt idx="1184">
                  <c:v>#N/A</c:v>
                </c:pt>
                <c:pt idx="1185">
                  <c:v>#N/A</c:v>
                </c:pt>
                <c:pt idx="1186">
                  <c:v>#N/A</c:v>
                </c:pt>
                <c:pt idx="1187">
                  <c:v>#N/A</c:v>
                </c:pt>
                <c:pt idx="1188">
                  <c:v>#N/A</c:v>
                </c:pt>
                <c:pt idx="1189">
                  <c:v>#N/A</c:v>
                </c:pt>
                <c:pt idx="1190">
                  <c:v>#N/A</c:v>
                </c:pt>
                <c:pt idx="1191">
                  <c:v>#N/A</c:v>
                </c:pt>
                <c:pt idx="1192">
                  <c:v>#N/A</c:v>
                </c:pt>
                <c:pt idx="1193">
                  <c:v>#N/A</c:v>
                </c:pt>
                <c:pt idx="1194">
                  <c:v>#N/A</c:v>
                </c:pt>
                <c:pt idx="1195">
                  <c:v>#N/A</c:v>
                </c:pt>
                <c:pt idx="1196">
                  <c:v>#N/A</c:v>
                </c:pt>
                <c:pt idx="1197">
                  <c:v>#N/A</c:v>
                </c:pt>
                <c:pt idx="1198">
                  <c:v>#N/A</c:v>
                </c:pt>
                <c:pt idx="1199">
                  <c:v>#N/A</c:v>
                </c:pt>
                <c:pt idx="1200">
                  <c:v>#N/A</c:v>
                </c:pt>
                <c:pt idx="1201">
                  <c:v>#N/A</c:v>
                </c:pt>
                <c:pt idx="1202">
                  <c:v>#N/A</c:v>
                </c:pt>
                <c:pt idx="1203">
                  <c:v>#N/A</c:v>
                </c:pt>
                <c:pt idx="1204">
                  <c:v>#N/A</c:v>
                </c:pt>
                <c:pt idx="1205">
                  <c:v>#N/A</c:v>
                </c:pt>
                <c:pt idx="1206">
                  <c:v>#N/A</c:v>
                </c:pt>
                <c:pt idx="1207">
                  <c:v>#N/A</c:v>
                </c:pt>
                <c:pt idx="1208">
                  <c:v>#N/A</c:v>
                </c:pt>
                <c:pt idx="1209">
                  <c:v>#N/A</c:v>
                </c:pt>
                <c:pt idx="1210">
                  <c:v>#N/A</c:v>
                </c:pt>
                <c:pt idx="1211">
                  <c:v>#N/A</c:v>
                </c:pt>
                <c:pt idx="1212">
                  <c:v>#N/A</c:v>
                </c:pt>
                <c:pt idx="1213">
                  <c:v>#N/A</c:v>
                </c:pt>
                <c:pt idx="1214">
                  <c:v>#N/A</c:v>
                </c:pt>
                <c:pt idx="1215">
                  <c:v>#N/A</c:v>
                </c:pt>
                <c:pt idx="1216">
                  <c:v>#N/A</c:v>
                </c:pt>
                <c:pt idx="1217">
                  <c:v>#N/A</c:v>
                </c:pt>
                <c:pt idx="1218">
                  <c:v>#N/A</c:v>
                </c:pt>
                <c:pt idx="1219">
                  <c:v>#N/A</c:v>
                </c:pt>
                <c:pt idx="1220">
                  <c:v>#N/A</c:v>
                </c:pt>
                <c:pt idx="1221">
                  <c:v>#N/A</c:v>
                </c:pt>
                <c:pt idx="1222">
                  <c:v>#N/A</c:v>
                </c:pt>
                <c:pt idx="1223">
                  <c:v>#N/A</c:v>
                </c:pt>
                <c:pt idx="1224">
                  <c:v>#N/A</c:v>
                </c:pt>
                <c:pt idx="1225">
                  <c:v>#N/A</c:v>
                </c:pt>
                <c:pt idx="1226">
                  <c:v>#N/A</c:v>
                </c:pt>
                <c:pt idx="1227">
                  <c:v>#N/A</c:v>
                </c:pt>
                <c:pt idx="1228">
                  <c:v>#N/A</c:v>
                </c:pt>
                <c:pt idx="1229">
                  <c:v>#N/A</c:v>
                </c:pt>
                <c:pt idx="1230">
                  <c:v>#N/A</c:v>
                </c:pt>
                <c:pt idx="1231">
                  <c:v>#N/A</c:v>
                </c:pt>
                <c:pt idx="1232">
                  <c:v>#N/A</c:v>
                </c:pt>
                <c:pt idx="1233">
                  <c:v>#N/A</c:v>
                </c:pt>
                <c:pt idx="1234">
                  <c:v>#N/A</c:v>
                </c:pt>
                <c:pt idx="1235">
                  <c:v>#N/A</c:v>
                </c:pt>
                <c:pt idx="1236">
                  <c:v>#N/A</c:v>
                </c:pt>
                <c:pt idx="1237">
                  <c:v>#N/A</c:v>
                </c:pt>
                <c:pt idx="1238">
                  <c:v>#N/A</c:v>
                </c:pt>
                <c:pt idx="1239">
                  <c:v>#N/A</c:v>
                </c:pt>
                <c:pt idx="1240">
                  <c:v>#N/A</c:v>
                </c:pt>
                <c:pt idx="1241">
                  <c:v>#N/A</c:v>
                </c:pt>
                <c:pt idx="1242">
                  <c:v>#N/A</c:v>
                </c:pt>
                <c:pt idx="1243">
                  <c:v>#N/A</c:v>
                </c:pt>
                <c:pt idx="1244">
                  <c:v>#N/A</c:v>
                </c:pt>
                <c:pt idx="1245">
                  <c:v>#N/A</c:v>
                </c:pt>
                <c:pt idx="1246">
                  <c:v>#N/A</c:v>
                </c:pt>
                <c:pt idx="1247">
                  <c:v>#N/A</c:v>
                </c:pt>
                <c:pt idx="1248">
                  <c:v>#N/A</c:v>
                </c:pt>
                <c:pt idx="1249">
                  <c:v>#N/A</c:v>
                </c:pt>
                <c:pt idx="1250">
                  <c:v>#N/A</c:v>
                </c:pt>
                <c:pt idx="1251">
                  <c:v>#N/A</c:v>
                </c:pt>
                <c:pt idx="1252">
                  <c:v>#N/A</c:v>
                </c:pt>
                <c:pt idx="1253">
                  <c:v>#N/A</c:v>
                </c:pt>
                <c:pt idx="1254">
                  <c:v>#N/A</c:v>
                </c:pt>
                <c:pt idx="1255">
                  <c:v>#N/A</c:v>
                </c:pt>
                <c:pt idx="1256">
                  <c:v>#N/A</c:v>
                </c:pt>
                <c:pt idx="1257">
                  <c:v>#N/A</c:v>
                </c:pt>
                <c:pt idx="1258">
                  <c:v>#N/A</c:v>
                </c:pt>
                <c:pt idx="1259">
                  <c:v>#N/A</c:v>
                </c:pt>
                <c:pt idx="1260">
                  <c:v>#N/A</c:v>
                </c:pt>
                <c:pt idx="1261">
                  <c:v>#N/A</c:v>
                </c:pt>
                <c:pt idx="1262">
                  <c:v>#N/A</c:v>
                </c:pt>
                <c:pt idx="1263">
                  <c:v>#N/A</c:v>
                </c:pt>
                <c:pt idx="1264">
                  <c:v>#N/A</c:v>
                </c:pt>
                <c:pt idx="1265">
                  <c:v>#N/A</c:v>
                </c:pt>
                <c:pt idx="1266">
                  <c:v>#N/A</c:v>
                </c:pt>
                <c:pt idx="1267">
                  <c:v>#N/A</c:v>
                </c:pt>
                <c:pt idx="1268">
                  <c:v>#N/A</c:v>
                </c:pt>
                <c:pt idx="1269">
                  <c:v>#N/A</c:v>
                </c:pt>
                <c:pt idx="1270">
                  <c:v>#N/A</c:v>
                </c:pt>
                <c:pt idx="1271">
                  <c:v>#N/A</c:v>
                </c:pt>
                <c:pt idx="1272">
                  <c:v>#N/A</c:v>
                </c:pt>
                <c:pt idx="1273">
                  <c:v>#N/A</c:v>
                </c:pt>
                <c:pt idx="1274">
                  <c:v>#N/A</c:v>
                </c:pt>
                <c:pt idx="1275">
                  <c:v>#N/A</c:v>
                </c:pt>
                <c:pt idx="1276">
                  <c:v>#N/A</c:v>
                </c:pt>
                <c:pt idx="1277">
                  <c:v>#N/A</c:v>
                </c:pt>
                <c:pt idx="1278">
                  <c:v>#N/A</c:v>
                </c:pt>
                <c:pt idx="1279">
                  <c:v>#N/A</c:v>
                </c:pt>
                <c:pt idx="1280">
                  <c:v>#N/A</c:v>
                </c:pt>
                <c:pt idx="1281">
                  <c:v>#N/A</c:v>
                </c:pt>
                <c:pt idx="1282">
                  <c:v>#N/A</c:v>
                </c:pt>
                <c:pt idx="1283">
                  <c:v>#N/A</c:v>
                </c:pt>
                <c:pt idx="1284">
                  <c:v>#N/A</c:v>
                </c:pt>
                <c:pt idx="1285">
                  <c:v>#N/A</c:v>
                </c:pt>
                <c:pt idx="1286">
                  <c:v>#N/A</c:v>
                </c:pt>
                <c:pt idx="1287">
                  <c:v>#N/A</c:v>
                </c:pt>
                <c:pt idx="1288">
                  <c:v>#N/A</c:v>
                </c:pt>
                <c:pt idx="1289">
                  <c:v>#N/A</c:v>
                </c:pt>
                <c:pt idx="1290">
                  <c:v>#N/A</c:v>
                </c:pt>
                <c:pt idx="1291">
                  <c:v>#N/A</c:v>
                </c:pt>
                <c:pt idx="1292">
                  <c:v>#N/A</c:v>
                </c:pt>
                <c:pt idx="1293">
                  <c:v>#N/A</c:v>
                </c:pt>
                <c:pt idx="1294">
                  <c:v>#N/A</c:v>
                </c:pt>
                <c:pt idx="1295">
                  <c:v>#N/A</c:v>
                </c:pt>
                <c:pt idx="1296">
                  <c:v>#N/A</c:v>
                </c:pt>
                <c:pt idx="1297">
                  <c:v>#N/A</c:v>
                </c:pt>
                <c:pt idx="1298">
                  <c:v>#N/A</c:v>
                </c:pt>
                <c:pt idx="1299">
                  <c:v>#N/A</c:v>
                </c:pt>
                <c:pt idx="1300">
                  <c:v>#N/A</c:v>
                </c:pt>
                <c:pt idx="1301">
                  <c:v>#N/A</c:v>
                </c:pt>
                <c:pt idx="1302">
                  <c:v>#N/A</c:v>
                </c:pt>
                <c:pt idx="1303">
                  <c:v>#N/A</c:v>
                </c:pt>
                <c:pt idx="1304">
                  <c:v>#N/A</c:v>
                </c:pt>
                <c:pt idx="1305">
                  <c:v>#N/A</c:v>
                </c:pt>
                <c:pt idx="1306">
                  <c:v>#N/A</c:v>
                </c:pt>
                <c:pt idx="1307">
                  <c:v>#N/A</c:v>
                </c:pt>
                <c:pt idx="1308">
                  <c:v>#N/A</c:v>
                </c:pt>
                <c:pt idx="1309">
                  <c:v>#N/A</c:v>
                </c:pt>
                <c:pt idx="1310">
                  <c:v>#N/A</c:v>
                </c:pt>
                <c:pt idx="1311">
                  <c:v>#N/A</c:v>
                </c:pt>
                <c:pt idx="1312">
                  <c:v>#N/A</c:v>
                </c:pt>
                <c:pt idx="1313">
                  <c:v>#N/A</c:v>
                </c:pt>
                <c:pt idx="1314">
                  <c:v>#N/A</c:v>
                </c:pt>
                <c:pt idx="1315">
                  <c:v>#N/A</c:v>
                </c:pt>
                <c:pt idx="1316">
                  <c:v>#N/A</c:v>
                </c:pt>
                <c:pt idx="1317">
                  <c:v>#N/A</c:v>
                </c:pt>
                <c:pt idx="1318">
                  <c:v>#N/A</c:v>
                </c:pt>
                <c:pt idx="1319">
                  <c:v>#N/A</c:v>
                </c:pt>
                <c:pt idx="1320">
                  <c:v>#N/A</c:v>
                </c:pt>
                <c:pt idx="1321">
                  <c:v>#N/A</c:v>
                </c:pt>
                <c:pt idx="1322">
                  <c:v>#N/A</c:v>
                </c:pt>
                <c:pt idx="1323">
                  <c:v>#N/A</c:v>
                </c:pt>
                <c:pt idx="1324">
                  <c:v>#N/A</c:v>
                </c:pt>
                <c:pt idx="1325">
                  <c:v>#N/A</c:v>
                </c:pt>
                <c:pt idx="1326">
                  <c:v>#N/A</c:v>
                </c:pt>
                <c:pt idx="1327">
                  <c:v>#N/A</c:v>
                </c:pt>
                <c:pt idx="1328">
                  <c:v>#N/A</c:v>
                </c:pt>
                <c:pt idx="1329">
                  <c:v>#N/A</c:v>
                </c:pt>
                <c:pt idx="1330">
                  <c:v>#N/A</c:v>
                </c:pt>
                <c:pt idx="1331">
                  <c:v>#N/A</c:v>
                </c:pt>
                <c:pt idx="1332">
                  <c:v>#N/A</c:v>
                </c:pt>
                <c:pt idx="1333">
                  <c:v>#N/A</c:v>
                </c:pt>
                <c:pt idx="1334">
                  <c:v>#N/A</c:v>
                </c:pt>
                <c:pt idx="1335">
                  <c:v>#N/A</c:v>
                </c:pt>
                <c:pt idx="1336">
                  <c:v>#N/A</c:v>
                </c:pt>
                <c:pt idx="1337">
                  <c:v>#N/A</c:v>
                </c:pt>
                <c:pt idx="1338">
                  <c:v>#N/A</c:v>
                </c:pt>
                <c:pt idx="1339">
                  <c:v>#N/A</c:v>
                </c:pt>
                <c:pt idx="1340">
                  <c:v>#N/A</c:v>
                </c:pt>
                <c:pt idx="1341">
                  <c:v>#N/A</c:v>
                </c:pt>
                <c:pt idx="1342">
                  <c:v>#N/A</c:v>
                </c:pt>
                <c:pt idx="1343">
                  <c:v>#N/A</c:v>
                </c:pt>
                <c:pt idx="1344">
                  <c:v>#N/A</c:v>
                </c:pt>
                <c:pt idx="1345">
                  <c:v>#N/A</c:v>
                </c:pt>
                <c:pt idx="1346">
                  <c:v>#N/A</c:v>
                </c:pt>
                <c:pt idx="1347">
                  <c:v>#N/A</c:v>
                </c:pt>
                <c:pt idx="1348">
                  <c:v>#N/A</c:v>
                </c:pt>
                <c:pt idx="1349">
                  <c:v>#N/A</c:v>
                </c:pt>
                <c:pt idx="1350">
                  <c:v>#N/A</c:v>
                </c:pt>
                <c:pt idx="1351">
                  <c:v>#N/A</c:v>
                </c:pt>
                <c:pt idx="1352">
                  <c:v>#N/A</c:v>
                </c:pt>
                <c:pt idx="1353">
                  <c:v>#N/A</c:v>
                </c:pt>
                <c:pt idx="1354">
                  <c:v>#N/A</c:v>
                </c:pt>
                <c:pt idx="1355">
                  <c:v>#N/A</c:v>
                </c:pt>
                <c:pt idx="1356">
                  <c:v>#N/A</c:v>
                </c:pt>
                <c:pt idx="1357">
                  <c:v>#N/A</c:v>
                </c:pt>
                <c:pt idx="1358">
                  <c:v>#N/A</c:v>
                </c:pt>
                <c:pt idx="1359">
                  <c:v>#N/A</c:v>
                </c:pt>
                <c:pt idx="1360">
                  <c:v>#N/A</c:v>
                </c:pt>
                <c:pt idx="1361">
                  <c:v>#N/A</c:v>
                </c:pt>
                <c:pt idx="1362">
                  <c:v>#N/A</c:v>
                </c:pt>
                <c:pt idx="1363">
                  <c:v>#N/A</c:v>
                </c:pt>
                <c:pt idx="1364">
                  <c:v>#N/A</c:v>
                </c:pt>
                <c:pt idx="1365">
                  <c:v>#N/A</c:v>
                </c:pt>
                <c:pt idx="1366">
                  <c:v>#N/A</c:v>
                </c:pt>
                <c:pt idx="1367">
                  <c:v>#N/A</c:v>
                </c:pt>
                <c:pt idx="1368">
                  <c:v>#N/A</c:v>
                </c:pt>
                <c:pt idx="1369">
                  <c:v>#N/A</c:v>
                </c:pt>
                <c:pt idx="1370">
                  <c:v>#N/A</c:v>
                </c:pt>
                <c:pt idx="1371">
                  <c:v>#N/A</c:v>
                </c:pt>
                <c:pt idx="1372">
                  <c:v>#N/A</c:v>
                </c:pt>
                <c:pt idx="1373">
                  <c:v>#N/A</c:v>
                </c:pt>
                <c:pt idx="1374">
                  <c:v>#N/A</c:v>
                </c:pt>
                <c:pt idx="1375">
                  <c:v>#N/A</c:v>
                </c:pt>
                <c:pt idx="1376">
                  <c:v>#N/A</c:v>
                </c:pt>
                <c:pt idx="1377">
                  <c:v>#N/A</c:v>
                </c:pt>
                <c:pt idx="1378">
                  <c:v>#N/A</c:v>
                </c:pt>
                <c:pt idx="1379">
                  <c:v>#N/A</c:v>
                </c:pt>
                <c:pt idx="1380">
                  <c:v>#N/A</c:v>
                </c:pt>
                <c:pt idx="1381">
                  <c:v>#N/A</c:v>
                </c:pt>
                <c:pt idx="1382">
                  <c:v>#N/A</c:v>
                </c:pt>
                <c:pt idx="1383">
                  <c:v>#N/A</c:v>
                </c:pt>
                <c:pt idx="1384">
                  <c:v>#N/A</c:v>
                </c:pt>
                <c:pt idx="1385">
                  <c:v>#N/A</c:v>
                </c:pt>
                <c:pt idx="1386">
                  <c:v>#N/A</c:v>
                </c:pt>
                <c:pt idx="1387">
                  <c:v>#N/A</c:v>
                </c:pt>
                <c:pt idx="1388">
                  <c:v>#N/A</c:v>
                </c:pt>
                <c:pt idx="1389">
                  <c:v>#N/A</c:v>
                </c:pt>
                <c:pt idx="1390">
                  <c:v>#N/A</c:v>
                </c:pt>
                <c:pt idx="1391">
                  <c:v>#N/A</c:v>
                </c:pt>
                <c:pt idx="1392">
                  <c:v>#N/A</c:v>
                </c:pt>
                <c:pt idx="1393">
                  <c:v>#N/A</c:v>
                </c:pt>
                <c:pt idx="1394">
                  <c:v>#N/A</c:v>
                </c:pt>
                <c:pt idx="1395">
                  <c:v>#N/A</c:v>
                </c:pt>
                <c:pt idx="1396">
                  <c:v>#N/A</c:v>
                </c:pt>
                <c:pt idx="1397">
                  <c:v>#N/A</c:v>
                </c:pt>
                <c:pt idx="1398">
                  <c:v>#N/A</c:v>
                </c:pt>
                <c:pt idx="1399">
                  <c:v>#N/A</c:v>
                </c:pt>
                <c:pt idx="1400">
                  <c:v>#N/A</c:v>
                </c:pt>
                <c:pt idx="1401">
                  <c:v>#N/A</c:v>
                </c:pt>
                <c:pt idx="1402">
                  <c:v>#N/A</c:v>
                </c:pt>
                <c:pt idx="1403">
                  <c:v>#N/A</c:v>
                </c:pt>
                <c:pt idx="1404">
                  <c:v>#N/A</c:v>
                </c:pt>
                <c:pt idx="1405">
                  <c:v>#N/A</c:v>
                </c:pt>
                <c:pt idx="1406">
                  <c:v>#N/A</c:v>
                </c:pt>
                <c:pt idx="1407">
                  <c:v>#N/A</c:v>
                </c:pt>
                <c:pt idx="1408">
                  <c:v>#N/A</c:v>
                </c:pt>
                <c:pt idx="1409">
                  <c:v>#N/A</c:v>
                </c:pt>
                <c:pt idx="1410">
                  <c:v>#N/A</c:v>
                </c:pt>
                <c:pt idx="1411">
                  <c:v>#N/A</c:v>
                </c:pt>
                <c:pt idx="1412">
                  <c:v>#N/A</c:v>
                </c:pt>
                <c:pt idx="1413">
                  <c:v>#N/A</c:v>
                </c:pt>
                <c:pt idx="1414">
                  <c:v>#N/A</c:v>
                </c:pt>
                <c:pt idx="1415">
                  <c:v>#N/A</c:v>
                </c:pt>
                <c:pt idx="1416">
                  <c:v>#N/A</c:v>
                </c:pt>
                <c:pt idx="1417">
                  <c:v>#N/A</c:v>
                </c:pt>
                <c:pt idx="1418">
                  <c:v>#N/A</c:v>
                </c:pt>
                <c:pt idx="1419">
                  <c:v>#N/A</c:v>
                </c:pt>
                <c:pt idx="1420">
                  <c:v>#N/A</c:v>
                </c:pt>
                <c:pt idx="1421">
                  <c:v>#N/A</c:v>
                </c:pt>
                <c:pt idx="1422">
                  <c:v>#N/A</c:v>
                </c:pt>
                <c:pt idx="1423">
                  <c:v>#N/A</c:v>
                </c:pt>
                <c:pt idx="1424">
                  <c:v>#N/A</c:v>
                </c:pt>
                <c:pt idx="1425">
                  <c:v>#N/A</c:v>
                </c:pt>
                <c:pt idx="1426">
                  <c:v>#N/A</c:v>
                </c:pt>
                <c:pt idx="1427">
                  <c:v>#N/A</c:v>
                </c:pt>
                <c:pt idx="1428">
                  <c:v>#N/A</c:v>
                </c:pt>
                <c:pt idx="1429">
                  <c:v>#N/A</c:v>
                </c:pt>
                <c:pt idx="1430">
                  <c:v>#N/A</c:v>
                </c:pt>
                <c:pt idx="1431">
                  <c:v>#N/A</c:v>
                </c:pt>
                <c:pt idx="1432">
                  <c:v>#N/A</c:v>
                </c:pt>
                <c:pt idx="1433">
                  <c:v>#N/A</c:v>
                </c:pt>
                <c:pt idx="1434">
                  <c:v>#N/A</c:v>
                </c:pt>
                <c:pt idx="1435">
                  <c:v>#N/A</c:v>
                </c:pt>
                <c:pt idx="1436">
                  <c:v>#N/A</c:v>
                </c:pt>
                <c:pt idx="1437">
                  <c:v>#N/A</c:v>
                </c:pt>
                <c:pt idx="1438">
                  <c:v>#N/A</c:v>
                </c:pt>
                <c:pt idx="1439">
                  <c:v>#N/A</c:v>
                </c:pt>
                <c:pt idx="1440">
                  <c:v>#N/A</c:v>
                </c:pt>
                <c:pt idx="1441">
                  <c:v>#N/A</c:v>
                </c:pt>
                <c:pt idx="1442">
                  <c:v>#N/A</c:v>
                </c:pt>
                <c:pt idx="1443">
                  <c:v>#N/A</c:v>
                </c:pt>
                <c:pt idx="1444">
                  <c:v>#N/A</c:v>
                </c:pt>
                <c:pt idx="1445">
                  <c:v>#N/A</c:v>
                </c:pt>
                <c:pt idx="1446">
                  <c:v>#N/A</c:v>
                </c:pt>
                <c:pt idx="1447">
                  <c:v>#N/A</c:v>
                </c:pt>
                <c:pt idx="1448">
                  <c:v>#N/A</c:v>
                </c:pt>
                <c:pt idx="1449">
                  <c:v>#N/A</c:v>
                </c:pt>
                <c:pt idx="1450">
                  <c:v>#N/A</c:v>
                </c:pt>
                <c:pt idx="1451">
                  <c:v>#N/A</c:v>
                </c:pt>
                <c:pt idx="1452">
                  <c:v>#N/A</c:v>
                </c:pt>
                <c:pt idx="1453">
                  <c:v>#N/A</c:v>
                </c:pt>
                <c:pt idx="1454">
                  <c:v>#N/A</c:v>
                </c:pt>
                <c:pt idx="1455">
                  <c:v>#N/A</c:v>
                </c:pt>
                <c:pt idx="1456">
                  <c:v>#N/A</c:v>
                </c:pt>
                <c:pt idx="1457">
                  <c:v>#N/A</c:v>
                </c:pt>
                <c:pt idx="1458">
                  <c:v>#N/A</c:v>
                </c:pt>
                <c:pt idx="1459">
                  <c:v>#N/A</c:v>
                </c:pt>
                <c:pt idx="1460">
                  <c:v>#N/A</c:v>
                </c:pt>
                <c:pt idx="1461">
                  <c:v>#N/A</c:v>
                </c:pt>
                <c:pt idx="1462">
                  <c:v>#N/A</c:v>
                </c:pt>
                <c:pt idx="1463">
                  <c:v>#N/A</c:v>
                </c:pt>
                <c:pt idx="1464">
                  <c:v>#N/A</c:v>
                </c:pt>
                <c:pt idx="1465">
                  <c:v>#N/A</c:v>
                </c:pt>
                <c:pt idx="1466">
                  <c:v>#N/A</c:v>
                </c:pt>
                <c:pt idx="1467">
                  <c:v>#N/A</c:v>
                </c:pt>
                <c:pt idx="1468">
                  <c:v>#N/A</c:v>
                </c:pt>
                <c:pt idx="1469">
                  <c:v>#N/A</c:v>
                </c:pt>
                <c:pt idx="1470">
                  <c:v>#N/A</c:v>
                </c:pt>
                <c:pt idx="1471">
                  <c:v>#N/A</c:v>
                </c:pt>
                <c:pt idx="1472">
                  <c:v>#N/A</c:v>
                </c:pt>
                <c:pt idx="1473">
                  <c:v>#N/A</c:v>
                </c:pt>
                <c:pt idx="1474">
                  <c:v>#N/A</c:v>
                </c:pt>
                <c:pt idx="1475">
                  <c:v>#N/A</c:v>
                </c:pt>
                <c:pt idx="1476">
                  <c:v>#N/A</c:v>
                </c:pt>
                <c:pt idx="1477">
                  <c:v>#N/A</c:v>
                </c:pt>
                <c:pt idx="1478">
                  <c:v>#N/A</c:v>
                </c:pt>
                <c:pt idx="1479">
                  <c:v>#N/A</c:v>
                </c:pt>
                <c:pt idx="1480">
                  <c:v>#N/A</c:v>
                </c:pt>
                <c:pt idx="1481">
                  <c:v>#N/A</c:v>
                </c:pt>
                <c:pt idx="1482">
                  <c:v>#N/A</c:v>
                </c:pt>
                <c:pt idx="1483">
                  <c:v>#N/A</c:v>
                </c:pt>
                <c:pt idx="1484">
                  <c:v>#N/A</c:v>
                </c:pt>
                <c:pt idx="1485">
                  <c:v>#N/A</c:v>
                </c:pt>
                <c:pt idx="1486">
                  <c:v>#N/A</c:v>
                </c:pt>
                <c:pt idx="1487">
                  <c:v>#N/A</c:v>
                </c:pt>
                <c:pt idx="1488">
                  <c:v>#N/A</c:v>
                </c:pt>
                <c:pt idx="1489">
                  <c:v>#N/A</c:v>
                </c:pt>
                <c:pt idx="1490">
                  <c:v>#N/A</c:v>
                </c:pt>
                <c:pt idx="1491">
                  <c:v>#N/A</c:v>
                </c:pt>
                <c:pt idx="1492">
                  <c:v>#N/A</c:v>
                </c:pt>
                <c:pt idx="1493">
                  <c:v>#N/A</c:v>
                </c:pt>
                <c:pt idx="1494">
                  <c:v>#N/A</c:v>
                </c:pt>
                <c:pt idx="1495">
                  <c:v>#N/A</c:v>
                </c:pt>
                <c:pt idx="1496">
                  <c:v>#N/A</c:v>
                </c:pt>
                <c:pt idx="1497">
                  <c:v>#N/A</c:v>
                </c:pt>
                <c:pt idx="1498">
                  <c:v>#N/A</c:v>
                </c:pt>
                <c:pt idx="1499">
                  <c:v>#N/A</c:v>
                </c:pt>
                <c:pt idx="1500">
                  <c:v>#N/A</c:v>
                </c:pt>
                <c:pt idx="1501">
                  <c:v>#N/A</c:v>
                </c:pt>
                <c:pt idx="1502">
                  <c:v>#N/A</c:v>
                </c:pt>
                <c:pt idx="1503">
                  <c:v>#N/A</c:v>
                </c:pt>
                <c:pt idx="1504">
                  <c:v>#N/A</c:v>
                </c:pt>
                <c:pt idx="1505">
                  <c:v>#N/A</c:v>
                </c:pt>
                <c:pt idx="1506">
                  <c:v>#N/A</c:v>
                </c:pt>
                <c:pt idx="1507">
                  <c:v>#N/A</c:v>
                </c:pt>
                <c:pt idx="1508">
                  <c:v>#N/A</c:v>
                </c:pt>
                <c:pt idx="1509">
                  <c:v>#N/A</c:v>
                </c:pt>
                <c:pt idx="1510">
                  <c:v>#N/A</c:v>
                </c:pt>
                <c:pt idx="1511">
                  <c:v>#N/A</c:v>
                </c:pt>
                <c:pt idx="1512">
                  <c:v>#N/A</c:v>
                </c:pt>
                <c:pt idx="1513">
                  <c:v>#N/A</c:v>
                </c:pt>
                <c:pt idx="1514">
                  <c:v>#N/A</c:v>
                </c:pt>
                <c:pt idx="1515">
                  <c:v>#N/A</c:v>
                </c:pt>
                <c:pt idx="1516">
                  <c:v>#N/A</c:v>
                </c:pt>
                <c:pt idx="1517">
                  <c:v>#N/A</c:v>
                </c:pt>
                <c:pt idx="1518">
                  <c:v>#N/A</c:v>
                </c:pt>
                <c:pt idx="1519">
                  <c:v>#N/A</c:v>
                </c:pt>
                <c:pt idx="1520">
                  <c:v>#N/A</c:v>
                </c:pt>
                <c:pt idx="1521">
                  <c:v>#N/A</c:v>
                </c:pt>
                <c:pt idx="1522">
                  <c:v>#N/A</c:v>
                </c:pt>
                <c:pt idx="1523">
                  <c:v>#N/A</c:v>
                </c:pt>
                <c:pt idx="1524">
                  <c:v>#N/A</c:v>
                </c:pt>
                <c:pt idx="1525">
                  <c:v>#N/A</c:v>
                </c:pt>
                <c:pt idx="1526">
                  <c:v>#N/A</c:v>
                </c:pt>
                <c:pt idx="1527">
                  <c:v>#N/A</c:v>
                </c:pt>
                <c:pt idx="1528">
                  <c:v>#N/A</c:v>
                </c:pt>
                <c:pt idx="1529">
                  <c:v>#N/A</c:v>
                </c:pt>
                <c:pt idx="1530">
                  <c:v>#N/A</c:v>
                </c:pt>
                <c:pt idx="1531">
                  <c:v>#N/A</c:v>
                </c:pt>
                <c:pt idx="1532">
                  <c:v>#N/A</c:v>
                </c:pt>
                <c:pt idx="1533">
                  <c:v>#N/A</c:v>
                </c:pt>
                <c:pt idx="1534">
                  <c:v>#N/A</c:v>
                </c:pt>
                <c:pt idx="1535">
                  <c:v>#N/A</c:v>
                </c:pt>
                <c:pt idx="1536">
                  <c:v>#N/A</c:v>
                </c:pt>
                <c:pt idx="1537">
                  <c:v>#N/A</c:v>
                </c:pt>
                <c:pt idx="1538">
                  <c:v>#N/A</c:v>
                </c:pt>
                <c:pt idx="1539">
                  <c:v>#N/A</c:v>
                </c:pt>
                <c:pt idx="1540">
                  <c:v>#N/A</c:v>
                </c:pt>
                <c:pt idx="1541">
                  <c:v>#N/A</c:v>
                </c:pt>
                <c:pt idx="1542">
                  <c:v>#N/A</c:v>
                </c:pt>
                <c:pt idx="1543">
                  <c:v>#N/A</c:v>
                </c:pt>
                <c:pt idx="1544">
                  <c:v>#N/A</c:v>
                </c:pt>
                <c:pt idx="1545">
                  <c:v>#N/A</c:v>
                </c:pt>
                <c:pt idx="1546">
                  <c:v>#N/A</c:v>
                </c:pt>
                <c:pt idx="1547">
                  <c:v>#N/A</c:v>
                </c:pt>
                <c:pt idx="1548">
                  <c:v>#N/A</c:v>
                </c:pt>
                <c:pt idx="1549">
                  <c:v>#N/A</c:v>
                </c:pt>
                <c:pt idx="1550">
                  <c:v>#N/A</c:v>
                </c:pt>
                <c:pt idx="1551">
                  <c:v>#N/A</c:v>
                </c:pt>
                <c:pt idx="1552">
                  <c:v>#N/A</c:v>
                </c:pt>
                <c:pt idx="1553">
                  <c:v>#N/A</c:v>
                </c:pt>
                <c:pt idx="1554">
                  <c:v>#N/A</c:v>
                </c:pt>
                <c:pt idx="1555">
                  <c:v>#N/A</c:v>
                </c:pt>
                <c:pt idx="1556">
                  <c:v>#N/A</c:v>
                </c:pt>
                <c:pt idx="1557">
                  <c:v>#N/A</c:v>
                </c:pt>
                <c:pt idx="1558">
                  <c:v>#N/A</c:v>
                </c:pt>
                <c:pt idx="1559">
                  <c:v>#N/A</c:v>
                </c:pt>
                <c:pt idx="1560">
                  <c:v>#N/A</c:v>
                </c:pt>
                <c:pt idx="1561">
                  <c:v>#N/A</c:v>
                </c:pt>
                <c:pt idx="1562">
                  <c:v>#N/A</c:v>
                </c:pt>
                <c:pt idx="1563">
                  <c:v>#N/A</c:v>
                </c:pt>
                <c:pt idx="1564">
                  <c:v>#N/A</c:v>
                </c:pt>
                <c:pt idx="1565">
                  <c:v>#N/A</c:v>
                </c:pt>
                <c:pt idx="1566">
                  <c:v>#N/A</c:v>
                </c:pt>
                <c:pt idx="1567">
                  <c:v>#N/A</c:v>
                </c:pt>
                <c:pt idx="1568">
                  <c:v>#N/A</c:v>
                </c:pt>
                <c:pt idx="1569">
                  <c:v>#N/A</c:v>
                </c:pt>
                <c:pt idx="1570">
                  <c:v>#N/A</c:v>
                </c:pt>
                <c:pt idx="1571">
                  <c:v>#N/A</c:v>
                </c:pt>
                <c:pt idx="1572">
                  <c:v>#N/A</c:v>
                </c:pt>
                <c:pt idx="1573">
                  <c:v>#N/A</c:v>
                </c:pt>
                <c:pt idx="1574">
                  <c:v>#N/A</c:v>
                </c:pt>
                <c:pt idx="1575">
                  <c:v>#N/A</c:v>
                </c:pt>
                <c:pt idx="1576">
                  <c:v>#N/A</c:v>
                </c:pt>
                <c:pt idx="1577">
                  <c:v>#N/A</c:v>
                </c:pt>
                <c:pt idx="1578">
                  <c:v>#N/A</c:v>
                </c:pt>
                <c:pt idx="1579">
                  <c:v>#N/A</c:v>
                </c:pt>
                <c:pt idx="1580">
                  <c:v>#N/A</c:v>
                </c:pt>
                <c:pt idx="1581">
                  <c:v>#N/A</c:v>
                </c:pt>
                <c:pt idx="1582">
                  <c:v>#N/A</c:v>
                </c:pt>
                <c:pt idx="1583">
                  <c:v>#N/A</c:v>
                </c:pt>
                <c:pt idx="1584">
                  <c:v>#N/A</c:v>
                </c:pt>
                <c:pt idx="1585">
                  <c:v>#N/A</c:v>
                </c:pt>
                <c:pt idx="1586">
                  <c:v>#N/A</c:v>
                </c:pt>
                <c:pt idx="1587">
                  <c:v>#N/A</c:v>
                </c:pt>
                <c:pt idx="1588">
                  <c:v>#N/A</c:v>
                </c:pt>
                <c:pt idx="1589">
                  <c:v>#N/A</c:v>
                </c:pt>
                <c:pt idx="1590">
                  <c:v>#N/A</c:v>
                </c:pt>
                <c:pt idx="1591">
                  <c:v>#N/A</c:v>
                </c:pt>
                <c:pt idx="1592">
                  <c:v>#N/A</c:v>
                </c:pt>
                <c:pt idx="1593">
                  <c:v>#N/A</c:v>
                </c:pt>
                <c:pt idx="1594">
                  <c:v>#N/A</c:v>
                </c:pt>
                <c:pt idx="1595">
                  <c:v>#N/A</c:v>
                </c:pt>
                <c:pt idx="1596">
                  <c:v>#N/A</c:v>
                </c:pt>
                <c:pt idx="1597">
                  <c:v>#N/A</c:v>
                </c:pt>
                <c:pt idx="1598">
                  <c:v>#N/A</c:v>
                </c:pt>
                <c:pt idx="1599">
                  <c:v>#N/A</c:v>
                </c:pt>
                <c:pt idx="1600">
                  <c:v>#N/A</c:v>
                </c:pt>
                <c:pt idx="1601">
                  <c:v>#N/A</c:v>
                </c:pt>
                <c:pt idx="1602">
                  <c:v>#N/A</c:v>
                </c:pt>
                <c:pt idx="1603">
                  <c:v>#N/A</c:v>
                </c:pt>
                <c:pt idx="1604">
                  <c:v>#N/A</c:v>
                </c:pt>
                <c:pt idx="1605">
                  <c:v>#N/A</c:v>
                </c:pt>
                <c:pt idx="1606">
                  <c:v>#N/A</c:v>
                </c:pt>
                <c:pt idx="1607">
                  <c:v>#N/A</c:v>
                </c:pt>
                <c:pt idx="1608">
                  <c:v>#N/A</c:v>
                </c:pt>
                <c:pt idx="1609">
                  <c:v>#N/A</c:v>
                </c:pt>
                <c:pt idx="1610">
                  <c:v>#N/A</c:v>
                </c:pt>
                <c:pt idx="1611">
                  <c:v>#N/A</c:v>
                </c:pt>
                <c:pt idx="1612">
                  <c:v>#N/A</c:v>
                </c:pt>
                <c:pt idx="1613">
                  <c:v>#N/A</c:v>
                </c:pt>
                <c:pt idx="1614">
                  <c:v>#N/A</c:v>
                </c:pt>
                <c:pt idx="1615">
                  <c:v>#N/A</c:v>
                </c:pt>
                <c:pt idx="1616">
                  <c:v>#N/A</c:v>
                </c:pt>
                <c:pt idx="1617">
                  <c:v>#N/A</c:v>
                </c:pt>
                <c:pt idx="1618">
                  <c:v>#N/A</c:v>
                </c:pt>
                <c:pt idx="1619">
                  <c:v>#N/A</c:v>
                </c:pt>
                <c:pt idx="1620">
                  <c:v>#N/A</c:v>
                </c:pt>
                <c:pt idx="1621">
                  <c:v>#N/A</c:v>
                </c:pt>
                <c:pt idx="1622">
                  <c:v>#N/A</c:v>
                </c:pt>
                <c:pt idx="1623">
                  <c:v>#N/A</c:v>
                </c:pt>
                <c:pt idx="1624">
                  <c:v>#N/A</c:v>
                </c:pt>
                <c:pt idx="1625">
                  <c:v>#N/A</c:v>
                </c:pt>
                <c:pt idx="1626">
                  <c:v>#N/A</c:v>
                </c:pt>
                <c:pt idx="1627">
                  <c:v>#N/A</c:v>
                </c:pt>
                <c:pt idx="1628">
                  <c:v>#N/A</c:v>
                </c:pt>
                <c:pt idx="1629">
                  <c:v>#N/A</c:v>
                </c:pt>
                <c:pt idx="1630">
                  <c:v>#N/A</c:v>
                </c:pt>
                <c:pt idx="1631">
                  <c:v>#N/A</c:v>
                </c:pt>
                <c:pt idx="1632">
                  <c:v>#N/A</c:v>
                </c:pt>
                <c:pt idx="1633">
                  <c:v>#N/A</c:v>
                </c:pt>
                <c:pt idx="1634">
                  <c:v>#N/A</c:v>
                </c:pt>
                <c:pt idx="1635">
                  <c:v>#N/A</c:v>
                </c:pt>
                <c:pt idx="1636">
                  <c:v>#N/A</c:v>
                </c:pt>
                <c:pt idx="1637">
                  <c:v>#N/A</c:v>
                </c:pt>
                <c:pt idx="1638">
                  <c:v>#N/A</c:v>
                </c:pt>
                <c:pt idx="1639">
                  <c:v>#N/A</c:v>
                </c:pt>
                <c:pt idx="1640">
                  <c:v>#N/A</c:v>
                </c:pt>
                <c:pt idx="1641">
                  <c:v>#N/A</c:v>
                </c:pt>
                <c:pt idx="1642">
                  <c:v>#N/A</c:v>
                </c:pt>
                <c:pt idx="1643">
                  <c:v>#N/A</c:v>
                </c:pt>
                <c:pt idx="1644">
                  <c:v>#N/A</c:v>
                </c:pt>
                <c:pt idx="1645">
                  <c:v>#N/A</c:v>
                </c:pt>
                <c:pt idx="1646">
                  <c:v>#N/A</c:v>
                </c:pt>
                <c:pt idx="1647">
                  <c:v>#N/A</c:v>
                </c:pt>
                <c:pt idx="1648">
                  <c:v>#N/A</c:v>
                </c:pt>
                <c:pt idx="1649">
                  <c:v>#N/A</c:v>
                </c:pt>
                <c:pt idx="1650">
                  <c:v>#N/A</c:v>
                </c:pt>
                <c:pt idx="1651">
                  <c:v>#N/A</c:v>
                </c:pt>
                <c:pt idx="1652">
                  <c:v>#N/A</c:v>
                </c:pt>
                <c:pt idx="1653">
                  <c:v>#N/A</c:v>
                </c:pt>
                <c:pt idx="1654">
                  <c:v>#N/A</c:v>
                </c:pt>
                <c:pt idx="1655">
                  <c:v>#N/A</c:v>
                </c:pt>
                <c:pt idx="1656">
                  <c:v>#N/A</c:v>
                </c:pt>
                <c:pt idx="1657">
                  <c:v>#N/A</c:v>
                </c:pt>
                <c:pt idx="1658">
                  <c:v>#N/A</c:v>
                </c:pt>
                <c:pt idx="1659">
                  <c:v>#N/A</c:v>
                </c:pt>
                <c:pt idx="1660">
                  <c:v>#N/A</c:v>
                </c:pt>
                <c:pt idx="1661">
                  <c:v>#N/A</c:v>
                </c:pt>
                <c:pt idx="1662">
                  <c:v>#N/A</c:v>
                </c:pt>
                <c:pt idx="1663">
                  <c:v>#N/A</c:v>
                </c:pt>
                <c:pt idx="1664">
                  <c:v>#N/A</c:v>
                </c:pt>
                <c:pt idx="1665">
                  <c:v>#N/A</c:v>
                </c:pt>
                <c:pt idx="1666">
                  <c:v>#N/A</c:v>
                </c:pt>
                <c:pt idx="1667">
                  <c:v>#N/A</c:v>
                </c:pt>
                <c:pt idx="1668">
                  <c:v>#N/A</c:v>
                </c:pt>
                <c:pt idx="1669">
                  <c:v>#N/A</c:v>
                </c:pt>
                <c:pt idx="1670">
                  <c:v>#N/A</c:v>
                </c:pt>
                <c:pt idx="1671">
                  <c:v>#N/A</c:v>
                </c:pt>
                <c:pt idx="1672">
                  <c:v>#N/A</c:v>
                </c:pt>
                <c:pt idx="1673">
                  <c:v>#N/A</c:v>
                </c:pt>
                <c:pt idx="1674">
                  <c:v>#N/A</c:v>
                </c:pt>
                <c:pt idx="1675">
                  <c:v>#N/A</c:v>
                </c:pt>
                <c:pt idx="1676">
                  <c:v>#N/A</c:v>
                </c:pt>
                <c:pt idx="1677">
                  <c:v>#N/A</c:v>
                </c:pt>
                <c:pt idx="1678">
                  <c:v>#N/A</c:v>
                </c:pt>
                <c:pt idx="1679">
                  <c:v>#N/A</c:v>
                </c:pt>
                <c:pt idx="1680">
                  <c:v>#N/A</c:v>
                </c:pt>
                <c:pt idx="1681">
                  <c:v>#N/A</c:v>
                </c:pt>
                <c:pt idx="1682">
                  <c:v>#N/A</c:v>
                </c:pt>
                <c:pt idx="1683">
                  <c:v>#N/A</c:v>
                </c:pt>
                <c:pt idx="1684">
                  <c:v>#N/A</c:v>
                </c:pt>
                <c:pt idx="1685">
                  <c:v>#N/A</c:v>
                </c:pt>
                <c:pt idx="1686">
                  <c:v>#N/A</c:v>
                </c:pt>
                <c:pt idx="1687">
                  <c:v>#N/A</c:v>
                </c:pt>
                <c:pt idx="1688">
                  <c:v>#N/A</c:v>
                </c:pt>
                <c:pt idx="1689">
                  <c:v>#N/A</c:v>
                </c:pt>
                <c:pt idx="1690">
                  <c:v>#N/A</c:v>
                </c:pt>
                <c:pt idx="1691">
                  <c:v>#N/A</c:v>
                </c:pt>
                <c:pt idx="1692">
                  <c:v>#N/A</c:v>
                </c:pt>
                <c:pt idx="1693">
                  <c:v>#N/A</c:v>
                </c:pt>
                <c:pt idx="1694">
                  <c:v>#N/A</c:v>
                </c:pt>
                <c:pt idx="1695">
                  <c:v>#N/A</c:v>
                </c:pt>
                <c:pt idx="1696">
                  <c:v>#N/A</c:v>
                </c:pt>
                <c:pt idx="1697">
                  <c:v>#N/A</c:v>
                </c:pt>
                <c:pt idx="1698">
                  <c:v>#N/A</c:v>
                </c:pt>
                <c:pt idx="1699">
                  <c:v>#N/A</c:v>
                </c:pt>
                <c:pt idx="1700">
                  <c:v>#N/A</c:v>
                </c:pt>
                <c:pt idx="1701">
                  <c:v>#N/A</c:v>
                </c:pt>
                <c:pt idx="1702">
                  <c:v>#N/A</c:v>
                </c:pt>
                <c:pt idx="1703">
                  <c:v>#N/A</c:v>
                </c:pt>
                <c:pt idx="1704">
                  <c:v>#N/A</c:v>
                </c:pt>
                <c:pt idx="1705">
                  <c:v>#N/A</c:v>
                </c:pt>
                <c:pt idx="1706">
                  <c:v>#N/A</c:v>
                </c:pt>
                <c:pt idx="1707">
                  <c:v>#N/A</c:v>
                </c:pt>
                <c:pt idx="1708">
                  <c:v>#N/A</c:v>
                </c:pt>
                <c:pt idx="1709">
                  <c:v>#N/A</c:v>
                </c:pt>
                <c:pt idx="1710">
                  <c:v>#N/A</c:v>
                </c:pt>
                <c:pt idx="1711">
                  <c:v>#N/A</c:v>
                </c:pt>
                <c:pt idx="1712">
                  <c:v>#N/A</c:v>
                </c:pt>
                <c:pt idx="1713">
                  <c:v>#N/A</c:v>
                </c:pt>
                <c:pt idx="1714">
                  <c:v>#N/A</c:v>
                </c:pt>
                <c:pt idx="1715">
                  <c:v>#N/A</c:v>
                </c:pt>
                <c:pt idx="1716">
                  <c:v>#N/A</c:v>
                </c:pt>
                <c:pt idx="1717">
                  <c:v>#N/A</c:v>
                </c:pt>
                <c:pt idx="1718">
                  <c:v>#N/A</c:v>
                </c:pt>
                <c:pt idx="1719">
                  <c:v>#N/A</c:v>
                </c:pt>
                <c:pt idx="1720">
                  <c:v>#N/A</c:v>
                </c:pt>
                <c:pt idx="1721">
                  <c:v>#N/A</c:v>
                </c:pt>
                <c:pt idx="1722">
                  <c:v>#N/A</c:v>
                </c:pt>
                <c:pt idx="1723">
                  <c:v>#N/A</c:v>
                </c:pt>
                <c:pt idx="1724">
                  <c:v>#N/A</c:v>
                </c:pt>
                <c:pt idx="1725">
                  <c:v>#N/A</c:v>
                </c:pt>
                <c:pt idx="1726">
                  <c:v>#N/A</c:v>
                </c:pt>
                <c:pt idx="1727">
                  <c:v>#N/A</c:v>
                </c:pt>
                <c:pt idx="1728">
                  <c:v>#N/A</c:v>
                </c:pt>
                <c:pt idx="1729">
                  <c:v>#N/A</c:v>
                </c:pt>
                <c:pt idx="1730">
                  <c:v>#N/A</c:v>
                </c:pt>
                <c:pt idx="1731">
                  <c:v>#N/A</c:v>
                </c:pt>
                <c:pt idx="1732">
                  <c:v>#N/A</c:v>
                </c:pt>
                <c:pt idx="1733">
                  <c:v>#N/A</c:v>
                </c:pt>
                <c:pt idx="1734">
                  <c:v>#N/A</c:v>
                </c:pt>
                <c:pt idx="1735">
                  <c:v>#N/A</c:v>
                </c:pt>
                <c:pt idx="1736">
                  <c:v>#N/A</c:v>
                </c:pt>
                <c:pt idx="1737">
                  <c:v>#N/A</c:v>
                </c:pt>
                <c:pt idx="1738">
                  <c:v>#N/A</c:v>
                </c:pt>
                <c:pt idx="1739">
                  <c:v>#N/A</c:v>
                </c:pt>
                <c:pt idx="1740">
                  <c:v>#N/A</c:v>
                </c:pt>
                <c:pt idx="1741">
                  <c:v>#N/A</c:v>
                </c:pt>
                <c:pt idx="1742">
                  <c:v>#N/A</c:v>
                </c:pt>
                <c:pt idx="1743">
                  <c:v>#N/A</c:v>
                </c:pt>
                <c:pt idx="1744">
                  <c:v>#N/A</c:v>
                </c:pt>
                <c:pt idx="1745">
                  <c:v>#N/A</c:v>
                </c:pt>
                <c:pt idx="1746">
                  <c:v>#N/A</c:v>
                </c:pt>
                <c:pt idx="1747">
                  <c:v>#N/A</c:v>
                </c:pt>
                <c:pt idx="1748">
                  <c:v>#N/A</c:v>
                </c:pt>
                <c:pt idx="1749">
                  <c:v>#N/A</c:v>
                </c:pt>
                <c:pt idx="1750">
                  <c:v>#N/A</c:v>
                </c:pt>
                <c:pt idx="1751">
                  <c:v>#N/A</c:v>
                </c:pt>
                <c:pt idx="1752">
                  <c:v>#N/A</c:v>
                </c:pt>
                <c:pt idx="1753">
                  <c:v>#N/A</c:v>
                </c:pt>
                <c:pt idx="1754">
                  <c:v>#N/A</c:v>
                </c:pt>
                <c:pt idx="1755">
                  <c:v>#N/A</c:v>
                </c:pt>
                <c:pt idx="1756">
                  <c:v>#N/A</c:v>
                </c:pt>
                <c:pt idx="1757">
                  <c:v>#N/A</c:v>
                </c:pt>
                <c:pt idx="1758">
                  <c:v>#N/A</c:v>
                </c:pt>
                <c:pt idx="1759">
                  <c:v>#N/A</c:v>
                </c:pt>
                <c:pt idx="1760">
                  <c:v>#N/A</c:v>
                </c:pt>
                <c:pt idx="1761">
                  <c:v>#N/A</c:v>
                </c:pt>
                <c:pt idx="1762">
                  <c:v>#N/A</c:v>
                </c:pt>
                <c:pt idx="1763">
                  <c:v>#N/A</c:v>
                </c:pt>
                <c:pt idx="1764">
                  <c:v>#N/A</c:v>
                </c:pt>
                <c:pt idx="1765">
                  <c:v>#N/A</c:v>
                </c:pt>
                <c:pt idx="1766">
                  <c:v>#N/A</c:v>
                </c:pt>
                <c:pt idx="1767">
                  <c:v>#N/A</c:v>
                </c:pt>
                <c:pt idx="1768">
                  <c:v>#N/A</c:v>
                </c:pt>
                <c:pt idx="1769">
                  <c:v>#N/A</c:v>
                </c:pt>
                <c:pt idx="1770">
                  <c:v>#N/A</c:v>
                </c:pt>
                <c:pt idx="1771">
                  <c:v>#N/A</c:v>
                </c:pt>
                <c:pt idx="1772">
                  <c:v>#N/A</c:v>
                </c:pt>
                <c:pt idx="1773">
                  <c:v>#N/A</c:v>
                </c:pt>
                <c:pt idx="1774">
                  <c:v>#N/A</c:v>
                </c:pt>
                <c:pt idx="1775">
                  <c:v>#N/A</c:v>
                </c:pt>
                <c:pt idx="1776">
                  <c:v>#N/A</c:v>
                </c:pt>
                <c:pt idx="1777">
                  <c:v>#N/A</c:v>
                </c:pt>
                <c:pt idx="1778">
                  <c:v>#N/A</c:v>
                </c:pt>
                <c:pt idx="1779">
                  <c:v>#N/A</c:v>
                </c:pt>
                <c:pt idx="1780">
                  <c:v>#N/A</c:v>
                </c:pt>
                <c:pt idx="1781">
                  <c:v>#N/A</c:v>
                </c:pt>
                <c:pt idx="1782">
                  <c:v>#N/A</c:v>
                </c:pt>
                <c:pt idx="1783">
                  <c:v>#N/A</c:v>
                </c:pt>
                <c:pt idx="1784">
                  <c:v>#N/A</c:v>
                </c:pt>
                <c:pt idx="1785">
                  <c:v>#N/A</c:v>
                </c:pt>
                <c:pt idx="1786">
                  <c:v>#N/A</c:v>
                </c:pt>
                <c:pt idx="1787">
                  <c:v>#N/A</c:v>
                </c:pt>
                <c:pt idx="1788">
                  <c:v>#N/A</c:v>
                </c:pt>
                <c:pt idx="1789">
                  <c:v>#N/A</c:v>
                </c:pt>
                <c:pt idx="1790">
                  <c:v>#N/A</c:v>
                </c:pt>
                <c:pt idx="1791">
                  <c:v>#N/A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  <c:pt idx="2879">
                  <c:v>#N/A</c:v>
                </c:pt>
                <c:pt idx="2880">
                  <c:v>#N/A</c:v>
                </c:pt>
                <c:pt idx="2881">
                  <c:v>#N/A</c:v>
                </c:pt>
                <c:pt idx="2882">
                  <c:v>#N/A</c:v>
                </c:pt>
                <c:pt idx="2883">
                  <c:v>#N/A</c:v>
                </c:pt>
                <c:pt idx="2884">
                  <c:v>#N/A</c:v>
                </c:pt>
                <c:pt idx="2885">
                  <c:v>#N/A</c:v>
                </c:pt>
                <c:pt idx="2886">
                  <c:v>#N/A</c:v>
                </c:pt>
                <c:pt idx="2887">
                  <c:v>#N/A</c:v>
                </c:pt>
                <c:pt idx="2888">
                  <c:v>#N/A</c:v>
                </c:pt>
                <c:pt idx="2889">
                  <c:v>#N/A</c:v>
                </c:pt>
                <c:pt idx="2890">
                  <c:v>#N/A</c:v>
                </c:pt>
                <c:pt idx="2891">
                  <c:v>#N/A</c:v>
                </c:pt>
                <c:pt idx="2892">
                  <c:v>#N/A</c:v>
                </c:pt>
                <c:pt idx="2893">
                  <c:v>#N/A</c:v>
                </c:pt>
                <c:pt idx="2894">
                  <c:v>#N/A</c:v>
                </c:pt>
                <c:pt idx="2895">
                  <c:v>#N/A</c:v>
                </c:pt>
                <c:pt idx="2896">
                  <c:v>#N/A</c:v>
                </c:pt>
                <c:pt idx="2897">
                  <c:v>#N/A</c:v>
                </c:pt>
                <c:pt idx="2898">
                  <c:v>#N/A</c:v>
                </c:pt>
                <c:pt idx="2899">
                  <c:v>#N/A</c:v>
                </c:pt>
                <c:pt idx="2900">
                  <c:v>#N/A</c:v>
                </c:pt>
                <c:pt idx="2901">
                  <c:v>#N/A</c:v>
                </c:pt>
                <c:pt idx="2902">
                  <c:v>#N/A</c:v>
                </c:pt>
                <c:pt idx="2903">
                  <c:v>#N/A</c:v>
                </c:pt>
                <c:pt idx="2904">
                  <c:v>#N/A</c:v>
                </c:pt>
                <c:pt idx="2905">
                  <c:v>#N/A</c:v>
                </c:pt>
                <c:pt idx="2906">
                  <c:v>#N/A</c:v>
                </c:pt>
                <c:pt idx="2907">
                  <c:v>#N/A</c:v>
                </c:pt>
                <c:pt idx="2908">
                  <c:v>#N/A</c:v>
                </c:pt>
                <c:pt idx="2909">
                  <c:v>#N/A</c:v>
                </c:pt>
                <c:pt idx="2910">
                  <c:v>#N/A</c:v>
                </c:pt>
                <c:pt idx="2911">
                  <c:v>#N/A</c:v>
                </c:pt>
                <c:pt idx="2912">
                  <c:v>#N/A</c:v>
                </c:pt>
                <c:pt idx="2913">
                  <c:v>#N/A</c:v>
                </c:pt>
                <c:pt idx="2914">
                  <c:v>#N/A</c:v>
                </c:pt>
                <c:pt idx="2915">
                  <c:v>#N/A</c:v>
                </c:pt>
                <c:pt idx="2916">
                  <c:v>#N/A</c:v>
                </c:pt>
                <c:pt idx="2917">
                  <c:v>#N/A</c:v>
                </c:pt>
                <c:pt idx="2918">
                  <c:v>#N/A</c:v>
                </c:pt>
                <c:pt idx="2919">
                  <c:v>#N/A</c:v>
                </c:pt>
                <c:pt idx="2920">
                  <c:v>#N/A</c:v>
                </c:pt>
                <c:pt idx="2921">
                  <c:v>#N/A</c:v>
                </c:pt>
                <c:pt idx="2922">
                  <c:v>#N/A</c:v>
                </c:pt>
                <c:pt idx="2923">
                  <c:v>#N/A</c:v>
                </c:pt>
                <c:pt idx="2924">
                  <c:v>#N/A</c:v>
                </c:pt>
                <c:pt idx="2925">
                  <c:v>#N/A</c:v>
                </c:pt>
                <c:pt idx="2926">
                  <c:v>#N/A</c:v>
                </c:pt>
                <c:pt idx="2927">
                  <c:v>#N/A</c:v>
                </c:pt>
                <c:pt idx="2928">
                  <c:v>#N/A</c:v>
                </c:pt>
                <c:pt idx="2929">
                  <c:v>#N/A</c:v>
                </c:pt>
                <c:pt idx="2930">
                  <c:v>#N/A</c:v>
                </c:pt>
                <c:pt idx="2931">
                  <c:v>#N/A</c:v>
                </c:pt>
                <c:pt idx="2932">
                  <c:v>#N/A</c:v>
                </c:pt>
                <c:pt idx="2933">
                  <c:v>#N/A</c:v>
                </c:pt>
                <c:pt idx="2934">
                  <c:v>#N/A</c:v>
                </c:pt>
                <c:pt idx="2935">
                  <c:v>#N/A</c:v>
                </c:pt>
                <c:pt idx="2936">
                  <c:v>#N/A</c:v>
                </c:pt>
                <c:pt idx="2937">
                  <c:v>#N/A</c:v>
                </c:pt>
                <c:pt idx="2938">
                  <c:v>#N/A</c:v>
                </c:pt>
                <c:pt idx="2939">
                  <c:v>#N/A</c:v>
                </c:pt>
                <c:pt idx="2940">
                  <c:v>#N/A</c:v>
                </c:pt>
                <c:pt idx="2941">
                  <c:v>#N/A</c:v>
                </c:pt>
                <c:pt idx="2942">
                  <c:v>#N/A</c:v>
                </c:pt>
                <c:pt idx="2943">
                  <c:v>#N/A</c:v>
                </c:pt>
                <c:pt idx="2944">
                  <c:v>#N/A</c:v>
                </c:pt>
                <c:pt idx="2945">
                  <c:v>#N/A</c:v>
                </c:pt>
                <c:pt idx="2946">
                  <c:v>#N/A</c:v>
                </c:pt>
                <c:pt idx="2947">
                  <c:v>#N/A</c:v>
                </c:pt>
                <c:pt idx="2948">
                  <c:v>#N/A</c:v>
                </c:pt>
                <c:pt idx="2949">
                  <c:v>#N/A</c:v>
                </c:pt>
                <c:pt idx="2950">
                  <c:v>#N/A</c:v>
                </c:pt>
                <c:pt idx="2951">
                  <c:v>#N/A</c:v>
                </c:pt>
                <c:pt idx="2952">
                  <c:v>#N/A</c:v>
                </c:pt>
                <c:pt idx="2953">
                  <c:v>#N/A</c:v>
                </c:pt>
                <c:pt idx="2954">
                  <c:v>#N/A</c:v>
                </c:pt>
                <c:pt idx="2955">
                  <c:v>#N/A</c:v>
                </c:pt>
                <c:pt idx="2956">
                  <c:v>#N/A</c:v>
                </c:pt>
                <c:pt idx="2957">
                  <c:v>#N/A</c:v>
                </c:pt>
                <c:pt idx="2958">
                  <c:v>#N/A</c:v>
                </c:pt>
                <c:pt idx="2959">
                  <c:v>#N/A</c:v>
                </c:pt>
                <c:pt idx="2960">
                  <c:v>#N/A</c:v>
                </c:pt>
                <c:pt idx="2961">
                  <c:v>#N/A</c:v>
                </c:pt>
                <c:pt idx="2962">
                  <c:v>#N/A</c:v>
                </c:pt>
                <c:pt idx="2963">
                  <c:v>#N/A</c:v>
                </c:pt>
                <c:pt idx="2964">
                  <c:v>#N/A</c:v>
                </c:pt>
                <c:pt idx="2965">
                  <c:v>#N/A</c:v>
                </c:pt>
                <c:pt idx="2966">
                  <c:v>#N/A</c:v>
                </c:pt>
                <c:pt idx="2967">
                  <c:v>#N/A</c:v>
                </c:pt>
                <c:pt idx="2968">
                  <c:v>#N/A</c:v>
                </c:pt>
                <c:pt idx="2969">
                  <c:v>#N/A</c:v>
                </c:pt>
                <c:pt idx="2970">
                  <c:v>#N/A</c:v>
                </c:pt>
                <c:pt idx="2971">
                  <c:v>#N/A</c:v>
                </c:pt>
                <c:pt idx="2972">
                  <c:v>#N/A</c:v>
                </c:pt>
                <c:pt idx="2973">
                  <c:v>#N/A</c:v>
                </c:pt>
                <c:pt idx="2974">
                  <c:v>#N/A</c:v>
                </c:pt>
                <c:pt idx="2975">
                  <c:v>#N/A</c:v>
                </c:pt>
                <c:pt idx="2976">
                  <c:v>#N/A</c:v>
                </c:pt>
                <c:pt idx="2977">
                  <c:v>#N/A</c:v>
                </c:pt>
                <c:pt idx="2978">
                  <c:v>#N/A</c:v>
                </c:pt>
                <c:pt idx="2979">
                  <c:v>#N/A</c:v>
                </c:pt>
                <c:pt idx="2980">
                  <c:v>#N/A</c:v>
                </c:pt>
                <c:pt idx="2981">
                  <c:v>#N/A</c:v>
                </c:pt>
                <c:pt idx="2982">
                  <c:v>#N/A</c:v>
                </c:pt>
                <c:pt idx="2983">
                  <c:v>#N/A</c:v>
                </c:pt>
                <c:pt idx="2984">
                  <c:v>#N/A</c:v>
                </c:pt>
                <c:pt idx="2985">
                  <c:v>#N/A</c:v>
                </c:pt>
                <c:pt idx="2986">
                  <c:v>#N/A</c:v>
                </c:pt>
                <c:pt idx="2987">
                  <c:v>#N/A</c:v>
                </c:pt>
                <c:pt idx="2988">
                  <c:v>#N/A</c:v>
                </c:pt>
                <c:pt idx="2989">
                  <c:v>#N/A</c:v>
                </c:pt>
                <c:pt idx="2990">
                  <c:v>#N/A</c:v>
                </c:pt>
                <c:pt idx="2991">
                  <c:v>#N/A</c:v>
                </c:pt>
                <c:pt idx="2992">
                  <c:v>#N/A</c:v>
                </c:pt>
                <c:pt idx="2993">
                  <c:v>#N/A</c:v>
                </c:pt>
                <c:pt idx="2994">
                  <c:v>#N/A</c:v>
                </c:pt>
                <c:pt idx="2995">
                  <c:v>#N/A</c:v>
                </c:pt>
                <c:pt idx="2996">
                  <c:v>#N/A</c:v>
                </c:pt>
                <c:pt idx="2997">
                  <c:v>#N/A</c:v>
                </c:pt>
                <c:pt idx="2998">
                  <c:v>#N/A</c:v>
                </c:pt>
                <c:pt idx="2999">
                  <c:v>#N/A</c:v>
                </c:pt>
                <c:pt idx="3000">
                  <c:v>#N/A</c:v>
                </c:pt>
                <c:pt idx="3001">
                  <c:v>#N/A</c:v>
                </c:pt>
                <c:pt idx="3002">
                  <c:v>#N/A</c:v>
                </c:pt>
                <c:pt idx="3003">
                  <c:v>#N/A</c:v>
                </c:pt>
                <c:pt idx="3004">
                  <c:v>#N/A</c:v>
                </c:pt>
                <c:pt idx="3005">
                  <c:v>#N/A</c:v>
                </c:pt>
                <c:pt idx="3006">
                  <c:v>#N/A</c:v>
                </c:pt>
                <c:pt idx="3007">
                  <c:v>#N/A</c:v>
                </c:pt>
                <c:pt idx="3008">
                  <c:v>#N/A</c:v>
                </c:pt>
                <c:pt idx="3009">
                  <c:v>#N/A</c:v>
                </c:pt>
                <c:pt idx="3010">
                  <c:v>#N/A</c:v>
                </c:pt>
                <c:pt idx="3011">
                  <c:v>#N/A</c:v>
                </c:pt>
                <c:pt idx="3012">
                  <c:v>#N/A</c:v>
                </c:pt>
                <c:pt idx="3013">
                  <c:v>#N/A</c:v>
                </c:pt>
                <c:pt idx="3014">
                  <c:v>#N/A</c:v>
                </c:pt>
                <c:pt idx="3015">
                  <c:v>#N/A</c:v>
                </c:pt>
                <c:pt idx="3016">
                  <c:v>#N/A</c:v>
                </c:pt>
                <c:pt idx="3017">
                  <c:v>#N/A</c:v>
                </c:pt>
                <c:pt idx="3018">
                  <c:v>#N/A</c:v>
                </c:pt>
                <c:pt idx="3019">
                  <c:v>#N/A</c:v>
                </c:pt>
                <c:pt idx="3020">
                  <c:v>#N/A</c:v>
                </c:pt>
                <c:pt idx="3021">
                  <c:v>#N/A</c:v>
                </c:pt>
                <c:pt idx="3022">
                  <c:v>#N/A</c:v>
                </c:pt>
                <c:pt idx="3023">
                  <c:v>#N/A</c:v>
                </c:pt>
                <c:pt idx="3024">
                  <c:v>#N/A</c:v>
                </c:pt>
                <c:pt idx="3025">
                  <c:v>#N/A</c:v>
                </c:pt>
                <c:pt idx="3026">
                  <c:v>#N/A</c:v>
                </c:pt>
                <c:pt idx="3027">
                  <c:v>#N/A</c:v>
                </c:pt>
                <c:pt idx="3028">
                  <c:v>#N/A</c:v>
                </c:pt>
                <c:pt idx="3029">
                  <c:v>#N/A</c:v>
                </c:pt>
                <c:pt idx="3030">
                  <c:v>#N/A</c:v>
                </c:pt>
                <c:pt idx="3031">
                  <c:v>#N/A</c:v>
                </c:pt>
                <c:pt idx="3032">
                  <c:v>#N/A</c:v>
                </c:pt>
                <c:pt idx="3033">
                  <c:v>#N/A</c:v>
                </c:pt>
                <c:pt idx="3034">
                  <c:v>#N/A</c:v>
                </c:pt>
                <c:pt idx="3035">
                  <c:v>#N/A</c:v>
                </c:pt>
                <c:pt idx="3036">
                  <c:v>#N/A</c:v>
                </c:pt>
                <c:pt idx="3037">
                  <c:v>#N/A</c:v>
                </c:pt>
                <c:pt idx="3038">
                  <c:v>#N/A</c:v>
                </c:pt>
                <c:pt idx="3039">
                  <c:v>#N/A</c:v>
                </c:pt>
                <c:pt idx="3040">
                  <c:v>#N/A</c:v>
                </c:pt>
                <c:pt idx="3041">
                  <c:v>#N/A</c:v>
                </c:pt>
                <c:pt idx="3042">
                  <c:v>#N/A</c:v>
                </c:pt>
                <c:pt idx="3043">
                  <c:v>#N/A</c:v>
                </c:pt>
                <c:pt idx="3044">
                  <c:v>#N/A</c:v>
                </c:pt>
                <c:pt idx="3045">
                  <c:v>#N/A</c:v>
                </c:pt>
                <c:pt idx="3046">
                  <c:v>#N/A</c:v>
                </c:pt>
                <c:pt idx="3047">
                  <c:v>#N/A</c:v>
                </c:pt>
                <c:pt idx="3048">
                  <c:v>#N/A</c:v>
                </c:pt>
                <c:pt idx="3049">
                  <c:v>#N/A</c:v>
                </c:pt>
                <c:pt idx="3050">
                  <c:v>#N/A</c:v>
                </c:pt>
                <c:pt idx="3051">
                  <c:v>#N/A</c:v>
                </c:pt>
                <c:pt idx="3052">
                  <c:v>#N/A</c:v>
                </c:pt>
                <c:pt idx="3053">
                  <c:v>#N/A</c:v>
                </c:pt>
                <c:pt idx="3054">
                  <c:v>#N/A</c:v>
                </c:pt>
                <c:pt idx="3055">
                  <c:v>#N/A</c:v>
                </c:pt>
                <c:pt idx="3056">
                  <c:v>#N/A</c:v>
                </c:pt>
                <c:pt idx="3057">
                  <c:v>#N/A</c:v>
                </c:pt>
                <c:pt idx="3058">
                  <c:v>#N/A</c:v>
                </c:pt>
                <c:pt idx="3059">
                  <c:v>#N/A</c:v>
                </c:pt>
                <c:pt idx="3060">
                  <c:v>#N/A</c:v>
                </c:pt>
                <c:pt idx="3061">
                  <c:v>#N/A</c:v>
                </c:pt>
                <c:pt idx="3062">
                  <c:v>#N/A</c:v>
                </c:pt>
                <c:pt idx="3063">
                  <c:v>#N/A</c:v>
                </c:pt>
                <c:pt idx="3064">
                  <c:v>#N/A</c:v>
                </c:pt>
                <c:pt idx="3065">
                  <c:v>#N/A</c:v>
                </c:pt>
                <c:pt idx="3066">
                  <c:v>#N/A</c:v>
                </c:pt>
                <c:pt idx="3067">
                  <c:v>#N/A</c:v>
                </c:pt>
                <c:pt idx="3068">
                  <c:v>#N/A</c:v>
                </c:pt>
                <c:pt idx="3069">
                  <c:v>#N/A</c:v>
                </c:pt>
                <c:pt idx="3070">
                  <c:v>#N/A</c:v>
                </c:pt>
                <c:pt idx="3071">
                  <c:v>#N/A</c:v>
                </c:pt>
                <c:pt idx="3072">
                  <c:v>#N/A</c:v>
                </c:pt>
                <c:pt idx="3073">
                  <c:v>#N/A</c:v>
                </c:pt>
                <c:pt idx="3074">
                  <c:v>#N/A</c:v>
                </c:pt>
                <c:pt idx="3075">
                  <c:v>#N/A</c:v>
                </c:pt>
                <c:pt idx="3076">
                  <c:v>#N/A</c:v>
                </c:pt>
                <c:pt idx="3077">
                  <c:v>#N/A</c:v>
                </c:pt>
                <c:pt idx="3078">
                  <c:v>#N/A</c:v>
                </c:pt>
                <c:pt idx="3079">
                  <c:v>#N/A</c:v>
                </c:pt>
                <c:pt idx="3080">
                  <c:v>#N/A</c:v>
                </c:pt>
                <c:pt idx="3081">
                  <c:v>#N/A</c:v>
                </c:pt>
                <c:pt idx="3082">
                  <c:v>#N/A</c:v>
                </c:pt>
                <c:pt idx="3083">
                  <c:v>#N/A</c:v>
                </c:pt>
                <c:pt idx="3084">
                  <c:v>#N/A</c:v>
                </c:pt>
                <c:pt idx="3085">
                  <c:v>#N/A</c:v>
                </c:pt>
                <c:pt idx="3086">
                  <c:v>#N/A</c:v>
                </c:pt>
                <c:pt idx="3087">
                  <c:v>#N/A</c:v>
                </c:pt>
                <c:pt idx="3088">
                  <c:v>#N/A</c:v>
                </c:pt>
                <c:pt idx="3089">
                  <c:v>#N/A</c:v>
                </c:pt>
                <c:pt idx="3090">
                  <c:v>#N/A</c:v>
                </c:pt>
                <c:pt idx="3091">
                  <c:v>#N/A</c:v>
                </c:pt>
                <c:pt idx="3092">
                  <c:v>#N/A</c:v>
                </c:pt>
                <c:pt idx="3093">
                  <c:v>#N/A</c:v>
                </c:pt>
                <c:pt idx="3094">
                  <c:v>#N/A</c:v>
                </c:pt>
                <c:pt idx="3095">
                  <c:v>#N/A</c:v>
                </c:pt>
                <c:pt idx="3096">
                  <c:v>#N/A</c:v>
                </c:pt>
                <c:pt idx="3097">
                  <c:v>#N/A</c:v>
                </c:pt>
                <c:pt idx="3098">
                  <c:v>#N/A</c:v>
                </c:pt>
                <c:pt idx="3099">
                  <c:v>#N/A</c:v>
                </c:pt>
                <c:pt idx="3100">
                  <c:v>#N/A</c:v>
                </c:pt>
                <c:pt idx="3101">
                  <c:v>#N/A</c:v>
                </c:pt>
                <c:pt idx="3102">
                  <c:v>#N/A</c:v>
                </c:pt>
                <c:pt idx="3103">
                  <c:v>#N/A</c:v>
                </c:pt>
                <c:pt idx="3104">
                  <c:v>#N/A</c:v>
                </c:pt>
                <c:pt idx="3105">
                  <c:v>#N/A</c:v>
                </c:pt>
                <c:pt idx="3106">
                  <c:v>#N/A</c:v>
                </c:pt>
                <c:pt idx="3107">
                  <c:v>#N/A</c:v>
                </c:pt>
                <c:pt idx="3108">
                  <c:v>#N/A</c:v>
                </c:pt>
                <c:pt idx="3109">
                  <c:v>#N/A</c:v>
                </c:pt>
                <c:pt idx="3110">
                  <c:v>#N/A</c:v>
                </c:pt>
                <c:pt idx="3111">
                  <c:v>#N/A</c:v>
                </c:pt>
                <c:pt idx="3112">
                  <c:v>#N/A</c:v>
                </c:pt>
                <c:pt idx="3113">
                  <c:v>#N/A</c:v>
                </c:pt>
                <c:pt idx="3114">
                  <c:v>#N/A</c:v>
                </c:pt>
                <c:pt idx="3115">
                  <c:v>#N/A</c:v>
                </c:pt>
                <c:pt idx="3116">
                  <c:v>#N/A</c:v>
                </c:pt>
                <c:pt idx="3117">
                  <c:v>#N/A</c:v>
                </c:pt>
                <c:pt idx="3118">
                  <c:v>#N/A</c:v>
                </c:pt>
                <c:pt idx="3119">
                  <c:v>#N/A</c:v>
                </c:pt>
                <c:pt idx="3120">
                  <c:v>#N/A</c:v>
                </c:pt>
                <c:pt idx="3121">
                  <c:v>#N/A</c:v>
                </c:pt>
                <c:pt idx="3122">
                  <c:v>#N/A</c:v>
                </c:pt>
                <c:pt idx="3123">
                  <c:v>#N/A</c:v>
                </c:pt>
                <c:pt idx="3124">
                  <c:v>#N/A</c:v>
                </c:pt>
                <c:pt idx="3125">
                  <c:v>#N/A</c:v>
                </c:pt>
                <c:pt idx="3126">
                  <c:v>#N/A</c:v>
                </c:pt>
                <c:pt idx="3127">
                  <c:v>#N/A</c:v>
                </c:pt>
                <c:pt idx="3128">
                  <c:v>#N/A</c:v>
                </c:pt>
                <c:pt idx="3129">
                  <c:v>#N/A</c:v>
                </c:pt>
                <c:pt idx="3130">
                  <c:v>#N/A</c:v>
                </c:pt>
                <c:pt idx="3131">
                  <c:v>#N/A</c:v>
                </c:pt>
                <c:pt idx="3132">
                  <c:v>#N/A</c:v>
                </c:pt>
                <c:pt idx="3133">
                  <c:v>#N/A</c:v>
                </c:pt>
                <c:pt idx="3134">
                  <c:v>#N/A</c:v>
                </c:pt>
                <c:pt idx="3135">
                  <c:v>#N/A</c:v>
                </c:pt>
                <c:pt idx="3136">
                  <c:v>#N/A</c:v>
                </c:pt>
                <c:pt idx="3137">
                  <c:v>#N/A</c:v>
                </c:pt>
                <c:pt idx="3138">
                  <c:v>#N/A</c:v>
                </c:pt>
                <c:pt idx="3139">
                  <c:v>#N/A</c:v>
                </c:pt>
                <c:pt idx="3140">
                  <c:v>#N/A</c:v>
                </c:pt>
                <c:pt idx="3141">
                  <c:v>#N/A</c:v>
                </c:pt>
                <c:pt idx="3142">
                  <c:v>#N/A</c:v>
                </c:pt>
                <c:pt idx="3143">
                  <c:v>#N/A</c:v>
                </c:pt>
                <c:pt idx="3144">
                  <c:v>#N/A</c:v>
                </c:pt>
                <c:pt idx="3145">
                  <c:v>#N/A</c:v>
                </c:pt>
                <c:pt idx="3146">
                  <c:v>#N/A</c:v>
                </c:pt>
                <c:pt idx="3147">
                  <c:v>#N/A</c:v>
                </c:pt>
                <c:pt idx="3148">
                  <c:v>#N/A</c:v>
                </c:pt>
                <c:pt idx="3149">
                  <c:v>#N/A</c:v>
                </c:pt>
                <c:pt idx="3150">
                  <c:v>#N/A</c:v>
                </c:pt>
                <c:pt idx="3151">
                  <c:v>#N/A</c:v>
                </c:pt>
                <c:pt idx="3152">
                  <c:v>#N/A</c:v>
                </c:pt>
                <c:pt idx="3153">
                  <c:v>#N/A</c:v>
                </c:pt>
                <c:pt idx="3154">
                  <c:v>#N/A</c:v>
                </c:pt>
                <c:pt idx="3155">
                  <c:v>#N/A</c:v>
                </c:pt>
                <c:pt idx="3156">
                  <c:v>#N/A</c:v>
                </c:pt>
                <c:pt idx="3157">
                  <c:v>#N/A</c:v>
                </c:pt>
                <c:pt idx="3158">
                  <c:v>#N/A</c:v>
                </c:pt>
                <c:pt idx="3159">
                  <c:v>#N/A</c:v>
                </c:pt>
                <c:pt idx="3160">
                  <c:v>#N/A</c:v>
                </c:pt>
                <c:pt idx="3161">
                  <c:v>#N/A</c:v>
                </c:pt>
                <c:pt idx="3162">
                  <c:v>#N/A</c:v>
                </c:pt>
                <c:pt idx="3163">
                  <c:v>#N/A</c:v>
                </c:pt>
                <c:pt idx="3164">
                  <c:v>#N/A</c:v>
                </c:pt>
                <c:pt idx="3165">
                  <c:v>#N/A</c:v>
                </c:pt>
                <c:pt idx="3166">
                  <c:v>#N/A</c:v>
                </c:pt>
                <c:pt idx="3167">
                  <c:v>#N/A</c:v>
                </c:pt>
                <c:pt idx="3168">
                  <c:v>#N/A</c:v>
                </c:pt>
                <c:pt idx="3169">
                  <c:v>#N/A</c:v>
                </c:pt>
                <c:pt idx="3170">
                  <c:v>#N/A</c:v>
                </c:pt>
                <c:pt idx="3171">
                  <c:v>#N/A</c:v>
                </c:pt>
                <c:pt idx="3172">
                  <c:v>#N/A</c:v>
                </c:pt>
                <c:pt idx="3173">
                  <c:v>#N/A</c:v>
                </c:pt>
                <c:pt idx="3174">
                  <c:v>#N/A</c:v>
                </c:pt>
                <c:pt idx="3175">
                  <c:v>#N/A</c:v>
                </c:pt>
                <c:pt idx="3176">
                  <c:v>#N/A</c:v>
                </c:pt>
                <c:pt idx="3177">
                  <c:v>#N/A</c:v>
                </c:pt>
                <c:pt idx="3178">
                  <c:v>#N/A</c:v>
                </c:pt>
                <c:pt idx="3179">
                  <c:v>#N/A</c:v>
                </c:pt>
                <c:pt idx="3180">
                  <c:v>#N/A</c:v>
                </c:pt>
                <c:pt idx="3181">
                  <c:v>#N/A</c:v>
                </c:pt>
                <c:pt idx="3182">
                  <c:v>#N/A</c:v>
                </c:pt>
                <c:pt idx="3183">
                  <c:v>#N/A</c:v>
                </c:pt>
                <c:pt idx="3184">
                  <c:v>#N/A</c:v>
                </c:pt>
                <c:pt idx="3185">
                  <c:v>#N/A</c:v>
                </c:pt>
                <c:pt idx="3186">
                  <c:v>#N/A</c:v>
                </c:pt>
                <c:pt idx="3187">
                  <c:v>#N/A</c:v>
                </c:pt>
                <c:pt idx="3188">
                  <c:v>#N/A</c:v>
                </c:pt>
                <c:pt idx="3189">
                  <c:v>#N/A</c:v>
                </c:pt>
                <c:pt idx="3190">
                  <c:v>#N/A</c:v>
                </c:pt>
                <c:pt idx="3191">
                  <c:v>#N/A</c:v>
                </c:pt>
                <c:pt idx="3192">
                  <c:v>#N/A</c:v>
                </c:pt>
                <c:pt idx="3193">
                  <c:v>#N/A</c:v>
                </c:pt>
                <c:pt idx="3194">
                  <c:v>#N/A</c:v>
                </c:pt>
                <c:pt idx="3195">
                  <c:v>#N/A</c:v>
                </c:pt>
                <c:pt idx="3196">
                  <c:v>#N/A</c:v>
                </c:pt>
                <c:pt idx="3197">
                  <c:v>#N/A</c:v>
                </c:pt>
                <c:pt idx="3198">
                  <c:v>#N/A</c:v>
                </c:pt>
                <c:pt idx="3199">
                  <c:v>#N/A</c:v>
                </c:pt>
                <c:pt idx="3200">
                  <c:v>#N/A</c:v>
                </c:pt>
                <c:pt idx="3201">
                  <c:v>#N/A</c:v>
                </c:pt>
                <c:pt idx="3202">
                  <c:v>#N/A</c:v>
                </c:pt>
                <c:pt idx="3203">
                  <c:v>#N/A</c:v>
                </c:pt>
                <c:pt idx="3204">
                  <c:v>#N/A</c:v>
                </c:pt>
                <c:pt idx="3205">
                  <c:v>#N/A</c:v>
                </c:pt>
                <c:pt idx="3206">
                  <c:v>#N/A</c:v>
                </c:pt>
                <c:pt idx="3207">
                  <c:v>#N/A</c:v>
                </c:pt>
                <c:pt idx="3208">
                  <c:v>#N/A</c:v>
                </c:pt>
                <c:pt idx="3209">
                  <c:v>#N/A</c:v>
                </c:pt>
                <c:pt idx="3210">
                  <c:v>#N/A</c:v>
                </c:pt>
                <c:pt idx="3211">
                  <c:v>#N/A</c:v>
                </c:pt>
                <c:pt idx="3212">
                  <c:v>#N/A</c:v>
                </c:pt>
                <c:pt idx="3213">
                  <c:v>#N/A</c:v>
                </c:pt>
                <c:pt idx="3214">
                  <c:v>#N/A</c:v>
                </c:pt>
                <c:pt idx="3215">
                  <c:v>#N/A</c:v>
                </c:pt>
                <c:pt idx="3216">
                  <c:v>#N/A</c:v>
                </c:pt>
                <c:pt idx="3217">
                  <c:v>#N/A</c:v>
                </c:pt>
                <c:pt idx="3218">
                  <c:v>#N/A</c:v>
                </c:pt>
                <c:pt idx="3219">
                  <c:v>#N/A</c:v>
                </c:pt>
                <c:pt idx="3220">
                  <c:v>#N/A</c:v>
                </c:pt>
                <c:pt idx="3221">
                  <c:v>#N/A</c:v>
                </c:pt>
                <c:pt idx="3222">
                  <c:v>#N/A</c:v>
                </c:pt>
                <c:pt idx="3223">
                  <c:v>#N/A</c:v>
                </c:pt>
                <c:pt idx="3224">
                  <c:v>#N/A</c:v>
                </c:pt>
                <c:pt idx="3225">
                  <c:v>#N/A</c:v>
                </c:pt>
                <c:pt idx="3226">
                  <c:v>#N/A</c:v>
                </c:pt>
                <c:pt idx="3227">
                  <c:v>#N/A</c:v>
                </c:pt>
                <c:pt idx="3228">
                  <c:v>#N/A</c:v>
                </c:pt>
                <c:pt idx="3229">
                  <c:v>#N/A</c:v>
                </c:pt>
                <c:pt idx="3230">
                  <c:v>#N/A</c:v>
                </c:pt>
                <c:pt idx="3231">
                  <c:v>#N/A</c:v>
                </c:pt>
                <c:pt idx="3232">
                  <c:v>#N/A</c:v>
                </c:pt>
                <c:pt idx="3233">
                  <c:v>#N/A</c:v>
                </c:pt>
                <c:pt idx="3234">
                  <c:v>#N/A</c:v>
                </c:pt>
                <c:pt idx="3235">
                  <c:v>#N/A</c:v>
                </c:pt>
                <c:pt idx="3236">
                  <c:v>#N/A</c:v>
                </c:pt>
                <c:pt idx="3237">
                  <c:v>#N/A</c:v>
                </c:pt>
                <c:pt idx="3238">
                  <c:v>#N/A</c:v>
                </c:pt>
                <c:pt idx="3239">
                  <c:v>#N/A</c:v>
                </c:pt>
                <c:pt idx="3240">
                  <c:v>#N/A</c:v>
                </c:pt>
                <c:pt idx="3241">
                  <c:v>#N/A</c:v>
                </c:pt>
                <c:pt idx="3242">
                  <c:v>#N/A</c:v>
                </c:pt>
                <c:pt idx="3243">
                  <c:v>#N/A</c:v>
                </c:pt>
                <c:pt idx="3244">
                  <c:v>#N/A</c:v>
                </c:pt>
                <c:pt idx="3245">
                  <c:v>#N/A</c:v>
                </c:pt>
                <c:pt idx="3246">
                  <c:v>#N/A</c:v>
                </c:pt>
                <c:pt idx="3247">
                  <c:v>#N/A</c:v>
                </c:pt>
                <c:pt idx="3248">
                  <c:v>#N/A</c:v>
                </c:pt>
                <c:pt idx="3249">
                  <c:v>#N/A</c:v>
                </c:pt>
                <c:pt idx="3250">
                  <c:v>#N/A</c:v>
                </c:pt>
                <c:pt idx="3251">
                  <c:v>#N/A</c:v>
                </c:pt>
                <c:pt idx="3252">
                  <c:v>#N/A</c:v>
                </c:pt>
                <c:pt idx="3253">
                  <c:v>#N/A</c:v>
                </c:pt>
                <c:pt idx="3254">
                  <c:v>#N/A</c:v>
                </c:pt>
                <c:pt idx="3255">
                  <c:v>#N/A</c:v>
                </c:pt>
                <c:pt idx="3256">
                  <c:v>#N/A</c:v>
                </c:pt>
                <c:pt idx="3257">
                  <c:v>#N/A</c:v>
                </c:pt>
                <c:pt idx="3258">
                  <c:v>#N/A</c:v>
                </c:pt>
                <c:pt idx="3259">
                  <c:v>#N/A</c:v>
                </c:pt>
                <c:pt idx="3260">
                  <c:v>#N/A</c:v>
                </c:pt>
                <c:pt idx="3261">
                  <c:v>#N/A</c:v>
                </c:pt>
                <c:pt idx="3262">
                  <c:v>#N/A</c:v>
                </c:pt>
                <c:pt idx="3263">
                  <c:v>#N/A</c:v>
                </c:pt>
                <c:pt idx="3264">
                  <c:v>#N/A</c:v>
                </c:pt>
                <c:pt idx="3265">
                  <c:v>#N/A</c:v>
                </c:pt>
                <c:pt idx="3266">
                  <c:v>#N/A</c:v>
                </c:pt>
                <c:pt idx="3267">
                  <c:v>#N/A</c:v>
                </c:pt>
                <c:pt idx="3268">
                  <c:v>#N/A</c:v>
                </c:pt>
                <c:pt idx="3269">
                  <c:v>#N/A</c:v>
                </c:pt>
                <c:pt idx="3270">
                  <c:v>#N/A</c:v>
                </c:pt>
                <c:pt idx="3271">
                  <c:v>#N/A</c:v>
                </c:pt>
                <c:pt idx="3272">
                  <c:v>#N/A</c:v>
                </c:pt>
                <c:pt idx="3273">
                  <c:v>#N/A</c:v>
                </c:pt>
                <c:pt idx="3274">
                  <c:v>#N/A</c:v>
                </c:pt>
                <c:pt idx="3275">
                  <c:v>#N/A</c:v>
                </c:pt>
                <c:pt idx="3276">
                  <c:v>#N/A</c:v>
                </c:pt>
                <c:pt idx="3277">
                  <c:v>#N/A</c:v>
                </c:pt>
                <c:pt idx="3278">
                  <c:v>#N/A</c:v>
                </c:pt>
                <c:pt idx="3279">
                  <c:v>#N/A</c:v>
                </c:pt>
                <c:pt idx="3280">
                  <c:v>#N/A</c:v>
                </c:pt>
                <c:pt idx="3281">
                  <c:v>#N/A</c:v>
                </c:pt>
                <c:pt idx="3282">
                  <c:v>#N/A</c:v>
                </c:pt>
                <c:pt idx="3283">
                  <c:v>#N/A</c:v>
                </c:pt>
                <c:pt idx="3284">
                  <c:v>#N/A</c:v>
                </c:pt>
                <c:pt idx="3285">
                  <c:v>#N/A</c:v>
                </c:pt>
                <c:pt idx="3286">
                  <c:v>#N/A</c:v>
                </c:pt>
                <c:pt idx="3287">
                  <c:v>#N/A</c:v>
                </c:pt>
                <c:pt idx="3288">
                  <c:v>#N/A</c:v>
                </c:pt>
                <c:pt idx="3289">
                  <c:v>#N/A</c:v>
                </c:pt>
                <c:pt idx="3290">
                  <c:v>#N/A</c:v>
                </c:pt>
                <c:pt idx="3291">
                  <c:v>#N/A</c:v>
                </c:pt>
                <c:pt idx="3292">
                  <c:v>#N/A</c:v>
                </c:pt>
                <c:pt idx="3293">
                  <c:v>#N/A</c:v>
                </c:pt>
                <c:pt idx="3294">
                  <c:v>#N/A</c:v>
                </c:pt>
                <c:pt idx="3295">
                  <c:v>#N/A</c:v>
                </c:pt>
                <c:pt idx="3296">
                  <c:v>#N/A</c:v>
                </c:pt>
                <c:pt idx="3297">
                  <c:v>#N/A</c:v>
                </c:pt>
                <c:pt idx="3298">
                  <c:v>#N/A</c:v>
                </c:pt>
                <c:pt idx="3299">
                  <c:v>#N/A</c:v>
                </c:pt>
                <c:pt idx="3300">
                  <c:v>#N/A</c:v>
                </c:pt>
                <c:pt idx="3301">
                  <c:v>#N/A</c:v>
                </c:pt>
                <c:pt idx="3302">
                  <c:v>#N/A</c:v>
                </c:pt>
                <c:pt idx="3303">
                  <c:v>#N/A</c:v>
                </c:pt>
                <c:pt idx="3304">
                  <c:v>#N/A</c:v>
                </c:pt>
                <c:pt idx="3305">
                  <c:v>#N/A</c:v>
                </c:pt>
                <c:pt idx="3306">
                  <c:v>#N/A</c:v>
                </c:pt>
                <c:pt idx="3307">
                  <c:v>#N/A</c:v>
                </c:pt>
                <c:pt idx="3308">
                  <c:v>#N/A</c:v>
                </c:pt>
                <c:pt idx="3309">
                  <c:v>#N/A</c:v>
                </c:pt>
                <c:pt idx="3310">
                  <c:v>#N/A</c:v>
                </c:pt>
                <c:pt idx="3311">
                  <c:v>#N/A</c:v>
                </c:pt>
                <c:pt idx="3312">
                  <c:v>#N/A</c:v>
                </c:pt>
                <c:pt idx="3313">
                  <c:v>#N/A</c:v>
                </c:pt>
                <c:pt idx="3314">
                  <c:v>#N/A</c:v>
                </c:pt>
                <c:pt idx="3315">
                  <c:v>#N/A</c:v>
                </c:pt>
                <c:pt idx="3316">
                  <c:v>#N/A</c:v>
                </c:pt>
                <c:pt idx="3317">
                  <c:v>#N/A</c:v>
                </c:pt>
                <c:pt idx="3318">
                  <c:v>#N/A</c:v>
                </c:pt>
                <c:pt idx="3319">
                  <c:v>#N/A</c:v>
                </c:pt>
                <c:pt idx="3320">
                  <c:v>#N/A</c:v>
                </c:pt>
                <c:pt idx="3321">
                  <c:v>#N/A</c:v>
                </c:pt>
                <c:pt idx="3322">
                  <c:v>#N/A</c:v>
                </c:pt>
                <c:pt idx="3323">
                  <c:v>#N/A</c:v>
                </c:pt>
                <c:pt idx="3324">
                  <c:v>#N/A</c:v>
                </c:pt>
                <c:pt idx="3325">
                  <c:v>#N/A</c:v>
                </c:pt>
                <c:pt idx="3326">
                  <c:v>#N/A</c:v>
                </c:pt>
                <c:pt idx="3327">
                  <c:v>#N/A</c:v>
                </c:pt>
                <c:pt idx="3328">
                  <c:v>#N/A</c:v>
                </c:pt>
                <c:pt idx="3329">
                  <c:v>#N/A</c:v>
                </c:pt>
                <c:pt idx="3330">
                  <c:v>#N/A</c:v>
                </c:pt>
                <c:pt idx="3331">
                  <c:v>#N/A</c:v>
                </c:pt>
                <c:pt idx="3332">
                  <c:v>#N/A</c:v>
                </c:pt>
                <c:pt idx="3333">
                  <c:v>#N/A</c:v>
                </c:pt>
                <c:pt idx="3334">
                  <c:v>#N/A</c:v>
                </c:pt>
                <c:pt idx="3335">
                  <c:v>#N/A</c:v>
                </c:pt>
                <c:pt idx="3336">
                  <c:v>#N/A</c:v>
                </c:pt>
                <c:pt idx="3337">
                  <c:v>#N/A</c:v>
                </c:pt>
                <c:pt idx="3338">
                  <c:v>#N/A</c:v>
                </c:pt>
                <c:pt idx="3339">
                  <c:v>#N/A</c:v>
                </c:pt>
                <c:pt idx="3340">
                  <c:v>#N/A</c:v>
                </c:pt>
                <c:pt idx="3341">
                  <c:v>#N/A</c:v>
                </c:pt>
                <c:pt idx="3342">
                  <c:v>#N/A</c:v>
                </c:pt>
                <c:pt idx="3343">
                  <c:v>#N/A</c:v>
                </c:pt>
                <c:pt idx="3344">
                  <c:v>#N/A</c:v>
                </c:pt>
                <c:pt idx="3345">
                  <c:v>#N/A</c:v>
                </c:pt>
                <c:pt idx="3346">
                  <c:v>#N/A</c:v>
                </c:pt>
                <c:pt idx="3347">
                  <c:v>#N/A</c:v>
                </c:pt>
                <c:pt idx="3348">
                  <c:v>#N/A</c:v>
                </c:pt>
                <c:pt idx="3349">
                  <c:v>#N/A</c:v>
                </c:pt>
                <c:pt idx="3350">
                  <c:v>#N/A</c:v>
                </c:pt>
                <c:pt idx="3351">
                  <c:v>#N/A</c:v>
                </c:pt>
                <c:pt idx="3352">
                  <c:v>#N/A</c:v>
                </c:pt>
                <c:pt idx="3353">
                  <c:v>#N/A</c:v>
                </c:pt>
                <c:pt idx="3354">
                  <c:v>#N/A</c:v>
                </c:pt>
                <c:pt idx="3355">
                  <c:v>#N/A</c:v>
                </c:pt>
                <c:pt idx="3356">
                  <c:v>#N/A</c:v>
                </c:pt>
                <c:pt idx="3357">
                  <c:v>#N/A</c:v>
                </c:pt>
                <c:pt idx="3358">
                  <c:v>#N/A</c:v>
                </c:pt>
                <c:pt idx="3359">
                  <c:v>#N/A</c:v>
                </c:pt>
                <c:pt idx="3360">
                  <c:v>#N/A</c:v>
                </c:pt>
                <c:pt idx="3361">
                  <c:v>#N/A</c:v>
                </c:pt>
                <c:pt idx="3362">
                  <c:v>#N/A</c:v>
                </c:pt>
                <c:pt idx="3363">
                  <c:v>#N/A</c:v>
                </c:pt>
                <c:pt idx="3364">
                  <c:v>#N/A</c:v>
                </c:pt>
                <c:pt idx="3365">
                  <c:v>#N/A</c:v>
                </c:pt>
                <c:pt idx="3366">
                  <c:v>#N/A</c:v>
                </c:pt>
                <c:pt idx="3367">
                  <c:v>#N/A</c:v>
                </c:pt>
                <c:pt idx="3368">
                  <c:v>#N/A</c:v>
                </c:pt>
                <c:pt idx="3369">
                  <c:v>#N/A</c:v>
                </c:pt>
                <c:pt idx="3370">
                  <c:v>#N/A</c:v>
                </c:pt>
                <c:pt idx="3371">
                  <c:v>#N/A</c:v>
                </c:pt>
                <c:pt idx="3372">
                  <c:v>#N/A</c:v>
                </c:pt>
                <c:pt idx="3373">
                  <c:v>#N/A</c:v>
                </c:pt>
                <c:pt idx="3374">
                  <c:v>#N/A</c:v>
                </c:pt>
                <c:pt idx="3375">
                  <c:v>#N/A</c:v>
                </c:pt>
                <c:pt idx="3376">
                  <c:v>#N/A</c:v>
                </c:pt>
                <c:pt idx="3377">
                  <c:v>#N/A</c:v>
                </c:pt>
                <c:pt idx="3378">
                  <c:v>#N/A</c:v>
                </c:pt>
                <c:pt idx="3379">
                  <c:v>#N/A</c:v>
                </c:pt>
                <c:pt idx="3380">
                  <c:v>#N/A</c:v>
                </c:pt>
                <c:pt idx="3381">
                  <c:v>#N/A</c:v>
                </c:pt>
                <c:pt idx="3382">
                  <c:v>#N/A</c:v>
                </c:pt>
                <c:pt idx="3383">
                  <c:v>#N/A</c:v>
                </c:pt>
                <c:pt idx="3384">
                  <c:v>#N/A</c:v>
                </c:pt>
                <c:pt idx="3385">
                  <c:v>#N/A</c:v>
                </c:pt>
                <c:pt idx="3386">
                  <c:v>#N/A</c:v>
                </c:pt>
                <c:pt idx="3387">
                  <c:v>#N/A</c:v>
                </c:pt>
                <c:pt idx="3388">
                  <c:v>#N/A</c:v>
                </c:pt>
                <c:pt idx="3389">
                  <c:v>#N/A</c:v>
                </c:pt>
                <c:pt idx="3390">
                  <c:v>#N/A</c:v>
                </c:pt>
                <c:pt idx="3391">
                  <c:v>#N/A</c:v>
                </c:pt>
                <c:pt idx="3392">
                  <c:v>#N/A</c:v>
                </c:pt>
                <c:pt idx="3393">
                  <c:v>#N/A</c:v>
                </c:pt>
                <c:pt idx="3394">
                  <c:v>#N/A</c:v>
                </c:pt>
                <c:pt idx="3395">
                  <c:v>#N/A</c:v>
                </c:pt>
                <c:pt idx="3396">
                  <c:v>#N/A</c:v>
                </c:pt>
                <c:pt idx="3397">
                  <c:v>#N/A</c:v>
                </c:pt>
                <c:pt idx="3398">
                  <c:v>#N/A</c:v>
                </c:pt>
                <c:pt idx="3399">
                  <c:v>#N/A</c:v>
                </c:pt>
                <c:pt idx="3400">
                  <c:v>#N/A</c:v>
                </c:pt>
                <c:pt idx="3401">
                  <c:v>#N/A</c:v>
                </c:pt>
                <c:pt idx="3402">
                  <c:v>#N/A</c:v>
                </c:pt>
                <c:pt idx="3403">
                  <c:v>#N/A</c:v>
                </c:pt>
                <c:pt idx="3404">
                  <c:v>#N/A</c:v>
                </c:pt>
                <c:pt idx="3405">
                  <c:v>#N/A</c:v>
                </c:pt>
                <c:pt idx="3406">
                  <c:v>#N/A</c:v>
                </c:pt>
                <c:pt idx="3407">
                  <c:v>#N/A</c:v>
                </c:pt>
                <c:pt idx="3408">
                  <c:v>#N/A</c:v>
                </c:pt>
                <c:pt idx="3409">
                  <c:v>#N/A</c:v>
                </c:pt>
                <c:pt idx="3410">
                  <c:v>#N/A</c:v>
                </c:pt>
                <c:pt idx="3411">
                  <c:v>#N/A</c:v>
                </c:pt>
                <c:pt idx="3412">
                  <c:v>#N/A</c:v>
                </c:pt>
                <c:pt idx="3413">
                  <c:v>#N/A</c:v>
                </c:pt>
                <c:pt idx="3414">
                  <c:v>#N/A</c:v>
                </c:pt>
                <c:pt idx="3415">
                  <c:v>#N/A</c:v>
                </c:pt>
                <c:pt idx="3416">
                  <c:v>#N/A</c:v>
                </c:pt>
                <c:pt idx="3417">
                  <c:v>#N/A</c:v>
                </c:pt>
                <c:pt idx="3418">
                  <c:v>#N/A</c:v>
                </c:pt>
                <c:pt idx="3419">
                  <c:v>#N/A</c:v>
                </c:pt>
                <c:pt idx="3420">
                  <c:v>#N/A</c:v>
                </c:pt>
                <c:pt idx="3421">
                  <c:v>#N/A</c:v>
                </c:pt>
                <c:pt idx="3422">
                  <c:v>#N/A</c:v>
                </c:pt>
                <c:pt idx="3423">
                  <c:v>#N/A</c:v>
                </c:pt>
                <c:pt idx="3424">
                  <c:v>#N/A</c:v>
                </c:pt>
                <c:pt idx="3425">
                  <c:v>#N/A</c:v>
                </c:pt>
                <c:pt idx="3426">
                  <c:v>#N/A</c:v>
                </c:pt>
                <c:pt idx="3427">
                  <c:v>#N/A</c:v>
                </c:pt>
                <c:pt idx="3428">
                  <c:v>#N/A</c:v>
                </c:pt>
                <c:pt idx="3429">
                  <c:v>#N/A</c:v>
                </c:pt>
                <c:pt idx="3430">
                  <c:v>#N/A</c:v>
                </c:pt>
                <c:pt idx="3431">
                  <c:v>#N/A</c:v>
                </c:pt>
                <c:pt idx="3432">
                  <c:v>#N/A</c:v>
                </c:pt>
                <c:pt idx="3433">
                  <c:v>#N/A</c:v>
                </c:pt>
                <c:pt idx="3434">
                  <c:v>#N/A</c:v>
                </c:pt>
                <c:pt idx="3435">
                  <c:v>#N/A</c:v>
                </c:pt>
                <c:pt idx="3436">
                  <c:v>#N/A</c:v>
                </c:pt>
                <c:pt idx="3437">
                  <c:v>#N/A</c:v>
                </c:pt>
                <c:pt idx="3438">
                  <c:v>#N/A</c:v>
                </c:pt>
                <c:pt idx="3439">
                  <c:v>#N/A</c:v>
                </c:pt>
                <c:pt idx="3440">
                  <c:v>#N/A</c:v>
                </c:pt>
                <c:pt idx="3441">
                  <c:v>#N/A</c:v>
                </c:pt>
                <c:pt idx="3442">
                  <c:v>#N/A</c:v>
                </c:pt>
                <c:pt idx="3443">
                  <c:v>#N/A</c:v>
                </c:pt>
                <c:pt idx="3444">
                  <c:v>#N/A</c:v>
                </c:pt>
                <c:pt idx="3445">
                  <c:v>#N/A</c:v>
                </c:pt>
                <c:pt idx="3446">
                  <c:v>#N/A</c:v>
                </c:pt>
                <c:pt idx="3447">
                  <c:v>#N/A</c:v>
                </c:pt>
                <c:pt idx="3448">
                  <c:v>#N/A</c:v>
                </c:pt>
                <c:pt idx="3449">
                  <c:v>#N/A</c:v>
                </c:pt>
                <c:pt idx="3450">
                  <c:v>#N/A</c:v>
                </c:pt>
                <c:pt idx="3451">
                  <c:v>#N/A</c:v>
                </c:pt>
                <c:pt idx="3452">
                  <c:v>#N/A</c:v>
                </c:pt>
                <c:pt idx="3453">
                  <c:v>#N/A</c:v>
                </c:pt>
                <c:pt idx="3454">
                  <c:v>#N/A</c:v>
                </c:pt>
                <c:pt idx="3455">
                  <c:v>#N/A</c:v>
                </c:pt>
                <c:pt idx="3456">
                  <c:v>#N/A</c:v>
                </c:pt>
                <c:pt idx="3457">
                  <c:v>#N/A</c:v>
                </c:pt>
                <c:pt idx="3458">
                  <c:v>#N/A</c:v>
                </c:pt>
                <c:pt idx="3459">
                  <c:v>#N/A</c:v>
                </c:pt>
                <c:pt idx="3460">
                  <c:v>#N/A</c:v>
                </c:pt>
                <c:pt idx="3461">
                  <c:v>#N/A</c:v>
                </c:pt>
                <c:pt idx="3462">
                  <c:v>#N/A</c:v>
                </c:pt>
                <c:pt idx="3463">
                  <c:v>#N/A</c:v>
                </c:pt>
                <c:pt idx="3464">
                  <c:v>#N/A</c:v>
                </c:pt>
                <c:pt idx="3465">
                  <c:v>#N/A</c:v>
                </c:pt>
                <c:pt idx="3466">
                  <c:v>#N/A</c:v>
                </c:pt>
                <c:pt idx="3467">
                  <c:v>#N/A</c:v>
                </c:pt>
                <c:pt idx="3468">
                  <c:v>#N/A</c:v>
                </c:pt>
                <c:pt idx="3469">
                  <c:v>#N/A</c:v>
                </c:pt>
                <c:pt idx="3470">
                  <c:v>#N/A</c:v>
                </c:pt>
                <c:pt idx="3471">
                  <c:v>#N/A</c:v>
                </c:pt>
                <c:pt idx="3472">
                  <c:v>#N/A</c:v>
                </c:pt>
                <c:pt idx="3473">
                  <c:v>#N/A</c:v>
                </c:pt>
                <c:pt idx="3474">
                  <c:v>#N/A</c:v>
                </c:pt>
                <c:pt idx="3475">
                  <c:v>#N/A</c:v>
                </c:pt>
                <c:pt idx="3476">
                  <c:v>#N/A</c:v>
                </c:pt>
                <c:pt idx="3477">
                  <c:v>#N/A</c:v>
                </c:pt>
                <c:pt idx="3478">
                  <c:v>#N/A</c:v>
                </c:pt>
                <c:pt idx="3479">
                  <c:v>#N/A</c:v>
                </c:pt>
                <c:pt idx="3480">
                  <c:v>#N/A</c:v>
                </c:pt>
                <c:pt idx="3481">
                  <c:v>#N/A</c:v>
                </c:pt>
                <c:pt idx="3482">
                  <c:v>#N/A</c:v>
                </c:pt>
                <c:pt idx="3483">
                  <c:v>#N/A</c:v>
                </c:pt>
                <c:pt idx="3484">
                  <c:v>#N/A</c:v>
                </c:pt>
                <c:pt idx="3485">
                  <c:v>#N/A</c:v>
                </c:pt>
                <c:pt idx="3486">
                  <c:v>#N/A</c:v>
                </c:pt>
                <c:pt idx="3487">
                  <c:v>#N/A</c:v>
                </c:pt>
                <c:pt idx="3488">
                  <c:v>#N/A</c:v>
                </c:pt>
                <c:pt idx="3489">
                  <c:v>#N/A</c:v>
                </c:pt>
                <c:pt idx="3490">
                  <c:v>#N/A</c:v>
                </c:pt>
                <c:pt idx="3491">
                  <c:v>#N/A</c:v>
                </c:pt>
                <c:pt idx="3492">
                  <c:v>#N/A</c:v>
                </c:pt>
                <c:pt idx="3493">
                  <c:v>#N/A</c:v>
                </c:pt>
                <c:pt idx="3494">
                  <c:v>#N/A</c:v>
                </c:pt>
                <c:pt idx="3495">
                  <c:v>#N/A</c:v>
                </c:pt>
                <c:pt idx="3496">
                  <c:v>#N/A</c:v>
                </c:pt>
                <c:pt idx="3497">
                  <c:v>#N/A</c:v>
                </c:pt>
                <c:pt idx="3498">
                  <c:v>#N/A</c:v>
                </c:pt>
                <c:pt idx="3499">
                  <c:v>#N/A</c:v>
                </c:pt>
                <c:pt idx="3500">
                  <c:v>#N/A</c:v>
                </c:pt>
                <c:pt idx="3501">
                  <c:v>#N/A</c:v>
                </c:pt>
                <c:pt idx="3502">
                  <c:v>#N/A</c:v>
                </c:pt>
                <c:pt idx="3503">
                  <c:v>#N/A</c:v>
                </c:pt>
                <c:pt idx="3504">
                  <c:v>#N/A</c:v>
                </c:pt>
                <c:pt idx="3505">
                  <c:v>#N/A</c:v>
                </c:pt>
                <c:pt idx="3506">
                  <c:v>#N/A</c:v>
                </c:pt>
                <c:pt idx="3507">
                  <c:v>#N/A</c:v>
                </c:pt>
                <c:pt idx="3508">
                  <c:v>#N/A</c:v>
                </c:pt>
                <c:pt idx="3509">
                  <c:v>#N/A</c:v>
                </c:pt>
                <c:pt idx="3510">
                  <c:v>#N/A</c:v>
                </c:pt>
                <c:pt idx="3511">
                  <c:v>#N/A</c:v>
                </c:pt>
                <c:pt idx="3512">
                  <c:v>#N/A</c:v>
                </c:pt>
                <c:pt idx="3513">
                  <c:v>#N/A</c:v>
                </c:pt>
                <c:pt idx="3514">
                  <c:v>#N/A</c:v>
                </c:pt>
                <c:pt idx="3515">
                  <c:v>#N/A</c:v>
                </c:pt>
                <c:pt idx="3516">
                  <c:v>#N/A</c:v>
                </c:pt>
                <c:pt idx="3517">
                  <c:v>#N/A</c:v>
                </c:pt>
                <c:pt idx="3518">
                  <c:v>#N/A</c:v>
                </c:pt>
                <c:pt idx="3519">
                  <c:v>#N/A</c:v>
                </c:pt>
                <c:pt idx="3520">
                  <c:v>#N/A</c:v>
                </c:pt>
                <c:pt idx="3521">
                  <c:v>#N/A</c:v>
                </c:pt>
                <c:pt idx="3522">
                  <c:v>#N/A</c:v>
                </c:pt>
                <c:pt idx="3523">
                  <c:v>#N/A</c:v>
                </c:pt>
                <c:pt idx="3524">
                  <c:v>#N/A</c:v>
                </c:pt>
                <c:pt idx="3525">
                  <c:v>#N/A</c:v>
                </c:pt>
                <c:pt idx="3526">
                  <c:v>#N/A</c:v>
                </c:pt>
                <c:pt idx="3527">
                  <c:v>#N/A</c:v>
                </c:pt>
                <c:pt idx="3528">
                  <c:v>#N/A</c:v>
                </c:pt>
                <c:pt idx="3529">
                  <c:v>#N/A</c:v>
                </c:pt>
                <c:pt idx="3530">
                  <c:v>#N/A</c:v>
                </c:pt>
                <c:pt idx="3531">
                  <c:v>#N/A</c:v>
                </c:pt>
                <c:pt idx="3532">
                  <c:v>#N/A</c:v>
                </c:pt>
                <c:pt idx="3533">
                  <c:v>#N/A</c:v>
                </c:pt>
                <c:pt idx="3534">
                  <c:v>#N/A</c:v>
                </c:pt>
                <c:pt idx="3535">
                  <c:v>#N/A</c:v>
                </c:pt>
                <c:pt idx="3536">
                  <c:v>#N/A</c:v>
                </c:pt>
                <c:pt idx="3537">
                  <c:v>#N/A</c:v>
                </c:pt>
                <c:pt idx="3538">
                  <c:v>#N/A</c:v>
                </c:pt>
                <c:pt idx="3539">
                  <c:v>#N/A</c:v>
                </c:pt>
                <c:pt idx="3540">
                  <c:v>#N/A</c:v>
                </c:pt>
                <c:pt idx="3541">
                  <c:v>#N/A</c:v>
                </c:pt>
                <c:pt idx="3542">
                  <c:v>#N/A</c:v>
                </c:pt>
                <c:pt idx="3543">
                  <c:v>#N/A</c:v>
                </c:pt>
                <c:pt idx="3544">
                  <c:v>#N/A</c:v>
                </c:pt>
                <c:pt idx="3545">
                  <c:v>#N/A</c:v>
                </c:pt>
                <c:pt idx="3546">
                  <c:v>#N/A</c:v>
                </c:pt>
                <c:pt idx="3547">
                  <c:v>#N/A</c:v>
                </c:pt>
                <c:pt idx="3548">
                  <c:v>#N/A</c:v>
                </c:pt>
                <c:pt idx="3549">
                  <c:v>#N/A</c:v>
                </c:pt>
                <c:pt idx="3550">
                  <c:v>#N/A</c:v>
                </c:pt>
                <c:pt idx="3551">
                  <c:v>#N/A</c:v>
                </c:pt>
                <c:pt idx="3552">
                  <c:v>#N/A</c:v>
                </c:pt>
                <c:pt idx="3553">
                  <c:v>#N/A</c:v>
                </c:pt>
                <c:pt idx="3554">
                  <c:v>#N/A</c:v>
                </c:pt>
                <c:pt idx="3555">
                  <c:v>#N/A</c:v>
                </c:pt>
                <c:pt idx="3556">
                  <c:v>#N/A</c:v>
                </c:pt>
                <c:pt idx="3557">
                  <c:v>#N/A</c:v>
                </c:pt>
                <c:pt idx="3558">
                  <c:v>#N/A</c:v>
                </c:pt>
                <c:pt idx="3559">
                  <c:v>#N/A</c:v>
                </c:pt>
                <c:pt idx="3560">
                  <c:v>#N/A</c:v>
                </c:pt>
                <c:pt idx="3561">
                  <c:v>#N/A</c:v>
                </c:pt>
                <c:pt idx="3562">
                  <c:v>#N/A</c:v>
                </c:pt>
                <c:pt idx="3563">
                  <c:v>#N/A</c:v>
                </c:pt>
                <c:pt idx="3564">
                  <c:v>#N/A</c:v>
                </c:pt>
                <c:pt idx="3565">
                  <c:v>#N/A</c:v>
                </c:pt>
                <c:pt idx="3566">
                  <c:v>#N/A</c:v>
                </c:pt>
                <c:pt idx="3567">
                  <c:v>#N/A</c:v>
                </c:pt>
                <c:pt idx="3568">
                  <c:v>#N/A</c:v>
                </c:pt>
                <c:pt idx="3569">
                  <c:v>#N/A</c:v>
                </c:pt>
                <c:pt idx="3570">
                  <c:v>#N/A</c:v>
                </c:pt>
                <c:pt idx="3571">
                  <c:v>#N/A</c:v>
                </c:pt>
                <c:pt idx="3572">
                  <c:v>#N/A</c:v>
                </c:pt>
                <c:pt idx="3573">
                  <c:v>#N/A</c:v>
                </c:pt>
                <c:pt idx="3574">
                  <c:v>#N/A</c:v>
                </c:pt>
                <c:pt idx="3575">
                  <c:v>#N/A</c:v>
                </c:pt>
                <c:pt idx="3576">
                  <c:v>#N/A</c:v>
                </c:pt>
                <c:pt idx="3577">
                  <c:v>#N/A</c:v>
                </c:pt>
                <c:pt idx="3578">
                  <c:v>#N/A</c:v>
                </c:pt>
                <c:pt idx="3579">
                  <c:v>#N/A</c:v>
                </c:pt>
                <c:pt idx="3580">
                  <c:v>#N/A</c:v>
                </c:pt>
                <c:pt idx="3581">
                  <c:v>#N/A</c:v>
                </c:pt>
                <c:pt idx="3582">
                  <c:v>#N/A</c:v>
                </c:pt>
                <c:pt idx="3583">
                  <c:v>#N/A</c:v>
                </c:pt>
                <c:pt idx="3584">
                  <c:v>#N/A</c:v>
                </c:pt>
                <c:pt idx="3585">
                  <c:v>#N/A</c:v>
                </c:pt>
                <c:pt idx="3586">
                  <c:v>#N/A</c:v>
                </c:pt>
                <c:pt idx="3587">
                  <c:v>#N/A</c:v>
                </c:pt>
                <c:pt idx="3588">
                  <c:v>#N/A</c:v>
                </c:pt>
                <c:pt idx="3589">
                  <c:v>#N/A</c:v>
                </c:pt>
                <c:pt idx="3590">
                  <c:v>#N/A</c:v>
                </c:pt>
                <c:pt idx="3591">
                  <c:v>#N/A</c:v>
                </c:pt>
                <c:pt idx="3592">
                  <c:v>#N/A</c:v>
                </c:pt>
                <c:pt idx="3593">
                  <c:v>#N/A</c:v>
                </c:pt>
                <c:pt idx="3594">
                  <c:v>#N/A</c:v>
                </c:pt>
                <c:pt idx="3595">
                  <c:v>#N/A</c:v>
                </c:pt>
                <c:pt idx="3596">
                  <c:v>#N/A</c:v>
                </c:pt>
                <c:pt idx="3597">
                  <c:v>#N/A</c:v>
                </c:pt>
                <c:pt idx="3598">
                  <c:v>#N/A</c:v>
                </c:pt>
                <c:pt idx="3599">
                  <c:v>#N/A</c:v>
                </c:pt>
                <c:pt idx="3600">
                  <c:v>#N/A</c:v>
                </c:pt>
                <c:pt idx="3601">
                  <c:v>#N/A</c:v>
                </c:pt>
                <c:pt idx="3602">
                  <c:v>#N/A</c:v>
                </c:pt>
                <c:pt idx="3603">
                  <c:v>#N/A</c:v>
                </c:pt>
                <c:pt idx="3604">
                  <c:v>#N/A</c:v>
                </c:pt>
                <c:pt idx="3605">
                  <c:v>#N/A</c:v>
                </c:pt>
                <c:pt idx="3606">
                  <c:v>#N/A</c:v>
                </c:pt>
                <c:pt idx="3607">
                  <c:v>#N/A</c:v>
                </c:pt>
                <c:pt idx="3608">
                  <c:v>#N/A</c:v>
                </c:pt>
                <c:pt idx="3609">
                  <c:v>#N/A</c:v>
                </c:pt>
                <c:pt idx="3610">
                  <c:v>#N/A</c:v>
                </c:pt>
                <c:pt idx="3611">
                  <c:v>#N/A</c:v>
                </c:pt>
                <c:pt idx="3612">
                  <c:v>#N/A</c:v>
                </c:pt>
                <c:pt idx="3613">
                  <c:v>#N/A</c:v>
                </c:pt>
                <c:pt idx="3614">
                  <c:v>#N/A</c:v>
                </c:pt>
                <c:pt idx="3615">
                  <c:v>#N/A</c:v>
                </c:pt>
                <c:pt idx="3616">
                  <c:v>#N/A</c:v>
                </c:pt>
                <c:pt idx="3617">
                  <c:v>#N/A</c:v>
                </c:pt>
                <c:pt idx="3618">
                  <c:v>#N/A</c:v>
                </c:pt>
                <c:pt idx="3619">
                  <c:v>#N/A</c:v>
                </c:pt>
                <c:pt idx="3620">
                  <c:v>#N/A</c:v>
                </c:pt>
                <c:pt idx="3621">
                  <c:v>#N/A</c:v>
                </c:pt>
                <c:pt idx="3622">
                  <c:v>#N/A</c:v>
                </c:pt>
                <c:pt idx="3623">
                  <c:v>#N/A</c:v>
                </c:pt>
                <c:pt idx="3624">
                  <c:v>#N/A</c:v>
                </c:pt>
                <c:pt idx="3625">
                  <c:v>#N/A</c:v>
                </c:pt>
                <c:pt idx="3626">
                  <c:v>#N/A</c:v>
                </c:pt>
                <c:pt idx="3627">
                  <c:v>#N/A</c:v>
                </c:pt>
                <c:pt idx="3628">
                  <c:v>#N/A</c:v>
                </c:pt>
                <c:pt idx="3629">
                  <c:v>#N/A</c:v>
                </c:pt>
                <c:pt idx="3630">
                  <c:v>#N/A</c:v>
                </c:pt>
                <c:pt idx="3631">
                  <c:v>#N/A</c:v>
                </c:pt>
                <c:pt idx="3632">
                  <c:v>#N/A</c:v>
                </c:pt>
                <c:pt idx="3633">
                  <c:v>#N/A</c:v>
                </c:pt>
                <c:pt idx="3634">
                  <c:v>#N/A</c:v>
                </c:pt>
                <c:pt idx="3635">
                  <c:v>#N/A</c:v>
                </c:pt>
                <c:pt idx="3636">
                  <c:v>#N/A</c:v>
                </c:pt>
                <c:pt idx="3637">
                  <c:v>#N/A</c:v>
                </c:pt>
                <c:pt idx="3638">
                  <c:v>#N/A</c:v>
                </c:pt>
                <c:pt idx="3639">
                  <c:v>#N/A</c:v>
                </c:pt>
                <c:pt idx="3640">
                  <c:v>#N/A</c:v>
                </c:pt>
                <c:pt idx="3641">
                  <c:v>#N/A</c:v>
                </c:pt>
                <c:pt idx="3642">
                  <c:v>#N/A</c:v>
                </c:pt>
                <c:pt idx="3643">
                  <c:v>#N/A</c:v>
                </c:pt>
                <c:pt idx="3644">
                  <c:v>#N/A</c:v>
                </c:pt>
                <c:pt idx="3645">
                  <c:v>#N/A</c:v>
                </c:pt>
                <c:pt idx="3646">
                  <c:v>#N/A</c:v>
                </c:pt>
                <c:pt idx="3647">
                  <c:v>#N/A</c:v>
                </c:pt>
                <c:pt idx="3648">
                  <c:v>#N/A</c:v>
                </c:pt>
                <c:pt idx="3649">
                  <c:v>#N/A</c:v>
                </c:pt>
                <c:pt idx="3650">
                  <c:v>#N/A</c:v>
                </c:pt>
                <c:pt idx="3651">
                  <c:v>#N/A</c:v>
                </c:pt>
                <c:pt idx="3652">
                  <c:v>#N/A</c:v>
                </c:pt>
                <c:pt idx="3653">
                  <c:v>#N/A</c:v>
                </c:pt>
                <c:pt idx="3654">
                  <c:v>#N/A</c:v>
                </c:pt>
                <c:pt idx="3655">
                  <c:v>#N/A</c:v>
                </c:pt>
                <c:pt idx="3656">
                  <c:v>#N/A</c:v>
                </c:pt>
                <c:pt idx="3657">
                  <c:v>#N/A</c:v>
                </c:pt>
                <c:pt idx="3658">
                  <c:v>#N/A</c:v>
                </c:pt>
                <c:pt idx="3659">
                  <c:v>#N/A</c:v>
                </c:pt>
                <c:pt idx="3660">
                  <c:v>#N/A</c:v>
                </c:pt>
                <c:pt idx="3661">
                  <c:v>#N/A</c:v>
                </c:pt>
                <c:pt idx="3662">
                  <c:v>#N/A</c:v>
                </c:pt>
                <c:pt idx="3663">
                  <c:v>#N/A</c:v>
                </c:pt>
                <c:pt idx="3664">
                  <c:v>#N/A</c:v>
                </c:pt>
                <c:pt idx="3665">
                  <c:v>#N/A</c:v>
                </c:pt>
                <c:pt idx="3666">
                  <c:v>#N/A</c:v>
                </c:pt>
                <c:pt idx="3667">
                  <c:v>#N/A</c:v>
                </c:pt>
                <c:pt idx="3668">
                  <c:v>#N/A</c:v>
                </c:pt>
                <c:pt idx="3669">
                  <c:v>#N/A</c:v>
                </c:pt>
                <c:pt idx="3670">
                  <c:v>#N/A</c:v>
                </c:pt>
                <c:pt idx="3671">
                  <c:v>#N/A</c:v>
                </c:pt>
                <c:pt idx="3672">
                  <c:v>#N/A</c:v>
                </c:pt>
                <c:pt idx="3673">
                  <c:v>#N/A</c:v>
                </c:pt>
                <c:pt idx="3674">
                  <c:v>#N/A</c:v>
                </c:pt>
                <c:pt idx="3675">
                  <c:v>#N/A</c:v>
                </c:pt>
                <c:pt idx="3676">
                  <c:v>#N/A</c:v>
                </c:pt>
                <c:pt idx="3677">
                  <c:v>#N/A</c:v>
                </c:pt>
                <c:pt idx="3678">
                  <c:v>#N/A</c:v>
                </c:pt>
                <c:pt idx="3679">
                  <c:v>#N/A</c:v>
                </c:pt>
                <c:pt idx="3680">
                  <c:v>#N/A</c:v>
                </c:pt>
                <c:pt idx="3681">
                  <c:v>#N/A</c:v>
                </c:pt>
                <c:pt idx="3682">
                  <c:v>#N/A</c:v>
                </c:pt>
                <c:pt idx="3683">
                  <c:v>#N/A</c:v>
                </c:pt>
                <c:pt idx="3684">
                  <c:v>#N/A</c:v>
                </c:pt>
                <c:pt idx="3685">
                  <c:v>#N/A</c:v>
                </c:pt>
                <c:pt idx="3686">
                  <c:v>#N/A</c:v>
                </c:pt>
                <c:pt idx="3687">
                  <c:v>#N/A</c:v>
                </c:pt>
                <c:pt idx="3688">
                  <c:v>#N/A</c:v>
                </c:pt>
                <c:pt idx="3689">
                  <c:v>#N/A</c:v>
                </c:pt>
                <c:pt idx="3690">
                  <c:v>#N/A</c:v>
                </c:pt>
                <c:pt idx="3691">
                  <c:v>#N/A</c:v>
                </c:pt>
                <c:pt idx="3692">
                  <c:v>#N/A</c:v>
                </c:pt>
                <c:pt idx="3693">
                  <c:v>#N/A</c:v>
                </c:pt>
                <c:pt idx="3694">
                  <c:v>#N/A</c:v>
                </c:pt>
                <c:pt idx="3695">
                  <c:v>#N/A</c:v>
                </c:pt>
                <c:pt idx="3696">
                  <c:v>#N/A</c:v>
                </c:pt>
                <c:pt idx="3697">
                  <c:v>#N/A</c:v>
                </c:pt>
                <c:pt idx="3698">
                  <c:v>#N/A</c:v>
                </c:pt>
                <c:pt idx="3699">
                  <c:v>#N/A</c:v>
                </c:pt>
                <c:pt idx="3700">
                  <c:v>#N/A</c:v>
                </c:pt>
                <c:pt idx="3701">
                  <c:v>#N/A</c:v>
                </c:pt>
                <c:pt idx="3702">
                  <c:v>#N/A</c:v>
                </c:pt>
                <c:pt idx="3703">
                  <c:v>#N/A</c:v>
                </c:pt>
                <c:pt idx="3704">
                  <c:v>#N/A</c:v>
                </c:pt>
                <c:pt idx="3705">
                  <c:v>#N/A</c:v>
                </c:pt>
                <c:pt idx="3706">
                  <c:v>#N/A</c:v>
                </c:pt>
                <c:pt idx="3707">
                  <c:v>#N/A</c:v>
                </c:pt>
                <c:pt idx="3708">
                  <c:v>#N/A</c:v>
                </c:pt>
                <c:pt idx="3709">
                  <c:v>#N/A</c:v>
                </c:pt>
                <c:pt idx="3710">
                  <c:v>#N/A</c:v>
                </c:pt>
                <c:pt idx="3711">
                  <c:v>#N/A</c:v>
                </c:pt>
                <c:pt idx="3712">
                  <c:v>#N/A</c:v>
                </c:pt>
                <c:pt idx="3713">
                  <c:v>#N/A</c:v>
                </c:pt>
                <c:pt idx="3714">
                  <c:v>#N/A</c:v>
                </c:pt>
                <c:pt idx="3715">
                  <c:v>#N/A</c:v>
                </c:pt>
                <c:pt idx="3716">
                  <c:v>#N/A</c:v>
                </c:pt>
                <c:pt idx="3717">
                  <c:v>#N/A</c:v>
                </c:pt>
                <c:pt idx="3718">
                  <c:v>#N/A</c:v>
                </c:pt>
                <c:pt idx="3719">
                  <c:v>#N/A</c:v>
                </c:pt>
                <c:pt idx="3720">
                  <c:v>#N/A</c:v>
                </c:pt>
                <c:pt idx="3721">
                  <c:v>#N/A</c:v>
                </c:pt>
                <c:pt idx="3722">
                  <c:v>#N/A</c:v>
                </c:pt>
                <c:pt idx="3723">
                  <c:v>#N/A</c:v>
                </c:pt>
                <c:pt idx="3724">
                  <c:v>#N/A</c:v>
                </c:pt>
                <c:pt idx="3725">
                  <c:v>#N/A</c:v>
                </c:pt>
                <c:pt idx="3726">
                  <c:v>#N/A</c:v>
                </c:pt>
                <c:pt idx="3727">
                  <c:v>#N/A</c:v>
                </c:pt>
                <c:pt idx="3728">
                  <c:v>#N/A</c:v>
                </c:pt>
                <c:pt idx="3729">
                  <c:v>#N/A</c:v>
                </c:pt>
                <c:pt idx="3730">
                  <c:v>#N/A</c:v>
                </c:pt>
                <c:pt idx="3731">
                  <c:v>#N/A</c:v>
                </c:pt>
                <c:pt idx="3732">
                  <c:v>#N/A</c:v>
                </c:pt>
                <c:pt idx="3733">
                  <c:v>#N/A</c:v>
                </c:pt>
                <c:pt idx="3734">
                  <c:v>#N/A</c:v>
                </c:pt>
                <c:pt idx="3735">
                  <c:v>#N/A</c:v>
                </c:pt>
                <c:pt idx="3736">
                  <c:v>#N/A</c:v>
                </c:pt>
                <c:pt idx="3737">
                  <c:v>#N/A</c:v>
                </c:pt>
                <c:pt idx="3738">
                  <c:v>#N/A</c:v>
                </c:pt>
                <c:pt idx="3739">
                  <c:v>#N/A</c:v>
                </c:pt>
                <c:pt idx="3740">
                  <c:v>#N/A</c:v>
                </c:pt>
                <c:pt idx="3741">
                  <c:v>#N/A</c:v>
                </c:pt>
                <c:pt idx="3742">
                  <c:v>#N/A</c:v>
                </c:pt>
                <c:pt idx="3743">
                  <c:v>#N/A</c:v>
                </c:pt>
                <c:pt idx="3744">
                  <c:v>#N/A</c:v>
                </c:pt>
                <c:pt idx="3745">
                  <c:v>#N/A</c:v>
                </c:pt>
                <c:pt idx="3746">
                  <c:v>#N/A</c:v>
                </c:pt>
                <c:pt idx="3747">
                  <c:v>#N/A</c:v>
                </c:pt>
                <c:pt idx="3748">
                  <c:v>#N/A</c:v>
                </c:pt>
                <c:pt idx="3749">
                  <c:v>#N/A</c:v>
                </c:pt>
                <c:pt idx="3750">
                  <c:v>#N/A</c:v>
                </c:pt>
                <c:pt idx="3751">
                  <c:v>#N/A</c:v>
                </c:pt>
                <c:pt idx="3752">
                  <c:v>#N/A</c:v>
                </c:pt>
                <c:pt idx="3753">
                  <c:v>#N/A</c:v>
                </c:pt>
                <c:pt idx="3754">
                  <c:v>#N/A</c:v>
                </c:pt>
                <c:pt idx="3755">
                  <c:v>#N/A</c:v>
                </c:pt>
                <c:pt idx="3756">
                  <c:v>#N/A</c:v>
                </c:pt>
                <c:pt idx="3757">
                  <c:v>#N/A</c:v>
                </c:pt>
                <c:pt idx="3758">
                  <c:v>#N/A</c:v>
                </c:pt>
                <c:pt idx="3759">
                  <c:v>#N/A</c:v>
                </c:pt>
                <c:pt idx="3760">
                  <c:v>#N/A</c:v>
                </c:pt>
                <c:pt idx="3761">
                  <c:v>#N/A</c:v>
                </c:pt>
                <c:pt idx="3762">
                  <c:v>#N/A</c:v>
                </c:pt>
                <c:pt idx="3763">
                  <c:v>#N/A</c:v>
                </c:pt>
                <c:pt idx="3764">
                  <c:v>#N/A</c:v>
                </c:pt>
                <c:pt idx="3765">
                  <c:v>#N/A</c:v>
                </c:pt>
                <c:pt idx="3766">
                  <c:v>#N/A</c:v>
                </c:pt>
                <c:pt idx="3767">
                  <c:v>#N/A</c:v>
                </c:pt>
                <c:pt idx="3768">
                  <c:v>#N/A</c:v>
                </c:pt>
                <c:pt idx="3769">
                  <c:v>#N/A</c:v>
                </c:pt>
                <c:pt idx="3770">
                  <c:v>#N/A</c:v>
                </c:pt>
                <c:pt idx="3771">
                  <c:v>#N/A</c:v>
                </c:pt>
                <c:pt idx="3772">
                  <c:v>#N/A</c:v>
                </c:pt>
                <c:pt idx="3773">
                  <c:v>#N/A</c:v>
                </c:pt>
                <c:pt idx="3774">
                  <c:v>#N/A</c:v>
                </c:pt>
                <c:pt idx="3775">
                  <c:v>#N/A</c:v>
                </c:pt>
                <c:pt idx="3776">
                  <c:v>#N/A</c:v>
                </c:pt>
                <c:pt idx="3777">
                  <c:v>#N/A</c:v>
                </c:pt>
                <c:pt idx="3778">
                  <c:v>#N/A</c:v>
                </c:pt>
                <c:pt idx="3779">
                  <c:v>#N/A</c:v>
                </c:pt>
                <c:pt idx="3780">
                  <c:v>#N/A</c:v>
                </c:pt>
                <c:pt idx="3781">
                  <c:v>#N/A</c:v>
                </c:pt>
                <c:pt idx="3782">
                  <c:v>#N/A</c:v>
                </c:pt>
                <c:pt idx="3783">
                  <c:v>#N/A</c:v>
                </c:pt>
                <c:pt idx="3784">
                  <c:v>#N/A</c:v>
                </c:pt>
                <c:pt idx="3785">
                  <c:v>#N/A</c:v>
                </c:pt>
                <c:pt idx="3786">
                  <c:v>#N/A</c:v>
                </c:pt>
                <c:pt idx="3787">
                  <c:v>#N/A</c:v>
                </c:pt>
                <c:pt idx="3788">
                  <c:v>#N/A</c:v>
                </c:pt>
                <c:pt idx="3789">
                  <c:v>#N/A</c:v>
                </c:pt>
                <c:pt idx="3790">
                  <c:v>#N/A</c:v>
                </c:pt>
                <c:pt idx="3791">
                  <c:v>#N/A</c:v>
                </c:pt>
                <c:pt idx="3792">
                  <c:v>#N/A</c:v>
                </c:pt>
                <c:pt idx="3793">
                  <c:v>#N/A</c:v>
                </c:pt>
                <c:pt idx="3794">
                  <c:v>#N/A</c:v>
                </c:pt>
                <c:pt idx="3795">
                  <c:v>#N/A</c:v>
                </c:pt>
                <c:pt idx="3796">
                  <c:v>#N/A</c:v>
                </c:pt>
                <c:pt idx="3797">
                  <c:v>#N/A</c:v>
                </c:pt>
                <c:pt idx="3798">
                  <c:v>#N/A</c:v>
                </c:pt>
                <c:pt idx="3799">
                  <c:v>#N/A</c:v>
                </c:pt>
                <c:pt idx="3800">
                  <c:v>#N/A</c:v>
                </c:pt>
                <c:pt idx="3801">
                  <c:v>#N/A</c:v>
                </c:pt>
                <c:pt idx="3802">
                  <c:v>#N/A</c:v>
                </c:pt>
                <c:pt idx="3803">
                  <c:v>#N/A</c:v>
                </c:pt>
                <c:pt idx="3804">
                  <c:v>#N/A</c:v>
                </c:pt>
                <c:pt idx="3805">
                  <c:v>#N/A</c:v>
                </c:pt>
                <c:pt idx="3806">
                  <c:v>#N/A</c:v>
                </c:pt>
                <c:pt idx="3807">
                  <c:v>#N/A</c:v>
                </c:pt>
                <c:pt idx="3808">
                  <c:v>#N/A</c:v>
                </c:pt>
                <c:pt idx="3809">
                  <c:v>#N/A</c:v>
                </c:pt>
                <c:pt idx="3810">
                  <c:v>#N/A</c:v>
                </c:pt>
                <c:pt idx="3811">
                  <c:v>#N/A</c:v>
                </c:pt>
                <c:pt idx="3812">
                  <c:v>#N/A</c:v>
                </c:pt>
                <c:pt idx="3813">
                  <c:v>#N/A</c:v>
                </c:pt>
                <c:pt idx="3814">
                  <c:v>#N/A</c:v>
                </c:pt>
                <c:pt idx="3815">
                  <c:v>#N/A</c:v>
                </c:pt>
                <c:pt idx="3816">
                  <c:v>#N/A</c:v>
                </c:pt>
                <c:pt idx="3817">
                  <c:v>#N/A</c:v>
                </c:pt>
                <c:pt idx="3818">
                  <c:v>#N/A</c:v>
                </c:pt>
                <c:pt idx="3819">
                  <c:v>#N/A</c:v>
                </c:pt>
                <c:pt idx="3820">
                  <c:v>#N/A</c:v>
                </c:pt>
                <c:pt idx="3821">
                  <c:v>#N/A</c:v>
                </c:pt>
                <c:pt idx="3822">
                  <c:v>#N/A</c:v>
                </c:pt>
                <c:pt idx="3823">
                  <c:v>#N/A</c:v>
                </c:pt>
                <c:pt idx="3824">
                  <c:v>#N/A</c:v>
                </c:pt>
                <c:pt idx="3825">
                  <c:v>#N/A</c:v>
                </c:pt>
                <c:pt idx="3826">
                  <c:v>#N/A</c:v>
                </c:pt>
                <c:pt idx="3827">
                  <c:v>#N/A</c:v>
                </c:pt>
                <c:pt idx="3828">
                  <c:v>#N/A</c:v>
                </c:pt>
                <c:pt idx="3829">
                  <c:v>#N/A</c:v>
                </c:pt>
                <c:pt idx="3830">
                  <c:v>#N/A</c:v>
                </c:pt>
                <c:pt idx="3831">
                  <c:v>#N/A</c:v>
                </c:pt>
                <c:pt idx="3832">
                  <c:v>#N/A</c:v>
                </c:pt>
                <c:pt idx="3833">
                  <c:v>#N/A</c:v>
                </c:pt>
                <c:pt idx="3834">
                  <c:v>#N/A</c:v>
                </c:pt>
                <c:pt idx="3835">
                  <c:v>#N/A</c:v>
                </c:pt>
                <c:pt idx="3836">
                  <c:v>#N/A</c:v>
                </c:pt>
                <c:pt idx="3837">
                  <c:v>#N/A</c:v>
                </c:pt>
                <c:pt idx="3838">
                  <c:v>#N/A</c:v>
                </c:pt>
                <c:pt idx="3839">
                  <c:v>#N/A</c:v>
                </c:pt>
                <c:pt idx="3840">
                  <c:v>#N/A</c:v>
                </c:pt>
                <c:pt idx="3841">
                  <c:v>#N/A</c:v>
                </c:pt>
                <c:pt idx="3842">
                  <c:v>#N/A</c:v>
                </c:pt>
                <c:pt idx="3843">
                  <c:v>#N/A</c:v>
                </c:pt>
                <c:pt idx="3844">
                  <c:v>#N/A</c:v>
                </c:pt>
                <c:pt idx="3845">
                  <c:v>#N/A</c:v>
                </c:pt>
                <c:pt idx="3846">
                  <c:v>#N/A</c:v>
                </c:pt>
                <c:pt idx="3847">
                  <c:v>#N/A</c:v>
                </c:pt>
                <c:pt idx="3848">
                  <c:v>#N/A</c:v>
                </c:pt>
                <c:pt idx="3849">
                  <c:v>#N/A</c:v>
                </c:pt>
                <c:pt idx="3850">
                  <c:v>#N/A</c:v>
                </c:pt>
                <c:pt idx="3851">
                  <c:v>#N/A</c:v>
                </c:pt>
                <c:pt idx="3852">
                  <c:v>#N/A</c:v>
                </c:pt>
                <c:pt idx="3853">
                  <c:v>#N/A</c:v>
                </c:pt>
                <c:pt idx="3854">
                  <c:v>#N/A</c:v>
                </c:pt>
                <c:pt idx="3855">
                  <c:v>#N/A</c:v>
                </c:pt>
                <c:pt idx="3856">
                  <c:v>#N/A</c:v>
                </c:pt>
                <c:pt idx="3857">
                  <c:v>#N/A</c:v>
                </c:pt>
                <c:pt idx="3858">
                  <c:v>#N/A</c:v>
                </c:pt>
                <c:pt idx="3859">
                  <c:v>#N/A</c:v>
                </c:pt>
                <c:pt idx="3860">
                  <c:v>#N/A</c:v>
                </c:pt>
                <c:pt idx="3861">
                  <c:v>#N/A</c:v>
                </c:pt>
                <c:pt idx="3862">
                  <c:v>#N/A</c:v>
                </c:pt>
                <c:pt idx="3863">
                  <c:v>#N/A</c:v>
                </c:pt>
                <c:pt idx="3864">
                  <c:v>#N/A</c:v>
                </c:pt>
                <c:pt idx="3865">
                  <c:v>#N/A</c:v>
                </c:pt>
                <c:pt idx="3866">
                  <c:v>#N/A</c:v>
                </c:pt>
                <c:pt idx="3867">
                  <c:v>#N/A</c:v>
                </c:pt>
                <c:pt idx="3868">
                  <c:v>#N/A</c:v>
                </c:pt>
                <c:pt idx="3869">
                  <c:v>#N/A</c:v>
                </c:pt>
                <c:pt idx="3870">
                  <c:v>#N/A</c:v>
                </c:pt>
                <c:pt idx="3871">
                  <c:v>#N/A</c:v>
                </c:pt>
                <c:pt idx="3872">
                  <c:v>#N/A</c:v>
                </c:pt>
                <c:pt idx="3873">
                  <c:v>#N/A</c:v>
                </c:pt>
                <c:pt idx="3874">
                  <c:v>#N/A</c:v>
                </c:pt>
                <c:pt idx="3875">
                  <c:v>#N/A</c:v>
                </c:pt>
                <c:pt idx="3876">
                  <c:v>#N/A</c:v>
                </c:pt>
                <c:pt idx="3877">
                  <c:v>#N/A</c:v>
                </c:pt>
                <c:pt idx="3878">
                  <c:v>#N/A</c:v>
                </c:pt>
                <c:pt idx="3879">
                  <c:v>#N/A</c:v>
                </c:pt>
                <c:pt idx="3880">
                  <c:v>#N/A</c:v>
                </c:pt>
                <c:pt idx="3881">
                  <c:v>#N/A</c:v>
                </c:pt>
                <c:pt idx="3882">
                  <c:v>#N/A</c:v>
                </c:pt>
                <c:pt idx="3883">
                  <c:v>#N/A</c:v>
                </c:pt>
                <c:pt idx="3884">
                  <c:v>#N/A</c:v>
                </c:pt>
                <c:pt idx="3885">
                  <c:v>#N/A</c:v>
                </c:pt>
                <c:pt idx="3886">
                  <c:v>#N/A</c:v>
                </c:pt>
                <c:pt idx="3887">
                  <c:v>#N/A</c:v>
                </c:pt>
                <c:pt idx="3888">
                  <c:v>#N/A</c:v>
                </c:pt>
                <c:pt idx="3889">
                  <c:v>#N/A</c:v>
                </c:pt>
                <c:pt idx="3890">
                  <c:v>#N/A</c:v>
                </c:pt>
                <c:pt idx="3891">
                  <c:v>#N/A</c:v>
                </c:pt>
                <c:pt idx="3892">
                  <c:v>#N/A</c:v>
                </c:pt>
                <c:pt idx="3893">
                  <c:v>#N/A</c:v>
                </c:pt>
                <c:pt idx="3894">
                  <c:v>#N/A</c:v>
                </c:pt>
                <c:pt idx="3895">
                  <c:v>#N/A</c:v>
                </c:pt>
                <c:pt idx="3896">
                  <c:v>#N/A</c:v>
                </c:pt>
                <c:pt idx="3897">
                  <c:v>#N/A</c:v>
                </c:pt>
                <c:pt idx="3898">
                  <c:v>#N/A</c:v>
                </c:pt>
                <c:pt idx="3899">
                  <c:v>#N/A</c:v>
                </c:pt>
                <c:pt idx="3900">
                  <c:v>#N/A</c:v>
                </c:pt>
                <c:pt idx="3901">
                  <c:v>#N/A</c:v>
                </c:pt>
                <c:pt idx="3902">
                  <c:v>#N/A</c:v>
                </c:pt>
                <c:pt idx="3903">
                  <c:v>#N/A</c:v>
                </c:pt>
                <c:pt idx="3904">
                  <c:v>#N/A</c:v>
                </c:pt>
                <c:pt idx="3905">
                  <c:v>#N/A</c:v>
                </c:pt>
                <c:pt idx="3906">
                  <c:v>#N/A</c:v>
                </c:pt>
                <c:pt idx="3907">
                  <c:v>#N/A</c:v>
                </c:pt>
                <c:pt idx="3908">
                  <c:v>#N/A</c:v>
                </c:pt>
                <c:pt idx="3909">
                  <c:v>#N/A</c:v>
                </c:pt>
                <c:pt idx="3910">
                  <c:v>#N/A</c:v>
                </c:pt>
                <c:pt idx="3911">
                  <c:v>#N/A</c:v>
                </c:pt>
                <c:pt idx="3912">
                  <c:v>#N/A</c:v>
                </c:pt>
                <c:pt idx="3913">
                  <c:v>#N/A</c:v>
                </c:pt>
                <c:pt idx="3914">
                  <c:v>#N/A</c:v>
                </c:pt>
                <c:pt idx="3915">
                  <c:v>#N/A</c:v>
                </c:pt>
                <c:pt idx="3916">
                  <c:v>#N/A</c:v>
                </c:pt>
                <c:pt idx="3917">
                  <c:v>#N/A</c:v>
                </c:pt>
                <c:pt idx="3918">
                  <c:v>#N/A</c:v>
                </c:pt>
                <c:pt idx="3919">
                  <c:v>#N/A</c:v>
                </c:pt>
                <c:pt idx="3920">
                  <c:v>#N/A</c:v>
                </c:pt>
                <c:pt idx="3921">
                  <c:v>#N/A</c:v>
                </c:pt>
                <c:pt idx="3922">
                  <c:v>#N/A</c:v>
                </c:pt>
                <c:pt idx="3923">
                  <c:v>#N/A</c:v>
                </c:pt>
                <c:pt idx="3924">
                  <c:v>#N/A</c:v>
                </c:pt>
                <c:pt idx="3925">
                  <c:v>#N/A</c:v>
                </c:pt>
                <c:pt idx="3926">
                  <c:v>#N/A</c:v>
                </c:pt>
                <c:pt idx="3927">
                  <c:v>#N/A</c:v>
                </c:pt>
                <c:pt idx="3928">
                  <c:v>#N/A</c:v>
                </c:pt>
                <c:pt idx="3929">
                  <c:v>#N/A</c:v>
                </c:pt>
                <c:pt idx="3930">
                  <c:v>#N/A</c:v>
                </c:pt>
                <c:pt idx="3931">
                  <c:v>#N/A</c:v>
                </c:pt>
                <c:pt idx="3932">
                  <c:v>#N/A</c:v>
                </c:pt>
                <c:pt idx="3933">
                  <c:v>#N/A</c:v>
                </c:pt>
                <c:pt idx="3934">
                  <c:v>#N/A</c:v>
                </c:pt>
                <c:pt idx="3935">
                  <c:v>#N/A</c:v>
                </c:pt>
                <c:pt idx="3936">
                  <c:v>#N/A</c:v>
                </c:pt>
                <c:pt idx="3937">
                  <c:v>#N/A</c:v>
                </c:pt>
                <c:pt idx="3938">
                  <c:v>#N/A</c:v>
                </c:pt>
                <c:pt idx="3939">
                  <c:v>#N/A</c:v>
                </c:pt>
                <c:pt idx="3940">
                  <c:v>#N/A</c:v>
                </c:pt>
                <c:pt idx="3941">
                  <c:v>#N/A</c:v>
                </c:pt>
                <c:pt idx="3942">
                  <c:v>#N/A</c:v>
                </c:pt>
                <c:pt idx="3943">
                  <c:v>#N/A</c:v>
                </c:pt>
                <c:pt idx="3944">
                  <c:v>#N/A</c:v>
                </c:pt>
                <c:pt idx="3945">
                  <c:v>#N/A</c:v>
                </c:pt>
                <c:pt idx="3946">
                  <c:v>#N/A</c:v>
                </c:pt>
                <c:pt idx="3947">
                  <c:v>#N/A</c:v>
                </c:pt>
                <c:pt idx="3948">
                  <c:v>#N/A</c:v>
                </c:pt>
                <c:pt idx="3949">
                  <c:v>#N/A</c:v>
                </c:pt>
                <c:pt idx="3950">
                  <c:v>#N/A</c:v>
                </c:pt>
                <c:pt idx="3951">
                  <c:v>#N/A</c:v>
                </c:pt>
                <c:pt idx="3952">
                  <c:v>#N/A</c:v>
                </c:pt>
                <c:pt idx="3953">
                  <c:v>#N/A</c:v>
                </c:pt>
                <c:pt idx="3954">
                  <c:v>#N/A</c:v>
                </c:pt>
                <c:pt idx="3955">
                  <c:v>#N/A</c:v>
                </c:pt>
                <c:pt idx="3956">
                  <c:v>#N/A</c:v>
                </c:pt>
                <c:pt idx="3957">
                  <c:v>#N/A</c:v>
                </c:pt>
                <c:pt idx="3958">
                  <c:v>#N/A</c:v>
                </c:pt>
                <c:pt idx="3959">
                  <c:v>#N/A</c:v>
                </c:pt>
                <c:pt idx="3960">
                  <c:v>#N/A</c:v>
                </c:pt>
                <c:pt idx="3961">
                  <c:v>#N/A</c:v>
                </c:pt>
                <c:pt idx="3962">
                  <c:v>#N/A</c:v>
                </c:pt>
                <c:pt idx="3963">
                  <c:v>#N/A</c:v>
                </c:pt>
                <c:pt idx="3964">
                  <c:v>#N/A</c:v>
                </c:pt>
                <c:pt idx="3965">
                  <c:v>#N/A</c:v>
                </c:pt>
                <c:pt idx="3966">
                  <c:v>#N/A</c:v>
                </c:pt>
                <c:pt idx="3967">
                  <c:v>#N/A</c:v>
                </c:pt>
                <c:pt idx="3968">
                  <c:v>#N/A</c:v>
                </c:pt>
                <c:pt idx="3969">
                  <c:v>#N/A</c:v>
                </c:pt>
                <c:pt idx="3970">
                  <c:v>#N/A</c:v>
                </c:pt>
                <c:pt idx="3971">
                  <c:v>#N/A</c:v>
                </c:pt>
                <c:pt idx="3972">
                  <c:v>#N/A</c:v>
                </c:pt>
                <c:pt idx="3973">
                  <c:v>#N/A</c:v>
                </c:pt>
                <c:pt idx="3974">
                  <c:v>#N/A</c:v>
                </c:pt>
                <c:pt idx="3975">
                  <c:v>#N/A</c:v>
                </c:pt>
                <c:pt idx="3976">
                  <c:v>#N/A</c:v>
                </c:pt>
                <c:pt idx="3977">
                  <c:v>#N/A</c:v>
                </c:pt>
                <c:pt idx="3978">
                  <c:v>#N/A</c:v>
                </c:pt>
                <c:pt idx="3979">
                  <c:v>#N/A</c:v>
                </c:pt>
                <c:pt idx="3980">
                  <c:v>#N/A</c:v>
                </c:pt>
                <c:pt idx="3981">
                  <c:v>#N/A</c:v>
                </c:pt>
                <c:pt idx="3982">
                  <c:v>#N/A</c:v>
                </c:pt>
                <c:pt idx="3983">
                  <c:v>#N/A</c:v>
                </c:pt>
                <c:pt idx="3984">
                  <c:v>#N/A</c:v>
                </c:pt>
                <c:pt idx="3985">
                  <c:v>#N/A</c:v>
                </c:pt>
                <c:pt idx="3986">
                  <c:v>#N/A</c:v>
                </c:pt>
                <c:pt idx="3987">
                  <c:v>#N/A</c:v>
                </c:pt>
                <c:pt idx="3988">
                  <c:v>#N/A</c:v>
                </c:pt>
                <c:pt idx="3989">
                  <c:v>#N/A</c:v>
                </c:pt>
                <c:pt idx="3990">
                  <c:v>#N/A</c:v>
                </c:pt>
                <c:pt idx="3991">
                  <c:v>#N/A</c:v>
                </c:pt>
                <c:pt idx="3992">
                  <c:v>#N/A</c:v>
                </c:pt>
                <c:pt idx="3993">
                  <c:v>#N/A</c:v>
                </c:pt>
                <c:pt idx="3994">
                  <c:v>#N/A</c:v>
                </c:pt>
                <c:pt idx="3995">
                  <c:v>#N/A</c:v>
                </c:pt>
                <c:pt idx="3996">
                  <c:v>#N/A</c:v>
                </c:pt>
                <c:pt idx="3997">
                  <c:v>#N/A</c:v>
                </c:pt>
                <c:pt idx="3998">
                  <c:v>#N/A</c:v>
                </c:pt>
                <c:pt idx="3999">
                  <c:v>#N/A</c:v>
                </c:pt>
                <c:pt idx="4000">
                  <c:v>#N/A</c:v>
                </c:pt>
                <c:pt idx="4001">
                  <c:v>#N/A</c:v>
                </c:pt>
                <c:pt idx="4002">
                  <c:v>#N/A</c:v>
                </c:pt>
                <c:pt idx="4003">
                  <c:v>#N/A</c:v>
                </c:pt>
                <c:pt idx="4004">
                  <c:v>#N/A</c:v>
                </c:pt>
                <c:pt idx="4005">
                  <c:v>#N/A</c:v>
                </c:pt>
                <c:pt idx="4006">
                  <c:v>#N/A</c:v>
                </c:pt>
                <c:pt idx="4007">
                  <c:v>#N/A</c:v>
                </c:pt>
                <c:pt idx="4008">
                  <c:v>#N/A</c:v>
                </c:pt>
                <c:pt idx="4009">
                  <c:v>#N/A</c:v>
                </c:pt>
                <c:pt idx="4010">
                  <c:v>#N/A</c:v>
                </c:pt>
                <c:pt idx="4011">
                  <c:v>#N/A</c:v>
                </c:pt>
                <c:pt idx="4012">
                  <c:v>#N/A</c:v>
                </c:pt>
                <c:pt idx="4013">
                  <c:v>#N/A</c:v>
                </c:pt>
                <c:pt idx="4014">
                  <c:v>#N/A</c:v>
                </c:pt>
                <c:pt idx="4015">
                  <c:v>#N/A</c:v>
                </c:pt>
                <c:pt idx="4016">
                  <c:v>#N/A</c:v>
                </c:pt>
                <c:pt idx="4017">
                  <c:v>#N/A</c:v>
                </c:pt>
                <c:pt idx="4018">
                  <c:v>#N/A</c:v>
                </c:pt>
                <c:pt idx="4019">
                  <c:v>#N/A</c:v>
                </c:pt>
                <c:pt idx="4020">
                  <c:v>#N/A</c:v>
                </c:pt>
                <c:pt idx="4021">
                  <c:v>#N/A</c:v>
                </c:pt>
                <c:pt idx="4022">
                  <c:v>#N/A</c:v>
                </c:pt>
                <c:pt idx="4023">
                  <c:v>#N/A</c:v>
                </c:pt>
                <c:pt idx="4024">
                  <c:v>#N/A</c:v>
                </c:pt>
                <c:pt idx="4025">
                  <c:v>#N/A</c:v>
                </c:pt>
                <c:pt idx="4026">
                  <c:v>#N/A</c:v>
                </c:pt>
                <c:pt idx="4027">
                  <c:v>#N/A</c:v>
                </c:pt>
                <c:pt idx="4028">
                  <c:v>#N/A</c:v>
                </c:pt>
                <c:pt idx="4029">
                  <c:v>#N/A</c:v>
                </c:pt>
                <c:pt idx="4030">
                  <c:v>#N/A</c:v>
                </c:pt>
                <c:pt idx="4031">
                  <c:v>#N/A</c:v>
                </c:pt>
                <c:pt idx="4032">
                  <c:v>#N/A</c:v>
                </c:pt>
                <c:pt idx="4033">
                  <c:v>#N/A</c:v>
                </c:pt>
                <c:pt idx="4034">
                  <c:v>#N/A</c:v>
                </c:pt>
                <c:pt idx="4035">
                  <c:v>#N/A</c:v>
                </c:pt>
                <c:pt idx="4036">
                  <c:v>#N/A</c:v>
                </c:pt>
                <c:pt idx="4037">
                  <c:v>#N/A</c:v>
                </c:pt>
                <c:pt idx="4038">
                  <c:v>#N/A</c:v>
                </c:pt>
                <c:pt idx="4039">
                  <c:v>#N/A</c:v>
                </c:pt>
                <c:pt idx="4040">
                  <c:v>#N/A</c:v>
                </c:pt>
                <c:pt idx="4041">
                  <c:v>#N/A</c:v>
                </c:pt>
                <c:pt idx="4042">
                  <c:v>#N/A</c:v>
                </c:pt>
                <c:pt idx="4043">
                  <c:v>#N/A</c:v>
                </c:pt>
                <c:pt idx="4044">
                  <c:v>#N/A</c:v>
                </c:pt>
                <c:pt idx="4045">
                  <c:v>#N/A</c:v>
                </c:pt>
                <c:pt idx="4046">
                  <c:v>#N/A</c:v>
                </c:pt>
                <c:pt idx="4047">
                  <c:v>#N/A</c:v>
                </c:pt>
                <c:pt idx="4048">
                  <c:v>#N/A</c:v>
                </c:pt>
                <c:pt idx="4049">
                  <c:v>#N/A</c:v>
                </c:pt>
                <c:pt idx="4050">
                  <c:v>#N/A</c:v>
                </c:pt>
                <c:pt idx="4051">
                  <c:v>#N/A</c:v>
                </c:pt>
                <c:pt idx="4052">
                  <c:v>#N/A</c:v>
                </c:pt>
                <c:pt idx="4053">
                  <c:v>#N/A</c:v>
                </c:pt>
                <c:pt idx="4054">
                  <c:v>#N/A</c:v>
                </c:pt>
                <c:pt idx="4055">
                  <c:v>#N/A</c:v>
                </c:pt>
                <c:pt idx="4056">
                  <c:v>#N/A</c:v>
                </c:pt>
                <c:pt idx="4057">
                  <c:v>#N/A</c:v>
                </c:pt>
                <c:pt idx="4058">
                  <c:v>#N/A</c:v>
                </c:pt>
                <c:pt idx="4059">
                  <c:v>#N/A</c:v>
                </c:pt>
                <c:pt idx="4060">
                  <c:v>#N/A</c:v>
                </c:pt>
                <c:pt idx="4061">
                  <c:v>#N/A</c:v>
                </c:pt>
                <c:pt idx="4062">
                  <c:v>#N/A</c:v>
                </c:pt>
                <c:pt idx="4063">
                  <c:v>#N/A</c:v>
                </c:pt>
                <c:pt idx="4064">
                  <c:v>#N/A</c:v>
                </c:pt>
                <c:pt idx="4065">
                  <c:v>#N/A</c:v>
                </c:pt>
                <c:pt idx="4066">
                  <c:v>#N/A</c:v>
                </c:pt>
                <c:pt idx="4067">
                  <c:v>#N/A</c:v>
                </c:pt>
                <c:pt idx="4068">
                  <c:v>#N/A</c:v>
                </c:pt>
                <c:pt idx="4069">
                  <c:v>#N/A</c:v>
                </c:pt>
                <c:pt idx="4070">
                  <c:v>#N/A</c:v>
                </c:pt>
                <c:pt idx="4071">
                  <c:v>#N/A</c:v>
                </c:pt>
                <c:pt idx="4072">
                  <c:v>#N/A</c:v>
                </c:pt>
                <c:pt idx="4073">
                  <c:v>#N/A</c:v>
                </c:pt>
                <c:pt idx="4074">
                  <c:v>#N/A</c:v>
                </c:pt>
                <c:pt idx="4075">
                  <c:v>#N/A</c:v>
                </c:pt>
                <c:pt idx="4076">
                  <c:v>#N/A</c:v>
                </c:pt>
                <c:pt idx="4077">
                  <c:v>#N/A</c:v>
                </c:pt>
                <c:pt idx="4078">
                  <c:v>#N/A</c:v>
                </c:pt>
                <c:pt idx="4079">
                  <c:v>#N/A</c:v>
                </c:pt>
                <c:pt idx="4080">
                  <c:v>#N/A</c:v>
                </c:pt>
                <c:pt idx="4081">
                  <c:v>#N/A</c:v>
                </c:pt>
                <c:pt idx="4082">
                  <c:v>#N/A</c:v>
                </c:pt>
                <c:pt idx="4083">
                  <c:v>#N/A</c:v>
                </c:pt>
                <c:pt idx="4084">
                  <c:v>#N/A</c:v>
                </c:pt>
                <c:pt idx="4085">
                  <c:v>#N/A</c:v>
                </c:pt>
                <c:pt idx="4086">
                  <c:v>#N/A</c:v>
                </c:pt>
                <c:pt idx="4087">
                  <c:v>#N/A</c:v>
                </c:pt>
                <c:pt idx="4088">
                  <c:v>#N/A</c:v>
                </c:pt>
                <c:pt idx="4089">
                  <c:v>#N/A</c:v>
                </c:pt>
                <c:pt idx="4090">
                  <c:v>#N/A</c:v>
                </c:pt>
                <c:pt idx="4091">
                  <c:v>#N/A</c:v>
                </c:pt>
                <c:pt idx="4092">
                  <c:v>#N/A</c:v>
                </c:pt>
                <c:pt idx="4093">
                  <c:v>#N/A</c:v>
                </c:pt>
                <c:pt idx="4094">
                  <c:v>#N/A</c:v>
                </c:pt>
                <c:pt idx="4095">
                  <c:v>#N/A</c:v>
                </c:pt>
                <c:pt idx="4096">
                  <c:v>#N/A</c:v>
                </c:pt>
                <c:pt idx="4097">
                  <c:v>#N/A</c:v>
                </c:pt>
                <c:pt idx="4098">
                  <c:v>#N/A</c:v>
                </c:pt>
                <c:pt idx="4099">
                  <c:v>#N/A</c:v>
                </c:pt>
                <c:pt idx="4100">
                  <c:v>#N/A</c:v>
                </c:pt>
                <c:pt idx="4101">
                  <c:v>#N/A</c:v>
                </c:pt>
                <c:pt idx="4102">
                  <c:v>#N/A</c:v>
                </c:pt>
                <c:pt idx="4103">
                  <c:v>#N/A</c:v>
                </c:pt>
                <c:pt idx="4104">
                  <c:v>#N/A</c:v>
                </c:pt>
                <c:pt idx="4105">
                  <c:v>#N/A</c:v>
                </c:pt>
                <c:pt idx="4106">
                  <c:v>#N/A</c:v>
                </c:pt>
                <c:pt idx="4107">
                  <c:v>#N/A</c:v>
                </c:pt>
                <c:pt idx="4108">
                  <c:v>#N/A</c:v>
                </c:pt>
                <c:pt idx="4109">
                  <c:v>#N/A</c:v>
                </c:pt>
                <c:pt idx="4110">
                  <c:v>#N/A</c:v>
                </c:pt>
                <c:pt idx="4111">
                  <c:v>#N/A</c:v>
                </c:pt>
                <c:pt idx="4112">
                  <c:v>#N/A</c:v>
                </c:pt>
                <c:pt idx="4113">
                  <c:v>#N/A</c:v>
                </c:pt>
                <c:pt idx="4114">
                  <c:v>#N/A</c:v>
                </c:pt>
                <c:pt idx="4115">
                  <c:v>#N/A</c:v>
                </c:pt>
                <c:pt idx="4116">
                  <c:v>#N/A</c:v>
                </c:pt>
                <c:pt idx="4117">
                  <c:v>#N/A</c:v>
                </c:pt>
                <c:pt idx="4118">
                  <c:v>#N/A</c:v>
                </c:pt>
                <c:pt idx="4119">
                  <c:v>#N/A</c:v>
                </c:pt>
                <c:pt idx="4120">
                  <c:v>#N/A</c:v>
                </c:pt>
                <c:pt idx="4121">
                  <c:v>#N/A</c:v>
                </c:pt>
                <c:pt idx="4122">
                  <c:v>#N/A</c:v>
                </c:pt>
                <c:pt idx="4123">
                  <c:v>#N/A</c:v>
                </c:pt>
                <c:pt idx="4124">
                  <c:v>#N/A</c:v>
                </c:pt>
                <c:pt idx="4125">
                  <c:v>#N/A</c:v>
                </c:pt>
                <c:pt idx="4126">
                  <c:v>#N/A</c:v>
                </c:pt>
                <c:pt idx="4127">
                  <c:v>#N/A</c:v>
                </c:pt>
                <c:pt idx="4128">
                  <c:v>#N/A</c:v>
                </c:pt>
                <c:pt idx="4129">
                  <c:v>#N/A</c:v>
                </c:pt>
                <c:pt idx="4130">
                  <c:v>#N/A</c:v>
                </c:pt>
                <c:pt idx="4131">
                  <c:v>#N/A</c:v>
                </c:pt>
                <c:pt idx="4132">
                  <c:v>#N/A</c:v>
                </c:pt>
                <c:pt idx="4133">
                  <c:v>#N/A</c:v>
                </c:pt>
                <c:pt idx="4134">
                  <c:v>#N/A</c:v>
                </c:pt>
                <c:pt idx="4135">
                  <c:v>#N/A</c:v>
                </c:pt>
                <c:pt idx="4136">
                  <c:v>#N/A</c:v>
                </c:pt>
                <c:pt idx="4137">
                  <c:v>#N/A</c:v>
                </c:pt>
                <c:pt idx="4138">
                  <c:v>#N/A</c:v>
                </c:pt>
                <c:pt idx="4139">
                  <c:v>#N/A</c:v>
                </c:pt>
                <c:pt idx="4140">
                  <c:v>#N/A</c:v>
                </c:pt>
                <c:pt idx="4141">
                  <c:v>#N/A</c:v>
                </c:pt>
                <c:pt idx="4142">
                  <c:v>#N/A</c:v>
                </c:pt>
                <c:pt idx="4143">
                  <c:v>#N/A</c:v>
                </c:pt>
                <c:pt idx="4144">
                  <c:v>#N/A</c:v>
                </c:pt>
                <c:pt idx="4145">
                  <c:v>#N/A</c:v>
                </c:pt>
                <c:pt idx="4146">
                  <c:v>#N/A</c:v>
                </c:pt>
                <c:pt idx="4147">
                  <c:v>#N/A</c:v>
                </c:pt>
                <c:pt idx="4148">
                  <c:v>#N/A</c:v>
                </c:pt>
                <c:pt idx="4149">
                  <c:v>#N/A</c:v>
                </c:pt>
                <c:pt idx="4150">
                  <c:v>#N/A</c:v>
                </c:pt>
                <c:pt idx="4151">
                  <c:v>#N/A</c:v>
                </c:pt>
                <c:pt idx="4152">
                  <c:v>#N/A</c:v>
                </c:pt>
                <c:pt idx="4153">
                  <c:v>#N/A</c:v>
                </c:pt>
                <c:pt idx="4154">
                  <c:v>#N/A</c:v>
                </c:pt>
                <c:pt idx="4155">
                  <c:v>#N/A</c:v>
                </c:pt>
                <c:pt idx="4156">
                  <c:v>#N/A</c:v>
                </c:pt>
                <c:pt idx="4157">
                  <c:v>#N/A</c:v>
                </c:pt>
                <c:pt idx="4158">
                  <c:v>#N/A</c:v>
                </c:pt>
                <c:pt idx="4159">
                  <c:v>#N/A</c:v>
                </c:pt>
                <c:pt idx="4160">
                  <c:v>#N/A</c:v>
                </c:pt>
                <c:pt idx="4161">
                  <c:v>#N/A</c:v>
                </c:pt>
                <c:pt idx="4162">
                  <c:v>#N/A</c:v>
                </c:pt>
                <c:pt idx="4163">
                  <c:v>#N/A</c:v>
                </c:pt>
                <c:pt idx="4164">
                  <c:v>#N/A</c:v>
                </c:pt>
                <c:pt idx="4165">
                  <c:v>#N/A</c:v>
                </c:pt>
                <c:pt idx="4166">
                  <c:v>#N/A</c:v>
                </c:pt>
                <c:pt idx="4167">
                  <c:v>#N/A</c:v>
                </c:pt>
                <c:pt idx="4168">
                  <c:v>#N/A</c:v>
                </c:pt>
                <c:pt idx="4169">
                  <c:v>#N/A</c:v>
                </c:pt>
                <c:pt idx="4170">
                  <c:v>#N/A</c:v>
                </c:pt>
                <c:pt idx="4171">
                  <c:v>#N/A</c:v>
                </c:pt>
                <c:pt idx="4172">
                  <c:v>#N/A</c:v>
                </c:pt>
                <c:pt idx="4173">
                  <c:v>#N/A</c:v>
                </c:pt>
                <c:pt idx="4174">
                  <c:v>#N/A</c:v>
                </c:pt>
                <c:pt idx="4175">
                  <c:v>#N/A</c:v>
                </c:pt>
                <c:pt idx="4176">
                  <c:v>#N/A</c:v>
                </c:pt>
                <c:pt idx="4177">
                  <c:v>#N/A</c:v>
                </c:pt>
                <c:pt idx="4178">
                  <c:v>#N/A</c:v>
                </c:pt>
                <c:pt idx="4179">
                  <c:v>#N/A</c:v>
                </c:pt>
                <c:pt idx="4180">
                  <c:v>#N/A</c:v>
                </c:pt>
                <c:pt idx="4181">
                  <c:v>#N/A</c:v>
                </c:pt>
                <c:pt idx="4182">
                  <c:v>#N/A</c:v>
                </c:pt>
                <c:pt idx="4183">
                  <c:v>#N/A</c:v>
                </c:pt>
                <c:pt idx="4184">
                  <c:v>#N/A</c:v>
                </c:pt>
                <c:pt idx="4185">
                  <c:v>#N/A</c:v>
                </c:pt>
                <c:pt idx="4186">
                  <c:v>#N/A</c:v>
                </c:pt>
                <c:pt idx="4187">
                  <c:v>#N/A</c:v>
                </c:pt>
                <c:pt idx="4188">
                  <c:v>#N/A</c:v>
                </c:pt>
                <c:pt idx="4189">
                  <c:v>#N/A</c:v>
                </c:pt>
                <c:pt idx="4190">
                  <c:v>#N/A</c:v>
                </c:pt>
                <c:pt idx="4191">
                  <c:v>#N/A</c:v>
                </c:pt>
                <c:pt idx="4192">
                  <c:v>#N/A</c:v>
                </c:pt>
                <c:pt idx="4193">
                  <c:v>#N/A</c:v>
                </c:pt>
                <c:pt idx="4194">
                  <c:v>#N/A</c:v>
                </c:pt>
                <c:pt idx="4195">
                  <c:v>#N/A</c:v>
                </c:pt>
                <c:pt idx="4196">
                  <c:v>#N/A</c:v>
                </c:pt>
                <c:pt idx="4197">
                  <c:v>#N/A</c:v>
                </c:pt>
                <c:pt idx="4198">
                  <c:v>#N/A</c:v>
                </c:pt>
                <c:pt idx="4199">
                  <c:v>#N/A</c:v>
                </c:pt>
                <c:pt idx="4200">
                  <c:v>#N/A</c:v>
                </c:pt>
                <c:pt idx="4201">
                  <c:v>#N/A</c:v>
                </c:pt>
                <c:pt idx="4202">
                  <c:v>#N/A</c:v>
                </c:pt>
                <c:pt idx="4203">
                  <c:v>#N/A</c:v>
                </c:pt>
                <c:pt idx="4204">
                  <c:v>#N/A</c:v>
                </c:pt>
                <c:pt idx="4205">
                  <c:v>#N/A</c:v>
                </c:pt>
                <c:pt idx="4206">
                  <c:v>#N/A</c:v>
                </c:pt>
                <c:pt idx="4207">
                  <c:v>#N/A</c:v>
                </c:pt>
                <c:pt idx="4208">
                  <c:v>#N/A</c:v>
                </c:pt>
                <c:pt idx="4209">
                  <c:v>#N/A</c:v>
                </c:pt>
                <c:pt idx="4210">
                  <c:v>#N/A</c:v>
                </c:pt>
                <c:pt idx="4211">
                  <c:v>#N/A</c:v>
                </c:pt>
                <c:pt idx="4212">
                  <c:v>#N/A</c:v>
                </c:pt>
                <c:pt idx="4213">
                  <c:v>#N/A</c:v>
                </c:pt>
                <c:pt idx="4214">
                  <c:v>#N/A</c:v>
                </c:pt>
                <c:pt idx="4215">
                  <c:v>#N/A</c:v>
                </c:pt>
                <c:pt idx="4216">
                  <c:v>#N/A</c:v>
                </c:pt>
                <c:pt idx="4217">
                  <c:v>#N/A</c:v>
                </c:pt>
                <c:pt idx="4218">
                  <c:v>#N/A</c:v>
                </c:pt>
                <c:pt idx="4219">
                  <c:v>#N/A</c:v>
                </c:pt>
                <c:pt idx="4220">
                  <c:v>#N/A</c:v>
                </c:pt>
                <c:pt idx="4221">
                  <c:v>#N/A</c:v>
                </c:pt>
                <c:pt idx="4222">
                  <c:v>#N/A</c:v>
                </c:pt>
                <c:pt idx="4223">
                  <c:v>#N/A</c:v>
                </c:pt>
                <c:pt idx="4224">
                  <c:v>#N/A</c:v>
                </c:pt>
                <c:pt idx="4225">
                  <c:v>#N/A</c:v>
                </c:pt>
                <c:pt idx="4226">
                  <c:v>#N/A</c:v>
                </c:pt>
                <c:pt idx="4227">
                  <c:v>#N/A</c:v>
                </c:pt>
                <c:pt idx="4228">
                  <c:v>#N/A</c:v>
                </c:pt>
                <c:pt idx="4229">
                  <c:v>#N/A</c:v>
                </c:pt>
                <c:pt idx="4230">
                  <c:v>#N/A</c:v>
                </c:pt>
                <c:pt idx="4231">
                  <c:v>#N/A</c:v>
                </c:pt>
                <c:pt idx="4232">
                  <c:v>#N/A</c:v>
                </c:pt>
                <c:pt idx="4233">
                  <c:v>#N/A</c:v>
                </c:pt>
                <c:pt idx="4234">
                  <c:v>#N/A</c:v>
                </c:pt>
                <c:pt idx="4235">
                  <c:v>#N/A</c:v>
                </c:pt>
                <c:pt idx="4236">
                  <c:v>#N/A</c:v>
                </c:pt>
                <c:pt idx="4237">
                  <c:v>#N/A</c:v>
                </c:pt>
                <c:pt idx="4238">
                  <c:v>#N/A</c:v>
                </c:pt>
                <c:pt idx="4239">
                  <c:v>#N/A</c:v>
                </c:pt>
                <c:pt idx="4240">
                  <c:v>#N/A</c:v>
                </c:pt>
                <c:pt idx="4241">
                  <c:v>#N/A</c:v>
                </c:pt>
                <c:pt idx="4242">
                  <c:v>#N/A</c:v>
                </c:pt>
                <c:pt idx="4243">
                  <c:v>#N/A</c:v>
                </c:pt>
                <c:pt idx="4244">
                  <c:v>#N/A</c:v>
                </c:pt>
                <c:pt idx="4245">
                  <c:v>#N/A</c:v>
                </c:pt>
                <c:pt idx="4246">
                  <c:v>#N/A</c:v>
                </c:pt>
                <c:pt idx="4247">
                  <c:v>#N/A</c:v>
                </c:pt>
                <c:pt idx="4248">
                  <c:v>#N/A</c:v>
                </c:pt>
                <c:pt idx="4249">
                  <c:v>#N/A</c:v>
                </c:pt>
                <c:pt idx="4250">
                  <c:v>#N/A</c:v>
                </c:pt>
                <c:pt idx="4251">
                  <c:v>#N/A</c:v>
                </c:pt>
                <c:pt idx="4252">
                  <c:v>#N/A</c:v>
                </c:pt>
                <c:pt idx="4253">
                  <c:v>#N/A</c:v>
                </c:pt>
                <c:pt idx="4254">
                  <c:v>#N/A</c:v>
                </c:pt>
                <c:pt idx="4255">
                  <c:v>#N/A</c:v>
                </c:pt>
                <c:pt idx="4256">
                  <c:v>#N/A</c:v>
                </c:pt>
                <c:pt idx="4257">
                  <c:v>#N/A</c:v>
                </c:pt>
                <c:pt idx="4258">
                  <c:v>#N/A</c:v>
                </c:pt>
                <c:pt idx="4259">
                  <c:v>#N/A</c:v>
                </c:pt>
                <c:pt idx="4260">
                  <c:v>#N/A</c:v>
                </c:pt>
                <c:pt idx="4261">
                  <c:v>#N/A</c:v>
                </c:pt>
                <c:pt idx="4262">
                  <c:v>#N/A</c:v>
                </c:pt>
                <c:pt idx="4263">
                  <c:v>#N/A</c:v>
                </c:pt>
                <c:pt idx="4264">
                  <c:v>#N/A</c:v>
                </c:pt>
                <c:pt idx="4265">
                  <c:v>#N/A</c:v>
                </c:pt>
                <c:pt idx="4266">
                  <c:v>#N/A</c:v>
                </c:pt>
                <c:pt idx="4267">
                  <c:v>#N/A</c:v>
                </c:pt>
                <c:pt idx="4268">
                  <c:v>#N/A</c:v>
                </c:pt>
                <c:pt idx="4269">
                  <c:v>#N/A</c:v>
                </c:pt>
                <c:pt idx="4270">
                  <c:v>#N/A</c:v>
                </c:pt>
                <c:pt idx="4271">
                  <c:v>#N/A</c:v>
                </c:pt>
                <c:pt idx="4272">
                  <c:v>#N/A</c:v>
                </c:pt>
                <c:pt idx="4273">
                  <c:v>#N/A</c:v>
                </c:pt>
                <c:pt idx="4274">
                  <c:v>#N/A</c:v>
                </c:pt>
                <c:pt idx="4275">
                  <c:v>#N/A</c:v>
                </c:pt>
                <c:pt idx="4276">
                  <c:v>#N/A</c:v>
                </c:pt>
                <c:pt idx="4277">
                  <c:v>#N/A</c:v>
                </c:pt>
                <c:pt idx="4278">
                  <c:v>#N/A</c:v>
                </c:pt>
                <c:pt idx="4279">
                  <c:v>#N/A</c:v>
                </c:pt>
                <c:pt idx="4280">
                  <c:v>#N/A</c:v>
                </c:pt>
                <c:pt idx="4281">
                  <c:v>#N/A</c:v>
                </c:pt>
                <c:pt idx="4282">
                  <c:v>#N/A</c:v>
                </c:pt>
                <c:pt idx="4283">
                  <c:v>#N/A</c:v>
                </c:pt>
                <c:pt idx="4284">
                  <c:v>#N/A</c:v>
                </c:pt>
                <c:pt idx="4285">
                  <c:v>#N/A</c:v>
                </c:pt>
                <c:pt idx="4286">
                  <c:v>#N/A</c:v>
                </c:pt>
                <c:pt idx="4287">
                  <c:v>#N/A</c:v>
                </c:pt>
                <c:pt idx="4288">
                  <c:v>#N/A</c:v>
                </c:pt>
                <c:pt idx="4289">
                  <c:v>#N/A</c:v>
                </c:pt>
                <c:pt idx="4290">
                  <c:v>#N/A</c:v>
                </c:pt>
                <c:pt idx="4291">
                  <c:v>#N/A</c:v>
                </c:pt>
                <c:pt idx="4292">
                  <c:v>#N/A</c:v>
                </c:pt>
                <c:pt idx="4293">
                  <c:v>#N/A</c:v>
                </c:pt>
                <c:pt idx="4294">
                  <c:v>#N/A</c:v>
                </c:pt>
                <c:pt idx="4295">
                  <c:v>#N/A</c:v>
                </c:pt>
                <c:pt idx="4296">
                  <c:v>#N/A</c:v>
                </c:pt>
                <c:pt idx="4297">
                  <c:v>#N/A</c:v>
                </c:pt>
                <c:pt idx="4298">
                  <c:v>#N/A</c:v>
                </c:pt>
                <c:pt idx="4299">
                  <c:v>#N/A</c:v>
                </c:pt>
                <c:pt idx="4300">
                  <c:v>#N/A</c:v>
                </c:pt>
                <c:pt idx="4301">
                  <c:v>#N/A</c:v>
                </c:pt>
                <c:pt idx="4302">
                  <c:v>#N/A</c:v>
                </c:pt>
                <c:pt idx="4303">
                  <c:v>#N/A</c:v>
                </c:pt>
                <c:pt idx="4304">
                  <c:v>#N/A</c:v>
                </c:pt>
                <c:pt idx="4305">
                  <c:v>#N/A</c:v>
                </c:pt>
                <c:pt idx="4306">
                  <c:v>#N/A</c:v>
                </c:pt>
                <c:pt idx="4307">
                  <c:v>#N/A</c:v>
                </c:pt>
                <c:pt idx="4308">
                  <c:v>#N/A</c:v>
                </c:pt>
                <c:pt idx="4309">
                  <c:v>#N/A</c:v>
                </c:pt>
                <c:pt idx="4310">
                  <c:v>#N/A</c:v>
                </c:pt>
                <c:pt idx="4311">
                  <c:v>#N/A</c:v>
                </c:pt>
                <c:pt idx="4312">
                  <c:v>#N/A</c:v>
                </c:pt>
                <c:pt idx="4313">
                  <c:v>#N/A</c:v>
                </c:pt>
                <c:pt idx="4314">
                  <c:v>#N/A</c:v>
                </c:pt>
                <c:pt idx="4315">
                  <c:v>#N/A</c:v>
                </c:pt>
                <c:pt idx="4316">
                  <c:v>#N/A</c:v>
                </c:pt>
                <c:pt idx="4317">
                  <c:v>#N/A</c:v>
                </c:pt>
                <c:pt idx="4318">
                  <c:v>#N/A</c:v>
                </c:pt>
                <c:pt idx="4319">
                  <c:v>#N/A</c:v>
                </c:pt>
                <c:pt idx="4320">
                  <c:v>#N/A</c:v>
                </c:pt>
                <c:pt idx="4321">
                  <c:v>#N/A</c:v>
                </c:pt>
                <c:pt idx="4322">
                  <c:v>#N/A</c:v>
                </c:pt>
                <c:pt idx="4323">
                  <c:v>#N/A</c:v>
                </c:pt>
                <c:pt idx="4324">
                  <c:v>#N/A</c:v>
                </c:pt>
                <c:pt idx="4325">
                  <c:v>#N/A</c:v>
                </c:pt>
                <c:pt idx="4326">
                  <c:v>#N/A</c:v>
                </c:pt>
                <c:pt idx="4327">
                  <c:v>#N/A</c:v>
                </c:pt>
                <c:pt idx="4328">
                  <c:v>#N/A</c:v>
                </c:pt>
                <c:pt idx="4329">
                  <c:v>#N/A</c:v>
                </c:pt>
                <c:pt idx="4330">
                  <c:v>#N/A</c:v>
                </c:pt>
                <c:pt idx="4331">
                  <c:v>#N/A</c:v>
                </c:pt>
                <c:pt idx="4332">
                  <c:v>#N/A</c:v>
                </c:pt>
                <c:pt idx="4333">
                  <c:v>#N/A</c:v>
                </c:pt>
                <c:pt idx="4334">
                  <c:v>#N/A</c:v>
                </c:pt>
                <c:pt idx="4335">
                  <c:v>#N/A</c:v>
                </c:pt>
                <c:pt idx="4336">
                  <c:v>#N/A</c:v>
                </c:pt>
                <c:pt idx="4337">
                  <c:v>#N/A</c:v>
                </c:pt>
                <c:pt idx="4338">
                  <c:v>#N/A</c:v>
                </c:pt>
                <c:pt idx="4339">
                  <c:v>#N/A</c:v>
                </c:pt>
                <c:pt idx="4340">
                  <c:v>#N/A</c:v>
                </c:pt>
                <c:pt idx="4341">
                  <c:v>#N/A</c:v>
                </c:pt>
                <c:pt idx="4342">
                  <c:v>#N/A</c:v>
                </c:pt>
                <c:pt idx="4343">
                  <c:v>#N/A</c:v>
                </c:pt>
                <c:pt idx="4344">
                  <c:v>#N/A</c:v>
                </c:pt>
                <c:pt idx="4345">
                  <c:v>#N/A</c:v>
                </c:pt>
                <c:pt idx="4346">
                  <c:v>#N/A</c:v>
                </c:pt>
                <c:pt idx="4347">
                  <c:v>#N/A</c:v>
                </c:pt>
                <c:pt idx="4348">
                  <c:v>#N/A</c:v>
                </c:pt>
                <c:pt idx="4349">
                  <c:v>#N/A</c:v>
                </c:pt>
                <c:pt idx="4350">
                  <c:v>#N/A</c:v>
                </c:pt>
                <c:pt idx="4351">
                  <c:v>#N/A</c:v>
                </c:pt>
                <c:pt idx="4352">
                  <c:v>#N/A</c:v>
                </c:pt>
                <c:pt idx="4353">
                  <c:v>#N/A</c:v>
                </c:pt>
                <c:pt idx="4354">
                  <c:v>#N/A</c:v>
                </c:pt>
                <c:pt idx="4355">
                  <c:v>#N/A</c:v>
                </c:pt>
                <c:pt idx="4356">
                  <c:v>#N/A</c:v>
                </c:pt>
                <c:pt idx="4357">
                  <c:v>#N/A</c:v>
                </c:pt>
                <c:pt idx="4358">
                  <c:v>#N/A</c:v>
                </c:pt>
                <c:pt idx="4359">
                  <c:v>#N/A</c:v>
                </c:pt>
                <c:pt idx="4360">
                  <c:v>#N/A</c:v>
                </c:pt>
                <c:pt idx="4361">
                  <c:v>#N/A</c:v>
                </c:pt>
                <c:pt idx="4362">
                  <c:v>#N/A</c:v>
                </c:pt>
                <c:pt idx="4363">
                  <c:v>#N/A</c:v>
                </c:pt>
                <c:pt idx="4364">
                  <c:v>#N/A</c:v>
                </c:pt>
                <c:pt idx="4365">
                  <c:v>#N/A</c:v>
                </c:pt>
                <c:pt idx="4366">
                  <c:v>#N/A</c:v>
                </c:pt>
                <c:pt idx="4367">
                  <c:v>#N/A</c:v>
                </c:pt>
                <c:pt idx="4368">
                  <c:v>#N/A</c:v>
                </c:pt>
                <c:pt idx="4369">
                  <c:v>#N/A</c:v>
                </c:pt>
                <c:pt idx="4370">
                  <c:v>#N/A</c:v>
                </c:pt>
                <c:pt idx="4371">
                  <c:v>#N/A</c:v>
                </c:pt>
                <c:pt idx="4372">
                  <c:v>#N/A</c:v>
                </c:pt>
                <c:pt idx="4373">
                  <c:v>#N/A</c:v>
                </c:pt>
                <c:pt idx="4374">
                  <c:v>#N/A</c:v>
                </c:pt>
                <c:pt idx="4375">
                  <c:v>#N/A</c:v>
                </c:pt>
                <c:pt idx="4376">
                  <c:v>#N/A</c:v>
                </c:pt>
                <c:pt idx="4377">
                  <c:v>#N/A</c:v>
                </c:pt>
                <c:pt idx="4378">
                  <c:v>#N/A</c:v>
                </c:pt>
                <c:pt idx="4379">
                  <c:v>#N/A</c:v>
                </c:pt>
                <c:pt idx="4380">
                  <c:v>#N/A</c:v>
                </c:pt>
                <c:pt idx="4381">
                  <c:v>#N/A</c:v>
                </c:pt>
                <c:pt idx="4382">
                  <c:v>#N/A</c:v>
                </c:pt>
                <c:pt idx="4383">
                  <c:v>#N/A</c:v>
                </c:pt>
                <c:pt idx="4384">
                  <c:v>#N/A</c:v>
                </c:pt>
                <c:pt idx="4385">
                  <c:v>#N/A</c:v>
                </c:pt>
                <c:pt idx="4386">
                  <c:v>#N/A</c:v>
                </c:pt>
                <c:pt idx="4387">
                  <c:v>#N/A</c:v>
                </c:pt>
                <c:pt idx="4388">
                  <c:v>#N/A</c:v>
                </c:pt>
                <c:pt idx="4389">
                  <c:v>#N/A</c:v>
                </c:pt>
                <c:pt idx="4390">
                  <c:v>#N/A</c:v>
                </c:pt>
                <c:pt idx="4391">
                  <c:v>#N/A</c:v>
                </c:pt>
                <c:pt idx="4392">
                  <c:v>#N/A</c:v>
                </c:pt>
                <c:pt idx="4393">
                  <c:v>#N/A</c:v>
                </c:pt>
                <c:pt idx="4394">
                  <c:v>#N/A</c:v>
                </c:pt>
                <c:pt idx="4395">
                  <c:v>#N/A</c:v>
                </c:pt>
                <c:pt idx="4396">
                  <c:v>#N/A</c:v>
                </c:pt>
                <c:pt idx="4397">
                  <c:v>#N/A</c:v>
                </c:pt>
                <c:pt idx="4398">
                  <c:v>#N/A</c:v>
                </c:pt>
                <c:pt idx="4399">
                  <c:v>#N/A</c:v>
                </c:pt>
                <c:pt idx="4400">
                  <c:v>#N/A</c:v>
                </c:pt>
                <c:pt idx="4401">
                  <c:v>#N/A</c:v>
                </c:pt>
                <c:pt idx="4402">
                  <c:v>#N/A</c:v>
                </c:pt>
                <c:pt idx="4403">
                  <c:v>#N/A</c:v>
                </c:pt>
                <c:pt idx="4404">
                  <c:v>#N/A</c:v>
                </c:pt>
                <c:pt idx="4405">
                  <c:v>#N/A</c:v>
                </c:pt>
                <c:pt idx="4406">
                  <c:v>#N/A</c:v>
                </c:pt>
                <c:pt idx="4407">
                  <c:v>#N/A</c:v>
                </c:pt>
                <c:pt idx="4408">
                  <c:v>#N/A</c:v>
                </c:pt>
                <c:pt idx="4409">
                  <c:v>#N/A</c:v>
                </c:pt>
                <c:pt idx="4410">
                  <c:v>#N/A</c:v>
                </c:pt>
                <c:pt idx="4411">
                  <c:v>#N/A</c:v>
                </c:pt>
                <c:pt idx="4412">
                  <c:v>#N/A</c:v>
                </c:pt>
                <c:pt idx="4413">
                  <c:v>#N/A</c:v>
                </c:pt>
                <c:pt idx="4414">
                  <c:v>#N/A</c:v>
                </c:pt>
                <c:pt idx="4415">
                  <c:v>#N/A</c:v>
                </c:pt>
                <c:pt idx="4416">
                  <c:v>#N/A</c:v>
                </c:pt>
                <c:pt idx="4417">
                  <c:v>#N/A</c:v>
                </c:pt>
                <c:pt idx="4418">
                  <c:v>#N/A</c:v>
                </c:pt>
                <c:pt idx="4419">
                  <c:v>#N/A</c:v>
                </c:pt>
                <c:pt idx="4420">
                  <c:v>#N/A</c:v>
                </c:pt>
                <c:pt idx="4421">
                  <c:v>#N/A</c:v>
                </c:pt>
                <c:pt idx="4422">
                  <c:v>#N/A</c:v>
                </c:pt>
                <c:pt idx="4423">
                  <c:v>#N/A</c:v>
                </c:pt>
                <c:pt idx="4424">
                  <c:v>#N/A</c:v>
                </c:pt>
                <c:pt idx="4425">
                  <c:v>#N/A</c:v>
                </c:pt>
                <c:pt idx="4426">
                  <c:v>#N/A</c:v>
                </c:pt>
                <c:pt idx="4427">
                  <c:v>#N/A</c:v>
                </c:pt>
                <c:pt idx="4428">
                  <c:v>#N/A</c:v>
                </c:pt>
                <c:pt idx="4429">
                  <c:v>#N/A</c:v>
                </c:pt>
                <c:pt idx="4430">
                  <c:v>#N/A</c:v>
                </c:pt>
                <c:pt idx="4431">
                  <c:v>#N/A</c:v>
                </c:pt>
                <c:pt idx="4432">
                  <c:v>#N/A</c:v>
                </c:pt>
                <c:pt idx="4433">
                  <c:v>#N/A</c:v>
                </c:pt>
                <c:pt idx="4434">
                  <c:v>#N/A</c:v>
                </c:pt>
                <c:pt idx="4435">
                  <c:v>#N/A</c:v>
                </c:pt>
                <c:pt idx="4436">
                  <c:v>#N/A</c:v>
                </c:pt>
                <c:pt idx="4437">
                  <c:v>#N/A</c:v>
                </c:pt>
                <c:pt idx="4438">
                  <c:v>#N/A</c:v>
                </c:pt>
                <c:pt idx="4439">
                  <c:v>#N/A</c:v>
                </c:pt>
                <c:pt idx="4440">
                  <c:v>#N/A</c:v>
                </c:pt>
                <c:pt idx="4441">
                  <c:v>#N/A</c:v>
                </c:pt>
                <c:pt idx="4442">
                  <c:v>#N/A</c:v>
                </c:pt>
                <c:pt idx="4443">
                  <c:v>#N/A</c:v>
                </c:pt>
                <c:pt idx="4444">
                  <c:v>#N/A</c:v>
                </c:pt>
                <c:pt idx="4445">
                  <c:v>#N/A</c:v>
                </c:pt>
                <c:pt idx="4446">
                  <c:v>#N/A</c:v>
                </c:pt>
                <c:pt idx="4447">
                  <c:v>#N/A</c:v>
                </c:pt>
                <c:pt idx="4448">
                  <c:v>#N/A</c:v>
                </c:pt>
                <c:pt idx="4449">
                  <c:v>#N/A</c:v>
                </c:pt>
                <c:pt idx="4450">
                  <c:v>#N/A</c:v>
                </c:pt>
                <c:pt idx="4451">
                  <c:v>#N/A</c:v>
                </c:pt>
                <c:pt idx="4452">
                  <c:v>#N/A</c:v>
                </c:pt>
                <c:pt idx="4453">
                  <c:v>#N/A</c:v>
                </c:pt>
                <c:pt idx="4454">
                  <c:v>#N/A</c:v>
                </c:pt>
                <c:pt idx="4455">
                  <c:v>#N/A</c:v>
                </c:pt>
                <c:pt idx="4456">
                  <c:v>#N/A</c:v>
                </c:pt>
                <c:pt idx="4457">
                  <c:v>#N/A</c:v>
                </c:pt>
                <c:pt idx="4458">
                  <c:v>#N/A</c:v>
                </c:pt>
                <c:pt idx="4459">
                  <c:v>#N/A</c:v>
                </c:pt>
                <c:pt idx="4460">
                  <c:v>#N/A</c:v>
                </c:pt>
                <c:pt idx="4461">
                  <c:v>#N/A</c:v>
                </c:pt>
                <c:pt idx="4462">
                  <c:v>#N/A</c:v>
                </c:pt>
                <c:pt idx="4463">
                  <c:v>#N/A</c:v>
                </c:pt>
                <c:pt idx="4464">
                  <c:v>#N/A</c:v>
                </c:pt>
                <c:pt idx="4465">
                  <c:v>#N/A</c:v>
                </c:pt>
                <c:pt idx="4466">
                  <c:v>#N/A</c:v>
                </c:pt>
                <c:pt idx="4467">
                  <c:v>#N/A</c:v>
                </c:pt>
                <c:pt idx="4468">
                  <c:v>#N/A</c:v>
                </c:pt>
                <c:pt idx="4469">
                  <c:v>#N/A</c:v>
                </c:pt>
                <c:pt idx="4470">
                  <c:v>#N/A</c:v>
                </c:pt>
                <c:pt idx="4471">
                  <c:v>#N/A</c:v>
                </c:pt>
                <c:pt idx="4472">
                  <c:v>#N/A</c:v>
                </c:pt>
                <c:pt idx="4473">
                  <c:v>#N/A</c:v>
                </c:pt>
                <c:pt idx="4474">
                  <c:v>#N/A</c:v>
                </c:pt>
                <c:pt idx="4475">
                  <c:v>#N/A</c:v>
                </c:pt>
                <c:pt idx="4476">
                  <c:v>#N/A</c:v>
                </c:pt>
                <c:pt idx="4477">
                  <c:v>#N/A</c:v>
                </c:pt>
                <c:pt idx="4478">
                  <c:v>#N/A</c:v>
                </c:pt>
                <c:pt idx="4479">
                  <c:v>#N/A</c:v>
                </c:pt>
                <c:pt idx="4480">
                  <c:v>#N/A</c:v>
                </c:pt>
                <c:pt idx="4481">
                  <c:v>#N/A</c:v>
                </c:pt>
                <c:pt idx="4482">
                  <c:v>#N/A</c:v>
                </c:pt>
                <c:pt idx="4483">
                  <c:v>#N/A</c:v>
                </c:pt>
                <c:pt idx="4484">
                  <c:v>#N/A</c:v>
                </c:pt>
                <c:pt idx="4485">
                  <c:v>#N/A</c:v>
                </c:pt>
                <c:pt idx="4486">
                  <c:v>#N/A</c:v>
                </c:pt>
                <c:pt idx="4487">
                  <c:v>#N/A</c:v>
                </c:pt>
                <c:pt idx="4488">
                  <c:v>#N/A</c:v>
                </c:pt>
                <c:pt idx="4489">
                  <c:v>#N/A</c:v>
                </c:pt>
                <c:pt idx="4490">
                  <c:v>#N/A</c:v>
                </c:pt>
                <c:pt idx="4491">
                  <c:v>#N/A</c:v>
                </c:pt>
                <c:pt idx="4492">
                  <c:v>#N/A</c:v>
                </c:pt>
                <c:pt idx="4493">
                  <c:v>#N/A</c:v>
                </c:pt>
                <c:pt idx="4494">
                  <c:v>#N/A</c:v>
                </c:pt>
                <c:pt idx="4495">
                  <c:v>#N/A</c:v>
                </c:pt>
                <c:pt idx="4496">
                  <c:v>#N/A</c:v>
                </c:pt>
                <c:pt idx="4497">
                  <c:v>#N/A</c:v>
                </c:pt>
                <c:pt idx="4498">
                  <c:v>#N/A</c:v>
                </c:pt>
                <c:pt idx="4499">
                  <c:v>#N/A</c:v>
                </c:pt>
                <c:pt idx="4500">
                  <c:v>#N/A</c:v>
                </c:pt>
                <c:pt idx="4501">
                  <c:v>#N/A</c:v>
                </c:pt>
                <c:pt idx="4502">
                  <c:v>#N/A</c:v>
                </c:pt>
                <c:pt idx="4503">
                  <c:v>#N/A</c:v>
                </c:pt>
                <c:pt idx="4504">
                  <c:v>#N/A</c:v>
                </c:pt>
                <c:pt idx="4505">
                  <c:v>#N/A</c:v>
                </c:pt>
                <c:pt idx="4506">
                  <c:v>#N/A</c:v>
                </c:pt>
                <c:pt idx="4507">
                  <c:v>#N/A</c:v>
                </c:pt>
                <c:pt idx="4508">
                  <c:v>#N/A</c:v>
                </c:pt>
                <c:pt idx="4509">
                  <c:v>#N/A</c:v>
                </c:pt>
                <c:pt idx="4510">
                  <c:v>#N/A</c:v>
                </c:pt>
                <c:pt idx="4511">
                  <c:v>#N/A</c:v>
                </c:pt>
                <c:pt idx="4512">
                  <c:v>#N/A</c:v>
                </c:pt>
                <c:pt idx="4513">
                  <c:v>#N/A</c:v>
                </c:pt>
                <c:pt idx="4514">
                  <c:v>#N/A</c:v>
                </c:pt>
                <c:pt idx="4515">
                  <c:v>#N/A</c:v>
                </c:pt>
                <c:pt idx="4516">
                  <c:v>#N/A</c:v>
                </c:pt>
                <c:pt idx="4517">
                  <c:v>#N/A</c:v>
                </c:pt>
                <c:pt idx="4518">
                  <c:v>#N/A</c:v>
                </c:pt>
                <c:pt idx="4519">
                  <c:v>#N/A</c:v>
                </c:pt>
                <c:pt idx="4520">
                  <c:v>#N/A</c:v>
                </c:pt>
                <c:pt idx="4521">
                  <c:v>#N/A</c:v>
                </c:pt>
                <c:pt idx="4522">
                  <c:v>#N/A</c:v>
                </c:pt>
                <c:pt idx="4523">
                  <c:v>#N/A</c:v>
                </c:pt>
                <c:pt idx="4524">
                  <c:v>#N/A</c:v>
                </c:pt>
                <c:pt idx="4525">
                  <c:v>#N/A</c:v>
                </c:pt>
                <c:pt idx="4526">
                  <c:v>#N/A</c:v>
                </c:pt>
                <c:pt idx="4527">
                  <c:v>#N/A</c:v>
                </c:pt>
                <c:pt idx="4528">
                  <c:v>#N/A</c:v>
                </c:pt>
                <c:pt idx="4529">
                  <c:v>#N/A</c:v>
                </c:pt>
                <c:pt idx="4530">
                  <c:v>#N/A</c:v>
                </c:pt>
                <c:pt idx="4531">
                  <c:v>#N/A</c:v>
                </c:pt>
                <c:pt idx="4532">
                  <c:v>#N/A</c:v>
                </c:pt>
                <c:pt idx="4533">
                  <c:v>#N/A</c:v>
                </c:pt>
                <c:pt idx="4534">
                  <c:v>#N/A</c:v>
                </c:pt>
                <c:pt idx="4535">
                  <c:v>#N/A</c:v>
                </c:pt>
                <c:pt idx="4536">
                  <c:v>#N/A</c:v>
                </c:pt>
                <c:pt idx="4537">
                  <c:v>#N/A</c:v>
                </c:pt>
                <c:pt idx="4538">
                  <c:v>#N/A</c:v>
                </c:pt>
                <c:pt idx="4539">
                  <c:v>#N/A</c:v>
                </c:pt>
                <c:pt idx="4540">
                  <c:v>#N/A</c:v>
                </c:pt>
                <c:pt idx="4541">
                  <c:v>#N/A</c:v>
                </c:pt>
                <c:pt idx="4542">
                  <c:v>#N/A</c:v>
                </c:pt>
                <c:pt idx="4543">
                  <c:v>#N/A</c:v>
                </c:pt>
                <c:pt idx="4544">
                  <c:v>#N/A</c:v>
                </c:pt>
                <c:pt idx="4545">
                  <c:v>#N/A</c:v>
                </c:pt>
                <c:pt idx="4546">
                  <c:v>#N/A</c:v>
                </c:pt>
                <c:pt idx="4547">
                  <c:v>#N/A</c:v>
                </c:pt>
                <c:pt idx="4548">
                  <c:v>#N/A</c:v>
                </c:pt>
                <c:pt idx="4549">
                  <c:v>#N/A</c:v>
                </c:pt>
                <c:pt idx="4550">
                  <c:v>#N/A</c:v>
                </c:pt>
                <c:pt idx="4551">
                  <c:v>#N/A</c:v>
                </c:pt>
                <c:pt idx="4552">
                  <c:v>#N/A</c:v>
                </c:pt>
                <c:pt idx="4553">
                  <c:v>#N/A</c:v>
                </c:pt>
                <c:pt idx="4554">
                  <c:v>#N/A</c:v>
                </c:pt>
                <c:pt idx="4555">
                  <c:v>#N/A</c:v>
                </c:pt>
                <c:pt idx="4556">
                  <c:v>#N/A</c:v>
                </c:pt>
                <c:pt idx="4557">
                  <c:v>#N/A</c:v>
                </c:pt>
                <c:pt idx="4558">
                  <c:v>#N/A</c:v>
                </c:pt>
                <c:pt idx="4559">
                  <c:v>#N/A</c:v>
                </c:pt>
                <c:pt idx="4560">
                  <c:v>#N/A</c:v>
                </c:pt>
                <c:pt idx="4561">
                  <c:v>#N/A</c:v>
                </c:pt>
                <c:pt idx="4562">
                  <c:v>#N/A</c:v>
                </c:pt>
                <c:pt idx="4563">
                  <c:v>#N/A</c:v>
                </c:pt>
                <c:pt idx="4564">
                  <c:v>#N/A</c:v>
                </c:pt>
                <c:pt idx="4565">
                  <c:v>#N/A</c:v>
                </c:pt>
                <c:pt idx="4566">
                  <c:v>#N/A</c:v>
                </c:pt>
                <c:pt idx="4567">
                  <c:v>#N/A</c:v>
                </c:pt>
                <c:pt idx="4568">
                  <c:v>#N/A</c:v>
                </c:pt>
                <c:pt idx="4569">
                  <c:v>#N/A</c:v>
                </c:pt>
                <c:pt idx="4570">
                  <c:v>#N/A</c:v>
                </c:pt>
                <c:pt idx="4571">
                  <c:v>#N/A</c:v>
                </c:pt>
                <c:pt idx="4572">
                  <c:v>#N/A</c:v>
                </c:pt>
                <c:pt idx="4573">
                  <c:v>#N/A</c:v>
                </c:pt>
                <c:pt idx="4574">
                  <c:v>#N/A</c:v>
                </c:pt>
                <c:pt idx="4575">
                  <c:v>#N/A</c:v>
                </c:pt>
                <c:pt idx="4576">
                  <c:v>#N/A</c:v>
                </c:pt>
                <c:pt idx="4577">
                  <c:v>#N/A</c:v>
                </c:pt>
                <c:pt idx="4578">
                  <c:v>#N/A</c:v>
                </c:pt>
                <c:pt idx="4579">
                  <c:v>#N/A</c:v>
                </c:pt>
                <c:pt idx="4580">
                  <c:v>#N/A</c:v>
                </c:pt>
                <c:pt idx="4581">
                  <c:v>#N/A</c:v>
                </c:pt>
                <c:pt idx="4582">
                  <c:v>#N/A</c:v>
                </c:pt>
                <c:pt idx="4583">
                  <c:v>#N/A</c:v>
                </c:pt>
                <c:pt idx="4584">
                  <c:v>#N/A</c:v>
                </c:pt>
                <c:pt idx="4585">
                  <c:v>#N/A</c:v>
                </c:pt>
                <c:pt idx="4586">
                  <c:v>#N/A</c:v>
                </c:pt>
                <c:pt idx="4587">
                  <c:v>#N/A</c:v>
                </c:pt>
                <c:pt idx="4588">
                  <c:v>#N/A</c:v>
                </c:pt>
                <c:pt idx="4589">
                  <c:v>#N/A</c:v>
                </c:pt>
                <c:pt idx="4590">
                  <c:v>#N/A</c:v>
                </c:pt>
                <c:pt idx="4591">
                  <c:v>#N/A</c:v>
                </c:pt>
                <c:pt idx="4592">
                  <c:v>#N/A</c:v>
                </c:pt>
                <c:pt idx="4593">
                  <c:v>#N/A</c:v>
                </c:pt>
                <c:pt idx="4594">
                  <c:v>#N/A</c:v>
                </c:pt>
                <c:pt idx="4595">
                  <c:v>#N/A</c:v>
                </c:pt>
                <c:pt idx="4596">
                  <c:v>#N/A</c:v>
                </c:pt>
                <c:pt idx="4597">
                  <c:v>#N/A</c:v>
                </c:pt>
                <c:pt idx="4598">
                  <c:v>#N/A</c:v>
                </c:pt>
                <c:pt idx="4599">
                  <c:v>#N/A</c:v>
                </c:pt>
                <c:pt idx="4600">
                  <c:v>#N/A</c:v>
                </c:pt>
                <c:pt idx="4601">
                  <c:v>#N/A</c:v>
                </c:pt>
                <c:pt idx="4602">
                  <c:v>#N/A</c:v>
                </c:pt>
                <c:pt idx="4603">
                  <c:v>#N/A</c:v>
                </c:pt>
                <c:pt idx="4604">
                  <c:v>#N/A</c:v>
                </c:pt>
                <c:pt idx="4605">
                  <c:v>#N/A</c:v>
                </c:pt>
                <c:pt idx="4606">
                  <c:v>#N/A</c:v>
                </c:pt>
                <c:pt idx="4607">
                  <c:v>#N/A</c:v>
                </c:pt>
                <c:pt idx="4608">
                  <c:v>#N/A</c:v>
                </c:pt>
                <c:pt idx="4609">
                  <c:v>#N/A</c:v>
                </c:pt>
                <c:pt idx="4610">
                  <c:v>#N/A</c:v>
                </c:pt>
                <c:pt idx="4611">
                  <c:v>#N/A</c:v>
                </c:pt>
                <c:pt idx="4612">
                  <c:v>#N/A</c:v>
                </c:pt>
                <c:pt idx="4613">
                  <c:v>#N/A</c:v>
                </c:pt>
                <c:pt idx="4614">
                  <c:v>#N/A</c:v>
                </c:pt>
                <c:pt idx="4615">
                  <c:v>#N/A</c:v>
                </c:pt>
                <c:pt idx="4616">
                  <c:v>#N/A</c:v>
                </c:pt>
                <c:pt idx="4617">
                  <c:v>#N/A</c:v>
                </c:pt>
                <c:pt idx="4618">
                  <c:v>#N/A</c:v>
                </c:pt>
                <c:pt idx="4619">
                  <c:v>#N/A</c:v>
                </c:pt>
                <c:pt idx="4620">
                  <c:v>#N/A</c:v>
                </c:pt>
                <c:pt idx="4621">
                  <c:v>#N/A</c:v>
                </c:pt>
                <c:pt idx="4622">
                  <c:v>#N/A</c:v>
                </c:pt>
                <c:pt idx="4623">
                  <c:v>#N/A</c:v>
                </c:pt>
                <c:pt idx="4624">
                  <c:v>#N/A</c:v>
                </c:pt>
                <c:pt idx="4625">
                  <c:v>#N/A</c:v>
                </c:pt>
                <c:pt idx="4626">
                  <c:v>#N/A</c:v>
                </c:pt>
                <c:pt idx="4627">
                  <c:v>#N/A</c:v>
                </c:pt>
                <c:pt idx="4628">
                  <c:v>#N/A</c:v>
                </c:pt>
                <c:pt idx="4629">
                  <c:v>#N/A</c:v>
                </c:pt>
                <c:pt idx="4630">
                  <c:v>#N/A</c:v>
                </c:pt>
                <c:pt idx="4631">
                  <c:v>#N/A</c:v>
                </c:pt>
                <c:pt idx="4632">
                  <c:v>#N/A</c:v>
                </c:pt>
                <c:pt idx="4633">
                  <c:v>#N/A</c:v>
                </c:pt>
                <c:pt idx="4634">
                  <c:v>#N/A</c:v>
                </c:pt>
                <c:pt idx="4635">
                  <c:v>#N/A</c:v>
                </c:pt>
                <c:pt idx="4636">
                  <c:v>#N/A</c:v>
                </c:pt>
                <c:pt idx="4637">
                  <c:v>#N/A</c:v>
                </c:pt>
                <c:pt idx="4638">
                  <c:v>#N/A</c:v>
                </c:pt>
                <c:pt idx="4639">
                  <c:v>#N/A</c:v>
                </c:pt>
                <c:pt idx="4640">
                  <c:v>#N/A</c:v>
                </c:pt>
                <c:pt idx="4641">
                  <c:v>#N/A</c:v>
                </c:pt>
                <c:pt idx="4642">
                  <c:v>#N/A</c:v>
                </c:pt>
                <c:pt idx="4643">
                  <c:v>#N/A</c:v>
                </c:pt>
                <c:pt idx="4644">
                  <c:v>#N/A</c:v>
                </c:pt>
                <c:pt idx="4645">
                  <c:v>#N/A</c:v>
                </c:pt>
                <c:pt idx="4646">
                  <c:v>#N/A</c:v>
                </c:pt>
                <c:pt idx="4647">
                  <c:v>#N/A</c:v>
                </c:pt>
                <c:pt idx="4648">
                  <c:v>#N/A</c:v>
                </c:pt>
                <c:pt idx="4649">
                  <c:v>#N/A</c:v>
                </c:pt>
                <c:pt idx="4650">
                  <c:v>#N/A</c:v>
                </c:pt>
                <c:pt idx="4651">
                  <c:v>#N/A</c:v>
                </c:pt>
                <c:pt idx="4652">
                  <c:v>#N/A</c:v>
                </c:pt>
                <c:pt idx="4653">
                  <c:v>#N/A</c:v>
                </c:pt>
                <c:pt idx="4654">
                  <c:v>#N/A</c:v>
                </c:pt>
                <c:pt idx="4655">
                  <c:v>#N/A</c:v>
                </c:pt>
                <c:pt idx="4656">
                  <c:v>#N/A</c:v>
                </c:pt>
                <c:pt idx="4657">
                  <c:v>#N/A</c:v>
                </c:pt>
                <c:pt idx="4658">
                  <c:v>#N/A</c:v>
                </c:pt>
                <c:pt idx="4659">
                  <c:v>#N/A</c:v>
                </c:pt>
                <c:pt idx="4660">
                  <c:v>#N/A</c:v>
                </c:pt>
                <c:pt idx="4661">
                  <c:v>#N/A</c:v>
                </c:pt>
                <c:pt idx="4662">
                  <c:v>#N/A</c:v>
                </c:pt>
                <c:pt idx="4663">
                  <c:v>#N/A</c:v>
                </c:pt>
                <c:pt idx="4664">
                  <c:v>#N/A</c:v>
                </c:pt>
                <c:pt idx="4665">
                  <c:v>#N/A</c:v>
                </c:pt>
                <c:pt idx="4666">
                  <c:v>#N/A</c:v>
                </c:pt>
                <c:pt idx="4667">
                  <c:v>#N/A</c:v>
                </c:pt>
                <c:pt idx="4668">
                  <c:v>#N/A</c:v>
                </c:pt>
                <c:pt idx="4669">
                  <c:v>#N/A</c:v>
                </c:pt>
                <c:pt idx="4670">
                  <c:v>#N/A</c:v>
                </c:pt>
                <c:pt idx="4671">
                  <c:v>#N/A</c:v>
                </c:pt>
                <c:pt idx="4672">
                  <c:v>#N/A</c:v>
                </c:pt>
                <c:pt idx="4673">
                  <c:v>#N/A</c:v>
                </c:pt>
                <c:pt idx="4674">
                  <c:v>#N/A</c:v>
                </c:pt>
                <c:pt idx="4675">
                  <c:v>#N/A</c:v>
                </c:pt>
                <c:pt idx="4676">
                  <c:v>#N/A</c:v>
                </c:pt>
                <c:pt idx="4677">
                  <c:v>#N/A</c:v>
                </c:pt>
                <c:pt idx="4678">
                  <c:v>#N/A</c:v>
                </c:pt>
                <c:pt idx="4679">
                  <c:v>#N/A</c:v>
                </c:pt>
                <c:pt idx="4680">
                  <c:v>#N/A</c:v>
                </c:pt>
                <c:pt idx="4681">
                  <c:v>#N/A</c:v>
                </c:pt>
                <c:pt idx="4682">
                  <c:v>#N/A</c:v>
                </c:pt>
                <c:pt idx="4683">
                  <c:v>#N/A</c:v>
                </c:pt>
                <c:pt idx="4684">
                  <c:v>#N/A</c:v>
                </c:pt>
                <c:pt idx="4685">
                  <c:v>#N/A</c:v>
                </c:pt>
                <c:pt idx="4686">
                  <c:v>#N/A</c:v>
                </c:pt>
                <c:pt idx="4687">
                  <c:v>#N/A</c:v>
                </c:pt>
                <c:pt idx="4688">
                  <c:v>#N/A</c:v>
                </c:pt>
                <c:pt idx="4689">
                  <c:v>#N/A</c:v>
                </c:pt>
                <c:pt idx="4690">
                  <c:v>#N/A</c:v>
                </c:pt>
                <c:pt idx="4691">
                  <c:v>#N/A</c:v>
                </c:pt>
                <c:pt idx="4692">
                  <c:v>#N/A</c:v>
                </c:pt>
                <c:pt idx="4693">
                  <c:v>#N/A</c:v>
                </c:pt>
                <c:pt idx="4694">
                  <c:v>#N/A</c:v>
                </c:pt>
                <c:pt idx="4695">
                  <c:v>#N/A</c:v>
                </c:pt>
                <c:pt idx="4696">
                  <c:v>#N/A</c:v>
                </c:pt>
                <c:pt idx="4697">
                  <c:v>#N/A</c:v>
                </c:pt>
                <c:pt idx="4698">
                  <c:v>#N/A</c:v>
                </c:pt>
                <c:pt idx="4699">
                  <c:v>#N/A</c:v>
                </c:pt>
                <c:pt idx="4700">
                  <c:v>#N/A</c:v>
                </c:pt>
                <c:pt idx="4701">
                  <c:v>#N/A</c:v>
                </c:pt>
                <c:pt idx="4702">
                  <c:v>#N/A</c:v>
                </c:pt>
                <c:pt idx="4703">
                  <c:v>#N/A</c:v>
                </c:pt>
                <c:pt idx="4704">
                  <c:v>#N/A</c:v>
                </c:pt>
                <c:pt idx="4705">
                  <c:v>#N/A</c:v>
                </c:pt>
                <c:pt idx="4706">
                  <c:v>#N/A</c:v>
                </c:pt>
                <c:pt idx="4707">
                  <c:v>#N/A</c:v>
                </c:pt>
                <c:pt idx="4708">
                  <c:v>#N/A</c:v>
                </c:pt>
                <c:pt idx="4709">
                  <c:v>#N/A</c:v>
                </c:pt>
                <c:pt idx="4710">
                  <c:v>#N/A</c:v>
                </c:pt>
                <c:pt idx="4711">
                  <c:v>#N/A</c:v>
                </c:pt>
                <c:pt idx="4712">
                  <c:v>#N/A</c:v>
                </c:pt>
                <c:pt idx="4713">
                  <c:v>#N/A</c:v>
                </c:pt>
                <c:pt idx="4714">
                  <c:v>#N/A</c:v>
                </c:pt>
                <c:pt idx="4715">
                  <c:v>#N/A</c:v>
                </c:pt>
                <c:pt idx="4716">
                  <c:v>#N/A</c:v>
                </c:pt>
                <c:pt idx="4717">
                  <c:v>#N/A</c:v>
                </c:pt>
                <c:pt idx="4718">
                  <c:v>#N/A</c:v>
                </c:pt>
                <c:pt idx="4719">
                  <c:v>#N/A</c:v>
                </c:pt>
                <c:pt idx="4720">
                  <c:v>#N/A</c:v>
                </c:pt>
                <c:pt idx="4721">
                  <c:v>#N/A</c:v>
                </c:pt>
                <c:pt idx="4722">
                  <c:v>#N/A</c:v>
                </c:pt>
                <c:pt idx="4723">
                  <c:v>#N/A</c:v>
                </c:pt>
                <c:pt idx="4724">
                  <c:v>#N/A</c:v>
                </c:pt>
                <c:pt idx="4725">
                  <c:v>#N/A</c:v>
                </c:pt>
                <c:pt idx="4726">
                  <c:v>#N/A</c:v>
                </c:pt>
                <c:pt idx="4727">
                  <c:v>#N/A</c:v>
                </c:pt>
                <c:pt idx="4728">
                  <c:v>#N/A</c:v>
                </c:pt>
                <c:pt idx="4729">
                  <c:v>#N/A</c:v>
                </c:pt>
                <c:pt idx="4730">
                  <c:v>#N/A</c:v>
                </c:pt>
                <c:pt idx="4731">
                  <c:v>#N/A</c:v>
                </c:pt>
                <c:pt idx="4732">
                  <c:v>#N/A</c:v>
                </c:pt>
                <c:pt idx="4733">
                  <c:v>#N/A</c:v>
                </c:pt>
                <c:pt idx="4734">
                  <c:v>#N/A</c:v>
                </c:pt>
                <c:pt idx="4735">
                  <c:v>#N/A</c:v>
                </c:pt>
                <c:pt idx="4736">
                  <c:v>#N/A</c:v>
                </c:pt>
                <c:pt idx="4737">
                  <c:v>#N/A</c:v>
                </c:pt>
                <c:pt idx="4738">
                  <c:v>#N/A</c:v>
                </c:pt>
                <c:pt idx="4739">
                  <c:v>#N/A</c:v>
                </c:pt>
                <c:pt idx="4740">
                  <c:v>#N/A</c:v>
                </c:pt>
                <c:pt idx="4741">
                  <c:v>#N/A</c:v>
                </c:pt>
                <c:pt idx="4742">
                  <c:v>#N/A</c:v>
                </c:pt>
                <c:pt idx="4743">
                  <c:v>#N/A</c:v>
                </c:pt>
                <c:pt idx="4744">
                  <c:v>#N/A</c:v>
                </c:pt>
                <c:pt idx="4745">
                  <c:v>#N/A</c:v>
                </c:pt>
                <c:pt idx="4746">
                  <c:v>#N/A</c:v>
                </c:pt>
                <c:pt idx="4747">
                  <c:v>#N/A</c:v>
                </c:pt>
                <c:pt idx="4748">
                  <c:v>#N/A</c:v>
                </c:pt>
                <c:pt idx="4749">
                  <c:v>#N/A</c:v>
                </c:pt>
                <c:pt idx="4750">
                  <c:v>#N/A</c:v>
                </c:pt>
                <c:pt idx="4751">
                  <c:v>#N/A</c:v>
                </c:pt>
                <c:pt idx="4752">
                  <c:v>#N/A</c:v>
                </c:pt>
                <c:pt idx="4753">
                  <c:v>#N/A</c:v>
                </c:pt>
                <c:pt idx="4754">
                  <c:v>#N/A</c:v>
                </c:pt>
                <c:pt idx="4755">
                  <c:v>#N/A</c:v>
                </c:pt>
                <c:pt idx="4756">
                  <c:v>#N/A</c:v>
                </c:pt>
                <c:pt idx="4757">
                  <c:v>#N/A</c:v>
                </c:pt>
                <c:pt idx="4758">
                  <c:v>#N/A</c:v>
                </c:pt>
                <c:pt idx="4759">
                  <c:v>#N/A</c:v>
                </c:pt>
                <c:pt idx="4760">
                  <c:v>#N/A</c:v>
                </c:pt>
                <c:pt idx="4761">
                  <c:v>#N/A</c:v>
                </c:pt>
                <c:pt idx="4762">
                  <c:v>#N/A</c:v>
                </c:pt>
                <c:pt idx="4763">
                  <c:v>#N/A</c:v>
                </c:pt>
                <c:pt idx="4764">
                  <c:v>#N/A</c:v>
                </c:pt>
                <c:pt idx="4765">
                  <c:v>#N/A</c:v>
                </c:pt>
                <c:pt idx="4766">
                  <c:v>#N/A</c:v>
                </c:pt>
                <c:pt idx="4767">
                  <c:v>#N/A</c:v>
                </c:pt>
                <c:pt idx="4768">
                  <c:v>#N/A</c:v>
                </c:pt>
                <c:pt idx="4769">
                  <c:v>#N/A</c:v>
                </c:pt>
                <c:pt idx="4770">
                  <c:v>#N/A</c:v>
                </c:pt>
                <c:pt idx="4771">
                  <c:v>#N/A</c:v>
                </c:pt>
                <c:pt idx="4772">
                  <c:v>#N/A</c:v>
                </c:pt>
                <c:pt idx="4773">
                  <c:v>#N/A</c:v>
                </c:pt>
                <c:pt idx="4774">
                  <c:v>#N/A</c:v>
                </c:pt>
                <c:pt idx="4775">
                  <c:v>#N/A</c:v>
                </c:pt>
                <c:pt idx="4776">
                  <c:v>#N/A</c:v>
                </c:pt>
                <c:pt idx="4777">
                  <c:v>#N/A</c:v>
                </c:pt>
                <c:pt idx="4778">
                  <c:v>#N/A</c:v>
                </c:pt>
                <c:pt idx="4779">
                  <c:v>#N/A</c:v>
                </c:pt>
                <c:pt idx="4780">
                  <c:v>#N/A</c:v>
                </c:pt>
                <c:pt idx="4781">
                  <c:v>#N/A</c:v>
                </c:pt>
                <c:pt idx="4782">
                  <c:v>#N/A</c:v>
                </c:pt>
                <c:pt idx="4783">
                  <c:v>#N/A</c:v>
                </c:pt>
                <c:pt idx="4784">
                  <c:v>#N/A</c:v>
                </c:pt>
                <c:pt idx="4785">
                  <c:v>#N/A</c:v>
                </c:pt>
                <c:pt idx="4786">
                  <c:v>#N/A</c:v>
                </c:pt>
                <c:pt idx="4787">
                  <c:v>#N/A</c:v>
                </c:pt>
                <c:pt idx="4788">
                  <c:v>#N/A</c:v>
                </c:pt>
                <c:pt idx="4789">
                  <c:v>#N/A</c:v>
                </c:pt>
                <c:pt idx="4790">
                  <c:v>#N/A</c:v>
                </c:pt>
                <c:pt idx="4791">
                  <c:v>#N/A</c:v>
                </c:pt>
                <c:pt idx="4792">
                  <c:v>#N/A</c:v>
                </c:pt>
                <c:pt idx="4793">
                  <c:v>#N/A</c:v>
                </c:pt>
                <c:pt idx="4794">
                  <c:v>#N/A</c:v>
                </c:pt>
                <c:pt idx="4795">
                  <c:v>#N/A</c:v>
                </c:pt>
                <c:pt idx="4796">
                  <c:v>#N/A</c:v>
                </c:pt>
                <c:pt idx="4797">
                  <c:v>#N/A</c:v>
                </c:pt>
                <c:pt idx="4798">
                  <c:v>#N/A</c:v>
                </c:pt>
                <c:pt idx="4799">
                  <c:v>#N/A</c:v>
                </c:pt>
                <c:pt idx="4800">
                  <c:v>#N/A</c:v>
                </c:pt>
                <c:pt idx="4801">
                  <c:v>#N/A</c:v>
                </c:pt>
                <c:pt idx="4802">
                  <c:v>#N/A</c:v>
                </c:pt>
                <c:pt idx="4803">
                  <c:v>#N/A</c:v>
                </c:pt>
                <c:pt idx="4804">
                  <c:v>#N/A</c:v>
                </c:pt>
                <c:pt idx="4805">
                  <c:v>#N/A</c:v>
                </c:pt>
                <c:pt idx="4806">
                  <c:v>#N/A</c:v>
                </c:pt>
                <c:pt idx="4807">
                  <c:v>#N/A</c:v>
                </c:pt>
                <c:pt idx="4808">
                  <c:v>#N/A</c:v>
                </c:pt>
                <c:pt idx="4809">
                  <c:v>#N/A</c:v>
                </c:pt>
                <c:pt idx="4810">
                  <c:v>#N/A</c:v>
                </c:pt>
                <c:pt idx="4811">
                  <c:v>#N/A</c:v>
                </c:pt>
                <c:pt idx="4812">
                  <c:v>#N/A</c:v>
                </c:pt>
                <c:pt idx="4813">
                  <c:v>#N/A</c:v>
                </c:pt>
                <c:pt idx="4814">
                  <c:v>#N/A</c:v>
                </c:pt>
                <c:pt idx="4815">
                  <c:v>#N/A</c:v>
                </c:pt>
                <c:pt idx="4816">
                  <c:v>#N/A</c:v>
                </c:pt>
                <c:pt idx="4817">
                  <c:v>#N/A</c:v>
                </c:pt>
                <c:pt idx="4818">
                  <c:v>#N/A</c:v>
                </c:pt>
                <c:pt idx="4819">
                  <c:v>#N/A</c:v>
                </c:pt>
                <c:pt idx="4820">
                  <c:v>#N/A</c:v>
                </c:pt>
                <c:pt idx="4821">
                  <c:v>#N/A</c:v>
                </c:pt>
                <c:pt idx="4822">
                  <c:v>#N/A</c:v>
                </c:pt>
                <c:pt idx="4823">
                  <c:v>#N/A</c:v>
                </c:pt>
                <c:pt idx="4824">
                  <c:v>#N/A</c:v>
                </c:pt>
                <c:pt idx="4825">
                  <c:v>#N/A</c:v>
                </c:pt>
                <c:pt idx="4826">
                  <c:v>#N/A</c:v>
                </c:pt>
                <c:pt idx="4827">
                  <c:v>#N/A</c:v>
                </c:pt>
                <c:pt idx="4828">
                  <c:v>#N/A</c:v>
                </c:pt>
                <c:pt idx="4829">
                  <c:v>#N/A</c:v>
                </c:pt>
                <c:pt idx="4830">
                  <c:v>#N/A</c:v>
                </c:pt>
                <c:pt idx="4831">
                  <c:v>#N/A</c:v>
                </c:pt>
                <c:pt idx="4832">
                  <c:v>#N/A</c:v>
                </c:pt>
                <c:pt idx="4833">
                  <c:v>#N/A</c:v>
                </c:pt>
                <c:pt idx="4834">
                  <c:v>#N/A</c:v>
                </c:pt>
                <c:pt idx="4835">
                  <c:v>#N/A</c:v>
                </c:pt>
                <c:pt idx="4836">
                  <c:v>#N/A</c:v>
                </c:pt>
                <c:pt idx="4837">
                  <c:v>#N/A</c:v>
                </c:pt>
                <c:pt idx="4838">
                  <c:v>#N/A</c:v>
                </c:pt>
                <c:pt idx="4839">
                  <c:v>#N/A</c:v>
                </c:pt>
                <c:pt idx="4840">
                  <c:v>#N/A</c:v>
                </c:pt>
                <c:pt idx="4841">
                  <c:v>#N/A</c:v>
                </c:pt>
                <c:pt idx="4842">
                  <c:v>#N/A</c:v>
                </c:pt>
                <c:pt idx="4843">
                  <c:v>#N/A</c:v>
                </c:pt>
                <c:pt idx="4844">
                  <c:v>#N/A</c:v>
                </c:pt>
                <c:pt idx="4845">
                  <c:v>#N/A</c:v>
                </c:pt>
                <c:pt idx="4846">
                  <c:v>#N/A</c:v>
                </c:pt>
                <c:pt idx="4847">
                  <c:v>#N/A</c:v>
                </c:pt>
                <c:pt idx="4848">
                  <c:v>#N/A</c:v>
                </c:pt>
                <c:pt idx="4849">
                  <c:v>#N/A</c:v>
                </c:pt>
                <c:pt idx="4850">
                  <c:v>#N/A</c:v>
                </c:pt>
                <c:pt idx="4851">
                  <c:v>#N/A</c:v>
                </c:pt>
                <c:pt idx="4852">
                  <c:v>#N/A</c:v>
                </c:pt>
                <c:pt idx="4853">
                  <c:v>#N/A</c:v>
                </c:pt>
                <c:pt idx="4854">
                  <c:v>#N/A</c:v>
                </c:pt>
                <c:pt idx="4855">
                  <c:v>#N/A</c:v>
                </c:pt>
                <c:pt idx="4856">
                  <c:v>#N/A</c:v>
                </c:pt>
                <c:pt idx="4857">
                  <c:v>#N/A</c:v>
                </c:pt>
                <c:pt idx="4858">
                  <c:v>#N/A</c:v>
                </c:pt>
                <c:pt idx="4859">
                  <c:v>#N/A</c:v>
                </c:pt>
                <c:pt idx="4860">
                  <c:v>#N/A</c:v>
                </c:pt>
                <c:pt idx="4861">
                  <c:v>#N/A</c:v>
                </c:pt>
                <c:pt idx="4862">
                  <c:v>#N/A</c:v>
                </c:pt>
                <c:pt idx="4863">
                  <c:v>#N/A</c:v>
                </c:pt>
                <c:pt idx="4864">
                  <c:v>#N/A</c:v>
                </c:pt>
                <c:pt idx="4865">
                  <c:v>#N/A</c:v>
                </c:pt>
                <c:pt idx="4866">
                  <c:v>#N/A</c:v>
                </c:pt>
                <c:pt idx="4867">
                  <c:v>#N/A</c:v>
                </c:pt>
                <c:pt idx="4868">
                  <c:v>#N/A</c:v>
                </c:pt>
                <c:pt idx="4869">
                  <c:v>#N/A</c:v>
                </c:pt>
                <c:pt idx="4870">
                  <c:v>#N/A</c:v>
                </c:pt>
                <c:pt idx="4871">
                  <c:v>#N/A</c:v>
                </c:pt>
                <c:pt idx="4872">
                  <c:v>#N/A</c:v>
                </c:pt>
                <c:pt idx="4873">
                  <c:v>#N/A</c:v>
                </c:pt>
                <c:pt idx="4874">
                  <c:v>#N/A</c:v>
                </c:pt>
                <c:pt idx="4875">
                  <c:v>#N/A</c:v>
                </c:pt>
                <c:pt idx="4876">
                  <c:v>#N/A</c:v>
                </c:pt>
                <c:pt idx="4877">
                  <c:v>#N/A</c:v>
                </c:pt>
                <c:pt idx="4878">
                  <c:v>#N/A</c:v>
                </c:pt>
                <c:pt idx="4879">
                  <c:v>#N/A</c:v>
                </c:pt>
                <c:pt idx="4880">
                  <c:v>#N/A</c:v>
                </c:pt>
                <c:pt idx="4881">
                  <c:v>#N/A</c:v>
                </c:pt>
                <c:pt idx="4882">
                  <c:v>#N/A</c:v>
                </c:pt>
                <c:pt idx="4883">
                  <c:v>#N/A</c:v>
                </c:pt>
                <c:pt idx="4884">
                  <c:v>#N/A</c:v>
                </c:pt>
                <c:pt idx="4885">
                  <c:v>#N/A</c:v>
                </c:pt>
                <c:pt idx="4886">
                  <c:v>#N/A</c:v>
                </c:pt>
                <c:pt idx="4887">
                  <c:v>#N/A</c:v>
                </c:pt>
                <c:pt idx="4888">
                  <c:v>#N/A</c:v>
                </c:pt>
                <c:pt idx="4889">
                  <c:v>#N/A</c:v>
                </c:pt>
                <c:pt idx="4890">
                  <c:v>#N/A</c:v>
                </c:pt>
                <c:pt idx="4891">
                  <c:v>#N/A</c:v>
                </c:pt>
                <c:pt idx="4892">
                  <c:v>#N/A</c:v>
                </c:pt>
                <c:pt idx="4893">
                  <c:v>#N/A</c:v>
                </c:pt>
                <c:pt idx="4894">
                  <c:v>#N/A</c:v>
                </c:pt>
                <c:pt idx="4895">
                  <c:v>#N/A</c:v>
                </c:pt>
                <c:pt idx="4896">
                  <c:v>#N/A</c:v>
                </c:pt>
                <c:pt idx="4897">
                  <c:v>#N/A</c:v>
                </c:pt>
                <c:pt idx="4898">
                  <c:v>#N/A</c:v>
                </c:pt>
                <c:pt idx="4899">
                  <c:v>#N/A</c:v>
                </c:pt>
                <c:pt idx="4900">
                  <c:v>#N/A</c:v>
                </c:pt>
                <c:pt idx="4901">
                  <c:v>#N/A</c:v>
                </c:pt>
                <c:pt idx="4902">
                  <c:v>#N/A</c:v>
                </c:pt>
                <c:pt idx="4903">
                  <c:v>#N/A</c:v>
                </c:pt>
                <c:pt idx="4904">
                  <c:v>#N/A</c:v>
                </c:pt>
                <c:pt idx="4905">
                  <c:v>#N/A</c:v>
                </c:pt>
                <c:pt idx="4906">
                  <c:v>#N/A</c:v>
                </c:pt>
                <c:pt idx="4907">
                  <c:v>#N/A</c:v>
                </c:pt>
                <c:pt idx="4908">
                  <c:v>#N/A</c:v>
                </c:pt>
                <c:pt idx="4909">
                  <c:v>#N/A</c:v>
                </c:pt>
                <c:pt idx="4910">
                  <c:v>#N/A</c:v>
                </c:pt>
                <c:pt idx="4911">
                  <c:v>#N/A</c:v>
                </c:pt>
                <c:pt idx="4912">
                  <c:v>#N/A</c:v>
                </c:pt>
                <c:pt idx="4913">
                  <c:v>#N/A</c:v>
                </c:pt>
                <c:pt idx="4914">
                  <c:v>#N/A</c:v>
                </c:pt>
                <c:pt idx="4915">
                  <c:v>#N/A</c:v>
                </c:pt>
                <c:pt idx="4916">
                  <c:v>#N/A</c:v>
                </c:pt>
                <c:pt idx="4917">
                  <c:v>#N/A</c:v>
                </c:pt>
                <c:pt idx="4918">
                  <c:v>#N/A</c:v>
                </c:pt>
                <c:pt idx="4919">
                  <c:v>#N/A</c:v>
                </c:pt>
                <c:pt idx="4920">
                  <c:v>#N/A</c:v>
                </c:pt>
                <c:pt idx="4921">
                  <c:v>#N/A</c:v>
                </c:pt>
                <c:pt idx="4922">
                  <c:v>#N/A</c:v>
                </c:pt>
                <c:pt idx="4923">
                  <c:v>#N/A</c:v>
                </c:pt>
                <c:pt idx="4924">
                  <c:v>#N/A</c:v>
                </c:pt>
                <c:pt idx="4925">
                  <c:v>#N/A</c:v>
                </c:pt>
                <c:pt idx="4926">
                  <c:v>#N/A</c:v>
                </c:pt>
                <c:pt idx="4927">
                  <c:v>#N/A</c:v>
                </c:pt>
                <c:pt idx="4928">
                  <c:v>#N/A</c:v>
                </c:pt>
                <c:pt idx="4929">
                  <c:v>#N/A</c:v>
                </c:pt>
                <c:pt idx="4930">
                  <c:v>#N/A</c:v>
                </c:pt>
                <c:pt idx="4931">
                  <c:v>#N/A</c:v>
                </c:pt>
                <c:pt idx="4932">
                  <c:v>#N/A</c:v>
                </c:pt>
                <c:pt idx="4933">
                  <c:v>#N/A</c:v>
                </c:pt>
                <c:pt idx="4934">
                  <c:v>#N/A</c:v>
                </c:pt>
                <c:pt idx="4935">
                  <c:v>#N/A</c:v>
                </c:pt>
                <c:pt idx="4936">
                  <c:v>#N/A</c:v>
                </c:pt>
                <c:pt idx="4937">
                  <c:v>#N/A</c:v>
                </c:pt>
                <c:pt idx="4938">
                  <c:v>#N/A</c:v>
                </c:pt>
                <c:pt idx="4939">
                  <c:v>#N/A</c:v>
                </c:pt>
                <c:pt idx="4940">
                  <c:v>#N/A</c:v>
                </c:pt>
                <c:pt idx="4941">
                  <c:v>#N/A</c:v>
                </c:pt>
                <c:pt idx="4942">
                  <c:v>#N/A</c:v>
                </c:pt>
                <c:pt idx="4943">
                  <c:v>#N/A</c:v>
                </c:pt>
                <c:pt idx="4944">
                  <c:v>#N/A</c:v>
                </c:pt>
                <c:pt idx="4945">
                  <c:v>#N/A</c:v>
                </c:pt>
                <c:pt idx="4946">
                  <c:v>#N/A</c:v>
                </c:pt>
                <c:pt idx="4947">
                  <c:v>#N/A</c:v>
                </c:pt>
                <c:pt idx="4948">
                  <c:v>#N/A</c:v>
                </c:pt>
                <c:pt idx="4949">
                  <c:v>#N/A</c:v>
                </c:pt>
                <c:pt idx="4950">
                  <c:v>#N/A</c:v>
                </c:pt>
                <c:pt idx="4951">
                  <c:v>#N/A</c:v>
                </c:pt>
                <c:pt idx="4952">
                  <c:v>#N/A</c:v>
                </c:pt>
                <c:pt idx="4953">
                  <c:v>#N/A</c:v>
                </c:pt>
                <c:pt idx="4954">
                  <c:v>#N/A</c:v>
                </c:pt>
                <c:pt idx="4955">
                  <c:v>#N/A</c:v>
                </c:pt>
                <c:pt idx="4956">
                  <c:v>#N/A</c:v>
                </c:pt>
                <c:pt idx="4957">
                  <c:v>#N/A</c:v>
                </c:pt>
                <c:pt idx="4958">
                  <c:v>#N/A</c:v>
                </c:pt>
                <c:pt idx="4959">
                  <c:v>#N/A</c:v>
                </c:pt>
                <c:pt idx="4960">
                  <c:v>#N/A</c:v>
                </c:pt>
                <c:pt idx="4961">
                  <c:v>#N/A</c:v>
                </c:pt>
                <c:pt idx="4962">
                  <c:v>#N/A</c:v>
                </c:pt>
                <c:pt idx="4963">
                  <c:v>#N/A</c:v>
                </c:pt>
                <c:pt idx="4964">
                  <c:v>#N/A</c:v>
                </c:pt>
                <c:pt idx="4965">
                  <c:v>#N/A</c:v>
                </c:pt>
                <c:pt idx="4966">
                  <c:v>#N/A</c:v>
                </c:pt>
                <c:pt idx="4967">
                  <c:v>#N/A</c:v>
                </c:pt>
                <c:pt idx="4968">
                  <c:v>#N/A</c:v>
                </c:pt>
                <c:pt idx="4969">
                  <c:v>#N/A</c:v>
                </c:pt>
                <c:pt idx="4970">
                  <c:v>#N/A</c:v>
                </c:pt>
                <c:pt idx="4971">
                  <c:v>#N/A</c:v>
                </c:pt>
                <c:pt idx="4972">
                  <c:v>#N/A</c:v>
                </c:pt>
                <c:pt idx="4973">
                  <c:v>#N/A</c:v>
                </c:pt>
                <c:pt idx="4974">
                  <c:v>#N/A</c:v>
                </c:pt>
                <c:pt idx="4975">
                  <c:v>#N/A</c:v>
                </c:pt>
                <c:pt idx="4976">
                  <c:v>#N/A</c:v>
                </c:pt>
                <c:pt idx="4977">
                  <c:v>#N/A</c:v>
                </c:pt>
                <c:pt idx="4978">
                  <c:v>#N/A</c:v>
                </c:pt>
                <c:pt idx="4979">
                  <c:v>#N/A</c:v>
                </c:pt>
                <c:pt idx="4980">
                  <c:v>#N/A</c:v>
                </c:pt>
                <c:pt idx="4981">
                  <c:v>#N/A</c:v>
                </c:pt>
                <c:pt idx="4982">
                  <c:v>#N/A</c:v>
                </c:pt>
                <c:pt idx="4983">
                  <c:v>#N/A</c:v>
                </c:pt>
                <c:pt idx="4984">
                  <c:v>#N/A</c:v>
                </c:pt>
                <c:pt idx="4985">
                  <c:v>#N/A</c:v>
                </c:pt>
                <c:pt idx="4986">
                  <c:v>#N/A</c:v>
                </c:pt>
                <c:pt idx="4987">
                  <c:v>#N/A</c:v>
                </c:pt>
                <c:pt idx="4988">
                  <c:v>#N/A</c:v>
                </c:pt>
                <c:pt idx="4989">
                  <c:v>#N/A</c:v>
                </c:pt>
                <c:pt idx="4990">
                  <c:v>#N/A</c:v>
                </c:pt>
                <c:pt idx="4991">
                  <c:v>#N/A</c:v>
                </c:pt>
                <c:pt idx="4992">
                  <c:v>#N/A</c:v>
                </c:pt>
                <c:pt idx="4993">
                  <c:v>#N/A</c:v>
                </c:pt>
                <c:pt idx="4994">
                  <c:v>#N/A</c:v>
                </c:pt>
                <c:pt idx="4995">
                  <c:v>#N/A</c:v>
                </c:pt>
                <c:pt idx="4996">
                  <c:v>#N/A</c:v>
                </c:pt>
                <c:pt idx="4997">
                  <c:v>#N/A</c:v>
                </c:pt>
                <c:pt idx="4998">
                  <c:v>#N/A</c:v>
                </c:pt>
                <c:pt idx="4999">
                  <c:v>#N/A</c:v>
                </c:pt>
                <c:pt idx="5000">
                  <c:v>#N/A</c:v>
                </c:pt>
                <c:pt idx="5001">
                  <c:v>#N/A</c:v>
                </c:pt>
                <c:pt idx="5002">
                  <c:v>#N/A</c:v>
                </c:pt>
                <c:pt idx="5003">
                  <c:v>#N/A</c:v>
                </c:pt>
                <c:pt idx="5004">
                  <c:v>#N/A</c:v>
                </c:pt>
                <c:pt idx="5005">
                  <c:v>#N/A</c:v>
                </c:pt>
                <c:pt idx="5006">
                  <c:v>#N/A</c:v>
                </c:pt>
                <c:pt idx="5007">
                  <c:v>#N/A</c:v>
                </c:pt>
                <c:pt idx="5008">
                  <c:v>#N/A</c:v>
                </c:pt>
                <c:pt idx="5009">
                  <c:v>#N/A</c:v>
                </c:pt>
                <c:pt idx="5010">
                  <c:v>#N/A</c:v>
                </c:pt>
                <c:pt idx="5011">
                  <c:v>#N/A</c:v>
                </c:pt>
                <c:pt idx="5012">
                  <c:v>#N/A</c:v>
                </c:pt>
                <c:pt idx="5013">
                  <c:v>#N/A</c:v>
                </c:pt>
                <c:pt idx="5014">
                  <c:v>#N/A</c:v>
                </c:pt>
                <c:pt idx="5015">
                  <c:v>#N/A</c:v>
                </c:pt>
                <c:pt idx="5016">
                  <c:v>#N/A</c:v>
                </c:pt>
                <c:pt idx="5017">
                  <c:v>#N/A</c:v>
                </c:pt>
                <c:pt idx="5018">
                  <c:v>#N/A</c:v>
                </c:pt>
                <c:pt idx="5019">
                  <c:v>#N/A</c:v>
                </c:pt>
                <c:pt idx="5020">
                  <c:v>#N/A</c:v>
                </c:pt>
                <c:pt idx="5021">
                  <c:v>#N/A</c:v>
                </c:pt>
                <c:pt idx="5022">
                  <c:v>#N/A</c:v>
                </c:pt>
                <c:pt idx="5023">
                  <c:v>#N/A</c:v>
                </c:pt>
                <c:pt idx="5024">
                  <c:v>#N/A</c:v>
                </c:pt>
                <c:pt idx="5025">
                  <c:v>#N/A</c:v>
                </c:pt>
                <c:pt idx="5026">
                  <c:v>#N/A</c:v>
                </c:pt>
                <c:pt idx="5027">
                  <c:v>#N/A</c:v>
                </c:pt>
                <c:pt idx="5028">
                  <c:v>#N/A</c:v>
                </c:pt>
                <c:pt idx="5029">
                  <c:v>#N/A</c:v>
                </c:pt>
                <c:pt idx="5030">
                  <c:v>#N/A</c:v>
                </c:pt>
                <c:pt idx="5031">
                  <c:v>#N/A</c:v>
                </c:pt>
                <c:pt idx="5032">
                  <c:v>#N/A</c:v>
                </c:pt>
                <c:pt idx="5033">
                  <c:v>#N/A</c:v>
                </c:pt>
                <c:pt idx="5034">
                  <c:v>#N/A</c:v>
                </c:pt>
                <c:pt idx="5035">
                  <c:v>#N/A</c:v>
                </c:pt>
                <c:pt idx="5036">
                  <c:v>#N/A</c:v>
                </c:pt>
                <c:pt idx="5037">
                  <c:v>#N/A</c:v>
                </c:pt>
                <c:pt idx="5038">
                  <c:v>#N/A</c:v>
                </c:pt>
                <c:pt idx="5039">
                  <c:v>#N/A</c:v>
                </c:pt>
                <c:pt idx="5040">
                  <c:v>#N/A</c:v>
                </c:pt>
                <c:pt idx="5041">
                  <c:v>#N/A</c:v>
                </c:pt>
                <c:pt idx="5042">
                  <c:v>#N/A</c:v>
                </c:pt>
                <c:pt idx="5043">
                  <c:v>#N/A</c:v>
                </c:pt>
                <c:pt idx="5044">
                  <c:v>#N/A</c:v>
                </c:pt>
                <c:pt idx="5045">
                  <c:v>#N/A</c:v>
                </c:pt>
                <c:pt idx="5046">
                  <c:v>#N/A</c:v>
                </c:pt>
                <c:pt idx="5047">
                  <c:v>#N/A</c:v>
                </c:pt>
                <c:pt idx="5048">
                  <c:v>#N/A</c:v>
                </c:pt>
                <c:pt idx="5049">
                  <c:v>#N/A</c:v>
                </c:pt>
                <c:pt idx="5050">
                  <c:v>#N/A</c:v>
                </c:pt>
                <c:pt idx="5051">
                  <c:v>#N/A</c:v>
                </c:pt>
                <c:pt idx="5052">
                  <c:v>#N/A</c:v>
                </c:pt>
                <c:pt idx="5053">
                  <c:v>#N/A</c:v>
                </c:pt>
                <c:pt idx="5054">
                  <c:v>#N/A</c:v>
                </c:pt>
                <c:pt idx="5055">
                  <c:v>#N/A</c:v>
                </c:pt>
                <c:pt idx="5056">
                  <c:v>#N/A</c:v>
                </c:pt>
                <c:pt idx="5057">
                  <c:v>#N/A</c:v>
                </c:pt>
                <c:pt idx="5058">
                  <c:v>#N/A</c:v>
                </c:pt>
                <c:pt idx="5059">
                  <c:v>#N/A</c:v>
                </c:pt>
                <c:pt idx="5060">
                  <c:v>#N/A</c:v>
                </c:pt>
                <c:pt idx="5061">
                  <c:v>#N/A</c:v>
                </c:pt>
                <c:pt idx="5062">
                  <c:v>#N/A</c:v>
                </c:pt>
                <c:pt idx="5063">
                  <c:v>#N/A</c:v>
                </c:pt>
                <c:pt idx="5064">
                  <c:v>#N/A</c:v>
                </c:pt>
                <c:pt idx="5065">
                  <c:v>#N/A</c:v>
                </c:pt>
                <c:pt idx="5066">
                  <c:v>#N/A</c:v>
                </c:pt>
                <c:pt idx="5067">
                  <c:v>#N/A</c:v>
                </c:pt>
                <c:pt idx="5068">
                  <c:v>#N/A</c:v>
                </c:pt>
                <c:pt idx="5069">
                  <c:v>#N/A</c:v>
                </c:pt>
                <c:pt idx="5070">
                  <c:v>#N/A</c:v>
                </c:pt>
                <c:pt idx="5071">
                  <c:v>#N/A</c:v>
                </c:pt>
                <c:pt idx="5072">
                  <c:v>#N/A</c:v>
                </c:pt>
                <c:pt idx="5073">
                  <c:v>#N/A</c:v>
                </c:pt>
                <c:pt idx="5074">
                  <c:v>#N/A</c:v>
                </c:pt>
                <c:pt idx="5075">
                  <c:v>#N/A</c:v>
                </c:pt>
                <c:pt idx="5076">
                  <c:v>#N/A</c:v>
                </c:pt>
                <c:pt idx="5077">
                  <c:v>#N/A</c:v>
                </c:pt>
                <c:pt idx="5078">
                  <c:v>#N/A</c:v>
                </c:pt>
                <c:pt idx="5079">
                  <c:v>#N/A</c:v>
                </c:pt>
                <c:pt idx="5080">
                  <c:v>#N/A</c:v>
                </c:pt>
                <c:pt idx="5081">
                  <c:v>#N/A</c:v>
                </c:pt>
                <c:pt idx="5082">
                  <c:v>#N/A</c:v>
                </c:pt>
                <c:pt idx="5083">
                  <c:v>#N/A</c:v>
                </c:pt>
                <c:pt idx="5084">
                  <c:v>#N/A</c:v>
                </c:pt>
                <c:pt idx="5085">
                  <c:v>#N/A</c:v>
                </c:pt>
                <c:pt idx="5086">
                  <c:v>#N/A</c:v>
                </c:pt>
                <c:pt idx="5087">
                  <c:v>#N/A</c:v>
                </c:pt>
                <c:pt idx="5088">
                  <c:v>#N/A</c:v>
                </c:pt>
                <c:pt idx="5089">
                  <c:v>#N/A</c:v>
                </c:pt>
                <c:pt idx="5090">
                  <c:v>#N/A</c:v>
                </c:pt>
                <c:pt idx="5091">
                  <c:v>#N/A</c:v>
                </c:pt>
                <c:pt idx="5092">
                  <c:v>#N/A</c:v>
                </c:pt>
                <c:pt idx="5093">
                  <c:v>#N/A</c:v>
                </c:pt>
                <c:pt idx="5094">
                  <c:v>#N/A</c:v>
                </c:pt>
                <c:pt idx="5095">
                  <c:v>#N/A</c:v>
                </c:pt>
                <c:pt idx="5096">
                  <c:v>#N/A</c:v>
                </c:pt>
                <c:pt idx="5097">
                  <c:v>#N/A</c:v>
                </c:pt>
                <c:pt idx="5098">
                  <c:v>#N/A</c:v>
                </c:pt>
                <c:pt idx="5099">
                  <c:v>#N/A</c:v>
                </c:pt>
                <c:pt idx="5100">
                  <c:v>#N/A</c:v>
                </c:pt>
                <c:pt idx="5101">
                  <c:v>#N/A</c:v>
                </c:pt>
                <c:pt idx="5102">
                  <c:v>#N/A</c:v>
                </c:pt>
                <c:pt idx="5103">
                  <c:v>#N/A</c:v>
                </c:pt>
                <c:pt idx="5104">
                  <c:v>#N/A</c:v>
                </c:pt>
                <c:pt idx="5105">
                  <c:v>#N/A</c:v>
                </c:pt>
                <c:pt idx="5106">
                  <c:v>#N/A</c:v>
                </c:pt>
                <c:pt idx="5107">
                  <c:v>#N/A</c:v>
                </c:pt>
                <c:pt idx="5108">
                  <c:v>#N/A</c:v>
                </c:pt>
                <c:pt idx="5109">
                  <c:v>#N/A</c:v>
                </c:pt>
                <c:pt idx="5110">
                  <c:v>#N/A</c:v>
                </c:pt>
                <c:pt idx="5111">
                  <c:v>#N/A</c:v>
                </c:pt>
                <c:pt idx="5112">
                  <c:v>#N/A</c:v>
                </c:pt>
                <c:pt idx="5113">
                  <c:v>#N/A</c:v>
                </c:pt>
                <c:pt idx="5114">
                  <c:v>#N/A</c:v>
                </c:pt>
                <c:pt idx="5115">
                  <c:v>#N/A</c:v>
                </c:pt>
                <c:pt idx="5116">
                  <c:v>#N/A</c:v>
                </c:pt>
                <c:pt idx="5117">
                  <c:v>#N/A</c:v>
                </c:pt>
                <c:pt idx="5118">
                  <c:v>#N/A</c:v>
                </c:pt>
                <c:pt idx="5119">
                  <c:v>#N/A</c:v>
                </c:pt>
                <c:pt idx="5120">
                  <c:v>#N/A</c:v>
                </c:pt>
                <c:pt idx="5121">
                  <c:v>#N/A</c:v>
                </c:pt>
                <c:pt idx="5122">
                  <c:v>#N/A</c:v>
                </c:pt>
                <c:pt idx="5123">
                  <c:v>#N/A</c:v>
                </c:pt>
                <c:pt idx="5124">
                  <c:v>#N/A</c:v>
                </c:pt>
                <c:pt idx="5125">
                  <c:v>#N/A</c:v>
                </c:pt>
                <c:pt idx="5126">
                  <c:v>#N/A</c:v>
                </c:pt>
                <c:pt idx="5127">
                  <c:v>#N/A</c:v>
                </c:pt>
                <c:pt idx="5128">
                  <c:v>#N/A</c:v>
                </c:pt>
                <c:pt idx="5129">
                  <c:v>#N/A</c:v>
                </c:pt>
                <c:pt idx="5130">
                  <c:v>#N/A</c:v>
                </c:pt>
                <c:pt idx="5131">
                  <c:v>#N/A</c:v>
                </c:pt>
                <c:pt idx="5132">
                  <c:v>#N/A</c:v>
                </c:pt>
                <c:pt idx="5133">
                  <c:v>#N/A</c:v>
                </c:pt>
                <c:pt idx="5134">
                  <c:v>#N/A</c:v>
                </c:pt>
                <c:pt idx="5135">
                  <c:v>#N/A</c:v>
                </c:pt>
                <c:pt idx="5136">
                  <c:v>#N/A</c:v>
                </c:pt>
                <c:pt idx="5137">
                  <c:v>#N/A</c:v>
                </c:pt>
                <c:pt idx="5138">
                  <c:v>#N/A</c:v>
                </c:pt>
                <c:pt idx="5139">
                  <c:v>#N/A</c:v>
                </c:pt>
                <c:pt idx="5140">
                  <c:v>#N/A</c:v>
                </c:pt>
                <c:pt idx="5141">
                  <c:v>#N/A</c:v>
                </c:pt>
                <c:pt idx="5142">
                  <c:v>#N/A</c:v>
                </c:pt>
                <c:pt idx="5143">
                  <c:v>#N/A</c:v>
                </c:pt>
                <c:pt idx="5144">
                  <c:v>#N/A</c:v>
                </c:pt>
                <c:pt idx="5145">
                  <c:v>#N/A</c:v>
                </c:pt>
                <c:pt idx="5146">
                  <c:v>#N/A</c:v>
                </c:pt>
                <c:pt idx="5147">
                  <c:v>#N/A</c:v>
                </c:pt>
                <c:pt idx="5148">
                  <c:v>#N/A</c:v>
                </c:pt>
                <c:pt idx="5149">
                  <c:v>#N/A</c:v>
                </c:pt>
                <c:pt idx="5150">
                  <c:v>#N/A</c:v>
                </c:pt>
                <c:pt idx="5151">
                  <c:v>#N/A</c:v>
                </c:pt>
                <c:pt idx="5152">
                  <c:v>#N/A</c:v>
                </c:pt>
                <c:pt idx="5153">
                  <c:v>#N/A</c:v>
                </c:pt>
                <c:pt idx="5154">
                  <c:v>#N/A</c:v>
                </c:pt>
                <c:pt idx="5155">
                  <c:v>#N/A</c:v>
                </c:pt>
                <c:pt idx="5156">
                  <c:v>#N/A</c:v>
                </c:pt>
                <c:pt idx="5157">
                  <c:v>#N/A</c:v>
                </c:pt>
                <c:pt idx="5158">
                  <c:v>#N/A</c:v>
                </c:pt>
                <c:pt idx="5159">
                  <c:v>#N/A</c:v>
                </c:pt>
                <c:pt idx="5160">
                  <c:v>#N/A</c:v>
                </c:pt>
                <c:pt idx="5161">
                  <c:v>#N/A</c:v>
                </c:pt>
                <c:pt idx="5162">
                  <c:v>#N/A</c:v>
                </c:pt>
                <c:pt idx="5163">
                  <c:v>#N/A</c:v>
                </c:pt>
                <c:pt idx="5164">
                  <c:v>#N/A</c:v>
                </c:pt>
                <c:pt idx="5165">
                  <c:v>#N/A</c:v>
                </c:pt>
                <c:pt idx="5166">
                  <c:v>#N/A</c:v>
                </c:pt>
                <c:pt idx="5167">
                  <c:v>#N/A</c:v>
                </c:pt>
                <c:pt idx="5168">
                  <c:v>#N/A</c:v>
                </c:pt>
                <c:pt idx="5169">
                  <c:v>#N/A</c:v>
                </c:pt>
                <c:pt idx="5170">
                  <c:v>#N/A</c:v>
                </c:pt>
                <c:pt idx="5171">
                  <c:v>#N/A</c:v>
                </c:pt>
                <c:pt idx="5172">
                  <c:v>#N/A</c:v>
                </c:pt>
                <c:pt idx="5173">
                  <c:v>#N/A</c:v>
                </c:pt>
                <c:pt idx="5174">
                  <c:v>#N/A</c:v>
                </c:pt>
                <c:pt idx="5175">
                  <c:v>#N/A</c:v>
                </c:pt>
                <c:pt idx="5176">
                  <c:v>#N/A</c:v>
                </c:pt>
                <c:pt idx="5177">
                  <c:v>#N/A</c:v>
                </c:pt>
                <c:pt idx="5178">
                  <c:v>#N/A</c:v>
                </c:pt>
                <c:pt idx="5179">
                  <c:v>#N/A</c:v>
                </c:pt>
                <c:pt idx="5180">
                  <c:v>#N/A</c:v>
                </c:pt>
                <c:pt idx="5181">
                  <c:v>#N/A</c:v>
                </c:pt>
                <c:pt idx="5182">
                  <c:v>#N/A</c:v>
                </c:pt>
                <c:pt idx="5183">
                  <c:v>#N/A</c:v>
                </c:pt>
                <c:pt idx="5184">
                  <c:v>#N/A</c:v>
                </c:pt>
                <c:pt idx="5185">
                  <c:v>#N/A</c:v>
                </c:pt>
                <c:pt idx="5186">
                  <c:v>#N/A</c:v>
                </c:pt>
                <c:pt idx="5187">
                  <c:v>#N/A</c:v>
                </c:pt>
                <c:pt idx="5188">
                  <c:v>#N/A</c:v>
                </c:pt>
                <c:pt idx="5189">
                  <c:v>#N/A</c:v>
                </c:pt>
                <c:pt idx="5190">
                  <c:v>#N/A</c:v>
                </c:pt>
                <c:pt idx="5191">
                  <c:v>#N/A</c:v>
                </c:pt>
                <c:pt idx="5192">
                  <c:v>#N/A</c:v>
                </c:pt>
                <c:pt idx="5193">
                  <c:v>#N/A</c:v>
                </c:pt>
                <c:pt idx="5194">
                  <c:v>#N/A</c:v>
                </c:pt>
                <c:pt idx="5195">
                  <c:v>#N/A</c:v>
                </c:pt>
                <c:pt idx="5196">
                  <c:v>#N/A</c:v>
                </c:pt>
                <c:pt idx="5197">
                  <c:v>#N/A</c:v>
                </c:pt>
                <c:pt idx="5198">
                  <c:v>#N/A</c:v>
                </c:pt>
                <c:pt idx="5199">
                  <c:v>#N/A</c:v>
                </c:pt>
                <c:pt idx="5200">
                  <c:v>#N/A</c:v>
                </c:pt>
                <c:pt idx="5201">
                  <c:v>#N/A</c:v>
                </c:pt>
                <c:pt idx="5202">
                  <c:v>#N/A</c:v>
                </c:pt>
                <c:pt idx="5203">
                  <c:v>#N/A</c:v>
                </c:pt>
                <c:pt idx="5204">
                  <c:v>#N/A</c:v>
                </c:pt>
                <c:pt idx="5205">
                  <c:v>#N/A</c:v>
                </c:pt>
                <c:pt idx="5206">
                  <c:v>#N/A</c:v>
                </c:pt>
                <c:pt idx="5207">
                  <c:v>#N/A</c:v>
                </c:pt>
                <c:pt idx="5208">
                  <c:v>#N/A</c:v>
                </c:pt>
                <c:pt idx="5209">
                  <c:v>#N/A</c:v>
                </c:pt>
                <c:pt idx="5210">
                  <c:v>#N/A</c:v>
                </c:pt>
                <c:pt idx="5211">
                  <c:v>#N/A</c:v>
                </c:pt>
                <c:pt idx="5212">
                  <c:v>#N/A</c:v>
                </c:pt>
                <c:pt idx="5213">
                  <c:v>#N/A</c:v>
                </c:pt>
                <c:pt idx="5214">
                  <c:v>#N/A</c:v>
                </c:pt>
                <c:pt idx="5215">
                  <c:v>#N/A</c:v>
                </c:pt>
                <c:pt idx="5216">
                  <c:v>#N/A</c:v>
                </c:pt>
                <c:pt idx="5217">
                  <c:v>#N/A</c:v>
                </c:pt>
                <c:pt idx="5218">
                  <c:v>#N/A</c:v>
                </c:pt>
                <c:pt idx="5219">
                  <c:v>#N/A</c:v>
                </c:pt>
                <c:pt idx="5220">
                  <c:v>#N/A</c:v>
                </c:pt>
                <c:pt idx="5221">
                  <c:v>#N/A</c:v>
                </c:pt>
                <c:pt idx="5222">
                  <c:v>#N/A</c:v>
                </c:pt>
                <c:pt idx="5223">
                  <c:v>#N/A</c:v>
                </c:pt>
                <c:pt idx="5224">
                  <c:v>#N/A</c:v>
                </c:pt>
                <c:pt idx="5225">
                  <c:v>#N/A</c:v>
                </c:pt>
                <c:pt idx="5226">
                  <c:v>#N/A</c:v>
                </c:pt>
                <c:pt idx="5227">
                  <c:v>#N/A</c:v>
                </c:pt>
                <c:pt idx="5228">
                  <c:v>#N/A</c:v>
                </c:pt>
                <c:pt idx="5229">
                  <c:v>#N/A</c:v>
                </c:pt>
                <c:pt idx="5230">
                  <c:v>#N/A</c:v>
                </c:pt>
                <c:pt idx="5231">
                  <c:v>#N/A</c:v>
                </c:pt>
                <c:pt idx="5232">
                  <c:v>#N/A</c:v>
                </c:pt>
                <c:pt idx="5233">
                  <c:v>#N/A</c:v>
                </c:pt>
                <c:pt idx="5234">
                  <c:v>#N/A</c:v>
                </c:pt>
                <c:pt idx="5235">
                  <c:v>#N/A</c:v>
                </c:pt>
                <c:pt idx="5236">
                  <c:v>#N/A</c:v>
                </c:pt>
                <c:pt idx="5237">
                  <c:v>#N/A</c:v>
                </c:pt>
                <c:pt idx="5238">
                  <c:v>#N/A</c:v>
                </c:pt>
                <c:pt idx="5239">
                  <c:v>#N/A</c:v>
                </c:pt>
                <c:pt idx="5240">
                  <c:v>#N/A</c:v>
                </c:pt>
                <c:pt idx="5241">
                  <c:v>#N/A</c:v>
                </c:pt>
                <c:pt idx="5242">
                  <c:v>#N/A</c:v>
                </c:pt>
                <c:pt idx="5243">
                  <c:v>#N/A</c:v>
                </c:pt>
                <c:pt idx="5244">
                  <c:v>#N/A</c:v>
                </c:pt>
                <c:pt idx="5245">
                  <c:v>#N/A</c:v>
                </c:pt>
                <c:pt idx="5246">
                  <c:v>#N/A</c:v>
                </c:pt>
                <c:pt idx="5247">
                  <c:v>#N/A</c:v>
                </c:pt>
                <c:pt idx="5248">
                  <c:v>#N/A</c:v>
                </c:pt>
                <c:pt idx="5249">
                  <c:v>#N/A</c:v>
                </c:pt>
                <c:pt idx="5250">
                  <c:v>#N/A</c:v>
                </c:pt>
                <c:pt idx="5251">
                  <c:v>#N/A</c:v>
                </c:pt>
                <c:pt idx="5252">
                  <c:v>#N/A</c:v>
                </c:pt>
                <c:pt idx="5253">
                  <c:v>#N/A</c:v>
                </c:pt>
                <c:pt idx="5254">
                  <c:v>#N/A</c:v>
                </c:pt>
                <c:pt idx="5255">
                  <c:v>#N/A</c:v>
                </c:pt>
                <c:pt idx="5256">
                  <c:v>#N/A</c:v>
                </c:pt>
                <c:pt idx="5257">
                  <c:v>#N/A</c:v>
                </c:pt>
                <c:pt idx="5258">
                  <c:v>#N/A</c:v>
                </c:pt>
                <c:pt idx="5259">
                  <c:v>#N/A</c:v>
                </c:pt>
                <c:pt idx="5260">
                  <c:v>#N/A</c:v>
                </c:pt>
                <c:pt idx="5261">
                  <c:v>#N/A</c:v>
                </c:pt>
                <c:pt idx="5262">
                  <c:v>#N/A</c:v>
                </c:pt>
                <c:pt idx="5263">
                  <c:v>#N/A</c:v>
                </c:pt>
                <c:pt idx="5264">
                  <c:v>#N/A</c:v>
                </c:pt>
                <c:pt idx="5265">
                  <c:v>#N/A</c:v>
                </c:pt>
                <c:pt idx="5266">
                  <c:v>#N/A</c:v>
                </c:pt>
                <c:pt idx="5267">
                  <c:v>#N/A</c:v>
                </c:pt>
                <c:pt idx="5268">
                  <c:v>#N/A</c:v>
                </c:pt>
                <c:pt idx="5269">
                  <c:v>#N/A</c:v>
                </c:pt>
                <c:pt idx="5270">
                  <c:v>#N/A</c:v>
                </c:pt>
                <c:pt idx="5271">
                  <c:v>#N/A</c:v>
                </c:pt>
                <c:pt idx="5272">
                  <c:v>#N/A</c:v>
                </c:pt>
                <c:pt idx="5273">
                  <c:v>#N/A</c:v>
                </c:pt>
                <c:pt idx="5274">
                  <c:v>#N/A</c:v>
                </c:pt>
                <c:pt idx="5275">
                  <c:v>#N/A</c:v>
                </c:pt>
                <c:pt idx="5276">
                  <c:v>#N/A</c:v>
                </c:pt>
                <c:pt idx="5277">
                  <c:v>#N/A</c:v>
                </c:pt>
                <c:pt idx="5278">
                  <c:v>#N/A</c:v>
                </c:pt>
                <c:pt idx="5279">
                  <c:v>#N/A</c:v>
                </c:pt>
                <c:pt idx="5280">
                  <c:v>#N/A</c:v>
                </c:pt>
                <c:pt idx="5281">
                  <c:v>#N/A</c:v>
                </c:pt>
                <c:pt idx="5282">
                  <c:v>#N/A</c:v>
                </c:pt>
                <c:pt idx="5283">
                  <c:v>#N/A</c:v>
                </c:pt>
                <c:pt idx="5284">
                  <c:v>#N/A</c:v>
                </c:pt>
                <c:pt idx="5285">
                  <c:v>#N/A</c:v>
                </c:pt>
                <c:pt idx="5286">
                  <c:v>#N/A</c:v>
                </c:pt>
                <c:pt idx="5287">
                  <c:v>#N/A</c:v>
                </c:pt>
                <c:pt idx="5288">
                  <c:v>#N/A</c:v>
                </c:pt>
                <c:pt idx="5289">
                  <c:v>#N/A</c:v>
                </c:pt>
                <c:pt idx="5290">
                  <c:v>#N/A</c:v>
                </c:pt>
                <c:pt idx="5291">
                  <c:v>#N/A</c:v>
                </c:pt>
                <c:pt idx="5292">
                  <c:v>#N/A</c:v>
                </c:pt>
                <c:pt idx="5293">
                  <c:v>#N/A</c:v>
                </c:pt>
                <c:pt idx="5294">
                  <c:v>#N/A</c:v>
                </c:pt>
                <c:pt idx="5295">
                  <c:v>#N/A</c:v>
                </c:pt>
                <c:pt idx="5296">
                  <c:v>#N/A</c:v>
                </c:pt>
                <c:pt idx="5297">
                  <c:v>#N/A</c:v>
                </c:pt>
                <c:pt idx="5298">
                  <c:v>#N/A</c:v>
                </c:pt>
                <c:pt idx="5299">
                  <c:v>#N/A</c:v>
                </c:pt>
                <c:pt idx="5300">
                  <c:v>#N/A</c:v>
                </c:pt>
                <c:pt idx="5301">
                  <c:v>#N/A</c:v>
                </c:pt>
                <c:pt idx="5302">
                  <c:v>#N/A</c:v>
                </c:pt>
                <c:pt idx="5303">
                  <c:v>#N/A</c:v>
                </c:pt>
                <c:pt idx="5304">
                  <c:v>#N/A</c:v>
                </c:pt>
                <c:pt idx="5305">
                  <c:v>#N/A</c:v>
                </c:pt>
                <c:pt idx="5306">
                  <c:v>#N/A</c:v>
                </c:pt>
                <c:pt idx="5307">
                  <c:v>#N/A</c:v>
                </c:pt>
                <c:pt idx="5308">
                  <c:v>#N/A</c:v>
                </c:pt>
                <c:pt idx="5309">
                  <c:v>#N/A</c:v>
                </c:pt>
                <c:pt idx="5310">
                  <c:v>#N/A</c:v>
                </c:pt>
                <c:pt idx="5311">
                  <c:v>#N/A</c:v>
                </c:pt>
                <c:pt idx="5312">
                  <c:v>#N/A</c:v>
                </c:pt>
                <c:pt idx="5313">
                  <c:v>#N/A</c:v>
                </c:pt>
                <c:pt idx="5314">
                  <c:v>#N/A</c:v>
                </c:pt>
                <c:pt idx="5315">
                  <c:v>#N/A</c:v>
                </c:pt>
                <c:pt idx="5316">
                  <c:v>#N/A</c:v>
                </c:pt>
                <c:pt idx="5317">
                  <c:v>#N/A</c:v>
                </c:pt>
                <c:pt idx="5318">
                  <c:v>#N/A</c:v>
                </c:pt>
                <c:pt idx="5319">
                  <c:v>#N/A</c:v>
                </c:pt>
                <c:pt idx="5320">
                  <c:v>#N/A</c:v>
                </c:pt>
                <c:pt idx="5321">
                  <c:v>#N/A</c:v>
                </c:pt>
                <c:pt idx="5322">
                  <c:v>#N/A</c:v>
                </c:pt>
                <c:pt idx="5323">
                  <c:v>#N/A</c:v>
                </c:pt>
                <c:pt idx="5324">
                  <c:v>#N/A</c:v>
                </c:pt>
                <c:pt idx="5325">
                  <c:v>#N/A</c:v>
                </c:pt>
                <c:pt idx="5326">
                  <c:v>#N/A</c:v>
                </c:pt>
                <c:pt idx="5327">
                  <c:v>#N/A</c:v>
                </c:pt>
                <c:pt idx="5328">
                  <c:v>#N/A</c:v>
                </c:pt>
                <c:pt idx="5329">
                  <c:v>#N/A</c:v>
                </c:pt>
                <c:pt idx="5330">
                  <c:v>#N/A</c:v>
                </c:pt>
                <c:pt idx="5331">
                  <c:v>#N/A</c:v>
                </c:pt>
                <c:pt idx="5332">
                  <c:v>#N/A</c:v>
                </c:pt>
                <c:pt idx="5333">
                  <c:v>#N/A</c:v>
                </c:pt>
                <c:pt idx="5334">
                  <c:v>#N/A</c:v>
                </c:pt>
                <c:pt idx="5335">
                  <c:v>#N/A</c:v>
                </c:pt>
                <c:pt idx="5336">
                  <c:v>#N/A</c:v>
                </c:pt>
                <c:pt idx="5337">
                  <c:v>#N/A</c:v>
                </c:pt>
                <c:pt idx="5338">
                  <c:v>#N/A</c:v>
                </c:pt>
                <c:pt idx="5339">
                  <c:v>#N/A</c:v>
                </c:pt>
                <c:pt idx="5340">
                  <c:v>#N/A</c:v>
                </c:pt>
                <c:pt idx="5341">
                  <c:v>#N/A</c:v>
                </c:pt>
                <c:pt idx="5342">
                  <c:v>#N/A</c:v>
                </c:pt>
                <c:pt idx="5343">
                  <c:v>#N/A</c:v>
                </c:pt>
                <c:pt idx="5344">
                  <c:v>#N/A</c:v>
                </c:pt>
                <c:pt idx="5345">
                  <c:v>#N/A</c:v>
                </c:pt>
                <c:pt idx="5346">
                  <c:v>#N/A</c:v>
                </c:pt>
                <c:pt idx="5347">
                  <c:v>#N/A</c:v>
                </c:pt>
                <c:pt idx="5348">
                  <c:v>#N/A</c:v>
                </c:pt>
                <c:pt idx="5349">
                  <c:v>#N/A</c:v>
                </c:pt>
                <c:pt idx="5350">
                  <c:v>#N/A</c:v>
                </c:pt>
                <c:pt idx="5351">
                  <c:v>#N/A</c:v>
                </c:pt>
                <c:pt idx="5352">
                  <c:v>#N/A</c:v>
                </c:pt>
                <c:pt idx="5353">
                  <c:v>#N/A</c:v>
                </c:pt>
                <c:pt idx="5354">
                  <c:v>#N/A</c:v>
                </c:pt>
                <c:pt idx="5355">
                  <c:v>#N/A</c:v>
                </c:pt>
                <c:pt idx="5356">
                  <c:v>#N/A</c:v>
                </c:pt>
                <c:pt idx="5357">
                  <c:v>#N/A</c:v>
                </c:pt>
                <c:pt idx="5358">
                  <c:v>#N/A</c:v>
                </c:pt>
                <c:pt idx="5359">
                  <c:v>#N/A</c:v>
                </c:pt>
                <c:pt idx="5360">
                  <c:v>#N/A</c:v>
                </c:pt>
                <c:pt idx="5361">
                  <c:v>#N/A</c:v>
                </c:pt>
                <c:pt idx="5362">
                  <c:v>#N/A</c:v>
                </c:pt>
                <c:pt idx="5363">
                  <c:v>#N/A</c:v>
                </c:pt>
                <c:pt idx="5364">
                  <c:v>#N/A</c:v>
                </c:pt>
                <c:pt idx="5365">
                  <c:v>#N/A</c:v>
                </c:pt>
                <c:pt idx="5366">
                  <c:v>#N/A</c:v>
                </c:pt>
                <c:pt idx="5367">
                  <c:v>#N/A</c:v>
                </c:pt>
                <c:pt idx="5368">
                  <c:v>#N/A</c:v>
                </c:pt>
                <c:pt idx="5369">
                  <c:v>#N/A</c:v>
                </c:pt>
                <c:pt idx="5370">
                  <c:v>#N/A</c:v>
                </c:pt>
                <c:pt idx="5371">
                  <c:v>#N/A</c:v>
                </c:pt>
                <c:pt idx="5372">
                  <c:v>#N/A</c:v>
                </c:pt>
                <c:pt idx="5373">
                  <c:v>#N/A</c:v>
                </c:pt>
                <c:pt idx="5374">
                  <c:v>#N/A</c:v>
                </c:pt>
                <c:pt idx="5375">
                  <c:v>#N/A</c:v>
                </c:pt>
                <c:pt idx="5376">
                  <c:v>#N/A</c:v>
                </c:pt>
                <c:pt idx="5377">
                  <c:v>#N/A</c:v>
                </c:pt>
                <c:pt idx="5378">
                  <c:v>#N/A</c:v>
                </c:pt>
                <c:pt idx="5379">
                  <c:v>#N/A</c:v>
                </c:pt>
                <c:pt idx="5380">
                  <c:v>#N/A</c:v>
                </c:pt>
                <c:pt idx="5381">
                  <c:v>#N/A</c:v>
                </c:pt>
                <c:pt idx="5382">
                  <c:v>#N/A</c:v>
                </c:pt>
                <c:pt idx="5383">
                  <c:v>#N/A</c:v>
                </c:pt>
                <c:pt idx="5384">
                  <c:v>#N/A</c:v>
                </c:pt>
                <c:pt idx="5385">
                  <c:v>#N/A</c:v>
                </c:pt>
                <c:pt idx="5386">
                  <c:v>#N/A</c:v>
                </c:pt>
                <c:pt idx="5387">
                  <c:v>#N/A</c:v>
                </c:pt>
                <c:pt idx="5388">
                  <c:v>#N/A</c:v>
                </c:pt>
                <c:pt idx="5389">
                  <c:v>#N/A</c:v>
                </c:pt>
                <c:pt idx="5390">
                  <c:v>#N/A</c:v>
                </c:pt>
                <c:pt idx="5391">
                  <c:v>#N/A</c:v>
                </c:pt>
                <c:pt idx="5392">
                  <c:v>#N/A</c:v>
                </c:pt>
                <c:pt idx="5393">
                  <c:v>#N/A</c:v>
                </c:pt>
                <c:pt idx="5394">
                  <c:v>#N/A</c:v>
                </c:pt>
                <c:pt idx="5395">
                  <c:v>#N/A</c:v>
                </c:pt>
                <c:pt idx="5396">
                  <c:v>#N/A</c:v>
                </c:pt>
                <c:pt idx="5397">
                  <c:v>#N/A</c:v>
                </c:pt>
                <c:pt idx="5398">
                  <c:v>#N/A</c:v>
                </c:pt>
                <c:pt idx="5399">
                  <c:v>#N/A</c:v>
                </c:pt>
                <c:pt idx="5400">
                  <c:v>#N/A</c:v>
                </c:pt>
                <c:pt idx="5401">
                  <c:v>#N/A</c:v>
                </c:pt>
                <c:pt idx="5402">
                  <c:v>#N/A</c:v>
                </c:pt>
                <c:pt idx="5403">
                  <c:v>#N/A</c:v>
                </c:pt>
                <c:pt idx="5404">
                  <c:v>#N/A</c:v>
                </c:pt>
                <c:pt idx="5405">
                  <c:v>#N/A</c:v>
                </c:pt>
                <c:pt idx="5406">
                  <c:v>#N/A</c:v>
                </c:pt>
                <c:pt idx="5407">
                  <c:v>#N/A</c:v>
                </c:pt>
                <c:pt idx="5408">
                  <c:v>#N/A</c:v>
                </c:pt>
                <c:pt idx="5409">
                  <c:v>#N/A</c:v>
                </c:pt>
                <c:pt idx="5410">
                  <c:v>#N/A</c:v>
                </c:pt>
                <c:pt idx="5411">
                  <c:v>#N/A</c:v>
                </c:pt>
                <c:pt idx="5412">
                  <c:v>#N/A</c:v>
                </c:pt>
                <c:pt idx="5413">
                  <c:v>#N/A</c:v>
                </c:pt>
                <c:pt idx="5414">
                  <c:v>#N/A</c:v>
                </c:pt>
                <c:pt idx="5415">
                  <c:v>#N/A</c:v>
                </c:pt>
                <c:pt idx="5416">
                  <c:v>#N/A</c:v>
                </c:pt>
                <c:pt idx="5417">
                  <c:v>#N/A</c:v>
                </c:pt>
                <c:pt idx="5418">
                  <c:v>#N/A</c:v>
                </c:pt>
                <c:pt idx="5419">
                  <c:v>#N/A</c:v>
                </c:pt>
                <c:pt idx="5420">
                  <c:v>#N/A</c:v>
                </c:pt>
                <c:pt idx="5421">
                  <c:v>#N/A</c:v>
                </c:pt>
                <c:pt idx="5422">
                  <c:v>#N/A</c:v>
                </c:pt>
                <c:pt idx="5423">
                  <c:v>#N/A</c:v>
                </c:pt>
                <c:pt idx="5424">
                  <c:v>#N/A</c:v>
                </c:pt>
                <c:pt idx="5425">
                  <c:v>#N/A</c:v>
                </c:pt>
                <c:pt idx="5426">
                  <c:v>#N/A</c:v>
                </c:pt>
                <c:pt idx="5427">
                  <c:v>#N/A</c:v>
                </c:pt>
                <c:pt idx="5428">
                  <c:v>#N/A</c:v>
                </c:pt>
                <c:pt idx="5429">
                  <c:v>#N/A</c:v>
                </c:pt>
                <c:pt idx="5430">
                  <c:v>#N/A</c:v>
                </c:pt>
                <c:pt idx="5431">
                  <c:v>#N/A</c:v>
                </c:pt>
                <c:pt idx="5432">
                  <c:v>#N/A</c:v>
                </c:pt>
                <c:pt idx="5433">
                  <c:v>#N/A</c:v>
                </c:pt>
                <c:pt idx="5434">
                  <c:v>#N/A</c:v>
                </c:pt>
                <c:pt idx="5435">
                  <c:v>#N/A</c:v>
                </c:pt>
                <c:pt idx="5436">
                  <c:v>#N/A</c:v>
                </c:pt>
                <c:pt idx="5437">
                  <c:v>#N/A</c:v>
                </c:pt>
                <c:pt idx="5438">
                  <c:v>#N/A</c:v>
                </c:pt>
                <c:pt idx="5439">
                  <c:v>#N/A</c:v>
                </c:pt>
                <c:pt idx="5440">
                  <c:v>#N/A</c:v>
                </c:pt>
                <c:pt idx="5441">
                  <c:v>#N/A</c:v>
                </c:pt>
                <c:pt idx="5442">
                  <c:v>#N/A</c:v>
                </c:pt>
                <c:pt idx="5443">
                  <c:v>#N/A</c:v>
                </c:pt>
                <c:pt idx="5444">
                  <c:v>#N/A</c:v>
                </c:pt>
                <c:pt idx="5445">
                  <c:v>#N/A</c:v>
                </c:pt>
                <c:pt idx="5446">
                  <c:v>#N/A</c:v>
                </c:pt>
                <c:pt idx="5447">
                  <c:v>#N/A</c:v>
                </c:pt>
                <c:pt idx="5448">
                  <c:v>#N/A</c:v>
                </c:pt>
                <c:pt idx="5449">
                  <c:v>#N/A</c:v>
                </c:pt>
                <c:pt idx="5450">
                  <c:v>#N/A</c:v>
                </c:pt>
                <c:pt idx="5451">
                  <c:v>#N/A</c:v>
                </c:pt>
                <c:pt idx="5452">
                  <c:v>#N/A</c:v>
                </c:pt>
                <c:pt idx="5453">
                  <c:v>#N/A</c:v>
                </c:pt>
                <c:pt idx="5454">
                  <c:v>#N/A</c:v>
                </c:pt>
                <c:pt idx="5455">
                  <c:v>#N/A</c:v>
                </c:pt>
                <c:pt idx="5456">
                  <c:v>#N/A</c:v>
                </c:pt>
                <c:pt idx="5457">
                  <c:v>#N/A</c:v>
                </c:pt>
                <c:pt idx="5458">
                  <c:v>#N/A</c:v>
                </c:pt>
                <c:pt idx="5459">
                  <c:v>#N/A</c:v>
                </c:pt>
                <c:pt idx="5460">
                  <c:v>#N/A</c:v>
                </c:pt>
                <c:pt idx="5461">
                  <c:v>#N/A</c:v>
                </c:pt>
                <c:pt idx="5462">
                  <c:v>#N/A</c:v>
                </c:pt>
                <c:pt idx="5463">
                  <c:v>#N/A</c:v>
                </c:pt>
                <c:pt idx="5464">
                  <c:v>#N/A</c:v>
                </c:pt>
                <c:pt idx="5465">
                  <c:v>#N/A</c:v>
                </c:pt>
                <c:pt idx="5466">
                  <c:v>#N/A</c:v>
                </c:pt>
                <c:pt idx="5467">
                  <c:v>#N/A</c:v>
                </c:pt>
                <c:pt idx="5468">
                  <c:v>#N/A</c:v>
                </c:pt>
                <c:pt idx="5469">
                  <c:v>#N/A</c:v>
                </c:pt>
                <c:pt idx="5470">
                  <c:v>#N/A</c:v>
                </c:pt>
                <c:pt idx="5471">
                  <c:v>#N/A</c:v>
                </c:pt>
                <c:pt idx="5472">
                  <c:v>#N/A</c:v>
                </c:pt>
                <c:pt idx="5473">
                  <c:v>#N/A</c:v>
                </c:pt>
                <c:pt idx="5474">
                  <c:v>#N/A</c:v>
                </c:pt>
                <c:pt idx="5475">
                  <c:v>#N/A</c:v>
                </c:pt>
                <c:pt idx="5476">
                  <c:v>#N/A</c:v>
                </c:pt>
                <c:pt idx="5477">
                  <c:v>#N/A</c:v>
                </c:pt>
                <c:pt idx="5478">
                  <c:v>#N/A</c:v>
                </c:pt>
                <c:pt idx="5479">
                  <c:v>#N/A</c:v>
                </c:pt>
                <c:pt idx="5480">
                  <c:v>#N/A</c:v>
                </c:pt>
                <c:pt idx="5481">
                  <c:v>#N/A</c:v>
                </c:pt>
                <c:pt idx="5482">
                  <c:v>#N/A</c:v>
                </c:pt>
                <c:pt idx="5483">
                  <c:v>#N/A</c:v>
                </c:pt>
                <c:pt idx="5484">
                  <c:v>#N/A</c:v>
                </c:pt>
                <c:pt idx="5485">
                  <c:v>#N/A</c:v>
                </c:pt>
                <c:pt idx="5486">
                  <c:v>#N/A</c:v>
                </c:pt>
                <c:pt idx="5487">
                  <c:v>#N/A</c:v>
                </c:pt>
                <c:pt idx="5488">
                  <c:v>#N/A</c:v>
                </c:pt>
                <c:pt idx="5489">
                  <c:v>#N/A</c:v>
                </c:pt>
                <c:pt idx="5490">
                  <c:v>#N/A</c:v>
                </c:pt>
                <c:pt idx="5491">
                  <c:v>#N/A</c:v>
                </c:pt>
                <c:pt idx="5492">
                  <c:v>#N/A</c:v>
                </c:pt>
                <c:pt idx="5493">
                  <c:v>#N/A</c:v>
                </c:pt>
                <c:pt idx="5494">
                  <c:v>#N/A</c:v>
                </c:pt>
                <c:pt idx="5495">
                  <c:v>#N/A</c:v>
                </c:pt>
                <c:pt idx="5496">
                  <c:v>#N/A</c:v>
                </c:pt>
                <c:pt idx="5497">
                  <c:v>#N/A</c:v>
                </c:pt>
                <c:pt idx="5498">
                  <c:v>#N/A</c:v>
                </c:pt>
                <c:pt idx="5499">
                  <c:v>#N/A</c:v>
                </c:pt>
                <c:pt idx="5500">
                  <c:v>#N/A</c:v>
                </c:pt>
                <c:pt idx="5501">
                  <c:v>#N/A</c:v>
                </c:pt>
                <c:pt idx="5502">
                  <c:v>#N/A</c:v>
                </c:pt>
                <c:pt idx="5503">
                  <c:v>#N/A</c:v>
                </c:pt>
                <c:pt idx="5504">
                  <c:v>#N/A</c:v>
                </c:pt>
                <c:pt idx="5505">
                  <c:v>#N/A</c:v>
                </c:pt>
                <c:pt idx="5506">
                  <c:v>#N/A</c:v>
                </c:pt>
                <c:pt idx="5507">
                  <c:v>#N/A</c:v>
                </c:pt>
                <c:pt idx="5508">
                  <c:v>#N/A</c:v>
                </c:pt>
                <c:pt idx="5509">
                  <c:v>#N/A</c:v>
                </c:pt>
                <c:pt idx="5510">
                  <c:v>#N/A</c:v>
                </c:pt>
                <c:pt idx="5511">
                  <c:v>#N/A</c:v>
                </c:pt>
                <c:pt idx="5512">
                  <c:v>#N/A</c:v>
                </c:pt>
                <c:pt idx="5513">
                  <c:v>#N/A</c:v>
                </c:pt>
                <c:pt idx="5514">
                  <c:v>#N/A</c:v>
                </c:pt>
                <c:pt idx="5515">
                  <c:v>#N/A</c:v>
                </c:pt>
                <c:pt idx="5516">
                  <c:v>#N/A</c:v>
                </c:pt>
                <c:pt idx="5517">
                  <c:v>#N/A</c:v>
                </c:pt>
                <c:pt idx="5518">
                  <c:v>#N/A</c:v>
                </c:pt>
                <c:pt idx="5519">
                  <c:v>#N/A</c:v>
                </c:pt>
                <c:pt idx="5520">
                  <c:v>#N/A</c:v>
                </c:pt>
                <c:pt idx="5521">
                  <c:v>#N/A</c:v>
                </c:pt>
                <c:pt idx="5522">
                  <c:v>#N/A</c:v>
                </c:pt>
                <c:pt idx="5523">
                  <c:v>#N/A</c:v>
                </c:pt>
                <c:pt idx="5524">
                  <c:v>#N/A</c:v>
                </c:pt>
                <c:pt idx="5525">
                  <c:v>#N/A</c:v>
                </c:pt>
                <c:pt idx="5526">
                  <c:v>#N/A</c:v>
                </c:pt>
                <c:pt idx="5527">
                  <c:v>#N/A</c:v>
                </c:pt>
                <c:pt idx="5528">
                  <c:v>#N/A</c:v>
                </c:pt>
                <c:pt idx="5529">
                  <c:v>#N/A</c:v>
                </c:pt>
                <c:pt idx="5530">
                  <c:v>#N/A</c:v>
                </c:pt>
                <c:pt idx="5531">
                  <c:v>#N/A</c:v>
                </c:pt>
                <c:pt idx="5532">
                  <c:v>#N/A</c:v>
                </c:pt>
                <c:pt idx="5533">
                  <c:v>#N/A</c:v>
                </c:pt>
                <c:pt idx="5534">
                  <c:v>#N/A</c:v>
                </c:pt>
                <c:pt idx="5535">
                  <c:v>#N/A</c:v>
                </c:pt>
                <c:pt idx="5536">
                  <c:v>#N/A</c:v>
                </c:pt>
                <c:pt idx="5537">
                  <c:v>#N/A</c:v>
                </c:pt>
                <c:pt idx="5538">
                  <c:v>#N/A</c:v>
                </c:pt>
                <c:pt idx="5539">
                  <c:v>#N/A</c:v>
                </c:pt>
                <c:pt idx="5540">
                  <c:v>#N/A</c:v>
                </c:pt>
                <c:pt idx="5541">
                  <c:v>#N/A</c:v>
                </c:pt>
                <c:pt idx="5542">
                  <c:v>#N/A</c:v>
                </c:pt>
                <c:pt idx="5543">
                  <c:v>#N/A</c:v>
                </c:pt>
                <c:pt idx="5544">
                  <c:v>#N/A</c:v>
                </c:pt>
                <c:pt idx="5545">
                  <c:v>#N/A</c:v>
                </c:pt>
                <c:pt idx="5546">
                  <c:v>#N/A</c:v>
                </c:pt>
                <c:pt idx="5547">
                  <c:v>#N/A</c:v>
                </c:pt>
                <c:pt idx="5548">
                  <c:v>#N/A</c:v>
                </c:pt>
                <c:pt idx="5549">
                  <c:v>#N/A</c:v>
                </c:pt>
                <c:pt idx="5550">
                  <c:v>#N/A</c:v>
                </c:pt>
                <c:pt idx="5551">
                  <c:v>#N/A</c:v>
                </c:pt>
                <c:pt idx="5552">
                  <c:v>#N/A</c:v>
                </c:pt>
                <c:pt idx="5553">
                  <c:v>#N/A</c:v>
                </c:pt>
                <c:pt idx="5554">
                  <c:v>#N/A</c:v>
                </c:pt>
                <c:pt idx="5555">
                  <c:v>#N/A</c:v>
                </c:pt>
                <c:pt idx="5556">
                  <c:v>#N/A</c:v>
                </c:pt>
                <c:pt idx="5557">
                  <c:v>#N/A</c:v>
                </c:pt>
                <c:pt idx="5558">
                  <c:v>#N/A</c:v>
                </c:pt>
                <c:pt idx="5559">
                  <c:v>#N/A</c:v>
                </c:pt>
                <c:pt idx="5560">
                  <c:v>#N/A</c:v>
                </c:pt>
                <c:pt idx="5561">
                  <c:v>#N/A</c:v>
                </c:pt>
                <c:pt idx="5562">
                  <c:v>#N/A</c:v>
                </c:pt>
                <c:pt idx="5563">
                  <c:v>#N/A</c:v>
                </c:pt>
                <c:pt idx="5564">
                  <c:v>#N/A</c:v>
                </c:pt>
                <c:pt idx="5565">
                  <c:v>#N/A</c:v>
                </c:pt>
                <c:pt idx="5566">
                  <c:v>#N/A</c:v>
                </c:pt>
                <c:pt idx="5567">
                  <c:v>#N/A</c:v>
                </c:pt>
                <c:pt idx="5568">
                  <c:v>#N/A</c:v>
                </c:pt>
                <c:pt idx="5569">
                  <c:v>#N/A</c:v>
                </c:pt>
                <c:pt idx="5570">
                  <c:v>#N/A</c:v>
                </c:pt>
                <c:pt idx="5571">
                  <c:v>#N/A</c:v>
                </c:pt>
                <c:pt idx="5572">
                  <c:v>#N/A</c:v>
                </c:pt>
                <c:pt idx="5573">
                  <c:v>#N/A</c:v>
                </c:pt>
                <c:pt idx="5574">
                  <c:v>#N/A</c:v>
                </c:pt>
                <c:pt idx="5575">
                  <c:v>#N/A</c:v>
                </c:pt>
                <c:pt idx="5576">
                  <c:v>#N/A</c:v>
                </c:pt>
                <c:pt idx="5577">
                  <c:v>#N/A</c:v>
                </c:pt>
                <c:pt idx="5578">
                  <c:v>#N/A</c:v>
                </c:pt>
                <c:pt idx="5579">
                  <c:v>#N/A</c:v>
                </c:pt>
                <c:pt idx="5580">
                  <c:v>#N/A</c:v>
                </c:pt>
                <c:pt idx="5581">
                  <c:v>#N/A</c:v>
                </c:pt>
                <c:pt idx="5582">
                  <c:v>#N/A</c:v>
                </c:pt>
                <c:pt idx="5583">
                  <c:v>#N/A</c:v>
                </c:pt>
                <c:pt idx="5584">
                  <c:v>#N/A</c:v>
                </c:pt>
                <c:pt idx="5585">
                  <c:v>#N/A</c:v>
                </c:pt>
                <c:pt idx="5586">
                  <c:v>#N/A</c:v>
                </c:pt>
                <c:pt idx="5587">
                  <c:v>#N/A</c:v>
                </c:pt>
                <c:pt idx="5588">
                  <c:v>#N/A</c:v>
                </c:pt>
                <c:pt idx="5589">
                  <c:v>#N/A</c:v>
                </c:pt>
                <c:pt idx="5590">
                  <c:v>#N/A</c:v>
                </c:pt>
                <c:pt idx="5591">
                  <c:v>#N/A</c:v>
                </c:pt>
                <c:pt idx="5592">
                  <c:v>#N/A</c:v>
                </c:pt>
                <c:pt idx="5593">
                  <c:v>#N/A</c:v>
                </c:pt>
                <c:pt idx="5594">
                  <c:v>#N/A</c:v>
                </c:pt>
                <c:pt idx="5595">
                  <c:v>#N/A</c:v>
                </c:pt>
                <c:pt idx="5596">
                  <c:v>#N/A</c:v>
                </c:pt>
                <c:pt idx="5597">
                  <c:v>#N/A</c:v>
                </c:pt>
                <c:pt idx="5598">
                  <c:v>#N/A</c:v>
                </c:pt>
                <c:pt idx="5599">
                  <c:v>#N/A</c:v>
                </c:pt>
                <c:pt idx="5600">
                  <c:v>#N/A</c:v>
                </c:pt>
                <c:pt idx="5601">
                  <c:v>#N/A</c:v>
                </c:pt>
                <c:pt idx="5602">
                  <c:v>#N/A</c:v>
                </c:pt>
                <c:pt idx="5603">
                  <c:v>#N/A</c:v>
                </c:pt>
                <c:pt idx="5604">
                  <c:v>#N/A</c:v>
                </c:pt>
                <c:pt idx="5605">
                  <c:v>#N/A</c:v>
                </c:pt>
                <c:pt idx="5606">
                  <c:v>#N/A</c:v>
                </c:pt>
                <c:pt idx="5607">
                  <c:v>#N/A</c:v>
                </c:pt>
                <c:pt idx="5608">
                  <c:v>#N/A</c:v>
                </c:pt>
                <c:pt idx="5609">
                  <c:v>#N/A</c:v>
                </c:pt>
                <c:pt idx="5610">
                  <c:v>#N/A</c:v>
                </c:pt>
                <c:pt idx="5611">
                  <c:v>#N/A</c:v>
                </c:pt>
                <c:pt idx="5612">
                  <c:v>#N/A</c:v>
                </c:pt>
                <c:pt idx="5613">
                  <c:v>#N/A</c:v>
                </c:pt>
                <c:pt idx="5614">
                  <c:v>#N/A</c:v>
                </c:pt>
                <c:pt idx="5615">
                  <c:v>#N/A</c:v>
                </c:pt>
                <c:pt idx="5616">
                  <c:v>#N/A</c:v>
                </c:pt>
                <c:pt idx="5617">
                  <c:v>#N/A</c:v>
                </c:pt>
                <c:pt idx="5618">
                  <c:v>#N/A</c:v>
                </c:pt>
                <c:pt idx="5619">
                  <c:v>#N/A</c:v>
                </c:pt>
                <c:pt idx="5620">
                  <c:v>#N/A</c:v>
                </c:pt>
                <c:pt idx="5621">
                  <c:v>#N/A</c:v>
                </c:pt>
                <c:pt idx="5622">
                  <c:v>#N/A</c:v>
                </c:pt>
                <c:pt idx="5623">
                  <c:v>#N/A</c:v>
                </c:pt>
                <c:pt idx="5624">
                  <c:v>#N/A</c:v>
                </c:pt>
                <c:pt idx="5625">
                  <c:v>#N/A</c:v>
                </c:pt>
                <c:pt idx="5626">
                  <c:v>#N/A</c:v>
                </c:pt>
                <c:pt idx="5627">
                  <c:v>#N/A</c:v>
                </c:pt>
                <c:pt idx="5628">
                  <c:v>#N/A</c:v>
                </c:pt>
                <c:pt idx="5629">
                  <c:v>#N/A</c:v>
                </c:pt>
                <c:pt idx="5630">
                  <c:v>#N/A</c:v>
                </c:pt>
                <c:pt idx="5631">
                  <c:v>#N/A</c:v>
                </c:pt>
                <c:pt idx="5632">
                  <c:v>#N/A</c:v>
                </c:pt>
                <c:pt idx="5633">
                  <c:v>#N/A</c:v>
                </c:pt>
                <c:pt idx="5634">
                  <c:v>#N/A</c:v>
                </c:pt>
                <c:pt idx="5635">
                  <c:v>#N/A</c:v>
                </c:pt>
                <c:pt idx="5636">
                  <c:v>#N/A</c:v>
                </c:pt>
                <c:pt idx="5637">
                  <c:v>#N/A</c:v>
                </c:pt>
                <c:pt idx="5638">
                  <c:v>#N/A</c:v>
                </c:pt>
                <c:pt idx="5639">
                  <c:v>#N/A</c:v>
                </c:pt>
                <c:pt idx="5640">
                  <c:v>#N/A</c:v>
                </c:pt>
                <c:pt idx="5641">
                  <c:v>#N/A</c:v>
                </c:pt>
                <c:pt idx="5642">
                  <c:v>#N/A</c:v>
                </c:pt>
                <c:pt idx="5643">
                  <c:v>#N/A</c:v>
                </c:pt>
                <c:pt idx="5644">
                  <c:v>#N/A</c:v>
                </c:pt>
                <c:pt idx="5645">
                  <c:v>#N/A</c:v>
                </c:pt>
                <c:pt idx="5646">
                  <c:v>#N/A</c:v>
                </c:pt>
                <c:pt idx="5647">
                  <c:v>#N/A</c:v>
                </c:pt>
                <c:pt idx="5648">
                  <c:v>#N/A</c:v>
                </c:pt>
                <c:pt idx="5649">
                  <c:v>#N/A</c:v>
                </c:pt>
                <c:pt idx="5650">
                  <c:v>#N/A</c:v>
                </c:pt>
                <c:pt idx="5651">
                  <c:v>#N/A</c:v>
                </c:pt>
                <c:pt idx="5652">
                  <c:v>#N/A</c:v>
                </c:pt>
                <c:pt idx="5653">
                  <c:v>#N/A</c:v>
                </c:pt>
                <c:pt idx="5654">
                  <c:v>#N/A</c:v>
                </c:pt>
                <c:pt idx="5655">
                  <c:v>#N/A</c:v>
                </c:pt>
                <c:pt idx="5656">
                  <c:v>#N/A</c:v>
                </c:pt>
                <c:pt idx="5657">
                  <c:v>#N/A</c:v>
                </c:pt>
                <c:pt idx="5658">
                  <c:v>#N/A</c:v>
                </c:pt>
                <c:pt idx="5659">
                  <c:v>#N/A</c:v>
                </c:pt>
                <c:pt idx="5660">
                  <c:v>#N/A</c:v>
                </c:pt>
                <c:pt idx="5661">
                  <c:v>#N/A</c:v>
                </c:pt>
                <c:pt idx="5662">
                  <c:v>#N/A</c:v>
                </c:pt>
                <c:pt idx="5663">
                  <c:v>#N/A</c:v>
                </c:pt>
                <c:pt idx="5664">
                  <c:v>#N/A</c:v>
                </c:pt>
                <c:pt idx="5665">
                  <c:v>#N/A</c:v>
                </c:pt>
                <c:pt idx="5666">
                  <c:v>#N/A</c:v>
                </c:pt>
                <c:pt idx="5667">
                  <c:v>#N/A</c:v>
                </c:pt>
                <c:pt idx="5668">
                  <c:v>#N/A</c:v>
                </c:pt>
                <c:pt idx="5669">
                  <c:v>#N/A</c:v>
                </c:pt>
                <c:pt idx="5670">
                  <c:v>#N/A</c:v>
                </c:pt>
                <c:pt idx="5671">
                  <c:v>#N/A</c:v>
                </c:pt>
                <c:pt idx="5672">
                  <c:v>#N/A</c:v>
                </c:pt>
                <c:pt idx="5673">
                  <c:v>#N/A</c:v>
                </c:pt>
                <c:pt idx="5674">
                  <c:v>#N/A</c:v>
                </c:pt>
                <c:pt idx="5675">
                  <c:v>#N/A</c:v>
                </c:pt>
                <c:pt idx="5676">
                  <c:v>#N/A</c:v>
                </c:pt>
                <c:pt idx="5677">
                  <c:v>#N/A</c:v>
                </c:pt>
                <c:pt idx="5678">
                  <c:v>#N/A</c:v>
                </c:pt>
                <c:pt idx="5679">
                  <c:v>#N/A</c:v>
                </c:pt>
                <c:pt idx="5680">
                  <c:v>#N/A</c:v>
                </c:pt>
                <c:pt idx="5681">
                  <c:v>#N/A</c:v>
                </c:pt>
                <c:pt idx="5682">
                  <c:v>#N/A</c:v>
                </c:pt>
                <c:pt idx="5683">
                  <c:v>#N/A</c:v>
                </c:pt>
                <c:pt idx="5684">
                  <c:v>#N/A</c:v>
                </c:pt>
                <c:pt idx="5685">
                  <c:v>#N/A</c:v>
                </c:pt>
                <c:pt idx="5686">
                  <c:v>#N/A</c:v>
                </c:pt>
                <c:pt idx="5687">
                  <c:v>#N/A</c:v>
                </c:pt>
                <c:pt idx="5688">
                  <c:v>#N/A</c:v>
                </c:pt>
                <c:pt idx="5689">
                  <c:v>#N/A</c:v>
                </c:pt>
                <c:pt idx="5690">
                  <c:v>#N/A</c:v>
                </c:pt>
                <c:pt idx="5691">
                  <c:v>#N/A</c:v>
                </c:pt>
                <c:pt idx="5692">
                  <c:v>#N/A</c:v>
                </c:pt>
                <c:pt idx="5693">
                  <c:v>#N/A</c:v>
                </c:pt>
                <c:pt idx="5694">
                  <c:v>#N/A</c:v>
                </c:pt>
                <c:pt idx="5695">
                  <c:v>#N/A</c:v>
                </c:pt>
                <c:pt idx="5696">
                  <c:v>#N/A</c:v>
                </c:pt>
                <c:pt idx="5697">
                  <c:v>#N/A</c:v>
                </c:pt>
                <c:pt idx="5698">
                  <c:v>#N/A</c:v>
                </c:pt>
                <c:pt idx="5699">
                  <c:v>#N/A</c:v>
                </c:pt>
                <c:pt idx="5700">
                  <c:v>#N/A</c:v>
                </c:pt>
                <c:pt idx="5701">
                  <c:v>#N/A</c:v>
                </c:pt>
                <c:pt idx="5702">
                  <c:v>#N/A</c:v>
                </c:pt>
                <c:pt idx="5703">
                  <c:v>#N/A</c:v>
                </c:pt>
                <c:pt idx="5704">
                  <c:v>#N/A</c:v>
                </c:pt>
                <c:pt idx="5705">
                  <c:v>#N/A</c:v>
                </c:pt>
                <c:pt idx="5706">
                  <c:v>#N/A</c:v>
                </c:pt>
                <c:pt idx="5707">
                  <c:v>#N/A</c:v>
                </c:pt>
                <c:pt idx="5708">
                  <c:v>#N/A</c:v>
                </c:pt>
                <c:pt idx="5709">
                  <c:v>#N/A</c:v>
                </c:pt>
                <c:pt idx="5710">
                  <c:v>#N/A</c:v>
                </c:pt>
                <c:pt idx="5711">
                  <c:v>#N/A</c:v>
                </c:pt>
                <c:pt idx="5712">
                  <c:v>#N/A</c:v>
                </c:pt>
                <c:pt idx="5713">
                  <c:v>#N/A</c:v>
                </c:pt>
                <c:pt idx="5714">
                  <c:v>#N/A</c:v>
                </c:pt>
                <c:pt idx="5715">
                  <c:v>#N/A</c:v>
                </c:pt>
                <c:pt idx="5716">
                  <c:v>#N/A</c:v>
                </c:pt>
                <c:pt idx="5717">
                  <c:v>#N/A</c:v>
                </c:pt>
                <c:pt idx="5718">
                  <c:v>#N/A</c:v>
                </c:pt>
                <c:pt idx="5719">
                  <c:v>#N/A</c:v>
                </c:pt>
                <c:pt idx="5720">
                  <c:v>#N/A</c:v>
                </c:pt>
                <c:pt idx="5721">
                  <c:v>#N/A</c:v>
                </c:pt>
                <c:pt idx="5722">
                  <c:v>#N/A</c:v>
                </c:pt>
                <c:pt idx="5723">
                  <c:v>#N/A</c:v>
                </c:pt>
                <c:pt idx="5724">
                  <c:v>#N/A</c:v>
                </c:pt>
                <c:pt idx="5725">
                  <c:v>#N/A</c:v>
                </c:pt>
                <c:pt idx="5726">
                  <c:v>#N/A</c:v>
                </c:pt>
                <c:pt idx="5727">
                  <c:v>#N/A</c:v>
                </c:pt>
                <c:pt idx="5728">
                  <c:v>#N/A</c:v>
                </c:pt>
                <c:pt idx="5729">
                  <c:v>#N/A</c:v>
                </c:pt>
                <c:pt idx="5730">
                  <c:v>#N/A</c:v>
                </c:pt>
                <c:pt idx="5731">
                  <c:v>#N/A</c:v>
                </c:pt>
                <c:pt idx="5732">
                  <c:v>#N/A</c:v>
                </c:pt>
                <c:pt idx="5733">
                  <c:v>#N/A</c:v>
                </c:pt>
                <c:pt idx="5734">
                  <c:v>#N/A</c:v>
                </c:pt>
                <c:pt idx="5735">
                  <c:v>#N/A</c:v>
                </c:pt>
                <c:pt idx="5736">
                  <c:v>#N/A</c:v>
                </c:pt>
                <c:pt idx="5737">
                  <c:v>#N/A</c:v>
                </c:pt>
                <c:pt idx="5738">
                  <c:v>#N/A</c:v>
                </c:pt>
                <c:pt idx="5739">
                  <c:v>#N/A</c:v>
                </c:pt>
                <c:pt idx="5740">
                  <c:v>#N/A</c:v>
                </c:pt>
                <c:pt idx="5741">
                  <c:v>#N/A</c:v>
                </c:pt>
                <c:pt idx="5742">
                  <c:v>#N/A</c:v>
                </c:pt>
                <c:pt idx="5743">
                  <c:v>#N/A</c:v>
                </c:pt>
                <c:pt idx="5744">
                  <c:v>#N/A</c:v>
                </c:pt>
                <c:pt idx="5745">
                  <c:v>#N/A</c:v>
                </c:pt>
                <c:pt idx="5746">
                  <c:v>#N/A</c:v>
                </c:pt>
                <c:pt idx="5747">
                  <c:v>#N/A</c:v>
                </c:pt>
                <c:pt idx="5748">
                  <c:v>#N/A</c:v>
                </c:pt>
                <c:pt idx="5749">
                  <c:v>#N/A</c:v>
                </c:pt>
                <c:pt idx="5750">
                  <c:v>#N/A</c:v>
                </c:pt>
                <c:pt idx="5751">
                  <c:v>#N/A</c:v>
                </c:pt>
                <c:pt idx="5752">
                  <c:v>#N/A</c:v>
                </c:pt>
                <c:pt idx="5753">
                  <c:v>#N/A</c:v>
                </c:pt>
                <c:pt idx="5754">
                  <c:v>#N/A</c:v>
                </c:pt>
                <c:pt idx="5755">
                  <c:v>#N/A</c:v>
                </c:pt>
                <c:pt idx="5756">
                  <c:v>#N/A</c:v>
                </c:pt>
                <c:pt idx="5757">
                  <c:v>#N/A</c:v>
                </c:pt>
                <c:pt idx="5758">
                  <c:v>#N/A</c:v>
                </c:pt>
                <c:pt idx="5759">
                  <c:v>#N/A</c:v>
                </c:pt>
                <c:pt idx="5760">
                  <c:v>#N/A</c:v>
                </c:pt>
                <c:pt idx="5761">
                  <c:v>#N/A</c:v>
                </c:pt>
                <c:pt idx="5762">
                  <c:v>#N/A</c:v>
                </c:pt>
                <c:pt idx="5763">
                  <c:v>#N/A</c:v>
                </c:pt>
                <c:pt idx="5764">
                  <c:v>#N/A</c:v>
                </c:pt>
                <c:pt idx="5765">
                  <c:v>#N/A</c:v>
                </c:pt>
                <c:pt idx="5766">
                  <c:v>#N/A</c:v>
                </c:pt>
                <c:pt idx="5767">
                  <c:v>#N/A</c:v>
                </c:pt>
                <c:pt idx="5768">
                  <c:v>#N/A</c:v>
                </c:pt>
                <c:pt idx="5769">
                  <c:v>#N/A</c:v>
                </c:pt>
                <c:pt idx="5770">
                  <c:v>#N/A</c:v>
                </c:pt>
                <c:pt idx="5771">
                  <c:v>#N/A</c:v>
                </c:pt>
                <c:pt idx="5772">
                  <c:v>#N/A</c:v>
                </c:pt>
                <c:pt idx="5773">
                  <c:v>#N/A</c:v>
                </c:pt>
                <c:pt idx="5774">
                  <c:v>#N/A</c:v>
                </c:pt>
                <c:pt idx="5775">
                  <c:v>#N/A</c:v>
                </c:pt>
                <c:pt idx="5776">
                  <c:v>#N/A</c:v>
                </c:pt>
                <c:pt idx="5777">
                  <c:v>#N/A</c:v>
                </c:pt>
                <c:pt idx="5778">
                  <c:v>#N/A</c:v>
                </c:pt>
                <c:pt idx="5779">
                  <c:v>#N/A</c:v>
                </c:pt>
                <c:pt idx="5780">
                  <c:v>#N/A</c:v>
                </c:pt>
                <c:pt idx="5781">
                  <c:v>#N/A</c:v>
                </c:pt>
                <c:pt idx="5782">
                  <c:v>#N/A</c:v>
                </c:pt>
                <c:pt idx="5783">
                  <c:v>#N/A</c:v>
                </c:pt>
                <c:pt idx="5784">
                  <c:v>#N/A</c:v>
                </c:pt>
                <c:pt idx="5785">
                  <c:v>#N/A</c:v>
                </c:pt>
                <c:pt idx="5786">
                  <c:v>#N/A</c:v>
                </c:pt>
                <c:pt idx="5787">
                  <c:v>#N/A</c:v>
                </c:pt>
                <c:pt idx="5788">
                  <c:v>#N/A</c:v>
                </c:pt>
                <c:pt idx="5789">
                  <c:v>#N/A</c:v>
                </c:pt>
                <c:pt idx="5790">
                  <c:v>#N/A</c:v>
                </c:pt>
                <c:pt idx="5791">
                  <c:v>#N/A</c:v>
                </c:pt>
                <c:pt idx="5792">
                  <c:v>#N/A</c:v>
                </c:pt>
                <c:pt idx="5793">
                  <c:v>#N/A</c:v>
                </c:pt>
                <c:pt idx="5794">
                  <c:v>#N/A</c:v>
                </c:pt>
                <c:pt idx="5795">
                  <c:v>#N/A</c:v>
                </c:pt>
                <c:pt idx="5796">
                  <c:v>#N/A</c:v>
                </c:pt>
                <c:pt idx="5797">
                  <c:v>#N/A</c:v>
                </c:pt>
                <c:pt idx="5798">
                  <c:v>#N/A</c:v>
                </c:pt>
                <c:pt idx="5799">
                  <c:v>#N/A</c:v>
                </c:pt>
                <c:pt idx="5800">
                  <c:v>#N/A</c:v>
                </c:pt>
                <c:pt idx="5801">
                  <c:v>#N/A</c:v>
                </c:pt>
                <c:pt idx="5802">
                  <c:v>#N/A</c:v>
                </c:pt>
                <c:pt idx="5803">
                  <c:v>#N/A</c:v>
                </c:pt>
                <c:pt idx="5804">
                  <c:v>#N/A</c:v>
                </c:pt>
                <c:pt idx="5805">
                  <c:v>#N/A</c:v>
                </c:pt>
                <c:pt idx="5806">
                  <c:v>#N/A</c:v>
                </c:pt>
                <c:pt idx="5807">
                  <c:v>#N/A</c:v>
                </c:pt>
                <c:pt idx="5808">
                  <c:v>#N/A</c:v>
                </c:pt>
                <c:pt idx="5809">
                  <c:v>#N/A</c:v>
                </c:pt>
                <c:pt idx="5810">
                  <c:v>#N/A</c:v>
                </c:pt>
                <c:pt idx="5811">
                  <c:v>#N/A</c:v>
                </c:pt>
                <c:pt idx="5812">
                  <c:v>#N/A</c:v>
                </c:pt>
                <c:pt idx="5813">
                  <c:v>#N/A</c:v>
                </c:pt>
                <c:pt idx="5814">
                  <c:v>#N/A</c:v>
                </c:pt>
                <c:pt idx="5815">
                  <c:v>#N/A</c:v>
                </c:pt>
                <c:pt idx="5816">
                  <c:v>#N/A</c:v>
                </c:pt>
                <c:pt idx="5817">
                  <c:v>#N/A</c:v>
                </c:pt>
                <c:pt idx="5818">
                  <c:v>#N/A</c:v>
                </c:pt>
                <c:pt idx="5819">
                  <c:v>#N/A</c:v>
                </c:pt>
                <c:pt idx="5820">
                  <c:v>#N/A</c:v>
                </c:pt>
                <c:pt idx="5821">
                  <c:v>#N/A</c:v>
                </c:pt>
                <c:pt idx="5822">
                  <c:v>#N/A</c:v>
                </c:pt>
                <c:pt idx="5823">
                  <c:v>#N/A</c:v>
                </c:pt>
                <c:pt idx="5824">
                  <c:v>#N/A</c:v>
                </c:pt>
                <c:pt idx="5825">
                  <c:v>#N/A</c:v>
                </c:pt>
                <c:pt idx="5826">
                  <c:v>#N/A</c:v>
                </c:pt>
                <c:pt idx="5827">
                  <c:v>#N/A</c:v>
                </c:pt>
                <c:pt idx="5828">
                  <c:v>#N/A</c:v>
                </c:pt>
                <c:pt idx="5829">
                  <c:v>#N/A</c:v>
                </c:pt>
                <c:pt idx="5830">
                  <c:v>#N/A</c:v>
                </c:pt>
                <c:pt idx="5831">
                  <c:v>#N/A</c:v>
                </c:pt>
                <c:pt idx="5832">
                  <c:v>#N/A</c:v>
                </c:pt>
                <c:pt idx="5833">
                  <c:v>#N/A</c:v>
                </c:pt>
                <c:pt idx="5834">
                  <c:v>#N/A</c:v>
                </c:pt>
                <c:pt idx="5835">
                  <c:v>#N/A</c:v>
                </c:pt>
                <c:pt idx="5836">
                  <c:v>#N/A</c:v>
                </c:pt>
                <c:pt idx="5837">
                  <c:v>#N/A</c:v>
                </c:pt>
                <c:pt idx="5838">
                  <c:v>#N/A</c:v>
                </c:pt>
                <c:pt idx="5839">
                  <c:v>#N/A</c:v>
                </c:pt>
                <c:pt idx="5840">
                  <c:v>#N/A</c:v>
                </c:pt>
                <c:pt idx="5841">
                  <c:v>#N/A</c:v>
                </c:pt>
                <c:pt idx="5842">
                  <c:v>#N/A</c:v>
                </c:pt>
                <c:pt idx="5843">
                  <c:v>#N/A</c:v>
                </c:pt>
                <c:pt idx="5844">
                  <c:v>#N/A</c:v>
                </c:pt>
                <c:pt idx="5845">
                  <c:v>#N/A</c:v>
                </c:pt>
                <c:pt idx="5846">
                  <c:v>#N/A</c:v>
                </c:pt>
                <c:pt idx="5847">
                  <c:v>#N/A</c:v>
                </c:pt>
                <c:pt idx="5848">
                  <c:v>#N/A</c:v>
                </c:pt>
                <c:pt idx="5849">
                  <c:v>#N/A</c:v>
                </c:pt>
                <c:pt idx="5850">
                  <c:v>#N/A</c:v>
                </c:pt>
                <c:pt idx="5851">
                  <c:v>#N/A</c:v>
                </c:pt>
                <c:pt idx="5852">
                  <c:v>#N/A</c:v>
                </c:pt>
                <c:pt idx="5853">
                  <c:v>#N/A</c:v>
                </c:pt>
                <c:pt idx="5854">
                  <c:v>#N/A</c:v>
                </c:pt>
                <c:pt idx="5855">
                  <c:v>#N/A</c:v>
                </c:pt>
                <c:pt idx="5856">
                  <c:v>#N/A</c:v>
                </c:pt>
                <c:pt idx="5857">
                  <c:v>#N/A</c:v>
                </c:pt>
                <c:pt idx="5858">
                  <c:v>#N/A</c:v>
                </c:pt>
                <c:pt idx="5859">
                  <c:v>#N/A</c:v>
                </c:pt>
                <c:pt idx="5860">
                  <c:v>#N/A</c:v>
                </c:pt>
                <c:pt idx="5861">
                  <c:v>#N/A</c:v>
                </c:pt>
                <c:pt idx="5862">
                  <c:v>#N/A</c:v>
                </c:pt>
                <c:pt idx="5863">
                  <c:v>#N/A</c:v>
                </c:pt>
                <c:pt idx="5864">
                  <c:v>#N/A</c:v>
                </c:pt>
                <c:pt idx="5865">
                  <c:v>#N/A</c:v>
                </c:pt>
                <c:pt idx="5866">
                  <c:v>#N/A</c:v>
                </c:pt>
                <c:pt idx="5867">
                  <c:v>#N/A</c:v>
                </c:pt>
                <c:pt idx="5868">
                  <c:v>#N/A</c:v>
                </c:pt>
                <c:pt idx="5869">
                  <c:v>#N/A</c:v>
                </c:pt>
                <c:pt idx="5870">
                  <c:v>#N/A</c:v>
                </c:pt>
                <c:pt idx="5871">
                  <c:v>#N/A</c:v>
                </c:pt>
                <c:pt idx="5872">
                  <c:v>#N/A</c:v>
                </c:pt>
                <c:pt idx="5873">
                  <c:v>#N/A</c:v>
                </c:pt>
                <c:pt idx="5874">
                  <c:v>#N/A</c:v>
                </c:pt>
                <c:pt idx="5875">
                  <c:v>#N/A</c:v>
                </c:pt>
                <c:pt idx="5876">
                  <c:v>#N/A</c:v>
                </c:pt>
                <c:pt idx="5877">
                  <c:v>#N/A</c:v>
                </c:pt>
                <c:pt idx="5878">
                  <c:v>#N/A</c:v>
                </c:pt>
                <c:pt idx="5879">
                  <c:v>#N/A</c:v>
                </c:pt>
                <c:pt idx="5880">
                  <c:v>#N/A</c:v>
                </c:pt>
                <c:pt idx="5881">
                  <c:v>#N/A</c:v>
                </c:pt>
                <c:pt idx="5882">
                  <c:v>#N/A</c:v>
                </c:pt>
                <c:pt idx="5883">
                  <c:v>#N/A</c:v>
                </c:pt>
                <c:pt idx="5884">
                  <c:v>#N/A</c:v>
                </c:pt>
                <c:pt idx="5885">
                  <c:v>#N/A</c:v>
                </c:pt>
                <c:pt idx="5886">
                  <c:v>#N/A</c:v>
                </c:pt>
                <c:pt idx="5887">
                  <c:v>#N/A</c:v>
                </c:pt>
                <c:pt idx="5888">
                  <c:v>#N/A</c:v>
                </c:pt>
                <c:pt idx="5889">
                  <c:v>#N/A</c:v>
                </c:pt>
                <c:pt idx="5890">
                  <c:v>#N/A</c:v>
                </c:pt>
                <c:pt idx="5891">
                  <c:v>#N/A</c:v>
                </c:pt>
                <c:pt idx="5892">
                  <c:v>#N/A</c:v>
                </c:pt>
                <c:pt idx="5893">
                  <c:v>#N/A</c:v>
                </c:pt>
                <c:pt idx="5894">
                  <c:v>#N/A</c:v>
                </c:pt>
                <c:pt idx="5895">
                  <c:v>#N/A</c:v>
                </c:pt>
                <c:pt idx="5896">
                  <c:v>#N/A</c:v>
                </c:pt>
                <c:pt idx="5897">
                  <c:v>#N/A</c:v>
                </c:pt>
                <c:pt idx="5898">
                  <c:v>#N/A</c:v>
                </c:pt>
                <c:pt idx="5899">
                  <c:v>#N/A</c:v>
                </c:pt>
                <c:pt idx="5900">
                  <c:v>#N/A</c:v>
                </c:pt>
                <c:pt idx="5901">
                  <c:v>#N/A</c:v>
                </c:pt>
                <c:pt idx="5902">
                  <c:v>#N/A</c:v>
                </c:pt>
                <c:pt idx="5903">
                  <c:v>#N/A</c:v>
                </c:pt>
                <c:pt idx="5904">
                  <c:v>#N/A</c:v>
                </c:pt>
                <c:pt idx="5905">
                  <c:v>#N/A</c:v>
                </c:pt>
                <c:pt idx="5906">
                  <c:v>#N/A</c:v>
                </c:pt>
                <c:pt idx="5907">
                  <c:v>#N/A</c:v>
                </c:pt>
                <c:pt idx="5908">
                  <c:v>#N/A</c:v>
                </c:pt>
                <c:pt idx="5909">
                  <c:v>#N/A</c:v>
                </c:pt>
                <c:pt idx="5910">
                  <c:v>#N/A</c:v>
                </c:pt>
                <c:pt idx="5911">
                  <c:v>#N/A</c:v>
                </c:pt>
                <c:pt idx="5912">
                  <c:v>#N/A</c:v>
                </c:pt>
                <c:pt idx="5913">
                  <c:v>#N/A</c:v>
                </c:pt>
                <c:pt idx="5914">
                  <c:v>#N/A</c:v>
                </c:pt>
                <c:pt idx="5915">
                  <c:v>#N/A</c:v>
                </c:pt>
                <c:pt idx="5916">
                  <c:v>#N/A</c:v>
                </c:pt>
                <c:pt idx="5917">
                  <c:v>#N/A</c:v>
                </c:pt>
                <c:pt idx="5918">
                  <c:v>#N/A</c:v>
                </c:pt>
                <c:pt idx="5919">
                  <c:v>#N/A</c:v>
                </c:pt>
                <c:pt idx="5920">
                  <c:v>#N/A</c:v>
                </c:pt>
                <c:pt idx="5921">
                  <c:v>#N/A</c:v>
                </c:pt>
                <c:pt idx="5922">
                  <c:v>#N/A</c:v>
                </c:pt>
                <c:pt idx="5923">
                  <c:v>#N/A</c:v>
                </c:pt>
                <c:pt idx="5924">
                  <c:v>#N/A</c:v>
                </c:pt>
                <c:pt idx="5925">
                  <c:v>#N/A</c:v>
                </c:pt>
                <c:pt idx="5926">
                  <c:v>#N/A</c:v>
                </c:pt>
                <c:pt idx="5927">
                  <c:v>#N/A</c:v>
                </c:pt>
                <c:pt idx="5928">
                  <c:v>#N/A</c:v>
                </c:pt>
                <c:pt idx="5929">
                  <c:v>#N/A</c:v>
                </c:pt>
                <c:pt idx="5930">
                  <c:v>#N/A</c:v>
                </c:pt>
                <c:pt idx="5931">
                  <c:v>#N/A</c:v>
                </c:pt>
                <c:pt idx="5932">
                  <c:v>#N/A</c:v>
                </c:pt>
                <c:pt idx="5933">
                  <c:v>#N/A</c:v>
                </c:pt>
                <c:pt idx="5934">
                  <c:v>#N/A</c:v>
                </c:pt>
                <c:pt idx="5935">
                  <c:v>#N/A</c:v>
                </c:pt>
                <c:pt idx="5936">
                  <c:v>#N/A</c:v>
                </c:pt>
                <c:pt idx="5937">
                  <c:v>#N/A</c:v>
                </c:pt>
                <c:pt idx="5938">
                  <c:v>#N/A</c:v>
                </c:pt>
                <c:pt idx="5939">
                  <c:v>#N/A</c:v>
                </c:pt>
                <c:pt idx="5940">
                  <c:v>#N/A</c:v>
                </c:pt>
                <c:pt idx="5941">
                  <c:v>#N/A</c:v>
                </c:pt>
                <c:pt idx="5942">
                  <c:v>#N/A</c:v>
                </c:pt>
                <c:pt idx="5943">
                  <c:v>#N/A</c:v>
                </c:pt>
                <c:pt idx="5944">
                  <c:v>#N/A</c:v>
                </c:pt>
                <c:pt idx="5945">
                  <c:v>#N/A</c:v>
                </c:pt>
                <c:pt idx="5946">
                  <c:v>#N/A</c:v>
                </c:pt>
                <c:pt idx="5947">
                  <c:v>#N/A</c:v>
                </c:pt>
                <c:pt idx="5948">
                  <c:v>#N/A</c:v>
                </c:pt>
                <c:pt idx="5949">
                  <c:v>#N/A</c:v>
                </c:pt>
                <c:pt idx="5950">
                  <c:v>#N/A</c:v>
                </c:pt>
                <c:pt idx="5951">
                  <c:v>#N/A</c:v>
                </c:pt>
                <c:pt idx="5952">
                  <c:v>#N/A</c:v>
                </c:pt>
                <c:pt idx="5953">
                  <c:v>#N/A</c:v>
                </c:pt>
                <c:pt idx="5954">
                  <c:v>#N/A</c:v>
                </c:pt>
                <c:pt idx="5955">
                  <c:v>#N/A</c:v>
                </c:pt>
                <c:pt idx="5956">
                  <c:v>#N/A</c:v>
                </c:pt>
                <c:pt idx="5957">
                  <c:v>#N/A</c:v>
                </c:pt>
                <c:pt idx="5958">
                  <c:v>#N/A</c:v>
                </c:pt>
                <c:pt idx="5959">
                  <c:v>#N/A</c:v>
                </c:pt>
                <c:pt idx="5960">
                  <c:v>#N/A</c:v>
                </c:pt>
                <c:pt idx="5961">
                  <c:v>#N/A</c:v>
                </c:pt>
                <c:pt idx="5962">
                  <c:v>#N/A</c:v>
                </c:pt>
                <c:pt idx="5963">
                  <c:v>#N/A</c:v>
                </c:pt>
                <c:pt idx="5964">
                  <c:v>#N/A</c:v>
                </c:pt>
                <c:pt idx="5965">
                  <c:v>#N/A</c:v>
                </c:pt>
                <c:pt idx="5966">
                  <c:v>#N/A</c:v>
                </c:pt>
                <c:pt idx="5967">
                  <c:v>#N/A</c:v>
                </c:pt>
                <c:pt idx="5968">
                  <c:v>#N/A</c:v>
                </c:pt>
                <c:pt idx="5969">
                  <c:v>#N/A</c:v>
                </c:pt>
                <c:pt idx="5970">
                  <c:v>#N/A</c:v>
                </c:pt>
                <c:pt idx="5971">
                  <c:v>#N/A</c:v>
                </c:pt>
                <c:pt idx="5972">
                  <c:v>#N/A</c:v>
                </c:pt>
                <c:pt idx="5973">
                  <c:v>#N/A</c:v>
                </c:pt>
                <c:pt idx="5974">
                  <c:v>#N/A</c:v>
                </c:pt>
                <c:pt idx="5975">
                  <c:v>#N/A</c:v>
                </c:pt>
                <c:pt idx="5976">
                  <c:v>#N/A</c:v>
                </c:pt>
                <c:pt idx="5977">
                  <c:v>#N/A</c:v>
                </c:pt>
                <c:pt idx="5978">
                  <c:v>#N/A</c:v>
                </c:pt>
                <c:pt idx="5979">
                  <c:v>#N/A</c:v>
                </c:pt>
                <c:pt idx="5980">
                  <c:v>#N/A</c:v>
                </c:pt>
                <c:pt idx="5981">
                  <c:v>#N/A</c:v>
                </c:pt>
                <c:pt idx="5982">
                  <c:v>#N/A</c:v>
                </c:pt>
                <c:pt idx="5983">
                  <c:v>#N/A</c:v>
                </c:pt>
                <c:pt idx="5984">
                  <c:v>#N/A</c:v>
                </c:pt>
                <c:pt idx="5985">
                  <c:v>#N/A</c:v>
                </c:pt>
                <c:pt idx="5986">
                  <c:v>#N/A</c:v>
                </c:pt>
                <c:pt idx="5987">
                  <c:v>#N/A</c:v>
                </c:pt>
                <c:pt idx="5988">
                  <c:v>#N/A</c:v>
                </c:pt>
                <c:pt idx="5989">
                  <c:v>#N/A</c:v>
                </c:pt>
                <c:pt idx="5990">
                  <c:v>#N/A</c:v>
                </c:pt>
                <c:pt idx="5991">
                  <c:v>#N/A</c:v>
                </c:pt>
                <c:pt idx="5992">
                  <c:v>#N/A</c:v>
                </c:pt>
                <c:pt idx="5993">
                  <c:v>#N/A</c:v>
                </c:pt>
                <c:pt idx="5994">
                  <c:v>#N/A</c:v>
                </c:pt>
                <c:pt idx="5995">
                  <c:v>#N/A</c:v>
                </c:pt>
                <c:pt idx="5996">
                  <c:v>#N/A</c:v>
                </c:pt>
                <c:pt idx="5997">
                  <c:v>#N/A</c:v>
                </c:pt>
                <c:pt idx="5998">
                  <c:v>#N/A</c:v>
                </c:pt>
                <c:pt idx="5999">
                  <c:v>#N/A</c:v>
                </c:pt>
                <c:pt idx="6000">
                  <c:v>#N/A</c:v>
                </c:pt>
                <c:pt idx="6001">
                  <c:v>#N/A</c:v>
                </c:pt>
                <c:pt idx="6002">
                  <c:v>#N/A</c:v>
                </c:pt>
                <c:pt idx="6003">
                  <c:v>#N/A</c:v>
                </c:pt>
                <c:pt idx="6004">
                  <c:v>#N/A</c:v>
                </c:pt>
                <c:pt idx="6005">
                  <c:v>#N/A</c:v>
                </c:pt>
                <c:pt idx="6006">
                  <c:v>#N/A</c:v>
                </c:pt>
                <c:pt idx="6007">
                  <c:v>#N/A</c:v>
                </c:pt>
                <c:pt idx="6008">
                  <c:v>#N/A</c:v>
                </c:pt>
                <c:pt idx="6009">
                  <c:v>#N/A</c:v>
                </c:pt>
                <c:pt idx="6010">
                  <c:v>#N/A</c:v>
                </c:pt>
                <c:pt idx="6011">
                  <c:v>#N/A</c:v>
                </c:pt>
                <c:pt idx="6012">
                  <c:v>#N/A</c:v>
                </c:pt>
                <c:pt idx="6013">
                  <c:v>#N/A</c:v>
                </c:pt>
                <c:pt idx="6014">
                  <c:v>#N/A</c:v>
                </c:pt>
                <c:pt idx="6015">
                  <c:v>#N/A</c:v>
                </c:pt>
                <c:pt idx="6016">
                  <c:v>#N/A</c:v>
                </c:pt>
                <c:pt idx="6017">
                  <c:v>#N/A</c:v>
                </c:pt>
                <c:pt idx="6018">
                  <c:v>#N/A</c:v>
                </c:pt>
                <c:pt idx="6019">
                  <c:v>#N/A</c:v>
                </c:pt>
                <c:pt idx="6020">
                  <c:v>#N/A</c:v>
                </c:pt>
                <c:pt idx="6021">
                  <c:v>#N/A</c:v>
                </c:pt>
                <c:pt idx="6022">
                  <c:v>#N/A</c:v>
                </c:pt>
                <c:pt idx="6023">
                  <c:v>#N/A</c:v>
                </c:pt>
                <c:pt idx="6024">
                  <c:v>#N/A</c:v>
                </c:pt>
                <c:pt idx="6025">
                  <c:v>#N/A</c:v>
                </c:pt>
                <c:pt idx="6026">
                  <c:v>#N/A</c:v>
                </c:pt>
                <c:pt idx="6027">
                  <c:v>#N/A</c:v>
                </c:pt>
                <c:pt idx="6028">
                  <c:v>#N/A</c:v>
                </c:pt>
                <c:pt idx="6029">
                  <c:v>#N/A</c:v>
                </c:pt>
                <c:pt idx="6030">
                  <c:v>#N/A</c:v>
                </c:pt>
                <c:pt idx="6031">
                  <c:v>#N/A</c:v>
                </c:pt>
                <c:pt idx="6032">
                  <c:v>#N/A</c:v>
                </c:pt>
                <c:pt idx="6033">
                  <c:v>#N/A</c:v>
                </c:pt>
                <c:pt idx="6034">
                  <c:v>#N/A</c:v>
                </c:pt>
                <c:pt idx="6035">
                  <c:v>#N/A</c:v>
                </c:pt>
                <c:pt idx="6036">
                  <c:v>#N/A</c:v>
                </c:pt>
                <c:pt idx="6037">
                  <c:v>#N/A</c:v>
                </c:pt>
                <c:pt idx="6038">
                  <c:v>#N/A</c:v>
                </c:pt>
                <c:pt idx="6039">
                  <c:v>#N/A</c:v>
                </c:pt>
                <c:pt idx="6040">
                  <c:v>#N/A</c:v>
                </c:pt>
                <c:pt idx="6041">
                  <c:v>#N/A</c:v>
                </c:pt>
                <c:pt idx="6042">
                  <c:v>#N/A</c:v>
                </c:pt>
                <c:pt idx="6043">
                  <c:v>#N/A</c:v>
                </c:pt>
                <c:pt idx="6044">
                  <c:v>#N/A</c:v>
                </c:pt>
                <c:pt idx="6045">
                  <c:v>#N/A</c:v>
                </c:pt>
                <c:pt idx="6046">
                  <c:v>#N/A</c:v>
                </c:pt>
                <c:pt idx="6047">
                  <c:v>#N/A</c:v>
                </c:pt>
                <c:pt idx="6048">
                  <c:v>#N/A</c:v>
                </c:pt>
                <c:pt idx="6049">
                  <c:v>#N/A</c:v>
                </c:pt>
                <c:pt idx="6050">
                  <c:v>#N/A</c:v>
                </c:pt>
                <c:pt idx="6051">
                  <c:v>#N/A</c:v>
                </c:pt>
                <c:pt idx="6052">
                  <c:v>#N/A</c:v>
                </c:pt>
                <c:pt idx="6053">
                  <c:v>#N/A</c:v>
                </c:pt>
                <c:pt idx="6054">
                  <c:v>#N/A</c:v>
                </c:pt>
                <c:pt idx="6055">
                  <c:v>#N/A</c:v>
                </c:pt>
                <c:pt idx="6056">
                  <c:v>#N/A</c:v>
                </c:pt>
                <c:pt idx="6057">
                  <c:v>#N/A</c:v>
                </c:pt>
                <c:pt idx="6058">
                  <c:v>#N/A</c:v>
                </c:pt>
                <c:pt idx="6059">
                  <c:v>#N/A</c:v>
                </c:pt>
                <c:pt idx="6060">
                  <c:v>#N/A</c:v>
                </c:pt>
                <c:pt idx="6061">
                  <c:v>#N/A</c:v>
                </c:pt>
                <c:pt idx="6062">
                  <c:v>#N/A</c:v>
                </c:pt>
                <c:pt idx="6063">
                  <c:v>#N/A</c:v>
                </c:pt>
                <c:pt idx="6064">
                  <c:v>#N/A</c:v>
                </c:pt>
                <c:pt idx="6065">
                  <c:v>#N/A</c:v>
                </c:pt>
                <c:pt idx="6066">
                  <c:v>#N/A</c:v>
                </c:pt>
                <c:pt idx="6067">
                  <c:v>#N/A</c:v>
                </c:pt>
                <c:pt idx="6068">
                  <c:v>#N/A</c:v>
                </c:pt>
                <c:pt idx="6069">
                  <c:v>#N/A</c:v>
                </c:pt>
                <c:pt idx="6070">
                  <c:v>#N/A</c:v>
                </c:pt>
                <c:pt idx="6071">
                  <c:v>#N/A</c:v>
                </c:pt>
                <c:pt idx="6072">
                  <c:v>#N/A</c:v>
                </c:pt>
                <c:pt idx="6073">
                  <c:v>#N/A</c:v>
                </c:pt>
                <c:pt idx="6074">
                  <c:v>#N/A</c:v>
                </c:pt>
                <c:pt idx="6075">
                  <c:v>#N/A</c:v>
                </c:pt>
                <c:pt idx="6076">
                  <c:v>#N/A</c:v>
                </c:pt>
                <c:pt idx="6077">
                  <c:v>#N/A</c:v>
                </c:pt>
                <c:pt idx="6078">
                  <c:v>#N/A</c:v>
                </c:pt>
                <c:pt idx="6079">
                  <c:v>#N/A</c:v>
                </c:pt>
                <c:pt idx="6080">
                  <c:v>#N/A</c:v>
                </c:pt>
                <c:pt idx="6081">
                  <c:v>#N/A</c:v>
                </c:pt>
                <c:pt idx="6082">
                  <c:v>#N/A</c:v>
                </c:pt>
                <c:pt idx="6083">
                  <c:v>#N/A</c:v>
                </c:pt>
                <c:pt idx="6084">
                  <c:v>#N/A</c:v>
                </c:pt>
                <c:pt idx="6085">
                  <c:v>#N/A</c:v>
                </c:pt>
                <c:pt idx="6086">
                  <c:v>#N/A</c:v>
                </c:pt>
                <c:pt idx="6087">
                  <c:v>#N/A</c:v>
                </c:pt>
                <c:pt idx="6088">
                  <c:v>#N/A</c:v>
                </c:pt>
                <c:pt idx="6089">
                  <c:v>#N/A</c:v>
                </c:pt>
                <c:pt idx="6090">
                  <c:v>#N/A</c:v>
                </c:pt>
                <c:pt idx="6091">
                  <c:v>#N/A</c:v>
                </c:pt>
                <c:pt idx="6092">
                  <c:v>#N/A</c:v>
                </c:pt>
                <c:pt idx="6093">
                  <c:v>#N/A</c:v>
                </c:pt>
                <c:pt idx="6094">
                  <c:v>#N/A</c:v>
                </c:pt>
                <c:pt idx="6095">
                  <c:v>#N/A</c:v>
                </c:pt>
                <c:pt idx="6096">
                  <c:v>#N/A</c:v>
                </c:pt>
                <c:pt idx="6097">
                  <c:v>#N/A</c:v>
                </c:pt>
                <c:pt idx="6098">
                  <c:v>#N/A</c:v>
                </c:pt>
                <c:pt idx="6099">
                  <c:v>#N/A</c:v>
                </c:pt>
                <c:pt idx="6100">
                  <c:v>#N/A</c:v>
                </c:pt>
                <c:pt idx="6101">
                  <c:v>#N/A</c:v>
                </c:pt>
                <c:pt idx="6102">
                  <c:v>#N/A</c:v>
                </c:pt>
                <c:pt idx="6103">
                  <c:v>#N/A</c:v>
                </c:pt>
                <c:pt idx="6104">
                  <c:v>#N/A</c:v>
                </c:pt>
                <c:pt idx="6105">
                  <c:v>#N/A</c:v>
                </c:pt>
                <c:pt idx="6106">
                  <c:v>#N/A</c:v>
                </c:pt>
                <c:pt idx="6107">
                  <c:v>#N/A</c:v>
                </c:pt>
                <c:pt idx="6108">
                  <c:v>#N/A</c:v>
                </c:pt>
                <c:pt idx="6109">
                  <c:v>#N/A</c:v>
                </c:pt>
                <c:pt idx="6110">
                  <c:v>#N/A</c:v>
                </c:pt>
                <c:pt idx="6111">
                  <c:v>#N/A</c:v>
                </c:pt>
                <c:pt idx="6112">
                  <c:v>#N/A</c:v>
                </c:pt>
                <c:pt idx="6113">
                  <c:v>#N/A</c:v>
                </c:pt>
                <c:pt idx="6114">
                  <c:v>#N/A</c:v>
                </c:pt>
                <c:pt idx="6115">
                  <c:v>#N/A</c:v>
                </c:pt>
                <c:pt idx="6116">
                  <c:v>#N/A</c:v>
                </c:pt>
                <c:pt idx="6117">
                  <c:v>#N/A</c:v>
                </c:pt>
                <c:pt idx="6118">
                  <c:v>#N/A</c:v>
                </c:pt>
                <c:pt idx="6119">
                  <c:v>#N/A</c:v>
                </c:pt>
                <c:pt idx="6120">
                  <c:v>#N/A</c:v>
                </c:pt>
                <c:pt idx="6121">
                  <c:v>#N/A</c:v>
                </c:pt>
                <c:pt idx="6122">
                  <c:v>#N/A</c:v>
                </c:pt>
                <c:pt idx="6123">
                  <c:v>#N/A</c:v>
                </c:pt>
                <c:pt idx="6124">
                  <c:v>#N/A</c:v>
                </c:pt>
                <c:pt idx="6125">
                  <c:v>#N/A</c:v>
                </c:pt>
                <c:pt idx="6126">
                  <c:v>#N/A</c:v>
                </c:pt>
                <c:pt idx="6127">
                  <c:v>#N/A</c:v>
                </c:pt>
                <c:pt idx="6128">
                  <c:v>#N/A</c:v>
                </c:pt>
                <c:pt idx="6129">
                  <c:v>#N/A</c:v>
                </c:pt>
                <c:pt idx="6130">
                  <c:v>#N/A</c:v>
                </c:pt>
                <c:pt idx="6131">
                  <c:v>#N/A</c:v>
                </c:pt>
                <c:pt idx="6132">
                  <c:v>#N/A</c:v>
                </c:pt>
                <c:pt idx="6133">
                  <c:v>#N/A</c:v>
                </c:pt>
                <c:pt idx="6134">
                  <c:v>#N/A</c:v>
                </c:pt>
                <c:pt idx="6135">
                  <c:v>#N/A</c:v>
                </c:pt>
                <c:pt idx="6136">
                  <c:v>#N/A</c:v>
                </c:pt>
                <c:pt idx="6137">
                  <c:v>#N/A</c:v>
                </c:pt>
                <c:pt idx="6138">
                  <c:v>#N/A</c:v>
                </c:pt>
                <c:pt idx="6139">
                  <c:v>#N/A</c:v>
                </c:pt>
                <c:pt idx="6140">
                  <c:v>#N/A</c:v>
                </c:pt>
                <c:pt idx="6141">
                  <c:v>#N/A</c:v>
                </c:pt>
                <c:pt idx="6142">
                  <c:v>#N/A</c:v>
                </c:pt>
                <c:pt idx="6143">
                  <c:v>#N/A</c:v>
                </c:pt>
                <c:pt idx="6144">
                  <c:v>#N/A</c:v>
                </c:pt>
                <c:pt idx="6145">
                  <c:v>#N/A</c:v>
                </c:pt>
                <c:pt idx="6146">
                  <c:v>#N/A</c:v>
                </c:pt>
                <c:pt idx="6147">
                  <c:v>#N/A</c:v>
                </c:pt>
                <c:pt idx="6148">
                  <c:v>#N/A</c:v>
                </c:pt>
                <c:pt idx="6149">
                  <c:v>#N/A</c:v>
                </c:pt>
                <c:pt idx="6150">
                  <c:v>#N/A</c:v>
                </c:pt>
                <c:pt idx="6151">
                  <c:v>#N/A</c:v>
                </c:pt>
                <c:pt idx="6152">
                  <c:v>#N/A</c:v>
                </c:pt>
                <c:pt idx="6153">
                  <c:v>#N/A</c:v>
                </c:pt>
                <c:pt idx="6154">
                  <c:v>#N/A</c:v>
                </c:pt>
                <c:pt idx="6155">
                  <c:v>#N/A</c:v>
                </c:pt>
                <c:pt idx="6156">
                  <c:v>#N/A</c:v>
                </c:pt>
                <c:pt idx="6157">
                  <c:v>#N/A</c:v>
                </c:pt>
                <c:pt idx="6158">
                  <c:v>#N/A</c:v>
                </c:pt>
                <c:pt idx="6159">
                  <c:v>#N/A</c:v>
                </c:pt>
                <c:pt idx="6160">
                  <c:v>#N/A</c:v>
                </c:pt>
                <c:pt idx="6161">
                  <c:v>#N/A</c:v>
                </c:pt>
                <c:pt idx="6162">
                  <c:v>#N/A</c:v>
                </c:pt>
                <c:pt idx="6163">
                  <c:v>#N/A</c:v>
                </c:pt>
                <c:pt idx="6164">
                  <c:v>#N/A</c:v>
                </c:pt>
                <c:pt idx="6165">
                  <c:v>#N/A</c:v>
                </c:pt>
                <c:pt idx="6166">
                  <c:v>#N/A</c:v>
                </c:pt>
                <c:pt idx="6167">
                  <c:v>#N/A</c:v>
                </c:pt>
                <c:pt idx="6168">
                  <c:v>#N/A</c:v>
                </c:pt>
                <c:pt idx="6169">
                  <c:v>#N/A</c:v>
                </c:pt>
                <c:pt idx="6170">
                  <c:v>#N/A</c:v>
                </c:pt>
                <c:pt idx="6171">
                  <c:v>#N/A</c:v>
                </c:pt>
                <c:pt idx="6172">
                  <c:v>#N/A</c:v>
                </c:pt>
                <c:pt idx="6173">
                  <c:v>#N/A</c:v>
                </c:pt>
                <c:pt idx="6174">
                  <c:v>#N/A</c:v>
                </c:pt>
                <c:pt idx="6175">
                  <c:v>#N/A</c:v>
                </c:pt>
                <c:pt idx="6176">
                  <c:v>#N/A</c:v>
                </c:pt>
                <c:pt idx="6177">
                  <c:v>#N/A</c:v>
                </c:pt>
                <c:pt idx="6178">
                  <c:v>#N/A</c:v>
                </c:pt>
                <c:pt idx="6179">
                  <c:v>#N/A</c:v>
                </c:pt>
                <c:pt idx="6180">
                  <c:v>#N/A</c:v>
                </c:pt>
                <c:pt idx="6181">
                  <c:v>#N/A</c:v>
                </c:pt>
                <c:pt idx="6182">
                  <c:v>#N/A</c:v>
                </c:pt>
                <c:pt idx="6183">
                  <c:v>#N/A</c:v>
                </c:pt>
                <c:pt idx="6184">
                  <c:v>#N/A</c:v>
                </c:pt>
                <c:pt idx="6185">
                  <c:v>#N/A</c:v>
                </c:pt>
                <c:pt idx="6186">
                  <c:v>#N/A</c:v>
                </c:pt>
                <c:pt idx="6187">
                  <c:v>#N/A</c:v>
                </c:pt>
                <c:pt idx="6188">
                  <c:v>#N/A</c:v>
                </c:pt>
                <c:pt idx="6189">
                  <c:v>#N/A</c:v>
                </c:pt>
                <c:pt idx="6190">
                  <c:v>#N/A</c:v>
                </c:pt>
                <c:pt idx="6191">
                  <c:v>#N/A</c:v>
                </c:pt>
                <c:pt idx="6192">
                  <c:v>#N/A</c:v>
                </c:pt>
                <c:pt idx="6193">
                  <c:v>#N/A</c:v>
                </c:pt>
                <c:pt idx="6194">
                  <c:v>#N/A</c:v>
                </c:pt>
                <c:pt idx="6195">
                  <c:v>#N/A</c:v>
                </c:pt>
                <c:pt idx="6196">
                  <c:v>#N/A</c:v>
                </c:pt>
                <c:pt idx="6197">
                  <c:v>#N/A</c:v>
                </c:pt>
                <c:pt idx="6198">
                  <c:v>#N/A</c:v>
                </c:pt>
                <c:pt idx="6199">
                  <c:v>#N/A</c:v>
                </c:pt>
                <c:pt idx="6200">
                  <c:v>#N/A</c:v>
                </c:pt>
                <c:pt idx="6201">
                  <c:v>#N/A</c:v>
                </c:pt>
                <c:pt idx="6202">
                  <c:v>#N/A</c:v>
                </c:pt>
                <c:pt idx="6203">
                  <c:v>#N/A</c:v>
                </c:pt>
                <c:pt idx="6204">
                  <c:v>#N/A</c:v>
                </c:pt>
                <c:pt idx="6205">
                  <c:v>#N/A</c:v>
                </c:pt>
                <c:pt idx="6206">
                  <c:v>#N/A</c:v>
                </c:pt>
                <c:pt idx="6207">
                  <c:v>#N/A</c:v>
                </c:pt>
                <c:pt idx="6208">
                  <c:v>#N/A</c:v>
                </c:pt>
                <c:pt idx="6209">
                  <c:v>#N/A</c:v>
                </c:pt>
                <c:pt idx="6210">
                  <c:v>#N/A</c:v>
                </c:pt>
                <c:pt idx="6211">
                  <c:v>#N/A</c:v>
                </c:pt>
                <c:pt idx="6212">
                  <c:v>#N/A</c:v>
                </c:pt>
                <c:pt idx="6213">
                  <c:v>#N/A</c:v>
                </c:pt>
                <c:pt idx="6214">
                  <c:v>#N/A</c:v>
                </c:pt>
                <c:pt idx="6215">
                  <c:v>#N/A</c:v>
                </c:pt>
                <c:pt idx="6216">
                  <c:v>#N/A</c:v>
                </c:pt>
                <c:pt idx="6217">
                  <c:v>#N/A</c:v>
                </c:pt>
                <c:pt idx="6218">
                  <c:v>#N/A</c:v>
                </c:pt>
                <c:pt idx="6219">
                  <c:v>#N/A</c:v>
                </c:pt>
                <c:pt idx="6220">
                  <c:v>#N/A</c:v>
                </c:pt>
                <c:pt idx="6221">
                  <c:v>#N/A</c:v>
                </c:pt>
                <c:pt idx="6222">
                  <c:v>#N/A</c:v>
                </c:pt>
                <c:pt idx="6223">
                  <c:v>#N/A</c:v>
                </c:pt>
                <c:pt idx="6224">
                  <c:v>#N/A</c:v>
                </c:pt>
                <c:pt idx="6225">
                  <c:v>#N/A</c:v>
                </c:pt>
                <c:pt idx="6226">
                  <c:v>#N/A</c:v>
                </c:pt>
                <c:pt idx="6227">
                  <c:v>#N/A</c:v>
                </c:pt>
                <c:pt idx="6228">
                  <c:v>#N/A</c:v>
                </c:pt>
                <c:pt idx="6229">
                  <c:v>#N/A</c:v>
                </c:pt>
                <c:pt idx="6230">
                  <c:v>#N/A</c:v>
                </c:pt>
                <c:pt idx="6231">
                  <c:v>#N/A</c:v>
                </c:pt>
                <c:pt idx="6232">
                  <c:v>#N/A</c:v>
                </c:pt>
                <c:pt idx="6233">
                  <c:v>#N/A</c:v>
                </c:pt>
                <c:pt idx="6234">
                  <c:v>#N/A</c:v>
                </c:pt>
                <c:pt idx="6235">
                  <c:v>#N/A</c:v>
                </c:pt>
                <c:pt idx="6236">
                  <c:v>#N/A</c:v>
                </c:pt>
                <c:pt idx="6237">
                  <c:v>#N/A</c:v>
                </c:pt>
                <c:pt idx="6238">
                  <c:v>#N/A</c:v>
                </c:pt>
                <c:pt idx="6239">
                  <c:v>#N/A</c:v>
                </c:pt>
                <c:pt idx="6240">
                  <c:v>#N/A</c:v>
                </c:pt>
                <c:pt idx="6241">
                  <c:v>#N/A</c:v>
                </c:pt>
                <c:pt idx="6242">
                  <c:v>#N/A</c:v>
                </c:pt>
                <c:pt idx="6243">
                  <c:v>#N/A</c:v>
                </c:pt>
                <c:pt idx="6244">
                  <c:v>#N/A</c:v>
                </c:pt>
                <c:pt idx="6245">
                  <c:v>#N/A</c:v>
                </c:pt>
                <c:pt idx="6246">
                  <c:v>#N/A</c:v>
                </c:pt>
                <c:pt idx="6247">
                  <c:v>#N/A</c:v>
                </c:pt>
                <c:pt idx="6248">
                  <c:v>#N/A</c:v>
                </c:pt>
                <c:pt idx="6249">
                  <c:v>#N/A</c:v>
                </c:pt>
                <c:pt idx="6250">
                  <c:v>#N/A</c:v>
                </c:pt>
                <c:pt idx="6251">
                  <c:v>#N/A</c:v>
                </c:pt>
                <c:pt idx="6252">
                  <c:v>#N/A</c:v>
                </c:pt>
                <c:pt idx="6253">
                  <c:v>#N/A</c:v>
                </c:pt>
                <c:pt idx="6254">
                  <c:v>#N/A</c:v>
                </c:pt>
                <c:pt idx="6255">
                  <c:v>#N/A</c:v>
                </c:pt>
                <c:pt idx="6256">
                  <c:v>#N/A</c:v>
                </c:pt>
                <c:pt idx="6257">
                  <c:v>#N/A</c:v>
                </c:pt>
                <c:pt idx="6258">
                  <c:v>#N/A</c:v>
                </c:pt>
                <c:pt idx="6259">
                  <c:v>#N/A</c:v>
                </c:pt>
                <c:pt idx="6260">
                  <c:v>#N/A</c:v>
                </c:pt>
                <c:pt idx="6261">
                  <c:v>#N/A</c:v>
                </c:pt>
                <c:pt idx="6262">
                  <c:v>#N/A</c:v>
                </c:pt>
                <c:pt idx="6263">
                  <c:v>#N/A</c:v>
                </c:pt>
                <c:pt idx="6264">
                  <c:v>#N/A</c:v>
                </c:pt>
                <c:pt idx="6265">
                  <c:v>#N/A</c:v>
                </c:pt>
                <c:pt idx="6266">
                  <c:v>#N/A</c:v>
                </c:pt>
                <c:pt idx="6267">
                  <c:v>#N/A</c:v>
                </c:pt>
                <c:pt idx="6268">
                  <c:v>#N/A</c:v>
                </c:pt>
                <c:pt idx="6269">
                  <c:v>#N/A</c:v>
                </c:pt>
                <c:pt idx="6270">
                  <c:v>#N/A</c:v>
                </c:pt>
                <c:pt idx="6271">
                  <c:v>#N/A</c:v>
                </c:pt>
                <c:pt idx="6272">
                  <c:v>#N/A</c:v>
                </c:pt>
                <c:pt idx="6273">
                  <c:v>#N/A</c:v>
                </c:pt>
                <c:pt idx="6274">
                  <c:v>#N/A</c:v>
                </c:pt>
                <c:pt idx="6275">
                  <c:v>#N/A</c:v>
                </c:pt>
                <c:pt idx="6276">
                  <c:v>#N/A</c:v>
                </c:pt>
                <c:pt idx="6277">
                  <c:v>#N/A</c:v>
                </c:pt>
                <c:pt idx="6278">
                  <c:v>#N/A</c:v>
                </c:pt>
                <c:pt idx="6279">
                  <c:v>#N/A</c:v>
                </c:pt>
                <c:pt idx="6280">
                  <c:v>#N/A</c:v>
                </c:pt>
                <c:pt idx="6281">
                  <c:v>#N/A</c:v>
                </c:pt>
                <c:pt idx="6282">
                  <c:v>#N/A</c:v>
                </c:pt>
                <c:pt idx="6283">
                  <c:v>#N/A</c:v>
                </c:pt>
                <c:pt idx="6284">
                  <c:v>#N/A</c:v>
                </c:pt>
                <c:pt idx="6285">
                  <c:v>#N/A</c:v>
                </c:pt>
                <c:pt idx="6286">
                  <c:v>#N/A</c:v>
                </c:pt>
                <c:pt idx="6287">
                  <c:v>#N/A</c:v>
                </c:pt>
                <c:pt idx="6288">
                  <c:v>#N/A</c:v>
                </c:pt>
                <c:pt idx="6289">
                  <c:v>#N/A</c:v>
                </c:pt>
                <c:pt idx="6290">
                  <c:v>#N/A</c:v>
                </c:pt>
                <c:pt idx="6291">
                  <c:v>#N/A</c:v>
                </c:pt>
                <c:pt idx="6292">
                  <c:v>#N/A</c:v>
                </c:pt>
                <c:pt idx="6293">
                  <c:v>#N/A</c:v>
                </c:pt>
                <c:pt idx="6294">
                  <c:v>#N/A</c:v>
                </c:pt>
                <c:pt idx="6295">
                  <c:v>#N/A</c:v>
                </c:pt>
                <c:pt idx="6296">
                  <c:v>#N/A</c:v>
                </c:pt>
                <c:pt idx="6297">
                  <c:v>#N/A</c:v>
                </c:pt>
                <c:pt idx="6298">
                  <c:v>#N/A</c:v>
                </c:pt>
                <c:pt idx="6299">
                  <c:v>#N/A</c:v>
                </c:pt>
                <c:pt idx="6300">
                  <c:v>#N/A</c:v>
                </c:pt>
                <c:pt idx="6301">
                  <c:v>#N/A</c:v>
                </c:pt>
                <c:pt idx="6302">
                  <c:v>#N/A</c:v>
                </c:pt>
                <c:pt idx="6303">
                  <c:v>#N/A</c:v>
                </c:pt>
                <c:pt idx="6304">
                  <c:v>#N/A</c:v>
                </c:pt>
                <c:pt idx="6305">
                  <c:v>#N/A</c:v>
                </c:pt>
                <c:pt idx="6306">
                  <c:v>#N/A</c:v>
                </c:pt>
                <c:pt idx="6307">
                  <c:v>#N/A</c:v>
                </c:pt>
                <c:pt idx="6308">
                  <c:v>#N/A</c:v>
                </c:pt>
                <c:pt idx="6309">
                  <c:v>#N/A</c:v>
                </c:pt>
                <c:pt idx="6310">
                  <c:v>#N/A</c:v>
                </c:pt>
                <c:pt idx="6311">
                  <c:v>#N/A</c:v>
                </c:pt>
                <c:pt idx="6312">
                  <c:v>#N/A</c:v>
                </c:pt>
                <c:pt idx="6313">
                  <c:v>#N/A</c:v>
                </c:pt>
                <c:pt idx="6314">
                  <c:v>#N/A</c:v>
                </c:pt>
                <c:pt idx="6315">
                  <c:v>#N/A</c:v>
                </c:pt>
                <c:pt idx="6316">
                  <c:v>#N/A</c:v>
                </c:pt>
                <c:pt idx="6317">
                  <c:v>#N/A</c:v>
                </c:pt>
                <c:pt idx="6318">
                  <c:v>#N/A</c:v>
                </c:pt>
                <c:pt idx="6319">
                  <c:v>#N/A</c:v>
                </c:pt>
                <c:pt idx="6320">
                  <c:v>#N/A</c:v>
                </c:pt>
                <c:pt idx="6321">
                  <c:v>#N/A</c:v>
                </c:pt>
                <c:pt idx="6322">
                  <c:v>#N/A</c:v>
                </c:pt>
                <c:pt idx="6323">
                  <c:v>#N/A</c:v>
                </c:pt>
                <c:pt idx="6324">
                  <c:v>#N/A</c:v>
                </c:pt>
                <c:pt idx="6325">
                  <c:v>#N/A</c:v>
                </c:pt>
                <c:pt idx="6326">
                  <c:v>#N/A</c:v>
                </c:pt>
                <c:pt idx="6327">
                  <c:v>#N/A</c:v>
                </c:pt>
                <c:pt idx="6328">
                  <c:v>#N/A</c:v>
                </c:pt>
                <c:pt idx="6329">
                  <c:v>#N/A</c:v>
                </c:pt>
                <c:pt idx="6330">
                  <c:v>#N/A</c:v>
                </c:pt>
                <c:pt idx="6331">
                  <c:v>#N/A</c:v>
                </c:pt>
                <c:pt idx="6332">
                  <c:v>#N/A</c:v>
                </c:pt>
                <c:pt idx="6333">
                  <c:v>#N/A</c:v>
                </c:pt>
                <c:pt idx="6334">
                  <c:v>#N/A</c:v>
                </c:pt>
                <c:pt idx="6335">
                  <c:v>#N/A</c:v>
                </c:pt>
                <c:pt idx="6336">
                  <c:v>#N/A</c:v>
                </c:pt>
                <c:pt idx="6337">
                  <c:v>#N/A</c:v>
                </c:pt>
                <c:pt idx="6338">
                  <c:v>#N/A</c:v>
                </c:pt>
                <c:pt idx="6339">
                  <c:v>#N/A</c:v>
                </c:pt>
                <c:pt idx="6340">
                  <c:v>#N/A</c:v>
                </c:pt>
                <c:pt idx="6341">
                  <c:v>#N/A</c:v>
                </c:pt>
                <c:pt idx="6342">
                  <c:v>#N/A</c:v>
                </c:pt>
                <c:pt idx="6343">
                  <c:v>#N/A</c:v>
                </c:pt>
                <c:pt idx="6344">
                  <c:v>#N/A</c:v>
                </c:pt>
                <c:pt idx="6345">
                  <c:v>#N/A</c:v>
                </c:pt>
                <c:pt idx="6346">
                  <c:v>#N/A</c:v>
                </c:pt>
                <c:pt idx="6347">
                  <c:v>#N/A</c:v>
                </c:pt>
                <c:pt idx="6348">
                  <c:v>#N/A</c:v>
                </c:pt>
                <c:pt idx="6349">
                  <c:v>#N/A</c:v>
                </c:pt>
                <c:pt idx="6350">
                  <c:v>#N/A</c:v>
                </c:pt>
                <c:pt idx="6351">
                  <c:v>#N/A</c:v>
                </c:pt>
                <c:pt idx="6352">
                  <c:v>#N/A</c:v>
                </c:pt>
                <c:pt idx="6353">
                  <c:v>#N/A</c:v>
                </c:pt>
                <c:pt idx="6354">
                  <c:v>#N/A</c:v>
                </c:pt>
                <c:pt idx="6355">
                  <c:v>#N/A</c:v>
                </c:pt>
                <c:pt idx="6356">
                  <c:v>#N/A</c:v>
                </c:pt>
                <c:pt idx="6357">
                  <c:v>#N/A</c:v>
                </c:pt>
                <c:pt idx="6358">
                  <c:v>#N/A</c:v>
                </c:pt>
                <c:pt idx="6359">
                  <c:v>#N/A</c:v>
                </c:pt>
                <c:pt idx="6360">
                  <c:v>#N/A</c:v>
                </c:pt>
                <c:pt idx="6361">
                  <c:v>#N/A</c:v>
                </c:pt>
                <c:pt idx="6362">
                  <c:v>#N/A</c:v>
                </c:pt>
                <c:pt idx="6363">
                  <c:v>#N/A</c:v>
                </c:pt>
                <c:pt idx="6364">
                  <c:v>#N/A</c:v>
                </c:pt>
                <c:pt idx="6365">
                  <c:v>#N/A</c:v>
                </c:pt>
                <c:pt idx="6366">
                  <c:v>#N/A</c:v>
                </c:pt>
                <c:pt idx="6367">
                  <c:v>#N/A</c:v>
                </c:pt>
                <c:pt idx="6368">
                  <c:v>#N/A</c:v>
                </c:pt>
                <c:pt idx="6369">
                  <c:v>#N/A</c:v>
                </c:pt>
                <c:pt idx="6370">
                  <c:v>#N/A</c:v>
                </c:pt>
                <c:pt idx="6371">
                  <c:v>#N/A</c:v>
                </c:pt>
                <c:pt idx="6372">
                  <c:v>#N/A</c:v>
                </c:pt>
                <c:pt idx="6373">
                  <c:v>#N/A</c:v>
                </c:pt>
                <c:pt idx="6374">
                  <c:v>#N/A</c:v>
                </c:pt>
                <c:pt idx="6375">
                  <c:v>#N/A</c:v>
                </c:pt>
                <c:pt idx="6376">
                  <c:v>#N/A</c:v>
                </c:pt>
                <c:pt idx="6377">
                  <c:v>#N/A</c:v>
                </c:pt>
                <c:pt idx="6378">
                  <c:v>#N/A</c:v>
                </c:pt>
                <c:pt idx="6379">
                  <c:v>#N/A</c:v>
                </c:pt>
                <c:pt idx="6380">
                  <c:v>#N/A</c:v>
                </c:pt>
                <c:pt idx="6381">
                  <c:v>#N/A</c:v>
                </c:pt>
                <c:pt idx="6382">
                  <c:v>#N/A</c:v>
                </c:pt>
                <c:pt idx="6383">
                  <c:v>#N/A</c:v>
                </c:pt>
                <c:pt idx="6384">
                  <c:v>#N/A</c:v>
                </c:pt>
                <c:pt idx="6385">
                  <c:v>#N/A</c:v>
                </c:pt>
                <c:pt idx="6386">
                  <c:v>#N/A</c:v>
                </c:pt>
                <c:pt idx="6387">
                  <c:v>#N/A</c:v>
                </c:pt>
                <c:pt idx="6388">
                  <c:v>#N/A</c:v>
                </c:pt>
                <c:pt idx="6389">
                  <c:v>#N/A</c:v>
                </c:pt>
                <c:pt idx="6390">
                  <c:v>#N/A</c:v>
                </c:pt>
                <c:pt idx="6391">
                  <c:v>#N/A</c:v>
                </c:pt>
                <c:pt idx="6392">
                  <c:v>#N/A</c:v>
                </c:pt>
                <c:pt idx="6393">
                  <c:v>#N/A</c:v>
                </c:pt>
                <c:pt idx="6394">
                  <c:v>#N/A</c:v>
                </c:pt>
                <c:pt idx="6395">
                  <c:v>#N/A</c:v>
                </c:pt>
                <c:pt idx="6396">
                  <c:v>#N/A</c:v>
                </c:pt>
                <c:pt idx="6397">
                  <c:v>#N/A</c:v>
                </c:pt>
                <c:pt idx="6398">
                  <c:v>#N/A</c:v>
                </c:pt>
                <c:pt idx="6399">
                  <c:v>#N/A</c:v>
                </c:pt>
                <c:pt idx="6400">
                  <c:v>#N/A</c:v>
                </c:pt>
                <c:pt idx="6401">
                  <c:v>#N/A</c:v>
                </c:pt>
                <c:pt idx="6402">
                  <c:v>#N/A</c:v>
                </c:pt>
                <c:pt idx="6403">
                  <c:v>#N/A</c:v>
                </c:pt>
                <c:pt idx="6404">
                  <c:v>#N/A</c:v>
                </c:pt>
                <c:pt idx="6405">
                  <c:v>#N/A</c:v>
                </c:pt>
                <c:pt idx="6406">
                  <c:v>#N/A</c:v>
                </c:pt>
                <c:pt idx="6407">
                  <c:v>#N/A</c:v>
                </c:pt>
                <c:pt idx="6408">
                  <c:v>#N/A</c:v>
                </c:pt>
                <c:pt idx="6409">
                  <c:v>#N/A</c:v>
                </c:pt>
                <c:pt idx="6410">
                  <c:v>#N/A</c:v>
                </c:pt>
                <c:pt idx="6411">
                  <c:v>#N/A</c:v>
                </c:pt>
                <c:pt idx="6412">
                  <c:v>#N/A</c:v>
                </c:pt>
                <c:pt idx="6413">
                  <c:v>#N/A</c:v>
                </c:pt>
                <c:pt idx="6414">
                  <c:v>#N/A</c:v>
                </c:pt>
                <c:pt idx="6415">
                  <c:v>#N/A</c:v>
                </c:pt>
                <c:pt idx="6416">
                  <c:v>#N/A</c:v>
                </c:pt>
                <c:pt idx="6417">
                  <c:v>#N/A</c:v>
                </c:pt>
                <c:pt idx="6418">
                  <c:v>#N/A</c:v>
                </c:pt>
                <c:pt idx="6419">
                  <c:v>#N/A</c:v>
                </c:pt>
                <c:pt idx="6420">
                  <c:v>#N/A</c:v>
                </c:pt>
                <c:pt idx="6421">
                  <c:v>#N/A</c:v>
                </c:pt>
                <c:pt idx="6422">
                  <c:v>#N/A</c:v>
                </c:pt>
                <c:pt idx="6423">
                  <c:v>#N/A</c:v>
                </c:pt>
                <c:pt idx="6424">
                  <c:v>#N/A</c:v>
                </c:pt>
                <c:pt idx="6425">
                  <c:v>#N/A</c:v>
                </c:pt>
                <c:pt idx="6426">
                  <c:v>#N/A</c:v>
                </c:pt>
                <c:pt idx="6427">
                  <c:v>#N/A</c:v>
                </c:pt>
                <c:pt idx="6428">
                  <c:v>#N/A</c:v>
                </c:pt>
                <c:pt idx="6429">
                  <c:v>#N/A</c:v>
                </c:pt>
                <c:pt idx="6430">
                  <c:v>#N/A</c:v>
                </c:pt>
                <c:pt idx="6431">
                  <c:v>#N/A</c:v>
                </c:pt>
                <c:pt idx="6432">
                  <c:v>#N/A</c:v>
                </c:pt>
                <c:pt idx="6433">
                  <c:v>#N/A</c:v>
                </c:pt>
                <c:pt idx="6434">
                  <c:v>#N/A</c:v>
                </c:pt>
                <c:pt idx="6435">
                  <c:v>#N/A</c:v>
                </c:pt>
                <c:pt idx="6436">
                  <c:v>#N/A</c:v>
                </c:pt>
                <c:pt idx="6437">
                  <c:v>#N/A</c:v>
                </c:pt>
                <c:pt idx="6438">
                  <c:v>#N/A</c:v>
                </c:pt>
                <c:pt idx="6439">
                  <c:v>#N/A</c:v>
                </c:pt>
                <c:pt idx="6440">
                  <c:v>#N/A</c:v>
                </c:pt>
                <c:pt idx="6441">
                  <c:v>#N/A</c:v>
                </c:pt>
                <c:pt idx="6442">
                  <c:v>#N/A</c:v>
                </c:pt>
                <c:pt idx="6443">
                  <c:v>#N/A</c:v>
                </c:pt>
                <c:pt idx="6444">
                  <c:v>#N/A</c:v>
                </c:pt>
                <c:pt idx="6445">
                  <c:v>#N/A</c:v>
                </c:pt>
                <c:pt idx="6446">
                  <c:v>#N/A</c:v>
                </c:pt>
                <c:pt idx="6447">
                  <c:v>#N/A</c:v>
                </c:pt>
                <c:pt idx="6448">
                  <c:v>#N/A</c:v>
                </c:pt>
                <c:pt idx="6449">
                  <c:v>#N/A</c:v>
                </c:pt>
                <c:pt idx="6450">
                  <c:v>#N/A</c:v>
                </c:pt>
                <c:pt idx="6451">
                  <c:v>#N/A</c:v>
                </c:pt>
                <c:pt idx="6452">
                  <c:v>#N/A</c:v>
                </c:pt>
                <c:pt idx="6453">
                  <c:v>#N/A</c:v>
                </c:pt>
                <c:pt idx="6454">
                  <c:v>#N/A</c:v>
                </c:pt>
                <c:pt idx="6455">
                  <c:v>#N/A</c:v>
                </c:pt>
                <c:pt idx="6456">
                  <c:v>#N/A</c:v>
                </c:pt>
                <c:pt idx="6457">
                  <c:v>#N/A</c:v>
                </c:pt>
                <c:pt idx="6458">
                  <c:v>#N/A</c:v>
                </c:pt>
                <c:pt idx="6459">
                  <c:v>#N/A</c:v>
                </c:pt>
                <c:pt idx="6460">
                  <c:v>#N/A</c:v>
                </c:pt>
                <c:pt idx="6461">
                  <c:v>#N/A</c:v>
                </c:pt>
                <c:pt idx="6462">
                  <c:v>#N/A</c:v>
                </c:pt>
                <c:pt idx="6463">
                  <c:v>#N/A</c:v>
                </c:pt>
                <c:pt idx="6464">
                  <c:v>#N/A</c:v>
                </c:pt>
                <c:pt idx="6465">
                  <c:v>#N/A</c:v>
                </c:pt>
                <c:pt idx="6466">
                  <c:v>#N/A</c:v>
                </c:pt>
                <c:pt idx="6467">
                  <c:v>#N/A</c:v>
                </c:pt>
                <c:pt idx="6468">
                  <c:v>#N/A</c:v>
                </c:pt>
                <c:pt idx="6469">
                  <c:v>#N/A</c:v>
                </c:pt>
                <c:pt idx="6470">
                  <c:v>#N/A</c:v>
                </c:pt>
                <c:pt idx="6471">
                  <c:v>#N/A</c:v>
                </c:pt>
                <c:pt idx="6472">
                  <c:v>#N/A</c:v>
                </c:pt>
                <c:pt idx="6473">
                  <c:v>#N/A</c:v>
                </c:pt>
                <c:pt idx="6474">
                  <c:v>#N/A</c:v>
                </c:pt>
                <c:pt idx="6475">
                  <c:v>#N/A</c:v>
                </c:pt>
                <c:pt idx="6476">
                  <c:v>#N/A</c:v>
                </c:pt>
                <c:pt idx="6477">
                  <c:v>#N/A</c:v>
                </c:pt>
                <c:pt idx="6478">
                  <c:v>#N/A</c:v>
                </c:pt>
                <c:pt idx="6479">
                  <c:v>#N/A</c:v>
                </c:pt>
                <c:pt idx="6480">
                  <c:v>#N/A</c:v>
                </c:pt>
                <c:pt idx="6481">
                  <c:v>#N/A</c:v>
                </c:pt>
                <c:pt idx="6482">
                  <c:v>#N/A</c:v>
                </c:pt>
                <c:pt idx="6483">
                  <c:v>#N/A</c:v>
                </c:pt>
                <c:pt idx="6484">
                  <c:v>#N/A</c:v>
                </c:pt>
                <c:pt idx="6485">
                  <c:v>#N/A</c:v>
                </c:pt>
                <c:pt idx="6486">
                  <c:v>#N/A</c:v>
                </c:pt>
                <c:pt idx="6487">
                  <c:v>#N/A</c:v>
                </c:pt>
                <c:pt idx="6488">
                  <c:v>#N/A</c:v>
                </c:pt>
                <c:pt idx="6489">
                  <c:v>#N/A</c:v>
                </c:pt>
                <c:pt idx="6490">
                  <c:v>#N/A</c:v>
                </c:pt>
                <c:pt idx="6491">
                  <c:v>#N/A</c:v>
                </c:pt>
                <c:pt idx="6492">
                  <c:v>#N/A</c:v>
                </c:pt>
                <c:pt idx="6493">
                  <c:v>#N/A</c:v>
                </c:pt>
                <c:pt idx="6494">
                  <c:v>#N/A</c:v>
                </c:pt>
                <c:pt idx="6495">
                  <c:v>#N/A</c:v>
                </c:pt>
                <c:pt idx="6496">
                  <c:v>#N/A</c:v>
                </c:pt>
                <c:pt idx="6497">
                  <c:v>#N/A</c:v>
                </c:pt>
                <c:pt idx="6498">
                  <c:v>#N/A</c:v>
                </c:pt>
                <c:pt idx="6499">
                  <c:v>#N/A</c:v>
                </c:pt>
                <c:pt idx="6500">
                  <c:v>#N/A</c:v>
                </c:pt>
                <c:pt idx="6501">
                  <c:v>#N/A</c:v>
                </c:pt>
                <c:pt idx="6502">
                  <c:v>#N/A</c:v>
                </c:pt>
                <c:pt idx="6503">
                  <c:v>#N/A</c:v>
                </c:pt>
                <c:pt idx="6504">
                  <c:v>#N/A</c:v>
                </c:pt>
                <c:pt idx="6505">
                  <c:v>#N/A</c:v>
                </c:pt>
                <c:pt idx="6506">
                  <c:v>#N/A</c:v>
                </c:pt>
                <c:pt idx="6507">
                  <c:v>#N/A</c:v>
                </c:pt>
                <c:pt idx="6508">
                  <c:v>#N/A</c:v>
                </c:pt>
                <c:pt idx="6509">
                  <c:v>#N/A</c:v>
                </c:pt>
                <c:pt idx="6510">
                  <c:v>#N/A</c:v>
                </c:pt>
                <c:pt idx="6511">
                  <c:v>#N/A</c:v>
                </c:pt>
                <c:pt idx="6512">
                  <c:v>#N/A</c:v>
                </c:pt>
                <c:pt idx="6513">
                  <c:v>#N/A</c:v>
                </c:pt>
                <c:pt idx="6514">
                  <c:v>#N/A</c:v>
                </c:pt>
                <c:pt idx="6515">
                  <c:v>#N/A</c:v>
                </c:pt>
                <c:pt idx="6516">
                  <c:v>#N/A</c:v>
                </c:pt>
                <c:pt idx="6517">
                  <c:v>#N/A</c:v>
                </c:pt>
                <c:pt idx="6518">
                  <c:v>#N/A</c:v>
                </c:pt>
                <c:pt idx="6519">
                  <c:v>#N/A</c:v>
                </c:pt>
                <c:pt idx="6520">
                  <c:v>#N/A</c:v>
                </c:pt>
                <c:pt idx="6521">
                  <c:v>#N/A</c:v>
                </c:pt>
                <c:pt idx="6522">
                  <c:v>#N/A</c:v>
                </c:pt>
                <c:pt idx="6523">
                  <c:v>#N/A</c:v>
                </c:pt>
                <c:pt idx="6524">
                  <c:v>#N/A</c:v>
                </c:pt>
                <c:pt idx="6525">
                  <c:v>#N/A</c:v>
                </c:pt>
                <c:pt idx="6526">
                  <c:v>#N/A</c:v>
                </c:pt>
                <c:pt idx="6527">
                  <c:v>#N/A</c:v>
                </c:pt>
                <c:pt idx="6528">
                  <c:v>#N/A</c:v>
                </c:pt>
                <c:pt idx="6529">
                  <c:v>#N/A</c:v>
                </c:pt>
                <c:pt idx="6530">
                  <c:v>#N/A</c:v>
                </c:pt>
                <c:pt idx="6531">
                  <c:v>#N/A</c:v>
                </c:pt>
                <c:pt idx="6532">
                  <c:v>#N/A</c:v>
                </c:pt>
                <c:pt idx="6533">
                  <c:v>#N/A</c:v>
                </c:pt>
                <c:pt idx="6534">
                  <c:v>#N/A</c:v>
                </c:pt>
                <c:pt idx="6535">
                  <c:v>#N/A</c:v>
                </c:pt>
                <c:pt idx="6536">
                  <c:v>#N/A</c:v>
                </c:pt>
                <c:pt idx="6537">
                  <c:v>#N/A</c:v>
                </c:pt>
                <c:pt idx="6538">
                  <c:v>#N/A</c:v>
                </c:pt>
                <c:pt idx="6539">
                  <c:v>#N/A</c:v>
                </c:pt>
                <c:pt idx="6540">
                  <c:v>#N/A</c:v>
                </c:pt>
                <c:pt idx="6541">
                  <c:v>#N/A</c:v>
                </c:pt>
                <c:pt idx="6542">
                  <c:v>#N/A</c:v>
                </c:pt>
                <c:pt idx="6543">
                  <c:v>#N/A</c:v>
                </c:pt>
                <c:pt idx="6544">
                  <c:v>#N/A</c:v>
                </c:pt>
                <c:pt idx="6545">
                  <c:v>#N/A</c:v>
                </c:pt>
                <c:pt idx="6546">
                  <c:v>#N/A</c:v>
                </c:pt>
                <c:pt idx="6547">
                  <c:v>#N/A</c:v>
                </c:pt>
                <c:pt idx="6548">
                  <c:v>#N/A</c:v>
                </c:pt>
                <c:pt idx="6549">
                  <c:v>#N/A</c:v>
                </c:pt>
                <c:pt idx="6550">
                  <c:v>#N/A</c:v>
                </c:pt>
                <c:pt idx="6551">
                  <c:v>#N/A</c:v>
                </c:pt>
                <c:pt idx="6552">
                  <c:v>#N/A</c:v>
                </c:pt>
                <c:pt idx="6553">
                  <c:v>#N/A</c:v>
                </c:pt>
                <c:pt idx="6554">
                  <c:v>#N/A</c:v>
                </c:pt>
                <c:pt idx="6555">
                  <c:v>#N/A</c:v>
                </c:pt>
                <c:pt idx="6556">
                  <c:v>#N/A</c:v>
                </c:pt>
                <c:pt idx="6557">
                  <c:v>#N/A</c:v>
                </c:pt>
                <c:pt idx="6558">
                  <c:v>#N/A</c:v>
                </c:pt>
                <c:pt idx="6559">
                  <c:v>#N/A</c:v>
                </c:pt>
                <c:pt idx="6560">
                  <c:v>#N/A</c:v>
                </c:pt>
                <c:pt idx="6561">
                  <c:v>#N/A</c:v>
                </c:pt>
                <c:pt idx="6562">
                  <c:v>#N/A</c:v>
                </c:pt>
                <c:pt idx="6563">
                  <c:v>#N/A</c:v>
                </c:pt>
                <c:pt idx="6564">
                  <c:v>#N/A</c:v>
                </c:pt>
                <c:pt idx="6565">
                  <c:v>#N/A</c:v>
                </c:pt>
                <c:pt idx="6566">
                  <c:v>#N/A</c:v>
                </c:pt>
                <c:pt idx="6567">
                  <c:v>#N/A</c:v>
                </c:pt>
                <c:pt idx="6568">
                  <c:v>#N/A</c:v>
                </c:pt>
                <c:pt idx="6569">
                  <c:v>#N/A</c:v>
                </c:pt>
                <c:pt idx="6570">
                  <c:v>#N/A</c:v>
                </c:pt>
                <c:pt idx="6571">
                  <c:v>#N/A</c:v>
                </c:pt>
                <c:pt idx="6572">
                  <c:v>#N/A</c:v>
                </c:pt>
                <c:pt idx="6573">
                  <c:v>#N/A</c:v>
                </c:pt>
                <c:pt idx="6574">
                  <c:v>#N/A</c:v>
                </c:pt>
                <c:pt idx="6575">
                  <c:v>#N/A</c:v>
                </c:pt>
                <c:pt idx="6576">
                  <c:v>#N/A</c:v>
                </c:pt>
                <c:pt idx="6577">
                  <c:v>#N/A</c:v>
                </c:pt>
                <c:pt idx="6578">
                  <c:v>#N/A</c:v>
                </c:pt>
                <c:pt idx="6579">
                  <c:v>#N/A</c:v>
                </c:pt>
                <c:pt idx="6580">
                  <c:v>#N/A</c:v>
                </c:pt>
                <c:pt idx="6581">
                  <c:v>#N/A</c:v>
                </c:pt>
                <c:pt idx="6582">
                  <c:v>#N/A</c:v>
                </c:pt>
                <c:pt idx="6583">
                  <c:v>#N/A</c:v>
                </c:pt>
                <c:pt idx="6584">
                  <c:v>#N/A</c:v>
                </c:pt>
                <c:pt idx="6585">
                  <c:v>#N/A</c:v>
                </c:pt>
                <c:pt idx="6586">
                  <c:v>#N/A</c:v>
                </c:pt>
                <c:pt idx="6587">
                  <c:v>#N/A</c:v>
                </c:pt>
                <c:pt idx="6588">
                  <c:v>#N/A</c:v>
                </c:pt>
                <c:pt idx="6589">
                  <c:v>#N/A</c:v>
                </c:pt>
                <c:pt idx="6590">
                  <c:v>#N/A</c:v>
                </c:pt>
                <c:pt idx="6591">
                  <c:v>#N/A</c:v>
                </c:pt>
                <c:pt idx="6592">
                  <c:v>#N/A</c:v>
                </c:pt>
                <c:pt idx="6593">
                  <c:v>#N/A</c:v>
                </c:pt>
                <c:pt idx="6594">
                  <c:v>#N/A</c:v>
                </c:pt>
                <c:pt idx="6595">
                  <c:v>#N/A</c:v>
                </c:pt>
                <c:pt idx="6596">
                  <c:v>#N/A</c:v>
                </c:pt>
                <c:pt idx="6597">
                  <c:v>#N/A</c:v>
                </c:pt>
                <c:pt idx="6598">
                  <c:v>#N/A</c:v>
                </c:pt>
                <c:pt idx="6599">
                  <c:v>#N/A</c:v>
                </c:pt>
                <c:pt idx="6600">
                  <c:v>#N/A</c:v>
                </c:pt>
                <c:pt idx="6601">
                  <c:v>#N/A</c:v>
                </c:pt>
                <c:pt idx="6602">
                  <c:v>#N/A</c:v>
                </c:pt>
                <c:pt idx="6603">
                  <c:v>#N/A</c:v>
                </c:pt>
                <c:pt idx="6604">
                  <c:v>#N/A</c:v>
                </c:pt>
                <c:pt idx="6605">
                  <c:v>#N/A</c:v>
                </c:pt>
                <c:pt idx="6606">
                  <c:v>#N/A</c:v>
                </c:pt>
                <c:pt idx="6607">
                  <c:v>#N/A</c:v>
                </c:pt>
                <c:pt idx="6608">
                  <c:v>#N/A</c:v>
                </c:pt>
                <c:pt idx="6609">
                  <c:v>#N/A</c:v>
                </c:pt>
                <c:pt idx="6610">
                  <c:v>#N/A</c:v>
                </c:pt>
                <c:pt idx="6611">
                  <c:v>#N/A</c:v>
                </c:pt>
                <c:pt idx="6612">
                  <c:v>#N/A</c:v>
                </c:pt>
                <c:pt idx="6613">
                  <c:v>#N/A</c:v>
                </c:pt>
                <c:pt idx="6614">
                  <c:v>#N/A</c:v>
                </c:pt>
                <c:pt idx="6615">
                  <c:v>#N/A</c:v>
                </c:pt>
                <c:pt idx="6616">
                  <c:v>#N/A</c:v>
                </c:pt>
                <c:pt idx="6617">
                  <c:v>#N/A</c:v>
                </c:pt>
                <c:pt idx="6618">
                  <c:v>#N/A</c:v>
                </c:pt>
                <c:pt idx="6619">
                  <c:v>#N/A</c:v>
                </c:pt>
                <c:pt idx="6620">
                  <c:v>#N/A</c:v>
                </c:pt>
                <c:pt idx="6621">
                  <c:v>#N/A</c:v>
                </c:pt>
                <c:pt idx="6622">
                  <c:v>#N/A</c:v>
                </c:pt>
                <c:pt idx="6623">
                  <c:v>#N/A</c:v>
                </c:pt>
                <c:pt idx="6624">
                  <c:v>#N/A</c:v>
                </c:pt>
                <c:pt idx="6625">
                  <c:v>#N/A</c:v>
                </c:pt>
                <c:pt idx="6626">
                  <c:v>#N/A</c:v>
                </c:pt>
                <c:pt idx="6627">
                  <c:v>#N/A</c:v>
                </c:pt>
                <c:pt idx="6628">
                  <c:v>#N/A</c:v>
                </c:pt>
                <c:pt idx="6629">
                  <c:v>#N/A</c:v>
                </c:pt>
                <c:pt idx="6630">
                  <c:v>#N/A</c:v>
                </c:pt>
                <c:pt idx="6631">
                  <c:v>#N/A</c:v>
                </c:pt>
                <c:pt idx="6632">
                  <c:v>#N/A</c:v>
                </c:pt>
                <c:pt idx="6633">
                  <c:v>#N/A</c:v>
                </c:pt>
                <c:pt idx="6634">
                  <c:v>#N/A</c:v>
                </c:pt>
                <c:pt idx="6635">
                  <c:v>#N/A</c:v>
                </c:pt>
                <c:pt idx="6636">
                  <c:v>#N/A</c:v>
                </c:pt>
                <c:pt idx="6637">
                  <c:v>#N/A</c:v>
                </c:pt>
                <c:pt idx="6638">
                  <c:v>#N/A</c:v>
                </c:pt>
                <c:pt idx="6639">
                  <c:v>#N/A</c:v>
                </c:pt>
                <c:pt idx="6640">
                  <c:v>#N/A</c:v>
                </c:pt>
                <c:pt idx="6641">
                  <c:v>#N/A</c:v>
                </c:pt>
                <c:pt idx="6642">
                  <c:v>#N/A</c:v>
                </c:pt>
                <c:pt idx="6643">
                  <c:v>#N/A</c:v>
                </c:pt>
                <c:pt idx="6644">
                  <c:v>#N/A</c:v>
                </c:pt>
                <c:pt idx="6645">
                  <c:v>#N/A</c:v>
                </c:pt>
                <c:pt idx="6646">
                  <c:v>#N/A</c:v>
                </c:pt>
                <c:pt idx="6647">
                  <c:v>#N/A</c:v>
                </c:pt>
                <c:pt idx="6648">
                  <c:v>#N/A</c:v>
                </c:pt>
                <c:pt idx="6649">
                  <c:v>#N/A</c:v>
                </c:pt>
                <c:pt idx="6650">
                  <c:v>#N/A</c:v>
                </c:pt>
                <c:pt idx="6651">
                  <c:v>#N/A</c:v>
                </c:pt>
                <c:pt idx="6652">
                  <c:v>#N/A</c:v>
                </c:pt>
                <c:pt idx="6653">
                  <c:v>#N/A</c:v>
                </c:pt>
                <c:pt idx="6654">
                  <c:v>#N/A</c:v>
                </c:pt>
                <c:pt idx="6655">
                  <c:v>#N/A</c:v>
                </c:pt>
                <c:pt idx="6656">
                  <c:v>#N/A</c:v>
                </c:pt>
                <c:pt idx="6657">
                  <c:v>#N/A</c:v>
                </c:pt>
                <c:pt idx="6658">
                  <c:v>#N/A</c:v>
                </c:pt>
                <c:pt idx="6659">
                  <c:v>#N/A</c:v>
                </c:pt>
                <c:pt idx="6660">
                  <c:v>#N/A</c:v>
                </c:pt>
                <c:pt idx="6661">
                  <c:v>#N/A</c:v>
                </c:pt>
                <c:pt idx="6662">
                  <c:v>#N/A</c:v>
                </c:pt>
                <c:pt idx="6663">
                  <c:v>#N/A</c:v>
                </c:pt>
                <c:pt idx="6664">
                  <c:v>#N/A</c:v>
                </c:pt>
                <c:pt idx="6665">
                  <c:v>#N/A</c:v>
                </c:pt>
                <c:pt idx="6666">
                  <c:v>#N/A</c:v>
                </c:pt>
                <c:pt idx="6667">
                  <c:v>#N/A</c:v>
                </c:pt>
                <c:pt idx="6668">
                  <c:v>#N/A</c:v>
                </c:pt>
                <c:pt idx="6669">
                  <c:v>#N/A</c:v>
                </c:pt>
                <c:pt idx="6670">
                  <c:v>#N/A</c:v>
                </c:pt>
                <c:pt idx="6671">
                  <c:v>#N/A</c:v>
                </c:pt>
                <c:pt idx="6672">
                  <c:v>#N/A</c:v>
                </c:pt>
                <c:pt idx="6673">
                  <c:v>#N/A</c:v>
                </c:pt>
                <c:pt idx="6674">
                  <c:v>#N/A</c:v>
                </c:pt>
                <c:pt idx="6675">
                  <c:v>#N/A</c:v>
                </c:pt>
                <c:pt idx="6676">
                  <c:v>#N/A</c:v>
                </c:pt>
                <c:pt idx="6677">
                  <c:v>#N/A</c:v>
                </c:pt>
                <c:pt idx="6678">
                  <c:v>#N/A</c:v>
                </c:pt>
                <c:pt idx="6679">
                  <c:v>#N/A</c:v>
                </c:pt>
                <c:pt idx="6680">
                  <c:v>#N/A</c:v>
                </c:pt>
                <c:pt idx="6681">
                  <c:v>#N/A</c:v>
                </c:pt>
                <c:pt idx="6682">
                  <c:v>#N/A</c:v>
                </c:pt>
                <c:pt idx="6683">
                  <c:v>#N/A</c:v>
                </c:pt>
                <c:pt idx="6684">
                  <c:v>#N/A</c:v>
                </c:pt>
                <c:pt idx="6685">
                  <c:v>#N/A</c:v>
                </c:pt>
                <c:pt idx="6686">
                  <c:v>#N/A</c:v>
                </c:pt>
                <c:pt idx="6687">
                  <c:v>#N/A</c:v>
                </c:pt>
                <c:pt idx="6688">
                  <c:v>#N/A</c:v>
                </c:pt>
                <c:pt idx="6689">
                  <c:v>#N/A</c:v>
                </c:pt>
                <c:pt idx="6690">
                  <c:v>#N/A</c:v>
                </c:pt>
                <c:pt idx="6691">
                  <c:v>#N/A</c:v>
                </c:pt>
                <c:pt idx="6692">
                  <c:v>#N/A</c:v>
                </c:pt>
                <c:pt idx="6693">
                  <c:v>#N/A</c:v>
                </c:pt>
                <c:pt idx="6694">
                  <c:v>#N/A</c:v>
                </c:pt>
                <c:pt idx="6695">
                  <c:v>#N/A</c:v>
                </c:pt>
                <c:pt idx="6696">
                  <c:v>#N/A</c:v>
                </c:pt>
                <c:pt idx="6697">
                  <c:v>#N/A</c:v>
                </c:pt>
                <c:pt idx="6698">
                  <c:v>#N/A</c:v>
                </c:pt>
                <c:pt idx="6699">
                  <c:v>#N/A</c:v>
                </c:pt>
                <c:pt idx="6700">
                  <c:v>#N/A</c:v>
                </c:pt>
                <c:pt idx="6701">
                  <c:v>#N/A</c:v>
                </c:pt>
                <c:pt idx="6702">
                  <c:v>#N/A</c:v>
                </c:pt>
                <c:pt idx="6703">
                  <c:v>#N/A</c:v>
                </c:pt>
                <c:pt idx="6704">
                  <c:v>#N/A</c:v>
                </c:pt>
                <c:pt idx="6705">
                  <c:v>#N/A</c:v>
                </c:pt>
                <c:pt idx="6706">
                  <c:v>#N/A</c:v>
                </c:pt>
                <c:pt idx="6707">
                  <c:v>#N/A</c:v>
                </c:pt>
                <c:pt idx="6708">
                  <c:v>#N/A</c:v>
                </c:pt>
                <c:pt idx="6709">
                  <c:v>#N/A</c:v>
                </c:pt>
                <c:pt idx="6710">
                  <c:v>#N/A</c:v>
                </c:pt>
                <c:pt idx="6711">
                  <c:v>#N/A</c:v>
                </c:pt>
                <c:pt idx="6712">
                  <c:v>#N/A</c:v>
                </c:pt>
                <c:pt idx="6713">
                  <c:v>#N/A</c:v>
                </c:pt>
                <c:pt idx="6714">
                  <c:v>#N/A</c:v>
                </c:pt>
                <c:pt idx="6715">
                  <c:v>#N/A</c:v>
                </c:pt>
                <c:pt idx="6716">
                  <c:v>#N/A</c:v>
                </c:pt>
                <c:pt idx="6717">
                  <c:v>#N/A</c:v>
                </c:pt>
                <c:pt idx="6718">
                  <c:v>#N/A</c:v>
                </c:pt>
                <c:pt idx="6719">
                  <c:v>#N/A</c:v>
                </c:pt>
                <c:pt idx="6720">
                  <c:v>#N/A</c:v>
                </c:pt>
                <c:pt idx="6721">
                  <c:v>#N/A</c:v>
                </c:pt>
                <c:pt idx="6722">
                  <c:v>#N/A</c:v>
                </c:pt>
                <c:pt idx="6723">
                  <c:v>#N/A</c:v>
                </c:pt>
                <c:pt idx="6724">
                  <c:v>#N/A</c:v>
                </c:pt>
                <c:pt idx="6725">
                  <c:v>#N/A</c:v>
                </c:pt>
                <c:pt idx="6726">
                  <c:v>#N/A</c:v>
                </c:pt>
                <c:pt idx="6727">
                  <c:v>#N/A</c:v>
                </c:pt>
                <c:pt idx="6728">
                  <c:v>#N/A</c:v>
                </c:pt>
                <c:pt idx="6729">
                  <c:v>#N/A</c:v>
                </c:pt>
                <c:pt idx="6730">
                  <c:v>#N/A</c:v>
                </c:pt>
                <c:pt idx="6731">
                  <c:v>#N/A</c:v>
                </c:pt>
                <c:pt idx="6732">
                  <c:v>#N/A</c:v>
                </c:pt>
                <c:pt idx="6733">
                  <c:v>#N/A</c:v>
                </c:pt>
                <c:pt idx="6734">
                  <c:v>#N/A</c:v>
                </c:pt>
                <c:pt idx="6735">
                  <c:v>#N/A</c:v>
                </c:pt>
                <c:pt idx="6736">
                  <c:v>#N/A</c:v>
                </c:pt>
                <c:pt idx="6737">
                  <c:v>#N/A</c:v>
                </c:pt>
                <c:pt idx="6738">
                  <c:v>#N/A</c:v>
                </c:pt>
                <c:pt idx="6739">
                  <c:v>#N/A</c:v>
                </c:pt>
                <c:pt idx="6740">
                  <c:v>#N/A</c:v>
                </c:pt>
                <c:pt idx="6741">
                  <c:v>#N/A</c:v>
                </c:pt>
                <c:pt idx="6742">
                  <c:v>#N/A</c:v>
                </c:pt>
                <c:pt idx="6743">
                  <c:v>#N/A</c:v>
                </c:pt>
                <c:pt idx="6744">
                  <c:v>#N/A</c:v>
                </c:pt>
                <c:pt idx="6745">
                  <c:v>#N/A</c:v>
                </c:pt>
                <c:pt idx="6746">
                  <c:v>#N/A</c:v>
                </c:pt>
                <c:pt idx="6747">
                  <c:v>#N/A</c:v>
                </c:pt>
                <c:pt idx="6748">
                  <c:v>#N/A</c:v>
                </c:pt>
                <c:pt idx="6749">
                  <c:v>#N/A</c:v>
                </c:pt>
                <c:pt idx="6750">
                  <c:v>#N/A</c:v>
                </c:pt>
                <c:pt idx="6751">
                  <c:v>#N/A</c:v>
                </c:pt>
                <c:pt idx="6752">
                  <c:v>#N/A</c:v>
                </c:pt>
                <c:pt idx="6753">
                  <c:v>#N/A</c:v>
                </c:pt>
                <c:pt idx="6754">
                  <c:v>#N/A</c:v>
                </c:pt>
                <c:pt idx="6755">
                  <c:v>#N/A</c:v>
                </c:pt>
                <c:pt idx="6756">
                  <c:v>#N/A</c:v>
                </c:pt>
                <c:pt idx="6757">
                  <c:v>#N/A</c:v>
                </c:pt>
                <c:pt idx="6758">
                  <c:v>#N/A</c:v>
                </c:pt>
                <c:pt idx="6759">
                  <c:v>#N/A</c:v>
                </c:pt>
                <c:pt idx="6760">
                  <c:v>#N/A</c:v>
                </c:pt>
                <c:pt idx="6761">
                  <c:v>#N/A</c:v>
                </c:pt>
                <c:pt idx="6762">
                  <c:v>#N/A</c:v>
                </c:pt>
                <c:pt idx="6763">
                  <c:v>#N/A</c:v>
                </c:pt>
                <c:pt idx="6764">
                  <c:v>#N/A</c:v>
                </c:pt>
                <c:pt idx="6765">
                  <c:v>#N/A</c:v>
                </c:pt>
                <c:pt idx="6766">
                  <c:v>#N/A</c:v>
                </c:pt>
                <c:pt idx="6767">
                  <c:v>#N/A</c:v>
                </c:pt>
                <c:pt idx="6768">
                  <c:v>#N/A</c:v>
                </c:pt>
                <c:pt idx="6769">
                  <c:v>#N/A</c:v>
                </c:pt>
                <c:pt idx="6770">
                  <c:v>#N/A</c:v>
                </c:pt>
                <c:pt idx="6771">
                  <c:v>#N/A</c:v>
                </c:pt>
                <c:pt idx="6772">
                  <c:v>#N/A</c:v>
                </c:pt>
                <c:pt idx="6773">
                  <c:v>#N/A</c:v>
                </c:pt>
                <c:pt idx="6774">
                  <c:v>#N/A</c:v>
                </c:pt>
                <c:pt idx="6775">
                  <c:v>#N/A</c:v>
                </c:pt>
                <c:pt idx="6776">
                  <c:v>#N/A</c:v>
                </c:pt>
                <c:pt idx="6777">
                  <c:v>#N/A</c:v>
                </c:pt>
                <c:pt idx="6778">
                  <c:v>#N/A</c:v>
                </c:pt>
                <c:pt idx="6779">
                  <c:v>#N/A</c:v>
                </c:pt>
                <c:pt idx="6780">
                  <c:v>#N/A</c:v>
                </c:pt>
                <c:pt idx="6781">
                  <c:v>#N/A</c:v>
                </c:pt>
                <c:pt idx="6782">
                  <c:v>#N/A</c:v>
                </c:pt>
                <c:pt idx="6783">
                  <c:v>#N/A</c:v>
                </c:pt>
                <c:pt idx="6784">
                  <c:v>#N/A</c:v>
                </c:pt>
                <c:pt idx="6785">
                  <c:v>#N/A</c:v>
                </c:pt>
                <c:pt idx="6786">
                  <c:v>#N/A</c:v>
                </c:pt>
                <c:pt idx="6787">
                  <c:v>#N/A</c:v>
                </c:pt>
                <c:pt idx="6788">
                  <c:v>#N/A</c:v>
                </c:pt>
                <c:pt idx="6789">
                  <c:v>#N/A</c:v>
                </c:pt>
                <c:pt idx="6790">
                  <c:v>#N/A</c:v>
                </c:pt>
                <c:pt idx="6791">
                  <c:v>#N/A</c:v>
                </c:pt>
                <c:pt idx="6792">
                  <c:v>#N/A</c:v>
                </c:pt>
                <c:pt idx="6793">
                  <c:v>#N/A</c:v>
                </c:pt>
                <c:pt idx="6794">
                  <c:v>#N/A</c:v>
                </c:pt>
                <c:pt idx="6795">
                  <c:v>#N/A</c:v>
                </c:pt>
                <c:pt idx="6796">
                  <c:v>#N/A</c:v>
                </c:pt>
                <c:pt idx="6797">
                  <c:v>#N/A</c:v>
                </c:pt>
                <c:pt idx="6798">
                  <c:v>#N/A</c:v>
                </c:pt>
                <c:pt idx="6799">
                  <c:v>#N/A</c:v>
                </c:pt>
                <c:pt idx="6800">
                  <c:v>#N/A</c:v>
                </c:pt>
                <c:pt idx="6801">
                  <c:v>#N/A</c:v>
                </c:pt>
                <c:pt idx="6802">
                  <c:v>#N/A</c:v>
                </c:pt>
                <c:pt idx="6803">
                  <c:v>#N/A</c:v>
                </c:pt>
                <c:pt idx="6804">
                  <c:v>#N/A</c:v>
                </c:pt>
                <c:pt idx="6805">
                  <c:v>#N/A</c:v>
                </c:pt>
                <c:pt idx="6806">
                  <c:v>#N/A</c:v>
                </c:pt>
                <c:pt idx="6807">
                  <c:v>#N/A</c:v>
                </c:pt>
                <c:pt idx="6808">
                  <c:v>#N/A</c:v>
                </c:pt>
                <c:pt idx="6809">
                  <c:v>#N/A</c:v>
                </c:pt>
                <c:pt idx="6810">
                  <c:v>#N/A</c:v>
                </c:pt>
                <c:pt idx="6811">
                  <c:v>#N/A</c:v>
                </c:pt>
                <c:pt idx="6812">
                  <c:v>#N/A</c:v>
                </c:pt>
                <c:pt idx="6813">
                  <c:v>#N/A</c:v>
                </c:pt>
                <c:pt idx="6814">
                  <c:v>#N/A</c:v>
                </c:pt>
                <c:pt idx="6815">
                  <c:v>#N/A</c:v>
                </c:pt>
                <c:pt idx="6816">
                  <c:v>#N/A</c:v>
                </c:pt>
                <c:pt idx="6817">
                  <c:v>#N/A</c:v>
                </c:pt>
                <c:pt idx="6818">
                  <c:v>#N/A</c:v>
                </c:pt>
                <c:pt idx="6819">
                  <c:v>#N/A</c:v>
                </c:pt>
                <c:pt idx="6820">
                  <c:v>#N/A</c:v>
                </c:pt>
                <c:pt idx="6821">
                  <c:v>#N/A</c:v>
                </c:pt>
                <c:pt idx="6822">
                  <c:v>#N/A</c:v>
                </c:pt>
                <c:pt idx="6823">
                  <c:v>#N/A</c:v>
                </c:pt>
                <c:pt idx="6824">
                  <c:v>#N/A</c:v>
                </c:pt>
                <c:pt idx="6825">
                  <c:v>#N/A</c:v>
                </c:pt>
                <c:pt idx="6826">
                  <c:v>#N/A</c:v>
                </c:pt>
                <c:pt idx="6827">
                  <c:v>#N/A</c:v>
                </c:pt>
                <c:pt idx="6828">
                  <c:v>#N/A</c:v>
                </c:pt>
                <c:pt idx="6829">
                  <c:v>#N/A</c:v>
                </c:pt>
                <c:pt idx="6830">
                  <c:v>#N/A</c:v>
                </c:pt>
                <c:pt idx="6831">
                  <c:v>#N/A</c:v>
                </c:pt>
                <c:pt idx="6832">
                  <c:v>#N/A</c:v>
                </c:pt>
                <c:pt idx="6833">
                  <c:v>#N/A</c:v>
                </c:pt>
                <c:pt idx="6834">
                  <c:v>#N/A</c:v>
                </c:pt>
                <c:pt idx="6835">
                  <c:v>#N/A</c:v>
                </c:pt>
                <c:pt idx="6836">
                  <c:v>#N/A</c:v>
                </c:pt>
                <c:pt idx="6837">
                  <c:v>#N/A</c:v>
                </c:pt>
                <c:pt idx="6838">
                  <c:v>#N/A</c:v>
                </c:pt>
                <c:pt idx="6839">
                  <c:v>#N/A</c:v>
                </c:pt>
                <c:pt idx="6840">
                  <c:v>#N/A</c:v>
                </c:pt>
                <c:pt idx="6841">
                  <c:v>#N/A</c:v>
                </c:pt>
                <c:pt idx="6842">
                  <c:v>#N/A</c:v>
                </c:pt>
                <c:pt idx="6843">
                  <c:v>#N/A</c:v>
                </c:pt>
                <c:pt idx="6844">
                  <c:v>#N/A</c:v>
                </c:pt>
                <c:pt idx="6845">
                  <c:v>#N/A</c:v>
                </c:pt>
                <c:pt idx="6846">
                  <c:v>#N/A</c:v>
                </c:pt>
                <c:pt idx="6847">
                  <c:v>#N/A</c:v>
                </c:pt>
                <c:pt idx="6848">
                  <c:v>#N/A</c:v>
                </c:pt>
                <c:pt idx="6849">
                  <c:v>#N/A</c:v>
                </c:pt>
                <c:pt idx="6850">
                  <c:v>#N/A</c:v>
                </c:pt>
                <c:pt idx="6851">
                  <c:v>#N/A</c:v>
                </c:pt>
                <c:pt idx="6852">
                  <c:v>#N/A</c:v>
                </c:pt>
                <c:pt idx="6853">
                  <c:v>#N/A</c:v>
                </c:pt>
                <c:pt idx="6854">
                  <c:v>#N/A</c:v>
                </c:pt>
                <c:pt idx="6855">
                  <c:v>#N/A</c:v>
                </c:pt>
                <c:pt idx="6856">
                  <c:v>#N/A</c:v>
                </c:pt>
                <c:pt idx="6857">
                  <c:v>#N/A</c:v>
                </c:pt>
                <c:pt idx="6858">
                  <c:v>#N/A</c:v>
                </c:pt>
                <c:pt idx="6859">
                  <c:v>#N/A</c:v>
                </c:pt>
                <c:pt idx="6860">
                  <c:v>#N/A</c:v>
                </c:pt>
                <c:pt idx="6861">
                  <c:v>#N/A</c:v>
                </c:pt>
                <c:pt idx="6862">
                  <c:v>#N/A</c:v>
                </c:pt>
                <c:pt idx="6863">
                  <c:v>#N/A</c:v>
                </c:pt>
                <c:pt idx="6864">
                  <c:v>#N/A</c:v>
                </c:pt>
                <c:pt idx="6865">
                  <c:v>#N/A</c:v>
                </c:pt>
                <c:pt idx="6866">
                  <c:v>#N/A</c:v>
                </c:pt>
                <c:pt idx="6867">
                  <c:v>#N/A</c:v>
                </c:pt>
                <c:pt idx="6868">
                  <c:v>#N/A</c:v>
                </c:pt>
                <c:pt idx="6869">
                  <c:v>#N/A</c:v>
                </c:pt>
                <c:pt idx="6870">
                  <c:v>#N/A</c:v>
                </c:pt>
                <c:pt idx="6871">
                  <c:v>#N/A</c:v>
                </c:pt>
                <c:pt idx="6872">
                  <c:v>#N/A</c:v>
                </c:pt>
                <c:pt idx="6873">
                  <c:v>#N/A</c:v>
                </c:pt>
                <c:pt idx="6874">
                  <c:v>#N/A</c:v>
                </c:pt>
                <c:pt idx="6875">
                  <c:v>#N/A</c:v>
                </c:pt>
                <c:pt idx="6876">
                  <c:v>#N/A</c:v>
                </c:pt>
                <c:pt idx="6877">
                  <c:v>#N/A</c:v>
                </c:pt>
                <c:pt idx="6878">
                  <c:v>#N/A</c:v>
                </c:pt>
                <c:pt idx="6879">
                  <c:v>#N/A</c:v>
                </c:pt>
                <c:pt idx="6880">
                  <c:v>#N/A</c:v>
                </c:pt>
                <c:pt idx="6881">
                  <c:v>#N/A</c:v>
                </c:pt>
                <c:pt idx="6882">
                  <c:v>#N/A</c:v>
                </c:pt>
                <c:pt idx="6883">
                  <c:v>#N/A</c:v>
                </c:pt>
                <c:pt idx="6884">
                  <c:v>#N/A</c:v>
                </c:pt>
                <c:pt idx="6885">
                  <c:v>#N/A</c:v>
                </c:pt>
                <c:pt idx="6886">
                  <c:v>#N/A</c:v>
                </c:pt>
                <c:pt idx="6887">
                  <c:v>#N/A</c:v>
                </c:pt>
                <c:pt idx="6888">
                  <c:v>#N/A</c:v>
                </c:pt>
                <c:pt idx="6889">
                  <c:v>#N/A</c:v>
                </c:pt>
                <c:pt idx="6890">
                  <c:v>#N/A</c:v>
                </c:pt>
                <c:pt idx="6891">
                  <c:v>#N/A</c:v>
                </c:pt>
                <c:pt idx="6892">
                  <c:v>#N/A</c:v>
                </c:pt>
                <c:pt idx="6893">
                  <c:v>#N/A</c:v>
                </c:pt>
                <c:pt idx="6894">
                  <c:v>#N/A</c:v>
                </c:pt>
                <c:pt idx="6895">
                  <c:v>#N/A</c:v>
                </c:pt>
                <c:pt idx="6896">
                  <c:v>#N/A</c:v>
                </c:pt>
                <c:pt idx="6897">
                  <c:v>#N/A</c:v>
                </c:pt>
                <c:pt idx="6898">
                  <c:v>#N/A</c:v>
                </c:pt>
                <c:pt idx="6899">
                  <c:v>#N/A</c:v>
                </c:pt>
                <c:pt idx="6900">
                  <c:v>#N/A</c:v>
                </c:pt>
                <c:pt idx="6901">
                  <c:v>#N/A</c:v>
                </c:pt>
                <c:pt idx="6902">
                  <c:v>#N/A</c:v>
                </c:pt>
                <c:pt idx="6903">
                  <c:v>#N/A</c:v>
                </c:pt>
                <c:pt idx="6904">
                  <c:v>#N/A</c:v>
                </c:pt>
                <c:pt idx="6905">
                  <c:v>#N/A</c:v>
                </c:pt>
                <c:pt idx="6906">
                  <c:v>#N/A</c:v>
                </c:pt>
                <c:pt idx="6907">
                  <c:v>#N/A</c:v>
                </c:pt>
                <c:pt idx="6908">
                  <c:v>#N/A</c:v>
                </c:pt>
                <c:pt idx="6909">
                  <c:v>#N/A</c:v>
                </c:pt>
                <c:pt idx="6910">
                  <c:v>#N/A</c:v>
                </c:pt>
                <c:pt idx="6911">
                  <c:v>#N/A</c:v>
                </c:pt>
                <c:pt idx="6912">
                  <c:v>#N/A</c:v>
                </c:pt>
                <c:pt idx="6913">
                  <c:v>#N/A</c:v>
                </c:pt>
                <c:pt idx="6914">
                  <c:v>#N/A</c:v>
                </c:pt>
                <c:pt idx="6915">
                  <c:v>#N/A</c:v>
                </c:pt>
                <c:pt idx="6916">
                  <c:v>#N/A</c:v>
                </c:pt>
                <c:pt idx="6917">
                  <c:v>#N/A</c:v>
                </c:pt>
                <c:pt idx="6918">
                  <c:v>#N/A</c:v>
                </c:pt>
                <c:pt idx="6919">
                  <c:v>#N/A</c:v>
                </c:pt>
                <c:pt idx="6920">
                  <c:v>#N/A</c:v>
                </c:pt>
                <c:pt idx="6921">
                  <c:v>#N/A</c:v>
                </c:pt>
                <c:pt idx="6922">
                  <c:v>#N/A</c:v>
                </c:pt>
                <c:pt idx="6923">
                  <c:v>#N/A</c:v>
                </c:pt>
                <c:pt idx="6924">
                  <c:v>#N/A</c:v>
                </c:pt>
                <c:pt idx="6925">
                  <c:v>#N/A</c:v>
                </c:pt>
                <c:pt idx="6926">
                  <c:v>#N/A</c:v>
                </c:pt>
                <c:pt idx="6927">
                  <c:v>#N/A</c:v>
                </c:pt>
                <c:pt idx="6928">
                  <c:v>#N/A</c:v>
                </c:pt>
                <c:pt idx="6929">
                  <c:v>#N/A</c:v>
                </c:pt>
                <c:pt idx="6930">
                  <c:v>#N/A</c:v>
                </c:pt>
                <c:pt idx="6931">
                  <c:v>#N/A</c:v>
                </c:pt>
                <c:pt idx="6932">
                  <c:v>#N/A</c:v>
                </c:pt>
                <c:pt idx="6933">
                  <c:v>#N/A</c:v>
                </c:pt>
                <c:pt idx="6934">
                  <c:v>#N/A</c:v>
                </c:pt>
                <c:pt idx="6935">
                  <c:v>#N/A</c:v>
                </c:pt>
                <c:pt idx="6936">
                  <c:v>#N/A</c:v>
                </c:pt>
                <c:pt idx="6937">
                  <c:v>#N/A</c:v>
                </c:pt>
                <c:pt idx="6938">
                  <c:v>#N/A</c:v>
                </c:pt>
                <c:pt idx="6939">
                  <c:v>#N/A</c:v>
                </c:pt>
                <c:pt idx="6940">
                  <c:v>#N/A</c:v>
                </c:pt>
                <c:pt idx="6941">
                  <c:v>#N/A</c:v>
                </c:pt>
                <c:pt idx="6942">
                  <c:v>#N/A</c:v>
                </c:pt>
                <c:pt idx="6943">
                  <c:v>#N/A</c:v>
                </c:pt>
                <c:pt idx="6944">
                  <c:v>#N/A</c:v>
                </c:pt>
                <c:pt idx="6945">
                  <c:v>#N/A</c:v>
                </c:pt>
                <c:pt idx="6946">
                  <c:v>#N/A</c:v>
                </c:pt>
                <c:pt idx="6947">
                  <c:v>#N/A</c:v>
                </c:pt>
                <c:pt idx="6948">
                  <c:v>#N/A</c:v>
                </c:pt>
                <c:pt idx="6949">
                  <c:v>#N/A</c:v>
                </c:pt>
                <c:pt idx="6950">
                  <c:v>#N/A</c:v>
                </c:pt>
                <c:pt idx="6951">
                  <c:v>#N/A</c:v>
                </c:pt>
                <c:pt idx="6952">
                  <c:v>#N/A</c:v>
                </c:pt>
                <c:pt idx="6953">
                  <c:v>#N/A</c:v>
                </c:pt>
                <c:pt idx="6954">
                  <c:v>#N/A</c:v>
                </c:pt>
                <c:pt idx="6955">
                  <c:v>#N/A</c:v>
                </c:pt>
                <c:pt idx="6956">
                  <c:v>#N/A</c:v>
                </c:pt>
                <c:pt idx="6957">
                  <c:v>#N/A</c:v>
                </c:pt>
                <c:pt idx="6958">
                  <c:v>#N/A</c:v>
                </c:pt>
                <c:pt idx="6959">
                  <c:v>#N/A</c:v>
                </c:pt>
                <c:pt idx="6960">
                  <c:v>#N/A</c:v>
                </c:pt>
                <c:pt idx="6961">
                  <c:v>#N/A</c:v>
                </c:pt>
                <c:pt idx="6962">
                  <c:v>#N/A</c:v>
                </c:pt>
                <c:pt idx="6963">
                  <c:v>#N/A</c:v>
                </c:pt>
                <c:pt idx="6964">
                  <c:v>#N/A</c:v>
                </c:pt>
                <c:pt idx="6965">
                  <c:v>#N/A</c:v>
                </c:pt>
                <c:pt idx="6966">
                  <c:v>#N/A</c:v>
                </c:pt>
                <c:pt idx="6967">
                  <c:v>#N/A</c:v>
                </c:pt>
                <c:pt idx="6968">
                  <c:v>#N/A</c:v>
                </c:pt>
                <c:pt idx="6969">
                  <c:v>#N/A</c:v>
                </c:pt>
                <c:pt idx="6970">
                  <c:v>#N/A</c:v>
                </c:pt>
                <c:pt idx="6971">
                  <c:v>#N/A</c:v>
                </c:pt>
                <c:pt idx="6972">
                  <c:v>#N/A</c:v>
                </c:pt>
                <c:pt idx="6973">
                  <c:v>#N/A</c:v>
                </c:pt>
                <c:pt idx="6974">
                  <c:v>#N/A</c:v>
                </c:pt>
                <c:pt idx="6975">
                  <c:v>#N/A</c:v>
                </c:pt>
                <c:pt idx="6976">
                  <c:v>#N/A</c:v>
                </c:pt>
                <c:pt idx="6977">
                  <c:v>#N/A</c:v>
                </c:pt>
                <c:pt idx="6978">
                  <c:v>#N/A</c:v>
                </c:pt>
                <c:pt idx="6979">
                  <c:v>#N/A</c:v>
                </c:pt>
                <c:pt idx="6980">
                  <c:v>#N/A</c:v>
                </c:pt>
                <c:pt idx="6981">
                  <c:v>#N/A</c:v>
                </c:pt>
                <c:pt idx="6982">
                  <c:v>#N/A</c:v>
                </c:pt>
                <c:pt idx="6983">
                  <c:v>#N/A</c:v>
                </c:pt>
                <c:pt idx="6984">
                  <c:v>#N/A</c:v>
                </c:pt>
                <c:pt idx="6985">
                  <c:v>#N/A</c:v>
                </c:pt>
                <c:pt idx="6986">
                  <c:v>#N/A</c:v>
                </c:pt>
                <c:pt idx="6987">
                  <c:v>#N/A</c:v>
                </c:pt>
                <c:pt idx="6988">
                  <c:v>#N/A</c:v>
                </c:pt>
                <c:pt idx="6989">
                  <c:v>#N/A</c:v>
                </c:pt>
                <c:pt idx="6990">
                  <c:v>#N/A</c:v>
                </c:pt>
                <c:pt idx="6991">
                  <c:v>#N/A</c:v>
                </c:pt>
                <c:pt idx="6992">
                  <c:v>#N/A</c:v>
                </c:pt>
                <c:pt idx="6993">
                  <c:v>#N/A</c:v>
                </c:pt>
                <c:pt idx="6994">
                  <c:v>#N/A</c:v>
                </c:pt>
                <c:pt idx="6995">
                  <c:v>#N/A</c:v>
                </c:pt>
                <c:pt idx="6996">
                  <c:v>#N/A</c:v>
                </c:pt>
                <c:pt idx="6997">
                  <c:v>#N/A</c:v>
                </c:pt>
                <c:pt idx="6998">
                  <c:v>#N/A</c:v>
                </c:pt>
                <c:pt idx="6999">
                  <c:v>#N/A</c:v>
                </c:pt>
                <c:pt idx="7000">
                  <c:v>#N/A</c:v>
                </c:pt>
                <c:pt idx="7001">
                  <c:v>#N/A</c:v>
                </c:pt>
                <c:pt idx="7002">
                  <c:v>#N/A</c:v>
                </c:pt>
                <c:pt idx="7003">
                  <c:v>#N/A</c:v>
                </c:pt>
                <c:pt idx="7004">
                  <c:v>#N/A</c:v>
                </c:pt>
                <c:pt idx="7005">
                  <c:v>#N/A</c:v>
                </c:pt>
                <c:pt idx="7006">
                  <c:v>#N/A</c:v>
                </c:pt>
                <c:pt idx="7007">
                  <c:v>#N/A</c:v>
                </c:pt>
                <c:pt idx="7008">
                  <c:v>#N/A</c:v>
                </c:pt>
                <c:pt idx="7009">
                  <c:v>#N/A</c:v>
                </c:pt>
                <c:pt idx="7010">
                  <c:v>#N/A</c:v>
                </c:pt>
                <c:pt idx="7011">
                  <c:v>#N/A</c:v>
                </c:pt>
                <c:pt idx="7012">
                  <c:v>#N/A</c:v>
                </c:pt>
                <c:pt idx="7013">
                  <c:v>#N/A</c:v>
                </c:pt>
                <c:pt idx="7014">
                  <c:v>#N/A</c:v>
                </c:pt>
                <c:pt idx="7015">
                  <c:v>#N/A</c:v>
                </c:pt>
                <c:pt idx="7016">
                  <c:v>#N/A</c:v>
                </c:pt>
                <c:pt idx="7017">
                  <c:v>#N/A</c:v>
                </c:pt>
                <c:pt idx="7018">
                  <c:v>#N/A</c:v>
                </c:pt>
                <c:pt idx="7019">
                  <c:v>#N/A</c:v>
                </c:pt>
                <c:pt idx="7020">
                  <c:v>#N/A</c:v>
                </c:pt>
                <c:pt idx="7021">
                  <c:v>#N/A</c:v>
                </c:pt>
                <c:pt idx="7022">
                  <c:v>#N/A</c:v>
                </c:pt>
                <c:pt idx="7023">
                  <c:v>#N/A</c:v>
                </c:pt>
                <c:pt idx="7024">
                  <c:v>#N/A</c:v>
                </c:pt>
                <c:pt idx="7025">
                  <c:v>#N/A</c:v>
                </c:pt>
                <c:pt idx="7026">
                  <c:v>#N/A</c:v>
                </c:pt>
                <c:pt idx="7027">
                  <c:v>#N/A</c:v>
                </c:pt>
                <c:pt idx="7028">
                  <c:v>#N/A</c:v>
                </c:pt>
                <c:pt idx="7029">
                  <c:v>#N/A</c:v>
                </c:pt>
                <c:pt idx="7030">
                  <c:v>#N/A</c:v>
                </c:pt>
                <c:pt idx="7031">
                  <c:v>#N/A</c:v>
                </c:pt>
                <c:pt idx="7032">
                  <c:v>#N/A</c:v>
                </c:pt>
                <c:pt idx="7033">
                  <c:v>#N/A</c:v>
                </c:pt>
                <c:pt idx="7034">
                  <c:v>#N/A</c:v>
                </c:pt>
                <c:pt idx="7035">
                  <c:v>#N/A</c:v>
                </c:pt>
                <c:pt idx="7036">
                  <c:v>#N/A</c:v>
                </c:pt>
                <c:pt idx="7037">
                  <c:v>#N/A</c:v>
                </c:pt>
                <c:pt idx="7038">
                  <c:v>#N/A</c:v>
                </c:pt>
                <c:pt idx="7039">
                  <c:v>#N/A</c:v>
                </c:pt>
                <c:pt idx="7040">
                  <c:v>#N/A</c:v>
                </c:pt>
                <c:pt idx="7041">
                  <c:v>#N/A</c:v>
                </c:pt>
                <c:pt idx="7042">
                  <c:v>#N/A</c:v>
                </c:pt>
                <c:pt idx="7043">
                  <c:v>#N/A</c:v>
                </c:pt>
                <c:pt idx="7044">
                  <c:v>#N/A</c:v>
                </c:pt>
                <c:pt idx="7045">
                  <c:v>#N/A</c:v>
                </c:pt>
                <c:pt idx="7046">
                  <c:v>#N/A</c:v>
                </c:pt>
                <c:pt idx="7047">
                  <c:v>#N/A</c:v>
                </c:pt>
                <c:pt idx="7048">
                  <c:v>#N/A</c:v>
                </c:pt>
                <c:pt idx="7049">
                  <c:v>#N/A</c:v>
                </c:pt>
                <c:pt idx="7050">
                  <c:v>#N/A</c:v>
                </c:pt>
                <c:pt idx="7051">
                  <c:v>#N/A</c:v>
                </c:pt>
                <c:pt idx="7052">
                  <c:v>#N/A</c:v>
                </c:pt>
                <c:pt idx="7053">
                  <c:v>#N/A</c:v>
                </c:pt>
                <c:pt idx="7054">
                  <c:v>#N/A</c:v>
                </c:pt>
                <c:pt idx="7055">
                  <c:v>#N/A</c:v>
                </c:pt>
                <c:pt idx="7056">
                  <c:v>#N/A</c:v>
                </c:pt>
                <c:pt idx="7057">
                  <c:v>#N/A</c:v>
                </c:pt>
                <c:pt idx="7058">
                  <c:v>#N/A</c:v>
                </c:pt>
                <c:pt idx="7059">
                  <c:v>#N/A</c:v>
                </c:pt>
                <c:pt idx="7060">
                  <c:v>#N/A</c:v>
                </c:pt>
                <c:pt idx="7061">
                  <c:v>#N/A</c:v>
                </c:pt>
                <c:pt idx="7062">
                  <c:v>#N/A</c:v>
                </c:pt>
                <c:pt idx="7063">
                  <c:v>#N/A</c:v>
                </c:pt>
                <c:pt idx="7064">
                  <c:v>#N/A</c:v>
                </c:pt>
                <c:pt idx="7065">
                  <c:v>#N/A</c:v>
                </c:pt>
                <c:pt idx="7066">
                  <c:v>#N/A</c:v>
                </c:pt>
                <c:pt idx="7067">
                  <c:v>#N/A</c:v>
                </c:pt>
                <c:pt idx="7068">
                  <c:v>#N/A</c:v>
                </c:pt>
                <c:pt idx="7069">
                  <c:v>#N/A</c:v>
                </c:pt>
                <c:pt idx="7070">
                  <c:v>#N/A</c:v>
                </c:pt>
                <c:pt idx="7071">
                  <c:v>#N/A</c:v>
                </c:pt>
                <c:pt idx="7072">
                  <c:v>#N/A</c:v>
                </c:pt>
                <c:pt idx="7073">
                  <c:v>#N/A</c:v>
                </c:pt>
                <c:pt idx="7074">
                  <c:v>#N/A</c:v>
                </c:pt>
                <c:pt idx="7075">
                  <c:v>#N/A</c:v>
                </c:pt>
                <c:pt idx="7076">
                  <c:v>#N/A</c:v>
                </c:pt>
                <c:pt idx="7077">
                  <c:v>#N/A</c:v>
                </c:pt>
                <c:pt idx="7078">
                  <c:v>#N/A</c:v>
                </c:pt>
                <c:pt idx="7079">
                  <c:v>#N/A</c:v>
                </c:pt>
                <c:pt idx="7080">
                  <c:v>#N/A</c:v>
                </c:pt>
                <c:pt idx="7081">
                  <c:v>#N/A</c:v>
                </c:pt>
                <c:pt idx="7082">
                  <c:v>#N/A</c:v>
                </c:pt>
                <c:pt idx="7083">
                  <c:v>#N/A</c:v>
                </c:pt>
                <c:pt idx="7084">
                  <c:v>#N/A</c:v>
                </c:pt>
                <c:pt idx="7085">
                  <c:v>#N/A</c:v>
                </c:pt>
                <c:pt idx="7086">
                  <c:v>#N/A</c:v>
                </c:pt>
                <c:pt idx="7087">
                  <c:v>#N/A</c:v>
                </c:pt>
                <c:pt idx="7088">
                  <c:v>#N/A</c:v>
                </c:pt>
                <c:pt idx="7089">
                  <c:v>#N/A</c:v>
                </c:pt>
                <c:pt idx="7090">
                  <c:v>#N/A</c:v>
                </c:pt>
                <c:pt idx="7091">
                  <c:v>#N/A</c:v>
                </c:pt>
                <c:pt idx="7092">
                  <c:v>#N/A</c:v>
                </c:pt>
                <c:pt idx="7093">
                  <c:v>#N/A</c:v>
                </c:pt>
                <c:pt idx="7094">
                  <c:v>#N/A</c:v>
                </c:pt>
                <c:pt idx="7095">
                  <c:v>#N/A</c:v>
                </c:pt>
                <c:pt idx="7096">
                  <c:v>#N/A</c:v>
                </c:pt>
                <c:pt idx="7097">
                  <c:v>#N/A</c:v>
                </c:pt>
                <c:pt idx="7098">
                  <c:v>#N/A</c:v>
                </c:pt>
                <c:pt idx="7099">
                  <c:v>#N/A</c:v>
                </c:pt>
                <c:pt idx="7100">
                  <c:v>#N/A</c:v>
                </c:pt>
                <c:pt idx="7101">
                  <c:v>#N/A</c:v>
                </c:pt>
                <c:pt idx="7102">
                  <c:v>#N/A</c:v>
                </c:pt>
                <c:pt idx="7103">
                  <c:v>#N/A</c:v>
                </c:pt>
                <c:pt idx="7104">
                  <c:v>#N/A</c:v>
                </c:pt>
                <c:pt idx="7105">
                  <c:v>#N/A</c:v>
                </c:pt>
                <c:pt idx="7106">
                  <c:v>#N/A</c:v>
                </c:pt>
                <c:pt idx="7107">
                  <c:v>#N/A</c:v>
                </c:pt>
                <c:pt idx="7108">
                  <c:v>#N/A</c:v>
                </c:pt>
                <c:pt idx="7109">
                  <c:v>#N/A</c:v>
                </c:pt>
                <c:pt idx="7110">
                  <c:v>#N/A</c:v>
                </c:pt>
                <c:pt idx="7111">
                  <c:v>#N/A</c:v>
                </c:pt>
                <c:pt idx="7112">
                  <c:v>#N/A</c:v>
                </c:pt>
                <c:pt idx="7113">
                  <c:v>#N/A</c:v>
                </c:pt>
                <c:pt idx="7114">
                  <c:v>#N/A</c:v>
                </c:pt>
                <c:pt idx="7115">
                  <c:v>#N/A</c:v>
                </c:pt>
                <c:pt idx="7116">
                  <c:v>#N/A</c:v>
                </c:pt>
                <c:pt idx="7117">
                  <c:v>#N/A</c:v>
                </c:pt>
                <c:pt idx="7118">
                  <c:v>#N/A</c:v>
                </c:pt>
                <c:pt idx="7119">
                  <c:v>#N/A</c:v>
                </c:pt>
                <c:pt idx="7120">
                  <c:v>#N/A</c:v>
                </c:pt>
                <c:pt idx="7121">
                  <c:v>#N/A</c:v>
                </c:pt>
                <c:pt idx="7122">
                  <c:v>#N/A</c:v>
                </c:pt>
                <c:pt idx="7123">
                  <c:v>#N/A</c:v>
                </c:pt>
                <c:pt idx="7124">
                  <c:v>#N/A</c:v>
                </c:pt>
                <c:pt idx="7125">
                  <c:v>#N/A</c:v>
                </c:pt>
                <c:pt idx="7126">
                  <c:v>#N/A</c:v>
                </c:pt>
                <c:pt idx="7127">
                  <c:v>#N/A</c:v>
                </c:pt>
                <c:pt idx="7128">
                  <c:v>#N/A</c:v>
                </c:pt>
                <c:pt idx="7129">
                  <c:v>#N/A</c:v>
                </c:pt>
                <c:pt idx="7130">
                  <c:v>#N/A</c:v>
                </c:pt>
                <c:pt idx="7131">
                  <c:v>#N/A</c:v>
                </c:pt>
                <c:pt idx="7132">
                  <c:v>#N/A</c:v>
                </c:pt>
                <c:pt idx="7133">
                  <c:v>#N/A</c:v>
                </c:pt>
                <c:pt idx="7134">
                  <c:v>#N/A</c:v>
                </c:pt>
                <c:pt idx="7135">
                  <c:v>#N/A</c:v>
                </c:pt>
                <c:pt idx="7136">
                  <c:v>#N/A</c:v>
                </c:pt>
                <c:pt idx="7137">
                  <c:v>#N/A</c:v>
                </c:pt>
                <c:pt idx="7138">
                  <c:v>#N/A</c:v>
                </c:pt>
                <c:pt idx="7139">
                  <c:v>#N/A</c:v>
                </c:pt>
                <c:pt idx="7140">
                  <c:v>#N/A</c:v>
                </c:pt>
                <c:pt idx="7141">
                  <c:v>#N/A</c:v>
                </c:pt>
                <c:pt idx="7142">
                  <c:v>#N/A</c:v>
                </c:pt>
                <c:pt idx="7143">
                  <c:v>#N/A</c:v>
                </c:pt>
                <c:pt idx="7144">
                  <c:v>#N/A</c:v>
                </c:pt>
                <c:pt idx="7145">
                  <c:v>#N/A</c:v>
                </c:pt>
                <c:pt idx="7146">
                  <c:v>#N/A</c:v>
                </c:pt>
                <c:pt idx="7147">
                  <c:v>#N/A</c:v>
                </c:pt>
                <c:pt idx="7148">
                  <c:v>#N/A</c:v>
                </c:pt>
                <c:pt idx="7149">
                  <c:v>#N/A</c:v>
                </c:pt>
                <c:pt idx="7150">
                  <c:v>#N/A</c:v>
                </c:pt>
                <c:pt idx="7151">
                  <c:v>#N/A</c:v>
                </c:pt>
                <c:pt idx="7152">
                  <c:v>#N/A</c:v>
                </c:pt>
                <c:pt idx="7153">
                  <c:v>#N/A</c:v>
                </c:pt>
                <c:pt idx="7154">
                  <c:v>#N/A</c:v>
                </c:pt>
                <c:pt idx="7155">
                  <c:v>#N/A</c:v>
                </c:pt>
                <c:pt idx="7156">
                  <c:v>#N/A</c:v>
                </c:pt>
                <c:pt idx="7157">
                  <c:v>#N/A</c:v>
                </c:pt>
                <c:pt idx="7158">
                  <c:v>#N/A</c:v>
                </c:pt>
                <c:pt idx="7159">
                  <c:v>#N/A</c:v>
                </c:pt>
                <c:pt idx="7160">
                  <c:v>#N/A</c:v>
                </c:pt>
                <c:pt idx="7161">
                  <c:v>#N/A</c:v>
                </c:pt>
                <c:pt idx="7162">
                  <c:v>#N/A</c:v>
                </c:pt>
                <c:pt idx="7163">
                  <c:v>#N/A</c:v>
                </c:pt>
                <c:pt idx="7164">
                  <c:v>#N/A</c:v>
                </c:pt>
                <c:pt idx="7165">
                  <c:v>#N/A</c:v>
                </c:pt>
                <c:pt idx="7166">
                  <c:v>#N/A</c:v>
                </c:pt>
                <c:pt idx="7167">
                  <c:v>#N/A</c:v>
                </c:pt>
                <c:pt idx="7168">
                  <c:v>#N/A</c:v>
                </c:pt>
                <c:pt idx="7169">
                  <c:v>#N/A</c:v>
                </c:pt>
                <c:pt idx="7170">
                  <c:v>#N/A</c:v>
                </c:pt>
                <c:pt idx="7171">
                  <c:v>#N/A</c:v>
                </c:pt>
                <c:pt idx="7172">
                  <c:v>#N/A</c:v>
                </c:pt>
                <c:pt idx="7173">
                  <c:v>#N/A</c:v>
                </c:pt>
                <c:pt idx="7174">
                  <c:v>#N/A</c:v>
                </c:pt>
                <c:pt idx="7175">
                  <c:v>#N/A</c:v>
                </c:pt>
                <c:pt idx="7176">
                  <c:v>#N/A</c:v>
                </c:pt>
                <c:pt idx="7177">
                  <c:v>#N/A</c:v>
                </c:pt>
                <c:pt idx="7178">
                  <c:v>#N/A</c:v>
                </c:pt>
                <c:pt idx="7179">
                  <c:v>#N/A</c:v>
                </c:pt>
                <c:pt idx="7180">
                  <c:v>#N/A</c:v>
                </c:pt>
                <c:pt idx="7181">
                  <c:v>#N/A</c:v>
                </c:pt>
                <c:pt idx="7182">
                  <c:v>#N/A</c:v>
                </c:pt>
                <c:pt idx="7183">
                  <c:v>#N/A</c:v>
                </c:pt>
                <c:pt idx="7184">
                  <c:v>#N/A</c:v>
                </c:pt>
                <c:pt idx="7185">
                  <c:v>#N/A</c:v>
                </c:pt>
                <c:pt idx="7186">
                  <c:v>#N/A</c:v>
                </c:pt>
                <c:pt idx="7187">
                  <c:v>#N/A</c:v>
                </c:pt>
                <c:pt idx="7188">
                  <c:v>#N/A</c:v>
                </c:pt>
                <c:pt idx="7189">
                  <c:v>#N/A</c:v>
                </c:pt>
                <c:pt idx="7190">
                  <c:v>#N/A</c:v>
                </c:pt>
                <c:pt idx="7191">
                  <c:v>#N/A</c:v>
                </c:pt>
                <c:pt idx="7192">
                  <c:v>#N/A</c:v>
                </c:pt>
                <c:pt idx="7193">
                  <c:v>#N/A</c:v>
                </c:pt>
                <c:pt idx="7194">
                  <c:v>#N/A</c:v>
                </c:pt>
                <c:pt idx="7195">
                  <c:v>#N/A</c:v>
                </c:pt>
                <c:pt idx="7196">
                  <c:v>#N/A</c:v>
                </c:pt>
                <c:pt idx="7197">
                  <c:v>#N/A</c:v>
                </c:pt>
                <c:pt idx="7198">
                  <c:v>#N/A</c:v>
                </c:pt>
                <c:pt idx="7199">
                  <c:v>#N/A</c:v>
                </c:pt>
                <c:pt idx="7200">
                  <c:v>#N/A</c:v>
                </c:pt>
                <c:pt idx="7201">
                  <c:v>#N/A</c:v>
                </c:pt>
                <c:pt idx="7202">
                  <c:v>#N/A</c:v>
                </c:pt>
                <c:pt idx="7203">
                  <c:v>#N/A</c:v>
                </c:pt>
                <c:pt idx="7204">
                  <c:v>#N/A</c:v>
                </c:pt>
                <c:pt idx="7205">
                  <c:v>#N/A</c:v>
                </c:pt>
                <c:pt idx="7206">
                  <c:v>#N/A</c:v>
                </c:pt>
                <c:pt idx="7207">
                  <c:v>#N/A</c:v>
                </c:pt>
                <c:pt idx="7208">
                  <c:v>#N/A</c:v>
                </c:pt>
                <c:pt idx="7209">
                  <c:v>#N/A</c:v>
                </c:pt>
                <c:pt idx="7210">
                  <c:v>#N/A</c:v>
                </c:pt>
                <c:pt idx="7211">
                  <c:v>#N/A</c:v>
                </c:pt>
                <c:pt idx="7212">
                  <c:v>#N/A</c:v>
                </c:pt>
                <c:pt idx="7213">
                  <c:v>#N/A</c:v>
                </c:pt>
                <c:pt idx="7214">
                  <c:v>#N/A</c:v>
                </c:pt>
                <c:pt idx="7215">
                  <c:v>#N/A</c:v>
                </c:pt>
                <c:pt idx="7216">
                  <c:v>#N/A</c:v>
                </c:pt>
                <c:pt idx="7217">
                  <c:v>#N/A</c:v>
                </c:pt>
                <c:pt idx="7218">
                  <c:v>#N/A</c:v>
                </c:pt>
                <c:pt idx="7219">
                  <c:v>#N/A</c:v>
                </c:pt>
                <c:pt idx="7220">
                  <c:v>#N/A</c:v>
                </c:pt>
                <c:pt idx="7221">
                  <c:v>#N/A</c:v>
                </c:pt>
                <c:pt idx="7222">
                  <c:v>#N/A</c:v>
                </c:pt>
                <c:pt idx="7223">
                  <c:v>#N/A</c:v>
                </c:pt>
                <c:pt idx="7224">
                  <c:v>#N/A</c:v>
                </c:pt>
                <c:pt idx="7225">
                  <c:v>#N/A</c:v>
                </c:pt>
                <c:pt idx="7226">
                  <c:v>#N/A</c:v>
                </c:pt>
                <c:pt idx="7227">
                  <c:v>#N/A</c:v>
                </c:pt>
                <c:pt idx="7228">
                  <c:v>#N/A</c:v>
                </c:pt>
                <c:pt idx="7229">
                  <c:v>#N/A</c:v>
                </c:pt>
                <c:pt idx="7230">
                  <c:v>#N/A</c:v>
                </c:pt>
                <c:pt idx="7231">
                  <c:v>#N/A</c:v>
                </c:pt>
                <c:pt idx="7232">
                  <c:v>#N/A</c:v>
                </c:pt>
                <c:pt idx="7233">
                  <c:v>#N/A</c:v>
                </c:pt>
                <c:pt idx="7234">
                  <c:v>#N/A</c:v>
                </c:pt>
                <c:pt idx="7235">
                  <c:v>#N/A</c:v>
                </c:pt>
                <c:pt idx="7236">
                  <c:v>#N/A</c:v>
                </c:pt>
                <c:pt idx="7237">
                  <c:v>#N/A</c:v>
                </c:pt>
                <c:pt idx="7238">
                  <c:v>#N/A</c:v>
                </c:pt>
                <c:pt idx="7239">
                  <c:v>#N/A</c:v>
                </c:pt>
                <c:pt idx="7240">
                  <c:v>#N/A</c:v>
                </c:pt>
                <c:pt idx="7241">
                  <c:v>#N/A</c:v>
                </c:pt>
                <c:pt idx="7242">
                  <c:v>#N/A</c:v>
                </c:pt>
                <c:pt idx="7243">
                  <c:v>#N/A</c:v>
                </c:pt>
                <c:pt idx="7244">
                  <c:v>#N/A</c:v>
                </c:pt>
                <c:pt idx="7245">
                  <c:v>#N/A</c:v>
                </c:pt>
                <c:pt idx="7246">
                  <c:v>#N/A</c:v>
                </c:pt>
                <c:pt idx="7247">
                  <c:v>#N/A</c:v>
                </c:pt>
                <c:pt idx="7248">
                  <c:v>#N/A</c:v>
                </c:pt>
                <c:pt idx="7249">
                  <c:v>#N/A</c:v>
                </c:pt>
                <c:pt idx="7250">
                  <c:v>#N/A</c:v>
                </c:pt>
                <c:pt idx="7251">
                  <c:v>#N/A</c:v>
                </c:pt>
                <c:pt idx="7252">
                  <c:v>#N/A</c:v>
                </c:pt>
                <c:pt idx="7253">
                  <c:v>#N/A</c:v>
                </c:pt>
                <c:pt idx="7254">
                  <c:v>#N/A</c:v>
                </c:pt>
                <c:pt idx="7255">
                  <c:v>#N/A</c:v>
                </c:pt>
                <c:pt idx="7256">
                  <c:v>#N/A</c:v>
                </c:pt>
                <c:pt idx="7257">
                  <c:v>#N/A</c:v>
                </c:pt>
                <c:pt idx="7258">
                  <c:v>#N/A</c:v>
                </c:pt>
                <c:pt idx="7259">
                  <c:v>#N/A</c:v>
                </c:pt>
                <c:pt idx="7260">
                  <c:v>#N/A</c:v>
                </c:pt>
                <c:pt idx="7261">
                  <c:v>#N/A</c:v>
                </c:pt>
                <c:pt idx="7262">
                  <c:v>#N/A</c:v>
                </c:pt>
                <c:pt idx="7263">
                  <c:v>#N/A</c:v>
                </c:pt>
                <c:pt idx="7264">
                  <c:v>#N/A</c:v>
                </c:pt>
                <c:pt idx="7265">
                  <c:v>#N/A</c:v>
                </c:pt>
                <c:pt idx="7266">
                  <c:v>#N/A</c:v>
                </c:pt>
                <c:pt idx="7267">
                  <c:v>#N/A</c:v>
                </c:pt>
                <c:pt idx="7268">
                  <c:v>#N/A</c:v>
                </c:pt>
                <c:pt idx="7269">
                  <c:v>#N/A</c:v>
                </c:pt>
                <c:pt idx="7270">
                  <c:v>#N/A</c:v>
                </c:pt>
                <c:pt idx="7271">
                  <c:v>#N/A</c:v>
                </c:pt>
                <c:pt idx="7272">
                  <c:v>#N/A</c:v>
                </c:pt>
                <c:pt idx="7273">
                  <c:v>#N/A</c:v>
                </c:pt>
                <c:pt idx="7274">
                  <c:v>#N/A</c:v>
                </c:pt>
                <c:pt idx="7275">
                  <c:v>#N/A</c:v>
                </c:pt>
                <c:pt idx="7276">
                  <c:v>#N/A</c:v>
                </c:pt>
                <c:pt idx="7277">
                  <c:v>#N/A</c:v>
                </c:pt>
                <c:pt idx="7278">
                  <c:v>#N/A</c:v>
                </c:pt>
                <c:pt idx="7279">
                  <c:v>#N/A</c:v>
                </c:pt>
                <c:pt idx="7280">
                  <c:v>#N/A</c:v>
                </c:pt>
                <c:pt idx="7281">
                  <c:v>#N/A</c:v>
                </c:pt>
                <c:pt idx="7282">
                  <c:v>#N/A</c:v>
                </c:pt>
                <c:pt idx="7283">
                  <c:v>#N/A</c:v>
                </c:pt>
                <c:pt idx="7284">
                  <c:v>#N/A</c:v>
                </c:pt>
                <c:pt idx="7285">
                  <c:v>#N/A</c:v>
                </c:pt>
                <c:pt idx="7286">
                  <c:v>#N/A</c:v>
                </c:pt>
                <c:pt idx="7287">
                  <c:v>#N/A</c:v>
                </c:pt>
                <c:pt idx="7288">
                  <c:v>#N/A</c:v>
                </c:pt>
                <c:pt idx="7289">
                  <c:v>#N/A</c:v>
                </c:pt>
                <c:pt idx="7290">
                  <c:v>#N/A</c:v>
                </c:pt>
                <c:pt idx="7291">
                  <c:v>#N/A</c:v>
                </c:pt>
                <c:pt idx="7292">
                  <c:v>#N/A</c:v>
                </c:pt>
                <c:pt idx="7293">
                  <c:v>#N/A</c:v>
                </c:pt>
                <c:pt idx="7294">
                  <c:v>#N/A</c:v>
                </c:pt>
                <c:pt idx="7295">
                  <c:v>#N/A</c:v>
                </c:pt>
                <c:pt idx="7296">
                  <c:v>#N/A</c:v>
                </c:pt>
                <c:pt idx="7297">
                  <c:v>#N/A</c:v>
                </c:pt>
                <c:pt idx="7298">
                  <c:v>#N/A</c:v>
                </c:pt>
                <c:pt idx="7299">
                  <c:v>#N/A</c:v>
                </c:pt>
                <c:pt idx="7300">
                  <c:v>#N/A</c:v>
                </c:pt>
                <c:pt idx="7301">
                  <c:v>#N/A</c:v>
                </c:pt>
                <c:pt idx="7302">
                  <c:v>#N/A</c:v>
                </c:pt>
                <c:pt idx="7303">
                  <c:v>#N/A</c:v>
                </c:pt>
                <c:pt idx="7304">
                  <c:v>#N/A</c:v>
                </c:pt>
                <c:pt idx="7305">
                  <c:v>#N/A</c:v>
                </c:pt>
                <c:pt idx="7306">
                  <c:v>#N/A</c:v>
                </c:pt>
                <c:pt idx="7307">
                  <c:v>#N/A</c:v>
                </c:pt>
                <c:pt idx="7308">
                  <c:v>#N/A</c:v>
                </c:pt>
                <c:pt idx="7309">
                  <c:v>#N/A</c:v>
                </c:pt>
                <c:pt idx="7310">
                  <c:v>#N/A</c:v>
                </c:pt>
                <c:pt idx="7311">
                  <c:v>#N/A</c:v>
                </c:pt>
                <c:pt idx="7312">
                  <c:v>#N/A</c:v>
                </c:pt>
                <c:pt idx="7313">
                  <c:v>#N/A</c:v>
                </c:pt>
                <c:pt idx="7314">
                  <c:v>#N/A</c:v>
                </c:pt>
                <c:pt idx="7315">
                  <c:v>#N/A</c:v>
                </c:pt>
                <c:pt idx="7316">
                  <c:v>#N/A</c:v>
                </c:pt>
                <c:pt idx="7317">
                  <c:v>#N/A</c:v>
                </c:pt>
                <c:pt idx="7318">
                  <c:v>#N/A</c:v>
                </c:pt>
                <c:pt idx="7319">
                  <c:v>#N/A</c:v>
                </c:pt>
                <c:pt idx="7320">
                  <c:v>#N/A</c:v>
                </c:pt>
                <c:pt idx="7321">
                  <c:v>#N/A</c:v>
                </c:pt>
                <c:pt idx="7322">
                  <c:v>#N/A</c:v>
                </c:pt>
                <c:pt idx="7323">
                  <c:v>#N/A</c:v>
                </c:pt>
                <c:pt idx="7324">
                  <c:v>#N/A</c:v>
                </c:pt>
                <c:pt idx="7325">
                  <c:v>#N/A</c:v>
                </c:pt>
                <c:pt idx="7326">
                  <c:v>#N/A</c:v>
                </c:pt>
                <c:pt idx="7327">
                  <c:v>#N/A</c:v>
                </c:pt>
                <c:pt idx="7328">
                  <c:v>#N/A</c:v>
                </c:pt>
                <c:pt idx="7329">
                  <c:v>#N/A</c:v>
                </c:pt>
                <c:pt idx="7330">
                  <c:v>#N/A</c:v>
                </c:pt>
                <c:pt idx="7331">
                  <c:v>#N/A</c:v>
                </c:pt>
                <c:pt idx="7332">
                  <c:v>#N/A</c:v>
                </c:pt>
                <c:pt idx="7333">
                  <c:v>#N/A</c:v>
                </c:pt>
                <c:pt idx="7334">
                  <c:v>#N/A</c:v>
                </c:pt>
                <c:pt idx="7335">
                  <c:v>#N/A</c:v>
                </c:pt>
                <c:pt idx="7336">
                  <c:v>#N/A</c:v>
                </c:pt>
                <c:pt idx="7337">
                  <c:v>#N/A</c:v>
                </c:pt>
                <c:pt idx="7338">
                  <c:v>#N/A</c:v>
                </c:pt>
                <c:pt idx="7339">
                  <c:v>#N/A</c:v>
                </c:pt>
                <c:pt idx="7340">
                  <c:v>#N/A</c:v>
                </c:pt>
                <c:pt idx="7341">
                  <c:v>#N/A</c:v>
                </c:pt>
                <c:pt idx="7342">
                  <c:v>#N/A</c:v>
                </c:pt>
                <c:pt idx="7343">
                  <c:v>#N/A</c:v>
                </c:pt>
                <c:pt idx="7344">
                  <c:v>#N/A</c:v>
                </c:pt>
                <c:pt idx="7345">
                  <c:v>#N/A</c:v>
                </c:pt>
                <c:pt idx="7346">
                  <c:v>#N/A</c:v>
                </c:pt>
                <c:pt idx="7347">
                  <c:v>#N/A</c:v>
                </c:pt>
                <c:pt idx="7348">
                  <c:v>#N/A</c:v>
                </c:pt>
                <c:pt idx="7349">
                  <c:v>#N/A</c:v>
                </c:pt>
                <c:pt idx="7350">
                  <c:v>#N/A</c:v>
                </c:pt>
                <c:pt idx="7351">
                  <c:v>#N/A</c:v>
                </c:pt>
                <c:pt idx="7352">
                  <c:v>#N/A</c:v>
                </c:pt>
                <c:pt idx="7353">
                  <c:v>#N/A</c:v>
                </c:pt>
                <c:pt idx="7354">
                  <c:v>#N/A</c:v>
                </c:pt>
                <c:pt idx="7355">
                  <c:v>#N/A</c:v>
                </c:pt>
                <c:pt idx="7356">
                  <c:v>#N/A</c:v>
                </c:pt>
                <c:pt idx="7357">
                  <c:v>#N/A</c:v>
                </c:pt>
                <c:pt idx="7358">
                  <c:v>#N/A</c:v>
                </c:pt>
                <c:pt idx="7359">
                  <c:v>#N/A</c:v>
                </c:pt>
                <c:pt idx="7360">
                  <c:v>#N/A</c:v>
                </c:pt>
                <c:pt idx="7361">
                  <c:v>#N/A</c:v>
                </c:pt>
                <c:pt idx="7362">
                  <c:v>#N/A</c:v>
                </c:pt>
                <c:pt idx="7363">
                  <c:v>#N/A</c:v>
                </c:pt>
                <c:pt idx="7364">
                  <c:v>#N/A</c:v>
                </c:pt>
                <c:pt idx="7365">
                  <c:v>#N/A</c:v>
                </c:pt>
                <c:pt idx="7366">
                  <c:v>#N/A</c:v>
                </c:pt>
                <c:pt idx="7367">
                  <c:v>#N/A</c:v>
                </c:pt>
                <c:pt idx="7368">
                  <c:v>#N/A</c:v>
                </c:pt>
                <c:pt idx="7369">
                  <c:v>#N/A</c:v>
                </c:pt>
                <c:pt idx="7370">
                  <c:v>#N/A</c:v>
                </c:pt>
                <c:pt idx="7371">
                  <c:v>#N/A</c:v>
                </c:pt>
                <c:pt idx="7372">
                  <c:v>#N/A</c:v>
                </c:pt>
                <c:pt idx="7373">
                  <c:v>#N/A</c:v>
                </c:pt>
                <c:pt idx="7374">
                  <c:v>#N/A</c:v>
                </c:pt>
                <c:pt idx="7375">
                  <c:v>#N/A</c:v>
                </c:pt>
                <c:pt idx="7376">
                  <c:v>#N/A</c:v>
                </c:pt>
                <c:pt idx="7377">
                  <c:v>#N/A</c:v>
                </c:pt>
                <c:pt idx="7378">
                  <c:v>#N/A</c:v>
                </c:pt>
                <c:pt idx="7379">
                  <c:v>#N/A</c:v>
                </c:pt>
                <c:pt idx="7380">
                  <c:v>#N/A</c:v>
                </c:pt>
                <c:pt idx="7381">
                  <c:v>#N/A</c:v>
                </c:pt>
                <c:pt idx="7382">
                  <c:v>#N/A</c:v>
                </c:pt>
                <c:pt idx="7383">
                  <c:v>#N/A</c:v>
                </c:pt>
                <c:pt idx="7384">
                  <c:v>#N/A</c:v>
                </c:pt>
                <c:pt idx="7385">
                  <c:v>#N/A</c:v>
                </c:pt>
                <c:pt idx="7386">
                  <c:v>#N/A</c:v>
                </c:pt>
                <c:pt idx="7387">
                  <c:v>#N/A</c:v>
                </c:pt>
                <c:pt idx="7388">
                  <c:v>#N/A</c:v>
                </c:pt>
                <c:pt idx="7389">
                  <c:v>#N/A</c:v>
                </c:pt>
                <c:pt idx="7390">
                  <c:v>#N/A</c:v>
                </c:pt>
                <c:pt idx="7391">
                  <c:v>#N/A</c:v>
                </c:pt>
                <c:pt idx="7392">
                  <c:v>#N/A</c:v>
                </c:pt>
                <c:pt idx="7393">
                  <c:v>#N/A</c:v>
                </c:pt>
                <c:pt idx="7394">
                  <c:v>#N/A</c:v>
                </c:pt>
                <c:pt idx="7395">
                  <c:v>#N/A</c:v>
                </c:pt>
                <c:pt idx="7396">
                  <c:v>#N/A</c:v>
                </c:pt>
                <c:pt idx="7397">
                  <c:v>#N/A</c:v>
                </c:pt>
                <c:pt idx="7398">
                  <c:v>#N/A</c:v>
                </c:pt>
                <c:pt idx="7399">
                  <c:v>#N/A</c:v>
                </c:pt>
                <c:pt idx="7400">
                  <c:v>#N/A</c:v>
                </c:pt>
                <c:pt idx="7401">
                  <c:v>#N/A</c:v>
                </c:pt>
                <c:pt idx="7402">
                  <c:v>#N/A</c:v>
                </c:pt>
                <c:pt idx="7403">
                  <c:v>#N/A</c:v>
                </c:pt>
                <c:pt idx="7404">
                  <c:v>#N/A</c:v>
                </c:pt>
                <c:pt idx="7405">
                  <c:v>#N/A</c:v>
                </c:pt>
                <c:pt idx="7406">
                  <c:v>#N/A</c:v>
                </c:pt>
                <c:pt idx="7407">
                  <c:v>#N/A</c:v>
                </c:pt>
                <c:pt idx="7408">
                  <c:v>#N/A</c:v>
                </c:pt>
                <c:pt idx="7409">
                  <c:v>#N/A</c:v>
                </c:pt>
                <c:pt idx="7410">
                  <c:v>#N/A</c:v>
                </c:pt>
                <c:pt idx="7411">
                  <c:v>#N/A</c:v>
                </c:pt>
                <c:pt idx="7412">
                  <c:v>#N/A</c:v>
                </c:pt>
                <c:pt idx="7413">
                  <c:v>#N/A</c:v>
                </c:pt>
                <c:pt idx="7414">
                  <c:v>#N/A</c:v>
                </c:pt>
                <c:pt idx="7415">
                  <c:v>#N/A</c:v>
                </c:pt>
                <c:pt idx="7416">
                  <c:v>#N/A</c:v>
                </c:pt>
                <c:pt idx="7417">
                  <c:v>#N/A</c:v>
                </c:pt>
                <c:pt idx="7418">
                  <c:v>#N/A</c:v>
                </c:pt>
                <c:pt idx="7419">
                  <c:v>#N/A</c:v>
                </c:pt>
                <c:pt idx="7420">
                  <c:v>#N/A</c:v>
                </c:pt>
                <c:pt idx="7421">
                  <c:v>#N/A</c:v>
                </c:pt>
                <c:pt idx="7422">
                  <c:v>#N/A</c:v>
                </c:pt>
                <c:pt idx="7423">
                  <c:v>#N/A</c:v>
                </c:pt>
                <c:pt idx="7424">
                  <c:v>#N/A</c:v>
                </c:pt>
                <c:pt idx="7425">
                  <c:v>#N/A</c:v>
                </c:pt>
                <c:pt idx="7426">
                  <c:v>#N/A</c:v>
                </c:pt>
                <c:pt idx="7427">
                  <c:v>#N/A</c:v>
                </c:pt>
                <c:pt idx="7428">
                  <c:v>#N/A</c:v>
                </c:pt>
                <c:pt idx="7429">
                  <c:v>#N/A</c:v>
                </c:pt>
                <c:pt idx="7430">
                  <c:v>#N/A</c:v>
                </c:pt>
                <c:pt idx="7431">
                  <c:v>#N/A</c:v>
                </c:pt>
                <c:pt idx="7432">
                  <c:v>#N/A</c:v>
                </c:pt>
                <c:pt idx="7433">
                  <c:v>#N/A</c:v>
                </c:pt>
                <c:pt idx="7434">
                  <c:v>#N/A</c:v>
                </c:pt>
                <c:pt idx="7435">
                  <c:v>#N/A</c:v>
                </c:pt>
                <c:pt idx="7436">
                  <c:v>#N/A</c:v>
                </c:pt>
                <c:pt idx="7437">
                  <c:v>#N/A</c:v>
                </c:pt>
                <c:pt idx="7438">
                  <c:v>#N/A</c:v>
                </c:pt>
                <c:pt idx="7439">
                  <c:v>#N/A</c:v>
                </c:pt>
                <c:pt idx="7440">
                  <c:v>#N/A</c:v>
                </c:pt>
                <c:pt idx="7441">
                  <c:v>#N/A</c:v>
                </c:pt>
                <c:pt idx="7442">
                  <c:v>#N/A</c:v>
                </c:pt>
                <c:pt idx="7443">
                  <c:v>#N/A</c:v>
                </c:pt>
                <c:pt idx="7444">
                  <c:v>#N/A</c:v>
                </c:pt>
                <c:pt idx="7445">
                  <c:v>#N/A</c:v>
                </c:pt>
                <c:pt idx="7446">
                  <c:v>#N/A</c:v>
                </c:pt>
                <c:pt idx="7447">
                  <c:v>#N/A</c:v>
                </c:pt>
                <c:pt idx="7448">
                  <c:v>#N/A</c:v>
                </c:pt>
                <c:pt idx="7449">
                  <c:v>#N/A</c:v>
                </c:pt>
                <c:pt idx="7450">
                  <c:v>#N/A</c:v>
                </c:pt>
                <c:pt idx="7451">
                  <c:v>#N/A</c:v>
                </c:pt>
                <c:pt idx="7452">
                  <c:v>#N/A</c:v>
                </c:pt>
                <c:pt idx="7453">
                  <c:v>#N/A</c:v>
                </c:pt>
                <c:pt idx="7454">
                  <c:v>#N/A</c:v>
                </c:pt>
                <c:pt idx="7455">
                  <c:v>#N/A</c:v>
                </c:pt>
                <c:pt idx="7456">
                  <c:v>#N/A</c:v>
                </c:pt>
                <c:pt idx="7457">
                  <c:v>#N/A</c:v>
                </c:pt>
                <c:pt idx="7458">
                  <c:v>#N/A</c:v>
                </c:pt>
                <c:pt idx="7459">
                  <c:v>#N/A</c:v>
                </c:pt>
                <c:pt idx="7460">
                  <c:v>#N/A</c:v>
                </c:pt>
                <c:pt idx="7461">
                  <c:v>#N/A</c:v>
                </c:pt>
                <c:pt idx="7462">
                  <c:v>#N/A</c:v>
                </c:pt>
                <c:pt idx="7463">
                  <c:v>#N/A</c:v>
                </c:pt>
                <c:pt idx="7464">
                  <c:v>#N/A</c:v>
                </c:pt>
                <c:pt idx="7465">
                  <c:v>#N/A</c:v>
                </c:pt>
                <c:pt idx="7466">
                  <c:v>#N/A</c:v>
                </c:pt>
                <c:pt idx="7467">
                  <c:v>#N/A</c:v>
                </c:pt>
                <c:pt idx="7468">
                  <c:v>#N/A</c:v>
                </c:pt>
                <c:pt idx="7469">
                  <c:v>#N/A</c:v>
                </c:pt>
                <c:pt idx="7470">
                  <c:v>#N/A</c:v>
                </c:pt>
                <c:pt idx="7471">
                  <c:v>#N/A</c:v>
                </c:pt>
                <c:pt idx="7472">
                  <c:v>#N/A</c:v>
                </c:pt>
                <c:pt idx="7473">
                  <c:v>#N/A</c:v>
                </c:pt>
                <c:pt idx="7474">
                  <c:v>#N/A</c:v>
                </c:pt>
                <c:pt idx="7475">
                  <c:v>#N/A</c:v>
                </c:pt>
                <c:pt idx="7476">
                  <c:v>#N/A</c:v>
                </c:pt>
                <c:pt idx="7477">
                  <c:v>#N/A</c:v>
                </c:pt>
                <c:pt idx="7478">
                  <c:v>#N/A</c:v>
                </c:pt>
                <c:pt idx="7479">
                  <c:v>#N/A</c:v>
                </c:pt>
                <c:pt idx="7480">
                  <c:v>#N/A</c:v>
                </c:pt>
                <c:pt idx="7481">
                  <c:v>#N/A</c:v>
                </c:pt>
                <c:pt idx="7482">
                  <c:v>#N/A</c:v>
                </c:pt>
                <c:pt idx="7483">
                  <c:v>#N/A</c:v>
                </c:pt>
                <c:pt idx="7484">
                  <c:v>#N/A</c:v>
                </c:pt>
                <c:pt idx="7485">
                  <c:v>#N/A</c:v>
                </c:pt>
                <c:pt idx="7486">
                  <c:v>#N/A</c:v>
                </c:pt>
                <c:pt idx="7487">
                  <c:v>#N/A</c:v>
                </c:pt>
                <c:pt idx="7488">
                  <c:v>#N/A</c:v>
                </c:pt>
                <c:pt idx="7489">
                  <c:v>#N/A</c:v>
                </c:pt>
                <c:pt idx="7490">
                  <c:v>#N/A</c:v>
                </c:pt>
                <c:pt idx="7491">
                  <c:v>#N/A</c:v>
                </c:pt>
                <c:pt idx="7492">
                  <c:v>#N/A</c:v>
                </c:pt>
                <c:pt idx="7493">
                  <c:v>#N/A</c:v>
                </c:pt>
                <c:pt idx="7494">
                  <c:v>#N/A</c:v>
                </c:pt>
                <c:pt idx="7495">
                  <c:v>#N/A</c:v>
                </c:pt>
                <c:pt idx="7496">
                  <c:v>#N/A</c:v>
                </c:pt>
                <c:pt idx="7497">
                  <c:v>#N/A</c:v>
                </c:pt>
                <c:pt idx="7498">
                  <c:v>#N/A</c:v>
                </c:pt>
                <c:pt idx="7499">
                  <c:v>#N/A</c:v>
                </c:pt>
                <c:pt idx="7500">
                  <c:v>#N/A</c:v>
                </c:pt>
                <c:pt idx="7501">
                  <c:v>#N/A</c:v>
                </c:pt>
                <c:pt idx="7502">
                  <c:v>#N/A</c:v>
                </c:pt>
                <c:pt idx="7503">
                  <c:v>#N/A</c:v>
                </c:pt>
                <c:pt idx="7504">
                  <c:v>#N/A</c:v>
                </c:pt>
                <c:pt idx="7505">
                  <c:v>#N/A</c:v>
                </c:pt>
                <c:pt idx="7506">
                  <c:v>#N/A</c:v>
                </c:pt>
                <c:pt idx="7507">
                  <c:v>#N/A</c:v>
                </c:pt>
                <c:pt idx="7508">
                  <c:v>#N/A</c:v>
                </c:pt>
                <c:pt idx="7509">
                  <c:v>#N/A</c:v>
                </c:pt>
                <c:pt idx="7510">
                  <c:v>#N/A</c:v>
                </c:pt>
                <c:pt idx="7511">
                  <c:v>#N/A</c:v>
                </c:pt>
                <c:pt idx="7512">
                  <c:v>#N/A</c:v>
                </c:pt>
                <c:pt idx="7513">
                  <c:v>#N/A</c:v>
                </c:pt>
                <c:pt idx="7514">
                  <c:v>#N/A</c:v>
                </c:pt>
                <c:pt idx="7515">
                  <c:v>#N/A</c:v>
                </c:pt>
                <c:pt idx="7516">
                  <c:v>#N/A</c:v>
                </c:pt>
                <c:pt idx="7517">
                  <c:v>#N/A</c:v>
                </c:pt>
                <c:pt idx="7518">
                  <c:v>#N/A</c:v>
                </c:pt>
                <c:pt idx="7519">
                  <c:v>#N/A</c:v>
                </c:pt>
                <c:pt idx="7520">
                  <c:v>#N/A</c:v>
                </c:pt>
                <c:pt idx="7521">
                  <c:v>#N/A</c:v>
                </c:pt>
                <c:pt idx="7522">
                  <c:v>#N/A</c:v>
                </c:pt>
                <c:pt idx="7523">
                  <c:v>#N/A</c:v>
                </c:pt>
                <c:pt idx="7524">
                  <c:v>#N/A</c:v>
                </c:pt>
                <c:pt idx="7525">
                  <c:v>#N/A</c:v>
                </c:pt>
                <c:pt idx="7526">
                  <c:v>#N/A</c:v>
                </c:pt>
                <c:pt idx="7527">
                  <c:v>#N/A</c:v>
                </c:pt>
                <c:pt idx="7528">
                  <c:v>#N/A</c:v>
                </c:pt>
                <c:pt idx="7529">
                  <c:v>#N/A</c:v>
                </c:pt>
                <c:pt idx="7530">
                  <c:v>#N/A</c:v>
                </c:pt>
                <c:pt idx="7531">
                  <c:v>#N/A</c:v>
                </c:pt>
                <c:pt idx="7532">
                  <c:v>#N/A</c:v>
                </c:pt>
                <c:pt idx="7533">
                  <c:v>#N/A</c:v>
                </c:pt>
                <c:pt idx="7534">
                  <c:v>#N/A</c:v>
                </c:pt>
                <c:pt idx="7535">
                  <c:v>#N/A</c:v>
                </c:pt>
                <c:pt idx="7536">
                  <c:v>#N/A</c:v>
                </c:pt>
                <c:pt idx="7537">
                  <c:v>#N/A</c:v>
                </c:pt>
                <c:pt idx="7538">
                  <c:v>#N/A</c:v>
                </c:pt>
                <c:pt idx="7539">
                  <c:v>#N/A</c:v>
                </c:pt>
                <c:pt idx="7540">
                  <c:v>#N/A</c:v>
                </c:pt>
                <c:pt idx="7541">
                  <c:v>#N/A</c:v>
                </c:pt>
                <c:pt idx="7542">
                  <c:v>#N/A</c:v>
                </c:pt>
                <c:pt idx="7543">
                  <c:v>#N/A</c:v>
                </c:pt>
                <c:pt idx="7544">
                  <c:v>#N/A</c:v>
                </c:pt>
                <c:pt idx="7545">
                  <c:v>#N/A</c:v>
                </c:pt>
                <c:pt idx="7546">
                  <c:v>#N/A</c:v>
                </c:pt>
                <c:pt idx="7547">
                  <c:v>#N/A</c:v>
                </c:pt>
                <c:pt idx="7548">
                  <c:v>#N/A</c:v>
                </c:pt>
                <c:pt idx="7549">
                  <c:v>#N/A</c:v>
                </c:pt>
                <c:pt idx="7550">
                  <c:v>#N/A</c:v>
                </c:pt>
                <c:pt idx="7551">
                  <c:v>#N/A</c:v>
                </c:pt>
                <c:pt idx="7552">
                  <c:v>#N/A</c:v>
                </c:pt>
                <c:pt idx="7553">
                  <c:v>#N/A</c:v>
                </c:pt>
                <c:pt idx="7554">
                  <c:v>#N/A</c:v>
                </c:pt>
                <c:pt idx="7555">
                  <c:v>#N/A</c:v>
                </c:pt>
                <c:pt idx="7556">
                  <c:v>#N/A</c:v>
                </c:pt>
                <c:pt idx="7557">
                  <c:v>#N/A</c:v>
                </c:pt>
                <c:pt idx="7558">
                  <c:v>#N/A</c:v>
                </c:pt>
                <c:pt idx="7559">
                  <c:v>#N/A</c:v>
                </c:pt>
                <c:pt idx="7560">
                  <c:v>#N/A</c:v>
                </c:pt>
                <c:pt idx="7561">
                  <c:v>#N/A</c:v>
                </c:pt>
                <c:pt idx="7562">
                  <c:v>#N/A</c:v>
                </c:pt>
                <c:pt idx="7563">
                  <c:v>#N/A</c:v>
                </c:pt>
                <c:pt idx="7564">
                  <c:v>#N/A</c:v>
                </c:pt>
                <c:pt idx="7565">
                  <c:v>#N/A</c:v>
                </c:pt>
                <c:pt idx="7566">
                  <c:v>#N/A</c:v>
                </c:pt>
                <c:pt idx="7567">
                  <c:v>#N/A</c:v>
                </c:pt>
                <c:pt idx="7568">
                  <c:v>#N/A</c:v>
                </c:pt>
                <c:pt idx="7569">
                  <c:v>#N/A</c:v>
                </c:pt>
                <c:pt idx="7570">
                  <c:v>#N/A</c:v>
                </c:pt>
                <c:pt idx="7571">
                  <c:v>#N/A</c:v>
                </c:pt>
                <c:pt idx="7572">
                  <c:v>#N/A</c:v>
                </c:pt>
                <c:pt idx="7573">
                  <c:v>#N/A</c:v>
                </c:pt>
                <c:pt idx="7574">
                  <c:v>#N/A</c:v>
                </c:pt>
                <c:pt idx="7575">
                  <c:v>#N/A</c:v>
                </c:pt>
                <c:pt idx="7576">
                  <c:v>#N/A</c:v>
                </c:pt>
                <c:pt idx="7577">
                  <c:v>#N/A</c:v>
                </c:pt>
                <c:pt idx="7578">
                  <c:v>#N/A</c:v>
                </c:pt>
                <c:pt idx="7579">
                  <c:v>#N/A</c:v>
                </c:pt>
                <c:pt idx="7580">
                  <c:v>#N/A</c:v>
                </c:pt>
                <c:pt idx="7581">
                  <c:v>#N/A</c:v>
                </c:pt>
                <c:pt idx="7582">
                  <c:v>#N/A</c:v>
                </c:pt>
                <c:pt idx="7583">
                  <c:v>#N/A</c:v>
                </c:pt>
                <c:pt idx="7584">
                  <c:v>#N/A</c:v>
                </c:pt>
                <c:pt idx="7585">
                  <c:v>#N/A</c:v>
                </c:pt>
                <c:pt idx="7586">
                  <c:v>#N/A</c:v>
                </c:pt>
                <c:pt idx="7587">
                  <c:v>#N/A</c:v>
                </c:pt>
                <c:pt idx="7588">
                  <c:v>#N/A</c:v>
                </c:pt>
                <c:pt idx="7589">
                  <c:v>#N/A</c:v>
                </c:pt>
                <c:pt idx="7590">
                  <c:v>#N/A</c:v>
                </c:pt>
                <c:pt idx="7591">
                  <c:v>#N/A</c:v>
                </c:pt>
                <c:pt idx="7592">
                  <c:v>#N/A</c:v>
                </c:pt>
                <c:pt idx="7593">
                  <c:v>#N/A</c:v>
                </c:pt>
                <c:pt idx="7594">
                  <c:v>#N/A</c:v>
                </c:pt>
                <c:pt idx="7595">
                  <c:v>#N/A</c:v>
                </c:pt>
                <c:pt idx="7596">
                  <c:v>#N/A</c:v>
                </c:pt>
                <c:pt idx="7597">
                  <c:v>#N/A</c:v>
                </c:pt>
                <c:pt idx="7598">
                  <c:v>#N/A</c:v>
                </c:pt>
                <c:pt idx="7599">
                  <c:v>#N/A</c:v>
                </c:pt>
                <c:pt idx="7600">
                  <c:v>#N/A</c:v>
                </c:pt>
                <c:pt idx="7601">
                  <c:v>#N/A</c:v>
                </c:pt>
                <c:pt idx="7602">
                  <c:v>#N/A</c:v>
                </c:pt>
                <c:pt idx="7603">
                  <c:v>#N/A</c:v>
                </c:pt>
                <c:pt idx="7604">
                  <c:v>#N/A</c:v>
                </c:pt>
                <c:pt idx="7605">
                  <c:v>#N/A</c:v>
                </c:pt>
                <c:pt idx="7606">
                  <c:v>#N/A</c:v>
                </c:pt>
                <c:pt idx="7607">
                  <c:v>#N/A</c:v>
                </c:pt>
                <c:pt idx="7608">
                  <c:v>#N/A</c:v>
                </c:pt>
                <c:pt idx="7609">
                  <c:v>#N/A</c:v>
                </c:pt>
                <c:pt idx="7610">
                  <c:v>#N/A</c:v>
                </c:pt>
                <c:pt idx="7611">
                  <c:v>#N/A</c:v>
                </c:pt>
                <c:pt idx="7612">
                  <c:v>#N/A</c:v>
                </c:pt>
                <c:pt idx="7613">
                  <c:v>#N/A</c:v>
                </c:pt>
                <c:pt idx="7614">
                  <c:v>#N/A</c:v>
                </c:pt>
                <c:pt idx="7615">
                  <c:v>#N/A</c:v>
                </c:pt>
                <c:pt idx="7616">
                  <c:v>#N/A</c:v>
                </c:pt>
                <c:pt idx="7617">
                  <c:v>#N/A</c:v>
                </c:pt>
                <c:pt idx="7618">
                  <c:v>#N/A</c:v>
                </c:pt>
                <c:pt idx="7619">
                  <c:v>#N/A</c:v>
                </c:pt>
                <c:pt idx="7620">
                  <c:v>#N/A</c:v>
                </c:pt>
                <c:pt idx="7621">
                  <c:v>#N/A</c:v>
                </c:pt>
                <c:pt idx="7622">
                  <c:v>#N/A</c:v>
                </c:pt>
                <c:pt idx="7623">
                  <c:v>#N/A</c:v>
                </c:pt>
                <c:pt idx="7624">
                  <c:v>#N/A</c:v>
                </c:pt>
                <c:pt idx="7625">
                  <c:v>#N/A</c:v>
                </c:pt>
                <c:pt idx="7626">
                  <c:v>#N/A</c:v>
                </c:pt>
                <c:pt idx="7627">
                  <c:v>#N/A</c:v>
                </c:pt>
                <c:pt idx="7628">
                  <c:v>#N/A</c:v>
                </c:pt>
                <c:pt idx="7629">
                  <c:v>#N/A</c:v>
                </c:pt>
                <c:pt idx="7630">
                  <c:v>#N/A</c:v>
                </c:pt>
                <c:pt idx="7631">
                  <c:v>#N/A</c:v>
                </c:pt>
                <c:pt idx="7632">
                  <c:v>#N/A</c:v>
                </c:pt>
                <c:pt idx="7633">
                  <c:v>#N/A</c:v>
                </c:pt>
                <c:pt idx="7634">
                  <c:v>#N/A</c:v>
                </c:pt>
                <c:pt idx="7635">
                  <c:v>#N/A</c:v>
                </c:pt>
                <c:pt idx="7636">
                  <c:v>#N/A</c:v>
                </c:pt>
                <c:pt idx="7637">
                  <c:v>#N/A</c:v>
                </c:pt>
                <c:pt idx="7638">
                  <c:v>#N/A</c:v>
                </c:pt>
                <c:pt idx="7639">
                  <c:v>#N/A</c:v>
                </c:pt>
                <c:pt idx="7640">
                  <c:v>#N/A</c:v>
                </c:pt>
                <c:pt idx="7641">
                  <c:v>#N/A</c:v>
                </c:pt>
                <c:pt idx="7642">
                  <c:v>#N/A</c:v>
                </c:pt>
                <c:pt idx="7643">
                  <c:v>#N/A</c:v>
                </c:pt>
                <c:pt idx="7644">
                  <c:v>#N/A</c:v>
                </c:pt>
                <c:pt idx="7645">
                  <c:v>#N/A</c:v>
                </c:pt>
                <c:pt idx="7646">
                  <c:v>#N/A</c:v>
                </c:pt>
                <c:pt idx="7647">
                  <c:v>#N/A</c:v>
                </c:pt>
                <c:pt idx="7648">
                  <c:v>#N/A</c:v>
                </c:pt>
                <c:pt idx="7649">
                  <c:v>#N/A</c:v>
                </c:pt>
                <c:pt idx="7650">
                  <c:v>#N/A</c:v>
                </c:pt>
                <c:pt idx="7651">
                  <c:v>#N/A</c:v>
                </c:pt>
                <c:pt idx="7652">
                  <c:v>#N/A</c:v>
                </c:pt>
                <c:pt idx="7653">
                  <c:v>#N/A</c:v>
                </c:pt>
                <c:pt idx="7654">
                  <c:v>#N/A</c:v>
                </c:pt>
                <c:pt idx="7655">
                  <c:v>#N/A</c:v>
                </c:pt>
                <c:pt idx="7656">
                  <c:v>#N/A</c:v>
                </c:pt>
                <c:pt idx="7657">
                  <c:v>#N/A</c:v>
                </c:pt>
                <c:pt idx="7658">
                  <c:v>#N/A</c:v>
                </c:pt>
                <c:pt idx="7659">
                  <c:v>#N/A</c:v>
                </c:pt>
                <c:pt idx="7660">
                  <c:v>#N/A</c:v>
                </c:pt>
                <c:pt idx="7661">
                  <c:v>#N/A</c:v>
                </c:pt>
                <c:pt idx="7662">
                  <c:v>#N/A</c:v>
                </c:pt>
                <c:pt idx="7663">
                  <c:v>#N/A</c:v>
                </c:pt>
                <c:pt idx="7664">
                  <c:v>#N/A</c:v>
                </c:pt>
                <c:pt idx="7665">
                  <c:v>#N/A</c:v>
                </c:pt>
                <c:pt idx="7666">
                  <c:v>#N/A</c:v>
                </c:pt>
                <c:pt idx="7667">
                  <c:v>#N/A</c:v>
                </c:pt>
                <c:pt idx="7668">
                  <c:v>#N/A</c:v>
                </c:pt>
                <c:pt idx="7669">
                  <c:v>#N/A</c:v>
                </c:pt>
                <c:pt idx="7670">
                  <c:v>#N/A</c:v>
                </c:pt>
                <c:pt idx="7671">
                  <c:v>#N/A</c:v>
                </c:pt>
                <c:pt idx="7672">
                  <c:v>#N/A</c:v>
                </c:pt>
                <c:pt idx="7673">
                  <c:v>#N/A</c:v>
                </c:pt>
                <c:pt idx="7674">
                  <c:v>#N/A</c:v>
                </c:pt>
                <c:pt idx="7675">
                  <c:v>#N/A</c:v>
                </c:pt>
                <c:pt idx="7676">
                  <c:v>#N/A</c:v>
                </c:pt>
                <c:pt idx="7677">
                  <c:v>#N/A</c:v>
                </c:pt>
                <c:pt idx="7678">
                  <c:v>#N/A</c:v>
                </c:pt>
                <c:pt idx="7679">
                  <c:v>#N/A</c:v>
                </c:pt>
                <c:pt idx="7680">
                  <c:v>#N/A</c:v>
                </c:pt>
                <c:pt idx="7681">
                  <c:v>#N/A</c:v>
                </c:pt>
                <c:pt idx="7682">
                  <c:v>#N/A</c:v>
                </c:pt>
                <c:pt idx="7683">
                  <c:v>#N/A</c:v>
                </c:pt>
                <c:pt idx="7684">
                  <c:v>#N/A</c:v>
                </c:pt>
                <c:pt idx="7685">
                  <c:v>#N/A</c:v>
                </c:pt>
                <c:pt idx="7686">
                  <c:v>#N/A</c:v>
                </c:pt>
                <c:pt idx="7687">
                  <c:v>#N/A</c:v>
                </c:pt>
                <c:pt idx="7688">
                  <c:v>#N/A</c:v>
                </c:pt>
                <c:pt idx="7689">
                  <c:v>#N/A</c:v>
                </c:pt>
                <c:pt idx="7690">
                  <c:v>#N/A</c:v>
                </c:pt>
                <c:pt idx="7691">
                  <c:v>#N/A</c:v>
                </c:pt>
                <c:pt idx="7692">
                  <c:v>#N/A</c:v>
                </c:pt>
                <c:pt idx="7693">
                  <c:v>#N/A</c:v>
                </c:pt>
                <c:pt idx="7694">
                  <c:v>#N/A</c:v>
                </c:pt>
                <c:pt idx="7695">
                  <c:v>#N/A</c:v>
                </c:pt>
                <c:pt idx="7696">
                  <c:v>#N/A</c:v>
                </c:pt>
                <c:pt idx="7697">
                  <c:v>#N/A</c:v>
                </c:pt>
                <c:pt idx="7698">
                  <c:v>#N/A</c:v>
                </c:pt>
                <c:pt idx="7699">
                  <c:v>#N/A</c:v>
                </c:pt>
                <c:pt idx="7700">
                  <c:v>#N/A</c:v>
                </c:pt>
                <c:pt idx="7701">
                  <c:v>#N/A</c:v>
                </c:pt>
                <c:pt idx="7702">
                  <c:v>#N/A</c:v>
                </c:pt>
                <c:pt idx="7703">
                  <c:v>#N/A</c:v>
                </c:pt>
                <c:pt idx="7704">
                  <c:v>#N/A</c:v>
                </c:pt>
                <c:pt idx="7705">
                  <c:v>#N/A</c:v>
                </c:pt>
                <c:pt idx="7706">
                  <c:v>#N/A</c:v>
                </c:pt>
                <c:pt idx="7707">
                  <c:v>#N/A</c:v>
                </c:pt>
                <c:pt idx="7708">
                  <c:v>#N/A</c:v>
                </c:pt>
                <c:pt idx="7709">
                  <c:v>#N/A</c:v>
                </c:pt>
                <c:pt idx="7710">
                  <c:v>#N/A</c:v>
                </c:pt>
                <c:pt idx="7711">
                  <c:v>#N/A</c:v>
                </c:pt>
                <c:pt idx="7712">
                  <c:v>#N/A</c:v>
                </c:pt>
                <c:pt idx="7713">
                  <c:v>#N/A</c:v>
                </c:pt>
                <c:pt idx="7714">
                  <c:v>#N/A</c:v>
                </c:pt>
                <c:pt idx="7715">
                  <c:v>#N/A</c:v>
                </c:pt>
                <c:pt idx="7716">
                  <c:v>#N/A</c:v>
                </c:pt>
                <c:pt idx="7717">
                  <c:v>#N/A</c:v>
                </c:pt>
                <c:pt idx="7718">
                  <c:v>#N/A</c:v>
                </c:pt>
                <c:pt idx="7719">
                  <c:v>#N/A</c:v>
                </c:pt>
                <c:pt idx="7720">
                  <c:v>#N/A</c:v>
                </c:pt>
                <c:pt idx="7721">
                  <c:v>#N/A</c:v>
                </c:pt>
                <c:pt idx="7722">
                  <c:v>#N/A</c:v>
                </c:pt>
                <c:pt idx="7723">
                  <c:v>#N/A</c:v>
                </c:pt>
                <c:pt idx="7724">
                  <c:v>#N/A</c:v>
                </c:pt>
                <c:pt idx="7725">
                  <c:v>#N/A</c:v>
                </c:pt>
                <c:pt idx="7726">
                  <c:v>#N/A</c:v>
                </c:pt>
                <c:pt idx="7727">
                  <c:v>#N/A</c:v>
                </c:pt>
                <c:pt idx="7728">
                  <c:v>#N/A</c:v>
                </c:pt>
                <c:pt idx="7729">
                  <c:v>#N/A</c:v>
                </c:pt>
                <c:pt idx="7730">
                  <c:v>#N/A</c:v>
                </c:pt>
                <c:pt idx="7731">
                  <c:v>#N/A</c:v>
                </c:pt>
                <c:pt idx="7732">
                  <c:v>#N/A</c:v>
                </c:pt>
                <c:pt idx="7733">
                  <c:v>#N/A</c:v>
                </c:pt>
                <c:pt idx="7734">
                  <c:v>#N/A</c:v>
                </c:pt>
                <c:pt idx="7735">
                  <c:v>#N/A</c:v>
                </c:pt>
                <c:pt idx="7736">
                  <c:v>#N/A</c:v>
                </c:pt>
                <c:pt idx="7737">
                  <c:v>#N/A</c:v>
                </c:pt>
                <c:pt idx="7738">
                  <c:v>#N/A</c:v>
                </c:pt>
                <c:pt idx="7739">
                  <c:v>#N/A</c:v>
                </c:pt>
                <c:pt idx="7740">
                  <c:v>#N/A</c:v>
                </c:pt>
                <c:pt idx="7741">
                  <c:v>#N/A</c:v>
                </c:pt>
                <c:pt idx="7742">
                  <c:v>#N/A</c:v>
                </c:pt>
                <c:pt idx="7743">
                  <c:v>#N/A</c:v>
                </c:pt>
                <c:pt idx="7744">
                  <c:v>#N/A</c:v>
                </c:pt>
                <c:pt idx="7745">
                  <c:v>#N/A</c:v>
                </c:pt>
                <c:pt idx="7746">
                  <c:v>#N/A</c:v>
                </c:pt>
                <c:pt idx="7747">
                  <c:v>#N/A</c:v>
                </c:pt>
                <c:pt idx="7748">
                  <c:v>#N/A</c:v>
                </c:pt>
                <c:pt idx="7749">
                  <c:v>#N/A</c:v>
                </c:pt>
                <c:pt idx="7750">
                  <c:v>#N/A</c:v>
                </c:pt>
                <c:pt idx="7751">
                  <c:v>#N/A</c:v>
                </c:pt>
                <c:pt idx="7752">
                  <c:v>#N/A</c:v>
                </c:pt>
                <c:pt idx="7753">
                  <c:v>#N/A</c:v>
                </c:pt>
                <c:pt idx="7754">
                  <c:v>#N/A</c:v>
                </c:pt>
                <c:pt idx="7755">
                  <c:v>#N/A</c:v>
                </c:pt>
                <c:pt idx="7756">
                  <c:v>#N/A</c:v>
                </c:pt>
                <c:pt idx="7757">
                  <c:v>#N/A</c:v>
                </c:pt>
                <c:pt idx="7758">
                  <c:v>#N/A</c:v>
                </c:pt>
                <c:pt idx="7759">
                  <c:v>#N/A</c:v>
                </c:pt>
                <c:pt idx="7760">
                  <c:v>#N/A</c:v>
                </c:pt>
                <c:pt idx="7761">
                  <c:v>#N/A</c:v>
                </c:pt>
                <c:pt idx="7762">
                  <c:v>#N/A</c:v>
                </c:pt>
                <c:pt idx="7763">
                  <c:v>#N/A</c:v>
                </c:pt>
                <c:pt idx="7764">
                  <c:v>#N/A</c:v>
                </c:pt>
                <c:pt idx="7765">
                  <c:v>#N/A</c:v>
                </c:pt>
                <c:pt idx="7766">
                  <c:v>#N/A</c:v>
                </c:pt>
                <c:pt idx="7767">
                  <c:v>#N/A</c:v>
                </c:pt>
                <c:pt idx="7768">
                  <c:v>#N/A</c:v>
                </c:pt>
                <c:pt idx="7769">
                  <c:v>#N/A</c:v>
                </c:pt>
                <c:pt idx="7770">
                  <c:v>#N/A</c:v>
                </c:pt>
                <c:pt idx="7771">
                  <c:v>#N/A</c:v>
                </c:pt>
                <c:pt idx="7772">
                  <c:v>#N/A</c:v>
                </c:pt>
                <c:pt idx="7773">
                  <c:v>#N/A</c:v>
                </c:pt>
                <c:pt idx="7774">
                  <c:v>#N/A</c:v>
                </c:pt>
                <c:pt idx="7775">
                  <c:v>#N/A</c:v>
                </c:pt>
                <c:pt idx="7776">
                  <c:v>#N/A</c:v>
                </c:pt>
                <c:pt idx="7777">
                  <c:v>#N/A</c:v>
                </c:pt>
                <c:pt idx="7778">
                  <c:v>#N/A</c:v>
                </c:pt>
                <c:pt idx="7779">
                  <c:v>#N/A</c:v>
                </c:pt>
                <c:pt idx="7780">
                  <c:v>#N/A</c:v>
                </c:pt>
                <c:pt idx="7781">
                  <c:v>#N/A</c:v>
                </c:pt>
                <c:pt idx="7782">
                  <c:v>#N/A</c:v>
                </c:pt>
                <c:pt idx="7783">
                  <c:v>#N/A</c:v>
                </c:pt>
                <c:pt idx="7784">
                  <c:v>#N/A</c:v>
                </c:pt>
                <c:pt idx="7785">
                  <c:v>#N/A</c:v>
                </c:pt>
                <c:pt idx="7786">
                  <c:v>#N/A</c:v>
                </c:pt>
                <c:pt idx="7787">
                  <c:v>#N/A</c:v>
                </c:pt>
                <c:pt idx="7788">
                  <c:v>#N/A</c:v>
                </c:pt>
                <c:pt idx="7789">
                  <c:v>#N/A</c:v>
                </c:pt>
                <c:pt idx="7790">
                  <c:v>#N/A</c:v>
                </c:pt>
                <c:pt idx="7791">
                  <c:v>#N/A</c:v>
                </c:pt>
                <c:pt idx="7792">
                  <c:v>#N/A</c:v>
                </c:pt>
                <c:pt idx="7793">
                  <c:v>#N/A</c:v>
                </c:pt>
                <c:pt idx="7794">
                  <c:v>#N/A</c:v>
                </c:pt>
                <c:pt idx="7795">
                  <c:v>#N/A</c:v>
                </c:pt>
                <c:pt idx="7796">
                  <c:v>#N/A</c:v>
                </c:pt>
                <c:pt idx="7797">
                  <c:v>#N/A</c:v>
                </c:pt>
                <c:pt idx="7798">
                  <c:v>#N/A</c:v>
                </c:pt>
                <c:pt idx="7799">
                  <c:v>#N/A</c:v>
                </c:pt>
                <c:pt idx="7800">
                  <c:v>#N/A</c:v>
                </c:pt>
                <c:pt idx="7801">
                  <c:v>#N/A</c:v>
                </c:pt>
                <c:pt idx="7802">
                  <c:v>#N/A</c:v>
                </c:pt>
                <c:pt idx="7803">
                  <c:v>#N/A</c:v>
                </c:pt>
                <c:pt idx="7804">
                  <c:v>#N/A</c:v>
                </c:pt>
                <c:pt idx="7805">
                  <c:v>#N/A</c:v>
                </c:pt>
                <c:pt idx="7806">
                  <c:v>#N/A</c:v>
                </c:pt>
                <c:pt idx="7807">
                  <c:v>#N/A</c:v>
                </c:pt>
                <c:pt idx="7808">
                  <c:v>#N/A</c:v>
                </c:pt>
                <c:pt idx="7809">
                  <c:v>#N/A</c:v>
                </c:pt>
                <c:pt idx="7810">
                  <c:v>#N/A</c:v>
                </c:pt>
                <c:pt idx="7811">
                  <c:v>#N/A</c:v>
                </c:pt>
                <c:pt idx="7812">
                  <c:v>#N/A</c:v>
                </c:pt>
                <c:pt idx="7813">
                  <c:v>#N/A</c:v>
                </c:pt>
                <c:pt idx="7814">
                  <c:v>#N/A</c:v>
                </c:pt>
                <c:pt idx="7815">
                  <c:v>#N/A</c:v>
                </c:pt>
                <c:pt idx="7816">
                  <c:v>#N/A</c:v>
                </c:pt>
                <c:pt idx="7817">
                  <c:v>#N/A</c:v>
                </c:pt>
                <c:pt idx="7818">
                  <c:v>#N/A</c:v>
                </c:pt>
                <c:pt idx="7819">
                  <c:v>#N/A</c:v>
                </c:pt>
                <c:pt idx="7820">
                  <c:v>#N/A</c:v>
                </c:pt>
                <c:pt idx="7821">
                  <c:v>#N/A</c:v>
                </c:pt>
                <c:pt idx="7822">
                  <c:v>#N/A</c:v>
                </c:pt>
                <c:pt idx="7823">
                  <c:v>#N/A</c:v>
                </c:pt>
                <c:pt idx="7824">
                  <c:v>#N/A</c:v>
                </c:pt>
                <c:pt idx="7825">
                  <c:v>#N/A</c:v>
                </c:pt>
                <c:pt idx="7826">
                  <c:v>#N/A</c:v>
                </c:pt>
                <c:pt idx="7827">
                  <c:v>#N/A</c:v>
                </c:pt>
                <c:pt idx="7828">
                  <c:v>#N/A</c:v>
                </c:pt>
                <c:pt idx="7829">
                  <c:v>#N/A</c:v>
                </c:pt>
                <c:pt idx="7830">
                  <c:v>#N/A</c:v>
                </c:pt>
                <c:pt idx="7831">
                  <c:v>#N/A</c:v>
                </c:pt>
                <c:pt idx="7832">
                  <c:v>#N/A</c:v>
                </c:pt>
                <c:pt idx="7833">
                  <c:v>#N/A</c:v>
                </c:pt>
                <c:pt idx="7834">
                  <c:v>#N/A</c:v>
                </c:pt>
                <c:pt idx="7835">
                  <c:v>#N/A</c:v>
                </c:pt>
                <c:pt idx="7836">
                  <c:v>#N/A</c:v>
                </c:pt>
                <c:pt idx="7837">
                  <c:v>#N/A</c:v>
                </c:pt>
                <c:pt idx="7838">
                  <c:v>#N/A</c:v>
                </c:pt>
                <c:pt idx="7839">
                  <c:v>#N/A</c:v>
                </c:pt>
                <c:pt idx="7840">
                  <c:v>#N/A</c:v>
                </c:pt>
                <c:pt idx="7841">
                  <c:v>#N/A</c:v>
                </c:pt>
                <c:pt idx="7842">
                  <c:v>#N/A</c:v>
                </c:pt>
                <c:pt idx="7843">
                  <c:v>#N/A</c:v>
                </c:pt>
                <c:pt idx="7844">
                  <c:v>#N/A</c:v>
                </c:pt>
                <c:pt idx="7845">
                  <c:v>#N/A</c:v>
                </c:pt>
                <c:pt idx="7846">
                  <c:v>#N/A</c:v>
                </c:pt>
                <c:pt idx="7847">
                  <c:v>#N/A</c:v>
                </c:pt>
                <c:pt idx="7848">
                  <c:v>#N/A</c:v>
                </c:pt>
                <c:pt idx="7849">
                  <c:v>#N/A</c:v>
                </c:pt>
                <c:pt idx="7850">
                  <c:v>#N/A</c:v>
                </c:pt>
                <c:pt idx="7851">
                  <c:v>#N/A</c:v>
                </c:pt>
                <c:pt idx="7852">
                  <c:v>#N/A</c:v>
                </c:pt>
                <c:pt idx="7853">
                  <c:v>#N/A</c:v>
                </c:pt>
                <c:pt idx="7854">
                  <c:v>#N/A</c:v>
                </c:pt>
                <c:pt idx="7855">
                  <c:v>#N/A</c:v>
                </c:pt>
                <c:pt idx="7856">
                  <c:v>#N/A</c:v>
                </c:pt>
                <c:pt idx="7857">
                  <c:v>#N/A</c:v>
                </c:pt>
                <c:pt idx="7858">
                  <c:v>#N/A</c:v>
                </c:pt>
                <c:pt idx="7859">
                  <c:v>#N/A</c:v>
                </c:pt>
                <c:pt idx="7860">
                  <c:v>#N/A</c:v>
                </c:pt>
                <c:pt idx="7861">
                  <c:v>#N/A</c:v>
                </c:pt>
                <c:pt idx="7862">
                  <c:v>#N/A</c:v>
                </c:pt>
                <c:pt idx="7863">
                  <c:v>#N/A</c:v>
                </c:pt>
                <c:pt idx="7864">
                  <c:v>#N/A</c:v>
                </c:pt>
                <c:pt idx="7865">
                  <c:v>#N/A</c:v>
                </c:pt>
                <c:pt idx="7866">
                  <c:v>#N/A</c:v>
                </c:pt>
                <c:pt idx="7867">
                  <c:v>#N/A</c:v>
                </c:pt>
                <c:pt idx="7868">
                  <c:v>#N/A</c:v>
                </c:pt>
                <c:pt idx="7869">
                  <c:v>#N/A</c:v>
                </c:pt>
                <c:pt idx="7870">
                  <c:v>#N/A</c:v>
                </c:pt>
                <c:pt idx="7871">
                  <c:v>#N/A</c:v>
                </c:pt>
                <c:pt idx="7872">
                  <c:v>#N/A</c:v>
                </c:pt>
                <c:pt idx="7873">
                  <c:v>#N/A</c:v>
                </c:pt>
                <c:pt idx="7874">
                  <c:v>#N/A</c:v>
                </c:pt>
                <c:pt idx="7875">
                  <c:v>#N/A</c:v>
                </c:pt>
                <c:pt idx="7876">
                  <c:v>#N/A</c:v>
                </c:pt>
                <c:pt idx="7877">
                  <c:v>#N/A</c:v>
                </c:pt>
                <c:pt idx="7878">
                  <c:v>#N/A</c:v>
                </c:pt>
                <c:pt idx="7879">
                  <c:v>#N/A</c:v>
                </c:pt>
                <c:pt idx="7880">
                  <c:v>#N/A</c:v>
                </c:pt>
                <c:pt idx="7881">
                  <c:v>#N/A</c:v>
                </c:pt>
                <c:pt idx="7882">
                  <c:v>#N/A</c:v>
                </c:pt>
                <c:pt idx="7883">
                  <c:v>#N/A</c:v>
                </c:pt>
                <c:pt idx="7884">
                  <c:v>#N/A</c:v>
                </c:pt>
                <c:pt idx="7885">
                  <c:v>#N/A</c:v>
                </c:pt>
                <c:pt idx="7886">
                  <c:v>#N/A</c:v>
                </c:pt>
                <c:pt idx="7887">
                  <c:v>#N/A</c:v>
                </c:pt>
                <c:pt idx="7888">
                  <c:v>#N/A</c:v>
                </c:pt>
                <c:pt idx="7889">
                  <c:v>#N/A</c:v>
                </c:pt>
                <c:pt idx="7890">
                  <c:v>#N/A</c:v>
                </c:pt>
                <c:pt idx="7891">
                  <c:v>#N/A</c:v>
                </c:pt>
                <c:pt idx="7892">
                  <c:v>#N/A</c:v>
                </c:pt>
                <c:pt idx="7893">
                  <c:v>#N/A</c:v>
                </c:pt>
                <c:pt idx="7894">
                  <c:v>#N/A</c:v>
                </c:pt>
                <c:pt idx="7895">
                  <c:v>#N/A</c:v>
                </c:pt>
                <c:pt idx="7896">
                  <c:v>#N/A</c:v>
                </c:pt>
                <c:pt idx="7897">
                  <c:v>#N/A</c:v>
                </c:pt>
                <c:pt idx="7898">
                  <c:v>#N/A</c:v>
                </c:pt>
                <c:pt idx="7899">
                  <c:v>#N/A</c:v>
                </c:pt>
                <c:pt idx="7900">
                  <c:v>#N/A</c:v>
                </c:pt>
                <c:pt idx="7901">
                  <c:v>#N/A</c:v>
                </c:pt>
                <c:pt idx="7902">
                  <c:v>#N/A</c:v>
                </c:pt>
                <c:pt idx="7903">
                  <c:v>#N/A</c:v>
                </c:pt>
                <c:pt idx="7904">
                  <c:v>#N/A</c:v>
                </c:pt>
                <c:pt idx="7905">
                  <c:v>#N/A</c:v>
                </c:pt>
                <c:pt idx="7906">
                  <c:v>#N/A</c:v>
                </c:pt>
                <c:pt idx="7907">
                  <c:v>#N/A</c:v>
                </c:pt>
                <c:pt idx="7908">
                  <c:v>#N/A</c:v>
                </c:pt>
                <c:pt idx="7909">
                  <c:v>#N/A</c:v>
                </c:pt>
                <c:pt idx="7910">
                  <c:v>#N/A</c:v>
                </c:pt>
                <c:pt idx="7911">
                  <c:v>#N/A</c:v>
                </c:pt>
                <c:pt idx="7912">
                  <c:v>#N/A</c:v>
                </c:pt>
                <c:pt idx="7913">
                  <c:v>#N/A</c:v>
                </c:pt>
                <c:pt idx="7914">
                  <c:v>#N/A</c:v>
                </c:pt>
                <c:pt idx="7915">
                  <c:v>#N/A</c:v>
                </c:pt>
                <c:pt idx="7916">
                  <c:v>#N/A</c:v>
                </c:pt>
                <c:pt idx="7917">
                  <c:v>#N/A</c:v>
                </c:pt>
                <c:pt idx="7918">
                  <c:v>#N/A</c:v>
                </c:pt>
                <c:pt idx="7919">
                  <c:v>#N/A</c:v>
                </c:pt>
                <c:pt idx="7920">
                  <c:v>#N/A</c:v>
                </c:pt>
                <c:pt idx="7921">
                  <c:v>#N/A</c:v>
                </c:pt>
                <c:pt idx="7922">
                  <c:v>#N/A</c:v>
                </c:pt>
                <c:pt idx="7923">
                  <c:v>#N/A</c:v>
                </c:pt>
                <c:pt idx="7924">
                  <c:v>#N/A</c:v>
                </c:pt>
                <c:pt idx="7925">
                  <c:v>#N/A</c:v>
                </c:pt>
                <c:pt idx="7926">
                  <c:v>#N/A</c:v>
                </c:pt>
                <c:pt idx="7927">
                  <c:v>#N/A</c:v>
                </c:pt>
                <c:pt idx="7928">
                  <c:v>#N/A</c:v>
                </c:pt>
                <c:pt idx="7929">
                  <c:v>#N/A</c:v>
                </c:pt>
                <c:pt idx="7930">
                  <c:v>#N/A</c:v>
                </c:pt>
                <c:pt idx="7931">
                  <c:v>#N/A</c:v>
                </c:pt>
                <c:pt idx="7932">
                  <c:v>#N/A</c:v>
                </c:pt>
                <c:pt idx="7933">
                  <c:v>#N/A</c:v>
                </c:pt>
                <c:pt idx="7934">
                  <c:v>#N/A</c:v>
                </c:pt>
                <c:pt idx="7935">
                  <c:v>#N/A</c:v>
                </c:pt>
                <c:pt idx="7936">
                  <c:v>#N/A</c:v>
                </c:pt>
                <c:pt idx="7937">
                  <c:v>#N/A</c:v>
                </c:pt>
                <c:pt idx="7938">
                  <c:v>#N/A</c:v>
                </c:pt>
                <c:pt idx="7939">
                  <c:v>#N/A</c:v>
                </c:pt>
                <c:pt idx="7940">
                  <c:v>#N/A</c:v>
                </c:pt>
                <c:pt idx="7941">
                  <c:v>#N/A</c:v>
                </c:pt>
                <c:pt idx="7942">
                  <c:v>#N/A</c:v>
                </c:pt>
                <c:pt idx="7943">
                  <c:v>#N/A</c:v>
                </c:pt>
                <c:pt idx="7944">
                  <c:v>#N/A</c:v>
                </c:pt>
                <c:pt idx="7945">
                  <c:v>#N/A</c:v>
                </c:pt>
                <c:pt idx="7946">
                  <c:v>#N/A</c:v>
                </c:pt>
                <c:pt idx="7947">
                  <c:v>#N/A</c:v>
                </c:pt>
                <c:pt idx="7948">
                  <c:v>#N/A</c:v>
                </c:pt>
                <c:pt idx="7949">
                  <c:v>#N/A</c:v>
                </c:pt>
                <c:pt idx="7950">
                  <c:v>#N/A</c:v>
                </c:pt>
                <c:pt idx="7951">
                  <c:v>#N/A</c:v>
                </c:pt>
                <c:pt idx="7952">
                  <c:v>#N/A</c:v>
                </c:pt>
                <c:pt idx="7953">
                  <c:v>#N/A</c:v>
                </c:pt>
                <c:pt idx="7954">
                  <c:v>#N/A</c:v>
                </c:pt>
                <c:pt idx="7955">
                  <c:v>#N/A</c:v>
                </c:pt>
                <c:pt idx="7956">
                  <c:v>#N/A</c:v>
                </c:pt>
                <c:pt idx="7957">
                  <c:v>#N/A</c:v>
                </c:pt>
                <c:pt idx="7958">
                  <c:v>#N/A</c:v>
                </c:pt>
                <c:pt idx="7959">
                  <c:v>#N/A</c:v>
                </c:pt>
                <c:pt idx="7960">
                  <c:v>#N/A</c:v>
                </c:pt>
                <c:pt idx="7961">
                  <c:v>#N/A</c:v>
                </c:pt>
                <c:pt idx="7962">
                  <c:v>#N/A</c:v>
                </c:pt>
                <c:pt idx="7963">
                  <c:v>#N/A</c:v>
                </c:pt>
                <c:pt idx="7964">
                  <c:v>#N/A</c:v>
                </c:pt>
                <c:pt idx="7965">
                  <c:v>#N/A</c:v>
                </c:pt>
                <c:pt idx="7966">
                  <c:v>#N/A</c:v>
                </c:pt>
                <c:pt idx="7967">
                  <c:v>#N/A</c:v>
                </c:pt>
                <c:pt idx="7968">
                  <c:v>#N/A</c:v>
                </c:pt>
                <c:pt idx="7969">
                  <c:v>#N/A</c:v>
                </c:pt>
                <c:pt idx="7970">
                  <c:v>#N/A</c:v>
                </c:pt>
                <c:pt idx="7971">
                  <c:v>#N/A</c:v>
                </c:pt>
                <c:pt idx="7972">
                  <c:v>#N/A</c:v>
                </c:pt>
                <c:pt idx="7973">
                  <c:v>#N/A</c:v>
                </c:pt>
                <c:pt idx="7974">
                  <c:v>#N/A</c:v>
                </c:pt>
                <c:pt idx="7975">
                  <c:v>#N/A</c:v>
                </c:pt>
                <c:pt idx="7976">
                  <c:v>#N/A</c:v>
                </c:pt>
                <c:pt idx="7977">
                  <c:v>#N/A</c:v>
                </c:pt>
                <c:pt idx="7978">
                  <c:v>#N/A</c:v>
                </c:pt>
                <c:pt idx="7979">
                  <c:v>#N/A</c:v>
                </c:pt>
                <c:pt idx="7980">
                  <c:v>#N/A</c:v>
                </c:pt>
                <c:pt idx="7981">
                  <c:v>#N/A</c:v>
                </c:pt>
                <c:pt idx="7982">
                  <c:v>#N/A</c:v>
                </c:pt>
                <c:pt idx="7983">
                  <c:v>#N/A</c:v>
                </c:pt>
                <c:pt idx="7984">
                  <c:v>#N/A</c:v>
                </c:pt>
                <c:pt idx="7985">
                  <c:v>#N/A</c:v>
                </c:pt>
                <c:pt idx="7986">
                  <c:v>#N/A</c:v>
                </c:pt>
                <c:pt idx="7987">
                  <c:v>#N/A</c:v>
                </c:pt>
                <c:pt idx="7988">
                  <c:v>#N/A</c:v>
                </c:pt>
                <c:pt idx="7989">
                  <c:v>#N/A</c:v>
                </c:pt>
                <c:pt idx="7990">
                  <c:v>#N/A</c:v>
                </c:pt>
                <c:pt idx="7991">
                  <c:v>#N/A</c:v>
                </c:pt>
                <c:pt idx="7992">
                  <c:v>#N/A</c:v>
                </c:pt>
                <c:pt idx="7993">
                  <c:v>#N/A</c:v>
                </c:pt>
                <c:pt idx="7994">
                  <c:v>#N/A</c:v>
                </c:pt>
                <c:pt idx="7995">
                  <c:v>#N/A</c:v>
                </c:pt>
                <c:pt idx="7996">
                  <c:v>#N/A</c:v>
                </c:pt>
                <c:pt idx="7997">
                  <c:v>#N/A</c:v>
                </c:pt>
                <c:pt idx="7998">
                  <c:v>#N/A</c:v>
                </c:pt>
                <c:pt idx="7999">
                  <c:v>#N/A</c:v>
                </c:pt>
                <c:pt idx="8000">
                  <c:v>#N/A</c:v>
                </c:pt>
                <c:pt idx="8001">
                  <c:v>#N/A</c:v>
                </c:pt>
                <c:pt idx="8002">
                  <c:v>#N/A</c:v>
                </c:pt>
                <c:pt idx="8003">
                  <c:v>#N/A</c:v>
                </c:pt>
                <c:pt idx="8004">
                  <c:v>#N/A</c:v>
                </c:pt>
                <c:pt idx="8005">
                  <c:v>#N/A</c:v>
                </c:pt>
                <c:pt idx="8006">
                  <c:v>#N/A</c:v>
                </c:pt>
                <c:pt idx="8007">
                  <c:v>#N/A</c:v>
                </c:pt>
                <c:pt idx="8008">
                  <c:v>#N/A</c:v>
                </c:pt>
                <c:pt idx="8009">
                  <c:v>#N/A</c:v>
                </c:pt>
                <c:pt idx="8010">
                  <c:v>#N/A</c:v>
                </c:pt>
                <c:pt idx="8011">
                  <c:v>#N/A</c:v>
                </c:pt>
                <c:pt idx="8012">
                  <c:v>#N/A</c:v>
                </c:pt>
                <c:pt idx="8013">
                  <c:v>#N/A</c:v>
                </c:pt>
                <c:pt idx="8014">
                  <c:v>#N/A</c:v>
                </c:pt>
                <c:pt idx="8015">
                  <c:v>#N/A</c:v>
                </c:pt>
                <c:pt idx="8016">
                  <c:v>#N/A</c:v>
                </c:pt>
                <c:pt idx="8017">
                  <c:v>#N/A</c:v>
                </c:pt>
                <c:pt idx="8018">
                  <c:v>#N/A</c:v>
                </c:pt>
                <c:pt idx="8019">
                  <c:v>#N/A</c:v>
                </c:pt>
                <c:pt idx="8020">
                  <c:v>#N/A</c:v>
                </c:pt>
                <c:pt idx="8021">
                  <c:v>#N/A</c:v>
                </c:pt>
                <c:pt idx="8022">
                  <c:v>#N/A</c:v>
                </c:pt>
                <c:pt idx="8023">
                  <c:v>#N/A</c:v>
                </c:pt>
                <c:pt idx="8024">
                  <c:v>#N/A</c:v>
                </c:pt>
                <c:pt idx="8025">
                  <c:v>#N/A</c:v>
                </c:pt>
                <c:pt idx="8026">
                  <c:v>#N/A</c:v>
                </c:pt>
                <c:pt idx="8027">
                  <c:v>#N/A</c:v>
                </c:pt>
                <c:pt idx="8028">
                  <c:v>#N/A</c:v>
                </c:pt>
                <c:pt idx="8029">
                  <c:v>#N/A</c:v>
                </c:pt>
                <c:pt idx="8030">
                  <c:v>#N/A</c:v>
                </c:pt>
                <c:pt idx="8031">
                  <c:v>#N/A</c:v>
                </c:pt>
                <c:pt idx="8032">
                  <c:v>#N/A</c:v>
                </c:pt>
                <c:pt idx="8033">
                  <c:v>#N/A</c:v>
                </c:pt>
                <c:pt idx="8034">
                  <c:v>#N/A</c:v>
                </c:pt>
                <c:pt idx="8035">
                  <c:v>#N/A</c:v>
                </c:pt>
                <c:pt idx="8036">
                  <c:v>#N/A</c:v>
                </c:pt>
                <c:pt idx="8037">
                  <c:v>#N/A</c:v>
                </c:pt>
                <c:pt idx="8038">
                  <c:v>#N/A</c:v>
                </c:pt>
                <c:pt idx="8039">
                  <c:v>#N/A</c:v>
                </c:pt>
                <c:pt idx="8040">
                  <c:v>#N/A</c:v>
                </c:pt>
                <c:pt idx="8041">
                  <c:v>#N/A</c:v>
                </c:pt>
                <c:pt idx="8042">
                  <c:v>#N/A</c:v>
                </c:pt>
                <c:pt idx="8043">
                  <c:v>#N/A</c:v>
                </c:pt>
                <c:pt idx="8044">
                  <c:v>#N/A</c:v>
                </c:pt>
                <c:pt idx="8045">
                  <c:v>#N/A</c:v>
                </c:pt>
                <c:pt idx="8046">
                  <c:v>#N/A</c:v>
                </c:pt>
                <c:pt idx="8047">
                  <c:v>#N/A</c:v>
                </c:pt>
                <c:pt idx="8048">
                  <c:v>#N/A</c:v>
                </c:pt>
                <c:pt idx="8049">
                  <c:v>#N/A</c:v>
                </c:pt>
                <c:pt idx="8050">
                  <c:v>#N/A</c:v>
                </c:pt>
                <c:pt idx="8051">
                  <c:v>#N/A</c:v>
                </c:pt>
                <c:pt idx="8052">
                  <c:v>#N/A</c:v>
                </c:pt>
                <c:pt idx="8053">
                  <c:v>#N/A</c:v>
                </c:pt>
                <c:pt idx="8054">
                  <c:v>#N/A</c:v>
                </c:pt>
                <c:pt idx="8055">
                  <c:v>#N/A</c:v>
                </c:pt>
                <c:pt idx="8056">
                  <c:v>#N/A</c:v>
                </c:pt>
                <c:pt idx="8057">
                  <c:v>#N/A</c:v>
                </c:pt>
                <c:pt idx="8058">
                  <c:v>#N/A</c:v>
                </c:pt>
                <c:pt idx="8059">
                  <c:v>#N/A</c:v>
                </c:pt>
                <c:pt idx="8060">
                  <c:v>#N/A</c:v>
                </c:pt>
                <c:pt idx="8061">
                  <c:v>#N/A</c:v>
                </c:pt>
                <c:pt idx="8062">
                  <c:v>#N/A</c:v>
                </c:pt>
                <c:pt idx="8063">
                  <c:v>#N/A</c:v>
                </c:pt>
                <c:pt idx="8064">
                  <c:v>#N/A</c:v>
                </c:pt>
                <c:pt idx="8065">
                  <c:v>#N/A</c:v>
                </c:pt>
                <c:pt idx="8066">
                  <c:v>#N/A</c:v>
                </c:pt>
                <c:pt idx="8067">
                  <c:v>#N/A</c:v>
                </c:pt>
                <c:pt idx="8068">
                  <c:v>#N/A</c:v>
                </c:pt>
                <c:pt idx="8069">
                  <c:v>#N/A</c:v>
                </c:pt>
                <c:pt idx="8070">
                  <c:v>#N/A</c:v>
                </c:pt>
                <c:pt idx="8071">
                  <c:v>#N/A</c:v>
                </c:pt>
                <c:pt idx="8072">
                  <c:v>#N/A</c:v>
                </c:pt>
                <c:pt idx="8073">
                  <c:v>#N/A</c:v>
                </c:pt>
                <c:pt idx="8074">
                  <c:v>#N/A</c:v>
                </c:pt>
                <c:pt idx="8075">
                  <c:v>#N/A</c:v>
                </c:pt>
                <c:pt idx="8076">
                  <c:v>#N/A</c:v>
                </c:pt>
                <c:pt idx="8077">
                  <c:v>#N/A</c:v>
                </c:pt>
                <c:pt idx="8078">
                  <c:v>#N/A</c:v>
                </c:pt>
                <c:pt idx="8079">
                  <c:v>#N/A</c:v>
                </c:pt>
                <c:pt idx="8080">
                  <c:v>#N/A</c:v>
                </c:pt>
                <c:pt idx="8081">
                  <c:v>#N/A</c:v>
                </c:pt>
                <c:pt idx="8082">
                  <c:v>#N/A</c:v>
                </c:pt>
                <c:pt idx="8083">
                  <c:v>#N/A</c:v>
                </c:pt>
                <c:pt idx="8084">
                  <c:v>#N/A</c:v>
                </c:pt>
                <c:pt idx="8085">
                  <c:v>#N/A</c:v>
                </c:pt>
                <c:pt idx="8086">
                  <c:v>#N/A</c:v>
                </c:pt>
                <c:pt idx="8087">
                  <c:v>#N/A</c:v>
                </c:pt>
                <c:pt idx="8088">
                  <c:v>#N/A</c:v>
                </c:pt>
                <c:pt idx="8089">
                  <c:v>#N/A</c:v>
                </c:pt>
                <c:pt idx="8090">
                  <c:v>#N/A</c:v>
                </c:pt>
                <c:pt idx="8091">
                  <c:v>#N/A</c:v>
                </c:pt>
                <c:pt idx="8092">
                  <c:v>#N/A</c:v>
                </c:pt>
                <c:pt idx="8093">
                  <c:v>#N/A</c:v>
                </c:pt>
                <c:pt idx="8094">
                  <c:v>#N/A</c:v>
                </c:pt>
                <c:pt idx="8095">
                  <c:v>#N/A</c:v>
                </c:pt>
                <c:pt idx="8096">
                  <c:v>#N/A</c:v>
                </c:pt>
                <c:pt idx="8097">
                  <c:v>#N/A</c:v>
                </c:pt>
                <c:pt idx="8098">
                  <c:v>#N/A</c:v>
                </c:pt>
                <c:pt idx="8099">
                  <c:v>#N/A</c:v>
                </c:pt>
                <c:pt idx="8100">
                  <c:v>#N/A</c:v>
                </c:pt>
                <c:pt idx="8101">
                  <c:v>#N/A</c:v>
                </c:pt>
                <c:pt idx="8102">
                  <c:v>#N/A</c:v>
                </c:pt>
                <c:pt idx="8103">
                  <c:v>#N/A</c:v>
                </c:pt>
                <c:pt idx="8104">
                  <c:v>#N/A</c:v>
                </c:pt>
                <c:pt idx="8105">
                  <c:v>#N/A</c:v>
                </c:pt>
                <c:pt idx="8106">
                  <c:v>#N/A</c:v>
                </c:pt>
                <c:pt idx="8107">
                  <c:v>#N/A</c:v>
                </c:pt>
                <c:pt idx="8108">
                  <c:v>#N/A</c:v>
                </c:pt>
                <c:pt idx="8109">
                  <c:v>#N/A</c:v>
                </c:pt>
                <c:pt idx="8110">
                  <c:v>#N/A</c:v>
                </c:pt>
                <c:pt idx="8111">
                  <c:v>#N/A</c:v>
                </c:pt>
                <c:pt idx="8112">
                  <c:v>#N/A</c:v>
                </c:pt>
                <c:pt idx="8113">
                  <c:v>#N/A</c:v>
                </c:pt>
                <c:pt idx="8114">
                  <c:v>#N/A</c:v>
                </c:pt>
                <c:pt idx="8115">
                  <c:v>#N/A</c:v>
                </c:pt>
                <c:pt idx="8116">
                  <c:v>#N/A</c:v>
                </c:pt>
                <c:pt idx="8117">
                  <c:v>#N/A</c:v>
                </c:pt>
                <c:pt idx="8118">
                  <c:v>#N/A</c:v>
                </c:pt>
                <c:pt idx="8119">
                  <c:v>#N/A</c:v>
                </c:pt>
                <c:pt idx="8120">
                  <c:v>#N/A</c:v>
                </c:pt>
                <c:pt idx="8121">
                  <c:v>#N/A</c:v>
                </c:pt>
                <c:pt idx="8122">
                  <c:v>#N/A</c:v>
                </c:pt>
                <c:pt idx="8123">
                  <c:v>#N/A</c:v>
                </c:pt>
                <c:pt idx="8124">
                  <c:v>#N/A</c:v>
                </c:pt>
                <c:pt idx="8125">
                  <c:v>#N/A</c:v>
                </c:pt>
                <c:pt idx="8126">
                  <c:v>#N/A</c:v>
                </c:pt>
                <c:pt idx="8127">
                  <c:v>#N/A</c:v>
                </c:pt>
                <c:pt idx="8128">
                  <c:v>#N/A</c:v>
                </c:pt>
                <c:pt idx="8129">
                  <c:v>#N/A</c:v>
                </c:pt>
                <c:pt idx="8130">
                  <c:v>#N/A</c:v>
                </c:pt>
                <c:pt idx="8131">
                  <c:v>#N/A</c:v>
                </c:pt>
                <c:pt idx="8132">
                  <c:v>#N/A</c:v>
                </c:pt>
                <c:pt idx="8133">
                  <c:v>#N/A</c:v>
                </c:pt>
                <c:pt idx="8134">
                  <c:v>#N/A</c:v>
                </c:pt>
                <c:pt idx="8135">
                  <c:v>#N/A</c:v>
                </c:pt>
                <c:pt idx="8136">
                  <c:v>#N/A</c:v>
                </c:pt>
                <c:pt idx="8137">
                  <c:v>#N/A</c:v>
                </c:pt>
                <c:pt idx="8138">
                  <c:v>#N/A</c:v>
                </c:pt>
                <c:pt idx="8139">
                  <c:v>#N/A</c:v>
                </c:pt>
                <c:pt idx="8140">
                  <c:v>#N/A</c:v>
                </c:pt>
                <c:pt idx="8141">
                  <c:v>#N/A</c:v>
                </c:pt>
                <c:pt idx="8142">
                  <c:v>#N/A</c:v>
                </c:pt>
                <c:pt idx="8143">
                  <c:v>#N/A</c:v>
                </c:pt>
                <c:pt idx="8144">
                  <c:v>#N/A</c:v>
                </c:pt>
                <c:pt idx="8145">
                  <c:v>#N/A</c:v>
                </c:pt>
                <c:pt idx="8146">
                  <c:v>#N/A</c:v>
                </c:pt>
                <c:pt idx="8147">
                  <c:v>#N/A</c:v>
                </c:pt>
                <c:pt idx="8148">
                  <c:v>#N/A</c:v>
                </c:pt>
                <c:pt idx="8149">
                  <c:v>#N/A</c:v>
                </c:pt>
                <c:pt idx="8150">
                  <c:v>#N/A</c:v>
                </c:pt>
                <c:pt idx="8151">
                  <c:v>#N/A</c:v>
                </c:pt>
                <c:pt idx="8152">
                  <c:v>#N/A</c:v>
                </c:pt>
                <c:pt idx="8153">
                  <c:v>#N/A</c:v>
                </c:pt>
                <c:pt idx="8154">
                  <c:v>#N/A</c:v>
                </c:pt>
                <c:pt idx="8155">
                  <c:v>#N/A</c:v>
                </c:pt>
                <c:pt idx="8156">
                  <c:v>#N/A</c:v>
                </c:pt>
                <c:pt idx="8157">
                  <c:v>#N/A</c:v>
                </c:pt>
                <c:pt idx="8158">
                  <c:v>#N/A</c:v>
                </c:pt>
                <c:pt idx="8159">
                  <c:v>#N/A</c:v>
                </c:pt>
                <c:pt idx="8160">
                  <c:v>#N/A</c:v>
                </c:pt>
                <c:pt idx="8161">
                  <c:v>#N/A</c:v>
                </c:pt>
                <c:pt idx="8162">
                  <c:v>#N/A</c:v>
                </c:pt>
                <c:pt idx="8163">
                  <c:v>#N/A</c:v>
                </c:pt>
                <c:pt idx="8164">
                  <c:v>#N/A</c:v>
                </c:pt>
                <c:pt idx="8165">
                  <c:v>#N/A</c:v>
                </c:pt>
                <c:pt idx="8166">
                  <c:v>#N/A</c:v>
                </c:pt>
                <c:pt idx="8167">
                  <c:v>#N/A</c:v>
                </c:pt>
                <c:pt idx="8168">
                  <c:v>#N/A</c:v>
                </c:pt>
                <c:pt idx="8169">
                  <c:v>#N/A</c:v>
                </c:pt>
                <c:pt idx="8170">
                  <c:v>#N/A</c:v>
                </c:pt>
                <c:pt idx="8171">
                  <c:v>#N/A</c:v>
                </c:pt>
                <c:pt idx="8172">
                  <c:v>#N/A</c:v>
                </c:pt>
                <c:pt idx="8173">
                  <c:v>#N/A</c:v>
                </c:pt>
                <c:pt idx="8174">
                  <c:v>#N/A</c:v>
                </c:pt>
                <c:pt idx="8175">
                  <c:v>#N/A</c:v>
                </c:pt>
                <c:pt idx="8176">
                  <c:v>#N/A</c:v>
                </c:pt>
                <c:pt idx="8177">
                  <c:v>#N/A</c:v>
                </c:pt>
                <c:pt idx="8178">
                  <c:v>#N/A</c:v>
                </c:pt>
                <c:pt idx="8179">
                  <c:v>#N/A</c:v>
                </c:pt>
                <c:pt idx="8180">
                  <c:v>#N/A</c:v>
                </c:pt>
                <c:pt idx="8181">
                  <c:v>#N/A</c:v>
                </c:pt>
                <c:pt idx="8182">
                  <c:v>#N/A</c:v>
                </c:pt>
                <c:pt idx="8183">
                  <c:v>#N/A</c:v>
                </c:pt>
                <c:pt idx="8184">
                  <c:v>#N/A</c:v>
                </c:pt>
                <c:pt idx="8185">
                  <c:v>#N/A</c:v>
                </c:pt>
                <c:pt idx="8186">
                  <c:v>#N/A</c:v>
                </c:pt>
                <c:pt idx="8187">
                  <c:v>#N/A</c:v>
                </c:pt>
                <c:pt idx="8188">
                  <c:v>#N/A</c:v>
                </c:pt>
                <c:pt idx="8189">
                  <c:v>#N/A</c:v>
                </c:pt>
                <c:pt idx="8190">
                  <c:v>#N/A</c:v>
                </c:pt>
                <c:pt idx="8191">
                  <c:v>#N/A</c:v>
                </c:pt>
                <c:pt idx="8192">
                  <c:v>#N/A</c:v>
                </c:pt>
                <c:pt idx="8193">
                  <c:v>#N/A</c:v>
                </c:pt>
                <c:pt idx="8194">
                  <c:v>#N/A</c:v>
                </c:pt>
                <c:pt idx="8195">
                  <c:v>#N/A</c:v>
                </c:pt>
                <c:pt idx="8196">
                  <c:v>#N/A</c:v>
                </c:pt>
                <c:pt idx="8197">
                  <c:v>#N/A</c:v>
                </c:pt>
                <c:pt idx="8198">
                  <c:v>#N/A</c:v>
                </c:pt>
                <c:pt idx="8199">
                  <c:v>#N/A</c:v>
                </c:pt>
                <c:pt idx="8200">
                  <c:v>#N/A</c:v>
                </c:pt>
                <c:pt idx="8201">
                  <c:v>#N/A</c:v>
                </c:pt>
                <c:pt idx="8202">
                  <c:v>#N/A</c:v>
                </c:pt>
                <c:pt idx="8203">
                  <c:v>#N/A</c:v>
                </c:pt>
                <c:pt idx="8204">
                  <c:v>#N/A</c:v>
                </c:pt>
                <c:pt idx="8205">
                  <c:v>#N/A</c:v>
                </c:pt>
                <c:pt idx="8206">
                  <c:v>#N/A</c:v>
                </c:pt>
                <c:pt idx="8207">
                  <c:v>#N/A</c:v>
                </c:pt>
                <c:pt idx="8208">
                  <c:v>#N/A</c:v>
                </c:pt>
                <c:pt idx="8209">
                  <c:v>#N/A</c:v>
                </c:pt>
                <c:pt idx="8210">
                  <c:v>#N/A</c:v>
                </c:pt>
                <c:pt idx="8211">
                  <c:v>#N/A</c:v>
                </c:pt>
                <c:pt idx="8212">
                  <c:v>#N/A</c:v>
                </c:pt>
                <c:pt idx="8213">
                  <c:v>#N/A</c:v>
                </c:pt>
                <c:pt idx="8214">
                  <c:v>#N/A</c:v>
                </c:pt>
                <c:pt idx="8215">
                  <c:v>#N/A</c:v>
                </c:pt>
                <c:pt idx="8216">
                  <c:v>#N/A</c:v>
                </c:pt>
                <c:pt idx="8217">
                  <c:v>#N/A</c:v>
                </c:pt>
                <c:pt idx="8218">
                  <c:v>#N/A</c:v>
                </c:pt>
                <c:pt idx="8219">
                  <c:v>#N/A</c:v>
                </c:pt>
                <c:pt idx="8220">
                  <c:v>#N/A</c:v>
                </c:pt>
                <c:pt idx="8221">
                  <c:v>#N/A</c:v>
                </c:pt>
                <c:pt idx="8222">
                  <c:v>#N/A</c:v>
                </c:pt>
                <c:pt idx="8223">
                  <c:v>#N/A</c:v>
                </c:pt>
                <c:pt idx="8224">
                  <c:v>#N/A</c:v>
                </c:pt>
                <c:pt idx="8225">
                  <c:v>#N/A</c:v>
                </c:pt>
                <c:pt idx="8226">
                  <c:v>#N/A</c:v>
                </c:pt>
                <c:pt idx="8227">
                  <c:v>#N/A</c:v>
                </c:pt>
                <c:pt idx="8228">
                  <c:v>#N/A</c:v>
                </c:pt>
                <c:pt idx="8229">
                  <c:v>#N/A</c:v>
                </c:pt>
                <c:pt idx="8230">
                  <c:v>#N/A</c:v>
                </c:pt>
                <c:pt idx="8231">
                  <c:v>#N/A</c:v>
                </c:pt>
                <c:pt idx="8232">
                  <c:v>#N/A</c:v>
                </c:pt>
                <c:pt idx="8233">
                  <c:v>#N/A</c:v>
                </c:pt>
                <c:pt idx="8234">
                  <c:v>#N/A</c:v>
                </c:pt>
                <c:pt idx="8235">
                  <c:v>#N/A</c:v>
                </c:pt>
                <c:pt idx="8236">
                  <c:v>#N/A</c:v>
                </c:pt>
                <c:pt idx="8237">
                  <c:v>#N/A</c:v>
                </c:pt>
                <c:pt idx="8238">
                  <c:v>#N/A</c:v>
                </c:pt>
                <c:pt idx="8239">
                  <c:v>#N/A</c:v>
                </c:pt>
                <c:pt idx="8240">
                  <c:v>#N/A</c:v>
                </c:pt>
                <c:pt idx="8241">
                  <c:v>#N/A</c:v>
                </c:pt>
                <c:pt idx="8242">
                  <c:v>#N/A</c:v>
                </c:pt>
                <c:pt idx="8243">
                  <c:v>#N/A</c:v>
                </c:pt>
                <c:pt idx="8244">
                  <c:v>#N/A</c:v>
                </c:pt>
                <c:pt idx="8245">
                  <c:v>#N/A</c:v>
                </c:pt>
                <c:pt idx="8246">
                  <c:v>#N/A</c:v>
                </c:pt>
                <c:pt idx="8247">
                  <c:v>#N/A</c:v>
                </c:pt>
                <c:pt idx="8248">
                  <c:v>#N/A</c:v>
                </c:pt>
                <c:pt idx="8249">
                  <c:v>#N/A</c:v>
                </c:pt>
                <c:pt idx="8250">
                  <c:v>#N/A</c:v>
                </c:pt>
                <c:pt idx="8251">
                  <c:v>#N/A</c:v>
                </c:pt>
                <c:pt idx="8252">
                  <c:v>#N/A</c:v>
                </c:pt>
                <c:pt idx="8253">
                  <c:v>#N/A</c:v>
                </c:pt>
                <c:pt idx="8254">
                  <c:v>#N/A</c:v>
                </c:pt>
                <c:pt idx="8255">
                  <c:v>#N/A</c:v>
                </c:pt>
                <c:pt idx="8256">
                  <c:v>#N/A</c:v>
                </c:pt>
                <c:pt idx="8257">
                  <c:v>#N/A</c:v>
                </c:pt>
                <c:pt idx="8258">
                  <c:v>#N/A</c:v>
                </c:pt>
                <c:pt idx="8259">
                  <c:v>#N/A</c:v>
                </c:pt>
                <c:pt idx="8260">
                  <c:v>#N/A</c:v>
                </c:pt>
                <c:pt idx="8261">
                  <c:v>#N/A</c:v>
                </c:pt>
                <c:pt idx="8262">
                  <c:v>#N/A</c:v>
                </c:pt>
                <c:pt idx="8263">
                  <c:v>#N/A</c:v>
                </c:pt>
                <c:pt idx="8264">
                  <c:v>#N/A</c:v>
                </c:pt>
                <c:pt idx="8265">
                  <c:v>#N/A</c:v>
                </c:pt>
                <c:pt idx="8266">
                  <c:v>#N/A</c:v>
                </c:pt>
                <c:pt idx="8267">
                  <c:v>#N/A</c:v>
                </c:pt>
                <c:pt idx="8268">
                  <c:v>#N/A</c:v>
                </c:pt>
                <c:pt idx="8269">
                  <c:v>#N/A</c:v>
                </c:pt>
                <c:pt idx="8270">
                  <c:v>#N/A</c:v>
                </c:pt>
                <c:pt idx="8271">
                  <c:v>#N/A</c:v>
                </c:pt>
                <c:pt idx="8272">
                  <c:v>#N/A</c:v>
                </c:pt>
                <c:pt idx="8273">
                  <c:v>#N/A</c:v>
                </c:pt>
                <c:pt idx="8274">
                  <c:v>#N/A</c:v>
                </c:pt>
                <c:pt idx="8275">
                  <c:v>#N/A</c:v>
                </c:pt>
                <c:pt idx="8276">
                  <c:v>#N/A</c:v>
                </c:pt>
                <c:pt idx="8277">
                  <c:v>#N/A</c:v>
                </c:pt>
                <c:pt idx="8278">
                  <c:v>#N/A</c:v>
                </c:pt>
                <c:pt idx="8279">
                  <c:v>#N/A</c:v>
                </c:pt>
                <c:pt idx="8280">
                  <c:v>#N/A</c:v>
                </c:pt>
                <c:pt idx="8281">
                  <c:v>#N/A</c:v>
                </c:pt>
                <c:pt idx="8282">
                  <c:v>#N/A</c:v>
                </c:pt>
                <c:pt idx="8283">
                  <c:v>#N/A</c:v>
                </c:pt>
                <c:pt idx="8284">
                  <c:v>#N/A</c:v>
                </c:pt>
                <c:pt idx="8285">
                  <c:v>#N/A</c:v>
                </c:pt>
                <c:pt idx="8286">
                  <c:v>#N/A</c:v>
                </c:pt>
                <c:pt idx="8287">
                  <c:v>#N/A</c:v>
                </c:pt>
                <c:pt idx="8288">
                  <c:v>#N/A</c:v>
                </c:pt>
                <c:pt idx="8289">
                  <c:v>#N/A</c:v>
                </c:pt>
                <c:pt idx="8290">
                  <c:v>#N/A</c:v>
                </c:pt>
                <c:pt idx="8291">
                  <c:v>#N/A</c:v>
                </c:pt>
                <c:pt idx="8292">
                  <c:v>#N/A</c:v>
                </c:pt>
                <c:pt idx="8293">
                  <c:v>#N/A</c:v>
                </c:pt>
                <c:pt idx="8294">
                  <c:v>#N/A</c:v>
                </c:pt>
                <c:pt idx="8295">
                  <c:v>#N/A</c:v>
                </c:pt>
                <c:pt idx="8296">
                  <c:v>#N/A</c:v>
                </c:pt>
                <c:pt idx="8297">
                  <c:v>#N/A</c:v>
                </c:pt>
                <c:pt idx="8298">
                  <c:v>#N/A</c:v>
                </c:pt>
                <c:pt idx="8299">
                  <c:v>#N/A</c:v>
                </c:pt>
                <c:pt idx="8300">
                  <c:v>#N/A</c:v>
                </c:pt>
                <c:pt idx="8301">
                  <c:v>#N/A</c:v>
                </c:pt>
                <c:pt idx="8302">
                  <c:v>#N/A</c:v>
                </c:pt>
                <c:pt idx="8303">
                  <c:v>#N/A</c:v>
                </c:pt>
                <c:pt idx="8304">
                  <c:v>#N/A</c:v>
                </c:pt>
                <c:pt idx="8305">
                  <c:v>#N/A</c:v>
                </c:pt>
                <c:pt idx="8306">
                  <c:v>#N/A</c:v>
                </c:pt>
                <c:pt idx="8307">
                  <c:v>#N/A</c:v>
                </c:pt>
                <c:pt idx="8308">
                  <c:v>#N/A</c:v>
                </c:pt>
                <c:pt idx="8309">
                  <c:v>#N/A</c:v>
                </c:pt>
                <c:pt idx="8310">
                  <c:v>#N/A</c:v>
                </c:pt>
                <c:pt idx="8311">
                  <c:v>#N/A</c:v>
                </c:pt>
                <c:pt idx="8312">
                  <c:v>#N/A</c:v>
                </c:pt>
                <c:pt idx="8313">
                  <c:v>#N/A</c:v>
                </c:pt>
                <c:pt idx="8314">
                  <c:v>#N/A</c:v>
                </c:pt>
                <c:pt idx="8315">
                  <c:v>#N/A</c:v>
                </c:pt>
                <c:pt idx="8316">
                  <c:v>#N/A</c:v>
                </c:pt>
                <c:pt idx="8317">
                  <c:v>#N/A</c:v>
                </c:pt>
                <c:pt idx="8318">
                  <c:v>#N/A</c:v>
                </c:pt>
                <c:pt idx="8319">
                  <c:v>#N/A</c:v>
                </c:pt>
                <c:pt idx="8320">
                  <c:v>#N/A</c:v>
                </c:pt>
                <c:pt idx="8321">
                  <c:v>#N/A</c:v>
                </c:pt>
                <c:pt idx="8322">
                  <c:v>#N/A</c:v>
                </c:pt>
                <c:pt idx="8323">
                  <c:v>#N/A</c:v>
                </c:pt>
                <c:pt idx="8324">
                  <c:v>#N/A</c:v>
                </c:pt>
                <c:pt idx="8325">
                  <c:v>#N/A</c:v>
                </c:pt>
                <c:pt idx="8326">
                  <c:v>#N/A</c:v>
                </c:pt>
                <c:pt idx="8327">
                  <c:v>#N/A</c:v>
                </c:pt>
                <c:pt idx="8328">
                  <c:v>#N/A</c:v>
                </c:pt>
                <c:pt idx="8329">
                  <c:v>#N/A</c:v>
                </c:pt>
                <c:pt idx="8330">
                  <c:v>#N/A</c:v>
                </c:pt>
                <c:pt idx="8331">
                  <c:v>#N/A</c:v>
                </c:pt>
                <c:pt idx="8332">
                  <c:v>#N/A</c:v>
                </c:pt>
                <c:pt idx="8333">
                  <c:v>#N/A</c:v>
                </c:pt>
                <c:pt idx="8334">
                  <c:v>#N/A</c:v>
                </c:pt>
                <c:pt idx="8335">
                  <c:v>#N/A</c:v>
                </c:pt>
                <c:pt idx="8336">
                  <c:v>#N/A</c:v>
                </c:pt>
                <c:pt idx="8337">
                  <c:v>#N/A</c:v>
                </c:pt>
                <c:pt idx="8338">
                  <c:v>#N/A</c:v>
                </c:pt>
                <c:pt idx="8339">
                  <c:v>#N/A</c:v>
                </c:pt>
                <c:pt idx="8340">
                  <c:v>#N/A</c:v>
                </c:pt>
                <c:pt idx="8341">
                  <c:v>#N/A</c:v>
                </c:pt>
                <c:pt idx="8342">
                  <c:v>#N/A</c:v>
                </c:pt>
                <c:pt idx="8343">
                  <c:v>#N/A</c:v>
                </c:pt>
                <c:pt idx="8344">
                  <c:v>#N/A</c:v>
                </c:pt>
                <c:pt idx="8345">
                  <c:v>#N/A</c:v>
                </c:pt>
                <c:pt idx="8346">
                  <c:v>#N/A</c:v>
                </c:pt>
                <c:pt idx="8347">
                  <c:v>#N/A</c:v>
                </c:pt>
                <c:pt idx="8348">
                  <c:v>#N/A</c:v>
                </c:pt>
                <c:pt idx="8349">
                  <c:v>#N/A</c:v>
                </c:pt>
                <c:pt idx="8350">
                  <c:v>#N/A</c:v>
                </c:pt>
                <c:pt idx="8351">
                  <c:v>#N/A</c:v>
                </c:pt>
                <c:pt idx="8352">
                  <c:v>#N/A</c:v>
                </c:pt>
                <c:pt idx="8353">
                  <c:v>#N/A</c:v>
                </c:pt>
                <c:pt idx="8354">
                  <c:v>#N/A</c:v>
                </c:pt>
                <c:pt idx="8355">
                  <c:v>#N/A</c:v>
                </c:pt>
                <c:pt idx="8356">
                  <c:v>#N/A</c:v>
                </c:pt>
                <c:pt idx="8357">
                  <c:v>#N/A</c:v>
                </c:pt>
                <c:pt idx="8358">
                  <c:v>#N/A</c:v>
                </c:pt>
                <c:pt idx="8359">
                  <c:v>#N/A</c:v>
                </c:pt>
                <c:pt idx="8360">
                  <c:v>#N/A</c:v>
                </c:pt>
                <c:pt idx="8361">
                  <c:v>#N/A</c:v>
                </c:pt>
                <c:pt idx="8362">
                  <c:v>#N/A</c:v>
                </c:pt>
                <c:pt idx="8363">
                  <c:v>#N/A</c:v>
                </c:pt>
                <c:pt idx="8364">
                  <c:v>#N/A</c:v>
                </c:pt>
                <c:pt idx="8365">
                  <c:v>#N/A</c:v>
                </c:pt>
                <c:pt idx="8366">
                  <c:v>#N/A</c:v>
                </c:pt>
                <c:pt idx="8367">
                  <c:v>#N/A</c:v>
                </c:pt>
                <c:pt idx="8368">
                  <c:v>#N/A</c:v>
                </c:pt>
                <c:pt idx="8369">
                  <c:v>#N/A</c:v>
                </c:pt>
                <c:pt idx="8370">
                  <c:v>#N/A</c:v>
                </c:pt>
                <c:pt idx="8371">
                  <c:v>#N/A</c:v>
                </c:pt>
                <c:pt idx="8372">
                  <c:v>#N/A</c:v>
                </c:pt>
                <c:pt idx="8373">
                  <c:v>#N/A</c:v>
                </c:pt>
                <c:pt idx="8374">
                  <c:v>#N/A</c:v>
                </c:pt>
                <c:pt idx="8375">
                  <c:v>#N/A</c:v>
                </c:pt>
                <c:pt idx="8376">
                  <c:v>#N/A</c:v>
                </c:pt>
                <c:pt idx="8377">
                  <c:v>#N/A</c:v>
                </c:pt>
                <c:pt idx="8378">
                  <c:v>#N/A</c:v>
                </c:pt>
                <c:pt idx="8379">
                  <c:v>#N/A</c:v>
                </c:pt>
                <c:pt idx="8380">
                  <c:v>#N/A</c:v>
                </c:pt>
                <c:pt idx="8381">
                  <c:v>#N/A</c:v>
                </c:pt>
                <c:pt idx="8382">
                  <c:v>#N/A</c:v>
                </c:pt>
                <c:pt idx="8383">
                  <c:v>#N/A</c:v>
                </c:pt>
                <c:pt idx="8384">
                  <c:v>#N/A</c:v>
                </c:pt>
                <c:pt idx="8385">
                  <c:v>#N/A</c:v>
                </c:pt>
                <c:pt idx="8386">
                  <c:v>#N/A</c:v>
                </c:pt>
                <c:pt idx="8387">
                  <c:v>#N/A</c:v>
                </c:pt>
                <c:pt idx="8388">
                  <c:v>#N/A</c:v>
                </c:pt>
                <c:pt idx="8389">
                  <c:v>#N/A</c:v>
                </c:pt>
                <c:pt idx="8390">
                  <c:v>#N/A</c:v>
                </c:pt>
                <c:pt idx="8391">
                  <c:v>#N/A</c:v>
                </c:pt>
                <c:pt idx="8392">
                  <c:v>#N/A</c:v>
                </c:pt>
                <c:pt idx="8393">
                  <c:v>#N/A</c:v>
                </c:pt>
                <c:pt idx="8394">
                  <c:v>#N/A</c:v>
                </c:pt>
                <c:pt idx="8395">
                  <c:v>#N/A</c:v>
                </c:pt>
                <c:pt idx="8396">
                  <c:v>#N/A</c:v>
                </c:pt>
                <c:pt idx="8397">
                  <c:v>#N/A</c:v>
                </c:pt>
                <c:pt idx="8398">
                  <c:v>#N/A</c:v>
                </c:pt>
                <c:pt idx="8399">
                  <c:v>#N/A</c:v>
                </c:pt>
                <c:pt idx="8400">
                  <c:v>#N/A</c:v>
                </c:pt>
                <c:pt idx="8401">
                  <c:v>#N/A</c:v>
                </c:pt>
                <c:pt idx="8402">
                  <c:v>#N/A</c:v>
                </c:pt>
                <c:pt idx="8403">
                  <c:v>#N/A</c:v>
                </c:pt>
                <c:pt idx="8404">
                  <c:v>#N/A</c:v>
                </c:pt>
                <c:pt idx="8405">
                  <c:v>#N/A</c:v>
                </c:pt>
                <c:pt idx="8406">
                  <c:v>#N/A</c:v>
                </c:pt>
                <c:pt idx="8407">
                  <c:v>#N/A</c:v>
                </c:pt>
                <c:pt idx="8408">
                  <c:v>#N/A</c:v>
                </c:pt>
                <c:pt idx="8409">
                  <c:v>#N/A</c:v>
                </c:pt>
                <c:pt idx="8410">
                  <c:v>#N/A</c:v>
                </c:pt>
                <c:pt idx="8411">
                  <c:v>#N/A</c:v>
                </c:pt>
                <c:pt idx="8412">
                  <c:v>#N/A</c:v>
                </c:pt>
                <c:pt idx="8413">
                  <c:v>#N/A</c:v>
                </c:pt>
                <c:pt idx="8414">
                  <c:v>#N/A</c:v>
                </c:pt>
                <c:pt idx="8415">
                  <c:v>#N/A</c:v>
                </c:pt>
                <c:pt idx="8416">
                  <c:v>#N/A</c:v>
                </c:pt>
                <c:pt idx="8417">
                  <c:v>#N/A</c:v>
                </c:pt>
                <c:pt idx="8418">
                  <c:v>#N/A</c:v>
                </c:pt>
                <c:pt idx="8419">
                  <c:v>#N/A</c:v>
                </c:pt>
                <c:pt idx="8420">
                  <c:v>#N/A</c:v>
                </c:pt>
                <c:pt idx="8421">
                  <c:v>#N/A</c:v>
                </c:pt>
                <c:pt idx="8422">
                  <c:v>#N/A</c:v>
                </c:pt>
                <c:pt idx="8423">
                  <c:v>#N/A</c:v>
                </c:pt>
                <c:pt idx="8424">
                  <c:v>#N/A</c:v>
                </c:pt>
                <c:pt idx="8425">
                  <c:v>#N/A</c:v>
                </c:pt>
                <c:pt idx="8426">
                  <c:v>#N/A</c:v>
                </c:pt>
                <c:pt idx="8427">
                  <c:v>#N/A</c:v>
                </c:pt>
                <c:pt idx="8428">
                  <c:v>#N/A</c:v>
                </c:pt>
                <c:pt idx="8429">
                  <c:v>#N/A</c:v>
                </c:pt>
                <c:pt idx="8430">
                  <c:v>#N/A</c:v>
                </c:pt>
                <c:pt idx="8431">
                  <c:v>#N/A</c:v>
                </c:pt>
                <c:pt idx="8432">
                  <c:v>#N/A</c:v>
                </c:pt>
                <c:pt idx="8433">
                  <c:v>#N/A</c:v>
                </c:pt>
                <c:pt idx="8434">
                  <c:v>#N/A</c:v>
                </c:pt>
                <c:pt idx="8435">
                  <c:v>#N/A</c:v>
                </c:pt>
                <c:pt idx="8436">
                  <c:v>#N/A</c:v>
                </c:pt>
                <c:pt idx="8437">
                  <c:v>#N/A</c:v>
                </c:pt>
                <c:pt idx="8438">
                  <c:v>#N/A</c:v>
                </c:pt>
                <c:pt idx="8439">
                  <c:v>#N/A</c:v>
                </c:pt>
                <c:pt idx="8440">
                  <c:v>#N/A</c:v>
                </c:pt>
                <c:pt idx="8441">
                  <c:v>#N/A</c:v>
                </c:pt>
                <c:pt idx="8442">
                  <c:v>#N/A</c:v>
                </c:pt>
                <c:pt idx="8443">
                  <c:v>#N/A</c:v>
                </c:pt>
                <c:pt idx="8444">
                  <c:v>#N/A</c:v>
                </c:pt>
                <c:pt idx="8445">
                  <c:v>#N/A</c:v>
                </c:pt>
                <c:pt idx="8446">
                  <c:v>#N/A</c:v>
                </c:pt>
                <c:pt idx="8447">
                  <c:v>#N/A</c:v>
                </c:pt>
                <c:pt idx="8448">
                  <c:v>#N/A</c:v>
                </c:pt>
                <c:pt idx="8449">
                  <c:v>#N/A</c:v>
                </c:pt>
                <c:pt idx="8450">
                  <c:v>#N/A</c:v>
                </c:pt>
                <c:pt idx="8451">
                  <c:v>#N/A</c:v>
                </c:pt>
                <c:pt idx="8452">
                  <c:v>#N/A</c:v>
                </c:pt>
                <c:pt idx="8453">
                  <c:v>#N/A</c:v>
                </c:pt>
                <c:pt idx="8454">
                  <c:v>#N/A</c:v>
                </c:pt>
                <c:pt idx="8455">
                  <c:v>#N/A</c:v>
                </c:pt>
                <c:pt idx="8456">
                  <c:v>#N/A</c:v>
                </c:pt>
                <c:pt idx="8457">
                  <c:v>#N/A</c:v>
                </c:pt>
                <c:pt idx="8458">
                  <c:v>#N/A</c:v>
                </c:pt>
                <c:pt idx="8459">
                  <c:v>#N/A</c:v>
                </c:pt>
                <c:pt idx="8460">
                  <c:v>#N/A</c:v>
                </c:pt>
                <c:pt idx="8461">
                  <c:v>#N/A</c:v>
                </c:pt>
                <c:pt idx="8462">
                  <c:v>#N/A</c:v>
                </c:pt>
                <c:pt idx="8463">
                  <c:v>#N/A</c:v>
                </c:pt>
                <c:pt idx="8464">
                  <c:v>#N/A</c:v>
                </c:pt>
                <c:pt idx="8465">
                  <c:v>#N/A</c:v>
                </c:pt>
                <c:pt idx="8466">
                  <c:v>#N/A</c:v>
                </c:pt>
                <c:pt idx="8467">
                  <c:v>#N/A</c:v>
                </c:pt>
                <c:pt idx="8468">
                  <c:v>#N/A</c:v>
                </c:pt>
                <c:pt idx="8469">
                  <c:v>#N/A</c:v>
                </c:pt>
                <c:pt idx="8470">
                  <c:v>#N/A</c:v>
                </c:pt>
                <c:pt idx="8471">
                  <c:v>#N/A</c:v>
                </c:pt>
                <c:pt idx="8472">
                  <c:v>#N/A</c:v>
                </c:pt>
                <c:pt idx="8473">
                  <c:v>#N/A</c:v>
                </c:pt>
                <c:pt idx="8474">
                  <c:v>#N/A</c:v>
                </c:pt>
                <c:pt idx="8475">
                  <c:v>#N/A</c:v>
                </c:pt>
                <c:pt idx="8476">
                  <c:v>#N/A</c:v>
                </c:pt>
                <c:pt idx="8477">
                  <c:v>#N/A</c:v>
                </c:pt>
                <c:pt idx="8478">
                  <c:v>#N/A</c:v>
                </c:pt>
                <c:pt idx="8479">
                  <c:v>#N/A</c:v>
                </c:pt>
                <c:pt idx="8480">
                  <c:v>#N/A</c:v>
                </c:pt>
                <c:pt idx="8481">
                  <c:v>#N/A</c:v>
                </c:pt>
                <c:pt idx="8482">
                  <c:v>#N/A</c:v>
                </c:pt>
                <c:pt idx="8483">
                  <c:v>#N/A</c:v>
                </c:pt>
                <c:pt idx="8484">
                  <c:v>#N/A</c:v>
                </c:pt>
                <c:pt idx="8485">
                  <c:v>#N/A</c:v>
                </c:pt>
                <c:pt idx="8486">
                  <c:v>#N/A</c:v>
                </c:pt>
                <c:pt idx="8487">
                  <c:v>#N/A</c:v>
                </c:pt>
                <c:pt idx="8488">
                  <c:v>#N/A</c:v>
                </c:pt>
                <c:pt idx="8489">
                  <c:v>#N/A</c:v>
                </c:pt>
                <c:pt idx="8490">
                  <c:v>#N/A</c:v>
                </c:pt>
                <c:pt idx="8491">
                  <c:v>#N/A</c:v>
                </c:pt>
                <c:pt idx="8492">
                  <c:v>#N/A</c:v>
                </c:pt>
                <c:pt idx="8493">
                  <c:v>#N/A</c:v>
                </c:pt>
                <c:pt idx="8494">
                  <c:v>#N/A</c:v>
                </c:pt>
                <c:pt idx="8495">
                  <c:v>#N/A</c:v>
                </c:pt>
                <c:pt idx="8496">
                  <c:v>#N/A</c:v>
                </c:pt>
                <c:pt idx="8497">
                  <c:v>#N/A</c:v>
                </c:pt>
                <c:pt idx="8498">
                  <c:v>#N/A</c:v>
                </c:pt>
                <c:pt idx="8499">
                  <c:v>#N/A</c:v>
                </c:pt>
                <c:pt idx="8500">
                  <c:v>#N/A</c:v>
                </c:pt>
                <c:pt idx="8501">
                  <c:v>#N/A</c:v>
                </c:pt>
                <c:pt idx="8502">
                  <c:v>#N/A</c:v>
                </c:pt>
                <c:pt idx="8503">
                  <c:v>#N/A</c:v>
                </c:pt>
                <c:pt idx="8504">
                  <c:v>#N/A</c:v>
                </c:pt>
                <c:pt idx="8505">
                  <c:v>#N/A</c:v>
                </c:pt>
                <c:pt idx="8506">
                  <c:v>#N/A</c:v>
                </c:pt>
                <c:pt idx="8507">
                  <c:v>#N/A</c:v>
                </c:pt>
                <c:pt idx="8508">
                  <c:v>#N/A</c:v>
                </c:pt>
                <c:pt idx="8509">
                  <c:v>#N/A</c:v>
                </c:pt>
                <c:pt idx="8510">
                  <c:v>#N/A</c:v>
                </c:pt>
                <c:pt idx="8511">
                  <c:v>#N/A</c:v>
                </c:pt>
                <c:pt idx="8512">
                  <c:v>#N/A</c:v>
                </c:pt>
                <c:pt idx="8513">
                  <c:v>#N/A</c:v>
                </c:pt>
                <c:pt idx="8514">
                  <c:v>#N/A</c:v>
                </c:pt>
                <c:pt idx="8515">
                  <c:v>#N/A</c:v>
                </c:pt>
                <c:pt idx="8516">
                  <c:v>#N/A</c:v>
                </c:pt>
                <c:pt idx="8517">
                  <c:v>#N/A</c:v>
                </c:pt>
                <c:pt idx="8518">
                  <c:v>#N/A</c:v>
                </c:pt>
                <c:pt idx="8519">
                  <c:v>#N/A</c:v>
                </c:pt>
                <c:pt idx="8520">
                  <c:v>#N/A</c:v>
                </c:pt>
                <c:pt idx="8521">
                  <c:v>#N/A</c:v>
                </c:pt>
                <c:pt idx="8522">
                  <c:v>#N/A</c:v>
                </c:pt>
                <c:pt idx="8523">
                  <c:v>#N/A</c:v>
                </c:pt>
                <c:pt idx="8524">
                  <c:v>#N/A</c:v>
                </c:pt>
                <c:pt idx="8525">
                  <c:v>#N/A</c:v>
                </c:pt>
                <c:pt idx="8526">
                  <c:v>#N/A</c:v>
                </c:pt>
                <c:pt idx="8527">
                  <c:v>#N/A</c:v>
                </c:pt>
                <c:pt idx="8528">
                  <c:v>#N/A</c:v>
                </c:pt>
                <c:pt idx="8529">
                  <c:v>#N/A</c:v>
                </c:pt>
                <c:pt idx="8530">
                  <c:v>#N/A</c:v>
                </c:pt>
                <c:pt idx="8531">
                  <c:v>#N/A</c:v>
                </c:pt>
                <c:pt idx="8532">
                  <c:v>#N/A</c:v>
                </c:pt>
                <c:pt idx="8533">
                  <c:v>#N/A</c:v>
                </c:pt>
                <c:pt idx="8534">
                  <c:v>#N/A</c:v>
                </c:pt>
                <c:pt idx="8535">
                  <c:v>#N/A</c:v>
                </c:pt>
                <c:pt idx="8536">
                  <c:v>#N/A</c:v>
                </c:pt>
                <c:pt idx="8537">
                  <c:v>#N/A</c:v>
                </c:pt>
                <c:pt idx="8538">
                  <c:v>#N/A</c:v>
                </c:pt>
                <c:pt idx="8539">
                  <c:v>#N/A</c:v>
                </c:pt>
                <c:pt idx="8540">
                  <c:v>#N/A</c:v>
                </c:pt>
                <c:pt idx="8541">
                  <c:v>#N/A</c:v>
                </c:pt>
                <c:pt idx="8542">
                  <c:v>#N/A</c:v>
                </c:pt>
                <c:pt idx="8543">
                  <c:v>#N/A</c:v>
                </c:pt>
                <c:pt idx="8544">
                  <c:v>#N/A</c:v>
                </c:pt>
                <c:pt idx="8545">
                  <c:v>#N/A</c:v>
                </c:pt>
                <c:pt idx="8546">
                  <c:v>#N/A</c:v>
                </c:pt>
                <c:pt idx="8547">
                  <c:v>#N/A</c:v>
                </c:pt>
                <c:pt idx="8548">
                  <c:v>#N/A</c:v>
                </c:pt>
                <c:pt idx="8549">
                  <c:v>#N/A</c:v>
                </c:pt>
                <c:pt idx="8550">
                  <c:v>#N/A</c:v>
                </c:pt>
                <c:pt idx="8551">
                  <c:v>#N/A</c:v>
                </c:pt>
                <c:pt idx="8552">
                  <c:v>#N/A</c:v>
                </c:pt>
                <c:pt idx="8553">
                  <c:v>#N/A</c:v>
                </c:pt>
                <c:pt idx="8554">
                  <c:v>#N/A</c:v>
                </c:pt>
                <c:pt idx="8555">
                  <c:v>#N/A</c:v>
                </c:pt>
                <c:pt idx="8556">
                  <c:v>#N/A</c:v>
                </c:pt>
                <c:pt idx="8557">
                  <c:v>#N/A</c:v>
                </c:pt>
                <c:pt idx="8558">
                  <c:v>#N/A</c:v>
                </c:pt>
                <c:pt idx="8559">
                  <c:v>#N/A</c:v>
                </c:pt>
                <c:pt idx="8560">
                  <c:v>#N/A</c:v>
                </c:pt>
                <c:pt idx="8561">
                  <c:v>#N/A</c:v>
                </c:pt>
                <c:pt idx="8562">
                  <c:v>#N/A</c:v>
                </c:pt>
                <c:pt idx="8563">
                  <c:v>#N/A</c:v>
                </c:pt>
                <c:pt idx="8564">
                  <c:v>#N/A</c:v>
                </c:pt>
                <c:pt idx="8565">
                  <c:v>#N/A</c:v>
                </c:pt>
                <c:pt idx="8566">
                  <c:v>#N/A</c:v>
                </c:pt>
                <c:pt idx="8567">
                  <c:v>#N/A</c:v>
                </c:pt>
                <c:pt idx="8568">
                  <c:v>#N/A</c:v>
                </c:pt>
                <c:pt idx="8569">
                  <c:v>#N/A</c:v>
                </c:pt>
                <c:pt idx="8570">
                  <c:v>#N/A</c:v>
                </c:pt>
                <c:pt idx="8571">
                  <c:v>#N/A</c:v>
                </c:pt>
                <c:pt idx="8572">
                  <c:v>#N/A</c:v>
                </c:pt>
                <c:pt idx="8573">
                  <c:v>#N/A</c:v>
                </c:pt>
                <c:pt idx="8574">
                  <c:v>#N/A</c:v>
                </c:pt>
                <c:pt idx="8575">
                  <c:v>#N/A</c:v>
                </c:pt>
                <c:pt idx="8576">
                  <c:v>#N/A</c:v>
                </c:pt>
                <c:pt idx="8577">
                  <c:v>#N/A</c:v>
                </c:pt>
                <c:pt idx="8578">
                  <c:v>#N/A</c:v>
                </c:pt>
                <c:pt idx="8579">
                  <c:v>#N/A</c:v>
                </c:pt>
                <c:pt idx="8580">
                  <c:v>#N/A</c:v>
                </c:pt>
                <c:pt idx="8581">
                  <c:v>#N/A</c:v>
                </c:pt>
                <c:pt idx="8582">
                  <c:v>#N/A</c:v>
                </c:pt>
                <c:pt idx="8583">
                  <c:v>#N/A</c:v>
                </c:pt>
                <c:pt idx="8584">
                  <c:v>#N/A</c:v>
                </c:pt>
                <c:pt idx="8585">
                  <c:v>#N/A</c:v>
                </c:pt>
                <c:pt idx="8586">
                  <c:v>#N/A</c:v>
                </c:pt>
                <c:pt idx="8587">
                  <c:v>#N/A</c:v>
                </c:pt>
                <c:pt idx="8588">
                  <c:v>#N/A</c:v>
                </c:pt>
                <c:pt idx="8589">
                  <c:v>#N/A</c:v>
                </c:pt>
                <c:pt idx="8590">
                  <c:v>#N/A</c:v>
                </c:pt>
                <c:pt idx="8591">
                  <c:v>#N/A</c:v>
                </c:pt>
                <c:pt idx="8592">
                  <c:v>#N/A</c:v>
                </c:pt>
                <c:pt idx="8593">
                  <c:v>#N/A</c:v>
                </c:pt>
                <c:pt idx="8594">
                  <c:v>#N/A</c:v>
                </c:pt>
                <c:pt idx="8595">
                  <c:v>#N/A</c:v>
                </c:pt>
                <c:pt idx="8596">
                  <c:v>#N/A</c:v>
                </c:pt>
                <c:pt idx="8597">
                  <c:v>#N/A</c:v>
                </c:pt>
                <c:pt idx="8598">
                  <c:v>#N/A</c:v>
                </c:pt>
                <c:pt idx="8599">
                  <c:v>#N/A</c:v>
                </c:pt>
                <c:pt idx="8600">
                  <c:v>#N/A</c:v>
                </c:pt>
                <c:pt idx="8601">
                  <c:v>#N/A</c:v>
                </c:pt>
                <c:pt idx="8602">
                  <c:v>#N/A</c:v>
                </c:pt>
                <c:pt idx="8603">
                  <c:v>#N/A</c:v>
                </c:pt>
                <c:pt idx="8604">
                  <c:v>#N/A</c:v>
                </c:pt>
                <c:pt idx="8605">
                  <c:v>#N/A</c:v>
                </c:pt>
                <c:pt idx="8606">
                  <c:v>#N/A</c:v>
                </c:pt>
                <c:pt idx="8607">
                  <c:v>#N/A</c:v>
                </c:pt>
                <c:pt idx="8608">
                  <c:v>#N/A</c:v>
                </c:pt>
                <c:pt idx="8609">
                  <c:v>#N/A</c:v>
                </c:pt>
                <c:pt idx="8610">
                  <c:v>#N/A</c:v>
                </c:pt>
                <c:pt idx="8611">
                  <c:v>#N/A</c:v>
                </c:pt>
                <c:pt idx="8612">
                  <c:v>#N/A</c:v>
                </c:pt>
                <c:pt idx="8613">
                  <c:v>#N/A</c:v>
                </c:pt>
                <c:pt idx="8614">
                  <c:v>#N/A</c:v>
                </c:pt>
                <c:pt idx="8615">
                  <c:v>#N/A</c:v>
                </c:pt>
                <c:pt idx="8616">
                  <c:v>#N/A</c:v>
                </c:pt>
                <c:pt idx="8617">
                  <c:v>#N/A</c:v>
                </c:pt>
                <c:pt idx="8618">
                  <c:v>#N/A</c:v>
                </c:pt>
                <c:pt idx="8619">
                  <c:v>#N/A</c:v>
                </c:pt>
                <c:pt idx="8620">
                  <c:v>#N/A</c:v>
                </c:pt>
                <c:pt idx="8621">
                  <c:v>#N/A</c:v>
                </c:pt>
                <c:pt idx="8622">
                  <c:v>#N/A</c:v>
                </c:pt>
                <c:pt idx="8623">
                  <c:v>#N/A</c:v>
                </c:pt>
                <c:pt idx="8624">
                  <c:v>#N/A</c:v>
                </c:pt>
                <c:pt idx="8625">
                  <c:v>#N/A</c:v>
                </c:pt>
                <c:pt idx="8626">
                  <c:v>#N/A</c:v>
                </c:pt>
                <c:pt idx="8627">
                  <c:v>#N/A</c:v>
                </c:pt>
                <c:pt idx="8628">
                  <c:v>#N/A</c:v>
                </c:pt>
                <c:pt idx="8629">
                  <c:v>#N/A</c:v>
                </c:pt>
                <c:pt idx="8630">
                  <c:v>#N/A</c:v>
                </c:pt>
                <c:pt idx="8631">
                  <c:v>#N/A</c:v>
                </c:pt>
                <c:pt idx="8632">
                  <c:v>#N/A</c:v>
                </c:pt>
                <c:pt idx="8633">
                  <c:v>#N/A</c:v>
                </c:pt>
                <c:pt idx="8634">
                  <c:v>#N/A</c:v>
                </c:pt>
                <c:pt idx="8635">
                  <c:v>#N/A</c:v>
                </c:pt>
                <c:pt idx="8636">
                  <c:v>#N/A</c:v>
                </c:pt>
                <c:pt idx="8637">
                  <c:v>#N/A</c:v>
                </c:pt>
                <c:pt idx="8638">
                  <c:v>#N/A</c:v>
                </c:pt>
                <c:pt idx="8639">
                  <c:v>#N/A</c:v>
                </c:pt>
                <c:pt idx="8640">
                  <c:v>#N/A</c:v>
                </c:pt>
                <c:pt idx="8641">
                  <c:v>#N/A</c:v>
                </c:pt>
                <c:pt idx="8642">
                  <c:v>#N/A</c:v>
                </c:pt>
                <c:pt idx="8643">
                  <c:v>#N/A</c:v>
                </c:pt>
                <c:pt idx="8644">
                  <c:v>#N/A</c:v>
                </c:pt>
                <c:pt idx="8645">
                  <c:v>#N/A</c:v>
                </c:pt>
                <c:pt idx="8646">
                  <c:v>#N/A</c:v>
                </c:pt>
                <c:pt idx="8647">
                  <c:v>#N/A</c:v>
                </c:pt>
                <c:pt idx="8648">
                  <c:v>#N/A</c:v>
                </c:pt>
                <c:pt idx="8649">
                  <c:v>#N/A</c:v>
                </c:pt>
                <c:pt idx="8650">
                  <c:v>#N/A</c:v>
                </c:pt>
                <c:pt idx="8651">
                  <c:v>#N/A</c:v>
                </c:pt>
                <c:pt idx="8652">
                  <c:v>#N/A</c:v>
                </c:pt>
                <c:pt idx="8653">
                  <c:v>#N/A</c:v>
                </c:pt>
                <c:pt idx="8654">
                  <c:v>#N/A</c:v>
                </c:pt>
                <c:pt idx="8655">
                  <c:v>#N/A</c:v>
                </c:pt>
                <c:pt idx="8656">
                  <c:v>#N/A</c:v>
                </c:pt>
                <c:pt idx="8657">
                  <c:v>#N/A</c:v>
                </c:pt>
                <c:pt idx="8658">
                  <c:v>#N/A</c:v>
                </c:pt>
                <c:pt idx="8659">
                  <c:v>#N/A</c:v>
                </c:pt>
                <c:pt idx="8660">
                  <c:v>#N/A</c:v>
                </c:pt>
                <c:pt idx="8661">
                  <c:v>#N/A</c:v>
                </c:pt>
                <c:pt idx="8662">
                  <c:v>#N/A</c:v>
                </c:pt>
                <c:pt idx="8663">
                  <c:v>#N/A</c:v>
                </c:pt>
                <c:pt idx="8664">
                  <c:v>#N/A</c:v>
                </c:pt>
                <c:pt idx="8665">
                  <c:v>#N/A</c:v>
                </c:pt>
                <c:pt idx="8666">
                  <c:v>#N/A</c:v>
                </c:pt>
                <c:pt idx="8667">
                  <c:v>#N/A</c:v>
                </c:pt>
                <c:pt idx="8668">
                  <c:v>#N/A</c:v>
                </c:pt>
                <c:pt idx="8669">
                  <c:v>#N/A</c:v>
                </c:pt>
                <c:pt idx="8670">
                  <c:v>#N/A</c:v>
                </c:pt>
                <c:pt idx="8671">
                  <c:v>#N/A</c:v>
                </c:pt>
                <c:pt idx="8672">
                  <c:v>#N/A</c:v>
                </c:pt>
                <c:pt idx="8673">
                  <c:v>#N/A</c:v>
                </c:pt>
                <c:pt idx="8674">
                  <c:v>#N/A</c:v>
                </c:pt>
                <c:pt idx="8675">
                  <c:v>#N/A</c:v>
                </c:pt>
                <c:pt idx="8676">
                  <c:v>#N/A</c:v>
                </c:pt>
                <c:pt idx="8677">
                  <c:v>#N/A</c:v>
                </c:pt>
                <c:pt idx="8678">
                  <c:v>#N/A</c:v>
                </c:pt>
                <c:pt idx="8679">
                  <c:v>#N/A</c:v>
                </c:pt>
                <c:pt idx="8680">
                  <c:v>#N/A</c:v>
                </c:pt>
                <c:pt idx="8681">
                  <c:v>#N/A</c:v>
                </c:pt>
                <c:pt idx="8682">
                  <c:v>#N/A</c:v>
                </c:pt>
                <c:pt idx="8683">
                  <c:v>#N/A</c:v>
                </c:pt>
                <c:pt idx="8684">
                  <c:v>#N/A</c:v>
                </c:pt>
                <c:pt idx="8685">
                  <c:v>#N/A</c:v>
                </c:pt>
                <c:pt idx="8686">
                  <c:v>#N/A</c:v>
                </c:pt>
                <c:pt idx="8687">
                  <c:v>#N/A</c:v>
                </c:pt>
                <c:pt idx="8688">
                  <c:v>#N/A</c:v>
                </c:pt>
                <c:pt idx="8689">
                  <c:v>#N/A</c:v>
                </c:pt>
                <c:pt idx="8690">
                  <c:v>#N/A</c:v>
                </c:pt>
                <c:pt idx="8691">
                  <c:v>#N/A</c:v>
                </c:pt>
                <c:pt idx="8692">
                  <c:v>#N/A</c:v>
                </c:pt>
                <c:pt idx="8693">
                  <c:v>#N/A</c:v>
                </c:pt>
                <c:pt idx="8694">
                  <c:v>#N/A</c:v>
                </c:pt>
                <c:pt idx="8695">
                  <c:v>#N/A</c:v>
                </c:pt>
                <c:pt idx="8696">
                  <c:v>#N/A</c:v>
                </c:pt>
                <c:pt idx="8697">
                  <c:v>#N/A</c:v>
                </c:pt>
                <c:pt idx="8698">
                  <c:v>#N/A</c:v>
                </c:pt>
                <c:pt idx="8699">
                  <c:v>#N/A</c:v>
                </c:pt>
                <c:pt idx="8700">
                  <c:v>#N/A</c:v>
                </c:pt>
                <c:pt idx="8701">
                  <c:v>#N/A</c:v>
                </c:pt>
                <c:pt idx="8702">
                  <c:v>#N/A</c:v>
                </c:pt>
                <c:pt idx="8703">
                  <c:v>#N/A</c:v>
                </c:pt>
                <c:pt idx="8704">
                  <c:v>#N/A</c:v>
                </c:pt>
                <c:pt idx="8705">
                  <c:v>#N/A</c:v>
                </c:pt>
                <c:pt idx="8706">
                  <c:v>#N/A</c:v>
                </c:pt>
                <c:pt idx="8707">
                  <c:v>#N/A</c:v>
                </c:pt>
                <c:pt idx="8708">
                  <c:v>#N/A</c:v>
                </c:pt>
                <c:pt idx="8709">
                  <c:v>#N/A</c:v>
                </c:pt>
                <c:pt idx="8710">
                  <c:v>#N/A</c:v>
                </c:pt>
                <c:pt idx="8711">
                  <c:v>#N/A</c:v>
                </c:pt>
                <c:pt idx="8712">
                  <c:v>#N/A</c:v>
                </c:pt>
                <c:pt idx="8713">
                  <c:v>#N/A</c:v>
                </c:pt>
                <c:pt idx="8714">
                  <c:v>#N/A</c:v>
                </c:pt>
                <c:pt idx="8715">
                  <c:v>#N/A</c:v>
                </c:pt>
                <c:pt idx="8716">
                  <c:v>#N/A</c:v>
                </c:pt>
                <c:pt idx="8717">
                  <c:v>#N/A</c:v>
                </c:pt>
                <c:pt idx="8718">
                  <c:v>#N/A</c:v>
                </c:pt>
                <c:pt idx="8719">
                  <c:v>#N/A</c:v>
                </c:pt>
                <c:pt idx="8720">
                  <c:v>#N/A</c:v>
                </c:pt>
                <c:pt idx="8721">
                  <c:v>#N/A</c:v>
                </c:pt>
                <c:pt idx="8722">
                  <c:v>#N/A</c:v>
                </c:pt>
                <c:pt idx="8723">
                  <c:v>#N/A</c:v>
                </c:pt>
                <c:pt idx="8724">
                  <c:v>#N/A</c:v>
                </c:pt>
                <c:pt idx="8725">
                  <c:v>#N/A</c:v>
                </c:pt>
                <c:pt idx="8726">
                  <c:v>#N/A</c:v>
                </c:pt>
                <c:pt idx="8727">
                  <c:v>#N/A</c:v>
                </c:pt>
                <c:pt idx="8728">
                  <c:v>#N/A</c:v>
                </c:pt>
                <c:pt idx="8729">
                  <c:v>#N/A</c:v>
                </c:pt>
                <c:pt idx="8730">
                  <c:v>#N/A</c:v>
                </c:pt>
                <c:pt idx="8731">
                  <c:v>#N/A</c:v>
                </c:pt>
                <c:pt idx="8732">
                  <c:v>#N/A</c:v>
                </c:pt>
                <c:pt idx="8733">
                  <c:v>#N/A</c:v>
                </c:pt>
                <c:pt idx="8734">
                  <c:v>#N/A</c:v>
                </c:pt>
                <c:pt idx="8735">
                  <c:v>#N/A</c:v>
                </c:pt>
                <c:pt idx="8736">
                  <c:v>#N/A</c:v>
                </c:pt>
                <c:pt idx="8737">
                  <c:v>#N/A</c:v>
                </c:pt>
                <c:pt idx="8738">
                  <c:v>#N/A</c:v>
                </c:pt>
                <c:pt idx="8739">
                  <c:v>#N/A</c:v>
                </c:pt>
                <c:pt idx="8740">
                  <c:v>#N/A</c:v>
                </c:pt>
                <c:pt idx="8741">
                  <c:v>#N/A</c:v>
                </c:pt>
                <c:pt idx="8742">
                  <c:v>#N/A</c:v>
                </c:pt>
                <c:pt idx="8743">
                  <c:v>#N/A</c:v>
                </c:pt>
                <c:pt idx="8744">
                  <c:v>#N/A</c:v>
                </c:pt>
                <c:pt idx="8745">
                  <c:v>#N/A</c:v>
                </c:pt>
                <c:pt idx="8746">
                  <c:v>#N/A</c:v>
                </c:pt>
                <c:pt idx="8747">
                  <c:v>#N/A</c:v>
                </c:pt>
                <c:pt idx="8748">
                  <c:v>#N/A</c:v>
                </c:pt>
                <c:pt idx="8749">
                  <c:v>#N/A</c:v>
                </c:pt>
                <c:pt idx="8750">
                  <c:v>#N/A</c:v>
                </c:pt>
                <c:pt idx="8751">
                  <c:v>#N/A</c:v>
                </c:pt>
                <c:pt idx="8752">
                  <c:v>#N/A</c:v>
                </c:pt>
                <c:pt idx="8753">
                  <c:v>#N/A</c:v>
                </c:pt>
                <c:pt idx="8754">
                  <c:v>#N/A</c:v>
                </c:pt>
                <c:pt idx="8755">
                  <c:v>#N/A</c:v>
                </c:pt>
                <c:pt idx="8756">
                  <c:v>#N/A</c:v>
                </c:pt>
                <c:pt idx="8757">
                  <c:v>#N/A</c:v>
                </c:pt>
                <c:pt idx="8758">
                  <c:v>#N/A</c:v>
                </c:pt>
                <c:pt idx="8759">
                  <c:v>#N/A</c:v>
                </c:pt>
                <c:pt idx="8760">
                  <c:v>#N/A</c:v>
                </c:pt>
                <c:pt idx="8761">
                  <c:v>#N/A</c:v>
                </c:pt>
                <c:pt idx="8762">
                  <c:v>#N/A</c:v>
                </c:pt>
                <c:pt idx="8763">
                  <c:v>#N/A</c:v>
                </c:pt>
                <c:pt idx="8764">
                  <c:v>#N/A</c:v>
                </c:pt>
                <c:pt idx="8765">
                  <c:v>#N/A</c:v>
                </c:pt>
                <c:pt idx="8766">
                  <c:v>#N/A</c:v>
                </c:pt>
                <c:pt idx="8767">
                  <c:v>#N/A</c:v>
                </c:pt>
                <c:pt idx="8768">
                  <c:v>#N/A</c:v>
                </c:pt>
                <c:pt idx="8769">
                  <c:v>#N/A</c:v>
                </c:pt>
                <c:pt idx="8770">
                  <c:v>#N/A</c:v>
                </c:pt>
                <c:pt idx="8771">
                  <c:v>#N/A</c:v>
                </c:pt>
                <c:pt idx="8772">
                  <c:v>#N/A</c:v>
                </c:pt>
                <c:pt idx="8773">
                  <c:v>#N/A</c:v>
                </c:pt>
                <c:pt idx="8774">
                  <c:v>#N/A</c:v>
                </c:pt>
                <c:pt idx="8775">
                  <c:v>#N/A</c:v>
                </c:pt>
                <c:pt idx="8776">
                  <c:v>#N/A</c:v>
                </c:pt>
                <c:pt idx="8777">
                  <c:v>#N/A</c:v>
                </c:pt>
                <c:pt idx="8778">
                  <c:v>#N/A</c:v>
                </c:pt>
                <c:pt idx="8779">
                  <c:v>#N/A</c:v>
                </c:pt>
                <c:pt idx="8780">
                  <c:v>#N/A</c:v>
                </c:pt>
                <c:pt idx="8781">
                  <c:v>#N/A</c:v>
                </c:pt>
                <c:pt idx="8782">
                  <c:v>#N/A</c:v>
                </c:pt>
                <c:pt idx="8783">
                  <c:v>#N/A</c:v>
                </c:pt>
                <c:pt idx="8784">
                  <c:v>#N/A</c:v>
                </c:pt>
                <c:pt idx="8785">
                  <c:v>#N/A</c:v>
                </c:pt>
                <c:pt idx="8786">
                  <c:v>#N/A</c:v>
                </c:pt>
                <c:pt idx="8787">
                  <c:v>#N/A</c:v>
                </c:pt>
                <c:pt idx="8788">
                  <c:v>#N/A</c:v>
                </c:pt>
                <c:pt idx="8789">
                  <c:v>#N/A</c:v>
                </c:pt>
                <c:pt idx="8790">
                  <c:v>#N/A</c:v>
                </c:pt>
                <c:pt idx="8791">
                  <c:v>#N/A</c:v>
                </c:pt>
                <c:pt idx="8792">
                  <c:v>#N/A</c:v>
                </c:pt>
                <c:pt idx="8793">
                  <c:v>#N/A</c:v>
                </c:pt>
                <c:pt idx="8794">
                  <c:v>#N/A</c:v>
                </c:pt>
                <c:pt idx="8795">
                  <c:v>#N/A</c:v>
                </c:pt>
                <c:pt idx="8796">
                  <c:v>#N/A</c:v>
                </c:pt>
                <c:pt idx="8797">
                  <c:v>#N/A</c:v>
                </c:pt>
                <c:pt idx="8798">
                  <c:v>#N/A</c:v>
                </c:pt>
                <c:pt idx="8799">
                  <c:v>#N/A</c:v>
                </c:pt>
                <c:pt idx="8800">
                  <c:v>#N/A</c:v>
                </c:pt>
                <c:pt idx="8801">
                  <c:v>#N/A</c:v>
                </c:pt>
                <c:pt idx="8802">
                  <c:v>#N/A</c:v>
                </c:pt>
                <c:pt idx="8803">
                  <c:v>#N/A</c:v>
                </c:pt>
                <c:pt idx="8804">
                  <c:v>#N/A</c:v>
                </c:pt>
                <c:pt idx="8805">
                  <c:v>#N/A</c:v>
                </c:pt>
                <c:pt idx="8806">
                  <c:v>#N/A</c:v>
                </c:pt>
                <c:pt idx="8807">
                  <c:v>#N/A</c:v>
                </c:pt>
                <c:pt idx="8808">
                  <c:v>#N/A</c:v>
                </c:pt>
                <c:pt idx="8809">
                  <c:v>#N/A</c:v>
                </c:pt>
                <c:pt idx="8810">
                  <c:v>#N/A</c:v>
                </c:pt>
                <c:pt idx="8811">
                  <c:v>#N/A</c:v>
                </c:pt>
                <c:pt idx="8812">
                  <c:v>#N/A</c:v>
                </c:pt>
                <c:pt idx="8813">
                  <c:v>#N/A</c:v>
                </c:pt>
                <c:pt idx="8814">
                  <c:v>#N/A</c:v>
                </c:pt>
                <c:pt idx="8815">
                  <c:v>#N/A</c:v>
                </c:pt>
                <c:pt idx="8816">
                  <c:v>#N/A</c:v>
                </c:pt>
                <c:pt idx="8817">
                  <c:v>#N/A</c:v>
                </c:pt>
                <c:pt idx="8818">
                  <c:v>#N/A</c:v>
                </c:pt>
                <c:pt idx="8819">
                  <c:v>#N/A</c:v>
                </c:pt>
                <c:pt idx="8820">
                  <c:v>#N/A</c:v>
                </c:pt>
                <c:pt idx="8821">
                  <c:v>#N/A</c:v>
                </c:pt>
                <c:pt idx="8822">
                  <c:v>#N/A</c:v>
                </c:pt>
                <c:pt idx="8823">
                  <c:v>#N/A</c:v>
                </c:pt>
                <c:pt idx="8824">
                  <c:v>#N/A</c:v>
                </c:pt>
                <c:pt idx="8825">
                  <c:v>#N/A</c:v>
                </c:pt>
                <c:pt idx="8826">
                  <c:v>#N/A</c:v>
                </c:pt>
                <c:pt idx="8827">
                  <c:v>#N/A</c:v>
                </c:pt>
                <c:pt idx="8828">
                  <c:v>#N/A</c:v>
                </c:pt>
                <c:pt idx="8829">
                  <c:v>#N/A</c:v>
                </c:pt>
                <c:pt idx="8830">
                  <c:v>#N/A</c:v>
                </c:pt>
                <c:pt idx="8831">
                  <c:v>#N/A</c:v>
                </c:pt>
                <c:pt idx="8832">
                  <c:v>#N/A</c:v>
                </c:pt>
                <c:pt idx="8833">
                  <c:v>#N/A</c:v>
                </c:pt>
                <c:pt idx="8834">
                  <c:v>#N/A</c:v>
                </c:pt>
                <c:pt idx="8835">
                  <c:v>#N/A</c:v>
                </c:pt>
                <c:pt idx="8836">
                  <c:v>#N/A</c:v>
                </c:pt>
                <c:pt idx="8837">
                  <c:v>#N/A</c:v>
                </c:pt>
                <c:pt idx="8838">
                  <c:v>#N/A</c:v>
                </c:pt>
                <c:pt idx="8839">
                  <c:v>#N/A</c:v>
                </c:pt>
                <c:pt idx="8840">
                  <c:v>#N/A</c:v>
                </c:pt>
                <c:pt idx="8841">
                  <c:v>#N/A</c:v>
                </c:pt>
                <c:pt idx="8842">
                  <c:v>#N/A</c:v>
                </c:pt>
                <c:pt idx="8843">
                  <c:v>#N/A</c:v>
                </c:pt>
                <c:pt idx="8844">
                  <c:v>#N/A</c:v>
                </c:pt>
                <c:pt idx="8845">
                  <c:v>#N/A</c:v>
                </c:pt>
                <c:pt idx="8846">
                  <c:v>#N/A</c:v>
                </c:pt>
                <c:pt idx="8847">
                  <c:v>#N/A</c:v>
                </c:pt>
                <c:pt idx="8848">
                  <c:v>#N/A</c:v>
                </c:pt>
                <c:pt idx="8849">
                  <c:v>#N/A</c:v>
                </c:pt>
                <c:pt idx="8850">
                  <c:v>#N/A</c:v>
                </c:pt>
                <c:pt idx="8851">
                  <c:v>#N/A</c:v>
                </c:pt>
                <c:pt idx="8852">
                  <c:v>#N/A</c:v>
                </c:pt>
                <c:pt idx="8853">
                  <c:v>#N/A</c:v>
                </c:pt>
                <c:pt idx="8854">
                  <c:v>#N/A</c:v>
                </c:pt>
                <c:pt idx="8855">
                  <c:v>#N/A</c:v>
                </c:pt>
                <c:pt idx="8856">
                  <c:v>#N/A</c:v>
                </c:pt>
                <c:pt idx="8857">
                  <c:v>#N/A</c:v>
                </c:pt>
                <c:pt idx="8858">
                  <c:v>#N/A</c:v>
                </c:pt>
                <c:pt idx="8859">
                  <c:v>#N/A</c:v>
                </c:pt>
                <c:pt idx="8860">
                  <c:v>#N/A</c:v>
                </c:pt>
                <c:pt idx="8861">
                  <c:v>#N/A</c:v>
                </c:pt>
                <c:pt idx="8862">
                  <c:v>#N/A</c:v>
                </c:pt>
                <c:pt idx="8863">
                  <c:v>#N/A</c:v>
                </c:pt>
                <c:pt idx="8864">
                  <c:v>#N/A</c:v>
                </c:pt>
                <c:pt idx="8865">
                  <c:v>#N/A</c:v>
                </c:pt>
                <c:pt idx="8866">
                  <c:v>#N/A</c:v>
                </c:pt>
                <c:pt idx="8867">
                  <c:v>#N/A</c:v>
                </c:pt>
                <c:pt idx="8868">
                  <c:v>#N/A</c:v>
                </c:pt>
                <c:pt idx="8869">
                  <c:v>#N/A</c:v>
                </c:pt>
                <c:pt idx="8870">
                  <c:v>#N/A</c:v>
                </c:pt>
                <c:pt idx="8871">
                  <c:v>#N/A</c:v>
                </c:pt>
                <c:pt idx="8872">
                  <c:v>#N/A</c:v>
                </c:pt>
                <c:pt idx="8873">
                  <c:v>#N/A</c:v>
                </c:pt>
                <c:pt idx="8874">
                  <c:v>#N/A</c:v>
                </c:pt>
                <c:pt idx="8875">
                  <c:v>#N/A</c:v>
                </c:pt>
                <c:pt idx="8876">
                  <c:v>#N/A</c:v>
                </c:pt>
                <c:pt idx="8877">
                  <c:v>#N/A</c:v>
                </c:pt>
                <c:pt idx="8878">
                  <c:v>#N/A</c:v>
                </c:pt>
                <c:pt idx="8879">
                  <c:v>#N/A</c:v>
                </c:pt>
                <c:pt idx="8880">
                  <c:v>#N/A</c:v>
                </c:pt>
                <c:pt idx="8881">
                  <c:v>#N/A</c:v>
                </c:pt>
                <c:pt idx="8882">
                  <c:v>#N/A</c:v>
                </c:pt>
                <c:pt idx="8883">
                  <c:v>#N/A</c:v>
                </c:pt>
                <c:pt idx="8884">
                  <c:v>#N/A</c:v>
                </c:pt>
                <c:pt idx="8885">
                  <c:v>#N/A</c:v>
                </c:pt>
                <c:pt idx="8886">
                  <c:v>#N/A</c:v>
                </c:pt>
                <c:pt idx="8887">
                  <c:v>#N/A</c:v>
                </c:pt>
                <c:pt idx="8888">
                  <c:v>#N/A</c:v>
                </c:pt>
                <c:pt idx="8889">
                  <c:v>#N/A</c:v>
                </c:pt>
                <c:pt idx="8890">
                  <c:v>#N/A</c:v>
                </c:pt>
                <c:pt idx="8891">
                  <c:v>#N/A</c:v>
                </c:pt>
                <c:pt idx="8892">
                  <c:v>#N/A</c:v>
                </c:pt>
                <c:pt idx="8893">
                  <c:v>#N/A</c:v>
                </c:pt>
                <c:pt idx="8894">
                  <c:v>#N/A</c:v>
                </c:pt>
                <c:pt idx="8895">
                  <c:v>#N/A</c:v>
                </c:pt>
                <c:pt idx="8896">
                  <c:v>#N/A</c:v>
                </c:pt>
                <c:pt idx="8897">
                  <c:v>#N/A</c:v>
                </c:pt>
                <c:pt idx="8898">
                  <c:v>#N/A</c:v>
                </c:pt>
                <c:pt idx="8899">
                  <c:v>#N/A</c:v>
                </c:pt>
                <c:pt idx="8900">
                  <c:v>#N/A</c:v>
                </c:pt>
                <c:pt idx="8901">
                  <c:v>#N/A</c:v>
                </c:pt>
                <c:pt idx="8902">
                  <c:v>#N/A</c:v>
                </c:pt>
                <c:pt idx="8903">
                  <c:v>#N/A</c:v>
                </c:pt>
                <c:pt idx="8904">
                  <c:v>#N/A</c:v>
                </c:pt>
                <c:pt idx="8905">
                  <c:v>#N/A</c:v>
                </c:pt>
                <c:pt idx="8906">
                  <c:v>#N/A</c:v>
                </c:pt>
                <c:pt idx="8907">
                  <c:v>#N/A</c:v>
                </c:pt>
                <c:pt idx="8908">
                  <c:v>#N/A</c:v>
                </c:pt>
                <c:pt idx="8909">
                  <c:v>#N/A</c:v>
                </c:pt>
                <c:pt idx="8910">
                  <c:v>#N/A</c:v>
                </c:pt>
                <c:pt idx="8911">
                  <c:v>#N/A</c:v>
                </c:pt>
                <c:pt idx="8912">
                  <c:v>#N/A</c:v>
                </c:pt>
                <c:pt idx="8913">
                  <c:v>#N/A</c:v>
                </c:pt>
                <c:pt idx="8914">
                  <c:v>#N/A</c:v>
                </c:pt>
                <c:pt idx="8915">
                  <c:v>#N/A</c:v>
                </c:pt>
                <c:pt idx="8916">
                  <c:v>#N/A</c:v>
                </c:pt>
                <c:pt idx="8917">
                  <c:v>#N/A</c:v>
                </c:pt>
                <c:pt idx="8918">
                  <c:v>#N/A</c:v>
                </c:pt>
                <c:pt idx="8919">
                  <c:v>#N/A</c:v>
                </c:pt>
                <c:pt idx="8920">
                  <c:v>#N/A</c:v>
                </c:pt>
                <c:pt idx="8921">
                  <c:v>#N/A</c:v>
                </c:pt>
                <c:pt idx="8922">
                  <c:v>#N/A</c:v>
                </c:pt>
                <c:pt idx="8923">
                  <c:v>#N/A</c:v>
                </c:pt>
                <c:pt idx="8924">
                  <c:v>#N/A</c:v>
                </c:pt>
                <c:pt idx="8925">
                  <c:v>#N/A</c:v>
                </c:pt>
                <c:pt idx="8926">
                  <c:v>#N/A</c:v>
                </c:pt>
                <c:pt idx="8927">
                  <c:v>#N/A</c:v>
                </c:pt>
                <c:pt idx="8928">
                  <c:v>#N/A</c:v>
                </c:pt>
                <c:pt idx="8929">
                  <c:v>#N/A</c:v>
                </c:pt>
                <c:pt idx="8930">
                  <c:v>#N/A</c:v>
                </c:pt>
                <c:pt idx="8931">
                  <c:v>#N/A</c:v>
                </c:pt>
                <c:pt idx="8932">
                  <c:v>#N/A</c:v>
                </c:pt>
                <c:pt idx="8933">
                  <c:v>#N/A</c:v>
                </c:pt>
                <c:pt idx="8934">
                  <c:v>#N/A</c:v>
                </c:pt>
                <c:pt idx="8935">
                  <c:v>#N/A</c:v>
                </c:pt>
                <c:pt idx="8936">
                  <c:v>#N/A</c:v>
                </c:pt>
                <c:pt idx="8937">
                  <c:v>#N/A</c:v>
                </c:pt>
                <c:pt idx="8938">
                  <c:v>#N/A</c:v>
                </c:pt>
                <c:pt idx="8939">
                  <c:v>#N/A</c:v>
                </c:pt>
                <c:pt idx="8940">
                  <c:v>#N/A</c:v>
                </c:pt>
                <c:pt idx="8941">
                  <c:v>#N/A</c:v>
                </c:pt>
                <c:pt idx="8942">
                  <c:v>#N/A</c:v>
                </c:pt>
                <c:pt idx="8943">
                  <c:v>#N/A</c:v>
                </c:pt>
                <c:pt idx="8944">
                  <c:v>#N/A</c:v>
                </c:pt>
                <c:pt idx="8945">
                  <c:v>#N/A</c:v>
                </c:pt>
                <c:pt idx="8946">
                  <c:v>#N/A</c:v>
                </c:pt>
                <c:pt idx="8947">
                  <c:v>#N/A</c:v>
                </c:pt>
                <c:pt idx="8948">
                  <c:v>#N/A</c:v>
                </c:pt>
                <c:pt idx="8949">
                  <c:v>#N/A</c:v>
                </c:pt>
                <c:pt idx="8950">
                  <c:v>#N/A</c:v>
                </c:pt>
                <c:pt idx="8951">
                  <c:v>#N/A</c:v>
                </c:pt>
                <c:pt idx="8952">
                  <c:v>#N/A</c:v>
                </c:pt>
                <c:pt idx="8953">
                  <c:v>#N/A</c:v>
                </c:pt>
                <c:pt idx="8954">
                  <c:v>#N/A</c:v>
                </c:pt>
                <c:pt idx="8955">
                  <c:v>#N/A</c:v>
                </c:pt>
                <c:pt idx="8956">
                  <c:v>#N/A</c:v>
                </c:pt>
                <c:pt idx="8957">
                  <c:v>#N/A</c:v>
                </c:pt>
                <c:pt idx="8958">
                  <c:v>#N/A</c:v>
                </c:pt>
                <c:pt idx="8959">
                  <c:v>#N/A</c:v>
                </c:pt>
                <c:pt idx="8960">
                  <c:v>#N/A</c:v>
                </c:pt>
                <c:pt idx="8961">
                  <c:v>#N/A</c:v>
                </c:pt>
                <c:pt idx="8962">
                  <c:v>#N/A</c:v>
                </c:pt>
                <c:pt idx="8963">
                  <c:v>#N/A</c:v>
                </c:pt>
                <c:pt idx="8964">
                  <c:v>#N/A</c:v>
                </c:pt>
                <c:pt idx="8965">
                  <c:v>#N/A</c:v>
                </c:pt>
                <c:pt idx="8966">
                  <c:v>#N/A</c:v>
                </c:pt>
                <c:pt idx="8967">
                  <c:v>#N/A</c:v>
                </c:pt>
                <c:pt idx="8968">
                  <c:v>#N/A</c:v>
                </c:pt>
                <c:pt idx="8969">
                  <c:v>#N/A</c:v>
                </c:pt>
                <c:pt idx="8970">
                  <c:v>#N/A</c:v>
                </c:pt>
                <c:pt idx="8971">
                  <c:v>#N/A</c:v>
                </c:pt>
                <c:pt idx="8972">
                  <c:v>#N/A</c:v>
                </c:pt>
                <c:pt idx="8973">
                  <c:v>#N/A</c:v>
                </c:pt>
                <c:pt idx="8974">
                  <c:v>#N/A</c:v>
                </c:pt>
                <c:pt idx="8975">
                  <c:v>#N/A</c:v>
                </c:pt>
                <c:pt idx="8976">
                  <c:v>#N/A</c:v>
                </c:pt>
                <c:pt idx="8977">
                  <c:v>#N/A</c:v>
                </c:pt>
                <c:pt idx="8978">
                  <c:v>#N/A</c:v>
                </c:pt>
                <c:pt idx="8979">
                  <c:v>#N/A</c:v>
                </c:pt>
                <c:pt idx="8980">
                  <c:v>#N/A</c:v>
                </c:pt>
                <c:pt idx="8981">
                  <c:v>#N/A</c:v>
                </c:pt>
                <c:pt idx="8982">
                  <c:v>#N/A</c:v>
                </c:pt>
                <c:pt idx="8983">
                  <c:v>#N/A</c:v>
                </c:pt>
                <c:pt idx="8984">
                  <c:v>#N/A</c:v>
                </c:pt>
                <c:pt idx="8985">
                  <c:v>#N/A</c:v>
                </c:pt>
                <c:pt idx="8986">
                  <c:v>#N/A</c:v>
                </c:pt>
                <c:pt idx="8987">
                  <c:v>#N/A</c:v>
                </c:pt>
                <c:pt idx="8988">
                  <c:v>#N/A</c:v>
                </c:pt>
                <c:pt idx="8989">
                  <c:v>#N/A</c:v>
                </c:pt>
                <c:pt idx="8990">
                  <c:v>#N/A</c:v>
                </c:pt>
                <c:pt idx="8991">
                  <c:v>#N/A</c:v>
                </c:pt>
                <c:pt idx="8992">
                  <c:v>#N/A</c:v>
                </c:pt>
                <c:pt idx="8993">
                  <c:v>#N/A</c:v>
                </c:pt>
                <c:pt idx="8994">
                  <c:v>#N/A</c:v>
                </c:pt>
                <c:pt idx="8995">
                  <c:v>#N/A</c:v>
                </c:pt>
                <c:pt idx="8996">
                  <c:v>#N/A</c:v>
                </c:pt>
                <c:pt idx="8997">
                  <c:v>#N/A</c:v>
                </c:pt>
                <c:pt idx="8998">
                  <c:v>#N/A</c:v>
                </c:pt>
                <c:pt idx="8999">
                  <c:v>#N/A</c:v>
                </c:pt>
                <c:pt idx="9000">
                  <c:v>#N/A</c:v>
                </c:pt>
                <c:pt idx="9001">
                  <c:v>#N/A</c:v>
                </c:pt>
                <c:pt idx="9002">
                  <c:v>#N/A</c:v>
                </c:pt>
                <c:pt idx="9003">
                  <c:v>#N/A</c:v>
                </c:pt>
                <c:pt idx="9004">
                  <c:v>#N/A</c:v>
                </c:pt>
                <c:pt idx="9005">
                  <c:v>#N/A</c:v>
                </c:pt>
                <c:pt idx="9006">
                  <c:v>#N/A</c:v>
                </c:pt>
                <c:pt idx="9007">
                  <c:v>#N/A</c:v>
                </c:pt>
                <c:pt idx="9008">
                  <c:v>#N/A</c:v>
                </c:pt>
                <c:pt idx="9009">
                  <c:v>#N/A</c:v>
                </c:pt>
                <c:pt idx="9010">
                  <c:v>#N/A</c:v>
                </c:pt>
                <c:pt idx="9011">
                  <c:v>#N/A</c:v>
                </c:pt>
                <c:pt idx="9012">
                  <c:v>#N/A</c:v>
                </c:pt>
                <c:pt idx="9013">
                  <c:v>#N/A</c:v>
                </c:pt>
                <c:pt idx="9014">
                  <c:v>#N/A</c:v>
                </c:pt>
                <c:pt idx="9015">
                  <c:v>#N/A</c:v>
                </c:pt>
                <c:pt idx="9016">
                  <c:v>#N/A</c:v>
                </c:pt>
                <c:pt idx="9017">
                  <c:v>#N/A</c:v>
                </c:pt>
                <c:pt idx="9018">
                  <c:v>#N/A</c:v>
                </c:pt>
                <c:pt idx="9019">
                  <c:v>#N/A</c:v>
                </c:pt>
                <c:pt idx="9020">
                  <c:v>#N/A</c:v>
                </c:pt>
                <c:pt idx="9021">
                  <c:v>#N/A</c:v>
                </c:pt>
                <c:pt idx="9022">
                  <c:v>#N/A</c:v>
                </c:pt>
                <c:pt idx="9023">
                  <c:v>#N/A</c:v>
                </c:pt>
                <c:pt idx="9024">
                  <c:v>#N/A</c:v>
                </c:pt>
                <c:pt idx="9025">
                  <c:v>#N/A</c:v>
                </c:pt>
                <c:pt idx="9026">
                  <c:v>#N/A</c:v>
                </c:pt>
                <c:pt idx="9027">
                  <c:v>#N/A</c:v>
                </c:pt>
                <c:pt idx="9028">
                  <c:v>#N/A</c:v>
                </c:pt>
                <c:pt idx="9029">
                  <c:v>#N/A</c:v>
                </c:pt>
                <c:pt idx="9030">
                  <c:v>#N/A</c:v>
                </c:pt>
                <c:pt idx="9031">
                  <c:v>#N/A</c:v>
                </c:pt>
                <c:pt idx="9032">
                  <c:v>#N/A</c:v>
                </c:pt>
                <c:pt idx="9033">
                  <c:v>#N/A</c:v>
                </c:pt>
                <c:pt idx="9034">
                  <c:v>#N/A</c:v>
                </c:pt>
                <c:pt idx="9035">
                  <c:v>#N/A</c:v>
                </c:pt>
                <c:pt idx="9036">
                  <c:v>#N/A</c:v>
                </c:pt>
                <c:pt idx="9037">
                  <c:v>#N/A</c:v>
                </c:pt>
                <c:pt idx="9038">
                  <c:v>#N/A</c:v>
                </c:pt>
                <c:pt idx="9039">
                  <c:v>#N/A</c:v>
                </c:pt>
                <c:pt idx="9040">
                  <c:v>#N/A</c:v>
                </c:pt>
                <c:pt idx="9041">
                  <c:v>#N/A</c:v>
                </c:pt>
                <c:pt idx="9042">
                  <c:v>#N/A</c:v>
                </c:pt>
                <c:pt idx="9043">
                  <c:v>#N/A</c:v>
                </c:pt>
                <c:pt idx="9044">
                  <c:v>#N/A</c:v>
                </c:pt>
                <c:pt idx="9045">
                  <c:v>#N/A</c:v>
                </c:pt>
                <c:pt idx="9046">
                  <c:v>#N/A</c:v>
                </c:pt>
                <c:pt idx="9047">
                  <c:v>#N/A</c:v>
                </c:pt>
                <c:pt idx="9048">
                  <c:v>#N/A</c:v>
                </c:pt>
                <c:pt idx="9049">
                  <c:v>#N/A</c:v>
                </c:pt>
                <c:pt idx="9050">
                  <c:v>#N/A</c:v>
                </c:pt>
                <c:pt idx="9051">
                  <c:v>#N/A</c:v>
                </c:pt>
                <c:pt idx="9052">
                  <c:v>#N/A</c:v>
                </c:pt>
                <c:pt idx="9053">
                  <c:v>#N/A</c:v>
                </c:pt>
                <c:pt idx="9054">
                  <c:v>#N/A</c:v>
                </c:pt>
                <c:pt idx="9055">
                  <c:v>#N/A</c:v>
                </c:pt>
                <c:pt idx="9056">
                  <c:v>#N/A</c:v>
                </c:pt>
                <c:pt idx="9057">
                  <c:v>#N/A</c:v>
                </c:pt>
                <c:pt idx="9058">
                  <c:v>#N/A</c:v>
                </c:pt>
                <c:pt idx="9059">
                  <c:v>#N/A</c:v>
                </c:pt>
                <c:pt idx="9060">
                  <c:v>#N/A</c:v>
                </c:pt>
                <c:pt idx="9061">
                  <c:v>#N/A</c:v>
                </c:pt>
                <c:pt idx="9062">
                  <c:v>#N/A</c:v>
                </c:pt>
                <c:pt idx="9063">
                  <c:v>#N/A</c:v>
                </c:pt>
                <c:pt idx="9064">
                  <c:v>#N/A</c:v>
                </c:pt>
                <c:pt idx="9065">
                  <c:v>#N/A</c:v>
                </c:pt>
                <c:pt idx="9066">
                  <c:v>#N/A</c:v>
                </c:pt>
                <c:pt idx="9067">
                  <c:v>#N/A</c:v>
                </c:pt>
                <c:pt idx="9068">
                  <c:v>#N/A</c:v>
                </c:pt>
                <c:pt idx="9069">
                  <c:v>#N/A</c:v>
                </c:pt>
                <c:pt idx="9070">
                  <c:v>#N/A</c:v>
                </c:pt>
                <c:pt idx="9071">
                  <c:v>#N/A</c:v>
                </c:pt>
                <c:pt idx="9072">
                  <c:v>#N/A</c:v>
                </c:pt>
                <c:pt idx="9073">
                  <c:v>#N/A</c:v>
                </c:pt>
                <c:pt idx="9074">
                  <c:v>#N/A</c:v>
                </c:pt>
                <c:pt idx="9075">
                  <c:v>#N/A</c:v>
                </c:pt>
                <c:pt idx="9076">
                  <c:v>#N/A</c:v>
                </c:pt>
                <c:pt idx="9077">
                  <c:v>#N/A</c:v>
                </c:pt>
                <c:pt idx="9078">
                  <c:v>#N/A</c:v>
                </c:pt>
                <c:pt idx="9079">
                  <c:v>#N/A</c:v>
                </c:pt>
                <c:pt idx="9080">
                  <c:v>#N/A</c:v>
                </c:pt>
                <c:pt idx="9081">
                  <c:v>#N/A</c:v>
                </c:pt>
                <c:pt idx="9082">
                  <c:v>#N/A</c:v>
                </c:pt>
                <c:pt idx="9083">
                  <c:v>#N/A</c:v>
                </c:pt>
                <c:pt idx="9084">
                  <c:v>#N/A</c:v>
                </c:pt>
                <c:pt idx="9085">
                  <c:v>#N/A</c:v>
                </c:pt>
                <c:pt idx="9086">
                  <c:v>#N/A</c:v>
                </c:pt>
                <c:pt idx="9087">
                  <c:v>#N/A</c:v>
                </c:pt>
                <c:pt idx="9088">
                  <c:v>#N/A</c:v>
                </c:pt>
                <c:pt idx="9089">
                  <c:v>#N/A</c:v>
                </c:pt>
                <c:pt idx="9090">
                  <c:v>#N/A</c:v>
                </c:pt>
                <c:pt idx="9091">
                  <c:v>#N/A</c:v>
                </c:pt>
                <c:pt idx="9092">
                  <c:v>#N/A</c:v>
                </c:pt>
                <c:pt idx="9093">
                  <c:v>#N/A</c:v>
                </c:pt>
                <c:pt idx="9094">
                  <c:v>#N/A</c:v>
                </c:pt>
                <c:pt idx="9095">
                  <c:v>#N/A</c:v>
                </c:pt>
                <c:pt idx="9096">
                  <c:v>#N/A</c:v>
                </c:pt>
                <c:pt idx="9097">
                  <c:v>#N/A</c:v>
                </c:pt>
                <c:pt idx="9098">
                  <c:v>#N/A</c:v>
                </c:pt>
                <c:pt idx="9099">
                  <c:v>#N/A</c:v>
                </c:pt>
                <c:pt idx="9100">
                  <c:v>#N/A</c:v>
                </c:pt>
                <c:pt idx="9101">
                  <c:v>#N/A</c:v>
                </c:pt>
                <c:pt idx="9102">
                  <c:v>#N/A</c:v>
                </c:pt>
                <c:pt idx="9103">
                  <c:v>#N/A</c:v>
                </c:pt>
                <c:pt idx="9104">
                  <c:v>#N/A</c:v>
                </c:pt>
                <c:pt idx="9105">
                  <c:v>#N/A</c:v>
                </c:pt>
                <c:pt idx="9106">
                  <c:v>#N/A</c:v>
                </c:pt>
                <c:pt idx="9107">
                  <c:v>#N/A</c:v>
                </c:pt>
                <c:pt idx="9108">
                  <c:v>#N/A</c:v>
                </c:pt>
                <c:pt idx="9109">
                  <c:v>#N/A</c:v>
                </c:pt>
                <c:pt idx="9110">
                  <c:v>#N/A</c:v>
                </c:pt>
                <c:pt idx="9111">
                  <c:v>#N/A</c:v>
                </c:pt>
                <c:pt idx="9112">
                  <c:v>#N/A</c:v>
                </c:pt>
                <c:pt idx="9113">
                  <c:v>#N/A</c:v>
                </c:pt>
                <c:pt idx="9114">
                  <c:v>#N/A</c:v>
                </c:pt>
                <c:pt idx="9115">
                  <c:v>#N/A</c:v>
                </c:pt>
                <c:pt idx="9116">
                  <c:v>#N/A</c:v>
                </c:pt>
                <c:pt idx="9117">
                  <c:v>#N/A</c:v>
                </c:pt>
                <c:pt idx="9118">
                  <c:v>#N/A</c:v>
                </c:pt>
                <c:pt idx="9119">
                  <c:v>#N/A</c:v>
                </c:pt>
                <c:pt idx="9120">
                  <c:v>#N/A</c:v>
                </c:pt>
                <c:pt idx="9121">
                  <c:v>#N/A</c:v>
                </c:pt>
                <c:pt idx="9122">
                  <c:v>#N/A</c:v>
                </c:pt>
                <c:pt idx="9123">
                  <c:v>#N/A</c:v>
                </c:pt>
                <c:pt idx="9124">
                  <c:v>#N/A</c:v>
                </c:pt>
                <c:pt idx="9125">
                  <c:v>#N/A</c:v>
                </c:pt>
                <c:pt idx="9126">
                  <c:v>#N/A</c:v>
                </c:pt>
                <c:pt idx="9127">
                  <c:v>#N/A</c:v>
                </c:pt>
                <c:pt idx="9128">
                  <c:v>#N/A</c:v>
                </c:pt>
                <c:pt idx="9129">
                  <c:v>#N/A</c:v>
                </c:pt>
                <c:pt idx="9130">
                  <c:v>#N/A</c:v>
                </c:pt>
                <c:pt idx="9131">
                  <c:v>#N/A</c:v>
                </c:pt>
                <c:pt idx="9132">
                  <c:v>#N/A</c:v>
                </c:pt>
                <c:pt idx="9133">
                  <c:v>#N/A</c:v>
                </c:pt>
                <c:pt idx="9134">
                  <c:v>#N/A</c:v>
                </c:pt>
                <c:pt idx="9135">
                  <c:v>#N/A</c:v>
                </c:pt>
                <c:pt idx="9136">
                  <c:v>#N/A</c:v>
                </c:pt>
                <c:pt idx="9137">
                  <c:v>#N/A</c:v>
                </c:pt>
                <c:pt idx="9138">
                  <c:v>#N/A</c:v>
                </c:pt>
                <c:pt idx="9139">
                  <c:v>#N/A</c:v>
                </c:pt>
                <c:pt idx="9140">
                  <c:v>#N/A</c:v>
                </c:pt>
                <c:pt idx="9141">
                  <c:v>#N/A</c:v>
                </c:pt>
                <c:pt idx="9142">
                  <c:v>#N/A</c:v>
                </c:pt>
                <c:pt idx="9143">
                  <c:v>#N/A</c:v>
                </c:pt>
                <c:pt idx="9144">
                  <c:v>#N/A</c:v>
                </c:pt>
                <c:pt idx="9145">
                  <c:v>#N/A</c:v>
                </c:pt>
                <c:pt idx="9146">
                  <c:v>#N/A</c:v>
                </c:pt>
                <c:pt idx="9147">
                  <c:v>#N/A</c:v>
                </c:pt>
                <c:pt idx="9148">
                  <c:v>#N/A</c:v>
                </c:pt>
                <c:pt idx="9149">
                  <c:v>#N/A</c:v>
                </c:pt>
                <c:pt idx="9150">
                  <c:v>#N/A</c:v>
                </c:pt>
                <c:pt idx="9151">
                  <c:v>#N/A</c:v>
                </c:pt>
                <c:pt idx="9152">
                  <c:v>#N/A</c:v>
                </c:pt>
                <c:pt idx="9153">
                  <c:v>#N/A</c:v>
                </c:pt>
                <c:pt idx="9154">
                  <c:v>#N/A</c:v>
                </c:pt>
                <c:pt idx="9155">
                  <c:v>#N/A</c:v>
                </c:pt>
                <c:pt idx="9156">
                  <c:v>#N/A</c:v>
                </c:pt>
                <c:pt idx="9157">
                  <c:v>#N/A</c:v>
                </c:pt>
                <c:pt idx="9158">
                  <c:v>#N/A</c:v>
                </c:pt>
                <c:pt idx="9159">
                  <c:v>#N/A</c:v>
                </c:pt>
                <c:pt idx="9160">
                  <c:v>#N/A</c:v>
                </c:pt>
                <c:pt idx="9161">
                  <c:v>#N/A</c:v>
                </c:pt>
                <c:pt idx="9162">
                  <c:v>#N/A</c:v>
                </c:pt>
                <c:pt idx="9163">
                  <c:v>#N/A</c:v>
                </c:pt>
                <c:pt idx="9164">
                  <c:v>#N/A</c:v>
                </c:pt>
                <c:pt idx="9165">
                  <c:v>#N/A</c:v>
                </c:pt>
                <c:pt idx="9166">
                  <c:v>#N/A</c:v>
                </c:pt>
                <c:pt idx="9167">
                  <c:v>#N/A</c:v>
                </c:pt>
                <c:pt idx="9168">
                  <c:v>#N/A</c:v>
                </c:pt>
                <c:pt idx="9169">
                  <c:v>#N/A</c:v>
                </c:pt>
                <c:pt idx="9170">
                  <c:v>#N/A</c:v>
                </c:pt>
                <c:pt idx="9171">
                  <c:v>#N/A</c:v>
                </c:pt>
                <c:pt idx="9172">
                  <c:v>#N/A</c:v>
                </c:pt>
                <c:pt idx="9173">
                  <c:v>#N/A</c:v>
                </c:pt>
                <c:pt idx="9174">
                  <c:v>#N/A</c:v>
                </c:pt>
                <c:pt idx="9175">
                  <c:v>#N/A</c:v>
                </c:pt>
                <c:pt idx="9176">
                  <c:v>#N/A</c:v>
                </c:pt>
                <c:pt idx="9177">
                  <c:v>#N/A</c:v>
                </c:pt>
                <c:pt idx="9178">
                  <c:v>#N/A</c:v>
                </c:pt>
                <c:pt idx="9179">
                  <c:v>#N/A</c:v>
                </c:pt>
                <c:pt idx="9180">
                  <c:v>#N/A</c:v>
                </c:pt>
                <c:pt idx="9181">
                  <c:v>#N/A</c:v>
                </c:pt>
                <c:pt idx="9182">
                  <c:v>#N/A</c:v>
                </c:pt>
                <c:pt idx="9183">
                  <c:v>#N/A</c:v>
                </c:pt>
                <c:pt idx="9184">
                  <c:v>#N/A</c:v>
                </c:pt>
                <c:pt idx="9185">
                  <c:v>#N/A</c:v>
                </c:pt>
                <c:pt idx="9186">
                  <c:v>#N/A</c:v>
                </c:pt>
                <c:pt idx="9187">
                  <c:v>#N/A</c:v>
                </c:pt>
                <c:pt idx="9188">
                  <c:v>#N/A</c:v>
                </c:pt>
                <c:pt idx="9189">
                  <c:v>#N/A</c:v>
                </c:pt>
                <c:pt idx="9190">
                  <c:v>#N/A</c:v>
                </c:pt>
                <c:pt idx="9191">
                  <c:v>#N/A</c:v>
                </c:pt>
                <c:pt idx="9192">
                  <c:v>#N/A</c:v>
                </c:pt>
                <c:pt idx="9193">
                  <c:v>#N/A</c:v>
                </c:pt>
                <c:pt idx="9194">
                  <c:v>#N/A</c:v>
                </c:pt>
                <c:pt idx="9195">
                  <c:v>#N/A</c:v>
                </c:pt>
                <c:pt idx="9196">
                  <c:v>#N/A</c:v>
                </c:pt>
                <c:pt idx="9197">
                  <c:v>#N/A</c:v>
                </c:pt>
                <c:pt idx="9198">
                  <c:v>#N/A</c:v>
                </c:pt>
                <c:pt idx="9199">
                  <c:v>#N/A</c:v>
                </c:pt>
                <c:pt idx="9200">
                  <c:v>#N/A</c:v>
                </c:pt>
                <c:pt idx="9201">
                  <c:v>#N/A</c:v>
                </c:pt>
                <c:pt idx="9202">
                  <c:v>#N/A</c:v>
                </c:pt>
                <c:pt idx="9203">
                  <c:v>#N/A</c:v>
                </c:pt>
                <c:pt idx="9204">
                  <c:v>#N/A</c:v>
                </c:pt>
                <c:pt idx="9205">
                  <c:v>#N/A</c:v>
                </c:pt>
                <c:pt idx="9206">
                  <c:v>#N/A</c:v>
                </c:pt>
                <c:pt idx="9207">
                  <c:v>#N/A</c:v>
                </c:pt>
                <c:pt idx="9208">
                  <c:v>#N/A</c:v>
                </c:pt>
                <c:pt idx="9209">
                  <c:v>#N/A</c:v>
                </c:pt>
                <c:pt idx="9210">
                  <c:v>#N/A</c:v>
                </c:pt>
                <c:pt idx="9211">
                  <c:v>#N/A</c:v>
                </c:pt>
                <c:pt idx="9212">
                  <c:v>#N/A</c:v>
                </c:pt>
                <c:pt idx="9213">
                  <c:v>#N/A</c:v>
                </c:pt>
                <c:pt idx="9214">
                  <c:v>#N/A</c:v>
                </c:pt>
                <c:pt idx="9215">
                  <c:v>#N/A</c:v>
                </c:pt>
                <c:pt idx="9216">
                  <c:v>#N/A</c:v>
                </c:pt>
                <c:pt idx="9217">
                  <c:v>#N/A</c:v>
                </c:pt>
                <c:pt idx="9218">
                  <c:v>#N/A</c:v>
                </c:pt>
                <c:pt idx="9219">
                  <c:v>#N/A</c:v>
                </c:pt>
                <c:pt idx="9220">
                  <c:v>#N/A</c:v>
                </c:pt>
                <c:pt idx="9221">
                  <c:v>#N/A</c:v>
                </c:pt>
                <c:pt idx="9222">
                  <c:v>#N/A</c:v>
                </c:pt>
                <c:pt idx="9223">
                  <c:v>#N/A</c:v>
                </c:pt>
                <c:pt idx="9224">
                  <c:v>#N/A</c:v>
                </c:pt>
                <c:pt idx="9225">
                  <c:v>#N/A</c:v>
                </c:pt>
                <c:pt idx="9226">
                  <c:v>#N/A</c:v>
                </c:pt>
                <c:pt idx="9227">
                  <c:v>#N/A</c:v>
                </c:pt>
                <c:pt idx="9228">
                  <c:v>#N/A</c:v>
                </c:pt>
                <c:pt idx="9229">
                  <c:v>#N/A</c:v>
                </c:pt>
                <c:pt idx="9230">
                  <c:v>#N/A</c:v>
                </c:pt>
                <c:pt idx="9231">
                  <c:v>#N/A</c:v>
                </c:pt>
                <c:pt idx="9232">
                  <c:v>#N/A</c:v>
                </c:pt>
                <c:pt idx="9233">
                  <c:v>#N/A</c:v>
                </c:pt>
                <c:pt idx="9234">
                  <c:v>#N/A</c:v>
                </c:pt>
                <c:pt idx="9235">
                  <c:v>#N/A</c:v>
                </c:pt>
                <c:pt idx="9236">
                  <c:v>#N/A</c:v>
                </c:pt>
                <c:pt idx="9237">
                  <c:v>#N/A</c:v>
                </c:pt>
                <c:pt idx="9238">
                  <c:v>#N/A</c:v>
                </c:pt>
                <c:pt idx="9239">
                  <c:v>#N/A</c:v>
                </c:pt>
                <c:pt idx="9240">
                  <c:v>#N/A</c:v>
                </c:pt>
                <c:pt idx="9241">
                  <c:v>#N/A</c:v>
                </c:pt>
                <c:pt idx="9242">
                  <c:v>#N/A</c:v>
                </c:pt>
                <c:pt idx="9243">
                  <c:v>#N/A</c:v>
                </c:pt>
                <c:pt idx="9244">
                  <c:v>#N/A</c:v>
                </c:pt>
                <c:pt idx="9245">
                  <c:v>#N/A</c:v>
                </c:pt>
                <c:pt idx="9246">
                  <c:v>#N/A</c:v>
                </c:pt>
                <c:pt idx="9247">
                  <c:v>#N/A</c:v>
                </c:pt>
                <c:pt idx="9248">
                  <c:v>#N/A</c:v>
                </c:pt>
                <c:pt idx="9249">
                  <c:v>#N/A</c:v>
                </c:pt>
                <c:pt idx="9250">
                  <c:v>#N/A</c:v>
                </c:pt>
                <c:pt idx="9251">
                  <c:v>#N/A</c:v>
                </c:pt>
                <c:pt idx="9252">
                  <c:v>#N/A</c:v>
                </c:pt>
                <c:pt idx="9253">
                  <c:v>#N/A</c:v>
                </c:pt>
                <c:pt idx="9254">
                  <c:v>#N/A</c:v>
                </c:pt>
                <c:pt idx="9255">
                  <c:v>#N/A</c:v>
                </c:pt>
                <c:pt idx="9256">
                  <c:v>#N/A</c:v>
                </c:pt>
                <c:pt idx="9257">
                  <c:v>#N/A</c:v>
                </c:pt>
                <c:pt idx="9258">
                  <c:v>#N/A</c:v>
                </c:pt>
                <c:pt idx="9259">
                  <c:v>#N/A</c:v>
                </c:pt>
                <c:pt idx="9260">
                  <c:v>#N/A</c:v>
                </c:pt>
                <c:pt idx="9261">
                  <c:v>#N/A</c:v>
                </c:pt>
                <c:pt idx="9262">
                  <c:v>#N/A</c:v>
                </c:pt>
                <c:pt idx="9263">
                  <c:v>#N/A</c:v>
                </c:pt>
                <c:pt idx="9264">
                  <c:v>#N/A</c:v>
                </c:pt>
                <c:pt idx="9265">
                  <c:v>#N/A</c:v>
                </c:pt>
                <c:pt idx="9266">
                  <c:v>#N/A</c:v>
                </c:pt>
                <c:pt idx="9267">
                  <c:v>#N/A</c:v>
                </c:pt>
                <c:pt idx="9268">
                  <c:v>#N/A</c:v>
                </c:pt>
                <c:pt idx="9269">
                  <c:v>#N/A</c:v>
                </c:pt>
                <c:pt idx="9270">
                  <c:v>#N/A</c:v>
                </c:pt>
                <c:pt idx="9271">
                  <c:v>#N/A</c:v>
                </c:pt>
                <c:pt idx="9272">
                  <c:v>#N/A</c:v>
                </c:pt>
                <c:pt idx="9273">
                  <c:v>#N/A</c:v>
                </c:pt>
                <c:pt idx="9274">
                  <c:v>#N/A</c:v>
                </c:pt>
                <c:pt idx="9275">
                  <c:v>#N/A</c:v>
                </c:pt>
                <c:pt idx="9276">
                  <c:v>#N/A</c:v>
                </c:pt>
                <c:pt idx="9277">
                  <c:v>#N/A</c:v>
                </c:pt>
                <c:pt idx="9278">
                  <c:v>#N/A</c:v>
                </c:pt>
                <c:pt idx="9279">
                  <c:v>#N/A</c:v>
                </c:pt>
                <c:pt idx="9280">
                  <c:v>#N/A</c:v>
                </c:pt>
                <c:pt idx="9281">
                  <c:v>#N/A</c:v>
                </c:pt>
                <c:pt idx="9282">
                  <c:v>#N/A</c:v>
                </c:pt>
                <c:pt idx="9283">
                  <c:v>#N/A</c:v>
                </c:pt>
                <c:pt idx="9284">
                  <c:v>#N/A</c:v>
                </c:pt>
                <c:pt idx="9285">
                  <c:v>#N/A</c:v>
                </c:pt>
                <c:pt idx="9286">
                  <c:v>#N/A</c:v>
                </c:pt>
                <c:pt idx="9287">
                  <c:v>#N/A</c:v>
                </c:pt>
                <c:pt idx="9288">
                  <c:v>#N/A</c:v>
                </c:pt>
                <c:pt idx="9289">
                  <c:v>#N/A</c:v>
                </c:pt>
                <c:pt idx="9290">
                  <c:v>#N/A</c:v>
                </c:pt>
                <c:pt idx="9291">
                  <c:v>#N/A</c:v>
                </c:pt>
                <c:pt idx="9292">
                  <c:v>#N/A</c:v>
                </c:pt>
                <c:pt idx="9293">
                  <c:v>#N/A</c:v>
                </c:pt>
                <c:pt idx="9294">
                  <c:v>#N/A</c:v>
                </c:pt>
                <c:pt idx="9295">
                  <c:v>#N/A</c:v>
                </c:pt>
                <c:pt idx="9296">
                  <c:v>#N/A</c:v>
                </c:pt>
                <c:pt idx="9297">
                  <c:v>#N/A</c:v>
                </c:pt>
                <c:pt idx="9298">
                  <c:v>#N/A</c:v>
                </c:pt>
                <c:pt idx="9299">
                  <c:v>#N/A</c:v>
                </c:pt>
                <c:pt idx="9300">
                  <c:v>#N/A</c:v>
                </c:pt>
                <c:pt idx="9301">
                  <c:v>#N/A</c:v>
                </c:pt>
                <c:pt idx="9302">
                  <c:v>#N/A</c:v>
                </c:pt>
                <c:pt idx="9303">
                  <c:v>#N/A</c:v>
                </c:pt>
                <c:pt idx="9304">
                  <c:v>#N/A</c:v>
                </c:pt>
                <c:pt idx="9305">
                  <c:v>#N/A</c:v>
                </c:pt>
                <c:pt idx="9306">
                  <c:v>#N/A</c:v>
                </c:pt>
                <c:pt idx="9307">
                  <c:v>#N/A</c:v>
                </c:pt>
                <c:pt idx="9308">
                  <c:v>#N/A</c:v>
                </c:pt>
                <c:pt idx="9309">
                  <c:v>#N/A</c:v>
                </c:pt>
                <c:pt idx="9310">
                  <c:v>#N/A</c:v>
                </c:pt>
                <c:pt idx="9311">
                  <c:v>#N/A</c:v>
                </c:pt>
                <c:pt idx="9312">
                  <c:v>#N/A</c:v>
                </c:pt>
                <c:pt idx="9313">
                  <c:v>#N/A</c:v>
                </c:pt>
                <c:pt idx="9314">
                  <c:v>#N/A</c:v>
                </c:pt>
                <c:pt idx="9315">
                  <c:v>#N/A</c:v>
                </c:pt>
                <c:pt idx="9316">
                  <c:v>#N/A</c:v>
                </c:pt>
                <c:pt idx="9317">
                  <c:v>#N/A</c:v>
                </c:pt>
                <c:pt idx="9318">
                  <c:v>#N/A</c:v>
                </c:pt>
                <c:pt idx="9319">
                  <c:v>#N/A</c:v>
                </c:pt>
                <c:pt idx="9320">
                  <c:v>#N/A</c:v>
                </c:pt>
                <c:pt idx="9321">
                  <c:v>#N/A</c:v>
                </c:pt>
                <c:pt idx="9322">
                  <c:v>#N/A</c:v>
                </c:pt>
                <c:pt idx="9323">
                  <c:v>#N/A</c:v>
                </c:pt>
                <c:pt idx="9324">
                  <c:v>#N/A</c:v>
                </c:pt>
                <c:pt idx="9325">
                  <c:v>#N/A</c:v>
                </c:pt>
                <c:pt idx="9326">
                  <c:v>#N/A</c:v>
                </c:pt>
                <c:pt idx="9327">
                  <c:v>#N/A</c:v>
                </c:pt>
                <c:pt idx="9328">
                  <c:v>#N/A</c:v>
                </c:pt>
                <c:pt idx="9329">
                  <c:v>#N/A</c:v>
                </c:pt>
                <c:pt idx="9330">
                  <c:v>#N/A</c:v>
                </c:pt>
                <c:pt idx="9331">
                  <c:v>#N/A</c:v>
                </c:pt>
                <c:pt idx="9332">
                  <c:v>#N/A</c:v>
                </c:pt>
                <c:pt idx="9333">
                  <c:v>#N/A</c:v>
                </c:pt>
                <c:pt idx="9334">
                  <c:v>#N/A</c:v>
                </c:pt>
                <c:pt idx="9335">
                  <c:v>#N/A</c:v>
                </c:pt>
                <c:pt idx="9336">
                  <c:v>#N/A</c:v>
                </c:pt>
                <c:pt idx="9337">
                  <c:v>#N/A</c:v>
                </c:pt>
                <c:pt idx="9338">
                  <c:v>#N/A</c:v>
                </c:pt>
                <c:pt idx="9339">
                  <c:v>#N/A</c:v>
                </c:pt>
                <c:pt idx="9340">
                  <c:v>#N/A</c:v>
                </c:pt>
                <c:pt idx="9341">
                  <c:v>#N/A</c:v>
                </c:pt>
                <c:pt idx="9342">
                  <c:v>#N/A</c:v>
                </c:pt>
                <c:pt idx="9343">
                  <c:v>#N/A</c:v>
                </c:pt>
                <c:pt idx="9344">
                  <c:v>#N/A</c:v>
                </c:pt>
                <c:pt idx="9345">
                  <c:v>#N/A</c:v>
                </c:pt>
                <c:pt idx="9346">
                  <c:v>#N/A</c:v>
                </c:pt>
                <c:pt idx="9347">
                  <c:v>#N/A</c:v>
                </c:pt>
                <c:pt idx="9348">
                  <c:v>#N/A</c:v>
                </c:pt>
                <c:pt idx="9349">
                  <c:v>#N/A</c:v>
                </c:pt>
                <c:pt idx="9350">
                  <c:v>#N/A</c:v>
                </c:pt>
                <c:pt idx="9351">
                  <c:v>#N/A</c:v>
                </c:pt>
                <c:pt idx="9352">
                  <c:v>#N/A</c:v>
                </c:pt>
                <c:pt idx="9353">
                  <c:v>#N/A</c:v>
                </c:pt>
                <c:pt idx="9354">
                  <c:v>#N/A</c:v>
                </c:pt>
                <c:pt idx="9355">
                  <c:v>#N/A</c:v>
                </c:pt>
                <c:pt idx="9356">
                  <c:v>#N/A</c:v>
                </c:pt>
                <c:pt idx="9357">
                  <c:v>#N/A</c:v>
                </c:pt>
                <c:pt idx="9358">
                  <c:v>#N/A</c:v>
                </c:pt>
                <c:pt idx="9359">
                  <c:v>#N/A</c:v>
                </c:pt>
                <c:pt idx="9360">
                  <c:v>#N/A</c:v>
                </c:pt>
                <c:pt idx="9361">
                  <c:v>#N/A</c:v>
                </c:pt>
                <c:pt idx="9362">
                  <c:v>#N/A</c:v>
                </c:pt>
                <c:pt idx="9363">
                  <c:v>#N/A</c:v>
                </c:pt>
                <c:pt idx="9364">
                  <c:v>#N/A</c:v>
                </c:pt>
                <c:pt idx="9365">
                  <c:v>#N/A</c:v>
                </c:pt>
                <c:pt idx="9366">
                  <c:v>#N/A</c:v>
                </c:pt>
                <c:pt idx="9367">
                  <c:v>#N/A</c:v>
                </c:pt>
                <c:pt idx="9368">
                  <c:v>#N/A</c:v>
                </c:pt>
                <c:pt idx="9369">
                  <c:v>#N/A</c:v>
                </c:pt>
                <c:pt idx="9370">
                  <c:v>#N/A</c:v>
                </c:pt>
                <c:pt idx="9371">
                  <c:v>#N/A</c:v>
                </c:pt>
                <c:pt idx="9372">
                  <c:v>#N/A</c:v>
                </c:pt>
                <c:pt idx="9373">
                  <c:v>#N/A</c:v>
                </c:pt>
                <c:pt idx="9374">
                  <c:v>#N/A</c:v>
                </c:pt>
                <c:pt idx="9375">
                  <c:v>#N/A</c:v>
                </c:pt>
                <c:pt idx="9376">
                  <c:v>#N/A</c:v>
                </c:pt>
                <c:pt idx="9377">
                  <c:v>#N/A</c:v>
                </c:pt>
                <c:pt idx="9378">
                  <c:v>#N/A</c:v>
                </c:pt>
                <c:pt idx="9379">
                  <c:v>#N/A</c:v>
                </c:pt>
                <c:pt idx="9380">
                  <c:v>#N/A</c:v>
                </c:pt>
                <c:pt idx="9381">
                  <c:v>#N/A</c:v>
                </c:pt>
                <c:pt idx="9382">
                  <c:v>#N/A</c:v>
                </c:pt>
                <c:pt idx="9383">
                  <c:v>#N/A</c:v>
                </c:pt>
                <c:pt idx="9384">
                  <c:v>#N/A</c:v>
                </c:pt>
                <c:pt idx="9385">
                  <c:v>#N/A</c:v>
                </c:pt>
                <c:pt idx="9386">
                  <c:v>#N/A</c:v>
                </c:pt>
                <c:pt idx="9387">
                  <c:v>#N/A</c:v>
                </c:pt>
                <c:pt idx="9388">
                  <c:v>#N/A</c:v>
                </c:pt>
                <c:pt idx="9389">
                  <c:v>#N/A</c:v>
                </c:pt>
                <c:pt idx="9390">
                  <c:v>#N/A</c:v>
                </c:pt>
                <c:pt idx="9391">
                  <c:v>#N/A</c:v>
                </c:pt>
                <c:pt idx="9392">
                  <c:v>#N/A</c:v>
                </c:pt>
                <c:pt idx="9393">
                  <c:v>#N/A</c:v>
                </c:pt>
                <c:pt idx="9394">
                  <c:v>#N/A</c:v>
                </c:pt>
                <c:pt idx="9395">
                  <c:v>#N/A</c:v>
                </c:pt>
                <c:pt idx="9396">
                  <c:v>#N/A</c:v>
                </c:pt>
                <c:pt idx="9397">
                  <c:v>#N/A</c:v>
                </c:pt>
                <c:pt idx="9398">
                  <c:v>#N/A</c:v>
                </c:pt>
                <c:pt idx="9399">
                  <c:v>#N/A</c:v>
                </c:pt>
                <c:pt idx="9400">
                  <c:v>#N/A</c:v>
                </c:pt>
                <c:pt idx="9401">
                  <c:v>#N/A</c:v>
                </c:pt>
                <c:pt idx="9402">
                  <c:v>#N/A</c:v>
                </c:pt>
                <c:pt idx="9403">
                  <c:v>#N/A</c:v>
                </c:pt>
                <c:pt idx="9404">
                  <c:v>#N/A</c:v>
                </c:pt>
                <c:pt idx="9405">
                  <c:v>#N/A</c:v>
                </c:pt>
                <c:pt idx="9406">
                  <c:v>#N/A</c:v>
                </c:pt>
                <c:pt idx="9407">
                  <c:v>#N/A</c:v>
                </c:pt>
                <c:pt idx="9408">
                  <c:v>#N/A</c:v>
                </c:pt>
                <c:pt idx="9409">
                  <c:v>#N/A</c:v>
                </c:pt>
                <c:pt idx="9410">
                  <c:v>#N/A</c:v>
                </c:pt>
                <c:pt idx="9411">
                  <c:v>#N/A</c:v>
                </c:pt>
                <c:pt idx="9412">
                  <c:v>#N/A</c:v>
                </c:pt>
                <c:pt idx="9413">
                  <c:v>#N/A</c:v>
                </c:pt>
                <c:pt idx="9414">
                  <c:v>#N/A</c:v>
                </c:pt>
                <c:pt idx="9415">
                  <c:v>#N/A</c:v>
                </c:pt>
                <c:pt idx="9416">
                  <c:v>#N/A</c:v>
                </c:pt>
                <c:pt idx="9417">
                  <c:v>#N/A</c:v>
                </c:pt>
                <c:pt idx="9418">
                  <c:v>#N/A</c:v>
                </c:pt>
                <c:pt idx="9419">
                  <c:v>#N/A</c:v>
                </c:pt>
                <c:pt idx="9420">
                  <c:v>#N/A</c:v>
                </c:pt>
                <c:pt idx="9421">
                  <c:v>#N/A</c:v>
                </c:pt>
                <c:pt idx="9422">
                  <c:v>#N/A</c:v>
                </c:pt>
                <c:pt idx="9423">
                  <c:v>#N/A</c:v>
                </c:pt>
                <c:pt idx="9424">
                  <c:v>#N/A</c:v>
                </c:pt>
                <c:pt idx="9425">
                  <c:v>#N/A</c:v>
                </c:pt>
                <c:pt idx="9426">
                  <c:v>#N/A</c:v>
                </c:pt>
                <c:pt idx="9427">
                  <c:v>#N/A</c:v>
                </c:pt>
                <c:pt idx="9428">
                  <c:v>#N/A</c:v>
                </c:pt>
                <c:pt idx="9429">
                  <c:v>#N/A</c:v>
                </c:pt>
                <c:pt idx="9430">
                  <c:v>#N/A</c:v>
                </c:pt>
                <c:pt idx="9431">
                  <c:v>#N/A</c:v>
                </c:pt>
                <c:pt idx="9432">
                  <c:v>#N/A</c:v>
                </c:pt>
                <c:pt idx="9433">
                  <c:v>#N/A</c:v>
                </c:pt>
                <c:pt idx="9434">
                  <c:v>#N/A</c:v>
                </c:pt>
                <c:pt idx="9435">
                  <c:v>#N/A</c:v>
                </c:pt>
                <c:pt idx="9436">
                  <c:v>#N/A</c:v>
                </c:pt>
                <c:pt idx="9437">
                  <c:v>#N/A</c:v>
                </c:pt>
                <c:pt idx="9438">
                  <c:v>#N/A</c:v>
                </c:pt>
                <c:pt idx="9439">
                  <c:v>#N/A</c:v>
                </c:pt>
                <c:pt idx="9440">
                  <c:v>#N/A</c:v>
                </c:pt>
                <c:pt idx="9441">
                  <c:v>#N/A</c:v>
                </c:pt>
                <c:pt idx="9442">
                  <c:v>#N/A</c:v>
                </c:pt>
                <c:pt idx="9443">
                  <c:v>#N/A</c:v>
                </c:pt>
                <c:pt idx="9444">
                  <c:v>#N/A</c:v>
                </c:pt>
                <c:pt idx="9445">
                  <c:v>#N/A</c:v>
                </c:pt>
                <c:pt idx="9446">
                  <c:v>#N/A</c:v>
                </c:pt>
                <c:pt idx="9447">
                  <c:v>#N/A</c:v>
                </c:pt>
                <c:pt idx="9448">
                  <c:v>#N/A</c:v>
                </c:pt>
                <c:pt idx="9449">
                  <c:v>#N/A</c:v>
                </c:pt>
                <c:pt idx="9450">
                  <c:v>#N/A</c:v>
                </c:pt>
                <c:pt idx="9451">
                  <c:v>#N/A</c:v>
                </c:pt>
                <c:pt idx="9452">
                  <c:v>#N/A</c:v>
                </c:pt>
                <c:pt idx="9453">
                  <c:v>#N/A</c:v>
                </c:pt>
                <c:pt idx="9454">
                  <c:v>#N/A</c:v>
                </c:pt>
                <c:pt idx="9455">
                  <c:v>#N/A</c:v>
                </c:pt>
                <c:pt idx="9456">
                  <c:v>#N/A</c:v>
                </c:pt>
                <c:pt idx="9457">
                  <c:v>#N/A</c:v>
                </c:pt>
                <c:pt idx="9458">
                  <c:v>#N/A</c:v>
                </c:pt>
                <c:pt idx="9459">
                  <c:v>#N/A</c:v>
                </c:pt>
                <c:pt idx="9460">
                  <c:v>#N/A</c:v>
                </c:pt>
                <c:pt idx="9461">
                  <c:v>#N/A</c:v>
                </c:pt>
                <c:pt idx="9462">
                  <c:v>#N/A</c:v>
                </c:pt>
                <c:pt idx="9463">
                  <c:v>#N/A</c:v>
                </c:pt>
                <c:pt idx="9464">
                  <c:v>#N/A</c:v>
                </c:pt>
                <c:pt idx="9465">
                  <c:v>#N/A</c:v>
                </c:pt>
                <c:pt idx="9466">
                  <c:v>#N/A</c:v>
                </c:pt>
                <c:pt idx="9467">
                  <c:v>#N/A</c:v>
                </c:pt>
                <c:pt idx="9468">
                  <c:v>#N/A</c:v>
                </c:pt>
                <c:pt idx="9469">
                  <c:v>#N/A</c:v>
                </c:pt>
                <c:pt idx="9470">
                  <c:v>#N/A</c:v>
                </c:pt>
                <c:pt idx="9471">
                  <c:v>#N/A</c:v>
                </c:pt>
                <c:pt idx="9472">
                  <c:v>#N/A</c:v>
                </c:pt>
                <c:pt idx="9473">
                  <c:v>#N/A</c:v>
                </c:pt>
                <c:pt idx="9474">
                  <c:v>#N/A</c:v>
                </c:pt>
                <c:pt idx="9475">
                  <c:v>#N/A</c:v>
                </c:pt>
                <c:pt idx="9476">
                  <c:v>#N/A</c:v>
                </c:pt>
                <c:pt idx="9477">
                  <c:v>#N/A</c:v>
                </c:pt>
                <c:pt idx="9478">
                  <c:v>#N/A</c:v>
                </c:pt>
                <c:pt idx="9479">
                  <c:v>#N/A</c:v>
                </c:pt>
                <c:pt idx="9480">
                  <c:v>#N/A</c:v>
                </c:pt>
                <c:pt idx="9481">
                  <c:v>#N/A</c:v>
                </c:pt>
                <c:pt idx="9482">
                  <c:v>#N/A</c:v>
                </c:pt>
                <c:pt idx="9483">
                  <c:v>#N/A</c:v>
                </c:pt>
                <c:pt idx="9484">
                  <c:v>#N/A</c:v>
                </c:pt>
                <c:pt idx="9485">
                  <c:v>#N/A</c:v>
                </c:pt>
                <c:pt idx="9486">
                  <c:v>#N/A</c:v>
                </c:pt>
                <c:pt idx="9487">
                  <c:v>#N/A</c:v>
                </c:pt>
                <c:pt idx="9488">
                  <c:v>#N/A</c:v>
                </c:pt>
                <c:pt idx="9489">
                  <c:v>#N/A</c:v>
                </c:pt>
                <c:pt idx="9490">
                  <c:v>#N/A</c:v>
                </c:pt>
                <c:pt idx="9491">
                  <c:v>#N/A</c:v>
                </c:pt>
                <c:pt idx="9492">
                  <c:v>#N/A</c:v>
                </c:pt>
                <c:pt idx="9493">
                  <c:v>#N/A</c:v>
                </c:pt>
                <c:pt idx="9494">
                  <c:v>#N/A</c:v>
                </c:pt>
                <c:pt idx="9495">
                  <c:v>#N/A</c:v>
                </c:pt>
                <c:pt idx="9496">
                  <c:v>#N/A</c:v>
                </c:pt>
                <c:pt idx="9497">
                  <c:v>#N/A</c:v>
                </c:pt>
                <c:pt idx="9498">
                  <c:v>#N/A</c:v>
                </c:pt>
                <c:pt idx="9499">
                  <c:v>#N/A</c:v>
                </c:pt>
                <c:pt idx="9500">
                  <c:v>#N/A</c:v>
                </c:pt>
                <c:pt idx="9501">
                  <c:v>#N/A</c:v>
                </c:pt>
                <c:pt idx="9502">
                  <c:v>#N/A</c:v>
                </c:pt>
                <c:pt idx="9503">
                  <c:v>#N/A</c:v>
                </c:pt>
                <c:pt idx="9504">
                  <c:v>#N/A</c:v>
                </c:pt>
                <c:pt idx="9505">
                  <c:v>#N/A</c:v>
                </c:pt>
                <c:pt idx="9506">
                  <c:v>#N/A</c:v>
                </c:pt>
                <c:pt idx="9507">
                  <c:v>#N/A</c:v>
                </c:pt>
                <c:pt idx="9508">
                  <c:v>#N/A</c:v>
                </c:pt>
                <c:pt idx="9509">
                  <c:v>#N/A</c:v>
                </c:pt>
                <c:pt idx="9510">
                  <c:v>#N/A</c:v>
                </c:pt>
                <c:pt idx="9511">
                  <c:v>#N/A</c:v>
                </c:pt>
                <c:pt idx="9512">
                  <c:v>#N/A</c:v>
                </c:pt>
                <c:pt idx="9513">
                  <c:v>#N/A</c:v>
                </c:pt>
                <c:pt idx="9514">
                  <c:v>#N/A</c:v>
                </c:pt>
                <c:pt idx="9515">
                  <c:v>#N/A</c:v>
                </c:pt>
                <c:pt idx="9516">
                  <c:v>#N/A</c:v>
                </c:pt>
                <c:pt idx="9517">
                  <c:v>#N/A</c:v>
                </c:pt>
                <c:pt idx="9518">
                  <c:v>#N/A</c:v>
                </c:pt>
                <c:pt idx="9519">
                  <c:v>#N/A</c:v>
                </c:pt>
                <c:pt idx="9520">
                  <c:v>#N/A</c:v>
                </c:pt>
                <c:pt idx="9521">
                  <c:v>#N/A</c:v>
                </c:pt>
                <c:pt idx="9522">
                  <c:v>#N/A</c:v>
                </c:pt>
                <c:pt idx="9523">
                  <c:v>#N/A</c:v>
                </c:pt>
                <c:pt idx="9524">
                  <c:v>#N/A</c:v>
                </c:pt>
                <c:pt idx="9525">
                  <c:v>#N/A</c:v>
                </c:pt>
                <c:pt idx="9526">
                  <c:v>#N/A</c:v>
                </c:pt>
                <c:pt idx="9527">
                  <c:v>#N/A</c:v>
                </c:pt>
                <c:pt idx="9528">
                  <c:v>#N/A</c:v>
                </c:pt>
                <c:pt idx="9529">
                  <c:v>#N/A</c:v>
                </c:pt>
                <c:pt idx="9530">
                  <c:v>#N/A</c:v>
                </c:pt>
                <c:pt idx="9531">
                  <c:v>#N/A</c:v>
                </c:pt>
                <c:pt idx="9532">
                  <c:v>#N/A</c:v>
                </c:pt>
                <c:pt idx="9533">
                  <c:v>#N/A</c:v>
                </c:pt>
                <c:pt idx="9534">
                  <c:v>#N/A</c:v>
                </c:pt>
                <c:pt idx="9535">
                  <c:v>#N/A</c:v>
                </c:pt>
                <c:pt idx="9536">
                  <c:v>#N/A</c:v>
                </c:pt>
                <c:pt idx="9537">
                  <c:v>#N/A</c:v>
                </c:pt>
                <c:pt idx="9538">
                  <c:v>#N/A</c:v>
                </c:pt>
                <c:pt idx="9539">
                  <c:v>#N/A</c:v>
                </c:pt>
                <c:pt idx="9540">
                  <c:v>#N/A</c:v>
                </c:pt>
                <c:pt idx="9541">
                  <c:v>#N/A</c:v>
                </c:pt>
                <c:pt idx="9542">
                  <c:v>#N/A</c:v>
                </c:pt>
                <c:pt idx="9543">
                  <c:v>#N/A</c:v>
                </c:pt>
                <c:pt idx="9544">
                  <c:v>#N/A</c:v>
                </c:pt>
                <c:pt idx="9545">
                  <c:v>#N/A</c:v>
                </c:pt>
                <c:pt idx="9546">
                  <c:v>#N/A</c:v>
                </c:pt>
                <c:pt idx="9547">
                  <c:v>#N/A</c:v>
                </c:pt>
                <c:pt idx="9548">
                  <c:v>#N/A</c:v>
                </c:pt>
                <c:pt idx="9549">
                  <c:v>#N/A</c:v>
                </c:pt>
                <c:pt idx="9550">
                  <c:v>#N/A</c:v>
                </c:pt>
                <c:pt idx="9551">
                  <c:v>#N/A</c:v>
                </c:pt>
                <c:pt idx="9552">
                  <c:v>#N/A</c:v>
                </c:pt>
                <c:pt idx="9553">
                  <c:v>#N/A</c:v>
                </c:pt>
                <c:pt idx="9554">
                  <c:v>#N/A</c:v>
                </c:pt>
                <c:pt idx="9555">
                  <c:v>#N/A</c:v>
                </c:pt>
                <c:pt idx="9556">
                  <c:v>#N/A</c:v>
                </c:pt>
                <c:pt idx="9557">
                  <c:v>#N/A</c:v>
                </c:pt>
                <c:pt idx="9558">
                  <c:v>#N/A</c:v>
                </c:pt>
                <c:pt idx="9559">
                  <c:v>#N/A</c:v>
                </c:pt>
                <c:pt idx="9560">
                  <c:v>#N/A</c:v>
                </c:pt>
                <c:pt idx="9561">
                  <c:v>#N/A</c:v>
                </c:pt>
                <c:pt idx="9562">
                  <c:v>#N/A</c:v>
                </c:pt>
                <c:pt idx="9563">
                  <c:v>#N/A</c:v>
                </c:pt>
                <c:pt idx="9564">
                  <c:v>#N/A</c:v>
                </c:pt>
                <c:pt idx="9565">
                  <c:v>#N/A</c:v>
                </c:pt>
                <c:pt idx="9566">
                  <c:v>#N/A</c:v>
                </c:pt>
                <c:pt idx="9567">
                  <c:v>#N/A</c:v>
                </c:pt>
                <c:pt idx="9568">
                  <c:v>#N/A</c:v>
                </c:pt>
                <c:pt idx="9569">
                  <c:v>#N/A</c:v>
                </c:pt>
                <c:pt idx="9570">
                  <c:v>#N/A</c:v>
                </c:pt>
                <c:pt idx="9571">
                  <c:v>#N/A</c:v>
                </c:pt>
                <c:pt idx="9572">
                  <c:v>#N/A</c:v>
                </c:pt>
                <c:pt idx="9573">
                  <c:v>#N/A</c:v>
                </c:pt>
                <c:pt idx="9574">
                  <c:v>#N/A</c:v>
                </c:pt>
                <c:pt idx="9575">
                  <c:v>#N/A</c:v>
                </c:pt>
                <c:pt idx="9576">
                  <c:v>#N/A</c:v>
                </c:pt>
                <c:pt idx="9577">
                  <c:v>#N/A</c:v>
                </c:pt>
                <c:pt idx="9578">
                  <c:v>#N/A</c:v>
                </c:pt>
                <c:pt idx="9579">
                  <c:v>#N/A</c:v>
                </c:pt>
                <c:pt idx="9580">
                  <c:v>#N/A</c:v>
                </c:pt>
                <c:pt idx="9581">
                  <c:v>#N/A</c:v>
                </c:pt>
                <c:pt idx="9582">
                  <c:v>#N/A</c:v>
                </c:pt>
                <c:pt idx="9583">
                  <c:v>#N/A</c:v>
                </c:pt>
                <c:pt idx="9584">
                  <c:v>#N/A</c:v>
                </c:pt>
                <c:pt idx="9585">
                  <c:v>#N/A</c:v>
                </c:pt>
                <c:pt idx="9586">
                  <c:v>#N/A</c:v>
                </c:pt>
                <c:pt idx="9587">
                  <c:v>#N/A</c:v>
                </c:pt>
                <c:pt idx="9588">
                  <c:v>#N/A</c:v>
                </c:pt>
                <c:pt idx="9589">
                  <c:v>#N/A</c:v>
                </c:pt>
                <c:pt idx="9590">
                  <c:v>#N/A</c:v>
                </c:pt>
                <c:pt idx="9591">
                  <c:v>#N/A</c:v>
                </c:pt>
                <c:pt idx="9592">
                  <c:v>#N/A</c:v>
                </c:pt>
                <c:pt idx="9593">
                  <c:v>#N/A</c:v>
                </c:pt>
                <c:pt idx="9594">
                  <c:v>#N/A</c:v>
                </c:pt>
                <c:pt idx="9595">
                  <c:v>#N/A</c:v>
                </c:pt>
                <c:pt idx="9596">
                  <c:v>#N/A</c:v>
                </c:pt>
                <c:pt idx="9597">
                  <c:v>#N/A</c:v>
                </c:pt>
                <c:pt idx="9598">
                  <c:v>#N/A</c:v>
                </c:pt>
                <c:pt idx="9599">
                  <c:v>#N/A</c:v>
                </c:pt>
                <c:pt idx="9600">
                  <c:v>#N/A</c:v>
                </c:pt>
                <c:pt idx="9601">
                  <c:v>#N/A</c:v>
                </c:pt>
                <c:pt idx="9602">
                  <c:v>#N/A</c:v>
                </c:pt>
                <c:pt idx="9603">
                  <c:v>#N/A</c:v>
                </c:pt>
                <c:pt idx="9604">
                  <c:v>#N/A</c:v>
                </c:pt>
                <c:pt idx="9605">
                  <c:v>#N/A</c:v>
                </c:pt>
                <c:pt idx="9606">
                  <c:v>#N/A</c:v>
                </c:pt>
                <c:pt idx="9607">
                  <c:v>#N/A</c:v>
                </c:pt>
                <c:pt idx="9608">
                  <c:v>#N/A</c:v>
                </c:pt>
                <c:pt idx="9609">
                  <c:v>#N/A</c:v>
                </c:pt>
                <c:pt idx="9610">
                  <c:v>#N/A</c:v>
                </c:pt>
                <c:pt idx="9611">
                  <c:v>#N/A</c:v>
                </c:pt>
                <c:pt idx="9612">
                  <c:v>#N/A</c:v>
                </c:pt>
                <c:pt idx="9613">
                  <c:v>#N/A</c:v>
                </c:pt>
                <c:pt idx="9614">
                  <c:v>#N/A</c:v>
                </c:pt>
                <c:pt idx="9615">
                  <c:v>#N/A</c:v>
                </c:pt>
                <c:pt idx="9616">
                  <c:v>#N/A</c:v>
                </c:pt>
                <c:pt idx="9617">
                  <c:v>#N/A</c:v>
                </c:pt>
                <c:pt idx="9618">
                  <c:v>#N/A</c:v>
                </c:pt>
                <c:pt idx="9619">
                  <c:v>#N/A</c:v>
                </c:pt>
                <c:pt idx="9620">
                  <c:v>#N/A</c:v>
                </c:pt>
                <c:pt idx="9621">
                  <c:v>#N/A</c:v>
                </c:pt>
                <c:pt idx="9622">
                  <c:v>#N/A</c:v>
                </c:pt>
                <c:pt idx="9623">
                  <c:v>#N/A</c:v>
                </c:pt>
                <c:pt idx="9624">
                  <c:v>#N/A</c:v>
                </c:pt>
                <c:pt idx="9625">
                  <c:v>#N/A</c:v>
                </c:pt>
                <c:pt idx="9626">
                  <c:v>#N/A</c:v>
                </c:pt>
                <c:pt idx="9627">
                  <c:v>#N/A</c:v>
                </c:pt>
                <c:pt idx="9628">
                  <c:v>#N/A</c:v>
                </c:pt>
                <c:pt idx="9629">
                  <c:v>#N/A</c:v>
                </c:pt>
                <c:pt idx="9630">
                  <c:v>#N/A</c:v>
                </c:pt>
                <c:pt idx="9631">
                  <c:v>#N/A</c:v>
                </c:pt>
                <c:pt idx="9632">
                  <c:v>#N/A</c:v>
                </c:pt>
                <c:pt idx="9633">
                  <c:v>#N/A</c:v>
                </c:pt>
                <c:pt idx="9634">
                  <c:v>#N/A</c:v>
                </c:pt>
                <c:pt idx="9635">
                  <c:v>#N/A</c:v>
                </c:pt>
                <c:pt idx="9636">
                  <c:v>#N/A</c:v>
                </c:pt>
                <c:pt idx="9637">
                  <c:v>#N/A</c:v>
                </c:pt>
                <c:pt idx="9638">
                  <c:v>#N/A</c:v>
                </c:pt>
                <c:pt idx="9639">
                  <c:v>#N/A</c:v>
                </c:pt>
                <c:pt idx="9640">
                  <c:v>#N/A</c:v>
                </c:pt>
                <c:pt idx="9641">
                  <c:v>#N/A</c:v>
                </c:pt>
                <c:pt idx="9642">
                  <c:v>#N/A</c:v>
                </c:pt>
                <c:pt idx="9643">
                  <c:v>#N/A</c:v>
                </c:pt>
                <c:pt idx="9644">
                  <c:v>#N/A</c:v>
                </c:pt>
                <c:pt idx="9645">
                  <c:v>#N/A</c:v>
                </c:pt>
                <c:pt idx="9646">
                  <c:v>#N/A</c:v>
                </c:pt>
                <c:pt idx="9647">
                  <c:v>#N/A</c:v>
                </c:pt>
                <c:pt idx="9648">
                  <c:v>#N/A</c:v>
                </c:pt>
                <c:pt idx="9649">
                  <c:v>#N/A</c:v>
                </c:pt>
                <c:pt idx="9650">
                  <c:v>#N/A</c:v>
                </c:pt>
                <c:pt idx="9651">
                  <c:v>#N/A</c:v>
                </c:pt>
                <c:pt idx="9652">
                  <c:v>#N/A</c:v>
                </c:pt>
                <c:pt idx="9653">
                  <c:v>#N/A</c:v>
                </c:pt>
                <c:pt idx="9654">
                  <c:v>#N/A</c:v>
                </c:pt>
                <c:pt idx="9655">
                  <c:v>#N/A</c:v>
                </c:pt>
                <c:pt idx="9656">
                  <c:v>#N/A</c:v>
                </c:pt>
                <c:pt idx="9657">
                  <c:v>#N/A</c:v>
                </c:pt>
                <c:pt idx="9658">
                  <c:v>#N/A</c:v>
                </c:pt>
                <c:pt idx="9659">
                  <c:v>#N/A</c:v>
                </c:pt>
                <c:pt idx="9660">
                  <c:v>#N/A</c:v>
                </c:pt>
                <c:pt idx="9661">
                  <c:v>#N/A</c:v>
                </c:pt>
                <c:pt idx="9662">
                  <c:v>#N/A</c:v>
                </c:pt>
                <c:pt idx="9663">
                  <c:v>#N/A</c:v>
                </c:pt>
                <c:pt idx="9664">
                  <c:v>#N/A</c:v>
                </c:pt>
                <c:pt idx="9665">
                  <c:v>#N/A</c:v>
                </c:pt>
                <c:pt idx="9666">
                  <c:v>#N/A</c:v>
                </c:pt>
                <c:pt idx="9667">
                  <c:v>#N/A</c:v>
                </c:pt>
                <c:pt idx="9668">
                  <c:v>#N/A</c:v>
                </c:pt>
                <c:pt idx="9669">
                  <c:v>#N/A</c:v>
                </c:pt>
                <c:pt idx="9670">
                  <c:v>#N/A</c:v>
                </c:pt>
                <c:pt idx="9671">
                  <c:v>#N/A</c:v>
                </c:pt>
                <c:pt idx="9672">
                  <c:v>#N/A</c:v>
                </c:pt>
                <c:pt idx="9673">
                  <c:v>#N/A</c:v>
                </c:pt>
                <c:pt idx="9674">
                  <c:v>#N/A</c:v>
                </c:pt>
                <c:pt idx="9675">
                  <c:v>#N/A</c:v>
                </c:pt>
                <c:pt idx="9676">
                  <c:v>#N/A</c:v>
                </c:pt>
                <c:pt idx="9677">
                  <c:v>#N/A</c:v>
                </c:pt>
                <c:pt idx="9678">
                  <c:v>#N/A</c:v>
                </c:pt>
                <c:pt idx="9679">
                  <c:v>#N/A</c:v>
                </c:pt>
                <c:pt idx="9680">
                  <c:v>#N/A</c:v>
                </c:pt>
                <c:pt idx="9681">
                  <c:v>#N/A</c:v>
                </c:pt>
                <c:pt idx="9682">
                  <c:v>#N/A</c:v>
                </c:pt>
                <c:pt idx="9683">
                  <c:v>#N/A</c:v>
                </c:pt>
                <c:pt idx="9684">
                  <c:v>#N/A</c:v>
                </c:pt>
                <c:pt idx="9685">
                  <c:v>#N/A</c:v>
                </c:pt>
                <c:pt idx="9686">
                  <c:v>#N/A</c:v>
                </c:pt>
                <c:pt idx="9687">
                  <c:v>#N/A</c:v>
                </c:pt>
                <c:pt idx="9688">
                  <c:v>#N/A</c:v>
                </c:pt>
                <c:pt idx="9689">
                  <c:v>#N/A</c:v>
                </c:pt>
                <c:pt idx="9690">
                  <c:v>#N/A</c:v>
                </c:pt>
                <c:pt idx="9691">
                  <c:v>#N/A</c:v>
                </c:pt>
                <c:pt idx="9692">
                  <c:v>#N/A</c:v>
                </c:pt>
                <c:pt idx="9693">
                  <c:v>#N/A</c:v>
                </c:pt>
                <c:pt idx="9694">
                  <c:v>#N/A</c:v>
                </c:pt>
                <c:pt idx="9695">
                  <c:v>#N/A</c:v>
                </c:pt>
                <c:pt idx="9696">
                  <c:v>#N/A</c:v>
                </c:pt>
                <c:pt idx="9697">
                  <c:v>#N/A</c:v>
                </c:pt>
                <c:pt idx="9698">
                  <c:v>#N/A</c:v>
                </c:pt>
                <c:pt idx="9699">
                  <c:v>#N/A</c:v>
                </c:pt>
                <c:pt idx="9700">
                  <c:v>#N/A</c:v>
                </c:pt>
                <c:pt idx="9701">
                  <c:v>#N/A</c:v>
                </c:pt>
                <c:pt idx="9702">
                  <c:v>#N/A</c:v>
                </c:pt>
                <c:pt idx="9703">
                  <c:v>#N/A</c:v>
                </c:pt>
                <c:pt idx="9704">
                  <c:v>#N/A</c:v>
                </c:pt>
                <c:pt idx="9705">
                  <c:v>#N/A</c:v>
                </c:pt>
                <c:pt idx="9706">
                  <c:v>#N/A</c:v>
                </c:pt>
                <c:pt idx="9707">
                  <c:v>#N/A</c:v>
                </c:pt>
                <c:pt idx="9708">
                  <c:v>#N/A</c:v>
                </c:pt>
                <c:pt idx="9709">
                  <c:v>#N/A</c:v>
                </c:pt>
                <c:pt idx="9710">
                  <c:v>#N/A</c:v>
                </c:pt>
                <c:pt idx="9711">
                  <c:v>#N/A</c:v>
                </c:pt>
                <c:pt idx="9712">
                  <c:v>#N/A</c:v>
                </c:pt>
                <c:pt idx="9713">
                  <c:v>#N/A</c:v>
                </c:pt>
                <c:pt idx="9714">
                  <c:v>#N/A</c:v>
                </c:pt>
                <c:pt idx="9715">
                  <c:v>#N/A</c:v>
                </c:pt>
                <c:pt idx="9716">
                  <c:v>#N/A</c:v>
                </c:pt>
                <c:pt idx="9717">
                  <c:v>#N/A</c:v>
                </c:pt>
                <c:pt idx="9718">
                  <c:v>#N/A</c:v>
                </c:pt>
                <c:pt idx="9719">
                  <c:v>#N/A</c:v>
                </c:pt>
                <c:pt idx="9720">
                  <c:v>#N/A</c:v>
                </c:pt>
                <c:pt idx="9721">
                  <c:v>#N/A</c:v>
                </c:pt>
                <c:pt idx="9722">
                  <c:v>#N/A</c:v>
                </c:pt>
                <c:pt idx="9723">
                  <c:v>#N/A</c:v>
                </c:pt>
                <c:pt idx="9724">
                  <c:v>#N/A</c:v>
                </c:pt>
                <c:pt idx="9725">
                  <c:v>#N/A</c:v>
                </c:pt>
                <c:pt idx="9726">
                  <c:v>#N/A</c:v>
                </c:pt>
                <c:pt idx="9727">
                  <c:v>#N/A</c:v>
                </c:pt>
                <c:pt idx="9728">
                  <c:v>#N/A</c:v>
                </c:pt>
                <c:pt idx="9729">
                  <c:v>#N/A</c:v>
                </c:pt>
                <c:pt idx="9730">
                  <c:v>#N/A</c:v>
                </c:pt>
                <c:pt idx="9731">
                  <c:v>#N/A</c:v>
                </c:pt>
                <c:pt idx="9732">
                  <c:v>#N/A</c:v>
                </c:pt>
                <c:pt idx="9733">
                  <c:v>#N/A</c:v>
                </c:pt>
                <c:pt idx="9734">
                  <c:v>#N/A</c:v>
                </c:pt>
                <c:pt idx="9735">
                  <c:v>#N/A</c:v>
                </c:pt>
                <c:pt idx="9736">
                  <c:v>#N/A</c:v>
                </c:pt>
                <c:pt idx="9737">
                  <c:v>#N/A</c:v>
                </c:pt>
                <c:pt idx="9738">
                  <c:v>#N/A</c:v>
                </c:pt>
                <c:pt idx="9739">
                  <c:v>#N/A</c:v>
                </c:pt>
                <c:pt idx="9740">
                  <c:v>#N/A</c:v>
                </c:pt>
                <c:pt idx="9741">
                  <c:v>#N/A</c:v>
                </c:pt>
                <c:pt idx="9742">
                  <c:v>#N/A</c:v>
                </c:pt>
                <c:pt idx="9743">
                  <c:v>#N/A</c:v>
                </c:pt>
                <c:pt idx="9744">
                  <c:v>#N/A</c:v>
                </c:pt>
                <c:pt idx="9745">
                  <c:v>#N/A</c:v>
                </c:pt>
                <c:pt idx="9746">
                  <c:v>#N/A</c:v>
                </c:pt>
                <c:pt idx="9747">
                  <c:v>#N/A</c:v>
                </c:pt>
                <c:pt idx="9748">
                  <c:v>#N/A</c:v>
                </c:pt>
                <c:pt idx="9749">
                  <c:v>#N/A</c:v>
                </c:pt>
                <c:pt idx="9750">
                  <c:v>#N/A</c:v>
                </c:pt>
                <c:pt idx="9751">
                  <c:v>#N/A</c:v>
                </c:pt>
                <c:pt idx="9752">
                  <c:v>#N/A</c:v>
                </c:pt>
                <c:pt idx="9753">
                  <c:v>#N/A</c:v>
                </c:pt>
                <c:pt idx="9754">
                  <c:v>#N/A</c:v>
                </c:pt>
                <c:pt idx="9755">
                  <c:v>#N/A</c:v>
                </c:pt>
                <c:pt idx="9756">
                  <c:v>#N/A</c:v>
                </c:pt>
                <c:pt idx="9757">
                  <c:v>#N/A</c:v>
                </c:pt>
                <c:pt idx="9758">
                  <c:v>#N/A</c:v>
                </c:pt>
                <c:pt idx="9759">
                  <c:v>#N/A</c:v>
                </c:pt>
                <c:pt idx="9760">
                  <c:v>#N/A</c:v>
                </c:pt>
                <c:pt idx="9761">
                  <c:v>#N/A</c:v>
                </c:pt>
                <c:pt idx="9762">
                  <c:v>#N/A</c:v>
                </c:pt>
                <c:pt idx="9763">
                  <c:v>#N/A</c:v>
                </c:pt>
                <c:pt idx="9764">
                  <c:v>#N/A</c:v>
                </c:pt>
                <c:pt idx="9765">
                  <c:v>#N/A</c:v>
                </c:pt>
                <c:pt idx="9766">
                  <c:v>#N/A</c:v>
                </c:pt>
                <c:pt idx="9767">
                  <c:v>#N/A</c:v>
                </c:pt>
                <c:pt idx="9768">
                  <c:v>#N/A</c:v>
                </c:pt>
                <c:pt idx="9769">
                  <c:v>#N/A</c:v>
                </c:pt>
                <c:pt idx="9770">
                  <c:v>#N/A</c:v>
                </c:pt>
                <c:pt idx="9771">
                  <c:v>#N/A</c:v>
                </c:pt>
                <c:pt idx="9772">
                  <c:v>#N/A</c:v>
                </c:pt>
                <c:pt idx="9773">
                  <c:v>#N/A</c:v>
                </c:pt>
                <c:pt idx="9774">
                  <c:v>#N/A</c:v>
                </c:pt>
                <c:pt idx="9775">
                  <c:v>#N/A</c:v>
                </c:pt>
                <c:pt idx="9776">
                  <c:v>#N/A</c:v>
                </c:pt>
                <c:pt idx="9777">
                  <c:v>#N/A</c:v>
                </c:pt>
                <c:pt idx="9778">
                  <c:v>#N/A</c:v>
                </c:pt>
                <c:pt idx="9779">
                  <c:v>#N/A</c:v>
                </c:pt>
                <c:pt idx="9780">
                  <c:v>#N/A</c:v>
                </c:pt>
                <c:pt idx="9781">
                  <c:v>#N/A</c:v>
                </c:pt>
                <c:pt idx="9782">
                  <c:v>#N/A</c:v>
                </c:pt>
                <c:pt idx="9783">
                  <c:v>#N/A</c:v>
                </c:pt>
                <c:pt idx="9784">
                  <c:v>#N/A</c:v>
                </c:pt>
                <c:pt idx="9785">
                  <c:v>#N/A</c:v>
                </c:pt>
                <c:pt idx="9786">
                  <c:v>#N/A</c:v>
                </c:pt>
                <c:pt idx="9787">
                  <c:v>#N/A</c:v>
                </c:pt>
                <c:pt idx="9788">
                  <c:v>#N/A</c:v>
                </c:pt>
                <c:pt idx="9789">
                  <c:v>#N/A</c:v>
                </c:pt>
                <c:pt idx="9790">
                  <c:v>#N/A</c:v>
                </c:pt>
                <c:pt idx="9791">
                  <c:v>#N/A</c:v>
                </c:pt>
                <c:pt idx="9792">
                  <c:v>#N/A</c:v>
                </c:pt>
                <c:pt idx="9793">
                  <c:v>#N/A</c:v>
                </c:pt>
                <c:pt idx="9794">
                  <c:v>#N/A</c:v>
                </c:pt>
                <c:pt idx="9795">
                  <c:v>#N/A</c:v>
                </c:pt>
                <c:pt idx="9796">
                  <c:v>#N/A</c:v>
                </c:pt>
                <c:pt idx="9797">
                  <c:v>#N/A</c:v>
                </c:pt>
                <c:pt idx="9798">
                  <c:v>#N/A</c:v>
                </c:pt>
                <c:pt idx="9799">
                  <c:v>#N/A</c:v>
                </c:pt>
                <c:pt idx="9800">
                  <c:v>#N/A</c:v>
                </c:pt>
                <c:pt idx="9801">
                  <c:v>#N/A</c:v>
                </c:pt>
                <c:pt idx="9802">
                  <c:v>#N/A</c:v>
                </c:pt>
                <c:pt idx="9803">
                  <c:v>#N/A</c:v>
                </c:pt>
                <c:pt idx="9804">
                  <c:v>#N/A</c:v>
                </c:pt>
                <c:pt idx="9805">
                  <c:v>#N/A</c:v>
                </c:pt>
                <c:pt idx="9806">
                  <c:v>#N/A</c:v>
                </c:pt>
                <c:pt idx="9807">
                  <c:v>#N/A</c:v>
                </c:pt>
                <c:pt idx="9808">
                  <c:v>#N/A</c:v>
                </c:pt>
                <c:pt idx="9809">
                  <c:v>#N/A</c:v>
                </c:pt>
                <c:pt idx="9810">
                  <c:v>#N/A</c:v>
                </c:pt>
                <c:pt idx="9811">
                  <c:v>#N/A</c:v>
                </c:pt>
                <c:pt idx="9812">
                  <c:v>#N/A</c:v>
                </c:pt>
                <c:pt idx="9813">
                  <c:v>#N/A</c:v>
                </c:pt>
                <c:pt idx="9814">
                  <c:v>#N/A</c:v>
                </c:pt>
                <c:pt idx="9815">
                  <c:v>#N/A</c:v>
                </c:pt>
                <c:pt idx="9816">
                  <c:v>#N/A</c:v>
                </c:pt>
                <c:pt idx="9817">
                  <c:v>#N/A</c:v>
                </c:pt>
                <c:pt idx="9818">
                  <c:v>#N/A</c:v>
                </c:pt>
                <c:pt idx="9819">
                  <c:v>#N/A</c:v>
                </c:pt>
                <c:pt idx="9820">
                  <c:v>#N/A</c:v>
                </c:pt>
                <c:pt idx="9821">
                  <c:v>#N/A</c:v>
                </c:pt>
                <c:pt idx="9822">
                  <c:v>#N/A</c:v>
                </c:pt>
                <c:pt idx="9823">
                  <c:v>#N/A</c:v>
                </c:pt>
                <c:pt idx="9824">
                  <c:v>#N/A</c:v>
                </c:pt>
                <c:pt idx="9825">
                  <c:v>#N/A</c:v>
                </c:pt>
                <c:pt idx="9826">
                  <c:v>#N/A</c:v>
                </c:pt>
                <c:pt idx="9827">
                  <c:v>#N/A</c:v>
                </c:pt>
                <c:pt idx="9828">
                  <c:v>#N/A</c:v>
                </c:pt>
                <c:pt idx="9829">
                  <c:v>#N/A</c:v>
                </c:pt>
                <c:pt idx="9830">
                  <c:v>#N/A</c:v>
                </c:pt>
                <c:pt idx="9831">
                  <c:v>#N/A</c:v>
                </c:pt>
                <c:pt idx="9832">
                  <c:v>#N/A</c:v>
                </c:pt>
                <c:pt idx="9833">
                  <c:v>#N/A</c:v>
                </c:pt>
                <c:pt idx="9834">
                  <c:v>#N/A</c:v>
                </c:pt>
                <c:pt idx="9835">
                  <c:v>#N/A</c:v>
                </c:pt>
                <c:pt idx="9836">
                  <c:v>#N/A</c:v>
                </c:pt>
                <c:pt idx="9837">
                  <c:v>#N/A</c:v>
                </c:pt>
                <c:pt idx="9838">
                  <c:v>#N/A</c:v>
                </c:pt>
                <c:pt idx="9839">
                  <c:v>#N/A</c:v>
                </c:pt>
                <c:pt idx="9840">
                  <c:v>#N/A</c:v>
                </c:pt>
                <c:pt idx="9841">
                  <c:v>#N/A</c:v>
                </c:pt>
                <c:pt idx="9842">
                  <c:v>#N/A</c:v>
                </c:pt>
                <c:pt idx="9843">
                  <c:v>#N/A</c:v>
                </c:pt>
                <c:pt idx="9844">
                  <c:v>#N/A</c:v>
                </c:pt>
                <c:pt idx="9845">
                  <c:v>#N/A</c:v>
                </c:pt>
                <c:pt idx="9846">
                  <c:v>#N/A</c:v>
                </c:pt>
                <c:pt idx="9847">
                  <c:v>#N/A</c:v>
                </c:pt>
                <c:pt idx="9848">
                  <c:v>#N/A</c:v>
                </c:pt>
                <c:pt idx="9849">
                  <c:v>#N/A</c:v>
                </c:pt>
                <c:pt idx="9850">
                  <c:v>#N/A</c:v>
                </c:pt>
                <c:pt idx="9851">
                  <c:v>#N/A</c:v>
                </c:pt>
                <c:pt idx="9852">
                  <c:v>#N/A</c:v>
                </c:pt>
                <c:pt idx="9853">
                  <c:v>#N/A</c:v>
                </c:pt>
                <c:pt idx="9854">
                  <c:v>#N/A</c:v>
                </c:pt>
                <c:pt idx="9855">
                  <c:v>#N/A</c:v>
                </c:pt>
                <c:pt idx="9856">
                  <c:v>#N/A</c:v>
                </c:pt>
                <c:pt idx="9857">
                  <c:v>#N/A</c:v>
                </c:pt>
                <c:pt idx="9858">
                  <c:v>#N/A</c:v>
                </c:pt>
                <c:pt idx="9859">
                  <c:v>#N/A</c:v>
                </c:pt>
                <c:pt idx="9860">
                  <c:v>#N/A</c:v>
                </c:pt>
                <c:pt idx="9861">
                  <c:v>#N/A</c:v>
                </c:pt>
                <c:pt idx="9862">
                  <c:v>#N/A</c:v>
                </c:pt>
                <c:pt idx="9863">
                  <c:v>#N/A</c:v>
                </c:pt>
                <c:pt idx="9864">
                  <c:v>#N/A</c:v>
                </c:pt>
                <c:pt idx="9865">
                  <c:v>#N/A</c:v>
                </c:pt>
                <c:pt idx="9866">
                  <c:v>#N/A</c:v>
                </c:pt>
                <c:pt idx="9867">
                  <c:v>#N/A</c:v>
                </c:pt>
                <c:pt idx="9868">
                  <c:v>#N/A</c:v>
                </c:pt>
                <c:pt idx="9869">
                  <c:v>#N/A</c:v>
                </c:pt>
                <c:pt idx="9870">
                  <c:v>#N/A</c:v>
                </c:pt>
                <c:pt idx="9871">
                  <c:v>#N/A</c:v>
                </c:pt>
                <c:pt idx="9872">
                  <c:v>#N/A</c:v>
                </c:pt>
                <c:pt idx="9873">
                  <c:v>#N/A</c:v>
                </c:pt>
                <c:pt idx="9874">
                  <c:v>#N/A</c:v>
                </c:pt>
                <c:pt idx="9875">
                  <c:v>#N/A</c:v>
                </c:pt>
                <c:pt idx="9876">
                  <c:v>#N/A</c:v>
                </c:pt>
                <c:pt idx="9877">
                  <c:v>#N/A</c:v>
                </c:pt>
                <c:pt idx="9878">
                  <c:v>#N/A</c:v>
                </c:pt>
                <c:pt idx="9879">
                  <c:v>#N/A</c:v>
                </c:pt>
                <c:pt idx="9880">
                  <c:v>#N/A</c:v>
                </c:pt>
                <c:pt idx="9881">
                  <c:v>#N/A</c:v>
                </c:pt>
                <c:pt idx="9882">
                  <c:v>#N/A</c:v>
                </c:pt>
                <c:pt idx="9883">
                  <c:v>#N/A</c:v>
                </c:pt>
                <c:pt idx="9884">
                  <c:v>#N/A</c:v>
                </c:pt>
                <c:pt idx="9885">
                  <c:v>#N/A</c:v>
                </c:pt>
                <c:pt idx="9886">
                  <c:v>#N/A</c:v>
                </c:pt>
                <c:pt idx="9887">
                  <c:v>#N/A</c:v>
                </c:pt>
                <c:pt idx="9888">
                  <c:v>#N/A</c:v>
                </c:pt>
                <c:pt idx="9889">
                  <c:v>#N/A</c:v>
                </c:pt>
                <c:pt idx="9890">
                  <c:v>#N/A</c:v>
                </c:pt>
                <c:pt idx="9891">
                  <c:v>#N/A</c:v>
                </c:pt>
                <c:pt idx="9892">
                  <c:v>#N/A</c:v>
                </c:pt>
                <c:pt idx="9893">
                  <c:v>#N/A</c:v>
                </c:pt>
                <c:pt idx="9894">
                  <c:v>#N/A</c:v>
                </c:pt>
                <c:pt idx="9895">
                  <c:v>#N/A</c:v>
                </c:pt>
                <c:pt idx="9896">
                  <c:v>#N/A</c:v>
                </c:pt>
                <c:pt idx="9897">
                  <c:v>#N/A</c:v>
                </c:pt>
                <c:pt idx="9898">
                  <c:v>#N/A</c:v>
                </c:pt>
                <c:pt idx="9899">
                  <c:v>#N/A</c:v>
                </c:pt>
                <c:pt idx="9900">
                  <c:v>#N/A</c:v>
                </c:pt>
                <c:pt idx="9901">
                  <c:v>#N/A</c:v>
                </c:pt>
                <c:pt idx="9902">
                  <c:v>#N/A</c:v>
                </c:pt>
                <c:pt idx="9903">
                  <c:v>#N/A</c:v>
                </c:pt>
                <c:pt idx="9904">
                  <c:v>#N/A</c:v>
                </c:pt>
                <c:pt idx="9905">
                  <c:v>#N/A</c:v>
                </c:pt>
                <c:pt idx="9906">
                  <c:v>#N/A</c:v>
                </c:pt>
                <c:pt idx="9907">
                  <c:v>#N/A</c:v>
                </c:pt>
                <c:pt idx="9908">
                  <c:v>#N/A</c:v>
                </c:pt>
                <c:pt idx="9909">
                  <c:v>#N/A</c:v>
                </c:pt>
                <c:pt idx="9910">
                  <c:v>#N/A</c:v>
                </c:pt>
                <c:pt idx="9911">
                  <c:v>#N/A</c:v>
                </c:pt>
                <c:pt idx="9912">
                  <c:v>#N/A</c:v>
                </c:pt>
                <c:pt idx="9913">
                  <c:v>#N/A</c:v>
                </c:pt>
                <c:pt idx="9914">
                  <c:v>#N/A</c:v>
                </c:pt>
                <c:pt idx="9915">
                  <c:v>#N/A</c:v>
                </c:pt>
                <c:pt idx="9916">
                  <c:v>#N/A</c:v>
                </c:pt>
                <c:pt idx="9917">
                  <c:v>#N/A</c:v>
                </c:pt>
                <c:pt idx="9918">
                  <c:v>#N/A</c:v>
                </c:pt>
                <c:pt idx="9919">
                  <c:v>#N/A</c:v>
                </c:pt>
                <c:pt idx="9920">
                  <c:v>#N/A</c:v>
                </c:pt>
                <c:pt idx="9921">
                  <c:v>#N/A</c:v>
                </c:pt>
                <c:pt idx="9922">
                  <c:v>#N/A</c:v>
                </c:pt>
                <c:pt idx="9923">
                  <c:v>#N/A</c:v>
                </c:pt>
                <c:pt idx="9924">
                  <c:v>#N/A</c:v>
                </c:pt>
                <c:pt idx="9925">
                  <c:v>#N/A</c:v>
                </c:pt>
                <c:pt idx="9926">
                  <c:v>#N/A</c:v>
                </c:pt>
                <c:pt idx="9927">
                  <c:v>#N/A</c:v>
                </c:pt>
                <c:pt idx="9928">
                  <c:v>#N/A</c:v>
                </c:pt>
                <c:pt idx="9929">
                  <c:v>#N/A</c:v>
                </c:pt>
                <c:pt idx="9930">
                  <c:v>#N/A</c:v>
                </c:pt>
                <c:pt idx="9931">
                  <c:v>#N/A</c:v>
                </c:pt>
                <c:pt idx="9932">
                  <c:v>#N/A</c:v>
                </c:pt>
                <c:pt idx="9933">
                  <c:v>#N/A</c:v>
                </c:pt>
                <c:pt idx="9934">
                  <c:v>#N/A</c:v>
                </c:pt>
                <c:pt idx="9935">
                  <c:v>#N/A</c:v>
                </c:pt>
                <c:pt idx="9936">
                  <c:v>#N/A</c:v>
                </c:pt>
                <c:pt idx="9937">
                  <c:v>#N/A</c:v>
                </c:pt>
                <c:pt idx="9938">
                  <c:v>#N/A</c:v>
                </c:pt>
                <c:pt idx="9939">
                  <c:v>#N/A</c:v>
                </c:pt>
                <c:pt idx="9940">
                  <c:v>#N/A</c:v>
                </c:pt>
                <c:pt idx="9941">
                  <c:v>#N/A</c:v>
                </c:pt>
                <c:pt idx="9942">
                  <c:v>#N/A</c:v>
                </c:pt>
                <c:pt idx="9943">
                  <c:v>#N/A</c:v>
                </c:pt>
                <c:pt idx="9944">
                  <c:v>#N/A</c:v>
                </c:pt>
                <c:pt idx="9945">
                  <c:v>#N/A</c:v>
                </c:pt>
                <c:pt idx="9946">
                  <c:v>#N/A</c:v>
                </c:pt>
                <c:pt idx="9947">
                  <c:v>#N/A</c:v>
                </c:pt>
                <c:pt idx="9948">
                  <c:v>#N/A</c:v>
                </c:pt>
                <c:pt idx="9949">
                  <c:v>#N/A</c:v>
                </c:pt>
                <c:pt idx="9950">
                  <c:v>#N/A</c:v>
                </c:pt>
                <c:pt idx="9951">
                  <c:v>#N/A</c:v>
                </c:pt>
                <c:pt idx="9952">
                  <c:v>#N/A</c:v>
                </c:pt>
                <c:pt idx="9953">
                  <c:v>#N/A</c:v>
                </c:pt>
                <c:pt idx="9954">
                  <c:v>#N/A</c:v>
                </c:pt>
                <c:pt idx="9955">
                  <c:v>#N/A</c:v>
                </c:pt>
                <c:pt idx="9956">
                  <c:v>#N/A</c:v>
                </c:pt>
                <c:pt idx="9957">
                  <c:v>#N/A</c:v>
                </c:pt>
                <c:pt idx="9958">
                  <c:v>#N/A</c:v>
                </c:pt>
                <c:pt idx="9959">
                  <c:v>#N/A</c:v>
                </c:pt>
                <c:pt idx="9960">
                  <c:v>#N/A</c:v>
                </c:pt>
                <c:pt idx="9961">
                  <c:v>#N/A</c:v>
                </c:pt>
                <c:pt idx="9962">
                  <c:v>#N/A</c:v>
                </c:pt>
                <c:pt idx="9963">
                  <c:v>#N/A</c:v>
                </c:pt>
                <c:pt idx="9964">
                  <c:v>#N/A</c:v>
                </c:pt>
                <c:pt idx="9965">
                  <c:v>#N/A</c:v>
                </c:pt>
                <c:pt idx="9966">
                  <c:v>#N/A</c:v>
                </c:pt>
                <c:pt idx="9967">
                  <c:v>#N/A</c:v>
                </c:pt>
                <c:pt idx="9968">
                  <c:v>#N/A</c:v>
                </c:pt>
                <c:pt idx="9969">
                  <c:v>#N/A</c:v>
                </c:pt>
                <c:pt idx="9970">
                  <c:v>#N/A</c:v>
                </c:pt>
                <c:pt idx="9971">
                  <c:v>#N/A</c:v>
                </c:pt>
                <c:pt idx="9972">
                  <c:v>#N/A</c:v>
                </c:pt>
                <c:pt idx="9973">
                  <c:v>#N/A</c:v>
                </c:pt>
                <c:pt idx="9974">
                  <c:v>#N/A</c:v>
                </c:pt>
                <c:pt idx="9975">
                  <c:v>#N/A</c:v>
                </c:pt>
                <c:pt idx="9976">
                  <c:v>#N/A</c:v>
                </c:pt>
                <c:pt idx="9977">
                  <c:v>#N/A</c:v>
                </c:pt>
                <c:pt idx="9978">
                  <c:v>#N/A</c:v>
                </c:pt>
                <c:pt idx="9979">
                  <c:v>#N/A</c:v>
                </c:pt>
                <c:pt idx="9980">
                  <c:v>#N/A</c:v>
                </c:pt>
                <c:pt idx="9981">
                  <c:v>#N/A</c:v>
                </c:pt>
                <c:pt idx="9982">
                  <c:v>#N/A</c:v>
                </c:pt>
                <c:pt idx="9983">
                  <c:v>#N/A</c:v>
                </c:pt>
                <c:pt idx="9984">
                  <c:v>#N/A</c:v>
                </c:pt>
                <c:pt idx="9985">
                  <c:v>#N/A</c:v>
                </c:pt>
                <c:pt idx="9986">
                  <c:v>#N/A</c:v>
                </c:pt>
                <c:pt idx="9987">
                  <c:v>#N/A</c:v>
                </c:pt>
                <c:pt idx="9988">
                  <c:v>#N/A</c:v>
                </c:pt>
                <c:pt idx="9989">
                  <c:v>#N/A</c:v>
                </c:pt>
                <c:pt idx="9990">
                  <c:v>#N/A</c:v>
                </c:pt>
                <c:pt idx="9991">
                  <c:v>#N/A</c:v>
                </c:pt>
                <c:pt idx="9992">
                  <c:v>#N/A</c:v>
                </c:pt>
                <c:pt idx="9993">
                  <c:v>#N/A</c:v>
                </c:pt>
                <c:pt idx="9994">
                  <c:v>#N/A</c:v>
                </c:pt>
                <c:pt idx="9995">
                  <c:v>#N/A</c:v>
                </c:pt>
                <c:pt idx="9996">
                  <c:v>#N/A</c:v>
                </c:pt>
                <c:pt idx="9997">
                  <c:v>#N/A</c:v>
                </c:pt>
                <c:pt idx="9998">
                  <c:v>#N/A</c:v>
                </c:pt>
                <c:pt idx="9999">
                  <c:v>#N/A</c:v>
                </c:pt>
              </c:numCache>
            </c:numRef>
          </c:xVal>
          <c:yVal>
            <c:numRef>
              <c:f>'Volcano &amp; Quant FDR'!$BH$2:$BH$10001</c:f>
              <c:numCache>
                <c:formatCode>General</c:formatCode>
                <c:ptCount val="10000"/>
                <c:pt idx="0">
                  <c:v>#N/A</c:v>
                </c:pt>
                <c:pt idx="1">
                  <c:v>#N/A</c:v>
                </c:pt>
                <c:pt idx="2">
                  <c:v>#N/A</c:v>
                </c:pt>
                <c:pt idx="3">
                  <c:v>#N/A</c:v>
                </c:pt>
                <c:pt idx="4">
                  <c:v>#N/A</c:v>
                </c:pt>
                <c:pt idx="5">
                  <c:v>#N/A</c:v>
                </c:pt>
                <c:pt idx="6">
                  <c:v>#N/A</c:v>
                </c:pt>
                <c:pt idx="7">
                  <c:v>#N/A</c:v>
                </c:pt>
                <c:pt idx="8">
                  <c:v>#N/A</c:v>
                </c:pt>
                <c:pt idx="9">
                  <c:v>#N/A</c:v>
                </c:pt>
                <c:pt idx="10">
                  <c:v>#N/A</c:v>
                </c:pt>
                <c:pt idx="11">
                  <c:v>#N/A</c:v>
                </c:pt>
                <c:pt idx="12">
                  <c:v>#N/A</c:v>
                </c:pt>
                <c:pt idx="13">
                  <c:v>#N/A</c:v>
                </c:pt>
                <c:pt idx="14">
                  <c:v>#N/A</c:v>
                </c:pt>
                <c:pt idx="15">
                  <c:v>#N/A</c:v>
                </c:pt>
                <c:pt idx="16">
                  <c:v>#N/A</c:v>
                </c:pt>
                <c:pt idx="17">
                  <c:v>#N/A</c:v>
                </c:pt>
                <c:pt idx="18">
                  <c:v>#N/A</c:v>
                </c:pt>
                <c:pt idx="19">
                  <c:v>#N/A</c:v>
                </c:pt>
                <c:pt idx="20">
                  <c:v>#N/A</c:v>
                </c:pt>
                <c:pt idx="21">
                  <c:v>#N/A</c:v>
                </c:pt>
                <c:pt idx="22">
                  <c:v>#N/A</c:v>
                </c:pt>
                <c:pt idx="23">
                  <c:v>#N/A</c:v>
                </c:pt>
                <c:pt idx="24">
                  <c:v>#N/A</c:v>
                </c:pt>
                <c:pt idx="25">
                  <c:v>#N/A</c:v>
                </c:pt>
                <c:pt idx="26">
                  <c:v>#N/A</c:v>
                </c:pt>
                <c:pt idx="27">
                  <c:v>#N/A</c:v>
                </c:pt>
                <c:pt idx="28">
                  <c:v>#N/A</c:v>
                </c:pt>
                <c:pt idx="29">
                  <c:v>#N/A</c:v>
                </c:pt>
                <c:pt idx="30">
                  <c:v>#N/A</c:v>
                </c:pt>
                <c:pt idx="31">
                  <c:v>#N/A</c:v>
                </c:pt>
                <c:pt idx="32">
                  <c:v>#N/A</c:v>
                </c:pt>
                <c:pt idx="33">
                  <c:v>#N/A</c:v>
                </c:pt>
                <c:pt idx="34">
                  <c:v>#N/A</c:v>
                </c:pt>
                <c:pt idx="35">
                  <c:v>#N/A</c:v>
                </c:pt>
                <c:pt idx="36">
                  <c:v>#N/A</c:v>
                </c:pt>
                <c:pt idx="37">
                  <c:v>#N/A</c:v>
                </c:pt>
                <c:pt idx="38">
                  <c:v>#N/A</c:v>
                </c:pt>
                <c:pt idx="39">
                  <c:v>#N/A</c:v>
                </c:pt>
                <c:pt idx="40">
                  <c:v>#N/A</c:v>
                </c:pt>
                <c:pt idx="41">
                  <c:v>#N/A</c:v>
                </c:pt>
                <c:pt idx="42">
                  <c:v>#N/A</c:v>
                </c:pt>
                <c:pt idx="43">
                  <c:v>#N/A</c:v>
                </c:pt>
                <c:pt idx="44">
                  <c:v>#N/A</c:v>
                </c:pt>
                <c:pt idx="45">
                  <c:v>#N/A</c:v>
                </c:pt>
                <c:pt idx="46">
                  <c:v>#N/A</c:v>
                </c:pt>
                <c:pt idx="47">
                  <c:v>#N/A</c:v>
                </c:pt>
                <c:pt idx="48">
                  <c:v>#N/A</c:v>
                </c:pt>
                <c:pt idx="49">
                  <c:v>#N/A</c:v>
                </c:pt>
                <c:pt idx="50">
                  <c:v>#N/A</c:v>
                </c:pt>
                <c:pt idx="51">
                  <c:v>#N/A</c:v>
                </c:pt>
                <c:pt idx="52">
                  <c:v>#N/A</c:v>
                </c:pt>
                <c:pt idx="53">
                  <c:v>#N/A</c:v>
                </c:pt>
                <c:pt idx="54">
                  <c:v>#N/A</c:v>
                </c:pt>
                <c:pt idx="55">
                  <c:v>#N/A</c:v>
                </c:pt>
                <c:pt idx="56">
                  <c:v>#N/A</c:v>
                </c:pt>
                <c:pt idx="57">
                  <c:v>#N/A</c:v>
                </c:pt>
                <c:pt idx="58">
                  <c:v>#N/A</c:v>
                </c:pt>
                <c:pt idx="59">
                  <c:v>#N/A</c:v>
                </c:pt>
                <c:pt idx="60">
                  <c:v>#N/A</c:v>
                </c:pt>
                <c:pt idx="61">
                  <c:v>#N/A</c:v>
                </c:pt>
                <c:pt idx="62">
                  <c:v>#N/A</c:v>
                </c:pt>
                <c:pt idx="63">
                  <c:v>#N/A</c:v>
                </c:pt>
                <c:pt idx="64">
                  <c:v>#N/A</c:v>
                </c:pt>
                <c:pt idx="65">
                  <c:v>#N/A</c:v>
                </c:pt>
                <c:pt idx="66">
                  <c:v>#N/A</c:v>
                </c:pt>
                <c:pt idx="67">
                  <c:v>#N/A</c:v>
                </c:pt>
                <c:pt idx="68">
                  <c:v>#N/A</c:v>
                </c:pt>
                <c:pt idx="69">
                  <c:v>#N/A</c:v>
                </c:pt>
                <c:pt idx="70">
                  <c:v>#N/A</c:v>
                </c:pt>
                <c:pt idx="71">
                  <c:v>#N/A</c:v>
                </c:pt>
                <c:pt idx="72">
                  <c:v>#N/A</c:v>
                </c:pt>
                <c:pt idx="73">
                  <c:v>#N/A</c:v>
                </c:pt>
                <c:pt idx="74">
                  <c:v>#N/A</c:v>
                </c:pt>
                <c:pt idx="75">
                  <c:v>#N/A</c:v>
                </c:pt>
                <c:pt idx="76">
                  <c:v>#N/A</c:v>
                </c:pt>
                <c:pt idx="77">
                  <c:v>#N/A</c:v>
                </c:pt>
                <c:pt idx="78">
                  <c:v>#N/A</c:v>
                </c:pt>
                <c:pt idx="79">
                  <c:v>#N/A</c:v>
                </c:pt>
                <c:pt idx="80">
                  <c:v>#N/A</c:v>
                </c:pt>
                <c:pt idx="81">
                  <c:v>#N/A</c:v>
                </c:pt>
                <c:pt idx="82">
                  <c:v>#N/A</c:v>
                </c:pt>
                <c:pt idx="83">
                  <c:v>#N/A</c:v>
                </c:pt>
                <c:pt idx="84">
                  <c:v>#N/A</c:v>
                </c:pt>
                <c:pt idx="85">
                  <c:v>#N/A</c:v>
                </c:pt>
                <c:pt idx="86">
                  <c:v>#N/A</c:v>
                </c:pt>
                <c:pt idx="87">
                  <c:v>#N/A</c:v>
                </c:pt>
                <c:pt idx="88">
                  <c:v>#N/A</c:v>
                </c:pt>
                <c:pt idx="89">
                  <c:v>#N/A</c:v>
                </c:pt>
                <c:pt idx="90">
                  <c:v>#N/A</c:v>
                </c:pt>
                <c:pt idx="91">
                  <c:v>#N/A</c:v>
                </c:pt>
                <c:pt idx="92">
                  <c:v>#N/A</c:v>
                </c:pt>
                <c:pt idx="93">
                  <c:v>#N/A</c:v>
                </c:pt>
                <c:pt idx="94">
                  <c:v>#N/A</c:v>
                </c:pt>
                <c:pt idx="95">
                  <c:v>#N/A</c:v>
                </c:pt>
                <c:pt idx="96">
                  <c:v>#N/A</c:v>
                </c:pt>
                <c:pt idx="97">
                  <c:v>#N/A</c:v>
                </c:pt>
                <c:pt idx="98">
                  <c:v>#N/A</c:v>
                </c:pt>
                <c:pt idx="99">
                  <c:v>#N/A</c:v>
                </c:pt>
                <c:pt idx="100">
                  <c:v>#N/A</c:v>
                </c:pt>
                <c:pt idx="101">
                  <c:v>#N/A</c:v>
                </c:pt>
                <c:pt idx="102">
                  <c:v>#N/A</c:v>
                </c:pt>
                <c:pt idx="103">
                  <c:v>#N/A</c:v>
                </c:pt>
                <c:pt idx="104">
                  <c:v>#N/A</c:v>
                </c:pt>
                <c:pt idx="105">
                  <c:v>#N/A</c:v>
                </c:pt>
                <c:pt idx="106">
                  <c:v>#N/A</c:v>
                </c:pt>
                <c:pt idx="107">
                  <c:v>#N/A</c:v>
                </c:pt>
                <c:pt idx="108">
                  <c:v>#N/A</c:v>
                </c:pt>
                <c:pt idx="109">
                  <c:v>#N/A</c:v>
                </c:pt>
                <c:pt idx="110">
                  <c:v>#N/A</c:v>
                </c:pt>
                <c:pt idx="111">
                  <c:v>#N/A</c:v>
                </c:pt>
                <c:pt idx="112">
                  <c:v>#N/A</c:v>
                </c:pt>
                <c:pt idx="113">
                  <c:v>#N/A</c:v>
                </c:pt>
                <c:pt idx="114">
                  <c:v>#N/A</c:v>
                </c:pt>
                <c:pt idx="115">
                  <c:v>#N/A</c:v>
                </c:pt>
                <c:pt idx="116">
                  <c:v>#N/A</c:v>
                </c:pt>
                <c:pt idx="117">
                  <c:v>#N/A</c:v>
                </c:pt>
                <c:pt idx="118">
                  <c:v>#N/A</c:v>
                </c:pt>
                <c:pt idx="119">
                  <c:v>#N/A</c:v>
                </c:pt>
                <c:pt idx="120">
                  <c:v>#N/A</c:v>
                </c:pt>
                <c:pt idx="121">
                  <c:v>#N/A</c:v>
                </c:pt>
                <c:pt idx="122">
                  <c:v>#N/A</c:v>
                </c:pt>
                <c:pt idx="123">
                  <c:v>#N/A</c:v>
                </c:pt>
                <c:pt idx="124">
                  <c:v>#N/A</c:v>
                </c:pt>
                <c:pt idx="125">
                  <c:v>#N/A</c:v>
                </c:pt>
                <c:pt idx="126">
                  <c:v>#N/A</c:v>
                </c:pt>
                <c:pt idx="127">
                  <c:v>#N/A</c:v>
                </c:pt>
                <c:pt idx="128">
                  <c:v>#N/A</c:v>
                </c:pt>
                <c:pt idx="129">
                  <c:v>#N/A</c:v>
                </c:pt>
                <c:pt idx="130">
                  <c:v>#N/A</c:v>
                </c:pt>
                <c:pt idx="131">
                  <c:v>#N/A</c:v>
                </c:pt>
                <c:pt idx="132">
                  <c:v>#N/A</c:v>
                </c:pt>
                <c:pt idx="133">
                  <c:v>#N/A</c:v>
                </c:pt>
                <c:pt idx="134">
                  <c:v>#N/A</c:v>
                </c:pt>
                <c:pt idx="135">
                  <c:v>#N/A</c:v>
                </c:pt>
                <c:pt idx="136">
                  <c:v>#N/A</c:v>
                </c:pt>
                <c:pt idx="137">
                  <c:v>#N/A</c:v>
                </c:pt>
                <c:pt idx="138">
                  <c:v>#N/A</c:v>
                </c:pt>
                <c:pt idx="139">
                  <c:v>#N/A</c:v>
                </c:pt>
                <c:pt idx="140">
                  <c:v>#N/A</c:v>
                </c:pt>
                <c:pt idx="141">
                  <c:v>#N/A</c:v>
                </c:pt>
                <c:pt idx="142">
                  <c:v>#N/A</c:v>
                </c:pt>
                <c:pt idx="143">
                  <c:v>#N/A</c:v>
                </c:pt>
                <c:pt idx="144">
                  <c:v>#N/A</c:v>
                </c:pt>
                <c:pt idx="145">
                  <c:v>#N/A</c:v>
                </c:pt>
                <c:pt idx="146">
                  <c:v>#N/A</c:v>
                </c:pt>
                <c:pt idx="147">
                  <c:v>#N/A</c:v>
                </c:pt>
                <c:pt idx="148">
                  <c:v>#N/A</c:v>
                </c:pt>
                <c:pt idx="149">
                  <c:v>#N/A</c:v>
                </c:pt>
                <c:pt idx="150">
                  <c:v>#N/A</c:v>
                </c:pt>
                <c:pt idx="151">
                  <c:v>#N/A</c:v>
                </c:pt>
                <c:pt idx="152">
                  <c:v>#N/A</c:v>
                </c:pt>
                <c:pt idx="153">
                  <c:v>#N/A</c:v>
                </c:pt>
                <c:pt idx="154">
                  <c:v>#N/A</c:v>
                </c:pt>
                <c:pt idx="155">
                  <c:v>#N/A</c:v>
                </c:pt>
                <c:pt idx="156">
                  <c:v>#N/A</c:v>
                </c:pt>
                <c:pt idx="157">
                  <c:v>#N/A</c:v>
                </c:pt>
                <c:pt idx="158">
                  <c:v>#N/A</c:v>
                </c:pt>
                <c:pt idx="159">
                  <c:v>#N/A</c:v>
                </c:pt>
                <c:pt idx="160">
                  <c:v>#N/A</c:v>
                </c:pt>
                <c:pt idx="161">
                  <c:v>#N/A</c:v>
                </c:pt>
                <c:pt idx="162">
                  <c:v>#N/A</c:v>
                </c:pt>
                <c:pt idx="163">
                  <c:v>#N/A</c:v>
                </c:pt>
                <c:pt idx="164">
                  <c:v>#N/A</c:v>
                </c:pt>
                <c:pt idx="165">
                  <c:v>#N/A</c:v>
                </c:pt>
                <c:pt idx="166">
                  <c:v>#N/A</c:v>
                </c:pt>
                <c:pt idx="167">
                  <c:v>#N/A</c:v>
                </c:pt>
                <c:pt idx="168">
                  <c:v>#N/A</c:v>
                </c:pt>
                <c:pt idx="169">
                  <c:v>#N/A</c:v>
                </c:pt>
                <c:pt idx="170">
                  <c:v>#N/A</c:v>
                </c:pt>
                <c:pt idx="171">
                  <c:v>#N/A</c:v>
                </c:pt>
                <c:pt idx="172">
                  <c:v>#N/A</c:v>
                </c:pt>
                <c:pt idx="173">
                  <c:v>#N/A</c:v>
                </c:pt>
                <c:pt idx="174">
                  <c:v>#N/A</c:v>
                </c:pt>
                <c:pt idx="175">
                  <c:v>#N/A</c:v>
                </c:pt>
                <c:pt idx="176">
                  <c:v>#N/A</c:v>
                </c:pt>
                <c:pt idx="177">
                  <c:v>#N/A</c:v>
                </c:pt>
                <c:pt idx="178">
                  <c:v>#N/A</c:v>
                </c:pt>
                <c:pt idx="179">
                  <c:v>#N/A</c:v>
                </c:pt>
                <c:pt idx="180">
                  <c:v>#N/A</c:v>
                </c:pt>
                <c:pt idx="181">
                  <c:v>#N/A</c:v>
                </c:pt>
                <c:pt idx="182">
                  <c:v>#N/A</c:v>
                </c:pt>
                <c:pt idx="183">
                  <c:v>#N/A</c:v>
                </c:pt>
                <c:pt idx="184">
                  <c:v>#N/A</c:v>
                </c:pt>
                <c:pt idx="185">
                  <c:v>#N/A</c:v>
                </c:pt>
                <c:pt idx="186">
                  <c:v>#N/A</c:v>
                </c:pt>
                <c:pt idx="187">
                  <c:v>#N/A</c:v>
                </c:pt>
                <c:pt idx="188">
                  <c:v>#N/A</c:v>
                </c:pt>
                <c:pt idx="189">
                  <c:v>#N/A</c:v>
                </c:pt>
                <c:pt idx="190">
                  <c:v>#N/A</c:v>
                </c:pt>
                <c:pt idx="191">
                  <c:v>#N/A</c:v>
                </c:pt>
                <c:pt idx="192">
                  <c:v>#N/A</c:v>
                </c:pt>
                <c:pt idx="193">
                  <c:v>#N/A</c:v>
                </c:pt>
                <c:pt idx="194">
                  <c:v>#N/A</c:v>
                </c:pt>
                <c:pt idx="195">
                  <c:v>#N/A</c:v>
                </c:pt>
                <c:pt idx="196">
                  <c:v>#N/A</c:v>
                </c:pt>
                <c:pt idx="197">
                  <c:v>#N/A</c:v>
                </c:pt>
                <c:pt idx="198">
                  <c:v>#N/A</c:v>
                </c:pt>
                <c:pt idx="199">
                  <c:v>#N/A</c:v>
                </c:pt>
                <c:pt idx="200">
                  <c:v>#N/A</c:v>
                </c:pt>
                <c:pt idx="201">
                  <c:v>#N/A</c:v>
                </c:pt>
                <c:pt idx="202">
                  <c:v>#N/A</c:v>
                </c:pt>
                <c:pt idx="203">
                  <c:v>#N/A</c:v>
                </c:pt>
                <c:pt idx="204">
                  <c:v>#N/A</c:v>
                </c:pt>
                <c:pt idx="205">
                  <c:v>#N/A</c:v>
                </c:pt>
                <c:pt idx="206">
                  <c:v>#N/A</c:v>
                </c:pt>
                <c:pt idx="207">
                  <c:v>#N/A</c:v>
                </c:pt>
                <c:pt idx="208">
                  <c:v>#N/A</c:v>
                </c:pt>
                <c:pt idx="209">
                  <c:v>#N/A</c:v>
                </c:pt>
                <c:pt idx="210">
                  <c:v>#N/A</c:v>
                </c:pt>
                <c:pt idx="211">
                  <c:v>#N/A</c:v>
                </c:pt>
                <c:pt idx="212">
                  <c:v>#N/A</c:v>
                </c:pt>
                <c:pt idx="213">
                  <c:v>#N/A</c:v>
                </c:pt>
                <c:pt idx="214">
                  <c:v>#N/A</c:v>
                </c:pt>
                <c:pt idx="215">
                  <c:v>#N/A</c:v>
                </c:pt>
                <c:pt idx="216">
                  <c:v>#N/A</c:v>
                </c:pt>
                <c:pt idx="217">
                  <c:v>#N/A</c:v>
                </c:pt>
                <c:pt idx="218">
                  <c:v>#N/A</c:v>
                </c:pt>
                <c:pt idx="219">
                  <c:v>#N/A</c:v>
                </c:pt>
                <c:pt idx="220">
                  <c:v>#N/A</c:v>
                </c:pt>
                <c:pt idx="221">
                  <c:v>#N/A</c:v>
                </c:pt>
                <c:pt idx="222">
                  <c:v>#N/A</c:v>
                </c:pt>
                <c:pt idx="223">
                  <c:v>#N/A</c:v>
                </c:pt>
                <c:pt idx="224">
                  <c:v>#N/A</c:v>
                </c:pt>
                <c:pt idx="225">
                  <c:v>#N/A</c:v>
                </c:pt>
                <c:pt idx="226">
                  <c:v>#N/A</c:v>
                </c:pt>
                <c:pt idx="227">
                  <c:v>#N/A</c:v>
                </c:pt>
                <c:pt idx="228">
                  <c:v>#N/A</c:v>
                </c:pt>
                <c:pt idx="229">
                  <c:v>#N/A</c:v>
                </c:pt>
                <c:pt idx="230">
                  <c:v>#N/A</c:v>
                </c:pt>
                <c:pt idx="231">
                  <c:v>#N/A</c:v>
                </c:pt>
                <c:pt idx="232">
                  <c:v>#N/A</c:v>
                </c:pt>
                <c:pt idx="233">
                  <c:v>#N/A</c:v>
                </c:pt>
                <c:pt idx="234">
                  <c:v>#N/A</c:v>
                </c:pt>
                <c:pt idx="235">
                  <c:v>#N/A</c:v>
                </c:pt>
                <c:pt idx="236">
                  <c:v>#N/A</c:v>
                </c:pt>
                <c:pt idx="237">
                  <c:v>#N/A</c:v>
                </c:pt>
                <c:pt idx="238">
                  <c:v>#N/A</c:v>
                </c:pt>
                <c:pt idx="239">
                  <c:v>#N/A</c:v>
                </c:pt>
                <c:pt idx="240">
                  <c:v>#N/A</c:v>
                </c:pt>
                <c:pt idx="241">
                  <c:v>#N/A</c:v>
                </c:pt>
                <c:pt idx="242">
                  <c:v>#N/A</c:v>
                </c:pt>
                <c:pt idx="243">
                  <c:v>#N/A</c:v>
                </c:pt>
                <c:pt idx="244">
                  <c:v>#N/A</c:v>
                </c:pt>
                <c:pt idx="245">
                  <c:v>#N/A</c:v>
                </c:pt>
                <c:pt idx="246">
                  <c:v>#N/A</c:v>
                </c:pt>
                <c:pt idx="247">
                  <c:v>#N/A</c:v>
                </c:pt>
                <c:pt idx="248">
                  <c:v>#N/A</c:v>
                </c:pt>
                <c:pt idx="249">
                  <c:v>#N/A</c:v>
                </c:pt>
                <c:pt idx="250">
                  <c:v>#N/A</c:v>
                </c:pt>
                <c:pt idx="251">
                  <c:v>#N/A</c:v>
                </c:pt>
                <c:pt idx="252">
                  <c:v>#N/A</c:v>
                </c:pt>
                <c:pt idx="253">
                  <c:v>#N/A</c:v>
                </c:pt>
                <c:pt idx="254">
                  <c:v>#N/A</c:v>
                </c:pt>
                <c:pt idx="255">
                  <c:v>#N/A</c:v>
                </c:pt>
                <c:pt idx="256">
                  <c:v>#N/A</c:v>
                </c:pt>
                <c:pt idx="257">
                  <c:v>#N/A</c:v>
                </c:pt>
                <c:pt idx="258">
                  <c:v>#N/A</c:v>
                </c:pt>
                <c:pt idx="259">
                  <c:v>#N/A</c:v>
                </c:pt>
                <c:pt idx="260">
                  <c:v>#N/A</c:v>
                </c:pt>
                <c:pt idx="261">
                  <c:v>#N/A</c:v>
                </c:pt>
                <c:pt idx="262">
                  <c:v>#N/A</c:v>
                </c:pt>
                <c:pt idx="263">
                  <c:v>#N/A</c:v>
                </c:pt>
                <c:pt idx="264">
                  <c:v>#N/A</c:v>
                </c:pt>
                <c:pt idx="265">
                  <c:v>#N/A</c:v>
                </c:pt>
                <c:pt idx="266">
                  <c:v>#N/A</c:v>
                </c:pt>
                <c:pt idx="267">
                  <c:v>#N/A</c:v>
                </c:pt>
                <c:pt idx="268">
                  <c:v>#N/A</c:v>
                </c:pt>
                <c:pt idx="269">
                  <c:v>#N/A</c:v>
                </c:pt>
                <c:pt idx="270">
                  <c:v>#N/A</c:v>
                </c:pt>
                <c:pt idx="271">
                  <c:v>#N/A</c:v>
                </c:pt>
                <c:pt idx="272">
                  <c:v>#N/A</c:v>
                </c:pt>
                <c:pt idx="273">
                  <c:v>#N/A</c:v>
                </c:pt>
                <c:pt idx="274">
                  <c:v>#N/A</c:v>
                </c:pt>
                <c:pt idx="275">
                  <c:v>#N/A</c:v>
                </c:pt>
                <c:pt idx="276">
                  <c:v>#N/A</c:v>
                </c:pt>
                <c:pt idx="277">
                  <c:v>#N/A</c:v>
                </c:pt>
                <c:pt idx="278">
                  <c:v>#N/A</c:v>
                </c:pt>
                <c:pt idx="279">
                  <c:v>#N/A</c:v>
                </c:pt>
                <c:pt idx="280">
                  <c:v>#N/A</c:v>
                </c:pt>
                <c:pt idx="281">
                  <c:v>#N/A</c:v>
                </c:pt>
                <c:pt idx="282">
                  <c:v>#N/A</c:v>
                </c:pt>
                <c:pt idx="283">
                  <c:v>#N/A</c:v>
                </c:pt>
                <c:pt idx="284">
                  <c:v>#N/A</c:v>
                </c:pt>
                <c:pt idx="285">
                  <c:v>#N/A</c:v>
                </c:pt>
                <c:pt idx="286">
                  <c:v>#N/A</c:v>
                </c:pt>
                <c:pt idx="287">
                  <c:v>#N/A</c:v>
                </c:pt>
                <c:pt idx="288">
                  <c:v>#N/A</c:v>
                </c:pt>
                <c:pt idx="289">
                  <c:v>#N/A</c:v>
                </c:pt>
                <c:pt idx="290">
                  <c:v>#N/A</c:v>
                </c:pt>
                <c:pt idx="291">
                  <c:v>#N/A</c:v>
                </c:pt>
                <c:pt idx="292">
                  <c:v>#N/A</c:v>
                </c:pt>
                <c:pt idx="293">
                  <c:v>#N/A</c:v>
                </c:pt>
                <c:pt idx="294">
                  <c:v>#N/A</c:v>
                </c:pt>
                <c:pt idx="295">
                  <c:v>#N/A</c:v>
                </c:pt>
                <c:pt idx="296">
                  <c:v>#N/A</c:v>
                </c:pt>
                <c:pt idx="297">
                  <c:v>#N/A</c:v>
                </c:pt>
                <c:pt idx="298">
                  <c:v>#N/A</c:v>
                </c:pt>
                <c:pt idx="299">
                  <c:v>#N/A</c:v>
                </c:pt>
                <c:pt idx="300">
                  <c:v>#N/A</c:v>
                </c:pt>
                <c:pt idx="301">
                  <c:v>#N/A</c:v>
                </c:pt>
                <c:pt idx="302">
                  <c:v>#N/A</c:v>
                </c:pt>
                <c:pt idx="303">
                  <c:v>#N/A</c:v>
                </c:pt>
                <c:pt idx="304">
                  <c:v>#N/A</c:v>
                </c:pt>
                <c:pt idx="305">
                  <c:v>#N/A</c:v>
                </c:pt>
                <c:pt idx="306">
                  <c:v>#N/A</c:v>
                </c:pt>
                <c:pt idx="307">
                  <c:v>#N/A</c:v>
                </c:pt>
                <c:pt idx="308">
                  <c:v>#N/A</c:v>
                </c:pt>
                <c:pt idx="309">
                  <c:v>#N/A</c:v>
                </c:pt>
                <c:pt idx="310">
                  <c:v>#N/A</c:v>
                </c:pt>
                <c:pt idx="311">
                  <c:v>#N/A</c:v>
                </c:pt>
                <c:pt idx="312">
                  <c:v>#N/A</c:v>
                </c:pt>
                <c:pt idx="313">
                  <c:v>#N/A</c:v>
                </c:pt>
                <c:pt idx="314">
                  <c:v>#N/A</c:v>
                </c:pt>
                <c:pt idx="315">
                  <c:v>#N/A</c:v>
                </c:pt>
                <c:pt idx="316">
                  <c:v>#N/A</c:v>
                </c:pt>
                <c:pt idx="317">
                  <c:v>#N/A</c:v>
                </c:pt>
                <c:pt idx="318">
                  <c:v>#N/A</c:v>
                </c:pt>
                <c:pt idx="319">
                  <c:v>#N/A</c:v>
                </c:pt>
                <c:pt idx="320">
                  <c:v>#N/A</c:v>
                </c:pt>
                <c:pt idx="321">
                  <c:v>#N/A</c:v>
                </c:pt>
                <c:pt idx="322">
                  <c:v>#N/A</c:v>
                </c:pt>
                <c:pt idx="323">
                  <c:v>#N/A</c:v>
                </c:pt>
                <c:pt idx="324">
                  <c:v>#N/A</c:v>
                </c:pt>
                <c:pt idx="325">
                  <c:v>#N/A</c:v>
                </c:pt>
                <c:pt idx="326">
                  <c:v>#N/A</c:v>
                </c:pt>
                <c:pt idx="327">
                  <c:v>#N/A</c:v>
                </c:pt>
                <c:pt idx="328">
                  <c:v>#N/A</c:v>
                </c:pt>
                <c:pt idx="329">
                  <c:v>#N/A</c:v>
                </c:pt>
                <c:pt idx="330">
                  <c:v>#N/A</c:v>
                </c:pt>
                <c:pt idx="331">
                  <c:v>#N/A</c:v>
                </c:pt>
                <c:pt idx="332">
                  <c:v>#N/A</c:v>
                </c:pt>
                <c:pt idx="333">
                  <c:v>#N/A</c:v>
                </c:pt>
                <c:pt idx="334">
                  <c:v>#N/A</c:v>
                </c:pt>
                <c:pt idx="335">
                  <c:v>#N/A</c:v>
                </c:pt>
                <c:pt idx="336">
                  <c:v>#N/A</c:v>
                </c:pt>
                <c:pt idx="337">
                  <c:v>#N/A</c:v>
                </c:pt>
                <c:pt idx="338">
                  <c:v>#N/A</c:v>
                </c:pt>
                <c:pt idx="339">
                  <c:v>#N/A</c:v>
                </c:pt>
                <c:pt idx="340">
                  <c:v>#N/A</c:v>
                </c:pt>
                <c:pt idx="341">
                  <c:v>#N/A</c:v>
                </c:pt>
                <c:pt idx="342">
                  <c:v>#N/A</c:v>
                </c:pt>
                <c:pt idx="343">
                  <c:v>#N/A</c:v>
                </c:pt>
                <c:pt idx="344">
                  <c:v>#N/A</c:v>
                </c:pt>
                <c:pt idx="345">
                  <c:v>#N/A</c:v>
                </c:pt>
                <c:pt idx="346">
                  <c:v>#N/A</c:v>
                </c:pt>
                <c:pt idx="347">
                  <c:v>#N/A</c:v>
                </c:pt>
                <c:pt idx="348">
                  <c:v>#N/A</c:v>
                </c:pt>
                <c:pt idx="349">
                  <c:v>#N/A</c:v>
                </c:pt>
                <c:pt idx="350">
                  <c:v>#N/A</c:v>
                </c:pt>
                <c:pt idx="351">
                  <c:v>#N/A</c:v>
                </c:pt>
                <c:pt idx="352">
                  <c:v>#N/A</c:v>
                </c:pt>
                <c:pt idx="353">
                  <c:v>#N/A</c:v>
                </c:pt>
                <c:pt idx="354">
                  <c:v>#N/A</c:v>
                </c:pt>
                <c:pt idx="355">
                  <c:v>#N/A</c:v>
                </c:pt>
                <c:pt idx="356">
                  <c:v>#N/A</c:v>
                </c:pt>
                <c:pt idx="357">
                  <c:v>#N/A</c:v>
                </c:pt>
                <c:pt idx="358">
                  <c:v>#N/A</c:v>
                </c:pt>
                <c:pt idx="359">
                  <c:v>#N/A</c:v>
                </c:pt>
                <c:pt idx="360">
                  <c:v>#N/A</c:v>
                </c:pt>
                <c:pt idx="361">
                  <c:v>#N/A</c:v>
                </c:pt>
                <c:pt idx="362">
                  <c:v>#N/A</c:v>
                </c:pt>
                <c:pt idx="363">
                  <c:v>#N/A</c:v>
                </c:pt>
                <c:pt idx="364">
                  <c:v>#N/A</c:v>
                </c:pt>
                <c:pt idx="365">
                  <c:v>#N/A</c:v>
                </c:pt>
                <c:pt idx="366">
                  <c:v>#N/A</c:v>
                </c:pt>
                <c:pt idx="367">
                  <c:v>#N/A</c:v>
                </c:pt>
                <c:pt idx="368">
                  <c:v>#N/A</c:v>
                </c:pt>
                <c:pt idx="369">
                  <c:v>#N/A</c:v>
                </c:pt>
                <c:pt idx="370">
                  <c:v>#N/A</c:v>
                </c:pt>
                <c:pt idx="371">
                  <c:v>#N/A</c:v>
                </c:pt>
                <c:pt idx="372">
                  <c:v>#N/A</c:v>
                </c:pt>
                <c:pt idx="373">
                  <c:v>#N/A</c:v>
                </c:pt>
                <c:pt idx="374">
                  <c:v>#N/A</c:v>
                </c:pt>
                <c:pt idx="375">
                  <c:v>#N/A</c:v>
                </c:pt>
                <c:pt idx="376">
                  <c:v>#N/A</c:v>
                </c:pt>
                <c:pt idx="377">
                  <c:v>#N/A</c:v>
                </c:pt>
                <c:pt idx="378">
                  <c:v>#N/A</c:v>
                </c:pt>
                <c:pt idx="379">
                  <c:v>#N/A</c:v>
                </c:pt>
                <c:pt idx="380">
                  <c:v>#N/A</c:v>
                </c:pt>
                <c:pt idx="381">
                  <c:v>#N/A</c:v>
                </c:pt>
                <c:pt idx="382">
                  <c:v>#N/A</c:v>
                </c:pt>
                <c:pt idx="383">
                  <c:v>#N/A</c:v>
                </c:pt>
                <c:pt idx="384">
                  <c:v>#N/A</c:v>
                </c:pt>
                <c:pt idx="385">
                  <c:v>#N/A</c:v>
                </c:pt>
                <c:pt idx="386">
                  <c:v>#N/A</c:v>
                </c:pt>
                <c:pt idx="387">
                  <c:v>#N/A</c:v>
                </c:pt>
                <c:pt idx="388">
                  <c:v>#N/A</c:v>
                </c:pt>
                <c:pt idx="389">
                  <c:v>#N/A</c:v>
                </c:pt>
                <c:pt idx="390">
                  <c:v>#N/A</c:v>
                </c:pt>
                <c:pt idx="391">
                  <c:v>#N/A</c:v>
                </c:pt>
                <c:pt idx="392">
                  <c:v>#N/A</c:v>
                </c:pt>
                <c:pt idx="393">
                  <c:v>#N/A</c:v>
                </c:pt>
                <c:pt idx="394">
                  <c:v>#N/A</c:v>
                </c:pt>
                <c:pt idx="395">
                  <c:v>#N/A</c:v>
                </c:pt>
                <c:pt idx="396">
                  <c:v>#N/A</c:v>
                </c:pt>
                <c:pt idx="397">
                  <c:v>#N/A</c:v>
                </c:pt>
                <c:pt idx="398">
                  <c:v>#N/A</c:v>
                </c:pt>
                <c:pt idx="399">
                  <c:v>#N/A</c:v>
                </c:pt>
                <c:pt idx="400">
                  <c:v>#N/A</c:v>
                </c:pt>
                <c:pt idx="401">
                  <c:v>#N/A</c:v>
                </c:pt>
                <c:pt idx="402">
                  <c:v>#N/A</c:v>
                </c:pt>
                <c:pt idx="403">
                  <c:v>#N/A</c:v>
                </c:pt>
                <c:pt idx="404">
                  <c:v>#N/A</c:v>
                </c:pt>
                <c:pt idx="405">
                  <c:v>#N/A</c:v>
                </c:pt>
                <c:pt idx="406">
                  <c:v>#N/A</c:v>
                </c:pt>
                <c:pt idx="407">
                  <c:v>#N/A</c:v>
                </c:pt>
                <c:pt idx="408">
                  <c:v>#N/A</c:v>
                </c:pt>
                <c:pt idx="409">
                  <c:v>#N/A</c:v>
                </c:pt>
                <c:pt idx="410">
                  <c:v>#N/A</c:v>
                </c:pt>
                <c:pt idx="411">
                  <c:v>#N/A</c:v>
                </c:pt>
                <c:pt idx="412">
                  <c:v>#N/A</c:v>
                </c:pt>
                <c:pt idx="413">
                  <c:v>#N/A</c:v>
                </c:pt>
                <c:pt idx="414">
                  <c:v>#N/A</c:v>
                </c:pt>
                <c:pt idx="415">
                  <c:v>#N/A</c:v>
                </c:pt>
                <c:pt idx="416">
                  <c:v>#N/A</c:v>
                </c:pt>
                <c:pt idx="417">
                  <c:v>#N/A</c:v>
                </c:pt>
                <c:pt idx="418">
                  <c:v>#N/A</c:v>
                </c:pt>
                <c:pt idx="419">
                  <c:v>#N/A</c:v>
                </c:pt>
                <c:pt idx="420">
                  <c:v>#N/A</c:v>
                </c:pt>
                <c:pt idx="421">
                  <c:v>#N/A</c:v>
                </c:pt>
                <c:pt idx="422">
                  <c:v>#N/A</c:v>
                </c:pt>
                <c:pt idx="423">
                  <c:v>#N/A</c:v>
                </c:pt>
                <c:pt idx="424">
                  <c:v>#N/A</c:v>
                </c:pt>
                <c:pt idx="425">
                  <c:v>#N/A</c:v>
                </c:pt>
                <c:pt idx="426">
                  <c:v>#N/A</c:v>
                </c:pt>
                <c:pt idx="427">
                  <c:v>#N/A</c:v>
                </c:pt>
                <c:pt idx="428">
                  <c:v>#N/A</c:v>
                </c:pt>
                <c:pt idx="429">
                  <c:v>#N/A</c:v>
                </c:pt>
                <c:pt idx="430">
                  <c:v>#N/A</c:v>
                </c:pt>
                <c:pt idx="431">
                  <c:v>#N/A</c:v>
                </c:pt>
                <c:pt idx="432">
                  <c:v>#N/A</c:v>
                </c:pt>
                <c:pt idx="433">
                  <c:v>#N/A</c:v>
                </c:pt>
                <c:pt idx="434">
                  <c:v>#N/A</c:v>
                </c:pt>
                <c:pt idx="435">
                  <c:v>#N/A</c:v>
                </c:pt>
                <c:pt idx="436">
                  <c:v>#N/A</c:v>
                </c:pt>
                <c:pt idx="437">
                  <c:v>#N/A</c:v>
                </c:pt>
                <c:pt idx="438">
                  <c:v>#N/A</c:v>
                </c:pt>
                <c:pt idx="439">
                  <c:v>#N/A</c:v>
                </c:pt>
                <c:pt idx="440">
                  <c:v>#N/A</c:v>
                </c:pt>
                <c:pt idx="441">
                  <c:v>#N/A</c:v>
                </c:pt>
                <c:pt idx="442">
                  <c:v>#N/A</c:v>
                </c:pt>
                <c:pt idx="443">
                  <c:v>#N/A</c:v>
                </c:pt>
                <c:pt idx="444">
                  <c:v>#N/A</c:v>
                </c:pt>
                <c:pt idx="445">
                  <c:v>#N/A</c:v>
                </c:pt>
                <c:pt idx="446">
                  <c:v>#N/A</c:v>
                </c:pt>
                <c:pt idx="447">
                  <c:v>#N/A</c:v>
                </c:pt>
                <c:pt idx="448">
                  <c:v>#N/A</c:v>
                </c:pt>
                <c:pt idx="449">
                  <c:v>#N/A</c:v>
                </c:pt>
                <c:pt idx="450">
                  <c:v>#N/A</c:v>
                </c:pt>
                <c:pt idx="451">
                  <c:v>#N/A</c:v>
                </c:pt>
                <c:pt idx="452">
                  <c:v>#N/A</c:v>
                </c:pt>
                <c:pt idx="453">
                  <c:v>#N/A</c:v>
                </c:pt>
                <c:pt idx="454">
                  <c:v>#N/A</c:v>
                </c:pt>
                <c:pt idx="455">
                  <c:v>#N/A</c:v>
                </c:pt>
                <c:pt idx="456">
                  <c:v>#N/A</c:v>
                </c:pt>
                <c:pt idx="457">
                  <c:v>#N/A</c:v>
                </c:pt>
                <c:pt idx="458">
                  <c:v>#N/A</c:v>
                </c:pt>
                <c:pt idx="459">
                  <c:v>#N/A</c:v>
                </c:pt>
                <c:pt idx="460">
                  <c:v>#N/A</c:v>
                </c:pt>
                <c:pt idx="461">
                  <c:v>#N/A</c:v>
                </c:pt>
                <c:pt idx="462">
                  <c:v>#N/A</c:v>
                </c:pt>
                <c:pt idx="463">
                  <c:v>#N/A</c:v>
                </c:pt>
                <c:pt idx="464">
                  <c:v>#N/A</c:v>
                </c:pt>
                <c:pt idx="465">
                  <c:v>#N/A</c:v>
                </c:pt>
                <c:pt idx="466">
                  <c:v>#N/A</c:v>
                </c:pt>
                <c:pt idx="467">
                  <c:v>#N/A</c:v>
                </c:pt>
                <c:pt idx="468">
                  <c:v>#N/A</c:v>
                </c:pt>
                <c:pt idx="469">
                  <c:v>#N/A</c:v>
                </c:pt>
                <c:pt idx="470">
                  <c:v>#N/A</c:v>
                </c:pt>
                <c:pt idx="471">
                  <c:v>#N/A</c:v>
                </c:pt>
                <c:pt idx="472">
                  <c:v>#N/A</c:v>
                </c:pt>
                <c:pt idx="473">
                  <c:v>#N/A</c:v>
                </c:pt>
                <c:pt idx="474">
                  <c:v>#N/A</c:v>
                </c:pt>
                <c:pt idx="475">
                  <c:v>#N/A</c:v>
                </c:pt>
                <c:pt idx="476">
                  <c:v>#N/A</c:v>
                </c:pt>
                <c:pt idx="477">
                  <c:v>#N/A</c:v>
                </c:pt>
                <c:pt idx="478">
                  <c:v>#N/A</c:v>
                </c:pt>
                <c:pt idx="479">
                  <c:v>#N/A</c:v>
                </c:pt>
                <c:pt idx="480">
                  <c:v>#N/A</c:v>
                </c:pt>
                <c:pt idx="481">
                  <c:v>#N/A</c:v>
                </c:pt>
                <c:pt idx="482">
                  <c:v>#N/A</c:v>
                </c:pt>
                <c:pt idx="483">
                  <c:v>#N/A</c:v>
                </c:pt>
                <c:pt idx="484">
                  <c:v>#N/A</c:v>
                </c:pt>
                <c:pt idx="485">
                  <c:v>#N/A</c:v>
                </c:pt>
                <c:pt idx="486">
                  <c:v>#N/A</c:v>
                </c:pt>
                <c:pt idx="487">
                  <c:v>#N/A</c:v>
                </c:pt>
                <c:pt idx="488">
                  <c:v>#N/A</c:v>
                </c:pt>
                <c:pt idx="489">
                  <c:v>#N/A</c:v>
                </c:pt>
                <c:pt idx="490">
                  <c:v>#N/A</c:v>
                </c:pt>
                <c:pt idx="491">
                  <c:v>#N/A</c:v>
                </c:pt>
                <c:pt idx="492">
                  <c:v>#N/A</c:v>
                </c:pt>
                <c:pt idx="493">
                  <c:v>#N/A</c:v>
                </c:pt>
                <c:pt idx="494">
                  <c:v>#N/A</c:v>
                </c:pt>
                <c:pt idx="495">
                  <c:v>#N/A</c:v>
                </c:pt>
                <c:pt idx="496">
                  <c:v>#N/A</c:v>
                </c:pt>
                <c:pt idx="497">
                  <c:v>#N/A</c:v>
                </c:pt>
                <c:pt idx="498">
                  <c:v>#N/A</c:v>
                </c:pt>
                <c:pt idx="499">
                  <c:v>#N/A</c:v>
                </c:pt>
                <c:pt idx="500">
                  <c:v>#N/A</c:v>
                </c:pt>
                <c:pt idx="501">
                  <c:v>#N/A</c:v>
                </c:pt>
                <c:pt idx="502">
                  <c:v>#N/A</c:v>
                </c:pt>
                <c:pt idx="503">
                  <c:v>#N/A</c:v>
                </c:pt>
                <c:pt idx="504">
                  <c:v>#N/A</c:v>
                </c:pt>
                <c:pt idx="505">
                  <c:v>#N/A</c:v>
                </c:pt>
                <c:pt idx="506">
                  <c:v>#N/A</c:v>
                </c:pt>
                <c:pt idx="507">
                  <c:v>#N/A</c:v>
                </c:pt>
                <c:pt idx="508">
                  <c:v>#N/A</c:v>
                </c:pt>
                <c:pt idx="509">
                  <c:v>#N/A</c:v>
                </c:pt>
                <c:pt idx="510">
                  <c:v>#N/A</c:v>
                </c:pt>
                <c:pt idx="511">
                  <c:v>#N/A</c:v>
                </c:pt>
                <c:pt idx="512">
                  <c:v>#N/A</c:v>
                </c:pt>
                <c:pt idx="513">
                  <c:v>#N/A</c:v>
                </c:pt>
                <c:pt idx="514">
                  <c:v>#N/A</c:v>
                </c:pt>
                <c:pt idx="515">
                  <c:v>#N/A</c:v>
                </c:pt>
                <c:pt idx="516">
                  <c:v>#N/A</c:v>
                </c:pt>
                <c:pt idx="517">
                  <c:v>#N/A</c:v>
                </c:pt>
                <c:pt idx="518">
                  <c:v>#N/A</c:v>
                </c:pt>
                <c:pt idx="519">
                  <c:v>#N/A</c:v>
                </c:pt>
                <c:pt idx="520">
                  <c:v>#N/A</c:v>
                </c:pt>
                <c:pt idx="521">
                  <c:v>#N/A</c:v>
                </c:pt>
                <c:pt idx="522">
                  <c:v>#N/A</c:v>
                </c:pt>
                <c:pt idx="523">
                  <c:v>#N/A</c:v>
                </c:pt>
                <c:pt idx="524">
                  <c:v>#N/A</c:v>
                </c:pt>
                <c:pt idx="525">
                  <c:v>#N/A</c:v>
                </c:pt>
                <c:pt idx="526">
                  <c:v>#N/A</c:v>
                </c:pt>
                <c:pt idx="527">
                  <c:v>#N/A</c:v>
                </c:pt>
                <c:pt idx="528">
                  <c:v>#N/A</c:v>
                </c:pt>
                <c:pt idx="529">
                  <c:v>#N/A</c:v>
                </c:pt>
                <c:pt idx="530">
                  <c:v>#N/A</c:v>
                </c:pt>
                <c:pt idx="531">
                  <c:v>#N/A</c:v>
                </c:pt>
                <c:pt idx="532">
                  <c:v>#N/A</c:v>
                </c:pt>
                <c:pt idx="533">
                  <c:v>#N/A</c:v>
                </c:pt>
                <c:pt idx="534">
                  <c:v>#N/A</c:v>
                </c:pt>
                <c:pt idx="535">
                  <c:v>#N/A</c:v>
                </c:pt>
                <c:pt idx="536">
                  <c:v>#N/A</c:v>
                </c:pt>
                <c:pt idx="537">
                  <c:v>#N/A</c:v>
                </c:pt>
                <c:pt idx="538">
                  <c:v>#N/A</c:v>
                </c:pt>
                <c:pt idx="539">
                  <c:v>#N/A</c:v>
                </c:pt>
                <c:pt idx="540">
                  <c:v>#N/A</c:v>
                </c:pt>
                <c:pt idx="541">
                  <c:v>#N/A</c:v>
                </c:pt>
                <c:pt idx="542">
                  <c:v>#N/A</c:v>
                </c:pt>
                <c:pt idx="543">
                  <c:v>#N/A</c:v>
                </c:pt>
                <c:pt idx="544">
                  <c:v>#N/A</c:v>
                </c:pt>
                <c:pt idx="545">
                  <c:v>#N/A</c:v>
                </c:pt>
                <c:pt idx="546">
                  <c:v>#N/A</c:v>
                </c:pt>
                <c:pt idx="547">
                  <c:v>#N/A</c:v>
                </c:pt>
                <c:pt idx="548">
                  <c:v>#N/A</c:v>
                </c:pt>
                <c:pt idx="549">
                  <c:v>#N/A</c:v>
                </c:pt>
                <c:pt idx="550">
                  <c:v>#N/A</c:v>
                </c:pt>
                <c:pt idx="551">
                  <c:v>#N/A</c:v>
                </c:pt>
                <c:pt idx="552">
                  <c:v>#N/A</c:v>
                </c:pt>
                <c:pt idx="553">
                  <c:v>#N/A</c:v>
                </c:pt>
                <c:pt idx="554">
                  <c:v>#N/A</c:v>
                </c:pt>
                <c:pt idx="555">
                  <c:v>#N/A</c:v>
                </c:pt>
                <c:pt idx="556">
                  <c:v>#N/A</c:v>
                </c:pt>
                <c:pt idx="557">
                  <c:v>#N/A</c:v>
                </c:pt>
                <c:pt idx="558">
                  <c:v>#N/A</c:v>
                </c:pt>
                <c:pt idx="559">
                  <c:v>#N/A</c:v>
                </c:pt>
                <c:pt idx="560">
                  <c:v>#N/A</c:v>
                </c:pt>
                <c:pt idx="561">
                  <c:v>#N/A</c:v>
                </c:pt>
                <c:pt idx="562">
                  <c:v>#N/A</c:v>
                </c:pt>
                <c:pt idx="563">
                  <c:v>#N/A</c:v>
                </c:pt>
                <c:pt idx="564">
                  <c:v>#N/A</c:v>
                </c:pt>
                <c:pt idx="565">
                  <c:v>#N/A</c:v>
                </c:pt>
                <c:pt idx="566">
                  <c:v>#N/A</c:v>
                </c:pt>
                <c:pt idx="567">
                  <c:v>#N/A</c:v>
                </c:pt>
                <c:pt idx="568">
                  <c:v>#N/A</c:v>
                </c:pt>
                <c:pt idx="569">
                  <c:v>#N/A</c:v>
                </c:pt>
                <c:pt idx="570">
                  <c:v>#N/A</c:v>
                </c:pt>
                <c:pt idx="571">
                  <c:v>#N/A</c:v>
                </c:pt>
                <c:pt idx="572">
                  <c:v>#N/A</c:v>
                </c:pt>
                <c:pt idx="573">
                  <c:v>#N/A</c:v>
                </c:pt>
                <c:pt idx="574">
                  <c:v>#N/A</c:v>
                </c:pt>
                <c:pt idx="575">
                  <c:v>#N/A</c:v>
                </c:pt>
                <c:pt idx="576">
                  <c:v>#N/A</c:v>
                </c:pt>
                <c:pt idx="577">
                  <c:v>#N/A</c:v>
                </c:pt>
                <c:pt idx="578">
                  <c:v>#N/A</c:v>
                </c:pt>
                <c:pt idx="579">
                  <c:v>#N/A</c:v>
                </c:pt>
                <c:pt idx="580">
                  <c:v>#N/A</c:v>
                </c:pt>
                <c:pt idx="581">
                  <c:v>#N/A</c:v>
                </c:pt>
                <c:pt idx="582">
                  <c:v>#N/A</c:v>
                </c:pt>
                <c:pt idx="583">
                  <c:v>#N/A</c:v>
                </c:pt>
                <c:pt idx="584">
                  <c:v>#N/A</c:v>
                </c:pt>
                <c:pt idx="585">
                  <c:v>#N/A</c:v>
                </c:pt>
                <c:pt idx="586">
                  <c:v>#N/A</c:v>
                </c:pt>
                <c:pt idx="587">
                  <c:v>#N/A</c:v>
                </c:pt>
                <c:pt idx="588">
                  <c:v>#N/A</c:v>
                </c:pt>
                <c:pt idx="589">
                  <c:v>#N/A</c:v>
                </c:pt>
                <c:pt idx="590">
                  <c:v>#N/A</c:v>
                </c:pt>
                <c:pt idx="591">
                  <c:v>#N/A</c:v>
                </c:pt>
                <c:pt idx="592">
                  <c:v>#N/A</c:v>
                </c:pt>
                <c:pt idx="593">
                  <c:v>#N/A</c:v>
                </c:pt>
                <c:pt idx="594">
                  <c:v>#N/A</c:v>
                </c:pt>
                <c:pt idx="595">
                  <c:v>#N/A</c:v>
                </c:pt>
                <c:pt idx="596">
                  <c:v>#N/A</c:v>
                </c:pt>
                <c:pt idx="597">
                  <c:v>#N/A</c:v>
                </c:pt>
                <c:pt idx="598">
                  <c:v>#N/A</c:v>
                </c:pt>
                <c:pt idx="599">
                  <c:v>#N/A</c:v>
                </c:pt>
                <c:pt idx="600">
                  <c:v>#N/A</c:v>
                </c:pt>
                <c:pt idx="601">
                  <c:v>#N/A</c:v>
                </c:pt>
                <c:pt idx="602">
                  <c:v>#N/A</c:v>
                </c:pt>
                <c:pt idx="603">
                  <c:v>#N/A</c:v>
                </c:pt>
                <c:pt idx="604">
                  <c:v>#N/A</c:v>
                </c:pt>
                <c:pt idx="605">
                  <c:v>#N/A</c:v>
                </c:pt>
                <c:pt idx="606">
                  <c:v>#N/A</c:v>
                </c:pt>
                <c:pt idx="607">
                  <c:v>#N/A</c:v>
                </c:pt>
                <c:pt idx="608">
                  <c:v>#N/A</c:v>
                </c:pt>
                <c:pt idx="609">
                  <c:v>#N/A</c:v>
                </c:pt>
                <c:pt idx="610">
                  <c:v>#N/A</c:v>
                </c:pt>
                <c:pt idx="611">
                  <c:v>#N/A</c:v>
                </c:pt>
                <c:pt idx="612">
                  <c:v>#N/A</c:v>
                </c:pt>
                <c:pt idx="613">
                  <c:v>#N/A</c:v>
                </c:pt>
                <c:pt idx="614">
                  <c:v>#N/A</c:v>
                </c:pt>
                <c:pt idx="615">
                  <c:v>#N/A</c:v>
                </c:pt>
                <c:pt idx="616">
                  <c:v>#N/A</c:v>
                </c:pt>
                <c:pt idx="617">
                  <c:v>#N/A</c:v>
                </c:pt>
                <c:pt idx="618">
                  <c:v>#N/A</c:v>
                </c:pt>
                <c:pt idx="619">
                  <c:v>#N/A</c:v>
                </c:pt>
                <c:pt idx="620">
                  <c:v>#N/A</c:v>
                </c:pt>
                <c:pt idx="621">
                  <c:v>#N/A</c:v>
                </c:pt>
                <c:pt idx="622">
                  <c:v>#N/A</c:v>
                </c:pt>
                <c:pt idx="623">
                  <c:v>#N/A</c:v>
                </c:pt>
                <c:pt idx="624">
                  <c:v>#N/A</c:v>
                </c:pt>
                <c:pt idx="625">
                  <c:v>#N/A</c:v>
                </c:pt>
                <c:pt idx="626">
                  <c:v>#N/A</c:v>
                </c:pt>
                <c:pt idx="627">
                  <c:v>#N/A</c:v>
                </c:pt>
                <c:pt idx="628">
                  <c:v>#N/A</c:v>
                </c:pt>
                <c:pt idx="629">
                  <c:v>#N/A</c:v>
                </c:pt>
                <c:pt idx="630">
                  <c:v>#N/A</c:v>
                </c:pt>
                <c:pt idx="631">
                  <c:v>#N/A</c:v>
                </c:pt>
                <c:pt idx="632">
                  <c:v>#N/A</c:v>
                </c:pt>
                <c:pt idx="633">
                  <c:v>#N/A</c:v>
                </c:pt>
                <c:pt idx="634">
                  <c:v>#N/A</c:v>
                </c:pt>
                <c:pt idx="635">
                  <c:v>#N/A</c:v>
                </c:pt>
                <c:pt idx="636">
                  <c:v>#N/A</c:v>
                </c:pt>
                <c:pt idx="637">
                  <c:v>#N/A</c:v>
                </c:pt>
                <c:pt idx="638">
                  <c:v>#N/A</c:v>
                </c:pt>
                <c:pt idx="639">
                  <c:v>#N/A</c:v>
                </c:pt>
                <c:pt idx="640">
                  <c:v>#N/A</c:v>
                </c:pt>
                <c:pt idx="641">
                  <c:v>#N/A</c:v>
                </c:pt>
                <c:pt idx="642">
                  <c:v>#N/A</c:v>
                </c:pt>
                <c:pt idx="643">
                  <c:v>#N/A</c:v>
                </c:pt>
                <c:pt idx="644">
                  <c:v>#N/A</c:v>
                </c:pt>
                <c:pt idx="645">
                  <c:v>#N/A</c:v>
                </c:pt>
                <c:pt idx="646">
                  <c:v>#N/A</c:v>
                </c:pt>
                <c:pt idx="647">
                  <c:v>#N/A</c:v>
                </c:pt>
                <c:pt idx="648">
                  <c:v>#N/A</c:v>
                </c:pt>
                <c:pt idx="649">
                  <c:v>#N/A</c:v>
                </c:pt>
                <c:pt idx="650">
                  <c:v>#N/A</c:v>
                </c:pt>
                <c:pt idx="651">
                  <c:v>#N/A</c:v>
                </c:pt>
                <c:pt idx="652">
                  <c:v>#N/A</c:v>
                </c:pt>
                <c:pt idx="653">
                  <c:v>#N/A</c:v>
                </c:pt>
                <c:pt idx="654">
                  <c:v>#N/A</c:v>
                </c:pt>
                <c:pt idx="655">
                  <c:v>#N/A</c:v>
                </c:pt>
                <c:pt idx="656">
                  <c:v>#N/A</c:v>
                </c:pt>
                <c:pt idx="657">
                  <c:v>#N/A</c:v>
                </c:pt>
                <c:pt idx="658">
                  <c:v>#N/A</c:v>
                </c:pt>
                <c:pt idx="659">
                  <c:v>#N/A</c:v>
                </c:pt>
                <c:pt idx="660">
                  <c:v>#N/A</c:v>
                </c:pt>
                <c:pt idx="661">
                  <c:v>#N/A</c:v>
                </c:pt>
                <c:pt idx="662">
                  <c:v>#N/A</c:v>
                </c:pt>
                <c:pt idx="663">
                  <c:v>#N/A</c:v>
                </c:pt>
                <c:pt idx="664">
                  <c:v>#N/A</c:v>
                </c:pt>
                <c:pt idx="665">
                  <c:v>#N/A</c:v>
                </c:pt>
                <c:pt idx="666">
                  <c:v>#N/A</c:v>
                </c:pt>
                <c:pt idx="667">
                  <c:v>#N/A</c:v>
                </c:pt>
                <c:pt idx="668">
                  <c:v>#N/A</c:v>
                </c:pt>
                <c:pt idx="669">
                  <c:v>#N/A</c:v>
                </c:pt>
                <c:pt idx="670">
                  <c:v>#N/A</c:v>
                </c:pt>
                <c:pt idx="671">
                  <c:v>#N/A</c:v>
                </c:pt>
                <c:pt idx="672">
                  <c:v>#N/A</c:v>
                </c:pt>
                <c:pt idx="673">
                  <c:v>#N/A</c:v>
                </c:pt>
                <c:pt idx="674">
                  <c:v>#N/A</c:v>
                </c:pt>
                <c:pt idx="675">
                  <c:v>#N/A</c:v>
                </c:pt>
                <c:pt idx="676">
                  <c:v>#N/A</c:v>
                </c:pt>
                <c:pt idx="677">
                  <c:v>#N/A</c:v>
                </c:pt>
                <c:pt idx="678">
                  <c:v>#N/A</c:v>
                </c:pt>
                <c:pt idx="679">
                  <c:v>#N/A</c:v>
                </c:pt>
                <c:pt idx="680">
                  <c:v>#N/A</c:v>
                </c:pt>
                <c:pt idx="681">
                  <c:v>#N/A</c:v>
                </c:pt>
                <c:pt idx="682">
                  <c:v>#N/A</c:v>
                </c:pt>
                <c:pt idx="683">
                  <c:v>#N/A</c:v>
                </c:pt>
                <c:pt idx="684">
                  <c:v>#N/A</c:v>
                </c:pt>
                <c:pt idx="685">
                  <c:v>#N/A</c:v>
                </c:pt>
                <c:pt idx="686">
                  <c:v>#N/A</c:v>
                </c:pt>
                <c:pt idx="687">
                  <c:v>#N/A</c:v>
                </c:pt>
                <c:pt idx="688">
                  <c:v>#N/A</c:v>
                </c:pt>
                <c:pt idx="689">
                  <c:v>#N/A</c:v>
                </c:pt>
                <c:pt idx="690">
                  <c:v>#N/A</c:v>
                </c:pt>
                <c:pt idx="691">
                  <c:v>#N/A</c:v>
                </c:pt>
                <c:pt idx="692">
                  <c:v>#N/A</c:v>
                </c:pt>
                <c:pt idx="693">
                  <c:v>#N/A</c:v>
                </c:pt>
                <c:pt idx="694">
                  <c:v>#N/A</c:v>
                </c:pt>
                <c:pt idx="695">
                  <c:v>#N/A</c:v>
                </c:pt>
                <c:pt idx="696">
                  <c:v>#N/A</c:v>
                </c:pt>
                <c:pt idx="697">
                  <c:v>#N/A</c:v>
                </c:pt>
                <c:pt idx="698">
                  <c:v>#N/A</c:v>
                </c:pt>
                <c:pt idx="699">
                  <c:v>#N/A</c:v>
                </c:pt>
                <c:pt idx="700">
                  <c:v>#N/A</c:v>
                </c:pt>
                <c:pt idx="701">
                  <c:v>#N/A</c:v>
                </c:pt>
                <c:pt idx="702">
                  <c:v>#N/A</c:v>
                </c:pt>
                <c:pt idx="703">
                  <c:v>#N/A</c:v>
                </c:pt>
                <c:pt idx="704">
                  <c:v>#N/A</c:v>
                </c:pt>
                <c:pt idx="705">
                  <c:v>#N/A</c:v>
                </c:pt>
                <c:pt idx="706">
                  <c:v>#N/A</c:v>
                </c:pt>
                <c:pt idx="707">
                  <c:v>#N/A</c:v>
                </c:pt>
                <c:pt idx="708">
                  <c:v>#N/A</c:v>
                </c:pt>
                <c:pt idx="709">
                  <c:v>#N/A</c:v>
                </c:pt>
                <c:pt idx="710">
                  <c:v>#N/A</c:v>
                </c:pt>
                <c:pt idx="711">
                  <c:v>#N/A</c:v>
                </c:pt>
                <c:pt idx="712">
                  <c:v>#N/A</c:v>
                </c:pt>
                <c:pt idx="713">
                  <c:v>#N/A</c:v>
                </c:pt>
                <c:pt idx="714">
                  <c:v>#N/A</c:v>
                </c:pt>
                <c:pt idx="715">
                  <c:v>#N/A</c:v>
                </c:pt>
                <c:pt idx="716">
                  <c:v>#N/A</c:v>
                </c:pt>
                <c:pt idx="717">
                  <c:v>#N/A</c:v>
                </c:pt>
                <c:pt idx="718">
                  <c:v>#N/A</c:v>
                </c:pt>
                <c:pt idx="719">
                  <c:v>#N/A</c:v>
                </c:pt>
                <c:pt idx="720">
                  <c:v>#N/A</c:v>
                </c:pt>
                <c:pt idx="721">
                  <c:v>#N/A</c:v>
                </c:pt>
                <c:pt idx="722">
                  <c:v>#N/A</c:v>
                </c:pt>
                <c:pt idx="723">
                  <c:v>#N/A</c:v>
                </c:pt>
                <c:pt idx="724">
                  <c:v>#N/A</c:v>
                </c:pt>
                <c:pt idx="725">
                  <c:v>#N/A</c:v>
                </c:pt>
                <c:pt idx="726">
                  <c:v>#N/A</c:v>
                </c:pt>
                <c:pt idx="727">
                  <c:v>#N/A</c:v>
                </c:pt>
                <c:pt idx="728">
                  <c:v>#N/A</c:v>
                </c:pt>
                <c:pt idx="729">
                  <c:v>#N/A</c:v>
                </c:pt>
                <c:pt idx="730">
                  <c:v>#N/A</c:v>
                </c:pt>
                <c:pt idx="731">
                  <c:v>#N/A</c:v>
                </c:pt>
                <c:pt idx="732">
                  <c:v>#N/A</c:v>
                </c:pt>
                <c:pt idx="733">
                  <c:v>#N/A</c:v>
                </c:pt>
                <c:pt idx="734">
                  <c:v>#N/A</c:v>
                </c:pt>
                <c:pt idx="735">
                  <c:v>#N/A</c:v>
                </c:pt>
                <c:pt idx="736">
                  <c:v>#N/A</c:v>
                </c:pt>
                <c:pt idx="737">
                  <c:v>#N/A</c:v>
                </c:pt>
                <c:pt idx="738">
                  <c:v>#N/A</c:v>
                </c:pt>
                <c:pt idx="739">
                  <c:v>#N/A</c:v>
                </c:pt>
                <c:pt idx="740">
                  <c:v>#N/A</c:v>
                </c:pt>
                <c:pt idx="741">
                  <c:v>#N/A</c:v>
                </c:pt>
                <c:pt idx="742">
                  <c:v>#N/A</c:v>
                </c:pt>
                <c:pt idx="743">
                  <c:v>#N/A</c:v>
                </c:pt>
                <c:pt idx="744">
                  <c:v>#N/A</c:v>
                </c:pt>
                <c:pt idx="745">
                  <c:v>#N/A</c:v>
                </c:pt>
                <c:pt idx="746">
                  <c:v>#N/A</c:v>
                </c:pt>
                <c:pt idx="747">
                  <c:v>#N/A</c:v>
                </c:pt>
                <c:pt idx="748">
                  <c:v>#N/A</c:v>
                </c:pt>
                <c:pt idx="749">
                  <c:v>#N/A</c:v>
                </c:pt>
                <c:pt idx="750">
                  <c:v>#N/A</c:v>
                </c:pt>
                <c:pt idx="751">
                  <c:v>#N/A</c:v>
                </c:pt>
                <c:pt idx="752">
                  <c:v>#N/A</c:v>
                </c:pt>
                <c:pt idx="753">
                  <c:v>#N/A</c:v>
                </c:pt>
                <c:pt idx="754">
                  <c:v>#N/A</c:v>
                </c:pt>
                <c:pt idx="755">
                  <c:v>#N/A</c:v>
                </c:pt>
                <c:pt idx="756">
                  <c:v>#N/A</c:v>
                </c:pt>
                <c:pt idx="757">
                  <c:v>#N/A</c:v>
                </c:pt>
                <c:pt idx="758">
                  <c:v>#N/A</c:v>
                </c:pt>
                <c:pt idx="759">
                  <c:v>#N/A</c:v>
                </c:pt>
                <c:pt idx="760">
                  <c:v>#N/A</c:v>
                </c:pt>
                <c:pt idx="761">
                  <c:v>#N/A</c:v>
                </c:pt>
                <c:pt idx="762">
                  <c:v>#N/A</c:v>
                </c:pt>
                <c:pt idx="763">
                  <c:v>#N/A</c:v>
                </c:pt>
                <c:pt idx="764">
                  <c:v>#N/A</c:v>
                </c:pt>
                <c:pt idx="765">
                  <c:v>#N/A</c:v>
                </c:pt>
                <c:pt idx="766">
                  <c:v>#N/A</c:v>
                </c:pt>
                <c:pt idx="767">
                  <c:v>#N/A</c:v>
                </c:pt>
                <c:pt idx="768">
                  <c:v>#N/A</c:v>
                </c:pt>
                <c:pt idx="769">
                  <c:v>#N/A</c:v>
                </c:pt>
                <c:pt idx="770">
                  <c:v>#N/A</c:v>
                </c:pt>
                <c:pt idx="771">
                  <c:v>#N/A</c:v>
                </c:pt>
                <c:pt idx="772">
                  <c:v>#N/A</c:v>
                </c:pt>
                <c:pt idx="773">
                  <c:v>#N/A</c:v>
                </c:pt>
                <c:pt idx="774">
                  <c:v>#N/A</c:v>
                </c:pt>
                <c:pt idx="775">
                  <c:v>#N/A</c:v>
                </c:pt>
                <c:pt idx="776">
                  <c:v>#N/A</c:v>
                </c:pt>
                <c:pt idx="777">
                  <c:v>#N/A</c:v>
                </c:pt>
                <c:pt idx="778">
                  <c:v>#N/A</c:v>
                </c:pt>
                <c:pt idx="779">
                  <c:v>#N/A</c:v>
                </c:pt>
                <c:pt idx="780">
                  <c:v>#N/A</c:v>
                </c:pt>
                <c:pt idx="781">
                  <c:v>#N/A</c:v>
                </c:pt>
                <c:pt idx="782">
                  <c:v>#N/A</c:v>
                </c:pt>
                <c:pt idx="783">
                  <c:v>#N/A</c:v>
                </c:pt>
                <c:pt idx="784">
                  <c:v>#N/A</c:v>
                </c:pt>
                <c:pt idx="785">
                  <c:v>#N/A</c:v>
                </c:pt>
                <c:pt idx="786">
                  <c:v>#N/A</c:v>
                </c:pt>
                <c:pt idx="787">
                  <c:v>#N/A</c:v>
                </c:pt>
                <c:pt idx="788">
                  <c:v>#N/A</c:v>
                </c:pt>
                <c:pt idx="789">
                  <c:v>#N/A</c:v>
                </c:pt>
                <c:pt idx="790">
                  <c:v>#N/A</c:v>
                </c:pt>
                <c:pt idx="791">
                  <c:v>#N/A</c:v>
                </c:pt>
                <c:pt idx="792">
                  <c:v>#N/A</c:v>
                </c:pt>
                <c:pt idx="793">
                  <c:v>#N/A</c:v>
                </c:pt>
                <c:pt idx="794">
                  <c:v>#N/A</c:v>
                </c:pt>
                <c:pt idx="795">
                  <c:v>#N/A</c:v>
                </c:pt>
                <c:pt idx="796">
                  <c:v>#N/A</c:v>
                </c:pt>
                <c:pt idx="797">
                  <c:v>#N/A</c:v>
                </c:pt>
                <c:pt idx="798">
                  <c:v>#N/A</c:v>
                </c:pt>
                <c:pt idx="799">
                  <c:v>#N/A</c:v>
                </c:pt>
                <c:pt idx="800">
                  <c:v>#N/A</c:v>
                </c:pt>
                <c:pt idx="801">
                  <c:v>#N/A</c:v>
                </c:pt>
                <c:pt idx="802">
                  <c:v>#N/A</c:v>
                </c:pt>
                <c:pt idx="803">
                  <c:v>#N/A</c:v>
                </c:pt>
                <c:pt idx="804">
                  <c:v>#N/A</c:v>
                </c:pt>
                <c:pt idx="805">
                  <c:v>#N/A</c:v>
                </c:pt>
                <c:pt idx="806">
                  <c:v>#N/A</c:v>
                </c:pt>
                <c:pt idx="807">
                  <c:v>#N/A</c:v>
                </c:pt>
                <c:pt idx="808">
                  <c:v>#N/A</c:v>
                </c:pt>
                <c:pt idx="809">
                  <c:v>#N/A</c:v>
                </c:pt>
                <c:pt idx="810">
                  <c:v>#N/A</c:v>
                </c:pt>
                <c:pt idx="811">
                  <c:v>#N/A</c:v>
                </c:pt>
                <c:pt idx="812">
                  <c:v>#N/A</c:v>
                </c:pt>
                <c:pt idx="813">
                  <c:v>#N/A</c:v>
                </c:pt>
                <c:pt idx="814">
                  <c:v>#N/A</c:v>
                </c:pt>
                <c:pt idx="815">
                  <c:v>#N/A</c:v>
                </c:pt>
                <c:pt idx="816">
                  <c:v>#N/A</c:v>
                </c:pt>
                <c:pt idx="817">
                  <c:v>#N/A</c:v>
                </c:pt>
                <c:pt idx="818">
                  <c:v>#N/A</c:v>
                </c:pt>
                <c:pt idx="819">
                  <c:v>#N/A</c:v>
                </c:pt>
                <c:pt idx="820">
                  <c:v>#N/A</c:v>
                </c:pt>
                <c:pt idx="821">
                  <c:v>#N/A</c:v>
                </c:pt>
                <c:pt idx="822">
                  <c:v>#N/A</c:v>
                </c:pt>
                <c:pt idx="823">
                  <c:v>#N/A</c:v>
                </c:pt>
                <c:pt idx="824">
                  <c:v>#N/A</c:v>
                </c:pt>
                <c:pt idx="825">
                  <c:v>#N/A</c:v>
                </c:pt>
                <c:pt idx="826">
                  <c:v>#N/A</c:v>
                </c:pt>
                <c:pt idx="827">
                  <c:v>#N/A</c:v>
                </c:pt>
                <c:pt idx="828">
                  <c:v>#N/A</c:v>
                </c:pt>
                <c:pt idx="829">
                  <c:v>#N/A</c:v>
                </c:pt>
                <c:pt idx="830">
                  <c:v>#N/A</c:v>
                </c:pt>
                <c:pt idx="831">
                  <c:v>#N/A</c:v>
                </c:pt>
                <c:pt idx="832">
                  <c:v>#N/A</c:v>
                </c:pt>
                <c:pt idx="833">
                  <c:v>#N/A</c:v>
                </c:pt>
                <c:pt idx="834">
                  <c:v>#N/A</c:v>
                </c:pt>
                <c:pt idx="835">
                  <c:v>#N/A</c:v>
                </c:pt>
                <c:pt idx="836">
                  <c:v>#N/A</c:v>
                </c:pt>
                <c:pt idx="837">
                  <c:v>#N/A</c:v>
                </c:pt>
                <c:pt idx="838">
                  <c:v>#N/A</c:v>
                </c:pt>
                <c:pt idx="839">
                  <c:v>#N/A</c:v>
                </c:pt>
                <c:pt idx="840">
                  <c:v>#N/A</c:v>
                </c:pt>
                <c:pt idx="841">
                  <c:v>#N/A</c:v>
                </c:pt>
                <c:pt idx="842">
                  <c:v>#N/A</c:v>
                </c:pt>
                <c:pt idx="843">
                  <c:v>#N/A</c:v>
                </c:pt>
                <c:pt idx="844">
                  <c:v>#N/A</c:v>
                </c:pt>
                <c:pt idx="845">
                  <c:v>#N/A</c:v>
                </c:pt>
                <c:pt idx="846">
                  <c:v>#N/A</c:v>
                </c:pt>
                <c:pt idx="847">
                  <c:v>#N/A</c:v>
                </c:pt>
                <c:pt idx="848">
                  <c:v>#N/A</c:v>
                </c:pt>
                <c:pt idx="849">
                  <c:v>#N/A</c:v>
                </c:pt>
                <c:pt idx="850">
                  <c:v>#N/A</c:v>
                </c:pt>
                <c:pt idx="851">
                  <c:v>#N/A</c:v>
                </c:pt>
                <c:pt idx="852">
                  <c:v>#N/A</c:v>
                </c:pt>
                <c:pt idx="853">
                  <c:v>#N/A</c:v>
                </c:pt>
                <c:pt idx="854">
                  <c:v>#N/A</c:v>
                </c:pt>
                <c:pt idx="855">
                  <c:v>#N/A</c:v>
                </c:pt>
                <c:pt idx="856">
                  <c:v>#N/A</c:v>
                </c:pt>
                <c:pt idx="857">
                  <c:v>#N/A</c:v>
                </c:pt>
                <c:pt idx="858">
                  <c:v>#N/A</c:v>
                </c:pt>
                <c:pt idx="859">
                  <c:v>#N/A</c:v>
                </c:pt>
                <c:pt idx="860">
                  <c:v>#N/A</c:v>
                </c:pt>
                <c:pt idx="861">
                  <c:v>#N/A</c:v>
                </c:pt>
                <c:pt idx="862">
                  <c:v>#N/A</c:v>
                </c:pt>
                <c:pt idx="863">
                  <c:v>#N/A</c:v>
                </c:pt>
                <c:pt idx="864">
                  <c:v>#N/A</c:v>
                </c:pt>
                <c:pt idx="865">
                  <c:v>#N/A</c:v>
                </c:pt>
                <c:pt idx="866">
                  <c:v>#N/A</c:v>
                </c:pt>
                <c:pt idx="867">
                  <c:v>#N/A</c:v>
                </c:pt>
                <c:pt idx="868">
                  <c:v>#N/A</c:v>
                </c:pt>
                <c:pt idx="869">
                  <c:v>#N/A</c:v>
                </c:pt>
                <c:pt idx="870">
                  <c:v>#N/A</c:v>
                </c:pt>
                <c:pt idx="871">
                  <c:v>#N/A</c:v>
                </c:pt>
                <c:pt idx="872">
                  <c:v>#N/A</c:v>
                </c:pt>
                <c:pt idx="873">
                  <c:v>#N/A</c:v>
                </c:pt>
                <c:pt idx="874">
                  <c:v>#N/A</c:v>
                </c:pt>
                <c:pt idx="875">
                  <c:v>#N/A</c:v>
                </c:pt>
                <c:pt idx="876">
                  <c:v>#N/A</c:v>
                </c:pt>
                <c:pt idx="877">
                  <c:v>#N/A</c:v>
                </c:pt>
                <c:pt idx="878">
                  <c:v>#N/A</c:v>
                </c:pt>
                <c:pt idx="879">
                  <c:v>#N/A</c:v>
                </c:pt>
                <c:pt idx="880">
                  <c:v>#N/A</c:v>
                </c:pt>
                <c:pt idx="881">
                  <c:v>#N/A</c:v>
                </c:pt>
                <c:pt idx="882">
                  <c:v>#N/A</c:v>
                </c:pt>
                <c:pt idx="883">
                  <c:v>#N/A</c:v>
                </c:pt>
                <c:pt idx="884">
                  <c:v>#N/A</c:v>
                </c:pt>
                <c:pt idx="885">
                  <c:v>#N/A</c:v>
                </c:pt>
                <c:pt idx="886">
                  <c:v>#N/A</c:v>
                </c:pt>
                <c:pt idx="887">
                  <c:v>#N/A</c:v>
                </c:pt>
                <c:pt idx="888">
                  <c:v>#N/A</c:v>
                </c:pt>
                <c:pt idx="889">
                  <c:v>#N/A</c:v>
                </c:pt>
                <c:pt idx="890">
                  <c:v>#N/A</c:v>
                </c:pt>
                <c:pt idx="891">
                  <c:v>#N/A</c:v>
                </c:pt>
                <c:pt idx="892">
                  <c:v>#N/A</c:v>
                </c:pt>
                <c:pt idx="893">
                  <c:v>#N/A</c:v>
                </c:pt>
                <c:pt idx="894">
                  <c:v>#N/A</c:v>
                </c:pt>
                <c:pt idx="895">
                  <c:v>#N/A</c:v>
                </c:pt>
                <c:pt idx="896">
                  <c:v>#N/A</c:v>
                </c:pt>
                <c:pt idx="897">
                  <c:v>#N/A</c:v>
                </c:pt>
                <c:pt idx="898">
                  <c:v>#N/A</c:v>
                </c:pt>
                <c:pt idx="899">
                  <c:v>#N/A</c:v>
                </c:pt>
                <c:pt idx="900">
                  <c:v>#N/A</c:v>
                </c:pt>
                <c:pt idx="901">
                  <c:v>#N/A</c:v>
                </c:pt>
                <c:pt idx="902">
                  <c:v>#N/A</c:v>
                </c:pt>
                <c:pt idx="903">
                  <c:v>#N/A</c:v>
                </c:pt>
                <c:pt idx="904">
                  <c:v>#N/A</c:v>
                </c:pt>
                <c:pt idx="905">
                  <c:v>#N/A</c:v>
                </c:pt>
                <c:pt idx="906">
                  <c:v>#N/A</c:v>
                </c:pt>
                <c:pt idx="907">
                  <c:v>#N/A</c:v>
                </c:pt>
                <c:pt idx="908">
                  <c:v>#N/A</c:v>
                </c:pt>
                <c:pt idx="909">
                  <c:v>#N/A</c:v>
                </c:pt>
                <c:pt idx="910">
                  <c:v>#N/A</c:v>
                </c:pt>
                <c:pt idx="911">
                  <c:v>#N/A</c:v>
                </c:pt>
                <c:pt idx="912">
                  <c:v>#N/A</c:v>
                </c:pt>
                <c:pt idx="913">
                  <c:v>#N/A</c:v>
                </c:pt>
                <c:pt idx="914">
                  <c:v>#N/A</c:v>
                </c:pt>
                <c:pt idx="915">
                  <c:v>#N/A</c:v>
                </c:pt>
                <c:pt idx="916">
                  <c:v>#N/A</c:v>
                </c:pt>
                <c:pt idx="917">
                  <c:v>#N/A</c:v>
                </c:pt>
                <c:pt idx="918">
                  <c:v>#N/A</c:v>
                </c:pt>
                <c:pt idx="919">
                  <c:v>#N/A</c:v>
                </c:pt>
                <c:pt idx="920">
                  <c:v>#N/A</c:v>
                </c:pt>
                <c:pt idx="921">
                  <c:v>#N/A</c:v>
                </c:pt>
                <c:pt idx="922">
                  <c:v>#N/A</c:v>
                </c:pt>
                <c:pt idx="923">
                  <c:v>#N/A</c:v>
                </c:pt>
                <c:pt idx="924">
                  <c:v>#N/A</c:v>
                </c:pt>
                <c:pt idx="925">
                  <c:v>#N/A</c:v>
                </c:pt>
                <c:pt idx="926">
                  <c:v>#N/A</c:v>
                </c:pt>
                <c:pt idx="927">
                  <c:v>#N/A</c:v>
                </c:pt>
                <c:pt idx="928">
                  <c:v>#N/A</c:v>
                </c:pt>
                <c:pt idx="929">
                  <c:v>#N/A</c:v>
                </c:pt>
                <c:pt idx="930">
                  <c:v>#N/A</c:v>
                </c:pt>
                <c:pt idx="931">
                  <c:v>#N/A</c:v>
                </c:pt>
                <c:pt idx="932">
                  <c:v>#N/A</c:v>
                </c:pt>
                <c:pt idx="933">
                  <c:v>#N/A</c:v>
                </c:pt>
                <c:pt idx="934">
                  <c:v>#N/A</c:v>
                </c:pt>
                <c:pt idx="935">
                  <c:v>#N/A</c:v>
                </c:pt>
                <c:pt idx="936">
                  <c:v>#N/A</c:v>
                </c:pt>
                <c:pt idx="937">
                  <c:v>#N/A</c:v>
                </c:pt>
                <c:pt idx="938">
                  <c:v>#N/A</c:v>
                </c:pt>
                <c:pt idx="939">
                  <c:v>#N/A</c:v>
                </c:pt>
                <c:pt idx="940">
                  <c:v>#N/A</c:v>
                </c:pt>
                <c:pt idx="941">
                  <c:v>#N/A</c:v>
                </c:pt>
                <c:pt idx="942">
                  <c:v>#N/A</c:v>
                </c:pt>
                <c:pt idx="943">
                  <c:v>#N/A</c:v>
                </c:pt>
                <c:pt idx="944">
                  <c:v>#N/A</c:v>
                </c:pt>
                <c:pt idx="945">
                  <c:v>#N/A</c:v>
                </c:pt>
                <c:pt idx="946">
                  <c:v>#N/A</c:v>
                </c:pt>
                <c:pt idx="947">
                  <c:v>#N/A</c:v>
                </c:pt>
                <c:pt idx="948">
                  <c:v>#N/A</c:v>
                </c:pt>
                <c:pt idx="949">
                  <c:v>#N/A</c:v>
                </c:pt>
                <c:pt idx="950">
                  <c:v>#N/A</c:v>
                </c:pt>
                <c:pt idx="951">
                  <c:v>#N/A</c:v>
                </c:pt>
                <c:pt idx="952">
                  <c:v>#N/A</c:v>
                </c:pt>
                <c:pt idx="953">
                  <c:v>#N/A</c:v>
                </c:pt>
                <c:pt idx="954">
                  <c:v>#N/A</c:v>
                </c:pt>
                <c:pt idx="955">
                  <c:v>#N/A</c:v>
                </c:pt>
                <c:pt idx="956">
                  <c:v>#N/A</c:v>
                </c:pt>
                <c:pt idx="957">
                  <c:v>#N/A</c:v>
                </c:pt>
                <c:pt idx="958">
                  <c:v>#N/A</c:v>
                </c:pt>
                <c:pt idx="959">
                  <c:v>#N/A</c:v>
                </c:pt>
                <c:pt idx="960">
                  <c:v>#N/A</c:v>
                </c:pt>
                <c:pt idx="961">
                  <c:v>#N/A</c:v>
                </c:pt>
                <c:pt idx="962">
                  <c:v>#N/A</c:v>
                </c:pt>
                <c:pt idx="963">
                  <c:v>#N/A</c:v>
                </c:pt>
                <c:pt idx="964">
                  <c:v>#N/A</c:v>
                </c:pt>
                <c:pt idx="965">
                  <c:v>#N/A</c:v>
                </c:pt>
                <c:pt idx="966">
                  <c:v>#N/A</c:v>
                </c:pt>
                <c:pt idx="967">
                  <c:v>#N/A</c:v>
                </c:pt>
                <c:pt idx="968">
                  <c:v>#N/A</c:v>
                </c:pt>
                <c:pt idx="969">
                  <c:v>#N/A</c:v>
                </c:pt>
                <c:pt idx="970">
                  <c:v>#N/A</c:v>
                </c:pt>
                <c:pt idx="971">
                  <c:v>#N/A</c:v>
                </c:pt>
                <c:pt idx="972">
                  <c:v>#N/A</c:v>
                </c:pt>
                <c:pt idx="973">
                  <c:v>#N/A</c:v>
                </c:pt>
                <c:pt idx="974">
                  <c:v>#N/A</c:v>
                </c:pt>
                <c:pt idx="975">
                  <c:v>#N/A</c:v>
                </c:pt>
                <c:pt idx="976">
                  <c:v>#N/A</c:v>
                </c:pt>
                <c:pt idx="977">
                  <c:v>#N/A</c:v>
                </c:pt>
                <c:pt idx="978">
                  <c:v>#N/A</c:v>
                </c:pt>
                <c:pt idx="979">
                  <c:v>#N/A</c:v>
                </c:pt>
                <c:pt idx="980">
                  <c:v>#N/A</c:v>
                </c:pt>
                <c:pt idx="981">
                  <c:v>#N/A</c:v>
                </c:pt>
                <c:pt idx="982">
                  <c:v>#N/A</c:v>
                </c:pt>
                <c:pt idx="983">
                  <c:v>#N/A</c:v>
                </c:pt>
                <c:pt idx="984">
                  <c:v>#N/A</c:v>
                </c:pt>
                <c:pt idx="985">
                  <c:v>#N/A</c:v>
                </c:pt>
                <c:pt idx="986">
                  <c:v>#N/A</c:v>
                </c:pt>
                <c:pt idx="987">
                  <c:v>#N/A</c:v>
                </c:pt>
                <c:pt idx="988">
                  <c:v>#N/A</c:v>
                </c:pt>
                <c:pt idx="989">
                  <c:v>#N/A</c:v>
                </c:pt>
                <c:pt idx="990">
                  <c:v>#N/A</c:v>
                </c:pt>
                <c:pt idx="991">
                  <c:v>#N/A</c:v>
                </c:pt>
                <c:pt idx="992">
                  <c:v>#N/A</c:v>
                </c:pt>
                <c:pt idx="993">
                  <c:v>#N/A</c:v>
                </c:pt>
                <c:pt idx="994">
                  <c:v>#N/A</c:v>
                </c:pt>
                <c:pt idx="995">
                  <c:v>#N/A</c:v>
                </c:pt>
                <c:pt idx="996">
                  <c:v>#N/A</c:v>
                </c:pt>
                <c:pt idx="997">
                  <c:v>#N/A</c:v>
                </c:pt>
                <c:pt idx="998">
                  <c:v>#N/A</c:v>
                </c:pt>
                <c:pt idx="999">
                  <c:v>#N/A</c:v>
                </c:pt>
                <c:pt idx="1000">
                  <c:v>#N/A</c:v>
                </c:pt>
                <c:pt idx="1001">
                  <c:v>#N/A</c:v>
                </c:pt>
                <c:pt idx="1002">
                  <c:v>#N/A</c:v>
                </c:pt>
                <c:pt idx="1003">
                  <c:v>#N/A</c:v>
                </c:pt>
                <c:pt idx="1004">
                  <c:v>#N/A</c:v>
                </c:pt>
                <c:pt idx="1005">
                  <c:v>#N/A</c:v>
                </c:pt>
                <c:pt idx="1006">
                  <c:v>#N/A</c:v>
                </c:pt>
                <c:pt idx="1007">
                  <c:v>#N/A</c:v>
                </c:pt>
                <c:pt idx="1008">
                  <c:v>#N/A</c:v>
                </c:pt>
                <c:pt idx="1009">
                  <c:v>#N/A</c:v>
                </c:pt>
                <c:pt idx="1010">
                  <c:v>#N/A</c:v>
                </c:pt>
                <c:pt idx="1011">
                  <c:v>#N/A</c:v>
                </c:pt>
                <c:pt idx="1012">
                  <c:v>#N/A</c:v>
                </c:pt>
                <c:pt idx="1013">
                  <c:v>#N/A</c:v>
                </c:pt>
                <c:pt idx="1014">
                  <c:v>#N/A</c:v>
                </c:pt>
                <c:pt idx="1015">
                  <c:v>#N/A</c:v>
                </c:pt>
                <c:pt idx="1016">
                  <c:v>#N/A</c:v>
                </c:pt>
                <c:pt idx="1017">
                  <c:v>#N/A</c:v>
                </c:pt>
                <c:pt idx="1018">
                  <c:v>#N/A</c:v>
                </c:pt>
                <c:pt idx="1019">
                  <c:v>#N/A</c:v>
                </c:pt>
                <c:pt idx="1020">
                  <c:v>#N/A</c:v>
                </c:pt>
                <c:pt idx="1021">
                  <c:v>#N/A</c:v>
                </c:pt>
                <c:pt idx="1022">
                  <c:v>#N/A</c:v>
                </c:pt>
                <c:pt idx="1023">
                  <c:v>#N/A</c:v>
                </c:pt>
                <c:pt idx="1024">
                  <c:v>#N/A</c:v>
                </c:pt>
                <c:pt idx="1025">
                  <c:v>#N/A</c:v>
                </c:pt>
                <c:pt idx="1026">
                  <c:v>#N/A</c:v>
                </c:pt>
                <c:pt idx="1027">
                  <c:v>#N/A</c:v>
                </c:pt>
                <c:pt idx="1028">
                  <c:v>#N/A</c:v>
                </c:pt>
                <c:pt idx="1029">
                  <c:v>#N/A</c:v>
                </c:pt>
                <c:pt idx="1030">
                  <c:v>#N/A</c:v>
                </c:pt>
                <c:pt idx="1031">
                  <c:v>#N/A</c:v>
                </c:pt>
                <c:pt idx="1032">
                  <c:v>#N/A</c:v>
                </c:pt>
                <c:pt idx="1033">
                  <c:v>#N/A</c:v>
                </c:pt>
                <c:pt idx="1034">
                  <c:v>#N/A</c:v>
                </c:pt>
                <c:pt idx="1035">
                  <c:v>#N/A</c:v>
                </c:pt>
                <c:pt idx="1036">
                  <c:v>#N/A</c:v>
                </c:pt>
                <c:pt idx="1037">
                  <c:v>#N/A</c:v>
                </c:pt>
                <c:pt idx="1038">
                  <c:v>#N/A</c:v>
                </c:pt>
                <c:pt idx="1039">
                  <c:v>#N/A</c:v>
                </c:pt>
                <c:pt idx="1040">
                  <c:v>#N/A</c:v>
                </c:pt>
                <c:pt idx="1041">
                  <c:v>#N/A</c:v>
                </c:pt>
                <c:pt idx="1042">
                  <c:v>#N/A</c:v>
                </c:pt>
                <c:pt idx="1043">
                  <c:v>#N/A</c:v>
                </c:pt>
                <c:pt idx="1044">
                  <c:v>#N/A</c:v>
                </c:pt>
                <c:pt idx="1045">
                  <c:v>#N/A</c:v>
                </c:pt>
                <c:pt idx="1046">
                  <c:v>#N/A</c:v>
                </c:pt>
                <c:pt idx="1047">
                  <c:v>#N/A</c:v>
                </c:pt>
                <c:pt idx="1048">
                  <c:v>#N/A</c:v>
                </c:pt>
                <c:pt idx="1049">
                  <c:v>#N/A</c:v>
                </c:pt>
                <c:pt idx="1050">
                  <c:v>#N/A</c:v>
                </c:pt>
                <c:pt idx="1051">
                  <c:v>#N/A</c:v>
                </c:pt>
                <c:pt idx="1052">
                  <c:v>#N/A</c:v>
                </c:pt>
                <c:pt idx="1053">
                  <c:v>#N/A</c:v>
                </c:pt>
                <c:pt idx="1054">
                  <c:v>#N/A</c:v>
                </c:pt>
                <c:pt idx="1055">
                  <c:v>#N/A</c:v>
                </c:pt>
                <c:pt idx="1056">
                  <c:v>#N/A</c:v>
                </c:pt>
                <c:pt idx="1057">
                  <c:v>#N/A</c:v>
                </c:pt>
                <c:pt idx="1058">
                  <c:v>#N/A</c:v>
                </c:pt>
                <c:pt idx="1059">
                  <c:v>#N/A</c:v>
                </c:pt>
                <c:pt idx="1060">
                  <c:v>#N/A</c:v>
                </c:pt>
                <c:pt idx="1061">
                  <c:v>#N/A</c:v>
                </c:pt>
                <c:pt idx="1062">
                  <c:v>#N/A</c:v>
                </c:pt>
                <c:pt idx="1063">
                  <c:v>#N/A</c:v>
                </c:pt>
                <c:pt idx="1064">
                  <c:v>#N/A</c:v>
                </c:pt>
                <c:pt idx="1065">
                  <c:v>#N/A</c:v>
                </c:pt>
                <c:pt idx="1066">
                  <c:v>#N/A</c:v>
                </c:pt>
                <c:pt idx="1067">
                  <c:v>#N/A</c:v>
                </c:pt>
                <c:pt idx="1068">
                  <c:v>#N/A</c:v>
                </c:pt>
                <c:pt idx="1069">
                  <c:v>#N/A</c:v>
                </c:pt>
                <c:pt idx="1070">
                  <c:v>#N/A</c:v>
                </c:pt>
                <c:pt idx="1071">
                  <c:v>#N/A</c:v>
                </c:pt>
                <c:pt idx="1072">
                  <c:v>#N/A</c:v>
                </c:pt>
                <c:pt idx="1073">
                  <c:v>#N/A</c:v>
                </c:pt>
                <c:pt idx="1074">
                  <c:v>#N/A</c:v>
                </c:pt>
                <c:pt idx="1075">
                  <c:v>#N/A</c:v>
                </c:pt>
                <c:pt idx="1076">
                  <c:v>#N/A</c:v>
                </c:pt>
                <c:pt idx="1077">
                  <c:v>#N/A</c:v>
                </c:pt>
                <c:pt idx="1078">
                  <c:v>#N/A</c:v>
                </c:pt>
                <c:pt idx="1079">
                  <c:v>#N/A</c:v>
                </c:pt>
                <c:pt idx="1080">
                  <c:v>#N/A</c:v>
                </c:pt>
                <c:pt idx="1081">
                  <c:v>#N/A</c:v>
                </c:pt>
                <c:pt idx="1082">
                  <c:v>#N/A</c:v>
                </c:pt>
                <c:pt idx="1083">
                  <c:v>#N/A</c:v>
                </c:pt>
                <c:pt idx="1084">
                  <c:v>#N/A</c:v>
                </c:pt>
                <c:pt idx="1085">
                  <c:v>#N/A</c:v>
                </c:pt>
                <c:pt idx="1086">
                  <c:v>#N/A</c:v>
                </c:pt>
                <c:pt idx="1087">
                  <c:v>#N/A</c:v>
                </c:pt>
                <c:pt idx="1088">
                  <c:v>#N/A</c:v>
                </c:pt>
                <c:pt idx="1089">
                  <c:v>#N/A</c:v>
                </c:pt>
                <c:pt idx="1090">
                  <c:v>#N/A</c:v>
                </c:pt>
                <c:pt idx="1091">
                  <c:v>#N/A</c:v>
                </c:pt>
                <c:pt idx="1092">
                  <c:v>#N/A</c:v>
                </c:pt>
                <c:pt idx="1093">
                  <c:v>#N/A</c:v>
                </c:pt>
                <c:pt idx="1094">
                  <c:v>#N/A</c:v>
                </c:pt>
                <c:pt idx="1095">
                  <c:v>#N/A</c:v>
                </c:pt>
                <c:pt idx="1096">
                  <c:v>#N/A</c:v>
                </c:pt>
                <c:pt idx="1097">
                  <c:v>#N/A</c:v>
                </c:pt>
                <c:pt idx="1098">
                  <c:v>#N/A</c:v>
                </c:pt>
                <c:pt idx="1099">
                  <c:v>#N/A</c:v>
                </c:pt>
                <c:pt idx="1100">
                  <c:v>#N/A</c:v>
                </c:pt>
                <c:pt idx="1101">
                  <c:v>#N/A</c:v>
                </c:pt>
                <c:pt idx="1102">
                  <c:v>#N/A</c:v>
                </c:pt>
                <c:pt idx="1103">
                  <c:v>#N/A</c:v>
                </c:pt>
                <c:pt idx="1104">
                  <c:v>#N/A</c:v>
                </c:pt>
                <c:pt idx="1105">
                  <c:v>#N/A</c:v>
                </c:pt>
                <c:pt idx="1106">
                  <c:v>#N/A</c:v>
                </c:pt>
                <c:pt idx="1107">
                  <c:v>#N/A</c:v>
                </c:pt>
                <c:pt idx="1108">
                  <c:v>#N/A</c:v>
                </c:pt>
                <c:pt idx="1109">
                  <c:v>#N/A</c:v>
                </c:pt>
                <c:pt idx="1110">
                  <c:v>#N/A</c:v>
                </c:pt>
                <c:pt idx="1111">
                  <c:v>#N/A</c:v>
                </c:pt>
                <c:pt idx="1112">
                  <c:v>#N/A</c:v>
                </c:pt>
                <c:pt idx="1113">
                  <c:v>#N/A</c:v>
                </c:pt>
                <c:pt idx="1114">
                  <c:v>#N/A</c:v>
                </c:pt>
                <c:pt idx="1115">
                  <c:v>#N/A</c:v>
                </c:pt>
                <c:pt idx="1116">
                  <c:v>#N/A</c:v>
                </c:pt>
                <c:pt idx="1117">
                  <c:v>#N/A</c:v>
                </c:pt>
                <c:pt idx="1118">
                  <c:v>#N/A</c:v>
                </c:pt>
                <c:pt idx="1119">
                  <c:v>#N/A</c:v>
                </c:pt>
                <c:pt idx="1120">
                  <c:v>#N/A</c:v>
                </c:pt>
                <c:pt idx="1121">
                  <c:v>#N/A</c:v>
                </c:pt>
                <c:pt idx="1122">
                  <c:v>#N/A</c:v>
                </c:pt>
                <c:pt idx="1123">
                  <c:v>#N/A</c:v>
                </c:pt>
                <c:pt idx="1124">
                  <c:v>#N/A</c:v>
                </c:pt>
                <c:pt idx="1125">
                  <c:v>#N/A</c:v>
                </c:pt>
                <c:pt idx="1126">
                  <c:v>#N/A</c:v>
                </c:pt>
                <c:pt idx="1127">
                  <c:v>#N/A</c:v>
                </c:pt>
                <c:pt idx="1128">
                  <c:v>#N/A</c:v>
                </c:pt>
                <c:pt idx="1129">
                  <c:v>#N/A</c:v>
                </c:pt>
                <c:pt idx="1130">
                  <c:v>#N/A</c:v>
                </c:pt>
                <c:pt idx="1131">
                  <c:v>#N/A</c:v>
                </c:pt>
                <c:pt idx="1132">
                  <c:v>#N/A</c:v>
                </c:pt>
                <c:pt idx="1133">
                  <c:v>#N/A</c:v>
                </c:pt>
                <c:pt idx="1134">
                  <c:v>#N/A</c:v>
                </c:pt>
                <c:pt idx="1135">
                  <c:v>#N/A</c:v>
                </c:pt>
                <c:pt idx="1136">
                  <c:v>#N/A</c:v>
                </c:pt>
                <c:pt idx="1137">
                  <c:v>#N/A</c:v>
                </c:pt>
                <c:pt idx="1138">
                  <c:v>#N/A</c:v>
                </c:pt>
                <c:pt idx="1139">
                  <c:v>#N/A</c:v>
                </c:pt>
                <c:pt idx="1140">
                  <c:v>#N/A</c:v>
                </c:pt>
                <c:pt idx="1141">
                  <c:v>#N/A</c:v>
                </c:pt>
                <c:pt idx="1142">
                  <c:v>#N/A</c:v>
                </c:pt>
                <c:pt idx="1143">
                  <c:v>#N/A</c:v>
                </c:pt>
                <c:pt idx="1144">
                  <c:v>#N/A</c:v>
                </c:pt>
                <c:pt idx="1145">
                  <c:v>#N/A</c:v>
                </c:pt>
                <c:pt idx="1146">
                  <c:v>#N/A</c:v>
                </c:pt>
                <c:pt idx="1147">
                  <c:v>#N/A</c:v>
                </c:pt>
                <c:pt idx="1148">
                  <c:v>#N/A</c:v>
                </c:pt>
                <c:pt idx="1149">
                  <c:v>#N/A</c:v>
                </c:pt>
                <c:pt idx="1150">
                  <c:v>#N/A</c:v>
                </c:pt>
                <c:pt idx="1151">
                  <c:v>#N/A</c:v>
                </c:pt>
                <c:pt idx="1152">
                  <c:v>#N/A</c:v>
                </c:pt>
                <c:pt idx="1153">
                  <c:v>#N/A</c:v>
                </c:pt>
                <c:pt idx="1154">
                  <c:v>#N/A</c:v>
                </c:pt>
                <c:pt idx="1155">
                  <c:v>#N/A</c:v>
                </c:pt>
                <c:pt idx="1156">
                  <c:v>#N/A</c:v>
                </c:pt>
                <c:pt idx="1157">
                  <c:v>#N/A</c:v>
                </c:pt>
                <c:pt idx="1158">
                  <c:v>#N/A</c:v>
                </c:pt>
                <c:pt idx="1159">
                  <c:v>#N/A</c:v>
                </c:pt>
                <c:pt idx="1160">
                  <c:v>#N/A</c:v>
                </c:pt>
                <c:pt idx="1161">
                  <c:v>#N/A</c:v>
                </c:pt>
                <c:pt idx="1162">
                  <c:v>#N/A</c:v>
                </c:pt>
                <c:pt idx="1163">
                  <c:v>#N/A</c:v>
                </c:pt>
                <c:pt idx="1164">
                  <c:v>#N/A</c:v>
                </c:pt>
                <c:pt idx="1165">
                  <c:v>#N/A</c:v>
                </c:pt>
                <c:pt idx="1166">
                  <c:v>#N/A</c:v>
                </c:pt>
                <c:pt idx="1167">
                  <c:v>#N/A</c:v>
                </c:pt>
                <c:pt idx="1168">
                  <c:v>#N/A</c:v>
                </c:pt>
                <c:pt idx="1169">
                  <c:v>#N/A</c:v>
                </c:pt>
                <c:pt idx="1170">
                  <c:v>#N/A</c:v>
                </c:pt>
                <c:pt idx="1171">
                  <c:v>#N/A</c:v>
                </c:pt>
                <c:pt idx="1172">
                  <c:v>#N/A</c:v>
                </c:pt>
                <c:pt idx="1173">
                  <c:v>#N/A</c:v>
                </c:pt>
                <c:pt idx="1174">
                  <c:v>#N/A</c:v>
                </c:pt>
                <c:pt idx="1175">
                  <c:v>#N/A</c:v>
                </c:pt>
                <c:pt idx="1176">
                  <c:v>#N/A</c:v>
                </c:pt>
                <c:pt idx="1177">
                  <c:v>#N/A</c:v>
                </c:pt>
                <c:pt idx="1178">
                  <c:v>#N/A</c:v>
                </c:pt>
                <c:pt idx="1179">
                  <c:v>#N/A</c:v>
                </c:pt>
                <c:pt idx="1180">
                  <c:v>#N/A</c:v>
                </c:pt>
                <c:pt idx="1181">
                  <c:v>#N/A</c:v>
                </c:pt>
                <c:pt idx="1182">
                  <c:v>#N/A</c:v>
                </c:pt>
                <c:pt idx="1183">
                  <c:v>#N/A</c:v>
                </c:pt>
                <c:pt idx="1184">
                  <c:v>#N/A</c:v>
                </c:pt>
                <c:pt idx="1185">
                  <c:v>#N/A</c:v>
                </c:pt>
                <c:pt idx="1186">
                  <c:v>#N/A</c:v>
                </c:pt>
                <c:pt idx="1187">
                  <c:v>#N/A</c:v>
                </c:pt>
                <c:pt idx="1188">
                  <c:v>#N/A</c:v>
                </c:pt>
                <c:pt idx="1189">
                  <c:v>#N/A</c:v>
                </c:pt>
                <c:pt idx="1190">
                  <c:v>#N/A</c:v>
                </c:pt>
                <c:pt idx="1191">
                  <c:v>#N/A</c:v>
                </c:pt>
                <c:pt idx="1192">
                  <c:v>#N/A</c:v>
                </c:pt>
                <c:pt idx="1193">
                  <c:v>#N/A</c:v>
                </c:pt>
                <c:pt idx="1194">
                  <c:v>#N/A</c:v>
                </c:pt>
                <c:pt idx="1195">
                  <c:v>#N/A</c:v>
                </c:pt>
                <c:pt idx="1196">
                  <c:v>#N/A</c:v>
                </c:pt>
                <c:pt idx="1197">
                  <c:v>#N/A</c:v>
                </c:pt>
                <c:pt idx="1198">
                  <c:v>#N/A</c:v>
                </c:pt>
                <c:pt idx="1199">
                  <c:v>#N/A</c:v>
                </c:pt>
                <c:pt idx="1200">
                  <c:v>#N/A</c:v>
                </c:pt>
                <c:pt idx="1201">
                  <c:v>#N/A</c:v>
                </c:pt>
                <c:pt idx="1202">
                  <c:v>#N/A</c:v>
                </c:pt>
                <c:pt idx="1203">
                  <c:v>#N/A</c:v>
                </c:pt>
                <c:pt idx="1204">
                  <c:v>#N/A</c:v>
                </c:pt>
                <c:pt idx="1205">
                  <c:v>#N/A</c:v>
                </c:pt>
                <c:pt idx="1206">
                  <c:v>#N/A</c:v>
                </c:pt>
                <c:pt idx="1207">
                  <c:v>#N/A</c:v>
                </c:pt>
                <c:pt idx="1208">
                  <c:v>#N/A</c:v>
                </c:pt>
                <c:pt idx="1209">
                  <c:v>#N/A</c:v>
                </c:pt>
                <c:pt idx="1210">
                  <c:v>#N/A</c:v>
                </c:pt>
                <c:pt idx="1211">
                  <c:v>#N/A</c:v>
                </c:pt>
                <c:pt idx="1212">
                  <c:v>#N/A</c:v>
                </c:pt>
                <c:pt idx="1213">
                  <c:v>#N/A</c:v>
                </c:pt>
                <c:pt idx="1214">
                  <c:v>#N/A</c:v>
                </c:pt>
                <c:pt idx="1215">
                  <c:v>#N/A</c:v>
                </c:pt>
                <c:pt idx="1216">
                  <c:v>#N/A</c:v>
                </c:pt>
                <c:pt idx="1217">
                  <c:v>#N/A</c:v>
                </c:pt>
                <c:pt idx="1218">
                  <c:v>#N/A</c:v>
                </c:pt>
                <c:pt idx="1219">
                  <c:v>#N/A</c:v>
                </c:pt>
                <c:pt idx="1220">
                  <c:v>#N/A</c:v>
                </c:pt>
                <c:pt idx="1221">
                  <c:v>#N/A</c:v>
                </c:pt>
                <c:pt idx="1222">
                  <c:v>#N/A</c:v>
                </c:pt>
                <c:pt idx="1223">
                  <c:v>#N/A</c:v>
                </c:pt>
                <c:pt idx="1224">
                  <c:v>#N/A</c:v>
                </c:pt>
                <c:pt idx="1225">
                  <c:v>#N/A</c:v>
                </c:pt>
                <c:pt idx="1226">
                  <c:v>#N/A</c:v>
                </c:pt>
                <c:pt idx="1227">
                  <c:v>#N/A</c:v>
                </c:pt>
                <c:pt idx="1228">
                  <c:v>#N/A</c:v>
                </c:pt>
                <c:pt idx="1229">
                  <c:v>#N/A</c:v>
                </c:pt>
                <c:pt idx="1230">
                  <c:v>#N/A</c:v>
                </c:pt>
                <c:pt idx="1231">
                  <c:v>#N/A</c:v>
                </c:pt>
                <c:pt idx="1232">
                  <c:v>#N/A</c:v>
                </c:pt>
                <c:pt idx="1233">
                  <c:v>#N/A</c:v>
                </c:pt>
                <c:pt idx="1234">
                  <c:v>#N/A</c:v>
                </c:pt>
                <c:pt idx="1235">
                  <c:v>#N/A</c:v>
                </c:pt>
                <c:pt idx="1236">
                  <c:v>#N/A</c:v>
                </c:pt>
                <c:pt idx="1237">
                  <c:v>#N/A</c:v>
                </c:pt>
                <c:pt idx="1238">
                  <c:v>#N/A</c:v>
                </c:pt>
                <c:pt idx="1239">
                  <c:v>#N/A</c:v>
                </c:pt>
                <c:pt idx="1240">
                  <c:v>#N/A</c:v>
                </c:pt>
                <c:pt idx="1241">
                  <c:v>#N/A</c:v>
                </c:pt>
                <c:pt idx="1242">
                  <c:v>#N/A</c:v>
                </c:pt>
                <c:pt idx="1243">
                  <c:v>#N/A</c:v>
                </c:pt>
                <c:pt idx="1244">
                  <c:v>#N/A</c:v>
                </c:pt>
                <c:pt idx="1245">
                  <c:v>#N/A</c:v>
                </c:pt>
                <c:pt idx="1246">
                  <c:v>#N/A</c:v>
                </c:pt>
                <c:pt idx="1247">
                  <c:v>#N/A</c:v>
                </c:pt>
                <c:pt idx="1248">
                  <c:v>#N/A</c:v>
                </c:pt>
                <c:pt idx="1249">
                  <c:v>#N/A</c:v>
                </c:pt>
                <c:pt idx="1250">
                  <c:v>#N/A</c:v>
                </c:pt>
                <c:pt idx="1251">
                  <c:v>#N/A</c:v>
                </c:pt>
                <c:pt idx="1252">
                  <c:v>#N/A</c:v>
                </c:pt>
                <c:pt idx="1253">
                  <c:v>#N/A</c:v>
                </c:pt>
                <c:pt idx="1254">
                  <c:v>#N/A</c:v>
                </c:pt>
                <c:pt idx="1255">
                  <c:v>#N/A</c:v>
                </c:pt>
                <c:pt idx="1256">
                  <c:v>#N/A</c:v>
                </c:pt>
                <c:pt idx="1257">
                  <c:v>#N/A</c:v>
                </c:pt>
                <c:pt idx="1258">
                  <c:v>#N/A</c:v>
                </c:pt>
                <c:pt idx="1259">
                  <c:v>#N/A</c:v>
                </c:pt>
                <c:pt idx="1260">
                  <c:v>#N/A</c:v>
                </c:pt>
                <c:pt idx="1261">
                  <c:v>#N/A</c:v>
                </c:pt>
                <c:pt idx="1262">
                  <c:v>#N/A</c:v>
                </c:pt>
                <c:pt idx="1263">
                  <c:v>#N/A</c:v>
                </c:pt>
                <c:pt idx="1264">
                  <c:v>#N/A</c:v>
                </c:pt>
                <c:pt idx="1265">
                  <c:v>#N/A</c:v>
                </c:pt>
                <c:pt idx="1266">
                  <c:v>#N/A</c:v>
                </c:pt>
                <c:pt idx="1267">
                  <c:v>#N/A</c:v>
                </c:pt>
                <c:pt idx="1268">
                  <c:v>#N/A</c:v>
                </c:pt>
                <c:pt idx="1269">
                  <c:v>#N/A</c:v>
                </c:pt>
                <c:pt idx="1270">
                  <c:v>#N/A</c:v>
                </c:pt>
                <c:pt idx="1271">
                  <c:v>#N/A</c:v>
                </c:pt>
                <c:pt idx="1272">
                  <c:v>#N/A</c:v>
                </c:pt>
                <c:pt idx="1273">
                  <c:v>#N/A</c:v>
                </c:pt>
                <c:pt idx="1274">
                  <c:v>#N/A</c:v>
                </c:pt>
                <c:pt idx="1275">
                  <c:v>#N/A</c:v>
                </c:pt>
                <c:pt idx="1276">
                  <c:v>#N/A</c:v>
                </c:pt>
                <c:pt idx="1277">
                  <c:v>#N/A</c:v>
                </c:pt>
                <c:pt idx="1278">
                  <c:v>#N/A</c:v>
                </c:pt>
                <c:pt idx="1279">
                  <c:v>#N/A</c:v>
                </c:pt>
                <c:pt idx="1280">
                  <c:v>#N/A</c:v>
                </c:pt>
                <c:pt idx="1281">
                  <c:v>#N/A</c:v>
                </c:pt>
                <c:pt idx="1282">
                  <c:v>#N/A</c:v>
                </c:pt>
                <c:pt idx="1283">
                  <c:v>#N/A</c:v>
                </c:pt>
                <c:pt idx="1284">
                  <c:v>#N/A</c:v>
                </c:pt>
                <c:pt idx="1285">
                  <c:v>#N/A</c:v>
                </c:pt>
                <c:pt idx="1286">
                  <c:v>#N/A</c:v>
                </c:pt>
                <c:pt idx="1287">
                  <c:v>#N/A</c:v>
                </c:pt>
                <c:pt idx="1288">
                  <c:v>#N/A</c:v>
                </c:pt>
                <c:pt idx="1289">
                  <c:v>#N/A</c:v>
                </c:pt>
                <c:pt idx="1290">
                  <c:v>#N/A</c:v>
                </c:pt>
                <c:pt idx="1291">
                  <c:v>#N/A</c:v>
                </c:pt>
                <c:pt idx="1292">
                  <c:v>#N/A</c:v>
                </c:pt>
                <c:pt idx="1293">
                  <c:v>#N/A</c:v>
                </c:pt>
                <c:pt idx="1294">
                  <c:v>#N/A</c:v>
                </c:pt>
                <c:pt idx="1295">
                  <c:v>#N/A</c:v>
                </c:pt>
                <c:pt idx="1296">
                  <c:v>#N/A</c:v>
                </c:pt>
                <c:pt idx="1297">
                  <c:v>#N/A</c:v>
                </c:pt>
                <c:pt idx="1298">
                  <c:v>#N/A</c:v>
                </c:pt>
                <c:pt idx="1299">
                  <c:v>#N/A</c:v>
                </c:pt>
                <c:pt idx="1300">
                  <c:v>#N/A</c:v>
                </c:pt>
                <c:pt idx="1301">
                  <c:v>#N/A</c:v>
                </c:pt>
                <c:pt idx="1302">
                  <c:v>#N/A</c:v>
                </c:pt>
                <c:pt idx="1303">
                  <c:v>#N/A</c:v>
                </c:pt>
                <c:pt idx="1304">
                  <c:v>#N/A</c:v>
                </c:pt>
                <c:pt idx="1305">
                  <c:v>#N/A</c:v>
                </c:pt>
                <c:pt idx="1306">
                  <c:v>#N/A</c:v>
                </c:pt>
                <c:pt idx="1307">
                  <c:v>#N/A</c:v>
                </c:pt>
                <c:pt idx="1308">
                  <c:v>#N/A</c:v>
                </c:pt>
                <c:pt idx="1309">
                  <c:v>#N/A</c:v>
                </c:pt>
                <c:pt idx="1310">
                  <c:v>#N/A</c:v>
                </c:pt>
                <c:pt idx="1311">
                  <c:v>#N/A</c:v>
                </c:pt>
                <c:pt idx="1312">
                  <c:v>#N/A</c:v>
                </c:pt>
                <c:pt idx="1313">
                  <c:v>#N/A</c:v>
                </c:pt>
                <c:pt idx="1314">
                  <c:v>#N/A</c:v>
                </c:pt>
                <c:pt idx="1315">
                  <c:v>#N/A</c:v>
                </c:pt>
                <c:pt idx="1316">
                  <c:v>#N/A</c:v>
                </c:pt>
                <c:pt idx="1317">
                  <c:v>#N/A</c:v>
                </c:pt>
                <c:pt idx="1318">
                  <c:v>#N/A</c:v>
                </c:pt>
                <c:pt idx="1319">
                  <c:v>#N/A</c:v>
                </c:pt>
                <c:pt idx="1320">
                  <c:v>#N/A</c:v>
                </c:pt>
                <c:pt idx="1321">
                  <c:v>#N/A</c:v>
                </c:pt>
                <c:pt idx="1322">
                  <c:v>#N/A</c:v>
                </c:pt>
                <c:pt idx="1323">
                  <c:v>#N/A</c:v>
                </c:pt>
                <c:pt idx="1324">
                  <c:v>#N/A</c:v>
                </c:pt>
                <c:pt idx="1325">
                  <c:v>#N/A</c:v>
                </c:pt>
                <c:pt idx="1326">
                  <c:v>#N/A</c:v>
                </c:pt>
                <c:pt idx="1327">
                  <c:v>#N/A</c:v>
                </c:pt>
                <c:pt idx="1328">
                  <c:v>#N/A</c:v>
                </c:pt>
                <c:pt idx="1329">
                  <c:v>#N/A</c:v>
                </c:pt>
                <c:pt idx="1330">
                  <c:v>#N/A</c:v>
                </c:pt>
                <c:pt idx="1331">
                  <c:v>#N/A</c:v>
                </c:pt>
                <c:pt idx="1332">
                  <c:v>#N/A</c:v>
                </c:pt>
                <c:pt idx="1333">
                  <c:v>#N/A</c:v>
                </c:pt>
                <c:pt idx="1334">
                  <c:v>#N/A</c:v>
                </c:pt>
                <c:pt idx="1335">
                  <c:v>#N/A</c:v>
                </c:pt>
                <c:pt idx="1336">
                  <c:v>#N/A</c:v>
                </c:pt>
                <c:pt idx="1337">
                  <c:v>#N/A</c:v>
                </c:pt>
                <c:pt idx="1338">
                  <c:v>#N/A</c:v>
                </c:pt>
                <c:pt idx="1339">
                  <c:v>#N/A</c:v>
                </c:pt>
                <c:pt idx="1340">
                  <c:v>#N/A</c:v>
                </c:pt>
                <c:pt idx="1341">
                  <c:v>#N/A</c:v>
                </c:pt>
                <c:pt idx="1342">
                  <c:v>#N/A</c:v>
                </c:pt>
                <c:pt idx="1343">
                  <c:v>#N/A</c:v>
                </c:pt>
                <c:pt idx="1344">
                  <c:v>#N/A</c:v>
                </c:pt>
                <c:pt idx="1345">
                  <c:v>#N/A</c:v>
                </c:pt>
                <c:pt idx="1346">
                  <c:v>#N/A</c:v>
                </c:pt>
                <c:pt idx="1347">
                  <c:v>#N/A</c:v>
                </c:pt>
                <c:pt idx="1348">
                  <c:v>#N/A</c:v>
                </c:pt>
                <c:pt idx="1349">
                  <c:v>#N/A</c:v>
                </c:pt>
                <c:pt idx="1350">
                  <c:v>#N/A</c:v>
                </c:pt>
                <c:pt idx="1351">
                  <c:v>#N/A</c:v>
                </c:pt>
                <c:pt idx="1352">
                  <c:v>#N/A</c:v>
                </c:pt>
                <c:pt idx="1353">
                  <c:v>#N/A</c:v>
                </c:pt>
                <c:pt idx="1354">
                  <c:v>#N/A</c:v>
                </c:pt>
                <c:pt idx="1355">
                  <c:v>#N/A</c:v>
                </c:pt>
                <c:pt idx="1356">
                  <c:v>#N/A</c:v>
                </c:pt>
                <c:pt idx="1357">
                  <c:v>#N/A</c:v>
                </c:pt>
                <c:pt idx="1358">
                  <c:v>#N/A</c:v>
                </c:pt>
                <c:pt idx="1359">
                  <c:v>#N/A</c:v>
                </c:pt>
                <c:pt idx="1360">
                  <c:v>#N/A</c:v>
                </c:pt>
                <c:pt idx="1361">
                  <c:v>#N/A</c:v>
                </c:pt>
                <c:pt idx="1362">
                  <c:v>#N/A</c:v>
                </c:pt>
                <c:pt idx="1363">
                  <c:v>#N/A</c:v>
                </c:pt>
                <c:pt idx="1364">
                  <c:v>#N/A</c:v>
                </c:pt>
                <c:pt idx="1365">
                  <c:v>#N/A</c:v>
                </c:pt>
                <c:pt idx="1366">
                  <c:v>#N/A</c:v>
                </c:pt>
                <c:pt idx="1367">
                  <c:v>#N/A</c:v>
                </c:pt>
                <c:pt idx="1368">
                  <c:v>#N/A</c:v>
                </c:pt>
                <c:pt idx="1369">
                  <c:v>#N/A</c:v>
                </c:pt>
                <c:pt idx="1370">
                  <c:v>#N/A</c:v>
                </c:pt>
                <c:pt idx="1371">
                  <c:v>#N/A</c:v>
                </c:pt>
                <c:pt idx="1372">
                  <c:v>#N/A</c:v>
                </c:pt>
                <c:pt idx="1373">
                  <c:v>#N/A</c:v>
                </c:pt>
                <c:pt idx="1374">
                  <c:v>#N/A</c:v>
                </c:pt>
                <c:pt idx="1375">
                  <c:v>#N/A</c:v>
                </c:pt>
                <c:pt idx="1376">
                  <c:v>#N/A</c:v>
                </c:pt>
                <c:pt idx="1377">
                  <c:v>#N/A</c:v>
                </c:pt>
                <c:pt idx="1378">
                  <c:v>#N/A</c:v>
                </c:pt>
                <c:pt idx="1379">
                  <c:v>#N/A</c:v>
                </c:pt>
                <c:pt idx="1380">
                  <c:v>#N/A</c:v>
                </c:pt>
                <c:pt idx="1381">
                  <c:v>#N/A</c:v>
                </c:pt>
                <c:pt idx="1382">
                  <c:v>#N/A</c:v>
                </c:pt>
                <c:pt idx="1383">
                  <c:v>#N/A</c:v>
                </c:pt>
                <c:pt idx="1384">
                  <c:v>#N/A</c:v>
                </c:pt>
                <c:pt idx="1385">
                  <c:v>#N/A</c:v>
                </c:pt>
                <c:pt idx="1386">
                  <c:v>#N/A</c:v>
                </c:pt>
                <c:pt idx="1387">
                  <c:v>#N/A</c:v>
                </c:pt>
                <c:pt idx="1388">
                  <c:v>#N/A</c:v>
                </c:pt>
                <c:pt idx="1389">
                  <c:v>#N/A</c:v>
                </c:pt>
                <c:pt idx="1390">
                  <c:v>#N/A</c:v>
                </c:pt>
                <c:pt idx="1391">
                  <c:v>#N/A</c:v>
                </c:pt>
                <c:pt idx="1392">
                  <c:v>#N/A</c:v>
                </c:pt>
                <c:pt idx="1393">
                  <c:v>#N/A</c:v>
                </c:pt>
                <c:pt idx="1394">
                  <c:v>#N/A</c:v>
                </c:pt>
                <c:pt idx="1395">
                  <c:v>#N/A</c:v>
                </c:pt>
                <c:pt idx="1396">
                  <c:v>#N/A</c:v>
                </c:pt>
                <c:pt idx="1397">
                  <c:v>#N/A</c:v>
                </c:pt>
                <c:pt idx="1398">
                  <c:v>#N/A</c:v>
                </c:pt>
                <c:pt idx="1399">
                  <c:v>#N/A</c:v>
                </c:pt>
                <c:pt idx="1400">
                  <c:v>#N/A</c:v>
                </c:pt>
                <c:pt idx="1401">
                  <c:v>#N/A</c:v>
                </c:pt>
                <c:pt idx="1402">
                  <c:v>#N/A</c:v>
                </c:pt>
                <c:pt idx="1403">
                  <c:v>#N/A</c:v>
                </c:pt>
                <c:pt idx="1404">
                  <c:v>#N/A</c:v>
                </c:pt>
                <c:pt idx="1405">
                  <c:v>#N/A</c:v>
                </c:pt>
                <c:pt idx="1406">
                  <c:v>#N/A</c:v>
                </c:pt>
                <c:pt idx="1407">
                  <c:v>#N/A</c:v>
                </c:pt>
                <c:pt idx="1408">
                  <c:v>#N/A</c:v>
                </c:pt>
                <c:pt idx="1409">
                  <c:v>#N/A</c:v>
                </c:pt>
                <c:pt idx="1410">
                  <c:v>#N/A</c:v>
                </c:pt>
                <c:pt idx="1411">
                  <c:v>#N/A</c:v>
                </c:pt>
                <c:pt idx="1412">
                  <c:v>#N/A</c:v>
                </c:pt>
                <c:pt idx="1413">
                  <c:v>#N/A</c:v>
                </c:pt>
                <c:pt idx="1414">
                  <c:v>#N/A</c:v>
                </c:pt>
                <c:pt idx="1415">
                  <c:v>#N/A</c:v>
                </c:pt>
                <c:pt idx="1416">
                  <c:v>#N/A</c:v>
                </c:pt>
                <c:pt idx="1417">
                  <c:v>#N/A</c:v>
                </c:pt>
                <c:pt idx="1418">
                  <c:v>#N/A</c:v>
                </c:pt>
                <c:pt idx="1419">
                  <c:v>#N/A</c:v>
                </c:pt>
                <c:pt idx="1420">
                  <c:v>#N/A</c:v>
                </c:pt>
                <c:pt idx="1421">
                  <c:v>#N/A</c:v>
                </c:pt>
                <c:pt idx="1422">
                  <c:v>#N/A</c:v>
                </c:pt>
                <c:pt idx="1423">
                  <c:v>#N/A</c:v>
                </c:pt>
                <c:pt idx="1424">
                  <c:v>#N/A</c:v>
                </c:pt>
                <c:pt idx="1425">
                  <c:v>#N/A</c:v>
                </c:pt>
                <c:pt idx="1426">
                  <c:v>#N/A</c:v>
                </c:pt>
                <c:pt idx="1427">
                  <c:v>#N/A</c:v>
                </c:pt>
                <c:pt idx="1428">
                  <c:v>#N/A</c:v>
                </c:pt>
                <c:pt idx="1429">
                  <c:v>#N/A</c:v>
                </c:pt>
                <c:pt idx="1430">
                  <c:v>#N/A</c:v>
                </c:pt>
                <c:pt idx="1431">
                  <c:v>#N/A</c:v>
                </c:pt>
                <c:pt idx="1432">
                  <c:v>#N/A</c:v>
                </c:pt>
                <c:pt idx="1433">
                  <c:v>#N/A</c:v>
                </c:pt>
                <c:pt idx="1434">
                  <c:v>#N/A</c:v>
                </c:pt>
                <c:pt idx="1435">
                  <c:v>#N/A</c:v>
                </c:pt>
                <c:pt idx="1436">
                  <c:v>#N/A</c:v>
                </c:pt>
                <c:pt idx="1437">
                  <c:v>#N/A</c:v>
                </c:pt>
                <c:pt idx="1438">
                  <c:v>#N/A</c:v>
                </c:pt>
                <c:pt idx="1439">
                  <c:v>#N/A</c:v>
                </c:pt>
                <c:pt idx="1440">
                  <c:v>#N/A</c:v>
                </c:pt>
                <c:pt idx="1441">
                  <c:v>#N/A</c:v>
                </c:pt>
                <c:pt idx="1442">
                  <c:v>#N/A</c:v>
                </c:pt>
                <c:pt idx="1443">
                  <c:v>#N/A</c:v>
                </c:pt>
                <c:pt idx="1444">
                  <c:v>#N/A</c:v>
                </c:pt>
                <c:pt idx="1445">
                  <c:v>#N/A</c:v>
                </c:pt>
                <c:pt idx="1446">
                  <c:v>#N/A</c:v>
                </c:pt>
                <c:pt idx="1447">
                  <c:v>#N/A</c:v>
                </c:pt>
                <c:pt idx="1448">
                  <c:v>#N/A</c:v>
                </c:pt>
                <c:pt idx="1449">
                  <c:v>#N/A</c:v>
                </c:pt>
                <c:pt idx="1450">
                  <c:v>#N/A</c:v>
                </c:pt>
                <c:pt idx="1451">
                  <c:v>#N/A</c:v>
                </c:pt>
                <c:pt idx="1452">
                  <c:v>#N/A</c:v>
                </c:pt>
                <c:pt idx="1453">
                  <c:v>#N/A</c:v>
                </c:pt>
                <c:pt idx="1454">
                  <c:v>#N/A</c:v>
                </c:pt>
                <c:pt idx="1455">
                  <c:v>#N/A</c:v>
                </c:pt>
                <c:pt idx="1456">
                  <c:v>#N/A</c:v>
                </c:pt>
                <c:pt idx="1457">
                  <c:v>#N/A</c:v>
                </c:pt>
                <c:pt idx="1458">
                  <c:v>#N/A</c:v>
                </c:pt>
                <c:pt idx="1459">
                  <c:v>#N/A</c:v>
                </c:pt>
                <c:pt idx="1460">
                  <c:v>#N/A</c:v>
                </c:pt>
                <c:pt idx="1461">
                  <c:v>#N/A</c:v>
                </c:pt>
                <c:pt idx="1462">
                  <c:v>#N/A</c:v>
                </c:pt>
                <c:pt idx="1463">
                  <c:v>#N/A</c:v>
                </c:pt>
                <c:pt idx="1464">
                  <c:v>#N/A</c:v>
                </c:pt>
                <c:pt idx="1465">
                  <c:v>#N/A</c:v>
                </c:pt>
                <c:pt idx="1466">
                  <c:v>#N/A</c:v>
                </c:pt>
                <c:pt idx="1467">
                  <c:v>#N/A</c:v>
                </c:pt>
                <c:pt idx="1468">
                  <c:v>#N/A</c:v>
                </c:pt>
                <c:pt idx="1469">
                  <c:v>#N/A</c:v>
                </c:pt>
                <c:pt idx="1470">
                  <c:v>#N/A</c:v>
                </c:pt>
                <c:pt idx="1471">
                  <c:v>#N/A</c:v>
                </c:pt>
                <c:pt idx="1472">
                  <c:v>#N/A</c:v>
                </c:pt>
                <c:pt idx="1473">
                  <c:v>#N/A</c:v>
                </c:pt>
                <c:pt idx="1474">
                  <c:v>#N/A</c:v>
                </c:pt>
                <c:pt idx="1475">
                  <c:v>#N/A</c:v>
                </c:pt>
                <c:pt idx="1476">
                  <c:v>#N/A</c:v>
                </c:pt>
                <c:pt idx="1477">
                  <c:v>#N/A</c:v>
                </c:pt>
                <c:pt idx="1478">
                  <c:v>#N/A</c:v>
                </c:pt>
                <c:pt idx="1479">
                  <c:v>#N/A</c:v>
                </c:pt>
                <c:pt idx="1480">
                  <c:v>#N/A</c:v>
                </c:pt>
                <c:pt idx="1481">
                  <c:v>#N/A</c:v>
                </c:pt>
                <c:pt idx="1482">
                  <c:v>#N/A</c:v>
                </c:pt>
                <c:pt idx="1483">
                  <c:v>#N/A</c:v>
                </c:pt>
                <c:pt idx="1484">
                  <c:v>#N/A</c:v>
                </c:pt>
                <c:pt idx="1485">
                  <c:v>#N/A</c:v>
                </c:pt>
                <c:pt idx="1486">
                  <c:v>#N/A</c:v>
                </c:pt>
                <c:pt idx="1487">
                  <c:v>#N/A</c:v>
                </c:pt>
                <c:pt idx="1488">
                  <c:v>#N/A</c:v>
                </c:pt>
                <c:pt idx="1489">
                  <c:v>#N/A</c:v>
                </c:pt>
                <c:pt idx="1490">
                  <c:v>#N/A</c:v>
                </c:pt>
                <c:pt idx="1491">
                  <c:v>#N/A</c:v>
                </c:pt>
                <c:pt idx="1492">
                  <c:v>#N/A</c:v>
                </c:pt>
                <c:pt idx="1493">
                  <c:v>#N/A</c:v>
                </c:pt>
                <c:pt idx="1494">
                  <c:v>#N/A</c:v>
                </c:pt>
                <c:pt idx="1495">
                  <c:v>#N/A</c:v>
                </c:pt>
                <c:pt idx="1496">
                  <c:v>#N/A</c:v>
                </c:pt>
                <c:pt idx="1497">
                  <c:v>#N/A</c:v>
                </c:pt>
                <c:pt idx="1498">
                  <c:v>#N/A</c:v>
                </c:pt>
                <c:pt idx="1499">
                  <c:v>#N/A</c:v>
                </c:pt>
                <c:pt idx="1500">
                  <c:v>#N/A</c:v>
                </c:pt>
                <c:pt idx="1501">
                  <c:v>#N/A</c:v>
                </c:pt>
                <c:pt idx="1502">
                  <c:v>#N/A</c:v>
                </c:pt>
                <c:pt idx="1503">
                  <c:v>#N/A</c:v>
                </c:pt>
                <c:pt idx="1504">
                  <c:v>#N/A</c:v>
                </c:pt>
                <c:pt idx="1505">
                  <c:v>#N/A</c:v>
                </c:pt>
                <c:pt idx="1506">
                  <c:v>#N/A</c:v>
                </c:pt>
                <c:pt idx="1507">
                  <c:v>#N/A</c:v>
                </c:pt>
                <c:pt idx="1508">
                  <c:v>#N/A</c:v>
                </c:pt>
                <c:pt idx="1509">
                  <c:v>#N/A</c:v>
                </c:pt>
                <c:pt idx="1510">
                  <c:v>#N/A</c:v>
                </c:pt>
                <c:pt idx="1511">
                  <c:v>#N/A</c:v>
                </c:pt>
                <c:pt idx="1512">
                  <c:v>#N/A</c:v>
                </c:pt>
                <c:pt idx="1513">
                  <c:v>#N/A</c:v>
                </c:pt>
                <c:pt idx="1514">
                  <c:v>#N/A</c:v>
                </c:pt>
                <c:pt idx="1515">
                  <c:v>#N/A</c:v>
                </c:pt>
                <c:pt idx="1516">
                  <c:v>#N/A</c:v>
                </c:pt>
                <c:pt idx="1517">
                  <c:v>#N/A</c:v>
                </c:pt>
                <c:pt idx="1518">
                  <c:v>#N/A</c:v>
                </c:pt>
                <c:pt idx="1519">
                  <c:v>#N/A</c:v>
                </c:pt>
                <c:pt idx="1520">
                  <c:v>#N/A</c:v>
                </c:pt>
                <c:pt idx="1521">
                  <c:v>#N/A</c:v>
                </c:pt>
                <c:pt idx="1522">
                  <c:v>#N/A</c:v>
                </c:pt>
                <c:pt idx="1523">
                  <c:v>#N/A</c:v>
                </c:pt>
                <c:pt idx="1524">
                  <c:v>#N/A</c:v>
                </c:pt>
                <c:pt idx="1525">
                  <c:v>#N/A</c:v>
                </c:pt>
                <c:pt idx="1526">
                  <c:v>#N/A</c:v>
                </c:pt>
                <c:pt idx="1527">
                  <c:v>#N/A</c:v>
                </c:pt>
                <c:pt idx="1528">
                  <c:v>#N/A</c:v>
                </c:pt>
                <c:pt idx="1529">
                  <c:v>#N/A</c:v>
                </c:pt>
                <c:pt idx="1530">
                  <c:v>#N/A</c:v>
                </c:pt>
                <c:pt idx="1531">
                  <c:v>#N/A</c:v>
                </c:pt>
                <c:pt idx="1532">
                  <c:v>#N/A</c:v>
                </c:pt>
                <c:pt idx="1533">
                  <c:v>#N/A</c:v>
                </c:pt>
                <c:pt idx="1534">
                  <c:v>#N/A</c:v>
                </c:pt>
                <c:pt idx="1535">
                  <c:v>#N/A</c:v>
                </c:pt>
                <c:pt idx="1536">
                  <c:v>#N/A</c:v>
                </c:pt>
                <c:pt idx="1537">
                  <c:v>#N/A</c:v>
                </c:pt>
                <c:pt idx="1538">
                  <c:v>#N/A</c:v>
                </c:pt>
                <c:pt idx="1539">
                  <c:v>#N/A</c:v>
                </c:pt>
                <c:pt idx="1540">
                  <c:v>#N/A</c:v>
                </c:pt>
                <c:pt idx="1541">
                  <c:v>#N/A</c:v>
                </c:pt>
                <c:pt idx="1542">
                  <c:v>#N/A</c:v>
                </c:pt>
                <c:pt idx="1543">
                  <c:v>#N/A</c:v>
                </c:pt>
                <c:pt idx="1544">
                  <c:v>#N/A</c:v>
                </c:pt>
                <c:pt idx="1545">
                  <c:v>#N/A</c:v>
                </c:pt>
                <c:pt idx="1546">
                  <c:v>#N/A</c:v>
                </c:pt>
                <c:pt idx="1547">
                  <c:v>#N/A</c:v>
                </c:pt>
                <c:pt idx="1548">
                  <c:v>#N/A</c:v>
                </c:pt>
                <c:pt idx="1549">
                  <c:v>#N/A</c:v>
                </c:pt>
                <c:pt idx="1550">
                  <c:v>#N/A</c:v>
                </c:pt>
                <c:pt idx="1551">
                  <c:v>#N/A</c:v>
                </c:pt>
                <c:pt idx="1552">
                  <c:v>#N/A</c:v>
                </c:pt>
                <c:pt idx="1553">
                  <c:v>#N/A</c:v>
                </c:pt>
                <c:pt idx="1554">
                  <c:v>#N/A</c:v>
                </c:pt>
                <c:pt idx="1555">
                  <c:v>#N/A</c:v>
                </c:pt>
                <c:pt idx="1556">
                  <c:v>#N/A</c:v>
                </c:pt>
                <c:pt idx="1557">
                  <c:v>#N/A</c:v>
                </c:pt>
                <c:pt idx="1558">
                  <c:v>#N/A</c:v>
                </c:pt>
                <c:pt idx="1559">
                  <c:v>#N/A</c:v>
                </c:pt>
                <c:pt idx="1560">
                  <c:v>#N/A</c:v>
                </c:pt>
                <c:pt idx="1561">
                  <c:v>#N/A</c:v>
                </c:pt>
                <c:pt idx="1562">
                  <c:v>#N/A</c:v>
                </c:pt>
                <c:pt idx="1563">
                  <c:v>#N/A</c:v>
                </c:pt>
                <c:pt idx="1564">
                  <c:v>#N/A</c:v>
                </c:pt>
                <c:pt idx="1565">
                  <c:v>#N/A</c:v>
                </c:pt>
                <c:pt idx="1566">
                  <c:v>#N/A</c:v>
                </c:pt>
                <c:pt idx="1567">
                  <c:v>#N/A</c:v>
                </c:pt>
                <c:pt idx="1568">
                  <c:v>#N/A</c:v>
                </c:pt>
                <c:pt idx="1569">
                  <c:v>#N/A</c:v>
                </c:pt>
                <c:pt idx="1570">
                  <c:v>#N/A</c:v>
                </c:pt>
                <c:pt idx="1571">
                  <c:v>#N/A</c:v>
                </c:pt>
                <c:pt idx="1572">
                  <c:v>#N/A</c:v>
                </c:pt>
                <c:pt idx="1573">
                  <c:v>#N/A</c:v>
                </c:pt>
                <c:pt idx="1574">
                  <c:v>#N/A</c:v>
                </c:pt>
                <c:pt idx="1575">
                  <c:v>#N/A</c:v>
                </c:pt>
                <c:pt idx="1576">
                  <c:v>#N/A</c:v>
                </c:pt>
                <c:pt idx="1577">
                  <c:v>#N/A</c:v>
                </c:pt>
                <c:pt idx="1578">
                  <c:v>#N/A</c:v>
                </c:pt>
                <c:pt idx="1579">
                  <c:v>#N/A</c:v>
                </c:pt>
                <c:pt idx="1580">
                  <c:v>#N/A</c:v>
                </c:pt>
                <c:pt idx="1581">
                  <c:v>#N/A</c:v>
                </c:pt>
                <c:pt idx="1582">
                  <c:v>#N/A</c:v>
                </c:pt>
                <c:pt idx="1583">
                  <c:v>#N/A</c:v>
                </c:pt>
                <c:pt idx="1584">
                  <c:v>#N/A</c:v>
                </c:pt>
                <c:pt idx="1585">
                  <c:v>#N/A</c:v>
                </c:pt>
                <c:pt idx="1586">
                  <c:v>#N/A</c:v>
                </c:pt>
                <c:pt idx="1587">
                  <c:v>#N/A</c:v>
                </c:pt>
                <c:pt idx="1588">
                  <c:v>#N/A</c:v>
                </c:pt>
                <c:pt idx="1589">
                  <c:v>#N/A</c:v>
                </c:pt>
                <c:pt idx="1590">
                  <c:v>#N/A</c:v>
                </c:pt>
                <c:pt idx="1591">
                  <c:v>#N/A</c:v>
                </c:pt>
                <c:pt idx="1592">
                  <c:v>#N/A</c:v>
                </c:pt>
                <c:pt idx="1593">
                  <c:v>#N/A</c:v>
                </c:pt>
                <c:pt idx="1594">
                  <c:v>#N/A</c:v>
                </c:pt>
                <c:pt idx="1595">
                  <c:v>#N/A</c:v>
                </c:pt>
                <c:pt idx="1596">
                  <c:v>#N/A</c:v>
                </c:pt>
                <c:pt idx="1597">
                  <c:v>#N/A</c:v>
                </c:pt>
                <c:pt idx="1598">
                  <c:v>#N/A</c:v>
                </c:pt>
                <c:pt idx="1599">
                  <c:v>#N/A</c:v>
                </c:pt>
                <c:pt idx="1600">
                  <c:v>#N/A</c:v>
                </c:pt>
                <c:pt idx="1601">
                  <c:v>#N/A</c:v>
                </c:pt>
                <c:pt idx="1602">
                  <c:v>#N/A</c:v>
                </c:pt>
                <c:pt idx="1603">
                  <c:v>#N/A</c:v>
                </c:pt>
                <c:pt idx="1604">
                  <c:v>#N/A</c:v>
                </c:pt>
                <c:pt idx="1605">
                  <c:v>#N/A</c:v>
                </c:pt>
                <c:pt idx="1606">
                  <c:v>#N/A</c:v>
                </c:pt>
                <c:pt idx="1607">
                  <c:v>#N/A</c:v>
                </c:pt>
                <c:pt idx="1608">
                  <c:v>#N/A</c:v>
                </c:pt>
                <c:pt idx="1609">
                  <c:v>#N/A</c:v>
                </c:pt>
                <c:pt idx="1610">
                  <c:v>#N/A</c:v>
                </c:pt>
                <c:pt idx="1611">
                  <c:v>#N/A</c:v>
                </c:pt>
                <c:pt idx="1612">
                  <c:v>#N/A</c:v>
                </c:pt>
                <c:pt idx="1613">
                  <c:v>#N/A</c:v>
                </c:pt>
                <c:pt idx="1614">
                  <c:v>#N/A</c:v>
                </c:pt>
                <c:pt idx="1615">
                  <c:v>#N/A</c:v>
                </c:pt>
                <c:pt idx="1616">
                  <c:v>#N/A</c:v>
                </c:pt>
                <c:pt idx="1617">
                  <c:v>#N/A</c:v>
                </c:pt>
                <c:pt idx="1618">
                  <c:v>#N/A</c:v>
                </c:pt>
                <c:pt idx="1619">
                  <c:v>#N/A</c:v>
                </c:pt>
                <c:pt idx="1620">
                  <c:v>#N/A</c:v>
                </c:pt>
                <c:pt idx="1621">
                  <c:v>#N/A</c:v>
                </c:pt>
                <c:pt idx="1622">
                  <c:v>#N/A</c:v>
                </c:pt>
                <c:pt idx="1623">
                  <c:v>#N/A</c:v>
                </c:pt>
                <c:pt idx="1624">
                  <c:v>#N/A</c:v>
                </c:pt>
                <c:pt idx="1625">
                  <c:v>#N/A</c:v>
                </c:pt>
                <c:pt idx="1626">
                  <c:v>#N/A</c:v>
                </c:pt>
                <c:pt idx="1627">
                  <c:v>#N/A</c:v>
                </c:pt>
                <c:pt idx="1628">
                  <c:v>#N/A</c:v>
                </c:pt>
                <c:pt idx="1629">
                  <c:v>#N/A</c:v>
                </c:pt>
                <c:pt idx="1630">
                  <c:v>#N/A</c:v>
                </c:pt>
                <c:pt idx="1631">
                  <c:v>#N/A</c:v>
                </c:pt>
                <c:pt idx="1632">
                  <c:v>#N/A</c:v>
                </c:pt>
                <c:pt idx="1633">
                  <c:v>#N/A</c:v>
                </c:pt>
                <c:pt idx="1634">
                  <c:v>#N/A</c:v>
                </c:pt>
                <c:pt idx="1635">
                  <c:v>#N/A</c:v>
                </c:pt>
                <c:pt idx="1636">
                  <c:v>#N/A</c:v>
                </c:pt>
                <c:pt idx="1637">
                  <c:v>#N/A</c:v>
                </c:pt>
                <c:pt idx="1638">
                  <c:v>#N/A</c:v>
                </c:pt>
                <c:pt idx="1639">
                  <c:v>#N/A</c:v>
                </c:pt>
                <c:pt idx="1640">
                  <c:v>#N/A</c:v>
                </c:pt>
                <c:pt idx="1641">
                  <c:v>#N/A</c:v>
                </c:pt>
                <c:pt idx="1642">
                  <c:v>#N/A</c:v>
                </c:pt>
                <c:pt idx="1643">
                  <c:v>#N/A</c:v>
                </c:pt>
                <c:pt idx="1644">
                  <c:v>#N/A</c:v>
                </c:pt>
                <c:pt idx="1645">
                  <c:v>#N/A</c:v>
                </c:pt>
                <c:pt idx="1646">
                  <c:v>#N/A</c:v>
                </c:pt>
                <c:pt idx="1647">
                  <c:v>#N/A</c:v>
                </c:pt>
                <c:pt idx="1648">
                  <c:v>#N/A</c:v>
                </c:pt>
                <c:pt idx="1649">
                  <c:v>#N/A</c:v>
                </c:pt>
                <c:pt idx="1650">
                  <c:v>#N/A</c:v>
                </c:pt>
                <c:pt idx="1651">
                  <c:v>#N/A</c:v>
                </c:pt>
                <c:pt idx="1652">
                  <c:v>#N/A</c:v>
                </c:pt>
                <c:pt idx="1653">
                  <c:v>#N/A</c:v>
                </c:pt>
                <c:pt idx="1654">
                  <c:v>#N/A</c:v>
                </c:pt>
                <c:pt idx="1655">
                  <c:v>#N/A</c:v>
                </c:pt>
                <c:pt idx="1656">
                  <c:v>#N/A</c:v>
                </c:pt>
                <c:pt idx="1657">
                  <c:v>#N/A</c:v>
                </c:pt>
                <c:pt idx="1658">
                  <c:v>#N/A</c:v>
                </c:pt>
                <c:pt idx="1659">
                  <c:v>#N/A</c:v>
                </c:pt>
                <c:pt idx="1660">
                  <c:v>#N/A</c:v>
                </c:pt>
                <c:pt idx="1661">
                  <c:v>#N/A</c:v>
                </c:pt>
                <c:pt idx="1662">
                  <c:v>#N/A</c:v>
                </c:pt>
                <c:pt idx="1663">
                  <c:v>#N/A</c:v>
                </c:pt>
                <c:pt idx="1664">
                  <c:v>#N/A</c:v>
                </c:pt>
                <c:pt idx="1665">
                  <c:v>#N/A</c:v>
                </c:pt>
                <c:pt idx="1666">
                  <c:v>#N/A</c:v>
                </c:pt>
                <c:pt idx="1667">
                  <c:v>#N/A</c:v>
                </c:pt>
                <c:pt idx="1668">
                  <c:v>#N/A</c:v>
                </c:pt>
                <c:pt idx="1669">
                  <c:v>#N/A</c:v>
                </c:pt>
                <c:pt idx="1670">
                  <c:v>#N/A</c:v>
                </c:pt>
                <c:pt idx="1671">
                  <c:v>#N/A</c:v>
                </c:pt>
                <c:pt idx="1672">
                  <c:v>#N/A</c:v>
                </c:pt>
                <c:pt idx="1673">
                  <c:v>#N/A</c:v>
                </c:pt>
                <c:pt idx="1674">
                  <c:v>#N/A</c:v>
                </c:pt>
                <c:pt idx="1675">
                  <c:v>#N/A</c:v>
                </c:pt>
                <c:pt idx="1676">
                  <c:v>#N/A</c:v>
                </c:pt>
                <c:pt idx="1677">
                  <c:v>#N/A</c:v>
                </c:pt>
                <c:pt idx="1678">
                  <c:v>#N/A</c:v>
                </c:pt>
                <c:pt idx="1679">
                  <c:v>#N/A</c:v>
                </c:pt>
                <c:pt idx="1680">
                  <c:v>#N/A</c:v>
                </c:pt>
                <c:pt idx="1681">
                  <c:v>#N/A</c:v>
                </c:pt>
                <c:pt idx="1682">
                  <c:v>#N/A</c:v>
                </c:pt>
                <c:pt idx="1683">
                  <c:v>#N/A</c:v>
                </c:pt>
                <c:pt idx="1684">
                  <c:v>#N/A</c:v>
                </c:pt>
                <c:pt idx="1685">
                  <c:v>#N/A</c:v>
                </c:pt>
                <c:pt idx="1686">
                  <c:v>#N/A</c:v>
                </c:pt>
                <c:pt idx="1687">
                  <c:v>#N/A</c:v>
                </c:pt>
                <c:pt idx="1688">
                  <c:v>#N/A</c:v>
                </c:pt>
                <c:pt idx="1689">
                  <c:v>#N/A</c:v>
                </c:pt>
                <c:pt idx="1690">
                  <c:v>#N/A</c:v>
                </c:pt>
                <c:pt idx="1691">
                  <c:v>#N/A</c:v>
                </c:pt>
                <c:pt idx="1692">
                  <c:v>#N/A</c:v>
                </c:pt>
                <c:pt idx="1693">
                  <c:v>#N/A</c:v>
                </c:pt>
                <c:pt idx="1694">
                  <c:v>#N/A</c:v>
                </c:pt>
                <c:pt idx="1695">
                  <c:v>#N/A</c:v>
                </c:pt>
                <c:pt idx="1696">
                  <c:v>#N/A</c:v>
                </c:pt>
                <c:pt idx="1697">
                  <c:v>#N/A</c:v>
                </c:pt>
                <c:pt idx="1698">
                  <c:v>#N/A</c:v>
                </c:pt>
                <c:pt idx="1699">
                  <c:v>#N/A</c:v>
                </c:pt>
                <c:pt idx="1700">
                  <c:v>#N/A</c:v>
                </c:pt>
                <c:pt idx="1701">
                  <c:v>#N/A</c:v>
                </c:pt>
                <c:pt idx="1702">
                  <c:v>#N/A</c:v>
                </c:pt>
                <c:pt idx="1703">
                  <c:v>#N/A</c:v>
                </c:pt>
                <c:pt idx="1704">
                  <c:v>#N/A</c:v>
                </c:pt>
                <c:pt idx="1705">
                  <c:v>#N/A</c:v>
                </c:pt>
                <c:pt idx="1706">
                  <c:v>#N/A</c:v>
                </c:pt>
                <c:pt idx="1707">
                  <c:v>#N/A</c:v>
                </c:pt>
                <c:pt idx="1708">
                  <c:v>#N/A</c:v>
                </c:pt>
                <c:pt idx="1709">
                  <c:v>#N/A</c:v>
                </c:pt>
                <c:pt idx="1710">
                  <c:v>#N/A</c:v>
                </c:pt>
                <c:pt idx="1711">
                  <c:v>#N/A</c:v>
                </c:pt>
                <c:pt idx="1712">
                  <c:v>#N/A</c:v>
                </c:pt>
                <c:pt idx="1713">
                  <c:v>#N/A</c:v>
                </c:pt>
                <c:pt idx="1714">
                  <c:v>#N/A</c:v>
                </c:pt>
                <c:pt idx="1715">
                  <c:v>#N/A</c:v>
                </c:pt>
                <c:pt idx="1716">
                  <c:v>#N/A</c:v>
                </c:pt>
                <c:pt idx="1717">
                  <c:v>#N/A</c:v>
                </c:pt>
                <c:pt idx="1718">
                  <c:v>#N/A</c:v>
                </c:pt>
                <c:pt idx="1719">
                  <c:v>#N/A</c:v>
                </c:pt>
                <c:pt idx="1720">
                  <c:v>#N/A</c:v>
                </c:pt>
                <c:pt idx="1721">
                  <c:v>#N/A</c:v>
                </c:pt>
                <c:pt idx="1722">
                  <c:v>#N/A</c:v>
                </c:pt>
                <c:pt idx="1723">
                  <c:v>#N/A</c:v>
                </c:pt>
                <c:pt idx="1724">
                  <c:v>#N/A</c:v>
                </c:pt>
                <c:pt idx="1725">
                  <c:v>#N/A</c:v>
                </c:pt>
                <c:pt idx="1726">
                  <c:v>#N/A</c:v>
                </c:pt>
                <c:pt idx="1727">
                  <c:v>#N/A</c:v>
                </c:pt>
                <c:pt idx="1728">
                  <c:v>#N/A</c:v>
                </c:pt>
                <c:pt idx="1729">
                  <c:v>#N/A</c:v>
                </c:pt>
                <c:pt idx="1730">
                  <c:v>#N/A</c:v>
                </c:pt>
                <c:pt idx="1731">
                  <c:v>#N/A</c:v>
                </c:pt>
                <c:pt idx="1732">
                  <c:v>#N/A</c:v>
                </c:pt>
                <c:pt idx="1733">
                  <c:v>#N/A</c:v>
                </c:pt>
                <c:pt idx="1734">
                  <c:v>#N/A</c:v>
                </c:pt>
                <c:pt idx="1735">
                  <c:v>#N/A</c:v>
                </c:pt>
                <c:pt idx="1736">
                  <c:v>#N/A</c:v>
                </c:pt>
                <c:pt idx="1737">
                  <c:v>#N/A</c:v>
                </c:pt>
                <c:pt idx="1738">
                  <c:v>#N/A</c:v>
                </c:pt>
                <c:pt idx="1739">
                  <c:v>#N/A</c:v>
                </c:pt>
                <c:pt idx="1740">
                  <c:v>#N/A</c:v>
                </c:pt>
                <c:pt idx="1741">
                  <c:v>#N/A</c:v>
                </c:pt>
                <c:pt idx="1742">
                  <c:v>#N/A</c:v>
                </c:pt>
                <c:pt idx="1743">
                  <c:v>#N/A</c:v>
                </c:pt>
                <c:pt idx="1744">
                  <c:v>#N/A</c:v>
                </c:pt>
                <c:pt idx="1745">
                  <c:v>#N/A</c:v>
                </c:pt>
                <c:pt idx="1746">
                  <c:v>#N/A</c:v>
                </c:pt>
                <c:pt idx="1747">
                  <c:v>#N/A</c:v>
                </c:pt>
                <c:pt idx="1748">
                  <c:v>#N/A</c:v>
                </c:pt>
                <c:pt idx="1749">
                  <c:v>#N/A</c:v>
                </c:pt>
                <c:pt idx="1750">
                  <c:v>#N/A</c:v>
                </c:pt>
                <c:pt idx="1751">
                  <c:v>#N/A</c:v>
                </c:pt>
                <c:pt idx="1752">
                  <c:v>#N/A</c:v>
                </c:pt>
                <c:pt idx="1753">
                  <c:v>#N/A</c:v>
                </c:pt>
                <c:pt idx="1754">
                  <c:v>#N/A</c:v>
                </c:pt>
                <c:pt idx="1755">
                  <c:v>#N/A</c:v>
                </c:pt>
                <c:pt idx="1756">
                  <c:v>#N/A</c:v>
                </c:pt>
                <c:pt idx="1757">
                  <c:v>#N/A</c:v>
                </c:pt>
                <c:pt idx="1758">
                  <c:v>#N/A</c:v>
                </c:pt>
                <c:pt idx="1759">
                  <c:v>#N/A</c:v>
                </c:pt>
                <c:pt idx="1760">
                  <c:v>#N/A</c:v>
                </c:pt>
                <c:pt idx="1761">
                  <c:v>#N/A</c:v>
                </c:pt>
                <c:pt idx="1762">
                  <c:v>#N/A</c:v>
                </c:pt>
                <c:pt idx="1763">
                  <c:v>#N/A</c:v>
                </c:pt>
                <c:pt idx="1764">
                  <c:v>#N/A</c:v>
                </c:pt>
                <c:pt idx="1765">
                  <c:v>#N/A</c:v>
                </c:pt>
                <c:pt idx="1766">
                  <c:v>#N/A</c:v>
                </c:pt>
                <c:pt idx="1767">
                  <c:v>#N/A</c:v>
                </c:pt>
                <c:pt idx="1768">
                  <c:v>#N/A</c:v>
                </c:pt>
                <c:pt idx="1769">
                  <c:v>#N/A</c:v>
                </c:pt>
                <c:pt idx="1770">
                  <c:v>#N/A</c:v>
                </c:pt>
                <c:pt idx="1771">
                  <c:v>#N/A</c:v>
                </c:pt>
                <c:pt idx="1772">
                  <c:v>#N/A</c:v>
                </c:pt>
                <c:pt idx="1773">
                  <c:v>#N/A</c:v>
                </c:pt>
                <c:pt idx="1774">
                  <c:v>#N/A</c:v>
                </c:pt>
                <c:pt idx="1775">
                  <c:v>#N/A</c:v>
                </c:pt>
                <c:pt idx="1776">
                  <c:v>#N/A</c:v>
                </c:pt>
                <c:pt idx="1777">
                  <c:v>#N/A</c:v>
                </c:pt>
                <c:pt idx="1778">
                  <c:v>#N/A</c:v>
                </c:pt>
                <c:pt idx="1779">
                  <c:v>#N/A</c:v>
                </c:pt>
                <c:pt idx="1780">
                  <c:v>#N/A</c:v>
                </c:pt>
                <c:pt idx="1781">
                  <c:v>#N/A</c:v>
                </c:pt>
                <c:pt idx="1782">
                  <c:v>#N/A</c:v>
                </c:pt>
                <c:pt idx="1783">
                  <c:v>#N/A</c:v>
                </c:pt>
                <c:pt idx="1784">
                  <c:v>#N/A</c:v>
                </c:pt>
                <c:pt idx="1785">
                  <c:v>#N/A</c:v>
                </c:pt>
                <c:pt idx="1786">
                  <c:v>#N/A</c:v>
                </c:pt>
                <c:pt idx="1787">
                  <c:v>#N/A</c:v>
                </c:pt>
                <c:pt idx="1788">
                  <c:v>#N/A</c:v>
                </c:pt>
                <c:pt idx="1789">
                  <c:v>#N/A</c:v>
                </c:pt>
                <c:pt idx="1790">
                  <c:v>#N/A</c:v>
                </c:pt>
                <c:pt idx="1791">
                  <c:v>#N/A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  <c:pt idx="2879">
                  <c:v>#N/A</c:v>
                </c:pt>
                <c:pt idx="2880">
                  <c:v>#N/A</c:v>
                </c:pt>
                <c:pt idx="2881">
                  <c:v>#N/A</c:v>
                </c:pt>
                <c:pt idx="2882">
                  <c:v>#N/A</c:v>
                </c:pt>
                <c:pt idx="2883">
                  <c:v>#N/A</c:v>
                </c:pt>
                <c:pt idx="2884">
                  <c:v>#N/A</c:v>
                </c:pt>
                <c:pt idx="2885">
                  <c:v>#N/A</c:v>
                </c:pt>
                <c:pt idx="2886">
                  <c:v>#N/A</c:v>
                </c:pt>
                <c:pt idx="2887">
                  <c:v>#N/A</c:v>
                </c:pt>
                <c:pt idx="2888">
                  <c:v>#N/A</c:v>
                </c:pt>
                <c:pt idx="2889">
                  <c:v>#N/A</c:v>
                </c:pt>
                <c:pt idx="2890">
                  <c:v>#N/A</c:v>
                </c:pt>
                <c:pt idx="2891">
                  <c:v>#N/A</c:v>
                </c:pt>
                <c:pt idx="2892">
                  <c:v>#N/A</c:v>
                </c:pt>
                <c:pt idx="2893">
                  <c:v>#N/A</c:v>
                </c:pt>
                <c:pt idx="2894">
                  <c:v>#N/A</c:v>
                </c:pt>
                <c:pt idx="2895">
                  <c:v>#N/A</c:v>
                </c:pt>
                <c:pt idx="2896">
                  <c:v>#N/A</c:v>
                </c:pt>
                <c:pt idx="2897">
                  <c:v>#N/A</c:v>
                </c:pt>
                <c:pt idx="2898">
                  <c:v>#N/A</c:v>
                </c:pt>
                <c:pt idx="2899">
                  <c:v>#N/A</c:v>
                </c:pt>
                <c:pt idx="2900">
                  <c:v>#N/A</c:v>
                </c:pt>
                <c:pt idx="2901">
                  <c:v>#N/A</c:v>
                </c:pt>
                <c:pt idx="2902">
                  <c:v>#N/A</c:v>
                </c:pt>
                <c:pt idx="2903">
                  <c:v>#N/A</c:v>
                </c:pt>
                <c:pt idx="2904">
                  <c:v>#N/A</c:v>
                </c:pt>
                <c:pt idx="2905">
                  <c:v>#N/A</c:v>
                </c:pt>
                <c:pt idx="2906">
                  <c:v>#N/A</c:v>
                </c:pt>
                <c:pt idx="2907">
                  <c:v>#N/A</c:v>
                </c:pt>
                <c:pt idx="2908">
                  <c:v>#N/A</c:v>
                </c:pt>
                <c:pt idx="2909">
                  <c:v>#N/A</c:v>
                </c:pt>
                <c:pt idx="2910">
                  <c:v>#N/A</c:v>
                </c:pt>
                <c:pt idx="2911">
                  <c:v>#N/A</c:v>
                </c:pt>
                <c:pt idx="2912">
                  <c:v>#N/A</c:v>
                </c:pt>
                <c:pt idx="2913">
                  <c:v>#N/A</c:v>
                </c:pt>
                <c:pt idx="2914">
                  <c:v>#N/A</c:v>
                </c:pt>
                <c:pt idx="2915">
                  <c:v>#N/A</c:v>
                </c:pt>
                <c:pt idx="2916">
                  <c:v>#N/A</c:v>
                </c:pt>
                <c:pt idx="2917">
                  <c:v>#N/A</c:v>
                </c:pt>
                <c:pt idx="2918">
                  <c:v>#N/A</c:v>
                </c:pt>
                <c:pt idx="2919">
                  <c:v>#N/A</c:v>
                </c:pt>
                <c:pt idx="2920">
                  <c:v>#N/A</c:v>
                </c:pt>
                <c:pt idx="2921">
                  <c:v>#N/A</c:v>
                </c:pt>
                <c:pt idx="2922">
                  <c:v>#N/A</c:v>
                </c:pt>
                <c:pt idx="2923">
                  <c:v>#N/A</c:v>
                </c:pt>
                <c:pt idx="2924">
                  <c:v>#N/A</c:v>
                </c:pt>
                <c:pt idx="2925">
                  <c:v>#N/A</c:v>
                </c:pt>
                <c:pt idx="2926">
                  <c:v>#N/A</c:v>
                </c:pt>
                <c:pt idx="2927">
                  <c:v>#N/A</c:v>
                </c:pt>
                <c:pt idx="2928">
                  <c:v>#N/A</c:v>
                </c:pt>
                <c:pt idx="2929">
                  <c:v>#N/A</c:v>
                </c:pt>
                <c:pt idx="2930">
                  <c:v>#N/A</c:v>
                </c:pt>
                <c:pt idx="2931">
                  <c:v>#N/A</c:v>
                </c:pt>
                <c:pt idx="2932">
                  <c:v>#N/A</c:v>
                </c:pt>
                <c:pt idx="2933">
                  <c:v>#N/A</c:v>
                </c:pt>
                <c:pt idx="2934">
                  <c:v>#N/A</c:v>
                </c:pt>
                <c:pt idx="2935">
                  <c:v>#N/A</c:v>
                </c:pt>
                <c:pt idx="2936">
                  <c:v>#N/A</c:v>
                </c:pt>
                <c:pt idx="2937">
                  <c:v>#N/A</c:v>
                </c:pt>
                <c:pt idx="2938">
                  <c:v>#N/A</c:v>
                </c:pt>
                <c:pt idx="2939">
                  <c:v>#N/A</c:v>
                </c:pt>
                <c:pt idx="2940">
                  <c:v>#N/A</c:v>
                </c:pt>
                <c:pt idx="2941">
                  <c:v>#N/A</c:v>
                </c:pt>
                <c:pt idx="2942">
                  <c:v>#N/A</c:v>
                </c:pt>
                <c:pt idx="2943">
                  <c:v>#N/A</c:v>
                </c:pt>
                <c:pt idx="2944">
                  <c:v>#N/A</c:v>
                </c:pt>
                <c:pt idx="2945">
                  <c:v>#N/A</c:v>
                </c:pt>
                <c:pt idx="2946">
                  <c:v>#N/A</c:v>
                </c:pt>
                <c:pt idx="2947">
                  <c:v>#N/A</c:v>
                </c:pt>
                <c:pt idx="2948">
                  <c:v>#N/A</c:v>
                </c:pt>
                <c:pt idx="2949">
                  <c:v>#N/A</c:v>
                </c:pt>
                <c:pt idx="2950">
                  <c:v>#N/A</c:v>
                </c:pt>
                <c:pt idx="2951">
                  <c:v>#N/A</c:v>
                </c:pt>
                <c:pt idx="2952">
                  <c:v>#N/A</c:v>
                </c:pt>
                <c:pt idx="2953">
                  <c:v>#N/A</c:v>
                </c:pt>
                <c:pt idx="2954">
                  <c:v>#N/A</c:v>
                </c:pt>
                <c:pt idx="2955">
                  <c:v>#N/A</c:v>
                </c:pt>
                <c:pt idx="2956">
                  <c:v>#N/A</c:v>
                </c:pt>
                <c:pt idx="2957">
                  <c:v>#N/A</c:v>
                </c:pt>
                <c:pt idx="2958">
                  <c:v>#N/A</c:v>
                </c:pt>
                <c:pt idx="2959">
                  <c:v>#N/A</c:v>
                </c:pt>
                <c:pt idx="2960">
                  <c:v>#N/A</c:v>
                </c:pt>
                <c:pt idx="2961">
                  <c:v>#N/A</c:v>
                </c:pt>
                <c:pt idx="2962">
                  <c:v>#N/A</c:v>
                </c:pt>
                <c:pt idx="2963">
                  <c:v>#N/A</c:v>
                </c:pt>
                <c:pt idx="2964">
                  <c:v>#N/A</c:v>
                </c:pt>
                <c:pt idx="2965">
                  <c:v>#N/A</c:v>
                </c:pt>
                <c:pt idx="2966">
                  <c:v>#N/A</c:v>
                </c:pt>
                <c:pt idx="2967">
                  <c:v>#N/A</c:v>
                </c:pt>
                <c:pt idx="2968">
                  <c:v>#N/A</c:v>
                </c:pt>
                <c:pt idx="2969">
                  <c:v>#N/A</c:v>
                </c:pt>
                <c:pt idx="2970">
                  <c:v>#N/A</c:v>
                </c:pt>
                <c:pt idx="2971">
                  <c:v>#N/A</c:v>
                </c:pt>
                <c:pt idx="2972">
                  <c:v>#N/A</c:v>
                </c:pt>
                <c:pt idx="2973">
                  <c:v>#N/A</c:v>
                </c:pt>
                <c:pt idx="2974">
                  <c:v>#N/A</c:v>
                </c:pt>
                <c:pt idx="2975">
                  <c:v>#N/A</c:v>
                </c:pt>
                <c:pt idx="2976">
                  <c:v>#N/A</c:v>
                </c:pt>
                <c:pt idx="2977">
                  <c:v>#N/A</c:v>
                </c:pt>
                <c:pt idx="2978">
                  <c:v>#N/A</c:v>
                </c:pt>
                <c:pt idx="2979">
                  <c:v>#N/A</c:v>
                </c:pt>
                <c:pt idx="2980">
                  <c:v>#N/A</c:v>
                </c:pt>
                <c:pt idx="2981">
                  <c:v>#N/A</c:v>
                </c:pt>
                <c:pt idx="2982">
                  <c:v>#N/A</c:v>
                </c:pt>
                <c:pt idx="2983">
                  <c:v>#N/A</c:v>
                </c:pt>
                <c:pt idx="2984">
                  <c:v>#N/A</c:v>
                </c:pt>
                <c:pt idx="2985">
                  <c:v>#N/A</c:v>
                </c:pt>
                <c:pt idx="2986">
                  <c:v>#N/A</c:v>
                </c:pt>
                <c:pt idx="2987">
                  <c:v>#N/A</c:v>
                </c:pt>
                <c:pt idx="2988">
                  <c:v>#N/A</c:v>
                </c:pt>
                <c:pt idx="2989">
                  <c:v>#N/A</c:v>
                </c:pt>
                <c:pt idx="2990">
                  <c:v>#N/A</c:v>
                </c:pt>
                <c:pt idx="2991">
                  <c:v>#N/A</c:v>
                </c:pt>
                <c:pt idx="2992">
                  <c:v>#N/A</c:v>
                </c:pt>
                <c:pt idx="2993">
                  <c:v>#N/A</c:v>
                </c:pt>
                <c:pt idx="2994">
                  <c:v>#N/A</c:v>
                </c:pt>
                <c:pt idx="2995">
                  <c:v>#N/A</c:v>
                </c:pt>
                <c:pt idx="2996">
                  <c:v>#N/A</c:v>
                </c:pt>
                <c:pt idx="2997">
                  <c:v>#N/A</c:v>
                </c:pt>
                <c:pt idx="2998">
                  <c:v>#N/A</c:v>
                </c:pt>
                <c:pt idx="2999">
                  <c:v>#N/A</c:v>
                </c:pt>
                <c:pt idx="3000">
                  <c:v>#N/A</c:v>
                </c:pt>
                <c:pt idx="3001">
                  <c:v>#N/A</c:v>
                </c:pt>
                <c:pt idx="3002">
                  <c:v>#N/A</c:v>
                </c:pt>
                <c:pt idx="3003">
                  <c:v>#N/A</c:v>
                </c:pt>
                <c:pt idx="3004">
                  <c:v>#N/A</c:v>
                </c:pt>
                <c:pt idx="3005">
                  <c:v>#N/A</c:v>
                </c:pt>
                <c:pt idx="3006">
                  <c:v>#N/A</c:v>
                </c:pt>
                <c:pt idx="3007">
                  <c:v>#N/A</c:v>
                </c:pt>
                <c:pt idx="3008">
                  <c:v>#N/A</c:v>
                </c:pt>
                <c:pt idx="3009">
                  <c:v>#N/A</c:v>
                </c:pt>
                <c:pt idx="3010">
                  <c:v>#N/A</c:v>
                </c:pt>
                <c:pt idx="3011">
                  <c:v>#N/A</c:v>
                </c:pt>
                <c:pt idx="3012">
                  <c:v>#N/A</c:v>
                </c:pt>
                <c:pt idx="3013">
                  <c:v>#N/A</c:v>
                </c:pt>
                <c:pt idx="3014">
                  <c:v>#N/A</c:v>
                </c:pt>
                <c:pt idx="3015">
                  <c:v>#N/A</c:v>
                </c:pt>
                <c:pt idx="3016">
                  <c:v>#N/A</c:v>
                </c:pt>
                <c:pt idx="3017">
                  <c:v>#N/A</c:v>
                </c:pt>
                <c:pt idx="3018">
                  <c:v>#N/A</c:v>
                </c:pt>
                <c:pt idx="3019">
                  <c:v>#N/A</c:v>
                </c:pt>
                <c:pt idx="3020">
                  <c:v>#N/A</c:v>
                </c:pt>
                <c:pt idx="3021">
                  <c:v>#N/A</c:v>
                </c:pt>
                <c:pt idx="3022">
                  <c:v>#N/A</c:v>
                </c:pt>
                <c:pt idx="3023">
                  <c:v>#N/A</c:v>
                </c:pt>
                <c:pt idx="3024">
                  <c:v>#N/A</c:v>
                </c:pt>
                <c:pt idx="3025">
                  <c:v>#N/A</c:v>
                </c:pt>
                <c:pt idx="3026">
                  <c:v>#N/A</c:v>
                </c:pt>
                <c:pt idx="3027">
                  <c:v>#N/A</c:v>
                </c:pt>
                <c:pt idx="3028">
                  <c:v>#N/A</c:v>
                </c:pt>
                <c:pt idx="3029">
                  <c:v>#N/A</c:v>
                </c:pt>
                <c:pt idx="3030">
                  <c:v>#N/A</c:v>
                </c:pt>
                <c:pt idx="3031">
                  <c:v>#N/A</c:v>
                </c:pt>
                <c:pt idx="3032">
                  <c:v>#N/A</c:v>
                </c:pt>
                <c:pt idx="3033">
                  <c:v>#N/A</c:v>
                </c:pt>
                <c:pt idx="3034">
                  <c:v>#N/A</c:v>
                </c:pt>
                <c:pt idx="3035">
                  <c:v>#N/A</c:v>
                </c:pt>
                <c:pt idx="3036">
                  <c:v>#N/A</c:v>
                </c:pt>
                <c:pt idx="3037">
                  <c:v>#N/A</c:v>
                </c:pt>
                <c:pt idx="3038">
                  <c:v>#N/A</c:v>
                </c:pt>
                <c:pt idx="3039">
                  <c:v>#N/A</c:v>
                </c:pt>
                <c:pt idx="3040">
                  <c:v>#N/A</c:v>
                </c:pt>
                <c:pt idx="3041">
                  <c:v>#N/A</c:v>
                </c:pt>
                <c:pt idx="3042">
                  <c:v>#N/A</c:v>
                </c:pt>
                <c:pt idx="3043">
                  <c:v>#N/A</c:v>
                </c:pt>
                <c:pt idx="3044">
                  <c:v>#N/A</c:v>
                </c:pt>
                <c:pt idx="3045">
                  <c:v>#N/A</c:v>
                </c:pt>
                <c:pt idx="3046">
                  <c:v>#N/A</c:v>
                </c:pt>
                <c:pt idx="3047">
                  <c:v>#N/A</c:v>
                </c:pt>
                <c:pt idx="3048">
                  <c:v>#N/A</c:v>
                </c:pt>
                <c:pt idx="3049">
                  <c:v>#N/A</c:v>
                </c:pt>
                <c:pt idx="3050">
                  <c:v>#N/A</c:v>
                </c:pt>
                <c:pt idx="3051">
                  <c:v>#N/A</c:v>
                </c:pt>
                <c:pt idx="3052">
                  <c:v>#N/A</c:v>
                </c:pt>
                <c:pt idx="3053">
                  <c:v>#N/A</c:v>
                </c:pt>
                <c:pt idx="3054">
                  <c:v>#N/A</c:v>
                </c:pt>
                <c:pt idx="3055">
                  <c:v>#N/A</c:v>
                </c:pt>
                <c:pt idx="3056">
                  <c:v>#N/A</c:v>
                </c:pt>
                <c:pt idx="3057">
                  <c:v>#N/A</c:v>
                </c:pt>
                <c:pt idx="3058">
                  <c:v>#N/A</c:v>
                </c:pt>
                <c:pt idx="3059">
                  <c:v>#N/A</c:v>
                </c:pt>
                <c:pt idx="3060">
                  <c:v>#N/A</c:v>
                </c:pt>
                <c:pt idx="3061">
                  <c:v>#N/A</c:v>
                </c:pt>
                <c:pt idx="3062">
                  <c:v>#N/A</c:v>
                </c:pt>
                <c:pt idx="3063">
                  <c:v>#N/A</c:v>
                </c:pt>
                <c:pt idx="3064">
                  <c:v>#N/A</c:v>
                </c:pt>
                <c:pt idx="3065">
                  <c:v>#N/A</c:v>
                </c:pt>
                <c:pt idx="3066">
                  <c:v>#N/A</c:v>
                </c:pt>
                <c:pt idx="3067">
                  <c:v>#N/A</c:v>
                </c:pt>
                <c:pt idx="3068">
                  <c:v>#N/A</c:v>
                </c:pt>
                <c:pt idx="3069">
                  <c:v>#N/A</c:v>
                </c:pt>
                <c:pt idx="3070">
                  <c:v>#N/A</c:v>
                </c:pt>
                <c:pt idx="3071">
                  <c:v>#N/A</c:v>
                </c:pt>
                <c:pt idx="3072">
                  <c:v>#N/A</c:v>
                </c:pt>
                <c:pt idx="3073">
                  <c:v>#N/A</c:v>
                </c:pt>
                <c:pt idx="3074">
                  <c:v>#N/A</c:v>
                </c:pt>
                <c:pt idx="3075">
                  <c:v>#N/A</c:v>
                </c:pt>
                <c:pt idx="3076">
                  <c:v>#N/A</c:v>
                </c:pt>
                <c:pt idx="3077">
                  <c:v>#N/A</c:v>
                </c:pt>
                <c:pt idx="3078">
                  <c:v>#N/A</c:v>
                </c:pt>
                <c:pt idx="3079">
                  <c:v>#N/A</c:v>
                </c:pt>
                <c:pt idx="3080">
                  <c:v>#N/A</c:v>
                </c:pt>
                <c:pt idx="3081">
                  <c:v>#N/A</c:v>
                </c:pt>
                <c:pt idx="3082">
                  <c:v>#N/A</c:v>
                </c:pt>
                <c:pt idx="3083">
                  <c:v>#N/A</c:v>
                </c:pt>
                <c:pt idx="3084">
                  <c:v>#N/A</c:v>
                </c:pt>
                <c:pt idx="3085">
                  <c:v>#N/A</c:v>
                </c:pt>
                <c:pt idx="3086">
                  <c:v>#N/A</c:v>
                </c:pt>
                <c:pt idx="3087">
                  <c:v>#N/A</c:v>
                </c:pt>
                <c:pt idx="3088">
                  <c:v>#N/A</c:v>
                </c:pt>
                <c:pt idx="3089">
                  <c:v>#N/A</c:v>
                </c:pt>
                <c:pt idx="3090">
                  <c:v>#N/A</c:v>
                </c:pt>
                <c:pt idx="3091">
                  <c:v>#N/A</c:v>
                </c:pt>
                <c:pt idx="3092">
                  <c:v>#N/A</c:v>
                </c:pt>
                <c:pt idx="3093">
                  <c:v>#N/A</c:v>
                </c:pt>
                <c:pt idx="3094">
                  <c:v>#N/A</c:v>
                </c:pt>
                <c:pt idx="3095">
                  <c:v>#N/A</c:v>
                </c:pt>
                <c:pt idx="3096">
                  <c:v>#N/A</c:v>
                </c:pt>
                <c:pt idx="3097">
                  <c:v>#N/A</c:v>
                </c:pt>
                <c:pt idx="3098">
                  <c:v>#N/A</c:v>
                </c:pt>
                <c:pt idx="3099">
                  <c:v>#N/A</c:v>
                </c:pt>
                <c:pt idx="3100">
                  <c:v>#N/A</c:v>
                </c:pt>
                <c:pt idx="3101">
                  <c:v>#N/A</c:v>
                </c:pt>
                <c:pt idx="3102">
                  <c:v>#N/A</c:v>
                </c:pt>
                <c:pt idx="3103">
                  <c:v>#N/A</c:v>
                </c:pt>
                <c:pt idx="3104">
                  <c:v>#N/A</c:v>
                </c:pt>
                <c:pt idx="3105">
                  <c:v>#N/A</c:v>
                </c:pt>
                <c:pt idx="3106">
                  <c:v>#N/A</c:v>
                </c:pt>
                <c:pt idx="3107">
                  <c:v>#N/A</c:v>
                </c:pt>
                <c:pt idx="3108">
                  <c:v>#N/A</c:v>
                </c:pt>
                <c:pt idx="3109">
                  <c:v>#N/A</c:v>
                </c:pt>
                <c:pt idx="3110">
                  <c:v>#N/A</c:v>
                </c:pt>
                <c:pt idx="3111">
                  <c:v>#N/A</c:v>
                </c:pt>
                <c:pt idx="3112">
                  <c:v>#N/A</c:v>
                </c:pt>
                <c:pt idx="3113">
                  <c:v>#N/A</c:v>
                </c:pt>
                <c:pt idx="3114">
                  <c:v>#N/A</c:v>
                </c:pt>
                <c:pt idx="3115">
                  <c:v>#N/A</c:v>
                </c:pt>
                <c:pt idx="3116">
                  <c:v>#N/A</c:v>
                </c:pt>
                <c:pt idx="3117">
                  <c:v>#N/A</c:v>
                </c:pt>
                <c:pt idx="3118">
                  <c:v>#N/A</c:v>
                </c:pt>
                <c:pt idx="3119">
                  <c:v>#N/A</c:v>
                </c:pt>
                <c:pt idx="3120">
                  <c:v>#N/A</c:v>
                </c:pt>
                <c:pt idx="3121">
                  <c:v>#N/A</c:v>
                </c:pt>
                <c:pt idx="3122">
                  <c:v>#N/A</c:v>
                </c:pt>
                <c:pt idx="3123">
                  <c:v>#N/A</c:v>
                </c:pt>
                <c:pt idx="3124">
                  <c:v>#N/A</c:v>
                </c:pt>
                <c:pt idx="3125">
                  <c:v>#N/A</c:v>
                </c:pt>
                <c:pt idx="3126">
                  <c:v>#N/A</c:v>
                </c:pt>
                <c:pt idx="3127">
                  <c:v>#N/A</c:v>
                </c:pt>
                <c:pt idx="3128">
                  <c:v>#N/A</c:v>
                </c:pt>
                <c:pt idx="3129">
                  <c:v>#N/A</c:v>
                </c:pt>
                <c:pt idx="3130">
                  <c:v>#N/A</c:v>
                </c:pt>
                <c:pt idx="3131">
                  <c:v>#N/A</c:v>
                </c:pt>
                <c:pt idx="3132">
                  <c:v>#N/A</c:v>
                </c:pt>
                <c:pt idx="3133">
                  <c:v>#N/A</c:v>
                </c:pt>
                <c:pt idx="3134">
                  <c:v>#N/A</c:v>
                </c:pt>
                <c:pt idx="3135">
                  <c:v>#N/A</c:v>
                </c:pt>
                <c:pt idx="3136">
                  <c:v>#N/A</c:v>
                </c:pt>
                <c:pt idx="3137">
                  <c:v>#N/A</c:v>
                </c:pt>
                <c:pt idx="3138">
                  <c:v>#N/A</c:v>
                </c:pt>
                <c:pt idx="3139">
                  <c:v>#N/A</c:v>
                </c:pt>
                <c:pt idx="3140">
                  <c:v>#N/A</c:v>
                </c:pt>
                <c:pt idx="3141">
                  <c:v>#N/A</c:v>
                </c:pt>
                <c:pt idx="3142">
                  <c:v>#N/A</c:v>
                </c:pt>
                <c:pt idx="3143">
                  <c:v>#N/A</c:v>
                </c:pt>
                <c:pt idx="3144">
                  <c:v>#N/A</c:v>
                </c:pt>
                <c:pt idx="3145">
                  <c:v>#N/A</c:v>
                </c:pt>
                <c:pt idx="3146">
                  <c:v>#N/A</c:v>
                </c:pt>
                <c:pt idx="3147">
                  <c:v>#N/A</c:v>
                </c:pt>
                <c:pt idx="3148">
                  <c:v>#N/A</c:v>
                </c:pt>
                <c:pt idx="3149">
                  <c:v>#N/A</c:v>
                </c:pt>
                <c:pt idx="3150">
                  <c:v>#N/A</c:v>
                </c:pt>
                <c:pt idx="3151">
                  <c:v>#N/A</c:v>
                </c:pt>
                <c:pt idx="3152">
                  <c:v>#N/A</c:v>
                </c:pt>
                <c:pt idx="3153">
                  <c:v>#N/A</c:v>
                </c:pt>
                <c:pt idx="3154">
                  <c:v>#N/A</c:v>
                </c:pt>
                <c:pt idx="3155">
                  <c:v>#N/A</c:v>
                </c:pt>
                <c:pt idx="3156">
                  <c:v>#N/A</c:v>
                </c:pt>
                <c:pt idx="3157">
                  <c:v>#N/A</c:v>
                </c:pt>
                <c:pt idx="3158">
                  <c:v>#N/A</c:v>
                </c:pt>
                <c:pt idx="3159">
                  <c:v>#N/A</c:v>
                </c:pt>
                <c:pt idx="3160">
                  <c:v>#N/A</c:v>
                </c:pt>
                <c:pt idx="3161">
                  <c:v>#N/A</c:v>
                </c:pt>
                <c:pt idx="3162">
                  <c:v>#N/A</c:v>
                </c:pt>
                <c:pt idx="3163">
                  <c:v>#N/A</c:v>
                </c:pt>
                <c:pt idx="3164">
                  <c:v>#N/A</c:v>
                </c:pt>
                <c:pt idx="3165">
                  <c:v>#N/A</c:v>
                </c:pt>
                <c:pt idx="3166">
                  <c:v>#N/A</c:v>
                </c:pt>
                <c:pt idx="3167">
                  <c:v>#N/A</c:v>
                </c:pt>
                <c:pt idx="3168">
                  <c:v>#N/A</c:v>
                </c:pt>
                <c:pt idx="3169">
                  <c:v>#N/A</c:v>
                </c:pt>
                <c:pt idx="3170">
                  <c:v>#N/A</c:v>
                </c:pt>
                <c:pt idx="3171">
                  <c:v>#N/A</c:v>
                </c:pt>
                <c:pt idx="3172">
                  <c:v>#N/A</c:v>
                </c:pt>
                <c:pt idx="3173">
                  <c:v>#N/A</c:v>
                </c:pt>
                <c:pt idx="3174">
                  <c:v>#N/A</c:v>
                </c:pt>
                <c:pt idx="3175">
                  <c:v>#N/A</c:v>
                </c:pt>
                <c:pt idx="3176">
                  <c:v>#N/A</c:v>
                </c:pt>
                <c:pt idx="3177">
                  <c:v>#N/A</c:v>
                </c:pt>
                <c:pt idx="3178">
                  <c:v>#N/A</c:v>
                </c:pt>
                <c:pt idx="3179">
                  <c:v>#N/A</c:v>
                </c:pt>
                <c:pt idx="3180">
                  <c:v>#N/A</c:v>
                </c:pt>
                <c:pt idx="3181">
                  <c:v>#N/A</c:v>
                </c:pt>
                <c:pt idx="3182">
                  <c:v>#N/A</c:v>
                </c:pt>
                <c:pt idx="3183">
                  <c:v>#N/A</c:v>
                </c:pt>
                <c:pt idx="3184">
                  <c:v>#N/A</c:v>
                </c:pt>
                <c:pt idx="3185">
                  <c:v>#N/A</c:v>
                </c:pt>
                <c:pt idx="3186">
                  <c:v>#N/A</c:v>
                </c:pt>
                <c:pt idx="3187">
                  <c:v>#N/A</c:v>
                </c:pt>
                <c:pt idx="3188">
                  <c:v>#N/A</c:v>
                </c:pt>
                <c:pt idx="3189">
                  <c:v>#N/A</c:v>
                </c:pt>
                <c:pt idx="3190">
                  <c:v>#N/A</c:v>
                </c:pt>
                <c:pt idx="3191">
                  <c:v>#N/A</c:v>
                </c:pt>
                <c:pt idx="3192">
                  <c:v>#N/A</c:v>
                </c:pt>
                <c:pt idx="3193">
                  <c:v>#N/A</c:v>
                </c:pt>
                <c:pt idx="3194">
                  <c:v>#N/A</c:v>
                </c:pt>
                <c:pt idx="3195">
                  <c:v>#N/A</c:v>
                </c:pt>
                <c:pt idx="3196">
                  <c:v>#N/A</c:v>
                </c:pt>
                <c:pt idx="3197">
                  <c:v>#N/A</c:v>
                </c:pt>
                <c:pt idx="3198">
                  <c:v>#N/A</c:v>
                </c:pt>
                <c:pt idx="3199">
                  <c:v>#N/A</c:v>
                </c:pt>
                <c:pt idx="3200">
                  <c:v>#N/A</c:v>
                </c:pt>
                <c:pt idx="3201">
                  <c:v>#N/A</c:v>
                </c:pt>
                <c:pt idx="3202">
                  <c:v>#N/A</c:v>
                </c:pt>
                <c:pt idx="3203">
                  <c:v>#N/A</c:v>
                </c:pt>
                <c:pt idx="3204">
                  <c:v>#N/A</c:v>
                </c:pt>
                <c:pt idx="3205">
                  <c:v>#N/A</c:v>
                </c:pt>
                <c:pt idx="3206">
                  <c:v>#N/A</c:v>
                </c:pt>
                <c:pt idx="3207">
                  <c:v>#N/A</c:v>
                </c:pt>
                <c:pt idx="3208">
                  <c:v>#N/A</c:v>
                </c:pt>
                <c:pt idx="3209">
                  <c:v>#N/A</c:v>
                </c:pt>
                <c:pt idx="3210">
                  <c:v>#N/A</c:v>
                </c:pt>
                <c:pt idx="3211">
                  <c:v>#N/A</c:v>
                </c:pt>
                <c:pt idx="3212">
                  <c:v>#N/A</c:v>
                </c:pt>
                <c:pt idx="3213">
                  <c:v>#N/A</c:v>
                </c:pt>
                <c:pt idx="3214">
                  <c:v>#N/A</c:v>
                </c:pt>
                <c:pt idx="3215">
                  <c:v>#N/A</c:v>
                </c:pt>
                <c:pt idx="3216">
                  <c:v>#N/A</c:v>
                </c:pt>
                <c:pt idx="3217">
                  <c:v>#N/A</c:v>
                </c:pt>
                <c:pt idx="3218">
                  <c:v>#N/A</c:v>
                </c:pt>
                <c:pt idx="3219">
                  <c:v>#N/A</c:v>
                </c:pt>
                <c:pt idx="3220">
                  <c:v>#N/A</c:v>
                </c:pt>
                <c:pt idx="3221">
                  <c:v>#N/A</c:v>
                </c:pt>
                <c:pt idx="3222">
                  <c:v>#N/A</c:v>
                </c:pt>
                <c:pt idx="3223">
                  <c:v>#N/A</c:v>
                </c:pt>
                <c:pt idx="3224">
                  <c:v>#N/A</c:v>
                </c:pt>
                <c:pt idx="3225">
                  <c:v>#N/A</c:v>
                </c:pt>
                <c:pt idx="3226">
                  <c:v>#N/A</c:v>
                </c:pt>
                <c:pt idx="3227">
                  <c:v>#N/A</c:v>
                </c:pt>
                <c:pt idx="3228">
                  <c:v>#N/A</c:v>
                </c:pt>
                <c:pt idx="3229">
                  <c:v>#N/A</c:v>
                </c:pt>
                <c:pt idx="3230">
                  <c:v>#N/A</c:v>
                </c:pt>
                <c:pt idx="3231">
                  <c:v>#N/A</c:v>
                </c:pt>
                <c:pt idx="3232">
                  <c:v>#N/A</c:v>
                </c:pt>
                <c:pt idx="3233">
                  <c:v>#N/A</c:v>
                </c:pt>
                <c:pt idx="3234">
                  <c:v>#N/A</c:v>
                </c:pt>
                <c:pt idx="3235">
                  <c:v>#N/A</c:v>
                </c:pt>
                <c:pt idx="3236">
                  <c:v>#N/A</c:v>
                </c:pt>
                <c:pt idx="3237">
                  <c:v>#N/A</c:v>
                </c:pt>
                <c:pt idx="3238">
                  <c:v>#N/A</c:v>
                </c:pt>
                <c:pt idx="3239">
                  <c:v>#N/A</c:v>
                </c:pt>
                <c:pt idx="3240">
                  <c:v>#N/A</c:v>
                </c:pt>
                <c:pt idx="3241">
                  <c:v>#N/A</c:v>
                </c:pt>
                <c:pt idx="3242">
                  <c:v>#N/A</c:v>
                </c:pt>
                <c:pt idx="3243">
                  <c:v>#N/A</c:v>
                </c:pt>
                <c:pt idx="3244">
                  <c:v>#N/A</c:v>
                </c:pt>
                <c:pt idx="3245">
                  <c:v>#N/A</c:v>
                </c:pt>
                <c:pt idx="3246">
                  <c:v>#N/A</c:v>
                </c:pt>
                <c:pt idx="3247">
                  <c:v>#N/A</c:v>
                </c:pt>
                <c:pt idx="3248">
                  <c:v>#N/A</c:v>
                </c:pt>
                <c:pt idx="3249">
                  <c:v>#N/A</c:v>
                </c:pt>
                <c:pt idx="3250">
                  <c:v>#N/A</c:v>
                </c:pt>
                <c:pt idx="3251">
                  <c:v>#N/A</c:v>
                </c:pt>
                <c:pt idx="3252">
                  <c:v>#N/A</c:v>
                </c:pt>
                <c:pt idx="3253">
                  <c:v>#N/A</c:v>
                </c:pt>
                <c:pt idx="3254">
                  <c:v>#N/A</c:v>
                </c:pt>
                <c:pt idx="3255">
                  <c:v>#N/A</c:v>
                </c:pt>
                <c:pt idx="3256">
                  <c:v>#N/A</c:v>
                </c:pt>
                <c:pt idx="3257">
                  <c:v>#N/A</c:v>
                </c:pt>
                <c:pt idx="3258">
                  <c:v>#N/A</c:v>
                </c:pt>
                <c:pt idx="3259">
                  <c:v>#N/A</c:v>
                </c:pt>
                <c:pt idx="3260">
                  <c:v>#N/A</c:v>
                </c:pt>
                <c:pt idx="3261">
                  <c:v>#N/A</c:v>
                </c:pt>
                <c:pt idx="3262">
                  <c:v>#N/A</c:v>
                </c:pt>
                <c:pt idx="3263">
                  <c:v>#N/A</c:v>
                </c:pt>
                <c:pt idx="3264">
                  <c:v>#N/A</c:v>
                </c:pt>
                <c:pt idx="3265">
                  <c:v>#N/A</c:v>
                </c:pt>
                <c:pt idx="3266">
                  <c:v>#N/A</c:v>
                </c:pt>
                <c:pt idx="3267">
                  <c:v>#N/A</c:v>
                </c:pt>
                <c:pt idx="3268">
                  <c:v>#N/A</c:v>
                </c:pt>
                <c:pt idx="3269">
                  <c:v>#N/A</c:v>
                </c:pt>
                <c:pt idx="3270">
                  <c:v>#N/A</c:v>
                </c:pt>
                <c:pt idx="3271">
                  <c:v>#N/A</c:v>
                </c:pt>
                <c:pt idx="3272">
                  <c:v>#N/A</c:v>
                </c:pt>
                <c:pt idx="3273">
                  <c:v>#N/A</c:v>
                </c:pt>
                <c:pt idx="3274">
                  <c:v>#N/A</c:v>
                </c:pt>
                <c:pt idx="3275">
                  <c:v>#N/A</c:v>
                </c:pt>
                <c:pt idx="3276">
                  <c:v>#N/A</c:v>
                </c:pt>
                <c:pt idx="3277">
                  <c:v>#N/A</c:v>
                </c:pt>
                <c:pt idx="3278">
                  <c:v>#N/A</c:v>
                </c:pt>
                <c:pt idx="3279">
                  <c:v>#N/A</c:v>
                </c:pt>
                <c:pt idx="3280">
                  <c:v>#N/A</c:v>
                </c:pt>
                <c:pt idx="3281">
                  <c:v>#N/A</c:v>
                </c:pt>
                <c:pt idx="3282">
                  <c:v>#N/A</c:v>
                </c:pt>
                <c:pt idx="3283">
                  <c:v>#N/A</c:v>
                </c:pt>
                <c:pt idx="3284">
                  <c:v>#N/A</c:v>
                </c:pt>
                <c:pt idx="3285">
                  <c:v>#N/A</c:v>
                </c:pt>
                <c:pt idx="3286">
                  <c:v>#N/A</c:v>
                </c:pt>
                <c:pt idx="3287">
                  <c:v>#N/A</c:v>
                </c:pt>
                <c:pt idx="3288">
                  <c:v>#N/A</c:v>
                </c:pt>
                <c:pt idx="3289">
                  <c:v>#N/A</c:v>
                </c:pt>
                <c:pt idx="3290">
                  <c:v>#N/A</c:v>
                </c:pt>
                <c:pt idx="3291">
                  <c:v>#N/A</c:v>
                </c:pt>
                <c:pt idx="3292">
                  <c:v>#N/A</c:v>
                </c:pt>
                <c:pt idx="3293">
                  <c:v>#N/A</c:v>
                </c:pt>
                <c:pt idx="3294">
                  <c:v>#N/A</c:v>
                </c:pt>
                <c:pt idx="3295">
                  <c:v>#N/A</c:v>
                </c:pt>
                <c:pt idx="3296">
                  <c:v>#N/A</c:v>
                </c:pt>
                <c:pt idx="3297">
                  <c:v>#N/A</c:v>
                </c:pt>
                <c:pt idx="3298">
                  <c:v>#N/A</c:v>
                </c:pt>
                <c:pt idx="3299">
                  <c:v>#N/A</c:v>
                </c:pt>
                <c:pt idx="3300">
                  <c:v>#N/A</c:v>
                </c:pt>
                <c:pt idx="3301">
                  <c:v>#N/A</c:v>
                </c:pt>
                <c:pt idx="3302">
                  <c:v>#N/A</c:v>
                </c:pt>
                <c:pt idx="3303">
                  <c:v>#N/A</c:v>
                </c:pt>
                <c:pt idx="3304">
                  <c:v>#N/A</c:v>
                </c:pt>
                <c:pt idx="3305">
                  <c:v>#N/A</c:v>
                </c:pt>
                <c:pt idx="3306">
                  <c:v>#N/A</c:v>
                </c:pt>
                <c:pt idx="3307">
                  <c:v>#N/A</c:v>
                </c:pt>
                <c:pt idx="3308">
                  <c:v>#N/A</c:v>
                </c:pt>
                <c:pt idx="3309">
                  <c:v>#N/A</c:v>
                </c:pt>
                <c:pt idx="3310">
                  <c:v>#N/A</c:v>
                </c:pt>
                <c:pt idx="3311">
                  <c:v>#N/A</c:v>
                </c:pt>
                <c:pt idx="3312">
                  <c:v>#N/A</c:v>
                </c:pt>
                <c:pt idx="3313">
                  <c:v>#N/A</c:v>
                </c:pt>
                <c:pt idx="3314">
                  <c:v>#N/A</c:v>
                </c:pt>
                <c:pt idx="3315">
                  <c:v>#N/A</c:v>
                </c:pt>
                <c:pt idx="3316">
                  <c:v>#N/A</c:v>
                </c:pt>
                <c:pt idx="3317">
                  <c:v>#N/A</c:v>
                </c:pt>
                <c:pt idx="3318">
                  <c:v>#N/A</c:v>
                </c:pt>
                <c:pt idx="3319">
                  <c:v>#N/A</c:v>
                </c:pt>
                <c:pt idx="3320">
                  <c:v>#N/A</c:v>
                </c:pt>
                <c:pt idx="3321">
                  <c:v>#N/A</c:v>
                </c:pt>
                <c:pt idx="3322">
                  <c:v>#N/A</c:v>
                </c:pt>
                <c:pt idx="3323">
                  <c:v>#N/A</c:v>
                </c:pt>
                <c:pt idx="3324">
                  <c:v>#N/A</c:v>
                </c:pt>
                <c:pt idx="3325">
                  <c:v>#N/A</c:v>
                </c:pt>
                <c:pt idx="3326">
                  <c:v>#N/A</c:v>
                </c:pt>
                <c:pt idx="3327">
                  <c:v>#N/A</c:v>
                </c:pt>
                <c:pt idx="3328">
                  <c:v>#N/A</c:v>
                </c:pt>
                <c:pt idx="3329">
                  <c:v>#N/A</c:v>
                </c:pt>
                <c:pt idx="3330">
                  <c:v>#N/A</c:v>
                </c:pt>
                <c:pt idx="3331">
                  <c:v>#N/A</c:v>
                </c:pt>
                <c:pt idx="3332">
                  <c:v>#N/A</c:v>
                </c:pt>
                <c:pt idx="3333">
                  <c:v>#N/A</c:v>
                </c:pt>
                <c:pt idx="3334">
                  <c:v>#N/A</c:v>
                </c:pt>
                <c:pt idx="3335">
                  <c:v>#N/A</c:v>
                </c:pt>
                <c:pt idx="3336">
                  <c:v>#N/A</c:v>
                </c:pt>
                <c:pt idx="3337">
                  <c:v>#N/A</c:v>
                </c:pt>
                <c:pt idx="3338">
                  <c:v>#N/A</c:v>
                </c:pt>
                <c:pt idx="3339">
                  <c:v>#N/A</c:v>
                </c:pt>
                <c:pt idx="3340">
                  <c:v>#N/A</c:v>
                </c:pt>
                <c:pt idx="3341">
                  <c:v>#N/A</c:v>
                </c:pt>
                <c:pt idx="3342">
                  <c:v>#N/A</c:v>
                </c:pt>
                <c:pt idx="3343">
                  <c:v>#N/A</c:v>
                </c:pt>
                <c:pt idx="3344">
                  <c:v>#N/A</c:v>
                </c:pt>
                <c:pt idx="3345">
                  <c:v>#N/A</c:v>
                </c:pt>
                <c:pt idx="3346">
                  <c:v>#N/A</c:v>
                </c:pt>
                <c:pt idx="3347">
                  <c:v>#N/A</c:v>
                </c:pt>
                <c:pt idx="3348">
                  <c:v>#N/A</c:v>
                </c:pt>
                <c:pt idx="3349">
                  <c:v>#N/A</c:v>
                </c:pt>
                <c:pt idx="3350">
                  <c:v>#N/A</c:v>
                </c:pt>
                <c:pt idx="3351">
                  <c:v>#N/A</c:v>
                </c:pt>
                <c:pt idx="3352">
                  <c:v>#N/A</c:v>
                </c:pt>
                <c:pt idx="3353">
                  <c:v>#N/A</c:v>
                </c:pt>
                <c:pt idx="3354">
                  <c:v>#N/A</c:v>
                </c:pt>
                <c:pt idx="3355">
                  <c:v>#N/A</c:v>
                </c:pt>
                <c:pt idx="3356">
                  <c:v>#N/A</c:v>
                </c:pt>
                <c:pt idx="3357">
                  <c:v>#N/A</c:v>
                </c:pt>
                <c:pt idx="3358">
                  <c:v>#N/A</c:v>
                </c:pt>
                <c:pt idx="3359">
                  <c:v>#N/A</c:v>
                </c:pt>
                <c:pt idx="3360">
                  <c:v>#N/A</c:v>
                </c:pt>
                <c:pt idx="3361">
                  <c:v>#N/A</c:v>
                </c:pt>
                <c:pt idx="3362">
                  <c:v>#N/A</c:v>
                </c:pt>
                <c:pt idx="3363">
                  <c:v>#N/A</c:v>
                </c:pt>
                <c:pt idx="3364">
                  <c:v>#N/A</c:v>
                </c:pt>
                <c:pt idx="3365">
                  <c:v>#N/A</c:v>
                </c:pt>
                <c:pt idx="3366">
                  <c:v>#N/A</c:v>
                </c:pt>
                <c:pt idx="3367">
                  <c:v>#N/A</c:v>
                </c:pt>
                <c:pt idx="3368">
                  <c:v>#N/A</c:v>
                </c:pt>
                <c:pt idx="3369">
                  <c:v>#N/A</c:v>
                </c:pt>
                <c:pt idx="3370">
                  <c:v>#N/A</c:v>
                </c:pt>
                <c:pt idx="3371">
                  <c:v>#N/A</c:v>
                </c:pt>
                <c:pt idx="3372">
                  <c:v>#N/A</c:v>
                </c:pt>
                <c:pt idx="3373">
                  <c:v>#N/A</c:v>
                </c:pt>
                <c:pt idx="3374">
                  <c:v>#N/A</c:v>
                </c:pt>
                <c:pt idx="3375">
                  <c:v>#N/A</c:v>
                </c:pt>
                <c:pt idx="3376">
                  <c:v>#N/A</c:v>
                </c:pt>
                <c:pt idx="3377">
                  <c:v>#N/A</c:v>
                </c:pt>
                <c:pt idx="3378">
                  <c:v>#N/A</c:v>
                </c:pt>
                <c:pt idx="3379">
                  <c:v>#N/A</c:v>
                </c:pt>
                <c:pt idx="3380">
                  <c:v>#N/A</c:v>
                </c:pt>
                <c:pt idx="3381">
                  <c:v>#N/A</c:v>
                </c:pt>
                <c:pt idx="3382">
                  <c:v>#N/A</c:v>
                </c:pt>
                <c:pt idx="3383">
                  <c:v>#N/A</c:v>
                </c:pt>
                <c:pt idx="3384">
                  <c:v>#N/A</c:v>
                </c:pt>
                <c:pt idx="3385">
                  <c:v>#N/A</c:v>
                </c:pt>
                <c:pt idx="3386">
                  <c:v>#N/A</c:v>
                </c:pt>
                <c:pt idx="3387">
                  <c:v>#N/A</c:v>
                </c:pt>
                <c:pt idx="3388">
                  <c:v>#N/A</c:v>
                </c:pt>
                <c:pt idx="3389">
                  <c:v>#N/A</c:v>
                </c:pt>
                <c:pt idx="3390">
                  <c:v>#N/A</c:v>
                </c:pt>
                <c:pt idx="3391">
                  <c:v>#N/A</c:v>
                </c:pt>
                <c:pt idx="3392">
                  <c:v>#N/A</c:v>
                </c:pt>
                <c:pt idx="3393">
                  <c:v>#N/A</c:v>
                </c:pt>
                <c:pt idx="3394">
                  <c:v>#N/A</c:v>
                </c:pt>
                <c:pt idx="3395">
                  <c:v>#N/A</c:v>
                </c:pt>
                <c:pt idx="3396">
                  <c:v>#N/A</c:v>
                </c:pt>
                <c:pt idx="3397">
                  <c:v>#N/A</c:v>
                </c:pt>
                <c:pt idx="3398">
                  <c:v>#N/A</c:v>
                </c:pt>
                <c:pt idx="3399">
                  <c:v>#N/A</c:v>
                </c:pt>
                <c:pt idx="3400">
                  <c:v>#N/A</c:v>
                </c:pt>
                <c:pt idx="3401">
                  <c:v>#N/A</c:v>
                </c:pt>
                <c:pt idx="3402">
                  <c:v>#N/A</c:v>
                </c:pt>
                <c:pt idx="3403">
                  <c:v>#N/A</c:v>
                </c:pt>
                <c:pt idx="3404">
                  <c:v>#N/A</c:v>
                </c:pt>
                <c:pt idx="3405">
                  <c:v>#N/A</c:v>
                </c:pt>
                <c:pt idx="3406">
                  <c:v>#N/A</c:v>
                </c:pt>
                <c:pt idx="3407">
                  <c:v>#N/A</c:v>
                </c:pt>
                <c:pt idx="3408">
                  <c:v>#N/A</c:v>
                </c:pt>
                <c:pt idx="3409">
                  <c:v>#N/A</c:v>
                </c:pt>
                <c:pt idx="3410">
                  <c:v>#N/A</c:v>
                </c:pt>
                <c:pt idx="3411">
                  <c:v>#N/A</c:v>
                </c:pt>
                <c:pt idx="3412">
                  <c:v>#N/A</c:v>
                </c:pt>
                <c:pt idx="3413">
                  <c:v>#N/A</c:v>
                </c:pt>
                <c:pt idx="3414">
                  <c:v>#N/A</c:v>
                </c:pt>
                <c:pt idx="3415">
                  <c:v>#N/A</c:v>
                </c:pt>
                <c:pt idx="3416">
                  <c:v>#N/A</c:v>
                </c:pt>
                <c:pt idx="3417">
                  <c:v>#N/A</c:v>
                </c:pt>
                <c:pt idx="3418">
                  <c:v>#N/A</c:v>
                </c:pt>
                <c:pt idx="3419">
                  <c:v>#N/A</c:v>
                </c:pt>
                <c:pt idx="3420">
                  <c:v>#N/A</c:v>
                </c:pt>
                <c:pt idx="3421">
                  <c:v>#N/A</c:v>
                </c:pt>
                <c:pt idx="3422">
                  <c:v>#N/A</c:v>
                </c:pt>
                <c:pt idx="3423">
                  <c:v>#N/A</c:v>
                </c:pt>
                <c:pt idx="3424">
                  <c:v>#N/A</c:v>
                </c:pt>
                <c:pt idx="3425">
                  <c:v>#N/A</c:v>
                </c:pt>
                <c:pt idx="3426">
                  <c:v>#N/A</c:v>
                </c:pt>
                <c:pt idx="3427">
                  <c:v>#N/A</c:v>
                </c:pt>
                <c:pt idx="3428">
                  <c:v>#N/A</c:v>
                </c:pt>
                <c:pt idx="3429">
                  <c:v>#N/A</c:v>
                </c:pt>
                <c:pt idx="3430">
                  <c:v>#N/A</c:v>
                </c:pt>
                <c:pt idx="3431">
                  <c:v>#N/A</c:v>
                </c:pt>
                <c:pt idx="3432">
                  <c:v>#N/A</c:v>
                </c:pt>
                <c:pt idx="3433">
                  <c:v>#N/A</c:v>
                </c:pt>
                <c:pt idx="3434">
                  <c:v>#N/A</c:v>
                </c:pt>
                <c:pt idx="3435">
                  <c:v>#N/A</c:v>
                </c:pt>
                <c:pt idx="3436">
                  <c:v>#N/A</c:v>
                </c:pt>
                <c:pt idx="3437">
                  <c:v>#N/A</c:v>
                </c:pt>
                <c:pt idx="3438">
                  <c:v>#N/A</c:v>
                </c:pt>
                <c:pt idx="3439">
                  <c:v>#N/A</c:v>
                </c:pt>
                <c:pt idx="3440">
                  <c:v>#N/A</c:v>
                </c:pt>
                <c:pt idx="3441">
                  <c:v>#N/A</c:v>
                </c:pt>
                <c:pt idx="3442">
                  <c:v>#N/A</c:v>
                </c:pt>
                <c:pt idx="3443">
                  <c:v>#N/A</c:v>
                </c:pt>
                <c:pt idx="3444">
                  <c:v>#N/A</c:v>
                </c:pt>
                <c:pt idx="3445">
                  <c:v>#N/A</c:v>
                </c:pt>
                <c:pt idx="3446">
                  <c:v>#N/A</c:v>
                </c:pt>
                <c:pt idx="3447">
                  <c:v>#N/A</c:v>
                </c:pt>
                <c:pt idx="3448">
                  <c:v>#N/A</c:v>
                </c:pt>
                <c:pt idx="3449">
                  <c:v>#N/A</c:v>
                </c:pt>
                <c:pt idx="3450">
                  <c:v>#N/A</c:v>
                </c:pt>
                <c:pt idx="3451">
                  <c:v>#N/A</c:v>
                </c:pt>
                <c:pt idx="3452">
                  <c:v>#N/A</c:v>
                </c:pt>
                <c:pt idx="3453">
                  <c:v>#N/A</c:v>
                </c:pt>
                <c:pt idx="3454">
                  <c:v>#N/A</c:v>
                </c:pt>
                <c:pt idx="3455">
                  <c:v>#N/A</c:v>
                </c:pt>
                <c:pt idx="3456">
                  <c:v>#N/A</c:v>
                </c:pt>
                <c:pt idx="3457">
                  <c:v>#N/A</c:v>
                </c:pt>
                <c:pt idx="3458">
                  <c:v>#N/A</c:v>
                </c:pt>
                <c:pt idx="3459">
                  <c:v>#N/A</c:v>
                </c:pt>
                <c:pt idx="3460">
                  <c:v>#N/A</c:v>
                </c:pt>
                <c:pt idx="3461">
                  <c:v>#N/A</c:v>
                </c:pt>
                <c:pt idx="3462">
                  <c:v>#N/A</c:v>
                </c:pt>
                <c:pt idx="3463">
                  <c:v>#N/A</c:v>
                </c:pt>
                <c:pt idx="3464">
                  <c:v>#N/A</c:v>
                </c:pt>
                <c:pt idx="3465">
                  <c:v>#N/A</c:v>
                </c:pt>
                <c:pt idx="3466">
                  <c:v>#N/A</c:v>
                </c:pt>
                <c:pt idx="3467">
                  <c:v>#N/A</c:v>
                </c:pt>
                <c:pt idx="3468">
                  <c:v>#N/A</c:v>
                </c:pt>
                <c:pt idx="3469">
                  <c:v>#N/A</c:v>
                </c:pt>
                <c:pt idx="3470">
                  <c:v>#N/A</c:v>
                </c:pt>
                <c:pt idx="3471">
                  <c:v>#N/A</c:v>
                </c:pt>
                <c:pt idx="3472">
                  <c:v>#N/A</c:v>
                </c:pt>
                <c:pt idx="3473">
                  <c:v>#N/A</c:v>
                </c:pt>
                <c:pt idx="3474">
                  <c:v>#N/A</c:v>
                </c:pt>
                <c:pt idx="3475">
                  <c:v>#N/A</c:v>
                </c:pt>
                <c:pt idx="3476">
                  <c:v>#N/A</c:v>
                </c:pt>
                <c:pt idx="3477">
                  <c:v>#N/A</c:v>
                </c:pt>
                <c:pt idx="3478">
                  <c:v>#N/A</c:v>
                </c:pt>
                <c:pt idx="3479">
                  <c:v>#N/A</c:v>
                </c:pt>
                <c:pt idx="3480">
                  <c:v>#N/A</c:v>
                </c:pt>
                <c:pt idx="3481">
                  <c:v>#N/A</c:v>
                </c:pt>
                <c:pt idx="3482">
                  <c:v>#N/A</c:v>
                </c:pt>
                <c:pt idx="3483">
                  <c:v>#N/A</c:v>
                </c:pt>
                <c:pt idx="3484">
                  <c:v>#N/A</c:v>
                </c:pt>
                <c:pt idx="3485">
                  <c:v>#N/A</c:v>
                </c:pt>
                <c:pt idx="3486">
                  <c:v>#N/A</c:v>
                </c:pt>
                <c:pt idx="3487">
                  <c:v>#N/A</c:v>
                </c:pt>
                <c:pt idx="3488">
                  <c:v>#N/A</c:v>
                </c:pt>
                <c:pt idx="3489">
                  <c:v>#N/A</c:v>
                </c:pt>
                <c:pt idx="3490">
                  <c:v>#N/A</c:v>
                </c:pt>
                <c:pt idx="3491">
                  <c:v>#N/A</c:v>
                </c:pt>
                <c:pt idx="3492">
                  <c:v>#N/A</c:v>
                </c:pt>
                <c:pt idx="3493">
                  <c:v>#N/A</c:v>
                </c:pt>
                <c:pt idx="3494">
                  <c:v>#N/A</c:v>
                </c:pt>
                <c:pt idx="3495">
                  <c:v>#N/A</c:v>
                </c:pt>
                <c:pt idx="3496">
                  <c:v>#N/A</c:v>
                </c:pt>
                <c:pt idx="3497">
                  <c:v>#N/A</c:v>
                </c:pt>
                <c:pt idx="3498">
                  <c:v>#N/A</c:v>
                </c:pt>
                <c:pt idx="3499">
                  <c:v>#N/A</c:v>
                </c:pt>
                <c:pt idx="3500">
                  <c:v>#N/A</c:v>
                </c:pt>
                <c:pt idx="3501">
                  <c:v>#N/A</c:v>
                </c:pt>
                <c:pt idx="3502">
                  <c:v>#N/A</c:v>
                </c:pt>
                <c:pt idx="3503">
                  <c:v>#N/A</c:v>
                </c:pt>
                <c:pt idx="3504">
                  <c:v>#N/A</c:v>
                </c:pt>
                <c:pt idx="3505">
                  <c:v>#N/A</c:v>
                </c:pt>
                <c:pt idx="3506">
                  <c:v>#N/A</c:v>
                </c:pt>
                <c:pt idx="3507">
                  <c:v>#N/A</c:v>
                </c:pt>
                <c:pt idx="3508">
                  <c:v>#N/A</c:v>
                </c:pt>
                <c:pt idx="3509">
                  <c:v>#N/A</c:v>
                </c:pt>
                <c:pt idx="3510">
                  <c:v>#N/A</c:v>
                </c:pt>
                <c:pt idx="3511">
                  <c:v>#N/A</c:v>
                </c:pt>
                <c:pt idx="3512">
                  <c:v>#N/A</c:v>
                </c:pt>
                <c:pt idx="3513">
                  <c:v>#N/A</c:v>
                </c:pt>
                <c:pt idx="3514">
                  <c:v>#N/A</c:v>
                </c:pt>
                <c:pt idx="3515">
                  <c:v>#N/A</c:v>
                </c:pt>
                <c:pt idx="3516">
                  <c:v>#N/A</c:v>
                </c:pt>
                <c:pt idx="3517">
                  <c:v>#N/A</c:v>
                </c:pt>
                <c:pt idx="3518">
                  <c:v>#N/A</c:v>
                </c:pt>
                <c:pt idx="3519">
                  <c:v>#N/A</c:v>
                </c:pt>
                <c:pt idx="3520">
                  <c:v>#N/A</c:v>
                </c:pt>
                <c:pt idx="3521">
                  <c:v>#N/A</c:v>
                </c:pt>
                <c:pt idx="3522">
                  <c:v>#N/A</c:v>
                </c:pt>
                <c:pt idx="3523">
                  <c:v>#N/A</c:v>
                </c:pt>
                <c:pt idx="3524">
                  <c:v>#N/A</c:v>
                </c:pt>
                <c:pt idx="3525">
                  <c:v>#N/A</c:v>
                </c:pt>
                <c:pt idx="3526">
                  <c:v>#N/A</c:v>
                </c:pt>
                <c:pt idx="3527">
                  <c:v>#N/A</c:v>
                </c:pt>
                <c:pt idx="3528">
                  <c:v>#N/A</c:v>
                </c:pt>
                <c:pt idx="3529">
                  <c:v>#N/A</c:v>
                </c:pt>
                <c:pt idx="3530">
                  <c:v>#N/A</c:v>
                </c:pt>
                <c:pt idx="3531">
                  <c:v>#N/A</c:v>
                </c:pt>
                <c:pt idx="3532">
                  <c:v>#N/A</c:v>
                </c:pt>
                <c:pt idx="3533">
                  <c:v>#N/A</c:v>
                </c:pt>
                <c:pt idx="3534">
                  <c:v>#N/A</c:v>
                </c:pt>
                <c:pt idx="3535">
                  <c:v>#N/A</c:v>
                </c:pt>
                <c:pt idx="3536">
                  <c:v>#N/A</c:v>
                </c:pt>
                <c:pt idx="3537">
                  <c:v>#N/A</c:v>
                </c:pt>
                <c:pt idx="3538">
                  <c:v>#N/A</c:v>
                </c:pt>
                <c:pt idx="3539">
                  <c:v>#N/A</c:v>
                </c:pt>
                <c:pt idx="3540">
                  <c:v>#N/A</c:v>
                </c:pt>
                <c:pt idx="3541">
                  <c:v>#N/A</c:v>
                </c:pt>
                <c:pt idx="3542">
                  <c:v>#N/A</c:v>
                </c:pt>
                <c:pt idx="3543">
                  <c:v>#N/A</c:v>
                </c:pt>
                <c:pt idx="3544">
                  <c:v>#N/A</c:v>
                </c:pt>
                <c:pt idx="3545">
                  <c:v>#N/A</c:v>
                </c:pt>
                <c:pt idx="3546">
                  <c:v>#N/A</c:v>
                </c:pt>
                <c:pt idx="3547">
                  <c:v>#N/A</c:v>
                </c:pt>
                <c:pt idx="3548">
                  <c:v>#N/A</c:v>
                </c:pt>
                <c:pt idx="3549">
                  <c:v>#N/A</c:v>
                </c:pt>
                <c:pt idx="3550">
                  <c:v>#N/A</c:v>
                </c:pt>
                <c:pt idx="3551">
                  <c:v>#N/A</c:v>
                </c:pt>
                <c:pt idx="3552">
                  <c:v>#N/A</c:v>
                </c:pt>
                <c:pt idx="3553">
                  <c:v>#N/A</c:v>
                </c:pt>
                <c:pt idx="3554">
                  <c:v>#N/A</c:v>
                </c:pt>
                <c:pt idx="3555">
                  <c:v>#N/A</c:v>
                </c:pt>
                <c:pt idx="3556">
                  <c:v>#N/A</c:v>
                </c:pt>
                <c:pt idx="3557">
                  <c:v>#N/A</c:v>
                </c:pt>
                <c:pt idx="3558">
                  <c:v>#N/A</c:v>
                </c:pt>
                <c:pt idx="3559">
                  <c:v>#N/A</c:v>
                </c:pt>
                <c:pt idx="3560">
                  <c:v>#N/A</c:v>
                </c:pt>
                <c:pt idx="3561">
                  <c:v>#N/A</c:v>
                </c:pt>
                <c:pt idx="3562">
                  <c:v>#N/A</c:v>
                </c:pt>
                <c:pt idx="3563">
                  <c:v>#N/A</c:v>
                </c:pt>
                <c:pt idx="3564">
                  <c:v>#N/A</c:v>
                </c:pt>
                <c:pt idx="3565">
                  <c:v>#N/A</c:v>
                </c:pt>
                <c:pt idx="3566">
                  <c:v>#N/A</c:v>
                </c:pt>
                <c:pt idx="3567">
                  <c:v>#N/A</c:v>
                </c:pt>
                <c:pt idx="3568">
                  <c:v>#N/A</c:v>
                </c:pt>
                <c:pt idx="3569">
                  <c:v>#N/A</c:v>
                </c:pt>
                <c:pt idx="3570">
                  <c:v>#N/A</c:v>
                </c:pt>
                <c:pt idx="3571">
                  <c:v>#N/A</c:v>
                </c:pt>
                <c:pt idx="3572">
                  <c:v>#N/A</c:v>
                </c:pt>
                <c:pt idx="3573">
                  <c:v>#N/A</c:v>
                </c:pt>
                <c:pt idx="3574">
                  <c:v>#N/A</c:v>
                </c:pt>
                <c:pt idx="3575">
                  <c:v>#N/A</c:v>
                </c:pt>
                <c:pt idx="3576">
                  <c:v>#N/A</c:v>
                </c:pt>
                <c:pt idx="3577">
                  <c:v>#N/A</c:v>
                </c:pt>
                <c:pt idx="3578">
                  <c:v>#N/A</c:v>
                </c:pt>
                <c:pt idx="3579">
                  <c:v>#N/A</c:v>
                </c:pt>
                <c:pt idx="3580">
                  <c:v>#N/A</c:v>
                </c:pt>
                <c:pt idx="3581">
                  <c:v>#N/A</c:v>
                </c:pt>
                <c:pt idx="3582">
                  <c:v>#N/A</c:v>
                </c:pt>
                <c:pt idx="3583">
                  <c:v>#N/A</c:v>
                </c:pt>
                <c:pt idx="3584">
                  <c:v>#N/A</c:v>
                </c:pt>
                <c:pt idx="3585">
                  <c:v>#N/A</c:v>
                </c:pt>
                <c:pt idx="3586">
                  <c:v>#N/A</c:v>
                </c:pt>
                <c:pt idx="3587">
                  <c:v>#N/A</c:v>
                </c:pt>
                <c:pt idx="3588">
                  <c:v>#N/A</c:v>
                </c:pt>
                <c:pt idx="3589">
                  <c:v>#N/A</c:v>
                </c:pt>
                <c:pt idx="3590">
                  <c:v>#N/A</c:v>
                </c:pt>
                <c:pt idx="3591">
                  <c:v>#N/A</c:v>
                </c:pt>
                <c:pt idx="3592">
                  <c:v>#N/A</c:v>
                </c:pt>
                <c:pt idx="3593">
                  <c:v>#N/A</c:v>
                </c:pt>
                <c:pt idx="3594">
                  <c:v>#N/A</c:v>
                </c:pt>
                <c:pt idx="3595">
                  <c:v>#N/A</c:v>
                </c:pt>
                <c:pt idx="3596">
                  <c:v>#N/A</c:v>
                </c:pt>
                <c:pt idx="3597">
                  <c:v>#N/A</c:v>
                </c:pt>
                <c:pt idx="3598">
                  <c:v>#N/A</c:v>
                </c:pt>
                <c:pt idx="3599">
                  <c:v>#N/A</c:v>
                </c:pt>
                <c:pt idx="3600">
                  <c:v>#N/A</c:v>
                </c:pt>
                <c:pt idx="3601">
                  <c:v>#N/A</c:v>
                </c:pt>
                <c:pt idx="3602">
                  <c:v>#N/A</c:v>
                </c:pt>
                <c:pt idx="3603">
                  <c:v>#N/A</c:v>
                </c:pt>
                <c:pt idx="3604">
                  <c:v>#N/A</c:v>
                </c:pt>
                <c:pt idx="3605">
                  <c:v>#N/A</c:v>
                </c:pt>
                <c:pt idx="3606">
                  <c:v>#N/A</c:v>
                </c:pt>
                <c:pt idx="3607">
                  <c:v>#N/A</c:v>
                </c:pt>
                <c:pt idx="3608">
                  <c:v>#N/A</c:v>
                </c:pt>
                <c:pt idx="3609">
                  <c:v>#N/A</c:v>
                </c:pt>
                <c:pt idx="3610">
                  <c:v>#N/A</c:v>
                </c:pt>
                <c:pt idx="3611">
                  <c:v>#N/A</c:v>
                </c:pt>
                <c:pt idx="3612">
                  <c:v>#N/A</c:v>
                </c:pt>
                <c:pt idx="3613">
                  <c:v>#N/A</c:v>
                </c:pt>
                <c:pt idx="3614">
                  <c:v>#N/A</c:v>
                </c:pt>
                <c:pt idx="3615">
                  <c:v>#N/A</c:v>
                </c:pt>
                <c:pt idx="3616">
                  <c:v>#N/A</c:v>
                </c:pt>
                <c:pt idx="3617">
                  <c:v>#N/A</c:v>
                </c:pt>
                <c:pt idx="3618">
                  <c:v>#N/A</c:v>
                </c:pt>
                <c:pt idx="3619">
                  <c:v>#N/A</c:v>
                </c:pt>
                <c:pt idx="3620">
                  <c:v>#N/A</c:v>
                </c:pt>
                <c:pt idx="3621">
                  <c:v>#N/A</c:v>
                </c:pt>
                <c:pt idx="3622">
                  <c:v>#N/A</c:v>
                </c:pt>
                <c:pt idx="3623">
                  <c:v>#N/A</c:v>
                </c:pt>
                <c:pt idx="3624">
                  <c:v>#N/A</c:v>
                </c:pt>
                <c:pt idx="3625">
                  <c:v>#N/A</c:v>
                </c:pt>
                <c:pt idx="3626">
                  <c:v>#N/A</c:v>
                </c:pt>
                <c:pt idx="3627">
                  <c:v>#N/A</c:v>
                </c:pt>
                <c:pt idx="3628">
                  <c:v>#N/A</c:v>
                </c:pt>
                <c:pt idx="3629">
                  <c:v>#N/A</c:v>
                </c:pt>
                <c:pt idx="3630">
                  <c:v>#N/A</c:v>
                </c:pt>
                <c:pt idx="3631">
                  <c:v>#N/A</c:v>
                </c:pt>
                <c:pt idx="3632">
                  <c:v>#N/A</c:v>
                </c:pt>
                <c:pt idx="3633">
                  <c:v>#N/A</c:v>
                </c:pt>
                <c:pt idx="3634">
                  <c:v>#N/A</c:v>
                </c:pt>
                <c:pt idx="3635">
                  <c:v>#N/A</c:v>
                </c:pt>
                <c:pt idx="3636">
                  <c:v>#N/A</c:v>
                </c:pt>
                <c:pt idx="3637">
                  <c:v>#N/A</c:v>
                </c:pt>
                <c:pt idx="3638">
                  <c:v>#N/A</c:v>
                </c:pt>
                <c:pt idx="3639">
                  <c:v>#N/A</c:v>
                </c:pt>
                <c:pt idx="3640">
                  <c:v>#N/A</c:v>
                </c:pt>
                <c:pt idx="3641">
                  <c:v>#N/A</c:v>
                </c:pt>
                <c:pt idx="3642">
                  <c:v>#N/A</c:v>
                </c:pt>
                <c:pt idx="3643">
                  <c:v>#N/A</c:v>
                </c:pt>
                <c:pt idx="3644">
                  <c:v>#N/A</c:v>
                </c:pt>
                <c:pt idx="3645">
                  <c:v>#N/A</c:v>
                </c:pt>
                <c:pt idx="3646">
                  <c:v>#N/A</c:v>
                </c:pt>
                <c:pt idx="3647">
                  <c:v>#N/A</c:v>
                </c:pt>
                <c:pt idx="3648">
                  <c:v>#N/A</c:v>
                </c:pt>
                <c:pt idx="3649">
                  <c:v>#N/A</c:v>
                </c:pt>
                <c:pt idx="3650">
                  <c:v>#N/A</c:v>
                </c:pt>
                <c:pt idx="3651">
                  <c:v>#N/A</c:v>
                </c:pt>
                <c:pt idx="3652">
                  <c:v>#N/A</c:v>
                </c:pt>
                <c:pt idx="3653">
                  <c:v>#N/A</c:v>
                </c:pt>
                <c:pt idx="3654">
                  <c:v>#N/A</c:v>
                </c:pt>
                <c:pt idx="3655">
                  <c:v>#N/A</c:v>
                </c:pt>
                <c:pt idx="3656">
                  <c:v>#N/A</c:v>
                </c:pt>
                <c:pt idx="3657">
                  <c:v>#N/A</c:v>
                </c:pt>
                <c:pt idx="3658">
                  <c:v>#N/A</c:v>
                </c:pt>
                <c:pt idx="3659">
                  <c:v>#N/A</c:v>
                </c:pt>
                <c:pt idx="3660">
                  <c:v>#N/A</c:v>
                </c:pt>
                <c:pt idx="3661">
                  <c:v>#N/A</c:v>
                </c:pt>
                <c:pt idx="3662">
                  <c:v>#N/A</c:v>
                </c:pt>
                <c:pt idx="3663">
                  <c:v>#N/A</c:v>
                </c:pt>
                <c:pt idx="3664">
                  <c:v>#N/A</c:v>
                </c:pt>
                <c:pt idx="3665">
                  <c:v>#N/A</c:v>
                </c:pt>
                <c:pt idx="3666">
                  <c:v>#N/A</c:v>
                </c:pt>
                <c:pt idx="3667">
                  <c:v>#N/A</c:v>
                </c:pt>
                <c:pt idx="3668">
                  <c:v>#N/A</c:v>
                </c:pt>
                <c:pt idx="3669">
                  <c:v>#N/A</c:v>
                </c:pt>
                <c:pt idx="3670">
                  <c:v>#N/A</c:v>
                </c:pt>
                <c:pt idx="3671">
                  <c:v>#N/A</c:v>
                </c:pt>
                <c:pt idx="3672">
                  <c:v>#N/A</c:v>
                </c:pt>
                <c:pt idx="3673">
                  <c:v>#N/A</c:v>
                </c:pt>
                <c:pt idx="3674">
                  <c:v>#N/A</c:v>
                </c:pt>
                <c:pt idx="3675">
                  <c:v>#N/A</c:v>
                </c:pt>
                <c:pt idx="3676">
                  <c:v>#N/A</c:v>
                </c:pt>
                <c:pt idx="3677">
                  <c:v>#N/A</c:v>
                </c:pt>
                <c:pt idx="3678">
                  <c:v>#N/A</c:v>
                </c:pt>
                <c:pt idx="3679">
                  <c:v>#N/A</c:v>
                </c:pt>
                <c:pt idx="3680">
                  <c:v>#N/A</c:v>
                </c:pt>
                <c:pt idx="3681">
                  <c:v>#N/A</c:v>
                </c:pt>
                <c:pt idx="3682">
                  <c:v>#N/A</c:v>
                </c:pt>
                <c:pt idx="3683">
                  <c:v>#N/A</c:v>
                </c:pt>
                <c:pt idx="3684">
                  <c:v>#N/A</c:v>
                </c:pt>
                <c:pt idx="3685">
                  <c:v>#N/A</c:v>
                </c:pt>
                <c:pt idx="3686">
                  <c:v>#N/A</c:v>
                </c:pt>
                <c:pt idx="3687">
                  <c:v>#N/A</c:v>
                </c:pt>
                <c:pt idx="3688">
                  <c:v>#N/A</c:v>
                </c:pt>
                <c:pt idx="3689">
                  <c:v>#N/A</c:v>
                </c:pt>
                <c:pt idx="3690">
                  <c:v>#N/A</c:v>
                </c:pt>
                <c:pt idx="3691">
                  <c:v>#N/A</c:v>
                </c:pt>
                <c:pt idx="3692">
                  <c:v>#N/A</c:v>
                </c:pt>
                <c:pt idx="3693">
                  <c:v>#N/A</c:v>
                </c:pt>
                <c:pt idx="3694">
                  <c:v>#N/A</c:v>
                </c:pt>
                <c:pt idx="3695">
                  <c:v>#N/A</c:v>
                </c:pt>
                <c:pt idx="3696">
                  <c:v>#N/A</c:v>
                </c:pt>
                <c:pt idx="3697">
                  <c:v>#N/A</c:v>
                </c:pt>
                <c:pt idx="3698">
                  <c:v>#N/A</c:v>
                </c:pt>
                <c:pt idx="3699">
                  <c:v>#N/A</c:v>
                </c:pt>
                <c:pt idx="3700">
                  <c:v>#N/A</c:v>
                </c:pt>
                <c:pt idx="3701">
                  <c:v>#N/A</c:v>
                </c:pt>
                <c:pt idx="3702">
                  <c:v>#N/A</c:v>
                </c:pt>
                <c:pt idx="3703">
                  <c:v>#N/A</c:v>
                </c:pt>
                <c:pt idx="3704">
                  <c:v>#N/A</c:v>
                </c:pt>
                <c:pt idx="3705">
                  <c:v>#N/A</c:v>
                </c:pt>
                <c:pt idx="3706">
                  <c:v>#N/A</c:v>
                </c:pt>
                <c:pt idx="3707">
                  <c:v>#N/A</c:v>
                </c:pt>
                <c:pt idx="3708">
                  <c:v>#N/A</c:v>
                </c:pt>
                <c:pt idx="3709">
                  <c:v>#N/A</c:v>
                </c:pt>
                <c:pt idx="3710">
                  <c:v>#N/A</c:v>
                </c:pt>
                <c:pt idx="3711">
                  <c:v>#N/A</c:v>
                </c:pt>
                <c:pt idx="3712">
                  <c:v>#N/A</c:v>
                </c:pt>
                <c:pt idx="3713">
                  <c:v>#N/A</c:v>
                </c:pt>
                <c:pt idx="3714">
                  <c:v>#N/A</c:v>
                </c:pt>
                <c:pt idx="3715">
                  <c:v>#N/A</c:v>
                </c:pt>
                <c:pt idx="3716">
                  <c:v>#N/A</c:v>
                </c:pt>
                <c:pt idx="3717">
                  <c:v>#N/A</c:v>
                </c:pt>
                <c:pt idx="3718">
                  <c:v>#N/A</c:v>
                </c:pt>
                <c:pt idx="3719">
                  <c:v>#N/A</c:v>
                </c:pt>
                <c:pt idx="3720">
                  <c:v>#N/A</c:v>
                </c:pt>
                <c:pt idx="3721">
                  <c:v>#N/A</c:v>
                </c:pt>
                <c:pt idx="3722">
                  <c:v>#N/A</c:v>
                </c:pt>
                <c:pt idx="3723">
                  <c:v>#N/A</c:v>
                </c:pt>
                <c:pt idx="3724">
                  <c:v>#N/A</c:v>
                </c:pt>
                <c:pt idx="3725">
                  <c:v>#N/A</c:v>
                </c:pt>
                <c:pt idx="3726">
                  <c:v>#N/A</c:v>
                </c:pt>
                <c:pt idx="3727">
                  <c:v>#N/A</c:v>
                </c:pt>
                <c:pt idx="3728">
                  <c:v>#N/A</c:v>
                </c:pt>
                <c:pt idx="3729">
                  <c:v>#N/A</c:v>
                </c:pt>
                <c:pt idx="3730">
                  <c:v>#N/A</c:v>
                </c:pt>
                <c:pt idx="3731">
                  <c:v>#N/A</c:v>
                </c:pt>
                <c:pt idx="3732">
                  <c:v>#N/A</c:v>
                </c:pt>
                <c:pt idx="3733">
                  <c:v>#N/A</c:v>
                </c:pt>
                <c:pt idx="3734">
                  <c:v>#N/A</c:v>
                </c:pt>
                <c:pt idx="3735">
                  <c:v>#N/A</c:v>
                </c:pt>
                <c:pt idx="3736">
                  <c:v>#N/A</c:v>
                </c:pt>
                <c:pt idx="3737">
                  <c:v>#N/A</c:v>
                </c:pt>
                <c:pt idx="3738">
                  <c:v>#N/A</c:v>
                </c:pt>
                <c:pt idx="3739">
                  <c:v>#N/A</c:v>
                </c:pt>
                <c:pt idx="3740">
                  <c:v>#N/A</c:v>
                </c:pt>
                <c:pt idx="3741">
                  <c:v>#N/A</c:v>
                </c:pt>
                <c:pt idx="3742">
                  <c:v>#N/A</c:v>
                </c:pt>
                <c:pt idx="3743">
                  <c:v>#N/A</c:v>
                </c:pt>
                <c:pt idx="3744">
                  <c:v>#N/A</c:v>
                </c:pt>
                <c:pt idx="3745">
                  <c:v>#N/A</c:v>
                </c:pt>
                <c:pt idx="3746">
                  <c:v>#N/A</c:v>
                </c:pt>
                <c:pt idx="3747">
                  <c:v>#N/A</c:v>
                </c:pt>
                <c:pt idx="3748">
                  <c:v>#N/A</c:v>
                </c:pt>
                <c:pt idx="3749">
                  <c:v>#N/A</c:v>
                </c:pt>
                <c:pt idx="3750">
                  <c:v>#N/A</c:v>
                </c:pt>
                <c:pt idx="3751">
                  <c:v>#N/A</c:v>
                </c:pt>
                <c:pt idx="3752">
                  <c:v>#N/A</c:v>
                </c:pt>
                <c:pt idx="3753">
                  <c:v>#N/A</c:v>
                </c:pt>
                <c:pt idx="3754">
                  <c:v>#N/A</c:v>
                </c:pt>
                <c:pt idx="3755">
                  <c:v>#N/A</c:v>
                </c:pt>
                <c:pt idx="3756">
                  <c:v>#N/A</c:v>
                </c:pt>
                <c:pt idx="3757">
                  <c:v>#N/A</c:v>
                </c:pt>
                <c:pt idx="3758">
                  <c:v>#N/A</c:v>
                </c:pt>
                <c:pt idx="3759">
                  <c:v>#N/A</c:v>
                </c:pt>
                <c:pt idx="3760">
                  <c:v>#N/A</c:v>
                </c:pt>
                <c:pt idx="3761">
                  <c:v>#N/A</c:v>
                </c:pt>
                <c:pt idx="3762">
                  <c:v>#N/A</c:v>
                </c:pt>
                <c:pt idx="3763">
                  <c:v>#N/A</c:v>
                </c:pt>
                <c:pt idx="3764">
                  <c:v>#N/A</c:v>
                </c:pt>
                <c:pt idx="3765">
                  <c:v>#N/A</c:v>
                </c:pt>
                <c:pt idx="3766">
                  <c:v>#N/A</c:v>
                </c:pt>
                <c:pt idx="3767">
                  <c:v>#N/A</c:v>
                </c:pt>
                <c:pt idx="3768">
                  <c:v>#N/A</c:v>
                </c:pt>
                <c:pt idx="3769">
                  <c:v>#N/A</c:v>
                </c:pt>
                <c:pt idx="3770">
                  <c:v>#N/A</c:v>
                </c:pt>
                <c:pt idx="3771">
                  <c:v>#N/A</c:v>
                </c:pt>
                <c:pt idx="3772">
                  <c:v>#N/A</c:v>
                </c:pt>
                <c:pt idx="3773">
                  <c:v>#N/A</c:v>
                </c:pt>
                <c:pt idx="3774">
                  <c:v>#N/A</c:v>
                </c:pt>
                <c:pt idx="3775">
                  <c:v>#N/A</c:v>
                </c:pt>
                <c:pt idx="3776">
                  <c:v>#N/A</c:v>
                </c:pt>
                <c:pt idx="3777">
                  <c:v>#N/A</c:v>
                </c:pt>
                <c:pt idx="3778">
                  <c:v>#N/A</c:v>
                </c:pt>
                <c:pt idx="3779">
                  <c:v>#N/A</c:v>
                </c:pt>
                <c:pt idx="3780">
                  <c:v>#N/A</c:v>
                </c:pt>
                <c:pt idx="3781">
                  <c:v>#N/A</c:v>
                </c:pt>
                <c:pt idx="3782">
                  <c:v>#N/A</c:v>
                </c:pt>
                <c:pt idx="3783">
                  <c:v>#N/A</c:v>
                </c:pt>
                <c:pt idx="3784">
                  <c:v>#N/A</c:v>
                </c:pt>
                <c:pt idx="3785">
                  <c:v>#N/A</c:v>
                </c:pt>
                <c:pt idx="3786">
                  <c:v>#N/A</c:v>
                </c:pt>
                <c:pt idx="3787">
                  <c:v>#N/A</c:v>
                </c:pt>
                <c:pt idx="3788">
                  <c:v>#N/A</c:v>
                </c:pt>
                <c:pt idx="3789">
                  <c:v>#N/A</c:v>
                </c:pt>
                <c:pt idx="3790">
                  <c:v>#N/A</c:v>
                </c:pt>
                <c:pt idx="3791">
                  <c:v>#N/A</c:v>
                </c:pt>
                <c:pt idx="3792">
                  <c:v>#N/A</c:v>
                </c:pt>
                <c:pt idx="3793">
                  <c:v>#N/A</c:v>
                </c:pt>
                <c:pt idx="3794">
                  <c:v>#N/A</c:v>
                </c:pt>
                <c:pt idx="3795">
                  <c:v>#N/A</c:v>
                </c:pt>
                <c:pt idx="3796">
                  <c:v>#N/A</c:v>
                </c:pt>
                <c:pt idx="3797">
                  <c:v>#N/A</c:v>
                </c:pt>
                <c:pt idx="3798">
                  <c:v>#N/A</c:v>
                </c:pt>
                <c:pt idx="3799">
                  <c:v>#N/A</c:v>
                </c:pt>
                <c:pt idx="3800">
                  <c:v>#N/A</c:v>
                </c:pt>
                <c:pt idx="3801">
                  <c:v>#N/A</c:v>
                </c:pt>
                <c:pt idx="3802">
                  <c:v>#N/A</c:v>
                </c:pt>
                <c:pt idx="3803">
                  <c:v>#N/A</c:v>
                </c:pt>
                <c:pt idx="3804">
                  <c:v>#N/A</c:v>
                </c:pt>
                <c:pt idx="3805">
                  <c:v>#N/A</c:v>
                </c:pt>
                <c:pt idx="3806">
                  <c:v>#N/A</c:v>
                </c:pt>
                <c:pt idx="3807">
                  <c:v>#N/A</c:v>
                </c:pt>
                <c:pt idx="3808">
                  <c:v>#N/A</c:v>
                </c:pt>
                <c:pt idx="3809">
                  <c:v>#N/A</c:v>
                </c:pt>
                <c:pt idx="3810">
                  <c:v>#N/A</c:v>
                </c:pt>
                <c:pt idx="3811">
                  <c:v>#N/A</c:v>
                </c:pt>
                <c:pt idx="3812">
                  <c:v>#N/A</c:v>
                </c:pt>
                <c:pt idx="3813">
                  <c:v>#N/A</c:v>
                </c:pt>
                <c:pt idx="3814">
                  <c:v>#N/A</c:v>
                </c:pt>
                <c:pt idx="3815">
                  <c:v>#N/A</c:v>
                </c:pt>
                <c:pt idx="3816">
                  <c:v>#N/A</c:v>
                </c:pt>
                <c:pt idx="3817">
                  <c:v>#N/A</c:v>
                </c:pt>
                <c:pt idx="3818">
                  <c:v>#N/A</c:v>
                </c:pt>
                <c:pt idx="3819">
                  <c:v>#N/A</c:v>
                </c:pt>
                <c:pt idx="3820">
                  <c:v>#N/A</c:v>
                </c:pt>
                <c:pt idx="3821">
                  <c:v>#N/A</c:v>
                </c:pt>
                <c:pt idx="3822">
                  <c:v>#N/A</c:v>
                </c:pt>
                <c:pt idx="3823">
                  <c:v>#N/A</c:v>
                </c:pt>
                <c:pt idx="3824">
                  <c:v>#N/A</c:v>
                </c:pt>
                <c:pt idx="3825">
                  <c:v>#N/A</c:v>
                </c:pt>
                <c:pt idx="3826">
                  <c:v>#N/A</c:v>
                </c:pt>
                <c:pt idx="3827">
                  <c:v>#N/A</c:v>
                </c:pt>
                <c:pt idx="3828">
                  <c:v>#N/A</c:v>
                </c:pt>
                <c:pt idx="3829">
                  <c:v>#N/A</c:v>
                </c:pt>
                <c:pt idx="3830">
                  <c:v>#N/A</c:v>
                </c:pt>
                <c:pt idx="3831">
                  <c:v>#N/A</c:v>
                </c:pt>
                <c:pt idx="3832">
                  <c:v>#N/A</c:v>
                </c:pt>
                <c:pt idx="3833">
                  <c:v>#N/A</c:v>
                </c:pt>
                <c:pt idx="3834">
                  <c:v>#N/A</c:v>
                </c:pt>
                <c:pt idx="3835">
                  <c:v>#N/A</c:v>
                </c:pt>
                <c:pt idx="3836">
                  <c:v>#N/A</c:v>
                </c:pt>
                <c:pt idx="3837">
                  <c:v>#N/A</c:v>
                </c:pt>
                <c:pt idx="3838">
                  <c:v>#N/A</c:v>
                </c:pt>
                <c:pt idx="3839">
                  <c:v>#N/A</c:v>
                </c:pt>
                <c:pt idx="3840">
                  <c:v>#N/A</c:v>
                </c:pt>
                <c:pt idx="3841">
                  <c:v>#N/A</c:v>
                </c:pt>
                <c:pt idx="3842">
                  <c:v>#N/A</c:v>
                </c:pt>
                <c:pt idx="3843">
                  <c:v>#N/A</c:v>
                </c:pt>
                <c:pt idx="3844">
                  <c:v>#N/A</c:v>
                </c:pt>
                <c:pt idx="3845">
                  <c:v>#N/A</c:v>
                </c:pt>
                <c:pt idx="3846">
                  <c:v>#N/A</c:v>
                </c:pt>
                <c:pt idx="3847">
                  <c:v>#N/A</c:v>
                </c:pt>
                <c:pt idx="3848">
                  <c:v>#N/A</c:v>
                </c:pt>
                <c:pt idx="3849">
                  <c:v>#N/A</c:v>
                </c:pt>
                <c:pt idx="3850">
                  <c:v>#N/A</c:v>
                </c:pt>
                <c:pt idx="3851">
                  <c:v>#N/A</c:v>
                </c:pt>
                <c:pt idx="3852">
                  <c:v>#N/A</c:v>
                </c:pt>
                <c:pt idx="3853">
                  <c:v>#N/A</c:v>
                </c:pt>
                <c:pt idx="3854">
                  <c:v>#N/A</c:v>
                </c:pt>
                <c:pt idx="3855">
                  <c:v>#N/A</c:v>
                </c:pt>
                <c:pt idx="3856">
                  <c:v>#N/A</c:v>
                </c:pt>
                <c:pt idx="3857">
                  <c:v>#N/A</c:v>
                </c:pt>
                <c:pt idx="3858">
                  <c:v>#N/A</c:v>
                </c:pt>
                <c:pt idx="3859">
                  <c:v>#N/A</c:v>
                </c:pt>
                <c:pt idx="3860">
                  <c:v>#N/A</c:v>
                </c:pt>
                <c:pt idx="3861">
                  <c:v>#N/A</c:v>
                </c:pt>
                <c:pt idx="3862">
                  <c:v>#N/A</c:v>
                </c:pt>
                <c:pt idx="3863">
                  <c:v>#N/A</c:v>
                </c:pt>
                <c:pt idx="3864">
                  <c:v>#N/A</c:v>
                </c:pt>
                <c:pt idx="3865">
                  <c:v>#N/A</c:v>
                </c:pt>
                <c:pt idx="3866">
                  <c:v>#N/A</c:v>
                </c:pt>
                <c:pt idx="3867">
                  <c:v>#N/A</c:v>
                </c:pt>
                <c:pt idx="3868">
                  <c:v>#N/A</c:v>
                </c:pt>
                <c:pt idx="3869">
                  <c:v>#N/A</c:v>
                </c:pt>
                <c:pt idx="3870">
                  <c:v>#N/A</c:v>
                </c:pt>
                <c:pt idx="3871">
                  <c:v>#N/A</c:v>
                </c:pt>
                <c:pt idx="3872">
                  <c:v>#N/A</c:v>
                </c:pt>
                <c:pt idx="3873">
                  <c:v>#N/A</c:v>
                </c:pt>
                <c:pt idx="3874">
                  <c:v>#N/A</c:v>
                </c:pt>
                <c:pt idx="3875">
                  <c:v>#N/A</c:v>
                </c:pt>
                <c:pt idx="3876">
                  <c:v>#N/A</c:v>
                </c:pt>
                <c:pt idx="3877">
                  <c:v>#N/A</c:v>
                </c:pt>
                <c:pt idx="3878">
                  <c:v>#N/A</c:v>
                </c:pt>
                <c:pt idx="3879">
                  <c:v>#N/A</c:v>
                </c:pt>
                <c:pt idx="3880">
                  <c:v>#N/A</c:v>
                </c:pt>
                <c:pt idx="3881">
                  <c:v>#N/A</c:v>
                </c:pt>
                <c:pt idx="3882">
                  <c:v>#N/A</c:v>
                </c:pt>
                <c:pt idx="3883">
                  <c:v>#N/A</c:v>
                </c:pt>
                <c:pt idx="3884">
                  <c:v>#N/A</c:v>
                </c:pt>
                <c:pt idx="3885">
                  <c:v>#N/A</c:v>
                </c:pt>
                <c:pt idx="3886">
                  <c:v>#N/A</c:v>
                </c:pt>
                <c:pt idx="3887">
                  <c:v>#N/A</c:v>
                </c:pt>
                <c:pt idx="3888">
                  <c:v>#N/A</c:v>
                </c:pt>
                <c:pt idx="3889">
                  <c:v>#N/A</c:v>
                </c:pt>
                <c:pt idx="3890">
                  <c:v>#N/A</c:v>
                </c:pt>
                <c:pt idx="3891">
                  <c:v>#N/A</c:v>
                </c:pt>
                <c:pt idx="3892">
                  <c:v>#N/A</c:v>
                </c:pt>
                <c:pt idx="3893">
                  <c:v>#N/A</c:v>
                </c:pt>
                <c:pt idx="3894">
                  <c:v>#N/A</c:v>
                </c:pt>
                <c:pt idx="3895">
                  <c:v>#N/A</c:v>
                </c:pt>
                <c:pt idx="3896">
                  <c:v>#N/A</c:v>
                </c:pt>
                <c:pt idx="3897">
                  <c:v>#N/A</c:v>
                </c:pt>
                <c:pt idx="3898">
                  <c:v>#N/A</c:v>
                </c:pt>
                <c:pt idx="3899">
                  <c:v>#N/A</c:v>
                </c:pt>
                <c:pt idx="3900">
                  <c:v>#N/A</c:v>
                </c:pt>
                <c:pt idx="3901">
                  <c:v>#N/A</c:v>
                </c:pt>
                <c:pt idx="3902">
                  <c:v>#N/A</c:v>
                </c:pt>
                <c:pt idx="3903">
                  <c:v>#N/A</c:v>
                </c:pt>
                <c:pt idx="3904">
                  <c:v>#N/A</c:v>
                </c:pt>
                <c:pt idx="3905">
                  <c:v>#N/A</c:v>
                </c:pt>
                <c:pt idx="3906">
                  <c:v>#N/A</c:v>
                </c:pt>
                <c:pt idx="3907">
                  <c:v>#N/A</c:v>
                </c:pt>
                <c:pt idx="3908">
                  <c:v>#N/A</c:v>
                </c:pt>
                <c:pt idx="3909">
                  <c:v>#N/A</c:v>
                </c:pt>
                <c:pt idx="3910">
                  <c:v>#N/A</c:v>
                </c:pt>
                <c:pt idx="3911">
                  <c:v>#N/A</c:v>
                </c:pt>
                <c:pt idx="3912">
                  <c:v>#N/A</c:v>
                </c:pt>
                <c:pt idx="3913">
                  <c:v>#N/A</c:v>
                </c:pt>
                <c:pt idx="3914">
                  <c:v>#N/A</c:v>
                </c:pt>
                <c:pt idx="3915">
                  <c:v>#N/A</c:v>
                </c:pt>
                <c:pt idx="3916">
                  <c:v>#N/A</c:v>
                </c:pt>
                <c:pt idx="3917">
                  <c:v>#N/A</c:v>
                </c:pt>
                <c:pt idx="3918">
                  <c:v>#N/A</c:v>
                </c:pt>
                <c:pt idx="3919">
                  <c:v>#N/A</c:v>
                </c:pt>
                <c:pt idx="3920">
                  <c:v>#N/A</c:v>
                </c:pt>
                <c:pt idx="3921">
                  <c:v>#N/A</c:v>
                </c:pt>
                <c:pt idx="3922">
                  <c:v>#N/A</c:v>
                </c:pt>
                <c:pt idx="3923">
                  <c:v>#N/A</c:v>
                </c:pt>
                <c:pt idx="3924">
                  <c:v>#N/A</c:v>
                </c:pt>
                <c:pt idx="3925">
                  <c:v>#N/A</c:v>
                </c:pt>
                <c:pt idx="3926">
                  <c:v>#N/A</c:v>
                </c:pt>
                <c:pt idx="3927">
                  <c:v>#N/A</c:v>
                </c:pt>
                <c:pt idx="3928">
                  <c:v>#N/A</c:v>
                </c:pt>
                <c:pt idx="3929">
                  <c:v>#N/A</c:v>
                </c:pt>
                <c:pt idx="3930">
                  <c:v>#N/A</c:v>
                </c:pt>
                <c:pt idx="3931">
                  <c:v>#N/A</c:v>
                </c:pt>
                <c:pt idx="3932">
                  <c:v>#N/A</c:v>
                </c:pt>
                <c:pt idx="3933">
                  <c:v>#N/A</c:v>
                </c:pt>
                <c:pt idx="3934">
                  <c:v>#N/A</c:v>
                </c:pt>
                <c:pt idx="3935">
                  <c:v>#N/A</c:v>
                </c:pt>
                <c:pt idx="3936">
                  <c:v>#N/A</c:v>
                </c:pt>
                <c:pt idx="3937">
                  <c:v>#N/A</c:v>
                </c:pt>
                <c:pt idx="3938">
                  <c:v>#N/A</c:v>
                </c:pt>
                <c:pt idx="3939">
                  <c:v>#N/A</c:v>
                </c:pt>
                <c:pt idx="3940">
                  <c:v>#N/A</c:v>
                </c:pt>
                <c:pt idx="3941">
                  <c:v>#N/A</c:v>
                </c:pt>
                <c:pt idx="3942">
                  <c:v>#N/A</c:v>
                </c:pt>
                <c:pt idx="3943">
                  <c:v>#N/A</c:v>
                </c:pt>
                <c:pt idx="3944">
                  <c:v>#N/A</c:v>
                </c:pt>
                <c:pt idx="3945">
                  <c:v>#N/A</c:v>
                </c:pt>
                <c:pt idx="3946">
                  <c:v>#N/A</c:v>
                </c:pt>
                <c:pt idx="3947">
                  <c:v>#N/A</c:v>
                </c:pt>
                <c:pt idx="3948">
                  <c:v>#N/A</c:v>
                </c:pt>
                <c:pt idx="3949">
                  <c:v>#N/A</c:v>
                </c:pt>
                <c:pt idx="3950">
                  <c:v>#N/A</c:v>
                </c:pt>
                <c:pt idx="3951">
                  <c:v>#N/A</c:v>
                </c:pt>
                <c:pt idx="3952">
                  <c:v>#N/A</c:v>
                </c:pt>
                <c:pt idx="3953">
                  <c:v>#N/A</c:v>
                </c:pt>
                <c:pt idx="3954">
                  <c:v>#N/A</c:v>
                </c:pt>
                <c:pt idx="3955">
                  <c:v>#N/A</c:v>
                </c:pt>
                <c:pt idx="3956">
                  <c:v>#N/A</c:v>
                </c:pt>
                <c:pt idx="3957">
                  <c:v>#N/A</c:v>
                </c:pt>
                <c:pt idx="3958">
                  <c:v>#N/A</c:v>
                </c:pt>
                <c:pt idx="3959">
                  <c:v>#N/A</c:v>
                </c:pt>
                <c:pt idx="3960">
                  <c:v>#N/A</c:v>
                </c:pt>
                <c:pt idx="3961">
                  <c:v>#N/A</c:v>
                </c:pt>
                <c:pt idx="3962">
                  <c:v>#N/A</c:v>
                </c:pt>
                <c:pt idx="3963">
                  <c:v>#N/A</c:v>
                </c:pt>
                <c:pt idx="3964">
                  <c:v>#N/A</c:v>
                </c:pt>
                <c:pt idx="3965">
                  <c:v>#N/A</c:v>
                </c:pt>
                <c:pt idx="3966">
                  <c:v>#N/A</c:v>
                </c:pt>
                <c:pt idx="3967">
                  <c:v>#N/A</c:v>
                </c:pt>
                <c:pt idx="3968">
                  <c:v>#N/A</c:v>
                </c:pt>
                <c:pt idx="3969">
                  <c:v>#N/A</c:v>
                </c:pt>
                <c:pt idx="3970">
                  <c:v>#N/A</c:v>
                </c:pt>
                <c:pt idx="3971">
                  <c:v>#N/A</c:v>
                </c:pt>
                <c:pt idx="3972">
                  <c:v>#N/A</c:v>
                </c:pt>
                <c:pt idx="3973">
                  <c:v>#N/A</c:v>
                </c:pt>
                <c:pt idx="3974">
                  <c:v>#N/A</c:v>
                </c:pt>
                <c:pt idx="3975">
                  <c:v>#N/A</c:v>
                </c:pt>
                <c:pt idx="3976">
                  <c:v>#N/A</c:v>
                </c:pt>
                <c:pt idx="3977">
                  <c:v>#N/A</c:v>
                </c:pt>
                <c:pt idx="3978">
                  <c:v>#N/A</c:v>
                </c:pt>
                <c:pt idx="3979">
                  <c:v>#N/A</c:v>
                </c:pt>
                <c:pt idx="3980">
                  <c:v>#N/A</c:v>
                </c:pt>
                <c:pt idx="3981">
                  <c:v>#N/A</c:v>
                </c:pt>
                <c:pt idx="3982">
                  <c:v>#N/A</c:v>
                </c:pt>
                <c:pt idx="3983">
                  <c:v>#N/A</c:v>
                </c:pt>
                <c:pt idx="3984">
                  <c:v>#N/A</c:v>
                </c:pt>
                <c:pt idx="3985">
                  <c:v>#N/A</c:v>
                </c:pt>
                <c:pt idx="3986">
                  <c:v>#N/A</c:v>
                </c:pt>
                <c:pt idx="3987">
                  <c:v>#N/A</c:v>
                </c:pt>
                <c:pt idx="3988">
                  <c:v>#N/A</c:v>
                </c:pt>
                <c:pt idx="3989">
                  <c:v>#N/A</c:v>
                </c:pt>
                <c:pt idx="3990">
                  <c:v>#N/A</c:v>
                </c:pt>
                <c:pt idx="3991">
                  <c:v>#N/A</c:v>
                </c:pt>
                <c:pt idx="3992">
                  <c:v>#N/A</c:v>
                </c:pt>
                <c:pt idx="3993">
                  <c:v>#N/A</c:v>
                </c:pt>
                <c:pt idx="3994">
                  <c:v>#N/A</c:v>
                </c:pt>
                <c:pt idx="3995">
                  <c:v>#N/A</c:v>
                </c:pt>
                <c:pt idx="3996">
                  <c:v>#N/A</c:v>
                </c:pt>
                <c:pt idx="3997">
                  <c:v>#N/A</c:v>
                </c:pt>
                <c:pt idx="3998">
                  <c:v>#N/A</c:v>
                </c:pt>
                <c:pt idx="3999">
                  <c:v>#N/A</c:v>
                </c:pt>
                <c:pt idx="4000">
                  <c:v>#N/A</c:v>
                </c:pt>
                <c:pt idx="4001">
                  <c:v>#N/A</c:v>
                </c:pt>
                <c:pt idx="4002">
                  <c:v>#N/A</c:v>
                </c:pt>
                <c:pt idx="4003">
                  <c:v>#N/A</c:v>
                </c:pt>
                <c:pt idx="4004">
                  <c:v>#N/A</c:v>
                </c:pt>
                <c:pt idx="4005">
                  <c:v>#N/A</c:v>
                </c:pt>
                <c:pt idx="4006">
                  <c:v>#N/A</c:v>
                </c:pt>
                <c:pt idx="4007">
                  <c:v>#N/A</c:v>
                </c:pt>
                <c:pt idx="4008">
                  <c:v>#N/A</c:v>
                </c:pt>
                <c:pt idx="4009">
                  <c:v>#N/A</c:v>
                </c:pt>
                <c:pt idx="4010">
                  <c:v>#N/A</c:v>
                </c:pt>
                <c:pt idx="4011">
                  <c:v>#N/A</c:v>
                </c:pt>
                <c:pt idx="4012">
                  <c:v>#N/A</c:v>
                </c:pt>
                <c:pt idx="4013">
                  <c:v>#N/A</c:v>
                </c:pt>
                <c:pt idx="4014">
                  <c:v>#N/A</c:v>
                </c:pt>
                <c:pt idx="4015">
                  <c:v>#N/A</c:v>
                </c:pt>
                <c:pt idx="4016">
                  <c:v>#N/A</c:v>
                </c:pt>
                <c:pt idx="4017">
                  <c:v>#N/A</c:v>
                </c:pt>
                <c:pt idx="4018">
                  <c:v>#N/A</c:v>
                </c:pt>
                <c:pt idx="4019">
                  <c:v>#N/A</c:v>
                </c:pt>
                <c:pt idx="4020">
                  <c:v>#N/A</c:v>
                </c:pt>
                <c:pt idx="4021">
                  <c:v>#N/A</c:v>
                </c:pt>
                <c:pt idx="4022">
                  <c:v>#N/A</c:v>
                </c:pt>
                <c:pt idx="4023">
                  <c:v>#N/A</c:v>
                </c:pt>
                <c:pt idx="4024">
                  <c:v>#N/A</c:v>
                </c:pt>
                <c:pt idx="4025">
                  <c:v>#N/A</c:v>
                </c:pt>
                <c:pt idx="4026">
                  <c:v>#N/A</c:v>
                </c:pt>
                <c:pt idx="4027">
                  <c:v>#N/A</c:v>
                </c:pt>
                <c:pt idx="4028">
                  <c:v>#N/A</c:v>
                </c:pt>
                <c:pt idx="4029">
                  <c:v>#N/A</c:v>
                </c:pt>
                <c:pt idx="4030">
                  <c:v>#N/A</c:v>
                </c:pt>
                <c:pt idx="4031">
                  <c:v>#N/A</c:v>
                </c:pt>
                <c:pt idx="4032">
                  <c:v>#N/A</c:v>
                </c:pt>
                <c:pt idx="4033">
                  <c:v>#N/A</c:v>
                </c:pt>
                <c:pt idx="4034">
                  <c:v>#N/A</c:v>
                </c:pt>
                <c:pt idx="4035">
                  <c:v>#N/A</c:v>
                </c:pt>
                <c:pt idx="4036">
                  <c:v>#N/A</c:v>
                </c:pt>
                <c:pt idx="4037">
                  <c:v>#N/A</c:v>
                </c:pt>
                <c:pt idx="4038">
                  <c:v>#N/A</c:v>
                </c:pt>
                <c:pt idx="4039">
                  <c:v>#N/A</c:v>
                </c:pt>
                <c:pt idx="4040">
                  <c:v>#N/A</c:v>
                </c:pt>
                <c:pt idx="4041">
                  <c:v>#N/A</c:v>
                </c:pt>
                <c:pt idx="4042">
                  <c:v>#N/A</c:v>
                </c:pt>
                <c:pt idx="4043">
                  <c:v>#N/A</c:v>
                </c:pt>
                <c:pt idx="4044">
                  <c:v>#N/A</c:v>
                </c:pt>
                <c:pt idx="4045">
                  <c:v>#N/A</c:v>
                </c:pt>
                <c:pt idx="4046">
                  <c:v>#N/A</c:v>
                </c:pt>
                <c:pt idx="4047">
                  <c:v>#N/A</c:v>
                </c:pt>
                <c:pt idx="4048">
                  <c:v>#N/A</c:v>
                </c:pt>
                <c:pt idx="4049">
                  <c:v>#N/A</c:v>
                </c:pt>
                <c:pt idx="4050">
                  <c:v>#N/A</c:v>
                </c:pt>
                <c:pt idx="4051">
                  <c:v>#N/A</c:v>
                </c:pt>
                <c:pt idx="4052">
                  <c:v>#N/A</c:v>
                </c:pt>
                <c:pt idx="4053">
                  <c:v>#N/A</c:v>
                </c:pt>
                <c:pt idx="4054">
                  <c:v>#N/A</c:v>
                </c:pt>
                <c:pt idx="4055">
                  <c:v>#N/A</c:v>
                </c:pt>
                <c:pt idx="4056">
                  <c:v>#N/A</c:v>
                </c:pt>
                <c:pt idx="4057">
                  <c:v>#N/A</c:v>
                </c:pt>
                <c:pt idx="4058">
                  <c:v>#N/A</c:v>
                </c:pt>
                <c:pt idx="4059">
                  <c:v>#N/A</c:v>
                </c:pt>
                <c:pt idx="4060">
                  <c:v>#N/A</c:v>
                </c:pt>
                <c:pt idx="4061">
                  <c:v>#N/A</c:v>
                </c:pt>
                <c:pt idx="4062">
                  <c:v>#N/A</c:v>
                </c:pt>
                <c:pt idx="4063">
                  <c:v>#N/A</c:v>
                </c:pt>
                <c:pt idx="4064">
                  <c:v>#N/A</c:v>
                </c:pt>
                <c:pt idx="4065">
                  <c:v>#N/A</c:v>
                </c:pt>
                <c:pt idx="4066">
                  <c:v>#N/A</c:v>
                </c:pt>
                <c:pt idx="4067">
                  <c:v>#N/A</c:v>
                </c:pt>
                <c:pt idx="4068">
                  <c:v>#N/A</c:v>
                </c:pt>
                <c:pt idx="4069">
                  <c:v>#N/A</c:v>
                </c:pt>
                <c:pt idx="4070">
                  <c:v>#N/A</c:v>
                </c:pt>
                <c:pt idx="4071">
                  <c:v>#N/A</c:v>
                </c:pt>
                <c:pt idx="4072">
                  <c:v>#N/A</c:v>
                </c:pt>
                <c:pt idx="4073">
                  <c:v>#N/A</c:v>
                </c:pt>
                <c:pt idx="4074">
                  <c:v>#N/A</c:v>
                </c:pt>
                <c:pt idx="4075">
                  <c:v>#N/A</c:v>
                </c:pt>
                <c:pt idx="4076">
                  <c:v>#N/A</c:v>
                </c:pt>
                <c:pt idx="4077">
                  <c:v>#N/A</c:v>
                </c:pt>
                <c:pt idx="4078">
                  <c:v>#N/A</c:v>
                </c:pt>
                <c:pt idx="4079">
                  <c:v>#N/A</c:v>
                </c:pt>
                <c:pt idx="4080">
                  <c:v>#N/A</c:v>
                </c:pt>
                <c:pt idx="4081">
                  <c:v>#N/A</c:v>
                </c:pt>
                <c:pt idx="4082">
                  <c:v>#N/A</c:v>
                </c:pt>
                <c:pt idx="4083">
                  <c:v>#N/A</c:v>
                </c:pt>
                <c:pt idx="4084">
                  <c:v>#N/A</c:v>
                </c:pt>
                <c:pt idx="4085">
                  <c:v>#N/A</c:v>
                </c:pt>
                <c:pt idx="4086">
                  <c:v>#N/A</c:v>
                </c:pt>
                <c:pt idx="4087">
                  <c:v>#N/A</c:v>
                </c:pt>
                <c:pt idx="4088">
                  <c:v>#N/A</c:v>
                </c:pt>
                <c:pt idx="4089">
                  <c:v>#N/A</c:v>
                </c:pt>
                <c:pt idx="4090">
                  <c:v>#N/A</c:v>
                </c:pt>
                <c:pt idx="4091">
                  <c:v>#N/A</c:v>
                </c:pt>
                <c:pt idx="4092">
                  <c:v>#N/A</c:v>
                </c:pt>
                <c:pt idx="4093">
                  <c:v>#N/A</c:v>
                </c:pt>
                <c:pt idx="4094">
                  <c:v>#N/A</c:v>
                </c:pt>
                <c:pt idx="4095">
                  <c:v>#N/A</c:v>
                </c:pt>
                <c:pt idx="4096">
                  <c:v>#N/A</c:v>
                </c:pt>
                <c:pt idx="4097">
                  <c:v>#N/A</c:v>
                </c:pt>
                <c:pt idx="4098">
                  <c:v>#N/A</c:v>
                </c:pt>
                <c:pt idx="4099">
                  <c:v>#N/A</c:v>
                </c:pt>
                <c:pt idx="4100">
                  <c:v>#N/A</c:v>
                </c:pt>
                <c:pt idx="4101">
                  <c:v>#N/A</c:v>
                </c:pt>
                <c:pt idx="4102">
                  <c:v>#N/A</c:v>
                </c:pt>
                <c:pt idx="4103">
                  <c:v>#N/A</c:v>
                </c:pt>
                <c:pt idx="4104">
                  <c:v>#N/A</c:v>
                </c:pt>
                <c:pt idx="4105">
                  <c:v>#N/A</c:v>
                </c:pt>
                <c:pt idx="4106">
                  <c:v>#N/A</c:v>
                </c:pt>
                <c:pt idx="4107">
                  <c:v>#N/A</c:v>
                </c:pt>
                <c:pt idx="4108">
                  <c:v>#N/A</c:v>
                </c:pt>
                <c:pt idx="4109">
                  <c:v>#N/A</c:v>
                </c:pt>
                <c:pt idx="4110">
                  <c:v>#N/A</c:v>
                </c:pt>
                <c:pt idx="4111">
                  <c:v>#N/A</c:v>
                </c:pt>
                <c:pt idx="4112">
                  <c:v>#N/A</c:v>
                </c:pt>
                <c:pt idx="4113">
                  <c:v>#N/A</c:v>
                </c:pt>
                <c:pt idx="4114">
                  <c:v>#N/A</c:v>
                </c:pt>
                <c:pt idx="4115">
                  <c:v>#N/A</c:v>
                </c:pt>
                <c:pt idx="4116">
                  <c:v>#N/A</c:v>
                </c:pt>
                <c:pt idx="4117">
                  <c:v>#N/A</c:v>
                </c:pt>
                <c:pt idx="4118">
                  <c:v>#N/A</c:v>
                </c:pt>
                <c:pt idx="4119">
                  <c:v>#N/A</c:v>
                </c:pt>
                <c:pt idx="4120">
                  <c:v>#N/A</c:v>
                </c:pt>
                <c:pt idx="4121">
                  <c:v>#N/A</c:v>
                </c:pt>
                <c:pt idx="4122">
                  <c:v>#N/A</c:v>
                </c:pt>
                <c:pt idx="4123">
                  <c:v>#N/A</c:v>
                </c:pt>
                <c:pt idx="4124">
                  <c:v>#N/A</c:v>
                </c:pt>
                <c:pt idx="4125">
                  <c:v>#N/A</c:v>
                </c:pt>
                <c:pt idx="4126">
                  <c:v>#N/A</c:v>
                </c:pt>
                <c:pt idx="4127">
                  <c:v>#N/A</c:v>
                </c:pt>
                <c:pt idx="4128">
                  <c:v>#N/A</c:v>
                </c:pt>
                <c:pt idx="4129">
                  <c:v>#N/A</c:v>
                </c:pt>
                <c:pt idx="4130">
                  <c:v>#N/A</c:v>
                </c:pt>
                <c:pt idx="4131">
                  <c:v>#N/A</c:v>
                </c:pt>
                <c:pt idx="4132">
                  <c:v>#N/A</c:v>
                </c:pt>
                <c:pt idx="4133">
                  <c:v>#N/A</c:v>
                </c:pt>
                <c:pt idx="4134">
                  <c:v>#N/A</c:v>
                </c:pt>
                <c:pt idx="4135">
                  <c:v>#N/A</c:v>
                </c:pt>
                <c:pt idx="4136">
                  <c:v>#N/A</c:v>
                </c:pt>
                <c:pt idx="4137">
                  <c:v>#N/A</c:v>
                </c:pt>
                <c:pt idx="4138">
                  <c:v>#N/A</c:v>
                </c:pt>
                <c:pt idx="4139">
                  <c:v>#N/A</c:v>
                </c:pt>
                <c:pt idx="4140">
                  <c:v>#N/A</c:v>
                </c:pt>
                <c:pt idx="4141">
                  <c:v>#N/A</c:v>
                </c:pt>
                <c:pt idx="4142">
                  <c:v>#N/A</c:v>
                </c:pt>
                <c:pt idx="4143">
                  <c:v>#N/A</c:v>
                </c:pt>
                <c:pt idx="4144">
                  <c:v>#N/A</c:v>
                </c:pt>
                <c:pt idx="4145">
                  <c:v>#N/A</c:v>
                </c:pt>
                <c:pt idx="4146">
                  <c:v>#N/A</c:v>
                </c:pt>
                <c:pt idx="4147">
                  <c:v>#N/A</c:v>
                </c:pt>
                <c:pt idx="4148">
                  <c:v>#N/A</c:v>
                </c:pt>
                <c:pt idx="4149">
                  <c:v>#N/A</c:v>
                </c:pt>
                <c:pt idx="4150">
                  <c:v>#N/A</c:v>
                </c:pt>
                <c:pt idx="4151">
                  <c:v>#N/A</c:v>
                </c:pt>
                <c:pt idx="4152">
                  <c:v>#N/A</c:v>
                </c:pt>
                <c:pt idx="4153">
                  <c:v>#N/A</c:v>
                </c:pt>
                <c:pt idx="4154">
                  <c:v>#N/A</c:v>
                </c:pt>
                <c:pt idx="4155">
                  <c:v>#N/A</c:v>
                </c:pt>
                <c:pt idx="4156">
                  <c:v>#N/A</c:v>
                </c:pt>
                <c:pt idx="4157">
                  <c:v>#N/A</c:v>
                </c:pt>
                <c:pt idx="4158">
                  <c:v>#N/A</c:v>
                </c:pt>
                <c:pt idx="4159">
                  <c:v>#N/A</c:v>
                </c:pt>
                <c:pt idx="4160">
                  <c:v>#N/A</c:v>
                </c:pt>
                <c:pt idx="4161">
                  <c:v>#N/A</c:v>
                </c:pt>
                <c:pt idx="4162">
                  <c:v>#N/A</c:v>
                </c:pt>
                <c:pt idx="4163">
                  <c:v>#N/A</c:v>
                </c:pt>
                <c:pt idx="4164">
                  <c:v>#N/A</c:v>
                </c:pt>
                <c:pt idx="4165">
                  <c:v>#N/A</c:v>
                </c:pt>
                <c:pt idx="4166">
                  <c:v>#N/A</c:v>
                </c:pt>
                <c:pt idx="4167">
                  <c:v>#N/A</c:v>
                </c:pt>
                <c:pt idx="4168">
                  <c:v>#N/A</c:v>
                </c:pt>
                <c:pt idx="4169">
                  <c:v>#N/A</c:v>
                </c:pt>
                <c:pt idx="4170">
                  <c:v>#N/A</c:v>
                </c:pt>
                <c:pt idx="4171">
                  <c:v>#N/A</c:v>
                </c:pt>
                <c:pt idx="4172">
                  <c:v>#N/A</c:v>
                </c:pt>
                <c:pt idx="4173">
                  <c:v>#N/A</c:v>
                </c:pt>
                <c:pt idx="4174">
                  <c:v>#N/A</c:v>
                </c:pt>
                <c:pt idx="4175">
                  <c:v>#N/A</c:v>
                </c:pt>
                <c:pt idx="4176">
                  <c:v>#N/A</c:v>
                </c:pt>
                <c:pt idx="4177">
                  <c:v>#N/A</c:v>
                </c:pt>
                <c:pt idx="4178">
                  <c:v>#N/A</c:v>
                </c:pt>
                <c:pt idx="4179">
                  <c:v>#N/A</c:v>
                </c:pt>
                <c:pt idx="4180">
                  <c:v>#N/A</c:v>
                </c:pt>
                <c:pt idx="4181">
                  <c:v>#N/A</c:v>
                </c:pt>
                <c:pt idx="4182">
                  <c:v>#N/A</c:v>
                </c:pt>
                <c:pt idx="4183">
                  <c:v>#N/A</c:v>
                </c:pt>
                <c:pt idx="4184">
                  <c:v>#N/A</c:v>
                </c:pt>
                <c:pt idx="4185">
                  <c:v>#N/A</c:v>
                </c:pt>
                <c:pt idx="4186">
                  <c:v>#N/A</c:v>
                </c:pt>
                <c:pt idx="4187">
                  <c:v>#N/A</c:v>
                </c:pt>
                <c:pt idx="4188">
                  <c:v>#N/A</c:v>
                </c:pt>
                <c:pt idx="4189">
                  <c:v>#N/A</c:v>
                </c:pt>
                <c:pt idx="4190">
                  <c:v>#N/A</c:v>
                </c:pt>
                <c:pt idx="4191">
                  <c:v>#N/A</c:v>
                </c:pt>
                <c:pt idx="4192">
                  <c:v>#N/A</c:v>
                </c:pt>
                <c:pt idx="4193">
                  <c:v>#N/A</c:v>
                </c:pt>
                <c:pt idx="4194">
                  <c:v>#N/A</c:v>
                </c:pt>
                <c:pt idx="4195">
                  <c:v>#N/A</c:v>
                </c:pt>
                <c:pt idx="4196">
                  <c:v>#N/A</c:v>
                </c:pt>
                <c:pt idx="4197">
                  <c:v>#N/A</c:v>
                </c:pt>
                <c:pt idx="4198">
                  <c:v>#N/A</c:v>
                </c:pt>
                <c:pt idx="4199">
                  <c:v>#N/A</c:v>
                </c:pt>
                <c:pt idx="4200">
                  <c:v>#N/A</c:v>
                </c:pt>
                <c:pt idx="4201">
                  <c:v>#N/A</c:v>
                </c:pt>
                <c:pt idx="4202">
                  <c:v>#N/A</c:v>
                </c:pt>
                <c:pt idx="4203">
                  <c:v>#N/A</c:v>
                </c:pt>
                <c:pt idx="4204">
                  <c:v>#N/A</c:v>
                </c:pt>
                <c:pt idx="4205">
                  <c:v>#N/A</c:v>
                </c:pt>
                <c:pt idx="4206">
                  <c:v>#N/A</c:v>
                </c:pt>
                <c:pt idx="4207">
                  <c:v>#N/A</c:v>
                </c:pt>
                <c:pt idx="4208">
                  <c:v>#N/A</c:v>
                </c:pt>
                <c:pt idx="4209">
                  <c:v>#N/A</c:v>
                </c:pt>
                <c:pt idx="4210">
                  <c:v>#N/A</c:v>
                </c:pt>
                <c:pt idx="4211">
                  <c:v>#N/A</c:v>
                </c:pt>
                <c:pt idx="4212">
                  <c:v>#N/A</c:v>
                </c:pt>
                <c:pt idx="4213">
                  <c:v>#N/A</c:v>
                </c:pt>
                <c:pt idx="4214">
                  <c:v>#N/A</c:v>
                </c:pt>
                <c:pt idx="4215">
                  <c:v>#N/A</c:v>
                </c:pt>
                <c:pt idx="4216">
                  <c:v>#N/A</c:v>
                </c:pt>
                <c:pt idx="4217">
                  <c:v>#N/A</c:v>
                </c:pt>
                <c:pt idx="4218">
                  <c:v>#N/A</c:v>
                </c:pt>
                <c:pt idx="4219">
                  <c:v>#N/A</c:v>
                </c:pt>
                <c:pt idx="4220">
                  <c:v>#N/A</c:v>
                </c:pt>
                <c:pt idx="4221">
                  <c:v>#N/A</c:v>
                </c:pt>
                <c:pt idx="4222">
                  <c:v>#N/A</c:v>
                </c:pt>
                <c:pt idx="4223">
                  <c:v>#N/A</c:v>
                </c:pt>
                <c:pt idx="4224">
                  <c:v>#N/A</c:v>
                </c:pt>
                <c:pt idx="4225">
                  <c:v>#N/A</c:v>
                </c:pt>
                <c:pt idx="4226">
                  <c:v>#N/A</c:v>
                </c:pt>
                <c:pt idx="4227">
                  <c:v>#N/A</c:v>
                </c:pt>
                <c:pt idx="4228">
                  <c:v>#N/A</c:v>
                </c:pt>
                <c:pt idx="4229">
                  <c:v>#N/A</c:v>
                </c:pt>
                <c:pt idx="4230">
                  <c:v>#N/A</c:v>
                </c:pt>
                <c:pt idx="4231">
                  <c:v>#N/A</c:v>
                </c:pt>
                <c:pt idx="4232">
                  <c:v>#N/A</c:v>
                </c:pt>
                <c:pt idx="4233">
                  <c:v>#N/A</c:v>
                </c:pt>
                <c:pt idx="4234">
                  <c:v>#N/A</c:v>
                </c:pt>
                <c:pt idx="4235">
                  <c:v>#N/A</c:v>
                </c:pt>
                <c:pt idx="4236">
                  <c:v>#N/A</c:v>
                </c:pt>
                <c:pt idx="4237">
                  <c:v>#N/A</c:v>
                </c:pt>
                <c:pt idx="4238">
                  <c:v>#N/A</c:v>
                </c:pt>
                <c:pt idx="4239">
                  <c:v>#N/A</c:v>
                </c:pt>
                <c:pt idx="4240">
                  <c:v>#N/A</c:v>
                </c:pt>
                <c:pt idx="4241">
                  <c:v>#N/A</c:v>
                </c:pt>
                <c:pt idx="4242">
                  <c:v>#N/A</c:v>
                </c:pt>
                <c:pt idx="4243">
                  <c:v>#N/A</c:v>
                </c:pt>
                <c:pt idx="4244">
                  <c:v>#N/A</c:v>
                </c:pt>
                <c:pt idx="4245">
                  <c:v>#N/A</c:v>
                </c:pt>
                <c:pt idx="4246">
                  <c:v>#N/A</c:v>
                </c:pt>
                <c:pt idx="4247">
                  <c:v>#N/A</c:v>
                </c:pt>
                <c:pt idx="4248">
                  <c:v>#N/A</c:v>
                </c:pt>
                <c:pt idx="4249">
                  <c:v>#N/A</c:v>
                </c:pt>
                <c:pt idx="4250">
                  <c:v>#N/A</c:v>
                </c:pt>
                <c:pt idx="4251">
                  <c:v>#N/A</c:v>
                </c:pt>
                <c:pt idx="4252">
                  <c:v>#N/A</c:v>
                </c:pt>
                <c:pt idx="4253">
                  <c:v>#N/A</c:v>
                </c:pt>
                <c:pt idx="4254">
                  <c:v>#N/A</c:v>
                </c:pt>
                <c:pt idx="4255">
                  <c:v>#N/A</c:v>
                </c:pt>
                <c:pt idx="4256">
                  <c:v>#N/A</c:v>
                </c:pt>
                <c:pt idx="4257">
                  <c:v>#N/A</c:v>
                </c:pt>
                <c:pt idx="4258">
                  <c:v>#N/A</c:v>
                </c:pt>
                <c:pt idx="4259">
                  <c:v>#N/A</c:v>
                </c:pt>
                <c:pt idx="4260">
                  <c:v>#N/A</c:v>
                </c:pt>
                <c:pt idx="4261">
                  <c:v>#N/A</c:v>
                </c:pt>
                <c:pt idx="4262">
                  <c:v>#N/A</c:v>
                </c:pt>
                <c:pt idx="4263">
                  <c:v>#N/A</c:v>
                </c:pt>
                <c:pt idx="4264">
                  <c:v>#N/A</c:v>
                </c:pt>
                <c:pt idx="4265">
                  <c:v>#N/A</c:v>
                </c:pt>
                <c:pt idx="4266">
                  <c:v>#N/A</c:v>
                </c:pt>
                <c:pt idx="4267">
                  <c:v>#N/A</c:v>
                </c:pt>
                <c:pt idx="4268">
                  <c:v>#N/A</c:v>
                </c:pt>
                <c:pt idx="4269">
                  <c:v>#N/A</c:v>
                </c:pt>
                <c:pt idx="4270">
                  <c:v>#N/A</c:v>
                </c:pt>
                <c:pt idx="4271">
                  <c:v>#N/A</c:v>
                </c:pt>
                <c:pt idx="4272">
                  <c:v>#N/A</c:v>
                </c:pt>
                <c:pt idx="4273">
                  <c:v>#N/A</c:v>
                </c:pt>
                <c:pt idx="4274">
                  <c:v>#N/A</c:v>
                </c:pt>
                <c:pt idx="4275">
                  <c:v>#N/A</c:v>
                </c:pt>
                <c:pt idx="4276">
                  <c:v>#N/A</c:v>
                </c:pt>
                <c:pt idx="4277">
                  <c:v>#N/A</c:v>
                </c:pt>
                <c:pt idx="4278">
                  <c:v>#N/A</c:v>
                </c:pt>
                <c:pt idx="4279">
                  <c:v>#N/A</c:v>
                </c:pt>
                <c:pt idx="4280">
                  <c:v>#N/A</c:v>
                </c:pt>
                <c:pt idx="4281">
                  <c:v>#N/A</c:v>
                </c:pt>
                <c:pt idx="4282">
                  <c:v>#N/A</c:v>
                </c:pt>
                <c:pt idx="4283">
                  <c:v>#N/A</c:v>
                </c:pt>
                <c:pt idx="4284">
                  <c:v>#N/A</c:v>
                </c:pt>
                <c:pt idx="4285">
                  <c:v>#N/A</c:v>
                </c:pt>
                <c:pt idx="4286">
                  <c:v>#N/A</c:v>
                </c:pt>
                <c:pt idx="4287">
                  <c:v>#N/A</c:v>
                </c:pt>
                <c:pt idx="4288">
                  <c:v>#N/A</c:v>
                </c:pt>
                <c:pt idx="4289">
                  <c:v>#N/A</c:v>
                </c:pt>
                <c:pt idx="4290">
                  <c:v>#N/A</c:v>
                </c:pt>
                <c:pt idx="4291">
                  <c:v>#N/A</c:v>
                </c:pt>
                <c:pt idx="4292">
                  <c:v>#N/A</c:v>
                </c:pt>
                <c:pt idx="4293">
                  <c:v>#N/A</c:v>
                </c:pt>
                <c:pt idx="4294">
                  <c:v>#N/A</c:v>
                </c:pt>
                <c:pt idx="4295">
                  <c:v>#N/A</c:v>
                </c:pt>
                <c:pt idx="4296">
                  <c:v>#N/A</c:v>
                </c:pt>
                <c:pt idx="4297">
                  <c:v>#N/A</c:v>
                </c:pt>
                <c:pt idx="4298">
                  <c:v>#N/A</c:v>
                </c:pt>
                <c:pt idx="4299">
                  <c:v>#N/A</c:v>
                </c:pt>
                <c:pt idx="4300">
                  <c:v>#N/A</c:v>
                </c:pt>
                <c:pt idx="4301">
                  <c:v>#N/A</c:v>
                </c:pt>
                <c:pt idx="4302">
                  <c:v>#N/A</c:v>
                </c:pt>
                <c:pt idx="4303">
                  <c:v>#N/A</c:v>
                </c:pt>
                <c:pt idx="4304">
                  <c:v>#N/A</c:v>
                </c:pt>
                <c:pt idx="4305">
                  <c:v>#N/A</c:v>
                </c:pt>
                <c:pt idx="4306">
                  <c:v>#N/A</c:v>
                </c:pt>
                <c:pt idx="4307">
                  <c:v>#N/A</c:v>
                </c:pt>
                <c:pt idx="4308">
                  <c:v>#N/A</c:v>
                </c:pt>
                <c:pt idx="4309">
                  <c:v>#N/A</c:v>
                </c:pt>
                <c:pt idx="4310">
                  <c:v>#N/A</c:v>
                </c:pt>
                <c:pt idx="4311">
                  <c:v>#N/A</c:v>
                </c:pt>
                <c:pt idx="4312">
                  <c:v>#N/A</c:v>
                </c:pt>
                <c:pt idx="4313">
                  <c:v>#N/A</c:v>
                </c:pt>
                <c:pt idx="4314">
                  <c:v>#N/A</c:v>
                </c:pt>
                <c:pt idx="4315">
                  <c:v>#N/A</c:v>
                </c:pt>
                <c:pt idx="4316">
                  <c:v>#N/A</c:v>
                </c:pt>
                <c:pt idx="4317">
                  <c:v>#N/A</c:v>
                </c:pt>
                <c:pt idx="4318">
                  <c:v>#N/A</c:v>
                </c:pt>
                <c:pt idx="4319">
                  <c:v>#N/A</c:v>
                </c:pt>
                <c:pt idx="4320">
                  <c:v>#N/A</c:v>
                </c:pt>
                <c:pt idx="4321">
                  <c:v>#N/A</c:v>
                </c:pt>
                <c:pt idx="4322">
                  <c:v>#N/A</c:v>
                </c:pt>
                <c:pt idx="4323">
                  <c:v>#N/A</c:v>
                </c:pt>
                <c:pt idx="4324">
                  <c:v>#N/A</c:v>
                </c:pt>
                <c:pt idx="4325">
                  <c:v>#N/A</c:v>
                </c:pt>
                <c:pt idx="4326">
                  <c:v>#N/A</c:v>
                </c:pt>
                <c:pt idx="4327">
                  <c:v>#N/A</c:v>
                </c:pt>
                <c:pt idx="4328">
                  <c:v>#N/A</c:v>
                </c:pt>
                <c:pt idx="4329">
                  <c:v>#N/A</c:v>
                </c:pt>
                <c:pt idx="4330">
                  <c:v>#N/A</c:v>
                </c:pt>
                <c:pt idx="4331">
                  <c:v>#N/A</c:v>
                </c:pt>
                <c:pt idx="4332">
                  <c:v>#N/A</c:v>
                </c:pt>
                <c:pt idx="4333">
                  <c:v>#N/A</c:v>
                </c:pt>
                <c:pt idx="4334">
                  <c:v>#N/A</c:v>
                </c:pt>
                <c:pt idx="4335">
                  <c:v>#N/A</c:v>
                </c:pt>
                <c:pt idx="4336">
                  <c:v>#N/A</c:v>
                </c:pt>
                <c:pt idx="4337">
                  <c:v>#N/A</c:v>
                </c:pt>
                <c:pt idx="4338">
                  <c:v>#N/A</c:v>
                </c:pt>
                <c:pt idx="4339">
                  <c:v>#N/A</c:v>
                </c:pt>
                <c:pt idx="4340">
                  <c:v>#N/A</c:v>
                </c:pt>
                <c:pt idx="4341">
                  <c:v>#N/A</c:v>
                </c:pt>
                <c:pt idx="4342">
                  <c:v>#N/A</c:v>
                </c:pt>
                <c:pt idx="4343">
                  <c:v>#N/A</c:v>
                </c:pt>
                <c:pt idx="4344">
                  <c:v>#N/A</c:v>
                </c:pt>
                <c:pt idx="4345">
                  <c:v>#N/A</c:v>
                </c:pt>
                <c:pt idx="4346">
                  <c:v>#N/A</c:v>
                </c:pt>
                <c:pt idx="4347">
                  <c:v>#N/A</c:v>
                </c:pt>
                <c:pt idx="4348">
                  <c:v>#N/A</c:v>
                </c:pt>
                <c:pt idx="4349">
                  <c:v>#N/A</c:v>
                </c:pt>
                <c:pt idx="4350">
                  <c:v>#N/A</c:v>
                </c:pt>
                <c:pt idx="4351">
                  <c:v>#N/A</c:v>
                </c:pt>
                <c:pt idx="4352">
                  <c:v>#N/A</c:v>
                </c:pt>
                <c:pt idx="4353">
                  <c:v>#N/A</c:v>
                </c:pt>
                <c:pt idx="4354">
                  <c:v>#N/A</c:v>
                </c:pt>
                <c:pt idx="4355">
                  <c:v>#N/A</c:v>
                </c:pt>
                <c:pt idx="4356">
                  <c:v>#N/A</c:v>
                </c:pt>
                <c:pt idx="4357">
                  <c:v>#N/A</c:v>
                </c:pt>
                <c:pt idx="4358">
                  <c:v>#N/A</c:v>
                </c:pt>
                <c:pt idx="4359">
                  <c:v>#N/A</c:v>
                </c:pt>
                <c:pt idx="4360">
                  <c:v>#N/A</c:v>
                </c:pt>
                <c:pt idx="4361">
                  <c:v>#N/A</c:v>
                </c:pt>
                <c:pt idx="4362">
                  <c:v>#N/A</c:v>
                </c:pt>
                <c:pt idx="4363">
                  <c:v>#N/A</c:v>
                </c:pt>
                <c:pt idx="4364">
                  <c:v>#N/A</c:v>
                </c:pt>
                <c:pt idx="4365">
                  <c:v>#N/A</c:v>
                </c:pt>
                <c:pt idx="4366">
                  <c:v>#N/A</c:v>
                </c:pt>
                <c:pt idx="4367">
                  <c:v>#N/A</c:v>
                </c:pt>
                <c:pt idx="4368">
                  <c:v>#N/A</c:v>
                </c:pt>
                <c:pt idx="4369">
                  <c:v>#N/A</c:v>
                </c:pt>
                <c:pt idx="4370">
                  <c:v>#N/A</c:v>
                </c:pt>
                <c:pt idx="4371">
                  <c:v>#N/A</c:v>
                </c:pt>
                <c:pt idx="4372">
                  <c:v>#N/A</c:v>
                </c:pt>
                <c:pt idx="4373">
                  <c:v>#N/A</c:v>
                </c:pt>
                <c:pt idx="4374">
                  <c:v>#N/A</c:v>
                </c:pt>
                <c:pt idx="4375">
                  <c:v>#N/A</c:v>
                </c:pt>
                <c:pt idx="4376">
                  <c:v>#N/A</c:v>
                </c:pt>
                <c:pt idx="4377">
                  <c:v>#N/A</c:v>
                </c:pt>
                <c:pt idx="4378">
                  <c:v>#N/A</c:v>
                </c:pt>
                <c:pt idx="4379">
                  <c:v>#N/A</c:v>
                </c:pt>
                <c:pt idx="4380">
                  <c:v>#N/A</c:v>
                </c:pt>
                <c:pt idx="4381">
                  <c:v>#N/A</c:v>
                </c:pt>
                <c:pt idx="4382">
                  <c:v>#N/A</c:v>
                </c:pt>
                <c:pt idx="4383">
                  <c:v>#N/A</c:v>
                </c:pt>
                <c:pt idx="4384">
                  <c:v>#N/A</c:v>
                </c:pt>
                <c:pt idx="4385">
                  <c:v>#N/A</c:v>
                </c:pt>
                <c:pt idx="4386">
                  <c:v>#N/A</c:v>
                </c:pt>
                <c:pt idx="4387">
                  <c:v>#N/A</c:v>
                </c:pt>
                <c:pt idx="4388">
                  <c:v>#N/A</c:v>
                </c:pt>
                <c:pt idx="4389">
                  <c:v>#N/A</c:v>
                </c:pt>
                <c:pt idx="4390">
                  <c:v>#N/A</c:v>
                </c:pt>
                <c:pt idx="4391">
                  <c:v>#N/A</c:v>
                </c:pt>
                <c:pt idx="4392">
                  <c:v>#N/A</c:v>
                </c:pt>
                <c:pt idx="4393">
                  <c:v>#N/A</c:v>
                </c:pt>
                <c:pt idx="4394">
                  <c:v>#N/A</c:v>
                </c:pt>
                <c:pt idx="4395">
                  <c:v>#N/A</c:v>
                </c:pt>
                <c:pt idx="4396">
                  <c:v>#N/A</c:v>
                </c:pt>
                <c:pt idx="4397">
                  <c:v>#N/A</c:v>
                </c:pt>
                <c:pt idx="4398">
                  <c:v>#N/A</c:v>
                </c:pt>
                <c:pt idx="4399">
                  <c:v>#N/A</c:v>
                </c:pt>
                <c:pt idx="4400">
                  <c:v>#N/A</c:v>
                </c:pt>
                <c:pt idx="4401">
                  <c:v>#N/A</c:v>
                </c:pt>
                <c:pt idx="4402">
                  <c:v>#N/A</c:v>
                </c:pt>
                <c:pt idx="4403">
                  <c:v>#N/A</c:v>
                </c:pt>
                <c:pt idx="4404">
                  <c:v>#N/A</c:v>
                </c:pt>
                <c:pt idx="4405">
                  <c:v>#N/A</c:v>
                </c:pt>
                <c:pt idx="4406">
                  <c:v>#N/A</c:v>
                </c:pt>
                <c:pt idx="4407">
                  <c:v>#N/A</c:v>
                </c:pt>
                <c:pt idx="4408">
                  <c:v>#N/A</c:v>
                </c:pt>
                <c:pt idx="4409">
                  <c:v>#N/A</c:v>
                </c:pt>
                <c:pt idx="4410">
                  <c:v>#N/A</c:v>
                </c:pt>
                <c:pt idx="4411">
                  <c:v>#N/A</c:v>
                </c:pt>
                <c:pt idx="4412">
                  <c:v>#N/A</c:v>
                </c:pt>
                <c:pt idx="4413">
                  <c:v>#N/A</c:v>
                </c:pt>
                <c:pt idx="4414">
                  <c:v>#N/A</c:v>
                </c:pt>
                <c:pt idx="4415">
                  <c:v>#N/A</c:v>
                </c:pt>
                <c:pt idx="4416">
                  <c:v>#N/A</c:v>
                </c:pt>
                <c:pt idx="4417">
                  <c:v>#N/A</c:v>
                </c:pt>
                <c:pt idx="4418">
                  <c:v>#N/A</c:v>
                </c:pt>
                <c:pt idx="4419">
                  <c:v>#N/A</c:v>
                </c:pt>
                <c:pt idx="4420">
                  <c:v>#N/A</c:v>
                </c:pt>
                <c:pt idx="4421">
                  <c:v>#N/A</c:v>
                </c:pt>
                <c:pt idx="4422">
                  <c:v>#N/A</c:v>
                </c:pt>
                <c:pt idx="4423">
                  <c:v>#N/A</c:v>
                </c:pt>
                <c:pt idx="4424">
                  <c:v>#N/A</c:v>
                </c:pt>
                <c:pt idx="4425">
                  <c:v>#N/A</c:v>
                </c:pt>
                <c:pt idx="4426">
                  <c:v>#N/A</c:v>
                </c:pt>
                <c:pt idx="4427">
                  <c:v>#N/A</c:v>
                </c:pt>
                <c:pt idx="4428">
                  <c:v>#N/A</c:v>
                </c:pt>
                <c:pt idx="4429">
                  <c:v>#N/A</c:v>
                </c:pt>
                <c:pt idx="4430">
                  <c:v>#N/A</c:v>
                </c:pt>
                <c:pt idx="4431">
                  <c:v>#N/A</c:v>
                </c:pt>
                <c:pt idx="4432">
                  <c:v>#N/A</c:v>
                </c:pt>
                <c:pt idx="4433">
                  <c:v>#N/A</c:v>
                </c:pt>
                <c:pt idx="4434">
                  <c:v>#N/A</c:v>
                </c:pt>
                <c:pt idx="4435">
                  <c:v>#N/A</c:v>
                </c:pt>
                <c:pt idx="4436">
                  <c:v>#N/A</c:v>
                </c:pt>
                <c:pt idx="4437">
                  <c:v>#N/A</c:v>
                </c:pt>
                <c:pt idx="4438">
                  <c:v>#N/A</c:v>
                </c:pt>
                <c:pt idx="4439">
                  <c:v>#N/A</c:v>
                </c:pt>
                <c:pt idx="4440">
                  <c:v>#N/A</c:v>
                </c:pt>
                <c:pt idx="4441">
                  <c:v>#N/A</c:v>
                </c:pt>
                <c:pt idx="4442">
                  <c:v>#N/A</c:v>
                </c:pt>
                <c:pt idx="4443">
                  <c:v>#N/A</c:v>
                </c:pt>
                <c:pt idx="4444">
                  <c:v>#N/A</c:v>
                </c:pt>
                <c:pt idx="4445">
                  <c:v>#N/A</c:v>
                </c:pt>
                <c:pt idx="4446">
                  <c:v>#N/A</c:v>
                </c:pt>
                <c:pt idx="4447">
                  <c:v>#N/A</c:v>
                </c:pt>
                <c:pt idx="4448">
                  <c:v>#N/A</c:v>
                </c:pt>
                <c:pt idx="4449">
                  <c:v>#N/A</c:v>
                </c:pt>
                <c:pt idx="4450">
                  <c:v>#N/A</c:v>
                </c:pt>
                <c:pt idx="4451">
                  <c:v>#N/A</c:v>
                </c:pt>
                <c:pt idx="4452">
                  <c:v>#N/A</c:v>
                </c:pt>
                <c:pt idx="4453">
                  <c:v>#N/A</c:v>
                </c:pt>
                <c:pt idx="4454">
                  <c:v>#N/A</c:v>
                </c:pt>
                <c:pt idx="4455">
                  <c:v>#N/A</c:v>
                </c:pt>
                <c:pt idx="4456">
                  <c:v>#N/A</c:v>
                </c:pt>
                <c:pt idx="4457">
                  <c:v>#N/A</c:v>
                </c:pt>
                <c:pt idx="4458">
                  <c:v>#N/A</c:v>
                </c:pt>
                <c:pt idx="4459">
                  <c:v>#N/A</c:v>
                </c:pt>
                <c:pt idx="4460">
                  <c:v>#N/A</c:v>
                </c:pt>
                <c:pt idx="4461">
                  <c:v>#N/A</c:v>
                </c:pt>
                <c:pt idx="4462">
                  <c:v>#N/A</c:v>
                </c:pt>
                <c:pt idx="4463">
                  <c:v>#N/A</c:v>
                </c:pt>
                <c:pt idx="4464">
                  <c:v>#N/A</c:v>
                </c:pt>
                <c:pt idx="4465">
                  <c:v>#N/A</c:v>
                </c:pt>
                <c:pt idx="4466">
                  <c:v>#N/A</c:v>
                </c:pt>
                <c:pt idx="4467">
                  <c:v>#N/A</c:v>
                </c:pt>
                <c:pt idx="4468">
                  <c:v>#N/A</c:v>
                </c:pt>
                <c:pt idx="4469">
                  <c:v>#N/A</c:v>
                </c:pt>
                <c:pt idx="4470">
                  <c:v>#N/A</c:v>
                </c:pt>
                <c:pt idx="4471">
                  <c:v>#N/A</c:v>
                </c:pt>
                <c:pt idx="4472">
                  <c:v>#N/A</c:v>
                </c:pt>
                <c:pt idx="4473">
                  <c:v>#N/A</c:v>
                </c:pt>
                <c:pt idx="4474">
                  <c:v>#N/A</c:v>
                </c:pt>
                <c:pt idx="4475">
                  <c:v>#N/A</c:v>
                </c:pt>
                <c:pt idx="4476">
                  <c:v>#N/A</c:v>
                </c:pt>
                <c:pt idx="4477">
                  <c:v>#N/A</c:v>
                </c:pt>
                <c:pt idx="4478">
                  <c:v>#N/A</c:v>
                </c:pt>
                <c:pt idx="4479">
                  <c:v>#N/A</c:v>
                </c:pt>
                <c:pt idx="4480">
                  <c:v>#N/A</c:v>
                </c:pt>
                <c:pt idx="4481">
                  <c:v>#N/A</c:v>
                </c:pt>
                <c:pt idx="4482">
                  <c:v>#N/A</c:v>
                </c:pt>
                <c:pt idx="4483">
                  <c:v>#N/A</c:v>
                </c:pt>
                <c:pt idx="4484">
                  <c:v>#N/A</c:v>
                </c:pt>
                <c:pt idx="4485">
                  <c:v>#N/A</c:v>
                </c:pt>
                <c:pt idx="4486">
                  <c:v>#N/A</c:v>
                </c:pt>
                <c:pt idx="4487">
                  <c:v>#N/A</c:v>
                </c:pt>
                <c:pt idx="4488">
                  <c:v>#N/A</c:v>
                </c:pt>
                <c:pt idx="4489">
                  <c:v>#N/A</c:v>
                </c:pt>
                <c:pt idx="4490">
                  <c:v>#N/A</c:v>
                </c:pt>
                <c:pt idx="4491">
                  <c:v>#N/A</c:v>
                </c:pt>
                <c:pt idx="4492">
                  <c:v>#N/A</c:v>
                </c:pt>
                <c:pt idx="4493">
                  <c:v>#N/A</c:v>
                </c:pt>
                <c:pt idx="4494">
                  <c:v>#N/A</c:v>
                </c:pt>
                <c:pt idx="4495">
                  <c:v>#N/A</c:v>
                </c:pt>
                <c:pt idx="4496">
                  <c:v>#N/A</c:v>
                </c:pt>
                <c:pt idx="4497">
                  <c:v>#N/A</c:v>
                </c:pt>
                <c:pt idx="4498">
                  <c:v>#N/A</c:v>
                </c:pt>
                <c:pt idx="4499">
                  <c:v>#N/A</c:v>
                </c:pt>
                <c:pt idx="4500">
                  <c:v>#N/A</c:v>
                </c:pt>
                <c:pt idx="4501">
                  <c:v>#N/A</c:v>
                </c:pt>
                <c:pt idx="4502">
                  <c:v>#N/A</c:v>
                </c:pt>
                <c:pt idx="4503">
                  <c:v>#N/A</c:v>
                </c:pt>
                <c:pt idx="4504">
                  <c:v>#N/A</c:v>
                </c:pt>
                <c:pt idx="4505">
                  <c:v>#N/A</c:v>
                </c:pt>
                <c:pt idx="4506">
                  <c:v>#N/A</c:v>
                </c:pt>
                <c:pt idx="4507">
                  <c:v>#N/A</c:v>
                </c:pt>
                <c:pt idx="4508">
                  <c:v>#N/A</c:v>
                </c:pt>
                <c:pt idx="4509">
                  <c:v>#N/A</c:v>
                </c:pt>
                <c:pt idx="4510">
                  <c:v>#N/A</c:v>
                </c:pt>
                <c:pt idx="4511">
                  <c:v>#N/A</c:v>
                </c:pt>
                <c:pt idx="4512">
                  <c:v>#N/A</c:v>
                </c:pt>
                <c:pt idx="4513">
                  <c:v>#N/A</c:v>
                </c:pt>
                <c:pt idx="4514">
                  <c:v>#N/A</c:v>
                </c:pt>
                <c:pt idx="4515">
                  <c:v>#N/A</c:v>
                </c:pt>
                <c:pt idx="4516">
                  <c:v>#N/A</c:v>
                </c:pt>
                <c:pt idx="4517">
                  <c:v>#N/A</c:v>
                </c:pt>
                <c:pt idx="4518">
                  <c:v>#N/A</c:v>
                </c:pt>
                <c:pt idx="4519">
                  <c:v>#N/A</c:v>
                </c:pt>
                <c:pt idx="4520">
                  <c:v>#N/A</c:v>
                </c:pt>
                <c:pt idx="4521">
                  <c:v>#N/A</c:v>
                </c:pt>
                <c:pt idx="4522">
                  <c:v>#N/A</c:v>
                </c:pt>
                <c:pt idx="4523">
                  <c:v>#N/A</c:v>
                </c:pt>
                <c:pt idx="4524">
                  <c:v>#N/A</c:v>
                </c:pt>
                <c:pt idx="4525">
                  <c:v>#N/A</c:v>
                </c:pt>
                <c:pt idx="4526">
                  <c:v>#N/A</c:v>
                </c:pt>
                <c:pt idx="4527">
                  <c:v>#N/A</c:v>
                </c:pt>
                <c:pt idx="4528">
                  <c:v>#N/A</c:v>
                </c:pt>
                <c:pt idx="4529">
                  <c:v>#N/A</c:v>
                </c:pt>
                <c:pt idx="4530">
                  <c:v>#N/A</c:v>
                </c:pt>
                <c:pt idx="4531">
                  <c:v>#N/A</c:v>
                </c:pt>
                <c:pt idx="4532">
                  <c:v>#N/A</c:v>
                </c:pt>
                <c:pt idx="4533">
                  <c:v>#N/A</c:v>
                </c:pt>
                <c:pt idx="4534">
                  <c:v>#N/A</c:v>
                </c:pt>
                <c:pt idx="4535">
                  <c:v>#N/A</c:v>
                </c:pt>
                <c:pt idx="4536">
                  <c:v>#N/A</c:v>
                </c:pt>
                <c:pt idx="4537">
                  <c:v>#N/A</c:v>
                </c:pt>
                <c:pt idx="4538">
                  <c:v>#N/A</c:v>
                </c:pt>
                <c:pt idx="4539">
                  <c:v>#N/A</c:v>
                </c:pt>
                <c:pt idx="4540">
                  <c:v>#N/A</c:v>
                </c:pt>
                <c:pt idx="4541">
                  <c:v>#N/A</c:v>
                </c:pt>
                <c:pt idx="4542">
                  <c:v>#N/A</c:v>
                </c:pt>
                <c:pt idx="4543">
                  <c:v>#N/A</c:v>
                </c:pt>
                <c:pt idx="4544">
                  <c:v>#N/A</c:v>
                </c:pt>
                <c:pt idx="4545">
                  <c:v>#N/A</c:v>
                </c:pt>
                <c:pt idx="4546">
                  <c:v>#N/A</c:v>
                </c:pt>
                <c:pt idx="4547">
                  <c:v>#N/A</c:v>
                </c:pt>
                <c:pt idx="4548">
                  <c:v>#N/A</c:v>
                </c:pt>
                <c:pt idx="4549">
                  <c:v>#N/A</c:v>
                </c:pt>
                <c:pt idx="4550">
                  <c:v>#N/A</c:v>
                </c:pt>
                <c:pt idx="4551">
                  <c:v>#N/A</c:v>
                </c:pt>
                <c:pt idx="4552">
                  <c:v>#N/A</c:v>
                </c:pt>
                <c:pt idx="4553">
                  <c:v>#N/A</c:v>
                </c:pt>
                <c:pt idx="4554">
                  <c:v>#N/A</c:v>
                </c:pt>
                <c:pt idx="4555">
                  <c:v>#N/A</c:v>
                </c:pt>
                <c:pt idx="4556">
                  <c:v>#N/A</c:v>
                </c:pt>
                <c:pt idx="4557">
                  <c:v>#N/A</c:v>
                </c:pt>
                <c:pt idx="4558">
                  <c:v>#N/A</c:v>
                </c:pt>
                <c:pt idx="4559">
                  <c:v>#N/A</c:v>
                </c:pt>
                <c:pt idx="4560">
                  <c:v>#N/A</c:v>
                </c:pt>
                <c:pt idx="4561">
                  <c:v>#N/A</c:v>
                </c:pt>
                <c:pt idx="4562">
                  <c:v>#N/A</c:v>
                </c:pt>
                <c:pt idx="4563">
                  <c:v>#N/A</c:v>
                </c:pt>
                <c:pt idx="4564">
                  <c:v>#N/A</c:v>
                </c:pt>
                <c:pt idx="4565">
                  <c:v>#N/A</c:v>
                </c:pt>
                <c:pt idx="4566">
                  <c:v>#N/A</c:v>
                </c:pt>
                <c:pt idx="4567">
                  <c:v>#N/A</c:v>
                </c:pt>
                <c:pt idx="4568">
                  <c:v>#N/A</c:v>
                </c:pt>
                <c:pt idx="4569">
                  <c:v>#N/A</c:v>
                </c:pt>
                <c:pt idx="4570">
                  <c:v>#N/A</c:v>
                </c:pt>
                <c:pt idx="4571">
                  <c:v>#N/A</c:v>
                </c:pt>
                <c:pt idx="4572">
                  <c:v>#N/A</c:v>
                </c:pt>
                <c:pt idx="4573">
                  <c:v>#N/A</c:v>
                </c:pt>
                <c:pt idx="4574">
                  <c:v>#N/A</c:v>
                </c:pt>
                <c:pt idx="4575">
                  <c:v>#N/A</c:v>
                </c:pt>
                <c:pt idx="4576">
                  <c:v>#N/A</c:v>
                </c:pt>
                <c:pt idx="4577">
                  <c:v>#N/A</c:v>
                </c:pt>
                <c:pt idx="4578">
                  <c:v>#N/A</c:v>
                </c:pt>
                <c:pt idx="4579">
                  <c:v>#N/A</c:v>
                </c:pt>
                <c:pt idx="4580">
                  <c:v>#N/A</c:v>
                </c:pt>
                <c:pt idx="4581">
                  <c:v>#N/A</c:v>
                </c:pt>
                <c:pt idx="4582">
                  <c:v>#N/A</c:v>
                </c:pt>
                <c:pt idx="4583">
                  <c:v>#N/A</c:v>
                </c:pt>
                <c:pt idx="4584">
                  <c:v>#N/A</c:v>
                </c:pt>
                <c:pt idx="4585">
                  <c:v>#N/A</c:v>
                </c:pt>
                <c:pt idx="4586">
                  <c:v>#N/A</c:v>
                </c:pt>
                <c:pt idx="4587">
                  <c:v>#N/A</c:v>
                </c:pt>
                <c:pt idx="4588">
                  <c:v>#N/A</c:v>
                </c:pt>
                <c:pt idx="4589">
                  <c:v>#N/A</c:v>
                </c:pt>
                <c:pt idx="4590">
                  <c:v>#N/A</c:v>
                </c:pt>
                <c:pt idx="4591">
                  <c:v>#N/A</c:v>
                </c:pt>
                <c:pt idx="4592">
                  <c:v>#N/A</c:v>
                </c:pt>
                <c:pt idx="4593">
                  <c:v>#N/A</c:v>
                </c:pt>
                <c:pt idx="4594">
                  <c:v>#N/A</c:v>
                </c:pt>
                <c:pt idx="4595">
                  <c:v>#N/A</c:v>
                </c:pt>
                <c:pt idx="4596">
                  <c:v>#N/A</c:v>
                </c:pt>
                <c:pt idx="4597">
                  <c:v>#N/A</c:v>
                </c:pt>
                <c:pt idx="4598">
                  <c:v>#N/A</c:v>
                </c:pt>
                <c:pt idx="4599">
                  <c:v>#N/A</c:v>
                </c:pt>
                <c:pt idx="4600">
                  <c:v>#N/A</c:v>
                </c:pt>
                <c:pt idx="4601">
                  <c:v>#N/A</c:v>
                </c:pt>
                <c:pt idx="4602">
                  <c:v>#N/A</c:v>
                </c:pt>
                <c:pt idx="4603">
                  <c:v>#N/A</c:v>
                </c:pt>
                <c:pt idx="4604">
                  <c:v>#N/A</c:v>
                </c:pt>
                <c:pt idx="4605">
                  <c:v>#N/A</c:v>
                </c:pt>
                <c:pt idx="4606">
                  <c:v>#N/A</c:v>
                </c:pt>
                <c:pt idx="4607">
                  <c:v>#N/A</c:v>
                </c:pt>
                <c:pt idx="4608">
                  <c:v>#N/A</c:v>
                </c:pt>
                <c:pt idx="4609">
                  <c:v>#N/A</c:v>
                </c:pt>
                <c:pt idx="4610">
                  <c:v>#N/A</c:v>
                </c:pt>
                <c:pt idx="4611">
                  <c:v>#N/A</c:v>
                </c:pt>
                <c:pt idx="4612">
                  <c:v>#N/A</c:v>
                </c:pt>
                <c:pt idx="4613">
                  <c:v>#N/A</c:v>
                </c:pt>
                <c:pt idx="4614">
                  <c:v>#N/A</c:v>
                </c:pt>
                <c:pt idx="4615">
                  <c:v>#N/A</c:v>
                </c:pt>
                <c:pt idx="4616">
                  <c:v>#N/A</c:v>
                </c:pt>
                <c:pt idx="4617">
                  <c:v>#N/A</c:v>
                </c:pt>
                <c:pt idx="4618">
                  <c:v>#N/A</c:v>
                </c:pt>
                <c:pt idx="4619">
                  <c:v>#N/A</c:v>
                </c:pt>
                <c:pt idx="4620">
                  <c:v>#N/A</c:v>
                </c:pt>
                <c:pt idx="4621">
                  <c:v>#N/A</c:v>
                </c:pt>
                <c:pt idx="4622">
                  <c:v>#N/A</c:v>
                </c:pt>
                <c:pt idx="4623">
                  <c:v>#N/A</c:v>
                </c:pt>
                <c:pt idx="4624">
                  <c:v>#N/A</c:v>
                </c:pt>
                <c:pt idx="4625">
                  <c:v>#N/A</c:v>
                </c:pt>
                <c:pt idx="4626">
                  <c:v>#N/A</c:v>
                </c:pt>
                <c:pt idx="4627">
                  <c:v>#N/A</c:v>
                </c:pt>
                <c:pt idx="4628">
                  <c:v>#N/A</c:v>
                </c:pt>
                <c:pt idx="4629">
                  <c:v>#N/A</c:v>
                </c:pt>
                <c:pt idx="4630">
                  <c:v>#N/A</c:v>
                </c:pt>
                <c:pt idx="4631">
                  <c:v>#N/A</c:v>
                </c:pt>
                <c:pt idx="4632">
                  <c:v>#N/A</c:v>
                </c:pt>
                <c:pt idx="4633">
                  <c:v>#N/A</c:v>
                </c:pt>
                <c:pt idx="4634">
                  <c:v>#N/A</c:v>
                </c:pt>
                <c:pt idx="4635">
                  <c:v>#N/A</c:v>
                </c:pt>
                <c:pt idx="4636">
                  <c:v>#N/A</c:v>
                </c:pt>
                <c:pt idx="4637">
                  <c:v>#N/A</c:v>
                </c:pt>
                <c:pt idx="4638">
                  <c:v>#N/A</c:v>
                </c:pt>
                <c:pt idx="4639">
                  <c:v>#N/A</c:v>
                </c:pt>
                <c:pt idx="4640">
                  <c:v>#N/A</c:v>
                </c:pt>
                <c:pt idx="4641">
                  <c:v>#N/A</c:v>
                </c:pt>
                <c:pt idx="4642">
                  <c:v>#N/A</c:v>
                </c:pt>
                <c:pt idx="4643">
                  <c:v>#N/A</c:v>
                </c:pt>
                <c:pt idx="4644">
                  <c:v>#N/A</c:v>
                </c:pt>
                <c:pt idx="4645">
                  <c:v>#N/A</c:v>
                </c:pt>
                <c:pt idx="4646">
                  <c:v>#N/A</c:v>
                </c:pt>
                <c:pt idx="4647">
                  <c:v>#N/A</c:v>
                </c:pt>
                <c:pt idx="4648">
                  <c:v>#N/A</c:v>
                </c:pt>
                <c:pt idx="4649">
                  <c:v>#N/A</c:v>
                </c:pt>
                <c:pt idx="4650">
                  <c:v>#N/A</c:v>
                </c:pt>
                <c:pt idx="4651">
                  <c:v>#N/A</c:v>
                </c:pt>
                <c:pt idx="4652">
                  <c:v>#N/A</c:v>
                </c:pt>
                <c:pt idx="4653">
                  <c:v>#N/A</c:v>
                </c:pt>
                <c:pt idx="4654">
                  <c:v>#N/A</c:v>
                </c:pt>
                <c:pt idx="4655">
                  <c:v>#N/A</c:v>
                </c:pt>
                <c:pt idx="4656">
                  <c:v>#N/A</c:v>
                </c:pt>
                <c:pt idx="4657">
                  <c:v>#N/A</c:v>
                </c:pt>
                <c:pt idx="4658">
                  <c:v>#N/A</c:v>
                </c:pt>
                <c:pt idx="4659">
                  <c:v>#N/A</c:v>
                </c:pt>
                <c:pt idx="4660">
                  <c:v>#N/A</c:v>
                </c:pt>
                <c:pt idx="4661">
                  <c:v>#N/A</c:v>
                </c:pt>
                <c:pt idx="4662">
                  <c:v>#N/A</c:v>
                </c:pt>
                <c:pt idx="4663">
                  <c:v>#N/A</c:v>
                </c:pt>
                <c:pt idx="4664">
                  <c:v>#N/A</c:v>
                </c:pt>
                <c:pt idx="4665">
                  <c:v>#N/A</c:v>
                </c:pt>
                <c:pt idx="4666">
                  <c:v>#N/A</c:v>
                </c:pt>
                <c:pt idx="4667">
                  <c:v>#N/A</c:v>
                </c:pt>
                <c:pt idx="4668">
                  <c:v>#N/A</c:v>
                </c:pt>
                <c:pt idx="4669">
                  <c:v>#N/A</c:v>
                </c:pt>
                <c:pt idx="4670">
                  <c:v>#N/A</c:v>
                </c:pt>
                <c:pt idx="4671">
                  <c:v>#N/A</c:v>
                </c:pt>
                <c:pt idx="4672">
                  <c:v>#N/A</c:v>
                </c:pt>
                <c:pt idx="4673">
                  <c:v>#N/A</c:v>
                </c:pt>
                <c:pt idx="4674">
                  <c:v>#N/A</c:v>
                </c:pt>
                <c:pt idx="4675">
                  <c:v>#N/A</c:v>
                </c:pt>
                <c:pt idx="4676">
                  <c:v>#N/A</c:v>
                </c:pt>
                <c:pt idx="4677">
                  <c:v>#N/A</c:v>
                </c:pt>
                <c:pt idx="4678">
                  <c:v>#N/A</c:v>
                </c:pt>
                <c:pt idx="4679">
                  <c:v>#N/A</c:v>
                </c:pt>
                <c:pt idx="4680">
                  <c:v>#N/A</c:v>
                </c:pt>
                <c:pt idx="4681">
                  <c:v>#N/A</c:v>
                </c:pt>
                <c:pt idx="4682">
                  <c:v>#N/A</c:v>
                </c:pt>
                <c:pt idx="4683">
                  <c:v>#N/A</c:v>
                </c:pt>
                <c:pt idx="4684">
                  <c:v>#N/A</c:v>
                </c:pt>
                <c:pt idx="4685">
                  <c:v>#N/A</c:v>
                </c:pt>
                <c:pt idx="4686">
                  <c:v>#N/A</c:v>
                </c:pt>
                <c:pt idx="4687">
                  <c:v>#N/A</c:v>
                </c:pt>
                <c:pt idx="4688">
                  <c:v>#N/A</c:v>
                </c:pt>
                <c:pt idx="4689">
                  <c:v>#N/A</c:v>
                </c:pt>
                <c:pt idx="4690">
                  <c:v>#N/A</c:v>
                </c:pt>
                <c:pt idx="4691">
                  <c:v>#N/A</c:v>
                </c:pt>
                <c:pt idx="4692">
                  <c:v>#N/A</c:v>
                </c:pt>
                <c:pt idx="4693">
                  <c:v>#N/A</c:v>
                </c:pt>
                <c:pt idx="4694">
                  <c:v>#N/A</c:v>
                </c:pt>
                <c:pt idx="4695">
                  <c:v>#N/A</c:v>
                </c:pt>
                <c:pt idx="4696">
                  <c:v>#N/A</c:v>
                </c:pt>
                <c:pt idx="4697">
                  <c:v>#N/A</c:v>
                </c:pt>
                <c:pt idx="4698">
                  <c:v>#N/A</c:v>
                </c:pt>
                <c:pt idx="4699">
                  <c:v>#N/A</c:v>
                </c:pt>
                <c:pt idx="4700">
                  <c:v>#N/A</c:v>
                </c:pt>
                <c:pt idx="4701">
                  <c:v>#N/A</c:v>
                </c:pt>
                <c:pt idx="4702">
                  <c:v>#N/A</c:v>
                </c:pt>
                <c:pt idx="4703">
                  <c:v>#N/A</c:v>
                </c:pt>
                <c:pt idx="4704">
                  <c:v>#N/A</c:v>
                </c:pt>
                <c:pt idx="4705">
                  <c:v>#N/A</c:v>
                </c:pt>
                <c:pt idx="4706">
                  <c:v>#N/A</c:v>
                </c:pt>
                <c:pt idx="4707">
                  <c:v>#N/A</c:v>
                </c:pt>
                <c:pt idx="4708">
                  <c:v>#N/A</c:v>
                </c:pt>
                <c:pt idx="4709">
                  <c:v>#N/A</c:v>
                </c:pt>
                <c:pt idx="4710">
                  <c:v>#N/A</c:v>
                </c:pt>
                <c:pt idx="4711">
                  <c:v>#N/A</c:v>
                </c:pt>
                <c:pt idx="4712">
                  <c:v>#N/A</c:v>
                </c:pt>
                <c:pt idx="4713">
                  <c:v>#N/A</c:v>
                </c:pt>
                <c:pt idx="4714">
                  <c:v>#N/A</c:v>
                </c:pt>
                <c:pt idx="4715">
                  <c:v>#N/A</c:v>
                </c:pt>
                <c:pt idx="4716">
                  <c:v>#N/A</c:v>
                </c:pt>
                <c:pt idx="4717">
                  <c:v>#N/A</c:v>
                </c:pt>
                <c:pt idx="4718">
                  <c:v>#N/A</c:v>
                </c:pt>
                <c:pt idx="4719">
                  <c:v>#N/A</c:v>
                </c:pt>
                <c:pt idx="4720">
                  <c:v>#N/A</c:v>
                </c:pt>
                <c:pt idx="4721">
                  <c:v>#N/A</c:v>
                </c:pt>
                <c:pt idx="4722">
                  <c:v>#N/A</c:v>
                </c:pt>
                <c:pt idx="4723">
                  <c:v>#N/A</c:v>
                </c:pt>
                <c:pt idx="4724">
                  <c:v>#N/A</c:v>
                </c:pt>
                <c:pt idx="4725">
                  <c:v>#N/A</c:v>
                </c:pt>
                <c:pt idx="4726">
                  <c:v>#N/A</c:v>
                </c:pt>
                <c:pt idx="4727">
                  <c:v>#N/A</c:v>
                </c:pt>
                <c:pt idx="4728">
                  <c:v>#N/A</c:v>
                </c:pt>
                <c:pt idx="4729">
                  <c:v>#N/A</c:v>
                </c:pt>
                <c:pt idx="4730">
                  <c:v>#N/A</c:v>
                </c:pt>
                <c:pt idx="4731">
                  <c:v>#N/A</c:v>
                </c:pt>
                <c:pt idx="4732">
                  <c:v>#N/A</c:v>
                </c:pt>
                <c:pt idx="4733">
                  <c:v>#N/A</c:v>
                </c:pt>
                <c:pt idx="4734">
                  <c:v>#N/A</c:v>
                </c:pt>
                <c:pt idx="4735">
                  <c:v>#N/A</c:v>
                </c:pt>
                <c:pt idx="4736">
                  <c:v>#N/A</c:v>
                </c:pt>
                <c:pt idx="4737">
                  <c:v>#N/A</c:v>
                </c:pt>
                <c:pt idx="4738">
                  <c:v>#N/A</c:v>
                </c:pt>
                <c:pt idx="4739">
                  <c:v>#N/A</c:v>
                </c:pt>
                <c:pt idx="4740">
                  <c:v>#N/A</c:v>
                </c:pt>
                <c:pt idx="4741">
                  <c:v>#N/A</c:v>
                </c:pt>
                <c:pt idx="4742">
                  <c:v>#N/A</c:v>
                </c:pt>
                <c:pt idx="4743">
                  <c:v>#N/A</c:v>
                </c:pt>
                <c:pt idx="4744">
                  <c:v>#N/A</c:v>
                </c:pt>
                <c:pt idx="4745">
                  <c:v>#N/A</c:v>
                </c:pt>
                <c:pt idx="4746">
                  <c:v>#N/A</c:v>
                </c:pt>
                <c:pt idx="4747">
                  <c:v>#N/A</c:v>
                </c:pt>
                <c:pt idx="4748">
                  <c:v>#N/A</c:v>
                </c:pt>
                <c:pt idx="4749">
                  <c:v>#N/A</c:v>
                </c:pt>
                <c:pt idx="4750">
                  <c:v>#N/A</c:v>
                </c:pt>
                <c:pt idx="4751">
                  <c:v>#N/A</c:v>
                </c:pt>
                <c:pt idx="4752">
                  <c:v>#N/A</c:v>
                </c:pt>
                <c:pt idx="4753">
                  <c:v>#N/A</c:v>
                </c:pt>
                <c:pt idx="4754">
                  <c:v>#N/A</c:v>
                </c:pt>
                <c:pt idx="4755">
                  <c:v>#N/A</c:v>
                </c:pt>
                <c:pt idx="4756">
                  <c:v>#N/A</c:v>
                </c:pt>
                <c:pt idx="4757">
                  <c:v>#N/A</c:v>
                </c:pt>
                <c:pt idx="4758">
                  <c:v>#N/A</c:v>
                </c:pt>
                <c:pt idx="4759">
                  <c:v>#N/A</c:v>
                </c:pt>
                <c:pt idx="4760">
                  <c:v>#N/A</c:v>
                </c:pt>
                <c:pt idx="4761">
                  <c:v>#N/A</c:v>
                </c:pt>
                <c:pt idx="4762">
                  <c:v>#N/A</c:v>
                </c:pt>
                <c:pt idx="4763">
                  <c:v>#N/A</c:v>
                </c:pt>
                <c:pt idx="4764">
                  <c:v>#N/A</c:v>
                </c:pt>
                <c:pt idx="4765">
                  <c:v>#N/A</c:v>
                </c:pt>
                <c:pt idx="4766">
                  <c:v>#N/A</c:v>
                </c:pt>
                <c:pt idx="4767">
                  <c:v>#N/A</c:v>
                </c:pt>
                <c:pt idx="4768">
                  <c:v>#N/A</c:v>
                </c:pt>
                <c:pt idx="4769">
                  <c:v>#N/A</c:v>
                </c:pt>
                <c:pt idx="4770">
                  <c:v>#N/A</c:v>
                </c:pt>
                <c:pt idx="4771">
                  <c:v>#N/A</c:v>
                </c:pt>
                <c:pt idx="4772">
                  <c:v>#N/A</c:v>
                </c:pt>
                <c:pt idx="4773">
                  <c:v>#N/A</c:v>
                </c:pt>
                <c:pt idx="4774">
                  <c:v>#N/A</c:v>
                </c:pt>
                <c:pt idx="4775">
                  <c:v>#N/A</c:v>
                </c:pt>
                <c:pt idx="4776">
                  <c:v>#N/A</c:v>
                </c:pt>
                <c:pt idx="4777">
                  <c:v>#N/A</c:v>
                </c:pt>
                <c:pt idx="4778">
                  <c:v>#N/A</c:v>
                </c:pt>
                <c:pt idx="4779">
                  <c:v>#N/A</c:v>
                </c:pt>
                <c:pt idx="4780">
                  <c:v>#N/A</c:v>
                </c:pt>
                <c:pt idx="4781">
                  <c:v>#N/A</c:v>
                </c:pt>
                <c:pt idx="4782">
                  <c:v>#N/A</c:v>
                </c:pt>
                <c:pt idx="4783">
                  <c:v>#N/A</c:v>
                </c:pt>
                <c:pt idx="4784">
                  <c:v>#N/A</c:v>
                </c:pt>
                <c:pt idx="4785">
                  <c:v>#N/A</c:v>
                </c:pt>
                <c:pt idx="4786">
                  <c:v>#N/A</c:v>
                </c:pt>
                <c:pt idx="4787">
                  <c:v>#N/A</c:v>
                </c:pt>
                <c:pt idx="4788">
                  <c:v>#N/A</c:v>
                </c:pt>
                <c:pt idx="4789">
                  <c:v>#N/A</c:v>
                </c:pt>
                <c:pt idx="4790">
                  <c:v>#N/A</c:v>
                </c:pt>
                <c:pt idx="4791">
                  <c:v>#N/A</c:v>
                </c:pt>
                <c:pt idx="4792">
                  <c:v>#N/A</c:v>
                </c:pt>
                <c:pt idx="4793">
                  <c:v>#N/A</c:v>
                </c:pt>
                <c:pt idx="4794">
                  <c:v>#N/A</c:v>
                </c:pt>
                <c:pt idx="4795">
                  <c:v>#N/A</c:v>
                </c:pt>
                <c:pt idx="4796">
                  <c:v>#N/A</c:v>
                </c:pt>
                <c:pt idx="4797">
                  <c:v>#N/A</c:v>
                </c:pt>
                <c:pt idx="4798">
                  <c:v>#N/A</c:v>
                </c:pt>
                <c:pt idx="4799">
                  <c:v>#N/A</c:v>
                </c:pt>
                <c:pt idx="4800">
                  <c:v>#N/A</c:v>
                </c:pt>
                <c:pt idx="4801">
                  <c:v>#N/A</c:v>
                </c:pt>
                <c:pt idx="4802">
                  <c:v>#N/A</c:v>
                </c:pt>
                <c:pt idx="4803">
                  <c:v>#N/A</c:v>
                </c:pt>
                <c:pt idx="4804">
                  <c:v>#N/A</c:v>
                </c:pt>
                <c:pt idx="4805">
                  <c:v>#N/A</c:v>
                </c:pt>
                <c:pt idx="4806">
                  <c:v>#N/A</c:v>
                </c:pt>
                <c:pt idx="4807">
                  <c:v>#N/A</c:v>
                </c:pt>
                <c:pt idx="4808">
                  <c:v>#N/A</c:v>
                </c:pt>
                <c:pt idx="4809">
                  <c:v>#N/A</c:v>
                </c:pt>
                <c:pt idx="4810">
                  <c:v>#N/A</c:v>
                </c:pt>
                <c:pt idx="4811">
                  <c:v>#N/A</c:v>
                </c:pt>
                <c:pt idx="4812">
                  <c:v>#N/A</c:v>
                </c:pt>
                <c:pt idx="4813">
                  <c:v>#N/A</c:v>
                </c:pt>
                <c:pt idx="4814">
                  <c:v>#N/A</c:v>
                </c:pt>
                <c:pt idx="4815">
                  <c:v>#N/A</c:v>
                </c:pt>
                <c:pt idx="4816">
                  <c:v>#N/A</c:v>
                </c:pt>
                <c:pt idx="4817">
                  <c:v>#N/A</c:v>
                </c:pt>
                <c:pt idx="4818">
                  <c:v>#N/A</c:v>
                </c:pt>
                <c:pt idx="4819">
                  <c:v>#N/A</c:v>
                </c:pt>
                <c:pt idx="4820">
                  <c:v>#N/A</c:v>
                </c:pt>
                <c:pt idx="4821">
                  <c:v>#N/A</c:v>
                </c:pt>
                <c:pt idx="4822">
                  <c:v>#N/A</c:v>
                </c:pt>
                <c:pt idx="4823">
                  <c:v>#N/A</c:v>
                </c:pt>
                <c:pt idx="4824">
                  <c:v>#N/A</c:v>
                </c:pt>
                <c:pt idx="4825">
                  <c:v>#N/A</c:v>
                </c:pt>
                <c:pt idx="4826">
                  <c:v>#N/A</c:v>
                </c:pt>
                <c:pt idx="4827">
                  <c:v>#N/A</c:v>
                </c:pt>
                <c:pt idx="4828">
                  <c:v>#N/A</c:v>
                </c:pt>
                <c:pt idx="4829">
                  <c:v>#N/A</c:v>
                </c:pt>
                <c:pt idx="4830">
                  <c:v>#N/A</c:v>
                </c:pt>
                <c:pt idx="4831">
                  <c:v>#N/A</c:v>
                </c:pt>
                <c:pt idx="4832">
                  <c:v>#N/A</c:v>
                </c:pt>
                <c:pt idx="4833">
                  <c:v>#N/A</c:v>
                </c:pt>
                <c:pt idx="4834">
                  <c:v>#N/A</c:v>
                </c:pt>
                <c:pt idx="4835">
                  <c:v>#N/A</c:v>
                </c:pt>
                <c:pt idx="4836">
                  <c:v>#N/A</c:v>
                </c:pt>
                <c:pt idx="4837">
                  <c:v>#N/A</c:v>
                </c:pt>
                <c:pt idx="4838">
                  <c:v>#N/A</c:v>
                </c:pt>
                <c:pt idx="4839">
                  <c:v>#N/A</c:v>
                </c:pt>
                <c:pt idx="4840">
                  <c:v>#N/A</c:v>
                </c:pt>
                <c:pt idx="4841">
                  <c:v>#N/A</c:v>
                </c:pt>
                <c:pt idx="4842">
                  <c:v>#N/A</c:v>
                </c:pt>
                <c:pt idx="4843">
                  <c:v>#N/A</c:v>
                </c:pt>
                <c:pt idx="4844">
                  <c:v>#N/A</c:v>
                </c:pt>
                <c:pt idx="4845">
                  <c:v>#N/A</c:v>
                </c:pt>
                <c:pt idx="4846">
                  <c:v>#N/A</c:v>
                </c:pt>
                <c:pt idx="4847">
                  <c:v>#N/A</c:v>
                </c:pt>
                <c:pt idx="4848">
                  <c:v>#N/A</c:v>
                </c:pt>
                <c:pt idx="4849">
                  <c:v>#N/A</c:v>
                </c:pt>
                <c:pt idx="4850">
                  <c:v>#N/A</c:v>
                </c:pt>
                <c:pt idx="4851">
                  <c:v>#N/A</c:v>
                </c:pt>
                <c:pt idx="4852">
                  <c:v>#N/A</c:v>
                </c:pt>
                <c:pt idx="4853">
                  <c:v>#N/A</c:v>
                </c:pt>
                <c:pt idx="4854">
                  <c:v>#N/A</c:v>
                </c:pt>
                <c:pt idx="4855">
                  <c:v>#N/A</c:v>
                </c:pt>
                <c:pt idx="4856">
                  <c:v>#N/A</c:v>
                </c:pt>
                <c:pt idx="4857">
                  <c:v>#N/A</c:v>
                </c:pt>
                <c:pt idx="4858">
                  <c:v>#N/A</c:v>
                </c:pt>
                <c:pt idx="4859">
                  <c:v>#N/A</c:v>
                </c:pt>
                <c:pt idx="4860">
                  <c:v>#N/A</c:v>
                </c:pt>
                <c:pt idx="4861">
                  <c:v>#N/A</c:v>
                </c:pt>
                <c:pt idx="4862">
                  <c:v>#N/A</c:v>
                </c:pt>
                <c:pt idx="4863">
                  <c:v>#N/A</c:v>
                </c:pt>
                <c:pt idx="4864">
                  <c:v>#N/A</c:v>
                </c:pt>
                <c:pt idx="4865">
                  <c:v>#N/A</c:v>
                </c:pt>
                <c:pt idx="4866">
                  <c:v>#N/A</c:v>
                </c:pt>
                <c:pt idx="4867">
                  <c:v>#N/A</c:v>
                </c:pt>
                <c:pt idx="4868">
                  <c:v>#N/A</c:v>
                </c:pt>
                <c:pt idx="4869">
                  <c:v>#N/A</c:v>
                </c:pt>
                <c:pt idx="4870">
                  <c:v>#N/A</c:v>
                </c:pt>
                <c:pt idx="4871">
                  <c:v>#N/A</c:v>
                </c:pt>
                <c:pt idx="4872">
                  <c:v>#N/A</c:v>
                </c:pt>
                <c:pt idx="4873">
                  <c:v>#N/A</c:v>
                </c:pt>
                <c:pt idx="4874">
                  <c:v>#N/A</c:v>
                </c:pt>
                <c:pt idx="4875">
                  <c:v>#N/A</c:v>
                </c:pt>
                <c:pt idx="4876">
                  <c:v>#N/A</c:v>
                </c:pt>
                <c:pt idx="4877">
                  <c:v>#N/A</c:v>
                </c:pt>
                <c:pt idx="4878">
                  <c:v>#N/A</c:v>
                </c:pt>
                <c:pt idx="4879">
                  <c:v>#N/A</c:v>
                </c:pt>
                <c:pt idx="4880">
                  <c:v>#N/A</c:v>
                </c:pt>
                <c:pt idx="4881">
                  <c:v>#N/A</c:v>
                </c:pt>
                <c:pt idx="4882">
                  <c:v>#N/A</c:v>
                </c:pt>
                <c:pt idx="4883">
                  <c:v>#N/A</c:v>
                </c:pt>
                <c:pt idx="4884">
                  <c:v>#N/A</c:v>
                </c:pt>
                <c:pt idx="4885">
                  <c:v>#N/A</c:v>
                </c:pt>
                <c:pt idx="4886">
                  <c:v>#N/A</c:v>
                </c:pt>
                <c:pt idx="4887">
                  <c:v>#N/A</c:v>
                </c:pt>
                <c:pt idx="4888">
                  <c:v>#N/A</c:v>
                </c:pt>
                <c:pt idx="4889">
                  <c:v>#N/A</c:v>
                </c:pt>
                <c:pt idx="4890">
                  <c:v>#N/A</c:v>
                </c:pt>
                <c:pt idx="4891">
                  <c:v>#N/A</c:v>
                </c:pt>
                <c:pt idx="4892">
                  <c:v>#N/A</c:v>
                </c:pt>
                <c:pt idx="4893">
                  <c:v>#N/A</c:v>
                </c:pt>
                <c:pt idx="4894">
                  <c:v>#N/A</c:v>
                </c:pt>
                <c:pt idx="4895">
                  <c:v>#N/A</c:v>
                </c:pt>
                <c:pt idx="4896">
                  <c:v>#N/A</c:v>
                </c:pt>
                <c:pt idx="4897">
                  <c:v>#N/A</c:v>
                </c:pt>
                <c:pt idx="4898">
                  <c:v>#N/A</c:v>
                </c:pt>
                <c:pt idx="4899">
                  <c:v>#N/A</c:v>
                </c:pt>
                <c:pt idx="4900">
                  <c:v>#N/A</c:v>
                </c:pt>
                <c:pt idx="4901">
                  <c:v>#N/A</c:v>
                </c:pt>
                <c:pt idx="4902">
                  <c:v>#N/A</c:v>
                </c:pt>
                <c:pt idx="4903">
                  <c:v>#N/A</c:v>
                </c:pt>
                <c:pt idx="4904">
                  <c:v>#N/A</c:v>
                </c:pt>
                <c:pt idx="4905">
                  <c:v>#N/A</c:v>
                </c:pt>
                <c:pt idx="4906">
                  <c:v>#N/A</c:v>
                </c:pt>
                <c:pt idx="4907">
                  <c:v>#N/A</c:v>
                </c:pt>
                <c:pt idx="4908">
                  <c:v>#N/A</c:v>
                </c:pt>
                <c:pt idx="4909">
                  <c:v>#N/A</c:v>
                </c:pt>
                <c:pt idx="4910">
                  <c:v>#N/A</c:v>
                </c:pt>
                <c:pt idx="4911">
                  <c:v>#N/A</c:v>
                </c:pt>
                <c:pt idx="4912">
                  <c:v>#N/A</c:v>
                </c:pt>
                <c:pt idx="4913">
                  <c:v>#N/A</c:v>
                </c:pt>
                <c:pt idx="4914">
                  <c:v>#N/A</c:v>
                </c:pt>
                <c:pt idx="4915">
                  <c:v>#N/A</c:v>
                </c:pt>
                <c:pt idx="4916">
                  <c:v>#N/A</c:v>
                </c:pt>
                <c:pt idx="4917">
                  <c:v>#N/A</c:v>
                </c:pt>
                <c:pt idx="4918">
                  <c:v>#N/A</c:v>
                </c:pt>
                <c:pt idx="4919">
                  <c:v>#N/A</c:v>
                </c:pt>
                <c:pt idx="4920">
                  <c:v>#N/A</c:v>
                </c:pt>
                <c:pt idx="4921">
                  <c:v>#N/A</c:v>
                </c:pt>
                <c:pt idx="4922">
                  <c:v>#N/A</c:v>
                </c:pt>
                <c:pt idx="4923">
                  <c:v>#N/A</c:v>
                </c:pt>
                <c:pt idx="4924">
                  <c:v>#N/A</c:v>
                </c:pt>
                <c:pt idx="4925">
                  <c:v>#N/A</c:v>
                </c:pt>
                <c:pt idx="4926">
                  <c:v>#N/A</c:v>
                </c:pt>
                <c:pt idx="4927">
                  <c:v>#N/A</c:v>
                </c:pt>
                <c:pt idx="4928">
                  <c:v>#N/A</c:v>
                </c:pt>
                <c:pt idx="4929">
                  <c:v>#N/A</c:v>
                </c:pt>
                <c:pt idx="4930">
                  <c:v>#N/A</c:v>
                </c:pt>
                <c:pt idx="4931">
                  <c:v>#N/A</c:v>
                </c:pt>
                <c:pt idx="4932">
                  <c:v>#N/A</c:v>
                </c:pt>
                <c:pt idx="4933">
                  <c:v>#N/A</c:v>
                </c:pt>
                <c:pt idx="4934">
                  <c:v>#N/A</c:v>
                </c:pt>
                <c:pt idx="4935">
                  <c:v>#N/A</c:v>
                </c:pt>
                <c:pt idx="4936">
                  <c:v>#N/A</c:v>
                </c:pt>
                <c:pt idx="4937">
                  <c:v>#N/A</c:v>
                </c:pt>
                <c:pt idx="4938">
                  <c:v>#N/A</c:v>
                </c:pt>
                <c:pt idx="4939">
                  <c:v>#N/A</c:v>
                </c:pt>
                <c:pt idx="4940">
                  <c:v>#N/A</c:v>
                </c:pt>
                <c:pt idx="4941">
                  <c:v>#N/A</c:v>
                </c:pt>
                <c:pt idx="4942">
                  <c:v>#N/A</c:v>
                </c:pt>
                <c:pt idx="4943">
                  <c:v>#N/A</c:v>
                </c:pt>
                <c:pt idx="4944">
                  <c:v>#N/A</c:v>
                </c:pt>
                <c:pt idx="4945">
                  <c:v>#N/A</c:v>
                </c:pt>
                <c:pt idx="4946">
                  <c:v>#N/A</c:v>
                </c:pt>
                <c:pt idx="4947">
                  <c:v>#N/A</c:v>
                </c:pt>
                <c:pt idx="4948">
                  <c:v>#N/A</c:v>
                </c:pt>
                <c:pt idx="4949">
                  <c:v>#N/A</c:v>
                </c:pt>
                <c:pt idx="4950">
                  <c:v>#N/A</c:v>
                </c:pt>
                <c:pt idx="4951">
                  <c:v>#N/A</c:v>
                </c:pt>
                <c:pt idx="4952">
                  <c:v>#N/A</c:v>
                </c:pt>
                <c:pt idx="4953">
                  <c:v>#N/A</c:v>
                </c:pt>
                <c:pt idx="4954">
                  <c:v>#N/A</c:v>
                </c:pt>
                <c:pt idx="4955">
                  <c:v>#N/A</c:v>
                </c:pt>
                <c:pt idx="4956">
                  <c:v>#N/A</c:v>
                </c:pt>
                <c:pt idx="4957">
                  <c:v>#N/A</c:v>
                </c:pt>
                <c:pt idx="4958">
                  <c:v>#N/A</c:v>
                </c:pt>
                <c:pt idx="4959">
                  <c:v>#N/A</c:v>
                </c:pt>
                <c:pt idx="4960">
                  <c:v>#N/A</c:v>
                </c:pt>
                <c:pt idx="4961">
                  <c:v>#N/A</c:v>
                </c:pt>
                <c:pt idx="4962">
                  <c:v>#N/A</c:v>
                </c:pt>
                <c:pt idx="4963">
                  <c:v>#N/A</c:v>
                </c:pt>
                <c:pt idx="4964">
                  <c:v>#N/A</c:v>
                </c:pt>
                <c:pt idx="4965">
                  <c:v>#N/A</c:v>
                </c:pt>
                <c:pt idx="4966">
                  <c:v>#N/A</c:v>
                </c:pt>
                <c:pt idx="4967">
                  <c:v>#N/A</c:v>
                </c:pt>
                <c:pt idx="4968">
                  <c:v>#N/A</c:v>
                </c:pt>
                <c:pt idx="4969">
                  <c:v>#N/A</c:v>
                </c:pt>
                <c:pt idx="4970">
                  <c:v>#N/A</c:v>
                </c:pt>
                <c:pt idx="4971">
                  <c:v>#N/A</c:v>
                </c:pt>
                <c:pt idx="4972">
                  <c:v>#N/A</c:v>
                </c:pt>
                <c:pt idx="4973">
                  <c:v>#N/A</c:v>
                </c:pt>
                <c:pt idx="4974">
                  <c:v>#N/A</c:v>
                </c:pt>
                <c:pt idx="4975">
                  <c:v>#N/A</c:v>
                </c:pt>
                <c:pt idx="4976">
                  <c:v>#N/A</c:v>
                </c:pt>
                <c:pt idx="4977">
                  <c:v>#N/A</c:v>
                </c:pt>
                <c:pt idx="4978">
                  <c:v>#N/A</c:v>
                </c:pt>
                <c:pt idx="4979">
                  <c:v>#N/A</c:v>
                </c:pt>
                <c:pt idx="4980">
                  <c:v>#N/A</c:v>
                </c:pt>
                <c:pt idx="4981">
                  <c:v>#N/A</c:v>
                </c:pt>
                <c:pt idx="4982">
                  <c:v>#N/A</c:v>
                </c:pt>
                <c:pt idx="4983">
                  <c:v>#N/A</c:v>
                </c:pt>
                <c:pt idx="4984">
                  <c:v>#N/A</c:v>
                </c:pt>
                <c:pt idx="4985">
                  <c:v>#N/A</c:v>
                </c:pt>
                <c:pt idx="4986">
                  <c:v>#N/A</c:v>
                </c:pt>
                <c:pt idx="4987">
                  <c:v>#N/A</c:v>
                </c:pt>
                <c:pt idx="4988">
                  <c:v>#N/A</c:v>
                </c:pt>
                <c:pt idx="4989">
                  <c:v>#N/A</c:v>
                </c:pt>
                <c:pt idx="4990">
                  <c:v>#N/A</c:v>
                </c:pt>
                <c:pt idx="4991">
                  <c:v>#N/A</c:v>
                </c:pt>
                <c:pt idx="4992">
                  <c:v>#N/A</c:v>
                </c:pt>
                <c:pt idx="4993">
                  <c:v>#N/A</c:v>
                </c:pt>
                <c:pt idx="4994">
                  <c:v>#N/A</c:v>
                </c:pt>
                <c:pt idx="4995">
                  <c:v>#N/A</c:v>
                </c:pt>
                <c:pt idx="4996">
                  <c:v>#N/A</c:v>
                </c:pt>
                <c:pt idx="4997">
                  <c:v>#N/A</c:v>
                </c:pt>
                <c:pt idx="4998">
                  <c:v>#N/A</c:v>
                </c:pt>
                <c:pt idx="4999">
                  <c:v>#N/A</c:v>
                </c:pt>
                <c:pt idx="5000">
                  <c:v>#N/A</c:v>
                </c:pt>
                <c:pt idx="5001">
                  <c:v>#N/A</c:v>
                </c:pt>
                <c:pt idx="5002">
                  <c:v>#N/A</c:v>
                </c:pt>
                <c:pt idx="5003">
                  <c:v>#N/A</c:v>
                </c:pt>
                <c:pt idx="5004">
                  <c:v>#N/A</c:v>
                </c:pt>
                <c:pt idx="5005">
                  <c:v>#N/A</c:v>
                </c:pt>
                <c:pt idx="5006">
                  <c:v>#N/A</c:v>
                </c:pt>
                <c:pt idx="5007">
                  <c:v>#N/A</c:v>
                </c:pt>
                <c:pt idx="5008">
                  <c:v>#N/A</c:v>
                </c:pt>
                <c:pt idx="5009">
                  <c:v>#N/A</c:v>
                </c:pt>
                <c:pt idx="5010">
                  <c:v>#N/A</c:v>
                </c:pt>
                <c:pt idx="5011">
                  <c:v>#N/A</c:v>
                </c:pt>
                <c:pt idx="5012">
                  <c:v>#N/A</c:v>
                </c:pt>
                <c:pt idx="5013">
                  <c:v>#N/A</c:v>
                </c:pt>
                <c:pt idx="5014">
                  <c:v>#N/A</c:v>
                </c:pt>
                <c:pt idx="5015">
                  <c:v>#N/A</c:v>
                </c:pt>
                <c:pt idx="5016">
                  <c:v>#N/A</c:v>
                </c:pt>
                <c:pt idx="5017">
                  <c:v>#N/A</c:v>
                </c:pt>
                <c:pt idx="5018">
                  <c:v>#N/A</c:v>
                </c:pt>
                <c:pt idx="5019">
                  <c:v>#N/A</c:v>
                </c:pt>
                <c:pt idx="5020">
                  <c:v>#N/A</c:v>
                </c:pt>
                <c:pt idx="5021">
                  <c:v>#N/A</c:v>
                </c:pt>
                <c:pt idx="5022">
                  <c:v>#N/A</c:v>
                </c:pt>
                <c:pt idx="5023">
                  <c:v>#N/A</c:v>
                </c:pt>
                <c:pt idx="5024">
                  <c:v>#N/A</c:v>
                </c:pt>
                <c:pt idx="5025">
                  <c:v>#N/A</c:v>
                </c:pt>
                <c:pt idx="5026">
                  <c:v>#N/A</c:v>
                </c:pt>
                <c:pt idx="5027">
                  <c:v>#N/A</c:v>
                </c:pt>
                <c:pt idx="5028">
                  <c:v>#N/A</c:v>
                </c:pt>
                <c:pt idx="5029">
                  <c:v>#N/A</c:v>
                </c:pt>
                <c:pt idx="5030">
                  <c:v>#N/A</c:v>
                </c:pt>
                <c:pt idx="5031">
                  <c:v>#N/A</c:v>
                </c:pt>
                <c:pt idx="5032">
                  <c:v>#N/A</c:v>
                </c:pt>
                <c:pt idx="5033">
                  <c:v>#N/A</c:v>
                </c:pt>
                <c:pt idx="5034">
                  <c:v>#N/A</c:v>
                </c:pt>
                <c:pt idx="5035">
                  <c:v>#N/A</c:v>
                </c:pt>
                <c:pt idx="5036">
                  <c:v>#N/A</c:v>
                </c:pt>
                <c:pt idx="5037">
                  <c:v>#N/A</c:v>
                </c:pt>
                <c:pt idx="5038">
                  <c:v>#N/A</c:v>
                </c:pt>
                <c:pt idx="5039">
                  <c:v>#N/A</c:v>
                </c:pt>
                <c:pt idx="5040">
                  <c:v>#N/A</c:v>
                </c:pt>
                <c:pt idx="5041">
                  <c:v>#N/A</c:v>
                </c:pt>
                <c:pt idx="5042">
                  <c:v>#N/A</c:v>
                </c:pt>
                <c:pt idx="5043">
                  <c:v>#N/A</c:v>
                </c:pt>
                <c:pt idx="5044">
                  <c:v>#N/A</c:v>
                </c:pt>
                <c:pt idx="5045">
                  <c:v>#N/A</c:v>
                </c:pt>
                <c:pt idx="5046">
                  <c:v>#N/A</c:v>
                </c:pt>
                <c:pt idx="5047">
                  <c:v>#N/A</c:v>
                </c:pt>
                <c:pt idx="5048">
                  <c:v>#N/A</c:v>
                </c:pt>
                <c:pt idx="5049">
                  <c:v>#N/A</c:v>
                </c:pt>
                <c:pt idx="5050">
                  <c:v>#N/A</c:v>
                </c:pt>
                <c:pt idx="5051">
                  <c:v>#N/A</c:v>
                </c:pt>
                <c:pt idx="5052">
                  <c:v>#N/A</c:v>
                </c:pt>
                <c:pt idx="5053">
                  <c:v>#N/A</c:v>
                </c:pt>
                <c:pt idx="5054">
                  <c:v>#N/A</c:v>
                </c:pt>
                <c:pt idx="5055">
                  <c:v>#N/A</c:v>
                </c:pt>
                <c:pt idx="5056">
                  <c:v>#N/A</c:v>
                </c:pt>
                <c:pt idx="5057">
                  <c:v>#N/A</c:v>
                </c:pt>
                <c:pt idx="5058">
                  <c:v>#N/A</c:v>
                </c:pt>
                <c:pt idx="5059">
                  <c:v>#N/A</c:v>
                </c:pt>
                <c:pt idx="5060">
                  <c:v>#N/A</c:v>
                </c:pt>
                <c:pt idx="5061">
                  <c:v>#N/A</c:v>
                </c:pt>
                <c:pt idx="5062">
                  <c:v>#N/A</c:v>
                </c:pt>
                <c:pt idx="5063">
                  <c:v>#N/A</c:v>
                </c:pt>
                <c:pt idx="5064">
                  <c:v>#N/A</c:v>
                </c:pt>
                <c:pt idx="5065">
                  <c:v>#N/A</c:v>
                </c:pt>
                <c:pt idx="5066">
                  <c:v>#N/A</c:v>
                </c:pt>
                <c:pt idx="5067">
                  <c:v>#N/A</c:v>
                </c:pt>
                <c:pt idx="5068">
                  <c:v>#N/A</c:v>
                </c:pt>
                <c:pt idx="5069">
                  <c:v>#N/A</c:v>
                </c:pt>
                <c:pt idx="5070">
                  <c:v>#N/A</c:v>
                </c:pt>
                <c:pt idx="5071">
                  <c:v>#N/A</c:v>
                </c:pt>
                <c:pt idx="5072">
                  <c:v>#N/A</c:v>
                </c:pt>
                <c:pt idx="5073">
                  <c:v>#N/A</c:v>
                </c:pt>
                <c:pt idx="5074">
                  <c:v>#N/A</c:v>
                </c:pt>
                <c:pt idx="5075">
                  <c:v>#N/A</c:v>
                </c:pt>
                <c:pt idx="5076">
                  <c:v>#N/A</c:v>
                </c:pt>
                <c:pt idx="5077">
                  <c:v>#N/A</c:v>
                </c:pt>
                <c:pt idx="5078">
                  <c:v>#N/A</c:v>
                </c:pt>
                <c:pt idx="5079">
                  <c:v>#N/A</c:v>
                </c:pt>
                <c:pt idx="5080">
                  <c:v>#N/A</c:v>
                </c:pt>
                <c:pt idx="5081">
                  <c:v>#N/A</c:v>
                </c:pt>
                <c:pt idx="5082">
                  <c:v>#N/A</c:v>
                </c:pt>
                <c:pt idx="5083">
                  <c:v>#N/A</c:v>
                </c:pt>
                <c:pt idx="5084">
                  <c:v>#N/A</c:v>
                </c:pt>
                <c:pt idx="5085">
                  <c:v>#N/A</c:v>
                </c:pt>
                <c:pt idx="5086">
                  <c:v>#N/A</c:v>
                </c:pt>
                <c:pt idx="5087">
                  <c:v>#N/A</c:v>
                </c:pt>
                <c:pt idx="5088">
                  <c:v>#N/A</c:v>
                </c:pt>
                <c:pt idx="5089">
                  <c:v>#N/A</c:v>
                </c:pt>
                <c:pt idx="5090">
                  <c:v>#N/A</c:v>
                </c:pt>
                <c:pt idx="5091">
                  <c:v>#N/A</c:v>
                </c:pt>
                <c:pt idx="5092">
                  <c:v>#N/A</c:v>
                </c:pt>
                <c:pt idx="5093">
                  <c:v>#N/A</c:v>
                </c:pt>
                <c:pt idx="5094">
                  <c:v>#N/A</c:v>
                </c:pt>
                <c:pt idx="5095">
                  <c:v>#N/A</c:v>
                </c:pt>
                <c:pt idx="5096">
                  <c:v>#N/A</c:v>
                </c:pt>
                <c:pt idx="5097">
                  <c:v>#N/A</c:v>
                </c:pt>
                <c:pt idx="5098">
                  <c:v>#N/A</c:v>
                </c:pt>
                <c:pt idx="5099">
                  <c:v>#N/A</c:v>
                </c:pt>
                <c:pt idx="5100">
                  <c:v>#N/A</c:v>
                </c:pt>
                <c:pt idx="5101">
                  <c:v>#N/A</c:v>
                </c:pt>
                <c:pt idx="5102">
                  <c:v>#N/A</c:v>
                </c:pt>
                <c:pt idx="5103">
                  <c:v>#N/A</c:v>
                </c:pt>
                <c:pt idx="5104">
                  <c:v>#N/A</c:v>
                </c:pt>
                <c:pt idx="5105">
                  <c:v>#N/A</c:v>
                </c:pt>
                <c:pt idx="5106">
                  <c:v>#N/A</c:v>
                </c:pt>
                <c:pt idx="5107">
                  <c:v>#N/A</c:v>
                </c:pt>
                <c:pt idx="5108">
                  <c:v>#N/A</c:v>
                </c:pt>
                <c:pt idx="5109">
                  <c:v>#N/A</c:v>
                </c:pt>
                <c:pt idx="5110">
                  <c:v>#N/A</c:v>
                </c:pt>
                <c:pt idx="5111">
                  <c:v>#N/A</c:v>
                </c:pt>
                <c:pt idx="5112">
                  <c:v>#N/A</c:v>
                </c:pt>
                <c:pt idx="5113">
                  <c:v>#N/A</c:v>
                </c:pt>
                <c:pt idx="5114">
                  <c:v>#N/A</c:v>
                </c:pt>
                <c:pt idx="5115">
                  <c:v>#N/A</c:v>
                </c:pt>
                <c:pt idx="5116">
                  <c:v>#N/A</c:v>
                </c:pt>
                <c:pt idx="5117">
                  <c:v>#N/A</c:v>
                </c:pt>
                <c:pt idx="5118">
                  <c:v>#N/A</c:v>
                </c:pt>
                <c:pt idx="5119">
                  <c:v>#N/A</c:v>
                </c:pt>
                <c:pt idx="5120">
                  <c:v>#N/A</c:v>
                </c:pt>
                <c:pt idx="5121">
                  <c:v>#N/A</c:v>
                </c:pt>
                <c:pt idx="5122">
                  <c:v>#N/A</c:v>
                </c:pt>
                <c:pt idx="5123">
                  <c:v>#N/A</c:v>
                </c:pt>
                <c:pt idx="5124">
                  <c:v>#N/A</c:v>
                </c:pt>
                <c:pt idx="5125">
                  <c:v>#N/A</c:v>
                </c:pt>
                <c:pt idx="5126">
                  <c:v>#N/A</c:v>
                </c:pt>
                <c:pt idx="5127">
                  <c:v>#N/A</c:v>
                </c:pt>
                <c:pt idx="5128">
                  <c:v>#N/A</c:v>
                </c:pt>
                <c:pt idx="5129">
                  <c:v>#N/A</c:v>
                </c:pt>
                <c:pt idx="5130">
                  <c:v>#N/A</c:v>
                </c:pt>
                <c:pt idx="5131">
                  <c:v>#N/A</c:v>
                </c:pt>
                <c:pt idx="5132">
                  <c:v>#N/A</c:v>
                </c:pt>
                <c:pt idx="5133">
                  <c:v>#N/A</c:v>
                </c:pt>
                <c:pt idx="5134">
                  <c:v>#N/A</c:v>
                </c:pt>
                <c:pt idx="5135">
                  <c:v>#N/A</c:v>
                </c:pt>
                <c:pt idx="5136">
                  <c:v>#N/A</c:v>
                </c:pt>
                <c:pt idx="5137">
                  <c:v>#N/A</c:v>
                </c:pt>
                <c:pt idx="5138">
                  <c:v>#N/A</c:v>
                </c:pt>
                <c:pt idx="5139">
                  <c:v>#N/A</c:v>
                </c:pt>
                <c:pt idx="5140">
                  <c:v>#N/A</c:v>
                </c:pt>
                <c:pt idx="5141">
                  <c:v>#N/A</c:v>
                </c:pt>
                <c:pt idx="5142">
                  <c:v>#N/A</c:v>
                </c:pt>
                <c:pt idx="5143">
                  <c:v>#N/A</c:v>
                </c:pt>
                <c:pt idx="5144">
                  <c:v>#N/A</c:v>
                </c:pt>
                <c:pt idx="5145">
                  <c:v>#N/A</c:v>
                </c:pt>
                <c:pt idx="5146">
                  <c:v>#N/A</c:v>
                </c:pt>
                <c:pt idx="5147">
                  <c:v>#N/A</c:v>
                </c:pt>
                <c:pt idx="5148">
                  <c:v>#N/A</c:v>
                </c:pt>
                <c:pt idx="5149">
                  <c:v>#N/A</c:v>
                </c:pt>
                <c:pt idx="5150">
                  <c:v>#N/A</c:v>
                </c:pt>
                <c:pt idx="5151">
                  <c:v>#N/A</c:v>
                </c:pt>
                <c:pt idx="5152">
                  <c:v>#N/A</c:v>
                </c:pt>
                <c:pt idx="5153">
                  <c:v>#N/A</c:v>
                </c:pt>
                <c:pt idx="5154">
                  <c:v>#N/A</c:v>
                </c:pt>
                <c:pt idx="5155">
                  <c:v>#N/A</c:v>
                </c:pt>
                <c:pt idx="5156">
                  <c:v>#N/A</c:v>
                </c:pt>
                <c:pt idx="5157">
                  <c:v>#N/A</c:v>
                </c:pt>
                <c:pt idx="5158">
                  <c:v>#N/A</c:v>
                </c:pt>
                <c:pt idx="5159">
                  <c:v>#N/A</c:v>
                </c:pt>
                <c:pt idx="5160">
                  <c:v>#N/A</c:v>
                </c:pt>
                <c:pt idx="5161">
                  <c:v>#N/A</c:v>
                </c:pt>
                <c:pt idx="5162">
                  <c:v>#N/A</c:v>
                </c:pt>
                <c:pt idx="5163">
                  <c:v>#N/A</c:v>
                </c:pt>
                <c:pt idx="5164">
                  <c:v>#N/A</c:v>
                </c:pt>
                <c:pt idx="5165">
                  <c:v>#N/A</c:v>
                </c:pt>
                <c:pt idx="5166">
                  <c:v>#N/A</c:v>
                </c:pt>
                <c:pt idx="5167">
                  <c:v>#N/A</c:v>
                </c:pt>
                <c:pt idx="5168">
                  <c:v>#N/A</c:v>
                </c:pt>
                <c:pt idx="5169">
                  <c:v>#N/A</c:v>
                </c:pt>
                <c:pt idx="5170">
                  <c:v>#N/A</c:v>
                </c:pt>
                <c:pt idx="5171">
                  <c:v>#N/A</c:v>
                </c:pt>
                <c:pt idx="5172">
                  <c:v>#N/A</c:v>
                </c:pt>
                <c:pt idx="5173">
                  <c:v>#N/A</c:v>
                </c:pt>
                <c:pt idx="5174">
                  <c:v>#N/A</c:v>
                </c:pt>
                <c:pt idx="5175">
                  <c:v>#N/A</c:v>
                </c:pt>
                <c:pt idx="5176">
                  <c:v>#N/A</c:v>
                </c:pt>
                <c:pt idx="5177">
                  <c:v>#N/A</c:v>
                </c:pt>
                <c:pt idx="5178">
                  <c:v>#N/A</c:v>
                </c:pt>
                <c:pt idx="5179">
                  <c:v>#N/A</c:v>
                </c:pt>
                <c:pt idx="5180">
                  <c:v>#N/A</c:v>
                </c:pt>
                <c:pt idx="5181">
                  <c:v>#N/A</c:v>
                </c:pt>
                <c:pt idx="5182">
                  <c:v>#N/A</c:v>
                </c:pt>
                <c:pt idx="5183">
                  <c:v>#N/A</c:v>
                </c:pt>
                <c:pt idx="5184">
                  <c:v>#N/A</c:v>
                </c:pt>
                <c:pt idx="5185">
                  <c:v>#N/A</c:v>
                </c:pt>
                <c:pt idx="5186">
                  <c:v>#N/A</c:v>
                </c:pt>
                <c:pt idx="5187">
                  <c:v>#N/A</c:v>
                </c:pt>
                <c:pt idx="5188">
                  <c:v>#N/A</c:v>
                </c:pt>
                <c:pt idx="5189">
                  <c:v>#N/A</c:v>
                </c:pt>
                <c:pt idx="5190">
                  <c:v>#N/A</c:v>
                </c:pt>
                <c:pt idx="5191">
                  <c:v>#N/A</c:v>
                </c:pt>
                <c:pt idx="5192">
                  <c:v>#N/A</c:v>
                </c:pt>
                <c:pt idx="5193">
                  <c:v>#N/A</c:v>
                </c:pt>
                <c:pt idx="5194">
                  <c:v>#N/A</c:v>
                </c:pt>
                <c:pt idx="5195">
                  <c:v>#N/A</c:v>
                </c:pt>
                <c:pt idx="5196">
                  <c:v>#N/A</c:v>
                </c:pt>
                <c:pt idx="5197">
                  <c:v>#N/A</c:v>
                </c:pt>
                <c:pt idx="5198">
                  <c:v>#N/A</c:v>
                </c:pt>
                <c:pt idx="5199">
                  <c:v>#N/A</c:v>
                </c:pt>
                <c:pt idx="5200">
                  <c:v>#N/A</c:v>
                </c:pt>
                <c:pt idx="5201">
                  <c:v>#N/A</c:v>
                </c:pt>
                <c:pt idx="5202">
                  <c:v>#N/A</c:v>
                </c:pt>
                <c:pt idx="5203">
                  <c:v>#N/A</c:v>
                </c:pt>
                <c:pt idx="5204">
                  <c:v>#N/A</c:v>
                </c:pt>
                <c:pt idx="5205">
                  <c:v>#N/A</c:v>
                </c:pt>
                <c:pt idx="5206">
                  <c:v>#N/A</c:v>
                </c:pt>
                <c:pt idx="5207">
                  <c:v>#N/A</c:v>
                </c:pt>
                <c:pt idx="5208">
                  <c:v>#N/A</c:v>
                </c:pt>
                <c:pt idx="5209">
                  <c:v>#N/A</c:v>
                </c:pt>
                <c:pt idx="5210">
                  <c:v>#N/A</c:v>
                </c:pt>
                <c:pt idx="5211">
                  <c:v>#N/A</c:v>
                </c:pt>
                <c:pt idx="5212">
                  <c:v>#N/A</c:v>
                </c:pt>
                <c:pt idx="5213">
                  <c:v>#N/A</c:v>
                </c:pt>
                <c:pt idx="5214">
                  <c:v>#N/A</c:v>
                </c:pt>
                <c:pt idx="5215">
                  <c:v>#N/A</c:v>
                </c:pt>
                <c:pt idx="5216">
                  <c:v>#N/A</c:v>
                </c:pt>
                <c:pt idx="5217">
                  <c:v>#N/A</c:v>
                </c:pt>
                <c:pt idx="5218">
                  <c:v>#N/A</c:v>
                </c:pt>
                <c:pt idx="5219">
                  <c:v>#N/A</c:v>
                </c:pt>
                <c:pt idx="5220">
                  <c:v>#N/A</c:v>
                </c:pt>
                <c:pt idx="5221">
                  <c:v>#N/A</c:v>
                </c:pt>
                <c:pt idx="5222">
                  <c:v>#N/A</c:v>
                </c:pt>
                <c:pt idx="5223">
                  <c:v>#N/A</c:v>
                </c:pt>
                <c:pt idx="5224">
                  <c:v>#N/A</c:v>
                </c:pt>
                <c:pt idx="5225">
                  <c:v>#N/A</c:v>
                </c:pt>
                <c:pt idx="5226">
                  <c:v>#N/A</c:v>
                </c:pt>
                <c:pt idx="5227">
                  <c:v>#N/A</c:v>
                </c:pt>
                <c:pt idx="5228">
                  <c:v>#N/A</c:v>
                </c:pt>
                <c:pt idx="5229">
                  <c:v>#N/A</c:v>
                </c:pt>
                <c:pt idx="5230">
                  <c:v>#N/A</c:v>
                </c:pt>
                <c:pt idx="5231">
                  <c:v>#N/A</c:v>
                </c:pt>
                <c:pt idx="5232">
                  <c:v>#N/A</c:v>
                </c:pt>
                <c:pt idx="5233">
                  <c:v>#N/A</c:v>
                </c:pt>
                <c:pt idx="5234">
                  <c:v>#N/A</c:v>
                </c:pt>
                <c:pt idx="5235">
                  <c:v>#N/A</c:v>
                </c:pt>
                <c:pt idx="5236">
                  <c:v>#N/A</c:v>
                </c:pt>
                <c:pt idx="5237">
                  <c:v>#N/A</c:v>
                </c:pt>
                <c:pt idx="5238">
                  <c:v>#N/A</c:v>
                </c:pt>
                <c:pt idx="5239">
                  <c:v>#N/A</c:v>
                </c:pt>
                <c:pt idx="5240">
                  <c:v>#N/A</c:v>
                </c:pt>
                <c:pt idx="5241">
                  <c:v>#N/A</c:v>
                </c:pt>
                <c:pt idx="5242">
                  <c:v>#N/A</c:v>
                </c:pt>
                <c:pt idx="5243">
                  <c:v>#N/A</c:v>
                </c:pt>
                <c:pt idx="5244">
                  <c:v>#N/A</c:v>
                </c:pt>
                <c:pt idx="5245">
                  <c:v>#N/A</c:v>
                </c:pt>
                <c:pt idx="5246">
                  <c:v>#N/A</c:v>
                </c:pt>
                <c:pt idx="5247">
                  <c:v>#N/A</c:v>
                </c:pt>
                <c:pt idx="5248">
                  <c:v>#N/A</c:v>
                </c:pt>
                <c:pt idx="5249">
                  <c:v>#N/A</c:v>
                </c:pt>
                <c:pt idx="5250">
                  <c:v>#N/A</c:v>
                </c:pt>
                <c:pt idx="5251">
                  <c:v>#N/A</c:v>
                </c:pt>
                <c:pt idx="5252">
                  <c:v>#N/A</c:v>
                </c:pt>
                <c:pt idx="5253">
                  <c:v>#N/A</c:v>
                </c:pt>
                <c:pt idx="5254">
                  <c:v>#N/A</c:v>
                </c:pt>
                <c:pt idx="5255">
                  <c:v>#N/A</c:v>
                </c:pt>
                <c:pt idx="5256">
                  <c:v>#N/A</c:v>
                </c:pt>
                <c:pt idx="5257">
                  <c:v>#N/A</c:v>
                </c:pt>
                <c:pt idx="5258">
                  <c:v>#N/A</c:v>
                </c:pt>
                <c:pt idx="5259">
                  <c:v>#N/A</c:v>
                </c:pt>
                <c:pt idx="5260">
                  <c:v>#N/A</c:v>
                </c:pt>
                <c:pt idx="5261">
                  <c:v>#N/A</c:v>
                </c:pt>
                <c:pt idx="5262">
                  <c:v>#N/A</c:v>
                </c:pt>
                <c:pt idx="5263">
                  <c:v>#N/A</c:v>
                </c:pt>
                <c:pt idx="5264">
                  <c:v>#N/A</c:v>
                </c:pt>
                <c:pt idx="5265">
                  <c:v>#N/A</c:v>
                </c:pt>
                <c:pt idx="5266">
                  <c:v>#N/A</c:v>
                </c:pt>
                <c:pt idx="5267">
                  <c:v>#N/A</c:v>
                </c:pt>
                <c:pt idx="5268">
                  <c:v>#N/A</c:v>
                </c:pt>
                <c:pt idx="5269">
                  <c:v>#N/A</c:v>
                </c:pt>
                <c:pt idx="5270">
                  <c:v>#N/A</c:v>
                </c:pt>
                <c:pt idx="5271">
                  <c:v>#N/A</c:v>
                </c:pt>
                <c:pt idx="5272">
                  <c:v>#N/A</c:v>
                </c:pt>
                <c:pt idx="5273">
                  <c:v>#N/A</c:v>
                </c:pt>
                <c:pt idx="5274">
                  <c:v>#N/A</c:v>
                </c:pt>
                <c:pt idx="5275">
                  <c:v>#N/A</c:v>
                </c:pt>
                <c:pt idx="5276">
                  <c:v>#N/A</c:v>
                </c:pt>
                <c:pt idx="5277">
                  <c:v>#N/A</c:v>
                </c:pt>
                <c:pt idx="5278">
                  <c:v>#N/A</c:v>
                </c:pt>
                <c:pt idx="5279">
                  <c:v>#N/A</c:v>
                </c:pt>
                <c:pt idx="5280">
                  <c:v>#N/A</c:v>
                </c:pt>
                <c:pt idx="5281">
                  <c:v>#N/A</c:v>
                </c:pt>
                <c:pt idx="5282">
                  <c:v>#N/A</c:v>
                </c:pt>
                <c:pt idx="5283">
                  <c:v>#N/A</c:v>
                </c:pt>
                <c:pt idx="5284">
                  <c:v>#N/A</c:v>
                </c:pt>
                <c:pt idx="5285">
                  <c:v>#N/A</c:v>
                </c:pt>
                <c:pt idx="5286">
                  <c:v>#N/A</c:v>
                </c:pt>
                <c:pt idx="5287">
                  <c:v>#N/A</c:v>
                </c:pt>
                <c:pt idx="5288">
                  <c:v>#N/A</c:v>
                </c:pt>
                <c:pt idx="5289">
                  <c:v>#N/A</c:v>
                </c:pt>
                <c:pt idx="5290">
                  <c:v>#N/A</c:v>
                </c:pt>
                <c:pt idx="5291">
                  <c:v>#N/A</c:v>
                </c:pt>
                <c:pt idx="5292">
                  <c:v>#N/A</c:v>
                </c:pt>
                <c:pt idx="5293">
                  <c:v>#N/A</c:v>
                </c:pt>
                <c:pt idx="5294">
                  <c:v>#N/A</c:v>
                </c:pt>
                <c:pt idx="5295">
                  <c:v>#N/A</c:v>
                </c:pt>
                <c:pt idx="5296">
                  <c:v>#N/A</c:v>
                </c:pt>
                <c:pt idx="5297">
                  <c:v>#N/A</c:v>
                </c:pt>
                <c:pt idx="5298">
                  <c:v>#N/A</c:v>
                </c:pt>
                <c:pt idx="5299">
                  <c:v>#N/A</c:v>
                </c:pt>
                <c:pt idx="5300">
                  <c:v>#N/A</c:v>
                </c:pt>
                <c:pt idx="5301">
                  <c:v>#N/A</c:v>
                </c:pt>
                <c:pt idx="5302">
                  <c:v>#N/A</c:v>
                </c:pt>
                <c:pt idx="5303">
                  <c:v>#N/A</c:v>
                </c:pt>
                <c:pt idx="5304">
                  <c:v>#N/A</c:v>
                </c:pt>
                <c:pt idx="5305">
                  <c:v>#N/A</c:v>
                </c:pt>
                <c:pt idx="5306">
                  <c:v>#N/A</c:v>
                </c:pt>
                <c:pt idx="5307">
                  <c:v>#N/A</c:v>
                </c:pt>
                <c:pt idx="5308">
                  <c:v>#N/A</c:v>
                </c:pt>
                <c:pt idx="5309">
                  <c:v>#N/A</c:v>
                </c:pt>
                <c:pt idx="5310">
                  <c:v>#N/A</c:v>
                </c:pt>
                <c:pt idx="5311">
                  <c:v>#N/A</c:v>
                </c:pt>
                <c:pt idx="5312">
                  <c:v>#N/A</c:v>
                </c:pt>
                <c:pt idx="5313">
                  <c:v>#N/A</c:v>
                </c:pt>
                <c:pt idx="5314">
                  <c:v>#N/A</c:v>
                </c:pt>
                <c:pt idx="5315">
                  <c:v>#N/A</c:v>
                </c:pt>
                <c:pt idx="5316">
                  <c:v>#N/A</c:v>
                </c:pt>
                <c:pt idx="5317">
                  <c:v>#N/A</c:v>
                </c:pt>
                <c:pt idx="5318">
                  <c:v>#N/A</c:v>
                </c:pt>
                <c:pt idx="5319">
                  <c:v>#N/A</c:v>
                </c:pt>
                <c:pt idx="5320">
                  <c:v>#N/A</c:v>
                </c:pt>
                <c:pt idx="5321">
                  <c:v>#N/A</c:v>
                </c:pt>
                <c:pt idx="5322">
                  <c:v>#N/A</c:v>
                </c:pt>
                <c:pt idx="5323">
                  <c:v>#N/A</c:v>
                </c:pt>
                <c:pt idx="5324">
                  <c:v>#N/A</c:v>
                </c:pt>
                <c:pt idx="5325">
                  <c:v>#N/A</c:v>
                </c:pt>
                <c:pt idx="5326">
                  <c:v>#N/A</c:v>
                </c:pt>
                <c:pt idx="5327">
                  <c:v>#N/A</c:v>
                </c:pt>
                <c:pt idx="5328">
                  <c:v>#N/A</c:v>
                </c:pt>
                <c:pt idx="5329">
                  <c:v>#N/A</c:v>
                </c:pt>
                <c:pt idx="5330">
                  <c:v>#N/A</c:v>
                </c:pt>
                <c:pt idx="5331">
                  <c:v>#N/A</c:v>
                </c:pt>
                <c:pt idx="5332">
                  <c:v>#N/A</c:v>
                </c:pt>
                <c:pt idx="5333">
                  <c:v>#N/A</c:v>
                </c:pt>
                <c:pt idx="5334">
                  <c:v>#N/A</c:v>
                </c:pt>
                <c:pt idx="5335">
                  <c:v>#N/A</c:v>
                </c:pt>
                <c:pt idx="5336">
                  <c:v>#N/A</c:v>
                </c:pt>
                <c:pt idx="5337">
                  <c:v>#N/A</c:v>
                </c:pt>
                <c:pt idx="5338">
                  <c:v>#N/A</c:v>
                </c:pt>
                <c:pt idx="5339">
                  <c:v>#N/A</c:v>
                </c:pt>
                <c:pt idx="5340">
                  <c:v>#N/A</c:v>
                </c:pt>
                <c:pt idx="5341">
                  <c:v>#N/A</c:v>
                </c:pt>
                <c:pt idx="5342">
                  <c:v>#N/A</c:v>
                </c:pt>
                <c:pt idx="5343">
                  <c:v>#N/A</c:v>
                </c:pt>
                <c:pt idx="5344">
                  <c:v>#N/A</c:v>
                </c:pt>
                <c:pt idx="5345">
                  <c:v>#N/A</c:v>
                </c:pt>
                <c:pt idx="5346">
                  <c:v>#N/A</c:v>
                </c:pt>
                <c:pt idx="5347">
                  <c:v>#N/A</c:v>
                </c:pt>
                <c:pt idx="5348">
                  <c:v>#N/A</c:v>
                </c:pt>
                <c:pt idx="5349">
                  <c:v>#N/A</c:v>
                </c:pt>
                <c:pt idx="5350">
                  <c:v>#N/A</c:v>
                </c:pt>
                <c:pt idx="5351">
                  <c:v>#N/A</c:v>
                </c:pt>
                <c:pt idx="5352">
                  <c:v>#N/A</c:v>
                </c:pt>
                <c:pt idx="5353">
                  <c:v>#N/A</c:v>
                </c:pt>
                <c:pt idx="5354">
                  <c:v>#N/A</c:v>
                </c:pt>
                <c:pt idx="5355">
                  <c:v>#N/A</c:v>
                </c:pt>
                <c:pt idx="5356">
                  <c:v>#N/A</c:v>
                </c:pt>
                <c:pt idx="5357">
                  <c:v>#N/A</c:v>
                </c:pt>
                <c:pt idx="5358">
                  <c:v>#N/A</c:v>
                </c:pt>
                <c:pt idx="5359">
                  <c:v>#N/A</c:v>
                </c:pt>
                <c:pt idx="5360">
                  <c:v>#N/A</c:v>
                </c:pt>
                <c:pt idx="5361">
                  <c:v>#N/A</c:v>
                </c:pt>
                <c:pt idx="5362">
                  <c:v>#N/A</c:v>
                </c:pt>
                <c:pt idx="5363">
                  <c:v>#N/A</c:v>
                </c:pt>
                <c:pt idx="5364">
                  <c:v>#N/A</c:v>
                </c:pt>
                <c:pt idx="5365">
                  <c:v>#N/A</c:v>
                </c:pt>
                <c:pt idx="5366">
                  <c:v>#N/A</c:v>
                </c:pt>
                <c:pt idx="5367">
                  <c:v>#N/A</c:v>
                </c:pt>
                <c:pt idx="5368">
                  <c:v>#N/A</c:v>
                </c:pt>
                <c:pt idx="5369">
                  <c:v>#N/A</c:v>
                </c:pt>
                <c:pt idx="5370">
                  <c:v>#N/A</c:v>
                </c:pt>
                <c:pt idx="5371">
                  <c:v>#N/A</c:v>
                </c:pt>
                <c:pt idx="5372">
                  <c:v>#N/A</c:v>
                </c:pt>
                <c:pt idx="5373">
                  <c:v>#N/A</c:v>
                </c:pt>
                <c:pt idx="5374">
                  <c:v>#N/A</c:v>
                </c:pt>
                <c:pt idx="5375">
                  <c:v>#N/A</c:v>
                </c:pt>
                <c:pt idx="5376">
                  <c:v>#N/A</c:v>
                </c:pt>
                <c:pt idx="5377">
                  <c:v>#N/A</c:v>
                </c:pt>
                <c:pt idx="5378">
                  <c:v>#N/A</c:v>
                </c:pt>
                <c:pt idx="5379">
                  <c:v>#N/A</c:v>
                </c:pt>
                <c:pt idx="5380">
                  <c:v>#N/A</c:v>
                </c:pt>
                <c:pt idx="5381">
                  <c:v>#N/A</c:v>
                </c:pt>
                <c:pt idx="5382">
                  <c:v>#N/A</c:v>
                </c:pt>
                <c:pt idx="5383">
                  <c:v>#N/A</c:v>
                </c:pt>
                <c:pt idx="5384">
                  <c:v>#N/A</c:v>
                </c:pt>
                <c:pt idx="5385">
                  <c:v>#N/A</c:v>
                </c:pt>
                <c:pt idx="5386">
                  <c:v>#N/A</c:v>
                </c:pt>
                <c:pt idx="5387">
                  <c:v>#N/A</c:v>
                </c:pt>
                <c:pt idx="5388">
                  <c:v>#N/A</c:v>
                </c:pt>
                <c:pt idx="5389">
                  <c:v>#N/A</c:v>
                </c:pt>
                <c:pt idx="5390">
                  <c:v>#N/A</c:v>
                </c:pt>
                <c:pt idx="5391">
                  <c:v>#N/A</c:v>
                </c:pt>
                <c:pt idx="5392">
                  <c:v>#N/A</c:v>
                </c:pt>
                <c:pt idx="5393">
                  <c:v>#N/A</c:v>
                </c:pt>
                <c:pt idx="5394">
                  <c:v>#N/A</c:v>
                </c:pt>
                <c:pt idx="5395">
                  <c:v>#N/A</c:v>
                </c:pt>
                <c:pt idx="5396">
                  <c:v>#N/A</c:v>
                </c:pt>
                <c:pt idx="5397">
                  <c:v>#N/A</c:v>
                </c:pt>
                <c:pt idx="5398">
                  <c:v>#N/A</c:v>
                </c:pt>
                <c:pt idx="5399">
                  <c:v>#N/A</c:v>
                </c:pt>
                <c:pt idx="5400">
                  <c:v>#N/A</c:v>
                </c:pt>
                <c:pt idx="5401">
                  <c:v>#N/A</c:v>
                </c:pt>
                <c:pt idx="5402">
                  <c:v>#N/A</c:v>
                </c:pt>
                <c:pt idx="5403">
                  <c:v>#N/A</c:v>
                </c:pt>
                <c:pt idx="5404">
                  <c:v>#N/A</c:v>
                </c:pt>
                <c:pt idx="5405">
                  <c:v>#N/A</c:v>
                </c:pt>
                <c:pt idx="5406">
                  <c:v>#N/A</c:v>
                </c:pt>
                <c:pt idx="5407">
                  <c:v>#N/A</c:v>
                </c:pt>
                <c:pt idx="5408">
                  <c:v>#N/A</c:v>
                </c:pt>
                <c:pt idx="5409">
                  <c:v>#N/A</c:v>
                </c:pt>
                <c:pt idx="5410">
                  <c:v>#N/A</c:v>
                </c:pt>
                <c:pt idx="5411">
                  <c:v>#N/A</c:v>
                </c:pt>
                <c:pt idx="5412">
                  <c:v>#N/A</c:v>
                </c:pt>
                <c:pt idx="5413">
                  <c:v>#N/A</c:v>
                </c:pt>
                <c:pt idx="5414">
                  <c:v>#N/A</c:v>
                </c:pt>
                <c:pt idx="5415">
                  <c:v>#N/A</c:v>
                </c:pt>
                <c:pt idx="5416">
                  <c:v>#N/A</c:v>
                </c:pt>
                <c:pt idx="5417">
                  <c:v>#N/A</c:v>
                </c:pt>
                <c:pt idx="5418">
                  <c:v>#N/A</c:v>
                </c:pt>
                <c:pt idx="5419">
                  <c:v>#N/A</c:v>
                </c:pt>
                <c:pt idx="5420">
                  <c:v>#N/A</c:v>
                </c:pt>
                <c:pt idx="5421">
                  <c:v>#N/A</c:v>
                </c:pt>
                <c:pt idx="5422">
                  <c:v>#N/A</c:v>
                </c:pt>
                <c:pt idx="5423">
                  <c:v>#N/A</c:v>
                </c:pt>
                <c:pt idx="5424">
                  <c:v>#N/A</c:v>
                </c:pt>
                <c:pt idx="5425">
                  <c:v>#N/A</c:v>
                </c:pt>
                <c:pt idx="5426">
                  <c:v>#N/A</c:v>
                </c:pt>
                <c:pt idx="5427">
                  <c:v>#N/A</c:v>
                </c:pt>
                <c:pt idx="5428">
                  <c:v>#N/A</c:v>
                </c:pt>
                <c:pt idx="5429">
                  <c:v>#N/A</c:v>
                </c:pt>
                <c:pt idx="5430">
                  <c:v>#N/A</c:v>
                </c:pt>
                <c:pt idx="5431">
                  <c:v>#N/A</c:v>
                </c:pt>
                <c:pt idx="5432">
                  <c:v>#N/A</c:v>
                </c:pt>
                <c:pt idx="5433">
                  <c:v>#N/A</c:v>
                </c:pt>
                <c:pt idx="5434">
                  <c:v>#N/A</c:v>
                </c:pt>
                <c:pt idx="5435">
                  <c:v>#N/A</c:v>
                </c:pt>
                <c:pt idx="5436">
                  <c:v>#N/A</c:v>
                </c:pt>
                <c:pt idx="5437">
                  <c:v>#N/A</c:v>
                </c:pt>
                <c:pt idx="5438">
                  <c:v>#N/A</c:v>
                </c:pt>
                <c:pt idx="5439">
                  <c:v>#N/A</c:v>
                </c:pt>
                <c:pt idx="5440">
                  <c:v>#N/A</c:v>
                </c:pt>
                <c:pt idx="5441">
                  <c:v>#N/A</c:v>
                </c:pt>
                <c:pt idx="5442">
                  <c:v>#N/A</c:v>
                </c:pt>
                <c:pt idx="5443">
                  <c:v>#N/A</c:v>
                </c:pt>
                <c:pt idx="5444">
                  <c:v>#N/A</c:v>
                </c:pt>
                <c:pt idx="5445">
                  <c:v>#N/A</c:v>
                </c:pt>
                <c:pt idx="5446">
                  <c:v>#N/A</c:v>
                </c:pt>
                <c:pt idx="5447">
                  <c:v>#N/A</c:v>
                </c:pt>
                <c:pt idx="5448">
                  <c:v>#N/A</c:v>
                </c:pt>
                <c:pt idx="5449">
                  <c:v>#N/A</c:v>
                </c:pt>
                <c:pt idx="5450">
                  <c:v>#N/A</c:v>
                </c:pt>
                <c:pt idx="5451">
                  <c:v>#N/A</c:v>
                </c:pt>
                <c:pt idx="5452">
                  <c:v>#N/A</c:v>
                </c:pt>
                <c:pt idx="5453">
                  <c:v>#N/A</c:v>
                </c:pt>
                <c:pt idx="5454">
                  <c:v>#N/A</c:v>
                </c:pt>
                <c:pt idx="5455">
                  <c:v>#N/A</c:v>
                </c:pt>
                <c:pt idx="5456">
                  <c:v>#N/A</c:v>
                </c:pt>
                <c:pt idx="5457">
                  <c:v>#N/A</c:v>
                </c:pt>
                <c:pt idx="5458">
                  <c:v>#N/A</c:v>
                </c:pt>
                <c:pt idx="5459">
                  <c:v>#N/A</c:v>
                </c:pt>
                <c:pt idx="5460">
                  <c:v>#N/A</c:v>
                </c:pt>
                <c:pt idx="5461">
                  <c:v>#N/A</c:v>
                </c:pt>
                <c:pt idx="5462">
                  <c:v>#N/A</c:v>
                </c:pt>
                <c:pt idx="5463">
                  <c:v>#N/A</c:v>
                </c:pt>
                <c:pt idx="5464">
                  <c:v>#N/A</c:v>
                </c:pt>
                <c:pt idx="5465">
                  <c:v>#N/A</c:v>
                </c:pt>
                <c:pt idx="5466">
                  <c:v>#N/A</c:v>
                </c:pt>
                <c:pt idx="5467">
                  <c:v>#N/A</c:v>
                </c:pt>
                <c:pt idx="5468">
                  <c:v>#N/A</c:v>
                </c:pt>
                <c:pt idx="5469">
                  <c:v>#N/A</c:v>
                </c:pt>
                <c:pt idx="5470">
                  <c:v>#N/A</c:v>
                </c:pt>
                <c:pt idx="5471">
                  <c:v>#N/A</c:v>
                </c:pt>
                <c:pt idx="5472">
                  <c:v>#N/A</c:v>
                </c:pt>
                <c:pt idx="5473">
                  <c:v>#N/A</c:v>
                </c:pt>
                <c:pt idx="5474">
                  <c:v>#N/A</c:v>
                </c:pt>
                <c:pt idx="5475">
                  <c:v>#N/A</c:v>
                </c:pt>
                <c:pt idx="5476">
                  <c:v>#N/A</c:v>
                </c:pt>
                <c:pt idx="5477">
                  <c:v>#N/A</c:v>
                </c:pt>
                <c:pt idx="5478">
                  <c:v>#N/A</c:v>
                </c:pt>
                <c:pt idx="5479">
                  <c:v>#N/A</c:v>
                </c:pt>
                <c:pt idx="5480">
                  <c:v>#N/A</c:v>
                </c:pt>
                <c:pt idx="5481">
                  <c:v>#N/A</c:v>
                </c:pt>
                <c:pt idx="5482">
                  <c:v>#N/A</c:v>
                </c:pt>
                <c:pt idx="5483">
                  <c:v>#N/A</c:v>
                </c:pt>
                <c:pt idx="5484">
                  <c:v>#N/A</c:v>
                </c:pt>
                <c:pt idx="5485">
                  <c:v>#N/A</c:v>
                </c:pt>
                <c:pt idx="5486">
                  <c:v>#N/A</c:v>
                </c:pt>
                <c:pt idx="5487">
                  <c:v>#N/A</c:v>
                </c:pt>
                <c:pt idx="5488">
                  <c:v>#N/A</c:v>
                </c:pt>
                <c:pt idx="5489">
                  <c:v>#N/A</c:v>
                </c:pt>
                <c:pt idx="5490">
                  <c:v>#N/A</c:v>
                </c:pt>
                <c:pt idx="5491">
                  <c:v>#N/A</c:v>
                </c:pt>
                <c:pt idx="5492">
                  <c:v>#N/A</c:v>
                </c:pt>
                <c:pt idx="5493">
                  <c:v>#N/A</c:v>
                </c:pt>
                <c:pt idx="5494">
                  <c:v>#N/A</c:v>
                </c:pt>
                <c:pt idx="5495">
                  <c:v>#N/A</c:v>
                </c:pt>
                <c:pt idx="5496">
                  <c:v>#N/A</c:v>
                </c:pt>
                <c:pt idx="5497">
                  <c:v>#N/A</c:v>
                </c:pt>
                <c:pt idx="5498">
                  <c:v>#N/A</c:v>
                </c:pt>
                <c:pt idx="5499">
                  <c:v>#N/A</c:v>
                </c:pt>
                <c:pt idx="5500">
                  <c:v>#N/A</c:v>
                </c:pt>
                <c:pt idx="5501">
                  <c:v>#N/A</c:v>
                </c:pt>
                <c:pt idx="5502">
                  <c:v>#N/A</c:v>
                </c:pt>
                <c:pt idx="5503">
                  <c:v>#N/A</c:v>
                </c:pt>
                <c:pt idx="5504">
                  <c:v>#N/A</c:v>
                </c:pt>
                <c:pt idx="5505">
                  <c:v>#N/A</c:v>
                </c:pt>
                <c:pt idx="5506">
                  <c:v>#N/A</c:v>
                </c:pt>
                <c:pt idx="5507">
                  <c:v>#N/A</c:v>
                </c:pt>
                <c:pt idx="5508">
                  <c:v>#N/A</c:v>
                </c:pt>
                <c:pt idx="5509">
                  <c:v>#N/A</c:v>
                </c:pt>
                <c:pt idx="5510">
                  <c:v>#N/A</c:v>
                </c:pt>
                <c:pt idx="5511">
                  <c:v>#N/A</c:v>
                </c:pt>
                <c:pt idx="5512">
                  <c:v>#N/A</c:v>
                </c:pt>
                <c:pt idx="5513">
                  <c:v>#N/A</c:v>
                </c:pt>
                <c:pt idx="5514">
                  <c:v>#N/A</c:v>
                </c:pt>
                <c:pt idx="5515">
                  <c:v>#N/A</c:v>
                </c:pt>
                <c:pt idx="5516">
                  <c:v>#N/A</c:v>
                </c:pt>
                <c:pt idx="5517">
                  <c:v>#N/A</c:v>
                </c:pt>
                <c:pt idx="5518">
                  <c:v>#N/A</c:v>
                </c:pt>
                <c:pt idx="5519">
                  <c:v>#N/A</c:v>
                </c:pt>
                <c:pt idx="5520">
                  <c:v>#N/A</c:v>
                </c:pt>
                <c:pt idx="5521">
                  <c:v>#N/A</c:v>
                </c:pt>
                <c:pt idx="5522">
                  <c:v>#N/A</c:v>
                </c:pt>
                <c:pt idx="5523">
                  <c:v>#N/A</c:v>
                </c:pt>
                <c:pt idx="5524">
                  <c:v>#N/A</c:v>
                </c:pt>
                <c:pt idx="5525">
                  <c:v>#N/A</c:v>
                </c:pt>
                <c:pt idx="5526">
                  <c:v>#N/A</c:v>
                </c:pt>
                <c:pt idx="5527">
                  <c:v>#N/A</c:v>
                </c:pt>
                <c:pt idx="5528">
                  <c:v>#N/A</c:v>
                </c:pt>
                <c:pt idx="5529">
                  <c:v>#N/A</c:v>
                </c:pt>
                <c:pt idx="5530">
                  <c:v>#N/A</c:v>
                </c:pt>
                <c:pt idx="5531">
                  <c:v>#N/A</c:v>
                </c:pt>
                <c:pt idx="5532">
                  <c:v>#N/A</c:v>
                </c:pt>
                <c:pt idx="5533">
                  <c:v>#N/A</c:v>
                </c:pt>
                <c:pt idx="5534">
                  <c:v>#N/A</c:v>
                </c:pt>
                <c:pt idx="5535">
                  <c:v>#N/A</c:v>
                </c:pt>
                <c:pt idx="5536">
                  <c:v>#N/A</c:v>
                </c:pt>
                <c:pt idx="5537">
                  <c:v>#N/A</c:v>
                </c:pt>
                <c:pt idx="5538">
                  <c:v>#N/A</c:v>
                </c:pt>
                <c:pt idx="5539">
                  <c:v>#N/A</c:v>
                </c:pt>
                <c:pt idx="5540">
                  <c:v>#N/A</c:v>
                </c:pt>
                <c:pt idx="5541">
                  <c:v>#N/A</c:v>
                </c:pt>
                <c:pt idx="5542">
                  <c:v>#N/A</c:v>
                </c:pt>
                <c:pt idx="5543">
                  <c:v>#N/A</c:v>
                </c:pt>
                <c:pt idx="5544">
                  <c:v>#N/A</c:v>
                </c:pt>
                <c:pt idx="5545">
                  <c:v>#N/A</c:v>
                </c:pt>
                <c:pt idx="5546">
                  <c:v>#N/A</c:v>
                </c:pt>
                <c:pt idx="5547">
                  <c:v>#N/A</c:v>
                </c:pt>
                <c:pt idx="5548">
                  <c:v>#N/A</c:v>
                </c:pt>
                <c:pt idx="5549">
                  <c:v>#N/A</c:v>
                </c:pt>
                <c:pt idx="5550">
                  <c:v>#N/A</c:v>
                </c:pt>
                <c:pt idx="5551">
                  <c:v>#N/A</c:v>
                </c:pt>
                <c:pt idx="5552">
                  <c:v>#N/A</c:v>
                </c:pt>
                <c:pt idx="5553">
                  <c:v>#N/A</c:v>
                </c:pt>
                <c:pt idx="5554">
                  <c:v>#N/A</c:v>
                </c:pt>
                <c:pt idx="5555">
                  <c:v>#N/A</c:v>
                </c:pt>
                <c:pt idx="5556">
                  <c:v>#N/A</c:v>
                </c:pt>
                <c:pt idx="5557">
                  <c:v>#N/A</c:v>
                </c:pt>
                <c:pt idx="5558">
                  <c:v>#N/A</c:v>
                </c:pt>
                <c:pt idx="5559">
                  <c:v>#N/A</c:v>
                </c:pt>
                <c:pt idx="5560">
                  <c:v>#N/A</c:v>
                </c:pt>
                <c:pt idx="5561">
                  <c:v>#N/A</c:v>
                </c:pt>
                <c:pt idx="5562">
                  <c:v>#N/A</c:v>
                </c:pt>
                <c:pt idx="5563">
                  <c:v>#N/A</c:v>
                </c:pt>
                <c:pt idx="5564">
                  <c:v>#N/A</c:v>
                </c:pt>
                <c:pt idx="5565">
                  <c:v>#N/A</c:v>
                </c:pt>
                <c:pt idx="5566">
                  <c:v>#N/A</c:v>
                </c:pt>
                <c:pt idx="5567">
                  <c:v>#N/A</c:v>
                </c:pt>
                <c:pt idx="5568">
                  <c:v>#N/A</c:v>
                </c:pt>
                <c:pt idx="5569">
                  <c:v>#N/A</c:v>
                </c:pt>
                <c:pt idx="5570">
                  <c:v>#N/A</c:v>
                </c:pt>
                <c:pt idx="5571">
                  <c:v>#N/A</c:v>
                </c:pt>
                <c:pt idx="5572">
                  <c:v>#N/A</c:v>
                </c:pt>
                <c:pt idx="5573">
                  <c:v>#N/A</c:v>
                </c:pt>
                <c:pt idx="5574">
                  <c:v>#N/A</c:v>
                </c:pt>
                <c:pt idx="5575">
                  <c:v>#N/A</c:v>
                </c:pt>
                <c:pt idx="5576">
                  <c:v>#N/A</c:v>
                </c:pt>
                <c:pt idx="5577">
                  <c:v>#N/A</c:v>
                </c:pt>
                <c:pt idx="5578">
                  <c:v>#N/A</c:v>
                </c:pt>
                <c:pt idx="5579">
                  <c:v>#N/A</c:v>
                </c:pt>
                <c:pt idx="5580">
                  <c:v>#N/A</c:v>
                </c:pt>
                <c:pt idx="5581">
                  <c:v>#N/A</c:v>
                </c:pt>
                <c:pt idx="5582">
                  <c:v>#N/A</c:v>
                </c:pt>
                <c:pt idx="5583">
                  <c:v>#N/A</c:v>
                </c:pt>
                <c:pt idx="5584">
                  <c:v>#N/A</c:v>
                </c:pt>
                <c:pt idx="5585">
                  <c:v>#N/A</c:v>
                </c:pt>
                <c:pt idx="5586">
                  <c:v>#N/A</c:v>
                </c:pt>
                <c:pt idx="5587">
                  <c:v>#N/A</c:v>
                </c:pt>
                <c:pt idx="5588">
                  <c:v>#N/A</c:v>
                </c:pt>
                <c:pt idx="5589">
                  <c:v>#N/A</c:v>
                </c:pt>
                <c:pt idx="5590">
                  <c:v>#N/A</c:v>
                </c:pt>
                <c:pt idx="5591">
                  <c:v>#N/A</c:v>
                </c:pt>
                <c:pt idx="5592">
                  <c:v>#N/A</c:v>
                </c:pt>
                <c:pt idx="5593">
                  <c:v>#N/A</c:v>
                </c:pt>
                <c:pt idx="5594">
                  <c:v>#N/A</c:v>
                </c:pt>
                <c:pt idx="5595">
                  <c:v>#N/A</c:v>
                </c:pt>
                <c:pt idx="5596">
                  <c:v>#N/A</c:v>
                </c:pt>
                <c:pt idx="5597">
                  <c:v>#N/A</c:v>
                </c:pt>
                <c:pt idx="5598">
                  <c:v>#N/A</c:v>
                </c:pt>
                <c:pt idx="5599">
                  <c:v>#N/A</c:v>
                </c:pt>
                <c:pt idx="5600">
                  <c:v>#N/A</c:v>
                </c:pt>
                <c:pt idx="5601">
                  <c:v>#N/A</c:v>
                </c:pt>
                <c:pt idx="5602">
                  <c:v>#N/A</c:v>
                </c:pt>
                <c:pt idx="5603">
                  <c:v>#N/A</c:v>
                </c:pt>
                <c:pt idx="5604">
                  <c:v>#N/A</c:v>
                </c:pt>
                <c:pt idx="5605">
                  <c:v>#N/A</c:v>
                </c:pt>
                <c:pt idx="5606">
                  <c:v>#N/A</c:v>
                </c:pt>
                <c:pt idx="5607">
                  <c:v>#N/A</c:v>
                </c:pt>
                <c:pt idx="5608">
                  <c:v>#N/A</c:v>
                </c:pt>
                <c:pt idx="5609">
                  <c:v>#N/A</c:v>
                </c:pt>
                <c:pt idx="5610">
                  <c:v>#N/A</c:v>
                </c:pt>
                <c:pt idx="5611">
                  <c:v>#N/A</c:v>
                </c:pt>
                <c:pt idx="5612">
                  <c:v>#N/A</c:v>
                </c:pt>
                <c:pt idx="5613">
                  <c:v>#N/A</c:v>
                </c:pt>
                <c:pt idx="5614">
                  <c:v>#N/A</c:v>
                </c:pt>
                <c:pt idx="5615">
                  <c:v>#N/A</c:v>
                </c:pt>
                <c:pt idx="5616">
                  <c:v>#N/A</c:v>
                </c:pt>
                <c:pt idx="5617">
                  <c:v>#N/A</c:v>
                </c:pt>
                <c:pt idx="5618">
                  <c:v>#N/A</c:v>
                </c:pt>
                <c:pt idx="5619">
                  <c:v>#N/A</c:v>
                </c:pt>
                <c:pt idx="5620">
                  <c:v>#N/A</c:v>
                </c:pt>
                <c:pt idx="5621">
                  <c:v>#N/A</c:v>
                </c:pt>
                <c:pt idx="5622">
                  <c:v>#N/A</c:v>
                </c:pt>
                <c:pt idx="5623">
                  <c:v>#N/A</c:v>
                </c:pt>
                <c:pt idx="5624">
                  <c:v>#N/A</c:v>
                </c:pt>
                <c:pt idx="5625">
                  <c:v>#N/A</c:v>
                </c:pt>
                <c:pt idx="5626">
                  <c:v>#N/A</c:v>
                </c:pt>
                <c:pt idx="5627">
                  <c:v>#N/A</c:v>
                </c:pt>
                <c:pt idx="5628">
                  <c:v>#N/A</c:v>
                </c:pt>
                <c:pt idx="5629">
                  <c:v>#N/A</c:v>
                </c:pt>
                <c:pt idx="5630">
                  <c:v>#N/A</c:v>
                </c:pt>
                <c:pt idx="5631">
                  <c:v>#N/A</c:v>
                </c:pt>
                <c:pt idx="5632">
                  <c:v>#N/A</c:v>
                </c:pt>
                <c:pt idx="5633">
                  <c:v>#N/A</c:v>
                </c:pt>
                <c:pt idx="5634">
                  <c:v>#N/A</c:v>
                </c:pt>
                <c:pt idx="5635">
                  <c:v>#N/A</c:v>
                </c:pt>
                <c:pt idx="5636">
                  <c:v>#N/A</c:v>
                </c:pt>
                <c:pt idx="5637">
                  <c:v>#N/A</c:v>
                </c:pt>
                <c:pt idx="5638">
                  <c:v>#N/A</c:v>
                </c:pt>
                <c:pt idx="5639">
                  <c:v>#N/A</c:v>
                </c:pt>
                <c:pt idx="5640">
                  <c:v>#N/A</c:v>
                </c:pt>
                <c:pt idx="5641">
                  <c:v>#N/A</c:v>
                </c:pt>
                <c:pt idx="5642">
                  <c:v>#N/A</c:v>
                </c:pt>
                <c:pt idx="5643">
                  <c:v>#N/A</c:v>
                </c:pt>
                <c:pt idx="5644">
                  <c:v>#N/A</c:v>
                </c:pt>
                <c:pt idx="5645">
                  <c:v>#N/A</c:v>
                </c:pt>
                <c:pt idx="5646">
                  <c:v>#N/A</c:v>
                </c:pt>
                <c:pt idx="5647">
                  <c:v>#N/A</c:v>
                </c:pt>
                <c:pt idx="5648">
                  <c:v>#N/A</c:v>
                </c:pt>
                <c:pt idx="5649">
                  <c:v>#N/A</c:v>
                </c:pt>
                <c:pt idx="5650">
                  <c:v>#N/A</c:v>
                </c:pt>
                <c:pt idx="5651">
                  <c:v>#N/A</c:v>
                </c:pt>
                <c:pt idx="5652">
                  <c:v>#N/A</c:v>
                </c:pt>
                <c:pt idx="5653">
                  <c:v>#N/A</c:v>
                </c:pt>
                <c:pt idx="5654">
                  <c:v>#N/A</c:v>
                </c:pt>
                <c:pt idx="5655">
                  <c:v>#N/A</c:v>
                </c:pt>
                <c:pt idx="5656">
                  <c:v>#N/A</c:v>
                </c:pt>
                <c:pt idx="5657">
                  <c:v>#N/A</c:v>
                </c:pt>
                <c:pt idx="5658">
                  <c:v>#N/A</c:v>
                </c:pt>
                <c:pt idx="5659">
                  <c:v>#N/A</c:v>
                </c:pt>
                <c:pt idx="5660">
                  <c:v>#N/A</c:v>
                </c:pt>
                <c:pt idx="5661">
                  <c:v>#N/A</c:v>
                </c:pt>
                <c:pt idx="5662">
                  <c:v>#N/A</c:v>
                </c:pt>
                <c:pt idx="5663">
                  <c:v>#N/A</c:v>
                </c:pt>
                <c:pt idx="5664">
                  <c:v>#N/A</c:v>
                </c:pt>
                <c:pt idx="5665">
                  <c:v>#N/A</c:v>
                </c:pt>
                <c:pt idx="5666">
                  <c:v>#N/A</c:v>
                </c:pt>
                <c:pt idx="5667">
                  <c:v>#N/A</c:v>
                </c:pt>
                <c:pt idx="5668">
                  <c:v>#N/A</c:v>
                </c:pt>
                <c:pt idx="5669">
                  <c:v>#N/A</c:v>
                </c:pt>
                <c:pt idx="5670">
                  <c:v>#N/A</c:v>
                </c:pt>
                <c:pt idx="5671">
                  <c:v>#N/A</c:v>
                </c:pt>
                <c:pt idx="5672">
                  <c:v>#N/A</c:v>
                </c:pt>
                <c:pt idx="5673">
                  <c:v>#N/A</c:v>
                </c:pt>
                <c:pt idx="5674">
                  <c:v>#N/A</c:v>
                </c:pt>
                <c:pt idx="5675">
                  <c:v>#N/A</c:v>
                </c:pt>
                <c:pt idx="5676">
                  <c:v>#N/A</c:v>
                </c:pt>
                <c:pt idx="5677">
                  <c:v>#N/A</c:v>
                </c:pt>
                <c:pt idx="5678">
                  <c:v>#N/A</c:v>
                </c:pt>
                <c:pt idx="5679">
                  <c:v>#N/A</c:v>
                </c:pt>
                <c:pt idx="5680">
                  <c:v>#N/A</c:v>
                </c:pt>
                <c:pt idx="5681">
                  <c:v>#N/A</c:v>
                </c:pt>
                <c:pt idx="5682">
                  <c:v>#N/A</c:v>
                </c:pt>
                <c:pt idx="5683">
                  <c:v>#N/A</c:v>
                </c:pt>
                <c:pt idx="5684">
                  <c:v>#N/A</c:v>
                </c:pt>
                <c:pt idx="5685">
                  <c:v>#N/A</c:v>
                </c:pt>
                <c:pt idx="5686">
                  <c:v>#N/A</c:v>
                </c:pt>
                <c:pt idx="5687">
                  <c:v>#N/A</c:v>
                </c:pt>
                <c:pt idx="5688">
                  <c:v>#N/A</c:v>
                </c:pt>
                <c:pt idx="5689">
                  <c:v>#N/A</c:v>
                </c:pt>
                <c:pt idx="5690">
                  <c:v>#N/A</c:v>
                </c:pt>
                <c:pt idx="5691">
                  <c:v>#N/A</c:v>
                </c:pt>
                <c:pt idx="5692">
                  <c:v>#N/A</c:v>
                </c:pt>
                <c:pt idx="5693">
                  <c:v>#N/A</c:v>
                </c:pt>
                <c:pt idx="5694">
                  <c:v>#N/A</c:v>
                </c:pt>
                <c:pt idx="5695">
                  <c:v>#N/A</c:v>
                </c:pt>
                <c:pt idx="5696">
                  <c:v>#N/A</c:v>
                </c:pt>
                <c:pt idx="5697">
                  <c:v>#N/A</c:v>
                </c:pt>
                <c:pt idx="5698">
                  <c:v>#N/A</c:v>
                </c:pt>
                <c:pt idx="5699">
                  <c:v>#N/A</c:v>
                </c:pt>
                <c:pt idx="5700">
                  <c:v>#N/A</c:v>
                </c:pt>
                <c:pt idx="5701">
                  <c:v>#N/A</c:v>
                </c:pt>
                <c:pt idx="5702">
                  <c:v>#N/A</c:v>
                </c:pt>
                <c:pt idx="5703">
                  <c:v>#N/A</c:v>
                </c:pt>
                <c:pt idx="5704">
                  <c:v>#N/A</c:v>
                </c:pt>
                <c:pt idx="5705">
                  <c:v>#N/A</c:v>
                </c:pt>
                <c:pt idx="5706">
                  <c:v>#N/A</c:v>
                </c:pt>
                <c:pt idx="5707">
                  <c:v>#N/A</c:v>
                </c:pt>
                <c:pt idx="5708">
                  <c:v>#N/A</c:v>
                </c:pt>
                <c:pt idx="5709">
                  <c:v>#N/A</c:v>
                </c:pt>
                <c:pt idx="5710">
                  <c:v>#N/A</c:v>
                </c:pt>
                <c:pt idx="5711">
                  <c:v>#N/A</c:v>
                </c:pt>
                <c:pt idx="5712">
                  <c:v>#N/A</c:v>
                </c:pt>
                <c:pt idx="5713">
                  <c:v>#N/A</c:v>
                </c:pt>
                <c:pt idx="5714">
                  <c:v>#N/A</c:v>
                </c:pt>
                <c:pt idx="5715">
                  <c:v>#N/A</c:v>
                </c:pt>
                <c:pt idx="5716">
                  <c:v>#N/A</c:v>
                </c:pt>
                <c:pt idx="5717">
                  <c:v>#N/A</c:v>
                </c:pt>
                <c:pt idx="5718">
                  <c:v>#N/A</c:v>
                </c:pt>
                <c:pt idx="5719">
                  <c:v>#N/A</c:v>
                </c:pt>
                <c:pt idx="5720">
                  <c:v>#N/A</c:v>
                </c:pt>
                <c:pt idx="5721">
                  <c:v>#N/A</c:v>
                </c:pt>
                <c:pt idx="5722">
                  <c:v>#N/A</c:v>
                </c:pt>
                <c:pt idx="5723">
                  <c:v>#N/A</c:v>
                </c:pt>
                <c:pt idx="5724">
                  <c:v>#N/A</c:v>
                </c:pt>
                <c:pt idx="5725">
                  <c:v>#N/A</c:v>
                </c:pt>
                <c:pt idx="5726">
                  <c:v>#N/A</c:v>
                </c:pt>
                <c:pt idx="5727">
                  <c:v>#N/A</c:v>
                </c:pt>
                <c:pt idx="5728">
                  <c:v>#N/A</c:v>
                </c:pt>
                <c:pt idx="5729">
                  <c:v>#N/A</c:v>
                </c:pt>
                <c:pt idx="5730">
                  <c:v>#N/A</c:v>
                </c:pt>
                <c:pt idx="5731">
                  <c:v>#N/A</c:v>
                </c:pt>
                <c:pt idx="5732">
                  <c:v>#N/A</c:v>
                </c:pt>
                <c:pt idx="5733">
                  <c:v>#N/A</c:v>
                </c:pt>
                <c:pt idx="5734">
                  <c:v>#N/A</c:v>
                </c:pt>
                <c:pt idx="5735">
                  <c:v>#N/A</c:v>
                </c:pt>
                <c:pt idx="5736">
                  <c:v>#N/A</c:v>
                </c:pt>
                <c:pt idx="5737">
                  <c:v>#N/A</c:v>
                </c:pt>
                <c:pt idx="5738">
                  <c:v>#N/A</c:v>
                </c:pt>
                <c:pt idx="5739">
                  <c:v>#N/A</c:v>
                </c:pt>
                <c:pt idx="5740">
                  <c:v>#N/A</c:v>
                </c:pt>
                <c:pt idx="5741">
                  <c:v>#N/A</c:v>
                </c:pt>
                <c:pt idx="5742">
                  <c:v>#N/A</c:v>
                </c:pt>
                <c:pt idx="5743">
                  <c:v>#N/A</c:v>
                </c:pt>
                <c:pt idx="5744">
                  <c:v>#N/A</c:v>
                </c:pt>
                <c:pt idx="5745">
                  <c:v>#N/A</c:v>
                </c:pt>
                <c:pt idx="5746">
                  <c:v>#N/A</c:v>
                </c:pt>
                <c:pt idx="5747">
                  <c:v>#N/A</c:v>
                </c:pt>
                <c:pt idx="5748">
                  <c:v>#N/A</c:v>
                </c:pt>
                <c:pt idx="5749">
                  <c:v>#N/A</c:v>
                </c:pt>
                <c:pt idx="5750">
                  <c:v>#N/A</c:v>
                </c:pt>
                <c:pt idx="5751">
                  <c:v>#N/A</c:v>
                </c:pt>
                <c:pt idx="5752">
                  <c:v>#N/A</c:v>
                </c:pt>
                <c:pt idx="5753">
                  <c:v>#N/A</c:v>
                </c:pt>
                <c:pt idx="5754">
                  <c:v>#N/A</c:v>
                </c:pt>
                <c:pt idx="5755">
                  <c:v>#N/A</c:v>
                </c:pt>
                <c:pt idx="5756">
                  <c:v>#N/A</c:v>
                </c:pt>
                <c:pt idx="5757">
                  <c:v>#N/A</c:v>
                </c:pt>
                <c:pt idx="5758">
                  <c:v>#N/A</c:v>
                </c:pt>
                <c:pt idx="5759">
                  <c:v>#N/A</c:v>
                </c:pt>
                <c:pt idx="5760">
                  <c:v>#N/A</c:v>
                </c:pt>
                <c:pt idx="5761">
                  <c:v>#N/A</c:v>
                </c:pt>
                <c:pt idx="5762">
                  <c:v>#N/A</c:v>
                </c:pt>
                <c:pt idx="5763">
                  <c:v>#N/A</c:v>
                </c:pt>
                <c:pt idx="5764">
                  <c:v>#N/A</c:v>
                </c:pt>
                <c:pt idx="5765">
                  <c:v>#N/A</c:v>
                </c:pt>
                <c:pt idx="5766">
                  <c:v>#N/A</c:v>
                </c:pt>
                <c:pt idx="5767">
                  <c:v>#N/A</c:v>
                </c:pt>
                <c:pt idx="5768">
                  <c:v>#N/A</c:v>
                </c:pt>
                <c:pt idx="5769">
                  <c:v>#N/A</c:v>
                </c:pt>
                <c:pt idx="5770">
                  <c:v>#N/A</c:v>
                </c:pt>
                <c:pt idx="5771">
                  <c:v>#N/A</c:v>
                </c:pt>
                <c:pt idx="5772">
                  <c:v>#N/A</c:v>
                </c:pt>
                <c:pt idx="5773">
                  <c:v>#N/A</c:v>
                </c:pt>
                <c:pt idx="5774">
                  <c:v>#N/A</c:v>
                </c:pt>
                <c:pt idx="5775">
                  <c:v>#N/A</c:v>
                </c:pt>
                <c:pt idx="5776">
                  <c:v>#N/A</c:v>
                </c:pt>
                <c:pt idx="5777">
                  <c:v>#N/A</c:v>
                </c:pt>
                <c:pt idx="5778">
                  <c:v>#N/A</c:v>
                </c:pt>
                <c:pt idx="5779">
                  <c:v>#N/A</c:v>
                </c:pt>
                <c:pt idx="5780">
                  <c:v>#N/A</c:v>
                </c:pt>
                <c:pt idx="5781">
                  <c:v>#N/A</c:v>
                </c:pt>
                <c:pt idx="5782">
                  <c:v>#N/A</c:v>
                </c:pt>
                <c:pt idx="5783">
                  <c:v>#N/A</c:v>
                </c:pt>
                <c:pt idx="5784">
                  <c:v>#N/A</c:v>
                </c:pt>
                <c:pt idx="5785">
                  <c:v>#N/A</c:v>
                </c:pt>
                <c:pt idx="5786">
                  <c:v>#N/A</c:v>
                </c:pt>
                <c:pt idx="5787">
                  <c:v>#N/A</c:v>
                </c:pt>
                <c:pt idx="5788">
                  <c:v>#N/A</c:v>
                </c:pt>
                <c:pt idx="5789">
                  <c:v>#N/A</c:v>
                </c:pt>
                <c:pt idx="5790">
                  <c:v>#N/A</c:v>
                </c:pt>
                <c:pt idx="5791">
                  <c:v>#N/A</c:v>
                </c:pt>
                <c:pt idx="5792">
                  <c:v>#N/A</c:v>
                </c:pt>
                <c:pt idx="5793">
                  <c:v>#N/A</c:v>
                </c:pt>
                <c:pt idx="5794">
                  <c:v>#N/A</c:v>
                </c:pt>
                <c:pt idx="5795">
                  <c:v>#N/A</c:v>
                </c:pt>
                <c:pt idx="5796">
                  <c:v>#N/A</c:v>
                </c:pt>
                <c:pt idx="5797">
                  <c:v>#N/A</c:v>
                </c:pt>
                <c:pt idx="5798">
                  <c:v>#N/A</c:v>
                </c:pt>
                <c:pt idx="5799">
                  <c:v>#N/A</c:v>
                </c:pt>
                <c:pt idx="5800">
                  <c:v>#N/A</c:v>
                </c:pt>
                <c:pt idx="5801">
                  <c:v>#N/A</c:v>
                </c:pt>
                <c:pt idx="5802">
                  <c:v>#N/A</c:v>
                </c:pt>
                <c:pt idx="5803">
                  <c:v>#N/A</c:v>
                </c:pt>
                <c:pt idx="5804">
                  <c:v>#N/A</c:v>
                </c:pt>
                <c:pt idx="5805">
                  <c:v>#N/A</c:v>
                </c:pt>
                <c:pt idx="5806">
                  <c:v>#N/A</c:v>
                </c:pt>
                <c:pt idx="5807">
                  <c:v>#N/A</c:v>
                </c:pt>
                <c:pt idx="5808">
                  <c:v>#N/A</c:v>
                </c:pt>
                <c:pt idx="5809">
                  <c:v>#N/A</c:v>
                </c:pt>
                <c:pt idx="5810">
                  <c:v>#N/A</c:v>
                </c:pt>
                <c:pt idx="5811">
                  <c:v>#N/A</c:v>
                </c:pt>
                <c:pt idx="5812">
                  <c:v>#N/A</c:v>
                </c:pt>
                <c:pt idx="5813">
                  <c:v>#N/A</c:v>
                </c:pt>
                <c:pt idx="5814">
                  <c:v>#N/A</c:v>
                </c:pt>
                <c:pt idx="5815">
                  <c:v>#N/A</c:v>
                </c:pt>
                <c:pt idx="5816">
                  <c:v>#N/A</c:v>
                </c:pt>
                <c:pt idx="5817">
                  <c:v>#N/A</c:v>
                </c:pt>
                <c:pt idx="5818">
                  <c:v>#N/A</c:v>
                </c:pt>
                <c:pt idx="5819">
                  <c:v>#N/A</c:v>
                </c:pt>
                <c:pt idx="5820">
                  <c:v>#N/A</c:v>
                </c:pt>
                <c:pt idx="5821">
                  <c:v>#N/A</c:v>
                </c:pt>
                <c:pt idx="5822">
                  <c:v>#N/A</c:v>
                </c:pt>
                <c:pt idx="5823">
                  <c:v>#N/A</c:v>
                </c:pt>
                <c:pt idx="5824">
                  <c:v>#N/A</c:v>
                </c:pt>
                <c:pt idx="5825">
                  <c:v>#N/A</c:v>
                </c:pt>
                <c:pt idx="5826">
                  <c:v>#N/A</c:v>
                </c:pt>
                <c:pt idx="5827">
                  <c:v>#N/A</c:v>
                </c:pt>
                <c:pt idx="5828">
                  <c:v>#N/A</c:v>
                </c:pt>
                <c:pt idx="5829">
                  <c:v>#N/A</c:v>
                </c:pt>
                <c:pt idx="5830">
                  <c:v>#N/A</c:v>
                </c:pt>
                <c:pt idx="5831">
                  <c:v>#N/A</c:v>
                </c:pt>
                <c:pt idx="5832">
                  <c:v>#N/A</c:v>
                </c:pt>
                <c:pt idx="5833">
                  <c:v>#N/A</c:v>
                </c:pt>
                <c:pt idx="5834">
                  <c:v>#N/A</c:v>
                </c:pt>
                <c:pt idx="5835">
                  <c:v>#N/A</c:v>
                </c:pt>
                <c:pt idx="5836">
                  <c:v>#N/A</c:v>
                </c:pt>
                <c:pt idx="5837">
                  <c:v>#N/A</c:v>
                </c:pt>
                <c:pt idx="5838">
                  <c:v>#N/A</c:v>
                </c:pt>
                <c:pt idx="5839">
                  <c:v>#N/A</c:v>
                </c:pt>
                <c:pt idx="5840">
                  <c:v>#N/A</c:v>
                </c:pt>
                <c:pt idx="5841">
                  <c:v>#N/A</c:v>
                </c:pt>
                <c:pt idx="5842">
                  <c:v>#N/A</c:v>
                </c:pt>
                <c:pt idx="5843">
                  <c:v>#N/A</c:v>
                </c:pt>
                <c:pt idx="5844">
                  <c:v>#N/A</c:v>
                </c:pt>
                <c:pt idx="5845">
                  <c:v>#N/A</c:v>
                </c:pt>
                <c:pt idx="5846">
                  <c:v>#N/A</c:v>
                </c:pt>
                <c:pt idx="5847">
                  <c:v>#N/A</c:v>
                </c:pt>
                <c:pt idx="5848">
                  <c:v>#N/A</c:v>
                </c:pt>
                <c:pt idx="5849">
                  <c:v>#N/A</c:v>
                </c:pt>
                <c:pt idx="5850">
                  <c:v>#N/A</c:v>
                </c:pt>
                <c:pt idx="5851">
                  <c:v>#N/A</c:v>
                </c:pt>
                <c:pt idx="5852">
                  <c:v>#N/A</c:v>
                </c:pt>
                <c:pt idx="5853">
                  <c:v>#N/A</c:v>
                </c:pt>
                <c:pt idx="5854">
                  <c:v>#N/A</c:v>
                </c:pt>
                <c:pt idx="5855">
                  <c:v>#N/A</c:v>
                </c:pt>
                <c:pt idx="5856">
                  <c:v>#N/A</c:v>
                </c:pt>
                <c:pt idx="5857">
                  <c:v>#N/A</c:v>
                </c:pt>
                <c:pt idx="5858">
                  <c:v>#N/A</c:v>
                </c:pt>
                <c:pt idx="5859">
                  <c:v>#N/A</c:v>
                </c:pt>
                <c:pt idx="5860">
                  <c:v>#N/A</c:v>
                </c:pt>
                <c:pt idx="5861">
                  <c:v>#N/A</c:v>
                </c:pt>
                <c:pt idx="5862">
                  <c:v>#N/A</c:v>
                </c:pt>
                <c:pt idx="5863">
                  <c:v>#N/A</c:v>
                </c:pt>
                <c:pt idx="5864">
                  <c:v>#N/A</c:v>
                </c:pt>
                <c:pt idx="5865">
                  <c:v>#N/A</c:v>
                </c:pt>
                <c:pt idx="5866">
                  <c:v>#N/A</c:v>
                </c:pt>
                <c:pt idx="5867">
                  <c:v>#N/A</c:v>
                </c:pt>
                <c:pt idx="5868">
                  <c:v>#N/A</c:v>
                </c:pt>
                <c:pt idx="5869">
                  <c:v>#N/A</c:v>
                </c:pt>
                <c:pt idx="5870">
                  <c:v>#N/A</c:v>
                </c:pt>
                <c:pt idx="5871">
                  <c:v>#N/A</c:v>
                </c:pt>
                <c:pt idx="5872">
                  <c:v>#N/A</c:v>
                </c:pt>
                <c:pt idx="5873">
                  <c:v>#N/A</c:v>
                </c:pt>
                <c:pt idx="5874">
                  <c:v>#N/A</c:v>
                </c:pt>
                <c:pt idx="5875">
                  <c:v>#N/A</c:v>
                </c:pt>
                <c:pt idx="5876">
                  <c:v>#N/A</c:v>
                </c:pt>
                <c:pt idx="5877">
                  <c:v>#N/A</c:v>
                </c:pt>
                <c:pt idx="5878">
                  <c:v>#N/A</c:v>
                </c:pt>
                <c:pt idx="5879">
                  <c:v>#N/A</c:v>
                </c:pt>
                <c:pt idx="5880">
                  <c:v>#N/A</c:v>
                </c:pt>
                <c:pt idx="5881">
                  <c:v>#N/A</c:v>
                </c:pt>
                <c:pt idx="5882">
                  <c:v>#N/A</c:v>
                </c:pt>
                <c:pt idx="5883">
                  <c:v>#N/A</c:v>
                </c:pt>
                <c:pt idx="5884">
                  <c:v>#N/A</c:v>
                </c:pt>
                <c:pt idx="5885">
                  <c:v>#N/A</c:v>
                </c:pt>
                <c:pt idx="5886">
                  <c:v>#N/A</c:v>
                </c:pt>
                <c:pt idx="5887">
                  <c:v>#N/A</c:v>
                </c:pt>
                <c:pt idx="5888">
                  <c:v>#N/A</c:v>
                </c:pt>
                <c:pt idx="5889">
                  <c:v>#N/A</c:v>
                </c:pt>
                <c:pt idx="5890">
                  <c:v>#N/A</c:v>
                </c:pt>
                <c:pt idx="5891">
                  <c:v>#N/A</c:v>
                </c:pt>
                <c:pt idx="5892">
                  <c:v>#N/A</c:v>
                </c:pt>
                <c:pt idx="5893">
                  <c:v>#N/A</c:v>
                </c:pt>
                <c:pt idx="5894">
                  <c:v>#N/A</c:v>
                </c:pt>
                <c:pt idx="5895">
                  <c:v>#N/A</c:v>
                </c:pt>
                <c:pt idx="5896">
                  <c:v>#N/A</c:v>
                </c:pt>
                <c:pt idx="5897">
                  <c:v>#N/A</c:v>
                </c:pt>
                <c:pt idx="5898">
                  <c:v>#N/A</c:v>
                </c:pt>
                <c:pt idx="5899">
                  <c:v>#N/A</c:v>
                </c:pt>
                <c:pt idx="5900">
                  <c:v>#N/A</c:v>
                </c:pt>
                <c:pt idx="5901">
                  <c:v>#N/A</c:v>
                </c:pt>
                <c:pt idx="5902">
                  <c:v>#N/A</c:v>
                </c:pt>
                <c:pt idx="5903">
                  <c:v>#N/A</c:v>
                </c:pt>
                <c:pt idx="5904">
                  <c:v>#N/A</c:v>
                </c:pt>
                <c:pt idx="5905">
                  <c:v>#N/A</c:v>
                </c:pt>
                <c:pt idx="5906">
                  <c:v>#N/A</c:v>
                </c:pt>
                <c:pt idx="5907">
                  <c:v>#N/A</c:v>
                </c:pt>
                <c:pt idx="5908">
                  <c:v>#N/A</c:v>
                </c:pt>
                <c:pt idx="5909">
                  <c:v>#N/A</c:v>
                </c:pt>
                <c:pt idx="5910">
                  <c:v>#N/A</c:v>
                </c:pt>
                <c:pt idx="5911">
                  <c:v>#N/A</c:v>
                </c:pt>
                <c:pt idx="5912">
                  <c:v>#N/A</c:v>
                </c:pt>
                <c:pt idx="5913">
                  <c:v>#N/A</c:v>
                </c:pt>
                <c:pt idx="5914">
                  <c:v>#N/A</c:v>
                </c:pt>
                <c:pt idx="5915">
                  <c:v>#N/A</c:v>
                </c:pt>
                <c:pt idx="5916">
                  <c:v>#N/A</c:v>
                </c:pt>
                <c:pt idx="5917">
                  <c:v>#N/A</c:v>
                </c:pt>
                <c:pt idx="5918">
                  <c:v>#N/A</c:v>
                </c:pt>
                <c:pt idx="5919">
                  <c:v>#N/A</c:v>
                </c:pt>
                <c:pt idx="5920">
                  <c:v>#N/A</c:v>
                </c:pt>
                <c:pt idx="5921">
                  <c:v>#N/A</c:v>
                </c:pt>
                <c:pt idx="5922">
                  <c:v>#N/A</c:v>
                </c:pt>
                <c:pt idx="5923">
                  <c:v>#N/A</c:v>
                </c:pt>
                <c:pt idx="5924">
                  <c:v>#N/A</c:v>
                </c:pt>
                <c:pt idx="5925">
                  <c:v>#N/A</c:v>
                </c:pt>
                <c:pt idx="5926">
                  <c:v>#N/A</c:v>
                </c:pt>
                <c:pt idx="5927">
                  <c:v>#N/A</c:v>
                </c:pt>
                <c:pt idx="5928">
                  <c:v>#N/A</c:v>
                </c:pt>
                <c:pt idx="5929">
                  <c:v>#N/A</c:v>
                </c:pt>
                <c:pt idx="5930">
                  <c:v>#N/A</c:v>
                </c:pt>
                <c:pt idx="5931">
                  <c:v>#N/A</c:v>
                </c:pt>
                <c:pt idx="5932">
                  <c:v>#N/A</c:v>
                </c:pt>
                <c:pt idx="5933">
                  <c:v>#N/A</c:v>
                </c:pt>
                <c:pt idx="5934">
                  <c:v>#N/A</c:v>
                </c:pt>
                <c:pt idx="5935">
                  <c:v>#N/A</c:v>
                </c:pt>
                <c:pt idx="5936">
                  <c:v>#N/A</c:v>
                </c:pt>
                <c:pt idx="5937">
                  <c:v>#N/A</c:v>
                </c:pt>
                <c:pt idx="5938">
                  <c:v>#N/A</c:v>
                </c:pt>
                <c:pt idx="5939">
                  <c:v>#N/A</c:v>
                </c:pt>
                <c:pt idx="5940">
                  <c:v>#N/A</c:v>
                </c:pt>
                <c:pt idx="5941">
                  <c:v>#N/A</c:v>
                </c:pt>
                <c:pt idx="5942">
                  <c:v>#N/A</c:v>
                </c:pt>
                <c:pt idx="5943">
                  <c:v>#N/A</c:v>
                </c:pt>
                <c:pt idx="5944">
                  <c:v>#N/A</c:v>
                </c:pt>
                <c:pt idx="5945">
                  <c:v>#N/A</c:v>
                </c:pt>
                <c:pt idx="5946">
                  <c:v>#N/A</c:v>
                </c:pt>
                <c:pt idx="5947">
                  <c:v>#N/A</c:v>
                </c:pt>
                <c:pt idx="5948">
                  <c:v>#N/A</c:v>
                </c:pt>
                <c:pt idx="5949">
                  <c:v>#N/A</c:v>
                </c:pt>
                <c:pt idx="5950">
                  <c:v>#N/A</c:v>
                </c:pt>
                <c:pt idx="5951">
                  <c:v>#N/A</c:v>
                </c:pt>
                <c:pt idx="5952">
                  <c:v>#N/A</c:v>
                </c:pt>
                <c:pt idx="5953">
                  <c:v>#N/A</c:v>
                </c:pt>
                <c:pt idx="5954">
                  <c:v>#N/A</c:v>
                </c:pt>
                <c:pt idx="5955">
                  <c:v>#N/A</c:v>
                </c:pt>
                <c:pt idx="5956">
                  <c:v>#N/A</c:v>
                </c:pt>
                <c:pt idx="5957">
                  <c:v>#N/A</c:v>
                </c:pt>
                <c:pt idx="5958">
                  <c:v>#N/A</c:v>
                </c:pt>
                <c:pt idx="5959">
                  <c:v>#N/A</c:v>
                </c:pt>
                <c:pt idx="5960">
                  <c:v>#N/A</c:v>
                </c:pt>
                <c:pt idx="5961">
                  <c:v>#N/A</c:v>
                </c:pt>
                <c:pt idx="5962">
                  <c:v>#N/A</c:v>
                </c:pt>
                <c:pt idx="5963">
                  <c:v>#N/A</c:v>
                </c:pt>
                <c:pt idx="5964">
                  <c:v>#N/A</c:v>
                </c:pt>
                <c:pt idx="5965">
                  <c:v>#N/A</c:v>
                </c:pt>
                <c:pt idx="5966">
                  <c:v>#N/A</c:v>
                </c:pt>
                <c:pt idx="5967">
                  <c:v>#N/A</c:v>
                </c:pt>
                <c:pt idx="5968">
                  <c:v>#N/A</c:v>
                </c:pt>
                <c:pt idx="5969">
                  <c:v>#N/A</c:v>
                </c:pt>
                <c:pt idx="5970">
                  <c:v>#N/A</c:v>
                </c:pt>
                <c:pt idx="5971">
                  <c:v>#N/A</c:v>
                </c:pt>
                <c:pt idx="5972">
                  <c:v>#N/A</c:v>
                </c:pt>
                <c:pt idx="5973">
                  <c:v>#N/A</c:v>
                </c:pt>
                <c:pt idx="5974">
                  <c:v>#N/A</c:v>
                </c:pt>
                <c:pt idx="5975">
                  <c:v>#N/A</c:v>
                </c:pt>
                <c:pt idx="5976">
                  <c:v>#N/A</c:v>
                </c:pt>
                <c:pt idx="5977">
                  <c:v>#N/A</c:v>
                </c:pt>
                <c:pt idx="5978">
                  <c:v>#N/A</c:v>
                </c:pt>
                <c:pt idx="5979">
                  <c:v>#N/A</c:v>
                </c:pt>
                <c:pt idx="5980">
                  <c:v>#N/A</c:v>
                </c:pt>
                <c:pt idx="5981">
                  <c:v>#N/A</c:v>
                </c:pt>
                <c:pt idx="5982">
                  <c:v>#N/A</c:v>
                </c:pt>
                <c:pt idx="5983">
                  <c:v>#N/A</c:v>
                </c:pt>
                <c:pt idx="5984">
                  <c:v>#N/A</c:v>
                </c:pt>
                <c:pt idx="5985">
                  <c:v>#N/A</c:v>
                </c:pt>
                <c:pt idx="5986">
                  <c:v>#N/A</c:v>
                </c:pt>
                <c:pt idx="5987">
                  <c:v>#N/A</c:v>
                </c:pt>
                <c:pt idx="5988">
                  <c:v>#N/A</c:v>
                </c:pt>
                <c:pt idx="5989">
                  <c:v>#N/A</c:v>
                </c:pt>
                <c:pt idx="5990">
                  <c:v>#N/A</c:v>
                </c:pt>
                <c:pt idx="5991">
                  <c:v>#N/A</c:v>
                </c:pt>
                <c:pt idx="5992">
                  <c:v>#N/A</c:v>
                </c:pt>
                <c:pt idx="5993">
                  <c:v>#N/A</c:v>
                </c:pt>
                <c:pt idx="5994">
                  <c:v>#N/A</c:v>
                </c:pt>
                <c:pt idx="5995">
                  <c:v>#N/A</c:v>
                </c:pt>
                <c:pt idx="5996">
                  <c:v>#N/A</c:v>
                </c:pt>
                <c:pt idx="5997">
                  <c:v>#N/A</c:v>
                </c:pt>
                <c:pt idx="5998">
                  <c:v>#N/A</c:v>
                </c:pt>
                <c:pt idx="5999">
                  <c:v>#N/A</c:v>
                </c:pt>
                <c:pt idx="6000">
                  <c:v>#N/A</c:v>
                </c:pt>
                <c:pt idx="6001">
                  <c:v>#N/A</c:v>
                </c:pt>
                <c:pt idx="6002">
                  <c:v>#N/A</c:v>
                </c:pt>
                <c:pt idx="6003">
                  <c:v>#N/A</c:v>
                </c:pt>
                <c:pt idx="6004">
                  <c:v>#N/A</c:v>
                </c:pt>
                <c:pt idx="6005">
                  <c:v>#N/A</c:v>
                </c:pt>
                <c:pt idx="6006">
                  <c:v>#N/A</c:v>
                </c:pt>
                <c:pt idx="6007">
                  <c:v>#N/A</c:v>
                </c:pt>
                <c:pt idx="6008">
                  <c:v>#N/A</c:v>
                </c:pt>
                <c:pt idx="6009">
                  <c:v>#N/A</c:v>
                </c:pt>
                <c:pt idx="6010">
                  <c:v>#N/A</c:v>
                </c:pt>
                <c:pt idx="6011">
                  <c:v>#N/A</c:v>
                </c:pt>
                <c:pt idx="6012">
                  <c:v>#N/A</c:v>
                </c:pt>
                <c:pt idx="6013">
                  <c:v>#N/A</c:v>
                </c:pt>
                <c:pt idx="6014">
                  <c:v>#N/A</c:v>
                </c:pt>
                <c:pt idx="6015">
                  <c:v>#N/A</c:v>
                </c:pt>
                <c:pt idx="6016">
                  <c:v>#N/A</c:v>
                </c:pt>
                <c:pt idx="6017">
                  <c:v>#N/A</c:v>
                </c:pt>
                <c:pt idx="6018">
                  <c:v>#N/A</c:v>
                </c:pt>
                <c:pt idx="6019">
                  <c:v>#N/A</c:v>
                </c:pt>
                <c:pt idx="6020">
                  <c:v>#N/A</c:v>
                </c:pt>
                <c:pt idx="6021">
                  <c:v>#N/A</c:v>
                </c:pt>
                <c:pt idx="6022">
                  <c:v>#N/A</c:v>
                </c:pt>
                <c:pt idx="6023">
                  <c:v>#N/A</c:v>
                </c:pt>
                <c:pt idx="6024">
                  <c:v>#N/A</c:v>
                </c:pt>
                <c:pt idx="6025">
                  <c:v>#N/A</c:v>
                </c:pt>
                <c:pt idx="6026">
                  <c:v>#N/A</c:v>
                </c:pt>
                <c:pt idx="6027">
                  <c:v>#N/A</c:v>
                </c:pt>
                <c:pt idx="6028">
                  <c:v>#N/A</c:v>
                </c:pt>
                <c:pt idx="6029">
                  <c:v>#N/A</c:v>
                </c:pt>
                <c:pt idx="6030">
                  <c:v>#N/A</c:v>
                </c:pt>
                <c:pt idx="6031">
                  <c:v>#N/A</c:v>
                </c:pt>
                <c:pt idx="6032">
                  <c:v>#N/A</c:v>
                </c:pt>
                <c:pt idx="6033">
                  <c:v>#N/A</c:v>
                </c:pt>
                <c:pt idx="6034">
                  <c:v>#N/A</c:v>
                </c:pt>
                <c:pt idx="6035">
                  <c:v>#N/A</c:v>
                </c:pt>
                <c:pt idx="6036">
                  <c:v>#N/A</c:v>
                </c:pt>
                <c:pt idx="6037">
                  <c:v>#N/A</c:v>
                </c:pt>
                <c:pt idx="6038">
                  <c:v>#N/A</c:v>
                </c:pt>
                <c:pt idx="6039">
                  <c:v>#N/A</c:v>
                </c:pt>
                <c:pt idx="6040">
                  <c:v>#N/A</c:v>
                </c:pt>
                <c:pt idx="6041">
                  <c:v>#N/A</c:v>
                </c:pt>
                <c:pt idx="6042">
                  <c:v>#N/A</c:v>
                </c:pt>
                <c:pt idx="6043">
                  <c:v>#N/A</c:v>
                </c:pt>
                <c:pt idx="6044">
                  <c:v>#N/A</c:v>
                </c:pt>
                <c:pt idx="6045">
                  <c:v>#N/A</c:v>
                </c:pt>
                <c:pt idx="6046">
                  <c:v>#N/A</c:v>
                </c:pt>
                <c:pt idx="6047">
                  <c:v>#N/A</c:v>
                </c:pt>
                <c:pt idx="6048">
                  <c:v>#N/A</c:v>
                </c:pt>
                <c:pt idx="6049">
                  <c:v>#N/A</c:v>
                </c:pt>
                <c:pt idx="6050">
                  <c:v>#N/A</c:v>
                </c:pt>
                <c:pt idx="6051">
                  <c:v>#N/A</c:v>
                </c:pt>
                <c:pt idx="6052">
                  <c:v>#N/A</c:v>
                </c:pt>
                <c:pt idx="6053">
                  <c:v>#N/A</c:v>
                </c:pt>
                <c:pt idx="6054">
                  <c:v>#N/A</c:v>
                </c:pt>
                <c:pt idx="6055">
                  <c:v>#N/A</c:v>
                </c:pt>
                <c:pt idx="6056">
                  <c:v>#N/A</c:v>
                </c:pt>
                <c:pt idx="6057">
                  <c:v>#N/A</c:v>
                </c:pt>
                <c:pt idx="6058">
                  <c:v>#N/A</c:v>
                </c:pt>
                <c:pt idx="6059">
                  <c:v>#N/A</c:v>
                </c:pt>
                <c:pt idx="6060">
                  <c:v>#N/A</c:v>
                </c:pt>
                <c:pt idx="6061">
                  <c:v>#N/A</c:v>
                </c:pt>
                <c:pt idx="6062">
                  <c:v>#N/A</c:v>
                </c:pt>
                <c:pt idx="6063">
                  <c:v>#N/A</c:v>
                </c:pt>
                <c:pt idx="6064">
                  <c:v>#N/A</c:v>
                </c:pt>
                <c:pt idx="6065">
                  <c:v>#N/A</c:v>
                </c:pt>
                <c:pt idx="6066">
                  <c:v>#N/A</c:v>
                </c:pt>
                <c:pt idx="6067">
                  <c:v>#N/A</c:v>
                </c:pt>
                <c:pt idx="6068">
                  <c:v>#N/A</c:v>
                </c:pt>
                <c:pt idx="6069">
                  <c:v>#N/A</c:v>
                </c:pt>
                <c:pt idx="6070">
                  <c:v>#N/A</c:v>
                </c:pt>
                <c:pt idx="6071">
                  <c:v>#N/A</c:v>
                </c:pt>
                <c:pt idx="6072">
                  <c:v>#N/A</c:v>
                </c:pt>
                <c:pt idx="6073">
                  <c:v>#N/A</c:v>
                </c:pt>
                <c:pt idx="6074">
                  <c:v>#N/A</c:v>
                </c:pt>
                <c:pt idx="6075">
                  <c:v>#N/A</c:v>
                </c:pt>
                <c:pt idx="6076">
                  <c:v>#N/A</c:v>
                </c:pt>
                <c:pt idx="6077">
                  <c:v>#N/A</c:v>
                </c:pt>
                <c:pt idx="6078">
                  <c:v>#N/A</c:v>
                </c:pt>
                <c:pt idx="6079">
                  <c:v>#N/A</c:v>
                </c:pt>
                <c:pt idx="6080">
                  <c:v>#N/A</c:v>
                </c:pt>
                <c:pt idx="6081">
                  <c:v>#N/A</c:v>
                </c:pt>
                <c:pt idx="6082">
                  <c:v>#N/A</c:v>
                </c:pt>
                <c:pt idx="6083">
                  <c:v>#N/A</c:v>
                </c:pt>
                <c:pt idx="6084">
                  <c:v>#N/A</c:v>
                </c:pt>
                <c:pt idx="6085">
                  <c:v>#N/A</c:v>
                </c:pt>
                <c:pt idx="6086">
                  <c:v>#N/A</c:v>
                </c:pt>
                <c:pt idx="6087">
                  <c:v>#N/A</c:v>
                </c:pt>
                <c:pt idx="6088">
                  <c:v>#N/A</c:v>
                </c:pt>
                <c:pt idx="6089">
                  <c:v>#N/A</c:v>
                </c:pt>
                <c:pt idx="6090">
                  <c:v>#N/A</c:v>
                </c:pt>
                <c:pt idx="6091">
                  <c:v>#N/A</c:v>
                </c:pt>
                <c:pt idx="6092">
                  <c:v>#N/A</c:v>
                </c:pt>
                <c:pt idx="6093">
                  <c:v>#N/A</c:v>
                </c:pt>
                <c:pt idx="6094">
                  <c:v>#N/A</c:v>
                </c:pt>
                <c:pt idx="6095">
                  <c:v>#N/A</c:v>
                </c:pt>
                <c:pt idx="6096">
                  <c:v>#N/A</c:v>
                </c:pt>
                <c:pt idx="6097">
                  <c:v>#N/A</c:v>
                </c:pt>
                <c:pt idx="6098">
                  <c:v>#N/A</c:v>
                </c:pt>
                <c:pt idx="6099">
                  <c:v>#N/A</c:v>
                </c:pt>
                <c:pt idx="6100">
                  <c:v>#N/A</c:v>
                </c:pt>
                <c:pt idx="6101">
                  <c:v>#N/A</c:v>
                </c:pt>
                <c:pt idx="6102">
                  <c:v>#N/A</c:v>
                </c:pt>
                <c:pt idx="6103">
                  <c:v>#N/A</c:v>
                </c:pt>
                <c:pt idx="6104">
                  <c:v>#N/A</c:v>
                </c:pt>
                <c:pt idx="6105">
                  <c:v>#N/A</c:v>
                </c:pt>
                <c:pt idx="6106">
                  <c:v>#N/A</c:v>
                </c:pt>
                <c:pt idx="6107">
                  <c:v>#N/A</c:v>
                </c:pt>
                <c:pt idx="6108">
                  <c:v>#N/A</c:v>
                </c:pt>
                <c:pt idx="6109">
                  <c:v>#N/A</c:v>
                </c:pt>
                <c:pt idx="6110">
                  <c:v>#N/A</c:v>
                </c:pt>
                <c:pt idx="6111">
                  <c:v>#N/A</c:v>
                </c:pt>
                <c:pt idx="6112">
                  <c:v>#N/A</c:v>
                </c:pt>
                <c:pt idx="6113">
                  <c:v>#N/A</c:v>
                </c:pt>
                <c:pt idx="6114">
                  <c:v>#N/A</c:v>
                </c:pt>
                <c:pt idx="6115">
                  <c:v>#N/A</c:v>
                </c:pt>
                <c:pt idx="6116">
                  <c:v>#N/A</c:v>
                </c:pt>
                <c:pt idx="6117">
                  <c:v>#N/A</c:v>
                </c:pt>
                <c:pt idx="6118">
                  <c:v>#N/A</c:v>
                </c:pt>
                <c:pt idx="6119">
                  <c:v>#N/A</c:v>
                </c:pt>
                <c:pt idx="6120">
                  <c:v>#N/A</c:v>
                </c:pt>
                <c:pt idx="6121">
                  <c:v>#N/A</c:v>
                </c:pt>
                <c:pt idx="6122">
                  <c:v>#N/A</c:v>
                </c:pt>
                <c:pt idx="6123">
                  <c:v>#N/A</c:v>
                </c:pt>
                <c:pt idx="6124">
                  <c:v>#N/A</c:v>
                </c:pt>
                <c:pt idx="6125">
                  <c:v>#N/A</c:v>
                </c:pt>
                <c:pt idx="6126">
                  <c:v>#N/A</c:v>
                </c:pt>
                <c:pt idx="6127">
                  <c:v>#N/A</c:v>
                </c:pt>
                <c:pt idx="6128">
                  <c:v>#N/A</c:v>
                </c:pt>
                <c:pt idx="6129">
                  <c:v>#N/A</c:v>
                </c:pt>
                <c:pt idx="6130">
                  <c:v>#N/A</c:v>
                </c:pt>
                <c:pt idx="6131">
                  <c:v>#N/A</c:v>
                </c:pt>
                <c:pt idx="6132">
                  <c:v>#N/A</c:v>
                </c:pt>
                <c:pt idx="6133">
                  <c:v>#N/A</c:v>
                </c:pt>
                <c:pt idx="6134">
                  <c:v>#N/A</c:v>
                </c:pt>
                <c:pt idx="6135">
                  <c:v>#N/A</c:v>
                </c:pt>
                <c:pt idx="6136">
                  <c:v>#N/A</c:v>
                </c:pt>
                <c:pt idx="6137">
                  <c:v>#N/A</c:v>
                </c:pt>
                <c:pt idx="6138">
                  <c:v>#N/A</c:v>
                </c:pt>
                <c:pt idx="6139">
                  <c:v>#N/A</c:v>
                </c:pt>
                <c:pt idx="6140">
                  <c:v>#N/A</c:v>
                </c:pt>
                <c:pt idx="6141">
                  <c:v>#N/A</c:v>
                </c:pt>
                <c:pt idx="6142">
                  <c:v>#N/A</c:v>
                </c:pt>
                <c:pt idx="6143">
                  <c:v>#N/A</c:v>
                </c:pt>
                <c:pt idx="6144">
                  <c:v>#N/A</c:v>
                </c:pt>
                <c:pt idx="6145">
                  <c:v>#N/A</c:v>
                </c:pt>
                <c:pt idx="6146">
                  <c:v>#N/A</c:v>
                </c:pt>
                <c:pt idx="6147">
                  <c:v>#N/A</c:v>
                </c:pt>
                <c:pt idx="6148">
                  <c:v>#N/A</c:v>
                </c:pt>
                <c:pt idx="6149">
                  <c:v>#N/A</c:v>
                </c:pt>
                <c:pt idx="6150">
                  <c:v>#N/A</c:v>
                </c:pt>
                <c:pt idx="6151">
                  <c:v>#N/A</c:v>
                </c:pt>
                <c:pt idx="6152">
                  <c:v>#N/A</c:v>
                </c:pt>
                <c:pt idx="6153">
                  <c:v>#N/A</c:v>
                </c:pt>
                <c:pt idx="6154">
                  <c:v>#N/A</c:v>
                </c:pt>
                <c:pt idx="6155">
                  <c:v>#N/A</c:v>
                </c:pt>
                <c:pt idx="6156">
                  <c:v>#N/A</c:v>
                </c:pt>
                <c:pt idx="6157">
                  <c:v>#N/A</c:v>
                </c:pt>
                <c:pt idx="6158">
                  <c:v>#N/A</c:v>
                </c:pt>
                <c:pt idx="6159">
                  <c:v>#N/A</c:v>
                </c:pt>
                <c:pt idx="6160">
                  <c:v>#N/A</c:v>
                </c:pt>
                <c:pt idx="6161">
                  <c:v>#N/A</c:v>
                </c:pt>
                <c:pt idx="6162">
                  <c:v>#N/A</c:v>
                </c:pt>
                <c:pt idx="6163">
                  <c:v>#N/A</c:v>
                </c:pt>
                <c:pt idx="6164">
                  <c:v>#N/A</c:v>
                </c:pt>
                <c:pt idx="6165">
                  <c:v>#N/A</c:v>
                </c:pt>
                <c:pt idx="6166">
                  <c:v>#N/A</c:v>
                </c:pt>
                <c:pt idx="6167">
                  <c:v>#N/A</c:v>
                </c:pt>
                <c:pt idx="6168">
                  <c:v>#N/A</c:v>
                </c:pt>
                <c:pt idx="6169">
                  <c:v>#N/A</c:v>
                </c:pt>
                <c:pt idx="6170">
                  <c:v>#N/A</c:v>
                </c:pt>
                <c:pt idx="6171">
                  <c:v>#N/A</c:v>
                </c:pt>
                <c:pt idx="6172">
                  <c:v>#N/A</c:v>
                </c:pt>
                <c:pt idx="6173">
                  <c:v>#N/A</c:v>
                </c:pt>
                <c:pt idx="6174">
                  <c:v>#N/A</c:v>
                </c:pt>
                <c:pt idx="6175">
                  <c:v>#N/A</c:v>
                </c:pt>
                <c:pt idx="6176">
                  <c:v>#N/A</c:v>
                </c:pt>
                <c:pt idx="6177">
                  <c:v>#N/A</c:v>
                </c:pt>
                <c:pt idx="6178">
                  <c:v>#N/A</c:v>
                </c:pt>
                <c:pt idx="6179">
                  <c:v>#N/A</c:v>
                </c:pt>
                <c:pt idx="6180">
                  <c:v>#N/A</c:v>
                </c:pt>
                <c:pt idx="6181">
                  <c:v>#N/A</c:v>
                </c:pt>
                <c:pt idx="6182">
                  <c:v>#N/A</c:v>
                </c:pt>
                <c:pt idx="6183">
                  <c:v>#N/A</c:v>
                </c:pt>
                <c:pt idx="6184">
                  <c:v>#N/A</c:v>
                </c:pt>
                <c:pt idx="6185">
                  <c:v>#N/A</c:v>
                </c:pt>
                <c:pt idx="6186">
                  <c:v>#N/A</c:v>
                </c:pt>
                <c:pt idx="6187">
                  <c:v>#N/A</c:v>
                </c:pt>
                <c:pt idx="6188">
                  <c:v>#N/A</c:v>
                </c:pt>
                <c:pt idx="6189">
                  <c:v>#N/A</c:v>
                </c:pt>
                <c:pt idx="6190">
                  <c:v>#N/A</c:v>
                </c:pt>
                <c:pt idx="6191">
                  <c:v>#N/A</c:v>
                </c:pt>
                <c:pt idx="6192">
                  <c:v>#N/A</c:v>
                </c:pt>
                <c:pt idx="6193">
                  <c:v>#N/A</c:v>
                </c:pt>
                <c:pt idx="6194">
                  <c:v>#N/A</c:v>
                </c:pt>
                <c:pt idx="6195">
                  <c:v>#N/A</c:v>
                </c:pt>
                <c:pt idx="6196">
                  <c:v>#N/A</c:v>
                </c:pt>
                <c:pt idx="6197">
                  <c:v>#N/A</c:v>
                </c:pt>
                <c:pt idx="6198">
                  <c:v>#N/A</c:v>
                </c:pt>
                <c:pt idx="6199">
                  <c:v>#N/A</c:v>
                </c:pt>
                <c:pt idx="6200">
                  <c:v>#N/A</c:v>
                </c:pt>
                <c:pt idx="6201">
                  <c:v>#N/A</c:v>
                </c:pt>
                <c:pt idx="6202">
                  <c:v>#N/A</c:v>
                </c:pt>
                <c:pt idx="6203">
                  <c:v>#N/A</c:v>
                </c:pt>
                <c:pt idx="6204">
                  <c:v>#N/A</c:v>
                </c:pt>
                <c:pt idx="6205">
                  <c:v>#N/A</c:v>
                </c:pt>
                <c:pt idx="6206">
                  <c:v>#N/A</c:v>
                </c:pt>
                <c:pt idx="6207">
                  <c:v>#N/A</c:v>
                </c:pt>
                <c:pt idx="6208">
                  <c:v>#N/A</c:v>
                </c:pt>
                <c:pt idx="6209">
                  <c:v>#N/A</c:v>
                </c:pt>
                <c:pt idx="6210">
                  <c:v>#N/A</c:v>
                </c:pt>
                <c:pt idx="6211">
                  <c:v>#N/A</c:v>
                </c:pt>
                <c:pt idx="6212">
                  <c:v>#N/A</c:v>
                </c:pt>
                <c:pt idx="6213">
                  <c:v>#N/A</c:v>
                </c:pt>
                <c:pt idx="6214">
                  <c:v>#N/A</c:v>
                </c:pt>
                <c:pt idx="6215">
                  <c:v>#N/A</c:v>
                </c:pt>
                <c:pt idx="6216">
                  <c:v>#N/A</c:v>
                </c:pt>
                <c:pt idx="6217">
                  <c:v>#N/A</c:v>
                </c:pt>
                <c:pt idx="6218">
                  <c:v>#N/A</c:v>
                </c:pt>
                <c:pt idx="6219">
                  <c:v>#N/A</c:v>
                </c:pt>
                <c:pt idx="6220">
                  <c:v>#N/A</c:v>
                </c:pt>
                <c:pt idx="6221">
                  <c:v>#N/A</c:v>
                </c:pt>
                <c:pt idx="6222">
                  <c:v>#N/A</c:v>
                </c:pt>
                <c:pt idx="6223">
                  <c:v>#N/A</c:v>
                </c:pt>
                <c:pt idx="6224">
                  <c:v>#N/A</c:v>
                </c:pt>
                <c:pt idx="6225">
                  <c:v>#N/A</c:v>
                </c:pt>
                <c:pt idx="6226">
                  <c:v>#N/A</c:v>
                </c:pt>
                <c:pt idx="6227">
                  <c:v>#N/A</c:v>
                </c:pt>
                <c:pt idx="6228">
                  <c:v>#N/A</c:v>
                </c:pt>
                <c:pt idx="6229">
                  <c:v>#N/A</c:v>
                </c:pt>
                <c:pt idx="6230">
                  <c:v>#N/A</c:v>
                </c:pt>
                <c:pt idx="6231">
                  <c:v>#N/A</c:v>
                </c:pt>
                <c:pt idx="6232">
                  <c:v>#N/A</c:v>
                </c:pt>
                <c:pt idx="6233">
                  <c:v>#N/A</c:v>
                </c:pt>
                <c:pt idx="6234">
                  <c:v>#N/A</c:v>
                </c:pt>
                <c:pt idx="6235">
                  <c:v>#N/A</c:v>
                </c:pt>
                <c:pt idx="6236">
                  <c:v>#N/A</c:v>
                </c:pt>
                <c:pt idx="6237">
                  <c:v>#N/A</c:v>
                </c:pt>
                <c:pt idx="6238">
                  <c:v>#N/A</c:v>
                </c:pt>
                <c:pt idx="6239">
                  <c:v>#N/A</c:v>
                </c:pt>
                <c:pt idx="6240">
                  <c:v>#N/A</c:v>
                </c:pt>
                <c:pt idx="6241">
                  <c:v>#N/A</c:v>
                </c:pt>
                <c:pt idx="6242">
                  <c:v>#N/A</c:v>
                </c:pt>
                <c:pt idx="6243">
                  <c:v>#N/A</c:v>
                </c:pt>
                <c:pt idx="6244">
                  <c:v>#N/A</c:v>
                </c:pt>
                <c:pt idx="6245">
                  <c:v>#N/A</c:v>
                </c:pt>
                <c:pt idx="6246">
                  <c:v>#N/A</c:v>
                </c:pt>
                <c:pt idx="6247">
                  <c:v>#N/A</c:v>
                </c:pt>
                <c:pt idx="6248">
                  <c:v>#N/A</c:v>
                </c:pt>
                <c:pt idx="6249">
                  <c:v>#N/A</c:v>
                </c:pt>
                <c:pt idx="6250">
                  <c:v>#N/A</c:v>
                </c:pt>
                <c:pt idx="6251">
                  <c:v>#N/A</c:v>
                </c:pt>
                <c:pt idx="6252">
                  <c:v>#N/A</c:v>
                </c:pt>
                <c:pt idx="6253">
                  <c:v>#N/A</c:v>
                </c:pt>
                <c:pt idx="6254">
                  <c:v>#N/A</c:v>
                </c:pt>
                <c:pt idx="6255">
                  <c:v>#N/A</c:v>
                </c:pt>
                <c:pt idx="6256">
                  <c:v>#N/A</c:v>
                </c:pt>
                <c:pt idx="6257">
                  <c:v>#N/A</c:v>
                </c:pt>
                <c:pt idx="6258">
                  <c:v>#N/A</c:v>
                </c:pt>
                <c:pt idx="6259">
                  <c:v>#N/A</c:v>
                </c:pt>
                <c:pt idx="6260">
                  <c:v>#N/A</c:v>
                </c:pt>
                <c:pt idx="6261">
                  <c:v>#N/A</c:v>
                </c:pt>
                <c:pt idx="6262">
                  <c:v>#N/A</c:v>
                </c:pt>
                <c:pt idx="6263">
                  <c:v>#N/A</c:v>
                </c:pt>
                <c:pt idx="6264">
                  <c:v>#N/A</c:v>
                </c:pt>
                <c:pt idx="6265">
                  <c:v>#N/A</c:v>
                </c:pt>
                <c:pt idx="6266">
                  <c:v>#N/A</c:v>
                </c:pt>
                <c:pt idx="6267">
                  <c:v>#N/A</c:v>
                </c:pt>
                <c:pt idx="6268">
                  <c:v>#N/A</c:v>
                </c:pt>
                <c:pt idx="6269">
                  <c:v>#N/A</c:v>
                </c:pt>
                <c:pt idx="6270">
                  <c:v>#N/A</c:v>
                </c:pt>
                <c:pt idx="6271">
                  <c:v>#N/A</c:v>
                </c:pt>
                <c:pt idx="6272">
                  <c:v>#N/A</c:v>
                </c:pt>
                <c:pt idx="6273">
                  <c:v>#N/A</c:v>
                </c:pt>
                <c:pt idx="6274">
                  <c:v>#N/A</c:v>
                </c:pt>
                <c:pt idx="6275">
                  <c:v>#N/A</c:v>
                </c:pt>
                <c:pt idx="6276">
                  <c:v>#N/A</c:v>
                </c:pt>
                <c:pt idx="6277">
                  <c:v>#N/A</c:v>
                </c:pt>
                <c:pt idx="6278">
                  <c:v>#N/A</c:v>
                </c:pt>
                <c:pt idx="6279">
                  <c:v>#N/A</c:v>
                </c:pt>
                <c:pt idx="6280">
                  <c:v>#N/A</c:v>
                </c:pt>
                <c:pt idx="6281">
                  <c:v>#N/A</c:v>
                </c:pt>
                <c:pt idx="6282">
                  <c:v>#N/A</c:v>
                </c:pt>
                <c:pt idx="6283">
                  <c:v>#N/A</c:v>
                </c:pt>
                <c:pt idx="6284">
                  <c:v>#N/A</c:v>
                </c:pt>
                <c:pt idx="6285">
                  <c:v>#N/A</c:v>
                </c:pt>
                <c:pt idx="6286">
                  <c:v>#N/A</c:v>
                </c:pt>
                <c:pt idx="6287">
                  <c:v>#N/A</c:v>
                </c:pt>
                <c:pt idx="6288">
                  <c:v>#N/A</c:v>
                </c:pt>
                <c:pt idx="6289">
                  <c:v>#N/A</c:v>
                </c:pt>
                <c:pt idx="6290">
                  <c:v>#N/A</c:v>
                </c:pt>
                <c:pt idx="6291">
                  <c:v>#N/A</c:v>
                </c:pt>
                <c:pt idx="6292">
                  <c:v>#N/A</c:v>
                </c:pt>
                <c:pt idx="6293">
                  <c:v>#N/A</c:v>
                </c:pt>
                <c:pt idx="6294">
                  <c:v>#N/A</c:v>
                </c:pt>
                <c:pt idx="6295">
                  <c:v>#N/A</c:v>
                </c:pt>
                <c:pt idx="6296">
                  <c:v>#N/A</c:v>
                </c:pt>
                <c:pt idx="6297">
                  <c:v>#N/A</c:v>
                </c:pt>
                <c:pt idx="6298">
                  <c:v>#N/A</c:v>
                </c:pt>
                <c:pt idx="6299">
                  <c:v>#N/A</c:v>
                </c:pt>
                <c:pt idx="6300">
                  <c:v>#N/A</c:v>
                </c:pt>
                <c:pt idx="6301">
                  <c:v>#N/A</c:v>
                </c:pt>
                <c:pt idx="6302">
                  <c:v>#N/A</c:v>
                </c:pt>
                <c:pt idx="6303">
                  <c:v>#N/A</c:v>
                </c:pt>
                <c:pt idx="6304">
                  <c:v>#N/A</c:v>
                </c:pt>
                <c:pt idx="6305">
                  <c:v>#N/A</c:v>
                </c:pt>
                <c:pt idx="6306">
                  <c:v>#N/A</c:v>
                </c:pt>
                <c:pt idx="6307">
                  <c:v>#N/A</c:v>
                </c:pt>
                <c:pt idx="6308">
                  <c:v>#N/A</c:v>
                </c:pt>
                <c:pt idx="6309">
                  <c:v>#N/A</c:v>
                </c:pt>
                <c:pt idx="6310">
                  <c:v>#N/A</c:v>
                </c:pt>
                <c:pt idx="6311">
                  <c:v>#N/A</c:v>
                </c:pt>
                <c:pt idx="6312">
                  <c:v>#N/A</c:v>
                </c:pt>
                <c:pt idx="6313">
                  <c:v>#N/A</c:v>
                </c:pt>
                <c:pt idx="6314">
                  <c:v>#N/A</c:v>
                </c:pt>
                <c:pt idx="6315">
                  <c:v>#N/A</c:v>
                </c:pt>
                <c:pt idx="6316">
                  <c:v>#N/A</c:v>
                </c:pt>
                <c:pt idx="6317">
                  <c:v>#N/A</c:v>
                </c:pt>
                <c:pt idx="6318">
                  <c:v>#N/A</c:v>
                </c:pt>
                <c:pt idx="6319">
                  <c:v>#N/A</c:v>
                </c:pt>
                <c:pt idx="6320">
                  <c:v>#N/A</c:v>
                </c:pt>
                <c:pt idx="6321">
                  <c:v>#N/A</c:v>
                </c:pt>
                <c:pt idx="6322">
                  <c:v>#N/A</c:v>
                </c:pt>
                <c:pt idx="6323">
                  <c:v>#N/A</c:v>
                </c:pt>
                <c:pt idx="6324">
                  <c:v>#N/A</c:v>
                </c:pt>
                <c:pt idx="6325">
                  <c:v>#N/A</c:v>
                </c:pt>
                <c:pt idx="6326">
                  <c:v>#N/A</c:v>
                </c:pt>
                <c:pt idx="6327">
                  <c:v>#N/A</c:v>
                </c:pt>
                <c:pt idx="6328">
                  <c:v>#N/A</c:v>
                </c:pt>
                <c:pt idx="6329">
                  <c:v>#N/A</c:v>
                </c:pt>
                <c:pt idx="6330">
                  <c:v>#N/A</c:v>
                </c:pt>
                <c:pt idx="6331">
                  <c:v>#N/A</c:v>
                </c:pt>
                <c:pt idx="6332">
                  <c:v>#N/A</c:v>
                </c:pt>
                <c:pt idx="6333">
                  <c:v>#N/A</c:v>
                </c:pt>
                <c:pt idx="6334">
                  <c:v>#N/A</c:v>
                </c:pt>
                <c:pt idx="6335">
                  <c:v>#N/A</c:v>
                </c:pt>
                <c:pt idx="6336">
                  <c:v>#N/A</c:v>
                </c:pt>
                <c:pt idx="6337">
                  <c:v>#N/A</c:v>
                </c:pt>
                <c:pt idx="6338">
                  <c:v>#N/A</c:v>
                </c:pt>
                <c:pt idx="6339">
                  <c:v>#N/A</c:v>
                </c:pt>
                <c:pt idx="6340">
                  <c:v>#N/A</c:v>
                </c:pt>
                <c:pt idx="6341">
                  <c:v>#N/A</c:v>
                </c:pt>
                <c:pt idx="6342">
                  <c:v>#N/A</c:v>
                </c:pt>
                <c:pt idx="6343">
                  <c:v>#N/A</c:v>
                </c:pt>
                <c:pt idx="6344">
                  <c:v>#N/A</c:v>
                </c:pt>
                <c:pt idx="6345">
                  <c:v>#N/A</c:v>
                </c:pt>
                <c:pt idx="6346">
                  <c:v>#N/A</c:v>
                </c:pt>
                <c:pt idx="6347">
                  <c:v>#N/A</c:v>
                </c:pt>
                <c:pt idx="6348">
                  <c:v>#N/A</c:v>
                </c:pt>
                <c:pt idx="6349">
                  <c:v>#N/A</c:v>
                </c:pt>
                <c:pt idx="6350">
                  <c:v>#N/A</c:v>
                </c:pt>
                <c:pt idx="6351">
                  <c:v>#N/A</c:v>
                </c:pt>
                <c:pt idx="6352">
                  <c:v>#N/A</c:v>
                </c:pt>
                <c:pt idx="6353">
                  <c:v>#N/A</c:v>
                </c:pt>
                <c:pt idx="6354">
                  <c:v>#N/A</c:v>
                </c:pt>
                <c:pt idx="6355">
                  <c:v>#N/A</c:v>
                </c:pt>
                <c:pt idx="6356">
                  <c:v>#N/A</c:v>
                </c:pt>
                <c:pt idx="6357">
                  <c:v>#N/A</c:v>
                </c:pt>
                <c:pt idx="6358">
                  <c:v>#N/A</c:v>
                </c:pt>
                <c:pt idx="6359">
                  <c:v>#N/A</c:v>
                </c:pt>
                <c:pt idx="6360">
                  <c:v>#N/A</c:v>
                </c:pt>
                <c:pt idx="6361">
                  <c:v>#N/A</c:v>
                </c:pt>
                <c:pt idx="6362">
                  <c:v>#N/A</c:v>
                </c:pt>
                <c:pt idx="6363">
                  <c:v>#N/A</c:v>
                </c:pt>
                <c:pt idx="6364">
                  <c:v>#N/A</c:v>
                </c:pt>
                <c:pt idx="6365">
                  <c:v>#N/A</c:v>
                </c:pt>
                <c:pt idx="6366">
                  <c:v>#N/A</c:v>
                </c:pt>
                <c:pt idx="6367">
                  <c:v>#N/A</c:v>
                </c:pt>
                <c:pt idx="6368">
                  <c:v>#N/A</c:v>
                </c:pt>
                <c:pt idx="6369">
                  <c:v>#N/A</c:v>
                </c:pt>
                <c:pt idx="6370">
                  <c:v>#N/A</c:v>
                </c:pt>
                <c:pt idx="6371">
                  <c:v>#N/A</c:v>
                </c:pt>
                <c:pt idx="6372">
                  <c:v>#N/A</c:v>
                </c:pt>
                <c:pt idx="6373">
                  <c:v>#N/A</c:v>
                </c:pt>
                <c:pt idx="6374">
                  <c:v>#N/A</c:v>
                </c:pt>
                <c:pt idx="6375">
                  <c:v>#N/A</c:v>
                </c:pt>
                <c:pt idx="6376">
                  <c:v>#N/A</c:v>
                </c:pt>
                <c:pt idx="6377">
                  <c:v>#N/A</c:v>
                </c:pt>
                <c:pt idx="6378">
                  <c:v>#N/A</c:v>
                </c:pt>
                <c:pt idx="6379">
                  <c:v>#N/A</c:v>
                </c:pt>
                <c:pt idx="6380">
                  <c:v>#N/A</c:v>
                </c:pt>
                <c:pt idx="6381">
                  <c:v>#N/A</c:v>
                </c:pt>
                <c:pt idx="6382">
                  <c:v>#N/A</c:v>
                </c:pt>
                <c:pt idx="6383">
                  <c:v>#N/A</c:v>
                </c:pt>
                <c:pt idx="6384">
                  <c:v>#N/A</c:v>
                </c:pt>
                <c:pt idx="6385">
                  <c:v>#N/A</c:v>
                </c:pt>
                <c:pt idx="6386">
                  <c:v>#N/A</c:v>
                </c:pt>
                <c:pt idx="6387">
                  <c:v>#N/A</c:v>
                </c:pt>
                <c:pt idx="6388">
                  <c:v>#N/A</c:v>
                </c:pt>
                <c:pt idx="6389">
                  <c:v>#N/A</c:v>
                </c:pt>
                <c:pt idx="6390">
                  <c:v>#N/A</c:v>
                </c:pt>
                <c:pt idx="6391">
                  <c:v>#N/A</c:v>
                </c:pt>
                <c:pt idx="6392">
                  <c:v>#N/A</c:v>
                </c:pt>
                <c:pt idx="6393">
                  <c:v>#N/A</c:v>
                </c:pt>
                <c:pt idx="6394">
                  <c:v>#N/A</c:v>
                </c:pt>
                <c:pt idx="6395">
                  <c:v>#N/A</c:v>
                </c:pt>
                <c:pt idx="6396">
                  <c:v>#N/A</c:v>
                </c:pt>
                <c:pt idx="6397">
                  <c:v>#N/A</c:v>
                </c:pt>
                <c:pt idx="6398">
                  <c:v>#N/A</c:v>
                </c:pt>
                <c:pt idx="6399">
                  <c:v>#N/A</c:v>
                </c:pt>
                <c:pt idx="6400">
                  <c:v>#N/A</c:v>
                </c:pt>
                <c:pt idx="6401">
                  <c:v>#N/A</c:v>
                </c:pt>
                <c:pt idx="6402">
                  <c:v>#N/A</c:v>
                </c:pt>
                <c:pt idx="6403">
                  <c:v>#N/A</c:v>
                </c:pt>
                <c:pt idx="6404">
                  <c:v>#N/A</c:v>
                </c:pt>
                <c:pt idx="6405">
                  <c:v>#N/A</c:v>
                </c:pt>
                <c:pt idx="6406">
                  <c:v>#N/A</c:v>
                </c:pt>
                <c:pt idx="6407">
                  <c:v>#N/A</c:v>
                </c:pt>
                <c:pt idx="6408">
                  <c:v>#N/A</c:v>
                </c:pt>
                <c:pt idx="6409">
                  <c:v>#N/A</c:v>
                </c:pt>
                <c:pt idx="6410">
                  <c:v>#N/A</c:v>
                </c:pt>
                <c:pt idx="6411">
                  <c:v>#N/A</c:v>
                </c:pt>
                <c:pt idx="6412">
                  <c:v>#N/A</c:v>
                </c:pt>
                <c:pt idx="6413">
                  <c:v>#N/A</c:v>
                </c:pt>
                <c:pt idx="6414">
                  <c:v>#N/A</c:v>
                </c:pt>
                <c:pt idx="6415">
                  <c:v>#N/A</c:v>
                </c:pt>
                <c:pt idx="6416">
                  <c:v>#N/A</c:v>
                </c:pt>
                <c:pt idx="6417">
                  <c:v>#N/A</c:v>
                </c:pt>
                <c:pt idx="6418">
                  <c:v>#N/A</c:v>
                </c:pt>
                <c:pt idx="6419">
                  <c:v>#N/A</c:v>
                </c:pt>
                <c:pt idx="6420">
                  <c:v>#N/A</c:v>
                </c:pt>
                <c:pt idx="6421">
                  <c:v>#N/A</c:v>
                </c:pt>
                <c:pt idx="6422">
                  <c:v>#N/A</c:v>
                </c:pt>
                <c:pt idx="6423">
                  <c:v>#N/A</c:v>
                </c:pt>
                <c:pt idx="6424">
                  <c:v>#N/A</c:v>
                </c:pt>
                <c:pt idx="6425">
                  <c:v>#N/A</c:v>
                </c:pt>
                <c:pt idx="6426">
                  <c:v>#N/A</c:v>
                </c:pt>
                <c:pt idx="6427">
                  <c:v>#N/A</c:v>
                </c:pt>
                <c:pt idx="6428">
                  <c:v>#N/A</c:v>
                </c:pt>
                <c:pt idx="6429">
                  <c:v>#N/A</c:v>
                </c:pt>
                <c:pt idx="6430">
                  <c:v>#N/A</c:v>
                </c:pt>
                <c:pt idx="6431">
                  <c:v>#N/A</c:v>
                </c:pt>
                <c:pt idx="6432">
                  <c:v>#N/A</c:v>
                </c:pt>
                <c:pt idx="6433">
                  <c:v>#N/A</c:v>
                </c:pt>
                <c:pt idx="6434">
                  <c:v>#N/A</c:v>
                </c:pt>
                <c:pt idx="6435">
                  <c:v>#N/A</c:v>
                </c:pt>
                <c:pt idx="6436">
                  <c:v>#N/A</c:v>
                </c:pt>
                <c:pt idx="6437">
                  <c:v>#N/A</c:v>
                </c:pt>
                <c:pt idx="6438">
                  <c:v>#N/A</c:v>
                </c:pt>
                <c:pt idx="6439">
                  <c:v>#N/A</c:v>
                </c:pt>
                <c:pt idx="6440">
                  <c:v>#N/A</c:v>
                </c:pt>
                <c:pt idx="6441">
                  <c:v>#N/A</c:v>
                </c:pt>
                <c:pt idx="6442">
                  <c:v>#N/A</c:v>
                </c:pt>
                <c:pt idx="6443">
                  <c:v>#N/A</c:v>
                </c:pt>
                <c:pt idx="6444">
                  <c:v>#N/A</c:v>
                </c:pt>
                <c:pt idx="6445">
                  <c:v>#N/A</c:v>
                </c:pt>
                <c:pt idx="6446">
                  <c:v>#N/A</c:v>
                </c:pt>
                <c:pt idx="6447">
                  <c:v>#N/A</c:v>
                </c:pt>
                <c:pt idx="6448">
                  <c:v>#N/A</c:v>
                </c:pt>
                <c:pt idx="6449">
                  <c:v>#N/A</c:v>
                </c:pt>
                <c:pt idx="6450">
                  <c:v>#N/A</c:v>
                </c:pt>
                <c:pt idx="6451">
                  <c:v>#N/A</c:v>
                </c:pt>
                <c:pt idx="6452">
                  <c:v>#N/A</c:v>
                </c:pt>
                <c:pt idx="6453">
                  <c:v>#N/A</c:v>
                </c:pt>
                <c:pt idx="6454">
                  <c:v>#N/A</c:v>
                </c:pt>
                <c:pt idx="6455">
                  <c:v>#N/A</c:v>
                </c:pt>
                <c:pt idx="6456">
                  <c:v>#N/A</c:v>
                </c:pt>
                <c:pt idx="6457">
                  <c:v>#N/A</c:v>
                </c:pt>
                <c:pt idx="6458">
                  <c:v>#N/A</c:v>
                </c:pt>
                <c:pt idx="6459">
                  <c:v>#N/A</c:v>
                </c:pt>
                <c:pt idx="6460">
                  <c:v>#N/A</c:v>
                </c:pt>
                <c:pt idx="6461">
                  <c:v>#N/A</c:v>
                </c:pt>
                <c:pt idx="6462">
                  <c:v>#N/A</c:v>
                </c:pt>
                <c:pt idx="6463">
                  <c:v>#N/A</c:v>
                </c:pt>
                <c:pt idx="6464">
                  <c:v>#N/A</c:v>
                </c:pt>
                <c:pt idx="6465">
                  <c:v>#N/A</c:v>
                </c:pt>
                <c:pt idx="6466">
                  <c:v>#N/A</c:v>
                </c:pt>
                <c:pt idx="6467">
                  <c:v>#N/A</c:v>
                </c:pt>
                <c:pt idx="6468">
                  <c:v>#N/A</c:v>
                </c:pt>
                <c:pt idx="6469">
                  <c:v>#N/A</c:v>
                </c:pt>
                <c:pt idx="6470">
                  <c:v>#N/A</c:v>
                </c:pt>
                <c:pt idx="6471">
                  <c:v>#N/A</c:v>
                </c:pt>
                <c:pt idx="6472">
                  <c:v>#N/A</c:v>
                </c:pt>
                <c:pt idx="6473">
                  <c:v>#N/A</c:v>
                </c:pt>
                <c:pt idx="6474">
                  <c:v>#N/A</c:v>
                </c:pt>
                <c:pt idx="6475">
                  <c:v>#N/A</c:v>
                </c:pt>
                <c:pt idx="6476">
                  <c:v>#N/A</c:v>
                </c:pt>
                <c:pt idx="6477">
                  <c:v>#N/A</c:v>
                </c:pt>
                <c:pt idx="6478">
                  <c:v>#N/A</c:v>
                </c:pt>
                <c:pt idx="6479">
                  <c:v>#N/A</c:v>
                </c:pt>
                <c:pt idx="6480">
                  <c:v>#N/A</c:v>
                </c:pt>
                <c:pt idx="6481">
                  <c:v>#N/A</c:v>
                </c:pt>
                <c:pt idx="6482">
                  <c:v>#N/A</c:v>
                </c:pt>
                <c:pt idx="6483">
                  <c:v>#N/A</c:v>
                </c:pt>
                <c:pt idx="6484">
                  <c:v>#N/A</c:v>
                </c:pt>
                <c:pt idx="6485">
                  <c:v>#N/A</c:v>
                </c:pt>
                <c:pt idx="6486">
                  <c:v>#N/A</c:v>
                </c:pt>
                <c:pt idx="6487">
                  <c:v>#N/A</c:v>
                </c:pt>
                <c:pt idx="6488">
                  <c:v>#N/A</c:v>
                </c:pt>
                <c:pt idx="6489">
                  <c:v>#N/A</c:v>
                </c:pt>
                <c:pt idx="6490">
                  <c:v>#N/A</c:v>
                </c:pt>
                <c:pt idx="6491">
                  <c:v>#N/A</c:v>
                </c:pt>
                <c:pt idx="6492">
                  <c:v>#N/A</c:v>
                </c:pt>
                <c:pt idx="6493">
                  <c:v>#N/A</c:v>
                </c:pt>
                <c:pt idx="6494">
                  <c:v>#N/A</c:v>
                </c:pt>
                <c:pt idx="6495">
                  <c:v>#N/A</c:v>
                </c:pt>
                <c:pt idx="6496">
                  <c:v>#N/A</c:v>
                </c:pt>
                <c:pt idx="6497">
                  <c:v>#N/A</c:v>
                </c:pt>
                <c:pt idx="6498">
                  <c:v>#N/A</c:v>
                </c:pt>
                <c:pt idx="6499">
                  <c:v>#N/A</c:v>
                </c:pt>
                <c:pt idx="6500">
                  <c:v>#N/A</c:v>
                </c:pt>
                <c:pt idx="6501">
                  <c:v>#N/A</c:v>
                </c:pt>
                <c:pt idx="6502">
                  <c:v>#N/A</c:v>
                </c:pt>
                <c:pt idx="6503">
                  <c:v>#N/A</c:v>
                </c:pt>
                <c:pt idx="6504">
                  <c:v>#N/A</c:v>
                </c:pt>
                <c:pt idx="6505">
                  <c:v>#N/A</c:v>
                </c:pt>
                <c:pt idx="6506">
                  <c:v>#N/A</c:v>
                </c:pt>
                <c:pt idx="6507">
                  <c:v>#N/A</c:v>
                </c:pt>
                <c:pt idx="6508">
                  <c:v>#N/A</c:v>
                </c:pt>
                <c:pt idx="6509">
                  <c:v>#N/A</c:v>
                </c:pt>
                <c:pt idx="6510">
                  <c:v>#N/A</c:v>
                </c:pt>
                <c:pt idx="6511">
                  <c:v>#N/A</c:v>
                </c:pt>
                <c:pt idx="6512">
                  <c:v>#N/A</c:v>
                </c:pt>
                <c:pt idx="6513">
                  <c:v>#N/A</c:v>
                </c:pt>
                <c:pt idx="6514">
                  <c:v>#N/A</c:v>
                </c:pt>
                <c:pt idx="6515">
                  <c:v>#N/A</c:v>
                </c:pt>
                <c:pt idx="6516">
                  <c:v>#N/A</c:v>
                </c:pt>
                <c:pt idx="6517">
                  <c:v>#N/A</c:v>
                </c:pt>
                <c:pt idx="6518">
                  <c:v>#N/A</c:v>
                </c:pt>
                <c:pt idx="6519">
                  <c:v>#N/A</c:v>
                </c:pt>
                <c:pt idx="6520">
                  <c:v>#N/A</c:v>
                </c:pt>
                <c:pt idx="6521">
                  <c:v>#N/A</c:v>
                </c:pt>
                <c:pt idx="6522">
                  <c:v>#N/A</c:v>
                </c:pt>
                <c:pt idx="6523">
                  <c:v>#N/A</c:v>
                </c:pt>
                <c:pt idx="6524">
                  <c:v>#N/A</c:v>
                </c:pt>
                <c:pt idx="6525">
                  <c:v>#N/A</c:v>
                </c:pt>
                <c:pt idx="6526">
                  <c:v>#N/A</c:v>
                </c:pt>
                <c:pt idx="6527">
                  <c:v>#N/A</c:v>
                </c:pt>
                <c:pt idx="6528">
                  <c:v>#N/A</c:v>
                </c:pt>
                <c:pt idx="6529">
                  <c:v>#N/A</c:v>
                </c:pt>
                <c:pt idx="6530">
                  <c:v>#N/A</c:v>
                </c:pt>
                <c:pt idx="6531">
                  <c:v>#N/A</c:v>
                </c:pt>
                <c:pt idx="6532">
                  <c:v>#N/A</c:v>
                </c:pt>
                <c:pt idx="6533">
                  <c:v>#N/A</c:v>
                </c:pt>
                <c:pt idx="6534">
                  <c:v>#N/A</c:v>
                </c:pt>
                <c:pt idx="6535">
                  <c:v>#N/A</c:v>
                </c:pt>
                <c:pt idx="6536">
                  <c:v>#N/A</c:v>
                </c:pt>
                <c:pt idx="6537">
                  <c:v>#N/A</c:v>
                </c:pt>
                <c:pt idx="6538">
                  <c:v>#N/A</c:v>
                </c:pt>
                <c:pt idx="6539">
                  <c:v>#N/A</c:v>
                </c:pt>
                <c:pt idx="6540">
                  <c:v>#N/A</c:v>
                </c:pt>
                <c:pt idx="6541">
                  <c:v>#N/A</c:v>
                </c:pt>
                <c:pt idx="6542">
                  <c:v>#N/A</c:v>
                </c:pt>
                <c:pt idx="6543">
                  <c:v>#N/A</c:v>
                </c:pt>
                <c:pt idx="6544">
                  <c:v>#N/A</c:v>
                </c:pt>
                <c:pt idx="6545">
                  <c:v>#N/A</c:v>
                </c:pt>
                <c:pt idx="6546">
                  <c:v>#N/A</c:v>
                </c:pt>
                <c:pt idx="6547">
                  <c:v>#N/A</c:v>
                </c:pt>
                <c:pt idx="6548">
                  <c:v>#N/A</c:v>
                </c:pt>
                <c:pt idx="6549">
                  <c:v>#N/A</c:v>
                </c:pt>
                <c:pt idx="6550">
                  <c:v>#N/A</c:v>
                </c:pt>
                <c:pt idx="6551">
                  <c:v>#N/A</c:v>
                </c:pt>
                <c:pt idx="6552">
                  <c:v>#N/A</c:v>
                </c:pt>
                <c:pt idx="6553">
                  <c:v>#N/A</c:v>
                </c:pt>
                <c:pt idx="6554">
                  <c:v>#N/A</c:v>
                </c:pt>
                <c:pt idx="6555">
                  <c:v>#N/A</c:v>
                </c:pt>
                <c:pt idx="6556">
                  <c:v>#N/A</c:v>
                </c:pt>
                <c:pt idx="6557">
                  <c:v>#N/A</c:v>
                </c:pt>
                <c:pt idx="6558">
                  <c:v>#N/A</c:v>
                </c:pt>
                <c:pt idx="6559">
                  <c:v>#N/A</c:v>
                </c:pt>
                <c:pt idx="6560">
                  <c:v>#N/A</c:v>
                </c:pt>
                <c:pt idx="6561">
                  <c:v>#N/A</c:v>
                </c:pt>
                <c:pt idx="6562">
                  <c:v>#N/A</c:v>
                </c:pt>
                <c:pt idx="6563">
                  <c:v>#N/A</c:v>
                </c:pt>
                <c:pt idx="6564">
                  <c:v>#N/A</c:v>
                </c:pt>
                <c:pt idx="6565">
                  <c:v>#N/A</c:v>
                </c:pt>
                <c:pt idx="6566">
                  <c:v>#N/A</c:v>
                </c:pt>
                <c:pt idx="6567">
                  <c:v>#N/A</c:v>
                </c:pt>
                <c:pt idx="6568">
                  <c:v>#N/A</c:v>
                </c:pt>
                <c:pt idx="6569">
                  <c:v>#N/A</c:v>
                </c:pt>
                <c:pt idx="6570">
                  <c:v>#N/A</c:v>
                </c:pt>
                <c:pt idx="6571">
                  <c:v>#N/A</c:v>
                </c:pt>
                <c:pt idx="6572">
                  <c:v>#N/A</c:v>
                </c:pt>
                <c:pt idx="6573">
                  <c:v>#N/A</c:v>
                </c:pt>
                <c:pt idx="6574">
                  <c:v>#N/A</c:v>
                </c:pt>
                <c:pt idx="6575">
                  <c:v>#N/A</c:v>
                </c:pt>
                <c:pt idx="6576">
                  <c:v>#N/A</c:v>
                </c:pt>
                <c:pt idx="6577">
                  <c:v>#N/A</c:v>
                </c:pt>
                <c:pt idx="6578">
                  <c:v>#N/A</c:v>
                </c:pt>
                <c:pt idx="6579">
                  <c:v>#N/A</c:v>
                </c:pt>
                <c:pt idx="6580">
                  <c:v>#N/A</c:v>
                </c:pt>
                <c:pt idx="6581">
                  <c:v>#N/A</c:v>
                </c:pt>
                <c:pt idx="6582">
                  <c:v>#N/A</c:v>
                </c:pt>
                <c:pt idx="6583">
                  <c:v>#N/A</c:v>
                </c:pt>
                <c:pt idx="6584">
                  <c:v>#N/A</c:v>
                </c:pt>
                <c:pt idx="6585">
                  <c:v>#N/A</c:v>
                </c:pt>
                <c:pt idx="6586">
                  <c:v>#N/A</c:v>
                </c:pt>
                <c:pt idx="6587">
                  <c:v>#N/A</c:v>
                </c:pt>
                <c:pt idx="6588">
                  <c:v>#N/A</c:v>
                </c:pt>
                <c:pt idx="6589">
                  <c:v>#N/A</c:v>
                </c:pt>
                <c:pt idx="6590">
                  <c:v>#N/A</c:v>
                </c:pt>
                <c:pt idx="6591">
                  <c:v>#N/A</c:v>
                </c:pt>
                <c:pt idx="6592">
                  <c:v>#N/A</c:v>
                </c:pt>
                <c:pt idx="6593">
                  <c:v>#N/A</c:v>
                </c:pt>
                <c:pt idx="6594">
                  <c:v>#N/A</c:v>
                </c:pt>
                <c:pt idx="6595">
                  <c:v>#N/A</c:v>
                </c:pt>
                <c:pt idx="6596">
                  <c:v>#N/A</c:v>
                </c:pt>
                <c:pt idx="6597">
                  <c:v>#N/A</c:v>
                </c:pt>
                <c:pt idx="6598">
                  <c:v>#N/A</c:v>
                </c:pt>
                <c:pt idx="6599">
                  <c:v>#N/A</c:v>
                </c:pt>
                <c:pt idx="6600">
                  <c:v>#N/A</c:v>
                </c:pt>
                <c:pt idx="6601">
                  <c:v>#N/A</c:v>
                </c:pt>
                <c:pt idx="6602">
                  <c:v>#N/A</c:v>
                </c:pt>
                <c:pt idx="6603">
                  <c:v>#N/A</c:v>
                </c:pt>
                <c:pt idx="6604">
                  <c:v>#N/A</c:v>
                </c:pt>
                <c:pt idx="6605">
                  <c:v>#N/A</c:v>
                </c:pt>
                <c:pt idx="6606">
                  <c:v>#N/A</c:v>
                </c:pt>
                <c:pt idx="6607">
                  <c:v>#N/A</c:v>
                </c:pt>
                <c:pt idx="6608">
                  <c:v>#N/A</c:v>
                </c:pt>
                <c:pt idx="6609">
                  <c:v>#N/A</c:v>
                </c:pt>
                <c:pt idx="6610">
                  <c:v>#N/A</c:v>
                </c:pt>
                <c:pt idx="6611">
                  <c:v>#N/A</c:v>
                </c:pt>
                <c:pt idx="6612">
                  <c:v>#N/A</c:v>
                </c:pt>
                <c:pt idx="6613">
                  <c:v>#N/A</c:v>
                </c:pt>
                <c:pt idx="6614">
                  <c:v>#N/A</c:v>
                </c:pt>
                <c:pt idx="6615">
                  <c:v>#N/A</c:v>
                </c:pt>
                <c:pt idx="6616">
                  <c:v>#N/A</c:v>
                </c:pt>
                <c:pt idx="6617">
                  <c:v>#N/A</c:v>
                </c:pt>
                <c:pt idx="6618">
                  <c:v>#N/A</c:v>
                </c:pt>
                <c:pt idx="6619">
                  <c:v>#N/A</c:v>
                </c:pt>
                <c:pt idx="6620">
                  <c:v>#N/A</c:v>
                </c:pt>
                <c:pt idx="6621">
                  <c:v>#N/A</c:v>
                </c:pt>
                <c:pt idx="6622">
                  <c:v>#N/A</c:v>
                </c:pt>
                <c:pt idx="6623">
                  <c:v>#N/A</c:v>
                </c:pt>
                <c:pt idx="6624">
                  <c:v>#N/A</c:v>
                </c:pt>
                <c:pt idx="6625">
                  <c:v>#N/A</c:v>
                </c:pt>
                <c:pt idx="6626">
                  <c:v>#N/A</c:v>
                </c:pt>
                <c:pt idx="6627">
                  <c:v>#N/A</c:v>
                </c:pt>
                <c:pt idx="6628">
                  <c:v>#N/A</c:v>
                </c:pt>
                <c:pt idx="6629">
                  <c:v>#N/A</c:v>
                </c:pt>
                <c:pt idx="6630">
                  <c:v>#N/A</c:v>
                </c:pt>
                <c:pt idx="6631">
                  <c:v>#N/A</c:v>
                </c:pt>
                <c:pt idx="6632">
                  <c:v>#N/A</c:v>
                </c:pt>
                <c:pt idx="6633">
                  <c:v>#N/A</c:v>
                </c:pt>
                <c:pt idx="6634">
                  <c:v>#N/A</c:v>
                </c:pt>
                <c:pt idx="6635">
                  <c:v>#N/A</c:v>
                </c:pt>
                <c:pt idx="6636">
                  <c:v>#N/A</c:v>
                </c:pt>
                <c:pt idx="6637">
                  <c:v>#N/A</c:v>
                </c:pt>
                <c:pt idx="6638">
                  <c:v>#N/A</c:v>
                </c:pt>
                <c:pt idx="6639">
                  <c:v>#N/A</c:v>
                </c:pt>
                <c:pt idx="6640">
                  <c:v>#N/A</c:v>
                </c:pt>
                <c:pt idx="6641">
                  <c:v>#N/A</c:v>
                </c:pt>
                <c:pt idx="6642">
                  <c:v>#N/A</c:v>
                </c:pt>
                <c:pt idx="6643">
                  <c:v>#N/A</c:v>
                </c:pt>
                <c:pt idx="6644">
                  <c:v>#N/A</c:v>
                </c:pt>
                <c:pt idx="6645">
                  <c:v>#N/A</c:v>
                </c:pt>
                <c:pt idx="6646">
                  <c:v>#N/A</c:v>
                </c:pt>
                <c:pt idx="6647">
                  <c:v>#N/A</c:v>
                </c:pt>
                <c:pt idx="6648">
                  <c:v>#N/A</c:v>
                </c:pt>
                <c:pt idx="6649">
                  <c:v>#N/A</c:v>
                </c:pt>
                <c:pt idx="6650">
                  <c:v>#N/A</c:v>
                </c:pt>
                <c:pt idx="6651">
                  <c:v>#N/A</c:v>
                </c:pt>
                <c:pt idx="6652">
                  <c:v>#N/A</c:v>
                </c:pt>
                <c:pt idx="6653">
                  <c:v>#N/A</c:v>
                </c:pt>
                <c:pt idx="6654">
                  <c:v>#N/A</c:v>
                </c:pt>
                <c:pt idx="6655">
                  <c:v>#N/A</c:v>
                </c:pt>
                <c:pt idx="6656">
                  <c:v>#N/A</c:v>
                </c:pt>
                <c:pt idx="6657">
                  <c:v>#N/A</c:v>
                </c:pt>
                <c:pt idx="6658">
                  <c:v>#N/A</c:v>
                </c:pt>
                <c:pt idx="6659">
                  <c:v>#N/A</c:v>
                </c:pt>
                <c:pt idx="6660">
                  <c:v>#N/A</c:v>
                </c:pt>
                <c:pt idx="6661">
                  <c:v>#N/A</c:v>
                </c:pt>
                <c:pt idx="6662">
                  <c:v>#N/A</c:v>
                </c:pt>
                <c:pt idx="6663">
                  <c:v>#N/A</c:v>
                </c:pt>
                <c:pt idx="6664">
                  <c:v>#N/A</c:v>
                </c:pt>
                <c:pt idx="6665">
                  <c:v>#N/A</c:v>
                </c:pt>
                <c:pt idx="6666">
                  <c:v>#N/A</c:v>
                </c:pt>
                <c:pt idx="6667">
                  <c:v>#N/A</c:v>
                </c:pt>
                <c:pt idx="6668">
                  <c:v>#N/A</c:v>
                </c:pt>
                <c:pt idx="6669">
                  <c:v>#N/A</c:v>
                </c:pt>
                <c:pt idx="6670">
                  <c:v>#N/A</c:v>
                </c:pt>
                <c:pt idx="6671">
                  <c:v>#N/A</c:v>
                </c:pt>
                <c:pt idx="6672">
                  <c:v>#N/A</c:v>
                </c:pt>
                <c:pt idx="6673">
                  <c:v>#N/A</c:v>
                </c:pt>
                <c:pt idx="6674">
                  <c:v>#N/A</c:v>
                </c:pt>
                <c:pt idx="6675">
                  <c:v>#N/A</c:v>
                </c:pt>
                <c:pt idx="6676">
                  <c:v>#N/A</c:v>
                </c:pt>
                <c:pt idx="6677">
                  <c:v>#N/A</c:v>
                </c:pt>
                <c:pt idx="6678">
                  <c:v>#N/A</c:v>
                </c:pt>
                <c:pt idx="6679">
                  <c:v>#N/A</c:v>
                </c:pt>
                <c:pt idx="6680">
                  <c:v>#N/A</c:v>
                </c:pt>
                <c:pt idx="6681">
                  <c:v>#N/A</c:v>
                </c:pt>
                <c:pt idx="6682">
                  <c:v>#N/A</c:v>
                </c:pt>
                <c:pt idx="6683">
                  <c:v>#N/A</c:v>
                </c:pt>
                <c:pt idx="6684">
                  <c:v>#N/A</c:v>
                </c:pt>
                <c:pt idx="6685">
                  <c:v>#N/A</c:v>
                </c:pt>
                <c:pt idx="6686">
                  <c:v>#N/A</c:v>
                </c:pt>
                <c:pt idx="6687">
                  <c:v>#N/A</c:v>
                </c:pt>
                <c:pt idx="6688">
                  <c:v>#N/A</c:v>
                </c:pt>
                <c:pt idx="6689">
                  <c:v>#N/A</c:v>
                </c:pt>
                <c:pt idx="6690">
                  <c:v>#N/A</c:v>
                </c:pt>
                <c:pt idx="6691">
                  <c:v>#N/A</c:v>
                </c:pt>
                <c:pt idx="6692">
                  <c:v>#N/A</c:v>
                </c:pt>
                <c:pt idx="6693">
                  <c:v>#N/A</c:v>
                </c:pt>
                <c:pt idx="6694">
                  <c:v>#N/A</c:v>
                </c:pt>
                <c:pt idx="6695">
                  <c:v>#N/A</c:v>
                </c:pt>
                <c:pt idx="6696">
                  <c:v>#N/A</c:v>
                </c:pt>
                <c:pt idx="6697">
                  <c:v>#N/A</c:v>
                </c:pt>
                <c:pt idx="6698">
                  <c:v>#N/A</c:v>
                </c:pt>
                <c:pt idx="6699">
                  <c:v>#N/A</c:v>
                </c:pt>
                <c:pt idx="6700">
                  <c:v>#N/A</c:v>
                </c:pt>
                <c:pt idx="6701">
                  <c:v>#N/A</c:v>
                </c:pt>
                <c:pt idx="6702">
                  <c:v>#N/A</c:v>
                </c:pt>
                <c:pt idx="6703">
                  <c:v>#N/A</c:v>
                </c:pt>
                <c:pt idx="6704">
                  <c:v>#N/A</c:v>
                </c:pt>
                <c:pt idx="6705">
                  <c:v>#N/A</c:v>
                </c:pt>
                <c:pt idx="6706">
                  <c:v>#N/A</c:v>
                </c:pt>
                <c:pt idx="6707">
                  <c:v>#N/A</c:v>
                </c:pt>
                <c:pt idx="6708">
                  <c:v>#N/A</c:v>
                </c:pt>
                <c:pt idx="6709">
                  <c:v>#N/A</c:v>
                </c:pt>
                <c:pt idx="6710">
                  <c:v>#N/A</c:v>
                </c:pt>
                <c:pt idx="6711">
                  <c:v>#N/A</c:v>
                </c:pt>
                <c:pt idx="6712">
                  <c:v>#N/A</c:v>
                </c:pt>
                <c:pt idx="6713">
                  <c:v>#N/A</c:v>
                </c:pt>
                <c:pt idx="6714">
                  <c:v>#N/A</c:v>
                </c:pt>
                <c:pt idx="6715">
                  <c:v>#N/A</c:v>
                </c:pt>
                <c:pt idx="6716">
                  <c:v>#N/A</c:v>
                </c:pt>
                <c:pt idx="6717">
                  <c:v>#N/A</c:v>
                </c:pt>
                <c:pt idx="6718">
                  <c:v>#N/A</c:v>
                </c:pt>
                <c:pt idx="6719">
                  <c:v>#N/A</c:v>
                </c:pt>
                <c:pt idx="6720">
                  <c:v>#N/A</c:v>
                </c:pt>
                <c:pt idx="6721">
                  <c:v>#N/A</c:v>
                </c:pt>
                <c:pt idx="6722">
                  <c:v>#N/A</c:v>
                </c:pt>
                <c:pt idx="6723">
                  <c:v>#N/A</c:v>
                </c:pt>
                <c:pt idx="6724">
                  <c:v>#N/A</c:v>
                </c:pt>
                <c:pt idx="6725">
                  <c:v>#N/A</c:v>
                </c:pt>
                <c:pt idx="6726">
                  <c:v>#N/A</c:v>
                </c:pt>
                <c:pt idx="6727">
                  <c:v>#N/A</c:v>
                </c:pt>
                <c:pt idx="6728">
                  <c:v>#N/A</c:v>
                </c:pt>
                <c:pt idx="6729">
                  <c:v>#N/A</c:v>
                </c:pt>
                <c:pt idx="6730">
                  <c:v>#N/A</c:v>
                </c:pt>
                <c:pt idx="6731">
                  <c:v>#N/A</c:v>
                </c:pt>
                <c:pt idx="6732">
                  <c:v>#N/A</c:v>
                </c:pt>
                <c:pt idx="6733">
                  <c:v>#N/A</c:v>
                </c:pt>
                <c:pt idx="6734">
                  <c:v>#N/A</c:v>
                </c:pt>
                <c:pt idx="6735">
                  <c:v>#N/A</c:v>
                </c:pt>
                <c:pt idx="6736">
                  <c:v>#N/A</c:v>
                </c:pt>
                <c:pt idx="6737">
                  <c:v>#N/A</c:v>
                </c:pt>
                <c:pt idx="6738">
                  <c:v>#N/A</c:v>
                </c:pt>
                <c:pt idx="6739">
                  <c:v>#N/A</c:v>
                </c:pt>
                <c:pt idx="6740">
                  <c:v>#N/A</c:v>
                </c:pt>
                <c:pt idx="6741">
                  <c:v>#N/A</c:v>
                </c:pt>
                <c:pt idx="6742">
                  <c:v>#N/A</c:v>
                </c:pt>
                <c:pt idx="6743">
                  <c:v>#N/A</c:v>
                </c:pt>
                <c:pt idx="6744">
                  <c:v>#N/A</c:v>
                </c:pt>
                <c:pt idx="6745">
                  <c:v>#N/A</c:v>
                </c:pt>
                <c:pt idx="6746">
                  <c:v>#N/A</c:v>
                </c:pt>
                <c:pt idx="6747">
                  <c:v>#N/A</c:v>
                </c:pt>
                <c:pt idx="6748">
                  <c:v>#N/A</c:v>
                </c:pt>
                <c:pt idx="6749">
                  <c:v>#N/A</c:v>
                </c:pt>
                <c:pt idx="6750">
                  <c:v>#N/A</c:v>
                </c:pt>
                <c:pt idx="6751">
                  <c:v>#N/A</c:v>
                </c:pt>
                <c:pt idx="6752">
                  <c:v>#N/A</c:v>
                </c:pt>
                <c:pt idx="6753">
                  <c:v>#N/A</c:v>
                </c:pt>
                <c:pt idx="6754">
                  <c:v>#N/A</c:v>
                </c:pt>
                <c:pt idx="6755">
                  <c:v>#N/A</c:v>
                </c:pt>
                <c:pt idx="6756">
                  <c:v>#N/A</c:v>
                </c:pt>
                <c:pt idx="6757">
                  <c:v>#N/A</c:v>
                </c:pt>
                <c:pt idx="6758">
                  <c:v>#N/A</c:v>
                </c:pt>
                <c:pt idx="6759">
                  <c:v>#N/A</c:v>
                </c:pt>
                <c:pt idx="6760">
                  <c:v>#N/A</c:v>
                </c:pt>
                <c:pt idx="6761">
                  <c:v>#N/A</c:v>
                </c:pt>
                <c:pt idx="6762">
                  <c:v>#N/A</c:v>
                </c:pt>
                <c:pt idx="6763">
                  <c:v>#N/A</c:v>
                </c:pt>
                <c:pt idx="6764">
                  <c:v>#N/A</c:v>
                </c:pt>
                <c:pt idx="6765">
                  <c:v>#N/A</c:v>
                </c:pt>
                <c:pt idx="6766">
                  <c:v>#N/A</c:v>
                </c:pt>
                <c:pt idx="6767">
                  <c:v>#N/A</c:v>
                </c:pt>
                <c:pt idx="6768">
                  <c:v>#N/A</c:v>
                </c:pt>
                <c:pt idx="6769">
                  <c:v>#N/A</c:v>
                </c:pt>
                <c:pt idx="6770">
                  <c:v>#N/A</c:v>
                </c:pt>
                <c:pt idx="6771">
                  <c:v>#N/A</c:v>
                </c:pt>
                <c:pt idx="6772">
                  <c:v>#N/A</c:v>
                </c:pt>
                <c:pt idx="6773">
                  <c:v>#N/A</c:v>
                </c:pt>
                <c:pt idx="6774">
                  <c:v>#N/A</c:v>
                </c:pt>
                <c:pt idx="6775">
                  <c:v>#N/A</c:v>
                </c:pt>
                <c:pt idx="6776">
                  <c:v>#N/A</c:v>
                </c:pt>
                <c:pt idx="6777">
                  <c:v>#N/A</c:v>
                </c:pt>
                <c:pt idx="6778">
                  <c:v>#N/A</c:v>
                </c:pt>
                <c:pt idx="6779">
                  <c:v>#N/A</c:v>
                </c:pt>
                <c:pt idx="6780">
                  <c:v>#N/A</c:v>
                </c:pt>
                <c:pt idx="6781">
                  <c:v>#N/A</c:v>
                </c:pt>
                <c:pt idx="6782">
                  <c:v>#N/A</c:v>
                </c:pt>
                <c:pt idx="6783">
                  <c:v>#N/A</c:v>
                </c:pt>
                <c:pt idx="6784">
                  <c:v>#N/A</c:v>
                </c:pt>
                <c:pt idx="6785">
                  <c:v>#N/A</c:v>
                </c:pt>
                <c:pt idx="6786">
                  <c:v>#N/A</c:v>
                </c:pt>
                <c:pt idx="6787">
                  <c:v>#N/A</c:v>
                </c:pt>
                <c:pt idx="6788">
                  <c:v>#N/A</c:v>
                </c:pt>
                <c:pt idx="6789">
                  <c:v>#N/A</c:v>
                </c:pt>
                <c:pt idx="6790">
                  <c:v>#N/A</c:v>
                </c:pt>
                <c:pt idx="6791">
                  <c:v>#N/A</c:v>
                </c:pt>
                <c:pt idx="6792">
                  <c:v>#N/A</c:v>
                </c:pt>
                <c:pt idx="6793">
                  <c:v>#N/A</c:v>
                </c:pt>
                <c:pt idx="6794">
                  <c:v>#N/A</c:v>
                </c:pt>
                <c:pt idx="6795">
                  <c:v>#N/A</c:v>
                </c:pt>
                <c:pt idx="6796">
                  <c:v>#N/A</c:v>
                </c:pt>
                <c:pt idx="6797">
                  <c:v>#N/A</c:v>
                </c:pt>
                <c:pt idx="6798">
                  <c:v>#N/A</c:v>
                </c:pt>
                <c:pt idx="6799">
                  <c:v>#N/A</c:v>
                </c:pt>
                <c:pt idx="6800">
                  <c:v>#N/A</c:v>
                </c:pt>
                <c:pt idx="6801">
                  <c:v>#N/A</c:v>
                </c:pt>
                <c:pt idx="6802">
                  <c:v>#N/A</c:v>
                </c:pt>
                <c:pt idx="6803">
                  <c:v>#N/A</c:v>
                </c:pt>
                <c:pt idx="6804">
                  <c:v>#N/A</c:v>
                </c:pt>
                <c:pt idx="6805">
                  <c:v>#N/A</c:v>
                </c:pt>
                <c:pt idx="6806">
                  <c:v>#N/A</c:v>
                </c:pt>
                <c:pt idx="6807">
                  <c:v>#N/A</c:v>
                </c:pt>
                <c:pt idx="6808">
                  <c:v>#N/A</c:v>
                </c:pt>
                <c:pt idx="6809">
                  <c:v>#N/A</c:v>
                </c:pt>
                <c:pt idx="6810">
                  <c:v>#N/A</c:v>
                </c:pt>
                <c:pt idx="6811">
                  <c:v>#N/A</c:v>
                </c:pt>
                <c:pt idx="6812">
                  <c:v>#N/A</c:v>
                </c:pt>
                <c:pt idx="6813">
                  <c:v>#N/A</c:v>
                </c:pt>
                <c:pt idx="6814">
                  <c:v>#N/A</c:v>
                </c:pt>
                <c:pt idx="6815">
                  <c:v>#N/A</c:v>
                </c:pt>
                <c:pt idx="6816">
                  <c:v>#N/A</c:v>
                </c:pt>
                <c:pt idx="6817">
                  <c:v>#N/A</c:v>
                </c:pt>
                <c:pt idx="6818">
                  <c:v>#N/A</c:v>
                </c:pt>
                <c:pt idx="6819">
                  <c:v>#N/A</c:v>
                </c:pt>
                <c:pt idx="6820">
                  <c:v>#N/A</c:v>
                </c:pt>
                <c:pt idx="6821">
                  <c:v>#N/A</c:v>
                </c:pt>
                <c:pt idx="6822">
                  <c:v>#N/A</c:v>
                </c:pt>
                <c:pt idx="6823">
                  <c:v>#N/A</c:v>
                </c:pt>
                <c:pt idx="6824">
                  <c:v>#N/A</c:v>
                </c:pt>
                <c:pt idx="6825">
                  <c:v>#N/A</c:v>
                </c:pt>
                <c:pt idx="6826">
                  <c:v>#N/A</c:v>
                </c:pt>
                <c:pt idx="6827">
                  <c:v>#N/A</c:v>
                </c:pt>
                <c:pt idx="6828">
                  <c:v>#N/A</c:v>
                </c:pt>
                <c:pt idx="6829">
                  <c:v>#N/A</c:v>
                </c:pt>
                <c:pt idx="6830">
                  <c:v>#N/A</c:v>
                </c:pt>
                <c:pt idx="6831">
                  <c:v>#N/A</c:v>
                </c:pt>
                <c:pt idx="6832">
                  <c:v>#N/A</c:v>
                </c:pt>
                <c:pt idx="6833">
                  <c:v>#N/A</c:v>
                </c:pt>
                <c:pt idx="6834">
                  <c:v>#N/A</c:v>
                </c:pt>
                <c:pt idx="6835">
                  <c:v>#N/A</c:v>
                </c:pt>
                <c:pt idx="6836">
                  <c:v>#N/A</c:v>
                </c:pt>
                <c:pt idx="6837">
                  <c:v>#N/A</c:v>
                </c:pt>
                <c:pt idx="6838">
                  <c:v>#N/A</c:v>
                </c:pt>
                <c:pt idx="6839">
                  <c:v>#N/A</c:v>
                </c:pt>
                <c:pt idx="6840">
                  <c:v>#N/A</c:v>
                </c:pt>
                <c:pt idx="6841">
                  <c:v>#N/A</c:v>
                </c:pt>
                <c:pt idx="6842">
                  <c:v>#N/A</c:v>
                </c:pt>
                <c:pt idx="6843">
                  <c:v>#N/A</c:v>
                </c:pt>
                <c:pt idx="6844">
                  <c:v>#N/A</c:v>
                </c:pt>
                <c:pt idx="6845">
                  <c:v>#N/A</c:v>
                </c:pt>
                <c:pt idx="6846">
                  <c:v>#N/A</c:v>
                </c:pt>
                <c:pt idx="6847">
                  <c:v>#N/A</c:v>
                </c:pt>
                <c:pt idx="6848">
                  <c:v>#N/A</c:v>
                </c:pt>
                <c:pt idx="6849">
                  <c:v>#N/A</c:v>
                </c:pt>
                <c:pt idx="6850">
                  <c:v>#N/A</c:v>
                </c:pt>
                <c:pt idx="6851">
                  <c:v>#N/A</c:v>
                </c:pt>
                <c:pt idx="6852">
                  <c:v>#N/A</c:v>
                </c:pt>
                <c:pt idx="6853">
                  <c:v>#N/A</c:v>
                </c:pt>
                <c:pt idx="6854">
                  <c:v>#N/A</c:v>
                </c:pt>
                <c:pt idx="6855">
                  <c:v>#N/A</c:v>
                </c:pt>
                <c:pt idx="6856">
                  <c:v>#N/A</c:v>
                </c:pt>
                <c:pt idx="6857">
                  <c:v>#N/A</c:v>
                </c:pt>
                <c:pt idx="6858">
                  <c:v>#N/A</c:v>
                </c:pt>
                <c:pt idx="6859">
                  <c:v>#N/A</c:v>
                </c:pt>
                <c:pt idx="6860">
                  <c:v>#N/A</c:v>
                </c:pt>
                <c:pt idx="6861">
                  <c:v>#N/A</c:v>
                </c:pt>
                <c:pt idx="6862">
                  <c:v>#N/A</c:v>
                </c:pt>
                <c:pt idx="6863">
                  <c:v>#N/A</c:v>
                </c:pt>
                <c:pt idx="6864">
                  <c:v>#N/A</c:v>
                </c:pt>
                <c:pt idx="6865">
                  <c:v>#N/A</c:v>
                </c:pt>
                <c:pt idx="6866">
                  <c:v>#N/A</c:v>
                </c:pt>
                <c:pt idx="6867">
                  <c:v>#N/A</c:v>
                </c:pt>
                <c:pt idx="6868">
                  <c:v>#N/A</c:v>
                </c:pt>
                <c:pt idx="6869">
                  <c:v>#N/A</c:v>
                </c:pt>
                <c:pt idx="6870">
                  <c:v>#N/A</c:v>
                </c:pt>
                <c:pt idx="6871">
                  <c:v>#N/A</c:v>
                </c:pt>
                <c:pt idx="6872">
                  <c:v>#N/A</c:v>
                </c:pt>
                <c:pt idx="6873">
                  <c:v>#N/A</c:v>
                </c:pt>
                <c:pt idx="6874">
                  <c:v>#N/A</c:v>
                </c:pt>
                <c:pt idx="6875">
                  <c:v>#N/A</c:v>
                </c:pt>
                <c:pt idx="6876">
                  <c:v>#N/A</c:v>
                </c:pt>
                <c:pt idx="6877">
                  <c:v>#N/A</c:v>
                </c:pt>
                <c:pt idx="6878">
                  <c:v>#N/A</c:v>
                </c:pt>
                <c:pt idx="6879">
                  <c:v>#N/A</c:v>
                </c:pt>
                <c:pt idx="6880">
                  <c:v>#N/A</c:v>
                </c:pt>
                <c:pt idx="6881">
                  <c:v>#N/A</c:v>
                </c:pt>
                <c:pt idx="6882">
                  <c:v>#N/A</c:v>
                </c:pt>
                <c:pt idx="6883">
                  <c:v>#N/A</c:v>
                </c:pt>
                <c:pt idx="6884">
                  <c:v>#N/A</c:v>
                </c:pt>
                <c:pt idx="6885">
                  <c:v>#N/A</c:v>
                </c:pt>
                <c:pt idx="6886">
                  <c:v>#N/A</c:v>
                </c:pt>
                <c:pt idx="6887">
                  <c:v>#N/A</c:v>
                </c:pt>
                <c:pt idx="6888">
                  <c:v>#N/A</c:v>
                </c:pt>
                <c:pt idx="6889">
                  <c:v>#N/A</c:v>
                </c:pt>
                <c:pt idx="6890">
                  <c:v>#N/A</c:v>
                </c:pt>
                <c:pt idx="6891">
                  <c:v>#N/A</c:v>
                </c:pt>
                <c:pt idx="6892">
                  <c:v>#N/A</c:v>
                </c:pt>
                <c:pt idx="6893">
                  <c:v>#N/A</c:v>
                </c:pt>
                <c:pt idx="6894">
                  <c:v>#N/A</c:v>
                </c:pt>
                <c:pt idx="6895">
                  <c:v>#N/A</c:v>
                </c:pt>
                <c:pt idx="6896">
                  <c:v>#N/A</c:v>
                </c:pt>
                <c:pt idx="6897">
                  <c:v>#N/A</c:v>
                </c:pt>
                <c:pt idx="6898">
                  <c:v>#N/A</c:v>
                </c:pt>
                <c:pt idx="6899">
                  <c:v>#N/A</c:v>
                </c:pt>
                <c:pt idx="6900">
                  <c:v>#N/A</c:v>
                </c:pt>
                <c:pt idx="6901">
                  <c:v>#N/A</c:v>
                </c:pt>
                <c:pt idx="6902">
                  <c:v>#N/A</c:v>
                </c:pt>
                <c:pt idx="6903">
                  <c:v>#N/A</c:v>
                </c:pt>
                <c:pt idx="6904">
                  <c:v>#N/A</c:v>
                </c:pt>
                <c:pt idx="6905">
                  <c:v>#N/A</c:v>
                </c:pt>
                <c:pt idx="6906">
                  <c:v>#N/A</c:v>
                </c:pt>
                <c:pt idx="6907">
                  <c:v>#N/A</c:v>
                </c:pt>
                <c:pt idx="6908">
                  <c:v>#N/A</c:v>
                </c:pt>
                <c:pt idx="6909">
                  <c:v>#N/A</c:v>
                </c:pt>
                <c:pt idx="6910">
                  <c:v>#N/A</c:v>
                </c:pt>
                <c:pt idx="6911">
                  <c:v>#N/A</c:v>
                </c:pt>
                <c:pt idx="6912">
                  <c:v>#N/A</c:v>
                </c:pt>
                <c:pt idx="6913">
                  <c:v>#N/A</c:v>
                </c:pt>
                <c:pt idx="6914">
                  <c:v>#N/A</c:v>
                </c:pt>
                <c:pt idx="6915">
                  <c:v>#N/A</c:v>
                </c:pt>
                <c:pt idx="6916">
                  <c:v>#N/A</c:v>
                </c:pt>
                <c:pt idx="6917">
                  <c:v>#N/A</c:v>
                </c:pt>
                <c:pt idx="6918">
                  <c:v>#N/A</c:v>
                </c:pt>
                <c:pt idx="6919">
                  <c:v>#N/A</c:v>
                </c:pt>
                <c:pt idx="6920">
                  <c:v>#N/A</c:v>
                </c:pt>
                <c:pt idx="6921">
                  <c:v>#N/A</c:v>
                </c:pt>
                <c:pt idx="6922">
                  <c:v>#N/A</c:v>
                </c:pt>
                <c:pt idx="6923">
                  <c:v>#N/A</c:v>
                </c:pt>
                <c:pt idx="6924">
                  <c:v>#N/A</c:v>
                </c:pt>
                <c:pt idx="6925">
                  <c:v>#N/A</c:v>
                </c:pt>
                <c:pt idx="6926">
                  <c:v>#N/A</c:v>
                </c:pt>
                <c:pt idx="6927">
                  <c:v>#N/A</c:v>
                </c:pt>
                <c:pt idx="6928">
                  <c:v>#N/A</c:v>
                </c:pt>
                <c:pt idx="6929">
                  <c:v>#N/A</c:v>
                </c:pt>
                <c:pt idx="6930">
                  <c:v>#N/A</c:v>
                </c:pt>
                <c:pt idx="6931">
                  <c:v>#N/A</c:v>
                </c:pt>
                <c:pt idx="6932">
                  <c:v>#N/A</c:v>
                </c:pt>
                <c:pt idx="6933">
                  <c:v>#N/A</c:v>
                </c:pt>
                <c:pt idx="6934">
                  <c:v>#N/A</c:v>
                </c:pt>
                <c:pt idx="6935">
                  <c:v>#N/A</c:v>
                </c:pt>
                <c:pt idx="6936">
                  <c:v>#N/A</c:v>
                </c:pt>
                <c:pt idx="6937">
                  <c:v>#N/A</c:v>
                </c:pt>
                <c:pt idx="6938">
                  <c:v>#N/A</c:v>
                </c:pt>
                <c:pt idx="6939">
                  <c:v>#N/A</c:v>
                </c:pt>
                <c:pt idx="6940">
                  <c:v>#N/A</c:v>
                </c:pt>
                <c:pt idx="6941">
                  <c:v>#N/A</c:v>
                </c:pt>
                <c:pt idx="6942">
                  <c:v>#N/A</c:v>
                </c:pt>
                <c:pt idx="6943">
                  <c:v>#N/A</c:v>
                </c:pt>
                <c:pt idx="6944">
                  <c:v>#N/A</c:v>
                </c:pt>
                <c:pt idx="6945">
                  <c:v>#N/A</c:v>
                </c:pt>
                <c:pt idx="6946">
                  <c:v>#N/A</c:v>
                </c:pt>
                <c:pt idx="6947">
                  <c:v>#N/A</c:v>
                </c:pt>
                <c:pt idx="6948">
                  <c:v>#N/A</c:v>
                </c:pt>
                <c:pt idx="6949">
                  <c:v>#N/A</c:v>
                </c:pt>
                <c:pt idx="6950">
                  <c:v>#N/A</c:v>
                </c:pt>
                <c:pt idx="6951">
                  <c:v>#N/A</c:v>
                </c:pt>
                <c:pt idx="6952">
                  <c:v>#N/A</c:v>
                </c:pt>
                <c:pt idx="6953">
                  <c:v>#N/A</c:v>
                </c:pt>
                <c:pt idx="6954">
                  <c:v>#N/A</c:v>
                </c:pt>
                <c:pt idx="6955">
                  <c:v>#N/A</c:v>
                </c:pt>
                <c:pt idx="6956">
                  <c:v>#N/A</c:v>
                </c:pt>
                <c:pt idx="6957">
                  <c:v>#N/A</c:v>
                </c:pt>
                <c:pt idx="6958">
                  <c:v>#N/A</c:v>
                </c:pt>
                <c:pt idx="6959">
                  <c:v>#N/A</c:v>
                </c:pt>
                <c:pt idx="6960">
                  <c:v>#N/A</c:v>
                </c:pt>
                <c:pt idx="6961">
                  <c:v>#N/A</c:v>
                </c:pt>
                <c:pt idx="6962">
                  <c:v>#N/A</c:v>
                </c:pt>
                <c:pt idx="6963">
                  <c:v>#N/A</c:v>
                </c:pt>
                <c:pt idx="6964">
                  <c:v>#N/A</c:v>
                </c:pt>
                <c:pt idx="6965">
                  <c:v>#N/A</c:v>
                </c:pt>
                <c:pt idx="6966">
                  <c:v>#N/A</c:v>
                </c:pt>
                <c:pt idx="6967">
                  <c:v>#N/A</c:v>
                </c:pt>
                <c:pt idx="6968">
                  <c:v>#N/A</c:v>
                </c:pt>
                <c:pt idx="6969">
                  <c:v>#N/A</c:v>
                </c:pt>
                <c:pt idx="6970">
                  <c:v>#N/A</c:v>
                </c:pt>
                <c:pt idx="6971">
                  <c:v>#N/A</c:v>
                </c:pt>
                <c:pt idx="6972">
                  <c:v>#N/A</c:v>
                </c:pt>
                <c:pt idx="6973">
                  <c:v>#N/A</c:v>
                </c:pt>
                <c:pt idx="6974">
                  <c:v>#N/A</c:v>
                </c:pt>
                <c:pt idx="6975">
                  <c:v>#N/A</c:v>
                </c:pt>
                <c:pt idx="6976">
                  <c:v>#N/A</c:v>
                </c:pt>
                <c:pt idx="6977">
                  <c:v>#N/A</c:v>
                </c:pt>
                <c:pt idx="6978">
                  <c:v>#N/A</c:v>
                </c:pt>
                <c:pt idx="6979">
                  <c:v>#N/A</c:v>
                </c:pt>
                <c:pt idx="6980">
                  <c:v>#N/A</c:v>
                </c:pt>
                <c:pt idx="6981">
                  <c:v>#N/A</c:v>
                </c:pt>
                <c:pt idx="6982">
                  <c:v>#N/A</c:v>
                </c:pt>
                <c:pt idx="6983">
                  <c:v>#N/A</c:v>
                </c:pt>
                <c:pt idx="6984">
                  <c:v>#N/A</c:v>
                </c:pt>
                <c:pt idx="6985">
                  <c:v>#N/A</c:v>
                </c:pt>
                <c:pt idx="6986">
                  <c:v>#N/A</c:v>
                </c:pt>
                <c:pt idx="6987">
                  <c:v>#N/A</c:v>
                </c:pt>
                <c:pt idx="6988">
                  <c:v>#N/A</c:v>
                </c:pt>
                <c:pt idx="6989">
                  <c:v>#N/A</c:v>
                </c:pt>
                <c:pt idx="6990">
                  <c:v>#N/A</c:v>
                </c:pt>
                <c:pt idx="6991">
                  <c:v>#N/A</c:v>
                </c:pt>
                <c:pt idx="6992">
                  <c:v>#N/A</c:v>
                </c:pt>
                <c:pt idx="6993">
                  <c:v>#N/A</c:v>
                </c:pt>
                <c:pt idx="6994">
                  <c:v>#N/A</c:v>
                </c:pt>
                <c:pt idx="6995">
                  <c:v>#N/A</c:v>
                </c:pt>
                <c:pt idx="6996">
                  <c:v>#N/A</c:v>
                </c:pt>
                <c:pt idx="6997">
                  <c:v>#N/A</c:v>
                </c:pt>
                <c:pt idx="6998">
                  <c:v>#N/A</c:v>
                </c:pt>
                <c:pt idx="6999">
                  <c:v>#N/A</c:v>
                </c:pt>
                <c:pt idx="7000">
                  <c:v>#N/A</c:v>
                </c:pt>
                <c:pt idx="7001">
                  <c:v>#N/A</c:v>
                </c:pt>
                <c:pt idx="7002">
                  <c:v>#N/A</c:v>
                </c:pt>
                <c:pt idx="7003">
                  <c:v>#N/A</c:v>
                </c:pt>
                <c:pt idx="7004">
                  <c:v>#N/A</c:v>
                </c:pt>
                <c:pt idx="7005">
                  <c:v>#N/A</c:v>
                </c:pt>
                <c:pt idx="7006">
                  <c:v>#N/A</c:v>
                </c:pt>
                <c:pt idx="7007">
                  <c:v>#N/A</c:v>
                </c:pt>
                <c:pt idx="7008">
                  <c:v>#N/A</c:v>
                </c:pt>
                <c:pt idx="7009">
                  <c:v>#N/A</c:v>
                </c:pt>
                <c:pt idx="7010">
                  <c:v>#N/A</c:v>
                </c:pt>
                <c:pt idx="7011">
                  <c:v>#N/A</c:v>
                </c:pt>
                <c:pt idx="7012">
                  <c:v>#N/A</c:v>
                </c:pt>
                <c:pt idx="7013">
                  <c:v>#N/A</c:v>
                </c:pt>
                <c:pt idx="7014">
                  <c:v>#N/A</c:v>
                </c:pt>
                <c:pt idx="7015">
                  <c:v>#N/A</c:v>
                </c:pt>
                <c:pt idx="7016">
                  <c:v>#N/A</c:v>
                </c:pt>
                <c:pt idx="7017">
                  <c:v>#N/A</c:v>
                </c:pt>
                <c:pt idx="7018">
                  <c:v>#N/A</c:v>
                </c:pt>
                <c:pt idx="7019">
                  <c:v>#N/A</c:v>
                </c:pt>
                <c:pt idx="7020">
                  <c:v>#N/A</c:v>
                </c:pt>
                <c:pt idx="7021">
                  <c:v>#N/A</c:v>
                </c:pt>
                <c:pt idx="7022">
                  <c:v>#N/A</c:v>
                </c:pt>
                <c:pt idx="7023">
                  <c:v>#N/A</c:v>
                </c:pt>
                <c:pt idx="7024">
                  <c:v>#N/A</c:v>
                </c:pt>
                <c:pt idx="7025">
                  <c:v>#N/A</c:v>
                </c:pt>
                <c:pt idx="7026">
                  <c:v>#N/A</c:v>
                </c:pt>
                <c:pt idx="7027">
                  <c:v>#N/A</c:v>
                </c:pt>
                <c:pt idx="7028">
                  <c:v>#N/A</c:v>
                </c:pt>
                <c:pt idx="7029">
                  <c:v>#N/A</c:v>
                </c:pt>
                <c:pt idx="7030">
                  <c:v>#N/A</c:v>
                </c:pt>
                <c:pt idx="7031">
                  <c:v>#N/A</c:v>
                </c:pt>
                <c:pt idx="7032">
                  <c:v>#N/A</c:v>
                </c:pt>
                <c:pt idx="7033">
                  <c:v>#N/A</c:v>
                </c:pt>
                <c:pt idx="7034">
                  <c:v>#N/A</c:v>
                </c:pt>
                <c:pt idx="7035">
                  <c:v>#N/A</c:v>
                </c:pt>
                <c:pt idx="7036">
                  <c:v>#N/A</c:v>
                </c:pt>
                <c:pt idx="7037">
                  <c:v>#N/A</c:v>
                </c:pt>
                <c:pt idx="7038">
                  <c:v>#N/A</c:v>
                </c:pt>
                <c:pt idx="7039">
                  <c:v>#N/A</c:v>
                </c:pt>
                <c:pt idx="7040">
                  <c:v>#N/A</c:v>
                </c:pt>
                <c:pt idx="7041">
                  <c:v>#N/A</c:v>
                </c:pt>
                <c:pt idx="7042">
                  <c:v>#N/A</c:v>
                </c:pt>
                <c:pt idx="7043">
                  <c:v>#N/A</c:v>
                </c:pt>
                <c:pt idx="7044">
                  <c:v>#N/A</c:v>
                </c:pt>
                <c:pt idx="7045">
                  <c:v>#N/A</c:v>
                </c:pt>
                <c:pt idx="7046">
                  <c:v>#N/A</c:v>
                </c:pt>
                <c:pt idx="7047">
                  <c:v>#N/A</c:v>
                </c:pt>
                <c:pt idx="7048">
                  <c:v>#N/A</c:v>
                </c:pt>
                <c:pt idx="7049">
                  <c:v>#N/A</c:v>
                </c:pt>
                <c:pt idx="7050">
                  <c:v>#N/A</c:v>
                </c:pt>
                <c:pt idx="7051">
                  <c:v>#N/A</c:v>
                </c:pt>
                <c:pt idx="7052">
                  <c:v>#N/A</c:v>
                </c:pt>
                <c:pt idx="7053">
                  <c:v>#N/A</c:v>
                </c:pt>
                <c:pt idx="7054">
                  <c:v>#N/A</c:v>
                </c:pt>
                <c:pt idx="7055">
                  <c:v>#N/A</c:v>
                </c:pt>
                <c:pt idx="7056">
                  <c:v>#N/A</c:v>
                </c:pt>
                <c:pt idx="7057">
                  <c:v>#N/A</c:v>
                </c:pt>
                <c:pt idx="7058">
                  <c:v>#N/A</c:v>
                </c:pt>
                <c:pt idx="7059">
                  <c:v>#N/A</c:v>
                </c:pt>
                <c:pt idx="7060">
                  <c:v>#N/A</c:v>
                </c:pt>
                <c:pt idx="7061">
                  <c:v>#N/A</c:v>
                </c:pt>
                <c:pt idx="7062">
                  <c:v>#N/A</c:v>
                </c:pt>
                <c:pt idx="7063">
                  <c:v>#N/A</c:v>
                </c:pt>
                <c:pt idx="7064">
                  <c:v>#N/A</c:v>
                </c:pt>
                <c:pt idx="7065">
                  <c:v>#N/A</c:v>
                </c:pt>
                <c:pt idx="7066">
                  <c:v>#N/A</c:v>
                </c:pt>
                <c:pt idx="7067">
                  <c:v>#N/A</c:v>
                </c:pt>
                <c:pt idx="7068">
                  <c:v>#N/A</c:v>
                </c:pt>
                <c:pt idx="7069">
                  <c:v>#N/A</c:v>
                </c:pt>
                <c:pt idx="7070">
                  <c:v>#N/A</c:v>
                </c:pt>
                <c:pt idx="7071">
                  <c:v>#N/A</c:v>
                </c:pt>
                <c:pt idx="7072">
                  <c:v>#N/A</c:v>
                </c:pt>
                <c:pt idx="7073">
                  <c:v>#N/A</c:v>
                </c:pt>
                <c:pt idx="7074">
                  <c:v>#N/A</c:v>
                </c:pt>
                <c:pt idx="7075">
                  <c:v>#N/A</c:v>
                </c:pt>
                <c:pt idx="7076">
                  <c:v>#N/A</c:v>
                </c:pt>
                <c:pt idx="7077">
                  <c:v>#N/A</c:v>
                </c:pt>
                <c:pt idx="7078">
                  <c:v>#N/A</c:v>
                </c:pt>
                <c:pt idx="7079">
                  <c:v>#N/A</c:v>
                </c:pt>
                <c:pt idx="7080">
                  <c:v>#N/A</c:v>
                </c:pt>
                <c:pt idx="7081">
                  <c:v>#N/A</c:v>
                </c:pt>
                <c:pt idx="7082">
                  <c:v>#N/A</c:v>
                </c:pt>
                <c:pt idx="7083">
                  <c:v>#N/A</c:v>
                </c:pt>
                <c:pt idx="7084">
                  <c:v>#N/A</c:v>
                </c:pt>
                <c:pt idx="7085">
                  <c:v>#N/A</c:v>
                </c:pt>
                <c:pt idx="7086">
                  <c:v>#N/A</c:v>
                </c:pt>
                <c:pt idx="7087">
                  <c:v>#N/A</c:v>
                </c:pt>
                <c:pt idx="7088">
                  <c:v>#N/A</c:v>
                </c:pt>
                <c:pt idx="7089">
                  <c:v>#N/A</c:v>
                </c:pt>
                <c:pt idx="7090">
                  <c:v>#N/A</c:v>
                </c:pt>
                <c:pt idx="7091">
                  <c:v>#N/A</c:v>
                </c:pt>
                <c:pt idx="7092">
                  <c:v>#N/A</c:v>
                </c:pt>
                <c:pt idx="7093">
                  <c:v>#N/A</c:v>
                </c:pt>
                <c:pt idx="7094">
                  <c:v>#N/A</c:v>
                </c:pt>
                <c:pt idx="7095">
                  <c:v>#N/A</c:v>
                </c:pt>
                <c:pt idx="7096">
                  <c:v>#N/A</c:v>
                </c:pt>
                <c:pt idx="7097">
                  <c:v>#N/A</c:v>
                </c:pt>
                <c:pt idx="7098">
                  <c:v>#N/A</c:v>
                </c:pt>
                <c:pt idx="7099">
                  <c:v>#N/A</c:v>
                </c:pt>
                <c:pt idx="7100">
                  <c:v>#N/A</c:v>
                </c:pt>
                <c:pt idx="7101">
                  <c:v>#N/A</c:v>
                </c:pt>
                <c:pt idx="7102">
                  <c:v>#N/A</c:v>
                </c:pt>
                <c:pt idx="7103">
                  <c:v>#N/A</c:v>
                </c:pt>
                <c:pt idx="7104">
                  <c:v>#N/A</c:v>
                </c:pt>
                <c:pt idx="7105">
                  <c:v>#N/A</c:v>
                </c:pt>
                <c:pt idx="7106">
                  <c:v>#N/A</c:v>
                </c:pt>
                <c:pt idx="7107">
                  <c:v>#N/A</c:v>
                </c:pt>
                <c:pt idx="7108">
                  <c:v>#N/A</c:v>
                </c:pt>
                <c:pt idx="7109">
                  <c:v>#N/A</c:v>
                </c:pt>
                <c:pt idx="7110">
                  <c:v>#N/A</c:v>
                </c:pt>
                <c:pt idx="7111">
                  <c:v>#N/A</c:v>
                </c:pt>
                <c:pt idx="7112">
                  <c:v>#N/A</c:v>
                </c:pt>
                <c:pt idx="7113">
                  <c:v>#N/A</c:v>
                </c:pt>
                <c:pt idx="7114">
                  <c:v>#N/A</c:v>
                </c:pt>
                <c:pt idx="7115">
                  <c:v>#N/A</c:v>
                </c:pt>
                <c:pt idx="7116">
                  <c:v>#N/A</c:v>
                </c:pt>
                <c:pt idx="7117">
                  <c:v>#N/A</c:v>
                </c:pt>
                <c:pt idx="7118">
                  <c:v>#N/A</c:v>
                </c:pt>
                <c:pt idx="7119">
                  <c:v>#N/A</c:v>
                </c:pt>
                <c:pt idx="7120">
                  <c:v>#N/A</c:v>
                </c:pt>
                <c:pt idx="7121">
                  <c:v>#N/A</c:v>
                </c:pt>
                <c:pt idx="7122">
                  <c:v>#N/A</c:v>
                </c:pt>
                <c:pt idx="7123">
                  <c:v>#N/A</c:v>
                </c:pt>
                <c:pt idx="7124">
                  <c:v>#N/A</c:v>
                </c:pt>
                <c:pt idx="7125">
                  <c:v>#N/A</c:v>
                </c:pt>
                <c:pt idx="7126">
                  <c:v>#N/A</c:v>
                </c:pt>
                <c:pt idx="7127">
                  <c:v>#N/A</c:v>
                </c:pt>
                <c:pt idx="7128">
                  <c:v>#N/A</c:v>
                </c:pt>
                <c:pt idx="7129">
                  <c:v>#N/A</c:v>
                </c:pt>
                <c:pt idx="7130">
                  <c:v>#N/A</c:v>
                </c:pt>
                <c:pt idx="7131">
                  <c:v>#N/A</c:v>
                </c:pt>
                <c:pt idx="7132">
                  <c:v>#N/A</c:v>
                </c:pt>
                <c:pt idx="7133">
                  <c:v>#N/A</c:v>
                </c:pt>
                <c:pt idx="7134">
                  <c:v>#N/A</c:v>
                </c:pt>
                <c:pt idx="7135">
                  <c:v>#N/A</c:v>
                </c:pt>
                <c:pt idx="7136">
                  <c:v>#N/A</c:v>
                </c:pt>
                <c:pt idx="7137">
                  <c:v>#N/A</c:v>
                </c:pt>
                <c:pt idx="7138">
                  <c:v>#N/A</c:v>
                </c:pt>
                <c:pt idx="7139">
                  <c:v>#N/A</c:v>
                </c:pt>
                <c:pt idx="7140">
                  <c:v>#N/A</c:v>
                </c:pt>
                <c:pt idx="7141">
                  <c:v>#N/A</c:v>
                </c:pt>
                <c:pt idx="7142">
                  <c:v>#N/A</c:v>
                </c:pt>
                <c:pt idx="7143">
                  <c:v>#N/A</c:v>
                </c:pt>
                <c:pt idx="7144">
                  <c:v>#N/A</c:v>
                </c:pt>
                <c:pt idx="7145">
                  <c:v>#N/A</c:v>
                </c:pt>
                <c:pt idx="7146">
                  <c:v>#N/A</c:v>
                </c:pt>
                <c:pt idx="7147">
                  <c:v>#N/A</c:v>
                </c:pt>
                <c:pt idx="7148">
                  <c:v>#N/A</c:v>
                </c:pt>
                <c:pt idx="7149">
                  <c:v>#N/A</c:v>
                </c:pt>
                <c:pt idx="7150">
                  <c:v>#N/A</c:v>
                </c:pt>
                <c:pt idx="7151">
                  <c:v>#N/A</c:v>
                </c:pt>
                <c:pt idx="7152">
                  <c:v>#N/A</c:v>
                </c:pt>
                <c:pt idx="7153">
                  <c:v>#N/A</c:v>
                </c:pt>
                <c:pt idx="7154">
                  <c:v>#N/A</c:v>
                </c:pt>
                <c:pt idx="7155">
                  <c:v>#N/A</c:v>
                </c:pt>
                <c:pt idx="7156">
                  <c:v>#N/A</c:v>
                </c:pt>
                <c:pt idx="7157">
                  <c:v>#N/A</c:v>
                </c:pt>
                <c:pt idx="7158">
                  <c:v>#N/A</c:v>
                </c:pt>
                <c:pt idx="7159">
                  <c:v>#N/A</c:v>
                </c:pt>
                <c:pt idx="7160">
                  <c:v>#N/A</c:v>
                </c:pt>
                <c:pt idx="7161">
                  <c:v>#N/A</c:v>
                </c:pt>
                <c:pt idx="7162">
                  <c:v>#N/A</c:v>
                </c:pt>
                <c:pt idx="7163">
                  <c:v>#N/A</c:v>
                </c:pt>
                <c:pt idx="7164">
                  <c:v>#N/A</c:v>
                </c:pt>
                <c:pt idx="7165">
                  <c:v>#N/A</c:v>
                </c:pt>
                <c:pt idx="7166">
                  <c:v>#N/A</c:v>
                </c:pt>
                <c:pt idx="7167">
                  <c:v>#N/A</c:v>
                </c:pt>
                <c:pt idx="7168">
                  <c:v>#N/A</c:v>
                </c:pt>
                <c:pt idx="7169">
                  <c:v>#N/A</c:v>
                </c:pt>
                <c:pt idx="7170">
                  <c:v>#N/A</c:v>
                </c:pt>
                <c:pt idx="7171">
                  <c:v>#N/A</c:v>
                </c:pt>
                <c:pt idx="7172">
                  <c:v>#N/A</c:v>
                </c:pt>
                <c:pt idx="7173">
                  <c:v>#N/A</c:v>
                </c:pt>
                <c:pt idx="7174">
                  <c:v>#N/A</c:v>
                </c:pt>
                <c:pt idx="7175">
                  <c:v>#N/A</c:v>
                </c:pt>
                <c:pt idx="7176">
                  <c:v>#N/A</c:v>
                </c:pt>
                <c:pt idx="7177">
                  <c:v>#N/A</c:v>
                </c:pt>
                <c:pt idx="7178">
                  <c:v>#N/A</c:v>
                </c:pt>
                <c:pt idx="7179">
                  <c:v>#N/A</c:v>
                </c:pt>
                <c:pt idx="7180">
                  <c:v>#N/A</c:v>
                </c:pt>
                <c:pt idx="7181">
                  <c:v>#N/A</c:v>
                </c:pt>
                <c:pt idx="7182">
                  <c:v>#N/A</c:v>
                </c:pt>
                <c:pt idx="7183">
                  <c:v>#N/A</c:v>
                </c:pt>
                <c:pt idx="7184">
                  <c:v>#N/A</c:v>
                </c:pt>
                <c:pt idx="7185">
                  <c:v>#N/A</c:v>
                </c:pt>
                <c:pt idx="7186">
                  <c:v>#N/A</c:v>
                </c:pt>
                <c:pt idx="7187">
                  <c:v>#N/A</c:v>
                </c:pt>
                <c:pt idx="7188">
                  <c:v>#N/A</c:v>
                </c:pt>
                <c:pt idx="7189">
                  <c:v>#N/A</c:v>
                </c:pt>
                <c:pt idx="7190">
                  <c:v>#N/A</c:v>
                </c:pt>
                <c:pt idx="7191">
                  <c:v>#N/A</c:v>
                </c:pt>
                <c:pt idx="7192">
                  <c:v>#N/A</c:v>
                </c:pt>
                <c:pt idx="7193">
                  <c:v>#N/A</c:v>
                </c:pt>
                <c:pt idx="7194">
                  <c:v>#N/A</c:v>
                </c:pt>
                <c:pt idx="7195">
                  <c:v>#N/A</c:v>
                </c:pt>
                <c:pt idx="7196">
                  <c:v>#N/A</c:v>
                </c:pt>
                <c:pt idx="7197">
                  <c:v>#N/A</c:v>
                </c:pt>
                <c:pt idx="7198">
                  <c:v>#N/A</c:v>
                </c:pt>
                <c:pt idx="7199">
                  <c:v>#N/A</c:v>
                </c:pt>
                <c:pt idx="7200">
                  <c:v>#N/A</c:v>
                </c:pt>
                <c:pt idx="7201">
                  <c:v>#N/A</c:v>
                </c:pt>
                <c:pt idx="7202">
                  <c:v>#N/A</c:v>
                </c:pt>
                <c:pt idx="7203">
                  <c:v>#N/A</c:v>
                </c:pt>
                <c:pt idx="7204">
                  <c:v>#N/A</c:v>
                </c:pt>
                <c:pt idx="7205">
                  <c:v>#N/A</c:v>
                </c:pt>
                <c:pt idx="7206">
                  <c:v>#N/A</c:v>
                </c:pt>
                <c:pt idx="7207">
                  <c:v>#N/A</c:v>
                </c:pt>
                <c:pt idx="7208">
                  <c:v>#N/A</c:v>
                </c:pt>
                <c:pt idx="7209">
                  <c:v>#N/A</c:v>
                </c:pt>
                <c:pt idx="7210">
                  <c:v>#N/A</c:v>
                </c:pt>
                <c:pt idx="7211">
                  <c:v>#N/A</c:v>
                </c:pt>
                <c:pt idx="7212">
                  <c:v>#N/A</c:v>
                </c:pt>
                <c:pt idx="7213">
                  <c:v>#N/A</c:v>
                </c:pt>
                <c:pt idx="7214">
                  <c:v>#N/A</c:v>
                </c:pt>
                <c:pt idx="7215">
                  <c:v>#N/A</c:v>
                </c:pt>
                <c:pt idx="7216">
                  <c:v>#N/A</c:v>
                </c:pt>
                <c:pt idx="7217">
                  <c:v>#N/A</c:v>
                </c:pt>
                <c:pt idx="7218">
                  <c:v>#N/A</c:v>
                </c:pt>
                <c:pt idx="7219">
                  <c:v>#N/A</c:v>
                </c:pt>
                <c:pt idx="7220">
                  <c:v>#N/A</c:v>
                </c:pt>
                <c:pt idx="7221">
                  <c:v>#N/A</c:v>
                </c:pt>
                <c:pt idx="7222">
                  <c:v>#N/A</c:v>
                </c:pt>
                <c:pt idx="7223">
                  <c:v>#N/A</c:v>
                </c:pt>
                <c:pt idx="7224">
                  <c:v>#N/A</c:v>
                </c:pt>
                <c:pt idx="7225">
                  <c:v>#N/A</c:v>
                </c:pt>
                <c:pt idx="7226">
                  <c:v>#N/A</c:v>
                </c:pt>
                <c:pt idx="7227">
                  <c:v>#N/A</c:v>
                </c:pt>
                <c:pt idx="7228">
                  <c:v>#N/A</c:v>
                </c:pt>
                <c:pt idx="7229">
                  <c:v>#N/A</c:v>
                </c:pt>
                <c:pt idx="7230">
                  <c:v>#N/A</c:v>
                </c:pt>
                <c:pt idx="7231">
                  <c:v>#N/A</c:v>
                </c:pt>
                <c:pt idx="7232">
                  <c:v>#N/A</c:v>
                </c:pt>
                <c:pt idx="7233">
                  <c:v>#N/A</c:v>
                </c:pt>
                <c:pt idx="7234">
                  <c:v>#N/A</c:v>
                </c:pt>
                <c:pt idx="7235">
                  <c:v>#N/A</c:v>
                </c:pt>
                <c:pt idx="7236">
                  <c:v>#N/A</c:v>
                </c:pt>
                <c:pt idx="7237">
                  <c:v>#N/A</c:v>
                </c:pt>
                <c:pt idx="7238">
                  <c:v>#N/A</c:v>
                </c:pt>
                <c:pt idx="7239">
                  <c:v>#N/A</c:v>
                </c:pt>
                <c:pt idx="7240">
                  <c:v>#N/A</c:v>
                </c:pt>
                <c:pt idx="7241">
                  <c:v>#N/A</c:v>
                </c:pt>
                <c:pt idx="7242">
                  <c:v>#N/A</c:v>
                </c:pt>
                <c:pt idx="7243">
                  <c:v>#N/A</c:v>
                </c:pt>
                <c:pt idx="7244">
                  <c:v>#N/A</c:v>
                </c:pt>
                <c:pt idx="7245">
                  <c:v>#N/A</c:v>
                </c:pt>
                <c:pt idx="7246">
                  <c:v>#N/A</c:v>
                </c:pt>
                <c:pt idx="7247">
                  <c:v>#N/A</c:v>
                </c:pt>
                <c:pt idx="7248">
                  <c:v>#N/A</c:v>
                </c:pt>
                <c:pt idx="7249">
                  <c:v>#N/A</c:v>
                </c:pt>
                <c:pt idx="7250">
                  <c:v>#N/A</c:v>
                </c:pt>
                <c:pt idx="7251">
                  <c:v>#N/A</c:v>
                </c:pt>
                <c:pt idx="7252">
                  <c:v>#N/A</c:v>
                </c:pt>
                <c:pt idx="7253">
                  <c:v>#N/A</c:v>
                </c:pt>
                <c:pt idx="7254">
                  <c:v>#N/A</c:v>
                </c:pt>
                <c:pt idx="7255">
                  <c:v>#N/A</c:v>
                </c:pt>
                <c:pt idx="7256">
                  <c:v>#N/A</c:v>
                </c:pt>
                <c:pt idx="7257">
                  <c:v>#N/A</c:v>
                </c:pt>
                <c:pt idx="7258">
                  <c:v>#N/A</c:v>
                </c:pt>
                <c:pt idx="7259">
                  <c:v>#N/A</c:v>
                </c:pt>
                <c:pt idx="7260">
                  <c:v>#N/A</c:v>
                </c:pt>
                <c:pt idx="7261">
                  <c:v>#N/A</c:v>
                </c:pt>
                <c:pt idx="7262">
                  <c:v>#N/A</c:v>
                </c:pt>
                <c:pt idx="7263">
                  <c:v>#N/A</c:v>
                </c:pt>
                <c:pt idx="7264">
                  <c:v>#N/A</c:v>
                </c:pt>
                <c:pt idx="7265">
                  <c:v>#N/A</c:v>
                </c:pt>
                <c:pt idx="7266">
                  <c:v>#N/A</c:v>
                </c:pt>
                <c:pt idx="7267">
                  <c:v>#N/A</c:v>
                </c:pt>
                <c:pt idx="7268">
                  <c:v>#N/A</c:v>
                </c:pt>
                <c:pt idx="7269">
                  <c:v>#N/A</c:v>
                </c:pt>
                <c:pt idx="7270">
                  <c:v>#N/A</c:v>
                </c:pt>
                <c:pt idx="7271">
                  <c:v>#N/A</c:v>
                </c:pt>
                <c:pt idx="7272">
                  <c:v>#N/A</c:v>
                </c:pt>
                <c:pt idx="7273">
                  <c:v>#N/A</c:v>
                </c:pt>
                <c:pt idx="7274">
                  <c:v>#N/A</c:v>
                </c:pt>
                <c:pt idx="7275">
                  <c:v>#N/A</c:v>
                </c:pt>
                <c:pt idx="7276">
                  <c:v>#N/A</c:v>
                </c:pt>
                <c:pt idx="7277">
                  <c:v>#N/A</c:v>
                </c:pt>
                <c:pt idx="7278">
                  <c:v>#N/A</c:v>
                </c:pt>
                <c:pt idx="7279">
                  <c:v>#N/A</c:v>
                </c:pt>
                <c:pt idx="7280">
                  <c:v>#N/A</c:v>
                </c:pt>
                <c:pt idx="7281">
                  <c:v>#N/A</c:v>
                </c:pt>
                <c:pt idx="7282">
                  <c:v>#N/A</c:v>
                </c:pt>
                <c:pt idx="7283">
                  <c:v>#N/A</c:v>
                </c:pt>
                <c:pt idx="7284">
                  <c:v>#N/A</c:v>
                </c:pt>
                <c:pt idx="7285">
                  <c:v>#N/A</c:v>
                </c:pt>
                <c:pt idx="7286">
                  <c:v>#N/A</c:v>
                </c:pt>
                <c:pt idx="7287">
                  <c:v>#N/A</c:v>
                </c:pt>
                <c:pt idx="7288">
                  <c:v>#N/A</c:v>
                </c:pt>
                <c:pt idx="7289">
                  <c:v>#N/A</c:v>
                </c:pt>
                <c:pt idx="7290">
                  <c:v>#N/A</c:v>
                </c:pt>
                <c:pt idx="7291">
                  <c:v>#N/A</c:v>
                </c:pt>
                <c:pt idx="7292">
                  <c:v>#N/A</c:v>
                </c:pt>
                <c:pt idx="7293">
                  <c:v>#N/A</c:v>
                </c:pt>
                <c:pt idx="7294">
                  <c:v>#N/A</c:v>
                </c:pt>
                <c:pt idx="7295">
                  <c:v>#N/A</c:v>
                </c:pt>
                <c:pt idx="7296">
                  <c:v>#N/A</c:v>
                </c:pt>
                <c:pt idx="7297">
                  <c:v>#N/A</c:v>
                </c:pt>
                <c:pt idx="7298">
                  <c:v>#N/A</c:v>
                </c:pt>
                <c:pt idx="7299">
                  <c:v>#N/A</c:v>
                </c:pt>
                <c:pt idx="7300">
                  <c:v>#N/A</c:v>
                </c:pt>
                <c:pt idx="7301">
                  <c:v>#N/A</c:v>
                </c:pt>
                <c:pt idx="7302">
                  <c:v>#N/A</c:v>
                </c:pt>
                <c:pt idx="7303">
                  <c:v>#N/A</c:v>
                </c:pt>
                <c:pt idx="7304">
                  <c:v>#N/A</c:v>
                </c:pt>
                <c:pt idx="7305">
                  <c:v>#N/A</c:v>
                </c:pt>
                <c:pt idx="7306">
                  <c:v>#N/A</c:v>
                </c:pt>
                <c:pt idx="7307">
                  <c:v>#N/A</c:v>
                </c:pt>
                <c:pt idx="7308">
                  <c:v>#N/A</c:v>
                </c:pt>
                <c:pt idx="7309">
                  <c:v>#N/A</c:v>
                </c:pt>
                <c:pt idx="7310">
                  <c:v>#N/A</c:v>
                </c:pt>
                <c:pt idx="7311">
                  <c:v>#N/A</c:v>
                </c:pt>
                <c:pt idx="7312">
                  <c:v>#N/A</c:v>
                </c:pt>
                <c:pt idx="7313">
                  <c:v>#N/A</c:v>
                </c:pt>
                <c:pt idx="7314">
                  <c:v>#N/A</c:v>
                </c:pt>
                <c:pt idx="7315">
                  <c:v>#N/A</c:v>
                </c:pt>
                <c:pt idx="7316">
                  <c:v>#N/A</c:v>
                </c:pt>
                <c:pt idx="7317">
                  <c:v>#N/A</c:v>
                </c:pt>
                <c:pt idx="7318">
                  <c:v>#N/A</c:v>
                </c:pt>
                <c:pt idx="7319">
                  <c:v>#N/A</c:v>
                </c:pt>
                <c:pt idx="7320">
                  <c:v>#N/A</c:v>
                </c:pt>
                <c:pt idx="7321">
                  <c:v>#N/A</c:v>
                </c:pt>
                <c:pt idx="7322">
                  <c:v>#N/A</c:v>
                </c:pt>
                <c:pt idx="7323">
                  <c:v>#N/A</c:v>
                </c:pt>
                <c:pt idx="7324">
                  <c:v>#N/A</c:v>
                </c:pt>
                <c:pt idx="7325">
                  <c:v>#N/A</c:v>
                </c:pt>
                <c:pt idx="7326">
                  <c:v>#N/A</c:v>
                </c:pt>
                <c:pt idx="7327">
                  <c:v>#N/A</c:v>
                </c:pt>
                <c:pt idx="7328">
                  <c:v>#N/A</c:v>
                </c:pt>
                <c:pt idx="7329">
                  <c:v>#N/A</c:v>
                </c:pt>
                <c:pt idx="7330">
                  <c:v>#N/A</c:v>
                </c:pt>
                <c:pt idx="7331">
                  <c:v>#N/A</c:v>
                </c:pt>
                <c:pt idx="7332">
                  <c:v>#N/A</c:v>
                </c:pt>
                <c:pt idx="7333">
                  <c:v>#N/A</c:v>
                </c:pt>
                <c:pt idx="7334">
                  <c:v>#N/A</c:v>
                </c:pt>
                <c:pt idx="7335">
                  <c:v>#N/A</c:v>
                </c:pt>
                <c:pt idx="7336">
                  <c:v>#N/A</c:v>
                </c:pt>
                <c:pt idx="7337">
                  <c:v>#N/A</c:v>
                </c:pt>
                <c:pt idx="7338">
                  <c:v>#N/A</c:v>
                </c:pt>
                <c:pt idx="7339">
                  <c:v>#N/A</c:v>
                </c:pt>
                <c:pt idx="7340">
                  <c:v>#N/A</c:v>
                </c:pt>
                <c:pt idx="7341">
                  <c:v>#N/A</c:v>
                </c:pt>
                <c:pt idx="7342">
                  <c:v>#N/A</c:v>
                </c:pt>
                <c:pt idx="7343">
                  <c:v>#N/A</c:v>
                </c:pt>
                <c:pt idx="7344">
                  <c:v>#N/A</c:v>
                </c:pt>
                <c:pt idx="7345">
                  <c:v>#N/A</c:v>
                </c:pt>
                <c:pt idx="7346">
                  <c:v>#N/A</c:v>
                </c:pt>
                <c:pt idx="7347">
                  <c:v>#N/A</c:v>
                </c:pt>
                <c:pt idx="7348">
                  <c:v>#N/A</c:v>
                </c:pt>
                <c:pt idx="7349">
                  <c:v>#N/A</c:v>
                </c:pt>
                <c:pt idx="7350">
                  <c:v>#N/A</c:v>
                </c:pt>
                <c:pt idx="7351">
                  <c:v>#N/A</c:v>
                </c:pt>
                <c:pt idx="7352">
                  <c:v>#N/A</c:v>
                </c:pt>
                <c:pt idx="7353">
                  <c:v>#N/A</c:v>
                </c:pt>
                <c:pt idx="7354">
                  <c:v>#N/A</c:v>
                </c:pt>
                <c:pt idx="7355">
                  <c:v>#N/A</c:v>
                </c:pt>
                <c:pt idx="7356">
                  <c:v>#N/A</c:v>
                </c:pt>
                <c:pt idx="7357">
                  <c:v>#N/A</c:v>
                </c:pt>
                <c:pt idx="7358">
                  <c:v>#N/A</c:v>
                </c:pt>
                <c:pt idx="7359">
                  <c:v>#N/A</c:v>
                </c:pt>
                <c:pt idx="7360">
                  <c:v>#N/A</c:v>
                </c:pt>
                <c:pt idx="7361">
                  <c:v>#N/A</c:v>
                </c:pt>
                <c:pt idx="7362">
                  <c:v>#N/A</c:v>
                </c:pt>
                <c:pt idx="7363">
                  <c:v>#N/A</c:v>
                </c:pt>
                <c:pt idx="7364">
                  <c:v>#N/A</c:v>
                </c:pt>
                <c:pt idx="7365">
                  <c:v>#N/A</c:v>
                </c:pt>
                <c:pt idx="7366">
                  <c:v>#N/A</c:v>
                </c:pt>
                <c:pt idx="7367">
                  <c:v>#N/A</c:v>
                </c:pt>
                <c:pt idx="7368">
                  <c:v>#N/A</c:v>
                </c:pt>
                <c:pt idx="7369">
                  <c:v>#N/A</c:v>
                </c:pt>
                <c:pt idx="7370">
                  <c:v>#N/A</c:v>
                </c:pt>
                <c:pt idx="7371">
                  <c:v>#N/A</c:v>
                </c:pt>
                <c:pt idx="7372">
                  <c:v>#N/A</c:v>
                </c:pt>
                <c:pt idx="7373">
                  <c:v>#N/A</c:v>
                </c:pt>
                <c:pt idx="7374">
                  <c:v>#N/A</c:v>
                </c:pt>
                <c:pt idx="7375">
                  <c:v>#N/A</c:v>
                </c:pt>
                <c:pt idx="7376">
                  <c:v>#N/A</c:v>
                </c:pt>
                <c:pt idx="7377">
                  <c:v>#N/A</c:v>
                </c:pt>
                <c:pt idx="7378">
                  <c:v>#N/A</c:v>
                </c:pt>
                <c:pt idx="7379">
                  <c:v>#N/A</c:v>
                </c:pt>
                <c:pt idx="7380">
                  <c:v>#N/A</c:v>
                </c:pt>
                <c:pt idx="7381">
                  <c:v>#N/A</c:v>
                </c:pt>
                <c:pt idx="7382">
                  <c:v>#N/A</c:v>
                </c:pt>
                <c:pt idx="7383">
                  <c:v>#N/A</c:v>
                </c:pt>
                <c:pt idx="7384">
                  <c:v>#N/A</c:v>
                </c:pt>
                <c:pt idx="7385">
                  <c:v>#N/A</c:v>
                </c:pt>
                <c:pt idx="7386">
                  <c:v>#N/A</c:v>
                </c:pt>
                <c:pt idx="7387">
                  <c:v>#N/A</c:v>
                </c:pt>
                <c:pt idx="7388">
                  <c:v>#N/A</c:v>
                </c:pt>
                <c:pt idx="7389">
                  <c:v>#N/A</c:v>
                </c:pt>
                <c:pt idx="7390">
                  <c:v>#N/A</c:v>
                </c:pt>
                <c:pt idx="7391">
                  <c:v>#N/A</c:v>
                </c:pt>
                <c:pt idx="7392">
                  <c:v>#N/A</c:v>
                </c:pt>
                <c:pt idx="7393">
                  <c:v>#N/A</c:v>
                </c:pt>
                <c:pt idx="7394">
                  <c:v>#N/A</c:v>
                </c:pt>
                <c:pt idx="7395">
                  <c:v>#N/A</c:v>
                </c:pt>
                <c:pt idx="7396">
                  <c:v>#N/A</c:v>
                </c:pt>
                <c:pt idx="7397">
                  <c:v>#N/A</c:v>
                </c:pt>
                <c:pt idx="7398">
                  <c:v>#N/A</c:v>
                </c:pt>
                <c:pt idx="7399">
                  <c:v>#N/A</c:v>
                </c:pt>
                <c:pt idx="7400">
                  <c:v>#N/A</c:v>
                </c:pt>
                <c:pt idx="7401">
                  <c:v>#N/A</c:v>
                </c:pt>
                <c:pt idx="7402">
                  <c:v>#N/A</c:v>
                </c:pt>
                <c:pt idx="7403">
                  <c:v>#N/A</c:v>
                </c:pt>
                <c:pt idx="7404">
                  <c:v>#N/A</c:v>
                </c:pt>
                <c:pt idx="7405">
                  <c:v>#N/A</c:v>
                </c:pt>
                <c:pt idx="7406">
                  <c:v>#N/A</c:v>
                </c:pt>
                <c:pt idx="7407">
                  <c:v>#N/A</c:v>
                </c:pt>
                <c:pt idx="7408">
                  <c:v>#N/A</c:v>
                </c:pt>
                <c:pt idx="7409">
                  <c:v>#N/A</c:v>
                </c:pt>
                <c:pt idx="7410">
                  <c:v>#N/A</c:v>
                </c:pt>
                <c:pt idx="7411">
                  <c:v>#N/A</c:v>
                </c:pt>
                <c:pt idx="7412">
                  <c:v>#N/A</c:v>
                </c:pt>
                <c:pt idx="7413">
                  <c:v>#N/A</c:v>
                </c:pt>
                <c:pt idx="7414">
                  <c:v>#N/A</c:v>
                </c:pt>
                <c:pt idx="7415">
                  <c:v>#N/A</c:v>
                </c:pt>
                <c:pt idx="7416">
                  <c:v>#N/A</c:v>
                </c:pt>
                <c:pt idx="7417">
                  <c:v>#N/A</c:v>
                </c:pt>
                <c:pt idx="7418">
                  <c:v>#N/A</c:v>
                </c:pt>
                <c:pt idx="7419">
                  <c:v>#N/A</c:v>
                </c:pt>
                <c:pt idx="7420">
                  <c:v>#N/A</c:v>
                </c:pt>
                <c:pt idx="7421">
                  <c:v>#N/A</c:v>
                </c:pt>
                <c:pt idx="7422">
                  <c:v>#N/A</c:v>
                </c:pt>
                <c:pt idx="7423">
                  <c:v>#N/A</c:v>
                </c:pt>
                <c:pt idx="7424">
                  <c:v>#N/A</c:v>
                </c:pt>
                <c:pt idx="7425">
                  <c:v>#N/A</c:v>
                </c:pt>
                <c:pt idx="7426">
                  <c:v>#N/A</c:v>
                </c:pt>
                <c:pt idx="7427">
                  <c:v>#N/A</c:v>
                </c:pt>
                <c:pt idx="7428">
                  <c:v>#N/A</c:v>
                </c:pt>
                <c:pt idx="7429">
                  <c:v>#N/A</c:v>
                </c:pt>
                <c:pt idx="7430">
                  <c:v>#N/A</c:v>
                </c:pt>
                <c:pt idx="7431">
                  <c:v>#N/A</c:v>
                </c:pt>
                <c:pt idx="7432">
                  <c:v>#N/A</c:v>
                </c:pt>
                <c:pt idx="7433">
                  <c:v>#N/A</c:v>
                </c:pt>
                <c:pt idx="7434">
                  <c:v>#N/A</c:v>
                </c:pt>
                <c:pt idx="7435">
                  <c:v>#N/A</c:v>
                </c:pt>
                <c:pt idx="7436">
                  <c:v>#N/A</c:v>
                </c:pt>
                <c:pt idx="7437">
                  <c:v>#N/A</c:v>
                </c:pt>
                <c:pt idx="7438">
                  <c:v>#N/A</c:v>
                </c:pt>
                <c:pt idx="7439">
                  <c:v>#N/A</c:v>
                </c:pt>
                <c:pt idx="7440">
                  <c:v>#N/A</c:v>
                </c:pt>
                <c:pt idx="7441">
                  <c:v>#N/A</c:v>
                </c:pt>
                <c:pt idx="7442">
                  <c:v>#N/A</c:v>
                </c:pt>
                <c:pt idx="7443">
                  <c:v>#N/A</c:v>
                </c:pt>
                <c:pt idx="7444">
                  <c:v>#N/A</c:v>
                </c:pt>
                <c:pt idx="7445">
                  <c:v>#N/A</c:v>
                </c:pt>
                <c:pt idx="7446">
                  <c:v>#N/A</c:v>
                </c:pt>
                <c:pt idx="7447">
                  <c:v>#N/A</c:v>
                </c:pt>
                <c:pt idx="7448">
                  <c:v>#N/A</c:v>
                </c:pt>
                <c:pt idx="7449">
                  <c:v>#N/A</c:v>
                </c:pt>
                <c:pt idx="7450">
                  <c:v>#N/A</c:v>
                </c:pt>
                <c:pt idx="7451">
                  <c:v>#N/A</c:v>
                </c:pt>
                <c:pt idx="7452">
                  <c:v>#N/A</c:v>
                </c:pt>
                <c:pt idx="7453">
                  <c:v>#N/A</c:v>
                </c:pt>
                <c:pt idx="7454">
                  <c:v>#N/A</c:v>
                </c:pt>
                <c:pt idx="7455">
                  <c:v>#N/A</c:v>
                </c:pt>
                <c:pt idx="7456">
                  <c:v>#N/A</c:v>
                </c:pt>
                <c:pt idx="7457">
                  <c:v>#N/A</c:v>
                </c:pt>
                <c:pt idx="7458">
                  <c:v>#N/A</c:v>
                </c:pt>
                <c:pt idx="7459">
                  <c:v>#N/A</c:v>
                </c:pt>
                <c:pt idx="7460">
                  <c:v>#N/A</c:v>
                </c:pt>
                <c:pt idx="7461">
                  <c:v>#N/A</c:v>
                </c:pt>
                <c:pt idx="7462">
                  <c:v>#N/A</c:v>
                </c:pt>
                <c:pt idx="7463">
                  <c:v>#N/A</c:v>
                </c:pt>
                <c:pt idx="7464">
                  <c:v>#N/A</c:v>
                </c:pt>
                <c:pt idx="7465">
                  <c:v>#N/A</c:v>
                </c:pt>
                <c:pt idx="7466">
                  <c:v>#N/A</c:v>
                </c:pt>
                <c:pt idx="7467">
                  <c:v>#N/A</c:v>
                </c:pt>
                <c:pt idx="7468">
                  <c:v>#N/A</c:v>
                </c:pt>
                <c:pt idx="7469">
                  <c:v>#N/A</c:v>
                </c:pt>
                <c:pt idx="7470">
                  <c:v>#N/A</c:v>
                </c:pt>
                <c:pt idx="7471">
                  <c:v>#N/A</c:v>
                </c:pt>
                <c:pt idx="7472">
                  <c:v>#N/A</c:v>
                </c:pt>
                <c:pt idx="7473">
                  <c:v>#N/A</c:v>
                </c:pt>
                <c:pt idx="7474">
                  <c:v>#N/A</c:v>
                </c:pt>
                <c:pt idx="7475">
                  <c:v>#N/A</c:v>
                </c:pt>
                <c:pt idx="7476">
                  <c:v>#N/A</c:v>
                </c:pt>
                <c:pt idx="7477">
                  <c:v>#N/A</c:v>
                </c:pt>
                <c:pt idx="7478">
                  <c:v>#N/A</c:v>
                </c:pt>
                <c:pt idx="7479">
                  <c:v>#N/A</c:v>
                </c:pt>
                <c:pt idx="7480">
                  <c:v>#N/A</c:v>
                </c:pt>
                <c:pt idx="7481">
                  <c:v>#N/A</c:v>
                </c:pt>
                <c:pt idx="7482">
                  <c:v>#N/A</c:v>
                </c:pt>
                <c:pt idx="7483">
                  <c:v>#N/A</c:v>
                </c:pt>
                <c:pt idx="7484">
                  <c:v>#N/A</c:v>
                </c:pt>
                <c:pt idx="7485">
                  <c:v>#N/A</c:v>
                </c:pt>
                <c:pt idx="7486">
                  <c:v>#N/A</c:v>
                </c:pt>
                <c:pt idx="7487">
                  <c:v>#N/A</c:v>
                </c:pt>
                <c:pt idx="7488">
                  <c:v>#N/A</c:v>
                </c:pt>
                <c:pt idx="7489">
                  <c:v>#N/A</c:v>
                </c:pt>
                <c:pt idx="7490">
                  <c:v>#N/A</c:v>
                </c:pt>
                <c:pt idx="7491">
                  <c:v>#N/A</c:v>
                </c:pt>
                <c:pt idx="7492">
                  <c:v>#N/A</c:v>
                </c:pt>
                <c:pt idx="7493">
                  <c:v>#N/A</c:v>
                </c:pt>
                <c:pt idx="7494">
                  <c:v>#N/A</c:v>
                </c:pt>
                <c:pt idx="7495">
                  <c:v>#N/A</c:v>
                </c:pt>
                <c:pt idx="7496">
                  <c:v>#N/A</c:v>
                </c:pt>
                <c:pt idx="7497">
                  <c:v>#N/A</c:v>
                </c:pt>
                <c:pt idx="7498">
                  <c:v>#N/A</c:v>
                </c:pt>
                <c:pt idx="7499">
                  <c:v>#N/A</c:v>
                </c:pt>
                <c:pt idx="7500">
                  <c:v>#N/A</c:v>
                </c:pt>
                <c:pt idx="7501">
                  <c:v>#N/A</c:v>
                </c:pt>
                <c:pt idx="7502">
                  <c:v>#N/A</c:v>
                </c:pt>
                <c:pt idx="7503">
                  <c:v>#N/A</c:v>
                </c:pt>
                <c:pt idx="7504">
                  <c:v>#N/A</c:v>
                </c:pt>
                <c:pt idx="7505">
                  <c:v>#N/A</c:v>
                </c:pt>
                <c:pt idx="7506">
                  <c:v>#N/A</c:v>
                </c:pt>
                <c:pt idx="7507">
                  <c:v>#N/A</c:v>
                </c:pt>
                <c:pt idx="7508">
                  <c:v>#N/A</c:v>
                </c:pt>
                <c:pt idx="7509">
                  <c:v>#N/A</c:v>
                </c:pt>
                <c:pt idx="7510">
                  <c:v>#N/A</c:v>
                </c:pt>
                <c:pt idx="7511">
                  <c:v>#N/A</c:v>
                </c:pt>
                <c:pt idx="7512">
                  <c:v>#N/A</c:v>
                </c:pt>
                <c:pt idx="7513">
                  <c:v>#N/A</c:v>
                </c:pt>
                <c:pt idx="7514">
                  <c:v>#N/A</c:v>
                </c:pt>
                <c:pt idx="7515">
                  <c:v>#N/A</c:v>
                </c:pt>
                <c:pt idx="7516">
                  <c:v>#N/A</c:v>
                </c:pt>
                <c:pt idx="7517">
                  <c:v>#N/A</c:v>
                </c:pt>
                <c:pt idx="7518">
                  <c:v>#N/A</c:v>
                </c:pt>
                <c:pt idx="7519">
                  <c:v>#N/A</c:v>
                </c:pt>
                <c:pt idx="7520">
                  <c:v>#N/A</c:v>
                </c:pt>
                <c:pt idx="7521">
                  <c:v>#N/A</c:v>
                </c:pt>
                <c:pt idx="7522">
                  <c:v>#N/A</c:v>
                </c:pt>
                <c:pt idx="7523">
                  <c:v>#N/A</c:v>
                </c:pt>
                <c:pt idx="7524">
                  <c:v>#N/A</c:v>
                </c:pt>
                <c:pt idx="7525">
                  <c:v>#N/A</c:v>
                </c:pt>
                <c:pt idx="7526">
                  <c:v>#N/A</c:v>
                </c:pt>
                <c:pt idx="7527">
                  <c:v>#N/A</c:v>
                </c:pt>
                <c:pt idx="7528">
                  <c:v>#N/A</c:v>
                </c:pt>
                <c:pt idx="7529">
                  <c:v>#N/A</c:v>
                </c:pt>
                <c:pt idx="7530">
                  <c:v>#N/A</c:v>
                </c:pt>
                <c:pt idx="7531">
                  <c:v>#N/A</c:v>
                </c:pt>
                <c:pt idx="7532">
                  <c:v>#N/A</c:v>
                </c:pt>
                <c:pt idx="7533">
                  <c:v>#N/A</c:v>
                </c:pt>
                <c:pt idx="7534">
                  <c:v>#N/A</c:v>
                </c:pt>
                <c:pt idx="7535">
                  <c:v>#N/A</c:v>
                </c:pt>
                <c:pt idx="7536">
                  <c:v>#N/A</c:v>
                </c:pt>
                <c:pt idx="7537">
                  <c:v>#N/A</c:v>
                </c:pt>
                <c:pt idx="7538">
                  <c:v>#N/A</c:v>
                </c:pt>
                <c:pt idx="7539">
                  <c:v>#N/A</c:v>
                </c:pt>
                <c:pt idx="7540">
                  <c:v>#N/A</c:v>
                </c:pt>
                <c:pt idx="7541">
                  <c:v>#N/A</c:v>
                </c:pt>
                <c:pt idx="7542">
                  <c:v>#N/A</c:v>
                </c:pt>
                <c:pt idx="7543">
                  <c:v>#N/A</c:v>
                </c:pt>
                <c:pt idx="7544">
                  <c:v>#N/A</c:v>
                </c:pt>
                <c:pt idx="7545">
                  <c:v>#N/A</c:v>
                </c:pt>
                <c:pt idx="7546">
                  <c:v>#N/A</c:v>
                </c:pt>
                <c:pt idx="7547">
                  <c:v>#N/A</c:v>
                </c:pt>
                <c:pt idx="7548">
                  <c:v>#N/A</c:v>
                </c:pt>
                <c:pt idx="7549">
                  <c:v>#N/A</c:v>
                </c:pt>
                <c:pt idx="7550">
                  <c:v>#N/A</c:v>
                </c:pt>
                <c:pt idx="7551">
                  <c:v>#N/A</c:v>
                </c:pt>
                <c:pt idx="7552">
                  <c:v>#N/A</c:v>
                </c:pt>
                <c:pt idx="7553">
                  <c:v>#N/A</c:v>
                </c:pt>
                <c:pt idx="7554">
                  <c:v>#N/A</c:v>
                </c:pt>
                <c:pt idx="7555">
                  <c:v>#N/A</c:v>
                </c:pt>
                <c:pt idx="7556">
                  <c:v>#N/A</c:v>
                </c:pt>
                <c:pt idx="7557">
                  <c:v>#N/A</c:v>
                </c:pt>
                <c:pt idx="7558">
                  <c:v>#N/A</c:v>
                </c:pt>
                <c:pt idx="7559">
                  <c:v>#N/A</c:v>
                </c:pt>
                <c:pt idx="7560">
                  <c:v>#N/A</c:v>
                </c:pt>
                <c:pt idx="7561">
                  <c:v>#N/A</c:v>
                </c:pt>
                <c:pt idx="7562">
                  <c:v>#N/A</c:v>
                </c:pt>
                <c:pt idx="7563">
                  <c:v>#N/A</c:v>
                </c:pt>
                <c:pt idx="7564">
                  <c:v>#N/A</c:v>
                </c:pt>
                <c:pt idx="7565">
                  <c:v>#N/A</c:v>
                </c:pt>
                <c:pt idx="7566">
                  <c:v>#N/A</c:v>
                </c:pt>
                <c:pt idx="7567">
                  <c:v>#N/A</c:v>
                </c:pt>
                <c:pt idx="7568">
                  <c:v>#N/A</c:v>
                </c:pt>
                <c:pt idx="7569">
                  <c:v>#N/A</c:v>
                </c:pt>
                <c:pt idx="7570">
                  <c:v>#N/A</c:v>
                </c:pt>
                <c:pt idx="7571">
                  <c:v>#N/A</c:v>
                </c:pt>
                <c:pt idx="7572">
                  <c:v>#N/A</c:v>
                </c:pt>
                <c:pt idx="7573">
                  <c:v>#N/A</c:v>
                </c:pt>
                <c:pt idx="7574">
                  <c:v>#N/A</c:v>
                </c:pt>
                <c:pt idx="7575">
                  <c:v>#N/A</c:v>
                </c:pt>
                <c:pt idx="7576">
                  <c:v>#N/A</c:v>
                </c:pt>
                <c:pt idx="7577">
                  <c:v>#N/A</c:v>
                </c:pt>
                <c:pt idx="7578">
                  <c:v>#N/A</c:v>
                </c:pt>
                <c:pt idx="7579">
                  <c:v>#N/A</c:v>
                </c:pt>
                <c:pt idx="7580">
                  <c:v>#N/A</c:v>
                </c:pt>
                <c:pt idx="7581">
                  <c:v>#N/A</c:v>
                </c:pt>
                <c:pt idx="7582">
                  <c:v>#N/A</c:v>
                </c:pt>
                <c:pt idx="7583">
                  <c:v>#N/A</c:v>
                </c:pt>
                <c:pt idx="7584">
                  <c:v>#N/A</c:v>
                </c:pt>
                <c:pt idx="7585">
                  <c:v>#N/A</c:v>
                </c:pt>
                <c:pt idx="7586">
                  <c:v>#N/A</c:v>
                </c:pt>
                <c:pt idx="7587">
                  <c:v>#N/A</c:v>
                </c:pt>
                <c:pt idx="7588">
                  <c:v>#N/A</c:v>
                </c:pt>
                <c:pt idx="7589">
                  <c:v>#N/A</c:v>
                </c:pt>
                <c:pt idx="7590">
                  <c:v>#N/A</c:v>
                </c:pt>
                <c:pt idx="7591">
                  <c:v>#N/A</c:v>
                </c:pt>
                <c:pt idx="7592">
                  <c:v>#N/A</c:v>
                </c:pt>
                <c:pt idx="7593">
                  <c:v>#N/A</c:v>
                </c:pt>
                <c:pt idx="7594">
                  <c:v>#N/A</c:v>
                </c:pt>
                <c:pt idx="7595">
                  <c:v>#N/A</c:v>
                </c:pt>
                <c:pt idx="7596">
                  <c:v>#N/A</c:v>
                </c:pt>
                <c:pt idx="7597">
                  <c:v>#N/A</c:v>
                </c:pt>
                <c:pt idx="7598">
                  <c:v>#N/A</c:v>
                </c:pt>
                <c:pt idx="7599">
                  <c:v>#N/A</c:v>
                </c:pt>
                <c:pt idx="7600">
                  <c:v>#N/A</c:v>
                </c:pt>
                <c:pt idx="7601">
                  <c:v>#N/A</c:v>
                </c:pt>
                <c:pt idx="7602">
                  <c:v>#N/A</c:v>
                </c:pt>
                <c:pt idx="7603">
                  <c:v>#N/A</c:v>
                </c:pt>
                <c:pt idx="7604">
                  <c:v>#N/A</c:v>
                </c:pt>
                <c:pt idx="7605">
                  <c:v>#N/A</c:v>
                </c:pt>
                <c:pt idx="7606">
                  <c:v>#N/A</c:v>
                </c:pt>
                <c:pt idx="7607">
                  <c:v>#N/A</c:v>
                </c:pt>
                <c:pt idx="7608">
                  <c:v>#N/A</c:v>
                </c:pt>
                <c:pt idx="7609">
                  <c:v>#N/A</c:v>
                </c:pt>
                <c:pt idx="7610">
                  <c:v>#N/A</c:v>
                </c:pt>
                <c:pt idx="7611">
                  <c:v>#N/A</c:v>
                </c:pt>
                <c:pt idx="7612">
                  <c:v>#N/A</c:v>
                </c:pt>
                <c:pt idx="7613">
                  <c:v>#N/A</c:v>
                </c:pt>
                <c:pt idx="7614">
                  <c:v>#N/A</c:v>
                </c:pt>
                <c:pt idx="7615">
                  <c:v>#N/A</c:v>
                </c:pt>
                <c:pt idx="7616">
                  <c:v>#N/A</c:v>
                </c:pt>
                <c:pt idx="7617">
                  <c:v>#N/A</c:v>
                </c:pt>
                <c:pt idx="7618">
                  <c:v>#N/A</c:v>
                </c:pt>
                <c:pt idx="7619">
                  <c:v>#N/A</c:v>
                </c:pt>
                <c:pt idx="7620">
                  <c:v>#N/A</c:v>
                </c:pt>
                <c:pt idx="7621">
                  <c:v>#N/A</c:v>
                </c:pt>
                <c:pt idx="7622">
                  <c:v>#N/A</c:v>
                </c:pt>
                <c:pt idx="7623">
                  <c:v>#N/A</c:v>
                </c:pt>
                <c:pt idx="7624">
                  <c:v>#N/A</c:v>
                </c:pt>
                <c:pt idx="7625">
                  <c:v>#N/A</c:v>
                </c:pt>
                <c:pt idx="7626">
                  <c:v>#N/A</c:v>
                </c:pt>
                <c:pt idx="7627">
                  <c:v>#N/A</c:v>
                </c:pt>
                <c:pt idx="7628">
                  <c:v>#N/A</c:v>
                </c:pt>
                <c:pt idx="7629">
                  <c:v>#N/A</c:v>
                </c:pt>
                <c:pt idx="7630">
                  <c:v>#N/A</c:v>
                </c:pt>
                <c:pt idx="7631">
                  <c:v>#N/A</c:v>
                </c:pt>
                <c:pt idx="7632">
                  <c:v>#N/A</c:v>
                </c:pt>
                <c:pt idx="7633">
                  <c:v>#N/A</c:v>
                </c:pt>
                <c:pt idx="7634">
                  <c:v>#N/A</c:v>
                </c:pt>
                <c:pt idx="7635">
                  <c:v>#N/A</c:v>
                </c:pt>
                <c:pt idx="7636">
                  <c:v>#N/A</c:v>
                </c:pt>
                <c:pt idx="7637">
                  <c:v>#N/A</c:v>
                </c:pt>
                <c:pt idx="7638">
                  <c:v>#N/A</c:v>
                </c:pt>
                <c:pt idx="7639">
                  <c:v>#N/A</c:v>
                </c:pt>
                <c:pt idx="7640">
                  <c:v>#N/A</c:v>
                </c:pt>
                <c:pt idx="7641">
                  <c:v>#N/A</c:v>
                </c:pt>
                <c:pt idx="7642">
                  <c:v>#N/A</c:v>
                </c:pt>
                <c:pt idx="7643">
                  <c:v>#N/A</c:v>
                </c:pt>
                <c:pt idx="7644">
                  <c:v>#N/A</c:v>
                </c:pt>
                <c:pt idx="7645">
                  <c:v>#N/A</c:v>
                </c:pt>
                <c:pt idx="7646">
                  <c:v>#N/A</c:v>
                </c:pt>
                <c:pt idx="7647">
                  <c:v>#N/A</c:v>
                </c:pt>
                <c:pt idx="7648">
                  <c:v>#N/A</c:v>
                </c:pt>
                <c:pt idx="7649">
                  <c:v>#N/A</c:v>
                </c:pt>
                <c:pt idx="7650">
                  <c:v>#N/A</c:v>
                </c:pt>
                <c:pt idx="7651">
                  <c:v>#N/A</c:v>
                </c:pt>
                <c:pt idx="7652">
                  <c:v>#N/A</c:v>
                </c:pt>
                <c:pt idx="7653">
                  <c:v>#N/A</c:v>
                </c:pt>
                <c:pt idx="7654">
                  <c:v>#N/A</c:v>
                </c:pt>
                <c:pt idx="7655">
                  <c:v>#N/A</c:v>
                </c:pt>
                <c:pt idx="7656">
                  <c:v>#N/A</c:v>
                </c:pt>
                <c:pt idx="7657">
                  <c:v>#N/A</c:v>
                </c:pt>
                <c:pt idx="7658">
                  <c:v>#N/A</c:v>
                </c:pt>
                <c:pt idx="7659">
                  <c:v>#N/A</c:v>
                </c:pt>
                <c:pt idx="7660">
                  <c:v>#N/A</c:v>
                </c:pt>
                <c:pt idx="7661">
                  <c:v>#N/A</c:v>
                </c:pt>
                <c:pt idx="7662">
                  <c:v>#N/A</c:v>
                </c:pt>
                <c:pt idx="7663">
                  <c:v>#N/A</c:v>
                </c:pt>
                <c:pt idx="7664">
                  <c:v>#N/A</c:v>
                </c:pt>
                <c:pt idx="7665">
                  <c:v>#N/A</c:v>
                </c:pt>
                <c:pt idx="7666">
                  <c:v>#N/A</c:v>
                </c:pt>
                <c:pt idx="7667">
                  <c:v>#N/A</c:v>
                </c:pt>
                <c:pt idx="7668">
                  <c:v>#N/A</c:v>
                </c:pt>
                <c:pt idx="7669">
                  <c:v>#N/A</c:v>
                </c:pt>
                <c:pt idx="7670">
                  <c:v>#N/A</c:v>
                </c:pt>
                <c:pt idx="7671">
                  <c:v>#N/A</c:v>
                </c:pt>
                <c:pt idx="7672">
                  <c:v>#N/A</c:v>
                </c:pt>
                <c:pt idx="7673">
                  <c:v>#N/A</c:v>
                </c:pt>
                <c:pt idx="7674">
                  <c:v>#N/A</c:v>
                </c:pt>
                <c:pt idx="7675">
                  <c:v>#N/A</c:v>
                </c:pt>
                <c:pt idx="7676">
                  <c:v>#N/A</c:v>
                </c:pt>
                <c:pt idx="7677">
                  <c:v>#N/A</c:v>
                </c:pt>
                <c:pt idx="7678">
                  <c:v>#N/A</c:v>
                </c:pt>
                <c:pt idx="7679">
                  <c:v>#N/A</c:v>
                </c:pt>
                <c:pt idx="7680">
                  <c:v>#N/A</c:v>
                </c:pt>
                <c:pt idx="7681">
                  <c:v>#N/A</c:v>
                </c:pt>
                <c:pt idx="7682">
                  <c:v>#N/A</c:v>
                </c:pt>
                <c:pt idx="7683">
                  <c:v>#N/A</c:v>
                </c:pt>
                <c:pt idx="7684">
                  <c:v>#N/A</c:v>
                </c:pt>
                <c:pt idx="7685">
                  <c:v>#N/A</c:v>
                </c:pt>
                <c:pt idx="7686">
                  <c:v>#N/A</c:v>
                </c:pt>
                <c:pt idx="7687">
                  <c:v>#N/A</c:v>
                </c:pt>
                <c:pt idx="7688">
                  <c:v>#N/A</c:v>
                </c:pt>
                <c:pt idx="7689">
                  <c:v>#N/A</c:v>
                </c:pt>
                <c:pt idx="7690">
                  <c:v>#N/A</c:v>
                </c:pt>
                <c:pt idx="7691">
                  <c:v>#N/A</c:v>
                </c:pt>
                <c:pt idx="7692">
                  <c:v>#N/A</c:v>
                </c:pt>
                <c:pt idx="7693">
                  <c:v>#N/A</c:v>
                </c:pt>
                <c:pt idx="7694">
                  <c:v>#N/A</c:v>
                </c:pt>
                <c:pt idx="7695">
                  <c:v>#N/A</c:v>
                </c:pt>
                <c:pt idx="7696">
                  <c:v>#N/A</c:v>
                </c:pt>
                <c:pt idx="7697">
                  <c:v>#N/A</c:v>
                </c:pt>
                <c:pt idx="7698">
                  <c:v>#N/A</c:v>
                </c:pt>
                <c:pt idx="7699">
                  <c:v>#N/A</c:v>
                </c:pt>
                <c:pt idx="7700">
                  <c:v>#N/A</c:v>
                </c:pt>
                <c:pt idx="7701">
                  <c:v>#N/A</c:v>
                </c:pt>
                <c:pt idx="7702">
                  <c:v>#N/A</c:v>
                </c:pt>
                <c:pt idx="7703">
                  <c:v>#N/A</c:v>
                </c:pt>
                <c:pt idx="7704">
                  <c:v>#N/A</c:v>
                </c:pt>
                <c:pt idx="7705">
                  <c:v>#N/A</c:v>
                </c:pt>
                <c:pt idx="7706">
                  <c:v>#N/A</c:v>
                </c:pt>
                <c:pt idx="7707">
                  <c:v>#N/A</c:v>
                </c:pt>
                <c:pt idx="7708">
                  <c:v>#N/A</c:v>
                </c:pt>
                <c:pt idx="7709">
                  <c:v>#N/A</c:v>
                </c:pt>
                <c:pt idx="7710">
                  <c:v>#N/A</c:v>
                </c:pt>
                <c:pt idx="7711">
                  <c:v>#N/A</c:v>
                </c:pt>
                <c:pt idx="7712">
                  <c:v>#N/A</c:v>
                </c:pt>
                <c:pt idx="7713">
                  <c:v>#N/A</c:v>
                </c:pt>
                <c:pt idx="7714">
                  <c:v>#N/A</c:v>
                </c:pt>
                <c:pt idx="7715">
                  <c:v>#N/A</c:v>
                </c:pt>
                <c:pt idx="7716">
                  <c:v>#N/A</c:v>
                </c:pt>
                <c:pt idx="7717">
                  <c:v>#N/A</c:v>
                </c:pt>
                <c:pt idx="7718">
                  <c:v>#N/A</c:v>
                </c:pt>
                <c:pt idx="7719">
                  <c:v>#N/A</c:v>
                </c:pt>
                <c:pt idx="7720">
                  <c:v>#N/A</c:v>
                </c:pt>
                <c:pt idx="7721">
                  <c:v>#N/A</c:v>
                </c:pt>
                <c:pt idx="7722">
                  <c:v>#N/A</c:v>
                </c:pt>
                <c:pt idx="7723">
                  <c:v>#N/A</c:v>
                </c:pt>
                <c:pt idx="7724">
                  <c:v>#N/A</c:v>
                </c:pt>
                <c:pt idx="7725">
                  <c:v>#N/A</c:v>
                </c:pt>
                <c:pt idx="7726">
                  <c:v>#N/A</c:v>
                </c:pt>
                <c:pt idx="7727">
                  <c:v>#N/A</c:v>
                </c:pt>
                <c:pt idx="7728">
                  <c:v>#N/A</c:v>
                </c:pt>
                <c:pt idx="7729">
                  <c:v>#N/A</c:v>
                </c:pt>
                <c:pt idx="7730">
                  <c:v>#N/A</c:v>
                </c:pt>
                <c:pt idx="7731">
                  <c:v>#N/A</c:v>
                </c:pt>
                <c:pt idx="7732">
                  <c:v>#N/A</c:v>
                </c:pt>
                <c:pt idx="7733">
                  <c:v>#N/A</c:v>
                </c:pt>
                <c:pt idx="7734">
                  <c:v>#N/A</c:v>
                </c:pt>
                <c:pt idx="7735">
                  <c:v>#N/A</c:v>
                </c:pt>
                <c:pt idx="7736">
                  <c:v>#N/A</c:v>
                </c:pt>
                <c:pt idx="7737">
                  <c:v>#N/A</c:v>
                </c:pt>
                <c:pt idx="7738">
                  <c:v>#N/A</c:v>
                </c:pt>
                <c:pt idx="7739">
                  <c:v>#N/A</c:v>
                </c:pt>
                <c:pt idx="7740">
                  <c:v>#N/A</c:v>
                </c:pt>
                <c:pt idx="7741">
                  <c:v>#N/A</c:v>
                </c:pt>
                <c:pt idx="7742">
                  <c:v>#N/A</c:v>
                </c:pt>
                <c:pt idx="7743">
                  <c:v>#N/A</c:v>
                </c:pt>
                <c:pt idx="7744">
                  <c:v>#N/A</c:v>
                </c:pt>
                <c:pt idx="7745">
                  <c:v>#N/A</c:v>
                </c:pt>
                <c:pt idx="7746">
                  <c:v>#N/A</c:v>
                </c:pt>
                <c:pt idx="7747">
                  <c:v>#N/A</c:v>
                </c:pt>
                <c:pt idx="7748">
                  <c:v>#N/A</c:v>
                </c:pt>
                <c:pt idx="7749">
                  <c:v>#N/A</c:v>
                </c:pt>
                <c:pt idx="7750">
                  <c:v>#N/A</c:v>
                </c:pt>
                <c:pt idx="7751">
                  <c:v>#N/A</c:v>
                </c:pt>
                <c:pt idx="7752">
                  <c:v>#N/A</c:v>
                </c:pt>
                <c:pt idx="7753">
                  <c:v>#N/A</c:v>
                </c:pt>
                <c:pt idx="7754">
                  <c:v>#N/A</c:v>
                </c:pt>
                <c:pt idx="7755">
                  <c:v>#N/A</c:v>
                </c:pt>
                <c:pt idx="7756">
                  <c:v>#N/A</c:v>
                </c:pt>
                <c:pt idx="7757">
                  <c:v>#N/A</c:v>
                </c:pt>
                <c:pt idx="7758">
                  <c:v>#N/A</c:v>
                </c:pt>
                <c:pt idx="7759">
                  <c:v>#N/A</c:v>
                </c:pt>
                <c:pt idx="7760">
                  <c:v>#N/A</c:v>
                </c:pt>
                <c:pt idx="7761">
                  <c:v>#N/A</c:v>
                </c:pt>
                <c:pt idx="7762">
                  <c:v>#N/A</c:v>
                </c:pt>
                <c:pt idx="7763">
                  <c:v>#N/A</c:v>
                </c:pt>
                <c:pt idx="7764">
                  <c:v>#N/A</c:v>
                </c:pt>
                <c:pt idx="7765">
                  <c:v>#N/A</c:v>
                </c:pt>
                <c:pt idx="7766">
                  <c:v>#N/A</c:v>
                </c:pt>
                <c:pt idx="7767">
                  <c:v>#N/A</c:v>
                </c:pt>
                <c:pt idx="7768">
                  <c:v>#N/A</c:v>
                </c:pt>
                <c:pt idx="7769">
                  <c:v>#N/A</c:v>
                </c:pt>
                <c:pt idx="7770">
                  <c:v>#N/A</c:v>
                </c:pt>
                <c:pt idx="7771">
                  <c:v>#N/A</c:v>
                </c:pt>
                <c:pt idx="7772">
                  <c:v>#N/A</c:v>
                </c:pt>
                <c:pt idx="7773">
                  <c:v>#N/A</c:v>
                </c:pt>
                <c:pt idx="7774">
                  <c:v>#N/A</c:v>
                </c:pt>
                <c:pt idx="7775">
                  <c:v>#N/A</c:v>
                </c:pt>
                <c:pt idx="7776">
                  <c:v>#N/A</c:v>
                </c:pt>
                <c:pt idx="7777">
                  <c:v>#N/A</c:v>
                </c:pt>
                <c:pt idx="7778">
                  <c:v>#N/A</c:v>
                </c:pt>
                <c:pt idx="7779">
                  <c:v>#N/A</c:v>
                </c:pt>
                <c:pt idx="7780">
                  <c:v>#N/A</c:v>
                </c:pt>
                <c:pt idx="7781">
                  <c:v>#N/A</c:v>
                </c:pt>
                <c:pt idx="7782">
                  <c:v>#N/A</c:v>
                </c:pt>
                <c:pt idx="7783">
                  <c:v>#N/A</c:v>
                </c:pt>
                <c:pt idx="7784">
                  <c:v>#N/A</c:v>
                </c:pt>
                <c:pt idx="7785">
                  <c:v>#N/A</c:v>
                </c:pt>
                <c:pt idx="7786">
                  <c:v>#N/A</c:v>
                </c:pt>
                <c:pt idx="7787">
                  <c:v>#N/A</c:v>
                </c:pt>
                <c:pt idx="7788">
                  <c:v>#N/A</c:v>
                </c:pt>
                <c:pt idx="7789">
                  <c:v>#N/A</c:v>
                </c:pt>
                <c:pt idx="7790">
                  <c:v>#N/A</c:v>
                </c:pt>
                <c:pt idx="7791">
                  <c:v>#N/A</c:v>
                </c:pt>
                <c:pt idx="7792">
                  <c:v>#N/A</c:v>
                </c:pt>
                <c:pt idx="7793">
                  <c:v>#N/A</c:v>
                </c:pt>
                <c:pt idx="7794">
                  <c:v>#N/A</c:v>
                </c:pt>
                <c:pt idx="7795">
                  <c:v>#N/A</c:v>
                </c:pt>
                <c:pt idx="7796">
                  <c:v>#N/A</c:v>
                </c:pt>
                <c:pt idx="7797">
                  <c:v>#N/A</c:v>
                </c:pt>
                <c:pt idx="7798">
                  <c:v>#N/A</c:v>
                </c:pt>
                <c:pt idx="7799">
                  <c:v>#N/A</c:v>
                </c:pt>
                <c:pt idx="7800">
                  <c:v>#N/A</c:v>
                </c:pt>
                <c:pt idx="7801">
                  <c:v>#N/A</c:v>
                </c:pt>
                <c:pt idx="7802">
                  <c:v>#N/A</c:v>
                </c:pt>
                <c:pt idx="7803">
                  <c:v>#N/A</c:v>
                </c:pt>
                <c:pt idx="7804">
                  <c:v>#N/A</c:v>
                </c:pt>
                <c:pt idx="7805">
                  <c:v>#N/A</c:v>
                </c:pt>
                <c:pt idx="7806">
                  <c:v>#N/A</c:v>
                </c:pt>
                <c:pt idx="7807">
                  <c:v>#N/A</c:v>
                </c:pt>
                <c:pt idx="7808">
                  <c:v>#N/A</c:v>
                </c:pt>
                <c:pt idx="7809">
                  <c:v>#N/A</c:v>
                </c:pt>
                <c:pt idx="7810">
                  <c:v>#N/A</c:v>
                </c:pt>
                <c:pt idx="7811">
                  <c:v>#N/A</c:v>
                </c:pt>
                <c:pt idx="7812">
                  <c:v>#N/A</c:v>
                </c:pt>
                <c:pt idx="7813">
                  <c:v>#N/A</c:v>
                </c:pt>
                <c:pt idx="7814">
                  <c:v>#N/A</c:v>
                </c:pt>
                <c:pt idx="7815">
                  <c:v>#N/A</c:v>
                </c:pt>
                <c:pt idx="7816">
                  <c:v>#N/A</c:v>
                </c:pt>
                <c:pt idx="7817">
                  <c:v>#N/A</c:v>
                </c:pt>
                <c:pt idx="7818">
                  <c:v>#N/A</c:v>
                </c:pt>
                <c:pt idx="7819">
                  <c:v>#N/A</c:v>
                </c:pt>
                <c:pt idx="7820">
                  <c:v>#N/A</c:v>
                </c:pt>
                <c:pt idx="7821">
                  <c:v>#N/A</c:v>
                </c:pt>
                <c:pt idx="7822">
                  <c:v>#N/A</c:v>
                </c:pt>
                <c:pt idx="7823">
                  <c:v>#N/A</c:v>
                </c:pt>
                <c:pt idx="7824">
                  <c:v>#N/A</c:v>
                </c:pt>
                <c:pt idx="7825">
                  <c:v>#N/A</c:v>
                </c:pt>
                <c:pt idx="7826">
                  <c:v>#N/A</c:v>
                </c:pt>
                <c:pt idx="7827">
                  <c:v>#N/A</c:v>
                </c:pt>
                <c:pt idx="7828">
                  <c:v>#N/A</c:v>
                </c:pt>
                <c:pt idx="7829">
                  <c:v>#N/A</c:v>
                </c:pt>
                <c:pt idx="7830">
                  <c:v>#N/A</c:v>
                </c:pt>
                <c:pt idx="7831">
                  <c:v>#N/A</c:v>
                </c:pt>
                <c:pt idx="7832">
                  <c:v>#N/A</c:v>
                </c:pt>
                <c:pt idx="7833">
                  <c:v>#N/A</c:v>
                </c:pt>
                <c:pt idx="7834">
                  <c:v>#N/A</c:v>
                </c:pt>
                <c:pt idx="7835">
                  <c:v>#N/A</c:v>
                </c:pt>
                <c:pt idx="7836">
                  <c:v>#N/A</c:v>
                </c:pt>
                <c:pt idx="7837">
                  <c:v>#N/A</c:v>
                </c:pt>
                <c:pt idx="7838">
                  <c:v>#N/A</c:v>
                </c:pt>
                <c:pt idx="7839">
                  <c:v>#N/A</c:v>
                </c:pt>
                <c:pt idx="7840">
                  <c:v>#N/A</c:v>
                </c:pt>
                <c:pt idx="7841">
                  <c:v>#N/A</c:v>
                </c:pt>
                <c:pt idx="7842">
                  <c:v>#N/A</c:v>
                </c:pt>
                <c:pt idx="7843">
                  <c:v>#N/A</c:v>
                </c:pt>
                <c:pt idx="7844">
                  <c:v>#N/A</c:v>
                </c:pt>
                <c:pt idx="7845">
                  <c:v>#N/A</c:v>
                </c:pt>
                <c:pt idx="7846">
                  <c:v>#N/A</c:v>
                </c:pt>
                <c:pt idx="7847">
                  <c:v>#N/A</c:v>
                </c:pt>
                <c:pt idx="7848">
                  <c:v>#N/A</c:v>
                </c:pt>
                <c:pt idx="7849">
                  <c:v>#N/A</c:v>
                </c:pt>
                <c:pt idx="7850">
                  <c:v>#N/A</c:v>
                </c:pt>
                <c:pt idx="7851">
                  <c:v>#N/A</c:v>
                </c:pt>
                <c:pt idx="7852">
                  <c:v>#N/A</c:v>
                </c:pt>
                <c:pt idx="7853">
                  <c:v>#N/A</c:v>
                </c:pt>
                <c:pt idx="7854">
                  <c:v>#N/A</c:v>
                </c:pt>
                <c:pt idx="7855">
                  <c:v>#N/A</c:v>
                </c:pt>
                <c:pt idx="7856">
                  <c:v>#N/A</c:v>
                </c:pt>
                <c:pt idx="7857">
                  <c:v>#N/A</c:v>
                </c:pt>
                <c:pt idx="7858">
                  <c:v>#N/A</c:v>
                </c:pt>
                <c:pt idx="7859">
                  <c:v>#N/A</c:v>
                </c:pt>
                <c:pt idx="7860">
                  <c:v>#N/A</c:v>
                </c:pt>
                <c:pt idx="7861">
                  <c:v>#N/A</c:v>
                </c:pt>
                <c:pt idx="7862">
                  <c:v>#N/A</c:v>
                </c:pt>
                <c:pt idx="7863">
                  <c:v>#N/A</c:v>
                </c:pt>
                <c:pt idx="7864">
                  <c:v>#N/A</c:v>
                </c:pt>
                <c:pt idx="7865">
                  <c:v>#N/A</c:v>
                </c:pt>
                <c:pt idx="7866">
                  <c:v>#N/A</c:v>
                </c:pt>
                <c:pt idx="7867">
                  <c:v>#N/A</c:v>
                </c:pt>
                <c:pt idx="7868">
                  <c:v>#N/A</c:v>
                </c:pt>
                <c:pt idx="7869">
                  <c:v>#N/A</c:v>
                </c:pt>
                <c:pt idx="7870">
                  <c:v>#N/A</c:v>
                </c:pt>
                <c:pt idx="7871">
                  <c:v>#N/A</c:v>
                </c:pt>
                <c:pt idx="7872">
                  <c:v>#N/A</c:v>
                </c:pt>
                <c:pt idx="7873">
                  <c:v>#N/A</c:v>
                </c:pt>
                <c:pt idx="7874">
                  <c:v>#N/A</c:v>
                </c:pt>
                <c:pt idx="7875">
                  <c:v>#N/A</c:v>
                </c:pt>
                <c:pt idx="7876">
                  <c:v>#N/A</c:v>
                </c:pt>
                <c:pt idx="7877">
                  <c:v>#N/A</c:v>
                </c:pt>
                <c:pt idx="7878">
                  <c:v>#N/A</c:v>
                </c:pt>
                <c:pt idx="7879">
                  <c:v>#N/A</c:v>
                </c:pt>
                <c:pt idx="7880">
                  <c:v>#N/A</c:v>
                </c:pt>
                <c:pt idx="7881">
                  <c:v>#N/A</c:v>
                </c:pt>
                <c:pt idx="7882">
                  <c:v>#N/A</c:v>
                </c:pt>
                <c:pt idx="7883">
                  <c:v>#N/A</c:v>
                </c:pt>
                <c:pt idx="7884">
                  <c:v>#N/A</c:v>
                </c:pt>
                <c:pt idx="7885">
                  <c:v>#N/A</c:v>
                </c:pt>
                <c:pt idx="7886">
                  <c:v>#N/A</c:v>
                </c:pt>
                <c:pt idx="7887">
                  <c:v>#N/A</c:v>
                </c:pt>
                <c:pt idx="7888">
                  <c:v>#N/A</c:v>
                </c:pt>
                <c:pt idx="7889">
                  <c:v>#N/A</c:v>
                </c:pt>
                <c:pt idx="7890">
                  <c:v>#N/A</c:v>
                </c:pt>
                <c:pt idx="7891">
                  <c:v>#N/A</c:v>
                </c:pt>
                <c:pt idx="7892">
                  <c:v>#N/A</c:v>
                </c:pt>
                <c:pt idx="7893">
                  <c:v>#N/A</c:v>
                </c:pt>
                <c:pt idx="7894">
                  <c:v>#N/A</c:v>
                </c:pt>
                <c:pt idx="7895">
                  <c:v>#N/A</c:v>
                </c:pt>
                <c:pt idx="7896">
                  <c:v>#N/A</c:v>
                </c:pt>
                <c:pt idx="7897">
                  <c:v>#N/A</c:v>
                </c:pt>
                <c:pt idx="7898">
                  <c:v>#N/A</c:v>
                </c:pt>
                <c:pt idx="7899">
                  <c:v>#N/A</c:v>
                </c:pt>
                <c:pt idx="7900">
                  <c:v>#N/A</c:v>
                </c:pt>
                <c:pt idx="7901">
                  <c:v>#N/A</c:v>
                </c:pt>
                <c:pt idx="7902">
                  <c:v>#N/A</c:v>
                </c:pt>
                <c:pt idx="7903">
                  <c:v>#N/A</c:v>
                </c:pt>
                <c:pt idx="7904">
                  <c:v>#N/A</c:v>
                </c:pt>
                <c:pt idx="7905">
                  <c:v>#N/A</c:v>
                </c:pt>
                <c:pt idx="7906">
                  <c:v>#N/A</c:v>
                </c:pt>
                <c:pt idx="7907">
                  <c:v>#N/A</c:v>
                </c:pt>
                <c:pt idx="7908">
                  <c:v>#N/A</c:v>
                </c:pt>
                <c:pt idx="7909">
                  <c:v>#N/A</c:v>
                </c:pt>
                <c:pt idx="7910">
                  <c:v>#N/A</c:v>
                </c:pt>
                <c:pt idx="7911">
                  <c:v>#N/A</c:v>
                </c:pt>
                <c:pt idx="7912">
                  <c:v>#N/A</c:v>
                </c:pt>
                <c:pt idx="7913">
                  <c:v>#N/A</c:v>
                </c:pt>
                <c:pt idx="7914">
                  <c:v>#N/A</c:v>
                </c:pt>
                <c:pt idx="7915">
                  <c:v>#N/A</c:v>
                </c:pt>
                <c:pt idx="7916">
                  <c:v>#N/A</c:v>
                </c:pt>
                <c:pt idx="7917">
                  <c:v>#N/A</c:v>
                </c:pt>
                <c:pt idx="7918">
                  <c:v>#N/A</c:v>
                </c:pt>
                <c:pt idx="7919">
                  <c:v>#N/A</c:v>
                </c:pt>
                <c:pt idx="7920">
                  <c:v>#N/A</c:v>
                </c:pt>
                <c:pt idx="7921">
                  <c:v>#N/A</c:v>
                </c:pt>
                <c:pt idx="7922">
                  <c:v>#N/A</c:v>
                </c:pt>
                <c:pt idx="7923">
                  <c:v>#N/A</c:v>
                </c:pt>
                <c:pt idx="7924">
                  <c:v>#N/A</c:v>
                </c:pt>
                <c:pt idx="7925">
                  <c:v>#N/A</c:v>
                </c:pt>
                <c:pt idx="7926">
                  <c:v>#N/A</c:v>
                </c:pt>
                <c:pt idx="7927">
                  <c:v>#N/A</c:v>
                </c:pt>
                <c:pt idx="7928">
                  <c:v>#N/A</c:v>
                </c:pt>
                <c:pt idx="7929">
                  <c:v>#N/A</c:v>
                </c:pt>
                <c:pt idx="7930">
                  <c:v>#N/A</c:v>
                </c:pt>
                <c:pt idx="7931">
                  <c:v>#N/A</c:v>
                </c:pt>
                <c:pt idx="7932">
                  <c:v>#N/A</c:v>
                </c:pt>
                <c:pt idx="7933">
                  <c:v>#N/A</c:v>
                </c:pt>
                <c:pt idx="7934">
                  <c:v>#N/A</c:v>
                </c:pt>
                <c:pt idx="7935">
                  <c:v>#N/A</c:v>
                </c:pt>
                <c:pt idx="7936">
                  <c:v>#N/A</c:v>
                </c:pt>
                <c:pt idx="7937">
                  <c:v>#N/A</c:v>
                </c:pt>
                <c:pt idx="7938">
                  <c:v>#N/A</c:v>
                </c:pt>
                <c:pt idx="7939">
                  <c:v>#N/A</c:v>
                </c:pt>
                <c:pt idx="7940">
                  <c:v>#N/A</c:v>
                </c:pt>
                <c:pt idx="7941">
                  <c:v>#N/A</c:v>
                </c:pt>
                <c:pt idx="7942">
                  <c:v>#N/A</c:v>
                </c:pt>
                <c:pt idx="7943">
                  <c:v>#N/A</c:v>
                </c:pt>
                <c:pt idx="7944">
                  <c:v>#N/A</c:v>
                </c:pt>
                <c:pt idx="7945">
                  <c:v>#N/A</c:v>
                </c:pt>
                <c:pt idx="7946">
                  <c:v>#N/A</c:v>
                </c:pt>
                <c:pt idx="7947">
                  <c:v>#N/A</c:v>
                </c:pt>
                <c:pt idx="7948">
                  <c:v>#N/A</c:v>
                </c:pt>
                <c:pt idx="7949">
                  <c:v>#N/A</c:v>
                </c:pt>
                <c:pt idx="7950">
                  <c:v>#N/A</c:v>
                </c:pt>
                <c:pt idx="7951">
                  <c:v>#N/A</c:v>
                </c:pt>
                <c:pt idx="7952">
                  <c:v>#N/A</c:v>
                </c:pt>
                <c:pt idx="7953">
                  <c:v>#N/A</c:v>
                </c:pt>
                <c:pt idx="7954">
                  <c:v>#N/A</c:v>
                </c:pt>
                <c:pt idx="7955">
                  <c:v>#N/A</c:v>
                </c:pt>
                <c:pt idx="7956">
                  <c:v>#N/A</c:v>
                </c:pt>
                <c:pt idx="7957">
                  <c:v>#N/A</c:v>
                </c:pt>
                <c:pt idx="7958">
                  <c:v>#N/A</c:v>
                </c:pt>
                <c:pt idx="7959">
                  <c:v>#N/A</c:v>
                </c:pt>
                <c:pt idx="7960">
                  <c:v>#N/A</c:v>
                </c:pt>
                <c:pt idx="7961">
                  <c:v>#N/A</c:v>
                </c:pt>
                <c:pt idx="7962">
                  <c:v>#N/A</c:v>
                </c:pt>
                <c:pt idx="7963">
                  <c:v>#N/A</c:v>
                </c:pt>
                <c:pt idx="7964">
                  <c:v>#N/A</c:v>
                </c:pt>
                <c:pt idx="7965">
                  <c:v>#N/A</c:v>
                </c:pt>
                <c:pt idx="7966">
                  <c:v>#N/A</c:v>
                </c:pt>
                <c:pt idx="7967">
                  <c:v>#N/A</c:v>
                </c:pt>
                <c:pt idx="7968">
                  <c:v>#N/A</c:v>
                </c:pt>
                <c:pt idx="7969">
                  <c:v>#N/A</c:v>
                </c:pt>
                <c:pt idx="7970">
                  <c:v>#N/A</c:v>
                </c:pt>
                <c:pt idx="7971">
                  <c:v>#N/A</c:v>
                </c:pt>
                <c:pt idx="7972">
                  <c:v>#N/A</c:v>
                </c:pt>
                <c:pt idx="7973">
                  <c:v>#N/A</c:v>
                </c:pt>
                <c:pt idx="7974">
                  <c:v>#N/A</c:v>
                </c:pt>
                <c:pt idx="7975">
                  <c:v>#N/A</c:v>
                </c:pt>
                <c:pt idx="7976">
                  <c:v>#N/A</c:v>
                </c:pt>
                <c:pt idx="7977">
                  <c:v>#N/A</c:v>
                </c:pt>
                <c:pt idx="7978">
                  <c:v>#N/A</c:v>
                </c:pt>
                <c:pt idx="7979">
                  <c:v>#N/A</c:v>
                </c:pt>
                <c:pt idx="7980">
                  <c:v>#N/A</c:v>
                </c:pt>
                <c:pt idx="7981">
                  <c:v>#N/A</c:v>
                </c:pt>
                <c:pt idx="7982">
                  <c:v>#N/A</c:v>
                </c:pt>
                <c:pt idx="7983">
                  <c:v>#N/A</c:v>
                </c:pt>
                <c:pt idx="7984">
                  <c:v>#N/A</c:v>
                </c:pt>
                <c:pt idx="7985">
                  <c:v>#N/A</c:v>
                </c:pt>
                <c:pt idx="7986">
                  <c:v>#N/A</c:v>
                </c:pt>
                <c:pt idx="7987">
                  <c:v>#N/A</c:v>
                </c:pt>
                <c:pt idx="7988">
                  <c:v>#N/A</c:v>
                </c:pt>
                <c:pt idx="7989">
                  <c:v>#N/A</c:v>
                </c:pt>
                <c:pt idx="7990">
                  <c:v>#N/A</c:v>
                </c:pt>
                <c:pt idx="7991">
                  <c:v>#N/A</c:v>
                </c:pt>
                <c:pt idx="7992">
                  <c:v>#N/A</c:v>
                </c:pt>
                <c:pt idx="7993">
                  <c:v>#N/A</c:v>
                </c:pt>
                <c:pt idx="7994">
                  <c:v>#N/A</c:v>
                </c:pt>
                <c:pt idx="7995">
                  <c:v>#N/A</c:v>
                </c:pt>
                <c:pt idx="7996">
                  <c:v>#N/A</c:v>
                </c:pt>
                <c:pt idx="7997">
                  <c:v>#N/A</c:v>
                </c:pt>
                <c:pt idx="7998">
                  <c:v>#N/A</c:v>
                </c:pt>
                <c:pt idx="7999">
                  <c:v>#N/A</c:v>
                </c:pt>
                <c:pt idx="8000">
                  <c:v>#N/A</c:v>
                </c:pt>
                <c:pt idx="8001">
                  <c:v>#N/A</c:v>
                </c:pt>
                <c:pt idx="8002">
                  <c:v>#N/A</c:v>
                </c:pt>
                <c:pt idx="8003">
                  <c:v>#N/A</c:v>
                </c:pt>
                <c:pt idx="8004">
                  <c:v>#N/A</c:v>
                </c:pt>
                <c:pt idx="8005">
                  <c:v>#N/A</c:v>
                </c:pt>
                <c:pt idx="8006">
                  <c:v>#N/A</c:v>
                </c:pt>
                <c:pt idx="8007">
                  <c:v>#N/A</c:v>
                </c:pt>
                <c:pt idx="8008">
                  <c:v>#N/A</c:v>
                </c:pt>
                <c:pt idx="8009">
                  <c:v>#N/A</c:v>
                </c:pt>
                <c:pt idx="8010">
                  <c:v>#N/A</c:v>
                </c:pt>
                <c:pt idx="8011">
                  <c:v>#N/A</c:v>
                </c:pt>
                <c:pt idx="8012">
                  <c:v>#N/A</c:v>
                </c:pt>
                <c:pt idx="8013">
                  <c:v>#N/A</c:v>
                </c:pt>
                <c:pt idx="8014">
                  <c:v>#N/A</c:v>
                </c:pt>
                <c:pt idx="8015">
                  <c:v>#N/A</c:v>
                </c:pt>
                <c:pt idx="8016">
                  <c:v>#N/A</c:v>
                </c:pt>
                <c:pt idx="8017">
                  <c:v>#N/A</c:v>
                </c:pt>
                <c:pt idx="8018">
                  <c:v>#N/A</c:v>
                </c:pt>
                <c:pt idx="8019">
                  <c:v>#N/A</c:v>
                </c:pt>
                <c:pt idx="8020">
                  <c:v>#N/A</c:v>
                </c:pt>
                <c:pt idx="8021">
                  <c:v>#N/A</c:v>
                </c:pt>
                <c:pt idx="8022">
                  <c:v>#N/A</c:v>
                </c:pt>
                <c:pt idx="8023">
                  <c:v>#N/A</c:v>
                </c:pt>
                <c:pt idx="8024">
                  <c:v>#N/A</c:v>
                </c:pt>
                <c:pt idx="8025">
                  <c:v>#N/A</c:v>
                </c:pt>
                <c:pt idx="8026">
                  <c:v>#N/A</c:v>
                </c:pt>
                <c:pt idx="8027">
                  <c:v>#N/A</c:v>
                </c:pt>
                <c:pt idx="8028">
                  <c:v>#N/A</c:v>
                </c:pt>
                <c:pt idx="8029">
                  <c:v>#N/A</c:v>
                </c:pt>
                <c:pt idx="8030">
                  <c:v>#N/A</c:v>
                </c:pt>
                <c:pt idx="8031">
                  <c:v>#N/A</c:v>
                </c:pt>
                <c:pt idx="8032">
                  <c:v>#N/A</c:v>
                </c:pt>
                <c:pt idx="8033">
                  <c:v>#N/A</c:v>
                </c:pt>
                <c:pt idx="8034">
                  <c:v>#N/A</c:v>
                </c:pt>
                <c:pt idx="8035">
                  <c:v>#N/A</c:v>
                </c:pt>
                <c:pt idx="8036">
                  <c:v>#N/A</c:v>
                </c:pt>
                <c:pt idx="8037">
                  <c:v>#N/A</c:v>
                </c:pt>
                <c:pt idx="8038">
                  <c:v>#N/A</c:v>
                </c:pt>
                <c:pt idx="8039">
                  <c:v>#N/A</c:v>
                </c:pt>
                <c:pt idx="8040">
                  <c:v>#N/A</c:v>
                </c:pt>
                <c:pt idx="8041">
                  <c:v>#N/A</c:v>
                </c:pt>
                <c:pt idx="8042">
                  <c:v>#N/A</c:v>
                </c:pt>
                <c:pt idx="8043">
                  <c:v>#N/A</c:v>
                </c:pt>
                <c:pt idx="8044">
                  <c:v>#N/A</c:v>
                </c:pt>
                <c:pt idx="8045">
                  <c:v>#N/A</c:v>
                </c:pt>
                <c:pt idx="8046">
                  <c:v>#N/A</c:v>
                </c:pt>
                <c:pt idx="8047">
                  <c:v>#N/A</c:v>
                </c:pt>
                <c:pt idx="8048">
                  <c:v>#N/A</c:v>
                </c:pt>
                <c:pt idx="8049">
                  <c:v>#N/A</c:v>
                </c:pt>
                <c:pt idx="8050">
                  <c:v>#N/A</c:v>
                </c:pt>
                <c:pt idx="8051">
                  <c:v>#N/A</c:v>
                </c:pt>
                <c:pt idx="8052">
                  <c:v>#N/A</c:v>
                </c:pt>
                <c:pt idx="8053">
                  <c:v>#N/A</c:v>
                </c:pt>
                <c:pt idx="8054">
                  <c:v>#N/A</c:v>
                </c:pt>
                <c:pt idx="8055">
                  <c:v>#N/A</c:v>
                </c:pt>
                <c:pt idx="8056">
                  <c:v>#N/A</c:v>
                </c:pt>
                <c:pt idx="8057">
                  <c:v>#N/A</c:v>
                </c:pt>
                <c:pt idx="8058">
                  <c:v>#N/A</c:v>
                </c:pt>
                <c:pt idx="8059">
                  <c:v>#N/A</c:v>
                </c:pt>
                <c:pt idx="8060">
                  <c:v>#N/A</c:v>
                </c:pt>
                <c:pt idx="8061">
                  <c:v>#N/A</c:v>
                </c:pt>
                <c:pt idx="8062">
                  <c:v>#N/A</c:v>
                </c:pt>
                <c:pt idx="8063">
                  <c:v>#N/A</c:v>
                </c:pt>
                <c:pt idx="8064">
                  <c:v>#N/A</c:v>
                </c:pt>
                <c:pt idx="8065">
                  <c:v>#N/A</c:v>
                </c:pt>
                <c:pt idx="8066">
                  <c:v>#N/A</c:v>
                </c:pt>
                <c:pt idx="8067">
                  <c:v>#N/A</c:v>
                </c:pt>
                <c:pt idx="8068">
                  <c:v>#N/A</c:v>
                </c:pt>
                <c:pt idx="8069">
                  <c:v>#N/A</c:v>
                </c:pt>
                <c:pt idx="8070">
                  <c:v>#N/A</c:v>
                </c:pt>
                <c:pt idx="8071">
                  <c:v>#N/A</c:v>
                </c:pt>
                <c:pt idx="8072">
                  <c:v>#N/A</c:v>
                </c:pt>
                <c:pt idx="8073">
                  <c:v>#N/A</c:v>
                </c:pt>
                <c:pt idx="8074">
                  <c:v>#N/A</c:v>
                </c:pt>
                <c:pt idx="8075">
                  <c:v>#N/A</c:v>
                </c:pt>
                <c:pt idx="8076">
                  <c:v>#N/A</c:v>
                </c:pt>
                <c:pt idx="8077">
                  <c:v>#N/A</c:v>
                </c:pt>
                <c:pt idx="8078">
                  <c:v>#N/A</c:v>
                </c:pt>
                <c:pt idx="8079">
                  <c:v>#N/A</c:v>
                </c:pt>
                <c:pt idx="8080">
                  <c:v>#N/A</c:v>
                </c:pt>
                <c:pt idx="8081">
                  <c:v>#N/A</c:v>
                </c:pt>
                <c:pt idx="8082">
                  <c:v>#N/A</c:v>
                </c:pt>
                <c:pt idx="8083">
                  <c:v>#N/A</c:v>
                </c:pt>
                <c:pt idx="8084">
                  <c:v>#N/A</c:v>
                </c:pt>
                <c:pt idx="8085">
                  <c:v>#N/A</c:v>
                </c:pt>
                <c:pt idx="8086">
                  <c:v>#N/A</c:v>
                </c:pt>
                <c:pt idx="8087">
                  <c:v>#N/A</c:v>
                </c:pt>
                <c:pt idx="8088">
                  <c:v>#N/A</c:v>
                </c:pt>
                <c:pt idx="8089">
                  <c:v>#N/A</c:v>
                </c:pt>
                <c:pt idx="8090">
                  <c:v>#N/A</c:v>
                </c:pt>
                <c:pt idx="8091">
                  <c:v>#N/A</c:v>
                </c:pt>
                <c:pt idx="8092">
                  <c:v>#N/A</c:v>
                </c:pt>
                <c:pt idx="8093">
                  <c:v>#N/A</c:v>
                </c:pt>
                <c:pt idx="8094">
                  <c:v>#N/A</c:v>
                </c:pt>
                <c:pt idx="8095">
                  <c:v>#N/A</c:v>
                </c:pt>
                <c:pt idx="8096">
                  <c:v>#N/A</c:v>
                </c:pt>
                <c:pt idx="8097">
                  <c:v>#N/A</c:v>
                </c:pt>
                <c:pt idx="8098">
                  <c:v>#N/A</c:v>
                </c:pt>
                <c:pt idx="8099">
                  <c:v>#N/A</c:v>
                </c:pt>
                <c:pt idx="8100">
                  <c:v>#N/A</c:v>
                </c:pt>
                <c:pt idx="8101">
                  <c:v>#N/A</c:v>
                </c:pt>
                <c:pt idx="8102">
                  <c:v>#N/A</c:v>
                </c:pt>
                <c:pt idx="8103">
                  <c:v>#N/A</c:v>
                </c:pt>
                <c:pt idx="8104">
                  <c:v>#N/A</c:v>
                </c:pt>
                <c:pt idx="8105">
                  <c:v>#N/A</c:v>
                </c:pt>
                <c:pt idx="8106">
                  <c:v>#N/A</c:v>
                </c:pt>
                <c:pt idx="8107">
                  <c:v>#N/A</c:v>
                </c:pt>
                <c:pt idx="8108">
                  <c:v>#N/A</c:v>
                </c:pt>
                <c:pt idx="8109">
                  <c:v>#N/A</c:v>
                </c:pt>
                <c:pt idx="8110">
                  <c:v>#N/A</c:v>
                </c:pt>
                <c:pt idx="8111">
                  <c:v>#N/A</c:v>
                </c:pt>
                <c:pt idx="8112">
                  <c:v>#N/A</c:v>
                </c:pt>
                <c:pt idx="8113">
                  <c:v>#N/A</c:v>
                </c:pt>
                <c:pt idx="8114">
                  <c:v>#N/A</c:v>
                </c:pt>
                <c:pt idx="8115">
                  <c:v>#N/A</c:v>
                </c:pt>
                <c:pt idx="8116">
                  <c:v>#N/A</c:v>
                </c:pt>
                <c:pt idx="8117">
                  <c:v>#N/A</c:v>
                </c:pt>
                <c:pt idx="8118">
                  <c:v>#N/A</c:v>
                </c:pt>
                <c:pt idx="8119">
                  <c:v>#N/A</c:v>
                </c:pt>
                <c:pt idx="8120">
                  <c:v>#N/A</c:v>
                </c:pt>
                <c:pt idx="8121">
                  <c:v>#N/A</c:v>
                </c:pt>
                <c:pt idx="8122">
                  <c:v>#N/A</c:v>
                </c:pt>
                <c:pt idx="8123">
                  <c:v>#N/A</c:v>
                </c:pt>
                <c:pt idx="8124">
                  <c:v>#N/A</c:v>
                </c:pt>
                <c:pt idx="8125">
                  <c:v>#N/A</c:v>
                </c:pt>
                <c:pt idx="8126">
                  <c:v>#N/A</c:v>
                </c:pt>
                <c:pt idx="8127">
                  <c:v>#N/A</c:v>
                </c:pt>
                <c:pt idx="8128">
                  <c:v>#N/A</c:v>
                </c:pt>
                <c:pt idx="8129">
                  <c:v>#N/A</c:v>
                </c:pt>
                <c:pt idx="8130">
                  <c:v>#N/A</c:v>
                </c:pt>
                <c:pt idx="8131">
                  <c:v>#N/A</c:v>
                </c:pt>
                <c:pt idx="8132">
                  <c:v>#N/A</c:v>
                </c:pt>
                <c:pt idx="8133">
                  <c:v>#N/A</c:v>
                </c:pt>
                <c:pt idx="8134">
                  <c:v>#N/A</c:v>
                </c:pt>
                <c:pt idx="8135">
                  <c:v>#N/A</c:v>
                </c:pt>
                <c:pt idx="8136">
                  <c:v>#N/A</c:v>
                </c:pt>
                <c:pt idx="8137">
                  <c:v>#N/A</c:v>
                </c:pt>
                <c:pt idx="8138">
                  <c:v>#N/A</c:v>
                </c:pt>
                <c:pt idx="8139">
                  <c:v>#N/A</c:v>
                </c:pt>
                <c:pt idx="8140">
                  <c:v>#N/A</c:v>
                </c:pt>
                <c:pt idx="8141">
                  <c:v>#N/A</c:v>
                </c:pt>
                <c:pt idx="8142">
                  <c:v>#N/A</c:v>
                </c:pt>
                <c:pt idx="8143">
                  <c:v>#N/A</c:v>
                </c:pt>
                <c:pt idx="8144">
                  <c:v>#N/A</c:v>
                </c:pt>
                <c:pt idx="8145">
                  <c:v>#N/A</c:v>
                </c:pt>
                <c:pt idx="8146">
                  <c:v>#N/A</c:v>
                </c:pt>
                <c:pt idx="8147">
                  <c:v>#N/A</c:v>
                </c:pt>
                <c:pt idx="8148">
                  <c:v>#N/A</c:v>
                </c:pt>
                <c:pt idx="8149">
                  <c:v>#N/A</c:v>
                </c:pt>
                <c:pt idx="8150">
                  <c:v>#N/A</c:v>
                </c:pt>
                <c:pt idx="8151">
                  <c:v>#N/A</c:v>
                </c:pt>
                <c:pt idx="8152">
                  <c:v>#N/A</c:v>
                </c:pt>
                <c:pt idx="8153">
                  <c:v>#N/A</c:v>
                </c:pt>
                <c:pt idx="8154">
                  <c:v>#N/A</c:v>
                </c:pt>
                <c:pt idx="8155">
                  <c:v>#N/A</c:v>
                </c:pt>
                <c:pt idx="8156">
                  <c:v>#N/A</c:v>
                </c:pt>
                <c:pt idx="8157">
                  <c:v>#N/A</c:v>
                </c:pt>
                <c:pt idx="8158">
                  <c:v>#N/A</c:v>
                </c:pt>
                <c:pt idx="8159">
                  <c:v>#N/A</c:v>
                </c:pt>
                <c:pt idx="8160">
                  <c:v>#N/A</c:v>
                </c:pt>
                <c:pt idx="8161">
                  <c:v>#N/A</c:v>
                </c:pt>
                <c:pt idx="8162">
                  <c:v>#N/A</c:v>
                </c:pt>
                <c:pt idx="8163">
                  <c:v>#N/A</c:v>
                </c:pt>
                <c:pt idx="8164">
                  <c:v>#N/A</c:v>
                </c:pt>
                <c:pt idx="8165">
                  <c:v>#N/A</c:v>
                </c:pt>
                <c:pt idx="8166">
                  <c:v>#N/A</c:v>
                </c:pt>
                <c:pt idx="8167">
                  <c:v>#N/A</c:v>
                </c:pt>
                <c:pt idx="8168">
                  <c:v>#N/A</c:v>
                </c:pt>
                <c:pt idx="8169">
                  <c:v>#N/A</c:v>
                </c:pt>
                <c:pt idx="8170">
                  <c:v>#N/A</c:v>
                </c:pt>
                <c:pt idx="8171">
                  <c:v>#N/A</c:v>
                </c:pt>
                <c:pt idx="8172">
                  <c:v>#N/A</c:v>
                </c:pt>
                <c:pt idx="8173">
                  <c:v>#N/A</c:v>
                </c:pt>
                <c:pt idx="8174">
                  <c:v>#N/A</c:v>
                </c:pt>
                <c:pt idx="8175">
                  <c:v>#N/A</c:v>
                </c:pt>
                <c:pt idx="8176">
                  <c:v>#N/A</c:v>
                </c:pt>
                <c:pt idx="8177">
                  <c:v>#N/A</c:v>
                </c:pt>
                <c:pt idx="8178">
                  <c:v>#N/A</c:v>
                </c:pt>
                <c:pt idx="8179">
                  <c:v>#N/A</c:v>
                </c:pt>
                <c:pt idx="8180">
                  <c:v>#N/A</c:v>
                </c:pt>
                <c:pt idx="8181">
                  <c:v>#N/A</c:v>
                </c:pt>
                <c:pt idx="8182">
                  <c:v>#N/A</c:v>
                </c:pt>
                <c:pt idx="8183">
                  <c:v>#N/A</c:v>
                </c:pt>
                <c:pt idx="8184">
                  <c:v>#N/A</c:v>
                </c:pt>
                <c:pt idx="8185">
                  <c:v>#N/A</c:v>
                </c:pt>
                <c:pt idx="8186">
                  <c:v>#N/A</c:v>
                </c:pt>
                <c:pt idx="8187">
                  <c:v>#N/A</c:v>
                </c:pt>
                <c:pt idx="8188">
                  <c:v>#N/A</c:v>
                </c:pt>
                <c:pt idx="8189">
                  <c:v>#N/A</c:v>
                </c:pt>
                <c:pt idx="8190">
                  <c:v>#N/A</c:v>
                </c:pt>
                <c:pt idx="8191">
                  <c:v>#N/A</c:v>
                </c:pt>
                <c:pt idx="8192">
                  <c:v>#N/A</c:v>
                </c:pt>
                <c:pt idx="8193">
                  <c:v>#N/A</c:v>
                </c:pt>
                <c:pt idx="8194">
                  <c:v>#N/A</c:v>
                </c:pt>
                <c:pt idx="8195">
                  <c:v>#N/A</c:v>
                </c:pt>
                <c:pt idx="8196">
                  <c:v>#N/A</c:v>
                </c:pt>
                <c:pt idx="8197">
                  <c:v>#N/A</c:v>
                </c:pt>
                <c:pt idx="8198">
                  <c:v>#N/A</c:v>
                </c:pt>
                <c:pt idx="8199">
                  <c:v>#N/A</c:v>
                </c:pt>
                <c:pt idx="8200">
                  <c:v>#N/A</c:v>
                </c:pt>
                <c:pt idx="8201">
                  <c:v>#N/A</c:v>
                </c:pt>
                <c:pt idx="8202">
                  <c:v>#N/A</c:v>
                </c:pt>
                <c:pt idx="8203">
                  <c:v>#N/A</c:v>
                </c:pt>
                <c:pt idx="8204">
                  <c:v>#N/A</c:v>
                </c:pt>
                <c:pt idx="8205">
                  <c:v>#N/A</c:v>
                </c:pt>
                <c:pt idx="8206">
                  <c:v>#N/A</c:v>
                </c:pt>
                <c:pt idx="8207">
                  <c:v>#N/A</c:v>
                </c:pt>
                <c:pt idx="8208">
                  <c:v>#N/A</c:v>
                </c:pt>
                <c:pt idx="8209">
                  <c:v>#N/A</c:v>
                </c:pt>
                <c:pt idx="8210">
                  <c:v>#N/A</c:v>
                </c:pt>
                <c:pt idx="8211">
                  <c:v>#N/A</c:v>
                </c:pt>
                <c:pt idx="8212">
                  <c:v>#N/A</c:v>
                </c:pt>
                <c:pt idx="8213">
                  <c:v>#N/A</c:v>
                </c:pt>
                <c:pt idx="8214">
                  <c:v>#N/A</c:v>
                </c:pt>
                <c:pt idx="8215">
                  <c:v>#N/A</c:v>
                </c:pt>
                <c:pt idx="8216">
                  <c:v>#N/A</c:v>
                </c:pt>
                <c:pt idx="8217">
                  <c:v>#N/A</c:v>
                </c:pt>
                <c:pt idx="8218">
                  <c:v>#N/A</c:v>
                </c:pt>
                <c:pt idx="8219">
                  <c:v>#N/A</c:v>
                </c:pt>
                <c:pt idx="8220">
                  <c:v>#N/A</c:v>
                </c:pt>
                <c:pt idx="8221">
                  <c:v>#N/A</c:v>
                </c:pt>
                <c:pt idx="8222">
                  <c:v>#N/A</c:v>
                </c:pt>
                <c:pt idx="8223">
                  <c:v>#N/A</c:v>
                </c:pt>
                <c:pt idx="8224">
                  <c:v>#N/A</c:v>
                </c:pt>
                <c:pt idx="8225">
                  <c:v>#N/A</c:v>
                </c:pt>
                <c:pt idx="8226">
                  <c:v>#N/A</c:v>
                </c:pt>
                <c:pt idx="8227">
                  <c:v>#N/A</c:v>
                </c:pt>
                <c:pt idx="8228">
                  <c:v>#N/A</c:v>
                </c:pt>
                <c:pt idx="8229">
                  <c:v>#N/A</c:v>
                </c:pt>
                <c:pt idx="8230">
                  <c:v>#N/A</c:v>
                </c:pt>
                <c:pt idx="8231">
                  <c:v>#N/A</c:v>
                </c:pt>
                <c:pt idx="8232">
                  <c:v>#N/A</c:v>
                </c:pt>
                <c:pt idx="8233">
                  <c:v>#N/A</c:v>
                </c:pt>
                <c:pt idx="8234">
                  <c:v>#N/A</c:v>
                </c:pt>
                <c:pt idx="8235">
                  <c:v>#N/A</c:v>
                </c:pt>
                <c:pt idx="8236">
                  <c:v>#N/A</c:v>
                </c:pt>
                <c:pt idx="8237">
                  <c:v>#N/A</c:v>
                </c:pt>
                <c:pt idx="8238">
                  <c:v>#N/A</c:v>
                </c:pt>
                <c:pt idx="8239">
                  <c:v>#N/A</c:v>
                </c:pt>
                <c:pt idx="8240">
                  <c:v>#N/A</c:v>
                </c:pt>
                <c:pt idx="8241">
                  <c:v>#N/A</c:v>
                </c:pt>
                <c:pt idx="8242">
                  <c:v>#N/A</c:v>
                </c:pt>
                <c:pt idx="8243">
                  <c:v>#N/A</c:v>
                </c:pt>
                <c:pt idx="8244">
                  <c:v>#N/A</c:v>
                </c:pt>
                <c:pt idx="8245">
                  <c:v>#N/A</c:v>
                </c:pt>
                <c:pt idx="8246">
                  <c:v>#N/A</c:v>
                </c:pt>
                <c:pt idx="8247">
                  <c:v>#N/A</c:v>
                </c:pt>
                <c:pt idx="8248">
                  <c:v>#N/A</c:v>
                </c:pt>
                <c:pt idx="8249">
                  <c:v>#N/A</c:v>
                </c:pt>
                <c:pt idx="8250">
                  <c:v>#N/A</c:v>
                </c:pt>
                <c:pt idx="8251">
                  <c:v>#N/A</c:v>
                </c:pt>
                <c:pt idx="8252">
                  <c:v>#N/A</c:v>
                </c:pt>
                <c:pt idx="8253">
                  <c:v>#N/A</c:v>
                </c:pt>
                <c:pt idx="8254">
                  <c:v>#N/A</c:v>
                </c:pt>
                <c:pt idx="8255">
                  <c:v>#N/A</c:v>
                </c:pt>
                <c:pt idx="8256">
                  <c:v>#N/A</c:v>
                </c:pt>
                <c:pt idx="8257">
                  <c:v>#N/A</c:v>
                </c:pt>
                <c:pt idx="8258">
                  <c:v>#N/A</c:v>
                </c:pt>
                <c:pt idx="8259">
                  <c:v>#N/A</c:v>
                </c:pt>
                <c:pt idx="8260">
                  <c:v>#N/A</c:v>
                </c:pt>
                <c:pt idx="8261">
                  <c:v>#N/A</c:v>
                </c:pt>
                <c:pt idx="8262">
                  <c:v>#N/A</c:v>
                </c:pt>
                <c:pt idx="8263">
                  <c:v>#N/A</c:v>
                </c:pt>
                <c:pt idx="8264">
                  <c:v>#N/A</c:v>
                </c:pt>
                <c:pt idx="8265">
                  <c:v>#N/A</c:v>
                </c:pt>
                <c:pt idx="8266">
                  <c:v>#N/A</c:v>
                </c:pt>
                <c:pt idx="8267">
                  <c:v>#N/A</c:v>
                </c:pt>
                <c:pt idx="8268">
                  <c:v>#N/A</c:v>
                </c:pt>
                <c:pt idx="8269">
                  <c:v>#N/A</c:v>
                </c:pt>
                <c:pt idx="8270">
                  <c:v>#N/A</c:v>
                </c:pt>
                <c:pt idx="8271">
                  <c:v>#N/A</c:v>
                </c:pt>
                <c:pt idx="8272">
                  <c:v>#N/A</c:v>
                </c:pt>
                <c:pt idx="8273">
                  <c:v>#N/A</c:v>
                </c:pt>
                <c:pt idx="8274">
                  <c:v>#N/A</c:v>
                </c:pt>
                <c:pt idx="8275">
                  <c:v>#N/A</c:v>
                </c:pt>
                <c:pt idx="8276">
                  <c:v>#N/A</c:v>
                </c:pt>
                <c:pt idx="8277">
                  <c:v>#N/A</c:v>
                </c:pt>
                <c:pt idx="8278">
                  <c:v>#N/A</c:v>
                </c:pt>
                <c:pt idx="8279">
                  <c:v>#N/A</c:v>
                </c:pt>
                <c:pt idx="8280">
                  <c:v>#N/A</c:v>
                </c:pt>
                <c:pt idx="8281">
                  <c:v>#N/A</c:v>
                </c:pt>
                <c:pt idx="8282">
                  <c:v>#N/A</c:v>
                </c:pt>
                <c:pt idx="8283">
                  <c:v>#N/A</c:v>
                </c:pt>
                <c:pt idx="8284">
                  <c:v>#N/A</c:v>
                </c:pt>
                <c:pt idx="8285">
                  <c:v>#N/A</c:v>
                </c:pt>
                <c:pt idx="8286">
                  <c:v>#N/A</c:v>
                </c:pt>
                <c:pt idx="8287">
                  <c:v>#N/A</c:v>
                </c:pt>
                <c:pt idx="8288">
                  <c:v>#N/A</c:v>
                </c:pt>
                <c:pt idx="8289">
                  <c:v>#N/A</c:v>
                </c:pt>
                <c:pt idx="8290">
                  <c:v>#N/A</c:v>
                </c:pt>
                <c:pt idx="8291">
                  <c:v>#N/A</c:v>
                </c:pt>
                <c:pt idx="8292">
                  <c:v>#N/A</c:v>
                </c:pt>
                <c:pt idx="8293">
                  <c:v>#N/A</c:v>
                </c:pt>
                <c:pt idx="8294">
                  <c:v>#N/A</c:v>
                </c:pt>
                <c:pt idx="8295">
                  <c:v>#N/A</c:v>
                </c:pt>
                <c:pt idx="8296">
                  <c:v>#N/A</c:v>
                </c:pt>
                <c:pt idx="8297">
                  <c:v>#N/A</c:v>
                </c:pt>
                <c:pt idx="8298">
                  <c:v>#N/A</c:v>
                </c:pt>
                <c:pt idx="8299">
                  <c:v>#N/A</c:v>
                </c:pt>
                <c:pt idx="8300">
                  <c:v>#N/A</c:v>
                </c:pt>
                <c:pt idx="8301">
                  <c:v>#N/A</c:v>
                </c:pt>
                <c:pt idx="8302">
                  <c:v>#N/A</c:v>
                </c:pt>
                <c:pt idx="8303">
                  <c:v>#N/A</c:v>
                </c:pt>
                <c:pt idx="8304">
                  <c:v>#N/A</c:v>
                </c:pt>
                <c:pt idx="8305">
                  <c:v>#N/A</c:v>
                </c:pt>
                <c:pt idx="8306">
                  <c:v>#N/A</c:v>
                </c:pt>
                <c:pt idx="8307">
                  <c:v>#N/A</c:v>
                </c:pt>
                <c:pt idx="8308">
                  <c:v>#N/A</c:v>
                </c:pt>
                <c:pt idx="8309">
                  <c:v>#N/A</c:v>
                </c:pt>
                <c:pt idx="8310">
                  <c:v>#N/A</c:v>
                </c:pt>
                <c:pt idx="8311">
                  <c:v>#N/A</c:v>
                </c:pt>
                <c:pt idx="8312">
                  <c:v>#N/A</c:v>
                </c:pt>
                <c:pt idx="8313">
                  <c:v>#N/A</c:v>
                </c:pt>
                <c:pt idx="8314">
                  <c:v>#N/A</c:v>
                </c:pt>
                <c:pt idx="8315">
                  <c:v>#N/A</c:v>
                </c:pt>
                <c:pt idx="8316">
                  <c:v>#N/A</c:v>
                </c:pt>
                <c:pt idx="8317">
                  <c:v>#N/A</c:v>
                </c:pt>
                <c:pt idx="8318">
                  <c:v>#N/A</c:v>
                </c:pt>
                <c:pt idx="8319">
                  <c:v>#N/A</c:v>
                </c:pt>
                <c:pt idx="8320">
                  <c:v>#N/A</c:v>
                </c:pt>
                <c:pt idx="8321">
                  <c:v>#N/A</c:v>
                </c:pt>
                <c:pt idx="8322">
                  <c:v>#N/A</c:v>
                </c:pt>
                <c:pt idx="8323">
                  <c:v>#N/A</c:v>
                </c:pt>
                <c:pt idx="8324">
                  <c:v>#N/A</c:v>
                </c:pt>
                <c:pt idx="8325">
                  <c:v>#N/A</c:v>
                </c:pt>
                <c:pt idx="8326">
                  <c:v>#N/A</c:v>
                </c:pt>
                <c:pt idx="8327">
                  <c:v>#N/A</c:v>
                </c:pt>
                <c:pt idx="8328">
                  <c:v>#N/A</c:v>
                </c:pt>
                <c:pt idx="8329">
                  <c:v>#N/A</c:v>
                </c:pt>
                <c:pt idx="8330">
                  <c:v>#N/A</c:v>
                </c:pt>
                <c:pt idx="8331">
                  <c:v>#N/A</c:v>
                </c:pt>
                <c:pt idx="8332">
                  <c:v>#N/A</c:v>
                </c:pt>
                <c:pt idx="8333">
                  <c:v>#N/A</c:v>
                </c:pt>
                <c:pt idx="8334">
                  <c:v>#N/A</c:v>
                </c:pt>
                <c:pt idx="8335">
                  <c:v>#N/A</c:v>
                </c:pt>
                <c:pt idx="8336">
                  <c:v>#N/A</c:v>
                </c:pt>
                <c:pt idx="8337">
                  <c:v>#N/A</c:v>
                </c:pt>
                <c:pt idx="8338">
                  <c:v>#N/A</c:v>
                </c:pt>
                <c:pt idx="8339">
                  <c:v>#N/A</c:v>
                </c:pt>
                <c:pt idx="8340">
                  <c:v>#N/A</c:v>
                </c:pt>
                <c:pt idx="8341">
                  <c:v>#N/A</c:v>
                </c:pt>
                <c:pt idx="8342">
                  <c:v>#N/A</c:v>
                </c:pt>
                <c:pt idx="8343">
                  <c:v>#N/A</c:v>
                </c:pt>
                <c:pt idx="8344">
                  <c:v>#N/A</c:v>
                </c:pt>
                <c:pt idx="8345">
                  <c:v>#N/A</c:v>
                </c:pt>
                <c:pt idx="8346">
                  <c:v>#N/A</c:v>
                </c:pt>
                <c:pt idx="8347">
                  <c:v>#N/A</c:v>
                </c:pt>
                <c:pt idx="8348">
                  <c:v>#N/A</c:v>
                </c:pt>
                <c:pt idx="8349">
                  <c:v>#N/A</c:v>
                </c:pt>
                <c:pt idx="8350">
                  <c:v>#N/A</c:v>
                </c:pt>
                <c:pt idx="8351">
                  <c:v>#N/A</c:v>
                </c:pt>
                <c:pt idx="8352">
                  <c:v>#N/A</c:v>
                </c:pt>
                <c:pt idx="8353">
                  <c:v>#N/A</c:v>
                </c:pt>
                <c:pt idx="8354">
                  <c:v>#N/A</c:v>
                </c:pt>
                <c:pt idx="8355">
                  <c:v>#N/A</c:v>
                </c:pt>
                <c:pt idx="8356">
                  <c:v>#N/A</c:v>
                </c:pt>
                <c:pt idx="8357">
                  <c:v>#N/A</c:v>
                </c:pt>
                <c:pt idx="8358">
                  <c:v>#N/A</c:v>
                </c:pt>
                <c:pt idx="8359">
                  <c:v>#N/A</c:v>
                </c:pt>
                <c:pt idx="8360">
                  <c:v>#N/A</c:v>
                </c:pt>
                <c:pt idx="8361">
                  <c:v>#N/A</c:v>
                </c:pt>
                <c:pt idx="8362">
                  <c:v>#N/A</c:v>
                </c:pt>
                <c:pt idx="8363">
                  <c:v>#N/A</c:v>
                </c:pt>
                <c:pt idx="8364">
                  <c:v>#N/A</c:v>
                </c:pt>
                <c:pt idx="8365">
                  <c:v>#N/A</c:v>
                </c:pt>
                <c:pt idx="8366">
                  <c:v>#N/A</c:v>
                </c:pt>
                <c:pt idx="8367">
                  <c:v>#N/A</c:v>
                </c:pt>
                <c:pt idx="8368">
                  <c:v>#N/A</c:v>
                </c:pt>
                <c:pt idx="8369">
                  <c:v>#N/A</c:v>
                </c:pt>
                <c:pt idx="8370">
                  <c:v>#N/A</c:v>
                </c:pt>
                <c:pt idx="8371">
                  <c:v>#N/A</c:v>
                </c:pt>
                <c:pt idx="8372">
                  <c:v>#N/A</c:v>
                </c:pt>
                <c:pt idx="8373">
                  <c:v>#N/A</c:v>
                </c:pt>
                <c:pt idx="8374">
                  <c:v>#N/A</c:v>
                </c:pt>
                <c:pt idx="8375">
                  <c:v>#N/A</c:v>
                </c:pt>
                <c:pt idx="8376">
                  <c:v>#N/A</c:v>
                </c:pt>
                <c:pt idx="8377">
                  <c:v>#N/A</c:v>
                </c:pt>
                <c:pt idx="8378">
                  <c:v>#N/A</c:v>
                </c:pt>
                <c:pt idx="8379">
                  <c:v>#N/A</c:v>
                </c:pt>
                <c:pt idx="8380">
                  <c:v>#N/A</c:v>
                </c:pt>
                <c:pt idx="8381">
                  <c:v>#N/A</c:v>
                </c:pt>
                <c:pt idx="8382">
                  <c:v>#N/A</c:v>
                </c:pt>
                <c:pt idx="8383">
                  <c:v>#N/A</c:v>
                </c:pt>
                <c:pt idx="8384">
                  <c:v>#N/A</c:v>
                </c:pt>
                <c:pt idx="8385">
                  <c:v>#N/A</c:v>
                </c:pt>
                <c:pt idx="8386">
                  <c:v>#N/A</c:v>
                </c:pt>
                <c:pt idx="8387">
                  <c:v>#N/A</c:v>
                </c:pt>
                <c:pt idx="8388">
                  <c:v>#N/A</c:v>
                </c:pt>
                <c:pt idx="8389">
                  <c:v>#N/A</c:v>
                </c:pt>
                <c:pt idx="8390">
                  <c:v>#N/A</c:v>
                </c:pt>
                <c:pt idx="8391">
                  <c:v>#N/A</c:v>
                </c:pt>
                <c:pt idx="8392">
                  <c:v>#N/A</c:v>
                </c:pt>
                <c:pt idx="8393">
                  <c:v>#N/A</c:v>
                </c:pt>
                <c:pt idx="8394">
                  <c:v>#N/A</c:v>
                </c:pt>
                <c:pt idx="8395">
                  <c:v>#N/A</c:v>
                </c:pt>
                <c:pt idx="8396">
                  <c:v>#N/A</c:v>
                </c:pt>
                <c:pt idx="8397">
                  <c:v>#N/A</c:v>
                </c:pt>
                <c:pt idx="8398">
                  <c:v>#N/A</c:v>
                </c:pt>
                <c:pt idx="8399">
                  <c:v>#N/A</c:v>
                </c:pt>
                <c:pt idx="8400">
                  <c:v>#N/A</c:v>
                </c:pt>
                <c:pt idx="8401">
                  <c:v>#N/A</c:v>
                </c:pt>
                <c:pt idx="8402">
                  <c:v>#N/A</c:v>
                </c:pt>
                <c:pt idx="8403">
                  <c:v>#N/A</c:v>
                </c:pt>
                <c:pt idx="8404">
                  <c:v>#N/A</c:v>
                </c:pt>
                <c:pt idx="8405">
                  <c:v>#N/A</c:v>
                </c:pt>
                <c:pt idx="8406">
                  <c:v>#N/A</c:v>
                </c:pt>
                <c:pt idx="8407">
                  <c:v>#N/A</c:v>
                </c:pt>
                <c:pt idx="8408">
                  <c:v>#N/A</c:v>
                </c:pt>
                <c:pt idx="8409">
                  <c:v>#N/A</c:v>
                </c:pt>
                <c:pt idx="8410">
                  <c:v>#N/A</c:v>
                </c:pt>
                <c:pt idx="8411">
                  <c:v>#N/A</c:v>
                </c:pt>
                <c:pt idx="8412">
                  <c:v>#N/A</c:v>
                </c:pt>
                <c:pt idx="8413">
                  <c:v>#N/A</c:v>
                </c:pt>
                <c:pt idx="8414">
                  <c:v>#N/A</c:v>
                </c:pt>
                <c:pt idx="8415">
                  <c:v>#N/A</c:v>
                </c:pt>
                <c:pt idx="8416">
                  <c:v>#N/A</c:v>
                </c:pt>
                <c:pt idx="8417">
                  <c:v>#N/A</c:v>
                </c:pt>
                <c:pt idx="8418">
                  <c:v>#N/A</c:v>
                </c:pt>
                <c:pt idx="8419">
                  <c:v>#N/A</c:v>
                </c:pt>
                <c:pt idx="8420">
                  <c:v>#N/A</c:v>
                </c:pt>
                <c:pt idx="8421">
                  <c:v>#N/A</c:v>
                </c:pt>
                <c:pt idx="8422">
                  <c:v>#N/A</c:v>
                </c:pt>
                <c:pt idx="8423">
                  <c:v>#N/A</c:v>
                </c:pt>
                <c:pt idx="8424">
                  <c:v>#N/A</c:v>
                </c:pt>
                <c:pt idx="8425">
                  <c:v>#N/A</c:v>
                </c:pt>
                <c:pt idx="8426">
                  <c:v>#N/A</c:v>
                </c:pt>
                <c:pt idx="8427">
                  <c:v>#N/A</c:v>
                </c:pt>
                <c:pt idx="8428">
                  <c:v>#N/A</c:v>
                </c:pt>
                <c:pt idx="8429">
                  <c:v>#N/A</c:v>
                </c:pt>
                <c:pt idx="8430">
                  <c:v>#N/A</c:v>
                </c:pt>
                <c:pt idx="8431">
                  <c:v>#N/A</c:v>
                </c:pt>
                <c:pt idx="8432">
                  <c:v>#N/A</c:v>
                </c:pt>
                <c:pt idx="8433">
                  <c:v>#N/A</c:v>
                </c:pt>
                <c:pt idx="8434">
                  <c:v>#N/A</c:v>
                </c:pt>
                <c:pt idx="8435">
                  <c:v>#N/A</c:v>
                </c:pt>
                <c:pt idx="8436">
                  <c:v>#N/A</c:v>
                </c:pt>
                <c:pt idx="8437">
                  <c:v>#N/A</c:v>
                </c:pt>
                <c:pt idx="8438">
                  <c:v>#N/A</c:v>
                </c:pt>
                <c:pt idx="8439">
                  <c:v>#N/A</c:v>
                </c:pt>
                <c:pt idx="8440">
                  <c:v>#N/A</c:v>
                </c:pt>
                <c:pt idx="8441">
                  <c:v>#N/A</c:v>
                </c:pt>
                <c:pt idx="8442">
                  <c:v>#N/A</c:v>
                </c:pt>
                <c:pt idx="8443">
                  <c:v>#N/A</c:v>
                </c:pt>
                <c:pt idx="8444">
                  <c:v>#N/A</c:v>
                </c:pt>
                <c:pt idx="8445">
                  <c:v>#N/A</c:v>
                </c:pt>
                <c:pt idx="8446">
                  <c:v>#N/A</c:v>
                </c:pt>
                <c:pt idx="8447">
                  <c:v>#N/A</c:v>
                </c:pt>
                <c:pt idx="8448">
                  <c:v>#N/A</c:v>
                </c:pt>
                <c:pt idx="8449">
                  <c:v>#N/A</c:v>
                </c:pt>
                <c:pt idx="8450">
                  <c:v>#N/A</c:v>
                </c:pt>
                <c:pt idx="8451">
                  <c:v>#N/A</c:v>
                </c:pt>
                <c:pt idx="8452">
                  <c:v>#N/A</c:v>
                </c:pt>
                <c:pt idx="8453">
                  <c:v>#N/A</c:v>
                </c:pt>
                <c:pt idx="8454">
                  <c:v>#N/A</c:v>
                </c:pt>
                <c:pt idx="8455">
                  <c:v>#N/A</c:v>
                </c:pt>
                <c:pt idx="8456">
                  <c:v>#N/A</c:v>
                </c:pt>
                <c:pt idx="8457">
                  <c:v>#N/A</c:v>
                </c:pt>
                <c:pt idx="8458">
                  <c:v>#N/A</c:v>
                </c:pt>
                <c:pt idx="8459">
                  <c:v>#N/A</c:v>
                </c:pt>
                <c:pt idx="8460">
                  <c:v>#N/A</c:v>
                </c:pt>
                <c:pt idx="8461">
                  <c:v>#N/A</c:v>
                </c:pt>
                <c:pt idx="8462">
                  <c:v>#N/A</c:v>
                </c:pt>
                <c:pt idx="8463">
                  <c:v>#N/A</c:v>
                </c:pt>
                <c:pt idx="8464">
                  <c:v>#N/A</c:v>
                </c:pt>
                <c:pt idx="8465">
                  <c:v>#N/A</c:v>
                </c:pt>
                <c:pt idx="8466">
                  <c:v>#N/A</c:v>
                </c:pt>
                <c:pt idx="8467">
                  <c:v>#N/A</c:v>
                </c:pt>
                <c:pt idx="8468">
                  <c:v>#N/A</c:v>
                </c:pt>
                <c:pt idx="8469">
                  <c:v>#N/A</c:v>
                </c:pt>
                <c:pt idx="8470">
                  <c:v>#N/A</c:v>
                </c:pt>
                <c:pt idx="8471">
                  <c:v>#N/A</c:v>
                </c:pt>
                <c:pt idx="8472">
                  <c:v>#N/A</c:v>
                </c:pt>
                <c:pt idx="8473">
                  <c:v>#N/A</c:v>
                </c:pt>
                <c:pt idx="8474">
                  <c:v>#N/A</c:v>
                </c:pt>
                <c:pt idx="8475">
                  <c:v>#N/A</c:v>
                </c:pt>
                <c:pt idx="8476">
                  <c:v>#N/A</c:v>
                </c:pt>
                <c:pt idx="8477">
                  <c:v>#N/A</c:v>
                </c:pt>
                <c:pt idx="8478">
                  <c:v>#N/A</c:v>
                </c:pt>
                <c:pt idx="8479">
                  <c:v>#N/A</c:v>
                </c:pt>
                <c:pt idx="8480">
                  <c:v>#N/A</c:v>
                </c:pt>
                <c:pt idx="8481">
                  <c:v>#N/A</c:v>
                </c:pt>
                <c:pt idx="8482">
                  <c:v>#N/A</c:v>
                </c:pt>
                <c:pt idx="8483">
                  <c:v>#N/A</c:v>
                </c:pt>
                <c:pt idx="8484">
                  <c:v>#N/A</c:v>
                </c:pt>
                <c:pt idx="8485">
                  <c:v>#N/A</c:v>
                </c:pt>
                <c:pt idx="8486">
                  <c:v>#N/A</c:v>
                </c:pt>
                <c:pt idx="8487">
                  <c:v>#N/A</c:v>
                </c:pt>
                <c:pt idx="8488">
                  <c:v>#N/A</c:v>
                </c:pt>
                <c:pt idx="8489">
                  <c:v>#N/A</c:v>
                </c:pt>
                <c:pt idx="8490">
                  <c:v>#N/A</c:v>
                </c:pt>
                <c:pt idx="8491">
                  <c:v>#N/A</c:v>
                </c:pt>
                <c:pt idx="8492">
                  <c:v>#N/A</c:v>
                </c:pt>
                <c:pt idx="8493">
                  <c:v>#N/A</c:v>
                </c:pt>
                <c:pt idx="8494">
                  <c:v>#N/A</c:v>
                </c:pt>
                <c:pt idx="8495">
                  <c:v>#N/A</c:v>
                </c:pt>
                <c:pt idx="8496">
                  <c:v>#N/A</c:v>
                </c:pt>
                <c:pt idx="8497">
                  <c:v>#N/A</c:v>
                </c:pt>
                <c:pt idx="8498">
                  <c:v>#N/A</c:v>
                </c:pt>
                <c:pt idx="8499">
                  <c:v>#N/A</c:v>
                </c:pt>
                <c:pt idx="8500">
                  <c:v>#N/A</c:v>
                </c:pt>
                <c:pt idx="8501">
                  <c:v>#N/A</c:v>
                </c:pt>
                <c:pt idx="8502">
                  <c:v>#N/A</c:v>
                </c:pt>
                <c:pt idx="8503">
                  <c:v>#N/A</c:v>
                </c:pt>
                <c:pt idx="8504">
                  <c:v>#N/A</c:v>
                </c:pt>
                <c:pt idx="8505">
                  <c:v>#N/A</c:v>
                </c:pt>
                <c:pt idx="8506">
                  <c:v>#N/A</c:v>
                </c:pt>
                <c:pt idx="8507">
                  <c:v>#N/A</c:v>
                </c:pt>
                <c:pt idx="8508">
                  <c:v>#N/A</c:v>
                </c:pt>
                <c:pt idx="8509">
                  <c:v>#N/A</c:v>
                </c:pt>
                <c:pt idx="8510">
                  <c:v>#N/A</c:v>
                </c:pt>
                <c:pt idx="8511">
                  <c:v>#N/A</c:v>
                </c:pt>
                <c:pt idx="8512">
                  <c:v>#N/A</c:v>
                </c:pt>
                <c:pt idx="8513">
                  <c:v>#N/A</c:v>
                </c:pt>
                <c:pt idx="8514">
                  <c:v>#N/A</c:v>
                </c:pt>
                <c:pt idx="8515">
                  <c:v>#N/A</c:v>
                </c:pt>
                <c:pt idx="8516">
                  <c:v>#N/A</c:v>
                </c:pt>
                <c:pt idx="8517">
                  <c:v>#N/A</c:v>
                </c:pt>
                <c:pt idx="8518">
                  <c:v>#N/A</c:v>
                </c:pt>
                <c:pt idx="8519">
                  <c:v>#N/A</c:v>
                </c:pt>
                <c:pt idx="8520">
                  <c:v>#N/A</c:v>
                </c:pt>
                <c:pt idx="8521">
                  <c:v>#N/A</c:v>
                </c:pt>
                <c:pt idx="8522">
                  <c:v>#N/A</c:v>
                </c:pt>
                <c:pt idx="8523">
                  <c:v>#N/A</c:v>
                </c:pt>
                <c:pt idx="8524">
                  <c:v>#N/A</c:v>
                </c:pt>
                <c:pt idx="8525">
                  <c:v>#N/A</c:v>
                </c:pt>
                <c:pt idx="8526">
                  <c:v>#N/A</c:v>
                </c:pt>
                <c:pt idx="8527">
                  <c:v>#N/A</c:v>
                </c:pt>
                <c:pt idx="8528">
                  <c:v>#N/A</c:v>
                </c:pt>
                <c:pt idx="8529">
                  <c:v>#N/A</c:v>
                </c:pt>
                <c:pt idx="8530">
                  <c:v>#N/A</c:v>
                </c:pt>
                <c:pt idx="8531">
                  <c:v>#N/A</c:v>
                </c:pt>
                <c:pt idx="8532">
                  <c:v>#N/A</c:v>
                </c:pt>
                <c:pt idx="8533">
                  <c:v>#N/A</c:v>
                </c:pt>
                <c:pt idx="8534">
                  <c:v>#N/A</c:v>
                </c:pt>
                <c:pt idx="8535">
                  <c:v>#N/A</c:v>
                </c:pt>
                <c:pt idx="8536">
                  <c:v>#N/A</c:v>
                </c:pt>
                <c:pt idx="8537">
                  <c:v>#N/A</c:v>
                </c:pt>
                <c:pt idx="8538">
                  <c:v>#N/A</c:v>
                </c:pt>
                <c:pt idx="8539">
                  <c:v>#N/A</c:v>
                </c:pt>
                <c:pt idx="8540">
                  <c:v>#N/A</c:v>
                </c:pt>
                <c:pt idx="8541">
                  <c:v>#N/A</c:v>
                </c:pt>
                <c:pt idx="8542">
                  <c:v>#N/A</c:v>
                </c:pt>
                <c:pt idx="8543">
                  <c:v>#N/A</c:v>
                </c:pt>
                <c:pt idx="8544">
                  <c:v>#N/A</c:v>
                </c:pt>
                <c:pt idx="8545">
                  <c:v>#N/A</c:v>
                </c:pt>
                <c:pt idx="8546">
                  <c:v>#N/A</c:v>
                </c:pt>
                <c:pt idx="8547">
                  <c:v>#N/A</c:v>
                </c:pt>
                <c:pt idx="8548">
                  <c:v>#N/A</c:v>
                </c:pt>
                <c:pt idx="8549">
                  <c:v>#N/A</c:v>
                </c:pt>
                <c:pt idx="8550">
                  <c:v>#N/A</c:v>
                </c:pt>
                <c:pt idx="8551">
                  <c:v>#N/A</c:v>
                </c:pt>
                <c:pt idx="8552">
                  <c:v>#N/A</c:v>
                </c:pt>
                <c:pt idx="8553">
                  <c:v>#N/A</c:v>
                </c:pt>
                <c:pt idx="8554">
                  <c:v>#N/A</c:v>
                </c:pt>
                <c:pt idx="8555">
                  <c:v>#N/A</c:v>
                </c:pt>
                <c:pt idx="8556">
                  <c:v>#N/A</c:v>
                </c:pt>
                <c:pt idx="8557">
                  <c:v>#N/A</c:v>
                </c:pt>
                <c:pt idx="8558">
                  <c:v>#N/A</c:v>
                </c:pt>
                <c:pt idx="8559">
                  <c:v>#N/A</c:v>
                </c:pt>
                <c:pt idx="8560">
                  <c:v>#N/A</c:v>
                </c:pt>
                <c:pt idx="8561">
                  <c:v>#N/A</c:v>
                </c:pt>
                <c:pt idx="8562">
                  <c:v>#N/A</c:v>
                </c:pt>
                <c:pt idx="8563">
                  <c:v>#N/A</c:v>
                </c:pt>
                <c:pt idx="8564">
                  <c:v>#N/A</c:v>
                </c:pt>
                <c:pt idx="8565">
                  <c:v>#N/A</c:v>
                </c:pt>
                <c:pt idx="8566">
                  <c:v>#N/A</c:v>
                </c:pt>
                <c:pt idx="8567">
                  <c:v>#N/A</c:v>
                </c:pt>
                <c:pt idx="8568">
                  <c:v>#N/A</c:v>
                </c:pt>
                <c:pt idx="8569">
                  <c:v>#N/A</c:v>
                </c:pt>
                <c:pt idx="8570">
                  <c:v>#N/A</c:v>
                </c:pt>
                <c:pt idx="8571">
                  <c:v>#N/A</c:v>
                </c:pt>
                <c:pt idx="8572">
                  <c:v>#N/A</c:v>
                </c:pt>
                <c:pt idx="8573">
                  <c:v>#N/A</c:v>
                </c:pt>
                <c:pt idx="8574">
                  <c:v>#N/A</c:v>
                </c:pt>
                <c:pt idx="8575">
                  <c:v>#N/A</c:v>
                </c:pt>
                <c:pt idx="8576">
                  <c:v>#N/A</c:v>
                </c:pt>
                <c:pt idx="8577">
                  <c:v>#N/A</c:v>
                </c:pt>
                <c:pt idx="8578">
                  <c:v>#N/A</c:v>
                </c:pt>
                <c:pt idx="8579">
                  <c:v>#N/A</c:v>
                </c:pt>
                <c:pt idx="8580">
                  <c:v>#N/A</c:v>
                </c:pt>
                <c:pt idx="8581">
                  <c:v>#N/A</c:v>
                </c:pt>
                <c:pt idx="8582">
                  <c:v>#N/A</c:v>
                </c:pt>
                <c:pt idx="8583">
                  <c:v>#N/A</c:v>
                </c:pt>
                <c:pt idx="8584">
                  <c:v>#N/A</c:v>
                </c:pt>
                <c:pt idx="8585">
                  <c:v>#N/A</c:v>
                </c:pt>
                <c:pt idx="8586">
                  <c:v>#N/A</c:v>
                </c:pt>
                <c:pt idx="8587">
                  <c:v>#N/A</c:v>
                </c:pt>
                <c:pt idx="8588">
                  <c:v>#N/A</c:v>
                </c:pt>
                <c:pt idx="8589">
                  <c:v>#N/A</c:v>
                </c:pt>
                <c:pt idx="8590">
                  <c:v>#N/A</c:v>
                </c:pt>
                <c:pt idx="8591">
                  <c:v>#N/A</c:v>
                </c:pt>
                <c:pt idx="8592">
                  <c:v>#N/A</c:v>
                </c:pt>
                <c:pt idx="8593">
                  <c:v>#N/A</c:v>
                </c:pt>
                <c:pt idx="8594">
                  <c:v>#N/A</c:v>
                </c:pt>
                <c:pt idx="8595">
                  <c:v>#N/A</c:v>
                </c:pt>
                <c:pt idx="8596">
                  <c:v>#N/A</c:v>
                </c:pt>
                <c:pt idx="8597">
                  <c:v>#N/A</c:v>
                </c:pt>
                <c:pt idx="8598">
                  <c:v>#N/A</c:v>
                </c:pt>
                <c:pt idx="8599">
                  <c:v>#N/A</c:v>
                </c:pt>
                <c:pt idx="8600">
                  <c:v>#N/A</c:v>
                </c:pt>
                <c:pt idx="8601">
                  <c:v>#N/A</c:v>
                </c:pt>
                <c:pt idx="8602">
                  <c:v>#N/A</c:v>
                </c:pt>
                <c:pt idx="8603">
                  <c:v>#N/A</c:v>
                </c:pt>
                <c:pt idx="8604">
                  <c:v>#N/A</c:v>
                </c:pt>
                <c:pt idx="8605">
                  <c:v>#N/A</c:v>
                </c:pt>
                <c:pt idx="8606">
                  <c:v>#N/A</c:v>
                </c:pt>
                <c:pt idx="8607">
                  <c:v>#N/A</c:v>
                </c:pt>
                <c:pt idx="8608">
                  <c:v>#N/A</c:v>
                </c:pt>
                <c:pt idx="8609">
                  <c:v>#N/A</c:v>
                </c:pt>
                <c:pt idx="8610">
                  <c:v>#N/A</c:v>
                </c:pt>
                <c:pt idx="8611">
                  <c:v>#N/A</c:v>
                </c:pt>
                <c:pt idx="8612">
                  <c:v>#N/A</c:v>
                </c:pt>
                <c:pt idx="8613">
                  <c:v>#N/A</c:v>
                </c:pt>
                <c:pt idx="8614">
                  <c:v>#N/A</c:v>
                </c:pt>
                <c:pt idx="8615">
                  <c:v>#N/A</c:v>
                </c:pt>
                <c:pt idx="8616">
                  <c:v>#N/A</c:v>
                </c:pt>
                <c:pt idx="8617">
                  <c:v>#N/A</c:v>
                </c:pt>
                <c:pt idx="8618">
                  <c:v>#N/A</c:v>
                </c:pt>
                <c:pt idx="8619">
                  <c:v>#N/A</c:v>
                </c:pt>
                <c:pt idx="8620">
                  <c:v>#N/A</c:v>
                </c:pt>
                <c:pt idx="8621">
                  <c:v>#N/A</c:v>
                </c:pt>
                <c:pt idx="8622">
                  <c:v>#N/A</c:v>
                </c:pt>
                <c:pt idx="8623">
                  <c:v>#N/A</c:v>
                </c:pt>
                <c:pt idx="8624">
                  <c:v>#N/A</c:v>
                </c:pt>
                <c:pt idx="8625">
                  <c:v>#N/A</c:v>
                </c:pt>
                <c:pt idx="8626">
                  <c:v>#N/A</c:v>
                </c:pt>
                <c:pt idx="8627">
                  <c:v>#N/A</c:v>
                </c:pt>
                <c:pt idx="8628">
                  <c:v>#N/A</c:v>
                </c:pt>
                <c:pt idx="8629">
                  <c:v>#N/A</c:v>
                </c:pt>
                <c:pt idx="8630">
                  <c:v>#N/A</c:v>
                </c:pt>
                <c:pt idx="8631">
                  <c:v>#N/A</c:v>
                </c:pt>
                <c:pt idx="8632">
                  <c:v>#N/A</c:v>
                </c:pt>
                <c:pt idx="8633">
                  <c:v>#N/A</c:v>
                </c:pt>
                <c:pt idx="8634">
                  <c:v>#N/A</c:v>
                </c:pt>
                <c:pt idx="8635">
                  <c:v>#N/A</c:v>
                </c:pt>
                <c:pt idx="8636">
                  <c:v>#N/A</c:v>
                </c:pt>
                <c:pt idx="8637">
                  <c:v>#N/A</c:v>
                </c:pt>
                <c:pt idx="8638">
                  <c:v>#N/A</c:v>
                </c:pt>
                <c:pt idx="8639">
                  <c:v>#N/A</c:v>
                </c:pt>
                <c:pt idx="8640">
                  <c:v>#N/A</c:v>
                </c:pt>
                <c:pt idx="8641">
                  <c:v>#N/A</c:v>
                </c:pt>
                <c:pt idx="8642">
                  <c:v>#N/A</c:v>
                </c:pt>
                <c:pt idx="8643">
                  <c:v>#N/A</c:v>
                </c:pt>
                <c:pt idx="8644">
                  <c:v>#N/A</c:v>
                </c:pt>
                <c:pt idx="8645">
                  <c:v>#N/A</c:v>
                </c:pt>
                <c:pt idx="8646">
                  <c:v>#N/A</c:v>
                </c:pt>
                <c:pt idx="8647">
                  <c:v>#N/A</c:v>
                </c:pt>
                <c:pt idx="8648">
                  <c:v>#N/A</c:v>
                </c:pt>
                <c:pt idx="8649">
                  <c:v>#N/A</c:v>
                </c:pt>
                <c:pt idx="8650">
                  <c:v>#N/A</c:v>
                </c:pt>
                <c:pt idx="8651">
                  <c:v>#N/A</c:v>
                </c:pt>
                <c:pt idx="8652">
                  <c:v>#N/A</c:v>
                </c:pt>
                <c:pt idx="8653">
                  <c:v>#N/A</c:v>
                </c:pt>
                <c:pt idx="8654">
                  <c:v>#N/A</c:v>
                </c:pt>
                <c:pt idx="8655">
                  <c:v>#N/A</c:v>
                </c:pt>
                <c:pt idx="8656">
                  <c:v>#N/A</c:v>
                </c:pt>
                <c:pt idx="8657">
                  <c:v>#N/A</c:v>
                </c:pt>
                <c:pt idx="8658">
                  <c:v>#N/A</c:v>
                </c:pt>
                <c:pt idx="8659">
                  <c:v>#N/A</c:v>
                </c:pt>
                <c:pt idx="8660">
                  <c:v>#N/A</c:v>
                </c:pt>
                <c:pt idx="8661">
                  <c:v>#N/A</c:v>
                </c:pt>
                <c:pt idx="8662">
                  <c:v>#N/A</c:v>
                </c:pt>
                <c:pt idx="8663">
                  <c:v>#N/A</c:v>
                </c:pt>
                <c:pt idx="8664">
                  <c:v>#N/A</c:v>
                </c:pt>
                <c:pt idx="8665">
                  <c:v>#N/A</c:v>
                </c:pt>
                <c:pt idx="8666">
                  <c:v>#N/A</c:v>
                </c:pt>
                <c:pt idx="8667">
                  <c:v>#N/A</c:v>
                </c:pt>
                <c:pt idx="8668">
                  <c:v>#N/A</c:v>
                </c:pt>
                <c:pt idx="8669">
                  <c:v>#N/A</c:v>
                </c:pt>
                <c:pt idx="8670">
                  <c:v>#N/A</c:v>
                </c:pt>
                <c:pt idx="8671">
                  <c:v>#N/A</c:v>
                </c:pt>
                <c:pt idx="8672">
                  <c:v>#N/A</c:v>
                </c:pt>
                <c:pt idx="8673">
                  <c:v>#N/A</c:v>
                </c:pt>
                <c:pt idx="8674">
                  <c:v>#N/A</c:v>
                </c:pt>
                <c:pt idx="8675">
                  <c:v>#N/A</c:v>
                </c:pt>
                <c:pt idx="8676">
                  <c:v>#N/A</c:v>
                </c:pt>
                <c:pt idx="8677">
                  <c:v>#N/A</c:v>
                </c:pt>
                <c:pt idx="8678">
                  <c:v>#N/A</c:v>
                </c:pt>
                <c:pt idx="8679">
                  <c:v>#N/A</c:v>
                </c:pt>
                <c:pt idx="8680">
                  <c:v>#N/A</c:v>
                </c:pt>
                <c:pt idx="8681">
                  <c:v>#N/A</c:v>
                </c:pt>
                <c:pt idx="8682">
                  <c:v>#N/A</c:v>
                </c:pt>
                <c:pt idx="8683">
                  <c:v>#N/A</c:v>
                </c:pt>
                <c:pt idx="8684">
                  <c:v>#N/A</c:v>
                </c:pt>
                <c:pt idx="8685">
                  <c:v>#N/A</c:v>
                </c:pt>
                <c:pt idx="8686">
                  <c:v>#N/A</c:v>
                </c:pt>
                <c:pt idx="8687">
                  <c:v>#N/A</c:v>
                </c:pt>
                <c:pt idx="8688">
                  <c:v>#N/A</c:v>
                </c:pt>
                <c:pt idx="8689">
                  <c:v>#N/A</c:v>
                </c:pt>
                <c:pt idx="8690">
                  <c:v>#N/A</c:v>
                </c:pt>
                <c:pt idx="8691">
                  <c:v>#N/A</c:v>
                </c:pt>
                <c:pt idx="8692">
                  <c:v>#N/A</c:v>
                </c:pt>
                <c:pt idx="8693">
                  <c:v>#N/A</c:v>
                </c:pt>
                <c:pt idx="8694">
                  <c:v>#N/A</c:v>
                </c:pt>
                <c:pt idx="8695">
                  <c:v>#N/A</c:v>
                </c:pt>
                <c:pt idx="8696">
                  <c:v>#N/A</c:v>
                </c:pt>
                <c:pt idx="8697">
                  <c:v>#N/A</c:v>
                </c:pt>
                <c:pt idx="8698">
                  <c:v>#N/A</c:v>
                </c:pt>
                <c:pt idx="8699">
                  <c:v>#N/A</c:v>
                </c:pt>
                <c:pt idx="8700">
                  <c:v>#N/A</c:v>
                </c:pt>
                <c:pt idx="8701">
                  <c:v>#N/A</c:v>
                </c:pt>
                <c:pt idx="8702">
                  <c:v>#N/A</c:v>
                </c:pt>
                <c:pt idx="8703">
                  <c:v>#N/A</c:v>
                </c:pt>
                <c:pt idx="8704">
                  <c:v>#N/A</c:v>
                </c:pt>
                <c:pt idx="8705">
                  <c:v>#N/A</c:v>
                </c:pt>
                <c:pt idx="8706">
                  <c:v>#N/A</c:v>
                </c:pt>
                <c:pt idx="8707">
                  <c:v>#N/A</c:v>
                </c:pt>
                <c:pt idx="8708">
                  <c:v>#N/A</c:v>
                </c:pt>
                <c:pt idx="8709">
                  <c:v>#N/A</c:v>
                </c:pt>
                <c:pt idx="8710">
                  <c:v>#N/A</c:v>
                </c:pt>
                <c:pt idx="8711">
                  <c:v>#N/A</c:v>
                </c:pt>
                <c:pt idx="8712">
                  <c:v>#N/A</c:v>
                </c:pt>
                <c:pt idx="8713">
                  <c:v>#N/A</c:v>
                </c:pt>
                <c:pt idx="8714">
                  <c:v>#N/A</c:v>
                </c:pt>
                <c:pt idx="8715">
                  <c:v>#N/A</c:v>
                </c:pt>
                <c:pt idx="8716">
                  <c:v>#N/A</c:v>
                </c:pt>
                <c:pt idx="8717">
                  <c:v>#N/A</c:v>
                </c:pt>
                <c:pt idx="8718">
                  <c:v>#N/A</c:v>
                </c:pt>
                <c:pt idx="8719">
                  <c:v>#N/A</c:v>
                </c:pt>
                <c:pt idx="8720">
                  <c:v>#N/A</c:v>
                </c:pt>
                <c:pt idx="8721">
                  <c:v>#N/A</c:v>
                </c:pt>
                <c:pt idx="8722">
                  <c:v>#N/A</c:v>
                </c:pt>
                <c:pt idx="8723">
                  <c:v>#N/A</c:v>
                </c:pt>
                <c:pt idx="8724">
                  <c:v>#N/A</c:v>
                </c:pt>
                <c:pt idx="8725">
                  <c:v>#N/A</c:v>
                </c:pt>
                <c:pt idx="8726">
                  <c:v>#N/A</c:v>
                </c:pt>
                <c:pt idx="8727">
                  <c:v>#N/A</c:v>
                </c:pt>
                <c:pt idx="8728">
                  <c:v>#N/A</c:v>
                </c:pt>
                <c:pt idx="8729">
                  <c:v>#N/A</c:v>
                </c:pt>
                <c:pt idx="8730">
                  <c:v>#N/A</c:v>
                </c:pt>
                <c:pt idx="8731">
                  <c:v>#N/A</c:v>
                </c:pt>
                <c:pt idx="8732">
                  <c:v>#N/A</c:v>
                </c:pt>
                <c:pt idx="8733">
                  <c:v>#N/A</c:v>
                </c:pt>
                <c:pt idx="8734">
                  <c:v>#N/A</c:v>
                </c:pt>
                <c:pt idx="8735">
                  <c:v>#N/A</c:v>
                </c:pt>
                <c:pt idx="8736">
                  <c:v>#N/A</c:v>
                </c:pt>
                <c:pt idx="8737">
                  <c:v>#N/A</c:v>
                </c:pt>
                <c:pt idx="8738">
                  <c:v>#N/A</c:v>
                </c:pt>
                <c:pt idx="8739">
                  <c:v>#N/A</c:v>
                </c:pt>
                <c:pt idx="8740">
                  <c:v>#N/A</c:v>
                </c:pt>
                <c:pt idx="8741">
                  <c:v>#N/A</c:v>
                </c:pt>
                <c:pt idx="8742">
                  <c:v>#N/A</c:v>
                </c:pt>
                <c:pt idx="8743">
                  <c:v>#N/A</c:v>
                </c:pt>
                <c:pt idx="8744">
                  <c:v>#N/A</c:v>
                </c:pt>
                <c:pt idx="8745">
                  <c:v>#N/A</c:v>
                </c:pt>
                <c:pt idx="8746">
                  <c:v>#N/A</c:v>
                </c:pt>
                <c:pt idx="8747">
                  <c:v>#N/A</c:v>
                </c:pt>
                <c:pt idx="8748">
                  <c:v>#N/A</c:v>
                </c:pt>
                <c:pt idx="8749">
                  <c:v>#N/A</c:v>
                </c:pt>
                <c:pt idx="8750">
                  <c:v>#N/A</c:v>
                </c:pt>
                <c:pt idx="8751">
                  <c:v>#N/A</c:v>
                </c:pt>
                <c:pt idx="8752">
                  <c:v>#N/A</c:v>
                </c:pt>
                <c:pt idx="8753">
                  <c:v>#N/A</c:v>
                </c:pt>
                <c:pt idx="8754">
                  <c:v>#N/A</c:v>
                </c:pt>
                <c:pt idx="8755">
                  <c:v>#N/A</c:v>
                </c:pt>
                <c:pt idx="8756">
                  <c:v>#N/A</c:v>
                </c:pt>
                <c:pt idx="8757">
                  <c:v>#N/A</c:v>
                </c:pt>
                <c:pt idx="8758">
                  <c:v>#N/A</c:v>
                </c:pt>
                <c:pt idx="8759">
                  <c:v>#N/A</c:v>
                </c:pt>
                <c:pt idx="8760">
                  <c:v>#N/A</c:v>
                </c:pt>
                <c:pt idx="8761">
                  <c:v>#N/A</c:v>
                </c:pt>
                <c:pt idx="8762">
                  <c:v>#N/A</c:v>
                </c:pt>
                <c:pt idx="8763">
                  <c:v>#N/A</c:v>
                </c:pt>
                <c:pt idx="8764">
                  <c:v>#N/A</c:v>
                </c:pt>
                <c:pt idx="8765">
                  <c:v>#N/A</c:v>
                </c:pt>
                <c:pt idx="8766">
                  <c:v>#N/A</c:v>
                </c:pt>
                <c:pt idx="8767">
                  <c:v>#N/A</c:v>
                </c:pt>
                <c:pt idx="8768">
                  <c:v>#N/A</c:v>
                </c:pt>
                <c:pt idx="8769">
                  <c:v>#N/A</c:v>
                </c:pt>
                <c:pt idx="8770">
                  <c:v>#N/A</c:v>
                </c:pt>
                <c:pt idx="8771">
                  <c:v>#N/A</c:v>
                </c:pt>
                <c:pt idx="8772">
                  <c:v>#N/A</c:v>
                </c:pt>
                <c:pt idx="8773">
                  <c:v>#N/A</c:v>
                </c:pt>
                <c:pt idx="8774">
                  <c:v>#N/A</c:v>
                </c:pt>
                <c:pt idx="8775">
                  <c:v>#N/A</c:v>
                </c:pt>
                <c:pt idx="8776">
                  <c:v>#N/A</c:v>
                </c:pt>
                <c:pt idx="8777">
                  <c:v>#N/A</c:v>
                </c:pt>
                <c:pt idx="8778">
                  <c:v>#N/A</c:v>
                </c:pt>
                <c:pt idx="8779">
                  <c:v>#N/A</c:v>
                </c:pt>
                <c:pt idx="8780">
                  <c:v>#N/A</c:v>
                </c:pt>
                <c:pt idx="8781">
                  <c:v>#N/A</c:v>
                </c:pt>
                <c:pt idx="8782">
                  <c:v>#N/A</c:v>
                </c:pt>
                <c:pt idx="8783">
                  <c:v>#N/A</c:v>
                </c:pt>
                <c:pt idx="8784">
                  <c:v>#N/A</c:v>
                </c:pt>
                <c:pt idx="8785">
                  <c:v>#N/A</c:v>
                </c:pt>
                <c:pt idx="8786">
                  <c:v>#N/A</c:v>
                </c:pt>
                <c:pt idx="8787">
                  <c:v>#N/A</c:v>
                </c:pt>
                <c:pt idx="8788">
                  <c:v>#N/A</c:v>
                </c:pt>
                <c:pt idx="8789">
                  <c:v>#N/A</c:v>
                </c:pt>
                <c:pt idx="8790">
                  <c:v>#N/A</c:v>
                </c:pt>
                <c:pt idx="8791">
                  <c:v>#N/A</c:v>
                </c:pt>
                <c:pt idx="8792">
                  <c:v>#N/A</c:v>
                </c:pt>
                <c:pt idx="8793">
                  <c:v>#N/A</c:v>
                </c:pt>
                <c:pt idx="8794">
                  <c:v>#N/A</c:v>
                </c:pt>
                <c:pt idx="8795">
                  <c:v>#N/A</c:v>
                </c:pt>
                <c:pt idx="8796">
                  <c:v>#N/A</c:v>
                </c:pt>
                <c:pt idx="8797">
                  <c:v>#N/A</c:v>
                </c:pt>
                <c:pt idx="8798">
                  <c:v>#N/A</c:v>
                </c:pt>
                <c:pt idx="8799">
                  <c:v>#N/A</c:v>
                </c:pt>
                <c:pt idx="8800">
                  <c:v>#N/A</c:v>
                </c:pt>
                <c:pt idx="8801">
                  <c:v>#N/A</c:v>
                </c:pt>
                <c:pt idx="8802">
                  <c:v>#N/A</c:v>
                </c:pt>
                <c:pt idx="8803">
                  <c:v>#N/A</c:v>
                </c:pt>
                <c:pt idx="8804">
                  <c:v>#N/A</c:v>
                </c:pt>
                <c:pt idx="8805">
                  <c:v>#N/A</c:v>
                </c:pt>
                <c:pt idx="8806">
                  <c:v>#N/A</c:v>
                </c:pt>
                <c:pt idx="8807">
                  <c:v>#N/A</c:v>
                </c:pt>
                <c:pt idx="8808">
                  <c:v>#N/A</c:v>
                </c:pt>
                <c:pt idx="8809">
                  <c:v>#N/A</c:v>
                </c:pt>
                <c:pt idx="8810">
                  <c:v>#N/A</c:v>
                </c:pt>
                <c:pt idx="8811">
                  <c:v>#N/A</c:v>
                </c:pt>
                <c:pt idx="8812">
                  <c:v>#N/A</c:v>
                </c:pt>
                <c:pt idx="8813">
                  <c:v>#N/A</c:v>
                </c:pt>
                <c:pt idx="8814">
                  <c:v>#N/A</c:v>
                </c:pt>
                <c:pt idx="8815">
                  <c:v>#N/A</c:v>
                </c:pt>
                <c:pt idx="8816">
                  <c:v>#N/A</c:v>
                </c:pt>
                <c:pt idx="8817">
                  <c:v>#N/A</c:v>
                </c:pt>
                <c:pt idx="8818">
                  <c:v>#N/A</c:v>
                </c:pt>
                <c:pt idx="8819">
                  <c:v>#N/A</c:v>
                </c:pt>
                <c:pt idx="8820">
                  <c:v>#N/A</c:v>
                </c:pt>
                <c:pt idx="8821">
                  <c:v>#N/A</c:v>
                </c:pt>
                <c:pt idx="8822">
                  <c:v>#N/A</c:v>
                </c:pt>
                <c:pt idx="8823">
                  <c:v>#N/A</c:v>
                </c:pt>
                <c:pt idx="8824">
                  <c:v>#N/A</c:v>
                </c:pt>
                <c:pt idx="8825">
                  <c:v>#N/A</c:v>
                </c:pt>
                <c:pt idx="8826">
                  <c:v>#N/A</c:v>
                </c:pt>
                <c:pt idx="8827">
                  <c:v>#N/A</c:v>
                </c:pt>
                <c:pt idx="8828">
                  <c:v>#N/A</c:v>
                </c:pt>
                <c:pt idx="8829">
                  <c:v>#N/A</c:v>
                </c:pt>
                <c:pt idx="8830">
                  <c:v>#N/A</c:v>
                </c:pt>
                <c:pt idx="8831">
                  <c:v>#N/A</c:v>
                </c:pt>
                <c:pt idx="8832">
                  <c:v>#N/A</c:v>
                </c:pt>
                <c:pt idx="8833">
                  <c:v>#N/A</c:v>
                </c:pt>
                <c:pt idx="8834">
                  <c:v>#N/A</c:v>
                </c:pt>
                <c:pt idx="8835">
                  <c:v>#N/A</c:v>
                </c:pt>
                <c:pt idx="8836">
                  <c:v>#N/A</c:v>
                </c:pt>
                <c:pt idx="8837">
                  <c:v>#N/A</c:v>
                </c:pt>
                <c:pt idx="8838">
                  <c:v>#N/A</c:v>
                </c:pt>
                <c:pt idx="8839">
                  <c:v>#N/A</c:v>
                </c:pt>
                <c:pt idx="8840">
                  <c:v>#N/A</c:v>
                </c:pt>
                <c:pt idx="8841">
                  <c:v>#N/A</c:v>
                </c:pt>
                <c:pt idx="8842">
                  <c:v>#N/A</c:v>
                </c:pt>
                <c:pt idx="8843">
                  <c:v>#N/A</c:v>
                </c:pt>
                <c:pt idx="8844">
                  <c:v>#N/A</c:v>
                </c:pt>
                <c:pt idx="8845">
                  <c:v>#N/A</c:v>
                </c:pt>
                <c:pt idx="8846">
                  <c:v>#N/A</c:v>
                </c:pt>
                <c:pt idx="8847">
                  <c:v>#N/A</c:v>
                </c:pt>
                <c:pt idx="8848">
                  <c:v>#N/A</c:v>
                </c:pt>
                <c:pt idx="8849">
                  <c:v>#N/A</c:v>
                </c:pt>
                <c:pt idx="8850">
                  <c:v>#N/A</c:v>
                </c:pt>
                <c:pt idx="8851">
                  <c:v>#N/A</c:v>
                </c:pt>
                <c:pt idx="8852">
                  <c:v>#N/A</c:v>
                </c:pt>
                <c:pt idx="8853">
                  <c:v>#N/A</c:v>
                </c:pt>
                <c:pt idx="8854">
                  <c:v>#N/A</c:v>
                </c:pt>
                <c:pt idx="8855">
                  <c:v>#N/A</c:v>
                </c:pt>
                <c:pt idx="8856">
                  <c:v>#N/A</c:v>
                </c:pt>
                <c:pt idx="8857">
                  <c:v>#N/A</c:v>
                </c:pt>
                <c:pt idx="8858">
                  <c:v>#N/A</c:v>
                </c:pt>
                <c:pt idx="8859">
                  <c:v>#N/A</c:v>
                </c:pt>
                <c:pt idx="8860">
                  <c:v>#N/A</c:v>
                </c:pt>
                <c:pt idx="8861">
                  <c:v>#N/A</c:v>
                </c:pt>
                <c:pt idx="8862">
                  <c:v>#N/A</c:v>
                </c:pt>
                <c:pt idx="8863">
                  <c:v>#N/A</c:v>
                </c:pt>
                <c:pt idx="8864">
                  <c:v>#N/A</c:v>
                </c:pt>
                <c:pt idx="8865">
                  <c:v>#N/A</c:v>
                </c:pt>
                <c:pt idx="8866">
                  <c:v>#N/A</c:v>
                </c:pt>
                <c:pt idx="8867">
                  <c:v>#N/A</c:v>
                </c:pt>
                <c:pt idx="8868">
                  <c:v>#N/A</c:v>
                </c:pt>
                <c:pt idx="8869">
                  <c:v>#N/A</c:v>
                </c:pt>
                <c:pt idx="8870">
                  <c:v>#N/A</c:v>
                </c:pt>
                <c:pt idx="8871">
                  <c:v>#N/A</c:v>
                </c:pt>
                <c:pt idx="8872">
                  <c:v>#N/A</c:v>
                </c:pt>
                <c:pt idx="8873">
                  <c:v>#N/A</c:v>
                </c:pt>
                <c:pt idx="8874">
                  <c:v>#N/A</c:v>
                </c:pt>
                <c:pt idx="8875">
                  <c:v>#N/A</c:v>
                </c:pt>
                <c:pt idx="8876">
                  <c:v>#N/A</c:v>
                </c:pt>
                <c:pt idx="8877">
                  <c:v>#N/A</c:v>
                </c:pt>
                <c:pt idx="8878">
                  <c:v>#N/A</c:v>
                </c:pt>
                <c:pt idx="8879">
                  <c:v>#N/A</c:v>
                </c:pt>
                <c:pt idx="8880">
                  <c:v>#N/A</c:v>
                </c:pt>
                <c:pt idx="8881">
                  <c:v>#N/A</c:v>
                </c:pt>
                <c:pt idx="8882">
                  <c:v>#N/A</c:v>
                </c:pt>
                <c:pt idx="8883">
                  <c:v>#N/A</c:v>
                </c:pt>
                <c:pt idx="8884">
                  <c:v>#N/A</c:v>
                </c:pt>
                <c:pt idx="8885">
                  <c:v>#N/A</c:v>
                </c:pt>
                <c:pt idx="8886">
                  <c:v>#N/A</c:v>
                </c:pt>
                <c:pt idx="8887">
                  <c:v>#N/A</c:v>
                </c:pt>
                <c:pt idx="8888">
                  <c:v>#N/A</c:v>
                </c:pt>
                <c:pt idx="8889">
                  <c:v>#N/A</c:v>
                </c:pt>
                <c:pt idx="8890">
                  <c:v>#N/A</c:v>
                </c:pt>
                <c:pt idx="8891">
                  <c:v>#N/A</c:v>
                </c:pt>
                <c:pt idx="8892">
                  <c:v>#N/A</c:v>
                </c:pt>
                <c:pt idx="8893">
                  <c:v>#N/A</c:v>
                </c:pt>
                <c:pt idx="8894">
                  <c:v>#N/A</c:v>
                </c:pt>
                <c:pt idx="8895">
                  <c:v>#N/A</c:v>
                </c:pt>
                <c:pt idx="8896">
                  <c:v>#N/A</c:v>
                </c:pt>
                <c:pt idx="8897">
                  <c:v>#N/A</c:v>
                </c:pt>
                <c:pt idx="8898">
                  <c:v>#N/A</c:v>
                </c:pt>
                <c:pt idx="8899">
                  <c:v>#N/A</c:v>
                </c:pt>
                <c:pt idx="8900">
                  <c:v>#N/A</c:v>
                </c:pt>
                <c:pt idx="8901">
                  <c:v>#N/A</c:v>
                </c:pt>
                <c:pt idx="8902">
                  <c:v>#N/A</c:v>
                </c:pt>
                <c:pt idx="8903">
                  <c:v>#N/A</c:v>
                </c:pt>
                <c:pt idx="8904">
                  <c:v>#N/A</c:v>
                </c:pt>
                <c:pt idx="8905">
                  <c:v>#N/A</c:v>
                </c:pt>
                <c:pt idx="8906">
                  <c:v>#N/A</c:v>
                </c:pt>
                <c:pt idx="8907">
                  <c:v>#N/A</c:v>
                </c:pt>
                <c:pt idx="8908">
                  <c:v>#N/A</c:v>
                </c:pt>
                <c:pt idx="8909">
                  <c:v>#N/A</c:v>
                </c:pt>
                <c:pt idx="8910">
                  <c:v>#N/A</c:v>
                </c:pt>
                <c:pt idx="8911">
                  <c:v>#N/A</c:v>
                </c:pt>
                <c:pt idx="8912">
                  <c:v>#N/A</c:v>
                </c:pt>
                <c:pt idx="8913">
                  <c:v>#N/A</c:v>
                </c:pt>
                <c:pt idx="8914">
                  <c:v>#N/A</c:v>
                </c:pt>
                <c:pt idx="8915">
                  <c:v>#N/A</c:v>
                </c:pt>
                <c:pt idx="8916">
                  <c:v>#N/A</c:v>
                </c:pt>
                <c:pt idx="8917">
                  <c:v>#N/A</c:v>
                </c:pt>
                <c:pt idx="8918">
                  <c:v>#N/A</c:v>
                </c:pt>
                <c:pt idx="8919">
                  <c:v>#N/A</c:v>
                </c:pt>
                <c:pt idx="8920">
                  <c:v>#N/A</c:v>
                </c:pt>
                <c:pt idx="8921">
                  <c:v>#N/A</c:v>
                </c:pt>
                <c:pt idx="8922">
                  <c:v>#N/A</c:v>
                </c:pt>
                <c:pt idx="8923">
                  <c:v>#N/A</c:v>
                </c:pt>
                <c:pt idx="8924">
                  <c:v>#N/A</c:v>
                </c:pt>
                <c:pt idx="8925">
                  <c:v>#N/A</c:v>
                </c:pt>
                <c:pt idx="8926">
                  <c:v>#N/A</c:v>
                </c:pt>
                <c:pt idx="8927">
                  <c:v>#N/A</c:v>
                </c:pt>
                <c:pt idx="8928">
                  <c:v>#N/A</c:v>
                </c:pt>
                <c:pt idx="8929">
                  <c:v>#N/A</c:v>
                </c:pt>
                <c:pt idx="8930">
                  <c:v>#N/A</c:v>
                </c:pt>
                <c:pt idx="8931">
                  <c:v>#N/A</c:v>
                </c:pt>
                <c:pt idx="8932">
                  <c:v>#N/A</c:v>
                </c:pt>
                <c:pt idx="8933">
                  <c:v>#N/A</c:v>
                </c:pt>
                <c:pt idx="8934">
                  <c:v>#N/A</c:v>
                </c:pt>
                <c:pt idx="8935">
                  <c:v>#N/A</c:v>
                </c:pt>
                <c:pt idx="8936">
                  <c:v>#N/A</c:v>
                </c:pt>
                <c:pt idx="8937">
                  <c:v>#N/A</c:v>
                </c:pt>
                <c:pt idx="8938">
                  <c:v>#N/A</c:v>
                </c:pt>
                <c:pt idx="8939">
                  <c:v>#N/A</c:v>
                </c:pt>
                <c:pt idx="8940">
                  <c:v>#N/A</c:v>
                </c:pt>
                <c:pt idx="8941">
                  <c:v>#N/A</c:v>
                </c:pt>
                <c:pt idx="8942">
                  <c:v>#N/A</c:v>
                </c:pt>
                <c:pt idx="8943">
                  <c:v>#N/A</c:v>
                </c:pt>
                <c:pt idx="8944">
                  <c:v>#N/A</c:v>
                </c:pt>
                <c:pt idx="8945">
                  <c:v>#N/A</c:v>
                </c:pt>
                <c:pt idx="8946">
                  <c:v>#N/A</c:v>
                </c:pt>
                <c:pt idx="8947">
                  <c:v>#N/A</c:v>
                </c:pt>
                <c:pt idx="8948">
                  <c:v>#N/A</c:v>
                </c:pt>
                <c:pt idx="8949">
                  <c:v>#N/A</c:v>
                </c:pt>
                <c:pt idx="8950">
                  <c:v>#N/A</c:v>
                </c:pt>
                <c:pt idx="8951">
                  <c:v>#N/A</c:v>
                </c:pt>
                <c:pt idx="8952">
                  <c:v>#N/A</c:v>
                </c:pt>
                <c:pt idx="8953">
                  <c:v>#N/A</c:v>
                </c:pt>
                <c:pt idx="8954">
                  <c:v>#N/A</c:v>
                </c:pt>
                <c:pt idx="8955">
                  <c:v>#N/A</c:v>
                </c:pt>
                <c:pt idx="8956">
                  <c:v>#N/A</c:v>
                </c:pt>
                <c:pt idx="8957">
                  <c:v>#N/A</c:v>
                </c:pt>
                <c:pt idx="8958">
                  <c:v>#N/A</c:v>
                </c:pt>
                <c:pt idx="8959">
                  <c:v>#N/A</c:v>
                </c:pt>
                <c:pt idx="8960">
                  <c:v>#N/A</c:v>
                </c:pt>
                <c:pt idx="8961">
                  <c:v>#N/A</c:v>
                </c:pt>
                <c:pt idx="8962">
                  <c:v>#N/A</c:v>
                </c:pt>
                <c:pt idx="8963">
                  <c:v>#N/A</c:v>
                </c:pt>
                <c:pt idx="8964">
                  <c:v>#N/A</c:v>
                </c:pt>
                <c:pt idx="8965">
                  <c:v>#N/A</c:v>
                </c:pt>
                <c:pt idx="8966">
                  <c:v>#N/A</c:v>
                </c:pt>
                <c:pt idx="8967">
                  <c:v>#N/A</c:v>
                </c:pt>
                <c:pt idx="8968">
                  <c:v>#N/A</c:v>
                </c:pt>
                <c:pt idx="8969">
                  <c:v>#N/A</c:v>
                </c:pt>
                <c:pt idx="8970">
                  <c:v>#N/A</c:v>
                </c:pt>
                <c:pt idx="8971">
                  <c:v>#N/A</c:v>
                </c:pt>
                <c:pt idx="8972">
                  <c:v>#N/A</c:v>
                </c:pt>
                <c:pt idx="8973">
                  <c:v>#N/A</c:v>
                </c:pt>
                <c:pt idx="8974">
                  <c:v>#N/A</c:v>
                </c:pt>
                <c:pt idx="8975">
                  <c:v>#N/A</c:v>
                </c:pt>
                <c:pt idx="8976">
                  <c:v>#N/A</c:v>
                </c:pt>
                <c:pt idx="8977">
                  <c:v>#N/A</c:v>
                </c:pt>
                <c:pt idx="8978">
                  <c:v>#N/A</c:v>
                </c:pt>
                <c:pt idx="8979">
                  <c:v>#N/A</c:v>
                </c:pt>
                <c:pt idx="8980">
                  <c:v>#N/A</c:v>
                </c:pt>
                <c:pt idx="8981">
                  <c:v>#N/A</c:v>
                </c:pt>
                <c:pt idx="8982">
                  <c:v>#N/A</c:v>
                </c:pt>
                <c:pt idx="8983">
                  <c:v>#N/A</c:v>
                </c:pt>
                <c:pt idx="8984">
                  <c:v>#N/A</c:v>
                </c:pt>
                <c:pt idx="8985">
                  <c:v>#N/A</c:v>
                </c:pt>
                <c:pt idx="8986">
                  <c:v>#N/A</c:v>
                </c:pt>
                <c:pt idx="8987">
                  <c:v>#N/A</c:v>
                </c:pt>
                <c:pt idx="8988">
                  <c:v>#N/A</c:v>
                </c:pt>
                <c:pt idx="8989">
                  <c:v>#N/A</c:v>
                </c:pt>
                <c:pt idx="8990">
                  <c:v>#N/A</c:v>
                </c:pt>
                <c:pt idx="8991">
                  <c:v>#N/A</c:v>
                </c:pt>
                <c:pt idx="8992">
                  <c:v>#N/A</c:v>
                </c:pt>
                <c:pt idx="8993">
                  <c:v>#N/A</c:v>
                </c:pt>
                <c:pt idx="8994">
                  <c:v>#N/A</c:v>
                </c:pt>
                <c:pt idx="8995">
                  <c:v>#N/A</c:v>
                </c:pt>
                <c:pt idx="8996">
                  <c:v>#N/A</c:v>
                </c:pt>
                <c:pt idx="8997">
                  <c:v>#N/A</c:v>
                </c:pt>
                <c:pt idx="8998">
                  <c:v>#N/A</c:v>
                </c:pt>
                <c:pt idx="8999">
                  <c:v>#N/A</c:v>
                </c:pt>
                <c:pt idx="9000">
                  <c:v>#N/A</c:v>
                </c:pt>
                <c:pt idx="9001">
                  <c:v>#N/A</c:v>
                </c:pt>
                <c:pt idx="9002">
                  <c:v>#N/A</c:v>
                </c:pt>
                <c:pt idx="9003">
                  <c:v>#N/A</c:v>
                </c:pt>
                <c:pt idx="9004">
                  <c:v>#N/A</c:v>
                </c:pt>
                <c:pt idx="9005">
                  <c:v>#N/A</c:v>
                </c:pt>
                <c:pt idx="9006">
                  <c:v>#N/A</c:v>
                </c:pt>
                <c:pt idx="9007">
                  <c:v>#N/A</c:v>
                </c:pt>
                <c:pt idx="9008">
                  <c:v>#N/A</c:v>
                </c:pt>
                <c:pt idx="9009">
                  <c:v>#N/A</c:v>
                </c:pt>
                <c:pt idx="9010">
                  <c:v>#N/A</c:v>
                </c:pt>
                <c:pt idx="9011">
                  <c:v>#N/A</c:v>
                </c:pt>
                <c:pt idx="9012">
                  <c:v>#N/A</c:v>
                </c:pt>
                <c:pt idx="9013">
                  <c:v>#N/A</c:v>
                </c:pt>
                <c:pt idx="9014">
                  <c:v>#N/A</c:v>
                </c:pt>
                <c:pt idx="9015">
                  <c:v>#N/A</c:v>
                </c:pt>
                <c:pt idx="9016">
                  <c:v>#N/A</c:v>
                </c:pt>
                <c:pt idx="9017">
                  <c:v>#N/A</c:v>
                </c:pt>
                <c:pt idx="9018">
                  <c:v>#N/A</c:v>
                </c:pt>
                <c:pt idx="9019">
                  <c:v>#N/A</c:v>
                </c:pt>
                <c:pt idx="9020">
                  <c:v>#N/A</c:v>
                </c:pt>
                <c:pt idx="9021">
                  <c:v>#N/A</c:v>
                </c:pt>
                <c:pt idx="9022">
                  <c:v>#N/A</c:v>
                </c:pt>
                <c:pt idx="9023">
                  <c:v>#N/A</c:v>
                </c:pt>
                <c:pt idx="9024">
                  <c:v>#N/A</c:v>
                </c:pt>
                <c:pt idx="9025">
                  <c:v>#N/A</c:v>
                </c:pt>
                <c:pt idx="9026">
                  <c:v>#N/A</c:v>
                </c:pt>
                <c:pt idx="9027">
                  <c:v>#N/A</c:v>
                </c:pt>
                <c:pt idx="9028">
                  <c:v>#N/A</c:v>
                </c:pt>
                <c:pt idx="9029">
                  <c:v>#N/A</c:v>
                </c:pt>
                <c:pt idx="9030">
                  <c:v>#N/A</c:v>
                </c:pt>
                <c:pt idx="9031">
                  <c:v>#N/A</c:v>
                </c:pt>
                <c:pt idx="9032">
                  <c:v>#N/A</c:v>
                </c:pt>
                <c:pt idx="9033">
                  <c:v>#N/A</c:v>
                </c:pt>
                <c:pt idx="9034">
                  <c:v>#N/A</c:v>
                </c:pt>
                <c:pt idx="9035">
                  <c:v>#N/A</c:v>
                </c:pt>
                <c:pt idx="9036">
                  <c:v>#N/A</c:v>
                </c:pt>
                <c:pt idx="9037">
                  <c:v>#N/A</c:v>
                </c:pt>
                <c:pt idx="9038">
                  <c:v>#N/A</c:v>
                </c:pt>
                <c:pt idx="9039">
                  <c:v>#N/A</c:v>
                </c:pt>
                <c:pt idx="9040">
                  <c:v>#N/A</c:v>
                </c:pt>
                <c:pt idx="9041">
                  <c:v>#N/A</c:v>
                </c:pt>
                <c:pt idx="9042">
                  <c:v>#N/A</c:v>
                </c:pt>
                <c:pt idx="9043">
                  <c:v>#N/A</c:v>
                </c:pt>
                <c:pt idx="9044">
                  <c:v>#N/A</c:v>
                </c:pt>
                <c:pt idx="9045">
                  <c:v>#N/A</c:v>
                </c:pt>
                <c:pt idx="9046">
                  <c:v>#N/A</c:v>
                </c:pt>
                <c:pt idx="9047">
                  <c:v>#N/A</c:v>
                </c:pt>
                <c:pt idx="9048">
                  <c:v>#N/A</c:v>
                </c:pt>
                <c:pt idx="9049">
                  <c:v>#N/A</c:v>
                </c:pt>
                <c:pt idx="9050">
                  <c:v>#N/A</c:v>
                </c:pt>
                <c:pt idx="9051">
                  <c:v>#N/A</c:v>
                </c:pt>
                <c:pt idx="9052">
                  <c:v>#N/A</c:v>
                </c:pt>
                <c:pt idx="9053">
                  <c:v>#N/A</c:v>
                </c:pt>
                <c:pt idx="9054">
                  <c:v>#N/A</c:v>
                </c:pt>
                <c:pt idx="9055">
                  <c:v>#N/A</c:v>
                </c:pt>
                <c:pt idx="9056">
                  <c:v>#N/A</c:v>
                </c:pt>
                <c:pt idx="9057">
                  <c:v>#N/A</c:v>
                </c:pt>
                <c:pt idx="9058">
                  <c:v>#N/A</c:v>
                </c:pt>
                <c:pt idx="9059">
                  <c:v>#N/A</c:v>
                </c:pt>
                <c:pt idx="9060">
                  <c:v>#N/A</c:v>
                </c:pt>
                <c:pt idx="9061">
                  <c:v>#N/A</c:v>
                </c:pt>
                <c:pt idx="9062">
                  <c:v>#N/A</c:v>
                </c:pt>
                <c:pt idx="9063">
                  <c:v>#N/A</c:v>
                </c:pt>
                <c:pt idx="9064">
                  <c:v>#N/A</c:v>
                </c:pt>
                <c:pt idx="9065">
                  <c:v>#N/A</c:v>
                </c:pt>
                <c:pt idx="9066">
                  <c:v>#N/A</c:v>
                </c:pt>
                <c:pt idx="9067">
                  <c:v>#N/A</c:v>
                </c:pt>
                <c:pt idx="9068">
                  <c:v>#N/A</c:v>
                </c:pt>
                <c:pt idx="9069">
                  <c:v>#N/A</c:v>
                </c:pt>
                <c:pt idx="9070">
                  <c:v>#N/A</c:v>
                </c:pt>
                <c:pt idx="9071">
                  <c:v>#N/A</c:v>
                </c:pt>
                <c:pt idx="9072">
                  <c:v>#N/A</c:v>
                </c:pt>
                <c:pt idx="9073">
                  <c:v>#N/A</c:v>
                </c:pt>
                <c:pt idx="9074">
                  <c:v>#N/A</c:v>
                </c:pt>
                <c:pt idx="9075">
                  <c:v>#N/A</c:v>
                </c:pt>
                <c:pt idx="9076">
                  <c:v>#N/A</c:v>
                </c:pt>
                <c:pt idx="9077">
                  <c:v>#N/A</c:v>
                </c:pt>
                <c:pt idx="9078">
                  <c:v>#N/A</c:v>
                </c:pt>
                <c:pt idx="9079">
                  <c:v>#N/A</c:v>
                </c:pt>
                <c:pt idx="9080">
                  <c:v>#N/A</c:v>
                </c:pt>
                <c:pt idx="9081">
                  <c:v>#N/A</c:v>
                </c:pt>
                <c:pt idx="9082">
                  <c:v>#N/A</c:v>
                </c:pt>
                <c:pt idx="9083">
                  <c:v>#N/A</c:v>
                </c:pt>
                <c:pt idx="9084">
                  <c:v>#N/A</c:v>
                </c:pt>
                <c:pt idx="9085">
                  <c:v>#N/A</c:v>
                </c:pt>
                <c:pt idx="9086">
                  <c:v>#N/A</c:v>
                </c:pt>
                <c:pt idx="9087">
                  <c:v>#N/A</c:v>
                </c:pt>
                <c:pt idx="9088">
                  <c:v>#N/A</c:v>
                </c:pt>
                <c:pt idx="9089">
                  <c:v>#N/A</c:v>
                </c:pt>
                <c:pt idx="9090">
                  <c:v>#N/A</c:v>
                </c:pt>
                <c:pt idx="9091">
                  <c:v>#N/A</c:v>
                </c:pt>
                <c:pt idx="9092">
                  <c:v>#N/A</c:v>
                </c:pt>
                <c:pt idx="9093">
                  <c:v>#N/A</c:v>
                </c:pt>
                <c:pt idx="9094">
                  <c:v>#N/A</c:v>
                </c:pt>
                <c:pt idx="9095">
                  <c:v>#N/A</c:v>
                </c:pt>
                <c:pt idx="9096">
                  <c:v>#N/A</c:v>
                </c:pt>
                <c:pt idx="9097">
                  <c:v>#N/A</c:v>
                </c:pt>
                <c:pt idx="9098">
                  <c:v>#N/A</c:v>
                </c:pt>
                <c:pt idx="9099">
                  <c:v>#N/A</c:v>
                </c:pt>
                <c:pt idx="9100">
                  <c:v>#N/A</c:v>
                </c:pt>
                <c:pt idx="9101">
                  <c:v>#N/A</c:v>
                </c:pt>
                <c:pt idx="9102">
                  <c:v>#N/A</c:v>
                </c:pt>
                <c:pt idx="9103">
                  <c:v>#N/A</c:v>
                </c:pt>
                <c:pt idx="9104">
                  <c:v>#N/A</c:v>
                </c:pt>
                <c:pt idx="9105">
                  <c:v>#N/A</c:v>
                </c:pt>
                <c:pt idx="9106">
                  <c:v>#N/A</c:v>
                </c:pt>
                <c:pt idx="9107">
                  <c:v>#N/A</c:v>
                </c:pt>
                <c:pt idx="9108">
                  <c:v>#N/A</c:v>
                </c:pt>
                <c:pt idx="9109">
                  <c:v>#N/A</c:v>
                </c:pt>
                <c:pt idx="9110">
                  <c:v>#N/A</c:v>
                </c:pt>
                <c:pt idx="9111">
                  <c:v>#N/A</c:v>
                </c:pt>
                <c:pt idx="9112">
                  <c:v>#N/A</c:v>
                </c:pt>
                <c:pt idx="9113">
                  <c:v>#N/A</c:v>
                </c:pt>
                <c:pt idx="9114">
                  <c:v>#N/A</c:v>
                </c:pt>
                <c:pt idx="9115">
                  <c:v>#N/A</c:v>
                </c:pt>
                <c:pt idx="9116">
                  <c:v>#N/A</c:v>
                </c:pt>
                <c:pt idx="9117">
                  <c:v>#N/A</c:v>
                </c:pt>
                <c:pt idx="9118">
                  <c:v>#N/A</c:v>
                </c:pt>
                <c:pt idx="9119">
                  <c:v>#N/A</c:v>
                </c:pt>
                <c:pt idx="9120">
                  <c:v>#N/A</c:v>
                </c:pt>
                <c:pt idx="9121">
                  <c:v>#N/A</c:v>
                </c:pt>
                <c:pt idx="9122">
                  <c:v>#N/A</c:v>
                </c:pt>
                <c:pt idx="9123">
                  <c:v>#N/A</c:v>
                </c:pt>
                <c:pt idx="9124">
                  <c:v>#N/A</c:v>
                </c:pt>
                <c:pt idx="9125">
                  <c:v>#N/A</c:v>
                </c:pt>
                <c:pt idx="9126">
                  <c:v>#N/A</c:v>
                </c:pt>
                <c:pt idx="9127">
                  <c:v>#N/A</c:v>
                </c:pt>
                <c:pt idx="9128">
                  <c:v>#N/A</c:v>
                </c:pt>
                <c:pt idx="9129">
                  <c:v>#N/A</c:v>
                </c:pt>
                <c:pt idx="9130">
                  <c:v>#N/A</c:v>
                </c:pt>
                <c:pt idx="9131">
                  <c:v>#N/A</c:v>
                </c:pt>
                <c:pt idx="9132">
                  <c:v>#N/A</c:v>
                </c:pt>
                <c:pt idx="9133">
                  <c:v>#N/A</c:v>
                </c:pt>
                <c:pt idx="9134">
                  <c:v>#N/A</c:v>
                </c:pt>
                <c:pt idx="9135">
                  <c:v>#N/A</c:v>
                </c:pt>
                <c:pt idx="9136">
                  <c:v>#N/A</c:v>
                </c:pt>
                <c:pt idx="9137">
                  <c:v>#N/A</c:v>
                </c:pt>
                <c:pt idx="9138">
                  <c:v>#N/A</c:v>
                </c:pt>
                <c:pt idx="9139">
                  <c:v>#N/A</c:v>
                </c:pt>
                <c:pt idx="9140">
                  <c:v>#N/A</c:v>
                </c:pt>
                <c:pt idx="9141">
                  <c:v>#N/A</c:v>
                </c:pt>
                <c:pt idx="9142">
                  <c:v>#N/A</c:v>
                </c:pt>
                <c:pt idx="9143">
                  <c:v>#N/A</c:v>
                </c:pt>
                <c:pt idx="9144">
                  <c:v>#N/A</c:v>
                </c:pt>
                <c:pt idx="9145">
                  <c:v>#N/A</c:v>
                </c:pt>
                <c:pt idx="9146">
                  <c:v>#N/A</c:v>
                </c:pt>
                <c:pt idx="9147">
                  <c:v>#N/A</c:v>
                </c:pt>
                <c:pt idx="9148">
                  <c:v>#N/A</c:v>
                </c:pt>
                <c:pt idx="9149">
                  <c:v>#N/A</c:v>
                </c:pt>
                <c:pt idx="9150">
                  <c:v>#N/A</c:v>
                </c:pt>
                <c:pt idx="9151">
                  <c:v>#N/A</c:v>
                </c:pt>
                <c:pt idx="9152">
                  <c:v>#N/A</c:v>
                </c:pt>
                <c:pt idx="9153">
                  <c:v>#N/A</c:v>
                </c:pt>
                <c:pt idx="9154">
                  <c:v>#N/A</c:v>
                </c:pt>
                <c:pt idx="9155">
                  <c:v>#N/A</c:v>
                </c:pt>
                <c:pt idx="9156">
                  <c:v>#N/A</c:v>
                </c:pt>
                <c:pt idx="9157">
                  <c:v>#N/A</c:v>
                </c:pt>
                <c:pt idx="9158">
                  <c:v>#N/A</c:v>
                </c:pt>
                <c:pt idx="9159">
                  <c:v>#N/A</c:v>
                </c:pt>
                <c:pt idx="9160">
                  <c:v>#N/A</c:v>
                </c:pt>
                <c:pt idx="9161">
                  <c:v>#N/A</c:v>
                </c:pt>
                <c:pt idx="9162">
                  <c:v>#N/A</c:v>
                </c:pt>
                <c:pt idx="9163">
                  <c:v>#N/A</c:v>
                </c:pt>
                <c:pt idx="9164">
                  <c:v>#N/A</c:v>
                </c:pt>
                <c:pt idx="9165">
                  <c:v>#N/A</c:v>
                </c:pt>
                <c:pt idx="9166">
                  <c:v>#N/A</c:v>
                </c:pt>
                <c:pt idx="9167">
                  <c:v>#N/A</c:v>
                </c:pt>
                <c:pt idx="9168">
                  <c:v>#N/A</c:v>
                </c:pt>
                <c:pt idx="9169">
                  <c:v>#N/A</c:v>
                </c:pt>
                <c:pt idx="9170">
                  <c:v>#N/A</c:v>
                </c:pt>
                <c:pt idx="9171">
                  <c:v>#N/A</c:v>
                </c:pt>
                <c:pt idx="9172">
                  <c:v>#N/A</c:v>
                </c:pt>
                <c:pt idx="9173">
                  <c:v>#N/A</c:v>
                </c:pt>
                <c:pt idx="9174">
                  <c:v>#N/A</c:v>
                </c:pt>
                <c:pt idx="9175">
                  <c:v>#N/A</c:v>
                </c:pt>
                <c:pt idx="9176">
                  <c:v>#N/A</c:v>
                </c:pt>
                <c:pt idx="9177">
                  <c:v>#N/A</c:v>
                </c:pt>
                <c:pt idx="9178">
                  <c:v>#N/A</c:v>
                </c:pt>
                <c:pt idx="9179">
                  <c:v>#N/A</c:v>
                </c:pt>
                <c:pt idx="9180">
                  <c:v>#N/A</c:v>
                </c:pt>
                <c:pt idx="9181">
                  <c:v>#N/A</c:v>
                </c:pt>
                <c:pt idx="9182">
                  <c:v>#N/A</c:v>
                </c:pt>
                <c:pt idx="9183">
                  <c:v>#N/A</c:v>
                </c:pt>
                <c:pt idx="9184">
                  <c:v>#N/A</c:v>
                </c:pt>
                <c:pt idx="9185">
                  <c:v>#N/A</c:v>
                </c:pt>
                <c:pt idx="9186">
                  <c:v>#N/A</c:v>
                </c:pt>
                <c:pt idx="9187">
                  <c:v>#N/A</c:v>
                </c:pt>
                <c:pt idx="9188">
                  <c:v>#N/A</c:v>
                </c:pt>
                <c:pt idx="9189">
                  <c:v>#N/A</c:v>
                </c:pt>
                <c:pt idx="9190">
                  <c:v>#N/A</c:v>
                </c:pt>
                <c:pt idx="9191">
                  <c:v>#N/A</c:v>
                </c:pt>
                <c:pt idx="9192">
                  <c:v>#N/A</c:v>
                </c:pt>
                <c:pt idx="9193">
                  <c:v>#N/A</c:v>
                </c:pt>
                <c:pt idx="9194">
                  <c:v>#N/A</c:v>
                </c:pt>
                <c:pt idx="9195">
                  <c:v>#N/A</c:v>
                </c:pt>
                <c:pt idx="9196">
                  <c:v>#N/A</c:v>
                </c:pt>
                <c:pt idx="9197">
                  <c:v>#N/A</c:v>
                </c:pt>
                <c:pt idx="9198">
                  <c:v>#N/A</c:v>
                </c:pt>
                <c:pt idx="9199">
                  <c:v>#N/A</c:v>
                </c:pt>
                <c:pt idx="9200">
                  <c:v>#N/A</c:v>
                </c:pt>
                <c:pt idx="9201">
                  <c:v>#N/A</c:v>
                </c:pt>
                <c:pt idx="9202">
                  <c:v>#N/A</c:v>
                </c:pt>
                <c:pt idx="9203">
                  <c:v>#N/A</c:v>
                </c:pt>
                <c:pt idx="9204">
                  <c:v>#N/A</c:v>
                </c:pt>
                <c:pt idx="9205">
                  <c:v>#N/A</c:v>
                </c:pt>
                <c:pt idx="9206">
                  <c:v>#N/A</c:v>
                </c:pt>
                <c:pt idx="9207">
                  <c:v>#N/A</c:v>
                </c:pt>
                <c:pt idx="9208">
                  <c:v>#N/A</c:v>
                </c:pt>
                <c:pt idx="9209">
                  <c:v>#N/A</c:v>
                </c:pt>
                <c:pt idx="9210">
                  <c:v>#N/A</c:v>
                </c:pt>
                <c:pt idx="9211">
                  <c:v>#N/A</c:v>
                </c:pt>
                <c:pt idx="9212">
                  <c:v>#N/A</c:v>
                </c:pt>
                <c:pt idx="9213">
                  <c:v>#N/A</c:v>
                </c:pt>
                <c:pt idx="9214">
                  <c:v>#N/A</c:v>
                </c:pt>
                <c:pt idx="9215">
                  <c:v>#N/A</c:v>
                </c:pt>
                <c:pt idx="9216">
                  <c:v>#N/A</c:v>
                </c:pt>
                <c:pt idx="9217">
                  <c:v>#N/A</c:v>
                </c:pt>
                <c:pt idx="9218">
                  <c:v>#N/A</c:v>
                </c:pt>
                <c:pt idx="9219">
                  <c:v>#N/A</c:v>
                </c:pt>
                <c:pt idx="9220">
                  <c:v>#N/A</c:v>
                </c:pt>
                <c:pt idx="9221">
                  <c:v>#N/A</c:v>
                </c:pt>
                <c:pt idx="9222">
                  <c:v>#N/A</c:v>
                </c:pt>
                <c:pt idx="9223">
                  <c:v>#N/A</c:v>
                </c:pt>
                <c:pt idx="9224">
                  <c:v>#N/A</c:v>
                </c:pt>
                <c:pt idx="9225">
                  <c:v>#N/A</c:v>
                </c:pt>
                <c:pt idx="9226">
                  <c:v>#N/A</c:v>
                </c:pt>
                <c:pt idx="9227">
                  <c:v>#N/A</c:v>
                </c:pt>
                <c:pt idx="9228">
                  <c:v>#N/A</c:v>
                </c:pt>
                <c:pt idx="9229">
                  <c:v>#N/A</c:v>
                </c:pt>
                <c:pt idx="9230">
                  <c:v>#N/A</c:v>
                </c:pt>
                <c:pt idx="9231">
                  <c:v>#N/A</c:v>
                </c:pt>
                <c:pt idx="9232">
                  <c:v>#N/A</c:v>
                </c:pt>
                <c:pt idx="9233">
                  <c:v>#N/A</c:v>
                </c:pt>
                <c:pt idx="9234">
                  <c:v>#N/A</c:v>
                </c:pt>
                <c:pt idx="9235">
                  <c:v>#N/A</c:v>
                </c:pt>
                <c:pt idx="9236">
                  <c:v>#N/A</c:v>
                </c:pt>
                <c:pt idx="9237">
                  <c:v>#N/A</c:v>
                </c:pt>
                <c:pt idx="9238">
                  <c:v>#N/A</c:v>
                </c:pt>
                <c:pt idx="9239">
                  <c:v>#N/A</c:v>
                </c:pt>
                <c:pt idx="9240">
                  <c:v>#N/A</c:v>
                </c:pt>
                <c:pt idx="9241">
                  <c:v>#N/A</c:v>
                </c:pt>
                <c:pt idx="9242">
                  <c:v>#N/A</c:v>
                </c:pt>
                <c:pt idx="9243">
                  <c:v>#N/A</c:v>
                </c:pt>
                <c:pt idx="9244">
                  <c:v>#N/A</c:v>
                </c:pt>
                <c:pt idx="9245">
                  <c:v>#N/A</c:v>
                </c:pt>
                <c:pt idx="9246">
                  <c:v>#N/A</c:v>
                </c:pt>
                <c:pt idx="9247">
                  <c:v>#N/A</c:v>
                </c:pt>
                <c:pt idx="9248">
                  <c:v>#N/A</c:v>
                </c:pt>
                <c:pt idx="9249">
                  <c:v>#N/A</c:v>
                </c:pt>
                <c:pt idx="9250">
                  <c:v>#N/A</c:v>
                </c:pt>
                <c:pt idx="9251">
                  <c:v>#N/A</c:v>
                </c:pt>
                <c:pt idx="9252">
                  <c:v>#N/A</c:v>
                </c:pt>
                <c:pt idx="9253">
                  <c:v>#N/A</c:v>
                </c:pt>
                <c:pt idx="9254">
                  <c:v>#N/A</c:v>
                </c:pt>
                <c:pt idx="9255">
                  <c:v>#N/A</c:v>
                </c:pt>
                <c:pt idx="9256">
                  <c:v>#N/A</c:v>
                </c:pt>
                <c:pt idx="9257">
                  <c:v>#N/A</c:v>
                </c:pt>
                <c:pt idx="9258">
                  <c:v>#N/A</c:v>
                </c:pt>
                <c:pt idx="9259">
                  <c:v>#N/A</c:v>
                </c:pt>
                <c:pt idx="9260">
                  <c:v>#N/A</c:v>
                </c:pt>
                <c:pt idx="9261">
                  <c:v>#N/A</c:v>
                </c:pt>
                <c:pt idx="9262">
                  <c:v>#N/A</c:v>
                </c:pt>
                <c:pt idx="9263">
                  <c:v>#N/A</c:v>
                </c:pt>
                <c:pt idx="9264">
                  <c:v>#N/A</c:v>
                </c:pt>
                <c:pt idx="9265">
                  <c:v>#N/A</c:v>
                </c:pt>
                <c:pt idx="9266">
                  <c:v>#N/A</c:v>
                </c:pt>
                <c:pt idx="9267">
                  <c:v>#N/A</c:v>
                </c:pt>
                <c:pt idx="9268">
                  <c:v>#N/A</c:v>
                </c:pt>
                <c:pt idx="9269">
                  <c:v>#N/A</c:v>
                </c:pt>
                <c:pt idx="9270">
                  <c:v>#N/A</c:v>
                </c:pt>
                <c:pt idx="9271">
                  <c:v>#N/A</c:v>
                </c:pt>
                <c:pt idx="9272">
                  <c:v>#N/A</c:v>
                </c:pt>
                <c:pt idx="9273">
                  <c:v>#N/A</c:v>
                </c:pt>
                <c:pt idx="9274">
                  <c:v>#N/A</c:v>
                </c:pt>
                <c:pt idx="9275">
                  <c:v>#N/A</c:v>
                </c:pt>
                <c:pt idx="9276">
                  <c:v>#N/A</c:v>
                </c:pt>
                <c:pt idx="9277">
                  <c:v>#N/A</c:v>
                </c:pt>
                <c:pt idx="9278">
                  <c:v>#N/A</c:v>
                </c:pt>
                <c:pt idx="9279">
                  <c:v>#N/A</c:v>
                </c:pt>
                <c:pt idx="9280">
                  <c:v>#N/A</c:v>
                </c:pt>
                <c:pt idx="9281">
                  <c:v>#N/A</c:v>
                </c:pt>
                <c:pt idx="9282">
                  <c:v>#N/A</c:v>
                </c:pt>
                <c:pt idx="9283">
                  <c:v>#N/A</c:v>
                </c:pt>
                <c:pt idx="9284">
                  <c:v>#N/A</c:v>
                </c:pt>
                <c:pt idx="9285">
                  <c:v>#N/A</c:v>
                </c:pt>
                <c:pt idx="9286">
                  <c:v>#N/A</c:v>
                </c:pt>
                <c:pt idx="9287">
                  <c:v>#N/A</c:v>
                </c:pt>
                <c:pt idx="9288">
                  <c:v>#N/A</c:v>
                </c:pt>
                <c:pt idx="9289">
                  <c:v>#N/A</c:v>
                </c:pt>
                <c:pt idx="9290">
                  <c:v>#N/A</c:v>
                </c:pt>
                <c:pt idx="9291">
                  <c:v>#N/A</c:v>
                </c:pt>
                <c:pt idx="9292">
                  <c:v>#N/A</c:v>
                </c:pt>
                <c:pt idx="9293">
                  <c:v>#N/A</c:v>
                </c:pt>
                <c:pt idx="9294">
                  <c:v>#N/A</c:v>
                </c:pt>
                <c:pt idx="9295">
                  <c:v>#N/A</c:v>
                </c:pt>
                <c:pt idx="9296">
                  <c:v>#N/A</c:v>
                </c:pt>
                <c:pt idx="9297">
                  <c:v>#N/A</c:v>
                </c:pt>
                <c:pt idx="9298">
                  <c:v>#N/A</c:v>
                </c:pt>
                <c:pt idx="9299">
                  <c:v>#N/A</c:v>
                </c:pt>
                <c:pt idx="9300">
                  <c:v>#N/A</c:v>
                </c:pt>
                <c:pt idx="9301">
                  <c:v>#N/A</c:v>
                </c:pt>
                <c:pt idx="9302">
                  <c:v>#N/A</c:v>
                </c:pt>
                <c:pt idx="9303">
                  <c:v>#N/A</c:v>
                </c:pt>
                <c:pt idx="9304">
                  <c:v>#N/A</c:v>
                </c:pt>
                <c:pt idx="9305">
                  <c:v>#N/A</c:v>
                </c:pt>
                <c:pt idx="9306">
                  <c:v>#N/A</c:v>
                </c:pt>
                <c:pt idx="9307">
                  <c:v>#N/A</c:v>
                </c:pt>
                <c:pt idx="9308">
                  <c:v>#N/A</c:v>
                </c:pt>
                <c:pt idx="9309">
                  <c:v>#N/A</c:v>
                </c:pt>
                <c:pt idx="9310">
                  <c:v>#N/A</c:v>
                </c:pt>
                <c:pt idx="9311">
                  <c:v>#N/A</c:v>
                </c:pt>
                <c:pt idx="9312">
                  <c:v>#N/A</c:v>
                </c:pt>
                <c:pt idx="9313">
                  <c:v>#N/A</c:v>
                </c:pt>
                <c:pt idx="9314">
                  <c:v>#N/A</c:v>
                </c:pt>
                <c:pt idx="9315">
                  <c:v>#N/A</c:v>
                </c:pt>
                <c:pt idx="9316">
                  <c:v>#N/A</c:v>
                </c:pt>
                <c:pt idx="9317">
                  <c:v>#N/A</c:v>
                </c:pt>
                <c:pt idx="9318">
                  <c:v>#N/A</c:v>
                </c:pt>
                <c:pt idx="9319">
                  <c:v>#N/A</c:v>
                </c:pt>
                <c:pt idx="9320">
                  <c:v>#N/A</c:v>
                </c:pt>
                <c:pt idx="9321">
                  <c:v>#N/A</c:v>
                </c:pt>
                <c:pt idx="9322">
                  <c:v>#N/A</c:v>
                </c:pt>
                <c:pt idx="9323">
                  <c:v>#N/A</c:v>
                </c:pt>
                <c:pt idx="9324">
                  <c:v>#N/A</c:v>
                </c:pt>
                <c:pt idx="9325">
                  <c:v>#N/A</c:v>
                </c:pt>
                <c:pt idx="9326">
                  <c:v>#N/A</c:v>
                </c:pt>
                <c:pt idx="9327">
                  <c:v>#N/A</c:v>
                </c:pt>
                <c:pt idx="9328">
                  <c:v>#N/A</c:v>
                </c:pt>
                <c:pt idx="9329">
                  <c:v>#N/A</c:v>
                </c:pt>
                <c:pt idx="9330">
                  <c:v>#N/A</c:v>
                </c:pt>
                <c:pt idx="9331">
                  <c:v>#N/A</c:v>
                </c:pt>
                <c:pt idx="9332">
                  <c:v>#N/A</c:v>
                </c:pt>
                <c:pt idx="9333">
                  <c:v>#N/A</c:v>
                </c:pt>
                <c:pt idx="9334">
                  <c:v>#N/A</c:v>
                </c:pt>
                <c:pt idx="9335">
                  <c:v>#N/A</c:v>
                </c:pt>
                <c:pt idx="9336">
                  <c:v>#N/A</c:v>
                </c:pt>
                <c:pt idx="9337">
                  <c:v>#N/A</c:v>
                </c:pt>
                <c:pt idx="9338">
                  <c:v>#N/A</c:v>
                </c:pt>
                <c:pt idx="9339">
                  <c:v>#N/A</c:v>
                </c:pt>
                <c:pt idx="9340">
                  <c:v>#N/A</c:v>
                </c:pt>
                <c:pt idx="9341">
                  <c:v>#N/A</c:v>
                </c:pt>
                <c:pt idx="9342">
                  <c:v>#N/A</c:v>
                </c:pt>
                <c:pt idx="9343">
                  <c:v>#N/A</c:v>
                </c:pt>
                <c:pt idx="9344">
                  <c:v>#N/A</c:v>
                </c:pt>
                <c:pt idx="9345">
                  <c:v>#N/A</c:v>
                </c:pt>
                <c:pt idx="9346">
                  <c:v>#N/A</c:v>
                </c:pt>
                <c:pt idx="9347">
                  <c:v>#N/A</c:v>
                </c:pt>
                <c:pt idx="9348">
                  <c:v>#N/A</c:v>
                </c:pt>
                <c:pt idx="9349">
                  <c:v>#N/A</c:v>
                </c:pt>
                <c:pt idx="9350">
                  <c:v>#N/A</c:v>
                </c:pt>
                <c:pt idx="9351">
                  <c:v>#N/A</c:v>
                </c:pt>
                <c:pt idx="9352">
                  <c:v>#N/A</c:v>
                </c:pt>
                <c:pt idx="9353">
                  <c:v>#N/A</c:v>
                </c:pt>
                <c:pt idx="9354">
                  <c:v>#N/A</c:v>
                </c:pt>
                <c:pt idx="9355">
                  <c:v>#N/A</c:v>
                </c:pt>
                <c:pt idx="9356">
                  <c:v>#N/A</c:v>
                </c:pt>
                <c:pt idx="9357">
                  <c:v>#N/A</c:v>
                </c:pt>
                <c:pt idx="9358">
                  <c:v>#N/A</c:v>
                </c:pt>
                <c:pt idx="9359">
                  <c:v>#N/A</c:v>
                </c:pt>
                <c:pt idx="9360">
                  <c:v>#N/A</c:v>
                </c:pt>
                <c:pt idx="9361">
                  <c:v>#N/A</c:v>
                </c:pt>
                <c:pt idx="9362">
                  <c:v>#N/A</c:v>
                </c:pt>
                <c:pt idx="9363">
                  <c:v>#N/A</c:v>
                </c:pt>
                <c:pt idx="9364">
                  <c:v>#N/A</c:v>
                </c:pt>
                <c:pt idx="9365">
                  <c:v>#N/A</c:v>
                </c:pt>
                <c:pt idx="9366">
                  <c:v>#N/A</c:v>
                </c:pt>
                <c:pt idx="9367">
                  <c:v>#N/A</c:v>
                </c:pt>
                <c:pt idx="9368">
                  <c:v>#N/A</c:v>
                </c:pt>
                <c:pt idx="9369">
                  <c:v>#N/A</c:v>
                </c:pt>
                <c:pt idx="9370">
                  <c:v>#N/A</c:v>
                </c:pt>
                <c:pt idx="9371">
                  <c:v>#N/A</c:v>
                </c:pt>
                <c:pt idx="9372">
                  <c:v>#N/A</c:v>
                </c:pt>
                <c:pt idx="9373">
                  <c:v>#N/A</c:v>
                </c:pt>
                <c:pt idx="9374">
                  <c:v>#N/A</c:v>
                </c:pt>
                <c:pt idx="9375">
                  <c:v>#N/A</c:v>
                </c:pt>
                <c:pt idx="9376">
                  <c:v>#N/A</c:v>
                </c:pt>
                <c:pt idx="9377">
                  <c:v>#N/A</c:v>
                </c:pt>
                <c:pt idx="9378">
                  <c:v>#N/A</c:v>
                </c:pt>
                <c:pt idx="9379">
                  <c:v>#N/A</c:v>
                </c:pt>
                <c:pt idx="9380">
                  <c:v>#N/A</c:v>
                </c:pt>
                <c:pt idx="9381">
                  <c:v>#N/A</c:v>
                </c:pt>
                <c:pt idx="9382">
                  <c:v>#N/A</c:v>
                </c:pt>
                <c:pt idx="9383">
                  <c:v>#N/A</c:v>
                </c:pt>
                <c:pt idx="9384">
                  <c:v>#N/A</c:v>
                </c:pt>
                <c:pt idx="9385">
                  <c:v>#N/A</c:v>
                </c:pt>
                <c:pt idx="9386">
                  <c:v>#N/A</c:v>
                </c:pt>
                <c:pt idx="9387">
                  <c:v>#N/A</c:v>
                </c:pt>
                <c:pt idx="9388">
                  <c:v>#N/A</c:v>
                </c:pt>
                <c:pt idx="9389">
                  <c:v>#N/A</c:v>
                </c:pt>
                <c:pt idx="9390">
                  <c:v>#N/A</c:v>
                </c:pt>
                <c:pt idx="9391">
                  <c:v>#N/A</c:v>
                </c:pt>
                <c:pt idx="9392">
                  <c:v>#N/A</c:v>
                </c:pt>
                <c:pt idx="9393">
                  <c:v>#N/A</c:v>
                </c:pt>
                <c:pt idx="9394">
                  <c:v>#N/A</c:v>
                </c:pt>
                <c:pt idx="9395">
                  <c:v>#N/A</c:v>
                </c:pt>
                <c:pt idx="9396">
                  <c:v>#N/A</c:v>
                </c:pt>
                <c:pt idx="9397">
                  <c:v>#N/A</c:v>
                </c:pt>
                <c:pt idx="9398">
                  <c:v>#N/A</c:v>
                </c:pt>
                <c:pt idx="9399">
                  <c:v>#N/A</c:v>
                </c:pt>
                <c:pt idx="9400">
                  <c:v>#N/A</c:v>
                </c:pt>
                <c:pt idx="9401">
                  <c:v>#N/A</c:v>
                </c:pt>
                <c:pt idx="9402">
                  <c:v>#N/A</c:v>
                </c:pt>
                <c:pt idx="9403">
                  <c:v>#N/A</c:v>
                </c:pt>
                <c:pt idx="9404">
                  <c:v>#N/A</c:v>
                </c:pt>
                <c:pt idx="9405">
                  <c:v>#N/A</c:v>
                </c:pt>
                <c:pt idx="9406">
                  <c:v>#N/A</c:v>
                </c:pt>
                <c:pt idx="9407">
                  <c:v>#N/A</c:v>
                </c:pt>
                <c:pt idx="9408">
                  <c:v>#N/A</c:v>
                </c:pt>
                <c:pt idx="9409">
                  <c:v>#N/A</c:v>
                </c:pt>
                <c:pt idx="9410">
                  <c:v>#N/A</c:v>
                </c:pt>
                <c:pt idx="9411">
                  <c:v>#N/A</c:v>
                </c:pt>
                <c:pt idx="9412">
                  <c:v>#N/A</c:v>
                </c:pt>
                <c:pt idx="9413">
                  <c:v>#N/A</c:v>
                </c:pt>
                <c:pt idx="9414">
                  <c:v>#N/A</c:v>
                </c:pt>
                <c:pt idx="9415">
                  <c:v>#N/A</c:v>
                </c:pt>
                <c:pt idx="9416">
                  <c:v>#N/A</c:v>
                </c:pt>
                <c:pt idx="9417">
                  <c:v>#N/A</c:v>
                </c:pt>
                <c:pt idx="9418">
                  <c:v>#N/A</c:v>
                </c:pt>
                <c:pt idx="9419">
                  <c:v>#N/A</c:v>
                </c:pt>
                <c:pt idx="9420">
                  <c:v>#N/A</c:v>
                </c:pt>
                <c:pt idx="9421">
                  <c:v>#N/A</c:v>
                </c:pt>
                <c:pt idx="9422">
                  <c:v>#N/A</c:v>
                </c:pt>
                <c:pt idx="9423">
                  <c:v>#N/A</c:v>
                </c:pt>
                <c:pt idx="9424">
                  <c:v>#N/A</c:v>
                </c:pt>
                <c:pt idx="9425">
                  <c:v>#N/A</c:v>
                </c:pt>
                <c:pt idx="9426">
                  <c:v>#N/A</c:v>
                </c:pt>
                <c:pt idx="9427">
                  <c:v>#N/A</c:v>
                </c:pt>
                <c:pt idx="9428">
                  <c:v>#N/A</c:v>
                </c:pt>
                <c:pt idx="9429">
                  <c:v>#N/A</c:v>
                </c:pt>
                <c:pt idx="9430">
                  <c:v>#N/A</c:v>
                </c:pt>
                <c:pt idx="9431">
                  <c:v>#N/A</c:v>
                </c:pt>
                <c:pt idx="9432">
                  <c:v>#N/A</c:v>
                </c:pt>
                <c:pt idx="9433">
                  <c:v>#N/A</c:v>
                </c:pt>
                <c:pt idx="9434">
                  <c:v>#N/A</c:v>
                </c:pt>
                <c:pt idx="9435">
                  <c:v>#N/A</c:v>
                </c:pt>
                <c:pt idx="9436">
                  <c:v>#N/A</c:v>
                </c:pt>
                <c:pt idx="9437">
                  <c:v>#N/A</c:v>
                </c:pt>
                <c:pt idx="9438">
                  <c:v>#N/A</c:v>
                </c:pt>
                <c:pt idx="9439">
                  <c:v>#N/A</c:v>
                </c:pt>
                <c:pt idx="9440">
                  <c:v>#N/A</c:v>
                </c:pt>
                <c:pt idx="9441">
                  <c:v>#N/A</c:v>
                </c:pt>
                <c:pt idx="9442">
                  <c:v>#N/A</c:v>
                </c:pt>
                <c:pt idx="9443">
                  <c:v>#N/A</c:v>
                </c:pt>
                <c:pt idx="9444">
                  <c:v>#N/A</c:v>
                </c:pt>
                <c:pt idx="9445">
                  <c:v>#N/A</c:v>
                </c:pt>
                <c:pt idx="9446">
                  <c:v>#N/A</c:v>
                </c:pt>
                <c:pt idx="9447">
                  <c:v>#N/A</c:v>
                </c:pt>
                <c:pt idx="9448">
                  <c:v>#N/A</c:v>
                </c:pt>
                <c:pt idx="9449">
                  <c:v>#N/A</c:v>
                </c:pt>
                <c:pt idx="9450">
                  <c:v>#N/A</c:v>
                </c:pt>
                <c:pt idx="9451">
                  <c:v>#N/A</c:v>
                </c:pt>
                <c:pt idx="9452">
                  <c:v>#N/A</c:v>
                </c:pt>
                <c:pt idx="9453">
                  <c:v>#N/A</c:v>
                </c:pt>
                <c:pt idx="9454">
                  <c:v>#N/A</c:v>
                </c:pt>
                <c:pt idx="9455">
                  <c:v>#N/A</c:v>
                </c:pt>
                <c:pt idx="9456">
                  <c:v>#N/A</c:v>
                </c:pt>
                <c:pt idx="9457">
                  <c:v>#N/A</c:v>
                </c:pt>
                <c:pt idx="9458">
                  <c:v>#N/A</c:v>
                </c:pt>
                <c:pt idx="9459">
                  <c:v>#N/A</c:v>
                </c:pt>
                <c:pt idx="9460">
                  <c:v>#N/A</c:v>
                </c:pt>
                <c:pt idx="9461">
                  <c:v>#N/A</c:v>
                </c:pt>
                <c:pt idx="9462">
                  <c:v>#N/A</c:v>
                </c:pt>
                <c:pt idx="9463">
                  <c:v>#N/A</c:v>
                </c:pt>
                <c:pt idx="9464">
                  <c:v>#N/A</c:v>
                </c:pt>
                <c:pt idx="9465">
                  <c:v>#N/A</c:v>
                </c:pt>
                <c:pt idx="9466">
                  <c:v>#N/A</c:v>
                </c:pt>
                <c:pt idx="9467">
                  <c:v>#N/A</c:v>
                </c:pt>
                <c:pt idx="9468">
                  <c:v>#N/A</c:v>
                </c:pt>
                <c:pt idx="9469">
                  <c:v>#N/A</c:v>
                </c:pt>
                <c:pt idx="9470">
                  <c:v>#N/A</c:v>
                </c:pt>
                <c:pt idx="9471">
                  <c:v>#N/A</c:v>
                </c:pt>
                <c:pt idx="9472">
                  <c:v>#N/A</c:v>
                </c:pt>
                <c:pt idx="9473">
                  <c:v>#N/A</c:v>
                </c:pt>
                <c:pt idx="9474">
                  <c:v>#N/A</c:v>
                </c:pt>
                <c:pt idx="9475">
                  <c:v>#N/A</c:v>
                </c:pt>
                <c:pt idx="9476">
                  <c:v>#N/A</c:v>
                </c:pt>
                <c:pt idx="9477">
                  <c:v>#N/A</c:v>
                </c:pt>
                <c:pt idx="9478">
                  <c:v>#N/A</c:v>
                </c:pt>
                <c:pt idx="9479">
                  <c:v>#N/A</c:v>
                </c:pt>
                <c:pt idx="9480">
                  <c:v>#N/A</c:v>
                </c:pt>
                <c:pt idx="9481">
                  <c:v>#N/A</c:v>
                </c:pt>
                <c:pt idx="9482">
                  <c:v>#N/A</c:v>
                </c:pt>
                <c:pt idx="9483">
                  <c:v>#N/A</c:v>
                </c:pt>
                <c:pt idx="9484">
                  <c:v>#N/A</c:v>
                </c:pt>
                <c:pt idx="9485">
                  <c:v>#N/A</c:v>
                </c:pt>
                <c:pt idx="9486">
                  <c:v>#N/A</c:v>
                </c:pt>
                <c:pt idx="9487">
                  <c:v>#N/A</c:v>
                </c:pt>
                <c:pt idx="9488">
                  <c:v>#N/A</c:v>
                </c:pt>
                <c:pt idx="9489">
                  <c:v>#N/A</c:v>
                </c:pt>
                <c:pt idx="9490">
                  <c:v>#N/A</c:v>
                </c:pt>
                <c:pt idx="9491">
                  <c:v>#N/A</c:v>
                </c:pt>
                <c:pt idx="9492">
                  <c:v>#N/A</c:v>
                </c:pt>
                <c:pt idx="9493">
                  <c:v>#N/A</c:v>
                </c:pt>
                <c:pt idx="9494">
                  <c:v>#N/A</c:v>
                </c:pt>
                <c:pt idx="9495">
                  <c:v>#N/A</c:v>
                </c:pt>
                <c:pt idx="9496">
                  <c:v>#N/A</c:v>
                </c:pt>
                <c:pt idx="9497">
                  <c:v>#N/A</c:v>
                </c:pt>
                <c:pt idx="9498">
                  <c:v>#N/A</c:v>
                </c:pt>
                <c:pt idx="9499">
                  <c:v>#N/A</c:v>
                </c:pt>
                <c:pt idx="9500">
                  <c:v>#N/A</c:v>
                </c:pt>
                <c:pt idx="9501">
                  <c:v>#N/A</c:v>
                </c:pt>
                <c:pt idx="9502">
                  <c:v>#N/A</c:v>
                </c:pt>
                <c:pt idx="9503">
                  <c:v>#N/A</c:v>
                </c:pt>
                <c:pt idx="9504">
                  <c:v>#N/A</c:v>
                </c:pt>
                <c:pt idx="9505">
                  <c:v>#N/A</c:v>
                </c:pt>
                <c:pt idx="9506">
                  <c:v>#N/A</c:v>
                </c:pt>
                <c:pt idx="9507">
                  <c:v>#N/A</c:v>
                </c:pt>
                <c:pt idx="9508">
                  <c:v>#N/A</c:v>
                </c:pt>
                <c:pt idx="9509">
                  <c:v>#N/A</c:v>
                </c:pt>
                <c:pt idx="9510">
                  <c:v>#N/A</c:v>
                </c:pt>
                <c:pt idx="9511">
                  <c:v>#N/A</c:v>
                </c:pt>
                <c:pt idx="9512">
                  <c:v>#N/A</c:v>
                </c:pt>
                <c:pt idx="9513">
                  <c:v>#N/A</c:v>
                </c:pt>
                <c:pt idx="9514">
                  <c:v>#N/A</c:v>
                </c:pt>
                <c:pt idx="9515">
                  <c:v>#N/A</c:v>
                </c:pt>
                <c:pt idx="9516">
                  <c:v>#N/A</c:v>
                </c:pt>
                <c:pt idx="9517">
                  <c:v>#N/A</c:v>
                </c:pt>
                <c:pt idx="9518">
                  <c:v>#N/A</c:v>
                </c:pt>
                <c:pt idx="9519">
                  <c:v>#N/A</c:v>
                </c:pt>
                <c:pt idx="9520">
                  <c:v>#N/A</c:v>
                </c:pt>
                <c:pt idx="9521">
                  <c:v>#N/A</c:v>
                </c:pt>
                <c:pt idx="9522">
                  <c:v>#N/A</c:v>
                </c:pt>
                <c:pt idx="9523">
                  <c:v>#N/A</c:v>
                </c:pt>
                <c:pt idx="9524">
                  <c:v>#N/A</c:v>
                </c:pt>
                <c:pt idx="9525">
                  <c:v>#N/A</c:v>
                </c:pt>
                <c:pt idx="9526">
                  <c:v>#N/A</c:v>
                </c:pt>
                <c:pt idx="9527">
                  <c:v>#N/A</c:v>
                </c:pt>
                <c:pt idx="9528">
                  <c:v>#N/A</c:v>
                </c:pt>
                <c:pt idx="9529">
                  <c:v>#N/A</c:v>
                </c:pt>
                <c:pt idx="9530">
                  <c:v>#N/A</c:v>
                </c:pt>
                <c:pt idx="9531">
                  <c:v>#N/A</c:v>
                </c:pt>
                <c:pt idx="9532">
                  <c:v>#N/A</c:v>
                </c:pt>
                <c:pt idx="9533">
                  <c:v>#N/A</c:v>
                </c:pt>
                <c:pt idx="9534">
                  <c:v>#N/A</c:v>
                </c:pt>
                <c:pt idx="9535">
                  <c:v>#N/A</c:v>
                </c:pt>
                <c:pt idx="9536">
                  <c:v>#N/A</c:v>
                </c:pt>
                <c:pt idx="9537">
                  <c:v>#N/A</c:v>
                </c:pt>
                <c:pt idx="9538">
                  <c:v>#N/A</c:v>
                </c:pt>
                <c:pt idx="9539">
                  <c:v>#N/A</c:v>
                </c:pt>
                <c:pt idx="9540">
                  <c:v>#N/A</c:v>
                </c:pt>
                <c:pt idx="9541">
                  <c:v>#N/A</c:v>
                </c:pt>
                <c:pt idx="9542">
                  <c:v>#N/A</c:v>
                </c:pt>
                <c:pt idx="9543">
                  <c:v>#N/A</c:v>
                </c:pt>
                <c:pt idx="9544">
                  <c:v>#N/A</c:v>
                </c:pt>
                <c:pt idx="9545">
                  <c:v>#N/A</c:v>
                </c:pt>
                <c:pt idx="9546">
                  <c:v>#N/A</c:v>
                </c:pt>
                <c:pt idx="9547">
                  <c:v>#N/A</c:v>
                </c:pt>
                <c:pt idx="9548">
                  <c:v>#N/A</c:v>
                </c:pt>
                <c:pt idx="9549">
                  <c:v>#N/A</c:v>
                </c:pt>
                <c:pt idx="9550">
                  <c:v>#N/A</c:v>
                </c:pt>
                <c:pt idx="9551">
                  <c:v>#N/A</c:v>
                </c:pt>
                <c:pt idx="9552">
                  <c:v>#N/A</c:v>
                </c:pt>
                <c:pt idx="9553">
                  <c:v>#N/A</c:v>
                </c:pt>
                <c:pt idx="9554">
                  <c:v>#N/A</c:v>
                </c:pt>
                <c:pt idx="9555">
                  <c:v>#N/A</c:v>
                </c:pt>
                <c:pt idx="9556">
                  <c:v>#N/A</c:v>
                </c:pt>
                <c:pt idx="9557">
                  <c:v>#N/A</c:v>
                </c:pt>
                <c:pt idx="9558">
                  <c:v>#N/A</c:v>
                </c:pt>
                <c:pt idx="9559">
                  <c:v>#N/A</c:v>
                </c:pt>
                <c:pt idx="9560">
                  <c:v>#N/A</c:v>
                </c:pt>
                <c:pt idx="9561">
                  <c:v>#N/A</c:v>
                </c:pt>
                <c:pt idx="9562">
                  <c:v>#N/A</c:v>
                </c:pt>
                <c:pt idx="9563">
                  <c:v>#N/A</c:v>
                </c:pt>
                <c:pt idx="9564">
                  <c:v>#N/A</c:v>
                </c:pt>
                <c:pt idx="9565">
                  <c:v>#N/A</c:v>
                </c:pt>
                <c:pt idx="9566">
                  <c:v>#N/A</c:v>
                </c:pt>
                <c:pt idx="9567">
                  <c:v>#N/A</c:v>
                </c:pt>
                <c:pt idx="9568">
                  <c:v>#N/A</c:v>
                </c:pt>
                <c:pt idx="9569">
                  <c:v>#N/A</c:v>
                </c:pt>
                <c:pt idx="9570">
                  <c:v>#N/A</c:v>
                </c:pt>
                <c:pt idx="9571">
                  <c:v>#N/A</c:v>
                </c:pt>
                <c:pt idx="9572">
                  <c:v>#N/A</c:v>
                </c:pt>
                <c:pt idx="9573">
                  <c:v>#N/A</c:v>
                </c:pt>
                <c:pt idx="9574">
                  <c:v>#N/A</c:v>
                </c:pt>
                <c:pt idx="9575">
                  <c:v>#N/A</c:v>
                </c:pt>
                <c:pt idx="9576">
                  <c:v>#N/A</c:v>
                </c:pt>
                <c:pt idx="9577">
                  <c:v>#N/A</c:v>
                </c:pt>
                <c:pt idx="9578">
                  <c:v>#N/A</c:v>
                </c:pt>
                <c:pt idx="9579">
                  <c:v>#N/A</c:v>
                </c:pt>
                <c:pt idx="9580">
                  <c:v>#N/A</c:v>
                </c:pt>
                <c:pt idx="9581">
                  <c:v>#N/A</c:v>
                </c:pt>
                <c:pt idx="9582">
                  <c:v>#N/A</c:v>
                </c:pt>
                <c:pt idx="9583">
                  <c:v>#N/A</c:v>
                </c:pt>
                <c:pt idx="9584">
                  <c:v>#N/A</c:v>
                </c:pt>
                <c:pt idx="9585">
                  <c:v>#N/A</c:v>
                </c:pt>
                <c:pt idx="9586">
                  <c:v>#N/A</c:v>
                </c:pt>
                <c:pt idx="9587">
                  <c:v>#N/A</c:v>
                </c:pt>
                <c:pt idx="9588">
                  <c:v>#N/A</c:v>
                </c:pt>
                <c:pt idx="9589">
                  <c:v>#N/A</c:v>
                </c:pt>
                <c:pt idx="9590">
                  <c:v>#N/A</c:v>
                </c:pt>
                <c:pt idx="9591">
                  <c:v>#N/A</c:v>
                </c:pt>
                <c:pt idx="9592">
                  <c:v>#N/A</c:v>
                </c:pt>
                <c:pt idx="9593">
                  <c:v>#N/A</c:v>
                </c:pt>
                <c:pt idx="9594">
                  <c:v>#N/A</c:v>
                </c:pt>
                <c:pt idx="9595">
                  <c:v>#N/A</c:v>
                </c:pt>
                <c:pt idx="9596">
                  <c:v>#N/A</c:v>
                </c:pt>
                <c:pt idx="9597">
                  <c:v>#N/A</c:v>
                </c:pt>
                <c:pt idx="9598">
                  <c:v>#N/A</c:v>
                </c:pt>
                <c:pt idx="9599">
                  <c:v>#N/A</c:v>
                </c:pt>
                <c:pt idx="9600">
                  <c:v>#N/A</c:v>
                </c:pt>
                <c:pt idx="9601">
                  <c:v>#N/A</c:v>
                </c:pt>
                <c:pt idx="9602">
                  <c:v>#N/A</c:v>
                </c:pt>
                <c:pt idx="9603">
                  <c:v>#N/A</c:v>
                </c:pt>
                <c:pt idx="9604">
                  <c:v>#N/A</c:v>
                </c:pt>
                <c:pt idx="9605">
                  <c:v>#N/A</c:v>
                </c:pt>
                <c:pt idx="9606">
                  <c:v>#N/A</c:v>
                </c:pt>
                <c:pt idx="9607">
                  <c:v>#N/A</c:v>
                </c:pt>
                <c:pt idx="9608">
                  <c:v>#N/A</c:v>
                </c:pt>
                <c:pt idx="9609">
                  <c:v>#N/A</c:v>
                </c:pt>
                <c:pt idx="9610">
                  <c:v>#N/A</c:v>
                </c:pt>
                <c:pt idx="9611">
                  <c:v>#N/A</c:v>
                </c:pt>
                <c:pt idx="9612">
                  <c:v>#N/A</c:v>
                </c:pt>
                <c:pt idx="9613">
                  <c:v>#N/A</c:v>
                </c:pt>
                <c:pt idx="9614">
                  <c:v>#N/A</c:v>
                </c:pt>
                <c:pt idx="9615">
                  <c:v>#N/A</c:v>
                </c:pt>
                <c:pt idx="9616">
                  <c:v>#N/A</c:v>
                </c:pt>
                <c:pt idx="9617">
                  <c:v>#N/A</c:v>
                </c:pt>
                <c:pt idx="9618">
                  <c:v>#N/A</c:v>
                </c:pt>
                <c:pt idx="9619">
                  <c:v>#N/A</c:v>
                </c:pt>
                <c:pt idx="9620">
                  <c:v>#N/A</c:v>
                </c:pt>
                <c:pt idx="9621">
                  <c:v>#N/A</c:v>
                </c:pt>
                <c:pt idx="9622">
                  <c:v>#N/A</c:v>
                </c:pt>
                <c:pt idx="9623">
                  <c:v>#N/A</c:v>
                </c:pt>
                <c:pt idx="9624">
                  <c:v>#N/A</c:v>
                </c:pt>
                <c:pt idx="9625">
                  <c:v>#N/A</c:v>
                </c:pt>
                <c:pt idx="9626">
                  <c:v>#N/A</c:v>
                </c:pt>
                <c:pt idx="9627">
                  <c:v>#N/A</c:v>
                </c:pt>
                <c:pt idx="9628">
                  <c:v>#N/A</c:v>
                </c:pt>
                <c:pt idx="9629">
                  <c:v>#N/A</c:v>
                </c:pt>
                <c:pt idx="9630">
                  <c:v>#N/A</c:v>
                </c:pt>
                <c:pt idx="9631">
                  <c:v>#N/A</c:v>
                </c:pt>
                <c:pt idx="9632">
                  <c:v>#N/A</c:v>
                </c:pt>
                <c:pt idx="9633">
                  <c:v>#N/A</c:v>
                </c:pt>
                <c:pt idx="9634">
                  <c:v>#N/A</c:v>
                </c:pt>
                <c:pt idx="9635">
                  <c:v>#N/A</c:v>
                </c:pt>
                <c:pt idx="9636">
                  <c:v>#N/A</c:v>
                </c:pt>
                <c:pt idx="9637">
                  <c:v>#N/A</c:v>
                </c:pt>
                <c:pt idx="9638">
                  <c:v>#N/A</c:v>
                </c:pt>
                <c:pt idx="9639">
                  <c:v>#N/A</c:v>
                </c:pt>
                <c:pt idx="9640">
                  <c:v>#N/A</c:v>
                </c:pt>
                <c:pt idx="9641">
                  <c:v>#N/A</c:v>
                </c:pt>
                <c:pt idx="9642">
                  <c:v>#N/A</c:v>
                </c:pt>
                <c:pt idx="9643">
                  <c:v>#N/A</c:v>
                </c:pt>
                <c:pt idx="9644">
                  <c:v>#N/A</c:v>
                </c:pt>
                <c:pt idx="9645">
                  <c:v>#N/A</c:v>
                </c:pt>
                <c:pt idx="9646">
                  <c:v>#N/A</c:v>
                </c:pt>
                <c:pt idx="9647">
                  <c:v>#N/A</c:v>
                </c:pt>
                <c:pt idx="9648">
                  <c:v>#N/A</c:v>
                </c:pt>
                <c:pt idx="9649">
                  <c:v>#N/A</c:v>
                </c:pt>
                <c:pt idx="9650">
                  <c:v>#N/A</c:v>
                </c:pt>
                <c:pt idx="9651">
                  <c:v>#N/A</c:v>
                </c:pt>
                <c:pt idx="9652">
                  <c:v>#N/A</c:v>
                </c:pt>
                <c:pt idx="9653">
                  <c:v>#N/A</c:v>
                </c:pt>
                <c:pt idx="9654">
                  <c:v>#N/A</c:v>
                </c:pt>
                <c:pt idx="9655">
                  <c:v>#N/A</c:v>
                </c:pt>
                <c:pt idx="9656">
                  <c:v>#N/A</c:v>
                </c:pt>
                <c:pt idx="9657">
                  <c:v>#N/A</c:v>
                </c:pt>
                <c:pt idx="9658">
                  <c:v>#N/A</c:v>
                </c:pt>
                <c:pt idx="9659">
                  <c:v>#N/A</c:v>
                </c:pt>
                <c:pt idx="9660">
                  <c:v>#N/A</c:v>
                </c:pt>
                <c:pt idx="9661">
                  <c:v>#N/A</c:v>
                </c:pt>
                <c:pt idx="9662">
                  <c:v>#N/A</c:v>
                </c:pt>
                <c:pt idx="9663">
                  <c:v>#N/A</c:v>
                </c:pt>
                <c:pt idx="9664">
                  <c:v>#N/A</c:v>
                </c:pt>
                <c:pt idx="9665">
                  <c:v>#N/A</c:v>
                </c:pt>
                <c:pt idx="9666">
                  <c:v>#N/A</c:v>
                </c:pt>
                <c:pt idx="9667">
                  <c:v>#N/A</c:v>
                </c:pt>
                <c:pt idx="9668">
                  <c:v>#N/A</c:v>
                </c:pt>
                <c:pt idx="9669">
                  <c:v>#N/A</c:v>
                </c:pt>
                <c:pt idx="9670">
                  <c:v>#N/A</c:v>
                </c:pt>
                <c:pt idx="9671">
                  <c:v>#N/A</c:v>
                </c:pt>
                <c:pt idx="9672">
                  <c:v>#N/A</c:v>
                </c:pt>
                <c:pt idx="9673">
                  <c:v>#N/A</c:v>
                </c:pt>
                <c:pt idx="9674">
                  <c:v>#N/A</c:v>
                </c:pt>
                <c:pt idx="9675">
                  <c:v>#N/A</c:v>
                </c:pt>
                <c:pt idx="9676">
                  <c:v>#N/A</c:v>
                </c:pt>
                <c:pt idx="9677">
                  <c:v>#N/A</c:v>
                </c:pt>
                <c:pt idx="9678">
                  <c:v>#N/A</c:v>
                </c:pt>
                <c:pt idx="9679">
                  <c:v>#N/A</c:v>
                </c:pt>
                <c:pt idx="9680">
                  <c:v>#N/A</c:v>
                </c:pt>
                <c:pt idx="9681">
                  <c:v>#N/A</c:v>
                </c:pt>
                <c:pt idx="9682">
                  <c:v>#N/A</c:v>
                </c:pt>
                <c:pt idx="9683">
                  <c:v>#N/A</c:v>
                </c:pt>
                <c:pt idx="9684">
                  <c:v>#N/A</c:v>
                </c:pt>
                <c:pt idx="9685">
                  <c:v>#N/A</c:v>
                </c:pt>
                <c:pt idx="9686">
                  <c:v>#N/A</c:v>
                </c:pt>
                <c:pt idx="9687">
                  <c:v>#N/A</c:v>
                </c:pt>
                <c:pt idx="9688">
                  <c:v>#N/A</c:v>
                </c:pt>
                <c:pt idx="9689">
                  <c:v>#N/A</c:v>
                </c:pt>
                <c:pt idx="9690">
                  <c:v>#N/A</c:v>
                </c:pt>
                <c:pt idx="9691">
                  <c:v>#N/A</c:v>
                </c:pt>
                <c:pt idx="9692">
                  <c:v>#N/A</c:v>
                </c:pt>
                <c:pt idx="9693">
                  <c:v>#N/A</c:v>
                </c:pt>
                <c:pt idx="9694">
                  <c:v>#N/A</c:v>
                </c:pt>
                <c:pt idx="9695">
                  <c:v>#N/A</c:v>
                </c:pt>
                <c:pt idx="9696">
                  <c:v>#N/A</c:v>
                </c:pt>
                <c:pt idx="9697">
                  <c:v>#N/A</c:v>
                </c:pt>
                <c:pt idx="9698">
                  <c:v>#N/A</c:v>
                </c:pt>
                <c:pt idx="9699">
                  <c:v>#N/A</c:v>
                </c:pt>
                <c:pt idx="9700">
                  <c:v>#N/A</c:v>
                </c:pt>
                <c:pt idx="9701">
                  <c:v>#N/A</c:v>
                </c:pt>
                <c:pt idx="9702">
                  <c:v>#N/A</c:v>
                </c:pt>
                <c:pt idx="9703">
                  <c:v>#N/A</c:v>
                </c:pt>
                <c:pt idx="9704">
                  <c:v>#N/A</c:v>
                </c:pt>
                <c:pt idx="9705">
                  <c:v>#N/A</c:v>
                </c:pt>
                <c:pt idx="9706">
                  <c:v>#N/A</c:v>
                </c:pt>
                <c:pt idx="9707">
                  <c:v>#N/A</c:v>
                </c:pt>
                <c:pt idx="9708">
                  <c:v>#N/A</c:v>
                </c:pt>
                <c:pt idx="9709">
                  <c:v>#N/A</c:v>
                </c:pt>
                <c:pt idx="9710">
                  <c:v>#N/A</c:v>
                </c:pt>
                <c:pt idx="9711">
                  <c:v>#N/A</c:v>
                </c:pt>
                <c:pt idx="9712">
                  <c:v>#N/A</c:v>
                </c:pt>
                <c:pt idx="9713">
                  <c:v>#N/A</c:v>
                </c:pt>
                <c:pt idx="9714">
                  <c:v>#N/A</c:v>
                </c:pt>
                <c:pt idx="9715">
                  <c:v>#N/A</c:v>
                </c:pt>
                <c:pt idx="9716">
                  <c:v>#N/A</c:v>
                </c:pt>
                <c:pt idx="9717">
                  <c:v>#N/A</c:v>
                </c:pt>
                <c:pt idx="9718">
                  <c:v>#N/A</c:v>
                </c:pt>
                <c:pt idx="9719">
                  <c:v>#N/A</c:v>
                </c:pt>
                <c:pt idx="9720">
                  <c:v>#N/A</c:v>
                </c:pt>
                <c:pt idx="9721">
                  <c:v>#N/A</c:v>
                </c:pt>
                <c:pt idx="9722">
                  <c:v>#N/A</c:v>
                </c:pt>
                <c:pt idx="9723">
                  <c:v>#N/A</c:v>
                </c:pt>
                <c:pt idx="9724">
                  <c:v>#N/A</c:v>
                </c:pt>
                <c:pt idx="9725">
                  <c:v>#N/A</c:v>
                </c:pt>
                <c:pt idx="9726">
                  <c:v>#N/A</c:v>
                </c:pt>
                <c:pt idx="9727">
                  <c:v>#N/A</c:v>
                </c:pt>
                <c:pt idx="9728">
                  <c:v>#N/A</c:v>
                </c:pt>
                <c:pt idx="9729">
                  <c:v>#N/A</c:v>
                </c:pt>
                <c:pt idx="9730">
                  <c:v>#N/A</c:v>
                </c:pt>
                <c:pt idx="9731">
                  <c:v>#N/A</c:v>
                </c:pt>
                <c:pt idx="9732">
                  <c:v>#N/A</c:v>
                </c:pt>
                <c:pt idx="9733">
                  <c:v>#N/A</c:v>
                </c:pt>
                <c:pt idx="9734">
                  <c:v>#N/A</c:v>
                </c:pt>
                <c:pt idx="9735">
                  <c:v>#N/A</c:v>
                </c:pt>
                <c:pt idx="9736">
                  <c:v>#N/A</c:v>
                </c:pt>
                <c:pt idx="9737">
                  <c:v>#N/A</c:v>
                </c:pt>
                <c:pt idx="9738">
                  <c:v>#N/A</c:v>
                </c:pt>
                <c:pt idx="9739">
                  <c:v>#N/A</c:v>
                </c:pt>
                <c:pt idx="9740">
                  <c:v>#N/A</c:v>
                </c:pt>
                <c:pt idx="9741">
                  <c:v>#N/A</c:v>
                </c:pt>
                <c:pt idx="9742">
                  <c:v>#N/A</c:v>
                </c:pt>
                <c:pt idx="9743">
                  <c:v>#N/A</c:v>
                </c:pt>
                <c:pt idx="9744">
                  <c:v>#N/A</c:v>
                </c:pt>
                <c:pt idx="9745">
                  <c:v>#N/A</c:v>
                </c:pt>
                <c:pt idx="9746">
                  <c:v>#N/A</c:v>
                </c:pt>
                <c:pt idx="9747">
                  <c:v>#N/A</c:v>
                </c:pt>
                <c:pt idx="9748">
                  <c:v>#N/A</c:v>
                </c:pt>
                <c:pt idx="9749">
                  <c:v>#N/A</c:v>
                </c:pt>
                <c:pt idx="9750">
                  <c:v>#N/A</c:v>
                </c:pt>
                <c:pt idx="9751">
                  <c:v>#N/A</c:v>
                </c:pt>
                <c:pt idx="9752">
                  <c:v>#N/A</c:v>
                </c:pt>
                <c:pt idx="9753">
                  <c:v>#N/A</c:v>
                </c:pt>
                <c:pt idx="9754">
                  <c:v>#N/A</c:v>
                </c:pt>
                <c:pt idx="9755">
                  <c:v>#N/A</c:v>
                </c:pt>
                <c:pt idx="9756">
                  <c:v>#N/A</c:v>
                </c:pt>
                <c:pt idx="9757">
                  <c:v>#N/A</c:v>
                </c:pt>
                <c:pt idx="9758">
                  <c:v>#N/A</c:v>
                </c:pt>
                <c:pt idx="9759">
                  <c:v>#N/A</c:v>
                </c:pt>
                <c:pt idx="9760">
                  <c:v>#N/A</c:v>
                </c:pt>
                <c:pt idx="9761">
                  <c:v>#N/A</c:v>
                </c:pt>
                <c:pt idx="9762">
                  <c:v>#N/A</c:v>
                </c:pt>
                <c:pt idx="9763">
                  <c:v>#N/A</c:v>
                </c:pt>
                <c:pt idx="9764">
                  <c:v>#N/A</c:v>
                </c:pt>
                <c:pt idx="9765">
                  <c:v>#N/A</c:v>
                </c:pt>
                <c:pt idx="9766">
                  <c:v>#N/A</c:v>
                </c:pt>
                <c:pt idx="9767">
                  <c:v>#N/A</c:v>
                </c:pt>
                <c:pt idx="9768">
                  <c:v>#N/A</c:v>
                </c:pt>
                <c:pt idx="9769">
                  <c:v>#N/A</c:v>
                </c:pt>
                <c:pt idx="9770">
                  <c:v>#N/A</c:v>
                </c:pt>
                <c:pt idx="9771">
                  <c:v>#N/A</c:v>
                </c:pt>
                <c:pt idx="9772">
                  <c:v>#N/A</c:v>
                </c:pt>
                <c:pt idx="9773">
                  <c:v>#N/A</c:v>
                </c:pt>
                <c:pt idx="9774">
                  <c:v>#N/A</c:v>
                </c:pt>
                <c:pt idx="9775">
                  <c:v>#N/A</c:v>
                </c:pt>
                <c:pt idx="9776">
                  <c:v>#N/A</c:v>
                </c:pt>
                <c:pt idx="9777">
                  <c:v>#N/A</c:v>
                </c:pt>
                <c:pt idx="9778">
                  <c:v>#N/A</c:v>
                </c:pt>
                <c:pt idx="9779">
                  <c:v>#N/A</c:v>
                </c:pt>
                <c:pt idx="9780">
                  <c:v>#N/A</c:v>
                </c:pt>
                <c:pt idx="9781">
                  <c:v>#N/A</c:v>
                </c:pt>
                <c:pt idx="9782">
                  <c:v>#N/A</c:v>
                </c:pt>
                <c:pt idx="9783">
                  <c:v>#N/A</c:v>
                </c:pt>
                <c:pt idx="9784">
                  <c:v>#N/A</c:v>
                </c:pt>
                <c:pt idx="9785">
                  <c:v>#N/A</c:v>
                </c:pt>
                <c:pt idx="9786">
                  <c:v>#N/A</c:v>
                </c:pt>
                <c:pt idx="9787">
                  <c:v>#N/A</c:v>
                </c:pt>
                <c:pt idx="9788">
                  <c:v>#N/A</c:v>
                </c:pt>
                <c:pt idx="9789">
                  <c:v>#N/A</c:v>
                </c:pt>
                <c:pt idx="9790">
                  <c:v>#N/A</c:v>
                </c:pt>
                <c:pt idx="9791">
                  <c:v>#N/A</c:v>
                </c:pt>
                <c:pt idx="9792">
                  <c:v>#N/A</c:v>
                </c:pt>
                <c:pt idx="9793">
                  <c:v>#N/A</c:v>
                </c:pt>
                <c:pt idx="9794">
                  <c:v>#N/A</c:v>
                </c:pt>
                <c:pt idx="9795">
                  <c:v>#N/A</c:v>
                </c:pt>
                <c:pt idx="9796">
                  <c:v>#N/A</c:v>
                </c:pt>
                <c:pt idx="9797">
                  <c:v>#N/A</c:v>
                </c:pt>
                <c:pt idx="9798">
                  <c:v>#N/A</c:v>
                </c:pt>
                <c:pt idx="9799">
                  <c:v>#N/A</c:v>
                </c:pt>
                <c:pt idx="9800">
                  <c:v>#N/A</c:v>
                </c:pt>
                <c:pt idx="9801">
                  <c:v>#N/A</c:v>
                </c:pt>
                <c:pt idx="9802">
                  <c:v>#N/A</c:v>
                </c:pt>
                <c:pt idx="9803">
                  <c:v>#N/A</c:v>
                </c:pt>
                <c:pt idx="9804">
                  <c:v>#N/A</c:v>
                </c:pt>
                <c:pt idx="9805">
                  <c:v>#N/A</c:v>
                </c:pt>
                <c:pt idx="9806">
                  <c:v>#N/A</c:v>
                </c:pt>
                <c:pt idx="9807">
                  <c:v>#N/A</c:v>
                </c:pt>
                <c:pt idx="9808">
                  <c:v>#N/A</c:v>
                </c:pt>
                <c:pt idx="9809">
                  <c:v>#N/A</c:v>
                </c:pt>
                <c:pt idx="9810">
                  <c:v>#N/A</c:v>
                </c:pt>
                <c:pt idx="9811">
                  <c:v>#N/A</c:v>
                </c:pt>
                <c:pt idx="9812">
                  <c:v>#N/A</c:v>
                </c:pt>
                <c:pt idx="9813">
                  <c:v>#N/A</c:v>
                </c:pt>
                <c:pt idx="9814">
                  <c:v>#N/A</c:v>
                </c:pt>
                <c:pt idx="9815">
                  <c:v>#N/A</c:v>
                </c:pt>
                <c:pt idx="9816">
                  <c:v>#N/A</c:v>
                </c:pt>
                <c:pt idx="9817">
                  <c:v>#N/A</c:v>
                </c:pt>
                <c:pt idx="9818">
                  <c:v>#N/A</c:v>
                </c:pt>
                <c:pt idx="9819">
                  <c:v>#N/A</c:v>
                </c:pt>
                <c:pt idx="9820">
                  <c:v>#N/A</c:v>
                </c:pt>
                <c:pt idx="9821">
                  <c:v>#N/A</c:v>
                </c:pt>
                <c:pt idx="9822">
                  <c:v>#N/A</c:v>
                </c:pt>
                <c:pt idx="9823">
                  <c:v>#N/A</c:v>
                </c:pt>
                <c:pt idx="9824">
                  <c:v>#N/A</c:v>
                </c:pt>
                <c:pt idx="9825">
                  <c:v>#N/A</c:v>
                </c:pt>
                <c:pt idx="9826">
                  <c:v>#N/A</c:v>
                </c:pt>
                <c:pt idx="9827">
                  <c:v>#N/A</c:v>
                </c:pt>
                <c:pt idx="9828">
                  <c:v>#N/A</c:v>
                </c:pt>
                <c:pt idx="9829">
                  <c:v>#N/A</c:v>
                </c:pt>
                <c:pt idx="9830">
                  <c:v>#N/A</c:v>
                </c:pt>
                <c:pt idx="9831">
                  <c:v>#N/A</c:v>
                </c:pt>
                <c:pt idx="9832">
                  <c:v>#N/A</c:v>
                </c:pt>
                <c:pt idx="9833">
                  <c:v>#N/A</c:v>
                </c:pt>
                <c:pt idx="9834">
                  <c:v>#N/A</c:v>
                </c:pt>
                <c:pt idx="9835">
                  <c:v>#N/A</c:v>
                </c:pt>
                <c:pt idx="9836">
                  <c:v>#N/A</c:v>
                </c:pt>
                <c:pt idx="9837">
                  <c:v>#N/A</c:v>
                </c:pt>
                <c:pt idx="9838">
                  <c:v>#N/A</c:v>
                </c:pt>
                <c:pt idx="9839">
                  <c:v>#N/A</c:v>
                </c:pt>
                <c:pt idx="9840">
                  <c:v>#N/A</c:v>
                </c:pt>
                <c:pt idx="9841">
                  <c:v>#N/A</c:v>
                </c:pt>
                <c:pt idx="9842">
                  <c:v>#N/A</c:v>
                </c:pt>
                <c:pt idx="9843">
                  <c:v>#N/A</c:v>
                </c:pt>
                <c:pt idx="9844">
                  <c:v>#N/A</c:v>
                </c:pt>
                <c:pt idx="9845">
                  <c:v>#N/A</c:v>
                </c:pt>
                <c:pt idx="9846">
                  <c:v>#N/A</c:v>
                </c:pt>
                <c:pt idx="9847">
                  <c:v>#N/A</c:v>
                </c:pt>
                <c:pt idx="9848">
                  <c:v>#N/A</c:v>
                </c:pt>
                <c:pt idx="9849">
                  <c:v>#N/A</c:v>
                </c:pt>
                <c:pt idx="9850">
                  <c:v>#N/A</c:v>
                </c:pt>
                <c:pt idx="9851">
                  <c:v>#N/A</c:v>
                </c:pt>
                <c:pt idx="9852">
                  <c:v>#N/A</c:v>
                </c:pt>
                <c:pt idx="9853">
                  <c:v>#N/A</c:v>
                </c:pt>
                <c:pt idx="9854">
                  <c:v>#N/A</c:v>
                </c:pt>
                <c:pt idx="9855">
                  <c:v>#N/A</c:v>
                </c:pt>
                <c:pt idx="9856">
                  <c:v>#N/A</c:v>
                </c:pt>
                <c:pt idx="9857">
                  <c:v>#N/A</c:v>
                </c:pt>
                <c:pt idx="9858">
                  <c:v>#N/A</c:v>
                </c:pt>
                <c:pt idx="9859">
                  <c:v>#N/A</c:v>
                </c:pt>
                <c:pt idx="9860">
                  <c:v>#N/A</c:v>
                </c:pt>
                <c:pt idx="9861">
                  <c:v>#N/A</c:v>
                </c:pt>
                <c:pt idx="9862">
                  <c:v>#N/A</c:v>
                </c:pt>
                <c:pt idx="9863">
                  <c:v>#N/A</c:v>
                </c:pt>
                <c:pt idx="9864">
                  <c:v>#N/A</c:v>
                </c:pt>
                <c:pt idx="9865">
                  <c:v>#N/A</c:v>
                </c:pt>
                <c:pt idx="9866">
                  <c:v>#N/A</c:v>
                </c:pt>
                <c:pt idx="9867">
                  <c:v>#N/A</c:v>
                </c:pt>
                <c:pt idx="9868">
                  <c:v>#N/A</c:v>
                </c:pt>
                <c:pt idx="9869">
                  <c:v>#N/A</c:v>
                </c:pt>
                <c:pt idx="9870">
                  <c:v>#N/A</c:v>
                </c:pt>
                <c:pt idx="9871">
                  <c:v>#N/A</c:v>
                </c:pt>
                <c:pt idx="9872">
                  <c:v>#N/A</c:v>
                </c:pt>
                <c:pt idx="9873">
                  <c:v>#N/A</c:v>
                </c:pt>
                <c:pt idx="9874">
                  <c:v>#N/A</c:v>
                </c:pt>
                <c:pt idx="9875">
                  <c:v>#N/A</c:v>
                </c:pt>
                <c:pt idx="9876">
                  <c:v>#N/A</c:v>
                </c:pt>
                <c:pt idx="9877">
                  <c:v>#N/A</c:v>
                </c:pt>
                <c:pt idx="9878">
                  <c:v>#N/A</c:v>
                </c:pt>
                <c:pt idx="9879">
                  <c:v>#N/A</c:v>
                </c:pt>
                <c:pt idx="9880">
                  <c:v>#N/A</c:v>
                </c:pt>
                <c:pt idx="9881">
                  <c:v>#N/A</c:v>
                </c:pt>
                <c:pt idx="9882">
                  <c:v>#N/A</c:v>
                </c:pt>
                <c:pt idx="9883">
                  <c:v>#N/A</c:v>
                </c:pt>
                <c:pt idx="9884">
                  <c:v>#N/A</c:v>
                </c:pt>
                <c:pt idx="9885">
                  <c:v>#N/A</c:v>
                </c:pt>
                <c:pt idx="9886">
                  <c:v>#N/A</c:v>
                </c:pt>
                <c:pt idx="9887">
                  <c:v>#N/A</c:v>
                </c:pt>
                <c:pt idx="9888">
                  <c:v>#N/A</c:v>
                </c:pt>
                <c:pt idx="9889">
                  <c:v>#N/A</c:v>
                </c:pt>
                <c:pt idx="9890">
                  <c:v>#N/A</c:v>
                </c:pt>
                <c:pt idx="9891">
                  <c:v>#N/A</c:v>
                </c:pt>
                <c:pt idx="9892">
                  <c:v>#N/A</c:v>
                </c:pt>
                <c:pt idx="9893">
                  <c:v>#N/A</c:v>
                </c:pt>
                <c:pt idx="9894">
                  <c:v>#N/A</c:v>
                </c:pt>
                <c:pt idx="9895">
                  <c:v>#N/A</c:v>
                </c:pt>
                <c:pt idx="9896">
                  <c:v>#N/A</c:v>
                </c:pt>
                <c:pt idx="9897">
                  <c:v>#N/A</c:v>
                </c:pt>
                <c:pt idx="9898">
                  <c:v>#N/A</c:v>
                </c:pt>
                <c:pt idx="9899">
                  <c:v>#N/A</c:v>
                </c:pt>
                <c:pt idx="9900">
                  <c:v>#N/A</c:v>
                </c:pt>
                <c:pt idx="9901">
                  <c:v>#N/A</c:v>
                </c:pt>
                <c:pt idx="9902">
                  <c:v>#N/A</c:v>
                </c:pt>
                <c:pt idx="9903">
                  <c:v>#N/A</c:v>
                </c:pt>
                <c:pt idx="9904">
                  <c:v>#N/A</c:v>
                </c:pt>
                <c:pt idx="9905">
                  <c:v>#N/A</c:v>
                </c:pt>
                <c:pt idx="9906">
                  <c:v>#N/A</c:v>
                </c:pt>
                <c:pt idx="9907">
                  <c:v>#N/A</c:v>
                </c:pt>
                <c:pt idx="9908">
                  <c:v>#N/A</c:v>
                </c:pt>
                <c:pt idx="9909">
                  <c:v>#N/A</c:v>
                </c:pt>
                <c:pt idx="9910">
                  <c:v>#N/A</c:v>
                </c:pt>
                <c:pt idx="9911">
                  <c:v>#N/A</c:v>
                </c:pt>
                <c:pt idx="9912">
                  <c:v>#N/A</c:v>
                </c:pt>
                <c:pt idx="9913">
                  <c:v>#N/A</c:v>
                </c:pt>
                <c:pt idx="9914">
                  <c:v>#N/A</c:v>
                </c:pt>
                <c:pt idx="9915">
                  <c:v>#N/A</c:v>
                </c:pt>
                <c:pt idx="9916">
                  <c:v>#N/A</c:v>
                </c:pt>
                <c:pt idx="9917">
                  <c:v>#N/A</c:v>
                </c:pt>
                <c:pt idx="9918">
                  <c:v>#N/A</c:v>
                </c:pt>
                <c:pt idx="9919">
                  <c:v>#N/A</c:v>
                </c:pt>
                <c:pt idx="9920">
                  <c:v>#N/A</c:v>
                </c:pt>
                <c:pt idx="9921">
                  <c:v>#N/A</c:v>
                </c:pt>
                <c:pt idx="9922">
                  <c:v>#N/A</c:v>
                </c:pt>
                <c:pt idx="9923">
                  <c:v>#N/A</c:v>
                </c:pt>
                <c:pt idx="9924">
                  <c:v>#N/A</c:v>
                </c:pt>
                <c:pt idx="9925">
                  <c:v>#N/A</c:v>
                </c:pt>
                <c:pt idx="9926">
                  <c:v>#N/A</c:v>
                </c:pt>
                <c:pt idx="9927">
                  <c:v>#N/A</c:v>
                </c:pt>
                <c:pt idx="9928">
                  <c:v>#N/A</c:v>
                </c:pt>
                <c:pt idx="9929">
                  <c:v>#N/A</c:v>
                </c:pt>
                <c:pt idx="9930">
                  <c:v>#N/A</c:v>
                </c:pt>
                <c:pt idx="9931">
                  <c:v>#N/A</c:v>
                </c:pt>
                <c:pt idx="9932">
                  <c:v>#N/A</c:v>
                </c:pt>
                <c:pt idx="9933">
                  <c:v>#N/A</c:v>
                </c:pt>
                <c:pt idx="9934">
                  <c:v>#N/A</c:v>
                </c:pt>
                <c:pt idx="9935">
                  <c:v>#N/A</c:v>
                </c:pt>
                <c:pt idx="9936">
                  <c:v>#N/A</c:v>
                </c:pt>
                <c:pt idx="9937">
                  <c:v>#N/A</c:v>
                </c:pt>
                <c:pt idx="9938">
                  <c:v>#N/A</c:v>
                </c:pt>
                <c:pt idx="9939">
                  <c:v>#N/A</c:v>
                </c:pt>
                <c:pt idx="9940">
                  <c:v>#N/A</c:v>
                </c:pt>
                <c:pt idx="9941">
                  <c:v>#N/A</c:v>
                </c:pt>
                <c:pt idx="9942">
                  <c:v>#N/A</c:v>
                </c:pt>
                <c:pt idx="9943">
                  <c:v>#N/A</c:v>
                </c:pt>
                <c:pt idx="9944">
                  <c:v>#N/A</c:v>
                </c:pt>
                <c:pt idx="9945">
                  <c:v>#N/A</c:v>
                </c:pt>
                <c:pt idx="9946">
                  <c:v>#N/A</c:v>
                </c:pt>
                <c:pt idx="9947">
                  <c:v>#N/A</c:v>
                </c:pt>
                <c:pt idx="9948">
                  <c:v>#N/A</c:v>
                </c:pt>
                <c:pt idx="9949">
                  <c:v>#N/A</c:v>
                </c:pt>
                <c:pt idx="9950">
                  <c:v>#N/A</c:v>
                </c:pt>
                <c:pt idx="9951">
                  <c:v>#N/A</c:v>
                </c:pt>
                <c:pt idx="9952">
                  <c:v>#N/A</c:v>
                </c:pt>
                <c:pt idx="9953">
                  <c:v>#N/A</c:v>
                </c:pt>
                <c:pt idx="9954">
                  <c:v>#N/A</c:v>
                </c:pt>
                <c:pt idx="9955">
                  <c:v>#N/A</c:v>
                </c:pt>
                <c:pt idx="9956">
                  <c:v>#N/A</c:v>
                </c:pt>
                <c:pt idx="9957">
                  <c:v>#N/A</c:v>
                </c:pt>
                <c:pt idx="9958">
                  <c:v>#N/A</c:v>
                </c:pt>
                <c:pt idx="9959">
                  <c:v>#N/A</c:v>
                </c:pt>
                <c:pt idx="9960">
                  <c:v>#N/A</c:v>
                </c:pt>
                <c:pt idx="9961">
                  <c:v>#N/A</c:v>
                </c:pt>
                <c:pt idx="9962">
                  <c:v>#N/A</c:v>
                </c:pt>
                <c:pt idx="9963">
                  <c:v>#N/A</c:v>
                </c:pt>
                <c:pt idx="9964">
                  <c:v>#N/A</c:v>
                </c:pt>
                <c:pt idx="9965">
                  <c:v>#N/A</c:v>
                </c:pt>
                <c:pt idx="9966">
                  <c:v>#N/A</c:v>
                </c:pt>
                <c:pt idx="9967">
                  <c:v>#N/A</c:v>
                </c:pt>
                <c:pt idx="9968">
                  <c:v>#N/A</c:v>
                </c:pt>
                <c:pt idx="9969">
                  <c:v>#N/A</c:v>
                </c:pt>
                <c:pt idx="9970">
                  <c:v>#N/A</c:v>
                </c:pt>
                <c:pt idx="9971">
                  <c:v>#N/A</c:v>
                </c:pt>
                <c:pt idx="9972">
                  <c:v>#N/A</c:v>
                </c:pt>
                <c:pt idx="9973">
                  <c:v>#N/A</c:v>
                </c:pt>
                <c:pt idx="9974">
                  <c:v>#N/A</c:v>
                </c:pt>
                <c:pt idx="9975">
                  <c:v>#N/A</c:v>
                </c:pt>
                <c:pt idx="9976">
                  <c:v>#N/A</c:v>
                </c:pt>
                <c:pt idx="9977">
                  <c:v>#N/A</c:v>
                </c:pt>
                <c:pt idx="9978">
                  <c:v>#N/A</c:v>
                </c:pt>
                <c:pt idx="9979">
                  <c:v>#N/A</c:v>
                </c:pt>
                <c:pt idx="9980">
                  <c:v>#N/A</c:v>
                </c:pt>
                <c:pt idx="9981">
                  <c:v>#N/A</c:v>
                </c:pt>
                <c:pt idx="9982">
                  <c:v>#N/A</c:v>
                </c:pt>
                <c:pt idx="9983">
                  <c:v>#N/A</c:v>
                </c:pt>
                <c:pt idx="9984">
                  <c:v>#N/A</c:v>
                </c:pt>
                <c:pt idx="9985">
                  <c:v>#N/A</c:v>
                </c:pt>
                <c:pt idx="9986">
                  <c:v>#N/A</c:v>
                </c:pt>
                <c:pt idx="9987">
                  <c:v>#N/A</c:v>
                </c:pt>
                <c:pt idx="9988">
                  <c:v>#N/A</c:v>
                </c:pt>
                <c:pt idx="9989">
                  <c:v>#N/A</c:v>
                </c:pt>
                <c:pt idx="9990">
                  <c:v>#N/A</c:v>
                </c:pt>
                <c:pt idx="9991">
                  <c:v>#N/A</c:v>
                </c:pt>
                <c:pt idx="9992">
                  <c:v>#N/A</c:v>
                </c:pt>
                <c:pt idx="9993">
                  <c:v>#N/A</c:v>
                </c:pt>
                <c:pt idx="9994">
                  <c:v>#N/A</c:v>
                </c:pt>
                <c:pt idx="9995">
                  <c:v>#N/A</c:v>
                </c:pt>
                <c:pt idx="9996">
                  <c:v>#N/A</c:v>
                </c:pt>
                <c:pt idx="9997">
                  <c:v>#N/A</c:v>
                </c:pt>
                <c:pt idx="9998">
                  <c:v>#N/A</c:v>
                </c:pt>
                <c:pt idx="9999">
                  <c:v>#N/A</c:v>
                </c:pt>
              </c:numCache>
            </c:numRef>
          </c:yVal>
          <c:smooth val="0"/>
        </c:ser>
        <c:ser>
          <c:idx val="7"/>
          <c:order val="6"/>
          <c:tx>
            <c:strRef>
              <c:f>'Volcano &amp; Quant FDR'!$O$35</c:f>
              <c:strCache>
                <c:ptCount val="1"/>
              </c:strCache>
            </c:strRef>
          </c:tx>
          <c:spPr>
            <a:ln w="19050">
              <a:noFill/>
            </a:ln>
          </c:spPr>
          <c:marker>
            <c:symbol val="circle"/>
            <c:size val="7"/>
            <c:spPr>
              <a:noFill/>
              <a:ln w="19050">
                <a:solidFill>
                  <a:srgbClr val="7030A0">
                    <a:alpha val="81000"/>
                  </a:srgbClr>
                </a:solidFill>
              </a:ln>
            </c:spPr>
          </c:marker>
          <c:xVal>
            <c:numRef>
              <c:f>'Volcano &amp; Quant FDR'!$CB$2:$CB$10001</c:f>
              <c:numCache>
                <c:formatCode>General</c:formatCode>
                <c:ptCount val="10000"/>
                <c:pt idx="0">
                  <c:v>#N/A</c:v>
                </c:pt>
                <c:pt idx="1">
                  <c:v>#N/A</c:v>
                </c:pt>
                <c:pt idx="2">
                  <c:v>#N/A</c:v>
                </c:pt>
                <c:pt idx="3">
                  <c:v>#N/A</c:v>
                </c:pt>
                <c:pt idx="4">
                  <c:v>#N/A</c:v>
                </c:pt>
                <c:pt idx="5">
                  <c:v>#N/A</c:v>
                </c:pt>
                <c:pt idx="6">
                  <c:v>#N/A</c:v>
                </c:pt>
                <c:pt idx="7">
                  <c:v>#N/A</c:v>
                </c:pt>
                <c:pt idx="8">
                  <c:v>#N/A</c:v>
                </c:pt>
                <c:pt idx="9">
                  <c:v>#N/A</c:v>
                </c:pt>
                <c:pt idx="10">
                  <c:v>#N/A</c:v>
                </c:pt>
                <c:pt idx="11">
                  <c:v>#N/A</c:v>
                </c:pt>
                <c:pt idx="12">
                  <c:v>#N/A</c:v>
                </c:pt>
                <c:pt idx="13">
                  <c:v>#N/A</c:v>
                </c:pt>
                <c:pt idx="14">
                  <c:v>#N/A</c:v>
                </c:pt>
                <c:pt idx="15">
                  <c:v>#N/A</c:v>
                </c:pt>
                <c:pt idx="16">
                  <c:v>#N/A</c:v>
                </c:pt>
                <c:pt idx="17">
                  <c:v>#N/A</c:v>
                </c:pt>
                <c:pt idx="18">
                  <c:v>#N/A</c:v>
                </c:pt>
                <c:pt idx="19">
                  <c:v>#N/A</c:v>
                </c:pt>
                <c:pt idx="20">
                  <c:v>#N/A</c:v>
                </c:pt>
                <c:pt idx="21">
                  <c:v>#N/A</c:v>
                </c:pt>
                <c:pt idx="22">
                  <c:v>#N/A</c:v>
                </c:pt>
                <c:pt idx="23">
                  <c:v>#N/A</c:v>
                </c:pt>
                <c:pt idx="24">
                  <c:v>#N/A</c:v>
                </c:pt>
                <c:pt idx="25">
                  <c:v>#N/A</c:v>
                </c:pt>
                <c:pt idx="26">
                  <c:v>#N/A</c:v>
                </c:pt>
                <c:pt idx="27">
                  <c:v>#N/A</c:v>
                </c:pt>
                <c:pt idx="28">
                  <c:v>#N/A</c:v>
                </c:pt>
                <c:pt idx="29">
                  <c:v>#N/A</c:v>
                </c:pt>
                <c:pt idx="30">
                  <c:v>#N/A</c:v>
                </c:pt>
                <c:pt idx="31">
                  <c:v>#N/A</c:v>
                </c:pt>
                <c:pt idx="32">
                  <c:v>#N/A</c:v>
                </c:pt>
                <c:pt idx="33">
                  <c:v>#N/A</c:v>
                </c:pt>
                <c:pt idx="34">
                  <c:v>#N/A</c:v>
                </c:pt>
                <c:pt idx="35">
                  <c:v>#N/A</c:v>
                </c:pt>
                <c:pt idx="36">
                  <c:v>#N/A</c:v>
                </c:pt>
                <c:pt idx="37">
                  <c:v>#N/A</c:v>
                </c:pt>
                <c:pt idx="38">
                  <c:v>#N/A</c:v>
                </c:pt>
                <c:pt idx="39">
                  <c:v>#N/A</c:v>
                </c:pt>
                <c:pt idx="40">
                  <c:v>#N/A</c:v>
                </c:pt>
                <c:pt idx="41">
                  <c:v>#N/A</c:v>
                </c:pt>
                <c:pt idx="42">
                  <c:v>#N/A</c:v>
                </c:pt>
                <c:pt idx="43">
                  <c:v>#N/A</c:v>
                </c:pt>
                <c:pt idx="44">
                  <c:v>#N/A</c:v>
                </c:pt>
                <c:pt idx="45">
                  <c:v>#N/A</c:v>
                </c:pt>
                <c:pt idx="46">
                  <c:v>#N/A</c:v>
                </c:pt>
                <c:pt idx="47">
                  <c:v>#N/A</c:v>
                </c:pt>
                <c:pt idx="48">
                  <c:v>#N/A</c:v>
                </c:pt>
                <c:pt idx="49">
                  <c:v>#N/A</c:v>
                </c:pt>
                <c:pt idx="50">
                  <c:v>#N/A</c:v>
                </c:pt>
                <c:pt idx="51">
                  <c:v>#N/A</c:v>
                </c:pt>
                <c:pt idx="52">
                  <c:v>#N/A</c:v>
                </c:pt>
                <c:pt idx="53">
                  <c:v>#N/A</c:v>
                </c:pt>
                <c:pt idx="54">
                  <c:v>#N/A</c:v>
                </c:pt>
                <c:pt idx="55">
                  <c:v>#N/A</c:v>
                </c:pt>
                <c:pt idx="56">
                  <c:v>#N/A</c:v>
                </c:pt>
                <c:pt idx="57">
                  <c:v>#N/A</c:v>
                </c:pt>
                <c:pt idx="58">
                  <c:v>#N/A</c:v>
                </c:pt>
                <c:pt idx="59">
                  <c:v>#N/A</c:v>
                </c:pt>
                <c:pt idx="60">
                  <c:v>#N/A</c:v>
                </c:pt>
                <c:pt idx="61">
                  <c:v>#N/A</c:v>
                </c:pt>
                <c:pt idx="62">
                  <c:v>#N/A</c:v>
                </c:pt>
                <c:pt idx="63">
                  <c:v>#N/A</c:v>
                </c:pt>
                <c:pt idx="64">
                  <c:v>#N/A</c:v>
                </c:pt>
                <c:pt idx="65">
                  <c:v>#N/A</c:v>
                </c:pt>
                <c:pt idx="66">
                  <c:v>#N/A</c:v>
                </c:pt>
                <c:pt idx="67">
                  <c:v>#N/A</c:v>
                </c:pt>
                <c:pt idx="68">
                  <c:v>#N/A</c:v>
                </c:pt>
                <c:pt idx="69">
                  <c:v>#N/A</c:v>
                </c:pt>
                <c:pt idx="70">
                  <c:v>#N/A</c:v>
                </c:pt>
                <c:pt idx="71">
                  <c:v>#N/A</c:v>
                </c:pt>
                <c:pt idx="72">
                  <c:v>#N/A</c:v>
                </c:pt>
                <c:pt idx="73">
                  <c:v>#N/A</c:v>
                </c:pt>
                <c:pt idx="74">
                  <c:v>#N/A</c:v>
                </c:pt>
                <c:pt idx="75">
                  <c:v>#N/A</c:v>
                </c:pt>
                <c:pt idx="76">
                  <c:v>#N/A</c:v>
                </c:pt>
                <c:pt idx="77">
                  <c:v>#N/A</c:v>
                </c:pt>
                <c:pt idx="78">
                  <c:v>#N/A</c:v>
                </c:pt>
                <c:pt idx="79">
                  <c:v>#N/A</c:v>
                </c:pt>
                <c:pt idx="80">
                  <c:v>#N/A</c:v>
                </c:pt>
                <c:pt idx="81">
                  <c:v>#N/A</c:v>
                </c:pt>
                <c:pt idx="82">
                  <c:v>#N/A</c:v>
                </c:pt>
                <c:pt idx="83">
                  <c:v>#N/A</c:v>
                </c:pt>
                <c:pt idx="84">
                  <c:v>#N/A</c:v>
                </c:pt>
                <c:pt idx="85">
                  <c:v>#N/A</c:v>
                </c:pt>
                <c:pt idx="86">
                  <c:v>#N/A</c:v>
                </c:pt>
                <c:pt idx="87">
                  <c:v>#N/A</c:v>
                </c:pt>
                <c:pt idx="88">
                  <c:v>#N/A</c:v>
                </c:pt>
                <c:pt idx="89">
                  <c:v>#N/A</c:v>
                </c:pt>
                <c:pt idx="90">
                  <c:v>#N/A</c:v>
                </c:pt>
                <c:pt idx="91">
                  <c:v>#N/A</c:v>
                </c:pt>
                <c:pt idx="92">
                  <c:v>#N/A</c:v>
                </c:pt>
                <c:pt idx="93">
                  <c:v>#N/A</c:v>
                </c:pt>
                <c:pt idx="94">
                  <c:v>#N/A</c:v>
                </c:pt>
                <c:pt idx="95">
                  <c:v>#N/A</c:v>
                </c:pt>
                <c:pt idx="96">
                  <c:v>#N/A</c:v>
                </c:pt>
                <c:pt idx="97">
                  <c:v>#N/A</c:v>
                </c:pt>
                <c:pt idx="98">
                  <c:v>#N/A</c:v>
                </c:pt>
                <c:pt idx="99">
                  <c:v>#N/A</c:v>
                </c:pt>
                <c:pt idx="100">
                  <c:v>#N/A</c:v>
                </c:pt>
                <c:pt idx="101">
                  <c:v>#N/A</c:v>
                </c:pt>
                <c:pt idx="102">
                  <c:v>#N/A</c:v>
                </c:pt>
                <c:pt idx="103">
                  <c:v>#N/A</c:v>
                </c:pt>
                <c:pt idx="104">
                  <c:v>#N/A</c:v>
                </c:pt>
                <c:pt idx="105">
                  <c:v>#N/A</c:v>
                </c:pt>
                <c:pt idx="106">
                  <c:v>#N/A</c:v>
                </c:pt>
                <c:pt idx="107">
                  <c:v>#N/A</c:v>
                </c:pt>
                <c:pt idx="108">
                  <c:v>#N/A</c:v>
                </c:pt>
                <c:pt idx="109">
                  <c:v>#N/A</c:v>
                </c:pt>
                <c:pt idx="110">
                  <c:v>#N/A</c:v>
                </c:pt>
                <c:pt idx="111">
                  <c:v>#N/A</c:v>
                </c:pt>
                <c:pt idx="112">
                  <c:v>#N/A</c:v>
                </c:pt>
                <c:pt idx="113">
                  <c:v>#N/A</c:v>
                </c:pt>
                <c:pt idx="114">
                  <c:v>#N/A</c:v>
                </c:pt>
                <c:pt idx="115">
                  <c:v>#N/A</c:v>
                </c:pt>
                <c:pt idx="116">
                  <c:v>#N/A</c:v>
                </c:pt>
                <c:pt idx="117">
                  <c:v>#N/A</c:v>
                </c:pt>
                <c:pt idx="118">
                  <c:v>#N/A</c:v>
                </c:pt>
                <c:pt idx="119">
                  <c:v>#N/A</c:v>
                </c:pt>
                <c:pt idx="120">
                  <c:v>#N/A</c:v>
                </c:pt>
                <c:pt idx="121">
                  <c:v>#N/A</c:v>
                </c:pt>
                <c:pt idx="122">
                  <c:v>#N/A</c:v>
                </c:pt>
                <c:pt idx="123">
                  <c:v>#N/A</c:v>
                </c:pt>
                <c:pt idx="124">
                  <c:v>#N/A</c:v>
                </c:pt>
                <c:pt idx="125">
                  <c:v>#N/A</c:v>
                </c:pt>
                <c:pt idx="126">
                  <c:v>#N/A</c:v>
                </c:pt>
                <c:pt idx="127">
                  <c:v>#N/A</c:v>
                </c:pt>
                <c:pt idx="128">
                  <c:v>#N/A</c:v>
                </c:pt>
                <c:pt idx="129">
                  <c:v>#N/A</c:v>
                </c:pt>
                <c:pt idx="130">
                  <c:v>#N/A</c:v>
                </c:pt>
                <c:pt idx="131">
                  <c:v>#N/A</c:v>
                </c:pt>
                <c:pt idx="132">
                  <c:v>#N/A</c:v>
                </c:pt>
                <c:pt idx="133">
                  <c:v>#N/A</c:v>
                </c:pt>
                <c:pt idx="134">
                  <c:v>#N/A</c:v>
                </c:pt>
                <c:pt idx="135">
                  <c:v>#N/A</c:v>
                </c:pt>
                <c:pt idx="136">
                  <c:v>#N/A</c:v>
                </c:pt>
                <c:pt idx="137">
                  <c:v>#N/A</c:v>
                </c:pt>
                <c:pt idx="138">
                  <c:v>#N/A</c:v>
                </c:pt>
                <c:pt idx="139">
                  <c:v>#N/A</c:v>
                </c:pt>
                <c:pt idx="140">
                  <c:v>#N/A</c:v>
                </c:pt>
                <c:pt idx="141">
                  <c:v>#N/A</c:v>
                </c:pt>
                <c:pt idx="142">
                  <c:v>#N/A</c:v>
                </c:pt>
                <c:pt idx="143">
                  <c:v>#N/A</c:v>
                </c:pt>
                <c:pt idx="144">
                  <c:v>#N/A</c:v>
                </c:pt>
                <c:pt idx="145">
                  <c:v>#N/A</c:v>
                </c:pt>
                <c:pt idx="146">
                  <c:v>#N/A</c:v>
                </c:pt>
                <c:pt idx="147">
                  <c:v>#N/A</c:v>
                </c:pt>
                <c:pt idx="148">
                  <c:v>#N/A</c:v>
                </c:pt>
                <c:pt idx="149">
                  <c:v>#N/A</c:v>
                </c:pt>
                <c:pt idx="150">
                  <c:v>#N/A</c:v>
                </c:pt>
                <c:pt idx="151">
                  <c:v>#N/A</c:v>
                </c:pt>
                <c:pt idx="152">
                  <c:v>#N/A</c:v>
                </c:pt>
                <c:pt idx="153">
                  <c:v>#N/A</c:v>
                </c:pt>
                <c:pt idx="154">
                  <c:v>#N/A</c:v>
                </c:pt>
                <c:pt idx="155">
                  <c:v>#N/A</c:v>
                </c:pt>
                <c:pt idx="156">
                  <c:v>#N/A</c:v>
                </c:pt>
                <c:pt idx="157">
                  <c:v>#N/A</c:v>
                </c:pt>
                <c:pt idx="158">
                  <c:v>#N/A</c:v>
                </c:pt>
                <c:pt idx="159">
                  <c:v>#N/A</c:v>
                </c:pt>
                <c:pt idx="160">
                  <c:v>#N/A</c:v>
                </c:pt>
                <c:pt idx="161">
                  <c:v>#N/A</c:v>
                </c:pt>
                <c:pt idx="162">
                  <c:v>#N/A</c:v>
                </c:pt>
                <c:pt idx="163">
                  <c:v>#N/A</c:v>
                </c:pt>
                <c:pt idx="164">
                  <c:v>#N/A</c:v>
                </c:pt>
                <c:pt idx="165">
                  <c:v>#N/A</c:v>
                </c:pt>
                <c:pt idx="166">
                  <c:v>#N/A</c:v>
                </c:pt>
                <c:pt idx="167">
                  <c:v>#N/A</c:v>
                </c:pt>
                <c:pt idx="168">
                  <c:v>#N/A</c:v>
                </c:pt>
                <c:pt idx="169">
                  <c:v>#N/A</c:v>
                </c:pt>
                <c:pt idx="170">
                  <c:v>#N/A</c:v>
                </c:pt>
                <c:pt idx="171">
                  <c:v>#N/A</c:v>
                </c:pt>
                <c:pt idx="172">
                  <c:v>#N/A</c:v>
                </c:pt>
                <c:pt idx="173">
                  <c:v>#N/A</c:v>
                </c:pt>
                <c:pt idx="174">
                  <c:v>#N/A</c:v>
                </c:pt>
                <c:pt idx="175">
                  <c:v>#N/A</c:v>
                </c:pt>
                <c:pt idx="176">
                  <c:v>#N/A</c:v>
                </c:pt>
                <c:pt idx="177">
                  <c:v>#N/A</c:v>
                </c:pt>
                <c:pt idx="178">
                  <c:v>#N/A</c:v>
                </c:pt>
                <c:pt idx="179">
                  <c:v>#N/A</c:v>
                </c:pt>
                <c:pt idx="180">
                  <c:v>#N/A</c:v>
                </c:pt>
                <c:pt idx="181">
                  <c:v>#N/A</c:v>
                </c:pt>
                <c:pt idx="182">
                  <c:v>#N/A</c:v>
                </c:pt>
                <c:pt idx="183">
                  <c:v>#N/A</c:v>
                </c:pt>
                <c:pt idx="184">
                  <c:v>#N/A</c:v>
                </c:pt>
                <c:pt idx="185">
                  <c:v>#N/A</c:v>
                </c:pt>
                <c:pt idx="186">
                  <c:v>#N/A</c:v>
                </c:pt>
                <c:pt idx="187">
                  <c:v>#N/A</c:v>
                </c:pt>
                <c:pt idx="188">
                  <c:v>#N/A</c:v>
                </c:pt>
                <c:pt idx="189">
                  <c:v>#N/A</c:v>
                </c:pt>
                <c:pt idx="190">
                  <c:v>#N/A</c:v>
                </c:pt>
                <c:pt idx="191">
                  <c:v>#N/A</c:v>
                </c:pt>
                <c:pt idx="192">
                  <c:v>#N/A</c:v>
                </c:pt>
                <c:pt idx="193">
                  <c:v>#N/A</c:v>
                </c:pt>
                <c:pt idx="194">
                  <c:v>#N/A</c:v>
                </c:pt>
                <c:pt idx="195">
                  <c:v>#N/A</c:v>
                </c:pt>
                <c:pt idx="196">
                  <c:v>#N/A</c:v>
                </c:pt>
                <c:pt idx="197">
                  <c:v>#N/A</c:v>
                </c:pt>
                <c:pt idx="198">
                  <c:v>#N/A</c:v>
                </c:pt>
                <c:pt idx="199">
                  <c:v>#N/A</c:v>
                </c:pt>
                <c:pt idx="200">
                  <c:v>#N/A</c:v>
                </c:pt>
                <c:pt idx="201">
                  <c:v>#N/A</c:v>
                </c:pt>
                <c:pt idx="202">
                  <c:v>#N/A</c:v>
                </c:pt>
                <c:pt idx="203">
                  <c:v>#N/A</c:v>
                </c:pt>
                <c:pt idx="204">
                  <c:v>#N/A</c:v>
                </c:pt>
                <c:pt idx="205">
                  <c:v>#N/A</c:v>
                </c:pt>
                <c:pt idx="206">
                  <c:v>#N/A</c:v>
                </c:pt>
                <c:pt idx="207">
                  <c:v>#N/A</c:v>
                </c:pt>
                <c:pt idx="208">
                  <c:v>#N/A</c:v>
                </c:pt>
                <c:pt idx="209">
                  <c:v>#N/A</c:v>
                </c:pt>
                <c:pt idx="210">
                  <c:v>#N/A</c:v>
                </c:pt>
                <c:pt idx="211">
                  <c:v>#N/A</c:v>
                </c:pt>
                <c:pt idx="212">
                  <c:v>#N/A</c:v>
                </c:pt>
                <c:pt idx="213">
                  <c:v>#N/A</c:v>
                </c:pt>
                <c:pt idx="214">
                  <c:v>#N/A</c:v>
                </c:pt>
                <c:pt idx="215">
                  <c:v>#N/A</c:v>
                </c:pt>
                <c:pt idx="216">
                  <c:v>#N/A</c:v>
                </c:pt>
                <c:pt idx="217">
                  <c:v>#N/A</c:v>
                </c:pt>
                <c:pt idx="218">
                  <c:v>#N/A</c:v>
                </c:pt>
                <c:pt idx="219">
                  <c:v>#N/A</c:v>
                </c:pt>
                <c:pt idx="220">
                  <c:v>#N/A</c:v>
                </c:pt>
                <c:pt idx="221">
                  <c:v>#N/A</c:v>
                </c:pt>
                <c:pt idx="222">
                  <c:v>#N/A</c:v>
                </c:pt>
                <c:pt idx="223">
                  <c:v>#N/A</c:v>
                </c:pt>
                <c:pt idx="224">
                  <c:v>#N/A</c:v>
                </c:pt>
                <c:pt idx="225">
                  <c:v>#N/A</c:v>
                </c:pt>
                <c:pt idx="226">
                  <c:v>#N/A</c:v>
                </c:pt>
                <c:pt idx="227">
                  <c:v>#N/A</c:v>
                </c:pt>
                <c:pt idx="228">
                  <c:v>#N/A</c:v>
                </c:pt>
                <c:pt idx="229">
                  <c:v>#N/A</c:v>
                </c:pt>
                <c:pt idx="230">
                  <c:v>#N/A</c:v>
                </c:pt>
                <c:pt idx="231">
                  <c:v>#N/A</c:v>
                </c:pt>
                <c:pt idx="232">
                  <c:v>#N/A</c:v>
                </c:pt>
                <c:pt idx="233">
                  <c:v>#N/A</c:v>
                </c:pt>
                <c:pt idx="234">
                  <c:v>#N/A</c:v>
                </c:pt>
                <c:pt idx="235">
                  <c:v>#N/A</c:v>
                </c:pt>
                <c:pt idx="236">
                  <c:v>#N/A</c:v>
                </c:pt>
                <c:pt idx="237">
                  <c:v>#N/A</c:v>
                </c:pt>
                <c:pt idx="238">
                  <c:v>#N/A</c:v>
                </c:pt>
                <c:pt idx="239">
                  <c:v>#N/A</c:v>
                </c:pt>
                <c:pt idx="240">
                  <c:v>#N/A</c:v>
                </c:pt>
                <c:pt idx="241">
                  <c:v>#N/A</c:v>
                </c:pt>
                <c:pt idx="242">
                  <c:v>#N/A</c:v>
                </c:pt>
                <c:pt idx="243">
                  <c:v>#N/A</c:v>
                </c:pt>
                <c:pt idx="244">
                  <c:v>#N/A</c:v>
                </c:pt>
                <c:pt idx="245">
                  <c:v>#N/A</c:v>
                </c:pt>
                <c:pt idx="246">
                  <c:v>#N/A</c:v>
                </c:pt>
                <c:pt idx="247">
                  <c:v>#N/A</c:v>
                </c:pt>
                <c:pt idx="248">
                  <c:v>#N/A</c:v>
                </c:pt>
                <c:pt idx="249">
                  <c:v>#N/A</c:v>
                </c:pt>
                <c:pt idx="250">
                  <c:v>#N/A</c:v>
                </c:pt>
                <c:pt idx="251">
                  <c:v>#N/A</c:v>
                </c:pt>
                <c:pt idx="252">
                  <c:v>#N/A</c:v>
                </c:pt>
                <c:pt idx="253">
                  <c:v>#N/A</c:v>
                </c:pt>
                <c:pt idx="254">
                  <c:v>#N/A</c:v>
                </c:pt>
                <c:pt idx="255">
                  <c:v>#N/A</c:v>
                </c:pt>
                <c:pt idx="256">
                  <c:v>#N/A</c:v>
                </c:pt>
                <c:pt idx="257">
                  <c:v>#N/A</c:v>
                </c:pt>
                <c:pt idx="258">
                  <c:v>#N/A</c:v>
                </c:pt>
                <c:pt idx="259">
                  <c:v>#N/A</c:v>
                </c:pt>
                <c:pt idx="260">
                  <c:v>#N/A</c:v>
                </c:pt>
                <c:pt idx="261">
                  <c:v>#N/A</c:v>
                </c:pt>
                <c:pt idx="262">
                  <c:v>#N/A</c:v>
                </c:pt>
                <c:pt idx="263">
                  <c:v>#N/A</c:v>
                </c:pt>
                <c:pt idx="264">
                  <c:v>#N/A</c:v>
                </c:pt>
                <c:pt idx="265">
                  <c:v>#N/A</c:v>
                </c:pt>
                <c:pt idx="266">
                  <c:v>#N/A</c:v>
                </c:pt>
                <c:pt idx="267">
                  <c:v>#N/A</c:v>
                </c:pt>
                <c:pt idx="268">
                  <c:v>#N/A</c:v>
                </c:pt>
                <c:pt idx="269">
                  <c:v>#N/A</c:v>
                </c:pt>
                <c:pt idx="270">
                  <c:v>#N/A</c:v>
                </c:pt>
                <c:pt idx="271">
                  <c:v>#N/A</c:v>
                </c:pt>
                <c:pt idx="272">
                  <c:v>#N/A</c:v>
                </c:pt>
                <c:pt idx="273">
                  <c:v>#N/A</c:v>
                </c:pt>
                <c:pt idx="274">
                  <c:v>#N/A</c:v>
                </c:pt>
                <c:pt idx="275">
                  <c:v>#N/A</c:v>
                </c:pt>
                <c:pt idx="276">
                  <c:v>#N/A</c:v>
                </c:pt>
                <c:pt idx="277">
                  <c:v>#N/A</c:v>
                </c:pt>
                <c:pt idx="278">
                  <c:v>#N/A</c:v>
                </c:pt>
                <c:pt idx="279">
                  <c:v>#N/A</c:v>
                </c:pt>
                <c:pt idx="280">
                  <c:v>#N/A</c:v>
                </c:pt>
                <c:pt idx="281">
                  <c:v>#N/A</c:v>
                </c:pt>
                <c:pt idx="282">
                  <c:v>#N/A</c:v>
                </c:pt>
                <c:pt idx="283">
                  <c:v>#N/A</c:v>
                </c:pt>
                <c:pt idx="284">
                  <c:v>#N/A</c:v>
                </c:pt>
                <c:pt idx="285">
                  <c:v>#N/A</c:v>
                </c:pt>
                <c:pt idx="286">
                  <c:v>#N/A</c:v>
                </c:pt>
                <c:pt idx="287">
                  <c:v>#N/A</c:v>
                </c:pt>
                <c:pt idx="288">
                  <c:v>#N/A</c:v>
                </c:pt>
                <c:pt idx="289">
                  <c:v>#N/A</c:v>
                </c:pt>
                <c:pt idx="290">
                  <c:v>#N/A</c:v>
                </c:pt>
                <c:pt idx="291">
                  <c:v>#N/A</c:v>
                </c:pt>
                <c:pt idx="292">
                  <c:v>#N/A</c:v>
                </c:pt>
                <c:pt idx="293">
                  <c:v>#N/A</c:v>
                </c:pt>
                <c:pt idx="294">
                  <c:v>#N/A</c:v>
                </c:pt>
                <c:pt idx="295">
                  <c:v>#N/A</c:v>
                </c:pt>
                <c:pt idx="296">
                  <c:v>#N/A</c:v>
                </c:pt>
                <c:pt idx="297">
                  <c:v>#N/A</c:v>
                </c:pt>
                <c:pt idx="298">
                  <c:v>#N/A</c:v>
                </c:pt>
                <c:pt idx="299">
                  <c:v>#N/A</c:v>
                </c:pt>
                <c:pt idx="300">
                  <c:v>#N/A</c:v>
                </c:pt>
                <c:pt idx="301">
                  <c:v>#N/A</c:v>
                </c:pt>
                <c:pt idx="302">
                  <c:v>#N/A</c:v>
                </c:pt>
                <c:pt idx="303">
                  <c:v>#N/A</c:v>
                </c:pt>
                <c:pt idx="304">
                  <c:v>#N/A</c:v>
                </c:pt>
                <c:pt idx="305">
                  <c:v>#N/A</c:v>
                </c:pt>
                <c:pt idx="306">
                  <c:v>#N/A</c:v>
                </c:pt>
                <c:pt idx="307">
                  <c:v>#N/A</c:v>
                </c:pt>
                <c:pt idx="308">
                  <c:v>#N/A</c:v>
                </c:pt>
                <c:pt idx="309">
                  <c:v>#N/A</c:v>
                </c:pt>
                <c:pt idx="310">
                  <c:v>#N/A</c:v>
                </c:pt>
                <c:pt idx="311">
                  <c:v>#N/A</c:v>
                </c:pt>
                <c:pt idx="312">
                  <c:v>#N/A</c:v>
                </c:pt>
                <c:pt idx="313">
                  <c:v>#N/A</c:v>
                </c:pt>
                <c:pt idx="314">
                  <c:v>#N/A</c:v>
                </c:pt>
                <c:pt idx="315">
                  <c:v>#N/A</c:v>
                </c:pt>
                <c:pt idx="316">
                  <c:v>#N/A</c:v>
                </c:pt>
                <c:pt idx="317">
                  <c:v>#N/A</c:v>
                </c:pt>
                <c:pt idx="318">
                  <c:v>#N/A</c:v>
                </c:pt>
                <c:pt idx="319">
                  <c:v>#N/A</c:v>
                </c:pt>
                <c:pt idx="320">
                  <c:v>#N/A</c:v>
                </c:pt>
                <c:pt idx="321">
                  <c:v>#N/A</c:v>
                </c:pt>
                <c:pt idx="322">
                  <c:v>#N/A</c:v>
                </c:pt>
                <c:pt idx="323">
                  <c:v>#N/A</c:v>
                </c:pt>
                <c:pt idx="324">
                  <c:v>#N/A</c:v>
                </c:pt>
                <c:pt idx="325">
                  <c:v>#N/A</c:v>
                </c:pt>
                <c:pt idx="326">
                  <c:v>#N/A</c:v>
                </c:pt>
                <c:pt idx="327">
                  <c:v>#N/A</c:v>
                </c:pt>
                <c:pt idx="328">
                  <c:v>#N/A</c:v>
                </c:pt>
                <c:pt idx="329">
                  <c:v>#N/A</c:v>
                </c:pt>
                <c:pt idx="330">
                  <c:v>#N/A</c:v>
                </c:pt>
                <c:pt idx="331">
                  <c:v>#N/A</c:v>
                </c:pt>
                <c:pt idx="332">
                  <c:v>#N/A</c:v>
                </c:pt>
                <c:pt idx="333">
                  <c:v>#N/A</c:v>
                </c:pt>
                <c:pt idx="334">
                  <c:v>#N/A</c:v>
                </c:pt>
                <c:pt idx="335">
                  <c:v>#N/A</c:v>
                </c:pt>
                <c:pt idx="336">
                  <c:v>#N/A</c:v>
                </c:pt>
                <c:pt idx="337">
                  <c:v>#N/A</c:v>
                </c:pt>
                <c:pt idx="338">
                  <c:v>#N/A</c:v>
                </c:pt>
                <c:pt idx="339">
                  <c:v>#N/A</c:v>
                </c:pt>
                <c:pt idx="340">
                  <c:v>#N/A</c:v>
                </c:pt>
                <c:pt idx="341">
                  <c:v>#N/A</c:v>
                </c:pt>
                <c:pt idx="342">
                  <c:v>#N/A</c:v>
                </c:pt>
                <c:pt idx="343">
                  <c:v>#N/A</c:v>
                </c:pt>
                <c:pt idx="344">
                  <c:v>#N/A</c:v>
                </c:pt>
                <c:pt idx="345">
                  <c:v>#N/A</c:v>
                </c:pt>
                <c:pt idx="346">
                  <c:v>#N/A</c:v>
                </c:pt>
                <c:pt idx="347">
                  <c:v>#N/A</c:v>
                </c:pt>
                <c:pt idx="348">
                  <c:v>#N/A</c:v>
                </c:pt>
                <c:pt idx="349">
                  <c:v>#N/A</c:v>
                </c:pt>
                <c:pt idx="350">
                  <c:v>#N/A</c:v>
                </c:pt>
                <c:pt idx="351">
                  <c:v>#N/A</c:v>
                </c:pt>
                <c:pt idx="352">
                  <c:v>#N/A</c:v>
                </c:pt>
                <c:pt idx="353">
                  <c:v>#N/A</c:v>
                </c:pt>
                <c:pt idx="354">
                  <c:v>#N/A</c:v>
                </c:pt>
                <c:pt idx="355">
                  <c:v>#N/A</c:v>
                </c:pt>
                <c:pt idx="356">
                  <c:v>#N/A</c:v>
                </c:pt>
                <c:pt idx="357">
                  <c:v>#N/A</c:v>
                </c:pt>
                <c:pt idx="358">
                  <c:v>#N/A</c:v>
                </c:pt>
                <c:pt idx="359">
                  <c:v>#N/A</c:v>
                </c:pt>
                <c:pt idx="360">
                  <c:v>#N/A</c:v>
                </c:pt>
                <c:pt idx="361">
                  <c:v>#N/A</c:v>
                </c:pt>
                <c:pt idx="362">
                  <c:v>#N/A</c:v>
                </c:pt>
                <c:pt idx="363">
                  <c:v>#N/A</c:v>
                </c:pt>
                <c:pt idx="364">
                  <c:v>#N/A</c:v>
                </c:pt>
                <c:pt idx="365">
                  <c:v>#N/A</c:v>
                </c:pt>
                <c:pt idx="366">
                  <c:v>#N/A</c:v>
                </c:pt>
                <c:pt idx="367">
                  <c:v>#N/A</c:v>
                </c:pt>
                <c:pt idx="368">
                  <c:v>#N/A</c:v>
                </c:pt>
                <c:pt idx="369">
                  <c:v>#N/A</c:v>
                </c:pt>
                <c:pt idx="370">
                  <c:v>#N/A</c:v>
                </c:pt>
                <c:pt idx="371">
                  <c:v>#N/A</c:v>
                </c:pt>
                <c:pt idx="372">
                  <c:v>#N/A</c:v>
                </c:pt>
                <c:pt idx="373">
                  <c:v>#N/A</c:v>
                </c:pt>
                <c:pt idx="374">
                  <c:v>#N/A</c:v>
                </c:pt>
                <c:pt idx="375">
                  <c:v>#N/A</c:v>
                </c:pt>
                <c:pt idx="376">
                  <c:v>#N/A</c:v>
                </c:pt>
                <c:pt idx="377">
                  <c:v>#N/A</c:v>
                </c:pt>
                <c:pt idx="378">
                  <c:v>#N/A</c:v>
                </c:pt>
                <c:pt idx="379">
                  <c:v>#N/A</c:v>
                </c:pt>
                <c:pt idx="380">
                  <c:v>#N/A</c:v>
                </c:pt>
                <c:pt idx="381">
                  <c:v>#N/A</c:v>
                </c:pt>
                <c:pt idx="382">
                  <c:v>#N/A</c:v>
                </c:pt>
                <c:pt idx="383">
                  <c:v>#N/A</c:v>
                </c:pt>
                <c:pt idx="384">
                  <c:v>#N/A</c:v>
                </c:pt>
                <c:pt idx="385">
                  <c:v>#N/A</c:v>
                </c:pt>
                <c:pt idx="386">
                  <c:v>#N/A</c:v>
                </c:pt>
                <c:pt idx="387">
                  <c:v>#N/A</c:v>
                </c:pt>
                <c:pt idx="388">
                  <c:v>#N/A</c:v>
                </c:pt>
                <c:pt idx="389">
                  <c:v>#N/A</c:v>
                </c:pt>
                <c:pt idx="390">
                  <c:v>#N/A</c:v>
                </c:pt>
                <c:pt idx="391">
                  <c:v>#N/A</c:v>
                </c:pt>
                <c:pt idx="392">
                  <c:v>#N/A</c:v>
                </c:pt>
                <c:pt idx="393">
                  <c:v>#N/A</c:v>
                </c:pt>
                <c:pt idx="394">
                  <c:v>#N/A</c:v>
                </c:pt>
                <c:pt idx="395">
                  <c:v>#N/A</c:v>
                </c:pt>
                <c:pt idx="396">
                  <c:v>#N/A</c:v>
                </c:pt>
                <c:pt idx="397">
                  <c:v>#N/A</c:v>
                </c:pt>
                <c:pt idx="398">
                  <c:v>#N/A</c:v>
                </c:pt>
                <c:pt idx="399">
                  <c:v>#N/A</c:v>
                </c:pt>
                <c:pt idx="400">
                  <c:v>#N/A</c:v>
                </c:pt>
                <c:pt idx="401">
                  <c:v>#N/A</c:v>
                </c:pt>
                <c:pt idx="402">
                  <c:v>#N/A</c:v>
                </c:pt>
                <c:pt idx="403">
                  <c:v>#N/A</c:v>
                </c:pt>
                <c:pt idx="404">
                  <c:v>#N/A</c:v>
                </c:pt>
                <c:pt idx="405">
                  <c:v>#N/A</c:v>
                </c:pt>
                <c:pt idx="406">
                  <c:v>#N/A</c:v>
                </c:pt>
                <c:pt idx="407">
                  <c:v>#N/A</c:v>
                </c:pt>
                <c:pt idx="408">
                  <c:v>#N/A</c:v>
                </c:pt>
                <c:pt idx="409">
                  <c:v>#N/A</c:v>
                </c:pt>
                <c:pt idx="410">
                  <c:v>#N/A</c:v>
                </c:pt>
                <c:pt idx="411">
                  <c:v>#N/A</c:v>
                </c:pt>
                <c:pt idx="412">
                  <c:v>#N/A</c:v>
                </c:pt>
                <c:pt idx="413">
                  <c:v>#N/A</c:v>
                </c:pt>
                <c:pt idx="414">
                  <c:v>#N/A</c:v>
                </c:pt>
                <c:pt idx="415">
                  <c:v>#N/A</c:v>
                </c:pt>
                <c:pt idx="416">
                  <c:v>#N/A</c:v>
                </c:pt>
                <c:pt idx="417">
                  <c:v>#N/A</c:v>
                </c:pt>
                <c:pt idx="418">
                  <c:v>#N/A</c:v>
                </c:pt>
                <c:pt idx="419">
                  <c:v>#N/A</c:v>
                </c:pt>
                <c:pt idx="420">
                  <c:v>#N/A</c:v>
                </c:pt>
                <c:pt idx="421">
                  <c:v>#N/A</c:v>
                </c:pt>
                <c:pt idx="422">
                  <c:v>#N/A</c:v>
                </c:pt>
                <c:pt idx="423">
                  <c:v>#N/A</c:v>
                </c:pt>
                <c:pt idx="424">
                  <c:v>#N/A</c:v>
                </c:pt>
                <c:pt idx="425">
                  <c:v>#N/A</c:v>
                </c:pt>
                <c:pt idx="426">
                  <c:v>#N/A</c:v>
                </c:pt>
                <c:pt idx="427">
                  <c:v>#N/A</c:v>
                </c:pt>
                <c:pt idx="428">
                  <c:v>#N/A</c:v>
                </c:pt>
                <c:pt idx="429">
                  <c:v>#N/A</c:v>
                </c:pt>
                <c:pt idx="430">
                  <c:v>#N/A</c:v>
                </c:pt>
                <c:pt idx="431">
                  <c:v>#N/A</c:v>
                </c:pt>
                <c:pt idx="432">
                  <c:v>#N/A</c:v>
                </c:pt>
                <c:pt idx="433">
                  <c:v>#N/A</c:v>
                </c:pt>
                <c:pt idx="434">
                  <c:v>#N/A</c:v>
                </c:pt>
                <c:pt idx="435">
                  <c:v>#N/A</c:v>
                </c:pt>
                <c:pt idx="436">
                  <c:v>#N/A</c:v>
                </c:pt>
                <c:pt idx="437">
                  <c:v>#N/A</c:v>
                </c:pt>
                <c:pt idx="438">
                  <c:v>#N/A</c:v>
                </c:pt>
                <c:pt idx="439">
                  <c:v>#N/A</c:v>
                </c:pt>
                <c:pt idx="440">
                  <c:v>#N/A</c:v>
                </c:pt>
                <c:pt idx="441">
                  <c:v>#N/A</c:v>
                </c:pt>
                <c:pt idx="442">
                  <c:v>#N/A</c:v>
                </c:pt>
                <c:pt idx="443">
                  <c:v>#N/A</c:v>
                </c:pt>
                <c:pt idx="444">
                  <c:v>#N/A</c:v>
                </c:pt>
                <c:pt idx="445">
                  <c:v>#N/A</c:v>
                </c:pt>
                <c:pt idx="446">
                  <c:v>#N/A</c:v>
                </c:pt>
                <c:pt idx="447">
                  <c:v>#N/A</c:v>
                </c:pt>
                <c:pt idx="448">
                  <c:v>#N/A</c:v>
                </c:pt>
                <c:pt idx="449">
                  <c:v>#N/A</c:v>
                </c:pt>
                <c:pt idx="450">
                  <c:v>#N/A</c:v>
                </c:pt>
                <c:pt idx="451">
                  <c:v>#N/A</c:v>
                </c:pt>
                <c:pt idx="452">
                  <c:v>#N/A</c:v>
                </c:pt>
                <c:pt idx="453">
                  <c:v>#N/A</c:v>
                </c:pt>
                <c:pt idx="454">
                  <c:v>#N/A</c:v>
                </c:pt>
                <c:pt idx="455">
                  <c:v>#N/A</c:v>
                </c:pt>
                <c:pt idx="456">
                  <c:v>#N/A</c:v>
                </c:pt>
                <c:pt idx="457">
                  <c:v>#N/A</c:v>
                </c:pt>
                <c:pt idx="458">
                  <c:v>#N/A</c:v>
                </c:pt>
                <c:pt idx="459">
                  <c:v>#N/A</c:v>
                </c:pt>
                <c:pt idx="460">
                  <c:v>#N/A</c:v>
                </c:pt>
                <c:pt idx="461">
                  <c:v>#N/A</c:v>
                </c:pt>
                <c:pt idx="462">
                  <c:v>#N/A</c:v>
                </c:pt>
                <c:pt idx="463">
                  <c:v>#N/A</c:v>
                </c:pt>
                <c:pt idx="464">
                  <c:v>#N/A</c:v>
                </c:pt>
                <c:pt idx="465">
                  <c:v>#N/A</c:v>
                </c:pt>
                <c:pt idx="466">
                  <c:v>#N/A</c:v>
                </c:pt>
                <c:pt idx="467">
                  <c:v>#N/A</c:v>
                </c:pt>
                <c:pt idx="468">
                  <c:v>#N/A</c:v>
                </c:pt>
                <c:pt idx="469">
                  <c:v>#N/A</c:v>
                </c:pt>
                <c:pt idx="470">
                  <c:v>#N/A</c:v>
                </c:pt>
                <c:pt idx="471">
                  <c:v>#N/A</c:v>
                </c:pt>
                <c:pt idx="472">
                  <c:v>#N/A</c:v>
                </c:pt>
                <c:pt idx="473">
                  <c:v>#N/A</c:v>
                </c:pt>
                <c:pt idx="474">
                  <c:v>#N/A</c:v>
                </c:pt>
                <c:pt idx="475">
                  <c:v>#N/A</c:v>
                </c:pt>
                <c:pt idx="476">
                  <c:v>#N/A</c:v>
                </c:pt>
                <c:pt idx="477">
                  <c:v>#N/A</c:v>
                </c:pt>
                <c:pt idx="478">
                  <c:v>#N/A</c:v>
                </c:pt>
                <c:pt idx="479">
                  <c:v>#N/A</c:v>
                </c:pt>
                <c:pt idx="480">
                  <c:v>#N/A</c:v>
                </c:pt>
                <c:pt idx="481">
                  <c:v>#N/A</c:v>
                </c:pt>
                <c:pt idx="482">
                  <c:v>#N/A</c:v>
                </c:pt>
                <c:pt idx="483">
                  <c:v>#N/A</c:v>
                </c:pt>
                <c:pt idx="484">
                  <c:v>#N/A</c:v>
                </c:pt>
                <c:pt idx="485">
                  <c:v>#N/A</c:v>
                </c:pt>
                <c:pt idx="486">
                  <c:v>#N/A</c:v>
                </c:pt>
                <c:pt idx="487">
                  <c:v>#N/A</c:v>
                </c:pt>
                <c:pt idx="488">
                  <c:v>#N/A</c:v>
                </c:pt>
                <c:pt idx="489">
                  <c:v>#N/A</c:v>
                </c:pt>
                <c:pt idx="490">
                  <c:v>#N/A</c:v>
                </c:pt>
                <c:pt idx="491">
                  <c:v>#N/A</c:v>
                </c:pt>
                <c:pt idx="492">
                  <c:v>#N/A</c:v>
                </c:pt>
                <c:pt idx="493">
                  <c:v>#N/A</c:v>
                </c:pt>
                <c:pt idx="494">
                  <c:v>#N/A</c:v>
                </c:pt>
                <c:pt idx="495">
                  <c:v>#N/A</c:v>
                </c:pt>
                <c:pt idx="496">
                  <c:v>#N/A</c:v>
                </c:pt>
                <c:pt idx="497">
                  <c:v>#N/A</c:v>
                </c:pt>
                <c:pt idx="498">
                  <c:v>#N/A</c:v>
                </c:pt>
                <c:pt idx="499">
                  <c:v>#N/A</c:v>
                </c:pt>
                <c:pt idx="500">
                  <c:v>#N/A</c:v>
                </c:pt>
                <c:pt idx="501">
                  <c:v>#N/A</c:v>
                </c:pt>
                <c:pt idx="502">
                  <c:v>#N/A</c:v>
                </c:pt>
                <c:pt idx="503">
                  <c:v>#N/A</c:v>
                </c:pt>
                <c:pt idx="504">
                  <c:v>#N/A</c:v>
                </c:pt>
                <c:pt idx="505">
                  <c:v>#N/A</c:v>
                </c:pt>
                <c:pt idx="506">
                  <c:v>#N/A</c:v>
                </c:pt>
                <c:pt idx="507">
                  <c:v>#N/A</c:v>
                </c:pt>
                <c:pt idx="508">
                  <c:v>#N/A</c:v>
                </c:pt>
                <c:pt idx="509">
                  <c:v>#N/A</c:v>
                </c:pt>
                <c:pt idx="510">
                  <c:v>#N/A</c:v>
                </c:pt>
                <c:pt idx="511">
                  <c:v>#N/A</c:v>
                </c:pt>
                <c:pt idx="512">
                  <c:v>#N/A</c:v>
                </c:pt>
                <c:pt idx="513">
                  <c:v>#N/A</c:v>
                </c:pt>
                <c:pt idx="514">
                  <c:v>#N/A</c:v>
                </c:pt>
                <c:pt idx="515">
                  <c:v>#N/A</c:v>
                </c:pt>
                <c:pt idx="516">
                  <c:v>#N/A</c:v>
                </c:pt>
                <c:pt idx="517">
                  <c:v>#N/A</c:v>
                </c:pt>
                <c:pt idx="518">
                  <c:v>#N/A</c:v>
                </c:pt>
                <c:pt idx="519">
                  <c:v>#N/A</c:v>
                </c:pt>
                <c:pt idx="520">
                  <c:v>#N/A</c:v>
                </c:pt>
                <c:pt idx="521">
                  <c:v>#N/A</c:v>
                </c:pt>
                <c:pt idx="522">
                  <c:v>#N/A</c:v>
                </c:pt>
                <c:pt idx="523">
                  <c:v>#N/A</c:v>
                </c:pt>
                <c:pt idx="524">
                  <c:v>#N/A</c:v>
                </c:pt>
                <c:pt idx="525">
                  <c:v>#N/A</c:v>
                </c:pt>
                <c:pt idx="526">
                  <c:v>#N/A</c:v>
                </c:pt>
                <c:pt idx="527">
                  <c:v>#N/A</c:v>
                </c:pt>
                <c:pt idx="528">
                  <c:v>#N/A</c:v>
                </c:pt>
                <c:pt idx="529">
                  <c:v>#N/A</c:v>
                </c:pt>
                <c:pt idx="530">
                  <c:v>#N/A</c:v>
                </c:pt>
                <c:pt idx="531">
                  <c:v>#N/A</c:v>
                </c:pt>
                <c:pt idx="532">
                  <c:v>#N/A</c:v>
                </c:pt>
                <c:pt idx="533">
                  <c:v>#N/A</c:v>
                </c:pt>
                <c:pt idx="534">
                  <c:v>#N/A</c:v>
                </c:pt>
                <c:pt idx="535">
                  <c:v>#N/A</c:v>
                </c:pt>
                <c:pt idx="536">
                  <c:v>#N/A</c:v>
                </c:pt>
                <c:pt idx="537">
                  <c:v>#N/A</c:v>
                </c:pt>
                <c:pt idx="538">
                  <c:v>#N/A</c:v>
                </c:pt>
                <c:pt idx="539">
                  <c:v>#N/A</c:v>
                </c:pt>
                <c:pt idx="540">
                  <c:v>#N/A</c:v>
                </c:pt>
                <c:pt idx="541">
                  <c:v>#N/A</c:v>
                </c:pt>
                <c:pt idx="542">
                  <c:v>#N/A</c:v>
                </c:pt>
                <c:pt idx="543">
                  <c:v>#N/A</c:v>
                </c:pt>
                <c:pt idx="544">
                  <c:v>#N/A</c:v>
                </c:pt>
                <c:pt idx="545">
                  <c:v>#N/A</c:v>
                </c:pt>
                <c:pt idx="546">
                  <c:v>#N/A</c:v>
                </c:pt>
                <c:pt idx="547">
                  <c:v>#N/A</c:v>
                </c:pt>
                <c:pt idx="548">
                  <c:v>#N/A</c:v>
                </c:pt>
                <c:pt idx="549">
                  <c:v>#N/A</c:v>
                </c:pt>
                <c:pt idx="550">
                  <c:v>#N/A</c:v>
                </c:pt>
                <c:pt idx="551">
                  <c:v>#N/A</c:v>
                </c:pt>
                <c:pt idx="552">
                  <c:v>#N/A</c:v>
                </c:pt>
                <c:pt idx="553">
                  <c:v>#N/A</c:v>
                </c:pt>
                <c:pt idx="554">
                  <c:v>#N/A</c:v>
                </c:pt>
                <c:pt idx="555">
                  <c:v>#N/A</c:v>
                </c:pt>
                <c:pt idx="556">
                  <c:v>#N/A</c:v>
                </c:pt>
                <c:pt idx="557">
                  <c:v>#N/A</c:v>
                </c:pt>
                <c:pt idx="558">
                  <c:v>#N/A</c:v>
                </c:pt>
                <c:pt idx="559">
                  <c:v>#N/A</c:v>
                </c:pt>
                <c:pt idx="560">
                  <c:v>#N/A</c:v>
                </c:pt>
                <c:pt idx="561">
                  <c:v>#N/A</c:v>
                </c:pt>
                <c:pt idx="562">
                  <c:v>#N/A</c:v>
                </c:pt>
                <c:pt idx="563">
                  <c:v>#N/A</c:v>
                </c:pt>
                <c:pt idx="564">
                  <c:v>#N/A</c:v>
                </c:pt>
                <c:pt idx="565">
                  <c:v>#N/A</c:v>
                </c:pt>
                <c:pt idx="566">
                  <c:v>#N/A</c:v>
                </c:pt>
                <c:pt idx="567">
                  <c:v>#N/A</c:v>
                </c:pt>
                <c:pt idx="568">
                  <c:v>#N/A</c:v>
                </c:pt>
                <c:pt idx="569">
                  <c:v>#N/A</c:v>
                </c:pt>
                <c:pt idx="570">
                  <c:v>#N/A</c:v>
                </c:pt>
                <c:pt idx="571">
                  <c:v>#N/A</c:v>
                </c:pt>
                <c:pt idx="572">
                  <c:v>#N/A</c:v>
                </c:pt>
                <c:pt idx="573">
                  <c:v>#N/A</c:v>
                </c:pt>
                <c:pt idx="574">
                  <c:v>#N/A</c:v>
                </c:pt>
                <c:pt idx="575">
                  <c:v>#N/A</c:v>
                </c:pt>
                <c:pt idx="576">
                  <c:v>#N/A</c:v>
                </c:pt>
                <c:pt idx="577">
                  <c:v>#N/A</c:v>
                </c:pt>
                <c:pt idx="578">
                  <c:v>#N/A</c:v>
                </c:pt>
                <c:pt idx="579">
                  <c:v>#N/A</c:v>
                </c:pt>
                <c:pt idx="580">
                  <c:v>#N/A</c:v>
                </c:pt>
                <c:pt idx="581">
                  <c:v>#N/A</c:v>
                </c:pt>
                <c:pt idx="582">
                  <c:v>#N/A</c:v>
                </c:pt>
                <c:pt idx="583">
                  <c:v>#N/A</c:v>
                </c:pt>
                <c:pt idx="584">
                  <c:v>#N/A</c:v>
                </c:pt>
                <c:pt idx="585">
                  <c:v>#N/A</c:v>
                </c:pt>
                <c:pt idx="586">
                  <c:v>#N/A</c:v>
                </c:pt>
                <c:pt idx="587">
                  <c:v>#N/A</c:v>
                </c:pt>
                <c:pt idx="588">
                  <c:v>#N/A</c:v>
                </c:pt>
                <c:pt idx="589">
                  <c:v>#N/A</c:v>
                </c:pt>
                <c:pt idx="590">
                  <c:v>#N/A</c:v>
                </c:pt>
                <c:pt idx="591">
                  <c:v>#N/A</c:v>
                </c:pt>
                <c:pt idx="592">
                  <c:v>#N/A</c:v>
                </c:pt>
                <c:pt idx="593">
                  <c:v>#N/A</c:v>
                </c:pt>
                <c:pt idx="594">
                  <c:v>#N/A</c:v>
                </c:pt>
                <c:pt idx="595">
                  <c:v>#N/A</c:v>
                </c:pt>
                <c:pt idx="596">
                  <c:v>#N/A</c:v>
                </c:pt>
                <c:pt idx="597">
                  <c:v>#N/A</c:v>
                </c:pt>
                <c:pt idx="598">
                  <c:v>#N/A</c:v>
                </c:pt>
                <c:pt idx="599">
                  <c:v>#N/A</c:v>
                </c:pt>
                <c:pt idx="600">
                  <c:v>#N/A</c:v>
                </c:pt>
                <c:pt idx="601">
                  <c:v>#N/A</c:v>
                </c:pt>
                <c:pt idx="602">
                  <c:v>#N/A</c:v>
                </c:pt>
                <c:pt idx="603">
                  <c:v>#N/A</c:v>
                </c:pt>
                <c:pt idx="604">
                  <c:v>#N/A</c:v>
                </c:pt>
                <c:pt idx="605">
                  <c:v>#N/A</c:v>
                </c:pt>
                <c:pt idx="606">
                  <c:v>#N/A</c:v>
                </c:pt>
                <c:pt idx="607">
                  <c:v>#N/A</c:v>
                </c:pt>
                <c:pt idx="608">
                  <c:v>#N/A</c:v>
                </c:pt>
                <c:pt idx="609">
                  <c:v>#N/A</c:v>
                </c:pt>
                <c:pt idx="610">
                  <c:v>#N/A</c:v>
                </c:pt>
                <c:pt idx="611">
                  <c:v>#N/A</c:v>
                </c:pt>
                <c:pt idx="612">
                  <c:v>#N/A</c:v>
                </c:pt>
                <c:pt idx="613">
                  <c:v>#N/A</c:v>
                </c:pt>
                <c:pt idx="614">
                  <c:v>#N/A</c:v>
                </c:pt>
                <c:pt idx="615">
                  <c:v>#N/A</c:v>
                </c:pt>
                <c:pt idx="616">
                  <c:v>#N/A</c:v>
                </c:pt>
                <c:pt idx="617">
                  <c:v>#N/A</c:v>
                </c:pt>
                <c:pt idx="618">
                  <c:v>#N/A</c:v>
                </c:pt>
                <c:pt idx="619">
                  <c:v>#N/A</c:v>
                </c:pt>
                <c:pt idx="620">
                  <c:v>#N/A</c:v>
                </c:pt>
                <c:pt idx="621">
                  <c:v>#N/A</c:v>
                </c:pt>
                <c:pt idx="622">
                  <c:v>#N/A</c:v>
                </c:pt>
                <c:pt idx="623">
                  <c:v>#N/A</c:v>
                </c:pt>
                <c:pt idx="624">
                  <c:v>#N/A</c:v>
                </c:pt>
                <c:pt idx="625">
                  <c:v>#N/A</c:v>
                </c:pt>
                <c:pt idx="626">
                  <c:v>#N/A</c:v>
                </c:pt>
                <c:pt idx="627">
                  <c:v>#N/A</c:v>
                </c:pt>
                <c:pt idx="628">
                  <c:v>#N/A</c:v>
                </c:pt>
                <c:pt idx="629">
                  <c:v>#N/A</c:v>
                </c:pt>
                <c:pt idx="630">
                  <c:v>#N/A</c:v>
                </c:pt>
                <c:pt idx="631">
                  <c:v>#N/A</c:v>
                </c:pt>
                <c:pt idx="632">
                  <c:v>#N/A</c:v>
                </c:pt>
                <c:pt idx="633">
                  <c:v>#N/A</c:v>
                </c:pt>
                <c:pt idx="634">
                  <c:v>#N/A</c:v>
                </c:pt>
                <c:pt idx="635">
                  <c:v>#N/A</c:v>
                </c:pt>
                <c:pt idx="636">
                  <c:v>#N/A</c:v>
                </c:pt>
                <c:pt idx="637">
                  <c:v>#N/A</c:v>
                </c:pt>
                <c:pt idx="638">
                  <c:v>#N/A</c:v>
                </c:pt>
                <c:pt idx="639">
                  <c:v>#N/A</c:v>
                </c:pt>
                <c:pt idx="640">
                  <c:v>#N/A</c:v>
                </c:pt>
                <c:pt idx="641">
                  <c:v>#N/A</c:v>
                </c:pt>
                <c:pt idx="642">
                  <c:v>#N/A</c:v>
                </c:pt>
                <c:pt idx="643">
                  <c:v>#N/A</c:v>
                </c:pt>
                <c:pt idx="644">
                  <c:v>#N/A</c:v>
                </c:pt>
                <c:pt idx="645">
                  <c:v>#N/A</c:v>
                </c:pt>
                <c:pt idx="646">
                  <c:v>#N/A</c:v>
                </c:pt>
                <c:pt idx="647">
                  <c:v>#N/A</c:v>
                </c:pt>
                <c:pt idx="648">
                  <c:v>#N/A</c:v>
                </c:pt>
                <c:pt idx="649">
                  <c:v>#N/A</c:v>
                </c:pt>
                <c:pt idx="650">
                  <c:v>#N/A</c:v>
                </c:pt>
                <c:pt idx="651">
                  <c:v>#N/A</c:v>
                </c:pt>
                <c:pt idx="652">
                  <c:v>#N/A</c:v>
                </c:pt>
                <c:pt idx="653">
                  <c:v>#N/A</c:v>
                </c:pt>
                <c:pt idx="654">
                  <c:v>#N/A</c:v>
                </c:pt>
                <c:pt idx="655">
                  <c:v>#N/A</c:v>
                </c:pt>
                <c:pt idx="656">
                  <c:v>#N/A</c:v>
                </c:pt>
                <c:pt idx="657">
                  <c:v>#N/A</c:v>
                </c:pt>
                <c:pt idx="658">
                  <c:v>#N/A</c:v>
                </c:pt>
                <c:pt idx="659">
                  <c:v>#N/A</c:v>
                </c:pt>
                <c:pt idx="660">
                  <c:v>#N/A</c:v>
                </c:pt>
                <c:pt idx="661">
                  <c:v>#N/A</c:v>
                </c:pt>
                <c:pt idx="662">
                  <c:v>#N/A</c:v>
                </c:pt>
                <c:pt idx="663">
                  <c:v>#N/A</c:v>
                </c:pt>
                <c:pt idx="664">
                  <c:v>#N/A</c:v>
                </c:pt>
                <c:pt idx="665">
                  <c:v>#N/A</c:v>
                </c:pt>
                <c:pt idx="666">
                  <c:v>#N/A</c:v>
                </c:pt>
                <c:pt idx="667">
                  <c:v>#N/A</c:v>
                </c:pt>
                <c:pt idx="668">
                  <c:v>#N/A</c:v>
                </c:pt>
                <c:pt idx="669">
                  <c:v>#N/A</c:v>
                </c:pt>
                <c:pt idx="670">
                  <c:v>#N/A</c:v>
                </c:pt>
                <c:pt idx="671">
                  <c:v>#N/A</c:v>
                </c:pt>
                <c:pt idx="672">
                  <c:v>#N/A</c:v>
                </c:pt>
                <c:pt idx="673">
                  <c:v>#N/A</c:v>
                </c:pt>
                <c:pt idx="674">
                  <c:v>#N/A</c:v>
                </c:pt>
                <c:pt idx="675">
                  <c:v>#N/A</c:v>
                </c:pt>
                <c:pt idx="676">
                  <c:v>#N/A</c:v>
                </c:pt>
                <c:pt idx="677">
                  <c:v>#N/A</c:v>
                </c:pt>
                <c:pt idx="678">
                  <c:v>#N/A</c:v>
                </c:pt>
                <c:pt idx="679">
                  <c:v>#N/A</c:v>
                </c:pt>
                <c:pt idx="680">
                  <c:v>#N/A</c:v>
                </c:pt>
                <c:pt idx="681">
                  <c:v>#N/A</c:v>
                </c:pt>
                <c:pt idx="682">
                  <c:v>#N/A</c:v>
                </c:pt>
                <c:pt idx="683">
                  <c:v>#N/A</c:v>
                </c:pt>
                <c:pt idx="684">
                  <c:v>#N/A</c:v>
                </c:pt>
                <c:pt idx="685">
                  <c:v>#N/A</c:v>
                </c:pt>
                <c:pt idx="686">
                  <c:v>#N/A</c:v>
                </c:pt>
                <c:pt idx="687">
                  <c:v>#N/A</c:v>
                </c:pt>
                <c:pt idx="688">
                  <c:v>#N/A</c:v>
                </c:pt>
                <c:pt idx="689">
                  <c:v>#N/A</c:v>
                </c:pt>
                <c:pt idx="690">
                  <c:v>#N/A</c:v>
                </c:pt>
                <c:pt idx="691">
                  <c:v>#N/A</c:v>
                </c:pt>
                <c:pt idx="692">
                  <c:v>#N/A</c:v>
                </c:pt>
                <c:pt idx="693">
                  <c:v>#N/A</c:v>
                </c:pt>
                <c:pt idx="694">
                  <c:v>#N/A</c:v>
                </c:pt>
                <c:pt idx="695">
                  <c:v>#N/A</c:v>
                </c:pt>
                <c:pt idx="696">
                  <c:v>#N/A</c:v>
                </c:pt>
                <c:pt idx="697">
                  <c:v>#N/A</c:v>
                </c:pt>
                <c:pt idx="698">
                  <c:v>#N/A</c:v>
                </c:pt>
                <c:pt idx="699">
                  <c:v>#N/A</c:v>
                </c:pt>
                <c:pt idx="700">
                  <c:v>#N/A</c:v>
                </c:pt>
                <c:pt idx="701">
                  <c:v>#N/A</c:v>
                </c:pt>
                <c:pt idx="702">
                  <c:v>#N/A</c:v>
                </c:pt>
                <c:pt idx="703">
                  <c:v>#N/A</c:v>
                </c:pt>
                <c:pt idx="704">
                  <c:v>#N/A</c:v>
                </c:pt>
                <c:pt idx="705">
                  <c:v>#N/A</c:v>
                </c:pt>
                <c:pt idx="706">
                  <c:v>#N/A</c:v>
                </c:pt>
                <c:pt idx="707">
                  <c:v>#N/A</c:v>
                </c:pt>
                <c:pt idx="708">
                  <c:v>#N/A</c:v>
                </c:pt>
                <c:pt idx="709">
                  <c:v>#N/A</c:v>
                </c:pt>
                <c:pt idx="710">
                  <c:v>#N/A</c:v>
                </c:pt>
                <c:pt idx="711">
                  <c:v>#N/A</c:v>
                </c:pt>
                <c:pt idx="712">
                  <c:v>#N/A</c:v>
                </c:pt>
                <c:pt idx="713">
                  <c:v>#N/A</c:v>
                </c:pt>
                <c:pt idx="714">
                  <c:v>#N/A</c:v>
                </c:pt>
                <c:pt idx="715">
                  <c:v>#N/A</c:v>
                </c:pt>
                <c:pt idx="716">
                  <c:v>#N/A</c:v>
                </c:pt>
                <c:pt idx="717">
                  <c:v>#N/A</c:v>
                </c:pt>
                <c:pt idx="718">
                  <c:v>#N/A</c:v>
                </c:pt>
                <c:pt idx="719">
                  <c:v>#N/A</c:v>
                </c:pt>
                <c:pt idx="720">
                  <c:v>#N/A</c:v>
                </c:pt>
                <c:pt idx="721">
                  <c:v>#N/A</c:v>
                </c:pt>
                <c:pt idx="722">
                  <c:v>#N/A</c:v>
                </c:pt>
                <c:pt idx="723">
                  <c:v>#N/A</c:v>
                </c:pt>
                <c:pt idx="724">
                  <c:v>#N/A</c:v>
                </c:pt>
                <c:pt idx="725">
                  <c:v>#N/A</c:v>
                </c:pt>
                <c:pt idx="726">
                  <c:v>#N/A</c:v>
                </c:pt>
                <c:pt idx="727">
                  <c:v>#N/A</c:v>
                </c:pt>
                <c:pt idx="728">
                  <c:v>#N/A</c:v>
                </c:pt>
                <c:pt idx="729">
                  <c:v>#N/A</c:v>
                </c:pt>
                <c:pt idx="730">
                  <c:v>#N/A</c:v>
                </c:pt>
                <c:pt idx="731">
                  <c:v>#N/A</c:v>
                </c:pt>
                <c:pt idx="732">
                  <c:v>#N/A</c:v>
                </c:pt>
                <c:pt idx="733">
                  <c:v>#N/A</c:v>
                </c:pt>
                <c:pt idx="734">
                  <c:v>#N/A</c:v>
                </c:pt>
                <c:pt idx="735">
                  <c:v>#N/A</c:v>
                </c:pt>
                <c:pt idx="736">
                  <c:v>#N/A</c:v>
                </c:pt>
                <c:pt idx="737">
                  <c:v>#N/A</c:v>
                </c:pt>
                <c:pt idx="738">
                  <c:v>#N/A</c:v>
                </c:pt>
                <c:pt idx="739">
                  <c:v>#N/A</c:v>
                </c:pt>
                <c:pt idx="740">
                  <c:v>#N/A</c:v>
                </c:pt>
                <c:pt idx="741">
                  <c:v>#N/A</c:v>
                </c:pt>
                <c:pt idx="742">
                  <c:v>#N/A</c:v>
                </c:pt>
                <c:pt idx="743">
                  <c:v>#N/A</c:v>
                </c:pt>
                <c:pt idx="744">
                  <c:v>#N/A</c:v>
                </c:pt>
                <c:pt idx="745">
                  <c:v>#N/A</c:v>
                </c:pt>
                <c:pt idx="746">
                  <c:v>#N/A</c:v>
                </c:pt>
                <c:pt idx="747">
                  <c:v>#N/A</c:v>
                </c:pt>
                <c:pt idx="748">
                  <c:v>#N/A</c:v>
                </c:pt>
                <c:pt idx="749">
                  <c:v>#N/A</c:v>
                </c:pt>
                <c:pt idx="750">
                  <c:v>#N/A</c:v>
                </c:pt>
                <c:pt idx="751">
                  <c:v>#N/A</c:v>
                </c:pt>
                <c:pt idx="752">
                  <c:v>#N/A</c:v>
                </c:pt>
                <c:pt idx="753">
                  <c:v>#N/A</c:v>
                </c:pt>
                <c:pt idx="754">
                  <c:v>#N/A</c:v>
                </c:pt>
                <c:pt idx="755">
                  <c:v>#N/A</c:v>
                </c:pt>
                <c:pt idx="756">
                  <c:v>#N/A</c:v>
                </c:pt>
                <c:pt idx="757">
                  <c:v>#N/A</c:v>
                </c:pt>
                <c:pt idx="758">
                  <c:v>#N/A</c:v>
                </c:pt>
                <c:pt idx="759">
                  <c:v>#N/A</c:v>
                </c:pt>
                <c:pt idx="760">
                  <c:v>#N/A</c:v>
                </c:pt>
                <c:pt idx="761">
                  <c:v>#N/A</c:v>
                </c:pt>
                <c:pt idx="762">
                  <c:v>#N/A</c:v>
                </c:pt>
                <c:pt idx="763">
                  <c:v>#N/A</c:v>
                </c:pt>
                <c:pt idx="764">
                  <c:v>#N/A</c:v>
                </c:pt>
                <c:pt idx="765">
                  <c:v>#N/A</c:v>
                </c:pt>
                <c:pt idx="766">
                  <c:v>#N/A</c:v>
                </c:pt>
                <c:pt idx="767">
                  <c:v>#N/A</c:v>
                </c:pt>
                <c:pt idx="768">
                  <c:v>#N/A</c:v>
                </c:pt>
                <c:pt idx="769">
                  <c:v>#N/A</c:v>
                </c:pt>
                <c:pt idx="770">
                  <c:v>#N/A</c:v>
                </c:pt>
                <c:pt idx="771">
                  <c:v>#N/A</c:v>
                </c:pt>
                <c:pt idx="772">
                  <c:v>#N/A</c:v>
                </c:pt>
                <c:pt idx="773">
                  <c:v>#N/A</c:v>
                </c:pt>
                <c:pt idx="774">
                  <c:v>#N/A</c:v>
                </c:pt>
                <c:pt idx="775">
                  <c:v>#N/A</c:v>
                </c:pt>
                <c:pt idx="776">
                  <c:v>#N/A</c:v>
                </c:pt>
                <c:pt idx="777">
                  <c:v>#N/A</c:v>
                </c:pt>
                <c:pt idx="778">
                  <c:v>#N/A</c:v>
                </c:pt>
                <c:pt idx="779">
                  <c:v>#N/A</c:v>
                </c:pt>
                <c:pt idx="780">
                  <c:v>#N/A</c:v>
                </c:pt>
                <c:pt idx="781">
                  <c:v>#N/A</c:v>
                </c:pt>
                <c:pt idx="782">
                  <c:v>#N/A</c:v>
                </c:pt>
                <c:pt idx="783">
                  <c:v>#N/A</c:v>
                </c:pt>
                <c:pt idx="784">
                  <c:v>#N/A</c:v>
                </c:pt>
                <c:pt idx="785">
                  <c:v>#N/A</c:v>
                </c:pt>
                <c:pt idx="786">
                  <c:v>#N/A</c:v>
                </c:pt>
                <c:pt idx="787">
                  <c:v>#N/A</c:v>
                </c:pt>
                <c:pt idx="788">
                  <c:v>#N/A</c:v>
                </c:pt>
                <c:pt idx="789">
                  <c:v>#N/A</c:v>
                </c:pt>
                <c:pt idx="790">
                  <c:v>#N/A</c:v>
                </c:pt>
                <c:pt idx="791">
                  <c:v>#N/A</c:v>
                </c:pt>
                <c:pt idx="792">
                  <c:v>#N/A</c:v>
                </c:pt>
                <c:pt idx="793">
                  <c:v>#N/A</c:v>
                </c:pt>
                <c:pt idx="794">
                  <c:v>#N/A</c:v>
                </c:pt>
                <c:pt idx="795">
                  <c:v>#N/A</c:v>
                </c:pt>
                <c:pt idx="796">
                  <c:v>#N/A</c:v>
                </c:pt>
                <c:pt idx="797">
                  <c:v>#N/A</c:v>
                </c:pt>
                <c:pt idx="798">
                  <c:v>#N/A</c:v>
                </c:pt>
                <c:pt idx="799">
                  <c:v>#N/A</c:v>
                </c:pt>
                <c:pt idx="800">
                  <c:v>#N/A</c:v>
                </c:pt>
                <c:pt idx="801">
                  <c:v>#N/A</c:v>
                </c:pt>
                <c:pt idx="802">
                  <c:v>#N/A</c:v>
                </c:pt>
                <c:pt idx="803">
                  <c:v>#N/A</c:v>
                </c:pt>
                <c:pt idx="804">
                  <c:v>#N/A</c:v>
                </c:pt>
                <c:pt idx="805">
                  <c:v>#N/A</c:v>
                </c:pt>
                <c:pt idx="806">
                  <c:v>#N/A</c:v>
                </c:pt>
                <c:pt idx="807">
                  <c:v>#N/A</c:v>
                </c:pt>
                <c:pt idx="808">
                  <c:v>#N/A</c:v>
                </c:pt>
                <c:pt idx="809">
                  <c:v>#N/A</c:v>
                </c:pt>
                <c:pt idx="810">
                  <c:v>#N/A</c:v>
                </c:pt>
                <c:pt idx="811">
                  <c:v>#N/A</c:v>
                </c:pt>
                <c:pt idx="812">
                  <c:v>#N/A</c:v>
                </c:pt>
                <c:pt idx="813">
                  <c:v>#N/A</c:v>
                </c:pt>
                <c:pt idx="814">
                  <c:v>#N/A</c:v>
                </c:pt>
                <c:pt idx="815">
                  <c:v>#N/A</c:v>
                </c:pt>
                <c:pt idx="816">
                  <c:v>#N/A</c:v>
                </c:pt>
                <c:pt idx="817">
                  <c:v>#N/A</c:v>
                </c:pt>
                <c:pt idx="818">
                  <c:v>#N/A</c:v>
                </c:pt>
                <c:pt idx="819">
                  <c:v>#N/A</c:v>
                </c:pt>
                <c:pt idx="820">
                  <c:v>#N/A</c:v>
                </c:pt>
                <c:pt idx="821">
                  <c:v>#N/A</c:v>
                </c:pt>
                <c:pt idx="822">
                  <c:v>#N/A</c:v>
                </c:pt>
                <c:pt idx="823">
                  <c:v>#N/A</c:v>
                </c:pt>
                <c:pt idx="824">
                  <c:v>#N/A</c:v>
                </c:pt>
                <c:pt idx="825">
                  <c:v>#N/A</c:v>
                </c:pt>
                <c:pt idx="826">
                  <c:v>#N/A</c:v>
                </c:pt>
                <c:pt idx="827">
                  <c:v>#N/A</c:v>
                </c:pt>
                <c:pt idx="828">
                  <c:v>#N/A</c:v>
                </c:pt>
                <c:pt idx="829">
                  <c:v>#N/A</c:v>
                </c:pt>
                <c:pt idx="830">
                  <c:v>#N/A</c:v>
                </c:pt>
                <c:pt idx="831">
                  <c:v>#N/A</c:v>
                </c:pt>
                <c:pt idx="832">
                  <c:v>#N/A</c:v>
                </c:pt>
                <c:pt idx="833">
                  <c:v>#N/A</c:v>
                </c:pt>
                <c:pt idx="834">
                  <c:v>#N/A</c:v>
                </c:pt>
                <c:pt idx="835">
                  <c:v>#N/A</c:v>
                </c:pt>
                <c:pt idx="836">
                  <c:v>#N/A</c:v>
                </c:pt>
                <c:pt idx="837">
                  <c:v>#N/A</c:v>
                </c:pt>
                <c:pt idx="838">
                  <c:v>#N/A</c:v>
                </c:pt>
                <c:pt idx="839">
                  <c:v>#N/A</c:v>
                </c:pt>
                <c:pt idx="840">
                  <c:v>#N/A</c:v>
                </c:pt>
                <c:pt idx="841">
                  <c:v>#N/A</c:v>
                </c:pt>
                <c:pt idx="842">
                  <c:v>#N/A</c:v>
                </c:pt>
                <c:pt idx="843">
                  <c:v>#N/A</c:v>
                </c:pt>
                <c:pt idx="844">
                  <c:v>#N/A</c:v>
                </c:pt>
                <c:pt idx="845">
                  <c:v>#N/A</c:v>
                </c:pt>
                <c:pt idx="846">
                  <c:v>#N/A</c:v>
                </c:pt>
                <c:pt idx="847">
                  <c:v>#N/A</c:v>
                </c:pt>
                <c:pt idx="848">
                  <c:v>#N/A</c:v>
                </c:pt>
                <c:pt idx="849">
                  <c:v>#N/A</c:v>
                </c:pt>
                <c:pt idx="850">
                  <c:v>#N/A</c:v>
                </c:pt>
                <c:pt idx="851">
                  <c:v>#N/A</c:v>
                </c:pt>
                <c:pt idx="852">
                  <c:v>#N/A</c:v>
                </c:pt>
                <c:pt idx="853">
                  <c:v>#N/A</c:v>
                </c:pt>
                <c:pt idx="854">
                  <c:v>#N/A</c:v>
                </c:pt>
                <c:pt idx="855">
                  <c:v>#N/A</c:v>
                </c:pt>
                <c:pt idx="856">
                  <c:v>#N/A</c:v>
                </c:pt>
                <c:pt idx="857">
                  <c:v>#N/A</c:v>
                </c:pt>
                <c:pt idx="858">
                  <c:v>#N/A</c:v>
                </c:pt>
                <c:pt idx="859">
                  <c:v>#N/A</c:v>
                </c:pt>
                <c:pt idx="860">
                  <c:v>#N/A</c:v>
                </c:pt>
                <c:pt idx="861">
                  <c:v>#N/A</c:v>
                </c:pt>
                <c:pt idx="862">
                  <c:v>#N/A</c:v>
                </c:pt>
                <c:pt idx="863">
                  <c:v>#N/A</c:v>
                </c:pt>
                <c:pt idx="864">
                  <c:v>#N/A</c:v>
                </c:pt>
                <c:pt idx="865">
                  <c:v>#N/A</c:v>
                </c:pt>
                <c:pt idx="866">
                  <c:v>#N/A</c:v>
                </c:pt>
                <c:pt idx="867">
                  <c:v>#N/A</c:v>
                </c:pt>
                <c:pt idx="868">
                  <c:v>#N/A</c:v>
                </c:pt>
                <c:pt idx="869">
                  <c:v>#N/A</c:v>
                </c:pt>
                <c:pt idx="870">
                  <c:v>#N/A</c:v>
                </c:pt>
                <c:pt idx="871">
                  <c:v>#N/A</c:v>
                </c:pt>
                <c:pt idx="872">
                  <c:v>#N/A</c:v>
                </c:pt>
                <c:pt idx="873">
                  <c:v>#N/A</c:v>
                </c:pt>
                <c:pt idx="874">
                  <c:v>#N/A</c:v>
                </c:pt>
                <c:pt idx="875">
                  <c:v>#N/A</c:v>
                </c:pt>
                <c:pt idx="876">
                  <c:v>#N/A</c:v>
                </c:pt>
                <c:pt idx="877">
                  <c:v>#N/A</c:v>
                </c:pt>
                <c:pt idx="878">
                  <c:v>#N/A</c:v>
                </c:pt>
                <c:pt idx="879">
                  <c:v>#N/A</c:v>
                </c:pt>
                <c:pt idx="880">
                  <c:v>#N/A</c:v>
                </c:pt>
                <c:pt idx="881">
                  <c:v>#N/A</c:v>
                </c:pt>
                <c:pt idx="882">
                  <c:v>#N/A</c:v>
                </c:pt>
                <c:pt idx="883">
                  <c:v>#N/A</c:v>
                </c:pt>
                <c:pt idx="884">
                  <c:v>#N/A</c:v>
                </c:pt>
                <c:pt idx="885">
                  <c:v>#N/A</c:v>
                </c:pt>
                <c:pt idx="886">
                  <c:v>#N/A</c:v>
                </c:pt>
                <c:pt idx="887">
                  <c:v>#N/A</c:v>
                </c:pt>
                <c:pt idx="888">
                  <c:v>#N/A</c:v>
                </c:pt>
                <c:pt idx="889">
                  <c:v>#N/A</c:v>
                </c:pt>
                <c:pt idx="890">
                  <c:v>#N/A</c:v>
                </c:pt>
                <c:pt idx="891">
                  <c:v>#N/A</c:v>
                </c:pt>
                <c:pt idx="892">
                  <c:v>#N/A</c:v>
                </c:pt>
                <c:pt idx="893">
                  <c:v>#N/A</c:v>
                </c:pt>
                <c:pt idx="894">
                  <c:v>#N/A</c:v>
                </c:pt>
                <c:pt idx="895">
                  <c:v>#N/A</c:v>
                </c:pt>
                <c:pt idx="896">
                  <c:v>#N/A</c:v>
                </c:pt>
                <c:pt idx="897">
                  <c:v>#N/A</c:v>
                </c:pt>
                <c:pt idx="898">
                  <c:v>#N/A</c:v>
                </c:pt>
                <c:pt idx="899">
                  <c:v>#N/A</c:v>
                </c:pt>
                <c:pt idx="900">
                  <c:v>#N/A</c:v>
                </c:pt>
                <c:pt idx="901">
                  <c:v>#N/A</c:v>
                </c:pt>
                <c:pt idx="902">
                  <c:v>#N/A</c:v>
                </c:pt>
                <c:pt idx="903">
                  <c:v>#N/A</c:v>
                </c:pt>
                <c:pt idx="904">
                  <c:v>#N/A</c:v>
                </c:pt>
                <c:pt idx="905">
                  <c:v>#N/A</c:v>
                </c:pt>
                <c:pt idx="906">
                  <c:v>#N/A</c:v>
                </c:pt>
                <c:pt idx="907">
                  <c:v>#N/A</c:v>
                </c:pt>
                <c:pt idx="908">
                  <c:v>#N/A</c:v>
                </c:pt>
                <c:pt idx="909">
                  <c:v>#N/A</c:v>
                </c:pt>
                <c:pt idx="910">
                  <c:v>#N/A</c:v>
                </c:pt>
                <c:pt idx="911">
                  <c:v>#N/A</c:v>
                </c:pt>
                <c:pt idx="912">
                  <c:v>#N/A</c:v>
                </c:pt>
                <c:pt idx="913">
                  <c:v>#N/A</c:v>
                </c:pt>
                <c:pt idx="914">
                  <c:v>#N/A</c:v>
                </c:pt>
                <c:pt idx="915">
                  <c:v>#N/A</c:v>
                </c:pt>
                <c:pt idx="916">
                  <c:v>#N/A</c:v>
                </c:pt>
                <c:pt idx="917">
                  <c:v>#N/A</c:v>
                </c:pt>
                <c:pt idx="918">
                  <c:v>#N/A</c:v>
                </c:pt>
                <c:pt idx="919">
                  <c:v>#N/A</c:v>
                </c:pt>
                <c:pt idx="920">
                  <c:v>#N/A</c:v>
                </c:pt>
                <c:pt idx="921">
                  <c:v>#N/A</c:v>
                </c:pt>
                <c:pt idx="922">
                  <c:v>#N/A</c:v>
                </c:pt>
                <c:pt idx="923">
                  <c:v>#N/A</c:v>
                </c:pt>
                <c:pt idx="924">
                  <c:v>#N/A</c:v>
                </c:pt>
                <c:pt idx="925">
                  <c:v>#N/A</c:v>
                </c:pt>
                <c:pt idx="926">
                  <c:v>#N/A</c:v>
                </c:pt>
                <c:pt idx="927">
                  <c:v>#N/A</c:v>
                </c:pt>
                <c:pt idx="928">
                  <c:v>#N/A</c:v>
                </c:pt>
                <c:pt idx="929">
                  <c:v>#N/A</c:v>
                </c:pt>
                <c:pt idx="930">
                  <c:v>#N/A</c:v>
                </c:pt>
                <c:pt idx="931">
                  <c:v>#N/A</c:v>
                </c:pt>
                <c:pt idx="932">
                  <c:v>#N/A</c:v>
                </c:pt>
                <c:pt idx="933">
                  <c:v>#N/A</c:v>
                </c:pt>
                <c:pt idx="934">
                  <c:v>#N/A</c:v>
                </c:pt>
                <c:pt idx="935">
                  <c:v>#N/A</c:v>
                </c:pt>
                <c:pt idx="936">
                  <c:v>#N/A</c:v>
                </c:pt>
                <c:pt idx="937">
                  <c:v>#N/A</c:v>
                </c:pt>
                <c:pt idx="938">
                  <c:v>#N/A</c:v>
                </c:pt>
                <c:pt idx="939">
                  <c:v>#N/A</c:v>
                </c:pt>
                <c:pt idx="940">
                  <c:v>#N/A</c:v>
                </c:pt>
                <c:pt idx="941">
                  <c:v>#N/A</c:v>
                </c:pt>
                <c:pt idx="942">
                  <c:v>#N/A</c:v>
                </c:pt>
                <c:pt idx="943">
                  <c:v>#N/A</c:v>
                </c:pt>
                <c:pt idx="944">
                  <c:v>#N/A</c:v>
                </c:pt>
                <c:pt idx="945">
                  <c:v>#N/A</c:v>
                </c:pt>
                <c:pt idx="946">
                  <c:v>#N/A</c:v>
                </c:pt>
                <c:pt idx="947">
                  <c:v>#N/A</c:v>
                </c:pt>
                <c:pt idx="948">
                  <c:v>#N/A</c:v>
                </c:pt>
                <c:pt idx="949">
                  <c:v>#N/A</c:v>
                </c:pt>
                <c:pt idx="950">
                  <c:v>#N/A</c:v>
                </c:pt>
                <c:pt idx="951">
                  <c:v>#N/A</c:v>
                </c:pt>
                <c:pt idx="952">
                  <c:v>#N/A</c:v>
                </c:pt>
                <c:pt idx="953">
                  <c:v>#N/A</c:v>
                </c:pt>
                <c:pt idx="954">
                  <c:v>#N/A</c:v>
                </c:pt>
                <c:pt idx="955">
                  <c:v>#N/A</c:v>
                </c:pt>
                <c:pt idx="956">
                  <c:v>#N/A</c:v>
                </c:pt>
                <c:pt idx="957">
                  <c:v>#N/A</c:v>
                </c:pt>
                <c:pt idx="958">
                  <c:v>#N/A</c:v>
                </c:pt>
                <c:pt idx="959">
                  <c:v>#N/A</c:v>
                </c:pt>
                <c:pt idx="960">
                  <c:v>#N/A</c:v>
                </c:pt>
                <c:pt idx="961">
                  <c:v>#N/A</c:v>
                </c:pt>
                <c:pt idx="962">
                  <c:v>#N/A</c:v>
                </c:pt>
                <c:pt idx="963">
                  <c:v>#N/A</c:v>
                </c:pt>
                <c:pt idx="964">
                  <c:v>#N/A</c:v>
                </c:pt>
                <c:pt idx="965">
                  <c:v>#N/A</c:v>
                </c:pt>
                <c:pt idx="966">
                  <c:v>#N/A</c:v>
                </c:pt>
                <c:pt idx="967">
                  <c:v>#N/A</c:v>
                </c:pt>
                <c:pt idx="968">
                  <c:v>#N/A</c:v>
                </c:pt>
                <c:pt idx="969">
                  <c:v>#N/A</c:v>
                </c:pt>
                <c:pt idx="970">
                  <c:v>#N/A</c:v>
                </c:pt>
                <c:pt idx="971">
                  <c:v>#N/A</c:v>
                </c:pt>
                <c:pt idx="972">
                  <c:v>#N/A</c:v>
                </c:pt>
                <c:pt idx="973">
                  <c:v>#N/A</c:v>
                </c:pt>
                <c:pt idx="974">
                  <c:v>#N/A</c:v>
                </c:pt>
                <c:pt idx="975">
                  <c:v>#N/A</c:v>
                </c:pt>
                <c:pt idx="976">
                  <c:v>#N/A</c:v>
                </c:pt>
                <c:pt idx="977">
                  <c:v>#N/A</c:v>
                </c:pt>
                <c:pt idx="978">
                  <c:v>#N/A</c:v>
                </c:pt>
                <c:pt idx="979">
                  <c:v>#N/A</c:v>
                </c:pt>
                <c:pt idx="980">
                  <c:v>#N/A</c:v>
                </c:pt>
                <c:pt idx="981">
                  <c:v>#N/A</c:v>
                </c:pt>
                <c:pt idx="982">
                  <c:v>#N/A</c:v>
                </c:pt>
                <c:pt idx="983">
                  <c:v>#N/A</c:v>
                </c:pt>
                <c:pt idx="984">
                  <c:v>#N/A</c:v>
                </c:pt>
                <c:pt idx="985">
                  <c:v>#N/A</c:v>
                </c:pt>
                <c:pt idx="986">
                  <c:v>#N/A</c:v>
                </c:pt>
                <c:pt idx="987">
                  <c:v>#N/A</c:v>
                </c:pt>
                <c:pt idx="988">
                  <c:v>#N/A</c:v>
                </c:pt>
                <c:pt idx="989">
                  <c:v>#N/A</c:v>
                </c:pt>
                <c:pt idx="990">
                  <c:v>#N/A</c:v>
                </c:pt>
                <c:pt idx="991">
                  <c:v>#N/A</c:v>
                </c:pt>
                <c:pt idx="992">
                  <c:v>#N/A</c:v>
                </c:pt>
                <c:pt idx="993">
                  <c:v>#N/A</c:v>
                </c:pt>
                <c:pt idx="994">
                  <c:v>#N/A</c:v>
                </c:pt>
                <c:pt idx="995">
                  <c:v>#N/A</c:v>
                </c:pt>
                <c:pt idx="996">
                  <c:v>#N/A</c:v>
                </c:pt>
                <c:pt idx="997">
                  <c:v>#N/A</c:v>
                </c:pt>
                <c:pt idx="998">
                  <c:v>#N/A</c:v>
                </c:pt>
                <c:pt idx="999">
                  <c:v>#N/A</c:v>
                </c:pt>
                <c:pt idx="1000">
                  <c:v>#N/A</c:v>
                </c:pt>
                <c:pt idx="1001">
                  <c:v>#N/A</c:v>
                </c:pt>
                <c:pt idx="1002">
                  <c:v>#N/A</c:v>
                </c:pt>
                <c:pt idx="1003">
                  <c:v>#N/A</c:v>
                </c:pt>
                <c:pt idx="1004">
                  <c:v>#N/A</c:v>
                </c:pt>
                <c:pt idx="1005">
                  <c:v>#N/A</c:v>
                </c:pt>
                <c:pt idx="1006">
                  <c:v>#N/A</c:v>
                </c:pt>
                <c:pt idx="1007">
                  <c:v>#N/A</c:v>
                </c:pt>
                <c:pt idx="1008">
                  <c:v>#N/A</c:v>
                </c:pt>
                <c:pt idx="1009">
                  <c:v>#N/A</c:v>
                </c:pt>
                <c:pt idx="1010">
                  <c:v>#N/A</c:v>
                </c:pt>
                <c:pt idx="1011">
                  <c:v>#N/A</c:v>
                </c:pt>
                <c:pt idx="1012">
                  <c:v>#N/A</c:v>
                </c:pt>
                <c:pt idx="1013">
                  <c:v>#N/A</c:v>
                </c:pt>
                <c:pt idx="1014">
                  <c:v>#N/A</c:v>
                </c:pt>
                <c:pt idx="1015">
                  <c:v>#N/A</c:v>
                </c:pt>
                <c:pt idx="1016">
                  <c:v>#N/A</c:v>
                </c:pt>
                <c:pt idx="1017">
                  <c:v>#N/A</c:v>
                </c:pt>
                <c:pt idx="1018">
                  <c:v>#N/A</c:v>
                </c:pt>
                <c:pt idx="1019">
                  <c:v>#N/A</c:v>
                </c:pt>
                <c:pt idx="1020">
                  <c:v>#N/A</c:v>
                </c:pt>
                <c:pt idx="1021">
                  <c:v>#N/A</c:v>
                </c:pt>
                <c:pt idx="1022">
                  <c:v>#N/A</c:v>
                </c:pt>
                <c:pt idx="1023">
                  <c:v>#N/A</c:v>
                </c:pt>
                <c:pt idx="1024">
                  <c:v>#N/A</c:v>
                </c:pt>
                <c:pt idx="1025">
                  <c:v>#N/A</c:v>
                </c:pt>
                <c:pt idx="1026">
                  <c:v>#N/A</c:v>
                </c:pt>
                <c:pt idx="1027">
                  <c:v>#N/A</c:v>
                </c:pt>
                <c:pt idx="1028">
                  <c:v>#N/A</c:v>
                </c:pt>
                <c:pt idx="1029">
                  <c:v>#N/A</c:v>
                </c:pt>
                <c:pt idx="1030">
                  <c:v>#N/A</c:v>
                </c:pt>
                <c:pt idx="1031">
                  <c:v>#N/A</c:v>
                </c:pt>
                <c:pt idx="1032">
                  <c:v>#N/A</c:v>
                </c:pt>
                <c:pt idx="1033">
                  <c:v>#N/A</c:v>
                </c:pt>
                <c:pt idx="1034">
                  <c:v>#N/A</c:v>
                </c:pt>
                <c:pt idx="1035">
                  <c:v>#N/A</c:v>
                </c:pt>
                <c:pt idx="1036">
                  <c:v>#N/A</c:v>
                </c:pt>
                <c:pt idx="1037">
                  <c:v>#N/A</c:v>
                </c:pt>
                <c:pt idx="1038">
                  <c:v>#N/A</c:v>
                </c:pt>
                <c:pt idx="1039">
                  <c:v>#N/A</c:v>
                </c:pt>
                <c:pt idx="1040">
                  <c:v>#N/A</c:v>
                </c:pt>
                <c:pt idx="1041">
                  <c:v>#N/A</c:v>
                </c:pt>
                <c:pt idx="1042">
                  <c:v>#N/A</c:v>
                </c:pt>
                <c:pt idx="1043">
                  <c:v>#N/A</c:v>
                </c:pt>
                <c:pt idx="1044">
                  <c:v>#N/A</c:v>
                </c:pt>
                <c:pt idx="1045">
                  <c:v>#N/A</c:v>
                </c:pt>
                <c:pt idx="1046">
                  <c:v>#N/A</c:v>
                </c:pt>
                <c:pt idx="1047">
                  <c:v>#N/A</c:v>
                </c:pt>
                <c:pt idx="1048">
                  <c:v>#N/A</c:v>
                </c:pt>
                <c:pt idx="1049">
                  <c:v>#N/A</c:v>
                </c:pt>
                <c:pt idx="1050">
                  <c:v>#N/A</c:v>
                </c:pt>
                <c:pt idx="1051">
                  <c:v>#N/A</c:v>
                </c:pt>
                <c:pt idx="1052">
                  <c:v>#N/A</c:v>
                </c:pt>
                <c:pt idx="1053">
                  <c:v>#N/A</c:v>
                </c:pt>
                <c:pt idx="1054">
                  <c:v>#N/A</c:v>
                </c:pt>
                <c:pt idx="1055">
                  <c:v>#N/A</c:v>
                </c:pt>
                <c:pt idx="1056">
                  <c:v>#N/A</c:v>
                </c:pt>
                <c:pt idx="1057">
                  <c:v>#N/A</c:v>
                </c:pt>
                <c:pt idx="1058">
                  <c:v>#N/A</c:v>
                </c:pt>
                <c:pt idx="1059">
                  <c:v>#N/A</c:v>
                </c:pt>
                <c:pt idx="1060">
                  <c:v>#N/A</c:v>
                </c:pt>
                <c:pt idx="1061">
                  <c:v>#N/A</c:v>
                </c:pt>
                <c:pt idx="1062">
                  <c:v>#N/A</c:v>
                </c:pt>
                <c:pt idx="1063">
                  <c:v>#N/A</c:v>
                </c:pt>
                <c:pt idx="1064">
                  <c:v>#N/A</c:v>
                </c:pt>
                <c:pt idx="1065">
                  <c:v>#N/A</c:v>
                </c:pt>
                <c:pt idx="1066">
                  <c:v>#N/A</c:v>
                </c:pt>
                <c:pt idx="1067">
                  <c:v>#N/A</c:v>
                </c:pt>
                <c:pt idx="1068">
                  <c:v>#N/A</c:v>
                </c:pt>
                <c:pt idx="1069">
                  <c:v>#N/A</c:v>
                </c:pt>
                <c:pt idx="1070">
                  <c:v>#N/A</c:v>
                </c:pt>
                <c:pt idx="1071">
                  <c:v>#N/A</c:v>
                </c:pt>
                <c:pt idx="1072">
                  <c:v>#N/A</c:v>
                </c:pt>
                <c:pt idx="1073">
                  <c:v>#N/A</c:v>
                </c:pt>
                <c:pt idx="1074">
                  <c:v>#N/A</c:v>
                </c:pt>
                <c:pt idx="1075">
                  <c:v>#N/A</c:v>
                </c:pt>
                <c:pt idx="1076">
                  <c:v>#N/A</c:v>
                </c:pt>
                <c:pt idx="1077">
                  <c:v>#N/A</c:v>
                </c:pt>
                <c:pt idx="1078">
                  <c:v>#N/A</c:v>
                </c:pt>
                <c:pt idx="1079">
                  <c:v>#N/A</c:v>
                </c:pt>
                <c:pt idx="1080">
                  <c:v>#N/A</c:v>
                </c:pt>
                <c:pt idx="1081">
                  <c:v>#N/A</c:v>
                </c:pt>
                <c:pt idx="1082">
                  <c:v>#N/A</c:v>
                </c:pt>
                <c:pt idx="1083">
                  <c:v>#N/A</c:v>
                </c:pt>
                <c:pt idx="1084">
                  <c:v>#N/A</c:v>
                </c:pt>
                <c:pt idx="1085">
                  <c:v>#N/A</c:v>
                </c:pt>
                <c:pt idx="1086">
                  <c:v>#N/A</c:v>
                </c:pt>
                <c:pt idx="1087">
                  <c:v>#N/A</c:v>
                </c:pt>
                <c:pt idx="1088">
                  <c:v>#N/A</c:v>
                </c:pt>
                <c:pt idx="1089">
                  <c:v>#N/A</c:v>
                </c:pt>
                <c:pt idx="1090">
                  <c:v>#N/A</c:v>
                </c:pt>
                <c:pt idx="1091">
                  <c:v>#N/A</c:v>
                </c:pt>
                <c:pt idx="1092">
                  <c:v>#N/A</c:v>
                </c:pt>
                <c:pt idx="1093">
                  <c:v>#N/A</c:v>
                </c:pt>
                <c:pt idx="1094">
                  <c:v>#N/A</c:v>
                </c:pt>
                <c:pt idx="1095">
                  <c:v>#N/A</c:v>
                </c:pt>
                <c:pt idx="1096">
                  <c:v>#N/A</c:v>
                </c:pt>
                <c:pt idx="1097">
                  <c:v>#N/A</c:v>
                </c:pt>
                <c:pt idx="1098">
                  <c:v>#N/A</c:v>
                </c:pt>
                <c:pt idx="1099">
                  <c:v>#N/A</c:v>
                </c:pt>
                <c:pt idx="1100">
                  <c:v>#N/A</c:v>
                </c:pt>
                <c:pt idx="1101">
                  <c:v>#N/A</c:v>
                </c:pt>
                <c:pt idx="1102">
                  <c:v>#N/A</c:v>
                </c:pt>
                <c:pt idx="1103">
                  <c:v>#N/A</c:v>
                </c:pt>
                <c:pt idx="1104">
                  <c:v>#N/A</c:v>
                </c:pt>
                <c:pt idx="1105">
                  <c:v>#N/A</c:v>
                </c:pt>
                <c:pt idx="1106">
                  <c:v>#N/A</c:v>
                </c:pt>
                <c:pt idx="1107">
                  <c:v>#N/A</c:v>
                </c:pt>
                <c:pt idx="1108">
                  <c:v>#N/A</c:v>
                </c:pt>
                <c:pt idx="1109">
                  <c:v>#N/A</c:v>
                </c:pt>
                <c:pt idx="1110">
                  <c:v>#N/A</c:v>
                </c:pt>
                <c:pt idx="1111">
                  <c:v>#N/A</c:v>
                </c:pt>
                <c:pt idx="1112">
                  <c:v>#N/A</c:v>
                </c:pt>
                <c:pt idx="1113">
                  <c:v>#N/A</c:v>
                </c:pt>
                <c:pt idx="1114">
                  <c:v>#N/A</c:v>
                </c:pt>
                <c:pt idx="1115">
                  <c:v>#N/A</c:v>
                </c:pt>
                <c:pt idx="1116">
                  <c:v>#N/A</c:v>
                </c:pt>
                <c:pt idx="1117">
                  <c:v>#N/A</c:v>
                </c:pt>
                <c:pt idx="1118">
                  <c:v>#N/A</c:v>
                </c:pt>
                <c:pt idx="1119">
                  <c:v>#N/A</c:v>
                </c:pt>
                <c:pt idx="1120">
                  <c:v>#N/A</c:v>
                </c:pt>
                <c:pt idx="1121">
                  <c:v>#N/A</c:v>
                </c:pt>
                <c:pt idx="1122">
                  <c:v>#N/A</c:v>
                </c:pt>
                <c:pt idx="1123">
                  <c:v>#N/A</c:v>
                </c:pt>
                <c:pt idx="1124">
                  <c:v>#N/A</c:v>
                </c:pt>
                <c:pt idx="1125">
                  <c:v>#N/A</c:v>
                </c:pt>
                <c:pt idx="1126">
                  <c:v>#N/A</c:v>
                </c:pt>
                <c:pt idx="1127">
                  <c:v>#N/A</c:v>
                </c:pt>
                <c:pt idx="1128">
                  <c:v>#N/A</c:v>
                </c:pt>
                <c:pt idx="1129">
                  <c:v>#N/A</c:v>
                </c:pt>
                <c:pt idx="1130">
                  <c:v>#N/A</c:v>
                </c:pt>
                <c:pt idx="1131">
                  <c:v>#N/A</c:v>
                </c:pt>
                <c:pt idx="1132">
                  <c:v>#N/A</c:v>
                </c:pt>
                <c:pt idx="1133">
                  <c:v>#N/A</c:v>
                </c:pt>
                <c:pt idx="1134">
                  <c:v>#N/A</c:v>
                </c:pt>
                <c:pt idx="1135">
                  <c:v>#N/A</c:v>
                </c:pt>
                <c:pt idx="1136">
                  <c:v>#N/A</c:v>
                </c:pt>
                <c:pt idx="1137">
                  <c:v>#N/A</c:v>
                </c:pt>
                <c:pt idx="1138">
                  <c:v>#N/A</c:v>
                </c:pt>
                <c:pt idx="1139">
                  <c:v>#N/A</c:v>
                </c:pt>
                <c:pt idx="1140">
                  <c:v>#N/A</c:v>
                </c:pt>
                <c:pt idx="1141">
                  <c:v>#N/A</c:v>
                </c:pt>
                <c:pt idx="1142">
                  <c:v>#N/A</c:v>
                </c:pt>
                <c:pt idx="1143">
                  <c:v>#N/A</c:v>
                </c:pt>
                <c:pt idx="1144">
                  <c:v>#N/A</c:v>
                </c:pt>
                <c:pt idx="1145">
                  <c:v>#N/A</c:v>
                </c:pt>
                <c:pt idx="1146">
                  <c:v>#N/A</c:v>
                </c:pt>
                <c:pt idx="1147">
                  <c:v>#N/A</c:v>
                </c:pt>
                <c:pt idx="1148">
                  <c:v>#N/A</c:v>
                </c:pt>
                <c:pt idx="1149">
                  <c:v>#N/A</c:v>
                </c:pt>
                <c:pt idx="1150">
                  <c:v>#N/A</c:v>
                </c:pt>
                <c:pt idx="1151">
                  <c:v>#N/A</c:v>
                </c:pt>
                <c:pt idx="1152">
                  <c:v>#N/A</c:v>
                </c:pt>
                <c:pt idx="1153">
                  <c:v>#N/A</c:v>
                </c:pt>
                <c:pt idx="1154">
                  <c:v>#N/A</c:v>
                </c:pt>
                <c:pt idx="1155">
                  <c:v>#N/A</c:v>
                </c:pt>
                <c:pt idx="1156">
                  <c:v>#N/A</c:v>
                </c:pt>
                <c:pt idx="1157">
                  <c:v>#N/A</c:v>
                </c:pt>
                <c:pt idx="1158">
                  <c:v>#N/A</c:v>
                </c:pt>
                <c:pt idx="1159">
                  <c:v>#N/A</c:v>
                </c:pt>
                <c:pt idx="1160">
                  <c:v>#N/A</c:v>
                </c:pt>
                <c:pt idx="1161">
                  <c:v>#N/A</c:v>
                </c:pt>
                <c:pt idx="1162">
                  <c:v>#N/A</c:v>
                </c:pt>
                <c:pt idx="1163">
                  <c:v>#N/A</c:v>
                </c:pt>
                <c:pt idx="1164">
                  <c:v>#N/A</c:v>
                </c:pt>
                <c:pt idx="1165">
                  <c:v>#N/A</c:v>
                </c:pt>
                <c:pt idx="1166">
                  <c:v>#N/A</c:v>
                </c:pt>
                <c:pt idx="1167">
                  <c:v>#N/A</c:v>
                </c:pt>
                <c:pt idx="1168">
                  <c:v>#N/A</c:v>
                </c:pt>
                <c:pt idx="1169">
                  <c:v>#N/A</c:v>
                </c:pt>
                <c:pt idx="1170">
                  <c:v>#N/A</c:v>
                </c:pt>
                <c:pt idx="1171">
                  <c:v>#N/A</c:v>
                </c:pt>
                <c:pt idx="1172">
                  <c:v>#N/A</c:v>
                </c:pt>
                <c:pt idx="1173">
                  <c:v>#N/A</c:v>
                </c:pt>
                <c:pt idx="1174">
                  <c:v>#N/A</c:v>
                </c:pt>
                <c:pt idx="1175">
                  <c:v>#N/A</c:v>
                </c:pt>
                <c:pt idx="1176">
                  <c:v>#N/A</c:v>
                </c:pt>
                <c:pt idx="1177">
                  <c:v>#N/A</c:v>
                </c:pt>
                <c:pt idx="1178">
                  <c:v>#N/A</c:v>
                </c:pt>
                <c:pt idx="1179">
                  <c:v>#N/A</c:v>
                </c:pt>
                <c:pt idx="1180">
                  <c:v>#N/A</c:v>
                </c:pt>
                <c:pt idx="1181">
                  <c:v>#N/A</c:v>
                </c:pt>
                <c:pt idx="1182">
                  <c:v>#N/A</c:v>
                </c:pt>
                <c:pt idx="1183">
                  <c:v>#N/A</c:v>
                </c:pt>
                <c:pt idx="1184">
                  <c:v>#N/A</c:v>
                </c:pt>
                <c:pt idx="1185">
                  <c:v>#N/A</c:v>
                </c:pt>
                <c:pt idx="1186">
                  <c:v>#N/A</c:v>
                </c:pt>
                <c:pt idx="1187">
                  <c:v>#N/A</c:v>
                </c:pt>
                <c:pt idx="1188">
                  <c:v>#N/A</c:v>
                </c:pt>
                <c:pt idx="1189">
                  <c:v>#N/A</c:v>
                </c:pt>
                <c:pt idx="1190">
                  <c:v>#N/A</c:v>
                </c:pt>
                <c:pt idx="1191">
                  <c:v>#N/A</c:v>
                </c:pt>
                <c:pt idx="1192">
                  <c:v>#N/A</c:v>
                </c:pt>
                <c:pt idx="1193">
                  <c:v>#N/A</c:v>
                </c:pt>
                <c:pt idx="1194">
                  <c:v>#N/A</c:v>
                </c:pt>
                <c:pt idx="1195">
                  <c:v>#N/A</c:v>
                </c:pt>
                <c:pt idx="1196">
                  <c:v>#N/A</c:v>
                </c:pt>
                <c:pt idx="1197">
                  <c:v>#N/A</c:v>
                </c:pt>
                <c:pt idx="1198">
                  <c:v>#N/A</c:v>
                </c:pt>
                <c:pt idx="1199">
                  <c:v>#N/A</c:v>
                </c:pt>
                <c:pt idx="1200">
                  <c:v>#N/A</c:v>
                </c:pt>
                <c:pt idx="1201">
                  <c:v>#N/A</c:v>
                </c:pt>
                <c:pt idx="1202">
                  <c:v>#N/A</c:v>
                </c:pt>
                <c:pt idx="1203">
                  <c:v>#N/A</c:v>
                </c:pt>
                <c:pt idx="1204">
                  <c:v>#N/A</c:v>
                </c:pt>
                <c:pt idx="1205">
                  <c:v>#N/A</c:v>
                </c:pt>
                <c:pt idx="1206">
                  <c:v>#N/A</c:v>
                </c:pt>
                <c:pt idx="1207">
                  <c:v>#N/A</c:v>
                </c:pt>
                <c:pt idx="1208">
                  <c:v>#N/A</c:v>
                </c:pt>
                <c:pt idx="1209">
                  <c:v>#N/A</c:v>
                </c:pt>
                <c:pt idx="1210">
                  <c:v>#N/A</c:v>
                </c:pt>
                <c:pt idx="1211">
                  <c:v>#N/A</c:v>
                </c:pt>
                <c:pt idx="1212">
                  <c:v>#N/A</c:v>
                </c:pt>
                <c:pt idx="1213">
                  <c:v>#N/A</c:v>
                </c:pt>
                <c:pt idx="1214">
                  <c:v>#N/A</c:v>
                </c:pt>
                <c:pt idx="1215">
                  <c:v>#N/A</c:v>
                </c:pt>
                <c:pt idx="1216">
                  <c:v>#N/A</c:v>
                </c:pt>
                <c:pt idx="1217">
                  <c:v>#N/A</c:v>
                </c:pt>
                <c:pt idx="1218">
                  <c:v>#N/A</c:v>
                </c:pt>
                <c:pt idx="1219">
                  <c:v>#N/A</c:v>
                </c:pt>
                <c:pt idx="1220">
                  <c:v>#N/A</c:v>
                </c:pt>
                <c:pt idx="1221">
                  <c:v>#N/A</c:v>
                </c:pt>
                <c:pt idx="1222">
                  <c:v>#N/A</c:v>
                </c:pt>
                <c:pt idx="1223">
                  <c:v>#N/A</c:v>
                </c:pt>
                <c:pt idx="1224">
                  <c:v>#N/A</c:v>
                </c:pt>
                <c:pt idx="1225">
                  <c:v>#N/A</c:v>
                </c:pt>
                <c:pt idx="1226">
                  <c:v>#N/A</c:v>
                </c:pt>
                <c:pt idx="1227">
                  <c:v>#N/A</c:v>
                </c:pt>
                <c:pt idx="1228">
                  <c:v>#N/A</c:v>
                </c:pt>
                <c:pt idx="1229">
                  <c:v>#N/A</c:v>
                </c:pt>
                <c:pt idx="1230">
                  <c:v>#N/A</c:v>
                </c:pt>
                <c:pt idx="1231">
                  <c:v>#N/A</c:v>
                </c:pt>
                <c:pt idx="1232">
                  <c:v>#N/A</c:v>
                </c:pt>
                <c:pt idx="1233">
                  <c:v>#N/A</c:v>
                </c:pt>
                <c:pt idx="1234">
                  <c:v>#N/A</c:v>
                </c:pt>
                <c:pt idx="1235">
                  <c:v>#N/A</c:v>
                </c:pt>
                <c:pt idx="1236">
                  <c:v>#N/A</c:v>
                </c:pt>
                <c:pt idx="1237">
                  <c:v>#N/A</c:v>
                </c:pt>
                <c:pt idx="1238">
                  <c:v>#N/A</c:v>
                </c:pt>
                <c:pt idx="1239">
                  <c:v>#N/A</c:v>
                </c:pt>
                <c:pt idx="1240">
                  <c:v>#N/A</c:v>
                </c:pt>
                <c:pt idx="1241">
                  <c:v>#N/A</c:v>
                </c:pt>
                <c:pt idx="1242">
                  <c:v>#N/A</c:v>
                </c:pt>
                <c:pt idx="1243">
                  <c:v>#N/A</c:v>
                </c:pt>
                <c:pt idx="1244">
                  <c:v>#N/A</c:v>
                </c:pt>
                <c:pt idx="1245">
                  <c:v>#N/A</c:v>
                </c:pt>
                <c:pt idx="1246">
                  <c:v>#N/A</c:v>
                </c:pt>
                <c:pt idx="1247">
                  <c:v>#N/A</c:v>
                </c:pt>
                <c:pt idx="1248">
                  <c:v>#N/A</c:v>
                </c:pt>
                <c:pt idx="1249">
                  <c:v>#N/A</c:v>
                </c:pt>
                <c:pt idx="1250">
                  <c:v>#N/A</c:v>
                </c:pt>
                <c:pt idx="1251">
                  <c:v>#N/A</c:v>
                </c:pt>
                <c:pt idx="1252">
                  <c:v>#N/A</c:v>
                </c:pt>
                <c:pt idx="1253">
                  <c:v>#N/A</c:v>
                </c:pt>
                <c:pt idx="1254">
                  <c:v>#N/A</c:v>
                </c:pt>
                <c:pt idx="1255">
                  <c:v>#N/A</c:v>
                </c:pt>
                <c:pt idx="1256">
                  <c:v>#N/A</c:v>
                </c:pt>
                <c:pt idx="1257">
                  <c:v>#N/A</c:v>
                </c:pt>
                <c:pt idx="1258">
                  <c:v>#N/A</c:v>
                </c:pt>
                <c:pt idx="1259">
                  <c:v>#N/A</c:v>
                </c:pt>
                <c:pt idx="1260">
                  <c:v>#N/A</c:v>
                </c:pt>
                <c:pt idx="1261">
                  <c:v>#N/A</c:v>
                </c:pt>
                <c:pt idx="1262">
                  <c:v>#N/A</c:v>
                </c:pt>
                <c:pt idx="1263">
                  <c:v>#N/A</c:v>
                </c:pt>
                <c:pt idx="1264">
                  <c:v>#N/A</c:v>
                </c:pt>
                <c:pt idx="1265">
                  <c:v>#N/A</c:v>
                </c:pt>
                <c:pt idx="1266">
                  <c:v>#N/A</c:v>
                </c:pt>
                <c:pt idx="1267">
                  <c:v>#N/A</c:v>
                </c:pt>
                <c:pt idx="1268">
                  <c:v>#N/A</c:v>
                </c:pt>
                <c:pt idx="1269">
                  <c:v>#N/A</c:v>
                </c:pt>
                <c:pt idx="1270">
                  <c:v>#N/A</c:v>
                </c:pt>
                <c:pt idx="1271">
                  <c:v>#N/A</c:v>
                </c:pt>
                <c:pt idx="1272">
                  <c:v>#N/A</c:v>
                </c:pt>
                <c:pt idx="1273">
                  <c:v>#N/A</c:v>
                </c:pt>
                <c:pt idx="1274">
                  <c:v>#N/A</c:v>
                </c:pt>
                <c:pt idx="1275">
                  <c:v>#N/A</c:v>
                </c:pt>
                <c:pt idx="1276">
                  <c:v>#N/A</c:v>
                </c:pt>
                <c:pt idx="1277">
                  <c:v>#N/A</c:v>
                </c:pt>
                <c:pt idx="1278">
                  <c:v>#N/A</c:v>
                </c:pt>
                <c:pt idx="1279">
                  <c:v>#N/A</c:v>
                </c:pt>
                <c:pt idx="1280">
                  <c:v>#N/A</c:v>
                </c:pt>
                <c:pt idx="1281">
                  <c:v>#N/A</c:v>
                </c:pt>
                <c:pt idx="1282">
                  <c:v>#N/A</c:v>
                </c:pt>
                <c:pt idx="1283">
                  <c:v>#N/A</c:v>
                </c:pt>
                <c:pt idx="1284">
                  <c:v>#N/A</c:v>
                </c:pt>
                <c:pt idx="1285">
                  <c:v>#N/A</c:v>
                </c:pt>
                <c:pt idx="1286">
                  <c:v>#N/A</c:v>
                </c:pt>
                <c:pt idx="1287">
                  <c:v>#N/A</c:v>
                </c:pt>
                <c:pt idx="1288">
                  <c:v>#N/A</c:v>
                </c:pt>
                <c:pt idx="1289">
                  <c:v>#N/A</c:v>
                </c:pt>
                <c:pt idx="1290">
                  <c:v>#N/A</c:v>
                </c:pt>
                <c:pt idx="1291">
                  <c:v>#N/A</c:v>
                </c:pt>
                <c:pt idx="1292">
                  <c:v>#N/A</c:v>
                </c:pt>
                <c:pt idx="1293">
                  <c:v>#N/A</c:v>
                </c:pt>
                <c:pt idx="1294">
                  <c:v>#N/A</c:v>
                </c:pt>
                <c:pt idx="1295">
                  <c:v>#N/A</c:v>
                </c:pt>
                <c:pt idx="1296">
                  <c:v>#N/A</c:v>
                </c:pt>
                <c:pt idx="1297">
                  <c:v>#N/A</c:v>
                </c:pt>
                <c:pt idx="1298">
                  <c:v>#N/A</c:v>
                </c:pt>
                <c:pt idx="1299">
                  <c:v>#N/A</c:v>
                </c:pt>
                <c:pt idx="1300">
                  <c:v>#N/A</c:v>
                </c:pt>
                <c:pt idx="1301">
                  <c:v>#N/A</c:v>
                </c:pt>
                <c:pt idx="1302">
                  <c:v>#N/A</c:v>
                </c:pt>
                <c:pt idx="1303">
                  <c:v>#N/A</c:v>
                </c:pt>
                <c:pt idx="1304">
                  <c:v>#N/A</c:v>
                </c:pt>
                <c:pt idx="1305">
                  <c:v>#N/A</c:v>
                </c:pt>
                <c:pt idx="1306">
                  <c:v>#N/A</c:v>
                </c:pt>
                <c:pt idx="1307">
                  <c:v>#N/A</c:v>
                </c:pt>
                <c:pt idx="1308">
                  <c:v>#N/A</c:v>
                </c:pt>
                <c:pt idx="1309">
                  <c:v>#N/A</c:v>
                </c:pt>
                <c:pt idx="1310">
                  <c:v>#N/A</c:v>
                </c:pt>
                <c:pt idx="1311">
                  <c:v>#N/A</c:v>
                </c:pt>
                <c:pt idx="1312">
                  <c:v>#N/A</c:v>
                </c:pt>
                <c:pt idx="1313">
                  <c:v>#N/A</c:v>
                </c:pt>
                <c:pt idx="1314">
                  <c:v>#N/A</c:v>
                </c:pt>
                <c:pt idx="1315">
                  <c:v>#N/A</c:v>
                </c:pt>
                <c:pt idx="1316">
                  <c:v>#N/A</c:v>
                </c:pt>
                <c:pt idx="1317">
                  <c:v>#N/A</c:v>
                </c:pt>
                <c:pt idx="1318">
                  <c:v>#N/A</c:v>
                </c:pt>
                <c:pt idx="1319">
                  <c:v>#N/A</c:v>
                </c:pt>
                <c:pt idx="1320">
                  <c:v>#N/A</c:v>
                </c:pt>
                <c:pt idx="1321">
                  <c:v>#N/A</c:v>
                </c:pt>
                <c:pt idx="1322">
                  <c:v>#N/A</c:v>
                </c:pt>
                <c:pt idx="1323">
                  <c:v>#N/A</c:v>
                </c:pt>
                <c:pt idx="1324">
                  <c:v>#N/A</c:v>
                </c:pt>
                <c:pt idx="1325">
                  <c:v>#N/A</c:v>
                </c:pt>
                <c:pt idx="1326">
                  <c:v>#N/A</c:v>
                </c:pt>
                <c:pt idx="1327">
                  <c:v>#N/A</c:v>
                </c:pt>
                <c:pt idx="1328">
                  <c:v>#N/A</c:v>
                </c:pt>
                <c:pt idx="1329">
                  <c:v>#N/A</c:v>
                </c:pt>
                <c:pt idx="1330">
                  <c:v>#N/A</c:v>
                </c:pt>
                <c:pt idx="1331">
                  <c:v>#N/A</c:v>
                </c:pt>
                <c:pt idx="1332">
                  <c:v>#N/A</c:v>
                </c:pt>
                <c:pt idx="1333">
                  <c:v>#N/A</c:v>
                </c:pt>
                <c:pt idx="1334">
                  <c:v>#N/A</c:v>
                </c:pt>
                <c:pt idx="1335">
                  <c:v>#N/A</c:v>
                </c:pt>
                <c:pt idx="1336">
                  <c:v>#N/A</c:v>
                </c:pt>
                <c:pt idx="1337">
                  <c:v>#N/A</c:v>
                </c:pt>
                <c:pt idx="1338">
                  <c:v>#N/A</c:v>
                </c:pt>
                <c:pt idx="1339">
                  <c:v>#N/A</c:v>
                </c:pt>
                <c:pt idx="1340">
                  <c:v>#N/A</c:v>
                </c:pt>
                <c:pt idx="1341">
                  <c:v>#N/A</c:v>
                </c:pt>
                <c:pt idx="1342">
                  <c:v>#N/A</c:v>
                </c:pt>
                <c:pt idx="1343">
                  <c:v>#N/A</c:v>
                </c:pt>
                <c:pt idx="1344">
                  <c:v>#N/A</c:v>
                </c:pt>
                <c:pt idx="1345">
                  <c:v>#N/A</c:v>
                </c:pt>
                <c:pt idx="1346">
                  <c:v>#N/A</c:v>
                </c:pt>
                <c:pt idx="1347">
                  <c:v>#N/A</c:v>
                </c:pt>
                <c:pt idx="1348">
                  <c:v>#N/A</c:v>
                </c:pt>
                <c:pt idx="1349">
                  <c:v>#N/A</c:v>
                </c:pt>
                <c:pt idx="1350">
                  <c:v>#N/A</c:v>
                </c:pt>
                <c:pt idx="1351">
                  <c:v>#N/A</c:v>
                </c:pt>
                <c:pt idx="1352">
                  <c:v>#N/A</c:v>
                </c:pt>
                <c:pt idx="1353">
                  <c:v>#N/A</c:v>
                </c:pt>
                <c:pt idx="1354">
                  <c:v>#N/A</c:v>
                </c:pt>
                <c:pt idx="1355">
                  <c:v>#N/A</c:v>
                </c:pt>
                <c:pt idx="1356">
                  <c:v>#N/A</c:v>
                </c:pt>
                <c:pt idx="1357">
                  <c:v>#N/A</c:v>
                </c:pt>
                <c:pt idx="1358">
                  <c:v>#N/A</c:v>
                </c:pt>
                <c:pt idx="1359">
                  <c:v>#N/A</c:v>
                </c:pt>
                <c:pt idx="1360">
                  <c:v>#N/A</c:v>
                </c:pt>
                <c:pt idx="1361">
                  <c:v>#N/A</c:v>
                </c:pt>
                <c:pt idx="1362">
                  <c:v>#N/A</c:v>
                </c:pt>
                <c:pt idx="1363">
                  <c:v>#N/A</c:v>
                </c:pt>
                <c:pt idx="1364">
                  <c:v>#N/A</c:v>
                </c:pt>
                <c:pt idx="1365">
                  <c:v>#N/A</c:v>
                </c:pt>
                <c:pt idx="1366">
                  <c:v>#N/A</c:v>
                </c:pt>
                <c:pt idx="1367">
                  <c:v>#N/A</c:v>
                </c:pt>
                <c:pt idx="1368">
                  <c:v>#N/A</c:v>
                </c:pt>
                <c:pt idx="1369">
                  <c:v>#N/A</c:v>
                </c:pt>
                <c:pt idx="1370">
                  <c:v>#N/A</c:v>
                </c:pt>
                <c:pt idx="1371">
                  <c:v>#N/A</c:v>
                </c:pt>
                <c:pt idx="1372">
                  <c:v>#N/A</c:v>
                </c:pt>
                <c:pt idx="1373">
                  <c:v>#N/A</c:v>
                </c:pt>
                <c:pt idx="1374">
                  <c:v>#N/A</c:v>
                </c:pt>
                <c:pt idx="1375">
                  <c:v>#N/A</c:v>
                </c:pt>
                <c:pt idx="1376">
                  <c:v>#N/A</c:v>
                </c:pt>
                <c:pt idx="1377">
                  <c:v>#N/A</c:v>
                </c:pt>
                <c:pt idx="1378">
                  <c:v>#N/A</c:v>
                </c:pt>
                <c:pt idx="1379">
                  <c:v>#N/A</c:v>
                </c:pt>
                <c:pt idx="1380">
                  <c:v>#N/A</c:v>
                </c:pt>
                <c:pt idx="1381">
                  <c:v>#N/A</c:v>
                </c:pt>
                <c:pt idx="1382">
                  <c:v>#N/A</c:v>
                </c:pt>
                <c:pt idx="1383">
                  <c:v>#N/A</c:v>
                </c:pt>
                <c:pt idx="1384">
                  <c:v>#N/A</c:v>
                </c:pt>
                <c:pt idx="1385">
                  <c:v>#N/A</c:v>
                </c:pt>
                <c:pt idx="1386">
                  <c:v>#N/A</c:v>
                </c:pt>
                <c:pt idx="1387">
                  <c:v>#N/A</c:v>
                </c:pt>
                <c:pt idx="1388">
                  <c:v>#N/A</c:v>
                </c:pt>
                <c:pt idx="1389">
                  <c:v>#N/A</c:v>
                </c:pt>
                <c:pt idx="1390">
                  <c:v>#N/A</c:v>
                </c:pt>
                <c:pt idx="1391">
                  <c:v>#N/A</c:v>
                </c:pt>
                <c:pt idx="1392">
                  <c:v>#N/A</c:v>
                </c:pt>
                <c:pt idx="1393">
                  <c:v>#N/A</c:v>
                </c:pt>
                <c:pt idx="1394">
                  <c:v>#N/A</c:v>
                </c:pt>
                <c:pt idx="1395">
                  <c:v>#N/A</c:v>
                </c:pt>
                <c:pt idx="1396">
                  <c:v>#N/A</c:v>
                </c:pt>
                <c:pt idx="1397">
                  <c:v>#N/A</c:v>
                </c:pt>
                <c:pt idx="1398">
                  <c:v>#N/A</c:v>
                </c:pt>
                <c:pt idx="1399">
                  <c:v>#N/A</c:v>
                </c:pt>
                <c:pt idx="1400">
                  <c:v>#N/A</c:v>
                </c:pt>
                <c:pt idx="1401">
                  <c:v>#N/A</c:v>
                </c:pt>
                <c:pt idx="1402">
                  <c:v>#N/A</c:v>
                </c:pt>
                <c:pt idx="1403">
                  <c:v>#N/A</c:v>
                </c:pt>
                <c:pt idx="1404">
                  <c:v>#N/A</c:v>
                </c:pt>
                <c:pt idx="1405">
                  <c:v>#N/A</c:v>
                </c:pt>
                <c:pt idx="1406">
                  <c:v>#N/A</c:v>
                </c:pt>
                <c:pt idx="1407">
                  <c:v>#N/A</c:v>
                </c:pt>
                <c:pt idx="1408">
                  <c:v>#N/A</c:v>
                </c:pt>
                <c:pt idx="1409">
                  <c:v>#N/A</c:v>
                </c:pt>
                <c:pt idx="1410">
                  <c:v>#N/A</c:v>
                </c:pt>
                <c:pt idx="1411">
                  <c:v>#N/A</c:v>
                </c:pt>
                <c:pt idx="1412">
                  <c:v>#N/A</c:v>
                </c:pt>
                <c:pt idx="1413">
                  <c:v>#N/A</c:v>
                </c:pt>
                <c:pt idx="1414">
                  <c:v>#N/A</c:v>
                </c:pt>
                <c:pt idx="1415">
                  <c:v>#N/A</c:v>
                </c:pt>
                <c:pt idx="1416">
                  <c:v>#N/A</c:v>
                </c:pt>
                <c:pt idx="1417">
                  <c:v>#N/A</c:v>
                </c:pt>
                <c:pt idx="1418">
                  <c:v>#N/A</c:v>
                </c:pt>
                <c:pt idx="1419">
                  <c:v>#N/A</c:v>
                </c:pt>
                <c:pt idx="1420">
                  <c:v>#N/A</c:v>
                </c:pt>
                <c:pt idx="1421">
                  <c:v>#N/A</c:v>
                </c:pt>
                <c:pt idx="1422">
                  <c:v>#N/A</c:v>
                </c:pt>
                <c:pt idx="1423">
                  <c:v>#N/A</c:v>
                </c:pt>
                <c:pt idx="1424">
                  <c:v>#N/A</c:v>
                </c:pt>
                <c:pt idx="1425">
                  <c:v>#N/A</c:v>
                </c:pt>
                <c:pt idx="1426">
                  <c:v>#N/A</c:v>
                </c:pt>
                <c:pt idx="1427">
                  <c:v>#N/A</c:v>
                </c:pt>
                <c:pt idx="1428">
                  <c:v>#N/A</c:v>
                </c:pt>
                <c:pt idx="1429">
                  <c:v>#N/A</c:v>
                </c:pt>
                <c:pt idx="1430">
                  <c:v>#N/A</c:v>
                </c:pt>
                <c:pt idx="1431">
                  <c:v>#N/A</c:v>
                </c:pt>
                <c:pt idx="1432">
                  <c:v>#N/A</c:v>
                </c:pt>
                <c:pt idx="1433">
                  <c:v>#N/A</c:v>
                </c:pt>
                <c:pt idx="1434">
                  <c:v>#N/A</c:v>
                </c:pt>
                <c:pt idx="1435">
                  <c:v>#N/A</c:v>
                </c:pt>
                <c:pt idx="1436">
                  <c:v>#N/A</c:v>
                </c:pt>
                <c:pt idx="1437">
                  <c:v>#N/A</c:v>
                </c:pt>
                <c:pt idx="1438">
                  <c:v>#N/A</c:v>
                </c:pt>
                <c:pt idx="1439">
                  <c:v>#N/A</c:v>
                </c:pt>
                <c:pt idx="1440">
                  <c:v>#N/A</c:v>
                </c:pt>
                <c:pt idx="1441">
                  <c:v>#N/A</c:v>
                </c:pt>
                <c:pt idx="1442">
                  <c:v>#N/A</c:v>
                </c:pt>
                <c:pt idx="1443">
                  <c:v>#N/A</c:v>
                </c:pt>
                <c:pt idx="1444">
                  <c:v>#N/A</c:v>
                </c:pt>
                <c:pt idx="1445">
                  <c:v>#N/A</c:v>
                </c:pt>
                <c:pt idx="1446">
                  <c:v>#N/A</c:v>
                </c:pt>
                <c:pt idx="1447">
                  <c:v>#N/A</c:v>
                </c:pt>
                <c:pt idx="1448">
                  <c:v>#N/A</c:v>
                </c:pt>
                <c:pt idx="1449">
                  <c:v>#N/A</c:v>
                </c:pt>
                <c:pt idx="1450">
                  <c:v>#N/A</c:v>
                </c:pt>
                <c:pt idx="1451">
                  <c:v>#N/A</c:v>
                </c:pt>
                <c:pt idx="1452">
                  <c:v>#N/A</c:v>
                </c:pt>
                <c:pt idx="1453">
                  <c:v>#N/A</c:v>
                </c:pt>
                <c:pt idx="1454">
                  <c:v>#N/A</c:v>
                </c:pt>
                <c:pt idx="1455">
                  <c:v>#N/A</c:v>
                </c:pt>
                <c:pt idx="1456">
                  <c:v>#N/A</c:v>
                </c:pt>
                <c:pt idx="1457">
                  <c:v>#N/A</c:v>
                </c:pt>
                <c:pt idx="1458">
                  <c:v>#N/A</c:v>
                </c:pt>
                <c:pt idx="1459">
                  <c:v>#N/A</c:v>
                </c:pt>
                <c:pt idx="1460">
                  <c:v>#N/A</c:v>
                </c:pt>
                <c:pt idx="1461">
                  <c:v>#N/A</c:v>
                </c:pt>
                <c:pt idx="1462">
                  <c:v>#N/A</c:v>
                </c:pt>
                <c:pt idx="1463">
                  <c:v>#N/A</c:v>
                </c:pt>
                <c:pt idx="1464">
                  <c:v>#N/A</c:v>
                </c:pt>
                <c:pt idx="1465">
                  <c:v>#N/A</c:v>
                </c:pt>
                <c:pt idx="1466">
                  <c:v>#N/A</c:v>
                </c:pt>
                <c:pt idx="1467">
                  <c:v>#N/A</c:v>
                </c:pt>
                <c:pt idx="1468">
                  <c:v>#N/A</c:v>
                </c:pt>
                <c:pt idx="1469">
                  <c:v>#N/A</c:v>
                </c:pt>
                <c:pt idx="1470">
                  <c:v>#N/A</c:v>
                </c:pt>
                <c:pt idx="1471">
                  <c:v>#N/A</c:v>
                </c:pt>
                <c:pt idx="1472">
                  <c:v>#N/A</c:v>
                </c:pt>
                <c:pt idx="1473">
                  <c:v>#N/A</c:v>
                </c:pt>
                <c:pt idx="1474">
                  <c:v>#N/A</c:v>
                </c:pt>
                <c:pt idx="1475">
                  <c:v>#N/A</c:v>
                </c:pt>
                <c:pt idx="1476">
                  <c:v>#N/A</c:v>
                </c:pt>
                <c:pt idx="1477">
                  <c:v>#N/A</c:v>
                </c:pt>
                <c:pt idx="1478">
                  <c:v>#N/A</c:v>
                </c:pt>
                <c:pt idx="1479">
                  <c:v>#N/A</c:v>
                </c:pt>
                <c:pt idx="1480">
                  <c:v>#N/A</c:v>
                </c:pt>
                <c:pt idx="1481">
                  <c:v>#N/A</c:v>
                </c:pt>
                <c:pt idx="1482">
                  <c:v>#N/A</c:v>
                </c:pt>
                <c:pt idx="1483">
                  <c:v>#N/A</c:v>
                </c:pt>
                <c:pt idx="1484">
                  <c:v>#N/A</c:v>
                </c:pt>
                <c:pt idx="1485">
                  <c:v>#N/A</c:v>
                </c:pt>
                <c:pt idx="1486">
                  <c:v>#N/A</c:v>
                </c:pt>
                <c:pt idx="1487">
                  <c:v>#N/A</c:v>
                </c:pt>
                <c:pt idx="1488">
                  <c:v>#N/A</c:v>
                </c:pt>
                <c:pt idx="1489">
                  <c:v>#N/A</c:v>
                </c:pt>
                <c:pt idx="1490">
                  <c:v>#N/A</c:v>
                </c:pt>
                <c:pt idx="1491">
                  <c:v>#N/A</c:v>
                </c:pt>
                <c:pt idx="1492">
                  <c:v>#N/A</c:v>
                </c:pt>
                <c:pt idx="1493">
                  <c:v>#N/A</c:v>
                </c:pt>
                <c:pt idx="1494">
                  <c:v>#N/A</c:v>
                </c:pt>
                <c:pt idx="1495">
                  <c:v>#N/A</c:v>
                </c:pt>
                <c:pt idx="1496">
                  <c:v>#N/A</c:v>
                </c:pt>
                <c:pt idx="1497">
                  <c:v>#N/A</c:v>
                </c:pt>
                <c:pt idx="1498">
                  <c:v>#N/A</c:v>
                </c:pt>
                <c:pt idx="1499">
                  <c:v>#N/A</c:v>
                </c:pt>
                <c:pt idx="1500">
                  <c:v>#N/A</c:v>
                </c:pt>
                <c:pt idx="1501">
                  <c:v>#N/A</c:v>
                </c:pt>
                <c:pt idx="1502">
                  <c:v>#N/A</c:v>
                </c:pt>
                <c:pt idx="1503">
                  <c:v>#N/A</c:v>
                </c:pt>
                <c:pt idx="1504">
                  <c:v>#N/A</c:v>
                </c:pt>
                <c:pt idx="1505">
                  <c:v>#N/A</c:v>
                </c:pt>
                <c:pt idx="1506">
                  <c:v>#N/A</c:v>
                </c:pt>
                <c:pt idx="1507">
                  <c:v>#N/A</c:v>
                </c:pt>
                <c:pt idx="1508">
                  <c:v>#N/A</c:v>
                </c:pt>
                <c:pt idx="1509">
                  <c:v>#N/A</c:v>
                </c:pt>
                <c:pt idx="1510">
                  <c:v>#N/A</c:v>
                </c:pt>
                <c:pt idx="1511">
                  <c:v>#N/A</c:v>
                </c:pt>
                <c:pt idx="1512">
                  <c:v>#N/A</c:v>
                </c:pt>
                <c:pt idx="1513">
                  <c:v>#N/A</c:v>
                </c:pt>
                <c:pt idx="1514">
                  <c:v>#N/A</c:v>
                </c:pt>
                <c:pt idx="1515">
                  <c:v>#N/A</c:v>
                </c:pt>
                <c:pt idx="1516">
                  <c:v>#N/A</c:v>
                </c:pt>
                <c:pt idx="1517">
                  <c:v>#N/A</c:v>
                </c:pt>
                <c:pt idx="1518">
                  <c:v>#N/A</c:v>
                </c:pt>
                <c:pt idx="1519">
                  <c:v>#N/A</c:v>
                </c:pt>
                <c:pt idx="1520">
                  <c:v>#N/A</c:v>
                </c:pt>
                <c:pt idx="1521">
                  <c:v>#N/A</c:v>
                </c:pt>
                <c:pt idx="1522">
                  <c:v>#N/A</c:v>
                </c:pt>
                <c:pt idx="1523">
                  <c:v>#N/A</c:v>
                </c:pt>
                <c:pt idx="1524">
                  <c:v>#N/A</c:v>
                </c:pt>
                <c:pt idx="1525">
                  <c:v>#N/A</c:v>
                </c:pt>
                <c:pt idx="1526">
                  <c:v>#N/A</c:v>
                </c:pt>
                <c:pt idx="1527">
                  <c:v>#N/A</c:v>
                </c:pt>
                <c:pt idx="1528">
                  <c:v>#N/A</c:v>
                </c:pt>
                <c:pt idx="1529">
                  <c:v>#N/A</c:v>
                </c:pt>
                <c:pt idx="1530">
                  <c:v>#N/A</c:v>
                </c:pt>
                <c:pt idx="1531">
                  <c:v>#N/A</c:v>
                </c:pt>
                <c:pt idx="1532">
                  <c:v>#N/A</c:v>
                </c:pt>
                <c:pt idx="1533">
                  <c:v>#N/A</c:v>
                </c:pt>
                <c:pt idx="1534">
                  <c:v>#N/A</c:v>
                </c:pt>
                <c:pt idx="1535">
                  <c:v>#N/A</c:v>
                </c:pt>
                <c:pt idx="1536">
                  <c:v>#N/A</c:v>
                </c:pt>
                <c:pt idx="1537">
                  <c:v>#N/A</c:v>
                </c:pt>
                <c:pt idx="1538">
                  <c:v>#N/A</c:v>
                </c:pt>
                <c:pt idx="1539">
                  <c:v>#N/A</c:v>
                </c:pt>
                <c:pt idx="1540">
                  <c:v>#N/A</c:v>
                </c:pt>
                <c:pt idx="1541">
                  <c:v>#N/A</c:v>
                </c:pt>
                <c:pt idx="1542">
                  <c:v>#N/A</c:v>
                </c:pt>
                <c:pt idx="1543">
                  <c:v>#N/A</c:v>
                </c:pt>
                <c:pt idx="1544">
                  <c:v>#N/A</c:v>
                </c:pt>
                <c:pt idx="1545">
                  <c:v>#N/A</c:v>
                </c:pt>
                <c:pt idx="1546">
                  <c:v>#N/A</c:v>
                </c:pt>
                <c:pt idx="1547">
                  <c:v>#N/A</c:v>
                </c:pt>
                <c:pt idx="1548">
                  <c:v>#N/A</c:v>
                </c:pt>
                <c:pt idx="1549">
                  <c:v>#N/A</c:v>
                </c:pt>
                <c:pt idx="1550">
                  <c:v>#N/A</c:v>
                </c:pt>
                <c:pt idx="1551">
                  <c:v>#N/A</c:v>
                </c:pt>
                <c:pt idx="1552">
                  <c:v>#N/A</c:v>
                </c:pt>
                <c:pt idx="1553">
                  <c:v>#N/A</c:v>
                </c:pt>
                <c:pt idx="1554">
                  <c:v>#N/A</c:v>
                </c:pt>
                <c:pt idx="1555">
                  <c:v>#N/A</c:v>
                </c:pt>
                <c:pt idx="1556">
                  <c:v>#N/A</c:v>
                </c:pt>
                <c:pt idx="1557">
                  <c:v>#N/A</c:v>
                </c:pt>
                <c:pt idx="1558">
                  <c:v>#N/A</c:v>
                </c:pt>
                <c:pt idx="1559">
                  <c:v>#N/A</c:v>
                </c:pt>
                <c:pt idx="1560">
                  <c:v>#N/A</c:v>
                </c:pt>
                <c:pt idx="1561">
                  <c:v>#N/A</c:v>
                </c:pt>
                <c:pt idx="1562">
                  <c:v>#N/A</c:v>
                </c:pt>
                <c:pt idx="1563">
                  <c:v>#N/A</c:v>
                </c:pt>
                <c:pt idx="1564">
                  <c:v>#N/A</c:v>
                </c:pt>
                <c:pt idx="1565">
                  <c:v>#N/A</c:v>
                </c:pt>
                <c:pt idx="1566">
                  <c:v>#N/A</c:v>
                </c:pt>
                <c:pt idx="1567">
                  <c:v>#N/A</c:v>
                </c:pt>
                <c:pt idx="1568">
                  <c:v>#N/A</c:v>
                </c:pt>
                <c:pt idx="1569">
                  <c:v>#N/A</c:v>
                </c:pt>
                <c:pt idx="1570">
                  <c:v>#N/A</c:v>
                </c:pt>
                <c:pt idx="1571">
                  <c:v>#N/A</c:v>
                </c:pt>
                <c:pt idx="1572">
                  <c:v>#N/A</c:v>
                </c:pt>
                <c:pt idx="1573">
                  <c:v>#N/A</c:v>
                </c:pt>
                <c:pt idx="1574">
                  <c:v>#N/A</c:v>
                </c:pt>
                <c:pt idx="1575">
                  <c:v>#N/A</c:v>
                </c:pt>
                <c:pt idx="1576">
                  <c:v>#N/A</c:v>
                </c:pt>
                <c:pt idx="1577">
                  <c:v>#N/A</c:v>
                </c:pt>
                <c:pt idx="1578">
                  <c:v>#N/A</c:v>
                </c:pt>
                <c:pt idx="1579">
                  <c:v>#N/A</c:v>
                </c:pt>
                <c:pt idx="1580">
                  <c:v>#N/A</c:v>
                </c:pt>
                <c:pt idx="1581">
                  <c:v>#N/A</c:v>
                </c:pt>
                <c:pt idx="1582">
                  <c:v>#N/A</c:v>
                </c:pt>
                <c:pt idx="1583">
                  <c:v>#N/A</c:v>
                </c:pt>
                <c:pt idx="1584">
                  <c:v>#N/A</c:v>
                </c:pt>
                <c:pt idx="1585">
                  <c:v>#N/A</c:v>
                </c:pt>
                <c:pt idx="1586">
                  <c:v>#N/A</c:v>
                </c:pt>
                <c:pt idx="1587">
                  <c:v>#N/A</c:v>
                </c:pt>
                <c:pt idx="1588">
                  <c:v>#N/A</c:v>
                </c:pt>
                <c:pt idx="1589">
                  <c:v>#N/A</c:v>
                </c:pt>
                <c:pt idx="1590">
                  <c:v>#N/A</c:v>
                </c:pt>
                <c:pt idx="1591">
                  <c:v>#N/A</c:v>
                </c:pt>
                <c:pt idx="1592">
                  <c:v>#N/A</c:v>
                </c:pt>
                <c:pt idx="1593">
                  <c:v>#N/A</c:v>
                </c:pt>
                <c:pt idx="1594">
                  <c:v>#N/A</c:v>
                </c:pt>
                <c:pt idx="1595">
                  <c:v>#N/A</c:v>
                </c:pt>
                <c:pt idx="1596">
                  <c:v>#N/A</c:v>
                </c:pt>
                <c:pt idx="1597">
                  <c:v>#N/A</c:v>
                </c:pt>
                <c:pt idx="1598">
                  <c:v>#N/A</c:v>
                </c:pt>
                <c:pt idx="1599">
                  <c:v>#N/A</c:v>
                </c:pt>
                <c:pt idx="1600">
                  <c:v>#N/A</c:v>
                </c:pt>
                <c:pt idx="1601">
                  <c:v>#N/A</c:v>
                </c:pt>
                <c:pt idx="1602">
                  <c:v>#N/A</c:v>
                </c:pt>
                <c:pt idx="1603">
                  <c:v>#N/A</c:v>
                </c:pt>
                <c:pt idx="1604">
                  <c:v>#N/A</c:v>
                </c:pt>
                <c:pt idx="1605">
                  <c:v>#N/A</c:v>
                </c:pt>
                <c:pt idx="1606">
                  <c:v>#N/A</c:v>
                </c:pt>
                <c:pt idx="1607">
                  <c:v>#N/A</c:v>
                </c:pt>
                <c:pt idx="1608">
                  <c:v>#N/A</c:v>
                </c:pt>
                <c:pt idx="1609">
                  <c:v>#N/A</c:v>
                </c:pt>
                <c:pt idx="1610">
                  <c:v>#N/A</c:v>
                </c:pt>
                <c:pt idx="1611">
                  <c:v>#N/A</c:v>
                </c:pt>
                <c:pt idx="1612">
                  <c:v>#N/A</c:v>
                </c:pt>
                <c:pt idx="1613">
                  <c:v>#N/A</c:v>
                </c:pt>
                <c:pt idx="1614">
                  <c:v>#N/A</c:v>
                </c:pt>
                <c:pt idx="1615">
                  <c:v>#N/A</c:v>
                </c:pt>
                <c:pt idx="1616">
                  <c:v>#N/A</c:v>
                </c:pt>
                <c:pt idx="1617">
                  <c:v>#N/A</c:v>
                </c:pt>
                <c:pt idx="1618">
                  <c:v>#N/A</c:v>
                </c:pt>
                <c:pt idx="1619">
                  <c:v>#N/A</c:v>
                </c:pt>
                <c:pt idx="1620">
                  <c:v>#N/A</c:v>
                </c:pt>
                <c:pt idx="1621">
                  <c:v>#N/A</c:v>
                </c:pt>
                <c:pt idx="1622">
                  <c:v>#N/A</c:v>
                </c:pt>
                <c:pt idx="1623">
                  <c:v>#N/A</c:v>
                </c:pt>
                <c:pt idx="1624">
                  <c:v>#N/A</c:v>
                </c:pt>
                <c:pt idx="1625">
                  <c:v>#N/A</c:v>
                </c:pt>
                <c:pt idx="1626">
                  <c:v>#N/A</c:v>
                </c:pt>
                <c:pt idx="1627">
                  <c:v>#N/A</c:v>
                </c:pt>
                <c:pt idx="1628">
                  <c:v>#N/A</c:v>
                </c:pt>
                <c:pt idx="1629">
                  <c:v>#N/A</c:v>
                </c:pt>
                <c:pt idx="1630">
                  <c:v>#N/A</c:v>
                </c:pt>
                <c:pt idx="1631">
                  <c:v>#N/A</c:v>
                </c:pt>
                <c:pt idx="1632">
                  <c:v>#N/A</c:v>
                </c:pt>
                <c:pt idx="1633">
                  <c:v>#N/A</c:v>
                </c:pt>
                <c:pt idx="1634">
                  <c:v>#N/A</c:v>
                </c:pt>
                <c:pt idx="1635">
                  <c:v>#N/A</c:v>
                </c:pt>
                <c:pt idx="1636">
                  <c:v>#N/A</c:v>
                </c:pt>
                <c:pt idx="1637">
                  <c:v>#N/A</c:v>
                </c:pt>
                <c:pt idx="1638">
                  <c:v>#N/A</c:v>
                </c:pt>
                <c:pt idx="1639">
                  <c:v>#N/A</c:v>
                </c:pt>
                <c:pt idx="1640">
                  <c:v>#N/A</c:v>
                </c:pt>
                <c:pt idx="1641">
                  <c:v>#N/A</c:v>
                </c:pt>
                <c:pt idx="1642">
                  <c:v>#N/A</c:v>
                </c:pt>
                <c:pt idx="1643">
                  <c:v>#N/A</c:v>
                </c:pt>
                <c:pt idx="1644">
                  <c:v>#N/A</c:v>
                </c:pt>
                <c:pt idx="1645">
                  <c:v>#N/A</c:v>
                </c:pt>
                <c:pt idx="1646">
                  <c:v>#N/A</c:v>
                </c:pt>
                <c:pt idx="1647">
                  <c:v>#N/A</c:v>
                </c:pt>
                <c:pt idx="1648">
                  <c:v>#N/A</c:v>
                </c:pt>
                <c:pt idx="1649">
                  <c:v>#N/A</c:v>
                </c:pt>
                <c:pt idx="1650">
                  <c:v>#N/A</c:v>
                </c:pt>
                <c:pt idx="1651">
                  <c:v>#N/A</c:v>
                </c:pt>
                <c:pt idx="1652">
                  <c:v>#N/A</c:v>
                </c:pt>
                <c:pt idx="1653">
                  <c:v>#N/A</c:v>
                </c:pt>
                <c:pt idx="1654">
                  <c:v>#N/A</c:v>
                </c:pt>
                <c:pt idx="1655">
                  <c:v>#N/A</c:v>
                </c:pt>
                <c:pt idx="1656">
                  <c:v>#N/A</c:v>
                </c:pt>
                <c:pt idx="1657">
                  <c:v>#N/A</c:v>
                </c:pt>
                <c:pt idx="1658">
                  <c:v>#N/A</c:v>
                </c:pt>
                <c:pt idx="1659">
                  <c:v>#N/A</c:v>
                </c:pt>
                <c:pt idx="1660">
                  <c:v>#N/A</c:v>
                </c:pt>
                <c:pt idx="1661">
                  <c:v>#N/A</c:v>
                </c:pt>
                <c:pt idx="1662">
                  <c:v>#N/A</c:v>
                </c:pt>
                <c:pt idx="1663">
                  <c:v>#N/A</c:v>
                </c:pt>
                <c:pt idx="1664">
                  <c:v>#N/A</c:v>
                </c:pt>
                <c:pt idx="1665">
                  <c:v>#N/A</c:v>
                </c:pt>
                <c:pt idx="1666">
                  <c:v>#N/A</c:v>
                </c:pt>
                <c:pt idx="1667">
                  <c:v>#N/A</c:v>
                </c:pt>
                <c:pt idx="1668">
                  <c:v>#N/A</c:v>
                </c:pt>
                <c:pt idx="1669">
                  <c:v>#N/A</c:v>
                </c:pt>
                <c:pt idx="1670">
                  <c:v>#N/A</c:v>
                </c:pt>
                <c:pt idx="1671">
                  <c:v>#N/A</c:v>
                </c:pt>
                <c:pt idx="1672">
                  <c:v>#N/A</c:v>
                </c:pt>
                <c:pt idx="1673">
                  <c:v>#N/A</c:v>
                </c:pt>
                <c:pt idx="1674">
                  <c:v>#N/A</c:v>
                </c:pt>
                <c:pt idx="1675">
                  <c:v>#N/A</c:v>
                </c:pt>
                <c:pt idx="1676">
                  <c:v>#N/A</c:v>
                </c:pt>
                <c:pt idx="1677">
                  <c:v>#N/A</c:v>
                </c:pt>
                <c:pt idx="1678">
                  <c:v>#N/A</c:v>
                </c:pt>
                <c:pt idx="1679">
                  <c:v>#N/A</c:v>
                </c:pt>
                <c:pt idx="1680">
                  <c:v>#N/A</c:v>
                </c:pt>
                <c:pt idx="1681">
                  <c:v>#N/A</c:v>
                </c:pt>
                <c:pt idx="1682">
                  <c:v>#N/A</c:v>
                </c:pt>
                <c:pt idx="1683">
                  <c:v>#N/A</c:v>
                </c:pt>
                <c:pt idx="1684">
                  <c:v>#N/A</c:v>
                </c:pt>
                <c:pt idx="1685">
                  <c:v>#N/A</c:v>
                </c:pt>
                <c:pt idx="1686">
                  <c:v>#N/A</c:v>
                </c:pt>
                <c:pt idx="1687">
                  <c:v>#N/A</c:v>
                </c:pt>
                <c:pt idx="1688">
                  <c:v>#N/A</c:v>
                </c:pt>
                <c:pt idx="1689">
                  <c:v>#N/A</c:v>
                </c:pt>
                <c:pt idx="1690">
                  <c:v>#N/A</c:v>
                </c:pt>
                <c:pt idx="1691">
                  <c:v>#N/A</c:v>
                </c:pt>
                <c:pt idx="1692">
                  <c:v>#N/A</c:v>
                </c:pt>
                <c:pt idx="1693">
                  <c:v>#N/A</c:v>
                </c:pt>
                <c:pt idx="1694">
                  <c:v>#N/A</c:v>
                </c:pt>
                <c:pt idx="1695">
                  <c:v>#N/A</c:v>
                </c:pt>
                <c:pt idx="1696">
                  <c:v>#N/A</c:v>
                </c:pt>
                <c:pt idx="1697">
                  <c:v>#N/A</c:v>
                </c:pt>
                <c:pt idx="1698">
                  <c:v>#N/A</c:v>
                </c:pt>
                <c:pt idx="1699">
                  <c:v>#N/A</c:v>
                </c:pt>
                <c:pt idx="1700">
                  <c:v>#N/A</c:v>
                </c:pt>
                <c:pt idx="1701">
                  <c:v>#N/A</c:v>
                </c:pt>
                <c:pt idx="1702">
                  <c:v>#N/A</c:v>
                </c:pt>
                <c:pt idx="1703">
                  <c:v>#N/A</c:v>
                </c:pt>
                <c:pt idx="1704">
                  <c:v>#N/A</c:v>
                </c:pt>
                <c:pt idx="1705">
                  <c:v>#N/A</c:v>
                </c:pt>
                <c:pt idx="1706">
                  <c:v>#N/A</c:v>
                </c:pt>
                <c:pt idx="1707">
                  <c:v>#N/A</c:v>
                </c:pt>
                <c:pt idx="1708">
                  <c:v>#N/A</c:v>
                </c:pt>
                <c:pt idx="1709">
                  <c:v>#N/A</c:v>
                </c:pt>
                <c:pt idx="1710">
                  <c:v>#N/A</c:v>
                </c:pt>
                <c:pt idx="1711">
                  <c:v>#N/A</c:v>
                </c:pt>
                <c:pt idx="1712">
                  <c:v>#N/A</c:v>
                </c:pt>
                <c:pt idx="1713">
                  <c:v>#N/A</c:v>
                </c:pt>
                <c:pt idx="1714">
                  <c:v>#N/A</c:v>
                </c:pt>
                <c:pt idx="1715">
                  <c:v>#N/A</c:v>
                </c:pt>
                <c:pt idx="1716">
                  <c:v>#N/A</c:v>
                </c:pt>
                <c:pt idx="1717">
                  <c:v>#N/A</c:v>
                </c:pt>
                <c:pt idx="1718">
                  <c:v>#N/A</c:v>
                </c:pt>
                <c:pt idx="1719">
                  <c:v>#N/A</c:v>
                </c:pt>
                <c:pt idx="1720">
                  <c:v>#N/A</c:v>
                </c:pt>
                <c:pt idx="1721">
                  <c:v>#N/A</c:v>
                </c:pt>
                <c:pt idx="1722">
                  <c:v>#N/A</c:v>
                </c:pt>
                <c:pt idx="1723">
                  <c:v>#N/A</c:v>
                </c:pt>
                <c:pt idx="1724">
                  <c:v>#N/A</c:v>
                </c:pt>
                <c:pt idx="1725">
                  <c:v>#N/A</c:v>
                </c:pt>
                <c:pt idx="1726">
                  <c:v>#N/A</c:v>
                </c:pt>
                <c:pt idx="1727">
                  <c:v>#N/A</c:v>
                </c:pt>
                <c:pt idx="1728">
                  <c:v>#N/A</c:v>
                </c:pt>
                <c:pt idx="1729">
                  <c:v>#N/A</c:v>
                </c:pt>
                <c:pt idx="1730">
                  <c:v>#N/A</c:v>
                </c:pt>
                <c:pt idx="1731">
                  <c:v>#N/A</c:v>
                </c:pt>
                <c:pt idx="1732">
                  <c:v>#N/A</c:v>
                </c:pt>
                <c:pt idx="1733">
                  <c:v>#N/A</c:v>
                </c:pt>
                <c:pt idx="1734">
                  <c:v>#N/A</c:v>
                </c:pt>
                <c:pt idx="1735">
                  <c:v>#N/A</c:v>
                </c:pt>
                <c:pt idx="1736">
                  <c:v>#N/A</c:v>
                </c:pt>
                <c:pt idx="1737">
                  <c:v>#N/A</c:v>
                </c:pt>
                <c:pt idx="1738">
                  <c:v>#N/A</c:v>
                </c:pt>
                <c:pt idx="1739">
                  <c:v>#N/A</c:v>
                </c:pt>
                <c:pt idx="1740">
                  <c:v>#N/A</c:v>
                </c:pt>
                <c:pt idx="1741">
                  <c:v>#N/A</c:v>
                </c:pt>
                <c:pt idx="1742">
                  <c:v>#N/A</c:v>
                </c:pt>
                <c:pt idx="1743">
                  <c:v>#N/A</c:v>
                </c:pt>
                <c:pt idx="1744">
                  <c:v>#N/A</c:v>
                </c:pt>
                <c:pt idx="1745">
                  <c:v>#N/A</c:v>
                </c:pt>
                <c:pt idx="1746">
                  <c:v>#N/A</c:v>
                </c:pt>
                <c:pt idx="1747">
                  <c:v>#N/A</c:v>
                </c:pt>
                <c:pt idx="1748">
                  <c:v>#N/A</c:v>
                </c:pt>
                <c:pt idx="1749">
                  <c:v>#N/A</c:v>
                </c:pt>
                <c:pt idx="1750">
                  <c:v>#N/A</c:v>
                </c:pt>
                <c:pt idx="1751">
                  <c:v>#N/A</c:v>
                </c:pt>
                <c:pt idx="1752">
                  <c:v>#N/A</c:v>
                </c:pt>
                <c:pt idx="1753">
                  <c:v>#N/A</c:v>
                </c:pt>
                <c:pt idx="1754">
                  <c:v>#N/A</c:v>
                </c:pt>
                <c:pt idx="1755">
                  <c:v>#N/A</c:v>
                </c:pt>
                <c:pt idx="1756">
                  <c:v>#N/A</c:v>
                </c:pt>
                <c:pt idx="1757">
                  <c:v>#N/A</c:v>
                </c:pt>
                <c:pt idx="1758">
                  <c:v>#N/A</c:v>
                </c:pt>
                <c:pt idx="1759">
                  <c:v>#N/A</c:v>
                </c:pt>
                <c:pt idx="1760">
                  <c:v>#N/A</c:v>
                </c:pt>
                <c:pt idx="1761">
                  <c:v>#N/A</c:v>
                </c:pt>
                <c:pt idx="1762">
                  <c:v>#N/A</c:v>
                </c:pt>
                <c:pt idx="1763">
                  <c:v>#N/A</c:v>
                </c:pt>
                <c:pt idx="1764">
                  <c:v>#N/A</c:v>
                </c:pt>
                <c:pt idx="1765">
                  <c:v>#N/A</c:v>
                </c:pt>
                <c:pt idx="1766">
                  <c:v>#N/A</c:v>
                </c:pt>
                <c:pt idx="1767">
                  <c:v>#N/A</c:v>
                </c:pt>
                <c:pt idx="1768">
                  <c:v>#N/A</c:v>
                </c:pt>
                <c:pt idx="1769">
                  <c:v>#N/A</c:v>
                </c:pt>
                <c:pt idx="1770">
                  <c:v>#N/A</c:v>
                </c:pt>
                <c:pt idx="1771">
                  <c:v>#N/A</c:v>
                </c:pt>
                <c:pt idx="1772">
                  <c:v>#N/A</c:v>
                </c:pt>
                <c:pt idx="1773">
                  <c:v>#N/A</c:v>
                </c:pt>
                <c:pt idx="1774">
                  <c:v>#N/A</c:v>
                </c:pt>
                <c:pt idx="1775">
                  <c:v>#N/A</c:v>
                </c:pt>
                <c:pt idx="1776">
                  <c:v>#N/A</c:v>
                </c:pt>
                <c:pt idx="1777">
                  <c:v>#N/A</c:v>
                </c:pt>
                <c:pt idx="1778">
                  <c:v>#N/A</c:v>
                </c:pt>
                <c:pt idx="1779">
                  <c:v>#N/A</c:v>
                </c:pt>
                <c:pt idx="1780">
                  <c:v>#N/A</c:v>
                </c:pt>
                <c:pt idx="1781">
                  <c:v>#N/A</c:v>
                </c:pt>
                <c:pt idx="1782">
                  <c:v>#N/A</c:v>
                </c:pt>
                <c:pt idx="1783">
                  <c:v>#N/A</c:v>
                </c:pt>
                <c:pt idx="1784">
                  <c:v>#N/A</c:v>
                </c:pt>
                <c:pt idx="1785">
                  <c:v>#N/A</c:v>
                </c:pt>
                <c:pt idx="1786">
                  <c:v>#N/A</c:v>
                </c:pt>
                <c:pt idx="1787">
                  <c:v>#N/A</c:v>
                </c:pt>
                <c:pt idx="1788">
                  <c:v>#N/A</c:v>
                </c:pt>
                <c:pt idx="1789">
                  <c:v>#N/A</c:v>
                </c:pt>
                <c:pt idx="1790">
                  <c:v>#N/A</c:v>
                </c:pt>
                <c:pt idx="1791">
                  <c:v>#N/A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  <c:pt idx="2879">
                  <c:v>#N/A</c:v>
                </c:pt>
                <c:pt idx="2880">
                  <c:v>#N/A</c:v>
                </c:pt>
                <c:pt idx="2881">
                  <c:v>#N/A</c:v>
                </c:pt>
                <c:pt idx="2882">
                  <c:v>#N/A</c:v>
                </c:pt>
                <c:pt idx="2883">
                  <c:v>#N/A</c:v>
                </c:pt>
                <c:pt idx="2884">
                  <c:v>#N/A</c:v>
                </c:pt>
                <c:pt idx="2885">
                  <c:v>#N/A</c:v>
                </c:pt>
                <c:pt idx="2886">
                  <c:v>#N/A</c:v>
                </c:pt>
                <c:pt idx="2887">
                  <c:v>#N/A</c:v>
                </c:pt>
                <c:pt idx="2888">
                  <c:v>#N/A</c:v>
                </c:pt>
                <c:pt idx="2889">
                  <c:v>#N/A</c:v>
                </c:pt>
                <c:pt idx="2890">
                  <c:v>#N/A</c:v>
                </c:pt>
                <c:pt idx="2891">
                  <c:v>#N/A</c:v>
                </c:pt>
                <c:pt idx="2892">
                  <c:v>#N/A</c:v>
                </c:pt>
                <c:pt idx="2893">
                  <c:v>#N/A</c:v>
                </c:pt>
                <c:pt idx="2894">
                  <c:v>#N/A</c:v>
                </c:pt>
                <c:pt idx="2895">
                  <c:v>#N/A</c:v>
                </c:pt>
                <c:pt idx="2896">
                  <c:v>#N/A</c:v>
                </c:pt>
                <c:pt idx="2897">
                  <c:v>#N/A</c:v>
                </c:pt>
                <c:pt idx="2898">
                  <c:v>#N/A</c:v>
                </c:pt>
                <c:pt idx="2899">
                  <c:v>#N/A</c:v>
                </c:pt>
                <c:pt idx="2900">
                  <c:v>#N/A</c:v>
                </c:pt>
                <c:pt idx="2901">
                  <c:v>#N/A</c:v>
                </c:pt>
                <c:pt idx="2902">
                  <c:v>#N/A</c:v>
                </c:pt>
                <c:pt idx="2903">
                  <c:v>#N/A</c:v>
                </c:pt>
                <c:pt idx="2904">
                  <c:v>#N/A</c:v>
                </c:pt>
                <c:pt idx="2905">
                  <c:v>#N/A</c:v>
                </c:pt>
                <c:pt idx="2906">
                  <c:v>#N/A</c:v>
                </c:pt>
                <c:pt idx="2907">
                  <c:v>#N/A</c:v>
                </c:pt>
                <c:pt idx="2908">
                  <c:v>#N/A</c:v>
                </c:pt>
                <c:pt idx="2909">
                  <c:v>#N/A</c:v>
                </c:pt>
                <c:pt idx="2910">
                  <c:v>#N/A</c:v>
                </c:pt>
                <c:pt idx="2911">
                  <c:v>#N/A</c:v>
                </c:pt>
                <c:pt idx="2912">
                  <c:v>#N/A</c:v>
                </c:pt>
                <c:pt idx="2913">
                  <c:v>#N/A</c:v>
                </c:pt>
                <c:pt idx="2914">
                  <c:v>#N/A</c:v>
                </c:pt>
                <c:pt idx="2915">
                  <c:v>#N/A</c:v>
                </c:pt>
                <c:pt idx="2916">
                  <c:v>#N/A</c:v>
                </c:pt>
                <c:pt idx="2917">
                  <c:v>#N/A</c:v>
                </c:pt>
                <c:pt idx="2918">
                  <c:v>#N/A</c:v>
                </c:pt>
                <c:pt idx="2919">
                  <c:v>#N/A</c:v>
                </c:pt>
                <c:pt idx="2920">
                  <c:v>#N/A</c:v>
                </c:pt>
                <c:pt idx="2921">
                  <c:v>#N/A</c:v>
                </c:pt>
                <c:pt idx="2922">
                  <c:v>#N/A</c:v>
                </c:pt>
                <c:pt idx="2923">
                  <c:v>#N/A</c:v>
                </c:pt>
                <c:pt idx="2924">
                  <c:v>#N/A</c:v>
                </c:pt>
                <c:pt idx="2925">
                  <c:v>#N/A</c:v>
                </c:pt>
                <c:pt idx="2926">
                  <c:v>#N/A</c:v>
                </c:pt>
                <c:pt idx="2927">
                  <c:v>#N/A</c:v>
                </c:pt>
                <c:pt idx="2928">
                  <c:v>#N/A</c:v>
                </c:pt>
                <c:pt idx="2929">
                  <c:v>#N/A</c:v>
                </c:pt>
                <c:pt idx="2930">
                  <c:v>#N/A</c:v>
                </c:pt>
                <c:pt idx="2931">
                  <c:v>#N/A</c:v>
                </c:pt>
                <c:pt idx="2932">
                  <c:v>#N/A</c:v>
                </c:pt>
                <c:pt idx="2933">
                  <c:v>#N/A</c:v>
                </c:pt>
                <c:pt idx="2934">
                  <c:v>#N/A</c:v>
                </c:pt>
                <c:pt idx="2935">
                  <c:v>#N/A</c:v>
                </c:pt>
                <c:pt idx="2936">
                  <c:v>#N/A</c:v>
                </c:pt>
                <c:pt idx="2937">
                  <c:v>#N/A</c:v>
                </c:pt>
                <c:pt idx="2938">
                  <c:v>#N/A</c:v>
                </c:pt>
                <c:pt idx="2939">
                  <c:v>#N/A</c:v>
                </c:pt>
                <c:pt idx="2940">
                  <c:v>#N/A</c:v>
                </c:pt>
                <c:pt idx="2941">
                  <c:v>#N/A</c:v>
                </c:pt>
                <c:pt idx="2942">
                  <c:v>#N/A</c:v>
                </c:pt>
                <c:pt idx="2943">
                  <c:v>#N/A</c:v>
                </c:pt>
                <c:pt idx="2944">
                  <c:v>#N/A</c:v>
                </c:pt>
                <c:pt idx="2945">
                  <c:v>#N/A</c:v>
                </c:pt>
                <c:pt idx="2946">
                  <c:v>#N/A</c:v>
                </c:pt>
                <c:pt idx="2947">
                  <c:v>#N/A</c:v>
                </c:pt>
                <c:pt idx="2948">
                  <c:v>#N/A</c:v>
                </c:pt>
                <c:pt idx="2949">
                  <c:v>#N/A</c:v>
                </c:pt>
                <c:pt idx="2950">
                  <c:v>#N/A</c:v>
                </c:pt>
                <c:pt idx="2951">
                  <c:v>#N/A</c:v>
                </c:pt>
                <c:pt idx="2952">
                  <c:v>#N/A</c:v>
                </c:pt>
                <c:pt idx="2953">
                  <c:v>#N/A</c:v>
                </c:pt>
                <c:pt idx="2954">
                  <c:v>#N/A</c:v>
                </c:pt>
                <c:pt idx="2955">
                  <c:v>#N/A</c:v>
                </c:pt>
                <c:pt idx="2956">
                  <c:v>#N/A</c:v>
                </c:pt>
                <c:pt idx="2957">
                  <c:v>#N/A</c:v>
                </c:pt>
                <c:pt idx="2958">
                  <c:v>#N/A</c:v>
                </c:pt>
                <c:pt idx="2959">
                  <c:v>#N/A</c:v>
                </c:pt>
                <c:pt idx="2960">
                  <c:v>#N/A</c:v>
                </c:pt>
                <c:pt idx="2961">
                  <c:v>#N/A</c:v>
                </c:pt>
                <c:pt idx="2962">
                  <c:v>#N/A</c:v>
                </c:pt>
                <c:pt idx="2963">
                  <c:v>#N/A</c:v>
                </c:pt>
                <c:pt idx="2964">
                  <c:v>#N/A</c:v>
                </c:pt>
                <c:pt idx="2965">
                  <c:v>#N/A</c:v>
                </c:pt>
                <c:pt idx="2966">
                  <c:v>#N/A</c:v>
                </c:pt>
                <c:pt idx="2967">
                  <c:v>#N/A</c:v>
                </c:pt>
                <c:pt idx="2968">
                  <c:v>#N/A</c:v>
                </c:pt>
                <c:pt idx="2969">
                  <c:v>#N/A</c:v>
                </c:pt>
                <c:pt idx="2970">
                  <c:v>#N/A</c:v>
                </c:pt>
                <c:pt idx="2971">
                  <c:v>#N/A</c:v>
                </c:pt>
                <c:pt idx="2972">
                  <c:v>#N/A</c:v>
                </c:pt>
                <c:pt idx="2973">
                  <c:v>#N/A</c:v>
                </c:pt>
                <c:pt idx="2974">
                  <c:v>#N/A</c:v>
                </c:pt>
                <c:pt idx="2975">
                  <c:v>#N/A</c:v>
                </c:pt>
                <c:pt idx="2976">
                  <c:v>#N/A</c:v>
                </c:pt>
                <c:pt idx="2977">
                  <c:v>#N/A</c:v>
                </c:pt>
                <c:pt idx="2978">
                  <c:v>#N/A</c:v>
                </c:pt>
                <c:pt idx="2979">
                  <c:v>#N/A</c:v>
                </c:pt>
                <c:pt idx="2980">
                  <c:v>#N/A</c:v>
                </c:pt>
                <c:pt idx="2981">
                  <c:v>#N/A</c:v>
                </c:pt>
                <c:pt idx="2982">
                  <c:v>#N/A</c:v>
                </c:pt>
                <c:pt idx="2983">
                  <c:v>#N/A</c:v>
                </c:pt>
                <c:pt idx="2984">
                  <c:v>#N/A</c:v>
                </c:pt>
                <c:pt idx="2985">
                  <c:v>#N/A</c:v>
                </c:pt>
                <c:pt idx="2986">
                  <c:v>#N/A</c:v>
                </c:pt>
                <c:pt idx="2987">
                  <c:v>#N/A</c:v>
                </c:pt>
                <c:pt idx="2988">
                  <c:v>#N/A</c:v>
                </c:pt>
                <c:pt idx="2989">
                  <c:v>#N/A</c:v>
                </c:pt>
                <c:pt idx="2990">
                  <c:v>#N/A</c:v>
                </c:pt>
                <c:pt idx="2991">
                  <c:v>#N/A</c:v>
                </c:pt>
                <c:pt idx="2992">
                  <c:v>#N/A</c:v>
                </c:pt>
                <c:pt idx="2993">
                  <c:v>#N/A</c:v>
                </c:pt>
                <c:pt idx="2994">
                  <c:v>#N/A</c:v>
                </c:pt>
                <c:pt idx="2995">
                  <c:v>#N/A</c:v>
                </c:pt>
                <c:pt idx="2996">
                  <c:v>#N/A</c:v>
                </c:pt>
                <c:pt idx="2997">
                  <c:v>#N/A</c:v>
                </c:pt>
                <c:pt idx="2998">
                  <c:v>#N/A</c:v>
                </c:pt>
                <c:pt idx="2999">
                  <c:v>#N/A</c:v>
                </c:pt>
                <c:pt idx="3000">
                  <c:v>#N/A</c:v>
                </c:pt>
                <c:pt idx="3001">
                  <c:v>#N/A</c:v>
                </c:pt>
                <c:pt idx="3002">
                  <c:v>#N/A</c:v>
                </c:pt>
                <c:pt idx="3003">
                  <c:v>#N/A</c:v>
                </c:pt>
                <c:pt idx="3004">
                  <c:v>#N/A</c:v>
                </c:pt>
                <c:pt idx="3005">
                  <c:v>#N/A</c:v>
                </c:pt>
                <c:pt idx="3006">
                  <c:v>#N/A</c:v>
                </c:pt>
                <c:pt idx="3007">
                  <c:v>#N/A</c:v>
                </c:pt>
                <c:pt idx="3008">
                  <c:v>#N/A</c:v>
                </c:pt>
                <c:pt idx="3009">
                  <c:v>#N/A</c:v>
                </c:pt>
                <c:pt idx="3010">
                  <c:v>#N/A</c:v>
                </c:pt>
                <c:pt idx="3011">
                  <c:v>#N/A</c:v>
                </c:pt>
                <c:pt idx="3012">
                  <c:v>#N/A</c:v>
                </c:pt>
                <c:pt idx="3013">
                  <c:v>#N/A</c:v>
                </c:pt>
                <c:pt idx="3014">
                  <c:v>#N/A</c:v>
                </c:pt>
                <c:pt idx="3015">
                  <c:v>#N/A</c:v>
                </c:pt>
                <c:pt idx="3016">
                  <c:v>#N/A</c:v>
                </c:pt>
                <c:pt idx="3017">
                  <c:v>#N/A</c:v>
                </c:pt>
                <c:pt idx="3018">
                  <c:v>#N/A</c:v>
                </c:pt>
                <c:pt idx="3019">
                  <c:v>#N/A</c:v>
                </c:pt>
                <c:pt idx="3020">
                  <c:v>#N/A</c:v>
                </c:pt>
                <c:pt idx="3021">
                  <c:v>#N/A</c:v>
                </c:pt>
                <c:pt idx="3022">
                  <c:v>#N/A</c:v>
                </c:pt>
                <c:pt idx="3023">
                  <c:v>#N/A</c:v>
                </c:pt>
                <c:pt idx="3024">
                  <c:v>#N/A</c:v>
                </c:pt>
                <c:pt idx="3025">
                  <c:v>#N/A</c:v>
                </c:pt>
                <c:pt idx="3026">
                  <c:v>#N/A</c:v>
                </c:pt>
                <c:pt idx="3027">
                  <c:v>#N/A</c:v>
                </c:pt>
                <c:pt idx="3028">
                  <c:v>#N/A</c:v>
                </c:pt>
                <c:pt idx="3029">
                  <c:v>#N/A</c:v>
                </c:pt>
                <c:pt idx="3030">
                  <c:v>#N/A</c:v>
                </c:pt>
                <c:pt idx="3031">
                  <c:v>#N/A</c:v>
                </c:pt>
                <c:pt idx="3032">
                  <c:v>#N/A</c:v>
                </c:pt>
                <c:pt idx="3033">
                  <c:v>#N/A</c:v>
                </c:pt>
                <c:pt idx="3034">
                  <c:v>#N/A</c:v>
                </c:pt>
                <c:pt idx="3035">
                  <c:v>#N/A</c:v>
                </c:pt>
                <c:pt idx="3036">
                  <c:v>#N/A</c:v>
                </c:pt>
                <c:pt idx="3037">
                  <c:v>#N/A</c:v>
                </c:pt>
                <c:pt idx="3038">
                  <c:v>#N/A</c:v>
                </c:pt>
                <c:pt idx="3039">
                  <c:v>#N/A</c:v>
                </c:pt>
                <c:pt idx="3040">
                  <c:v>#N/A</c:v>
                </c:pt>
                <c:pt idx="3041">
                  <c:v>#N/A</c:v>
                </c:pt>
                <c:pt idx="3042">
                  <c:v>#N/A</c:v>
                </c:pt>
                <c:pt idx="3043">
                  <c:v>#N/A</c:v>
                </c:pt>
                <c:pt idx="3044">
                  <c:v>#N/A</c:v>
                </c:pt>
                <c:pt idx="3045">
                  <c:v>#N/A</c:v>
                </c:pt>
                <c:pt idx="3046">
                  <c:v>#N/A</c:v>
                </c:pt>
                <c:pt idx="3047">
                  <c:v>#N/A</c:v>
                </c:pt>
                <c:pt idx="3048">
                  <c:v>#N/A</c:v>
                </c:pt>
                <c:pt idx="3049">
                  <c:v>#N/A</c:v>
                </c:pt>
                <c:pt idx="3050">
                  <c:v>#N/A</c:v>
                </c:pt>
                <c:pt idx="3051">
                  <c:v>#N/A</c:v>
                </c:pt>
                <c:pt idx="3052">
                  <c:v>#N/A</c:v>
                </c:pt>
                <c:pt idx="3053">
                  <c:v>#N/A</c:v>
                </c:pt>
                <c:pt idx="3054">
                  <c:v>#N/A</c:v>
                </c:pt>
                <c:pt idx="3055">
                  <c:v>#N/A</c:v>
                </c:pt>
                <c:pt idx="3056">
                  <c:v>#N/A</c:v>
                </c:pt>
                <c:pt idx="3057">
                  <c:v>#N/A</c:v>
                </c:pt>
                <c:pt idx="3058">
                  <c:v>#N/A</c:v>
                </c:pt>
                <c:pt idx="3059">
                  <c:v>#N/A</c:v>
                </c:pt>
                <c:pt idx="3060">
                  <c:v>#N/A</c:v>
                </c:pt>
                <c:pt idx="3061">
                  <c:v>#N/A</c:v>
                </c:pt>
                <c:pt idx="3062">
                  <c:v>#N/A</c:v>
                </c:pt>
                <c:pt idx="3063">
                  <c:v>#N/A</c:v>
                </c:pt>
                <c:pt idx="3064">
                  <c:v>#N/A</c:v>
                </c:pt>
                <c:pt idx="3065">
                  <c:v>#N/A</c:v>
                </c:pt>
                <c:pt idx="3066">
                  <c:v>#N/A</c:v>
                </c:pt>
                <c:pt idx="3067">
                  <c:v>#N/A</c:v>
                </c:pt>
                <c:pt idx="3068">
                  <c:v>#N/A</c:v>
                </c:pt>
                <c:pt idx="3069">
                  <c:v>#N/A</c:v>
                </c:pt>
                <c:pt idx="3070">
                  <c:v>#N/A</c:v>
                </c:pt>
                <c:pt idx="3071">
                  <c:v>#N/A</c:v>
                </c:pt>
                <c:pt idx="3072">
                  <c:v>#N/A</c:v>
                </c:pt>
                <c:pt idx="3073">
                  <c:v>#N/A</c:v>
                </c:pt>
                <c:pt idx="3074">
                  <c:v>#N/A</c:v>
                </c:pt>
                <c:pt idx="3075">
                  <c:v>#N/A</c:v>
                </c:pt>
                <c:pt idx="3076">
                  <c:v>#N/A</c:v>
                </c:pt>
                <c:pt idx="3077">
                  <c:v>#N/A</c:v>
                </c:pt>
                <c:pt idx="3078">
                  <c:v>#N/A</c:v>
                </c:pt>
                <c:pt idx="3079">
                  <c:v>#N/A</c:v>
                </c:pt>
                <c:pt idx="3080">
                  <c:v>#N/A</c:v>
                </c:pt>
                <c:pt idx="3081">
                  <c:v>#N/A</c:v>
                </c:pt>
                <c:pt idx="3082">
                  <c:v>#N/A</c:v>
                </c:pt>
                <c:pt idx="3083">
                  <c:v>#N/A</c:v>
                </c:pt>
                <c:pt idx="3084">
                  <c:v>#N/A</c:v>
                </c:pt>
                <c:pt idx="3085">
                  <c:v>#N/A</c:v>
                </c:pt>
                <c:pt idx="3086">
                  <c:v>#N/A</c:v>
                </c:pt>
                <c:pt idx="3087">
                  <c:v>#N/A</c:v>
                </c:pt>
                <c:pt idx="3088">
                  <c:v>#N/A</c:v>
                </c:pt>
                <c:pt idx="3089">
                  <c:v>#N/A</c:v>
                </c:pt>
                <c:pt idx="3090">
                  <c:v>#N/A</c:v>
                </c:pt>
                <c:pt idx="3091">
                  <c:v>#N/A</c:v>
                </c:pt>
                <c:pt idx="3092">
                  <c:v>#N/A</c:v>
                </c:pt>
                <c:pt idx="3093">
                  <c:v>#N/A</c:v>
                </c:pt>
                <c:pt idx="3094">
                  <c:v>#N/A</c:v>
                </c:pt>
                <c:pt idx="3095">
                  <c:v>#N/A</c:v>
                </c:pt>
                <c:pt idx="3096">
                  <c:v>#N/A</c:v>
                </c:pt>
                <c:pt idx="3097">
                  <c:v>#N/A</c:v>
                </c:pt>
                <c:pt idx="3098">
                  <c:v>#N/A</c:v>
                </c:pt>
                <c:pt idx="3099">
                  <c:v>#N/A</c:v>
                </c:pt>
                <c:pt idx="3100">
                  <c:v>#N/A</c:v>
                </c:pt>
                <c:pt idx="3101">
                  <c:v>#N/A</c:v>
                </c:pt>
                <c:pt idx="3102">
                  <c:v>#N/A</c:v>
                </c:pt>
                <c:pt idx="3103">
                  <c:v>#N/A</c:v>
                </c:pt>
                <c:pt idx="3104">
                  <c:v>#N/A</c:v>
                </c:pt>
                <c:pt idx="3105">
                  <c:v>#N/A</c:v>
                </c:pt>
                <c:pt idx="3106">
                  <c:v>#N/A</c:v>
                </c:pt>
                <c:pt idx="3107">
                  <c:v>#N/A</c:v>
                </c:pt>
                <c:pt idx="3108">
                  <c:v>#N/A</c:v>
                </c:pt>
                <c:pt idx="3109">
                  <c:v>#N/A</c:v>
                </c:pt>
                <c:pt idx="3110">
                  <c:v>#N/A</c:v>
                </c:pt>
                <c:pt idx="3111">
                  <c:v>#N/A</c:v>
                </c:pt>
                <c:pt idx="3112">
                  <c:v>#N/A</c:v>
                </c:pt>
                <c:pt idx="3113">
                  <c:v>#N/A</c:v>
                </c:pt>
                <c:pt idx="3114">
                  <c:v>#N/A</c:v>
                </c:pt>
                <c:pt idx="3115">
                  <c:v>#N/A</c:v>
                </c:pt>
                <c:pt idx="3116">
                  <c:v>#N/A</c:v>
                </c:pt>
                <c:pt idx="3117">
                  <c:v>#N/A</c:v>
                </c:pt>
                <c:pt idx="3118">
                  <c:v>#N/A</c:v>
                </c:pt>
                <c:pt idx="3119">
                  <c:v>#N/A</c:v>
                </c:pt>
                <c:pt idx="3120">
                  <c:v>#N/A</c:v>
                </c:pt>
                <c:pt idx="3121">
                  <c:v>#N/A</c:v>
                </c:pt>
                <c:pt idx="3122">
                  <c:v>#N/A</c:v>
                </c:pt>
                <c:pt idx="3123">
                  <c:v>#N/A</c:v>
                </c:pt>
                <c:pt idx="3124">
                  <c:v>#N/A</c:v>
                </c:pt>
                <c:pt idx="3125">
                  <c:v>#N/A</c:v>
                </c:pt>
                <c:pt idx="3126">
                  <c:v>#N/A</c:v>
                </c:pt>
                <c:pt idx="3127">
                  <c:v>#N/A</c:v>
                </c:pt>
                <c:pt idx="3128">
                  <c:v>#N/A</c:v>
                </c:pt>
                <c:pt idx="3129">
                  <c:v>#N/A</c:v>
                </c:pt>
                <c:pt idx="3130">
                  <c:v>#N/A</c:v>
                </c:pt>
                <c:pt idx="3131">
                  <c:v>#N/A</c:v>
                </c:pt>
                <c:pt idx="3132">
                  <c:v>#N/A</c:v>
                </c:pt>
                <c:pt idx="3133">
                  <c:v>#N/A</c:v>
                </c:pt>
                <c:pt idx="3134">
                  <c:v>#N/A</c:v>
                </c:pt>
                <c:pt idx="3135">
                  <c:v>#N/A</c:v>
                </c:pt>
                <c:pt idx="3136">
                  <c:v>#N/A</c:v>
                </c:pt>
                <c:pt idx="3137">
                  <c:v>#N/A</c:v>
                </c:pt>
                <c:pt idx="3138">
                  <c:v>#N/A</c:v>
                </c:pt>
                <c:pt idx="3139">
                  <c:v>#N/A</c:v>
                </c:pt>
                <c:pt idx="3140">
                  <c:v>#N/A</c:v>
                </c:pt>
                <c:pt idx="3141">
                  <c:v>#N/A</c:v>
                </c:pt>
                <c:pt idx="3142">
                  <c:v>#N/A</c:v>
                </c:pt>
                <c:pt idx="3143">
                  <c:v>#N/A</c:v>
                </c:pt>
                <c:pt idx="3144">
                  <c:v>#N/A</c:v>
                </c:pt>
                <c:pt idx="3145">
                  <c:v>#N/A</c:v>
                </c:pt>
                <c:pt idx="3146">
                  <c:v>#N/A</c:v>
                </c:pt>
                <c:pt idx="3147">
                  <c:v>#N/A</c:v>
                </c:pt>
                <c:pt idx="3148">
                  <c:v>#N/A</c:v>
                </c:pt>
                <c:pt idx="3149">
                  <c:v>#N/A</c:v>
                </c:pt>
                <c:pt idx="3150">
                  <c:v>#N/A</c:v>
                </c:pt>
                <c:pt idx="3151">
                  <c:v>#N/A</c:v>
                </c:pt>
                <c:pt idx="3152">
                  <c:v>#N/A</c:v>
                </c:pt>
                <c:pt idx="3153">
                  <c:v>#N/A</c:v>
                </c:pt>
                <c:pt idx="3154">
                  <c:v>#N/A</c:v>
                </c:pt>
                <c:pt idx="3155">
                  <c:v>#N/A</c:v>
                </c:pt>
                <c:pt idx="3156">
                  <c:v>#N/A</c:v>
                </c:pt>
                <c:pt idx="3157">
                  <c:v>#N/A</c:v>
                </c:pt>
                <c:pt idx="3158">
                  <c:v>#N/A</c:v>
                </c:pt>
                <c:pt idx="3159">
                  <c:v>#N/A</c:v>
                </c:pt>
                <c:pt idx="3160">
                  <c:v>#N/A</c:v>
                </c:pt>
                <c:pt idx="3161">
                  <c:v>#N/A</c:v>
                </c:pt>
                <c:pt idx="3162">
                  <c:v>#N/A</c:v>
                </c:pt>
                <c:pt idx="3163">
                  <c:v>#N/A</c:v>
                </c:pt>
                <c:pt idx="3164">
                  <c:v>#N/A</c:v>
                </c:pt>
                <c:pt idx="3165">
                  <c:v>#N/A</c:v>
                </c:pt>
                <c:pt idx="3166">
                  <c:v>#N/A</c:v>
                </c:pt>
                <c:pt idx="3167">
                  <c:v>#N/A</c:v>
                </c:pt>
                <c:pt idx="3168">
                  <c:v>#N/A</c:v>
                </c:pt>
                <c:pt idx="3169">
                  <c:v>#N/A</c:v>
                </c:pt>
                <c:pt idx="3170">
                  <c:v>#N/A</c:v>
                </c:pt>
                <c:pt idx="3171">
                  <c:v>#N/A</c:v>
                </c:pt>
                <c:pt idx="3172">
                  <c:v>#N/A</c:v>
                </c:pt>
                <c:pt idx="3173">
                  <c:v>#N/A</c:v>
                </c:pt>
                <c:pt idx="3174">
                  <c:v>#N/A</c:v>
                </c:pt>
                <c:pt idx="3175">
                  <c:v>#N/A</c:v>
                </c:pt>
                <c:pt idx="3176">
                  <c:v>#N/A</c:v>
                </c:pt>
                <c:pt idx="3177">
                  <c:v>#N/A</c:v>
                </c:pt>
                <c:pt idx="3178">
                  <c:v>#N/A</c:v>
                </c:pt>
                <c:pt idx="3179">
                  <c:v>#N/A</c:v>
                </c:pt>
                <c:pt idx="3180">
                  <c:v>#N/A</c:v>
                </c:pt>
                <c:pt idx="3181">
                  <c:v>#N/A</c:v>
                </c:pt>
                <c:pt idx="3182">
                  <c:v>#N/A</c:v>
                </c:pt>
                <c:pt idx="3183">
                  <c:v>#N/A</c:v>
                </c:pt>
                <c:pt idx="3184">
                  <c:v>#N/A</c:v>
                </c:pt>
                <c:pt idx="3185">
                  <c:v>#N/A</c:v>
                </c:pt>
                <c:pt idx="3186">
                  <c:v>#N/A</c:v>
                </c:pt>
                <c:pt idx="3187">
                  <c:v>#N/A</c:v>
                </c:pt>
                <c:pt idx="3188">
                  <c:v>#N/A</c:v>
                </c:pt>
                <c:pt idx="3189">
                  <c:v>#N/A</c:v>
                </c:pt>
                <c:pt idx="3190">
                  <c:v>#N/A</c:v>
                </c:pt>
                <c:pt idx="3191">
                  <c:v>#N/A</c:v>
                </c:pt>
                <c:pt idx="3192">
                  <c:v>#N/A</c:v>
                </c:pt>
                <c:pt idx="3193">
                  <c:v>#N/A</c:v>
                </c:pt>
                <c:pt idx="3194">
                  <c:v>#N/A</c:v>
                </c:pt>
                <c:pt idx="3195">
                  <c:v>#N/A</c:v>
                </c:pt>
                <c:pt idx="3196">
                  <c:v>#N/A</c:v>
                </c:pt>
                <c:pt idx="3197">
                  <c:v>#N/A</c:v>
                </c:pt>
                <c:pt idx="3198">
                  <c:v>#N/A</c:v>
                </c:pt>
                <c:pt idx="3199">
                  <c:v>#N/A</c:v>
                </c:pt>
                <c:pt idx="3200">
                  <c:v>#N/A</c:v>
                </c:pt>
                <c:pt idx="3201">
                  <c:v>#N/A</c:v>
                </c:pt>
                <c:pt idx="3202">
                  <c:v>#N/A</c:v>
                </c:pt>
                <c:pt idx="3203">
                  <c:v>#N/A</c:v>
                </c:pt>
                <c:pt idx="3204">
                  <c:v>#N/A</c:v>
                </c:pt>
                <c:pt idx="3205">
                  <c:v>#N/A</c:v>
                </c:pt>
                <c:pt idx="3206">
                  <c:v>#N/A</c:v>
                </c:pt>
                <c:pt idx="3207">
                  <c:v>#N/A</c:v>
                </c:pt>
                <c:pt idx="3208">
                  <c:v>#N/A</c:v>
                </c:pt>
                <c:pt idx="3209">
                  <c:v>#N/A</c:v>
                </c:pt>
                <c:pt idx="3210">
                  <c:v>#N/A</c:v>
                </c:pt>
                <c:pt idx="3211">
                  <c:v>#N/A</c:v>
                </c:pt>
                <c:pt idx="3212">
                  <c:v>#N/A</c:v>
                </c:pt>
                <c:pt idx="3213">
                  <c:v>#N/A</c:v>
                </c:pt>
                <c:pt idx="3214">
                  <c:v>#N/A</c:v>
                </c:pt>
                <c:pt idx="3215">
                  <c:v>#N/A</c:v>
                </c:pt>
                <c:pt idx="3216">
                  <c:v>#N/A</c:v>
                </c:pt>
                <c:pt idx="3217">
                  <c:v>#N/A</c:v>
                </c:pt>
                <c:pt idx="3218">
                  <c:v>#N/A</c:v>
                </c:pt>
                <c:pt idx="3219">
                  <c:v>#N/A</c:v>
                </c:pt>
                <c:pt idx="3220">
                  <c:v>#N/A</c:v>
                </c:pt>
                <c:pt idx="3221">
                  <c:v>#N/A</c:v>
                </c:pt>
                <c:pt idx="3222">
                  <c:v>#N/A</c:v>
                </c:pt>
                <c:pt idx="3223">
                  <c:v>#N/A</c:v>
                </c:pt>
                <c:pt idx="3224">
                  <c:v>#N/A</c:v>
                </c:pt>
                <c:pt idx="3225">
                  <c:v>#N/A</c:v>
                </c:pt>
                <c:pt idx="3226">
                  <c:v>#N/A</c:v>
                </c:pt>
                <c:pt idx="3227">
                  <c:v>#N/A</c:v>
                </c:pt>
                <c:pt idx="3228">
                  <c:v>#N/A</c:v>
                </c:pt>
                <c:pt idx="3229">
                  <c:v>#N/A</c:v>
                </c:pt>
                <c:pt idx="3230">
                  <c:v>#N/A</c:v>
                </c:pt>
                <c:pt idx="3231">
                  <c:v>#N/A</c:v>
                </c:pt>
                <c:pt idx="3232">
                  <c:v>#N/A</c:v>
                </c:pt>
                <c:pt idx="3233">
                  <c:v>#N/A</c:v>
                </c:pt>
                <c:pt idx="3234">
                  <c:v>#N/A</c:v>
                </c:pt>
                <c:pt idx="3235">
                  <c:v>#N/A</c:v>
                </c:pt>
                <c:pt idx="3236">
                  <c:v>#N/A</c:v>
                </c:pt>
                <c:pt idx="3237">
                  <c:v>#N/A</c:v>
                </c:pt>
                <c:pt idx="3238">
                  <c:v>#N/A</c:v>
                </c:pt>
                <c:pt idx="3239">
                  <c:v>#N/A</c:v>
                </c:pt>
                <c:pt idx="3240">
                  <c:v>#N/A</c:v>
                </c:pt>
                <c:pt idx="3241">
                  <c:v>#N/A</c:v>
                </c:pt>
                <c:pt idx="3242">
                  <c:v>#N/A</c:v>
                </c:pt>
                <c:pt idx="3243">
                  <c:v>#N/A</c:v>
                </c:pt>
                <c:pt idx="3244">
                  <c:v>#N/A</c:v>
                </c:pt>
                <c:pt idx="3245">
                  <c:v>#N/A</c:v>
                </c:pt>
                <c:pt idx="3246">
                  <c:v>#N/A</c:v>
                </c:pt>
                <c:pt idx="3247">
                  <c:v>#N/A</c:v>
                </c:pt>
                <c:pt idx="3248">
                  <c:v>#N/A</c:v>
                </c:pt>
                <c:pt idx="3249">
                  <c:v>#N/A</c:v>
                </c:pt>
                <c:pt idx="3250">
                  <c:v>#N/A</c:v>
                </c:pt>
                <c:pt idx="3251">
                  <c:v>#N/A</c:v>
                </c:pt>
                <c:pt idx="3252">
                  <c:v>#N/A</c:v>
                </c:pt>
                <c:pt idx="3253">
                  <c:v>#N/A</c:v>
                </c:pt>
                <c:pt idx="3254">
                  <c:v>#N/A</c:v>
                </c:pt>
                <c:pt idx="3255">
                  <c:v>#N/A</c:v>
                </c:pt>
                <c:pt idx="3256">
                  <c:v>#N/A</c:v>
                </c:pt>
                <c:pt idx="3257">
                  <c:v>#N/A</c:v>
                </c:pt>
                <c:pt idx="3258">
                  <c:v>#N/A</c:v>
                </c:pt>
                <c:pt idx="3259">
                  <c:v>#N/A</c:v>
                </c:pt>
                <c:pt idx="3260">
                  <c:v>#N/A</c:v>
                </c:pt>
                <c:pt idx="3261">
                  <c:v>#N/A</c:v>
                </c:pt>
                <c:pt idx="3262">
                  <c:v>#N/A</c:v>
                </c:pt>
                <c:pt idx="3263">
                  <c:v>#N/A</c:v>
                </c:pt>
                <c:pt idx="3264">
                  <c:v>#N/A</c:v>
                </c:pt>
                <c:pt idx="3265">
                  <c:v>#N/A</c:v>
                </c:pt>
                <c:pt idx="3266">
                  <c:v>#N/A</c:v>
                </c:pt>
                <c:pt idx="3267">
                  <c:v>#N/A</c:v>
                </c:pt>
                <c:pt idx="3268">
                  <c:v>#N/A</c:v>
                </c:pt>
                <c:pt idx="3269">
                  <c:v>#N/A</c:v>
                </c:pt>
                <c:pt idx="3270">
                  <c:v>#N/A</c:v>
                </c:pt>
                <c:pt idx="3271">
                  <c:v>#N/A</c:v>
                </c:pt>
                <c:pt idx="3272">
                  <c:v>#N/A</c:v>
                </c:pt>
                <c:pt idx="3273">
                  <c:v>#N/A</c:v>
                </c:pt>
                <c:pt idx="3274">
                  <c:v>#N/A</c:v>
                </c:pt>
                <c:pt idx="3275">
                  <c:v>#N/A</c:v>
                </c:pt>
                <c:pt idx="3276">
                  <c:v>#N/A</c:v>
                </c:pt>
                <c:pt idx="3277">
                  <c:v>#N/A</c:v>
                </c:pt>
                <c:pt idx="3278">
                  <c:v>#N/A</c:v>
                </c:pt>
                <c:pt idx="3279">
                  <c:v>#N/A</c:v>
                </c:pt>
                <c:pt idx="3280">
                  <c:v>#N/A</c:v>
                </c:pt>
                <c:pt idx="3281">
                  <c:v>#N/A</c:v>
                </c:pt>
                <c:pt idx="3282">
                  <c:v>#N/A</c:v>
                </c:pt>
                <c:pt idx="3283">
                  <c:v>#N/A</c:v>
                </c:pt>
                <c:pt idx="3284">
                  <c:v>#N/A</c:v>
                </c:pt>
                <c:pt idx="3285">
                  <c:v>#N/A</c:v>
                </c:pt>
                <c:pt idx="3286">
                  <c:v>#N/A</c:v>
                </c:pt>
                <c:pt idx="3287">
                  <c:v>#N/A</c:v>
                </c:pt>
                <c:pt idx="3288">
                  <c:v>#N/A</c:v>
                </c:pt>
                <c:pt idx="3289">
                  <c:v>#N/A</c:v>
                </c:pt>
                <c:pt idx="3290">
                  <c:v>#N/A</c:v>
                </c:pt>
                <c:pt idx="3291">
                  <c:v>#N/A</c:v>
                </c:pt>
                <c:pt idx="3292">
                  <c:v>#N/A</c:v>
                </c:pt>
                <c:pt idx="3293">
                  <c:v>#N/A</c:v>
                </c:pt>
                <c:pt idx="3294">
                  <c:v>#N/A</c:v>
                </c:pt>
                <c:pt idx="3295">
                  <c:v>#N/A</c:v>
                </c:pt>
                <c:pt idx="3296">
                  <c:v>#N/A</c:v>
                </c:pt>
                <c:pt idx="3297">
                  <c:v>#N/A</c:v>
                </c:pt>
                <c:pt idx="3298">
                  <c:v>#N/A</c:v>
                </c:pt>
                <c:pt idx="3299">
                  <c:v>#N/A</c:v>
                </c:pt>
                <c:pt idx="3300">
                  <c:v>#N/A</c:v>
                </c:pt>
                <c:pt idx="3301">
                  <c:v>#N/A</c:v>
                </c:pt>
                <c:pt idx="3302">
                  <c:v>#N/A</c:v>
                </c:pt>
                <c:pt idx="3303">
                  <c:v>#N/A</c:v>
                </c:pt>
                <c:pt idx="3304">
                  <c:v>#N/A</c:v>
                </c:pt>
                <c:pt idx="3305">
                  <c:v>#N/A</c:v>
                </c:pt>
                <c:pt idx="3306">
                  <c:v>#N/A</c:v>
                </c:pt>
                <c:pt idx="3307">
                  <c:v>#N/A</c:v>
                </c:pt>
                <c:pt idx="3308">
                  <c:v>#N/A</c:v>
                </c:pt>
                <c:pt idx="3309">
                  <c:v>#N/A</c:v>
                </c:pt>
                <c:pt idx="3310">
                  <c:v>#N/A</c:v>
                </c:pt>
                <c:pt idx="3311">
                  <c:v>#N/A</c:v>
                </c:pt>
                <c:pt idx="3312">
                  <c:v>#N/A</c:v>
                </c:pt>
                <c:pt idx="3313">
                  <c:v>#N/A</c:v>
                </c:pt>
                <c:pt idx="3314">
                  <c:v>#N/A</c:v>
                </c:pt>
                <c:pt idx="3315">
                  <c:v>#N/A</c:v>
                </c:pt>
                <c:pt idx="3316">
                  <c:v>#N/A</c:v>
                </c:pt>
                <c:pt idx="3317">
                  <c:v>#N/A</c:v>
                </c:pt>
                <c:pt idx="3318">
                  <c:v>#N/A</c:v>
                </c:pt>
                <c:pt idx="3319">
                  <c:v>#N/A</c:v>
                </c:pt>
                <c:pt idx="3320">
                  <c:v>#N/A</c:v>
                </c:pt>
                <c:pt idx="3321">
                  <c:v>#N/A</c:v>
                </c:pt>
                <c:pt idx="3322">
                  <c:v>#N/A</c:v>
                </c:pt>
                <c:pt idx="3323">
                  <c:v>#N/A</c:v>
                </c:pt>
                <c:pt idx="3324">
                  <c:v>#N/A</c:v>
                </c:pt>
                <c:pt idx="3325">
                  <c:v>#N/A</c:v>
                </c:pt>
                <c:pt idx="3326">
                  <c:v>#N/A</c:v>
                </c:pt>
                <c:pt idx="3327">
                  <c:v>#N/A</c:v>
                </c:pt>
                <c:pt idx="3328">
                  <c:v>#N/A</c:v>
                </c:pt>
                <c:pt idx="3329">
                  <c:v>#N/A</c:v>
                </c:pt>
                <c:pt idx="3330">
                  <c:v>#N/A</c:v>
                </c:pt>
                <c:pt idx="3331">
                  <c:v>#N/A</c:v>
                </c:pt>
                <c:pt idx="3332">
                  <c:v>#N/A</c:v>
                </c:pt>
                <c:pt idx="3333">
                  <c:v>#N/A</c:v>
                </c:pt>
                <c:pt idx="3334">
                  <c:v>#N/A</c:v>
                </c:pt>
                <c:pt idx="3335">
                  <c:v>#N/A</c:v>
                </c:pt>
                <c:pt idx="3336">
                  <c:v>#N/A</c:v>
                </c:pt>
                <c:pt idx="3337">
                  <c:v>#N/A</c:v>
                </c:pt>
                <c:pt idx="3338">
                  <c:v>#N/A</c:v>
                </c:pt>
                <c:pt idx="3339">
                  <c:v>#N/A</c:v>
                </c:pt>
                <c:pt idx="3340">
                  <c:v>#N/A</c:v>
                </c:pt>
                <c:pt idx="3341">
                  <c:v>#N/A</c:v>
                </c:pt>
                <c:pt idx="3342">
                  <c:v>#N/A</c:v>
                </c:pt>
                <c:pt idx="3343">
                  <c:v>#N/A</c:v>
                </c:pt>
                <c:pt idx="3344">
                  <c:v>#N/A</c:v>
                </c:pt>
                <c:pt idx="3345">
                  <c:v>#N/A</c:v>
                </c:pt>
                <c:pt idx="3346">
                  <c:v>#N/A</c:v>
                </c:pt>
                <c:pt idx="3347">
                  <c:v>#N/A</c:v>
                </c:pt>
                <c:pt idx="3348">
                  <c:v>#N/A</c:v>
                </c:pt>
                <c:pt idx="3349">
                  <c:v>#N/A</c:v>
                </c:pt>
                <c:pt idx="3350">
                  <c:v>#N/A</c:v>
                </c:pt>
                <c:pt idx="3351">
                  <c:v>#N/A</c:v>
                </c:pt>
                <c:pt idx="3352">
                  <c:v>#N/A</c:v>
                </c:pt>
                <c:pt idx="3353">
                  <c:v>#N/A</c:v>
                </c:pt>
                <c:pt idx="3354">
                  <c:v>#N/A</c:v>
                </c:pt>
                <c:pt idx="3355">
                  <c:v>#N/A</c:v>
                </c:pt>
                <c:pt idx="3356">
                  <c:v>#N/A</c:v>
                </c:pt>
                <c:pt idx="3357">
                  <c:v>#N/A</c:v>
                </c:pt>
                <c:pt idx="3358">
                  <c:v>#N/A</c:v>
                </c:pt>
                <c:pt idx="3359">
                  <c:v>#N/A</c:v>
                </c:pt>
                <c:pt idx="3360">
                  <c:v>#N/A</c:v>
                </c:pt>
                <c:pt idx="3361">
                  <c:v>#N/A</c:v>
                </c:pt>
                <c:pt idx="3362">
                  <c:v>#N/A</c:v>
                </c:pt>
                <c:pt idx="3363">
                  <c:v>#N/A</c:v>
                </c:pt>
                <c:pt idx="3364">
                  <c:v>#N/A</c:v>
                </c:pt>
                <c:pt idx="3365">
                  <c:v>#N/A</c:v>
                </c:pt>
                <c:pt idx="3366">
                  <c:v>#N/A</c:v>
                </c:pt>
                <c:pt idx="3367">
                  <c:v>#N/A</c:v>
                </c:pt>
                <c:pt idx="3368">
                  <c:v>#N/A</c:v>
                </c:pt>
                <c:pt idx="3369">
                  <c:v>#N/A</c:v>
                </c:pt>
                <c:pt idx="3370">
                  <c:v>#N/A</c:v>
                </c:pt>
                <c:pt idx="3371">
                  <c:v>#N/A</c:v>
                </c:pt>
                <c:pt idx="3372">
                  <c:v>#N/A</c:v>
                </c:pt>
                <c:pt idx="3373">
                  <c:v>#N/A</c:v>
                </c:pt>
                <c:pt idx="3374">
                  <c:v>#N/A</c:v>
                </c:pt>
                <c:pt idx="3375">
                  <c:v>#N/A</c:v>
                </c:pt>
                <c:pt idx="3376">
                  <c:v>#N/A</c:v>
                </c:pt>
                <c:pt idx="3377">
                  <c:v>#N/A</c:v>
                </c:pt>
                <c:pt idx="3378">
                  <c:v>#N/A</c:v>
                </c:pt>
                <c:pt idx="3379">
                  <c:v>#N/A</c:v>
                </c:pt>
                <c:pt idx="3380">
                  <c:v>#N/A</c:v>
                </c:pt>
                <c:pt idx="3381">
                  <c:v>#N/A</c:v>
                </c:pt>
                <c:pt idx="3382">
                  <c:v>#N/A</c:v>
                </c:pt>
                <c:pt idx="3383">
                  <c:v>#N/A</c:v>
                </c:pt>
                <c:pt idx="3384">
                  <c:v>#N/A</c:v>
                </c:pt>
                <c:pt idx="3385">
                  <c:v>#N/A</c:v>
                </c:pt>
                <c:pt idx="3386">
                  <c:v>#N/A</c:v>
                </c:pt>
                <c:pt idx="3387">
                  <c:v>#N/A</c:v>
                </c:pt>
                <c:pt idx="3388">
                  <c:v>#N/A</c:v>
                </c:pt>
                <c:pt idx="3389">
                  <c:v>#N/A</c:v>
                </c:pt>
                <c:pt idx="3390">
                  <c:v>#N/A</c:v>
                </c:pt>
                <c:pt idx="3391">
                  <c:v>#N/A</c:v>
                </c:pt>
                <c:pt idx="3392">
                  <c:v>#N/A</c:v>
                </c:pt>
                <c:pt idx="3393">
                  <c:v>#N/A</c:v>
                </c:pt>
                <c:pt idx="3394">
                  <c:v>#N/A</c:v>
                </c:pt>
                <c:pt idx="3395">
                  <c:v>#N/A</c:v>
                </c:pt>
                <c:pt idx="3396">
                  <c:v>#N/A</c:v>
                </c:pt>
                <c:pt idx="3397">
                  <c:v>#N/A</c:v>
                </c:pt>
                <c:pt idx="3398">
                  <c:v>#N/A</c:v>
                </c:pt>
                <c:pt idx="3399">
                  <c:v>#N/A</c:v>
                </c:pt>
                <c:pt idx="3400">
                  <c:v>#N/A</c:v>
                </c:pt>
                <c:pt idx="3401">
                  <c:v>#N/A</c:v>
                </c:pt>
                <c:pt idx="3402">
                  <c:v>#N/A</c:v>
                </c:pt>
                <c:pt idx="3403">
                  <c:v>#N/A</c:v>
                </c:pt>
                <c:pt idx="3404">
                  <c:v>#N/A</c:v>
                </c:pt>
                <c:pt idx="3405">
                  <c:v>#N/A</c:v>
                </c:pt>
                <c:pt idx="3406">
                  <c:v>#N/A</c:v>
                </c:pt>
                <c:pt idx="3407">
                  <c:v>#N/A</c:v>
                </c:pt>
                <c:pt idx="3408">
                  <c:v>#N/A</c:v>
                </c:pt>
                <c:pt idx="3409">
                  <c:v>#N/A</c:v>
                </c:pt>
                <c:pt idx="3410">
                  <c:v>#N/A</c:v>
                </c:pt>
                <c:pt idx="3411">
                  <c:v>#N/A</c:v>
                </c:pt>
                <c:pt idx="3412">
                  <c:v>#N/A</c:v>
                </c:pt>
                <c:pt idx="3413">
                  <c:v>#N/A</c:v>
                </c:pt>
                <c:pt idx="3414">
                  <c:v>#N/A</c:v>
                </c:pt>
                <c:pt idx="3415">
                  <c:v>#N/A</c:v>
                </c:pt>
                <c:pt idx="3416">
                  <c:v>#N/A</c:v>
                </c:pt>
                <c:pt idx="3417">
                  <c:v>#N/A</c:v>
                </c:pt>
                <c:pt idx="3418">
                  <c:v>#N/A</c:v>
                </c:pt>
                <c:pt idx="3419">
                  <c:v>#N/A</c:v>
                </c:pt>
                <c:pt idx="3420">
                  <c:v>#N/A</c:v>
                </c:pt>
                <c:pt idx="3421">
                  <c:v>#N/A</c:v>
                </c:pt>
                <c:pt idx="3422">
                  <c:v>#N/A</c:v>
                </c:pt>
                <c:pt idx="3423">
                  <c:v>#N/A</c:v>
                </c:pt>
                <c:pt idx="3424">
                  <c:v>#N/A</c:v>
                </c:pt>
                <c:pt idx="3425">
                  <c:v>#N/A</c:v>
                </c:pt>
                <c:pt idx="3426">
                  <c:v>#N/A</c:v>
                </c:pt>
                <c:pt idx="3427">
                  <c:v>#N/A</c:v>
                </c:pt>
                <c:pt idx="3428">
                  <c:v>#N/A</c:v>
                </c:pt>
                <c:pt idx="3429">
                  <c:v>#N/A</c:v>
                </c:pt>
                <c:pt idx="3430">
                  <c:v>#N/A</c:v>
                </c:pt>
                <c:pt idx="3431">
                  <c:v>#N/A</c:v>
                </c:pt>
                <c:pt idx="3432">
                  <c:v>#N/A</c:v>
                </c:pt>
                <c:pt idx="3433">
                  <c:v>#N/A</c:v>
                </c:pt>
                <c:pt idx="3434">
                  <c:v>#N/A</c:v>
                </c:pt>
                <c:pt idx="3435">
                  <c:v>#N/A</c:v>
                </c:pt>
                <c:pt idx="3436">
                  <c:v>#N/A</c:v>
                </c:pt>
                <c:pt idx="3437">
                  <c:v>#N/A</c:v>
                </c:pt>
                <c:pt idx="3438">
                  <c:v>#N/A</c:v>
                </c:pt>
                <c:pt idx="3439">
                  <c:v>#N/A</c:v>
                </c:pt>
                <c:pt idx="3440">
                  <c:v>#N/A</c:v>
                </c:pt>
                <c:pt idx="3441">
                  <c:v>#N/A</c:v>
                </c:pt>
                <c:pt idx="3442">
                  <c:v>#N/A</c:v>
                </c:pt>
                <c:pt idx="3443">
                  <c:v>#N/A</c:v>
                </c:pt>
                <c:pt idx="3444">
                  <c:v>#N/A</c:v>
                </c:pt>
                <c:pt idx="3445">
                  <c:v>#N/A</c:v>
                </c:pt>
                <c:pt idx="3446">
                  <c:v>#N/A</c:v>
                </c:pt>
                <c:pt idx="3447">
                  <c:v>#N/A</c:v>
                </c:pt>
                <c:pt idx="3448">
                  <c:v>#N/A</c:v>
                </c:pt>
                <c:pt idx="3449">
                  <c:v>#N/A</c:v>
                </c:pt>
                <c:pt idx="3450">
                  <c:v>#N/A</c:v>
                </c:pt>
                <c:pt idx="3451">
                  <c:v>#N/A</c:v>
                </c:pt>
                <c:pt idx="3452">
                  <c:v>#N/A</c:v>
                </c:pt>
                <c:pt idx="3453">
                  <c:v>#N/A</c:v>
                </c:pt>
                <c:pt idx="3454">
                  <c:v>#N/A</c:v>
                </c:pt>
                <c:pt idx="3455">
                  <c:v>#N/A</c:v>
                </c:pt>
                <c:pt idx="3456">
                  <c:v>#N/A</c:v>
                </c:pt>
                <c:pt idx="3457">
                  <c:v>#N/A</c:v>
                </c:pt>
                <c:pt idx="3458">
                  <c:v>#N/A</c:v>
                </c:pt>
                <c:pt idx="3459">
                  <c:v>#N/A</c:v>
                </c:pt>
                <c:pt idx="3460">
                  <c:v>#N/A</c:v>
                </c:pt>
                <c:pt idx="3461">
                  <c:v>#N/A</c:v>
                </c:pt>
                <c:pt idx="3462">
                  <c:v>#N/A</c:v>
                </c:pt>
                <c:pt idx="3463">
                  <c:v>#N/A</c:v>
                </c:pt>
                <c:pt idx="3464">
                  <c:v>#N/A</c:v>
                </c:pt>
                <c:pt idx="3465">
                  <c:v>#N/A</c:v>
                </c:pt>
                <c:pt idx="3466">
                  <c:v>#N/A</c:v>
                </c:pt>
                <c:pt idx="3467">
                  <c:v>#N/A</c:v>
                </c:pt>
                <c:pt idx="3468">
                  <c:v>#N/A</c:v>
                </c:pt>
                <c:pt idx="3469">
                  <c:v>#N/A</c:v>
                </c:pt>
                <c:pt idx="3470">
                  <c:v>#N/A</c:v>
                </c:pt>
                <c:pt idx="3471">
                  <c:v>#N/A</c:v>
                </c:pt>
                <c:pt idx="3472">
                  <c:v>#N/A</c:v>
                </c:pt>
                <c:pt idx="3473">
                  <c:v>#N/A</c:v>
                </c:pt>
                <c:pt idx="3474">
                  <c:v>#N/A</c:v>
                </c:pt>
                <c:pt idx="3475">
                  <c:v>#N/A</c:v>
                </c:pt>
                <c:pt idx="3476">
                  <c:v>#N/A</c:v>
                </c:pt>
                <c:pt idx="3477">
                  <c:v>#N/A</c:v>
                </c:pt>
                <c:pt idx="3478">
                  <c:v>#N/A</c:v>
                </c:pt>
                <c:pt idx="3479">
                  <c:v>#N/A</c:v>
                </c:pt>
                <c:pt idx="3480">
                  <c:v>#N/A</c:v>
                </c:pt>
                <c:pt idx="3481">
                  <c:v>#N/A</c:v>
                </c:pt>
                <c:pt idx="3482">
                  <c:v>#N/A</c:v>
                </c:pt>
                <c:pt idx="3483">
                  <c:v>#N/A</c:v>
                </c:pt>
                <c:pt idx="3484">
                  <c:v>#N/A</c:v>
                </c:pt>
                <c:pt idx="3485">
                  <c:v>#N/A</c:v>
                </c:pt>
                <c:pt idx="3486">
                  <c:v>#N/A</c:v>
                </c:pt>
                <c:pt idx="3487">
                  <c:v>#N/A</c:v>
                </c:pt>
                <c:pt idx="3488">
                  <c:v>#N/A</c:v>
                </c:pt>
                <c:pt idx="3489">
                  <c:v>#N/A</c:v>
                </c:pt>
                <c:pt idx="3490">
                  <c:v>#N/A</c:v>
                </c:pt>
                <c:pt idx="3491">
                  <c:v>#N/A</c:v>
                </c:pt>
                <c:pt idx="3492">
                  <c:v>#N/A</c:v>
                </c:pt>
                <c:pt idx="3493">
                  <c:v>#N/A</c:v>
                </c:pt>
                <c:pt idx="3494">
                  <c:v>#N/A</c:v>
                </c:pt>
                <c:pt idx="3495">
                  <c:v>#N/A</c:v>
                </c:pt>
                <c:pt idx="3496">
                  <c:v>#N/A</c:v>
                </c:pt>
                <c:pt idx="3497">
                  <c:v>#N/A</c:v>
                </c:pt>
                <c:pt idx="3498">
                  <c:v>#N/A</c:v>
                </c:pt>
                <c:pt idx="3499">
                  <c:v>#N/A</c:v>
                </c:pt>
                <c:pt idx="3500">
                  <c:v>#N/A</c:v>
                </c:pt>
                <c:pt idx="3501">
                  <c:v>#N/A</c:v>
                </c:pt>
                <c:pt idx="3502">
                  <c:v>#N/A</c:v>
                </c:pt>
                <c:pt idx="3503">
                  <c:v>#N/A</c:v>
                </c:pt>
                <c:pt idx="3504">
                  <c:v>#N/A</c:v>
                </c:pt>
                <c:pt idx="3505">
                  <c:v>#N/A</c:v>
                </c:pt>
                <c:pt idx="3506">
                  <c:v>#N/A</c:v>
                </c:pt>
                <c:pt idx="3507">
                  <c:v>#N/A</c:v>
                </c:pt>
                <c:pt idx="3508">
                  <c:v>#N/A</c:v>
                </c:pt>
                <c:pt idx="3509">
                  <c:v>#N/A</c:v>
                </c:pt>
                <c:pt idx="3510">
                  <c:v>#N/A</c:v>
                </c:pt>
                <c:pt idx="3511">
                  <c:v>#N/A</c:v>
                </c:pt>
                <c:pt idx="3512">
                  <c:v>#N/A</c:v>
                </c:pt>
                <c:pt idx="3513">
                  <c:v>#N/A</c:v>
                </c:pt>
                <c:pt idx="3514">
                  <c:v>#N/A</c:v>
                </c:pt>
                <c:pt idx="3515">
                  <c:v>#N/A</c:v>
                </c:pt>
                <c:pt idx="3516">
                  <c:v>#N/A</c:v>
                </c:pt>
                <c:pt idx="3517">
                  <c:v>#N/A</c:v>
                </c:pt>
                <c:pt idx="3518">
                  <c:v>#N/A</c:v>
                </c:pt>
                <c:pt idx="3519">
                  <c:v>#N/A</c:v>
                </c:pt>
                <c:pt idx="3520">
                  <c:v>#N/A</c:v>
                </c:pt>
                <c:pt idx="3521">
                  <c:v>#N/A</c:v>
                </c:pt>
                <c:pt idx="3522">
                  <c:v>#N/A</c:v>
                </c:pt>
                <c:pt idx="3523">
                  <c:v>#N/A</c:v>
                </c:pt>
                <c:pt idx="3524">
                  <c:v>#N/A</c:v>
                </c:pt>
                <c:pt idx="3525">
                  <c:v>#N/A</c:v>
                </c:pt>
                <c:pt idx="3526">
                  <c:v>#N/A</c:v>
                </c:pt>
                <c:pt idx="3527">
                  <c:v>#N/A</c:v>
                </c:pt>
                <c:pt idx="3528">
                  <c:v>#N/A</c:v>
                </c:pt>
                <c:pt idx="3529">
                  <c:v>#N/A</c:v>
                </c:pt>
                <c:pt idx="3530">
                  <c:v>#N/A</c:v>
                </c:pt>
                <c:pt idx="3531">
                  <c:v>#N/A</c:v>
                </c:pt>
                <c:pt idx="3532">
                  <c:v>#N/A</c:v>
                </c:pt>
                <c:pt idx="3533">
                  <c:v>#N/A</c:v>
                </c:pt>
                <c:pt idx="3534">
                  <c:v>#N/A</c:v>
                </c:pt>
                <c:pt idx="3535">
                  <c:v>#N/A</c:v>
                </c:pt>
                <c:pt idx="3536">
                  <c:v>#N/A</c:v>
                </c:pt>
                <c:pt idx="3537">
                  <c:v>#N/A</c:v>
                </c:pt>
                <c:pt idx="3538">
                  <c:v>#N/A</c:v>
                </c:pt>
                <c:pt idx="3539">
                  <c:v>#N/A</c:v>
                </c:pt>
                <c:pt idx="3540">
                  <c:v>#N/A</c:v>
                </c:pt>
                <c:pt idx="3541">
                  <c:v>#N/A</c:v>
                </c:pt>
                <c:pt idx="3542">
                  <c:v>#N/A</c:v>
                </c:pt>
                <c:pt idx="3543">
                  <c:v>#N/A</c:v>
                </c:pt>
                <c:pt idx="3544">
                  <c:v>#N/A</c:v>
                </c:pt>
                <c:pt idx="3545">
                  <c:v>#N/A</c:v>
                </c:pt>
                <c:pt idx="3546">
                  <c:v>#N/A</c:v>
                </c:pt>
                <c:pt idx="3547">
                  <c:v>#N/A</c:v>
                </c:pt>
                <c:pt idx="3548">
                  <c:v>#N/A</c:v>
                </c:pt>
                <c:pt idx="3549">
                  <c:v>#N/A</c:v>
                </c:pt>
                <c:pt idx="3550">
                  <c:v>#N/A</c:v>
                </c:pt>
                <c:pt idx="3551">
                  <c:v>#N/A</c:v>
                </c:pt>
                <c:pt idx="3552">
                  <c:v>#N/A</c:v>
                </c:pt>
                <c:pt idx="3553">
                  <c:v>#N/A</c:v>
                </c:pt>
                <c:pt idx="3554">
                  <c:v>#N/A</c:v>
                </c:pt>
                <c:pt idx="3555">
                  <c:v>#N/A</c:v>
                </c:pt>
                <c:pt idx="3556">
                  <c:v>#N/A</c:v>
                </c:pt>
                <c:pt idx="3557">
                  <c:v>#N/A</c:v>
                </c:pt>
                <c:pt idx="3558">
                  <c:v>#N/A</c:v>
                </c:pt>
                <c:pt idx="3559">
                  <c:v>#N/A</c:v>
                </c:pt>
                <c:pt idx="3560">
                  <c:v>#N/A</c:v>
                </c:pt>
                <c:pt idx="3561">
                  <c:v>#N/A</c:v>
                </c:pt>
                <c:pt idx="3562">
                  <c:v>#N/A</c:v>
                </c:pt>
                <c:pt idx="3563">
                  <c:v>#N/A</c:v>
                </c:pt>
                <c:pt idx="3564">
                  <c:v>#N/A</c:v>
                </c:pt>
                <c:pt idx="3565">
                  <c:v>#N/A</c:v>
                </c:pt>
                <c:pt idx="3566">
                  <c:v>#N/A</c:v>
                </c:pt>
                <c:pt idx="3567">
                  <c:v>#N/A</c:v>
                </c:pt>
                <c:pt idx="3568">
                  <c:v>#N/A</c:v>
                </c:pt>
                <c:pt idx="3569">
                  <c:v>#N/A</c:v>
                </c:pt>
                <c:pt idx="3570">
                  <c:v>#N/A</c:v>
                </c:pt>
                <c:pt idx="3571">
                  <c:v>#N/A</c:v>
                </c:pt>
                <c:pt idx="3572">
                  <c:v>#N/A</c:v>
                </c:pt>
                <c:pt idx="3573">
                  <c:v>#N/A</c:v>
                </c:pt>
                <c:pt idx="3574">
                  <c:v>#N/A</c:v>
                </c:pt>
                <c:pt idx="3575">
                  <c:v>#N/A</c:v>
                </c:pt>
                <c:pt idx="3576">
                  <c:v>#N/A</c:v>
                </c:pt>
                <c:pt idx="3577">
                  <c:v>#N/A</c:v>
                </c:pt>
                <c:pt idx="3578">
                  <c:v>#N/A</c:v>
                </c:pt>
                <c:pt idx="3579">
                  <c:v>#N/A</c:v>
                </c:pt>
                <c:pt idx="3580">
                  <c:v>#N/A</c:v>
                </c:pt>
                <c:pt idx="3581">
                  <c:v>#N/A</c:v>
                </c:pt>
                <c:pt idx="3582">
                  <c:v>#N/A</c:v>
                </c:pt>
                <c:pt idx="3583">
                  <c:v>#N/A</c:v>
                </c:pt>
                <c:pt idx="3584">
                  <c:v>#N/A</c:v>
                </c:pt>
                <c:pt idx="3585">
                  <c:v>#N/A</c:v>
                </c:pt>
                <c:pt idx="3586">
                  <c:v>#N/A</c:v>
                </c:pt>
                <c:pt idx="3587">
                  <c:v>#N/A</c:v>
                </c:pt>
                <c:pt idx="3588">
                  <c:v>#N/A</c:v>
                </c:pt>
                <c:pt idx="3589">
                  <c:v>#N/A</c:v>
                </c:pt>
                <c:pt idx="3590">
                  <c:v>#N/A</c:v>
                </c:pt>
                <c:pt idx="3591">
                  <c:v>#N/A</c:v>
                </c:pt>
                <c:pt idx="3592">
                  <c:v>#N/A</c:v>
                </c:pt>
                <c:pt idx="3593">
                  <c:v>#N/A</c:v>
                </c:pt>
                <c:pt idx="3594">
                  <c:v>#N/A</c:v>
                </c:pt>
                <c:pt idx="3595">
                  <c:v>#N/A</c:v>
                </c:pt>
                <c:pt idx="3596">
                  <c:v>#N/A</c:v>
                </c:pt>
                <c:pt idx="3597">
                  <c:v>#N/A</c:v>
                </c:pt>
                <c:pt idx="3598">
                  <c:v>#N/A</c:v>
                </c:pt>
                <c:pt idx="3599">
                  <c:v>#N/A</c:v>
                </c:pt>
                <c:pt idx="3600">
                  <c:v>#N/A</c:v>
                </c:pt>
                <c:pt idx="3601">
                  <c:v>#N/A</c:v>
                </c:pt>
                <c:pt idx="3602">
                  <c:v>#N/A</c:v>
                </c:pt>
                <c:pt idx="3603">
                  <c:v>#N/A</c:v>
                </c:pt>
                <c:pt idx="3604">
                  <c:v>#N/A</c:v>
                </c:pt>
                <c:pt idx="3605">
                  <c:v>#N/A</c:v>
                </c:pt>
                <c:pt idx="3606">
                  <c:v>#N/A</c:v>
                </c:pt>
                <c:pt idx="3607">
                  <c:v>#N/A</c:v>
                </c:pt>
                <c:pt idx="3608">
                  <c:v>#N/A</c:v>
                </c:pt>
                <c:pt idx="3609">
                  <c:v>#N/A</c:v>
                </c:pt>
                <c:pt idx="3610">
                  <c:v>#N/A</c:v>
                </c:pt>
                <c:pt idx="3611">
                  <c:v>#N/A</c:v>
                </c:pt>
                <c:pt idx="3612">
                  <c:v>#N/A</c:v>
                </c:pt>
                <c:pt idx="3613">
                  <c:v>#N/A</c:v>
                </c:pt>
                <c:pt idx="3614">
                  <c:v>#N/A</c:v>
                </c:pt>
                <c:pt idx="3615">
                  <c:v>#N/A</c:v>
                </c:pt>
                <c:pt idx="3616">
                  <c:v>#N/A</c:v>
                </c:pt>
                <c:pt idx="3617">
                  <c:v>#N/A</c:v>
                </c:pt>
                <c:pt idx="3618">
                  <c:v>#N/A</c:v>
                </c:pt>
                <c:pt idx="3619">
                  <c:v>#N/A</c:v>
                </c:pt>
                <c:pt idx="3620">
                  <c:v>#N/A</c:v>
                </c:pt>
                <c:pt idx="3621">
                  <c:v>#N/A</c:v>
                </c:pt>
                <c:pt idx="3622">
                  <c:v>#N/A</c:v>
                </c:pt>
                <c:pt idx="3623">
                  <c:v>#N/A</c:v>
                </c:pt>
                <c:pt idx="3624">
                  <c:v>#N/A</c:v>
                </c:pt>
                <c:pt idx="3625">
                  <c:v>#N/A</c:v>
                </c:pt>
                <c:pt idx="3626">
                  <c:v>#N/A</c:v>
                </c:pt>
                <c:pt idx="3627">
                  <c:v>#N/A</c:v>
                </c:pt>
                <c:pt idx="3628">
                  <c:v>#N/A</c:v>
                </c:pt>
                <c:pt idx="3629">
                  <c:v>#N/A</c:v>
                </c:pt>
                <c:pt idx="3630">
                  <c:v>#N/A</c:v>
                </c:pt>
                <c:pt idx="3631">
                  <c:v>#N/A</c:v>
                </c:pt>
                <c:pt idx="3632">
                  <c:v>#N/A</c:v>
                </c:pt>
                <c:pt idx="3633">
                  <c:v>#N/A</c:v>
                </c:pt>
                <c:pt idx="3634">
                  <c:v>#N/A</c:v>
                </c:pt>
                <c:pt idx="3635">
                  <c:v>#N/A</c:v>
                </c:pt>
                <c:pt idx="3636">
                  <c:v>#N/A</c:v>
                </c:pt>
                <c:pt idx="3637">
                  <c:v>#N/A</c:v>
                </c:pt>
                <c:pt idx="3638">
                  <c:v>#N/A</c:v>
                </c:pt>
                <c:pt idx="3639">
                  <c:v>#N/A</c:v>
                </c:pt>
                <c:pt idx="3640">
                  <c:v>#N/A</c:v>
                </c:pt>
                <c:pt idx="3641">
                  <c:v>#N/A</c:v>
                </c:pt>
                <c:pt idx="3642">
                  <c:v>#N/A</c:v>
                </c:pt>
                <c:pt idx="3643">
                  <c:v>#N/A</c:v>
                </c:pt>
                <c:pt idx="3644">
                  <c:v>#N/A</c:v>
                </c:pt>
                <c:pt idx="3645">
                  <c:v>#N/A</c:v>
                </c:pt>
                <c:pt idx="3646">
                  <c:v>#N/A</c:v>
                </c:pt>
                <c:pt idx="3647">
                  <c:v>#N/A</c:v>
                </c:pt>
                <c:pt idx="3648">
                  <c:v>#N/A</c:v>
                </c:pt>
                <c:pt idx="3649">
                  <c:v>#N/A</c:v>
                </c:pt>
                <c:pt idx="3650">
                  <c:v>#N/A</c:v>
                </c:pt>
                <c:pt idx="3651">
                  <c:v>#N/A</c:v>
                </c:pt>
                <c:pt idx="3652">
                  <c:v>#N/A</c:v>
                </c:pt>
                <c:pt idx="3653">
                  <c:v>#N/A</c:v>
                </c:pt>
                <c:pt idx="3654">
                  <c:v>#N/A</c:v>
                </c:pt>
                <c:pt idx="3655">
                  <c:v>#N/A</c:v>
                </c:pt>
                <c:pt idx="3656">
                  <c:v>#N/A</c:v>
                </c:pt>
                <c:pt idx="3657">
                  <c:v>#N/A</c:v>
                </c:pt>
                <c:pt idx="3658">
                  <c:v>#N/A</c:v>
                </c:pt>
                <c:pt idx="3659">
                  <c:v>#N/A</c:v>
                </c:pt>
                <c:pt idx="3660">
                  <c:v>#N/A</c:v>
                </c:pt>
                <c:pt idx="3661">
                  <c:v>#N/A</c:v>
                </c:pt>
                <c:pt idx="3662">
                  <c:v>#N/A</c:v>
                </c:pt>
                <c:pt idx="3663">
                  <c:v>#N/A</c:v>
                </c:pt>
                <c:pt idx="3664">
                  <c:v>#N/A</c:v>
                </c:pt>
                <c:pt idx="3665">
                  <c:v>#N/A</c:v>
                </c:pt>
                <c:pt idx="3666">
                  <c:v>#N/A</c:v>
                </c:pt>
                <c:pt idx="3667">
                  <c:v>#N/A</c:v>
                </c:pt>
                <c:pt idx="3668">
                  <c:v>#N/A</c:v>
                </c:pt>
                <c:pt idx="3669">
                  <c:v>#N/A</c:v>
                </c:pt>
                <c:pt idx="3670">
                  <c:v>#N/A</c:v>
                </c:pt>
                <c:pt idx="3671">
                  <c:v>#N/A</c:v>
                </c:pt>
                <c:pt idx="3672">
                  <c:v>#N/A</c:v>
                </c:pt>
                <c:pt idx="3673">
                  <c:v>#N/A</c:v>
                </c:pt>
                <c:pt idx="3674">
                  <c:v>#N/A</c:v>
                </c:pt>
                <c:pt idx="3675">
                  <c:v>#N/A</c:v>
                </c:pt>
                <c:pt idx="3676">
                  <c:v>#N/A</c:v>
                </c:pt>
                <c:pt idx="3677">
                  <c:v>#N/A</c:v>
                </c:pt>
                <c:pt idx="3678">
                  <c:v>#N/A</c:v>
                </c:pt>
                <c:pt idx="3679">
                  <c:v>#N/A</c:v>
                </c:pt>
                <c:pt idx="3680">
                  <c:v>#N/A</c:v>
                </c:pt>
                <c:pt idx="3681">
                  <c:v>#N/A</c:v>
                </c:pt>
                <c:pt idx="3682">
                  <c:v>#N/A</c:v>
                </c:pt>
                <c:pt idx="3683">
                  <c:v>#N/A</c:v>
                </c:pt>
                <c:pt idx="3684">
                  <c:v>#N/A</c:v>
                </c:pt>
                <c:pt idx="3685">
                  <c:v>#N/A</c:v>
                </c:pt>
                <c:pt idx="3686">
                  <c:v>#N/A</c:v>
                </c:pt>
                <c:pt idx="3687">
                  <c:v>#N/A</c:v>
                </c:pt>
                <c:pt idx="3688">
                  <c:v>#N/A</c:v>
                </c:pt>
                <c:pt idx="3689">
                  <c:v>#N/A</c:v>
                </c:pt>
                <c:pt idx="3690">
                  <c:v>#N/A</c:v>
                </c:pt>
                <c:pt idx="3691">
                  <c:v>#N/A</c:v>
                </c:pt>
                <c:pt idx="3692">
                  <c:v>#N/A</c:v>
                </c:pt>
                <c:pt idx="3693">
                  <c:v>#N/A</c:v>
                </c:pt>
                <c:pt idx="3694">
                  <c:v>#N/A</c:v>
                </c:pt>
                <c:pt idx="3695">
                  <c:v>#N/A</c:v>
                </c:pt>
                <c:pt idx="3696">
                  <c:v>#N/A</c:v>
                </c:pt>
                <c:pt idx="3697">
                  <c:v>#N/A</c:v>
                </c:pt>
                <c:pt idx="3698">
                  <c:v>#N/A</c:v>
                </c:pt>
                <c:pt idx="3699">
                  <c:v>#N/A</c:v>
                </c:pt>
                <c:pt idx="3700">
                  <c:v>#N/A</c:v>
                </c:pt>
                <c:pt idx="3701">
                  <c:v>#N/A</c:v>
                </c:pt>
                <c:pt idx="3702">
                  <c:v>#N/A</c:v>
                </c:pt>
                <c:pt idx="3703">
                  <c:v>#N/A</c:v>
                </c:pt>
                <c:pt idx="3704">
                  <c:v>#N/A</c:v>
                </c:pt>
                <c:pt idx="3705">
                  <c:v>#N/A</c:v>
                </c:pt>
                <c:pt idx="3706">
                  <c:v>#N/A</c:v>
                </c:pt>
                <c:pt idx="3707">
                  <c:v>#N/A</c:v>
                </c:pt>
                <c:pt idx="3708">
                  <c:v>#N/A</c:v>
                </c:pt>
                <c:pt idx="3709">
                  <c:v>#N/A</c:v>
                </c:pt>
                <c:pt idx="3710">
                  <c:v>#N/A</c:v>
                </c:pt>
                <c:pt idx="3711">
                  <c:v>#N/A</c:v>
                </c:pt>
                <c:pt idx="3712">
                  <c:v>#N/A</c:v>
                </c:pt>
                <c:pt idx="3713">
                  <c:v>#N/A</c:v>
                </c:pt>
                <c:pt idx="3714">
                  <c:v>#N/A</c:v>
                </c:pt>
                <c:pt idx="3715">
                  <c:v>#N/A</c:v>
                </c:pt>
                <c:pt idx="3716">
                  <c:v>#N/A</c:v>
                </c:pt>
                <c:pt idx="3717">
                  <c:v>#N/A</c:v>
                </c:pt>
                <c:pt idx="3718">
                  <c:v>#N/A</c:v>
                </c:pt>
                <c:pt idx="3719">
                  <c:v>#N/A</c:v>
                </c:pt>
                <c:pt idx="3720">
                  <c:v>#N/A</c:v>
                </c:pt>
                <c:pt idx="3721">
                  <c:v>#N/A</c:v>
                </c:pt>
                <c:pt idx="3722">
                  <c:v>#N/A</c:v>
                </c:pt>
                <c:pt idx="3723">
                  <c:v>#N/A</c:v>
                </c:pt>
                <c:pt idx="3724">
                  <c:v>#N/A</c:v>
                </c:pt>
                <c:pt idx="3725">
                  <c:v>#N/A</c:v>
                </c:pt>
                <c:pt idx="3726">
                  <c:v>#N/A</c:v>
                </c:pt>
                <c:pt idx="3727">
                  <c:v>#N/A</c:v>
                </c:pt>
                <c:pt idx="3728">
                  <c:v>#N/A</c:v>
                </c:pt>
                <c:pt idx="3729">
                  <c:v>#N/A</c:v>
                </c:pt>
                <c:pt idx="3730">
                  <c:v>#N/A</c:v>
                </c:pt>
                <c:pt idx="3731">
                  <c:v>#N/A</c:v>
                </c:pt>
                <c:pt idx="3732">
                  <c:v>#N/A</c:v>
                </c:pt>
                <c:pt idx="3733">
                  <c:v>#N/A</c:v>
                </c:pt>
                <c:pt idx="3734">
                  <c:v>#N/A</c:v>
                </c:pt>
                <c:pt idx="3735">
                  <c:v>#N/A</c:v>
                </c:pt>
                <c:pt idx="3736">
                  <c:v>#N/A</c:v>
                </c:pt>
                <c:pt idx="3737">
                  <c:v>#N/A</c:v>
                </c:pt>
                <c:pt idx="3738">
                  <c:v>#N/A</c:v>
                </c:pt>
                <c:pt idx="3739">
                  <c:v>#N/A</c:v>
                </c:pt>
                <c:pt idx="3740">
                  <c:v>#N/A</c:v>
                </c:pt>
                <c:pt idx="3741">
                  <c:v>#N/A</c:v>
                </c:pt>
                <c:pt idx="3742">
                  <c:v>#N/A</c:v>
                </c:pt>
                <c:pt idx="3743">
                  <c:v>#N/A</c:v>
                </c:pt>
                <c:pt idx="3744">
                  <c:v>#N/A</c:v>
                </c:pt>
                <c:pt idx="3745">
                  <c:v>#N/A</c:v>
                </c:pt>
                <c:pt idx="3746">
                  <c:v>#N/A</c:v>
                </c:pt>
                <c:pt idx="3747">
                  <c:v>#N/A</c:v>
                </c:pt>
                <c:pt idx="3748">
                  <c:v>#N/A</c:v>
                </c:pt>
                <c:pt idx="3749">
                  <c:v>#N/A</c:v>
                </c:pt>
                <c:pt idx="3750">
                  <c:v>#N/A</c:v>
                </c:pt>
                <c:pt idx="3751">
                  <c:v>#N/A</c:v>
                </c:pt>
                <c:pt idx="3752">
                  <c:v>#N/A</c:v>
                </c:pt>
                <c:pt idx="3753">
                  <c:v>#N/A</c:v>
                </c:pt>
                <c:pt idx="3754">
                  <c:v>#N/A</c:v>
                </c:pt>
                <c:pt idx="3755">
                  <c:v>#N/A</c:v>
                </c:pt>
                <c:pt idx="3756">
                  <c:v>#N/A</c:v>
                </c:pt>
                <c:pt idx="3757">
                  <c:v>#N/A</c:v>
                </c:pt>
                <c:pt idx="3758">
                  <c:v>#N/A</c:v>
                </c:pt>
                <c:pt idx="3759">
                  <c:v>#N/A</c:v>
                </c:pt>
                <c:pt idx="3760">
                  <c:v>#N/A</c:v>
                </c:pt>
                <c:pt idx="3761">
                  <c:v>#N/A</c:v>
                </c:pt>
                <c:pt idx="3762">
                  <c:v>#N/A</c:v>
                </c:pt>
                <c:pt idx="3763">
                  <c:v>#N/A</c:v>
                </c:pt>
                <c:pt idx="3764">
                  <c:v>#N/A</c:v>
                </c:pt>
                <c:pt idx="3765">
                  <c:v>#N/A</c:v>
                </c:pt>
                <c:pt idx="3766">
                  <c:v>#N/A</c:v>
                </c:pt>
                <c:pt idx="3767">
                  <c:v>#N/A</c:v>
                </c:pt>
                <c:pt idx="3768">
                  <c:v>#N/A</c:v>
                </c:pt>
                <c:pt idx="3769">
                  <c:v>#N/A</c:v>
                </c:pt>
                <c:pt idx="3770">
                  <c:v>#N/A</c:v>
                </c:pt>
                <c:pt idx="3771">
                  <c:v>#N/A</c:v>
                </c:pt>
                <c:pt idx="3772">
                  <c:v>#N/A</c:v>
                </c:pt>
                <c:pt idx="3773">
                  <c:v>#N/A</c:v>
                </c:pt>
                <c:pt idx="3774">
                  <c:v>#N/A</c:v>
                </c:pt>
                <c:pt idx="3775">
                  <c:v>#N/A</c:v>
                </c:pt>
                <c:pt idx="3776">
                  <c:v>#N/A</c:v>
                </c:pt>
                <c:pt idx="3777">
                  <c:v>#N/A</c:v>
                </c:pt>
                <c:pt idx="3778">
                  <c:v>#N/A</c:v>
                </c:pt>
                <c:pt idx="3779">
                  <c:v>#N/A</c:v>
                </c:pt>
                <c:pt idx="3780">
                  <c:v>#N/A</c:v>
                </c:pt>
                <c:pt idx="3781">
                  <c:v>#N/A</c:v>
                </c:pt>
                <c:pt idx="3782">
                  <c:v>#N/A</c:v>
                </c:pt>
                <c:pt idx="3783">
                  <c:v>#N/A</c:v>
                </c:pt>
                <c:pt idx="3784">
                  <c:v>#N/A</c:v>
                </c:pt>
                <c:pt idx="3785">
                  <c:v>#N/A</c:v>
                </c:pt>
                <c:pt idx="3786">
                  <c:v>#N/A</c:v>
                </c:pt>
                <c:pt idx="3787">
                  <c:v>#N/A</c:v>
                </c:pt>
                <c:pt idx="3788">
                  <c:v>#N/A</c:v>
                </c:pt>
                <c:pt idx="3789">
                  <c:v>#N/A</c:v>
                </c:pt>
                <c:pt idx="3790">
                  <c:v>#N/A</c:v>
                </c:pt>
                <c:pt idx="3791">
                  <c:v>#N/A</c:v>
                </c:pt>
                <c:pt idx="3792">
                  <c:v>#N/A</c:v>
                </c:pt>
                <c:pt idx="3793">
                  <c:v>#N/A</c:v>
                </c:pt>
                <c:pt idx="3794">
                  <c:v>#N/A</c:v>
                </c:pt>
                <c:pt idx="3795">
                  <c:v>#N/A</c:v>
                </c:pt>
                <c:pt idx="3796">
                  <c:v>#N/A</c:v>
                </c:pt>
                <c:pt idx="3797">
                  <c:v>#N/A</c:v>
                </c:pt>
                <c:pt idx="3798">
                  <c:v>#N/A</c:v>
                </c:pt>
                <c:pt idx="3799">
                  <c:v>#N/A</c:v>
                </c:pt>
                <c:pt idx="3800">
                  <c:v>#N/A</c:v>
                </c:pt>
                <c:pt idx="3801">
                  <c:v>#N/A</c:v>
                </c:pt>
                <c:pt idx="3802">
                  <c:v>#N/A</c:v>
                </c:pt>
                <c:pt idx="3803">
                  <c:v>#N/A</c:v>
                </c:pt>
                <c:pt idx="3804">
                  <c:v>#N/A</c:v>
                </c:pt>
                <c:pt idx="3805">
                  <c:v>#N/A</c:v>
                </c:pt>
                <c:pt idx="3806">
                  <c:v>#N/A</c:v>
                </c:pt>
                <c:pt idx="3807">
                  <c:v>#N/A</c:v>
                </c:pt>
                <c:pt idx="3808">
                  <c:v>#N/A</c:v>
                </c:pt>
                <c:pt idx="3809">
                  <c:v>#N/A</c:v>
                </c:pt>
                <c:pt idx="3810">
                  <c:v>#N/A</c:v>
                </c:pt>
                <c:pt idx="3811">
                  <c:v>#N/A</c:v>
                </c:pt>
                <c:pt idx="3812">
                  <c:v>#N/A</c:v>
                </c:pt>
                <c:pt idx="3813">
                  <c:v>#N/A</c:v>
                </c:pt>
                <c:pt idx="3814">
                  <c:v>#N/A</c:v>
                </c:pt>
                <c:pt idx="3815">
                  <c:v>#N/A</c:v>
                </c:pt>
                <c:pt idx="3816">
                  <c:v>#N/A</c:v>
                </c:pt>
                <c:pt idx="3817">
                  <c:v>#N/A</c:v>
                </c:pt>
                <c:pt idx="3818">
                  <c:v>#N/A</c:v>
                </c:pt>
                <c:pt idx="3819">
                  <c:v>#N/A</c:v>
                </c:pt>
                <c:pt idx="3820">
                  <c:v>#N/A</c:v>
                </c:pt>
                <c:pt idx="3821">
                  <c:v>#N/A</c:v>
                </c:pt>
                <c:pt idx="3822">
                  <c:v>#N/A</c:v>
                </c:pt>
                <c:pt idx="3823">
                  <c:v>#N/A</c:v>
                </c:pt>
                <c:pt idx="3824">
                  <c:v>#N/A</c:v>
                </c:pt>
                <c:pt idx="3825">
                  <c:v>#N/A</c:v>
                </c:pt>
                <c:pt idx="3826">
                  <c:v>#N/A</c:v>
                </c:pt>
                <c:pt idx="3827">
                  <c:v>#N/A</c:v>
                </c:pt>
                <c:pt idx="3828">
                  <c:v>#N/A</c:v>
                </c:pt>
                <c:pt idx="3829">
                  <c:v>#N/A</c:v>
                </c:pt>
                <c:pt idx="3830">
                  <c:v>#N/A</c:v>
                </c:pt>
                <c:pt idx="3831">
                  <c:v>#N/A</c:v>
                </c:pt>
                <c:pt idx="3832">
                  <c:v>#N/A</c:v>
                </c:pt>
                <c:pt idx="3833">
                  <c:v>#N/A</c:v>
                </c:pt>
                <c:pt idx="3834">
                  <c:v>#N/A</c:v>
                </c:pt>
                <c:pt idx="3835">
                  <c:v>#N/A</c:v>
                </c:pt>
                <c:pt idx="3836">
                  <c:v>#N/A</c:v>
                </c:pt>
                <c:pt idx="3837">
                  <c:v>#N/A</c:v>
                </c:pt>
                <c:pt idx="3838">
                  <c:v>#N/A</c:v>
                </c:pt>
                <c:pt idx="3839">
                  <c:v>#N/A</c:v>
                </c:pt>
                <c:pt idx="3840">
                  <c:v>#N/A</c:v>
                </c:pt>
                <c:pt idx="3841">
                  <c:v>#N/A</c:v>
                </c:pt>
                <c:pt idx="3842">
                  <c:v>#N/A</c:v>
                </c:pt>
                <c:pt idx="3843">
                  <c:v>#N/A</c:v>
                </c:pt>
                <c:pt idx="3844">
                  <c:v>#N/A</c:v>
                </c:pt>
                <c:pt idx="3845">
                  <c:v>#N/A</c:v>
                </c:pt>
                <c:pt idx="3846">
                  <c:v>#N/A</c:v>
                </c:pt>
                <c:pt idx="3847">
                  <c:v>#N/A</c:v>
                </c:pt>
                <c:pt idx="3848">
                  <c:v>#N/A</c:v>
                </c:pt>
                <c:pt idx="3849">
                  <c:v>#N/A</c:v>
                </c:pt>
                <c:pt idx="3850">
                  <c:v>#N/A</c:v>
                </c:pt>
                <c:pt idx="3851">
                  <c:v>#N/A</c:v>
                </c:pt>
                <c:pt idx="3852">
                  <c:v>#N/A</c:v>
                </c:pt>
                <c:pt idx="3853">
                  <c:v>#N/A</c:v>
                </c:pt>
                <c:pt idx="3854">
                  <c:v>#N/A</c:v>
                </c:pt>
                <c:pt idx="3855">
                  <c:v>#N/A</c:v>
                </c:pt>
                <c:pt idx="3856">
                  <c:v>#N/A</c:v>
                </c:pt>
                <c:pt idx="3857">
                  <c:v>#N/A</c:v>
                </c:pt>
                <c:pt idx="3858">
                  <c:v>#N/A</c:v>
                </c:pt>
                <c:pt idx="3859">
                  <c:v>#N/A</c:v>
                </c:pt>
                <c:pt idx="3860">
                  <c:v>#N/A</c:v>
                </c:pt>
                <c:pt idx="3861">
                  <c:v>#N/A</c:v>
                </c:pt>
                <c:pt idx="3862">
                  <c:v>#N/A</c:v>
                </c:pt>
                <c:pt idx="3863">
                  <c:v>#N/A</c:v>
                </c:pt>
                <c:pt idx="3864">
                  <c:v>#N/A</c:v>
                </c:pt>
                <c:pt idx="3865">
                  <c:v>#N/A</c:v>
                </c:pt>
                <c:pt idx="3866">
                  <c:v>#N/A</c:v>
                </c:pt>
                <c:pt idx="3867">
                  <c:v>#N/A</c:v>
                </c:pt>
                <c:pt idx="3868">
                  <c:v>#N/A</c:v>
                </c:pt>
                <c:pt idx="3869">
                  <c:v>#N/A</c:v>
                </c:pt>
                <c:pt idx="3870">
                  <c:v>#N/A</c:v>
                </c:pt>
                <c:pt idx="3871">
                  <c:v>#N/A</c:v>
                </c:pt>
                <c:pt idx="3872">
                  <c:v>#N/A</c:v>
                </c:pt>
                <c:pt idx="3873">
                  <c:v>#N/A</c:v>
                </c:pt>
                <c:pt idx="3874">
                  <c:v>#N/A</c:v>
                </c:pt>
                <c:pt idx="3875">
                  <c:v>#N/A</c:v>
                </c:pt>
                <c:pt idx="3876">
                  <c:v>#N/A</c:v>
                </c:pt>
                <c:pt idx="3877">
                  <c:v>#N/A</c:v>
                </c:pt>
                <c:pt idx="3878">
                  <c:v>#N/A</c:v>
                </c:pt>
                <c:pt idx="3879">
                  <c:v>#N/A</c:v>
                </c:pt>
                <c:pt idx="3880">
                  <c:v>#N/A</c:v>
                </c:pt>
                <c:pt idx="3881">
                  <c:v>#N/A</c:v>
                </c:pt>
                <c:pt idx="3882">
                  <c:v>#N/A</c:v>
                </c:pt>
                <c:pt idx="3883">
                  <c:v>#N/A</c:v>
                </c:pt>
                <c:pt idx="3884">
                  <c:v>#N/A</c:v>
                </c:pt>
                <c:pt idx="3885">
                  <c:v>#N/A</c:v>
                </c:pt>
                <c:pt idx="3886">
                  <c:v>#N/A</c:v>
                </c:pt>
                <c:pt idx="3887">
                  <c:v>#N/A</c:v>
                </c:pt>
                <c:pt idx="3888">
                  <c:v>#N/A</c:v>
                </c:pt>
                <c:pt idx="3889">
                  <c:v>#N/A</c:v>
                </c:pt>
                <c:pt idx="3890">
                  <c:v>#N/A</c:v>
                </c:pt>
                <c:pt idx="3891">
                  <c:v>#N/A</c:v>
                </c:pt>
                <c:pt idx="3892">
                  <c:v>#N/A</c:v>
                </c:pt>
                <c:pt idx="3893">
                  <c:v>#N/A</c:v>
                </c:pt>
                <c:pt idx="3894">
                  <c:v>#N/A</c:v>
                </c:pt>
                <c:pt idx="3895">
                  <c:v>#N/A</c:v>
                </c:pt>
                <c:pt idx="3896">
                  <c:v>#N/A</c:v>
                </c:pt>
                <c:pt idx="3897">
                  <c:v>#N/A</c:v>
                </c:pt>
                <c:pt idx="3898">
                  <c:v>#N/A</c:v>
                </c:pt>
                <c:pt idx="3899">
                  <c:v>#N/A</c:v>
                </c:pt>
                <c:pt idx="3900">
                  <c:v>#N/A</c:v>
                </c:pt>
                <c:pt idx="3901">
                  <c:v>#N/A</c:v>
                </c:pt>
                <c:pt idx="3902">
                  <c:v>#N/A</c:v>
                </c:pt>
                <c:pt idx="3903">
                  <c:v>#N/A</c:v>
                </c:pt>
                <c:pt idx="3904">
                  <c:v>#N/A</c:v>
                </c:pt>
                <c:pt idx="3905">
                  <c:v>#N/A</c:v>
                </c:pt>
                <c:pt idx="3906">
                  <c:v>#N/A</c:v>
                </c:pt>
                <c:pt idx="3907">
                  <c:v>#N/A</c:v>
                </c:pt>
                <c:pt idx="3908">
                  <c:v>#N/A</c:v>
                </c:pt>
                <c:pt idx="3909">
                  <c:v>#N/A</c:v>
                </c:pt>
                <c:pt idx="3910">
                  <c:v>#N/A</c:v>
                </c:pt>
                <c:pt idx="3911">
                  <c:v>#N/A</c:v>
                </c:pt>
                <c:pt idx="3912">
                  <c:v>#N/A</c:v>
                </c:pt>
                <c:pt idx="3913">
                  <c:v>#N/A</c:v>
                </c:pt>
                <c:pt idx="3914">
                  <c:v>#N/A</c:v>
                </c:pt>
                <c:pt idx="3915">
                  <c:v>#N/A</c:v>
                </c:pt>
                <c:pt idx="3916">
                  <c:v>#N/A</c:v>
                </c:pt>
                <c:pt idx="3917">
                  <c:v>#N/A</c:v>
                </c:pt>
                <c:pt idx="3918">
                  <c:v>#N/A</c:v>
                </c:pt>
                <c:pt idx="3919">
                  <c:v>#N/A</c:v>
                </c:pt>
                <c:pt idx="3920">
                  <c:v>#N/A</c:v>
                </c:pt>
                <c:pt idx="3921">
                  <c:v>#N/A</c:v>
                </c:pt>
                <c:pt idx="3922">
                  <c:v>#N/A</c:v>
                </c:pt>
                <c:pt idx="3923">
                  <c:v>#N/A</c:v>
                </c:pt>
                <c:pt idx="3924">
                  <c:v>#N/A</c:v>
                </c:pt>
                <c:pt idx="3925">
                  <c:v>#N/A</c:v>
                </c:pt>
                <c:pt idx="3926">
                  <c:v>#N/A</c:v>
                </c:pt>
                <c:pt idx="3927">
                  <c:v>#N/A</c:v>
                </c:pt>
                <c:pt idx="3928">
                  <c:v>#N/A</c:v>
                </c:pt>
                <c:pt idx="3929">
                  <c:v>#N/A</c:v>
                </c:pt>
                <c:pt idx="3930">
                  <c:v>#N/A</c:v>
                </c:pt>
                <c:pt idx="3931">
                  <c:v>#N/A</c:v>
                </c:pt>
                <c:pt idx="3932">
                  <c:v>#N/A</c:v>
                </c:pt>
                <c:pt idx="3933">
                  <c:v>#N/A</c:v>
                </c:pt>
                <c:pt idx="3934">
                  <c:v>#N/A</c:v>
                </c:pt>
                <c:pt idx="3935">
                  <c:v>#N/A</c:v>
                </c:pt>
                <c:pt idx="3936">
                  <c:v>#N/A</c:v>
                </c:pt>
                <c:pt idx="3937">
                  <c:v>#N/A</c:v>
                </c:pt>
                <c:pt idx="3938">
                  <c:v>#N/A</c:v>
                </c:pt>
                <c:pt idx="3939">
                  <c:v>#N/A</c:v>
                </c:pt>
                <c:pt idx="3940">
                  <c:v>#N/A</c:v>
                </c:pt>
                <c:pt idx="3941">
                  <c:v>#N/A</c:v>
                </c:pt>
                <c:pt idx="3942">
                  <c:v>#N/A</c:v>
                </c:pt>
                <c:pt idx="3943">
                  <c:v>#N/A</c:v>
                </c:pt>
                <c:pt idx="3944">
                  <c:v>#N/A</c:v>
                </c:pt>
                <c:pt idx="3945">
                  <c:v>#N/A</c:v>
                </c:pt>
                <c:pt idx="3946">
                  <c:v>#N/A</c:v>
                </c:pt>
                <c:pt idx="3947">
                  <c:v>#N/A</c:v>
                </c:pt>
                <c:pt idx="3948">
                  <c:v>#N/A</c:v>
                </c:pt>
                <c:pt idx="3949">
                  <c:v>#N/A</c:v>
                </c:pt>
                <c:pt idx="3950">
                  <c:v>#N/A</c:v>
                </c:pt>
                <c:pt idx="3951">
                  <c:v>#N/A</c:v>
                </c:pt>
                <c:pt idx="3952">
                  <c:v>#N/A</c:v>
                </c:pt>
                <c:pt idx="3953">
                  <c:v>#N/A</c:v>
                </c:pt>
                <c:pt idx="3954">
                  <c:v>#N/A</c:v>
                </c:pt>
                <c:pt idx="3955">
                  <c:v>#N/A</c:v>
                </c:pt>
                <c:pt idx="3956">
                  <c:v>#N/A</c:v>
                </c:pt>
                <c:pt idx="3957">
                  <c:v>#N/A</c:v>
                </c:pt>
                <c:pt idx="3958">
                  <c:v>#N/A</c:v>
                </c:pt>
                <c:pt idx="3959">
                  <c:v>#N/A</c:v>
                </c:pt>
                <c:pt idx="3960">
                  <c:v>#N/A</c:v>
                </c:pt>
                <c:pt idx="3961">
                  <c:v>#N/A</c:v>
                </c:pt>
                <c:pt idx="3962">
                  <c:v>#N/A</c:v>
                </c:pt>
                <c:pt idx="3963">
                  <c:v>#N/A</c:v>
                </c:pt>
                <c:pt idx="3964">
                  <c:v>#N/A</c:v>
                </c:pt>
                <c:pt idx="3965">
                  <c:v>#N/A</c:v>
                </c:pt>
                <c:pt idx="3966">
                  <c:v>#N/A</c:v>
                </c:pt>
                <c:pt idx="3967">
                  <c:v>#N/A</c:v>
                </c:pt>
                <c:pt idx="3968">
                  <c:v>#N/A</c:v>
                </c:pt>
                <c:pt idx="3969">
                  <c:v>#N/A</c:v>
                </c:pt>
                <c:pt idx="3970">
                  <c:v>#N/A</c:v>
                </c:pt>
                <c:pt idx="3971">
                  <c:v>#N/A</c:v>
                </c:pt>
                <c:pt idx="3972">
                  <c:v>#N/A</c:v>
                </c:pt>
                <c:pt idx="3973">
                  <c:v>#N/A</c:v>
                </c:pt>
                <c:pt idx="3974">
                  <c:v>#N/A</c:v>
                </c:pt>
                <c:pt idx="3975">
                  <c:v>#N/A</c:v>
                </c:pt>
                <c:pt idx="3976">
                  <c:v>#N/A</c:v>
                </c:pt>
                <c:pt idx="3977">
                  <c:v>#N/A</c:v>
                </c:pt>
                <c:pt idx="3978">
                  <c:v>#N/A</c:v>
                </c:pt>
                <c:pt idx="3979">
                  <c:v>#N/A</c:v>
                </c:pt>
                <c:pt idx="3980">
                  <c:v>#N/A</c:v>
                </c:pt>
                <c:pt idx="3981">
                  <c:v>#N/A</c:v>
                </c:pt>
                <c:pt idx="3982">
                  <c:v>#N/A</c:v>
                </c:pt>
                <c:pt idx="3983">
                  <c:v>#N/A</c:v>
                </c:pt>
                <c:pt idx="3984">
                  <c:v>#N/A</c:v>
                </c:pt>
                <c:pt idx="3985">
                  <c:v>#N/A</c:v>
                </c:pt>
                <c:pt idx="3986">
                  <c:v>#N/A</c:v>
                </c:pt>
                <c:pt idx="3987">
                  <c:v>#N/A</c:v>
                </c:pt>
                <c:pt idx="3988">
                  <c:v>#N/A</c:v>
                </c:pt>
                <c:pt idx="3989">
                  <c:v>#N/A</c:v>
                </c:pt>
                <c:pt idx="3990">
                  <c:v>#N/A</c:v>
                </c:pt>
                <c:pt idx="3991">
                  <c:v>#N/A</c:v>
                </c:pt>
                <c:pt idx="3992">
                  <c:v>#N/A</c:v>
                </c:pt>
                <c:pt idx="3993">
                  <c:v>#N/A</c:v>
                </c:pt>
                <c:pt idx="3994">
                  <c:v>#N/A</c:v>
                </c:pt>
                <c:pt idx="3995">
                  <c:v>#N/A</c:v>
                </c:pt>
                <c:pt idx="3996">
                  <c:v>#N/A</c:v>
                </c:pt>
                <c:pt idx="3997">
                  <c:v>#N/A</c:v>
                </c:pt>
                <c:pt idx="3998">
                  <c:v>#N/A</c:v>
                </c:pt>
                <c:pt idx="3999">
                  <c:v>#N/A</c:v>
                </c:pt>
                <c:pt idx="4000">
                  <c:v>#N/A</c:v>
                </c:pt>
                <c:pt idx="4001">
                  <c:v>#N/A</c:v>
                </c:pt>
                <c:pt idx="4002">
                  <c:v>#N/A</c:v>
                </c:pt>
                <c:pt idx="4003">
                  <c:v>#N/A</c:v>
                </c:pt>
                <c:pt idx="4004">
                  <c:v>#N/A</c:v>
                </c:pt>
                <c:pt idx="4005">
                  <c:v>#N/A</c:v>
                </c:pt>
                <c:pt idx="4006">
                  <c:v>#N/A</c:v>
                </c:pt>
                <c:pt idx="4007">
                  <c:v>#N/A</c:v>
                </c:pt>
                <c:pt idx="4008">
                  <c:v>#N/A</c:v>
                </c:pt>
                <c:pt idx="4009">
                  <c:v>#N/A</c:v>
                </c:pt>
                <c:pt idx="4010">
                  <c:v>#N/A</c:v>
                </c:pt>
                <c:pt idx="4011">
                  <c:v>#N/A</c:v>
                </c:pt>
                <c:pt idx="4012">
                  <c:v>#N/A</c:v>
                </c:pt>
                <c:pt idx="4013">
                  <c:v>#N/A</c:v>
                </c:pt>
                <c:pt idx="4014">
                  <c:v>#N/A</c:v>
                </c:pt>
                <c:pt idx="4015">
                  <c:v>#N/A</c:v>
                </c:pt>
                <c:pt idx="4016">
                  <c:v>#N/A</c:v>
                </c:pt>
                <c:pt idx="4017">
                  <c:v>#N/A</c:v>
                </c:pt>
                <c:pt idx="4018">
                  <c:v>#N/A</c:v>
                </c:pt>
                <c:pt idx="4019">
                  <c:v>#N/A</c:v>
                </c:pt>
                <c:pt idx="4020">
                  <c:v>#N/A</c:v>
                </c:pt>
                <c:pt idx="4021">
                  <c:v>#N/A</c:v>
                </c:pt>
                <c:pt idx="4022">
                  <c:v>#N/A</c:v>
                </c:pt>
                <c:pt idx="4023">
                  <c:v>#N/A</c:v>
                </c:pt>
                <c:pt idx="4024">
                  <c:v>#N/A</c:v>
                </c:pt>
                <c:pt idx="4025">
                  <c:v>#N/A</c:v>
                </c:pt>
                <c:pt idx="4026">
                  <c:v>#N/A</c:v>
                </c:pt>
                <c:pt idx="4027">
                  <c:v>#N/A</c:v>
                </c:pt>
                <c:pt idx="4028">
                  <c:v>#N/A</c:v>
                </c:pt>
                <c:pt idx="4029">
                  <c:v>#N/A</c:v>
                </c:pt>
                <c:pt idx="4030">
                  <c:v>#N/A</c:v>
                </c:pt>
                <c:pt idx="4031">
                  <c:v>#N/A</c:v>
                </c:pt>
                <c:pt idx="4032">
                  <c:v>#N/A</c:v>
                </c:pt>
                <c:pt idx="4033">
                  <c:v>#N/A</c:v>
                </c:pt>
                <c:pt idx="4034">
                  <c:v>#N/A</c:v>
                </c:pt>
                <c:pt idx="4035">
                  <c:v>#N/A</c:v>
                </c:pt>
                <c:pt idx="4036">
                  <c:v>#N/A</c:v>
                </c:pt>
                <c:pt idx="4037">
                  <c:v>#N/A</c:v>
                </c:pt>
                <c:pt idx="4038">
                  <c:v>#N/A</c:v>
                </c:pt>
                <c:pt idx="4039">
                  <c:v>#N/A</c:v>
                </c:pt>
                <c:pt idx="4040">
                  <c:v>#N/A</c:v>
                </c:pt>
                <c:pt idx="4041">
                  <c:v>#N/A</c:v>
                </c:pt>
                <c:pt idx="4042">
                  <c:v>#N/A</c:v>
                </c:pt>
                <c:pt idx="4043">
                  <c:v>#N/A</c:v>
                </c:pt>
                <c:pt idx="4044">
                  <c:v>#N/A</c:v>
                </c:pt>
                <c:pt idx="4045">
                  <c:v>#N/A</c:v>
                </c:pt>
                <c:pt idx="4046">
                  <c:v>#N/A</c:v>
                </c:pt>
                <c:pt idx="4047">
                  <c:v>#N/A</c:v>
                </c:pt>
                <c:pt idx="4048">
                  <c:v>#N/A</c:v>
                </c:pt>
                <c:pt idx="4049">
                  <c:v>#N/A</c:v>
                </c:pt>
                <c:pt idx="4050">
                  <c:v>#N/A</c:v>
                </c:pt>
                <c:pt idx="4051">
                  <c:v>#N/A</c:v>
                </c:pt>
                <c:pt idx="4052">
                  <c:v>#N/A</c:v>
                </c:pt>
                <c:pt idx="4053">
                  <c:v>#N/A</c:v>
                </c:pt>
                <c:pt idx="4054">
                  <c:v>#N/A</c:v>
                </c:pt>
                <c:pt idx="4055">
                  <c:v>#N/A</c:v>
                </c:pt>
                <c:pt idx="4056">
                  <c:v>#N/A</c:v>
                </c:pt>
                <c:pt idx="4057">
                  <c:v>#N/A</c:v>
                </c:pt>
                <c:pt idx="4058">
                  <c:v>#N/A</c:v>
                </c:pt>
                <c:pt idx="4059">
                  <c:v>#N/A</c:v>
                </c:pt>
                <c:pt idx="4060">
                  <c:v>#N/A</c:v>
                </c:pt>
                <c:pt idx="4061">
                  <c:v>#N/A</c:v>
                </c:pt>
                <c:pt idx="4062">
                  <c:v>#N/A</c:v>
                </c:pt>
                <c:pt idx="4063">
                  <c:v>#N/A</c:v>
                </c:pt>
                <c:pt idx="4064">
                  <c:v>#N/A</c:v>
                </c:pt>
                <c:pt idx="4065">
                  <c:v>#N/A</c:v>
                </c:pt>
                <c:pt idx="4066">
                  <c:v>#N/A</c:v>
                </c:pt>
                <c:pt idx="4067">
                  <c:v>#N/A</c:v>
                </c:pt>
                <c:pt idx="4068">
                  <c:v>#N/A</c:v>
                </c:pt>
                <c:pt idx="4069">
                  <c:v>#N/A</c:v>
                </c:pt>
                <c:pt idx="4070">
                  <c:v>#N/A</c:v>
                </c:pt>
                <c:pt idx="4071">
                  <c:v>#N/A</c:v>
                </c:pt>
                <c:pt idx="4072">
                  <c:v>#N/A</c:v>
                </c:pt>
                <c:pt idx="4073">
                  <c:v>#N/A</c:v>
                </c:pt>
                <c:pt idx="4074">
                  <c:v>#N/A</c:v>
                </c:pt>
                <c:pt idx="4075">
                  <c:v>#N/A</c:v>
                </c:pt>
                <c:pt idx="4076">
                  <c:v>#N/A</c:v>
                </c:pt>
                <c:pt idx="4077">
                  <c:v>#N/A</c:v>
                </c:pt>
                <c:pt idx="4078">
                  <c:v>#N/A</c:v>
                </c:pt>
                <c:pt idx="4079">
                  <c:v>#N/A</c:v>
                </c:pt>
                <c:pt idx="4080">
                  <c:v>#N/A</c:v>
                </c:pt>
                <c:pt idx="4081">
                  <c:v>#N/A</c:v>
                </c:pt>
                <c:pt idx="4082">
                  <c:v>#N/A</c:v>
                </c:pt>
                <c:pt idx="4083">
                  <c:v>#N/A</c:v>
                </c:pt>
                <c:pt idx="4084">
                  <c:v>#N/A</c:v>
                </c:pt>
                <c:pt idx="4085">
                  <c:v>#N/A</c:v>
                </c:pt>
                <c:pt idx="4086">
                  <c:v>#N/A</c:v>
                </c:pt>
                <c:pt idx="4087">
                  <c:v>#N/A</c:v>
                </c:pt>
                <c:pt idx="4088">
                  <c:v>#N/A</c:v>
                </c:pt>
                <c:pt idx="4089">
                  <c:v>#N/A</c:v>
                </c:pt>
                <c:pt idx="4090">
                  <c:v>#N/A</c:v>
                </c:pt>
                <c:pt idx="4091">
                  <c:v>#N/A</c:v>
                </c:pt>
                <c:pt idx="4092">
                  <c:v>#N/A</c:v>
                </c:pt>
                <c:pt idx="4093">
                  <c:v>#N/A</c:v>
                </c:pt>
                <c:pt idx="4094">
                  <c:v>#N/A</c:v>
                </c:pt>
                <c:pt idx="4095">
                  <c:v>#N/A</c:v>
                </c:pt>
                <c:pt idx="4096">
                  <c:v>#N/A</c:v>
                </c:pt>
                <c:pt idx="4097">
                  <c:v>#N/A</c:v>
                </c:pt>
                <c:pt idx="4098">
                  <c:v>#N/A</c:v>
                </c:pt>
                <c:pt idx="4099">
                  <c:v>#N/A</c:v>
                </c:pt>
                <c:pt idx="4100">
                  <c:v>#N/A</c:v>
                </c:pt>
                <c:pt idx="4101">
                  <c:v>#N/A</c:v>
                </c:pt>
                <c:pt idx="4102">
                  <c:v>#N/A</c:v>
                </c:pt>
                <c:pt idx="4103">
                  <c:v>#N/A</c:v>
                </c:pt>
                <c:pt idx="4104">
                  <c:v>#N/A</c:v>
                </c:pt>
                <c:pt idx="4105">
                  <c:v>#N/A</c:v>
                </c:pt>
                <c:pt idx="4106">
                  <c:v>#N/A</c:v>
                </c:pt>
                <c:pt idx="4107">
                  <c:v>#N/A</c:v>
                </c:pt>
                <c:pt idx="4108">
                  <c:v>#N/A</c:v>
                </c:pt>
                <c:pt idx="4109">
                  <c:v>#N/A</c:v>
                </c:pt>
                <c:pt idx="4110">
                  <c:v>#N/A</c:v>
                </c:pt>
                <c:pt idx="4111">
                  <c:v>#N/A</c:v>
                </c:pt>
                <c:pt idx="4112">
                  <c:v>#N/A</c:v>
                </c:pt>
                <c:pt idx="4113">
                  <c:v>#N/A</c:v>
                </c:pt>
                <c:pt idx="4114">
                  <c:v>#N/A</c:v>
                </c:pt>
                <c:pt idx="4115">
                  <c:v>#N/A</c:v>
                </c:pt>
                <c:pt idx="4116">
                  <c:v>#N/A</c:v>
                </c:pt>
                <c:pt idx="4117">
                  <c:v>#N/A</c:v>
                </c:pt>
                <c:pt idx="4118">
                  <c:v>#N/A</c:v>
                </c:pt>
                <c:pt idx="4119">
                  <c:v>#N/A</c:v>
                </c:pt>
                <c:pt idx="4120">
                  <c:v>#N/A</c:v>
                </c:pt>
                <c:pt idx="4121">
                  <c:v>#N/A</c:v>
                </c:pt>
                <c:pt idx="4122">
                  <c:v>#N/A</c:v>
                </c:pt>
                <c:pt idx="4123">
                  <c:v>#N/A</c:v>
                </c:pt>
                <c:pt idx="4124">
                  <c:v>#N/A</c:v>
                </c:pt>
                <c:pt idx="4125">
                  <c:v>#N/A</c:v>
                </c:pt>
                <c:pt idx="4126">
                  <c:v>#N/A</c:v>
                </c:pt>
                <c:pt idx="4127">
                  <c:v>#N/A</c:v>
                </c:pt>
                <c:pt idx="4128">
                  <c:v>#N/A</c:v>
                </c:pt>
                <c:pt idx="4129">
                  <c:v>#N/A</c:v>
                </c:pt>
                <c:pt idx="4130">
                  <c:v>#N/A</c:v>
                </c:pt>
                <c:pt idx="4131">
                  <c:v>#N/A</c:v>
                </c:pt>
                <c:pt idx="4132">
                  <c:v>#N/A</c:v>
                </c:pt>
                <c:pt idx="4133">
                  <c:v>#N/A</c:v>
                </c:pt>
                <c:pt idx="4134">
                  <c:v>#N/A</c:v>
                </c:pt>
                <c:pt idx="4135">
                  <c:v>#N/A</c:v>
                </c:pt>
                <c:pt idx="4136">
                  <c:v>#N/A</c:v>
                </c:pt>
                <c:pt idx="4137">
                  <c:v>#N/A</c:v>
                </c:pt>
                <c:pt idx="4138">
                  <c:v>#N/A</c:v>
                </c:pt>
                <c:pt idx="4139">
                  <c:v>#N/A</c:v>
                </c:pt>
                <c:pt idx="4140">
                  <c:v>#N/A</c:v>
                </c:pt>
                <c:pt idx="4141">
                  <c:v>#N/A</c:v>
                </c:pt>
                <c:pt idx="4142">
                  <c:v>#N/A</c:v>
                </c:pt>
                <c:pt idx="4143">
                  <c:v>#N/A</c:v>
                </c:pt>
                <c:pt idx="4144">
                  <c:v>#N/A</c:v>
                </c:pt>
                <c:pt idx="4145">
                  <c:v>#N/A</c:v>
                </c:pt>
                <c:pt idx="4146">
                  <c:v>#N/A</c:v>
                </c:pt>
                <c:pt idx="4147">
                  <c:v>#N/A</c:v>
                </c:pt>
                <c:pt idx="4148">
                  <c:v>#N/A</c:v>
                </c:pt>
                <c:pt idx="4149">
                  <c:v>#N/A</c:v>
                </c:pt>
                <c:pt idx="4150">
                  <c:v>#N/A</c:v>
                </c:pt>
                <c:pt idx="4151">
                  <c:v>#N/A</c:v>
                </c:pt>
                <c:pt idx="4152">
                  <c:v>#N/A</c:v>
                </c:pt>
                <c:pt idx="4153">
                  <c:v>#N/A</c:v>
                </c:pt>
                <c:pt idx="4154">
                  <c:v>#N/A</c:v>
                </c:pt>
                <c:pt idx="4155">
                  <c:v>#N/A</c:v>
                </c:pt>
                <c:pt idx="4156">
                  <c:v>#N/A</c:v>
                </c:pt>
                <c:pt idx="4157">
                  <c:v>#N/A</c:v>
                </c:pt>
                <c:pt idx="4158">
                  <c:v>#N/A</c:v>
                </c:pt>
                <c:pt idx="4159">
                  <c:v>#N/A</c:v>
                </c:pt>
                <c:pt idx="4160">
                  <c:v>#N/A</c:v>
                </c:pt>
                <c:pt idx="4161">
                  <c:v>#N/A</c:v>
                </c:pt>
                <c:pt idx="4162">
                  <c:v>#N/A</c:v>
                </c:pt>
                <c:pt idx="4163">
                  <c:v>#N/A</c:v>
                </c:pt>
                <c:pt idx="4164">
                  <c:v>#N/A</c:v>
                </c:pt>
                <c:pt idx="4165">
                  <c:v>#N/A</c:v>
                </c:pt>
                <c:pt idx="4166">
                  <c:v>#N/A</c:v>
                </c:pt>
                <c:pt idx="4167">
                  <c:v>#N/A</c:v>
                </c:pt>
                <c:pt idx="4168">
                  <c:v>#N/A</c:v>
                </c:pt>
                <c:pt idx="4169">
                  <c:v>#N/A</c:v>
                </c:pt>
                <c:pt idx="4170">
                  <c:v>#N/A</c:v>
                </c:pt>
                <c:pt idx="4171">
                  <c:v>#N/A</c:v>
                </c:pt>
                <c:pt idx="4172">
                  <c:v>#N/A</c:v>
                </c:pt>
                <c:pt idx="4173">
                  <c:v>#N/A</c:v>
                </c:pt>
                <c:pt idx="4174">
                  <c:v>#N/A</c:v>
                </c:pt>
                <c:pt idx="4175">
                  <c:v>#N/A</c:v>
                </c:pt>
                <c:pt idx="4176">
                  <c:v>#N/A</c:v>
                </c:pt>
                <c:pt idx="4177">
                  <c:v>#N/A</c:v>
                </c:pt>
                <c:pt idx="4178">
                  <c:v>#N/A</c:v>
                </c:pt>
                <c:pt idx="4179">
                  <c:v>#N/A</c:v>
                </c:pt>
                <c:pt idx="4180">
                  <c:v>#N/A</c:v>
                </c:pt>
                <c:pt idx="4181">
                  <c:v>#N/A</c:v>
                </c:pt>
                <c:pt idx="4182">
                  <c:v>#N/A</c:v>
                </c:pt>
                <c:pt idx="4183">
                  <c:v>#N/A</c:v>
                </c:pt>
                <c:pt idx="4184">
                  <c:v>#N/A</c:v>
                </c:pt>
                <c:pt idx="4185">
                  <c:v>#N/A</c:v>
                </c:pt>
                <c:pt idx="4186">
                  <c:v>#N/A</c:v>
                </c:pt>
                <c:pt idx="4187">
                  <c:v>#N/A</c:v>
                </c:pt>
                <c:pt idx="4188">
                  <c:v>#N/A</c:v>
                </c:pt>
                <c:pt idx="4189">
                  <c:v>#N/A</c:v>
                </c:pt>
                <c:pt idx="4190">
                  <c:v>#N/A</c:v>
                </c:pt>
                <c:pt idx="4191">
                  <c:v>#N/A</c:v>
                </c:pt>
                <c:pt idx="4192">
                  <c:v>#N/A</c:v>
                </c:pt>
                <c:pt idx="4193">
                  <c:v>#N/A</c:v>
                </c:pt>
                <c:pt idx="4194">
                  <c:v>#N/A</c:v>
                </c:pt>
                <c:pt idx="4195">
                  <c:v>#N/A</c:v>
                </c:pt>
                <c:pt idx="4196">
                  <c:v>#N/A</c:v>
                </c:pt>
                <c:pt idx="4197">
                  <c:v>#N/A</c:v>
                </c:pt>
                <c:pt idx="4198">
                  <c:v>#N/A</c:v>
                </c:pt>
                <c:pt idx="4199">
                  <c:v>#N/A</c:v>
                </c:pt>
                <c:pt idx="4200">
                  <c:v>#N/A</c:v>
                </c:pt>
                <c:pt idx="4201">
                  <c:v>#N/A</c:v>
                </c:pt>
                <c:pt idx="4202">
                  <c:v>#N/A</c:v>
                </c:pt>
                <c:pt idx="4203">
                  <c:v>#N/A</c:v>
                </c:pt>
                <c:pt idx="4204">
                  <c:v>#N/A</c:v>
                </c:pt>
                <c:pt idx="4205">
                  <c:v>#N/A</c:v>
                </c:pt>
                <c:pt idx="4206">
                  <c:v>#N/A</c:v>
                </c:pt>
                <c:pt idx="4207">
                  <c:v>#N/A</c:v>
                </c:pt>
                <c:pt idx="4208">
                  <c:v>#N/A</c:v>
                </c:pt>
                <c:pt idx="4209">
                  <c:v>#N/A</c:v>
                </c:pt>
                <c:pt idx="4210">
                  <c:v>#N/A</c:v>
                </c:pt>
                <c:pt idx="4211">
                  <c:v>#N/A</c:v>
                </c:pt>
                <c:pt idx="4212">
                  <c:v>#N/A</c:v>
                </c:pt>
                <c:pt idx="4213">
                  <c:v>#N/A</c:v>
                </c:pt>
                <c:pt idx="4214">
                  <c:v>#N/A</c:v>
                </c:pt>
                <c:pt idx="4215">
                  <c:v>#N/A</c:v>
                </c:pt>
                <c:pt idx="4216">
                  <c:v>#N/A</c:v>
                </c:pt>
                <c:pt idx="4217">
                  <c:v>#N/A</c:v>
                </c:pt>
                <c:pt idx="4218">
                  <c:v>#N/A</c:v>
                </c:pt>
                <c:pt idx="4219">
                  <c:v>#N/A</c:v>
                </c:pt>
                <c:pt idx="4220">
                  <c:v>#N/A</c:v>
                </c:pt>
                <c:pt idx="4221">
                  <c:v>#N/A</c:v>
                </c:pt>
                <c:pt idx="4222">
                  <c:v>#N/A</c:v>
                </c:pt>
                <c:pt idx="4223">
                  <c:v>#N/A</c:v>
                </c:pt>
                <c:pt idx="4224">
                  <c:v>#N/A</c:v>
                </c:pt>
                <c:pt idx="4225">
                  <c:v>#N/A</c:v>
                </c:pt>
                <c:pt idx="4226">
                  <c:v>#N/A</c:v>
                </c:pt>
                <c:pt idx="4227">
                  <c:v>#N/A</c:v>
                </c:pt>
                <c:pt idx="4228">
                  <c:v>#N/A</c:v>
                </c:pt>
                <c:pt idx="4229">
                  <c:v>#N/A</c:v>
                </c:pt>
                <c:pt idx="4230">
                  <c:v>#N/A</c:v>
                </c:pt>
                <c:pt idx="4231">
                  <c:v>#N/A</c:v>
                </c:pt>
                <c:pt idx="4232">
                  <c:v>#N/A</c:v>
                </c:pt>
                <c:pt idx="4233">
                  <c:v>#N/A</c:v>
                </c:pt>
                <c:pt idx="4234">
                  <c:v>#N/A</c:v>
                </c:pt>
                <c:pt idx="4235">
                  <c:v>#N/A</c:v>
                </c:pt>
                <c:pt idx="4236">
                  <c:v>#N/A</c:v>
                </c:pt>
                <c:pt idx="4237">
                  <c:v>#N/A</c:v>
                </c:pt>
                <c:pt idx="4238">
                  <c:v>#N/A</c:v>
                </c:pt>
                <c:pt idx="4239">
                  <c:v>#N/A</c:v>
                </c:pt>
                <c:pt idx="4240">
                  <c:v>#N/A</c:v>
                </c:pt>
                <c:pt idx="4241">
                  <c:v>#N/A</c:v>
                </c:pt>
                <c:pt idx="4242">
                  <c:v>#N/A</c:v>
                </c:pt>
                <c:pt idx="4243">
                  <c:v>#N/A</c:v>
                </c:pt>
                <c:pt idx="4244">
                  <c:v>#N/A</c:v>
                </c:pt>
                <c:pt idx="4245">
                  <c:v>#N/A</c:v>
                </c:pt>
                <c:pt idx="4246">
                  <c:v>#N/A</c:v>
                </c:pt>
                <c:pt idx="4247">
                  <c:v>#N/A</c:v>
                </c:pt>
                <c:pt idx="4248">
                  <c:v>#N/A</c:v>
                </c:pt>
                <c:pt idx="4249">
                  <c:v>#N/A</c:v>
                </c:pt>
                <c:pt idx="4250">
                  <c:v>#N/A</c:v>
                </c:pt>
                <c:pt idx="4251">
                  <c:v>#N/A</c:v>
                </c:pt>
                <c:pt idx="4252">
                  <c:v>#N/A</c:v>
                </c:pt>
                <c:pt idx="4253">
                  <c:v>#N/A</c:v>
                </c:pt>
                <c:pt idx="4254">
                  <c:v>#N/A</c:v>
                </c:pt>
                <c:pt idx="4255">
                  <c:v>#N/A</c:v>
                </c:pt>
                <c:pt idx="4256">
                  <c:v>#N/A</c:v>
                </c:pt>
                <c:pt idx="4257">
                  <c:v>#N/A</c:v>
                </c:pt>
                <c:pt idx="4258">
                  <c:v>#N/A</c:v>
                </c:pt>
                <c:pt idx="4259">
                  <c:v>#N/A</c:v>
                </c:pt>
                <c:pt idx="4260">
                  <c:v>#N/A</c:v>
                </c:pt>
                <c:pt idx="4261">
                  <c:v>#N/A</c:v>
                </c:pt>
                <c:pt idx="4262">
                  <c:v>#N/A</c:v>
                </c:pt>
                <c:pt idx="4263">
                  <c:v>#N/A</c:v>
                </c:pt>
                <c:pt idx="4264">
                  <c:v>#N/A</c:v>
                </c:pt>
                <c:pt idx="4265">
                  <c:v>#N/A</c:v>
                </c:pt>
                <c:pt idx="4266">
                  <c:v>#N/A</c:v>
                </c:pt>
                <c:pt idx="4267">
                  <c:v>#N/A</c:v>
                </c:pt>
                <c:pt idx="4268">
                  <c:v>#N/A</c:v>
                </c:pt>
                <c:pt idx="4269">
                  <c:v>#N/A</c:v>
                </c:pt>
                <c:pt idx="4270">
                  <c:v>#N/A</c:v>
                </c:pt>
                <c:pt idx="4271">
                  <c:v>#N/A</c:v>
                </c:pt>
                <c:pt idx="4272">
                  <c:v>#N/A</c:v>
                </c:pt>
                <c:pt idx="4273">
                  <c:v>#N/A</c:v>
                </c:pt>
                <c:pt idx="4274">
                  <c:v>#N/A</c:v>
                </c:pt>
                <c:pt idx="4275">
                  <c:v>#N/A</c:v>
                </c:pt>
                <c:pt idx="4276">
                  <c:v>#N/A</c:v>
                </c:pt>
                <c:pt idx="4277">
                  <c:v>#N/A</c:v>
                </c:pt>
                <c:pt idx="4278">
                  <c:v>#N/A</c:v>
                </c:pt>
                <c:pt idx="4279">
                  <c:v>#N/A</c:v>
                </c:pt>
                <c:pt idx="4280">
                  <c:v>#N/A</c:v>
                </c:pt>
                <c:pt idx="4281">
                  <c:v>#N/A</c:v>
                </c:pt>
                <c:pt idx="4282">
                  <c:v>#N/A</c:v>
                </c:pt>
                <c:pt idx="4283">
                  <c:v>#N/A</c:v>
                </c:pt>
                <c:pt idx="4284">
                  <c:v>#N/A</c:v>
                </c:pt>
                <c:pt idx="4285">
                  <c:v>#N/A</c:v>
                </c:pt>
                <c:pt idx="4286">
                  <c:v>#N/A</c:v>
                </c:pt>
                <c:pt idx="4287">
                  <c:v>#N/A</c:v>
                </c:pt>
                <c:pt idx="4288">
                  <c:v>#N/A</c:v>
                </c:pt>
                <c:pt idx="4289">
                  <c:v>#N/A</c:v>
                </c:pt>
                <c:pt idx="4290">
                  <c:v>#N/A</c:v>
                </c:pt>
                <c:pt idx="4291">
                  <c:v>#N/A</c:v>
                </c:pt>
                <c:pt idx="4292">
                  <c:v>#N/A</c:v>
                </c:pt>
                <c:pt idx="4293">
                  <c:v>#N/A</c:v>
                </c:pt>
                <c:pt idx="4294">
                  <c:v>#N/A</c:v>
                </c:pt>
                <c:pt idx="4295">
                  <c:v>#N/A</c:v>
                </c:pt>
                <c:pt idx="4296">
                  <c:v>#N/A</c:v>
                </c:pt>
                <c:pt idx="4297">
                  <c:v>#N/A</c:v>
                </c:pt>
                <c:pt idx="4298">
                  <c:v>#N/A</c:v>
                </c:pt>
                <c:pt idx="4299">
                  <c:v>#N/A</c:v>
                </c:pt>
                <c:pt idx="4300">
                  <c:v>#N/A</c:v>
                </c:pt>
                <c:pt idx="4301">
                  <c:v>#N/A</c:v>
                </c:pt>
                <c:pt idx="4302">
                  <c:v>#N/A</c:v>
                </c:pt>
                <c:pt idx="4303">
                  <c:v>#N/A</c:v>
                </c:pt>
                <c:pt idx="4304">
                  <c:v>#N/A</c:v>
                </c:pt>
                <c:pt idx="4305">
                  <c:v>#N/A</c:v>
                </c:pt>
                <c:pt idx="4306">
                  <c:v>#N/A</c:v>
                </c:pt>
                <c:pt idx="4307">
                  <c:v>#N/A</c:v>
                </c:pt>
                <c:pt idx="4308">
                  <c:v>#N/A</c:v>
                </c:pt>
                <c:pt idx="4309">
                  <c:v>#N/A</c:v>
                </c:pt>
                <c:pt idx="4310">
                  <c:v>#N/A</c:v>
                </c:pt>
                <c:pt idx="4311">
                  <c:v>#N/A</c:v>
                </c:pt>
                <c:pt idx="4312">
                  <c:v>#N/A</c:v>
                </c:pt>
                <c:pt idx="4313">
                  <c:v>#N/A</c:v>
                </c:pt>
                <c:pt idx="4314">
                  <c:v>#N/A</c:v>
                </c:pt>
                <c:pt idx="4315">
                  <c:v>#N/A</c:v>
                </c:pt>
                <c:pt idx="4316">
                  <c:v>#N/A</c:v>
                </c:pt>
                <c:pt idx="4317">
                  <c:v>#N/A</c:v>
                </c:pt>
                <c:pt idx="4318">
                  <c:v>#N/A</c:v>
                </c:pt>
                <c:pt idx="4319">
                  <c:v>#N/A</c:v>
                </c:pt>
                <c:pt idx="4320">
                  <c:v>#N/A</c:v>
                </c:pt>
                <c:pt idx="4321">
                  <c:v>#N/A</c:v>
                </c:pt>
                <c:pt idx="4322">
                  <c:v>#N/A</c:v>
                </c:pt>
                <c:pt idx="4323">
                  <c:v>#N/A</c:v>
                </c:pt>
                <c:pt idx="4324">
                  <c:v>#N/A</c:v>
                </c:pt>
                <c:pt idx="4325">
                  <c:v>#N/A</c:v>
                </c:pt>
                <c:pt idx="4326">
                  <c:v>#N/A</c:v>
                </c:pt>
                <c:pt idx="4327">
                  <c:v>#N/A</c:v>
                </c:pt>
                <c:pt idx="4328">
                  <c:v>#N/A</c:v>
                </c:pt>
                <c:pt idx="4329">
                  <c:v>#N/A</c:v>
                </c:pt>
                <c:pt idx="4330">
                  <c:v>#N/A</c:v>
                </c:pt>
                <c:pt idx="4331">
                  <c:v>#N/A</c:v>
                </c:pt>
                <c:pt idx="4332">
                  <c:v>#N/A</c:v>
                </c:pt>
                <c:pt idx="4333">
                  <c:v>#N/A</c:v>
                </c:pt>
                <c:pt idx="4334">
                  <c:v>#N/A</c:v>
                </c:pt>
                <c:pt idx="4335">
                  <c:v>#N/A</c:v>
                </c:pt>
                <c:pt idx="4336">
                  <c:v>#N/A</c:v>
                </c:pt>
                <c:pt idx="4337">
                  <c:v>#N/A</c:v>
                </c:pt>
                <c:pt idx="4338">
                  <c:v>#N/A</c:v>
                </c:pt>
                <c:pt idx="4339">
                  <c:v>#N/A</c:v>
                </c:pt>
                <c:pt idx="4340">
                  <c:v>#N/A</c:v>
                </c:pt>
                <c:pt idx="4341">
                  <c:v>#N/A</c:v>
                </c:pt>
                <c:pt idx="4342">
                  <c:v>#N/A</c:v>
                </c:pt>
                <c:pt idx="4343">
                  <c:v>#N/A</c:v>
                </c:pt>
                <c:pt idx="4344">
                  <c:v>#N/A</c:v>
                </c:pt>
                <c:pt idx="4345">
                  <c:v>#N/A</c:v>
                </c:pt>
                <c:pt idx="4346">
                  <c:v>#N/A</c:v>
                </c:pt>
                <c:pt idx="4347">
                  <c:v>#N/A</c:v>
                </c:pt>
                <c:pt idx="4348">
                  <c:v>#N/A</c:v>
                </c:pt>
                <c:pt idx="4349">
                  <c:v>#N/A</c:v>
                </c:pt>
                <c:pt idx="4350">
                  <c:v>#N/A</c:v>
                </c:pt>
                <c:pt idx="4351">
                  <c:v>#N/A</c:v>
                </c:pt>
                <c:pt idx="4352">
                  <c:v>#N/A</c:v>
                </c:pt>
                <c:pt idx="4353">
                  <c:v>#N/A</c:v>
                </c:pt>
                <c:pt idx="4354">
                  <c:v>#N/A</c:v>
                </c:pt>
                <c:pt idx="4355">
                  <c:v>#N/A</c:v>
                </c:pt>
                <c:pt idx="4356">
                  <c:v>#N/A</c:v>
                </c:pt>
                <c:pt idx="4357">
                  <c:v>#N/A</c:v>
                </c:pt>
                <c:pt idx="4358">
                  <c:v>#N/A</c:v>
                </c:pt>
                <c:pt idx="4359">
                  <c:v>#N/A</c:v>
                </c:pt>
                <c:pt idx="4360">
                  <c:v>#N/A</c:v>
                </c:pt>
                <c:pt idx="4361">
                  <c:v>#N/A</c:v>
                </c:pt>
                <c:pt idx="4362">
                  <c:v>#N/A</c:v>
                </c:pt>
                <c:pt idx="4363">
                  <c:v>#N/A</c:v>
                </c:pt>
                <c:pt idx="4364">
                  <c:v>#N/A</c:v>
                </c:pt>
                <c:pt idx="4365">
                  <c:v>#N/A</c:v>
                </c:pt>
                <c:pt idx="4366">
                  <c:v>#N/A</c:v>
                </c:pt>
                <c:pt idx="4367">
                  <c:v>#N/A</c:v>
                </c:pt>
                <c:pt idx="4368">
                  <c:v>#N/A</c:v>
                </c:pt>
                <c:pt idx="4369">
                  <c:v>#N/A</c:v>
                </c:pt>
                <c:pt idx="4370">
                  <c:v>#N/A</c:v>
                </c:pt>
                <c:pt idx="4371">
                  <c:v>#N/A</c:v>
                </c:pt>
                <c:pt idx="4372">
                  <c:v>#N/A</c:v>
                </c:pt>
                <c:pt idx="4373">
                  <c:v>#N/A</c:v>
                </c:pt>
                <c:pt idx="4374">
                  <c:v>#N/A</c:v>
                </c:pt>
                <c:pt idx="4375">
                  <c:v>#N/A</c:v>
                </c:pt>
                <c:pt idx="4376">
                  <c:v>#N/A</c:v>
                </c:pt>
                <c:pt idx="4377">
                  <c:v>#N/A</c:v>
                </c:pt>
                <c:pt idx="4378">
                  <c:v>#N/A</c:v>
                </c:pt>
                <c:pt idx="4379">
                  <c:v>#N/A</c:v>
                </c:pt>
                <c:pt idx="4380">
                  <c:v>#N/A</c:v>
                </c:pt>
                <c:pt idx="4381">
                  <c:v>#N/A</c:v>
                </c:pt>
                <c:pt idx="4382">
                  <c:v>#N/A</c:v>
                </c:pt>
                <c:pt idx="4383">
                  <c:v>#N/A</c:v>
                </c:pt>
                <c:pt idx="4384">
                  <c:v>#N/A</c:v>
                </c:pt>
                <c:pt idx="4385">
                  <c:v>#N/A</c:v>
                </c:pt>
                <c:pt idx="4386">
                  <c:v>#N/A</c:v>
                </c:pt>
                <c:pt idx="4387">
                  <c:v>#N/A</c:v>
                </c:pt>
                <c:pt idx="4388">
                  <c:v>#N/A</c:v>
                </c:pt>
                <c:pt idx="4389">
                  <c:v>#N/A</c:v>
                </c:pt>
                <c:pt idx="4390">
                  <c:v>#N/A</c:v>
                </c:pt>
                <c:pt idx="4391">
                  <c:v>#N/A</c:v>
                </c:pt>
                <c:pt idx="4392">
                  <c:v>#N/A</c:v>
                </c:pt>
                <c:pt idx="4393">
                  <c:v>#N/A</c:v>
                </c:pt>
                <c:pt idx="4394">
                  <c:v>#N/A</c:v>
                </c:pt>
                <c:pt idx="4395">
                  <c:v>#N/A</c:v>
                </c:pt>
                <c:pt idx="4396">
                  <c:v>#N/A</c:v>
                </c:pt>
                <c:pt idx="4397">
                  <c:v>#N/A</c:v>
                </c:pt>
                <c:pt idx="4398">
                  <c:v>#N/A</c:v>
                </c:pt>
                <c:pt idx="4399">
                  <c:v>#N/A</c:v>
                </c:pt>
                <c:pt idx="4400">
                  <c:v>#N/A</c:v>
                </c:pt>
                <c:pt idx="4401">
                  <c:v>#N/A</c:v>
                </c:pt>
                <c:pt idx="4402">
                  <c:v>#N/A</c:v>
                </c:pt>
                <c:pt idx="4403">
                  <c:v>#N/A</c:v>
                </c:pt>
                <c:pt idx="4404">
                  <c:v>#N/A</c:v>
                </c:pt>
                <c:pt idx="4405">
                  <c:v>#N/A</c:v>
                </c:pt>
                <c:pt idx="4406">
                  <c:v>#N/A</c:v>
                </c:pt>
                <c:pt idx="4407">
                  <c:v>#N/A</c:v>
                </c:pt>
                <c:pt idx="4408">
                  <c:v>#N/A</c:v>
                </c:pt>
                <c:pt idx="4409">
                  <c:v>#N/A</c:v>
                </c:pt>
                <c:pt idx="4410">
                  <c:v>#N/A</c:v>
                </c:pt>
                <c:pt idx="4411">
                  <c:v>#N/A</c:v>
                </c:pt>
                <c:pt idx="4412">
                  <c:v>#N/A</c:v>
                </c:pt>
                <c:pt idx="4413">
                  <c:v>#N/A</c:v>
                </c:pt>
                <c:pt idx="4414">
                  <c:v>#N/A</c:v>
                </c:pt>
                <c:pt idx="4415">
                  <c:v>#N/A</c:v>
                </c:pt>
                <c:pt idx="4416">
                  <c:v>#N/A</c:v>
                </c:pt>
                <c:pt idx="4417">
                  <c:v>#N/A</c:v>
                </c:pt>
                <c:pt idx="4418">
                  <c:v>#N/A</c:v>
                </c:pt>
                <c:pt idx="4419">
                  <c:v>#N/A</c:v>
                </c:pt>
                <c:pt idx="4420">
                  <c:v>#N/A</c:v>
                </c:pt>
                <c:pt idx="4421">
                  <c:v>#N/A</c:v>
                </c:pt>
                <c:pt idx="4422">
                  <c:v>#N/A</c:v>
                </c:pt>
                <c:pt idx="4423">
                  <c:v>#N/A</c:v>
                </c:pt>
                <c:pt idx="4424">
                  <c:v>#N/A</c:v>
                </c:pt>
                <c:pt idx="4425">
                  <c:v>#N/A</c:v>
                </c:pt>
                <c:pt idx="4426">
                  <c:v>#N/A</c:v>
                </c:pt>
                <c:pt idx="4427">
                  <c:v>#N/A</c:v>
                </c:pt>
                <c:pt idx="4428">
                  <c:v>#N/A</c:v>
                </c:pt>
                <c:pt idx="4429">
                  <c:v>#N/A</c:v>
                </c:pt>
                <c:pt idx="4430">
                  <c:v>#N/A</c:v>
                </c:pt>
                <c:pt idx="4431">
                  <c:v>#N/A</c:v>
                </c:pt>
                <c:pt idx="4432">
                  <c:v>#N/A</c:v>
                </c:pt>
                <c:pt idx="4433">
                  <c:v>#N/A</c:v>
                </c:pt>
                <c:pt idx="4434">
                  <c:v>#N/A</c:v>
                </c:pt>
                <c:pt idx="4435">
                  <c:v>#N/A</c:v>
                </c:pt>
                <c:pt idx="4436">
                  <c:v>#N/A</c:v>
                </c:pt>
                <c:pt idx="4437">
                  <c:v>#N/A</c:v>
                </c:pt>
                <c:pt idx="4438">
                  <c:v>#N/A</c:v>
                </c:pt>
                <c:pt idx="4439">
                  <c:v>#N/A</c:v>
                </c:pt>
                <c:pt idx="4440">
                  <c:v>#N/A</c:v>
                </c:pt>
                <c:pt idx="4441">
                  <c:v>#N/A</c:v>
                </c:pt>
                <c:pt idx="4442">
                  <c:v>#N/A</c:v>
                </c:pt>
                <c:pt idx="4443">
                  <c:v>#N/A</c:v>
                </c:pt>
                <c:pt idx="4444">
                  <c:v>#N/A</c:v>
                </c:pt>
                <c:pt idx="4445">
                  <c:v>#N/A</c:v>
                </c:pt>
                <c:pt idx="4446">
                  <c:v>#N/A</c:v>
                </c:pt>
                <c:pt idx="4447">
                  <c:v>#N/A</c:v>
                </c:pt>
                <c:pt idx="4448">
                  <c:v>#N/A</c:v>
                </c:pt>
                <c:pt idx="4449">
                  <c:v>#N/A</c:v>
                </c:pt>
                <c:pt idx="4450">
                  <c:v>#N/A</c:v>
                </c:pt>
                <c:pt idx="4451">
                  <c:v>#N/A</c:v>
                </c:pt>
                <c:pt idx="4452">
                  <c:v>#N/A</c:v>
                </c:pt>
                <c:pt idx="4453">
                  <c:v>#N/A</c:v>
                </c:pt>
                <c:pt idx="4454">
                  <c:v>#N/A</c:v>
                </c:pt>
                <c:pt idx="4455">
                  <c:v>#N/A</c:v>
                </c:pt>
                <c:pt idx="4456">
                  <c:v>#N/A</c:v>
                </c:pt>
                <c:pt idx="4457">
                  <c:v>#N/A</c:v>
                </c:pt>
                <c:pt idx="4458">
                  <c:v>#N/A</c:v>
                </c:pt>
                <c:pt idx="4459">
                  <c:v>#N/A</c:v>
                </c:pt>
                <c:pt idx="4460">
                  <c:v>#N/A</c:v>
                </c:pt>
                <c:pt idx="4461">
                  <c:v>#N/A</c:v>
                </c:pt>
                <c:pt idx="4462">
                  <c:v>#N/A</c:v>
                </c:pt>
                <c:pt idx="4463">
                  <c:v>#N/A</c:v>
                </c:pt>
                <c:pt idx="4464">
                  <c:v>#N/A</c:v>
                </c:pt>
                <c:pt idx="4465">
                  <c:v>#N/A</c:v>
                </c:pt>
                <c:pt idx="4466">
                  <c:v>#N/A</c:v>
                </c:pt>
                <c:pt idx="4467">
                  <c:v>#N/A</c:v>
                </c:pt>
                <c:pt idx="4468">
                  <c:v>#N/A</c:v>
                </c:pt>
                <c:pt idx="4469">
                  <c:v>#N/A</c:v>
                </c:pt>
                <c:pt idx="4470">
                  <c:v>#N/A</c:v>
                </c:pt>
                <c:pt idx="4471">
                  <c:v>#N/A</c:v>
                </c:pt>
                <c:pt idx="4472">
                  <c:v>#N/A</c:v>
                </c:pt>
                <c:pt idx="4473">
                  <c:v>#N/A</c:v>
                </c:pt>
                <c:pt idx="4474">
                  <c:v>#N/A</c:v>
                </c:pt>
                <c:pt idx="4475">
                  <c:v>#N/A</c:v>
                </c:pt>
                <c:pt idx="4476">
                  <c:v>#N/A</c:v>
                </c:pt>
                <c:pt idx="4477">
                  <c:v>#N/A</c:v>
                </c:pt>
                <c:pt idx="4478">
                  <c:v>#N/A</c:v>
                </c:pt>
                <c:pt idx="4479">
                  <c:v>#N/A</c:v>
                </c:pt>
                <c:pt idx="4480">
                  <c:v>#N/A</c:v>
                </c:pt>
                <c:pt idx="4481">
                  <c:v>#N/A</c:v>
                </c:pt>
                <c:pt idx="4482">
                  <c:v>#N/A</c:v>
                </c:pt>
                <c:pt idx="4483">
                  <c:v>#N/A</c:v>
                </c:pt>
                <c:pt idx="4484">
                  <c:v>#N/A</c:v>
                </c:pt>
                <c:pt idx="4485">
                  <c:v>#N/A</c:v>
                </c:pt>
                <c:pt idx="4486">
                  <c:v>#N/A</c:v>
                </c:pt>
                <c:pt idx="4487">
                  <c:v>#N/A</c:v>
                </c:pt>
                <c:pt idx="4488">
                  <c:v>#N/A</c:v>
                </c:pt>
                <c:pt idx="4489">
                  <c:v>#N/A</c:v>
                </c:pt>
                <c:pt idx="4490">
                  <c:v>#N/A</c:v>
                </c:pt>
                <c:pt idx="4491">
                  <c:v>#N/A</c:v>
                </c:pt>
                <c:pt idx="4492">
                  <c:v>#N/A</c:v>
                </c:pt>
                <c:pt idx="4493">
                  <c:v>#N/A</c:v>
                </c:pt>
                <c:pt idx="4494">
                  <c:v>#N/A</c:v>
                </c:pt>
                <c:pt idx="4495">
                  <c:v>#N/A</c:v>
                </c:pt>
                <c:pt idx="4496">
                  <c:v>#N/A</c:v>
                </c:pt>
                <c:pt idx="4497">
                  <c:v>#N/A</c:v>
                </c:pt>
                <c:pt idx="4498">
                  <c:v>#N/A</c:v>
                </c:pt>
                <c:pt idx="4499">
                  <c:v>#N/A</c:v>
                </c:pt>
                <c:pt idx="4500">
                  <c:v>#N/A</c:v>
                </c:pt>
                <c:pt idx="4501">
                  <c:v>#N/A</c:v>
                </c:pt>
                <c:pt idx="4502">
                  <c:v>#N/A</c:v>
                </c:pt>
                <c:pt idx="4503">
                  <c:v>#N/A</c:v>
                </c:pt>
                <c:pt idx="4504">
                  <c:v>#N/A</c:v>
                </c:pt>
                <c:pt idx="4505">
                  <c:v>#N/A</c:v>
                </c:pt>
                <c:pt idx="4506">
                  <c:v>#N/A</c:v>
                </c:pt>
                <c:pt idx="4507">
                  <c:v>#N/A</c:v>
                </c:pt>
                <c:pt idx="4508">
                  <c:v>#N/A</c:v>
                </c:pt>
                <c:pt idx="4509">
                  <c:v>#N/A</c:v>
                </c:pt>
                <c:pt idx="4510">
                  <c:v>#N/A</c:v>
                </c:pt>
                <c:pt idx="4511">
                  <c:v>#N/A</c:v>
                </c:pt>
                <c:pt idx="4512">
                  <c:v>#N/A</c:v>
                </c:pt>
                <c:pt idx="4513">
                  <c:v>#N/A</c:v>
                </c:pt>
                <c:pt idx="4514">
                  <c:v>#N/A</c:v>
                </c:pt>
                <c:pt idx="4515">
                  <c:v>#N/A</c:v>
                </c:pt>
                <c:pt idx="4516">
                  <c:v>#N/A</c:v>
                </c:pt>
                <c:pt idx="4517">
                  <c:v>#N/A</c:v>
                </c:pt>
                <c:pt idx="4518">
                  <c:v>#N/A</c:v>
                </c:pt>
                <c:pt idx="4519">
                  <c:v>#N/A</c:v>
                </c:pt>
                <c:pt idx="4520">
                  <c:v>#N/A</c:v>
                </c:pt>
                <c:pt idx="4521">
                  <c:v>#N/A</c:v>
                </c:pt>
                <c:pt idx="4522">
                  <c:v>#N/A</c:v>
                </c:pt>
                <c:pt idx="4523">
                  <c:v>#N/A</c:v>
                </c:pt>
                <c:pt idx="4524">
                  <c:v>#N/A</c:v>
                </c:pt>
                <c:pt idx="4525">
                  <c:v>#N/A</c:v>
                </c:pt>
                <c:pt idx="4526">
                  <c:v>#N/A</c:v>
                </c:pt>
                <c:pt idx="4527">
                  <c:v>#N/A</c:v>
                </c:pt>
                <c:pt idx="4528">
                  <c:v>#N/A</c:v>
                </c:pt>
                <c:pt idx="4529">
                  <c:v>#N/A</c:v>
                </c:pt>
                <c:pt idx="4530">
                  <c:v>#N/A</c:v>
                </c:pt>
                <c:pt idx="4531">
                  <c:v>#N/A</c:v>
                </c:pt>
                <c:pt idx="4532">
                  <c:v>#N/A</c:v>
                </c:pt>
                <c:pt idx="4533">
                  <c:v>#N/A</c:v>
                </c:pt>
                <c:pt idx="4534">
                  <c:v>#N/A</c:v>
                </c:pt>
                <c:pt idx="4535">
                  <c:v>#N/A</c:v>
                </c:pt>
                <c:pt idx="4536">
                  <c:v>#N/A</c:v>
                </c:pt>
                <c:pt idx="4537">
                  <c:v>#N/A</c:v>
                </c:pt>
                <c:pt idx="4538">
                  <c:v>#N/A</c:v>
                </c:pt>
                <c:pt idx="4539">
                  <c:v>#N/A</c:v>
                </c:pt>
                <c:pt idx="4540">
                  <c:v>#N/A</c:v>
                </c:pt>
                <c:pt idx="4541">
                  <c:v>#N/A</c:v>
                </c:pt>
                <c:pt idx="4542">
                  <c:v>#N/A</c:v>
                </c:pt>
                <c:pt idx="4543">
                  <c:v>#N/A</c:v>
                </c:pt>
                <c:pt idx="4544">
                  <c:v>#N/A</c:v>
                </c:pt>
                <c:pt idx="4545">
                  <c:v>#N/A</c:v>
                </c:pt>
                <c:pt idx="4546">
                  <c:v>#N/A</c:v>
                </c:pt>
                <c:pt idx="4547">
                  <c:v>#N/A</c:v>
                </c:pt>
                <c:pt idx="4548">
                  <c:v>#N/A</c:v>
                </c:pt>
                <c:pt idx="4549">
                  <c:v>#N/A</c:v>
                </c:pt>
                <c:pt idx="4550">
                  <c:v>#N/A</c:v>
                </c:pt>
                <c:pt idx="4551">
                  <c:v>#N/A</c:v>
                </c:pt>
                <c:pt idx="4552">
                  <c:v>#N/A</c:v>
                </c:pt>
                <c:pt idx="4553">
                  <c:v>#N/A</c:v>
                </c:pt>
                <c:pt idx="4554">
                  <c:v>#N/A</c:v>
                </c:pt>
                <c:pt idx="4555">
                  <c:v>#N/A</c:v>
                </c:pt>
                <c:pt idx="4556">
                  <c:v>#N/A</c:v>
                </c:pt>
                <c:pt idx="4557">
                  <c:v>#N/A</c:v>
                </c:pt>
                <c:pt idx="4558">
                  <c:v>#N/A</c:v>
                </c:pt>
                <c:pt idx="4559">
                  <c:v>#N/A</c:v>
                </c:pt>
                <c:pt idx="4560">
                  <c:v>#N/A</c:v>
                </c:pt>
                <c:pt idx="4561">
                  <c:v>#N/A</c:v>
                </c:pt>
                <c:pt idx="4562">
                  <c:v>#N/A</c:v>
                </c:pt>
                <c:pt idx="4563">
                  <c:v>#N/A</c:v>
                </c:pt>
                <c:pt idx="4564">
                  <c:v>#N/A</c:v>
                </c:pt>
                <c:pt idx="4565">
                  <c:v>#N/A</c:v>
                </c:pt>
                <c:pt idx="4566">
                  <c:v>#N/A</c:v>
                </c:pt>
                <c:pt idx="4567">
                  <c:v>#N/A</c:v>
                </c:pt>
                <c:pt idx="4568">
                  <c:v>#N/A</c:v>
                </c:pt>
                <c:pt idx="4569">
                  <c:v>#N/A</c:v>
                </c:pt>
                <c:pt idx="4570">
                  <c:v>#N/A</c:v>
                </c:pt>
                <c:pt idx="4571">
                  <c:v>#N/A</c:v>
                </c:pt>
                <c:pt idx="4572">
                  <c:v>#N/A</c:v>
                </c:pt>
                <c:pt idx="4573">
                  <c:v>#N/A</c:v>
                </c:pt>
                <c:pt idx="4574">
                  <c:v>#N/A</c:v>
                </c:pt>
                <c:pt idx="4575">
                  <c:v>#N/A</c:v>
                </c:pt>
                <c:pt idx="4576">
                  <c:v>#N/A</c:v>
                </c:pt>
                <c:pt idx="4577">
                  <c:v>#N/A</c:v>
                </c:pt>
                <c:pt idx="4578">
                  <c:v>#N/A</c:v>
                </c:pt>
                <c:pt idx="4579">
                  <c:v>#N/A</c:v>
                </c:pt>
                <c:pt idx="4580">
                  <c:v>#N/A</c:v>
                </c:pt>
                <c:pt idx="4581">
                  <c:v>#N/A</c:v>
                </c:pt>
                <c:pt idx="4582">
                  <c:v>#N/A</c:v>
                </c:pt>
                <c:pt idx="4583">
                  <c:v>#N/A</c:v>
                </c:pt>
                <c:pt idx="4584">
                  <c:v>#N/A</c:v>
                </c:pt>
                <c:pt idx="4585">
                  <c:v>#N/A</c:v>
                </c:pt>
                <c:pt idx="4586">
                  <c:v>#N/A</c:v>
                </c:pt>
                <c:pt idx="4587">
                  <c:v>#N/A</c:v>
                </c:pt>
                <c:pt idx="4588">
                  <c:v>#N/A</c:v>
                </c:pt>
                <c:pt idx="4589">
                  <c:v>#N/A</c:v>
                </c:pt>
                <c:pt idx="4590">
                  <c:v>#N/A</c:v>
                </c:pt>
                <c:pt idx="4591">
                  <c:v>#N/A</c:v>
                </c:pt>
                <c:pt idx="4592">
                  <c:v>#N/A</c:v>
                </c:pt>
                <c:pt idx="4593">
                  <c:v>#N/A</c:v>
                </c:pt>
                <c:pt idx="4594">
                  <c:v>#N/A</c:v>
                </c:pt>
                <c:pt idx="4595">
                  <c:v>#N/A</c:v>
                </c:pt>
                <c:pt idx="4596">
                  <c:v>#N/A</c:v>
                </c:pt>
                <c:pt idx="4597">
                  <c:v>#N/A</c:v>
                </c:pt>
                <c:pt idx="4598">
                  <c:v>#N/A</c:v>
                </c:pt>
                <c:pt idx="4599">
                  <c:v>#N/A</c:v>
                </c:pt>
                <c:pt idx="4600">
                  <c:v>#N/A</c:v>
                </c:pt>
                <c:pt idx="4601">
                  <c:v>#N/A</c:v>
                </c:pt>
                <c:pt idx="4602">
                  <c:v>#N/A</c:v>
                </c:pt>
                <c:pt idx="4603">
                  <c:v>#N/A</c:v>
                </c:pt>
                <c:pt idx="4604">
                  <c:v>#N/A</c:v>
                </c:pt>
                <c:pt idx="4605">
                  <c:v>#N/A</c:v>
                </c:pt>
                <c:pt idx="4606">
                  <c:v>#N/A</c:v>
                </c:pt>
                <c:pt idx="4607">
                  <c:v>#N/A</c:v>
                </c:pt>
                <c:pt idx="4608">
                  <c:v>#N/A</c:v>
                </c:pt>
                <c:pt idx="4609">
                  <c:v>#N/A</c:v>
                </c:pt>
                <c:pt idx="4610">
                  <c:v>#N/A</c:v>
                </c:pt>
                <c:pt idx="4611">
                  <c:v>#N/A</c:v>
                </c:pt>
                <c:pt idx="4612">
                  <c:v>#N/A</c:v>
                </c:pt>
                <c:pt idx="4613">
                  <c:v>#N/A</c:v>
                </c:pt>
                <c:pt idx="4614">
                  <c:v>#N/A</c:v>
                </c:pt>
                <c:pt idx="4615">
                  <c:v>#N/A</c:v>
                </c:pt>
                <c:pt idx="4616">
                  <c:v>#N/A</c:v>
                </c:pt>
                <c:pt idx="4617">
                  <c:v>#N/A</c:v>
                </c:pt>
                <c:pt idx="4618">
                  <c:v>#N/A</c:v>
                </c:pt>
                <c:pt idx="4619">
                  <c:v>#N/A</c:v>
                </c:pt>
                <c:pt idx="4620">
                  <c:v>#N/A</c:v>
                </c:pt>
                <c:pt idx="4621">
                  <c:v>#N/A</c:v>
                </c:pt>
                <c:pt idx="4622">
                  <c:v>#N/A</c:v>
                </c:pt>
                <c:pt idx="4623">
                  <c:v>#N/A</c:v>
                </c:pt>
                <c:pt idx="4624">
                  <c:v>#N/A</c:v>
                </c:pt>
                <c:pt idx="4625">
                  <c:v>#N/A</c:v>
                </c:pt>
                <c:pt idx="4626">
                  <c:v>#N/A</c:v>
                </c:pt>
                <c:pt idx="4627">
                  <c:v>#N/A</c:v>
                </c:pt>
                <c:pt idx="4628">
                  <c:v>#N/A</c:v>
                </c:pt>
                <c:pt idx="4629">
                  <c:v>#N/A</c:v>
                </c:pt>
                <c:pt idx="4630">
                  <c:v>#N/A</c:v>
                </c:pt>
                <c:pt idx="4631">
                  <c:v>#N/A</c:v>
                </c:pt>
                <c:pt idx="4632">
                  <c:v>#N/A</c:v>
                </c:pt>
                <c:pt idx="4633">
                  <c:v>#N/A</c:v>
                </c:pt>
                <c:pt idx="4634">
                  <c:v>#N/A</c:v>
                </c:pt>
                <c:pt idx="4635">
                  <c:v>#N/A</c:v>
                </c:pt>
                <c:pt idx="4636">
                  <c:v>#N/A</c:v>
                </c:pt>
                <c:pt idx="4637">
                  <c:v>#N/A</c:v>
                </c:pt>
                <c:pt idx="4638">
                  <c:v>#N/A</c:v>
                </c:pt>
                <c:pt idx="4639">
                  <c:v>#N/A</c:v>
                </c:pt>
                <c:pt idx="4640">
                  <c:v>#N/A</c:v>
                </c:pt>
                <c:pt idx="4641">
                  <c:v>#N/A</c:v>
                </c:pt>
                <c:pt idx="4642">
                  <c:v>#N/A</c:v>
                </c:pt>
                <c:pt idx="4643">
                  <c:v>#N/A</c:v>
                </c:pt>
                <c:pt idx="4644">
                  <c:v>#N/A</c:v>
                </c:pt>
                <c:pt idx="4645">
                  <c:v>#N/A</c:v>
                </c:pt>
                <c:pt idx="4646">
                  <c:v>#N/A</c:v>
                </c:pt>
                <c:pt idx="4647">
                  <c:v>#N/A</c:v>
                </c:pt>
                <c:pt idx="4648">
                  <c:v>#N/A</c:v>
                </c:pt>
                <c:pt idx="4649">
                  <c:v>#N/A</c:v>
                </c:pt>
                <c:pt idx="4650">
                  <c:v>#N/A</c:v>
                </c:pt>
                <c:pt idx="4651">
                  <c:v>#N/A</c:v>
                </c:pt>
                <c:pt idx="4652">
                  <c:v>#N/A</c:v>
                </c:pt>
                <c:pt idx="4653">
                  <c:v>#N/A</c:v>
                </c:pt>
                <c:pt idx="4654">
                  <c:v>#N/A</c:v>
                </c:pt>
                <c:pt idx="4655">
                  <c:v>#N/A</c:v>
                </c:pt>
                <c:pt idx="4656">
                  <c:v>#N/A</c:v>
                </c:pt>
                <c:pt idx="4657">
                  <c:v>#N/A</c:v>
                </c:pt>
                <c:pt idx="4658">
                  <c:v>#N/A</c:v>
                </c:pt>
                <c:pt idx="4659">
                  <c:v>#N/A</c:v>
                </c:pt>
                <c:pt idx="4660">
                  <c:v>#N/A</c:v>
                </c:pt>
                <c:pt idx="4661">
                  <c:v>#N/A</c:v>
                </c:pt>
                <c:pt idx="4662">
                  <c:v>#N/A</c:v>
                </c:pt>
                <c:pt idx="4663">
                  <c:v>#N/A</c:v>
                </c:pt>
                <c:pt idx="4664">
                  <c:v>#N/A</c:v>
                </c:pt>
                <c:pt idx="4665">
                  <c:v>#N/A</c:v>
                </c:pt>
                <c:pt idx="4666">
                  <c:v>#N/A</c:v>
                </c:pt>
                <c:pt idx="4667">
                  <c:v>#N/A</c:v>
                </c:pt>
                <c:pt idx="4668">
                  <c:v>#N/A</c:v>
                </c:pt>
                <c:pt idx="4669">
                  <c:v>#N/A</c:v>
                </c:pt>
                <c:pt idx="4670">
                  <c:v>#N/A</c:v>
                </c:pt>
                <c:pt idx="4671">
                  <c:v>#N/A</c:v>
                </c:pt>
                <c:pt idx="4672">
                  <c:v>#N/A</c:v>
                </c:pt>
                <c:pt idx="4673">
                  <c:v>#N/A</c:v>
                </c:pt>
                <c:pt idx="4674">
                  <c:v>#N/A</c:v>
                </c:pt>
                <c:pt idx="4675">
                  <c:v>#N/A</c:v>
                </c:pt>
                <c:pt idx="4676">
                  <c:v>#N/A</c:v>
                </c:pt>
                <c:pt idx="4677">
                  <c:v>#N/A</c:v>
                </c:pt>
                <c:pt idx="4678">
                  <c:v>#N/A</c:v>
                </c:pt>
                <c:pt idx="4679">
                  <c:v>#N/A</c:v>
                </c:pt>
                <c:pt idx="4680">
                  <c:v>#N/A</c:v>
                </c:pt>
                <c:pt idx="4681">
                  <c:v>#N/A</c:v>
                </c:pt>
                <c:pt idx="4682">
                  <c:v>#N/A</c:v>
                </c:pt>
                <c:pt idx="4683">
                  <c:v>#N/A</c:v>
                </c:pt>
                <c:pt idx="4684">
                  <c:v>#N/A</c:v>
                </c:pt>
                <c:pt idx="4685">
                  <c:v>#N/A</c:v>
                </c:pt>
                <c:pt idx="4686">
                  <c:v>#N/A</c:v>
                </c:pt>
                <c:pt idx="4687">
                  <c:v>#N/A</c:v>
                </c:pt>
                <c:pt idx="4688">
                  <c:v>#N/A</c:v>
                </c:pt>
                <c:pt idx="4689">
                  <c:v>#N/A</c:v>
                </c:pt>
                <c:pt idx="4690">
                  <c:v>#N/A</c:v>
                </c:pt>
                <c:pt idx="4691">
                  <c:v>#N/A</c:v>
                </c:pt>
                <c:pt idx="4692">
                  <c:v>#N/A</c:v>
                </c:pt>
                <c:pt idx="4693">
                  <c:v>#N/A</c:v>
                </c:pt>
                <c:pt idx="4694">
                  <c:v>#N/A</c:v>
                </c:pt>
                <c:pt idx="4695">
                  <c:v>#N/A</c:v>
                </c:pt>
                <c:pt idx="4696">
                  <c:v>#N/A</c:v>
                </c:pt>
                <c:pt idx="4697">
                  <c:v>#N/A</c:v>
                </c:pt>
                <c:pt idx="4698">
                  <c:v>#N/A</c:v>
                </c:pt>
                <c:pt idx="4699">
                  <c:v>#N/A</c:v>
                </c:pt>
                <c:pt idx="4700">
                  <c:v>#N/A</c:v>
                </c:pt>
                <c:pt idx="4701">
                  <c:v>#N/A</c:v>
                </c:pt>
                <c:pt idx="4702">
                  <c:v>#N/A</c:v>
                </c:pt>
                <c:pt idx="4703">
                  <c:v>#N/A</c:v>
                </c:pt>
                <c:pt idx="4704">
                  <c:v>#N/A</c:v>
                </c:pt>
                <c:pt idx="4705">
                  <c:v>#N/A</c:v>
                </c:pt>
                <c:pt idx="4706">
                  <c:v>#N/A</c:v>
                </c:pt>
                <c:pt idx="4707">
                  <c:v>#N/A</c:v>
                </c:pt>
                <c:pt idx="4708">
                  <c:v>#N/A</c:v>
                </c:pt>
                <c:pt idx="4709">
                  <c:v>#N/A</c:v>
                </c:pt>
                <c:pt idx="4710">
                  <c:v>#N/A</c:v>
                </c:pt>
                <c:pt idx="4711">
                  <c:v>#N/A</c:v>
                </c:pt>
                <c:pt idx="4712">
                  <c:v>#N/A</c:v>
                </c:pt>
                <c:pt idx="4713">
                  <c:v>#N/A</c:v>
                </c:pt>
                <c:pt idx="4714">
                  <c:v>#N/A</c:v>
                </c:pt>
                <c:pt idx="4715">
                  <c:v>#N/A</c:v>
                </c:pt>
                <c:pt idx="4716">
                  <c:v>#N/A</c:v>
                </c:pt>
                <c:pt idx="4717">
                  <c:v>#N/A</c:v>
                </c:pt>
                <c:pt idx="4718">
                  <c:v>#N/A</c:v>
                </c:pt>
                <c:pt idx="4719">
                  <c:v>#N/A</c:v>
                </c:pt>
                <c:pt idx="4720">
                  <c:v>#N/A</c:v>
                </c:pt>
                <c:pt idx="4721">
                  <c:v>#N/A</c:v>
                </c:pt>
                <c:pt idx="4722">
                  <c:v>#N/A</c:v>
                </c:pt>
                <c:pt idx="4723">
                  <c:v>#N/A</c:v>
                </c:pt>
                <c:pt idx="4724">
                  <c:v>#N/A</c:v>
                </c:pt>
                <c:pt idx="4725">
                  <c:v>#N/A</c:v>
                </c:pt>
                <c:pt idx="4726">
                  <c:v>#N/A</c:v>
                </c:pt>
                <c:pt idx="4727">
                  <c:v>#N/A</c:v>
                </c:pt>
                <c:pt idx="4728">
                  <c:v>#N/A</c:v>
                </c:pt>
                <c:pt idx="4729">
                  <c:v>#N/A</c:v>
                </c:pt>
                <c:pt idx="4730">
                  <c:v>#N/A</c:v>
                </c:pt>
                <c:pt idx="4731">
                  <c:v>#N/A</c:v>
                </c:pt>
                <c:pt idx="4732">
                  <c:v>#N/A</c:v>
                </c:pt>
                <c:pt idx="4733">
                  <c:v>#N/A</c:v>
                </c:pt>
                <c:pt idx="4734">
                  <c:v>#N/A</c:v>
                </c:pt>
                <c:pt idx="4735">
                  <c:v>#N/A</c:v>
                </c:pt>
                <c:pt idx="4736">
                  <c:v>#N/A</c:v>
                </c:pt>
                <c:pt idx="4737">
                  <c:v>#N/A</c:v>
                </c:pt>
                <c:pt idx="4738">
                  <c:v>#N/A</c:v>
                </c:pt>
                <c:pt idx="4739">
                  <c:v>#N/A</c:v>
                </c:pt>
                <c:pt idx="4740">
                  <c:v>#N/A</c:v>
                </c:pt>
                <c:pt idx="4741">
                  <c:v>#N/A</c:v>
                </c:pt>
                <c:pt idx="4742">
                  <c:v>#N/A</c:v>
                </c:pt>
                <c:pt idx="4743">
                  <c:v>#N/A</c:v>
                </c:pt>
                <c:pt idx="4744">
                  <c:v>#N/A</c:v>
                </c:pt>
                <c:pt idx="4745">
                  <c:v>#N/A</c:v>
                </c:pt>
                <c:pt idx="4746">
                  <c:v>#N/A</c:v>
                </c:pt>
                <c:pt idx="4747">
                  <c:v>#N/A</c:v>
                </c:pt>
                <c:pt idx="4748">
                  <c:v>#N/A</c:v>
                </c:pt>
                <c:pt idx="4749">
                  <c:v>#N/A</c:v>
                </c:pt>
                <c:pt idx="4750">
                  <c:v>#N/A</c:v>
                </c:pt>
                <c:pt idx="4751">
                  <c:v>#N/A</c:v>
                </c:pt>
                <c:pt idx="4752">
                  <c:v>#N/A</c:v>
                </c:pt>
                <c:pt idx="4753">
                  <c:v>#N/A</c:v>
                </c:pt>
                <c:pt idx="4754">
                  <c:v>#N/A</c:v>
                </c:pt>
                <c:pt idx="4755">
                  <c:v>#N/A</c:v>
                </c:pt>
                <c:pt idx="4756">
                  <c:v>#N/A</c:v>
                </c:pt>
                <c:pt idx="4757">
                  <c:v>#N/A</c:v>
                </c:pt>
                <c:pt idx="4758">
                  <c:v>#N/A</c:v>
                </c:pt>
                <c:pt idx="4759">
                  <c:v>#N/A</c:v>
                </c:pt>
                <c:pt idx="4760">
                  <c:v>#N/A</c:v>
                </c:pt>
                <c:pt idx="4761">
                  <c:v>#N/A</c:v>
                </c:pt>
                <c:pt idx="4762">
                  <c:v>#N/A</c:v>
                </c:pt>
                <c:pt idx="4763">
                  <c:v>#N/A</c:v>
                </c:pt>
                <c:pt idx="4764">
                  <c:v>#N/A</c:v>
                </c:pt>
                <c:pt idx="4765">
                  <c:v>#N/A</c:v>
                </c:pt>
                <c:pt idx="4766">
                  <c:v>#N/A</c:v>
                </c:pt>
                <c:pt idx="4767">
                  <c:v>#N/A</c:v>
                </c:pt>
                <c:pt idx="4768">
                  <c:v>#N/A</c:v>
                </c:pt>
                <c:pt idx="4769">
                  <c:v>#N/A</c:v>
                </c:pt>
                <c:pt idx="4770">
                  <c:v>#N/A</c:v>
                </c:pt>
                <c:pt idx="4771">
                  <c:v>#N/A</c:v>
                </c:pt>
                <c:pt idx="4772">
                  <c:v>#N/A</c:v>
                </c:pt>
                <c:pt idx="4773">
                  <c:v>#N/A</c:v>
                </c:pt>
                <c:pt idx="4774">
                  <c:v>#N/A</c:v>
                </c:pt>
                <c:pt idx="4775">
                  <c:v>#N/A</c:v>
                </c:pt>
                <c:pt idx="4776">
                  <c:v>#N/A</c:v>
                </c:pt>
                <c:pt idx="4777">
                  <c:v>#N/A</c:v>
                </c:pt>
                <c:pt idx="4778">
                  <c:v>#N/A</c:v>
                </c:pt>
                <c:pt idx="4779">
                  <c:v>#N/A</c:v>
                </c:pt>
                <c:pt idx="4780">
                  <c:v>#N/A</c:v>
                </c:pt>
                <c:pt idx="4781">
                  <c:v>#N/A</c:v>
                </c:pt>
                <c:pt idx="4782">
                  <c:v>#N/A</c:v>
                </c:pt>
                <c:pt idx="4783">
                  <c:v>#N/A</c:v>
                </c:pt>
                <c:pt idx="4784">
                  <c:v>#N/A</c:v>
                </c:pt>
                <c:pt idx="4785">
                  <c:v>#N/A</c:v>
                </c:pt>
                <c:pt idx="4786">
                  <c:v>#N/A</c:v>
                </c:pt>
                <c:pt idx="4787">
                  <c:v>#N/A</c:v>
                </c:pt>
                <c:pt idx="4788">
                  <c:v>#N/A</c:v>
                </c:pt>
                <c:pt idx="4789">
                  <c:v>#N/A</c:v>
                </c:pt>
                <c:pt idx="4790">
                  <c:v>#N/A</c:v>
                </c:pt>
                <c:pt idx="4791">
                  <c:v>#N/A</c:v>
                </c:pt>
                <c:pt idx="4792">
                  <c:v>#N/A</c:v>
                </c:pt>
                <c:pt idx="4793">
                  <c:v>#N/A</c:v>
                </c:pt>
                <c:pt idx="4794">
                  <c:v>#N/A</c:v>
                </c:pt>
                <c:pt idx="4795">
                  <c:v>#N/A</c:v>
                </c:pt>
                <c:pt idx="4796">
                  <c:v>#N/A</c:v>
                </c:pt>
                <c:pt idx="4797">
                  <c:v>#N/A</c:v>
                </c:pt>
                <c:pt idx="4798">
                  <c:v>#N/A</c:v>
                </c:pt>
                <c:pt idx="4799">
                  <c:v>#N/A</c:v>
                </c:pt>
                <c:pt idx="4800">
                  <c:v>#N/A</c:v>
                </c:pt>
                <c:pt idx="4801">
                  <c:v>#N/A</c:v>
                </c:pt>
                <c:pt idx="4802">
                  <c:v>#N/A</c:v>
                </c:pt>
                <c:pt idx="4803">
                  <c:v>#N/A</c:v>
                </c:pt>
                <c:pt idx="4804">
                  <c:v>#N/A</c:v>
                </c:pt>
                <c:pt idx="4805">
                  <c:v>#N/A</c:v>
                </c:pt>
                <c:pt idx="4806">
                  <c:v>#N/A</c:v>
                </c:pt>
                <c:pt idx="4807">
                  <c:v>#N/A</c:v>
                </c:pt>
                <c:pt idx="4808">
                  <c:v>#N/A</c:v>
                </c:pt>
                <c:pt idx="4809">
                  <c:v>#N/A</c:v>
                </c:pt>
                <c:pt idx="4810">
                  <c:v>#N/A</c:v>
                </c:pt>
                <c:pt idx="4811">
                  <c:v>#N/A</c:v>
                </c:pt>
                <c:pt idx="4812">
                  <c:v>#N/A</c:v>
                </c:pt>
                <c:pt idx="4813">
                  <c:v>#N/A</c:v>
                </c:pt>
                <c:pt idx="4814">
                  <c:v>#N/A</c:v>
                </c:pt>
                <c:pt idx="4815">
                  <c:v>#N/A</c:v>
                </c:pt>
                <c:pt idx="4816">
                  <c:v>#N/A</c:v>
                </c:pt>
                <c:pt idx="4817">
                  <c:v>#N/A</c:v>
                </c:pt>
                <c:pt idx="4818">
                  <c:v>#N/A</c:v>
                </c:pt>
                <c:pt idx="4819">
                  <c:v>#N/A</c:v>
                </c:pt>
                <c:pt idx="4820">
                  <c:v>#N/A</c:v>
                </c:pt>
                <c:pt idx="4821">
                  <c:v>#N/A</c:v>
                </c:pt>
                <c:pt idx="4822">
                  <c:v>#N/A</c:v>
                </c:pt>
                <c:pt idx="4823">
                  <c:v>#N/A</c:v>
                </c:pt>
                <c:pt idx="4824">
                  <c:v>#N/A</c:v>
                </c:pt>
                <c:pt idx="4825">
                  <c:v>#N/A</c:v>
                </c:pt>
                <c:pt idx="4826">
                  <c:v>#N/A</c:v>
                </c:pt>
                <c:pt idx="4827">
                  <c:v>#N/A</c:v>
                </c:pt>
                <c:pt idx="4828">
                  <c:v>#N/A</c:v>
                </c:pt>
                <c:pt idx="4829">
                  <c:v>#N/A</c:v>
                </c:pt>
                <c:pt idx="4830">
                  <c:v>#N/A</c:v>
                </c:pt>
                <c:pt idx="4831">
                  <c:v>#N/A</c:v>
                </c:pt>
                <c:pt idx="4832">
                  <c:v>#N/A</c:v>
                </c:pt>
                <c:pt idx="4833">
                  <c:v>#N/A</c:v>
                </c:pt>
                <c:pt idx="4834">
                  <c:v>#N/A</c:v>
                </c:pt>
                <c:pt idx="4835">
                  <c:v>#N/A</c:v>
                </c:pt>
                <c:pt idx="4836">
                  <c:v>#N/A</c:v>
                </c:pt>
                <c:pt idx="4837">
                  <c:v>#N/A</c:v>
                </c:pt>
                <c:pt idx="4838">
                  <c:v>#N/A</c:v>
                </c:pt>
                <c:pt idx="4839">
                  <c:v>#N/A</c:v>
                </c:pt>
                <c:pt idx="4840">
                  <c:v>#N/A</c:v>
                </c:pt>
                <c:pt idx="4841">
                  <c:v>#N/A</c:v>
                </c:pt>
                <c:pt idx="4842">
                  <c:v>#N/A</c:v>
                </c:pt>
                <c:pt idx="4843">
                  <c:v>#N/A</c:v>
                </c:pt>
                <c:pt idx="4844">
                  <c:v>#N/A</c:v>
                </c:pt>
                <c:pt idx="4845">
                  <c:v>#N/A</c:v>
                </c:pt>
                <c:pt idx="4846">
                  <c:v>#N/A</c:v>
                </c:pt>
                <c:pt idx="4847">
                  <c:v>#N/A</c:v>
                </c:pt>
                <c:pt idx="4848">
                  <c:v>#N/A</c:v>
                </c:pt>
                <c:pt idx="4849">
                  <c:v>#N/A</c:v>
                </c:pt>
                <c:pt idx="4850">
                  <c:v>#N/A</c:v>
                </c:pt>
                <c:pt idx="4851">
                  <c:v>#N/A</c:v>
                </c:pt>
                <c:pt idx="4852">
                  <c:v>#N/A</c:v>
                </c:pt>
                <c:pt idx="4853">
                  <c:v>#N/A</c:v>
                </c:pt>
                <c:pt idx="4854">
                  <c:v>#N/A</c:v>
                </c:pt>
                <c:pt idx="4855">
                  <c:v>#N/A</c:v>
                </c:pt>
                <c:pt idx="4856">
                  <c:v>#N/A</c:v>
                </c:pt>
                <c:pt idx="4857">
                  <c:v>#N/A</c:v>
                </c:pt>
                <c:pt idx="4858">
                  <c:v>#N/A</c:v>
                </c:pt>
                <c:pt idx="4859">
                  <c:v>#N/A</c:v>
                </c:pt>
                <c:pt idx="4860">
                  <c:v>#N/A</c:v>
                </c:pt>
                <c:pt idx="4861">
                  <c:v>#N/A</c:v>
                </c:pt>
                <c:pt idx="4862">
                  <c:v>#N/A</c:v>
                </c:pt>
                <c:pt idx="4863">
                  <c:v>#N/A</c:v>
                </c:pt>
                <c:pt idx="4864">
                  <c:v>#N/A</c:v>
                </c:pt>
                <c:pt idx="4865">
                  <c:v>#N/A</c:v>
                </c:pt>
                <c:pt idx="4866">
                  <c:v>#N/A</c:v>
                </c:pt>
                <c:pt idx="4867">
                  <c:v>#N/A</c:v>
                </c:pt>
                <c:pt idx="4868">
                  <c:v>#N/A</c:v>
                </c:pt>
                <c:pt idx="4869">
                  <c:v>#N/A</c:v>
                </c:pt>
                <c:pt idx="4870">
                  <c:v>#N/A</c:v>
                </c:pt>
                <c:pt idx="4871">
                  <c:v>#N/A</c:v>
                </c:pt>
                <c:pt idx="4872">
                  <c:v>#N/A</c:v>
                </c:pt>
                <c:pt idx="4873">
                  <c:v>#N/A</c:v>
                </c:pt>
                <c:pt idx="4874">
                  <c:v>#N/A</c:v>
                </c:pt>
                <c:pt idx="4875">
                  <c:v>#N/A</c:v>
                </c:pt>
                <c:pt idx="4876">
                  <c:v>#N/A</c:v>
                </c:pt>
                <c:pt idx="4877">
                  <c:v>#N/A</c:v>
                </c:pt>
                <c:pt idx="4878">
                  <c:v>#N/A</c:v>
                </c:pt>
                <c:pt idx="4879">
                  <c:v>#N/A</c:v>
                </c:pt>
                <c:pt idx="4880">
                  <c:v>#N/A</c:v>
                </c:pt>
                <c:pt idx="4881">
                  <c:v>#N/A</c:v>
                </c:pt>
                <c:pt idx="4882">
                  <c:v>#N/A</c:v>
                </c:pt>
                <c:pt idx="4883">
                  <c:v>#N/A</c:v>
                </c:pt>
                <c:pt idx="4884">
                  <c:v>#N/A</c:v>
                </c:pt>
                <c:pt idx="4885">
                  <c:v>#N/A</c:v>
                </c:pt>
                <c:pt idx="4886">
                  <c:v>#N/A</c:v>
                </c:pt>
                <c:pt idx="4887">
                  <c:v>#N/A</c:v>
                </c:pt>
                <c:pt idx="4888">
                  <c:v>#N/A</c:v>
                </c:pt>
                <c:pt idx="4889">
                  <c:v>#N/A</c:v>
                </c:pt>
                <c:pt idx="4890">
                  <c:v>#N/A</c:v>
                </c:pt>
                <c:pt idx="4891">
                  <c:v>#N/A</c:v>
                </c:pt>
                <c:pt idx="4892">
                  <c:v>#N/A</c:v>
                </c:pt>
                <c:pt idx="4893">
                  <c:v>#N/A</c:v>
                </c:pt>
                <c:pt idx="4894">
                  <c:v>#N/A</c:v>
                </c:pt>
                <c:pt idx="4895">
                  <c:v>#N/A</c:v>
                </c:pt>
                <c:pt idx="4896">
                  <c:v>#N/A</c:v>
                </c:pt>
                <c:pt idx="4897">
                  <c:v>#N/A</c:v>
                </c:pt>
                <c:pt idx="4898">
                  <c:v>#N/A</c:v>
                </c:pt>
                <c:pt idx="4899">
                  <c:v>#N/A</c:v>
                </c:pt>
                <c:pt idx="4900">
                  <c:v>#N/A</c:v>
                </c:pt>
                <c:pt idx="4901">
                  <c:v>#N/A</c:v>
                </c:pt>
                <c:pt idx="4902">
                  <c:v>#N/A</c:v>
                </c:pt>
                <c:pt idx="4903">
                  <c:v>#N/A</c:v>
                </c:pt>
                <c:pt idx="4904">
                  <c:v>#N/A</c:v>
                </c:pt>
                <c:pt idx="4905">
                  <c:v>#N/A</c:v>
                </c:pt>
                <c:pt idx="4906">
                  <c:v>#N/A</c:v>
                </c:pt>
                <c:pt idx="4907">
                  <c:v>#N/A</c:v>
                </c:pt>
                <c:pt idx="4908">
                  <c:v>#N/A</c:v>
                </c:pt>
                <c:pt idx="4909">
                  <c:v>#N/A</c:v>
                </c:pt>
                <c:pt idx="4910">
                  <c:v>#N/A</c:v>
                </c:pt>
                <c:pt idx="4911">
                  <c:v>#N/A</c:v>
                </c:pt>
                <c:pt idx="4912">
                  <c:v>#N/A</c:v>
                </c:pt>
                <c:pt idx="4913">
                  <c:v>#N/A</c:v>
                </c:pt>
                <c:pt idx="4914">
                  <c:v>#N/A</c:v>
                </c:pt>
                <c:pt idx="4915">
                  <c:v>#N/A</c:v>
                </c:pt>
                <c:pt idx="4916">
                  <c:v>#N/A</c:v>
                </c:pt>
                <c:pt idx="4917">
                  <c:v>#N/A</c:v>
                </c:pt>
                <c:pt idx="4918">
                  <c:v>#N/A</c:v>
                </c:pt>
                <c:pt idx="4919">
                  <c:v>#N/A</c:v>
                </c:pt>
                <c:pt idx="4920">
                  <c:v>#N/A</c:v>
                </c:pt>
                <c:pt idx="4921">
                  <c:v>#N/A</c:v>
                </c:pt>
                <c:pt idx="4922">
                  <c:v>#N/A</c:v>
                </c:pt>
                <c:pt idx="4923">
                  <c:v>#N/A</c:v>
                </c:pt>
                <c:pt idx="4924">
                  <c:v>#N/A</c:v>
                </c:pt>
                <c:pt idx="4925">
                  <c:v>#N/A</c:v>
                </c:pt>
                <c:pt idx="4926">
                  <c:v>#N/A</c:v>
                </c:pt>
                <c:pt idx="4927">
                  <c:v>#N/A</c:v>
                </c:pt>
                <c:pt idx="4928">
                  <c:v>#N/A</c:v>
                </c:pt>
                <c:pt idx="4929">
                  <c:v>#N/A</c:v>
                </c:pt>
                <c:pt idx="4930">
                  <c:v>#N/A</c:v>
                </c:pt>
                <c:pt idx="4931">
                  <c:v>#N/A</c:v>
                </c:pt>
                <c:pt idx="4932">
                  <c:v>#N/A</c:v>
                </c:pt>
                <c:pt idx="4933">
                  <c:v>#N/A</c:v>
                </c:pt>
                <c:pt idx="4934">
                  <c:v>#N/A</c:v>
                </c:pt>
                <c:pt idx="4935">
                  <c:v>#N/A</c:v>
                </c:pt>
                <c:pt idx="4936">
                  <c:v>#N/A</c:v>
                </c:pt>
                <c:pt idx="4937">
                  <c:v>#N/A</c:v>
                </c:pt>
                <c:pt idx="4938">
                  <c:v>#N/A</c:v>
                </c:pt>
                <c:pt idx="4939">
                  <c:v>#N/A</c:v>
                </c:pt>
                <c:pt idx="4940">
                  <c:v>#N/A</c:v>
                </c:pt>
                <c:pt idx="4941">
                  <c:v>#N/A</c:v>
                </c:pt>
                <c:pt idx="4942">
                  <c:v>#N/A</c:v>
                </c:pt>
                <c:pt idx="4943">
                  <c:v>#N/A</c:v>
                </c:pt>
                <c:pt idx="4944">
                  <c:v>#N/A</c:v>
                </c:pt>
                <c:pt idx="4945">
                  <c:v>#N/A</c:v>
                </c:pt>
                <c:pt idx="4946">
                  <c:v>#N/A</c:v>
                </c:pt>
                <c:pt idx="4947">
                  <c:v>#N/A</c:v>
                </c:pt>
                <c:pt idx="4948">
                  <c:v>#N/A</c:v>
                </c:pt>
                <c:pt idx="4949">
                  <c:v>#N/A</c:v>
                </c:pt>
                <c:pt idx="4950">
                  <c:v>#N/A</c:v>
                </c:pt>
                <c:pt idx="4951">
                  <c:v>#N/A</c:v>
                </c:pt>
                <c:pt idx="4952">
                  <c:v>#N/A</c:v>
                </c:pt>
                <c:pt idx="4953">
                  <c:v>#N/A</c:v>
                </c:pt>
                <c:pt idx="4954">
                  <c:v>#N/A</c:v>
                </c:pt>
                <c:pt idx="4955">
                  <c:v>#N/A</c:v>
                </c:pt>
                <c:pt idx="4956">
                  <c:v>#N/A</c:v>
                </c:pt>
                <c:pt idx="4957">
                  <c:v>#N/A</c:v>
                </c:pt>
                <c:pt idx="4958">
                  <c:v>#N/A</c:v>
                </c:pt>
                <c:pt idx="4959">
                  <c:v>#N/A</c:v>
                </c:pt>
                <c:pt idx="4960">
                  <c:v>#N/A</c:v>
                </c:pt>
                <c:pt idx="4961">
                  <c:v>#N/A</c:v>
                </c:pt>
                <c:pt idx="4962">
                  <c:v>#N/A</c:v>
                </c:pt>
                <c:pt idx="4963">
                  <c:v>#N/A</c:v>
                </c:pt>
                <c:pt idx="4964">
                  <c:v>#N/A</c:v>
                </c:pt>
                <c:pt idx="4965">
                  <c:v>#N/A</c:v>
                </c:pt>
                <c:pt idx="4966">
                  <c:v>#N/A</c:v>
                </c:pt>
                <c:pt idx="4967">
                  <c:v>#N/A</c:v>
                </c:pt>
                <c:pt idx="4968">
                  <c:v>#N/A</c:v>
                </c:pt>
                <c:pt idx="4969">
                  <c:v>#N/A</c:v>
                </c:pt>
                <c:pt idx="4970">
                  <c:v>#N/A</c:v>
                </c:pt>
                <c:pt idx="4971">
                  <c:v>#N/A</c:v>
                </c:pt>
                <c:pt idx="4972">
                  <c:v>#N/A</c:v>
                </c:pt>
                <c:pt idx="4973">
                  <c:v>#N/A</c:v>
                </c:pt>
                <c:pt idx="4974">
                  <c:v>#N/A</c:v>
                </c:pt>
                <c:pt idx="4975">
                  <c:v>#N/A</c:v>
                </c:pt>
                <c:pt idx="4976">
                  <c:v>#N/A</c:v>
                </c:pt>
                <c:pt idx="4977">
                  <c:v>#N/A</c:v>
                </c:pt>
                <c:pt idx="4978">
                  <c:v>#N/A</c:v>
                </c:pt>
                <c:pt idx="4979">
                  <c:v>#N/A</c:v>
                </c:pt>
                <c:pt idx="4980">
                  <c:v>#N/A</c:v>
                </c:pt>
                <c:pt idx="4981">
                  <c:v>#N/A</c:v>
                </c:pt>
                <c:pt idx="4982">
                  <c:v>#N/A</c:v>
                </c:pt>
                <c:pt idx="4983">
                  <c:v>#N/A</c:v>
                </c:pt>
                <c:pt idx="4984">
                  <c:v>#N/A</c:v>
                </c:pt>
                <c:pt idx="4985">
                  <c:v>#N/A</c:v>
                </c:pt>
                <c:pt idx="4986">
                  <c:v>#N/A</c:v>
                </c:pt>
                <c:pt idx="4987">
                  <c:v>#N/A</c:v>
                </c:pt>
                <c:pt idx="4988">
                  <c:v>#N/A</c:v>
                </c:pt>
                <c:pt idx="4989">
                  <c:v>#N/A</c:v>
                </c:pt>
                <c:pt idx="4990">
                  <c:v>#N/A</c:v>
                </c:pt>
                <c:pt idx="4991">
                  <c:v>#N/A</c:v>
                </c:pt>
                <c:pt idx="4992">
                  <c:v>#N/A</c:v>
                </c:pt>
                <c:pt idx="4993">
                  <c:v>#N/A</c:v>
                </c:pt>
                <c:pt idx="4994">
                  <c:v>#N/A</c:v>
                </c:pt>
                <c:pt idx="4995">
                  <c:v>#N/A</c:v>
                </c:pt>
                <c:pt idx="4996">
                  <c:v>#N/A</c:v>
                </c:pt>
                <c:pt idx="4997">
                  <c:v>#N/A</c:v>
                </c:pt>
                <c:pt idx="4998">
                  <c:v>#N/A</c:v>
                </c:pt>
                <c:pt idx="4999">
                  <c:v>#N/A</c:v>
                </c:pt>
                <c:pt idx="5000">
                  <c:v>#N/A</c:v>
                </c:pt>
                <c:pt idx="5001">
                  <c:v>#N/A</c:v>
                </c:pt>
                <c:pt idx="5002">
                  <c:v>#N/A</c:v>
                </c:pt>
                <c:pt idx="5003">
                  <c:v>#N/A</c:v>
                </c:pt>
                <c:pt idx="5004">
                  <c:v>#N/A</c:v>
                </c:pt>
                <c:pt idx="5005">
                  <c:v>#N/A</c:v>
                </c:pt>
                <c:pt idx="5006">
                  <c:v>#N/A</c:v>
                </c:pt>
                <c:pt idx="5007">
                  <c:v>#N/A</c:v>
                </c:pt>
                <c:pt idx="5008">
                  <c:v>#N/A</c:v>
                </c:pt>
                <c:pt idx="5009">
                  <c:v>#N/A</c:v>
                </c:pt>
                <c:pt idx="5010">
                  <c:v>#N/A</c:v>
                </c:pt>
                <c:pt idx="5011">
                  <c:v>#N/A</c:v>
                </c:pt>
                <c:pt idx="5012">
                  <c:v>#N/A</c:v>
                </c:pt>
                <c:pt idx="5013">
                  <c:v>#N/A</c:v>
                </c:pt>
                <c:pt idx="5014">
                  <c:v>#N/A</c:v>
                </c:pt>
                <c:pt idx="5015">
                  <c:v>#N/A</c:v>
                </c:pt>
                <c:pt idx="5016">
                  <c:v>#N/A</c:v>
                </c:pt>
                <c:pt idx="5017">
                  <c:v>#N/A</c:v>
                </c:pt>
                <c:pt idx="5018">
                  <c:v>#N/A</c:v>
                </c:pt>
                <c:pt idx="5019">
                  <c:v>#N/A</c:v>
                </c:pt>
                <c:pt idx="5020">
                  <c:v>#N/A</c:v>
                </c:pt>
                <c:pt idx="5021">
                  <c:v>#N/A</c:v>
                </c:pt>
                <c:pt idx="5022">
                  <c:v>#N/A</c:v>
                </c:pt>
                <c:pt idx="5023">
                  <c:v>#N/A</c:v>
                </c:pt>
                <c:pt idx="5024">
                  <c:v>#N/A</c:v>
                </c:pt>
                <c:pt idx="5025">
                  <c:v>#N/A</c:v>
                </c:pt>
                <c:pt idx="5026">
                  <c:v>#N/A</c:v>
                </c:pt>
                <c:pt idx="5027">
                  <c:v>#N/A</c:v>
                </c:pt>
                <c:pt idx="5028">
                  <c:v>#N/A</c:v>
                </c:pt>
                <c:pt idx="5029">
                  <c:v>#N/A</c:v>
                </c:pt>
                <c:pt idx="5030">
                  <c:v>#N/A</c:v>
                </c:pt>
                <c:pt idx="5031">
                  <c:v>#N/A</c:v>
                </c:pt>
                <c:pt idx="5032">
                  <c:v>#N/A</c:v>
                </c:pt>
                <c:pt idx="5033">
                  <c:v>#N/A</c:v>
                </c:pt>
                <c:pt idx="5034">
                  <c:v>#N/A</c:v>
                </c:pt>
                <c:pt idx="5035">
                  <c:v>#N/A</c:v>
                </c:pt>
                <c:pt idx="5036">
                  <c:v>#N/A</c:v>
                </c:pt>
                <c:pt idx="5037">
                  <c:v>#N/A</c:v>
                </c:pt>
                <c:pt idx="5038">
                  <c:v>#N/A</c:v>
                </c:pt>
                <c:pt idx="5039">
                  <c:v>#N/A</c:v>
                </c:pt>
                <c:pt idx="5040">
                  <c:v>#N/A</c:v>
                </c:pt>
                <c:pt idx="5041">
                  <c:v>#N/A</c:v>
                </c:pt>
                <c:pt idx="5042">
                  <c:v>#N/A</c:v>
                </c:pt>
                <c:pt idx="5043">
                  <c:v>#N/A</c:v>
                </c:pt>
                <c:pt idx="5044">
                  <c:v>#N/A</c:v>
                </c:pt>
                <c:pt idx="5045">
                  <c:v>#N/A</c:v>
                </c:pt>
                <c:pt idx="5046">
                  <c:v>#N/A</c:v>
                </c:pt>
                <c:pt idx="5047">
                  <c:v>#N/A</c:v>
                </c:pt>
                <c:pt idx="5048">
                  <c:v>#N/A</c:v>
                </c:pt>
                <c:pt idx="5049">
                  <c:v>#N/A</c:v>
                </c:pt>
                <c:pt idx="5050">
                  <c:v>#N/A</c:v>
                </c:pt>
                <c:pt idx="5051">
                  <c:v>#N/A</c:v>
                </c:pt>
                <c:pt idx="5052">
                  <c:v>#N/A</c:v>
                </c:pt>
                <c:pt idx="5053">
                  <c:v>#N/A</c:v>
                </c:pt>
                <c:pt idx="5054">
                  <c:v>#N/A</c:v>
                </c:pt>
                <c:pt idx="5055">
                  <c:v>#N/A</c:v>
                </c:pt>
                <c:pt idx="5056">
                  <c:v>#N/A</c:v>
                </c:pt>
                <c:pt idx="5057">
                  <c:v>#N/A</c:v>
                </c:pt>
                <c:pt idx="5058">
                  <c:v>#N/A</c:v>
                </c:pt>
                <c:pt idx="5059">
                  <c:v>#N/A</c:v>
                </c:pt>
                <c:pt idx="5060">
                  <c:v>#N/A</c:v>
                </c:pt>
                <c:pt idx="5061">
                  <c:v>#N/A</c:v>
                </c:pt>
                <c:pt idx="5062">
                  <c:v>#N/A</c:v>
                </c:pt>
                <c:pt idx="5063">
                  <c:v>#N/A</c:v>
                </c:pt>
                <c:pt idx="5064">
                  <c:v>#N/A</c:v>
                </c:pt>
                <c:pt idx="5065">
                  <c:v>#N/A</c:v>
                </c:pt>
                <c:pt idx="5066">
                  <c:v>#N/A</c:v>
                </c:pt>
                <c:pt idx="5067">
                  <c:v>#N/A</c:v>
                </c:pt>
                <c:pt idx="5068">
                  <c:v>#N/A</c:v>
                </c:pt>
                <c:pt idx="5069">
                  <c:v>#N/A</c:v>
                </c:pt>
                <c:pt idx="5070">
                  <c:v>#N/A</c:v>
                </c:pt>
                <c:pt idx="5071">
                  <c:v>#N/A</c:v>
                </c:pt>
                <c:pt idx="5072">
                  <c:v>#N/A</c:v>
                </c:pt>
                <c:pt idx="5073">
                  <c:v>#N/A</c:v>
                </c:pt>
                <c:pt idx="5074">
                  <c:v>#N/A</c:v>
                </c:pt>
                <c:pt idx="5075">
                  <c:v>#N/A</c:v>
                </c:pt>
                <c:pt idx="5076">
                  <c:v>#N/A</c:v>
                </c:pt>
                <c:pt idx="5077">
                  <c:v>#N/A</c:v>
                </c:pt>
                <c:pt idx="5078">
                  <c:v>#N/A</c:v>
                </c:pt>
                <c:pt idx="5079">
                  <c:v>#N/A</c:v>
                </c:pt>
                <c:pt idx="5080">
                  <c:v>#N/A</c:v>
                </c:pt>
                <c:pt idx="5081">
                  <c:v>#N/A</c:v>
                </c:pt>
                <c:pt idx="5082">
                  <c:v>#N/A</c:v>
                </c:pt>
                <c:pt idx="5083">
                  <c:v>#N/A</c:v>
                </c:pt>
                <c:pt idx="5084">
                  <c:v>#N/A</c:v>
                </c:pt>
                <c:pt idx="5085">
                  <c:v>#N/A</c:v>
                </c:pt>
                <c:pt idx="5086">
                  <c:v>#N/A</c:v>
                </c:pt>
                <c:pt idx="5087">
                  <c:v>#N/A</c:v>
                </c:pt>
                <c:pt idx="5088">
                  <c:v>#N/A</c:v>
                </c:pt>
                <c:pt idx="5089">
                  <c:v>#N/A</c:v>
                </c:pt>
                <c:pt idx="5090">
                  <c:v>#N/A</c:v>
                </c:pt>
                <c:pt idx="5091">
                  <c:v>#N/A</c:v>
                </c:pt>
                <c:pt idx="5092">
                  <c:v>#N/A</c:v>
                </c:pt>
                <c:pt idx="5093">
                  <c:v>#N/A</c:v>
                </c:pt>
                <c:pt idx="5094">
                  <c:v>#N/A</c:v>
                </c:pt>
                <c:pt idx="5095">
                  <c:v>#N/A</c:v>
                </c:pt>
                <c:pt idx="5096">
                  <c:v>#N/A</c:v>
                </c:pt>
                <c:pt idx="5097">
                  <c:v>#N/A</c:v>
                </c:pt>
                <c:pt idx="5098">
                  <c:v>#N/A</c:v>
                </c:pt>
                <c:pt idx="5099">
                  <c:v>#N/A</c:v>
                </c:pt>
                <c:pt idx="5100">
                  <c:v>#N/A</c:v>
                </c:pt>
                <c:pt idx="5101">
                  <c:v>#N/A</c:v>
                </c:pt>
                <c:pt idx="5102">
                  <c:v>#N/A</c:v>
                </c:pt>
                <c:pt idx="5103">
                  <c:v>#N/A</c:v>
                </c:pt>
                <c:pt idx="5104">
                  <c:v>#N/A</c:v>
                </c:pt>
                <c:pt idx="5105">
                  <c:v>#N/A</c:v>
                </c:pt>
                <c:pt idx="5106">
                  <c:v>#N/A</c:v>
                </c:pt>
                <c:pt idx="5107">
                  <c:v>#N/A</c:v>
                </c:pt>
                <c:pt idx="5108">
                  <c:v>#N/A</c:v>
                </c:pt>
                <c:pt idx="5109">
                  <c:v>#N/A</c:v>
                </c:pt>
                <c:pt idx="5110">
                  <c:v>#N/A</c:v>
                </c:pt>
                <c:pt idx="5111">
                  <c:v>#N/A</c:v>
                </c:pt>
                <c:pt idx="5112">
                  <c:v>#N/A</c:v>
                </c:pt>
                <c:pt idx="5113">
                  <c:v>#N/A</c:v>
                </c:pt>
                <c:pt idx="5114">
                  <c:v>#N/A</c:v>
                </c:pt>
                <c:pt idx="5115">
                  <c:v>#N/A</c:v>
                </c:pt>
                <c:pt idx="5116">
                  <c:v>#N/A</c:v>
                </c:pt>
                <c:pt idx="5117">
                  <c:v>#N/A</c:v>
                </c:pt>
                <c:pt idx="5118">
                  <c:v>#N/A</c:v>
                </c:pt>
                <c:pt idx="5119">
                  <c:v>#N/A</c:v>
                </c:pt>
                <c:pt idx="5120">
                  <c:v>#N/A</c:v>
                </c:pt>
                <c:pt idx="5121">
                  <c:v>#N/A</c:v>
                </c:pt>
                <c:pt idx="5122">
                  <c:v>#N/A</c:v>
                </c:pt>
                <c:pt idx="5123">
                  <c:v>#N/A</c:v>
                </c:pt>
                <c:pt idx="5124">
                  <c:v>#N/A</c:v>
                </c:pt>
                <c:pt idx="5125">
                  <c:v>#N/A</c:v>
                </c:pt>
                <c:pt idx="5126">
                  <c:v>#N/A</c:v>
                </c:pt>
                <c:pt idx="5127">
                  <c:v>#N/A</c:v>
                </c:pt>
                <c:pt idx="5128">
                  <c:v>#N/A</c:v>
                </c:pt>
                <c:pt idx="5129">
                  <c:v>#N/A</c:v>
                </c:pt>
                <c:pt idx="5130">
                  <c:v>#N/A</c:v>
                </c:pt>
                <c:pt idx="5131">
                  <c:v>#N/A</c:v>
                </c:pt>
                <c:pt idx="5132">
                  <c:v>#N/A</c:v>
                </c:pt>
                <c:pt idx="5133">
                  <c:v>#N/A</c:v>
                </c:pt>
                <c:pt idx="5134">
                  <c:v>#N/A</c:v>
                </c:pt>
                <c:pt idx="5135">
                  <c:v>#N/A</c:v>
                </c:pt>
                <c:pt idx="5136">
                  <c:v>#N/A</c:v>
                </c:pt>
                <c:pt idx="5137">
                  <c:v>#N/A</c:v>
                </c:pt>
                <c:pt idx="5138">
                  <c:v>#N/A</c:v>
                </c:pt>
                <c:pt idx="5139">
                  <c:v>#N/A</c:v>
                </c:pt>
                <c:pt idx="5140">
                  <c:v>#N/A</c:v>
                </c:pt>
                <c:pt idx="5141">
                  <c:v>#N/A</c:v>
                </c:pt>
                <c:pt idx="5142">
                  <c:v>#N/A</c:v>
                </c:pt>
                <c:pt idx="5143">
                  <c:v>#N/A</c:v>
                </c:pt>
                <c:pt idx="5144">
                  <c:v>#N/A</c:v>
                </c:pt>
                <c:pt idx="5145">
                  <c:v>#N/A</c:v>
                </c:pt>
                <c:pt idx="5146">
                  <c:v>#N/A</c:v>
                </c:pt>
                <c:pt idx="5147">
                  <c:v>#N/A</c:v>
                </c:pt>
                <c:pt idx="5148">
                  <c:v>#N/A</c:v>
                </c:pt>
                <c:pt idx="5149">
                  <c:v>#N/A</c:v>
                </c:pt>
                <c:pt idx="5150">
                  <c:v>#N/A</c:v>
                </c:pt>
                <c:pt idx="5151">
                  <c:v>#N/A</c:v>
                </c:pt>
                <c:pt idx="5152">
                  <c:v>#N/A</c:v>
                </c:pt>
                <c:pt idx="5153">
                  <c:v>#N/A</c:v>
                </c:pt>
                <c:pt idx="5154">
                  <c:v>#N/A</c:v>
                </c:pt>
                <c:pt idx="5155">
                  <c:v>#N/A</c:v>
                </c:pt>
                <c:pt idx="5156">
                  <c:v>#N/A</c:v>
                </c:pt>
                <c:pt idx="5157">
                  <c:v>#N/A</c:v>
                </c:pt>
                <c:pt idx="5158">
                  <c:v>#N/A</c:v>
                </c:pt>
                <c:pt idx="5159">
                  <c:v>#N/A</c:v>
                </c:pt>
                <c:pt idx="5160">
                  <c:v>#N/A</c:v>
                </c:pt>
                <c:pt idx="5161">
                  <c:v>#N/A</c:v>
                </c:pt>
                <c:pt idx="5162">
                  <c:v>#N/A</c:v>
                </c:pt>
                <c:pt idx="5163">
                  <c:v>#N/A</c:v>
                </c:pt>
                <c:pt idx="5164">
                  <c:v>#N/A</c:v>
                </c:pt>
                <c:pt idx="5165">
                  <c:v>#N/A</c:v>
                </c:pt>
                <c:pt idx="5166">
                  <c:v>#N/A</c:v>
                </c:pt>
                <c:pt idx="5167">
                  <c:v>#N/A</c:v>
                </c:pt>
                <c:pt idx="5168">
                  <c:v>#N/A</c:v>
                </c:pt>
                <c:pt idx="5169">
                  <c:v>#N/A</c:v>
                </c:pt>
                <c:pt idx="5170">
                  <c:v>#N/A</c:v>
                </c:pt>
                <c:pt idx="5171">
                  <c:v>#N/A</c:v>
                </c:pt>
                <c:pt idx="5172">
                  <c:v>#N/A</c:v>
                </c:pt>
                <c:pt idx="5173">
                  <c:v>#N/A</c:v>
                </c:pt>
                <c:pt idx="5174">
                  <c:v>#N/A</c:v>
                </c:pt>
                <c:pt idx="5175">
                  <c:v>#N/A</c:v>
                </c:pt>
                <c:pt idx="5176">
                  <c:v>#N/A</c:v>
                </c:pt>
                <c:pt idx="5177">
                  <c:v>#N/A</c:v>
                </c:pt>
                <c:pt idx="5178">
                  <c:v>#N/A</c:v>
                </c:pt>
                <c:pt idx="5179">
                  <c:v>#N/A</c:v>
                </c:pt>
                <c:pt idx="5180">
                  <c:v>#N/A</c:v>
                </c:pt>
                <c:pt idx="5181">
                  <c:v>#N/A</c:v>
                </c:pt>
                <c:pt idx="5182">
                  <c:v>#N/A</c:v>
                </c:pt>
                <c:pt idx="5183">
                  <c:v>#N/A</c:v>
                </c:pt>
                <c:pt idx="5184">
                  <c:v>#N/A</c:v>
                </c:pt>
                <c:pt idx="5185">
                  <c:v>#N/A</c:v>
                </c:pt>
                <c:pt idx="5186">
                  <c:v>#N/A</c:v>
                </c:pt>
                <c:pt idx="5187">
                  <c:v>#N/A</c:v>
                </c:pt>
                <c:pt idx="5188">
                  <c:v>#N/A</c:v>
                </c:pt>
                <c:pt idx="5189">
                  <c:v>#N/A</c:v>
                </c:pt>
                <c:pt idx="5190">
                  <c:v>#N/A</c:v>
                </c:pt>
                <c:pt idx="5191">
                  <c:v>#N/A</c:v>
                </c:pt>
                <c:pt idx="5192">
                  <c:v>#N/A</c:v>
                </c:pt>
                <c:pt idx="5193">
                  <c:v>#N/A</c:v>
                </c:pt>
                <c:pt idx="5194">
                  <c:v>#N/A</c:v>
                </c:pt>
                <c:pt idx="5195">
                  <c:v>#N/A</c:v>
                </c:pt>
                <c:pt idx="5196">
                  <c:v>#N/A</c:v>
                </c:pt>
                <c:pt idx="5197">
                  <c:v>#N/A</c:v>
                </c:pt>
                <c:pt idx="5198">
                  <c:v>#N/A</c:v>
                </c:pt>
                <c:pt idx="5199">
                  <c:v>#N/A</c:v>
                </c:pt>
                <c:pt idx="5200">
                  <c:v>#N/A</c:v>
                </c:pt>
                <c:pt idx="5201">
                  <c:v>#N/A</c:v>
                </c:pt>
                <c:pt idx="5202">
                  <c:v>#N/A</c:v>
                </c:pt>
                <c:pt idx="5203">
                  <c:v>#N/A</c:v>
                </c:pt>
                <c:pt idx="5204">
                  <c:v>#N/A</c:v>
                </c:pt>
                <c:pt idx="5205">
                  <c:v>#N/A</c:v>
                </c:pt>
                <c:pt idx="5206">
                  <c:v>#N/A</c:v>
                </c:pt>
                <c:pt idx="5207">
                  <c:v>#N/A</c:v>
                </c:pt>
                <c:pt idx="5208">
                  <c:v>#N/A</c:v>
                </c:pt>
                <c:pt idx="5209">
                  <c:v>#N/A</c:v>
                </c:pt>
                <c:pt idx="5210">
                  <c:v>#N/A</c:v>
                </c:pt>
                <c:pt idx="5211">
                  <c:v>#N/A</c:v>
                </c:pt>
                <c:pt idx="5212">
                  <c:v>#N/A</c:v>
                </c:pt>
                <c:pt idx="5213">
                  <c:v>#N/A</c:v>
                </c:pt>
                <c:pt idx="5214">
                  <c:v>#N/A</c:v>
                </c:pt>
                <c:pt idx="5215">
                  <c:v>#N/A</c:v>
                </c:pt>
                <c:pt idx="5216">
                  <c:v>#N/A</c:v>
                </c:pt>
                <c:pt idx="5217">
                  <c:v>#N/A</c:v>
                </c:pt>
                <c:pt idx="5218">
                  <c:v>#N/A</c:v>
                </c:pt>
                <c:pt idx="5219">
                  <c:v>#N/A</c:v>
                </c:pt>
                <c:pt idx="5220">
                  <c:v>#N/A</c:v>
                </c:pt>
                <c:pt idx="5221">
                  <c:v>#N/A</c:v>
                </c:pt>
                <c:pt idx="5222">
                  <c:v>#N/A</c:v>
                </c:pt>
                <c:pt idx="5223">
                  <c:v>#N/A</c:v>
                </c:pt>
                <c:pt idx="5224">
                  <c:v>#N/A</c:v>
                </c:pt>
                <c:pt idx="5225">
                  <c:v>#N/A</c:v>
                </c:pt>
                <c:pt idx="5226">
                  <c:v>#N/A</c:v>
                </c:pt>
                <c:pt idx="5227">
                  <c:v>#N/A</c:v>
                </c:pt>
                <c:pt idx="5228">
                  <c:v>#N/A</c:v>
                </c:pt>
                <c:pt idx="5229">
                  <c:v>#N/A</c:v>
                </c:pt>
                <c:pt idx="5230">
                  <c:v>#N/A</c:v>
                </c:pt>
                <c:pt idx="5231">
                  <c:v>#N/A</c:v>
                </c:pt>
                <c:pt idx="5232">
                  <c:v>#N/A</c:v>
                </c:pt>
                <c:pt idx="5233">
                  <c:v>#N/A</c:v>
                </c:pt>
                <c:pt idx="5234">
                  <c:v>#N/A</c:v>
                </c:pt>
                <c:pt idx="5235">
                  <c:v>#N/A</c:v>
                </c:pt>
                <c:pt idx="5236">
                  <c:v>#N/A</c:v>
                </c:pt>
                <c:pt idx="5237">
                  <c:v>#N/A</c:v>
                </c:pt>
                <c:pt idx="5238">
                  <c:v>#N/A</c:v>
                </c:pt>
                <c:pt idx="5239">
                  <c:v>#N/A</c:v>
                </c:pt>
                <c:pt idx="5240">
                  <c:v>#N/A</c:v>
                </c:pt>
                <c:pt idx="5241">
                  <c:v>#N/A</c:v>
                </c:pt>
                <c:pt idx="5242">
                  <c:v>#N/A</c:v>
                </c:pt>
                <c:pt idx="5243">
                  <c:v>#N/A</c:v>
                </c:pt>
                <c:pt idx="5244">
                  <c:v>#N/A</c:v>
                </c:pt>
                <c:pt idx="5245">
                  <c:v>#N/A</c:v>
                </c:pt>
                <c:pt idx="5246">
                  <c:v>#N/A</c:v>
                </c:pt>
                <c:pt idx="5247">
                  <c:v>#N/A</c:v>
                </c:pt>
                <c:pt idx="5248">
                  <c:v>#N/A</c:v>
                </c:pt>
                <c:pt idx="5249">
                  <c:v>#N/A</c:v>
                </c:pt>
                <c:pt idx="5250">
                  <c:v>#N/A</c:v>
                </c:pt>
                <c:pt idx="5251">
                  <c:v>#N/A</c:v>
                </c:pt>
                <c:pt idx="5252">
                  <c:v>#N/A</c:v>
                </c:pt>
                <c:pt idx="5253">
                  <c:v>#N/A</c:v>
                </c:pt>
                <c:pt idx="5254">
                  <c:v>#N/A</c:v>
                </c:pt>
                <c:pt idx="5255">
                  <c:v>#N/A</c:v>
                </c:pt>
                <c:pt idx="5256">
                  <c:v>#N/A</c:v>
                </c:pt>
                <c:pt idx="5257">
                  <c:v>#N/A</c:v>
                </c:pt>
                <c:pt idx="5258">
                  <c:v>#N/A</c:v>
                </c:pt>
                <c:pt idx="5259">
                  <c:v>#N/A</c:v>
                </c:pt>
                <c:pt idx="5260">
                  <c:v>#N/A</c:v>
                </c:pt>
                <c:pt idx="5261">
                  <c:v>#N/A</c:v>
                </c:pt>
                <c:pt idx="5262">
                  <c:v>#N/A</c:v>
                </c:pt>
                <c:pt idx="5263">
                  <c:v>#N/A</c:v>
                </c:pt>
                <c:pt idx="5264">
                  <c:v>#N/A</c:v>
                </c:pt>
                <c:pt idx="5265">
                  <c:v>#N/A</c:v>
                </c:pt>
                <c:pt idx="5266">
                  <c:v>#N/A</c:v>
                </c:pt>
                <c:pt idx="5267">
                  <c:v>#N/A</c:v>
                </c:pt>
                <c:pt idx="5268">
                  <c:v>#N/A</c:v>
                </c:pt>
                <c:pt idx="5269">
                  <c:v>#N/A</c:v>
                </c:pt>
                <c:pt idx="5270">
                  <c:v>#N/A</c:v>
                </c:pt>
                <c:pt idx="5271">
                  <c:v>#N/A</c:v>
                </c:pt>
                <c:pt idx="5272">
                  <c:v>#N/A</c:v>
                </c:pt>
                <c:pt idx="5273">
                  <c:v>#N/A</c:v>
                </c:pt>
                <c:pt idx="5274">
                  <c:v>#N/A</c:v>
                </c:pt>
                <c:pt idx="5275">
                  <c:v>#N/A</c:v>
                </c:pt>
                <c:pt idx="5276">
                  <c:v>#N/A</c:v>
                </c:pt>
                <c:pt idx="5277">
                  <c:v>#N/A</c:v>
                </c:pt>
                <c:pt idx="5278">
                  <c:v>#N/A</c:v>
                </c:pt>
                <c:pt idx="5279">
                  <c:v>#N/A</c:v>
                </c:pt>
                <c:pt idx="5280">
                  <c:v>#N/A</c:v>
                </c:pt>
                <c:pt idx="5281">
                  <c:v>#N/A</c:v>
                </c:pt>
                <c:pt idx="5282">
                  <c:v>#N/A</c:v>
                </c:pt>
                <c:pt idx="5283">
                  <c:v>#N/A</c:v>
                </c:pt>
                <c:pt idx="5284">
                  <c:v>#N/A</c:v>
                </c:pt>
                <c:pt idx="5285">
                  <c:v>#N/A</c:v>
                </c:pt>
                <c:pt idx="5286">
                  <c:v>#N/A</c:v>
                </c:pt>
                <c:pt idx="5287">
                  <c:v>#N/A</c:v>
                </c:pt>
                <c:pt idx="5288">
                  <c:v>#N/A</c:v>
                </c:pt>
                <c:pt idx="5289">
                  <c:v>#N/A</c:v>
                </c:pt>
                <c:pt idx="5290">
                  <c:v>#N/A</c:v>
                </c:pt>
                <c:pt idx="5291">
                  <c:v>#N/A</c:v>
                </c:pt>
                <c:pt idx="5292">
                  <c:v>#N/A</c:v>
                </c:pt>
                <c:pt idx="5293">
                  <c:v>#N/A</c:v>
                </c:pt>
                <c:pt idx="5294">
                  <c:v>#N/A</c:v>
                </c:pt>
                <c:pt idx="5295">
                  <c:v>#N/A</c:v>
                </c:pt>
                <c:pt idx="5296">
                  <c:v>#N/A</c:v>
                </c:pt>
                <c:pt idx="5297">
                  <c:v>#N/A</c:v>
                </c:pt>
                <c:pt idx="5298">
                  <c:v>#N/A</c:v>
                </c:pt>
                <c:pt idx="5299">
                  <c:v>#N/A</c:v>
                </c:pt>
                <c:pt idx="5300">
                  <c:v>#N/A</c:v>
                </c:pt>
                <c:pt idx="5301">
                  <c:v>#N/A</c:v>
                </c:pt>
                <c:pt idx="5302">
                  <c:v>#N/A</c:v>
                </c:pt>
                <c:pt idx="5303">
                  <c:v>#N/A</c:v>
                </c:pt>
                <c:pt idx="5304">
                  <c:v>#N/A</c:v>
                </c:pt>
                <c:pt idx="5305">
                  <c:v>#N/A</c:v>
                </c:pt>
                <c:pt idx="5306">
                  <c:v>#N/A</c:v>
                </c:pt>
                <c:pt idx="5307">
                  <c:v>#N/A</c:v>
                </c:pt>
                <c:pt idx="5308">
                  <c:v>#N/A</c:v>
                </c:pt>
                <c:pt idx="5309">
                  <c:v>#N/A</c:v>
                </c:pt>
                <c:pt idx="5310">
                  <c:v>#N/A</c:v>
                </c:pt>
                <c:pt idx="5311">
                  <c:v>#N/A</c:v>
                </c:pt>
                <c:pt idx="5312">
                  <c:v>#N/A</c:v>
                </c:pt>
                <c:pt idx="5313">
                  <c:v>#N/A</c:v>
                </c:pt>
                <c:pt idx="5314">
                  <c:v>#N/A</c:v>
                </c:pt>
                <c:pt idx="5315">
                  <c:v>#N/A</c:v>
                </c:pt>
                <c:pt idx="5316">
                  <c:v>#N/A</c:v>
                </c:pt>
                <c:pt idx="5317">
                  <c:v>#N/A</c:v>
                </c:pt>
                <c:pt idx="5318">
                  <c:v>#N/A</c:v>
                </c:pt>
                <c:pt idx="5319">
                  <c:v>#N/A</c:v>
                </c:pt>
                <c:pt idx="5320">
                  <c:v>#N/A</c:v>
                </c:pt>
                <c:pt idx="5321">
                  <c:v>#N/A</c:v>
                </c:pt>
                <c:pt idx="5322">
                  <c:v>#N/A</c:v>
                </c:pt>
                <c:pt idx="5323">
                  <c:v>#N/A</c:v>
                </c:pt>
                <c:pt idx="5324">
                  <c:v>#N/A</c:v>
                </c:pt>
                <c:pt idx="5325">
                  <c:v>#N/A</c:v>
                </c:pt>
                <c:pt idx="5326">
                  <c:v>#N/A</c:v>
                </c:pt>
                <c:pt idx="5327">
                  <c:v>#N/A</c:v>
                </c:pt>
                <c:pt idx="5328">
                  <c:v>#N/A</c:v>
                </c:pt>
                <c:pt idx="5329">
                  <c:v>#N/A</c:v>
                </c:pt>
                <c:pt idx="5330">
                  <c:v>#N/A</c:v>
                </c:pt>
                <c:pt idx="5331">
                  <c:v>#N/A</c:v>
                </c:pt>
                <c:pt idx="5332">
                  <c:v>#N/A</c:v>
                </c:pt>
                <c:pt idx="5333">
                  <c:v>#N/A</c:v>
                </c:pt>
                <c:pt idx="5334">
                  <c:v>#N/A</c:v>
                </c:pt>
                <c:pt idx="5335">
                  <c:v>#N/A</c:v>
                </c:pt>
                <c:pt idx="5336">
                  <c:v>#N/A</c:v>
                </c:pt>
                <c:pt idx="5337">
                  <c:v>#N/A</c:v>
                </c:pt>
                <c:pt idx="5338">
                  <c:v>#N/A</c:v>
                </c:pt>
                <c:pt idx="5339">
                  <c:v>#N/A</c:v>
                </c:pt>
                <c:pt idx="5340">
                  <c:v>#N/A</c:v>
                </c:pt>
                <c:pt idx="5341">
                  <c:v>#N/A</c:v>
                </c:pt>
                <c:pt idx="5342">
                  <c:v>#N/A</c:v>
                </c:pt>
                <c:pt idx="5343">
                  <c:v>#N/A</c:v>
                </c:pt>
                <c:pt idx="5344">
                  <c:v>#N/A</c:v>
                </c:pt>
                <c:pt idx="5345">
                  <c:v>#N/A</c:v>
                </c:pt>
                <c:pt idx="5346">
                  <c:v>#N/A</c:v>
                </c:pt>
                <c:pt idx="5347">
                  <c:v>#N/A</c:v>
                </c:pt>
                <c:pt idx="5348">
                  <c:v>#N/A</c:v>
                </c:pt>
                <c:pt idx="5349">
                  <c:v>#N/A</c:v>
                </c:pt>
                <c:pt idx="5350">
                  <c:v>#N/A</c:v>
                </c:pt>
                <c:pt idx="5351">
                  <c:v>#N/A</c:v>
                </c:pt>
                <c:pt idx="5352">
                  <c:v>#N/A</c:v>
                </c:pt>
                <c:pt idx="5353">
                  <c:v>#N/A</c:v>
                </c:pt>
                <c:pt idx="5354">
                  <c:v>#N/A</c:v>
                </c:pt>
                <c:pt idx="5355">
                  <c:v>#N/A</c:v>
                </c:pt>
                <c:pt idx="5356">
                  <c:v>#N/A</c:v>
                </c:pt>
                <c:pt idx="5357">
                  <c:v>#N/A</c:v>
                </c:pt>
                <c:pt idx="5358">
                  <c:v>#N/A</c:v>
                </c:pt>
                <c:pt idx="5359">
                  <c:v>#N/A</c:v>
                </c:pt>
                <c:pt idx="5360">
                  <c:v>#N/A</c:v>
                </c:pt>
                <c:pt idx="5361">
                  <c:v>#N/A</c:v>
                </c:pt>
                <c:pt idx="5362">
                  <c:v>#N/A</c:v>
                </c:pt>
                <c:pt idx="5363">
                  <c:v>#N/A</c:v>
                </c:pt>
                <c:pt idx="5364">
                  <c:v>#N/A</c:v>
                </c:pt>
                <c:pt idx="5365">
                  <c:v>#N/A</c:v>
                </c:pt>
                <c:pt idx="5366">
                  <c:v>#N/A</c:v>
                </c:pt>
                <c:pt idx="5367">
                  <c:v>#N/A</c:v>
                </c:pt>
                <c:pt idx="5368">
                  <c:v>#N/A</c:v>
                </c:pt>
                <c:pt idx="5369">
                  <c:v>#N/A</c:v>
                </c:pt>
                <c:pt idx="5370">
                  <c:v>#N/A</c:v>
                </c:pt>
                <c:pt idx="5371">
                  <c:v>#N/A</c:v>
                </c:pt>
                <c:pt idx="5372">
                  <c:v>#N/A</c:v>
                </c:pt>
                <c:pt idx="5373">
                  <c:v>#N/A</c:v>
                </c:pt>
                <c:pt idx="5374">
                  <c:v>#N/A</c:v>
                </c:pt>
                <c:pt idx="5375">
                  <c:v>#N/A</c:v>
                </c:pt>
                <c:pt idx="5376">
                  <c:v>#N/A</c:v>
                </c:pt>
                <c:pt idx="5377">
                  <c:v>#N/A</c:v>
                </c:pt>
                <c:pt idx="5378">
                  <c:v>#N/A</c:v>
                </c:pt>
                <c:pt idx="5379">
                  <c:v>#N/A</c:v>
                </c:pt>
                <c:pt idx="5380">
                  <c:v>#N/A</c:v>
                </c:pt>
                <c:pt idx="5381">
                  <c:v>#N/A</c:v>
                </c:pt>
                <c:pt idx="5382">
                  <c:v>#N/A</c:v>
                </c:pt>
                <c:pt idx="5383">
                  <c:v>#N/A</c:v>
                </c:pt>
                <c:pt idx="5384">
                  <c:v>#N/A</c:v>
                </c:pt>
                <c:pt idx="5385">
                  <c:v>#N/A</c:v>
                </c:pt>
                <c:pt idx="5386">
                  <c:v>#N/A</c:v>
                </c:pt>
                <c:pt idx="5387">
                  <c:v>#N/A</c:v>
                </c:pt>
                <c:pt idx="5388">
                  <c:v>#N/A</c:v>
                </c:pt>
                <c:pt idx="5389">
                  <c:v>#N/A</c:v>
                </c:pt>
                <c:pt idx="5390">
                  <c:v>#N/A</c:v>
                </c:pt>
                <c:pt idx="5391">
                  <c:v>#N/A</c:v>
                </c:pt>
                <c:pt idx="5392">
                  <c:v>#N/A</c:v>
                </c:pt>
                <c:pt idx="5393">
                  <c:v>#N/A</c:v>
                </c:pt>
                <c:pt idx="5394">
                  <c:v>#N/A</c:v>
                </c:pt>
                <c:pt idx="5395">
                  <c:v>#N/A</c:v>
                </c:pt>
                <c:pt idx="5396">
                  <c:v>#N/A</c:v>
                </c:pt>
                <c:pt idx="5397">
                  <c:v>#N/A</c:v>
                </c:pt>
                <c:pt idx="5398">
                  <c:v>#N/A</c:v>
                </c:pt>
                <c:pt idx="5399">
                  <c:v>#N/A</c:v>
                </c:pt>
                <c:pt idx="5400">
                  <c:v>#N/A</c:v>
                </c:pt>
                <c:pt idx="5401">
                  <c:v>#N/A</c:v>
                </c:pt>
                <c:pt idx="5402">
                  <c:v>#N/A</c:v>
                </c:pt>
                <c:pt idx="5403">
                  <c:v>#N/A</c:v>
                </c:pt>
                <c:pt idx="5404">
                  <c:v>#N/A</c:v>
                </c:pt>
                <c:pt idx="5405">
                  <c:v>#N/A</c:v>
                </c:pt>
                <c:pt idx="5406">
                  <c:v>#N/A</c:v>
                </c:pt>
                <c:pt idx="5407">
                  <c:v>#N/A</c:v>
                </c:pt>
                <c:pt idx="5408">
                  <c:v>#N/A</c:v>
                </c:pt>
                <c:pt idx="5409">
                  <c:v>#N/A</c:v>
                </c:pt>
                <c:pt idx="5410">
                  <c:v>#N/A</c:v>
                </c:pt>
                <c:pt idx="5411">
                  <c:v>#N/A</c:v>
                </c:pt>
                <c:pt idx="5412">
                  <c:v>#N/A</c:v>
                </c:pt>
                <c:pt idx="5413">
                  <c:v>#N/A</c:v>
                </c:pt>
                <c:pt idx="5414">
                  <c:v>#N/A</c:v>
                </c:pt>
                <c:pt idx="5415">
                  <c:v>#N/A</c:v>
                </c:pt>
                <c:pt idx="5416">
                  <c:v>#N/A</c:v>
                </c:pt>
                <c:pt idx="5417">
                  <c:v>#N/A</c:v>
                </c:pt>
                <c:pt idx="5418">
                  <c:v>#N/A</c:v>
                </c:pt>
                <c:pt idx="5419">
                  <c:v>#N/A</c:v>
                </c:pt>
                <c:pt idx="5420">
                  <c:v>#N/A</c:v>
                </c:pt>
                <c:pt idx="5421">
                  <c:v>#N/A</c:v>
                </c:pt>
                <c:pt idx="5422">
                  <c:v>#N/A</c:v>
                </c:pt>
                <c:pt idx="5423">
                  <c:v>#N/A</c:v>
                </c:pt>
                <c:pt idx="5424">
                  <c:v>#N/A</c:v>
                </c:pt>
                <c:pt idx="5425">
                  <c:v>#N/A</c:v>
                </c:pt>
                <c:pt idx="5426">
                  <c:v>#N/A</c:v>
                </c:pt>
                <c:pt idx="5427">
                  <c:v>#N/A</c:v>
                </c:pt>
                <c:pt idx="5428">
                  <c:v>#N/A</c:v>
                </c:pt>
                <c:pt idx="5429">
                  <c:v>#N/A</c:v>
                </c:pt>
                <c:pt idx="5430">
                  <c:v>#N/A</c:v>
                </c:pt>
                <c:pt idx="5431">
                  <c:v>#N/A</c:v>
                </c:pt>
                <c:pt idx="5432">
                  <c:v>#N/A</c:v>
                </c:pt>
                <c:pt idx="5433">
                  <c:v>#N/A</c:v>
                </c:pt>
                <c:pt idx="5434">
                  <c:v>#N/A</c:v>
                </c:pt>
                <c:pt idx="5435">
                  <c:v>#N/A</c:v>
                </c:pt>
                <c:pt idx="5436">
                  <c:v>#N/A</c:v>
                </c:pt>
                <c:pt idx="5437">
                  <c:v>#N/A</c:v>
                </c:pt>
                <c:pt idx="5438">
                  <c:v>#N/A</c:v>
                </c:pt>
                <c:pt idx="5439">
                  <c:v>#N/A</c:v>
                </c:pt>
                <c:pt idx="5440">
                  <c:v>#N/A</c:v>
                </c:pt>
                <c:pt idx="5441">
                  <c:v>#N/A</c:v>
                </c:pt>
                <c:pt idx="5442">
                  <c:v>#N/A</c:v>
                </c:pt>
                <c:pt idx="5443">
                  <c:v>#N/A</c:v>
                </c:pt>
                <c:pt idx="5444">
                  <c:v>#N/A</c:v>
                </c:pt>
                <c:pt idx="5445">
                  <c:v>#N/A</c:v>
                </c:pt>
                <c:pt idx="5446">
                  <c:v>#N/A</c:v>
                </c:pt>
                <c:pt idx="5447">
                  <c:v>#N/A</c:v>
                </c:pt>
                <c:pt idx="5448">
                  <c:v>#N/A</c:v>
                </c:pt>
                <c:pt idx="5449">
                  <c:v>#N/A</c:v>
                </c:pt>
                <c:pt idx="5450">
                  <c:v>#N/A</c:v>
                </c:pt>
                <c:pt idx="5451">
                  <c:v>#N/A</c:v>
                </c:pt>
                <c:pt idx="5452">
                  <c:v>#N/A</c:v>
                </c:pt>
                <c:pt idx="5453">
                  <c:v>#N/A</c:v>
                </c:pt>
                <c:pt idx="5454">
                  <c:v>#N/A</c:v>
                </c:pt>
                <c:pt idx="5455">
                  <c:v>#N/A</c:v>
                </c:pt>
                <c:pt idx="5456">
                  <c:v>#N/A</c:v>
                </c:pt>
                <c:pt idx="5457">
                  <c:v>#N/A</c:v>
                </c:pt>
                <c:pt idx="5458">
                  <c:v>#N/A</c:v>
                </c:pt>
                <c:pt idx="5459">
                  <c:v>#N/A</c:v>
                </c:pt>
                <c:pt idx="5460">
                  <c:v>#N/A</c:v>
                </c:pt>
                <c:pt idx="5461">
                  <c:v>#N/A</c:v>
                </c:pt>
                <c:pt idx="5462">
                  <c:v>#N/A</c:v>
                </c:pt>
                <c:pt idx="5463">
                  <c:v>#N/A</c:v>
                </c:pt>
                <c:pt idx="5464">
                  <c:v>#N/A</c:v>
                </c:pt>
                <c:pt idx="5465">
                  <c:v>#N/A</c:v>
                </c:pt>
                <c:pt idx="5466">
                  <c:v>#N/A</c:v>
                </c:pt>
                <c:pt idx="5467">
                  <c:v>#N/A</c:v>
                </c:pt>
                <c:pt idx="5468">
                  <c:v>#N/A</c:v>
                </c:pt>
                <c:pt idx="5469">
                  <c:v>#N/A</c:v>
                </c:pt>
                <c:pt idx="5470">
                  <c:v>#N/A</c:v>
                </c:pt>
                <c:pt idx="5471">
                  <c:v>#N/A</c:v>
                </c:pt>
                <c:pt idx="5472">
                  <c:v>#N/A</c:v>
                </c:pt>
                <c:pt idx="5473">
                  <c:v>#N/A</c:v>
                </c:pt>
                <c:pt idx="5474">
                  <c:v>#N/A</c:v>
                </c:pt>
                <c:pt idx="5475">
                  <c:v>#N/A</c:v>
                </c:pt>
                <c:pt idx="5476">
                  <c:v>#N/A</c:v>
                </c:pt>
                <c:pt idx="5477">
                  <c:v>#N/A</c:v>
                </c:pt>
                <c:pt idx="5478">
                  <c:v>#N/A</c:v>
                </c:pt>
                <c:pt idx="5479">
                  <c:v>#N/A</c:v>
                </c:pt>
                <c:pt idx="5480">
                  <c:v>#N/A</c:v>
                </c:pt>
                <c:pt idx="5481">
                  <c:v>#N/A</c:v>
                </c:pt>
                <c:pt idx="5482">
                  <c:v>#N/A</c:v>
                </c:pt>
                <c:pt idx="5483">
                  <c:v>#N/A</c:v>
                </c:pt>
                <c:pt idx="5484">
                  <c:v>#N/A</c:v>
                </c:pt>
                <c:pt idx="5485">
                  <c:v>#N/A</c:v>
                </c:pt>
                <c:pt idx="5486">
                  <c:v>#N/A</c:v>
                </c:pt>
                <c:pt idx="5487">
                  <c:v>#N/A</c:v>
                </c:pt>
                <c:pt idx="5488">
                  <c:v>#N/A</c:v>
                </c:pt>
                <c:pt idx="5489">
                  <c:v>#N/A</c:v>
                </c:pt>
                <c:pt idx="5490">
                  <c:v>#N/A</c:v>
                </c:pt>
                <c:pt idx="5491">
                  <c:v>#N/A</c:v>
                </c:pt>
                <c:pt idx="5492">
                  <c:v>#N/A</c:v>
                </c:pt>
                <c:pt idx="5493">
                  <c:v>#N/A</c:v>
                </c:pt>
                <c:pt idx="5494">
                  <c:v>#N/A</c:v>
                </c:pt>
                <c:pt idx="5495">
                  <c:v>#N/A</c:v>
                </c:pt>
                <c:pt idx="5496">
                  <c:v>#N/A</c:v>
                </c:pt>
                <c:pt idx="5497">
                  <c:v>#N/A</c:v>
                </c:pt>
                <c:pt idx="5498">
                  <c:v>#N/A</c:v>
                </c:pt>
                <c:pt idx="5499">
                  <c:v>#N/A</c:v>
                </c:pt>
                <c:pt idx="5500">
                  <c:v>#N/A</c:v>
                </c:pt>
                <c:pt idx="5501">
                  <c:v>#N/A</c:v>
                </c:pt>
                <c:pt idx="5502">
                  <c:v>#N/A</c:v>
                </c:pt>
                <c:pt idx="5503">
                  <c:v>#N/A</c:v>
                </c:pt>
                <c:pt idx="5504">
                  <c:v>#N/A</c:v>
                </c:pt>
                <c:pt idx="5505">
                  <c:v>#N/A</c:v>
                </c:pt>
                <c:pt idx="5506">
                  <c:v>#N/A</c:v>
                </c:pt>
                <c:pt idx="5507">
                  <c:v>#N/A</c:v>
                </c:pt>
                <c:pt idx="5508">
                  <c:v>#N/A</c:v>
                </c:pt>
                <c:pt idx="5509">
                  <c:v>#N/A</c:v>
                </c:pt>
                <c:pt idx="5510">
                  <c:v>#N/A</c:v>
                </c:pt>
                <c:pt idx="5511">
                  <c:v>#N/A</c:v>
                </c:pt>
                <c:pt idx="5512">
                  <c:v>#N/A</c:v>
                </c:pt>
                <c:pt idx="5513">
                  <c:v>#N/A</c:v>
                </c:pt>
                <c:pt idx="5514">
                  <c:v>#N/A</c:v>
                </c:pt>
                <c:pt idx="5515">
                  <c:v>#N/A</c:v>
                </c:pt>
                <c:pt idx="5516">
                  <c:v>#N/A</c:v>
                </c:pt>
                <c:pt idx="5517">
                  <c:v>#N/A</c:v>
                </c:pt>
                <c:pt idx="5518">
                  <c:v>#N/A</c:v>
                </c:pt>
                <c:pt idx="5519">
                  <c:v>#N/A</c:v>
                </c:pt>
                <c:pt idx="5520">
                  <c:v>#N/A</c:v>
                </c:pt>
                <c:pt idx="5521">
                  <c:v>#N/A</c:v>
                </c:pt>
                <c:pt idx="5522">
                  <c:v>#N/A</c:v>
                </c:pt>
                <c:pt idx="5523">
                  <c:v>#N/A</c:v>
                </c:pt>
                <c:pt idx="5524">
                  <c:v>#N/A</c:v>
                </c:pt>
                <c:pt idx="5525">
                  <c:v>#N/A</c:v>
                </c:pt>
                <c:pt idx="5526">
                  <c:v>#N/A</c:v>
                </c:pt>
                <c:pt idx="5527">
                  <c:v>#N/A</c:v>
                </c:pt>
                <c:pt idx="5528">
                  <c:v>#N/A</c:v>
                </c:pt>
                <c:pt idx="5529">
                  <c:v>#N/A</c:v>
                </c:pt>
                <c:pt idx="5530">
                  <c:v>#N/A</c:v>
                </c:pt>
                <c:pt idx="5531">
                  <c:v>#N/A</c:v>
                </c:pt>
                <c:pt idx="5532">
                  <c:v>#N/A</c:v>
                </c:pt>
                <c:pt idx="5533">
                  <c:v>#N/A</c:v>
                </c:pt>
                <c:pt idx="5534">
                  <c:v>#N/A</c:v>
                </c:pt>
                <c:pt idx="5535">
                  <c:v>#N/A</c:v>
                </c:pt>
                <c:pt idx="5536">
                  <c:v>#N/A</c:v>
                </c:pt>
                <c:pt idx="5537">
                  <c:v>#N/A</c:v>
                </c:pt>
                <c:pt idx="5538">
                  <c:v>#N/A</c:v>
                </c:pt>
                <c:pt idx="5539">
                  <c:v>#N/A</c:v>
                </c:pt>
                <c:pt idx="5540">
                  <c:v>#N/A</c:v>
                </c:pt>
                <c:pt idx="5541">
                  <c:v>#N/A</c:v>
                </c:pt>
                <c:pt idx="5542">
                  <c:v>#N/A</c:v>
                </c:pt>
                <c:pt idx="5543">
                  <c:v>#N/A</c:v>
                </c:pt>
                <c:pt idx="5544">
                  <c:v>#N/A</c:v>
                </c:pt>
                <c:pt idx="5545">
                  <c:v>#N/A</c:v>
                </c:pt>
                <c:pt idx="5546">
                  <c:v>#N/A</c:v>
                </c:pt>
                <c:pt idx="5547">
                  <c:v>#N/A</c:v>
                </c:pt>
                <c:pt idx="5548">
                  <c:v>#N/A</c:v>
                </c:pt>
                <c:pt idx="5549">
                  <c:v>#N/A</c:v>
                </c:pt>
                <c:pt idx="5550">
                  <c:v>#N/A</c:v>
                </c:pt>
                <c:pt idx="5551">
                  <c:v>#N/A</c:v>
                </c:pt>
                <c:pt idx="5552">
                  <c:v>#N/A</c:v>
                </c:pt>
                <c:pt idx="5553">
                  <c:v>#N/A</c:v>
                </c:pt>
                <c:pt idx="5554">
                  <c:v>#N/A</c:v>
                </c:pt>
                <c:pt idx="5555">
                  <c:v>#N/A</c:v>
                </c:pt>
                <c:pt idx="5556">
                  <c:v>#N/A</c:v>
                </c:pt>
                <c:pt idx="5557">
                  <c:v>#N/A</c:v>
                </c:pt>
                <c:pt idx="5558">
                  <c:v>#N/A</c:v>
                </c:pt>
                <c:pt idx="5559">
                  <c:v>#N/A</c:v>
                </c:pt>
                <c:pt idx="5560">
                  <c:v>#N/A</c:v>
                </c:pt>
                <c:pt idx="5561">
                  <c:v>#N/A</c:v>
                </c:pt>
                <c:pt idx="5562">
                  <c:v>#N/A</c:v>
                </c:pt>
                <c:pt idx="5563">
                  <c:v>#N/A</c:v>
                </c:pt>
                <c:pt idx="5564">
                  <c:v>#N/A</c:v>
                </c:pt>
                <c:pt idx="5565">
                  <c:v>#N/A</c:v>
                </c:pt>
                <c:pt idx="5566">
                  <c:v>#N/A</c:v>
                </c:pt>
                <c:pt idx="5567">
                  <c:v>#N/A</c:v>
                </c:pt>
                <c:pt idx="5568">
                  <c:v>#N/A</c:v>
                </c:pt>
                <c:pt idx="5569">
                  <c:v>#N/A</c:v>
                </c:pt>
                <c:pt idx="5570">
                  <c:v>#N/A</c:v>
                </c:pt>
                <c:pt idx="5571">
                  <c:v>#N/A</c:v>
                </c:pt>
                <c:pt idx="5572">
                  <c:v>#N/A</c:v>
                </c:pt>
                <c:pt idx="5573">
                  <c:v>#N/A</c:v>
                </c:pt>
                <c:pt idx="5574">
                  <c:v>#N/A</c:v>
                </c:pt>
                <c:pt idx="5575">
                  <c:v>#N/A</c:v>
                </c:pt>
                <c:pt idx="5576">
                  <c:v>#N/A</c:v>
                </c:pt>
                <c:pt idx="5577">
                  <c:v>#N/A</c:v>
                </c:pt>
                <c:pt idx="5578">
                  <c:v>#N/A</c:v>
                </c:pt>
                <c:pt idx="5579">
                  <c:v>#N/A</c:v>
                </c:pt>
                <c:pt idx="5580">
                  <c:v>#N/A</c:v>
                </c:pt>
                <c:pt idx="5581">
                  <c:v>#N/A</c:v>
                </c:pt>
                <c:pt idx="5582">
                  <c:v>#N/A</c:v>
                </c:pt>
                <c:pt idx="5583">
                  <c:v>#N/A</c:v>
                </c:pt>
                <c:pt idx="5584">
                  <c:v>#N/A</c:v>
                </c:pt>
                <c:pt idx="5585">
                  <c:v>#N/A</c:v>
                </c:pt>
                <c:pt idx="5586">
                  <c:v>#N/A</c:v>
                </c:pt>
                <c:pt idx="5587">
                  <c:v>#N/A</c:v>
                </c:pt>
                <c:pt idx="5588">
                  <c:v>#N/A</c:v>
                </c:pt>
                <c:pt idx="5589">
                  <c:v>#N/A</c:v>
                </c:pt>
                <c:pt idx="5590">
                  <c:v>#N/A</c:v>
                </c:pt>
                <c:pt idx="5591">
                  <c:v>#N/A</c:v>
                </c:pt>
                <c:pt idx="5592">
                  <c:v>#N/A</c:v>
                </c:pt>
                <c:pt idx="5593">
                  <c:v>#N/A</c:v>
                </c:pt>
                <c:pt idx="5594">
                  <c:v>#N/A</c:v>
                </c:pt>
                <c:pt idx="5595">
                  <c:v>#N/A</c:v>
                </c:pt>
                <c:pt idx="5596">
                  <c:v>#N/A</c:v>
                </c:pt>
                <c:pt idx="5597">
                  <c:v>#N/A</c:v>
                </c:pt>
                <c:pt idx="5598">
                  <c:v>#N/A</c:v>
                </c:pt>
                <c:pt idx="5599">
                  <c:v>#N/A</c:v>
                </c:pt>
                <c:pt idx="5600">
                  <c:v>#N/A</c:v>
                </c:pt>
                <c:pt idx="5601">
                  <c:v>#N/A</c:v>
                </c:pt>
                <c:pt idx="5602">
                  <c:v>#N/A</c:v>
                </c:pt>
                <c:pt idx="5603">
                  <c:v>#N/A</c:v>
                </c:pt>
                <c:pt idx="5604">
                  <c:v>#N/A</c:v>
                </c:pt>
                <c:pt idx="5605">
                  <c:v>#N/A</c:v>
                </c:pt>
                <c:pt idx="5606">
                  <c:v>#N/A</c:v>
                </c:pt>
                <c:pt idx="5607">
                  <c:v>#N/A</c:v>
                </c:pt>
                <c:pt idx="5608">
                  <c:v>#N/A</c:v>
                </c:pt>
                <c:pt idx="5609">
                  <c:v>#N/A</c:v>
                </c:pt>
                <c:pt idx="5610">
                  <c:v>#N/A</c:v>
                </c:pt>
                <c:pt idx="5611">
                  <c:v>#N/A</c:v>
                </c:pt>
                <c:pt idx="5612">
                  <c:v>#N/A</c:v>
                </c:pt>
                <c:pt idx="5613">
                  <c:v>#N/A</c:v>
                </c:pt>
                <c:pt idx="5614">
                  <c:v>#N/A</c:v>
                </c:pt>
                <c:pt idx="5615">
                  <c:v>#N/A</c:v>
                </c:pt>
                <c:pt idx="5616">
                  <c:v>#N/A</c:v>
                </c:pt>
                <c:pt idx="5617">
                  <c:v>#N/A</c:v>
                </c:pt>
                <c:pt idx="5618">
                  <c:v>#N/A</c:v>
                </c:pt>
                <c:pt idx="5619">
                  <c:v>#N/A</c:v>
                </c:pt>
                <c:pt idx="5620">
                  <c:v>#N/A</c:v>
                </c:pt>
                <c:pt idx="5621">
                  <c:v>#N/A</c:v>
                </c:pt>
                <c:pt idx="5622">
                  <c:v>#N/A</c:v>
                </c:pt>
                <c:pt idx="5623">
                  <c:v>#N/A</c:v>
                </c:pt>
                <c:pt idx="5624">
                  <c:v>#N/A</c:v>
                </c:pt>
                <c:pt idx="5625">
                  <c:v>#N/A</c:v>
                </c:pt>
                <c:pt idx="5626">
                  <c:v>#N/A</c:v>
                </c:pt>
                <c:pt idx="5627">
                  <c:v>#N/A</c:v>
                </c:pt>
                <c:pt idx="5628">
                  <c:v>#N/A</c:v>
                </c:pt>
                <c:pt idx="5629">
                  <c:v>#N/A</c:v>
                </c:pt>
                <c:pt idx="5630">
                  <c:v>#N/A</c:v>
                </c:pt>
                <c:pt idx="5631">
                  <c:v>#N/A</c:v>
                </c:pt>
                <c:pt idx="5632">
                  <c:v>#N/A</c:v>
                </c:pt>
                <c:pt idx="5633">
                  <c:v>#N/A</c:v>
                </c:pt>
                <c:pt idx="5634">
                  <c:v>#N/A</c:v>
                </c:pt>
                <c:pt idx="5635">
                  <c:v>#N/A</c:v>
                </c:pt>
                <c:pt idx="5636">
                  <c:v>#N/A</c:v>
                </c:pt>
                <c:pt idx="5637">
                  <c:v>#N/A</c:v>
                </c:pt>
                <c:pt idx="5638">
                  <c:v>#N/A</c:v>
                </c:pt>
                <c:pt idx="5639">
                  <c:v>#N/A</c:v>
                </c:pt>
                <c:pt idx="5640">
                  <c:v>#N/A</c:v>
                </c:pt>
                <c:pt idx="5641">
                  <c:v>#N/A</c:v>
                </c:pt>
                <c:pt idx="5642">
                  <c:v>#N/A</c:v>
                </c:pt>
                <c:pt idx="5643">
                  <c:v>#N/A</c:v>
                </c:pt>
                <c:pt idx="5644">
                  <c:v>#N/A</c:v>
                </c:pt>
                <c:pt idx="5645">
                  <c:v>#N/A</c:v>
                </c:pt>
                <c:pt idx="5646">
                  <c:v>#N/A</c:v>
                </c:pt>
                <c:pt idx="5647">
                  <c:v>#N/A</c:v>
                </c:pt>
                <c:pt idx="5648">
                  <c:v>#N/A</c:v>
                </c:pt>
                <c:pt idx="5649">
                  <c:v>#N/A</c:v>
                </c:pt>
                <c:pt idx="5650">
                  <c:v>#N/A</c:v>
                </c:pt>
                <c:pt idx="5651">
                  <c:v>#N/A</c:v>
                </c:pt>
                <c:pt idx="5652">
                  <c:v>#N/A</c:v>
                </c:pt>
                <c:pt idx="5653">
                  <c:v>#N/A</c:v>
                </c:pt>
                <c:pt idx="5654">
                  <c:v>#N/A</c:v>
                </c:pt>
                <c:pt idx="5655">
                  <c:v>#N/A</c:v>
                </c:pt>
                <c:pt idx="5656">
                  <c:v>#N/A</c:v>
                </c:pt>
                <c:pt idx="5657">
                  <c:v>#N/A</c:v>
                </c:pt>
                <c:pt idx="5658">
                  <c:v>#N/A</c:v>
                </c:pt>
                <c:pt idx="5659">
                  <c:v>#N/A</c:v>
                </c:pt>
                <c:pt idx="5660">
                  <c:v>#N/A</c:v>
                </c:pt>
                <c:pt idx="5661">
                  <c:v>#N/A</c:v>
                </c:pt>
                <c:pt idx="5662">
                  <c:v>#N/A</c:v>
                </c:pt>
                <c:pt idx="5663">
                  <c:v>#N/A</c:v>
                </c:pt>
                <c:pt idx="5664">
                  <c:v>#N/A</c:v>
                </c:pt>
                <c:pt idx="5665">
                  <c:v>#N/A</c:v>
                </c:pt>
                <c:pt idx="5666">
                  <c:v>#N/A</c:v>
                </c:pt>
                <c:pt idx="5667">
                  <c:v>#N/A</c:v>
                </c:pt>
                <c:pt idx="5668">
                  <c:v>#N/A</c:v>
                </c:pt>
                <c:pt idx="5669">
                  <c:v>#N/A</c:v>
                </c:pt>
                <c:pt idx="5670">
                  <c:v>#N/A</c:v>
                </c:pt>
                <c:pt idx="5671">
                  <c:v>#N/A</c:v>
                </c:pt>
                <c:pt idx="5672">
                  <c:v>#N/A</c:v>
                </c:pt>
                <c:pt idx="5673">
                  <c:v>#N/A</c:v>
                </c:pt>
                <c:pt idx="5674">
                  <c:v>#N/A</c:v>
                </c:pt>
                <c:pt idx="5675">
                  <c:v>#N/A</c:v>
                </c:pt>
                <c:pt idx="5676">
                  <c:v>#N/A</c:v>
                </c:pt>
                <c:pt idx="5677">
                  <c:v>#N/A</c:v>
                </c:pt>
                <c:pt idx="5678">
                  <c:v>#N/A</c:v>
                </c:pt>
                <c:pt idx="5679">
                  <c:v>#N/A</c:v>
                </c:pt>
                <c:pt idx="5680">
                  <c:v>#N/A</c:v>
                </c:pt>
                <c:pt idx="5681">
                  <c:v>#N/A</c:v>
                </c:pt>
                <c:pt idx="5682">
                  <c:v>#N/A</c:v>
                </c:pt>
                <c:pt idx="5683">
                  <c:v>#N/A</c:v>
                </c:pt>
                <c:pt idx="5684">
                  <c:v>#N/A</c:v>
                </c:pt>
                <c:pt idx="5685">
                  <c:v>#N/A</c:v>
                </c:pt>
                <c:pt idx="5686">
                  <c:v>#N/A</c:v>
                </c:pt>
                <c:pt idx="5687">
                  <c:v>#N/A</c:v>
                </c:pt>
                <c:pt idx="5688">
                  <c:v>#N/A</c:v>
                </c:pt>
                <c:pt idx="5689">
                  <c:v>#N/A</c:v>
                </c:pt>
                <c:pt idx="5690">
                  <c:v>#N/A</c:v>
                </c:pt>
                <c:pt idx="5691">
                  <c:v>#N/A</c:v>
                </c:pt>
                <c:pt idx="5692">
                  <c:v>#N/A</c:v>
                </c:pt>
                <c:pt idx="5693">
                  <c:v>#N/A</c:v>
                </c:pt>
                <c:pt idx="5694">
                  <c:v>#N/A</c:v>
                </c:pt>
                <c:pt idx="5695">
                  <c:v>#N/A</c:v>
                </c:pt>
                <c:pt idx="5696">
                  <c:v>#N/A</c:v>
                </c:pt>
                <c:pt idx="5697">
                  <c:v>#N/A</c:v>
                </c:pt>
                <c:pt idx="5698">
                  <c:v>#N/A</c:v>
                </c:pt>
                <c:pt idx="5699">
                  <c:v>#N/A</c:v>
                </c:pt>
                <c:pt idx="5700">
                  <c:v>#N/A</c:v>
                </c:pt>
                <c:pt idx="5701">
                  <c:v>#N/A</c:v>
                </c:pt>
                <c:pt idx="5702">
                  <c:v>#N/A</c:v>
                </c:pt>
                <c:pt idx="5703">
                  <c:v>#N/A</c:v>
                </c:pt>
                <c:pt idx="5704">
                  <c:v>#N/A</c:v>
                </c:pt>
                <c:pt idx="5705">
                  <c:v>#N/A</c:v>
                </c:pt>
                <c:pt idx="5706">
                  <c:v>#N/A</c:v>
                </c:pt>
                <c:pt idx="5707">
                  <c:v>#N/A</c:v>
                </c:pt>
                <c:pt idx="5708">
                  <c:v>#N/A</c:v>
                </c:pt>
                <c:pt idx="5709">
                  <c:v>#N/A</c:v>
                </c:pt>
                <c:pt idx="5710">
                  <c:v>#N/A</c:v>
                </c:pt>
                <c:pt idx="5711">
                  <c:v>#N/A</c:v>
                </c:pt>
                <c:pt idx="5712">
                  <c:v>#N/A</c:v>
                </c:pt>
                <c:pt idx="5713">
                  <c:v>#N/A</c:v>
                </c:pt>
                <c:pt idx="5714">
                  <c:v>#N/A</c:v>
                </c:pt>
                <c:pt idx="5715">
                  <c:v>#N/A</c:v>
                </c:pt>
                <c:pt idx="5716">
                  <c:v>#N/A</c:v>
                </c:pt>
                <c:pt idx="5717">
                  <c:v>#N/A</c:v>
                </c:pt>
                <c:pt idx="5718">
                  <c:v>#N/A</c:v>
                </c:pt>
                <c:pt idx="5719">
                  <c:v>#N/A</c:v>
                </c:pt>
                <c:pt idx="5720">
                  <c:v>#N/A</c:v>
                </c:pt>
                <c:pt idx="5721">
                  <c:v>#N/A</c:v>
                </c:pt>
                <c:pt idx="5722">
                  <c:v>#N/A</c:v>
                </c:pt>
                <c:pt idx="5723">
                  <c:v>#N/A</c:v>
                </c:pt>
                <c:pt idx="5724">
                  <c:v>#N/A</c:v>
                </c:pt>
                <c:pt idx="5725">
                  <c:v>#N/A</c:v>
                </c:pt>
                <c:pt idx="5726">
                  <c:v>#N/A</c:v>
                </c:pt>
                <c:pt idx="5727">
                  <c:v>#N/A</c:v>
                </c:pt>
                <c:pt idx="5728">
                  <c:v>#N/A</c:v>
                </c:pt>
                <c:pt idx="5729">
                  <c:v>#N/A</c:v>
                </c:pt>
                <c:pt idx="5730">
                  <c:v>#N/A</c:v>
                </c:pt>
                <c:pt idx="5731">
                  <c:v>#N/A</c:v>
                </c:pt>
                <c:pt idx="5732">
                  <c:v>#N/A</c:v>
                </c:pt>
                <c:pt idx="5733">
                  <c:v>#N/A</c:v>
                </c:pt>
                <c:pt idx="5734">
                  <c:v>#N/A</c:v>
                </c:pt>
                <c:pt idx="5735">
                  <c:v>#N/A</c:v>
                </c:pt>
                <c:pt idx="5736">
                  <c:v>#N/A</c:v>
                </c:pt>
                <c:pt idx="5737">
                  <c:v>#N/A</c:v>
                </c:pt>
                <c:pt idx="5738">
                  <c:v>#N/A</c:v>
                </c:pt>
                <c:pt idx="5739">
                  <c:v>#N/A</c:v>
                </c:pt>
                <c:pt idx="5740">
                  <c:v>#N/A</c:v>
                </c:pt>
                <c:pt idx="5741">
                  <c:v>#N/A</c:v>
                </c:pt>
                <c:pt idx="5742">
                  <c:v>#N/A</c:v>
                </c:pt>
                <c:pt idx="5743">
                  <c:v>#N/A</c:v>
                </c:pt>
                <c:pt idx="5744">
                  <c:v>#N/A</c:v>
                </c:pt>
                <c:pt idx="5745">
                  <c:v>#N/A</c:v>
                </c:pt>
                <c:pt idx="5746">
                  <c:v>#N/A</c:v>
                </c:pt>
                <c:pt idx="5747">
                  <c:v>#N/A</c:v>
                </c:pt>
                <c:pt idx="5748">
                  <c:v>#N/A</c:v>
                </c:pt>
                <c:pt idx="5749">
                  <c:v>#N/A</c:v>
                </c:pt>
                <c:pt idx="5750">
                  <c:v>#N/A</c:v>
                </c:pt>
                <c:pt idx="5751">
                  <c:v>#N/A</c:v>
                </c:pt>
                <c:pt idx="5752">
                  <c:v>#N/A</c:v>
                </c:pt>
                <c:pt idx="5753">
                  <c:v>#N/A</c:v>
                </c:pt>
                <c:pt idx="5754">
                  <c:v>#N/A</c:v>
                </c:pt>
                <c:pt idx="5755">
                  <c:v>#N/A</c:v>
                </c:pt>
                <c:pt idx="5756">
                  <c:v>#N/A</c:v>
                </c:pt>
                <c:pt idx="5757">
                  <c:v>#N/A</c:v>
                </c:pt>
                <c:pt idx="5758">
                  <c:v>#N/A</c:v>
                </c:pt>
                <c:pt idx="5759">
                  <c:v>#N/A</c:v>
                </c:pt>
                <c:pt idx="5760">
                  <c:v>#N/A</c:v>
                </c:pt>
                <c:pt idx="5761">
                  <c:v>#N/A</c:v>
                </c:pt>
                <c:pt idx="5762">
                  <c:v>#N/A</c:v>
                </c:pt>
                <c:pt idx="5763">
                  <c:v>#N/A</c:v>
                </c:pt>
                <c:pt idx="5764">
                  <c:v>#N/A</c:v>
                </c:pt>
                <c:pt idx="5765">
                  <c:v>#N/A</c:v>
                </c:pt>
                <c:pt idx="5766">
                  <c:v>#N/A</c:v>
                </c:pt>
                <c:pt idx="5767">
                  <c:v>#N/A</c:v>
                </c:pt>
                <c:pt idx="5768">
                  <c:v>#N/A</c:v>
                </c:pt>
                <c:pt idx="5769">
                  <c:v>#N/A</c:v>
                </c:pt>
                <c:pt idx="5770">
                  <c:v>#N/A</c:v>
                </c:pt>
                <c:pt idx="5771">
                  <c:v>#N/A</c:v>
                </c:pt>
                <c:pt idx="5772">
                  <c:v>#N/A</c:v>
                </c:pt>
                <c:pt idx="5773">
                  <c:v>#N/A</c:v>
                </c:pt>
                <c:pt idx="5774">
                  <c:v>#N/A</c:v>
                </c:pt>
                <c:pt idx="5775">
                  <c:v>#N/A</c:v>
                </c:pt>
                <c:pt idx="5776">
                  <c:v>#N/A</c:v>
                </c:pt>
                <c:pt idx="5777">
                  <c:v>#N/A</c:v>
                </c:pt>
                <c:pt idx="5778">
                  <c:v>#N/A</c:v>
                </c:pt>
                <c:pt idx="5779">
                  <c:v>#N/A</c:v>
                </c:pt>
                <c:pt idx="5780">
                  <c:v>#N/A</c:v>
                </c:pt>
                <c:pt idx="5781">
                  <c:v>#N/A</c:v>
                </c:pt>
                <c:pt idx="5782">
                  <c:v>#N/A</c:v>
                </c:pt>
                <c:pt idx="5783">
                  <c:v>#N/A</c:v>
                </c:pt>
                <c:pt idx="5784">
                  <c:v>#N/A</c:v>
                </c:pt>
                <c:pt idx="5785">
                  <c:v>#N/A</c:v>
                </c:pt>
                <c:pt idx="5786">
                  <c:v>#N/A</c:v>
                </c:pt>
                <c:pt idx="5787">
                  <c:v>#N/A</c:v>
                </c:pt>
                <c:pt idx="5788">
                  <c:v>#N/A</c:v>
                </c:pt>
                <c:pt idx="5789">
                  <c:v>#N/A</c:v>
                </c:pt>
                <c:pt idx="5790">
                  <c:v>#N/A</c:v>
                </c:pt>
                <c:pt idx="5791">
                  <c:v>#N/A</c:v>
                </c:pt>
                <c:pt idx="5792">
                  <c:v>#N/A</c:v>
                </c:pt>
                <c:pt idx="5793">
                  <c:v>#N/A</c:v>
                </c:pt>
                <c:pt idx="5794">
                  <c:v>#N/A</c:v>
                </c:pt>
                <c:pt idx="5795">
                  <c:v>#N/A</c:v>
                </c:pt>
                <c:pt idx="5796">
                  <c:v>#N/A</c:v>
                </c:pt>
                <c:pt idx="5797">
                  <c:v>#N/A</c:v>
                </c:pt>
                <c:pt idx="5798">
                  <c:v>#N/A</c:v>
                </c:pt>
                <c:pt idx="5799">
                  <c:v>#N/A</c:v>
                </c:pt>
                <c:pt idx="5800">
                  <c:v>#N/A</c:v>
                </c:pt>
                <c:pt idx="5801">
                  <c:v>#N/A</c:v>
                </c:pt>
                <c:pt idx="5802">
                  <c:v>#N/A</c:v>
                </c:pt>
                <c:pt idx="5803">
                  <c:v>#N/A</c:v>
                </c:pt>
                <c:pt idx="5804">
                  <c:v>#N/A</c:v>
                </c:pt>
                <c:pt idx="5805">
                  <c:v>#N/A</c:v>
                </c:pt>
                <c:pt idx="5806">
                  <c:v>#N/A</c:v>
                </c:pt>
                <c:pt idx="5807">
                  <c:v>#N/A</c:v>
                </c:pt>
                <c:pt idx="5808">
                  <c:v>#N/A</c:v>
                </c:pt>
                <c:pt idx="5809">
                  <c:v>#N/A</c:v>
                </c:pt>
                <c:pt idx="5810">
                  <c:v>#N/A</c:v>
                </c:pt>
                <c:pt idx="5811">
                  <c:v>#N/A</c:v>
                </c:pt>
                <c:pt idx="5812">
                  <c:v>#N/A</c:v>
                </c:pt>
                <c:pt idx="5813">
                  <c:v>#N/A</c:v>
                </c:pt>
                <c:pt idx="5814">
                  <c:v>#N/A</c:v>
                </c:pt>
                <c:pt idx="5815">
                  <c:v>#N/A</c:v>
                </c:pt>
                <c:pt idx="5816">
                  <c:v>#N/A</c:v>
                </c:pt>
                <c:pt idx="5817">
                  <c:v>#N/A</c:v>
                </c:pt>
                <c:pt idx="5818">
                  <c:v>#N/A</c:v>
                </c:pt>
                <c:pt idx="5819">
                  <c:v>#N/A</c:v>
                </c:pt>
                <c:pt idx="5820">
                  <c:v>#N/A</c:v>
                </c:pt>
                <c:pt idx="5821">
                  <c:v>#N/A</c:v>
                </c:pt>
                <c:pt idx="5822">
                  <c:v>#N/A</c:v>
                </c:pt>
                <c:pt idx="5823">
                  <c:v>#N/A</c:v>
                </c:pt>
                <c:pt idx="5824">
                  <c:v>#N/A</c:v>
                </c:pt>
                <c:pt idx="5825">
                  <c:v>#N/A</c:v>
                </c:pt>
                <c:pt idx="5826">
                  <c:v>#N/A</c:v>
                </c:pt>
                <c:pt idx="5827">
                  <c:v>#N/A</c:v>
                </c:pt>
                <c:pt idx="5828">
                  <c:v>#N/A</c:v>
                </c:pt>
                <c:pt idx="5829">
                  <c:v>#N/A</c:v>
                </c:pt>
                <c:pt idx="5830">
                  <c:v>#N/A</c:v>
                </c:pt>
                <c:pt idx="5831">
                  <c:v>#N/A</c:v>
                </c:pt>
                <c:pt idx="5832">
                  <c:v>#N/A</c:v>
                </c:pt>
                <c:pt idx="5833">
                  <c:v>#N/A</c:v>
                </c:pt>
                <c:pt idx="5834">
                  <c:v>#N/A</c:v>
                </c:pt>
                <c:pt idx="5835">
                  <c:v>#N/A</c:v>
                </c:pt>
                <c:pt idx="5836">
                  <c:v>#N/A</c:v>
                </c:pt>
                <c:pt idx="5837">
                  <c:v>#N/A</c:v>
                </c:pt>
                <c:pt idx="5838">
                  <c:v>#N/A</c:v>
                </c:pt>
                <c:pt idx="5839">
                  <c:v>#N/A</c:v>
                </c:pt>
                <c:pt idx="5840">
                  <c:v>#N/A</c:v>
                </c:pt>
                <c:pt idx="5841">
                  <c:v>#N/A</c:v>
                </c:pt>
                <c:pt idx="5842">
                  <c:v>#N/A</c:v>
                </c:pt>
                <c:pt idx="5843">
                  <c:v>#N/A</c:v>
                </c:pt>
                <c:pt idx="5844">
                  <c:v>#N/A</c:v>
                </c:pt>
                <c:pt idx="5845">
                  <c:v>#N/A</c:v>
                </c:pt>
                <c:pt idx="5846">
                  <c:v>#N/A</c:v>
                </c:pt>
                <c:pt idx="5847">
                  <c:v>#N/A</c:v>
                </c:pt>
                <c:pt idx="5848">
                  <c:v>#N/A</c:v>
                </c:pt>
                <c:pt idx="5849">
                  <c:v>#N/A</c:v>
                </c:pt>
                <c:pt idx="5850">
                  <c:v>#N/A</c:v>
                </c:pt>
                <c:pt idx="5851">
                  <c:v>#N/A</c:v>
                </c:pt>
                <c:pt idx="5852">
                  <c:v>#N/A</c:v>
                </c:pt>
                <c:pt idx="5853">
                  <c:v>#N/A</c:v>
                </c:pt>
                <c:pt idx="5854">
                  <c:v>#N/A</c:v>
                </c:pt>
                <c:pt idx="5855">
                  <c:v>#N/A</c:v>
                </c:pt>
                <c:pt idx="5856">
                  <c:v>#N/A</c:v>
                </c:pt>
                <c:pt idx="5857">
                  <c:v>#N/A</c:v>
                </c:pt>
                <c:pt idx="5858">
                  <c:v>#N/A</c:v>
                </c:pt>
                <c:pt idx="5859">
                  <c:v>#N/A</c:v>
                </c:pt>
                <c:pt idx="5860">
                  <c:v>#N/A</c:v>
                </c:pt>
                <c:pt idx="5861">
                  <c:v>#N/A</c:v>
                </c:pt>
                <c:pt idx="5862">
                  <c:v>#N/A</c:v>
                </c:pt>
                <c:pt idx="5863">
                  <c:v>#N/A</c:v>
                </c:pt>
                <c:pt idx="5864">
                  <c:v>#N/A</c:v>
                </c:pt>
                <c:pt idx="5865">
                  <c:v>#N/A</c:v>
                </c:pt>
                <c:pt idx="5866">
                  <c:v>#N/A</c:v>
                </c:pt>
                <c:pt idx="5867">
                  <c:v>#N/A</c:v>
                </c:pt>
                <c:pt idx="5868">
                  <c:v>#N/A</c:v>
                </c:pt>
                <c:pt idx="5869">
                  <c:v>#N/A</c:v>
                </c:pt>
                <c:pt idx="5870">
                  <c:v>#N/A</c:v>
                </c:pt>
                <c:pt idx="5871">
                  <c:v>#N/A</c:v>
                </c:pt>
                <c:pt idx="5872">
                  <c:v>#N/A</c:v>
                </c:pt>
                <c:pt idx="5873">
                  <c:v>#N/A</c:v>
                </c:pt>
                <c:pt idx="5874">
                  <c:v>#N/A</c:v>
                </c:pt>
                <c:pt idx="5875">
                  <c:v>#N/A</c:v>
                </c:pt>
                <c:pt idx="5876">
                  <c:v>#N/A</c:v>
                </c:pt>
                <c:pt idx="5877">
                  <c:v>#N/A</c:v>
                </c:pt>
                <c:pt idx="5878">
                  <c:v>#N/A</c:v>
                </c:pt>
                <c:pt idx="5879">
                  <c:v>#N/A</c:v>
                </c:pt>
                <c:pt idx="5880">
                  <c:v>#N/A</c:v>
                </c:pt>
                <c:pt idx="5881">
                  <c:v>#N/A</c:v>
                </c:pt>
                <c:pt idx="5882">
                  <c:v>#N/A</c:v>
                </c:pt>
                <c:pt idx="5883">
                  <c:v>#N/A</c:v>
                </c:pt>
                <c:pt idx="5884">
                  <c:v>#N/A</c:v>
                </c:pt>
                <c:pt idx="5885">
                  <c:v>#N/A</c:v>
                </c:pt>
                <c:pt idx="5886">
                  <c:v>#N/A</c:v>
                </c:pt>
                <c:pt idx="5887">
                  <c:v>#N/A</c:v>
                </c:pt>
                <c:pt idx="5888">
                  <c:v>#N/A</c:v>
                </c:pt>
                <c:pt idx="5889">
                  <c:v>#N/A</c:v>
                </c:pt>
                <c:pt idx="5890">
                  <c:v>#N/A</c:v>
                </c:pt>
                <c:pt idx="5891">
                  <c:v>#N/A</c:v>
                </c:pt>
                <c:pt idx="5892">
                  <c:v>#N/A</c:v>
                </c:pt>
                <c:pt idx="5893">
                  <c:v>#N/A</c:v>
                </c:pt>
                <c:pt idx="5894">
                  <c:v>#N/A</c:v>
                </c:pt>
                <c:pt idx="5895">
                  <c:v>#N/A</c:v>
                </c:pt>
                <c:pt idx="5896">
                  <c:v>#N/A</c:v>
                </c:pt>
                <c:pt idx="5897">
                  <c:v>#N/A</c:v>
                </c:pt>
                <c:pt idx="5898">
                  <c:v>#N/A</c:v>
                </c:pt>
                <c:pt idx="5899">
                  <c:v>#N/A</c:v>
                </c:pt>
                <c:pt idx="5900">
                  <c:v>#N/A</c:v>
                </c:pt>
                <c:pt idx="5901">
                  <c:v>#N/A</c:v>
                </c:pt>
                <c:pt idx="5902">
                  <c:v>#N/A</c:v>
                </c:pt>
                <c:pt idx="5903">
                  <c:v>#N/A</c:v>
                </c:pt>
                <c:pt idx="5904">
                  <c:v>#N/A</c:v>
                </c:pt>
                <c:pt idx="5905">
                  <c:v>#N/A</c:v>
                </c:pt>
                <c:pt idx="5906">
                  <c:v>#N/A</c:v>
                </c:pt>
                <c:pt idx="5907">
                  <c:v>#N/A</c:v>
                </c:pt>
                <c:pt idx="5908">
                  <c:v>#N/A</c:v>
                </c:pt>
                <c:pt idx="5909">
                  <c:v>#N/A</c:v>
                </c:pt>
                <c:pt idx="5910">
                  <c:v>#N/A</c:v>
                </c:pt>
                <c:pt idx="5911">
                  <c:v>#N/A</c:v>
                </c:pt>
                <c:pt idx="5912">
                  <c:v>#N/A</c:v>
                </c:pt>
                <c:pt idx="5913">
                  <c:v>#N/A</c:v>
                </c:pt>
                <c:pt idx="5914">
                  <c:v>#N/A</c:v>
                </c:pt>
                <c:pt idx="5915">
                  <c:v>#N/A</c:v>
                </c:pt>
                <c:pt idx="5916">
                  <c:v>#N/A</c:v>
                </c:pt>
                <c:pt idx="5917">
                  <c:v>#N/A</c:v>
                </c:pt>
                <c:pt idx="5918">
                  <c:v>#N/A</c:v>
                </c:pt>
                <c:pt idx="5919">
                  <c:v>#N/A</c:v>
                </c:pt>
                <c:pt idx="5920">
                  <c:v>#N/A</c:v>
                </c:pt>
                <c:pt idx="5921">
                  <c:v>#N/A</c:v>
                </c:pt>
                <c:pt idx="5922">
                  <c:v>#N/A</c:v>
                </c:pt>
                <c:pt idx="5923">
                  <c:v>#N/A</c:v>
                </c:pt>
                <c:pt idx="5924">
                  <c:v>#N/A</c:v>
                </c:pt>
                <c:pt idx="5925">
                  <c:v>#N/A</c:v>
                </c:pt>
                <c:pt idx="5926">
                  <c:v>#N/A</c:v>
                </c:pt>
                <c:pt idx="5927">
                  <c:v>#N/A</c:v>
                </c:pt>
                <c:pt idx="5928">
                  <c:v>#N/A</c:v>
                </c:pt>
                <c:pt idx="5929">
                  <c:v>#N/A</c:v>
                </c:pt>
                <c:pt idx="5930">
                  <c:v>#N/A</c:v>
                </c:pt>
                <c:pt idx="5931">
                  <c:v>#N/A</c:v>
                </c:pt>
                <c:pt idx="5932">
                  <c:v>#N/A</c:v>
                </c:pt>
                <c:pt idx="5933">
                  <c:v>#N/A</c:v>
                </c:pt>
                <c:pt idx="5934">
                  <c:v>#N/A</c:v>
                </c:pt>
                <c:pt idx="5935">
                  <c:v>#N/A</c:v>
                </c:pt>
                <c:pt idx="5936">
                  <c:v>#N/A</c:v>
                </c:pt>
                <c:pt idx="5937">
                  <c:v>#N/A</c:v>
                </c:pt>
                <c:pt idx="5938">
                  <c:v>#N/A</c:v>
                </c:pt>
                <c:pt idx="5939">
                  <c:v>#N/A</c:v>
                </c:pt>
                <c:pt idx="5940">
                  <c:v>#N/A</c:v>
                </c:pt>
                <c:pt idx="5941">
                  <c:v>#N/A</c:v>
                </c:pt>
                <c:pt idx="5942">
                  <c:v>#N/A</c:v>
                </c:pt>
                <c:pt idx="5943">
                  <c:v>#N/A</c:v>
                </c:pt>
                <c:pt idx="5944">
                  <c:v>#N/A</c:v>
                </c:pt>
                <c:pt idx="5945">
                  <c:v>#N/A</c:v>
                </c:pt>
                <c:pt idx="5946">
                  <c:v>#N/A</c:v>
                </c:pt>
                <c:pt idx="5947">
                  <c:v>#N/A</c:v>
                </c:pt>
                <c:pt idx="5948">
                  <c:v>#N/A</c:v>
                </c:pt>
                <c:pt idx="5949">
                  <c:v>#N/A</c:v>
                </c:pt>
                <c:pt idx="5950">
                  <c:v>#N/A</c:v>
                </c:pt>
                <c:pt idx="5951">
                  <c:v>#N/A</c:v>
                </c:pt>
                <c:pt idx="5952">
                  <c:v>#N/A</c:v>
                </c:pt>
                <c:pt idx="5953">
                  <c:v>#N/A</c:v>
                </c:pt>
                <c:pt idx="5954">
                  <c:v>#N/A</c:v>
                </c:pt>
                <c:pt idx="5955">
                  <c:v>#N/A</c:v>
                </c:pt>
                <c:pt idx="5956">
                  <c:v>#N/A</c:v>
                </c:pt>
                <c:pt idx="5957">
                  <c:v>#N/A</c:v>
                </c:pt>
                <c:pt idx="5958">
                  <c:v>#N/A</c:v>
                </c:pt>
                <c:pt idx="5959">
                  <c:v>#N/A</c:v>
                </c:pt>
                <c:pt idx="5960">
                  <c:v>#N/A</c:v>
                </c:pt>
                <c:pt idx="5961">
                  <c:v>#N/A</c:v>
                </c:pt>
                <c:pt idx="5962">
                  <c:v>#N/A</c:v>
                </c:pt>
                <c:pt idx="5963">
                  <c:v>#N/A</c:v>
                </c:pt>
                <c:pt idx="5964">
                  <c:v>#N/A</c:v>
                </c:pt>
                <c:pt idx="5965">
                  <c:v>#N/A</c:v>
                </c:pt>
                <c:pt idx="5966">
                  <c:v>#N/A</c:v>
                </c:pt>
                <c:pt idx="5967">
                  <c:v>#N/A</c:v>
                </c:pt>
                <c:pt idx="5968">
                  <c:v>#N/A</c:v>
                </c:pt>
                <c:pt idx="5969">
                  <c:v>#N/A</c:v>
                </c:pt>
                <c:pt idx="5970">
                  <c:v>#N/A</c:v>
                </c:pt>
                <c:pt idx="5971">
                  <c:v>#N/A</c:v>
                </c:pt>
                <c:pt idx="5972">
                  <c:v>#N/A</c:v>
                </c:pt>
                <c:pt idx="5973">
                  <c:v>#N/A</c:v>
                </c:pt>
                <c:pt idx="5974">
                  <c:v>#N/A</c:v>
                </c:pt>
                <c:pt idx="5975">
                  <c:v>#N/A</c:v>
                </c:pt>
                <c:pt idx="5976">
                  <c:v>#N/A</c:v>
                </c:pt>
                <c:pt idx="5977">
                  <c:v>#N/A</c:v>
                </c:pt>
                <c:pt idx="5978">
                  <c:v>#N/A</c:v>
                </c:pt>
                <c:pt idx="5979">
                  <c:v>#N/A</c:v>
                </c:pt>
                <c:pt idx="5980">
                  <c:v>#N/A</c:v>
                </c:pt>
                <c:pt idx="5981">
                  <c:v>#N/A</c:v>
                </c:pt>
                <c:pt idx="5982">
                  <c:v>#N/A</c:v>
                </c:pt>
                <c:pt idx="5983">
                  <c:v>#N/A</c:v>
                </c:pt>
                <c:pt idx="5984">
                  <c:v>#N/A</c:v>
                </c:pt>
                <c:pt idx="5985">
                  <c:v>#N/A</c:v>
                </c:pt>
                <c:pt idx="5986">
                  <c:v>#N/A</c:v>
                </c:pt>
                <c:pt idx="5987">
                  <c:v>#N/A</c:v>
                </c:pt>
                <c:pt idx="5988">
                  <c:v>#N/A</c:v>
                </c:pt>
                <c:pt idx="5989">
                  <c:v>#N/A</c:v>
                </c:pt>
                <c:pt idx="5990">
                  <c:v>#N/A</c:v>
                </c:pt>
                <c:pt idx="5991">
                  <c:v>#N/A</c:v>
                </c:pt>
                <c:pt idx="5992">
                  <c:v>#N/A</c:v>
                </c:pt>
                <c:pt idx="5993">
                  <c:v>#N/A</c:v>
                </c:pt>
                <c:pt idx="5994">
                  <c:v>#N/A</c:v>
                </c:pt>
                <c:pt idx="5995">
                  <c:v>#N/A</c:v>
                </c:pt>
                <c:pt idx="5996">
                  <c:v>#N/A</c:v>
                </c:pt>
                <c:pt idx="5997">
                  <c:v>#N/A</c:v>
                </c:pt>
                <c:pt idx="5998">
                  <c:v>#N/A</c:v>
                </c:pt>
                <c:pt idx="5999">
                  <c:v>#N/A</c:v>
                </c:pt>
                <c:pt idx="6000">
                  <c:v>#N/A</c:v>
                </c:pt>
                <c:pt idx="6001">
                  <c:v>#N/A</c:v>
                </c:pt>
                <c:pt idx="6002">
                  <c:v>#N/A</c:v>
                </c:pt>
                <c:pt idx="6003">
                  <c:v>#N/A</c:v>
                </c:pt>
                <c:pt idx="6004">
                  <c:v>#N/A</c:v>
                </c:pt>
                <c:pt idx="6005">
                  <c:v>#N/A</c:v>
                </c:pt>
                <c:pt idx="6006">
                  <c:v>#N/A</c:v>
                </c:pt>
                <c:pt idx="6007">
                  <c:v>#N/A</c:v>
                </c:pt>
                <c:pt idx="6008">
                  <c:v>#N/A</c:v>
                </c:pt>
                <c:pt idx="6009">
                  <c:v>#N/A</c:v>
                </c:pt>
                <c:pt idx="6010">
                  <c:v>#N/A</c:v>
                </c:pt>
                <c:pt idx="6011">
                  <c:v>#N/A</c:v>
                </c:pt>
                <c:pt idx="6012">
                  <c:v>#N/A</c:v>
                </c:pt>
                <c:pt idx="6013">
                  <c:v>#N/A</c:v>
                </c:pt>
                <c:pt idx="6014">
                  <c:v>#N/A</c:v>
                </c:pt>
                <c:pt idx="6015">
                  <c:v>#N/A</c:v>
                </c:pt>
                <c:pt idx="6016">
                  <c:v>#N/A</c:v>
                </c:pt>
                <c:pt idx="6017">
                  <c:v>#N/A</c:v>
                </c:pt>
                <c:pt idx="6018">
                  <c:v>#N/A</c:v>
                </c:pt>
                <c:pt idx="6019">
                  <c:v>#N/A</c:v>
                </c:pt>
                <c:pt idx="6020">
                  <c:v>#N/A</c:v>
                </c:pt>
                <c:pt idx="6021">
                  <c:v>#N/A</c:v>
                </c:pt>
                <c:pt idx="6022">
                  <c:v>#N/A</c:v>
                </c:pt>
                <c:pt idx="6023">
                  <c:v>#N/A</c:v>
                </c:pt>
                <c:pt idx="6024">
                  <c:v>#N/A</c:v>
                </c:pt>
                <c:pt idx="6025">
                  <c:v>#N/A</c:v>
                </c:pt>
                <c:pt idx="6026">
                  <c:v>#N/A</c:v>
                </c:pt>
                <c:pt idx="6027">
                  <c:v>#N/A</c:v>
                </c:pt>
                <c:pt idx="6028">
                  <c:v>#N/A</c:v>
                </c:pt>
                <c:pt idx="6029">
                  <c:v>#N/A</c:v>
                </c:pt>
                <c:pt idx="6030">
                  <c:v>#N/A</c:v>
                </c:pt>
                <c:pt idx="6031">
                  <c:v>#N/A</c:v>
                </c:pt>
                <c:pt idx="6032">
                  <c:v>#N/A</c:v>
                </c:pt>
                <c:pt idx="6033">
                  <c:v>#N/A</c:v>
                </c:pt>
                <c:pt idx="6034">
                  <c:v>#N/A</c:v>
                </c:pt>
                <c:pt idx="6035">
                  <c:v>#N/A</c:v>
                </c:pt>
                <c:pt idx="6036">
                  <c:v>#N/A</c:v>
                </c:pt>
                <c:pt idx="6037">
                  <c:v>#N/A</c:v>
                </c:pt>
                <c:pt idx="6038">
                  <c:v>#N/A</c:v>
                </c:pt>
                <c:pt idx="6039">
                  <c:v>#N/A</c:v>
                </c:pt>
                <c:pt idx="6040">
                  <c:v>#N/A</c:v>
                </c:pt>
                <c:pt idx="6041">
                  <c:v>#N/A</c:v>
                </c:pt>
                <c:pt idx="6042">
                  <c:v>#N/A</c:v>
                </c:pt>
                <c:pt idx="6043">
                  <c:v>#N/A</c:v>
                </c:pt>
                <c:pt idx="6044">
                  <c:v>#N/A</c:v>
                </c:pt>
                <c:pt idx="6045">
                  <c:v>#N/A</c:v>
                </c:pt>
                <c:pt idx="6046">
                  <c:v>#N/A</c:v>
                </c:pt>
                <c:pt idx="6047">
                  <c:v>#N/A</c:v>
                </c:pt>
                <c:pt idx="6048">
                  <c:v>#N/A</c:v>
                </c:pt>
                <c:pt idx="6049">
                  <c:v>#N/A</c:v>
                </c:pt>
                <c:pt idx="6050">
                  <c:v>#N/A</c:v>
                </c:pt>
                <c:pt idx="6051">
                  <c:v>#N/A</c:v>
                </c:pt>
                <c:pt idx="6052">
                  <c:v>#N/A</c:v>
                </c:pt>
                <c:pt idx="6053">
                  <c:v>#N/A</c:v>
                </c:pt>
                <c:pt idx="6054">
                  <c:v>#N/A</c:v>
                </c:pt>
                <c:pt idx="6055">
                  <c:v>#N/A</c:v>
                </c:pt>
                <c:pt idx="6056">
                  <c:v>#N/A</c:v>
                </c:pt>
                <c:pt idx="6057">
                  <c:v>#N/A</c:v>
                </c:pt>
                <c:pt idx="6058">
                  <c:v>#N/A</c:v>
                </c:pt>
                <c:pt idx="6059">
                  <c:v>#N/A</c:v>
                </c:pt>
                <c:pt idx="6060">
                  <c:v>#N/A</c:v>
                </c:pt>
                <c:pt idx="6061">
                  <c:v>#N/A</c:v>
                </c:pt>
                <c:pt idx="6062">
                  <c:v>#N/A</c:v>
                </c:pt>
                <c:pt idx="6063">
                  <c:v>#N/A</c:v>
                </c:pt>
                <c:pt idx="6064">
                  <c:v>#N/A</c:v>
                </c:pt>
                <c:pt idx="6065">
                  <c:v>#N/A</c:v>
                </c:pt>
                <c:pt idx="6066">
                  <c:v>#N/A</c:v>
                </c:pt>
                <c:pt idx="6067">
                  <c:v>#N/A</c:v>
                </c:pt>
                <c:pt idx="6068">
                  <c:v>#N/A</c:v>
                </c:pt>
                <c:pt idx="6069">
                  <c:v>#N/A</c:v>
                </c:pt>
                <c:pt idx="6070">
                  <c:v>#N/A</c:v>
                </c:pt>
                <c:pt idx="6071">
                  <c:v>#N/A</c:v>
                </c:pt>
                <c:pt idx="6072">
                  <c:v>#N/A</c:v>
                </c:pt>
                <c:pt idx="6073">
                  <c:v>#N/A</c:v>
                </c:pt>
                <c:pt idx="6074">
                  <c:v>#N/A</c:v>
                </c:pt>
                <c:pt idx="6075">
                  <c:v>#N/A</c:v>
                </c:pt>
                <c:pt idx="6076">
                  <c:v>#N/A</c:v>
                </c:pt>
                <c:pt idx="6077">
                  <c:v>#N/A</c:v>
                </c:pt>
                <c:pt idx="6078">
                  <c:v>#N/A</c:v>
                </c:pt>
                <c:pt idx="6079">
                  <c:v>#N/A</c:v>
                </c:pt>
                <c:pt idx="6080">
                  <c:v>#N/A</c:v>
                </c:pt>
                <c:pt idx="6081">
                  <c:v>#N/A</c:v>
                </c:pt>
                <c:pt idx="6082">
                  <c:v>#N/A</c:v>
                </c:pt>
                <c:pt idx="6083">
                  <c:v>#N/A</c:v>
                </c:pt>
                <c:pt idx="6084">
                  <c:v>#N/A</c:v>
                </c:pt>
                <c:pt idx="6085">
                  <c:v>#N/A</c:v>
                </c:pt>
                <c:pt idx="6086">
                  <c:v>#N/A</c:v>
                </c:pt>
                <c:pt idx="6087">
                  <c:v>#N/A</c:v>
                </c:pt>
                <c:pt idx="6088">
                  <c:v>#N/A</c:v>
                </c:pt>
                <c:pt idx="6089">
                  <c:v>#N/A</c:v>
                </c:pt>
                <c:pt idx="6090">
                  <c:v>#N/A</c:v>
                </c:pt>
                <c:pt idx="6091">
                  <c:v>#N/A</c:v>
                </c:pt>
                <c:pt idx="6092">
                  <c:v>#N/A</c:v>
                </c:pt>
                <c:pt idx="6093">
                  <c:v>#N/A</c:v>
                </c:pt>
                <c:pt idx="6094">
                  <c:v>#N/A</c:v>
                </c:pt>
                <c:pt idx="6095">
                  <c:v>#N/A</c:v>
                </c:pt>
                <c:pt idx="6096">
                  <c:v>#N/A</c:v>
                </c:pt>
                <c:pt idx="6097">
                  <c:v>#N/A</c:v>
                </c:pt>
                <c:pt idx="6098">
                  <c:v>#N/A</c:v>
                </c:pt>
                <c:pt idx="6099">
                  <c:v>#N/A</c:v>
                </c:pt>
                <c:pt idx="6100">
                  <c:v>#N/A</c:v>
                </c:pt>
                <c:pt idx="6101">
                  <c:v>#N/A</c:v>
                </c:pt>
                <c:pt idx="6102">
                  <c:v>#N/A</c:v>
                </c:pt>
                <c:pt idx="6103">
                  <c:v>#N/A</c:v>
                </c:pt>
                <c:pt idx="6104">
                  <c:v>#N/A</c:v>
                </c:pt>
                <c:pt idx="6105">
                  <c:v>#N/A</c:v>
                </c:pt>
                <c:pt idx="6106">
                  <c:v>#N/A</c:v>
                </c:pt>
                <c:pt idx="6107">
                  <c:v>#N/A</c:v>
                </c:pt>
                <c:pt idx="6108">
                  <c:v>#N/A</c:v>
                </c:pt>
                <c:pt idx="6109">
                  <c:v>#N/A</c:v>
                </c:pt>
                <c:pt idx="6110">
                  <c:v>#N/A</c:v>
                </c:pt>
                <c:pt idx="6111">
                  <c:v>#N/A</c:v>
                </c:pt>
                <c:pt idx="6112">
                  <c:v>#N/A</c:v>
                </c:pt>
                <c:pt idx="6113">
                  <c:v>#N/A</c:v>
                </c:pt>
                <c:pt idx="6114">
                  <c:v>#N/A</c:v>
                </c:pt>
                <c:pt idx="6115">
                  <c:v>#N/A</c:v>
                </c:pt>
                <c:pt idx="6116">
                  <c:v>#N/A</c:v>
                </c:pt>
                <c:pt idx="6117">
                  <c:v>#N/A</c:v>
                </c:pt>
                <c:pt idx="6118">
                  <c:v>#N/A</c:v>
                </c:pt>
                <c:pt idx="6119">
                  <c:v>#N/A</c:v>
                </c:pt>
                <c:pt idx="6120">
                  <c:v>#N/A</c:v>
                </c:pt>
                <c:pt idx="6121">
                  <c:v>#N/A</c:v>
                </c:pt>
                <c:pt idx="6122">
                  <c:v>#N/A</c:v>
                </c:pt>
                <c:pt idx="6123">
                  <c:v>#N/A</c:v>
                </c:pt>
                <c:pt idx="6124">
                  <c:v>#N/A</c:v>
                </c:pt>
                <c:pt idx="6125">
                  <c:v>#N/A</c:v>
                </c:pt>
                <c:pt idx="6126">
                  <c:v>#N/A</c:v>
                </c:pt>
                <c:pt idx="6127">
                  <c:v>#N/A</c:v>
                </c:pt>
                <c:pt idx="6128">
                  <c:v>#N/A</c:v>
                </c:pt>
                <c:pt idx="6129">
                  <c:v>#N/A</c:v>
                </c:pt>
                <c:pt idx="6130">
                  <c:v>#N/A</c:v>
                </c:pt>
                <c:pt idx="6131">
                  <c:v>#N/A</c:v>
                </c:pt>
                <c:pt idx="6132">
                  <c:v>#N/A</c:v>
                </c:pt>
                <c:pt idx="6133">
                  <c:v>#N/A</c:v>
                </c:pt>
                <c:pt idx="6134">
                  <c:v>#N/A</c:v>
                </c:pt>
                <c:pt idx="6135">
                  <c:v>#N/A</c:v>
                </c:pt>
                <c:pt idx="6136">
                  <c:v>#N/A</c:v>
                </c:pt>
                <c:pt idx="6137">
                  <c:v>#N/A</c:v>
                </c:pt>
                <c:pt idx="6138">
                  <c:v>#N/A</c:v>
                </c:pt>
                <c:pt idx="6139">
                  <c:v>#N/A</c:v>
                </c:pt>
                <c:pt idx="6140">
                  <c:v>#N/A</c:v>
                </c:pt>
                <c:pt idx="6141">
                  <c:v>#N/A</c:v>
                </c:pt>
                <c:pt idx="6142">
                  <c:v>#N/A</c:v>
                </c:pt>
                <c:pt idx="6143">
                  <c:v>#N/A</c:v>
                </c:pt>
                <c:pt idx="6144">
                  <c:v>#N/A</c:v>
                </c:pt>
                <c:pt idx="6145">
                  <c:v>#N/A</c:v>
                </c:pt>
                <c:pt idx="6146">
                  <c:v>#N/A</c:v>
                </c:pt>
                <c:pt idx="6147">
                  <c:v>#N/A</c:v>
                </c:pt>
                <c:pt idx="6148">
                  <c:v>#N/A</c:v>
                </c:pt>
                <c:pt idx="6149">
                  <c:v>#N/A</c:v>
                </c:pt>
                <c:pt idx="6150">
                  <c:v>#N/A</c:v>
                </c:pt>
                <c:pt idx="6151">
                  <c:v>#N/A</c:v>
                </c:pt>
                <c:pt idx="6152">
                  <c:v>#N/A</c:v>
                </c:pt>
                <c:pt idx="6153">
                  <c:v>#N/A</c:v>
                </c:pt>
                <c:pt idx="6154">
                  <c:v>#N/A</c:v>
                </c:pt>
                <c:pt idx="6155">
                  <c:v>#N/A</c:v>
                </c:pt>
                <c:pt idx="6156">
                  <c:v>#N/A</c:v>
                </c:pt>
                <c:pt idx="6157">
                  <c:v>#N/A</c:v>
                </c:pt>
                <c:pt idx="6158">
                  <c:v>#N/A</c:v>
                </c:pt>
                <c:pt idx="6159">
                  <c:v>#N/A</c:v>
                </c:pt>
                <c:pt idx="6160">
                  <c:v>#N/A</c:v>
                </c:pt>
                <c:pt idx="6161">
                  <c:v>#N/A</c:v>
                </c:pt>
                <c:pt idx="6162">
                  <c:v>#N/A</c:v>
                </c:pt>
                <c:pt idx="6163">
                  <c:v>#N/A</c:v>
                </c:pt>
                <c:pt idx="6164">
                  <c:v>#N/A</c:v>
                </c:pt>
                <c:pt idx="6165">
                  <c:v>#N/A</c:v>
                </c:pt>
                <c:pt idx="6166">
                  <c:v>#N/A</c:v>
                </c:pt>
                <c:pt idx="6167">
                  <c:v>#N/A</c:v>
                </c:pt>
                <c:pt idx="6168">
                  <c:v>#N/A</c:v>
                </c:pt>
                <c:pt idx="6169">
                  <c:v>#N/A</c:v>
                </c:pt>
                <c:pt idx="6170">
                  <c:v>#N/A</c:v>
                </c:pt>
                <c:pt idx="6171">
                  <c:v>#N/A</c:v>
                </c:pt>
                <c:pt idx="6172">
                  <c:v>#N/A</c:v>
                </c:pt>
                <c:pt idx="6173">
                  <c:v>#N/A</c:v>
                </c:pt>
                <c:pt idx="6174">
                  <c:v>#N/A</c:v>
                </c:pt>
                <c:pt idx="6175">
                  <c:v>#N/A</c:v>
                </c:pt>
                <c:pt idx="6176">
                  <c:v>#N/A</c:v>
                </c:pt>
                <c:pt idx="6177">
                  <c:v>#N/A</c:v>
                </c:pt>
                <c:pt idx="6178">
                  <c:v>#N/A</c:v>
                </c:pt>
                <c:pt idx="6179">
                  <c:v>#N/A</c:v>
                </c:pt>
                <c:pt idx="6180">
                  <c:v>#N/A</c:v>
                </c:pt>
                <c:pt idx="6181">
                  <c:v>#N/A</c:v>
                </c:pt>
                <c:pt idx="6182">
                  <c:v>#N/A</c:v>
                </c:pt>
                <c:pt idx="6183">
                  <c:v>#N/A</c:v>
                </c:pt>
                <c:pt idx="6184">
                  <c:v>#N/A</c:v>
                </c:pt>
                <c:pt idx="6185">
                  <c:v>#N/A</c:v>
                </c:pt>
                <c:pt idx="6186">
                  <c:v>#N/A</c:v>
                </c:pt>
                <c:pt idx="6187">
                  <c:v>#N/A</c:v>
                </c:pt>
                <c:pt idx="6188">
                  <c:v>#N/A</c:v>
                </c:pt>
                <c:pt idx="6189">
                  <c:v>#N/A</c:v>
                </c:pt>
                <c:pt idx="6190">
                  <c:v>#N/A</c:v>
                </c:pt>
                <c:pt idx="6191">
                  <c:v>#N/A</c:v>
                </c:pt>
                <c:pt idx="6192">
                  <c:v>#N/A</c:v>
                </c:pt>
                <c:pt idx="6193">
                  <c:v>#N/A</c:v>
                </c:pt>
                <c:pt idx="6194">
                  <c:v>#N/A</c:v>
                </c:pt>
                <c:pt idx="6195">
                  <c:v>#N/A</c:v>
                </c:pt>
                <c:pt idx="6196">
                  <c:v>#N/A</c:v>
                </c:pt>
                <c:pt idx="6197">
                  <c:v>#N/A</c:v>
                </c:pt>
                <c:pt idx="6198">
                  <c:v>#N/A</c:v>
                </c:pt>
                <c:pt idx="6199">
                  <c:v>#N/A</c:v>
                </c:pt>
                <c:pt idx="6200">
                  <c:v>#N/A</c:v>
                </c:pt>
                <c:pt idx="6201">
                  <c:v>#N/A</c:v>
                </c:pt>
                <c:pt idx="6202">
                  <c:v>#N/A</c:v>
                </c:pt>
                <c:pt idx="6203">
                  <c:v>#N/A</c:v>
                </c:pt>
                <c:pt idx="6204">
                  <c:v>#N/A</c:v>
                </c:pt>
                <c:pt idx="6205">
                  <c:v>#N/A</c:v>
                </c:pt>
                <c:pt idx="6206">
                  <c:v>#N/A</c:v>
                </c:pt>
                <c:pt idx="6207">
                  <c:v>#N/A</c:v>
                </c:pt>
                <c:pt idx="6208">
                  <c:v>#N/A</c:v>
                </c:pt>
                <c:pt idx="6209">
                  <c:v>#N/A</c:v>
                </c:pt>
                <c:pt idx="6210">
                  <c:v>#N/A</c:v>
                </c:pt>
                <c:pt idx="6211">
                  <c:v>#N/A</c:v>
                </c:pt>
                <c:pt idx="6212">
                  <c:v>#N/A</c:v>
                </c:pt>
                <c:pt idx="6213">
                  <c:v>#N/A</c:v>
                </c:pt>
                <c:pt idx="6214">
                  <c:v>#N/A</c:v>
                </c:pt>
                <c:pt idx="6215">
                  <c:v>#N/A</c:v>
                </c:pt>
                <c:pt idx="6216">
                  <c:v>#N/A</c:v>
                </c:pt>
                <c:pt idx="6217">
                  <c:v>#N/A</c:v>
                </c:pt>
                <c:pt idx="6218">
                  <c:v>#N/A</c:v>
                </c:pt>
                <c:pt idx="6219">
                  <c:v>#N/A</c:v>
                </c:pt>
                <c:pt idx="6220">
                  <c:v>#N/A</c:v>
                </c:pt>
                <c:pt idx="6221">
                  <c:v>#N/A</c:v>
                </c:pt>
                <c:pt idx="6222">
                  <c:v>#N/A</c:v>
                </c:pt>
                <c:pt idx="6223">
                  <c:v>#N/A</c:v>
                </c:pt>
                <c:pt idx="6224">
                  <c:v>#N/A</c:v>
                </c:pt>
                <c:pt idx="6225">
                  <c:v>#N/A</c:v>
                </c:pt>
                <c:pt idx="6226">
                  <c:v>#N/A</c:v>
                </c:pt>
                <c:pt idx="6227">
                  <c:v>#N/A</c:v>
                </c:pt>
                <c:pt idx="6228">
                  <c:v>#N/A</c:v>
                </c:pt>
                <c:pt idx="6229">
                  <c:v>#N/A</c:v>
                </c:pt>
                <c:pt idx="6230">
                  <c:v>#N/A</c:v>
                </c:pt>
                <c:pt idx="6231">
                  <c:v>#N/A</c:v>
                </c:pt>
                <c:pt idx="6232">
                  <c:v>#N/A</c:v>
                </c:pt>
                <c:pt idx="6233">
                  <c:v>#N/A</c:v>
                </c:pt>
                <c:pt idx="6234">
                  <c:v>#N/A</c:v>
                </c:pt>
                <c:pt idx="6235">
                  <c:v>#N/A</c:v>
                </c:pt>
                <c:pt idx="6236">
                  <c:v>#N/A</c:v>
                </c:pt>
                <c:pt idx="6237">
                  <c:v>#N/A</c:v>
                </c:pt>
                <c:pt idx="6238">
                  <c:v>#N/A</c:v>
                </c:pt>
                <c:pt idx="6239">
                  <c:v>#N/A</c:v>
                </c:pt>
                <c:pt idx="6240">
                  <c:v>#N/A</c:v>
                </c:pt>
                <c:pt idx="6241">
                  <c:v>#N/A</c:v>
                </c:pt>
                <c:pt idx="6242">
                  <c:v>#N/A</c:v>
                </c:pt>
                <c:pt idx="6243">
                  <c:v>#N/A</c:v>
                </c:pt>
                <c:pt idx="6244">
                  <c:v>#N/A</c:v>
                </c:pt>
                <c:pt idx="6245">
                  <c:v>#N/A</c:v>
                </c:pt>
                <c:pt idx="6246">
                  <c:v>#N/A</c:v>
                </c:pt>
                <c:pt idx="6247">
                  <c:v>#N/A</c:v>
                </c:pt>
                <c:pt idx="6248">
                  <c:v>#N/A</c:v>
                </c:pt>
                <c:pt idx="6249">
                  <c:v>#N/A</c:v>
                </c:pt>
                <c:pt idx="6250">
                  <c:v>#N/A</c:v>
                </c:pt>
                <c:pt idx="6251">
                  <c:v>#N/A</c:v>
                </c:pt>
                <c:pt idx="6252">
                  <c:v>#N/A</c:v>
                </c:pt>
                <c:pt idx="6253">
                  <c:v>#N/A</c:v>
                </c:pt>
                <c:pt idx="6254">
                  <c:v>#N/A</c:v>
                </c:pt>
                <c:pt idx="6255">
                  <c:v>#N/A</c:v>
                </c:pt>
                <c:pt idx="6256">
                  <c:v>#N/A</c:v>
                </c:pt>
                <c:pt idx="6257">
                  <c:v>#N/A</c:v>
                </c:pt>
                <c:pt idx="6258">
                  <c:v>#N/A</c:v>
                </c:pt>
                <c:pt idx="6259">
                  <c:v>#N/A</c:v>
                </c:pt>
                <c:pt idx="6260">
                  <c:v>#N/A</c:v>
                </c:pt>
                <c:pt idx="6261">
                  <c:v>#N/A</c:v>
                </c:pt>
                <c:pt idx="6262">
                  <c:v>#N/A</c:v>
                </c:pt>
                <c:pt idx="6263">
                  <c:v>#N/A</c:v>
                </c:pt>
                <c:pt idx="6264">
                  <c:v>#N/A</c:v>
                </c:pt>
                <c:pt idx="6265">
                  <c:v>#N/A</c:v>
                </c:pt>
                <c:pt idx="6266">
                  <c:v>#N/A</c:v>
                </c:pt>
                <c:pt idx="6267">
                  <c:v>#N/A</c:v>
                </c:pt>
                <c:pt idx="6268">
                  <c:v>#N/A</c:v>
                </c:pt>
                <c:pt idx="6269">
                  <c:v>#N/A</c:v>
                </c:pt>
                <c:pt idx="6270">
                  <c:v>#N/A</c:v>
                </c:pt>
                <c:pt idx="6271">
                  <c:v>#N/A</c:v>
                </c:pt>
                <c:pt idx="6272">
                  <c:v>#N/A</c:v>
                </c:pt>
                <c:pt idx="6273">
                  <c:v>#N/A</c:v>
                </c:pt>
                <c:pt idx="6274">
                  <c:v>#N/A</c:v>
                </c:pt>
                <c:pt idx="6275">
                  <c:v>#N/A</c:v>
                </c:pt>
                <c:pt idx="6276">
                  <c:v>#N/A</c:v>
                </c:pt>
                <c:pt idx="6277">
                  <c:v>#N/A</c:v>
                </c:pt>
                <c:pt idx="6278">
                  <c:v>#N/A</c:v>
                </c:pt>
                <c:pt idx="6279">
                  <c:v>#N/A</c:v>
                </c:pt>
                <c:pt idx="6280">
                  <c:v>#N/A</c:v>
                </c:pt>
                <c:pt idx="6281">
                  <c:v>#N/A</c:v>
                </c:pt>
                <c:pt idx="6282">
                  <c:v>#N/A</c:v>
                </c:pt>
                <c:pt idx="6283">
                  <c:v>#N/A</c:v>
                </c:pt>
                <c:pt idx="6284">
                  <c:v>#N/A</c:v>
                </c:pt>
                <c:pt idx="6285">
                  <c:v>#N/A</c:v>
                </c:pt>
                <c:pt idx="6286">
                  <c:v>#N/A</c:v>
                </c:pt>
                <c:pt idx="6287">
                  <c:v>#N/A</c:v>
                </c:pt>
                <c:pt idx="6288">
                  <c:v>#N/A</c:v>
                </c:pt>
                <c:pt idx="6289">
                  <c:v>#N/A</c:v>
                </c:pt>
                <c:pt idx="6290">
                  <c:v>#N/A</c:v>
                </c:pt>
                <c:pt idx="6291">
                  <c:v>#N/A</c:v>
                </c:pt>
                <c:pt idx="6292">
                  <c:v>#N/A</c:v>
                </c:pt>
                <c:pt idx="6293">
                  <c:v>#N/A</c:v>
                </c:pt>
                <c:pt idx="6294">
                  <c:v>#N/A</c:v>
                </c:pt>
                <c:pt idx="6295">
                  <c:v>#N/A</c:v>
                </c:pt>
                <c:pt idx="6296">
                  <c:v>#N/A</c:v>
                </c:pt>
                <c:pt idx="6297">
                  <c:v>#N/A</c:v>
                </c:pt>
                <c:pt idx="6298">
                  <c:v>#N/A</c:v>
                </c:pt>
                <c:pt idx="6299">
                  <c:v>#N/A</c:v>
                </c:pt>
                <c:pt idx="6300">
                  <c:v>#N/A</c:v>
                </c:pt>
                <c:pt idx="6301">
                  <c:v>#N/A</c:v>
                </c:pt>
                <c:pt idx="6302">
                  <c:v>#N/A</c:v>
                </c:pt>
                <c:pt idx="6303">
                  <c:v>#N/A</c:v>
                </c:pt>
                <c:pt idx="6304">
                  <c:v>#N/A</c:v>
                </c:pt>
                <c:pt idx="6305">
                  <c:v>#N/A</c:v>
                </c:pt>
                <c:pt idx="6306">
                  <c:v>#N/A</c:v>
                </c:pt>
                <c:pt idx="6307">
                  <c:v>#N/A</c:v>
                </c:pt>
                <c:pt idx="6308">
                  <c:v>#N/A</c:v>
                </c:pt>
                <c:pt idx="6309">
                  <c:v>#N/A</c:v>
                </c:pt>
                <c:pt idx="6310">
                  <c:v>#N/A</c:v>
                </c:pt>
                <c:pt idx="6311">
                  <c:v>#N/A</c:v>
                </c:pt>
                <c:pt idx="6312">
                  <c:v>#N/A</c:v>
                </c:pt>
                <c:pt idx="6313">
                  <c:v>#N/A</c:v>
                </c:pt>
                <c:pt idx="6314">
                  <c:v>#N/A</c:v>
                </c:pt>
                <c:pt idx="6315">
                  <c:v>#N/A</c:v>
                </c:pt>
                <c:pt idx="6316">
                  <c:v>#N/A</c:v>
                </c:pt>
                <c:pt idx="6317">
                  <c:v>#N/A</c:v>
                </c:pt>
                <c:pt idx="6318">
                  <c:v>#N/A</c:v>
                </c:pt>
                <c:pt idx="6319">
                  <c:v>#N/A</c:v>
                </c:pt>
                <c:pt idx="6320">
                  <c:v>#N/A</c:v>
                </c:pt>
                <c:pt idx="6321">
                  <c:v>#N/A</c:v>
                </c:pt>
                <c:pt idx="6322">
                  <c:v>#N/A</c:v>
                </c:pt>
                <c:pt idx="6323">
                  <c:v>#N/A</c:v>
                </c:pt>
                <c:pt idx="6324">
                  <c:v>#N/A</c:v>
                </c:pt>
                <c:pt idx="6325">
                  <c:v>#N/A</c:v>
                </c:pt>
                <c:pt idx="6326">
                  <c:v>#N/A</c:v>
                </c:pt>
                <c:pt idx="6327">
                  <c:v>#N/A</c:v>
                </c:pt>
                <c:pt idx="6328">
                  <c:v>#N/A</c:v>
                </c:pt>
                <c:pt idx="6329">
                  <c:v>#N/A</c:v>
                </c:pt>
                <c:pt idx="6330">
                  <c:v>#N/A</c:v>
                </c:pt>
                <c:pt idx="6331">
                  <c:v>#N/A</c:v>
                </c:pt>
                <c:pt idx="6332">
                  <c:v>#N/A</c:v>
                </c:pt>
                <c:pt idx="6333">
                  <c:v>#N/A</c:v>
                </c:pt>
                <c:pt idx="6334">
                  <c:v>#N/A</c:v>
                </c:pt>
                <c:pt idx="6335">
                  <c:v>#N/A</c:v>
                </c:pt>
                <c:pt idx="6336">
                  <c:v>#N/A</c:v>
                </c:pt>
                <c:pt idx="6337">
                  <c:v>#N/A</c:v>
                </c:pt>
                <c:pt idx="6338">
                  <c:v>#N/A</c:v>
                </c:pt>
                <c:pt idx="6339">
                  <c:v>#N/A</c:v>
                </c:pt>
                <c:pt idx="6340">
                  <c:v>#N/A</c:v>
                </c:pt>
                <c:pt idx="6341">
                  <c:v>#N/A</c:v>
                </c:pt>
                <c:pt idx="6342">
                  <c:v>#N/A</c:v>
                </c:pt>
                <c:pt idx="6343">
                  <c:v>#N/A</c:v>
                </c:pt>
                <c:pt idx="6344">
                  <c:v>#N/A</c:v>
                </c:pt>
                <c:pt idx="6345">
                  <c:v>#N/A</c:v>
                </c:pt>
                <c:pt idx="6346">
                  <c:v>#N/A</c:v>
                </c:pt>
                <c:pt idx="6347">
                  <c:v>#N/A</c:v>
                </c:pt>
                <c:pt idx="6348">
                  <c:v>#N/A</c:v>
                </c:pt>
                <c:pt idx="6349">
                  <c:v>#N/A</c:v>
                </c:pt>
                <c:pt idx="6350">
                  <c:v>#N/A</c:v>
                </c:pt>
                <c:pt idx="6351">
                  <c:v>#N/A</c:v>
                </c:pt>
                <c:pt idx="6352">
                  <c:v>#N/A</c:v>
                </c:pt>
                <c:pt idx="6353">
                  <c:v>#N/A</c:v>
                </c:pt>
                <c:pt idx="6354">
                  <c:v>#N/A</c:v>
                </c:pt>
                <c:pt idx="6355">
                  <c:v>#N/A</c:v>
                </c:pt>
                <c:pt idx="6356">
                  <c:v>#N/A</c:v>
                </c:pt>
                <c:pt idx="6357">
                  <c:v>#N/A</c:v>
                </c:pt>
                <c:pt idx="6358">
                  <c:v>#N/A</c:v>
                </c:pt>
                <c:pt idx="6359">
                  <c:v>#N/A</c:v>
                </c:pt>
                <c:pt idx="6360">
                  <c:v>#N/A</c:v>
                </c:pt>
                <c:pt idx="6361">
                  <c:v>#N/A</c:v>
                </c:pt>
                <c:pt idx="6362">
                  <c:v>#N/A</c:v>
                </c:pt>
                <c:pt idx="6363">
                  <c:v>#N/A</c:v>
                </c:pt>
                <c:pt idx="6364">
                  <c:v>#N/A</c:v>
                </c:pt>
                <c:pt idx="6365">
                  <c:v>#N/A</c:v>
                </c:pt>
                <c:pt idx="6366">
                  <c:v>#N/A</c:v>
                </c:pt>
                <c:pt idx="6367">
                  <c:v>#N/A</c:v>
                </c:pt>
                <c:pt idx="6368">
                  <c:v>#N/A</c:v>
                </c:pt>
                <c:pt idx="6369">
                  <c:v>#N/A</c:v>
                </c:pt>
                <c:pt idx="6370">
                  <c:v>#N/A</c:v>
                </c:pt>
                <c:pt idx="6371">
                  <c:v>#N/A</c:v>
                </c:pt>
                <c:pt idx="6372">
                  <c:v>#N/A</c:v>
                </c:pt>
                <c:pt idx="6373">
                  <c:v>#N/A</c:v>
                </c:pt>
                <c:pt idx="6374">
                  <c:v>#N/A</c:v>
                </c:pt>
                <c:pt idx="6375">
                  <c:v>#N/A</c:v>
                </c:pt>
                <c:pt idx="6376">
                  <c:v>#N/A</c:v>
                </c:pt>
                <c:pt idx="6377">
                  <c:v>#N/A</c:v>
                </c:pt>
                <c:pt idx="6378">
                  <c:v>#N/A</c:v>
                </c:pt>
                <c:pt idx="6379">
                  <c:v>#N/A</c:v>
                </c:pt>
                <c:pt idx="6380">
                  <c:v>#N/A</c:v>
                </c:pt>
                <c:pt idx="6381">
                  <c:v>#N/A</c:v>
                </c:pt>
                <c:pt idx="6382">
                  <c:v>#N/A</c:v>
                </c:pt>
                <c:pt idx="6383">
                  <c:v>#N/A</c:v>
                </c:pt>
                <c:pt idx="6384">
                  <c:v>#N/A</c:v>
                </c:pt>
                <c:pt idx="6385">
                  <c:v>#N/A</c:v>
                </c:pt>
                <c:pt idx="6386">
                  <c:v>#N/A</c:v>
                </c:pt>
                <c:pt idx="6387">
                  <c:v>#N/A</c:v>
                </c:pt>
                <c:pt idx="6388">
                  <c:v>#N/A</c:v>
                </c:pt>
                <c:pt idx="6389">
                  <c:v>#N/A</c:v>
                </c:pt>
                <c:pt idx="6390">
                  <c:v>#N/A</c:v>
                </c:pt>
                <c:pt idx="6391">
                  <c:v>#N/A</c:v>
                </c:pt>
                <c:pt idx="6392">
                  <c:v>#N/A</c:v>
                </c:pt>
                <c:pt idx="6393">
                  <c:v>#N/A</c:v>
                </c:pt>
                <c:pt idx="6394">
                  <c:v>#N/A</c:v>
                </c:pt>
                <c:pt idx="6395">
                  <c:v>#N/A</c:v>
                </c:pt>
                <c:pt idx="6396">
                  <c:v>#N/A</c:v>
                </c:pt>
                <c:pt idx="6397">
                  <c:v>#N/A</c:v>
                </c:pt>
                <c:pt idx="6398">
                  <c:v>#N/A</c:v>
                </c:pt>
                <c:pt idx="6399">
                  <c:v>#N/A</c:v>
                </c:pt>
                <c:pt idx="6400">
                  <c:v>#N/A</c:v>
                </c:pt>
                <c:pt idx="6401">
                  <c:v>#N/A</c:v>
                </c:pt>
                <c:pt idx="6402">
                  <c:v>#N/A</c:v>
                </c:pt>
                <c:pt idx="6403">
                  <c:v>#N/A</c:v>
                </c:pt>
                <c:pt idx="6404">
                  <c:v>#N/A</c:v>
                </c:pt>
                <c:pt idx="6405">
                  <c:v>#N/A</c:v>
                </c:pt>
                <c:pt idx="6406">
                  <c:v>#N/A</c:v>
                </c:pt>
                <c:pt idx="6407">
                  <c:v>#N/A</c:v>
                </c:pt>
                <c:pt idx="6408">
                  <c:v>#N/A</c:v>
                </c:pt>
                <c:pt idx="6409">
                  <c:v>#N/A</c:v>
                </c:pt>
                <c:pt idx="6410">
                  <c:v>#N/A</c:v>
                </c:pt>
                <c:pt idx="6411">
                  <c:v>#N/A</c:v>
                </c:pt>
                <c:pt idx="6412">
                  <c:v>#N/A</c:v>
                </c:pt>
                <c:pt idx="6413">
                  <c:v>#N/A</c:v>
                </c:pt>
                <c:pt idx="6414">
                  <c:v>#N/A</c:v>
                </c:pt>
                <c:pt idx="6415">
                  <c:v>#N/A</c:v>
                </c:pt>
                <c:pt idx="6416">
                  <c:v>#N/A</c:v>
                </c:pt>
                <c:pt idx="6417">
                  <c:v>#N/A</c:v>
                </c:pt>
                <c:pt idx="6418">
                  <c:v>#N/A</c:v>
                </c:pt>
                <c:pt idx="6419">
                  <c:v>#N/A</c:v>
                </c:pt>
                <c:pt idx="6420">
                  <c:v>#N/A</c:v>
                </c:pt>
                <c:pt idx="6421">
                  <c:v>#N/A</c:v>
                </c:pt>
                <c:pt idx="6422">
                  <c:v>#N/A</c:v>
                </c:pt>
                <c:pt idx="6423">
                  <c:v>#N/A</c:v>
                </c:pt>
                <c:pt idx="6424">
                  <c:v>#N/A</c:v>
                </c:pt>
                <c:pt idx="6425">
                  <c:v>#N/A</c:v>
                </c:pt>
                <c:pt idx="6426">
                  <c:v>#N/A</c:v>
                </c:pt>
                <c:pt idx="6427">
                  <c:v>#N/A</c:v>
                </c:pt>
                <c:pt idx="6428">
                  <c:v>#N/A</c:v>
                </c:pt>
                <c:pt idx="6429">
                  <c:v>#N/A</c:v>
                </c:pt>
                <c:pt idx="6430">
                  <c:v>#N/A</c:v>
                </c:pt>
                <c:pt idx="6431">
                  <c:v>#N/A</c:v>
                </c:pt>
                <c:pt idx="6432">
                  <c:v>#N/A</c:v>
                </c:pt>
                <c:pt idx="6433">
                  <c:v>#N/A</c:v>
                </c:pt>
                <c:pt idx="6434">
                  <c:v>#N/A</c:v>
                </c:pt>
                <c:pt idx="6435">
                  <c:v>#N/A</c:v>
                </c:pt>
                <c:pt idx="6436">
                  <c:v>#N/A</c:v>
                </c:pt>
                <c:pt idx="6437">
                  <c:v>#N/A</c:v>
                </c:pt>
                <c:pt idx="6438">
                  <c:v>#N/A</c:v>
                </c:pt>
                <c:pt idx="6439">
                  <c:v>#N/A</c:v>
                </c:pt>
                <c:pt idx="6440">
                  <c:v>#N/A</c:v>
                </c:pt>
                <c:pt idx="6441">
                  <c:v>#N/A</c:v>
                </c:pt>
                <c:pt idx="6442">
                  <c:v>#N/A</c:v>
                </c:pt>
                <c:pt idx="6443">
                  <c:v>#N/A</c:v>
                </c:pt>
                <c:pt idx="6444">
                  <c:v>#N/A</c:v>
                </c:pt>
                <c:pt idx="6445">
                  <c:v>#N/A</c:v>
                </c:pt>
                <c:pt idx="6446">
                  <c:v>#N/A</c:v>
                </c:pt>
                <c:pt idx="6447">
                  <c:v>#N/A</c:v>
                </c:pt>
                <c:pt idx="6448">
                  <c:v>#N/A</c:v>
                </c:pt>
                <c:pt idx="6449">
                  <c:v>#N/A</c:v>
                </c:pt>
                <c:pt idx="6450">
                  <c:v>#N/A</c:v>
                </c:pt>
                <c:pt idx="6451">
                  <c:v>#N/A</c:v>
                </c:pt>
                <c:pt idx="6452">
                  <c:v>#N/A</c:v>
                </c:pt>
                <c:pt idx="6453">
                  <c:v>#N/A</c:v>
                </c:pt>
                <c:pt idx="6454">
                  <c:v>#N/A</c:v>
                </c:pt>
                <c:pt idx="6455">
                  <c:v>#N/A</c:v>
                </c:pt>
                <c:pt idx="6456">
                  <c:v>#N/A</c:v>
                </c:pt>
                <c:pt idx="6457">
                  <c:v>#N/A</c:v>
                </c:pt>
                <c:pt idx="6458">
                  <c:v>#N/A</c:v>
                </c:pt>
                <c:pt idx="6459">
                  <c:v>#N/A</c:v>
                </c:pt>
                <c:pt idx="6460">
                  <c:v>#N/A</c:v>
                </c:pt>
                <c:pt idx="6461">
                  <c:v>#N/A</c:v>
                </c:pt>
                <c:pt idx="6462">
                  <c:v>#N/A</c:v>
                </c:pt>
                <c:pt idx="6463">
                  <c:v>#N/A</c:v>
                </c:pt>
                <c:pt idx="6464">
                  <c:v>#N/A</c:v>
                </c:pt>
                <c:pt idx="6465">
                  <c:v>#N/A</c:v>
                </c:pt>
                <c:pt idx="6466">
                  <c:v>#N/A</c:v>
                </c:pt>
                <c:pt idx="6467">
                  <c:v>#N/A</c:v>
                </c:pt>
                <c:pt idx="6468">
                  <c:v>#N/A</c:v>
                </c:pt>
                <c:pt idx="6469">
                  <c:v>#N/A</c:v>
                </c:pt>
                <c:pt idx="6470">
                  <c:v>#N/A</c:v>
                </c:pt>
                <c:pt idx="6471">
                  <c:v>#N/A</c:v>
                </c:pt>
                <c:pt idx="6472">
                  <c:v>#N/A</c:v>
                </c:pt>
                <c:pt idx="6473">
                  <c:v>#N/A</c:v>
                </c:pt>
                <c:pt idx="6474">
                  <c:v>#N/A</c:v>
                </c:pt>
                <c:pt idx="6475">
                  <c:v>#N/A</c:v>
                </c:pt>
                <c:pt idx="6476">
                  <c:v>#N/A</c:v>
                </c:pt>
                <c:pt idx="6477">
                  <c:v>#N/A</c:v>
                </c:pt>
                <c:pt idx="6478">
                  <c:v>#N/A</c:v>
                </c:pt>
                <c:pt idx="6479">
                  <c:v>#N/A</c:v>
                </c:pt>
                <c:pt idx="6480">
                  <c:v>#N/A</c:v>
                </c:pt>
                <c:pt idx="6481">
                  <c:v>#N/A</c:v>
                </c:pt>
                <c:pt idx="6482">
                  <c:v>#N/A</c:v>
                </c:pt>
                <c:pt idx="6483">
                  <c:v>#N/A</c:v>
                </c:pt>
                <c:pt idx="6484">
                  <c:v>#N/A</c:v>
                </c:pt>
                <c:pt idx="6485">
                  <c:v>#N/A</c:v>
                </c:pt>
                <c:pt idx="6486">
                  <c:v>#N/A</c:v>
                </c:pt>
                <c:pt idx="6487">
                  <c:v>#N/A</c:v>
                </c:pt>
                <c:pt idx="6488">
                  <c:v>#N/A</c:v>
                </c:pt>
                <c:pt idx="6489">
                  <c:v>#N/A</c:v>
                </c:pt>
                <c:pt idx="6490">
                  <c:v>#N/A</c:v>
                </c:pt>
                <c:pt idx="6491">
                  <c:v>#N/A</c:v>
                </c:pt>
                <c:pt idx="6492">
                  <c:v>#N/A</c:v>
                </c:pt>
                <c:pt idx="6493">
                  <c:v>#N/A</c:v>
                </c:pt>
                <c:pt idx="6494">
                  <c:v>#N/A</c:v>
                </c:pt>
                <c:pt idx="6495">
                  <c:v>#N/A</c:v>
                </c:pt>
                <c:pt idx="6496">
                  <c:v>#N/A</c:v>
                </c:pt>
                <c:pt idx="6497">
                  <c:v>#N/A</c:v>
                </c:pt>
                <c:pt idx="6498">
                  <c:v>#N/A</c:v>
                </c:pt>
                <c:pt idx="6499">
                  <c:v>#N/A</c:v>
                </c:pt>
                <c:pt idx="6500">
                  <c:v>#N/A</c:v>
                </c:pt>
                <c:pt idx="6501">
                  <c:v>#N/A</c:v>
                </c:pt>
                <c:pt idx="6502">
                  <c:v>#N/A</c:v>
                </c:pt>
                <c:pt idx="6503">
                  <c:v>#N/A</c:v>
                </c:pt>
                <c:pt idx="6504">
                  <c:v>#N/A</c:v>
                </c:pt>
                <c:pt idx="6505">
                  <c:v>#N/A</c:v>
                </c:pt>
                <c:pt idx="6506">
                  <c:v>#N/A</c:v>
                </c:pt>
                <c:pt idx="6507">
                  <c:v>#N/A</c:v>
                </c:pt>
                <c:pt idx="6508">
                  <c:v>#N/A</c:v>
                </c:pt>
                <c:pt idx="6509">
                  <c:v>#N/A</c:v>
                </c:pt>
                <c:pt idx="6510">
                  <c:v>#N/A</c:v>
                </c:pt>
                <c:pt idx="6511">
                  <c:v>#N/A</c:v>
                </c:pt>
                <c:pt idx="6512">
                  <c:v>#N/A</c:v>
                </c:pt>
                <c:pt idx="6513">
                  <c:v>#N/A</c:v>
                </c:pt>
                <c:pt idx="6514">
                  <c:v>#N/A</c:v>
                </c:pt>
                <c:pt idx="6515">
                  <c:v>#N/A</c:v>
                </c:pt>
                <c:pt idx="6516">
                  <c:v>#N/A</c:v>
                </c:pt>
                <c:pt idx="6517">
                  <c:v>#N/A</c:v>
                </c:pt>
                <c:pt idx="6518">
                  <c:v>#N/A</c:v>
                </c:pt>
                <c:pt idx="6519">
                  <c:v>#N/A</c:v>
                </c:pt>
                <c:pt idx="6520">
                  <c:v>#N/A</c:v>
                </c:pt>
                <c:pt idx="6521">
                  <c:v>#N/A</c:v>
                </c:pt>
                <c:pt idx="6522">
                  <c:v>#N/A</c:v>
                </c:pt>
                <c:pt idx="6523">
                  <c:v>#N/A</c:v>
                </c:pt>
                <c:pt idx="6524">
                  <c:v>#N/A</c:v>
                </c:pt>
                <c:pt idx="6525">
                  <c:v>#N/A</c:v>
                </c:pt>
                <c:pt idx="6526">
                  <c:v>#N/A</c:v>
                </c:pt>
                <c:pt idx="6527">
                  <c:v>#N/A</c:v>
                </c:pt>
                <c:pt idx="6528">
                  <c:v>#N/A</c:v>
                </c:pt>
                <c:pt idx="6529">
                  <c:v>#N/A</c:v>
                </c:pt>
                <c:pt idx="6530">
                  <c:v>#N/A</c:v>
                </c:pt>
                <c:pt idx="6531">
                  <c:v>#N/A</c:v>
                </c:pt>
                <c:pt idx="6532">
                  <c:v>#N/A</c:v>
                </c:pt>
                <c:pt idx="6533">
                  <c:v>#N/A</c:v>
                </c:pt>
                <c:pt idx="6534">
                  <c:v>#N/A</c:v>
                </c:pt>
                <c:pt idx="6535">
                  <c:v>#N/A</c:v>
                </c:pt>
                <c:pt idx="6536">
                  <c:v>#N/A</c:v>
                </c:pt>
                <c:pt idx="6537">
                  <c:v>#N/A</c:v>
                </c:pt>
                <c:pt idx="6538">
                  <c:v>#N/A</c:v>
                </c:pt>
                <c:pt idx="6539">
                  <c:v>#N/A</c:v>
                </c:pt>
                <c:pt idx="6540">
                  <c:v>#N/A</c:v>
                </c:pt>
                <c:pt idx="6541">
                  <c:v>#N/A</c:v>
                </c:pt>
                <c:pt idx="6542">
                  <c:v>#N/A</c:v>
                </c:pt>
                <c:pt idx="6543">
                  <c:v>#N/A</c:v>
                </c:pt>
                <c:pt idx="6544">
                  <c:v>#N/A</c:v>
                </c:pt>
                <c:pt idx="6545">
                  <c:v>#N/A</c:v>
                </c:pt>
                <c:pt idx="6546">
                  <c:v>#N/A</c:v>
                </c:pt>
                <c:pt idx="6547">
                  <c:v>#N/A</c:v>
                </c:pt>
                <c:pt idx="6548">
                  <c:v>#N/A</c:v>
                </c:pt>
                <c:pt idx="6549">
                  <c:v>#N/A</c:v>
                </c:pt>
                <c:pt idx="6550">
                  <c:v>#N/A</c:v>
                </c:pt>
                <c:pt idx="6551">
                  <c:v>#N/A</c:v>
                </c:pt>
                <c:pt idx="6552">
                  <c:v>#N/A</c:v>
                </c:pt>
                <c:pt idx="6553">
                  <c:v>#N/A</c:v>
                </c:pt>
                <c:pt idx="6554">
                  <c:v>#N/A</c:v>
                </c:pt>
                <c:pt idx="6555">
                  <c:v>#N/A</c:v>
                </c:pt>
                <c:pt idx="6556">
                  <c:v>#N/A</c:v>
                </c:pt>
                <c:pt idx="6557">
                  <c:v>#N/A</c:v>
                </c:pt>
                <c:pt idx="6558">
                  <c:v>#N/A</c:v>
                </c:pt>
                <c:pt idx="6559">
                  <c:v>#N/A</c:v>
                </c:pt>
                <c:pt idx="6560">
                  <c:v>#N/A</c:v>
                </c:pt>
                <c:pt idx="6561">
                  <c:v>#N/A</c:v>
                </c:pt>
                <c:pt idx="6562">
                  <c:v>#N/A</c:v>
                </c:pt>
                <c:pt idx="6563">
                  <c:v>#N/A</c:v>
                </c:pt>
                <c:pt idx="6564">
                  <c:v>#N/A</c:v>
                </c:pt>
                <c:pt idx="6565">
                  <c:v>#N/A</c:v>
                </c:pt>
                <c:pt idx="6566">
                  <c:v>#N/A</c:v>
                </c:pt>
                <c:pt idx="6567">
                  <c:v>#N/A</c:v>
                </c:pt>
                <c:pt idx="6568">
                  <c:v>#N/A</c:v>
                </c:pt>
                <c:pt idx="6569">
                  <c:v>#N/A</c:v>
                </c:pt>
                <c:pt idx="6570">
                  <c:v>#N/A</c:v>
                </c:pt>
                <c:pt idx="6571">
                  <c:v>#N/A</c:v>
                </c:pt>
                <c:pt idx="6572">
                  <c:v>#N/A</c:v>
                </c:pt>
                <c:pt idx="6573">
                  <c:v>#N/A</c:v>
                </c:pt>
                <c:pt idx="6574">
                  <c:v>#N/A</c:v>
                </c:pt>
                <c:pt idx="6575">
                  <c:v>#N/A</c:v>
                </c:pt>
                <c:pt idx="6576">
                  <c:v>#N/A</c:v>
                </c:pt>
                <c:pt idx="6577">
                  <c:v>#N/A</c:v>
                </c:pt>
                <c:pt idx="6578">
                  <c:v>#N/A</c:v>
                </c:pt>
                <c:pt idx="6579">
                  <c:v>#N/A</c:v>
                </c:pt>
                <c:pt idx="6580">
                  <c:v>#N/A</c:v>
                </c:pt>
                <c:pt idx="6581">
                  <c:v>#N/A</c:v>
                </c:pt>
                <c:pt idx="6582">
                  <c:v>#N/A</c:v>
                </c:pt>
                <c:pt idx="6583">
                  <c:v>#N/A</c:v>
                </c:pt>
                <c:pt idx="6584">
                  <c:v>#N/A</c:v>
                </c:pt>
                <c:pt idx="6585">
                  <c:v>#N/A</c:v>
                </c:pt>
                <c:pt idx="6586">
                  <c:v>#N/A</c:v>
                </c:pt>
                <c:pt idx="6587">
                  <c:v>#N/A</c:v>
                </c:pt>
                <c:pt idx="6588">
                  <c:v>#N/A</c:v>
                </c:pt>
                <c:pt idx="6589">
                  <c:v>#N/A</c:v>
                </c:pt>
                <c:pt idx="6590">
                  <c:v>#N/A</c:v>
                </c:pt>
                <c:pt idx="6591">
                  <c:v>#N/A</c:v>
                </c:pt>
                <c:pt idx="6592">
                  <c:v>#N/A</c:v>
                </c:pt>
                <c:pt idx="6593">
                  <c:v>#N/A</c:v>
                </c:pt>
                <c:pt idx="6594">
                  <c:v>#N/A</c:v>
                </c:pt>
                <c:pt idx="6595">
                  <c:v>#N/A</c:v>
                </c:pt>
                <c:pt idx="6596">
                  <c:v>#N/A</c:v>
                </c:pt>
                <c:pt idx="6597">
                  <c:v>#N/A</c:v>
                </c:pt>
                <c:pt idx="6598">
                  <c:v>#N/A</c:v>
                </c:pt>
                <c:pt idx="6599">
                  <c:v>#N/A</c:v>
                </c:pt>
                <c:pt idx="6600">
                  <c:v>#N/A</c:v>
                </c:pt>
                <c:pt idx="6601">
                  <c:v>#N/A</c:v>
                </c:pt>
                <c:pt idx="6602">
                  <c:v>#N/A</c:v>
                </c:pt>
                <c:pt idx="6603">
                  <c:v>#N/A</c:v>
                </c:pt>
                <c:pt idx="6604">
                  <c:v>#N/A</c:v>
                </c:pt>
                <c:pt idx="6605">
                  <c:v>#N/A</c:v>
                </c:pt>
                <c:pt idx="6606">
                  <c:v>#N/A</c:v>
                </c:pt>
                <c:pt idx="6607">
                  <c:v>#N/A</c:v>
                </c:pt>
                <c:pt idx="6608">
                  <c:v>#N/A</c:v>
                </c:pt>
                <c:pt idx="6609">
                  <c:v>#N/A</c:v>
                </c:pt>
                <c:pt idx="6610">
                  <c:v>#N/A</c:v>
                </c:pt>
                <c:pt idx="6611">
                  <c:v>#N/A</c:v>
                </c:pt>
                <c:pt idx="6612">
                  <c:v>#N/A</c:v>
                </c:pt>
                <c:pt idx="6613">
                  <c:v>#N/A</c:v>
                </c:pt>
                <c:pt idx="6614">
                  <c:v>#N/A</c:v>
                </c:pt>
                <c:pt idx="6615">
                  <c:v>#N/A</c:v>
                </c:pt>
                <c:pt idx="6616">
                  <c:v>#N/A</c:v>
                </c:pt>
                <c:pt idx="6617">
                  <c:v>#N/A</c:v>
                </c:pt>
                <c:pt idx="6618">
                  <c:v>#N/A</c:v>
                </c:pt>
                <c:pt idx="6619">
                  <c:v>#N/A</c:v>
                </c:pt>
                <c:pt idx="6620">
                  <c:v>#N/A</c:v>
                </c:pt>
                <c:pt idx="6621">
                  <c:v>#N/A</c:v>
                </c:pt>
                <c:pt idx="6622">
                  <c:v>#N/A</c:v>
                </c:pt>
                <c:pt idx="6623">
                  <c:v>#N/A</c:v>
                </c:pt>
                <c:pt idx="6624">
                  <c:v>#N/A</c:v>
                </c:pt>
                <c:pt idx="6625">
                  <c:v>#N/A</c:v>
                </c:pt>
                <c:pt idx="6626">
                  <c:v>#N/A</c:v>
                </c:pt>
                <c:pt idx="6627">
                  <c:v>#N/A</c:v>
                </c:pt>
                <c:pt idx="6628">
                  <c:v>#N/A</c:v>
                </c:pt>
                <c:pt idx="6629">
                  <c:v>#N/A</c:v>
                </c:pt>
                <c:pt idx="6630">
                  <c:v>#N/A</c:v>
                </c:pt>
                <c:pt idx="6631">
                  <c:v>#N/A</c:v>
                </c:pt>
                <c:pt idx="6632">
                  <c:v>#N/A</c:v>
                </c:pt>
                <c:pt idx="6633">
                  <c:v>#N/A</c:v>
                </c:pt>
                <c:pt idx="6634">
                  <c:v>#N/A</c:v>
                </c:pt>
                <c:pt idx="6635">
                  <c:v>#N/A</c:v>
                </c:pt>
                <c:pt idx="6636">
                  <c:v>#N/A</c:v>
                </c:pt>
                <c:pt idx="6637">
                  <c:v>#N/A</c:v>
                </c:pt>
                <c:pt idx="6638">
                  <c:v>#N/A</c:v>
                </c:pt>
                <c:pt idx="6639">
                  <c:v>#N/A</c:v>
                </c:pt>
                <c:pt idx="6640">
                  <c:v>#N/A</c:v>
                </c:pt>
                <c:pt idx="6641">
                  <c:v>#N/A</c:v>
                </c:pt>
                <c:pt idx="6642">
                  <c:v>#N/A</c:v>
                </c:pt>
                <c:pt idx="6643">
                  <c:v>#N/A</c:v>
                </c:pt>
                <c:pt idx="6644">
                  <c:v>#N/A</c:v>
                </c:pt>
                <c:pt idx="6645">
                  <c:v>#N/A</c:v>
                </c:pt>
                <c:pt idx="6646">
                  <c:v>#N/A</c:v>
                </c:pt>
                <c:pt idx="6647">
                  <c:v>#N/A</c:v>
                </c:pt>
                <c:pt idx="6648">
                  <c:v>#N/A</c:v>
                </c:pt>
                <c:pt idx="6649">
                  <c:v>#N/A</c:v>
                </c:pt>
                <c:pt idx="6650">
                  <c:v>#N/A</c:v>
                </c:pt>
                <c:pt idx="6651">
                  <c:v>#N/A</c:v>
                </c:pt>
                <c:pt idx="6652">
                  <c:v>#N/A</c:v>
                </c:pt>
                <c:pt idx="6653">
                  <c:v>#N/A</c:v>
                </c:pt>
                <c:pt idx="6654">
                  <c:v>#N/A</c:v>
                </c:pt>
                <c:pt idx="6655">
                  <c:v>#N/A</c:v>
                </c:pt>
                <c:pt idx="6656">
                  <c:v>#N/A</c:v>
                </c:pt>
                <c:pt idx="6657">
                  <c:v>#N/A</c:v>
                </c:pt>
                <c:pt idx="6658">
                  <c:v>#N/A</c:v>
                </c:pt>
                <c:pt idx="6659">
                  <c:v>#N/A</c:v>
                </c:pt>
                <c:pt idx="6660">
                  <c:v>#N/A</c:v>
                </c:pt>
                <c:pt idx="6661">
                  <c:v>#N/A</c:v>
                </c:pt>
                <c:pt idx="6662">
                  <c:v>#N/A</c:v>
                </c:pt>
                <c:pt idx="6663">
                  <c:v>#N/A</c:v>
                </c:pt>
                <c:pt idx="6664">
                  <c:v>#N/A</c:v>
                </c:pt>
                <c:pt idx="6665">
                  <c:v>#N/A</c:v>
                </c:pt>
                <c:pt idx="6666">
                  <c:v>#N/A</c:v>
                </c:pt>
                <c:pt idx="6667">
                  <c:v>#N/A</c:v>
                </c:pt>
                <c:pt idx="6668">
                  <c:v>#N/A</c:v>
                </c:pt>
                <c:pt idx="6669">
                  <c:v>#N/A</c:v>
                </c:pt>
                <c:pt idx="6670">
                  <c:v>#N/A</c:v>
                </c:pt>
                <c:pt idx="6671">
                  <c:v>#N/A</c:v>
                </c:pt>
                <c:pt idx="6672">
                  <c:v>#N/A</c:v>
                </c:pt>
                <c:pt idx="6673">
                  <c:v>#N/A</c:v>
                </c:pt>
                <c:pt idx="6674">
                  <c:v>#N/A</c:v>
                </c:pt>
                <c:pt idx="6675">
                  <c:v>#N/A</c:v>
                </c:pt>
                <c:pt idx="6676">
                  <c:v>#N/A</c:v>
                </c:pt>
                <c:pt idx="6677">
                  <c:v>#N/A</c:v>
                </c:pt>
                <c:pt idx="6678">
                  <c:v>#N/A</c:v>
                </c:pt>
                <c:pt idx="6679">
                  <c:v>#N/A</c:v>
                </c:pt>
                <c:pt idx="6680">
                  <c:v>#N/A</c:v>
                </c:pt>
                <c:pt idx="6681">
                  <c:v>#N/A</c:v>
                </c:pt>
                <c:pt idx="6682">
                  <c:v>#N/A</c:v>
                </c:pt>
                <c:pt idx="6683">
                  <c:v>#N/A</c:v>
                </c:pt>
                <c:pt idx="6684">
                  <c:v>#N/A</c:v>
                </c:pt>
                <c:pt idx="6685">
                  <c:v>#N/A</c:v>
                </c:pt>
                <c:pt idx="6686">
                  <c:v>#N/A</c:v>
                </c:pt>
                <c:pt idx="6687">
                  <c:v>#N/A</c:v>
                </c:pt>
                <c:pt idx="6688">
                  <c:v>#N/A</c:v>
                </c:pt>
                <c:pt idx="6689">
                  <c:v>#N/A</c:v>
                </c:pt>
                <c:pt idx="6690">
                  <c:v>#N/A</c:v>
                </c:pt>
                <c:pt idx="6691">
                  <c:v>#N/A</c:v>
                </c:pt>
                <c:pt idx="6692">
                  <c:v>#N/A</c:v>
                </c:pt>
                <c:pt idx="6693">
                  <c:v>#N/A</c:v>
                </c:pt>
                <c:pt idx="6694">
                  <c:v>#N/A</c:v>
                </c:pt>
                <c:pt idx="6695">
                  <c:v>#N/A</c:v>
                </c:pt>
                <c:pt idx="6696">
                  <c:v>#N/A</c:v>
                </c:pt>
                <c:pt idx="6697">
                  <c:v>#N/A</c:v>
                </c:pt>
                <c:pt idx="6698">
                  <c:v>#N/A</c:v>
                </c:pt>
                <c:pt idx="6699">
                  <c:v>#N/A</c:v>
                </c:pt>
                <c:pt idx="6700">
                  <c:v>#N/A</c:v>
                </c:pt>
                <c:pt idx="6701">
                  <c:v>#N/A</c:v>
                </c:pt>
                <c:pt idx="6702">
                  <c:v>#N/A</c:v>
                </c:pt>
                <c:pt idx="6703">
                  <c:v>#N/A</c:v>
                </c:pt>
                <c:pt idx="6704">
                  <c:v>#N/A</c:v>
                </c:pt>
                <c:pt idx="6705">
                  <c:v>#N/A</c:v>
                </c:pt>
                <c:pt idx="6706">
                  <c:v>#N/A</c:v>
                </c:pt>
                <c:pt idx="6707">
                  <c:v>#N/A</c:v>
                </c:pt>
                <c:pt idx="6708">
                  <c:v>#N/A</c:v>
                </c:pt>
                <c:pt idx="6709">
                  <c:v>#N/A</c:v>
                </c:pt>
                <c:pt idx="6710">
                  <c:v>#N/A</c:v>
                </c:pt>
                <c:pt idx="6711">
                  <c:v>#N/A</c:v>
                </c:pt>
                <c:pt idx="6712">
                  <c:v>#N/A</c:v>
                </c:pt>
                <c:pt idx="6713">
                  <c:v>#N/A</c:v>
                </c:pt>
                <c:pt idx="6714">
                  <c:v>#N/A</c:v>
                </c:pt>
                <c:pt idx="6715">
                  <c:v>#N/A</c:v>
                </c:pt>
                <c:pt idx="6716">
                  <c:v>#N/A</c:v>
                </c:pt>
                <c:pt idx="6717">
                  <c:v>#N/A</c:v>
                </c:pt>
                <c:pt idx="6718">
                  <c:v>#N/A</c:v>
                </c:pt>
                <c:pt idx="6719">
                  <c:v>#N/A</c:v>
                </c:pt>
                <c:pt idx="6720">
                  <c:v>#N/A</c:v>
                </c:pt>
                <c:pt idx="6721">
                  <c:v>#N/A</c:v>
                </c:pt>
                <c:pt idx="6722">
                  <c:v>#N/A</c:v>
                </c:pt>
                <c:pt idx="6723">
                  <c:v>#N/A</c:v>
                </c:pt>
                <c:pt idx="6724">
                  <c:v>#N/A</c:v>
                </c:pt>
                <c:pt idx="6725">
                  <c:v>#N/A</c:v>
                </c:pt>
                <c:pt idx="6726">
                  <c:v>#N/A</c:v>
                </c:pt>
                <c:pt idx="6727">
                  <c:v>#N/A</c:v>
                </c:pt>
                <c:pt idx="6728">
                  <c:v>#N/A</c:v>
                </c:pt>
                <c:pt idx="6729">
                  <c:v>#N/A</c:v>
                </c:pt>
                <c:pt idx="6730">
                  <c:v>#N/A</c:v>
                </c:pt>
                <c:pt idx="6731">
                  <c:v>#N/A</c:v>
                </c:pt>
                <c:pt idx="6732">
                  <c:v>#N/A</c:v>
                </c:pt>
                <c:pt idx="6733">
                  <c:v>#N/A</c:v>
                </c:pt>
                <c:pt idx="6734">
                  <c:v>#N/A</c:v>
                </c:pt>
                <c:pt idx="6735">
                  <c:v>#N/A</c:v>
                </c:pt>
                <c:pt idx="6736">
                  <c:v>#N/A</c:v>
                </c:pt>
                <c:pt idx="6737">
                  <c:v>#N/A</c:v>
                </c:pt>
                <c:pt idx="6738">
                  <c:v>#N/A</c:v>
                </c:pt>
                <c:pt idx="6739">
                  <c:v>#N/A</c:v>
                </c:pt>
                <c:pt idx="6740">
                  <c:v>#N/A</c:v>
                </c:pt>
                <c:pt idx="6741">
                  <c:v>#N/A</c:v>
                </c:pt>
                <c:pt idx="6742">
                  <c:v>#N/A</c:v>
                </c:pt>
                <c:pt idx="6743">
                  <c:v>#N/A</c:v>
                </c:pt>
                <c:pt idx="6744">
                  <c:v>#N/A</c:v>
                </c:pt>
                <c:pt idx="6745">
                  <c:v>#N/A</c:v>
                </c:pt>
                <c:pt idx="6746">
                  <c:v>#N/A</c:v>
                </c:pt>
                <c:pt idx="6747">
                  <c:v>#N/A</c:v>
                </c:pt>
                <c:pt idx="6748">
                  <c:v>#N/A</c:v>
                </c:pt>
                <c:pt idx="6749">
                  <c:v>#N/A</c:v>
                </c:pt>
                <c:pt idx="6750">
                  <c:v>#N/A</c:v>
                </c:pt>
                <c:pt idx="6751">
                  <c:v>#N/A</c:v>
                </c:pt>
                <c:pt idx="6752">
                  <c:v>#N/A</c:v>
                </c:pt>
                <c:pt idx="6753">
                  <c:v>#N/A</c:v>
                </c:pt>
                <c:pt idx="6754">
                  <c:v>#N/A</c:v>
                </c:pt>
                <c:pt idx="6755">
                  <c:v>#N/A</c:v>
                </c:pt>
                <c:pt idx="6756">
                  <c:v>#N/A</c:v>
                </c:pt>
                <c:pt idx="6757">
                  <c:v>#N/A</c:v>
                </c:pt>
                <c:pt idx="6758">
                  <c:v>#N/A</c:v>
                </c:pt>
                <c:pt idx="6759">
                  <c:v>#N/A</c:v>
                </c:pt>
                <c:pt idx="6760">
                  <c:v>#N/A</c:v>
                </c:pt>
                <c:pt idx="6761">
                  <c:v>#N/A</c:v>
                </c:pt>
                <c:pt idx="6762">
                  <c:v>#N/A</c:v>
                </c:pt>
                <c:pt idx="6763">
                  <c:v>#N/A</c:v>
                </c:pt>
                <c:pt idx="6764">
                  <c:v>#N/A</c:v>
                </c:pt>
                <c:pt idx="6765">
                  <c:v>#N/A</c:v>
                </c:pt>
                <c:pt idx="6766">
                  <c:v>#N/A</c:v>
                </c:pt>
                <c:pt idx="6767">
                  <c:v>#N/A</c:v>
                </c:pt>
                <c:pt idx="6768">
                  <c:v>#N/A</c:v>
                </c:pt>
                <c:pt idx="6769">
                  <c:v>#N/A</c:v>
                </c:pt>
                <c:pt idx="6770">
                  <c:v>#N/A</c:v>
                </c:pt>
                <c:pt idx="6771">
                  <c:v>#N/A</c:v>
                </c:pt>
                <c:pt idx="6772">
                  <c:v>#N/A</c:v>
                </c:pt>
                <c:pt idx="6773">
                  <c:v>#N/A</c:v>
                </c:pt>
                <c:pt idx="6774">
                  <c:v>#N/A</c:v>
                </c:pt>
                <c:pt idx="6775">
                  <c:v>#N/A</c:v>
                </c:pt>
                <c:pt idx="6776">
                  <c:v>#N/A</c:v>
                </c:pt>
                <c:pt idx="6777">
                  <c:v>#N/A</c:v>
                </c:pt>
                <c:pt idx="6778">
                  <c:v>#N/A</c:v>
                </c:pt>
                <c:pt idx="6779">
                  <c:v>#N/A</c:v>
                </c:pt>
                <c:pt idx="6780">
                  <c:v>#N/A</c:v>
                </c:pt>
                <c:pt idx="6781">
                  <c:v>#N/A</c:v>
                </c:pt>
                <c:pt idx="6782">
                  <c:v>#N/A</c:v>
                </c:pt>
                <c:pt idx="6783">
                  <c:v>#N/A</c:v>
                </c:pt>
                <c:pt idx="6784">
                  <c:v>#N/A</c:v>
                </c:pt>
                <c:pt idx="6785">
                  <c:v>#N/A</c:v>
                </c:pt>
                <c:pt idx="6786">
                  <c:v>#N/A</c:v>
                </c:pt>
                <c:pt idx="6787">
                  <c:v>#N/A</c:v>
                </c:pt>
                <c:pt idx="6788">
                  <c:v>#N/A</c:v>
                </c:pt>
                <c:pt idx="6789">
                  <c:v>#N/A</c:v>
                </c:pt>
                <c:pt idx="6790">
                  <c:v>#N/A</c:v>
                </c:pt>
                <c:pt idx="6791">
                  <c:v>#N/A</c:v>
                </c:pt>
                <c:pt idx="6792">
                  <c:v>#N/A</c:v>
                </c:pt>
                <c:pt idx="6793">
                  <c:v>#N/A</c:v>
                </c:pt>
                <c:pt idx="6794">
                  <c:v>#N/A</c:v>
                </c:pt>
                <c:pt idx="6795">
                  <c:v>#N/A</c:v>
                </c:pt>
                <c:pt idx="6796">
                  <c:v>#N/A</c:v>
                </c:pt>
                <c:pt idx="6797">
                  <c:v>#N/A</c:v>
                </c:pt>
                <c:pt idx="6798">
                  <c:v>#N/A</c:v>
                </c:pt>
                <c:pt idx="6799">
                  <c:v>#N/A</c:v>
                </c:pt>
                <c:pt idx="6800">
                  <c:v>#N/A</c:v>
                </c:pt>
                <c:pt idx="6801">
                  <c:v>#N/A</c:v>
                </c:pt>
                <c:pt idx="6802">
                  <c:v>#N/A</c:v>
                </c:pt>
                <c:pt idx="6803">
                  <c:v>#N/A</c:v>
                </c:pt>
                <c:pt idx="6804">
                  <c:v>#N/A</c:v>
                </c:pt>
                <c:pt idx="6805">
                  <c:v>#N/A</c:v>
                </c:pt>
                <c:pt idx="6806">
                  <c:v>#N/A</c:v>
                </c:pt>
                <c:pt idx="6807">
                  <c:v>#N/A</c:v>
                </c:pt>
                <c:pt idx="6808">
                  <c:v>#N/A</c:v>
                </c:pt>
                <c:pt idx="6809">
                  <c:v>#N/A</c:v>
                </c:pt>
                <c:pt idx="6810">
                  <c:v>#N/A</c:v>
                </c:pt>
                <c:pt idx="6811">
                  <c:v>#N/A</c:v>
                </c:pt>
                <c:pt idx="6812">
                  <c:v>#N/A</c:v>
                </c:pt>
                <c:pt idx="6813">
                  <c:v>#N/A</c:v>
                </c:pt>
                <c:pt idx="6814">
                  <c:v>#N/A</c:v>
                </c:pt>
                <c:pt idx="6815">
                  <c:v>#N/A</c:v>
                </c:pt>
                <c:pt idx="6816">
                  <c:v>#N/A</c:v>
                </c:pt>
                <c:pt idx="6817">
                  <c:v>#N/A</c:v>
                </c:pt>
                <c:pt idx="6818">
                  <c:v>#N/A</c:v>
                </c:pt>
                <c:pt idx="6819">
                  <c:v>#N/A</c:v>
                </c:pt>
                <c:pt idx="6820">
                  <c:v>#N/A</c:v>
                </c:pt>
                <c:pt idx="6821">
                  <c:v>#N/A</c:v>
                </c:pt>
                <c:pt idx="6822">
                  <c:v>#N/A</c:v>
                </c:pt>
                <c:pt idx="6823">
                  <c:v>#N/A</c:v>
                </c:pt>
                <c:pt idx="6824">
                  <c:v>#N/A</c:v>
                </c:pt>
                <c:pt idx="6825">
                  <c:v>#N/A</c:v>
                </c:pt>
                <c:pt idx="6826">
                  <c:v>#N/A</c:v>
                </c:pt>
                <c:pt idx="6827">
                  <c:v>#N/A</c:v>
                </c:pt>
                <c:pt idx="6828">
                  <c:v>#N/A</c:v>
                </c:pt>
                <c:pt idx="6829">
                  <c:v>#N/A</c:v>
                </c:pt>
                <c:pt idx="6830">
                  <c:v>#N/A</c:v>
                </c:pt>
                <c:pt idx="6831">
                  <c:v>#N/A</c:v>
                </c:pt>
                <c:pt idx="6832">
                  <c:v>#N/A</c:v>
                </c:pt>
                <c:pt idx="6833">
                  <c:v>#N/A</c:v>
                </c:pt>
                <c:pt idx="6834">
                  <c:v>#N/A</c:v>
                </c:pt>
                <c:pt idx="6835">
                  <c:v>#N/A</c:v>
                </c:pt>
                <c:pt idx="6836">
                  <c:v>#N/A</c:v>
                </c:pt>
                <c:pt idx="6837">
                  <c:v>#N/A</c:v>
                </c:pt>
                <c:pt idx="6838">
                  <c:v>#N/A</c:v>
                </c:pt>
                <c:pt idx="6839">
                  <c:v>#N/A</c:v>
                </c:pt>
                <c:pt idx="6840">
                  <c:v>#N/A</c:v>
                </c:pt>
                <c:pt idx="6841">
                  <c:v>#N/A</c:v>
                </c:pt>
                <c:pt idx="6842">
                  <c:v>#N/A</c:v>
                </c:pt>
                <c:pt idx="6843">
                  <c:v>#N/A</c:v>
                </c:pt>
                <c:pt idx="6844">
                  <c:v>#N/A</c:v>
                </c:pt>
                <c:pt idx="6845">
                  <c:v>#N/A</c:v>
                </c:pt>
                <c:pt idx="6846">
                  <c:v>#N/A</c:v>
                </c:pt>
                <c:pt idx="6847">
                  <c:v>#N/A</c:v>
                </c:pt>
                <c:pt idx="6848">
                  <c:v>#N/A</c:v>
                </c:pt>
                <c:pt idx="6849">
                  <c:v>#N/A</c:v>
                </c:pt>
                <c:pt idx="6850">
                  <c:v>#N/A</c:v>
                </c:pt>
                <c:pt idx="6851">
                  <c:v>#N/A</c:v>
                </c:pt>
                <c:pt idx="6852">
                  <c:v>#N/A</c:v>
                </c:pt>
                <c:pt idx="6853">
                  <c:v>#N/A</c:v>
                </c:pt>
                <c:pt idx="6854">
                  <c:v>#N/A</c:v>
                </c:pt>
                <c:pt idx="6855">
                  <c:v>#N/A</c:v>
                </c:pt>
                <c:pt idx="6856">
                  <c:v>#N/A</c:v>
                </c:pt>
                <c:pt idx="6857">
                  <c:v>#N/A</c:v>
                </c:pt>
                <c:pt idx="6858">
                  <c:v>#N/A</c:v>
                </c:pt>
                <c:pt idx="6859">
                  <c:v>#N/A</c:v>
                </c:pt>
                <c:pt idx="6860">
                  <c:v>#N/A</c:v>
                </c:pt>
                <c:pt idx="6861">
                  <c:v>#N/A</c:v>
                </c:pt>
                <c:pt idx="6862">
                  <c:v>#N/A</c:v>
                </c:pt>
                <c:pt idx="6863">
                  <c:v>#N/A</c:v>
                </c:pt>
                <c:pt idx="6864">
                  <c:v>#N/A</c:v>
                </c:pt>
                <c:pt idx="6865">
                  <c:v>#N/A</c:v>
                </c:pt>
                <c:pt idx="6866">
                  <c:v>#N/A</c:v>
                </c:pt>
                <c:pt idx="6867">
                  <c:v>#N/A</c:v>
                </c:pt>
                <c:pt idx="6868">
                  <c:v>#N/A</c:v>
                </c:pt>
                <c:pt idx="6869">
                  <c:v>#N/A</c:v>
                </c:pt>
                <c:pt idx="6870">
                  <c:v>#N/A</c:v>
                </c:pt>
                <c:pt idx="6871">
                  <c:v>#N/A</c:v>
                </c:pt>
                <c:pt idx="6872">
                  <c:v>#N/A</c:v>
                </c:pt>
                <c:pt idx="6873">
                  <c:v>#N/A</c:v>
                </c:pt>
                <c:pt idx="6874">
                  <c:v>#N/A</c:v>
                </c:pt>
                <c:pt idx="6875">
                  <c:v>#N/A</c:v>
                </c:pt>
                <c:pt idx="6876">
                  <c:v>#N/A</c:v>
                </c:pt>
                <c:pt idx="6877">
                  <c:v>#N/A</c:v>
                </c:pt>
                <c:pt idx="6878">
                  <c:v>#N/A</c:v>
                </c:pt>
                <c:pt idx="6879">
                  <c:v>#N/A</c:v>
                </c:pt>
                <c:pt idx="6880">
                  <c:v>#N/A</c:v>
                </c:pt>
                <c:pt idx="6881">
                  <c:v>#N/A</c:v>
                </c:pt>
                <c:pt idx="6882">
                  <c:v>#N/A</c:v>
                </c:pt>
                <c:pt idx="6883">
                  <c:v>#N/A</c:v>
                </c:pt>
                <c:pt idx="6884">
                  <c:v>#N/A</c:v>
                </c:pt>
                <c:pt idx="6885">
                  <c:v>#N/A</c:v>
                </c:pt>
                <c:pt idx="6886">
                  <c:v>#N/A</c:v>
                </c:pt>
                <c:pt idx="6887">
                  <c:v>#N/A</c:v>
                </c:pt>
                <c:pt idx="6888">
                  <c:v>#N/A</c:v>
                </c:pt>
                <c:pt idx="6889">
                  <c:v>#N/A</c:v>
                </c:pt>
                <c:pt idx="6890">
                  <c:v>#N/A</c:v>
                </c:pt>
                <c:pt idx="6891">
                  <c:v>#N/A</c:v>
                </c:pt>
                <c:pt idx="6892">
                  <c:v>#N/A</c:v>
                </c:pt>
                <c:pt idx="6893">
                  <c:v>#N/A</c:v>
                </c:pt>
                <c:pt idx="6894">
                  <c:v>#N/A</c:v>
                </c:pt>
                <c:pt idx="6895">
                  <c:v>#N/A</c:v>
                </c:pt>
                <c:pt idx="6896">
                  <c:v>#N/A</c:v>
                </c:pt>
                <c:pt idx="6897">
                  <c:v>#N/A</c:v>
                </c:pt>
                <c:pt idx="6898">
                  <c:v>#N/A</c:v>
                </c:pt>
                <c:pt idx="6899">
                  <c:v>#N/A</c:v>
                </c:pt>
                <c:pt idx="6900">
                  <c:v>#N/A</c:v>
                </c:pt>
                <c:pt idx="6901">
                  <c:v>#N/A</c:v>
                </c:pt>
                <c:pt idx="6902">
                  <c:v>#N/A</c:v>
                </c:pt>
                <c:pt idx="6903">
                  <c:v>#N/A</c:v>
                </c:pt>
                <c:pt idx="6904">
                  <c:v>#N/A</c:v>
                </c:pt>
                <c:pt idx="6905">
                  <c:v>#N/A</c:v>
                </c:pt>
                <c:pt idx="6906">
                  <c:v>#N/A</c:v>
                </c:pt>
                <c:pt idx="6907">
                  <c:v>#N/A</c:v>
                </c:pt>
                <c:pt idx="6908">
                  <c:v>#N/A</c:v>
                </c:pt>
                <c:pt idx="6909">
                  <c:v>#N/A</c:v>
                </c:pt>
                <c:pt idx="6910">
                  <c:v>#N/A</c:v>
                </c:pt>
                <c:pt idx="6911">
                  <c:v>#N/A</c:v>
                </c:pt>
                <c:pt idx="6912">
                  <c:v>#N/A</c:v>
                </c:pt>
                <c:pt idx="6913">
                  <c:v>#N/A</c:v>
                </c:pt>
                <c:pt idx="6914">
                  <c:v>#N/A</c:v>
                </c:pt>
                <c:pt idx="6915">
                  <c:v>#N/A</c:v>
                </c:pt>
                <c:pt idx="6916">
                  <c:v>#N/A</c:v>
                </c:pt>
                <c:pt idx="6917">
                  <c:v>#N/A</c:v>
                </c:pt>
                <c:pt idx="6918">
                  <c:v>#N/A</c:v>
                </c:pt>
                <c:pt idx="6919">
                  <c:v>#N/A</c:v>
                </c:pt>
                <c:pt idx="6920">
                  <c:v>#N/A</c:v>
                </c:pt>
                <c:pt idx="6921">
                  <c:v>#N/A</c:v>
                </c:pt>
                <c:pt idx="6922">
                  <c:v>#N/A</c:v>
                </c:pt>
                <c:pt idx="6923">
                  <c:v>#N/A</c:v>
                </c:pt>
                <c:pt idx="6924">
                  <c:v>#N/A</c:v>
                </c:pt>
                <c:pt idx="6925">
                  <c:v>#N/A</c:v>
                </c:pt>
                <c:pt idx="6926">
                  <c:v>#N/A</c:v>
                </c:pt>
                <c:pt idx="6927">
                  <c:v>#N/A</c:v>
                </c:pt>
                <c:pt idx="6928">
                  <c:v>#N/A</c:v>
                </c:pt>
                <c:pt idx="6929">
                  <c:v>#N/A</c:v>
                </c:pt>
                <c:pt idx="6930">
                  <c:v>#N/A</c:v>
                </c:pt>
                <c:pt idx="6931">
                  <c:v>#N/A</c:v>
                </c:pt>
                <c:pt idx="6932">
                  <c:v>#N/A</c:v>
                </c:pt>
                <c:pt idx="6933">
                  <c:v>#N/A</c:v>
                </c:pt>
                <c:pt idx="6934">
                  <c:v>#N/A</c:v>
                </c:pt>
                <c:pt idx="6935">
                  <c:v>#N/A</c:v>
                </c:pt>
                <c:pt idx="6936">
                  <c:v>#N/A</c:v>
                </c:pt>
                <c:pt idx="6937">
                  <c:v>#N/A</c:v>
                </c:pt>
                <c:pt idx="6938">
                  <c:v>#N/A</c:v>
                </c:pt>
                <c:pt idx="6939">
                  <c:v>#N/A</c:v>
                </c:pt>
                <c:pt idx="6940">
                  <c:v>#N/A</c:v>
                </c:pt>
                <c:pt idx="6941">
                  <c:v>#N/A</c:v>
                </c:pt>
                <c:pt idx="6942">
                  <c:v>#N/A</c:v>
                </c:pt>
                <c:pt idx="6943">
                  <c:v>#N/A</c:v>
                </c:pt>
                <c:pt idx="6944">
                  <c:v>#N/A</c:v>
                </c:pt>
                <c:pt idx="6945">
                  <c:v>#N/A</c:v>
                </c:pt>
                <c:pt idx="6946">
                  <c:v>#N/A</c:v>
                </c:pt>
                <c:pt idx="6947">
                  <c:v>#N/A</c:v>
                </c:pt>
                <c:pt idx="6948">
                  <c:v>#N/A</c:v>
                </c:pt>
                <c:pt idx="6949">
                  <c:v>#N/A</c:v>
                </c:pt>
                <c:pt idx="6950">
                  <c:v>#N/A</c:v>
                </c:pt>
                <c:pt idx="6951">
                  <c:v>#N/A</c:v>
                </c:pt>
                <c:pt idx="6952">
                  <c:v>#N/A</c:v>
                </c:pt>
                <c:pt idx="6953">
                  <c:v>#N/A</c:v>
                </c:pt>
                <c:pt idx="6954">
                  <c:v>#N/A</c:v>
                </c:pt>
                <c:pt idx="6955">
                  <c:v>#N/A</c:v>
                </c:pt>
                <c:pt idx="6956">
                  <c:v>#N/A</c:v>
                </c:pt>
                <c:pt idx="6957">
                  <c:v>#N/A</c:v>
                </c:pt>
                <c:pt idx="6958">
                  <c:v>#N/A</c:v>
                </c:pt>
                <c:pt idx="6959">
                  <c:v>#N/A</c:v>
                </c:pt>
                <c:pt idx="6960">
                  <c:v>#N/A</c:v>
                </c:pt>
                <c:pt idx="6961">
                  <c:v>#N/A</c:v>
                </c:pt>
                <c:pt idx="6962">
                  <c:v>#N/A</c:v>
                </c:pt>
                <c:pt idx="6963">
                  <c:v>#N/A</c:v>
                </c:pt>
                <c:pt idx="6964">
                  <c:v>#N/A</c:v>
                </c:pt>
                <c:pt idx="6965">
                  <c:v>#N/A</c:v>
                </c:pt>
                <c:pt idx="6966">
                  <c:v>#N/A</c:v>
                </c:pt>
                <c:pt idx="6967">
                  <c:v>#N/A</c:v>
                </c:pt>
                <c:pt idx="6968">
                  <c:v>#N/A</c:v>
                </c:pt>
                <c:pt idx="6969">
                  <c:v>#N/A</c:v>
                </c:pt>
                <c:pt idx="6970">
                  <c:v>#N/A</c:v>
                </c:pt>
                <c:pt idx="6971">
                  <c:v>#N/A</c:v>
                </c:pt>
                <c:pt idx="6972">
                  <c:v>#N/A</c:v>
                </c:pt>
                <c:pt idx="6973">
                  <c:v>#N/A</c:v>
                </c:pt>
                <c:pt idx="6974">
                  <c:v>#N/A</c:v>
                </c:pt>
                <c:pt idx="6975">
                  <c:v>#N/A</c:v>
                </c:pt>
                <c:pt idx="6976">
                  <c:v>#N/A</c:v>
                </c:pt>
                <c:pt idx="6977">
                  <c:v>#N/A</c:v>
                </c:pt>
                <c:pt idx="6978">
                  <c:v>#N/A</c:v>
                </c:pt>
                <c:pt idx="6979">
                  <c:v>#N/A</c:v>
                </c:pt>
                <c:pt idx="6980">
                  <c:v>#N/A</c:v>
                </c:pt>
                <c:pt idx="6981">
                  <c:v>#N/A</c:v>
                </c:pt>
                <c:pt idx="6982">
                  <c:v>#N/A</c:v>
                </c:pt>
                <c:pt idx="6983">
                  <c:v>#N/A</c:v>
                </c:pt>
                <c:pt idx="6984">
                  <c:v>#N/A</c:v>
                </c:pt>
                <c:pt idx="6985">
                  <c:v>#N/A</c:v>
                </c:pt>
                <c:pt idx="6986">
                  <c:v>#N/A</c:v>
                </c:pt>
                <c:pt idx="6987">
                  <c:v>#N/A</c:v>
                </c:pt>
                <c:pt idx="6988">
                  <c:v>#N/A</c:v>
                </c:pt>
                <c:pt idx="6989">
                  <c:v>#N/A</c:v>
                </c:pt>
                <c:pt idx="6990">
                  <c:v>#N/A</c:v>
                </c:pt>
                <c:pt idx="6991">
                  <c:v>#N/A</c:v>
                </c:pt>
                <c:pt idx="6992">
                  <c:v>#N/A</c:v>
                </c:pt>
                <c:pt idx="6993">
                  <c:v>#N/A</c:v>
                </c:pt>
                <c:pt idx="6994">
                  <c:v>#N/A</c:v>
                </c:pt>
                <c:pt idx="6995">
                  <c:v>#N/A</c:v>
                </c:pt>
                <c:pt idx="6996">
                  <c:v>#N/A</c:v>
                </c:pt>
                <c:pt idx="6997">
                  <c:v>#N/A</c:v>
                </c:pt>
                <c:pt idx="6998">
                  <c:v>#N/A</c:v>
                </c:pt>
                <c:pt idx="6999">
                  <c:v>#N/A</c:v>
                </c:pt>
                <c:pt idx="7000">
                  <c:v>#N/A</c:v>
                </c:pt>
                <c:pt idx="7001">
                  <c:v>#N/A</c:v>
                </c:pt>
                <c:pt idx="7002">
                  <c:v>#N/A</c:v>
                </c:pt>
                <c:pt idx="7003">
                  <c:v>#N/A</c:v>
                </c:pt>
                <c:pt idx="7004">
                  <c:v>#N/A</c:v>
                </c:pt>
                <c:pt idx="7005">
                  <c:v>#N/A</c:v>
                </c:pt>
                <c:pt idx="7006">
                  <c:v>#N/A</c:v>
                </c:pt>
                <c:pt idx="7007">
                  <c:v>#N/A</c:v>
                </c:pt>
                <c:pt idx="7008">
                  <c:v>#N/A</c:v>
                </c:pt>
                <c:pt idx="7009">
                  <c:v>#N/A</c:v>
                </c:pt>
                <c:pt idx="7010">
                  <c:v>#N/A</c:v>
                </c:pt>
                <c:pt idx="7011">
                  <c:v>#N/A</c:v>
                </c:pt>
                <c:pt idx="7012">
                  <c:v>#N/A</c:v>
                </c:pt>
                <c:pt idx="7013">
                  <c:v>#N/A</c:v>
                </c:pt>
                <c:pt idx="7014">
                  <c:v>#N/A</c:v>
                </c:pt>
                <c:pt idx="7015">
                  <c:v>#N/A</c:v>
                </c:pt>
                <c:pt idx="7016">
                  <c:v>#N/A</c:v>
                </c:pt>
                <c:pt idx="7017">
                  <c:v>#N/A</c:v>
                </c:pt>
                <c:pt idx="7018">
                  <c:v>#N/A</c:v>
                </c:pt>
                <c:pt idx="7019">
                  <c:v>#N/A</c:v>
                </c:pt>
                <c:pt idx="7020">
                  <c:v>#N/A</c:v>
                </c:pt>
                <c:pt idx="7021">
                  <c:v>#N/A</c:v>
                </c:pt>
                <c:pt idx="7022">
                  <c:v>#N/A</c:v>
                </c:pt>
                <c:pt idx="7023">
                  <c:v>#N/A</c:v>
                </c:pt>
                <c:pt idx="7024">
                  <c:v>#N/A</c:v>
                </c:pt>
                <c:pt idx="7025">
                  <c:v>#N/A</c:v>
                </c:pt>
                <c:pt idx="7026">
                  <c:v>#N/A</c:v>
                </c:pt>
                <c:pt idx="7027">
                  <c:v>#N/A</c:v>
                </c:pt>
                <c:pt idx="7028">
                  <c:v>#N/A</c:v>
                </c:pt>
                <c:pt idx="7029">
                  <c:v>#N/A</c:v>
                </c:pt>
                <c:pt idx="7030">
                  <c:v>#N/A</c:v>
                </c:pt>
                <c:pt idx="7031">
                  <c:v>#N/A</c:v>
                </c:pt>
                <c:pt idx="7032">
                  <c:v>#N/A</c:v>
                </c:pt>
                <c:pt idx="7033">
                  <c:v>#N/A</c:v>
                </c:pt>
                <c:pt idx="7034">
                  <c:v>#N/A</c:v>
                </c:pt>
                <c:pt idx="7035">
                  <c:v>#N/A</c:v>
                </c:pt>
                <c:pt idx="7036">
                  <c:v>#N/A</c:v>
                </c:pt>
                <c:pt idx="7037">
                  <c:v>#N/A</c:v>
                </c:pt>
                <c:pt idx="7038">
                  <c:v>#N/A</c:v>
                </c:pt>
                <c:pt idx="7039">
                  <c:v>#N/A</c:v>
                </c:pt>
                <c:pt idx="7040">
                  <c:v>#N/A</c:v>
                </c:pt>
                <c:pt idx="7041">
                  <c:v>#N/A</c:v>
                </c:pt>
                <c:pt idx="7042">
                  <c:v>#N/A</c:v>
                </c:pt>
                <c:pt idx="7043">
                  <c:v>#N/A</c:v>
                </c:pt>
                <c:pt idx="7044">
                  <c:v>#N/A</c:v>
                </c:pt>
                <c:pt idx="7045">
                  <c:v>#N/A</c:v>
                </c:pt>
                <c:pt idx="7046">
                  <c:v>#N/A</c:v>
                </c:pt>
                <c:pt idx="7047">
                  <c:v>#N/A</c:v>
                </c:pt>
                <c:pt idx="7048">
                  <c:v>#N/A</c:v>
                </c:pt>
                <c:pt idx="7049">
                  <c:v>#N/A</c:v>
                </c:pt>
                <c:pt idx="7050">
                  <c:v>#N/A</c:v>
                </c:pt>
                <c:pt idx="7051">
                  <c:v>#N/A</c:v>
                </c:pt>
                <c:pt idx="7052">
                  <c:v>#N/A</c:v>
                </c:pt>
                <c:pt idx="7053">
                  <c:v>#N/A</c:v>
                </c:pt>
                <c:pt idx="7054">
                  <c:v>#N/A</c:v>
                </c:pt>
                <c:pt idx="7055">
                  <c:v>#N/A</c:v>
                </c:pt>
                <c:pt idx="7056">
                  <c:v>#N/A</c:v>
                </c:pt>
                <c:pt idx="7057">
                  <c:v>#N/A</c:v>
                </c:pt>
                <c:pt idx="7058">
                  <c:v>#N/A</c:v>
                </c:pt>
                <c:pt idx="7059">
                  <c:v>#N/A</c:v>
                </c:pt>
                <c:pt idx="7060">
                  <c:v>#N/A</c:v>
                </c:pt>
                <c:pt idx="7061">
                  <c:v>#N/A</c:v>
                </c:pt>
                <c:pt idx="7062">
                  <c:v>#N/A</c:v>
                </c:pt>
                <c:pt idx="7063">
                  <c:v>#N/A</c:v>
                </c:pt>
                <c:pt idx="7064">
                  <c:v>#N/A</c:v>
                </c:pt>
                <c:pt idx="7065">
                  <c:v>#N/A</c:v>
                </c:pt>
                <c:pt idx="7066">
                  <c:v>#N/A</c:v>
                </c:pt>
                <c:pt idx="7067">
                  <c:v>#N/A</c:v>
                </c:pt>
                <c:pt idx="7068">
                  <c:v>#N/A</c:v>
                </c:pt>
                <c:pt idx="7069">
                  <c:v>#N/A</c:v>
                </c:pt>
                <c:pt idx="7070">
                  <c:v>#N/A</c:v>
                </c:pt>
                <c:pt idx="7071">
                  <c:v>#N/A</c:v>
                </c:pt>
                <c:pt idx="7072">
                  <c:v>#N/A</c:v>
                </c:pt>
                <c:pt idx="7073">
                  <c:v>#N/A</c:v>
                </c:pt>
                <c:pt idx="7074">
                  <c:v>#N/A</c:v>
                </c:pt>
                <c:pt idx="7075">
                  <c:v>#N/A</c:v>
                </c:pt>
                <c:pt idx="7076">
                  <c:v>#N/A</c:v>
                </c:pt>
                <c:pt idx="7077">
                  <c:v>#N/A</c:v>
                </c:pt>
                <c:pt idx="7078">
                  <c:v>#N/A</c:v>
                </c:pt>
                <c:pt idx="7079">
                  <c:v>#N/A</c:v>
                </c:pt>
                <c:pt idx="7080">
                  <c:v>#N/A</c:v>
                </c:pt>
                <c:pt idx="7081">
                  <c:v>#N/A</c:v>
                </c:pt>
                <c:pt idx="7082">
                  <c:v>#N/A</c:v>
                </c:pt>
                <c:pt idx="7083">
                  <c:v>#N/A</c:v>
                </c:pt>
                <c:pt idx="7084">
                  <c:v>#N/A</c:v>
                </c:pt>
                <c:pt idx="7085">
                  <c:v>#N/A</c:v>
                </c:pt>
                <c:pt idx="7086">
                  <c:v>#N/A</c:v>
                </c:pt>
                <c:pt idx="7087">
                  <c:v>#N/A</c:v>
                </c:pt>
                <c:pt idx="7088">
                  <c:v>#N/A</c:v>
                </c:pt>
                <c:pt idx="7089">
                  <c:v>#N/A</c:v>
                </c:pt>
                <c:pt idx="7090">
                  <c:v>#N/A</c:v>
                </c:pt>
                <c:pt idx="7091">
                  <c:v>#N/A</c:v>
                </c:pt>
                <c:pt idx="7092">
                  <c:v>#N/A</c:v>
                </c:pt>
                <c:pt idx="7093">
                  <c:v>#N/A</c:v>
                </c:pt>
                <c:pt idx="7094">
                  <c:v>#N/A</c:v>
                </c:pt>
                <c:pt idx="7095">
                  <c:v>#N/A</c:v>
                </c:pt>
                <c:pt idx="7096">
                  <c:v>#N/A</c:v>
                </c:pt>
                <c:pt idx="7097">
                  <c:v>#N/A</c:v>
                </c:pt>
                <c:pt idx="7098">
                  <c:v>#N/A</c:v>
                </c:pt>
                <c:pt idx="7099">
                  <c:v>#N/A</c:v>
                </c:pt>
                <c:pt idx="7100">
                  <c:v>#N/A</c:v>
                </c:pt>
                <c:pt idx="7101">
                  <c:v>#N/A</c:v>
                </c:pt>
                <c:pt idx="7102">
                  <c:v>#N/A</c:v>
                </c:pt>
                <c:pt idx="7103">
                  <c:v>#N/A</c:v>
                </c:pt>
                <c:pt idx="7104">
                  <c:v>#N/A</c:v>
                </c:pt>
                <c:pt idx="7105">
                  <c:v>#N/A</c:v>
                </c:pt>
                <c:pt idx="7106">
                  <c:v>#N/A</c:v>
                </c:pt>
                <c:pt idx="7107">
                  <c:v>#N/A</c:v>
                </c:pt>
                <c:pt idx="7108">
                  <c:v>#N/A</c:v>
                </c:pt>
                <c:pt idx="7109">
                  <c:v>#N/A</c:v>
                </c:pt>
                <c:pt idx="7110">
                  <c:v>#N/A</c:v>
                </c:pt>
                <c:pt idx="7111">
                  <c:v>#N/A</c:v>
                </c:pt>
                <c:pt idx="7112">
                  <c:v>#N/A</c:v>
                </c:pt>
                <c:pt idx="7113">
                  <c:v>#N/A</c:v>
                </c:pt>
                <c:pt idx="7114">
                  <c:v>#N/A</c:v>
                </c:pt>
                <c:pt idx="7115">
                  <c:v>#N/A</c:v>
                </c:pt>
                <c:pt idx="7116">
                  <c:v>#N/A</c:v>
                </c:pt>
                <c:pt idx="7117">
                  <c:v>#N/A</c:v>
                </c:pt>
                <c:pt idx="7118">
                  <c:v>#N/A</c:v>
                </c:pt>
                <c:pt idx="7119">
                  <c:v>#N/A</c:v>
                </c:pt>
                <c:pt idx="7120">
                  <c:v>#N/A</c:v>
                </c:pt>
                <c:pt idx="7121">
                  <c:v>#N/A</c:v>
                </c:pt>
                <c:pt idx="7122">
                  <c:v>#N/A</c:v>
                </c:pt>
                <c:pt idx="7123">
                  <c:v>#N/A</c:v>
                </c:pt>
                <c:pt idx="7124">
                  <c:v>#N/A</c:v>
                </c:pt>
                <c:pt idx="7125">
                  <c:v>#N/A</c:v>
                </c:pt>
                <c:pt idx="7126">
                  <c:v>#N/A</c:v>
                </c:pt>
                <c:pt idx="7127">
                  <c:v>#N/A</c:v>
                </c:pt>
                <c:pt idx="7128">
                  <c:v>#N/A</c:v>
                </c:pt>
                <c:pt idx="7129">
                  <c:v>#N/A</c:v>
                </c:pt>
                <c:pt idx="7130">
                  <c:v>#N/A</c:v>
                </c:pt>
                <c:pt idx="7131">
                  <c:v>#N/A</c:v>
                </c:pt>
                <c:pt idx="7132">
                  <c:v>#N/A</c:v>
                </c:pt>
                <c:pt idx="7133">
                  <c:v>#N/A</c:v>
                </c:pt>
                <c:pt idx="7134">
                  <c:v>#N/A</c:v>
                </c:pt>
                <c:pt idx="7135">
                  <c:v>#N/A</c:v>
                </c:pt>
                <c:pt idx="7136">
                  <c:v>#N/A</c:v>
                </c:pt>
                <c:pt idx="7137">
                  <c:v>#N/A</c:v>
                </c:pt>
                <c:pt idx="7138">
                  <c:v>#N/A</c:v>
                </c:pt>
                <c:pt idx="7139">
                  <c:v>#N/A</c:v>
                </c:pt>
                <c:pt idx="7140">
                  <c:v>#N/A</c:v>
                </c:pt>
                <c:pt idx="7141">
                  <c:v>#N/A</c:v>
                </c:pt>
                <c:pt idx="7142">
                  <c:v>#N/A</c:v>
                </c:pt>
                <c:pt idx="7143">
                  <c:v>#N/A</c:v>
                </c:pt>
                <c:pt idx="7144">
                  <c:v>#N/A</c:v>
                </c:pt>
                <c:pt idx="7145">
                  <c:v>#N/A</c:v>
                </c:pt>
                <c:pt idx="7146">
                  <c:v>#N/A</c:v>
                </c:pt>
                <c:pt idx="7147">
                  <c:v>#N/A</c:v>
                </c:pt>
                <c:pt idx="7148">
                  <c:v>#N/A</c:v>
                </c:pt>
                <c:pt idx="7149">
                  <c:v>#N/A</c:v>
                </c:pt>
                <c:pt idx="7150">
                  <c:v>#N/A</c:v>
                </c:pt>
                <c:pt idx="7151">
                  <c:v>#N/A</c:v>
                </c:pt>
                <c:pt idx="7152">
                  <c:v>#N/A</c:v>
                </c:pt>
                <c:pt idx="7153">
                  <c:v>#N/A</c:v>
                </c:pt>
                <c:pt idx="7154">
                  <c:v>#N/A</c:v>
                </c:pt>
                <c:pt idx="7155">
                  <c:v>#N/A</c:v>
                </c:pt>
                <c:pt idx="7156">
                  <c:v>#N/A</c:v>
                </c:pt>
                <c:pt idx="7157">
                  <c:v>#N/A</c:v>
                </c:pt>
                <c:pt idx="7158">
                  <c:v>#N/A</c:v>
                </c:pt>
                <c:pt idx="7159">
                  <c:v>#N/A</c:v>
                </c:pt>
                <c:pt idx="7160">
                  <c:v>#N/A</c:v>
                </c:pt>
                <c:pt idx="7161">
                  <c:v>#N/A</c:v>
                </c:pt>
                <c:pt idx="7162">
                  <c:v>#N/A</c:v>
                </c:pt>
                <c:pt idx="7163">
                  <c:v>#N/A</c:v>
                </c:pt>
                <c:pt idx="7164">
                  <c:v>#N/A</c:v>
                </c:pt>
                <c:pt idx="7165">
                  <c:v>#N/A</c:v>
                </c:pt>
                <c:pt idx="7166">
                  <c:v>#N/A</c:v>
                </c:pt>
                <c:pt idx="7167">
                  <c:v>#N/A</c:v>
                </c:pt>
                <c:pt idx="7168">
                  <c:v>#N/A</c:v>
                </c:pt>
                <c:pt idx="7169">
                  <c:v>#N/A</c:v>
                </c:pt>
                <c:pt idx="7170">
                  <c:v>#N/A</c:v>
                </c:pt>
                <c:pt idx="7171">
                  <c:v>#N/A</c:v>
                </c:pt>
                <c:pt idx="7172">
                  <c:v>#N/A</c:v>
                </c:pt>
                <c:pt idx="7173">
                  <c:v>#N/A</c:v>
                </c:pt>
                <c:pt idx="7174">
                  <c:v>#N/A</c:v>
                </c:pt>
                <c:pt idx="7175">
                  <c:v>#N/A</c:v>
                </c:pt>
                <c:pt idx="7176">
                  <c:v>#N/A</c:v>
                </c:pt>
                <c:pt idx="7177">
                  <c:v>#N/A</c:v>
                </c:pt>
                <c:pt idx="7178">
                  <c:v>#N/A</c:v>
                </c:pt>
                <c:pt idx="7179">
                  <c:v>#N/A</c:v>
                </c:pt>
                <c:pt idx="7180">
                  <c:v>#N/A</c:v>
                </c:pt>
                <c:pt idx="7181">
                  <c:v>#N/A</c:v>
                </c:pt>
                <c:pt idx="7182">
                  <c:v>#N/A</c:v>
                </c:pt>
                <c:pt idx="7183">
                  <c:v>#N/A</c:v>
                </c:pt>
                <c:pt idx="7184">
                  <c:v>#N/A</c:v>
                </c:pt>
                <c:pt idx="7185">
                  <c:v>#N/A</c:v>
                </c:pt>
                <c:pt idx="7186">
                  <c:v>#N/A</c:v>
                </c:pt>
                <c:pt idx="7187">
                  <c:v>#N/A</c:v>
                </c:pt>
                <c:pt idx="7188">
                  <c:v>#N/A</c:v>
                </c:pt>
                <c:pt idx="7189">
                  <c:v>#N/A</c:v>
                </c:pt>
                <c:pt idx="7190">
                  <c:v>#N/A</c:v>
                </c:pt>
                <c:pt idx="7191">
                  <c:v>#N/A</c:v>
                </c:pt>
                <c:pt idx="7192">
                  <c:v>#N/A</c:v>
                </c:pt>
                <c:pt idx="7193">
                  <c:v>#N/A</c:v>
                </c:pt>
                <c:pt idx="7194">
                  <c:v>#N/A</c:v>
                </c:pt>
                <c:pt idx="7195">
                  <c:v>#N/A</c:v>
                </c:pt>
                <c:pt idx="7196">
                  <c:v>#N/A</c:v>
                </c:pt>
                <c:pt idx="7197">
                  <c:v>#N/A</c:v>
                </c:pt>
                <c:pt idx="7198">
                  <c:v>#N/A</c:v>
                </c:pt>
                <c:pt idx="7199">
                  <c:v>#N/A</c:v>
                </c:pt>
                <c:pt idx="7200">
                  <c:v>#N/A</c:v>
                </c:pt>
                <c:pt idx="7201">
                  <c:v>#N/A</c:v>
                </c:pt>
                <c:pt idx="7202">
                  <c:v>#N/A</c:v>
                </c:pt>
                <c:pt idx="7203">
                  <c:v>#N/A</c:v>
                </c:pt>
                <c:pt idx="7204">
                  <c:v>#N/A</c:v>
                </c:pt>
                <c:pt idx="7205">
                  <c:v>#N/A</c:v>
                </c:pt>
                <c:pt idx="7206">
                  <c:v>#N/A</c:v>
                </c:pt>
                <c:pt idx="7207">
                  <c:v>#N/A</c:v>
                </c:pt>
                <c:pt idx="7208">
                  <c:v>#N/A</c:v>
                </c:pt>
                <c:pt idx="7209">
                  <c:v>#N/A</c:v>
                </c:pt>
                <c:pt idx="7210">
                  <c:v>#N/A</c:v>
                </c:pt>
                <c:pt idx="7211">
                  <c:v>#N/A</c:v>
                </c:pt>
                <c:pt idx="7212">
                  <c:v>#N/A</c:v>
                </c:pt>
                <c:pt idx="7213">
                  <c:v>#N/A</c:v>
                </c:pt>
                <c:pt idx="7214">
                  <c:v>#N/A</c:v>
                </c:pt>
                <c:pt idx="7215">
                  <c:v>#N/A</c:v>
                </c:pt>
                <c:pt idx="7216">
                  <c:v>#N/A</c:v>
                </c:pt>
                <c:pt idx="7217">
                  <c:v>#N/A</c:v>
                </c:pt>
                <c:pt idx="7218">
                  <c:v>#N/A</c:v>
                </c:pt>
                <c:pt idx="7219">
                  <c:v>#N/A</c:v>
                </c:pt>
                <c:pt idx="7220">
                  <c:v>#N/A</c:v>
                </c:pt>
                <c:pt idx="7221">
                  <c:v>#N/A</c:v>
                </c:pt>
                <c:pt idx="7222">
                  <c:v>#N/A</c:v>
                </c:pt>
                <c:pt idx="7223">
                  <c:v>#N/A</c:v>
                </c:pt>
                <c:pt idx="7224">
                  <c:v>#N/A</c:v>
                </c:pt>
                <c:pt idx="7225">
                  <c:v>#N/A</c:v>
                </c:pt>
                <c:pt idx="7226">
                  <c:v>#N/A</c:v>
                </c:pt>
                <c:pt idx="7227">
                  <c:v>#N/A</c:v>
                </c:pt>
                <c:pt idx="7228">
                  <c:v>#N/A</c:v>
                </c:pt>
                <c:pt idx="7229">
                  <c:v>#N/A</c:v>
                </c:pt>
                <c:pt idx="7230">
                  <c:v>#N/A</c:v>
                </c:pt>
                <c:pt idx="7231">
                  <c:v>#N/A</c:v>
                </c:pt>
                <c:pt idx="7232">
                  <c:v>#N/A</c:v>
                </c:pt>
                <c:pt idx="7233">
                  <c:v>#N/A</c:v>
                </c:pt>
                <c:pt idx="7234">
                  <c:v>#N/A</c:v>
                </c:pt>
                <c:pt idx="7235">
                  <c:v>#N/A</c:v>
                </c:pt>
                <c:pt idx="7236">
                  <c:v>#N/A</c:v>
                </c:pt>
                <c:pt idx="7237">
                  <c:v>#N/A</c:v>
                </c:pt>
                <c:pt idx="7238">
                  <c:v>#N/A</c:v>
                </c:pt>
                <c:pt idx="7239">
                  <c:v>#N/A</c:v>
                </c:pt>
                <c:pt idx="7240">
                  <c:v>#N/A</c:v>
                </c:pt>
                <c:pt idx="7241">
                  <c:v>#N/A</c:v>
                </c:pt>
                <c:pt idx="7242">
                  <c:v>#N/A</c:v>
                </c:pt>
                <c:pt idx="7243">
                  <c:v>#N/A</c:v>
                </c:pt>
                <c:pt idx="7244">
                  <c:v>#N/A</c:v>
                </c:pt>
                <c:pt idx="7245">
                  <c:v>#N/A</c:v>
                </c:pt>
                <c:pt idx="7246">
                  <c:v>#N/A</c:v>
                </c:pt>
                <c:pt idx="7247">
                  <c:v>#N/A</c:v>
                </c:pt>
                <c:pt idx="7248">
                  <c:v>#N/A</c:v>
                </c:pt>
                <c:pt idx="7249">
                  <c:v>#N/A</c:v>
                </c:pt>
                <c:pt idx="7250">
                  <c:v>#N/A</c:v>
                </c:pt>
                <c:pt idx="7251">
                  <c:v>#N/A</c:v>
                </c:pt>
                <c:pt idx="7252">
                  <c:v>#N/A</c:v>
                </c:pt>
                <c:pt idx="7253">
                  <c:v>#N/A</c:v>
                </c:pt>
                <c:pt idx="7254">
                  <c:v>#N/A</c:v>
                </c:pt>
                <c:pt idx="7255">
                  <c:v>#N/A</c:v>
                </c:pt>
                <c:pt idx="7256">
                  <c:v>#N/A</c:v>
                </c:pt>
                <c:pt idx="7257">
                  <c:v>#N/A</c:v>
                </c:pt>
                <c:pt idx="7258">
                  <c:v>#N/A</c:v>
                </c:pt>
                <c:pt idx="7259">
                  <c:v>#N/A</c:v>
                </c:pt>
                <c:pt idx="7260">
                  <c:v>#N/A</c:v>
                </c:pt>
                <c:pt idx="7261">
                  <c:v>#N/A</c:v>
                </c:pt>
                <c:pt idx="7262">
                  <c:v>#N/A</c:v>
                </c:pt>
                <c:pt idx="7263">
                  <c:v>#N/A</c:v>
                </c:pt>
                <c:pt idx="7264">
                  <c:v>#N/A</c:v>
                </c:pt>
                <c:pt idx="7265">
                  <c:v>#N/A</c:v>
                </c:pt>
                <c:pt idx="7266">
                  <c:v>#N/A</c:v>
                </c:pt>
                <c:pt idx="7267">
                  <c:v>#N/A</c:v>
                </c:pt>
                <c:pt idx="7268">
                  <c:v>#N/A</c:v>
                </c:pt>
                <c:pt idx="7269">
                  <c:v>#N/A</c:v>
                </c:pt>
                <c:pt idx="7270">
                  <c:v>#N/A</c:v>
                </c:pt>
                <c:pt idx="7271">
                  <c:v>#N/A</c:v>
                </c:pt>
                <c:pt idx="7272">
                  <c:v>#N/A</c:v>
                </c:pt>
                <c:pt idx="7273">
                  <c:v>#N/A</c:v>
                </c:pt>
                <c:pt idx="7274">
                  <c:v>#N/A</c:v>
                </c:pt>
                <c:pt idx="7275">
                  <c:v>#N/A</c:v>
                </c:pt>
                <c:pt idx="7276">
                  <c:v>#N/A</c:v>
                </c:pt>
                <c:pt idx="7277">
                  <c:v>#N/A</c:v>
                </c:pt>
                <c:pt idx="7278">
                  <c:v>#N/A</c:v>
                </c:pt>
                <c:pt idx="7279">
                  <c:v>#N/A</c:v>
                </c:pt>
                <c:pt idx="7280">
                  <c:v>#N/A</c:v>
                </c:pt>
                <c:pt idx="7281">
                  <c:v>#N/A</c:v>
                </c:pt>
                <c:pt idx="7282">
                  <c:v>#N/A</c:v>
                </c:pt>
                <c:pt idx="7283">
                  <c:v>#N/A</c:v>
                </c:pt>
                <c:pt idx="7284">
                  <c:v>#N/A</c:v>
                </c:pt>
                <c:pt idx="7285">
                  <c:v>#N/A</c:v>
                </c:pt>
                <c:pt idx="7286">
                  <c:v>#N/A</c:v>
                </c:pt>
                <c:pt idx="7287">
                  <c:v>#N/A</c:v>
                </c:pt>
                <c:pt idx="7288">
                  <c:v>#N/A</c:v>
                </c:pt>
                <c:pt idx="7289">
                  <c:v>#N/A</c:v>
                </c:pt>
                <c:pt idx="7290">
                  <c:v>#N/A</c:v>
                </c:pt>
                <c:pt idx="7291">
                  <c:v>#N/A</c:v>
                </c:pt>
                <c:pt idx="7292">
                  <c:v>#N/A</c:v>
                </c:pt>
                <c:pt idx="7293">
                  <c:v>#N/A</c:v>
                </c:pt>
                <c:pt idx="7294">
                  <c:v>#N/A</c:v>
                </c:pt>
                <c:pt idx="7295">
                  <c:v>#N/A</c:v>
                </c:pt>
                <c:pt idx="7296">
                  <c:v>#N/A</c:v>
                </c:pt>
                <c:pt idx="7297">
                  <c:v>#N/A</c:v>
                </c:pt>
                <c:pt idx="7298">
                  <c:v>#N/A</c:v>
                </c:pt>
                <c:pt idx="7299">
                  <c:v>#N/A</c:v>
                </c:pt>
                <c:pt idx="7300">
                  <c:v>#N/A</c:v>
                </c:pt>
                <c:pt idx="7301">
                  <c:v>#N/A</c:v>
                </c:pt>
                <c:pt idx="7302">
                  <c:v>#N/A</c:v>
                </c:pt>
                <c:pt idx="7303">
                  <c:v>#N/A</c:v>
                </c:pt>
                <c:pt idx="7304">
                  <c:v>#N/A</c:v>
                </c:pt>
                <c:pt idx="7305">
                  <c:v>#N/A</c:v>
                </c:pt>
                <c:pt idx="7306">
                  <c:v>#N/A</c:v>
                </c:pt>
                <c:pt idx="7307">
                  <c:v>#N/A</c:v>
                </c:pt>
                <c:pt idx="7308">
                  <c:v>#N/A</c:v>
                </c:pt>
                <c:pt idx="7309">
                  <c:v>#N/A</c:v>
                </c:pt>
                <c:pt idx="7310">
                  <c:v>#N/A</c:v>
                </c:pt>
                <c:pt idx="7311">
                  <c:v>#N/A</c:v>
                </c:pt>
                <c:pt idx="7312">
                  <c:v>#N/A</c:v>
                </c:pt>
                <c:pt idx="7313">
                  <c:v>#N/A</c:v>
                </c:pt>
                <c:pt idx="7314">
                  <c:v>#N/A</c:v>
                </c:pt>
                <c:pt idx="7315">
                  <c:v>#N/A</c:v>
                </c:pt>
                <c:pt idx="7316">
                  <c:v>#N/A</c:v>
                </c:pt>
                <c:pt idx="7317">
                  <c:v>#N/A</c:v>
                </c:pt>
                <c:pt idx="7318">
                  <c:v>#N/A</c:v>
                </c:pt>
                <c:pt idx="7319">
                  <c:v>#N/A</c:v>
                </c:pt>
                <c:pt idx="7320">
                  <c:v>#N/A</c:v>
                </c:pt>
                <c:pt idx="7321">
                  <c:v>#N/A</c:v>
                </c:pt>
                <c:pt idx="7322">
                  <c:v>#N/A</c:v>
                </c:pt>
                <c:pt idx="7323">
                  <c:v>#N/A</c:v>
                </c:pt>
                <c:pt idx="7324">
                  <c:v>#N/A</c:v>
                </c:pt>
                <c:pt idx="7325">
                  <c:v>#N/A</c:v>
                </c:pt>
                <c:pt idx="7326">
                  <c:v>#N/A</c:v>
                </c:pt>
                <c:pt idx="7327">
                  <c:v>#N/A</c:v>
                </c:pt>
                <c:pt idx="7328">
                  <c:v>#N/A</c:v>
                </c:pt>
                <c:pt idx="7329">
                  <c:v>#N/A</c:v>
                </c:pt>
                <c:pt idx="7330">
                  <c:v>#N/A</c:v>
                </c:pt>
                <c:pt idx="7331">
                  <c:v>#N/A</c:v>
                </c:pt>
                <c:pt idx="7332">
                  <c:v>#N/A</c:v>
                </c:pt>
                <c:pt idx="7333">
                  <c:v>#N/A</c:v>
                </c:pt>
                <c:pt idx="7334">
                  <c:v>#N/A</c:v>
                </c:pt>
                <c:pt idx="7335">
                  <c:v>#N/A</c:v>
                </c:pt>
                <c:pt idx="7336">
                  <c:v>#N/A</c:v>
                </c:pt>
                <c:pt idx="7337">
                  <c:v>#N/A</c:v>
                </c:pt>
                <c:pt idx="7338">
                  <c:v>#N/A</c:v>
                </c:pt>
                <c:pt idx="7339">
                  <c:v>#N/A</c:v>
                </c:pt>
                <c:pt idx="7340">
                  <c:v>#N/A</c:v>
                </c:pt>
                <c:pt idx="7341">
                  <c:v>#N/A</c:v>
                </c:pt>
                <c:pt idx="7342">
                  <c:v>#N/A</c:v>
                </c:pt>
                <c:pt idx="7343">
                  <c:v>#N/A</c:v>
                </c:pt>
                <c:pt idx="7344">
                  <c:v>#N/A</c:v>
                </c:pt>
                <c:pt idx="7345">
                  <c:v>#N/A</c:v>
                </c:pt>
                <c:pt idx="7346">
                  <c:v>#N/A</c:v>
                </c:pt>
                <c:pt idx="7347">
                  <c:v>#N/A</c:v>
                </c:pt>
                <c:pt idx="7348">
                  <c:v>#N/A</c:v>
                </c:pt>
                <c:pt idx="7349">
                  <c:v>#N/A</c:v>
                </c:pt>
                <c:pt idx="7350">
                  <c:v>#N/A</c:v>
                </c:pt>
                <c:pt idx="7351">
                  <c:v>#N/A</c:v>
                </c:pt>
                <c:pt idx="7352">
                  <c:v>#N/A</c:v>
                </c:pt>
                <c:pt idx="7353">
                  <c:v>#N/A</c:v>
                </c:pt>
                <c:pt idx="7354">
                  <c:v>#N/A</c:v>
                </c:pt>
                <c:pt idx="7355">
                  <c:v>#N/A</c:v>
                </c:pt>
                <c:pt idx="7356">
                  <c:v>#N/A</c:v>
                </c:pt>
                <c:pt idx="7357">
                  <c:v>#N/A</c:v>
                </c:pt>
                <c:pt idx="7358">
                  <c:v>#N/A</c:v>
                </c:pt>
                <c:pt idx="7359">
                  <c:v>#N/A</c:v>
                </c:pt>
                <c:pt idx="7360">
                  <c:v>#N/A</c:v>
                </c:pt>
                <c:pt idx="7361">
                  <c:v>#N/A</c:v>
                </c:pt>
                <c:pt idx="7362">
                  <c:v>#N/A</c:v>
                </c:pt>
                <c:pt idx="7363">
                  <c:v>#N/A</c:v>
                </c:pt>
                <c:pt idx="7364">
                  <c:v>#N/A</c:v>
                </c:pt>
                <c:pt idx="7365">
                  <c:v>#N/A</c:v>
                </c:pt>
                <c:pt idx="7366">
                  <c:v>#N/A</c:v>
                </c:pt>
                <c:pt idx="7367">
                  <c:v>#N/A</c:v>
                </c:pt>
                <c:pt idx="7368">
                  <c:v>#N/A</c:v>
                </c:pt>
                <c:pt idx="7369">
                  <c:v>#N/A</c:v>
                </c:pt>
                <c:pt idx="7370">
                  <c:v>#N/A</c:v>
                </c:pt>
                <c:pt idx="7371">
                  <c:v>#N/A</c:v>
                </c:pt>
                <c:pt idx="7372">
                  <c:v>#N/A</c:v>
                </c:pt>
                <c:pt idx="7373">
                  <c:v>#N/A</c:v>
                </c:pt>
                <c:pt idx="7374">
                  <c:v>#N/A</c:v>
                </c:pt>
                <c:pt idx="7375">
                  <c:v>#N/A</c:v>
                </c:pt>
                <c:pt idx="7376">
                  <c:v>#N/A</c:v>
                </c:pt>
                <c:pt idx="7377">
                  <c:v>#N/A</c:v>
                </c:pt>
                <c:pt idx="7378">
                  <c:v>#N/A</c:v>
                </c:pt>
                <c:pt idx="7379">
                  <c:v>#N/A</c:v>
                </c:pt>
                <c:pt idx="7380">
                  <c:v>#N/A</c:v>
                </c:pt>
                <c:pt idx="7381">
                  <c:v>#N/A</c:v>
                </c:pt>
                <c:pt idx="7382">
                  <c:v>#N/A</c:v>
                </c:pt>
                <c:pt idx="7383">
                  <c:v>#N/A</c:v>
                </c:pt>
                <c:pt idx="7384">
                  <c:v>#N/A</c:v>
                </c:pt>
                <c:pt idx="7385">
                  <c:v>#N/A</c:v>
                </c:pt>
                <c:pt idx="7386">
                  <c:v>#N/A</c:v>
                </c:pt>
                <c:pt idx="7387">
                  <c:v>#N/A</c:v>
                </c:pt>
                <c:pt idx="7388">
                  <c:v>#N/A</c:v>
                </c:pt>
                <c:pt idx="7389">
                  <c:v>#N/A</c:v>
                </c:pt>
                <c:pt idx="7390">
                  <c:v>#N/A</c:v>
                </c:pt>
                <c:pt idx="7391">
                  <c:v>#N/A</c:v>
                </c:pt>
                <c:pt idx="7392">
                  <c:v>#N/A</c:v>
                </c:pt>
                <c:pt idx="7393">
                  <c:v>#N/A</c:v>
                </c:pt>
                <c:pt idx="7394">
                  <c:v>#N/A</c:v>
                </c:pt>
                <c:pt idx="7395">
                  <c:v>#N/A</c:v>
                </c:pt>
                <c:pt idx="7396">
                  <c:v>#N/A</c:v>
                </c:pt>
                <c:pt idx="7397">
                  <c:v>#N/A</c:v>
                </c:pt>
                <c:pt idx="7398">
                  <c:v>#N/A</c:v>
                </c:pt>
                <c:pt idx="7399">
                  <c:v>#N/A</c:v>
                </c:pt>
                <c:pt idx="7400">
                  <c:v>#N/A</c:v>
                </c:pt>
                <c:pt idx="7401">
                  <c:v>#N/A</c:v>
                </c:pt>
                <c:pt idx="7402">
                  <c:v>#N/A</c:v>
                </c:pt>
                <c:pt idx="7403">
                  <c:v>#N/A</c:v>
                </c:pt>
                <c:pt idx="7404">
                  <c:v>#N/A</c:v>
                </c:pt>
                <c:pt idx="7405">
                  <c:v>#N/A</c:v>
                </c:pt>
                <c:pt idx="7406">
                  <c:v>#N/A</c:v>
                </c:pt>
                <c:pt idx="7407">
                  <c:v>#N/A</c:v>
                </c:pt>
                <c:pt idx="7408">
                  <c:v>#N/A</c:v>
                </c:pt>
                <c:pt idx="7409">
                  <c:v>#N/A</c:v>
                </c:pt>
                <c:pt idx="7410">
                  <c:v>#N/A</c:v>
                </c:pt>
                <c:pt idx="7411">
                  <c:v>#N/A</c:v>
                </c:pt>
                <c:pt idx="7412">
                  <c:v>#N/A</c:v>
                </c:pt>
                <c:pt idx="7413">
                  <c:v>#N/A</c:v>
                </c:pt>
                <c:pt idx="7414">
                  <c:v>#N/A</c:v>
                </c:pt>
                <c:pt idx="7415">
                  <c:v>#N/A</c:v>
                </c:pt>
                <c:pt idx="7416">
                  <c:v>#N/A</c:v>
                </c:pt>
                <c:pt idx="7417">
                  <c:v>#N/A</c:v>
                </c:pt>
                <c:pt idx="7418">
                  <c:v>#N/A</c:v>
                </c:pt>
                <c:pt idx="7419">
                  <c:v>#N/A</c:v>
                </c:pt>
                <c:pt idx="7420">
                  <c:v>#N/A</c:v>
                </c:pt>
                <c:pt idx="7421">
                  <c:v>#N/A</c:v>
                </c:pt>
                <c:pt idx="7422">
                  <c:v>#N/A</c:v>
                </c:pt>
                <c:pt idx="7423">
                  <c:v>#N/A</c:v>
                </c:pt>
                <c:pt idx="7424">
                  <c:v>#N/A</c:v>
                </c:pt>
                <c:pt idx="7425">
                  <c:v>#N/A</c:v>
                </c:pt>
                <c:pt idx="7426">
                  <c:v>#N/A</c:v>
                </c:pt>
                <c:pt idx="7427">
                  <c:v>#N/A</c:v>
                </c:pt>
                <c:pt idx="7428">
                  <c:v>#N/A</c:v>
                </c:pt>
                <c:pt idx="7429">
                  <c:v>#N/A</c:v>
                </c:pt>
                <c:pt idx="7430">
                  <c:v>#N/A</c:v>
                </c:pt>
                <c:pt idx="7431">
                  <c:v>#N/A</c:v>
                </c:pt>
                <c:pt idx="7432">
                  <c:v>#N/A</c:v>
                </c:pt>
                <c:pt idx="7433">
                  <c:v>#N/A</c:v>
                </c:pt>
                <c:pt idx="7434">
                  <c:v>#N/A</c:v>
                </c:pt>
                <c:pt idx="7435">
                  <c:v>#N/A</c:v>
                </c:pt>
                <c:pt idx="7436">
                  <c:v>#N/A</c:v>
                </c:pt>
                <c:pt idx="7437">
                  <c:v>#N/A</c:v>
                </c:pt>
                <c:pt idx="7438">
                  <c:v>#N/A</c:v>
                </c:pt>
                <c:pt idx="7439">
                  <c:v>#N/A</c:v>
                </c:pt>
                <c:pt idx="7440">
                  <c:v>#N/A</c:v>
                </c:pt>
                <c:pt idx="7441">
                  <c:v>#N/A</c:v>
                </c:pt>
                <c:pt idx="7442">
                  <c:v>#N/A</c:v>
                </c:pt>
                <c:pt idx="7443">
                  <c:v>#N/A</c:v>
                </c:pt>
                <c:pt idx="7444">
                  <c:v>#N/A</c:v>
                </c:pt>
                <c:pt idx="7445">
                  <c:v>#N/A</c:v>
                </c:pt>
                <c:pt idx="7446">
                  <c:v>#N/A</c:v>
                </c:pt>
                <c:pt idx="7447">
                  <c:v>#N/A</c:v>
                </c:pt>
                <c:pt idx="7448">
                  <c:v>#N/A</c:v>
                </c:pt>
                <c:pt idx="7449">
                  <c:v>#N/A</c:v>
                </c:pt>
                <c:pt idx="7450">
                  <c:v>#N/A</c:v>
                </c:pt>
                <c:pt idx="7451">
                  <c:v>#N/A</c:v>
                </c:pt>
                <c:pt idx="7452">
                  <c:v>#N/A</c:v>
                </c:pt>
                <c:pt idx="7453">
                  <c:v>#N/A</c:v>
                </c:pt>
                <c:pt idx="7454">
                  <c:v>#N/A</c:v>
                </c:pt>
                <c:pt idx="7455">
                  <c:v>#N/A</c:v>
                </c:pt>
                <c:pt idx="7456">
                  <c:v>#N/A</c:v>
                </c:pt>
                <c:pt idx="7457">
                  <c:v>#N/A</c:v>
                </c:pt>
                <c:pt idx="7458">
                  <c:v>#N/A</c:v>
                </c:pt>
                <c:pt idx="7459">
                  <c:v>#N/A</c:v>
                </c:pt>
                <c:pt idx="7460">
                  <c:v>#N/A</c:v>
                </c:pt>
                <c:pt idx="7461">
                  <c:v>#N/A</c:v>
                </c:pt>
                <c:pt idx="7462">
                  <c:v>#N/A</c:v>
                </c:pt>
                <c:pt idx="7463">
                  <c:v>#N/A</c:v>
                </c:pt>
                <c:pt idx="7464">
                  <c:v>#N/A</c:v>
                </c:pt>
                <c:pt idx="7465">
                  <c:v>#N/A</c:v>
                </c:pt>
                <c:pt idx="7466">
                  <c:v>#N/A</c:v>
                </c:pt>
                <c:pt idx="7467">
                  <c:v>#N/A</c:v>
                </c:pt>
                <c:pt idx="7468">
                  <c:v>#N/A</c:v>
                </c:pt>
                <c:pt idx="7469">
                  <c:v>#N/A</c:v>
                </c:pt>
                <c:pt idx="7470">
                  <c:v>#N/A</c:v>
                </c:pt>
                <c:pt idx="7471">
                  <c:v>#N/A</c:v>
                </c:pt>
                <c:pt idx="7472">
                  <c:v>#N/A</c:v>
                </c:pt>
                <c:pt idx="7473">
                  <c:v>#N/A</c:v>
                </c:pt>
                <c:pt idx="7474">
                  <c:v>#N/A</c:v>
                </c:pt>
                <c:pt idx="7475">
                  <c:v>#N/A</c:v>
                </c:pt>
                <c:pt idx="7476">
                  <c:v>#N/A</c:v>
                </c:pt>
                <c:pt idx="7477">
                  <c:v>#N/A</c:v>
                </c:pt>
                <c:pt idx="7478">
                  <c:v>#N/A</c:v>
                </c:pt>
                <c:pt idx="7479">
                  <c:v>#N/A</c:v>
                </c:pt>
                <c:pt idx="7480">
                  <c:v>#N/A</c:v>
                </c:pt>
                <c:pt idx="7481">
                  <c:v>#N/A</c:v>
                </c:pt>
                <c:pt idx="7482">
                  <c:v>#N/A</c:v>
                </c:pt>
                <c:pt idx="7483">
                  <c:v>#N/A</c:v>
                </c:pt>
                <c:pt idx="7484">
                  <c:v>#N/A</c:v>
                </c:pt>
                <c:pt idx="7485">
                  <c:v>#N/A</c:v>
                </c:pt>
                <c:pt idx="7486">
                  <c:v>#N/A</c:v>
                </c:pt>
                <c:pt idx="7487">
                  <c:v>#N/A</c:v>
                </c:pt>
                <c:pt idx="7488">
                  <c:v>#N/A</c:v>
                </c:pt>
                <c:pt idx="7489">
                  <c:v>#N/A</c:v>
                </c:pt>
                <c:pt idx="7490">
                  <c:v>#N/A</c:v>
                </c:pt>
                <c:pt idx="7491">
                  <c:v>#N/A</c:v>
                </c:pt>
                <c:pt idx="7492">
                  <c:v>#N/A</c:v>
                </c:pt>
                <c:pt idx="7493">
                  <c:v>#N/A</c:v>
                </c:pt>
                <c:pt idx="7494">
                  <c:v>#N/A</c:v>
                </c:pt>
                <c:pt idx="7495">
                  <c:v>#N/A</c:v>
                </c:pt>
                <c:pt idx="7496">
                  <c:v>#N/A</c:v>
                </c:pt>
                <c:pt idx="7497">
                  <c:v>#N/A</c:v>
                </c:pt>
                <c:pt idx="7498">
                  <c:v>#N/A</c:v>
                </c:pt>
                <c:pt idx="7499">
                  <c:v>#N/A</c:v>
                </c:pt>
                <c:pt idx="7500">
                  <c:v>#N/A</c:v>
                </c:pt>
                <c:pt idx="7501">
                  <c:v>#N/A</c:v>
                </c:pt>
                <c:pt idx="7502">
                  <c:v>#N/A</c:v>
                </c:pt>
                <c:pt idx="7503">
                  <c:v>#N/A</c:v>
                </c:pt>
                <c:pt idx="7504">
                  <c:v>#N/A</c:v>
                </c:pt>
                <c:pt idx="7505">
                  <c:v>#N/A</c:v>
                </c:pt>
                <c:pt idx="7506">
                  <c:v>#N/A</c:v>
                </c:pt>
                <c:pt idx="7507">
                  <c:v>#N/A</c:v>
                </c:pt>
                <c:pt idx="7508">
                  <c:v>#N/A</c:v>
                </c:pt>
                <c:pt idx="7509">
                  <c:v>#N/A</c:v>
                </c:pt>
                <c:pt idx="7510">
                  <c:v>#N/A</c:v>
                </c:pt>
                <c:pt idx="7511">
                  <c:v>#N/A</c:v>
                </c:pt>
                <c:pt idx="7512">
                  <c:v>#N/A</c:v>
                </c:pt>
                <c:pt idx="7513">
                  <c:v>#N/A</c:v>
                </c:pt>
                <c:pt idx="7514">
                  <c:v>#N/A</c:v>
                </c:pt>
                <c:pt idx="7515">
                  <c:v>#N/A</c:v>
                </c:pt>
                <c:pt idx="7516">
                  <c:v>#N/A</c:v>
                </c:pt>
                <c:pt idx="7517">
                  <c:v>#N/A</c:v>
                </c:pt>
                <c:pt idx="7518">
                  <c:v>#N/A</c:v>
                </c:pt>
                <c:pt idx="7519">
                  <c:v>#N/A</c:v>
                </c:pt>
                <c:pt idx="7520">
                  <c:v>#N/A</c:v>
                </c:pt>
                <c:pt idx="7521">
                  <c:v>#N/A</c:v>
                </c:pt>
                <c:pt idx="7522">
                  <c:v>#N/A</c:v>
                </c:pt>
                <c:pt idx="7523">
                  <c:v>#N/A</c:v>
                </c:pt>
                <c:pt idx="7524">
                  <c:v>#N/A</c:v>
                </c:pt>
                <c:pt idx="7525">
                  <c:v>#N/A</c:v>
                </c:pt>
                <c:pt idx="7526">
                  <c:v>#N/A</c:v>
                </c:pt>
                <c:pt idx="7527">
                  <c:v>#N/A</c:v>
                </c:pt>
                <c:pt idx="7528">
                  <c:v>#N/A</c:v>
                </c:pt>
                <c:pt idx="7529">
                  <c:v>#N/A</c:v>
                </c:pt>
                <c:pt idx="7530">
                  <c:v>#N/A</c:v>
                </c:pt>
                <c:pt idx="7531">
                  <c:v>#N/A</c:v>
                </c:pt>
                <c:pt idx="7532">
                  <c:v>#N/A</c:v>
                </c:pt>
                <c:pt idx="7533">
                  <c:v>#N/A</c:v>
                </c:pt>
                <c:pt idx="7534">
                  <c:v>#N/A</c:v>
                </c:pt>
                <c:pt idx="7535">
                  <c:v>#N/A</c:v>
                </c:pt>
                <c:pt idx="7536">
                  <c:v>#N/A</c:v>
                </c:pt>
                <c:pt idx="7537">
                  <c:v>#N/A</c:v>
                </c:pt>
                <c:pt idx="7538">
                  <c:v>#N/A</c:v>
                </c:pt>
                <c:pt idx="7539">
                  <c:v>#N/A</c:v>
                </c:pt>
                <c:pt idx="7540">
                  <c:v>#N/A</c:v>
                </c:pt>
                <c:pt idx="7541">
                  <c:v>#N/A</c:v>
                </c:pt>
                <c:pt idx="7542">
                  <c:v>#N/A</c:v>
                </c:pt>
                <c:pt idx="7543">
                  <c:v>#N/A</c:v>
                </c:pt>
                <c:pt idx="7544">
                  <c:v>#N/A</c:v>
                </c:pt>
                <c:pt idx="7545">
                  <c:v>#N/A</c:v>
                </c:pt>
                <c:pt idx="7546">
                  <c:v>#N/A</c:v>
                </c:pt>
                <c:pt idx="7547">
                  <c:v>#N/A</c:v>
                </c:pt>
                <c:pt idx="7548">
                  <c:v>#N/A</c:v>
                </c:pt>
                <c:pt idx="7549">
                  <c:v>#N/A</c:v>
                </c:pt>
                <c:pt idx="7550">
                  <c:v>#N/A</c:v>
                </c:pt>
                <c:pt idx="7551">
                  <c:v>#N/A</c:v>
                </c:pt>
                <c:pt idx="7552">
                  <c:v>#N/A</c:v>
                </c:pt>
                <c:pt idx="7553">
                  <c:v>#N/A</c:v>
                </c:pt>
                <c:pt idx="7554">
                  <c:v>#N/A</c:v>
                </c:pt>
                <c:pt idx="7555">
                  <c:v>#N/A</c:v>
                </c:pt>
                <c:pt idx="7556">
                  <c:v>#N/A</c:v>
                </c:pt>
                <c:pt idx="7557">
                  <c:v>#N/A</c:v>
                </c:pt>
                <c:pt idx="7558">
                  <c:v>#N/A</c:v>
                </c:pt>
                <c:pt idx="7559">
                  <c:v>#N/A</c:v>
                </c:pt>
                <c:pt idx="7560">
                  <c:v>#N/A</c:v>
                </c:pt>
                <c:pt idx="7561">
                  <c:v>#N/A</c:v>
                </c:pt>
                <c:pt idx="7562">
                  <c:v>#N/A</c:v>
                </c:pt>
                <c:pt idx="7563">
                  <c:v>#N/A</c:v>
                </c:pt>
                <c:pt idx="7564">
                  <c:v>#N/A</c:v>
                </c:pt>
                <c:pt idx="7565">
                  <c:v>#N/A</c:v>
                </c:pt>
                <c:pt idx="7566">
                  <c:v>#N/A</c:v>
                </c:pt>
                <c:pt idx="7567">
                  <c:v>#N/A</c:v>
                </c:pt>
                <c:pt idx="7568">
                  <c:v>#N/A</c:v>
                </c:pt>
                <c:pt idx="7569">
                  <c:v>#N/A</c:v>
                </c:pt>
                <c:pt idx="7570">
                  <c:v>#N/A</c:v>
                </c:pt>
                <c:pt idx="7571">
                  <c:v>#N/A</c:v>
                </c:pt>
                <c:pt idx="7572">
                  <c:v>#N/A</c:v>
                </c:pt>
                <c:pt idx="7573">
                  <c:v>#N/A</c:v>
                </c:pt>
                <c:pt idx="7574">
                  <c:v>#N/A</c:v>
                </c:pt>
                <c:pt idx="7575">
                  <c:v>#N/A</c:v>
                </c:pt>
                <c:pt idx="7576">
                  <c:v>#N/A</c:v>
                </c:pt>
                <c:pt idx="7577">
                  <c:v>#N/A</c:v>
                </c:pt>
                <c:pt idx="7578">
                  <c:v>#N/A</c:v>
                </c:pt>
                <c:pt idx="7579">
                  <c:v>#N/A</c:v>
                </c:pt>
                <c:pt idx="7580">
                  <c:v>#N/A</c:v>
                </c:pt>
                <c:pt idx="7581">
                  <c:v>#N/A</c:v>
                </c:pt>
                <c:pt idx="7582">
                  <c:v>#N/A</c:v>
                </c:pt>
                <c:pt idx="7583">
                  <c:v>#N/A</c:v>
                </c:pt>
                <c:pt idx="7584">
                  <c:v>#N/A</c:v>
                </c:pt>
                <c:pt idx="7585">
                  <c:v>#N/A</c:v>
                </c:pt>
                <c:pt idx="7586">
                  <c:v>#N/A</c:v>
                </c:pt>
                <c:pt idx="7587">
                  <c:v>#N/A</c:v>
                </c:pt>
                <c:pt idx="7588">
                  <c:v>#N/A</c:v>
                </c:pt>
                <c:pt idx="7589">
                  <c:v>#N/A</c:v>
                </c:pt>
                <c:pt idx="7590">
                  <c:v>#N/A</c:v>
                </c:pt>
                <c:pt idx="7591">
                  <c:v>#N/A</c:v>
                </c:pt>
                <c:pt idx="7592">
                  <c:v>#N/A</c:v>
                </c:pt>
                <c:pt idx="7593">
                  <c:v>#N/A</c:v>
                </c:pt>
                <c:pt idx="7594">
                  <c:v>#N/A</c:v>
                </c:pt>
                <c:pt idx="7595">
                  <c:v>#N/A</c:v>
                </c:pt>
                <c:pt idx="7596">
                  <c:v>#N/A</c:v>
                </c:pt>
                <c:pt idx="7597">
                  <c:v>#N/A</c:v>
                </c:pt>
                <c:pt idx="7598">
                  <c:v>#N/A</c:v>
                </c:pt>
                <c:pt idx="7599">
                  <c:v>#N/A</c:v>
                </c:pt>
                <c:pt idx="7600">
                  <c:v>#N/A</c:v>
                </c:pt>
                <c:pt idx="7601">
                  <c:v>#N/A</c:v>
                </c:pt>
                <c:pt idx="7602">
                  <c:v>#N/A</c:v>
                </c:pt>
                <c:pt idx="7603">
                  <c:v>#N/A</c:v>
                </c:pt>
                <c:pt idx="7604">
                  <c:v>#N/A</c:v>
                </c:pt>
                <c:pt idx="7605">
                  <c:v>#N/A</c:v>
                </c:pt>
                <c:pt idx="7606">
                  <c:v>#N/A</c:v>
                </c:pt>
                <c:pt idx="7607">
                  <c:v>#N/A</c:v>
                </c:pt>
                <c:pt idx="7608">
                  <c:v>#N/A</c:v>
                </c:pt>
                <c:pt idx="7609">
                  <c:v>#N/A</c:v>
                </c:pt>
                <c:pt idx="7610">
                  <c:v>#N/A</c:v>
                </c:pt>
                <c:pt idx="7611">
                  <c:v>#N/A</c:v>
                </c:pt>
                <c:pt idx="7612">
                  <c:v>#N/A</c:v>
                </c:pt>
                <c:pt idx="7613">
                  <c:v>#N/A</c:v>
                </c:pt>
                <c:pt idx="7614">
                  <c:v>#N/A</c:v>
                </c:pt>
                <c:pt idx="7615">
                  <c:v>#N/A</c:v>
                </c:pt>
                <c:pt idx="7616">
                  <c:v>#N/A</c:v>
                </c:pt>
                <c:pt idx="7617">
                  <c:v>#N/A</c:v>
                </c:pt>
                <c:pt idx="7618">
                  <c:v>#N/A</c:v>
                </c:pt>
                <c:pt idx="7619">
                  <c:v>#N/A</c:v>
                </c:pt>
                <c:pt idx="7620">
                  <c:v>#N/A</c:v>
                </c:pt>
                <c:pt idx="7621">
                  <c:v>#N/A</c:v>
                </c:pt>
                <c:pt idx="7622">
                  <c:v>#N/A</c:v>
                </c:pt>
                <c:pt idx="7623">
                  <c:v>#N/A</c:v>
                </c:pt>
                <c:pt idx="7624">
                  <c:v>#N/A</c:v>
                </c:pt>
                <c:pt idx="7625">
                  <c:v>#N/A</c:v>
                </c:pt>
                <c:pt idx="7626">
                  <c:v>#N/A</c:v>
                </c:pt>
                <c:pt idx="7627">
                  <c:v>#N/A</c:v>
                </c:pt>
                <c:pt idx="7628">
                  <c:v>#N/A</c:v>
                </c:pt>
                <c:pt idx="7629">
                  <c:v>#N/A</c:v>
                </c:pt>
                <c:pt idx="7630">
                  <c:v>#N/A</c:v>
                </c:pt>
                <c:pt idx="7631">
                  <c:v>#N/A</c:v>
                </c:pt>
                <c:pt idx="7632">
                  <c:v>#N/A</c:v>
                </c:pt>
                <c:pt idx="7633">
                  <c:v>#N/A</c:v>
                </c:pt>
                <c:pt idx="7634">
                  <c:v>#N/A</c:v>
                </c:pt>
                <c:pt idx="7635">
                  <c:v>#N/A</c:v>
                </c:pt>
                <c:pt idx="7636">
                  <c:v>#N/A</c:v>
                </c:pt>
                <c:pt idx="7637">
                  <c:v>#N/A</c:v>
                </c:pt>
                <c:pt idx="7638">
                  <c:v>#N/A</c:v>
                </c:pt>
                <c:pt idx="7639">
                  <c:v>#N/A</c:v>
                </c:pt>
                <c:pt idx="7640">
                  <c:v>#N/A</c:v>
                </c:pt>
                <c:pt idx="7641">
                  <c:v>#N/A</c:v>
                </c:pt>
                <c:pt idx="7642">
                  <c:v>#N/A</c:v>
                </c:pt>
                <c:pt idx="7643">
                  <c:v>#N/A</c:v>
                </c:pt>
                <c:pt idx="7644">
                  <c:v>#N/A</c:v>
                </c:pt>
                <c:pt idx="7645">
                  <c:v>#N/A</c:v>
                </c:pt>
                <c:pt idx="7646">
                  <c:v>#N/A</c:v>
                </c:pt>
                <c:pt idx="7647">
                  <c:v>#N/A</c:v>
                </c:pt>
                <c:pt idx="7648">
                  <c:v>#N/A</c:v>
                </c:pt>
                <c:pt idx="7649">
                  <c:v>#N/A</c:v>
                </c:pt>
                <c:pt idx="7650">
                  <c:v>#N/A</c:v>
                </c:pt>
                <c:pt idx="7651">
                  <c:v>#N/A</c:v>
                </c:pt>
                <c:pt idx="7652">
                  <c:v>#N/A</c:v>
                </c:pt>
                <c:pt idx="7653">
                  <c:v>#N/A</c:v>
                </c:pt>
                <c:pt idx="7654">
                  <c:v>#N/A</c:v>
                </c:pt>
                <c:pt idx="7655">
                  <c:v>#N/A</c:v>
                </c:pt>
                <c:pt idx="7656">
                  <c:v>#N/A</c:v>
                </c:pt>
                <c:pt idx="7657">
                  <c:v>#N/A</c:v>
                </c:pt>
                <c:pt idx="7658">
                  <c:v>#N/A</c:v>
                </c:pt>
                <c:pt idx="7659">
                  <c:v>#N/A</c:v>
                </c:pt>
                <c:pt idx="7660">
                  <c:v>#N/A</c:v>
                </c:pt>
                <c:pt idx="7661">
                  <c:v>#N/A</c:v>
                </c:pt>
                <c:pt idx="7662">
                  <c:v>#N/A</c:v>
                </c:pt>
                <c:pt idx="7663">
                  <c:v>#N/A</c:v>
                </c:pt>
                <c:pt idx="7664">
                  <c:v>#N/A</c:v>
                </c:pt>
                <c:pt idx="7665">
                  <c:v>#N/A</c:v>
                </c:pt>
                <c:pt idx="7666">
                  <c:v>#N/A</c:v>
                </c:pt>
                <c:pt idx="7667">
                  <c:v>#N/A</c:v>
                </c:pt>
                <c:pt idx="7668">
                  <c:v>#N/A</c:v>
                </c:pt>
                <c:pt idx="7669">
                  <c:v>#N/A</c:v>
                </c:pt>
                <c:pt idx="7670">
                  <c:v>#N/A</c:v>
                </c:pt>
                <c:pt idx="7671">
                  <c:v>#N/A</c:v>
                </c:pt>
                <c:pt idx="7672">
                  <c:v>#N/A</c:v>
                </c:pt>
                <c:pt idx="7673">
                  <c:v>#N/A</c:v>
                </c:pt>
                <c:pt idx="7674">
                  <c:v>#N/A</c:v>
                </c:pt>
                <c:pt idx="7675">
                  <c:v>#N/A</c:v>
                </c:pt>
                <c:pt idx="7676">
                  <c:v>#N/A</c:v>
                </c:pt>
                <c:pt idx="7677">
                  <c:v>#N/A</c:v>
                </c:pt>
                <c:pt idx="7678">
                  <c:v>#N/A</c:v>
                </c:pt>
                <c:pt idx="7679">
                  <c:v>#N/A</c:v>
                </c:pt>
                <c:pt idx="7680">
                  <c:v>#N/A</c:v>
                </c:pt>
                <c:pt idx="7681">
                  <c:v>#N/A</c:v>
                </c:pt>
                <c:pt idx="7682">
                  <c:v>#N/A</c:v>
                </c:pt>
                <c:pt idx="7683">
                  <c:v>#N/A</c:v>
                </c:pt>
                <c:pt idx="7684">
                  <c:v>#N/A</c:v>
                </c:pt>
                <c:pt idx="7685">
                  <c:v>#N/A</c:v>
                </c:pt>
                <c:pt idx="7686">
                  <c:v>#N/A</c:v>
                </c:pt>
                <c:pt idx="7687">
                  <c:v>#N/A</c:v>
                </c:pt>
                <c:pt idx="7688">
                  <c:v>#N/A</c:v>
                </c:pt>
                <c:pt idx="7689">
                  <c:v>#N/A</c:v>
                </c:pt>
                <c:pt idx="7690">
                  <c:v>#N/A</c:v>
                </c:pt>
                <c:pt idx="7691">
                  <c:v>#N/A</c:v>
                </c:pt>
                <c:pt idx="7692">
                  <c:v>#N/A</c:v>
                </c:pt>
                <c:pt idx="7693">
                  <c:v>#N/A</c:v>
                </c:pt>
                <c:pt idx="7694">
                  <c:v>#N/A</c:v>
                </c:pt>
                <c:pt idx="7695">
                  <c:v>#N/A</c:v>
                </c:pt>
                <c:pt idx="7696">
                  <c:v>#N/A</c:v>
                </c:pt>
                <c:pt idx="7697">
                  <c:v>#N/A</c:v>
                </c:pt>
                <c:pt idx="7698">
                  <c:v>#N/A</c:v>
                </c:pt>
                <c:pt idx="7699">
                  <c:v>#N/A</c:v>
                </c:pt>
                <c:pt idx="7700">
                  <c:v>#N/A</c:v>
                </c:pt>
                <c:pt idx="7701">
                  <c:v>#N/A</c:v>
                </c:pt>
                <c:pt idx="7702">
                  <c:v>#N/A</c:v>
                </c:pt>
                <c:pt idx="7703">
                  <c:v>#N/A</c:v>
                </c:pt>
                <c:pt idx="7704">
                  <c:v>#N/A</c:v>
                </c:pt>
                <c:pt idx="7705">
                  <c:v>#N/A</c:v>
                </c:pt>
                <c:pt idx="7706">
                  <c:v>#N/A</c:v>
                </c:pt>
                <c:pt idx="7707">
                  <c:v>#N/A</c:v>
                </c:pt>
                <c:pt idx="7708">
                  <c:v>#N/A</c:v>
                </c:pt>
                <c:pt idx="7709">
                  <c:v>#N/A</c:v>
                </c:pt>
                <c:pt idx="7710">
                  <c:v>#N/A</c:v>
                </c:pt>
                <c:pt idx="7711">
                  <c:v>#N/A</c:v>
                </c:pt>
                <c:pt idx="7712">
                  <c:v>#N/A</c:v>
                </c:pt>
                <c:pt idx="7713">
                  <c:v>#N/A</c:v>
                </c:pt>
                <c:pt idx="7714">
                  <c:v>#N/A</c:v>
                </c:pt>
                <c:pt idx="7715">
                  <c:v>#N/A</c:v>
                </c:pt>
                <c:pt idx="7716">
                  <c:v>#N/A</c:v>
                </c:pt>
                <c:pt idx="7717">
                  <c:v>#N/A</c:v>
                </c:pt>
                <c:pt idx="7718">
                  <c:v>#N/A</c:v>
                </c:pt>
                <c:pt idx="7719">
                  <c:v>#N/A</c:v>
                </c:pt>
                <c:pt idx="7720">
                  <c:v>#N/A</c:v>
                </c:pt>
                <c:pt idx="7721">
                  <c:v>#N/A</c:v>
                </c:pt>
                <c:pt idx="7722">
                  <c:v>#N/A</c:v>
                </c:pt>
                <c:pt idx="7723">
                  <c:v>#N/A</c:v>
                </c:pt>
                <c:pt idx="7724">
                  <c:v>#N/A</c:v>
                </c:pt>
                <c:pt idx="7725">
                  <c:v>#N/A</c:v>
                </c:pt>
                <c:pt idx="7726">
                  <c:v>#N/A</c:v>
                </c:pt>
                <c:pt idx="7727">
                  <c:v>#N/A</c:v>
                </c:pt>
                <c:pt idx="7728">
                  <c:v>#N/A</c:v>
                </c:pt>
                <c:pt idx="7729">
                  <c:v>#N/A</c:v>
                </c:pt>
                <c:pt idx="7730">
                  <c:v>#N/A</c:v>
                </c:pt>
                <c:pt idx="7731">
                  <c:v>#N/A</c:v>
                </c:pt>
                <c:pt idx="7732">
                  <c:v>#N/A</c:v>
                </c:pt>
                <c:pt idx="7733">
                  <c:v>#N/A</c:v>
                </c:pt>
                <c:pt idx="7734">
                  <c:v>#N/A</c:v>
                </c:pt>
                <c:pt idx="7735">
                  <c:v>#N/A</c:v>
                </c:pt>
                <c:pt idx="7736">
                  <c:v>#N/A</c:v>
                </c:pt>
                <c:pt idx="7737">
                  <c:v>#N/A</c:v>
                </c:pt>
                <c:pt idx="7738">
                  <c:v>#N/A</c:v>
                </c:pt>
                <c:pt idx="7739">
                  <c:v>#N/A</c:v>
                </c:pt>
                <c:pt idx="7740">
                  <c:v>#N/A</c:v>
                </c:pt>
                <c:pt idx="7741">
                  <c:v>#N/A</c:v>
                </c:pt>
                <c:pt idx="7742">
                  <c:v>#N/A</c:v>
                </c:pt>
                <c:pt idx="7743">
                  <c:v>#N/A</c:v>
                </c:pt>
                <c:pt idx="7744">
                  <c:v>#N/A</c:v>
                </c:pt>
                <c:pt idx="7745">
                  <c:v>#N/A</c:v>
                </c:pt>
                <c:pt idx="7746">
                  <c:v>#N/A</c:v>
                </c:pt>
                <c:pt idx="7747">
                  <c:v>#N/A</c:v>
                </c:pt>
                <c:pt idx="7748">
                  <c:v>#N/A</c:v>
                </c:pt>
                <c:pt idx="7749">
                  <c:v>#N/A</c:v>
                </c:pt>
                <c:pt idx="7750">
                  <c:v>#N/A</c:v>
                </c:pt>
                <c:pt idx="7751">
                  <c:v>#N/A</c:v>
                </c:pt>
                <c:pt idx="7752">
                  <c:v>#N/A</c:v>
                </c:pt>
                <c:pt idx="7753">
                  <c:v>#N/A</c:v>
                </c:pt>
                <c:pt idx="7754">
                  <c:v>#N/A</c:v>
                </c:pt>
                <c:pt idx="7755">
                  <c:v>#N/A</c:v>
                </c:pt>
                <c:pt idx="7756">
                  <c:v>#N/A</c:v>
                </c:pt>
                <c:pt idx="7757">
                  <c:v>#N/A</c:v>
                </c:pt>
                <c:pt idx="7758">
                  <c:v>#N/A</c:v>
                </c:pt>
                <c:pt idx="7759">
                  <c:v>#N/A</c:v>
                </c:pt>
                <c:pt idx="7760">
                  <c:v>#N/A</c:v>
                </c:pt>
                <c:pt idx="7761">
                  <c:v>#N/A</c:v>
                </c:pt>
                <c:pt idx="7762">
                  <c:v>#N/A</c:v>
                </c:pt>
                <c:pt idx="7763">
                  <c:v>#N/A</c:v>
                </c:pt>
                <c:pt idx="7764">
                  <c:v>#N/A</c:v>
                </c:pt>
                <c:pt idx="7765">
                  <c:v>#N/A</c:v>
                </c:pt>
                <c:pt idx="7766">
                  <c:v>#N/A</c:v>
                </c:pt>
                <c:pt idx="7767">
                  <c:v>#N/A</c:v>
                </c:pt>
                <c:pt idx="7768">
                  <c:v>#N/A</c:v>
                </c:pt>
                <c:pt idx="7769">
                  <c:v>#N/A</c:v>
                </c:pt>
                <c:pt idx="7770">
                  <c:v>#N/A</c:v>
                </c:pt>
                <c:pt idx="7771">
                  <c:v>#N/A</c:v>
                </c:pt>
                <c:pt idx="7772">
                  <c:v>#N/A</c:v>
                </c:pt>
                <c:pt idx="7773">
                  <c:v>#N/A</c:v>
                </c:pt>
                <c:pt idx="7774">
                  <c:v>#N/A</c:v>
                </c:pt>
                <c:pt idx="7775">
                  <c:v>#N/A</c:v>
                </c:pt>
                <c:pt idx="7776">
                  <c:v>#N/A</c:v>
                </c:pt>
                <c:pt idx="7777">
                  <c:v>#N/A</c:v>
                </c:pt>
                <c:pt idx="7778">
                  <c:v>#N/A</c:v>
                </c:pt>
                <c:pt idx="7779">
                  <c:v>#N/A</c:v>
                </c:pt>
                <c:pt idx="7780">
                  <c:v>#N/A</c:v>
                </c:pt>
                <c:pt idx="7781">
                  <c:v>#N/A</c:v>
                </c:pt>
                <c:pt idx="7782">
                  <c:v>#N/A</c:v>
                </c:pt>
                <c:pt idx="7783">
                  <c:v>#N/A</c:v>
                </c:pt>
                <c:pt idx="7784">
                  <c:v>#N/A</c:v>
                </c:pt>
                <c:pt idx="7785">
                  <c:v>#N/A</c:v>
                </c:pt>
                <c:pt idx="7786">
                  <c:v>#N/A</c:v>
                </c:pt>
                <c:pt idx="7787">
                  <c:v>#N/A</c:v>
                </c:pt>
                <c:pt idx="7788">
                  <c:v>#N/A</c:v>
                </c:pt>
                <c:pt idx="7789">
                  <c:v>#N/A</c:v>
                </c:pt>
                <c:pt idx="7790">
                  <c:v>#N/A</c:v>
                </c:pt>
                <c:pt idx="7791">
                  <c:v>#N/A</c:v>
                </c:pt>
                <c:pt idx="7792">
                  <c:v>#N/A</c:v>
                </c:pt>
                <c:pt idx="7793">
                  <c:v>#N/A</c:v>
                </c:pt>
                <c:pt idx="7794">
                  <c:v>#N/A</c:v>
                </c:pt>
                <c:pt idx="7795">
                  <c:v>#N/A</c:v>
                </c:pt>
                <c:pt idx="7796">
                  <c:v>#N/A</c:v>
                </c:pt>
                <c:pt idx="7797">
                  <c:v>#N/A</c:v>
                </c:pt>
                <c:pt idx="7798">
                  <c:v>#N/A</c:v>
                </c:pt>
                <c:pt idx="7799">
                  <c:v>#N/A</c:v>
                </c:pt>
                <c:pt idx="7800">
                  <c:v>#N/A</c:v>
                </c:pt>
                <c:pt idx="7801">
                  <c:v>#N/A</c:v>
                </c:pt>
                <c:pt idx="7802">
                  <c:v>#N/A</c:v>
                </c:pt>
                <c:pt idx="7803">
                  <c:v>#N/A</c:v>
                </c:pt>
                <c:pt idx="7804">
                  <c:v>#N/A</c:v>
                </c:pt>
                <c:pt idx="7805">
                  <c:v>#N/A</c:v>
                </c:pt>
                <c:pt idx="7806">
                  <c:v>#N/A</c:v>
                </c:pt>
                <c:pt idx="7807">
                  <c:v>#N/A</c:v>
                </c:pt>
                <c:pt idx="7808">
                  <c:v>#N/A</c:v>
                </c:pt>
                <c:pt idx="7809">
                  <c:v>#N/A</c:v>
                </c:pt>
                <c:pt idx="7810">
                  <c:v>#N/A</c:v>
                </c:pt>
                <c:pt idx="7811">
                  <c:v>#N/A</c:v>
                </c:pt>
                <c:pt idx="7812">
                  <c:v>#N/A</c:v>
                </c:pt>
                <c:pt idx="7813">
                  <c:v>#N/A</c:v>
                </c:pt>
                <c:pt idx="7814">
                  <c:v>#N/A</c:v>
                </c:pt>
                <c:pt idx="7815">
                  <c:v>#N/A</c:v>
                </c:pt>
                <c:pt idx="7816">
                  <c:v>#N/A</c:v>
                </c:pt>
                <c:pt idx="7817">
                  <c:v>#N/A</c:v>
                </c:pt>
                <c:pt idx="7818">
                  <c:v>#N/A</c:v>
                </c:pt>
                <c:pt idx="7819">
                  <c:v>#N/A</c:v>
                </c:pt>
                <c:pt idx="7820">
                  <c:v>#N/A</c:v>
                </c:pt>
                <c:pt idx="7821">
                  <c:v>#N/A</c:v>
                </c:pt>
                <c:pt idx="7822">
                  <c:v>#N/A</c:v>
                </c:pt>
                <c:pt idx="7823">
                  <c:v>#N/A</c:v>
                </c:pt>
                <c:pt idx="7824">
                  <c:v>#N/A</c:v>
                </c:pt>
                <c:pt idx="7825">
                  <c:v>#N/A</c:v>
                </c:pt>
                <c:pt idx="7826">
                  <c:v>#N/A</c:v>
                </c:pt>
                <c:pt idx="7827">
                  <c:v>#N/A</c:v>
                </c:pt>
                <c:pt idx="7828">
                  <c:v>#N/A</c:v>
                </c:pt>
                <c:pt idx="7829">
                  <c:v>#N/A</c:v>
                </c:pt>
                <c:pt idx="7830">
                  <c:v>#N/A</c:v>
                </c:pt>
                <c:pt idx="7831">
                  <c:v>#N/A</c:v>
                </c:pt>
                <c:pt idx="7832">
                  <c:v>#N/A</c:v>
                </c:pt>
                <c:pt idx="7833">
                  <c:v>#N/A</c:v>
                </c:pt>
                <c:pt idx="7834">
                  <c:v>#N/A</c:v>
                </c:pt>
                <c:pt idx="7835">
                  <c:v>#N/A</c:v>
                </c:pt>
                <c:pt idx="7836">
                  <c:v>#N/A</c:v>
                </c:pt>
                <c:pt idx="7837">
                  <c:v>#N/A</c:v>
                </c:pt>
                <c:pt idx="7838">
                  <c:v>#N/A</c:v>
                </c:pt>
                <c:pt idx="7839">
                  <c:v>#N/A</c:v>
                </c:pt>
                <c:pt idx="7840">
                  <c:v>#N/A</c:v>
                </c:pt>
                <c:pt idx="7841">
                  <c:v>#N/A</c:v>
                </c:pt>
                <c:pt idx="7842">
                  <c:v>#N/A</c:v>
                </c:pt>
                <c:pt idx="7843">
                  <c:v>#N/A</c:v>
                </c:pt>
                <c:pt idx="7844">
                  <c:v>#N/A</c:v>
                </c:pt>
                <c:pt idx="7845">
                  <c:v>#N/A</c:v>
                </c:pt>
                <c:pt idx="7846">
                  <c:v>#N/A</c:v>
                </c:pt>
                <c:pt idx="7847">
                  <c:v>#N/A</c:v>
                </c:pt>
                <c:pt idx="7848">
                  <c:v>#N/A</c:v>
                </c:pt>
                <c:pt idx="7849">
                  <c:v>#N/A</c:v>
                </c:pt>
                <c:pt idx="7850">
                  <c:v>#N/A</c:v>
                </c:pt>
                <c:pt idx="7851">
                  <c:v>#N/A</c:v>
                </c:pt>
                <c:pt idx="7852">
                  <c:v>#N/A</c:v>
                </c:pt>
                <c:pt idx="7853">
                  <c:v>#N/A</c:v>
                </c:pt>
                <c:pt idx="7854">
                  <c:v>#N/A</c:v>
                </c:pt>
                <c:pt idx="7855">
                  <c:v>#N/A</c:v>
                </c:pt>
                <c:pt idx="7856">
                  <c:v>#N/A</c:v>
                </c:pt>
                <c:pt idx="7857">
                  <c:v>#N/A</c:v>
                </c:pt>
                <c:pt idx="7858">
                  <c:v>#N/A</c:v>
                </c:pt>
                <c:pt idx="7859">
                  <c:v>#N/A</c:v>
                </c:pt>
                <c:pt idx="7860">
                  <c:v>#N/A</c:v>
                </c:pt>
                <c:pt idx="7861">
                  <c:v>#N/A</c:v>
                </c:pt>
                <c:pt idx="7862">
                  <c:v>#N/A</c:v>
                </c:pt>
                <c:pt idx="7863">
                  <c:v>#N/A</c:v>
                </c:pt>
                <c:pt idx="7864">
                  <c:v>#N/A</c:v>
                </c:pt>
                <c:pt idx="7865">
                  <c:v>#N/A</c:v>
                </c:pt>
                <c:pt idx="7866">
                  <c:v>#N/A</c:v>
                </c:pt>
                <c:pt idx="7867">
                  <c:v>#N/A</c:v>
                </c:pt>
                <c:pt idx="7868">
                  <c:v>#N/A</c:v>
                </c:pt>
                <c:pt idx="7869">
                  <c:v>#N/A</c:v>
                </c:pt>
                <c:pt idx="7870">
                  <c:v>#N/A</c:v>
                </c:pt>
                <c:pt idx="7871">
                  <c:v>#N/A</c:v>
                </c:pt>
                <c:pt idx="7872">
                  <c:v>#N/A</c:v>
                </c:pt>
                <c:pt idx="7873">
                  <c:v>#N/A</c:v>
                </c:pt>
                <c:pt idx="7874">
                  <c:v>#N/A</c:v>
                </c:pt>
                <c:pt idx="7875">
                  <c:v>#N/A</c:v>
                </c:pt>
                <c:pt idx="7876">
                  <c:v>#N/A</c:v>
                </c:pt>
                <c:pt idx="7877">
                  <c:v>#N/A</c:v>
                </c:pt>
                <c:pt idx="7878">
                  <c:v>#N/A</c:v>
                </c:pt>
                <c:pt idx="7879">
                  <c:v>#N/A</c:v>
                </c:pt>
                <c:pt idx="7880">
                  <c:v>#N/A</c:v>
                </c:pt>
                <c:pt idx="7881">
                  <c:v>#N/A</c:v>
                </c:pt>
                <c:pt idx="7882">
                  <c:v>#N/A</c:v>
                </c:pt>
                <c:pt idx="7883">
                  <c:v>#N/A</c:v>
                </c:pt>
                <c:pt idx="7884">
                  <c:v>#N/A</c:v>
                </c:pt>
                <c:pt idx="7885">
                  <c:v>#N/A</c:v>
                </c:pt>
                <c:pt idx="7886">
                  <c:v>#N/A</c:v>
                </c:pt>
                <c:pt idx="7887">
                  <c:v>#N/A</c:v>
                </c:pt>
                <c:pt idx="7888">
                  <c:v>#N/A</c:v>
                </c:pt>
                <c:pt idx="7889">
                  <c:v>#N/A</c:v>
                </c:pt>
                <c:pt idx="7890">
                  <c:v>#N/A</c:v>
                </c:pt>
                <c:pt idx="7891">
                  <c:v>#N/A</c:v>
                </c:pt>
                <c:pt idx="7892">
                  <c:v>#N/A</c:v>
                </c:pt>
                <c:pt idx="7893">
                  <c:v>#N/A</c:v>
                </c:pt>
                <c:pt idx="7894">
                  <c:v>#N/A</c:v>
                </c:pt>
                <c:pt idx="7895">
                  <c:v>#N/A</c:v>
                </c:pt>
                <c:pt idx="7896">
                  <c:v>#N/A</c:v>
                </c:pt>
                <c:pt idx="7897">
                  <c:v>#N/A</c:v>
                </c:pt>
                <c:pt idx="7898">
                  <c:v>#N/A</c:v>
                </c:pt>
                <c:pt idx="7899">
                  <c:v>#N/A</c:v>
                </c:pt>
                <c:pt idx="7900">
                  <c:v>#N/A</c:v>
                </c:pt>
                <c:pt idx="7901">
                  <c:v>#N/A</c:v>
                </c:pt>
                <c:pt idx="7902">
                  <c:v>#N/A</c:v>
                </c:pt>
                <c:pt idx="7903">
                  <c:v>#N/A</c:v>
                </c:pt>
                <c:pt idx="7904">
                  <c:v>#N/A</c:v>
                </c:pt>
                <c:pt idx="7905">
                  <c:v>#N/A</c:v>
                </c:pt>
                <c:pt idx="7906">
                  <c:v>#N/A</c:v>
                </c:pt>
                <c:pt idx="7907">
                  <c:v>#N/A</c:v>
                </c:pt>
                <c:pt idx="7908">
                  <c:v>#N/A</c:v>
                </c:pt>
                <c:pt idx="7909">
                  <c:v>#N/A</c:v>
                </c:pt>
                <c:pt idx="7910">
                  <c:v>#N/A</c:v>
                </c:pt>
                <c:pt idx="7911">
                  <c:v>#N/A</c:v>
                </c:pt>
                <c:pt idx="7912">
                  <c:v>#N/A</c:v>
                </c:pt>
                <c:pt idx="7913">
                  <c:v>#N/A</c:v>
                </c:pt>
                <c:pt idx="7914">
                  <c:v>#N/A</c:v>
                </c:pt>
                <c:pt idx="7915">
                  <c:v>#N/A</c:v>
                </c:pt>
                <c:pt idx="7916">
                  <c:v>#N/A</c:v>
                </c:pt>
                <c:pt idx="7917">
                  <c:v>#N/A</c:v>
                </c:pt>
                <c:pt idx="7918">
                  <c:v>#N/A</c:v>
                </c:pt>
                <c:pt idx="7919">
                  <c:v>#N/A</c:v>
                </c:pt>
                <c:pt idx="7920">
                  <c:v>#N/A</c:v>
                </c:pt>
                <c:pt idx="7921">
                  <c:v>#N/A</c:v>
                </c:pt>
                <c:pt idx="7922">
                  <c:v>#N/A</c:v>
                </c:pt>
                <c:pt idx="7923">
                  <c:v>#N/A</c:v>
                </c:pt>
                <c:pt idx="7924">
                  <c:v>#N/A</c:v>
                </c:pt>
                <c:pt idx="7925">
                  <c:v>#N/A</c:v>
                </c:pt>
                <c:pt idx="7926">
                  <c:v>#N/A</c:v>
                </c:pt>
                <c:pt idx="7927">
                  <c:v>#N/A</c:v>
                </c:pt>
                <c:pt idx="7928">
                  <c:v>#N/A</c:v>
                </c:pt>
                <c:pt idx="7929">
                  <c:v>#N/A</c:v>
                </c:pt>
                <c:pt idx="7930">
                  <c:v>#N/A</c:v>
                </c:pt>
                <c:pt idx="7931">
                  <c:v>#N/A</c:v>
                </c:pt>
                <c:pt idx="7932">
                  <c:v>#N/A</c:v>
                </c:pt>
                <c:pt idx="7933">
                  <c:v>#N/A</c:v>
                </c:pt>
                <c:pt idx="7934">
                  <c:v>#N/A</c:v>
                </c:pt>
                <c:pt idx="7935">
                  <c:v>#N/A</c:v>
                </c:pt>
                <c:pt idx="7936">
                  <c:v>#N/A</c:v>
                </c:pt>
                <c:pt idx="7937">
                  <c:v>#N/A</c:v>
                </c:pt>
                <c:pt idx="7938">
                  <c:v>#N/A</c:v>
                </c:pt>
                <c:pt idx="7939">
                  <c:v>#N/A</c:v>
                </c:pt>
                <c:pt idx="7940">
                  <c:v>#N/A</c:v>
                </c:pt>
                <c:pt idx="7941">
                  <c:v>#N/A</c:v>
                </c:pt>
                <c:pt idx="7942">
                  <c:v>#N/A</c:v>
                </c:pt>
                <c:pt idx="7943">
                  <c:v>#N/A</c:v>
                </c:pt>
                <c:pt idx="7944">
                  <c:v>#N/A</c:v>
                </c:pt>
                <c:pt idx="7945">
                  <c:v>#N/A</c:v>
                </c:pt>
                <c:pt idx="7946">
                  <c:v>#N/A</c:v>
                </c:pt>
                <c:pt idx="7947">
                  <c:v>#N/A</c:v>
                </c:pt>
                <c:pt idx="7948">
                  <c:v>#N/A</c:v>
                </c:pt>
                <c:pt idx="7949">
                  <c:v>#N/A</c:v>
                </c:pt>
                <c:pt idx="7950">
                  <c:v>#N/A</c:v>
                </c:pt>
                <c:pt idx="7951">
                  <c:v>#N/A</c:v>
                </c:pt>
                <c:pt idx="7952">
                  <c:v>#N/A</c:v>
                </c:pt>
                <c:pt idx="7953">
                  <c:v>#N/A</c:v>
                </c:pt>
                <c:pt idx="7954">
                  <c:v>#N/A</c:v>
                </c:pt>
                <c:pt idx="7955">
                  <c:v>#N/A</c:v>
                </c:pt>
                <c:pt idx="7956">
                  <c:v>#N/A</c:v>
                </c:pt>
                <c:pt idx="7957">
                  <c:v>#N/A</c:v>
                </c:pt>
                <c:pt idx="7958">
                  <c:v>#N/A</c:v>
                </c:pt>
                <c:pt idx="7959">
                  <c:v>#N/A</c:v>
                </c:pt>
                <c:pt idx="7960">
                  <c:v>#N/A</c:v>
                </c:pt>
                <c:pt idx="7961">
                  <c:v>#N/A</c:v>
                </c:pt>
                <c:pt idx="7962">
                  <c:v>#N/A</c:v>
                </c:pt>
                <c:pt idx="7963">
                  <c:v>#N/A</c:v>
                </c:pt>
                <c:pt idx="7964">
                  <c:v>#N/A</c:v>
                </c:pt>
                <c:pt idx="7965">
                  <c:v>#N/A</c:v>
                </c:pt>
                <c:pt idx="7966">
                  <c:v>#N/A</c:v>
                </c:pt>
                <c:pt idx="7967">
                  <c:v>#N/A</c:v>
                </c:pt>
                <c:pt idx="7968">
                  <c:v>#N/A</c:v>
                </c:pt>
                <c:pt idx="7969">
                  <c:v>#N/A</c:v>
                </c:pt>
                <c:pt idx="7970">
                  <c:v>#N/A</c:v>
                </c:pt>
                <c:pt idx="7971">
                  <c:v>#N/A</c:v>
                </c:pt>
                <c:pt idx="7972">
                  <c:v>#N/A</c:v>
                </c:pt>
                <c:pt idx="7973">
                  <c:v>#N/A</c:v>
                </c:pt>
                <c:pt idx="7974">
                  <c:v>#N/A</c:v>
                </c:pt>
                <c:pt idx="7975">
                  <c:v>#N/A</c:v>
                </c:pt>
                <c:pt idx="7976">
                  <c:v>#N/A</c:v>
                </c:pt>
                <c:pt idx="7977">
                  <c:v>#N/A</c:v>
                </c:pt>
                <c:pt idx="7978">
                  <c:v>#N/A</c:v>
                </c:pt>
                <c:pt idx="7979">
                  <c:v>#N/A</c:v>
                </c:pt>
                <c:pt idx="7980">
                  <c:v>#N/A</c:v>
                </c:pt>
                <c:pt idx="7981">
                  <c:v>#N/A</c:v>
                </c:pt>
                <c:pt idx="7982">
                  <c:v>#N/A</c:v>
                </c:pt>
                <c:pt idx="7983">
                  <c:v>#N/A</c:v>
                </c:pt>
                <c:pt idx="7984">
                  <c:v>#N/A</c:v>
                </c:pt>
                <c:pt idx="7985">
                  <c:v>#N/A</c:v>
                </c:pt>
                <c:pt idx="7986">
                  <c:v>#N/A</c:v>
                </c:pt>
                <c:pt idx="7987">
                  <c:v>#N/A</c:v>
                </c:pt>
                <c:pt idx="7988">
                  <c:v>#N/A</c:v>
                </c:pt>
                <c:pt idx="7989">
                  <c:v>#N/A</c:v>
                </c:pt>
                <c:pt idx="7990">
                  <c:v>#N/A</c:v>
                </c:pt>
                <c:pt idx="7991">
                  <c:v>#N/A</c:v>
                </c:pt>
                <c:pt idx="7992">
                  <c:v>#N/A</c:v>
                </c:pt>
                <c:pt idx="7993">
                  <c:v>#N/A</c:v>
                </c:pt>
                <c:pt idx="7994">
                  <c:v>#N/A</c:v>
                </c:pt>
                <c:pt idx="7995">
                  <c:v>#N/A</c:v>
                </c:pt>
                <c:pt idx="7996">
                  <c:v>#N/A</c:v>
                </c:pt>
                <c:pt idx="7997">
                  <c:v>#N/A</c:v>
                </c:pt>
                <c:pt idx="7998">
                  <c:v>#N/A</c:v>
                </c:pt>
                <c:pt idx="7999">
                  <c:v>#N/A</c:v>
                </c:pt>
                <c:pt idx="8000">
                  <c:v>#N/A</c:v>
                </c:pt>
                <c:pt idx="8001">
                  <c:v>#N/A</c:v>
                </c:pt>
                <c:pt idx="8002">
                  <c:v>#N/A</c:v>
                </c:pt>
                <c:pt idx="8003">
                  <c:v>#N/A</c:v>
                </c:pt>
                <c:pt idx="8004">
                  <c:v>#N/A</c:v>
                </c:pt>
                <c:pt idx="8005">
                  <c:v>#N/A</c:v>
                </c:pt>
                <c:pt idx="8006">
                  <c:v>#N/A</c:v>
                </c:pt>
                <c:pt idx="8007">
                  <c:v>#N/A</c:v>
                </c:pt>
                <c:pt idx="8008">
                  <c:v>#N/A</c:v>
                </c:pt>
                <c:pt idx="8009">
                  <c:v>#N/A</c:v>
                </c:pt>
                <c:pt idx="8010">
                  <c:v>#N/A</c:v>
                </c:pt>
                <c:pt idx="8011">
                  <c:v>#N/A</c:v>
                </c:pt>
                <c:pt idx="8012">
                  <c:v>#N/A</c:v>
                </c:pt>
                <c:pt idx="8013">
                  <c:v>#N/A</c:v>
                </c:pt>
                <c:pt idx="8014">
                  <c:v>#N/A</c:v>
                </c:pt>
                <c:pt idx="8015">
                  <c:v>#N/A</c:v>
                </c:pt>
                <c:pt idx="8016">
                  <c:v>#N/A</c:v>
                </c:pt>
                <c:pt idx="8017">
                  <c:v>#N/A</c:v>
                </c:pt>
                <c:pt idx="8018">
                  <c:v>#N/A</c:v>
                </c:pt>
                <c:pt idx="8019">
                  <c:v>#N/A</c:v>
                </c:pt>
                <c:pt idx="8020">
                  <c:v>#N/A</c:v>
                </c:pt>
                <c:pt idx="8021">
                  <c:v>#N/A</c:v>
                </c:pt>
                <c:pt idx="8022">
                  <c:v>#N/A</c:v>
                </c:pt>
                <c:pt idx="8023">
                  <c:v>#N/A</c:v>
                </c:pt>
                <c:pt idx="8024">
                  <c:v>#N/A</c:v>
                </c:pt>
                <c:pt idx="8025">
                  <c:v>#N/A</c:v>
                </c:pt>
                <c:pt idx="8026">
                  <c:v>#N/A</c:v>
                </c:pt>
                <c:pt idx="8027">
                  <c:v>#N/A</c:v>
                </c:pt>
                <c:pt idx="8028">
                  <c:v>#N/A</c:v>
                </c:pt>
                <c:pt idx="8029">
                  <c:v>#N/A</c:v>
                </c:pt>
                <c:pt idx="8030">
                  <c:v>#N/A</c:v>
                </c:pt>
                <c:pt idx="8031">
                  <c:v>#N/A</c:v>
                </c:pt>
                <c:pt idx="8032">
                  <c:v>#N/A</c:v>
                </c:pt>
                <c:pt idx="8033">
                  <c:v>#N/A</c:v>
                </c:pt>
                <c:pt idx="8034">
                  <c:v>#N/A</c:v>
                </c:pt>
                <c:pt idx="8035">
                  <c:v>#N/A</c:v>
                </c:pt>
                <c:pt idx="8036">
                  <c:v>#N/A</c:v>
                </c:pt>
                <c:pt idx="8037">
                  <c:v>#N/A</c:v>
                </c:pt>
                <c:pt idx="8038">
                  <c:v>#N/A</c:v>
                </c:pt>
                <c:pt idx="8039">
                  <c:v>#N/A</c:v>
                </c:pt>
                <c:pt idx="8040">
                  <c:v>#N/A</c:v>
                </c:pt>
                <c:pt idx="8041">
                  <c:v>#N/A</c:v>
                </c:pt>
                <c:pt idx="8042">
                  <c:v>#N/A</c:v>
                </c:pt>
                <c:pt idx="8043">
                  <c:v>#N/A</c:v>
                </c:pt>
                <c:pt idx="8044">
                  <c:v>#N/A</c:v>
                </c:pt>
                <c:pt idx="8045">
                  <c:v>#N/A</c:v>
                </c:pt>
                <c:pt idx="8046">
                  <c:v>#N/A</c:v>
                </c:pt>
                <c:pt idx="8047">
                  <c:v>#N/A</c:v>
                </c:pt>
                <c:pt idx="8048">
                  <c:v>#N/A</c:v>
                </c:pt>
                <c:pt idx="8049">
                  <c:v>#N/A</c:v>
                </c:pt>
                <c:pt idx="8050">
                  <c:v>#N/A</c:v>
                </c:pt>
                <c:pt idx="8051">
                  <c:v>#N/A</c:v>
                </c:pt>
                <c:pt idx="8052">
                  <c:v>#N/A</c:v>
                </c:pt>
                <c:pt idx="8053">
                  <c:v>#N/A</c:v>
                </c:pt>
                <c:pt idx="8054">
                  <c:v>#N/A</c:v>
                </c:pt>
                <c:pt idx="8055">
                  <c:v>#N/A</c:v>
                </c:pt>
                <c:pt idx="8056">
                  <c:v>#N/A</c:v>
                </c:pt>
                <c:pt idx="8057">
                  <c:v>#N/A</c:v>
                </c:pt>
                <c:pt idx="8058">
                  <c:v>#N/A</c:v>
                </c:pt>
                <c:pt idx="8059">
                  <c:v>#N/A</c:v>
                </c:pt>
                <c:pt idx="8060">
                  <c:v>#N/A</c:v>
                </c:pt>
                <c:pt idx="8061">
                  <c:v>#N/A</c:v>
                </c:pt>
                <c:pt idx="8062">
                  <c:v>#N/A</c:v>
                </c:pt>
                <c:pt idx="8063">
                  <c:v>#N/A</c:v>
                </c:pt>
                <c:pt idx="8064">
                  <c:v>#N/A</c:v>
                </c:pt>
                <c:pt idx="8065">
                  <c:v>#N/A</c:v>
                </c:pt>
                <c:pt idx="8066">
                  <c:v>#N/A</c:v>
                </c:pt>
                <c:pt idx="8067">
                  <c:v>#N/A</c:v>
                </c:pt>
                <c:pt idx="8068">
                  <c:v>#N/A</c:v>
                </c:pt>
                <c:pt idx="8069">
                  <c:v>#N/A</c:v>
                </c:pt>
                <c:pt idx="8070">
                  <c:v>#N/A</c:v>
                </c:pt>
                <c:pt idx="8071">
                  <c:v>#N/A</c:v>
                </c:pt>
                <c:pt idx="8072">
                  <c:v>#N/A</c:v>
                </c:pt>
                <c:pt idx="8073">
                  <c:v>#N/A</c:v>
                </c:pt>
                <c:pt idx="8074">
                  <c:v>#N/A</c:v>
                </c:pt>
                <c:pt idx="8075">
                  <c:v>#N/A</c:v>
                </c:pt>
                <c:pt idx="8076">
                  <c:v>#N/A</c:v>
                </c:pt>
                <c:pt idx="8077">
                  <c:v>#N/A</c:v>
                </c:pt>
                <c:pt idx="8078">
                  <c:v>#N/A</c:v>
                </c:pt>
                <c:pt idx="8079">
                  <c:v>#N/A</c:v>
                </c:pt>
                <c:pt idx="8080">
                  <c:v>#N/A</c:v>
                </c:pt>
                <c:pt idx="8081">
                  <c:v>#N/A</c:v>
                </c:pt>
                <c:pt idx="8082">
                  <c:v>#N/A</c:v>
                </c:pt>
                <c:pt idx="8083">
                  <c:v>#N/A</c:v>
                </c:pt>
                <c:pt idx="8084">
                  <c:v>#N/A</c:v>
                </c:pt>
                <c:pt idx="8085">
                  <c:v>#N/A</c:v>
                </c:pt>
                <c:pt idx="8086">
                  <c:v>#N/A</c:v>
                </c:pt>
                <c:pt idx="8087">
                  <c:v>#N/A</c:v>
                </c:pt>
                <c:pt idx="8088">
                  <c:v>#N/A</c:v>
                </c:pt>
                <c:pt idx="8089">
                  <c:v>#N/A</c:v>
                </c:pt>
                <c:pt idx="8090">
                  <c:v>#N/A</c:v>
                </c:pt>
                <c:pt idx="8091">
                  <c:v>#N/A</c:v>
                </c:pt>
                <c:pt idx="8092">
                  <c:v>#N/A</c:v>
                </c:pt>
                <c:pt idx="8093">
                  <c:v>#N/A</c:v>
                </c:pt>
                <c:pt idx="8094">
                  <c:v>#N/A</c:v>
                </c:pt>
                <c:pt idx="8095">
                  <c:v>#N/A</c:v>
                </c:pt>
                <c:pt idx="8096">
                  <c:v>#N/A</c:v>
                </c:pt>
                <c:pt idx="8097">
                  <c:v>#N/A</c:v>
                </c:pt>
                <c:pt idx="8098">
                  <c:v>#N/A</c:v>
                </c:pt>
                <c:pt idx="8099">
                  <c:v>#N/A</c:v>
                </c:pt>
                <c:pt idx="8100">
                  <c:v>#N/A</c:v>
                </c:pt>
                <c:pt idx="8101">
                  <c:v>#N/A</c:v>
                </c:pt>
                <c:pt idx="8102">
                  <c:v>#N/A</c:v>
                </c:pt>
                <c:pt idx="8103">
                  <c:v>#N/A</c:v>
                </c:pt>
                <c:pt idx="8104">
                  <c:v>#N/A</c:v>
                </c:pt>
                <c:pt idx="8105">
                  <c:v>#N/A</c:v>
                </c:pt>
                <c:pt idx="8106">
                  <c:v>#N/A</c:v>
                </c:pt>
                <c:pt idx="8107">
                  <c:v>#N/A</c:v>
                </c:pt>
                <c:pt idx="8108">
                  <c:v>#N/A</c:v>
                </c:pt>
                <c:pt idx="8109">
                  <c:v>#N/A</c:v>
                </c:pt>
                <c:pt idx="8110">
                  <c:v>#N/A</c:v>
                </c:pt>
                <c:pt idx="8111">
                  <c:v>#N/A</c:v>
                </c:pt>
                <c:pt idx="8112">
                  <c:v>#N/A</c:v>
                </c:pt>
                <c:pt idx="8113">
                  <c:v>#N/A</c:v>
                </c:pt>
                <c:pt idx="8114">
                  <c:v>#N/A</c:v>
                </c:pt>
                <c:pt idx="8115">
                  <c:v>#N/A</c:v>
                </c:pt>
                <c:pt idx="8116">
                  <c:v>#N/A</c:v>
                </c:pt>
                <c:pt idx="8117">
                  <c:v>#N/A</c:v>
                </c:pt>
                <c:pt idx="8118">
                  <c:v>#N/A</c:v>
                </c:pt>
                <c:pt idx="8119">
                  <c:v>#N/A</c:v>
                </c:pt>
                <c:pt idx="8120">
                  <c:v>#N/A</c:v>
                </c:pt>
                <c:pt idx="8121">
                  <c:v>#N/A</c:v>
                </c:pt>
                <c:pt idx="8122">
                  <c:v>#N/A</c:v>
                </c:pt>
                <c:pt idx="8123">
                  <c:v>#N/A</c:v>
                </c:pt>
                <c:pt idx="8124">
                  <c:v>#N/A</c:v>
                </c:pt>
                <c:pt idx="8125">
                  <c:v>#N/A</c:v>
                </c:pt>
                <c:pt idx="8126">
                  <c:v>#N/A</c:v>
                </c:pt>
                <c:pt idx="8127">
                  <c:v>#N/A</c:v>
                </c:pt>
                <c:pt idx="8128">
                  <c:v>#N/A</c:v>
                </c:pt>
                <c:pt idx="8129">
                  <c:v>#N/A</c:v>
                </c:pt>
                <c:pt idx="8130">
                  <c:v>#N/A</c:v>
                </c:pt>
                <c:pt idx="8131">
                  <c:v>#N/A</c:v>
                </c:pt>
                <c:pt idx="8132">
                  <c:v>#N/A</c:v>
                </c:pt>
                <c:pt idx="8133">
                  <c:v>#N/A</c:v>
                </c:pt>
                <c:pt idx="8134">
                  <c:v>#N/A</c:v>
                </c:pt>
                <c:pt idx="8135">
                  <c:v>#N/A</c:v>
                </c:pt>
                <c:pt idx="8136">
                  <c:v>#N/A</c:v>
                </c:pt>
                <c:pt idx="8137">
                  <c:v>#N/A</c:v>
                </c:pt>
                <c:pt idx="8138">
                  <c:v>#N/A</c:v>
                </c:pt>
                <c:pt idx="8139">
                  <c:v>#N/A</c:v>
                </c:pt>
                <c:pt idx="8140">
                  <c:v>#N/A</c:v>
                </c:pt>
                <c:pt idx="8141">
                  <c:v>#N/A</c:v>
                </c:pt>
                <c:pt idx="8142">
                  <c:v>#N/A</c:v>
                </c:pt>
                <c:pt idx="8143">
                  <c:v>#N/A</c:v>
                </c:pt>
                <c:pt idx="8144">
                  <c:v>#N/A</c:v>
                </c:pt>
                <c:pt idx="8145">
                  <c:v>#N/A</c:v>
                </c:pt>
                <c:pt idx="8146">
                  <c:v>#N/A</c:v>
                </c:pt>
                <c:pt idx="8147">
                  <c:v>#N/A</c:v>
                </c:pt>
                <c:pt idx="8148">
                  <c:v>#N/A</c:v>
                </c:pt>
                <c:pt idx="8149">
                  <c:v>#N/A</c:v>
                </c:pt>
                <c:pt idx="8150">
                  <c:v>#N/A</c:v>
                </c:pt>
                <c:pt idx="8151">
                  <c:v>#N/A</c:v>
                </c:pt>
                <c:pt idx="8152">
                  <c:v>#N/A</c:v>
                </c:pt>
                <c:pt idx="8153">
                  <c:v>#N/A</c:v>
                </c:pt>
                <c:pt idx="8154">
                  <c:v>#N/A</c:v>
                </c:pt>
                <c:pt idx="8155">
                  <c:v>#N/A</c:v>
                </c:pt>
                <c:pt idx="8156">
                  <c:v>#N/A</c:v>
                </c:pt>
                <c:pt idx="8157">
                  <c:v>#N/A</c:v>
                </c:pt>
                <c:pt idx="8158">
                  <c:v>#N/A</c:v>
                </c:pt>
                <c:pt idx="8159">
                  <c:v>#N/A</c:v>
                </c:pt>
                <c:pt idx="8160">
                  <c:v>#N/A</c:v>
                </c:pt>
                <c:pt idx="8161">
                  <c:v>#N/A</c:v>
                </c:pt>
                <c:pt idx="8162">
                  <c:v>#N/A</c:v>
                </c:pt>
                <c:pt idx="8163">
                  <c:v>#N/A</c:v>
                </c:pt>
                <c:pt idx="8164">
                  <c:v>#N/A</c:v>
                </c:pt>
                <c:pt idx="8165">
                  <c:v>#N/A</c:v>
                </c:pt>
                <c:pt idx="8166">
                  <c:v>#N/A</c:v>
                </c:pt>
                <c:pt idx="8167">
                  <c:v>#N/A</c:v>
                </c:pt>
                <c:pt idx="8168">
                  <c:v>#N/A</c:v>
                </c:pt>
                <c:pt idx="8169">
                  <c:v>#N/A</c:v>
                </c:pt>
                <c:pt idx="8170">
                  <c:v>#N/A</c:v>
                </c:pt>
                <c:pt idx="8171">
                  <c:v>#N/A</c:v>
                </c:pt>
                <c:pt idx="8172">
                  <c:v>#N/A</c:v>
                </c:pt>
                <c:pt idx="8173">
                  <c:v>#N/A</c:v>
                </c:pt>
                <c:pt idx="8174">
                  <c:v>#N/A</c:v>
                </c:pt>
                <c:pt idx="8175">
                  <c:v>#N/A</c:v>
                </c:pt>
                <c:pt idx="8176">
                  <c:v>#N/A</c:v>
                </c:pt>
                <c:pt idx="8177">
                  <c:v>#N/A</c:v>
                </c:pt>
                <c:pt idx="8178">
                  <c:v>#N/A</c:v>
                </c:pt>
                <c:pt idx="8179">
                  <c:v>#N/A</c:v>
                </c:pt>
                <c:pt idx="8180">
                  <c:v>#N/A</c:v>
                </c:pt>
                <c:pt idx="8181">
                  <c:v>#N/A</c:v>
                </c:pt>
                <c:pt idx="8182">
                  <c:v>#N/A</c:v>
                </c:pt>
                <c:pt idx="8183">
                  <c:v>#N/A</c:v>
                </c:pt>
                <c:pt idx="8184">
                  <c:v>#N/A</c:v>
                </c:pt>
                <c:pt idx="8185">
                  <c:v>#N/A</c:v>
                </c:pt>
                <c:pt idx="8186">
                  <c:v>#N/A</c:v>
                </c:pt>
                <c:pt idx="8187">
                  <c:v>#N/A</c:v>
                </c:pt>
                <c:pt idx="8188">
                  <c:v>#N/A</c:v>
                </c:pt>
                <c:pt idx="8189">
                  <c:v>#N/A</c:v>
                </c:pt>
                <c:pt idx="8190">
                  <c:v>#N/A</c:v>
                </c:pt>
                <c:pt idx="8191">
                  <c:v>#N/A</c:v>
                </c:pt>
                <c:pt idx="8192">
                  <c:v>#N/A</c:v>
                </c:pt>
                <c:pt idx="8193">
                  <c:v>#N/A</c:v>
                </c:pt>
                <c:pt idx="8194">
                  <c:v>#N/A</c:v>
                </c:pt>
                <c:pt idx="8195">
                  <c:v>#N/A</c:v>
                </c:pt>
                <c:pt idx="8196">
                  <c:v>#N/A</c:v>
                </c:pt>
                <c:pt idx="8197">
                  <c:v>#N/A</c:v>
                </c:pt>
                <c:pt idx="8198">
                  <c:v>#N/A</c:v>
                </c:pt>
                <c:pt idx="8199">
                  <c:v>#N/A</c:v>
                </c:pt>
                <c:pt idx="8200">
                  <c:v>#N/A</c:v>
                </c:pt>
                <c:pt idx="8201">
                  <c:v>#N/A</c:v>
                </c:pt>
                <c:pt idx="8202">
                  <c:v>#N/A</c:v>
                </c:pt>
                <c:pt idx="8203">
                  <c:v>#N/A</c:v>
                </c:pt>
                <c:pt idx="8204">
                  <c:v>#N/A</c:v>
                </c:pt>
                <c:pt idx="8205">
                  <c:v>#N/A</c:v>
                </c:pt>
                <c:pt idx="8206">
                  <c:v>#N/A</c:v>
                </c:pt>
                <c:pt idx="8207">
                  <c:v>#N/A</c:v>
                </c:pt>
                <c:pt idx="8208">
                  <c:v>#N/A</c:v>
                </c:pt>
                <c:pt idx="8209">
                  <c:v>#N/A</c:v>
                </c:pt>
                <c:pt idx="8210">
                  <c:v>#N/A</c:v>
                </c:pt>
                <c:pt idx="8211">
                  <c:v>#N/A</c:v>
                </c:pt>
                <c:pt idx="8212">
                  <c:v>#N/A</c:v>
                </c:pt>
                <c:pt idx="8213">
                  <c:v>#N/A</c:v>
                </c:pt>
                <c:pt idx="8214">
                  <c:v>#N/A</c:v>
                </c:pt>
                <c:pt idx="8215">
                  <c:v>#N/A</c:v>
                </c:pt>
                <c:pt idx="8216">
                  <c:v>#N/A</c:v>
                </c:pt>
                <c:pt idx="8217">
                  <c:v>#N/A</c:v>
                </c:pt>
                <c:pt idx="8218">
                  <c:v>#N/A</c:v>
                </c:pt>
                <c:pt idx="8219">
                  <c:v>#N/A</c:v>
                </c:pt>
                <c:pt idx="8220">
                  <c:v>#N/A</c:v>
                </c:pt>
                <c:pt idx="8221">
                  <c:v>#N/A</c:v>
                </c:pt>
                <c:pt idx="8222">
                  <c:v>#N/A</c:v>
                </c:pt>
                <c:pt idx="8223">
                  <c:v>#N/A</c:v>
                </c:pt>
                <c:pt idx="8224">
                  <c:v>#N/A</c:v>
                </c:pt>
                <c:pt idx="8225">
                  <c:v>#N/A</c:v>
                </c:pt>
                <c:pt idx="8226">
                  <c:v>#N/A</c:v>
                </c:pt>
                <c:pt idx="8227">
                  <c:v>#N/A</c:v>
                </c:pt>
                <c:pt idx="8228">
                  <c:v>#N/A</c:v>
                </c:pt>
                <c:pt idx="8229">
                  <c:v>#N/A</c:v>
                </c:pt>
                <c:pt idx="8230">
                  <c:v>#N/A</c:v>
                </c:pt>
                <c:pt idx="8231">
                  <c:v>#N/A</c:v>
                </c:pt>
                <c:pt idx="8232">
                  <c:v>#N/A</c:v>
                </c:pt>
                <c:pt idx="8233">
                  <c:v>#N/A</c:v>
                </c:pt>
                <c:pt idx="8234">
                  <c:v>#N/A</c:v>
                </c:pt>
                <c:pt idx="8235">
                  <c:v>#N/A</c:v>
                </c:pt>
                <c:pt idx="8236">
                  <c:v>#N/A</c:v>
                </c:pt>
                <c:pt idx="8237">
                  <c:v>#N/A</c:v>
                </c:pt>
                <c:pt idx="8238">
                  <c:v>#N/A</c:v>
                </c:pt>
                <c:pt idx="8239">
                  <c:v>#N/A</c:v>
                </c:pt>
                <c:pt idx="8240">
                  <c:v>#N/A</c:v>
                </c:pt>
                <c:pt idx="8241">
                  <c:v>#N/A</c:v>
                </c:pt>
                <c:pt idx="8242">
                  <c:v>#N/A</c:v>
                </c:pt>
                <c:pt idx="8243">
                  <c:v>#N/A</c:v>
                </c:pt>
                <c:pt idx="8244">
                  <c:v>#N/A</c:v>
                </c:pt>
                <c:pt idx="8245">
                  <c:v>#N/A</c:v>
                </c:pt>
                <c:pt idx="8246">
                  <c:v>#N/A</c:v>
                </c:pt>
                <c:pt idx="8247">
                  <c:v>#N/A</c:v>
                </c:pt>
                <c:pt idx="8248">
                  <c:v>#N/A</c:v>
                </c:pt>
                <c:pt idx="8249">
                  <c:v>#N/A</c:v>
                </c:pt>
                <c:pt idx="8250">
                  <c:v>#N/A</c:v>
                </c:pt>
                <c:pt idx="8251">
                  <c:v>#N/A</c:v>
                </c:pt>
                <c:pt idx="8252">
                  <c:v>#N/A</c:v>
                </c:pt>
                <c:pt idx="8253">
                  <c:v>#N/A</c:v>
                </c:pt>
                <c:pt idx="8254">
                  <c:v>#N/A</c:v>
                </c:pt>
                <c:pt idx="8255">
                  <c:v>#N/A</c:v>
                </c:pt>
                <c:pt idx="8256">
                  <c:v>#N/A</c:v>
                </c:pt>
                <c:pt idx="8257">
                  <c:v>#N/A</c:v>
                </c:pt>
                <c:pt idx="8258">
                  <c:v>#N/A</c:v>
                </c:pt>
                <c:pt idx="8259">
                  <c:v>#N/A</c:v>
                </c:pt>
                <c:pt idx="8260">
                  <c:v>#N/A</c:v>
                </c:pt>
                <c:pt idx="8261">
                  <c:v>#N/A</c:v>
                </c:pt>
                <c:pt idx="8262">
                  <c:v>#N/A</c:v>
                </c:pt>
                <c:pt idx="8263">
                  <c:v>#N/A</c:v>
                </c:pt>
                <c:pt idx="8264">
                  <c:v>#N/A</c:v>
                </c:pt>
                <c:pt idx="8265">
                  <c:v>#N/A</c:v>
                </c:pt>
                <c:pt idx="8266">
                  <c:v>#N/A</c:v>
                </c:pt>
                <c:pt idx="8267">
                  <c:v>#N/A</c:v>
                </c:pt>
                <c:pt idx="8268">
                  <c:v>#N/A</c:v>
                </c:pt>
                <c:pt idx="8269">
                  <c:v>#N/A</c:v>
                </c:pt>
                <c:pt idx="8270">
                  <c:v>#N/A</c:v>
                </c:pt>
                <c:pt idx="8271">
                  <c:v>#N/A</c:v>
                </c:pt>
                <c:pt idx="8272">
                  <c:v>#N/A</c:v>
                </c:pt>
                <c:pt idx="8273">
                  <c:v>#N/A</c:v>
                </c:pt>
                <c:pt idx="8274">
                  <c:v>#N/A</c:v>
                </c:pt>
                <c:pt idx="8275">
                  <c:v>#N/A</c:v>
                </c:pt>
                <c:pt idx="8276">
                  <c:v>#N/A</c:v>
                </c:pt>
                <c:pt idx="8277">
                  <c:v>#N/A</c:v>
                </c:pt>
                <c:pt idx="8278">
                  <c:v>#N/A</c:v>
                </c:pt>
                <c:pt idx="8279">
                  <c:v>#N/A</c:v>
                </c:pt>
                <c:pt idx="8280">
                  <c:v>#N/A</c:v>
                </c:pt>
                <c:pt idx="8281">
                  <c:v>#N/A</c:v>
                </c:pt>
                <c:pt idx="8282">
                  <c:v>#N/A</c:v>
                </c:pt>
                <c:pt idx="8283">
                  <c:v>#N/A</c:v>
                </c:pt>
                <c:pt idx="8284">
                  <c:v>#N/A</c:v>
                </c:pt>
                <c:pt idx="8285">
                  <c:v>#N/A</c:v>
                </c:pt>
                <c:pt idx="8286">
                  <c:v>#N/A</c:v>
                </c:pt>
                <c:pt idx="8287">
                  <c:v>#N/A</c:v>
                </c:pt>
                <c:pt idx="8288">
                  <c:v>#N/A</c:v>
                </c:pt>
                <c:pt idx="8289">
                  <c:v>#N/A</c:v>
                </c:pt>
                <c:pt idx="8290">
                  <c:v>#N/A</c:v>
                </c:pt>
                <c:pt idx="8291">
                  <c:v>#N/A</c:v>
                </c:pt>
                <c:pt idx="8292">
                  <c:v>#N/A</c:v>
                </c:pt>
                <c:pt idx="8293">
                  <c:v>#N/A</c:v>
                </c:pt>
                <c:pt idx="8294">
                  <c:v>#N/A</c:v>
                </c:pt>
                <c:pt idx="8295">
                  <c:v>#N/A</c:v>
                </c:pt>
                <c:pt idx="8296">
                  <c:v>#N/A</c:v>
                </c:pt>
                <c:pt idx="8297">
                  <c:v>#N/A</c:v>
                </c:pt>
                <c:pt idx="8298">
                  <c:v>#N/A</c:v>
                </c:pt>
                <c:pt idx="8299">
                  <c:v>#N/A</c:v>
                </c:pt>
                <c:pt idx="8300">
                  <c:v>#N/A</c:v>
                </c:pt>
                <c:pt idx="8301">
                  <c:v>#N/A</c:v>
                </c:pt>
                <c:pt idx="8302">
                  <c:v>#N/A</c:v>
                </c:pt>
                <c:pt idx="8303">
                  <c:v>#N/A</c:v>
                </c:pt>
                <c:pt idx="8304">
                  <c:v>#N/A</c:v>
                </c:pt>
                <c:pt idx="8305">
                  <c:v>#N/A</c:v>
                </c:pt>
                <c:pt idx="8306">
                  <c:v>#N/A</c:v>
                </c:pt>
                <c:pt idx="8307">
                  <c:v>#N/A</c:v>
                </c:pt>
                <c:pt idx="8308">
                  <c:v>#N/A</c:v>
                </c:pt>
                <c:pt idx="8309">
                  <c:v>#N/A</c:v>
                </c:pt>
                <c:pt idx="8310">
                  <c:v>#N/A</c:v>
                </c:pt>
                <c:pt idx="8311">
                  <c:v>#N/A</c:v>
                </c:pt>
                <c:pt idx="8312">
                  <c:v>#N/A</c:v>
                </c:pt>
                <c:pt idx="8313">
                  <c:v>#N/A</c:v>
                </c:pt>
                <c:pt idx="8314">
                  <c:v>#N/A</c:v>
                </c:pt>
                <c:pt idx="8315">
                  <c:v>#N/A</c:v>
                </c:pt>
                <c:pt idx="8316">
                  <c:v>#N/A</c:v>
                </c:pt>
                <c:pt idx="8317">
                  <c:v>#N/A</c:v>
                </c:pt>
                <c:pt idx="8318">
                  <c:v>#N/A</c:v>
                </c:pt>
                <c:pt idx="8319">
                  <c:v>#N/A</c:v>
                </c:pt>
                <c:pt idx="8320">
                  <c:v>#N/A</c:v>
                </c:pt>
                <c:pt idx="8321">
                  <c:v>#N/A</c:v>
                </c:pt>
                <c:pt idx="8322">
                  <c:v>#N/A</c:v>
                </c:pt>
                <c:pt idx="8323">
                  <c:v>#N/A</c:v>
                </c:pt>
                <c:pt idx="8324">
                  <c:v>#N/A</c:v>
                </c:pt>
                <c:pt idx="8325">
                  <c:v>#N/A</c:v>
                </c:pt>
                <c:pt idx="8326">
                  <c:v>#N/A</c:v>
                </c:pt>
                <c:pt idx="8327">
                  <c:v>#N/A</c:v>
                </c:pt>
                <c:pt idx="8328">
                  <c:v>#N/A</c:v>
                </c:pt>
                <c:pt idx="8329">
                  <c:v>#N/A</c:v>
                </c:pt>
                <c:pt idx="8330">
                  <c:v>#N/A</c:v>
                </c:pt>
                <c:pt idx="8331">
                  <c:v>#N/A</c:v>
                </c:pt>
                <c:pt idx="8332">
                  <c:v>#N/A</c:v>
                </c:pt>
                <c:pt idx="8333">
                  <c:v>#N/A</c:v>
                </c:pt>
                <c:pt idx="8334">
                  <c:v>#N/A</c:v>
                </c:pt>
                <c:pt idx="8335">
                  <c:v>#N/A</c:v>
                </c:pt>
                <c:pt idx="8336">
                  <c:v>#N/A</c:v>
                </c:pt>
                <c:pt idx="8337">
                  <c:v>#N/A</c:v>
                </c:pt>
                <c:pt idx="8338">
                  <c:v>#N/A</c:v>
                </c:pt>
                <c:pt idx="8339">
                  <c:v>#N/A</c:v>
                </c:pt>
                <c:pt idx="8340">
                  <c:v>#N/A</c:v>
                </c:pt>
                <c:pt idx="8341">
                  <c:v>#N/A</c:v>
                </c:pt>
                <c:pt idx="8342">
                  <c:v>#N/A</c:v>
                </c:pt>
                <c:pt idx="8343">
                  <c:v>#N/A</c:v>
                </c:pt>
                <c:pt idx="8344">
                  <c:v>#N/A</c:v>
                </c:pt>
                <c:pt idx="8345">
                  <c:v>#N/A</c:v>
                </c:pt>
                <c:pt idx="8346">
                  <c:v>#N/A</c:v>
                </c:pt>
                <c:pt idx="8347">
                  <c:v>#N/A</c:v>
                </c:pt>
                <c:pt idx="8348">
                  <c:v>#N/A</c:v>
                </c:pt>
                <c:pt idx="8349">
                  <c:v>#N/A</c:v>
                </c:pt>
                <c:pt idx="8350">
                  <c:v>#N/A</c:v>
                </c:pt>
                <c:pt idx="8351">
                  <c:v>#N/A</c:v>
                </c:pt>
                <c:pt idx="8352">
                  <c:v>#N/A</c:v>
                </c:pt>
                <c:pt idx="8353">
                  <c:v>#N/A</c:v>
                </c:pt>
                <c:pt idx="8354">
                  <c:v>#N/A</c:v>
                </c:pt>
                <c:pt idx="8355">
                  <c:v>#N/A</c:v>
                </c:pt>
                <c:pt idx="8356">
                  <c:v>#N/A</c:v>
                </c:pt>
                <c:pt idx="8357">
                  <c:v>#N/A</c:v>
                </c:pt>
                <c:pt idx="8358">
                  <c:v>#N/A</c:v>
                </c:pt>
                <c:pt idx="8359">
                  <c:v>#N/A</c:v>
                </c:pt>
                <c:pt idx="8360">
                  <c:v>#N/A</c:v>
                </c:pt>
                <c:pt idx="8361">
                  <c:v>#N/A</c:v>
                </c:pt>
                <c:pt idx="8362">
                  <c:v>#N/A</c:v>
                </c:pt>
                <c:pt idx="8363">
                  <c:v>#N/A</c:v>
                </c:pt>
                <c:pt idx="8364">
                  <c:v>#N/A</c:v>
                </c:pt>
                <c:pt idx="8365">
                  <c:v>#N/A</c:v>
                </c:pt>
                <c:pt idx="8366">
                  <c:v>#N/A</c:v>
                </c:pt>
                <c:pt idx="8367">
                  <c:v>#N/A</c:v>
                </c:pt>
                <c:pt idx="8368">
                  <c:v>#N/A</c:v>
                </c:pt>
                <c:pt idx="8369">
                  <c:v>#N/A</c:v>
                </c:pt>
                <c:pt idx="8370">
                  <c:v>#N/A</c:v>
                </c:pt>
                <c:pt idx="8371">
                  <c:v>#N/A</c:v>
                </c:pt>
                <c:pt idx="8372">
                  <c:v>#N/A</c:v>
                </c:pt>
                <c:pt idx="8373">
                  <c:v>#N/A</c:v>
                </c:pt>
                <c:pt idx="8374">
                  <c:v>#N/A</c:v>
                </c:pt>
                <c:pt idx="8375">
                  <c:v>#N/A</c:v>
                </c:pt>
                <c:pt idx="8376">
                  <c:v>#N/A</c:v>
                </c:pt>
                <c:pt idx="8377">
                  <c:v>#N/A</c:v>
                </c:pt>
                <c:pt idx="8378">
                  <c:v>#N/A</c:v>
                </c:pt>
                <c:pt idx="8379">
                  <c:v>#N/A</c:v>
                </c:pt>
                <c:pt idx="8380">
                  <c:v>#N/A</c:v>
                </c:pt>
                <c:pt idx="8381">
                  <c:v>#N/A</c:v>
                </c:pt>
                <c:pt idx="8382">
                  <c:v>#N/A</c:v>
                </c:pt>
                <c:pt idx="8383">
                  <c:v>#N/A</c:v>
                </c:pt>
                <c:pt idx="8384">
                  <c:v>#N/A</c:v>
                </c:pt>
                <c:pt idx="8385">
                  <c:v>#N/A</c:v>
                </c:pt>
                <c:pt idx="8386">
                  <c:v>#N/A</c:v>
                </c:pt>
                <c:pt idx="8387">
                  <c:v>#N/A</c:v>
                </c:pt>
                <c:pt idx="8388">
                  <c:v>#N/A</c:v>
                </c:pt>
                <c:pt idx="8389">
                  <c:v>#N/A</c:v>
                </c:pt>
                <c:pt idx="8390">
                  <c:v>#N/A</c:v>
                </c:pt>
                <c:pt idx="8391">
                  <c:v>#N/A</c:v>
                </c:pt>
                <c:pt idx="8392">
                  <c:v>#N/A</c:v>
                </c:pt>
                <c:pt idx="8393">
                  <c:v>#N/A</c:v>
                </c:pt>
                <c:pt idx="8394">
                  <c:v>#N/A</c:v>
                </c:pt>
                <c:pt idx="8395">
                  <c:v>#N/A</c:v>
                </c:pt>
                <c:pt idx="8396">
                  <c:v>#N/A</c:v>
                </c:pt>
                <c:pt idx="8397">
                  <c:v>#N/A</c:v>
                </c:pt>
                <c:pt idx="8398">
                  <c:v>#N/A</c:v>
                </c:pt>
                <c:pt idx="8399">
                  <c:v>#N/A</c:v>
                </c:pt>
                <c:pt idx="8400">
                  <c:v>#N/A</c:v>
                </c:pt>
                <c:pt idx="8401">
                  <c:v>#N/A</c:v>
                </c:pt>
                <c:pt idx="8402">
                  <c:v>#N/A</c:v>
                </c:pt>
                <c:pt idx="8403">
                  <c:v>#N/A</c:v>
                </c:pt>
                <c:pt idx="8404">
                  <c:v>#N/A</c:v>
                </c:pt>
                <c:pt idx="8405">
                  <c:v>#N/A</c:v>
                </c:pt>
                <c:pt idx="8406">
                  <c:v>#N/A</c:v>
                </c:pt>
                <c:pt idx="8407">
                  <c:v>#N/A</c:v>
                </c:pt>
                <c:pt idx="8408">
                  <c:v>#N/A</c:v>
                </c:pt>
                <c:pt idx="8409">
                  <c:v>#N/A</c:v>
                </c:pt>
                <c:pt idx="8410">
                  <c:v>#N/A</c:v>
                </c:pt>
                <c:pt idx="8411">
                  <c:v>#N/A</c:v>
                </c:pt>
                <c:pt idx="8412">
                  <c:v>#N/A</c:v>
                </c:pt>
                <c:pt idx="8413">
                  <c:v>#N/A</c:v>
                </c:pt>
                <c:pt idx="8414">
                  <c:v>#N/A</c:v>
                </c:pt>
                <c:pt idx="8415">
                  <c:v>#N/A</c:v>
                </c:pt>
                <c:pt idx="8416">
                  <c:v>#N/A</c:v>
                </c:pt>
                <c:pt idx="8417">
                  <c:v>#N/A</c:v>
                </c:pt>
                <c:pt idx="8418">
                  <c:v>#N/A</c:v>
                </c:pt>
                <c:pt idx="8419">
                  <c:v>#N/A</c:v>
                </c:pt>
                <c:pt idx="8420">
                  <c:v>#N/A</c:v>
                </c:pt>
                <c:pt idx="8421">
                  <c:v>#N/A</c:v>
                </c:pt>
                <c:pt idx="8422">
                  <c:v>#N/A</c:v>
                </c:pt>
                <c:pt idx="8423">
                  <c:v>#N/A</c:v>
                </c:pt>
                <c:pt idx="8424">
                  <c:v>#N/A</c:v>
                </c:pt>
                <c:pt idx="8425">
                  <c:v>#N/A</c:v>
                </c:pt>
                <c:pt idx="8426">
                  <c:v>#N/A</c:v>
                </c:pt>
                <c:pt idx="8427">
                  <c:v>#N/A</c:v>
                </c:pt>
                <c:pt idx="8428">
                  <c:v>#N/A</c:v>
                </c:pt>
                <c:pt idx="8429">
                  <c:v>#N/A</c:v>
                </c:pt>
                <c:pt idx="8430">
                  <c:v>#N/A</c:v>
                </c:pt>
                <c:pt idx="8431">
                  <c:v>#N/A</c:v>
                </c:pt>
                <c:pt idx="8432">
                  <c:v>#N/A</c:v>
                </c:pt>
                <c:pt idx="8433">
                  <c:v>#N/A</c:v>
                </c:pt>
                <c:pt idx="8434">
                  <c:v>#N/A</c:v>
                </c:pt>
                <c:pt idx="8435">
                  <c:v>#N/A</c:v>
                </c:pt>
                <c:pt idx="8436">
                  <c:v>#N/A</c:v>
                </c:pt>
                <c:pt idx="8437">
                  <c:v>#N/A</c:v>
                </c:pt>
                <c:pt idx="8438">
                  <c:v>#N/A</c:v>
                </c:pt>
                <c:pt idx="8439">
                  <c:v>#N/A</c:v>
                </c:pt>
                <c:pt idx="8440">
                  <c:v>#N/A</c:v>
                </c:pt>
                <c:pt idx="8441">
                  <c:v>#N/A</c:v>
                </c:pt>
                <c:pt idx="8442">
                  <c:v>#N/A</c:v>
                </c:pt>
                <c:pt idx="8443">
                  <c:v>#N/A</c:v>
                </c:pt>
                <c:pt idx="8444">
                  <c:v>#N/A</c:v>
                </c:pt>
                <c:pt idx="8445">
                  <c:v>#N/A</c:v>
                </c:pt>
                <c:pt idx="8446">
                  <c:v>#N/A</c:v>
                </c:pt>
                <c:pt idx="8447">
                  <c:v>#N/A</c:v>
                </c:pt>
                <c:pt idx="8448">
                  <c:v>#N/A</c:v>
                </c:pt>
                <c:pt idx="8449">
                  <c:v>#N/A</c:v>
                </c:pt>
                <c:pt idx="8450">
                  <c:v>#N/A</c:v>
                </c:pt>
                <c:pt idx="8451">
                  <c:v>#N/A</c:v>
                </c:pt>
                <c:pt idx="8452">
                  <c:v>#N/A</c:v>
                </c:pt>
                <c:pt idx="8453">
                  <c:v>#N/A</c:v>
                </c:pt>
                <c:pt idx="8454">
                  <c:v>#N/A</c:v>
                </c:pt>
                <c:pt idx="8455">
                  <c:v>#N/A</c:v>
                </c:pt>
                <c:pt idx="8456">
                  <c:v>#N/A</c:v>
                </c:pt>
                <c:pt idx="8457">
                  <c:v>#N/A</c:v>
                </c:pt>
                <c:pt idx="8458">
                  <c:v>#N/A</c:v>
                </c:pt>
                <c:pt idx="8459">
                  <c:v>#N/A</c:v>
                </c:pt>
                <c:pt idx="8460">
                  <c:v>#N/A</c:v>
                </c:pt>
                <c:pt idx="8461">
                  <c:v>#N/A</c:v>
                </c:pt>
                <c:pt idx="8462">
                  <c:v>#N/A</c:v>
                </c:pt>
                <c:pt idx="8463">
                  <c:v>#N/A</c:v>
                </c:pt>
                <c:pt idx="8464">
                  <c:v>#N/A</c:v>
                </c:pt>
                <c:pt idx="8465">
                  <c:v>#N/A</c:v>
                </c:pt>
                <c:pt idx="8466">
                  <c:v>#N/A</c:v>
                </c:pt>
                <c:pt idx="8467">
                  <c:v>#N/A</c:v>
                </c:pt>
                <c:pt idx="8468">
                  <c:v>#N/A</c:v>
                </c:pt>
                <c:pt idx="8469">
                  <c:v>#N/A</c:v>
                </c:pt>
                <c:pt idx="8470">
                  <c:v>#N/A</c:v>
                </c:pt>
                <c:pt idx="8471">
                  <c:v>#N/A</c:v>
                </c:pt>
                <c:pt idx="8472">
                  <c:v>#N/A</c:v>
                </c:pt>
                <c:pt idx="8473">
                  <c:v>#N/A</c:v>
                </c:pt>
                <c:pt idx="8474">
                  <c:v>#N/A</c:v>
                </c:pt>
                <c:pt idx="8475">
                  <c:v>#N/A</c:v>
                </c:pt>
                <c:pt idx="8476">
                  <c:v>#N/A</c:v>
                </c:pt>
                <c:pt idx="8477">
                  <c:v>#N/A</c:v>
                </c:pt>
                <c:pt idx="8478">
                  <c:v>#N/A</c:v>
                </c:pt>
                <c:pt idx="8479">
                  <c:v>#N/A</c:v>
                </c:pt>
                <c:pt idx="8480">
                  <c:v>#N/A</c:v>
                </c:pt>
                <c:pt idx="8481">
                  <c:v>#N/A</c:v>
                </c:pt>
                <c:pt idx="8482">
                  <c:v>#N/A</c:v>
                </c:pt>
                <c:pt idx="8483">
                  <c:v>#N/A</c:v>
                </c:pt>
                <c:pt idx="8484">
                  <c:v>#N/A</c:v>
                </c:pt>
                <c:pt idx="8485">
                  <c:v>#N/A</c:v>
                </c:pt>
                <c:pt idx="8486">
                  <c:v>#N/A</c:v>
                </c:pt>
                <c:pt idx="8487">
                  <c:v>#N/A</c:v>
                </c:pt>
                <c:pt idx="8488">
                  <c:v>#N/A</c:v>
                </c:pt>
                <c:pt idx="8489">
                  <c:v>#N/A</c:v>
                </c:pt>
                <c:pt idx="8490">
                  <c:v>#N/A</c:v>
                </c:pt>
                <c:pt idx="8491">
                  <c:v>#N/A</c:v>
                </c:pt>
                <c:pt idx="8492">
                  <c:v>#N/A</c:v>
                </c:pt>
                <c:pt idx="8493">
                  <c:v>#N/A</c:v>
                </c:pt>
                <c:pt idx="8494">
                  <c:v>#N/A</c:v>
                </c:pt>
                <c:pt idx="8495">
                  <c:v>#N/A</c:v>
                </c:pt>
                <c:pt idx="8496">
                  <c:v>#N/A</c:v>
                </c:pt>
                <c:pt idx="8497">
                  <c:v>#N/A</c:v>
                </c:pt>
                <c:pt idx="8498">
                  <c:v>#N/A</c:v>
                </c:pt>
                <c:pt idx="8499">
                  <c:v>#N/A</c:v>
                </c:pt>
                <c:pt idx="8500">
                  <c:v>#N/A</c:v>
                </c:pt>
                <c:pt idx="8501">
                  <c:v>#N/A</c:v>
                </c:pt>
                <c:pt idx="8502">
                  <c:v>#N/A</c:v>
                </c:pt>
                <c:pt idx="8503">
                  <c:v>#N/A</c:v>
                </c:pt>
                <c:pt idx="8504">
                  <c:v>#N/A</c:v>
                </c:pt>
                <c:pt idx="8505">
                  <c:v>#N/A</c:v>
                </c:pt>
                <c:pt idx="8506">
                  <c:v>#N/A</c:v>
                </c:pt>
                <c:pt idx="8507">
                  <c:v>#N/A</c:v>
                </c:pt>
                <c:pt idx="8508">
                  <c:v>#N/A</c:v>
                </c:pt>
                <c:pt idx="8509">
                  <c:v>#N/A</c:v>
                </c:pt>
                <c:pt idx="8510">
                  <c:v>#N/A</c:v>
                </c:pt>
                <c:pt idx="8511">
                  <c:v>#N/A</c:v>
                </c:pt>
                <c:pt idx="8512">
                  <c:v>#N/A</c:v>
                </c:pt>
                <c:pt idx="8513">
                  <c:v>#N/A</c:v>
                </c:pt>
                <c:pt idx="8514">
                  <c:v>#N/A</c:v>
                </c:pt>
                <c:pt idx="8515">
                  <c:v>#N/A</c:v>
                </c:pt>
                <c:pt idx="8516">
                  <c:v>#N/A</c:v>
                </c:pt>
                <c:pt idx="8517">
                  <c:v>#N/A</c:v>
                </c:pt>
                <c:pt idx="8518">
                  <c:v>#N/A</c:v>
                </c:pt>
                <c:pt idx="8519">
                  <c:v>#N/A</c:v>
                </c:pt>
                <c:pt idx="8520">
                  <c:v>#N/A</c:v>
                </c:pt>
                <c:pt idx="8521">
                  <c:v>#N/A</c:v>
                </c:pt>
                <c:pt idx="8522">
                  <c:v>#N/A</c:v>
                </c:pt>
                <c:pt idx="8523">
                  <c:v>#N/A</c:v>
                </c:pt>
                <c:pt idx="8524">
                  <c:v>#N/A</c:v>
                </c:pt>
                <c:pt idx="8525">
                  <c:v>#N/A</c:v>
                </c:pt>
                <c:pt idx="8526">
                  <c:v>#N/A</c:v>
                </c:pt>
                <c:pt idx="8527">
                  <c:v>#N/A</c:v>
                </c:pt>
                <c:pt idx="8528">
                  <c:v>#N/A</c:v>
                </c:pt>
                <c:pt idx="8529">
                  <c:v>#N/A</c:v>
                </c:pt>
                <c:pt idx="8530">
                  <c:v>#N/A</c:v>
                </c:pt>
                <c:pt idx="8531">
                  <c:v>#N/A</c:v>
                </c:pt>
                <c:pt idx="8532">
                  <c:v>#N/A</c:v>
                </c:pt>
                <c:pt idx="8533">
                  <c:v>#N/A</c:v>
                </c:pt>
                <c:pt idx="8534">
                  <c:v>#N/A</c:v>
                </c:pt>
                <c:pt idx="8535">
                  <c:v>#N/A</c:v>
                </c:pt>
                <c:pt idx="8536">
                  <c:v>#N/A</c:v>
                </c:pt>
                <c:pt idx="8537">
                  <c:v>#N/A</c:v>
                </c:pt>
                <c:pt idx="8538">
                  <c:v>#N/A</c:v>
                </c:pt>
                <c:pt idx="8539">
                  <c:v>#N/A</c:v>
                </c:pt>
                <c:pt idx="8540">
                  <c:v>#N/A</c:v>
                </c:pt>
                <c:pt idx="8541">
                  <c:v>#N/A</c:v>
                </c:pt>
                <c:pt idx="8542">
                  <c:v>#N/A</c:v>
                </c:pt>
                <c:pt idx="8543">
                  <c:v>#N/A</c:v>
                </c:pt>
                <c:pt idx="8544">
                  <c:v>#N/A</c:v>
                </c:pt>
                <c:pt idx="8545">
                  <c:v>#N/A</c:v>
                </c:pt>
                <c:pt idx="8546">
                  <c:v>#N/A</c:v>
                </c:pt>
                <c:pt idx="8547">
                  <c:v>#N/A</c:v>
                </c:pt>
                <c:pt idx="8548">
                  <c:v>#N/A</c:v>
                </c:pt>
                <c:pt idx="8549">
                  <c:v>#N/A</c:v>
                </c:pt>
                <c:pt idx="8550">
                  <c:v>#N/A</c:v>
                </c:pt>
                <c:pt idx="8551">
                  <c:v>#N/A</c:v>
                </c:pt>
                <c:pt idx="8552">
                  <c:v>#N/A</c:v>
                </c:pt>
                <c:pt idx="8553">
                  <c:v>#N/A</c:v>
                </c:pt>
                <c:pt idx="8554">
                  <c:v>#N/A</c:v>
                </c:pt>
                <c:pt idx="8555">
                  <c:v>#N/A</c:v>
                </c:pt>
                <c:pt idx="8556">
                  <c:v>#N/A</c:v>
                </c:pt>
                <c:pt idx="8557">
                  <c:v>#N/A</c:v>
                </c:pt>
                <c:pt idx="8558">
                  <c:v>#N/A</c:v>
                </c:pt>
                <c:pt idx="8559">
                  <c:v>#N/A</c:v>
                </c:pt>
                <c:pt idx="8560">
                  <c:v>#N/A</c:v>
                </c:pt>
                <c:pt idx="8561">
                  <c:v>#N/A</c:v>
                </c:pt>
                <c:pt idx="8562">
                  <c:v>#N/A</c:v>
                </c:pt>
                <c:pt idx="8563">
                  <c:v>#N/A</c:v>
                </c:pt>
                <c:pt idx="8564">
                  <c:v>#N/A</c:v>
                </c:pt>
                <c:pt idx="8565">
                  <c:v>#N/A</c:v>
                </c:pt>
                <c:pt idx="8566">
                  <c:v>#N/A</c:v>
                </c:pt>
                <c:pt idx="8567">
                  <c:v>#N/A</c:v>
                </c:pt>
                <c:pt idx="8568">
                  <c:v>#N/A</c:v>
                </c:pt>
                <c:pt idx="8569">
                  <c:v>#N/A</c:v>
                </c:pt>
                <c:pt idx="8570">
                  <c:v>#N/A</c:v>
                </c:pt>
                <c:pt idx="8571">
                  <c:v>#N/A</c:v>
                </c:pt>
                <c:pt idx="8572">
                  <c:v>#N/A</c:v>
                </c:pt>
                <c:pt idx="8573">
                  <c:v>#N/A</c:v>
                </c:pt>
                <c:pt idx="8574">
                  <c:v>#N/A</c:v>
                </c:pt>
                <c:pt idx="8575">
                  <c:v>#N/A</c:v>
                </c:pt>
                <c:pt idx="8576">
                  <c:v>#N/A</c:v>
                </c:pt>
                <c:pt idx="8577">
                  <c:v>#N/A</c:v>
                </c:pt>
                <c:pt idx="8578">
                  <c:v>#N/A</c:v>
                </c:pt>
                <c:pt idx="8579">
                  <c:v>#N/A</c:v>
                </c:pt>
                <c:pt idx="8580">
                  <c:v>#N/A</c:v>
                </c:pt>
                <c:pt idx="8581">
                  <c:v>#N/A</c:v>
                </c:pt>
                <c:pt idx="8582">
                  <c:v>#N/A</c:v>
                </c:pt>
                <c:pt idx="8583">
                  <c:v>#N/A</c:v>
                </c:pt>
                <c:pt idx="8584">
                  <c:v>#N/A</c:v>
                </c:pt>
                <c:pt idx="8585">
                  <c:v>#N/A</c:v>
                </c:pt>
                <c:pt idx="8586">
                  <c:v>#N/A</c:v>
                </c:pt>
                <c:pt idx="8587">
                  <c:v>#N/A</c:v>
                </c:pt>
                <c:pt idx="8588">
                  <c:v>#N/A</c:v>
                </c:pt>
                <c:pt idx="8589">
                  <c:v>#N/A</c:v>
                </c:pt>
                <c:pt idx="8590">
                  <c:v>#N/A</c:v>
                </c:pt>
                <c:pt idx="8591">
                  <c:v>#N/A</c:v>
                </c:pt>
                <c:pt idx="8592">
                  <c:v>#N/A</c:v>
                </c:pt>
                <c:pt idx="8593">
                  <c:v>#N/A</c:v>
                </c:pt>
                <c:pt idx="8594">
                  <c:v>#N/A</c:v>
                </c:pt>
                <c:pt idx="8595">
                  <c:v>#N/A</c:v>
                </c:pt>
                <c:pt idx="8596">
                  <c:v>#N/A</c:v>
                </c:pt>
                <c:pt idx="8597">
                  <c:v>#N/A</c:v>
                </c:pt>
                <c:pt idx="8598">
                  <c:v>#N/A</c:v>
                </c:pt>
                <c:pt idx="8599">
                  <c:v>#N/A</c:v>
                </c:pt>
                <c:pt idx="8600">
                  <c:v>#N/A</c:v>
                </c:pt>
                <c:pt idx="8601">
                  <c:v>#N/A</c:v>
                </c:pt>
                <c:pt idx="8602">
                  <c:v>#N/A</c:v>
                </c:pt>
                <c:pt idx="8603">
                  <c:v>#N/A</c:v>
                </c:pt>
                <c:pt idx="8604">
                  <c:v>#N/A</c:v>
                </c:pt>
                <c:pt idx="8605">
                  <c:v>#N/A</c:v>
                </c:pt>
                <c:pt idx="8606">
                  <c:v>#N/A</c:v>
                </c:pt>
                <c:pt idx="8607">
                  <c:v>#N/A</c:v>
                </c:pt>
                <c:pt idx="8608">
                  <c:v>#N/A</c:v>
                </c:pt>
                <c:pt idx="8609">
                  <c:v>#N/A</c:v>
                </c:pt>
                <c:pt idx="8610">
                  <c:v>#N/A</c:v>
                </c:pt>
                <c:pt idx="8611">
                  <c:v>#N/A</c:v>
                </c:pt>
                <c:pt idx="8612">
                  <c:v>#N/A</c:v>
                </c:pt>
                <c:pt idx="8613">
                  <c:v>#N/A</c:v>
                </c:pt>
                <c:pt idx="8614">
                  <c:v>#N/A</c:v>
                </c:pt>
                <c:pt idx="8615">
                  <c:v>#N/A</c:v>
                </c:pt>
                <c:pt idx="8616">
                  <c:v>#N/A</c:v>
                </c:pt>
                <c:pt idx="8617">
                  <c:v>#N/A</c:v>
                </c:pt>
                <c:pt idx="8618">
                  <c:v>#N/A</c:v>
                </c:pt>
                <c:pt idx="8619">
                  <c:v>#N/A</c:v>
                </c:pt>
                <c:pt idx="8620">
                  <c:v>#N/A</c:v>
                </c:pt>
                <c:pt idx="8621">
                  <c:v>#N/A</c:v>
                </c:pt>
                <c:pt idx="8622">
                  <c:v>#N/A</c:v>
                </c:pt>
                <c:pt idx="8623">
                  <c:v>#N/A</c:v>
                </c:pt>
                <c:pt idx="8624">
                  <c:v>#N/A</c:v>
                </c:pt>
                <c:pt idx="8625">
                  <c:v>#N/A</c:v>
                </c:pt>
                <c:pt idx="8626">
                  <c:v>#N/A</c:v>
                </c:pt>
                <c:pt idx="8627">
                  <c:v>#N/A</c:v>
                </c:pt>
                <c:pt idx="8628">
                  <c:v>#N/A</c:v>
                </c:pt>
                <c:pt idx="8629">
                  <c:v>#N/A</c:v>
                </c:pt>
                <c:pt idx="8630">
                  <c:v>#N/A</c:v>
                </c:pt>
                <c:pt idx="8631">
                  <c:v>#N/A</c:v>
                </c:pt>
                <c:pt idx="8632">
                  <c:v>#N/A</c:v>
                </c:pt>
                <c:pt idx="8633">
                  <c:v>#N/A</c:v>
                </c:pt>
                <c:pt idx="8634">
                  <c:v>#N/A</c:v>
                </c:pt>
                <c:pt idx="8635">
                  <c:v>#N/A</c:v>
                </c:pt>
                <c:pt idx="8636">
                  <c:v>#N/A</c:v>
                </c:pt>
                <c:pt idx="8637">
                  <c:v>#N/A</c:v>
                </c:pt>
                <c:pt idx="8638">
                  <c:v>#N/A</c:v>
                </c:pt>
                <c:pt idx="8639">
                  <c:v>#N/A</c:v>
                </c:pt>
                <c:pt idx="8640">
                  <c:v>#N/A</c:v>
                </c:pt>
                <c:pt idx="8641">
                  <c:v>#N/A</c:v>
                </c:pt>
                <c:pt idx="8642">
                  <c:v>#N/A</c:v>
                </c:pt>
                <c:pt idx="8643">
                  <c:v>#N/A</c:v>
                </c:pt>
                <c:pt idx="8644">
                  <c:v>#N/A</c:v>
                </c:pt>
                <c:pt idx="8645">
                  <c:v>#N/A</c:v>
                </c:pt>
                <c:pt idx="8646">
                  <c:v>#N/A</c:v>
                </c:pt>
                <c:pt idx="8647">
                  <c:v>#N/A</c:v>
                </c:pt>
                <c:pt idx="8648">
                  <c:v>#N/A</c:v>
                </c:pt>
                <c:pt idx="8649">
                  <c:v>#N/A</c:v>
                </c:pt>
                <c:pt idx="8650">
                  <c:v>#N/A</c:v>
                </c:pt>
                <c:pt idx="8651">
                  <c:v>#N/A</c:v>
                </c:pt>
                <c:pt idx="8652">
                  <c:v>#N/A</c:v>
                </c:pt>
                <c:pt idx="8653">
                  <c:v>#N/A</c:v>
                </c:pt>
                <c:pt idx="8654">
                  <c:v>#N/A</c:v>
                </c:pt>
                <c:pt idx="8655">
                  <c:v>#N/A</c:v>
                </c:pt>
                <c:pt idx="8656">
                  <c:v>#N/A</c:v>
                </c:pt>
                <c:pt idx="8657">
                  <c:v>#N/A</c:v>
                </c:pt>
                <c:pt idx="8658">
                  <c:v>#N/A</c:v>
                </c:pt>
                <c:pt idx="8659">
                  <c:v>#N/A</c:v>
                </c:pt>
                <c:pt idx="8660">
                  <c:v>#N/A</c:v>
                </c:pt>
                <c:pt idx="8661">
                  <c:v>#N/A</c:v>
                </c:pt>
                <c:pt idx="8662">
                  <c:v>#N/A</c:v>
                </c:pt>
                <c:pt idx="8663">
                  <c:v>#N/A</c:v>
                </c:pt>
                <c:pt idx="8664">
                  <c:v>#N/A</c:v>
                </c:pt>
                <c:pt idx="8665">
                  <c:v>#N/A</c:v>
                </c:pt>
                <c:pt idx="8666">
                  <c:v>#N/A</c:v>
                </c:pt>
                <c:pt idx="8667">
                  <c:v>#N/A</c:v>
                </c:pt>
                <c:pt idx="8668">
                  <c:v>#N/A</c:v>
                </c:pt>
                <c:pt idx="8669">
                  <c:v>#N/A</c:v>
                </c:pt>
                <c:pt idx="8670">
                  <c:v>#N/A</c:v>
                </c:pt>
                <c:pt idx="8671">
                  <c:v>#N/A</c:v>
                </c:pt>
                <c:pt idx="8672">
                  <c:v>#N/A</c:v>
                </c:pt>
                <c:pt idx="8673">
                  <c:v>#N/A</c:v>
                </c:pt>
                <c:pt idx="8674">
                  <c:v>#N/A</c:v>
                </c:pt>
                <c:pt idx="8675">
                  <c:v>#N/A</c:v>
                </c:pt>
                <c:pt idx="8676">
                  <c:v>#N/A</c:v>
                </c:pt>
                <c:pt idx="8677">
                  <c:v>#N/A</c:v>
                </c:pt>
                <c:pt idx="8678">
                  <c:v>#N/A</c:v>
                </c:pt>
                <c:pt idx="8679">
                  <c:v>#N/A</c:v>
                </c:pt>
                <c:pt idx="8680">
                  <c:v>#N/A</c:v>
                </c:pt>
                <c:pt idx="8681">
                  <c:v>#N/A</c:v>
                </c:pt>
                <c:pt idx="8682">
                  <c:v>#N/A</c:v>
                </c:pt>
                <c:pt idx="8683">
                  <c:v>#N/A</c:v>
                </c:pt>
                <c:pt idx="8684">
                  <c:v>#N/A</c:v>
                </c:pt>
                <c:pt idx="8685">
                  <c:v>#N/A</c:v>
                </c:pt>
                <c:pt idx="8686">
                  <c:v>#N/A</c:v>
                </c:pt>
                <c:pt idx="8687">
                  <c:v>#N/A</c:v>
                </c:pt>
                <c:pt idx="8688">
                  <c:v>#N/A</c:v>
                </c:pt>
                <c:pt idx="8689">
                  <c:v>#N/A</c:v>
                </c:pt>
                <c:pt idx="8690">
                  <c:v>#N/A</c:v>
                </c:pt>
                <c:pt idx="8691">
                  <c:v>#N/A</c:v>
                </c:pt>
                <c:pt idx="8692">
                  <c:v>#N/A</c:v>
                </c:pt>
                <c:pt idx="8693">
                  <c:v>#N/A</c:v>
                </c:pt>
                <c:pt idx="8694">
                  <c:v>#N/A</c:v>
                </c:pt>
                <c:pt idx="8695">
                  <c:v>#N/A</c:v>
                </c:pt>
                <c:pt idx="8696">
                  <c:v>#N/A</c:v>
                </c:pt>
                <c:pt idx="8697">
                  <c:v>#N/A</c:v>
                </c:pt>
                <c:pt idx="8698">
                  <c:v>#N/A</c:v>
                </c:pt>
                <c:pt idx="8699">
                  <c:v>#N/A</c:v>
                </c:pt>
                <c:pt idx="8700">
                  <c:v>#N/A</c:v>
                </c:pt>
                <c:pt idx="8701">
                  <c:v>#N/A</c:v>
                </c:pt>
                <c:pt idx="8702">
                  <c:v>#N/A</c:v>
                </c:pt>
                <c:pt idx="8703">
                  <c:v>#N/A</c:v>
                </c:pt>
                <c:pt idx="8704">
                  <c:v>#N/A</c:v>
                </c:pt>
                <c:pt idx="8705">
                  <c:v>#N/A</c:v>
                </c:pt>
                <c:pt idx="8706">
                  <c:v>#N/A</c:v>
                </c:pt>
                <c:pt idx="8707">
                  <c:v>#N/A</c:v>
                </c:pt>
                <c:pt idx="8708">
                  <c:v>#N/A</c:v>
                </c:pt>
                <c:pt idx="8709">
                  <c:v>#N/A</c:v>
                </c:pt>
                <c:pt idx="8710">
                  <c:v>#N/A</c:v>
                </c:pt>
                <c:pt idx="8711">
                  <c:v>#N/A</c:v>
                </c:pt>
                <c:pt idx="8712">
                  <c:v>#N/A</c:v>
                </c:pt>
                <c:pt idx="8713">
                  <c:v>#N/A</c:v>
                </c:pt>
                <c:pt idx="8714">
                  <c:v>#N/A</c:v>
                </c:pt>
                <c:pt idx="8715">
                  <c:v>#N/A</c:v>
                </c:pt>
                <c:pt idx="8716">
                  <c:v>#N/A</c:v>
                </c:pt>
                <c:pt idx="8717">
                  <c:v>#N/A</c:v>
                </c:pt>
                <c:pt idx="8718">
                  <c:v>#N/A</c:v>
                </c:pt>
                <c:pt idx="8719">
                  <c:v>#N/A</c:v>
                </c:pt>
                <c:pt idx="8720">
                  <c:v>#N/A</c:v>
                </c:pt>
                <c:pt idx="8721">
                  <c:v>#N/A</c:v>
                </c:pt>
                <c:pt idx="8722">
                  <c:v>#N/A</c:v>
                </c:pt>
                <c:pt idx="8723">
                  <c:v>#N/A</c:v>
                </c:pt>
                <c:pt idx="8724">
                  <c:v>#N/A</c:v>
                </c:pt>
                <c:pt idx="8725">
                  <c:v>#N/A</c:v>
                </c:pt>
                <c:pt idx="8726">
                  <c:v>#N/A</c:v>
                </c:pt>
                <c:pt idx="8727">
                  <c:v>#N/A</c:v>
                </c:pt>
                <c:pt idx="8728">
                  <c:v>#N/A</c:v>
                </c:pt>
                <c:pt idx="8729">
                  <c:v>#N/A</c:v>
                </c:pt>
                <c:pt idx="8730">
                  <c:v>#N/A</c:v>
                </c:pt>
                <c:pt idx="8731">
                  <c:v>#N/A</c:v>
                </c:pt>
                <c:pt idx="8732">
                  <c:v>#N/A</c:v>
                </c:pt>
                <c:pt idx="8733">
                  <c:v>#N/A</c:v>
                </c:pt>
                <c:pt idx="8734">
                  <c:v>#N/A</c:v>
                </c:pt>
                <c:pt idx="8735">
                  <c:v>#N/A</c:v>
                </c:pt>
                <c:pt idx="8736">
                  <c:v>#N/A</c:v>
                </c:pt>
                <c:pt idx="8737">
                  <c:v>#N/A</c:v>
                </c:pt>
                <c:pt idx="8738">
                  <c:v>#N/A</c:v>
                </c:pt>
                <c:pt idx="8739">
                  <c:v>#N/A</c:v>
                </c:pt>
                <c:pt idx="8740">
                  <c:v>#N/A</c:v>
                </c:pt>
                <c:pt idx="8741">
                  <c:v>#N/A</c:v>
                </c:pt>
                <c:pt idx="8742">
                  <c:v>#N/A</c:v>
                </c:pt>
                <c:pt idx="8743">
                  <c:v>#N/A</c:v>
                </c:pt>
                <c:pt idx="8744">
                  <c:v>#N/A</c:v>
                </c:pt>
                <c:pt idx="8745">
                  <c:v>#N/A</c:v>
                </c:pt>
                <c:pt idx="8746">
                  <c:v>#N/A</c:v>
                </c:pt>
                <c:pt idx="8747">
                  <c:v>#N/A</c:v>
                </c:pt>
                <c:pt idx="8748">
                  <c:v>#N/A</c:v>
                </c:pt>
                <c:pt idx="8749">
                  <c:v>#N/A</c:v>
                </c:pt>
                <c:pt idx="8750">
                  <c:v>#N/A</c:v>
                </c:pt>
                <c:pt idx="8751">
                  <c:v>#N/A</c:v>
                </c:pt>
                <c:pt idx="8752">
                  <c:v>#N/A</c:v>
                </c:pt>
                <c:pt idx="8753">
                  <c:v>#N/A</c:v>
                </c:pt>
                <c:pt idx="8754">
                  <c:v>#N/A</c:v>
                </c:pt>
                <c:pt idx="8755">
                  <c:v>#N/A</c:v>
                </c:pt>
                <c:pt idx="8756">
                  <c:v>#N/A</c:v>
                </c:pt>
                <c:pt idx="8757">
                  <c:v>#N/A</c:v>
                </c:pt>
                <c:pt idx="8758">
                  <c:v>#N/A</c:v>
                </c:pt>
                <c:pt idx="8759">
                  <c:v>#N/A</c:v>
                </c:pt>
                <c:pt idx="8760">
                  <c:v>#N/A</c:v>
                </c:pt>
                <c:pt idx="8761">
                  <c:v>#N/A</c:v>
                </c:pt>
                <c:pt idx="8762">
                  <c:v>#N/A</c:v>
                </c:pt>
                <c:pt idx="8763">
                  <c:v>#N/A</c:v>
                </c:pt>
                <c:pt idx="8764">
                  <c:v>#N/A</c:v>
                </c:pt>
                <c:pt idx="8765">
                  <c:v>#N/A</c:v>
                </c:pt>
                <c:pt idx="8766">
                  <c:v>#N/A</c:v>
                </c:pt>
                <c:pt idx="8767">
                  <c:v>#N/A</c:v>
                </c:pt>
                <c:pt idx="8768">
                  <c:v>#N/A</c:v>
                </c:pt>
                <c:pt idx="8769">
                  <c:v>#N/A</c:v>
                </c:pt>
                <c:pt idx="8770">
                  <c:v>#N/A</c:v>
                </c:pt>
                <c:pt idx="8771">
                  <c:v>#N/A</c:v>
                </c:pt>
                <c:pt idx="8772">
                  <c:v>#N/A</c:v>
                </c:pt>
                <c:pt idx="8773">
                  <c:v>#N/A</c:v>
                </c:pt>
                <c:pt idx="8774">
                  <c:v>#N/A</c:v>
                </c:pt>
                <c:pt idx="8775">
                  <c:v>#N/A</c:v>
                </c:pt>
                <c:pt idx="8776">
                  <c:v>#N/A</c:v>
                </c:pt>
                <c:pt idx="8777">
                  <c:v>#N/A</c:v>
                </c:pt>
                <c:pt idx="8778">
                  <c:v>#N/A</c:v>
                </c:pt>
                <c:pt idx="8779">
                  <c:v>#N/A</c:v>
                </c:pt>
                <c:pt idx="8780">
                  <c:v>#N/A</c:v>
                </c:pt>
                <c:pt idx="8781">
                  <c:v>#N/A</c:v>
                </c:pt>
                <c:pt idx="8782">
                  <c:v>#N/A</c:v>
                </c:pt>
                <c:pt idx="8783">
                  <c:v>#N/A</c:v>
                </c:pt>
                <c:pt idx="8784">
                  <c:v>#N/A</c:v>
                </c:pt>
                <c:pt idx="8785">
                  <c:v>#N/A</c:v>
                </c:pt>
                <c:pt idx="8786">
                  <c:v>#N/A</c:v>
                </c:pt>
                <c:pt idx="8787">
                  <c:v>#N/A</c:v>
                </c:pt>
                <c:pt idx="8788">
                  <c:v>#N/A</c:v>
                </c:pt>
                <c:pt idx="8789">
                  <c:v>#N/A</c:v>
                </c:pt>
                <c:pt idx="8790">
                  <c:v>#N/A</c:v>
                </c:pt>
                <c:pt idx="8791">
                  <c:v>#N/A</c:v>
                </c:pt>
                <c:pt idx="8792">
                  <c:v>#N/A</c:v>
                </c:pt>
                <c:pt idx="8793">
                  <c:v>#N/A</c:v>
                </c:pt>
                <c:pt idx="8794">
                  <c:v>#N/A</c:v>
                </c:pt>
                <c:pt idx="8795">
                  <c:v>#N/A</c:v>
                </c:pt>
                <c:pt idx="8796">
                  <c:v>#N/A</c:v>
                </c:pt>
                <c:pt idx="8797">
                  <c:v>#N/A</c:v>
                </c:pt>
                <c:pt idx="8798">
                  <c:v>#N/A</c:v>
                </c:pt>
                <c:pt idx="8799">
                  <c:v>#N/A</c:v>
                </c:pt>
                <c:pt idx="8800">
                  <c:v>#N/A</c:v>
                </c:pt>
                <c:pt idx="8801">
                  <c:v>#N/A</c:v>
                </c:pt>
                <c:pt idx="8802">
                  <c:v>#N/A</c:v>
                </c:pt>
                <c:pt idx="8803">
                  <c:v>#N/A</c:v>
                </c:pt>
                <c:pt idx="8804">
                  <c:v>#N/A</c:v>
                </c:pt>
                <c:pt idx="8805">
                  <c:v>#N/A</c:v>
                </c:pt>
                <c:pt idx="8806">
                  <c:v>#N/A</c:v>
                </c:pt>
                <c:pt idx="8807">
                  <c:v>#N/A</c:v>
                </c:pt>
                <c:pt idx="8808">
                  <c:v>#N/A</c:v>
                </c:pt>
                <c:pt idx="8809">
                  <c:v>#N/A</c:v>
                </c:pt>
                <c:pt idx="8810">
                  <c:v>#N/A</c:v>
                </c:pt>
                <c:pt idx="8811">
                  <c:v>#N/A</c:v>
                </c:pt>
                <c:pt idx="8812">
                  <c:v>#N/A</c:v>
                </c:pt>
                <c:pt idx="8813">
                  <c:v>#N/A</c:v>
                </c:pt>
                <c:pt idx="8814">
                  <c:v>#N/A</c:v>
                </c:pt>
                <c:pt idx="8815">
                  <c:v>#N/A</c:v>
                </c:pt>
                <c:pt idx="8816">
                  <c:v>#N/A</c:v>
                </c:pt>
                <c:pt idx="8817">
                  <c:v>#N/A</c:v>
                </c:pt>
                <c:pt idx="8818">
                  <c:v>#N/A</c:v>
                </c:pt>
                <c:pt idx="8819">
                  <c:v>#N/A</c:v>
                </c:pt>
                <c:pt idx="8820">
                  <c:v>#N/A</c:v>
                </c:pt>
                <c:pt idx="8821">
                  <c:v>#N/A</c:v>
                </c:pt>
                <c:pt idx="8822">
                  <c:v>#N/A</c:v>
                </c:pt>
                <c:pt idx="8823">
                  <c:v>#N/A</c:v>
                </c:pt>
                <c:pt idx="8824">
                  <c:v>#N/A</c:v>
                </c:pt>
                <c:pt idx="8825">
                  <c:v>#N/A</c:v>
                </c:pt>
                <c:pt idx="8826">
                  <c:v>#N/A</c:v>
                </c:pt>
                <c:pt idx="8827">
                  <c:v>#N/A</c:v>
                </c:pt>
                <c:pt idx="8828">
                  <c:v>#N/A</c:v>
                </c:pt>
                <c:pt idx="8829">
                  <c:v>#N/A</c:v>
                </c:pt>
                <c:pt idx="8830">
                  <c:v>#N/A</c:v>
                </c:pt>
                <c:pt idx="8831">
                  <c:v>#N/A</c:v>
                </c:pt>
                <c:pt idx="8832">
                  <c:v>#N/A</c:v>
                </c:pt>
                <c:pt idx="8833">
                  <c:v>#N/A</c:v>
                </c:pt>
                <c:pt idx="8834">
                  <c:v>#N/A</c:v>
                </c:pt>
                <c:pt idx="8835">
                  <c:v>#N/A</c:v>
                </c:pt>
                <c:pt idx="8836">
                  <c:v>#N/A</c:v>
                </c:pt>
                <c:pt idx="8837">
                  <c:v>#N/A</c:v>
                </c:pt>
                <c:pt idx="8838">
                  <c:v>#N/A</c:v>
                </c:pt>
                <c:pt idx="8839">
                  <c:v>#N/A</c:v>
                </c:pt>
                <c:pt idx="8840">
                  <c:v>#N/A</c:v>
                </c:pt>
                <c:pt idx="8841">
                  <c:v>#N/A</c:v>
                </c:pt>
                <c:pt idx="8842">
                  <c:v>#N/A</c:v>
                </c:pt>
                <c:pt idx="8843">
                  <c:v>#N/A</c:v>
                </c:pt>
                <c:pt idx="8844">
                  <c:v>#N/A</c:v>
                </c:pt>
                <c:pt idx="8845">
                  <c:v>#N/A</c:v>
                </c:pt>
                <c:pt idx="8846">
                  <c:v>#N/A</c:v>
                </c:pt>
                <c:pt idx="8847">
                  <c:v>#N/A</c:v>
                </c:pt>
                <c:pt idx="8848">
                  <c:v>#N/A</c:v>
                </c:pt>
                <c:pt idx="8849">
                  <c:v>#N/A</c:v>
                </c:pt>
                <c:pt idx="8850">
                  <c:v>#N/A</c:v>
                </c:pt>
                <c:pt idx="8851">
                  <c:v>#N/A</c:v>
                </c:pt>
                <c:pt idx="8852">
                  <c:v>#N/A</c:v>
                </c:pt>
                <c:pt idx="8853">
                  <c:v>#N/A</c:v>
                </c:pt>
                <c:pt idx="8854">
                  <c:v>#N/A</c:v>
                </c:pt>
                <c:pt idx="8855">
                  <c:v>#N/A</c:v>
                </c:pt>
                <c:pt idx="8856">
                  <c:v>#N/A</c:v>
                </c:pt>
                <c:pt idx="8857">
                  <c:v>#N/A</c:v>
                </c:pt>
                <c:pt idx="8858">
                  <c:v>#N/A</c:v>
                </c:pt>
                <c:pt idx="8859">
                  <c:v>#N/A</c:v>
                </c:pt>
                <c:pt idx="8860">
                  <c:v>#N/A</c:v>
                </c:pt>
                <c:pt idx="8861">
                  <c:v>#N/A</c:v>
                </c:pt>
                <c:pt idx="8862">
                  <c:v>#N/A</c:v>
                </c:pt>
                <c:pt idx="8863">
                  <c:v>#N/A</c:v>
                </c:pt>
                <c:pt idx="8864">
                  <c:v>#N/A</c:v>
                </c:pt>
                <c:pt idx="8865">
                  <c:v>#N/A</c:v>
                </c:pt>
                <c:pt idx="8866">
                  <c:v>#N/A</c:v>
                </c:pt>
                <c:pt idx="8867">
                  <c:v>#N/A</c:v>
                </c:pt>
                <c:pt idx="8868">
                  <c:v>#N/A</c:v>
                </c:pt>
                <c:pt idx="8869">
                  <c:v>#N/A</c:v>
                </c:pt>
                <c:pt idx="8870">
                  <c:v>#N/A</c:v>
                </c:pt>
                <c:pt idx="8871">
                  <c:v>#N/A</c:v>
                </c:pt>
                <c:pt idx="8872">
                  <c:v>#N/A</c:v>
                </c:pt>
                <c:pt idx="8873">
                  <c:v>#N/A</c:v>
                </c:pt>
                <c:pt idx="8874">
                  <c:v>#N/A</c:v>
                </c:pt>
                <c:pt idx="8875">
                  <c:v>#N/A</c:v>
                </c:pt>
                <c:pt idx="8876">
                  <c:v>#N/A</c:v>
                </c:pt>
                <c:pt idx="8877">
                  <c:v>#N/A</c:v>
                </c:pt>
                <c:pt idx="8878">
                  <c:v>#N/A</c:v>
                </c:pt>
                <c:pt idx="8879">
                  <c:v>#N/A</c:v>
                </c:pt>
                <c:pt idx="8880">
                  <c:v>#N/A</c:v>
                </c:pt>
                <c:pt idx="8881">
                  <c:v>#N/A</c:v>
                </c:pt>
                <c:pt idx="8882">
                  <c:v>#N/A</c:v>
                </c:pt>
                <c:pt idx="8883">
                  <c:v>#N/A</c:v>
                </c:pt>
                <c:pt idx="8884">
                  <c:v>#N/A</c:v>
                </c:pt>
                <c:pt idx="8885">
                  <c:v>#N/A</c:v>
                </c:pt>
                <c:pt idx="8886">
                  <c:v>#N/A</c:v>
                </c:pt>
                <c:pt idx="8887">
                  <c:v>#N/A</c:v>
                </c:pt>
                <c:pt idx="8888">
                  <c:v>#N/A</c:v>
                </c:pt>
                <c:pt idx="8889">
                  <c:v>#N/A</c:v>
                </c:pt>
                <c:pt idx="8890">
                  <c:v>#N/A</c:v>
                </c:pt>
                <c:pt idx="8891">
                  <c:v>#N/A</c:v>
                </c:pt>
                <c:pt idx="8892">
                  <c:v>#N/A</c:v>
                </c:pt>
                <c:pt idx="8893">
                  <c:v>#N/A</c:v>
                </c:pt>
                <c:pt idx="8894">
                  <c:v>#N/A</c:v>
                </c:pt>
                <c:pt idx="8895">
                  <c:v>#N/A</c:v>
                </c:pt>
                <c:pt idx="8896">
                  <c:v>#N/A</c:v>
                </c:pt>
                <c:pt idx="8897">
                  <c:v>#N/A</c:v>
                </c:pt>
                <c:pt idx="8898">
                  <c:v>#N/A</c:v>
                </c:pt>
                <c:pt idx="8899">
                  <c:v>#N/A</c:v>
                </c:pt>
                <c:pt idx="8900">
                  <c:v>#N/A</c:v>
                </c:pt>
                <c:pt idx="8901">
                  <c:v>#N/A</c:v>
                </c:pt>
                <c:pt idx="8902">
                  <c:v>#N/A</c:v>
                </c:pt>
                <c:pt idx="8903">
                  <c:v>#N/A</c:v>
                </c:pt>
                <c:pt idx="8904">
                  <c:v>#N/A</c:v>
                </c:pt>
                <c:pt idx="8905">
                  <c:v>#N/A</c:v>
                </c:pt>
                <c:pt idx="8906">
                  <c:v>#N/A</c:v>
                </c:pt>
                <c:pt idx="8907">
                  <c:v>#N/A</c:v>
                </c:pt>
                <c:pt idx="8908">
                  <c:v>#N/A</c:v>
                </c:pt>
                <c:pt idx="8909">
                  <c:v>#N/A</c:v>
                </c:pt>
                <c:pt idx="8910">
                  <c:v>#N/A</c:v>
                </c:pt>
                <c:pt idx="8911">
                  <c:v>#N/A</c:v>
                </c:pt>
                <c:pt idx="8912">
                  <c:v>#N/A</c:v>
                </c:pt>
                <c:pt idx="8913">
                  <c:v>#N/A</c:v>
                </c:pt>
                <c:pt idx="8914">
                  <c:v>#N/A</c:v>
                </c:pt>
                <c:pt idx="8915">
                  <c:v>#N/A</c:v>
                </c:pt>
                <c:pt idx="8916">
                  <c:v>#N/A</c:v>
                </c:pt>
                <c:pt idx="8917">
                  <c:v>#N/A</c:v>
                </c:pt>
                <c:pt idx="8918">
                  <c:v>#N/A</c:v>
                </c:pt>
                <c:pt idx="8919">
                  <c:v>#N/A</c:v>
                </c:pt>
                <c:pt idx="8920">
                  <c:v>#N/A</c:v>
                </c:pt>
                <c:pt idx="8921">
                  <c:v>#N/A</c:v>
                </c:pt>
                <c:pt idx="8922">
                  <c:v>#N/A</c:v>
                </c:pt>
                <c:pt idx="8923">
                  <c:v>#N/A</c:v>
                </c:pt>
                <c:pt idx="8924">
                  <c:v>#N/A</c:v>
                </c:pt>
                <c:pt idx="8925">
                  <c:v>#N/A</c:v>
                </c:pt>
                <c:pt idx="8926">
                  <c:v>#N/A</c:v>
                </c:pt>
                <c:pt idx="8927">
                  <c:v>#N/A</c:v>
                </c:pt>
                <c:pt idx="8928">
                  <c:v>#N/A</c:v>
                </c:pt>
                <c:pt idx="8929">
                  <c:v>#N/A</c:v>
                </c:pt>
                <c:pt idx="8930">
                  <c:v>#N/A</c:v>
                </c:pt>
                <c:pt idx="8931">
                  <c:v>#N/A</c:v>
                </c:pt>
                <c:pt idx="8932">
                  <c:v>#N/A</c:v>
                </c:pt>
                <c:pt idx="8933">
                  <c:v>#N/A</c:v>
                </c:pt>
                <c:pt idx="8934">
                  <c:v>#N/A</c:v>
                </c:pt>
                <c:pt idx="8935">
                  <c:v>#N/A</c:v>
                </c:pt>
                <c:pt idx="8936">
                  <c:v>#N/A</c:v>
                </c:pt>
                <c:pt idx="8937">
                  <c:v>#N/A</c:v>
                </c:pt>
                <c:pt idx="8938">
                  <c:v>#N/A</c:v>
                </c:pt>
                <c:pt idx="8939">
                  <c:v>#N/A</c:v>
                </c:pt>
                <c:pt idx="8940">
                  <c:v>#N/A</c:v>
                </c:pt>
                <c:pt idx="8941">
                  <c:v>#N/A</c:v>
                </c:pt>
                <c:pt idx="8942">
                  <c:v>#N/A</c:v>
                </c:pt>
                <c:pt idx="8943">
                  <c:v>#N/A</c:v>
                </c:pt>
                <c:pt idx="8944">
                  <c:v>#N/A</c:v>
                </c:pt>
                <c:pt idx="8945">
                  <c:v>#N/A</c:v>
                </c:pt>
                <c:pt idx="8946">
                  <c:v>#N/A</c:v>
                </c:pt>
                <c:pt idx="8947">
                  <c:v>#N/A</c:v>
                </c:pt>
                <c:pt idx="8948">
                  <c:v>#N/A</c:v>
                </c:pt>
                <c:pt idx="8949">
                  <c:v>#N/A</c:v>
                </c:pt>
                <c:pt idx="8950">
                  <c:v>#N/A</c:v>
                </c:pt>
                <c:pt idx="8951">
                  <c:v>#N/A</c:v>
                </c:pt>
                <c:pt idx="8952">
                  <c:v>#N/A</c:v>
                </c:pt>
                <c:pt idx="8953">
                  <c:v>#N/A</c:v>
                </c:pt>
                <c:pt idx="8954">
                  <c:v>#N/A</c:v>
                </c:pt>
                <c:pt idx="8955">
                  <c:v>#N/A</c:v>
                </c:pt>
                <c:pt idx="8956">
                  <c:v>#N/A</c:v>
                </c:pt>
                <c:pt idx="8957">
                  <c:v>#N/A</c:v>
                </c:pt>
                <c:pt idx="8958">
                  <c:v>#N/A</c:v>
                </c:pt>
                <c:pt idx="8959">
                  <c:v>#N/A</c:v>
                </c:pt>
                <c:pt idx="8960">
                  <c:v>#N/A</c:v>
                </c:pt>
                <c:pt idx="8961">
                  <c:v>#N/A</c:v>
                </c:pt>
                <c:pt idx="8962">
                  <c:v>#N/A</c:v>
                </c:pt>
                <c:pt idx="8963">
                  <c:v>#N/A</c:v>
                </c:pt>
                <c:pt idx="8964">
                  <c:v>#N/A</c:v>
                </c:pt>
                <c:pt idx="8965">
                  <c:v>#N/A</c:v>
                </c:pt>
                <c:pt idx="8966">
                  <c:v>#N/A</c:v>
                </c:pt>
                <c:pt idx="8967">
                  <c:v>#N/A</c:v>
                </c:pt>
                <c:pt idx="8968">
                  <c:v>#N/A</c:v>
                </c:pt>
                <c:pt idx="8969">
                  <c:v>#N/A</c:v>
                </c:pt>
                <c:pt idx="8970">
                  <c:v>#N/A</c:v>
                </c:pt>
                <c:pt idx="8971">
                  <c:v>#N/A</c:v>
                </c:pt>
                <c:pt idx="8972">
                  <c:v>#N/A</c:v>
                </c:pt>
                <c:pt idx="8973">
                  <c:v>#N/A</c:v>
                </c:pt>
                <c:pt idx="8974">
                  <c:v>#N/A</c:v>
                </c:pt>
                <c:pt idx="8975">
                  <c:v>#N/A</c:v>
                </c:pt>
                <c:pt idx="8976">
                  <c:v>#N/A</c:v>
                </c:pt>
                <c:pt idx="8977">
                  <c:v>#N/A</c:v>
                </c:pt>
                <c:pt idx="8978">
                  <c:v>#N/A</c:v>
                </c:pt>
                <c:pt idx="8979">
                  <c:v>#N/A</c:v>
                </c:pt>
                <c:pt idx="8980">
                  <c:v>#N/A</c:v>
                </c:pt>
                <c:pt idx="8981">
                  <c:v>#N/A</c:v>
                </c:pt>
                <c:pt idx="8982">
                  <c:v>#N/A</c:v>
                </c:pt>
                <c:pt idx="8983">
                  <c:v>#N/A</c:v>
                </c:pt>
                <c:pt idx="8984">
                  <c:v>#N/A</c:v>
                </c:pt>
                <c:pt idx="8985">
                  <c:v>#N/A</c:v>
                </c:pt>
                <c:pt idx="8986">
                  <c:v>#N/A</c:v>
                </c:pt>
                <c:pt idx="8987">
                  <c:v>#N/A</c:v>
                </c:pt>
                <c:pt idx="8988">
                  <c:v>#N/A</c:v>
                </c:pt>
                <c:pt idx="8989">
                  <c:v>#N/A</c:v>
                </c:pt>
                <c:pt idx="8990">
                  <c:v>#N/A</c:v>
                </c:pt>
                <c:pt idx="8991">
                  <c:v>#N/A</c:v>
                </c:pt>
                <c:pt idx="8992">
                  <c:v>#N/A</c:v>
                </c:pt>
                <c:pt idx="8993">
                  <c:v>#N/A</c:v>
                </c:pt>
                <c:pt idx="8994">
                  <c:v>#N/A</c:v>
                </c:pt>
                <c:pt idx="8995">
                  <c:v>#N/A</c:v>
                </c:pt>
                <c:pt idx="8996">
                  <c:v>#N/A</c:v>
                </c:pt>
                <c:pt idx="8997">
                  <c:v>#N/A</c:v>
                </c:pt>
                <c:pt idx="8998">
                  <c:v>#N/A</c:v>
                </c:pt>
                <c:pt idx="8999">
                  <c:v>#N/A</c:v>
                </c:pt>
                <c:pt idx="9000">
                  <c:v>#N/A</c:v>
                </c:pt>
                <c:pt idx="9001">
                  <c:v>#N/A</c:v>
                </c:pt>
                <c:pt idx="9002">
                  <c:v>#N/A</c:v>
                </c:pt>
                <c:pt idx="9003">
                  <c:v>#N/A</c:v>
                </c:pt>
                <c:pt idx="9004">
                  <c:v>#N/A</c:v>
                </c:pt>
                <c:pt idx="9005">
                  <c:v>#N/A</c:v>
                </c:pt>
                <c:pt idx="9006">
                  <c:v>#N/A</c:v>
                </c:pt>
                <c:pt idx="9007">
                  <c:v>#N/A</c:v>
                </c:pt>
                <c:pt idx="9008">
                  <c:v>#N/A</c:v>
                </c:pt>
                <c:pt idx="9009">
                  <c:v>#N/A</c:v>
                </c:pt>
                <c:pt idx="9010">
                  <c:v>#N/A</c:v>
                </c:pt>
                <c:pt idx="9011">
                  <c:v>#N/A</c:v>
                </c:pt>
                <c:pt idx="9012">
                  <c:v>#N/A</c:v>
                </c:pt>
                <c:pt idx="9013">
                  <c:v>#N/A</c:v>
                </c:pt>
                <c:pt idx="9014">
                  <c:v>#N/A</c:v>
                </c:pt>
                <c:pt idx="9015">
                  <c:v>#N/A</c:v>
                </c:pt>
                <c:pt idx="9016">
                  <c:v>#N/A</c:v>
                </c:pt>
                <c:pt idx="9017">
                  <c:v>#N/A</c:v>
                </c:pt>
                <c:pt idx="9018">
                  <c:v>#N/A</c:v>
                </c:pt>
                <c:pt idx="9019">
                  <c:v>#N/A</c:v>
                </c:pt>
                <c:pt idx="9020">
                  <c:v>#N/A</c:v>
                </c:pt>
                <c:pt idx="9021">
                  <c:v>#N/A</c:v>
                </c:pt>
                <c:pt idx="9022">
                  <c:v>#N/A</c:v>
                </c:pt>
                <c:pt idx="9023">
                  <c:v>#N/A</c:v>
                </c:pt>
                <c:pt idx="9024">
                  <c:v>#N/A</c:v>
                </c:pt>
                <c:pt idx="9025">
                  <c:v>#N/A</c:v>
                </c:pt>
                <c:pt idx="9026">
                  <c:v>#N/A</c:v>
                </c:pt>
                <c:pt idx="9027">
                  <c:v>#N/A</c:v>
                </c:pt>
                <c:pt idx="9028">
                  <c:v>#N/A</c:v>
                </c:pt>
                <c:pt idx="9029">
                  <c:v>#N/A</c:v>
                </c:pt>
                <c:pt idx="9030">
                  <c:v>#N/A</c:v>
                </c:pt>
                <c:pt idx="9031">
                  <c:v>#N/A</c:v>
                </c:pt>
                <c:pt idx="9032">
                  <c:v>#N/A</c:v>
                </c:pt>
                <c:pt idx="9033">
                  <c:v>#N/A</c:v>
                </c:pt>
                <c:pt idx="9034">
                  <c:v>#N/A</c:v>
                </c:pt>
                <c:pt idx="9035">
                  <c:v>#N/A</c:v>
                </c:pt>
                <c:pt idx="9036">
                  <c:v>#N/A</c:v>
                </c:pt>
                <c:pt idx="9037">
                  <c:v>#N/A</c:v>
                </c:pt>
                <c:pt idx="9038">
                  <c:v>#N/A</c:v>
                </c:pt>
                <c:pt idx="9039">
                  <c:v>#N/A</c:v>
                </c:pt>
                <c:pt idx="9040">
                  <c:v>#N/A</c:v>
                </c:pt>
                <c:pt idx="9041">
                  <c:v>#N/A</c:v>
                </c:pt>
                <c:pt idx="9042">
                  <c:v>#N/A</c:v>
                </c:pt>
                <c:pt idx="9043">
                  <c:v>#N/A</c:v>
                </c:pt>
                <c:pt idx="9044">
                  <c:v>#N/A</c:v>
                </c:pt>
                <c:pt idx="9045">
                  <c:v>#N/A</c:v>
                </c:pt>
                <c:pt idx="9046">
                  <c:v>#N/A</c:v>
                </c:pt>
                <c:pt idx="9047">
                  <c:v>#N/A</c:v>
                </c:pt>
                <c:pt idx="9048">
                  <c:v>#N/A</c:v>
                </c:pt>
                <c:pt idx="9049">
                  <c:v>#N/A</c:v>
                </c:pt>
                <c:pt idx="9050">
                  <c:v>#N/A</c:v>
                </c:pt>
                <c:pt idx="9051">
                  <c:v>#N/A</c:v>
                </c:pt>
                <c:pt idx="9052">
                  <c:v>#N/A</c:v>
                </c:pt>
                <c:pt idx="9053">
                  <c:v>#N/A</c:v>
                </c:pt>
                <c:pt idx="9054">
                  <c:v>#N/A</c:v>
                </c:pt>
                <c:pt idx="9055">
                  <c:v>#N/A</c:v>
                </c:pt>
                <c:pt idx="9056">
                  <c:v>#N/A</c:v>
                </c:pt>
                <c:pt idx="9057">
                  <c:v>#N/A</c:v>
                </c:pt>
                <c:pt idx="9058">
                  <c:v>#N/A</c:v>
                </c:pt>
                <c:pt idx="9059">
                  <c:v>#N/A</c:v>
                </c:pt>
                <c:pt idx="9060">
                  <c:v>#N/A</c:v>
                </c:pt>
                <c:pt idx="9061">
                  <c:v>#N/A</c:v>
                </c:pt>
                <c:pt idx="9062">
                  <c:v>#N/A</c:v>
                </c:pt>
                <c:pt idx="9063">
                  <c:v>#N/A</c:v>
                </c:pt>
                <c:pt idx="9064">
                  <c:v>#N/A</c:v>
                </c:pt>
                <c:pt idx="9065">
                  <c:v>#N/A</c:v>
                </c:pt>
                <c:pt idx="9066">
                  <c:v>#N/A</c:v>
                </c:pt>
                <c:pt idx="9067">
                  <c:v>#N/A</c:v>
                </c:pt>
                <c:pt idx="9068">
                  <c:v>#N/A</c:v>
                </c:pt>
                <c:pt idx="9069">
                  <c:v>#N/A</c:v>
                </c:pt>
                <c:pt idx="9070">
                  <c:v>#N/A</c:v>
                </c:pt>
                <c:pt idx="9071">
                  <c:v>#N/A</c:v>
                </c:pt>
                <c:pt idx="9072">
                  <c:v>#N/A</c:v>
                </c:pt>
                <c:pt idx="9073">
                  <c:v>#N/A</c:v>
                </c:pt>
                <c:pt idx="9074">
                  <c:v>#N/A</c:v>
                </c:pt>
                <c:pt idx="9075">
                  <c:v>#N/A</c:v>
                </c:pt>
                <c:pt idx="9076">
                  <c:v>#N/A</c:v>
                </c:pt>
                <c:pt idx="9077">
                  <c:v>#N/A</c:v>
                </c:pt>
                <c:pt idx="9078">
                  <c:v>#N/A</c:v>
                </c:pt>
                <c:pt idx="9079">
                  <c:v>#N/A</c:v>
                </c:pt>
                <c:pt idx="9080">
                  <c:v>#N/A</c:v>
                </c:pt>
                <c:pt idx="9081">
                  <c:v>#N/A</c:v>
                </c:pt>
                <c:pt idx="9082">
                  <c:v>#N/A</c:v>
                </c:pt>
                <c:pt idx="9083">
                  <c:v>#N/A</c:v>
                </c:pt>
                <c:pt idx="9084">
                  <c:v>#N/A</c:v>
                </c:pt>
                <c:pt idx="9085">
                  <c:v>#N/A</c:v>
                </c:pt>
                <c:pt idx="9086">
                  <c:v>#N/A</c:v>
                </c:pt>
                <c:pt idx="9087">
                  <c:v>#N/A</c:v>
                </c:pt>
                <c:pt idx="9088">
                  <c:v>#N/A</c:v>
                </c:pt>
                <c:pt idx="9089">
                  <c:v>#N/A</c:v>
                </c:pt>
                <c:pt idx="9090">
                  <c:v>#N/A</c:v>
                </c:pt>
                <c:pt idx="9091">
                  <c:v>#N/A</c:v>
                </c:pt>
                <c:pt idx="9092">
                  <c:v>#N/A</c:v>
                </c:pt>
                <c:pt idx="9093">
                  <c:v>#N/A</c:v>
                </c:pt>
                <c:pt idx="9094">
                  <c:v>#N/A</c:v>
                </c:pt>
                <c:pt idx="9095">
                  <c:v>#N/A</c:v>
                </c:pt>
                <c:pt idx="9096">
                  <c:v>#N/A</c:v>
                </c:pt>
                <c:pt idx="9097">
                  <c:v>#N/A</c:v>
                </c:pt>
                <c:pt idx="9098">
                  <c:v>#N/A</c:v>
                </c:pt>
                <c:pt idx="9099">
                  <c:v>#N/A</c:v>
                </c:pt>
                <c:pt idx="9100">
                  <c:v>#N/A</c:v>
                </c:pt>
                <c:pt idx="9101">
                  <c:v>#N/A</c:v>
                </c:pt>
                <c:pt idx="9102">
                  <c:v>#N/A</c:v>
                </c:pt>
                <c:pt idx="9103">
                  <c:v>#N/A</c:v>
                </c:pt>
                <c:pt idx="9104">
                  <c:v>#N/A</c:v>
                </c:pt>
                <c:pt idx="9105">
                  <c:v>#N/A</c:v>
                </c:pt>
                <c:pt idx="9106">
                  <c:v>#N/A</c:v>
                </c:pt>
                <c:pt idx="9107">
                  <c:v>#N/A</c:v>
                </c:pt>
                <c:pt idx="9108">
                  <c:v>#N/A</c:v>
                </c:pt>
                <c:pt idx="9109">
                  <c:v>#N/A</c:v>
                </c:pt>
                <c:pt idx="9110">
                  <c:v>#N/A</c:v>
                </c:pt>
                <c:pt idx="9111">
                  <c:v>#N/A</c:v>
                </c:pt>
                <c:pt idx="9112">
                  <c:v>#N/A</c:v>
                </c:pt>
                <c:pt idx="9113">
                  <c:v>#N/A</c:v>
                </c:pt>
                <c:pt idx="9114">
                  <c:v>#N/A</c:v>
                </c:pt>
                <c:pt idx="9115">
                  <c:v>#N/A</c:v>
                </c:pt>
                <c:pt idx="9116">
                  <c:v>#N/A</c:v>
                </c:pt>
                <c:pt idx="9117">
                  <c:v>#N/A</c:v>
                </c:pt>
                <c:pt idx="9118">
                  <c:v>#N/A</c:v>
                </c:pt>
                <c:pt idx="9119">
                  <c:v>#N/A</c:v>
                </c:pt>
                <c:pt idx="9120">
                  <c:v>#N/A</c:v>
                </c:pt>
                <c:pt idx="9121">
                  <c:v>#N/A</c:v>
                </c:pt>
                <c:pt idx="9122">
                  <c:v>#N/A</c:v>
                </c:pt>
                <c:pt idx="9123">
                  <c:v>#N/A</c:v>
                </c:pt>
                <c:pt idx="9124">
                  <c:v>#N/A</c:v>
                </c:pt>
                <c:pt idx="9125">
                  <c:v>#N/A</c:v>
                </c:pt>
                <c:pt idx="9126">
                  <c:v>#N/A</c:v>
                </c:pt>
                <c:pt idx="9127">
                  <c:v>#N/A</c:v>
                </c:pt>
                <c:pt idx="9128">
                  <c:v>#N/A</c:v>
                </c:pt>
                <c:pt idx="9129">
                  <c:v>#N/A</c:v>
                </c:pt>
                <c:pt idx="9130">
                  <c:v>#N/A</c:v>
                </c:pt>
                <c:pt idx="9131">
                  <c:v>#N/A</c:v>
                </c:pt>
                <c:pt idx="9132">
                  <c:v>#N/A</c:v>
                </c:pt>
                <c:pt idx="9133">
                  <c:v>#N/A</c:v>
                </c:pt>
                <c:pt idx="9134">
                  <c:v>#N/A</c:v>
                </c:pt>
                <c:pt idx="9135">
                  <c:v>#N/A</c:v>
                </c:pt>
                <c:pt idx="9136">
                  <c:v>#N/A</c:v>
                </c:pt>
                <c:pt idx="9137">
                  <c:v>#N/A</c:v>
                </c:pt>
                <c:pt idx="9138">
                  <c:v>#N/A</c:v>
                </c:pt>
                <c:pt idx="9139">
                  <c:v>#N/A</c:v>
                </c:pt>
                <c:pt idx="9140">
                  <c:v>#N/A</c:v>
                </c:pt>
                <c:pt idx="9141">
                  <c:v>#N/A</c:v>
                </c:pt>
                <c:pt idx="9142">
                  <c:v>#N/A</c:v>
                </c:pt>
                <c:pt idx="9143">
                  <c:v>#N/A</c:v>
                </c:pt>
                <c:pt idx="9144">
                  <c:v>#N/A</c:v>
                </c:pt>
                <c:pt idx="9145">
                  <c:v>#N/A</c:v>
                </c:pt>
                <c:pt idx="9146">
                  <c:v>#N/A</c:v>
                </c:pt>
                <c:pt idx="9147">
                  <c:v>#N/A</c:v>
                </c:pt>
                <c:pt idx="9148">
                  <c:v>#N/A</c:v>
                </c:pt>
                <c:pt idx="9149">
                  <c:v>#N/A</c:v>
                </c:pt>
                <c:pt idx="9150">
                  <c:v>#N/A</c:v>
                </c:pt>
                <c:pt idx="9151">
                  <c:v>#N/A</c:v>
                </c:pt>
                <c:pt idx="9152">
                  <c:v>#N/A</c:v>
                </c:pt>
                <c:pt idx="9153">
                  <c:v>#N/A</c:v>
                </c:pt>
                <c:pt idx="9154">
                  <c:v>#N/A</c:v>
                </c:pt>
                <c:pt idx="9155">
                  <c:v>#N/A</c:v>
                </c:pt>
                <c:pt idx="9156">
                  <c:v>#N/A</c:v>
                </c:pt>
                <c:pt idx="9157">
                  <c:v>#N/A</c:v>
                </c:pt>
                <c:pt idx="9158">
                  <c:v>#N/A</c:v>
                </c:pt>
                <c:pt idx="9159">
                  <c:v>#N/A</c:v>
                </c:pt>
                <c:pt idx="9160">
                  <c:v>#N/A</c:v>
                </c:pt>
                <c:pt idx="9161">
                  <c:v>#N/A</c:v>
                </c:pt>
                <c:pt idx="9162">
                  <c:v>#N/A</c:v>
                </c:pt>
                <c:pt idx="9163">
                  <c:v>#N/A</c:v>
                </c:pt>
                <c:pt idx="9164">
                  <c:v>#N/A</c:v>
                </c:pt>
                <c:pt idx="9165">
                  <c:v>#N/A</c:v>
                </c:pt>
                <c:pt idx="9166">
                  <c:v>#N/A</c:v>
                </c:pt>
                <c:pt idx="9167">
                  <c:v>#N/A</c:v>
                </c:pt>
                <c:pt idx="9168">
                  <c:v>#N/A</c:v>
                </c:pt>
                <c:pt idx="9169">
                  <c:v>#N/A</c:v>
                </c:pt>
                <c:pt idx="9170">
                  <c:v>#N/A</c:v>
                </c:pt>
                <c:pt idx="9171">
                  <c:v>#N/A</c:v>
                </c:pt>
                <c:pt idx="9172">
                  <c:v>#N/A</c:v>
                </c:pt>
                <c:pt idx="9173">
                  <c:v>#N/A</c:v>
                </c:pt>
                <c:pt idx="9174">
                  <c:v>#N/A</c:v>
                </c:pt>
                <c:pt idx="9175">
                  <c:v>#N/A</c:v>
                </c:pt>
                <c:pt idx="9176">
                  <c:v>#N/A</c:v>
                </c:pt>
                <c:pt idx="9177">
                  <c:v>#N/A</c:v>
                </c:pt>
                <c:pt idx="9178">
                  <c:v>#N/A</c:v>
                </c:pt>
                <c:pt idx="9179">
                  <c:v>#N/A</c:v>
                </c:pt>
                <c:pt idx="9180">
                  <c:v>#N/A</c:v>
                </c:pt>
                <c:pt idx="9181">
                  <c:v>#N/A</c:v>
                </c:pt>
                <c:pt idx="9182">
                  <c:v>#N/A</c:v>
                </c:pt>
                <c:pt idx="9183">
                  <c:v>#N/A</c:v>
                </c:pt>
                <c:pt idx="9184">
                  <c:v>#N/A</c:v>
                </c:pt>
                <c:pt idx="9185">
                  <c:v>#N/A</c:v>
                </c:pt>
                <c:pt idx="9186">
                  <c:v>#N/A</c:v>
                </c:pt>
                <c:pt idx="9187">
                  <c:v>#N/A</c:v>
                </c:pt>
                <c:pt idx="9188">
                  <c:v>#N/A</c:v>
                </c:pt>
                <c:pt idx="9189">
                  <c:v>#N/A</c:v>
                </c:pt>
                <c:pt idx="9190">
                  <c:v>#N/A</c:v>
                </c:pt>
                <c:pt idx="9191">
                  <c:v>#N/A</c:v>
                </c:pt>
                <c:pt idx="9192">
                  <c:v>#N/A</c:v>
                </c:pt>
                <c:pt idx="9193">
                  <c:v>#N/A</c:v>
                </c:pt>
                <c:pt idx="9194">
                  <c:v>#N/A</c:v>
                </c:pt>
                <c:pt idx="9195">
                  <c:v>#N/A</c:v>
                </c:pt>
                <c:pt idx="9196">
                  <c:v>#N/A</c:v>
                </c:pt>
                <c:pt idx="9197">
                  <c:v>#N/A</c:v>
                </c:pt>
                <c:pt idx="9198">
                  <c:v>#N/A</c:v>
                </c:pt>
                <c:pt idx="9199">
                  <c:v>#N/A</c:v>
                </c:pt>
                <c:pt idx="9200">
                  <c:v>#N/A</c:v>
                </c:pt>
                <c:pt idx="9201">
                  <c:v>#N/A</c:v>
                </c:pt>
                <c:pt idx="9202">
                  <c:v>#N/A</c:v>
                </c:pt>
                <c:pt idx="9203">
                  <c:v>#N/A</c:v>
                </c:pt>
                <c:pt idx="9204">
                  <c:v>#N/A</c:v>
                </c:pt>
                <c:pt idx="9205">
                  <c:v>#N/A</c:v>
                </c:pt>
                <c:pt idx="9206">
                  <c:v>#N/A</c:v>
                </c:pt>
                <c:pt idx="9207">
                  <c:v>#N/A</c:v>
                </c:pt>
                <c:pt idx="9208">
                  <c:v>#N/A</c:v>
                </c:pt>
                <c:pt idx="9209">
                  <c:v>#N/A</c:v>
                </c:pt>
                <c:pt idx="9210">
                  <c:v>#N/A</c:v>
                </c:pt>
                <c:pt idx="9211">
                  <c:v>#N/A</c:v>
                </c:pt>
                <c:pt idx="9212">
                  <c:v>#N/A</c:v>
                </c:pt>
                <c:pt idx="9213">
                  <c:v>#N/A</c:v>
                </c:pt>
                <c:pt idx="9214">
                  <c:v>#N/A</c:v>
                </c:pt>
                <c:pt idx="9215">
                  <c:v>#N/A</c:v>
                </c:pt>
                <c:pt idx="9216">
                  <c:v>#N/A</c:v>
                </c:pt>
                <c:pt idx="9217">
                  <c:v>#N/A</c:v>
                </c:pt>
                <c:pt idx="9218">
                  <c:v>#N/A</c:v>
                </c:pt>
                <c:pt idx="9219">
                  <c:v>#N/A</c:v>
                </c:pt>
                <c:pt idx="9220">
                  <c:v>#N/A</c:v>
                </c:pt>
                <c:pt idx="9221">
                  <c:v>#N/A</c:v>
                </c:pt>
                <c:pt idx="9222">
                  <c:v>#N/A</c:v>
                </c:pt>
                <c:pt idx="9223">
                  <c:v>#N/A</c:v>
                </c:pt>
                <c:pt idx="9224">
                  <c:v>#N/A</c:v>
                </c:pt>
                <c:pt idx="9225">
                  <c:v>#N/A</c:v>
                </c:pt>
                <c:pt idx="9226">
                  <c:v>#N/A</c:v>
                </c:pt>
                <c:pt idx="9227">
                  <c:v>#N/A</c:v>
                </c:pt>
                <c:pt idx="9228">
                  <c:v>#N/A</c:v>
                </c:pt>
                <c:pt idx="9229">
                  <c:v>#N/A</c:v>
                </c:pt>
                <c:pt idx="9230">
                  <c:v>#N/A</c:v>
                </c:pt>
                <c:pt idx="9231">
                  <c:v>#N/A</c:v>
                </c:pt>
                <c:pt idx="9232">
                  <c:v>#N/A</c:v>
                </c:pt>
                <c:pt idx="9233">
                  <c:v>#N/A</c:v>
                </c:pt>
                <c:pt idx="9234">
                  <c:v>#N/A</c:v>
                </c:pt>
                <c:pt idx="9235">
                  <c:v>#N/A</c:v>
                </c:pt>
                <c:pt idx="9236">
                  <c:v>#N/A</c:v>
                </c:pt>
                <c:pt idx="9237">
                  <c:v>#N/A</c:v>
                </c:pt>
                <c:pt idx="9238">
                  <c:v>#N/A</c:v>
                </c:pt>
                <c:pt idx="9239">
                  <c:v>#N/A</c:v>
                </c:pt>
                <c:pt idx="9240">
                  <c:v>#N/A</c:v>
                </c:pt>
                <c:pt idx="9241">
                  <c:v>#N/A</c:v>
                </c:pt>
                <c:pt idx="9242">
                  <c:v>#N/A</c:v>
                </c:pt>
                <c:pt idx="9243">
                  <c:v>#N/A</c:v>
                </c:pt>
                <c:pt idx="9244">
                  <c:v>#N/A</c:v>
                </c:pt>
                <c:pt idx="9245">
                  <c:v>#N/A</c:v>
                </c:pt>
                <c:pt idx="9246">
                  <c:v>#N/A</c:v>
                </c:pt>
                <c:pt idx="9247">
                  <c:v>#N/A</c:v>
                </c:pt>
                <c:pt idx="9248">
                  <c:v>#N/A</c:v>
                </c:pt>
                <c:pt idx="9249">
                  <c:v>#N/A</c:v>
                </c:pt>
                <c:pt idx="9250">
                  <c:v>#N/A</c:v>
                </c:pt>
                <c:pt idx="9251">
                  <c:v>#N/A</c:v>
                </c:pt>
                <c:pt idx="9252">
                  <c:v>#N/A</c:v>
                </c:pt>
                <c:pt idx="9253">
                  <c:v>#N/A</c:v>
                </c:pt>
                <c:pt idx="9254">
                  <c:v>#N/A</c:v>
                </c:pt>
                <c:pt idx="9255">
                  <c:v>#N/A</c:v>
                </c:pt>
                <c:pt idx="9256">
                  <c:v>#N/A</c:v>
                </c:pt>
                <c:pt idx="9257">
                  <c:v>#N/A</c:v>
                </c:pt>
                <c:pt idx="9258">
                  <c:v>#N/A</c:v>
                </c:pt>
                <c:pt idx="9259">
                  <c:v>#N/A</c:v>
                </c:pt>
                <c:pt idx="9260">
                  <c:v>#N/A</c:v>
                </c:pt>
                <c:pt idx="9261">
                  <c:v>#N/A</c:v>
                </c:pt>
                <c:pt idx="9262">
                  <c:v>#N/A</c:v>
                </c:pt>
                <c:pt idx="9263">
                  <c:v>#N/A</c:v>
                </c:pt>
                <c:pt idx="9264">
                  <c:v>#N/A</c:v>
                </c:pt>
                <c:pt idx="9265">
                  <c:v>#N/A</c:v>
                </c:pt>
                <c:pt idx="9266">
                  <c:v>#N/A</c:v>
                </c:pt>
                <c:pt idx="9267">
                  <c:v>#N/A</c:v>
                </c:pt>
                <c:pt idx="9268">
                  <c:v>#N/A</c:v>
                </c:pt>
                <c:pt idx="9269">
                  <c:v>#N/A</c:v>
                </c:pt>
                <c:pt idx="9270">
                  <c:v>#N/A</c:v>
                </c:pt>
                <c:pt idx="9271">
                  <c:v>#N/A</c:v>
                </c:pt>
                <c:pt idx="9272">
                  <c:v>#N/A</c:v>
                </c:pt>
                <c:pt idx="9273">
                  <c:v>#N/A</c:v>
                </c:pt>
                <c:pt idx="9274">
                  <c:v>#N/A</c:v>
                </c:pt>
                <c:pt idx="9275">
                  <c:v>#N/A</c:v>
                </c:pt>
                <c:pt idx="9276">
                  <c:v>#N/A</c:v>
                </c:pt>
                <c:pt idx="9277">
                  <c:v>#N/A</c:v>
                </c:pt>
                <c:pt idx="9278">
                  <c:v>#N/A</c:v>
                </c:pt>
                <c:pt idx="9279">
                  <c:v>#N/A</c:v>
                </c:pt>
                <c:pt idx="9280">
                  <c:v>#N/A</c:v>
                </c:pt>
                <c:pt idx="9281">
                  <c:v>#N/A</c:v>
                </c:pt>
                <c:pt idx="9282">
                  <c:v>#N/A</c:v>
                </c:pt>
                <c:pt idx="9283">
                  <c:v>#N/A</c:v>
                </c:pt>
                <c:pt idx="9284">
                  <c:v>#N/A</c:v>
                </c:pt>
                <c:pt idx="9285">
                  <c:v>#N/A</c:v>
                </c:pt>
                <c:pt idx="9286">
                  <c:v>#N/A</c:v>
                </c:pt>
                <c:pt idx="9287">
                  <c:v>#N/A</c:v>
                </c:pt>
                <c:pt idx="9288">
                  <c:v>#N/A</c:v>
                </c:pt>
                <c:pt idx="9289">
                  <c:v>#N/A</c:v>
                </c:pt>
                <c:pt idx="9290">
                  <c:v>#N/A</c:v>
                </c:pt>
                <c:pt idx="9291">
                  <c:v>#N/A</c:v>
                </c:pt>
                <c:pt idx="9292">
                  <c:v>#N/A</c:v>
                </c:pt>
                <c:pt idx="9293">
                  <c:v>#N/A</c:v>
                </c:pt>
                <c:pt idx="9294">
                  <c:v>#N/A</c:v>
                </c:pt>
                <c:pt idx="9295">
                  <c:v>#N/A</c:v>
                </c:pt>
                <c:pt idx="9296">
                  <c:v>#N/A</c:v>
                </c:pt>
                <c:pt idx="9297">
                  <c:v>#N/A</c:v>
                </c:pt>
                <c:pt idx="9298">
                  <c:v>#N/A</c:v>
                </c:pt>
                <c:pt idx="9299">
                  <c:v>#N/A</c:v>
                </c:pt>
                <c:pt idx="9300">
                  <c:v>#N/A</c:v>
                </c:pt>
                <c:pt idx="9301">
                  <c:v>#N/A</c:v>
                </c:pt>
                <c:pt idx="9302">
                  <c:v>#N/A</c:v>
                </c:pt>
                <c:pt idx="9303">
                  <c:v>#N/A</c:v>
                </c:pt>
                <c:pt idx="9304">
                  <c:v>#N/A</c:v>
                </c:pt>
                <c:pt idx="9305">
                  <c:v>#N/A</c:v>
                </c:pt>
                <c:pt idx="9306">
                  <c:v>#N/A</c:v>
                </c:pt>
                <c:pt idx="9307">
                  <c:v>#N/A</c:v>
                </c:pt>
                <c:pt idx="9308">
                  <c:v>#N/A</c:v>
                </c:pt>
                <c:pt idx="9309">
                  <c:v>#N/A</c:v>
                </c:pt>
                <c:pt idx="9310">
                  <c:v>#N/A</c:v>
                </c:pt>
                <c:pt idx="9311">
                  <c:v>#N/A</c:v>
                </c:pt>
                <c:pt idx="9312">
                  <c:v>#N/A</c:v>
                </c:pt>
                <c:pt idx="9313">
                  <c:v>#N/A</c:v>
                </c:pt>
                <c:pt idx="9314">
                  <c:v>#N/A</c:v>
                </c:pt>
                <c:pt idx="9315">
                  <c:v>#N/A</c:v>
                </c:pt>
                <c:pt idx="9316">
                  <c:v>#N/A</c:v>
                </c:pt>
                <c:pt idx="9317">
                  <c:v>#N/A</c:v>
                </c:pt>
                <c:pt idx="9318">
                  <c:v>#N/A</c:v>
                </c:pt>
                <c:pt idx="9319">
                  <c:v>#N/A</c:v>
                </c:pt>
                <c:pt idx="9320">
                  <c:v>#N/A</c:v>
                </c:pt>
                <c:pt idx="9321">
                  <c:v>#N/A</c:v>
                </c:pt>
                <c:pt idx="9322">
                  <c:v>#N/A</c:v>
                </c:pt>
                <c:pt idx="9323">
                  <c:v>#N/A</c:v>
                </c:pt>
                <c:pt idx="9324">
                  <c:v>#N/A</c:v>
                </c:pt>
                <c:pt idx="9325">
                  <c:v>#N/A</c:v>
                </c:pt>
                <c:pt idx="9326">
                  <c:v>#N/A</c:v>
                </c:pt>
                <c:pt idx="9327">
                  <c:v>#N/A</c:v>
                </c:pt>
                <c:pt idx="9328">
                  <c:v>#N/A</c:v>
                </c:pt>
                <c:pt idx="9329">
                  <c:v>#N/A</c:v>
                </c:pt>
                <c:pt idx="9330">
                  <c:v>#N/A</c:v>
                </c:pt>
                <c:pt idx="9331">
                  <c:v>#N/A</c:v>
                </c:pt>
                <c:pt idx="9332">
                  <c:v>#N/A</c:v>
                </c:pt>
                <c:pt idx="9333">
                  <c:v>#N/A</c:v>
                </c:pt>
                <c:pt idx="9334">
                  <c:v>#N/A</c:v>
                </c:pt>
                <c:pt idx="9335">
                  <c:v>#N/A</c:v>
                </c:pt>
                <c:pt idx="9336">
                  <c:v>#N/A</c:v>
                </c:pt>
                <c:pt idx="9337">
                  <c:v>#N/A</c:v>
                </c:pt>
                <c:pt idx="9338">
                  <c:v>#N/A</c:v>
                </c:pt>
                <c:pt idx="9339">
                  <c:v>#N/A</c:v>
                </c:pt>
                <c:pt idx="9340">
                  <c:v>#N/A</c:v>
                </c:pt>
                <c:pt idx="9341">
                  <c:v>#N/A</c:v>
                </c:pt>
                <c:pt idx="9342">
                  <c:v>#N/A</c:v>
                </c:pt>
                <c:pt idx="9343">
                  <c:v>#N/A</c:v>
                </c:pt>
                <c:pt idx="9344">
                  <c:v>#N/A</c:v>
                </c:pt>
                <c:pt idx="9345">
                  <c:v>#N/A</c:v>
                </c:pt>
                <c:pt idx="9346">
                  <c:v>#N/A</c:v>
                </c:pt>
                <c:pt idx="9347">
                  <c:v>#N/A</c:v>
                </c:pt>
                <c:pt idx="9348">
                  <c:v>#N/A</c:v>
                </c:pt>
                <c:pt idx="9349">
                  <c:v>#N/A</c:v>
                </c:pt>
                <c:pt idx="9350">
                  <c:v>#N/A</c:v>
                </c:pt>
                <c:pt idx="9351">
                  <c:v>#N/A</c:v>
                </c:pt>
                <c:pt idx="9352">
                  <c:v>#N/A</c:v>
                </c:pt>
                <c:pt idx="9353">
                  <c:v>#N/A</c:v>
                </c:pt>
                <c:pt idx="9354">
                  <c:v>#N/A</c:v>
                </c:pt>
                <c:pt idx="9355">
                  <c:v>#N/A</c:v>
                </c:pt>
                <c:pt idx="9356">
                  <c:v>#N/A</c:v>
                </c:pt>
                <c:pt idx="9357">
                  <c:v>#N/A</c:v>
                </c:pt>
                <c:pt idx="9358">
                  <c:v>#N/A</c:v>
                </c:pt>
                <c:pt idx="9359">
                  <c:v>#N/A</c:v>
                </c:pt>
                <c:pt idx="9360">
                  <c:v>#N/A</c:v>
                </c:pt>
                <c:pt idx="9361">
                  <c:v>#N/A</c:v>
                </c:pt>
                <c:pt idx="9362">
                  <c:v>#N/A</c:v>
                </c:pt>
                <c:pt idx="9363">
                  <c:v>#N/A</c:v>
                </c:pt>
                <c:pt idx="9364">
                  <c:v>#N/A</c:v>
                </c:pt>
                <c:pt idx="9365">
                  <c:v>#N/A</c:v>
                </c:pt>
                <c:pt idx="9366">
                  <c:v>#N/A</c:v>
                </c:pt>
                <c:pt idx="9367">
                  <c:v>#N/A</c:v>
                </c:pt>
                <c:pt idx="9368">
                  <c:v>#N/A</c:v>
                </c:pt>
                <c:pt idx="9369">
                  <c:v>#N/A</c:v>
                </c:pt>
                <c:pt idx="9370">
                  <c:v>#N/A</c:v>
                </c:pt>
                <c:pt idx="9371">
                  <c:v>#N/A</c:v>
                </c:pt>
                <c:pt idx="9372">
                  <c:v>#N/A</c:v>
                </c:pt>
                <c:pt idx="9373">
                  <c:v>#N/A</c:v>
                </c:pt>
                <c:pt idx="9374">
                  <c:v>#N/A</c:v>
                </c:pt>
                <c:pt idx="9375">
                  <c:v>#N/A</c:v>
                </c:pt>
                <c:pt idx="9376">
                  <c:v>#N/A</c:v>
                </c:pt>
                <c:pt idx="9377">
                  <c:v>#N/A</c:v>
                </c:pt>
                <c:pt idx="9378">
                  <c:v>#N/A</c:v>
                </c:pt>
                <c:pt idx="9379">
                  <c:v>#N/A</c:v>
                </c:pt>
                <c:pt idx="9380">
                  <c:v>#N/A</c:v>
                </c:pt>
                <c:pt idx="9381">
                  <c:v>#N/A</c:v>
                </c:pt>
                <c:pt idx="9382">
                  <c:v>#N/A</c:v>
                </c:pt>
                <c:pt idx="9383">
                  <c:v>#N/A</c:v>
                </c:pt>
                <c:pt idx="9384">
                  <c:v>#N/A</c:v>
                </c:pt>
                <c:pt idx="9385">
                  <c:v>#N/A</c:v>
                </c:pt>
                <c:pt idx="9386">
                  <c:v>#N/A</c:v>
                </c:pt>
                <c:pt idx="9387">
                  <c:v>#N/A</c:v>
                </c:pt>
                <c:pt idx="9388">
                  <c:v>#N/A</c:v>
                </c:pt>
                <c:pt idx="9389">
                  <c:v>#N/A</c:v>
                </c:pt>
                <c:pt idx="9390">
                  <c:v>#N/A</c:v>
                </c:pt>
                <c:pt idx="9391">
                  <c:v>#N/A</c:v>
                </c:pt>
                <c:pt idx="9392">
                  <c:v>#N/A</c:v>
                </c:pt>
                <c:pt idx="9393">
                  <c:v>#N/A</c:v>
                </c:pt>
                <c:pt idx="9394">
                  <c:v>#N/A</c:v>
                </c:pt>
                <c:pt idx="9395">
                  <c:v>#N/A</c:v>
                </c:pt>
                <c:pt idx="9396">
                  <c:v>#N/A</c:v>
                </c:pt>
                <c:pt idx="9397">
                  <c:v>#N/A</c:v>
                </c:pt>
                <c:pt idx="9398">
                  <c:v>#N/A</c:v>
                </c:pt>
                <c:pt idx="9399">
                  <c:v>#N/A</c:v>
                </c:pt>
                <c:pt idx="9400">
                  <c:v>#N/A</c:v>
                </c:pt>
                <c:pt idx="9401">
                  <c:v>#N/A</c:v>
                </c:pt>
                <c:pt idx="9402">
                  <c:v>#N/A</c:v>
                </c:pt>
                <c:pt idx="9403">
                  <c:v>#N/A</c:v>
                </c:pt>
                <c:pt idx="9404">
                  <c:v>#N/A</c:v>
                </c:pt>
                <c:pt idx="9405">
                  <c:v>#N/A</c:v>
                </c:pt>
                <c:pt idx="9406">
                  <c:v>#N/A</c:v>
                </c:pt>
                <c:pt idx="9407">
                  <c:v>#N/A</c:v>
                </c:pt>
                <c:pt idx="9408">
                  <c:v>#N/A</c:v>
                </c:pt>
                <c:pt idx="9409">
                  <c:v>#N/A</c:v>
                </c:pt>
                <c:pt idx="9410">
                  <c:v>#N/A</c:v>
                </c:pt>
                <c:pt idx="9411">
                  <c:v>#N/A</c:v>
                </c:pt>
                <c:pt idx="9412">
                  <c:v>#N/A</c:v>
                </c:pt>
                <c:pt idx="9413">
                  <c:v>#N/A</c:v>
                </c:pt>
                <c:pt idx="9414">
                  <c:v>#N/A</c:v>
                </c:pt>
                <c:pt idx="9415">
                  <c:v>#N/A</c:v>
                </c:pt>
                <c:pt idx="9416">
                  <c:v>#N/A</c:v>
                </c:pt>
                <c:pt idx="9417">
                  <c:v>#N/A</c:v>
                </c:pt>
                <c:pt idx="9418">
                  <c:v>#N/A</c:v>
                </c:pt>
                <c:pt idx="9419">
                  <c:v>#N/A</c:v>
                </c:pt>
                <c:pt idx="9420">
                  <c:v>#N/A</c:v>
                </c:pt>
                <c:pt idx="9421">
                  <c:v>#N/A</c:v>
                </c:pt>
                <c:pt idx="9422">
                  <c:v>#N/A</c:v>
                </c:pt>
                <c:pt idx="9423">
                  <c:v>#N/A</c:v>
                </c:pt>
                <c:pt idx="9424">
                  <c:v>#N/A</c:v>
                </c:pt>
                <c:pt idx="9425">
                  <c:v>#N/A</c:v>
                </c:pt>
                <c:pt idx="9426">
                  <c:v>#N/A</c:v>
                </c:pt>
                <c:pt idx="9427">
                  <c:v>#N/A</c:v>
                </c:pt>
                <c:pt idx="9428">
                  <c:v>#N/A</c:v>
                </c:pt>
                <c:pt idx="9429">
                  <c:v>#N/A</c:v>
                </c:pt>
                <c:pt idx="9430">
                  <c:v>#N/A</c:v>
                </c:pt>
                <c:pt idx="9431">
                  <c:v>#N/A</c:v>
                </c:pt>
                <c:pt idx="9432">
                  <c:v>#N/A</c:v>
                </c:pt>
                <c:pt idx="9433">
                  <c:v>#N/A</c:v>
                </c:pt>
                <c:pt idx="9434">
                  <c:v>#N/A</c:v>
                </c:pt>
                <c:pt idx="9435">
                  <c:v>#N/A</c:v>
                </c:pt>
                <c:pt idx="9436">
                  <c:v>#N/A</c:v>
                </c:pt>
                <c:pt idx="9437">
                  <c:v>#N/A</c:v>
                </c:pt>
                <c:pt idx="9438">
                  <c:v>#N/A</c:v>
                </c:pt>
                <c:pt idx="9439">
                  <c:v>#N/A</c:v>
                </c:pt>
                <c:pt idx="9440">
                  <c:v>#N/A</c:v>
                </c:pt>
                <c:pt idx="9441">
                  <c:v>#N/A</c:v>
                </c:pt>
                <c:pt idx="9442">
                  <c:v>#N/A</c:v>
                </c:pt>
                <c:pt idx="9443">
                  <c:v>#N/A</c:v>
                </c:pt>
                <c:pt idx="9444">
                  <c:v>#N/A</c:v>
                </c:pt>
                <c:pt idx="9445">
                  <c:v>#N/A</c:v>
                </c:pt>
                <c:pt idx="9446">
                  <c:v>#N/A</c:v>
                </c:pt>
                <c:pt idx="9447">
                  <c:v>#N/A</c:v>
                </c:pt>
                <c:pt idx="9448">
                  <c:v>#N/A</c:v>
                </c:pt>
                <c:pt idx="9449">
                  <c:v>#N/A</c:v>
                </c:pt>
                <c:pt idx="9450">
                  <c:v>#N/A</c:v>
                </c:pt>
                <c:pt idx="9451">
                  <c:v>#N/A</c:v>
                </c:pt>
                <c:pt idx="9452">
                  <c:v>#N/A</c:v>
                </c:pt>
                <c:pt idx="9453">
                  <c:v>#N/A</c:v>
                </c:pt>
                <c:pt idx="9454">
                  <c:v>#N/A</c:v>
                </c:pt>
                <c:pt idx="9455">
                  <c:v>#N/A</c:v>
                </c:pt>
                <c:pt idx="9456">
                  <c:v>#N/A</c:v>
                </c:pt>
                <c:pt idx="9457">
                  <c:v>#N/A</c:v>
                </c:pt>
                <c:pt idx="9458">
                  <c:v>#N/A</c:v>
                </c:pt>
                <c:pt idx="9459">
                  <c:v>#N/A</c:v>
                </c:pt>
                <c:pt idx="9460">
                  <c:v>#N/A</c:v>
                </c:pt>
                <c:pt idx="9461">
                  <c:v>#N/A</c:v>
                </c:pt>
                <c:pt idx="9462">
                  <c:v>#N/A</c:v>
                </c:pt>
                <c:pt idx="9463">
                  <c:v>#N/A</c:v>
                </c:pt>
                <c:pt idx="9464">
                  <c:v>#N/A</c:v>
                </c:pt>
                <c:pt idx="9465">
                  <c:v>#N/A</c:v>
                </c:pt>
                <c:pt idx="9466">
                  <c:v>#N/A</c:v>
                </c:pt>
                <c:pt idx="9467">
                  <c:v>#N/A</c:v>
                </c:pt>
                <c:pt idx="9468">
                  <c:v>#N/A</c:v>
                </c:pt>
                <c:pt idx="9469">
                  <c:v>#N/A</c:v>
                </c:pt>
                <c:pt idx="9470">
                  <c:v>#N/A</c:v>
                </c:pt>
                <c:pt idx="9471">
                  <c:v>#N/A</c:v>
                </c:pt>
                <c:pt idx="9472">
                  <c:v>#N/A</c:v>
                </c:pt>
                <c:pt idx="9473">
                  <c:v>#N/A</c:v>
                </c:pt>
                <c:pt idx="9474">
                  <c:v>#N/A</c:v>
                </c:pt>
                <c:pt idx="9475">
                  <c:v>#N/A</c:v>
                </c:pt>
                <c:pt idx="9476">
                  <c:v>#N/A</c:v>
                </c:pt>
                <c:pt idx="9477">
                  <c:v>#N/A</c:v>
                </c:pt>
                <c:pt idx="9478">
                  <c:v>#N/A</c:v>
                </c:pt>
                <c:pt idx="9479">
                  <c:v>#N/A</c:v>
                </c:pt>
                <c:pt idx="9480">
                  <c:v>#N/A</c:v>
                </c:pt>
                <c:pt idx="9481">
                  <c:v>#N/A</c:v>
                </c:pt>
                <c:pt idx="9482">
                  <c:v>#N/A</c:v>
                </c:pt>
                <c:pt idx="9483">
                  <c:v>#N/A</c:v>
                </c:pt>
                <c:pt idx="9484">
                  <c:v>#N/A</c:v>
                </c:pt>
                <c:pt idx="9485">
                  <c:v>#N/A</c:v>
                </c:pt>
                <c:pt idx="9486">
                  <c:v>#N/A</c:v>
                </c:pt>
                <c:pt idx="9487">
                  <c:v>#N/A</c:v>
                </c:pt>
                <c:pt idx="9488">
                  <c:v>#N/A</c:v>
                </c:pt>
                <c:pt idx="9489">
                  <c:v>#N/A</c:v>
                </c:pt>
                <c:pt idx="9490">
                  <c:v>#N/A</c:v>
                </c:pt>
                <c:pt idx="9491">
                  <c:v>#N/A</c:v>
                </c:pt>
                <c:pt idx="9492">
                  <c:v>#N/A</c:v>
                </c:pt>
                <c:pt idx="9493">
                  <c:v>#N/A</c:v>
                </c:pt>
                <c:pt idx="9494">
                  <c:v>#N/A</c:v>
                </c:pt>
                <c:pt idx="9495">
                  <c:v>#N/A</c:v>
                </c:pt>
                <c:pt idx="9496">
                  <c:v>#N/A</c:v>
                </c:pt>
                <c:pt idx="9497">
                  <c:v>#N/A</c:v>
                </c:pt>
                <c:pt idx="9498">
                  <c:v>#N/A</c:v>
                </c:pt>
                <c:pt idx="9499">
                  <c:v>#N/A</c:v>
                </c:pt>
                <c:pt idx="9500">
                  <c:v>#N/A</c:v>
                </c:pt>
                <c:pt idx="9501">
                  <c:v>#N/A</c:v>
                </c:pt>
                <c:pt idx="9502">
                  <c:v>#N/A</c:v>
                </c:pt>
                <c:pt idx="9503">
                  <c:v>#N/A</c:v>
                </c:pt>
                <c:pt idx="9504">
                  <c:v>#N/A</c:v>
                </c:pt>
                <c:pt idx="9505">
                  <c:v>#N/A</c:v>
                </c:pt>
                <c:pt idx="9506">
                  <c:v>#N/A</c:v>
                </c:pt>
                <c:pt idx="9507">
                  <c:v>#N/A</c:v>
                </c:pt>
                <c:pt idx="9508">
                  <c:v>#N/A</c:v>
                </c:pt>
                <c:pt idx="9509">
                  <c:v>#N/A</c:v>
                </c:pt>
                <c:pt idx="9510">
                  <c:v>#N/A</c:v>
                </c:pt>
                <c:pt idx="9511">
                  <c:v>#N/A</c:v>
                </c:pt>
                <c:pt idx="9512">
                  <c:v>#N/A</c:v>
                </c:pt>
                <c:pt idx="9513">
                  <c:v>#N/A</c:v>
                </c:pt>
                <c:pt idx="9514">
                  <c:v>#N/A</c:v>
                </c:pt>
                <c:pt idx="9515">
                  <c:v>#N/A</c:v>
                </c:pt>
                <c:pt idx="9516">
                  <c:v>#N/A</c:v>
                </c:pt>
                <c:pt idx="9517">
                  <c:v>#N/A</c:v>
                </c:pt>
                <c:pt idx="9518">
                  <c:v>#N/A</c:v>
                </c:pt>
                <c:pt idx="9519">
                  <c:v>#N/A</c:v>
                </c:pt>
                <c:pt idx="9520">
                  <c:v>#N/A</c:v>
                </c:pt>
                <c:pt idx="9521">
                  <c:v>#N/A</c:v>
                </c:pt>
                <c:pt idx="9522">
                  <c:v>#N/A</c:v>
                </c:pt>
                <c:pt idx="9523">
                  <c:v>#N/A</c:v>
                </c:pt>
                <c:pt idx="9524">
                  <c:v>#N/A</c:v>
                </c:pt>
                <c:pt idx="9525">
                  <c:v>#N/A</c:v>
                </c:pt>
                <c:pt idx="9526">
                  <c:v>#N/A</c:v>
                </c:pt>
                <c:pt idx="9527">
                  <c:v>#N/A</c:v>
                </c:pt>
                <c:pt idx="9528">
                  <c:v>#N/A</c:v>
                </c:pt>
                <c:pt idx="9529">
                  <c:v>#N/A</c:v>
                </c:pt>
                <c:pt idx="9530">
                  <c:v>#N/A</c:v>
                </c:pt>
                <c:pt idx="9531">
                  <c:v>#N/A</c:v>
                </c:pt>
                <c:pt idx="9532">
                  <c:v>#N/A</c:v>
                </c:pt>
                <c:pt idx="9533">
                  <c:v>#N/A</c:v>
                </c:pt>
                <c:pt idx="9534">
                  <c:v>#N/A</c:v>
                </c:pt>
                <c:pt idx="9535">
                  <c:v>#N/A</c:v>
                </c:pt>
                <c:pt idx="9536">
                  <c:v>#N/A</c:v>
                </c:pt>
                <c:pt idx="9537">
                  <c:v>#N/A</c:v>
                </c:pt>
                <c:pt idx="9538">
                  <c:v>#N/A</c:v>
                </c:pt>
                <c:pt idx="9539">
                  <c:v>#N/A</c:v>
                </c:pt>
                <c:pt idx="9540">
                  <c:v>#N/A</c:v>
                </c:pt>
                <c:pt idx="9541">
                  <c:v>#N/A</c:v>
                </c:pt>
                <c:pt idx="9542">
                  <c:v>#N/A</c:v>
                </c:pt>
                <c:pt idx="9543">
                  <c:v>#N/A</c:v>
                </c:pt>
                <c:pt idx="9544">
                  <c:v>#N/A</c:v>
                </c:pt>
                <c:pt idx="9545">
                  <c:v>#N/A</c:v>
                </c:pt>
                <c:pt idx="9546">
                  <c:v>#N/A</c:v>
                </c:pt>
                <c:pt idx="9547">
                  <c:v>#N/A</c:v>
                </c:pt>
                <c:pt idx="9548">
                  <c:v>#N/A</c:v>
                </c:pt>
                <c:pt idx="9549">
                  <c:v>#N/A</c:v>
                </c:pt>
                <c:pt idx="9550">
                  <c:v>#N/A</c:v>
                </c:pt>
                <c:pt idx="9551">
                  <c:v>#N/A</c:v>
                </c:pt>
                <c:pt idx="9552">
                  <c:v>#N/A</c:v>
                </c:pt>
                <c:pt idx="9553">
                  <c:v>#N/A</c:v>
                </c:pt>
                <c:pt idx="9554">
                  <c:v>#N/A</c:v>
                </c:pt>
                <c:pt idx="9555">
                  <c:v>#N/A</c:v>
                </c:pt>
                <c:pt idx="9556">
                  <c:v>#N/A</c:v>
                </c:pt>
                <c:pt idx="9557">
                  <c:v>#N/A</c:v>
                </c:pt>
                <c:pt idx="9558">
                  <c:v>#N/A</c:v>
                </c:pt>
                <c:pt idx="9559">
                  <c:v>#N/A</c:v>
                </c:pt>
                <c:pt idx="9560">
                  <c:v>#N/A</c:v>
                </c:pt>
                <c:pt idx="9561">
                  <c:v>#N/A</c:v>
                </c:pt>
                <c:pt idx="9562">
                  <c:v>#N/A</c:v>
                </c:pt>
                <c:pt idx="9563">
                  <c:v>#N/A</c:v>
                </c:pt>
                <c:pt idx="9564">
                  <c:v>#N/A</c:v>
                </c:pt>
                <c:pt idx="9565">
                  <c:v>#N/A</c:v>
                </c:pt>
                <c:pt idx="9566">
                  <c:v>#N/A</c:v>
                </c:pt>
                <c:pt idx="9567">
                  <c:v>#N/A</c:v>
                </c:pt>
                <c:pt idx="9568">
                  <c:v>#N/A</c:v>
                </c:pt>
                <c:pt idx="9569">
                  <c:v>#N/A</c:v>
                </c:pt>
                <c:pt idx="9570">
                  <c:v>#N/A</c:v>
                </c:pt>
                <c:pt idx="9571">
                  <c:v>#N/A</c:v>
                </c:pt>
                <c:pt idx="9572">
                  <c:v>#N/A</c:v>
                </c:pt>
                <c:pt idx="9573">
                  <c:v>#N/A</c:v>
                </c:pt>
                <c:pt idx="9574">
                  <c:v>#N/A</c:v>
                </c:pt>
                <c:pt idx="9575">
                  <c:v>#N/A</c:v>
                </c:pt>
                <c:pt idx="9576">
                  <c:v>#N/A</c:v>
                </c:pt>
                <c:pt idx="9577">
                  <c:v>#N/A</c:v>
                </c:pt>
                <c:pt idx="9578">
                  <c:v>#N/A</c:v>
                </c:pt>
                <c:pt idx="9579">
                  <c:v>#N/A</c:v>
                </c:pt>
                <c:pt idx="9580">
                  <c:v>#N/A</c:v>
                </c:pt>
                <c:pt idx="9581">
                  <c:v>#N/A</c:v>
                </c:pt>
                <c:pt idx="9582">
                  <c:v>#N/A</c:v>
                </c:pt>
                <c:pt idx="9583">
                  <c:v>#N/A</c:v>
                </c:pt>
                <c:pt idx="9584">
                  <c:v>#N/A</c:v>
                </c:pt>
                <c:pt idx="9585">
                  <c:v>#N/A</c:v>
                </c:pt>
                <c:pt idx="9586">
                  <c:v>#N/A</c:v>
                </c:pt>
                <c:pt idx="9587">
                  <c:v>#N/A</c:v>
                </c:pt>
                <c:pt idx="9588">
                  <c:v>#N/A</c:v>
                </c:pt>
                <c:pt idx="9589">
                  <c:v>#N/A</c:v>
                </c:pt>
                <c:pt idx="9590">
                  <c:v>#N/A</c:v>
                </c:pt>
                <c:pt idx="9591">
                  <c:v>#N/A</c:v>
                </c:pt>
                <c:pt idx="9592">
                  <c:v>#N/A</c:v>
                </c:pt>
                <c:pt idx="9593">
                  <c:v>#N/A</c:v>
                </c:pt>
                <c:pt idx="9594">
                  <c:v>#N/A</c:v>
                </c:pt>
                <c:pt idx="9595">
                  <c:v>#N/A</c:v>
                </c:pt>
                <c:pt idx="9596">
                  <c:v>#N/A</c:v>
                </c:pt>
                <c:pt idx="9597">
                  <c:v>#N/A</c:v>
                </c:pt>
                <c:pt idx="9598">
                  <c:v>#N/A</c:v>
                </c:pt>
                <c:pt idx="9599">
                  <c:v>#N/A</c:v>
                </c:pt>
                <c:pt idx="9600">
                  <c:v>#N/A</c:v>
                </c:pt>
                <c:pt idx="9601">
                  <c:v>#N/A</c:v>
                </c:pt>
                <c:pt idx="9602">
                  <c:v>#N/A</c:v>
                </c:pt>
                <c:pt idx="9603">
                  <c:v>#N/A</c:v>
                </c:pt>
                <c:pt idx="9604">
                  <c:v>#N/A</c:v>
                </c:pt>
                <c:pt idx="9605">
                  <c:v>#N/A</c:v>
                </c:pt>
                <c:pt idx="9606">
                  <c:v>#N/A</c:v>
                </c:pt>
                <c:pt idx="9607">
                  <c:v>#N/A</c:v>
                </c:pt>
                <c:pt idx="9608">
                  <c:v>#N/A</c:v>
                </c:pt>
                <c:pt idx="9609">
                  <c:v>#N/A</c:v>
                </c:pt>
                <c:pt idx="9610">
                  <c:v>#N/A</c:v>
                </c:pt>
                <c:pt idx="9611">
                  <c:v>#N/A</c:v>
                </c:pt>
                <c:pt idx="9612">
                  <c:v>#N/A</c:v>
                </c:pt>
                <c:pt idx="9613">
                  <c:v>#N/A</c:v>
                </c:pt>
                <c:pt idx="9614">
                  <c:v>#N/A</c:v>
                </c:pt>
                <c:pt idx="9615">
                  <c:v>#N/A</c:v>
                </c:pt>
                <c:pt idx="9616">
                  <c:v>#N/A</c:v>
                </c:pt>
                <c:pt idx="9617">
                  <c:v>#N/A</c:v>
                </c:pt>
                <c:pt idx="9618">
                  <c:v>#N/A</c:v>
                </c:pt>
                <c:pt idx="9619">
                  <c:v>#N/A</c:v>
                </c:pt>
                <c:pt idx="9620">
                  <c:v>#N/A</c:v>
                </c:pt>
                <c:pt idx="9621">
                  <c:v>#N/A</c:v>
                </c:pt>
                <c:pt idx="9622">
                  <c:v>#N/A</c:v>
                </c:pt>
                <c:pt idx="9623">
                  <c:v>#N/A</c:v>
                </c:pt>
                <c:pt idx="9624">
                  <c:v>#N/A</c:v>
                </c:pt>
                <c:pt idx="9625">
                  <c:v>#N/A</c:v>
                </c:pt>
                <c:pt idx="9626">
                  <c:v>#N/A</c:v>
                </c:pt>
                <c:pt idx="9627">
                  <c:v>#N/A</c:v>
                </c:pt>
                <c:pt idx="9628">
                  <c:v>#N/A</c:v>
                </c:pt>
                <c:pt idx="9629">
                  <c:v>#N/A</c:v>
                </c:pt>
                <c:pt idx="9630">
                  <c:v>#N/A</c:v>
                </c:pt>
                <c:pt idx="9631">
                  <c:v>#N/A</c:v>
                </c:pt>
                <c:pt idx="9632">
                  <c:v>#N/A</c:v>
                </c:pt>
                <c:pt idx="9633">
                  <c:v>#N/A</c:v>
                </c:pt>
                <c:pt idx="9634">
                  <c:v>#N/A</c:v>
                </c:pt>
                <c:pt idx="9635">
                  <c:v>#N/A</c:v>
                </c:pt>
                <c:pt idx="9636">
                  <c:v>#N/A</c:v>
                </c:pt>
                <c:pt idx="9637">
                  <c:v>#N/A</c:v>
                </c:pt>
                <c:pt idx="9638">
                  <c:v>#N/A</c:v>
                </c:pt>
                <c:pt idx="9639">
                  <c:v>#N/A</c:v>
                </c:pt>
                <c:pt idx="9640">
                  <c:v>#N/A</c:v>
                </c:pt>
                <c:pt idx="9641">
                  <c:v>#N/A</c:v>
                </c:pt>
                <c:pt idx="9642">
                  <c:v>#N/A</c:v>
                </c:pt>
                <c:pt idx="9643">
                  <c:v>#N/A</c:v>
                </c:pt>
                <c:pt idx="9644">
                  <c:v>#N/A</c:v>
                </c:pt>
                <c:pt idx="9645">
                  <c:v>#N/A</c:v>
                </c:pt>
                <c:pt idx="9646">
                  <c:v>#N/A</c:v>
                </c:pt>
                <c:pt idx="9647">
                  <c:v>#N/A</c:v>
                </c:pt>
                <c:pt idx="9648">
                  <c:v>#N/A</c:v>
                </c:pt>
                <c:pt idx="9649">
                  <c:v>#N/A</c:v>
                </c:pt>
                <c:pt idx="9650">
                  <c:v>#N/A</c:v>
                </c:pt>
                <c:pt idx="9651">
                  <c:v>#N/A</c:v>
                </c:pt>
                <c:pt idx="9652">
                  <c:v>#N/A</c:v>
                </c:pt>
                <c:pt idx="9653">
                  <c:v>#N/A</c:v>
                </c:pt>
                <c:pt idx="9654">
                  <c:v>#N/A</c:v>
                </c:pt>
                <c:pt idx="9655">
                  <c:v>#N/A</c:v>
                </c:pt>
                <c:pt idx="9656">
                  <c:v>#N/A</c:v>
                </c:pt>
                <c:pt idx="9657">
                  <c:v>#N/A</c:v>
                </c:pt>
                <c:pt idx="9658">
                  <c:v>#N/A</c:v>
                </c:pt>
                <c:pt idx="9659">
                  <c:v>#N/A</c:v>
                </c:pt>
                <c:pt idx="9660">
                  <c:v>#N/A</c:v>
                </c:pt>
                <c:pt idx="9661">
                  <c:v>#N/A</c:v>
                </c:pt>
                <c:pt idx="9662">
                  <c:v>#N/A</c:v>
                </c:pt>
                <c:pt idx="9663">
                  <c:v>#N/A</c:v>
                </c:pt>
                <c:pt idx="9664">
                  <c:v>#N/A</c:v>
                </c:pt>
                <c:pt idx="9665">
                  <c:v>#N/A</c:v>
                </c:pt>
                <c:pt idx="9666">
                  <c:v>#N/A</c:v>
                </c:pt>
                <c:pt idx="9667">
                  <c:v>#N/A</c:v>
                </c:pt>
                <c:pt idx="9668">
                  <c:v>#N/A</c:v>
                </c:pt>
                <c:pt idx="9669">
                  <c:v>#N/A</c:v>
                </c:pt>
                <c:pt idx="9670">
                  <c:v>#N/A</c:v>
                </c:pt>
                <c:pt idx="9671">
                  <c:v>#N/A</c:v>
                </c:pt>
                <c:pt idx="9672">
                  <c:v>#N/A</c:v>
                </c:pt>
                <c:pt idx="9673">
                  <c:v>#N/A</c:v>
                </c:pt>
                <c:pt idx="9674">
                  <c:v>#N/A</c:v>
                </c:pt>
                <c:pt idx="9675">
                  <c:v>#N/A</c:v>
                </c:pt>
                <c:pt idx="9676">
                  <c:v>#N/A</c:v>
                </c:pt>
                <c:pt idx="9677">
                  <c:v>#N/A</c:v>
                </c:pt>
                <c:pt idx="9678">
                  <c:v>#N/A</c:v>
                </c:pt>
                <c:pt idx="9679">
                  <c:v>#N/A</c:v>
                </c:pt>
                <c:pt idx="9680">
                  <c:v>#N/A</c:v>
                </c:pt>
                <c:pt idx="9681">
                  <c:v>#N/A</c:v>
                </c:pt>
                <c:pt idx="9682">
                  <c:v>#N/A</c:v>
                </c:pt>
                <c:pt idx="9683">
                  <c:v>#N/A</c:v>
                </c:pt>
                <c:pt idx="9684">
                  <c:v>#N/A</c:v>
                </c:pt>
                <c:pt idx="9685">
                  <c:v>#N/A</c:v>
                </c:pt>
                <c:pt idx="9686">
                  <c:v>#N/A</c:v>
                </c:pt>
                <c:pt idx="9687">
                  <c:v>#N/A</c:v>
                </c:pt>
                <c:pt idx="9688">
                  <c:v>#N/A</c:v>
                </c:pt>
                <c:pt idx="9689">
                  <c:v>#N/A</c:v>
                </c:pt>
                <c:pt idx="9690">
                  <c:v>#N/A</c:v>
                </c:pt>
                <c:pt idx="9691">
                  <c:v>#N/A</c:v>
                </c:pt>
                <c:pt idx="9692">
                  <c:v>#N/A</c:v>
                </c:pt>
                <c:pt idx="9693">
                  <c:v>#N/A</c:v>
                </c:pt>
                <c:pt idx="9694">
                  <c:v>#N/A</c:v>
                </c:pt>
                <c:pt idx="9695">
                  <c:v>#N/A</c:v>
                </c:pt>
                <c:pt idx="9696">
                  <c:v>#N/A</c:v>
                </c:pt>
                <c:pt idx="9697">
                  <c:v>#N/A</c:v>
                </c:pt>
                <c:pt idx="9698">
                  <c:v>#N/A</c:v>
                </c:pt>
                <c:pt idx="9699">
                  <c:v>#N/A</c:v>
                </c:pt>
                <c:pt idx="9700">
                  <c:v>#N/A</c:v>
                </c:pt>
                <c:pt idx="9701">
                  <c:v>#N/A</c:v>
                </c:pt>
                <c:pt idx="9702">
                  <c:v>#N/A</c:v>
                </c:pt>
                <c:pt idx="9703">
                  <c:v>#N/A</c:v>
                </c:pt>
                <c:pt idx="9704">
                  <c:v>#N/A</c:v>
                </c:pt>
                <c:pt idx="9705">
                  <c:v>#N/A</c:v>
                </c:pt>
                <c:pt idx="9706">
                  <c:v>#N/A</c:v>
                </c:pt>
                <c:pt idx="9707">
                  <c:v>#N/A</c:v>
                </c:pt>
                <c:pt idx="9708">
                  <c:v>#N/A</c:v>
                </c:pt>
                <c:pt idx="9709">
                  <c:v>#N/A</c:v>
                </c:pt>
                <c:pt idx="9710">
                  <c:v>#N/A</c:v>
                </c:pt>
                <c:pt idx="9711">
                  <c:v>#N/A</c:v>
                </c:pt>
                <c:pt idx="9712">
                  <c:v>#N/A</c:v>
                </c:pt>
                <c:pt idx="9713">
                  <c:v>#N/A</c:v>
                </c:pt>
                <c:pt idx="9714">
                  <c:v>#N/A</c:v>
                </c:pt>
                <c:pt idx="9715">
                  <c:v>#N/A</c:v>
                </c:pt>
                <c:pt idx="9716">
                  <c:v>#N/A</c:v>
                </c:pt>
                <c:pt idx="9717">
                  <c:v>#N/A</c:v>
                </c:pt>
                <c:pt idx="9718">
                  <c:v>#N/A</c:v>
                </c:pt>
                <c:pt idx="9719">
                  <c:v>#N/A</c:v>
                </c:pt>
                <c:pt idx="9720">
                  <c:v>#N/A</c:v>
                </c:pt>
                <c:pt idx="9721">
                  <c:v>#N/A</c:v>
                </c:pt>
                <c:pt idx="9722">
                  <c:v>#N/A</c:v>
                </c:pt>
                <c:pt idx="9723">
                  <c:v>#N/A</c:v>
                </c:pt>
                <c:pt idx="9724">
                  <c:v>#N/A</c:v>
                </c:pt>
                <c:pt idx="9725">
                  <c:v>#N/A</c:v>
                </c:pt>
                <c:pt idx="9726">
                  <c:v>#N/A</c:v>
                </c:pt>
                <c:pt idx="9727">
                  <c:v>#N/A</c:v>
                </c:pt>
                <c:pt idx="9728">
                  <c:v>#N/A</c:v>
                </c:pt>
                <c:pt idx="9729">
                  <c:v>#N/A</c:v>
                </c:pt>
                <c:pt idx="9730">
                  <c:v>#N/A</c:v>
                </c:pt>
                <c:pt idx="9731">
                  <c:v>#N/A</c:v>
                </c:pt>
                <c:pt idx="9732">
                  <c:v>#N/A</c:v>
                </c:pt>
                <c:pt idx="9733">
                  <c:v>#N/A</c:v>
                </c:pt>
                <c:pt idx="9734">
                  <c:v>#N/A</c:v>
                </c:pt>
                <c:pt idx="9735">
                  <c:v>#N/A</c:v>
                </c:pt>
                <c:pt idx="9736">
                  <c:v>#N/A</c:v>
                </c:pt>
                <c:pt idx="9737">
                  <c:v>#N/A</c:v>
                </c:pt>
                <c:pt idx="9738">
                  <c:v>#N/A</c:v>
                </c:pt>
                <c:pt idx="9739">
                  <c:v>#N/A</c:v>
                </c:pt>
                <c:pt idx="9740">
                  <c:v>#N/A</c:v>
                </c:pt>
                <c:pt idx="9741">
                  <c:v>#N/A</c:v>
                </c:pt>
                <c:pt idx="9742">
                  <c:v>#N/A</c:v>
                </c:pt>
                <c:pt idx="9743">
                  <c:v>#N/A</c:v>
                </c:pt>
                <c:pt idx="9744">
                  <c:v>#N/A</c:v>
                </c:pt>
                <c:pt idx="9745">
                  <c:v>#N/A</c:v>
                </c:pt>
                <c:pt idx="9746">
                  <c:v>#N/A</c:v>
                </c:pt>
                <c:pt idx="9747">
                  <c:v>#N/A</c:v>
                </c:pt>
                <c:pt idx="9748">
                  <c:v>#N/A</c:v>
                </c:pt>
                <c:pt idx="9749">
                  <c:v>#N/A</c:v>
                </c:pt>
                <c:pt idx="9750">
                  <c:v>#N/A</c:v>
                </c:pt>
                <c:pt idx="9751">
                  <c:v>#N/A</c:v>
                </c:pt>
                <c:pt idx="9752">
                  <c:v>#N/A</c:v>
                </c:pt>
                <c:pt idx="9753">
                  <c:v>#N/A</c:v>
                </c:pt>
                <c:pt idx="9754">
                  <c:v>#N/A</c:v>
                </c:pt>
                <c:pt idx="9755">
                  <c:v>#N/A</c:v>
                </c:pt>
                <c:pt idx="9756">
                  <c:v>#N/A</c:v>
                </c:pt>
                <c:pt idx="9757">
                  <c:v>#N/A</c:v>
                </c:pt>
                <c:pt idx="9758">
                  <c:v>#N/A</c:v>
                </c:pt>
                <c:pt idx="9759">
                  <c:v>#N/A</c:v>
                </c:pt>
                <c:pt idx="9760">
                  <c:v>#N/A</c:v>
                </c:pt>
                <c:pt idx="9761">
                  <c:v>#N/A</c:v>
                </c:pt>
                <c:pt idx="9762">
                  <c:v>#N/A</c:v>
                </c:pt>
                <c:pt idx="9763">
                  <c:v>#N/A</c:v>
                </c:pt>
                <c:pt idx="9764">
                  <c:v>#N/A</c:v>
                </c:pt>
                <c:pt idx="9765">
                  <c:v>#N/A</c:v>
                </c:pt>
                <c:pt idx="9766">
                  <c:v>#N/A</c:v>
                </c:pt>
                <c:pt idx="9767">
                  <c:v>#N/A</c:v>
                </c:pt>
                <c:pt idx="9768">
                  <c:v>#N/A</c:v>
                </c:pt>
                <c:pt idx="9769">
                  <c:v>#N/A</c:v>
                </c:pt>
                <c:pt idx="9770">
                  <c:v>#N/A</c:v>
                </c:pt>
                <c:pt idx="9771">
                  <c:v>#N/A</c:v>
                </c:pt>
                <c:pt idx="9772">
                  <c:v>#N/A</c:v>
                </c:pt>
                <c:pt idx="9773">
                  <c:v>#N/A</c:v>
                </c:pt>
                <c:pt idx="9774">
                  <c:v>#N/A</c:v>
                </c:pt>
                <c:pt idx="9775">
                  <c:v>#N/A</c:v>
                </c:pt>
                <c:pt idx="9776">
                  <c:v>#N/A</c:v>
                </c:pt>
                <c:pt idx="9777">
                  <c:v>#N/A</c:v>
                </c:pt>
                <c:pt idx="9778">
                  <c:v>#N/A</c:v>
                </c:pt>
                <c:pt idx="9779">
                  <c:v>#N/A</c:v>
                </c:pt>
                <c:pt idx="9780">
                  <c:v>#N/A</c:v>
                </c:pt>
                <c:pt idx="9781">
                  <c:v>#N/A</c:v>
                </c:pt>
                <c:pt idx="9782">
                  <c:v>#N/A</c:v>
                </c:pt>
                <c:pt idx="9783">
                  <c:v>#N/A</c:v>
                </c:pt>
                <c:pt idx="9784">
                  <c:v>#N/A</c:v>
                </c:pt>
                <c:pt idx="9785">
                  <c:v>#N/A</c:v>
                </c:pt>
                <c:pt idx="9786">
                  <c:v>#N/A</c:v>
                </c:pt>
                <c:pt idx="9787">
                  <c:v>#N/A</c:v>
                </c:pt>
                <c:pt idx="9788">
                  <c:v>#N/A</c:v>
                </c:pt>
                <c:pt idx="9789">
                  <c:v>#N/A</c:v>
                </c:pt>
                <c:pt idx="9790">
                  <c:v>#N/A</c:v>
                </c:pt>
                <c:pt idx="9791">
                  <c:v>#N/A</c:v>
                </c:pt>
                <c:pt idx="9792">
                  <c:v>#N/A</c:v>
                </c:pt>
                <c:pt idx="9793">
                  <c:v>#N/A</c:v>
                </c:pt>
                <c:pt idx="9794">
                  <c:v>#N/A</c:v>
                </c:pt>
                <c:pt idx="9795">
                  <c:v>#N/A</c:v>
                </c:pt>
                <c:pt idx="9796">
                  <c:v>#N/A</c:v>
                </c:pt>
                <c:pt idx="9797">
                  <c:v>#N/A</c:v>
                </c:pt>
                <c:pt idx="9798">
                  <c:v>#N/A</c:v>
                </c:pt>
                <c:pt idx="9799">
                  <c:v>#N/A</c:v>
                </c:pt>
                <c:pt idx="9800">
                  <c:v>#N/A</c:v>
                </c:pt>
                <c:pt idx="9801">
                  <c:v>#N/A</c:v>
                </c:pt>
                <c:pt idx="9802">
                  <c:v>#N/A</c:v>
                </c:pt>
                <c:pt idx="9803">
                  <c:v>#N/A</c:v>
                </c:pt>
                <c:pt idx="9804">
                  <c:v>#N/A</c:v>
                </c:pt>
                <c:pt idx="9805">
                  <c:v>#N/A</c:v>
                </c:pt>
                <c:pt idx="9806">
                  <c:v>#N/A</c:v>
                </c:pt>
                <c:pt idx="9807">
                  <c:v>#N/A</c:v>
                </c:pt>
                <c:pt idx="9808">
                  <c:v>#N/A</c:v>
                </c:pt>
                <c:pt idx="9809">
                  <c:v>#N/A</c:v>
                </c:pt>
                <c:pt idx="9810">
                  <c:v>#N/A</c:v>
                </c:pt>
                <c:pt idx="9811">
                  <c:v>#N/A</c:v>
                </c:pt>
                <c:pt idx="9812">
                  <c:v>#N/A</c:v>
                </c:pt>
                <c:pt idx="9813">
                  <c:v>#N/A</c:v>
                </c:pt>
                <c:pt idx="9814">
                  <c:v>#N/A</c:v>
                </c:pt>
                <c:pt idx="9815">
                  <c:v>#N/A</c:v>
                </c:pt>
                <c:pt idx="9816">
                  <c:v>#N/A</c:v>
                </c:pt>
                <c:pt idx="9817">
                  <c:v>#N/A</c:v>
                </c:pt>
                <c:pt idx="9818">
                  <c:v>#N/A</c:v>
                </c:pt>
                <c:pt idx="9819">
                  <c:v>#N/A</c:v>
                </c:pt>
                <c:pt idx="9820">
                  <c:v>#N/A</c:v>
                </c:pt>
                <c:pt idx="9821">
                  <c:v>#N/A</c:v>
                </c:pt>
                <c:pt idx="9822">
                  <c:v>#N/A</c:v>
                </c:pt>
                <c:pt idx="9823">
                  <c:v>#N/A</c:v>
                </c:pt>
                <c:pt idx="9824">
                  <c:v>#N/A</c:v>
                </c:pt>
                <c:pt idx="9825">
                  <c:v>#N/A</c:v>
                </c:pt>
                <c:pt idx="9826">
                  <c:v>#N/A</c:v>
                </c:pt>
                <c:pt idx="9827">
                  <c:v>#N/A</c:v>
                </c:pt>
                <c:pt idx="9828">
                  <c:v>#N/A</c:v>
                </c:pt>
                <c:pt idx="9829">
                  <c:v>#N/A</c:v>
                </c:pt>
                <c:pt idx="9830">
                  <c:v>#N/A</c:v>
                </c:pt>
                <c:pt idx="9831">
                  <c:v>#N/A</c:v>
                </c:pt>
                <c:pt idx="9832">
                  <c:v>#N/A</c:v>
                </c:pt>
                <c:pt idx="9833">
                  <c:v>#N/A</c:v>
                </c:pt>
                <c:pt idx="9834">
                  <c:v>#N/A</c:v>
                </c:pt>
                <c:pt idx="9835">
                  <c:v>#N/A</c:v>
                </c:pt>
                <c:pt idx="9836">
                  <c:v>#N/A</c:v>
                </c:pt>
                <c:pt idx="9837">
                  <c:v>#N/A</c:v>
                </c:pt>
                <c:pt idx="9838">
                  <c:v>#N/A</c:v>
                </c:pt>
                <c:pt idx="9839">
                  <c:v>#N/A</c:v>
                </c:pt>
                <c:pt idx="9840">
                  <c:v>#N/A</c:v>
                </c:pt>
                <c:pt idx="9841">
                  <c:v>#N/A</c:v>
                </c:pt>
                <c:pt idx="9842">
                  <c:v>#N/A</c:v>
                </c:pt>
                <c:pt idx="9843">
                  <c:v>#N/A</c:v>
                </c:pt>
                <c:pt idx="9844">
                  <c:v>#N/A</c:v>
                </c:pt>
                <c:pt idx="9845">
                  <c:v>#N/A</c:v>
                </c:pt>
                <c:pt idx="9846">
                  <c:v>#N/A</c:v>
                </c:pt>
                <c:pt idx="9847">
                  <c:v>#N/A</c:v>
                </c:pt>
                <c:pt idx="9848">
                  <c:v>#N/A</c:v>
                </c:pt>
                <c:pt idx="9849">
                  <c:v>#N/A</c:v>
                </c:pt>
                <c:pt idx="9850">
                  <c:v>#N/A</c:v>
                </c:pt>
                <c:pt idx="9851">
                  <c:v>#N/A</c:v>
                </c:pt>
                <c:pt idx="9852">
                  <c:v>#N/A</c:v>
                </c:pt>
                <c:pt idx="9853">
                  <c:v>#N/A</c:v>
                </c:pt>
                <c:pt idx="9854">
                  <c:v>#N/A</c:v>
                </c:pt>
                <c:pt idx="9855">
                  <c:v>#N/A</c:v>
                </c:pt>
                <c:pt idx="9856">
                  <c:v>#N/A</c:v>
                </c:pt>
                <c:pt idx="9857">
                  <c:v>#N/A</c:v>
                </c:pt>
                <c:pt idx="9858">
                  <c:v>#N/A</c:v>
                </c:pt>
                <c:pt idx="9859">
                  <c:v>#N/A</c:v>
                </c:pt>
                <c:pt idx="9860">
                  <c:v>#N/A</c:v>
                </c:pt>
                <c:pt idx="9861">
                  <c:v>#N/A</c:v>
                </c:pt>
                <c:pt idx="9862">
                  <c:v>#N/A</c:v>
                </c:pt>
                <c:pt idx="9863">
                  <c:v>#N/A</c:v>
                </c:pt>
                <c:pt idx="9864">
                  <c:v>#N/A</c:v>
                </c:pt>
                <c:pt idx="9865">
                  <c:v>#N/A</c:v>
                </c:pt>
                <c:pt idx="9866">
                  <c:v>#N/A</c:v>
                </c:pt>
                <c:pt idx="9867">
                  <c:v>#N/A</c:v>
                </c:pt>
                <c:pt idx="9868">
                  <c:v>#N/A</c:v>
                </c:pt>
                <c:pt idx="9869">
                  <c:v>#N/A</c:v>
                </c:pt>
                <c:pt idx="9870">
                  <c:v>#N/A</c:v>
                </c:pt>
                <c:pt idx="9871">
                  <c:v>#N/A</c:v>
                </c:pt>
                <c:pt idx="9872">
                  <c:v>#N/A</c:v>
                </c:pt>
                <c:pt idx="9873">
                  <c:v>#N/A</c:v>
                </c:pt>
                <c:pt idx="9874">
                  <c:v>#N/A</c:v>
                </c:pt>
                <c:pt idx="9875">
                  <c:v>#N/A</c:v>
                </c:pt>
                <c:pt idx="9876">
                  <c:v>#N/A</c:v>
                </c:pt>
                <c:pt idx="9877">
                  <c:v>#N/A</c:v>
                </c:pt>
                <c:pt idx="9878">
                  <c:v>#N/A</c:v>
                </c:pt>
                <c:pt idx="9879">
                  <c:v>#N/A</c:v>
                </c:pt>
                <c:pt idx="9880">
                  <c:v>#N/A</c:v>
                </c:pt>
                <c:pt idx="9881">
                  <c:v>#N/A</c:v>
                </c:pt>
                <c:pt idx="9882">
                  <c:v>#N/A</c:v>
                </c:pt>
                <c:pt idx="9883">
                  <c:v>#N/A</c:v>
                </c:pt>
                <c:pt idx="9884">
                  <c:v>#N/A</c:v>
                </c:pt>
                <c:pt idx="9885">
                  <c:v>#N/A</c:v>
                </c:pt>
                <c:pt idx="9886">
                  <c:v>#N/A</c:v>
                </c:pt>
                <c:pt idx="9887">
                  <c:v>#N/A</c:v>
                </c:pt>
                <c:pt idx="9888">
                  <c:v>#N/A</c:v>
                </c:pt>
                <c:pt idx="9889">
                  <c:v>#N/A</c:v>
                </c:pt>
                <c:pt idx="9890">
                  <c:v>#N/A</c:v>
                </c:pt>
                <c:pt idx="9891">
                  <c:v>#N/A</c:v>
                </c:pt>
                <c:pt idx="9892">
                  <c:v>#N/A</c:v>
                </c:pt>
                <c:pt idx="9893">
                  <c:v>#N/A</c:v>
                </c:pt>
                <c:pt idx="9894">
                  <c:v>#N/A</c:v>
                </c:pt>
                <c:pt idx="9895">
                  <c:v>#N/A</c:v>
                </c:pt>
                <c:pt idx="9896">
                  <c:v>#N/A</c:v>
                </c:pt>
                <c:pt idx="9897">
                  <c:v>#N/A</c:v>
                </c:pt>
                <c:pt idx="9898">
                  <c:v>#N/A</c:v>
                </c:pt>
                <c:pt idx="9899">
                  <c:v>#N/A</c:v>
                </c:pt>
                <c:pt idx="9900">
                  <c:v>#N/A</c:v>
                </c:pt>
                <c:pt idx="9901">
                  <c:v>#N/A</c:v>
                </c:pt>
                <c:pt idx="9902">
                  <c:v>#N/A</c:v>
                </c:pt>
                <c:pt idx="9903">
                  <c:v>#N/A</c:v>
                </c:pt>
                <c:pt idx="9904">
                  <c:v>#N/A</c:v>
                </c:pt>
                <c:pt idx="9905">
                  <c:v>#N/A</c:v>
                </c:pt>
                <c:pt idx="9906">
                  <c:v>#N/A</c:v>
                </c:pt>
                <c:pt idx="9907">
                  <c:v>#N/A</c:v>
                </c:pt>
                <c:pt idx="9908">
                  <c:v>#N/A</c:v>
                </c:pt>
                <c:pt idx="9909">
                  <c:v>#N/A</c:v>
                </c:pt>
                <c:pt idx="9910">
                  <c:v>#N/A</c:v>
                </c:pt>
                <c:pt idx="9911">
                  <c:v>#N/A</c:v>
                </c:pt>
                <c:pt idx="9912">
                  <c:v>#N/A</c:v>
                </c:pt>
                <c:pt idx="9913">
                  <c:v>#N/A</c:v>
                </c:pt>
                <c:pt idx="9914">
                  <c:v>#N/A</c:v>
                </c:pt>
                <c:pt idx="9915">
                  <c:v>#N/A</c:v>
                </c:pt>
                <c:pt idx="9916">
                  <c:v>#N/A</c:v>
                </c:pt>
                <c:pt idx="9917">
                  <c:v>#N/A</c:v>
                </c:pt>
                <c:pt idx="9918">
                  <c:v>#N/A</c:v>
                </c:pt>
                <c:pt idx="9919">
                  <c:v>#N/A</c:v>
                </c:pt>
                <c:pt idx="9920">
                  <c:v>#N/A</c:v>
                </c:pt>
                <c:pt idx="9921">
                  <c:v>#N/A</c:v>
                </c:pt>
                <c:pt idx="9922">
                  <c:v>#N/A</c:v>
                </c:pt>
                <c:pt idx="9923">
                  <c:v>#N/A</c:v>
                </c:pt>
                <c:pt idx="9924">
                  <c:v>#N/A</c:v>
                </c:pt>
                <c:pt idx="9925">
                  <c:v>#N/A</c:v>
                </c:pt>
                <c:pt idx="9926">
                  <c:v>#N/A</c:v>
                </c:pt>
                <c:pt idx="9927">
                  <c:v>#N/A</c:v>
                </c:pt>
                <c:pt idx="9928">
                  <c:v>#N/A</c:v>
                </c:pt>
                <c:pt idx="9929">
                  <c:v>#N/A</c:v>
                </c:pt>
                <c:pt idx="9930">
                  <c:v>#N/A</c:v>
                </c:pt>
                <c:pt idx="9931">
                  <c:v>#N/A</c:v>
                </c:pt>
                <c:pt idx="9932">
                  <c:v>#N/A</c:v>
                </c:pt>
                <c:pt idx="9933">
                  <c:v>#N/A</c:v>
                </c:pt>
                <c:pt idx="9934">
                  <c:v>#N/A</c:v>
                </c:pt>
                <c:pt idx="9935">
                  <c:v>#N/A</c:v>
                </c:pt>
                <c:pt idx="9936">
                  <c:v>#N/A</c:v>
                </c:pt>
                <c:pt idx="9937">
                  <c:v>#N/A</c:v>
                </c:pt>
                <c:pt idx="9938">
                  <c:v>#N/A</c:v>
                </c:pt>
                <c:pt idx="9939">
                  <c:v>#N/A</c:v>
                </c:pt>
                <c:pt idx="9940">
                  <c:v>#N/A</c:v>
                </c:pt>
                <c:pt idx="9941">
                  <c:v>#N/A</c:v>
                </c:pt>
                <c:pt idx="9942">
                  <c:v>#N/A</c:v>
                </c:pt>
                <c:pt idx="9943">
                  <c:v>#N/A</c:v>
                </c:pt>
                <c:pt idx="9944">
                  <c:v>#N/A</c:v>
                </c:pt>
                <c:pt idx="9945">
                  <c:v>#N/A</c:v>
                </c:pt>
                <c:pt idx="9946">
                  <c:v>#N/A</c:v>
                </c:pt>
                <c:pt idx="9947">
                  <c:v>#N/A</c:v>
                </c:pt>
                <c:pt idx="9948">
                  <c:v>#N/A</c:v>
                </c:pt>
                <c:pt idx="9949">
                  <c:v>#N/A</c:v>
                </c:pt>
                <c:pt idx="9950">
                  <c:v>#N/A</c:v>
                </c:pt>
                <c:pt idx="9951">
                  <c:v>#N/A</c:v>
                </c:pt>
                <c:pt idx="9952">
                  <c:v>#N/A</c:v>
                </c:pt>
                <c:pt idx="9953">
                  <c:v>#N/A</c:v>
                </c:pt>
                <c:pt idx="9954">
                  <c:v>#N/A</c:v>
                </c:pt>
                <c:pt idx="9955">
                  <c:v>#N/A</c:v>
                </c:pt>
                <c:pt idx="9956">
                  <c:v>#N/A</c:v>
                </c:pt>
                <c:pt idx="9957">
                  <c:v>#N/A</c:v>
                </c:pt>
                <c:pt idx="9958">
                  <c:v>#N/A</c:v>
                </c:pt>
                <c:pt idx="9959">
                  <c:v>#N/A</c:v>
                </c:pt>
                <c:pt idx="9960">
                  <c:v>#N/A</c:v>
                </c:pt>
                <c:pt idx="9961">
                  <c:v>#N/A</c:v>
                </c:pt>
                <c:pt idx="9962">
                  <c:v>#N/A</c:v>
                </c:pt>
                <c:pt idx="9963">
                  <c:v>#N/A</c:v>
                </c:pt>
                <c:pt idx="9964">
                  <c:v>#N/A</c:v>
                </c:pt>
                <c:pt idx="9965">
                  <c:v>#N/A</c:v>
                </c:pt>
                <c:pt idx="9966">
                  <c:v>#N/A</c:v>
                </c:pt>
                <c:pt idx="9967">
                  <c:v>#N/A</c:v>
                </c:pt>
                <c:pt idx="9968">
                  <c:v>#N/A</c:v>
                </c:pt>
                <c:pt idx="9969">
                  <c:v>#N/A</c:v>
                </c:pt>
                <c:pt idx="9970">
                  <c:v>#N/A</c:v>
                </c:pt>
                <c:pt idx="9971">
                  <c:v>#N/A</c:v>
                </c:pt>
                <c:pt idx="9972">
                  <c:v>#N/A</c:v>
                </c:pt>
                <c:pt idx="9973">
                  <c:v>#N/A</c:v>
                </c:pt>
                <c:pt idx="9974">
                  <c:v>#N/A</c:v>
                </c:pt>
                <c:pt idx="9975">
                  <c:v>#N/A</c:v>
                </c:pt>
                <c:pt idx="9976">
                  <c:v>#N/A</c:v>
                </c:pt>
                <c:pt idx="9977">
                  <c:v>#N/A</c:v>
                </c:pt>
                <c:pt idx="9978">
                  <c:v>#N/A</c:v>
                </c:pt>
                <c:pt idx="9979">
                  <c:v>#N/A</c:v>
                </c:pt>
                <c:pt idx="9980">
                  <c:v>#N/A</c:v>
                </c:pt>
                <c:pt idx="9981">
                  <c:v>#N/A</c:v>
                </c:pt>
                <c:pt idx="9982">
                  <c:v>#N/A</c:v>
                </c:pt>
                <c:pt idx="9983">
                  <c:v>#N/A</c:v>
                </c:pt>
                <c:pt idx="9984">
                  <c:v>#N/A</c:v>
                </c:pt>
                <c:pt idx="9985">
                  <c:v>#N/A</c:v>
                </c:pt>
                <c:pt idx="9986">
                  <c:v>#N/A</c:v>
                </c:pt>
                <c:pt idx="9987">
                  <c:v>#N/A</c:v>
                </c:pt>
                <c:pt idx="9988">
                  <c:v>#N/A</c:v>
                </c:pt>
                <c:pt idx="9989">
                  <c:v>#N/A</c:v>
                </c:pt>
                <c:pt idx="9990">
                  <c:v>#N/A</c:v>
                </c:pt>
                <c:pt idx="9991">
                  <c:v>#N/A</c:v>
                </c:pt>
                <c:pt idx="9992">
                  <c:v>#N/A</c:v>
                </c:pt>
                <c:pt idx="9993">
                  <c:v>#N/A</c:v>
                </c:pt>
                <c:pt idx="9994">
                  <c:v>#N/A</c:v>
                </c:pt>
                <c:pt idx="9995">
                  <c:v>#N/A</c:v>
                </c:pt>
                <c:pt idx="9996">
                  <c:v>#N/A</c:v>
                </c:pt>
                <c:pt idx="9997">
                  <c:v>#N/A</c:v>
                </c:pt>
                <c:pt idx="9998">
                  <c:v>#N/A</c:v>
                </c:pt>
                <c:pt idx="9999">
                  <c:v>#N/A</c:v>
                </c:pt>
              </c:numCache>
            </c:numRef>
          </c:xVal>
          <c:yVal>
            <c:numRef>
              <c:f>'Volcano &amp; Quant FDR'!$BI$2:$BI$10001</c:f>
              <c:numCache>
                <c:formatCode>General</c:formatCode>
                <c:ptCount val="10000"/>
                <c:pt idx="0">
                  <c:v>#N/A</c:v>
                </c:pt>
                <c:pt idx="1">
                  <c:v>#N/A</c:v>
                </c:pt>
                <c:pt idx="2">
                  <c:v>#N/A</c:v>
                </c:pt>
                <c:pt idx="3">
                  <c:v>#N/A</c:v>
                </c:pt>
                <c:pt idx="4">
                  <c:v>#N/A</c:v>
                </c:pt>
                <c:pt idx="5">
                  <c:v>#N/A</c:v>
                </c:pt>
                <c:pt idx="6">
                  <c:v>#N/A</c:v>
                </c:pt>
                <c:pt idx="7">
                  <c:v>#N/A</c:v>
                </c:pt>
                <c:pt idx="8">
                  <c:v>#N/A</c:v>
                </c:pt>
                <c:pt idx="9">
                  <c:v>#N/A</c:v>
                </c:pt>
                <c:pt idx="10">
                  <c:v>#N/A</c:v>
                </c:pt>
                <c:pt idx="11">
                  <c:v>#N/A</c:v>
                </c:pt>
                <c:pt idx="12">
                  <c:v>#N/A</c:v>
                </c:pt>
                <c:pt idx="13">
                  <c:v>#N/A</c:v>
                </c:pt>
                <c:pt idx="14">
                  <c:v>#N/A</c:v>
                </c:pt>
                <c:pt idx="15">
                  <c:v>#N/A</c:v>
                </c:pt>
                <c:pt idx="16">
                  <c:v>#N/A</c:v>
                </c:pt>
                <c:pt idx="17">
                  <c:v>#N/A</c:v>
                </c:pt>
                <c:pt idx="18">
                  <c:v>#N/A</c:v>
                </c:pt>
                <c:pt idx="19">
                  <c:v>#N/A</c:v>
                </c:pt>
                <c:pt idx="20">
                  <c:v>#N/A</c:v>
                </c:pt>
                <c:pt idx="21">
                  <c:v>#N/A</c:v>
                </c:pt>
                <c:pt idx="22">
                  <c:v>#N/A</c:v>
                </c:pt>
                <c:pt idx="23">
                  <c:v>#N/A</c:v>
                </c:pt>
                <c:pt idx="24">
                  <c:v>#N/A</c:v>
                </c:pt>
                <c:pt idx="25">
                  <c:v>#N/A</c:v>
                </c:pt>
                <c:pt idx="26">
                  <c:v>#N/A</c:v>
                </c:pt>
                <c:pt idx="27">
                  <c:v>#N/A</c:v>
                </c:pt>
                <c:pt idx="28">
                  <c:v>#N/A</c:v>
                </c:pt>
                <c:pt idx="29">
                  <c:v>#N/A</c:v>
                </c:pt>
                <c:pt idx="30">
                  <c:v>#N/A</c:v>
                </c:pt>
                <c:pt idx="31">
                  <c:v>#N/A</c:v>
                </c:pt>
                <c:pt idx="32">
                  <c:v>#N/A</c:v>
                </c:pt>
                <c:pt idx="33">
                  <c:v>#N/A</c:v>
                </c:pt>
                <c:pt idx="34">
                  <c:v>#N/A</c:v>
                </c:pt>
                <c:pt idx="35">
                  <c:v>#N/A</c:v>
                </c:pt>
                <c:pt idx="36">
                  <c:v>#N/A</c:v>
                </c:pt>
                <c:pt idx="37">
                  <c:v>#N/A</c:v>
                </c:pt>
                <c:pt idx="38">
                  <c:v>#N/A</c:v>
                </c:pt>
                <c:pt idx="39">
                  <c:v>#N/A</c:v>
                </c:pt>
                <c:pt idx="40">
                  <c:v>#N/A</c:v>
                </c:pt>
                <c:pt idx="41">
                  <c:v>#N/A</c:v>
                </c:pt>
                <c:pt idx="42">
                  <c:v>#N/A</c:v>
                </c:pt>
                <c:pt idx="43">
                  <c:v>#N/A</c:v>
                </c:pt>
                <c:pt idx="44">
                  <c:v>#N/A</c:v>
                </c:pt>
                <c:pt idx="45">
                  <c:v>#N/A</c:v>
                </c:pt>
                <c:pt idx="46">
                  <c:v>#N/A</c:v>
                </c:pt>
                <c:pt idx="47">
                  <c:v>#N/A</c:v>
                </c:pt>
                <c:pt idx="48">
                  <c:v>#N/A</c:v>
                </c:pt>
                <c:pt idx="49">
                  <c:v>#N/A</c:v>
                </c:pt>
                <c:pt idx="50">
                  <c:v>#N/A</c:v>
                </c:pt>
                <c:pt idx="51">
                  <c:v>#N/A</c:v>
                </c:pt>
                <c:pt idx="52">
                  <c:v>#N/A</c:v>
                </c:pt>
                <c:pt idx="53">
                  <c:v>#N/A</c:v>
                </c:pt>
                <c:pt idx="54">
                  <c:v>#N/A</c:v>
                </c:pt>
                <c:pt idx="55">
                  <c:v>#N/A</c:v>
                </c:pt>
                <c:pt idx="56">
                  <c:v>#N/A</c:v>
                </c:pt>
                <c:pt idx="57">
                  <c:v>#N/A</c:v>
                </c:pt>
                <c:pt idx="58">
                  <c:v>#N/A</c:v>
                </c:pt>
                <c:pt idx="59">
                  <c:v>#N/A</c:v>
                </c:pt>
                <c:pt idx="60">
                  <c:v>#N/A</c:v>
                </c:pt>
                <c:pt idx="61">
                  <c:v>#N/A</c:v>
                </c:pt>
                <c:pt idx="62">
                  <c:v>#N/A</c:v>
                </c:pt>
                <c:pt idx="63">
                  <c:v>#N/A</c:v>
                </c:pt>
                <c:pt idx="64">
                  <c:v>#N/A</c:v>
                </c:pt>
                <c:pt idx="65">
                  <c:v>#N/A</c:v>
                </c:pt>
                <c:pt idx="66">
                  <c:v>#N/A</c:v>
                </c:pt>
                <c:pt idx="67">
                  <c:v>#N/A</c:v>
                </c:pt>
                <c:pt idx="68">
                  <c:v>#N/A</c:v>
                </c:pt>
                <c:pt idx="69">
                  <c:v>#N/A</c:v>
                </c:pt>
                <c:pt idx="70">
                  <c:v>#N/A</c:v>
                </c:pt>
                <c:pt idx="71">
                  <c:v>#N/A</c:v>
                </c:pt>
                <c:pt idx="72">
                  <c:v>#N/A</c:v>
                </c:pt>
                <c:pt idx="73">
                  <c:v>#N/A</c:v>
                </c:pt>
                <c:pt idx="74">
                  <c:v>#N/A</c:v>
                </c:pt>
                <c:pt idx="75">
                  <c:v>#N/A</c:v>
                </c:pt>
                <c:pt idx="76">
                  <c:v>#N/A</c:v>
                </c:pt>
                <c:pt idx="77">
                  <c:v>#N/A</c:v>
                </c:pt>
                <c:pt idx="78">
                  <c:v>#N/A</c:v>
                </c:pt>
                <c:pt idx="79">
                  <c:v>#N/A</c:v>
                </c:pt>
                <c:pt idx="80">
                  <c:v>#N/A</c:v>
                </c:pt>
                <c:pt idx="81">
                  <c:v>#N/A</c:v>
                </c:pt>
                <c:pt idx="82">
                  <c:v>#N/A</c:v>
                </c:pt>
                <c:pt idx="83">
                  <c:v>#N/A</c:v>
                </c:pt>
                <c:pt idx="84">
                  <c:v>#N/A</c:v>
                </c:pt>
                <c:pt idx="85">
                  <c:v>#N/A</c:v>
                </c:pt>
                <c:pt idx="86">
                  <c:v>#N/A</c:v>
                </c:pt>
                <c:pt idx="87">
                  <c:v>#N/A</c:v>
                </c:pt>
                <c:pt idx="88">
                  <c:v>#N/A</c:v>
                </c:pt>
                <c:pt idx="89">
                  <c:v>#N/A</c:v>
                </c:pt>
                <c:pt idx="90">
                  <c:v>#N/A</c:v>
                </c:pt>
                <c:pt idx="91">
                  <c:v>#N/A</c:v>
                </c:pt>
                <c:pt idx="92">
                  <c:v>#N/A</c:v>
                </c:pt>
                <c:pt idx="93">
                  <c:v>#N/A</c:v>
                </c:pt>
                <c:pt idx="94">
                  <c:v>#N/A</c:v>
                </c:pt>
                <c:pt idx="95">
                  <c:v>#N/A</c:v>
                </c:pt>
                <c:pt idx="96">
                  <c:v>#N/A</c:v>
                </c:pt>
                <c:pt idx="97">
                  <c:v>#N/A</c:v>
                </c:pt>
                <c:pt idx="98">
                  <c:v>#N/A</c:v>
                </c:pt>
                <c:pt idx="99">
                  <c:v>#N/A</c:v>
                </c:pt>
                <c:pt idx="100">
                  <c:v>#N/A</c:v>
                </c:pt>
                <c:pt idx="101">
                  <c:v>#N/A</c:v>
                </c:pt>
                <c:pt idx="102">
                  <c:v>#N/A</c:v>
                </c:pt>
                <c:pt idx="103">
                  <c:v>#N/A</c:v>
                </c:pt>
                <c:pt idx="104">
                  <c:v>#N/A</c:v>
                </c:pt>
                <c:pt idx="105">
                  <c:v>#N/A</c:v>
                </c:pt>
                <c:pt idx="106">
                  <c:v>#N/A</c:v>
                </c:pt>
                <c:pt idx="107">
                  <c:v>#N/A</c:v>
                </c:pt>
                <c:pt idx="108">
                  <c:v>#N/A</c:v>
                </c:pt>
                <c:pt idx="109">
                  <c:v>#N/A</c:v>
                </c:pt>
                <c:pt idx="110">
                  <c:v>#N/A</c:v>
                </c:pt>
                <c:pt idx="111">
                  <c:v>#N/A</c:v>
                </c:pt>
                <c:pt idx="112">
                  <c:v>#N/A</c:v>
                </c:pt>
                <c:pt idx="113">
                  <c:v>#N/A</c:v>
                </c:pt>
                <c:pt idx="114">
                  <c:v>#N/A</c:v>
                </c:pt>
                <c:pt idx="115">
                  <c:v>#N/A</c:v>
                </c:pt>
                <c:pt idx="116">
                  <c:v>#N/A</c:v>
                </c:pt>
                <c:pt idx="117">
                  <c:v>#N/A</c:v>
                </c:pt>
                <c:pt idx="118">
                  <c:v>#N/A</c:v>
                </c:pt>
                <c:pt idx="119">
                  <c:v>#N/A</c:v>
                </c:pt>
                <c:pt idx="120">
                  <c:v>#N/A</c:v>
                </c:pt>
                <c:pt idx="121">
                  <c:v>#N/A</c:v>
                </c:pt>
                <c:pt idx="122">
                  <c:v>#N/A</c:v>
                </c:pt>
                <c:pt idx="123">
                  <c:v>#N/A</c:v>
                </c:pt>
                <c:pt idx="124">
                  <c:v>#N/A</c:v>
                </c:pt>
                <c:pt idx="125">
                  <c:v>#N/A</c:v>
                </c:pt>
                <c:pt idx="126">
                  <c:v>#N/A</c:v>
                </c:pt>
                <c:pt idx="127">
                  <c:v>#N/A</c:v>
                </c:pt>
                <c:pt idx="128">
                  <c:v>#N/A</c:v>
                </c:pt>
                <c:pt idx="129">
                  <c:v>#N/A</c:v>
                </c:pt>
                <c:pt idx="130">
                  <c:v>#N/A</c:v>
                </c:pt>
                <c:pt idx="131">
                  <c:v>#N/A</c:v>
                </c:pt>
                <c:pt idx="132">
                  <c:v>#N/A</c:v>
                </c:pt>
                <c:pt idx="133">
                  <c:v>#N/A</c:v>
                </c:pt>
                <c:pt idx="134">
                  <c:v>#N/A</c:v>
                </c:pt>
                <c:pt idx="135">
                  <c:v>#N/A</c:v>
                </c:pt>
                <c:pt idx="136">
                  <c:v>#N/A</c:v>
                </c:pt>
                <c:pt idx="137">
                  <c:v>#N/A</c:v>
                </c:pt>
                <c:pt idx="138">
                  <c:v>#N/A</c:v>
                </c:pt>
                <c:pt idx="139">
                  <c:v>#N/A</c:v>
                </c:pt>
                <c:pt idx="140">
                  <c:v>#N/A</c:v>
                </c:pt>
                <c:pt idx="141">
                  <c:v>#N/A</c:v>
                </c:pt>
                <c:pt idx="142">
                  <c:v>#N/A</c:v>
                </c:pt>
                <c:pt idx="143">
                  <c:v>#N/A</c:v>
                </c:pt>
                <c:pt idx="144">
                  <c:v>#N/A</c:v>
                </c:pt>
                <c:pt idx="145">
                  <c:v>#N/A</c:v>
                </c:pt>
                <c:pt idx="146">
                  <c:v>#N/A</c:v>
                </c:pt>
                <c:pt idx="147">
                  <c:v>#N/A</c:v>
                </c:pt>
                <c:pt idx="148">
                  <c:v>#N/A</c:v>
                </c:pt>
                <c:pt idx="149">
                  <c:v>#N/A</c:v>
                </c:pt>
                <c:pt idx="150">
                  <c:v>#N/A</c:v>
                </c:pt>
                <c:pt idx="151">
                  <c:v>#N/A</c:v>
                </c:pt>
                <c:pt idx="152">
                  <c:v>#N/A</c:v>
                </c:pt>
                <c:pt idx="153">
                  <c:v>#N/A</c:v>
                </c:pt>
                <c:pt idx="154">
                  <c:v>#N/A</c:v>
                </c:pt>
                <c:pt idx="155">
                  <c:v>#N/A</c:v>
                </c:pt>
                <c:pt idx="156">
                  <c:v>#N/A</c:v>
                </c:pt>
                <c:pt idx="157">
                  <c:v>#N/A</c:v>
                </c:pt>
                <c:pt idx="158">
                  <c:v>#N/A</c:v>
                </c:pt>
                <c:pt idx="159">
                  <c:v>#N/A</c:v>
                </c:pt>
                <c:pt idx="160">
                  <c:v>#N/A</c:v>
                </c:pt>
                <c:pt idx="161">
                  <c:v>#N/A</c:v>
                </c:pt>
                <c:pt idx="162">
                  <c:v>#N/A</c:v>
                </c:pt>
                <c:pt idx="163">
                  <c:v>#N/A</c:v>
                </c:pt>
                <c:pt idx="164">
                  <c:v>#N/A</c:v>
                </c:pt>
                <c:pt idx="165">
                  <c:v>#N/A</c:v>
                </c:pt>
                <c:pt idx="166">
                  <c:v>#N/A</c:v>
                </c:pt>
                <c:pt idx="167">
                  <c:v>#N/A</c:v>
                </c:pt>
                <c:pt idx="168">
                  <c:v>#N/A</c:v>
                </c:pt>
                <c:pt idx="169">
                  <c:v>#N/A</c:v>
                </c:pt>
                <c:pt idx="170">
                  <c:v>#N/A</c:v>
                </c:pt>
                <c:pt idx="171">
                  <c:v>#N/A</c:v>
                </c:pt>
                <c:pt idx="172">
                  <c:v>#N/A</c:v>
                </c:pt>
                <c:pt idx="173">
                  <c:v>#N/A</c:v>
                </c:pt>
                <c:pt idx="174">
                  <c:v>#N/A</c:v>
                </c:pt>
                <c:pt idx="175">
                  <c:v>#N/A</c:v>
                </c:pt>
                <c:pt idx="176">
                  <c:v>#N/A</c:v>
                </c:pt>
                <c:pt idx="177">
                  <c:v>#N/A</c:v>
                </c:pt>
                <c:pt idx="178">
                  <c:v>#N/A</c:v>
                </c:pt>
                <c:pt idx="179">
                  <c:v>#N/A</c:v>
                </c:pt>
                <c:pt idx="180">
                  <c:v>#N/A</c:v>
                </c:pt>
                <c:pt idx="181">
                  <c:v>#N/A</c:v>
                </c:pt>
                <c:pt idx="182">
                  <c:v>#N/A</c:v>
                </c:pt>
                <c:pt idx="183">
                  <c:v>#N/A</c:v>
                </c:pt>
                <c:pt idx="184">
                  <c:v>#N/A</c:v>
                </c:pt>
                <c:pt idx="185">
                  <c:v>#N/A</c:v>
                </c:pt>
                <c:pt idx="186">
                  <c:v>#N/A</c:v>
                </c:pt>
                <c:pt idx="187">
                  <c:v>#N/A</c:v>
                </c:pt>
                <c:pt idx="188">
                  <c:v>#N/A</c:v>
                </c:pt>
                <c:pt idx="189">
                  <c:v>#N/A</c:v>
                </c:pt>
                <c:pt idx="190">
                  <c:v>#N/A</c:v>
                </c:pt>
                <c:pt idx="191">
                  <c:v>#N/A</c:v>
                </c:pt>
                <c:pt idx="192">
                  <c:v>#N/A</c:v>
                </c:pt>
                <c:pt idx="193">
                  <c:v>#N/A</c:v>
                </c:pt>
                <c:pt idx="194">
                  <c:v>#N/A</c:v>
                </c:pt>
                <c:pt idx="195">
                  <c:v>#N/A</c:v>
                </c:pt>
                <c:pt idx="196">
                  <c:v>#N/A</c:v>
                </c:pt>
                <c:pt idx="197">
                  <c:v>#N/A</c:v>
                </c:pt>
                <c:pt idx="198">
                  <c:v>#N/A</c:v>
                </c:pt>
                <c:pt idx="199">
                  <c:v>#N/A</c:v>
                </c:pt>
                <c:pt idx="200">
                  <c:v>#N/A</c:v>
                </c:pt>
                <c:pt idx="201">
                  <c:v>#N/A</c:v>
                </c:pt>
                <c:pt idx="202">
                  <c:v>#N/A</c:v>
                </c:pt>
                <c:pt idx="203">
                  <c:v>#N/A</c:v>
                </c:pt>
                <c:pt idx="204">
                  <c:v>#N/A</c:v>
                </c:pt>
                <c:pt idx="205">
                  <c:v>#N/A</c:v>
                </c:pt>
                <c:pt idx="206">
                  <c:v>#N/A</c:v>
                </c:pt>
                <c:pt idx="207">
                  <c:v>#N/A</c:v>
                </c:pt>
                <c:pt idx="208">
                  <c:v>#N/A</c:v>
                </c:pt>
                <c:pt idx="209">
                  <c:v>#N/A</c:v>
                </c:pt>
                <c:pt idx="210">
                  <c:v>#N/A</c:v>
                </c:pt>
                <c:pt idx="211">
                  <c:v>#N/A</c:v>
                </c:pt>
                <c:pt idx="212">
                  <c:v>#N/A</c:v>
                </c:pt>
                <c:pt idx="213">
                  <c:v>#N/A</c:v>
                </c:pt>
                <c:pt idx="214">
                  <c:v>#N/A</c:v>
                </c:pt>
                <c:pt idx="215">
                  <c:v>#N/A</c:v>
                </c:pt>
                <c:pt idx="216">
                  <c:v>#N/A</c:v>
                </c:pt>
                <c:pt idx="217">
                  <c:v>#N/A</c:v>
                </c:pt>
                <c:pt idx="218">
                  <c:v>#N/A</c:v>
                </c:pt>
                <c:pt idx="219">
                  <c:v>#N/A</c:v>
                </c:pt>
                <c:pt idx="220">
                  <c:v>#N/A</c:v>
                </c:pt>
                <c:pt idx="221">
                  <c:v>#N/A</c:v>
                </c:pt>
                <c:pt idx="222">
                  <c:v>#N/A</c:v>
                </c:pt>
                <c:pt idx="223">
                  <c:v>#N/A</c:v>
                </c:pt>
                <c:pt idx="224">
                  <c:v>#N/A</c:v>
                </c:pt>
                <c:pt idx="225">
                  <c:v>#N/A</c:v>
                </c:pt>
                <c:pt idx="226">
                  <c:v>#N/A</c:v>
                </c:pt>
                <c:pt idx="227">
                  <c:v>#N/A</c:v>
                </c:pt>
                <c:pt idx="228">
                  <c:v>#N/A</c:v>
                </c:pt>
                <c:pt idx="229">
                  <c:v>#N/A</c:v>
                </c:pt>
                <c:pt idx="230">
                  <c:v>#N/A</c:v>
                </c:pt>
                <c:pt idx="231">
                  <c:v>#N/A</c:v>
                </c:pt>
                <c:pt idx="232">
                  <c:v>#N/A</c:v>
                </c:pt>
                <c:pt idx="233">
                  <c:v>#N/A</c:v>
                </c:pt>
                <c:pt idx="234">
                  <c:v>#N/A</c:v>
                </c:pt>
                <c:pt idx="235">
                  <c:v>#N/A</c:v>
                </c:pt>
                <c:pt idx="236">
                  <c:v>#N/A</c:v>
                </c:pt>
                <c:pt idx="237">
                  <c:v>#N/A</c:v>
                </c:pt>
                <c:pt idx="238">
                  <c:v>#N/A</c:v>
                </c:pt>
                <c:pt idx="239">
                  <c:v>#N/A</c:v>
                </c:pt>
                <c:pt idx="240">
                  <c:v>#N/A</c:v>
                </c:pt>
                <c:pt idx="241">
                  <c:v>#N/A</c:v>
                </c:pt>
                <c:pt idx="242">
                  <c:v>#N/A</c:v>
                </c:pt>
                <c:pt idx="243">
                  <c:v>#N/A</c:v>
                </c:pt>
                <c:pt idx="244">
                  <c:v>#N/A</c:v>
                </c:pt>
                <c:pt idx="245">
                  <c:v>#N/A</c:v>
                </c:pt>
                <c:pt idx="246">
                  <c:v>#N/A</c:v>
                </c:pt>
                <c:pt idx="247">
                  <c:v>#N/A</c:v>
                </c:pt>
                <c:pt idx="248">
                  <c:v>#N/A</c:v>
                </c:pt>
                <c:pt idx="249">
                  <c:v>#N/A</c:v>
                </c:pt>
                <c:pt idx="250">
                  <c:v>#N/A</c:v>
                </c:pt>
                <c:pt idx="251">
                  <c:v>#N/A</c:v>
                </c:pt>
                <c:pt idx="252">
                  <c:v>#N/A</c:v>
                </c:pt>
                <c:pt idx="253">
                  <c:v>#N/A</c:v>
                </c:pt>
                <c:pt idx="254">
                  <c:v>#N/A</c:v>
                </c:pt>
                <c:pt idx="255">
                  <c:v>#N/A</c:v>
                </c:pt>
                <c:pt idx="256">
                  <c:v>#N/A</c:v>
                </c:pt>
                <c:pt idx="257">
                  <c:v>#N/A</c:v>
                </c:pt>
                <c:pt idx="258">
                  <c:v>#N/A</c:v>
                </c:pt>
                <c:pt idx="259">
                  <c:v>#N/A</c:v>
                </c:pt>
                <c:pt idx="260">
                  <c:v>#N/A</c:v>
                </c:pt>
                <c:pt idx="261">
                  <c:v>#N/A</c:v>
                </c:pt>
                <c:pt idx="262">
                  <c:v>#N/A</c:v>
                </c:pt>
                <c:pt idx="263">
                  <c:v>#N/A</c:v>
                </c:pt>
                <c:pt idx="264">
                  <c:v>#N/A</c:v>
                </c:pt>
                <c:pt idx="265">
                  <c:v>#N/A</c:v>
                </c:pt>
                <c:pt idx="266">
                  <c:v>#N/A</c:v>
                </c:pt>
                <c:pt idx="267">
                  <c:v>#N/A</c:v>
                </c:pt>
                <c:pt idx="268">
                  <c:v>#N/A</c:v>
                </c:pt>
                <c:pt idx="269">
                  <c:v>#N/A</c:v>
                </c:pt>
                <c:pt idx="270">
                  <c:v>#N/A</c:v>
                </c:pt>
                <c:pt idx="271">
                  <c:v>#N/A</c:v>
                </c:pt>
                <c:pt idx="272">
                  <c:v>#N/A</c:v>
                </c:pt>
                <c:pt idx="273">
                  <c:v>#N/A</c:v>
                </c:pt>
                <c:pt idx="274">
                  <c:v>#N/A</c:v>
                </c:pt>
                <c:pt idx="275">
                  <c:v>#N/A</c:v>
                </c:pt>
                <c:pt idx="276">
                  <c:v>#N/A</c:v>
                </c:pt>
                <c:pt idx="277">
                  <c:v>#N/A</c:v>
                </c:pt>
                <c:pt idx="278">
                  <c:v>#N/A</c:v>
                </c:pt>
                <c:pt idx="279">
                  <c:v>#N/A</c:v>
                </c:pt>
                <c:pt idx="280">
                  <c:v>#N/A</c:v>
                </c:pt>
                <c:pt idx="281">
                  <c:v>#N/A</c:v>
                </c:pt>
                <c:pt idx="282">
                  <c:v>#N/A</c:v>
                </c:pt>
                <c:pt idx="283">
                  <c:v>#N/A</c:v>
                </c:pt>
                <c:pt idx="284">
                  <c:v>#N/A</c:v>
                </c:pt>
                <c:pt idx="285">
                  <c:v>#N/A</c:v>
                </c:pt>
                <c:pt idx="286">
                  <c:v>#N/A</c:v>
                </c:pt>
                <c:pt idx="287">
                  <c:v>#N/A</c:v>
                </c:pt>
                <c:pt idx="288">
                  <c:v>#N/A</c:v>
                </c:pt>
                <c:pt idx="289">
                  <c:v>#N/A</c:v>
                </c:pt>
                <c:pt idx="290">
                  <c:v>#N/A</c:v>
                </c:pt>
                <c:pt idx="291">
                  <c:v>#N/A</c:v>
                </c:pt>
                <c:pt idx="292">
                  <c:v>#N/A</c:v>
                </c:pt>
                <c:pt idx="293">
                  <c:v>#N/A</c:v>
                </c:pt>
                <c:pt idx="294">
                  <c:v>#N/A</c:v>
                </c:pt>
                <c:pt idx="295">
                  <c:v>#N/A</c:v>
                </c:pt>
                <c:pt idx="296">
                  <c:v>#N/A</c:v>
                </c:pt>
                <c:pt idx="297">
                  <c:v>#N/A</c:v>
                </c:pt>
                <c:pt idx="298">
                  <c:v>#N/A</c:v>
                </c:pt>
                <c:pt idx="299">
                  <c:v>#N/A</c:v>
                </c:pt>
                <c:pt idx="300">
                  <c:v>#N/A</c:v>
                </c:pt>
                <c:pt idx="301">
                  <c:v>#N/A</c:v>
                </c:pt>
                <c:pt idx="302">
                  <c:v>#N/A</c:v>
                </c:pt>
                <c:pt idx="303">
                  <c:v>#N/A</c:v>
                </c:pt>
                <c:pt idx="304">
                  <c:v>#N/A</c:v>
                </c:pt>
                <c:pt idx="305">
                  <c:v>#N/A</c:v>
                </c:pt>
                <c:pt idx="306">
                  <c:v>#N/A</c:v>
                </c:pt>
                <c:pt idx="307">
                  <c:v>#N/A</c:v>
                </c:pt>
                <c:pt idx="308">
                  <c:v>#N/A</c:v>
                </c:pt>
                <c:pt idx="309">
                  <c:v>#N/A</c:v>
                </c:pt>
                <c:pt idx="310">
                  <c:v>#N/A</c:v>
                </c:pt>
                <c:pt idx="311">
                  <c:v>#N/A</c:v>
                </c:pt>
                <c:pt idx="312">
                  <c:v>#N/A</c:v>
                </c:pt>
                <c:pt idx="313">
                  <c:v>#N/A</c:v>
                </c:pt>
                <c:pt idx="314">
                  <c:v>#N/A</c:v>
                </c:pt>
                <c:pt idx="315">
                  <c:v>#N/A</c:v>
                </c:pt>
                <c:pt idx="316">
                  <c:v>#N/A</c:v>
                </c:pt>
                <c:pt idx="317">
                  <c:v>#N/A</c:v>
                </c:pt>
                <c:pt idx="318">
                  <c:v>#N/A</c:v>
                </c:pt>
                <c:pt idx="319">
                  <c:v>#N/A</c:v>
                </c:pt>
                <c:pt idx="320">
                  <c:v>#N/A</c:v>
                </c:pt>
                <c:pt idx="321">
                  <c:v>#N/A</c:v>
                </c:pt>
                <c:pt idx="322">
                  <c:v>#N/A</c:v>
                </c:pt>
                <c:pt idx="323">
                  <c:v>#N/A</c:v>
                </c:pt>
                <c:pt idx="324">
                  <c:v>#N/A</c:v>
                </c:pt>
                <c:pt idx="325">
                  <c:v>#N/A</c:v>
                </c:pt>
                <c:pt idx="326">
                  <c:v>#N/A</c:v>
                </c:pt>
                <c:pt idx="327">
                  <c:v>#N/A</c:v>
                </c:pt>
                <c:pt idx="328">
                  <c:v>#N/A</c:v>
                </c:pt>
                <c:pt idx="329">
                  <c:v>#N/A</c:v>
                </c:pt>
                <c:pt idx="330">
                  <c:v>#N/A</c:v>
                </c:pt>
                <c:pt idx="331">
                  <c:v>#N/A</c:v>
                </c:pt>
                <c:pt idx="332">
                  <c:v>#N/A</c:v>
                </c:pt>
                <c:pt idx="333">
                  <c:v>#N/A</c:v>
                </c:pt>
                <c:pt idx="334">
                  <c:v>#N/A</c:v>
                </c:pt>
                <c:pt idx="335">
                  <c:v>#N/A</c:v>
                </c:pt>
                <c:pt idx="336">
                  <c:v>#N/A</c:v>
                </c:pt>
                <c:pt idx="337">
                  <c:v>#N/A</c:v>
                </c:pt>
                <c:pt idx="338">
                  <c:v>#N/A</c:v>
                </c:pt>
                <c:pt idx="339">
                  <c:v>#N/A</c:v>
                </c:pt>
                <c:pt idx="340">
                  <c:v>#N/A</c:v>
                </c:pt>
                <c:pt idx="341">
                  <c:v>#N/A</c:v>
                </c:pt>
                <c:pt idx="342">
                  <c:v>#N/A</c:v>
                </c:pt>
                <c:pt idx="343">
                  <c:v>#N/A</c:v>
                </c:pt>
                <c:pt idx="344">
                  <c:v>#N/A</c:v>
                </c:pt>
                <c:pt idx="345">
                  <c:v>#N/A</c:v>
                </c:pt>
                <c:pt idx="346">
                  <c:v>#N/A</c:v>
                </c:pt>
                <c:pt idx="347">
                  <c:v>#N/A</c:v>
                </c:pt>
                <c:pt idx="348">
                  <c:v>#N/A</c:v>
                </c:pt>
                <c:pt idx="349">
                  <c:v>#N/A</c:v>
                </c:pt>
                <c:pt idx="350">
                  <c:v>#N/A</c:v>
                </c:pt>
                <c:pt idx="351">
                  <c:v>#N/A</c:v>
                </c:pt>
                <c:pt idx="352">
                  <c:v>#N/A</c:v>
                </c:pt>
                <c:pt idx="353">
                  <c:v>#N/A</c:v>
                </c:pt>
                <c:pt idx="354">
                  <c:v>#N/A</c:v>
                </c:pt>
                <c:pt idx="355">
                  <c:v>#N/A</c:v>
                </c:pt>
                <c:pt idx="356">
                  <c:v>#N/A</c:v>
                </c:pt>
                <c:pt idx="357">
                  <c:v>#N/A</c:v>
                </c:pt>
                <c:pt idx="358">
                  <c:v>#N/A</c:v>
                </c:pt>
                <c:pt idx="359">
                  <c:v>#N/A</c:v>
                </c:pt>
                <c:pt idx="360">
                  <c:v>#N/A</c:v>
                </c:pt>
                <c:pt idx="361">
                  <c:v>#N/A</c:v>
                </c:pt>
                <c:pt idx="362">
                  <c:v>#N/A</c:v>
                </c:pt>
                <c:pt idx="363">
                  <c:v>#N/A</c:v>
                </c:pt>
                <c:pt idx="364">
                  <c:v>#N/A</c:v>
                </c:pt>
                <c:pt idx="365">
                  <c:v>#N/A</c:v>
                </c:pt>
                <c:pt idx="366">
                  <c:v>#N/A</c:v>
                </c:pt>
                <c:pt idx="367">
                  <c:v>#N/A</c:v>
                </c:pt>
                <c:pt idx="368">
                  <c:v>#N/A</c:v>
                </c:pt>
                <c:pt idx="369">
                  <c:v>#N/A</c:v>
                </c:pt>
                <c:pt idx="370">
                  <c:v>#N/A</c:v>
                </c:pt>
                <c:pt idx="371">
                  <c:v>#N/A</c:v>
                </c:pt>
                <c:pt idx="372">
                  <c:v>#N/A</c:v>
                </c:pt>
                <c:pt idx="373">
                  <c:v>#N/A</c:v>
                </c:pt>
                <c:pt idx="374">
                  <c:v>#N/A</c:v>
                </c:pt>
                <c:pt idx="375">
                  <c:v>#N/A</c:v>
                </c:pt>
                <c:pt idx="376">
                  <c:v>#N/A</c:v>
                </c:pt>
                <c:pt idx="377">
                  <c:v>#N/A</c:v>
                </c:pt>
                <c:pt idx="378">
                  <c:v>#N/A</c:v>
                </c:pt>
                <c:pt idx="379">
                  <c:v>#N/A</c:v>
                </c:pt>
                <c:pt idx="380">
                  <c:v>#N/A</c:v>
                </c:pt>
                <c:pt idx="381">
                  <c:v>#N/A</c:v>
                </c:pt>
                <c:pt idx="382">
                  <c:v>#N/A</c:v>
                </c:pt>
                <c:pt idx="383">
                  <c:v>#N/A</c:v>
                </c:pt>
                <c:pt idx="384">
                  <c:v>#N/A</c:v>
                </c:pt>
                <c:pt idx="385">
                  <c:v>#N/A</c:v>
                </c:pt>
                <c:pt idx="386">
                  <c:v>#N/A</c:v>
                </c:pt>
                <c:pt idx="387">
                  <c:v>#N/A</c:v>
                </c:pt>
                <c:pt idx="388">
                  <c:v>#N/A</c:v>
                </c:pt>
                <c:pt idx="389">
                  <c:v>#N/A</c:v>
                </c:pt>
                <c:pt idx="390">
                  <c:v>#N/A</c:v>
                </c:pt>
                <c:pt idx="391">
                  <c:v>#N/A</c:v>
                </c:pt>
                <c:pt idx="392">
                  <c:v>#N/A</c:v>
                </c:pt>
                <c:pt idx="393">
                  <c:v>#N/A</c:v>
                </c:pt>
                <c:pt idx="394">
                  <c:v>#N/A</c:v>
                </c:pt>
                <c:pt idx="395">
                  <c:v>#N/A</c:v>
                </c:pt>
                <c:pt idx="396">
                  <c:v>#N/A</c:v>
                </c:pt>
                <c:pt idx="397">
                  <c:v>#N/A</c:v>
                </c:pt>
                <c:pt idx="398">
                  <c:v>#N/A</c:v>
                </c:pt>
                <c:pt idx="399">
                  <c:v>#N/A</c:v>
                </c:pt>
                <c:pt idx="400">
                  <c:v>#N/A</c:v>
                </c:pt>
                <c:pt idx="401">
                  <c:v>#N/A</c:v>
                </c:pt>
                <c:pt idx="402">
                  <c:v>#N/A</c:v>
                </c:pt>
                <c:pt idx="403">
                  <c:v>#N/A</c:v>
                </c:pt>
                <c:pt idx="404">
                  <c:v>#N/A</c:v>
                </c:pt>
                <c:pt idx="405">
                  <c:v>#N/A</c:v>
                </c:pt>
                <c:pt idx="406">
                  <c:v>#N/A</c:v>
                </c:pt>
                <c:pt idx="407">
                  <c:v>#N/A</c:v>
                </c:pt>
                <c:pt idx="408">
                  <c:v>#N/A</c:v>
                </c:pt>
                <c:pt idx="409">
                  <c:v>#N/A</c:v>
                </c:pt>
                <c:pt idx="410">
                  <c:v>#N/A</c:v>
                </c:pt>
                <c:pt idx="411">
                  <c:v>#N/A</c:v>
                </c:pt>
                <c:pt idx="412">
                  <c:v>#N/A</c:v>
                </c:pt>
                <c:pt idx="413">
                  <c:v>#N/A</c:v>
                </c:pt>
                <c:pt idx="414">
                  <c:v>#N/A</c:v>
                </c:pt>
                <c:pt idx="415">
                  <c:v>#N/A</c:v>
                </c:pt>
                <c:pt idx="416">
                  <c:v>#N/A</c:v>
                </c:pt>
                <c:pt idx="417">
                  <c:v>#N/A</c:v>
                </c:pt>
                <c:pt idx="418">
                  <c:v>#N/A</c:v>
                </c:pt>
                <c:pt idx="419">
                  <c:v>#N/A</c:v>
                </c:pt>
                <c:pt idx="420">
                  <c:v>#N/A</c:v>
                </c:pt>
                <c:pt idx="421">
                  <c:v>#N/A</c:v>
                </c:pt>
                <c:pt idx="422">
                  <c:v>#N/A</c:v>
                </c:pt>
                <c:pt idx="423">
                  <c:v>#N/A</c:v>
                </c:pt>
                <c:pt idx="424">
                  <c:v>#N/A</c:v>
                </c:pt>
                <c:pt idx="425">
                  <c:v>#N/A</c:v>
                </c:pt>
                <c:pt idx="426">
                  <c:v>#N/A</c:v>
                </c:pt>
                <c:pt idx="427">
                  <c:v>#N/A</c:v>
                </c:pt>
                <c:pt idx="428">
                  <c:v>#N/A</c:v>
                </c:pt>
                <c:pt idx="429">
                  <c:v>#N/A</c:v>
                </c:pt>
                <c:pt idx="430">
                  <c:v>#N/A</c:v>
                </c:pt>
                <c:pt idx="431">
                  <c:v>#N/A</c:v>
                </c:pt>
                <c:pt idx="432">
                  <c:v>#N/A</c:v>
                </c:pt>
                <c:pt idx="433">
                  <c:v>#N/A</c:v>
                </c:pt>
                <c:pt idx="434">
                  <c:v>#N/A</c:v>
                </c:pt>
                <c:pt idx="435">
                  <c:v>#N/A</c:v>
                </c:pt>
                <c:pt idx="436">
                  <c:v>#N/A</c:v>
                </c:pt>
                <c:pt idx="437">
                  <c:v>#N/A</c:v>
                </c:pt>
                <c:pt idx="438">
                  <c:v>#N/A</c:v>
                </c:pt>
                <c:pt idx="439">
                  <c:v>#N/A</c:v>
                </c:pt>
                <c:pt idx="440">
                  <c:v>#N/A</c:v>
                </c:pt>
                <c:pt idx="441">
                  <c:v>#N/A</c:v>
                </c:pt>
                <c:pt idx="442">
                  <c:v>#N/A</c:v>
                </c:pt>
                <c:pt idx="443">
                  <c:v>#N/A</c:v>
                </c:pt>
                <c:pt idx="444">
                  <c:v>#N/A</c:v>
                </c:pt>
                <c:pt idx="445">
                  <c:v>#N/A</c:v>
                </c:pt>
                <c:pt idx="446">
                  <c:v>#N/A</c:v>
                </c:pt>
                <c:pt idx="447">
                  <c:v>#N/A</c:v>
                </c:pt>
                <c:pt idx="448">
                  <c:v>#N/A</c:v>
                </c:pt>
                <c:pt idx="449">
                  <c:v>#N/A</c:v>
                </c:pt>
                <c:pt idx="450">
                  <c:v>#N/A</c:v>
                </c:pt>
                <c:pt idx="451">
                  <c:v>#N/A</c:v>
                </c:pt>
                <c:pt idx="452">
                  <c:v>#N/A</c:v>
                </c:pt>
                <c:pt idx="453">
                  <c:v>#N/A</c:v>
                </c:pt>
                <c:pt idx="454">
                  <c:v>#N/A</c:v>
                </c:pt>
                <c:pt idx="455">
                  <c:v>#N/A</c:v>
                </c:pt>
                <c:pt idx="456">
                  <c:v>#N/A</c:v>
                </c:pt>
                <c:pt idx="457">
                  <c:v>#N/A</c:v>
                </c:pt>
                <c:pt idx="458">
                  <c:v>#N/A</c:v>
                </c:pt>
                <c:pt idx="459">
                  <c:v>#N/A</c:v>
                </c:pt>
                <c:pt idx="460">
                  <c:v>#N/A</c:v>
                </c:pt>
                <c:pt idx="461">
                  <c:v>#N/A</c:v>
                </c:pt>
                <c:pt idx="462">
                  <c:v>#N/A</c:v>
                </c:pt>
                <c:pt idx="463">
                  <c:v>#N/A</c:v>
                </c:pt>
                <c:pt idx="464">
                  <c:v>#N/A</c:v>
                </c:pt>
                <c:pt idx="465">
                  <c:v>#N/A</c:v>
                </c:pt>
                <c:pt idx="466">
                  <c:v>#N/A</c:v>
                </c:pt>
                <c:pt idx="467">
                  <c:v>#N/A</c:v>
                </c:pt>
                <c:pt idx="468">
                  <c:v>#N/A</c:v>
                </c:pt>
                <c:pt idx="469">
                  <c:v>#N/A</c:v>
                </c:pt>
                <c:pt idx="470">
                  <c:v>#N/A</c:v>
                </c:pt>
                <c:pt idx="471">
                  <c:v>#N/A</c:v>
                </c:pt>
                <c:pt idx="472">
                  <c:v>#N/A</c:v>
                </c:pt>
                <c:pt idx="473">
                  <c:v>#N/A</c:v>
                </c:pt>
                <c:pt idx="474">
                  <c:v>#N/A</c:v>
                </c:pt>
                <c:pt idx="475">
                  <c:v>#N/A</c:v>
                </c:pt>
                <c:pt idx="476">
                  <c:v>#N/A</c:v>
                </c:pt>
                <c:pt idx="477">
                  <c:v>#N/A</c:v>
                </c:pt>
                <c:pt idx="478">
                  <c:v>#N/A</c:v>
                </c:pt>
                <c:pt idx="479">
                  <c:v>#N/A</c:v>
                </c:pt>
                <c:pt idx="480">
                  <c:v>#N/A</c:v>
                </c:pt>
                <c:pt idx="481">
                  <c:v>#N/A</c:v>
                </c:pt>
                <c:pt idx="482">
                  <c:v>#N/A</c:v>
                </c:pt>
                <c:pt idx="483">
                  <c:v>#N/A</c:v>
                </c:pt>
                <c:pt idx="484">
                  <c:v>#N/A</c:v>
                </c:pt>
                <c:pt idx="485">
                  <c:v>#N/A</c:v>
                </c:pt>
                <c:pt idx="486">
                  <c:v>#N/A</c:v>
                </c:pt>
                <c:pt idx="487">
                  <c:v>#N/A</c:v>
                </c:pt>
                <c:pt idx="488">
                  <c:v>#N/A</c:v>
                </c:pt>
                <c:pt idx="489">
                  <c:v>#N/A</c:v>
                </c:pt>
                <c:pt idx="490">
                  <c:v>#N/A</c:v>
                </c:pt>
                <c:pt idx="491">
                  <c:v>#N/A</c:v>
                </c:pt>
                <c:pt idx="492">
                  <c:v>#N/A</c:v>
                </c:pt>
                <c:pt idx="493">
                  <c:v>#N/A</c:v>
                </c:pt>
                <c:pt idx="494">
                  <c:v>#N/A</c:v>
                </c:pt>
                <c:pt idx="495">
                  <c:v>#N/A</c:v>
                </c:pt>
                <c:pt idx="496">
                  <c:v>#N/A</c:v>
                </c:pt>
                <c:pt idx="497">
                  <c:v>#N/A</c:v>
                </c:pt>
                <c:pt idx="498">
                  <c:v>#N/A</c:v>
                </c:pt>
                <c:pt idx="499">
                  <c:v>#N/A</c:v>
                </c:pt>
                <c:pt idx="500">
                  <c:v>#N/A</c:v>
                </c:pt>
                <c:pt idx="501">
                  <c:v>#N/A</c:v>
                </c:pt>
                <c:pt idx="502">
                  <c:v>#N/A</c:v>
                </c:pt>
                <c:pt idx="503">
                  <c:v>#N/A</c:v>
                </c:pt>
                <c:pt idx="504">
                  <c:v>#N/A</c:v>
                </c:pt>
                <c:pt idx="505">
                  <c:v>#N/A</c:v>
                </c:pt>
                <c:pt idx="506">
                  <c:v>#N/A</c:v>
                </c:pt>
                <c:pt idx="507">
                  <c:v>#N/A</c:v>
                </c:pt>
                <c:pt idx="508">
                  <c:v>#N/A</c:v>
                </c:pt>
                <c:pt idx="509">
                  <c:v>#N/A</c:v>
                </c:pt>
                <c:pt idx="510">
                  <c:v>#N/A</c:v>
                </c:pt>
                <c:pt idx="511">
                  <c:v>#N/A</c:v>
                </c:pt>
                <c:pt idx="512">
                  <c:v>#N/A</c:v>
                </c:pt>
                <c:pt idx="513">
                  <c:v>#N/A</c:v>
                </c:pt>
                <c:pt idx="514">
                  <c:v>#N/A</c:v>
                </c:pt>
                <c:pt idx="515">
                  <c:v>#N/A</c:v>
                </c:pt>
                <c:pt idx="516">
                  <c:v>#N/A</c:v>
                </c:pt>
                <c:pt idx="517">
                  <c:v>#N/A</c:v>
                </c:pt>
                <c:pt idx="518">
                  <c:v>#N/A</c:v>
                </c:pt>
                <c:pt idx="519">
                  <c:v>#N/A</c:v>
                </c:pt>
                <c:pt idx="520">
                  <c:v>#N/A</c:v>
                </c:pt>
                <c:pt idx="521">
                  <c:v>#N/A</c:v>
                </c:pt>
                <c:pt idx="522">
                  <c:v>#N/A</c:v>
                </c:pt>
                <c:pt idx="523">
                  <c:v>#N/A</c:v>
                </c:pt>
                <c:pt idx="524">
                  <c:v>#N/A</c:v>
                </c:pt>
                <c:pt idx="525">
                  <c:v>#N/A</c:v>
                </c:pt>
                <c:pt idx="526">
                  <c:v>#N/A</c:v>
                </c:pt>
                <c:pt idx="527">
                  <c:v>#N/A</c:v>
                </c:pt>
                <c:pt idx="528">
                  <c:v>#N/A</c:v>
                </c:pt>
                <c:pt idx="529">
                  <c:v>#N/A</c:v>
                </c:pt>
                <c:pt idx="530">
                  <c:v>#N/A</c:v>
                </c:pt>
                <c:pt idx="531">
                  <c:v>#N/A</c:v>
                </c:pt>
                <c:pt idx="532">
                  <c:v>#N/A</c:v>
                </c:pt>
                <c:pt idx="533">
                  <c:v>#N/A</c:v>
                </c:pt>
                <c:pt idx="534">
                  <c:v>#N/A</c:v>
                </c:pt>
                <c:pt idx="535">
                  <c:v>#N/A</c:v>
                </c:pt>
                <c:pt idx="536">
                  <c:v>#N/A</c:v>
                </c:pt>
                <c:pt idx="537">
                  <c:v>#N/A</c:v>
                </c:pt>
                <c:pt idx="538">
                  <c:v>#N/A</c:v>
                </c:pt>
                <c:pt idx="539">
                  <c:v>#N/A</c:v>
                </c:pt>
                <c:pt idx="540">
                  <c:v>#N/A</c:v>
                </c:pt>
                <c:pt idx="541">
                  <c:v>#N/A</c:v>
                </c:pt>
                <c:pt idx="542">
                  <c:v>#N/A</c:v>
                </c:pt>
                <c:pt idx="543">
                  <c:v>#N/A</c:v>
                </c:pt>
                <c:pt idx="544">
                  <c:v>#N/A</c:v>
                </c:pt>
                <c:pt idx="545">
                  <c:v>#N/A</c:v>
                </c:pt>
                <c:pt idx="546">
                  <c:v>#N/A</c:v>
                </c:pt>
                <c:pt idx="547">
                  <c:v>#N/A</c:v>
                </c:pt>
                <c:pt idx="548">
                  <c:v>#N/A</c:v>
                </c:pt>
                <c:pt idx="549">
                  <c:v>#N/A</c:v>
                </c:pt>
                <c:pt idx="550">
                  <c:v>#N/A</c:v>
                </c:pt>
                <c:pt idx="551">
                  <c:v>#N/A</c:v>
                </c:pt>
                <c:pt idx="552">
                  <c:v>#N/A</c:v>
                </c:pt>
                <c:pt idx="553">
                  <c:v>#N/A</c:v>
                </c:pt>
                <c:pt idx="554">
                  <c:v>#N/A</c:v>
                </c:pt>
                <c:pt idx="555">
                  <c:v>#N/A</c:v>
                </c:pt>
                <c:pt idx="556">
                  <c:v>#N/A</c:v>
                </c:pt>
                <c:pt idx="557">
                  <c:v>#N/A</c:v>
                </c:pt>
                <c:pt idx="558">
                  <c:v>#N/A</c:v>
                </c:pt>
                <c:pt idx="559">
                  <c:v>#N/A</c:v>
                </c:pt>
                <c:pt idx="560">
                  <c:v>#N/A</c:v>
                </c:pt>
                <c:pt idx="561">
                  <c:v>#N/A</c:v>
                </c:pt>
                <c:pt idx="562">
                  <c:v>#N/A</c:v>
                </c:pt>
                <c:pt idx="563">
                  <c:v>#N/A</c:v>
                </c:pt>
                <c:pt idx="564">
                  <c:v>#N/A</c:v>
                </c:pt>
                <c:pt idx="565">
                  <c:v>#N/A</c:v>
                </c:pt>
                <c:pt idx="566">
                  <c:v>#N/A</c:v>
                </c:pt>
                <c:pt idx="567">
                  <c:v>#N/A</c:v>
                </c:pt>
                <c:pt idx="568">
                  <c:v>#N/A</c:v>
                </c:pt>
                <c:pt idx="569">
                  <c:v>#N/A</c:v>
                </c:pt>
                <c:pt idx="570">
                  <c:v>#N/A</c:v>
                </c:pt>
                <c:pt idx="571">
                  <c:v>#N/A</c:v>
                </c:pt>
                <c:pt idx="572">
                  <c:v>#N/A</c:v>
                </c:pt>
                <c:pt idx="573">
                  <c:v>#N/A</c:v>
                </c:pt>
                <c:pt idx="574">
                  <c:v>#N/A</c:v>
                </c:pt>
                <c:pt idx="575">
                  <c:v>#N/A</c:v>
                </c:pt>
                <c:pt idx="576">
                  <c:v>#N/A</c:v>
                </c:pt>
                <c:pt idx="577">
                  <c:v>#N/A</c:v>
                </c:pt>
                <c:pt idx="578">
                  <c:v>#N/A</c:v>
                </c:pt>
                <c:pt idx="579">
                  <c:v>#N/A</c:v>
                </c:pt>
                <c:pt idx="580">
                  <c:v>#N/A</c:v>
                </c:pt>
                <c:pt idx="581">
                  <c:v>#N/A</c:v>
                </c:pt>
                <c:pt idx="582">
                  <c:v>#N/A</c:v>
                </c:pt>
                <c:pt idx="583">
                  <c:v>#N/A</c:v>
                </c:pt>
                <c:pt idx="584">
                  <c:v>#N/A</c:v>
                </c:pt>
                <c:pt idx="585">
                  <c:v>#N/A</c:v>
                </c:pt>
                <c:pt idx="586">
                  <c:v>#N/A</c:v>
                </c:pt>
                <c:pt idx="587">
                  <c:v>#N/A</c:v>
                </c:pt>
                <c:pt idx="588">
                  <c:v>#N/A</c:v>
                </c:pt>
                <c:pt idx="589">
                  <c:v>#N/A</c:v>
                </c:pt>
                <c:pt idx="590">
                  <c:v>#N/A</c:v>
                </c:pt>
                <c:pt idx="591">
                  <c:v>#N/A</c:v>
                </c:pt>
                <c:pt idx="592">
                  <c:v>#N/A</c:v>
                </c:pt>
                <c:pt idx="593">
                  <c:v>#N/A</c:v>
                </c:pt>
                <c:pt idx="594">
                  <c:v>#N/A</c:v>
                </c:pt>
                <c:pt idx="595">
                  <c:v>#N/A</c:v>
                </c:pt>
                <c:pt idx="596">
                  <c:v>#N/A</c:v>
                </c:pt>
                <c:pt idx="597">
                  <c:v>#N/A</c:v>
                </c:pt>
                <c:pt idx="598">
                  <c:v>#N/A</c:v>
                </c:pt>
                <c:pt idx="599">
                  <c:v>#N/A</c:v>
                </c:pt>
                <c:pt idx="600">
                  <c:v>#N/A</c:v>
                </c:pt>
                <c:pt idx="601">
                  <c:v>#N/A</c:v>
                </c:pt>
                <c:pt idx="602">
                  <c:v>#N/A</c:v>
                </c:pt>
                <c:pt idx="603">
                  <c:v>#N/A</c:v>
                </c:pt>
                <c:pt idx="604">
                  <c:v>#N/A</c:v>
                </c:pt>
                <c:pt idx="605">
                  <c:v>#N/A</c:v>
                </c:pt>
                <c:pt idx="606">
                  <c:v>#N/A</c:v>
                </c:pt>
                <c:pt idx="607">
                  <c:v>#N/A</c:v>
                </c:pt>
                <c:pt idx="608">
                  <c:v>#N/A</c:v>
                </c:pt>
                <c:pt idx="609">
                  <c:v>#N/A</c:v>
                </c:pt>
                <c:pt idx="610">
                  <c:v>#N/A</c:v>
                </c:pt>
                <c:pt idx="611">
                  <c:v>#N/A</c:v>
                </c:pt>
                <c:pt idx="612">
                  <c:v>#N/A</c:v>
                </c:pt>
                <c:pt idx="613">
                  <c:v>#N/A</c:v>
                </c:pt>
                <c:pt idx="614">
                  <c:v>#N/A</c:v>
                </c:pt>
                <c:pt idx="615">
                  <c:v>#N/A</c:v>
                </c:pt>
                <c:pt idx="616">
                  <c:v>#N/A</c:v>
                </c:pt>
                <c:pt idx="617">
                  <c:v>#N/A</c:v>
                </c:pt>
                <c:pt idx="618">
                  <c:v>#N/A</c:v>
                </c:pt>
                <c:pt idx="619">
                  <c:v>#N/A</c:v>
                </c:pt>
                <c:pt idx="620">
                  <c:v>#N/A</c:v>
                </c:pt>
                <c:pt idx="621">
                  <c:v>#N/A</c:v>
                </c:pt>
                <c:pt idx="622">
                  <c:v>#N/A</c:v>
                </c:pt>
                <c:pt idx="623">
                  <c:v>#N/A</c:v>
                </c:pt>
                <c:pt idx="624">
                  <c:v>#N/A</c:v>
                </c:pt>
                <c:pt idx="625">
                  <c:v>#N/A</c:v>
                </c:pt>
                <c:pt idx="626">
                  <c:v>#N/A</c:v>
                </c:pt>
                <c:pt idx="627">
                  <c:v>#N/A</c:v>
                </c:pt>
                <c:pt idx="628">
                  <c:v>#N/A</c:v>
                </c:pt>
                <c:pt idx="629">
                  <c:v>#N/A</c:v>
                </c:pt>
                <c:pt idx="630">
                  <c:v>#N/A</c:v>
                </c:pt>
                <c:pt idx="631">
                  <c:v>#N/A</c:v>
                </c:pt>
                <c:pt idx="632">
                  <c:v>#N/A</c:v>
                </c:pt>
                <c:pt idx="633">
                  <c:v>#N/A</c:v>
                </c:pt>
                <c:pt idx="634">
                  <c:v>#N/A</c:v>
                </c:pt>
                <c:pt idx="635">
                  <c:v>#N/A</c:v>
                </c:pt>
                <c:pt idx="636">
                  <c:v>#N/A</c:v>
                </c:pt>
                <c:pt idx="637">
                  <c:v>#N/A</c:v>
                </c:pt>
                <c:pt idx="638">
                  <c:v>#N/A</c:v>
                </c:pt>
                <c:pt idx="639">
                  <c:v>#N/A</c:v>
                </c:pt>
                <c:pt idx="640">
                  <c:v>#N/A</c:v>
                </c:pt>
                <c:pt idx="641">
                  <c:v>#N/A</c:v>
                </c:pt>
                <c:pt idx="642">
                  <c:v>#N/A</c:v>
                </c:pt>
                <c:pt idx="643">
                  <c:v>#N/A</c:v>
                </c:pt>
                <c:pt idx="644">
                  <c:v>#N/A</c:v>
                </c:pt>
                <c:pt idx="645">
                  <c:v>#N/A</c:v>
                </c:pt>
                <c:pt idx="646">
                  <c:v>#N/A</c:v>
                </c:pt>
                <c:pt idx="647">
                  <c:v>#N/A</c:v>
                </c:pt>
                <c:pt idx="648">
                  <c:v>#N/A</c:v>
                </c:pt>
                <c:pt idx="649">
                  <c:v>#N/A</c:v>
                </c:pt>
                <c:pt idx="650">
                  <c:v>#N/A</c:v>
                </c:pt>
                <c:pt idx="651">
                  <c:v>#N/A</c:v>
                </c:pt>
                <c:pt idx="652">
                  <c:v>#N/A</c:v>
                </c:pt>
                <c:pt idx="653">
                  <c:v>#N/A</c:v>
                </c:pt>
                <c:pt idx="654">
                  <c:v>#N/A</c:v>
                </c:pt>
                <c:pt idx="655">
                  <c:v>#N/A</c:v>
                </c:pt>
                <c:pt idx="656">
                  <c:v>#N/A</c:v>
                </c:pt>
                <c:pt idx="657">
                  <c:v>#N/A</c:v>
                </c:pt>
                <c:pt idx="658">
                  <c:v>#N/A</c:v>
                </c:pt>
                <c:pt idx="659">
                  <c:v>#N/A</c:v>
                </c:pt>
                <c:pt idx="660">
                  <c:v>#N/A</c:v>
                </c:pt>
                <c:pt idx="661">
                  <c:v>#N/A</c:v>
                </c:pt>
                <c:pt idx="662">
                  <c:v>#N/A</c:v>
                </c:pt>
                <c:pt idx="663">
                  <c:v>#N/A</c:v>
                </c:pt>
                <c:pt idx="664">
                  <c:v>#N/A</c:v>
                </c:pt>
                <c:pt idx="665">
                  <c:v>#N/A</c:v>
                </c:pt>
                <c:pt idx="666">
                  <c:v>#N/A</c:v>
                </c:pt>
                <c:pt idx="667">
                  <c:v>#N/A</c:v>
                </c:pt>
                <c:pt idx="668">
                  <c:v>#N/A</c:v>
                </c:pt>
                <c:pt idx="669">
                  <c:v>#N/A</c:v>
                </c:pt>
                <c:pt idx="670">
                  <c:v>#N/A</c:v>
                </c:pt>
                <c:pt idx="671">
                  <c:v>#N/A</c:v>
                </c:pt>
                <c:pt idx="672">
                  <c:v>#N/A</c:v>
                </c:pt>
                <c:pt idx="673">
                  <c:v>#N/A</c:v>
                </c:pt>
                <c:pt idx="674">
                  <c:v>#N/A</c:v>
                </c:pt>
                <c:pt idx="675">
                  <c:v>#N/A</c:v>
                </c:pt>
                <c:pt idx="676">
                  <c:v>#N/A</c:v>
                </c:pt>
                <c:pt idx="677">
                  <c:v>#N/A</c:v>
                </c:pt>
                <c:pt idx="678">
                  <c:v>#N/A</c:v>
                </c:pt>
                <c:pt idx="679">
                  <c:v>#N/A</c:v>
                </c:pt>
                <c:pt idx="680">
                  <c:v>#N/A</c:v>
                </c:pt>
                <c:pt idx="681">
                  <c:v>#N/A</c:v>
                </c:pt>
                <c:pt idx="682">
                  <c:v>#N/A</c:v>
                </c:pt>
                <c:pt idx="683">
                  <c:v>#N/A</c:v>
                </c:pt>
                <c:pt idx="684">
                  <c:v>#N/A</c:v>
                </c:pt>
                <c:pt idx="685">
                  <c:v>#N/A</c:v>
                </c:pt>
                <c:pt idx="686">
                  <c:v>#N/A</c:v>
                </c:pt>
                <c:pt idx="687">
                  <c:v>#N/A</c:v>
                </c:pt>
                <c:pt idx="688">
                  <c:v>#N/A</c:v>
                </c:pt>
                <c:pt idx="689">
                  <c:v>#N/A</c:v>
                </c:pt>
                <c:pt idx="690">
                  <c:v>#N/A</c:v>
                </c:pt>
                <c:pt idx="691">
                  <c:v>#N/A</c:v>
                </c:pt>
                <c:pt idx="692">
                  <c:v>#N/A</c:v>
                </c:pt>
                <c:pt idx="693">
                  <c:v>#N/A</c:v>
                </c:pt>
                <c:pt idx="694">
                  <c:v>#N/A</c:v>
                </c:pt>
                <c:pt idx="695">
                  <c:v>#N/A</c:v>
                </c:pt>
                <c:pt idx="696">
                  <c:v>#N/A</c:v>
                </c:pt>
                <c:pt idx="697">
                  <c:v>#N/A</c:v>
                </c:pt>
                <c:pt idx="698">
                  <c:v>#N/A</c:v>
                </c:pt>
                <c:pt idx="699">
                  <c:v>#N/A</c:v>
                </c:pt>
                <c:pt idx="700">
                  <c:v>#N/A</c:v>
                </c:pt>
                <c:pt idx="701">
                  <c:v>#N/A</c:v>
                </c:pt>
                <c:pt idx="702">
                  <c:v>#N/A</c:v>
                </c:pt>
                <c:pt idx="703">
                  <c:v>#N/A</c:v>
                </c:pt>
                <c:pt idx="704">
                  <c:v>#N/A</c:v>
                </c:pt>
                <c:pt idx="705">
                  <c:v>#N/A</c:v>
                </c:pt>
                <c:pt idx="706">
                  <c:v>#N/A</c:v>
                </c:pt>
                <c:pt idx="707">
                  <c:v>#N/A</c:v>
                </c:pt>
                <c:pt idx="708">
                  <c:v>#N/A</c:v>
                </c:pt>
                <c:pt idx="709">
                  <c:v>#N/A</c:v>
                </c:pt>
                <c:pt idx="710">
                  <c:v>#N/A</c:v>
                </c:pt>
                <c:pt idx="711">
                  <c:v>#N/A</c:v>
                </c:pt>
                <c:pt idx="712">
                  <c:v>#N/A</c:v>
                </c:pt>
                <c:pt idx="713">
                  <c:v>#N/A</c:v>
                </c:pt>
                <c:pt idx="714">
                  <c:v>#N/A</c:v>
                </c:pt>
                <c:pt idx="715">
                  <c:v>#N/A</c:v>
                </c:pt>
                <c:pt idx="716">
                  <c:v>#N/A</c:v>
                </c:pt>
                <c:pt idx="717">
                  <c:v>#N/A</c:v>
                </c:pt>
                <c:pt idx="718">
                  <c:v>#N/A</c:v>
                </c:pt>
                <c:pt idx="719">
                  <c:v>#N/A</c:v>
                </c:pt>
                <c:pt idx="720">
                  <c:v>#N/A</c:v>
                </c:pt>
                <c:pt idx="721">
                  <c:v>#N/A</c:v>
                </c:pt>
                <c:pt idx="722">
                  <c:v>#N/A</c:v>
                </c:pt>
                <c:pt idx="723">
                  <c:v>#N/A</c:v>
                </c:pt>
                <c:pt idx="724">
                  <c:v>#N/A</c:v>
                </c:pt>
                <c:pt idx="725">
                  <c:v>#N/A</c:v>
                </c:pt>
                <c:pt idx="726">
                  <c:v>#N/A</c:v>
                </c:pt>
                <c:pt idx="727">
                  <c:v>#N/A</c:v>
                </c:pt>
                <c:pt idx="728">
                  <c:v>#N/A</c:v>
                </c:pt>
                <c:pt idx="729">
                  <c:v>#N/A</c:v>
                </c:pt>
                <c:pt idx="730">
                  <c:v>#N/A</c:v>
                </c:pt>
                <c:pt idx="731">
                  <c:v>#N/A</c:v>
                </c:pt>
                <c:pt idx="732">
                  <c:v>#N/A</c:v>
                </c:pt>
                <c:pt idx="733">
                  <c:v>#N/A</c:v>
                </c:pt>
                <c:pt idx="734">
                  <c:v>#N/A</c:v>
                </c:pt>
                <c:pt idx="735">
                  <c:v>#N/A</c:v>
                </c:pt>
                <c:pt idx="736">
                  <c:v>#N/A</c:v>
                </c:pt>
                <c:pt idx="737">
                  <c:v>#N/A</c:v>
                </c:pt>
                <c:pt idx="738">
                  <c:v>#N/A</c:v>
                </c:pt>
                <c:pt idx="739">
                  <c:v>#N/A</c:v>
                </c:pt>
                <c:pt idx="740">
                  <c:v>#N/A</c:v>
                </c:pt>
                <c:pt idx="741">
                  <c:v>#N/A</c:v>
                </c:pt>
                <c:pt idx="742">
                  <c:v>#N/A</c:v>
                </c:pt>
                <c:pt idx="743">
                  <c:v>#N/A</c:v>
                </c:pt>
                <c:pt idx="744">
                  <c:v>#N/A</c:v>
                </c:pt>
                <c:pt idx="745">
                  <c:v>#N/A</c:v>
                </c:pt>
                <c:pt idx="746">
                  <c:v>#N/A</c:v>
                </c:pt>
                <c:pt idx="747">
                  <c:v>#N/A</c:v>
                </c:pt>
                <c:pt idx="748">
                  <c:v>#N/A</c:v>
                </c:pt>
                <c:pt idx="749">
                  <c:v>#N/A</c:v>
                </c:pt>
                <c:pt idx="750">
                  <c:v>#N/A</c:v>
                </c:pt>
                <c:pt idx="751">
                  <c:v>#N/A</c:v>
                </c:pt>
                <c:pt idx="752">
                  <c:v>#N/A</c:v>
                </c:pt>
                <c:pt idx="753">
                  <c:v>#N/A</c:v>
                </c:pt>
                <c:pt idx="754">
                  <c:v>#N/A</c:v>
                </c:pt>
                <c:pt idx="755">
                  <c:v>#N/A</c:v>
                </c:pt>
                <c:pt idx="756">
                  <c:v>#N/A</c:v>
                </c:pt>
                <c:pt idx="757">
                  <c:v>#N/A</c:v>
                </c:pt>
                <c:pt idx="758">
                  <c:v>#N/A</c:v>
                </c:pt>
                <c:pt idx="759">
                  <c:v>#N/A</c:v>
                </c:pt>
                <c:pt idx="760">
                  <c:v>#N/A</c:v>
                </c:pt>
                <c:pt idx="761">
                  <c:v>#N/A</c:v>
                </c:pt>
                <c:pt idx="762">
                  <c:v>#N/A</c:v>
                </c:pt>
                <c:pt idx="763">
                  <c:v>#N/A</c:v>
                </c:pt>
                <c:pt idx="764">
                  <c:v>#N/A</c:v>
                </c:pt>
                <c:pt idx="765">
                  <c:v>#N/A</c:v>
                </c:pt>
                <c:pt idx="766">
                  <c:v>#N/A</c:v>
                </c:pt>
                <c:pt idx="767">
                  <c:v>#N/A</c:v>
                </c:pt>
                <c:pt idx="768">
                  <c:v>#N/A</c:v>
                </c:pt>
                <c:pt idx="769">
                  <c:v>#N/A</c:v>
                </c:pt>
                <c:pt idx="770">
                  <c:v>#N/A</c:v>
                </c:pt>
                <c:pt idx="771">
                  <c:v>#N/A</c:v>
                </c:pt>
                <c:pt idx="772">
                  <c:v>#N/A</c:v>
                </c:pt>
                <c:pt idx="773">
                  <c:v>#N/A</c:v>
                </c:pt>
                <c:pt idx="774">
                  <c:v>#N/A</c:v>
                </c:pt>
                <c:pt idx="775">
                  <c:v>#N/A</c:v>
                </c:pt>
                <c:pt idx="776">
                  <c:v>#N/A</c:v>
                </c:pt>
                <c:pt idx="777">
                  <c:v>#N/A</c:v>
                </c:pt>
                <c:pt idx="778">
                  <c:v>#N/A</c:v>
                </c:pt>
                <c:pt idx="779">
                  <c:v>#N/A</c:v>
                </c:pt>
                <c:pt idx="780">
                  <c:v>#N/A</c:v>
                </c:pt>
                <c:pt idx="781">
                  <c:v>#N/A</c:v>
                </c:pt>
                <c:pt idx="782">
                  <c:v>#N/A</c:v>
                </c:pt>
                <c:pt idx="783">
                  <c:v>#N/A</c:v>
                </c:pt>
                <c:pt idx="784">
                  <c:v>#N/A</c:v>
                </c:pt>
                <c:pt idx="785">
                  <c:v>#N/A</c:v>
                </c:pt>
                <c:pt idx="786">
                  <c:v>#N/A</c:v>
                </c:pt>
                <c:pt idx="787">
                  <c:v>#N/A</c:v>
                </c:pt>
                <c:pt idx="788">
                  <c:v>#N/A</c:v>
                </c:pt>
                <c:pt idx="789">
                  <c:v>#N/A</c:v>
                </c:pt>
                <c:pt idx="790">
                  <c:v>#N/A</c:v>
                </c:pt>
                <c:pt idx="791">
                  <c:v>#N/A</c:v>
                </c:pt>
                <c:pt idx="792">
                  <c:v>#N/A</c:v>
                </c:pt>
                <c:pt idx="793">
                  <c:v>#N/A</c:v>
                </c:pt>
                <c:pt idx="794">
                  <c:v>#N/A</c:v>
                </c:pt>
                <c:pt idx="795">
                  <c:v>#N/A</c:v>
                </c:pt>
                <c:pt idx="796">
                  <c:v>#N/A</c:v>
                </c:pt>
                <c:pt idx="797">
                  <c:v>#N/A</c:v>
                </c:pt>
                <c:pt idx="798">
                  <c:v>#N/A</c:v>
                </c:pt>
                <c:pt idx="799">
                  <c:v>#N/A</c:v>
                </c:pt>
                <c:pt idx="800">
                  <c:v>#N/A</c:v>
                </c:pt>
                <c:pt idx="801">
                  <c:v>#N/A</c:v>
                </c:pt>
                <c:pt idx="802">
                  <c:v>#N/A</c:v>
                </c:pt>
                <c:pt idx="803">
                  <c:v>#N/A</c:v>
                </c:pt>
                <c:pt idx="804">
                  <c:v>#N/A</c:v>
                </c:pt>
                <c:pt idx="805">
                  <c:v>#N/A</c:v>
                </c:pt>
                <c:pt idx="806">
                  <c:v>#N/A</c:v>
                </c:pt>
                <c:pt idx="807">
                  <c:v>#N/A</c:v>
                </c:pt>
                <c:pt idx="808">
                  <c:v>#N/A</c:v>
                </c:pt>
                <c:pt idx="809">
                  <c:v>#N/A</c:v>
                </c:pt>
                <c:pt idx="810">
                  <c:v>#N/A</c:v>
                </c:pt>
                <c:pt idx="811">
                  <c:v>#N/A</c:v>
                </c:pt>
                <c:pt idx="812">
                  <c:v>#N/A</c:v>
                </c:pt>
                <c:pt idx="813">
                  <c:v>#N/A</c:v>
                </c:pt>
                <c:pt idx="814">
                  <c:v>#N/A</c:v>
                </c:pt>
                <c:pt idx="815">
                  <c:v>#N/A</c:v>
                </c:pt>
                <c:pt idx="816">
                  <c:v>#N/A</c:v>
                </c:pt>
                <c:pt idx="817">
                  <c:v>#N/A</c:v>
                </c:pt>
                <c:pt idx="818">
                  <c:v>#N/A</c:v>
                </c:pt>
                <c:pt idx="819">
                  <c:v>#N/A</c:v>
                </c:pt>
                <c:pt idx="820">
                  <c:v>#N/A</c:v>
                </c:pt>
                <c:pt idx="821">
                  <c:v>#N/A</c:v>
                </c:pt>
                <c:pt idx="822">
                  <c:v>#N/A</c:v>
                </c:pt>
                <c:pt idx="823">
                  <c:v>#N/A</c:v>
                </c:pt>
                <c:pt idx="824">
                  <c:v>#N/A</c:v>
                </c:pt>
                <c:pt idx="825">
                  <c:v>#N/A</c:v>
                </c:pt>
                <c:pt idx="826">
                  <c:v>#N/A</c:v>
                </c:pt>
                <c:pt idx="827">
                  <c:v>#N/A</c:v>
                </c:pt>
                <c:pt idx="828">
                  <c:v>#N/A</c:v>
                </c:pt>
                <c:pt idx="829">
                  <c:v>#N/A</c:v>
                </c:pt>
                <c:pt idx="830">
                  <c:v>#N/A</c:v>
                </c:pt>
                <c:pt idx="831">
                  <c:v>#N/A</c:v>
                </c:pt>
                <c:pt idx="832">
                  <c:v>#N/A</c:v>
                </c:pt>
                <c:pt idx="833">
                  <c:v>#N/A</c:v>
                </c:pt>
                <c:pt idx="834">
                  <c:v>#N/A</c:v>
                </c:pt>
                <c:pt idx="835">
                  <c:v>#N/A</c:v>
                </c:pt>
                <c:pt idx="836">
                  <c:v>#N/A</c:v>
                </c:pt>
                <c:pt idx="837">
                  <c:v>#N/A</c:v>
                </c:pt>
                <c:pt idx="838">
                  <c:v>#N/A</c:v>
                </c:pt>
                <c:pt idx="839">
                  <c:v>#N/A</c:v>
                </c:pt>
                <c:pt idx="840">
                  <c:v>#N/A</c:v>
                </c:pt>
                <c:pt idx="841">
                  <c:v>#N/A</c:v>
                </c:pt>
                <c:pt idx="842">
                  <c:v>#N/A</c:v>
                </c:pt>
                <c:pt idx="843">
                  <c:v>#N/A</c:v>
                </c:pt>
                <c:pt idx="844">
                  <c:v>#N/A</c:v>
                </c:pt>
                <c:pt idx="845">
                  <c:v>#N/A</c:v>
                </c:pt>
                <c:pt idx="846">
                  <c:v>#N/A</c:v>
                </c:pt>
                <c:pt idx="847">
                  <c:v>#N/A</c:v>
                </c:pt>
                <c:pt idx="848">
                  <c:v>#N/A</c:v>
                </c:pt>
                <c:pt idx="849">
                  <c:v>#N/A</c:v>
                </c:pt>
                <c:pt idx="850">
                  <c:v>#N/A</c:v>
                </c:pt>
                <c:pt idx="851">
                  <c:v>#N/A</c:v>
                </c:pt>
                <c:pt idx="852">
                  <c:v>#N/A</c:v>
                </c:pt>
                <c:pt idx="853">
                  <c:v>#N/A</c:v>
                </c:pt>
                <c:pt idx="854">
                  <c:v>#N/A</c:v>
                </c:pt>
                <c:pt idx="855">
                  <c:v>#N/A</c:v>
                </c:pt>
                <c:pt idx="856">
                  <c:v>#N/A</c:v>
                </c:pt>
                <c:pt idx="857">
                  <c:v>#N/A</c:v>
                </c:pt>
                <c:pt idx="858">
                  <c:v>#N/A</c:v>
                </c:pt>
                <c:pt idx="859">
                  <c:v>#N/A</c:v>
                </c:pt>
                <c:pt idx="860">
                  <c:v>#N/A</c:v>
                </c:pt>
                <c:pt idx="861">
                  <c:v>#N/A</c:v>
                </c:pt>
                <c:pt idx="862">
                  <c:v>#N/A</c:v>
                </c:pt>
                <c:pt idx="863">
                  <c:v>#N/A</c:v>
                </c:pt>
                <c:pt idx="864">
                  <c:v>#N/A</c:v>
                </c:pt>
                <c:pt idx="865">
                  <c:v>#N/A</c:v>
                </c:pt>
                <c:pt idx="866">
                  <c:v>#N/A</c:v>
                </c:pt>
                <c:pt idx="867">
                  <c:v>#N/A</c:v>
                </c:pt>
                <c:pt idx="868">
                  <c:v>#N/A</c:v>
                </c:pt>
                <c:pt idx="869">
                  <c:v>#N/A</c:v>
                </c:pt>
                <c:pt idx="870">
                  <c:v>#N/A</c:v>
                </c:pt>
                <c:pt idx="871">
                  <c:v>#N/A</c:v>
                </c:pt>
                <c:pt idx="872">
                  <c:v>#N/A</c:v>
                </c:pt>
                <c:pt idx="873">
                  <c:v>#N/A</c:v>
                </c:pt>
                <c:pt idx="874">
                  <c:v>#N/A</c:v>
                </c:pt>
                <c:pt idx="875">
                  <c:v>#N/A</c:v>
                </c:pt>
                <c:pt idx="876">
                  <c:v>#N/A</c:v>
                </c:pt>
                <c:pt idx="877">
                  <c:v>#N/A</c:v>
                </c:pt>
                <c:pt idx="878">
                  <c:v>#N/A</c:v>
                </c:pt>
                <c:pt idx="879">
                  <c:v>#N/A</c:v>
                </c:pt>
                <c:pt idx="880">
                  <c:v>#N/A</c:v>
                </c:pt>
                <c:pt idx="881">
                  <c:v>#N/A</c:v>
                </c:pt>
                <c:pt idx="882">
                  <c:v>#N/A</c:v>
                </c:pt>
                <c:pt idx="883">
                  <c:v>#N/A</c:v>
                </c:pt>
                <c:pt idx="884">
                  <c:v>#N/A</c:v>
                </c:pt>
                <c:pt idx="885">
                  <c:v>#N/A</c:v>
                </c:pt>
                <c:pt idx="886">
                  <c:v>#N/A</c:v>
                </c:pt>
                <c:pt idx="887">
                  <c:v>#N/A</c:v>
                </c:pt>
                <c:pt idx="888">
                  <c:v>#N/A</c:v>
                </c:pt>
                <c:pt idx="889">
                  <c:v>#N/A</c:v>
                </c:pt>
                <c:pt idx="890">
                  <c:v>#N/A</c:v>
                </c:pt>
                <c:pt idx="891">
                  <c:v>#N/A</c:v>
                </c:pt>
                <c:pt idx="892">
                  <c:v>#N/A</c:v>
                </c:pt>
                <c:pt idx="893">
                  <c:v>#N/A</c:v>
                </c:pt>
                <c:pt idx="894">
                  <c:v>#N/A</c:v>
                </c:pt>
                <c:pt idx="895">
                  <c:v>#N/A</c:v>
                </c:pt>
                <c:pt idx="896">
                  <c:v>#N/A</c:v>
                </c:pt>
                <c:pt idx="897">
                  <c:v>#N/A</c:v>
                </c:pt>
                <c:pt idx="898">
                  <c:v>#N/A</c:v>
                </c:pt>
                <c:pt idx="899">
                  <c:v>#N/A</c:v>
                </c:pt>
                <c:pt idx="900">
                  <c:v>#N/A</c:v>
                </c:pt>
                <c:pt idx="901">
                  <c:v>#N/A</c:v>
                </c:pt>
                <c:pt idx="902">
                  <c:v>#N/A</c:v>
                </c:pt>
                <c:pt idx="903">
                  <c:v>#N/A</c:v>
                </c:pt>
                <c:pt idx="904">
                  <c:v>#N/A</c:v>
                </c:pt>
                <c:pt idx="905">
                  <c:v>#N/A</c:v>
                </c:pt>
                <c:pt idx="906">
                  <c:v>#N/A</c:v>
                </c:pt>
                <c:pt idx="907">
                  <c:v>#N/A</c:v>
                </c:pt>
                <c:pt idx="908">
                  <c:v>#N/A</c:v>
                </c:pt>
                <c:pt idx="909">
                  <c:v>#N/A</c:v>
                </c:pt>
                <c:pt idx="910">
                  <c:v>#N/A</c:v>
                </c:pt>
                <c:pt idx="911">
                  <c:v>#N/A</c:v>
                </c:pt>
                <c:pt idx="912">
                  <c:v>#N/A</c:v>
                </c:pt>
                <c:pt idx="913">
                  <c:v>#N/A</c:v>
                </c:pt>
                <c:pt idx="914">
                  <c:v>#N/A</c:v>
                </c:pt>
                <c:pt idx="915">
                  <c:v>#N/A</c:v>
                </c:pt>
                <c:pt idx="916">
                  <c:v>#N/A</c:v>
                </c:pt>
                <c:pt idx="917">
                  <c:v>#N/A</c:v>
                </c:pt>
                <c:pt idx="918">
                  <c:v>#N/A</c:v>
                </c:pt>
                <c:pt idx="919">
                  <c:v>#N/A</c:v>
                </c:pt>
                <c:pt idx="920">
                  <c:v>#N/A</c:v>
                </c:pt>
                <c:pt idx="921">
                  <c:v>#N/A</c:v>
                </c:pt>
                <c:pt idx="922">
                  <c:v>#N/A</c:v>
                </c:pt>
                <c:pt idx="923">
                  <c:v>#N/A</c:v>
                </c:pt>
                <c:pt idx="924">
                  <c:v>#N/A</c:v>
                </c:pt>
                <c:pt idx="925">
                  <c:v>#N/A</c:v>
                </c:pt>
                <c:pt idx="926">
                  <c:v>#N/A</c:v>
                </c:pt>
                <c:pt idx="927">
                  <c:v>#N/A</c:v>
                </c:pt>
                <c:pt idx="928">
                  <c:v>#N/A</c:v>
                </c:pt>
                <c:pt idx="929">
                  <c:v>#N/A</c:v>
                </c:pt>
                <c:pt idx="930">
                  <c:v>#N/A</c:v>
                </c:pt>
                <c:pt idx="931">
                  <c:v>#N/A</c:v>
                </c:pt>
                <c:pt idx="932">
                  <c:v>#N/A</c:v>
                </c:pt>
                <c:pt idx="933">
                  <c:v>#N/A</c:v>
                </c:pt>
                <c:pt idx="934">
                  <c:v>#N/A</c:v>
                </c:pt>
                <c:pt idx="935">
                  <c:v>#N/A</c:v>
                </c:pt>
                <c:pt idx="936">
                  <c:v>#N/A</c:v>
                </c:pt>
                <c:pt idx="937">
                  <c:v>#N/A</c:v>
                </c:pt>
                <c:pt idx="938">
                  <c:v>#N/A</c:v>
                </c:pt>
                <c:pt idx="939">
                  <c:v>#N/A</c:v>
                </c:pt>
                <c:pt idx="940">
                  <c:v>#N/A</c:v>
                </c:pt>
                <c:pt idx="941">
                  <c:v>#N/A</c:v>
                </c:pt>
                <c:pt idx="942">
                  <c:v>#N/A</c:v>
                </c:pt>
                <c:pt idx="943">
                  <c:v>#N/A</c:v>
                </c:pt>
                <c:pt idx="944">
                  <c:v>#N/A</c:v>
                </c:pt>
                <c:pt idx="945">
                  <c:v>#N/A</c:v>
                </c:pt>
                <c:pt idx="946">
                  <c:v>#N/A</c:v>
                </c:pt>
                <c:pt idx="947">
                  <c:v>#N/A</c:v>
                </c:pt>
                <c:pt idx="948">
                  <c:v>#N/A</c:v>
                </c:pt>
                <c:pt idx="949">
                  <c:v>#N/A</c:v>
                </c:pt>
                <c:pt idx="950">
                  <c:v>#N/A</c:v>
                </c:pt>
                <c:pt idx="951">
                  <c:v>#N/A</c:v>
                </c:pt>
                <c:pt idx="952">
                  <c:v>#N/A</c:v>
                </c:pt>
                <c:pt idx="953">
                  <c:v>#N/A</c:v>
                </c:pt>
                <c:pt idx="954">
                  <c:v>#N/A</c:v>
                </c:pt>
                <c:pt idx="955">
                  <c:v>#N/A</c:v>
                </c:pt>
                <c:pt idx="956">
                  <c:v>#N/A</c:v>
                </c:pt>
                <c:pt idx="957">
                  <c:v>#N/A</c:v>
                </c:pt>
                <c:pt idx="958">
                  <c:v>#N/A</c:v>
                </c:pt>
                <c:pt idx="959">
                  <c:v>#N/A</c:v>
                </c:pt>
                <c:pt idx="960">
                  <c:v>#N/A</c:v>
                </c:pt>
                <c:pt idx="961">
                  <c:v>#N/A</c:v>
                </c:pt>
                <c:pt idx="962">
                  <c:v>#N/A</c:v>
                </c:pt>
                <c:pt idx="963">
                  <c:v>#N/A</c:v>
                </c:pt>
                <c:pt idx="964">
                  <c:v>#N/A</c:v>
                </c:pt>
                <c:pt idx="965">
                  <c:v>#N/A</c:v>
                </c:pt>
                <c:pt idx="966">
                  <c:v>#N/A</c:v>
                </c:pt>
                <c:pt idx="967">
                  <c:v>#N/A</c:v>
                </c:pt>
                <c:pt idx="968">
                  <c:v>#N/A</c:v>
                </c:pt>
                <c:pt idx="969">
                  <c:v>#N/A</c:v>
                </c:pt>
                <c:pt idx="970">
                  <c:v>#N/A</c:v>
                </c:pt>
                <c:pt idx="971">
                  <c:v>#N/A</c:v>
                </c:pt>
                <c:pt idx="972">
                  <c:v>#N/A</c:v>
                </c:pt>
                <c:pt idx="973">
                  <c:v>#N/A</c:v>
                </c:pt>
                <c:pt idx="974">
                  <c:v>#N/A</c:v>
                </c:pt>
                <c:pt idx="975">
                  <c:v>#N/A</c:v>
                </c:pt>
                <c:pt idx="976">
                  <c:v>#N/A</c:v>
                </c:pt>
                <c:pt idx="977">
                  <c:v>#N/A</c:v>
                </c:pt>
                <c:pt idx="978">
                  <c:v>#N/A</c:v>
                </c:pt>
                <c:pt idx="979">
                  <c:v>#N/A</c:v>
                </c:pt>
                <c:pt idx="980">
                  <c:v>#N/A</c:v>
                </c:pt>
                <c:pt idx="981">
                  <c:v>#N/A</c:v>
                </c:pt>
                <c:pt idx="982">
                  <c:v>#N/A</c:v>
                </c:pt>
                <c:pt idx="983">
                  <c:v>#N/A</c:v>
                </c:pt>
                <c:pt idx="984">
                  <c:v>#N/A</c:v>
                </c:pt>
                <c:pt idx="985">
                  <c:v>#N/A</c:v>
                </c:pt>
                <c:pt idx="986">
                  <c:v>#N/A</c:v>
                </c:pt>
                <c:pt idx="987">
                  <c:v>#N/A</c:v>
                </c:pt>
                <c:pt idx="988">
                  <c:v>#N/A</c:v>
                </c:pt>
                <c:pt idx="989">
                  <c:v>#N/A</c:v>
                </c:pt>
                <c:pt idx="990">
                  <c:v>#N/A</c:v>
                </c:pt>
                <c:pt idx="991">
                  <c:v>#N/A</c:v>
                </c:pt>
                <c:pt idx="992">
                  <c:v>#N/A</c:v>
                </c:pt>
                <c:pt idx="993">
                  <c:v>#N/A</c:v>
                </c:pt>
                <c:pt idx="994">
                  <c:v>#N/A</c:v>
                </c:pt>
                <c:pt idx="995">
                  <c:v>#N/A</c:v>
                </c:pt>
                <c:pt idx="996">
                  <c:v>#N/A</c:v>
                </c:pt>
                <c:pt idx="997">
                  <c:v>#N/A</c:v>
                </c:pt>
                <c:pt idx="998">
                  <c:v>#N/A</c:v>
                </c:pt>
                <c:pt idx="999">
                  <c:v>#N/A</c:v>
                </c:pt>
                <c:pt idx="1000">
                  <c:v>#N/A</c:v>
                </c:pt>
                <c:pt idx="1001">
                  <c:v>#N/A</c:v>
                </c:pt>
                <c:pt idx="1002">
                  <c:v>#N/A</c:v>
                </c:pt>
                <c:pt idx="1003">
                  <c:v>#N/A</c:v>
                </c:pt>
                <c:pt idx="1004">
                  <c:v>#N/A</c:v>
                </c:pt>
                <c:pt idx="1005">
                  <c:v>#N/A</c:v>
                </c:pt>
                <c:pt idx="1006">
                  <c:v>#N/A</c:v>
                </c:pt>
                <c:pt idx="1007">
                  <c:v>#N/A</c:v>
                </c:pt>
                <c:pt idx="1008">
                  <c:v>#N/A</c:v>
                </c:pt>
                <c:pt idx="1009">
                  <c:v>#N/A</c:v>
                </c:pt>
                <c:pt idx="1010">
                  <c:v>#N/A</c:v>
                </c:pt>
                <c:pt idx="1011">
                  <c:v>#N/A</c:v>
                </c:pt>
                <c:pt idx="1012">
                  <c:v>#N/A</c:v>
                </c:pt>
                <c:pt idx="1013">
                  <c:v>#N/A</c:v>
                </c:pt>
                <c:pt idx="1014">
                  <c:v>#N/A</c:v>
                </c:pt>
                <c:pt idx="1015">
                  <c:v>#N/A</c:v>
                </c:pt>
                <c:pt idx="1016">
                  <c:v>#N/A</c:v>
                </c:pt>
                <c:pt idx="1017">
                  <c:v>#N/A</c:v>
                </c:pt>
                <c:pt idx="1018">
                  <c:v>#N/A</c:v>
                </c:pt>
                <c:pt idx="1019">
                  <c:v>#N/A</c:v>
                </c:pt>
                <c:pt idx="1020">
                  <c:v>#N/A</c:v>
                </c:pt>
                <c:pt idx="1021">
                  <c:v>#N/A</c:v>
                </c:pt>
                <c:pt idx="1022">
                  <c:v>#N/A</c:v>
                </c:pt>
                <c:pt idx="1023">
                  <c:v>#N/A</c:v>
                </c:pt>
                <c:pt idx="1024">
                  <c:v>#N/A</c:v>
                </c:pt>
                <c:pt idx="1025">
                  <c:v>#N/A</c:v>
                </c:pt>
                <c:pt idx="1026">
                  <c:v>#N/A</c:v>
                </c:pt>
                <c:pt idx="1027">
                  <c:v>#N/A</c:v>
                </c:pt>
                <c:pt idx="1028">
                  <c:v>#N/A</c:v>
                </c:pt>
                <c:pt idx="1029">
                  <c:v>#N/A</c:v>
                </c:pt>
                <c:pt idx="1030">
                  <c:v>#N/A</c:v>
                </c:pt>
                <c:pt idx="1031">
                  <c:v>#N/A</c:v>
                </c:pt>
                <c:pt idx="1032">
                  <c:v>#N/A</c:v>
                </c:pt>
                <c:pt idx="1033">
                  <c:v>#N/A</c:v>
                </c:pt>
                <c:pt idx="1034">
                  <c:v>#N/A</c:v>
                </c:pt>
                <c:pt idx="1035">
                  <c:v>#N/A</c:v>
                </c:pt>
                <c:pt idx="1036">
                  <c:v>#N/A</c:v>
                </c:pt>
                <c:pt idx="1037">
                  <c:v>#N/A</c:v>
                </c:pt>
                <c:pt idx="1038">
                  <c:v>#N/A</c:v>
                </c:pt>
                <c:pt idx="1039">
                  <c:v>#N/A</c:v>
                </c:pt>
                <c:pt idx="1040">
                  <c:v>#N/A</c:v>
                </c:pt>
                <c:pt idx="1041">
                  <c:v>#N/A</c:v>
                </c:pt>
                <c:pt idx="1042">
                  <c:v>#N/A</c:v>
                </c:pt>
                <c:pt idx="1043">
                  <c:v>#N/A</c:v>
                </c:pt>
                <c:pt idx="1044">
                  <c:v>#N/A</c:v>
                </c:pt>
                <c:pt idx="1045">
                  <c:v>#N/A</c:v>
                </c:pt>
                <c:pt idx="1046">
                  <c:v>#N/A</c:v>
                </c:pt>
                <c:pt idx="1047">
                  <c:v>#N/A</c:v>
                </c:pt>
                <c:pt idx="1048">
                  <c:v>#N/A</c:v>
                </c:pt>
                <c:pt idx="1049">
                  <c:v>#N/A</c:v>
                </c:pt>
                <c:pt idx="1050">
                  <c:v>#N/A</c:v>
                </c:pt>
                <c:pt idx="1051">
                  <c:v>#N/A</c:v>
                </c:pt>
                <c:pt idx="1052">
                  <c:v>#N/A</c:v>
                </c:pt>
                <c:pt idx="1053">
                  <c:v>#N/A</c:v>
                </c:pt>
                <c:pt idx="1054">
                  <c:v>#N/A</c:v>
                </c:pt>
                <c:pt idx="1055">
                  <c:v>#N/A</c:v>
                </c:pt>
                <c:pt idx="1056">
                  <c:v>#N/A</c:v>
                </c:pt>
                <c:pt idx="1057">
                  <c:v>#N/A</c:v>
                </c:pt>
                <c:pt idx="1058">
                  <c:v>#N/A</c:v>
                </c:pt>
                <c:pt idx="1059">
                  <c:v>#N/A</c:v>
                </c:pt>
                <c:pt idx="1060">
                  <c:v>#N/A</c:v>
                </c:pt>
                <c:pt idx="1061">
                  <c:v>#N/A</c:v>
                </c:pt>
                <c:pt idx="1062">
                  <c:v>#N/A</c:v>
                </c:pt>
                <c:pt idx="1063">
                  <c:v>#N/A</c:v>
                </c:pt>
                <c:pt idx="1064">
                  <c:v>#N/A</c:v>
                </c:pt>
                <c:pt idx="1065">
                  <c:v>#N/A</c:v>
                </c:pt>
                <c:pt idx="1066">
                  <c:v>#N/A</c:v>
                </c:pt>
                <c:pt idx="1067">
                  <c:v>#N/A</c:v>
                </c:pt>
                <c:pt idx="1068">
                  <c:v>#N/A</c:v>
                </c:pt>
                <c:pt idx="1069">
                  <c:v>#N/A</c:v>
                </c:pt>
                <c:pt idx="1070">
                  <c:v>#N/A</c:v>
                </c:pt>
                <c:pt idx="1071">
                  <c:v>#N/A</c:v>
                </c:pt>
                <c:pt idx="1072">
                  <c:v>#N/A</c:v>
                </c:pt>
                <c:pt idx="1073">
                  <c:v>#N/A</c:v>
                </c:pt>
                <c:pt idx="1074">
                  <c:v>#N/A</c:v>
                </c:pt>
                <c:pt idx="1075">
                  <c:v>#N/A</c:v>
                </c:pt>
                <c:pt idx="1076">
                  <c:v>#N/A</c:v>
                </c:pt>
                <c:pt idx="1077">
                  <c:v>#N/A</c:v>
                </c:pt>
                <c:pt idx="1078">
                  <c:v>#N/A</c:v>
                </c:pt>
                <c:pt idx="1079">
                  <c:v>#N/A</c:v>
                </c:pt>
                <c:pt idx="1080">
                  <c:v>#N/A</c:v>
                </c:pt>
                <c:pt idx="1081">
                  <c:v>#N/A</c:v>
                </c:pt>
                <c:pt idx="1082">
                  <c:v>#N/A</c:v>
                </c:pt>
                <c:pt idx="1083">
                  <c:v>#N/A</c:v>
                </c:pt>
                <c:pt idx="1084">
                  <c:v>#N/A</c:v>
                </c:pt>
                <c:pt idx="1085">
                  <c:v>#N/A</c:v>
                </c:pt>
                <c:pt idx="1086">
                  <c:v>#N/A</c:v>
                </c:pt>
                <c:pt idx="1087">
                  <c:v>#N/A</c:v>
                </c:pt>
                <c:pt idx="1088">
                  <c:v>#N/A</c:v>
                </c:pt>
                <c:pt idx="1089">
                  <c:v>#N/A</c:v>
                </c:pt>
                <c:pt idx="1090">
                  <c:v>#N/A</c:v>
                </c:pt>
                <c:pt idx="1091">
                  <c:v>#N/A</c:v>
                </c:pt>
                <c:pt idx="1092">
                  <c:v>#N/A</c:v>
                </c:pt>
                <c:pt idx="1093">
                  <c:v>#N/A</c:v>
                </c:pt>
                <c:pt idx="1094">
                  <c:v>#N/A</c:v>
                </c:pt>
                <c:pt idx="1095">
                  <c:v>#N/A</c:v>
                </c:pt>
                <c:pt idx="1096">
                  <c:v>#N/A</c:v>
                </c:pt>
                <c:pt idx="1097">
                  <c:v>#N/A</c:v>
                </c:pt>
                <c:pt idx="1098">
                  <c:v>#N/A</c:v>
                </c:pt>
                <c:pt idx="1099">
                  <c:v>#N/A</c:v>
                </c:pt>
                <c:pt idx="1100">
                  <c:v>#N/A</c:v>
                </c:pt>
                <c:pt idx="1101">
                  <c:v>#N/A</c:v>
                </c:pt>
                <c:pt idx="1102">
                  <c:v>#N/A</c:v>
                </c:pt>
                <c:pt idx="1103">
                  <c:v>#N/A</c:v>
                </c:pt>
                <c:pt idx="1104">
                  <c:v>#N/A</c:v>
                </c:pt>
                <c:pt idx="1105">
                  <c:v>#N/A</c:v>
                </c:pt>
                <c:pt idx="1106">
                  <c:v>#N/A</c:v>
                </c:pt>
                <c:pt idx="1107">
                  <c:v>#N/A</c:v>
                </c:pt>
                <c:pt idx="1108">
                  <c:v>#N/A</c:v>
                </c:pt>
                <c:pt idx="1109">
                  <c:v>#N/A</c:v>
                </c:pt>
                <c:pt idx="1110">
                  <c:v>#N/A</c:v>
                </c:pt>
                <c:pt idx="1111">
                  <c:v>#N/A</c:v>
                </c:pt>
                <c:pt idx="1112">
                  <c:v>#N/A</c:v>
                </c:pt>
                <c:pt idx="1113">
                  <c:v>#N/A</c:v>
                </c:pt>
                <c:pt idx="1114">
                  <c:v>#N/A</c:v>
                </c:pt>
                <c:pt idx="1115">
                  <c:v>#N/A</c:v>
                </c:pt>
                <c:pt idx="1116">
                  <c:v>#N/A</c:v>
                </c:pt>
                <c:pt idx="1117">
                  <c:v>#N/A</c:v>
                </c:pt>
                <c:pt idx="1118">
                  <c:v>#N/A</c:v>
                </c:pt>
                <c:pt idx="1119">
                  <c:v>#N/A</c:v>
                </c:pt>
                <c:pt idx="1120">
                  <c:v>#N/A</c:v>
                </c:pt>
                <c:pt idx="1121">
                  <c:v>#N/A</c:v>
                </c:pt>
                <c:pt idx="1122">
                  <c:v>#N/A</c:v>
                </c:pt>
                <c:pt idx="1123">
                  <c:v>#N/A</c:v>
                </c:pt>
                <c:pt idx="1124">
                  <c:v>#N/A</c:v>
                </c:pt>
                <c:pt idx="1125">
                  <c:v>#N/A</c:v>
                </c:pt>
                <c:pt idx="1126">
                  <c:v>#N/A</c:v>
                </c:pt>
                <c:pt idx="1127">
                  <c:v>#N/A</c:v>
                </c:pt>
                <c:pt idx="1128">
                  <c:v>#N/A</c:v>
                </c:pt>
                <c:pt idx="1129">
                  <c:v>#N/A</c:v>
                </c:pt>
                <c:pt idx="1130">
                  <c:v>#N/A</c:v>
                </c:pt>
                <c:pt idx="1131">
                  <c:v>#N/A</c:v>
                </c:pt>
                <c:pt idx="1132">
                  <c:v>#N/A</c:v>
                </c:pt>
                <c:pt idx="1133">
                  <c:v>#N/A</c:v>
                </c:pt>
                <c:pt idx="1134">
                  <c:v>#N/A</c:v>
                </c:pt>
                <c:pt idx="1135">
                  <c:v>#N/A</c:v>
                </c:pt>
                <c:pt idx="1136">
                  <c:v>#N/A</c:v>
                </c:pt>
                <c:pt idx="1137">
                  <c:v>#N/A</c:v>
                </c:pt>
                <c:pt idx="1138">
                  <c:v>#N/A</c:v>
                </c:pt>
                <c:pt idx="1139">
                  <c:v>#N/A</c:v>
                </c:pt>
                <c:pt idx="1140">
                  <c:v>#N/A</c:v>
                </c:pt>
                <c:pt idx="1141">
                  <c:v>#N/A</c:v>
                </c:pt>
                <c:pt idx="1142">
                  <c:v>#N/A</c:v>
                </c:pt>
                <c:pt idx="1143">
                  <c:v>#N/A</c:v>
                </c:pt>
                <c:pt idx="1144">
                  <c:v>#N/A</c:v>
                </c:pt>
                <c:pt idx="1145">
                  <c:v>#N/A</c:v>
                </c:pt>
                <c:pt idx="1146">
                  <c:v>#N/A</c:v>
                </c:pt>
                <c:pt idx="1147">
                  <c:v>#N/A</c:v>
                </c:pt>
                <c:pt idx="1148">
                  <c:v>#N/A</c:v>
                </c:pt>
                <c:pt idx="1149">
                  <c:v>#N/A</c:v>
                </c:pt>
                <c:pt idx="1150">
                  <c:v>#N/A</c:v>
                </c:pt>
                <c:pt idx="1151">
                  <c:v>#N/A</c:v>
                </c:pt>
                <c:pt idx="1152">
                  <c:v>#N/A</c:v>
                </c:pt>
                <c:pt idx="1153">
                  <c:v>#N/A</c:v>
                </c:pt>
                <c:pt idx="1154">
                  <c:v>#N/A</c:v>
                </c:pt>
                <c:pt idx="1155">
                  <c:v>#N/A</c:v>
                </c:pt>
                <c:pt idx="1156">
                  <c:v>#N/A</c:v>
                </c:pt>
                <c:pt idx="1157">
                  <c:v>#N/A</c:v>
                </c:pt>
                <c:pt idx="1158">
                  <c:v>#N/A</c:v>
                </c:pt>
                <c:pt idx="1159">
                  <c:v>#N/A</c:v>
                </c:pt>
                <c:pt idx="1160">
                  <c:v>#N/A</c:v>
                </c:pt>
                <c:pt idx="1161">
                  <c:v>#N/A</c:v>
                </c:pt>
                <c:pt idx="1162">
                  <c:v>#N/A</c:v>
                </c:pt>
                <c:pt idx="1163">
                  <c:v>#N/A</c:v>
                </c:pt>
                <c:pt idx="1164">
                  <c:v>#N/A</c:v>
                </c:pt>
                <c:pt idx="1165">
                  <c:v>#N/A</c:v>
                </c:pt>
                <c:pt idx="1166">
                  <c:v>#N/A</c:v>
                </c:pt>
                <c:pt idx="1167">
                  <c:v>#N/A</c:v>
                </c:pt>
                <c:pt idx="1168">
                  <c:v>#N/A</c:v>
                </c:pt>
                <c:pt idx="1169">
                  <c:v>#N/A</c:v>
                </c:pt>
                <c:pt idx="1170">
                  <c:v>#N/A</c:v>
                </c:pt>
                <c:pt idx="1171">
                  <c:v>#N/A</c:v>
                </c:pt>
                <c:pt idx="1172">
                  <c:v>#N/A</c:v>
                </c:pt>
                <c:pt idx="1173">
                  <c:v>#N/A</c:v>
                </c:pt>
                <c:pt idx="1174">
                  <c:v>#N/A</c:v>
                </c:pt>
                <c:pt idx="1175">
                  <c:v>#N/A</c:v>
                </c:pt>
                <c:pt idx="1176">
                  <c:v>#N/A</c:v>
                </c:pt>
                <c:pt idx="1177">
                  <c:v>#N/A</c:v>
                </c:pt>
                <c:pt idx="1178">
                  <c:v>#N/A</c:v>
                </c:pt>
                <c:pt idx="1179">
                  <c:v>#N/A</c:v>
                </c:pt>
                <c:pt idx="1180">
                  <c:v>#N/A</c:v>
                </c:pt>
                <c:pt idx="1181">
                  <c:v>#N/A</c:v>
                </c:pt>
                <c:pt idx="1182">
                  <c:v>#N/A</c:v>
                </c:pt>
                <c:pt idx="1183">
                  <c:v>#N/A</c:v>
                </c:pt>
                <c:pt idx="1184">
                  <c:v>#N/A</c:v>
                </c:pt>
                <c:pt idx="1185">
                  <c:v>#N/A</c:v>
                </c:pt>
                <c:pt idx="1186">
                  <c:v>#N/A</c:v>
                </c:pt>
                <c:pt idx="1187">
                  <c:v>#N/A</c:v>
                </c:pt>
                <c:pt idx="1188">
                  <c:v>#N/A</c:v>
                </c:pt>
                <c:pt idx="1189">
                  <c:v>#N/A</c:v>
                </c:pt>
                <c:pt idx="1190">
                  <c:v>#N/A</c:v>
                </c:pt>
                <c:pt idx="1191">
                  <c:v>#N/A</c:v>
                </c:pt>
                <c:pt idx="1192">
                  <c:v>#N/A</c:v>
                </c:pt>
                <c:pt idx="1193">
                  <c:v>#N/A</c:v>
                </c:pt>
                <c:pt idx="1194">
                  <c:v>#N/A</c:v>
                </c:pt>
                <c:pt idx="1195">
                  <c:v>#N/A</c:v>
                </c:pt>
                <c:pt idx="1196">
                  <c:v>#N/A</c:v>
                </c:pt>
                <c:pt idx="1197">
                  <c:v>#N/A</c:v>
                </c:pt>
                <c:pt idx="1198">
                  <c:v>#N/A</c:v>
                </c:pt>
                <c:pt idx="1199">
                  <c:v>#N/A</c:v>
                </c:pt>
                <c:pt idx="1200">
                  <c:v>#N/A</c:v>
                </c:pt>
                <c:pt idx="1201">
                  <c:v>#N/A</c:v>
                </c:pt>
                <c:pt idx="1202">
                  <c:v>#N/A</c:v>
                </c:pt>
                <c:pt idx="1203">
                  <c:v>#N/A</c:v>
                </c:pt>
                <c:pt idx="1204">
                  <c:v>#N/A</c:v>
                </c:pt>
                <c:pt idx="1205">
                  <c:v>#N/A</c:v>
                </c:pt>
                <c:pt idx="1206">
                  <c:v>#N/A</c:v>
                </c:pt>
                <c:pt idx="1207">
                  <c:v>#N/A</c:v>
                </c:pt>
                <c:pt idx="1208">
                  <c:v>#N/A</c:v>
                </c:pt>
                <c:pt idx="1209">
                  <c:v>#N/A</c:v>
                </c:pt>
                <c:pt idx="1210">
                  <c:v>#N/A</c:v>
                </c:pt>
                <c:pt idx="1211">
                  <c:v>#N/A</c:v>
                </c:pt>
                <c:pt idx="1212">
                  <c:v>#N/A</c:v>
                </c:pt>
                <c:pt idx="1213">
                  <c:v>#N/A</c:v>
                </c:pt>
                <c:pt idx="1214">
                  <c:v>#N/A</c:v>
                </c:pt>
                <c:pt idx="1215">
                  <c:v>#N/A</c:v>
                </c:pt>
                <c:pt idx="1216">
                  <c:v>#N/A</c:v>
                </c:pt>
                <c:pt idx="1217">
                  <c:v>#N/A</c:v>
                </c:pt>
                <c:pt idx="1218">
                  <c:v>#N/A</c:v>
                </c:pt>
                <c:pt idx="1219">
                  <c:v>#N/A</c:v>
                </c:pt>
                <c:pt idx="1220">
                  <c:v>#N/A</c:v>
                </c:pt>
                <c:pt idx="1221">
                  <c:v>#N/A</c:v>
                </c:pt>
                <c:pt idx="1222">
                  <c:v>#N/A</c:v>
                </c:pt>
                <c:pt idx="1223">
                  <c:v>#N/A</c:v>
                </c:pt>
                <c:pt idx="1224">
                  <c:v>#N/A</c:v>
                </c:pt>
                <c:pt idx="1225">
                  <c:v>#N/A</c:v>
                </c:pt>
                <c:pt idx="1226">
                  <c:v>#N/A</c:v>
                </c:pt>
                <c:pt idx="1227">
                  <c:v>#N/A</c:v>
                </c:pt>
                <c:pt idx="1228">
                  <c:v>#N/A</c:v>
                </c:pt>
                <c:pt idx="1229">
                  <c:v>#N/A</c:v>
                </c:pt>
                <c:pt idx="1230">
                  <c:v>#N/A</c:v>
                </c:pt>
                <c:pt idx="1231">
                  <c:v>#N/A</c:v>
                </c:pt>
                <c:pt idx="1232">
                  <c:v>#N/A</c:v>
                </c:pt>
                <c:pt idx="1233">
                  <c:v>#N/A</c:v>
                </c:pt>
                <c:pt idx="1234">
                  <c:v>#N/A</c:v>
                </c:pt>
                <c:pt idx="1235">
                  <c:v>#N/A</c:v>
                </c:pt>
                <c:pt idx="1236">
                  <c:v>#N/A</c:v>
                </c:pt>
                <c:pt idx="1237">
                  <c:v>#N/A</c:v>
                </c:pt>
                <c:pt idx="1238">
                  <c:v>#N/A</c:v>
                </c:pt>
                <c:pt idx="1239">
                  <c:v>#N/A</c:v>
                </c:pt>
                <c:pt idx="1240">
                  <c:v>#N/A</c:v>
                </c:pt>
                <c:pt idx="1241">
                  <c:v>#N/A</c:v>
                </c:pt>
                <c:pt idx="1242">
                  <c:v>#N/A</c:v>
                </c:pt>
                <c:pt idx="1243">
                  <c:v>#N/A</c:v>
                </c:pt>
                <c:pt idx="1244">
                  <c:v>#N/A</c:v>
                </c:pt>
                <c:pt idx="1245">
                  <c:v>#N/A</c:v>
                </c:pt>
                <c:pt idx="1246">
                  <c:v>#N/A</c:v>
                </c:pt>
                <c:pt idx="1247">
                  <c:v>#N/A</c:v>
                </c:pt>
                <c:pt idx="1248">
                  <c:v>#N/A</c:v>
                </c:pt>
                <c:pt idx="1249">
                  <c:v>#N/A</c:v>
                </c:pt>
                <c:pt idx="1250">
                  <c:v>#N/A</c:v>
                </c:pt>
                <c:pt idx="1251">
                  <c:v>#N/A</c:v>
                </c:pt>
                <c:pt idx="1252">
                  <c:v>#N/A</c:v>
                </c:pt>
                <c:pt idx="1253">
                  <c:v>#N/A</c:v>
                </c:pt>
                <c:pt idx="1254">
                  <c:v>#N/A</c:v>
                </c:pt>
                <c:pt idx="1255">
                  <c:v>#N/A</c:v>
                </c:pt>
                <c:pt idx="1256">
                  <c:v>#N/A</c:v>
                </c:pt>
                <c:pt idx="1257">
                  <c:v>#N/A</c:v>
                </c:pt>
                <c:pt idx="1258">
                  <c:v>#N/A</c:v>
                </c:pt>
                <c:pt idx="1259">
                  <c:v>#N/A</c:v>
                </c:pt>
                <c:pt idx="1260">
                  <c:v>#N/A</c:v>
                </c:pt>
                <c:pt idx="1261">
                  <c:v>#N/A</c:v>
                </c:pt>
                <c:pt idx="1262">
                  <c:v>#N/A</c:v>
                </c:pt>
                <c:pt idx="1263">
                  <c:v>#N/A</c:v>
                </c:pt>
                <c:pt idx="1264">
                  <c:v>#N/A</c:v>
                </c:pt>
                <c:pt idx="1265">
                  <c:v>#N/A</c:v>
                </c:pt>
                <c:pt idx="1266">
                  <c:v>#N/A</c:v>
                </c:pt>
                <c:pt idx="1267">
                  <c:v>#N/A</c:v>
                </c:pt>
                <c:pt idx="1268">
                  <c:v>#N/A</c:v>
                </c:pt>
                <c:pt idx="1269">
                  <c:v>#N/A</c:v>
                </c:pt>
                <c:pt idx="1270">
                  <c:v>#N/A</c:v>
                </c:pt>
                <c:pt idx="1271">
                  <c:v>#N/A</c:v>
                </c:pt>
                <c:pt idx="1272">
                  <c:v>#N/A</c:v>
                </c:pt>
                <c:pt idx="1273">
                  <c:v>#N/A</c:v>
                </c:pt>
                <c:pt idx="1274">
                  <c:v>#N/A</c:v>
                </c:pt>
                <c:pt idx="1275">
                  <c:v>#N/A</c:v>
                </c:pt>
                <c:pt idx="1276">
                  <c:v>#N/A</c:v>
                </c:pt>
                <c:pt idx="1277">
                  <c:v>#N/A</c:v>
                </c:pt>
                <c:pt idx="1278">
                  <c:v>#N/A</c:v>
                </c:pt>
                <c:pt idx="1279">
                  <c:v>#N/A</c:v>
                </c:pt>
                <c:pt idx="1280">
                  <c:v>#N/A</c:v>
                </c:pt>
                <c:pt idx="1281">
                  <c:v>#N/A</c:v>
                </c:pt>
                <c:pt idx="1282">
                  <c:v>#N/A</c:v>
                </c:pt>
                <c:pt idx="1283">
                  <c:v>#N/A</c:v>
                </c:pt>
                <c:pt idx="1284">
                  <c:v>#N/A</c:v>
                </c:pt>
                <c:pt idx="1285">
                  <c:v>#N/A</c:v>
                </c:pt>
                <c:pt idx="1286">
                  <c:v>#N/A</c:v>
                </c:pt>
                <c:pt idx="1287">
                  <c:v>#N/A</c:v>
                </c:pt>
                <c:pt idx="1288">
                  <c:v>#N/A</c:v>
                </c:pt>
                <c:pt idx="1289">
                  <c:v>#N/A</c:v>
                </c:pt>
                <c:pt idx="1290">
                  <c:v>#N/A</c:v>
                </c:pt>
                <c:pt idx="1291">
                  <c:v>#N/A</c:v>
                </c:pt>
                <c:pt idx="1292">
                  <c:v>#N/A</c:v>
                </c:pt>
                <c:pt idx="1293">
                  <c:v>#N/A</c:v>
                </c:pt>
                <c:pt idx="1294">
                  <c:v>#N/A</c:v>
                </c:pt>
                <c:pt idx="1295">
                  <c:v>#N/A</c:v>
                </c:pt>
                <c:pt idx="1296">
                  <c:v>#N/A</c:v>
                </c:pt>
                <c:pt idx="1297">
                  <c:v>#N/A</c:v>
                </c:pt>
                <c:pt idx="1298">
                  <c:v>#N/A</c:v>
                </c:pt>
                <c:pt idx="1299">
                  <c:v>#N/A</c:v>
                </c:pt>
                <c:pt idx="1300">
                  <c:v>#N/A</c:v>
                </c:pt>
                <c:pt idx="1301">
                  <c:v>#N/A</c:v>
                </c:pt>
                <c:pt idx="1302">
                  <c:v>#N/A</c:v>
                </c:pt>
                <c:pt idx="1303">
                  <c:v>#N/A</c:v>
                </c:pt>
                <c:pt idx="1304">
                  <c:v>#N/A</c:v>
                </c:pt>
                <c:pt idx="1305">
                  <c:v>#N/A</c:v>
                </c:pt>
                <c:pt idx="1306">
                  <c:v>#N/A</c:v>
                </c:pt>
                <c:pt idx="1307">
                  <c:v>#N/A</c:v>
                </c:pt>
                <c:pt idx="1308">
                  <c:v>#N/A</c:v>
                </c:pt>
                <c:pt idx="1309">
                  <c:v>#N/A</c:v>
                </c:pt>
                <c:pt idx="1310">
                  <c:v>#N/A</c:v>
                </c:pt>
                <c:pt idx="1311">
                  <c:v>#N/A</c:v>
                </c:pt>
                <c:pt idx="1312">
                  <c:v>#N/A</c:v>
                </c:pt>
                <c:pt idx="1313">
                  <c:v>#N/A</c:v>
                </c:pt>
                <c:pt idx="1314">
                  <c:v>#N/A</c:v>
                </c:pt>
                <c:pt idx="1315">
                  <c:v>#N/A</c:v>
                </c:pt>
                <c:pt idx="1316">
                  <c:v>#N/A</c:v>
                </c:pt>
                <c:pt idx="1317">
                  <c:v>#N/A</c:v>
                </c:pt>
                <c:pt idx="1318">
                  <c:v>#N/A</c:v>
                </c:pt>
                <c:pt idx="1319">
                  <c:v>#N/A</c:v>
                </c:pt>
                <c:pt idx="1320">
                  <c:v>#N/A</c:v>
                </c:pt>
                <c:pt idx="1321">
                  <c:v>#N/A</c:v>
                </c:pt>
                <c:pt idx="1322">
                  <c:v>#N/A</c:v>
                </c:pt>
                <c:pt idx="1323">
                  <c:v>#N/A</c:v>
                </c:pt>
                <c:pt idx="1324">
                  <c:v>#N/A</c:v>
                </c:pt>
                <c:pt idx="1325">
                  <c:v>#N/A</c:v>
                </c:pt>
                <c:pt idx="1326">
                  <c:v>#N/A</c:v>
                </c:pt>
                <c:pt idx="1327">
                  <c:v>#N/A</c:v>
                </c:pt>
                <c:pt idx="1328">
                  <c:v>#N/A</c:v>
                </c:pt>
                <c:pt idx="1329">
                  <c:v>#N/A</c:v>
                </c:pt>
                <c:pt idx="1330">
                  <c:v>#N/A</c:v>
                </c:pt>
                <c:pt idx="1331">
                  <c:v>#N/A</c:v>
                </c:pt>
                <c:pt idx="1332">
                  <c:v>#N/A</c:v>
                </c:pt>
                <c:pt idx="1333">
                  <c:v>#N/A</c:v>
                </c:pt>
                <c:pt idx="1334">
                  <c:v>#N/A</c:v>
                </c:pt>
                <c:pt idx="1335">
                  <c:v>#N/A</c:v>
                </c:pt>
                <c:pt idx="1336">
                  <c:v>#N/A</c:v>
                </c:pt>
                <c:pt idx="1337">
                  <c:v>#N/A</c:v>
                </c:pt>
                <c:pt idx="1338">
                  <c:v>#N/A</c:v>
                </c:pt>
                <c:pt idx="1339">
                  <c:v>#N/A</c:v>
                </c:pt>
                <c:pt idx="1340">
                  <c:v>#N/A</c:v>
                </c:pt>
                <c:pt idx="1341">
                  <c:v>#N/A</c:v>
                </c:pt>
                <c:pt idx="1342">
                  <c:v>#N/A</c:v>
                </c:pt>
                <c:pt idx="1343">
                  <c:v>#N/A</c:v>
                </c:pt>
                <c:pt idx="1344">
                  <c:v>#N/A</c:v>
                </c:pt>
                <c:pt idx="1345">
                  <c:v>#N/A</c:v>
                </c:pt>
                <c:pt idx="1346">
                  <c:v>#N/A</c:v>
                </c:pt>
                <c:pt idx="1347">
                  <c:v>#N/A</c:v>
                </c:pt>
                <c:pt idx="1348">
                  <c:v>#N/A</c:v>
                </c:pt>
                <c:pt idx="1349">
                  <c:v>#N/A</c:v>
                </c:pt>
                <c:pt idx="1350">
                  <c:v>#N/A</c:v>
                </c:pt>
                <c:pt idx="1351">
                  <c:v>#N/A</c:v>
                </c:pt>
                <c:pt idx="1352">
                  <c:v>#N/A</c:v>
                </c:pt>
                <c:pt idx="1353">
                  <c:v>#N/A</c:v>
                </c:pt>
                <c:pt idx="1354">
                  <c:v>#N/A</c:v>
                </c:pt>
                <c:pt idx="1355">
                  <c:v>#N/A</c:v>
                </c:pt>
                <c:pt idx="1356">
                  <c:v>#N/A</c:v>
                </c:pt>
                <c:pt idx="1357">
                  <c:v>#N/A</c:v>
                </c:pt>
                <c:pt idx="1358">
                  <c:v>#N/A</c:v>
                </c:pt>
                <c:pt idx="1359">
                  <c:v>#N/A</c:v>
                </c:pt>
                <c:pt idx="1360">
                  <c:v>#N/A</c:v>
                </c:pt>
                <c:pt idx="1361">
                  <c:v>#N/A</c:v>
                </c:pt>
                <c:pt idx="1362">
                  <c:v>#N/A</c:v>
                </c:pt>
                <c:pt idx="1363">
                  <c:v>#N/A</c:v>
                </c:pt>
                <c:pt idx="1364">
                  <c:v>#N/A</c:v>
                </c:pt>
                <c:pt idx="1365">
                  <c:v>#N/A</c:v>
                </c:pt>
                <c:pt idx="1366">
                  <c:v>#N/A</c:v>
                </c:pt>
                <c:pt idx="1367">
                  <c:v>#N/A</c:v>
                </c:pt>
                <c:pt idx="1368">
                  <c:v>#N/A</c:v>
                </c:pt>
                <c:pt idx="1369">
                  <c:v>#N/A</c:v>
                </c:pt>
                <c:pt idx="1370">
                  <c:v>#N/A</c:v>
                </c:pt>
                <c:pt idx="1371">
                  <c:v>#N/A</c:v>
                </c:pt>
                <c:pt idx="1372">
                  <c:v>#N/A</c:v>
                </c:pt>
                <c:pt idx="1373">
                  <c:v>#N/A</c:v>
                </c:pt>
                <c:pt idx="1374">
                  <c:v>#N/A</c:v>
                </c:pt>
                <c:pt idx="1375">
                  <c:v>#N/A</c:v>
                </c:pt>
                <c:pt idx="1376">
                  <c:v>#N/A</c:v>
                </c:pt>
                <c:pt idx="1377">
                  <c:v>#N/A</c:v>
                </c:pt>
                <c:pt idx="1378">
                  <c:v>#N/A</c:v>
                </c:pt>
                <c:pt idx="1379">
                  <c:v>#N/A</c:v>
                </c:pt>
                <c:pt idx="1380">
                  <c:v>#N/A</c:v>
                </c:pt>
                <c:pt idx="1381">
                  <c:v>#N/A</c:v>
                </c:pt>
                <c:pt idx="1382">
                  <c:v>#N/A</c:v>
                </c:pt>
                <c:pt idx="1383">
                  <c:v>#N/A</c:v>
                </c:pt>
                <c:pt idx="1384">
                  <c:v>#N/A</c:v>
                </c:pt>
                <c:pt idx="1385">
                  <c:v>#N/A</c:v>
                </c:pt>
                <c:pt idx="1386">
                  <c:v>#N/A</c:v>
                </c:pt>
                <c:pt idx="1387">
                  <c:v>#N/A</c:v>
                </c:pt>
                <c:pt idx="1388">
                  <c:v>#N/A</c:v>
                </c:pt>
                <c:pt idx="1389">
                  <c:v>#N/A</c:v>
                </c:pt>
                <c:pt idx="1390">
                  <c:v>#N/A</c:v>
                </c:pt>
                <c:pt idx="1391">
                  <c:v>#N/A</c:v>
                </c:pt>
                <c:pt idx="1392">
                  <c:v>#N/A</c:v>
                </c:pt>
                <c:pt idx="1393">
                  <c:v>#N/A</c:v>
                </c:pt>
                <c:pt idx="1394">
                  <c:v>#N/A</c:v>
                </c:pt>
                <c:pt idx="1395">
                  <c:v>#N/A</c:v>
                </c:pt>
                <c:pt idx="1396">
                  <c:v>#N/A</c:v>
                </c:pt>
                <c:pt idx="1397">
                  <c:v>#N/A</c:v>
                </c:pt>
                <c:pt idx="1398">
                  <c:v>#N/A</c:v>
                </c:pt>
                <c:pt idx="1399">
                  <c:v>#N/A</c:v>
                </c:pt>
                <c:pt idx="1400">
                  <c:v>#N/A</c:v>
                </c:pt>
                <c:pt idx="1401">
                  <c:v>#N/A</c:v>
                </c:pt>
                <c:pt idx="1402">
                  <c:v>#N/A</c:v>
                </c:pt>
                <c:pt idx="1403">
                  <c:v>#N/A</c:v>
                </c:pt>
                <c:pt idx="1404">
                  <c:v>#N/A</c:v>
                </c:pt>
                <c:pt idx="1405">
                  <c:v>#N/A</c:v>
                </c:pt>
                <c:pt idx="1406">
                  <c:v>#N/A</c:v>
                </c:pt>
                <c:pt idx="1407">
                  <c:v>#N/A</c:v>
                </c:pt>
                <c:pt idx="1408">
                  <c:v>#N/A</c:v>
                </c:pt>
                <c:pt idx="1409">
                  <c:v>#N/A</c:v>
                </c:pt>
                <c:pt idx="1410">
                  <c:v>#N/A</c:v>
                </c:pt>
                <c:pt idx="1411">
                  <c:v>#N/A</c:v>
                </c:pt>
                <c:pt idx="1412">
                  <c:v>#N/A</c:v>
                </c:pt>
                <c:pt idx="1413">
                  <c:v>#N/A</c:v>
                </c:pt>
                <c:pt idx="1414">
                  <c:v>#N/A</c:v>
                </c:pt>
                <c:pt idx="1415">
                  <c:v>#N/A</c:v>
                </c:pt>
                <c:pt idx="1416">
                  <c:v>#N/A</c:v>
                </c:pt>
                <c:pt idx="1417">
                  <c:v>#N/A</c:v>
                </c:pt>
                <c:pt idx="1418">
                  <c:v>#N/A</c:v>
                </c:pt>
                <c:pt idx="1419">
                  <c:v>#N/A</c:v>
                </c:pt>
                <c:pt idx="1420">
                  <c:v>#N/A</c:v>
                </c:pt>
                <c:pt idx="1421">
                  <c:v>#N/A</c:v>
                </c:pt>
                <c:pt idx="1422">
                  <c:v>#N/A</c:v>
                </c:pt>
                <c:pt idx="1423">
                  <c:v>#N/A</c:v>
                </c:pt>
                <c:pt idx="1424">
                  <c:v>#N/A</c:v>
                </c:pt>
                <c:pt idx="1425">
                  <c:v>#N/A</c:v>
                </c:pt>
                <c:pt idx="1426">
                  <c:v>#N/A</c:v>
                </c:pt>
                <c:pt idx="1427">
                  <c:v>#N/A</c:v>
                </c:pt>
                <c:pt idx="1428">
                  <c:v>#N/A</c:v>
                </c:pt>
                <c:pt idx="1429">
                  <c:v>#N/A</c:v>
                </c:pt>
                <c:pt idx="1430">
                  <c:v>#N/A</c:v>
                </c:pt>
                <c:pt idx="1431">
                  <c:v>#N/A</c:v>
                </c:pt>
                <c:pt idx="1432">
                  <c:v>#N/A</c:v>
                </c:pt>
                <c:pt idx="1433">
                  <c:v>#N/A</c:v>
                </c:pt>
                <c:pt idx="1434">
                  <c:v>#N/A</c:v>
                </c:pt>
                <c:pt idx="1435">
                  <c:v>#N/A</c:v>
                </c:pt>
                <c:pt idx="1436">
                  <c:v>#N/A</c:v>
                </c:pt>
                <c:pt idx="1437">
                  <c:v>#N/A</c:v>
                </c:pt>
                <c:pt idx="1438">
                  <c:v>#N/A</c:v>
                </c:pt>
                <c:pt idx="1439">
                  <c:v>#N/A</c:v>
                </c:pt>
                <c:pt idx="1440">
                  <c:v>#N/A</c:v>
                </c:pt>
                <c:pt idx="1441">
                  <c:v>#N/A</c:v>
                </c:pt>
                <c:pt idx="1442">
                  <c:v>#N/A</c:v>
                </c:pt>
                <c:pt idx="1443">
                  <c:v>#N/A</c:v>
                </c:pt>
                <c:pt idx="1444">
                  <c:v>#N/A</c:v>
                </c:pt>
                <c:pt idx="1445">
                  <c:v>#N/A</c:v>
                </c:pt>
                <c:pt idx="1446">
                  <c:v>#N/A</c:v>
                </c:pt>
                <c:pt idx="1447">
                  <c:v>#N/A</c:v>
                </c:pt>
                <c:pt idx="1448">
                  <c:v>#N/A</c:v>
                </c:pt>
                <c:pt idx="1449">
                  <c:v>#N/A</c:v>
                </c:pt>
                <c:pt idx="1450">
                  <c:v>#N/A</c:v>
                </c:pt>
                <c:pt idx="1451">
                  <c:v>#N/A</c:v>
                </c:pt>
                <c:pt idx="1452">
                  <c:v>#N/A</c:v>
                </c:pt>
                <c:pt idx="1453">
                  <c:v>#N/A</c:v>
                </c:pt>
                <c:pt idx="1454">
                  <c:v>#N/A</c:v>
                </c:pt>
                <c:pt idx="1455">
                  <c:v>#N/A</c:v>
                </c:pt>
                <c:pt idx="1456">
                  <c:v>#N/A</c:v>
                </c:pt>
                <c:pt idx="1457">
                  <c:v>#N/A</c:v>
                </c:pt>
                <c:pt idx="1458">
                  <c:v>#N/A</c:v>
                </c:pt>
                <c:pt idx="1459">
                  <c:v>#N/A</c:v>
                </c:pt>
                <c:pt idx="1460">
                  <c:v>#N/A</c:v>
                </c:pt>
                <c:pt idx="1461">
                  <c:v>#N/A</c:v>
                </c:pt>
                <c:pt idx="1462">
                  <c:v>#N/A</c:v>
                </c:pt>
                <c:pt idx="1463">
                  <c:v>#N/A</c:v>
                </c:pt>
                <c:pt idx="1464">
                  <c:v>#N/A</c:v>
                </c:pt>
                <c:pt idx="1465">
                  <c:v>#N/A</c:v>
                </c:pt>
                <c:pt idx="1466">
                  <c:v>#N/A</c:v>
                </c:pt>
                <c:pt idx="1467">
                  <c:v>#N/A</c:v>
                </c:pt>
                <c:pt idx="1468">
                  <c:v>#N/A</c:v>
                </c:pt>
                <c:pt idx="1469">
                  <c:v>#N/A</c:v>
                </c:pt>
                <c:pt idx="1470">
                  <c:v>#N/A</c:v>
                </c:pt>
                <c:pt idx="1471">
                  <c:v>#N/A</c:v>
                </c:pt>
                <c:pt idx="1472">
                  <c:v>#N/A</c:v>
                </c:pt>
                <c:pt idx="1473">
                  <c:v>#N/A</c:v>
                </c:pt>
                <c:pt idx="1474">
                  <c:v>#N/A</c:v>
                </c:pt>
                <c:pt idx="1475">
                  <c:v>#N/A</c:v>
                </c:pt>
                <c:pt idx="1476">
                  <c:v>#N/A</c:v>
                </c:pt>
                <c:pt idx="1477">
                  <c:v>#N/A</c:v>
                </c:pt>
                <c:pt idx="1478">
                  <c:v>#N/A</c:v>
                </c:pt>
                <c:pt idx="1479">
                  <c:v>#N/A</c:v>
                </c:pt>
                <c:pt idx="1480">
                  <c:v>#N/A</c:v>
                </c:pt>
                <c:pt idx="1481">
                  <c:v>#N/A</c:v>
                </c:pt>
                <c:pt idx="1482">
                  <c:v>#N/A</c:v>
                </c:pt>
                <c:pt idx="1483">
                  <c:v>#N/A</c:v>
                </c:pt>
                <c:pt idx="1484">
                  <c:v>#N/A</c:v>
                </c:pt>
                <c:pt idx="1485">
                  <c:v>#N/A</c:v>
                </c:pt>
                <c:pt idx="1486">
                  <c:v>#N/A</c:v>
                </c:pt>
                <c:pt idx="1487">
                  <c:v>#N/A</c:v>
                </c:pt>
                <c:pt idx="1488">
                  <c:v>#N/A</c:v>
                </c:pt>
                <c:pt idx="1489">
                  <c:v>#N/A</c:v>
                </c:pt>
                <c:pt idx="1490">
                  <c:v>#N/A</c:v>
                </c:pt>
                <c:pt idx="1491">
                  <c:v>#N/A</c:v>
                </c:pt>
                <c:pt idx="1492">
                  <c:v>#N/A</c:v>
                </c:pt>
                <c:pt idx="1493">
                  <c:v>#N/A</c:v>
                </c:pt>
                <c:pt idx="1494">
                  <c:v>#N/A</c:v>
                </c:pt>
                <c:pt idx="1495">
                  <c:v>#N/A</c:v>
                </c:pt>
                <c:pt idx="1496">
                  <c:v>#N/A</c:v>
                </c:pt>
                <c:pt idx="1497">
                  <c:v>#N/A</c:v>
                </c:pt>
                <c:pt idx="1498">
                  <c:v>#N/A</c:v>
                </c:pt>
                <c:pt idx="1499">
                  <c:v>#N/A</c:v>
                </c:pt>
                <c:pt idx="1500">
                  <c:v>#N/A</c:v>
                </c:pt>
                <c:pt idx="1501">
                  <c:v>#N/A</c:v>
                </c:pt>
                <c:pt idx="1502">
                  <c:v>#N/A</c:v>
                </c:pt>
                <c:pt idx="1503">
                  <c:v>#N/A</c:v>
                </c:pt>
                <c:pt idx="1504">
                  <c:v>#N/A</c:v>
                </c:pt>
                <c:pt idx="1505">
                  <c:v>#N/A</c:v>
                </c:pt>
                <c:pt idx="1506">
                  <c:v>#N/A</c:v>
                </c:pt>
                <c:pt idx="1507">
                  <c:v>#N/A</c:v>
                </c:pt>
                <c:pt idx="1508">
                  <c:v>#N/A</c:v>
                </c:pt>
                <c:pt idx="1509">
                  <c:v>#N/A</c:v>
                </c:pt>
                <c:pt idx="1510">
                  <c:v>#N/A</c:v>
                </c:pt>
                <c:pt idx="1511">
                  <c:v>#N/A</c:v>
                </c:pt>
                <c:pt idx="1512">
                  <c:v>#N/A</c:v>
                </c:pt>
                <c:pt idx="1513">
                  <c:v>#N/A</c:v>
                </c:pt>
                <c:pt idx="1514">
                  <c:v>#N/A</c:v>
                </c:pt>
                <c:pt idx="1515">
                  <c:v>#N/A</c:v>
                </c:pt>
                <c:pt idx="1516">
                  <c:v>#N/A</c:v>
                </c:pt>
                <c:pt idx="1517">
                  <c:v>#N/A</c:v>
                </c:pt>
                <c:pt idx="1518">
                  <c:v>#N/A</c:v>
                </c:pt>
                <c:pt idx="1519">
                  <c:v>#N/A</c:v>
                </c:pt>
                <c:pt idx="1520">
                  <c:v>#N/A</c:v>
                </c:pt>
                <c:pt idx="1521">
                  <c:v>#N/A</c:v>
                </c:pt>
                <c:pt idx="1522">
                  <c:v>#N/A</c:v>
                </c:pt>
                <c:pt idx="1523">
                  <c:v>#N/A</c:v>
                </c:pt>
                <c:pt idx="1524">
                  <c:v>#N/A</c:v>
                </c:pt>
                <c:pt idx="1525">
                  <c:v>#N/A</c:v>
                </c:pt>
                <c:pt idx="1526">
                  <c:v>#N/A</c:v>
                </c:pt>
                <c:pt idx="1527">
                  <c:v>#N/A</c:v>
                </c:pt>
                <c:pt idx="1528">
                  <c:v>#N/A</c:v>
                </c:pt>
                <c:pt idx="1529">
                  <c:v>#N/A</c:v>
                </c:pt>
                <c:pt idx="1530">
                  <c:v>#N/A</c:v>
                </c:pt>
                <c:pt idx="1531">
                  <c:v>#N/A</c:v>
                </c:pt>
                <c:pt idx="1532">
                  <c:v>#N/A</c:v>
                </c:pt>
                <c:pt idx="1533">
                  <c:v>#N/A</c:v>
                </c:pt>
                <c:pt idx="1534">
                  <c:v>#N/A</c:v>
                </c:pt>
                <c:pt idx="1535">
                  <c:v>#N/A</c:v>
                </c:pt>
                <c:pt idx="1536">
                  <c:v>#N/A</c:v>
                </c:pt>
                <c:pt idx="1537">
                  <c:v>#N/A</c:v>
                </c:pt>
                <c:pt idx="1538">
                  <c:v>#N/A</c:v>
                </c:pt>
                <c:pt idx="1539">
                  <c:v>#N/A</c:v>
                </c:pt>
                <c:pt idx="1540">
                  <c:v>#N/A</c:v>
                </c:pt>
                <c:pt idx="1541">
                  <c:v>#N/A</c:v>
                </c:pt>
                <c:pt idx="1542">
                  <c:v>#N/A</c:v>
                </c:pt>
                <c:pt idx="1543">
                  <c:v>#N/A</c:v>
                </c:pt>
                <c:pt idx="1544">
                  <c:v>#N/A</c:v>
                </c:pt>
                <c:pt idx="1545">
                  <c:v>#N/A</c:v>
                </c:pt>
                <c:pt idx="1546">
                  <c:v>#N/A</c:v>
                </c:pt>
                <c:pt idx="1547">
                  <c:v>#N/A</c:v>
                </c:pt>
                <c:pt idx="1548">
                  <c:v>#N/A</c:v>
                </c:pt>
                <c:pt idx="1549">
                  <c:v>#N/A</c:v>
                </c:pt>
                <c:pt idx="1550">
                  <c:v>#N/A</c:v>
                </c:pt>
                <c:pt idx="1551">
                  <c:v>#N/A</c:v>
                </c:pt>
                <c:pt idx="1552">
                  <c:v>#N/A</c:v>
                </c:pt>
                <c:pt idx="1553">
                  <c:v>#N/A</c:v>
                </c:pt>
                <c:pt idx="1554">
                  <c:v>#N/A</c:v>
                </c:pt>
                <c:pt idx="1555">
                  <c:v>#N/A</c:v>
                </c:pt>
                <c:pt idx="1556">
                  <c:v>#N/A</c:v>
                </c:pt>
                <c:pt idx="1557">
                  <c:v>#N/A</c:v>
                </c:pt>
                <c:pt idx="1558">
                  <c:v>#N/A</c:v>
                </c:pt>
                <c:pt idx="1559">
                  <c:v>#N/A</c:v>
                </c:pt>
                <c:pt idx="1560">
                  <c:v>#N/A</c:v>
                </c:pt>
                <c:pt idx="1561">
                  <c:v>#N/A</c:v>
                </c:pt>
                <c:pt idx="1562">
                  <c:v>#N/A</c:v>
                </c:pt>
                <c:pt idx="1563">
                  <c:v>#N/A</c:v>
                </c:pt>
                <c:pt idx="1564">
                  <c:v>#N/A</c:v>
                </c:pt>
                <c:pt idx="1565">
                  <c:v>#N/A</c:v>
                </c:pt>
                <c:pt idx="1566">
                  <c:v>#N/A</c:v>
                </c:pt>
                <c:pt idx="1567">
                  <c:v>#N/A</c:v>
                </c:pt>
                <c:pt idx="1568">
                  <c:v>#N/A</c:v>
                </c:pt>
                <c:pt idx="1569">
                  <c:v>#N/A</c:v>
                </c:pt>
                <c:pt idx="1570">
                  <c:v>#N/A</c:v>
                </c:pt>
                <c:pt idx="1571">
                  <c:v>#N/A</c:v>
                </c:pt>
                <c:pt idx="1572">
                  <c:v>#N/A</c:v>
                </c:pt>
                <c:pt idx="1573">
                  <c:v>#N/A</c:v>
                </c:pt>
                <c:pt idx="1574">
                  <c:v>#N/A</c:v>
                </c:pt>
                <c:pt idx="1575">
                  <c:v>#N/A</c:v>
                </c:pt>
                <c:pt idx="1576">
                  <c:v>#N/A</c:v>
                </c:pt>
                <c:pt idx="1577">
                  <c:v>#N/A</c:v>
                </c:pt>
                <c:pt idx="1578">
                  <c:v>#N/A</c:v>
                </c:pt>
                <c:pt idx="1579">
                  <c:v>#N/A</c:v>
                </c:pt>
                <c:pt idx="1580">
                  <c:v>#N/A</c:v>
                </c:pt>
                <c:pt idx="1581">
                  <c:v>#N/A</c:v>
                </c:pt>
                <c:pt idx="1582">
                  <c:v>#N/A</c:v>
                </c:pt>
                <c:pt idx="1583">
                  <c:v>#N/A</c:v>
                </c:pt>
                <c:pt idx="1584">
                  <c:v>#N/A</c:v>
                </c:pt>
                <c:pt idx="1585">
                  <c:v>#N/A</c:v>
                </c:pt>
                <c:pt idx="1586">
                  <c:v>#N/A</c:v>
                </c:pt>
                <c:pt idx="1587">
                  <c:v>#N/A</c:v>
                </c:pt>
                <c:pt idx="1588">
                  <c:v>#N/A</c:v>
                </c:pt>
                <c:pt idx="1589">
                  <c:v>#N/A</c:v>
                </c:pt>
                <c:pt idx="1590">
                  <c:v>#N/A</c:v>
                </c:pt>
                <c:pt idx="1591">
                  <c:v>#N/A</c:v>
                </c:pt>
                <c:pt idx="1592">
                  <c:v>#N/A</c:v>
                </c:pt>
                <c:pt idx="1593">
                  <c:v>#N/A</c:v>
                </c:pt>
                <c:pt idx="1594">
                  <c:v>#N/A</c:v>
                </c:pt>
                <c:pt idx="1595">
                  <c:v>#N/A</c:v>
                </c:pt>
                <c:pt idx="1596">
                  <c:v>#N/A</c:v>
                </c:pt>
                <c:pt idx="1597">
                  <c:v>#N/A</c:v>
                </c:pt>
                <c:pt idx="1598">
                  <c:v>#N/A</c:v>
                </c:pt>
                <c:pt idx="1599">
                  <c:v>#N/A</c:v>
                </c:pt>
                <c:pt idx="1600">
                  <c:v>#N/A</c:v>
                </c:pt>
                <c:pt idx="1601">
                  <c:v>#N/A</c:v>
                </c:pt>
                <c:pt idx="1602">
                  <c:v>#N/A</c:v>
                </c:pt>
                <c:pt idx="1603">
                  <c:v>#N/A</c:v>
                </c:pt>
                <c:pt idx="1604">
                  <c:v>#N/A</c:v>
                </c:pt>
                <c:pt idx="1605">
                  <c:v>#N/A</c:v>
                </c:pt>
                <c:pt idx="1606">
                  <c:v>#N/A</c:v>
                </c:pt>
                <c:pt idx="1607">
                  <c:v>#N/A</c:v>
                </c:pt>
                <c:pt idx="1608">
                  <c:v>#N/A</c:v>
                </c:pt>
                <c:pt idx="1609">
                  <c:v>#N/A</c:v>
                </c:pt>
                <c:pt idx="1610">
                  <c:v>#N/A</c:v>
                </c:pt>
                <c:pt idx="1611">
                  <c:v>#N/A</c:v>
                </c:pt>
                <c:pt idx="1612">
                  <c:v>#N/A</c:v>
                </c:pt>
                <c:pt idx="1613">
                  <c:v>#N/A</c:v>
                </c:pt>
                <c:pt idx="1614">
                  <c:v>#N/A</c:v>
                </c:pt>
                <c:pt idx="1615">
                  <c:v>#N/A</c:v>
                </c:pt>
                <c:pt idx="1616">
                  <c:v>#N/A</c:v>
                </c:pt>
                <c:pt idx="1617">
                  <c:v>#N/A</c:v>
                </c:pt>
                <c:pt idx="1618">
                  <c:v>#N/A</c:v>
                </c:pt>
                <c:pt idx="1619">
                  <c:v>#N/A</c:v>
                </c:pt>
                <c:pt idx="1620">
                  <c:v>#N/A</c:v>
                </c:pt>
                <c:pt idx="1621">
                  <c:v>#N/A</c:v>
                </c:pt>
                <c:pt idx="1622">
                  <c:v>#N/A</c:v>
                </c:pt>
                <c:pt idx="1623">
                  <c:v>#N/A</c:v>
                </c:pt>
                <c:pt idx="1624">
                  <c:v>#N/A</c:v>
                </c:pt>
                <c:pt idx="1625">
                  <c:v>#N/A</c:v>
                </c:pt>
                <c:pt idx="1626">
                  <c:v>#N/A</c:v>
                </c:pt>
                <c:pt idx="1627">
                  <c:v>#N/A</c:v>
                </c:pt>
                <c:pt idx="1628">
                  <c:v>#N/A</c:v>
                </c:pt>
                <c:pt idx="1629">
                  <c:v>#N/A</c:v>
                </c:pt>
                <c:pt idx="1630">
                  <c:v>#N/A</c:v>
                </c:pt>
                <c:pt idx="1631">
                  <c:v>#N/A</c:v>
                </c:pt>
                <c:pt idx="1632">
                  <c:v>#N/A</c:v>
                </c:pt>
                <c:pt idx="1633">
                  <c:v>#N/A</c:v>
                </c:pt>
                <c:pt idx="1634">
                  <c:v>#N/A</c:v>
                </c:pt>
                <c:pt idx="1635">
                  <c:v>#N/A</c:v>
                </c:pt>
                <c:pt idx="1636">
                  <c:v>#N/A</c:v>
                </c:pt>
                <c:pt idx="1637">
                  <c:v>#N/A</c:v>
                </c:pt>
                <c:pt idx="1638">
                  <c:v>#N/A</c:v>
                </c:pt>
                <c:pt idx="1639">
                  <c:v>#N/A</c:v>
                </c:pt>
                <c:pt idx="1640">
                  <c:v>#N/A</c:v>
                </c:pt>
                <c:pt idx="1641">
                  <c:v>#N/A</c:v>
                </c:pt>
                <c:pt idx="1642">
                  <c:v>#N/A</c:v>
                </c:pt>
                <c:pt idx="1643">
                  <c:v>#N/A</c:v>
                </c:pt>
                <c:pt idx="1644">
                  <c:v>#N/A</c:v>
                </c:pt>
                <c:pt idx="1645">
                  <c:v>#N/A</c:v>
                </c:pt>
                <c:pt idx="1646">
                  <c:v>#N/A</c:v>
                </c:pt>
                <c:pt idx="1647">
                  <c:v>#N/A</c:v>
                </c:pt>
                <c:pt idx="1648">
                  <c:v>#N/A</c:v>
                </c:pt>
                <c:pt idx="1649">
                  <c:v>#N/A</c:v>
                </c:pt>
                <c:pt idx="1650">
                  <c:v>#N/A</c:v>
                </c:pt>
                <c:pt idx="1651">
                  <c:v>#N/A</c:v>
                </c:pt>
                <c:pt idx="1652">
                  <c:v>#N/A</c:v>
                </c:pt>
                <c:pt idx="1653">
                  <c:v>#N/A</c:v>
                </c:pt>
                <c:pt idx="1654">
                  <c:v>#N/A</c:v>
                </c:pt>
                <c:pt idx="1655">
                  <c:v>#N/A</c:v>
                </c:pt>
                <c:pt idx="1656">
                  <c:v>#N/A</c:v>
                </c:pt>
                <c:pt idx="1657">
                  <c:v>#N/A</c:v>
                </c:pt>
                <c:pt idx="1658">
                  <c:v>#N/A</c:v>
                </c:pt>
                <c:pt idx="1659">
                  <c:v>#N/A</c:v>
                </c:pt>
                <c:pt idx="1660">
                  <c:v>#N/A</c:v>
                </c:pt>
                <c:pt idx="1661">
                  <c:v>#N/A</c:v>
                </c:pt>
                <c:pt idx="1662">
                  <c:v>#N/A</c:v>
                </c:pt>
                <c:pt idx="1663">
                  <c:v>#N/A</c:v>
                </c:pt>
                <c:pt idx="1664">
                  <c:v>#N/A</c:v>
                </c:pt>
                <c:pt idx="1665">
                  <c:v>#N/A</c:v>
                </c:pt>
                <c:pt idx="1666">
                  <c:v>#N/A</c:v>
                </c:pt>
                <c:pt idx="1667">
                  <c:v>#N/A</c:v>
                </c:pt>
                <c:pt idx="1668">
                  <c:v>#N/A</c:v>
                </c:pt>
                <c:pt idx="1669">
                  <c:v>#N/A</c:v>
                </c:pt>
                <c:pt idx="1670">
                  <c:v>#N/A</c:v>
                </c:pt>
                <c:pt idx="1671">
                  <c:v>#N/A</c:v>
                </c:pt>
                <c:pt idx="1672">
                  <c:v>#N/A</c:v>
                </c:pt>
                <c:pt idx="1673">
                  <c:v>#N/A</c:v>
                </c:pt>
                <c:pt idx="1674">
                  <c:v>#N/A</c:v>
                </c:pt>
                <c:pt idx="1675">
                  <c:v>#N/A</c:v>
                </c:pt>
                <c:pt idx="1676">
                  <c:v>#N/A</c:v>
                </c:pt>
                <c:pt idx="1677">
                  <c:v>#N/A</c:v>
                </c:pt>
                <c:pt idx="1678">
                  <c:v>#N/A</c:v>
                </c:pt>
                <c:pt idx="1679">
                  <c:v>#N/A</c:v>
                </c:pt>
                <c:pt idx="1680">
                  <c:v>#N/A</c:v>
                </c:pt>
                <c:pt idx="1681">
                  <c:v>#N/A</c:v>
                </c:pt>
                <c:pt idx="1682">
                  <c:v>#N/A</c:v>
                </c:pt>
                <c:pt idx="1683">
                  <c:v>#N/A</c:v>
                </c:pt>
                <c:pt idx="1684">
                  <c:v>#N/A</c:v>
                </c:pt>
                <c:pt idx="1685">
                  <c:v>#N/A</c:v>
                </c:pt>
                <c:pt idx="1686">
                  <c:v>#N/A</c:v>
                </c:pt>
                <c:pt idx="1687">
                  <c:v>#N/A</c:v>
                </c:pt>
                <c:pt idx="1688">
                  <c:v>#N/A</c:v>
                </c:pt>
                <c:pt idx="1689">
                  <c:v>#N/A</c:v>
                </c:pt>
                <c:pt idx="1690">
                  <c:v>#N/A</c:v>
                </c:pt>
                <c:pt idx="1691">
                  <c:v>#N/A</c:v>
                </c:pt>
                <c:pt idx="1692">
                  <c:v>#N/A</c:v>
                </c:pt>
                <c:pt idx="1693">
                  <c:v>#N/A</c:v>
                </c:pt>
                <c:pt idx="1694">
                  <c:v>#N/A</c:v>
                </c:pt>
                <c:pt idx="1695">
                  <c:v>#N/A</c:v>
                </c:pt>
                <c:pt idx="1696">
                  <c:v>#N/A</c:v>
                </c:pt>
                <c:pt idx="1697">
                  <c:v>#N/A</c:v>
                </c:pt>
                <c:pt idx="1698">
                  <c:v>#N/A</c:v>
                </c:pt>
                <c:pt idx="1699">
                  <c:v>#N/A</c:v>
                </c:pt>
                <c:pt idx="1700">
                  <c:v>#N/A</c:v>
                </c:pt>
                <c:pt idx="1701">
                  <c:v>#N/A</c:v>
                </c:pt>
                <c:pt idx="1702">
                  <c:v>#N/A</c:v>
                </c:pt>
                <c:pt idx="1703">
                  <c:v>#N/A</c:v>
                </c:pt>
                <c:pt idx="1704">
                  <c:v>#N/A</c:v>
                </c:pt>
                <c:pt idx="1705">
                  <c:v>#N/A</c:v>
                </c:pt>
                <c:pt idx="1706">
                  <c:v>#N/A</c:v>
                </c:pt>
                <c:pt idx="1707">
                  <c:v>#N/A</c:v>
                </c:pt>
                <c:pt idx="1708">
                  <c:v>#N/A</c:v>
                </c:pt>
                <c:pt idx="1709">
                  <c:v>#N/A</c:v>
                </c:pt>
                <c:pt idx="1710">
                  <c:v>#N/A</c:v>
                </c:pt>
                <c:pt idx="1711">
                  <c:v>#N/A</c:v>
                </c:pt>
                <c:pt idx="1712">
                  <c:v>#N/A</c:v>
                </c:pt>
                <c:pt idx="1713">
                  <c:v>#N/A</c:v>
                </c:pt>
                <c:pt idx="1714">
                  <c:v>#N/A</c:v>
                </c:pt>
                <c:pt idx="1715">
                  <c:v>#N/A</c:v>
                </c:pt>
                <c:pt idx="1716">
                  <c:v>#N/A</c:v>
                </c:pt>
                <c:pt idx="1717">
                  <c:v>#N/A</c:v>
                </c:pt>
                <c:pt idx="1718">
                  <c:v>#N/A</c:v>
                </c:pt>
                <c:pt idx="1719">
                  <c:v>#N/A</c:v>
                </c:pt>
                <c:pt idx="1720">
                  <c:v>#N/A</c:v>
                </c:pt>
                <c:pt idx="1721">
                  <c:v>#N/A</c:v>
                </c:pt>
                <c:pt idx="1722">
                  <c:v>#N/A</c:v>
                </c:pt>
                <c:pt idx="1723">
                  <c:v>#N/A</c:v>
                </c:pt>
                <c:pt idx="1724">
                  <c:v>#N/A</c:v>
                </c:pt>
                <c:pt idx="1725">
                  <c:v>#N/A</c:v>
                </c:pt>
                <c:pt idx="1726">
                  <c:v>#N/A</c:v>
                </c:pt>
                <c:pt idx="1727">
                  <c:v>#N/A</c:v>
                </c:pt>
                <c:pt idx="1728">
                  <c:v>#N/A</c:v>
                </c:pt>
                <c:pt idx="1729">
                  <c:v>#N/A</c:v>
                </c:pt>
                <c:pt idx="1730">
                  <c:v>#N/A</c:v>
                </c:pt>
                <c:pt idx="1731">
                  <c:v>#N/A</c:v>
                </c:pt>
                <c:pt idx="1732">
                  <c:v>#N/A</c:v>
                </c:pt>
                <c:pt idx="1733">
                  <c:v>#N/A</c:v>
                </c:pt>
                <c:pt idx="1734">
                  <c:v>#N/A</c:v>
                </c:pt>
                <c:pt idx="1735">
                  <c:v>#N/A</c:v>
                </c:pt>
                <c:pt idx="1736">
                  <c:v>#N/A</c:v>
                </c:pt>
                <c:pt idx="1737">
                  <c:v>#N/A</c:v>
                </c:pt>
                <c:pt idx="1738">
                  <c:v>#N/A</c:v>
                </c:pt>
                <c:pt idx="1739">
                  <c:v>#N/A</c:v>
                </c:pt>
                <c:pt idx="1740">
                  <c:v>#N/A</c:v>
                </c:pt>
                <c:pt idx="1741">
                  <c:v>#N/A</c:v>
                </c:pt>
                <c:pt idx="1742">
                  <c:v>#N/A</c:v>
                </c:pt>
                <c:pt idx="1743">
                  <c:v>#N/A</c:v>
                </c:pt>
                <c:pt idx="1744">
                  <c:v>#N/A</c:v>
                </c:pt>
                <c:pt idx="1745">
                  <c:v>#N/A</c:v>
                </c:pt>
                <c:pt idx="1746">
                  <c:v>#N/A</c:v>
                </c:pt>
                <c:pt idx="1747">
                  <c:v>#N/A</c:v>
                </c:pt>
                <c:pt idx="1748">
                  <c:v>#N/A</c:v>
                </c:pt>
                <c:pt idx="1749">
                  <c:v>#N/A</c:v>
                </c:pt>
                <c:pt idx="1750">
                  <c:v>#N/A</c:v>
                </c:pt>
                <c:pt idx="1751">
                  <c:v>#N/A</c:v>
                </c:pt>
                <c:pt idx="1752">
                  <c:v>#N/A</c:v>
                </c:pt>
                <c:pt idx="1753">
                  <c:v>#N/A</c:v>
                </c:pt>
                <c:pt idx="1754">
                  <c:v>#N/A</c:v>
                </c:pt>
                <c:pt idx="1755">
                  <c:v>#N/A</c:v>
                </c:pt>
                <c:pt idx="1756">
                  <c:v>#N/A</c:v>
                </c:pt>
                <c:pt idx="1757">
                  <c:v>#N/A</c:v>
                </c:pt>
                <c:pt idx="1758">
                  <c:v>#N/A</c:v>
                </c:pt>
                <c:pt idx="1759">
                  <c:v>#N/A</c:v>
                </c:pt>
                <c:pt idx="1760">
                  <c:v>#N/A</c:v>
                </c:pt>
                <c:pt idx="1761">
                  <c:v>#N/A</c:v>
                </c:pt>
                <c:pt idx="1762">
                  <c:v>#N/A</c:v>
                </c:pt>
                <c:pt idx="1763">
                  <c:v>#N/A</c:v>
                </c:pt>
                <c:pt idx="1764">
                  <c:v>#N/A</c:v>
                </c:pt>
                <c:pt idx="1765">
                  <c:v>#N/A</c:v>
                </c:pt>
                <c:pt idx="1766">
                  <c:v>#N/A</c:v>
                </c:pt>
                <c:pt idx="1767">
                  <c:v>#N/A</c:v>
                </c:pt>
                <c:pt idx="1768">
                  <c:v>#N/A</c:v>
                </c:pt>
                <c:pt idx="1769">
                  <c:v>#N/A</c:v>
                </c:pt>
                <c:pt idx="1770">
                  <c:v>#N/A</c:v>
                </c:pt>
                <c:pt idx="1771">
                  <c:v>#N/A</c:v>
                </c:pt>
                <c:pt idx="1772">
                  <c:v>#N/A</c:v>
                </c:pt>
                <c:pt idx="1773">
                  <c:v>#N/A</c:v>
                </c:pt>
                <c:pt idx="1774">
                  <c:v>#N/A</c:v>
                </c:pt>
                <c:pt idx="1775">
                  <c:v>#N/A</c:v>
                </c:pt>
                <c:pt idx="1776">
                  <c:v>#N/A</c:v>
                </c:pt>
                <c:pt idx="1777">
                  <c:v>#N/A</c:v>
                </c:pt>
                <c:pt idx="1778">
                  <c:v>#N/A</c:v>
                </c:pt>
                <c:pt idx="1779">
                  <c:v>#N/A</c:v>
                </c:pt>
                <c:pt idx="1780">
                  <c:v>#N/A</c:v>
                </c:pt>
                <c:pt idx="1781">
                  <c:v>#N/A</c:v>
                </c:pt>
                <c:pt idx="1782">
                  <c:v>#N/A</c:v>
                </c:pt>
                <c:pt idx="1783">
                  <c:v>#N/A</c:v>
                </c:pt>
                <c:pt idx="1784">
                  <c:v>#N/A</c:v>
                </c:pt>
                <c:pt idx="1785">
                  <c:v>#N/A</c:v>
                </c:pt>
                <c:pt idx="1786">
                  <c:v>#N/A</c:v>
                </c:pt>
                <c:pt idx="1787">
                  <c:v>#N/A</c:v>
                </c:pt>
                <c:pt idx="1788">
                  <c:v>#N/A</c:v>
                </c:pt>
                <c:pt idx="1789">
                  <c:v>#N/A</c:v>
                </c:pt>
                <c:pt idx="1790">
                  <c:v>#N/A</c:v>
                </c:pt>
                <c:pt idx="1791">
                  <c:v>#N/A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  <c:pt idx="2879">
                  <c:v>#N/A</c:v>
                </c:pt>
                <c:pt idx="2880">
                  <c:v>#N/A</c:v>
                </c:pt>
                <c:pt idx="2881">
                  <c:v>#N/A</c:v>
                </c:pt>
                <c:pt idx="2882">
                  <c:v>#N/A</c:v>
                </c:pt>
                <c:pt idx="2883">
                  <c:v>#N/A</c:v>
                </c:pt>
                <c:pt idx="2884">
                  <c:v>#N/A</c:v>
                </c:pt>
                <c:pt idx="2885">
                  <c:v>#N/A</c:v>
                </c:pt>
                <c:pt idx="2886">
                  <c:v>#N/A</c:v>
                </c:pt>
                <c:pt idx="2887">
                  <c:v>#N/A</c:v>
                </c:pt>
                <c:pt idx="2888">
                  <c:v>#N/A</c:v>
                </c:pt>
                <c:pt idx="2889">
                  <c:v>#N/A</c:v>
                </c:pt>
                <c:pt idx="2890">
                  <c:v>#N/A</c:v>
                </c:pt>
                <c:pt idx="2891">
                  <c:v>#N/A</c:v>
                </c:pt>
                <c:pt idx="2892">
                  <c:v>#N/A</c:v>
                </c:pt>
                <c:pt idx="2893">
                  <c:v>#N/A</c:v>
                </c:pt>
                <c:pt idx="2894">
                  <c:v>#N/A</c:v>
                </c:pt>
                <c:pt idx="2895">
                  <c:v>#N/A</c:v>
                </c:pt>
                <c:pt idx="2896">
                  <c:v>#N/A</c:v>
                </c:pt>
                <c:pt idx="2897">
                  <c:v>#N/A</c:v>
                </c:pt>
                <c:pt idx="2898">
                  <c:v>#N/A</c:v>
                </c:pt>
                <c:pt idx="2899">
                  <c:v>#N/A</c:v>
                </c:pt>
                <c:pt idx="2900">
                  <c:v>#N/A</c:v>
                </c:pt>
                <c:pt idx="2901">
                  <c:v>#N/A</c:v>
                </c:pt>
                <c:pt idx="2902">
                  <c:v>#N/A</c:v>
                </c:pt>
                <c:pt idx="2903">
                  <c:v>#N/A</c:v>
                </c:pt>
                <c:pt idx="2904">
                  <c:v>#N/A</c:v>
                </c:pt>
                <c:pt idx="2905">
                  <c:v>#N/A</c:v>
                </c:pt>
                <c:pt idx="2906">
                  <c:v>#N/A</c:v>
                </c:pt>
                <c:pt idx="2907">
                  <c:v>#N/A</c:v>
                </c:pt>
                <c:pt idx="2908">
                  <c:v>#N/A</c:v>
                </c:pt>
                <c:pt idx="2909">
                  <c:v>#N/A</c:v>
                </c:pt>
                <c:pt idx="2910">
                  <c:v>#N/A</c:v>
                </c:pt>
                <c:pt idx="2911">
                  <c:v>#N/A</c:v>
                </c:pt>
                <c:pt idx="2912">
                  <c:v>#N/A</c:v>
                </c:pt>
                <c:pt idx="2913">
                  <c:v>#N/A</c:v>
                </c:pt>
                <c:pt idx="2914">
                  <c:v>#N/A</c:v>
                </c:pt>
                <c:pt idx="2915">
                  <c:v>#N/A</c:v>
                </c:pt>
                <c:pt idx="2916">
                  <c:v>#N/A</c:v>
                </c:pt>
                <c:pt idx="2917">
                  <c:v>#N/A</c:v>
                </c:pt>
                <c:pt idx="2918">
                  <c:v>#N/A</c:v>
                </c:pt>
                <c:pt idx="2919">
                  <c:v>#N/A</c:v>
                </c:pt>
                <c:pt idx="2920">
                  <c:v>#N/A</c:v>
                </c:pt>
                <c:pt idx="2921">
                  <c:v>#N/A</c:v>
                </c:pt>
                <c:pt idx="2922">
                  <c:v>#N/A</c:v>
                </c:pt>
                <c:pt idx="2923">
                  <c:v>#N/A</c:v>
                </c:pt>
                <c:pt idx="2924">
                  <c:v>#N/A</c:v>
                </c:pt>
                <c:pt idx="2925">
                  <c:v>#N/A</c:v>
                </c:pt>
                <c:pt idx="2926">
                  <c:v>#N/A</c:v>
                </c:pt>
                <c:pt idx="2927">
                  <c:v>#N/A</c:v>
                </c:pt>
                <c:pt idx="2928">
                  <c:v>#N/A</c:v>
                </c:pt>
                <c:pt idx="2929">
                  <c:v>#N/A</c:v>
                </c:pt>
                <c:pt idx="2930">
                  <c:v>#N/A</c:v>
                </c:pt>
                <c:pt idx="2931">
                  <c:v>#N/A</c:v>
                </c:pt>
                <c:pt idx="2932">
                  <c:v>#N/A</c:v>
                </c:pt>
                <c:pt idx="2933">
                  <c:v>#N/A</c:v>
                </c:pt>
                <c:pt idx="2934">
                  <c:v>#N/A</c:v>
                </c:pt>
                <c:pt idx="2935">
                  <c:v>#N/A</c:v>
                </c:pt>
                <c:pt idx="2936">
                  <c:v>#N/A</c:v>
                </c:pt>
                <c:pt idx="2937">
                  <c:v>#N/A</c:v>
                </c:pt>
                <c:pt idx="2938">
                  <c:v>#N/A</c:v>
                </c:pt>
                <c:pt idx="2939">
                  <c:v>#N/A</c:v>
                </c:pt>
                <c:pt idx="2940">
                  <c:v>#N/A</c:v>
                </c:pt>
                <c:pt idx="2941">
                  <c:v>#N/A</c:v>
                </c:pt>
                <c:pt idx="2942">
                  <c:v>#N/A</c:v>
                </c:pt>
                <c:pt idx="2943">
                  <c:v>#N/A</c:v>
                </c:pt>
                <c:pt idx="2944">
                  <c:v>#N/A</c:v>
                </c:pt>
                <c:pt idx="2945">
                  <c:v>#N/A</c:v>
                </c:pt>
                <c:pt idx="2946">
                  <c:v>#N/A</c:v>
                </c:pt>
                <c:pt idx="2947">
                  <c:v>#N/A</c:v>
                </c:pt>
                <c:pt idx="2948">
                  <c:v>#N/A</c:v>
                </c:pt>
                <c:pt idx="2949">
                  <c:v>#N/A</c:v>
                </c:pt>
                <c:pt idx="2950">
                  <c:v>#N/A</c:v>
                </c:pt>
                <c:pt idx="2951">
                  <c:v>#N/A</c:v>
                </c:pt>
                <c:pt idx="2952">
                  <c:v>#N/A</c:v>
                </c:pt>
                <c:pt idx="2953">
                  <c:v>#N/A</c:v>
                </c:pt>
                <c:pt idx="2954">
                  <c:v>#N/A</c:v>
                </c:pt>
                <c:pt idx="2955">
                  <c:v>#N/A</c:v>
                </c:pt>
                <c:pt idx="2956">
                  <c:v>#N/A</c:v>
                </c:pt>
                <c:pt idx="2957">
                  <c:v>#N/A</c:v>
                </c:pt>
                <c:pt idx="2958">
                  <c:v>#N/A</c:v>
                </c:pt>
                <c:pt idx="2959">
                  <c:v>#N/A</c:v>
                </c:pt>
                <c:pt idx="2960">
                  <c:v>#N/A</c:v>
                </c:pt>
                <c:pt idx="2961">
                  <c:v>#N/A</c:v>
                </c:pt>
                <c:pt idx="2962">
                  <c:v>#N/A</c:v>
                </c:pt>
                <c:pt idx="2963">
                  <c:v>#N/A</c:v>
                </c:pt>
                <c:pt idx="2964">
                  <c:v>#N/A</c:v>
                </c:pt>
                <c:pt idx="2965">
                  <c:v>#N/A</c:v>
                </c:pt>
                <c:pt idx="2966">
                  <c:v>#N/A</c:v>
                </c:pt>
                <c:pt idx="2967">
                  <c:v>#N/A</c:v>
                </c:pt>
                <c:pt idx="2968">
                  <c:v>#N/A</c:v>
                </c:pt>
                <c:pt idx="2969">
                  <c:v>#N/A</c:v>
                </c:pt>
                <c:pt idx="2970">
                  <c:v>#N/A</c:v>
                </c:pt>
                <c:pt idx="2971">
                  <c:v>#N/A</c:v>
                </c:pt>
                <c:pt idx="2972">
                  <c:v>#N/A</c:v>
                </c:pt>
                <c:pt idx="2973">
                  <c:v>#N/A</c:v>
                </c:pt>
                <c:pt idx="2974">
                  <c:v>#N/A</c:v>
                </c:pt>
                <c:pt idx="2975">
                  <c:v>#N/A</c:v>
                </c:pt>
                <c:pt idx="2976">
                  <c:v>#N/A</c:v>
                </c:pt>
                <c:pt idx="2977">
                  <c:v>#N/A</c:v>
                </c:pt>
                <c:pt idx="2978">
                  <c:v>#N/A</c:v>
                </c:pt>
                <c:pt idx="2979">
                  <c:v>#N/A</c:v>
                </c:pt>
                <c:pt idx="2980">
                  <c:v>#N/A</c:v>
                </c:pt>
                <c:pt idx="2981">
                  <c:v>#N/A</c:v>
                </c:pt>
                <c:pt idx="2982">
                  <c:v>#N/A</c:v>
                </c:pt>
                <c:pt idx="2983">
                  <c:v>#N/A</c:v>
                </c:pt>
                <c:pt idx="2984">
                  <c:v>#N/A</c:v>
                </c:pt>
                <c:pt idx="2985">
                  <c:v>#N/A</c:v>
                </c:pt>
                <c:pt idx="2986">
                  <c:v>#N/A</c:v>
                </c:pt>
                <c:pt idx="2987">
                  <c:v>#N/A</c:v>
                </c:pt>
                <c:pt idx="2988">
                  <c:v>#N/A</c:v>
                </c:pt>
                <c:pt idx="2989">
                  <c:v>#N/A</c:v>
                </c:pt>
                <c:pt idx="2990">
                  <c:v>#N/A</c:v>
                </c:pt>
                <c:pt idx="2991">
                  <c:v>#N/A</c:v>
                </c:pt>
                <c:pt idx="2992">
                  <c:v>#N/A</c:v>
                </c:pt>
                <c:pt idx="2993">
                  <c:v>#N/A</c:v>
                </c:pt>
                <c:pt idx="2994">
                  <c:v>#N/A</c:v>
                </c:pt>
                <c:pt idx="2995">
                  <c:v>#N/A</c:v>
                </c:pt>
                <c:pt idx="2996">
                  <c:v>#N/A</c:v>
                </c:pt>
                <c:pt idx="2997">
                  <c:v>#N/A</c:v>
                </c:pt>
                <c:pt idx="2998">
                  <c:v>#N/A</c:v>
                </c:pt>
                <c:pt idx="2999">
                  <c:v>#N/A</c:v>
                </c:pt>
                <c:pt idx="3000">
                  <c:v>#N/A</c:v>
                </c:pt>
                <c:pt idx="3001">
                  <c:v>#N/A</c:v>
                </c:pt>
                <c:pt idx="3002">
                  <c:v>#N/A</c:v>
                </c:pt>
                <c:pt idx="3003">
                  <c:v>#N/A</c:v>
                </c:pt>
                <c:pt idx="3004">
                  <c:v>#N/A</c:v>
                </c:pt>
                <c:pt idx="3005">
                  <c:v>#N/A</c:v>
                </c:pt>
                <c:pt idx="3006">
                  <c:v>#N/A</c:v>
                </c:pt>
                <c:pt idx="3007">
                  <c:v>#N/A</c:v>
                </c:pt>
                <c:pt idx="3008">
                  <c:v>#N/A</c:v>
                </c:pt>
                <c:pt idx="3009">
                  <c:v>#N/A</c:v>
                </c:pt>
                <c:pt idx="3010">
                  <c:v>#N/A</c:v>
                </c:pt>
                <c:pt idx="3011">
                  <c:v>#N/A</c:v>
                </c:pt>
                <c:pt idx="3012">
                  <c:v>#N/A</c:v>
                </c:pt>
                <c:pt idx="3013">
                  <c:v>#N/A</c:v>
                </c:pt>
                <c:pt idx="3014">
                  <c:v>#N/A</c:v>
                </c:pt>
                <c:pt idx="3015">
                  <c:v>#N/A</c:v>
                </c:pt>
                <c:pt idx="3016">
                  <c:v>#N/A</c:v>
                </c:pt>
                <c:pt idx="3017">
                  <c:v>#N/A</c:v>
                </c:pt>
                <c:pt idx="3018">
                  <c:v>#N/A</c:v>
                </c:pt>
                <c:pt idx="3019">
                  <c:v>#N/A</c:v>
                </c:pt>
                <c:pt idx="3020">
                  <c:v>#N/A</c:v>
                </c:pt>
                <c:pt idx="3021">
                  <c:v>#N/A</c:v>
                </c:pt>
                <c:pt idx="3022">
                  <c:v>#N/A</c:v>
                </c:pt>
                <c:pt idx="3023">
                  <c:v>#N/A</c:v>
                </c:pt>
                <c:pt idx="3024">
                  <c:v>#N/A</c:v>
                </c:pt>
                <c:pt idx="3025">
                  <c:v>#N/A</c:v>
                </c:pt>
                <c:pt idx="3026">
                  <c:v>#N/A</c:v>
                </c:pt>
                <c:pt idx="3027">
                  <c:v>#N/A</c:v>
                </c:pt>
                <c:pt idx="3028">
                  <c:v>#N/A</c:v>
                </c:pt>
                <c:pt idx="3029">
                  <c:v>#N/A</c:v>
                </c:pt>
                <c:pt idx="3030">
                  <c:v>#N/A</c:v>
                </c:pt>
                <c:pt idx="3031">
                  <c:v>#N/A</c:v>
                </c:pt>
                <c:pt idx="3032">
                  <c:v>#N/A</c:v>
                </c:pt>
                <c:pt idx="3033">
                  <c:v>#N/A</c:v>
                </c:pt>
                <c:pt idx="3034">
                  <c:v>#N/A</c:v>
                </c:pt>
                <c:pt idx="3035">
                  <c:v>#N/A</c:v>
                </c:pt>
                <c:pt idx="3036">
                  <c:v>#N/A</c:v>
                </c:pt>
                <c:pt idx="3037">
                  <c:v>#N/A</c:v>
                </c:pt>
                <c:pt idx="3038">
                  <c:v>#N/A</c:v>
                </c:pt>
                <c:pt idx="3039">
                  <c:v>#N/A</c:v>
                </c:pt>
                <c:pt idx="3040">
                  <c:v>#N/A</c:v>
                </c:pt>
                <c:pt idx="3041">
                  <c:v>#N/A</c:v>
                </c:pt>
                <c:pt idx="3042">
                  <c:v>#N/A</c:v>
                </c:pt>
                <c:pt idx="3043">
                  <c:v>#N/A</c:v>
                </c:pt>
                <c:pt idx="3044">
                  <c:v>#N/A</c:v>
                </c:pt>
                <c:pt idx="3045">
                  <c:v>#N/A</c:v>
                </c:pt>
                <c:pt idx="3046">
                  <c:v>#N/A</c:v>
                </c:pt>
                <c:pt idx="3047">
                  <c:v>#N/A</c:v>
                </c:pt>
                <c:pt idx="3048">
                  <c:v>#N/A</c:v>
                </c:pt>
                <c:pt idx="3049">
                  <c:v>#N/A</c:v>
                </c:pt>
                <c:pt idx="3050">
                  <c:v>#N/A</c:v>
                </c:pt>
                <c:pt idx="3051">
                  <c:v>#N/A</c:v>
                </c:pt>
                <c:pt idx="3052">
                  <c:v>#N/A</c:v>
                </c:pt>
                <c:pt idx="3053">
                  <c:v>#N/A</c:v>
                </c:pt>
                <c:pt idx="3054">
                  <c:v>#N/A</c:v>
                </c:pt>
                <c:pt idx="3055">
                  <c:v>#N/A</c:v>
                </c:pt>
                <c:pt idx="3056">
                  <c:v>#N/A</c:v>
                </c:pt>
                <c:pt idx="3057">
                  <c:v>#N/A</c:v>
                </c:pt>
                <c:pt idx="3058">
                  <c:v>#N/A</c:v>
                </c:pt>
                <c:pt idx="3059">
                  <c:v>#N/A</c:v>
                </c:pt>
                <c:pt idx="3060">
                  <c:v>#N/A</c:v>
                </c:pt>
                <c:pt idx="3061">
                  <c:v>#N/A</c:v>
                </c:pt>
                <c:pt idx="3062">
                  <c:v>#N/A</c:v>
                </c:pt>
                <c:pt idx="3063">
                  <c:v>#N/A</c:v>
                </c:pt>
                <c:pt idx="3064">
                  <c:v>#N/A</c:v>
                </c:pt>
                <c:pt idx="3065">
                  <c:v>#N/A</c:v>
                </c:pt>
                <c:pt idx="3066">
                  <c:v>#N/A</c:v>
                </c:pt>
                <c:pt idx="3067">
                  <c:v>#N/A</c:v>
                </c:pt>
                <c:pt idx="3068">
                  <c:v>#N/A</c:v>
                </c:pt>
                <c:pt idx="3069">
                  <c:v>#N/A</c:v>
                </c:pt>
                <c:pt idx="3070">
                  <c:v>#N/A</c:v>
                </c:pt>
                <c:pt idx="3071">
                  <c:v>#N/A</c:v>
                </c:pt>
                <c:pt idx="3072">
                  <c:v>#N/A</c:v>
                </c:pt>
                <c:pt idx="3073">
                  <c:v>#N/A</c:v>
                </c:pt>
                <c:pt idx="3074">
                  <c:v>#N/A</c:v>
                </c:pt>
                <c:pt idx="3075">
                  <c:v>#N/A</c:v>
                </c:pt>
                <c:pt idx="3076">
                  <c:v>#N/A</c:v>
                </c:pt>
                <c:pt idx="3077">
                  <c:v>#N/A</c:v>
                </c:pt>
                <c:pt idx="3078">
                  <c:v>#N/A</c:v>
                </c:pt>
                <c:pt idx="3079">
                  <c:v>#N/A</c:v>
                </c:pt>
                <c:pt idx="3080">
                  <c:v>#N/A</c:v>
                </c:pt>
                <c:pt idx="3081">
                  <c:v>#N/A</c:v>
                </c:pt>
                <c:pt idx="3082">
                  <c:v>#N/A</c:v>
                </c:pt>
                <c:pt idx="3083">
                  <c:v>#N/A</c:v>
                </c:pt>
                <c:pt idx="3084">
                  <c:v>#N/A</c:v>
                </c:pt>
                <c:pt idx="3085">
                  <c:v>#N/A</c:v>
                </c:pt>
                <c:pt idx="3086">
                  <c:v>#N/A</c:v>
                </c:pt>
                <c:pt idx="3087">
                  <c:v>#N/A</c:v>
                </c:pt>
                <c:pt idx="3088">
                  <c:v>#N/A</c:v>
                </c:pt>
                <c:pt idx="3089">
                  <c:v>#N/A</c:v>
                </c:pt>
                <c:pt idx="3090">
                  <c:v>#N/A</c:v>
                </c:pt>
                <c:pt idx="3091">
                  <c:v>#N/A</c:v>
                </c:pt>
                <c:pt idx="3092">
                  <c:v>#N/A</c:v>
                </c:pt>
                <c:pt idx="3093">
                  <c:v>#N/A</c:v>
                </c:pt>
                <c:pt idx="3094">
                  <c:v>#N/A</c:v>
                </c:pt>
                <c:pt idx="3095">
                  <c:v>#N/A</c:v>
                </c:pt>
                <c:pt idx="3096">
                  <c:v>#N/A</c:v>
                </c:pt>
                <c:pt idx="3097">
                  <c:v>#N/A</c:v>
                </c:pt>
                <c:pt idx="3098">
                  <c:v>#N/A</c:v>
                </c:pt>
                <c:pt idx="3099">
                  <c:v>#N/A</c:v>
                </c:pt>
                <c:pt idx="3100">
                  <c:v>#N/A</c:v>
                </c:pt>
                <c:pt idx="3101">
                  <c:v>#N/A</c:v>
                </c:pt>
                <c:pt idx="3102">
                  <c:v>#N/A</c:v>
                </c:pt>
                <c:pt idx="3103">
                  <c:v>#N/A</c:v>
                </c:pt>
                <c:pt idx="3104">
                  <c:v>#N/A</c:v>
                </c:pt>
                <c:pt idx="3105">
                  <c:v>#N/A</c:v>
                </c:pt>
                <c:pt idx="3106">
                  <c:v>#N/A</c:v>
                </c:pt>
                <c:pt idx="3107">
                  <c:v>#N/A</c:v>
                </c:pt>
                <c:pt idx="3108">
                  <c:v>#N/A</c:v>
                </c:pt>
                <c:pt idx="3109">
                  <c:v>#N/A</c:v>
                </c:pt>
                <c:pt idx="3110">
                  <c:v>#N/A</c:v>
                </c:pt>
                <c:pt idx="3111">
                  <c:v>#N/A</c:v>
                </c:pt>
                <c:pt idx="3112">
                  <c:v>#N/A</c:v>
                </c:pt>
                <c:pt idx="3113">
                  <c:v>#N/A</c:v>
                </c:pt>
                <c:pt idx="3114">
                  <c:v>#N/A</c:v>
                </c:pt>
                <c:pt idx="3115">
                  <c:v>#N/A</c:v>
                </c:pt>
                <c:pt idx="3116">
                  <c:v>#N/A</c:v>
                </c:pt>
                <c:pt idx="3117">
                  <c:v>#N/A</c:v>
                </c:pt>
                <c:pt idx="3118">
                  <c:v>#N/A</c:v>
                </c:pt>
                <c:pt idx="3119">
                  <c:v>#N/A</c:v>
                </c:pt>
                <c:pt idx="3120">
                  <c:v>#N/A</c:v>
                </c:pt>
                <c:pt idx="3121">
                  <c:v>#N/A</c:v>
                </c:pt>
                <c:pt idx="3122">
                  <c:v>#N/A</c:v>
                </c:pt>
                <c:pt idx="3123">
                  <c:v>#N/A</c:v>
                </c:pt>
                <c:pt idx="3124">
                  <c:v>#N/A</c:v>
                </c:pt>
                <c:pt idx="3125">
                  <c:v>#N/A</c:v>
                </c:pt>
                <c:pt idx="3126">
                  <c:v>#N/A</c:v>
                </c:pt>
                <c:pt idx="3127">
                  <c:v>#N/A</c:v>
                </c:pt>
                <c:pt idx="3128">
                  <c:v>#N/A</c:v>
                </c:pt>
                <c:pt idx="3129">
                  <c:v>#N/A</c:v>
                </c:pt>
                <c:pt idx="3130">
                  <c:v>#N/A</c:v>
                </c:pt>
                <c:pt idx="3131">
                  <c:v>#N/A</c:v>
                </c:pt>
                <c:pt idx="3132">
                  <c:v>#N/A</c:v>
                </c:pt>
                <c:pt idx="3133">
                  <c:v>#N/A</c:v>
                </c:pt>
                <c:pt idx="3134">
                  <c:v>#N/A</c:v>
                </c:pt>
                <c:pt idx="3135">
                  <c:v>#N/A</c:v>
                </c:pt>
                <c:pt idx="3136">
                  <c:v>#N/A</c:v>
                </c:pt>
                <c:pt idx="3137">
                  <c:v>#N/A</c:v>
                </c:pt>
                <c:pt idx="3138">
                  <c:v>#N/A</c:v>
                </c:pt>
                <c:pt idx="3139">
                  <c:v>#N/A</c:v>
                </c:pt>
                <c:pt idx="3140">
                  <c:v>#N/A</c:v>
                </c:pt>
                <c:pt idx="3141">
                  <c:v>#N/A</c:v>
                </c:pt>
                <c:pt idx="3142">
                  <c:v>#N/A</c:v>
                </c:pt>
                <c:pt idx="3143">
                  <c:v>#N/A</c:v>
                </c:pt>
                <c:pt idx="3144">
                  <c:v>#N/A</c:v>
                </c:pt>
                <c:pt idx="3145">
                  <c:v>#N/A</c:v>
                </c:pt>
                <c:pt idx="3146">
                  <c:v>#N/A</c:v>
                </c:pt>
                <c:pt idx="3147">
                  <c:v>#N/A</c:v>
                </c:pt>
                <c:pt idx="3148">
                  <c:v>#N/A</c:v>
                </c:pt>
                <c:pt idx="3149">
                  <c:v>#N/A</c:v>
                </c:pt>
                <c:pt idx="3150">
                  <c:v>#N/A</c:v>
                </c:pt>
                <c:pt idx="3151">
                  <c:v>#N/A</c:v>
                </c:pt>
                <c:pt idx="3152">
                  <c:v>#N/A</c:v>
                </c:pt>
                <c:pt idx="3153">
                  <c:v>#N/A</c:v>
                </c:pt>
                <c:pt idx="3154">
                  <c:v>#N/A</c:v>
                </c:pt>
                <c:pt idx="3155">
                  <c:v>#N/A</c:v>
                </c:pt>
                <c:pt idx="3156">
                  <c:v>#N/A</c:v>
                </c:pt>
                <c:pt idx="3157">
                  <c:v>#N/A</c:v>
                </c:pt>
                <c:pt idx="3158">
                  <c:v>#N/A</c:v>
                </c:pt>
                <c:pt idx="3159">
                  <c:v>#N/A</c:v>
                </c:pt>
                <c:pt idx="3160">
                  <c:v>#N/A</c:v>
                </c:pt>
                <c:pt idx="3161">
                  <c:v>#N/A</c:v>
                </c:pt>
                <c:pt idx="3162">
                  <c:v>#N/A</c:v>
                </c:pt>
                <c:pt idx="3163">
                  <c:v>#N/A</c:v>
                </c:pt>
                <c:pt idx="3164">
                  <c:v>#N/A</c:v>
                </c:pt>
                <c:pt idx="3165">
                  <c:v>#N/A</c:v>
                </c:pt>
                <c:pt idx="3166">
                  <c:v>#N/A</c:v>
                </c:pt>
                <c:pt idx="3167">
                  <c:v>#N/A</c:v>
                </c:pt>
                <c:pt idx="3168">
                  <c:v>#N/A</c:v>
                </c:pt>
                <c:pt idx="3169">
                  <c:v>#N/A</c:v>
                </c:pt>
                <c:pt idx="3170">
                  <c:v>#N/A</c:v>
                </c:pt>
                <c:pt idx="3171">
                  <c:v>#N/A</c:v>
                </c:pt>
                <c:pt idx="3172">
                  <c:v>#N/A</c:v>
                </c:pt>
                <c:pt idx="3173">
                  <c:v>#N/A</c:v>
                </c:pt>
                <c:pt idx="3174">
                  <c:v>#N/A</c:v>
                </c:pt>
                <c:pt idx="3175">
                  <c:v>#N/A</c:v>
                </c:pt>
                <c:pt idx="3176">
                  <c:v>#N/A</c:v>
                </c:pt>
                <c:pt idx="3177">
                  <c:v>#N/A</c:v>
                </c:pt>
                <c:pt idx="3178">
                  <c:v>#N/A</c:v>
                </c:pt>
                <c:pt idx="3179">
                  <c:v>#N/A</c:v>
                </c:pt>
                <c:pt idx="3180">
                  <c:v>#N/A</c:v>
                </c:pt>
                <c:pt idx="3181">
                  <c:v>#N/A</c:v>
                </c:pt>
                <c:pt idx="3182">
                  <c:v>#N/A</c:v>
                </c:pt>
                <c:pt idx="3183">
                  <c:v>#N/A</c:v>
                </c:pt>
                <c:pt idx="3184">
                  <c:v>#N/A</c:v>
                </c:pt>
                <c:pt idx="3185">
                  <c:v>#N/A</c:v>
                </c:pt>
                <c:pt idx="3186">
                  <c:v>#N/A</c:v>
                </c:pt>
                <c:pt idx="3187">
                  <c:v>#N/A</c:v>
                </c:pt>
                <c:pt idx="3188">
                  <c:v>#N/A</c:v>
                </c:pt>
                <c:pt idx="3189">
                  <c:v>#N/A</c:v>
                </c:pt>
                <c:pt idx="3190">
                  <c:v>#N/A</c:v>
                </c:pt>
                <c:pt idx="3191">
                  <c:v>#N/A</c:v>
                </c:pt>
                <c:pt idx="3192">
                  <c:v>#N/A</c:v>
                </c:pt>
                <c:pt idx="3193">
                  <c:v>#N/A</c:v>
                </c:pt>
                <c:pt idx="3194">
                  <c:v>#N/A</c:v>
                </c:pt>
                <c:pt idx="3195">
                  <c:v>#N/A</c:v>
                </c:pt>
                <c:pt idx="3196">
                  <c:v>#N/A</c:v>
                </c:pt>
                <c:pt idx="3197">
                  <c:v>#N/A</c:v>
                </c:pt>
                <c:pt idx="3198">
                  <c:v>#N/A</c:v>
                </c:pt>
                <c:pt idx="3199">
                  <c:v>#N/A</c:v>
                </c:pt>
                <c:pt idx="3200">
                  <c:v>#N/A</c:v>
                </c:pt>
                <c:pt idx="3201">
                  <c:v>#N/A</c:v>
                </c:pt>
                <c:pt idx="3202">
                  <c:v>#N/A</c:v>
                </c:pt>
                <c:pt idx="3203">
                  <c:v>#N/A</c:v>
                </c:pt>
                <c:pt idx="3204">
                  <c:v>#N/A</c:v>
                </c:pt>
                <c:pt idx="3205">
                  <c:v>#N/A</c:v>
                </c:pt>
                <c:pt idx="3206">
                  <c:v>#N/A</c:v>
                </c:pt>
                <c:pt idx="3207">
                  <c:v>#N/A</c:v>
                </c:pt>
                <c:pt idx="3208">
                  <c:v>#N/A</c:v>
                </c:pt>
                <c:pt idx="3209">
                  <c:v>#N/A</c:v>
                </c:pt>
                <c:pt idx="3210">
                  <c:v>#N/A</c:v>
                </c:pt>
                <c:pt idx="3211">
                  <c:v>#N/A</c:v>
                </c:pt>
                <c:pt idx="3212">
                  <c:v>#N/A</c:v>
                </c:pt>
                <c:pt idx="3213">
                  <c:v>#N/A</c:v>
                </c:pt>
                <c:pt idx="3214">
                  <c:v>#N/A</c:v>
                </c:pt>
                <c:pt idx="3215">
                  <c:v>#N/A</c:v>
                </c:pt>
                <c:pt idx="3216">
                  <c:v>#N/A</c:v>
                </c:pt>
                <c:pt idx="3217">
                  <c:v>#N/A</c:v>
                </c:pt>
                <c:pt idx="3218">
                  <c:v>#N/A</c:v>
                </c:pt>
                <c:pt idx="3219">
                  <c:v>#N/A</c:v>
                </c:pt>
                <c:pt idx="3220">
                  <c:v>#N/A</c:v>
                </c:pt>
                <c:pt idx="3221">
                  <c:v>#N/A</c:v>
                </c:pt>
                <c:pt idx="3222">
                  <c:v>#N/A</c:v>
                </c:pt>
                <c:pt idx="3223">
                  <c:v>#N/A</c:v>
                </c:pt>
                <c:pt idx="3224">
                  <c:v>#N/A</c:v>
                </c:pt>
                <c:pt idx="3225">
                  <c:v>#N/A</c:v>
                </c:pt>
                <c:pt idx="3226">
                  <c:v>#N/A</c:v>
                </c:pt>
                <c:pt idx="3227">
                  <c:v>#N/A</c:v>
                </c:pt>
                <c:pt idx="3228">
                  <c:v>#N/A</c:v>
                </c:pt>
                <c:pt idx="3229">
                  <c:v>#N/A</c:v>
                </c:pt>
                <c:pt idx="3230">
                  <c:v>#N/A</c:v>
                </c:pt>
                <c:pt idx="3231">
                  <c:v>#N/A</c:v>
                </c:pt>
                <c:pt idx="3232">
                  <c:v>#N/A</c:v>
                </c:pt>
                <c:pt idx="3233">
                  <c:v>#N/A</c:v>
                </c:pt>
                <c:pt idx="3234">
                  <c:v>#N/A</c:v>
                </c:pt>
                <c:pt idx="3235">
                  <c:v>#N/A</c:v>
                </c:pt>
                <c:pt idx="3236">
                  <c:v>#N/A</c:v>
                </c:pt>
                <c:pt idx="3237">
                  <c:v>#N/A</c:v>
                </c:pt>
                <c:pt idx="3238">
                  <c:v>#N/A</c:v>
                </c:pt>
                <c:pt idx="3239">
                  <c:v>#N/A</c:v>
                </c:pt>
                <c:pt idx="3240">
                  <c:v>#N/A</c:v>
                </c:pt>
                <c:pt idx="3241">
                  <c:v>#N/A</c:v>
                </c:pt>
                <c:pt idx="3242">
                  <c:v>#N/A</c:v>
                </c:pt>
                <c:pt idx="3243">
                  <c:v>#N/A</c:v>
                </c:pt>
                <c:pt idx="3244">
                  <c:v>#N/A</c:v>
                </c:pt>
                <c:pt idx="3245">
                  <c:v>#N/A</c:v>
                </c:pt>
                <c:pt idx="3246">
                  <c:v>#N/A</c:v>
                </c:pt>
                <c:pt idx="3247">
                  <c:v>#N/A</c:v>
                </c:pt>
                <c:pt idx="3248">
                  <c:v>#N/A</c:v>
                </c:pt>
                <c:pt idx="3249">
                  <c:v>#N/A</c:v>
                </c:pt>
                <c:pt idx="3250">
                  <c:v>#N/A</c:v>
                </c:pt>
                <c:pt idx="3251">
                  <c:v>#N/A</c:v>
                </c:pt>
                <c:pt idx="3252">
                  <c:v>#N/A</c:v>
                </c:pt>
                <c:pt idx="3253">
                  <c:v>#N/A</c:v>
                </c:pt>
                <c:pt idx="3254">
                  <c:v>#N/A</c:v>
                </c:pt>
                <c:pt idx="3255">
                  <c:v>#N/A</c:v>
                </c:pt>
                <c:pt idx="3256">
                  <c:v>#N/A</c:v>
                </c:pt>
                <c:pt idx="3257">
                  <c:v>#N/A</c:v>
                </c:pt>
                <c:pt idx="3258">
                  <c:v>#N/A</c:v>
                </c:pt>
                <c:pt idx="3259">
                  <c:v>#N/A</c:v>
                </c:pt>
                <c:pt idx="3260">
                  <c:v>#N/A</c:v>
                </c:pt>
                <c:pt idx="3261">
                  <c:v>#N/A</c:v>
                </c:pt>
                <c:pt idx="3262">
                  <c:v>#N/A</c:v>
                </c:pt>
                <c:pt idx="3263">
                  <c:v>#N/A</c:v>
                </c:pt>
                <c:pt idx="3264">
                  <c:v>#N/A</c:v>
                </c:pt>
                <c:pt idx="3265">
                  <c:v>#N/A</c:v>
                </c:pt>
                <c:pt idx="3266">
                  <c:v>#N/A</c:v>
                </c:pt>
                <c:pt idx="3267">
                  <c:v>#N/A</c:v>
                </c:pt>
                <c:pt idx="3268">
                  <c:v>#N/A</c:v>
                </c:pt>
                <c:pt idx="3269">
                  <c:v>#N/A</c:v>
                </c:pt>
                <c:pt idx="3270">
                  <c:v>#N/A</c:v>
                </c:pt>
                <c:pt idx="3271">
                  <c:v>#N/A</c:v>
                </c:pt>
                <c:pt idx="3272">
                  <c:v>#N/A</c:v>
                </c:pt>
                <c:pt idx="3273">
                  <c:v>#N/A</c:v>
                </c:pt>
                <c:pt idx="3274">
                  <c:v>#N/A</c:v>
                </c:pt>
                <c:pt idx="3275">
                  <c:v>#N/A</c:v>
                </c:pt>
                <c:pt idx="3276">
                  <c:v>#N/A</c:v>
                </c:pt>
                <c:pt idx="3277">
                  <c:v>#N/A</c:v>
                </c:pt>
                <c:pt idx="3278">
                  <c:v>#N/A</c:v>
                </c:pt>
                <c:pt idx="3279">
                  <c:v>#N/A</c:v>
                </c:pt>
                <c:pt idx="3280">
                  <c:v>#N/A</c:v>
                </c:pt>
                <c:pt idx="3281">
                  <c:v>#N/A</c:v>
                </c:pt>
                <c:pt idx="3282">
                  <c:v>#N/A</c:v>
                </c:pt>
                <c:pt idx="3283">
                  <c:v>#N/A</c:v>
                </c:pt>
                <c:pt idx="3284">
                  <c:v>#N/A</c:v>
                </c:pt>
                <c:pt idx="3285">
                  <c:v>#N/A</c:v>
                </c:pt>
                <c:pt idx="3286">
                  <c:v>#N/A</c:v>
                </c:pt>
                <c:pt idx="3287">
                  <c:v>#N/A</c:v>
                </c:pt>
                <c:pt idx="3288">
                  <c:v>#N/A</c:v>
                </c:pt>
                <c:pt idx="3289">
                  <c:v>#N/A</c:v>
                </c:pt>
                <c:pt idx="3290">
                  <c:v>#N/A</c:v>
                </c:pt>
                <c:pt idx="3291">
                  <c:v>#N/A</c:v>
                </c:pt>
                <c:pt idx="3292">
                  <c:v>#N/A</c:v>
                </c:pt>
                <c:pt idx="3293">
                  <c:v>#N/A</c:v>
                </c:pt>
                <c:pt idx="3294">
                  <c:v>#N/A</c:v>
                </c:pt>
                <c:pt idx="3295">
                  <c:v>#N/A</c:v>
                </c:pt>
                <c:pt idx="3296">
                  <c:v>#N/A</c:v>
                </c:pt>
                <c:pt idx="3297">
                  <c:v>#N/A</c:v>
                </c:pt>
                <c:pt idx="3298">
                  <c:v>#N/A</c:v>
                </c:pt>
                <c:pt idx="3299">
                  <c:v>#N/A</c:v>
                </c:pt>
                <c:pt idx="3300">
                  <c:v>#N/A</c:v>
                </c:pt>
                <c:pt idx="3301">
                  <c:v>#N/A</c:v>
                </c:pt>
                <c:pt idx="3302">
                  <c:v>#N/A</c:v>
                </c:pt>
                <c:pt idx="3303">
                  <c:v>#N/A</c:v>
                </c:pt>
                <c:pt idx="3304">
                  <c:v>#N/A</c:v>
                </c:pt>
                <c:pt idx="3305">
                  <c:v>#N/A</c:v>
                </c:pt>
                <c:pt idx="3306">
                  <c:v>#N/A</c:v>
                </c:pt>
                <c:pt idx="3307">
                  <c:v>#N/A</c:v>
                </c:pt>
                <c:pt idx="3308">
                  <c:v>#N/A</c:v>
                </c:pt>
                <c:pt idx="3309">
                  <c:v>#N/A</c:v>
                </c:pt>
                <c:pt idx="3310">
                  <c:v>#N/A</c:v>
                </c:pt>
                <c:pt idx="3311">
                  <c:v>#N/A</c:v>
                </c:pt>
                <c:pt idx="3312">
                  <c:v>#N/A</c:v>
                </c:pt>
                <c:pt idx="3313">
                  <c:v>#N/A</c:v>
                </c:pt>
                <c:pt idx="3314">
                  <c:v>#N/A</c:v>
                </c:pt>
                <c:pt idx="3315">
                  <c:v>#N/A</c:v>
                </c:pt>
                <c:pt idx="3316">
                  <c:v>#N/A</c:v>
                </c:pt>
                <c:pt idx="3317">
                  <c:v>#N/A</c:v>
                </c:pt>
                <c:pt idx="3318">
                  <c:v>#N/A</c:v>
                </c:pt>
                <c:pt idx="3319">
                  <c:v>#N/A</c:v>
                </c:pt>
                <c:pt idx="3320">
                  <c:v>#N/A</c:v>
                </c:pt>
                <c:pt idx="3321">
                  <c:v>#N/A</c:v>
                </c:pt>
                <c:pt idx="3322">
                  <c:v>#N/A</c:v>
                </c:pt>
                <c:pt idx="3323">
                  <c:v>#N/A</c:v>
                </c:pt>
                <c:pt idx="3324">
                  <c:v>#N/A</c:v>
                </c:pt>
                <c:pt idx="3325">
                  <c:v>#N/A</c:v>
                </c:pt>
                <c:pt idx="3326">
                  <c:v>#N/A</c:v>
                </c:pt>
                <c:pt idx="3327">
                  <c:v>#N/A</c:v>
                </c:pt>
                <c:pt idx="3328">
                  <c:v>#N/A</c:v>
                </c:pt>
                <c:pt idx="3329">
                  <c:v>#N/A</c:v>
                </c:pt>
                <c:pt idx="3330">
                  <c:v>#N/A</c:v>
                </c:pt>
                <c:pt idx="3331">
                  <c:v>#N/A</c:v>
                </c:pt>
                <c:pt idx="3332">
                  <c:v>#N/A</c:v>
                </c:pt>
                <c:pt idx="3333">
                  <c:v>#N/A</c:v>
                </c:pt>
                <c:pt idx="3334">
                  <c:v>#N/A</c:v>
                </c:pt>
                <c:pt idx="3335">
                  <c:v>#N/A</c:v>
                </c:pt>
                <c:pt idx="3336">
                  <c:v>#N/A</c:v>
                </c:pt>
                <c:pt idx="3337">
                  <c:v>#N/A</c:v>
                </c:pt>
                <c:pt idx="3338">
                  <c:v>#N/A</c:v>
                </c:pt>
                <c:pt idx="3339">
                  <c:v>#N/A</c:v>
                </c:pt>
                <c:pt idx="3340">
                  <c:v>#N/A</c:v>
                </c:pt>
                <c:pt idx="3341">
                  <c:v>#N/A</c:v>
                </c:pt>
                <c:pt idx="3342">
                  <c:v>#N/A</c:v>
                </c:pt>
                <c:pt idx="3343">
                  <c:v>#N/A</c:v>
                </c:pt>
                <c:pt idx="3344">
                  <c:v>#N/A</c:v>
                </c:pt>
                <c:pt idx="3345">
                  <c:v>#N/A</c:v>
                </c:pt>
                <c:pt idx="3346">
                  <c:v>#N/A</c:v>
                </c:pt>
                <c:pt idx="3347">
                  <c:v>#N/A</c:v>
                </c:pt>
                <c:pt idx="3348">
                  <c:v>#N/A</c:v>
                </c:pt>
                <c:pt idx="3349">
                  <c:v>#N/A</c:v>
                </c:pt>
                <c:pt idx="3350">
                  <c:v>#N/A</c:v>
                </c:pt>
                <c:pt idx="3351">
                  <c:v>#N/A</c:v>
                </c:pt>
                <c:pt idx="3352">
                  <c:v>#N/A</c:v>
                </c:pt>
                <c:pt idx="3353">
                  <c:v>#N/A</c:v>
                </c:pt>
                <c:pt idx="3354">
                  <c:v>#N/A</c:v>
                </c:pt>
                <c:pt idx="3355">
                  <c:v>#N/A</c:v>
                </c:pt>
                <c:pt idx="3356">
                  <c:v>#N/A</c:v>
                </c:pt>
                <c:pt idx="3357">
                  <c:v>#N/A</c:v>
                </c:pt>
                <c:pt idx="3358">
                  <c:v>#N/A</c:v>
                </c:pt>
                <c:pt idx="3359">
                  <c:v>#N/A</c:v>
                </c:pt>
                <c:pt idx="3360">
                  <c:v>#N/A</c:v>
                </c:pt>
                <c:pt idx="3361">
                  <c:v>#N/A</c:v>
                </c:pt>
                <c:pt idx="3362">
                  <c:v>#N/A</c:v>
                </c:pt>
                <c:pt idx="3363">
                  <c:v>#N/A</c:v>
                </c:pt>
                <c:pt idx="3364">
                  <c:v>#N/A</c:v>
                </c:pt>
                <c:pt idx="3365">
                  <c:v>#N/A</c:v>
                </c:pt>
                <c:pt idx="3366">
                  <c:v>#N/A</c:v>
                </c:pt>
                <c:pt idx="3367">
                  <c:v>#N/A</c:v>
                </c:pt>
                <c:pt idx="3368">
                  <c:v>#N/A</c:v>
                </c:pt>
                <c:pt idx="3369">
                  <c:v>#N/A</c:v>
                </c:pt>
                <c:pt idx="3370">
                  <c:v>#N/A</c:v>
                </c:pt>
                <c:pt idx="3371">
                  <c:v>#N/A</c:v>
                </c:pt>
                <c:pt idx="3372">
                  <c:v>#N/A</c:v>
                </c:pt>
                <c:pt idx="3373">
                  <c:v>#N/A</c:v>
                </c:pt>
                <c:pt idx="3374">
                  <c:v>#N/A</c:v>
                </c:pt>
                <c:pt idx="3375">
                  <c:v>#N/A</c:v>
                </c:pt>
                <c:pt idx="3376">
                  <c:v>#N/A</c:v>
                </c:pt>
                <c:pt idx="3377">
                  <c:v>#N/A</c:v>
                </c:pt>
                <c:pt idx="3378">
                  <c:v>#N/A</c:v>
                </c:pt>
                <c:pt idx="3379">
                  <c:v>#N/A</c:v>
                </c:pt>
                <c:pt idx="3380">
                  <c:v>#N/A</c:v>
                </c:pt>
                <c:pt idx="3381">
                  <c:v>#N/A</c:v>
                </c:pt>
                <c:pt idx="3382">
                  <c:v>#N/A</c:v>
                </c:pt>
                <c:pt idx="3383">
                  <c:v>#N/A</c:v>
                </c:pt>
                <c:pt idx="3384">
                  <c:v>#N/A</c:v>
                </c:pt>
                <c:pt idx="3385">
                  <c:v>#N/A</c:v>
                </c:pt>
                <c:pt idx="3386">
                  <c:v>#N/A</c:v>
                </c:pt>
                <c:pt idx="3387">
                  <c:v>#N/A</c:v>
                </c:pt>
                <c:pt idx="3388">
                  <c:v>#N/A</c:v>
                </c:pt>
                <c:pt idx="3389">
                  <c:v>#N/A</c:v>
                </c:pt>
                <c:pt idx="3390">
                  <c:v>#N/A</c:v>
                </c:pt>
                <c:pt idx="3391">
                  <c:v>#N/A</c:v>
                </c:pt>
                <c:pt idx="3392">
                  <c:v>#N/A</c:v>
                </c:pt>
                <c:pt idx="3393">
                  <c:v>#N/A</c:v>
                </c:pt>
                <c:pt idx="3394">
                  <c:v>#N/A</c:v>
                </c:pt>
                <c:pt idx="3395">
                  <c:v>#N/A</c:v>
                </c:pt>
                <c:pt idx="3396">
                  <c:v>#N/A</c:v>
                </c:pt>
                <c:pt idx="3397">
                  <c:v>#N/A</c:v>
                </c:pt>
                <c:pt idx="3398">
                  <c:v>#N/A</c:v>
                </c:pt>
                <c:pt idx="3399">
                  <c:v>#N/A</c:v>
                </c:pt>
                <c:pt idx="3400">
                  <c:v>#N/A</c:v>
                </c:pt>
                <c:pt idx="3401">
                  <c:v>#N/A</c:v>
                </c:pt>
                <c:pt idx="3402">
                  <c:v>#N/A</c:v>
                </c:pt>
                <c:pt idx="3403">
                  <c:v>#N/A</c:v>
                </c:pt>
                <c:pt idx="3404">
                  <c:v>#N/A</c:v>
                </c:pt>
                <c:pt idx="3405">
                  <c:v>#N/A</c:v>
                </c:pt>
                <c:pt idx="3406">
                  <c:v>#N/A</c:v>
                </c:pt>
                <c:pt idx="3407">
                  <c:v>#N/A</c:v>
                </c:pt>
                <c:pt idx="3408">
                  <c:v>#N/A</c:v>
                </c:pt>
                <c:pt idx="3409">
                  <c:v>#N/A</c:v>
                </c:pt>
                <c:pt idx="3410">
                  <c:v>#N/A</c:v>
                </c:pt>
                <c:pt idx="3411">
                  <c:v>#N/A</c:v>
                </c:pt>
                <c:pt idx="3412">
                  <c:v>#N/A</c:v>
                </c:pt>
                <c:pt idx="3413">
                  <c:v>#N/A</c:v>
                </c:pt>
                <c:pt idx="3414">
                  <c:v>#N/A</c:v>
                </c:pt>
                <c:pt idx="3415">
                  <c:v>#N/A</c:v>
                </c:pt>
                <c:pt idx="3416">
                  <c:v>#N/A</c:v>
                </c:pt>
                <c:pt idx="3417">
                  <c:v>#N/A</c:v>
                </c:pt>
                <c:pt idx="3418">
                  <c:v>#N/A</c:v>
                </c:pt>
                <c:pt idx="3419">
                  <c:v>#N/A</c:v>
                </c:pt>
                <c:pt idx="3420">
                  <c:v>#N/A</c:v>
                </c:pt>
                <c:pt idx="3421">
                  <c:v>#N/A</c:v>
                </c:pt>
                <c:pt idx="3422">
                  <c:v>#N/A</c:v>
                </c:pt>
                <c:pt idx="3423">
                  <c:v>#N/A</c:v>
                </c:pt>
                <c:pt idx="3424">
                  <c:v>#N/A</c:v>
                </c:pt>
                <c:pt idx="3425">
                  <c:v>#N/A</c:v>
                </c:pt>
                <c:pt idx="3426">
                  <c:v>#N/A</c:v>
                </c:pt>
                <c:pt idx="3427">
                  <c:v>#N/A</c:v>
                </c:pt>
                <c:pt idx="3428">
                  <c:v>#N/A</c:v>
                </c:pt>
                <c:pt idx="3429">
                  <c:v>#N/A</c:v>
                </c:pt>
                <c:pt idx="3430">
                  <c:v>#N/A</c:v>
                </c:pt>
                <c:pt idx="3431">
                  <c:v>#N/A</c:v>
                </c:pt>
                <c:pt idx="3432">
                  <c:v>#N/A</c:v>
                </c:pt>
                <c:pt idx="3433">
                  <c:v>#N/A</c:v>
                </c:pt>
                <c:pt idx="3434">
                  <c:v>#N/A</c:v>
                </c:pt>
                <c:pt idx="3435">
                  <c:v>#N/A</c:v>
                </c:pt>
                <c:pt idx="3436">
                  <c:v>#N/A</c:v>
                </c:pt>
                <c:pt idx="3437">
                  <c:v>#N/A</c:v>
                </c:pt>
                <c:pt idx="3438">
                  <c:v>#N/A</c:v>
                </c:pt>
                <c:pt idx="3439">
                  <c:v>#N/A</c:v>
                </c:pt>
                <c:pt idx="3440">
                  <c:v>#N/A</c:v>
                </c:pt>
                <c:pt idx="3441">
                  <c:v>#N/A</c:v>
                </c:pt>
                <c:pt idx="3442">
                  <c:v>#N/A</c:v>
                </c:pt>
                <c:pt idx="3443">
                  <c:v>#N/A</c:v>
                </c:pt>
                <c:pt idx="3444">
                  <c:v>#N/A</c:v>
                </c:pt>
                <c:pt idx="3445">
                  <c:v>#N/A</c:v>
                </c:pt>
                <c:pt idx="3446">
                  <c:v>#N/A</c:v>
                </c:pt>
                <c:pt idx="3447">
                  <c:v>#N/A</c:v>
                </c:pt>
                <c:pt idx="3448">
                  <c:v>#N/A</c:v>
                </c:pt>
                <c:pt idx="3449">
                  <c:v>#N/A</c:v>
                </c:pt>
                <c:pt idx="3450">
                  <c:v>#N/A</c:v>
                </c:pt>
                <c:pt idx="3451">
                  <c:v>#N/A</c:v>
                </c:pt>
                <c:pt idx="3452">
                  <c:v>#N/A</c:v>
                </c:pt>
                <c:pt idx="3453">
                  <c:v>#N/A</c:v>
                </c:pt>
                <c:pt idx="3454">
                  <c:v>#N/A</c:v>
                </c:pt>
                <c:pt idx="3455">
                  <c:v>#N/A</c:v>
                </c:pt>
                <c:pt idx="3456">
                  <c:v>#N/A</c:v>
                </c:pt>
                <c:pt idx="3457">
                  <c:v>#N/A</c:v>
                </c:pt>
                <c:pt idx="3458">
                  <c:v>#N/A</c:v>
                </c:pt>
                <c:pt idx="3459">
                  <c:v>#N/A</c:v>
                </c:pt>
                <c:pt idx="3460">
                  <c:v>#N/A</c:v>
                </c:pt>
                <c:pt idx="3461">
                  <c:v>#N/A</c:v>
                </c:pt>
                <c:pt idx="3462">
                  <c:v>#N/A</c:v>
                </c:pt>
                <c:pt idx="3463">
                  <c:v>#N/A</c:v>
                </c:pt>
                <c:pt idx="3464">
                  <c:v>#N/A</c:v>
                </c:pt>
                <c:pt idx="3465">
                  <c:v>#N/A</c:v>
                </c:pt>
                <c:pt idx="3466">
                  <c:v>#N/A</c:v>
                </c:pt>
                <c:pt idx="3467">
                  <c:v>#N/A</c:v>
                </c:pt>
                <c:pt idx="3468">
                  <c:v>#N/A</c:v>
                </c:pt>
                <c:pt idx="3469">
                  <c:v>#N/A</c:v>
                </c:pt>
                <c:pt idx="3470">
                  <c:v>#N/A</c:v>
                </c:pt>
                <c:pt idx="3471">
                  <c:v>#N/A</c:v>
                </c:pt>
                <c:pt idx="3472">
                  <c:v>#N/A</c:v>
                </c:pt>
                <c:pt idx="3473">
                  <c:v>#N/A</c:v>
                </c:pt>
                <c:pt idx="3474">
                  <c:v>#N/A</c:v>
                </c:pt>
                <c:pt idx="3475">
                  <c:v>#N/A</c:v>
                </c:pt>
                <c:pt idx="3476">
                  <c:v>#N/A</c:v>
                </c:pt>
                <c:pt idx="3477">
                  <c:v>#N/A</c:v>
                </c:pt>
                <c:pt idx="3478">
                  <c:v>#N/A</c:v>
                </c:pt>
                <c:pt idx="3479">
                  <c:v>#N/A</c:v>
                </c:pt>
                <c:pt idx="3480">
                  <c:v>#N/A</c:v>
                </c:pt>
                <c:pt idx="3481">
                  <c:v>#N/A</c:v>
                </c:pt>
                <c:pt idx="3482">
                  <c:v>#N/A</c:v>
                </c:pt>
                <c:pt idx="3483">
                  <c:v>#N/A</c:v>
                </c:pt>
                <c:pt idx="3484">
                  <c:v>#N/A</c:v>
                </c:pt>
                <c:pt idx="3485">
                  <c:v>#N/A</c:v>
                </c:pt>
                <c:pt idx="3486">
                  <c:v>#N/A</c:v>
                </c:pt>
                <c:pt idx="3487">
                  <c:v>#N/A</c:v>
                </c:pt>
                <c:pt idx="3488">
                  <c:v>#N/A</c:v>
                </c:pt>
                <c:pt idx="3489">
                  <c:v>#N/A</c:v>
                </c:pt>
                <c:pt idx="3490">
                  <c:v>#N/A</c:v>
                </c:pt>
                <c:pt idx="3491">
                  <c:v>#N/A</c:v>
                </c:pt>
                <c:pt idx="3492">
                  <c:v>#N/A</c:v>
                </c:pt>
                <c:pt idx="3493">
                  <c:v>#N/A</c:v>
                </c:pt>
                <c:pt idx="3494">
                  <c:v>#N/A</c:v>
                </c:pt>
                <c:pt idx="3495">
                  <c:v>#N/A</c:v>
                </c:pt>
                <c:pt idx="3496">
                  <c:v>#N/A</c:v>
                </c:pt>
                <c:pt idx="3497">
                  <c:v>#N/A</c:v>
                </c:pt>
                <c:pt idx="3498">
                  <c:v>#N/A</c:v>
                </c:pt>
                <c:pt idx="3499">
                  <c:v>#N/A</c:v>
                </c:pt>
                <c:pt idx="3500">
                  <c:v>#N/A</c:v>
                </c:pt>
                <c:pt idx="3501">
                  <c:v>#N/A</c:v>
                </c:pt>
                <c:pt idx="3502">
                  <c:v>#N/A</c:v>
                </c:pt>
                <c:pt idx="3503">
                  <c:v>#N/A</c:v>
                </c:pt>
                <c:pt idx="3504">
                  <c:v>#N/A</c:v>
                </c:pt>
                <c:pt idx="3505">
                  <c:v>#N/A</c:v>
                </c:pt>
                <c:pt idx="3506">
                  <c:v>#N/A</c:v>
                </c:pt>
                <c:pt idx="3507">
                  <c:v>#N/A</c:v>
                </c:pt>
                <c:pt idx="3508">
                  <c:v>#N/A</c:v>
                </c:pt>
                <c:pt idx="3509">
                  <c:v>#N/A</c:v>
                </c:pt>
                <c:pt idx="3510">
                  <c:v>#N/A</c:v>
                </c:pt>
                <c:pt idx="3511">
                  <c:v>#N/A</c:v>
                </c:pt>
                <c:pt idx="3512">
                  <c:v>#N/A</c:v>
                </c:pt>
                <c:pt idx="3513">
                  <c:v>#N/A</c:v>
                </c:pt>
                <c:pt idx="3514">
                  <c:v>#N/A</c:v>
                </c:pt>
                <c:pt idx="3515">
                  <c:v>#N/A</c:v>
                </c:pt>
                <c:pt idx="3516">
                  <c:v>#N/A</c:v>
                </c:pt>
                <c:pt idx="3517">
                  <c:v>#N/A</c:v>
                </c:pt>
                <c:pt idx="3518">
                  <c:v>#N/A</c:v>
                </c:pt>
                <c:pt idx="3519">
                  <c:v>#N/A</c:v>
                </c:pt>
                <c:pt idx="3520">
                  <c:v>#N/A</c:v>
                </c:pt>
                <c:pt idx="3521">
                  <c:v>#N/A</c:v>
                </c:pt>
                <c:pt idx="3522">
                  <c:v>#N/A</c:v>
                </c:pt>
                <c:pt idx="3523">
                  <c:v>#N/A</c:v>
                </c:pt>
                <c:pt idx="3524">
                  <c:v>#N/A</c:v>
                </c:pt>
                <c:pt idx="3525">
                  <c:v>#N/A</c:v>
                </c:pt>
                <c:pt idx="3526">
                  <c:v>#N/A</c:v>
                </c:pt>
                <c:pt idx="3527">
                  <c:v>#N/A</c:v>
                </c:pt>
                <c:pt idx="3528">
                  <c:v>#N/A</c:v>
                </c:pt>
                <c:pt idx="3529">
                  <c:v>#N/A</c:v>
                </c:pt>
                <c:pt idx="3530">
                  <c:v>#N/A</c:v>
                </c:pt>
                <c:pt idx="3531">
                  <c:v>#N/A</c:v>
                </c:pt>
                <c:pt idx="3532">
                  <c:v>#N/A</c:v>
                </c:pt>
                <c:pt idx="3533">
                  <c:v>#N/A</c:v>
                </c:pt>
                <c:pt idx="3534">
                  <c:v>#N/A</c:v>
                </c:pt>
                <c:pt idx="3535">
                  <c:v>#N/A</c:v>
                </c:pt>
                <c:pt idx="3536">
                  <c:v>#N/A</c:v>
                </c:pt>
                <c:pt idx="3537">
                  <c:v>#N/A</c:v>
                </c:pt>
                <c:pt idx="3538">
                  <c:v>#N/A</c:v>
                </c:pt>
                <c:pt idx="3539">
                  <c:v>#N/A</c:v>
                </c:pt>
                <c:pt idx="3540">
                  <c:v>#N/A</c:v>
                </c:pt>
                <c:pt idx="3541">
                  <c:v>#N/A</c:v>
                </c:pt>
                <c:pt idx="3542">
                  <c:v>#N/A</c:v>
                </c:pt>
                <c:pt idx="3543">
                  <c:v>#N/A</c:v>
                </c:pt>
                <c:pt idx="3544">
                  <c:v>#N/A</c:v>
                </c:pt>
                <c:pt idx="3545">
                  <c:v>#N/A</c:v>
                </c:pt>
                <c:pt idx="3546">
                  <c:v>#N/A</c:v>
                </c:pt>
                <c:pt idx="3547">
                  <c:v>#N/A</c:v>
                </c:pt>
                <c:pt idx="3548">
                  <c:v>#N/A</c:v>
                </c:pt>
                <c:pt idx="3549">
                  <c:v>#N/A</c:v>
                </c:pt>
                <c:pt idx="3550">
                  <c:v>#N/A</c:v>
                </c:pt>
                <c:pt idx="3551">
                  <c:v>#N/A</c:v>
                </c:pt>
                <c:pt idx="3552">
                  <c:v>#N/A</c:v>
                </c:pt>
                <c:pt idx="3553">
                  <c:v>#N/A</c:v>
                </c:pt>
                <c:pt idx="3554">
                  <c:v>#N/A</c:v>
                </c:pt>
                <c:pt idx="3555">
                  <c:v>#N/A</c:v>
                </c:pt>
                <c:pt idx="3556">
                  <c:v>#N/A</c:v>
                </c:pt>
                <c:pt idx="3557">
                  <c:v>#N/A</c:v>
                </c:pt>
                <c:pt idx="3558">
                  <c:v>#N/A</c:v>
                </c:pt>
                <c:pt idx="3559">
                  <c:v>#N/A</c:v>
                </c:pt>
                <c:pt idx="3560">
                  <c:v>#N/A</c:v>
                </c:pt>
                <c:pt idx="3561">
                  <c:v>#N/A</c:v>
                </c:pt>
                <c:pt idx="3562">
                  <c:v>#N/A</c:v>
                </c:pt>
                <c:pt idx="3563">
                  <c:v>#N/A</c:v>
                </c:pt>
                <c:pt idx="3564">
                  <c:v>#N/A</c:v>
                </c:pt>
                <c:pt idx="3565">
                  <c:v>#N/A</c:v>
                </c:pt>
                <c:pt idx="3566">
                  <c:v>#N/A</c:v>
                </c:pt>
                <c:pt idx="3567">
                  <c:v>#N/A</c:v>
                </c:pt>
                <c:pt idx="3568">
                  <c:v>#N/A</c:v>
                </c:pt>
                <c:pt idx="3569">
                  <c:v>#N/A</c:v>
                </c:pt>
                <c:pt idx="3570">
                  <c:v>#N/A</c:v>
                </c:pt>
                <c:pt idx="3571">
                  <c:v>#N/A</c:v>
                </c:pt>
                <c:pt idx="3572">
                  <c:v>#N/A</c:v>
                </c:pt>
                <c:pt idx="3573">
                  <c:v>#N/A</c:v>
                </c:pt>
                <c:pt idx="3574">
                  <c:v>#N/A</c:v>
                </c:pt>
                <c:pt idx="3575">
                  <c:v>#N/A</c:v>
                </c:pt>
                <c:pt idx="3576">
                  <c:v>#N/A</c:v>
                </c:pt>
                <c:pt idx="3577">
                  <c:v>#N/A</c:v>
                </c:pt>
                <c:pt idx="3578">
                  <c:v>#N/A</c:v>
                </c:pt>
                <c:pt idx="3579">
                  <c:v>#N/A</c:v>
                </c:pt>
                <c:pt idx="3580">
                  <c:v>#N/A</c:v>
                </c:pt>
                <c:pt idx="3581">
                  <c:v>#N/A</c:v>
                </c:pt>
                <c:pt idx="3582">
                  <c:v>#N/A</c:v>
                </c:pt>
                <c:pt idx="3583">
                  <c:v>#N/A</c:v>
                </c:pt>
                <c:pt idx="3584">
                  <c:v>#N/A</c:v>
                </c:pt>
                <c:pt idx="3585">
                  <c:v>#N/A</c:v>
                </c:pt>
                <c:pt idx="3586">
                  <c:v>#N/A</c:v>
                </c:pt>
                <c:pt idx="3587">
                  <c:v>#N/A</c:v>
                </c:pt>
                <c:pt idx="3588">
                  <c:v>#N/A</c:v>
                </c:pt>
                <c:pt idx="3589">
                  <c:v>#N/A</c:v>
                </c:pt>
                <c:pt idx="3590">
                  <c:v>#N/A</c:v>
                </c:pt>
                <c:pt idx="3591">
                  <c:v>#N/A</c:v>
                </c:pt>
                <c:pt idx="3592">
                  <c:v>#N/A</c:v>
                </c:pt>
                <c:pt idx="3593">
                  <c:v>#N/A</c:v>
                </c:pt>
                <c:pt idx="3594">
                  <c:v>#N/A</c:v>
                </c:pt>
                <c:pt idx="3595">
                  <c:v>#N/A</c:v>
                </c:pt>
                <c:pt idx="3596">
                  <c:v>#N/A</c:v>
                </c:pt>
                <c:pt idx="3597">
                  <c:v>#N/A</c:v>
                </c:pt>
                <c:pt idx="3598">
                  <c:v>#N/A</c:v>
                </c:pt>
                <c:pt idx="3599">
                  <c:v>#N/A</c:v>
                </c:pt>
                <c:pt idx="3600">
                  <c:v>#N/A</c:v>
                </c:pt>
                <c:pt idx="3601">
                  <c:v>#N/A</c:v>
                </c:pt>
                <c:pt idx="3602">
                  <c:v>#N/A</c:v>
                </c:pt>
                <c:pt idx="3603">
                  <c:v>#N/A</c:v>
                </c:pt>
                <c:pt idx="3604">
                  <c:v>#N/A</c:v>
                </c:pt>
                <c:pt idx="3605">
                  <c:v>#N/A</c:v>
                </c:pt>
                <c:pt idx="3606">
                  <c:v>#N/A</c:v>
                </c:pt>
                <c:pt idx="3607">
                  <c:v>#N/A</c:v>
                </c:pt>
                <c:pt idx="3608">
                  <c:v>#N/A</c:v>
                </c:pt>
                <c:pt idx="3609">
                  <c:v>#N/A</c:v>
                </c:pt>
                <c:pt idx="3610">
                  <c:v>#N/A</c:v>
                </c:pt>
                <c:pt idx="3611">
                  <c:v>#N/A</c:v>
                </c:pt>
                <c:pt idx="3612">
                  <c:v>#N/A</c:v>
                </c:pt>
                <c:pt idx="3613">
                  <c:v>#N/A</c:v>
                </c:pt>
                <c:pt idx="3614">
                  <c:v>#N/A</c:v>
                </c:pt>
                <c:pt idx="3615">
                  <c:v>#N/A</c:v>
                </c:pt>
                <c:pt idx="3616">
                  <c:v>#N/A</c:v>
                </c:pt>
                <c:pt idx="3617">
                  <c:v>#N/A</c:v>
                </c:pt>
                <c:pt idx="3618">
                  <c:v>#N/A</c:v>
                </c:pt>
                <c:pt idx="3619">
                  <c:v>#N/A</c:v>
                </c:pt>
                <c:pt idx="3620">
                  <c:v>#N/A</c:v>
                </c:pt>
                <c:pt idx="3621">
                  <c:v>#N/A</c:v>
                </c:pt>
                <c:pt idx="3622">
                  <c:v>#N/A</c:v>
                </c:pt>
                <c:pt idx="3623">
                  <c:v>#N/A</c:v>
                </c:pt>
                <c:pt idx="3624">
                  <c:v>#N/A</c:v>
                </c:pt>
                <c:pt idx="3625">
                  <c:v>#N/A</c:v>
                </c:pt>
                <c:pt idx="3626">
                  <c:v>#N/A</c:v>
                </c:pt>
                <c:pt idx="3627">
                  <c:v>#N/A</c:v>
                </c:pt>
                <c:pt idx="3628">
                  <c:v>#N/A</c:v>
                </c:pt>
                <c:pt idx="3629">
                  <c:v>#N/A</c:v>
                </c:pt>
                <c:pt idx="3630">
                  <c:v>#N/A</c:v>
                </c:pt>
                <c:pt idx="3631">
                  <c:v>#N/A</c:v>
                </c:pt>
                <c:pt idx="3632">
                  <c:v>#N/A</c:v>
                </c:pt>
                <c:pt idx="3633">
                  <c:v>#N/A</c:v>
                </c:pt>
                <c:pt idx="3634">
                  <c:v>#N/A</c:v>
                </c:pt>
                <c:pt idx="3635">
                  <c:v>#N/A</c:v>
                </c:pt>
                <c:pt idx="3636">
                  <c:v>#N/A</c:v>
                </c:pt>
                <c:pt idx="3637">
                  <c:v>#N/A</c:v>
                </c:pt>
                <c:pt idx="3638">
                  <c:v>#N/A</c:v>
                </c:pt>
                <c:pt idx="3639">
                  <c:v>#N/A</c:v>
                </c:pt>
                <c:pt idx="3640">
                  <c:v>#N/A</c:v>
                </c:pt>
                <c:pt idx="3641">
                  <c:v>#N/A</c:v>
                </c:pt>
                <c:pt idx="3642">
                  <c:v>#N/A</c:v>
                </c:pt>
                <c:pt idx="3643">
                  <c:v>#N/A</c:v>
                </c:pt>
                <c:pt idx="3644">
                  <c:v>#N/A</c:v>
                </c:pt>
                <c:pt idx="3645">
                  <c:v>#N/A</c:v>
                </c:pt>
                <c:pt idx="3646">
                  <c:v>#N/A</c:v>
                </c:pt>
                <c:pt idx="3647">
                  <c:v>#N/A</c:v>
                </c:pt>
                <c:pt idx="3648">
                  <c:v>#N/A</c:v>
                </c:pt>
                <c:pt idx="3649">
                  <c:v>#N/A</c:v>
                </c:pt>
                <c:pt idx="3650">
                  <c:v>#N/A</c:v>
                </c:pt>
                <c:pt idx="3651">
                  <c:v>#N/A</c:v>
                </c:pt>
                <c:pt idx="3652">
                  <c:v>#N/A</c:v>
                </c:pt>
                <c:pt idx="3653">
                  <c:v>#N/A</c:v>
                </c:pt>
                <c:pt idx="3654">
                  <c:v>#N/A</c:v>
                </c:pt>
                <c:pt idx="3655">
                  <c:v>#N/A</c:v>
                </c:pt>
                <c:pt idx="3656">
                  <c:v>#N/A</c:v>
                </c:pt>
                <c:pt idx="3657">
                  <c:v>#N/A</c:v>
                </c:pt>
                <c:pt idx="3658">
                  <c:v>#N/A</c:v>
                </c:pt>
                <c:pt idx="3659">
                  <c:v>#N/A</c:v>
                </c:pt>
                <c:pt idx="3660">
                  <c:v>#N/A</c:v>
                </c:pt>
                <c:pt idx="3661">
                  <c:v>#N/A</c:v>
                </c:pt>
                <c:pt idx="3662">
                  <c:v>#N/A</c:v>
                </c:pt>
                <c:pt idx="3663">
                  <c:v>#N/A</c:v>
                </c:pt>
                <c:pt idx="3664">
                  <c:v>#N/A</c:v>
                </c:pt>
                <c:pt idx="3665">
                  <c:v>#N/A</c:v>
                </c:pt>
                <c:pt idx="3666">
                  <c:v>#N/A</c:v>
                </c:pt>
                <c:pt idx="3667">
                  <c:v>#N/A</c:v>
                </c:pt>
                <c:pt idx="3668">
                  <c:v>#N/A</c:v>
                </c:pt>
                <c:pt idx="3669">
                  <c:v>#N/A</c:v>
                </c:pt>
                <c:pt idx="3670">
                  <c:v>#N/A</c:v>
                </c:pt>
                <c:pt idx="3671">
                  <c:v>#N/A</c:v>
                </c:pt>
                <c:pt idx="3672">
                  <c:v>#N/A</c:v>
                </c:pt>
                <c:pt idx="3673">
                  <c:v>#N/A</c:v>
                </c:pt>
                <c:pt idx="3674">
                  <c:v>#N/A</c:v>
                </c:pt>
                <c:pt idx="3675">
                  <c:v>#N/A</c:v>
                </c:pt>
                <c:pt idx="3676">
                  <c:v>#N/A</c:v>
                </c:pt>
                <c:pt idx="3677">
                  <c:v>#N/A</c:v>
                </c:pt>
                <c:pt idx="3678">
                  <c:v>#N/A</c:v>
                </c:pt>
                <c:pt idx="3679">
                  <c:v>#N/A</c:v>
                </c:pt>
                <c:pt idx="3680">
                  <c:v>#N/A</c:v>
                </c:pt>
                <c:pt idx="3681">
                  <c:v>#N/A</c:v>
                </c:pt>
                <c:pt idx="3682">
                  <c:v>#N/A</c:v>
                </c:pt>
                <c:pt idx="3683">
                  <c:v>#N/A</c:v>
                </c:pt>
                <c:pt idx="3684">
                  <c:v>#N/A</c:v>
                </c:pt>
                <c:pt idx="3685">
                  <c:v>#N/A</c:v>
                </c:pt>
                <c:pt idx="3686">
                  <c:v>#N/A</c:v>
                </c:pt>
                <c:pt idx="3687">
                  <c:v>#N/A</c:v>
                </c:pt>
                <c:pt idx="3688">
                  <c:v>#N/A</c:v>
                </c:pt>
                <c:pt idx="3689">
                  <c:v>#N/A</c:v>
                </c:pt>
                <c:pt idx="3690">
                  <c:v>#N/A</c:v>
                </c:pt>
                <c:pt idx="3691">
                  <c:v>#N/A</c:v>
                </c:pt>
                <c:pt idx="3692">
                  <c:v>#N/A</c:v>
                </c:pt>
                <c:pt idx="3693">
                  <c:v>#N/A</c:v>
                </c:pt>
                <c:pt idx="3694">
                  <c:v>#N/A</c:v>
                </c:pt>
                <c:pt idx="3695">
                  <c:v>#N/A</c:v>
                </c:pt>
                <c:pt idx="3696">
                  <c:v>#N/A</c:v>
                </c:pt>
                <c:pt idx="3697">
                  <c:v>#N/A</c:v>
                </c:pt>
                <c:pt idx="3698">
                  <c:v>#N/A</c:v>
                </c:pt>
                <c:pt idx="3699">
                  <c:v>#N/A</c:v>
                </c:pt>
                <c:pt idx="3700">
                  <c:v>#N/A</c:v>
                </c:pt>
                <c:pt idx="3701">
                  <c:v>#N/A</c:v>
                </c:pt>
                <c:pt idx="3702">
                  <c:v>#N/A</c:v>
                </c:pt>
                <c:pt idx="3703">
                  <c:v>#N/A</c:v>
                </c:pt>
                <c:pt idx="3704">
                  <c:v>#N/A</c:v>
                </c:pt>
                <c:pt idx="3705">
                  <c:v>#N/A</c:v>
                </c:pt>
                <c:pt idx="3706">
                  <c:v>#N/A</c:v>
                </c:pt>
                <c:pt idx="3707">
                  <c:v>#N/A</c:v>
                </c:pt>
                <c:pt idx="3708">
                  <c:v>#N/A</c:v>
                </c:pt>
                <c:pt idx="3709">
                  <c:v>#N/A</c:v>
                </c:pt>
                <c:pt idx="3710">
                  <c:v>#N/A</c:v>
                </c:pt>
                <c:pt idx="3711">
                  <c:v>#N/A</c:v>
                </c:pt>
                <c:pt idx="3712">
                  <c:v>#N/A</c:v>
                </c:pt>
                <c:pt idx="3713">
                  <c:v>#N/A</c:v>
                </c:pt>
                <c:pt idx="3714">
                  <c:v>#N/A</c:v>
                </c:pt>
                <c:pt idx="3715">
                  <c:v>#N/A</c:v>
                </c:pt>
                <c:pt idx="3716">
                  <c:v>#N/A</c:v>
                </c:pt>
                <c:pt idx="3717">
                  <c:v>#N/A</c:v>
                </c:pt>
                <c:pt idx="3718">
                  <c:v>#N/A</c:v>
                </c:pt>
                <c:pt idx="3719">
                  <c:v>#N/A</c:v>
                </c:pt>
                <c:pt idx="3720">
                  <c:v>#N/A</c:v>
                </c:pt>
                <c:pt idx="3721">
                  <c:v>#N/A</c:v>
                </c:pt>
                <c:pt idx="3722">
                  <c:v>#N/A</c:v>
                </c:pt>
                <c:pt idx="3723">
                  <c:v>#N/A</c:v>
                </c:pt>
                <c:pt idx="3724">
                  <c:v>#N/A</c:v>
                </c:pt>
                <c:pt idx="3725">
                  <c:v>#N/A</c:v>
                </c:pt>
                <c:pt idx="3726">
                  <c:v>#N/A</c:v>
                </c:pt>
                <c:pt idx="3727">
                  <c:v>#N/A</c:v>
                </c:pt>
                <c:pt idx="3728">
                  <c:v>#N/A</c:v>
                </c:pt>
                <c:pt idx="3729">
                  <c:v>#N/A</c:v>
                </c:pt>
                <c:pt idx="3730">
                  <c:v>#N/A</c:v>
                </c:pt>
                <c:pt idx="3731">
                  <c:v>#N/A</c:v>
                </c:pt>
                <c:pt idx="3732">
                  <c:v>#N/A</c:v>
                </c:pt>
                <c:pt idx="3733">
                  <c:v>#N/A</c:v>
                </c:pt>
                <c:pt idx="3734">
                  <c:v>#N/A</c:v>
                </c:pt>
                <c:pt idx="3735">
                  <c:v>#N/A</c:v>
                </c:pt>
                <c:pt idx="3736">
                  <c:v>#N/A</c:v>
                </c:pt>
                <c:pt idx="3737">
                  <c:v>#N/A</c:v>
                </c:pt>
                <c:pt idx="3738">
                  <c:v>#N/A</c:v>
                </c:pt>
                <c:pt idx="3739">
                  <c:v>#N/A</c:v>
                </c:pt>
                <c:pt idx="3740">
                  <c:v>#N/A</c:v>
                </c:pt>
                <c:pt idx="3741">
                  <c:v>#N/A</c:v>
                </c:pt>
                <c:pt idx="3742">
                  <c:v>#N/A</c:v>
                </c:pt>
                <c:pt idx="3743">
                  <c:v>#N/A</c:v>
                </c:pt>
                <c:pt idx="3744">
                  <c:v>#N/A</c:v>
                </c:pt>
                <c:pt idx="3745">
                  <c:v>#N/A</c:v>
                </c:pt>
                <c:pt idx="3746">
                  <c:v>#N/A</c:v>
                </c:pt>
                <c:pt idx="3747">
                  <c:v>#N/A</c:v>
                </c:pt>
                <c:pt idx="3748">
                  <c:v>#N/A</c:v>
                </c:pt>
                <c:pt idx="3749">
                  <c:v>#N/A</c:v>
                </c:pt>
                <c:pt idx="3750">
                  <c:v>#N/A</c:v>
                </c:pt>
                <c:pt idx="3751">
                  <c:v>#N/A</c:v>
                </c:pt>
                <c:pt idx="3752">
                  <c:v>#N/A</c:v>
                </c:pt>
                <c:pt idx="3753">
                  <c:v>#N/A</c:v>
                </c:pt>
                <c:pt idx="3754">
                  <c:v>#N/A</c:v>
                </c:pt>
                <c:pt idx="3755">
                  <c:v>#N/A</c:v>
                </c:pt>
                <c:pt idx="3756">
                  <c:v>#N/A</c:v>
                </c:pt>
                <c:pt idx="3757">
                  <c:v>#N/A</c:v>
                </c:pt>
                <c:pt idx="3758">
                  <c:v>#N/A</c:v>
                </c:pt>
                <c:pt idx="3759">
                  <c:v>#N/A</c:v>
                </c:pt>
                <c:pt idx="3760">
                  <c:v>#N/A</c:v>
                </c:pt>
                <c:pt idx="3761">
                  <c:v>#N/A</c:v>
                </c:pt>
                <c:pt idx="3762">
                  <c:v>#N/A</c:v>
                </c:pt>
                <c:pt idx="3763">
                  <c:v>#N/A</c:v>
                </c:pt>
                <c:pt idx="3764">
                  <c:v>#N/A</c:v>
                </c:pt>
                <c:pt idx="3765">
                  <c:v>#N/A</c:v>
                </c:pt>
                <c:pt idx="3766">
                  <c:v>#N/A</c:v>
                </c:pt>
                <c:pt idx="3767">
                  <c:v>#N/A</c:v>
                </c:pt>
                <c:pt idx="3768">
                  <c:v>#N/A</c:v>
                </c:pt>
                <c:pt idx="3769">
                  <c:v>#N/A</c:v>
                </c:pt>
                <c:pt idx="3770">
                  <c:v>#N/A</c:v>
                </c:pt>
                <c:pt idx="3771">
                  <c:v>#N/A</c:v>
                </c:pt>
                <c:pt idx="3772">
                  <c:v>#N/A</c:v>
                </c:pt>
                <c:pt idx="3773">
                  <c:v>#N/A</c:v>
                </c:pt>
                <c:pt idx="3774">
                  <c:v>#N/A</c:v>
                </c:pt>
                <c:pt idx="3775">
                  <c:v>#N/A</c:v>
                </c:pt>
                <c:pt idx="3776">
                  <c:v>#N/A</c:v>
                </c:pt>
                <c:pt idx="3777">
                  <c:v>#N/A</c:v>
                </c:pt>
                <c:pt idx="3778">
                  <c:v>#N/A</c:v>
                </c:pt>
                <c:pt idx="3779">
                  <c:v>#N/A</c:v>
                </c:pt>
                <c:pt idx="3780">
                  <c:v>#N/A</c:v>
                </c:pt>
                <c:pt idx="3781">
                  <c:v>#N/A</c:v>
                </c:pt>
                <c:pt idx="3782">
                  <c:v>#N/A</c:v>
                </c:pt>
                <c:pt idx="3783">
                  <c:v>#N/A</c:v>
                </c:pt>
                <c:pt idx="3784">
                  <c:v>#N/A</c:v>
                </c:pt>
                <c:pt idx="3785">
                  <c:v>#N/A</c:v>
                </c:pt>
                <c:pt idx="3786">
                  <c:v>#N/A</c:v>
                </c:pt>
                <c:pt idx="3787">
                  <c:v>#N/A</c:v>
                </c:pt>
                <c:pt idx="3788">
                  <c:v>#N/A</c:v>
                </c:pt>
                <c:pt idx="3789">
                  <c:v>#N/A</c:v>
                </c:pt>
                <c:pt idx="3790">
                  <c:v>#N/A</c:v>
                </c:pt>
                <c:pt idx="3791">
                  <c:v>#N/A</c:v>
                </c:pt>
                <c:pt idx="3792">
                  <c:v>#N/A</c:v>
                </c:pt>
                <c:pt idx="3793">
                  <c:v>#N/A</c:v>
                </c:pt>
                <c:pt idx="3794">
                  <c:v>#N/A</c:v>
                </c:pt>
                <c:pt idx="3795">
                  <c:v>#N/A</c:v>
                </c:pt>
                <c:pt idx="3796">
                  <c:v>#N/A</c:v>
                </c:pt>
                <c:pt idx="3797">
                  <c:v>#N/A</c:v>
                </c:pt>
                <c:pt idx="3798">
                  <c:v>#N/A</c:v>
                </c:pt>
                <c:pt idx="3799">
                  <c:v>#N/A</c:v>
                </c:pt>
                <c:pt idx="3800">
                  <c:v>#N/A</c:v>
                </c:pt>
                <c:pt idx="3801">
                  <c:v>#N/A</c:v>
                </c:pt>
                <c:pt idx="3802">
                  <c:v>#N/A</c:v>
                </c:pt>
                <c:pt idx="3803">
                  <c:v>#N/A</c:v>
                </c:pt>
                <c:pt idx="3804">
                  <c:v>#N/A</c:v>
                </c:pt>
                <c:pt idx="3805">
                  <c:v>#N/A</c:v>
                </c:pt>
                <c:pt idx="3806">
                  <c:v>#N/A</c:v>
                </c:pt>
                <c:pt idx="3807">
                  <c:v>#N/A</c:v>
                </c:pt>
                <c:pt idx="3808">
                  <c:v>#N/A</c:v>
                </c:pt>
                <c:pt idx="3809">
                  <c:v>#N/A</c:v>
                </c:pt>
                <c:pt idx="3810">
                  <c:v>#N/A</c:v>
                </c:pt>
                <c:pt idx="3811">
                  <c:v>#N/A</c:v>
                </c:pt>
                <c:pt idx="3812">
                  <c:v>#N/A</c:v>
                </c:pt>
                <c:pt idx="3813">
                  <c:v>#N/A</c:v>
                </c:pt>
                <c:pt idx="3814">
                  <c:v>#N/A</c:v>
                </c:pt>
                <c:pt idx="3815">
                  <c:v>#N/A</c:v>
                </c:pt>
                <c:pt idx="3816">
                  <c:v>#N/A</c:v>
                </c:pt>
                <c:pt idx="3817">
                  <c:v>#N/A</c:v>
                </c:pt>
                <c:pt idx="3818">
                  <c:v>#N/A</c:v>
                </c:pt>
                <c:pt idx="3819">
                  <c:v>#N/A</c:v>
                </c:pt>
                <c:pt idx="3820">
                  <c:v>#N/A</c:v>
                </c:pt>
                <c:pt idx="3821">
                  <c:v>#N/A</c:v>
                </c:pt>
                <c:pt idx="3822">
                  <c:v>#N/A</c:v>
                </c:pt>
                <c:pt idx="3823">
                  <c:v>#N/A</c:v>
                </c:pt>
                <c:pt idx="3824">
                  <c:v>#N/A</c:v>
                </c:pt>
                <c:pt idx="3825">
                  <c:v>#N/A</c:v>
                </c:pt>
                <c:pt idx="3826">
                  <c:v>#N/A</c:v>
                </c:pt>
                <c:pt idx="3827">
                  <c:v>#N/A</c:v>
                </c:pt>
                <c:pt idx="3828">
                  <c:v>#N/A</c:v>
                </c:pt>
                <c:pt idx="3829">
                  <c:v>#N/A</c:v>
                </c:pt>
                <c:pt idx="3830">
                  <c:v>#N/A</c:v>
                </c:pt>
                <c:pt idx="3831">
                  <c:v>#N/A</c:v>
                </c:pt>
                <c:pt idx="3832">
                  <c:v>#N/A</c:v>
                </c:pt>
                <c:pt idx="3833">
                  <c:v>#N/A</c:v>
                </c:pt>
                <c:pt idx="3834">
                  <c:v>#N/A</c:v>
                </c:pt>
                <c:pt idx="3835">
                  <c:v>#N/A</c:v>
                </c:pt>
                <c:pt idx="3836">
                  <c:v>#N/A</c:v>
                </c:pt>
                <c:pt idx="3837">
                  <c:v>#N/A</c:v>
                </c:pt>
                <c:pt idx="3838">
                  <c:v>#N/A</c:v>
                </c:pt>
                <c:pt idx="3839">
                  <c:v>#N/A</c:v>
                </c:pt>
                <c:pt idx="3840">
                  <c:v>#N/A</c:v>
                </c:pt>
                <c:pt idx="3841">
                  <c:v>#N/A</c:v>
                </c:pt>
                <c:pt idx="3842">
                  <c:v>#N/A</c:v>
                </c:pt>
                <c:pt idx="3843">
                  <c:v>#N/A</c:v>
                </c:pt>
                <c:pt idx="3844">
                  <c:v>#N/A</c:v>
                </c:pt>
                <c:pt idx="3845">
                  <c:v>#N/A</c:v>
                </c:pt>
                <c:pt idx="3846">
                  <c:v>#N/A</c:v>
                </c:pt>
                <c:pt idx="3847">
                  <c:v>#N/A</c:v>
                </c:pt>
                <c:pt idx="3848">
                  <c:v>#N/A</c:v>
                </c:pt>
                <c:pt idx="3849">
                  <c:v>#N/A</c:v>
                </c:pt>
                <c:pt idx="3850">
                  <c:v>#N/A</c:v>
                </c:pt>
                <c:pt idx="3851">
                  <c:v>#N/A</c:v>
                </c:pt>
                <c:pt idx="3852">
                  <c:v>#N/A</c:v>
                </c:pt>
                <c:pt idx="3853">
                  <c:v>#N/A</c:v>
                </c:pt>
                <c:pt idx="3854">
                  <c:v>#N/A</c:v>
                </c:pt>
                <c:pt idx="3855">
                  <c:v>#N/A</c:v>
                </c:pt>
                <c:pt idx="3856">
                  <c:v>#N/A</c:v>
                </c:pt>
                <c:pt idx="3857">
                  <c:v>#N/A</c:v>
                </c:pt>
                <c:pt idx="3858">
                  <c:v>#N/A</c:v>
                </c:pt>
                <c:pt idx="3859">
                  <c:v>#N/A</c:v>
                </c:pt>
                <c:pt idx="3860">
                  <c:v>#N/A</c:v>
                </c:pt>
                <c:pt idx="3861">
                  <c:v>#N/A</c:v>
                </c:pt>
                <c:pt idx="3862">
                  <c:v>#N/A</c:v>
                </c:pt>
                <c:pt idx="3863">
                  <c:v>#N/A</c:v>
                </c:pt>
                <c:pt idx="3864">
                  <c:v>#N/A</c:v>
                </c:pt>
                <c:pt idx="3865">
                  <c:v>#N/A</c:v>
                </c:pt>
                <c:pt idx="3866">
                  <c:v>#N/A</c:v>
                </c:pt>
                <c:pt idx="3867">
                  <c:v>#N/A</c:v>
                </c:pt>
                <c:pt idx="3868">
                  <c:v>#N/A</c:v>
                </c:pt>
                <c:pt idx="3869">
                  <c:v>#N/A</c:v>
                </c:pt>
                <c:pt idx="3870">
                  <c:v>#N/A</c:v>
                </c:pt>
                <c:pt idx="3871">
                  <c:v>#N/A</c:v>
                </c:pt>
                <c:pt idx="3872">
                  <c:v>#N/A</c:v>
                </c:pt>
                <c:pt idx="3873">
                  <c:v>#N/A</c:v>
                </c:pt>
                <c:pt idx="3874">
                  <c:v>#N/A</c:v>
                </c:pt>
                <c:pt idx="3875">
                  <c:v>#N/A</c:v>
                </c:pt>
                <c:pt idx="3876">
                  <c:v>#N/A</c:v>
                </c:pt>
                <c:pt idx="3877">
                  <c:v>#N/A</c:v>
                </c:pt>
                <c:pt idx="3878">
                  <c:v>#N/A</c:v>
                </c:pt>
                <c:pt idx="3879">
                  <c:v>#N/A</c:v>
                </c:pt>
                <c:pt idx="3880">
                  <c:v>#N/A</c:v>
                </c:pt>
                <c:pt idx="3881">
                  <c:v>#N/A</c:v>
                </c:pt>
                <c:pt idx="3882">
                  <c:v>#N/A</c:v>
                </c:pt>
                <c:pt idx="3883">
                  <c:v>#N/A</c:v>
                </c:pt>
                <c:pt idx="3884">
                  <c:v>#N/A</c:v>
                </c:pt>
                <c:pt idx="3885">
                  <c:v>#N/A</c:v>
                </c:pt>
                <c:pt idx="3886">
                  <c:v>#N/A</c:v>
                </c:pt>
                <c:pt idx="3887">
                  <c:v>#N/A</c:v>
                </c:pt>
                <c:pt idx="3888">
                  <c:v>#N/A</c:v>
                </c:pt>
                <c:pt idx="3889">
                  <c:v>#N/A</c:v>
                </c:pt>
                <c:pt idx="3890">
                  <c:v>#N/A</c:v>
                </c:pt>
                <c:pt idx="3891">
                  <c:v>#N/A</c:v>
                </c:pt>
                <c:pt idx="3892">
                  <c:v>#N/A</c:v>
                </c:pt>
                <c:pt idx="3893">
                  <c:v>#N/A</c:v>
                </c:pt>
                <c:pt idx="3894">
                  <c:v>#N/A</c:v>
                </c:pt>
                <c:pt idx="3895">
                  <c:v>#N/A</c:v>
                </c:pt>
                <c:pt idx="3896">
                  <c:v>#N/A</c:v>
                </c:pt>
                <c:pt idx="3897">
                  <c:v>#N/A</c:v>
                </c:pt>
                <c:pt idx="3898">
                  <c:v>#N/A</c:v>
                </c:pt>
                <c:pt idx="3899">
                  <c:v>#N/A</c:v>
                </c:pt>
                <c:pt idx="3900">
                  <c:v>#N/A</c:v>
                </c:pt>
                <c:pt idx="3901">
                  <c:v>#N/A</c:v>
                </c:pt>
                <c:pt idx="3902">
                  <c:v>#N/A</c:v>
                </c:pt>
                <c:pt idx="3903">
                  <c:v>#N/A</c:v>
                </c:pt>
                <c:pt idx="3904">
                  <c:v>#N/A</c:v>
                </c:pt>
                <c:pt idx="3905">
                  <c:v>#N/A</c:v>
                </c:pt>
                <c:pt idx="3906">
                  <c:v>#N/A</c:v>
                </c:pt>
                <c:pt idx="3907">
                  <c:v>#N/A</c:v>
                </c:pt>
                <c:pt idx="3908">
                  <c:v>#N/A</c:v>
                </c:pt>
                <c:pt idx="3909">
                  <c:v>#N/A</c:v>
                </c:pt>
                <c:pt idx="3910">
                  <c:v>#N/A</c:v>
                </c:pt>
                <c:pt idx="3911">
                  <c:v>#N/A</c:v>
                </c:pt>
                <c:pt idx="3912">
                  <c:v>#N/A</c:v>
                </c:pt>
                <c:pt idx="3913">
                  <c:v>#N/A</c:v>
                </c:pt>
                <c:pt idx="3914">
                  <c:v>#N/A</c:v>
                </c:pt>
                <c:pt idx="3915">
                  <c:v>#N/A</c:v>
                </c:pt>
                <c:pt idx="3916">
                  <c:v>#N/A</c:v>
                </c:pt>
                <c:pt idx="3917">
                  <c:v>#N/A</c:v>
                </c:pt>
                <c:pt idx="3918">
                  <c:v>#N/A</c:v>
                </c:pt>
                <c:pt idx="3919">
                  <c:v>#N/A</c:v>
                </c:pt>
                <c:pt idx="3920">
                  <c:v>#N/A</c:v>
                </c:pt>
                <c:pt idx="3921">
                  <c:v>#N/A</c:v>
                </c:pt>
                <c:pt idx="3922">
                  <c:v>#N/A</c:v>
                </c:pt>
                <c:pt idx="3923">
                  <c:v>#N/A</c:v>
                </c:pt>
                <c:pt idx="3924">
                  <c:v>#N/A</c:v>
                </c:pt>
                <c:pt idx="3925">
                  <c:v>#N/A</c:v>
                </c:pt>
                <c:pt idx="3926">
                  <c:v>#N/A</c:v>
                </c:pt>
                <c:pt idx="3927">
                  <c:v>#N/A</c:v>
                </c:pt>
                <c:pt idx="3928">
                  <c:v>#N/A</c:v>
                </c:pt>
                <c:pt idx="3929">
                  <c:v>#N/A</c:v>
                </c:pt>
                <c:pt idx="3930">
                  <c:v>#N/A</c:v>
                </c:pt>
                <c:pt idx="3931">
                  <c:v>#N/A</c:v>
                </c:pt>
                <c:pt idx="3932">
                  <c:v>#N/A</c:v>
                </c:pt>
                <c:pt idx="3933">
                  <c:v>#N/A</c:v>
                </c:pt>
                <c:pt idx="3934">
                  <c:v>#N/A</c:v>
                </c:pt>
                <c:pt idx="3935">
                  <c:v>#N/A</c:v>
                </c:pt>
                <c:pt idx="3936">
                  <c:v>#N/A</c:v>
                </c:pt>
                <c:pt idx="3937">
                  <c:v>#N/A</c:v>
                </c:pt>
                <c:pt idx="3938">
                  <c:v>#N/A</c:v>
                </c:pt>
                <c:pt idx="3939">
                  <c:v>#N/A</c:v>
                </c:pt>
                <c:pt idx="3940">
                  <c:v>#N/A</c:v>
                </c:pt>
                <c:pt idx="3941">
                  <c:v>#N/A</c:v>
                </c:pt>
                <c:pt idx="3942">
                  <c:v>#N/A</c:v>
                </c:pt>
                <c:pt idx="3943">
                  <c:v>#N/A</c:v>
                </c:pt>
                <c:pt idx="3944">
                  <c:v>#N/A</c:v>
                </c:pt>
                <c:pt idx="3945">
                  <c:v>#N/A</c:v>
                </c:pt>
                <c:pt idx="3946">
                  <c:v>#N/A</c:v>
                </c:pt>
                <c:pt idx="3947">
                  <c:v>#N/A</c:v>
                </c:pt>
                <c:pt idx="3948">
                  <c:v>#N/A</c:v>
                </c:pt>
                <c:pt idx="3949">
                  <c:v>#N/A</c:v>
                </c:pt>
                <c:pt idx="3950">
                  <c:v>#N/A</c:v>
                </c:pt>
                <c:pt idx="3951">
                  <c:v>#N/A</c:v>
                </c:pt>
                <c:pt idx="3952">
                  <c:v>#N/A</c:v>
                </c:pt>
                <c:pt idx="3953">
                  <c:v>#N/A</c:v>
                </c:pt>
                <c:pt idx="3954">
                  <c:v>#N/A</c:v>
                </c:pt>
                <c:pt idx="3955">
                  <c:v>#N/A</c:v>
                </c:pt>
                <c:pt idx="3956">
                  <c:v>#N/A</c:v>
                </c:pt>
                <c:pt idx="3957">
                  <c:v>#N/A</c:v>
                </c:pt>
                <c:pt idx="3958">
                  <c:v>#N/A</c:v>
                </c:pt>
                <c:pt idx="3959">
                  <c:v>#N/A</c:v>
                </c:pt>
                <c:pt idx="3960">
                  <c:v>#N/A</c:v>
                </c:pt>
                <c:pt idx="3961">
                  <c:v>#N/A</c:v>
                </c:pt>
                <c:pt idx="3962">
                  <c:v>#N/A</c:v>
                </c:pt>
                <c:pt idx="3963">
                  <c:v>#N/A</c:v>
                </c:pt>
                <c:pt idx="3964">
                  <c:v>#N/A</c:v>
                </c:pt>
                <c:pt idx="3965">
                  <c:v>#N/A</c:v>
                </c:pt>
                <c:pt idx="3966">
                  <c:v>#N/A</c:v>
                </c:pt>
                <c:pt idx="3967">
                  <c:v>#N/A</c:v>
                </c:pt>
                <c:pt idx="3968">
                  <c:v>#N/A</c:v>
                </c:pt>
                <c:pt idx="3969">
                  <c:v>#N/A</c:v>
                </c:pt>
                <c:pt idx="3970">
                  <c:v>#N/A</c:v>
                </c:pt>
                <c:pt idx="3971">
                  <c:v>#N/A</c:v>
                </c:pt>
                <c:pt idx="3972">
                  <c:v>#N/A</c:v>
                </c:pt>
                <c:pt idx="3973">
                  <c:v>#N/A</c:v>
                </c:pt>
                <c:pt idx="3974">
                  <c:v>#N/A</c:v>
                </c:pt>
                <c:pt idx="3975">
                  <c:v>#N/A</c:v>
                </c:pt>
                <c:pt idx="3976">
                  <c:v>#N/A</c:v>
                </c:pt>
                <c:pt idx="3977">
                  <c:v>#N/A</c:v>
                </c:pt>
                <c:pt idx="3978">
                  <c:v>#N/A</c:v>
                </c:pt>
                <c:pt idx="3979">
                  <c:v>#N/A</c:v>
                </c:pt>
                <c:pt idx="3980">
                  <c:v>#N/A</c:v>
                </c:pt>
                <c:pt idx="3981">
                  <c:v>#N/A</c:v>
                </c:pt>
                <c:pt idx="3982">
                  <c:v>#N/A</c:v>
                </c:pt>
                <c:pt idx="3983">
                  <c:v>#N/A</c:v>
                </c:pt>
                <c:pt idx="3984">
                  <c:v>#N/A</c:v>
                </c:pt>
                <c:pt idx="3985">
                  <c:v>#N/A</c:v>
                </c:pt>
                <c:pt idx="3986">
                  <c:v>#N/A</c:v>
                </c:pt>
                <c:pt idx="3987">
                  <c:v>#N/A</c:v>
                </c:pt>
                <c:pt idx="3988">
                  <c:v>#N/A</c:v>
                </c:pt>
                <c:pt idx="3989">
                  <c:v>#N/A</c:v>
                </c:pt>
                <c:pt idx="3990">
                  <c:v>#N/A</c:v>
                </c:pt>
                <c:pt idx="3991">
                  <c:v>#N/A</c:v>
                </c:pt>
                <c:pt idx="3992">
                  <c:v>#N/A</c:v>
                </c:pt>
                <c:pt idx="3993">
                  <c:v>#N/A</c:v>
                </c:pt>
                <c:pt idx="3994">
                  <c:v>#N/A</c:v>
                </c:pt>
                <c:pt idx="3995">
                  <c:v>#N/A</c:v>
                </c:pt>
                <c:pt idx="3996">
                  <c:v>#N/A</c:v>
                </c:pt>
                <c:pt idx="3997">
                  <c:v>#N/A</c:v>
                </c:pt>
                <c:pt idx="3998">
                  <c:v>#N/A</c:v>
                </c:pt>
                <c:pt idx="3999">
                  <c:v>#N/A</c:v>
                </c:pt>
                <c:pt idx="4000">
                  <c:v>#N/A</c:v>
                </c:pt>
                <c:pt idx="4001">
                  <c:v>#N/A</c:v>
                </c:pt>
                <c:pt idx="4002">
                  <c:v>#N/A</c:v>
                </c:pt>
                <c:pt idx="4003">
                  <c:v>#N/A</c:v>
                </c:pt>
                <c:pt idx="4004">
                  <c:v>#N/A</c:v>
                </c:pt>
                <c:pt idx="4005">
                  <c:v>#N/A</c:v>
                </c:pt>
                <c:pt idx="4006">
                  <c:v>#N/A</c:v>
                </c:pt>
                <c:pt idx="4007">
                  <c:v>#N/A</c:v>
                </c:pt>
                <c:pt idx="4008">
                  <c:v>#N/A</c:v>
                </c:pt>
                <c:pt idx="4009">
                  <c:v>#N/A</c:v>
                </c:pt>
                <c:pt idx="4010">
                  <c:v>#N/A</c:v>
                </c:pt>
                <c:pt idx="4011">
                  <c:v>#N/A</c:v>
                </c:pt>
                <c:pt idx="4012">
                  <c:v>#N/A</c:v>
                </c:pt>
                <c:pt idx="4013">
                  <c:v>#N/A</c:v>
                </c:pt>
                <c:pt idx="4014">
                  <c:v>#N/A</c:v>
                </c:pt>
                <c:pt idx="4015">
                  <c:v>#N/A</c:v>
                </c:pt>
                <c:pt idx="4016">
                  <c:v>#N/A</c:v>
                </c:pt>
                <c:pt idx="4017">
                  <c:v>#N/A</c:v>
                </c:pt>
                <c:pt idx="4018">
                  <c:v>#N/A</c:v>
                </c:pt>
                <c:pt idx="4019">
                  <c:v>#N/A</c:v>
                </c:pt>
                <c:pt idx="4020">
                  <c:v>#N/A</c:v>
                </c:pt>
                <c:pt idx="4021">
                  <c:v>#N/A</c:v>
                </c:pt>
                <c:pt idx="4022">
                  <c:v>#N/A</c:v>
                </c:pt>
                <c:pt idx="4023">
                  <c:v>#N/A</c:v>
                </c:pt>
                <c:pt idx="4024">
                  <c:v>#N/A</c:v>
                </c:pt>
                <c:pt idx="4025">
                  <c:v>#N/A</c:v>
                </c:pt>
                <c:pt idx="4026">
                  <c:v>#N/A</c:v>
                </c:pt>
                <c:pt idx="4027">
                  <c:v>#N/A</c:v>
                </c:pt>
                <c:pt idx="4028">
                  <c:v>#N/A</c:v>
                </c:pt>
                <c:pt idx="4029">
                  <c:v>#N/A</c:v>
                </c:pt>
                <c:pt idx="4030">
                  <c:v>#N/A</c:v>
                </c:pt>
                <c:pt idx="4031">
                  <c:v>#N/A</c:v>
                </c:pt>
                <c:pt idx="4032">
                  <c:v>#N/A</c:v>
                </c:pt>
                <c:pt idx="4033">
                  <c:v>#N/A</c:v>
                </c:pt>
                <c:pt idx="4034">
                  <c:v>#N/A</c:v>
                </c:pt>
                <c:pt idx="4035">
                  <c:v>#N/A</c:v>
                </c:pt>
                <c:pt idx="4036">
                  <c:v>#N/A</c:v>
                </c:pt>
                <c:pt idx="4037">
                  <c:v>#N/A</c:v>
                </c:pt>
                <c:pt idx="4038">
                  <c:v>#N/A</c:v>
                </c:pt>
                <c:pt idx="4039">
                  <c:v>#N/A</c:v>
                </c:pt>
                <c:pt idx="4040">
                  <c:v>#N/A</c:v>
                </c:pt>
                <c:pt idx="4041">
                  <c:v>#N/A</c:v>
                </c:pt>
                <c:pt idx="4042">
                  <c:v>#N/A</c:v>
                </c:pt>
                <c:pt idx="4043">
                  <c:v>#N/A</c:v>
                </c:pt>
                <c:pt idx="4044">
                  <c:v>#N/A</c:v>
                </c:pt>
                <c:pt idx="4045">
                  <c:v>#N/A</c:v>
                </c:pt>
                <c:pt idx="4046">
                  <c:v>#N/A</c:v>
                </c:pt>
                <c:pt idx="4047">
                  <c:v>#N/A</c:v>
                </c:pt>
                <c:pt idx="4048">
                  <c:v>#N/A</c:v>
                </c:pt>
                <c:pt idx="4049">
                  <c:v>#N/A</c:v>
                </c:pt>
                <c:pt idx="4050">
                  <c:v>#N/A</c:v>
                </c:pt>
                <c:pt idx="4051">
                  <c:v>#N/A</c:v>
                </c:pt>
                <c:pt idx="4052">
                  <c:v>#N/A</c:v>
                </c:pt>
                <c:pt idx="4053">
                  <c:v>#N/A</c:v>
                </c:pt>
                <c:pt idx="4054">
                  <c:v>#N/A</c:v>
                </c:pt>
                <c:pt idx="4055">
                  <c:v>#N/A</c:v>
                </c:pt>
                <c:pt idx="4056">
                  <c:v>#N/A</c:v>
                </c:pt>
                <c:pt idx="4057">
                  <c:v>#N/A</c:v>
                </c:pt>
                <c:pt idx="4058">
                  <c:v>#N/A</c:v>
                </c:pt>
                <c:pt idx="4059">
                  <c:v>#N/A</c:v>
                </c:pt>
                <c:pt idx="4060">
                  <c:v>#N/A</c:v>
                </c:pt>
                <c:pt idx="4061">
                  <c:v>#N/A</c:v>
                </c:pt>
                <c:pt idx="4062">
                  <c:v>#N/A</c:v>
                </c:pt>
                <c:pt idx="4063">
                  <c:v>#N/A</c:v>
                </c:pt>
                <c:pt idx="4064">
                  <c:v>#N/A</c:v>
                </c:pt>
                <c:pt idx="4065">
                  <c:v>#N/A</c:v>
                </c:pt>
                <c:pt idx="4066">
                  <c:v>#N/A</c:v>
                </c:pt>
                <c:pt idx="4067">
                  <c:v>#N/A</c:v>
                </c:pt>
                <c:pt idx="4068">
                  <c:v>#N/A</c:v>
                </c:pt>
                <c:pt idx="4069">
                  <c:v>#N/A</c:v>
                </c:pt>
                <c:pt idx="4070">
                  <c:v>#N/A</c:v>
                </c:pt>
                <c:pt idx="4071">
                  <c:v>#N/A</c:v>
                </c:pt>
                <c:pt idx="4072">
                  <c:v>#N/A</c:v>
                </c:pt>
                <c:pt idx="4073">
                  <c:v>#N/A</c:v>
                </c:pt>
                <c:pt idx="4074">
                  <c:v>#N/A</c:v>
                </c:pt>
                <c:pt idx="4075">
                  <c:v>#N/A</c:v>
                </c:pt>
                <c:pt idx="4076">
                  <c:v>#N/A</c:v>
                </c:pt>
                <c:pt idx="4077">
                  <c:v>#N/A</c:v>
                </c:pt>
                <c:pt idx="4078">
                  <c:v>#N/A</c:v>
                </c:pt>
                <c:pt idx="4079">
                  <c:v>#N/A</c:v>
                </c:pt>
                <c:pt idx="4080">
                  <c:v>#N/A</c:v>
                </c:pt>
                <c:pt idx="4081">
                  <c:v>#N/A</c:v>
                </c:pt>
                <c:pt idx="4082">
                  <c:v>#N/A</c:v>
                </c:pt>
                <c:pt idx="4083">
                  <c:v>#N/A</c:v>
                </c:pt>
                <c:pt idx="4084">
                  <c:v>#N/A</c:v>
                </c:pt>
                <c:pt idx="4085">
                  <c:v>#N/A</c:v>
                </c:pt>
                <c:pt idx="4086">
                  <c:v>#N/A</c:v>
                </c:pt>
                <c:pt idx="4087">
                  <c:v>#N/A</c:v>
                </c:pt>
                <c:pt idx="4088">
                  <c:v>#N/A</c:v>
                </c:pt>
                <c:pt idx="4089">
                  <c:v>#N/A</c:v>
                </c:pt>
                <c:pt idx="4090">
                  <c:v>#N/A</c:v>
                </c:pt>
                <c:pt idx="4091">
                  <c:v>#N/A</c:v>
                </c:pt>
                <c:pt idx="4092">
                  <c:v>#N/A</c:v>
                </c:pt>
                <c:pt idx="4093">
                  <c:v>#N/A</c:v>
                </c:pt>
                <c:pt idx="4094">
                  <c:v>#N/A</c:v>
                </c:pt>
                <c:pt idx="4095">
                  <c:v>#N/A</c:v>
                </c:pt>
                <c:pt idx="4096">
                  <c:v>#N/A</c:v>
                </c:pt>
                <c:pt idx="4097">
                  <c:v>#N/A</c:v>
                </c:pt>
                <c:pt idx="4098">
                  <c:v>#N/A</c:v>
                </c:pt>
                <c:pt idx="4099">
                  <c:v>#N/A</c:v>
                </c:pt>
                <c:pt idx="4100">
                  <c:v>#N/A</c:v>
                </c:pt>
                <c:pt idx="4101">
                  <c:v>#N/A</c:v>
                </c:pt>
                <c:pt idx="4102">
                  <c:v>#N/A</c:v>
                </c:pt>
                <c:pt idx="4103">
                  <c:v>#N/A</c:v>
                </c:pt>
                <c:pt idx="4104">
                  <c:v>#N/A</c:v>
                </c:pt>
                <c:pt idx="4105">
                  <c:v>#N/A</c:v>
                </c:pt>
                <c:pt idx="4106">
                  <c:v>#N/A</c:v>
                </c:pt>
                <c:pt idx="4107">
                  <c:v>#N/A</c:v>
                </c:pt>
                <c:pt idx="4108">
                  <c:v>#N/A</c:v>
                </c:pt>
                <c:pt idx="4109">
                  <c:v>#N/A</c:v>
                </c:pt>
                <c:pt idx="4110">
                  <c:v>#N/A</c:v>
                </c:pt>
                <c:pt idx="4111">
                  <c:v>#N/A</c:v>
                </c:pt>
                <c:pt idx="4112">
                  <c:v>#N/A</c:v>
                </c:pt>
                <c:pt idx="4113">
                  <c:v>#N/A</c:v>
                </c:pt>
                <c:pt idx="4114">
                  <c:v>#N/A</c:v>
                </c:pt>
                <c:pt idx="4115">
                  <c:v>#N/A</c:v>
                </c:pt>
                <c:pt idx="4116">
                  <c:v>#N/A</c:v>
                </c:pt>
                <c:pt idx="4117">
                  <c:v>#N/A</c:v>
                </c:pt>
                <c:pt idx="4118">
                  <c:v>#N/A</c:v>
                </c:pt>
                <c:pt idx="4119">
                  <c:v>#N/A</c:v>
                </c:pt>
                <c:pt idx="4120">
                  <c:v>#N/A</c:v>
                </c:pt>
                <c:pt idx="4121">
                  <c:v>#N/A</c:v>
                </c:pt>
                <c:pt idx="4122">
                  <c:v>#N/A</c:v>
                </c:pt>
                <c:pt idx="4123">
                  <c:v>#N/A</c:v>
                </c:pt>
                <c:pt idx="4124">
                  <c:v>#N/A</c:v>
                </c:pt>
                <c:pt idx="4125">
                  <c:v>#N/A</c:v>
                </c:pt>
                <c:pt idx="4126">
                  <c:v>#N/A</c:v>
                </c:pt>
                <c:pt idx="4127">
                  <c:v>#N/A</c:v>
                </c:pt>
                <c:pt idx="4128">
                  <c:v>#N/A</c:v>
                </c:pt>
                <c:pt idx="4129">
                  <c:v>#N/A</c:v>
                </c:pt>
                <c:pt idx="4130">
                  <c:v>#N/A</c:v>
                </c:pt>
                <c:pt idx="4131">
                  <c:v>#N/A</c:v>
                </c:pt>
                <c:pt idx="4132">
                  <c:v>#N/A</c:v>
                </c:pt>
                <c:pt idx="4133">
                  <c:v>#N/A</c:v>
                </c:pt>
                <c:pt idx="4134">
                  <c:v>#N/A</c:v>
                </c:pt>
                <c:pt idx="4135">
                  <c:v>#N/A</c:v>
                </c:pt>
                <c:pt idx="4136">
                  <c:v>#N/A</c:v>
                </c:pt>
                <c:pt idx="4137">
                  <c:v>#N/A</c:v>
                </c:pt>
                <c:pt idx="4138">
                  <c:v>#N/A</c:v>
                </c:pt>
                <c:pt idx="4139">
                  <c:v>#N/A</c:v>
                </c:pt>
                <c:pt idx="4140">
                  <c:v>#N/A</c:v>
                </c:pt>
                <c:pt idx="4141">
                  <c:v>#N/A</c:v>
                </c:pt>
                <c:pt idx="4142">
                  <c:v>#N/A</c:v>
                </c:pt>
                <c:pt idx="4143">
                  <c:v>#N/A</c:v>
                </c:pt>
                <c:pt idx="4144">
                  <c:v>#N/A</c:v>
                </c:pt>
                <c:pt idx="4145">
                  <c:v>#N/A</c:v>
                </c:pt>
                <c:pt idx="4146">
                  <c:v>#N/A</c:v>
                </c:pt>
                <c:pt idx="4147">
                  <c:v>#N/A</c:v>
                </c:pt>
                <c:pt idx="4148">
                  <c:v>#N/A</c:v>
                </c:pt>
                <c:pt idx="4149">
                  <c:v>#N/A</c:v>
                </c:pt>
                <c:pt idx="4150">
                  <c:v>#N/A</c:v>
                </c:pt>
                <c:pt idx="4151">
                  <c:v>#N/A</c:v>
                </c:pt>
                <c:pt idx="4152">
                  <c:v>#N/A</c:v>
                </c:pt>
                <c:pt idx="4153">
                  <c:v>#N/A</c:v>
                </c:pt>
                <c:pt idx="4154">
                  <c:v>#N/A</c:v>
                </c:pt>
                <c:pt idx="4155">
                  <c:v>#N/A</c:v>
                </c:pt>
                <c:pt idx="4156">
                  <c:v>#N/A</c:v>
                </c:pt>
                <c:pt idx="4157">
                  <c:v>#N/A</c:v>
                </c:pt>
                <c:pt idx="4158">
                  <c:v>#N/A</c:v>
                </c:pt>
                <c:pt idx="4159">
                  <c:v>#N/A</c:v>
                </c:pt>
                <c:pt idx="4160">
                  <c:v>#N/A</c:v>
                </c:pt>
                <c:pt idx="4161">
                  <c:v>#N/A</c:v>
                </c:pt>
                <c:pt idx="4162">
                  <c:v>#N/A</c:v>
                </c:pt>
                <c:pt idx="4163">
                  <c:v>#N/A</c:v>
                </c:pt>
                <c:pt idx="4164">
                  <c:v>#N/A</c:v>
                </c:pt>
                <c:pt idx="4165">
                  <c:v>#N/A</c:v>
                </c:pt>
                <c:pt idx="4166">
                  <c:v>#N/A</c:v>
                </c:pt>
                <c:pt idx="4167">
                  <c:v>#N/A</c:v>
                </c:pt>
                <c:pt idx="4168">
                  <c:v>#N/A</c:v>
                </c:pt>
                <c:pt idx="4169">
                  <c:v>#N/A</c:v>
                </c:pt>
                <c:pt idx="4170">
                  <c:v>#N/A</c:v>
                </c:pt>
                <c:pt idx="4171">
                  <c:v>#N/A</c:v>
                </c:pt>
                <c:pt idx="4172">
                  <c:v>#N/A</c:v>
                </c:pt>
                <c:pt idx="4173">
                  <c:v>#N/A</c:v>
                </c:pt>
                <c:pt idx="4174">
                  <c:v>#N/A</c:v>
                </c:pt>
                <c:pt idx="4175">
                  <c:v>#N/A</c:v>
                </c:pt>
                <c:pt idx="4176">
                  <c:v>#N/A</c:v>
                </c:pt>
                <c:pt idx="4177">
                  <c:v>#N/A</c:v>
                </c:pt>
                <c:pt idx="4178">
                  <c:v>#N/A</c:v>
                </c:pt>
                <c:pt idx="4179">
                  <c:v>#N/A</c:v>
                </c:pt>
                <c:pt idx="4180">
                  <c:v>#N/A</c:v>
                </c:pt>
                <c:pt idx="4181">
                  <c:v>#N/A</c:v>
                </c:pt>
                <c:pt idx="4182">
                  <c:v>#N/A</c:v>
                </c:pt>
                <c:pt idx="4183">
                  <c:v>#N/A</c:v>
                </c:pt>
                <c:pt idx="4184">
                  <c:v>#N/A</c:v>
                </c:pt>
                <c:pt idx="4185">
                  <c:v>#N/A</c:v>
                </c:pt>
                <c:pt idx="4186">
                  <c:v>#N/A</c:v>
                </c:pt>
                <c:pt idx="4187">
                  <c:v>#N/A</c:v>
                </c:pt>
                <c:pt idx="4188">
                  <c:v>#N/A</c:v>
                </c:pt>
                <c:pt idx="4189">
                  <c:v>#N/A</c:v>
                </c:pt>
                <c:pt idx="4190">
                  <c:v>#N/A</c:v>
                </c:pt>
                <c:pt idx="4191">
                  <c:v>#N/A</c:v>
                </c:pt>
                <c:pt idx="4192">
                  <c:v>#N/A</c:v>
                </c:pt>
                <c:pt idx="4193">
                  <c:v>#N/A</c:v>
                </c:pt>
                <c:pt idx="4194">
                  <c:v>#N/A</c:v>
                </c:pt>
                <c:pt idx="4195">
                  <c:v>#N/A</c:v>
                </c:pt>
                <c:pt idx="4196">
                  <c:v>#N/A</c:v>
                </c:pt>
                <c:pt idx="4197">
                  <c:v>#N/A</c:v>
                </c:pt>
                <c:pt idx="4198">
                  <c:v>#N/A</c:v>
                </c:pt>
                <c:pt idx="4199">
                  <c:v>#N/A</c:v>
                </c:pt>
                <c:pt idx="4200">
                  <c:v>#N/A</c:v>
                </c:pt>
                <c:pt idx="4201">
                  <c:v>#N/A</c:v>
                </c:pt>
                <c:pt idx="4202">
                  <c:v>#N/A</c:v>
                </c:pt>
                <c:pt idx="4203">
                  <c:v>#N/A</c:v>
                </c:pt>
                <c:pt idx="4204">
                  <c:v>#N/A</c:v>
                </c:pt>
                <c:pt idx="4205">
                  <c:v>#N/A</c:v>
                </c:pt>
                <c:pt idx="4206">
                  <c:v>#N/A</c:v>
                </c:pt>
                <c:pt idx="4207">
                  <c:v>#N/A</c:v>
                </c:pt>
                <c:pt idx="4208">
                  <c:v>#N/A</c:v>
                </c:pt>
                <c:pt idx="4209">
                  <c:v>#N/A</c:v>
                </c:pt>
                <c:pt idx="4210">
                  <c:v>#N/A</c:v>
                </c:pt>
                <c:pt idx="4211">
                  <c:v>#N/A</c:v>
                </c:pt>
                <c:pt idx="4212">
                  <c:v>#N/A</c:v>
                </c:pt>
                <c:pt idx="4213">
                  <c:v>#N/A</c:v>
                </c:pt>
                <c:pt idx="4214">
                  <c:v>#N/A</c:v>
                </c:pt>
                <c:pt idx="4215">
                  <c:v>#N/A</c:v>
                </c:pt>
                <c:pt idx="4216">
                  <c:v>#N/A</c:v>
                </c:pt>
                <c:pt idx="4217">
                  <c:v>#N/A</c:v>
                </c:pt>
                <c:pt idx="4218">
                  <c:v>#N/A</c:v>
                </c:pt>
                <c:pt idx="4219">
                  <c:v>#N/A</c:v>
                </c:pt>
                <c:pt idx="4220">
                  <c:v>#N/A</c:v>
                </c:pt>
                <c:pt idx="4221">
                  <c:v>#N/A</c:v>
                </c:pt>
                <c:pt idx="4222">
                  <c:v>#N/A</c:v>
                </c:pt>
                <c:pt idx="4223">
                  <c:v>#N/A</c:v>
                </c:pt>
                <c:pt idx="4224">
                  <c:v>#N/A</c:v>
                </c:pt>
                <c:pt idx="4225">
                  <c:v>#N/A</c:v>
                </c:pt>
                <c:pt idx="4226">
                  <c:v>#N/A</c:v>
                </c:pt>
                <c:pt idx="4227">
                  <c:v>#N/A</c:v>
                </c:pt>
                <c:pt idx="4228">
                  <c:v>#N/A</c:v>
                </c:pt>
                <c:pt idx="4229">
                  <c:v>#N/A</c:v>
                </c:pt>
                <c:pt idx="4230">
                  <c:v>#N/A</c:v>
                </c:pt>
                <c:pt idx="4231">
                  <c:v>#N/A</c:v>
                </c:pt>
                <c:pt idx="4232">
                  <c:v>#N/A</c:v>
                </c:pt>
                <c:pt idx="4233">
                  <c:v>#N/A</c:v>
                </c:pt>
                <c:pt idx="4234">
                  <c:v>#N/A</c:v>
                </c:pt>
                <c:pt idx="4235">
                  <c:v>#N/A</c:v>
                </c:pt>
                <c:pt idx="4236">
                  <c:v>#N/A</c:v>
                </c:pt>
                <c:pt idx="4237">
                  <c:v>#N/A</c:v>
                </c:pt>
                <c:pt idx="4238">
                  <c:v>#N/A</c:v>
                </c:pt>
                <c:pt idx="4239">
                  <c:v>#N/A</c:v>
                </c:pt>
                <c:pt idx="4240">
                  <c:v>#N/A</c:v>
                </c:pt>
                <c:pt idx="4241">
                  <c:v>#N/A</c:v>
                </c:pt>
                <c:pt idx="4242">
                  <c:v>#N/A</c:v>
                </c:pt>
                <c:pt idx="4243">
                  <c:v>#N/A</c:v>
                </c:pt>
                <c:pt idx="4244">
                  <c:v>#N/A</c:v>
                </c:pt>
                <c:pt idx="4245">
                  <c:v>#N/A</c:v>
                </c:pt>
                <c:pt idx="4246">
                  <c:v>#N/A</c:v>
                </c:pt>
                <c:pt idx="4247">
                  <c:v>#N/A</c:v>
                </c:pt>
                <c:pt idx="4248">
                  <c:v>#N/A</c:v>
                </c:pt>
                <c:pt idx="4249">
                  <c:v>#N/A</c:v>
                </c:pt>
                <c:pt idx="4250">
                  <c:v>#N/A</c:v>
                </c:pt>
                <c:pt idx="4251">
                  <c:v>#N/A</c:v>
                </c:pt>
                <c:pt idx="4252">
                  <c:v>#N/A</c:v>
                </c:pt>
                <c:pt idx="4253">
                  <c:v>#N/A</c:v>
                </c:pt>
                <c:pt idx="4254">
                  <c:v>#N/A</c:v>
                </c:pt>
                <c:pt idx="4255">
                  <c:v>#N/A</c:v>
                </c:pt>
                <c:pt idx="4256">
                  <c:v>#N/A</c:v>
                </c:pt>
                <c:pt idx="4257">
                  <c:v>#N/A</c:v>
                </c:pt>
                <c:pt idx="4258">
                  <c:v>#N/A</c:v>
                </c:pt>
                <c:pt idx="4259">
                  <c:v>#N/A</c:v>
                </c:pt>
                <c:pt idx="4260">
                  <c:v>#N/A</c:v>
                </c:pt>
                <c:pt idx="4261">
                  <c:v>#N/A</c:v>
                </c:pt>
                <c:pt idx="4262">
                  <c:v>#N/A</c:v>
                </c:pt>
                <c:pt idx="4263">
                  <c:v>#N/A</c:v>
                </c:pt>
                <c:pt idx="4264">
                  <c:v>#N/A</c:v>
                </c:pt>
                <c:pt idx="4265">
                  <c:v>#N/A</c:v>
                </c:pt>
                <c:pt idx="4266">
                  <c:v>#N/A</c:v>
                </c:pt>
                <c:pt idx="4267">
                  <c:v>#N/A</c:v>
                </c:pt>
                <c:pt idx="4268">
                  <c:v>#N/A</c:v>
                </c:pt>
                <c:pt idx="4269">
                  <c:v>#N/A</c:v>
                </c:pt>
                <c:pt idx="4270">
                  <c:v>#N/A</c:v>
                </c:pt>
                <c:pt idx="4271">
                  <c:v>#N/A</c:v>
                </c:pt>
                <c:pt idx="4272">
                  <c:v>#N/A</c:v>
                </c:pt>
                <c:pt idx="4273">
                  <c:v>#N/A</c:v>
                </c:pt>
                <c:pt idx="4274">
                  <c:v>#N/A</c:v>
                </c:pt>
                <c:pt idx="4275">
                  <c:v>#N/A</c:v>
                </c:pt>
                <c:pt idx="4276">
                  <c:v>#N/A</c:v>
                </c:pt>
                <c:pt idx="4277">
                  <c:v>#N/A</c:v>
                </c:pt>
                <c:pt idx="4278">
                  <c:v>#N/A</c:v>
                </c:pt>
                <c:pt idx="4279">
                  <c:v>#N/A</c:v>
                </c:pt>
                <c:pt idx="4280">
                  <c:v>#N/A</c:v>
                </c:pt>
                <c:pt idx="4281">
                  <c:v>#N/A</c:v>
                </c:pt>
                <c:pt idx="4282">
                  <c:v>#N/A</c:v>
                </c:pt>
                <c:pt idx="4283">
                  <c:v>#N/A</c:v>
                </c:pt>
                <c:pt idx="4284">
                  <c:v>#N/A</c:v>
                </c:pt>
                <c:pt idx="4285">
                  <c:v>#N/A</c:v>
                </c:pt>
                <c:pt idx="4286">
                  <c:v>#N/A</c:v>
                </c:pt>
                <c:pt idx="4287">
                  <c:v>#N/A</c:v>
                </c:pt>
                <c:pt idx="4288">
                  <c:v>#N/A</c:v>
                </c:pt>
                <c:pt idx="4289">
                  <c:v>#N/A</c:v>
                </c:pt>
                <c:pt idx="4290">
                  <c:v>#N/A</c:v>
                </c:pt>
                <c:pt idx="4291">
                  <c:v>#N/A</c:v>
                </c:pt>
                <c:pt idx="4292">
                  <c:v>#N/A</c:v>
                </c:pt>
                <c:pt idx="4293">
                  <c:v>#N/A</c:v>
                </c:pt>
                <c:pt idx="4294">
                  <c:v>#N/A</c:v>
                </c:pt>
                <c:pt idx="4295">
                  <c:v>#N/A</c:v>
                </c:pt>
                <c:pt idx="4296">
                  <c:v>#N/A</c:v>
                </c:pt>
                <c:pt idx="4297">
                  <c:v>#N/A</c:v>
                </c:pt>
                <c:pt idx="4298">
                  <c:v>#N/A</c:v>
                </c:pt>
                <c:pt idx="4299">
                  <c:v>#N/A</c:v>
                </c:pt>
                <c:pt idx="4300">
                  <c:v>#N/A</c:v>
                </c:pt>
                <c:pt idx="4301">
                  <c:v>#N/A</c:v>
                </c:pt>
                <c:pt idx="4302">
                  <c:v>#N/A</c:v>
                </c:pt>
                <c:pt idx="4303">
                  <c:v>#N/A</c:v>
                </c:pt>
                <c:pt idx="4304">
                  <c:v>#N/A</c:v>
                </c:pt>
                <c:pt idx="4305">
                  <c:v>#N/A</c:v>
                </c:pt>
                <c:pt idx="4306">
                  <c:v>#N/A</c:v>
                </c:pt>
                <c:pt idx="4307">
                  <c:v>#N/A</c:v>
                </c:pt>
                <c:pt idx="4308">
                  <c:v>#N/A</c:v>
                </c:pt>
                <c:pt idx="4309">
                  <c:v>#N/A</c:v>
                </c:pt>
                <c:pt idx="4310">
                  <c:v>#N/A</c:v>
                </c:pt>
                <c:pt idx="4311">
                  <c:v>#N/A</c:v>
                </c:pt>
                <c:pt idx="4312">
                  <c:v>#N/A</c:v>
                </c:pt>
                <c:pt idx="4313">
                  <c:v>#N/A</c:v>
                </c:pt>
                <c:pt idx="4314">
                  <c:v>#N/A</c:v>
                </c:pt>
                <c:pt idx="4315">
                  <c:v>#N/A</c:v>
                </c:pt>
                <c:pt idx="4316">
                  <c:v>#N/A</c:v>
                </c:pt>
                <c:pt idx="4317">
                  <c:v>#N/A</c:v>
                </c:pt>
                <c:pt idx="4318">
                  <c:v>#N/A</c:v>
                </c:pt>
                <c:pt idx="4319">
                  <c:v>#N/A</c:v>
                </c:pt>
                <c:pt idx="4320">
                  <c:v>#N/A</c:v>
                </c:pt>
                <c:pt idx="4321">
                  <c:v>#N/A</c:v>
                </c:pt>
                <c:pt idx="4322">
                  <c:v>#N/A</c:v>
                </c:pt>
                <c:pt idx="4323">
                  <c:v>#N/A</c:v>
                </c:pt>
                <c:pt idx="4324">
                  <c:v>#N/A</c:v>
                </c:pt>
                <c:pt idx="4325">
                  <c:v>#N/A</c:v>
                </c:pt>
                <c:pt idx="4326">
                  <c:v>#N/A</c:v>
                </c:pt>
                <c:pt idx="4327">
                  <c:v>#N/A</c:v>
                </c:pt>
                <c:pt idx="4328">
                  <c:v>#N/A</c:v>
                </c:pt>
                <c:pt idx="4329">
                  <c:v>#N/A</c:v>
                </c:pt>
                <c:pt idx="4330">
                  <c:v>#N/A</c:v>
                </c:pt>
                <c:pt idx="4331">
                  <c:v>#N/A</c:v>
                </c:pt>
                <c:pt idx="4332">
                  <c:v>#N/A</c:v>
                </c:pt>
                <c:pt idx="4333">
                  <c:v>#N/A</c:v>
                </c:pt>
                <c:pt idx="4334">
                  <c:v>#N/A</c:v>
                </c:pt>
                <c:pt idx="4335">
                  <c:v>#N/A</c:v>
                </c:pt>
                <c:pt idx="4336">
                  <c:v>#N/A</c:v>
                </c:pt>
                <c:pt idx="4337">
                  <c:v>#N/A</c:v>
                </c:pt>
                <c:pt idx="4338">
                  <c:v>#N/A</c:v>
                </c:pt>
                <c:pt idx="4339">
                  <c:v>#N/A</c:v>
                </c:pt>
                <c:pt idx="4340">
                  <c:v>#N/A</c:v>
                </c:pt>
                <c:pt idx="4341">
                  <c:v>#N/A</c:v>
                </c:pt>
                <c:pt idx="4342">
                  <c:v>#N/A</c:v>
                </c:pt>
                <c:pt idx="4343">
                  <c:v>#N/A</c:v>
                </c:pt>
                <c:pt idx="4344">
                  <c:v>#N/A</c:v>
                </c:pt>
                <c:pt idx="4345">
                  <c:v>#N/A</c:v>
                </c:pt>
                <c:pt idx="4346">
                  <c:v>#N/A</c:v>
                </c:pt>
                <c:pt idx="4347">
                  <c:v>#N/A</c:v>
                </c:pt>
                <c:pt idx="4348">
                  <c:v>#N/A</c:v>
                </c:pt>
                <c:pt idx="4349">
                  <c:v>#N/A</c:v>
                </c:pt>
                <c:pt idx="4350">
                  <c:v>#N/A</c:v>
                </c:pt>
                <c:pt idx="4351">
                  <c:v>#N/A</c:v>
                </c:pt>
                <c:pt idx="4352">
                  <c:v>#N/A</c:v>
                </c:pt>
                <c:pt idx="4353">
                  <c:v>#N/A</c:v>
                </c:pt>
                <c:pt idx="4354">
                  <c:v>#N/A</c:v>
                </c:pt>
                <c:pt idx="4355">
                  <c:v>#N/A</c:v>
                </c:pt>
                <c:pt idx="4356">
                  <c:v>#N/A</c:v>
                </c:pt>
                <c:pt idx="4357">
                  <c:v>#N/A</c:v>
                </c:pt>
                <c:pt idx="4358">
                  <c:v>#N/A</c:v>
                </c:pt>
                <c:pt idx="4359">
                  <c:v>#N/A</c:v>
                </c:pt>
                <c:pt idx="4360">
                  <c:v>#N/A</c:v>
                </c:pt>
                <c:pt idx="4361">
                  <c:v>#N/A</c:v>
                </c:pt>
                <c:pt idx="4362">
                  <c:v>#N/A</c:v>
                </c:pt>
                <c:pt idx="4363">
                  <c:v>#N/A</c:v>
                </c:pt>
                <c:pt idx="4364">
                  <c:v>#N/A</c:v>
                </c:pt>
                <c:pt idx="4365">
                  <c:v>#N/A</c:v>
                </c:pt>
                <c:pt idx="4366">
                  <c:v>#N/A</c:v>
                </c:pt>
                <c:pt idx="4367">
                  <c:v>#N/A</c:v>
                </c:pt>
                <c:pt idx="4368">
                  <c:v>#N/A</c:v>
                </c:pt>
                <c:pt idx="4369">
                  <c:v>#N/A</c:v>
                </c:pt>
                <c:pt idx="4370">
                  <c:v>#N/A</c:v>
                </c:pt>
                <c:pt idx="4371">
                  <c:v>#N/A</c:v>
                </c:pt>
                <c:pt idx="4372">
                  <c:v>#N/A</c:v>
                </c:pt>
                <c:pt idx="4373">
                  <c:v>#N/A</c:v>
                </c:pt>
                <c:pt idx="4374">
                  <c:v>#N/A</c:v>
                </c:pt>
                <c:pt idx="4375">
                  <c:v>#N/A</c:v>
                </c:pt>
                <c:pt idx="4376">
                  <c:v>#N/A</c:v>
                </c:pt>
                <c:pt idx="4377">
                  <c:v>#N/A</c:v>
                </c:pt>
                <c:pt idx="4378">
                  <c:v>#N/A</c:v>
                </c:pt>
                <c:pt idx="4379">
                  <c:v>#N/A</c:v>
                </c:pt>
                <c:pt idx="4380">
                  <c:v>#N/A</c:v>
                </c:pt>
                <c:pt idx="4381">
                  <c:v>#N/A</c:v>
                </c:pt>
                <c:pt idx="4382">
                  <c:v>#N/A</c:v>
                </c:pt>
                <c:pt idx="4383">
                  <c:v>#N/A</c:v>
                </c:pt>
                <c:pt idx="4384">
                  <c:v>#N/A</c:v>
                </c:pt>
                <c:pt idx="4385">
                  <c:v>#N/A</c:v>
                </c:pt>
                <c:pt idx="4386">
                  <c:v>#N/A</c:v>
                </c:pt>
                <c:pt idx="4387">
                  <c:v>#N/A</c:v>
                </c:pt>
                <c:pt idx="4388">
                  <c:v>#N/A</c:v>
                </c:pt>
                <c:pt idx="4389">
                  <c:v>#N/A</c:v>
                </c:pt>
                <c:pt idx="4390">
                  <c:v>#N/A</c:v>
                </c:pt>
                <c:pt idx="4391">
                  <c:v>#N/A</c:v>
                </c:pt>
                <c:pt idx="4392">
                  <c:v>#N/A</c:v>
                </c:pt>
                <c:pt idx="4393">
                  <c:v>#N/A</c:v>
                </c:pt>
                <c:pt idx="4394">
                  <c:v>#N/A</c:v>
                </c:pt>
                <c:pt idx="4395">
                  <c:v>#N/A</c:v>
                </c:pt>
                <c:pt idx="4396">
                  <c:v>#N/A</c:v>
                </c:pt>
                <c:pt idx="4397">
                  <c:v>#N/A</c:v>
                </c:pt>
                <c:pt idx="4398">
                  <c:v>#N/A</c:v>
                </c:pt>
                <c:pt idx="4399">
                  <c:v>#N/A</c:v>
                </c:pt>
                <c:pt idx="4400">
                  <c:v>#N/A</c:v>
                </c:pt>
                <c:pt idx="4401">
                  <c:v>#N/A</c:v>
                </c:pt>
                <c:pt idx="4402">
                  <c:v>#N/A</c:v>
                </c:pt>
                <c:pt idx="4403">
                  <c:v>#N/A</c:v>
                </c:pt>
                <c:pt idx="4404">
                  <c:v>#N/A</c:v>
                </c:pt>
                <c:pt idx="4405">
                  <c:v>#N/A</c:v>
                </c:pt>
                <c:pt idx="4406">
                  <c:v>#N/A</c:v>
                </c:pt>
                <c:pt idx="4407">
                  <c:v>#N/A</c:v>
                </c:pt>
                <c:pt idx="4408">
                  <c:v>#N/A</c:v>
                </c:pt>
                <c:pt idx="4409">
                  <c:v>#N/A</c:v>
                </c:pt>
                <c:pt idx="4410">
                  <c:v>#N/A</c:v>
                </c:pt>
                <c:pt idx="4411">
                  <c:v>#N/A</c:v>
                </c:pt>
                <c:pt idx="4412">
                  <c:v>#N/A</c:v>
                </c:pt>
                <c:pt idx="4413">
                  <c:v>#N/A</c:v>
                </c:pt>
                <c:pt idx="4414">
                  <c:v>#N/A</c:v>
                </c:pt>
                <c:pt idx="4415">
                  <c:v>#N/A</c:v>
                </c:pt>
                <c:pt idx="4416">
                  <c:v>#N/A</c:v>
                </c:pt>
                <c:pt idx="4417">
                  <c:v>#N/A</c:v>
                </c:pt>
                <c:pt idx="4418">
                  <c:v>#N/A</c:v>
                </c:pt>
                <c:pt idx="4419">
                  <c:v>#N/A</c:v>
                </c:pt>
                <c:pt idx="4420">
                  <c:v>#N/A</c:v>
                </c:pt>
                <c:pt idx="4421">
                  <c:v>#N/A</c:v>
                </c:pt>
                <c:pt idx="4422">
                  <c:v>#N/A</c:v>
                </c:pt>
                <c:pt idx="4423">
                  <c:v>#N/A</c:v>
                </c:pt>
                <c:pt idx="4424">
                  <c:v>#N/A</c:v>
                </c:pt>
                <c:pt idx="4425">
                  <c:v>#N/A</c:v>
                </c:pt>
                <c:pt idx="4426">
                  <c:v>#N/A</c:v>
                </c:pt>
                <c:pt idx="4427">
                  <c:v>#N/A</c:v>
                </c:pt>
                <c:pt idx="4428">
                  <c:v>#N/A</c:v>
                </c:pt>
                <c:pt idx="4429">
                  <c:v>#N/A</c:v>
                </c:pt>
                <c:pt idx="4430">
                  <c:v>#N/A</c:v>
                </c:pt>
                <c:pt idx="4431">
                  <c:v>#N/A</c:v>
                </c:pt>
                <c:pt idx="4432">
                  <c:v>#N/A</c:v>
                </c:pt>
                <c:pt idx="4433">
                  <c:v>#N/A</c:v>
                </c:pt>
                <c:pt idx="4434">
                  <c:v>#N/A</c:v>
                </c:pt>
                <c:pt idx="4435">
                  <c:v>#N/A</c:v>
                </c:pt>
                <c:pt idx="4436">
                  <c:v>#N/A</c:v>
                </c:pt>
                <c:pt idx="4437">
                  <c:v>#N/A</c:v>
                </c:pt>
                <c:pt idx="4438">
                  <c:v>#N/A</c:v>
                </c:pt>
                <c:pt idx="4439">
                  <c:v>#N/A</c:v>
                </c:pt>
                <c:pt idx="4440">
                  <c:v>#N/A</c:v>
                </c:pt>
                <c:pt idx="4441">
                  <c:v>#N/A</c:v>
                </c:pt>
                <c:pt idx="4442">
                  <c:v>#N/A</c:v>
                </c:pt>
                <c:pt idx="4443">
                  <c:v>#N/A</c:v>
                </c:pt>
                <c:pt idx="4444">
                  <c:v>#N/A</c:v>
                </c:pt>
                <c:pt idx="4445">
                  <c:v>#N/A</c:v>
                </c:pt>
                <c:pt idx="4446">
                  <c:v>#N/A</c:v>
                </c:pt>
                <c:pt idx="4447">
                  <c:v>#N/A</c:v>
                </c:pt>
                <c:pt idx="4448">
                  <c:v>#N/A</c:v>
                </c:pt>
                <c:pt idx="4449">
                  <c:v>#N/A</c:v>
                </c:pt>
                <c:pt idx="4450">
                  <c:v>#N/A</c:v>
                </c:pt>
                <c:pt idx="4451">
                  <c:v>#N/A</c:v>
                </c:pt>
                <c:pt idx="4452">
                  <c:v>#N/A</c:v>
                </c:pt>
                <c:pt idx="4453">
                  <c:v>#N/A</c:v>
                </c:pt>
                <c:pt idx="4454">
                  <c:v>#N/A</c:v>
                </c:pt>
                <c:pt idx="4455">
                  <c:v>#N/A</c:v>
                </c:pt>
                <c:pt idx="4456">
                  <c:v>#N/A</c:v>
                </c:pt>
                <c:pt idx="4457">
                  <c:v>#N/A</c:v>
                </c:pt>
                <c:pt idx="4458">
                  <c:v>#N/A</c:v>
                </c:pt>
                <c:pt idx="4459">
                  <c:v>#N/A</c:v>
                </c:pt>
                <c:pt idx="4460">
                  <c:v>#N/A</c:v>
                </c:pt>
                <c:pt idx="4461">
                  <c:v>#N/A</c:v>
                </c:pt>
                <c:pt idx="4462">
                  <c:v>#N/A</c:v>
                </c:pt>
                <c:pt idx="4463">
                  <c:v>#N/A</c:v>
                </c:pt>
                <c:pt idx="4464">
                  <c:v>#N/A</c:v>
                </c:pt>
                <c:pt idx="4465">
                  <c:v>#N/A</c:v>
                </c:pt>
                <c:pt idx="4466">
                  <c:v>#N/A</c:v>
                </c:pt>
                <c:pt idx="4467">
                  <c:v>#N/A</c:v>
                </c:pt>
                <c:pt idx="4468">
                  <c:v>#N/A</c:v>
                </c:pt>
                <c:pt idx="4469">
                  <c:v>#N/A</c:v>
                </c:pt>
                <c:pt idx="4470">
                  <c:v>#N/A</c:v>
                </c:pt>
                <c:pt idx="4471">
                  <c:v>#N/A</c:v>
                </c:pt>
                <c:pt idx="4472">
                  <c:v>#N/A</c:v>
                </c:pt>
                <c:pt idx="4473">
                  <c:v>#N/A</c:v>
                </c:pt>
                <c:pt idx="4474">
                  <c:v>#N/A</c:v>
                </c:pt>
                <c:pt idx="4475">
                  <c:v>#N/A</c:v>
                </c:pt>
                <c:pt idx="4476">
                  <c:v>#N/A</c:v>
                </c:pt>
                <c:pt idx="4477">
                  <c:v>#N/A</c:v>
                </c:pt>
                <c:pt idx="4478">
                  <c:v>#N/A</c:v>
                </c:pt>
                <c:pt idx="4479">
                  <c:v>#N/A</c:v>
                </c:pt>
                <c:pt idx="4480">
                  <c:v>#N/A</c:v>
                </c:pt>
                <c:pt idx="4481">
                  <c:v>#N/A</c:v>
                </c:pt>
                <c:pt idx="4482">
                  <c:v>#N/A</c:v>
                </c:pt>
                <c:pt idx="4483">
                  <c:v>#N/A</c:v>
                </c:pt>
                <c:pt idx="4484">
                  <c:v>#N/A</c:v>
                </c:pt>
                <c:pt idx="4485">
                  <c:v>#N/A</c:v>
                </c:pt>
                <c:pt idx="4486">
                  <c:v>#N/A</c:v>
                </c:pt>
                <c:pt idx="4487">
                  <c:v>#N/A</c:v>
                </c:pt>
                <c:pt idx="4488">
                  <c:v>#N/A</c:v>
                </c:pt>
                <c:pt idx="4489">
                  <c:v>#N/A</c:v>
                </c:pt>
                <c:pt idx="4490">
                  <c:v>#N/A</c:v>
                </c:pt>
                <c:pt idx="4491">
                  <c:v>#N/A</c:v>
                </c:pt>
                <c:pt idx="4492">
                  <c:v>#N/A</c:v>
                </c:pt>
                <c:pt idx="4493">
                  <c:v>#N/A</c:v>
                </c:pt>
                <c:pt idx="4494">
                  <c:v>#N/A</c:v>
                </c:pt>
                <c:pt idx="4495">
                  <c:v>#N/A</c:v>
                </c:pt>
                <c:pt idx="4496">
                  <c:v>#N/A</c:v>
                </c:pt>
                <c:pt idx="4497">
                  <c:v>#N/A</c:v>
                </c:pt>
                <c:pt idx="4498">
                  <c:v>#N/A</c:v>
                </c:pt>
                <c:pt idx="4499">
                  <c:v>#N/A</c:v>
                </c:pt>
                <c:pt idx="4500">
                  <c:v>#N/A</c:v>
                </c:pt>
                <c:pt idx="4501">
                  <c:v>#N/A</c:v>
                </c:pt>
                <c:pt idx="4502">
                  <c:v>#N/A</c:v>
                </c:pt>
                <c:pt idx="4503">
                  <c:v>#N/A</c:v>
                </c:pt>
                <c:pt idx="4504">
                  <c:v>#N/A</c:v>
                </c:pt>
                <c:pt idx="4505">
                  <c:v>#N/A</c:v>
                </c:pt>
                <c:pt idx="4506">
                  <c:v>#N/A</c:v>
                </c:pt>
                <c:pt idx="4507">
                  <c:v>#N/A</c:v>
                </c:pt>
                <c:pt idx="4508">
                  <c:v>#N/A</c:v>
                </c:pt>
                <c:pt idx="4509">
                  <c:v>#N/A</c:v>
                </c:pt>
                <c:pt idx="4510">
                  <c:v>#N/A</c:v>
                </c:pt>
                <c:pt idx="4511">
                  <c:v>#N/A</c:v>
                </c:pt>
                <c:pt idx="4512">
                  <c:v>#N/A</c:v>
                </c:pt>
                <c:pt idx="4513">
                  <c:v>#N/A</c:v>
                </c:pt>
                <c:pt idx="4514">
                  <c:v>#N/A</c:v>
                </c:pt>
                <c:pt idx="4515">
                  <c:v>#N/A</c:v>
                </c:pt>
                <c:pt idx="4516">
                  <c:v>#N/A</c:v>
                </c:pt>
                <c:pt idx="4517">
                  <c:v>#N/A</c:v>
                </c:pt>
                <c:pt idx="4518">
                  <c:v>#N/A</c:v>
                </c:pt>
                <c:pt idx="4519">
                  <c:v>#N/A</c:v>
                </c:pt>
                <c:pt idx="4520">
                  <c:v>#N/A</c:v>
                </c:pt>
                <c:pt idx="4521">
                  <c:v>#N/A</c:v>
                </c:pt>
                <c:pt idx="4522">
                  <c:v>#N/A</c:v>
                </c:pt>
                <c:pt idx="4523">
                  <c:v>#N/A</c:v>
                </c:pt>
                <c:pt idx="4524">
                  <c:v>#N/A</c:v>
                </c:pt>
                <c:pt idx="4525">
                  <c:v>#N/A</c:v>
                </c:pt>
                <c:pt idx="4526">
                  <c:v>#N/A</c:v>
                </c:pt>
                <c:pt idx="4527">
                  <c:v>#N/A</c:v>
                </c:pt>
                <c:pt idx="4528">
                  <c:v>#N/A</c:v>
                </c:pt>
                <c:pt idx="4529">
                  <c:v>#N/A</c:v>
                </c:pt>
                <c:pt idx="4530">
                  <c:v>#N/A</c:v>
                </c:pt>
                <c:pt idx="4531">
                  <c:v>#N/A</c:v>
                </c:pt>
                <c:pt idx="4532">
                  <c:v>#N/A</c:v>
                </c:pt>
                <c:pt idx="4533">
                  <c:v>#N/A</c:v>
                </c:pt>
                <c:pt idx="4534">
                  <c:v>#N/A</c:v>
                </c:pt>
                <c:pt idx="4535">
                  <c:v>#N/A</c:v>
                </c:pt>
                <c:pt idx="4536">
                  <c:v>#N/A</c:v>
                </c:pt>
                <c:pt idx="4537">
                  <c:v>#N/A</c:v>
                </c:pt>
                <c:pt idx="4538">
                  <c:v>#N/A</c:v>
                </c:pt>
                <c:pt idx="4539">
                  <c:v>#N/A</c:v>
                </c:pt>
                <c:pt idx="4540">
                  <c:v>#N/A</c:v>
                </c:pt>
                <c:pt idx="4541">
                  <c:v>#N/A</c:v>
                </c:pt>
                <c:pt idx="4542">
                  <c:v>#N/A</c:v>
                </c:pt>
                <c:pt idx="4543">
                  <c:v>#N/A</c:v>
                </c:pt>
                <c:pt idx="4544">
                  <c:v>#N/A</c:v>
                </c:pt>
                <c:pt idx="4545">
                  <c:v>#N/A</c:v>
                </c:pt>
                <c:pt idx="4546">
                  <c:v>#N/A</c:v>
                </c:pt>
                <c:pt idx="4547">
                  <c:v>#N/A</c:v>
                </c:pt>
                <c:pt idx="4548">
                  <c:v>#N/A</c:v>
                </c:pt>
                <c:pt idx="4549">
                  <c:v>#N/A</c:v>
                </c:pt>
                <c:pt idx="4550">
                  <c:v>#N/A</c:v>
                </c:pt>
                <c:pt idx="4551">
                  <c:v>#N/A</c:v>
                </c:pt>
                <c:pt idx="4552">
                  <c:v>#N/A</c:v>
                </c:pt>
                <c:pt idx="4553">
                  <c:v>#N/A</c:v>
                </c:pt>
                <c:pt idx="4554">
                  <c:v>#N/A</c:v>
                </c:pt>
                <c:pt idx="4555">
                  <c:v>#N/A</c:v>
                </c:pt>
                <c:pt idx="4556">
                  <c:v>#N/A</c:v>
                </c:pt>
                <c:pt idx="4557">
                  <c:v>#N/A</c:v>
                </c:pt>
                <c:pt idx="4558">
                  <c:v>#N/A</c:v>
                </c:pt>
                <c:pt idx="4559">
                  <c:v>#N/A</c:v>
                </c:pt>
                <c:pt idx="4560">
                  <c:v>#N/A</c:v>
                </c:pt>
                <c:pt idx="4561">
                  <c:v>#N/A</c:v>
                </c:pt>
                <c:pt idx="4562">
                  <c:v>#N/A</c:v>
                </c:pt>
                <c:pt idx="4563">
                  <c:v>#N/A</c:v>
                </c:pt>
                <c:pt idx="4564">
                  <c:v>#N/A</c:v>
                </c:pt>
                <c:pt idx="4565">
                  <c:v>#N/A</c:v>
                </c:pt>
                <c:pt idx="4566">
                  <c:v>#N/A</c:v>
                </c:pt>
                <c:pt idx="4567">
                  <c:v>#N/A</c:v>
                </c:pt>
                <c:pt idx="4568">
                  <c:v>#N/A</c:v>
                </c:pt>
                <c:pt idx="4569">
                  <c:v>#N/A</c:v>
                </c:pt>
                <c:pt idx="4570">
                  <c:v>#N/A</c:v>
                </c:pt>
                <c:pt idx="4571">
                  <c:v>#N/A</c:v>
                </c:pt>
                <c:pt idx="4572">
                  <c:v>#N/A</c:v>
                </c:pt>
                <c:pt idx="4573">
                  <c:v>#N/A</c:v>
                </c:pt>
                <c:pt idx="4574">
                  <c:v>#N/A</c:v>
                </c:pt>
                <c:pt idx="4575">
                  <c:v>#N/A</c:v>
                </c:pt>
                <c:pt idx="4576">
                  <c:v>#N/A</c:v>
                </c:pt>
                <c:pt idx="4577">
                  <c:v>#N/A</c:v>
                </c:pt>
                <c:pt idx="4578">
                  <c:v>#N/A</c:v>
                </c:pt>
                <c:pt idx="4579">
                  <c:v>#N/A</c:v>
                </c:pt>
                <c:pt idx="4580">
                  <c:v>#N/A</c:v>
                </c:pt>
                <c:pt idx="4581">
                  <c:v>#N/A</c:v>
                </c:pt>
                <c:pt idx="4582">
                  <c:v>#N/A</c:v>
                </c:pt>
                <c:pt idx="4583">
                  <c:v>#N/A</c:v>
                </c:pt>
                <c:pt idx="4584">
                  <c:v>#N/A</c:v>
                </c:pt>
                <c:pt idx="4585">
                  <c:v>#N/A</c:v>
                </c:pt>
                <c:pt idx="4586">
                  <c:v>#N/A</c:v>
                </c:pt>
                <c:pt idx="4587">
                  <c:v>#N/A</c:v>
                </c:pt>
                <c:pt idx="4588">
                  <c:v>#N/A</c:v>
                </c:pt>
                <c:pt idx="4589">
                  <c:v>#N/A</c:v>
                </c:pt>
                <c:pt idx="4590">
                  <c:v>#N/A</c:v>
                </c:pt>
                <c:pt idx="4591">
                  <c:v>#N/A</c:v>
                </c:pt>
                <c:pt idx="4592">
                  <c:v>#N/A</c:v>
                </c:pt>
                <c:pt idx="4593">
                  <c:v>#N/A</c:v>
                </c:pt>
                <c:pt idx="4594">
                  <c:v>#N/A</c:v>
                </c:pt>
                <c:pt idx="4595">
                  <c:v>#N/A</c:v>
                </c:pt>
                <c:pt idx="4596">
                  <c:v>#N/A</c:v>
                </c:pt>
                <c:pt idx="4597">
                  <c:v>#N/A</c:v>
                </c:pt>
                <c:pt idx="4598">
                  <c:v>#N/A</c:v>
                </c:pt>
                <c:pt idx="4599">
                  <c:v>#N/A</c:v>
                </c:pt>
                <c:pt idx="4600">
                  <c:v>#N/A</c:v>
                </c:pt>
                <c:pt idx="4601">
                  <c:v>#N/A</c:v>
                </c:pt>
                <c:pt idx="4602">
                  <c:v>#N/A</c:v>
                </c:pt>
                <c:pt idx="4603">
                  <c:v>#N/A</c:v>
                </c:pt>
                <c:pt idx="4604">
                  <c:v>#N/A</c:v>
                </c:pt>
                <c:pt idx="4605">
                  <c:v>#N/A</c:v>
                </c:pt>
                <c:pt idx="4606">
                  <c:v>#N/A</c:v>
                </c:pt>
                <c:pt idx="4607">
                  <c:v>#N/A</c:v>
                </c:pt>
                <c:pt idx="4608">
                  <c:v>#N/A</c:v>
                </c:pt>
                <c:pt idx="4609">
                  <c:v>#N/A</c:v>
                </c:pt>
                <c:pt idx="4610">
                  <c:v>#N/A</c:v>
                </c:pt>
                <c:pt idx="4611">
                  <c:v>#N/A</c:v>
                </c:pt>
                <c:pt idx="4612">
                  <c:v>#N/A</c:v>
                </c:pt>
                <c:pt idx="4613">
                  <c:v>#N/A</c:v>
                </c:pt>
                <c:pt idx="4614">
                  <c:v>#N/A</c:v>
                </c:pt>
                <c:pt idx="4615">
                  <c:v>#N/A</c:v>
                </c:pt>
                <c:pt idx="4616">
                  <c:v>#N/A</c:v>
                </c:pt>
                <c:pt idx="4617">
                  <c:v>#N/A</c:v>
                </c:pt>
                <c:pt idx="4618">
                  <c:v>#N/A</c:v>
                </c:pt>
                <c:pt idx="4619">
                  <c:v>#N/A</c:v>
                </c:pt>
                <c:pt idx="4620">
                  <c:v>#N/A</c:v>
                </c:pt>
                <c:pt idx="4621">
                  <c:v>#N/A</c:v>
                </c:pt>
                <c:pt idx="4622">
                  <c:v>#N/A</c:v>
                </c:pt>
                <c:pt idx="4623">
                  <c:v>#N/A</c:v>
                </c:pt>
                <c:pt idx="4624">
                  <c:v>#N/A</c:v>
                </c:pt>
                <c:pt idx="4625">
                  <c:v>#N/A</c:v>
                </c:pt>
                <c:pt idx="4626">
                  <c:v>#N/A</c:v>
                </c:pt>
                <c:pt idx="4627">
                  <c:v>#N/A</c:v>
                </c:pt>
                <c:pt idx="4628">
                  <c:v>#N/A</c:v>
                </c:pt>
                <c:pt idx="4629">
                  <c:v>#N/A</c:v>
                </c:pt>
                <c:pt idx="4630">
                  <c:v>#N/A</c:v>
                </c:pt>
                <c:pt idx="4631">
                  <c:v>#N/A</c:v>
                </c:pt>
                <c:pt idx="4632">
                  <c:v>#N/A</c:v>
                </c:pt>
                <c:pt idx="4633">
                  <c:v>#N/A</c:v>
                </c:pt>
                <c:pt idx="4634">
                  <c:v>#N/A</c:v>
                </c:pt>
                <c:pt idx="4635">
                  <c:v>#N/A</c:v>
                </c:pt>
                <c:pt idx="4636">
                  <c:v>#N/A</c:v>
                </c:pt>
                <c:pt idx="4637">
                  <c:v>#N/A</c:v>
                </c:pt>
                <c:pt idx="4638">
                  <c:v>#N/A</c:v>
                </c:pt>
                <c:pt idx="4639">
                  <c:v>#N/A</c:v>
                </c:pt>
                <c:pt idx="4640">
                  <c:v>#N/A</c:v>
                </c:pt>
                <c:pt idx="4641">
                  <c:v>#N/A</c:v>
                </c:pt>
                <c:pt idx="4642">
                  <c:v>#N/A</c:v>
                </c:pt>
                <c:pt idx="4643">
                  <c:v>#N/A</c:v>
                </c:pt>
                <c:pt idx="4644">
                  <c:v>#N/A</c:v>
                </c:pt>
                <c:pt idx="4645">
                  <c:v>#N/A</c:v>
                </c:pt>
                <c:pt idx="4646">
                  <c:v>#N/A</c:v>
                </c:pt>
                <c:pt idx="4647">
                  <c:v>#N/A</c:v>
                </c:pt>
                <c:pt idx="4648">
                  <c:v>#N/A</c:v>
                </c:pt>
                <c:pt idx="4649">
                  <c:v>#N/A</c:v>
                </c:pt>
                <c:pt idx="4650">
                  <c:v>#N/A</c:v>
                </c:pt>
                <c:pt idx="4651">
                  <c:v>#N/A</c:v>
                </c:pt>
                <c:pt idx="4652">
                  <c:v>#N/A</c:v>
                </c:pt>
                <c:pt idx="4653">
                  <c:v>#N/A</c:v>
                </c:pt>
                <c:pt idx="4654">
                  <c:v>#N/A</c:v>
                </c:pt>
                <c:pt idx="4655">
                  <c:v>#N/A</c:v>
                </c:pt>
                <c:pt idx="4656">
                  <c:v>#N/A</c:v>
                </c:pt>
                <c:pt idx="4657">
                  <c:v>#N/A</c:v>
                </c:pt>
                <c:pt idx="4658">
                  <c:v>#N/A</c:v>
                </c:pt>
                <c:pt idx="4659">
                  <c:v>#N/A</c:v>
                </c:pt>
                <c:pt idx="4660">
                  <c:v>#N/A</c:v>
                </c:pt>
                <c:pt idx="4661">
                  <c:v>#N/A</c:v>
                </c:pt>
                <c:pt idx="4662">
                  <c:v>#N/A</c:v>
                </c:pt>
                <c:pt idx="4663">
                  <c:v>#N/A</c:v>
                </c:pt>
                <c:pt idx="4664">
                  <c:v>#N/A</c:v>
                </c:pt>
                <c:pt idx="4665">
                  <c:v>#N/A</c:v>
                </c:pt>
                <c:pt idx="4666">
                  <c:v>#N/A</c:v>
                </c:pt>
                <c:pt idx="4667">
                  <c:v>#N/A</c:v>
                </c:pt>
                <c:pt idx="4668">
                  <c:v>#N/A</c:v>
                </c:pt>
                <c:pt idx="4669">
                  <c:v>#N/A</c:v>
                </c:pt>
                <c:pt idx="4670">
                  <c:v>#N/A</c:v>
                </c:pt>
                <c:pt idx="4671">
                  <c:v>#N/A</c:v>
                </c:pt>
                <c:pt idx="4672">
                  <c:v>#N/A</c:v>
                </c:pt>
                <c:pt idx="4673">
                  <c:v>#N/A</c:v>
                </c:pt>
                <c:pt idx="4674">
                  <c:v>#N/A</c:v>
                </c:pt>
                <c:pt idx="4675">
                  <c:v>#N/A</c:v>
                </c:pt>
                <c:pt idx="4676">
                  <c:v>#N/A</c:v>
                </c:pt>
                <c:pt idx="4677">
                  <c:v>#N/A</c:v>
                </c:pt>
                <c:pt idx="4678">
                  <c:v>#N/A</c:v>
                </c:pt>
                <c:pt idx="4679">
                  <c:v>#N/A</c:v>
                </c:pt>
                <c:pt idx="4680">
                  <c:v>#N/A</c:v>
                </c:pt>
                <c:pt idx="4681">
                  <c:v>#N/A</c:v>
                </c:pt>
                <c:pt idx="4682">
                  <c:v>#N/A</c:v>
                </c:pt>
                <c:pt idx="4683">
                  <c:v>#N/A</c:v>
                </c:pt>
                <c:pt idx="4684">
                  <c:v>#N/A</c:v>
                </c:pt>
                <c:pt idx="4685">
                  <c:v>#N/A</c:v>
                </c:pt>
                <c:pt idx="4686">
                  <c:v>#N/A</c:v>
                </c:pt>
                <c:pt idx="4687">
                  <c:v>#N/A</c:v>
                </c:pt>
                <c:pt idx="4688">
                  <c:v>#N/A</c:v>
                </c:pt>
                <c:pt idx="4689">
                  <c:v>#N/A</c:v>
                </c:pt>
                <c:pt idx="4690">
                  <c:v>#N/A</c:v>
                </c:pt>
                <c:pt idx="4691">
                  <c:v>#N/A</c:v>
                </c:pt>
                <c:pt idx="4692">
                  <c:v>#N/A</c:v>
                </c:pt>
                <c:pt idx="4693">
                  <c:v>#N/A</c:v>
                </c:pt>
                <c:pt idx="4694">
                  <c:v>#N/A</c:v>
                </c:pt>
                <c:pt idx="4695">
                  <c:v>#N/A</c:v>
                </c:pt>
                <c:pt idx="4696">
                  <c:v>#N/A</c:v>
                </c:pt>
                <c:pt idx="4697">
                  <c:v>#N/A</c:v>
                </c:pt>
                <c:pt idx="4698">
                  <c:v>#N/A</c:v>
                </c:pt>
                <c:pt idx="4699">
                  <c:v>#N/A</c:v>
                </c:pt>
                <c:pt idx="4700">
                  <c:v>#N/A</c:v>
                </c:pt>
                <c:pt idx="4701">
                  <c:v>#N/A</c:v>
                </c:pt>
                <c:pt idx="4702">
                  <c:v>#N/A</c:v>
                </c:pt>
                <c:pt idx="4703">
                  <c:v>#N/A</c:v>
                </c:pt>
                <c:pt idx="4704">
                  <c:v>#N/A</c:v>
                </c:pt>
                <c:pt idx="4705">
                  <c:v>#N/A</c:v>
                </c:pt>
                <c:pt idx="4706">
                  <c:v>#N/A</c:v>
                </c:pt>
                <c:pt idx="4707">
                  <c:v>#N/A</c:v>
                </c:pt>
                <c:pt idx="4708">
                  <c:v>#N/A</c:v>
                </c:pt>
                <c:pt idx="4709">
                  <c:v>#N/A</c:v>
                </c:pt>
                <c:pt idx="4710">
                  <c:v>#N/A</c:v>
                </c:pt>
                <c:pt idx="4711">
                  <c:v>#N/A</c:v>
                </c:pt>
                <c:pt idx="4712">
                  <c:v>#N/A</c:v>
                </c:pt>
                <c:pt idx="4713">
                  <c:v>#N/A</c:v>
                </c:pt>
                <c:pt idx="4714">
                  <c:v>#N/A</c:v>
                </c:pt>
                <c:pt idx="4715">
                  <c:v>#N/A</c:v>
                </c:pt>
                <c:pt idx="4716">
                  <c:v>#N/A</c:v>
                </c:pt>
                <c:pt idx="4717">
                  <c:v>#N/A</c:v>
                </c:pt>
                <c:pt idx="4718">
                  <c:v>#N/A</c:v>
                </c:pt>
                <c:pt idx="4719">
                  <c:v>#N/A</c:v>
                </c:pt>
                <c:pt idx="4720">
                  <c:v>#N/A</c:v>
                </c:pt>
                <c:pt idx="4721">
                  <c:v>#N/A</c:v>
                </c:pt>
                <c:pt idx="4722">
                  <c:v>#N/A</c:v>
                </c:pt>
                <c:pt idx="4723">
                  <c:v>#N/A</c:v>
                </c:pt>
                <c:pt idx="4724">
                  <c:v>#N/A</c:v>
                </c:pt>
                <c:pt idx="4725">
                  <c:v>#N/A</c:v>
                </c:pt>
                <c:pt idx="4726">
                  <c:v>#N/A</c:v>
                </c:pt>
                <c:pt idx="4727">
                  <c:v>#N/A</c:v>
                </c:pt>
                <c:pt idx="4728">
                  <c:v>#N/A</c:v>
                </c:pt>
                <c:pt idx="4729">
                  <c:v>#N/A</c:v>
                </c:pt>
                <c:pt idx="4730">
                  <c:v>#N/A</c:v>
                </c:pt>
                <c:pt idx="4731">
                  <c:v>#N/A</c:v>
                </c:pt>
                <c:pt idx="4732">
                  <c:v>#N/A</c:v>
                </c:pt>
                <c:pt idx="4733">
                  <c:v>#N/A</c:v>
                </c:pt>
                <c:pt idx="4734">
                  <c:v>#N/A</c:v>
                </c:pt>
                <c:pt idx="4735">
                  <c:v>#N/A</c:v>
                </c:pt>
                <c:pt idx="4736">
                  <c:v>#N/A</c:v>
                </c:pt>
                <c:pt idx="4737">
                  <c:v>#N/A</c:v>
                </c:pt>
                <c:pt idx="4738">
                  <c:v>#N/A</c:v>
                </c:pt>
                <c:pt idx="4739">
                  <c:v>#N/A</c:v>
                </c:pt>
                <c:pt idx="4740">
                  <c:v>#N/A</c:v>
                </c:pt>
                <c:pt idx="4741">
                  <c:v>#N/A</c:v>
                </c:pt>
                <c:pt idx="4742">
                  <c:v>#N/A</c:v>
                </c:pt>
                <c:pt idx="4743">
                  <c:v>#N/A</c:v>
                </c:pt>
                <c:pt idx="4744">
                  <c:v>#N/A</c:v>
                </c:pt>
                <c:pt idx="4745">
                  <c:v>#N/A</c:v>
                </c:pt>
                <c:pt idx="4746">
                  <c:v>#N/A</c:v>
                </c:pt>
                <c:pt idx="4747">
                  <c:v>#N/A</c:v>
                </c:pt>
                <c:pt idx="4748">
                  <c:v>#N/A</c:v>
                </c:pt>
                <c:pt idx="4749">
                  <c:v>#N/A</c:v>
                </c:pt>
                <c:pt idx="4750">
                  <c:v>#N/A</c:v>
                </c:pt>
                <c:pt idx="4751">
                  <c:v>#N/A</c:v>
                </c:pt>
                <c:pt idx="4752">
                  <c:v>#N/A</c:v>
                </c:pt>
                <c:pt idx="4753">
                  <c:v>#N/A</c:v>
                </c:pt>
                <c:pt idx="4754">
                  <c:v>#N/A</c:v>
                </c:pt>
                <c:pt idx="4755">
                  <c:v>#N/A</c:v>
                </c:pt>
                <c:pt idx="4756">
                  <c:v>#N/A</c:v>
                </c:pt>
                <c:pt idx="4757">
                  <c:v>#N/A</c:v>
                </c:pt>
                <c:pt idx="4758">
                  <c:v>#N/A</c:v>
                </c:pt>
                <c:pt idx="4759">
                  <c:v>#N/A</c:v>
                </c:pt>
                <c:pt idx="4760">
                  <c:v>#N/A</c:v>
                </c:pt>
                <c:pt idx="4761">
                  <c:v>#N/A</c:v>
                </c:pt>
                <c:pt idx="4762">
                  <c:v>#N/A</c:v>
                </c:pt>
                <c:pt idx="4763">
                  <c:v>#N/A</c:v>
                </c:pt>
                <c:pt idx="4764">
                  <c:v>#N/A</c:v>
                </c:pt>
                <c:pt idx="4765">
                  <c:v>#N/A</c:v>
                </c:pt>
                <c:pt idx="4766">
                  <c:v>#N/A</c:v>
                </c:pt>
                <c:pt idx="4767">
                  <c:v>#N/A</c:v>
                </c:pt>
                <c:pt idx="4768">
                  <c:v>#N/A</c:v>
                </c:pt>
                <c:pt idx="4769">
                  <c:v>#N/A</c:v>
                </c:pt>
                <c:pt idx="4770">
                  <c:v>#N/A</c:v>
                </c:pt>
                <c:pt idx="4771">
                  <c:v>#N/A</c:v>
                </c:pt>
                <c:pt idx="4772">
                  <c:v>#N/A</c:v>
                </c:pt>
                <c:pt idx="4773">
                  <c:v>#N/A</c:v>
                </c:pt>
                <c:pt idx="4774">
                  <c:v>#N/A</c:v>
                </c:pt>
                <c:pt idx="4775">
                  <c:v>#N/A</c:v>
                </c:pt>
                <c:pt idx="4776">
                  <c:v>#N/A</c:v>
                </c:pt>
                <c:pt idx="4777">
                  <c:v>#N/A</c:v>
                </c:pt>
                <c:pt idx="4778">
                  <c:v>#N/A</c:v>
                </c:pt>
                <c:pt idx="4779">
                  <c:v>#N/A</c:v>
                </c:pt>
                <c:pt idx="4780">
                  <c:v>#N/A</c:v>
                </c:pt>
                <c:pt idx="4781">
                  <c:v>#N/A</c:v>
                </c:pt>
                <c:pt idx="4782">
                  <c:v>#N/A</c:v>
                </c:pt>
                <c:pt idx="4783">
                  <c:v>#N/A</c:v>
                </c:pt>
                <c:pt idx="4784">
                  <c:v>#N/A</c:v>
                </c:pt>
                <c:pt idx="4785">
                  <c:v>#N/A</c:v>
                </c:pt>
                <c:pt idx="4786">
                  <c:v>#N/A</c:v>
                </c:pt>
                <c:pt idx="4787">
                  <c:v>#N/A</c:v>
                </c:pt>
                <c:pt idx="4788">
                  <c:v>#N/A</c:v>
                </c:pt>
                <c:pt idx="4789">
                  <c:v>#N/A</c:v>
                </c:pt>
                <c:pt idx="4790">
                  <c:v>#N/A</c:v>
                </c:pt>
                <c:pt idx="4791">
                  <c:v>#N/A</c:v>
                </c:pt>
                <c:pt idx="4792">
                  <c:v>#N/A</c:v>
                </c:pt>
                <c:pt idx="4793">
                  <c:v>#N/A</c:v>
                </c:pt>
                <c:pt idx="4794">
                  <c:v>#N/A</c:v>
                </c:pt>
                <c:pt idx="4795">
                  <c:v>#N/A</c:v>
                </c:pt>
                <c:pt idx="4796">
                  <c:v>#N/A</c:v>
                </c:pt>
                <c:pt idx="4797">
                  <c:v>#N/A</c:v>
                </c:pt>
                <c:pt idx="4798">
                  <c:v>#N/A</c:v>
                </c:pt>
                <c:pt idx="4799">
                  <c:v>#N/A</c:v>
                </c:pt>
                <c:pt idx="4800">
                  <c:v>#N/A</c:v>
                </c:pt>
                <c:pt idx="4801">
                  <c:v>#N/A</c:v>
                </c:pt>
                <c:pt idx="4802">
                  <c:v>#N/A</c:v>
                </c:pt>
                <c:pt idx="4803">
                  <c:v>#N/A</c:v>
                </c:pt>
                <c:pt idx="4804">
                  <c:v>#N/A</c:v>
                </c:pt>
                <c:pt idx="4805">
                  <c:v>#N/A</c:v>
                </c:pt>
                <c:pt idx="4806">
                  <c:v>#N/A</c:v>
                </c:pt>
                <c:pt idx="4807">
                  <c:v>#N/A</c:v>
                </c:pt>
                <c:pt idx="4808">
                  <c:v>#N/A</c:v>
                </c:pt>
                <c:pt idx="4809">
                  <c:v>#N/A</c:v>
                </c:pt>
                <c:pt idx="4810">
                  <c:v>#N/A</c:v>
                </c:pt>
                <c:pt idx="4811">
                  <c:v>#N/A</c:v>
                </c:pt>
                <c:pt idx="4812">
                  <c:v>#N/A</c:v>
                </c:pt>
                <c:pt idx="4813">
                  <c:v>#N/A</c:v>
                </c:pt>
                <c:pt idx="4814">
                  <c:v>#N/A</c:v>
                </c:pt>
                <c:pt idx="4815">
                  <c:v>#N/A</c:v>
                </c:pt>
                <c:pt idx="4816">
                  <c:v>#N/A</c:v>
                </c:pt>
                <c:pt idx="4817">
                  <c:v>#N/A</c:v>
                </c:pt>
                <c:pt idx="4818">
                  <c:v>#N/A</c:v>
                </c:pt>
                <c:pt idx="4819">
                  <c:v>#N/A</c:v>
                </c:pt>
                <c:pt idx="4820">
                  <c:v>#N/A</c:v>
                </c:pt>
                <c:pt idx="4821">
                  <c:v>#N/A</c:v>
                </c:pt>
                <c:pt idx="4822">
                  <c:v>#N/A</c:v>
                </c:pt>
                <c:pt idx="4823">
                  <c:v>#N/A</c:v>
                </c:pt>
                <c:pt idx="4824">
                  <c:v>#N/A</c:v>
                </c:pt>
                <c:pt idx="4825">
                  <c:v>#N/A</c:v>
                </c:pt>
                <c:pt idx="4826">
                  <c:v>#N/A</c:v>
                </c:pt>
                <c:pt idx="4827">
                  <c:v>#N/A</c:v>
                </c:pt>
                <c:pt idx="4828">
                  <c:v>#N/A</c:v>
                </c:pt>
                <c:pt idx="4829">
                  <c:v>#N/A</c:v>
                </c:pt>
                <c:pt idx="4830">
                  <c:v>#N/A</c:v>
                </c:pt>
                <c:pt idx="4831">
                  <c:v>#N/A</c:v>
                </c:pt>
                <c:pt idx="4832">
                  <c:v>#N/A</c:v>
                </c:pt>
                <c:pt idx="4833">
                  <c:v>#N/A</c:v>
                </c:pt>
                <c:pt idx="4834">
                  <c:v>#N/A</c:v>
                </c:pt>
                <c:pt idx="4835">
                  <c:v>#N/A</c:v>
                </c:pt>
                <c:pt idx="4836">
                  <c:v>#N/A</c:v>
                </c:pt>
                <c:pt idx="4837">
                  <c:v>#N/A</c:v>
                </c:pt>
                <c:pt idx="4838">
                  <c:v>#N/A</c:v>
                </c:pt>
                <c:pt idx="4839">
                  <c:v>#N/A</c:v>
                </c:pt>
                <c:pt idx="4840">
                  <c:v>#N/A</c:v>
                </c:pt>
                <c:pt idx="4841">
                  <c:v>#N/A</c:v>
                </c:pt>
                <c:pt idx="4842">
                  <c:v>#N/A</c:v>
                </c:pt>
                <c:pt idx="4843">
                  <c:v>#N/A</c:v>
                </c:pt>
                <c:pt idx="4844">
                  <c:v>#N/A</c:v>
                </c:pt>
                <c:pt idx="4845">
                  <c:v>#N/A</c:v>
                </c:pt>
                <c:pt idx="4846">
                  <c:v>#N/A</c:v>
                </c:pt>
                <c:pt idx="4847">
                  <c:v>#N/A</c:v>
                </c:pt>
                <c:pt idx="4848">
                  <c:v>#N/A</c:v>
                </c:pt>
                <c:pt idx="4849">
                  <c:v>#N/A</c:v>
                </c:pt>
                <c:pt idx="4850">
                  <c:v>#N/A</c:v>
                </c:pt>
                <c:pt idx="4851">
                  <c:v>#N/A</c:v>
                </c:pt>
                <c:pt idx="4852">
                  <c:v>#N/A</c:v>
                </c:pt>
                <c:pt idx="4853">
                  <c:v>#N/A</c:v>
                </c:pt>
                <c:pt idx="4854">
                  <c:v>#N/A</c:v>
                </c:pt>
                <c:pt idx="4855">
                  <c:v>#N/A</c:v>
                </c:pt>
                <c:pt idx="4856">
                  <c:v>#N/A</c:v>
                </c:pt>
                <c:pt idx="4857">
                  <c:v>#N/A</c:v>
                </c:pt>
                <c:pt idx="4858">
                  <c:v>#N/A</c:v>
                </c:pt>
                <c:pt idx="4859">
                  <c:v>#N/A</c:v>
                </c:pt>
                <c:pt idx="4860">
                  <c:v>#N/A</c:v>
                </c:pt>
                <c:pt idx="4861">
                  <c:v>#N/A</c:v>
                </c:pt>
                <c:pt idx="4862">
                  <c:v>#N/A</c:v>
                </c:pt>
                <c:pt idx="4863">
                  <c:v>#N/A</c:v>
                </c:pt>
                <c:pt idx="4864">
                  <c:v>#N/A</c:v>
                </c:pt>
                <c:pt idx="4865">
                  <c:v>#N/A</c:v>
                </c:pt>
                <c:pt idx="4866">
                  <c:v>#N/A</c:v>
                </c:pt>
                <c:pt idx="4867">
                  <c:v>#N/A</c:v>
                </c:pt>
                <c:pt idx="4868">
                  <c:v>#N/A</c:v>
                </c:pt>
                <c:pt idx="4869">
                  <c:v>#N/A</c:v>
                </c:pt>
                <c:pt idx="4870">
                  <c:v>#N/A</c:v>
                </c:pt>
                <c:pt idx="4871">
                  <c:v>#N/A</c:v>
                </c:pt>
                <c:pt idx="4872">
                  <c:v>#N/A</c:v>
                </c:pt>
                <c:pt idx="4873">
                  <c:v>#N/A</c:v>
                </c:pt>
                <c:pt idx="4874">
                  <c:v>#N/A</c:v>
                </c:pt>
                <c:pt idx="4875">
                  <c:v>#N/A</c:v>
                </c:pt>
                <c:pt idx="4876">
                  <c:v>#N/A</c:v>
                </c:pt>
                <c:pt idx="4877">
                  <c:v>#N/A</c:v>
                </c:pt>
                <c:pt idx="4878">
                  <c:v>#N/A</c:v>
                </c:pt>
                <c:pt idx="4879">
                  <c:v>#N/A</c:v>
                </c:pt>
                <c:pt idx="4880">
                  <c:v>#N/A</c:v>
                </c:pt>
                <c:pt idx="4881">
                  <c:v>#N/A</c:v>
                </c:pt>
                <c:pt idx="4882">
                  <c:v>#N/A</c:v>
                </c:pt>
                <c:pt idx="4883">
                  <c:v>#N/A</c:v>
                </c:pt>
                <c:pt idx="4884">
                  <c:v>#N/A</c:v>
                </c:pt>
                <c:pt idx="4885">
                  <c:v>#N/A</c:v>
                </c:pt>
                <c:pt idx="4886">
                  <c:v>#N/A</c:v>
                </c:pt>
                <c:pt idx="4887">
                  <c:v>#N/A</c:v>
                </c:pt>
                <c:pt idx="4888">
                  <c:v>#N/A</c:v>
                </c:pt>
                <c:pt idx="4889">
                  <c:v>#N/A</c:v>
                </c:pt>
                <c:pt idx="4890">
                  <c:v>#N/A</c:v>
                </c:pt>
                <c:pt idx="4891">
                  <c:v>#N/A</c:v>
                </c:pt>
                <c:pt idx="4892">
                  <c:v>#N/A</c:v>
                </c:pt>
                <c:pt idx="4893">
                  <c:v>#N/A</c:v>
                </c:pt>
                <c:pt idx="4894">
                  <c:v>#N/A</c:v>
                </c:pt>
                <c:pt idx="4895">
                  <c:v>#N/A</c:v>
                </c:pt>
                <c:pt idx="4896">
                  <c:v>#N/A</c:v>
                </c:pt>
                <c:pt idx="4897">
                  <c:v>#N/A</c:v>
                </c:pt>
                <c:pt idx="4898">
                  <c:v>#N/A</c:v>
                </c:pt>
                <c:pt idx="4899">
                  <c:v>#N/A</c:v>
                </c:pt>
                <c:pt idx="4900">
                  <c:v>#N/A</c:v>
                </c:pt>
                <c:pt idx="4901">
                  <c:v>#N/A</c:v>
                </c:pt>
                <c:pt idx="4902">
                  <c:v>#N/A</c:v>
                </c:pt>
                <c:pt idx="4903">
                  <c:v>#N/A</c:v>
                </c:pt>
                <c:pt idx="4904">
                  <c:v>#N/A</c:v>
                </c:pt>
                <c:pt idx="4905">
                  <c:v>#N/A</c:v>
                </c:pt>
                <c:pt idx="4906">
                  <c:v>#N/A</c:v>
                </c:pt>
                <c:pt idx="4907">
                  <c:v>#N/A</c:v>
                </c:pt>
                <c:pt idx="4908">
                  <c:v>#N/A</c:v>
                </c:pt>
                <c:pt idx="4909">
                  <c:v>#N/A</c:v>
                </c:pt>
                <c:pt idx="4910">
                  <c:v>#N/A</c:v>
                </c:pt>
                <c:pt idx="4911">
                  <c:v>#N/A</c:v>
                </c:pt>
                <c:pt idx="4912">
                  <c:v>#N/A</c:v>
                </c:pt>
                <c:pt idx="4913">
                  <c:v>#N/A</c:v>
                </c:pt>
                <c:pt idx="4914">
                  <c:v>#N/A</c:v>
                </c:pt>
                <c:pt idx="4915">
                  <c:v>#N/A</c:v>
                </c:pt>
                <c:pt idx="4916">
                  <c:v>#N/A</c:v>
                </c:pt>
                <c:pt idx="4917">
                  <c:v>#N/A</c:v>
                </c:pt>
                <c:pt idx="4918">
                  <c:v>#N/A</c:v>
                </c:pt>
                <c:pt idx="4919">
                  <c:v>#N/A</c:v>
                </c:pt>
                <c:pt idx="4920">
                  <c:v>#N/A</c:v>
                </c:pt>
                <c:pt idx="4921">
                  <c:v>#N/A</c:v>
                </c:pt>
                <c:pt idx="4922">
                  <c:v>#N/A</c:v>
                </c:pt>
                <c:pt idx="4923">
                  <c:v>#N/A</c:v>
                </c:pt>
                <c:pt idx="4924">
                  <c:v>#N/A</c:v>
                </c:pt>
                <c:pt idx="4925">
                  <c:v>#N/A</c:v>
                </c:pt>
                <c:pt idx="4926">
                  <c:v>#N/A</c:v>
                </c:pt>
                <c:pt idx="4927">
                  <c:v>#N/A</c:v>
                </c:pt>
                <c:pt idx="4928">
                  <c:v>#N/A</c:v>
                </c:pt>
                <c:pt idx="4929">
                  <c:v>#N/A</c:v>
                </c:pt>
                <c:pt idx="4930">
                  <c:v>#N/A</c:v>
                </c:pt>
                <c:pt idx="4931">
                  <c:v>#N/A</c:v>
                </c:pt>
                <c:pt idx="4932">
                  <c:v>#N/A</c:v>
                </c:pt>
                <c:pt idx="4933">
                  <c:v>#N/A</c:v>
                </c:pt>
                <c:pt idx="4934">
                  <c:v>#N/A</c:v>
                </c:pt>
                <c:pt idx="4935">
                  <c:v>#N/A</c:v>
                </c:pt>
                <c:pt idx="4936">
                  <c:v>#N/A</c:v>
                </c:pt>
                <c:pt idx="4937">
                  <c:v>#N/A</c:v>
                </c:pt>
                <c:pt idx="4938">
                  <c:v>#N/A</c:v>
                </c:pt>
                <c:pt idx="4939">
                  <c:v>#N/A</c:v>
                </c:pt>
                <c:pt idx="4940">
                  <c:v>#N/A</c:v>
                </c:pt>
                <c:pt idx="4941">
                  <c:v>#N/A</c:v>
                </c:pt>
                <c:pt idx="4942">
                  <c:v>#N/A</c:v>
                </c:pt>
                <c:pt idx="4943">
                  <c:v>#N/A</c:v>
                </c:pt>
                <c:pt idx="4944">
                  <c:v>#N/A</c:v>
                </c:pt>
                <c:pt idx="4945">
                  <c:v>#N/A</c:v>
                </c:pt>
                <c:pt idx="4946">
                  <c:v>#N/A</c:v>
                </c:pt>
                <c:pt idx="4947">
                  <c:v>#N/A</c:v>
                </c:pt>
                <c:pt idx="4948">
                  <c:v>#N/A</c:v>
                </c:pt>
                <c:pt idx="4949">
                  <c:v>#N/A</c:v>
                </c:pt>
                <c:pt idx="4950">
                  <c:v>#N/A</c:v>
                </c:pt>
                <c:pt idx="4951">
                  <c:v>#N/A</c:v>
                </c:pt>
                <c:pt idx="4952">
                  <c:v>#N/A</c:v>
                </c:pt>
                <c:pt idx="4953">
                  <c:v>#N/A</c:v>
                </c:pt>
                <c:pt idx="4954">
                  <c:v>#N/A</c:v>
                </c:pt>
                <c:pt idx="4955">
                  <c:v>#N/A</c:v>
                </c:pt>
                <c:pt idx="4956">
                  <c:v>#N/A</c:v>
                </c:pt>
                <c:pt idx="4957">
                  <c:v>#N/A</c:v>
                </c:pt>
                <c:pt idx="4958">
                  <c:v>#N/A</c:v>
                </c:pt>
                <c:pt idx="4959">
                  <c:v>#N/A</c:v>
                </c:pt>
                <c:pt idx="4960">
                  <c:v>#N/A</c:v>
                </c:pt>
                <c:pt idx="4961">
                  <c:v>#N/A</c:v>
                </c:pt>
                <c:pt idx="4962">
                  <c:v>#N/A</c:v>
                </c:pt>
                <c:pt idx="4963">
                  <c:v>#N/A</c:v>
                </c:pt>
                <c:pt idx="4964">
                  <c:v>#N/A</c:v>
                </c:pt>
                <c:pt idx="4965">
                  <c:v>#N/A</c:v>
                </c:pt>
                <c:pt idx="4966">
                  <c:v>#N/A</c:v>
                </c:pt>
                <c:pt idx="4967">
                  <c:v>#N/A</c:v>
                </c:pt>
                <c:pt idx="4968">
                  <c:v>#N/A</c:v>
                </c:pt>
                <c:pt idx="4969">
                  <c:v>#N/A</c:v>
                </c:pt>
                <c:pt idx="4970">
                  <c:v>#N/A</c:v>
                </c:pt>
                <c:pt idx="4971">
                  <c:v>#N/A</c:v>
                </c:pt>
                <c:pt idx="4972">
                  <c:v>#N/A</c:v>
                </c:pt>
                <c:pt idx="4973">
                  <c:v>#N/A</c:v>
                </c:pt>
                <c:pt idx="4974">
                  <c:v>#N/A</c:v>
                </c:pt>
                <c:pt idx="4975">
                  <c:v>#N/A</c:v>
                </c:pt>
                <c:pt idx="4976">
                  <c:v>#N/A</c:v>
                </c:pt>
                <c:pt idx="4977">
                  <c:v>#N/A</c:v>
                </c:pt>
                <c:pt idx="4978">
                  <c:v>#N/A</c:v>
                </c:pt>
                <c:pt idx="4979">
                  <c:v>#N/A</c:v>
                </c:pt>
                <c:pt idx="4980">
                  <c:v>#N/A</c:v>
                </c:pt>
                <c:pt idx="4981">
                  <c:v>#N/A</c:v>
                </c:pt>
                <c:pt idx="4982">
                  <c:v>#N/A</c:v>
                </c:pt>
                <c:pt idx="4983">
                  <c:v>#N/A</c:v>
                </c:pt>
                <c:pt idx="4984">
                  <c:v>#N/A</c:v>
                </c:pt>
                <c:pt idx="4985">
                  <c:v>#N/A</c:v>
                </c:pt>
                <c:pt idx="4986">
                  <c:v>#N/A</c:v>
                </c:pt>
                <c:pt idx="4987">
                  <c:v>#N/A</c:v>
                </c:pt>
                <c:pt idx="4988">
                  <c:v>#N/A</c:v>
                </c:pt>
                <c:pt idx="4989">
                  <c:v>#N/A</c:v>
                </c:pt>
                <c:pt idx="4990">
                  <c:v>#N/A</c:v>
                </c:pt>
                <c:pt idx="4991">
                  <c:v>#N/A</c:v>
                </c:pt>
                <c:pt idx="4992">
                  <c:v>#N/A</c:v>
                </c:pt>
                <c:pt idx="4993">
                  <c:v>#N/A</c:v>
                </c:pt>
                <c:pt idx="4994">
                  <c:v>#N/A</c:v>
                </c:pt>
                <c:pt idx="4995">
                  <c:v>#N/A</c:v>
                </c:pt>
                <c:pt idx="4996">
                  <c:v>#N/A</c:v>
                </c:pt>
                <c:pt idx="4997">
                  <c:v>#N/A</c:v>
                </c:pt>
                <c:pt idx="4998">
                  <c:v>#N/A</c:v>
                </c:pt>
                <c:pt idx="4999">
                  <c:v>#N/A</c:v>
                </c:pt>
                <c:pt idx="5000">
                  <c:v>#N/A</c:v>
                </c:pt>
                <c:pt idx="5001">
                  <c:v>#N/A</c:v>
                </c:pt>
                <c:pt idx="5002">
                  <c:v>#N/A</c:v>
                </c:pt>
                <c:pt idx="5003">
                  <c:v>#N/A</c:v>
                </c:pt>
                <c:pt idx="5004">
                  <c:v>#N/A</c:v>
                </c:pt>
                <c:pt idx="5005">
                  <c:v>#N/A</c:v>
                </c:pt>
                <c:pt idx="5006">
                  <c:v>#N/A</c:v>
                </c:pt>
                <c:pt idx="5007">
                  <c:v>#N/A</c:v>
                </c:pt>
                <c:pt idx="5008">
                  <c:v>#N/A</c:v>
                </c:pt>
                <c:pt idx="5009">
                  <c:v>#N/A</c:v>
                </c:pt>
                <c:pt idx="5010">
                  <c:v>#N/A</c:v>
                </c:pt>
                <c:pt idx="5011">
                  <c:v>#N/A</c:v>
                </c:pt>
                <c:pt idx="5012">
                  <c:v>#N/A</c:v>
                </c:pt>
                <c:pt idx="5013">
                  <c:v>#N/A</c:v>
                </c:pt>
                <c:pt idx="5014">
                  <c:v>#N/A</c:v>
                </c:pt>
                <c:pt idx="5015">
                  <c:v>#N/A</c:v>
                </c:pt>
                <c:pt idx="5016">
                  <c:v>#N/A</c:v>
                </c:pt>
                <c:pt idx="5017">
                  <c:v>#N/A</c:v>
                </c:pt>
                <c:pt idx="5018">
                  <c:v>#N/A</c:v>
                </c:pt>
                <c:pt idx="5019">
                  <c:v>#N/A</c:v>
                </c:pt>
                <c:pt idx="5020">
                  <c:v>#N/A</c:v>
                </c:pt>
                <c:pt idx="5021">
                  <c:v>#N/A</c:v>
                </c:pt>
                <c:pt idx="5022">
                  <c:v>#N/A</c:v>
                </c:pt>
                <c:pt idx="5023">
                  <c:v>#N/A</c:v>
                </c:pt>
                <c:pt idx="5024">
                  <c:v>#N/A</c:v>
                </c:pt>
                <c:pt idx="5025">
                  <c:v>#N/A</c:v>
                </c:pt>
                <c:pt idx="5026">
                  <c:v>#N/A</c:v>
                </c:pt>
                <c:pt idx="5027">
                  <c:v>#N/A</c:v>
                </c:pt>
                <c:pt idx="5028">
                  <c:v>#N/A</c:v>
                </c:pt>
                <c:pt idx="5029">
                  <c:v>#N/A</c:v>
                </c:pt>
                <c:pt idx="5030">
                  <c:v>#N/A</c:v>
                </c:pt>
                <c:pt idx="5031">
                  <c:v>#N/A</c:v>
                </c:pt>
                <c:pt idx="5032">
                  <c:v>#N/A</c:v>
                </c:pt>
                <c:pt idx="5033">
                  <c:v>#N/A</c:v>
                </c:pt>
                <c:pt idx="5034">
                  <c:v>#N/A</c:v>
                </c:pt>
                <c:pt idx="5035">
                  <c:v>#N/A</c:v>
                </c:pt>
                <c:pt idx="5036">
                  <c:v>#N/A</c:v>
                </c:pt>
                <c:pt idx="5037">
                  <c:v>#N/A</c:v>
                </c:pt>
                <c:pt idx="5038">
                  <c:v>#N/A</c:v>
                </c:pt>
                <c:pt idx="5039">
                  <c:v>#N/A</c:v>
                </c:pt>
                <c:pt idx="5040">
                  <c:v>#N/A</c:v>
                </c:pt>
                <c:pt idx="5041">
                  <c:v>#N/A</c:v>
                </c:pt>
                <c:pt idx="5042">
                  <c:v>#N/A</c:v>
                </c:pt>
                <c:pt idx="5043">
                  <c:v>#N/A</c:v>
                </c:pt>
                <c:pt idx="5044">
                  <c:v>#N/A</c:v>
                </c:pt>
                <c:pt idx="5045">
                  <c:v>#N/A</c:v>
                </c:pt>
                <c:pt idx="5046">
                  <c:v>#N/A</c:v>
                </c:pt>
                <c:pt idx="5047">
                  <c:v>#N/A</c:v>
                </c:pt>
                <c:pt idx="5048">
                  <c:v>#N/A</c:v>
                </c:pt>
                <c:pt idx="5049">
                  <c:v>#N/A</c:v>
                </c:pt>
                <c:pt idx="5050">
                  <c:v>#N/A</c:v>
                </c:pt>
                <c:pt idx="5051">
                  <c:v>#N/A</c:v>
                </c:pt>
                <c:pt idx="5052">
                  <c:v>#N/A</c:v>
                </c:pt>
                <c:pt idx="5053">
                  <c:v>#N/A</c:v>
                </c:pt>
                <c:pt idx="5054">
                  <c:v>#N/A</c:v>
                </c:pt>
                <c:pt idx="5055">
                  <c:v>#N/A</c:v>
                </c:pt>
                <c:pt idx="5056">
                  <c:v>#N/A</c:v>
                </c:pt>
                <c:pt idx="5057">
                  <c:v>#N/A</c:v>
                </c:pt>
                <c:pt idx="5058">
                  <c:v>#N/A</c:v>
                </c:pt>
                <c:pt idx="5059">
                  <c:v>#N/A</c:v>
                </c:pt>
                <c:pt idx="5060">
                  <c:v>#N/A</c:v>
                </c:pt>
                <c:pt idx="5061">
                  <c:v>#N/A</c:v>
                </c:pt>
                <c:pt idx="5062">
                  <c:v>#N/A</c:v>
                </c:pt>
                <c:pt idx="5063">
                  <c:v>#N/A</c:v>
                </c:pt>
                <c:pt idx="5064">
                  <c:v>#N/A</c:v>
                </c:pt>
                <c:pt idx="5065">
                  <c:v>#N/A</c:v>
                </c:pt>
                <c:pt idx="5066">
                  <c:v>#N/A</c:v>
                </c:pt>
                <c:pt idx="5067">
                  <c:v>#N/A</c:v>
                </c:pt>
                <c:pt idx="5068">
                  <c:v>#N/A</c:v>
                </c:pt>
                <c:pt idx="5069">
                  <c:v>#N/A</c:v>
                </c:pt>
                <c:pt idx="5070">
                  <c:v>#N/A</c:v>
                </c:pt>
                <c:pt idx="5071">
                  <c:v>#N/A</c:v>
                </c:pt>
                <c:pt idx="5072">
                  <c:v>#N/A</c:v>
                </c:pt>
                <c:pt idx="5073">
                  <c:v>#N/A</c:v>
                </c:pt>
                <c:pt idx="5074">
                  <c:v>#N/A</c:v>
                </c:pt>
                <c:pt idx="5075">
                  <c:v>#N/A</c:v>
                </c:pt>
                <c:pt idx="5076">
                  <c:v>#N/A</c:v>
                </c:pt>
                <c:pt idx="5077">
                  <c:v>#N/A</c:v>
                </c:pt>
                <c:pt idx="5078">
                  <c:v>#N/A</c:v>
                </c:pt>
                <c:pt idx="5079">
                  <c:v>#N/A</c:v>
                </c:pt>
                <c:pt idx="5080">
                  <c:v>#N/A</c:v>
                </c:pt>
                <c:pt idx="5081">
                  <c:v>#N/A</c:v>
                </c:pt>
                <c:pt idx="5082">
                  <c:v>#N/A</c:v>
                </c:pt>
                <c:pt idx="5083">
                  <c:v>#N/A</c:v>
                </c:pt>
                <c:pt idx="5084">
                  <c:v>#N/A</c:v>
                </c:pt>
                <c:pt idx="5085">
                  <c:v>#N/A</c:v>
                </c:pt>
                <c:pt idx="5086">
                  <c:v>#N/A</c:v>
                </c:pt>
                <c:pt idx="5087">
                  <c:v>#N/A</c:v>
                </c:pt>
                <c:pt idx="5088">
                  <c:v>#N/A</c:v>
                </c:pt>
                <c:pt idx="5089">
                  <c:v>#N/A</c:v>
                </c:pt>
                <c:pt idx="5090">
                  <c:v>#N/A</c:v>
                </c:pt>
                <c:pt idx="5091">
                  <c:v>#N/A</c:v>
                </c:pt>
                <c:pt idx="5092">
                  <c:v>#N/A</c:v>
                </c:pt>
                <c:pt idx="5093">
                  <c:v>#N/A</c:v>
                </c:pt>
                <c:pt idx="5094">
                  <c:v>#N/A</c:v>
                </c:pt>
                <c:pt idx="5095">
                  <c:v>#N/A</c:v>
                </c:pt>
                <c:pt idx="5096">
                  <c:v>#N/A</c:v>
                </c:pt>
                <c:pt idx="5097">
                  <c:v>#N/A</c:v>
                </c:pt>
                <c:pt idx="5098">
                  <c:v>#N/A</c:v>
                </c:pt>
                <c:pt idx="5099">
                  <c:v>#N/A</c:v>
                </c:pt>
                <c:pt idx="5100">
                  <c:v>#N/A</c:v>
                </c:pt>
                <c:pt idx="5101">
                  <c:v>#N/A</c:v>
                </c:pt>
                <c:pt idx="5102">
                  <c:v>#N/A</c:v>
                </c:pt>
                <c:pt idx="5103">
                  <c:v>#N/A</c:v>
                </c:pt>
                <c:pt idx="5104">
                  <c:v>#N/A</c:v>
                </c:pt>
                <c:pt idx="5105">
                  <c:v>#N/A</c:v>
                </c:pt>
                <c:pt idx="5106">
                  <c:v>#N/A</c:v>
                </c:pt>
                <c:pt idx="5107">
                  <c:v>#N/A</c:v>
                </c:pt>
                <c:pt idx="5108">
                  <c:v>#N/A</c:v>
                </c:pt>
                <c:pt idx="5109">
                  <c:v>#N/A</c:v>
                </c:pt>
                <c:pt idx="5110">
                  <c:v>#N/A</c:v>
                </c:pt>
                <c:pt idx="5111">
                  <c:v>#N/A</c:v>
                </c:pt>
                <c:pt idx="5112">
                  <c:v>#N/A</c:v>
                </c:pt>
                <c:pt idx="5113">
                  <c:v>#N/A</c:v>
                </c:pt>
                <c:pt idx="5114">
                  <c:v>#N/A</c:v>
                </c:pt>
                <c:pt idx="5115">
                  <c:v>#N/A</c:v>
                </c:pt>
                <c:pt idx="5116">
                  <c:v>#N/A</c:v>
                </c:pt>
                <c:pt idx="5117">
                  <c:v>#N/A</c:v>
                </c:pt>
                <c:pt idx="5118">
                  <c:v>#N/A</c:v>
                </c:pt>
                <c:pt idx="5119">
                  <c:v>#N/A</c:v>
                </c:pt>
                <c:pt idx="5120">
                  <c:v>#N/A</c:v>
                </c:pt>
                <c:pt idx="5121">
                  <c:v>#N/A</c:v>
                </c:pt>
                <c:pt idx="5122">
                  <c:v>#N/A</c:v>
                </c:pt>
                <c:pt idx="5123">
                  <c:v>#N/A</c:v>
                </c:pt>
                <c:pt idx="5124">
                  <c:v>#N/A</c:v>
                </c:pt>
                <c:pt idx="5125">
                  <c:v>#N/A</c:v>
                </c:pt>
                <c:pt idx="5126">
                  <c:v>#N/A</c:v>
                </c:pt>
                <c:pt idx="5127">
                  <c:v>#N/A</c:v>
                </c:pt>
                <c:pt idx="5128">
                  <c:v>#N/A</c:v>
                </c:pt>
                <c:pt idx="5129">
                  <c:v>#N/A</c:v>
                </c:pt>
                <c:pt idx="5130">
                  <c:v>#N/A</c:v>
                </c:pt>
                <c:pt idx="5131">
                  <c:v>#N/A</c:v>
                </c:pt>
                <c:pt idx="5132">
                  <c:v>#N/A</c:v>
                </c:pt>
                <c:pt idx="5133">
                  <c:v>#N/A</c:v>
                </c:pt>
                <c:pt idx="5134">
                  <c:v>#N/A</c:v>
                </c:pt>
                <c:pt idx="5135">
                  <c:v>#N/A</c:v>
                </c:pt>
                <c:pt idx="5136">
                  <c:v>#N/A</c:v>
                </c:pt>
                <c:pt idx="5137">
                  <c:v>#N/A</c:v>
                </c:pt>
                <c:pt idx="5138">
                  <c:v>#N/A</c:v>
                </c:pt>
                <c:pt idx="5139">
                  <c:v>#N/A</c:v>
                </c:pt>
                <c:pt idx="5140">
                  <c:v>#N/A</c:v>
                </c:pt>
                <c:pt idx="5141">
                  <c:v>#N/A</c:v>
                </c:pt>
                <c:pt idx="5142">
                  <c:v>#N/A</c:v>
                </c:pt>
                <c:pt idx="5143">
                  <c:v>#N/A</c:v>
                </c:pt>
                <c:pt idx="5144">
                  <c:v>#N/A</c:v>
                </c:pt>
                <c:pt idx="5145">
                  <c:v>#N/A</c:v>
                </c:pt>
                <c:pt idx="5146">
                  <c:v>#N/A</c:v>
                </c:pt>
                <c:pt idx="5147">
                  <c:v>#N/A</c:v>
                </c:pt>
                <c:pt idx="5148">
                  <c:v>#N/A</c:v>
                </c:pt>
                <c:pt idx="5149">
                  <c:v>#N/A</c:v>
                </c:pt>
                <c:pt idx="5150">
                  <c:v>#N/A</c:v>
                </c:pt>
                <c:pt idx="5151">
                  <c:v>#N/A</c:v>
                </c:pt>
                <c:pt idx="5152">
                  <c:v>#N/A</c:v>
                </c:pt>
                <c:pt idx="5153">
                  <c:v>#N/A</c:v>
                </c:pt>
                <c:pt idx="5154">
                  <c:v>#N/A</c:v>
                </c:pt>
                <c:pt idx="5155">
                  <c:v>#N/A</c:v>
                </c:pt>
                <c:pt idx="5156">
                  <c:v>#N/A</c:v>
                </c:pt>
                <c:pt idx="5157">
                  <c:v>#N/A</c:v>
                </c:pt>
                <c:pt idx="5158">
                  <c:v>#N/A</c:v>
                </c:pt>
                <c:pt idx="5159">
                  <c:v>#N/A</c:v>
                </c:pt>
                <c:pt idx="5160">
                  <c:v>#N/A</c:v>
                </c:pt>
                <c:pt idx="5161">
                  <c:v>#N/A</c:v>
                </c:pt>
                <c:pt idx="5162">
                  <c:v>#N/A</c:v>
                </c:pt>
                <c:pt idx="5163">
                  <c:v>#N/A</c:v>
                </c:pt>
                <c:pt idx="5164">
                  <c:v>#N/A</c:v>
                </c:pt>
                <c:pt idx="5165">
                  <c:v>#N/A</c:v>
                </c:pt>
                <c:pt idx="5166">
                  <c:v>#N/A</c:v>
                </c:pt>
                <c:pt idx="5167">
                  <c:v>#N/A</c:v>
                </c:pt>
                <c:pt idx="5168">
                  <c:v>#N/A</c:v>
                </c:pt>
                <c:pt idx="5169">
                  <c:v>#N/A</c:v>
                </c:pt>
                <c:pt idx="5170">
                  <c:v>#N/A</c:v>
                </c:pt>
                <c:pt idx="5171">
                  <c:v>#N/A</c:v>
                </c:pt>
                <c:pt idx="5172">
                  <c:v>#N/A</c:v>
                </c:pt>
                <c:pt idx="5173">
                  <c:v>#N/A</c:v>
                </c:pt>
                <c:pt idx="5174">
                  <c:v>#N/A</c:v>
                </c:pt>
                <c:pt idx="5175">
                  <c:v>#N/A</c:v>
                </c:pt>
                <c:pt idx="5176">
                  <c:v>#N/A</c:v>
                </c:pt>
                <c:pt idx="5177">
                  <c:v>#N/A</c:v>
                </c:pt>
                <c:pt idx="5178">
                  <c:v>#N/A</c:v>
                </c:pt>
                <c:pt idx="5179">
                  <c:v>#N/A</c:v>
                </c:pt>
                <c:pt idx="5180">
                  <c:v>#N/A</c:v>
                </c:pt>
                <c:pt idx="5181">
                  <c:v>#N/A</c:v>
                </c:pt>
                <c:pt idx="5182">
                  <c:v>#N/A</c:v>
                </c:pt>
                <c:pt idx="5183">
                  <c:v>#N/A</c:v>
                </c:pt>
                <c:pt idx="5184">
                  <c:v>#N/A</c:v>
                </c:pt>
                <c:pt idx="5185">
                  <c:v>#N/A</c:v>
                </c:pt>
                <c:pt idx="5186">
                  <c:v>#N/A</c:v>
                </c:pt>
                <c:pt idx="5187">
                  <c:v>#N/A</c:v>
                </c:pt>
                <c:pt idx="5188">
                  <c:v>#N/A</c:v>
                </c:pt>
                <c:pt idx="5189">
                  <c:v>#N/A</c:v>
                </c:pt>
                <c:pt idx="5190">
                  <c:v>#N/A</c:v>
                </c:pt>
                <c:pt idx="5191">
                  <c:v>#N/A</c:v>
                </c:pt>
                <c:pt idx="5192">
                  <c:v>#N/A</c:v>
                </c:pt>
                <c:pt idx="5193">
                  <c:v>#N/A</c:v>
                </c:pt>
                <c:pt idx="5194">
                  <c:v>#N/A</c:v>
                </c:pt>
                <c:pt idx="5195">
                  <c:v>#N/A</c:v>
                </c:pt>
                <c:pt idx="5196">
                  <c:v>#N/A</c:v>
                </c:pt>
                <c:pt idx="5197">
                  <c:v>#N/A</c:v>
                </c:pt>
                <c:pt idx="5198">
                  <c:v>#N/A</c:v>
                </c:pt>
                <c:pt idx="5199">
                  <c:v>#N/A</c:v>
                </c:pt>
                <c:pt idx="5200">
                  <c:v>#N/A</c:v>
                </c:pt>
                <c:pt idx="5201">
                  <c:v>#N/A</c:v>
                </c:pt>
                <c:pt idx="5202">
                  <c:v>#N/A</c:v>
                </c:pt>
                <c:pt idx="5203">
                  <c:v>#N/A</c:v>
                </c:pt>
                <c:pt idx="5204">
                  <c:v>#N/A</c:v>
                </c:pt>
                <c:pt idx="5205">
                  <c:v>#N/A</c:v>
                </c:pt>
                <c:pt idx="5206">
                  <c:v>#N/A</c:v>
                </c:pt>
                <c:pt idx="5207">
                  <c:v>#N/A</c:v>
                </c:pt>
                <c:pt idx="5208">
                  <c:v>#N/A</c:v>
                </c:pt>
                <c:pt idx="5209">
                  <c:v>#N/A</c:v>
                </c:pt>
                <c:pt idx="5210">
                  <c:v>#N/A</c:v>
                </c:pt>
                <c:pt idx="5211">
                  <c:v>#N/A</c:v>
                </c:pt>
                <c:pt idx="5212">
                  <c:v>#N/A</c:v>
                </c:pt>
                <c:pt idx="5213">
                  <c:v>#N/A</c:v>
                </c:pt>
                <c:pt idx="5214">
                  <c:v>#N/A</c:v>
                </c:pt>
                <c:pt idx="5215">
                  <c:v>#N/A</c:v>
                </c:pt>
                <c:pt idx="5216">
                  <c:v>#N/A</c:v>
                </c:pt>
                <c:pt idx="5217">
                  <c:v>#N/A</c:v>
                </c:pt>
                <c:pt idx="5218">
                  <c:v>#N/A</c:v>
                </c:pt>
                <c:pt idx="5219">
                  <c:v>#N/A</c:v>
                </c:pt>
                <c:pt idx="5220">
                  <c:v>#N/A</c:v>
                </c:pt>
                <c:pt idx="5221">
                  <c:v>#N/A</c:v>
                </c:pt>
                <c:pt idx="5222">
                  <c:v>#N/A</c:v>
                </c:pt>
                <c:pt idx="5223">
                  <c:v>#N/A</c:v>
                </c:pt>
                <c:pt idx="5224">
                  <c:v>#N/A</c:v>
                </c:pt>
                <c:pt idx="5225">
                  <c:v>#N/A</c:v>
                </c:pt>
                <c:pt idx="5226">
                  <c:v>#N/A</c:v>
                </c:pt>
                <c:pt idx="5227">
                  <c:v>#N/A</c:v>
                </c:pt>
                <c:pt idx="5228">
                  <c:v>#N/A</c:v>
                </c:pt>
                <c:pt idx="5229">
                  <c:v>#N/A</c:v>
                </c:pt>
                <c:pt idx="5230">
                  <c:v>#N/A</c:v>
                </c:pt>
                <c:pt idx="5231">
                  <c:v>#N/A</c:v>
                </c:pt>
                <c:pt idx="5232">
                  <c:v>#N/A</c:v>
                </c:pt>
                <c:pt idx="5233">
                  <c:v>#N/A</c:v>
                </c:pt>
                <c:pt idx="5234">
                  <c:v>#N/A</c:v>
                </c:pt>
                <c:pt idx="5235">
                  <c:v>#N/A</c:v>
                </c:pt>
                <c:pt idx="5236">
                  <c:v>#N/A</c:v>
                </c:pt>
                <c:pt idx="5237">
                  <c:v>#N/A</c:v>
                </c:pt>
                <c:pt idx="5238">
                  <c:v>#N/A</c:v>
                </c:pt>
                <c:pt idx="5239">
                  <c:v>#N/A</c:v>
                </c:pt>
                <c:pt idx="5240">
                  <c:v>#N/A</c:v>
                </c:pt>
                <c:pt idx="5241">
                  <c:v>#N/A</c:v>
                </c:pt>
                <c:pt idx="5242">
                  <c:v>#N/A</c:v>
                </c:pt>
                <c:pt idx="5243">
                  <c:v>#N/A</c:v>
                </c:pt>
                <c:pt idx="5244">
                  <c:v>#N/A</c:v>
                </c:pt>
                <c:pt idx="5245">
                  <c:v>#N/A</c:v>
                </c:pt>
                <c:pt idx="5246">
                  <c:v>#N/A</c:v>
                </c:pt>
                <c:pt idx="5247">
                  <c:v>#N/A</c:v>
                </c:pt>
                <c:pt idx="5248">
                  <c:v>#N/A</c:v>
                </c:pt>
                <c:pt idx="5249">
                  <c:v>#N/A</c:v>
                </c:pt>
                <c:pt idx="5250">
                  <c:v>#N/A</c:v>
                </c:pt>
                <c:pt idx="5251">
                  <c:v>#N/A</c:v>
                </c:pt>
                <c:pt idx="5252">
                  <c:v>#N/A</c:v>
                </c:pt>
                <c:pt idx="5253">
                  <c:v>#N/A</c:v>
                </c:pt>
                <c:pt idx="5254">
                  <c:v>#N/A</c:v>
                </c:pt>
                <c:pt idx="5255">
                  <c:v>#N/A</c:v>
                </c:pt>
                <c:pt idx="5256">
                  <c:v>#N/A</c:v>
                </c:pt>
                <c:pt idx="5257">
                  <c:v>#N/A</c:v>
                </c:pt>
                <c:pt idx="5258">
                  <c:v>#N/A</c:v>
                </c:pt>
                <c:pt idx="5259">
                  <c:v>#N/A</c:v>
                </c:pt>
                <c:pt idx="5260">
                  <c:v>#N/A</c:v>
                </c:pt>
                <c:pt idx="5261">
                  <c:v>#N/A</c:v>
                </c:pt>
                <c:pt idx="5262">
                  <c:v>#N/A</c:v>
                </c:pt>
                <c:pt idx="5263">
                  <c:v>#N/A</c:v>
                </c:pt>
                <c:pt idx="5264">
                  <c:v>#N/A</c:v>
                </c:pt>
                <c:pt idx="5265">
                  <c:v>#N/A</c:v>
                </c:pt>
                <c:pt idx="5266">
                  <c:v>#N/A</c:v>
                </c:pt>
                <c:pt idx="5267">
                  <c:v>#N/A</c:v>
                </c:pt>
                <c:pt idx="5268">
                  <c:v>#N/A</c:v>
                </c:pt>
                <c:pt idx="5269">
                  <c:v>#N/A</c:v>
                </c:pt>
                <c:pt idx="5270">
                  <c:v>#N/A</c:v>
                </c:pt>
                <c:pt idx="5271">
                  <c:v>#N/A</c:v>
                </c:pt>
                <c:pt idx="5272">
                  <c:v>#N/A</c:v>
                </c:pt>
                <c:pt idx="5273">
                  <c:v>#N/A</c:v>
                </c:pt>
                <c:pt idx="5274">
                  <c:v>#N/A</c:v>
                </c:pt>
                <c:pt idx="5275">
                  <c:v>#N/A</c:v>
                </c:pt>
                <c:pt idx="5276">
                  <c:v>#N/A</c:v>
                </c:pt>
                <c:pt idx="5277">
                  <c:v>#N/A</c:v>
                </c:pt>
                <c:pt idx="5278">
                  <c:v>#N/A</c:v>
                </c:pt>
                <c:pt idx="5279">
                  <c:v>#N/A</c:v>
                </c:pt>
                <c:pt idx="5280">
                  <c:v>#N/A</c:v>
                </c:pt>
                <c:pt idx="5281">
                  <c:v>#N/A</c:v>
                </c:pt>
                <c:pt idx="5282">
                  <c:v>#N/A</c:v>
                </c:pt>
                <c:pt idx="5283">
                  <c:v>#N/A</c:v>
                </c:pt>
                <c:pt idx="5284">
                  <c:v>#N/A</c:v>
                </c:pt>
                <c:pt idx="5285">
                  <c:v>#N/A</c:v>
                </c:pt>
                <c:pt idx="5286">
                  <c:v>#N/A</c:v>
                </c:pt>
                <c:pt idx="5287">
                  <c:v>#N/A</c:v>
                </c:pt>
                <c:pt idx="5288">
                  <c:v>#N/A</c:v>
                </c:pt>
                <c:pt idx="5289">
                  <c:v>#N/A</c:v>
                </c:pt>
                <c:pt idx="5290">
                  <c:v>#N/A</c:v>
                </c:pt>
                <c:pt idx="5291">
                  <c:v>#N/A</c:v>
                </c:pt>
                <c:pt idx="5292">
                  <c:v>#N/A</c:v>
                </c:pt>
                <c:pt idx="5293">
                  <c:v>#N/A</c:v>
                </c:pt>
                <c:pt idx="5294">
                  <c:v>#N/A</c:v>
                </c:pt>
                <c:pt idx="5295">
                  <c:v>#N/A</c:v>
                </c:pt>
                <c:pt idx="5296">
                  <c:v>#N/A</c:v>
                </c:pt>
                <c:pt idx="5297">
                  <c:v>#N/A</c:v>
                </c:pt>
                <c:pt idx="5298">
                  <c:v>#N/A</c:v>
                </c:pt>
                <c:pt idx="5299">
                  <c:v>#N/A</c:v>
                </c:pt>
                <c:pt idx="5300">
                  <c:v>#N/A</c:v>
                </c:pt>
                <c:pt idx="5301">
                  <c:v>#N/A</c:v>
                </c:pt>
                <c:pt idx="5302">
                  <c:v>#N/A</c:v>
                </c:pt>
                <c:pt idx="5303">
                  <c:v>#N/A</c:v>
                </c:pt>
                <c:pt idx="5304">
                  <c:v>#N/A</c:v>
                </c:pt>
                <c:pt idx="5305">
                  <c:v>#N/A</c:v>
                </c:pt>
                <c:pt idx="5306">
                  <c:v>#N/A</c:v>
                </c:pt>
                <c:pt idx="5307">
                  <c:v>#N/A</c:v>
                </c:pt>
                <c:pt idx="5308">
                  <c:v>#N/A</c:v>
                </c:pt>
                <c:pt idx="5309">
                  <c:v>#N/A</c:v>
                </c:pt>
                <c:pt idx="5310">
                  <c:v>#N/A</c:v>
                </c:pt>
                <c:pt idx="5311">
                  <c:v>#N/A</c:v>
                </c:pt>
                <c:pt idx="5312">
                  <c:v>#N/A</c:v>
                </c:pt>
                <c:pt idx="5313">
                  <c:v>#N/A</c:v>
                </c:pt>
                <c:pt idx="5314">
                  <c:v>#N/A</c:v>
                </c:pt>
                <c:pt idx="5315">
                  <c:v>#N/A</c:v>
                </c:pt>
                <c:pt idx="5316">
                  <c:v>#N/A</c:v>
                </c:pt>
                <c:pt idx="5317">
                  <c:v>#N/A</c:v>
                </c:pt>
                <c:pt idx="5318">
                  <c:v>#N/A</c:v>
                </c:pt>
                <c:pt idx="5319">
                  <c:v>#N/A</c:v>
                </c:pt>
                <c:pt idx="5320">
                  <c:v>#N/A</c:v>
                </c:pt>
                <c:pt idx="5321">
                  <c:v>#N/A</c:v>
                </c:pt>
                <c:pt idx="5322">
                  <c:v>#N/A</c:v>
                </c:pt>
                <c:pt idx="5323">
                  <c:v>#N/A</c:v>
                </c:pt>
                <c:pt idx="5324">
                  <c:v>#N/A</c:v>
                </c:pt>
                <c:pt idx="5325">
                  <c:v>#N/A</c:v>
                </c:pt>
                <c:pt idx="5326">
                  <c:v>#N/A</c:v>
                </c:pt>
                <c:pt idx="5327">
                  <c:v>#N/A</c:v>
                </c:pt>
                <c:pt idx="5328">
                  <c:v>#N/A</c:v>
                </c:pt>
                <c:pt idx="5329">
                  <c:v>#N/A</c:v>
                </c:pt>
                <c:pt idx="5330">
                  <c:v>#N/A</c:v>
                </c:pt>
                <c:pt idx="5331">
                  <c:v>#N/A</c:v>
                </c:pt>
                <c:pt idx="5332">
                  <c:v>#N/A</c:v>
                </c:pt>
                <c:pt idx="5333">
                  <c:v>#N/A</c:v>
                </c:pt>
                <c:pt idx="5334">
                  <c:v>#N/A</c:v>
                </c:pt>
                <c:pt idx="5335">
                  <c:v>#N/A</c:v>
                </c:pt>
                <c:pt idx="5336">
                  <c:v>#N/A</c:v>
                </c:pt>
                <c:pt idx="5337">
                  <c:v>#N/A</c:v>
                </c:pt>
                <c:pt idx="5338">
                  <c:v>#N/A</c:v>
                </c:pt>
                <c:pt idx="5339">
                  <c:v>#N/A</c:v>
                </c:pt>
                <c:pt idx="5340">
                  <c:v>#N/A</c:v>
                </c:pt>
                <c:pt idx="5341">
                  <c:v>#N/A</c:v>
                </c:pt>
                <c:pt idx="5342">
                  <c:v>#N/A</c:v>
                </c:pt>
                <c:pt idx="5343">
                  <c:v>#N/A</c:v>
                </c:pt>
                <c:pt idx="5344">
                  <c:v>#N/A</c:v>
                </c:pt>
                <c:pt idx="5345">
                  <c:v>#N/A</c:v>
                </c:pt>
                <c:pt idx="5346">
                  <c:v>#N/A</c:v>
                </c:pt>
                <c:pt idx="5347">
                  <c:v>#N/A</c:v>
                </c:pt>
                <c:pt idx="5348">
                  <c:v>#N/A</c:v>
                </c:pt>
                <c:pt idx="5349">
                  <c:v>#N/A</c:v>
                </c:pt>
                <c:pt idx="5350">
                  <c:v>#N/A</c:v>
                </c:pt>
                <c:pt idx="5351">
                  <c:v>#N/A</c:v>
                </c:pt>
                <c:pt idx="5352">
                  <c:v>#N/A</c:v>
                </c:pt>
                <c:pt idx="5353">
                  <c:v>#N/A</c:v>
                </c:pt>
                <c:pt idx="5354">
                  <c:v>#N/A</c:v>
                </c:pt>
                <c:pt idx="5355">
                  <c:v>#N/A</c:v>
                </c:pt>
                <c:pt idx="5356">
                  <c:v>#N/A</c:v>
                </c:pt>
                <c:pt idx="5357">
                  <c:v>#N/A</c:v>
                </c:pt>
                <c:pt idx="5358">
                  <c:v>#N/A</c:v>
                </c:pt>
                <c:pt idx="5359">
                  <c:v>#N/A</c:v>
                </c:pt>
                <c:pt idx="5360">
                  <c:v>#N/A</c:v>
                </c:pt>
                <c:pt idx="5361">
                  <c:v>#N/A</c:v>
                </c:pt>
                <c:pt idx="5362">
                  <c:v>#N/A</c:v>
                </c:pt>
                <c:pt idx="5363">
                  <c:v>#N/A</c:v>
                </c:pt>
                <c:pt idx="5364">
                  <c:v>#N/A</c:v>
                </c:pt>
                <c:pt idx="5365">
                  <c:v>#N/A</c:v>
                </c:pt>
                <c:pt idx="5366">
                  <c:v>#N/A</c:v>
                </c:pt>
                <c:pt idx="5367">
                  <c:v>#N/A</c:v>
                </c:pt>
                <c:pt idx="5368">
                  <c:v>#N/A</c:v>
                </c:pt>
                <c:pt idx="5369">
                  <c:v>#N/A</c:v>
                </c:pt>
                <c:pt idx="5370">
                  <c:v>#N/A</c:v>
                </c:pt>
                <c:pt idx="5371">
                  <c:v>#N/A</c:v>
                </c:pt>
                <c:pt idx="5372">
                  <c:v>#N/A</c:v>
                </c:pt>
                <c:pt idx="5373">
                  <c:v>#N/A</c:v>
                </c:pt>
                <c:pt idx="5374">
                  <c:v>#N/A</c:v>
                </c:pt>
                <c:pt idx="5375">
                  <c:v>#N/A</c:v>
                </c:pt>
                <c:pt idx="5376">
                  <c:v>#N/A</c:v>
                </c:pt>
                <c:pt idx="5377">
                  <c:v>#N/A</c:v>
                </c:pt>
                <c:pt idx="5378">
                  <c:v>#N/A</c:v>
                </c:pt>
                <c:pt idx="5379">
                  <c:v>#N/A</c:v>
                </c:pt>
                <c:pt idx="5380">
                  <c:v>#N/A</c:v>
                </c:pt>
                <c:pt idx="5381">
                  <c:v>#N/A</c:v>
                </c:pt>
                <c:pt idx="5382">
                  <c:v>#N/A</c:v>
                </c:pt>
                <c:pt idx="5383">
                  <c:v>#N/A</c:v>
                </c:pt>
                <c:pt idx="5384">
                  <c:v>#N/A</c:v>
                </c:pt>
                <c:pt idx="5385">
                  <c:v>#N/A</c:v>
                </c:pt>
                <c:pt idx="5386">
                  <c:v>#N/A</c:v>
                </c:pt>
                <c:pt idx="5387">
                  <c:v>#N/A</c:v>
                </c:pt>
                <c:pt idx="5388">
                  <c:v>#N/A</c:v>
                </c:pt>
                <c:pt idx="5389">
                  <c:v>#N/A</c:v>
                </c:pt>
                <c:pt idx="5390">
                  <c:v>#N/A</c:v>
                </c:pt>
                <c:pt idx="5391">
                  <c:v>#N/A</c:v>
                </c:pt>
                <c:pt idx="5392">
                  <c:v>#N/A</c:v>
                </c:pt>
                <c:pt idx="5393">
                  <c:v>#N/A</c:v>
                </c:pt>
                <c:pt idx="5394">
                  <c:v>#N/A</c:v>
                </c:pt>
                <c:pt idx="5395">
                  <c:v>#N/A</c:v>
                </c:pt>
                <c:pt idx="5396">
                  <c:v>#N/A</c:v>
                </c:pt>
                <c:pt idx="5397">
                  <c:v>#N/A</c:v>
                </c:pt>
                <c:pt idx="5398">
                  <c:v>#N/A</c:v>
                </c:pt>
                <c:pt idx="5399">
                  <c:v>#N/A</c:v>
                </c:pt>
                <c:pt idx="5400">
                  <c:v>#N/A</c:v>
                </c:pt>
                <c:pt idx="5401">
                  <c:v>#N/A</c:v>
                </c:pt>
                <c:pt idx="5402">
                  <c:v>#N/A</c:v>
                </c:pt>
                <c:pt idx="5403">
                  <c:v>#N/A</c:v>
                </c:pt>
                <c:pt idx="5404">
                  <c:v>#N/A</c:v>
                </c:pt>
                <c:pt idx="5405">
                  <c:v>#N/A</c:v>
                </c:pt>
                <c:pt idx="5406">
                  <c:v>#N/A</c:v>
                </c:pt>
                <c:pt idx="5407">
                  <c:v>#N/A</c:v>
                </c:pt>
                <c:pt idx="5408">
                  <c:v>#N/A</c:v>
                </c:pt>
                <c:pt idx="5409">
                  <c:v>#N/A</c:v>
                </c:pt>
                <c:pt idx="5410">
                  <c:v>#N/A</c:v>
                </c:pt>
                <c:pt idx="5411">
                  <c:v>#N/A</c:v>
                </c:pt>
                <c:pt idx="5412">
                  <c:v>#N/A</c:v>
                </c:pt>
                <c:pt idx="5413">
                  <c:v>#N/A</c:v>
                </c:pt>
                <c:pt idx="5414">
                  <c:v>#N/A</c:v>
                </c:pt>
                <c:pt idx="5415">
                  <c:v>#N/A</c:v>
                </c:pt>
                <c:pt idx="5416">
                  <c:v>#N/A</c:v>
                </c:pt>
                <c:pt idx="5417">
                  <c:v>#N/A</c:v>
                </c:pt>
                <c:pt idx="5418">
                  <c:v>#N/A</c:v>
                </c:pt>
                <c:pt idx="5419">
                  <c:v>#N/A</c:v>
                </c:pt>
                <c:pt idx="5420">
                  <c:v>#N/A</c:v>
                </c:pt>
                <c:pt idx="5421">
                  <c:v>#N/A</c:v>
                </c:pt>
                <c:pt idx="5422">
                  <c:v>#N/A</c:v>
                </c:pt>
                <c:pt idx="5423">
                  <c:v>#N/A</c:v>
                </c:pt>
                <c:pt idx="5424">
                  <c:v>#N/A</c:v>
                </c:pt>
                <c:pt idx="5425">
                  <c:v>#N/A</c:v>
                </c:pt>
                <c:pt idx="5426">
                  <c:v>#N/A</c:v>
                </c:pt>
                <c:pt idx="5427">
                  <c:v>#N/A</c:v>
                </c:pt>
                <c:pt idx="5428">
                  <c:v>#N/A</c:v>
                </c:pt>
                <c:pt idx="5429">
                  <c:v>#N/A</c:v>
                </c:pt>
                <c:pt idx="5430">
                  <c:v>#N/A</c:v>
                </c:pt>
                <c:pt idx="5431">
                  <c:v>#N/A</c:v>
                </c:pt>
                <c:pt idx="5432">
                  <c:v>#N/A</c:v>
                </c:pt>
                <c:pt idx="5433">
                  <c:v>#N/A</c:v>
                </c:pt>
                <c:pt idx="5434">
                  <c:v>#N/A</c:v>
                </c:pt>
                <c:pt idx="5435">
                  <c:v>#N/A</c:v>
                </c:pt>
                <c:pt idx="5436">
                  <c:v>#N/A</c:v>
                </c:pt>
                <c:pt idx="5437">
                  <c:v>#N/A</c:v>
                </c:pt>
                <c:pt idx="5438">
                  <c:v>#N/A</c:v>
                </c:pt>
                <c:pt idx="5439">
                  <c:v>#N/A</c:v>
                </c:pt>
                <c:pt idx="5440">
                  <c:v>#N/A</c:v>
                </c:pt>
                <c:pt idx="5441">
                  <c:v>#N/A</c:v>
                </c:pt>
                <c:pt idx="5442">
                  <c:v>#N/A</c:v>
                </c:pt>
                <c:pt idx="5443">
                  <c:v>#N/A</c:v>
                </c:pt>
                <c:pt idx="5444">
                  <c:v>#N/A</c:v>
                </c:pt>
                <c:pt idx="5445">
                  <c:v>#N/A</c:v>
                </c:pt>
                <c:pt idx="5446">
                  <c:v>#N/A</c:v>
                </c:pt>
                <c:pt idx="5447">
                  <c:v>#N/A</c:v>
                </c:pt>
                <c:pt idx="5448">
                  <c:v>#N/A</c:v>
                </c:pt>
                <c:pt idx="5449">
                  <c:v>#N/A</c:v>
                </c:pt>
                <c:pt idx="5450">
                  <c:v>#N/A</c:v>
                </c:pt>
                <c:pt idx="5451">
                  <c:v>#N/A</c:v>
                </c:pt>
                <c:pt idx="5452">
                  <c:v>#N/A</c:v>
                </c:pt>
                <c:pt idx="5453">
                  <c:v>#N/A</c:v>
                </c:pt>
                <c:pt idx="5454">
                  <c:v>#N/A</c:v>
                </c:pt>
                <c:pt idx="5455">
                  <c:v>#N/A</c:v>
                </c:pt>
                <c:pt idx="5456">
                  <c:v>#N/A</c:v>
                </c:pt>
                <c:pt idx="5457">
                  <c:v>#N/A</c:v>
                </c:pt>
                <c:pt idx="5458">
                  <c:v>#N/A</c:v>
                </c:pt>
                <c:pt idx="5459">
                  <c:v>#N/A</c:v>
                </c:pt>
                <c:pt idx="5460">
                  <c:v>#N/A</c:v>
                </c:pt>
                <c:pt idx="5461">
                  <c:v>#N/A</c:v>
                </c:pt>
                <c:pt idx="5462">
                  <c:v>#N/A</c:v>
                </c:pt>
                <c:pt idx="5463">
                  <c:v>#N/A</c:v>
                </c:pt>
                <c:pt idx="5464">
                  <c:v>#N/A</c:v>
                </c:pt>
                <c:pt idx="5465">
                  <c:v>#N/A</c:v>
                </c:pt>
                <c:pt idx="5466">
                  <c:v>#N/A</c:v>
                </c:pt>
                <c:pt idx="5467">
                  <c:v>#N/A</c:v>
                </c:pt>
                <c:pt idx="5468">
                  <c:v>#N/A</c:v>
                </c:pt>
                <c:pt idx="5469">
                  <c:v>#N/A</c:v>
                </c:pt>
                <c:pt idx="5470">
                  <c:v>#N/A</c:v>
                </c:pt>
                <c:pt idx="5471">
                  <c:v>#N/A</c:v>
                </c:pt>
                <c:pt idx="5472">
                  <c:v>#N/A</c:v>
                </c:pt>
                <c:pt idx="5473">
                  <c:v>#N/A</c:v>
                </c:pt>
                <c:pt idx="5474">
                  <c:v>#N/A</c:v>
                </c:pt>
                <c:pt idx="5475">
                  <c:v>#N/A</c:v>
                </c:pt>
                <c:pt idx="5476">
                  <c:v>#N/A</c:v>
                </c:pt>
                <c:pt idx="5477">
                  <c:v>#N/A</c:v>
                </c:pt>
                <c:pt idx="5478">
                  <c:v>#N/A</c:v>
                </c:pt>
                <c:pt idx="5479">
                  <c:v>#N/A</c:v>
                </c:pt>
                <c:pt idx="5480">
                  <c:v>#N/A</c:v>
                </c:pt>
                <c:pt idx="5481">
                  <c:v>#N/A</c:v>
                </c:pt>
                <c:pt idx="5482">
                  <c:v>#N/A</c:v>
                </c:pt>
                <c:pt idx="5483">
                  <c:v>#N/A</c:v>
                </c:pt>
                <c:pt idx="5484">
                  <c:v>#N/A</c:v>
                </c:pt>
                <c:pt idx="5485">
                  <c:v>#N/A</c:v>
                </c:pt>
                <c:pt idx="5486">
                  <c:v>#N/A</c:v>
                </c:pt>
                <c:pt idx="5487">
                  <c:v>#N/A</c:v>
                </c:pt>
                <c:pt idx="5488">
                  <c:v>#N/A</c:v>
                </c:pt>
                <c:pt idx="5489">
                  <c:v>#N/A</c:v>
                </c:pt>
                <c:pt idx="5490">
                  <c:v>#N/A</c:v>
                </c:pt>
                <c:pt idx="5491">
                  <c:v>#N/A</c:v>
                </c:pt>
                <c:pt idx="5492">
                  <c:v>#N/A</c:v>
                </c:pt>
                <c:pt idx="5493">
                  <c:v>#N/A</c:v>
                </c:pt>
                <c:pt idx="5494">
                  <c:v>#N/A</c:v>
                </c:pt>
                <c:pt idx="5495">
                  <c:v>#N/A</c:v>
                </c:pt>
                <c:pt idx="5496">
                  <c:v>#N/A</c:v>
                </c:pt>
                <c:pt idx="5497">
                  <c:v>#N/A</c:v>
                </c:pt>
                <c:pt idx="5498">
                  <c:v>#N/A</c:v>
                </c:pt>
                <c:pt idx="5499">
                  <c:v>#N/A</c:v>
                </c:pt>
                <c:pt idx="5500">
                  <c:v>#N/A</c:v>
                </c:pt>
                <c:pt idx="5501">
                  <c:v>#N/A</c:v>
                </c:pt>
                <c:pt idx="5502">
                  <c:v>#N/A</c:v>
                </c:pt>
                <c:pt idx="5503">
                  <c:v>#N/A</c:v>
                </c:pt>
                <c:pt idx="5504">
                  <c:v>#N/A</c:v>
                </c:pt>
                <c:pt idx="5505">
                  <c:v>#N/A</c:v>
                </c:pt>
                <c:pt idx="5506">
                  <c:v>#N/A</c:v>
                </c:pt>
                <c:pt idx="5507">
                  <c:v>#N/A</c:v>
                </c:pt>
                <c:pt idx="5508">
                  <c:v>#N/A</c:v>
                </c:pt>
                <c:pt idx="5509">
                  <c:v>#N/A</c:v>
                </c:pt>
                <c:pt idx="5510">
                  <c:v>#N/A</c:v>
                </c:pt>
                <c:pt idx="5511">
                  <c:v>#N/A</c:v>
                </c:pt>
                <c:pt idx="5512">
                  <c:v>#N/A</c:v>
                </c:pt>
                <c:pt idx="5513">
                  <c:v>#N/A</c:v>
                </c:pt>
                <c:pt idx="5514">
                  <c:v>#N/A</c:v>
                </c:pt>
                <c:pt idx="5515">
                  <c:v>#N/A</c:v>
                </c:pt>
                <c:pt idx="5516">
                  <c:v>#N/A</c:v>
                </c:pt>
                <c:pt idx="5517">
                  <c:v>#N/A</c:v>
                </c:pt>
                <c:pt idx="5518">
                  <c:v>#N/A</c:v>
                </c:pt>
                <c:pt idx="5519">
                  <c:v>#N/A</c:v>
                </c:pt>
                <c:pt idx="5520">
                  <c:v>#N/A</c:v>
                </c:pt>
                <c:pt idx="5521">
                  <c:v>#N/A</c:v>
                </c:pt>
                <c:pt idx="5522">
                  <c:v>#N/A</c:v>
                </c:pt>
                <c:pt idx="5523">
                  <c:v>#N/A</c:v>
                </c:pt>
                <c:pt idx="5524">
                  <c:v>#N/A</c:v>
                </c:pt>
                <c:pt idx="5525">
                  <c:v>#N/A</c:v>
                </c:pt>
                <c:pt idx="5526">
                  <c:v>#N/A</c:v>
                </c:pt>
                <c:pt idx="5527">
                  <c:v>#N/A</c:v>
                </c:pt>
                <c:pt idx="5528">
                  <c:v>#N/A</c:v>
                </c:pt>
                <c:pt idx="5529">
                  <c:v>#N/A</c:v>
                </c:pt>
                <c:pt idx="5530">
                  <c:v>#N/A</c:v>
                </c:pt>
                <c:pt idx="5531">
                  <c:v>#N/A</c:v>
                </c:pt>
                <c:pt idx="5532">
                  <c:v>#N/A</c:v>
                </c:pt>
                <c:pt idx="5533">
                  <c:v>#N/A</c:v>
                </c:pt>
                <c:pt idx="5534">
                  <c:v>#N/A</c:v>
                </c:pt>
                <c:pt idx="5535">
                  <c:v>#N/A</c:v>
                </c:pt>
                <c:pt idx="5536">
                  <c:v>#N/A</c:v>
                </c:pt>
                <c:pt idx="5537">
                  <c:v>#N/A</c:v>
                </c:pt>
                <c:pt idx="5538">
                  <c:v>#N/A</c:v>
                </c:pt>
                <c:pt idx="5539">
                  <c:v>#N/A</c:v>
                </c:pt>
                <c:pt idx="5540">
                  <c:v>#N/A</c:v>
                </c:pt>
                <c:pt idx="5541">
                  <c:v>#N/A</c:v>
                </c:pt>
                <c:pt idx="5542">
                  <c:v>#N/A</c:v>
                </c:pt>
                <c:pt idx="5543">
                  <c:v>#N/A</c:v>
                </c:pt>
                <c:pt idx="5544">
                  <c:v>#N/A</c:v>
                </c:pt>
                <c:pt idx="5545">
                  <c:v>#N/A</c:v>
                </c:pt>
                <c:pt idx="5546">
                  <c:v>#N/A</c:v>
                </c:pt>
                <c:pt idx="5547">
                  <c:v>#N/A</c:v>
                </c:pt>
                <c:pt idx="5548">
                  <c:v>#N/A</c:v>
                </c:pt>
                <c:pt idx="5549">
                  <c:v>#N/A</c:v>
                </c:pt>
                <c:pt idx="5550">
                  <c:v>#N/A</c:v>
                </c:pt>
                <c:pt idx="5551">
                  <c:v>#N/A</c:v>
                </c:pt>
                <c:pt idx="5552">
                  <c:v>#N/A</c:v>
                </c:pt>
                <c:pt idx="5553">
                  <c:v>#N/A</c:v>
                </c:pt>
                <c:pt idx="5554">
                  <c:v>#N/A</c:v>
                </c:pt>
                <c:pt idx="5555">
                  <c:v>#N/A</c:v>
                </c:pt>
                <c:pt idx="5556">
                  <c:v>#N/A</c:v>
                </c:pt>
                <c:pt idx="5557">
                  <c:v>#N/A</c:v>
                </c:pt>
                <c:pt idx="5558">
                  <c:v>#N/A</c:v>
                </c:pt>
                <c:pt idx="5559">
                  <c:v>#N/A</c:v>
                </c:pt>
                <c:pt idx="5560">
                  <c:v>#N/A</c:v>
                </c:pt>
                <c:pt idx="5561">
                  <c:v>#N/A</c:v>
                </c:pt>
                <c:pt idx="5562">
                  <c:v>#N/A</c:v>
                </c:pt>
                <c:pt idx="5563">
                  <c:v>#N/A</c:v>
                </c:pt>
                <c:pt idx="5564">
                  <c:v>#N/A</c:v>
                </c:pt>
                <c:pt idx="5565">
                  <c:v>#N/A</c:v>
                </c:pt>
                <c:pt idx="5566">
                  <c:v>#N/A</c:v>
                </c:pt>
                <c:pt idx="5567">
                  <c:v>#N/A</c:v>
                </c:pt>
                <c:pt idx="5568">
                  <c:v>#N/A</c:v>
                </c:pt>
                <c:pt idx="5569">
                  <c:v>#N/A</c:v>
                </c:pt>
                <c:pt idx="5570">
                  <c:v>#N/A</c:v>
                </c:pt>
                <c:pt idx="5571">
                  <c:v>#N/A</c:v>
                </c:pt>
                <c:pt idx="5572">
                  <c:v>#N/A</c:v>
                </c:pt>
                <c:pt idx="5573">
                  <c:v>#N/A</c:v>
                </c:pt>
                <c:pt idx="5574">
                  <c:v>#N/A</c:v>
                </c:pt>
                <c:pt idx="5575">
                  <c:v>#N/A</c:v>
                </c:pt>
                <c:pt idx="5576">
                  <c:v>#N/A</c:v>
                </c:pt>
                <c:pt idx="5577">
                  <c:v>#N/A</c:v>
                </c:pt>
                <c:pt idx="5578">
                  <c:v>#N/A</c:v>
                </c:pt>
                <c:pt idx="5579">
                  <c:v>#N/A</c:v>
                </c:pt>
                <c:pt idx="5580">
                  <c:v>#N/A</c:v>
                </c:pt>
                <c:pt idx="5581">
                  <c:v>#N/A</c:v>
                </c:pt>
                <c:pt idx="5582">
                  <c:v>#N/A</c:v>
                </c:pt>
                <c:pt idx="5583">
                  <c:v>#N/A</c:v>
                </c:pt>
                <c:pt idx="5584">
                  <c:v>#N/A</c:v>
                </c:pt>
                <c:pt idx="5585">
                  <c:v>#N/A</c:v>
                </c:pt>
                <c:pt idx="5586">
                  <c:v>#N/A</c:v>
                </c:pt>
                <c:pt idx="5587">
                  <c:v>#N/A</c:v>
                </c:pt>
                <c:pt idx="5588">
                  <c:v>#N/A</c:v>
                </c:pt>
                <c:pt idx="5589">
                  <c:v>#N/A</c:v>
                </c:pt>
                <c:pt idx="5590">
                  <c:v>#N/A</c:v>
                </c:pt>
                <c:pt idx="5591">
                  <c:v>#N/A</c:v>
                </c:pt>
                <c:pt idx="5592">
                  <c:v>#N/A</c:v>
                </c:pt>
                <c:pt idx="5593">
                  <c:v>#N/A</c:v>
                </c:pt>
                <c:pt idx="5594">
                  <c:v>#N/A</c:v>
                </c:pt>
                <c:pt idx="5595">
                  <c:v>#N/A</c:v>
                </c:pt>
                <c:pt idx="5596">
                  <c:v>#N/A</c:v>
                </c:pt>
                <c:pt idx="5597">
                  <c:v>#N/A</c:v>
                </c:pt>
                <c:pt idx="5598">
                  <c:v>#N/A</c:v>
                </c:pt>
                <c:pt idx="5599">
                  <c:v>#N/A</c:v>
                </c:pt>
                <c:pt idx="5600">
                  <c:v>#N/A</c:v>
                </c:pt>
                <c:pt idx="5601">
                  <c:v>#N/A</c:v>
                </c:pt>
                <c:pt idx="5602">
                  <c:v>#N/A</c:v>
                </c:pt>
                <c:pt idx="5603">
                  <c:v>#N/A</c:v>
                </c:pt>
                <c:pt idx="5604">
                  <c:v>#N/A</c:v>
                </c:pt>
                <c:pt idx="5605">
                  <c:v>#N/A</c:v>
                </c:pt>
                <c:pt idx="5606">
                  <c:v>#N/A</c:v>
                </c:pt>
                <c:pt idx="5607">
                  <c:v>#N/A</c:v>
                </c:pt>
                <c:pt idx="5608">
                  <c:v>#N/A</c:v>
                </c:pt>
                <c:pt idx="5609">
                  <c:v>#N/A</c:v>
                </c:pt>
                <c:pt idx="5610">
                  <c:v>#N/A</c:v>
                </c:pt>
                <c:pt idx="5611">
                  <c:v>#N/A</c:v>
                </c:pt>
                <c:pt idx="5612">
                  <c:v>#N/A</c:v>
                </c:pt>
                <c:pt idx="5613">
                  <c:v>#N/A</c:v>
                </c:pt>
                <c:pt idx="5614">
                  <c:v>#N/A</c:v>
                </c:pt>
                <c:pt idx="5615">
                  <c:v>#N/A</c:v>
                </c:pt>
                <c:pt idx="5616">
                  <c:v>#N/A</c:v>
                </c:pt>
                <c:pt idx="5617">
                  <c:v>#N/A</c:v>
                </c:pt>
                <c:pt idx="5618">
                  <c:v>#N/A</c:v>
                </c:pt>
                <c:pt idx="5619">
                  <c:v>#N/A</c:v>
                </c:pt>
                <c:pt idx="5620">
                  <c:v>#N/A</c:v>
                </c:pt>
                <c:pt idx="5621">
                  <c:v>#N/A</c:v>
                </c:pt>
                <c:pt idx="5622">
                  <c:v>#N/A</c:v>
                </c:pt>
                <c:pt idx="5623">
                  <c:v>#N/A</c:v>
                </c:pt>
                <c:pt idx="5624">
                  <c:v>#N/A</c:v>
                </c:pt>
                <c:pt idx="5625">
                  <c:v>#N/A</c:v>
                </c:pt>
                <c:pt idx="5626">
                  <c:v>#N/A</c:v>
                </c:pt>
                <c:pt idx="5627">
                  <c:v>#N/A</c:v>
                </c:pt>
                <c:pt idx="5628">
                  <c:v>#N/A</c:v>
                </c:pt>
                <c:pt idx="5629">
                  <c:v>#N/A</c:v>
                </c:pt>
                <c:pt idx="5630">
                  <c:v>#N/A</c:v>
                </c:pt>
                <c:pt idx="5631">
                  <c:v>#N/A</c:v>
                </c:pt>
                <c:pt idx="5632">
                  <c:v>#N/A</c:v>
                </c:pt>
                <c:pt idx="5633">
                  <c:v>#N/A</c:v>
                </c:pt>
                <c:pt idx="5634">
                  <c:v>#N/A</c:v>
                </c:pt>
                <c:pt idx="5635">
                  <c:v>#N/A</c:v>
                </c:pt>
                <c:pt idx="5636">
                  <c:v>#N/A</c:v>
                </c:pt>
                <c:pt idx="5637">
                  <c:v>#N/A</c:v>
                </c:pt>
                <c:pt idx="5638">
                  <c:v>#N/A</c:v>
                </c:pt>
                <c:pt idx="5639">
                  <c:v>#N/A</c:v>
                </c:pt>
                <c:pt idx="5640">
                  <c:v>#N/A</c:v>
                </c:pt>
                <c:pt idx="5641">
                  <c:v>#N/A</c:v>
                </c:pt>
                <c:pt idx="5642">
                  <c:v>#N/A</c:v>
                </c:pt>
                <c:pt idx="5643">
                  <c:v>#N/A</c:v>
                </c:pt>
                <c:pt idx="5644">
                  <c:v>#N/A</c:v>
                </c:pt>
                <c:pt idx="5645">
                  <c:v>#N/A</c:v>
                </c:pt>
                <c:pt idx="5646">
                  <c:v>#N/A</c:v>
                </c:pt>
                <c:pt idx="5647">
                  <c:v>#N/A</c:v>
                </c:pt>
                <c:pt idx="5648">
                  <c:v>#N/A</c:v>
                </c:pt>
                <c:pt idx="5649">
                  <c:v>#N/A</c:v>
                </c:pt>
                <c:pt idx="5650">
                  <c:v>#N/A</c:v>
                </c:pt>
                <c:pt idx="5651">
                  <c:v>#N/A</c:v>
                </c:pt>
                <c:pt idx="5652">
                  <c:v>#N/A</c:v>
                </c:pt>
                <c:pt idx="5653">
                  <c:v>#N/A</c:v>
                </c:pt>
                <c:pt idx="5654">
                  <c:v>#N/A</c:v>
                </c:pt>
                <c:pt idx="5655">
                  <c:v>#N/A</c:v>
                </c:pt>
                <c:pt idx="5656">
                  <c:v>#N/A</c:v>
                </c:pt>
                <c:pt idx="5657">
                  <c:v>#N/A</c:v>
                </c:pt>
                <c:pt idx="5658">
                  <c:v>#N/A</c:v>
                </c:pt>
                <c:pt idx="5659">
                  <c:v>#N/A</c:v>
                </c:pt>
                <c:pt idx="5660">
                  <c:v>#N/A</c:v>
                </c:pt>
                <c:pt idx="5661">
                  <c:v>#N/A</c:v>
                </c:pt>
                <c:pt idx="5662">
                  <c:v>#N/A</c:v>
                </c:pt>
                <c:pt idx="5663">
                  <c:v>#N/A</c:v>
                </c:pt>
                <c:pt idx="5664">
                  <c:v>#N/A</c:v>
                </c:pt>
                <c:pt idx="5665">
                  <c:v>#N/A</c:v>
                </c:pt>
                <c:pt idx="5666">
                  <c:v>#N/A</c:v>
                </c:pt>
                <c:pt idx="5667">
                  <c:v>#N/A</c:v>
                </c:pt>
                <c:pt idx="5668">
                  <c:v>#N/A</c:v>
                </c:pt>
                <c:pt idx="5669">
                  <c:v>#N/A</c:v>
                </c:pt>
                <c:pt idx="5670">
                  <c:v>#N/A</c:v>
                </c:pt>
                <c:pt idx="5671">
                  <c:v>#N/A</c:v>
                </c:pt>
                <c:pt idx="5672">
                  <c:v>#N/A</c:v>
                </c:pt>
                <c:pt idx="5673">
                  <c:v>#N/A</c:v>
                </c:pt>
                <c:pt idx="5674">
                  <c:v>#N/A</c:v>
                </c:pt>
                <c:pt idx="5675">
                  <c:v>#N/A</c:v>
                </c:pt>
                <c:pt idx="5676">
                  <c:v>#N/A</c:v>
                </c:pt>
                <c:pt idx="5677">
                  <c:v>#N/A</c:v>
                </c:pt>
                <c:pt idx="5678">
                  <c:v>#N/A</c:v>
                </c:pt>
                <c:pt idx="5679">
                  <c:v>#N/A</c:v>
                </c:pt>
                <c:pt idx="5680">
                  <c:v>#N/A</c:v>
                </c:pt>
                <c:pt idx="5681">
                  <c:v>#N/A</c:v>
                </c:pt>
                <c:pt idx="5682">
                  <c:v>#N/A</c:v>
                </c:pt>
                <c:pt idx="5683">
                  <c:v>#N/A</c:v>
                </c:pt>
                <c:pt idx="5684">
                  <c:v>#N/A</c:v>
                </c:pt>
                <c:pt idx="5685">
                  <c:v>#N/A</c:v>
                </c:pt>
                <c:pt idx="5686">
                  <c:v>#N/A</c:v>
                </c:pt>
                <c:pt idx="5687">
                  <c:v>#N/A</c:v>
                </c:pt>
                <c:pt idx="5688">
                  <c:v>#N/A</c:v>
                </c:pt>
                <c:pt idx="5689">
                  <c:v>#N/A</c:v>
                </c:pt>
                <c:pt idx="5690">
                  <c:v>#N/A</c:v>
                </c:pt>
                <c:pt idx="5691">
                  <c:v>#N/A</c:v>
                </c:pt>
                <c:pt idx="5692">
                  <c:v>#N/A</c:v>
                </c:pt>
                <c:pt idx="5693">
                  <c:v>#N/A</c:v>
                </c:pt>
                <c:pt idx="5694">
                  <c:v>#N/A</c:v>
                </c:pt>
                <c:pt idx="5695">
                  <c:v>#N/A</c:v>
                </c:pt>
                <c:pt idx="5696">
                  <c:v>#N/A</c:v>
                </c:pt>
                <c:pt idx="5697">
                  <c:v>#N/A</c:v>
                </c:pt>
                <c:pt idx="5698">
                  <c:v>#N/A</c:v>
                </c:pt>
                <c:pt idx="5699">
                  <c:v>#N/A</c:v>
                </c:pt>
                <c:pt idx="5700">
                  <c:v>#N/A</c:v>
                </c:pt>
                <c:pt idx="5701">
                  <c:v>#N/A</c:v>
                </c:pt>
                <c:pt idx="5702">
                  <c:v>#N/A</c:v>
                </c:pt>
                <c:pt idx="5703">
                  <c:v>#N/A</c:v>
                </c:pt>
                <c:pt idx="5704">
                  <c:v>#N/A</c:v>
                </c:pt>
                <c:pt idx="5705">
                  <c:v>#N/A</c:v>
                </c:pt>
                <c:pt idx="5706">
                  <c:v>#N/A</c:v>
                </c:pt>
                <c:pt idx="5707">
                  <c:v>#N/A</c:v>
                </c:pt>
                <c:pt idx="5708">
                  <c:v>#N/A</c:v>
                </c:pt>
                <c:pt idx="5709">
                  <c:v>#N/A</c:v>
                </c:pt>
                <c:pt idx="5710">
                  <c:v>#N/A</c:v>
                </c:pt>
                <c:pt idx="5711">
                  <c:v>#N/A</c:v>
                </c:pt>
                <c:pt idx="5712">
                  <c:v>#N/A</c:v>
                </c:pt>
                <c:pt idx="5713">
                  <c:v>#N/A</c:v>
                </c:pt>
                <c:pt idx="5714">
                  <c:v>#N/A</c:v>
                </c:pt>
                <c:pt idx="5715">
                  <c:v>#N/A</c:v>
                </c:pt>
                <c:pt idx="5716">
                  <c:v>#N/A</c:v>
                </c:pt>
                <c:pt idx="5717">
                  <c:v>#N/A</c:v>
                </c:pt>
                <c:pt idx="5718">
                  <c:v>#N/A</c:v>
                </c:pt>
                <c:pt idx="5719">
                  <c:v>#N/A</c:v>
                </c:pt>
                <c:pt idx="5720">
                  <c:v>#N/A</c:v>
                </c:pt>
                <c:pt idx="5721">
                  <c:v>#N/A</c:v>
                </c:pt>
                <c:pt idx="5722">
                  <c:v>#N/A</c:v>
                </c:pt>
                <c:pt idx="5723">
                  <c:v>#N/A</c:v>
                </c:pt>
                <c:pt idx="5724">
                  <c:v>#N/A</c:v>
                </c:pt>
                <c:pt idx="5725">
                  <c:v>#N/A</c:v>
                </c:pt>
                <c:pt idx="5726">
                  <c:v>#N/A</c:v>
                </c:pt>
                <c:pt idx="5727">
                  <c:v>#N/A</c:v>
                </c:pt>
                <c:pt idx="5728">
                  <c:v>#N/A</c:v>
                </c:pt>
                <c:pt idx="5729">
                  <c:v>#N/A</c:v>
                </c:pt>
                <c:pt idx="5730">
                  <c:v>#N/A</c:v>
                </c:pt>
                <c:pt idx="5731">
                  <c:v>#N/A</c:v>
                </c:pt>
                <c:pt idx="5732">
                  <c:v>#N/A</c:v>
                </c:pt>
                <c:pt idx="5733">
                  <c:v>#N/A</c:v>
                </c:pt>
                <c:pt idx="5734">
                  <c:v>#N/A</c:v>
                </c:pt>
                <c:pt idx="5735">
                  <c:v>#N/A</c:v>
                </c:pt>
                <c:pt idx="5736">
                  <c:v>#N/A</c:v>
                </c:pt>
                <c:pt idx="5737">
                  <c:v>#N/A</c:v>
                </c:pt>
                <c:pt idx="5738">
                  <c:v>#N/A</c:v>
                </c:pt>
                <c:pt idx="5739">
                  <c:v>#N/A</c:v>
                </c:pt>
                <c:pt idx="5740">
                  <c:v>#N/A</c:v>
                </c:pt>
                <c:pt idx="5741">
                  <c:v>#N/A</c:v>
                </c:pt>
                <c:pt idx="5742">
                  <c:v>#N/A</c:v>
                </c:pt>
                <c:pt idx="5743">
                  <c:v>#N/A</c:v>
                </c:pt>
                <c:pt idx="5744">
                  <c:v>#N/A</c:v>
                </c:pt>
                <c:pt idx="5745">
                  <c:v>#N/A</c:v>
                </c:pt>
                <c:pt idx="5746">
                  <c:v>#N/A</c:v>
                </c:pt>
                <c:pt idx="5747">
                  <c:v>#N/A</c:v>
                </c:pt>
                <c:pt idx="5748">
                  <c:v>#N/A</c:v>
                </c:pt>
                <c:pt idx="5749">
                  <c:v>#N/A</c:v>
                </c:pt>
                <c:pt idx="5750">
                  <c:v>#N/A</c:v>
                </c:pt>
                <c:pt idx="5751">
                  <c:v>#N/A</c:v>
                </c:pt>
                <c:pt idx="5752">
                  <c:v>#N/A</c:v>
                </c:pt>
                <c:pt idx="5753">
                  <c:v>#N/A</c:v>
                </c:pt>
                <c:pt idx="5754">
                  <c:v>#N/A</c:v>
                </c:pt>
                <c:pt idx="5755">
                  <c:v>#N/A</c:v>
                </c:pt>
                <c:pt idx="5756">
                  <c:v>#N/A</c:v>
                </c:pt>
                <c:pt idx="5757">
                  <c:v>#N/A</c:v>
                </c:pt>
                <c:pt idx="5758">
                  <c:v>#N/A</c:v>
                </c:pt>
                <c:pt idx="5759">
                  <c:v>#N/A</c:v>
                </c:pt>
                <c:pt idx="5760">
                  <c:v>#N/A</c:v>
                </c:pt>
                <c:pt idx="5761">
                  <c:v>#N/A</c:v>
                </c:pt>
                <c:pt idx="5762">
                  <c:v>#N/A</c:v>
                </c:pt>
                <c:pt idx="5763">
                  <c:v>#N/A</c:v>
                </c:pt>
                <c:pt idx="5764">
                  <c:v>#N/A</c:v>
                </c:pt>
                <c:pt idx="5765">
                  <c:v>#N/A</c:v>
                </c:pt>
                <c:pt idx="5766">
                  <c:v>#N/A</c:v>
                </c:pt>
                <c:pt idx="5767">
                  <c:v>#N/A</c:v>
                </c:pt>
                <c:pt idx="5768">
                  <c:v>#N/A</c:v>
                </c:pt>
                <c:pt idx="5769">
                  <c:v>#N/A</c:v>
                </c:pt>
                <c:pt idx="5770">
                  <c:v>#N/A</c:v>
                </c:pt>
                <c:pt idx="5771">
                  <c:v>#N/A</c:v>
                </c:pt>
                <c:pt idx="5772">
                  <c:v>#N/A</c:v>
                </c:pt>
                <c:pt idx="5773">
                  <c:v>#N/A</c:v>
                </c:pt>
                <c:pt idx="5774">
                  <c:v>#N/A</c:v>
                </c:pt>
                <c:pt idx="5775">
                  <c:v>#N/A</c:v>
                </c:pt>
                <c:pt idx="5776">
                  <c:v>#N/A</c:v>
                </c:pt>
                <c:pt idx="5777">
                  <c:v>#N/A</c:v>
                </c:pt>
                <c:pt idx="5778">
                  <c:v>#N/A</c:v>
                </c:pt>
                <c:pt idx="5779">
                  <c:v>#N/A</c:v>
                </c:pt>
                <c:pt idx="5780">
                  <c:v>#N/A</c:v>
                </c:pt>
                <c:pt idx="5781">
                  <c:v>#N/A</c:v>
                </c:pt>
                <c:pt idx="5782">
                  <c:v>#N/A</c:v>
                </c:pt>
                <c:pt idx="5783">
                  <c:v>#N/A</c:v>
                </c:pt>
                <c:pt idx="5784">
                  <c:v>#N/A</c:v>
                </c:pt>
                <c:pt idx="5785">
                  <c:v>#N/A</c:v>
                </c:pt>
                <c:pt idx="5786">
                  <c:v>#N/A</c:v>
                </c:pt>
                <c:pt idx="5787">
                  <c:v>#N/A</c:v>
                </c:pt>
                <c:pt idx="5788">
                  <c:v>#N/A</c:v>
                </c:pt>
                <c:pt idx="5789">
                  <c:v>#N/A</c:v>
                </c:pt>
                <c:pt idx="5790">
                  <c:v>#N/A</c:v>
                </c:pt>
                <c:pt idx="5791">
                  <c:v>#N/A</c:v>
                </c:pt>
                <c:pt idx="5792">
                  <c:v>#N/A</c:v>
                </c:pt>
                <c:pt idx="5793">
                  <c:v>#N/A</c:v>
                </c:pt>
                <c:pt idx="5794">
                  <c:v>#N/A</c:v>
                </c:pt>
                <c:pt idx="5795">
                  <c:v>#N/A</c:v>
                </c:pt>
                <c:pt idx="5796">
                  <c:v>#N/A</c:v>
                </c:pt>
                <c:pt idx="5797">
                  <c:v>#N/A</c:v>
                </c:pt>
                <c:pt idx="5798">
                  <c:v>#N/A</c:v>
                </c:pt>
                <c:pt idx="5799">
                  <c:v>#N/A</c:v>
                </c:pt>
                <c:pt idx="5800">
                  <c:v>#N/A</c:v>
                </c:pt>
                <c:pt idx="5801">
                  <c:v>#N/A</c:v>
                </c:pt>
                <c:pt idx="5802">
                  <c:v>#N/A</c:v>
                </c:pt>
                <c:pt idx="5803">
                  <c:v>#N/A</c:v>
                </c:pt>
                <c:pt idx="5804">
                  <c:v>#N/A</c:v>
                </c:pt>
                <c:pt idx="5805">
                  <c:v>#N/A</c:v>
                </c:pt>
                <c:pt idx="5806">
                  <c:v>#N/A</c:v>
                </c:pt>
                <c:pt idx="5807">
                  <c:v>#N/A</c:v>
                </c:pt>
                <c:pt idx="5808">
                  <c:v>#N/A</c:v>
                </c:pt>
                <c:pt idx="5809">
                  <c:v>#N/A</c:v>
                </c:pt>
                <c:pt idx="5810">
                  <c:v>#N/A</c:v>
                </c:pt>
                <c:pt idx="5811">
                  <c:v>#N/A</c:v>
                </c:pt>
                <c:pt idx="5812">
                  <c:v>#N/A</c:v>
                </c:pt>
                <c:pt idx="5813">
                  <c:v>#N/A</c:v>
                </c:pt>
                <c:pt idx="5814">
                  <c:v>#N/A</c:v>
                </c:pt>
                <c:pt idx="5815">
                  <c:v>#N/A</c:v>
                </c:pt>
                <c:pt idx="5816">
                  <c:v>#N/A</c:v>
                </c:pt>
                <c:pt idx="5817">
                  <c:v>#N/A</c:v>
                </c:pt>
                <c:pt idx="5818">
                  <c:v>#N/A</c:v>
                </c:pt>
                <c:pt idx="5819">
                  <c:v>#N/A</c:v>
                </c:pt>
                <c:pt idx="5820">
                  <c:v>#N/A</c:v>
                </c:pt>
                <c:pt idx="5821">
                  <c:v>#N/A</c:v>
                </c:pt>
                <c:pt idx="5822">
                  <c:v>#N/A</c:v>
                </c:pt>
                <c:pt idx="5823">
                  <c:v>#N/A</c:v>
                </c:pt>
                <c:pt idx="5824">
                  <c:v>#N/A</c:v>
                </c:pt>
                <c:pt idx="5825">
                  <c:v>#N/A</c:v>
                </c:pt>
                <c:pt idx="5826">
                  <c:v>#N/A</c:v>
                </c:pt>
                <c:pt idx="5827">
                  <c:v>#N/A</c:v>
                </c:pt>
                <c:pt idx="5828">
                  <c:v>#N/A</c:v>
                </c:pt>
                <c:pt idx="5829">
                  <c:v>#N/A</c:v>
                </c:pt>
                <c:pt idx="5830">
                  <c:v>#N/A</c:v>
                </c:pt>
                <c:pt idx="5831">
                  <c:v>#N/A</c:v>
                </c:pt>
                <c:pt idx="5832">
                  <c:v>#N/A</c:v>
                </c:pt>
                <c:pt idx="5833">
                  <c:v>#N/A</c:v>
                </c:pt>
                <c:pt idx="5834">
                  <c:v>#N/A</c:v>
                </c:pt>
                <c:pt idx="5835">
                  <c:v>#N/A</c:v>
                </c:pt>
                <c:pt idx="5836">
                  <c:v>#N/A</c:v>
                </c:pt>
                <c:pt idx="5837">
                  <c:v>#N/A</c:v>
                </c:pt>
                <c:pt idx="5838">
                  <c:v>#N/A</c:v>
                </c:pt>
                <c:pt idx="5839">
                  <c:v>#N/A</c:v>
                </c:pt>
                <c:pt idx="5840">
                  <c:v>#N/A</c:v>
                </c:pt>
                <c:pt idx="5841">
                  <c:v>#N/A</c:v>
                </c:pt>
                <c:pt idx="5842">
                  <c:v>#N/A</c:v>
                </c:pt>
                <c:pt idx="5843">
                  <c:v>#N/A</c:v>
                </c:pt>
                <c:pt idx="5844">
                  <c:v>#N/A</c:v>
                </c:pt>
                <c:pt idx="5845">
                  <c:v>#N/A</c:v>
                </c:pt>
                <c:pt idx="5846">
                  <c:v>#N/A</c:v>
                </c:pt>
                <c:pt idx="5847">
                  <c:v>#N/A</c:v>
                </c:pt>
                <c:pt idx="5848">
                  <c:v>#N/A</c:v>
                </c:pt>
                <c:pt idx="5849">
                  <c:v>#N/A</c:v>
                </c:pt>
                <c:pt idx="5850">
                  <c:v>#N/A</c:v>
                </c:pt>
                <c:pt idx="5851">
                  <c:v>#N/A</c:v>
                </c:pt>
                <c:pt idx="5852">
                  <c:v>#N/A</c:v>
                </c:pt>
                <c:pt idx="5853">
                  <c:v>#N/A</c:v>
                </c:pt>
                <c:pt idx="5854">
                  <c:v>#N/A</c:v>
                </c:pt>
                <c:pt idx="5855">
                  <c:v>#N/A</c:v>
                </c:pt>
                <c:pt idx="5856">
                  <c:v>#N/A</c:v>
                </c:pt>
                <c:pt idx="5857">
                  <c:v>#N/A</c:v>
                </c:pt>
                <c:pt idx="5858">
                  <c:v>#N/A</c:v>
                </c:pt>
                <c:pt idx="5859">
                  <c:v>#N/A</c:v>
                </c:pt>
                <c:pt idx="5860">
                  <c:v>#N/A</c:v>
                </c:pt>
                <c:pt idx="5861">
                  <c:v>#N/A</c:v>
                </c:pt>
                <c:pt idx="5862">
                  <c:v>#N/A</c:v>
                </c:pt>
                <c:pt idx="5863">
                  <c:v>#N/A</c:v>
                </c:pt>
                <c:pt idx="5864">
                  <c:v>#N/A</c:v>
                </c:pt>
                <c:pt idx="5865">
                  <c:v>#N/A</c:v>
                </c:pt>
                <c:pt idx="5866">
                  <c:v>#N/A</c:v>
                </c:pt>
                <c:pt idx="5867">
                  <c:v>#N/A</c:v>
                </c:pt>
                <c:pt idx="5868">
                  <c:v>#N/A</c:v>
                </c:pt>
                <c:pt idx="5869">
                  <c:v>#N/A</c:v>
                </c:pt>
                <c:pt idx="5870">
                  <c:v>#N/A</c:v>
                </c:pt>
                <c:pt idx="5871">
                  <c:v>#N/A</c:v>
                </c:pt>
                <c:pt idx="5872">
                  <c:v>#N/A</c:v>
                </c:pt>
                <c:pt idx="5873">
                  <c:v>#N/A</c:v>
                </c:pt>
                <c:pt idx="5874">
                  <c:v>#N/A</c:v>
                </c:pt>
                <c:pt idx="5875">
                  <c:v>#N/A</c:v>
                </c:pt>
                <c:pt idx="5876">
                  <c:v>#N/A</c:v>
                </c:pt>
                <c:pt idx="5877">
                  <c:v>#N/A</c:v>
                </c:pt>
                <c:pt idx="5878">
                  <c:v>#N/A</c:v>
                </c:pt>
                <c:pt idx="5879">
                  <c:v>#N/A</c:v>
                </c:pt>
                <c:pt idx="5880">
                  <c:v>#N/A</c:v>
                </c:pt>
                <c:pt idx="5881">
                  <c:v>#N/A</c:v>
                </c:pt>
                <c:pt idx="5882">
                  <c:v>#N/A</c:v>
                </c:pt>
                <c:pt idx="5883">
                  <c:v>#N/A</c:v>
                </c:pt>
                <c:pt idx="5884">
                  <c:v>#N/A</c:v>
                </c:pt>
                <c:pt idx="5885">
                  <c:v>#N/A</c:v>
                </c:pt>
                <c:pt idx="5886">
                  <c:v>#N/A</c:v>
                </c:pt>
                <c:pt idx="5887">
                  <c:v>#N/A</c:v>
                </c:pt>
                <c:pt idx="5888">
                  <c:v>#N/A</c:v>
                </c:pt>
                <c:pt idx="5889">
                  <c:v>#N/A</c:v>
                </c:pt>
                <c:pt idx="5890">
                  <c:v>#N/A</c:v>
                </c:pt>
                <c:pt idx="5891">
                  <c:v>#N/A</c:v>
                </c:pt>
                <c:pt idx="5892">
                  <c:v>#N/A</c:v>
                </c:pt>
                <c:pt idx="5893">
                  <c:v>#N/A</c:v>
                </c:pt>
                <c:pt idx="5894">
                  <c:v>#N/A</c:v>
                </c:pt>
                <c:pt idx="5895">
                  <c:v>#N/A</c:v>
                </c:pt>
                <c:pt idx="5896">
                  <c:v>#N/A</c:v>
                </c:pt>
                <c:pt idx="5897">
                  <c:v>#N/A</c:v>
                </c:pt>
                <c:pt idx="5898">
                  <c:v>#N/A</c:v>
                </c:pt>
                <c:pt idx="5899">
                  <c:v>#N/A</c:v>
                </c:pt>
                <c:pt idx="5900">
                  <c:v>#N/A</c:v>
                </c:pt>
                <c:pt idx="5901">
                  <c:v>#N/A</c:v>
                </c:pt>
                <c:pt idx="5902">
                  <c:v>#N/A</c:v>
                </c:pt>
                <c:pt idx="5903">
                  <c:v>#N/A</c:v>
                </c:pt>
                <c:pt idx="5904">
                  <c:v>#N/A</c:v>
                </c:pt>
                <c:pt idx="5905">
                  <c:v>#N/A</c:v>
                </c:pt>
                <c:pt idx="5906">
                  <c:v>#N/A</c:v>
                </c:pt>
                <c:pt idx="5907">
                  <c:v>#N/A</c:v>
                </c:pt>
                <c:pt idx="5908">
                  <c:v>#N/A</c:v>
                </c:pt>
                <c:pt idx="5909">
                  <c:v>#N/A</c:v>
                </c:pt>
                <c:pt idx="5910">
                  <c:v>#N/A</c:v>
                </c:pt>
                <c:pt idx="5911">
                  <c:v>#N/A</c:v>
                </c:pt>
                <c:pt idx="5912">
                  <c:v>#N/A</c:v>
                </c:pt>
                <c:pt idx="5913">
                  <c:v>#N/A</c:v>
                </c:pt>
                <c:pt idx="5914">
                  <c:v>#N/A</c:v>
                </c:pt>
                <c:pt idx="5915">
                  <c:v>#N/A</c:v>
                </c:pt>
                <c:pt idx="5916">
                  <c:v>#N/A</c:v>
                </c:pt>
                <c:pt idx="5917">
                  <c:v>#N/A</c:v>
                </c:pt>
                <c:pt idx="5918">
                  <c:v>#N/A</c:v>
                </c:pt>
                <c:pt idx="5919">
                  <c:v>#N/A</c:v>
                </c:pt>
                <c:pt idx="5920">
                  <c:v>#N/A</c:v>
                </c:pt>
                <c:pt idx="5921">
                  <c:v>#N/A</c:v>
                </c:pt>
                <c:pt idx="5922">
                  <c:v>#N/A</c:v>
                </c:pt>
                <c:pt idx="5923">
                  <c:v>#N/A</c:v>
                </c:pt>
                <c:pt idx="5924">
                  <c:v>#N/A</c:v>
                </c:pt>
                <c:pt idx="5925">
                  <c:v>#N/A</c:v>
                </c:pt>
                <c:pt idx="5926">
                  <c:v>#N/A</c:v>
                </c:pt>
                <c:pt idx="5927">
                  <c:v>#N/A</c:v>
                </c:pt>
                <c:pt idx="5928">
                  <c:v>#N/A</c:v>
                </c:pt>
                <c:pt idx="5929">
                  <c:v>#N/A</c:v>
                </c:pt>
                <c:pt idx="5930">
                  <c:v>#N/A</c:v>
                </c:pt>
                <c:pt idx="5931">
                  <c:v>#N/A</c:v>
                </c:pt>
                <c:pt idx="5932">
                  <c:v>#N/A</c:v>
                </c:pt>
                <c:pt idx="5933">
                  <c:v>#N/A</c:v>
                </c:pt>
                <c:pt idx="5934">
                  <c:v>#N/A</c:v>
                </c:pt>
                <c:pt idx="5935">
                  <c:v>#N/A</c:v>
                </c:pt>
                <c:pt idx="5936">
                  <c:v>#N/A</c:v>
                </c:pt>
                <c:pt idx="5937">
                  <c:v>#N/A</c:v>
                </c:pt>
                <c:pt idx="5938">
                  <c:v>#N/A</c:v>
                </c:pt>
                <c:pt idx="5939">
                  <c:v>#N/A</c:v>
                </c:pt>
                <c:pt idx="5940">
                  <c:v>#N/A</c:v>
                </c:pt>
                <c:pt idx="5941">
                  <c:v>#N/A</c:v>
                </c:pt>
                <c:pt idx="5942">
                  <c:v>#N/A</c:v>
                </c:pt>
                <c:pt idx="5943">
                  <c:v>#N/A</c:v>
                </c:pt>
                <c:pt idx="5944">
                  <c:v>#N/A</c:v>
                </c:pt>
                <c:pt idx="5945">
                  <c:v>#N/A</c:v>
                </c:pt>
                <c:pt idx="5946">
                  <c:v>#N/A</c:v>
                </c:pt>
                <c:pt idx="5947">
                  <c:v>#N/A</c:v>
                </c:pt>
                <c:pt idx="5948">
                  <c:v>#N/A</c:v>
                </c:pt>
                <c:pt idx="5949">
                  <c:v>#N/A</c:v>
                </c:pt>
                <c:pt idx="5950">
                  <c:v>#N/A</c:v>
                </c:pt>
                <c:pt idx="5951">
                  <c:v>#N/A</c:v>
                </c:pt>
                <c:pt idx="5952">
                  <c:v>#N/A</c:v>
                </c:pt>
                <c:pt idx="5953">
                  <c:v>#N/A</c:v>
                </c:pt>
                <c:pt idx="5954">
                  <c:v>#N/A</c:v>
                </c:pt>
                <c:pt idx="5955">
                  <c:v>#N/A</c:v>
                </c:pt>
                <c:pt idx="5956">
                  <c:v>#N/A</c:v>
                </c:pt>
                <c:pt idx="5957">
                  <c:v>#N/A</c:v>
                </c:pt>
                <c:pt idx="5958">
                  <c:v>#N/A</c:v>
                </c:pt>
                <c:pt idx="5959">
                  <c:v>#N/A</c:v>
                </c:pt>
                <c:pt idx="5960">
                  <c:v>#N/A</c:v>
                </c:pt>
                <c:pt idx="5961">
                  <c:v>#N/A</c:v>
                </c:pt>
                <c:pt idx="5962">
                  <c:v>#N/A</c:v>
                </c:pt>
                <c:pt idx="5963">
                  <c:v>#N/A</c:v>
                </c:pt>
                <c:pt idx="5964">
                  <c:v>#N/A</c:v>
                </c:pt>
                <c:pt idx="5965">
                  <c:v>#N/A</c:v>
                </c:pt>
                <c:pt idx="5966">
                  <c:v>#N/A</c:v>
                </c:pt>
                <c:pt idx="5967">
                  <c:v>#N/A</c:v>
                </c:pt>
                <c:pt idx="5968">
                  <c:v>#N/A</c:v>
                </c:pt>
                <c:pt idx="5969">
                  <c:v>#N/A</c:v>
                </c:pt>
                <c:pt idx="5970">
                  <c:v>#N/A</c:v>
                </c:pt>
                <c:pt idx="5971">
                  <c:v>#N/A</c:v>
                </c:pt>
                <c:pt idx="5972">
                  <c:v>#N/A</c:v>
                </c:pt>
                <c:pt idx="5973">
                  <c:v>#N/A</c:v>
                </c:pt>
                <c:pt idx="5974">
                  <c:v>#N/A</c:v>
                </c:pt>
                <c:pt idx="5975">
                  <c:v>#N/A</c:v>
                </c:pt>
                <c:pt idx="5976">
                  <c:v>#N/A</c:v>
                </c:pt>
                <c:pt idx="5977">
                  <c:v>#N/A</c:v>
                </c:pt>
                <c:pt idx="5978">
                  <c:v>#N/A</c:v>
                </c:pt>
                <c:pt idx="5979">
                  <c:v>#N/A</c:v>
                </c:pt>
                <c:pt idx="5980">
                  <c:v>#N/A</c:v>
                </c:pt>
                <c:pt idx="5981">
                  <c:v>#N/A</c:v>
                </c:pt>
                <c:pt idx="5982">
                  <c:v>#N/A</c:v>
                </c:pt>
                <c:pt idx="5983">
                  <c:v>#N/A</c:v>
                </c:pt>
                <c:pt idx="5984">
                  <c:v>#N/A</c:v>
                </c:pt>
                <c:pt idx="5985">
                  <c:v>#N/A</c:v>
                </c:pt>
                <c:pt idx="5986">
                  <c:v>#N/A</c:v>
                </c:pt>
                <c:pt idx="5987">
                  <c:v>#N/A</c:v>
                </c:pt>
                <c:pt idx="5988">
                  <c:v>#N/A</c:v>
                </c:pt>
                <c:pt idx="5989">
                  <c:v>#N/A</c:v>
                </c:pt>
                <c:pt idx="5990">
                  <c:v>#N/A</c:v>
                </c:pt>
                <c:pt idx="5991">
                  <c:v>#N/A</c:v>
                </c:pt>
                <c:pt idx="5992">
                  <c:v>#N/A</c:v>
                </c:pt>
                <c:pt idx="5993">
                  <c:v>#N/A</c:v>
                </c:pt>
                <c:pt idx="5994">
                  <c:v>#N/A</c:v>
                </c:pt>
                <c:pt idx="5995">
                  <c:v>#N/A</c:v>
                </c:pt>
                <c:pt idx="5996">
                  <c:v>#N/A</c:v>
                </c:pt>
                <c:pt idx="5997">
                  <c:v>#N/A</c:v>
                </c:pt>
                <c:pt idx="5998">
                  <c:v>#N/A</c:v>
                </c:pt>
                <c:pt idx="5999">
                  <c:v>#N/A</c:v>
                </c:pt>
                <c:pt idx="6000">
                  <c:v>#N/A</c:v>
                </c:pt>
                <c:pt idx="6001">
                  <c:v>#N/A</c:v>
                </c:pt>
                <c:pt idx="6002">
                  <c:v>#N/A</c:v>
                </c:pt>
                <c:pt idx="6003">
                  <c:v>#N/A</c:v>
                </c:pt>
                <c:pt idx="6004">
                  <c:v>#N/A</c:v>
                </c:pt>
                <c:pt idx="6005">
                  <c:v>#N/A</c:v>
                </c:pt>
                <c:pt idx="6006">
                  <c:v>#N/A</c:v>
                </c:pt>
                <c:pt idx="6007">
                  <c:v>#N/A</c:v>
                </c:pt>
                <c:pt idx="6008">
                  <c:v>#N/A</c:v>
                </c:pt>
                <c:pt idx="6009">
                  <c:v>#N/A</c:v>
                </c:pt>
                <c:pt idx="6010">
                  <c:v>#N/A</c:v>
                </c:pt>
                <c:pt idx="6011">
                  <c:v>#N/A</c:v>
                </c:pt>
                <c:pt idx="6012">
                  <c:v>#N/A</c:v>
                </c:pt>
                <c:pt idx="6013">
                  <c:v>#N/A</c:v>
                </c:pt>
                <c:pt idx="6014">
                  <c:v>#N/A</c:v>
                </c:pt>
                <c:pt idx="6015">
                  <c:v>#N/A</c:v>
                </c:pt>
                <c:pt idx="6016">
                  <c:v>#N/A</c:v>
                </c:pt>
                <c:pt idx="6017">
                  <c:v>#N/A</c:v>
                </c:pt>
                <c:pt idx="6018">
                  <c:v>#N/A</c:v>
                </c:pt>
                <c:pt idx="6019">
                  <c:v>#N/A</c:v>
                </c:pt>
                <c:pt idx="6020">
                  <c:v>#N/A</c:v>
                </c:pt>
                <c:pt idx="6021">
                  <c:v>#N/A</c:v>
                </c:pt>
                <c:pt idx="6022">
                  <c:v>#N/A</c:v>
                </c:pt>
                <c:pt idx="6023">
                  <c:v>#N/A</c:v>
                </c:pt>
                <c:pt idx="6024">
                  <c:v>#N/A</c:v>
                </c:pt>
                <c:pt idx="6025">
                  <c:v>#N/A</c:v>
                </c:pt>
                <c:pt idx="6026">
                  <c:v>#N/A</c:v>
                </c:pt>
                <c:pt idx="6027">
                  <c:v>#N/A</c:v>
                </c:pt>
                <c:pt idx="6028">
                  <c:v>#N/A</c:v>
                </c:pt>
                <c:pt idx="6029">
                  <c:v>#N/A</c:v>
                </c:pt>
                <c:pt idx="6030">
                  <c:v>#N/A</c:v>
                </c:pt>
                <c:pt idx="6031">
                  <c:v>#N/A</c:v>
                </c:pt>
                <c:pt idx="6032">
                  <c:v>#N/A</c:v>
                </c:pt>
                <c:pt idx="6033">
                  <c:v>#N/A</c:v>
                </c:pt>
                <c:pt idx="6034">
                  <c:v>#N/A</c:v>
                </c:pt>
                <c:pt idx="6035">
                  <c:v>#N/A</c:v>
                </c:pt>
                <c:pt idx="6036">
                  <c:v>#N/A</c:v>
                </c:pt>
                <c:pt idx="6037">
                  <c:v>#N/A</c:v>
                </c:pt>
                <c:pt idx="6038">
                  <c:v>#N/A</c:v>
                </c:pt>
                <c:pt idx="6039">
                  <c:v>#N/A</c:v>
                </c:pt>
                <c:pt idx="6040">
                  <c:v>#N/A</c:v>
                </c:pt>
                <c:pt idx="6041">
                  <c:v>#N/A</c:v>
                </c:pt>
                <c:pt idx="6042">
                  <c:v>#N/A</c:v>
                </c:pt>
                <c:pt idx="6043">
                  <c:v>#N/A</c:v>
                </c:pt>
                <c:pt idx="6044">
                  <c:v>#N/A</c:v>
                </c:pt>
                <c:pt idx="6045">
                  <c:v>#N/A</c:v>
                </c:pt>
                <c:pt idx="6046">
                  <c:v>#N/A</c:v>
                </c:pt>
                <c:pt idx="6047">
                  <c:v>#N/A</c:v>
                </c:pt>
                <c:pt idx="6048">
                  <c:v>#N/A</c:v>
                </c:pt>
                <c:pt idx="6049">
                  <c:v>#N/A</c:v>
                </c:pt>
                <c:pt idx="6050">
                  <c:v>#N/A</c:v>
                </c:pt>
                <c:pt idx="6051">
                  <c:v>#N/A</c:v>
                </c:pt>
                <c:pt idx="6052">
                  <c:v>#N/A</c:v>
                </c:pt>
                <c:pt idx="6053">
                  <c:v>#N/A</c:v>
                </c:pt>
                <c:pt idx="6054">
                  <c:v>#N/A</c:v>
                </c:pt>
                <c:pt idx="6055">
                  <c:v>#N/A</c:v>
                </c:pt>
                <c:pt idx="6056">
                  <c:v>#N/A</c:v>
                </c:pt>
                <c:pt idx="6057">
                  <c:v>#N/A</c:v>
                </c:pt>
                <c:pt idx="6058">
                  <c:v>#N/A</c:v>
                </c:pt>
                <c:pt idx="6059">
                  <c:v>#N/A</c:v>
                </c:pt>
                <c:pt idx="6060">
                  <c:v>#N/A</c:v>
                </c:pt>
                <c:pt idx="6061">
                  <c:v>#N/A</c:v>
                </c:pt>
                <c:pt idx="6062">
                  <c:v>#N/A</c:v>
                </c:pt>
                <c:pt idx="6063">
                  <c:v>#N/A</c:v>
                </c:pt>
                <c:pt idx="6064">
                  <c:v>#N/A</c:v>
                </c:pt>
                <c:pt idx="6065">
                  <c:v>#N/A</c:v>
                </c:pt>
                <c:pt idx="6066">
                  <c:v>#N/A</c:v>
                </c:pt>
                <c:pt idx="6067">
                  <c:v>#N/A</c:v>
                </c:pt>
                <c:pt idx="6068">
                  <c:v>#N/A</c:v>
                </c:pt>
                <c:pt idx="6069">
                  <c:v>#N/A</c:v>
                </c:pt>
                <c:pt idx="6070">
                  <c:v>#N/A</c:v>
                </c:pt>
                <c:pt idx="6071">
                  <c:v>#N/A</c:v>
                </c:pt>
                <c:pt idx="6072">
                  <c:v>#N/A</c:v>
                </c:pt>
                <c:pt idx="6073">
                  <c:v>#N/A</c:v>
                </c:pt>
                <c:pt idx="6074">
                  <c:v>#N/A</c:v>
                </c:pt>
                <c:pt idx="6075">
                  <c:v>#N/A</c:v>
                </c:pt>
                <c:pt idx="6076">
                  <c:v>#N/A</c:v>
                </c:pt>
                <c:pt idx="6077">
                  <c:v>#N/A</c:v>
                </c:pt>
                <c:pt idx="6078">
                  <c:v>#N/A</c:v>
                </c:pt>
                <c:pt idx="6079">
                  <c:v>#N/A</c:v>
                </c:pt>
                <c:pt idx="6080">
                  <c:v>#N/A</c:v>
                </c:pt>
                <c:pt idx="6081">
                  <c:v>#N/A</c:v>
                </c:pt>
                <c:pt idx="6082">
                  <c:v>#N/A</c:v>
                </c:pt>
                <c:pt idx="6083">
                  <c:v>#N/A</c:v>
                </c:pt>
                <c:pt idx="6084">
                  <c:v>#N/A</c:v>
                </c:pt>
                <c:pt idx="6085">
                  <c:v>#N/A</c:v>
                </c:pt>
                <c:pt idx="6086">
                  <c:v>#N/A</c:v>
                </c:pt>
                <c:pt idx="6087">
                  <c:v>#N/A</c:v>
                </c:pt>
                <c:pt idx="6088">
                  <c:v>#N/A</c:v>
                </c:pt>
                <c:pt idx="6089">
                  <c:v>#N/A</c:v>
                </c:pt>
                <c:pt idx="6090">
                  <c:v>#N/A</c:v>
                </c:pt>
                <c:pt idx="6091">
                  <c:v>#N/A</c:v>
                </c:pt>
                <c:pt idx="6092">
                  <c:v>#N/A</c:v>
                </c:pt>
                <c:pt idx="6093">
                  <c:v>#N/A</c:v>
                </c:pt>
                <c:pt idx="6094">
                  <c:v>#N/A</c:v>
                </c:pt>
                <c:pt idx="6095">
                  <c:v>#N/A</c:v>
                </c:pt>
                <c:pt idx="6096">
                  <c:v>#N/A</c:v>
                </c:pt>
                <c:pt idx="6097">
                  <c:v>#N/A</c:v>
                </c:pt>
                <c:pt idx="6098">
                  <c:v>#N/A</c:v>
                </c:pt>
                <c:pt idx="6099">
                  <c:v>#N/A</c:v>
                </c:pt>
                <c:pt idx="6100">
                  <c:v>#N/A</c:v>
                </c:pt>
                <c:pt idx="6101">
                  <c:v>#N/A</c:v>
                </c:pt>
                <c:pt idx="6102">
                  <c:v>#N/A</c:v>
                </c:pt>
                <c:pt idx="6103">
                  <c:v>#N/A</c:v>
                </c:pt>
                <c:pt idx="6104">
                  <c:v>#N/A</c:v>
                </c:pt>
                <c:pt idx="6105">
                  <c:v>#N/A</c:v>
                </c:pt>
                <c:pt idx="6106">
                  <c:v>#N/A</c:v>
                </c:pt>
                <c:pt idx="6107">
                  <c:v>#N/A</c:v>
                </c:pt>
                <c:pt idx="6108">
                  <c:v>#N/A</c:v>
                </c:pt>
                <c:pt idx="6109">
                  <c:v>#N/A</c:v>
                </c:pt>
                <c:pt idx="6110">
                  <c:v>#N/A</c:v>
                </c:pt>
                <c:pt idx="6111">
                  <c:v>#N/A</c:v>
                </c:pt>
                <c:pt idx="6112">
                  <c:v>#N/A</c:v>
                </c:pt>
                <c:pt idx="6113">
                  <c:v>#N/A</c:v>
                </c:pt>
                <c:pt idx="6114">
                  <c:v>#N/A</c:v>
                </c:pt>
                <c:pt idx="6115">
                  <c:v>#N/A</c:v>
                </c:pt>
                <c:pt idx="6116">
                  <c:v>#N/A</c:v>
                </c:pt>
                <c:pt idx="6117">
                  <c:v>#N/A</c:v>
                </c:pt>
                <c:pt idx="6118">
                  <c:v>#N/A</c:v>
                </c:pt>
                <c:pt idx="6119">
                  <c:v>#N/A</c:v>
                </c:pt>
                <c:pt idx="6120">
                  <c:v>#N/A</c:v>
                </c:pt>
                <c:pt idx="6121">
                  <c:v>#N/A</c:v>
                </c:pt>
                <c:pt idx="6122">
                  <c:v>#N/A</c:v>
                </c:pt>
                <c:pt idx="6123">
                  <c:v>#N/A</c:v>
                </c:pt>
                <c:pt idx="6124">
                  <c:v>#N/A</c:v>
                </c:pt>
                <c:pt idx="6125">
                  <c:v>#N/A</c:v>
                </c:pt>
                <c:pt idx="6126">
                  <c:v>#N/A</c:v>
                </c:pt>
                <c:pt idx="6127">
                  <c:v>#N/A</c:v>
                </c:pt>
                <c:pt idx="6128">
                  <c:v>#N/A</c:v>
                </c:pt>
                <c:pt idx="6129">
                  <c:v>#N/A</c:v>
                </c:pt>
                <c:pt idx="6130">
                  <c:v>#N/A</c:v>
                </c:pt>
                <c:pt idx="6131">
                  <c:v>#N/A</c:v>
                </c:pt>
                <c:pt idx="6132">
                  <c:v>#N/A</c:v>
                </c:pt>
                <c:pt idx="6133">
                  <c:v>#N/A</c:v>
                </c:pt>
                <c:pt idx="6134">
                  <c:v>#N/A</c:v>
                </c:pt>
                <c:pt idx="6135">
                  <c:v>#N/A</c:v>
                </c:pt>
                <c:pt idx="6136">
                  <c:v>#N/A</c:v>
                </c:pt>
                <c:pt idx="6137">
                  <c:v>#N/A</c:v>
                </c:pt>
                <c:pt idx="6138">
                  <c:v>#N/A</c:v>
                </c:pt>
                <c:pt idx="6139">
                  <c:v>#N/A</c:v>
                </c:pt>
                <c:pt idx="6140">
                  <c:v>#N/A</c:v>
                </c:pt>
                <c:pt idx="6141">
                  <c:v>#N/A</c:v>
                </c:pt>
                <c:pt idx="6142">
                  <c:v>#N/A</c:v>
                </c:pt>
                <c:pt idx="6143">
                  <c:v>#N/A</c:v>
                </c:pt>
                <c:pt idx="6144">
                  <c:v>#N/A</c:v>
                </c:pt>
                <c:pt idx="6145">
                  <c:v>#N/A</c:v>
                </c:pt>
                <c:pt idx="6146">
                  <c:v>#N/A</c:v>
                </c:pt>
                <c:pt idx="6147">
                  <c:v>#N/A</c:v>
                </c:pt>
                <c:pt idx="6148">
                  <c:v>#N/A</c:v>
                </c:pt>
                <c:pt idx="6149">
                  <c:v>#N/A</c:v>
                </c:pt>
                <c:pt idx="6150">
                  <c:v>#N/A</c:v>
                </c:pt>
                <c:pt idx="6151">
                  <c:v>#N/A</c:v>
                </c:pt>
                <c:pt idx="6152">
                  <c:v>#N/A</c:v>
                </c:pt>
                <c:pt idx="6153">
                  <c:v>#N/A</c:v>
                </c:pt>
                <c:pt idx="6154">
                  <c:v>#N/A</c:v>
                </c:pt>
                <c:pt idx="6155">
                  <c:v>#N/A</c:v>
                </c:pt>
                <c:pt idx="6156">
                  <c:v>#N/A</c:v>
                </c:pt>
                <c:pt idx="6157">
                  <c:v>#N/A</c:v>
                </c:pt>
                <c:pt idx="6158">
                  <c:v>#N/A</c:v>
                </c:pt>
                <c:pt idx="6159">
                  <c:v>#N/A</c:v>
                </c:pt>
                <c:pt idx="6160">
                  <c:v>#N/A</c:v>
                </c:pt>
                <c:pt idx="6161">
                  <c:v>#N/A</c:v>
                </c:pt>
                <c:pt idx="6162">
                  <c:v>#N/A</c:v>
                </c:pt>
                <c:pt idx="6163">
                  <c:v>#N/A</c:v>
                </c:pt>
                <c:pt idx="6164">
                  <c:v>#N/A</c:v>
                </c:pt>
                <c:pt idx="6165">
                  <c:v>#N/A</c:v>
                </c:pt>
                <c:pt idx="6166">
                  <c:v>#N/A</c:v>
                </c:pt>
                <c:pt idx="6167">
                  <c:v>#N/A</c:v>
                </c:pt>
                <c:pt idx="6168">
                  <c:v>#N/A</c:v>
                </c:pt>
                <c:pt idx="6169">
                  <c:v>#N/A</c:v>
                </c:pt>
                <c:pt idx="6170">
                  <c:v>#N/A</c:v>
                </c:pt>
                <c:pt idx="6171">
                  <c:v>#N/A</c:v>
                </c:pt>
                <c:pt idx="6172">
                  <c:v>#N/A</c:v>
                </c:pt>
                <c:pt idx="6173">
                  <c:v>#N/A</c:v>
                </c:pt>
                <c:pt idx="6174">
                  <c:v>#N/A</c:v>
                </c:pt>
                <c:pt idx="6175">
                  <c:v>#N/A</c:v>
                </c:pt>
                <c:pt idx="6176">
                  <c:v>#N/A</c:v>
                </c:pt>
                <c:pt idx="6177">
                  <c:v>#N/A</c:v>
                </c:pt>
                <c:pt idx="6178">
                  <c:v>#N/A</c:v>
                </c:pt>
                <c:pt idx="6179">
                  <c:v>#N/A</c:v>
                </c:pt>
                <c:pt idx="6180">
                  <c:v>#N/A</c:v>
                </c:pt>
                <c:pt idx="6181">
                  <c:v>#N/A</c:v>
                </c:pt>
                <c:pt idx="6182">
                  <c:v>#N/A</c:v>
                </c:pt>
                <c:pt idx="6183">
                  <c:v>#N/A</c:v>
                </c:pt>
                <c:pt idx="6184">
                  <c:v>#N/A</c:v>
                </c:pt>
                <c:pt idx="6185">
                  <c:v>#N/A</c:v>
                </c:pt>
                <c:pt idx="6186">
                  <c:v>#N/A</c:v>
                </c:pt>
                <c:pt idx="6187">
                  <c:v>#N/A</c:v>
                </c:pt>
                <c:pt idx="6188">
                  <c:v>#N/A</c:v>
                </c:pt>
                <c:pt idx="6189">
                  <c:v>#N/A</c:v>
                </c:pt>
                <c:pt idx="6190">
                  <c:v>#N/A</c:v>
                </c:pt>
                <c:pt idx="6191">
                  <c:v>#N/A</c:v>
                </c:pt>
                <c:pt idx="6192">
                  <c:v>#N/A</c:v>
                </c:pt>
                <c:pt idx="6193">
                  <c:v>#N/A</c:v>
                </c:pt>
                <c:pt idx="6194">
                  <c:v>#N/A</c:v>
                </c:pt>
                <c:pt idx="6195">
                  <c:v>#N/A</c:v>
                </c:pt>
                <c:pt idx="6196">
                  <c:v>#N/A</c:v>
                </c:pt>
                <c:pt idx="6197">
                  <c:v>#N/A</c:v>
                </c:pt>
                <c:pt idx="6198">
                  <c:v>#N/A</c:v>
                </c:pt>
                <c:pt idx="6199">
                  <c:v>#N/A</c:v>
                </c:pt>
                <c:pt idx="6200">
                  <c:v>#N/A</c:v>
                </c:pt>
                <c:pt idx="6201">
                  <c:v>#N/A</c:v>
                </c:pt>
                <c:pt idx="6202">
                  <c:v>#N/A</c:v>
                </c:pt>
                <c:pt idx="6203">
                  <c:v>#N/A</c:v>
                </c:pt>
                <c:pt idx="6204">
                  <c:v>#N/A</c:v>
                </c:pt>
                <c:pt idx="6205">
                  <c:v>#N/A</c:v>
                </c:pt>
                <c:pt idx="6206">
                  <c:v>#N/A</c:v>
                </c:pt>
                <c:pt idx="6207">
                  <c:v>#N/A</c:v>
                </c:pt>
                <c:pt idx="6208">
                  <c:v>#N/A</c:v>
                </c:pt>
                <c:pt idx="6209">
                  <c:v>#N/A</c:v>
                </c:pt>
                <c:pt idx="6210">
                  <c:v>#N/A</c:v>
                </c:pt>
                <c:pt idx="6211">
                  <c:v>#N/A</c:v>
                </c:pt>
                <c:pt idx="6212">
                  <c:v>#N/A</c:v>
                </c:pt>
                <c:pt idx="6213">
                  <c:v>#N/A</c:v>
                </c:pt>
                <c:pt idx="6214">
                  <c:v>#N/A</c:v>
                </c:pt>
                <c:pt idx="6215">
                  <c:v>#N/A</c:v>
                </c:pt>
                <c:pt idx="6216">
                  <c:v>#N/A</c:v>
                </c:pt>
                <c:pt idx="6217">
                  <c:v>#N/A</c:v>
                </c:pt>
                <c:pt idx="6218">
                  <c:v>#N/A</c:v>
                </c:pt>
                <c:pt idx="6219">
                  <c:v>#N/A</c:v>
                </c:pt>
                <c:pt idx="6220">
                  <c:v>#N/A</c:v>
                </c:pt>
                <c:pt idx="6221">
                  <c:v>#N/A</c:v>
                </c:pt>
                <c:pt idx="6222">
                  <c:v>#N/A</c:v>
                </c:pt>
                <c:pt idx="6223">
                  <c:v>#N/A</c:v>
                </c:pt>
                <c:pt idx="6224">
                  <c:v>#N/A</c:v>
                </c:pt>
                <c:pt idx="6225">
                  <c:v>#N/A</c:v>
                </c:pt>
                <c:pt idx="6226">
                  <c:v>#N/A</c:v>
                </c:pt>
                <c:pt idx="6227">
                  <c:v>#N/A</c:v>
                </c:pt>
                <c:pt idx="6228">
                  <c:v>#N/A</c:v>
                </c:pt>
                <c:pt idx="6229">
                  <c:v>#N/A</c:v>
                </c:pt>
                <c:pt idx="6230">
                  <c:v>#N/A</c:v>
                </c:pt>
                <c:pt idx="6231">
                  <c:v>#N/A</c:v>
                </c:pt>
                <c:pt idx="6232">
                  <c:v>#N/A</c:v>
                </c:pt>
                <c:pt idx="6233">
                  <c:v>#N/A</c:v>
                </c:pt>
                <c:pt idx="6234">
                  <c:v>#N/A</c:v>
                </c:pt>
                <c:pt idx="6235">
                  <c:v>#N/A</c:v>
                </c:pt>
                <c:pt idx="6236">
                  <c:v>#N/A</c:v>
                </c:pt>
                <c:pt idx="6237">
                  <c:v>#N/A</c:v>
                </c:pt>
                <c:pt idx="6238">
                  <c:v>#N/A</c:v>
                </c:pt>
                <c:pt idx="6239">
                  <c:v>#N/A</c:v>
                </c:pt>
                <c:pt idx="6240">
                  <c:v>#N/A</c:v>
                </c:pt>
                <c:pt idx="6241">
                  <c:v>#N/A</c:v>
                </c:pt>
                <c:pt idx="6242">
                  <c:v>#N/A</c:v>
                </c:pt>
                <c:pt idx="6243">
                  <c:v>#N/A</c:v>
                </c:pt>
                <c:pt idx="6244">
                  <c:v>#N/A</c:v>
                </c:pt>
                <c:pt idx="6245">
                  <c:v>#N/A</c:v>
                </c:pt>
                <c:pt idx="6246">
                  <c:v>#N/A</c:v>
                </c:pt>
                <c:pt idx="6247">
                  <c:v>#N/A</c:v>
                </c:pt>
                <c:pt idx="6248">
                  <c:v>#N/A</c:v>
                </c:pt>
                <c:pt idx="6249">
                  <c:v>#N/A</c:v>
                </c:pt>
                <c:pt idx="6250">
                  <c:v>#N/A</c:v>
                </c:pt>
                <c:pt idx="6251">
                  <c:v>#N/A</c:v>
                </c:pt>
                <c:pt idx="6252">
                  <c:v>#N/A</c:v>
                </c:pt>
                <c:pt idx="6253">
                  <c:v>#N/A</c:v>
                </c:pt>
                <c:pt idx="6254">
                  <c:v>#N/A</c:v>
                </c:pt>
                <c:pt idx="6255">
                  <c:v>#N/A</c:v>
                </c:pt>
                <c:pt idx="6256">
                  <c:v>#N/A</c:v>
                </c:pt>
                <c:pt idx="6257">
                  <c:v>#N/A</c:v>
                </c:pt>
                <c:pt idx="6258">
                  <c:v>#N/A</c:v>
                </c:pt>
                <c:pt idx="6259">
                  <c:v>#N/A</c:v>
                </c:pt>
                <c:pt idx="6260">
                  <c:v>#N/A</c:v>
                </c:pt>
                <c:pt idx="6261">
                  <c:v>#N/A</c:v>
                </c:pt>
                <c:pt idx="6262">
                  <c:v>#N/A</c:v>
                </c:pt>
                <c:pt idx="6263">
                  <c:v>#N/A</c:v>
                </c:pt>
                <c:pt idx="6264">
                  <c:v>#N/A</c:v>
                </c:pt>
                <c:pt idx="6265">
                  <c:v>#N/A</c:v>
                </c:pt>
                <c:pt idx="6266">
                  <c:v>#N/A</c:v>
                </c:pt>
                <c:pt idx="6267">
                  <c:v>#N/A</c:v>
                </c:pt>
                <c:pt idx="6268">
                  <c:v>#N/A</c:v>
                </c:pt>
                <c:pt idx="6269">
                  <c:v>#N/A</c:v>
                </c:pt>
                <c:pt idx="6270">
                  <c:v>#N/A</c:v>
                </c:pt>
                <c:pt idx="6271">
                  <c:v>#N/A</c:v>
                </c:pt>
                <c:pt idx="6272">
                  <c:v>#N/A</c:v>
                </c:pt>
                <c:pt idx="6273">
                  <c:v>#N/A</c:v>
                </c:pt>
                <c:pt idx="6274">
                  <c:v>#N/A</c:v>
                </c:pt>
                <c:pt idx="6275">
                  <c:v>#N/A</c:v>
                </c:pt>
                <c:pt idx="6276">
                  <c:v>#N/A</c:v>
                </c:pt>
                <c:pt idx="6277">
                  <c:v>#N/A</c:v>
                </c:pt>
                <c:pt idx="6278">
                  <c:v>#N/A</c:v>
                </c:pt>
                <c:pt idx="6279">
                  <c:v>#N/A</c:v>
                </c:pt>
                <c:pt idx="6280">
                  <c:v>#N/A</c:v>
                </c:pt>
                <c:pt idx="6281">
                  <c:v>#N/A</c:v>
                </c:pt>
                <c:pt idx="6282">
                  <c:v>#N/A</c:v>
                </c:pt>
                <c:pt idx="6283">
                  <c:v>#N/A</c:v>
                </c:pt>
                <c:pt idx="6284">
                  <c:v>#N/A</c:v>
                </c:pt>
                <c:pt idx="6285">
                  <c:v>#N/A</c:v>
                </c:pt>
                <c:pt idx="6286">
                  <c:v>#N/A</c:v>
                </c:pt>
                <c:pt idx="6287">
                  <c:v>#N/A</c:v>
                </c:pt>
                <c:pt idx="6288">
                  <c:v>#N/A</c:v>
                </c:pt>
                <c:pt idx="6289">
                  <c:v>#N/A</c:v>
                </c:pt>
                <c:pt idx="6290">
                  <c:v>#N/A</c:v>
                </c:pt>
                <c:pt idx="6291">
                  <c:v>#N/A</c:v>
                </c:pt>
                <c:pt idx="6292">
                  <c:v>#N/A</c:v>
                </c:pt>
                <c:pt idx="6293">
                  <c:v>#N/A</c:v>
                </c:pt>
                <c:pt idx="6294">
                  <c:v>#N/A</c:v>
                </c:pt>
                <c:pt idx="6295">
                  <c:v>#N/A</c:v>
                </c:pt>
                <c:pt idx="6296">
                  <c:v>#N/A</c:v>
                </c:pt>
                <c:pt idx="6297">
                  <c:v>#N/A</c:v>
                </c:pt>
                <c:pt idx="6298">
                  <c:v>#N/A</c:v>
                </c:pt>
                <c:pt idx="6299">
                  <c:v>#N/A</c:v>
                </c:pt>
                <c:pt idx="6300">
                  <c:v>#N/A</c:v>
                </c:pt>
                <c:pt idx="6301">
                  <c:v>#N/A</c:v>
                </c:pt>
                <c:pt idx="6302">
                  <c:v>#N/A</c:v>
                </c:pt>
                <c:pt idx="6303">
                  <c:v>#N/A</c:v>
                </c:pt>
                <c:pt idx="6304">
                  <c:v>#N/A</c:v>
                </c:pt>
                <c:pt idx="6305">
                  <c:v>#N/A</c:v>
                </c:pt>
                <c:pt idx="6306">
                  <c:v>#N/A</c:v>
                </c:pt>
                <c:pt idx="6307">
                  <c:v>#N/A</c:v>
                </c:pt>
                <c:pt idx="6308">
                  <c:v>#N/A</c:v>
                </c:pt>
                <c:pt idx="6309">
                  <c:v>#N/A</c:v>
                </c:pt>
                <c:pt idx="6310">
                  <c:v>#N/A</c:v>
                </c:pt>
                <c:pt idx="6311">
                  <c:v>#N/A</c:v>
                </c:pt>
                <c:pt idx="6312">
                  <c:v>#N/A</c:v>
                </c:pt>
                <c:pt idx="6313">
                  <c:v>#N/A</c:v>
                </c:pt>
                <c:pt idx="6314">
                  <c:v>#N/A</c:v>
                </c:pt>
                <c:pt idx="6315">
                  <c:v>#N/A</c:v>
                </c:pt>
                <c:pt idx="6316">
                  <c:v>#N/A</c:v>
                </c:pt>
                <c:pt idx="6317">
                  <c:v>#N/A</c:v>
                </c:pt>
                <c:pt idx="6318">
                  <c:v>#N/A</c:v>
                </c:pt>
                <c:pt idx="6319">
                  <c:v>#N/A</c:v>
                </c:pt>
                <c:pt idx="6320">
                  <c:v>#N/A</c:v>
                </c:pt>
                <c:pt idx="6321">
                  <c:v>#N/A</c:v>
                </c:pt>
                <c:pt idx="6322">
                  <c:v>#N/A</c:v>
                </c:pt>
                <c:pt idx="6323">
                  <c:v>#N/A</c:v>
                </c:pt>
                <c:pt idx="6324">
                  <c:v>#N/A</c:v>
                </c:pt>
                <c:pt idx="6325">
                  <c:v>#N/A</c:v>
                </c:pt>
                <c:pt idx="6326">
                  <c:v>#N/A</c:v>
                </c:pt>
                <c:pt idx="6327">
                  <c:v>#N/A</c:v>
                </c:pt>
                <c:pt idx="6328">
                  <c:v>#N/A</c:v>
                </c:pt>
                <c:pt idx="6329">
                  <c:v>#N/A</c:v>
                </c:pt>
                <c:pt idx="6330">
                  <c:v>#N/A</c:v>
                </c:pt>
                <c:pt idx="6331">
                  <c:v>#N/A</c:v>
                </c:pt>
                <c:pt idx="6332">
                  <c:v>#N/A</c:v>
                </c:pt>
                <c:pt idx="6333">
                  <c:v>#N/A</c:v>
                </c:pt>
                <c:pt idx="6334">
                  <c:v>#N/A</c:v>
                </c:pt>
                <c:pt idx="6335">
                  <c:v>#N/A</c:v>
                </c:pt>
                <c:pt idx="6336">
                  <c:v>#N/A</c:v>
                </c:pt>
                <c:pt idx="6337">
                  <c:v>#N/A</c:v>
                </c:pt>
                <c:pt idx="6338">
                  <c:v>#N/A</c:v>
                </c:pt>
                <c:pt idx="6339">
                  <c:v>#N/A</c:v>
                </c:pt>
                <c:pt idx="6340">
                  <c:v>#N/A</c:v>
                </c:pt>
                <c:pt idx="6341">
                  <c:v>#N/A</c:v>
                </c:pt>
                <c:pt idx="6342">
                  <c:v>#N/A</c:v>
                </c:pt>
                <c:pt idx="6343">
                  <c:v>#N/A</c:v>
                </c:pt>
                <c:pt idx="6344">
                  <c:v>#N/A</c:v>
                </c:pt>
                <c:pt idx="6345">
                  <c:v>#N/A</c:v>
                </c:pt>
                <c:pt idx="6346">
                  <c:v>#N/A</c:v>
                </c:pt>
                <c:pt idx="6347">
                  <c:v>#N/A</c:v>
                </c:pt>
                <c:pt idx="6348">
                  <c:v>#N/A</c:v>
                </c:pt>
                <c:pt idx="6349">
                  <c:v>#N/A</c:v>
                </c:pt>
                <c:pt idx="6350">
                  <c:v>#N/A</c:v>
                </c:pt>
                <c:pt idx="6351">
                  <c:v>#N/A</c:v>
                </c:pt>
                <c:pt idx="6352">
                  <c:v>#N/A</c:v>
                </c:pt>
                <c:pt idx="6353">
                  <c:v>#N/A</c:v>
                </c:pt>
                <c:pt idx="6354">
                  <c:v>#N/A</c:v>
                </c:pt>
                <c:pt idx="6355">
                  <c:v>#N/A</c:v>
                </c:pt>
                <c:pt idx="6356">
                  <c:v>#N/A</c:v>
                </c:pt>
                <c:pt idx="6357">
                  <c:v>#N/A</c:v>
                </c:pt>
                <c:pt idx="6358">
                  <c:v>#N/A</c:v>
                </c:pt>
                <c:pt idx="6359">
                  <c:v>#N/A</c:v>
                </c:pt>
                <c:pt idx="6360">
                  <c:v>#N/A</c:v>
                </c:pt>
                <c:pt idx="6361">
                  <c:v>#N/A</c:v>
                </c:pt>
                <c:pt idx="6362">
                  <c:v>#N/A</c:v>
                </c:pt>
                <c:pt idx="6363">
                  <c:v>#N/A</c:v>
                </c:pt>
                <c:pt idx="6364">
                  <c:v>#N/A</c:v>
                </c:pt>
                <c:pt idx="6365">
                  <c:v>#N/A</c:v>
                </c:pt>
                <c:pt idx="6366">
                  <c:v>#N/A</c:v>
                </c:pt>
                <c:pt idx="6367">
                  <c:v>#N/A</c:v>
                </c:pt>
                <c:pt idx="6368">
                  <c:v>#N/A</c:v>
                </c:pt>
                <c:pt idx="6369">
                  <c:v>#N/A</c:v>
                </c:pt>
                <c:pt idx="6370">
                  <c:v>#N/A</c:v>
                </c:pt>
                <c:pt idx="6371">
                  <c:v>#N/A</c:v>
                </c:pt>
                <c:pt idx="6372">
                  <c:v>#N/A</c:v>
                </c:pt>
                <c:pt idx="6373">
                  <c:v>#N/A</c:v>
                </c:pt>
                <c:pt idx="6374">
                  <c:v>#N/A</c:v>
                </c:pt>
                <c:pt idx="6375">
                  <c:v>#N/A</c:v>
                </c:pt>
                <c:pt idx="6376">
                  <c:v>#N/A</c:v>
                </c:pt>
                <c:pt idx="6377">
                  <c:v>#N/A</c:v>
                </c:pt>
                <c:pt idx="6378">
                  <c:v>#N/A</c:v>
                </c:pt>
                <c:pt idx="6379">
                  <c:v>#N/A</c:v>
                </c:pt>
                <c:pt idx="6380">
                  <c:v>#N/A</c:v>
                </c:pt>
                <c:pt idx="6381">
                  <c:v>#N/A</c:v>
                </c:pt>
                <c:pt idx="6382">
                  <c:v>#N/A</c:v>
                </c:pt>
                <c:pt idx="6383">
                  <c:v>#N/A</c:v>
                </c:pt>
                <c:pt idx="6384">
                  <c:v>#N/A</c:v>
                </c:pt>
                <c:pt idx="6385">
                  <c:v>#N/A</c:v>
                </c:pt>
                <c:pt idx="6386">
                  <c:v>#N/A</c:v>
                </c:pt>
                <c:pt idx="6387">
                  <c:v>#N/A</c:v>
                </c:pt>
                <c:pt idx="6388">
                  <c:v>#N/A</c:v>
                </c:pt>
                <c:pt idx="6389">
                  <c:v>#N/A</c:v>
                </c:pt>
                <c:pt idx="6390">
                  <c:v>#N/A</c:v>
                </c:pt>
                <c:pt idx="6391">
                  <c:v>#N/A</c:v>
                </c:pt>
                <c:pt idx="6392">
                  <c:v>#N/A</c:v>
                </c:pt>
                <c:pt idx="6393">
                  <c:v>#N/A</c:v>
                </c:pt>
                <c:pt idx="6394">
                  <c:v>#N/A</c:v>
                </c:pt>
                <c:pt idx="6395">
                  <c:v>#N/A</c:v>
                </c:pt>
                <c:pt idx="6396">
                  <c:v>#N/A</c:v>
                </c:pt>
                <c:pt idx="6397">
                  <c:v>#N/A</c:v>
                </c:pt>
                <c:pt idx="6398">
                  <c:v>#N/A</c:v>
                </c:pt>
                <c:pt idx="6399">
                  <c:v>#N/A</c:v>
                </c:pt>
                <c:pt idx="6400">
                  <c:v>#N/A</c:v>
                </c:pt>
                <c:pt idx="6401">
                  <c:v>#N/A</c:v>
                </c:pt>
                <c:pt idx="6402">
                  <c:v>#N/A</c:v>
                </c:pt>
                <c:pt idx="6403">
                  <c:v>#N/A</c:v>
                </c:pt>
                <c:pt idx="6404">
                  <c:v>#N/A</c:v>
                </c:pt>
                <c:pt idx="6405">
                  <c:v>#N/A</c:v>
                </c:pt>
                <c:pt idx="6406">
                  <c:v>#N/A</c:v>
                </c:pt>
                <c:pt idx="6407">
                  <c:v>#N/A</c:v>
                </c:pt>
                <c:pt idx="6408">
                  <c:v>#N/A</c:v>
                </c:pt>
                <c:pt idx="6409">
                  <c:v>#N/A</c:v>
                </c:pt>
                <c:pt idx="6410">
                  <c:v>#N/A</c:v>
                </c:pt>
                <c:pt idx="6411">
                  <c:v>#N/A</c:v>
                </c:pt>
                <c:pt idx="6412">
                  <c:v>#N/A</c:v>
                </c:pt>
                <c:pt idx="6413">
                  <c:v>#N/A</c:v>
                </c:pt>
                <c:pt idx="6414">
                  <c:v>#N/A</c:v>
                </c:pt>
                <c:pt idx="6415">
                  <c:v>#N/A</c:v>
                </c:pt>
                <c:pt idx="6416">
                  <c:v>#N/A</c:v>
                </c:pt>
                <c:pt idx="6417">
                  <c:v>#N/A</c:v>
                </c:pt>
                <c:pt idx="6418">
                  <c:v>#N/A</c:v>
                </c:pt>
                <c:pt idx="6419">
                  <c:v>#N/A</c:v>
                </c:pt>
                <c:pt idx="6420">
                  <c:v>#N/A</c:v>
                </c:pt>
                <c:pt idx="6421">
                  <c:v>#N/A</c:v>
                </c:pt>
                <c:pt idx="6422">
                  <c:v>#N/A</c:v>
                </c:pt>
                <c:pt idx="6423">
                  <c:v>#N/A</c:v>
                </c:pt>
                <c:pt idx="6424">
                  <c:v>#N/A</c:v>
                </c:pt>
                <c:pt idx="6425">
                  <c:v>#N/A</c:v>
                </c:pt>
                <c:pt idx="6426">
                  <c:v>#N/A</c:v>
                </c:pt>
                <c:pt idx="6427">
                  <c:v>#N/A</c:v>
                </c:pt>
                <c:pt idx="6428">
                  <c:v>#N/A</c:v>
                </c:pt>
                <c:pt idx="6429">
                  <c:v>#N/A</c:v>
                </c:pt>
                <c:pt idx="6430">
                  <c:v>#N/A</c:v>
                </c:pt>
                <c:pt idx="6431">
                  <c:v>#N/A</c:v>
                </c:pt>
                <c:pt idx="6432">
                  <c:v>#N/A</c:v>
                </c:pt>
                <c:pt idx="6433">
                  <c:v>#N/A</c:v>
                </c:pt>
                <c:pt idx="6434">
                  <c:v>#N/A</c:v>
                </c:pt>
                <c:pt idx="6435">
                  <c:v>#N/A</c:v>
                </c:pt>
                <c:pt idx="6436">
                  <c:v>#N/A</c:v>
                </c:pt>
                <c:pt idx="6437">
                  <c:v>#N/A</c:v>
                </c:pt>
                <c:pt idx="6438">
                  <c:v>#N/A</c:v>
                </c:pt>
                <c:pt idx="6439">
                  <c:v>#N/A</c:v>
                </c:pt>
                <c:pt idx="6440">
                  <c:v>#N/A</c:v>
                </c:pt>
                <c:pt idx="6441">
                  <c:v>#N/A</c:v>
                </c:pt>
                <c:pt idx="6442">
                  <c:v>#N/A</c:v>
                </c:pt>
                <c:pt idx="6443">
                  <c:v>#N/A</c:v>
                </c:pt>
                <c:pt idx="6444">
                  <c:v>#N/A</c:v>
                </c:pt>
                <c:pt idx="6445">
                  <c:v>#N/A</c:v>
                </c:pt>
                <c:pt idx="6446">
                  <c:v>#N/A</c:v>
                </c:pt>
                <c:pt idx="6447">
                  <c:v>#N/A</c:v>
                </c:pt>
                <c:pt idx="6448">
                  <c:v>#N/A</c:v>
                </c:pt>
                <c:pt idx="6449">
                  <c:v>#N/A</c:v>
                </c:pt>
                <c:pt idx="6450">
                  <c:v>#N/A</c:v>
                </c:pt>
                <c:pt idx="6451">
                  <c:v>#N/A</c:v>
                </c:pt>
                <c:pt idx="6452">
                  <c:v>#N/A</c:v>
                </c:pt>
                <c:pt idx="6453">
                  <c:v>#N/A</c:v>
                </c:pt>
                <c:pt idx="6454">
                  <c:v>#N/A</c:v>
                </c:pt>
                <c:pt idx="6455">
                  <c:v>#N/A</c:v>
                </c:pt>
                <c:pt idx="6456">
                  <c:v>#N/A</c:v>
                </c:pt>
                <c:pt idx="6457">
                  <c:v>#N/A</c:v>
                </c:pt>
                <c:pt idx="6458">
                  <c:v>#N/A</c:v>
                </c:pt>
                <c:pt idx="6459">
                  <c:v>#N/A</c:v>
                </c:pt>
                <c:pt idx="6460">
                  <c:v>#N/A</c:v>
                </c:pt>
                <c:pt idx="6461">
                  <c:v>#N/A</c:v>
                </c:pt>
                <c:pt idx="6462">
                  <c:v>#N/A</c:v>
                </c:pt>
                <c:pt idx="6463">
                  <c:v>#N/A</c:v>
                </c:pt>
                <c:pt idx="6464">
                  <c:v>#N/A</c:v>
                </c:pt>
                <c:pt idx="6465">
                  <c:v>#N/A</c:v>
                </c:pt>
                <c:pt idx="6466">
                  <c:v>#N/A</c:v>
                </c:pt>
                <c:pt idx="6467">
                  <c:v>#N/A</c:v>
                </c:pt>
                <c:pt idx="6468">
                  <c:v>#N/A</c:v>
                </c:pt>
                <c:pt idx="6469">
                  <c:v>#N/A</c:v>
                </c:pt>
                <c:pt idx="6470">
                  <c:v>#N/A</c:v>
                </c:pt>
                <c:pt idx="6471">
                  <c:v>#N/A</c:v>
                </c:pt>
                <c:pt idx="6472">
                  <c:v>#N/A</c:v>
                </c:pt>
                <c:pt idx="6473">
                  <c:v>#N/A</c:v>
                </c:pt>
                <c:pt idx="6474">
                  <c:v>#N/A</c:v>
                </c:pt>
                <c:pt idx="6475">
                  <c:v>#N/A</c:v>
                </c:pt>
                <c:pt idx="6476">
                  <c:v>#N/A</c:v>
                </c:pt>
                <c:pt idx="6477">
                  <c:v>#N/A</c:v>
                </c:pt>
                <c:pt idx="6478">
                  <c:v>#N/A</c:v>
                </c:pt>
                <c:pt idx="6479">
                  <c:v>#N/A</c:v>
                </c:pt>
                <c:pt idx="6480">
                  <c:v>#N/A</c:v>
                </c:pt>
                <c:pt idx="6481">
                  <c:v>#N/A</c:v>
                </c:pt>
                <c:pt idx="6482">
                  <c:v>#N/A</c:v>
                </c:pt>
                <c:pt idx="6483">
                  <c:v>#N/A</c:v>
                </c:pt>
                <c:pt idx="6484">
                  <c:v>#N/A</c:v>
                </c:pt>
                <c:pt idx="6485">
                  <c:v>#N/A</c:v>
                </c:pt>
                <c:pt idx="6486">
                  <c:v>#N/A</c:v>
                </c:pt>
                <c:pt idx="6487">
                  <c:v>#N/A</c:v>
                </c:pt>
                <c:pt idx="6488">
                  <c:v>#N/A</c:v>
                </c:pt>
                <c:pt idx="6489">
                  <c:v>#N/A</c:v>
                </c:pt>
                <c:pt idx="6490">
                  <c:v>#N/A</c:v>
                </c:pt>
                <c:pt idx="6491">
                  <c:v>#N/A</c:v>
                </c:pt>
                <c:pt idx="6492">
                  <c:v>#N/A</c:v>
                </c:pt>
                <c:pt idx="6493">
                  <c:v>#N/A</c:v>
                </c:pt>
                <c:pt idx="6494">
                  <c:v>#N/A</c:v>
                </c:pt>
                <c:pt idx="6495">
                  <c:v>#N/A</c:v>
                </c:pt>
                <c:pt idx="6496">
                  <c:v>#N/A</c:v>
                </c:pt>
                <c:pt idx="6497">
                  <c:v>#N/A</c:v>
                </c:pt>
                <c:pt idx="6498">
                  <c:v>#N/A</c:v>
                </c:pt>
                <c:pt idx="6499">
                  <c:v>#N/A</c:v>
                </c:pt>
                <c:pt idx="6500">
                  <c:v>#N/A</c:v>
                </c:pt>
                <c:pt idx="6501">
                  <c:v>#N/A</c:v>
                </c:pt>
                <c:pt idx="6502">
                  <c:v>#N/A</c:v>
                </c:pt>
                <c:pt idx="6503">
                  <c:v>#N/A</c:v>
                </c:pt>
                <c:pt idx="6504">
                  <c:v>#N/A</c:v>
                </c:pt>
                <c:pt idx="6505">
                  <c:v>#N/A</c:v>
                </c:pt>
                <c:pt idx="6506">
                  <c:v>#N/A</c:v>
                </c:pt>
                <c:pt idx="6507">
                  <c:v>#N/A</c:v>
                </c:pt>
                <c:pt idx="6508">
                  <c:v>#N/A</c:v>
                </c:pt>
                <c:pt idx="6509">
                  <c:v>#N/A</c:v>
                </c:pt>
                <c:pt idx="6510">
                  <c:v>#N/A</c:v>
                </c:pt>
                <c:pt idx="6511">
                  <c:v>#N/A</c:v>
                </c:pt>
                <c:pt idx="6512">
                  <c:v>#N/A</c:v>
                </c:pt>
                <c:pt idx="6513">
                  <c:v>#N/A</c:v>
                </c:pt>
                <c:pt idx="6514">
                  <c:v>#N/A</c:v>
                </c:pt>
                <c:pt idx="6515">
                  <c:v>#N/A</c:v>
                </c:pt>
                <c:pt idx="6516">
                  <c:v>#N/A</c:v>
                </c:pt>
                <c:pt idx="6517">
                  <c:v>#N/A</c:v>
                </c:pt>
                <c:pt idx="6518">
                  <c:v>#N/A</c:v>
                </c:pt>
                <c:pt idx="6519">
                  <c:v>#N/A</c:v>
                </c:pt>
                <c:pt idx="6520">
                  <c:v>#N/A</c:v>
                </c:pt>
                <c:pt idx="6521">
                  <c:v>#N/A</c:v>
                </c:pt>
                <c:pt idx="6522">
                  <c:v>#N/A</c:v>
                </c:pt>
                <c:pt idx="6523">
                  <c:v>#N/A</c:v>
                </c:pt>
                <c:pt idx="6524">
                  <c:v>#N/A</c:v>
                </c:pt>
                <c:pt idx="6525">
                  <c:v>#N/A</c:v>
                </c:pt>
                <c:pt idx="6526">
                  <c:v>#N/A</c:v>
                </c:pt>
                <c:pt idx="6527">
                  <c:v>#N/A</c:v>
                </c:pt>
                <c:pt idx="6528">
                  <c:v>#N/A</c:v>
                </c:pt>
                <c:pt idx="6529">
                  <c:v>#N/A</c:v>
                </c:pt>
                <c:pt idx="6530">
                  <c:v>#N/A</c:v>
                </c:pt>
                <c:pt idx="6531">
                  <c:v>#N/A</c:v>
                </c:pt>
                <c:pt idx="6532">
                  <c:v>#N/A</c:v>
                </c:pt>
                <c:pt idx="6533">
                  <c:v>#N/A</c:v>
                </c:pt>
                <c:pt idx="6534">
                  <c:v>#N/A</c:v>
                </c:pt>
                <c:pt idx="6535">
                  <c:v>#N/A</c:v>
                </c:pt>
                <c:pt idx="6536">
                  <c:v>#N/A</c:v>
                </c:pt>
                <c:pt idx="6537">
                  <c:v>#N/A</c:v>
                </c:pt>
                <c:pt idx="6538">
                  <c:v>#N/A</c:v>
                </c:pt>
                <c:pt idx="6539">
                  <c:v>#N/A</c:v>
                </c:pt>
                <c:pt idx="6540">
                  <c:v>#N/A</c:v>
                </c:pt>
                <c:pt idx="6541">
                  <c:v>#N/A</c:v>
                </c:pt>
                <c:pt idx="6542">
                  <c:v>#N/A</c:v>
                </c:pt>
                <c:pt idx="6543">
                  <c:v>#N/A</c:v>
                </c:pt>
                <c:pt idx="6544">
                  <c:v>#N/A</c:v>
                </c:pt>
                <c:pt idx="6545">
                  <c:v>#N/A</c:v>
                </c:pt>
                <c:pt idx="6546">
                  <c:v>#N/A</c:v>
                </c:pt>
                <c:pt idx="6547">
                  <c:v>#N/A</c:v>
                </c:pt>
                <c:pt idx="6548">
                  <c:v>#N/A</c:v>
                </c:pt>
                <c:pt idx="6549">
                  <c:v>#N/A</c:v>
                </c:pt>
                <c:pt idx="6550">
                  <c:v>#N/A</c:v>
                </c:pt>
                <c:pt idx="6551">
                  <c:v>#N/A</c:v>
                </c:pt>
                <c:pt idx="6552">
                  <c:v>#N/A</c:v>
                </c:pt>
                <c:pt idx="6553">
                  <c:v>#N/A</c:v>
                </c:pt>
                <c:pt idx="6554">
                  <c:v>#N/A</c:v>
                </c:pt>
                <c:pt idx="6555">
                  <c:v>#N/A</c:v>
                </c:pt>
                <c:pt idx="6556">
                  <c:v>#N/A</c:v>
                </c:pt>
                <c:pt idx="6557">
                  <c:v>#N/A</c:v>
                </c:pt>
                <c:pt idx="6558">
                  <c:v>#N/A</c:v>
                </c:pt>
                <c:pt idx="6559">
                  <c:v>#N/A</c:v>
                </c:pt>
                <c:pt idx="6560">
                  <c:v>#N/A</c:v>
                </c:pt>
                <c:pt idx="6561">
                  <c:v>#N/A</c:v>
                </c:pt>
                <c:pt idx="6562">
                  <c:v>#N/A</c:v>
                </c:pt>
                <c:pt idx="6563">
                  <c:v>#N/A</c:v>
                </c:pt>
                <c:pt idx="6564">
                  <c:v>#N/A</c:v>
                </c:pt>
                <c:pt idx="6565">
                  <c:v>#N/A</c:v>
                </c:pt>
                <c:pt idx="6566">
                  <c:v>#N/A</c:v>
                </c:pt>
                <c:pt idx="6567">
                  <c:v>#N/A</c:v>
                </c:pt>
                <c:pt idx="6568">
                  <c:v>#N/A</c:v>
                </c:pt>
                <c:pt idx="6569">
                  <c:v>#N/A</c:v>
                </c:pt>
                <c:pt idx="6570">
                  <c:v>#N/A</c:v>
                </c:pt>
                <c:pt idx="6571">
                  <c:v>#N/A</c:v>
                </c:pt>
                <c:pt idx="6572">
                  <c:v>#N/A</c:v>
                </c:pt>
                <c:pt idx="6573">
                  <c:v>#N/A</c:v>
                </c:pt>
                <c:pt idx="6574">
                  <c:v>#N/A</c:v>
                </c:pt>
                <c:pt idx="6575">
                  <c:v>#N/A</c:v>
                </c:pt>
                <c:pt idx="6576">
                  <c:v>#N/A</c:v>
                </c:pt>
                <c:pt idx="6577">
                  <c:v>#N/A</c:v>
                </c:pt>
                <c:pt idx="6578">
                  <c:v>#N/A</c:v>
                </c:pt>
                <c:pt idx="6579">
                  <c:v>#N/A</c:v>
                </c:pt>
                <c:pt idx="6580">
                  <c:v>#N/A</c:v>
                </c:pt>
                <c:pt idx="6581">
                  <c:v>#N/A</c:v>
                </c:pt>
                <c:pt idx="6582">
                  <c:v>#N/A</c:v>
                </c:pt>
                <c:pt idx="6583">
                  <c:v>#N/A</c:v>
                </c:pt>
                <c:pt idx="6584">
                  <c:v>#N/A</c:v>
                </c:pt>
                <c:pt idx="6585">
                  <c:v>#N/A</c:v>
                </c:pt>
                <c:pt idx="6586">
                  <c:v>#N/A</c:v>
                </c:pt>
                <c:pt idx="6587">
                  <c:v>#N/A</c:v>
                </c:pt>
                <c:pt idx="6588">
                  <c:v>#N/A</c:v>
                </c:pt>
                <c:pt idx="6589">
                  <c:v>#N/A</c:v>
                </c:pt>
                <c:pt idx="6590">
                  <c:v>#N/A</c:v>
                </c:pt>
                <c:pt idx="6591">
                  <c:v>#N/A</c:v>
                </c:pt>
                <c:pt idx="6592">
                  <c:v>#N/A</c:v>
                </c:pt>
                <c:pt idx="6593">
                  <c:v>#N/A</c:v>
                </c:pt>
                <c:pt idx="6594">
                  <c:v>#N/A</c:v>
                </c:pt>
                <c:pt idx="6595">
                  <c:v>#N/A</c:v>
                </c:pt>
                <c:pt idx="6596">
                  <c:v>#N/A</c:v>
                </c:pt>
                <c:pt idx="6597">
                  <c:v>#N/A</c:v>
                </c:pt>
                <c:pt idx="6598">
                  <c:v>#N/A</c:v>
                </c:pt>
                <c:pt idx="6599">
                  <c:v>#N/A</c:v>
                </c:pt>
                <c:pt idx="6600">
                  <c:v>#N/A</c:v>
                </c:pt>
                <c:pt idx="6601">
                  <c:v>#N/A</c:v>
                </c:pt>
                <c:pt idx="6602">
                  <c:v>#N/A</c:v>
                </c:pt>
                <c:pt idx="6603">
                  <c:v>#N/A</c:v>
                </c:pt>
                <c:pt idx="6604">
                  <c:v>#N/A</c:v>
                </c:pt>
                <c:pt idx="6605">
                  <c:v>#N/A</c:v>
                </c:pt>
                <c:pt idx="6606">
                  <c:v>#N/A</c:v>
                </c:pt>
                <c:pt idx="6607">
                  <c:v>#N/A</c:v>
                </c:pt>
                <c:pt idx="6608">
                  <c:v>#N/A</c:v>
                </c:pt>
                <c:pt idx="6609">
                  <c:v>#N/A</c:v>
                </c:pt>
                <c:pt idx="6610">
                  <c:v>#N/A</c:v>
                </c:pt>
                <c:pt idx="6611">
                  <c:v>#N/A</c:v>
                </c:pt>
                <c:pt idx="6612">
                  <c:v>#N/A</c:v>
                </c:pt>
                <c:pt idx="6613">
                  <c:v>#N/A</c:v>
                </c:pt>
                <c:pt idx="6614">
                  <c:v>#N/A</c:v>
                </c:pt>
                <c:pt idx="6615">
                  <c:v>#N/A</c:v>
                </c:pt>
                <c:pt idx="6616">
                  <c:v>#N/A</c:v>
                </c:pt>
                <c:pt idx="6617">
                  <c:v>#N/A</c:v>
                </c:pt>
                <c:pt idx="6618">
                  <c:v>#N/A</c:v>
                </c:pt>
                <c:pt idx="6619">
                  <c:v>#N/A</c:v>
                </c:pt>
                <c:pt idx="6620">
                  <c:v>#N/A</c:v>
                </c:pt>
                <c:pt idx="6621">
                  <c:v>#N/A</c:v>
                </c:pt>
                <c:pt idx="6622">
                  <c:v>#N/A</c:v>
                </c:pt>
                <c:pt idx="6623">
                  <c:v>#N/A</c:v>
                </c:pt>
                <c:pt idx="6624">
                  <c:v>#N/A</c:v>
                </c:pt>
                <c:pt idx="6625">
                  <c:v>#N/A</c:v>
                </c:pt>
                <c:pt idx="6626">
                  <c:v>#N/A</c:v>
                </c:pt>
                <c:pt idx="6627">
                  <c:v>#N/A</c:v>
                </c:pt>
                <c:pt idx="6628">
                  <c:v>#N/A</c:v>
                </c:pt>
                <c:pt idx="6629">
                  <c:v>#N/A</c:v>
                </c:pt>
                <c:pt idx="6630">
                  <c:v>#N/A</c:v>
                </c:pt>
                <c:pt idx="6631">
                  <c:v>#N/A</c:v>
                </c:pt>
                <c:pt idx="6632">
                  <c:v>#N/A</c:v>
                </c:pt>
                <c:pt idx="6633">
                  <c:v>#N/A</c:v>
                </c:pt>
                <c:pt idx="6634">
                  <c:v>#N/A</c:v>
                </c:pt>
                <c:pt idx="6635">
                  <c:v>#N/A</c:v>
                </c:pt>
                <c:pt idx="6636">
                  <c:v>#N/A</c:v>
                </c:pt>
                <c:pt idx="6637">
                  <c:v>#N/A</c:v>
                </c:pt>
                <c:pt idx="6638">
                  <c:v>#N/A</c:v>
                </c:pt>
                <c:pt idx="6639">
                  <c:v>#N/A</c:v>
                </c:pt>
                <c:pt idx="6640">
                  <c:v>#N/A</c:v>
                </c:pt>
                <c:pt idx="6641">
                  <c:v>#N/A</c:v>
                </c:pt>
                <c:pt idx="6642">
                  <c:v>#N/A</c:v>
                </c:pt>
                <c:pt idx="6643">
                  <c:v>#N/A</c:v>
                </c:pt>
                <c:pt idx="6644">
                  <c:v>#N/A</c:v>
                </c:pt>
                <c:pt idx="6645">
                  <c:v>#N/A</c:v>
                </c:pt>
                <c:pt idx="6646">
                  <c:v>#N/A</c:v>
                </c:pt>
                <c:pt idx="6647">
                  <c:v>#N/A</c:v>
                </c:pt>
                <c:pt idx="6648">
                  <c:v>#N/A</c:v>
                </c:pt>
                <c:pt idx="6649">
                  <c:v>#N/A</c:v>
                </c:pt>
                <c:pt idx="6650">
                  <c:v>#N/A</c:v>
                </c:pt>
                <c:pt idx="6651">
                  <c:v>#N/A</c:v>
                </c:pt>
                <c:pt idx="6652">
                  <c:v>#N/A</c:v>
                </c:pt>
                <c:pt idx="6653">
                  <c:v>#N/A</c:v>
                </c:pt>
                <c:pt idx="6654">
                  <c:v>#N/A</c:v>
                </c:pt>
                <c:pt idx="6655">
                  <c:v>#N/A</c:v>
                </c:pt>
                <c:pt idx="6656">
                  <c:v>#N/A</c:v>
                </c:pt>
                <c:pt idx="6657">
                  <c:v>#N/A</c:v>
                </c:pt>
                <c:pt idx="6658">
                  <c:v>#N/A</c:v>
                </c:pt>
                <c:pt idx="6659">
                  <c:v>#N/A</c:v>
                </c:pt>
                <c:pt idx="6660">
                  <c:v>#N/A</c:v>
                </c:pt>
                <c:pt idx="6661">
                  <c:v>#N/A</c:v>
                </c:pt>
                <c:pt idx="6662">
                  <c:v>#N/A</c:v>
                </c:pt>
                <c:pt idx="6663">
                  <c:v>#N/A</c:v>
                </c:pt>
                <c:pt idx="6664">
                  <c:v>#N/A</c:v>
                </c:pt>
                <c:pt idx="6665">
                  <c:v>#N/A</c:v>
                </c:pt>
                <c:pt idx="6666">
                  <c:v>#N/A</c:v>
                </c:pt>
                <c:pt idx="6667">
                  <c:v>#N/A</c:v>
                </c:pt>
                <c:pt idx="6668">
                  <c:v>#N/A</c:v>
                </c:pt>
                <c:pt idx="6669">
                  <c:v>#N/A</c:v>
                </c:pt>
                <c:pt idx="6670">
                  <c:v>#N/A</c:v>
                </c:pt>
                <c:pt idx="6671">
                  <c:v>#N/A</c:v>
                </c:pt>
                <c:pt idx="6672">
                  <c:v>#N/A</c:v>
                </c:pt>
                <c:pt idx="6673">
                  <c:v>#N/A</c:v>
                </c:pt>
                <c:pt idx="6674">
                  <c:v>#N/A</c:v>
                </c:pt>
                <c:pt idx="6675">
                  <c:v>#N/A</c:v>
                </c:pt>
                <c:pt idx="6676">
                  <c:v>#N/A</c:v>
                </c:pt>
                <c:pt idx="6677">
                  <c:v>#N/A</c:v>
                </c:pt>
                <c:pt idx="6678">
                  <c:v>#N/A</c:v>
                </c:pt>
                <c:pt idx="6679">
                  <c:v>#N/A</c:v>
                </c:pt>
                <c:pt idx="6680">
                  <c:v>#N/A</c:v>
                </c:pt>
                <c:pt idx="6681">
                  <c:v>#N/A</c:v>
                </c:pt>
                <c:pt idx="6682">
                  <c:v>#N/A</c:v>
                </c:pt>
                <c:pt idx="6683">
                  <c:v>#N/A</c:v>
                </c:pt>
                <c:pt idx="6684">
                  <c:v>#N/A</c:v>
                </c:pt>
                <c:pt idx="6685">
                  <c:v>#N/A</c:v>
                </c:pt>
                <c:pt idx="6686">
                  <c:v>#N/A</c:v>
                </c:pt>
                <c:pt idx="6687">
                  <c:v>#N/A</c:v>
                </c:pt>
                <c:pt idx="6688">
                  <c:v>#N/A</c:v>
                </c:pt>
                <c:pt idx="6689">
                  <c:v>#N/A</c:v>
                </c:pt>
                <c:pt idx="6690">
                  <c:v>#N/A</c:v>
                </c:pt>
                <c:pt idx="6691">
                  <c:v>#N/A</c:v>
                </c:pt>
                <c:pt idx="6692">
                  <c:v>#N/A</c:v>
                </c:pt>
                <c:pt idx="6693">
                  <c:v>#N/A</c:v>
                </c:pt>
                <c:pt idx="6694">
                  <c:v>#N/A</c:v>
                </c:pt>
                <c:pt idx="6695">
                  <c:v>#N/A</c:v>
                </c:pt>
                <c:pt idx="6696">
                  <c:v>#N/A</c:v>
                </c:pt>
                <c:pt idx="6697">
                  <c:v>#N/A</c:v>
                </c:pt>
                <c:pt idx="6698">
                  <c:v>#N/A</c:v>
                </c:pt>
                <c:pt idx="6699">
                  <c:v>#N/A</c:v>
                </c:pt>
                <c:pt idx="6700">
                  <c:v>#N/A</c:v>
                </c:pt>
                <c:pt idx="6701">
                  <c:v>#N/A</c:v>
                </c:pt>
                <c:pt idx="6702">
                  <c:v>#N/A</c:v>
                </c:pt>
                <c:pt idx="6703">
                  <c:v>#N/A</c:v>
                </c:pt>
                <c:pt idx="6704">
                  <c:v>#N/A</c:v>
                </c:pt>
                <c:pt idx="6705">
                  <c:v>#N/A</c:v>
                </c:pt>
                <c:pt idx="6706">
                  <c:v>#N/A</c:v>
                </c:pt>
                <c:pt idx="6707">
                  <c:v>#N/A</c:v>
                </c:pt>
                <c:pt idx="6708">
                  <c:v>#N/A</c:v>
                </c:pt>
                <c:pt idx="6709">
                  <c:v>#N/A</c:v>
                </c:pt>
                <c:pt idx="6710">
                  <c:v>#N/A</c:v>
                </c:pt>
                <c:pt idx="6711">
                  <c:v>#N/A</c:v>
                </c:pt>
                <c:pt idx="6712">
                  <c:v>#N/A</c:v>
                </c:pt>
                <c:pt idx="6713">
                  <c:v>#N/A</c:v>
                </c:pt>
                <c:pt idx="6714">
                  <c:v>#N/A</c:v>
                </c:pt>
                <c:pt idx="6715">
                  <c:v>#N/A</c:v>
                </c:pt>
                <c:pt idx="6716">
                  <c:v>#N/A</c:v>
                </c:pt>
                <c:pt idx="6717">
                  <c:v>#N/A</c:v>
                </c:pt>
                <c:pt idx="6718">
                  <c:v>#N/A</c:v>
                </c:pt>
                <c:pt idx="6719">
                  <c:v>#N/A</c:v>
                </c:pt>
                <c:pt idx="6720">
                  <c:v>#N/A</c:v>
                </c:pt>
                <c:pt idx="6721">
                  <c:v>#N/A</c:v>
                </c:pt>
                <c:pt idx="6722">
                  <c:v>#N/A</c:v>
                </c:pt>
                <c:pt idx="6723">
                  <c:v>#N/A</c:v>
                </c:pt>
                <c:pt idx="6724">
                  <c:v>#N/A</c:v>
                </c:pt>
                <c:pt idx="6725">
                  <c:v>#N/A</c:v>
                </c:pt>
                <c:pt idx="6726">
                  <c:v>#N/A</c:v>
                </c:pt>
                <c:pt idx="6727">
                  <c:v>#N/A</c:v>
                </c:pt>
                <c:pt idx="6728">
                  <c:v>#N/A</c:v>
                </c:pt>
                <c:pt idx="6729">
                  <c:v>#N/A</c:v>
                </c:pt>
                <c:pt idx="6730">
                  <c:v>#N/A</c:v>
                </c:pt>
                <c:pt idx="6731">
                  <c:v>#N/A</c:v>
                </c:pt>
                <c:pt idx="6732">
                  <c:v>#N/A</c:v>
                </c:pt>
                <c:pt idx="6733">
                  <c:v>#N/A</c:v>
                </c:pt>
                <c:pt idx="6734">
                  <c:v>#N/A</c:v>
                </c:pt>
                <c:pt idx="6735">
                  <c:v>#N/A</c:v>
                </c:pt>
                <c:pt idx="6736">
                  <c:v>#N/A</c:v>
                </c:pt>
                <c:pt idx="6737">
                  <c:v>#N/A</c:v>
                </c:pt>
                <c:pt idx="6738">
                  <c:v>#N/A</c:v>
                </c:pt>
                <c:pt idx="6739">
                  <c:v>#N/A</c:v>
                </c:pt>
                <c:pt idx="6740">
                  <c:v>#N/A</c:v>
                </c:pt>
                <c:pt idx="6741">
                  <c:v>#N/A</c:v>
                </c:pt>
                <c:pt idx="6742">
                  <c:v>#N/A</c:v>
                </c:pt>
                <c:pt idx="6743">
                  <c:v>#N/A</c:v>
                </c:pt>
                <c:pt idx="6744">
                  <c:v>#N/A</c:v>
                </c:pt>
                <c:pt idx="6745">
                  <c:v>#N/A</c:v>
                </c:pt>
                <c:pt idx="6746">
                  <c:v>#N/A</c:v>
                </c:pt>
                <c:pt idx="6747">
                  <c:v>#N/A</c:v>
                </c:pt>
                <c:pt idx="6748">
                  <c:v>#N/A</c:v>
                </c:pt>
                <c:pt idx="6749">
                  <c:v>#N/A</c:v>
                </c:pt>
                <c:pt idx="6750">
                  <c:v>#N/A</c:v>
                </c:pt>
                <c:pt idx="6751">
                  <c:v>#N/A</c:v>
                </c:pt>
                <c:pt idx="6752">
                  <c:v>#N/A</c:v>
                </c:pt>
                <c:pt idx="6753">
                  <c:v>#N/A</c:v>
                </c:pt>
                <c:pt idx="6754">
                  <c:v>#N/A</c:v>
                </c:pt>
                <c:pt idx="6755">
                  <c:v>#N/A</c:v>
                </c:pt>
                <c:pt idx="6756">
                  <c:v>#N/A</c:v>
                </c:pt>
                <c:pt idx="6757">
                  <c:v>#N/A</c:v>
                </c:pt>
                <c:pt idx="6758">
                  <c:v>#N/A</c:v>
                </c:pt>
                <c:pt idx="6759">
                  <c:v>#N/A</c:v>
                </c:pt>
                <c:pt idx="6760">
                  <c:v>#N/A</c:v>
                </c:pt>
                <c:pt idx="6761">
                  <c:v>#N/A</c:v>
                </c:pt>
                <c:pt idx="6762">
                  <c:v>#N/A</c:v>
                </c:pt>
                <c:pt idx="6763">
                  <c:v>#N/A</c:v>
                </c:pt>
                <c:pt idx="6764">
                  <c:v>#N/A</c:v>
                </c:pt>
                <c:pt idx="6765">
                  <c:v>#N/A</c:v>
                </c:pt>
                <c:pt idx="6766">
                  <c:v>#N/A</c:v>
                </c:pt>
                <c:pt idx="6767">
                  <c:v>#N/A</c:v>
                </c:pt>
                <c:pt idx="6768">
                  <c:v>#N/A</c:v>
                </c:pt>
                <c:pt idx="6769">
                  <c:v>#N/A</c:v>
                </c:pt>
                <c:pt idx="6770">
                  <c:v>#N/A</c:v>
                </c:pt>
                <c:pt idx="6771">
                  <c:v>#N/A</c:v>
                </c:pt>
                <c:pt idx="6772">
                  <c:v>#N/A</c:v>
                </c:pt>
                <c:pt idx="6773">
                  <c:v>#N/A</c:v>
                </c:pt>
                <c:pt idx="6774">
                  <c:v>#N/A</c:v>
                </c:pt>
                <c:pt idx="6775">
                  <c:v>#N/A</c:v>
                </c:pt>
                <c:pt idx="6776">
                  <c:v>#N/A</c:v>
                </c:pt>
                <c:pt idx="6777">
                  <c:v>#N/A</c:v>
                </c:pt>
                <c:pt idx="6778">
                  <c:v>#N/A</c:v>
                </c:pt>
                <c:pt idx="6779">
                  <c:v>#N/A</c:v>
                </c:pt>
                <c:pt idx="6780">
                  <c:v>#N/A</c:v>
                </c:pt>
                <c:pt idx="6781">
                  <c:v>#N/A</c:v>
                </c:pt>
                <c:pt idx="6782">
                  <c:v>#N/A</c:v>
                </c:pt>
                <c:pt idx="6783">
                  <c:v>#N/A</c:v>
                </c:pt>
                <c:pt idx="6784">
                  <c:v>#N/A</c:v>
                </c:pt>
                <c:pt idx="6785">
                  <c:v>#N/A</c:v>
                </c:pt>
                <c:pt idx="6786">
                  <c:v>#N/A</c:v>
                </c:pt>
                <c:pt idx="6787">
                  <c:v>#N/A</c:v>
                </c:pt>
                <c:pt idx="6788">
                  <c:v>#N/A</c:v>
                </c:pt>
                <c:pt idx="6789">
                  <c:v>#N/A</c:v>
                </c:pt>
                <c:pt idx="6790">
                  <c:v>#N/A</c:v>
                </c:pt>
                <c:pt idx="6791">
                  <c:v>#N/A</c:v>
                </c:pt>
                <c:pt idx="6792">
                  <c:v>#N/A</c:v>
                </c:pt>
                <c:pt idx="6793">
                  <c:v>#N/A</c:v>
                </c:pt>
                <c:pt idx="6794">
                  <c:v>#N/A</c:v>
                </c:pt>
                <c:pt idx="6795">
                  <c:v>#N/A</c:v>
                </c:pt>
                <c:pt idx="6796">
                  <c:v>#N/A</c:v>
                </c:pt>
                <c:pt idx="6797">
                  <c:v>#N/A</c:v>
                </c:pt>
                <c:pt idx="6798">
                  <c:v>#N/A</c:v>
                </c:pt>
                <c:pt idx="6799">
                  <c:v>#N/A</c:v>
                </c:pt>
                <c:pt idx="6800">
                  <c:v>#N/A</c:v>
                </c:pt>
                <c:pt idx="6801">
                  <c:v>#N/A</c:v>
                </c:pt>
                <c:pt idx="6802">
                  <c:v>#N/A</c:v>
                </c:pt>
                <c:pt idx="6803">
                  <c:v>#N/A</c:v>
                </c:pt>
                <c:pt idx="6804">
                  <c:v>#N/A</c:v>
                </c:pt>
                <c:pt idx="6805">
                  <c:v>#N/A</c:v>
                </c:pt>
                <c:pt idx="6806">
                  <c:v>#N/A</c:v>
                </c:pt>
                <c:pt idx="6807">
                  <c:v>#N/A</c:v>
                </c:pt>
                <c:pt idx="6808">
                  <c:v>#N/A</c:v>
                </c:pt>
                <c:pt idx="6809">
                  <c:v>#N/A</c:v>
                </c:pt>
                <c:pt idx="6810">
                  <c:v>#N/A</c:v>
                </c:pt>
                <c:pt idx="6811">
                  <c:v>#N/A</c:v>
                </c:pt>
                <c:pt idx="6812">
                  <c:v>#N/A</c:v>
                </c:pt>
                <c:pt idx="6813">
                  <c:v>#N/A</c:v>
                </c:pt>
                <c:pt idx="6814">
                  <c:v>#N/A</c:v>
                </c:pt>
                <c:pt idx="6815">
                  <c:v>#N/A</c:v>
                </c:pt>
                <c:pt idx="6816">
                  <c:v>#N/A</c:v>
                </c:pt>
                <c:pt idx="6817">
                  <c:v>#N/A</c:v>
                </c:pt>
                <c:pt idx="6818">
                  <c:v>#N/A</c:v>
                </c:pt>
                <c:pt idx="6819">
                  <c:v>#N/A</c:v>
                </c:pt>
                <c:pt idx="6820">
                  <c:v>#N/A</c:v>
                </c:pt>
                <c:pt idx="6821">
                  <c:v>#N/A</c:v>
                </c:pt>
                <c:pt idx="6822">
                  <c:v>#N/A</c:v>
                </c:pt>
                <c:pt idx="6823">
                  <c:v>#N/A</c:v>
                </c:pt>
                <c:pt idx="6824">
                  <c:v>#N/A</c:v>
                </c:pt>
                <c:pt idx="6825">
                  <c:v>#N/A</c:v>
                </c:pt>
                <c:pt idx="6826">
                  <c:v>#N/A</c:v>
                </c:pt>
                <c:pt idx="6827">
                  <c:v>#N/A</c:v>
                </c:pt>
                <c:pt idx="6828">
                  <c:v>#N/A</c:v>
                </c:pt>
                <c:pt idx="6829">
                  <c:v>#N/A</c:v>
                </c:pt>
                <c:pt idx="6830">
                  <c:v>#N/A</c:v>
                </c:pt>
                <c:pt idx="6831">
                  <c:v>#N/A</c:v>
                </c:pt>
                <c:pt idx="6832">
                  <c:v>#N/A</c:v>
                </c:pt>
                <c:pt idx="6833">
                  <c:v>#N/A</c:v>
                </c:pt>
                <c:pt idx="6834">
                  <c:v>#N/A</c:v>
                </c:pt>
                <c:pt idx="6835">
                  <c:v>#N/A</c:v>
                </c:pt>
                <c:pt idx="6836">
                  <c:v>#N/A</c:v>
                </c:pt>
                <c:pt idx="6837">
                  <c:v>#N/A</c:v>
                </c:pt>
                <c:pt idx="6838">
                  <c:v>#N/A</c:v>
                </c:pt>
                <c:pt idx="6839">
                  <c:v>#N/A</c:v>
                </c:pt>
                <c:pt idx="6840">
                  <c:v>#N/A</c:v>
                </c:pt>
                <c:pt idx="6841">
                  <c:v>#N/A</c:v>
                </c:pt>
                <c:pt idx="6842">
                  <c:v>#N/A</c:v>
                </c:pt>
                <c:pt idx="6843">
                  <c:v>#N/A</c:v>
                </c:pt>
                <c:pt idx="6844">
                  <c:v>#N/A</c:v>
                </c:pt>
                <c:pt idx="6845">
                  <c:v>#N/A</c:v>
                </c:pt>
                <c:pt idx="6846">
                  <c:v>#N/A</c:v>
                </c:pt>
                <c:pt idx="6847">
                  <c:v>#N/A</c:v>
                </c:pt>
                <c:pt idx="6848">
                  <c:v>#N/A</c:v>
                </c:pt>
                <c:pt idx="6849">
                  <c:v>#N/A</c:v>
                </c:pt>
                <c:pt idx="6850">
                  <c:v>#N/A</c:v>
                </c:pt>
                <c:pt idx="6851">
                  <c:v>#N/A</c:v>
                </c:pt>
                <c:pt idx="6852">
                  <c:v>#N/A</c:v>
                </c:pt>
                <c:pt idx="6853">
                  <c:v>#N/A</c:v>
                </c:pt>
                <c:pt idx="6854">
                  <c:v>#N/A</c:v>
                </c:pt>
                <c:pt idx="6855">
                  <c:v>#N/A</c:v>
                </c:pt>
                <c:pt idx="6856">
                  <c:v>#N/A</c:v>
                </c:pt>
                <c:pt idx="6857">
                  <c:v>#N/A</c:v>
                </c:pt>
                <c:pt idx="6858">
                  <c:v>#N/A</c:v>
                </c:pt>
                <c:pt idx="6859">
                  <c:v>#N/A</c:v>
                </c:pt>
                <c:pt idx="6860">
                  <c:v>#N/A</c:v>
                </c:pt>
                <c:pt idx="6861">
                  <c:v>#N/A</c:v>
                </c:pt>
                <c:pt idx="6862">
                  <c:v>#N/A</c:v>
                </c:pt>
                <c:pt idx="6863">
                  <c:v>#N/A</c:v>
                </c:pt>
                <c:pt idx="6864">
                  <c:v>#N/A</c:v>
                </c:pt>
                <c:pt idx="6865">
                  <c:v>#N/A</c:v>
                </c:pt>
                <c:pt idx="6866">
                  <c:v>#N/A</c:v>
                </c:pt>
                <c:pt idx="6867">
                  <c:v>#N/A</c:v>
                </c:pt>
                <c:pt idx="6868">
                  <c:v>#N/A</c:v>
                </c:pt>
                <c:pt idx="6869">
                  <c:v>#N/A</c:v>
                </c:pt>
                <c:pt idx="6870">
                  <c:v>#N/A</c:v>
                </c:pt>
                <c:pt idx="6871">
                  <c:v>#N/A</c:v>
                </c:pt>
                <c:pt idx="6872">
                  <c:v>#N/A</c:v>
                </c:pt>
                <c:pt idx="6873">
                  <c:v>#N/A</c:v>
                </c:pt>
                <c:pt idx="6874">
                  <c:v>#N/A</c:v>
                </c:pt>
                <c:pt idx="6875">
                  <c:v>#N/A</c:v>
                </c:pt>
                <c:pt idx="6876">
                  <c:v>#N/A</c:v>
                </c:pt>
                <c:pt idx="6877">
                  <c:v>#N/A</c:v>
                </c:pt>
                <c:pt idx="6878">
                  <c:v>#N/A</c:v>
                </c:pt>
                <c:pt idx="6879">
                  <c:v>#N/A</c:v>
                </c:pt>
                <c:pt idx="6880">
                  <c:v>#N/A</c:v>
                </c:pt>
                <c:pt idx="6881">
                  <c:v>#N/A</c:v>
                </c:pt>
                <c:pt idx="6882">
                  <c:v>#N/A</c:v>
                </c:pt>
                <c:pt idx="6883">
                  <c:v>#N/A</c:v>
                </c:pt>
                <c:pt idx="6884">
                  <c:v>#N/A</c:v>
                </c:pt>
                <c:pt idx="6885">
                  <c:v>#N/A</c:v>
                </c:pt>
                <c:pt idx="6886">
                  <c:v>#N/A</c:v>
                </c:pt>
                <c:pt idx="6887">
                  <c:v>#N/A</c:v>
                </c:pt>
                <c:pt idx="6888">
                  <c:v>#N/A</c:v>
                </c:pt>
                <c:pt idx="6889">
                  <c:v>#N/A</c:v>
                </c:pt>
                <c:pt idx="6890">
                  <c:v>#N/A</c:v>
                </c:pt>
                <c:pt idx="6891">
                  <c:v>#N/A</c:v>
                </c:pt>
                <c:pt idx="6892">
                  <c:v>#N/A</c:v>
                </c:pt>
                <c:pt idx="6893">
                  <c:v>#N/A</c:v>
                </c:pt>
                <c:pt idx="6894">
                  <c:v>#N/A</c:v>
                </c:pt>
                <c:pt idx="6895">
                  <c:v>#N/A</c:v>
                </c:pt>
                <c:pt idx="6896">
                  <c:v>#N/A</c:v>
                </c:pt>
                <c:pt idx="6897">
                  <c:v>#N/A</c:v>
                </c:pt>
                <c:pt idx="6898">
                  <c:v>#N/A</c:v>
                </c:pt>
                <c:pt idx="6899">
                  <c:v>#N/A</c:v>
                </c:pt>
                <c:pt idx="6900">
                  <c:v>#N/A</c:v>
                </c:pt>
                <c:pt idx="6901">
                  <c:v>#N/A</c:v>
                </c:pt>
                <c:pt idx="6902">
                  <c:v>#N/A</c:v>
                </c:pt>
                <c:pt idx="6903">
                  <c:v>#N/A</c:v>
                </c:pt>
                <c:pt idx="6904">
                  <c:v>#N/A</c:v>
                </c:pt>
                <c:pt idx="6905">
                  <c:v>#N/A</c:v>
                </c:pt>
                <c:pt idx="6906">
                  <c:v>#N/A</c:v>
                </c:pt>
                <c:pt idx="6907">
                  <c:v>#N/A</c:v>
                </c:pt>
                <c:pt idx="6908">
                  <c:v>#N/A</c:v>
                </c:pt>
                <c:pt idx="6909">
                  <c:v>#N/A</c:v>
                </c:pt>
                <c:pt idx="6910">
                  <c:v>#N/A</c:v>
                </c:pt>
                <c:pt idx="6911">
                  <c:v>#N/A</c:v>
                </c:pt>
                <c:pt idx="6912">
                  <c:v>#N/A</c:v>
                </c:pt>
                <c:pt idx="6913">
                  <c:v>#N/A</c:v>
                </c:pt>
                <c:pt idx="6914">
                  <c:v>#N/A</c:v>
                </c:pt>
                <c:pt idx="6915">
                  <c:v>#N/A</c:v>
                </c:pt>
                <c:pt idx="6916">
                  <c:v>#N/A</c:v>
                </c:pt>
                <c:pt idx="6917">
                  <c:v>#N/A</c:v>
                </c:pt>
                <c:pt idx="6918">
                  <c:v>#N/A</c:v>
                </c:pt>
                <c:pt idx="6919">
                  <c:v>#N/A</c:v>
                </c:pt>
                <c:pt idx="6920">
                  <c:v>#N/A</c:v>
                </c:pt>
                <c:pt idx="6921">
                  <c:v>#N/A</c:v>
                </c:pt>
                <c:pt idx="6922">
                  <c:v>#N/A</c:v>
                </c:pt>
                <c:pt idx="6923">
                  <c:v>#N/A</c:v>
                </c:pt>
                <c:pt idx="6924">
                  <c:v>#N/A</c:v>
                </c:pt>
                <c:pt idx="6925">
                  <c:v>#N/A</c:v>
                </c:pt>
                <c:pt idx="6926">
                  <c:v>#N/A</c:v>
                </c:pt>
                <c:pt idx="6927">
                  <c:v>#N/A</c:v>
                </c:pt>
                <c:pt idx="6928">
                  <c:v>#N/A</c:v>
                </c:pt>
                <c:pt idx="6929">
                  <c:v>#N/A</c:v>
                </c:pt>
                <c:pt idx="6930">
                  <c:v>#N/A</c:v>
                </c:pt>
                <c:pt idx="6931">
                  <c:v>#N/A</c:v>
                </c:pt>
                <c:pt idx="6932">
                  <c:v>#N/A</c:v>
                </c:pt>
                <c:pt idx="6933">
                  <c:v>#N/A</c:v>
                </c:pt>
                <c:pt idx="6934">
                  <c:v>#N/A</c:v>
                </c:pt>
                <c:pt idx="6935">
                  <c:v>#N/A</c:v>
                </c:pt>
                <c:pt idx="6936">
                  <c:v>#N/A</c:v>
                </c:pt>
                <c:pt idx="6937">
                  <c:v>#N/A</c:v>
                </c:pt>
                <c:pt idx="6938">
                  <c:v>#N/A</c:v>
                </c:pt>
                <c:pt idx="6939">
                  <c:v>#N/A</c:v>
                </c:pt>
                <c:pt idx="6940">
                  <c:v>#N/A</c:v>
                </c:pt>
                <c:pt idx="6941">
                  <c:v>#N/A</c:v>
                </c:pt>
                <c:pt idx="6942">
                  <c:v>#N/A</c:v>
                </c:pt>
                <c:pt idx="6943">
                  <c:v>#N/A</c:v>
                </c:pt>
                <c:pt idx="6944">
                  <c:v>#N/A</c:v>
                </c:pt>
                <c:pt idx="6945">
                  <c:v>#N/A</c:v>
                </c:pt>
                <c:pt idx="6946">
                  <c:v>#N/A</c:v>
                </c:pt>
                <c:pt idx="6947">
                  <c:v>#N/A</c:v>
                </c:pt>
                <c:pt idx="6948">
                  <c:v>#N/A</c:v>
                </c:pt>
                <c:pt idx="6949">
                  <c:v>#N/A</c:v>
                </c:pt>
                <c:pt idx="6950">
                  <c:v>#N/A</c:v>
                </c:pt>
                <c:pt idx="6951">
                  <c:v>#N/A</c:v>
                </c:pt>
                <c:pt idx="6952">
                  <c:v>#N/A</c:v>
                </c:pt>
                <c:pt idx="6953">
                  <c:v>#N/A</c:v>
                </c:pt>
                <c:pt idx="6954">
                  <c:v>#N/A</c:v>
                </c:pt>
                <c:pt idx="6955">
                  <c:v>#N/A</c:v>
                </c:pt>
                <c:pt idx="6956">
                  <c:v>#N/A</c:v>
                </c:pt>
                <c:pt idx="6957">
                  <c:v>#N/A</c:v>
                </c:pt>
                <c:pt idx="6958">
                  <c:v>#N/A</c:v>
                </c:pt>
                <c:pt idx="6959">
                  <c:v>#N/A</c:v>
                </c:pt>
                <c:pt idx="6960">
                  <c:v>#N/A</c:v>
                </c:pt>
                <c:pt idx="6961">
                  <c:v>#N/A</c:v>
                </c:pt>
                <c:pt idx="6962">
                  <c:v>#N/A</c:v>
                </c:pt>
                <c:pt idx="6963">
                  <c:v>#N/A</c:v>
                </c:pt>
                <c:pt idx="6964">
                  <c:v>#N/A</c:v>
                </c:pt>
                <c:pt idx="6965">
                  <c:v>#N/A</c:v>
                </c:pt>
                <c:pt idx="6966">
                  <c:v>#N/A</c:v>
                </c:pt>
                <c:pt idx="6967">
                  <c:v>#N/A</c:v>
                </c:pt>
                <c:pt idx="6968">
                  <c:v>#N/A</c:v>
                </c:pt>
                <c:pt idx="6969">
                  <c:v>#N/A</c:v>
                </c:pt>
                <c:pt idx="6970">
                  <c:v>#N/A</c:v>
                </c:pt>
                <c:pt idx="6971">
                  <c:v>#N/A</c:v>
                </c:pt>
                <c:pt idx="6972">
                  <c:v>#N/A</c:v>
                </c:pt>
                <c:pt idx="6973">
                  <c:v>#N/A</c:v>
                </c:pt>
                <c:pt idx="6974">
                  <c:v>#N/A</c:v>
                </c:pt>
                <c:pt idx="6975">
                  <c:v>#N/A</c:v>
                </c:pt>
                <c:pt idx="6976">
                  <c:v>#N/A</c:v>
                </c:pt>
                <c:pt idx="6977">
                  <c:v>#N/A</c:v>
                </c:pt>
                <c:pt idx="6978">
                  <c:v>#N/A</c:v>
                </c:pt>
                <c:pt idx="6979">
                  <c:v>#N/A</c:v>
                </c:pt>
                <c:pt idx="6980">
                  <c:v>#N/A</c:v>
                </c:pt>
                <c:pt idx="6981">
                  <c:v>#N/A</c:v>
                </c:pt>
                <c:pt idx="6982">
                  <c:v>#N/A</c:v>
                </c:pt>
                <c:pt idx="6983">
                  <c:v>#N/A</c:v>
                </c:pt>
                <c:pt idx="6984">
                  <c:v>#N/A</c:v>
                </c:pt>
                <c:pt idx="6985">
                  <c:v>#N/A</c:v>
                </c:pt>
                <c:pt idx="6986">
                  <c:v>#N/A</c:v>
                </c:pt>
                <c:pt idx="6987">
                  <c:v>#N/A</c:v>
                </c:pt>
                <c:pt idx="6988">
                  <c:v>#N/A</c:v>
                </c:pt>
                <c:pt idx="6989">
                  <c:v>#N/A</c:v>
                </c:pt>
                <c:pt idx="6990">
                  <c:v>#N/A</c:v>
                </c:pt>
                <c:pt idx="6991">
                  <c:v>#N/A</c:v>
                </c:pt>
                <c:pt idx="6992">
                  <c:v>#N/A</c:v>
                </c:pt>
                <c:pt idx="6993">
                  <c:v>#N/A</c:v>
                </c:pt>
                <c:pt idx="6994">
                  <c:v>#N/A</c:v>
                </c:pt>
                <c:pt idx="6995">
                  <c:v>#N/A</c:v>
                </c:pt>
                <c:pt idx="6996">
                  <c:v>#N/A</c:v>
                </c:pt>
                <c:pt idx="6997">
                  <c:v>#N/A</c:v>
                </c:pt>
                <c:pt idx="6998">
                  <c:v>#N/A</c:v>
                </c:pt>
                <c:pt idx="6999">
                  <c:v>#N/A</c:v>
                </c:pt>
                <c:pt idx="7000">
                  <c:v>#N/A</c:v>
                </c:pt>
                <c:pt idx="7001">
                  <c:v>#N/A</c:v>
                </c:pt>
                <c:pt idx="7002">
                  <c:v>#N/A</c:v>
                </c:pt>
                <c:pt idx="7003">
                  <c:v>#N/A</c:v>
                </c:pt>
                <c:pt idx="7004">
                  <c:v>#N/A</c:v>
                </c:pt>
                <c:pt idx="7005">
                  <c:v>#N/A</c:v>
                </c:pt>
                <c:pt idx="7006">
                  <c:v>#N/A</c:v>
                </c:pt>
                <c:pt idx="7007">
                  <c:v>#N/A</c:v>
                </c:pt>
                <c:pt idx="7008">
                  <c:v>#N/A</c:v>
                </c:pt>
                <c:pt idx="7009">
                  <c:v>#N/A</c:v>
                </c:pt>
                <c:pt idx="7010">
                  <c:v>#N/A</c:v>
                </c:pt>
                <c:pt idx="7011">
                  <c:v>#N/A</c:v>
                </c:pt>
                <c:pt idx="7012">
                  <c:v>#N/A</c:v>
                </c:pt>
                <c:pt idx="7013">
                  <c:v>#N/A</c:v>
                </c:pt>
                <c:pt idx="7014">
                  <c:v>#N/A</c:v>
                </c:pt>
                <c:pt idx="7015">
                  <c:v>#N/A</c:v>
                </c:pt>
                <c:pt idx="7016">
                  <c:v>#N/A</c:v>
                </c:pt>
                <c:pt idx="7017">
                  <c:v>#N/A</c:v>
                </c:pt>
                <c:pt idx="7018">
                  <c:v>#N/A</c:v>
                </c:pt>
                <c:pt idx="7019">
                  <c:v>#N/A</c:v>
                </c:pt>
                <c:pt idx="7020">
                  <c:v>#N/A</c:v>
                </c:pt>
                <c:pt idx="7021">
                  <c:v>#N/A</c:v>
                </c:pt>
                <c:pt idx="7022">
                  <c:v>#N/A</c:v>
                </c:pt>
                <c:pt idx="7023">
                  <c:v>#N/A</c:v>
                </c:pt>
                <c:pt idx="7024">
                  <c:v>#N/A</c:v>
                </c:pt>
                <c:pt idx="7025">
                  <c:v>#N/A</c:v>
                </c:pt>
                <c:pt idx="7026">
                  <c:v>#N/A</c:v>
                </c:pt>
                <c:pt idx="7027">
                  <c:v>#N/A</c:v>
                </c:pt>
                <c:pt idx="7028">
                  <c:v>#N/A</c:v>
                </c:pt>
                <c:pt idx="7029">
                  <c:v>#N/A</c:v>
                </c:pt>
                <c:pt idx="7030">
                  <c:v>#N/A</c:v>
                </c:pt>
                <c:pt idx="7031">
                  <c:v>#N/A</c:v>
                </c:pt>
                <c:pt idx="7032">
                  <c:v>#N/A</c:v>
                </c:pt>
                <c:pt idx="7033">
                  <c:v>#N/A</c:v>
                </c:pt>
                <c:pt idx="7034">
                  <c:v>#N/A</c:v>
                </c:pt>
                <c:pt idx="7035">
                  <c:v>#N/A</c:v>
                </c:pt>
                <c:pt idx="7036">
                  <c:v>#N/A</c:v>
                </c:pt>
                <c:pt idx="7037">
                  <c:v>#N/A</c:v>
                </c:pt>
                <c:pt idx="7038">
                  <c:v>#N/A</c:v>
                </c:pt>
                <c:pt idx="7039">
                  <c:v>#N/A</c:v>
                </c:pt>
                <c:pt idx="7040">
                  <c:v>#N/A</c:v>
                </c:pt>
                <c:pt idx="7041">
                  <c:v>#N/A</c:v>
                </c:pt>
                <c:pt idx="7042">
                  <c:v>#N/A</c:v>
                </c:pt>
                <c:pt idx="7043">
                  <c:v>#N/A</c:v>
                </c:pt>
                <c:pt idx="7044">
                  <c:v>#N/A</c:v>
                </c:pt>
                <c:pt idx="7045">
                  <c:v>#N/A</c:v>
                </c:pt>
                <c:pt idx="7046">
                  <c:v>#N/A</c:v>
                </c:pt>
                <c:pt idx="7047">
                  <c:v>#N/A</c:v>
                </c:pt>
                <c:pt idx="7048">
                  <c:v>#N/A</c:v>
                </c:pt>
                <c:pt idx="7049">
                  <c:v>#N/A</c:v>
                </c:pt>
                <c:pt idx="7050">
                  <c:v>#N/A</c:v>
                </c:pt>
                <c:pt idx="7051">
                  <c:v>#N/A</c:v>
                </c:pt>
                <c:pt idx="7052">
                  <c:v>#N/A</c:v>
                </c:pt>
                <c:pt idx="7053">
                  <c:v>#N/A</c:v>
                </c:pt>
                <c:pt idx="7054">
                  <c:v>#N/A</c:v>
                </c:pt>
                <c:pt idx="7055">
                  <c:v>#N/A</c:v>
                </c:pt>
                <c:pt idx="7056">
                  <c:v>#N/A</c:v>
                </c:pt>
                <c:pt idx="7057">
                  <c:v>#N/A</c:v>
                </c:pt>
                <c:pt idx="7058">
                  <c:v>#N/A</c:v>
                </c:pt>
                <c:pt idx="7059">
                  <c:v>#N/A</c:v>
                </c:pt>
                <c:pt idx="7060">
                  <c:v>#N/A</c:v>
                </c:pt>
                <c:pt idx="7061">
                  <c:v>#N/A</c:v>
                </c:pt>
                <c:pt idx="7062">
                  <c:v>#N/A</c:v>
                </c:pt>
                <c:pt idx="7063">
                  <c:v>#N/A</c:v>
                </c:pt>
                <c:pt idx="7064">
                  <c:v>#N/A</c:v>
                </c:pt>
                <c:pt idx="7065">
                  <c:v>#N/A</c:v>
                </c:pt>
                <c:pt idx="7066">
                  <c:v>#N/A</c:v>
                </c:pt>
                <c:pt idx="7067">
                  <c:v>#N/A</c:v>
                </c:pt>
                <c:pt idx="7068">
                  <c:v>#N/A</c:v>
                </c:pt>
                <c:pt idx="7069">
                  <c:v>#N/A</c:v>
                </c:pt>
                <c:pt idx="7070">
                  <c:v>#N/A</c:v>
                </c:pt>
                <c:pt idx="7071">
                  <c:v>#N/A</c:v>
                </c:pt>
                <c:pt idx="7072">
                  <c:v>#N/A</c:v>
                </c:pt>
                <c:pt idx="7073">
                  <c:v>#N/A</c:v>
                </c:pt>
                <c:pt idx="7074">
                  <c:v>#N/A</c:v>
                </c:pt>
                <c:pt idx="7075">
                  <c:v>#N/A</c:v>
                </c:pt>
                <c:pt idx="7076">
                  <c:v>#N/A</c:v>
                </c:pt>
                <c:pt idx="7077">
                  <c:v>#N/A</c:v>
                </c:pt>
                <c:pt idx="7078">
                  <c:v>#N/A</c:v>
                </c:pt>
                <c:pt idx="7079">
                  <c:v>#N/A</c:v>
                </c:pt>
                <c:pt idx="7080">
                  <c:v>#N/A</c:v>
                </c:pt>
                <c:pt idx="7081">
                  <c:v>#N/A</c:v>
                </c:pt>
                <c:pt idx="7082">
                  <c:v>#N/A</c:v>
                </c:pt>
                <c:pt idx="7083">
                  <c:v>#N/A</c:v>
                </c:pt>
                <c:pt idx="7084">
                  <c:v>#N/A</c:v>
                </c:pt>
                <c:pt idx="7085">
                  <c:v>#N/A</c:v>
                </c:pt>
                <c:pt idx="7086">
                  <c:v>#N/A</c:v>
                </c:pt>
                <c:pt idx="7087">
                  <c:v>#N/A</c:v>
                </c:pt>
                <c:pt idx="7088">
                  <c:v>#N/A</c:v>
                </c:pt>
                <c:pt idx="7089">
                  <c:v>#N/A</c:v>
                </c:pt>
                <c:pt idx="7090">
                  <c:v>#N/A</c:v>
                </c:pt>
                <c:pt idx="7091">
                  <c:v>#N/A</c:v>
                </c:pt>
                <c:pt idx="7092">
                  <c:v>#N/A</c:v>
                </c:pt>
                <c:pt idx="7093">
                  <c:v>#N/A</c:v>
                </c:pt>
                <c:pt idx="7094">
                  <c:v>#N/A</c:v>
                </c:pt>
                <c:pt idx="7095">
                  <c:v>#N/A</c:v>
                </c:pt>
                <c:pt idx="7096">
                  <c:v>#N/A</c:v>
                </c:pt>
                <c:pt idx="7097">
                  <c:v>#N/A</c:v>
                </c:pt>
                <c:pt idx="7098">
                  <c:v>#N/A</c:v>
                </c:pt>
                <c:pt idx="7099">
                  <c:v>#N/A</c:v>
                </c:pt>
                <c:pt idx="7100">
                  <c:v>#N/A</c:v>
                </c:pt>
                <c:pt idx="7101">
                  <c:v>#N/A</c:v>
                </c:pt>
                <c:pt idx="7102">
                  <c:v>#N/A</c:v>
                </c:pt>
                <c:pt idx="7103">
                  <c:v>#N/A</c:v>
                </c:pt>
                <c:pt idx="7104">
                  <c:v>#N/A</c:v>
                </c:pt>
                <c:pt idx="7105">
                  <c:v>#N/A</c:v>
                </c:pt>
                <c:pt idx="7106">
                  <c:v>#N/A</c:v>
                </c:pt>
                <c:pt idx="7107">
                  <c:v>#N/A</c:v>
                </c:pt>
                <c:pt idx="7108">
                  <c:v>#N/A</c:v>
                </c:pt>
                <c:pt idx="7109">
                  <c:v>#N/A</c:v>
                </c:pt>
                <c:pt idx="7110">
                  <c:v>#N/A</c:v>
                </c:pt>
                <c:pt idx="7111">
                  <c:v>#N/A</c:v>
                </c:pt>
                <c:pt idx="7112">
                  <c:v>#N/A</c:v>
                </c:pt>
                <c:pt idx="7113">
                  <c:v>#N/A</c:v>
                </c:pt>
                <c:pt idx="7114">
                  <c:v>#N/A</c:v>
                </c:pt>
                <c:pt idx="7115">
                  <c:v>#N/A</c:v>
                </c:pt>
                <c:pt idx="7116">
                  <c:v>#N/A</c:v>
                </c:pt>
                <c:pt idx="7117">
                  <c:v>#N/A</c:v>
                </c:pt>
                <c:pt idx="7118">
                  <c:v>#N/A</c:v>
                </c:pt>
                <c:pt idx="7119">
                  <c:v>#N/A</c:v>
                </c:pt>
                <c:pt idx="7120">
                  <c:v>#N/A</c:v>
                </c:pt>
                <c:pt idx="7121">
                  <c:v>#N/A</c:v>
                </c:pt>
                <c:pt idx="7122">
                  <c:v>#N/A</c:v>
                </c:pt>
                <c:pt idx="7123">
                  <c:v>#N/A</c:v>
                </c:pt>
                <c:pt idx="7124">
                  <c:v>#N/A</c:v>
                </c:pt>
                <c:pt idx="7125">
                  <c:v>#N/A</c:v>
                </c:pt>
                <c:pt idx="7126">
                  <c:v>#N/A</c:v>
                </c:pt>
                <c:pt idx="7127">
                  <c:v>#N/A</c:v>
                </c:pt>
                <c:pt idx="7128">
                  <c:v>#N/A</c:v>
                </c:pt>
                <c:pt idx="7129">
                  <c:v>#N/A</c:v>
                </c:pt>
                <c:pt idx="7130">
                  <c:v>#N/A</c:v>
                </c:pt>
                <c:pt idx="7131">
                  <c:v>#N/A</c:v>
                </c:pt>
                <c:pt idx="7132">
                  <c:v>#N/A</c:v>
                </c:pt>
                <c:pt idx="7133">
                  <c:v>#N/A</c:v>
                </c:pt>
                <c:pt idx="7134">
                  <c:v>#N/A</c:v>
                </c:pt>
                <c:pt idx="7135">
                  <c:v>#N/A</c:v>
                </c:pt>
                <c:pt idx="7136">
                  <c:v>#N/A</c:v>
                </c:pt>
                <c:pt idx="7137">
                  <c:v>#N/A</c:v>
                </c:pt>
                <c:pt idx="7138">
                  <c:v>#N/A</c:v>
                </c:pt>
                <c:pt idx="7139">
                  <c:v>#N/A</c:v>
                </c:pt>
                <c:pt idx="7140">
                  <c:v>#N/A</c:v>
                </c:pt>
                <c:pt idx="7141">
                  <c:v>#N/A</c:v>
                </c:pt>
                <c:pt idx="7142">
                  <c:v>#N/A</c:v>
                </c:pt>
                <c:pt idx="7143">
                  <c:v>#N/A</c:v>
                </c:pt>
                <c:pt idx="7144">
                  <c:v>#N/A</c:v>
                </c:pt>
                <c:pt idx="7145">
                  <c:v>#N/A</c:v>
                </c:pt>
                <c:pt idx="7146">
                  <c:v>#N/A</c:v>
                </c:pt>
                <c:pt idx="7147">
                  <c:v>#N/A</c:v>
                </c:pt>
                <c:pt idx="7148">
                  <c:v>#N/A</c:v>
                </c:pt>
                <c:pt idx="7149">
                  <c:v>#N/A</c:v>
                </c:pt>
                <c:pt idx="7150">
                  <c:v>#N/A</c:v>
                </c:pt>
                <c:pt idx="7151">
                  <c:v>#N/A</c:v>
                </c:pt>
                <c:pt idx="7152">
                  <c:v>#N/A</c:v>
                </c:pt>
                <c:pt idx="7153">
                  <c:v>#N/A</c:v>
                </c:pt>
                <c:pt idx="7154">
                  <c:v>#N/A</c:v>
                </c:pt>
                <c:pt idx="7155">
                  <c:v>#N/A</c:v>
                </c:pt>
                <c:pt idx="7156">
                  <c:v>#N/A</c:v>
                </c:pt>
                <c:pt idx="7157">
                  <c:v>#N/A</c:v>
                </c:pt>
                <c:pt idx="7158">
                  <c:v>#N/A</c:v>
                </c:pt>
                <c:pt idx="7159">
                  <c:v>#N/A</c:v>
                </c:pt>
                <c:pt idx="7160">
                  <c:v>#N/A</c:v>
                </c:pt>
                <c:pt idx="7161">
                  <c:v>#N/A</c:v>
                </c:pt>
                <c:pt idx="7162">
                  <c:v>#N/A</c:v>
                </c:pt>
                <c:pt idx="7163">
                  <c:v>#N/A</c:v>
                </c:pt>
                <c:pt idx="7164">
                  <c:v>#N/A</c:v>
                </c:pt>
                <c:pt idx="7165">
                  <c:v>#N/A</c:v>
                </c:pt>
                <c:pt idx="7166">
                  <c:v>#N/A</c:v>
                </c:pt>
                <c:pt idx="7167">
                  <c:v>#N/A</c:v>
                </c:pt>
                <c:pt idx="7168">
                  <c:v>#N/A</c:v>
                </c:pt>
                <c:pt idx="7169">
                  <c:v>#N/A</c:v>
                </c:pt>
                <c:pt idx="7170">
                  <c:v>#N/A</c:v>
                </c:pt>
                <c:pt idx="7171">
                  <c:v>#N/A</c:v>
                </c:pt>
                <c:pt idx="7172">
                  <c:v>#N/A</c:v>
                </c:pt>
                <c:pt idx="7173">
                  <c:v>#N/A</c:v>
                </c:pt>
                <c:pt idx="7174">
                  <c:v>#N/A</c:v>
                </c:pt>
                <c:pt idx="7175">
                  <c:v>#N/A</c:v>
                </c:pt>
                <c:pt idx="7176">
                  <c:v>#N/A</c:v>
                </c:pt>
                <c:pt idx="7177">
                  <c:v>#N/A</c:v>
                </c:pt>
                <c:pt idx="7178">
                  <c:v>#N/A</c:v>
                </c:pt>
                <c:pt idx="7179">
                  <c:v>#N/A</c:v>
                </c:pt>
                <c:pt idx="7180">
                  <c:v>#N/A</c:v>
                </c:pt>
                <c:pt idx="7181">
                  <c:v>#N/A</c:v>
                </c:pt>
                <c:pt idx="7182">
                  <c:v>#N/A</c:v>
                </c:pt>
                <c:pt idx="7183">
                  <c:v>#N/A</c:v>
                </c:pt>
                <c:pt idx="7184">
                  <c:v>#N/A</c:v>
                </c:pt>
                <c:pt idx="7185">
                  <c:v>#N/A</c:v>
                </c:pt>
                <c:pt idx="7186">
                  <c:v>#N/A</c:v>
                </c:pt>
                <c:pt idx="7187">
                  <c:v>#N/A</c:v>
                </c:pt>
                <c:pt idx="7188">
                  <c:v>#N/A</c:v>
                </c:pt>
                <c:pt idx="7189">
                  <c:v>#N/A</c:v>
                </c:pt>
                <c:pt idx="7190">
                  <c:v>#N/A</c:v>
                </c:pt>
                <c:pt idx="7191">
                  <c:v>#N/A</c:v>
                </c:pt>
                <c:pt idx="7192">
                  <c:v>#N/A</c:v>
                </c:pt>
                <c:pt idx="7193">
                  <c:v>#N/A</c:v>
                </c:pt>
                <c:pt idx="7194">
                  <c:v>#N/A</c:v>
                </c:pt>
                <c:pt idx="7195">
                  <c:v>#N/A</c:v>
                </c:pt>
                <c:pt idx="7196">
                  <c:v>#N/A</c:v>
                </c:pt>
                <c:pt idx="7197">
                  <c:v>#N/A</c:v>
                </c:pt>
                <c:pt idx="7198">
                  <c:v>#N/A</c:v>
                </c:pt>
                <c:pt idx="7199">
                  <c:v>#N/A</c:v>
                </c:pt>
                <c:pt idx="7200">
                  <c:v>#N/A</c:v>
                </c:pt>
                <c:pt idx="7201">
                  <c:v>#N/A</c:v>
                </c:pt>
                <c:pt idx="7202">
                  <c:v>#N/A</c:v>
                </c:pt>
                <c:pt idx="7203">
                  <c:v>#N/A</c:v>
                </c:pt>
                <c:pt idx="7204">
                  <c:v>#N/A</c:v>
                </c:pt>
                <c:pt idx="7205">
                  <c:v>#N/A</c:v>
                </c:pt>
                <c:pt idx="7206">
                  <c:v>#N/A</c:v>
                </c:pt>
                <c:pt idx="7207">
                  <c:v>#N/A</c:v>
                </c:pt>
                <c:pt idx="7208">
                  <c:v>#N/A</c:v>
                </c:pt>
                <c:pt idx="7209">
                  <c:v>#N/A</c:v>
                </c:pt>
                <c:pt idx="7210">
                  <c:v>#N/A</c:v>
                </c:pt>
                <c:pt idx="7211">
                  <c:v>#N/A</c:v>
                </c:pt>
                <c:pt idx="7212">
                  <c:v>#N/A</c:v>
                </c:pt>
                <c:pt idx="7213">
                  <c:v>#N/A</c:v>
                </c:pt>
                <c:pt idx="7214">
                  <c:v>#N/A</c:v>
                </c:pt>
                <c:pt idx="7215">
                  <c:v>#N/A</c:v>
                </c:pt>
                <c:pt idx="7216">
                  <c:v>#N/A</c:v>
                </c:pt>
                <c:pt idx="7217">
                  <c:v>#N/A</c:v>
                </c:pt>
                <c:pt idx="7218">
                  <c:v>#N/A</c:v>
                </c:pt>
                <c:pt idx="7219">
                  <c:v>#N/A</c:v>
                </c:pt>
                <c:pt idx="7220">
                  <c:v>#N/A</c:v>
                </c:pt>
                <c:pt idx="7221">
                  <c:v>#N/A</c:v>
                </c:pt>
                <c:pt idx="7222">
                  <c:v>#N/A</c:v>
                </c:pt>
                <c:pt idx="7223">
                  <c:v>#N/A</c:v>
                </c:pt>
                <c:pt idx="7224">
                  <c:v>#N/A</c:v>
                </c:pt>
                <c:pt idx="7225">
                  <c:v>#N/A</c:v>
                </c:pt>
                <c:pt idx="7226">
                  <c:v>#N/A</c:v>
                </c:pt>
                <c:pt idx="7227">
                  <c:v>#N/A</c:v>
                </c:pt>
                <c:pt idx="7228">
                  <c:v>#N/A</c:v>
                </c:pt>
                <c:pt idx="7229">
                  <c:v>#N/A</c:v>
                </c:pt>
                <c:pt idx="7230">
                  <c:v>#N/A</c:v>
                </c:pt>
                <c:pt idx="7231">
                  <c:v>#N/A</c:v>
                </c:pt>
                <c:pt idx="7232">
                  <c:v>#N/A</c:v>
                </c:pt>
                <c:pt idx="7233">
                  <c:v>#N/A</c:v>
                </c:pt>
                <c:pt idx="7234">
                  <c:v>#N/A</c:v>
                </c:pt>
                <c:pt idx="7235">
                  <c:v>#N/A</c:v>
                </c:pt>
                <c:pt idx="7236">
                  <c:v>#N/A</c:v>
                </c:pt>
                <c:pt idx="7237">
                  <c:v>#N/A</c:v>
                </c:pt>
                <c:pt idx="7238">
                  <c:v>#N/A</c:v>
                </c:pt>
                <c:pt idx="7239">
                  <c:v>#N/A</c:v>
                </c:pt>
                <c:pt idx="7240">
                  <c:v>#N/A</c:v>
                </c:pt>
                <c:pt idx="7241">
                  <c:v>#N/A</c:v>
                </c:pt>
                <c:pt idx="7242">
                  <c:v>#N/A</c:v>
                </c:pt>
                <c:pt idx="7243">
                  <c:v>#N/A</c:v>
                </c:pt>
                <c:pt idx="7244">
                  <c:v>#N/A</c:v>
                </c:pt>
                <c:pt idx="7245">
                  <c:v>#N/A</c:v>
                </c:pt>
                <c:pt idx="7246">
                  <c:v>#N/A</c:v>
                </c:pt>
                <c:pt idx="7247">
                  <c:v>#N/A</c:v>
                </c:pt>
                <c:pt idx="7248">
                  <c:v>#N/A</c:v>
                </c:pt>
                <c:pt idx="7249">
                  <c:v>#N/A</c:v>
                </c:pt>
                <c:pt idx="7250">
                  <c:v>#N/A</c:v>
                </c:pt>
                <c:pt idx="7251">
                  <c:v>#N/A</c:v>
                </c:pt>
                <c:pt idx="7252">
                  <c:v>#N/A</c:v>
                </c:pt>
                <c:pt idx="7253">
                  <c:v>#N/A</c:v>
                </c:pt>
                <c:pt idx="7254">
                  <c:v>#N/A</c:v>
                </c:pt>
                <c:pt idx="7255">
                  <c:v>#N/A</c:v>
                </c:pt>
                <c:pt idx="7256">
                  <c:v>#N/A</c:v>
                </c:pt>
                <c:pt idx="7257">
                  <c:v>#N/A</c:v>
                </c:pt>
                <c:pt idx="7258">
                  <c:v>#N/A</c:v>
                </c:pt>
                <c:pt idx="7259">
                  <c:v>#N/A</c:v>
                </c:pt>
                <c:pt idx="7260">
                  <c:v>#N/A</c:v>
                </c:pt>
                <c:pt idx="7261">
                  <c:v>#N/A</c:v>
                </c:pt>
                <c:pt idx="7262">
                  <c:v>#N/A</c:v>
                </c:pt>
                <c:pt idx="7263">
                  <c:v>#N/A</c:v>
                </c:pt>
                <c:pt idx="7264">
                  <c:v>#N/A</c:v>
                </c:pt>
                <c:pt idx="7265">
                  <c:v>#N/A</c:v>
                </c:pt>
                <c:pt idx="7266">
                  <c:v>#N/A</c:v>
                </c:pt>
                <c:pt idx="7267">
                  <c:v>#N/A</c:v>
                </c:pt>
                <c:pt idx="7268">
                  <c:v>#N/A</c:v>
                </c:pt>
                <c:pt idx="7269">
                  <c:v>#N/A</c:v>
                </c:pt>
                <c:pt idx="7270">
                  <c:v>#N/A</c:v>
                </c:pt>
                <c:pt idx="7271">
                  <c:v>#N/A</c:v>
                </c:pt>
                <c:pt idx="7272">
                  <c:v>#N/A</c:v>
                </c:pt>
                <c:pt idx="7273">
                  <c:v>#N/A</c:v>
                </c:pt>
                <c:pt idx="7274">
                  <c:v>#N/A</c:v>
                </c:pt>
                <c:pt idx="7275">
                  <c:v>#N/A</c:v>
                </c:pt>
                <c:pt idx="7276">
                  <c:v>#N/A</c:v>
                </c:pt>
                <c:pt idx="7277">
                  <c:v>#N/A</c:v>
                </c:pt>
                <c:pt idx="7278">
                  <c:v>#N/A</c:v>
                </c:pt>
                <c:pt idx="7279">
                  <c:v>#N/A</c:v>
                </c:pt>
                <c:pt idx="7280">
                  <c:v>#N/A</c:v>
                </c:pt>
                <c:pt idx="7281">
                  <c:v>#N/A</c:v>
                </c:pt>
                <c:pt idx="7282">
                  <c:v>#N/A</c:v>
                </c:pt>
                <c:pt idx="7283">
                  <c:v>#N/A</c:v>
                </c:pt>
                <c:pt idx="7284">
                  <c:v>#N/A</c:v>
                </c:pt>
                <c:pt idx="7285">
                  <c:v>#N/A</c:v>
                </c:pt>
                <c:pt idx="7286">
                  <c:v>#N/A</c:v>
                </c:pt>
                <c:pt idx="7287">
                  <c:v>#N/A</c:v>
                </c:pt>
                <c:pt idx="7288">
                  <c:v>#N/A</c:v>
                </c:pt>
                <c:pt idx="7289">
                  <c:v>#N/A</c:v>
                </c:pt>
                <c:pt idx="7290">
                  <c:v>#N/A</c:v>
                </c:pt>
                <c:pt idx="7291">
                  <c:v>#N/A</c:v>
                </c:pt>
                <c:pt idx="7292">
                  <c:v>#N/A</c:v>
                </c:pt>
                <c:pt idx="7293">
                  <c:v>#N/A</c:v>
                </c:pt>
                <c:pt idx="7294">
                  <c:v>#N/A</c:v>
                </c:pt>
                <c:pt idx="7295">
                  <c:v>#N/A</c:v>
                </c:pt>
                <c:pt idx="7296">
                  <c:v>#N/A</c:v>
                </c:pt>
                <c:pt idx="7297">
                  <c:v>#N/A</c:v>
                </c:pt>
                <c:pt idx="7298">
                  <c:v>#N/A</c:v>
                </c:pt>
                <c:pt idx="7299">
                  <c:v>#N/A</c:v>
                </c:pt>
                <c:pt idx="7300">
                  <c:v>#N/A</c:v>
                </c:pt>
                <c:pt idx="7301">
                  <c:v>#N/A</c:v>
                </c:pt>
                <c:pt idx="7302">
                  <c:v>#N/A</c:v>
                </c:pt>
                <c:pt idx="7303">
                  <c:v>#N/A</c:v>
                </c:pt>
                <c:pt idx="7304">
                  <c:v>#N/A</c:v>
                </c:pt>
                <c:pt idx="7305">
                  <c:v>#N/A</c:v>
                </c:pt>
                <c:pt idx="7306">
                  <c:v>#N/A</c:v>
                </c:pt>
                <c:pt idx="7307">
                  <c:v>#N/A</c:v>
                </c:pt>
                <c:pt idx="7308">
                  <c:v>#N/A</c:v>
                </c:pt>
                <c:pt idx="7309">
                  <c:v>#N/A</c:v>
                </c:pt>
                <c:pt idx="7310">
                  <c:v>#N/A</c:v>
                </c:pt>
                <c:pt idx="7311">
                  <c:v>#N/A</c:v>
                </c:pt>
                <c:pt idx="7312">
                  <c:v>#N/A</c:v>
                </c:pt>
                <c:pt idx="7313">
                  <c:v>#N/A</c:v>
                </c:pt>
                <c:pt idx="7314">
                  <c:v>#N/A</c:v>
                </c:pt>
                <c:pt idx="7315">
                  <c:v>#N/A</c:v>
                </c:pt>
                <c:pt idx="7316">
                  <c:v>#N/A</c:v>
                </c:pt>
                <c:pt idx="7317">
                  <c:v>#N/A</c:v>
                </c:pt>
                <c:pt idx="7318">
                  <c:v>#N/A</c:v>
                </c:pt>
                <c:pt idx="7319">
                  <c:v>#N/A</c:v>
                </c:pt>
                <c:pt idx="7320">
                  <c:v>#N/A</c:v>
                </c:pt>
                <c:pt idx="7321">
                  <c:v>#N/A</c:v>
                </c:pt>
                <c:pt idx="7322">
                  <c:v>#N/A</c:v>
                </c:pt>
                <c:pt idx="7323">
                  <c:v>#N/A</c:v>
                </c:pt>
                <c:pt idx="7324">
                  <c:v>#N/A</c:v>
                </c:pt>
                <c:pt idx="7325">
                  <c:v>#N/A</c:v>
                </c:pt>
                <c:pt idx="7326">
                  <c:v>#N/A</c:v>
                </c:pt>
                <c:pt idx="7327">
                  <c:v>#N/A</c:v>
                </c:pt>
                <c:pt idx="7328">
                  <c:v>#N/A</c:v>
                </c:pt>
                <c:pt idx="7329">
                  <c:v>#N/A</c:v>
                </c:pt>
                <c:pt idx="7330">
                  <c:v>#N/A</c:v>
                </c:pt>
                <c:pt idx="7331">
                  <c:v>#N/A</c:v>
                </c:pt>
                <c:pt idx="7332">
                  <c:v>#N/A</c:v>
                </c:pt>
                <c:pt idx="7333">
                  <c:v>#N/A</c:v>
                </c:pt>
                <c:pt idx="7334">
                  <c:v>#N/A</c:v>
                </c:pt>
                <c:pt idx="7335">
                  <c:v>#N/A</c:v>
                </c:pt>
                <c:pt idx="7336">
                  <c:v>#N/A</c:v>
                </c:pt>
                <c:pt idx="7337">
                  <c:v>#N/A</c:v>
                </c:pt>
                <c:pt idx="7338">
                  <c:v>#N/A</c:v>
                </c:pt>
                <c:pt idx="7339">
                  <c:v>#N/A</c:v>
                </c:pt>
                <c:pt idx="7340">
                  <c:v>#N/A</c:v>
                </c:pt>
                <c:pt idx="7341">
                  <c:v>#N/A</c:v>
                </c:pt>
                <c:pt idx="7342">
                  <c:v>#N/A</c:v>
                </c:pt>
                <c:pt idx="7343">
                  <c:v>#N/A</c:v>
                </c:pt>
                <c:pt idx="7344">
                  <c:v>#N/A</c:v>
                </c:pt>
                <c:pt idx="7345">
                  <c:v>#N/A</c:v>
                </c:pt>
                <c:pt idx="7346">
                  <c:v>#N/A</c:v>
                </c:pt>
                <c:pt idx="7347">
                  <c:v>#N/A</c:v>
                </c:pt>
                <c:pt idx="7348">
                  <c:v>#N/A</c:v>
                </c:pt>
                <c:pt idx="7349">
                  <c:v>#N/A</c:v>
                </c:pt>
                <c:pt idx="7350">
                  <c:v>#N/A</c:v>
                </c:pt>
                <c:pt idx="7351">
                  <c:v>#N/A</c:v>
                </c:pt>
                <c:pt idx="7352">
                  <c:v>#N/A</c:v>
                </c:pt>
                <c:pt idx="7353">
                  <c:v>#N/A</c:v>
                </c:pt>
                <c:pt idx="7354">
                  <c:v>#N/A</c:v>
                </c:pt>
                <c:pt idx="7355">
                  <c:v>#N/A</c:v>
                </c:pt>
                <c:pt idx="7356">
                  <c:v>#N/A</c:v>
                </c:pt>
                <c:pt idx="7357">
                  <c:v>#N/A</c:v>
                </c:pt>
                <c:pt idx="7358">
                  <c:v>#N/A</c:v>
                </c:pt>
                <c:pt idx="7359">
                  <c:v>#N/A</c:v>
                </c:pt>
                <c:pt idx="7360">
                  <c:v>#N/A</c:v>
                </c:pt>
                <c:pt idx="7361">
                  <c:v>#N/A</c:v>
                </c:pt>
                <c:pt idx="7362">
                  <c:v>#N/A</c:v>
                </c:pt>
                <c:pt idx="7363">
                  <c:v>#N/A</c:v>
                </c:pt>
                <c:pt idx="7364">
                  <c:v>#N/A</c:v>
                </c:pt>
                <c:pt idx="7365">
                  <c:v>#N/A</c:v>
                </c:pt>
                <c:pt idx="7366">
                  <c:v>#N/A</c:v>
                </c:pt>
                <c:pt idx="7367">
                  <c:v>#N/A</c:v>
                </c:pt>
                <c:pt idx="7368">
                  <c:v>#N/A</c:v>
                </c:pt>
                <c:pt idx="7369">
                  <c:v>#N/A</c:v>
                </c:pt>
                <c:pt idx="7370">
                  <c:v>#N/A</c:v>
                </c:pt>
                <c:pt idx="7371">
                  <c:v>#N/A</c:v>
                </c:pt>
                <c:pt idx="7372">
                  <c:v>#N/A</c:v>
                </c:pt>
                <c:pt idx="7373">
                  <c:v>#N/A</c:v>
                </c:pt>
                <c:pt idx="7374">
                  <c:v>#N/A</c:v>
                </c:pt>
                <c:pt idx="7375">
                  <c:v>#N/A</c:v>
                </c:pt>
                <c:pt idx="7376">
                  <c:v>#N/A</c:v>
                </c:pt>
                <c:pt idx="7377">
                  <c:v>#N/A</c:v>
                </c:pt>
                <c:pt idx="7378">
                  <c:v>#N/A</c:v>
                </c:pt>
                <c:pt idx="7379">
                  <c:v>#N/A</c:v>
                </c:pt>
                <c:pt idx="7380">
                  <c:v>#N/A</c:v>
                </c:pt>
                <c:pt idx="7381">
                  <c:v>#N/A</c:v>
                </c:pt>
                <c:pt idx="7382">
                  <c:v>#N/A</c:v>
                </c:pt>
                <c:pt idx="7383">
                  <c:v>#N/A</c:v>
                </c:pt>
                <c:pt idx="7384">
                  <c:v>#N/A</c:v>
                </c:pt>
                <c:pt idx="7385">
                  <c:v>#N/A</c:v>
                </c:pt>
                <c:pt idx="7386">
                  <c:v>#N/A</c:v>
                </c:pt>
                <c:pt idx="7387">
                  <c:v>#N/A</c:v>
                </c:pt>
                <c:pt idx="7388">
                  <c:v>#N/A</c:v>
                </c:pt>
                <c:pt idx="7389">
                  <c:v>#N/A</c:v>
                </c:pt>
                <c:pt idx="7390">
                  <c:v>#N/A</c:v>
                </c:pt>
                <c:pt idx="7391">
                  <c:v>#N/A</c:v>
                </c:pt>
                <c:pt idx="7392">
                  <c:v>#N/A</c:v>
                </c:pt>
                <c:pt idx="7393">
                  <c:v>#N/A</c:v>
                </c:pt>
                <c:pt idx="7394">
                  <c:v>#N/A</c:v>
                </c:pt>
                <c:pt idx="7395">
                  <c:v>#N/A</c:v>
                </c:pt>
                <c:pt idx="7396">
                  <c:v>#N/A</c:v>
                </c:pt>
                <c:pt idx="7397">
                  <c:v>#N/A</c:v>
                </c:pt>
                <c:pt idx="7398">
                  <c:v>#N/A</c:v>
                </c:pt>
                <c:pt idx="7399">
                  <c:v>#N/A</c:v>
                </c:pt>
                <c:pt idx="7400">
                  <c:v>#N/A</c:v>
                </c:pt>
                <c:pt idx="7401">
                  <c:v>#N/A</c:v>
                </c:pt>
                <c:pt idx="7402">
                  <c:v>#N/A</c:v>
                </c:pt>
                <c:pt idx="7403">
                  <c:v>#N/A</c:v>
                </c:pt>
                <c:pt idx="7404">
                  <c:v>#N/A</c:v>
                </c:pt>
                <c:pt idx="7405">
                  <c:v>#N/A</c:v>
                </c:pt>
                <c:pt idx="7406">
                  <c:v>#N/A</c:v>
                </c:pt>
                <c:pt idx="7407">
                  <c:v>#N/A</c:v>
                </c:pt>
                <c:pt idx="7408">
                  <c:v>#N/A</c:v>
                </c:pt>
                <c:pt idx="7409">
                  <c:v>#N/A</c:v>
                </c:pt>
                <c:pt idx="7410">
                  <c:v>#N/A</c:v>
                </c:pt>
                <c:pt idx="7411">
                  <c:v>#N/A</c:v>
                </c:pt>
                <c:pt idx="7412">
                  <c:v>#N/A</c:v>
                </c:pt>
                <c:pt idx="7413">
                  <c:v>#N/A</c:v>
                </c:pt>
                <c:pt idx="7414">
                  <c:v>#N/A</c:v>
                </c:pt>
                <c:pt idx="7415">
                  <c:v>#N/A</c:v>
                </c:pt>
                <c:pt idx="7416">
                  <c:v>#N/A</c:v>
                </c:pt>
                <c:pt idx="7417">
                  <c:v>#N/A</c:v>
                </c:pt>
                <c:pt idx="7418">
                  <c:v>#N/A</c:v>
                </c:pt>
                <c:pt idx="7419">
                  <c:v>#N/A</c:v>
                </c:pt>
                <c:pt idx="7420">
                  <c:v>#N/A</c:v>
                </c:pt>
                <c:pt idx="7421">
                  <c:v>#N/A</c:v>
                </c:pt>
                <c:pt idx="7422">
                  <c:v>#N/A</c:v>
                </c:pt>
                <c:pt idx="7423">
                  <c:v>#N/A</c:v>
                </c:pt>
                <c:pt idx="7424">
                  <c:v>#N/A</c:v>
                </c:pt>
                <c:pt idx="7425">
                  <c:v>#N/A</c:v>
                </c:pt>
                <c:pt idx="7426">
                  <c:v>#N/A</c:v>
                </c:pt>
                <c:pt idx="7427">
                  <c:v>#N/A</c:v>
                </c:pt>
                <c:pt idx="7428">
                  <c:v>#N/A</c:v>
                </c:pt>
                <c:pt idx="7429">
                  <c:v>#N/A</c:v>
                </c:pt>
                <c:pt idx="7430">
                  <c:v>#N/A</c:v>
                </c:pt>
                <c:pt idx="7431">
                  <c:v>#N/A</c:v>
                </c:pt>
                <c:pt idx="7432">
                  <c:v>#N/A</c:v>
                </c:pt>
                <c:pt idx="7433">
                  <c:v>#N/A</c:v>
                </c:pt>
                <c:pt idx="7434">
                  <c:v>#N/A</c:v>
                </c:pt>
                <c:pt idx="7435">
                  <c:v>#N/A</c:v>
                </c:pt>
                <c:pt idx="7436">
                  <c:v>#N/A</c:v>
                </c:pt>
                <c:pt idx="7437">
                  <c:v>#N/A</c:v>
                </c:pt>
                <c:pt idx="7438">
                  <c:v>#N/A</c:v>
                </c:pt>
                <c:pt idx="7439">
                  <c:v>#N/A</c:v>
                </c:pt>
                <c:pt idx="7440">
                  <c:v>#N/A</c:v>
                </c:pt>
                <c:pt idx="7441">
                  <c:v>#N/A</c:v>
                </c:pt>
                <c:pt idx="7442">
                  <c:v>#N/A</c:v>
                </c:pt>
                <c:pt idx="7443">
                  <c:v>#N/A</c:v>
                </c:pt>
                <c:pt idx="7444">
                  <c:v>#N/A</c:v>
                </c:pt>
                <c:pt idx="7445">
                  <c:v>#N/A</c:v>
                </c:pt>
                <c:pt idx="7446">
                  <c:v>#N/A</c:v>
                </c:pt>
                <c:pt idx="7447">
                  <c:v>#N/A</c:v>
                </c:pt>
                <c:pt idx="7448">
                  <c:v>#N/A</c:v>
                </c:pt>
                <c:pt idx="7449">
                  <c:v>#N/A</c:v>
                </c:pt>
                <c:pt idx="7450">
                  <c:v>#N/A</c:v>
                </c:pt>
                <c:pt idx="7451">
                  <c:v>#N/A</c:v>
                </c:pt>
                <c:pt idx="7452">
                  <c:v>#N/A</c:v>
                </c:pt>
                <c:pt idx="7453">
                  <c:v>#N/A</c:v>
                </c:pt>
                <c:pt idx="7454">
                  <c:v>#N/A</c:v>
                </c:pt>
                <c:pt idx="7455">
                  <c:v>#N/A</c:v>
                </c:pt>
                <c:pt idx="7456">
                  <c:v>#N/A</c:v>
                </c:pt>
                <c:pt idx="7457">
                  <c:v>#N/A</c:v>
                </c:pt>
                <c:pt idx="7458">
                  <c:v>#N/A</c:v>
                </c:pt>
                <c:pt idx="7459">
                  <c:v>#N/A</c:v>
                </c:pt>
                <c:pt idx="7460">
                  <c:v>#N/A</c:v>
                </c:pt>
                <c:pt idx="7461">
                  <c:v>#N/A</c:v>
                </c:pt>
                <c:pt idx="7462">
                  <c:v>#N/A</c:v>
                </c:pt>
                <c:pt idx="7463">
                  <c:v>#N/A</c:v>
                </c:pt>
                <c:pt idx="7464">
                  <c:v>#N/A</c:v>
                </c:pt>
                <c:pt idx="7465">
                  <c:v>#N/A</c:v>
                </c:pt>
                <c:pt idx="7466">
                  <c:v>#N/A</c:v>
                </c:pt>
                <c:pt idx="7467">
                  <c:v>#N/A</c:v>
                </c:pt>
                <c:pt idx="7468">
                  <c:v>#N/A</c:v>
                </c:pt>
                <c:pt idx="7469">
                  <c:v>#N/A</c:v>
                </c:pt>
                <c:pt idx="7470">
                  <c:v>#N/A</c:v>
                </c:pt>
                <c:pt idx="7471">
                  <c:v>#N/A</c:v>
                </c:pt>
                <c:pt idx="7472">
                  <c:v>#N/A</c:v>
                </c:pt>
                <c:pt idx="7473">
                  <c:v>#N/A</c:v>
                </c:pt>
                <c:pt idx="7474">
                  <c:v>#N/A</c:v>
                </c:pt>
                <c:pt idx="7475">
                  <c:v>#N/A</c:v>
                </c:pt>
                <c:pt idx="7476">
                  <c:v>#N/A</c:v>
                </c:pt>
                <c:pt idx="7477">
                  <c:v>#N/A</c:v>
                </c:pt>
                <c:pt idx="7478">
                  <c:v>#N/A</c:v>
                </c:pt>
                <c:pt idx="7479">
                  <c:v>#N/A</c:v>
                </c:pt>
                <c:pt idx="7480">
                  <c:v>#N/A</c:v>
                </c:pt>
                <c:pt idx="7481">
                  <c:v>#N/A</c:v>
                </c:pt>
                <c:pt idx="7482">
                  <c:v>#N/A</c:v>
                </c:pt>
                <c:pt idx="7483">
                  <c:v>#N/A</c:v>
                </c:pt>
                <c:pt idx="7484">
                  <c:v>#N/A</c:v>
                </c:pt>
                <c:pt idx="7485">
                  <c:v>#N/A</c:v>
                </c:pt>
                <c:pt idx="7486">
                  <c:v>#N/A</c:v>
                </c:pt>
                <c:pt idx="7487">
                  <c:v>#N/A</c:v>
                </c:pt>
                <c:pt idx="7488">
                  <c:v>#N/A</c:v>
                </c:pt>
                <c:pt idx="7489">
                  <c:v>#N/A</c:v>
                </c:pt>
                <c:pt idx="7490">
                  <c:v>#N/A</c:v>
                </c:pt>
                <c:pt idx="7491">
                  <c:v>#N/A</c:v>
                </c:pt>
                <c:pt idx="7492">
                  <c:v>#N/A</c:v>
                </c:pt>
                <c:pt idx="7493">
                  <c:v>#N/A</c:v>
                </c:pt>
                <c:pt idx="7494">
                  <c:v>#N/A</c:v>
                </c:pt>
                <c:pt idx="7495">
                  <c:v>#N/A</c:v>
                </c:pt>
                <c:pt idx="7496">
                  <c:v>#N/A</c:v>
                </c:pt>
                <c:pt idx="7497">
                  <c:v>#N/A</c:v>
                </c:pt>
                <c:pt idx="7498">
                  <c:v>#N/A</c:v>
                </c:pt>
                <c:pt idx="7499">
                  <c:v>#N/A</c:v>
                </c:pt>
                <c:pt idx="7500">
                  <c:v>#N/A</c:v>
                </c:pt>
                <c:pt idx="7501">
                  <c:v>#N/A</c:v>
                </c:pt>
                <c:pt idx="7502">
                  <c:v>#N/A</c:v>
                </c:pt>
                <c:pt idx="7503">
                  <c:v>#N/A</c:v>
                </c:pt>
                <c:pt idx="7504">
                  <c:v>#N/A</c:v>
                </c:pt>
                <c:pt idx="7505">
                  <c:v>#N/A</c:v>
                </c:pt>
                <c:pt idx="7506">
                  <c:v>#N/A</c:v>
                </c:pt>
                <c:pt idx="7507">
                  <c:v>#N/A</c:v>
                </c:pt>
                <c:pt idx="7508">
                  <c:v>#N/A</c:v>
                </c:pt>
                <c:pt idx="7509">
                  <c:v>#N/A</c:v>
                </c:pt>
                <c:pt idx="7510">
                  <c:v>#N/A</c:v>
                </c:pt>
                <c:pt idx="7511">
                  <c:v>#N/A</c:v>
                </c:pt>
                <c:pt idx="7512">
                  <c:v>#N/A</c:v>
                </c:pt>
                <c:pt idx="7513">
                  <c:v>#N/A</c:v>
                </c:pt>
                <c:pt idx="7514">
                  <c:v>#N/A</c:v>
                </c:pt>
                <c:pt idx="7515">
                  <c:v>#N/A</c:v>
                </c:pt>
                <c:pt idx="7516">
                  <c:v>#N/A</c:v>
                </c:pt>
                <c:pt idx="7517">
                  <c:v>#N/A</c:v>
                </c:pt>
                <c:pt idx="7518">
                  <c:v>#N/A</c:v>
                </c:pt>
                <c:pt idx="7519">
                  <c:v>#N/A</c:v>
                </c:pt>
                <c:pt idx="7520">
                  <c:v>#N/A</c:v>
                </c:pt>
                <c:pt idx="7521">
                  <c:v>#N/A</c:v>
                </c:pt>
                <c:pt idx="7522">
                  <c:v>#N/A</c:v>
                </c:pt>
                <c:pt idx="7523">
                  <c:v>#N/A</c:v>
                </c:pt>
                <c:pt idx="7524">
                  <c:v>#N/A</c:v>
                </c:pt>
                <c:pt idx="7525">
                  <c:v>#N/A</c:v>
                </c:pt>
                <c:pt idx="7526">
                  <c:v>#N/A</c:v>
                </c:pt>
                <c:pt idx="7527">
                  <c:v>#N/A</c:v>
                </c:pt>
                <c:pt idx="7528">
                  <c:v>#N/A</c:v>
                </c:pt>
                <c:pt idx="7529">
                  <c:v>#N/A</c:v>
                </c:pt>
                <c:pt idx="7530">
                  <c:v>#N/A</c:v>
                </c:pt>
                <c:pt idx="7531">
                  <c:v>#N/A</c:v>
                </c:pt>
                <c:pt idx="7532">
                  <c:v>#N/A</c:v>
                </c:pt>
                <c:pt idx="7533">
                  <c:v>#N/A</c:v>
                </c:pt>
                <c:pt idx="7534">
                  <c:v>#N/A</c:v>
                </c:pt>
                <c:pt idx="7535">
                  <c:v>#N/A</c:v>
                </c:pt>
                <c:pt idx="7536">
                  <c:v>#N/A</c:v>
                </c:pt>
                <c:pt idx="7537">
                  <c:v>#N/A</c:v>
                </c:pt>
                <c:pt idx="7538">
                  <c:v>#N/A</c:v>
                </c:pt>
                <c:pt idx="7539">
                  <c:v>#N/A</c:v>
                </c:pt>
                <c:pt idx="7540">
                  <c:v>#N/A</c:v>
                </c:pt>
                <c:pt idx="7541">
                  <c:v>#N/A</c:v>
                </c:pt>
                <c:pt idx="7542">
                  <c:v>#N/A</c:v>
                </c:pt>
                <c:pt idx="7543">
                  <c:v>#N/A</c:v>
                </c:pt>
                <c:pt idx="7544">
                  <c:v>#N/A</c:v>
                </c:pt>
                <c:pt idx="7545">
                  <c:v>#N/A</c:v>
                </c:pt>
                <c:pt idx="7546">
                  <c:v>#N/A</c:v>
                </c:pt>
                <c:pt idx="7547">
                  <c:v>#N/A</c:v>
                </c:pt>
                <c:pt idx="7548">
                  <c:v>#N/A</c:v>
                </c:pt>
                <c:pt idx="7549">
                  <c:v>#N/A</c:v>
                </c:pt>
                <c:pt idx="7550">
                  <c:v>#N/A</c:v>
                </c:pt>
                <c:pt idx="7551">
                  <c:v>#N/A</c:v>
                </c:pt>
                <c:pt idx="7552">
                  <c:v>#N/A</c:v>
                </c:pt>
                <c:pt idx="7553">
                  <c:v>#N/A</c:v>
                </c:pt>
                <c:pt idx="7554">
                  <c:v>#N/A</c:v>
                </c:pt>
                <c:pt idx="7555">
                  <c:v>#N/A</c:v>
                </c:pt>
                <c:pt idx="7556">
                  <c:v>#N/A</c:v>
                </c:pt>
                <c:pt idx="7557">
                  <c:v>#N/A</c:v>
                </c:pt>
                <c:pt idx="7558">
                  <c:v>#N/A</c:v>
                </c:pt>
                <c:pt idx="7559">
                  <c:v>#N/A</c:v>
                </c:pt>
                <c:pt idx="7560">
                  <c:v>#N/A</c:v>
                </c:pt>
                <c:pt idx="7561">
                  <c:v>#N/A</c:v>
                </c:pt>
                <c:pt idx="7562">
                  <c:v>#N/A</c:v>
                </c:pt>
                <c:pt idx="7563">
                  <c:v>#N/A</c:v>
                </c:pt>
                <c:pt idx="7564">
                  <c:v>#N/A</c:v>
                </c:pt>
                <c:pt idx="7565">
                  <c:v>#N/A</c:v>
                </c:pt>
                <c:pt idx="7566">
                  <c:v>#N/A</c:v>
                </c:pt>
                <c:pt idx="7567">
                  <c:v>#N/A</c:v>
                </c:pt>
                <c:pt idx="7568">
                  <c:v>#N/A</c:v>
                </c:pt>
                <c:pt idx="7569">
                  <c:v>#N/A</c:v>
                </c:pt>
                <c:pt idx="7570">
                  <c:v>#N/A</c:v>
                </c:pt>
                <c:pt idx="7571">
                  <c:v>#N/A</c:v>
                </c:pt>
                <c:pt idx="7572">
                  <c:v>#N/A</c:v>
                </c:pt>
                <c:pt idx="7573">
                  <c:v>#N/A</c:v>
                </c:pt>
                <c:pt idx="7574">
                  <c:v>#N/A</c:v>
                </c:pt>
                <c:pt idx="7575">
                  <c:v>#N/A</c:v>
                </c:pt>
                <c:pt idx="7576">
                  <c:v>#N/A</c:v>
                </c:pt>
                <c:pt idx="7577">
                  <c:v>#N/A</c:v>
                </c:pt>
                <c:pt idx="7578">
                  <c:v>#N/A</c:v>
                </c:pt>
                <c:pt idx="7579">
                  <c:v>#N/A</c:v>
                </c:pt>
                <c:pt idx="7580">
                  <c:v>#N/A</c:v>
                </c:pt>
                <c:pt idx="7581">
                  <c:v>#N/A</c:v>
                </c:pt>
                <c:pt idx="7582">
                  <c:v>#N/A</c:v>
                </c:pt>
                <c:pt idx="7583">
                  <c:v>#N/A</c:v>
                </c:pt>
                <c:pt idx="7584">
                  <c:v>#N/A</c:v>
                </c:pt>
                <c:pt idx="7585">
                  <c:v>#N/A</c:v>
                </c:pt>
                <c:pt idx="7586">
                  <c:v>#N/A</c:v>
                </c:pt>
                <c:pt idx="7587">
                  <c:v>#N/A</c:v>
                </c:pt>
                <c:pt idx="7588">
                  <c:v>#N/A</c:v>
                </c:pt>
                <c:pt idx="7589">
                  <c:v>#N/A</c:v>
                </c:pt>
                <c:pt idx="7590">
                  <c:v>#N/A</c:v>
                </c:pt>
                <c:pt idx="7591">
                  <c:v>#N/A</c:v>
                </c:pt>
                <c:pt idx="7592">
                  <c:v>#N/A</c:v>
                </c:pt>
                <c:pt idx="7593">
                  <c:v>#N/A</c:v>
                </c:pt>
                <c:pt idx="7594">
                  <c:v>#N/A</c:v>
                </c:pt>
                <c:pt idx="7595">
                  <c:v>#N/A</c:v>
                </c:pt>
                <c:pt idx="7596">
                  <c:v>#N/A</c:v>
                </c:pt>
                <c:pt idx="7597">
                  <c:v>#N/A</c:v>
                </c:pt>
                <c:pt idx="7598">
                  <c:v>#N/A</c:v>
                </c:pt>
                <c:pt idx="7599">
                  <c:v>#N/A</c:v>
                </c:pt>
                <c:pt idx="7600">
                  <c:v>#N/A</c:v>
                </c:pt>
                <c:pt idx="7601">
                  <c:v>#N/A</c:v>
                </c:pt>
                <c:pt idx="7602">
                  <c:v>#N/A</c:v>
                </c:pt>
                <c:pt idx="7603">
                  <c:v>#N/A</c:v>
                </c:pt>
                <c:pt idx="7604">
                  <c:v>#N/A</c:v>
                </c:pt>
                <c:pt idx="7605">
                  <c:v>#N/A</c:v>
                </c:pt>
                <c:pt idx="7606">
                  <c:v>#N/A</c:v>
                </c:pt>
                <c:pt idx="7607">
                  <c:v>#N/A</c:v>
                </c:pt>
                <c:pt idx="7608">
                  <c:v>#N/A</c:v>
                </c:pt>
                <c:pt idx="7609">
                  <c:v>#N/A</c:v>
                </c:pt>
                <c:pt idx="7610">
                  <c:v>#N/A</c:v>
                </c:pt>
                <c:pt idx="7611">
                  <c:v>#N/A</c:v>
                </c:pt>
                <c:pt idx="7612">
                  <c:v>#N/A</c:v>
                </c:pt>
                <c:pt idx="7613">
                  <c:v>#N/A</c:v>
                </c:pt>
                <c:pt idx="7614">
                  <c:v>#N/A</c:v>
                </c:pt>
                <c:pt idx="7615">
                  <c:v>#N/A</c:v>
                </c:pt>
                <c:pt idx="7616">
                  <c:v>#N/A</c:v>
                </c:pt>
                <c:pt idx="7617">
                  <c:v>#N/A</c:v>
                </c:pt>
                <c:pt idx="7618">
                  <c:v>#N/A</c:v>
                </c:pt>
                <c:pt idx="7619">
                  <c:v>#N/A</c:v>
                </c:pt>
                <c:pt idx="7620">
                  <c:v>#N/A</c:v>
                </c:pt>
                <c:pt idx="7621">
                  <c:v>#N/A</c:v>
                </c:pt>
                <c:pt idx="7622">
                  <c:v>#N/A</c:v>
                </c:pt>
                <c:pt idx="7623">
                  <c:v>#N/A</c:v>
                </c:pt>
                <c:pt idx="7624">
                  <c:v>#N/A</c:v>
                </c:pt>
                <c:pt idx="7625">
                  <c:v>#N/A</c:v>
                </c:pt>
                <c:pt idx="7626">
                  <c:v>#N/A</c:v>
                </c:pt>
                <c:pt idx="7627">
                  <c:v>#N/A</c:v>
                </c:pt>
                <c:pt idx="7628">
                  <c:v>#N/A</c:v>
                </c:pt>
                <c:pt idx="7629">
                  <c:v>#N/A</c:v>
                </c:pt>
                <c:pt idx="7630">
                  <c:v>#N/A</c:v>
                </c:pt>
                <c:pt idx="7631">
                  <c:v>#N/A</c:v>
                </c:pt>
                <c:pt idx="7632">
                  <c:v>#N/A</c:v>
                </c:pt>
                <c:pt idx="7633">
                  <c:v>#N/A</c:v>
                </c:pt>
                <c:pt idx="7634">
                  <c:v>#N/A</c:v>
                </c:pt>
                <c:pt idx="7635">
                  <c:v>#N/A</c:v>
                </c:pt>
                <c:pt idx="7636">
                  <c:v>#N/A</c:v>
                </c:pt>
                <c:pt idx="7637">
                  <c:v>#N/A</c:v>
                </c:pt>
                <c:pt idx="7638">
                  <c:v>#N/A</c:v>
                </c:pt>
                <c:pt idx="7639">
                  <c:v>#N/A</c:v>
                </c:pt>
                <c:pt idx="7640">
                  <c:v>#N/A</c:v>
                </c:pt>
                <c:pt idx="7641">
                  <c:v>#N/A</c:v>
                </c:pt>
                <c:pt idx="7642">
                  <c:v>#N/A</c:v>
                </c:pt>
                <c:pt idx="7643">
                  <c:v>#N/A</c:v>
                </c:pt>
                <c:pt idx="7644">
                  <c:v>#N/A</c:v>
                </c:pt>
                <c:pt idx="7645">
                  <c:v>#N/A</c:v>
                </c:pt>
                <c:pt idx="7646">
                  <c:v>#N/A</c:v>
                </c:pt>
                <c:pt idx="7647">
                  <c:v>#N/A</c:v>
                </c:pt>
                <c:pt idx="7648">
                  <c:v>#N/A</c:v>
                </c:pt>
                <c:pt idx="7649">
                  <c:v>#N/A</c:v>
                </c:pt>
                <c:pt idx="7650">
                  <c:v>#N/A</c:v>
                </c:pt>
                <c:pt idx="7651">
                  <c:v>#N/A</c:v>
                </c:pt>
                <c:pt idx="7652">
                  <c:v>#N/A</c:v>
                </c:pt>
                <c:pt idx="7653">
                  <c:v>#N/A</c:v>
                </c:pt>
                <c:pt idx="7654">
                  <c:v>#N/A</c:v>
                </c:pt>
                <c:pt idx="7655">
                  <c:v>#N/A</c:v>
                </c:pt>
                <c:pt idx="7656">
                  <c:v>#N/A</c:v>
                </c:pt>
                <c:pt idx="7657">
                  <c:v>#N/A</c:v>
                </c:pt>
                <c:pt idx="7658">
                  <c:v>#N/A</c:v>
                </c:pt>
                <c:pt idx="7659">
                  <c:v>#N/A</c:v>
                </c:pt>
                <c:pt idx="7660">
                  <c:v>#N/A</c:v>
                </c:pt>
                <c:pt idx="7661">
                  <c:v>#N/A</c:v>
                </c:pt>
                <c:pt idx="7662">
                  <c:v>#N/A</c:v>
                </c:pt>
                <c:pt idx="7663">
                  <c:v>#N/A</c:v>
                </c:pt>
                <c:pt idx="7664">
                  <c:v>#N/A</c:v>
                </c:pt>
                <c:pt idx="7665">
                  <c:v>#N/A</c:v>
                </c:pt>
                <c:pt idx="7666">
                  <c:v>#N/A</c:v>
                </c:pt>
                <c:pt idx="7667">
                  <c:v>#N/A</c:v>
                </c:pt>
                <c:pt idx="7668">
                  <c:v>#N/A</c:v>
                </c:pt>
                <c:pt idx="7669">
                  <c:v>#N/A</c:v>
                </c:pt>
                <c:pt idx="7670">
                  <c:v>#N/A</c:v>
                </c:pt>
                <c:pt idx="7671">
                  <c:v>#N/A</c:v>
                </c:pt>
                <c:pt idx="7672">
                  <c:v>#N/A</c:v>
                </c:pt>
                <c:pt idx="7673">
                  <c:v>#N/A</c:v>
                </c:pt>
                <c:pt idx="7674">
                  <c:v>#N/A</c:v>
                </c:pt>
                <c:pt idx="7675">
                  <c:v>#N/A</c:v>
                </c:pt>
                <c:pt idx="7676">
                  <c:v>#N/A</c:v>
                </c:pt>
                <c:pt idx="7677">
                  <c:v>#N/A</c:v>
                </c:pt>
                <c:pt idx="7678">
                  <c:v>#N/A</c:v>
                </c:pt>
                <c:pt idx="7679">
                  <c:v>#N/A</c:v>
                </c:pt>
                <c:pt idx="7680">
                  <c:v>#N/A</c:v>
                </c:pt>
                <c:pt idx="7681">
                  <c:v>#N/A</c:v>
                </c:pt>
                <c:pt idx="7682">
                  <c:v>#N/A</c:v>
                </c:pt>
                <c:pt idx="7683">
                  <c:v>#N/A</c:v>
                </c:pt>
                <c:pt idx="7684">
                  <c:v>#N/A</c:v>
                </c:pt>
                <c:pt idx="7685">
                  <c:v>#N/A</c:v>
                </c:pt>
                <c:pt idx="7686">
                  <c:v>#N/A</c:v>
                </c:pt>
                <c:pt idx="7687">
                  <c:v>#N/A</c:v>
                </c:pt>
                <c:pt idx="7688">
                  <c:v>#N/A</c:v>
                </c:pt>
                <c:pt idx="7689">
                  <c:v>#N/A</c:v>
                </c:pt>
                <c:pt idx="7690">
                  <c:v>#N/A</c:v>
                </c:pt>
                <c:pt idx="7691">
                  <c:v>#N/A</c:v>
                </c:pt>
                <c:pt idx="7692">
                  <c:v>#N/A</c:v>
                </c:pt>
                <c:pt idx="7693">
                  <c:v>#N/A</c:v>
                </c:pt>
                <c:pt idx="7694">
                  <c:v>#N/A</c:v>
                </c:pt>
                <c:pt idx="7695">
                  <c:v>#N/A</c:v>
                </c:pt>
                <c:pt idx="7696">
                  <c:v>#N/A</c:v>
                </c:pt>
                <c:pt idx="7697">
                  <c:v>#N/A</c:v>
                </c:pt>
                <c:pt idx="7698">
                  <c:v>#N/A</c:v>
                </c:pt>
                <c:pt idx="7699">
                  <c:v>#N/A</c:v>
                </c:pt>
                <c:pt idx="7700">
                  <c:v>#N/A</c:v>
                </c:pt>
                <c:pt idx="7701">
                  <c:v>#N/A</c:v>
                </c:pt>
                <c:pt idx="7702">
                  <c:v>#N/A</c:v>
                </c:pt>
                <c:pt idx="7703">
                  <c:v>#N/A</c:v>
                </c:pt>
                <c:pt idx="7704">
                  <c:v>#N/A</c:v>
                </c:pt>
                <c:pt idx="7705">
                  <c:v>#N/A</c:v>
                </c:pt>
                <c:pt idx="7706">
                  <c:v>#N/A</c:v>
                </c:pt>
                <c:pt idx="7707">
                  <c:v>#N/A</c:v>
                </c:pt>
                <c:pt idx="7708">
                  <c:v>#N/A</c:v>
                </c:pt>
                <c:pt idx="7709">
                  <c:v>#N/A</c:v>
                </c:pt>
                <c:pt idx="7710">
                  <c:v>#N/A</c:v>
                </c:pt>
                <c:pt idx="7711">
                  <c:v>#N/A</c:v>
                </c:pt>
                <c:pt idx="7712">
                  <c:v>#N/A</c:v>
                </c:pt>
                <c:pt idx="7713">
                  <c:v>#N/A</c:v>
                </c:pt>
                <c:pt idx="7714">
                  <c:v>#N/A</c:v>
                </c:pt>
                <c:pt idx="7715">
                  <c:v>#N/A</c:v>
                </c:pt>
                <c:pt idx="7716">
                  <c:v>#N/A</c:v>
                </c:pt>
                <c:pt idx="7717">
                  <c:v>#N/A</c:v>
                </c:pt>
                <c:pt idx="7718">
                  <c:v>#N/A</c:v>
                </c:pt>
                <c:pt idx="7719">
                  <c:v>#N/A</c:v>
                </c:pt>
                <c:pt idx="7720">
                  <c:v>#N/A</c:v>
                </c:pt>
                <c:pt idx="7721">
                  <c:v>#N/A</c:v>
                </c:pt>
                <c:pt idx="7722">
                  <c:v>#N/A</c:v>
                </c:pt>
                <c:pt idx="7723">
                  <c:v>#N/A</c:v>
                </c:pt>
                <c:pt idx="7724">
                  <c:v>#N/A</c:v>
                </c:pt>
                <c:pt idx="7725">
                  <c:v>#N/A</c:v>
                </c:pt>
                <c:pt idx="7726">
                  <c:v>#N/A</c:v>
                </c:pt>
                <c:pt idx="7727">
                  <c:v>#N/A</c:v>
                </c:pt>
                <c:pt idx="7728">
                  <c:v>#N/A</c:v>
                </c:pt>
                <c:pt idx="7729">
                  <c:v>#N/A</c:v>
                </c:pt>
                <c:pt idx="7730">
                  <c:v>#N/A</c:v>
                </c:pt>
                <c:pt idx="7731">
                  <c:v>#N/A</c:v>
                </c:pt>
                <c:pt idx="7732">
                  <c:v>#N/A</c:v>
                </c:pt>
                <c:pt idx="7733">
                  <c:v>#N/A</c:v>
                </c:pt>
                <c:pt idx="7734">
                  <c:v>#N/A</c:v>
                </c:pt>
                <c:pt idx="7735">
                  <c:v>#N/A</c:v>
                </c:pt>
                <c:pt idx="7736">
                  <c:v>#N/A</c:v>
                </c:pt>
                <c:pt idx="7737">
                  <c:v>#N/A</c:v>
                </c:pt>
                <c:pt idx="7738">
                  <c:v>#N/A</c:v>
                </c:pt>
                <c:pt idx="7739">
                  <c:v>#N/A</c:v>
                </c:pt>
                <c:pt idx="7740">
                  <c:v>#N/A</c:v>
                </c:pt>
                <c:pt idx="7741">
                  <c:v>#N/A</c:v>
                </c:pt>
                <c:pt idx="7742">
                  <c:v>#N/A</c:v>
                </c:pt>
                <c:pt idx="7743">
                  <c:v>#N/A</c:v>
                </c:pt>
                <c:pt idx="7744">
                  <c:v>#N/A</c:v>
                </c:pt>
                <c:pt idx="7745">
                  <c:v>#N/A</c:v>
                </c:pt>
                <c:pt idx="7746">
                  <c:v>#N/A</c:v>
                </c:pt>
                <c:pt idx="7747">
                  <c:v>#N/A</c:v>
                </c:pt>
                <c:pt idx="7748">
                  <c:v>#N/A</c:v>
                </c:pt>
                <c:pt idx="7749">
                  <c:v>#N/A</c:v>
                </c:pt>
                <c:pt idx="7750">
                  <c:v>#N/A</c:v>
                </c:pt>
                <c:pt idx="7751">
                  <c:v>#N/A</c:v>
                </c:pt>
                <c:pt idx="7752">
                  <c:v>#N/A</c:v>
                </c:pt>
                <c:pt idx="7753">
                  <c:v>#N/A</c:v>
                </c:pt>
                <c:pt idx="7754">
                  <c:v>#N/A</c:v>
                </c:pt>
                <c:pt idx="7755">
                  <c:v>#N/A</c:v>
                </c:pt>
                <c:pt idx="7756">
                  <c:v>#N/A</c:v>
                </c:pt>
                <c:pt idx="7757">
                  <c:v>#N/A</c:v>
                </c:pt>
                <c:pt idx="7758">
                  <c:v>#N/A</c:v>
                </c:pt>
                <c:pt idx="7759">
                  <c:v>#N/A</c:v>
                </c:pt>
                <c:pt idx="7760">
                  <c:v>#N/A</c:v>
                </c:pt>
                <c:pt idx="7761">
                  <c:v>#N/A</c:v>
                </c:pt>
                <c:pt idx="7762">
                  <c:v>#N/A</c:v>
                </c:pt>
                <c:pt idx="7763">
                  <c:v>#N/A</c:v>
                </c:pt>
                <c:pt idx="7764">
                  <c:v>#N/A</c:v>
                </c:pt>
                <c:pt idx="7765">
                  <c:v>#N/A</c:v>
                </c:pt>
                <c:pt idx="7766">
                  <c:v>#N/A</c:v>
                </c:pt>
                <c:pt idx="7767">
                  <c:v>#N/A</c:v>
                </c:pt>
                <c:pt idx="7768">
                  <c:v>#N/A</c:v>
                </c:pt>
                <c:pt idx="7769">
                  <c:v>#N/A</c:v>
                </c:pt>
                <c:pt idx="7770">
                  <c:v>#N/A</c:v>
                </c:pt>
                <c:pt idx="7771">
                  <c:v>#N/A</c:v>
                </c:pt>
                <c:pt idx="7772">
                  <c:v>#N/A</c:v>
                </c:pt>
                <c:pt idx="7773">
                  <c:v>#N/A</c:v>
                </c:pt>
                <c:pt idx="7774">
                  <c:v>#N/A</c:v>
                </c:pt>
                <c:pt idx="7775">
                  <c:v>#N/A</c:v>
                </c:pt>
                <c:pt idx="7776">
                  <c:v>#N/A</c:v>
                </c:pt>
                <c:pt idx="7777">
                  <c:v>#N/A</c:v>
                </c:pt>
                <c:pt idx="7778">
                  <c:v>#N/A</c:v>
                </c:pt>
                <c:pt idx="7779">
                  <c:v>#N/A</c:v>
                </c:pt>
                <c:pt idx="7780">
                  <c:v>#N/A</c:v>
                </c:pt>
                <c:pt idx="7781">
                  <c:v>#N/A</c:v>
                </c:pt>
                <c:pt idx="7782">
                  <c:v>#N/A</c:v>
                </c:pt>
                <c:pt idx="7783">
                  <c:v>#N/A</c:v>
                </c:pt>
                <c:pt idx="7784">
                  <c:v>#N/A</c:v>
                </c:pt>
                <c:pt idx="7785">
                  <c:v>#N/A</c:v>
                </c:pt>
                <c:pt idx="7786">
                  <c:v>#N/A</c:v>
                </c:pt>
                <c:pt idx="7787">
                  <c:v>#N/A</c:v>
                </c:pt>
                <c:pt idx="7788">
                  <c:v>#N/A</c:v>
                </c:pt>
                <c:pt idx="7789">
                  <c:v>#N/A</c:v>
                </c:pt>
                <c:pt idx="7790">
                  <c:v>#N/A</c:v>
                </c:pt>
                <c:pt idx="7791">
                  <c:v>#N/A</c:v>
                </c:pt>
                <c:pt idx="7792">
                  <c:v>#N/A</c:v>
                </c:pt>
                <c:pt idx="7793">
                  <c:v>#N/A</c:v>
                </c:pt>
                <c:pt idx="7794">
                  <c:v>#N/A</c:v>
                </c:pt>
                <c:pt idx="7795">
                  <c:v>#N/A</c:v>
                </c:pt>
                <c:pt idx="7796">
                  <c:v>#N/A</c:v>
                </c:pt>
                <c:pt idx="7797">
                  <c:v>#N/A</c:v>
                </c:pt>
                <c:pt idx="7798">
                  <c:v>#N/A</c:v>
                </c:pt>
                <c:pt idx="7799">
                  <c:v>#N/A</c:v>
                </c:pt>
                <c:pt idx="7800">
                  <c:v>#N/A</c:v>
                </c:pt>
                <c:pt idx="7801">
                  <c:v>#N/A</c:v>
                </c:pt>
                <c:pt idx="7802">
                  <c:v>#N/A</c:v>
                </c:pt>
                <c:pt idx="7803">
                  <c:v>#N/A</c:v>
                </c:pt>
                <c:pt idx="7804">
                  <c:v>#N/A</c:v>
                </c:pt>
                <c:pt idx="7805">
                  <c:v>#N/A</c:v>
                </c:pt>
                <c:pt idx="7806">
                  <c:v>#N/A</c:v>
                </c:pt>
                <c:pt idx="7807">
                  <c:v>#N/A</c:v>
                </c:pt>
                <c:pt idx="7808">
                  <c:v>#N/A</c:v>
                </c:pt>
                <c:pt idx="7809">
                  <c:v>#N/A</c:v>
                </c:pt>
                <c:pt idx="7810">
                  <c:v>#N/A</c:v>
                </c:pt>
                <c:pt idx="7811">
                  <c:v>#N/A</c:v>
                </c:pt>
                <c:pt idx="7812">
                  <c:v>#N/A</c:v>
                </c:pt>
                <c:pt idx="7813">
                  <c:v>#N/A</c:v>
                </c:pt>
                <c:pt idx="7814">
                  <c:v>#N/A</c:v>
                </c:pt>
                <c:pt idx="7815">
                  <c:v>#N/A</c:v>
                </c:pt>
                <c:pt idx="7816">
                  <c:v>#N/A</c:v>
                </c:pt>
                <c:pt idx="7817">
                  <c:v>#N/A</c:v>
                </c:pt>
                <c:pt idx="7818">
                  <c:v>#N/A</c:v>
                </c:pt>
                <c:pt idx="7819">
                  <c:v>#N/A</c:v>
                </c:pt>
                <c:pt idx="7820">
                  <c:v>#N/A</c:v>
                </c:pt>
                <c:pt idx="7821">
                  <c:v>#N/A</c:v>
                </c:pt>
                <c:pt idx="7822">
                  <c:v>#N/A</c:v>
                </c:pt>
                <c:pt idx="7823">
                  <c:v>#N/A</c:v>
                </c:pt>
                <c:pt idx="7824">
                  <c:v>#N/A</c:v>
                </c:pt>
                <c:pt idx="7825">
                  <c:v>#N/A</c:v>
                </c:pt>
                <c:pt idx="7826">
                  <c:v>#N/A</c:v>
                </c:pt>
                <c:pt idx="7827">
                  <c:v>#N/A</c:v>
                </c:pt>
                <c:pt idx="7828">
                  <c:v>#N/A</c:v>
                </c:pt>
                <c:pt idx="7829">
                  <c:v>#N/A</c:v>
                </c:pt>
                <c:pt idx="7830">
                  <c:v>#N/A</c:v>
                </c:pt>
                <c:pt idx="7831">
                  <c:v>#N/A</c:v>
                </c:pt>
                <c:pt idx="7832">
                  <c:v>#N/A</c:v>
                </c:pt>
                <c:pt idx="7833">
                  <c:v>#N/A</c:v>
                </c:pt>
                <c:pt idx="7834">
                  <c:v>#N/A</c:v>
                </c:pt>
                <c:pt idx="7835">
                  <c:v>#N/A</c:v>
                </c:pt>
                <c:pt idx="7836">
                  <c:v>#N/A</c:v>
                </c:pt>
                <c:pt idx="7837">
                  <c:v>#N/A</c:v>
                </c:pt>
                <c:pt idx="7838">
                  <c:v>#N/A</c:v>
                </c:pt>
                <c:pt idx="7839">
                  <c:v>#N/A</c:v>
                </c:pt>
                <c:pt idx="7840">
                  <c:v>#N/A</c:v>
                </c:pt>
                <c:pt idx="7841">
                  <c:v>#N/A</c:v>
                </c:pt>
                <c:pt idx="7842">
                  <c:v>#N/A</c:v>
                </c:pt>
                <c:pt idx="7843">
                  <c:v>#N/A</c:v>
                </c:pt>
                <c:pt idx="7844">
                  <c:v>#N/A</c:v>
                </c:pt>
                <c:pt idx="7845">
                  <c:v>#N/A</c:v>
                </c:pt>
                <c:pt idx="7846">
                  <c:v>#N/A</c:v>
                </c:pt>
                <c:pt idx="7847">
                  <c:v>#N/A</c:v>
                </c:pt>
                <c:pt idx="7848">
                  <c:v>#N/A</c:v>
                </c:pt>
                <c:pt idx="7849">
                  <c:v>#N/A</c:v>
                </c:pt>
                <c:pt idx="7850">
                  <c:v>#N/A</c:v>
                </c:pt>
                <c:pt idx="7851">
                  <c:v>#N/A</c:v>
                </c:pt>
                <c:pt idx="7852">
                  <c:v>#N/A</c:v>
                </c:pt>
                <c:pt idx="7853">
                  <c:v>#N/A</c:v>
                </c:pt>
                <c:pt idx="7854">
                  <c:v>#N/A</c:v>
                </c:pt>
                <c:pt idx="7855">
                  <c:v>#N/A</c:v>
                </c:pt>
                <c:pt idx="7856">
                  <c:v>#N/A</c:v>
                </c:pt>
                <c:pt idx="7857">
                  <c:v>#N/A</c:v>
                </c:pt>
                <c:pt idx="7858">
                  <c:v>#N/A</c:v>
                </c:pt>
                <c:pt idx="7859">
                  <c:v>#N/A</c:v>
                </c:pt>
                <c:pt idx="7860">
                  <c:v>#N/A</c:v>
                </c:pt>
                <c:pt idx="7861">
                  <c:v>#N/A</c:v>
                </c:pt>
                <c:pt idx="7862">
                  <c:v>#N/A</c:v>
                </c:pt>
                <c:pt idx="7863">
                  <c:v>#N/A</c:v>
                </c:pt>
                <c:pt idx="7864">
                  <c:v>#N/A</c:v>
                </c:pt>
                <c:pt idx="7865">
                  <c:v>#N/A</c:v>
                </c:pt>
                <c:pt idx="7866">
                  <c:v>#N/A</c:v>
                </c:pt>
                <c:pt idx="7867">
                  <c:v>#N/A</c:v>
                </c:pt>
                <c:pt idx="7868">
                  <c:v>#N/A</c:v>
                </c:pt>
                <c:pt idx="7869">
                  <c:v>#N/A</c:v>
                </c:pt>
                <c:pt idx="7870">
                  <c:v>#N/A</c:v>
                </c:pt>
                <c:pt idx="7871">
                  <c:v>#N/A</c:v>
                </c:pt>
                <c:pt idx="7872">
                  <c:v>#N/A</c:v>
                </c:pt>
                <c:pt idx="7873">
                  <c:v>#N/A</c:v>
                </c:pt>
                <c:pt idx="7874">
                  <c:v>#N/A</c:v>
                </c:pt>
                <c:pt idx="7875">
                  <c:v>#N/A</c:v>
                </c:pt>
                <c:pt idx="7876">
                  <c:v>#N/A</c:v>
                </c:pt>
                <c:pt idx="7877">
                  <c:v>#N/A</c:v>
                </c:pt>
                <c:pt idx="7878">
                  <c:v>#N/A</c:v>
                </c:pt>
                <c:pt idx="7879">
                  <c:v>#N/A</c:v>
                </c:pt>
                <c:pt idx="7880">
                  <c:v>#N/A</c:v>
                </c:pt>
                <c:pt idx="7881">
                  <c:v>#N/A</c:v>
                </c:pt>
                <c:pt idx="7882">
                  <c:v>#N/A</c:v>
                </c:pt>
                <c:pt idx="7883">
                  <c:v>#N/A</c:v>
                </c:pt>
                <c:pt idx="7884">
                  <c:v>#N/A</c:v>
                </c:pt>
                <c:pt idx="7885">
                  <c:v>#N/A</c:v>
                </c:pt>
                <c:pt idx="7886">
                  <c:v>#N/A</c:v>
                </c:pt>
                <c:pt idx="7887">
                  <c:v>#N/A</c:v>
                </c:pt>
                <c:pt idx="7888">
                  <c:v>#N/A</c:v>
                </c:pt>
                <c:pt idx="7889">
                  <c:v>#N/A</c:v>
                </c:pt>
                <c:pt idx="7890">
                  <c:v>#N/A</c:v>
                </c:pt>
                <c:pt idx="7891">
                  <c:v>#N/A</c:v>
                </c:pt>
                <c:pt idx="7892">
                  <c:v>#N/A</c:v>
                </c:pt>
                <c:pt idx="7893">
                  <c:v>#N/A</c:v>
                </c:pt>
                <c:pt idx="7894">
                  <c:v>#N/A</c:v>
                </c:pt>
                <c:pt idx="7895">
                  <c:v>#N/A</c:v>
                </c:pt>
                <c:pt idx="7896">
                  <c:v>#N/A</c:v>
                </c:pt>
                <c:pt idx="7897">
                  <c:v>#N/A</c:v>
                </c:pt>
                <c:pt idx="7898">
                  <c:v>#N/A</c:v>
                </c:pt>
                <c:pt idx="7899">
                  <c:v>#N/A</c:v>
                </c:pt>
                <c:pt idx="7900">
                  <c:v>#N/A</c:v>
                </c:pt>
                <c:pt idx="7901">
                  <c:v>#N/A</c:v>
                </c:pt>
                <c:pt idx="7902">
                  <c:v>#N/A</c:v>
                </c:pt>
                <c:pt idx="7903">
                  <c:v>#N/A</c:v>
                </c:pt>
                <c:pt idx="7904">
                  <c:v>#N/A</c:v>
                </c:pt>
                <c:pt idx="7905">
                  <c:v>#N/A</c:v>
                </c:pt>
                <c:pt idx="7906">
                  <c:v>#N/A</c:v>
                </c:pt>
                <c:pt idx="7907">
                  <c:v>#N/A</c:v>
                </c:pt>
                <c:pt idx="7908">
                  <c:v>#N/A</c:v>
                </c:pt>
                <c:pt idx="7909">
                  <c:v>#N/A</c:v>
                </c:pt>
                <c:pt idx="7910">
                  <c:v>#N/A</c:v>
                </c:pt>
                <c:pt idx="7911">
                  <c:v>#N/A</c:v>
                </c:pt>
                <c:pt idx="7912">
                  <c:v>#N/A</c:v>
                </c:pt>
                <c:pt idx="7913">
                  <c:v>#N/A</c:v>
                </c:pt>
                <c:pt idx="7914">
                  <c:v>#N/A</c:v>
                </c:pt>
                <c:pt idx="7915">
                  <c:v>#N/A</c:v>
                </c:pt>
                <c:pt idx="7916">
                  <c:v>#N/A</c:v>
                </c:pt>
                <c:pt idx="7917">
                  <c:v>#N/A</c:v>
                </c:pt>
                <c:pt idx="7918">
                  <c:v>#N/A</c:v>
                </c:pt>
                <c:pt idx="7919">
                  <c:v>#N/A</c:v>
                </c:pt>
                <c:pt idx="7920">
                  <c:v>#N/A</c:v>
                </c:pt>
                <c:pt idx="7921">
                  <c:v>#N/A</c:v>
                </c:pt>
                <c:pt idx="7922">
                  <c:v>#N/A</c:v>
                </c:pt>
                <c:pt idx="7923">
                  <c:v>#N/A</c:v>
                </c:pt>
                <c:pt idx="7924">
                  <c:v>#N/A</c:v>
                </c:pt>
                <c:pt idx="7925">
                  <c:v>#N/A</c:v>
                </c:pt>
                <c:pt idx="7926">
                  <c:v>#N/A</c:v>
                </c:pt>
                <c:pt idx="7927">
                  <c:v>#N/A</c:v>
                </c:pt>
                <c:pt idx="7928">
                  <c:v>#N/A</c:v>
                </c:pt>
                <c:pt idx="7929">
                  <c:v>#N/A</c:v>
                </c:pt>
                <c:pt idx="7930">
                  <c:v>#N/A</c:v>
                </c:pt>
                <c:pt idx="7931">
                  <c:v>#N/A</c:v>
                </c:pt>
                <c:pt idx="7932">
                  <c:v>#N/A</c:v>
                </c:pt>
                <c:pt idx="7933">
                  <c:v>#N/A</c:v>
                </c:pt>
                <c:pt idx="7934">
                  <c:v>#N/A</c:v>
                </c:pt>
                <c:pt idx="7935">
                  <c:v>#N/A</c:v>
                </c:pt>
                <c:pt idx="7936">
                  <c:v>#N/A</c:v>
                </c:pt>
                <c:pt idx="7937">
                  <c:v>#N/A</c:v>
                </c:pt>
                <c:pt idx="7938">
                  <c:v>#N/A</c:v>
                </c:pt>
                <c:pt idx="7939">
                  <c:v>#N/A</c:v>
                </c:pt>
                <c:pt idx="7940">
                  <c:v>#N/A</c:v>
                </c:pt>
                <c:pt idx="7941">
                  <c:v>#N/A</c:v>
                </c:pt>
                <c:pt idx="7942">
                  <c:v>#N/A</c:v>
                </c:pt>
                <c:pt idx="7943">
                  <c:v>#N/A</c:v>
                </c:pt>
                <c:pt idx="7944">
                  <c:v>#N/A</c:v>
                </c:pt>
                <c:pt idx="7945">
                  <c:v>#N/A</c:v>
                </c:pt>
                <c:pt idx="7946">
                  <c:v>#N/A</c:v>
                </c:pt>
                <c:pt idx="7947">
                  <c:v>#N/A</c:v>
                </c:pt>
                <c:pt idx="7948">
                  <c:v>#N/A</c:v>
                </c:pt>
                <c:pt idx="7949">
                  <c:v>#N/A</c:v>
                </c:pt>
                <c:pt idx="7950">
                  <c:v>#N/A</c:v>
                </c:pt>
                <c:pt idx="7951">
                  <c:v>#N/A</c:v>
                </c:pt>
                <c:pt idx="7952">
                  <c:v>#N/A</c:v>
                </c:pt>
                <c:pt idx="7953">
                  <c:v>#N/A</c:v>
                </c:pt>
                <c:pt idx="7954">
                  <c:v>#N/A</c:v>
                </c:pt>
                <c:pt idx="7955">
                  <c:v>#N/A</c:v>
                </c:pt>
                <c:pt idx="7956">
                  <c:v>#N/A</c:v>
                </c:pt>
                <c:pt idx="7957">
                  <c:v>#N/A</c:v>
                </c:pt>
                <c:pt idx="7958">
                  <c:v>#N/A</c:v>
                </c:pt>
                <c:pt idx="7959">
                  <c:v>#N/A</c:v>
                </c:pt>
                <c:pt idx="7960">
                  <c:v>#N/A</c:v>
                </c:pt>
                <c:pt idx="7961">
                  <c:v>#N/A</c:v>
                </c:pt>
                <c:pt idx="7962">
                  <c:v>#N/A</c:v>
                </c:pt>
                <c:pt idx="7963">
                  <c:v>#N/A</c:v>
                </c:pt>
                <c:pt idx="7964">
                  <c:v>#N/A</c:v>
                </c:pt>
                <c:pt idx="7965">
                  <c:v>#N/A</c:v>
                </c:pt>
                <c:pt idx="7966">
                  <c:v>#N/A</c:v>
                </c:pt>
                <c:pt idx="7967">
                  <c:v>#N/A</c:v>
                </c:pt>
                <c:pt idx="7968">
                  <c:v>#N/A</c:v>
                </c:pt>
                <c:pt idx="7969">
                  <c:v>#N/A</c:v>
                </c:pt>
                <c:pt idx="7970">
                  <c:v>#N/A</c:v>
                </c:pt>
                <c:pt idx="7971">
                  <c:v>#N/A</c:v>
                </c:pt>
                <c:pt idx="7972">
                  <c:v>#N/A</c:v>
                </c:pt>
                <c:pt idx="7973">
                  <c:v>#N/A</c:v>
                </c:pt>
                <c:pt idx="7974">
                  <c:v>#N/A</c:v>
                </c:pt>
                <c:pt idx="7975">
                  <c:v>#N/A</c:v>
                </c:pt>
                <c:pt idx="7976">
                  <c:v>#N/A</c:v>
                </c:pt>
                <c:pt idx="7977">
                  <c:v>#N/A</c:v>
                </c:pt>
                <c:pt idx="7978">
                  <c:v>#N/A</c:v>
                </c:pt>
                <c:pt idx="7979">
                  <c:v>#N/A</c:v>
                </c:pt>
                <c:pt idx="7980">
                  <c:v>#N/A</c:v>
                </c:pt>
                <c:pt idx="7981">
                  <c:v>#N/A</c:v>
                </c:pt>
                <c:pt idx="7982">
                  <c:v>#N/A</c:v>
                </c:pt>
                <c:pt idx="7983">
                  <c:v>#N/A</c:v>
                </c:pt>
                <c:pt idx="7984">
                  <c:v>#N/A</c:v>
                </c:pt>
                <c:pt idx="7985">
                  <c:v>#N/A</c:v>
                </c:pt>
                <c:pt idx="7986">
                  <c:v>#N/A</c:v>
                </c:pt>
                <c:pt idx="7987">
                  <c:v>#N/A</c:v>
                </c:pt>
                <c:pt idx="7988">
                  <c:v>#N/A</c:v>
                </c:pt>
                <c:pt idx="7989">
                  <c:v>#N/A</c:v>
                </c:pt>
                <c:pt idx="7990">
                  <c:v>#N/A</c:v>
                </c:pt>
                <c:pt idx="7991">
                  <c:v>#N/A</c:v>
                </c:pt>
                <c:pt idx="7992">
                  <c:v>#N/A</c:v>
                </c:pt>
                <c:pt idx="7993">
                  <c:v>#N/A</c:v>
                </c:pt>
                <c:pt idx="7994">
                  <c:v>#N/A</c:v>
                </c:pt>
                <c:pt idx="7995">
                  <c:v>#N/A</c:v>
                </c:pt>
                <c:pt idx="7996">
                  <c:v>#N/A</c:v>
                </c:pt>
                <c:pt idx="7997">
                  <c:v>#N/A</c:v>
                </c:pt>
                <c:pt idx="7998">
                  <c:v>#N/A</c:v>
                </c:pt>
                <c:pt idx="7999">
                  <c:v>#N/A</c:v>
                </c:pt>
                <c:pt idx="8000">
                  <c:v>#N/A</c:v>
                </c:pt>
                <c:pt idx="8001">
                  <c:v>#N/A</c:v>
                </c:pt>
                <c:pt idx="8002">
                  <c:v>#N/A</c:v>
                </c:pt>
                <c:pt idx="8003">
                  <c:v>#N/A</c:v>
                </c:pt>
                <c:pt idx="8004">
                  <c:v>#N/A</c:v>
                </c:pt>
                <c:pt idx="8005">
                  <c:v>#N/A</c:v>
                </c:pt>
                <c:pt idx="8006">
                  <c:v>#N/A</c:v>
                </c:pt>
                <c:pt idx="8007">
                  <c:v>#N/A</c:v>
                </c:pt>
                <c:pt idx="8008">
                  <c:v>#N/A</c:v>
                </c:pt>
                <c:pt idx="8009">
                  <c:v>#N/A</c:v>
                </c:pt>
                <c:pt idx="8010">
                  <c:v>#N/A</c:v>
                </c:pt>
                <c:pt idx="8011">
                  <c:v>#N/A</c:v>
                </c:pt>
                <c:pt idx="8012">
                  <c:v>#N/A</c:v>
                </c:pt>
                <c:pt idx="8013">
                  <c:v>#N/A</c:v>
                </c:pt>
                <c:pt idx="8014">
                  <c:v>#N/A</c:v>
                </c:pt>
                <c:pt idx="8015">
                  <c:v>#N/A</c:v>
                </c:pt>
                <c:pt idx="8016">
                  <c:v>#N/A</c:v>
                </c:pt>
                <c:pt idx="8017">
                  <c:v>#N/A</c:v>
                </c:pt>
                <c:pt idx="8018">
                  <c:v>#N/A</c:v>
                </c:pt>
                <c:pt idx="8019">
                  <c:v>#N/A</c:v>
                </c:pt>
                <c:pt idx="8020">
                  <c:v>#N/A</c:v>
                </c:pt>
                <c:pt idx="8021">
                  <c:v>#N/A</c:v>
                </c:pt>
                <c:pt idx="8022">
                  <c:v>#N/A</c:v>
                </c:pt>
                <c:pt idx="8023">
                  <c:v>#N/A</c:v>
                </c:pt>
                <c:pt idx="8024">
                  <c:v>#N/A</c:v>
                </c:pt>
                <c:pt idx="8025">
                  <c:v>#N/A</c:v>
                </c:pt>
                <c:pt idx="8026">
                  <c:v>#N/A</c:v>
                </c:pt>
                <c:pt idx="8027">
                  <c:v>#N/A</c:v>
                </c:pt>
                <c:pt idx="8028">
                  <c:v>#N/A</c:v>
                </c:pt>
                <c:pt idx="8029">
                  <c:v>#N/A</c:v>
                </c:pt>
                <c:pt idx="8030">
                  <c:v>#N/A</c:v>
                </c:pt>
                <c:pt idx="8031">
                  <c:v>#N/A</c:v>
                </c:pt>
                <c:pt idx="8032">
                  <c:v>#N/A</c:v>
                </c:pt>
                <c:pt idx="8033">
                  <c:v>#N/A</c:v>
                </c:pt>
                <c:pt idx="8034">
                  <c:v>#N/A</c:v>
                </c:pt>
                <c:pt idx="8035">
                  <c:v>#N/A</c:v>
                </c:pt>
                <c:pt idx="8036">
                  <c:v>#N/A</c:v>
                </c:pt>
                <c:pt idx="8037">
                  <c:v>#N/A</c:v>
                </c:pt>
                <c:pt idx="8038">
                  <c:v>#N/A</c:v>
                </c:pt>
                <c:pt idx="8039">
                  <c:v>#N/A</c:v>
                </c:pt>
                <c:pt idx="8040">
                  <c:v>#N/A</c:v>
                </c:pt>
                <c:pt idx="8041">
                  <c:v>#N/A</c:v>
                </c:pt>
                <c:pt idx="8042">
                  <c:v>#N/A</c:v>
                </c:pt>
                <c:pt idx="8043">
                  <c:v>#N/A</c:v>
                </c:pt>
                <c:pt idx="8044">
                  <c:v>#N/A</c:v>
                </c:pt>
                <c:pt idx="8045">
                  <c:v>#N/A</c:v>
                </c:pt>
                <c:pt idx="8046">
                  <c:v>#N/A</c:v>
                </c:pt>
                <c:pt idx="8047">
                  <c:v>#N/A</c:v>
                </c:pt>
                <c:pt idx="8048">
                  <c:v>#N/A</c:v>
                </c:pt>
                <c:pt idx="8049">
                  <c:v>#N/A</c:v>
                </c:pt>
                <c:pt idx="8050">
                  <c:v>#N/A</c:v>
                </c:pt>
                <c:pt idx="8051">
                  <c:v>#N/A</c:v>
                </c:pt>
                <c:pt idx="8052">
                  <c:v>#N/A</c:v>
                </c:pt>
                <c:pt idx="8053">
                  <c:v>#N/A</c:v>
                </c:pt>
                <c:pt idx="8054">
                  <c:v>#N/A</c:v>
                </c:pt>
                <c:pt idx="8055">
                  <c:v>#N/A</c:v>
                </c:pt>
                <c:pt idx="8056">
                  <c:v>#N/A</c:v>
                </c:pt>
                <c:pt idx="8057">
                  <c:v>#N/A</c:v>
                </c:pt>
                <c:pt idx="8058">
                  <c:v>#N/A</c:v>
                </c:pt>
                <c:pt idx="8059">
                  <c:v>#N/A</c:v>
                </c:pt>
                <c:pt idx="8060">
                  <c:v>#N/A</c:v>
                </c:pt>
                <c:pt idx="8061">
                  <c:v>#N/A</c:v>
                </c:pt>
                <c:pt idx="8062">
                  <c:v>#N/A</c:v>
                </c:pt>
                <c:pt idx="8063">
                  <c:v>#N/A</c:v>
                </c:pt>
                <c:pt idx="8064">
                  <c:v>#N/A</c:v>
                </c:pt>
                <c:pt idx="8065">
                  <c:v>#N/A</c:v>
                </c:pt>
                <c:pt idx="8066">
                  <c:v>#N/A</c:v>
                </c:pt>
                <c:pt idx="8067">
                  <c:v>#N/A</c:v>
                </c:pt>
                <c:pt idx="8068">
                  <c:v>#N/A</c:v>
                </c:pt>
                <c:pt idx="8069">
                  <c:v>#N/A</c:v>
                </c:pt>
                <c:pt idx="8070">
                  <c:v>#N/A</c:v>
                </c:pt>
                <c:pt idx="8071">
                  <c:v>#N/A</c:v>
                </c:pt>
                <c:pt idx="8072">
                  <c:v>#N/A</c:v>
                </c:pt>
                <c:pt idx="8073">
                  <c:v>#N/A</c:v>
                </c:pt>
                <c:pt idx="8074">
                  <c:v>#N/A</c:v>
                </c:pt>
                <c:pt idx="8075">
                  <c:v>#N/A</c:v>
                </c:pt>
                <c:pt idx="8076">
                  <c:v>#N/A</c:v>
                </c:pt>
                <c:pt idx="8077">
                  <c:v>#N/A</c:v>
                </c:pt>
                <c:pt idx="8078">
                  <c:v>#N/A</c:v>
                </c:pt>
                <c:pt idx="8079">
                  <c:v>#N/A</c:v>
                </c:pt>
                <c:pt idx="8080">
                  <c:v>#N/A</c:v>
                </c:pt>
                <c:pt idx="8081">
                  <c:v>#N/A</c:v>
                </c:pt>
                <c:pt idx="8082">
                  <c:v>#N/A</c:v>
                </c:pt>
                <c:pt idx="8083">
                  <c:v>#N/A</c:v>
                </c:pt>
                <c:pt idx="8084">
                  <c:v>#N/A</c:v>
                </c:pt>
                <c:pt idx="8085">
                  <c:v>#N/A</c:v>
                </c:pt>
                <c:pt idx="8086">
                  <c:v>#N/A</c:v>
                </c:pt>
                <c:pt idx="8087">
                  <c:v>#N/A</c:v>
                </c:pt>
                <c:pt idx="8088">
                  <c:v>#N/A</c:v>
                </c:pt>
                <c:pt idx="8089">
                  <c:v>#N/A</c:v>
                </c:pt>
                <c:pt idx="8090">
                  <c:v>#N/A</c:v>
                </c:pt>
                <c:pt idx="8091">
                  <c:v>#N/A</c:v>
                </c:pt>
                <c:pt idx="8092">
                  <c:v>#N/A</c:v>
                </c:pt>
                <c:pt idx="8093">
                  <c:v>#N/A</c:v>
                </c:pt>
                <c:pt idx="8094">
                  <c:v>#N/A</c:v>
                </c:pt>
                <c:pt idx="8095">
                  <c:v>#N/A</c:v>
                </c:pt>
                <c:pt idx="8096">
                  <c:v>#N/A</c:v>
                </c:pt>
                <c:pt idx="8097">
                  <c:v>#N/A</c:v>
                </c:pt>
                <c:pt idx="8098">
                  <c:v>#N/A</c:v>
                </c:pt>
                <c:pt idx="8099">
                  <c:v>#N/A</c:v>
                </c:pt>
                <c:pt idx="8100">
                  <c:v>#N/A</c:v>
                </c:pt>
                <c:pt idx="8101">
                  <c:v>#N/A</c:v>
                </c:pt>
                <c:pt idx="8102">
                  <c:v>#N/A</c:v>
                </c:pt>
                <c:pt idx="8103">
                  <c:v>#N/A</c:v>
                </c:pt>
                <c:pt idx="8104">
                  <c:v>#N/A</c:v>
                </c:pt>
                <c:pt idx="8105">
                  <c:v>#N/A</c:v>
                </c:pt>
                <c:pt idx="8106">
                  <c:v>#N/A</c:v>
                </c:pt>
                <c:pt idx="8107">
                  <c:v>#N/A</c:v>
                </c:pt>
                <c:pt idx="8108">
                  <c:v>#N/A</c:v>
                </c:pt>
                <c:pt idx="8109">
                  <c:v>#N/A</c:v>
                </c:pt>
                <c:pt idx="8110">
                  <c:v>#N/A</c:v>
                </c:pt>
                <c:pt idx="8111">
                  <c:v>#N/A</c:v>
                </c:pt>
                <c:pt idx="8112">
                  <c:v>#N/A</c:v>
                </c:pt>
                <c:pt idx="8113">
                  <c:v>#N/A</c:v>
                </c:pt>
                <c:pt idx="8114">
                  <c:v>#N/A</c:v>
                </c:pt>
                <c:pt idx="8115">
                  <c:v>#N/A</c:v>
                </c:pt>
                <c:pt idx="8116">
                  <c:v>#N/A</c:v>
                </c:pt>
                <c:pt idx="8117">
                  <c:v>#N/A</c:v>
                </c:pt>
                <c:pt idx="8118">
                  <c:v>#N/A</c:v>
                </c:pt>
                <c:pt idx="8119">
                  <c:v>#N/A</c:v>
                </c:pt>
                <c:pt idx="8120">
                  <c:v>#N/A</c:v>
                </c:pt>
                <c:pt idx="8121">
                  <c:v>#N/A</c:v>
                </c:pt>
                <c:pt idx="8122">
                  <c:v>#N/A</c:v>
                </c:pt>
                <c:pt idx="8123">
                  <c:v>#N/A</c:v>
                </c:pt>
                <c:pt idx="8124">
                  <c:v>#N/A</c:v>
                </c:pt>
                <c:pt idx="8125">
                  <c:v>#N/A</c:v>
                </c:pt>
                <c:pt idx="8126">
                  <c:v>#N/A</c:v>
                </c:pt>
                <c:pt idx="8127">
                  <c:v>#N/A</c:v>
                </c:pt>
                <c:pt idx="8128">
                  <c:v>#N/A</c:v>
                </c:pt>
                <c:pt idx="8129">
                  <c:v>#N/A</c:v>
                </c:pt>
                <c:pt idx="8130">
                  <c:v>#N/A</c:v>
                </c:pt>
                <c:pt idx="8131">
                  <c:v>#N/A</c:v>
                </c:pt>
                <c:pt idx="8132">
                  <c:v>#N/A</c:v>
                </c:pt>
                <c:pt idx="8133">
                  <c:v>#N/A</c:v>
                </c:pt>
                <c:pt idx="8134">
                  <c:v>#N/A</c:v>
                </c:pt>
                <c:pt idx="8135">
                  <c:v>#N/A</c:v>
                </c:pt>
                <c:pt idx="8136">
                  <c:v>#N/A</c:v>
                </c:pt>
                <c:pt idx="8137">
                  <c:v>#N/A</c:v>
                </c:pt>
                <c:pt idx="8138">
                  <c:v>#N/A</c:v>
                </c:pt>
                <c:pt idx="8139">
                  <c:v>#N/A</c:v>
                </c:pt>
                <c:pt idx="8140">
                  <c:v>#N/A</c:v>
                </c:pt>
                <c:pt idx="8141">
                  <c:v>#N/A</c:v>
                </c:pt>
                <c:pt idx="8142">
                  <c:v>#N/A</c:v>
                </c:pt>
                <c:pt idx="8143">
                  <c:v>#N/A</c:v>
                </c:pt>
                <c:pt idx="8144">
                  <c:v>#N/A</c:v>
                </c:pt>
                <c:pt idx="8145">
                  <c:v>#N/A</c:v>
                </c:pt>
                <c:pt idx="8146">
                  <c:v>#N/A</c:v>
                </c:pt>
                <c:pt idx="8147">
                  <c:v>#N/A</c:v>
                </c:pt>
                <c:pt idx="8148">
                  <c:v>#N/A</c:v>
                </c:pt>
                <c:pt idx="8149">
                  <c:v>#N/A</c:v>
                </c:pt>
                <c:pt idx="8150">
                  <c:v>#N/A</c:v>
                </c:pt>
                <c:pt idx="8151">
                  <c:v>#N/A</c:v>
                </c:pt>
                <c:pt idx="8152">
                  <c:v>#N/A</c:v>
                </c:pt>
                <c:pt idx="8153">
                  <c:v>#N/A</c:v>
                </c:pt>
                <c:pt idx="8154">
                  <c:v>#N/A</c:v>
                </c:pt>
                <c:pt idx="8155">
                  <c:v>#N/A</c:v>
                </c:pt>
                <c:pt idx="8156">
                  <c:v>#N/A</c:v>
                </c:pt>
                <c:pt idx="8157">
                  <c:v>#N/A</c:v>
                </c:pt>
                <c:pt idx="8158">
                  <c:v>#N/A</c:v>
                </c:pt>
                <c:pt idx="8159">
                  <c:v>#N/A</c:v>
                </c:pt>
                <c:pt idx="8160">
                  <c:v>#N/A</c:v>
                </c:pt>
                <c:pt idx="8161">
                  <c:v>#N/A</c:v>
                </c:pt>
                <c:pt idx="8162">
                  <c:v>#N/A</c:v>
                </c:pt>
                <c:pt idx="8163">
                  <c:v>#N/A</c:v>
                </c:pt>
                <c:pt idx="8164">
                  <c:v>#N/A</c:v>
                </c:pt>
                <c:pt idx="8165">
                  <c:v>#N/A</c:v>
                </c:pt>
                <c:pt idx="8166">
                  <c:v>#N/A</c:v>
                </c:pt>
                <c:pt idx="8167">
                  <c:v>#N/A</c:v>
                </c:pt>
                <c:pt idx="8168">
                  <c:v>#N/A</c:v>
                </c:pt>
                <c:pt idx="8169">
                  <c:v>#N/A</c:v>
                </c:pt>
                <c:pt idx="8170">
                  <c:v>#N/A</c:v>
                </c:pt>
                <c:pt idx="8171">
                  <c:v>#N/A</c:v>
                </c:pt>
                <c:pt idx="8172">
                  <c:v>#N/A</c:v>
                </c:pt>
                <c:pt idx="8173">
                  <c:v>#N/A</c:v>
                </c:pt>
                <c:pt idx="8174">
                  <c:v>#N/A</c:v>
                </c:pt>
                <c:pt idx="8175">
                  <c:v>#N/A</c:v>
                </c:pt>
                <c:pt idx="8176">
                  <c:v>#N/A</c:v>
                </c:pt>
                <c:pt idx="8177">
                  <c:v>#N/A</c:v>
                </c:pt>
                <c:pt idx="8178">
                  <c:v>#N/A</c:v>
                </c:pt>
                <c:pt idx="8179">
                  <c:v>#N/A</c:v>
                </c:pt>
                <c:pt idx="8180">
                  <c:v>#N/A</c:v>
                </c:pt>
                <c:pt idx="8181">
                  <c:v>#N/A</c:v>
                </c:pt>
                <c:pt idx="8182">
                  <c:v>#N/A</c:v>
                </c:pt>
                <c:pt idx="8183">
                  <c:v>#N/A</c:v>
                </c:pt>
                <c:pt idx="8184">
                  <c:v>#N/A</c:v>
                </c:pt>
                <c:pt idx="8185">
                  <c:v>#N/A</c:v>
                </c:pt>
                <c:pt idx="8186">
                  <c:v>#N/A</c:v>
                </c:pt>
                <c:pt idx="8187">
                  <c:v>#N/A</c:v>
                </c:pt>
                <c:pt idx="8188">
                  <c:v>#N/A</c:v>
                </c:pt>
                <c:pt idx="8189">
                  <c:v>#N/A</c:v>
                </c:pt>
                <c:pt idx="8190">
                  <c:v>#N/A</c:v>
                </c:pt>
                <c:pt idx="8191">
                  <c:v>#N/A</c:v>
                </c:pt>
                <c:pt idx="8192">
                  <c:v>#N/A</c:v>
                </c:pt>
                <c:pt idx="8193">
                  <c:v>#N/A</c:v>
                </c:pt>
                <c:pt idx="8194">
                  <c:v>#N/A</c:v>
                </c:pt>
                <c:pt idx="8195">
                  <c:v>#N/A</c:v>
                </c:pt>
                <c:pt idx="8196">
                  <c:v>#N/A</c:v>
                </c:pt>
                <c:pt idx="8197">
                  <c:v>#N/A</c:v>
                </c:pt>
                <c:pt idx="8198">
                  <c:v>#N/A</c:v>
                </c:pt>
                <c:pt idx="8199">
                  <c:v>#N/A</c:v>
                </c:pt>
                <c:pt idx="8200">
                  <c:v>#N/A</c:v>
                </c:pt>
                <c:pt idx="8201">
                  <c:v>#N/A</c:v>
                </c:pt>
                <c:pt idx="8202">
                  <c:v>#N/A</c:v>
                </c:pt>
                <c:pt idx="8203">
                  <c:v>#N/A</c:v>
                </c:pt>
                <c:pt idx="8204">
                  <c:v>#N/A</c:v>
                </c:pt>
                <c:pt idx="8205">
                  <c:v>#N/A</c:v>
                </c:pt>
                <c:pt idx="8206">
                  <c:v>#N/A</c:v>
                </c:pt>
                <c:pt idx="8207">
                  <c:v>#N/A</c:v>
                </c:pt>
                <c:pt idx="8208">
                  <c:v>#N/A</c:v>
                </c:pt>
                <c:pt idx="8209">
                  <c:v>#N/A</c:v>
                </c:pt>
                <c:pt idx="8210">
                  <c:v>#N/A</c:v>
                </c:pt>
                <c:pt idx="8211">
                  <c:v>#N/A</c:v>
                </c:pt>
                <c:pt idx="8212">
                  <c:v>#N/A</c:v>
                </c:pt>
                <c:pt idx="8213">
                  <c:v>#N/A</c:v>
                </c:pt>
                <c:pt idx="8214">
                  <c:v>#N/A</c:v>
                </c:pt>
                <c:pt idx="8215">
                  <c:v>#N/A</c:v>
                </c:pt>
                <c:pt idx="8216">
                  <c:v>#N/A</c:v>
                </c:pt>
                <c:pt idx="8217">
                  <c:v>#N/A</c:v>
                </c:pt>
                <c:pt idx="8218">
                  <c:v>#N/A</c:v>
                </c:pt>
                <c:pt idx="8219">
                  <c:v>#N/A</c:v>
                </c:pt>
                <c:pt idx="8220">
                  <c:v>#N/A</c:v>
                </c:pt>
                <c:pt idx="8221">
                  <c:v>#N/A</c:v>
                </c:pt>
                <c:pt idx="8222">
                  <c:v>#N/A</c:v>
                </c:pt>
                <c:pt idx="8223">
                  <c:v>#N/A</c:v>
                </c:pt>
                <c:pt idx="8224">
                  <c:v>#N/A</c:v>
                </c:pt>
                <c:pt idx="8225">
                  <c:v>#N/A</c:v>
                </c:pt>
                <c:pt idx="8226">
                  <c:v>#N/A</c:v>
                </c:pt>
                <c:pt idx="8227">
                  <c:v>#N/A</c:v>
                </c:pt>
                <c:pt idx="8228">
                  <c:v>#N/A</c:v>
                </c:pt>
                <c:pt idx="8229">
                  <c:v>#N/A</c:v>
                </c:pt>
                <c:pt idx="8230">
                  <c:v>#N/A</c:v>
                </c:pt>
                <c:pt idx="8231">
                  <c:v>#N/A</c:v>
                </c:pt>
                <c:pt idx="8232">
                  <c:v>#N/A</c:v>
                </c:pt>
                <c:pt idx="8233">
                  <c:v>#N/A</c:v>
                </c:pt>
                <c:pt idx="8234">
                  <c:v>#N/A</c:v>
                </c:pt>
                <c:pt idx="8235">
                  <c:v>#N/A</c:v>
                </c:pt>
                <c:pt idx="8236">
                  <c:v>#N/A</c:v>
                </c:pt>
                <c:pt idx="8237">
                  <c:v>#N/A</c:v>
                </c:pt>
                <c:pt idx="8238">
                  <c:v>#N/A</c:v>
                </c:pt>
                <c:pt idx="8239">
                  <c:v>#N/A</c:v>
                </c:pt>
                <c:pt idx="8240">
                  <c:v>#N/A</c:v>
                </c:pt>
                <c:pt idx="8241">
                  <c:v>#N/A</c:v>
                </c:pt>
                <c:pt idx="8242">
                  <c:v>#N/A</c:v>
                </c:pt>
                <c:pt idx="8243">
                  <c:v>#N/A</c:v>
                </c:pt>
                <c:pt idx="8244">
                  <c:v>#N/A</c:v>
                </c:pt>
                <c:pt idx="8245">
                  <c:v>#N/A</c:v>
                </c:pt>
                <c:pt idx="8246">
                  <c:v>#N/A</c:v>
                </c:pt>
                <c:pt idx="8247">
                  <c:v>#N/A</c:v>
                </c:pt>
                <c:pt idx="8248">
                  <c:v>#N/A</c:v>
                </c:pt>
                <c:pt idx="8249">
                  <c:v>#N/A</c:v>
                </c:pt>
                <c:pt idx="8250">
                  <c:v>#N/A</c:v>
                </c:pt>
                <c:pt idx="8251">
                  <c:v>#N/A</c:v>
                </c:pt>
                <c:pt idx="8252">
                  <c:v>#N/A</c:v>
                </c:pt>
                <c:pt idx="8253">
                  <c:v>#N/A</c:v>
                </c:pt>
                <c:pt idx="8254">
                  <c:v>#N/A</c:v>
                </c:pt>
                <c:pt idx="8255">
                  <c:v>#N/A</c:v>
                </c:pt>
                <c:pt idx="8256">
                  <c:v>#N/A</c:v>
                </c:pt>
                <c:pt idx="8257">
                  <c:v>#N/A</c:v>
                </c:pt>
                <c:pt idx="8258">
                  <c:v>#N/A</c:v>
                </c:pt>
                <c:pt idx="8259">
                  <c:v>#N/A</c:v>
                </c:pt>
                <c:pt idx="8260">
                  <c:v>#N/A</c:v>
                </c:pt>
                <c:pt idx="8261">
                  <c:v>#N/A</c:v>
                </c:pt>
                <c:pt idx="8262">
                  <c:v>#N/A</c:v>
                </c:pt>
                <c:pt idx="8263">
                  <c:v>#N/A</c:v>
                </c:pt>
                <c:pt idx="8264">
                  <c:v>#N/A</c:v>
                </c:pt>
                <c:pt idx="8265">
                  <c:v>#N/A</c:v>
                </c:pt>
                <c:pt idx="8266">
                  <c:v>#N/A</c:v>
                </c:pt>
                <c:pt idx="8267">
                  <c:v>#N/A</c:v>
                </c:pt>
                <c:pt idx="8268">
                  <c:v>#N/A</c:v>
                </c:pt>
                <c:pt idx="8269">
                  <c:v>#N/A</c:v>
                </c:pt>
                <c:pt idx="8270">
                  <c:v>#N/A</c:v>
                </c:pt>
                <c:pt idx="8271">
                  <c:v>#N/A</c:v>
                </c:pt>
                <c:pt idx="8272">
                  <c:v>#N/A</c:v>
                </c:pt>
                <c:pt idx="8273">
                  <c:v>#N/A</c:v>
                </c:pt>
                <c:pt idx="8274">
                  <c:v>#N/A</c:v>
                </c:pt>
                <c:pt idx="8275">
                  <c:v>#N/A</c:v>
                </c:pt>
                <c:pt idx="8276">
                  <c:v>#N/A</c:v>
                </c:pt>
                <c:pt idx="8277">
                  <c:v>#N/A</c:v>
                </c:pt>
                <c:pt idx="8278">
                  <c:v>#N/A</c:v>
                </c:pt>
                <c:pt idx="8279">
                  <c:v>#N/A</c:v>
                </c:pt>
                <c:pt idx="8280">
                  <c:v>#N/A</c:v>
                </c:pt>
                <c:pt idx="8281">
                  <c:v>#N/A</c:v>
                </c:pt>
                <c:pt idx="8282">
                  <c:v>#N/A</c:v>
                </c:pt>
                <c:pt idx="8283">
                  <c:v>#N/A</c:v>
                </c:pt>
                <c:pt idx="8284">
                  <c:v>#N/A</c:v>
                </c:pt>
                <c:pt idx="8285">
                  <c:v>#N/A</c:v>
                </c:pt>
                <c:pt idx="8286">
                  <c:v>#N/A</c:v>
                </c:pt>
                <c:pt idx="8287">
                  <c:v>#N/A</c:v>
                </c:pt>
                <c:pt idx="8288">
                  <c:v>#N/A</c:v>
                </c:pt>
                <c:pt idx="8289">
                  <c:v>#N/A</c:v>
                </c:pt>
                <c:pt idx="8290">
                  <c:v>#N/A</c:v>
                </c:pt>
                <c:pt idx="8291">
                  <c:v>#N/A</c:v>
                </c:pt>
                <c:pt idx="8292">
                  <c:v>#N/A</c:v>
                </c:pt>
                <c:pt idx="8293">
                  <c:v>#N/A</c:v>
                </c:pt>
                <c:pt idx="8294">
                  <c:v>#N/A</c:v>
                </c:pt>
                <c:pt idx="8295">
                  <c:v>#N/A</c:v>
                </c:pt>
                <c:pt idx="8296">
                  <c:v>#N/A</c:v>
                </c:pt>
                <c:pt idx="8297">
                  <c:v>#N/A</c:v>
                </c:pt>
                <c:pt idx="8298">
                  <c:v>#N/A</c:v>
                </c:pt>
                <c:pt idx="8299">
                  <c:v>#N/A</c:v>
                </c:pt>
                <c:pt idx="8300">
                  <c:v>#N/A</c:v>
                </c:pt>
                <c:pt idx="8301">
                  <c:v>#N/A</c:v>
                </c:pt>
                <c:pt idx="8302">
                  <c:v>#N/A</c:v>
                </c:pt>
                <c:pt idx="8303">
                  <c:v>#N/A</c:v>
                </c:pt>
                <c:pt idx="8304">
                  <c:v>#N/A</c:v>
                </c:pt>
                <c:pt idx="8305">
                  <c:v>#N/A</c:v>
                </c:pt>
                <c:pt idx="8306">
                  <c:v>#N/A</c:v>
                </c:pt>
                <c:pt idx="8307">
                  <c:v>#N/A</c:v>
                </c:pt>
                <c:pt idx="8308">
                  <c:v>#N/A</c:v>
                </c:pt>
                <c:pt idx="8309">
                  <c:v>#N/A</c:v>
                </c:pt>
                <c:pt idx="8310">
                  <c:v>#N/A</c:v>
                </c:pt>
                <c:pt idx="8311">
                  <c:v>#N/A</c:v>
                </c:pt>
                <c:pt idx="8312">
                  <c:v>#N/A</c:v>
                </c:pt>
                <c:pt idx="8313">
                  <c:v>#N/A</c:v>
                </c:pt>
                <c:pt idx="8314">
                  <c:v>#N/A</c:v>
                </c:pt>
                <c:pt idx="8315">
                  <c:v>#N/A</c:v>
                </c:pt>
                <c:pt idx="8316">
                  <c:v>#N/A</c:v>
                </c:pt>
                <c:pt idx="8317">
                  <c:v>#N/A</c:v>
                </c:pt>
                <c:pt idx="8318">
                  <c:v>#N/A</c:v>
                </c:pt>
                <c:pt idx="8319">
                  <c:v>#N/A</c:v>
                </c:pt>
                <c:pt idx="8320">
                  <c:v>#N/A</c:v>
                </c:pt>
                <c:pt idx="8321">
                  <c:v>#N/A</c:v>
                </c:pt>
                <c:pt idx="8322">
                  <c:v>#N/A</c:v>
                </c:pt>
                <c:pt idx="8323">
                  <c:v>#N/A</c:v>
                </c:pt>
                <c:pt idx="8324">
                  <c:v>#N/A</c:v>
                </c:pt>
                <c:pt idx="8325">
                  <c:v>#N/A</c:v>
                </c:pt>
                <c:pt idx="8326">
                  <c:v>#N/A</c:v>
                </c:pt>
                <c:pt idx="8327">
                  <c:v>#N/A</c:v>
                </c:pt>
                <c:pt idx="8328">
                  <c:v>#N/A</c:v>
                </c:pt>
                <c:pt idx="8329">
                  <c:v>#N/A</c:v>
                </c:pt>
                <c:pt idx="8330">
                  <c:v>#N/A</c:v>
                </c:pt>
                <c:pt idx="8331">
                  <c:v>#N/A</c:v>
                </c:pt>
                <c:pt idx="8332">
                  <c:v>#N/A</c:v>
                </c:pt>
                <c:pt idx="8333">
                  <c:v>#N/A</c:v>
                </c:pt>
                <c:pt idx="8334">
                  <c:v>#N/A</c:v>
                </c:pt>
                <c:pt idx="8335">
                  <c:v>#N/A</c:v>
                </c:pt>
                <c:pt idx="8336">
                  <c:v>#N/A</c:v>
                </c:pt>
                <c:pt idx="8337">
                  <c:v>#N/A</c:v>
                </c:pt>
                <c:pt idx="8338">
                  <c:v>#N/A</c:v>
                </c:pt>
                <c:pt idx="8339">
                  <c:v>#N/A</c:v>
                </c:pt>
                <c:pt idx="8340">
                  <c:v>#N/A</c:v>
                </c:pt>
                <c:pt idx="8341">
                  <c:v>#N/A</c:v>
                </c:pt>
                <c:pt idx="8342">
                  <c:v>#N/A</c:v>
                </c:pt>
                <c:pt idx="8343">
                  <c:v>#N/A</c:v>
                </c:pt>
                <c:pt idx="8344">
                  <c:v>#N/A</c:v>
                </c:pt>
                <c:pt idx="8345">
                  <c:v>#N/A</c:v>
                </c:pt>
                <c:pt idx="8346">
                  <c:v>#N/A</c:v>
                </c:pt>
                <c:pt idx="8347">
                  <c:v>#N/A</c:v>
                </c:pt>
                <c:pt idx="8348">
                  <c:v>#N/A</c:v>
                </c:pt>
                <c:pt idx="8349">
                  <c:v>#N/A</c:v>
                </c:pt>
                <c:pt idx="8350">
                  <c:v>#N/A</c:v>
                </c:pt>
                <c:pt idx="8351">
                  <c:v>#N/A</c:v>
                </c:pt>
                <c:pt idx="8352">
                  <c:v>#N/A</c:v>
                </c:pt>
                <c:pt idx="8353">
                  <c:v>#N/A</c:v>
                </c:pt>
                <c:pt idx="8354">
                  <c:v>#N/A</c:v>
                </c:pt>
                <c:pt idx="8355">
                  <c:v>#N/A</c:v>
                </c:pt>
                <c:pt idx="8356">
                  <c:v>#N/A</c:v>
                </c:pt>
                <c:pt idx="8357">
                  <c:v>#N/A</c:v>
                </c:pt>
                <c:pt idx="8358">
                  <c:v>#N/A</c:v>
                </c:pt>
                <c:pt idx="8359">
                  <c:v>#N/A</c:v>
                </c:pt>
                <c:pt idx="8360">
                  <c:v>#N/A</c:v>
                </c:pt>
                <c:pt idx="8361">
                  <c:v>#N/A</c:v>
                </c:pt>
                <c:pt idx="8362">
                  <c:v>#N/A</c:v>
                </c:pt>
                <c:pt idx="8363">
                  <c:v>#N/A</c:v>
                </c:pt>
                <c:pt idx="8364">
                  <c:v>#N/A</c:v>
                </c:pt>
                <c:pt idx="8365">
                  <c:v>#N/A</c:v>
                </c:pt>
                <c:pt idx="8366">
                  <c:v>#N/A</c:v>
                </c:pt>
                <c:pt idx="8367">
                  <c:v>#N/A</c:v>
                </c:pt>
                <c:pt idx="8368">
                  <c:v>#N/A</c:v>
                </c:pt>
                <c:pt idx="8369">
                  <c:v>#N/A</c:v>
                </c:pt>
                <c:pt idx="8370">
                  <c:v>#N/A</c:v>
                </c:pt>
                <c:pt idx="8371">
                  <c:v>#N/A</c:v>
                </c:pt>
                <c:pt idx="8372">
                  <c:v>#N/A</c:v>
                </c:pt>
                <c:pt idx="8373">
                  <c:v>#N/A</c:v>
                </c:pt>
                <c:pt idx="8374">
                  <c:v>#N/A</c:v>
                </c:pt>
                <c:pt idx="8375">
                  <c:v>#N/A</c:v>
                </c:pt>
                <c:pt idx="8376">
                  <c:v>#N/A</c:v>
                </c:pt>
                <c:pt idx="8377">
                  <c:v>#N/A</c:v>
                </c:pt>
                <c:pt idx="8378">
                  <c:v>#N/A</c:v>
                </c:pt>
                <c:pt idx="8379">
                  <c:v>#N/A</c:v>
                </c:pt>
                <c:pt idx="8380">
                  <c:v>#N/A</c:v>
                </c:pt>
                <c:pt idx="8381">
                  <c:v>#N/A</c:v>
                </c:pt>
                <c:pt idx="8382">
                  <c:v>#N/A</c:v>
                </c:pt>
                <c:pt idx="8383">
                  <c:v>#N/A</c:v>
                </c:pt>
                <c:pt idx="8384">
                  <c:v>#N/A</c:v>
                </c:pt>
                <c:pt idx="8385">
                  <c:v>#N/A</c:v>
                </c:pt>
                <c:pt idx="8386">
                  <c:v>#N/A</c:v>
                </c:pt>
                <c:pt idx="8387">
                  <c:v>#N/A</c:v>
                </c:pt>
                <c:pt idx="8388">
                  <c:v>#N/A</c:v>
                </c:pt>
                <c:pt idx="8389">
                  <c:v>#N/A</c:v>
                </c:pt>
                <c:pt idx="8390">
                  <c:v>#N/A</c:v>
                </c:pt>
                <c:pt idx="8391">
                  <c:v>#N/A</c:v>
                </c:pt>
                <c:pt idx="8392">
                  <c:v>#N/A</c:v>
                </c:pt>
                <c:pt idx="8393">
                  <c:v>#N/A</c:v>
                </c:pt>
                <c:pt idx="8394">
                  <c:v>#N/A</c:v>
                </c:pt>
                <c:pt idx="8395">
                  <c:v>#N/A</c:v>
                </c:pt>
                <c:pt idx="8396">
                  <c:v>#N/A</c:v>
                </c:pt>
                <c:pt idx="8397">
                  <c:v>#N/A</c:v>
                </c:pt>
                <c:pt idx="8398">
                  <c:v>#N/A</c:v>
                </c:pt>
                <c:pt idx="8399">
                  <c:v>#N/A</c:v>
                </c:pt>
                <c:pt idx="8400">
                  <c:v>#N/A</c:v>
                </c:pt>
                <c:pt idx="8401">
                  <c:v>#N/A</c:v>
                </c:pt>
                <c:pt idx="8402">
                  <c:v>#N/A</c:v>
                </c:pt>
                <c:pt idx="8403">
                  <c:v>#N/A</c:v>
                </c:pt>
                <c:pt idx="8404">
                  <c:v>#N/A</c:v>
                </c:pt>
                <c:pt idx="8405">
                  <c:v>#N/A</c:v>
                </c:pt>
                <c:pt idx="8406">
                  <c:v>#N/A</c:v>
                </c:pt>
                <c:pt idx="8407">
                  <c:v>#N/A</c:v>
                </c:pt>
                <c:pt idx="8408">
                  <c:v>#N/A</c:v>
                </c:pt>
                <c:pt idx="8409">
                  <c:v>#N/A</c:v>
                </c:pt>
                <c:pt idx="8410">
                  <c:v>#N/A</c:v>
                </c:pt>
                <c:pt idx="8411">
                  <c:v>#N/A</c:v>
                </c:pt>
                <c:pt idx="8412">
                  <c:v>#N/A</c:v>
                </c:pt>
                <c:pt idx="8413">
                  <c:v>#N/A</c:v>
                </c:pt>
                <c:pt idx="8414">
                  <c:v>#N/A</c:v>
                </c:pt>
                <c:pt idx="8415">
                  <c:v>#N/A</c:v>
                </c:pt>
                <c:pt idx="8416">
                  <c:v>#N/A</c:v>
                </c:pt>
                <c:pt idx="8417">
                  <c:v>#N/A</c:v>
                </c:pt>
                <c:pt idx="8418">
                  <c:v>#N/A</c:v>
                </c:pt>
                <c:pt idx="8419">
                  <c:v>#N/A</c:v>
                </c:pt>
                <c:pt idx="8420">
                  <c:v>#N/A</c:v>
                </c:pt>
                <c:pt idx="8421">
                  <c:v>#N/A</c:v>
                </c:pt>
                <c:pt idx="8422">
                  <c:v>#N/A</c:v>
                </c:pt>
                <c:pt idx="8423">
                  <c:v>#N/A</c:v>
                </c:pt>
                <c:pt idx="8424">
                  <c:v>#N/A</c:v>
                </c:pt>
                <c:pt idx="8425">
                  <c:v>#N/A</c:v>
                </c:pt>
                <c:pt idx="8426">
                  <c:v>#N/A</c:v>
                </c:pt>
                <c:pt idx="8427">
                  <c:v>#N/A</c:v>
                </c:pt>
                <c:pt idx="8428">
                  <c:v>#N/A</c:v>
                </c:pt>
                <c:pt idx="8429">
                  <c:v>#N/A</c:v>
                </c:pt>
                <c:pt idx="8430">
                  <c:v>#N/A</c:v>
                </c:pt>
                <c:pt idx="8431">
                  <c:v>#N/A</c:v>
                </c:pt>
                <c:pt idx="8432">
                  <c:v>#N/A</c:v>
                </c:pt>
                <c:pt idx="8433">
                  <c:v>#N/A</c:v>
                </c:pt>
                <c:pt idx="8434">
                  <c:v>#N/A</c:v>
                </c:pt>
                <c:pt idx="8435">
                  <c:v>#N/A</c:v>
                </c:pt>
                <c:pt idx="8436">
                  <c:v>#N/A</c:v>
                </c:pt>
                <c:pt idx="8437">
                  <c:v>#N/A</c:v>
                </c:pt>
                <c:pt idx="8438">
                  <c:v>#N/A</c:v>
                </c:pt>
                <c:pt idx="8439">
                  <c:v>#N/A</c:v>
                </c:pt>
                <c:pt idx="8440">
                  <c:v>#N/A</c:v>
                </c:pt>
                <c:pt idx="8441">
                  <c:v>#N/A</c:v>
                </c:pt>
                <c:pt idx="8442">
                  <c:v>#N/A</c:v>
                </c:pt>
                <c:pt idx="8443">
                  <c:v>#N/A</c:v>
                </c:pt>
                <c:pt idx="8444">
                  <c:v>#N/A</c:v>
                </c:pt>
                <c:pt idx="8445">
                  <c:v>#N/A</c:v>
                </c:pt>
                <c:pt idx="8446">
                  <c:v>#N/A</c:v>
                </c:pt>
                <c:pt idx="8447">
                  <c:v>#N/A</c:v>
                </c:pt>
                <c:pt idx="8448">
                  <c:v>#N/A</c:v>
                </c:pt>
                <c:pt idx="8449">
                  <c:v>#N/A</c:v>
                </c:pt>
                <c:pt idx="8450">
                  <c:v>#N/A</c:v>
                </c:pt>
                <c:pt idx="8451">
                  <c:v>#N/A</c:v>
                </c:pt>
                <c:pt idx="8452">
                  <c:v>#N/A</c:v>
                </c:pt>
                <c:pt idx="8453">
                  <c:v>#N/A</c:v>
                </c:pt>
                <c:pt idx="8454">
                  <c:v>#N/A</c:v>
                </c:pt>
                <c:pt idx="8455">
                  <c:v>#N/A</c:v>
                </c:pt>
                <c:pt idx="8456">
                  <c:v>#N/A</c:v>
                </c:pt>
                <c:pt idx="8457">
                  <c:v>#N/A</c:v>
                </c:pt>
                <c:pt idx="8458">
                  <c:v>#N/A</c:v>
                </c:pt>
                <c:pt idx="8459">
                  <c:v>#N/A</c:v>
                </c:pt>
                <c:pt idx="8460">
                  <c:v>#N/A</c:v>
                </c:pt>
                <c:pt idx="8461">
                  <c:v>#N/A</c:v>
                </c:pt>
                <c:pt idx="8462">
                  <c:v>#N/A</c:v>
                </c:pt>
                <c:pt idx="8463">
                  <c:v>#N/A</c:v>
                </c:pt>
                <c:pt idx="8464">
                  <c:v>#N/A</c:v>
                </c:pt>
                <c:pt idx="8465">
                  <c:v>#N/A</c:v>
                </c:pt>
                <c:pt idx="8466">
                  <c:v>#N/A</c:v>
                </c:pt>
                <c:pt idx="8467">
                  <c:v>#N/A</c:v>
                </c:pt>
                <c:pt idx="8468">
                  <c:v>#N/A</c:v>
                </c:pt>
                <c:pt idx="8469">
                  <c:v>#N/A</c:v>
                </c:pt>
                <c:pt idx="8470">
                  <c:v>#N/A</c:v>
                </c:pt>
                <c:pt idx="8471">
                  <c:v>#N/A</c:v>
                </c:pt>
                <c:pt idx="8472">
                  <c:v>#N/A</c:v>
                </c:pt>
                <c:pt idx="8473">
                  <c:v>#N/A</c:v>
                </c:pt>
                <c:pt idx="8474">
                  <c:v>#N/A</c:v>
                </c:pt>
                <c:pt idx="8475">
                  <c:v>#N/A</c:v>
                </c:pt>
                <c:pt idx="8476">
                  <c:v>#N/A</c:v>
                </c:pt>
                <c:pt idx="8477">
                  <c:v>#N/A</c:v>
                </c:pt>
                <c:pt idx="8478">
                  <c:v>#N/A</c:v>
                </c:pt>
                <c:pt idx="8479">
                  <c:v>#N/A</c:v>
                </c:pt>
                <c:pt idx="8480">
                  <c:v>#N/A</c:v>
                </c:pt>
                <c:pt idx="8481">
                  <c:v>#N/A</c:v>
                </c:pt>
                <c:pt idx="8482">
                  <c:v>#N/A</c:v>
                </c:pt>
                <c:pt idx="8483">
                  <c:v>#N/A</c:v>
                </c:pt>
                <c:pt idx="8484">
                  <c:v>#N/A</c:v>
                </c:pt>
                <c:pt idx="8485">
                  <c:v>#N/A</c:v>
                </c:pt>
                <c:pt idx="8486">
                  <c:v>#N/A</c:v>
                </c:pt>
                <c:pt idx="8487">
                  <c:v>#N/A</c:v>
                </c:pt>
                <c:pt idx="8488">
                  <c:v>#N/A</c:v>
                </c:pt>
                <c:pt idx="8489">
                  <c:v>#N/A</c:v>
                </c:pt>
                <c:pt idx="8490">
                  <c:v>#N/A</c:v>
                </c:pt>
                <c:pt idx="8491">
                  <c:v>#N/A</c:v>
                </c:pt>
                <c:pt idx="8492">
                  <c:v>#N/A</c:v>
                </c:pt>
                <c:pt idx="8493">
                  <c:v>#N/A</c:v>
                </c:pt>
                <c:pt idx="8494">
                  <c:v>#N/A</c:v>
                </c:pt>
                <c:pt idx="8495">
                  <c:v>#N/A</c:v>
                </c:pt>
                <c:pt idx="8496">
                  <c:v>#N/A</c:v>
                </c:pt>
                <c:pt idx="8497">
                  <c:v>#N/A</c:v>
                </c:pt>
                <c:pt idx="8498">
                  <c:v>#N/A</c:v>
                </c:pt>
                <c:pt idx="8499">
                  <c:v>#N/A</c:v>
                </c:pt>
                <c:pt idx="8500">
                  <c:v>#N/A</c:v>
                </c:pt>
                <c:pt idx="8501">
                  <c:v>#N/A</c:v>
                </c:pt>
                <c:pt idx="8502">
                  <c:v>#N/A</c:v>
                </c:pt>
                <c:pt idx="8503">
                  <c:v>#N/A</c:v>
                </c:pt>
                <c:pt idx="8504">
                  <c:v>#N/A</c:v>
                </c:pt>
                <c:pt idx="8505">
                  <c:v>#N/A</c:v>
                </c:pt>
                <c:pt idx="8506">
                  <c:v>#N/A</c:v>
                </c:pt>
                <c:pt idx="8507">
                  <c:v>#N/A</c:v>
                </c:pt>
                <c:pt idx="8508">
                  <c:v>#N/A</c:v>
                </c:pt>
                <c:pt idx="8509">
                  <c:v>#N/A</c:v>
                </c:pt>
                <c:pt idx="8510">
                  <c:v>#N/A</c:v>
                </c:pt>
                <c:pt idx="8511">
                  <c:v>#N/A</c:v>
                </c:pt>
                <c:pt idx="8512">
                  <c:v>#N/A</c:v>
                </c:pt>
                <c:pt idx="8513">
                  <c:v>#N/A</c:v>
                </c:pt>
                <c:pt idx="8514">
                  <c:v>#N/A</c:v>
                </c:pt>
                <c:pt idx="8515">
                  <c:v>#N/A</c:v>
                </c:pt>
                <c:pt idx="8516">
                  <c:v>#N/A</c:v>
                </c:pt>
                <c:pt idx="8517">
                  <c:v>#N/A</c:v>
                </c:pt>
                <c:pt idx="8518">
                  <c:v>#N/A</c:v>
                </c:pt>
                <c:pt idx="8519">
                  <c:v>#N/A</c:v>
                </c:pt>
                <c:pt idx="8520">
                  <c:v>#N/A</c:v>
                </c:pt>
                <c:pt idx="8521">
                  <c:v>#N/A</c:v>
                </c:pt>
                <c:pt idx="8522">
                  <c:v>#N/A</c:v>
                </c:pt>
                <c:pt idx="8523">
                  <c:v>#N/A</c:v>
                </c:pt>
                <c:pt idx="8524">
                  <c:v>#N/A</c:v>
                </c:pt>
                <c:pt idx="8525">
                  <c:v>#N/A</c:v>
                </c:pt>
                <c:pt idx="8526">
                  <c:v>#N/A</c:v>
                </c:pt>
                <c:pt idx="8527">
                  <c:v>#N/A</c:v>
                </c:pt>
                <c:pt idx="8528">
                  <c:v>#N/A</c:v>
                </c:pt>
                <c:pt idx="8529">
                  <c:v>#N/A</c:v>
                </c:pt>
                <c:pt idx="8530">
                  <c:v>#N/A</c:v>
                </c:pt>
                <c:pt idx="8531">
                  <c:v>#N/A</c:v>
                </c:pt>
                <c:pt idx="8532">
                  <c:v>#N/A</c:v>
                </c:pt>
                <c:pt idx="8533">
                  <c:v>#N/A</c:v>
                </c:pt>
                <c:pt idx="8534">
                  <c:v>#N/A</c:v>
                </c:pt>
                <c:pt idx="8535">
                  <c:v>#N/A</c:v>
                </c:pt>
                <c:pt idx="8536">
                  <c:v>#N/A</c:v>
                </c:pt>
                <c:pt idx="8537">
                  <c:v>#N/A</c:v>
                </c:pt>
                <c:pt idx="8538">
                  <c:v>#N/A</c:v>
                </c:pt>
                <c:pt idx="8539">
                  <c:v>#N/A</c:v>
                </c:pt>
                <c:pt idx="8540">
                  <c:v>#N/A</c:v>
                </c:pt>
                <c:pt idx="8541">
                  <c:v>#N/A</c:v>
                </c:pt>
                <c:pt idx="8542">
                  <c:v>#N/A</c:v>
                </c:pt>
                <c:pt idx="8543">
                  <c:v>#N/A</c:v>
                </c:pt>
                <c:pt idx="8544">
                  <c:v>#N/A</c:v>
                </c:pt>
                <c:pt idx="8545">
                  <c:v>#N/A</c:v>
                </c:pt>
                <c:pt idx="8546">
                  <c:v>#N/A</c:v>
                </c:pt>
                <c:pt idx="8547">
                  <c:v>#N/A</c:v>
                </c:pt>
                <c:pt idx="8548">
                  <c:v>#N/A</c:v>
                </c:pt>
                <c:pt idx="8549">
                  <c:v>#N/A</c:v>
                </c:pt>
                <c:pt idx="8550">
                  <c:v>#N/A</c:v>
                </c:pt>
                <c:pt idx="8551">
                  <c:v>#N/A</c:v>
                </c:pt>
                <c:pt idx="8552">
                  <c:v>#N/A</c:v>
                </c:pt>
                <c:pt idx="8553">
                  <c:v>#N/A</c:v>
                </c:pt>
                <c:pt idx="8554">
                  <c:v>#N/A</c:v>
                </c:pt>
                <c:pt idx="8555">
                  <c:v>#N/A</c:v>
                </c:pt>
                <c:pt idx="8556">
                  <c:v>#N/A</c:v>
                </c:pt>
                <c:pt idx="8557">
                  <c:v>#N/A</c:v>
                </c:pt>
                <c:pt idx="8558">
                  <c:v>#N/A</c:v>
                </c:pt>
                <c:pt idx="8559">
                  <c:v>#N/A</c:v>
                </c:pt>
                <c:pt idx="8560">
                  <c:v>#N/A</c:v>
                </c:pt>
                <c:pt idx="8561">
                  <c:v>#N/A</c:v>
                </c:pt>
                <c:pt idx="8562">
                  <c:v>#N/A</c:v>
                </c:pt>
                <c:pt idx="8563">
                  <c:v>#N/A</c:v>
                </c:pt>
                <c:pt idx="8564">
                  <c:v>#N/A</c:v>
                </c:pt>
                <c:pt idx="8565">
                  <c:v>#N/A</c:v>
                </c:pt>
                <c:pt idx="8566">
                  <c:v>#N/A</c:v>
                </c:pt>
                <c:pt idx="8567">
                  <c:v>#N/A</c:v>
                </c:pt>
                <c:pt idx="8568">
                  <c:v>#N/A</c:v>
                </c:pt>
                <c:pt idx="8569">
                  <c:v>#N/A</c:v>
                </c:pt>
                <c:pt idx="8570">
                  <c:v>#N/A</c:v>
                </c:pt>
                <c:pt idx="8571">
                  <c:v>#N/A</c:v>
                </c:pt>
                <c:pt idx="8572">
                  <c:v>#N/A</c:v>
                </c:pt>
                <c:pt idx="8573">
                  <c:v>#N/A</c:v>
                </c:pt>
                <c:pt idx="8574">
                  <c:v>#N/A</c:v>
                </c:pt>
                <c:pt idx="8575">
                  <c:v>#N/A</c:v>
                </c:pt>
                <c:pt idx="8576">
                  <c:v>#N/A</c:v>
                </c:pt>
                <c:pt idx="8577">
                  <c:v>#N/A</c:v>
                </c:pt>
                <c:pt idx="8578">
                  <c:v>#N/A</c:v>
                </c:pt>
                <c:pt idx="8579">
                  <c:v>#N/A</c:v>
                </c:pt>
                <c:pt idx="8580">
                  <c:v>#N/A</c:v>
                </c:pt>
                <c:pt idx="8581">
                  <c:v>#N/A</c:v>
                </c:pt>
                <c:pt idx="8582">
                  <c:v>#N/A</c:v>
                </c:pt>
                <c:pt idx="8583">
                  <c:v>#N/A</c:v>
                </c:pt>
                <c:pt idx="8584">
                  <c:v>#N/A</c:v>
                </c:pt>
                <c:pt idx="8585">
                  <c:v>#N/A</c:v>
                </c:pt>
                <c:pt idx="8586">
                  <c:v>#N/A</c:v>
                </c:pt>
                <c:pt idx="8587">
                  <c:v>#N/A</c:v>
                </c:pt>
                <c:pt idx="8588">
                  <c:v>#N/A</c:v>
                </c:pt>
                <c:pt idx="8589">
                  <c:v>#N/A</c:v>
                </c:pt>
                <c:pt idx="8590">
                  <c:v>#N/A</c:v>
                </c:pt>
                <c:pt idx="8591">
                  <c:v>#N/A</c:v>
                </c:pt>
                <c:pt idx="8592">
                  <c:v>#N/A</c:v>
                </c:pt>
                <c:pt idx="8593">
                  <c:v>#N/A</c:v>
                </c:pt>
                <c:pt idx="8594">
                  <c:v>#N/A</c:v>
                </c:pt>
                <c:pt idx="8595">
                  <c:v>#N/A</c:v>
                </c:pt>
                <c:pt idx="8596">
                  <c:v>#N/A</c:v>
                </c:pt>
                <c:pt idx="8597">
                  <c:v>#N/A</c:v>
                </c:pt>
                <c:pt idx="8598">
                  <c:v>#N/A</c:v>
                </c:pt>
                <c:pt idx="8599">
                  <c:v>#N/A</c:v>
                </c:pt>
                <c:pt idx="8600">
                  <c:v>#N/A</c:v>
                </c:pt>
                <c:pt idx="8601">
                  <c:v>#N/A</c:v>
                </c:pt>
                <c:pt idx="8602">
                  <c:v>#N/A</c:v>
                </c:pt>
                <c:pt idx="8603">
                  <c:v>#N/A</c:v>
                </c:pt>
                <c:pt idx="8604">
                  <c:v>#N/A</c:v>
                </c:pt>
                <c:pt idx="8605">
                  <c:v>#N/A</c:v>
                </c:pt>
                <c:pt idx="8606">
                  <c:v>#N/A</c:v>
                </c:pt>
                <c:pt idx="8607">
                  <c:v>#N/A</c:v>
                </c:pt>
                <c:pt idx="8608">
                  <c:v>#N/A</c:v>
                </c:pt>
                <c:pt idx="8609">
                  <c:v>#N/A</c:v>
                </c:pt>
                <c:pt idx="8610">
                  <c:v>#N/A</c:v>
                </c:pt>
                <c:pt idx="8611">
                  <c:v>#N/A</c:v>
                </c:pt>
                <c:pt idx="8612">
                  <c:v>#N/A</c:v>
                </c:pt>
                <c:pt idx="8613">
                  <c:v>#N/A</c:v>
                </c:pt>
                <c:pt idx="8614">
                  <c:v>#N/A</c:v>
                </c:pt>
                <c:pt idx="8615">
                  <c:v>#N/A</c:v>
                </c:pt>
                <c:pt idx="8616">
                  <c:v>#N/A</c:v>
                </c:pt>
                <c:pt idx="8617">
                  <c:v>#N/A</c:v>
                </c:pt>
                <c:pt idx="8618">
                  <c:v>#N/A</c:v>
                </c:pt>
                <c:pt idx="8619">
                  <c:v>#N/A</c:v>
                </c:pt>
                <c:pt idx="8620">
                  <c:v>#N/A</c:v>
                </c:pt>
                <c:pt idx="8621">
                  <c:v>#N/A</c:v>
                </c:pt>
                <c:pt idx="8622">
                  <c:v>#N/A</c:v>
                </c:pt>
                <c:pt idx="8623">
                  <c:v>#N/A</c:v>
                </c:pt>
                <c:pt idx="8624">
                  <c:v>#N/A</c:v>
                </c:pt>
                <c:pt idx="8625">
                  <c:v>#N/A</c:v>
                </c:pt>
                <c:pt idx="8626">
                  <c:v>#N/A</c:v>
                </c:pt>
                <c:pt idx="8627">
                  <c:v>#N/A</c:v>
                </c:pt>
                <c:pt idx="8628">
                  <c:v>#N/A</c:v>
                </c:pt>
                <c:pt idx="8629">
                  <c:v>#N/A</c:v>
                </c:pt>
                <c:pt idx="8630">
                  <c:v>#N/A</c:v>
                </c:pt>
                <c:pt idx="8631">
                  <c:v>#N/A</c:v>
                </c:pt>
                <c:pt idx="8632">
                  <c:v>#N/A</c:v>
                </c:pt>
                <c:pt idx="8633">
                  <c:v>#N/A</c:v>
                </c:pt>
                <c:pt idx="8634">
                  <c:v>#N/A</c:v>
                </c:pt>
                <c:pt idx="8635">
                  <c:v>#N/A</c:v>
                </c:pt>
                <c:pt idx="8636">
                  <c:v>#N/A</c:v>
                </c:pt>
                <c:pt idx="8637">
                  <c:v>#N/A</c:v>
                </c:pt>
                <c:pt idx="8638">
                  <c:v>#N/A</c:v>
                </c:pt>
                <c:pt idx="8639">
                  <c:v>#N/A</c:v>
                </c:pt>
                <c:pt idx="8640">
                  <c:v>#N/A</c:v>
                </c:pt>
                <c:pt idx="8641">
                  <c:v>#N/A</c:v>
                </c:pt>
                <c:pt idx="8642">
                  <c:v>#N/A</c:v>
                </c:pt>
                <c:pt idx="8643">
                  <c:v>#N/A</c:v>
                </c:pt>
                <c:pt idx="8644">
                  <c:v>#N/A</c:v>
                </c:pt>
                <c:pt idx="8645">
                  <c:v>#N/A</c:v>
                </c:pt>
                <c:pt idx="8646">
                  <c:v>#N/A</c:v>
                </c:pt>
                <c:pt idx="8647">
                  <c:v>#N/A</c:v>
                </c:pt>
                <c:pt idx="8648">
                  <c:v>#N/A</c:v>
                </c:pt>
                <c:pt idx="8649">
                  <c:v>#N/A</c:v>
                </c:pt>
                <c:pt idx="8650">
                  <c:v>#N/A</c:v>
                </c:pt>
                <c:pt idx="8651">
                  <c:v>#N/A</c:v>
                </c:pt>
                <c:pt idx="8652">
                  <c:v>#N/A</c:v>
                </c:pt>
                <c:pt idx="8653">
                  <c:v>#N/A</c:v>
                </c:pt>
                <c:pt idx="8654">
                  <c:v>#N/A</c:v>
                </c:pt>
                <c:pt idx="8655">
                  <c:v>#N/A</c:v>
                </c:pt>
                <c:pt idx="8656">
                  <c:v>#N/A</c:v>
                </c:pt>
                <c:pt idx="8657">
                  <c:v>#N/A</c:v>
                </c:pt>
                <c:pt idx="8658">
                  <c:v>#N/A</c:v>
                </c:pt>
                <c:pt idx="8659">
                  <c:v>#N/A</c:v>
                </c:pt>
                <c:pt idx="8660">
                  <c:v>#N/A</c:v>
                </c:pt>
                <c:pt idx="8661">
                  <c:v>#N/A</c:v>
                </c:pt>
                <c:pt idx="8662">
                  <c:v>#N/A</c:v>
                </c:pt>
                <c:pt idx="8663">
                  <c:v>#N/A</c:v>
                </c:pt>
                <c:pt idx="8664">
                  <c:v>#N/A</c:v>
                </c:pt>
                <c:pt idx="8665">
                  <c:v>#N/A</c:v>
                </c:pt>
                <c:pt idx="8666">
                  <c:v>#N/A</c:v>
                </c:pt>
                <c:pt idx="8667">
                  <c:v>#N/A</c:v>
                </c:pt>
                <c:pt idx="8668">
                  <c:v>#N/A</c:v>
                </c:pt>
                <c:pt idx="8669">
                  <c:v>#N/A</c:v>
                </c:pt>
                <c:pt idx="8670">
                  <c:v>#N/A</c:v>
                </c:pt>
                <c:pt idx="8671">
                  <c:v>#N/A</c:v>
                </c:pt>
                <c:pt idx="8672">
                  <c:v>#N/A</c:v>
                </c:pt>
                <c:pt idx="8673">
                  <c:v>#N/A</c:v>
                </c:pt>
                <c:pt idx="8674">
                  <c:v>#N/A</c:v>
                </c:pt>
                <c:pt idx="8675">
                  <c:v>#N/A</c:v>
                </c:pt>
                <c:pt idx="8676">
                  <c:v>#N/A</c:v>
                </c:pt>
                <c:pt idx="8677">
                  <c:v>#N/A</c:v>
                </c:pt>
                <c:pt idx="8678">
                  <c:v>#N/A</c:v>
                </c:pt>
                <c:pt idx="8679">
                  <c:v>#N/A</c:v>
                </c:pt>
                <c:pt idx="8680">
                  <c:v>#N/A</c:v>
                </c:pt>
                <c:pt idx="8681">
                  <c:v>#N/A</c:v>
                </c:pt>
                <c:pt idx="8682">
                  <c:v>#N/A</c:v>
                </c:pt>
                <c:pt idx="8683">
                  <c:v>#N/A</c:v>
                </c:pt>
                <c:pt idx="8684">
                  <c:v>#N/A</c:v>
                </c:pt>
                <c:pt idx="8685">
                  <c:v>#N/A</c:v>
                </c:pt>
                <c:pt idx="8686">
                  <c:v>#N/A</c:v>
                </c:pt>
                <c:pt idx="8687">
                  <c:v>#N/A</c:v>
                </c:pt>
                <c:pt idx="8688">
                  <c:v>#N/A</c:v>
                </c:pt>
                <c:pt idx="8689">
                  <c:v>#N/A</c:v>
                </c:pt>
                <c:pt idx="8690">
                  <c:v>#N/A</c:v>
                </c:pt>
                <c:pt idx="8691">
                  <c:v>#N/A</c:v>
                </c:pt>
                <c:pt idx="8692">
                  <c:v>#N/A</c:v>
                </c:pt>
                <c:pt idx="8693">
                  <c:v>#N/A</c:v>
                </c:pt>
                <c:pt idx="8694">
                  <c:v>#N/A</c:v>
                </c:pt>
                <c:pt idx="8695">
                  <c:v>#N/A</c:v>
                </c:pt>
                <c:pt idx="8696">
                  <c:v>#N/A</c:v>
                </c:pt>
                <c:pt idx="8697">
                  <c:v>#N/A</c:v>
                </c:pt>
                <c:pt idx="8698">
                  <c:v>#N/A</c:v>
                </c:pt>
                <c:pt idx="8699">
                  <c:v>#N/A</c:v>
                </c:pt>
                <c:pt idx="8700">
                  <c:v>#N/A</c:v>
                </c:pt>
                <c:pt idx="8701">
                  <c:v>#N/A</c:v>
                </c:pt>
                <c:pt idx="8702">
                  <c:v>#N/A</c:v>
                </c:pt>
                <c:pt idx="8703">
                  <c:v>#N/A</c:v>
                </c:pt>
                <c:pt idx="8704">
                  <c:v>#N/A</c:v>
                </c:pt>
                <c:pt idx="8705">
                  <c:v>#N/A</c:v>
                </c:pt>
                <c:pt idx="8706">
                  <c:v>#N/A</c:v>
                </c:pt>
                <c:pt idx="8707">
                  <c:v>#N/A</c:v>
                </c:pt>
                <c:pt idx="8708">
                  <c:v>#N/A</c:v>
                </c:pt>
                <c:pt idx="8709">
                  <c:v>#N/A</c:v>
                </c:pt>
                <c:pt idx="8710">
                  <c:v>#N/A</c:v>
                </c:pt>
                <c:pt idx="8711">
                  <c:v>#N/A</c:v>
                </c:pt>
                <c:pt idx="8712">
                  <c:v>#N/A</c:v>
                </c:pt>
                <c:pt idx="8713">
                  <c:v>#N/A</c:v>
                </c:pt>
                <c:pt idx="8714">
                  <c:v>#N/A</c:v>
                </c:pt>
                <c:pt idx="8715">
                  <c:v>#N/A</c:v>
                </c:pt>
                <c:pt idx="8716">
                  <c:v>#N/A</c:v>
                </c:pt>
                <c:pt idx="8717">
                  <c:v>#N/A</c:v>
                </c:pt>
                <c:pt idx="8718">
                  <c:v>#N/A</c:v>
                </c:pt>
                <c:pt idx="8719">
                  <c:v>#N/A</c:v>
                </c:pt>
                <c:pt idx="8720">
                  <c:v>#N/A</c:v>
                </c:pt>
                <c:pt idx="8721">
                  <c:v>#N/A</c:v>
                </c:pt>
                <c:pt idx="8722">
                  <c:v>#N/A</c:v>
                </c:pt>
                <c:pt idx="8723">
                  <c:v>#N/A</c:v>
                </c:pt>
                <c:pt idx="8724">
                  <c:v>#N/A</c:v>
                </c:pt>
                <c:pt idx="8725">
                  <c:v>#N/A</c:v>
                </c:pt>
                <c:pt idx="8726">
                  <c:v>#N/A</c:v>
                </c:pt>
                <c:pt idx="8727">
                  <c:v>#N/A</c:v>
                </c:pt>
                <c:pt idx="8728">
                  <c:v>#N/A</c:v>
                </c:pt>
                <c:pt idx="8729">
                  <c:v>#N/A</c:v>
                </c:pt>
                <c:pt idx="8730">
                  <c:v>#N/A</c:v>
                </c:pt>
                <c:pt idx="8731">
                  <c:v>#N/A</c:v>
                </c:pt>
                <c:pt idx="8732">
                  <c:v>#N/A</c:v>
                </c:pt>
                <c:pt idx="8733">
                  <c:v>#N/A</c:v>
                </c:pt>
                <c:pt idx="8734">
                  <c:v>#N/A</c:v>
                </c:pt>
                <c:pt idx="8735">
                  <c:v>#N/A</c:v>
                </c:pt>
                <c:pt idx="8736">
                  <c:v>#N/A</c:v>
                </c:pt>
                <c:pt idx="8737">
                  <c:v>#N/A</c:v>
                </c:pt>
                <c:pt idx="8738">
                  <c:v>#N/A</c:v>
                </c:pt>
                <c:pt idx="8739">
                  <c:v>#N/A</c:v>
                </c:pt>
                <c:pt idx="8740">
                  <c:v>#N/A</c:v>
                </c:pt>
                <c:pt idx="8741">
                  <c:v>#N/A</c:v>
                </c:pt>
                <c:pt idx="8742">
                  <c:v>#N/A</c:v>
                </c:pt>
                <c:pt idx="8743">
                  <c:v>#N/A</c:v>
                </c:pt>
                <c:pt idx="8744">
                  <c:v>#N/A</c:v>
                </c:pt>
                <c:pt idx="8745">
                  <c:v>#N/A</c:v>
                </c:pt>
                <c:pt idx="8746">
                  <c:v>#N/A</c:v>
                </c:pt>
                <c:pt idx="8747">
                  <c:v>#N/A</c:v>
                </c:pt>
                <c:pt idx="8748">
                  <c:v>#N/A</c:v>
                </c:pt>
                <c:pt idx="8749">
                  <c:v>#N/A</c:v>
                </c:pt>
                <c:pt idx="8750">
                  <c:v>#N/A</c:v>
                </c:pt>
                <c:pt idx="8751">
                  <c:v>#N/A</c:v>
                </c:pt>
                <c:pt idx="8752">
                  <c:v>#N/A</c:v>
                </c:pt>
                <c:pt idx="8753">
                  <c:v>#N/A</c:v>
                </c:pt>
                <c:pt idx="8754">
                  <c:v>#N/A</c:v>
                </c:pt>
                <c:pt idx="8755">
                  <c:v>#N/A</c:v>
                </c:pt>
                <c:pt idx="8756">
                  <c:v>#N/A</c:v>
                </c:pt>
                <c:pt idx="8757">
                  <c:v>#N/A</c:v>
                </c:pt>
                <c:pt idx="8758">
                  <c:v>#N/A</c:v>
                </c:pt>
                <c:pt idx="8759">
                  <c:v>#N/A</c:v>
                </c:pt>
                <c:pt idx="8760">
                  <c:v>#N/A</c:v>
                </c:pt>
                <c:pt idx="8761">
                  <c:v>#N/A</c:v>
                </c:pt>
                <c:pt idx="8762">
                  <c:v>#N/A</c:v>
                </c:pt>
                <c:pt idx="8763">
                  <c:v>#N/A</c:v>
                </c:pt>
                <c:pt idx="8764">
                  <c:v>#N/A</c:v>
                </c:pt>
                <c:pt idx="8765">
                  <c:v>#N/A</c:v>
                </c:pt>
                <c:pt idx="8766">
                  <c:v>#N/A</c:v>
                </c:pt>
                <c:pt idx="8767">
                  <c:v>#N/A</c:v>
                </c:pt>
                <c:pt idx="8768">
                  <c:v>#N/A</c:v>
                </c:pt>
                <c:pt idx="8769">
                  <c:v>#N/A</c:v>
                </c:pt>
                <c:pt idx="8770">
                  <c:v>#N/A</c:v>
                </c:pt>
                <c:pt idx="8771">
                  <c:v>#N/A</c:v>
                </c:pt>
                <c:pt idx="8772">
                  <c:v>#N/A</c:v>
                </c:pt>
                <c:pt idx="8773">
                  <c:v>#N/A</c:v>
                </c:pt>
                <c:pt idx="8774">
                  <c:v>#N/A</c:v>
                </c:pt>
                <c:pt idx="8775">
                  <c:v>#N/A</c:v>
                </c:pt>
                <c:pt idx="8776">
                  <c:v>#N/A</c:v>
                </c:pt>
                <c:pt idx="8777">
                  <c:v>#N/A</c:v>
                </c:pt>
                <c:pt idx="8778">
                  <c:v>#N/A</c:v>
                </c:pt>
                <c:pt idx="8779">
                  <c:v>#N/A</c:v>
                </c:pt>
                <c:pt idx="8780">
                  <c:v>#N/A</c:v>
                </c:pt>
                <c:pt idx="8781">
                  <c:v>#N/A</c:v>
                </c:pt>
                <c:pt idx="8782">
                  <c:v>#N/A</c:v>
                </c:pt>
                <c:pt idx="8783">
                  <c:v>#N/A</c:v>
                </c:pt>
                <c:pt idx="8784">
                  <c:v>#N/A</c:v>
                </c:pt>
                <c:pt idx="8785">
                  <c:v>#N/A</c:v>
                </c:pt>
                <c:pt idx="8786">
                  <c:v>#N/A</c:v>
                </c:pt>
                <c:pt idx="8787">
                  <c:v>#N/A</c:v>
                </c:pt>
                <c:pt idx="8788">
                  <c:v>#N/A</c:v>
                </c:pt>
                <c:pt idx="8789">
                  <c:v>#N/A</c:v>
                </c:pt>
                <c:pt idx="8790">
                  <c:v>#N/A</c:v>
                </c:pt>
                <c:pt idx="8791">
                  <c:v>#N/A</c:v>
                </c:pt>
                <c:pt idx="8792">
                  <c:v>#N/A</c:v>
                </c:pt>
                <c:pt idx="8793">
                  <c:v>#N/A</c:v>
                </c:pt>
                <c:pt idx="8794">
                  <c:v>#N/A</c:v>
                </c:pt>
                <c:pt idx="8795">
                  <c:v>#N/A</c:v>
                </c:pt>
                <c:pt idx="8796">
                  <c:v>#N/A</c:v>
                </c:pt>
                <c:pt idx="8797">
                  <c:v>#N/A</c:v>
                </c:pt>
                <c:pt idx="8798">
                  <c:v>#N/A</c:v>
                </c:pt>
                <c:pt idx="8799">
                  <c:v>#N/A</c:v>
                </c:pt>
                <c:pt idx="8800">
                  <c:v>#N/A</c:v>
                </c:pt>
                <c:pt idx="8801">
                  <c:v>#N/A</c:v>
                </c:pt>
                <c:pt idx="8802">
                  <c:v>#N/A</c:v>
                </c:pt>
                <c:pt idx="8803">
                  <c:v>#N/A</c:v>
                </c:pt>
                <c:pt idx="8804">
                  <c:v>#N/A</c:v>
                </c:pt>
                <c:pt idx="8805">
                  <c:v>#N/A</c:v>
                </c:pt>
                <c:pt idx="8806">
                  <c:v>#N/A</c:v>
                </c:pt>
                <c:pt idx="8807">
                  <c:v>#N/A</c:v>
                </c:pt>
                <c:pt idx="8808">
                  <c:v>#N/A</c:v>
                </c:pt>
                <c:pt idx="8809">
                  <c:v>#N/A</c:v>
                </c:pt>
                <c:pt idx="8810">
                  <c:v>#N/A</c:v>
                </c:pt>
                <c:pt idx="8811">
                  <c:v>#N/A</c:v>
                </c:pt>
                <c:pt idx="8812">
                  <c:v>#N/A</c:v>
                </c:pt>
                <c:pt idx="8813">
                  <c:v>#N/A</c:v>
                </c:pt>
                <c:pt idx="8814">
                  <c:v>#N/A</c:v>
                </c:pt>
                <c:pt idx="8815">
                  <c:v>#N/A</c:v>
                </c:pt>
                <c:pt idx="8816">
                  <c:v>#N/A</c:v>
                </c:pt>
                <c:pt idx="8817">
                  <c:v>#N/A</c:v>
                </c:pt>
                <c:pt idx="8818">
                  <c:v>#N/A</c:v>
                </c:pt>
                <c:pt idx="8819">
                  <c:v>#N/A</c:v>
                </c:pt>
                <c:pt idx="8820">
                  <c:v>#N/A</c:v>
                </c:pt>
                <c:pt idx="8821">
                  <c:v>#N/A</c:v>
                </c:pt>
                <c:pt idx="8822">
                  <c:v>#N/A</c:v>
                </c:pt>
                <c:pt idx="8823">
                  <c:v>#N/A</c:v>
                </c:pt>
                <c:pt idx="8824">
                  <c:v>#N/A</c:v>
                </c:pt>
                <c:pt idx="8825">
                  <c:v>#N/A</c:v>
                </c:pt>
                <c:pt idx="8826">
                  <c:v>#N/A</c:v>
                </c:pt>
                <c:pt idx="8827">
                  <c:v>#N/A</c:v>
                </c:pt>
                <c:pt idx="8828">
                  <c:v>#N/A</c:v>
                </c:pt>
                <c:pt idx="8829">
                  <c:v>#N/A</c:v>
                </c:pt>
                <c:pt idx="8830">
                  <c:v>#N/A</c:v>
                </c:pt>
                <c:pt idx="8831">
                  <c:v>#N/A</c:v>
                </c:pt>
                <c:pt idx="8832">
                  <c:v>#N/A</c:v>
                </c:pt>
                <c:pt idx="8833">
                  <c:v>#N/A</c:v>
                </c:pt>
                <c:pt idx="8834">
                  <c:v>#N/A</c:v>
                </c:pt>
                <c:pt idx="8835">
                  <c:v>#N/A</c:v>
                </c:pt>
                <c:pt idx="8836">
                  <c:v>#N/A</c:v>
                </c:pt>
                <c:pt idx="8837">
                  <c:v>#N/A</c:v>
                </c:pt>
                <c:pt idx="8838">
                  <c:v>#N/A</c:v>
                </c:pt>
                <c:pt idx="8839">
                  <c:v>#N/A</c:v>
                </c:pt>
                <c:pt idx="8840">
                  <c:v>#N/A</c:v>
                </c:pt>
                <c:pt idx="8841">
                  <c:v>#N/A</c:v>
                </c:pt>
                <c:pt idx="8842">
                  <c:v>#N/A</c:v>
                </c:pt>
                <c:pt idx="8843">
                  <c:v>#N/A</c:v>
                </c:pt>
                <c:pt idx="8844">
                  <c:v>#N/A</c:v>
                </c:pt>
                <c:pt idx="8845">
                  <c:v>#N/A</c:v>
                </c:pt>
                <c:pt idx="8846">
                  <c:v>#N/A</c:v>
                </c:pt>
                <c:pt idx="8847">
                  <c:v>#N/A</c:v>
                </c:pt>
                <c:pt idx="8848">
                  <c:v>#N/A</c:v>
                </c:pt>
                <c:pt idx="8849">
                  <c:v>#N/A</c:v>
                </c:pt>
                <c:pt idx="8850">
                  <c:v>#N/A</c:v>
                </c:pt>
                <c:pt idx="8851">
                  <c:v>#N/A</c:v>
                </c:pt>
                <c:pt idx="8852">
                  <c:v>#N/A</c:v>
                </c:pt>
                <c:pt idx="8853">
                  <c:v>#N/A</c:v>
                </c:pt>
                <c:pt idx="8854">
                  <c:v>#N/A</c:v>
                </c:pt>
                <c:pt idx="8855">
                  <c:v>#N/A</c:v>
                </c:pt>
                <c:pt idx="8856">
                  <c:v>#N/A</c:v>
                </c:pt>
                <c:pt idx="8857">
                  <c:v>#N/A</c:v>
                </c:pt>
                <c:pt idx="8858">
                  <c:v>#N/A</c:v>
                </c:pt>
                <c:pt idx="8859">
                  <c:v>#N/A</c:v>
                </c:pt>
                <c:pt idx="8860">
                  <c:v>#N/A</c:v>
                </c:pt>
                <c:pt idx="8861">
                  <c:v>#N/A</c:v>
                </c:pt>
                <c:pt idx="8862">
                  <c:v>#N/A</c:v>
                </c:pt>
                <c:pt idx="8863">
                  <c:v>#N/A</c:v>
                </c:pt>
                <c:pt idx="8864">
                  <c:v>#N/A</c:v>
                </c:pt>
                <c:pt idx="8865">
                  <c:v>#N/A</c:v>
                </c:pt>
                <c:pt idx="8866">
                  <c:v>#N/A</c:v>
                </c:pt>
                <c:pt idx="8867">
                  <c:v>#N/A</c:v>
                </c:pt>
                <c:pt idx="8868">
                  <c:v>#N/A</c:v>
                </c:pt>
                <c:pt idx="8869">
                  <c:v>#N/A</c:v>
                </c:pt>
                <c:pt idx="8870">
                  <c:v>#N/A</c:v>
                </c:pt>
                <c:pt idx="8871">
                  <c:v>#N/A</c:v>
                </c:pt>
                <c:pt idx="8872">
                  <c:v>#N/A</c:v>
                </c:pt>
                <c:pt idx="8873">
                  <c:v>#N/A</c:v>
                </c:pt>
                <c:pt idx="8874">
                  <c:v>#N/A</c:v>
                </c:pt>
                <c:pt idx="8875">
                  <c:v>#N/A</c:v>
                </c:pt>
                <c:pt idx="8876">
                  <c:v>#N/A</c:v>
                </c:pt>
                <c:pt idx="8877">
                  <c:v>#N/A</c:v>
                </c:pt>
                <c:pt idx="8878">
                  <c:v>#N/A</c:v>
                </c:pt>
                <c:pt idx="8879">
                  <c:v>#N/A</c:v>
                </c:pt>
                <c:pt idx="8880">
                  <c:v>#N/A</c:v>
                </c:pt>
                <c:pt idx="8881">
                  <c:v>#N/A</c:v>
                </c:pt>
                <c:pt idx="8882">
                  <c:v>#N/A</c:v>
                </c:pt>
                <c:pt idx="8883">
                  <c:v>#N/A</c:v>
                </c:pt>
                <c:pt idx="8884">
                  <c:v>#N/A</c:v>
                </c:pt>
                <c:pt idx="8885">
                  <c:v>#N/A</c:v>
                </c:pt>
                <c:pt idx="8886">
                  <c:v>#N/A</c:v>
                </c:pt>
                <c:pt idx="8887">
                  <c:v>#N/A</c:v>
                </c:pt>
                <c:pt idx="8888">
                  <c:v>#N/A</c:v>
                </c:pt>
                <c:pt idx="8889">
                  <c:v>#N/A</c:v>
                </c:pt>
                <c:pt idx="8890">
                  <c:v>#N/A</c:v>
                </c:pt>
                <c:pt idx="8891">
                  <c:v>#N/A</c:v>
                </c:pt>
                <c:pt idx="8892">
                  <c:v>#N/A</c:v>
                </c:pt>
                <c:pt idx="8893">
                  <c:v>#N/A</c:v>
                </c:pt>
                <c:pt idx="8894">
                  <c:v>#N/A</c:v>
                </c:pt>
                <c:pt idx="8895">
                  <c:v>#N/A</c:v>
                </c:pt>
                <c:pt idx="8896">
                  <c:v>#N/A</c:v>
                </c:pt>
                <c:pt idx="8897">
                  <c:v>#N/A</c:v>
                </c:pt>
                <c:pt idx="8898">
                  <c:v>#N/A</c:v>
                </c:pt>
                <c:pt idx="8899">
                  <c:v>#N/A</c:v>
                </c:pt>
                <c:pt idx="8900">
                  <c:v>#N/A</c:v>
                </c:pt>
                <c:pt idx="8901">
                  <c:v>#N/A</c:v>
                </c:pt>
                <c:pt idx="8902">
                  <c:v>#N/A</c:v>
                </c:pt>
                <c:pt idx="8903">
                  <c:v>#N/A</c:v>
                </c:pt>
                <c:pt idx="8904">
                  <c:v>#N/A</c:v>
                </c:pt>
                <c:pt idx="8905">
                  <c:v>#N/A</c:v>
                </c:pt>
                <c:pt idx="8906">
                  <c:v>#N/A</c:v>
                </c:pt>
                <c:pt idx="8907">
                  <c:v>#N/A</c:v>
                </c:pt>
                <c:pt idx="8908">
                  <c:v>#N/A</c:v>
                </c:pt>
                <c:pt idx="8909">
                  <c:v>#N/A</c:v>
                </c:pt>
                <c:pt idx="8910">
                  <c:v>#N/A</c:v>
                </c:pt>
                <c:pt idx="8911">
                  <c:v>#N/A</c:v>
                </c:pt>
                <c:pt idx="8912">
                  <c:v>#N/A</c:v>
                </c:pt>
                <c:pt idx="8913">
                  <c:v>#N/A</c:v>
                </c:pt>
                <c:pt idx="8914">
                  <c:v>#N/A</c:v>
                </c:pt>
                <c:pt idx="8915">
                  <c:v>#N/A</c:v>
                </c:pt>
                <c:pt idx="8916">
                  <c:v>#N/A</c:v>
                </c:pt>
                <c:pt idx="8917">
                  <c:v>#N/A</c:v>
                </c:pt>
                <c:pt idx="8918">
                  <c:v>#N/A</c:v>
                </c:pt>
                <c:pt idx="8919">
                  <c:v>#N/A</c:v>
                </c:pt>
                <c:pt idx="8920">
                  <c:v>#N/A</c:v>
                </c:pt>
                <c:pt idx="8921">
                  <c:v>#N/A</c:v>
                </c:pt>
                <c:pt idx="8922">
                  <c:v>#N/A</c:v>
                </c:pt>
                <c:pt idx="8923">
                  <c:v>#N/A</c:v>
                </c:pt>
                <c:pt idx="8924">
                  <c:v>#N/A</c:v>
                </c:pt>
                <c:pt idx="8925">
                  <c:v>#N/A</c:v>
                </c:pt>
                <c:pt idx="8926">
                  <c:v>#N/A</c:v>
                </c:pt>
                <c:pt idx="8927">
                  <c:v>#N/A</c:v>
                </c:pt>
                <c:pt idx="8928">
                  <c:v>#N/A</c:v>
                </c:pt>
                <c:pt idx="8929">
                  <c:v>#N/A</c:v>
                </c:pt>
                <c:pt idx="8930">
                  <c:v>#N/A</c:v>
                </c:pt>
                <c:pt idx="8931">
                  <c:v>#N/A</c:v>
                </c:pt>
                <c:pt idx="8932">
                  <c:v>#N/A</c:v>
                </c:pt>
                <c:pt idx="8933">
                  <c:v>#N/A</c:v>
                </c:pt>
                <c:pt idx="8934">
                  <c:v>#N/A</c:v>
                </c:pt>
                <c:pt idx="8935">
                  <c:v>#N/A</c:v>
                </c:pt>
                <c:pt idx="8936">
                  <c:v>#N/A</c:v>
                </c:pt>
                <c:pt idx="8937">
                  <c:v>#N/A</c:v>
                </c:pt>
                <c:pt idx="8938">
                  <c:v>#N/A</c:v>
                </c:pt>
                <c:pt idx="8939">
                  <c:v>#N/A</c:v>
                </c:pt>
                <c:pt idx="8940">
                  <c:v>#N/A</c:v>
                </c:pt>
                <c:pt idx="8941">
                  <c:v>#N/A</c:v>
                </c:pt>
                <c:pt idx="8942">
                  <c:v>#N/A</c:v>
                </c:pt>
                <c:pt idx="8943">
                  <c:v>#N/A</c:v>
                </c:pt>
                <c:pt idx="8944">
                  <c:v>#N/A</c:v>
                </c:pt>
                <c:pt idx="8945">
                  <c:v>#N/A</c:v>
                </c:pt>
                <c:pt idx="8946">
                  <c:v>#N/A</c:v>
                </c:pt>
                <c:pt idx="8947">
                  <c:v>#N/A</c:v>
                </c:pt>
                <c:pt idx="8948">
                  <c:v>#N/A</c:v>
                </c:pt>
                <c:pt idx="8949">
                  <c:v>#N/A</c:v>
                </c:pt>
                <c:pt idx="8950">
                  <c:v>#N/A</c:v>
                </c:pt>
                <c:pt idx="8951">
                  <c:v>#N/A</c:v>
                </c:pt>
                <c:pt idx="8952">
                  <c:v>#N/A</c:v>
                </c:pt>
                <c:pt idx="8953">
                  <c:v>#N/A</c:v>
                </c:pt>
                <c:pt idx="8954">
                  <c:v>#N/A</c:v>
                </c:pt>
                <c:pt idx="8955">
                  <c:v>#N/A</c:v>
                </c:pt>
                <c:pt idx="8956">
                  <c:v>#N/A</c:v>
                </c:pt>
                <c:pt idx="8957">
                  <c:v>#N/A</c:v>
                </c:pt>
                <c:pt idx="8958">
                  <c:v>#N/A</c:v>
                </c:pt>
                <c:pt idx="8959">
                  <c:v>#N/A</c:v>
                </c:pt>
                <c:pt idx="8960">
                  <c:v>#N/A</c:v>
                </c:pt>
                <c:pt idx="8961">
                  <c:v>#N/A</c:v>
                </c:pt>
                <c:pt idx="8962">
                  <c:v>#N/A</c:v>
                </c:pt>
                <c:pt idx="8963">
                  <c:v>#N/A</c:v>
                </c:pt>
                <c:pt idx="8964">
                  <c:v>#N/A</c:v>
                </c:pt>
                <c:pt idx="8965">
                  <c:v>#N/A</c:v>
                </c:pt>
                <c:pt idx="8966">
                  <c:v>#N/A</c:v>
                </c:pt>
                <c:pt idx="8967">
                  <c:v>#N/A</c:v>
                </c:pt>
                <c:pt idx="8968">
                  <c:v>#N/A</c:v>
                </c:pt>
                <c:pt idx="8969">
                  <c:v>#N/A</c:v>
                </c:pt>
                <c:pt idx="8970">
                  <c:v>#N/A</c:v>
                </c:pt>
                <c:pt idx="8971">
                  <c:v>#N/A</c:v>
                </c:pt>
                <c:pt idx="8972">
                  <c:v>#N/A</c:v>
                </c:pt>
                <c:pt idx="8973">
                  <c:v>#N/A</c:v>
                </c:pt>
                <c:pt idx="8974">
                  <c:v>#N/A</c:v>
                </c:pt>
                <c:pt idx="8975">
                  <c:v>#N/A</c:v>
                </c:pt>
                <c:pt idx="8976">
                  <c:v>#N/A</c:v>
                </c:pt>
                <c:pt idx="8977">
                  <c:v>#N/A</c:v>
                </c:pt>
                <c:pt idx="8978">
                  <c:v>#N/A</c:v>
                </c:pt>
                <c:pt idx="8979">
                  <c:v>#N/A</c:v>
                </c:pt>
                <c:pt idx="8980">
                  <c:v>#N/A</c:v>
                </c:pt>
                <c:pt idx="8981">
                  <c:v>#N/A</c:v>
                </c:pt>
                <c:pt idx="8982">
                  <c:v>#N/A</c:v>
                </c:pt>
                <c:pt idx="8983">
                  <c:v>#N/A</c:v>
                </c:pt>
                <c:pt idx="8984">
                  <c:v>#N/A</c:v>
                </c:pt>
                <c:pt idx="8985">
                  <c:v>#N/A</c:v>
                </c:pt>
                <c:pt idx="8986">
                  <c:v>#N/A</c:v>
                </c:pt>
                <c:pt idx="8987">
                  <c:v>#N/A</c:v>
                </c:pt>
                <c:pt idx="8988">
                  <c:v>#N/A</c:v>
                </c:pt>
                <c:pt idx="8989">
                  <c:v>#N/A</c:v>
                </c:pt>
                <c:pt idx="8990">
                  <c:v>#N/A</c:v>
                </c:pt>
                <c:pt idx="8991">
                  <c:v>#N/A</c:v>
                </c:pt>
                <c:pt idx="8992">
                  <c:v>#N/A</c:v>
                </c:pt>
                <c:pt idx="8993">
                  <c:v>#N/A</c:v>
                </c:pt>
                <c:pt idx="8994">
                  <c:v>#N/A</c:v>
                </c:pt>
                <c:pt idx="8995">
                  <c:v>#N/A</c:v>
                </c:pt>
                <c:pt idx="8996">
                  <c:v>#N/A</c:v>
                </c:pt>
                <c:pt idx="8997">
                  <c:v>#N/A</c:v>
                </c:pt>
                <c:pt idx="8998">
                  <c:v>#N/A</c:v>
                </c:pt>
                <c:pt idx="8999">
                  <c:v>#N/A</c:v>
                </c:pt>
                <c:pt idx="9000">
                  <c:v>#N/A</c:v>
                </c:pt>
                <c:pt idx="9001">
                  <c:v>#N/A</c:v>
                </c:pt>
                <c:pt idx="9002">
                  <c:v>#N/A</c:v>
                </c:pt>
                <c:pt idx="9003">
                  <c:v>#N/A</c:v>
                </c:pt>
                <c:pt idx="9004">
                  <c:v>#N/A</c:v>
                </c:pt>
                <c:pt idx="9005">
                  <c:v>#N/A</c:v>
                </c:pt>
                <c:pt idx="9006">
                  <c:v>#N/A</c:v>
                </c:pt>
                <c:pt idx="9007">
                  <c:v>#N/A</c:v>
                </c:pt>
                <c:pt idx="9008">
                  <c:v>#N/A</c:v>
                </c:pt>
                <c:pt idx="9009">
                  <c:v>#N/A</c:v>
                </c:pt>
                <c:pt idx="9010">
                  <c:v>#N/A</c:v>
                </c:pt>
                <c:pt idx="9011">
                  <c:v>#N/A</c:v>
                </c:pt>
                <c:pt idx="9012">
                  <c:v>#N/A</c:v>
                </c:pt>
                <c:pt idx="9013">
                  <c:v>#N/A</c:v>
                </c:pt>
                <c:pt idx="9014">
                  <c:v>#N/A</c:v>
                </c:pt>
                <c:pt idx="9015">
                  <c:v>#N/A</c:v>
                </c:pt>
                <c:pt idx="9016">
                  <c:v>#N/A</c:v>
                </c:pt>
                <c:pt idx="9017">
                  <c:v>#N/A</c:v>
                </c:pt>
                <c:pt idx="9018">
                  <c:v>#N/A</c:v>
                </c:pt>
                <c:pt idx="9019">
                  <c:v>#N/A</c:v>
                </c:pt>
                <c:pt idx="9020">
                  <c:v>#N/A</c:v>
                </c:pt>
                <c:pt idx="9021">
                  <c:v>#N/A</c:v>
                </c:pt>
                <c:pt idx="9022">
                  <c:v>#N/A</c:v>
                </c:pt>
                <c:pt idx="9023">
                  <c:v>#N/A</c:v>
                </c:pt>
                <c:pt idx="9024">
                  <c:v>#N/A</c:v>
                </c:pt>
                <c:pt idx="9025">
                  <c:v>#N/A</c:v>
                </c:pt>
                <c:pt idx="9026">
                  <c:v>#N/A</c:v>
                </c:pt>
                <c:pt idx="9027">
                  <c:v>#N/A</c:v>
                </c:pt>
                <c:pt idx="9028">
                  <c:v>#N/A</c:v>
                </c:pt>
                <c:pt idx="9029">
                  <c:v>#N/A</c:v>
                </c:pt>
                <c:pt idx="9030">
                  <c:v>#N/A</c:v>
                </c:pt>
                <c:pt idx="9031">
                  <c:v>#N/A</c:v>
                </c:pt>
                <c:pt idx="9032">
                  <c:v>#N/A</c:v>
                </c:pt>
                <c:pt idx="9033">
                  <c:v>#N/A</c:v>
                </c:pt>
                <c:pt idx="9034">
                  <c:v>#N/A</c:v>
                </c:pt>
                <c:pt idx="9035">
                  <c:v>#N/A</c:v>
                </c:pt>
                <c:pt idx="9036">
                  <c:v>#N/A</c:v>
                </c:pt>
                <c:pt idx="9037">
                  <c:v>#N/A</c:v>
                </c:pt>
                <c:pt idx="9038">
                  <c:v>#N/A</c:v>
                </c:pt>
                <c:pt idx="9039">
                  <c:v>#N/A</c:v>
                </c:pt>
                <c:pt idx="9040">
                  <c:v>#N/A</c:v>
                </c:pt>
                <c:pt idx="9041">
                  <c:v>#N/A</c:v>
                </c:pt>
                <c:pt idx="9042">
                  <c:v>#N/A</c:v>
                </c:pt>
                <c:pt idx="9043">
                  <c:v>#N/A</c:v>
                </c:pt>
                <c:pt idx="9044">
                  <c:v>#N/A</c:v>
                </c:pt>
                <c:pt idx="9045">
                  <c:v>#N/A</c:v>
                </c:pt>
                <c:pt idx="9046">
                  <c:v>#N/A</c:v>
                </c:pt>
                <c:pt idx="9047">
                  <c:v>#N/A</c:v>
                </c:pt>
                <c:pt idx="9048">
                  <c:v>#N/A</c:v>
                </c:pt>
                <c:pt idx="9049">
                  <c:v>#N/A</c:v>
                </c:pt>
                <c:pt idx="9050">
                  <c:v>#N/A</c:v>
                </c:pt>
                <c:pt idx="9051">
                  <c:v>#N/A</c:v>
                </c:pt>
                <c:pt idx="9052">
                  <c:v>#N/A</c:v>
                </c:pt>
                <c:pt idx="9053">
                  <c:v>#N/A</c:v>
                </c:pt>
                <c:pt idx="9054">
                  <c:v>#N/A</c:v>
                </c:pt>
                <c:pt idx="9055">
                  <c:v>#N/A</c:v>
                </c:pt>
                <c:pt idx="9056">
                  <c:v>#N/A</c:v>
                </c:pt>
                <c:pt idx="9057">
                  <c:v>#N/A</c:v>
                </c:pt>
                <c:pt idx="9058">
                  <c:v>#N/A</c:v>
                </c:pt>
                <c:pt idx="9059">
                  <c:v>#N/A</c:v>
                </c:pt>
                <c:pt idx="9060">
                  <c:v>#N/A</c:v>
                </c:pt>
                <c:pt idx="9061">
                  <c:v>#N/A</c:v>
                </c:pt>
                <c:pt idx="9062">
                  <c:v>#N/A</c:v>
                </c:pt>
                <c:pt idx="9063">
                  <c:v>#N/A</c:v>
                </c:pt>
                <c:pt idx="9064">
                  <c:v>#N/A</c:v>
                </c:pt>
                <c:pt idx="9065">
                  <c:v>#N/A</c:v>
                </c:pt>
                <c:pt idx="9066">
                  <c:v>#N/A</c:v>
                </c:pt>
                <c:pt idx="9067">
                  <c:v>#N/A</c:v>
                </c:pt>
                <c:pt idx="9068">
                  <c:v>#N/A</c:v>
                </c:pt>
                <c:pt idx="9069">
                  <c:v>#N/A</c:v>
                </c:pt>
                <c:pt idx="9070">
                  <c:v>#N/A</c:v>
                </c:pt>
                <c:pt idx="9071">
                  <c:v>#N/A</c:v>
                </c:pt>
                <c:pt idx="9072">
                  <c:v>#N/A</c:v>
                </c:pt>
                <c:pt idx="9073">
                  <c:v>#N/A</c:v>
                </c:pt>
                <c:pt idx="9074">
                  <c:v>#N/A</c:v>
                </c:pt>
                <c:pt idx="9075">
                  <c:v>#N/A</c:v>
                </c:pt>
                <c:pt idx="9076">
                  <c:v>#N/A</c:v>
                </c:pt>
                <c:pt idx="9077">
                  <c:v>#N/A</c:v>
                </c:pt>
                <c:pt idx="9078">
                  <c:v>#N/A</c:v>
                </c:pt>
                <c:pt idx="9079">
                  <c:v>#N/A</c:v>
                </c:pt>
                <c:pt idx="9080">
                  <c:v>#N/A</c:v>
                </c:pt>
                <c:pt idx="9081">
                  <c:v>#N/A</c:v>
                </c:pt>
                <c:pt idx="9082">
                  <c:v>#N/A</c:v>
                </c:pt>
                <c:pt idx="9083">
                  <c:v>#N/A</c:v>
                </c:pt>
                <c:pt idx="9084">
                  <c:v>#N/A</c:v>
                </c:pt>
                <c:pt idx="9085">
                  <c:v>#N/A</c:v>
                </c:pt>
                <c:pt idx="9086">
                  <c:v>#N/A</c:v>
                </c:pt>
                <c:pt idx="9087">
                  <c:v>#N/A</c:v>
                </c:pt>
                <c:pt idx="9088">
                  <c:v>#N/A</c:v>
                </c:pt>
                <c:pt idx="9089">
                  <c:v>#N/A</c:v>
                </c:pt>
                <c:pt idx="9090">
                  <c:v>#N/A</c:v>
                </c:pt>
                <c:pt idx="9091">
                  <c:v>#N/A</c:v>
                </c:pt>
                <c:pt idx="9092">
                  <c:v>#N/A</c:v>
                </c:pt>
                <c:pt idx="9093">
                  <c:v>#N/A</c:v>
                </c:pt>
                <c:pt idx="9094">
                  <c:v>#N/A</c:v>
                </c:pt>
                <c:pt idx="9095">
                  <c:v>#N/A</c:v>
                </c:pt>
                <c:pt idx="9096">
                  <c:v>#N/A</c:v>
                </c:pt>
                <c:pt idx="9097">
                  <c:v>#N/A</c:v>
                </c:pt>
                <c:pt idx="9098">
                  <c:v>#N/A</c:v>
                </c:pt>
                <c:pt idx="9099">
                  <c:v>#N/A</c:v>
                </c:pt>
                <c:pt idx="9100">
                  <c:v>#N/A</c:v>
                </c:pt>
                <c:pt idx="9101">
                  <c:v>#N/A</c:v>
                </c:pt>
                <c:pt idx="9102">
                  <c:v>#N/A</c:v>
                </c:pt>
                <c:pt idx="9103">
                  <c:v>#N/A</c:v>
                </c:pt>
                <c:pt idx="9104">
                  <c:v>#N/A</c:v>
                </c:pt>
                <c:pt idx="9105">
                  <c:v>#N/A</c:v>
                </c:pt>
                <c:pt idx="9106">
                  <c:v>#N/A</c:v>
                </c:pt>
                <c:pt idx="9107">
                  <c:v>#N/A</c:v>
                </c:pt>
                <c:pt idx="9108">
                  <c:v>#N/A</c:v>
                </c:pt>
                <c:pt idx="9109">
                  <c:v>#N/A</c:v>
                </c:pt>
                <c:pt idx="9110">
                  <c:v>#N/A</c:v>
                </c:pt>
                <c:pt idx="9111">
                  <c:v>#N/A</c:v>
                </c:pt>
                <c:pt idx="9112">
                  <c:v>#N/A</c:v>
                </c:pt>
                <c:pt idx="9113">
                  <c:v>#N/A</c:v>
                </c:pt>
                <c:pt idx="9114">
                  <c:v>#N/A</c:v>
                </c:pt>
                <c:pt idx="9115">
                  <c:v>#N/A</c:v>
                </c:pt>
                <c:pt idx="9116">
                  <c:v>#N/A</c:v>
                </c:pt>
                <c:pt idx="9117">
                  <c:v>#N/A</c:v>
                </c:pt>
                <c:pt idx="9118">
                  <c:v>#N/A</c:v>
                </c:pt>
                <c:pt idx="9119">
                  <c:v>#N/A</c:v>
                </c:pt>
                <c:pt idx="9120">
                  <c:v>#N/A</c:v>
                </c:pt>
                <c:pt idx="9121">
                  <c:v>#N/A</c:v>
                </c:pt>
                <c:pt idx="9122">
                  <c:v>#N/A</c:v>
                </c:pt>
                <c:pt idx="9123">
                  <c:v>#N/A</c:v>
                </c:pt>
                <c:pt idx="9124">
                  <c:v>#N/A</c:v>
                </c:pt>
                <c:pt idx="9125">
                  <c:v>#N/A</c:v>
                </c:pt>
                <c:pt idx="9126">
                  <c:v>#N/A</c:v>
                </c:pt>
                <c:pt idx="9127">
                  <c:v>#N/A</c:v>
                </c:pt>
                <c:pt idx="9128">
                  <c:v>#N/A</c:v>
                </c:pt>
                <c:pt idx="9129">
                  <c:v>#N/A</c:v>
                </c:pt>
                <c:pt idx="9130">
                  <c:v>#N/A</c:v>
                </c:pt>
                <c:pt idx="9131">
                  <c:v>#N/A</c:v>
                </c:pt>
                <c:pt idx="9132">
                  <c:v>#N/A</c:v>
                </c:pt>
                <c:pt idx="9133">
                  <c:v>#N/A</c:v>
                </c:pt>
                <c:pt idx="9134">
                  <c:v>#N/A</c:v>
                </c:pt>
                <c:pt idx="9135">
                  <c:v>#N/A</c:v>
                </c:pt>
                <c:pt idx="9136">
                  <c:v>#N/A</c:v>
                </c:pt>
                <c:pt idx="9137">
                  <c:v>#N/A</c:v>
                </c:pt>
                <c:pt idx="9138">
                  <c:v>#N/A</c:v>
                </c:pt>
                <c:pt idx="9139">
                  <c:v>#N/A</c:v>
                </c:pt>
                <c:pt idx="9140">
                  <c:v>#N/A</c:v>
                </c:pt>
                <c:pt idx="9141">
                  <c:v>#N/A</c:v>
                </c:pt>
                <c:pt idx="9142">
                  <c:v>#N/A</c:v>
                </c:pt>
                <c:pt idx="9143">
                  <c:v>#N/A</c:v>
                </c:pt>
                <c:pt idx="9144">
                  <c:v>#N/A</c:v>
                </c:pt>
                <c:pt idx="9145">
                  <c:v>#N/A</c:v>
                </c:pt>
                <c:pt idx="9146">
                  <c:v>#N/A</c:v>
                </c:pt>
                <c:pt idx="9147">
                  <c:v>#N/A</c:v>
                </c:pt>
                <c:pt idx="9148">
                  <c:v>#N/A</c:v>
                </c:pt>
                <c:pt idx="9149">
                  <c:v>#N/A</c:v>
                </c:pt>
                <c:pt idx="9150">
                  <c:v>#N/A</c:v>
                </c:pt>
                <c:pt idx="9151">
                  <c:v>#N/A</c:v>
                </c:pt>
                <c:pt idx="9152">
                  <c:v>#N/A</c:v>
                </c:pt>
                <c:pt idx="9153">
                  <c:v>#N/A</c:v>
                </c:pt>
                <c:pt idx="9154">
                  <c:v>#N/A</c:v>
                </c:pt>
                <c:pt idx="9155">
                  <c:v>#N/A</c:v>
                </c:pt>
                <c:pt idx="9156">
                  <c:v>#N/A</c:v>
                </c:pt>
                <c:pt idx="9157">
                  <c:v>#N/A</c:v>
                </c:pt>
                <c:pt idx="9158">
                  <c:v>#N/A</c:v>
                </c:pt>
                <c:pt idx="9159">
                  <c:v>#N/A</c:v>
                </c:pt>
                <c:pt idx="9160">
                  <c:v>#N/A</c:v>
                </c:pt>
                <c:pt idx="9161">
                  <c:v>#N/A</c:v>
                </c:pt>
                <c:pt idx="9162">
                  <c:v>#N/A</c:v>
                </c:pt>
                <c:pt idx="9163">
                  <c:v>#N/A</c:v>
                </c:pt>
                <c:pt idx="9164">
                  <c:v>#N/A</c:v>
                </c:pt>
                <c:pt idx="9165">
                  <c:v>#N/A</c:v>
                </c:pt>
                <c:pt idx="9166">
                  <c:v>#N/A</c:v>
                </c:pt>
                <c:pt idx="9167">
                  <c:v>#N/A</c:v>
                </c:pt>
                <c:pt idx="9168">
                  <c:v>#N/A</c:v>
                </c:pt>
                <c:pt idx="9169">
                  <c:v>#N/A</c:v>
                </c:pt>
                <c:pt idx="9170">
                  <c:v>#N/A</c:v>
                </c:pt>
                <c:pt idx="9171">
                  <c:v>#N/A</c:v>
                </c:pt>
                <c:pt idx="9172">
                  <c:v>#N/A</c:v>
                </c:pt>
                <c:pt idx="9173">
                  <c:v>#N/A</c:v>
                </c:pt>
                <c:pt idx="9174">
                  <c:v>#N/A</c:v>
                </c:pt>
                <c:pt idx="9175">
                  <c:v>#N/A</c:v>
                </c:pt>
                <c:pt idx="9176">
                  <c:v>#N/A</c:v>
                </c:pt>
                <c:pt idx="9177">
                  <c:v>#N/A</c:v>
                </c:pt>
                <c:pt idx="9178">
                  <c:v>#N/A</c:v>
                </c:pt>
                <c:pt idx="9179">
                  <c:v>#N/A</c:v>
                </c:pt>
                <c:pt idx="9180">
                  <c:v>#N/A</c:v>
                </c:pt>
                <c:pt idx="9181">
                  <c:v>#N/A</c:v>
                </c:pt>
                <c:pt idx="9182">
                  <c:v>#N/A</c:v>
                </c:pt>
                <c:pt idx="9183">
                  <c:v>#N/A</c:v>
                </c:pt>
                <c:pt idx="9184">
                  <c:v>#N/A</c:v>
                </c:pt>
                <c:pt idx="9185">
                  <c:v>#N/A</c:v>
                </c:pt>
                <c:pt idx="9186">
                  <c:v>#N/A</c:v>
                </c:pt>
                <c:pt idx="9187">
                  <c:v>#N/A</c:v>
                </c:pt>
                <c:pt idx="9188">
                  <c:v>#N/A</c:v>
                </c:pt>
                <c:pt idx="9189">
                  <c:v>#N/A</c:v>
                </c:pt>
                <c:pt idx="9190">
                  <c:v>#N/A</c:v>
                </c:pt>
                <c:pt idx="9191">
                  <c:v>#N/A</c:v>
                </c:pt>
                <c:pt idx="9192">
                  <c:v>#N/A</c:v>
                </c:pt>
                <c:pt idx="9193">
                  <c:v>#N/A</c:v>
                </c:pt>
                <c:pt idx="9194">
                  <c:v>#N/A</c:v>
                </c:pt>
                <c:pt idx="9195">
                  <c:v>#N/A</c:v>
                </c:pt>
                <c:pt idx="9196">
                  <c:v>#N/A</c:v>
                </c:pt>
                <c:pt idx="9197">
                  <c:v>#N/A</c:v>
                </c:pt>
                <c:pt idx="9198">
                  <c:v>#N/A</c:v>
                </c:pt>
                <c:pt idx="9199">
                  <c:v>#N/A</c:v>
                </c:pt>
                <c:pt idx="9200">
                  <c:v>#N/A</c:v>
                </c:pt>
                <c:pt idx="9201">
                  <c:v>#N/A</c:v>
                </c:pt>
                <c:pt idx="9202">
                  <c:v>#N/A</c:v>
                </c:pt>
                <c:pt idx="9203">
                  <c:v>#N/A</c:v>
                </c:pt>
                <c:pt idx="9204">
                  <c:v>#N/A</c:v>
                </c:pt>
                <c:pt idx="9205">
                  <c:v>#N/A</c:v>
                </c:pt>
                <c:pt idx="9206">
                  <c:v>#N/A</c:v>
                </c:pt>
                <c:pt idx="9207">
                  <c:v>#N/A</c:v>
                </c:pt>
                <c:pt idx="9208">
                  <c:v>#N/A</c:v>
                </c:pt>
                <c:pt idx="9209">
                  <c:v>#N/A</c:v>
                </c:pt>
                <c:pt idx="9210">
                  <c:v>#N/A</c:v>
                </c:pt>
                <c:pt idx="9211">
                  <c:v>#N/A</c:v>
                </c:pt>
                <c:pt idx="9212">
                  <c:v>#N/A</c:v>
                </c:pt>
                <c:pt idx="9213">
                  <c:v>#N/A</c:v>
                </c:pt>
                <c:pt idx="9214">
                  <c:v>#N/A</c:v>
                </c:pt>
                <c:pt idx="9215">
                  <c:v>#N/A</c:v>
                </c:pt>
                <c:pt idx="9216">
                  <c:v>#N/A</c:v>
                </c:pt>
                <c:pt idx="9217">
                  <c:v>#N/A</c:v>
                </c:pt>
                <c:pt idx="9218">
                  <c:v>#N/A</c:v>
                </c:pt>
                <c:pt idx="9219">
                  <c:v>#N/A</c:v>
                </c:pt>
                <c:pt idx="9220">
                  <c:v>#N/A</c:v>
                </c:pt>
                <c:pt idx="9221">
                  <c:v>#N/A</c:v>
                </c:pt>
                <c:pt idx="9222">
                  <c:v>#N/A</c:v>
                </c:pt>
                <c:pt idx="9223">
                  <c:v>#N/A</c:v>
                </c:pt>
                <c:pt idx="9224">
                  <c:v>#N/A</c:v>
                </c:pt>
                <c:pt idx="9225">
                  <c:v>#N/A</c:v>
                </c:pt>
                <c:pt idx="9226">
                  <c:v>#N/A</c:v>
                </c:pt>
                <c:pt idx="9227">
                  <c:v>#N/A</c:v>
                </c:pt>
                <c:pt idx="9228">
                  <c:v>#N/A</c:v>
                </c:pt>
                <c:pt idx="9229">
                  <c:v>#N/A</c:v>
                </c:pt>
                <c:pt idx="9230">
                  <c:v>#N/A</c:v>
                </c:pt>
                <c:pt idx="9231">
                  <c:v>#N/A</c:v>
                </c:pt>
                <c:pt idx="9232">
                  <c:v>#N/A</c:v>
                </c:pt>
                <c:pt idx="9233">
                  <c:v>#N/A</c:v>
                </c:pt>
                <c:pt idx="9234">
                  <c:v>#N/A</c:v>
                </c:pt>
                <c:pt idx="9235">
                  <c:v>#N/A</c:v>
                </c:pt>
                <c:pt idx="9236">
                  <c:v>#N/A</c:v>
                </c:pt>
                <c:pt idx="9237">
                  <c:v>#N/A</c:v>
                </c:pt>
                <c:pt idx="9238">
                  <c:v>#N/A</c:v>
                </c:pt>
                <c:pt idx="9239">
                  <c:v>#N/A</c:v>
                </c:pt>
                <c:pt idx="9240">
                  <c:v>#N/A</c:v>
                </c:pt>
                <c:pt idx="9241">
                  <c:v>#N/A</c:v>
                </c:pt>
                <c:pt idx="9242">
                  <c:v>#N/A</c:v>
                </c:pt>
                <c:pt idx="9243">
                  <c:v>#N/A</c:v>
                </c:pt>
                <c:pt idx="9244">
                  <c:v>#N/A</c:v>
                </c:pt>
                <c:pt idx="9245">
                  <c:v>#N/A</c:v>
                </c:pt>
                <c:pt idx="9246">
                  <c:v>#N/A</c:v>
                </c:pt>
                <c:pt idx="9247">
                  <c:v>#N/A</c:v>
                </c:pt>
                <c:pt idx="9248">
                  <c:v>#N/A</c:v>
                </c:pt>
                <c:pt idx="9249">
                  <c:v>#N/A</c:v>
                </c:pt>
                <c:pt idx="9250">
                  <c:v>#N/A</c:v>
                </c:pt>
                <c:pt idx="9251">
                  <c:v>#N/A</c:v>
                </c:pt>
                <c:pt idx="9252">
                  <c:v>#N/A</c:v>
                </c:pt>
                <c:pt idx="9253">
                  <c:v>#N/A</c:v>
                </c:pt>
                <c:pt idx="9254">
                  <c:v>#N/A</c:v>
                </c:pt>
                <c:pt idx="9255">
                  <c:v>#N/A</c:v>
                </c:pt>
                <c:pt idx="9256">
                  <c:v>#N/A</c:v>
                </c:pt>
                <c:pt idx="9257">
                  <c:v>#N/A</c:v>
                </c:pt>
                <c:pt idx="9258">
                  <c:v>#N/A</c:v>
                </c:pt>
                <c:pt idx="9259">
                  <c:v>#N/A</c:v>
                </c:pt>
                <c:pt idx="9260">
                  <c:v>#N/A</c:v>
                </c:pt>
                <c:pt idx="9261">
                  <c:v>#N/A</c:v>
                </c:pt>
                <c:pt idx="9262">
                  <c:v>#N/A</c:v>
                </c:pt>
                <c:pt idx="9263">
                  <c:v>#N/A</c:v>
                </c:pt>
                <c:pt idx="9264">
                  <c:v>#N/A</c:v>
                </c:pt>
                <c:pt idx="9265">
                  <c:v>#N/A</c:v>
                </c:pt>
                <c:pt idx="9266">
                  <c:v>#N/A</c:v>
                </c:pt>
                <c:pt idx="9267">
                  <c:v>#N/A</c:v>
                </c:pt>
                <c:pt idx="9268">
                  <c:v>#N/A</c:v>
                </c:pt>
                <c:pt idx="9269">
                  <c:v>#N/A</c:v>
                </c:pt>
                <c:pt idx="9270">
                  <c:v>#N/A</c:v>
                </c:pt>
                <c:pt idx="9271">
                  <c:v>#N/A</c:v>
                </c:pt>
                <c:pt idx="9272">
                  <c:v>#N/A</c:v>
                </c:pt>
                <c:pt idx="9273">
                  <c:v>#N/A</c:v>
                </c:pt>
                <c:pt idx="9274">
                  <c:v>#N/A</c:v>
                </c:pt>
                <c:pt idx="9275">
                  <c:v>#N/A</c:v>
                </c:pt>
                <c:pt idx="9276">
                  <c:v>#N/A</c:v>
                </c:pt>
                <c:pt idx="9277">
                  <c:v>#N/A</c:v>
                </c:pt>
                <c:pt idx="9278">
                  <c:v>#N/A</c:v>
                </c:pt>
                <c:pt idx="9279">
                  <c:v>#N/A</c:v>
                </c:pt>
                <c:pt idx="9280">
                  <c:v>#N/A</c:v>
                </c:pt>
                <c:pt idx="9281">
                  <c:v>#N/A</c:v>
                </c:pt>
                <c:pt idx="9282">
                  <c:v>#N/A</c:v>
                </c:pt>
                <c:pt idx="9283">
                  <c:v>#N/A</c:v>
                </c:pt>
                <c:pt idx="9284">
                  <c:v>#N/A</c:v>
                </c:pt>
                <c:pt idx="9285">
                  <c:v>#N/A</c:v>
                </c:pt>
                <c:pt idx="9286">
                  <c:v>#N/A</c:v>
                </c:pt>
                <c:pt idx="9287">
                  <c:v>#N/A</c:v>
                </c:pt>
                <c:pt idx="9288">
                  <c:v>#N/A</c:v>
                </c:pt>
                <c:pt idx="9289">
                  <c:v>#N/A</c:v>
                </c:pt>
                <c:pt idx="9290">
                  <c:v>#N/A</c:v>
                </c:pt>
                <c:pt idx="9291">
                  <c:v>#N/A</c:v>
                </c:pt>
                <c:pt idx="9292">
                  <c:v>#N/A</c:v>
                </c:pt>
                <c:pt idx="9293">
                  <c:v>#N/A</c:v>
                </c:pt>
                <c:pt idx="9294">
                  <c:v>#N/A</c:v>
                </c:pt>
                <c:pt idx="9295">
                  <c:v>#N/A</c:v>
                </c:pt>
                <c:pt idx="9296">
                  <c:v>#N/A</c:v>
                </c:pt>
                <c:pt idx="9297">
                  <c:v>#N/A</c:v>
                </c:pt>
                <c:pt idx="9298">
                  <c:v>#N/A</c:v>
                </c:pt>
                <c:pt idx="9299">
                  <c:v>#N/A</c:v>
                </c:pt>
                <c:pt idx="9300">
                  <c:v>#N/A</c:v>
                </c:pt>
                <c:pt idx="9301">
                  <c:v>#N/A</c:v>
                </c:pt>
                <c:pt idx="9302">
                  <c:v>#N/A</c:v>
                </c:pt>
                <c:pt idx="9303">
                  <c:v>#N/A</c:v>
                </c:pt>
                <c:pt idx="9304">
                  <c:v>#N/A</c:v>
                </c:pt>
                <c:pt idx="9305">
                  <c:v>#N/A</c:v>
                </c:pt>
                <c:pt idx="9306">
                  <c:v>#N/A</c:v>
                </c:pt>
                <c:pt idx="9307">
                  <c:v>#N/A</c:v>
                </c:pt>
                <c:pt idx="9308">
                  <c:v>#N/A</c:v>
                </c:pt>
                <c:pt idx="9309">
                  <c:v>#N/A</c:v>
                </c:pt>
                <c:pt idx="9310">
                  <c:v>#N/A</c:v>
                </c:pt>
                <c:pt idx="9311">
                  <c:v>#N/A</c:v>
                </c:pt>
                <c:pt idx="9312">
                  <c:v>#N/A</c:v>
                </c:pt>
                <c:pt idx="9313">
                  <c:v>#N/A</c:v>
                </c:pt>
                <c:pt idx="9314">
                  <c:v>#N/A</c:v>
                </c:pt>
                <c:pt idx="9315">
                  <c:v>#N/A</c:v>
                </c:pt>
                <c:pt idx="9316">
                  <c:v>#N/A</c:v>
                </c:pt>
                <c:pt idx="9317">
                  <c:v>#N/A</c:v>
                </c:pt>
                <c:pt idx="9318">
                  <c:v>#N/A</c:v>
                </c:pt>
                <c:pt idx="9319">
                  <c:v>#N/A</c:v>
                </c:pt>
                <c:pt idx="9320">
                  <c:v>#N/A</c:v>
                </c:pt>
                <c:pt idx="9321">
                  <c:v>#N/A</c:v>
                </c:pt>
                <c:pt idx="9322">
                  <c:v>#N/A</c:v>
                </c:pt>
                <c:pt idx="9323">
                  <c:v>#N/A</c:v>
                </c:pt>
                <c:pt idx="9324">
                  <c:v>#N/A</c:v>
                </c:pt>
                <c:pt idx="9325">
                  <c:v>#N/A</c:v>
                </c:pt>
                <c:pt idx="9326">
                  <c:v>#N/A</c:v>
                </c:pt>
                <c:pt idx="9327">
                  <c:v>#N/A</c:v>
                </c:pt>
                <c:pt idx="9328">
                  <c:v>#N/A</c:v>
                </c:pt>
                <c:pt idx="9329">
                  <c:v>#N/A</c:v>
                </c:pt>
                <c:pt idx="9330">
                  <c:v>#N/A</c:v>
                </c:pt>
                <c:pt idx="9331">
                  <c:v>#N/A</c:v>
                </c:pt>
                <c:pt idx="9332">
                  <c:v>#N/A</c:v>
                </c:pt>
                <c:pt idx="9333">
                  <c:v>#N/A</c:v>
                </c:pt>
                <c:pt idx="9334">
                  <c:v>#N/A</c:v>
                </c:pt>
                <c:pt idx="9335">
                  <c:v>#N/A</c:v>
                </c:pt>
                <c:pt idx="9336">
                  <c:v>#N/A</c:v>
                </c:pt>
                <c:pt idx="9337">
                  <c:v>#N/A</c:v>
                </c:pt>
                <c:pt idx="9338">
                  <c:v>#N/A</c:v>
                </c:pt>
                <c:pt idx="9339">
                  <c:v>#N/A</c:v>
                </c:pt>
                <c:pt idx="9340">
                  <c:v>#N/A</c:v>
                </c:pt>
                <c:pt idx="9341">
                  <c:v>#N/A</c:v>
                </c:pt>
                <c:pt idx="9342">
                  <c:v>#N/A</c:v>
                </c:pt>
                <c:pt idx="9343">
                  <c:v>#N/A</c:v>
                </c:pt>
                <c:pt idx="9344">
                  <c:v>#N/A</c:v>
                </c:pt>
                <c:pt idx="9345">
                  <c:v>#N/A</c:v>
                </c:pt>
                <c:pt idx="9346">
                  <c:v>#N/A</c:v>
                </c:pt>
                <c:pt idx="9347">
                  <c:v>#N/A</c:v>
                </c:pt>
                <c:pt idx="9348">
                  <c:v>#N/A</c:v>
                </c:pt>
                <c:pt idx="9349">
                  <c:v>#N/A</c:v>
                </c:pt>
                <c:pt idx="9350">
                  <c:v>#N/A</c:v>
                </c:pt>
                <c:pt idx="9351">
                  <c:v>#N/A</c:v>
                </c:pt>
                <c:pt idx="9352">
                  <c:v>#N/A</c:v>
                </c:pt>
                <c:pt idx="9353">
                  <c:v>#N/A</c:v>
                </c:pt>
                <c:pt idx="9354">
                  <c:v>#N/A</c:v>
                </c:pt>
                <c:pt idx="9355">
                  <c:v>#N/A</c:v>
                </c:pt>
                <c:pt idx="9356">
                  <c:v>#N/A</c:v>
                </c:pt>
                <c:pt idx="9357">
                  <c:v>#N/A</c:v>
                </c:pt>
                <c:pt idx="9358">
                  <c:v>#N/A</c:v>
                </c:pt>
                <c:pt idx="9359">
                  <c:v>#N/A</c:v>
                </c:pt>
                <c:pt idx="9360">
                  <c:v>#N/A</c:v>
                </c:pt>
                <c:pt idx="9361">
                  <c:v>#N/A</c:v>
                </c:pt>
                <c:pt idx="9362">
                  <c:v>#N/A</c:v>
                </c:pt>
                <c:pt idx="9363">
                  <c:v>#N/A</c:v>
                </c:pt>
                <c:pt idx="9364">
                  <c:v>#N/A</c:v>
                </c:pt>
                <c:pt idx="9365">
                  <c:v>#N/A</c:v>
                </c:pt>
                <c:pt idx="9366">
                  <c:v>#N/A</c:v>
                </c:pt>
                <c:pt idx="9367">
                  <c:v>#N/A</c:v>
                </c:pt>
                <c:pt idx="9368">
                  <c:v>#N/A</c:v>
                </c:pt>
                <c:pt idx="9369">
                  <c:v>#N/A</c:v>
                </c:pt>
                <c:pt idx="9370">
                  <c:v>#N/A</c:v>
                </c:pt>
                <c:pt idx="9371">
                  <c:v>#N/A</c:v>
                </c:pt>
                <c:pt idx="9372">
                  <c:v>#N/A</c:v>
                </c:pt>
                <c:pt idx="9373">
                  <c:v>#N/A</c:v>
                </c:pt>
                <c:pt idx="9374">
                  <c:v>#N/A</c:v>
                </c:pt>
                <c:pt idx="9375">
                  <c:v>#N/A</c:v>
                </c:pt>
                <c:pt idx="9376">
                  <c:v>#N/A</c:v>
                </c:pt>
                <c:pt idx="9377">
                  <c:v>#N/A</c:v>
                </c:pt>
                <c:pt idx="9378">
                  <c:v>#N/A</c:v>
                </c:pt>
                <c:pt idx="9379">
                  <c:v>#N/A</c:v>
                </c:pt>
                <c:pt idx="9380">
                  <c:v>#N/A</c:v>
                </c:pt>
                <c:pt idx="9381">
                  <c:v>#N/A</c:v>
                </c:pt>
                <c:pt idx="9382">
                  <c:v>#N/A</c:v>
                </c:pt>
                <c:pt idx="9383">
                  <c:v>#N/A</c:v>
                </c:pt>
                <c:pt idx="9384">
                  <c:v>#N/A</c:v>
                </c:pt>
                <c:pt idx="9385">
                  <c:v>#N/A</c:v>
                </c:pt>
                <c:pt idx="9386">
                  <c:v>#N/A</c:v>
                </c:pt>
                <c:pt idx="9387">
                  <c:v>#N/A</c:v>
                </c:pt>
                <c:pt idx="9388">
                  <c:v>#N/A</c:v>
                </c:pt>
                <c:pt idx="9389">
                  <c:v>#N/A</c:v>
                </c:pt>
                <c:pt idx="9390">
                  <c:v>#N/A</c:v>
                </c:pt>
                <c:pt idx="9391">
                  <c:v>#N/A</c:v>
                </c:pt>
                <c:pt idx="9392">
                  <c:v>#N/A</c:v>
                </c:pt>
                <c:pt idx="9393">
                  <c:v>#N/A</c:v>
                </c:pt>
                <c:pt idx="9394">
                  <c:v>#N/A</c:v>
                </c:pt>
                <c:pt idx="9395">
                  <c:v>#N/A</c:v>
                </c:pt>
                <c:pt idx="9396">
                  <c:v>#N/A</c:v>
                </c:pt>
                <c:pt idx="9397">
                  <c:v>#N/A</c:v>
                </c:pt>
                <c:pt idx="9398">
                  <c:v>#N/A</c:v>
                </c:pt>
                <c:pt idx="9399">
                  <c:v>#N/A</c:v>
                </c:pt>
                <c:pt idx="9400">
                  <c:v>#N/A</c:v>
                </c:pt>
                <c:pt idx="9401">
                  <c:v>#N/A</c:v>
                </c:pt>
                <c:pt idx="9402">
                  <c:v>#N/A</c:v>
                </c:pt>
                <c:pt idx="9403">
                  <c:v>#N/A</c:v>
                </c:pt>
                <c:pt idx="9404">
                  <c:v>#N/A</c:v>
                </c:pt>
                <c:pt idx="9405">
                  <c:v>#N/A</c:v>
                </c:pt>
                <c:pt idx="9406">
                  <c:v>#N/A</c:v>
                </c:pt>
                <c:pt idx="9407">
                  <c:v>#N/A</c:v>
                </c:pt>
                <c:pt idx="9408">
                  <c:v>#N/A</c:v>
                </c:pt>
                <c:pt idx="9409">
                  <c:v>#N/A</c:v>
                </c:pt>
                <c:pt idx="9410">
                  <c:v>#N/A</c:v>
                </c:pt>
                <c:pt idx="9411">
                  <c:v>#N/A</c:v>
                </c:pt>
                <c:pt idx="9412">
                  <c:v>#N/A</c:v>
                </c:pt>
                <c:pt idx="9413">
                  <c:v>#N/A</c:v>
                </c:pt>
                <c:pt idx="9414">
                  <c:v>#N/A</c:v>
                </c:pt>
                <c:pt idx="9415">
                  <c:v>#N/A</c:v>
                </c:pt>
                <c:pt idx="9416">
                  <c:v>#N/A</c:v>
                </c:pt>
                <c:pt idx="9417">
                  <c:v>#N/A</c:v>
                </c:pt>
                <c:pt idx="9418">
                  <c:v>#N/A</c:v>
                </c:pt>
                <c:pt idx="9419">
                  <c:v>#N/A</c:v>
                </c:pt>
                <c:pt idx="9420">
                  <c:v>#N/A</c:v>
                </c:pt>
                <c:pt idx="9421">
                  <c:v>#N/A</c:v>
                </c:pt>
                <c:pt idx="9422">
                  <c:v>#N/A</c:v>
                </c:pt>
                <c:pt idx="9423">
                  <c:v>#N/A</c:v>
                </c:pt>
                <c:pt idx="9424">
                  <c:v>#N/A</c:v>
                </c:pt>
                <c:pt idx="9425">
                  <c:v>#N/A</c:v>
                </c:pt>
                <c:pt idx="9426">
                  <c:v>#N/A</c:v>
                </c:pt>
                <c:pt idx="9427">
                  <c:v>#N/A</c:v>
                </c:pt>
                <c:pt idx="9428">
                  <c:v>#N/A</c:v>
                </c:pt>
                <c:pt idx="9429">
                  <c:v>#N/A</c:v>
                </c:pt>
                <c:pt idx="9430">
                  <c:v>#N/A</c:v>
                </c:pt>
                <c:pt idx="9431">
                  <c:v>#N/A</c:v>
                </c:pt>
                <c:pt idx="9432">
                  <c:v>#N/A</c:v>
                </c:pt>
                <c:pt idx="9433">
                  <c:v>#N/A</c:v>
                </c:pt>
                <c:pt idx="9434">
                  <c:v>#N/A</c:v>
                </c:pt>
                <c:pt idx="9435">
                  <c:v>#N/A</c:v>
                </c:pt>
                <c:pt idx="9436">
                  <c:v>#N/A</c:v>
                </c:pt>
                <c:pt idx="9437">
                  <c:v>#N/A</c:v>
                </c:pt>
                <c:pt idx="9438">
                  <c:v>#N/A</c:v>
                </c:pt>
                <c:pt idx="9439">
                  <c:v>#N/A</c:v>
                </c:pt>
                <c:pt idx="9440">
                  <c:v>#N/A</c:v>
                </c:pt>
                <c:pt idx="9441">
                  <c:v>#N/A</c:v>
                </c:pt>
                <c:pt idx="9442">
                  <c:v>#N/A</c:v>
                </c:pt>
                <c:pt idx="9443">
                  <c:v>#N/A</c:v>
                </c:pt>
                <c:pt idx="9444">
                  <c:v>#N/A</c:v>
                </c:pt>
                <c:pt idx="9445">
                  <c:v>#N/A</c:v>
                </c:pt>
                <c:pt idx="9446">
                  <c:v>#N/A</c:v>
                </c:pt>
                <c:pt idx="9447">
                  <c:v>#N/A</c:v>
                </c:pt>
                <c:pt idx="9448">
                  <c:v>#N/A</c:v>
                </c:pt>
                <c:pt idx="9449">
                  <c:v>#N/A</c:v>
                </c:pt>
                <c:pt idx="9450">
                  <c:v>#N/A</c:v>
                </c:pt>
                <c:pt idx="9451">
                  <c:v>#N/A</c:v>
                </c:pt>
                <c:pt idx="9452">
                  <c:v>#N/A</c:v>
                </c:pt>
                <c:pt idx="9453">
                  <c:v>#N/A</c:v>
                </c:pt>
                <c:pt idx="9454">
                  <c:v>#N/A</c:v>
                </c:pt>
                <c:pt idx="9455">
                  <c:v>#N/A</c:v>
                </c:pt>
                <c:pt idx="9456">
                  <c:v>#N/A</c:v>
                </c:pt>
                <c:pt idx="9457">
                  <c:v>#N/A</c:v>
                </c:pt>
                <c:pt idx="9458">
                  <c:v>#N/A</c:v>
                </c:pt>
                <c:pt idx="9459">
                  <c:v>#N/A</c:v>
                </c:pt>
                <c:pt idx="9460">
                  <c:v>#N/A</c:v>
                </c:pt>
                <c:pt idx="9461">
                  <c:v>#N/A</c:v>
                </c:pt>
                <c:pt idx="9462">
                  <c:v>#N/A</c:v>
                </c:pt>
                <c:pt idx="9463">
                  <c:v>#N/A</c:v>
                </c:pt>
                <c:pt idx="9464">
                  <c:v>#N/A</c:v>
                </c:pt>
                <c:pt idx="9465">
                  <c:v>#N/A</c:v>
                </c:pt>
                <c:pt idx="9466">
                  <c:v>#N/A</c:v>
                </c:pt>
                <c:pt idx="9467">
                  <c:v>#N/A</c:v>
                </c:pt>
                <c:pt idx="9468">
                  <c:v>#N/A</c:v>
                </c:pt>
                <c:pt idx="9469">
                  <c:v>#N/A</c:v>
                </c:pt>
                <c:pt idx="9470">
                  <c:v>#N/A</c:v>
                </c:pt>
                <c:pt idx="9471">
                  <c:v>#N/A</c:v>
                </c:pt>
                <c:pt idx="9472">
                  <c:v>#N/A</c:v>
                </c:pt>
                <c:pt idx="9473">
                  <c:v>#N/A</c:v>
                </c:pt>
                <c:pt idx="9474">
                  <c:v>#N/A</c:v>
                </c:pt>
                <c:pt idx="9475">
                  <c:v>#N/A</c:v>
                </c:pt>
                <c:pt idx="9476">
                  <c:v>#N/A</c:v>
                </c:pt>
                <c:pt idx="9477">
                  <c:v>#N/A</c:v>
                </c:pt>
                <c:pt idx="9478">
                  <c:v>#N/A</c:v>
                </c:pt>
                <c:pt idx="9479">
                  <c:v>#N/A</c:v>
                </c:pt>
                <c:pt idx="9480">
                  <c:v>#N/A</c:v>
                </c:pt>
                <c:pt idx="9481">
                  <c:v>#N/A</c:v>
                </c:pt>
                <c:pt idx="9482">
                  <c:v>#N/A</c:v>
                </c:pt>
                <c:pt idx="9483">
                  <c:v>#N/A</c:v>
                </c:pt>
                <c:pt idx="9484">
                  <c:v>#N/A</c:v>
                </c:pt>
                <c:pt idx="9485">
                  <c:v>#N/A</c:v>
                </c:pt>
                <c:pt idx="9486">
                  <c:v>#N/A</c:v>
                </c:pt>
                <c:pt idx="9487">
                  <c:v>#N/A</c:v>
                </c:pt>
                <c:pt idx="9488">
                  <c:v>#N/A</c:v>
                </c:pt>
                <c:pt idx="9489">
                  <c:v>#N/A</c:v>
                </c:pt>
                <c:pt idx="9490">
                  <c:v>#N/A</c:v>
                </c:pt>
                <c:pt idx="9491">
                  <c:v>#N/A</c:v>
                </c:pt>
                <c:pt idx="9492">
                  <c:v>#N/A</c:v>
                </c:pt>
                <c:pt idx="9493">
                  <c:v>#N/A</c:v>
                </c:pt>
                <c:pt idx="9494">
                  <c:v>#N/A</c:v>
                </c:pt>
                <c:pt idx="9495">
                  <c:v>#N/A</c:v>
                </c:pt>
                <c:pt idx="9496">
                  <c:v>#N/A</c:v>
                </c:pt>
                <c:pt idx="9497">
                  <c:v>#N/A</c:v>
                </c:pt>
                <c:pt idx="9498">
                  <c:v>#N/A</c:v>
                </c:pt>
                <c:pt idx="9499">
                  <c:v>#N/A</c:v>
                </c:pt>
                <c:pt idx="9500">
                  <c:v>#N/A</c:v>
                </c:pt>
                <c:pt idx="9501">
                  <c:v>#N/A</c:v>
                </c:pt>
                <c:pt idx="9502">
                  <c:v>#N/A</c:v>
                </c:pt>
                <c:pt idx="9503">
                  <c:v>#N/A</c:v>
                </c:pt>
                <c:pt idx="9504">
                  <c:v>#N/A</c:v>
                </c:pt>
                <c:pt idx="9505">
                  <c:v>#N/A</c:v>
                </c:pt>
                <c:pt idx="9506">
                  <c:v>#N/A</c:v>
                </c:pt>
                <c:pt idx="9507">
                  <c:v>#N/A</c:v>
                </c:pt>
                <c:pt idx="9508">
                  <c:v>#N/A</c:v>
                </c:pt>
                <c:pt idx="9509">
                  <c:v>#N/A</c:v>
                </c:pt>
                <c:pt idx="9510">
                  <c:v>#N/A</c:v>
                </c:pt>
                <c:pt idx="9511">
                  <c:v>#N/A</c:v>
                </c:pt>
                <c:pt idx="9512">
                  <c:v>#N/A</c:v>
                </c:pt>
                <c:pt idx="9513">
                  <c:v>#N/A</c:v>
                </c:pt>
                <c:pt idx="9514">
                  <c:v>#N/A</c:v>
                </c:pt>
                <c:pt idx="9515">
                  <c:v>#N/A</c:v>
                </c:pt>
                <c:pt idx="9516">
                  <c:v>#N/A</c:v>
                </c:pt>
                <c:pt idx="9517">
                  <c:v>#N/A</c:v>
                </c:pt>
                <c:pt idx="9518">
                  <c:v>#N/A</c:v>
                </c:pt>
                <c:pt idx="9519">
                  <c:v>#N/A</c:v>
                </c:pt>
                <c:pt idx="9520">
                  <c:v>#N/A</c:v>
                </c:pt>
                <c:pt idx="9521">
                  <c:v>#N/A</c:v>
                </c:pt>
                <c:pt idx="9522">
                  <c:v>#N/A</c:v>
                </c:pt>
                <c:pt idx="9523">
                  <c:v>#N/A</c:v>
                </c:pt>
                <c:pt idx="9524">
                  <c:v>#N/A</c:v>
                </c:pt>
                <c:pt idx="9525">
                  <c:v>#N/A</c:v>
                </c:pt>
                <c:pt idx="9526">
                  <c:v>#N/A</c:v>
                </c:pt>
                <c:pt idx="9527">
                  <c:v>#N/A</c:v>
                </c:pt>
                <c:pt idx="9528">
                  <c:v>#N/A</c:v>
                </c:pt>
                <c:pt idx="9529">
                  <c:v>#N/A</c:v>
                </c:pt>
                <c:pt idx="9530">
                  <c:v>#N/A</c:v>
                </c:pt>
                <c:pt idx="9531">
                  <c:v>#N/A</c:v>
                </c:pt>
                <c:pt idx="9532">
                  <c:v>#N/A</c:v>
                </c:pt>
                <c:pt idx="9533">
                  <c:v>#N/A</c:v>
                </c:pt>
                <c:pt idx="9534">
                  <c:v>#N/A</c:v>
                </c:pt>
                <c:pt idx="9535">
                  <c:v>#N/A</c:v>
                </c:pt>
                <c:pt idx="9536">
                  <c:v>#N/A</c:v>
                </c:pt>
                <c:pt idx="9537">
                  <c:v>#N/A</c:v>
                </c:pt>
                <c:pt idx="9538">
                  <c:v>#N/A</c:v>
                </c:pt>
                <c:pt idx="9539">
                  <c:v>#N/A</c:v>
                </c:pt>
                <c:pt idx="9540">
                  <c:v>#N/A</c:v>
                </c:pt>
                <c:pt idx="9541">
                  <c:v>#N/A</c:v>
                </c:pt>
                <c:pt idx="9542">
                  <c:v>#N/A</c:v>
                </c:pt>
                <c:pt idx="9543">
                  <c:v>#N/A</c:v>
                </c:pt>
                <c:pt idx="9544">
                  <c:v>#N/A</c:v>
                </c:pt>
                <c:pt idx="9545">
                  <c:v>#N/A</c:v>
                </c:pt>
                <c:pt idx="9546">
                  <c:v>#N/A</c:v>
                </c:pt>
                <c:pt idx="9547">
                  <c:v>#N/A</c:v>
                </c:pt>
                <c:pt idx="9548">
                  <c:v>#N/A</c:v>
                </c:pt>
                <c:pt idx="9549">
                  <c:v>#N/A</c:v>
                </c:pt>
                <c:pt idx="9550">
                  <c:v>#N/A</c:v>
                </c:pt>
                <c:pt idx="9551">
                  <c:v>#N/A</c:v>
                </c:pt>
                <c:pt idx="9552">
                  <c:v>#N/A</c:v>
                </c:pt>
                <c:pt idx="9553">
                  <c:v>#N/A</c:v>
                </c:pt>
                <c:pt idx="9554">
                  <c:v>#N/A</c:v>
                </c:pt>
                <c:pt idx="9555">
                  <c:v>#N/A</c:v>
                </c:pt>
                <c:pt idx="9556">
                  <c:v>#N/A</c:v>
                </c:pt>
                <c:pt idx="9557">
                  <c:v>#N/A</c:v>
                </c:pt>
                <c:pt idx="9558">
                  <c:v>#N/A</c:v>
                </c:pt>
                <c:pt idx="9559">
                  <c:v>#N/A</c:v>
                </c:pt>
                <c:pt idx="9560">
                  <c:v>#N/A</c:v>
                </c:pt>
                <c:pt idx="9561">
                  <c:v>#N/A</c:v>
                </c:pt>
                <c:pt idx="9562">
                  <c:v>#N/A</c:v>
                </c:pt>
                <c:pt idx="9563">
                  <c:v>#N/A</c:v>
                </c:pt>
                <c:pt idx="9564">
                  <c:v>#N/A</c:v>
                </c:pt>
                <c:pt idx="9565">
                  <c:v>#N/A</c:v>
                </c:pt>
                <c:pt idx="9566">
                  <c:v>#N/A</c:v>
                </c:pt>
                <c:pt idx="9567">
                  <c:v>#N/A</c:v>
                </c:pt>
                <c:pt idx="9568">
                  <c:v>#N/A</c:v>
                </c:pt>
                <c:pt idx="9569">
                  <c:v>#N/A</c:v>
                </c:pt>
                <c:pt idx="9570">
                  <c:v>#N/A</c:v>
                </c:pt>
                <c:pt idx="9571">
                  <c:v>#N/A</c:v>
                </c:pt>
                <c:pt idx="9572">
                  <c:v>#N/A</c:v>
                </c:pt>
                <c:pt idx="9573">
                  <c:v>#N/A</c:v>
                </c:pt>
                <c:pt idx="9574">
                  <c:v>#N/A</c:v>
                </c:pt>
                <c:pt idx="9575">
                  <c:v>#N/A</c:v>
                </c:pt>
                <c:pt idx="9576">
                  <c:v>#N/A</c:v>
                </c:pt>
                <c:pt idx="9577">
                  <c:v>#N/A</c:v>
                </c:pt>
                <c:pt idx="9578">
                  <c:v>#N/A</c:v>
                </c:pt>
                <c:pt idx="9579">
                  <c:v>#N/A</c:v>
                </c:pt>
                <c:pt idx="9580">
                  <c:v>#N/A</c:v>
                </c:pt>
                <c:pt idx="9581">
                  <c:v>#N/A</c:v>
                </c:pt>
                <c:pt idx="9582">
                  <c:v>#N/A</c:v>
                </c:pt>
                <c:pt idx="9583">
                  <c:v>#N/A</c:v>
                </c:pt>
                <c:pt idx="9584">
                  <c:v>#N/A</c:v>
                </c:pt>
                <c:pt idx="9585">
                  <c:v>#N/A</c:v>
                </c:pt>
                <c:pt idx="9586">
                  <c:v>#N/A</c:v>
                </c:pt>
                <c:pt idx="9587">
                  <c:v>#N/A</c:v>
                </c:pt>
                <c:pt idx="9588">
                  <c:v>#N/A</c:v>
                </c:pt>
                <c:pt idx="9589">
                  <c:v>#N/A</c:v>
                </c:pt>
                <c:pt idx="9590">
                  <c:v>#N/A</c:v>
                </c:pt>
                <c:pt idx="9591">
                  <c:v>#N/A</c:v>
                </c:pt>
                <c:pt idx="9592">
                  <c:v>#N/A</c:v>
                </c:pt>
                <c:pt idx="9593">
                  <c:v>#N/A</c:v>
                </c:pt>
                <c:pt idx="9594">
                  <c:v>#N/A</c:v>
                </c:pt>
                <c:pt idx="9595">
                  <c:v>#N/A</c:v>
                </c:pt>
                <c:pt idx="9596">
                  <c:v>#N/A</c:v>
                </c:pt>
                <c:pt idx="9597">
                  <c:v>#N/A</c:v>
                </c:pt>
                <c:pt idx="9598">
                  <c:v>#N/A</c:v>
                </c:pt>
                <c:pt idx="9599">
                  <c:v>#N/A</c:v>
                </c:pt>
                <c:pt idx="9600">
                  <c:v>#N/A</c:v>
                </c:pt>
                <c:pt idx="9601">
                  <c:v>#N/A</c:v>
                </c:pt>
                <c:pt idx="9602">
                  <c:v>#N/A</c:v>
                </c:pt>
                <c:pt idx="9603">
                  <c:v>#N/A</c:v>
                </c:pt>
                <c:pt idx="9604">
                  <c:v>#N/A</c:v>
                </c:pt>
                <c:pt idx="9605">
                  <c:v>#N/A</c:v>
                </c:pt>
                <c:pt idx="9606">
                  <c:v>#N/A</c:v>
                </c:pt>
                <c:pt idx="9607">
                  <c:v>#N/A</c:v>
                </c:pt>
                <c:pt idx="9608">
                  <c:v>#N/A</c:v>
                </c:pt>
                <c:pt idx="9609">
                  <c:v>#N/A</c:v>
                </c:pt>
                <c:pt idx="9610">
                  <c:v>#N/A</c:v>
                </c:pt>
                <c:pt idx="9611">
                  <c:v>#N/A</c:v>
                </c:pt>
                <c:pt idx="9612">
                  <c:v>#N/A</c:v>
                </c:pt>
                <c:pt idx="9613">
                  <c:v>#N/A</c:v>
                </c:pt>
                <c:pt idx="9614">
                  <c:v>#N/A</c:v>
                </c:pt>
                <c:pt idx="9615">
                  <c:v>#N/A</c:v>
                </c:pt>
                <c:pt idx="9616">
                  <c:v>#N/A</c:v>
                </c:pt>
                <c:pt idx="9617">
                  <c:v>#N/A</c:v>
                </c:pt>
                <c:pt idx="9618">
                  <c:v>#N/A</c:v>
                </c:pt>
                <c:pt idx="9619">
                  <c:v>#N/A</c:v>
                </c:pt>
                <c:pt idx="9620">
                  <c:v>#N/A</c:v>
                </c:pt>
                <c:pt idx="9621">
                  <c:v>#N/A</c:v>
                </c:pt>
                <c:pt idx="9622">
                  <c:v>#N/A</c:v>
                </c:pt>
                <c:pt idx="9623">
                  <c:v>#N/A</c:v>
                </c:pt>
                <c:pt idx="9624">
                  <c:v>#N/A</c:v>
                </c:pt>
                <c:pt idx="9625">
                  <c:v>#N/A</c:v>
                </c:pt>
                <c:pt idx="9626">
                  <c:v>#N/A</c:v>
                </c:pt>
                <c:pt idx="9627">
                  <c:v>#N/A</c:v>
                </c:pt>
                <c:pt idx="9628">
                  <c:v>#N/A</c:v>
                </c:pt>
                <c:pt idx="9629">
                  <c:v>#N/A</c:v>
                </c:pt>
                <c:pt idx="9630">
                  <c:v>#N/A</c:v>
                </c:pt>
                <c:pt idx="9631">
                  <c:v>#N/A</c:v>
                </c:pt>
                <c:pt idx="9632">
                  <c:v>#N/A</c:v>
                </c:pt>
                <c:pt idx="9633">
                  <c:v>#N/A</c:v>
                </c:pt>
                <c:pt idx="9634">
                  <c:v>#N/A</c:v>
                </c:pt>
                <c:pt idx="9635">
                  <c:v>#N/A</c:v>
                </c:pt>
                <c:pt idx="9636">
                  <c:v>#N/A</c:v>
                </c:pt>
                <c:pt idx="9637">
                  <c:v>#N/A</c:v>
                </c:pt>
                <c:pt idx="9638">
                  <c:v>#N/A</c:v>
                </c:pt>
                <c:pt idx="9639">
                  <c:v>#N/A</c:v>
                </c:pt>
                <c:pt idx="9640">
                  <c:v>#N/A</c:v>
                </c:pt>
                <c:pt idx="9641">
                  <c:v>#N/A</c:v>
                </c:pt>
                <c:pt idx="9642">
                  <c:v>#N/A</c:v>
                </c:pt>
                <c:pt idx="9643">
                  <c:v>#N/A</c:v>
                </c:pt>
                <c:pt idx="9644">
                  <c:v>#N/A</c:v>
                </c:pt>
                <c:pt idx="9645">
                  <c:v>#N/A</c:v>
                </c:pt>
                <c:pt idx="9646">
                  <c:v>#N/A</c:v>
                </c:pt>
                <c:pt idx="9647">
                  <c:v>#N/A</c:v>
                </c:pt>
                <c:pt idx="9648">
                  <c:v>#N/A</c:v>
                </c:pt>
                <c:pt idx="9649">
                  <c:v>#N/A</c:v>
                </c:pt>
                <c:pt idx="9650">
                  <c:v>#N/A</c:v>
                </c:pt>
                <c:pt idx="9651">
                  <c:v>#N/A</c:v>
                </c:pt>
                <c:pt idx="9652">
                  <c:v>#N/A</c:v>
                </c:pt>
                <c:pt idx="9653">
                  <c:v>#N/A</c:v>
                </c:pt>
                <c:pt idx="9654">
                  <c:v>#N/A</c:v>
                </c:pt>
                <c:pt idx="9655">
                  <c:v>#N/A</c:v>
                </c:pt>
                <c:pt idx="9656">
                  <c:v>#N/A</c:v>
                </c:pt>
                <c:pt idx="9657">
                  <c:v>#N/A</c:v>
                </c:pt>
                <c:pt idx="9658">
                  <c:v>#N/A</c:v>
                </c:pt>
                <c:pt idx="9659">
                  <c:v>#N/A</c:v>
                </c:pt>
                <c:pt idx="9660">
                  <c:v>#N/A</c:v>
                </c:pt>
                <c:pt idx="9661">
                  <c:v>#N/A</c:v>
                </c:pt>
                <c:pt idx="9662">
                  <c:v>#N/A</c:v>
                </c:pt>
                <c:pt idx="9663">
                  <c:v>#N/A</c:v>
                </c:pt>
                <c:pt idx="9664">
                  <c:v>#N/A</c:v>
                </c:pt>
                <c:pt idx="9665">
                  <c:v>#N/A</c:v>
                </c:pt>
                <c:pt idx="9666">
                  <c:v>#N/A</c:v>
                </c:pt>
                <c:pt idx="9667">
                  <c:v>#N/A</c:v>
                </c:pt>
                <c:pt idx="9668">
                  <c:v>#N/A</c:v>
                </c:pt>
                <c:pt idx="9669">
                  <c:v>#N/A</c:v>
                </c:pt>
                <c:pt idx="9670">
                  <c:v>#N/A</c:v>
                </c:pt>
                <c:pt idx="9671">
                  <c:v>#N/A</c:v>
                </c:pt>
                <c:pt idx="9672">
                  <c:v>#N/A</c:v>
                </c:pt>
                <c:pt idx="9673">
                  <c:v>#N/A</c:v>
                </c:pt>
                <c:pt idx="9674">
                  <c:v>#N/A</c:v>
                </c:pt>
                <c:pt idx="9675">
                  <c:v>#N/A</c:v>
                </c:pt>
                <c:pt idx="9676">
                  <c:v>#N/A</c:v>
                </c:pt>
                <c:pt idx="9677">
                  <c:v>#N/A</c:v>
                </c:pt>
                <c:pt idx="9678">
                  <c:v>#N/A</c:v>
                </c:pt>
                <c:pt idx="9679">
                  <c:v>#N/A</c:v>
                </c:pt>
                <c:pt idx="9680">
                  <c:v>#N/A</c:v>
                </c:pt>
                <c:pt idx="9681">
                  <c:v>#N/A</c:v>
                </c:pt>
                <c:pt idx="9682">
                  <c:v>#N/A</c:v>
                </c:pt>
                <c:pt idx="9683">
                  <c:v>#N/A</c:v>
                </c:pt>
                <c:pt idx="9684">
                  <c:v>#N/A</c:v>
                </c:pt>
                <c:pt idx="9685">
                  <c:v>#N/A</c:v>
                </c:pt>
                <c:pt idx="9686">
                  <c:v>#N/A</c:v>
                </c:pt>
                <c:pt idx="9687">
                  <c:v>#N/A</c:v>
                </c:pt>
                <c:pt idx="9688">
                  <c:v>#N/A</c:v>
                </c:pt>
                <c:pt idx="9689">
                  <c:v>#N/A</c:v>
                </c:pt>
                <c:pt idx="9690">
                  <c:v>#N/A</c:v>
                </c:pt>
                <c:pt idx="9691">
                  <c:v>#N/A</c:v>
                </c:pt>
                <c:pt idx="9692">
                  <c:v>#N/A</c:v>
                </c:pt>
                <c:pt idx="9693">
                  <c:v>#N/A</c:v>
                </c:pt>
                <c:pt idx="9694">
                  <c:v>#N/A</c:v>
                </c:pt>
                <c:pt idx="9695">
                  <c:v>#N/A</c:v>
                </c:pt>
                <c:pt idx="9696">
                  <c:v>#N/A</c:v>
                </c:pt>
                <c:pt idx="9697">
                  <c:v>#N/A</c:v>
                </c:pt>
                <c:pt idx="9698">
                  <c:v>#N/A</c:v>
                </c:pt>
                <c:pt idx="9699">
                  <c:v>#N/A</c:v>
                </c:pt>
                <c:pt idx="9700">
                  <c:v>#N/A</c:v>
                </c:pt>
                <c:pt idx="9701">
                  <c:v>#N/A</c:v>
                </c:pt>
                <c:pt idx="9702">
                  <c:v>#N/A</c:v>
                </c:pt>
                <c:pt idx="9703">
                  <c:v>#N/A</c:v>
                </c:pt>
                <c:pt idx="9704">
                  <c:v>#N/A</c:v>
                </c:pt>
                <c:pt idx="9705">
                  <c:v>#N/A</c:v>
                </c:pt>
                <c:pt idx="9706">
                  <c:v>#N/A</c:v>
                </c:pt>
                <c:pt idx="9707">
                  <c:v>#N/A</c:v>
                </c:pt>
                <c:pt idx="9708">
                  <c:v>#N/A</c:v>
                </c:pt>
                <c:pt idx="9709">
                  <c:v>#N/A</c:v>
                </c:pt>
                <c:pt idx="9710">
                  <c:v>#N/A</c:v>
                </c:pt>
                <c:pt idx="9711">
                  <c:v>#N/A</c:v>
                </c:pt>
                <c:pt idx="9712">
                  <c:v>#N/A</c:v>
                </c:pt>
                <c:pt idx="9713">
                  <c:v>#N/A</c:v>
                </c:pt>
                <c:pt idx="9714">
                  <c:v>#N/A</c:v>
                </c:pt>
                <c:pt idx="9715">
                  <c:v>#N/A</c:v>
                </c:pt>
                <c:pt idx="9716">
                  <c:v>#N/A</c:v>
                </c:pt>
                <c:pt idx="9717">
                  <c:v>#N/A</c:v>
                </c:pt>
                <c:pt idx="9718">
                  <c:v>#N/A</c:v>
                </c:pt>
                <c:pt idx="9719">
                  <c:v>#N/A</c:v>
                </c:pt>
                <c:pt idx="9720">
                  <c:v>#N/A</c:v>
                </c:pt>
                <c:pt idx="9721">
                  <c:v>#N/A</c:v>
                </c:pt>
                <c:pt idx="9722">
                  <c:v>#N/A</c:v>
                </c:pt>
                <c:pt idx="9723">
                  <c:v>#N/A</c:v>
                </c:pt>
                <c:pt idx="9724">
                  <c:v>#N/A</c:v>
                </c:pt>
                <c:pt idx="9725">
                  <c:v>#N/A</c:v>
                </c:pt>
                <c:pt idx="9726">
                  <c:v>#N/A</c:v>
                </c:pt>
                <c:pt idx="9727">
                  <c:v>#N/A</c:v>
                </c:pt>
                <c:pt idx="9728">
                  <c:v>#N/A</c:v>
                </c:pt>
                <c:pt idx="9729">
                  <c:v>#N/A</c:v>
                </c:pt>
                <c:pt idx="9730">
                  <c:v>#N/A</c:v>
                </c:pt>
                <c:pt idx="9731">
                  <c:v>#N/A</c:v>
                </c:pt>
                <c:pt idx="9732">
                  <c:v>#N/A</c:v>
                </c:pt>
                <c:pt idx="9733">
                  <c:v>#N/A</c:v>
                </c:pt>
                <c:pt idx="9734">
                  <c:v>#N/A</c:v>
                </c:pt>
                <c:pt idx="9735">
                  <c:v>#N/A</c:v>
                </c:pt>
                <c:pt idx="9736">
                  <c:v>#N/A</c:v>
                </c:pt>
                <c:pt idx="9737">
                  <c:v>#N/A</c:v>
                </c:pt>
                <c:pt idx="9738">
                  <c:v>#N/A</c:v>
                </c:pt>
                <c:pt idx="9739">
                  <c:v>#N/A</c:v>
                </c:pt>
                <c:pt idx="9740">
                  <c:v>#N/A</c:v>
                </c:pt>
                <c:pt idx="9741">
                  <c:v>#N/A</c:v>
                </c:pt>
                <c:pt idx="9742">
                  <c:v>#N/A</c:v>
                </c:pt>
                <c:pt idx="9743">
                  <c:v>#N/A</c:v>
                </c:pt>
                <c:pt idx="9744">
                  <c:v>#N/A</c:v>
                </c:pt>
                <c:pt idx="9745">
                  <c:v>#N/A</c:v>
                </c:pt>
                <c:pt idx="9746">
                  <c:v>#N/A</c:v>
                </c:pt>
                <c:pt idx="9747">
                  <c:v>#N/A</c:v>
                </c:pt>
                <c:pt idx="9748">
                  <c:v>#N/A</c:v>
                </c:pt>
                <c:pt idx="9749">
                  <c:v>#N/A</c:v>
                </c:pt>
                <c:pt idx="9750">
                  <c:v>#N/A</c:v>
                </c:pt>
                <c:pt idx="9751">
                  <c:v>#N/A</c:v>
                </c:pt>
                <c:pt idx="9752">
                  <c:v>#N/A</c:v>
                </c:pt>
                <c:pt idx="9753">
                  <c:v>#N/A</c:v>
                </c:pt>
                <c:pt idx="9754">
                  <c:v>#N/A</c:v>
                </c:pt>
                <c:pt idx="9755">
                  <c:v>#N/A</c:v>
                </c:pt>
                <c:pt idx="9756">
                  <c:v>#N/A</c:v>
                </c:pt>
                <c:pt idx="9757">
                  <c:v>#N/A</c:v>
                </c:pt>
                <c:pt idx="9758">
                  <c:v>#N/A</c:v>
                </c:pt>
                <c:pt idx="9759">
                  <c:v>#N/A</c:v>
                </c:pt>
                <c:pt idx="9760">
                  <c:v>#N/A</c:v>
                </c:pt>
                <c:pt idx="9761">
                  <c:v>#N/A</c:v>
                </c:pt>
                <c:pt idx="9762">
                  <c:v>#N/A</c:v>
                </c:pt>
                <c:pt idx="9763">
                  <c:v>#N/A</c:v>
                </c:pt>
                <c:pt idx="9764">
                  <c:v>#N/A</c:v>
                </c:pt>
                <c:pt idx="9765">
                  <c:v>#N/A</c:v>
                </c:pt>
                <c:pt idx="9766">
                  <c:v>#N/A</c:v>
                </c:pt>
                <c:pt idx="9767">
                  <c:v>#N/A</c:v>
                </c:pt>
                <c:pt idx="9768">
                  <c:v>#N/A</c:v>
                </c:pt>
                <c:pt idx="9769">
                  <c:v>#N/A</c:v>
                </c:pt>
                <c:pt idx="9770">
                  <c:v>#N/A</c:v>
                </c:pt>
                <c:pt idx="9771">
                  <c:v>#N/A</c:v>
                </c:pt>
                <c:pt idx="9772">
                  <c:v>#N/A</c:v>
                </c:pt>
                <c:pt idx="9773">
                  <c:v>#N/A</c:v>
                </c:pt>
                <c:pt idx="9774">
                  <c:v>#N/A</c:v>
                </c:pt>
                <c:pt idx="9775">
                  <c:v>#N/A</c:v>
                </c:pt>
                <c:pt idx="9776">
                  <c:v>#N/A</c:v>
                </c:pt>
                <c:pt idx="9777">
                  <c:v>#N/A</c:v>
                </c:pt>
                <c:pt idx="9778">
                  <c:v>#N/A</c:v>
                </c:pt>
                <c:pt idx="9779">
                  <c:v>#N/A</c:v>
                </c:pt>
                <c:pt idx="9780">
                  <c:v>#N/A</c:v>
                </c:pt>
                <c:pt idx="9781">
                  <c:v>#N/A</c:v>
                </c:pt>
                <c:pt idx="9782">
                  <c:v>#N/A</c:v>
                </c:pt>
                <c:pt idx="9783">
                  <c:v>#N/A</c:v>
                </c:pt>
                <c:pt idx="9784">
                  <c:v>#N/A</c:v>
                </c:pt>
                <c:pt idx="9785">
                  <c:v>#N/A</c:v>
                </c:pt>
                <c:pt idx="9786">
                  <c:v>#N/A</c:v>
                </c:pt>
                <c:pt idx="9787">
                  <c:v>#N/A</c:v>
                </c:pt>
                <c:pt idx="9788">
                  <c:v>#N/A</c:v>
                </c:pt>
                <c:pt idx="9789">
                  <c:v>#N/A</c:v>
                </c:pt>
                <c:pt idx="9790">
                  <c:v>#N/A</c:v>
                </c:pt>
                <c:pt idx="9791">
                  <c:v>#N/A</c:v>
                </c:pt>
                <c:pt idx="9792">
                  <c:v>#N/A</c:v>
                </c:pt>
                <c:pt idx="9793">
                  <c:v>#N/A</c:v>
                </c:pt>
                <c:pt idx="9794">
                  <c:v>#N/A</c:v>
                </c:pt>
                <c:pt idx="9795">
                  <c:v>#N/A</c:v>
                </c:pt>
                <c:pt idx="9796">
                  <c:v>#N/A</c:v>
                </c:pt>
                <c:pt idx="9797">
                  <c:v>#N/A</c:v>
                </c:pt>
                <c:pt idx="9798">
                  <c:v>#N/A</c:v>
                </c:pt>
                <c:pt idx="9799">
                  <c:v>#N/A</c:v>
                </c:pt>
                <c:pt idx="9800">
                  <c:v>#N/A</c:v>
                </c:pt>
                <c:pt idx="9801">
                  <c:v>#N/A</c:v>
                </c:pt>
                <c:pt idx="9802">
                  <c:v>#N/A</c:v>
                </c:pt>
                <c:pt idx="9803">
                  <c:v>#N/A</c:v>
                </c:pt>
                <c:pt idx="9804">
                  <c:v>#N/A</c:v>
                </c:pt>
                <c:pt idx="9805">
                  <c:v>#N/A</c:v>
                </c:pt>
                <c:pt idx="9806">
                  <c:v>#N/A</c:v>
                </c:pt>
                <c:pt idx="9807">
                  <c:v>#N/A</c:v>
                </c:pt>
                <c:pt idx="9808">
                  <c:v>#N/A</c:v>
                </c:pt>
                <c:pt idx="9809">
                  <c:v>#N/A</c:v>
                </c:pt>
                <c:pt idx="9810">
                  <c:v>#N/A</c:v>
                </c:pt>
                <c:pt idx="9811">
                  <c:v>#N/A</c:v>
                </c:pt>
                <c:pt idx="9812">
                  <c:v>#N/A</c:v>
                </c:pt>
                <c:pt idx="9813">
                  <c:v>#N/A</c:v>
                </c:pt>
                <c:pt idx="9814">
                  <c:v>#N/A</c:v>
                </c:pt>
                <c:pt idx="9815">
                  <c:v>#N/A</c:v>
                </c:pt>
                <c:pt idx="9816">
                  <c:v>#N/A</c:v>
                </c:pt>
                <c:pt idx="9817">
                  <c:v>#N/A</c:v>
                </c:pt>
                <c:pt idx="9818">
                  <c:v>#N/A</c:v>
                </c:pt>
                <c:pt idx="9819">
                  <c:v>#N/A</c:v>
                </c:pt>
                <c:pt idx="9820">
                  <c:v>#N/A</c:v>
                </c:pt>
                <c:pt idx="9821">
                  <c:v>#N/A</c:v>
                </c:pt>
                <c:pt idx="9822">
                  <c:v>#N/A</c:v>
                </c:pt>
                <c:pt idx="9823">
                  <c:v>#N/A</c:v>
                </c:pt>
                <c:pt idx="9824">
                  <c:v>#N/A</c:v>
                </c:pt>
                <c:pt idx="9825">
                  <c:v>#N/A</c:v>
                </c:pt>
                <c:pt idx="9826">
                  <c:v>#N/A</c:v>
                </c:pt>
                <c:pt idx="9827">
                  <c:v>#N/A</c:v>
                </c:pt>
                <c:pt idx="9828">
                  <c:v>#N/A</c:v>
                </c:pt>
                <c:pt idx="9829">
                  <c:v>#N/A</c:v>
                </c:pt>
                <c:pt idx="9830">
                  <c:v>#N/A</c:v>
                </c:pt>
                <c:pt idx="9831">
                  <c:v>#N/A</c:v>
                </c:pt>
                <c:pt idx="9832">
                  <c:v>#N/A</c:v>
                </c:pt>
                <c:pt idx="9833">
                  <c:v>#N/A</c:v>
                </c:pt>
                <c:pt idx="9834">
                  <c:v>#N/A</c:v>
                </c:pt>
                <c:pt idx="9835">
                  <c:v>#N/A</c:v>
                </c:pt>
                <c:pt idx="9836">
                  <c:v>#N/A</c:v>
                </c:pt>
                <c:pt idx="9837">
                  <c:v>#N/A</c:v>
                </c:pt>
                <c:pt idx="9838">
                  <c:v>#N/A</c:v>
                </c:pt>
                <c:pt idx="9839">
                  <c:v>#N/A</c:v>
                </c:pt>
                <c:pt idx="9840">
                  <c:v>#N/A</c:v>
                </c:pt>
                <c:pt idx="9841">
                  <c:v>#N/A</c:v>
                </c:pt>
                <c:pt idx="9842">
                  <c:v>#N/A</c:v>
                </c:pt>
                <c:pt idx="9843">
                  <c:v>#N/A</c:v>
                </c:pt>
                <c:pt idx="9844">
                  <c:v>#N/A</c:v>
                </c:pt>
                <c:pt idx="9845">
                  <c:v>#N/A</c:v>
                </c:pt>
                <c:pt idx="9846">
                  <c:v>#N/A</c:v>
                </c:pt>
                <c:pt idx="9847">
                  <c:v>#N/A</c:v>
                </c:pt>
                <c:pt idx="9848">
                  <c:v>#N/A</c:v>
                </c:pt>
                <c:pt idx="9849">
                  <c:v>#N/A</c:v>
                </c:pt>
                <c:pt idx="9850">
                  <c:v>#N/A</c:v>
                </c:pt>
                <c:pt idx="9851">
                  <c:v>#N/A</c:v>
                </c:pt>
                <c:pt idx="9852">
                  <c:v>#N/A</c:v>
                </c:pt>
                <c:pt idx="9853">
                  <c:v>#N/A</c:v>
                </c:pt>
                <c:pt idx="9854">
                  <c:v>#N/A</c:v>
                </c:pt>
                <c:pt idx="9855">
                  <c:v>#N/A</c:v>
                </c:pt>
                <c:pt idx="9856">
                  <c:v>#N/A</c:v>
                </c:pt>
                <c:pt idx="9857">
                  <c:v>#N/A</c:v>
                </c:pt>
                <c:pt idx="9858">
                  <c:v>#N/A</c:v>
                </c:pt>
                <c:pt idx="9859">
                  <c:v>#N/A</c:v>
                </c:pt>
                <c:pt idx="9860">
                  <c:v>#N/A</c:v>
                </c:pt>
                <c:pt idx="9861">
                  <c:v>#N/A</c:v>
                </c:pt>
                <c:pt idx="9862">
                  <c:v>#N/A</c:v>
                </c:pt>
                <c:pt idx="9863">
                  <c:v>#N/A</c:v>
                </c:pt>
                <c:pt idx="9864">
                  <c:v>#N/A</c:v>
                </c:pt>
                <c:pt idx="9865">
                  <c:v>#N/A</c:v>
                </c:pt>
                <c:pt idx="9866">
                  <c:v>#N/A</c:v>
                </c:pt>
                <c:pt idx="9867">
                  <c:v>#N/A</c:v>
                </c:pt>
                <c:pt idx="9868">
                  <c:v>#N/A</c:v>
                </c:pt>
                <c:pt idx="9869">
                  <c:v>#N/A</c:v>
                </c:pt>
                <c:pt idx="9870">
                  <c:v>#N/A</c:v>
                </c:pt>
                <c:pt idx="9871">
                  <c:v>#N/A</c:v>
                </c:pt>
                <c:pt idx="9872">
                  <c:v>#N/A</c:v>
                </c:pt>
                <c:pt idx="9873">
                  <c:v>#N/A</c:v>
                </c:pt>
                <c:pt idx="9874">
                  <c:v>#N/A</c:v>
                </c:pt>
                <c:pt idx="9875">
                  <c:v>#N/A</c:v>
                </c:pt>
                <c:pt idx="9876">
                  <c:v>#N/A</c:v>
                </c:pt>
                <c:pt idx="9877">
                  <c:v>#N/A</c:v>
                </c:pt>
                <c:pt idx="9878">
                  <c:v>#N/A</c:v>
                </c:pt>
                <c:pt idx="9879">
                  <c:v>#N/A</c:v>
                </c:pt>
                <c:pt idx="9880">
                  <c:v>#N/A</c:v>
                </c:pt>
                <c:pt idx="9881">
                  <c:v>#N/A</c:v>
                </c:pt>
                <c:pt idx="9882">
                  <c:v>#N/A</c:v>
                </c:pt>
                <c:pt idx="9883">
                  <c:v>#N/A</c:v>
                </c:pt>
                <c:pt idx="9884">
                  <c:v>#N/A</c:v>
                </c:pt>
                <c:pt idx="9885">
                  <c:v>#N/A</c:v>
                </c:pt>
                <c:pt idx="9886">
                  <c:v>#N/A</c:v>
                </c:pt>
                <c:pt idx="9887">
                  <c:v>#N/A</c:v>
                </c:pt>
                <c:pt idx="9888">
                  <c:v>#N/A</c:v>
                </c:pt>
                <c:pt idx="9889">
                  <c:v>#N/A</c:v>
                </c:pt>
                <c:pt idx="9890">
                  <c:v>#N/A</c:v>
                </c:pt>
                <c:pt idx="9891">
                  <c:v>#N/A</c:v>
                </c:pt>
                <c:pt idx="9892">
                  <c:v>#N/A</c:v>
                </c:pt>
                <c:pt idx="9893">
                  <c:v>#N/A</c:v>
                </c:pt>
                <c:pt idx="9894">
                  <c:v>#N/A</c:v>
                </c:pt>
                <c:pt idx="9895">
                  <c:v>#N/A</c:v>
                </c:pt>
                <c:pt idx="9896">
                  <c:v>#N/A</c:v>
                </c:pt>
                <c:pt idx="9897">
                  <c:v>#N/A</c:v>
                </c:pt>
                <c:pt idx="9898">
                  <c:v>#N/A</c:v>
                </c:pt>
                <c:pt idx="9899">
                  <c:v>#N/A</c:v>
                </c:pt>
                <c:pt idx="9900">
                  <c:v>#N/A</c:v>
                </c:pt>
                <c:pt idx="9901">
                  <c:v>#N/A</c:v>
                </c:pt>
                <c:pt idx="9902">
                  <c:v>#N/A</c:v>
                </c:pt>
                <c:pt idx="9903">
                  <c:v>#N/A</c:v>
                </c:pt>
                <c:pt idx="9904">
                  <c:v>#N/A</c:v>
                </c:pt>
                <c:pt idx="9905">
                  <c:v>#N/A</c:v>
                </c:pt>
                <c:pt idx="9906">
                  <c:v>#N/A</c:v>
                </c:pt>
                <c:pt idx="9907">
                  <c:v>#N/A</c:v>
                </c:pt>
                <c:pt idx="9908">
                  <c:v>#N/A</c:v>
                </c:pt>
                <c:pt idx="9909">
                  <c:v>#N/A</c:v>
                </c:pt>
                <c:pt idx="9910">
                  <c:v>#N/A</c:v>
                </c:pt>
                <c:pt idx="9911">
                  <c:v>#N/A</c:v>
                </c:pt>
                <c:pt idx="9912">
                  <c:v>#N/A</c:v>
                </c:pt>
                <c:pt idx="9913">
                  <c:v>#N/A</c:v>
                </c:pt>
                <c:pt idx="9914">
                  <c:v>#N/A</c:v>
                </c:pt>
                <c:pt idx="9915">
                  <c:v>#N/A</c:v>
                </c:pt>
                <c:pt idx="9916">
                  <c:v>#N/A</c:v>
                </c:pt>
                <c:pt idx="9917">
                  <c:v>#N/A</c:v>
                </c:pt>
                <c:pt idx="9918">
                  <c:v>#N/A</c:v>
                </c:pt>
                <c:pt idx="9919">
                  <c:v>#N/A</c:v>
                </c:pt>
                <c:pt idx="9920">
                  <c:v>#N/A</c:v>
                </c:pt>
                <c:pt idx="9921">
                  <c:v>#N/A</c:v>
                </c:pt>
                <c:pt idx="9922">
                  <c:v>#N/A</c:v>
                </c:pt>
                <c:pt idx="9923">
                  <c:v>#N/A</c:v>
                </c:pt>
                <c:pt idx="9924">
                  <c:v>#N/A</c:v>
                </c:pt>
                <c:pt idx="9925">
                  <c:v>#N/A</c:v>
                </c:pt>
                <c:pt idx="9926">
                  <c:v>#N/A</c:v>
                </c:pt>
                <c:pt idx="9927">
                  <c:v>#N/A</c:v>
                </c:pt>
                <c:pt idx="9928">
                  <c:v>#N/A</c:v>
                </c:pt>
                <c:pt idx="9929">
                  <c:v>#N/A</c:v>
                </c:pt>
                <c:pt idx="9930">
                  <c:v>#N/A</c:v>
                </c:pt>
                <c:pt idx="9931">
                  <c:v>#N/A</c:v>
                </c:pt>
                <c:pt idx="9932">
                  <c:v>#N/A</c:v>
                </c:pt>
                <c:pt idx="9933">
                  <c:v>#N/A</c:v>
                </c:pt>
                <c:pt idx="9934">
                  <c:v>#N/A</c:v>
                </c:pt>
                <c:pt idx="9935">
                  <c:v>#N/A</c:v>
                </c:pt>
                <c:pt idx="9936">
                  <c:v>#N/A</c:v>
                </c:pt>
                <c:pt idx="9937">
                  <c:v>#N/A</c:v>
                </c:pt>
                <c:pt idx="9938">
                  <c:v>#N/A</c:v>
                </c:pt>
                <c:pt idx="9939">
                  <c:v>#N/A</c:v>
                </c:pt>
                <c:pt idx="9940">
                  <c:v>#N/A</c:v>
                </c:pt>
                <c:pt idx="9941">
                  <c:v>#N/A</c:v>
                </c:pt>
                <c:pt idx="9942">
                  <c:v>#N/A</c:v>
                </c:pt>
                <c:pt idx="9943">
                  <c:v>#N/A</c:v>
                </c:pt>
                <c:pt idx="9944">
                  <c:v>#N/A</c:v>
                </c:pt>
                <c:pt idx="9945">
                  <c:v>#N/A</c:v>
                </c:pt>
                <c:pt idx="9946">
                  <c:v>#N/A</c:v>
                </c:pt>
                <c:pt idx="9947">
                  <c:v>#N/A</c:v>
                </c:pt>
                <c:pt idx="9948">
                  <c:v>#N/A</c:v>
                </c:pt>
                <c:pt idx="9949">
                  <c:v>#N/A</c:v>
                </c:pt>
                <c:pt idx="9950">
                  <c:v>#N/A</c:v>
                </c:pt>
                <c:pt idx="9951">
                  <c:v>#N/A</c:v>
                </c:pt>
                <c:pt idx="9952">
                  <c:v>#N/A</c:v>
                </c:pt>
                <c:pt idx="9953">
                  <c:v>#N/A</c:v>
                </c:pt>
                <c:pt idx="9954">
                  <c:v>#N/A</c:v>
                </c:pt>
                <c:pt idx="9955">
                  <c:v>#N/A</c:v>
                </c:pt>
                <c:pt idx="9956">
                  <c:v>#N/A</c:v>
                </c:pt>
                <c:pt idx="9957">
                  <c:v>#N/A</c:v>
                </c:pt>
                <c:pt idx="9958">
                  <c:v>#N/A</c:v>
                </c:pt>
                <c:pt idx="9959">
                  <c:v>#N/A</c:v>
                </c:pt>
                <c:pt idx="9960">
                  <c:v>#N/A</c:v>
                </c:pt>
                <c:pt idx="9961">
                  <c:v>#N/A</c:v>
                </c:pt>
                <c:pt idx="9962">
                  <c:v>#N/A</c:v>
                </c:pt>
                <c:pt idx="9963">
                  <c:v>#N/A</c:v>
                </c:pt>
                <c:pt idx="9964">
                  <c:v>#N/A</c:v>
                </c:pt>
                <c:pt idx="9965">
                  <c:v>#N/A</c:v>
                </c:pt>
                <c:pt idx="9966">
                  <c:v>#N/A</c:v>
                </c:pt>
                <c:pt idx="9967">
                  <c:v>#N/A</c:v>
                </c:pt>
                <c:pt idx="9968">
                  <c:v>#N/A</c:v>
                </c:pt>
                <c:pt idx="9969">
                  <c:v>#N/A</c:v>
                </c:pt>
                <c:pt idx="9970">
                  <c:v>#N/A</c:v>
                </c:pt>
                <c:pt idx="9971">
                  <c:v>#N/A</c:v>
                </c:pt>
                <c:pt idx="9972">
                  <c:v>#N/A</c:v>
                </c:pt>
                <c:pt idx="9973">
                  <c:v>#N/A</c:v>
                </c:pt>
                <c:pt idx="9974">
                  <c:v>#N/A</c:v>
                </c:pt>
                <c:pt idx="9975">
                  <c:v>#N/A</c:v>
                </c:pt>
                <c:pt idx="9976">
                  <c:v>#N/A</c:v>
                </c:pt>
                <c:pt idx="9977">
                  <c:v>#N/A</c:v>
                </c:pt>
                <c:pt idx="9978">
                  <c:v>#N/A</c:v>
                </c:pt>
                <c:pt idx="9979">
                  <c:v>#N/A</c:v>
                </c:pt>
                <c:pt idx="9980">
                  <c:v>#N/A</c:v>
                </c:pt>
                <c:pt idx="9981">
                  <c:v>#N/A</c:v>
                </c:pt>
                <c:pt idx="9982">
                  <c:v>#N/A</c:v>
                </c:pt>
                <c:pt idx="9983">
                  <c:v>#N/A</c:v>
                </c:pt>
                <c:pt idx="9984">
                  <c:v>#N/A</c:v>
                </c:pt>
                <c:pt idx="9985">
                  <c:v>#N/A</c:v>
                </c:pt>
                <c:pt idx="9986">
                  <c:v>#N/A</c:v>
                </c:pt>
                <c:pt idx="9987">
                  <c:v>#N/A</c:v>
                </c:pt>
                <c:pt idx="9988">
                  <c:v>#N/A</c:v>
                </c:pt>
                <c:pt idx="9989">
                  <c:v>#N/A</c:v>
                </c:pt>
                <c:pt idx="9990">
                  <c:v>#N/A</c:v>
                </c:pt>
                <c:pt idx="9991">
                  <c:v>#N/A</c:v>
                </c:pt>
                <c:pt idx="9992">
                  <c:v>#N/A</c:v>
                </c:pt>
                <c:pt idx="9993">
                  <c:v>#N/A</c:v>
                </c:pt>
                <c:pt idx="9994">
                  <c:v>#N/A</c:v>
                </c:pt>
                <c:pt idx="9995">
                  <c:v>#N/A</c:v>
                </c:pt>
                <c:pt idx="9996">
                  <c:v>#N/A</c:v>
                </c:pt>
                <c:pt idx="9997">
                  <c:v>#N/A</c:v>
                </c:pt>
                <c:pt idx="9998">
                  <c:v>#N/A</c:v>
                </c:pt>
                <c:pt idx="9999">
                  <c:v>#N/A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2390592"/>
        <c:axId val="42392896"/>
      </c:scatterChart>
      <c:valAx>
        <c:axId val="42390592"/>
        <c:scaling>
          <c:orientation val="minMax"/>
          <c:max val="2"/>
          <c:min val="-2"/>
        </c:scaling>
        <c:delete val="0"/>
        <c:axPos val="b"/>
        <c:majorGridlines>
          <c:spPr>
            <a:ln>
              <a:solidFill>
                <a:sysClr val="windowText" lastClr="000000">
                  <a:alpha val="37000"/>
                </a:sysClr>
              </a:solidFill>
            </a:ln>
          </c:spPr>
        </c:majorGridlines>
        <c:title>
          <c:tx>
            <c:rich>
              <a:bodyPr/>
              <a:lstStyle/>
              <a:p>
                <a:pPr>
                  <a:defRPr sz="2000"/>
                </a:pPr>
                <a:r>
                  <a:rPr lang="en-US" sz="2000"/>
                  <a:t>Log</a:t>
                </a:r>
                <a:r>
                  <a:rPr lang="en-US" sz="2000" baseline="0"/>
                  <a:t> Ratio</a:t>
                </a:r>
                <a:endParaRPr lang="en-US" sz="2000"/>
              </a:p>
            </c:rich>
          </c:tx>
          <c:layout/>
          <c:overlay val="0"/>
        </c:title>
        <c:numFmt formatCode="General" sourceLinked="1"/>
        <c:majorTickMark val="in"/>
        <c:minorTickMark val="none"/>
        <c:tickLblPos val="low"/>
        <c:txPr>
          <a:bodyPr/>
          <a:lstStyle/>
          <a:p>
            <a:pPr>
              <a:defRPr sz="1600" b="1"/>
            </a:pPr>
            <a:endParaRPr lang="zh-CN"/>
          </a:p>
        </c:txPr>
        <c:crossAx val="42392896"/>
        <c:crosses val="autoZero"/>
        <c:crossBetween val="midCat"/>
      </c:valAx>
      <c:valAx>
        <c:axId val="42392896"/>
        <c:scaling>
          <c:logBase val="10"/>
          <c:orientation val="minMax"/>
          <c:max val="1"/>
        </c:scaling>
        <c:delete val="0"/>
        <c:axPos val="l"/>
        <c:majorGridlines>
          <c:spPr>
            <a:ln>
              <a:solidFill>
                <a:sysClr val="windowText" lastClr="000000">
                  <a:alpha val="37000"/>
                </a:sysClr>
              </a:solidFill>
            </a:ln>
          </c:spPr>
        </c:majorGridlines>
        <c:title>
          <c:tx>
            <c:rich>
              <a:bodyPr rot="-5400000" vert="horz"/>
              <a:lstStyle/>
              <a:p>
                <a:pPr>
                  <a:defRPr sz="1800"/>
                </a:pPr>
                <a:r>
                  <a:rPr lang="en-US" sz="1800"/>
                  <a:t>P-Value</a:t>
                </a:r>
                <a:r>
                  <a:rPr lang="en-US" sz="1800" baseline="0"/>
                  <a:t> </a:t>
                </a:r>
                <a:r>
                  <a:rPr lang="en-US" sz="1100" b="0" baseline="0"/>
                  <a:t>(difference from unity ratio is random)</a:t>
                </a:r>
                <a:endParaRPr lang="en-US" sz="1100" b="0"/>
              </a:p>
            </c:rich>
          </c:tx>
          <c:layout>
            <c:manualLayout>
              <c:xMode val="edge"/>
              <c:yMode val="edge"/>
              <c:x val="4.18637591542195E-3"/>
              <c:y val="9.0886752652850927E-2"/>
            </c:manualLayout>
          </c:layout>
          <c:overlay val="0"/>
        </c:title>
        <c:numFmt formatCode="0.0E+00" sourceLinked="0"/>
        <c:majorTickMark val="out"/>
        <c:minorTickMark val="none"/>
        <c:tickLblPos val="nextTo"/>
        <c:txPr>
          <a:bodyPr/>
          <a:lstStyle/>
          <a:p>
            <a:pPr>
              <a:defRPr sz="1400" b="1"/>
            </a:pPr>
            <a:endParaRPr lang="zh-CN"/>
          </a:p>
        </c:txPr>
        <c:crossAx val="42390592"/>
        <c:crossesAt val="-2"/>
        <c:crossBetween val="midCat"/>
      </c:valAx>
      <c:spPr>
        <a:solidFill>
          <a:schemeClr val="tx1">
            <a:lumMod val="50000"/>
            <a:lumOff val="50000"/>
          </a:schemeClr>
        </a:solidFill>
        <a:ln>
          <a:solidFill>
            <a:schemeClr val="tx1">
              <a:lumMod val="50000"/>
              <a:lumOff val="50000"/>
            </a:schemeClr>
          </a:solidFill>
        </a:ln>
      </c:spPr>
    </c:plotArea>
    <c:plotVisOnly val="1"/>
    <c:dispBlanksAs val="gap"/>
    <c:showDLblsOverMax val="0"/>
  </c:chart>
  <c:spPr>
    <a:ln>
      <a:noFill/>
    </a:ln>
  </c:sp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6546752995762523"/>
          <c:y val="9.0886701073536719E-2"/>
          <c:w val="0.6970190091283095"/>
          <c:h val="0.75689755484854915"/>
        </c:manualLayout>
      </c:layout>
      <c:scatterChart>
        <c:scatterStyle val="lineMarker"/>
        <c:varyColors val="0"/>
        <c:ser>
          <c:idx val="1"/>
          <c:order val="0"/>
          <c:tx>
            <c:strRef>
              <c:f>'Volcano &amp; Quant FDR'!$O$29</c:f>
              <c:strCache>
                <c:ptCount val="1"/>
                <c:pt idx="0">
                  <c:v>114:117</c:v>
                </c:pt>
              </c:strCache>
            </c:strRef>
          </c:tx>
          <c:spPr>
            <a:ln w="19050">
              <a:noFill/>
            </a:ln>
          </c:spPr>
          <c:marker>
            <c:symbol val="circle"/>
            <c:size val="7"/>
            <c:spPr>
              <a:noFill/>
              <a:ln w="19050">
                <a:solidFill>
                  <a:srgbClr val="FF0000">
                    <a:alpha val="66000"/>
                  </a:srgbClr>
                </a:solidFill>
              </a:ln>
            </c:spPr>
          </c:marker>
          <c:xVal>
            <c:numRef>
              <c:f>'Volcano &amp; Quant FDR'!$AV$2:$AV$10001</c:f>
              <c:numCache>
                <c:formatCode>General</c:formatCode>
                <c:ptCount val="10000"/>
                <c:pt idx="0">
                  <c:v>0</c:v>
                </c:pt>
                <c:pt idx="1">
                  <c:v>0</c:v>
                </c:pt>
                <c:pt idx="2">
                  <c:v>0.13199985689395041</c:v>
                </c:pt>
                <c:pt idx="3">
                  <c:v>1.1999861880175884E-2</c:v>
                </c:pt>
                <c:pt idx="4">
                  <c:v>0.78399998835333295</c:v>
                </c:pt>
                <c:pt idx="5">
                  <c:v>0.57600001349783891</c:v>
                </c:pt>
                <c:pt idx="6">
                  <c:v>0.22000003093282272</c:v>
                </c:pt>
                <c:pt idx="7">
                  <c:v>-6.7999998076907833E-2</c:v>
                </c:pt>
                <c:pt idx="8">
                  <c:v>-8.0000078469378653E-3</c:v>
                </c:pt>
                <c:pt idx="9">
                  <c:v>-8.0000078469378653E-3</c:v>
                </c:pt>
                <c:pt idx="10">
                  <c:v>-5.6000018662609952E-2</c:v>
                </c:pt>
                <c:pt idx="11">
                  <c:v>-3.5999979819101163E-2</c:v>
                </c:pt>
                <c:pt idx="12">
                  <c:v>-0.47600006759318808</c:v>
                </c:pt>
                <c:pt idx="13">
                  <c:v>1.3359999810050514</c:v>
                </c:pt>
                <c:pt idx="14">
                  <c:v>4.0000598041203331E-3</c:v>
                </c:pt>
                <c:pt idx="15">
                  <c:v>-8.0000078469378653E-3</c:v>
                </c:pt>
                <c:pt idx="16">
                  <c:v>0.59200001785980483</c:v>
                </c:pt>
                <c:pt idx="17">
                  <c:v>-0.35599997678485074</c:v>
                </c:pt>
                <c:pt idx="18">
                  <c:v>-0.35599997678485074</c:v>
                </c:pt>
                <c:pt idx="19">
                  <c:v>0.57600001349783891</c:v>
                </c:pt>
                <c:pt idx="20">
                  <c:v>0.22000003093282272</c:v>
                </c:pt>
                <c:pt idx="21">
                  <c:v>-0.20799998812497802</c:v>
                </c:pt>
                <c:pt idx="22">
                  <c:v>-0.37999998076688701</c:v>
                </c:pt>
                <c:pt idx="23">
                  <c:v>1.1720000969851527</c:v>
                </c:pt>
                <c:pt idx="24">
                  <c:v>-1.588000026178862</c:v>
                </c:pt>
                <c:pt idx="25">
                  <c:v>0.56400003246838237</c:v>
                </c:pt>
                <c:pt idx="26">
                  <c:v>-0.36000002401188047</c:v>
                </c:pt>
                <c:pt idx="27">
                  <c:v>-8.0000078469378653E-3</c:v>
                </c:pt>
                <c:pt idx="28">
                  <c:v>0.30399996523581618</c:v>
                </c:pt>
                <c:pt idx="29">
                  <c:v>-0.6399999315004653</c:v>
                </c:pt>
                <c:pt idx="30">
                  <c:v>-0.31599999263290912</c:v>
                </c:pt>
                <c:pt idx="31">
                  <c:v>-0.46399991715122507</c:v>
                </c:pt>
                <c:pt idx="32">
                  <c:v>-0.2719999866108726</c:v>
                </c:pt>
                <c:pt idx="33">
                  <c:v>0.31199996308370764</c:v>
                </c:pt>
                <c:pt idx="34">
                  <c:v>-3.9999884829982459E-3</c:v>
                </c:pt>
                <c:pt idx="35">
                  <c:v>0.13199985689395041</c:v>
                </c:pt>
                <c:pt idx="36">
                  <c:v>0.74000002159571743</c:v>
                </c:pt>
                <c:pt idx="37">
                  <c:v>0.69199995945554882</c:v>
                </c:pt>
                <c:pt idx="38">
                  <c:v>-0.13199995285861085</c:v>
                </c:pt>
                <c:pt idx="39">
                  <c:v>5.2000202162036074E-2</c:v>
                </c:pt>
                <c:pt idx="40">
                  <c:v>0.17999993168768094</c:v>
                </c:pt>
                <c:pt idx="41">
                  <c:v>0.98400000761653938</c:v>
                </c:pt>
                <c:pt idx="42">
                  <c:v>-0.2719999866108726</c:v>
                </c:pt>
                <c:pt idx="43">
                  <c:v>-4.7999973124685236E-2</c:v>
                </c:pt>
                <c:pt idx="44">
                  <c:v>-0.35199996010156237</c:v>
                </c:pt>
                <c:pt idx="45">
                  <c:v>0.44399994495159262</c:v>
                </c:pt>
                <c:pt idx="46">
                  <c:v>-7.5999985111945528E-2</c:v>
                </c:pt>
                <c:pt idx="47">
                  <c:v>-0.23600000347080588</c:v>
                </c:pt>
                <c:pt idx="48">
                  <c:v>-8.0000078469378653E-3</c:v>
                </c:pt>
                <c:pt idx="49">
                  <c:v>-0.18800003977577306</c:v>
                </c:pt>
                <c:pt idx="50">
                  <c:v>-0.85200014762593024</c:v>
                </c:pt>
                <c:pt idx="51">
                  <c:v>0.59599998952018696</c:v>
                </c:pt>
                <c:pt idx="52">
                  <c:v>0.81600001211028306</c:v>
                </c:pt>
                <c:pt idx="53">
                  <c:v>-1.6000019240888751E-2</c:v>
                </c:pt>
                <c:pt idx="54">
                  <c:v>-0.21199998874927678</c:v>
                </c:pt>
                <c:pt idx="55">
                  <c:v>0.24800002431630153</c:v>
                </c:pt>
                <c:pt idx="56">
                  <c:v>-0.53599999826314049</c:v>
                </c:pt>
                <c:pt idx="57">
                  <c:v>-0.40399999079253562</c:v>
                </c:pt>
                <c:pt idx="58">
                  <c:v>-1.0040000080771145</c:v>
                </c:pt>
                <c:pt idx="59">
                  <c:v>1.1680001534399902</c:v>
                </c:pt>
                <c:pt idx="60">
                  <c:v>0.57999999843538341</c:v>
                </c:pt>
                <c:pt idx="61">
                  <c:v>0.29600006969024156</c:v>
                </c:pt>
                <c:pt idx="62">
                  <c:v>-0.65999993281117209</c:v>
                </c:pt>
                <c:pt idx="63">
                  <c:v>0.9680000187325738</c:v>
                </c:pt>
                <c:pt idx="64">
                  <c:v>0.78000002025822013</c:v>
                </c:pt>
                <c:pt idx="65">
                  <c:v>0.50000003801006943</c:v>
                </c:pt>
                <c:pt idx="66">
                  <c:v>-1.335999977161713</c:v>
                </c:pt>
                <c:pt idx="67">
                  <c:v>0.26399990868373707</c:v>
                </c:pt>
                <c:pt idx="68">
                  <c:v>-0.73999995533631047</c:v>
                </c:pt>
                <c:pt idx="69">
                  <c:v>0.4920000434003694</c:v>
                </c:pt>
                <c:pt idx="70">
                  <c:v>-0.15999998632784901</c:v>
                </c:pt>
                <c:pt idx="71">
                  <c:v>2.7999963337162325E-2</c:v>
                </c:pt>
                <c:pt idx="72">
                  <c:v>-0.31199998856402827</c:v>
                </c:pt>
                <c:pt idx="73">
                  <c:v>-0.68400007576692179</c:v>
                </c:pt>
                <c:pt idx="74">
                  <c:v>-0.1640000015351801</c:v>
                </c:pt>
                <c:pt idx="75">
                  <c:v>0.40400007533967985</c:v>
                </c:pt>
                <c:pt idx="76">
                  <c:v>-0.91599995917264088</c:v>
                </c:pt>
                <c:pt idx="77">
                  <c:v>2.0000201959477083E-2</c:v>
                </c:pt>
                <c:pt idx="78">
                  <c:v>0.81600001211028306</c:v>
                </c:pt>
                <c:pt idx="79">
                  <c:v>0.49600003811442489</c:v>
                </c:pt>
                <c:pt idx="80">
                  <c:v>-0.51599997950034571</c:v>
                </c:pt>
                <c:pt idx="81">
                  <c:v>-0.48799998463914485</c:v>
                </c:pt>
                <c:pt idx="82">
                  <c:v>-0.18400005906626823</c:v>
                </c:pt>
                <c:pt idx="83">
                  <c:v>1.1520001576480199</c:v>
                </c:pt>
                <c:pt idx="84">
                  <c:v>-0.46399991715122507</c:v>
                </c:pt>
                <c:pt idx="85">
                  <c:v>-0.1640000015351801</c:v>
                </c:pt>
                <c:pt idx="86">
                  <c:v>0.22400002443785533</c:v>
                </c:pt>
                <c:pt idx="87">
                  <c:v>0.6400000708702378</c:v>
                </c:pt>
                <c:pt idx="88">
                  <c:v>0.4200000173416833</c:v>
                </c:pt>
                <c:pt idx="89">
                  <c:v>0.55999993228760403</c:v>
                </c:pt>
                <c:pt idx="90">
                  <c:v>-0.56399994992909075</c:v>
                </c:pt>
                <c:pt idx="91">
                  <c:v>-0.41200004388337391</c:v>
                </c:pt>
                <c:pt idx="92">
                  <c:v>-0.19600000008555332</c:v>
                </c:pt>
                <c:pt idx="93">
                  <c:v>-9.1999989289468453E-2</c:v>
                </c:pt>
                <c:pt idx="94">
                  <c:v>0.6400000708702378</c:v>
                </c:pt>
                <c:pt idx="95">
                  <c:v>0.18399997096611601</c:v>
                </c:pt>
                <c:pt idx="96">
                  <c:v>-0.41599992163446559</c:v>
                </c:pt>
                <c:pt idx="97">
                  <c:v>-0.31199998856402827</c:v>
                </c:pt>
                <c:pt idx="98">
                  <c:v>0.56400003246838237</c:v>
                </c:pt>
                <c:pt idx="99">
                  <c:v>0.63599997807921538</c:v>
                </c:pt>
                <c:pt idx="100">
                  <c:v>0.22800002074287687</c:v>
                </c:pt>
                <c:pt idx="101">
                  <c:v>0.31999999411109487</c:v>
                </c:pt>
                <c:pt idx="102">
                  <c:v>-1.6000019240888751E-2</c:v>
                </c:pt>
                <c:pt idx="103">
                  <c:v>-1.6000019240888751E-2</c:v>
                </c:pt>
                <c:pt idx="104">
                  <c:v>-0.78399991475098629</c:v>
                </c:pt>
                <c:pt idx="105">
                  <c:v>0</c:v>
                </c:pt>
                <c:pt idx="106">
                  <c:v>-0.76800011765108966</c:v>
                </c:pt>
                <c:pt idx="107">
                  <c:v>-0.30400000734543792</c:v>
                </c:pt>
                <c:pt idx="108">
                  <c:v>-0.2719999866108726</c:v>
                </c:pt>
                <c:pt idx="109">
                  <c:v>0.21600006950685441</c:v>
                </c:pt>
                <c:pt idx="110">
                  <c:v>0.55199996667137241</c:v>
                </c:pt>
                <c:pt idx="111">
                  <c:v>1.1160000490877249</c:v>
                </c:pt>
                <c:pt idx="112">
                  <c:v>-0.37199997818467639</c:v>
                </c:pt>
                <c:pt idx="113">
                  <c:v>0.70800000742002822</c:v>
                </c:pt>
                <c:pt idx="114">
                  <c:v>0.22800002074287687</c:v>
                </c:pt>
                <c:pt idx="115">
                  <c:v>-0.49199997478338786</c:v>
                </c:pt>
                <c:pt idx="116">
                  <c:v>-0.1640000015351801</c:v>
                </c:pt>
                <c:pt idx="117">
                  <c:v>0.63199995812877852</c:v>
                </c:pt>
                <c:pt idx="118">
                  <c:v>0.24400011781443925</c:v>
                </c:pt>
                <c:pt idx="119">
                  <c:v>-0.11599998792987816</c:v>
                </c:pt>
                <c:pt idx="120">
                  <c:v>-0.91599995917264088</c:v>
                </c:pt>
                <c:pt idx="121">
                  <c:v>1.0600001328161097</c:v>
                </c:pt>
                <c:pt idx="122">
                  <c:v>-0.12799997178724998</c:v>
                </c:pt>
                <c:pt idx="123">
                  <c:v>1.1080001379025883</c:v>
                </c:pt>
                <c:pt idx="124">
                  <c:v>0.3560000352291024</c:v>
                </c:pt>
                <c:pt idx="125">
                  <c:v>-0.17999994855698678</c:v>
                </c:pt>
                <c:pt idx="126">
                  <c:v>0.84800000617990057</c:v>
                </c:pt>
                <c:pt idx="127">
                  <c:v>-0.30400000734543792</c:v>
                </c:pt>
                <c:pt idx="128">
                  <c:v>1.1039999631833461</c:v>
                </c:pt>
                <c:pt idx="129">
                  <c:v>-0.10800000688957691</c:v>
                </c:pt>
                <c:pt idx="130">
                  <c:v>0.40799999919903823</c:v>
                </c:pt>
                <c:pt idx="131">
                  <c:v>-0.17599996884084324</c:v>
                </c:pt>
                <c:pt idx="132">
                  <c:v>-7.2000010026462599E-2</c:v>
                </c:pt>
                <c:pt idx="133">
                  <c:v>-0.75599988218556069</c:v>
                </c:pt>
                <c:pt idx="134">
                  <c:v>0.89999998797914471</c:v>
                </c:pt>
                <c:pt idx="135">
                  <c:v>-0.26399998190179419</c:v>
                </c:pt>
                <c:pt idx="136">
                  <c:v>0.11200005643830732</c:v>
                </c:pt>
                <c:pt idx="137">
                  <c:v>0.73199996889758789</c:v>
                </c:pt>
                <c:pt idx="138">
                  <c:v>-7.2000010026462599E-2</c:v>
                </c:pt>
                <c:pt idx="139">
                  <c:v>0.12800000404374551</c:v>
                </c:pt>
                <c:pt idx="140">
                  <c:v>6.0000150852694237E-2</c:v>
                </c:pt>
                <c:pt idx="141">
                  <c:v>4.0000598041203331E-3</c:v>
                </c:pt>
                <c:pt idx="142">
                  <c:v>0.33199990604301527</c:v>
                </c:pt>
                <c:pt idx="143">
                  <c:v>-0.18400005906626823</c:v>
                </c:pt>
                <c:pt idx="144">
                  <c:v>0.25600005613261306</c:v>
                </c:pt>
                <c:pt idx="145">
                  <c:v>-0.17999994855698678</c:v>
                </c:pt>
                <c:pt idx="146">
                  <c:v>0.8359999682545628</c:v>
                </c:pt>
                <c:pt idx="147">
                  <c:v>1.0240002051477612</c:v>
                </c:pt>
                <c:pt idx="148">
                  <c:v>0.38000002125516014</c:v>
                </c:pt>
                <c:pt idx="149">
                  <c:v>-0.35599997678485074</c:v>
                </c:pt>
                <c:pt idx="150">
                  <c:v>-0.47600006759318808</c:v>
                </c:pt>
                <c:pt idx="151">
                  <c:v>0.31599994298974898</c:v>
                </c:pt>
                <c:pt idx="152">
                  <c:v>-0.27600004914002585</c:v>
                </c:pt>
                <c:pt idx="153">
                  <c:v>0.71200004725054922</c:v>
                </c:pt>
                <c:pt idx="154">
                  <c:v>-0.96800007588222314</c:v>
                </c:pt>
                <c:pt idx="155">
                  <c:v>-0.19200002634057783</c:v>
                </c:pt>
                <c:pt idx="156">
                  <c:v>0.74399999134457095</c:v>
                </c:pt>
                <c:pt idx="157">
                  <c:v>0.64800002243275245</c:v>
                </c:pt>
                <c:pt idx="158">
                  <c:v>0.4839999950204622</c:v>
                </c:pt>
                <c:pt idx="159">
                  <c:v>0.43600002161413798</c:v>
                </c:pt>
                <c:pt idx="160">
                  <c:v>0.3719999282619833</c:v>
                </c:pt>
                <c:pt idx="161">
                  <c:v>7.5999989635786497E-2</c:v>
                </c:pt>
                <c:pt idx="162">
                  <c:v>-0.40399999079253562</c:v>
                </c:pt>
                <c:pt idx="163">
                  <c:v>-0.12399998772170974</c:v>
                </c:pt>
                <c:pt idx="164">
                  <c:v>0.61200004499689997</c:v>
                </c:pt>
                <c:pt idx="165">
                  <c:v>-0.10800000688957691</c:v>
                </c:pt>
                <c:pt idx="166">
                  <c:v>0.37599996856655604</c:v>
                </c:pt>
                <c:pt idx="167">
                  <c:v>-0.33599997716171309</c:v>
                </c:pt>
                <c:pt idx="168">
                  <c:v>-1.0040000080771145</c:v>
                </c:pt>
                <c:pt idx="169">
                  <c:v>0.43199994706256084</c:v>
                </c:pt>
                <c:pt idx="170">
                  <c:v>-6.4000014975623395E-2</c:v>
                </c:pt>
                <c:pt idx="171">
                  <c:v>-0.47200000241206019</c:v>
                </c:pt>
                <c:pt idx="172">
                  <c:v>-0.68400007576692179</c:v>
                </c:pt>
                <c:pt idx="173">
                  <c:v>-0.27999995654602317</c:v>
                </c:pt>
                <c:pt idx="174">
                  <c:v>-5.2000001157207834E-2</c:v>
                </c:pt>
                <c:pt idx="175">
                  <c:v>1.2360001291968719</c:v>
                </c:pt>
                <c:pt idx="176">
                  <c:v>0.28000005373218928</c:v>
                </c:pt>
                <c:pt idx="177">
                  <c:v>0.31599994298974898</c:v>
                </c:pt>
                <c:pt idx="178">
                  <c:v>1.2840000790979893</c:v>
                </c:pt>
                <c:pt idx="179">
                  <c:v>9.9999844519518821E-2</c:v>
                </c:pt>
                <c:pt idx="180">
                  <c:v>-0.97200005486511343</c:v>
                </c:pt>
                <c:pt idx="181">
                  <c:v>0.34000007902099538</c:v>
                </c:pt>
                <c:pt idx="182">
                  <c:v>1.0600001328161097</c:v>
                </c:pt>
                <c:pt idx="183">
                  <c:v>0.13999990679436869</c:v>
                </c:pt>
                <c:pt idx="184">
                  <c:v>-0.86399994201847308</c:v>
                </c:pt>
                <c:pt idx="185">
                  <c:v>0.6800000193079635</c:v>
                </c:pt>
                <c:pt idx="186">
                  <c:v>-1.999999712894511E-2</c:v>
                </c:pt>
                <c:pt idx="187">
                  <c:v>0.57600001349783891</c:v>
                </c:pt>
                <c:pt idx="188">
                  <c:v>-0.42000000837332063</c:v>
                </c:pt>
                <c:pt idx="189">
                  <c:v>-0.6439999761750852</c:v>
                </c:pt>
                <c:pt idx="190">
                  <c:v>-0.43599995340317232</c:v>
                </c:pt>
                <c:pt idx="191">
                  <c:v>-0.46399991715122507</c:v>
                </c:pt>
                <c:pt idx="192">
                  <c:v>1.19200010164933</c:v>
                </c:pt>
                <c:pt idx="193">
                  <c:v>-0.79199987507787228</c:v>
                </c:pt>
                <c:pt idx="194">
                  <c:v>-8.4000005320998716E-2</c:v>
                </c:pt>
                <c:pt idx="195">
                  <c:v>0.63599997807921538</c:v>
                </c:pt>
                <c:pt idx="196">
                  <c:v>4.4000087613418476E-2</c:v>
                </c:pt>
                <c:pt idx="197">
                  <c:v>-0.51999997705160483</c:v>
                </c:pt>
                <c:pt idx="198">
                  <c:v>0.69199995945554882</c:v>
                </c:pt>
                <c:pt idx="199">
                  <c:v>-0.49199997478338786</c:v>
                </c:pt>
                <c:pt idx="200">
                  <c:v>0.26000002332559408</c:v>
                </c:pt>
                <c:pt idx="201">
                  <c:v>-0.15199999382009946</c:v>
                </c:pt>
                <c:pt idx="202">
                  <c:v>7.5999989635786497E-2</c:v>
                </c:pt>
                <c:pt idx="203">
                  <c:v>1.5999841861204456E-2</c:v>
                </c:pt>
                <c:pt idx="204">
                  <c:v>0.35200005849347732</c:v>
                </c:pt>
                <c:pt idx="205">
                  <c:v>1.5999841861204456E-2</c:v>
                </c:pt>
                <c:pt idx="206">
                  <c:v>-0.41200004388337391</c:v>
                </c:pt>
                <c:pt idx="207">
                  <c:v>0.39999990489252346</c:v>
                </c:pt>
                <c:pt idx="208">
                  <c:v>-0.68400007576692179</c:v>
                </c:pt>
                <c:pt idx="209">
                  <c:v>-1.999999712894511E-2</c:v>
                </c:pt>
                <c:pt idx="210">
                  <c:v>-0.12399998772170974</c:v>
                </c:pt>
                <c:pt idx="211">
                  <c:v>-0.84799985512113907</c:v>
                </c:pt>
                <c:pt idx="212">
                  <c:v>0.95600002266114525</c:v>
                </c:pt>
                <c:pt idx="213">
                  <c:v>-0.13199995285861085</c:v>
                </c:pt>
                <c:pt idx="214">
                  <c:v>-0.75599988218556069</c:v>
                </c:pt>
                <c:pt idx="215">
                  <c:v>0.72400005837943793</c:v>
                </c:pt>
                <c:pt idx="216">
                  <c:v>-4.4000040360117884E-2</c:v>
                </c:pt>
                <c:pt idx="217">
                  <c:v>-0.21999997114977751</c:v>
                </c:pt>
                <c:pt idx="218">
                  <c:v>1.187999867246782</c:v>
                </c:pt>
                <c:pt idx="219">
                  <c:v>0.61200004499689997</c:v>
                </c:pt>
                <c:pt idx="220">
                  <c:v>-3.9999884829982459E-3</c:v>
                </c:pt>
                <c:pt idx="221">
                  <c:v>9.5999820424984603E-2</c:v>
                </c:pt>
                <c:pt idx="222">
                  <c:v>-0.69200000078448431</c:v>
                </c:pt>
                <c:pt idx="223">
                  <c:v>0.19600006648568796</c:v>
                </c:pt>
                <c:pt idx="224">
                  <c:v>-0.29599998017211249</c:v>
                </c:pt>
                <c:pt idx="225">
                  <c:v>0.41199995001285561</c:v>
                </c:pt>
                <c:pt idx="226">
                  <c:v>-7.2000010026462599E-2</c:v>
                </c:pt>
                <c:pt idx="227">
                  <c:v>0.50400003270926941</c:v>
                </c:pt>
                <c:pt idx="228">
                  <c:v>-0.51999997705160483</c:v>
                </c:pt>
                <c:pt idx="229">
                  <c:v>0.9760000097537529</c:v>
                </c:pt>
                <c:pt idx="230">
                  <c:v>0.10800013790258824</c:v>
                </c:pt>
                <c:pt idx="231">
                  <c:v>-2.4000034017039793E-2</c:v>
                </c:pt>
                <c:pt idx="232">
                  <c:v>0.23199989752166947</c:v>
                </c:pt>
                <c:pt idx="233">
                  <c:v>0.79200000351717526</c:v>
                </c:pt>
                <c:pt idx="234">
                  <c:v>0.21199997668398718</c:v>
                </c:pt>
                <c:pt idx="235">
                  <c:v>6.7999869518498665E-2</c:v>
                </c:pt>
                <c:pt idx="236">
                  <c:v>1.1720000969851527</c:v>
                </c:pt>
                <c:pt idx="237">
                  <c:v>0.6679999967957998</c:v>
                </c:pt>
                <c:pt idx="238">
                  <c:v>0.44000005762011751</c:v>
                </c:pt>
                <c:pt idx="239">
                  <c:v>-1.0559999450411532</c:v>
                </c:pt>
                <c:pt idx="240">
                  <c:v>-1.6000019240888751E-2</c:v>
                </c:pt>
                <c:pt idx="241">
                  <c:v>0.17999993168768094</c:v>
                </c:pt>
                <c:pt idx="242">
                  <c:v>-0.86399994201847308</c:v>
                </c:pt>
                <c:pt idx="243">
                  <c:v>-0.17199998943907219</c:v>
                </c:pt>
                <c:pt idx="244">
                  <c:v>9.1999852227030429E-2</c:v>
                </c:pt>
                <c:pt idx="245">
                  <c:v>0.9399999917723586</c:v>
                </c:pt>
                <c:pt idx="246">
                  <c:v>0.50000003801006943</c:v>
                </c:pt>
                <c:pt idx="247">
                  <c:v>0.69599996659095931</c:v>
                </c:pt>
                <c:pt idx="248">
                  <c:v>0.36799997850289007</c:v>
                </c:pt>
                <c:pt idx="249">
                  <c:v>-0.65999993281117209</c:v>
                </c:pt>
                <c:pt idx="250">
                  <c:v>-0.31599999263290912</c:v>
                </c:pt>
                <c:pt idx="251">
                  <c:v>-0.49199997478338786</c:v>
                </c:pt>
                <c:pt idx="252">
                  <c:v>-0.41599992163446559</c:v>
                </c:pt>
                <c:pt idx="253">
                  <c:v>-0.34799999053457309</c:v>
                </c:pt>
                <c:pt idx="254">
                  <c:v>2.4000205147761185E-2</c:v>
                </c:pt>
                <c:pt idx="255">
                  <c:v>-8.0000078469378653E-3</c:v>
                </c:pt>
                <c:pt idx="256">
                  <c:v>0.89200000638817067</c:v>
                </c:pt>
                <c:pt idx="257">
                  <c:v>0.28800003201294683</c:v>
                </c:pt>
                <c:pt idx="258">
                  <c:v>7.9999825411581918E-2</c:v>
                </c:pt>
                <c:pt idx="259">
                  <c:v>-0.48400000797988185</c:v>
                </c:pt>
                <c:pt idx="260">
                  <c:v>7.9998543012562359E-3</c:v>
                </c:pt>
                <c:pt idx="261">
                  <c:v>1.0200001722944021</c:v>
                </c:pt>
                <c:pt idx="262">
                  <c:v>0.65999999500402495</c:v>
                </c:pt>
                <c:pt idx="263">
                  <c:v>0.35200005849347732</c:v>
                </c:pt>
                <c:pt idx="264">
                  <c:v>0.21600006950685441</c:v>
                </c:pt>
                <c:pt idx="265">
                  <c:v>0.53600006777943254</c:v>
                </c:pt>
                <c:pt idx="266">
                  <c:v>7.5999989635786497E-2</c:v>
                </c:pt>
                <c:pt idx="267">
                  <c:v>-0.34399997278902755</c:v>
                </c:pt>
                <c:pt idx="268">
                  <c:v>0.52799999758793981</c:v>
                </c:pt>
                <c:pt idx="269">
                  <c:v>0.98400000761653938</c:v>
                </c:pt>
                <c:pt idx="270">
                  <c:v>3.6000158320047139E-2</c:v>
                </c:pt>
                <c:pt idx="271">
                  <c:v>0.54000007202791633</c:v>
                </c:pt>
                <c:pt idx="272">
                  <c:v>-0.81199985738852098</c:v>
                </c:pt>
                <c:pt idx="273">
                  <c:v>-0.4319999828555523</c:v>
                </c:pt>
                <c:pt idx="274">
                  <c:v>0.84400000513832341</c:v>
                </c:pt>
                <c:pt idx="275">
                  <c:v>-7.2000010026462599E-2</c:v>
                </c:pt>
                <c:pt idx="276">
                  <c:v>1.1760000480346391</c:v>
                </c:pt>
                <c:pt idx="277">
                  <c:v>-1.2000007629602863E-2</c:v>
                </c:pt>
                <c:pt idx="278">
                  <c:v>-6.0000008227641441E-2</c:v>
                </c:pt>
                <c:pt idx="279">
                  <c:v>-1.4519999781706348</c:v>
                </c:pt>
                <c:pt idx="280">
                  <c:v>-0.1640000015351801</c:v>
                </c:pt>
                <c:pt idx="281">
                  <c:v>-0.58800001991352535</c:v>
                </c:pt>
                <c:pt idx="282">
                  <c:v>1.1999861880175884E-2</c:v>
                </c:pt>
                <c:pt idx="283">
                  <c:v>-0.76800011765108966</c:v>
                </c:pt>
                <c:pt idx="284">
                  <c:v>-3.9999884829982459E-3</c:v>
                </c:pt>
                <c:pt idx="285">
                  <c:v>-1.2000007629602863E-2</c:v>
                </c:pt>
                <c:pt idx="286">
                  <c:v>0.34000007902099538</c:v>
                </c:pt>
                <c:pt idx="287">
                  <c:v>-0.45199995068564047</c:v>
                </c:pt>
                <c:pt idx="288">
                  <c:v>-0.20400001258742925</c:v>
                </c:pt>
                <c:pt idx="289">
                  <c:v>0.32399997624416127</c:v>
                </c:pt>
                <c:pt idx="290">
                  <c:v>-0.17599996884084324</c:v>
                </c:pt>
                <c:pt idx="291">
                  <c:v>0.36400001801699505</c:v>
                </c:pt>
                <c:pt idx="292">
                  <c:v>-0.28800001303950018</c:v>
                </c:pt>
                <c:pt idx="293">
                  <c:v>0.46399998395019887</c:v>
                </c:pt>
                <c:pt idx="294">
                  <c:v>-0.28800001303950018</c:v>
                </c:pt>
                <c:pt idx="295">
                  <c:v>0.89999998797914471</c:v>
                </c:pt>
                <c:pt idx="296">
                  <c:v>0.4200000173416833</c:v>
                </c:pt>
                <c:pt idx="297">
                  <c:v>-0.28800001303950018</c:v>
                </c:pt>
                <c:pt idx="298">
                  <c:v>0.23199989752166947</c:v>
                </c:pt>
                <c:pt idx="299">
                  <c:v>0.25600005613261306</c:v>
                </c:pt>
                <c:pt idx="300">
                  <c:v>-0.34399997278902755</c:v>
                </c:pt>
                <c:pt idx="301">
                  <c:v>1.5999841861204456E-2</c:v>
                </c:pt>
                <c:pt idx="302">
                  <c:v>-0.20400001258742925</c:v>
                </c:pt>
                <c:pt idx="303">
                  <c:v>0.34400004296873232</c:v>
                </c:pt>
                <c:pt idx="304">
                  <c:v>-6.4000014975623395E-2</c:v>
                </c:pt>
                <c:pt idx="305">
                  <c:v>-0.48799998463914485</c:v>
                </c:pt>
                <c:pt idx="306">
                  <c:v>0.7480000098073819</c:v>
                </c:pt>
                <c:pt idx="307">
                  <c:v>0.75600002036062475</c:v>
                </c:pt>
                <c:pt idx="308">
                  <c:v>0.70400004029819563</c:v>
                </c:pt>
                <c:pt idx="309">
                  <c:v>0.68800002205523525</c:v>
                </c:pt>
                <c:pt idx="310">
                  <c:v>0.14400006308399071</c:v>
                </c:pt>
                <c:pt idx="311">
                  <c:v>0.39599994984756248</c:v>
                </c:pt>
                <c:pt idx="312">
                  <c:v>0.62800001571905117</c:v>
                </c:pt>
                <c:pt idx="313">
                  <c:v>0.43199994706256084</c:v>
                </c:pt>
                <c:pt idx="314">
                  <c:v>-0.32399998487917009</c:v>
                </c:pt>
                <c:pt idx="315">
                  <c:v>-0.21600001164666707</c:v>
                </c:pt>
                <c:pt idx="316">
                  <c:v>-0.53999990556536559</c:v>
                </c:pt>
                <c:pt idx="317">
                  <c:v>4.0000598041203331E-3</c:v>
                </c:pt>
                <c:pt idx="318">
                  <c:v>0.97999999744986754</c:v>
                </c:pt>
                <c:pt idx="319">
                  <c:v>-8.0000045088117755E-2</c:v>
                </c:pt>
                <c:pt idx="320">
                  <c:v>-0.11599998792987816</c:v>
                </c:pt>
                <c:pt idx="321">
                  <c:v>-0.26399998190179419</c:v>
                </c:pt>
                <c:pt idx="322">
                  <c:v>-0.53599999826314049</c:v>
                </c:pt>
                <c:pt idx="323">
                  <c:v>1.4680000392716739</c:v>
                </c:pt>
                <c:pt idx="324">
                  <c:v>-0.37999998076688701</c:v>
                </c:pt>
                <c:pt idx="325">
                  <c:v>0.34799997861107174</c:v>
                </c:pt>
                <c:pt idx="326">
                  <c:v>-1.3399999880062763</c:v>
                </c:pt>
                <c:pt idx="327">
                  <c:v>0.57600001349783891</c:v>
                </c:pt>
                <c:pt idx="328">
                  <c:v>0.50800004128951715</c:v>
                </c:pt>
                <c:pt idx="329">
                  <c:v>-8.0000078469378653E-3</c:v>
                </c:pt>
                <c:pt idx="330">
                  <c:v>0.26399990868373707</c:v>
                </c:pt>
                <c:pt idx="331">
                  <c:v>7.9998543012562359E-3</c:v>
                </c:pt>
                <c:pt idx="332">
                  <c:v>0.22000003093282272</c:v>
                </c:pt>
                <c:pt idx="333">
                  <c:v>-0.14799999056158644</c:v>
                </c:pt>
                <c:pt idx="334">
                  <c:v>-0.68000003066851311</c:v>
                </c:pt>
                <c:pt idx="335">
                  <c:v>-0.21999997114977751</c:v>
                </c:pt>
                <c:pt idx="336">
                  <c:v>-0.48000002731691599</c:v>
                </c:pt>
                <c:pt idx="337">
                  <c:v>-0.81600001208799045</c:v>
                </c:pt>
                <c:pt idx="338">
                  <c:v>-0.21999997114977751</c:v>
                </c:pt>
                <c:pt idx="339">
                  <c:v>0.16799984399953929</c:v>
                </c:pt>
                <c:pt idx="340">
                  <c:v>-0.22800001373475798</c:v>
                </c:pt>
                <c:pt idx="341">
                  <c:v>-0.40399999079253562</c:v>
                </c:pt>
                <c:pt idx="342">
                  <c:v>-0.36800000562892643</c:v>
                </c:pt>
                <c:pt idx="343">
                  <c:v>1.183999970966116</c:v>
                </c:pt>
                <c:pt idx="344">
                  <c:v>3.9999916521464819E-2</c:v>
                </c:pt>
                <c:pt idx="345">
                  <c:v>0.11200005643830732</c:v>
                </c:pt>
                <c:pt idx="346">
                  <c:v>7.5999989635786497E-2</c:v>
                </c:pt>
                <c:pt idx="347">
                  <c:v>-0.45599997450874341</c:v>
                </c:pt>
                <c:pt idx="348">
                  <c:v>0.18399997096611601</c:v>
                </c:pt>
                <c:pt idx="349">
                  <c:v>-8.7999994486522376E-2</c:v>
                </c:pt>
                <c:pt idx="350">
                  <c:v>-0.30000002453378943</c:v>
                </c:pt>
                <c:pt idx="351">
                  <c:v>-4.7999973124685236E-2</c:v>
                </c:pt>
                <c:pt idx="352">
                  <c:v>0.3719999282619833</c:v>
                </c:pt>
                <c:pt idx="353">
                  <c:v>-5.6000018662609952E-2</c:v>
                </c:pt>
                <c:pt idx="354">
                  <c:v>-1.2000007629602863E-2</c:v>
                </c:pt>
                <c:pt idx="355">
                  <c:v>1.1440000630839908</c:v>
                </c:pt>
                <c:pt idx="356">
                  <c:v>0.40400007533967985</c:v>
                </c:pt>
                <c:pt idx="357">
                  <c:v>0.22400002443785533</c:v>
                </c:pt>
                <c:pt idx="358">
                  <c:v>0.39599994984756248</c:v>
                </c:pt>
                <c:pt idx="359">
                  <c:v>-0.79600000891051137</c:v>
                </c:pt>
                <c:pt idx="360">
                  <c:v>0.56400003246838237</c:v>
                </c:pt>
                <c:pt idx="361">
                  <c:v>3.9999916521464819E-2</c:v>
                </c:pt>
                <c:pt idx="362">
                  <c:v>0.3560000352291024</c:v>
                </c:pt>
                <c:pt idx="363">
                  <c:v>0.4839999950204622</c:v>
                </c:pt>
                <c:pt idx="364">
                  <c:v>0.79600001225623596</c:v>
                </c:pt>
                <c:pt idx="365">
                  <c:v>-0.45199995068564047</c:v>
                </c:pt>
                <c:pt idx="366">
                  <c:v>-0.56800008165752458</c:v>
                </c:pt>
                <c:pt idx="367">
                  <c:v>0.10399995503396778</c:v>
                </c:pt>
                <c:pt idx="368">
                  <c:v>-8.0000045088117755E-2</c:v>
                </c:pt>
                <c:pt idx="369">
                  <c:v>-0.44400005769140949</c:v>
                </c:pt>
                <c:pt idx="370">
                  <c:v>4.7999908438290384E-2</c:v>
                </c:pt>
                <c:pt idx="371">
                  <c:v>-0.40800000863278435</c:v>
                </c:pt>
                <c:pt idx="372">
                  <c:v>3.6000158320047139E-2</c:v>
                </c:pt>
                <c:pt idx="373">
                  <c:v>0.84000002863879353</c:v>
                </c:pt>
                <c:pt idx="374">
                  <c:v>0.79200000351717526</c:v>
                </c:pt>
                <c:pt idx="375">
                  <c:v>1.5640000381197599</c:v>
                </c:pt>
                <c:pt idx="376">
                  <c:v>-4.7999973124685236E-2</c:v>
                </c:pt>
                <c:pt idx="377">
                  <c:v>0.39599994984756248</c:v>
                </c:pt>
                <c:pt idx="378">
                  <c:v>-0.73999995533631047</c:v>
                </c:pt>
                <c:pt idx="379">
                  <c:v>-0.37600003207746885</c:v>
                </c:pt>
                <c:pt idx="380">
                  <c:v>-0.33999998800627623</c:v>
                </c:pt>
                <c:pt idx="381">
                  <c:v>0.44800005427755751</c:v>
                </c:pt>
                <c:pt idx="382">
                  <c:v>-1.1080000234867622</c:v>
                </c:pt>
                <c:pt idx="383">
                  <c:v>0.75600002036062475</c:v>
                </c:pt>
                <c:pt idx="384">
                  <c:v>0.60799998154754231</c:v>
                </c:pt>
                <c:pt idx="385">
                  <c:v>-0.56800008165752458</c:v>
                </c:pt>
                <c:pt idx="386">
                  <c:v>0.38800006183202074</c:v>
                </c:pt>
                <c:pt idx="387">
                  <c:v>0.49600003811442489</c:v>
                </c:pt>
                <c:pt idx="388">
                  <c:v>0.56800002414390482</c:v>
                </c:pt>
                <c:pt idx="389">
                  <c:v>1.0319999277248539</c:v>
                </c:pt>
                <c:pt idx="390">
                  <c:v>-8.4000005320998716E-2</c:v>
                </c:pt>
                <c:pt idx="391">
                  <c:v>-0.2719999866108726</c:v>
                </c:pt>
                <c:pt idx="392">
                  <c:v>-0.28800001303950018</c:v>
                </c:pt>
                <c:pt idx="393">
                  <c:v>0.57200004720343878</c:v>
                </c:pt>
                <c:pt idx="394">
                  <c:v>-0.45199995068564047</c:v>
                </c:pt>
                <c:pt idx="395">
                  <c:v>-0.12799997178724998</c:v>
                </c:pt>
                <c:pt idx="396">
                  <c:v>0.16399992993538054</c:v>
                </c:pt>
                <c:pt idx="397">
                  <c:v>-0.42799996666713319</c:v>
                </c:pt>
                <c:pt idx="398">
                  <c:v>0.29999993727346269</c:v>
                </c:pt>
                <c:pt idx="399">
                  <c:v>0.9159999758331534</c:v>
                </c:pt>
                <c:pt idx="400">
                  <c:v>0.31599994298974898</c:v>
                </c:pt>
                <c:pt idx="401">
                  <c:v>-5.2000001157207834E-2</c:v>
                </c:pt>
                <c:pt idx="402">
                  <c:v>1.187999867246782</c:v>
                </c:pt>
                <c:pt idx="403">
                  <c:v>-3.1999992413563695E-2</c:v>
                </c:pt>
                <c:pt idx="404">
                  <c:v>-7.5999985111945528E-2</c:v>
                </c:pt>
                <c:pt idx="405">
                  <c:v>1.0840000589609253</c:v>
                </c:pt>
                <c:pt idx="406">
                  <c:v>0.29600006969024156</c:v>
                </c:pt>
                <c:pt idx="407">
                  <c:v>-0.65599993944573054</c:v>
                </c:pt>
                <c:pt idx="408">
                  <c:v>-0.28400000761541405</c:v>
                </c:pt>
                <c:pt idx="409">
                  <c:v>6.3999865963009731E-2</c:v>
                </c:pt>
                <c:pt idx="410">
                  <c:v>0.8679999910127677</c:v>
                </c:pt>
                <c:pt idx="411">
                  <c:v>0.10399995503396778</c:v>
                </c:pt>
                <c:pt idx="412">
                  <c:v>-0.1040000070912652</c:v>
                </c:pt>
                <c:pt idx="413">
                  <c:v>0.24800002431630153</c:v>
                </c:pt>
                <c:pt idx="414">
                  <c:v>0.19999994402946111</c:v>
                </c:pt>
                <c:pt idx="415">
                  <c:v>3.6000158320047139E-2</c:v>
                </c:pt>
                <c:pt idx="416">
                  <c:v>4.0000598041203331E-3</c:v>
                </c:pt>
                <c:pt idx="417">
                  <c:v>0.15199984389142607</c:v>
                </c:pt>
                <c:pt idx="418">
                  <c:v>4.4000087613418476E-2</c:v>
                </c:pt>
                <c:pt idx="419">
                  <c:v>-0.70799993654011972</c:v>
                </c:pt>
                <c:pt idx="420">
                  <c:v>0.26800007808447085</c:v>
                </c:pt>
                <c:pt idx="421">
                  <c:v>-0.74799989747853324</c:v>
                </c:pt>
                <c:pt idx="422">
                  <c:v>-0.22399999838011689</c:v>
                </c:pt>
                <c:pt idx="423">
                  <c:v>0.35200005849347732</c:v>
                </c:pt>
                <c:pt idx="424">
                  <c:v>-5.2000001157207834E-2</c:v>
                </c:pt>
                <c:pt idx="425">
                  <c:v>6.0000150852694237E-2</c:v>
                </c:pt>
                <c:pt idx="426">
                  <c:v>0.28800003201294683</c:v>
                </c:pt>
                <c:pt idx="427">
                  <c:v>0.44000005762011751</c:v>
                </c:pt>
                <c:pt idx="428">
                  <c:v>-1.1719999894390722</c:v>
                </c:pt>
                <c:pt idx="429">
                  <c:v>3.1999918105977673E-2</c:v>
                </c:pt>
                <c:pt idx="430">
                  <c:v>-0.48000002731691599</c:v>
                </c:pt>
                <c:pt idx="431">
                  <c:v>-0.2719999866108726</c:v>
                </c:pt>
                <c:pt idx="432">
                  <c:v>-0.37999998076688701</c:v>
                </c:pt>
                <c:pt idx="433">
                  <c:v>2.4000205147761185E-2</c:v>
                </c:pt>
                <c:pt idx="434">
                  <c:v>5.5999893014649103E-2</c:v>
                </c:pt>
                <c:pt idx="435">
                  <c:v>0.56400003246838237</c:v>
                </c:pt>
                <c:pt idx="436">
                  <c:v>-1.019999983575977</c:v>
                </c:pt>
                <c:pt idx="437">
                  <c:v>0.9279999838627887</c:v>
                </c:pt>
                <c:pt idx="438">
                  <c:v>-0.20400001258742925</c:v>
                </c:pt>
                <c:pt idx="439">
                  <c:v>0.36799997850289007</c:v>
                </c:pt>
                <c:pt idx="440">
                  <c:v>-2.4000034017039793E-2</c:v>
                </c:pt>
                <c:pt idx="441">
                  <c:v>0.28000005373218928</c:v>
                </c:pt>
                <c:pt idx="442">
                  <c:v>0.30399996523581618</c:v>
                </c:pt>
                <c:pt idx="443">
                  <c:v>0.25600005613261306</c:v>
                </c:pt>
                <c:pt idx="444">
                  <c:v>-0.22800001373475798</c:v>
                </c:pt>
                <c:pt idx="445">
                  <c:v>0.18799987396299672</c:v>
                </c:pt>
                <c:pt idx="446">
                  <c:v>0.64400004084244244</c:v>
                </c:pt>
                <c:pt idx="447">
                  <c:v>0.24800002431630153</c:v>
                </c:pt>
                <c:pt idx="448">
                  <c:v>-0.26800001191022665</c:v>
                </c:pt>
                <c:pt idx="449">
                  <c:v>-4.7999973124685236E-2</c:v>
                </c:pt>
                <c:pt idx="450">
                  <c:v>-0.34399997278902755</c:v>
                </c:pt>
                <c:pt idx="451">
                  <c:v>2.0000201959477083E-2</c:v>
                </c:pt>
                <c:pt idx="452">
                  <c:v>0.3719999282619833</c:v>
                </c:pt>
                <c:pt idx="453">
                  <c:v>-9.1999989289468453E-2</c:v>
                </c:pt>
                <c:pt idx="454">
                  <c:v>0.78000002025822013</c:v>
                </c:pt>
                <c:pt idx="455">
                  <c:v>-0.42400000024556805</c:v>
                </c:pt>
                <c:pt idx="456">
                  <c:v>0.9919999868796171</c:v>
                </c:pt>
                <c:pt idx="457">
                  <c:v>0.39599994984756248</c:v>
                </c:pt>
                <c:pt idx="458">
                  <c:v>4.0000598041203331E-3</c:v>
                </c:pt>
                <c:pt idx="459">
                  <c:v>1.2160000695068545</c:v>
                </c:pt>
                <c:pt idx="460">
                  <c:v>0.67600003149599308</c:v>
                </c:pt>
                <c:pt idx="461">
                  <c:v>0.97999999744986754</c:v>
                </c:pt>
                <c:pt idx="462">
                  <c:v>0.57200004720343878</c:v>
                </c:pt>
                <c:pt idx="463">
                  <c:v>1.5239999277593508</c:v>
                </c:pt>
                <c:pt idx="464">
                  <c:v>-5.2000001157207834E-2</c:v>
                </c:pt>
                <c:pt idx="465">
                  <c:v>-3.9999884829982459E-3</c:v>
                </c:pt>
                <c:pt idx="466">
                  <c:v>-0.61599999742711831</c:v>
                </c:pt>
                <c:pt idx="467">
                  <c:v>-8.0000045088117755E-2</c:v>
                </c:pt>
                <c:pt idx="468">
                  <c:v>0.50800004128951715</c:v>
                </c:pt>
                <c:pt idx="469">
                  <c:v>0.55199996667137241</c:v>
                </c:pt>
                <c:pt idx="470">
                  <c:v>-0.84399996816549583</c:v>
                </c:pt>
                <c:pt idx="471">
                  <c:v>0.35200005849347732</c:v>
                </c:pt>
                <c:pt idx="472">
                  <c:v>0.9760000097537529</c:v>
                </c:pt>
                <c:pt idx="473">
                  <c:v>-0.80000004780406764</c:v>
                </c:pt>
                <c:pt idx="474">
                  <c:v>-0.25200000869060235</c:v>
                </c:pt>
                <c:pt idx="475">
                  <c:v>0.24400011781443925</c:v>
                </c:pt>
                <c:pt idx="476">
                  <c:v>0.95199999796422885</c:v>
                </c:pt>
                <c:pt idx="477">
                  <c:v>0.4880000277885288</c:v>
                </c:pt>
                <c:pt idx="478">
                  <c:v>-1.139999993937806</c:v>
                </c:pt>
                <c:pt idx="479">
                  <c:v>9.9999844519518821E-2</c:v>
                </c:pt>
                <c:pt idx="480">
                  <c:v>0.38800006183202074</c:v>
                </c:pt>
                <c:pt idx="481">
                  <c:v>0.54800003465569624</c:v>
                </c:pt>
                <c:pt idx="482">
                  <c:v>-0.2719999866108726</c:v>
                </c:pt>
                <c:pt idx="483">
                  <c:v>2.4000205147761185E-2</c:v>
                </c:pt>
                <c:pt idx="484">
                  <c:v>2.7999963337162325E-2</c:v>
                </c:pt>
                <c:pt idx="485">
                  <c:v>-3.5999979819101163E-2</c:v>
                </c:pt>
                <c:pt idx="486">
                  <c:v>2.0000201959477083E-2</c:v>
                </c:pt>
                <c:pt idx="487">
                  <c:v>0.35200005849347732</c:v>
                </c:pt>
                <c:pt idx="488">
                  <c:v>-1.999999712894511E-2</c:v>
                </c:pt>
                <c:pt idx="489">
                  <c:v>0.27199996767150481</c:v>
                </c:pt>
                <c:pt idx="490">
                  <c:v>-0.42799996666713319</c:v>
                </c:pt>
                <c:pt idx="491">
                  <c:v>-0.75599988218556069</c:v>
                </c:pt>
                <c:pt idx="492">
                  <c:v>0.29999993727346269</c:v>
                </c:pt>
                <c:pt idx="493">
                  <c:v>-0.54800000086119804</c:v>
                </c:pt>
                <c:pt idx="494">
                  <c:v>1.0840000589609253</c:v>
                </c:pt>
                <c:pt idx="495">
                  <c:v>-0.30000002453378943</c:v>
                </c:pt>
                <c:pt idx="496">
                  <c:v>0.71600002225324044</c:v>
                </c:pt>
                <c:pt idx="497">
                  <c:v>8.7999947320468452E-2</c:v>
                </c:pt>
                <c:pt idx="498">
                  <c:v>-0.32799999764203647</c:v>
                </c:pt>
                <c:pt idx="499">
                  <c:v>-5.6000018662609952E-2</c:v>
                </c:pt>
                <c:pt idx="500">
                  <c:v>0.71200004725054922</c:v>
                </c:pt>
                <c:pt idx="501">
                  <c:v>-0.39200005037036789</c:v>
                </c:pt>
                <c:pt idx="502">
                  <c:v>0.22800002074287687</c:v>
                </c:pt>
                <c:pt idx="503">
                  <c:v>-0.10000001202085533</c:v>
                </c:pt>
                <c:pt idx="504">
                  <c:v>0.87600001227829027</c:v>
                </c:pt>
                <c:pt idx="505">
                  <c:v>-9.5999968740855521E-2</c:v>
                </c:pt>
                <c:pt idx="506">
                  <c:v>0.16399992993538054</c:v>
                </c:pt>
                <c:pt idx="507">
                  <c:v>0.53600006777943254</c:v>
                </c:pt>
                <c:pt idx="508">
                  <c:v>2.4000205147761185E-2</c:v>
                </c:pt>
                <c:pt idx="509">
                  <c:v>0.80000004696997606</c:v>
                </c:pt>
                <c:pt idx="510">
                  <c:v>0.62000001923311299</c:v>
                </c:pt>
                <c:pt idx="511">
                  <c:v>-0.80000004780406764</c:v>
                </c:pt>
                <c:pt idx="512">
                  <c:v>-0.43999996076857717</c:v>
                </c:pt>
                <c:pt idx="513">
                  <c:v>-2.4000034017039793E-2</c:v>
                </c:pt>
                <c:pt idx="514">
                  <c:v>1.1799999180055256</c:v>
                </c:pt>
                <c:pt idx="515">
                  <c:v>-0.16800000199720139</c:v>
                </c:pt>
                <c:pt idx="516">
                  <c:v>2.7999963337162325E-2</c:v>
                </c:pt>
                <c:pt idx="517">
                  <c:v>-0.33599997716171309</c:v>
                </c:pt>
                <c:pt idx="518">
                  <c:v>-0.19600000008555332</c:v>
                </c:pt>
                <c:pt idx="519">
                  <c:v>-0.32799999764203647</c:v>
                </c:pt>
                <c:pt idx="520">
                  <c:v>1.0040000598041203</c:v>
                </c:pt>
                <c:pt idx="521">
                  <c:v>0.47199995961358293</c:v>
                </c:pt>
                <c:pt idx="522">
                  <c:v>-0.21999997114977751</c:v>
                </c:pt>
                <c:pt idx="523">
                  <c:v>0.13199985689395041</c:v>
                </c:pt>
                <c:pt idx="524">
                  <c:v>2.0000201959477083E-2</c:v>
                </c:pt>
                <c:pt idx="525">
                  <c:v>8.4000067494370056E-2</c:v>
                </c:pt>
                <c:pt idx="526">
                  <c:v>1.0319999277248539</c:v>
                </c:pt>
                <c:pt idx="527">
                  <c:v>0.24000003174437234</c:v>
                </c:pt>
                <c:pt idx="528">
                  <c:v>1.4080000072928749</c:v>
                </c:pt>
                <c:pt idx="529">
                  <c:v>-1.6000019240888751E-2</c:v>
                </c:pt>
                <c:pt idx="530">
                  <c:v>0.28400006294527053</c:v>
                </c:pt>
                <c:pt idx="531">
                  <c:v>0.43199994706256084</c:v>
                </c:pt>
                <c:pt idx="532">
                  <c:v>-0.13199995285861085</c:v>
                </c:pt>
                <c:pt idx="533">
                  <c:v>-8.0000045088117755E-2</c:v>
                </c:pt>
                <c:pt idx="534">
                  <c:v>-8.0000078469378653E-3</c:v>
                </c:pt>
                <c:pt idx="535">
                  <c:v>-0.24799998409152971</c:v>
                </c:pt>
                <c:pt idx="536">
                  <c:v>-0.12399998772170974</c:v>
                </c:pt>
                <c:pt idx="537">
                  <c:v>7.9998543012562359E-3</c:v>
                </c:pt>
                <c:pt idx="538">
                  <c:v>0.1480001653517212</c:v>
                </c:pt>
                <c:pt idx="539">
                  <c:v>2.0000201959477083E-2</c:v>
                </c:pt>
                <c:pt idx="540">
                  <c:v>0.31999999411109487</c:v>
                </c:pt>
                <c:pt idx="541">
                  <c:v>-0.40800000863278435</c:v>
                </c:pt>
                <c:pt idx="542">
                  <c:v>0.18799987396299672</c:v>
                </c:pt>
                <c:pt idx="543">
                  <c:v>-1.999999712894511E-2</c:v>
                </c:pt>
                <c:pt idx="544">
                  <c:v>-0.76800011765108966</c:v>
                </c:pt>
                <c:pt idx="545">
                  <c:v>0.11200005643830732</c:v>
                </c:pt>
                <c:pt idx="546">
                  <c:v>-0.31999999691707265</c:v>
                </c:pt>
                <c:pt idx="547">
                  <c:v>0.12000007763852631</c:v>
                </c:pt>
                <c:pt idx="548">
                  <c:v>-1.536000014938135</c:v>
                </c:pt>
                <c:pt idx="549">
                  <c:v>-0.39200005037036789</c:v>
                </c:pt>
                <c:pt idx="550">
                  <c:v>-0.22800001373475798</c:v>
                </c:pt>
                <c:pt idx="551">
                  <c:v>0.24000003174437234</c:v>
                </c:pt>
                <c:pt idx="552">
                  <c:v>-0.10000001202085533</c:v>
                </c:pt>
                <c:pt idx="553">
                  <c:v>3.6000158320047139E-2</c:v>
                </c:pt>
                <c:pt idx="554">
                  <c:v>-0.17599996884084324</c:v>
                </c:pt>
                <c:pt idx="555">
                  <c:v>4.4000087613418476E-2</c:v>
                </c:pt>
                <c:pt idx="556">
                  <c:v>-0.59199998056637215</c:v>
                </c:pt>
                <c:pt idx="557">
                  <c:v>1.1120000644389376</c:v>
                </c:pt>
                <c:pt idx="558">
                  <c:v>7.5999989635786497E-2</c:v>
                </c:pt>
                <c:pt idx="559">
                  <c:v>0.38800006183202074</c:v>
                </c:pt>
                <c:pt idx="560">
                  <c:v>-0.28800001303950018</c:v>
                </c:pt>
                <c:pt idx="561">
                  <c:v>-0.28400000761541405</c:v>
                </c:pt>
                <c:pt idx="562">
                  <c:v>-0.69200000078448431</c:v>
                </c:pt>
                <c:pt idx="563">
                  <c:v>0.16799984399953929</c:v>
                </c:pt>
                <c:pt idx="564">
                  <c:v>-0.89199984191076276</c:v>
                </c:pt>
                <c:pt idx="565">
                  <c:v>-1.1120000108932508</c:v>
                </c:pt>
                <c:pt idx="566">
                  <c:v>-0.10800000688957691</c:v>
                </c:pt>
                <c:pt idx="567">
                  <c:v>-0.11999999416544631</c:v>
                </c:pt>
                <c:pt idx="568">
                  <c:v>0.33600000011169484</c:v>
                </c:pt>
                <c:pt idx="569">
                  <c:v>0.35200005849347732</c:v>
                </c:pt>
                <c:pt idx="570">
                  <c:v>2.7999963337162325E-2</c:v>
                </c:pt>
                <c:pt idx="571">
                  <c:v>0.13199985689395041</c:v>
                </c:pt>
                <c:pt idx="572">
                  <c:v>-0.35599997678485074</c:v>
                </c:pt>
                <c:pt idx="573">
                  <c:v>-1.999999712894511E-2</c:v>
                </c:pt>
                <c:pt idx="574">
                  <c:v>-6.4000014975623395E-2</c:v>
                </c:pt>
                <c:pt idx="575">
                  <c:v>1.1120000644389376</c:v>
                </c:pt>
                <c:pt idx="576">
                  <c:v>-6.7999998076907833E-2</c:v>
                </c:pt>
                <c:pt idx="577">
                  <c:v>0.14400006308399071</c:v>
                </c:pt>
                <c:pt idx="578">
                  <c:v>-0.11200000251787265</c:v>
                </c:pt>
                <c:pt idx="579">
                  <c:v>-0.66400002974243599</c:v>
                </c:pt>
                <c:pt idx="580">
                  <c:v>0.21600006950685441</c:v>
                </c:pt>
                <c:pt idx="581">
                  <c:v>0.97199999161794626</c:v>
                </c:pt>
                <c:pt idx="582">
                  <c:v>-0.13999998500466057</c:v>
                </c:pt>
                <c:pt idx="583">
                  <c:v>-0.59199998056637215</c:v>
                </c:pt>
                <c:pt idx="584">
                  <c:v>7.2000126026313435E-2</c:v>
                </c:pt>
                <c:pt idx="585">
                  <c:v>0.98800000301487612</c:v>
                </c:pt>
                <c:pt idx="586">
                  <c:v>0.7480000098073819</c:v>
                </c:pt>
                <c:pt idx="587">
                  <c:v>0.24400011781443925</c:v>
                </c:pt>
                <c:pt idx="588">
                  <c:v>-5.6000018662609952E-2</c:v>
                </c:pt>
                <c:pt idx="589">
                  <c:v>1.1639999086419459</c:v>
                </c:pt>
                <c:pt idx="590">
                  <c:v>-2.800000838205384E-2</c:v>
                </c:pt>
                <c:pt idx="591">
                  <c:v>-8.0000045088117755E-2</c:v>
                </c:pt>
                <c:pt idx="592">
                  <c:v>-1.0599999785065739</c:v>
                </c:pt>
                <c:pt idx="593">
                  <c:v>0.22000003093282272</c:v>
                </c:pt>
                <c:pt idx="594">
                  <c:v>0.18799987396299672</c:v>
                </c:pt>
                <c:pt idx="595">
                  <c:v>-0.21600001164666707</c:v>
                </c:pt>
                <c:pt idx="596">
                  <c:v>0.1480001653517212</c:v>
                </c:pt>
                <c:pt idx="597">
                  <c:v>1.0200001722944021</c:v>
                </c:pt>
                <c:pt idx="598">
                  <c:v>6.7999869518498665E-2</c:v>
                </c:pt>
                <c:pt idx="599">
                  <c:v>-0.23600000347080588</c:v>
                </c:pt>
                <c:pt idx="600">
                  <c:v>-0.44800004785290232</c:v>
                </c:pt>
                <c:pt idx="601">
                  <c:v>1.375999951141087</c:v>
                </c:pt>
                <c:pt idx="602">
                  <c:v>0.57200004720343878</c:v>
                </c:pt>
                <c:pt idx="603">
                  <c:v>-0.20799998812497802</c:v>
                </c:pt>
                <c:pt idx="604">
                  <c:v>0.42799994506367373</c:v>
                </c:pt>
                <c:pt idx="605">
                  <c:v>0.55999993228760403</c:v>
                </c:pt>
                <c:pt idx="606">
                  <c:v>-0.37600003207746885</c:v>
                </c:pt>
                <c:pt idx="607">
                  <c:v>4.7999908438290384E-2</c:v>
                </c:pt>
                <c:pt idx="608">
                  <c:v>0.44000005762011751</c:v>
                </c:pt>
                <c:pt idx="609">
                  <c:v>1.5999841861204456E-2</c:v>
                </c:pt>
                <c:pt idx="610">
                  <c:v>0.32799999449611333</c:v>
                </c:pt>
                <c:pt idx="611">
                  <c:v>0.43199994706256084</c:v>
                </c:pt>
                <c:pt idx="612">
                  <c:v>-0.33199999764433352</c:v>
                </c:pt>
                <c:pt idx="613">
                  <c:v>0.56400003246838237</c:v>
                </c:pt>
                <c:pt idx="614">
                  <c:v>0.28400006294527053</c:v>
                </c:pt>
                <c:pt idx="615">
                  <c:v>0.29999993727346269</c:v>
                </c:pt>
                <c:pt idx="616">
                  <c:v>-1.6000019240888751E-2</c:v>
                </c:pt>
                <c:pt idx="617">
                  <c:v>0.78399998835333295</c:v>
                </c:pt>
                <c:pt idx="618">
                  <c:v>-0.11599998792987816</c:v>
                </c:pt>
                <c:pt idx="619">
                  <c:v>0.40799999919903823</c:v>
                </c:pt>
                <c:pt idx="620">
                  <c:v>-0.61599999742711831</c:v>
                </c:pt>
                <c:pt idx="621">
                  <c:v>0.9680000187325738</c:v>
                </c:pt>
                <c:pt idx="622">
                  <c:v>1.5999841861204456E-2</c:v>
                </c:pt>
                <c:pt idx="623">
                  <c:v>3.1999918105977673E-2</c:v>
                </c:pt>
                <c:pt idx="624">
                  <c:v>0.29600006969024156</c:v>
                </c:pt>
                <c:pt idx="625">
                  <c:v>4.4000087613418476E-2</c:v>
                </c:pt>
                <c:pt idx="626">
                  <c:v>0.60399999868390852</c:v>
                </c:pt>
                <c:pt idx="627">
                  <c:v>1.1600000707609974</c:v>
                </c:pt>
                <c:pt idx="628">
                  <c:v>-2.4000034017039793E-2</c:v>
                </c:pt>
                <c:pt idx="629">
                  <c:v>-0.57999999249988798</c:v>
                </c:pt>
                <c:pt idx="630">
                  <c:v>0.96399998643308427</c:v>
                </c:pt>
                <c:pt idx="631">
                  <c:v>-0.50399997014718001</c:v>
                </c:pt>
                <c:pt idx="632">
                  <c:v>-0.85599995549680885</c:v>
                </c:pt>
                <c:pt idx="633">
                  <c:v>7.9999825411581918E-2</c:v>
                </c:pt>
                <c:pt idx="634">
                  <c:v>0.41599991023383154</c:v>
                </c:pt>
                <c:pt idx="635">
                  <c:v>0.45599991135403617</c:v>
                </c:pt>
                <c:pt idx="636">
                  <c:v>-0.75200000493157915</c:v>
                </c:pt>
                <c:pt idx="637">
                  <c:v>-2.4000034017039793E-2</c:v>
                </c:pt>
                <c:pt idx="638">
                  <c:v>-0.25999999724616968</c:v>
                </c:pt>
                <c:pt idx="639">
                  <c:v>0.39999990489252346</c:v>
                </c:pt>
                <c:pt idx="640">
                  <c:v>-0.12399998772170974</c:v>
                </c:pt>
                <c:pt idx="641">
                  <c:v>0.24800002431630153</c:v>
                </c:pt>
                <c:pt idx="642">
                  <c:v>-0.25200000869060235</c:v>
                </c:pt>
                <c:pt idx="643">
                  <c:v>0.17600006184338962</c:v>
                </c:pt>
                <c:pt idx="644">
                  <c:v>-4.4000040360117884E-2</c:v>
                </c:pt>
                <c:pt idx="645">
                  <c:v>-0.8600000932056312</c:v>
                </c:pt>
                <c:pt idx="646">
                  <c:v>-5.2000001157207834E-2</c:v>
                </c:pt>
                <c:pt idx="647">
                  <c:v>-0.30000002453378943</c:v>
                </c:pt>
                <c:pt idx="648">
                  <c:v>0</c:v>
                </c:pt>
                <c:pt idx="649">
                  <c:v>-0.32799999764203647</c:v>
                </c:pt>
                <c:pt idx="650">
                  <c:v>7.2000126026313435E-2</c:v>
                </c:pt>
                <c:pt idx="651">
                  <c:v>0.39599994984756248</c:v>
                </c:pt>
                <c:pt idx="652">
                  <c:v>0</c:v>
                </c:pt>
                <c:pt idx="653">
                  <c:v>2.0000201959477083E-2</c:v>
                </c:pt>
                <c:pt idx="654">
                  <c:v>0.29200007667479555</c:v>
                </c:pt>
                <c:pt idx="655">
                  <c:v>-0.21199998874927678</c:v>
                </c:pt>
                <c:pt idx="656">
                  <c:v>0.36000007414935276</c:v>
                </c:pt>
                <c:pt idx="657">
                  <c:v>0.72000003358903852</c:v>
                </c:pt>
                <c:pt idx="658">
                  <c:v>-6.0000008227641441E-2</c:v>
                </c:pt>
                <c:pt idx="659">
                  <c:v>1.5999841861204456E-2</c:v>
                </c:pt>
                <c:pt idx="660">
                  <c:v>0.16399992993538054</c:v>
                </c:pt>
                <c:pt idx="661">
                  <c:v>0.13199985689395041</c:v>
                </c:pt>
                <c:pt idx="662">
                  <c:v>0.72000003358903852</c:v>
                </c:pt>
                <c:pt idx="663">
                  <c:v>0.50000003801006943</c:v>
                </c:pt>
                <c:pt idx="664">
                  <c:v>-0.17199998943907219</c:v>
                </c:pt>
                <c:pt idx="665">
                  <c:v>0.38000002125516014</c:v>
                </c:pt>
                <c:pt idx="666">
                  <c:v>5.2000202162036074E-2</c:v>
                </c:pt>
                <c:pt idx="667">
                  <c:v>7.9998543012562359E-3</c:v>
                </c:pt>
                <c:pt idx="668">
                  <c:v>-0.19600000008555332</c:v>
                </c:pt>
                <c:pt idx="669">
                  <c:v>0.48000004866334162</c:v>
                </c:pt>
                <c:pt idx="670">
                  <c:v>0.12399986091386854</c:v>
                </c:pt>
                <c:pt idx="671">
                  <c:v>-9.1999989289468453E-2</c:v>
                </c:pt>
                <c:pt idx="672">
                  <c:v>-0.32799999764203647</c:v>
                </c:pt>
                <c:pt idx="673">
                  <c:v>-2.800000838205384E-2</c:v>
                </c:pt>
                <c:pt idx="674">
                  <c:v>-4.7999973124685236E-2</c:v>
                </c:pt>
                <c:pt idx="675">
                  <c:v>-0.90399982159934222</c:v>
                </c:pt>
                <c:pt idx="676">
                  <c:v>-0.55199996417660613</c:v>
                </c:pt>
                <c:pt idx="677">
                  <c:v>-0.54800000086119804</c:v>
                </c:pt>
                <c:pt idx="678">
                  <c:v>0.23199989752166947</c:v>
                </c:pt>
                <c:pt idx="679">
                  <c:v>0.74000002159571743</c:v>
                </c:pt>
                <c:pt idx="680">
                  <c:v>-0.31999999691707265</c:v>
                </c:pt>
                <c:pt idx="681">
                  <c:v>0.27599990854971224</c:v>
                </c:pt>
                <c:pt idx="682">
                  <c:v>-0.86800015265673491</c:v>
                </c:pt>
                <c:pt idx="683">
                  <c:v>-5.6000018662609952E-2</c:v>
                </c:pt>
                <c:pt idx="684">
                  <c:v>2.4000205147761185E-2</c:v>
                </c:pt>
                <c:pt idx="685">
                  <c:v>0.11200005643830732</c:v>
                </c:pt>
                <c:pt idx="686">
                  <c:v>0.32399997624416127</c:v>
                </c:pt>
                <c:pt idx="687">
                  <c:v>0.44800005427755751</c:v>
                </c:pt>
                <c:pt idx="688">
                  <c:v>-0.13199995285861085</c:v>
                </c:pt>
                <c:pt idx="689">
                  <c:v>-0.21199998874927678</c:v>
                </c:pt>
                <c:pt idx="690">
                  <c:v>-1.6000019240888751E-2</c:v>
                </c:pt>
                <c:pt idx="691">
                  <c:v>-6.0000008227641441E-2</c:v>
                </c:pt>
                <c:pt idx="692">
                  <c:v>0.12000007763852631</c:v>
                </c:pt>
                <c:pt idx="693">
                  <c:v>0.60000002656012008</c:v>
                </c:pt>
                <c:pt idx="694">
                  <c:v>0.61600000256013721</c:v>
                </c:pt>
                <c:pt idx="695">
                  <c:v>-4.7999973124685236E-2</c:v>
                </c:pt>
                <c:pt idx="696">
                  <c:v>0.52799999758793981</c:v>
                </c:pt>
                <c:pt idx="697">
                  <c:v>-0.24000005055069967</c:v>
                </c:pt>
                <c:pt idx="698">
                  <c:v>-0.10800000688957691</c:v>
                </c:pt>
                <c:pt idx="699">
                  <c:v>6.7999869518498665E-2</c:v>
                </c:pt>
                <c:pt idx="700">
                  <c:v>-4.000002401847047E-2</c:v>
                </c:pt>
                <c:pt idx="701">
                  <c:v>-0.6399999315004653</c:v>
                </c:pt>
                <c:pt idx="702">
                  <c:v>0.19200010830396655</c:v>
                </c:pt>
                <c:pt idx="703">
                  <c:v>0.84000002863879353</c:v>
                </c:pt>
                <c:pt idx="704">
                  <c:v>0.82000003577101532</c:v>
                </c:pt>
                <c:pt idx="705">
                  <c:v>9.5999820424984603E-2</c:v>
                </c:pt>
                <c:pt idx="706">
                  <c:v>-0.35599997678485074</c:v>
                </c:pt>
                <c:pt idx="707">
                  <c:v>-0.39999996693761958</c:v>
                </c:pt>
                <c:pt idx="708">
                  <c:v>0.8880000175830346</c:v>
                </c:pt>
                <c:pt idx="709">
                  <c:v>-0.50399997014718001</c:v>
                </c:pt>
                <c:pt idx="710">
                  <c:v>-0.32399998487917009</c:v>
                </c:pt>
                <c:pt idx="711">
                  <c:v>0.32399997624416127</c:v>
                </c:pt>
                <c:pt idx="712">
                  <c:v>0</c:v>
                </c:pt>
                <c:pt idx="713">
                  <c:v>-0.10800000688957691</c:v>
                </c:pt>
                <c:pt idx="714">
                  <c:v>0.40799999919903823</c:v>
                </c:pt>
                <c:pt idx="715">
                  <c:v>0.50400003270926941</c:v>
                </c:pt>
                <c:pt idx="716">
                  <c:v>-0.82799988211006781</c:v>
                </c:pt>
                <c:pt idx="717">
                  <c:v>-0.1040000070912652</c:v>
                </c:pt>
                <c:pt idx="718">
                  <c:v>-3.9999884829982459E-3</c:v>
                </c:pt>
                <c:pt idx="719">
                  <c:v>0.51999997268308407</c:v>
                </c:pt>
                <c:pt idx="720">
                  <c:v>0.28800003201294683</c:v>
                </c:pt>
                <c:pt idx="721">
                  <c:v>-0.70000005623967632</c:v>
                </c:pt>
                <c:pt idx="722">
                  <c:v>0.40400007533967985</c:v>
                </c:pt>
                <c:pt idx="723">
                  <c:v>-0.24799998409152971</c:v>
                </c:pt>
                <c:pt idx="724">
                  <c:v>-5.6000018662609952E-2</c:v>
                </c:pt>
                <c:pt idx="725">
                  <c:v>-0.3080000300225445</c:v>
                </c:pt>
                <c:pt idx="726">
                  <c:v>1.5999841861204456E-2</c:v>
                </c:pt>
                <c:pt idx="727">
                  <c:v>0.54000007202791633</c:v>
                </c:pt>
                <c:pt idx="728">
                  <c:v>2.4000205147761185E-2</c:v>
                </c:pt>
                <c:pt idx="729">
                  <c:v>-0.33199999764433352</c:v>
                </c:pt>
                <c:pt idx="730">
                  <c:v>0.79600001225623596</c:v>
                </c:pt>
                <c:pt idx="731">
                  <c:v>9.5999820424984603E-2</c:v>
                </c:pt>
                <c:pt idx="732">
                  <c:v>-0.66400002974243599</c:v>
                </c:pt>
                <c:pt idx="733">
                  <c:v>0.36799997850289007</c:v>
                </c:pt>
                <c:pt idx="734">
                  <c:v>-0.13199995285861085</c:v>
                </c:pt>
                <c:pt idx="735">
                  <c:v>-0.36800000562892643</c:v>
                </c:pt>
                <c:pt idx="736">
                  <c:v>-0.15999998632784901</c:v>
                </c:pt>
                <c:pt idx="737">
                  <c:v>0.12000007763852631</c:v>
                </c:pt>
                <c:pt idx="738">
                  <c:v>4.4000087613418476E-2</c:v>
                </c:pt>
                <c:pt idx="739">
                  <c:v>0.17600006184338962</c:v>
                </c:pt>
                <c:pt idx="740">
                  <c:v>-4.000002401847047E-2</c:v>
                </c:pt>
                <c:pt idx="741">
                  <c:v>0.18799987396299672</c:v>
                </c:pt>
                <c:pt idx="742">
                  <c:v>-0.10800000688957691</c:v>
                </c:pt>
                <c:pt idx="743">
                  <c:v>5.2000202162036074E-2</c:v>
                </c:pt>
                <c:pt idx="744">
                  <c:v>-0.6880000432263681</c:v>
                </c:pt>
                <c:pt idx="745">
                  <c:v>1.3560000352291024</c:v>
                </c:pt>
                <c:pt idx="746">
                  <c:v>-0.66400002974243599</c:v>
                </c:pt>
                <c:pt idx="747">
                  <c:v>0.43600002161413798</c:v>
                </c:pt>
                <c:pt idx="748">
                  <c:v>-0.12799997178724998</c:v>
                </c:pt>
                <c:pt idx="749">
                  <c:v>7.9999825411581918E-2</c:v>
                </c:pt>
                <c:pt idx="750">
                  <c:v>-0.80000004780406764</c:v>
                </c:pt>
                <c:pt idx="751">
                  <c:v>-1.1600000050361525</c:v>
                </c:pt>
                <c:pt idx="752">
                  <c:v>4.4000087613418476E-2</c:v>
                </c:pt>
                <c:pt idx="753">
                  <c:v>0.40799999919903823</c:v>
                </c:pt>
                <c:pt idx="754">
                  <c:v>-0.19999994482472591</c:v>
                </c:pt>
                <c:pt idx="755">
                  <c:v>0.40799999919903823</c:v>
                </c:pt>
                <c:pt idx="756">
                  <c:v>0.27199996767150481</c:v>
                </c:pt>
                <c:pt idx="757">
                  <c:v>0.75200003423686312</c:v>
                </c:pt>
                <c:pt idx="758">
                  <c:v>0.2039999910894886</c:v>
                </c:pt>
                <c:pt idx="759">
                  <c:v>2.7999963337162325E-2</c:v>
                </c:pt>
                <c:pt idx="760">
                  <c:v>-0.63199999931032247</c:v>
                </c:pt>
                <c:pt idx="761">
                  <c:v>0.30799999284705615</c:v>
                </c:pt>
                <c:pt idx="762">
                  <c:v>3.9999916521464819E-2</c:v>
                </c:pt>
                <c:pt idx="763">
                  <c:v>0.3560000352291024</c:v>
                </c:pt>
                <c:pt idx="764">
                  <c:v>0.90799997871683491</c:v>
                </c:pt>
                <c:pt idx="765">
                  <c:v>0.34400004296873232</c:v>
                </c:pt>
                <c:pt idx="766">
                  <c:v>6.0000150852694237E-2</c:v>
                </c:pt>
                <c:pt idx="767">
                  <c:v>-5.2000001157207834E-2</c:v>
                </c:pt>
                <c:pt idx="768">
                  <c:v>-4.4000040360117884E-2</c:v>
                </c:pt>
                <c:pt idx="769">
                  <c:v>3.1999918105977673E-2</c:v>
                </c:pt>
                <c:pt idx="770">
                  <c:v>1.183999970966116</c:v>
                </c:pt>
                <c:pt idx="771">
                  <c:v>0.46000007648339963</c:v>
                </c:pt>
                <c:pt idx="772">
                  <c:v>0.10399995503396778</c:v>
                </c:pt>
                <c:pt idx="773">
                  <c:v>-0.21199998874927678</c:v>
                </c:pt>
                <c:pt idx="774">
                  <c:v>-9.5999968740855521E-2</c:v>
                </c:pt>
                <c:pt idx="775">
                  <c:v>0.44800005427755751</c:v>
                </c:pt>
                <c:pt idx="776">
                  <c:v>0.70400004029819563</c:v>
                </c:pt>
                <c:pt idx="777">
                  <c:v>0.8880000175830346</c:v>
                </c:pt>
                <c:pt idx="778">
                  <c:v>-4.000002401847047E-2</c:v>
                </c:pt>
                <c:pt idx="779">
                  <c:v>0.7720000475274198</c:v>
                </c:pt>
                <c:pt idx="780">
                  <c:v>-0.26399998190179419</c:v>
                </c:pt>
                <c:pt idx="781">
                  <c:v>0.27599990854971224</c:v>
                </c:pt>
                <c:pt idx="782">
                  <c:v>-9.5999968740855521E-2</c:v>
                </c:pt>
                <c:pt idx="783">
                  <c:v>-2.800000838205384E-2</c:v>
                </c:pt>
                <c:pt idx="784">
                  <c:v>-0.48000002731691599</c:v>
                </c:pt>
                <c:pt idx="785">
                  <c:v>-1.2000007629602863E-2</c:v>
                </c:pt>
                <c:pt idx="786">
                  <c:v>-0.12799997178724998</c:v>
                </c:pt>
                <c:pt idx="787">
                  <c:v>-0.2719999866108726</c:v>
                </c:pt>
                <c:pt idx="788">
                  <c:v>-0.17199998943907219</c:v>
                </c:pt>
                <c:pt idx="789">
                  <c:v>0.10800013790258824</c:v>
                </c:pt>
                <c:pt idx="790">
                  <c:v>-3.5999979819101163E-2</c:v>
                </c:pt>
                <c:pt idx="791">
                  <c:v>-0.37199997818467639</c:v>
                </c:pt>
                <c:pt idx="792">
                  <c:v>2.0000201959477083E-2</c:v>
                </c:pt>
                <c:pt idx="793">
                  <c:v>0.50400003270926941</c:v>
                </c:pt>
                <c:pt idx="794">
                  <c:v>0.4839999950204622</c:v>
                </c:pt>
                <c:pt idx="795">
                  <c:v>-0.3080000300225445</c:v>
                </c:pt>
                <c:pt idx="796">
                  <c:v>-1.139999993937806</c:v>
                </c:pt>
                <c:pt idx="797">
                  <c:v>0.3719999282619833</c:v>
                </c:pt>
                <c:pt idx="798">
                  <c:v>0.34400004296873232</c:v>
                </c:pt>
                <c:pt idx="799">
                  <c:v>0</c:v>
                </c:pt>
                <c:pt idx="800">
                  <c:v>7.9999825411581918E-2</c:v>
                </c:pt>
                <c:pt idx="801">
                  <c:v>0.50400003270926941</c:v>
                </c:pt>
                <c:pt idx="802">
                  <c:v>7.9999825411581918E-2</c:v>
                </c:pt>
                <c:pt idx="803">
                  <c:v>-0.44800004785290232</c:v>
                </c:pt>
                <c:pt idx="804">
                  <c:v>0.29999993727346269</c:v>
                </c:pt>
                <c:pt idx="805">
                  <c:v>0.31999999411109487</c:v>
                </c:pt>
                <c:pt idx="806">
                  <c:v>0.30399996523581618</c:v>
                </c:pt>
                <c:pt idx="807">
                  <c:v>0.29999993727346269</c:v>
                </c:pt>
                <c:pt idx="808">
                  <c:v>-0.52399995793501963</c:v>
                </c:pt>
                <c:pt idx="809">
                  <c:v>0.69599996659095931</c:v>
                </c:pt>
                <c:pt idx="810">
                  <c:v>0.27199996767150481</c:v>
                </c:pt>
                <c:pt idx="811">
                  <c:v>-0.82399993815661043</c:v>
                </c:pt>
                <c:pt idx="812">
                  <c:v>-0.21600001164666707</c:v>
                </c:pt>
                <c:pt idx="813">
                  <c:v>1.1999861880175884E-2</c:v>
                </c:pt>
                <c:pt idx="814">
                  <c:v>0.75200003423686312</c:v>
                </c:pt>
                <c:pt idx="815">
                  <c:v>-8.7999994486522376E-2</c:v>
                </c:pt>
                <c:pt idx="816">
                  <c:v>-0.24000005055069967</c:v>
                </c:pt>
                <c:pt idx="817">
                  <c:v>0.44000005762011751</c:v>
                </c:pt>
                <c:pt idx="818">
                  <c:v>0.11200005643830732</c:v>
                </c:pt>
                <c:pt idx="819">
                  <c:v>-0.10000001202085533</c:v>
                </c:pt>
                <c:pt idx="820">
                  <c:v>0.29200007667479555</c:v>
                </c:pt>
                <c:pt idx="821">
                  <c:v>0.74399999134457095</c:v>
                </c:pt>
                <c:pt idx="822">
                  <c:v>-0.19200002634057783</c:v>
                </c:pt>
                <c:pt idx="823">
                  <c:v>-0.32799999764203647</c:v>
                </c:pt>
                <c:pt idx="824">
                  <c:v>0.8519999876002724</c:v>
                </c:pt>
                <c:pt idx="825">
                  <c:v>-1.2639999640740809</c:v>
                </c:pt>
                <c:pt idx="826">
                  <c:v>-0.46399991715122507</c:v>
                </c:pt>
                <c:pt idx="827">
                  <c:v>0.4880000277885288</c:v>
                </c:pt>
                <c:pt idx="828">
                  <c:v>0.23199989752166947</c:v>
                </c:pt>
                <c:pt idx="829">
                  <c:v>-0.28800001303950018</c:v>
                </c:pt>
                <c:pt idx="830">
                  <c:v>-0.13599997626603252</c:v>
                </c:pt>
                <c:pt idx="831">
                  <c:v>5.5999893014649103E-2</c:v>
                </c:pt>
                <c:pt idx="832">
                  <c:v>0.31999999411109487</c:v>
                </c:pt>
                <c:pt idx="833">
                  <c:v>-0.26399998190179419</c:v>
                </c:pt>
                <c:pt idx="834">
                  <c:v>0.71200004725054922</c:v>
                </c:pt>
                <c:pt idx="835">
                  <c:v>-0.13999998500466057</c:v>
                </c:pt>
                <c:pt idx="836">
                  <c:v>7.9999825411581918E-2</c:v>
                </c:pt>
                <c:pt idx="837">
                  <c:v>0.15199984389142607</c:v>
                </c:pt>
                <c:pt idx="838">
                  <c:v>1.0159998418612044</c:v>
                </c:pt>
                <c:pt idx="839">
                  <c:v>0.16000008508796787</c:v>
                </c:pt>
                <c:pt idx="840">
                  <c:v>0.1480001653517212</c:v>
                </c:pt>
                <c:pt idx="841">
                  <c:v>0.68399998593204525</c:v>
                </c:pt>
                <c:pt idx="842">
                  <c:v>2.0000201959477083E-2</c:v>
                </c:pt>
                <c:pt idx="843">
                  <c:v>2.0000201959477083E-2</c:v>
                </c:pt>
                <c:pt idx="844">
                  <c:v>-0.18400005906626823</c:v>
                </c:pt>
                <c:pt idx="845">
                  <c:v>-0.17599996884084324</c:v>
                </c:pt>
                <c:pt idx="846">
                  <c:v>-0.19200002634057783</c:v>
                </c:pt>
                <c:pt idx="847">
                  <c:v>-0.33999998800627623</c:v>
                </c:pt>
                <c:pt idx="848">
                  <c:v>#N/A</c:v>
                </c:pt>
                <c:pt idx="849">
                  <c:v>-0.48400000797988185</c:v>
                </c:pt>
                <c:pt idx="850">
                  <c:v>0.4839999950204622</c:v>
                </c:pt>
                <c:pt idx="851">
                  <c:v>0</c:v>
                </c:pt>
                <c:pt idx="852">
                  <c:v>0.11200005643830732</c:v>
                </c:pt>
                <c:pt idx="853">
                  <c:v>-0.25200000869060235</c:v>
                </c:pt>
                <c:pt idx="854">
                  <c:v>-0.67600002989394514</c:v>
                </c:pt>
                <c:pt idx="855">
                  <c:v>9.1999852227030429E-2</c:v>
                </c:pt>
                <c:pt idx="856">
                  <c:v>2.7999963337162325E-2</c:v>
                </c:pt>
                <c:pt idx="857">
                  <c:v>-0.51199996379627155</c:v>
                </c:pt>
                <c:pt idx="858">
                  <c:v>-0.19200002634057783</c:v>
                </c:pt>
                <c:pt idx="859">
                  <c:v>7.2000126026313435E-2</c:v>
                </c:pt>
                <c:pt idx="860">
                  <c:v>1.4719999386591596</c:v>
                </c:pt>
                <c:pt idx="861">
                  <c:v>4.4000087613418476E-2</c:v>
                </c:pt>
                <c:pt idx="862">
                  <c:v>-0.54399994370724725</c:v>
                </c:pt>
                <c:pt idx="863">
                  <c:v>0.10399995503396778</c:v>
                </c:pt>
                <c:pt idx="864">
                  <c:v>0.45599991135403617</c:v>
                </c:pt>
                <c:pt idx="865">
                  <c:v>0.17999993168768094</c:v>
                </c:pt>
                <c:pt idx="866">
                  <c:v>-0.36400002790578917</c:v>
                </c:pt>
                <c:pt idx="867">
                  <c:v>1.1720000969851527</c:v>
                </c:pt>
                <c:pt idx="868">
                  <c:v>-0.42400000024556805</c:v>
                </c:pt>
                <c:pt idx="869">
                  <c:v>3.1999918105977673E-2</c:v>
                </c:pt>
                <c:pt idx="870">
                  <c:v>-5.6000018662609952E-2</c:v>
                </c:pt>
                <c:pt idx="871">
                  <c:v>-2.800000838205384E-2</c:v>
                </c:pt>
                <c:pt idx="872">
                  <c:v>-0.61199991697976575</c:v>
                </c:pt>
                <c:pt idx="873">
                  <c:v>1.2840000790979893</c:v>
                </c:pt>
                <c:pt idx="874">
                  <c:v>9.5999820424984603E-2</c:v>
                </c:pt>
                <c:pt idx="875">
                  <c:v>3.1999918105977673E-2</c:v>
                </c:pt>
                <c:pt idx="876">
                  <c:v>1.123999853131274</c:v>
                </c:pt>
                <c:pt idx="877">
                  <c:v>-0.49199997478338786</c:v>
                </c:pt>
                <c:pt idx="878">
                  <c:v>1.0999998445195189</c:v>
                </c:pt>
                <c:pt idx="879">
                  <c:v>-0.35599997678485074</c:v>
                </c:pt>
                <c:pt idx="880">
                  <c:v>-4.7999973124685236E-2</c:v>
                </c:pt>
                <c:pt idx="881">
                  <c:v>0.73199996889758789</c:v>
                </c:pt>
                <c:pt idx="882">
                  <c:v>4.7999908438290384E-2</c:v>
                </c:pt>
                <c:pt idx="883">
                  <c:v>6.3999865963009731E-2</c:v>
                </c:pt>
                <c:pt idx="884">
                  <c:v>0.18799987396299672</c:v>
                </c:pt>
                <c:pt idx="885">
                  <c:v>-0.42000000837332063</c:v>
                </c:pt>
                <c:pt idx="886">
                  <c:v>-0.11599998792987816</c:v>
                </c:pt>
                <c:pt idx="887">
                  <c:v>7.9998543012562359E-3</c:v>
                </c:pt>
                <c:pt idx="888">
                  <c:v>0.26000002332559408</c:v>
                </c:pt>
                <c:pt idx="889">
                  <c:v>-0.55600004573594564</c:v>
                </c:pt>
                <c:pt idx="890">
                  <c:v>-4.4000040360117884E-2</c:v>
                </c:pt>
                <c:pt idx="891">
                  <c:v>0.91200001185355284</c:v>
                </c:pt>
                <c:pt idx="892">
                  <c:v>-2.4000034017039793E-2</c:v>
                </c:pt>
                <c:pt idx="893">
                  <c:v>0.35200005849347732</c:v>
                </c:pt>
                <c:pt idx="894">
                  <c:v>-0.32799999764203647</c:v>
                </c:pt>
                <c:pt idx="895">
                  <c:v>5.2000202162036074E-2</c:v>
                </c:pt>
                <c:pt idx="896">
                  <c:v>0.93199998375891724</c:v>
                </c:pt>
                <c:pt idx="897">
                  <c:v>1.0240002051477612</c:v>
                </c:pt>
                <c:pt idx="898">
                  <c:v>0.43199994706256084</c:v>
                </c:pt>
                <c:pt idx="899">
                  <c:v>-0.91200006324854477</c:v>
                </c:pt>
                <c:pt idx="900">
                  <c:v>-0.42799996666713319</c:v>
                </c:pt>
                <c:pt idx="901">
                  <c:v>0.26800007808447085</c:v>
                </c:pt>
                <c:pt idx="902">
                  <c:v>-0.21999997114977751</c:v>
                </c:pt>
                <c:pt idx="903">
                  <c:v>0.16000008508796787</c:v>
                </c:pt>
                <c:pt idx="904">
                  <c:v>0.85999996496972198</c:v>
                </c:pt>
                <c:pt idx="905">
                  <c:v>-0.25999999724616968</c:v>
                </c:pt>
                <c:pt idx="906">
                  <c:v>-0.18800003977577306</c:v>
                </c:pt>
                <c:pt idx="907">
                  <c:v>-0.31199998856402827</c:v>
                </c:pt>
                <c:pt idx="908">
                  <c:v>0.16399992993538054</c:v>
                </c:pt>
                <c:pt idx="909">
                  <c:v>1.1200001012023382</c:v>
                </c:pt>
                <c:pt idx="910">
                  <c:v>0.28400006294527053</c:v>
                </c:pt>
                <c:pt idx="911">
                  <c:v>0.39999990489252346</c:v>
                </c:pt>
                <c:pt idx="912">
                  <c:v>-0.35199996010156237</c:v>
                </c:pt>
                <c:pt idx="913">
                  <c:v>-0.29599998017211249</c:v>
                </c:pt>
                <c:pt idx="914">
                  <c:v>0.38800006183202074</c:v>
                </c:pt>
                <c:pt idx="915">
                  <c:v>0.59599998952018696</c:v>
                </c:pt>
                <c:pt idx="916">
                  <c:v>1.1480001506233679</c:v>
                </c:pt>
                <c:pt idx="917">
                  <c:v>-0.82799988211006781</c:v>
                </c:pt>
                <c:pt idx="918">
                  <c:v>0.39599994984756248</c:v>
                </c:pt>
                <c:pt idx="919">
                  <c:v>-8.4000005320998716E-2</c:v>
                </c:pt>
                <c:pt idx="920">
                  <c:v>-8.0000045088117755E-2</c:v>
                </c:pt>
                <c:pt idx="921">
                  <c:v>0.36799997850289007</c:v>
                </c:pt>
                <c:pt idx="922">
                  <c:v>2.0000201959477083E-2</c:v>
                </c:pt>
                <c:pt idx="923">
                  <c:v>-0.88799996356327748</c:v>
                </c:pt>
                <c:pt idx="924">
                  <c:v>-0.40800000863278435</c:v>
                </c:pt>
                <c:pt idx="925">
                  <c:v>0.15199984389142607</c:v>
                </c:pt>
                <c:pt idx="926">
                  <c:v>-0.10800000688957691</c:v>
                </c:pt>
                <c:pt idx="927">
                  <c:v>1.1319998798155979</c:v>
                </c:pt>
                <c:pt idx="928">
                  <c:v>-8.0000078469378653E-3</c:v>
                </c:pt>
                <c:pt idx="929">
                  <c:v>-0.32399998487917009</c:v>
                </c:pt>
                <c:pt idx="930">
                  <c:v>0.7480000098073819</c:v>
                </c:pt>
                <c:pt idx="931">
                  <c:v>0.26000002332559408</c:v>
                </c:pt>
                <c:pt idx="932">
                  <c:v>-0.9880001318246967</c:v>
                </c:pt>
                <c:pt idx="933">
                  <c:v>-0.34799999053457309</c:v>
                </c:pt>
                <c:pt idx="934">
                  <c:v>-0.27600004914002585</c:v>
                </c:pt>
                <c:pt idx="935">
                  <c:v>-0.42799996666713319</c:v>
                </c:pt>
                <c:pt idx="936">
                  <c:v>0.60399999868390852</c:v>
                </c:pt>
                <c:pt idx="937">
                  <c:v>-8.0000078469378653E-3</c:v>
                </c:pt>
                <c:pt idx="938">
                  <c:v>-0.13999998500466057</c:v>
                </c:pt>
                <c:pt idx="939">
                  <c:v>0.50000003801006943</c:v>
                </c:pt>
                <c:pt idx="940">
                  <c:v>0.62000001923311299</c:v>
                </c:pt>
                <c:pt idx="941">
                  <c:v>-0.12399998772170974</c:v>
                </c:pt>
                <c:pt idx="942">
                  <c:v>0.39199993045458398</c:v>
                </c:pt>
                <c:pt idx="943">
                  <c:v>0.68399998593204525</c:v>
                </c:pt>
                <c:pt idx="944">
                  <c:v>0.98800000301487612</c:v>
                </c:pt>
                <c:pt idx="945">
                  <c:v>-0.37600003207746885</c:v>
                </c:pt>
                <c:pt idx="946">
                  <c:v>0.47600005071594237</c:v>
                </c:pt>
                <c:pt idx="947">
                  <c:v>-0.13599997626603252</c:v>
                </c:pt>
                <c:pt idx="948">
                  <c:v>-7.2000010026462599E-2</c:v>
                </c:pt>
                <c:pt idx="949">
                  <c:v>-0.17599996884084324</c:v>
                </c:pt>
                <c:pt idx="950">
                  <c:v>0.12399986091386854</c:v>
                </c:pt>
                <c:pt idx="951">
                  <c:v>-0.41200004388337391</c:v>
                </c:pt>
                <c:pt idx="952">
                  <c:v>-0.18800003977577306</c:v>
                </c:pt>
                <c:pt idx="953">
                  <c:v>-4.000002401847047E-2</c:v>
                </c:pt>
                <c:pt idx="954">
                  <c:v>-0.1040000070912652</c:v>
                </c:pt>
                <c:pt idx="955">
                  <c:v>-0.17199998943907219</c:v>
                </c:pt>
                <c:pt idx="956">
                  <c:v>0.60799998154754231</c:v>
                </c:pt>
                <c:pt idx="957">
                  <c:v>0.28800003201294683</c:v>
                </c:pt>
                <c:pt idx="958">
                  <c:v>1.5519999724810827</c:v>
                </c:pt>
                <c:pt idx="959">
                  <c:v>-4.000002401847047E-2</c:v>
                </c:pt>
                <c:pt idx="960">
                  <c:v>-0.30000002453378943</c:v>
                </c:pt>
                <c:pt idx="961">
                  <c:v>1.2680000948433725</c:v>
                </c:pt>
                <c:pt idx="962">
                  <c:v>-0.42400000024556805</c:v>
                </c:pt>
                <c:pt idx="963">
                  <c:v>0.15199984389142607</c:v>
                </c:pt>
                <c:pt idx="964">
                  <c:v>-0.21600001164666707</c:v>
                </c:pt>
                <c:pt idx="965">
                  <c:v>-8.0000078469378653E-3</c:v>
                </c:pt>
                <c:pt idx="966">
                  <c:v>0.60799998154754231</c:v>
                </c:pt>
                <c:pt idx="967">
                  <c:v>-0.29599998017211249</c:v>
                </c:pt>
                <c:pt idx="968">
                  <c:v>0.80399999991444659</c:v>
                </c:pt>
                <c:pt idx="969">
                  <c:v>-3.1999992413563695E-2</c:v>
                </c:pt>
                <c:pt idx="970">
                  <c:v>-0.65599993944573054</c:v>
                </c:pt>
                <c:pt idx="971">
                  <c:v>-8.7999994486522376E-2</c:v>
                </c:pt>
                <c:pt idx="972">
                  <c:v>-0.1640000015351801</c:v>
                </c:pt>
                <c:pt idx="973">
                  <c:v>0.50000003801006943</c:v>
                </c:pt>
                <c:pt idx="974">
                  <c:v>-6.7999998076907833E-2</c:v>
                </c:pt>
                <c:pt idx="975">
                  <c:v>3.1999918105977673E-2</c:v>
                </c:pt>
                <c:pt idx="976">
                  <c:v>0.19999994402946111</c:v>
                </c:pt>
                <c:pt idx="977">
                  <c:v>-0.32399998487917009</c:v>
                </c:pt>
                <c:pt idx="978">
                  <c:v>0.74000002159571743</c:v>
                </c:pt>
                <c:pt idx="979">
                  <c:v>-0.19999994482472591</c:v>
                </c:pt>
                <c:pt idx="980">
                  <c:v>-2.800000838205384E-2</c:v>
                </c:pt>
                <c:pt idx="981">
                  <c:v>-0.54800000086119804</c:v>
                </c:pt>
                <c:pt idx="982">
                  <c:v>-4.7999973124685236E-2</c:v>
                </c:pt>
                <c:pt idx="983">
                  <c:v>1.1039999631833461</c:v>
                </c:pt>
                <c:pt idx="984">
                  <c:v>0.20800012492212774</c:v>
                </c:pt>
                <c:pt idx="985">
                  <c:v>1.19200010164933</c:v>
                </c:pt>
                <c:pt idx="986">
                  <c:v>-3.5999979819101163E-2</c:v>
                </c:pt>
                <c:pt idx="987">
                  <c:v>-0.30400000734543792</c:v>
                </c:pt>
                <c:pt idx="988">
                  <c:v>-3.5999979819101163E-2</c:v>
                </c:pt>
                <c:pt idx="989">
                  <c:v>8.4000067494370056E-2</c:v>
                </c:pt>
                <c:pt idx="990">
                  <c:v>-4.7999973124685236E-2</c:v>
                </c:pt>
                <c:pt idx="991">
                  <c:v>-4.4000040360117884E-2</c:v>
                </c:pt>
                <c:pt idx="992">
                  <c:v>0.69199995945554882</c:v>
                </c:pt>
                <c:pt idx="993">
                  <c:v>0.85999996496972198</c:v>
                </c:pt>
                <c:pt idx="994">
                  <c:v>1.0479998898963812</c:v>
                </c:pt>
                <c:pt idx="995">
                  <c:v>7.2000126026313435E-2</c:v>
                </c:pt>
                <c:pt idx="996">
                  <c:v>#N/A</c:v>
                </c:pt>
                <c:pt idx="997">
                  <c:v>-6.7999998076907833E-2</c:v>
                </c:pt>
                <c:pt idx="998">
                  <c:v>7.9999825411581918E-2</c:v>
                </c:pt>
                <c:pt idx="999">
                  <c:v>0.39999990489252346</c:v>
                </c:pt>
                <c:pt idx="1000">
                  <c:v>-0.24799998409152971</c:v>
                </c:pt>
                <c:pt idx="1001">
                  <c:v>-4.4000040360117884E-2</c:v>
                </c:pt>
                <c:pt idx="1002">
                  <c:v>-9.1999989289468453E-2</c:v>
                </c:pt>
                <c:pt idx="1003">
                  <c:v>7.9998543012562359E-3</c:v>
                </c:pt>
                <c:pt idx="1004">
                  <c:v>0.72800003275889391</c:v>
                </c:pt>
                <c:pt idx="1005">
                  <c:v>3.9999916521464819E-2</c:v>
                </c:pt>
                <c:pt idx="1006">
                  <c:v>-9.1999989289468453E-2</c:v>
                </c:pt>
                <c:pt idx="1007">
                  <c:v>0.14400006308399071</c:v>
                </c:pt>
                <c:pt idx="1008">
                  <c:v>2.7999963337162325E-2</c:v>
                </c:pt>
                <c:pt idx="1009">
                  <c:v>-0.1040000070912652</c:v>
                </c:pt>
                <c:pt idx="1010">
                  <c:v>0.25200011701132952</c:v>
                </c:pt>
                <c:pt idx="1011">
                  <c:v>0.51999997268308407</c:v>
                </c:pt>
                <c:pt idx="1012">
                  <c:v>0.28400006294527053</c:v>
                </c:pt>
                <c:pt idx="1013">
                  <c:v>-4.000002401847047E-2</c:v>
                </c:pt>
                <c:pt idx="1014">
                  <c:v>-0.64799991273225066</c:v>
                </c:pt>
                <c:pt idx="1015">
                  <c:v>7.5999989635786497E-2</c:v>
                </c:pt>
                <c:pt idx="1016">
                  <c:v>-0.31199998856402827</c:v>
                </c:pt>
                <c:pt idx="1017">
                  <c:v>0.68800002205523525</c:v>
                </c:pt>
                <c:pt idx="1018">
                  <c:v>3.6000158320047139E-2</c:v>
                </c:pt>
                <c:pt idx="1019">
                  <c:v>-5.6000018662609952E-2</c:v>
                </c:pt>
                <c:pt idx="1020">
                  <c:v>0.64400004084244244</c:v>
                </c:pt>
                <c:pt idx="1021">
                  <c:v>-0.27600004914002585</c:v>
                </c:pt>
                <c:pt idx="1022">
                  <c:v>0.19600006648568796</c:v>
                </c:pt>
                <c:pt idx="1023">
                  <c:v>0.60799998154754231</c:v>
                </c:pt>
                <c:pt idx="1024">
                  <c:v>-0.13199995285861085</c:v>
                </c:pt>
                <c:pt idx="1025">
                  <c:v>-0.17999994855698678</c:v>
                </c:pt>
                <c:pt idx="1026">
                  <c:v>-0.32799999764203647</c:v>
                </c:pt>
                <c:pt idx="1027">
                  <c:v>-0.11599998792987816</c:v>
                </c:pt>
                <c:pt idx="1028">
                  <c:v>0.24800002431630153</c:v>
                </c:pt>
                <c:pt idx="1029">
                  <c:v>0.43600002161413798</c:v>
                </c:pt>
                <c:pt idx="1030">
                  <c:v>5.2000202162036074E-2</c:v>
                </c:pt>
                <c:pt idx="1031">
                  <c:v>-9.5999968740855521E-2</c:v>
                </c:pt>
                <c:pt idx="1032">
                  <c:v>0.65999999500402495</c:v>
                </c:pt>
                <c:pt idx="1033">
                  <c:v>3.6000158320047139E-2</c:v>
                </c:pt>
                <c:pt idx="1034">
                  <c:v>0.12000007763852631</c:v>
                </c:pt>
                <c:pt idx="1035">
                  <c:v>0.43600002161413798</c:v>
                </c:pt>
                <c:pt idx="1036">
                  <c:v>0.33199990604301527</c:v>
                </c:pt>
                <c:pt idx="1037">
                  <c:v>0.16799984399953929</c:v>
                </c:pt>
                <c:pt idx="1038">
                  <c:v>-1.2000007629602863E-2</c:v>
                </c:pt>
                <c:pt idx="1039">
                  <c:v>5.5999893014649103E-2</c:v>
                </c:pt>
                <c:pt idx="1040">
                  <c:v>6.3999865963009731E-2</c:v>
                </c:pt>
                <c:pt idx="1041">
                  <c:v>-0.1040000070912652</c:v>
                </c:pt>
                <c:pt idx="1042">
                  <c:v>1.3999999296254637</c:v>
                </c:pt>
                <c:pt idx="1043">
                  <c:v>-1.4480000569305733</c:v>
                </c:pt>
                <c:pt idx="1044">
                  <c:v>0.44000005762011751</c:v>
                </c:pt>
                <c:pt idx="1045">
                  <c:v>-0.25600001799000138</c:v>
                </c:pt>
                <c:pt idx="1046">
                  <c:v>0.41599991023383154</c:v>
                </c:pt>
                <c:pt idx="1047">
                  <c:v>-0.32399998487917009</c:v>
                </c:pt>
                <c:pt idx="1048">
                  <c:v>3.1999918105977673E-2</c:v>
                </c:pt>
                <c:pt idx="1049">
                  <c:v>7.9999825411581918E-2</c:v>
                </c:pt>
                <c:pt idx="1050">
                  <c:v>0.29999993727346269</c:v>
                </c:pt>
                <c:pt idx="1051">
                  <c:v>-0.30000002453378943</c:v>
                </c:pt>
                <c:pt idx="1052">
                  <c:v>0.47199995961358293</c:v>
                </c:pt>
                <c:pt idx="1053">
                  <c:v>-0.51199996379627155</c:v>
                </c:pt>
                <c:pt idx="1054">
                  <c:v>-0.13199995285861085</c:v>
                </c:pt>
                <c:pt idx="1055">
                  <c:v>0.26399990868373707</c:v>
                </c:pt>
                <c:pt idx="1056">
                  <c:v>-0.62800006074632553</c:v>
                </c:pt>
                <c:pt idx="1057">
                  <c:v>0.1360000390552874</c:v>
                </c:pt>
                <c:pt idx="1058">
                  <c:v>0.37599996856655604</c:v>
                </c:pt>
                <c:pt idx="1059">
                  <c:v>-0.19999994482472591</c:v>
                </c:pt>
                <c:pt idx="1060">
                  <c:v>0.17200011788993216</c:v>
                </c:pt>
                <c:pt idx="1061">
                  <c:v>-0.11599998792987816</c:v>
                </c:pt>
                <c:pt idx="1062">
                  <c:v>-6.7999998076907833E-2</c:v>
                </c:pt>
                <c:pt idx="1063">
                  <c:v>-0.84799985512113907</c:v>
                </c:pt>
                <c:pt idx="1064">
                  <c:v>8.4000067494370056E-2</c:v>
                </c:pt>
                <c:pt idx="1065">
                  <c:v>-0.41200004388337391</c:v>
                </c:pt>
                <c:pt idx="1066">
                  <c:v>0.1360000390552874</c:v>
                </c:pt>
                <c:pt idx="1067">
                  <c:v>0.94399999311682392</c:v>
                </c:pt>
                <c:pt idx="1068">
                  <c:v>0.31199996308370764</c:v>
                </c:pt>
                <c:pt idx="1069">
                  <c:v>-0.14799999056158644</c:v>
                </c:pt>
                <c:pt idx="1070">
                  <c:v>-1.6000019240888751E-2</c:v>
                </c:pt>
                <c:pt idx="1071">
                  <c:v>2.4000205147761185E-2</c:v>
                </c:pt>
                <c:pt idx="1072">
                  <c:v>0.57600001349783891</c:v>
                </c:pt>
                <c:pt idx="1073">
                  <c:v>1.1760000480346391</c:v>
                </c:pt>
                <c:pt idx="1074">
                  <c:v>-5.6000018662609952E-2</c:v>
                </c:pt>
                <c:pt idx="1075">
                  <c:v>-0.14399999524782625</c:v>
                </c:pt>
                <c:pt idx="1076">
                  <c:v>-3.5999979819101163E-2</c:v>
                </c:pt>
                <c:pt idx="1077">
                  <c:v>0.24000003174437234</c:v>
                </c:pt>
                <c:pt idx="1078">
                  <c:v>-2.4000034017039793E-2</c:v>
                </c:pt>
                <c:pt idx="1079">
                  <c:v>0.36000007414935276</c:v>
                </c:pt>
                <c:pt idx="1080">
                  <c:v>0.72800003275889391</c:v>
                </c:pt>
                <c:pt idx="1081">
                  <c:v>-0.60800004855145084</c:v>
                </c:pt>
                <c:pt idx="1082">
                  <c:v>-2.4000034017039793E-2</c:v>
                </c:pt>
                <c:pt idx="1083">
                  <c:v>3.9999916521464819E-2</c:v>
                </c:pt>
                <c:pt idx="1084">
                  <c:v>-5.2000001157207834E-2</c:v>
                </c:pt>
                <c:pt idx="1085">
                  <c:v>-0.50399997014718001</c:v>
                </c:pt>
                <c:pt idx="1086">
                  <c:v>4.0000598041203331E-3</c:v>
                </c:pt>
                <c:pt idx="1087">
                  <c:v>0.11600001737859271</c:v>
                </c:pt>
                <c:pt idx="1088">
                  <c:v>-9.1999989289468453E-2</c:v>
                </c:pt>
                <c:pt idx="1089">
                  <c:v>5.2000202162036074E-2</c:v>
                </c:pt>
                <c:pt idx="1090">
                  <c:v>0.12800000404374551</c:v>
                </c:pt>
                <c:pt idx="1091">
                  <c:v>1.2600000347059124</c:v>
                </c:pt>
                <c:pt idx="1092">
                  <c:v>-8.4000005320998716E-2</c:v>
                </c:pt>
                <c:pt idx="1093">
                  <c:v>0.17999993168768094</c:v>
                </c:pt>
                <c:pt idx="1094">
                  <c:v>5.5999893014649103E-2</c:v>
                </c:pt>
                <c:pt idx="1095">
                  <c:v>-1.999999712894511E-2</c:v>
                </c:pt>
                <c:pt idx="1096">
                  <c:v>-4.7999973124685236E-2</c:v>
                </c:pt>
                <c:pt idx="1097">
                  <c:v>4.0000598041203331E-3</c:v>
                </c:pt>
                <c:pt idx="1098">
                  <c:v>-4.7999973124685236E-2</c:v>
                </c:pt>
                <c:pt idx="1099">
                  <c:v>0.16799984399953929</c:v>
                </c:pt>
                <c:pt idx="1100">
                  <c:v>0.23600010514303973</c:v>
                </c:pt>
                <c:pt idx="1101">
                  <c:v>3.9999916521464819E-2</c:v>
                </c:pt>
                <c:pt idx="1102">
                  <c:v>-0.33199999764433352</c:v>
                </c:pt>
                <c:pt idx="1103">
                  <c:v>0.37599996856655604</c:v>
                </c:pt>
                <c:pt idx="1104">
                  <c:v>1.3279999750342506</c:v>
                </c:pt>
                <c:pt idx="1105">
                  <c:v>-0.14399999524782625</c:v>
                </c:pt>
                <c:pt idx="1106">
                  <c:v>0.41199995001285561</c:v>
                </c:pt>
                <c:pt idx="1107">
                  <c:v>-0.13599997626603252</c:v>
                </c:pt>
                <c:pt idx="1108">
                  <c:v>0.12399986091386854</c:v>
                </c:pt>
                <c:pt idx="1109">
                  <c:v>1.0840000589609253</c:v>
                </c:pt>
                <c:pt idx="1110">
                  <c:v>-0.45199995068564047</c:v>
                </c:pt>
                <c:pt idx="1111">
                  <c:v>0.39199993045458398</c:v>
                </c:pt>
                <c:pt idx="1112">
                  <c:v>-0.47200000241206019</c:v>
                </c:pt>
                <c:pt idx="1113">
                  <c:v>0.29200007667479555</c:v>
                </c:pt>
                <c:pt idx="1114">
                  <c:v>-1.6000019240888751E-2</c:v>
                </c:pt>
                <c:pt idx="1115">
                  <c:v>1.1999861880175884E-2</c:v>
                </c:pt>
                <c:pt idx="1116">
                  <c:v>0.7480000098073819</c:v>
                </c:pt>
                <c:pt idx="1117">
                  <c:v>0.61600000256013721</c:v>
                </c:pt>
                <c:pt idx="1118">
                  <c:v>0.14400006308399071</c:v>
                </c:pt>
                <c:pt idx="1119">
                  <c:v>0.41199995001285561</c:v>
                </c:pt>
                <c:pt idx="1120">
                  <c:v>0.7720000475274198</c:v>
                </c:pt>
                <c:pt idx="1121">
                  <c:v>-6.7999998076907833E-2</c:v>
                </c:pt>
                <c:pt idx="1122">
                  <c:v>1.0519998163518525</c:v>
                </c:pt>
                <c:pt idx="1123">
                  <c:v>-0.40399999079253562</c:v>
                </c:pt>
                <c:pt idx="1124">
                  <c:v>-6.7999998076907833E-2</c:v>
                </c:pt>
                <c:pt idx="1125">
                  <c:v>1.1200001012023382</c:v>
                </c:pt>
                <c:pt idx="1126">
                  <c:v>0.9760000097537529</c:v>
                </c:pt>
                <c:pt idx="1127">
                  <c:v>-4.4000040360117884E-2</c:v>
                </c:pt>
                <c:pt idx="1128">
                  <c:v>7.9998543012562359E-3</c:v>
                </c:pt>
                <c:pt idx="1129">
                  <c:v>0.23600010514303973</c:v>
                </c:pt>
                <c:pt idx="1130">
                  <c:v>#N/A</c:v>
                </c:pt>
                <c:pt idx="1131">
                  <c:v>0.15600004087171662</c:v>
                </c:pt>
                <c:pt idx="1132">
                  <c:v>0.46399998395019887</c:v>
                </c:pt>
                <c:pt idx="1133">
                  <c:v>0.15199984389142607</c:v>
                </c:pt>
                <c:pt idx="1134">
                  <c:v>-1.2280000192045961</c:v>
                </c:pt>
                <c:pt idx="1135">
                  <c:v>1.0919998606047228</c:v>
                </c:pt>
                <c:pt idx="1136">
                  <c:v>0.78000002025822013</c:v>
                </c:pt>
                <c:pt idx="1137">
                  <c:v>0.17200011788993216</c:v>
                </c:pt>
                <c:pt idx="1138">
                  <c:v>0.34799997861107174</c:v>
                </c:pt>
                <c:pt idx="1139">
                  <c:v>-0.17599996884084324</c:v>
                </c:pt>
                <c:pt idx="1140">
                  <c:v>0.39199993045458398</c:v>
                </c:pt>
                <c:pt idx="1141">
                  <c:v>0.16799984399953929</c:v>
                </c:pt>
                <c:pt idx="1142">
                  <c:v>-0.43999996076857717</c:v>
                </c:pt>
                <c:pt idx="1143">
                  <c:v>0.50000003801006943</c:v>
                </c:pt>
                <c:pt idx="1144">
                  <c:v>6.7999869518498665E-2</c:v>
                </c:pt>
                <c:pt idx="1145">
                  <c:v>-0.34799999053457309</c:v>
                </c:pt>
                <c:pt idx="1146">
                  <c:v>1.0559999021163915</c:v>
                </c:pt>
                <c:pt idx="1147">
                  <c:v>-0.48400000797988185</c:v>
                </c:pt>
                <c:pt idx="1148">
                  <c:v>0.31999999411109487</c:v>
                </c:pt>
                <c:pt idx="1149">
                  <c:v>5.5999893014649103E-2</c:v>
                </c:pt>
                <c:pt idx="1150">
                  <c:v>0.2039999910894886</c:v>
                </c:pt>
                <c:pt idx="1151">
                  <c:v>-4.7999973124685236E-2</c:v>
                </c:pt>
                <c:pt idx="1152">
                  <c:v>-0.69600005404634391</c:v>
                </c:pt>
                <c:pt idx="1153">
                  <c:v>0.17999993168768094</c:v>
                </c:pt>
                <c:pt idx="1154">
                  <c:v>-2.4000034017039793E-2</c:v>
                </c:pt>
                <c:pt idx="1155">
                  <c:v>-0.61599999742711831</c:v>
                </c:pt>
                <c:pt idx="1156">
                  <c:v>1.0319999277248539</c:v>
                </c:pt>
                <c:pt idx="1157">
                  <c:v>0.28400006294527053</c:v>
                </c:pt>
                <c:pt idx="1158">
                  <c:v>-0.22800001373475798</c:v>
                </c:pt>
                <c:pt idx="1159">
                  <c:v>-0.48799998463914485</c:v>
                </c:pt>
                <c:pt idx="1160">
                  <c:v>0.1480001653517212</c:v>
                </c:pt>
                <c:pt idx="1161">
                  <c:v>0.44000005762011751</c:v>
                </c:pt>
                <c:pt idx="1162">
                  <c:v>6.3999865963009731E-2</c:v>
                </c:pt>
                <c:pt idx="1163">
                  <c:v>1.0200001722944021</c:v>
                </c:pt>
                <c:pt idx="1164">
                  <c:v>6.7999869518498665E-2</c:v>
                </c:pt>
                <c:pt idx="1165">
                  <c:v>0.23199989752166947</c:v>
                </c:pt>
                <c:pt idx="1166">
                  <c:v>-0.27600004914002585</c:v>
                </c:pt>
                <c:pt idx="1167">
                  <c:v>0.24800002431630153</c:v>
                </c:pt>
                <c:pt idx="1168">
                  <c:v>1.1039999631833461</c:v>
                </c:pt>
                <c:pt idx="1169">
                  <c:v>0.50800004128951715</c:v>
                </c:pt>
                <c:pt idx="1170">
                  <c:v>-2.4000034017039793E-2</c:v>
                </c:pt>
                <c:pt idx="1171">
                  <c:v>-0.41200004388337391</c:v>
                </c:pt>
                <c:pt idx="1172">
                  <c:v>0.28800003201294683</c:v>
                </c:pt>
                <c:pt idx="1173">
                  <c:v>-0.11200000251787265</c:v>
                </c:pt>
                <c:pt idx="1174">
                  <c:v>4.0000598041203331E-3</c:v>
                </c:pt>
                <c:pt idx="1175">
                  <c:v>0.82399995351756683</c:v>
                </c:pt>
                <c:pt idx="1176">
                  <c:v>0.18799987396299672</c:v>
                </c:pt>
                <c:pt idx="1177">
                  <c:v>0.2039999910894886</c:v>
                </c:pt>
                <c:pt idx="1178">
                  <c:v>0.17999993168768094</c:v>
                </c:pt>
                <c:pt idx="1179">
                  <c:v>-0.19999994482472591</c:v>
                </c:pt>
                <c:pt idx="1180">
                  <c:v>1.0840000589609253</c:v>
                </c:pt>
                <c:pt idx="1181">
                  <c:v>-0.44800004785290232</c:v>
                </c:pt>
                <c:pt idx="1182">
                  <c:v>7.2000126026313435E-2</c:v>
                </c:pt>
                <c:pt idx="1183">
                  <c:v>7.9998543012562359E-3</c:v>
                </c:pt>
                <c:pt idx="1184">
                  <c:v>0.3560000352291024</c:v>
                </c:pt>
                <c:pt idx="1185">
                  <c:v>0.10800013790258824</c:v>
                </c:pt>
                <c:pt idx="1186">
                  <c:v>7.5999989635786497E-2</c:v>
                </c:pt>
                <c:pt idx="1187">
                  <c:v>0.12800000404374551</c:v>
                </c:pt>
                <c:pt idx="1188">
                  <c:v>-2.800000838205384E-2</c:v>
                </c:pt>
                <c:pt idx="1189">
                  <c:v>-0.2719999866108726</c:v>
                </c:pt>
                <c:pt idx="1190">
                  <c:v>0.52399994015257922</c:v>
                </c:pt>
                <c:pt idx="1191">
                  <c:v>0.62800001571905117</c:v>
                </c:pt>
                <c:pt idx="1192">
                  <c:v>-0.19600000008555332</c:v>
                </c:pt>
                <c:pt idx="1193">
                  <c:v>1.1999861880175884E-2</c:v>
                </c:pt>
                <c:pt idx="1194">
                  <c:v>-1.6000019240888751E-2</c:v>
                </c:pt>
                <c:pt idx="1195">
                  <c:v>0.10399995503396778</c:v>
                </c:pt>
                <c:pt idx="1196">
                  <c:v>-0.35199996010156237</c:v>
                </c:pt>
                <c:pt idx="1197">
                  <c:v>0.22800002074287687</c:v>
                </c:pt>
                <c:pt idx="1198">
                  <c:v>-0.31999999691707265</c:v>
                </c:pt>
                <c:pt idx="1199">
                  <c:v>0.88000000583455373</c:v>
                </c:pt>
                <c:pt idx="1200">
                  <c:v>-0.48000002731691599</c:v>
                </c:pt>
                <c:pt idx="1201">
                  <c:v>-2.800000838205384E-2</c:v>
                </c:pt>
                <c:pt idx="1202">
                  <c:v>0.89999998797914471</c:v>
                </c:pt>
                <c:pt idx="1203">
                  <c:v>0.12000007763852631</c:v>
                </c:pt>
                <c:pt idx="1204">
                  <c:v>0.67600003149599308</c:v>
                </c:pt>
                <c:pt idx="1205">
                  <c:v>0.18399997096611601</c:v>
                </c:pt>
                <c:pt idx="1206">
                  <c:v>-0.27999995654602317</c:v>
                </c:pt>
                <c:pt idx="1207">
                  <c:v>1.5999841861204456E-2</c:v>
                </c:pt>
                <c:pt idx="1208">
                  <c:v>0.1360000390552874</c:v>
                </c:pt>
                <c:pt idx="1209">
                  <c:v>-0.19200002634057783</c:v>
                </c:pt>
                <c:pt idx="1210">
                  <c:v>-0.15599999486167665</c:v>
                </c:pt>
                <c:pt idx="1211">
                  <c:v>-0.81199985738852098</c:v>
                </c:pt>
                <c:pt idx="1212">
                  <c:v>-9.5999968740855521E-2</c:v>
                </c:pt>
                <c:pt idx="1213">
                  <c:v>-0.21199998874927678</c:v>
                </c:pt>
                <c:pt idx="1214">
                  <c:v>-9.1999989289468453E-2</c:v>
                </c:pt>
                <c:pt idx="1215">
                  <c:v>-0.40800000863278435</c:v>
                </c:pt>
                <c:pt idx="1216">
                  <c:v>2.7999963337162325E-2</c:v>
                </c:pt>
                <c:pt idx="1217">
                  <c:v>-0.48400000797988185</c:v>
                </c:pt>
                <c:pt idx="1218">
                  <c:v>-3.5999979819101163E-2</c:v>
                </c:pt>
                <c:pt idx="1219">
                  <c:v>0.29999993727346269</c:v>
                </c:pt>
                <c:pt idx="1220">
                  <c:v>-0.11599998792987816</c:v>
                </c:pt>
                <c:pt idx="1221">
                  <c:v>-0.60400004495206527</c:v>
                </c:pt>
                <c:pt idx="1222">
                  <c:v>7.5999989635786497E-2</c:v>
                </c:pt>
                <c:pt idx="1223">
                  <c:v>0.16799984399953929</c:v>
                </c:pt>
                <c:pt idx="1224">
                  <c:v>-4.4000040360117884E-2</c:v>
                </c:pt>
                <c:pt idx="1225">
                  <c:v>0.93600000302202124</c:v>
                </c:pt>
                <c:pt idx="1226">
                  <c:v>0.17200011788993216</c:v>
                </c:pt>
                <c:pt idx="1227">
                  <c:v>0.3719999282619833</c:v>
                </c:pt>
                <c:pt idx="1228">
                  <c:v>#N/A</c:v>
                </c:pt>
                <c:pt idx="1229">
                  <c:v>-0.19999994482472591</c:v>
                </c:pt>
                <c:pt idx="1230">
                  <c:v>1.5999841861204456E-2</c:v>
                </c:pt>
                <c:pt idx="1231">
                  <c:v>-0.17199998943907219</c:v>
                </c:pt>
                <c:pt idx="1232">
                  <c:v>4.7999908438290384E-2</c:v>
                </c:pt>
                <c:pt idx="1233">
                  <c:v>6.7999869518498665E-2</c:v>
                </c:pt>
                <c:pt idx="1234">
                  <c:v>5.5999893014649103E-2</c:v>
                </c:pt>
                <c:pt idx="1235">
                  <c:v>-6.0000008227641441E-2</c:v>
                </c:pt>
                <c:pt idx="1236">
                  <c:v>5.5999893014649103E-2</c:v>
                </c:pt>
                <c:pt idx="1237">
                  <c:v>0.39199993045458398</c:v>
                </c:pt>
                <c:pt idx="1238">
                  <c:v>-0.14399999524782625</c:v>
                </c:pt>
                <c:pt idx="1239">
                  <c:v>0.4920000434003694</c:v>
                </c:pt>
                <c:pt idx="1240">
                  <c:v>-2.800000838205384E-2</c:v>
                </c:pt>
                <c:pt idx="1241">
                  <c:v>0.39199993045458398</c:v>
                </c:pt>
                <c:pt idx="1242">
                  <c:v>-2.800000838205384E-2</c:v>
                </c:pt>
                <c:pt idx="1243">
                  <c:v>-0.14799999056158644</c:v>
                </c:pt>
                <c:pt idx="1244">
                  <c:v>-0.17999994855698678</c:v>
                </c:pt>
                <c:pt idx="1245">
                  <c:v>-0.31599999263290912</c:v>
                </c:pt>
                <c:pt idx="1246">
                  <c:v>0.12000007763852631</c:v>
                </c:pt>
                <c:pt idx="1247">
                  <c:v>0.41599991023383154</c:v>
                </c:pt>
                <c:pt idx="1248">
                  <c:v>5.2000202162036074E-2</c:v>
                </c:pt>
                <c:pt idx="1249">
                  <c:v>-0.11599998792987816</c:v>
                </c:pt>
                <c:pt idx="1250">
                  <c:v>-0.10800000688957691</c:v>
                </c:pt>
                <c:pt idx="1251">
                  <c:v>1.1999861880175884E-2</c:v>
                </c:pt>
                <c:pt idx="1252">
                  <c:v>-0.45599997450874341</c:v>
                </c:pt>
                <c:pt idx="1253">
                  <c:v>-0.22399999838011689</c:v>
                </c:pt>
                <c:pt idx="1254">
                  <c:v>-1.6000019240888751E-2</c:v>
                </c:pt>
                <c:pt idx="1255">
                  <c:v>-8.7999994486522376E-2</c:v>
                </c:pt>
                <c:pt idx="1256">
                  <c:v>0.61200004499689997</c:v>
                </c:pt>
                <c:pt idx="1257">
                  <c:v>0.27199996767150481</c:v>
                </c:pt>
                <c:pt idx="1258">
                  <c:v>#N/A</c:v>
                </c:pt>
                <c:pt idx="1259">
                  <c:v>1.1999861880175884E-2</c:v>
                </c:pt>
                <c:pt idx="1260">
                  <c:v>3.6000158320047139E-2</c:v>
                </c:pt>
                <c:pt idx="1261">
                  <c:v>0.71600002225324044</c:v>
                </c:pt>
                <c:pt idx="1262">
                  <c:v>-7.5999985111945528E-2</c:v>
                </c:pt>
                <c:pt idx="1263">
                  <c:v>-2.4000034017039793E-2</c:v>
                </c:pt>
                <c:pt idx="1264">
                  <c:v>4.0000598041203331E-3</c:v>
                </c:pt>
                <c:pt idx="1265">
                  <c:v>1.1999999570958144</c:v>
                </c:pt>
                <c:pt idx="1266">
                  <c:v>-0.32399998487917009</c:v>
                </c:pt>
                <c:pt idx="1267">
                  <c:v>1.0760000070199722</c:v>
                </c:pt>
                <c:pt idx="1268">
                  <c:v>-0.20400001258742925</c:v>
                </c:pt>
                <c:pt idx="1269">
                  <c:v>0.86400000249097697</c:v>
                </c:pt>
                <c:pt idx="1270">
                  <c:v>0.16000008508796787</c:v>
                </c:pt>
                <c:pt idx="1271">
                  <c:v>-0.19999994482472591</c:v>
                </c:pt>
                <c:pt idx="1272">
                  <c:v>2.7999963337162325E-2</c:v>
                </c:pt>
                <c:pt idx="1273">
                  <c:v>2.7999963337162325E-2</c:v>
                </c:pt>
                <c:pt idx="1274">
                  <c:v>-0.3080000300225445</c:v>
                </c:pt>
                <c:pt idx="1275">
                  <c:v>-7.5999985111945528E-2</c:v>
                </c:pt>
                <c:pt idx="1276">
                  <c:v>-0.14799999056158644</c:v>
                </c:pt>
                <c:pt idx="1277">
                  <c:v>0.3719999282619833</c:v>
                </c:pt>
                <c:pt idx="1278">
                  <c:v>0.44000005762011751</c:v>
                </c:pt>
                <c:pt idx="1279">
                  <c:v>0.35200005849347732</c:v>
                </c:pt>
                <c:pt idx="1280">
                  <c:v>0.17999993168768094</c:v>
                </c:pt>
                <c:pt idx="1281">
                  <c:v>-0.14799999056158644</c:v>
                </c:pt>
                <c:pt idx="1282">
                  <c:v>0.24000003174437234</c:v>
                </c:pt>
                <c:pt idx="1283">
                  <c:v>0.22400002443785533</c:v>
                </c:pt>
                <c:pt idx="1284">
                  <c:v>0.68800002205523525</c:v>
                </c:pt>
                <c:pt idx="1285">
                  <c:v>-0.12399998772170974</c:v>
                </c:pt>
                <c:pt idx="1286">
                  <c:v>0.14400006308399071</c:v>
                </c:pt>
                <c:pt idx="1287">
                  <c:v>-6.7999998076907833E-2</c:v>
                </c:pt>
                <c:pt idx="1288">
                  <c:v>-7.5999985111945528E-2</c:v>
                </c:pt>
                <c:pt idx="1289">
                  <c:v>0</c:v>
                </c:pt>
                <c:pt idx="1290">
                  <c:v>-0.28800001303950018</c:v>
                </c:pt>
                <c:pt idx="1291">
                  <c:v>2.7999963337162325E-2</c:v>
                </c:pt>
                <c:pt idx="1292">
                  <c:v>1.2999999217050009</c:v>
                </c:pt>
                <c:pt idx="1293">
                  <c:v>0.11600001737859271</c:v>
                </c:pt>
                <c:pt idx="1294">
                  <c:v>4.4000087613418476E-2</c:v>
                </c:pt>
                <c:pt idx="1295">
                  <c:v>0.19999994402946111</c:v>
                </c:pt>
                <c:pt idx="1296">
                  <c:v>#N/A</c:v>
                </c:pt>
                <c:pt idx="1297">
                  <c:v>8.7999947320468452E-2</c:v>
                </c:pt>
                <c:pt idx="1298">
                  <c:v>#N/A</c:v>
                </c:pt>
                <c:pt idx="1299">
                  <c:v>-8.0000078469378653E-3</c:v>
                </c:pt>
                <c:pt idx="1300">
                  <c:v>-9.1999989289468453E-2</c:v>
                </c:pt>
                <c:pt idx="1301">
                  <c:v>0.31999999411109487</c:v>
                </c:pt>
                <c:pt idx="1302">
                  <c:v>-7.2000010026462599E-2</c:v>
                </c:pt>
                <c:pt idx="1303">
                  <c:v>-3.1999992413563695E-2</c:v>
                </c:pt>
                <c:pt idx="1304">
                  <c:v>0.35200005849347732</c:v>
                </c:pt>
                <c:pt idx="1305">
                  <c:v>-0.13999998500466057</c:v>
                </c:pt>
                <c:pt idx="1306">
                  <c:v>0.13999990679436869</c:v>
                </c:pt>
                <c:pt idx="1307">
                  <c:v>0.11200005643830732</c:v>
                </c:pt>
                <c:pt idx="1308">
                  <c:v>0.21199997668398718</c:v>
                </c:pt>
                <c:pt idx="1309">
                  <c:v>1.5999841861204456E-2</c:v>
                </c:pt>
                <c:pt idx="1310">
                  <c:v>-8.0000045088117755E-2</c:v>
                </c:pt>
                <c:pt idx="1311">
                  <c:v>-4.7999973124685236E-2</c:v>
                </c:pt>
                <c:pt idx="1312">
                  <c:v>4.0000598041203331E-3</c:v>
                </c:pt>
                <c:pt idx="1313">
                  <c:v>6.0000150852694237E-2</c:v>
                </c:pt>
                <c:pt idx="1314">
                  <c:v>-4.7999973124685236E-2</c:v>
                </c:pt>
                <c:pt idx="1315">
                  <c:v>6.3999865963009731E-2</c:v>
                </c:pt>
                <c:pt idx="1316">
                  <c:v>0.24800002431630153</c:v>
                </c:pt>
                <c:pt idx="1317">
                  <c:v>-0.14799999056158644</c:v>
                </c:pt>
                <c:pt idx="1318">
                  <c:v>0.61600000256013721</c:v>
                </c:pt>
                <c:pt idx="1319">
                  <c:v>0.47199995961358293</c:v>
                </c:pt>
                <c:pt idx="1320">
                  <c:v>0.8679999910127677</c:v>
                </c:pt>
                <c:pt idx="1321">
                  <c:v>0.4240000886585632</c:v>
                </c:pt>
                <c:pt idx="1322">
                  <c:v>-6.4000014975623395E-2</c:v>
                </c:pt>
                <c:pt idx="1323">
                  <c:v>1.1999861880175884E-2</c:v>
                </c:pt>
                <c:pt idx="1324">
                  <c:v>-5.2000001157207834E-2</c:v>
                </c:pt>
                <c:pt idx="1325">
                  <c:v>-0.71999994626781072</c:v>
                </c:pt>
                <c:pt idx="1326">
                  <c:v>0.26000002332559408</c:v>
                </c:pt>
                <c:pt idx="1327">
                  <c:v>2.7999963337162325E-2</c:v>
                </c:pt>
                <c:pt idx="1328">
                  <c:v>#N/A</c:v>
                </c:pt>
                <c:pt idx="1329">
                  <c:v>0.10399995503396778</c:v>
                </c:pt>
                <c:pt idx="1330">
                  <c:v>-9.1999989289468453E-2</c:v>
                </c:pt>
                <c:pt idx="1331">
                  <c:v>7.9998543012562359E-3</c:v>
                </c:pt>
                <c:pt idx="1332">
                  <c:v>0.21199997668398718</c:v>
                </c:pt>
                <c:pt idx="1333">
                  <c:v>0.13999990679436869</c:v>
                </c:pt>
                <c:pt idx="1334">
                  <c:v>-1.999999712894511E-2</c:v>
                </c:pt>
                <c:pt idx="1335">
                  <c:v>4.4000087613418476E-2</c:v>
                </c:pt>
                <c:pt idx="1336">
                  <c:v>0.18399997096611601</c:v>
                </c:pt>
                <c:pt idx="1337">
                  <c:v>-9.1999989289468453E-2</c:v>
                </c:pt>
                <c:pt idx="1338">
                  <c:v>-8.4000005320998716E-2</c:v>
                </c:pt>
                <c:pt idx="1339">
                  <c:v>4.4000087613418476E-2</c:v>
                </c:pt>
                <c:pt idx="1340">
                  <c:v>0.41599991023383154</c:v>
                </c:pt>
                <c:pt idx="1341">
                  <c:v>4.4000087613418476E-2</c:v>
                </c:pt>
                <c:pt idx="1342">
                  <c:v>7.2000126026313435E-2</c:v>
                </c:pt>
                <c:pt idx="1343">
                  <c:v>-9.5999968740855521E-2</c:v>
                </c:pt>
                <c:pt idx="1344">
                  <c:v>7.2000126026313435E-2</c:v>
                </c:pt>
                <c:pt idx="1345">
                  <c:v>-7.5999985111945528E-2</c:v>
                </c:pt>
                <c:pt idx="1346">
                  <c:v>7.2000126026313435E-2</c:v>
                </c:pt>
                <c:pt idx="1347">
                  <c:v>0.77600001896289006</c:v>
                </c:pt>
                <c:pt idx="1348">
                  <c:v>2.0000201959477083E-2</c:v>
                </c:pt>
                <c:pt idx="1349">
                  <c:v>-1.187999999867362</c:v>
                </c:pt>
                <c:pt idx="1350">
                  <c:v>#N/A</c:v>
                </c:pt>
                <c:pt idx="1351">
                  <c:v>1.5999841861204456E-2</c:v>
                </c:pt>
                <c:pt idx="1352">
                  <c:v>-0.98400017685103691</c:v>
                </c:pt>
                <c:pt idx="1353">
                  <c:v>-4.000002401847047E-2</c:v>
                </c:pt>
                <c:pt idx="1354">
                  <c:v>7.9999825411581918E-2</c:v>
                </c:pt>
                <c:pt idx="1355">
                  <c:v>7.2000126026313435E-2</c:v>
                </c:pt>
                <c:pt idx="1356">
                  <c:v>0.44399994495159262</c:v>
                </c:pt>
                <c:pt idx="1357">
                  <c:v>6.0000150852694237E-2</c:v>
                </c:pt>
                <c:pt idx="1358">
                  <c:v>0.34400004296873232</c:v>
                </c:pt>
                <c:pt idx="1359">
                  <c:v>-1.999999712894511E-2</c:v>
                </c:pt>
                <c:pt idx="1360">
                  <c:v>1.0600001328161097</c:v>
                </c:pt>
                <c:pt idx="1361">
                  <c:v>-0.10800000688957691</c:v>
                </c:pt>
                <c:pt idx="1362">
                  <c:v>-0.10000001202085533</c:v>
                </c:pt>
                <c:pt idx="1363">
                  <c:v>-4.4000040360117884E-2</c:v>
                </c:pt>
                <c:pt idx="1364">
                  <c:v>0.14400006308399071</c:v>
                </c:pt>
                <c:pt idx="1365">
                  <c:v>-0.24000005055069967</c:v>
                </c:pt>
                <c:pt idx="1366">
                  <c:v>2.4000205147761185E-2</c:v>
                </c:pt>
                <c:pt idx="1367">
                  <c:v>-6.4000014975623395E-2</c:v>
                </c:pt>
                <c:pt idx="1368">
                  <c:v>9.1999852227030429E-2</c:v>
                </c:pt>
                <c:pt idx="1369">
                  <c:v>2.4000205147761185E-2</c:v>
                </c:pt>
                <c:pt idx="1370">
                  <c:v>-0.13199995285861085</c:v>
                </c:pt>
                <c:pt idx="1371">
                  <c:v>1.3640000269738268</c:v>
                </c:pt>
                <c:pt idx="1372">
                  <c:v>0.55199996667137241</c:v>
                </c:pt>
                <c:pt idx="1373">
                  <c:v>4.0000598041203331E-3</c:v>
                </c:pt>
                <c:pt idx="1374">
                  <c:v>0.14400006308399071</c:v>
                </c:pt>
                <c:pt idx="1375">
                  <c:v>0.28000005373218928</c:v>
                </c:pt>
                <c:pt idx="1376">
                  <c:v>-1.2000007629602863E-2</c:v>
                </c:pt>
                <c:pt idx="1377">
                  <c:v>7.9998543012562359E-3</c:v>
                </c:pt>
                <c:pt idx="1378">
                  <c:v>-0.17999994855698678</c:v>
                </c:pt>
                <c:pt idx="1379">
                  <c:v>0.15199984389142607</c:v>
                </c:pt>
                <c:pt idx="1380">
                  <c:v>-7.5999985111945528E-2</c:v>
                </c:pt>
                <c:pt idx="1381">
                  <c:v>-2.800000838205384E-2</c:v>
                </c:pt>
                <c:pt idx="1382">
                  <c:v>0.84000002863879353</c:v>
                </c:pt>
                <c:pt idx="1383">
                  <c:v>-0.10000001202085533</c:v>
                </c:pt>
                <c:pt idx="1384">
                  <c:v>-0.13999998500466057</c:v>
                </c:pt>
                <c:pt idx="1385">
                  <c:v>0.64800002243275245</c:v>
                </c:pt>
                <c:pt idx="1386">
                  <c:v>-2.800000838205384E-2</c:v>
                </c:pt>
                <c:pt idx="1387">
                  <c:v>8.4000067494370056E-2</c:v>
                </c:pt>
                <c:pt idx="1388">
                  <c:v>0.15199984389142607</c:v>
                </c:pt>
                <c:pt idx="1389">
                  <c:v>-0.1040000070912652</c:v>
                </c:pt>
                <c:pt idx="1390">
                  <c:v>0.50400003270926941</c:v>
                </c:pt>
                <c:pt idx="1391">
                  <c:v>-5.6000018662609952E-2</c:v>
                </c:pt>
                <c:pt idx="1392">
                  <c:v>-0.26399998190179419</c:v>
                </c:pt>
                <c:pt idx="1393">
                  <c:v>4.7999908438290384E-2</c:v>
                </c:pt>
                <c:pt idx="1394">
                  <c:v>-0.12399998772170974</c:v>
                </c:pt>
                <c:pt idx="1395">
                  <c:v>7.9998543012562359E-3</c:v>
                </c:pt>
                <c:pt idx="1396">
                  <c:v>0.19999994402946111</c:v>
                </c:pt>
                <c:pt idx="1397">
                  <c:v>0.55599994950414899</c:v>
                </c:pt>
                <c:pt idx="1398">
                  <c:v>-0.2719999866108726</c:v>
                </c:pt>
                <c:pt idx="1399">
                  <c:v>0.12000007763852631</c:v>
                </c:pt>
                <c:pt idx="1400">
                  <c:v>-0.28800001303950018</c:v>
                </c:pt>
                <c:pt idx="1401">
                  <c:v>-0.49199997478338786</c:v>
                </c:pt>
                <c:pt idx="1402">
                  <c:v>#N/A</c:v>
                </c:pt>
                <c:pt idx="1403">
                  <c:v>-8.4000005320998716E-2</c:v>
                </c:pt>
                <c:pt idx="1404">
                  <c:v>-1.2000007629602863E-2</c:v>
                </c:pt>
                <c:pt idx="1405">
                  <c:v>9.5999820424984603E-2</c:v>
                </c:pt>
                <c:pt idx="1406">
                  <c:v>1.4760000437951728</c:v>
                </c:pt>
                <c:pt idx="1407">
                  <c:v>0.1480001653517212</c:v>
                </c:pt>
                <c:pt idx="1408">
                  <c:v>-0.42000000837332063</c:v>
                </c:pt>
                <c:pt idx="1409">
                  <c:v>1.2039999846162104</c:v>
                </c:pt>
                <c:pt idx="1410">
                  <c:v>0.9760000097537529</c:v>
                </c:pt>
                <c:pt idx="1411">
                  <c:v>0.54800003465569624</c:v>
                </c:pt>
                <c:pt idx="1412">
                  <c:v>-0.33999998800627623</c:v>
                </c:pt>
                <c:pt idx="1413">
                  <c:v>-0.15199999382009946</c:v>
                </c:pt>
                <c:pt idx="1414">
                  <c:v>1.0040000598041203</c:v>
                </c:pt>
                <c:pt idx="1415">
                  <c:v>-2.4000034017039793E-2</c:v>
                </c:pt>
                <c:pt idx="1416">
                  <c:v>0.84000002863879353</c:v>
                </c:pt>
                <c:pt idx="1417">
                  <c:v>0.12800000404374551</c:v>
                </c:pt>
                <c:pt idx="1418">
                  <c:v>-1.6000019240888751E-2</c:v>
                </c:pt>
                <c:pt idx="1419">
                  <c:v>1.1999861880175884E-2</c:v>
                </c:pt>
                <c:pt idx="1420">
                  <c:v>0.27599990854971224</c:v>
                </c:pt>
                <c:pt idx="1421">
                  <c:v>7.5999989635786497E-2</c:v>
                </c:pt>
                <c:pt idx="1422">
                  <c:v>#N/A</c:v>
                </c:pt>
                <c:pt idx="1423">
                  <c:v>0.82399995351756683</c:v>
                </c:pt>
                <c:pt idx="1424">
                  <c:v>-3.9999884829982459E-3</c:v>
                </c:pt>
                <c:pt idx="1425">
                  <c:v>0.31999999411109487</c:v>
                </c:pt>
                <c:pt idx="1426">
                  <c:v>-0.10000001202085533</c:v>
                </c:pt>
                <c:pt idx="1427">
                  <c:v>-3.1999992413563695E-2</c:v>
                </c:pt>
                <c:pt idx="1428">
                  <c:v>0.23600010514303973</c:v>
                </c:pt>
                <c:pt idx="1429">
                  <c:v>3.9999916521464819E-2</c:v>
                </c:pt>
                <c:pt idx="1430">
                  <c:v>-9.1999989289468453E-2</c:v>
                </c:pt>
                <c:pt idx="1431">
                  <c:v>-0.30000002453378943</c:v>
                </c:pt>
                <c:pt idx="1432">
                  <c:v>-0.39200005037036789</c:v>
                </c:pt>
                <c:pt idx="1433">
                  <c:v>-0.16800000199720139</c:v>
                </c:pt>
                <c:pt idx="1434">
                  <c:v>-0.23600000347080588</c:v>
                </c:pt>
                <c:pt idx="1435">
                  <c:v>-0.15999998632784901</c:v>
                </c:pt>
                <c:pt idx="1436">
                  <c:v>0.12800000404374551</c:v>
                </c:pt>
                <c:pt idx="1437">
                  <c:v>0.4839999950204622</c:v>
                </c:pt>
                <c:pt idx="1438">
                  <c:v>4.0000598041203331E-3</c:v>
                </c:pt>
                <c:pt idx="1439">
                  <c:v>-0.75999996080771881</c:v>
                </c:pt>
                <c:pt idx="1440">
                  <c:v>6.0000150852694237E-2</c:v>
                </c:pt>
                <c:pt idx="1441">
                  <c:v>-0.44400005769140949</c:v>
                </c:pt>
                <c:pt idx="1442">
                  <c:v>4.4000087613418476E-2</c:v>
                </c:pt>
                <c:pt idx="1443">
                  <c:v>1.1680001534399902</c:v>
                </c:pt>
                <c:pt idx="1444">
                  <c:v>0.18399997096611601</c:v>
                </c:pt>
                <c:pt idx="1445">
                  <c:v>-0.24000005055069967</c:v>
                </c:pt>
                <c:pt idx="1446">
                  <c:v>-0.52399995793501963</c:v>
                </c:pt>
                <c:pt idx="1447">
                  <c:v>-0.22800001373475798</c:v>
                </c:pt>
                <c:pt idx="1448">
                  <c:v>-0.6439999761750852</c:v>
                </c:pt>
                <c:pt idx="1449">
                  <c:v>-2.4000034017039793E-2</c:v>
                </c:pt>
                <c:pt idx="1450">
                  <c:v>0.12000007763852631</c:v>
                </c:pt>
                <c:pt idx="1451">
                  <c:v>0</c:v>
                </c:pt>
                <c:pt idx="1452">
                  <c:v>-1.999999712894511E-2</c:v>
                </c:pt>
                <c:pt idx="1453">
                  <c:v>5.5999893014649103E-2</c:v>
                </c:pt>
                <c:pt idx="1454">
                  <c:v>0.13999990679436869</c:v>
                </c:pt>
                <c:pt idx="1455">
                  <c:v>0.13999990679436869</c:v>
                </c:pt>
                <c:pt idx="1456">
                  <c:v>-0.89600002459258643</c:v>
                </c:pt>
                <c:pt idx="1457">
                  <c:v>-0.22399999838011689</c:v>
                </c:pt>
                <c:pt idx="1458">
                  <c:v>0.69599996659095931</c:v>
                </c:pt>
                <c:pt idx="1459">
                  <c:v>-0.15199999382009946</c:v>
                </c:pt>
                <c:pt idx="1460">
                  <c:v>0.19200010830396655</c:v>
                </c:pt>
                <c:pt idx="1461">
                  <c:v>0.10800013790258824</c:v>
                </c:pt>
                <c:pt idx="1462">
                  <c:v>-0.25600001799000138</c:v>
                </c:pt>
                <c:pt idx="1463">
                  <c:v>3.6000158320047139E-2</c:v>
                </c:pt>
                <c:pt idx="1464">
                  <c:v>0.2039999910894886</c:v>
                </c:pt>
                <c:pt idx="1465">
                  <c:v>-0.15599999486167665</c:v>
                </c:pt>
                <c:pt idx="1466">
                  <c:v>0.44399994495159262</c:v>
                </c:pt>
                <c:pt idx="1467">
                  <c:v>0.36400001801699505</c:v>
                </c:pt>
                <c:pt idx="1468">
                  <c:v>9.5999820424984603E-2</c:v>
                </c:pt>
                <c:pt idx="1469">
                  <c:v>3.6000158320047139E-2</c:v>
                </c:pt>
                <c:pt idx="1470">
                  <c:v>0.19600006648568796</c:v>
                </c:pt>
                <c:pt idx="1471">
                  <c:v>6.3999865963009731E-2</c:v>
                </c:pt>
                <c:pt idx="1472">
                  <c:v>-2.800000838205384E-2</c:v>
                </c:pt>
                <c:pt idx="1473">
                  <c:v>0.23199989752166947</c:v>
                </c:pt>
                <c:pt idx="1474">
                  <c:v>0.88399998502092303</c:v>
                </c:pt>
                <c:pt idx="1475">
                  <c:v>#N/A</c:v>
                </c:pt>
                <c:pt idx="1476">
                  <c:v>6.7999869518498665E-2</c:v>
                </c:pt>
                <c:pt idx="1477">
                  <c:v>-3.9999884829982459E-3</c:v>
                </c:pt>
                <c:pt idx="1478">
                  <c:v>1.5999841861204456E-2</c:v>
                </c:pt>
                <c:pt idx="1479">
                  <c:v>-0.48799998463914485</c:v>
                </c:pt>
                <c:pt idx="1480">
                  <c:v>1.0840000589609253</c:v>
                </c:pt>
                <c:pt idx="1481">
                  <c:v>-0.39200005037036789</c:v>
                </c:pt>
                <c:pt idx="1482">
                  <c:v>-9.5999968740855521E-2</c:v>
                </c:pt>
                <c:pt idx="1483">
                  <c:v>-0.49599999973398351</c:v>
                </c:pt>
                <c:pt idx="1484">
                  <c:v>0.29600006969024156</c:v>
                </c:pt>
                <c:pt idx="1485">
                  <c:v>3.6000158320047139E-2</c:v>
                </c:pt>
                <c:pt idx="1486">
                  <c:v>-8.0000045088117755E-2</c:v>
                </c:pt>
                <c:pt idx="1487">
                  <c:v>-0.65999993281117209</c:v>
                </c:pt>
                <c:pt idx="1488">
                  <c:v>3.6000158320047139E-2</c:v>
                </c:pt>
                <c:pt idx="1489">
                  <c:v>#N/A</c:v>
                </c:pt>
                <c:pt idx="1490">
                  <c:v>1.2160000695068545</c:v>
                </c:pt>
                <c:pt idx="1491">
                  <c:v>-0.11599998792987816</c:v>
                </c:pt>
                <c:pt idx="1492">
                  <c:v>0</c:v>
                </c:pt>
                <c:pt idx="1493">
                  <c:v>-0.49999996198993063</c:v>
                </c:pt>
                <c:pt idx="1494">
                  <c:v>-0.29599998017211249</c:v>
                </c:pt>
                <c:pt idx="1495">
                  <c:v>0.12399986091386854</c:v>
                </c:pt>
                <c:pt idx="1496">
                  <c:v>0.17600006184338962</c:v>
                </c:pt>
                <c:pt idx="1497">
                  <c:v>0.15600004087171662</c:v>
                </c:pt>
                <c:pt idx="1498">
                  <c:v>7.9998543012562359E-3</c:v>
                </c:pt>
                <c:pt idx="1499">
                  <c:v>0.26800007808447085</c:v>
                </c:pt>
                <c:pt idx="1500">
                  <c:v>0.32799999449611333</c:v>
                </c:pt>
                <c:pt idx="1501">
                  <c:v>#N/A</c:v>
                </c:pt>
                <c:pt idx="1502">
                  <c:v>0.10800013790258824</c:v>
                </c:pt>
                <c:pt idx="1503">
                  <c:v>0.21600006950685441</c:v>
                </c:pt>
                <c:pt idx="1504">
                  <c:v>0.32399997624416127</c:v>
                </c:pt>
                <c:pt idx="1505">
                  <c:v>-7.5999985111945528E-2</c:v>
                </c:pt>
                <c:pt idx="1506">
                  <c:v>0.10800013790258824</c:v>
                </c:pt>
                <c:pt idx="1507">
                  <c:v>0.11200005643830732</c:v>
                </c:pt>
                <c:pt idx="1508">
                  <c:v>3.9999916521464819E-2</c:v>
                </c:pt>
                <c:pt idx="1509">
                  <c:v>#N/A</c:v>
                </c:pt>
                <c:pt idx="1510">
                  <c:v>0.1360000390552874</c:v>
                </c:pt>
                <c:pt idx="1511">
                  <c:v>#N/A</c:v>
                </c:pt>
                <c:pt idx="1512">
                  <c:v>-8.0000045088117755E-2</c:v>
                </c:pt>
                <c:pt idx="1513">
                  <c:v>-1.2000007629602863E-2</c:v>
                </c:pt>
                <c:pt idx="1514">
                  <c:v>-0.25999999724616968</c:v>
                </c:pt>
                <c:pt idx="1515">
                  <c:v>#N/A</c:v>
                </c:pt>
                <c:pt idx="1516">
                  <c:v>0.61200004499689997</c:v>
                </c:pt>
                <c:pt idx="1517">
                  <c:v>9.5999820424984603E-2</c:v>
                </c:pt>
                <c:pt idx="1518">
                  <c:v>3.6000158320047139E-2</c:v>
                </c:pt>
                <c:pt idx="1519">
                  <c:v>0.31199996308370764</c:v>
                </c:pt>
                <c:pt idx="1520">
                  <c:v>#N/A</c:v>
                </c:pt>
                <c:pt idx="1521">
                  <c:v>0.57600001349783891</c:v>
                </c:pt>
                <c:pt idx="1522">
                  <c:v>-0.15199999382009946</c:v>
                </c:pt>
                <c:pt idx="1523">
                  <c:v>-5.6000018662609952E-2</c:v>
                </c:pt>
                <c:pt idx="1524">
                  <c:v>#N/A</c:v>
                </c:pt>
                <c:pt idx="1525">
                  <c:v>0.16399992993538054</c:v>
                </c:pt>
                <c:pt idx="1526">
                  <c:v>#N/A</c:v>
                </c:pt>
                <c:pt idx="1527">
                  <c:v>-7.5999985111945528E-2</c:v>
                </c:pt>
                <c:pt idx="1528">
                  <c:v>0.10399995503396778</c:v>
                </c:pt>
                <c:pt idx="1529">
                  <c:v>0.12800000404374551</c:v>
                </c:pt>
                <c:pt idx="1530">
                  <c:v>0.14400006308399071</c:v>
                </c:pt>
                <c:pt idx="1531">
                  <c:v>0.22800002074287687</c:v>
                </c:pt>
                <c:pt idx="1532">
                  <c:v>0.45599991135403617</c:v>
                </c:pt>
                <c:pt idx="1533">
                  <c:v>-0.18400005906626823</c:v>
                </c:pt>
                <c:pt idx="1534">
                  <c:v>-0.24399996147901837</c:v>
                </c:pt>
                <c:pt idx="1535">
                  <c:v>-0.48000002731691599</c:v>
                </c:pt>
                <c:pt idx="1536">
                  <c:v>#N/A</c:v>
                </c:pt>
                <c:pt idx="1537">
                  <c:v>1.9959999843464942</c:v>
                </c:pt>
                <c:pt idx="1538">
                  <c:v>-0.31199998856402827</c:v>
                </c:pt>
                <c:pt idx="1539">
                  <c:v>-0.54399994370724725</c:v>
                </c:pt>
                <c:pt idx="1540">
                  <c:v>-0.63199999931032247</c:v>
                </c:pt>
                <c:pt idx="1541">
                  <c:v>0.14400006308399071</c:v>
                </c:pt>
                <c:pt idx="1542">
                  <c:v>0.70400004029819563</c:v>
                </c:pt>
                <c:pt idx="1543">
                  <c:v>-5.2000001157207834E-2</c:v>
                </c:pt>
                <c:pt idx="1544">
                  <c:v>0.22800002074287687</c:v>
                </c:pt>
                <c:pt idx="1545">
                  <c:v>#N/A</c:v>
                </c:pt>
                <c:pt idx="1546">
                  <c:v>0.16000008508796787</c:v>
                </c:pt>
                <c:pt idx="1547">
                  <c:v>9.9999844519518821E-2</c:v>
                </c:pt>
                <c:pt idx="1548">
                  <c:v>0.13999990679436869</c:v>
                </c:pt>
                <c:pt idx="1549">
                  <c:v>-0.15999998632784901</c:v>
                </c:pt>
                <c:pt idx="1550">
                  <c:v>-0.1040000070912652</c:v>
                </c:pt>
                <c:pt idx="1551">
                  <c:v>7.2000126026313435E-2</c:v>
                </c:pt>
                <c:pt idx="1552">
                  <c:v>1.1999861880175884E-2</c:v>
                </c:pt>
                <c:pt idx="1553">
                  <c:v>-5.6000018662609952E-2</c:v>
                </c:pt>
                <c:pt idx="1554">
                  <c:v>-0.48400000797988185</c:v>
                </c:pt>
                <c:pt idx="1555">
                  <c:v>-0.22399999838011689</c:v>
                </c:pt>
                <c:pt idx="1556">
                  <c:v>-1.3159999993313611</c:v>
                </c:pt>
                <c:pt idx="1557">
                  <c:v>-3.5999979819101163E-2</c:v>
                </c:pt>
                <c:pt idx="1558">
                  <c:v>4.0000598041203331E-3</c:v>
                </c:pt>
                <c:pt idx="1559">
                  <c:v>0.29999993727346269</c:v>
                </c:pt>
                <c:pt idx="1560">
                  <c:v>-1.6000019240888751E-2</c:v>
                </c:pt>
                <c:pt idx="1561">
                  <c:v>#N/A</c:v>
                </c:pt>
                <c:pt idx="1562">
                  <c:v>3.6000158320047139E-2</c:v>
                </c:pt>
                <c:pt idx="1563">
                  <c:v>-0.38400000997399925</c:v>
                </c:pt>
                <c:pt idx="1564">
                  <c:v>#N/A</c:v>
                </c:pt>
                <c:pt idx="1565">
                  <c:v>#N/A</c:v>
                </c:pt>
                <c:pt idx="1566">
                  <c:v>-0.15599999486167665</c:v>
                </c:pt>
                <c:pt idx="1567">
                  <c:v>-0.24000005055069967</c:v>
                </c:pt>
                <c:pt idx="1568">
                  <c:v>-0.13999998500466057</c:v>
                </c:pt>
                <c:pt idx="1569">
                  <c:v>0.18799987396299672</c:v>
                </c:pt>
                <c:pt idx="1570">
                  <c:v>-0.11200000251787265</c:v>
                </c:pt>
                <c:pt idx="1571">
                  <c:v>-0.1640000015351801</c:v>
                </c:pt>
                <c:pt idx="1572">
                  <c:v>3.6000158320047139E-2</c:v>
                </c:pt>
                <c:pt idx="1573">
                  <c:v>-8.0000078469378653E-3</c:v>
                </c:pt>
                <c:pt idx="1574">
                  <c:v>0.63599997807921538</c:v>
                </c:pt>
                <c:pt idx="1575">
                  <c:v>-0.12799997178724998</c:v>
                </c:pt>
                <c:pt idx="1576">
                  <c:v>0.25600005613261306</c:v>
                </c:pt>
                <c:pt idx="1577">
                  <c:v>0.24400011781443925</c:v>
                </c:pt>
                <c:pt idx="1578">
                  <c:v>-0.23600000347080588</c:v>
                </c:pt>
                <c:pt idx="1579">
                  <c:v>-2.800000838205384E-2</c:v>
                </c:pt>
                <c:pt idx="1580">
                  <c:v>0.62399995561716759</c:v>
                </c:pt>
                <c:pt idx="1581">
                  <c:v>1.1760000480346391</c:v>
                </c:pt>
                <c:pt idx="1582">
                  <c:v>0</c:v>
                </c:pt>
                <c:pt idx="1583">
                  <c:v>1.2440001414292388</c:v>
                </c:pt>
                <c:pt idx="1584">
                  <c:v>1.3560000352291024</c:v>
                </c:pt>
                <c:pt idx="1585">
                  <c:v>0.9919999868796171</c:v>
                </c:pt>
                <c:pt idx="1586">
                  <c:v>#N/A</c:v>
                </c:pt>
                <c:pt idx="1587">
                  <c:v>0.96399998643308427</c:v>
                </c:pt>
                <c:pt idx="1588">
                  <c:v>#N/A</c:v>
                </c:pt>
                <c:pt idx="1589">
                  <c:v>7.9998543012562359E-3</c:v>
                </c:pt>
                <c:pt idx="1590">
                  <c:v>-0.33999998800627623</c:v>
                </c:pt>
                <c:pt idx="1591">
                  <c:v>-0.29199998243865377</c:v>
                </c:pt>
                <c:pt idx="1592">
                  <c:v>#N/A</c:v>
                </c:pt>
                <c:pt idx="1593">
                  <c:v>-5.6000018662609952E-2</c:v>
                </c:pt>
                <c:pt idx="1594">
                  <c:v>0.19600006648568796</c:v>
                </c:pt>
                <c:pt idx="1595">
                  <c:v>1.3039999343843587</c:v>
                </c:pt>
                <c:pt idx="1596">
                  <c:v>0.89200000638817067</c:v>
                </c:pt>
                <c:pt idx="1597">
                  <c:v>0.25600005613261306</c:v>
                </c:pt>
                <c:pt idx="1598">
                  <c:v>0.10399995503396778</c:v>
                </c:pt>
                <c:pt idx="1599">
                  <c:v>-2.800000838205384E-2</c:v>
                </c:pt>
                <c:pt idx="1600">
                  <c:v>#N/A</c:v>
                </c:pt>
                <c:pt idx="1601">
                  <c:v>0.60000002656012008</c:v>
                </c:pt>
                <c:pt idx="1602">
                  <c:v>-0.11999999416544631</c:v>
                </c:pt>
                <c:pt idx="1603">
                  <c:v>#N/A</c:v>
                </c:pt>
                <c:pt idx="1604">
                  <c:v>0.54000007202791633</c:v>
                </c:pt>
                <c:pt idx="1605">
                  <c:v>3.1999918105977673E-2</c:v>
                </c:pt>
                <c:pt idx="1606">
                  <c:v>0.6560000157797049</c:v>
                </c:pt>
                <c:pt idx="1607">
                  <c:v>7.5999989635786497E-2</c:v>
                </c:pt>
                <c:pt idx="1608">
                  <c:v>3.6000158320047139E-2</c:v>
                </c:pt>
                <c:pt idx="1609">
                  <c:v>0.11600001737859271</c:v>
                </c:pt>
                <c:pt idx="1610">
                  <c:v>-0.20400001258742925</c:v>
                </c:pt>
                <c:pt idx="1611">
                  <c:v>#N/A</c:v>
                </c:pt>
                <c:pt idx="1612">
                  <c:v>-6.7999998076907833E-2</c:v>
                </c:pt>
                <c:pt idx="1613">
                  <c:v>3.1999918105977673E-2</c:v>
                </c:pt>
                <c:pt idx="1614">
                  <c:v>-0.35199996010156237</c:v>
                </c:pt>
                <c:pt idx="1615">
                  <c:v>0.11200005643830732</c:v>
                </c:pt>
                <c:pt idx="1616">
                  <c:v>-0.52399995793501963</c:v>
                </c:pt>
                <c:pt idx="1617">
                  <c:v>#N/A</c:v>
                </c:pt>
                <c:pt idx="1618">
                  <c:v>0.27199996767150481</c:v>
                </c:pt>
                <c:pt idx="1619">
                  <c:v>-0.12399998772170974</c:v>
                </c:pt>
                <c:pt idx="1620">
                  <c:v>0.18799987396299672</c:v>
                </c:pt>
                <c:pt idx="1621">
                  <c:v>0.15199984389142607</c:v>
                </c:pt>
                <c:pt idx="1622">
                  <c:v>0.4920000434003694</c:v>
                </c:pt>
                <c:pt idx="1623">
                  <c:v>0.77600001896289006</c:v>
                </c:pt>
                <c:pt idx="1624">
                  <c:v>#N/A</c:v>
                </c:pt>
                <c:pt idx="1625">
                  <c:v>-0.33999998800627623</c:v>
                </c:pt>
                <c:pt idx="1626">
                  <c:v>0.40400007533967985</c:v>
                </c:pt>
                <c:pt idx="1627">
                  <c:v>7.2000126026313435E-2</c:v>
                </c:pt>
                <c:pt idx="1628">
                  <c:v>1.2160000695068545</c:v>
                </c:pt>
                <c:pt idx="1629">
                  <c:v>-0.62400005866073871</c:v>
                </c:pt>
                <c:pt idx="1630">
                  <c:v>-4.7999973124685236E-2</c:v>
                </c:pt>
                <c:pt idx="1631">
                  <c:v>0.4240000886585632</c:v>
                </c:pt>
                <c:pt idx="1632">
                  <c:v>1.3119999529875881</c:v>
                </c:pt>
                <c:pt idx="1633">
                  <c:v>-1.6000019240888751E-2</c:v>
                </c:pt>
                <c:pt idx="1634">
                  <c:v>#N/A</c:v>
                </c:pt>
                <c:pt idx="1635">
                  <c:v>0.13199985689395041</c:v>
                </c:pt>
                <c:pt idx="1636">
                  <c:v>#N/A</c:v>
                </c:pt>
                <c:pt idx="1637">
                  <c:v>-0.1040000070912652</c:v>
                </c:pt>
                <c:pt idx="1638">
                  <c:v>#N/A</c:v>
                </c:pt>
                <c:pt idx="1639">
                  <c:v>0.50400003270926941</c:v>
                </c:pt>
                <c:pt idx="1640">
                  <c:v>1.0559999021163915</c:v>
                </c:pt>
                <c:pt idx="1641">
                  <c:v>0.72000003358903852</c:v>
                </c:pt>
                <c:pt idx="1642">
                  <c:v>0</c:v>
                </c:pt>
                <c:pt idx="1643">
                  <c:v>-0.45199995068564047</c:v>
                </c:pt>
                <c:pt idx="1644">
                  <c:v>0.4880000277885288</c:v>
                </c:pt>
                <c:pt idx="1645">
                  <c:v>0.17600006184338962</c:v>
                </c:pt>
                <c:pt idx="1646">
                  <c:v>0.16799984399953929</c:v>
                </c:pt>
                <c:pt idx="1647">
                  <c:v>0.39999990489252346</c:v>
                </c:pt>
                <c:pt idx="1648">
                  <c:v>0.12399986091386854</c:v>
                </c:pt>
                <c:pt idx="1649">
                  <c:v>#N/A</c:v>
                </c:pt>
                <c:pt idx="1650">
                  <c:v>0.30799999284705615</c:v>
                </c:pt>
                <c:pt idx="1651">
                  <c:v>-0.42000000837332063</c:v>
                </c:pt>
                <c:pt idx="1652">
                  <c:v>#N/A</c:v>
                </c:pt>
                <c:pt idx="1653">
                  <c:v>#N/A</c:v>
                </c:pt>
                <c:pt idx="1654">
                  <c:v>1.5480000522460913</c:v>
                </c:pt>
                <c:pt idx="1655">
                  <c:v>0.4839999950204622</c:v>
                </c:pt>
                <c:pt idx="1656">
                  <c:v>-0.28400000761541405</c:v>
                </c:pt>
                <c:pt idx="1657">
                  <c:v>#N/A</c:v>
                </c:pt>
                <c:pt idx="1658">
                  <c:v>0.452000008281291</c:v>
                </c:pt>
                <c:pt idx="1659">
                  <c:v>-0.39200005037036789</c:v>
                </c:pt>
                <c:pt idx="1660">
                  <c:v>4.0000598041203331E-3</c:v>
                </c:pt>
                <c:pt idx="1661">
                  <c:v>0.11600001737859271</c:v>
                </c:pt>
                <c:pt idx="1662">
                  <c:v>-6.4000014975623395E-2</c:v>
                </c:pt>
                <c:pt idx="1663">
                  <c:v>-0.15999998632784901</c:v>
                </c:pt>
                <c:pt idx="1664">
                  <c:v>0.40799999919903823</c:v>
                </c:pt>
                <c:pt idx="1665">
                  <c:v>-0.12799997178724998</c:v>
                </c:pt>
                <c:pt idx="1666">
                  <c:v>#N/A</c:v>
                </c:pt>
                <c:pt idx="1667">
                  <c:v>3.9999916521464819E-2</c:v>
                </c:pt>
                <c:pt idx="1668">
                  <c:v>7.9998543012562359E-3</c:v>
                </c:pt>
                <c:pt idx="1669">
                  <c:v>-0.27999995654602317</c:v>
                </c:pt>
                <c:pt idx="1670">
                  <c:v>6.0000150852694237E-2</c:v>
                </c:pt>
                <c:pt idx="1671">
                  <c:v>-0.19999994482472591</c:v>
                </c:pt>
                <c:pt idx="1672">
                  <c:v>-0.26399998190179419</c:v>
                </c:pt>
                <c:pt idx="1673">
                  <c:v>#N/A</c:v>
                </c:pt>
                <c:pt idx="1674">
                  <c:v>1.1999861880175884E-2</c:v>
                </c:pt>
                <c:pt idx="1675">
                  <c:v>-9.5999968740855521E-2</c:v>
                </c:pt>
                <c:pt idx="1676">
                  <c:v>7.9998543012562359E-3</c:v>
                </c:pt>
                <c:pt idx="1677">
                  <c:v>0</c:v>
                </c:pt>
                <c:pt idx="1678">
                  <c:v>#N/A</c:v>
                </c:pt>
                <c:pt idx="1679">
                  <c:v>-0.51599997950034571</c:v>
                </c:pt>
                <c:pt idx="1680">
                  <c:v>0.16000008508796787</c:v>
                </c:pt>
                <c:pt idx="1681">
                  <c:v>-1.0760000082392853</c:v>
                </c:pt>
                <c:pt idx="1682">
                  <c:v>0.10800013790258824</c:v>
                </c:pt>
                <c:pt idx="1683">
                  <c:v>-5.6000018662609952E-2</c:v>
                </c:pt>
                <c:pt idx="1684">
                  <c:v>1.0479998898963812</c:v>
                </c:pt>
                <c:pt idx="1685">
                  <c:v>0.31999999411109487</c:v>
                </c:pt>
                <c:pt idx="1686">
                  <c:v>0.19200010830396655</c:v>
                </c:pt>
                <c:pt idx="1687">
                  <c:v>0.4839999950204622</c:v>
                </c:pt>
                <c:pt idx="1688">
                  <c:v>0.84000002863879353</c:v>
                </c:pt>
                <c:pt idx="1689">
                  <c:v>-0.47600006759318808</c:v>
                </c:pt>
                <c:pt idx="1690">
                  <c:v>0.76800002685608471</c:v>
                </c:pt>
                <c:pt idx="1691">
                  <c:v>0.12000007763852631</c:v>
                </c:pt>
                <c:pt idx="1692">
                  <c:v>-0.11599998792987816</c:v>
                </c:pt>
                <c:pt idx="1693">
                  <c:v>#N/A</c:v>
                </c:pt>
                <c:pt idx="1694">
                  <c:v>-5.6000018662609952E-2</c:v>
                </c:pt>
                <c:pt idx="1695">
                  <c:v>0.79200000351717526</c:v>
                </c:pt>
                <c:pt idx="1696">
                  <c:v>0.72800003275889391</c:v>
                </c:pt>
                <c:pt idx="1697">
                  <c:v>0.4839999950204622</c:v>
                </c:pt>
                <c:pt idx="1698">
                  <c:v>-9.1999989289468453E-2</c:v>
                </c:pt>
                <c:pt idx="1699">
                  <c:v>-6.7999998076907833E-2</c:v>
                </c:pt>
                <c:pt idx="1700">
                  <c:v>0.34799997861107174</c:v>
                </c:pt>
                <c:pt idx="1701">
                  <c:v>-0.15199999382009946</c:v>
                </c:pt>
                <c:pt idx="1702">
                  <c:v>3.1999918105977673E-2</c:v>
                </c:pt>
                <c:pt idx="1703">
                  <c:v>-1.6000019240888751E-2</c:v>
                </c:pt>
                <c:pt idx="1704">
                  <c:v>0.10399995503396778</c:v>
                </c:pt>
                <c:pt idx="1705">
                  <c:v>7.5999989635786497E-2</c:v>
                </c:pt>
                <c:pt idx="1706">
                  <c:v>0.11600001737859271</c:v>
                </c:pt>
                <c:pt idx="1707">
                  <c:v>-3.9999884829982459E-3</c:v>
                </c:pt>
                <c:pt idx="1708">
                  <c:v>0.3560000352291024</c:v>
                </c:pt>
                <c:pt idx="1709">
                  <c:v>#N/A</c:v>
                </c:pt>
                <c:pt idx="1710">
                  <c:v>#N/A</c:v>
                </c:pt>
                <c:pt idx="1711">
                  <c:v>-0.14399999524782625</c:v>
                </c:pt>
                <c:pt idx="1712">
                  <c:v>0.17999993168768094</c:v>
                </c:pt>
                <c:pt idx="1713">
                  <c:v>-0.50399997014718001</c:v>
                </c:pt>
                <c:pt idx="1714">
                  <c:v>#N/A</c:v>
                </c:pt>
                <c:pt idx="1715">
                  <c:v>0.40400007533967985</c:v>
                </c:pt>
                <c:pt idx="1716">
                  <c:v>#N/A</c:v>
                </c:pt>
                <c:pt idx="1717">
                  <c:v>-8.4000005320998716E-2</c:v>
                </c:pt>
                <c:pt idx="1718">
                  <c:v>5.5999893014649103E-2</c:v>
                </c:pt>
                <c:pt idx="1719">
                  <c:v>-3.5999979819101163E-2</c:v>
                </c:pt>
                <c:pt idx="1720">
                  <c:v>-1.2000007629602863E-2</c:v>
                </c:pt>
                <c:pt idx="1721">
                  <c:v>6.0000150852694237E-2</c:v>
                </c:pt>
                <c:pt idx="1722">
                  <c:v>-0.11599998792987816</c:v>
                </c:pt>
                <c:pt idx="1723">
                  <c:v>7.9999825411581918E-2</c:v>
                </c:pt>
                <c:pt idx="1724">
                  <c:v>-0.44400005769140949</c:v>
                </c:pt>
                <c:pt idx="1725">
                  <c:v>7.5999989635786497E-2</c:v>
                </c:pt>
                <c:pt idx="1726">
                  <c:v>4.0000598041203331E-3</c:v>
                </c:pt>
                <c:pt idx="1727">
                  <c:v>-0.53999990556536559</c:v>
                </c:pt>
                <c:pt idx="1728">
                  <c:v>-3.5999979819101163E-2</c:v>
                </c:pt>
                <c:pt idx="1729">
                  <c:v>-2.800000838205384E-2</c:v>
                </c:pt>
                <c:pt idx="1730">
                  <c:v>#N/A</c:v>
                </c:pt>
                <c:pt idx="1731">
                  <c:v>-0.12799997178724998</c:v>
                </c:pt>
                <c:pt idx="1732">
                  <c:v>0.16399992993538054</c:v>
                </c:pt>
                <c:pt idx="1733">
                  <c:v>-0.26800001191022665</c:v>
                </c:pt>
                <c:pt idx="1734">
                  <c:v>-0.20400001258742925</c:v>
                </c:pt>
                <c:pt idx="1735">
                  <c:v>-3.5999979819101163E-2</c:v>
                </c:pt>
                <c:pt idx="1736">
                  <c:v>-0.23199998197663385</c:v>
                </c:pt>
                <c:pt idx="1737">
                  <c:v>0.15600004087171662</c:v>
                </c:pt>
                <c:pt idx="1738">
                  <c:v>-0.83600007893688344</c:v>
                </c:pt>
                <c:pt idx="1739">
                  <c:v>#N/A</c:v>
                </c:pt>
                <c:pt idx="1740">
                  <c:v>0.90400001188530732</c:v>
                </c:pt>
                <c:pt idx="1741">
                  <c:v>-0.12399998772170974</c:v>
                </c:pt>
                <c:pt idx="1742">
                  <c:v>0</c:v>
                </c:pt>
                <c:pt idx="1743">
                  <c:v>2.4000205147761185E-2</c:v>
                </c:pt>
                <c:pt idx="1744">
                  <c:v>#N/A</c:v>
                </c:pt>
                <c:pt idx="1745">
                  <c:v>0.36400001801699505</c:v>
                </c:pt>
                <c:pt idx="1746">
                  <c:v>-8.0000045088117755E-2</c:v>
                </c:pt>
                <c:pt idx="1747">
                  <c:v>9.5999820424984603E-2</c:v>
                </c:pt>
                <c:pt idx="1748">
                  <c:v>#N/A</c:v>
                </c:pt>
                <c:pt idx="1749">
                  <c:v>0.42799994506367373</c:v>
                </c:pt>
                <c:pt idx="1750">
                  <c:v>0.452000008281291</c:v>
                </c:pt>
                <c:pt idx="1751">
                  <c:v>0.21600006950685441</c:v>
                </c:pt>
                <c:pt idx="1752">
                  <c:v>0.13199985689395041</c:v>
                </c:pt>
                <c:pt idx="1753">
                  <c:v>-9.1999989289468453E-2</c:v>
                </c:pt>
                <c:pt idx="1754">
                  <c:v>-0.38400000997399925</c:v>
                </c:pt>
                <c:pt idx="1755">
                  <c:v>5.5999893014649103E-2</c:v>
                </c:pt>
                <c:pt idx="1756">
                  <c:v>0.67200001337575144</c:v>
                </c:pt>
                <c:pt idx="1757">
                  <c:v>-8.0000078469378653E-3</c:v>
                </c:pt>
                <c:pt idx="1758">
                  <c:v>0.2039999910894886</c:v>
                </c:pt>
                <c:pt idx="1759">
                  <c:v>-4.7999973124685236E-2</c:v>
                </c:pt>
                <c:pt idx="1760">
                  <c:v>0.57600001349783891</c:v>
                </c:pt>
                <c:pt idx="1761">
                  <c:v>#N/A</c:v>
                </c:pt>
                <c:pt idx="1762">
                  <c:v>-2.800000838205384E-2</c:v>
                </c:pt>
                <c:pt idx="1763">
                  <c:v>5.5999893014649103E-2</c:v>
                </c:pt>
                <c:pt idx="1764">
                  <c:v>-0.80399993351431198</c:v>
                </c:pt>
                <c:pt idx="1765">
                  <c:v>#N/A</c:v>
                </c:pt>
                <c:pt idx="1766">
                  <c:v>1.5279999791685315</c:v>
                </c:pt>
                <c:pt idx="1767">
                  <c:v>-6.4000014975623395E-2</c:v>
                </c:pt>
                <c:pt idx="1768">
                  <c:v>-0.28800001303950018</c:v>
                </c:pt>
                <c:pt idx="1769">
                  <c:v>0.49600003811442489</c:v>
                </c:pt>
                <c:pt idx="1770">
                  <c:v>9.5999820424984603E-2</c:v>
                </c:pt>
                <c:pt idx="1771">
                  <c:v>-9.5999968740855521E-2</c:v>
                </c:pt>
                <c:pt idx="1772">
                  <c:v>0.26000002332559408</c:v>
                </c:pt>
                <c:pt idx="1773">
                  <c:v>-0.34399997278902755</c:v>
                </c:pt>
                <c:pt idx="1774">
                  <c:v>-2.800000838205384E-2</c:v>
                </c:pt>
                <c:pt idx="1775">
                  <c:v>#N/A</c:v>
                </c:pt>
                <c:pt idx="1776">
                  <c:v>-4.7999973124685236E-2</c:v>
                </c:pt>
                <c:pt idx="1777">
                  <c:v>-0.24799998409152971</c:v>
                </c:pt>
                <c:pt idx="1778">
                  <c:v>0.50800004128951715</c:v>
                </c:pt>
                <c:pt idx="1779">
                  <c:v>-0.17599996884084324</c:v>
                </c:pt>
                <c:pt idx="1780">
                  <c:v>-0.30400000734543792</c:v>
                </c:pt>
                <c:pt idx="1781">
                  <c:v>-0.52399995793501963</c:v>
                </c:pt>
                <c:pt idx="1782">
                  <c:v>#N/A</c:v>
                </c:pt>
                <c:pt idx="1783">
                  <c:v>-5.2000001157207834E-2</c:v>
                </c:pt>
                <c:pt idx="1784">
                  <c:v>-0.20799998812497802</c:v>
                </c:pt>
                <c:pt idx="1785">
                  <c:v>0.11200005643830732</c:v>
                </c:pt>
                <c:pt idx="1786">
                  <c:v>-1.2000007629602863E-2</c:v>
                </c:pt>
                <c:pt idx="1787">
                  <c:v>1.5999841861204456E-2</c:v>
                </c:pt>
                <c:pt idx="1788">
                  <c:v>-0.11599998792987816</c:v>
                </c:pt>
                <c:pt idx="1789">
                  <c:v>0.18799987396299672</c:v>
                </c:pt>
                <c:pt idx="1790">
                  <c:v>4.0000598041203331E-3</c:v>
                </c:pt>
                <c:pt idx="1791">
                  <c:v>#N/A</c:v>
                </c:pt>
                <c:pt idx="1792">
                  <c:v>3.6000158320047139E-2</c:v>
                </c:pt>
                <c:pt idx="1793">
                  <c:v>-1.6000019240888751E-2</c:v>
                </c:pt>
                <c:pt idx="1794">
                  <c:v>2.0000201959477083E-2</c:v>
                </c:pt>
                <c:pt idx="1795">
                  <c:v>2.4000205147761185E-2</c:v>
                </c:pt>
                <c:pt idx="1796">
                  <c:v>0.50800004128951715</c:v>
                </c:pt>
                <c:pt idx="1797">
                  <c:v>-0.55999995177850759</c:v>
                </c:pt>
                <c:pt idx="1798">
                  <c:v>0.26800007808447085</c:v>
                </c:pt>
                <c:pt idx="1799">
                  <c:v>-0.25600001799000138</c:v>
                </c:pt>
                <c:pt idx="1800">
                  <c:v>-0.20400001258742925</c:v>
                </c:pt>
                <c:pt idx="1801">
                  <c:v>-0.3080000300225445</c:v>
                </c:pt>
                <c:pt idx="1802">
                  <c:v>0.77600001896289006</c:v>
                </c:pt>
                <c:pt idx="1803">
                  <c:v>-0.21600001164666707</c:v>
                </c:pt>
                <c:pt idx="1804">
                  <c:v>0.31999999411109487</c:v>
                </c:pt>
                <c:pt idx="1805">
                  <c:v>2.7999963337162325E-2</c:v>
                </c:pt>
                <c:pt idx="1806">
                  <c:v>0.16399992993538054</c:v>
                </c:pt>
                <c:pt idx="1807">
                  <c:v>-0.10000001202085533</c:v>
                </c:pt>
                <c:pt idx="1808">
                  <c:v>-0.14399999524782625</c:v>
                </c:pt>
                <c:pt idx="1809">
                  <c:v>4.4000087613418476E-2</c:v>
                </c:pt>
                <c:pt idx="1810">
                  <c:v>#N/A</c:v>
                </c:pt>
                <c:pt idx="1811">
                  <c:v>#N/A</c:v>
                </c:pt>
                <c:pt idx="1812">
                  <c:v>-8.0000078469378653E-3</c:v>
                </c:pt>
                <c:pt idx="1813">
                  <c:v>-0.70799993654011972</c:v>
                </c:pt>
                <c:pt idx="1814">
                  <c:v>6.3999865963009731E-2</c:v>
                </c:pt>
                <c:pt idx="1815">
                  <c:v>1.5999841861204456E-2</c:v>
                </c:pt>
                <c:pt idx="1816">
                  <c:v>4.4000087613418476E-2</c:v>
                </c:pt>
                <c:pt idx="1817">
                  <c:v>0.27199996767150481</c:v>
                </c:pt>
                <c:pt idx="1818">
                  <c:v>3.9999916521464819E-2</c:v>
                </c:pt>
                <c:pt idx="1819">
                  <c:v>-6.4000014975623395E-2</c:v>
                </c:pt>
                <c:pt idx="1820">
                  <c:v>0.19999994402946111</c:v>
                </c:pt>
                <c:pt idx="1821">
                  <c:v>0.12399986091386854</c:v>
                </c:pt>
                <c:pt idx="1822">
                  <c:v>#N/A</c:v>
                </c:pt>
                <c:pt idx="1823">
                  <c:v>#N/A</c:v>
                </c:pt>
                <c:pt idx="1824">
                  <c:v>-5.2000001157207834E-2</c:v>
                </c:pt>
                <c:pt idx="1825">
                  <c:v>-0.35199996010156237</c:v>
                </c:pt>
                <c:pt idx="1826">
                  <c:v>-4.7999973124685236E-2</c:v>
                </c:pt>
                <c:pt idx="1827">
                  <c:v>0.19200010830396655</c:v>
                </c:pt>
                <c:pt idx="1828">
                  <c:v>0.12000007763852631</c:v>
                </c:pt>
                <c:pt idx="1829">
                  <c:v>-0.11599998792987816</c:v>
                </c:pt>
                <c:pt idx="1830">
                  <c:v>#N/A</c:v>
                </c:pt>
                <c:pt idx="1831">
                  <c:v>0.61600000256013721</c:v>
                </c:pt>
                <c:pt idx="1832">
                  <c:v>0.11200005643830732</c:v>
                </c:pt>
                <c:pt idx="1833">
                  <c:v>-0.13199995285861085</c:v>
                </c:pt>
                <c:pt idx="1834">
                  <c:v>0.2039999910894886</c:v>
                </c:pt>
                <c:pt idx="1835">
                  <c:v>0.4240000886585632</c:v>
                </c:pt>
                <c:pt idx="1836">
                  <c:v>0.57200004720343878</c:v>
                </c:pt>
                <c:pt idx="1837">
                  <c:v>-8.4000005320998716E-2</c:v>
                </c:pt>
                <c:pt idx="1838">
                  <c:v>-0.15999998632784901</c:v>
                </c:pt>
                <c:pt idx="1839">
                  <c:v>#N/A</c:v>
                </c:pt>
                <c:pt idx="1840">
                  <c:v>-0.22800001373475798</c:v>
                </c:pt>
                <c:pt idx="1841">
                  <c:v>3.9999916521464819E-2</c:v>
                </c:pt>
                <c:pt idx="1842">
                  <c:v>4.0000598041203331E-3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-8.4000005320998716E-2</c:v>
                </c:pt>
                <c:pt idx="1848">
                  <c:v>-0.11599998792987816</c:v>
                </c:pt>
                <c:pt idx="1849">
                  <c:v>0.13199985689395041</c:v>
                </c:pt>
                <c:pt idx="1850">
                  <c:v>-0.80399993351431198</c:v>
                </c:pt>
                <c:pt idx="1851">
                  <c:v>#N/A</c:v>
                </c:pt>
                <c:pt idx="1852">
                  <c:v>0.39199993045458398</c:v>
                </c:pt>
                <c:pt idx="1853">
                  <c:v>4.0000598041203331E-3</c:v>
                </c:pt>
                <c:pt idx="1854">
                  <c:v>-7.2000010026462599E-2</c:v>
                </c:pt>
                <c:pt idx="1855">
                  <c:v>1.2240000244378553</c:v>
                </c:pt>
                <c:pt idx="1856">
                  <c:v>#N/A</c:v>
                </c:pt>
                <c:pt idx="1857">
                  <c:v>0.19200010830396655</c:v>
                </c:pt>
                <c:pt idx="1858">
                  <c:v>-0.43999996076857717</c:v>
                </c:pt>
                <c:pt idx="1859">
                  <c:v>0</c:v>
                </c:pt>
                <c:pt idx="1860">
                  <c:v>0.11200005643830732</c:v>
                </c:pt>
                <c:pt idx="1861">
                  <c:v>5.2000202162036074E-2</c:v>
                </c:pt>
                <c:pt idx="1862">
                  <c:v>9.1999852227030429E-2</c:v>
                </c:pt>
                <c:pt idx="1863">
                  <c:v>2.0000201959477083E-2</c:v>
                </c:pt>
                <c:pt idx="1864">
                  <c:v>-0.42799996666713319</c:v>
                </c:pt>
                <c:pt idx="1865">
                  <c:v>-0.11999999416544631</c:v>
                </c:pt>
                <c:pt idx="1866">
                  <c:v>-1.2000007629602863E-2</c:v>
                </c:pt>
                <c:pt idx="1867">
                  <c:v>-0.17599996884084324</c:v>
                </c:pt>
                <c:pt idx="1868">
                  <c:v>-8.7999994486522376E-2</c:v>
                </c:pt>
                <c:pt idx="1869">
                  <c:v>0.63599997807921538</c:v>
                </c:pt>
                <c:pt idx="1870">
                  <c:v>1.1999861880175884E-2</c:v>
                </c:pt>
                <c:pt idx="1871">
                  <c:v>-3.5999979819101163E-2</c:v>
                </c:pt>
                <c:pt idx="1872">
                  <c:v>0.43199994706256084</c:v>
                </c:pt>
                <c:pt idx="1873">
                  <c:v>-0.30400000734543792</c:v>
                </c:pt>
                <c:pt idx="1874">
                  <c:v>3.6000158320047139E-2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-1.2000007629602863E-2</c:v>
                </c:pt>
                <c:pt idx="1879">
                  <c:v>0.72000003358903852</c:v>
                </c:pt>
                <c:pt idx="1880">
                  <c:v>0.31199996308370764</c:v>
                </c:pt>
                <c:pt idx="1881">
                  <c:v>-9.1999989289468453E-2</c:v>
                </c:pt>
                <c:pt idx="1882">
                  <c:v>0.10399995503396778</c:v>
                </c:pt>
                <c:pt idx="1883">
                  <c:v>9.9999844519518821E-2</c:v>
                </c:pt>
                <c:pt idx="1884">
                  <c:v>0.21600006950685441</c:v>
                </c:pt>
                <c:pt idx="1885">
                  <c:v>-0.22800001373475798</c:v>
                </c:pt>
                <c:pt idx="1886">
                  <c:v>0.1480001653517212</c:v>
                </c:pt>
                <c:pt idx="1887">
                  <c:v>#N/A</c:v>
                </c:pt>
                <c:pt idx="1888">
                  <c:v>-2.800000838205384E-2</c:v>
                </c:pt>
                <c:pt idx="1889">
                  <c:v>-0.12399998772170974</c:v>
                </c:pt>
                <c:pt idx="1890">
                  <c:v>-0.40399999079253562</c:v>
                </c:pt>
                <c:pt idx="1891">
                  <c:v>-0.22399999838011689</c:v>
                </c:pt>
                <c:pt idx="1892">
                  <c:v>1.1999861880175884E-2</c:v>
                </c:pt>
                <c:pt idx="1893">
                  <c:v>7.5999989635786497E-2</c:v>
                </c:pt>
                <c:pt idx="1894">
                  <c:v>#N/A</c:v>
                </c:pt>
                <c:pt idx="1895">
                  <c:v>-0.11999999416544631</c:v>
                </c:pt>
                <c:pt idx="1896">
                  <c:v>3.1999918105977673E-2</c:v>
                </c:pt>
                <c:pt idx="1897">
                  <c:v>-1.6000019240888751E-2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-8.4000005320998716E-2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0.22400002443785533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  <c:pt idx="2879">
                  <c:v>#N/A</c:v>
                </c:pt>
                <c:pt idx="2880">
                  <c:v>#N/A</c:v>
                </c:pt>
                <c:pt idx="2881">
                  <c:v>#N/A</c:v>
                </c:pt>
                <c:pt idx="2882">
                  <c:v>#N/A</c:v>
                </c:pt>
                <c:pt idx="2883">
                  <c:v>#N/A</c:v>
                </c:pt>
                <c:pt idx="2884">
                  <c:v>#N/A</c:v>
                </c:pt>
                <c:pt idx="2885">
                  <c:v>#N/A</c:v>
                </c:pt>
                <c:pt idx="2886">
                  <c:v>#N/A</c:v>
                </c:pt>
                <c:pt idx="2887">
                  <c:v>#N/A</c:v>
                </c:pt>
                <c:pt idx="2888">
                  <c:v>#N/A</c:v>
                </c:pt>
                <c:pt idx="2889">
                  <c:v>#N/A</c:v>
                </c:pt>
                <c:pt idx="2890">
                  <c:v>#N/A</c:v>
                </c:pt>
                <c:pt idx="2891">
                  <c:v>#N/A</c:v>
                </c:pt>
                <c:pt idx="2892">
                  <c:v>#N/A</c:v>
                </c:pt>
                <c:pt idx="2893">
                  <c:v>#N/A</c:v>
                </c:pt>
                <c:pt idx="2894">
                  <c:v>#N/A</c:v>
                </c:pt>
                <c:pt idx="2895">
                  <c:v>#N/A</c:v>
                </c:pt>
                <c:pt idx="2896">
                  <c:v>#N/A</c:v>
                </c:pt>
                <c:pt idx="2897">
                  <c:v>#N/A</c:v>
                </c:pt>
                <c:pt idx="2898">
                  <c:v>#N/A</c:v>
                </c:pt>
                <c:pt idx="2899">
                  <c:v>#N/A</c:v>
                </c:pt>
                <c:pt idx="2900">
                  <c:v>#N/A</c:v>
                </c:pt>
                <c:pt idx="2901">
                  <c:v>#N/A</c:v>
                </c:pt>
                <c:pt idx="2902">
                  <c:v>#N/A</c:v>
                </c:pt>
                <c:pt idx="2903">
                  <c:v>#N/A</c:v>
                </c:pt>
                <c:pt idx="2904">
                  <c:v>#N/A</c:v>
                </c:pt>
                <c:pt idx="2905">
                  <c:v>#N/A</c:v>
                </c:pt>
                <c:pt idx="2906">
                  <c:v>#N/A</c:v>
                </c:pt>
                <c:pt idx="2907">
                  <c:v>#N/A</c:v>
                </c:pt>
                <c:pt idx="2908">
                  <c:v>#N/A</c:v>
                </c:pt>
                <c:pt idx="2909">
                  <c:v>#N/A</c:v>
                </c:pt>
                <c:pt idx="2910">
                  <c:v>#N/A</c:v>
                </c:pt>
                <c:pt idx="2911">
                  <c:v>#N/A</c:v>
                </c:pt>
                <c:pt idx="2912">
                  <c:v>#N/A</c:v>
                </c:pt>
                <c:pt idx="2913">
                  <c:v>#N/A</c:v>
                </c:pt>
                <c:pt idx="2914">
                  <c:v>#N/A</c:v>
                </c:pt>
                <c:pt idx="2915">
                  <c:v>#N/A</c:v>
                </c:pt>
                <c:pt idx="2916">
                  <c:v>#N/A</c:v>
                </c:pt>
                <c:pt idx="2917">
                  <c:v>#N/A</c:v>
                </c:pt>
                <c:pt idx="2918">
                  <c:v>#N/A</c:v>
                </c:pt>
                <c:pt idx="2919">
                  <c:v>#N/A</c:v>
                </c:pt>
                <c:pt idx="2920">
                  <c:v>#N/A</c:v>
                </c:pt>
                <c:pt idx="2921">
                  <c:v>#N/A</c:v>
                </c:pt>
                <c:pt idx="2922">
                  <c:v>#N/A</c:v>
                </c:pt>
                <c:pt idx="2923">
                  <c:v>#N/A</c:v>
                </c:pt>
                <c:pt idx="2924">
                  <c:v>#N/A</c:v>
                </c:pt>
                <c:pt idx="2925">
                  <c:v>#N/A</c:v>
                </c:pt>
                <c:pt idx="2926">
                  <c:v>#N/A</c:v>
                </c:pt>
                <c:pt idx="2927">
                  <c:v>#N/A</c:v>
                </c:pt>
                <c:pt idx="2928">
                  <c:v>#N/A</c:v>
                </c:pt>
                <c:pt idx="2929">
                  <c:v>#N/A</c:v>
                </c:pt>
                <c:pt idx="2930">
                  <c:v>#N/A</c:v>
                </c:pt>
                <c:pt idx="2931">
                  <c:v>#N/A</c:v>
                </c:pt>
                <c:pt idx="2932">
                  <c:v>#N/A</c:v>
                </c:pt>
                <c:pt idx="2933">
                  <c:v>#N/A</c:v>
                </c:pt>
                <c:pt idx="2934">
                  <c:v>#N/A</c:v>
                </c:pt>
                <c:pt idx="2935">
                  <c:v>#N/A</c:v>
                </c:pt>
                <c:pt idx="2936">
                  <c:v>#N/A</c:v>
                </c:pt>
                <c:pt idx="2937">
                  <c:v>#N/A</c:v>
                </c:pt>
                <c:pt idx="2938">
                  <c:v>#N/A</c:v>
                </c:pt>
                <c:pt idx="2939">
                  <c:v>#N/A</c:v>
                </c:pt>
                <c:pt idx="2940">
                  <c:v>#N/A</c:v>
                </c:pt>
                <c:pt idx="2941">
                  <c:v>#N/A</c:v>
                </c:pt>
                <c:pt idx="2942">
                  <c:v>#N/A</c:v>
                </c:pt>
                <c:pt idx="2943">
                  <c:v>#N/A</c:v>
                </c:pt>
                <c:pt idx="2944">
                  <c:v>#N/A</c:v>
                </c:pt>
                <c:pt idx="2945">
                  <c:v>#N/A</c:v>
                </c:pt>
                <c:pt idx="2946">
                  <c:v>#N/A</c:v>
                </c:pt>
                <c:pt idx="2947">
                  <c:v>#N/A</c:v>
                </c:pt>
                <c:pt idx="2948">
                  <c:v>#N/A</c:v>
                </c:pt>
                <c:pt idx="2949">
                  <c:v>#N/A</c:v>
                </c:pt>
                <c:pt idx="2950">
                  <c:v>#N/A</c:v>
                </c:pt>
                <c:pt idx="2951">
                  <c:v>#N/A</c:v>
                </c:pt>
                <c:pt idx="2952">
                  <c:v>#N/A</c:v>
                </c:pt>
                <c:pt idx="2953">
                  <c:v>#N/A</c:v>
                </c:pt>
                <c:pt idx="2954">
                  <c:v>#N/A</c:v>
                </c:pt>
                <c:pt idx="2955">
                  <c:v>#N/A</c:v>
                </c:pt>
                <c:pt idx="2956">
                  <c:v>#N/A</c:v>
                </c:pt>
                <c:pt idx="2957">
                  <c:v>#N/A</c:v>
                </c:pt>
                <c:pt idx="2958">
                  <c:v>#N/A</c:v>
                </c:pt>
                <c:pt idx="2959">
                  <c:v>#N/A</c:v>
                </c:pt>
                <c:pt idx="2960">
                  <c:v>#N/A</c:v>
                </c:pt>
                <c:pt idx="2961">
                  <c:v>#N/A</c:v>
                </c:pt>
                <c:pt idx="2962">
                  <c:v>#N/A</c:v>
                </c:pt>
                <c:pt idx="2963">
                  <c:v>#N/A</c:v>
                </c:pt>
                <c:pt idx="2964">
                  <c:v>#N/A</c:v>
                </c:pt>
                <c:pt idx="2965">
                  <c:v>#N/A</c:v>
                </c:pt>
                <c:pt idx="2966">
                  <c:v>#N/A</c:v>
                </c:pt>
                <c:pt idx="2967">
                  <c:v>#N/A</c:v>
                </c:pt>
                <c:pt idx="2968">
                  <c:v>#N/A</c:v>
                </c:pt>
                <c:pt idx="2969">
                  <c:v>#N/A</c:v>
                </c:pt>
                <c:pt idx="2970">
                  <c:v>#N/A</c:v>
                </c:pt>
                <c:pt idx="2971">
                  <c:v>#N/A</c:v>
                </c:pt>
                <c:pt idx="2972">
                  <c:v>#N/A</c:v>
                </c:pt>
                <c:pt idx="2973">
                  <c:v>#N/A</c:v>
                </c:pt>
                <c:pt idx="2974">
                  <c:v>#N/A</c:v>
                </c:pt>
                <c:pt idx="2975">
                  <c:v>#N/A</c:v>
                </c:pt>
                <c:pt idx="2976">
                  <c:v>#N/A</c:v>
                </c:pt>
                <c:pt idx="2977">
                  <c:v>#N/A</c:v>
                </c:pt>
                <c:pt idx="2978">
                  <c:v>#N/A</c:v>
                </c:pt>
                <c:pt idx="2979">
                  <c:v>#N/A</c:v>
                </c:pt>
                <c:pt idx="2980">
                  <c:v>#N/A</c:v>
                </c:pt>
                <c:pt idx="2981">
                  <c:v>#N/A</c:v>
                </c:pt>
                <c:pt idx="2982">
                  <c:v>#N/A</c:v>
                </c:pt>
                <c:pt idx="2983">
                  <c:v>#N/A</c:v>
                </c:pt>
                <c:pt idx="2984">
                  <c:v>#N/A</c:v>
                </c:pt>
                <c:pt idx="2985">
                  <c:v>#N/A</c:v>
                </c:pt>
                <c:pt idx="2986">
                  <c:v>#N/A</c:v>
                </c:pt>
                <c:pt idx="2987">
                  <c:v>#N/A</c:v>
                </c:pt>
                <c:pt idx="2988">
                  <c:v>#N/A</c:v>
                </c:pt>
                <c:pt idx="2989">
                  <c:v>#N/A</c:v>
                </c:pt>
                <c:pt idx="2990">
                  <c:v>#N/A</c:v>
                </c:pt>
                <c:pt idx="2991">
                  <c:v>#N/A</c:v>
                </c:pt>
                <c:pt idx="2992">
                  <c:v>#N/A</c:v>
                </c:pt>
                <c:pt idx="2993">
                  <c:v>#N/A</c:v>
                </c:pt>
                <c:pt idx="2994">
                  <c:v>#N/A</c:v>
                </c:pt>
                <c:pt idx="2995">
                  <c:v>#N/A</c:v>
                </c:pt>
                <c:pt idx="2996">
                  <c:v>#N/A</c:v>
                </c:pt>
                <c:pt idx="2997">
                  <c:v>#N/A</c:v>
                </c:pt>
                <c:pt idx="2998">
                  <c:v>#N/A</c:v>
                </c:pt>
                <c:pt idx="2999">
                  <c:v>#N/A</c:v>
                </c:pt>
                <c:pt idx="3000">
                  <c:v>#N/A</c:v>
                </c:pt>
                <c:pt idx="3001">
                  <c:v>#N/A</c:v>
                </c:pt>
                <c:pt idx="3002">
                  <c:v>#N/A</c:v>
                </c:pt>
                <c:pt idx="3003">
                  <c:v>#N/A</c:v>
                </c:pt>
                <c:pt idx="3004">
                  <c:v>#N/A</c:v>
                </c:pt>
                <c:pt idx="3005">
                  <c:v>#N/A</c:v>
                </c:pt>
                <c:pt idx="3006">
                  <c:v>#N/A</c:v>
                </c:pt>
                <c:pt idx="3007">
                  <c:v>#N/A</c:v>
                </c:pt>
                <c:pt idx="3008">
                  <c:v>#N/A</c:v>
                </c:pt>
                <c:pt idx="3009">
                  <c:v>#N/A</c:v>
                </c:pt>
                <c:pt idx="3010">
                  <c:v>#N/A</c:v>
                </c:pt>
                <c:pt idx="3011">
                  <c:v>#N/A</c:v>
                </c:pt>
                <c:pt idx="3012">
                  <c:v>#N/A</c:v>
                </c:pt>
                <c:pt idx="3013">
                  <c:v>#N/A</c:v>
                </c:pt>
                <c:pt idx="3014">
                  <c:v>#N/A</c:v>
                </c:pt>
                <c:pt idx="3015">
                  <c:v>#N/A</c:v>
                </c:pt>
                <c:pt idx="3016">
                  <c:v>#N/A</c:v>
                </c:pt>
                <c:pt idx="3017">
                  <c:v>#N/A</c:v>
                </c:pt>
                <c:pt idx="3018">
                  <c:v>#N/A</c:v>
                </c:pt>
                <c:pt idx="3019">
                  <c:v>#N/A</c:v>
                </c:pt>
                <c:pt idx="3020">
                  <c:v>#N/A</c:v>
                </c:pt>
                <c:pt idx="3021">
                  <c:v>#N/A</c:v>
                </c:pt>
                <c:pt idx="3022">
                  <c:v>#N/A</c:v>
                </c:pt>
                <c:pt idx="3023">
                  <c:v>#N/A</c:v>
                </c:pt>
                <c:pt idx="3024">
                  <c:v>#N/A</c:v>
                </c:pt>
                <c:pt idx="3025">
                  <c:v>#N/A</c:v>
                </c:pt>
                <c:pt idx="3026">
                  <c:v>#N/A</c:v>
                </c:pt>
                <c:pt idx="3027">
                  <c:v>#N/A</c:v>
                </c:pt>
                <c:pt idx="3028">
                  <c:v>#N/A</c:v>
                </c:pt>
                <c:pt idx="3029">
                  <c:v>#N/A</c:v>
                </c:pt>
                <c:pt idx="3030">
                  <c:v>#N/A</c:v>
                </c:pt>
                <c:pt idx="3031">
                  <c:v>#N/A</c:v>
                </c:pt>
                <c:pt idx="3032">
                  <c:v>#N/A</c:v>
                </c:pt>
                <c:pt idx="3033">
                  <c:v>#N/A</c:v>
                </c:pt>
                <c:pt idx="3034">
                  <c:v>#N/A</c:v>
                </c:pt>
                <c:pt idx="3035">
                  <c:v>#N/A</c:v>
                </c:pt>
                <c:pt idx="3036">
                  <c:v>#N/A</c:v>
                </c:pt>
                <c:pt idx="3037">
                  <c:v>#N/A</c:v>
                </c:pt>
                <c:pt idx="3038">
                  <c:v>#N/A</c:v>
                </c:pt>
                <c:pt idx="3039">
                  <c:v>#N/A</c:v>
                </c:pt>
                <c:pt idx="3040">
                  <c:v>#N/A</c:v>
                </c:pt>
                <c:pt idx="3041">
                  <c:v>#N/A</c:v>
                </c:pt>
                <c:pt idx="3042">
                  <c:v>#N/A</c:v>
                </c:pt>
                <c:pt idx="3043">
                  <c:v>#N/A</c:v>
                </c:pt>
                <c:pt idx="3044">
                  <c:v>#N/A</c:v>
                </c:pt>
                <c:pt idx="3045">
                  <c:v>#N/A</c:v>
                </c:pt>
                <c:pt idx="3046">
                  <c:v>#N/A</c:v>
                </c:pt>
                <c:pt idx="3047">
                  <c:v>#N/A</c:v>
                </c:pt>
                <c:pt idx="3048">
                  <c:v>#N/A</c:v>
                </c:pt>
                <c:pt idx="3049">
                  <c:v>#N/A</c:v>
                </c:pt>
                <c:pt idx="3050">
                  <c:v>#N/A</c:v>
                </c:pt>
                <c:pt idx="3051">
                  <c:v>#N/A</c:v>
                </c:pt>
                <c:pt idx="3052">
                  <c:v>#N/A</c:v>
                </c:pt>
                <c:pt idx="3053">
                  <c:v>#N/A</c:v>
                </c:pt>
                <c:pt idx="3054">
                  <c:v>#N/A</c:v>
                </c:pt>
                <c:pt idx="3055">
                  <c:v>#N/A</c:v>
                </c:pt>
                <c:pt idx="3056">
                  <c:v>#N/A</c:v>
                </c:pt>
                <c:pt idx="3057">
                  <c:v>#N/A</c:v>
                </c:pt>
                <c:pt idx="3058">
                  <c:v>#N/A</c:v>
                </c:pt>
                <c:pt idx="3059">
                  <c:v>#N/A</c:v>
                </c:pt>
                <c:pt idx="3060">
                  <c:v>#N/A</c:v>
                </c:pt>
                <c:pt idx="3061">
                  <c:v>#N/A</c:v>
                </c:pt>
                <c:pt idx="3062">
                  <c:v>#N/A</c:v>
                </c:pt>
                <c:pt idx="3063">
                  <c:v>#N/A</c:v>
                </c:pt>
                <c:pt idx="3064">
                  <c:v>#N/A</c:v>
                </c:pt>
                <c:pt idx="3065">
                  <c:v>#N/A</c:v>
                </c:pt>
                <c:pt idx="3066">
                  <c:v>#N/A</c:v>
                </c:pt>
                <c:pt idx="3067">
                  <c:v>#N/A</c:v>
                </c:pt>
                <c:pt idx="3068">
                  <c:v>#N/A</c:v>
                </c:pt>
                <c:pt idx="3069">
                  <c:v>#N/A</c:v>
                </c:pt>
                <c:pt idx="3070">
                  <c:v>#N/A</c:v>
                </c:pt>
                <c:pt idx="3071">
                  <c:v>#N/A</c:v>
                </c:pt>
                <c:pt idx="3072">
                  <c:v>#N/A</c:v>
                </c:pt>
                <c:pt idx="3073">
                  <c:v>#N/A</c:v>
                </c:pt>
                <c:pt idx="3074">
                  <c:v>#N/A</c:v>
                </c:pt>
                <c:pt idx="3075">
                  <c:v>#N/A</c:v>
                </c:pt>
                <c:pt idx="3076">
                  <c:v>#N/A</c:v>
                </c:pt>
                <c:pt idx="3077">
                  <c:v>#N/A</c:v>
                </c:pt>
                <c:pt idx="3078">
                  <c:v>#N/A</c:v>
                </c:pt>
                <c:pt idx="3079">
                  <c:v>#N/A</c:v>
                </c:pt>
                <c:pt idx="3080">
                  <c:v>#N/A</c:v>
                </c:pt>
                <c:pt idx="3081">
                  <c:v>#N/A</c:v>
                </c:pt>
                <c:pt idx="3082">
                  <c:v>#N/A</c:v>
                </c:pt>
                <c:pt idx="3083">
                  <c:v>#N/A</c:v>
                </c:pt>
                <c:pt idx="3084">
                  <c:v>#N/A</c:v>
                </c:pt>
                <c:pt idx="3085">
                  <c:v>#N/A</c:v>
                </c:pt>
                <c:pt idx="3086">
                  <c:v>#N/A</c:v>
                </c:pt>
                <c:pt idx="3087">
                  <c:v>#N/A</c:v>
                </c:pt>
                <c:pt idx="3088">
                  <c:v>#N/A</c:v>
                </c:pt>
                <c:pt idx="3089">
                  <c:v>#N/A</c:v>
                </c:pt>
                <c:pt idx="3090">
                  <c:v>#N/A</c:v>
                </c:pt>
                <c:pt idx="3091">
                  <c:v>#N/A</c:v>
                </c:pt>
                <c:pt idx="3092">
                  <c:v>#N/A</c:v>
                </c:pt>
                <c:pt idx="3093">
                  <c:v>#N/A</c:v>
                </c:pt>
                <c:pt idx="3094">
                  <c:v>#N/A</c:v>
                </c:pt>
                <c:pt idx="3095">
                  <c:v>#N/A</c:v>
                </c:pt>
                <c:pt idx="3096">
                  <c:v>#N/A</c:v>
                </c:pt>
                <c:pt idx="3097">
                  <c:v>#N/A</c:v>
                </c:pt>
                <c:pt idx="3098">
                  <c:v>#N/A</c:v>
                </c:pt>
                <c:pt idx="3099">
                  <c:v>#N/A</c:v>
                </c:pt>
                <c:pt idx="3100">
                  <c:v>#N/A</c:v>
                </c:pt>
                <c:pt idx="3101">
                  <c:v>#N/A</c:v>
                </c:pt>
                <c:pt idx="3102">
                  <c:v>#N/A</c:v>
                </c:pt>
                <c:pt idx="3103">
                  <c:v>#N/A</c:v>
                </c:pt>
                <c:pt idx="3104">
                  <c:v>#N/A</c:v>
                </c:pt>
                <c:pt idx="3105">
                  <c:v>#N/A</c:v>
                </c:pt>
                <c:pt idx="3106">
                  <c:v>#N/A</c:v>
                </c:pt>
                <c:pt idx="3107">
                  <c:v>#N/A</c:v>
                </c:pt>
                <c:pt idx="3108">
                  <c:v>#N/A</c:v>
                </c:pt>
                <c:pt idx="3109">
                  <c:v>#N/A</c:v>
                </c:pt>
                <c:pt idx="3110">
                  <c:v>#N/A</c:v>
                </c:pt>
                <c:pt idx="3111">
                  <c:v>#N/A</c:v>
                </c:pt>
                <c:pt idx="3112">
                  <c:v>#N/A</c:v>
                </c:pt>
                <c:pt idx="3113">
                  <c:v>#N/A</c:v>
                </c:pt>
                <c:pt idx="3114">
                  <c:v>#N/A</c:v>
                </c:pt>
                <c:pt idx="3115">
                  <c:v>#N/A</c:v>
                </c:pt>
                <c:pt idx="3116">
                  <c:v>#N/A</c:v>
                </c:pt>
                <c:pt idx="3117">
                  <c:v>#N/A</c:v>
                </c:pt>
                <c:pt idx="3118">
                  <c:v>#N/A</c:v>
                </c:pt>
                <c:pt idx="3119">
                  <c:v>#N/A</c:v>
                </c:pt>
                <c:pt idx="3120">
                  <c:v>#N/A</c:v>
                </c:pt>
                <c:pt idx="3121">
                  <c:v>#N/A</c:v>
                </c:pt>
                <c:pt idx="3122">
                  <c:v>#N/A</c:v>
                </c:pt>
                <c:pt idx="3123">
                  <c:v>#N/A</c:v>
                </c:pt>
                <c:pt idx="3124">
                  <c:v>#N/A</c:v>
                </c:pt>
                <c:pt idx="3125">
                  <c:v>#N/A</c:v>
                </c:pt>
                <c:pt idx="3126">
                  <c:v>#N/A</c:v>
                </c:pt>
                <c:pt idx="3127">
                  <c:v>#N/A</c:v>
                </c:pt>
                <c:pt idx="3128">
                  <c:v>#N/A</c:v>
                </c:pt>
                <c:pt idx="3129">
                  <c:v>#N/A</c:v>
                </c:pt>
                <c:pt idx="3130">
                  <c:v>#N/A</c:v>
                </c:pt>
                <c:pt idx="3131">
                  <c:v>#N/A</c:v>
                </c:pt>
                <c:pt idx="3132">
                  <c:v>#N/A</c:v>
                </c:pt>
                <c:pt idx="3133">
                  <c:v>#N/A</c:v>
                </c:pt>
                <c:pt idx="3134">
                  <c:v>#N/A</c:v>
                </c:pt>
                <c:pt idx="3135">
                  <c:v>#N/A</c:v>
                </c:pt>
                <c:pt idx="3136">
                  <c:v>#N/A</c:v>
                </c:pt>
                <c:pt idx="3137">
                  <c:v>#N/A</c:v>
                </c:pt>
                <c:pt idx="3138">
                  <c:v>#N/A</c:v>
                </c:pt>
                <c:pt idx="3139">
                  <c:v>#N/A</c:v>
                </c:pt>
                <c:pt idx="3140">
                  <c:v>#N/A</c:v>
                </c:pt>
                <c:pt idx="3141">
                  <c:v>#N/A</c:v>
                </c:pt>
                <c:pt idx="3142">
                  <c:v>#N/A</c:v>
                </c:pt>
                <c:pt idx="3143">
                  <c:v>#N/A</c:v>
                </c:pt>
                <c:pt idx="3144">
                  <c:v>#N/A</c:v>
                </c:pt>
                <c:pt idx="3145">
                  <c:v>#N/A</c:v>
                </c:pt>
                <c:pt idx="3146">
                  <c:v>#N/A</c:v>
                </c:pt>
                <c:pt idx="3147">
                  <c:v>#N/A</c:v>
                </c:pt>
                <c:pt idx="3148">
                  <c:v>#N/A</c:v>
                </c:pt>
                <c:pt idx="3149">
                  <c:v>#N/A</c:v>
                </c:pt>
                <c:pt idx="3150">
                  <c:v>#N/A</c:v>
                </c:pt>
                <c:pt idx="3151">
                  <c:v>#N/A</c:v>
                </c:pt>
                <c:pt idx="3152">
                  <c:v>#N/A</c:v>
                </c:pt>
                <c:pt idx="3153">
                  <c:v>#N/A</c:v>
                </c:pt>
                <c:pt idx="3154">
                  <c:v>#N/A</c:v>
                </c:pt>
                <c:pt idx="3155">
                  <c:v>#N/A</c:v>
                </c:pt>
                <c:pt idx="3156">
                  <c:v>#N/A</c:v>
                </c:pt>
                <c:pt idx="3157">
                  <c:v>#N/A</c:v>
                </c:pt>
                <c:pt idx="3158">
                  <c:v>#N/A</c:v>
                </c:pt>
                <c:pt idx="3159">
                  <c:v>#N/A</c:v>
                </c:pt>
                <c:pt idx="3160">
                  <c:v>#N/A</c:v>
                </c:pt>
                <c:pt idx="3161">
                  <c:v>#N/A</c:v>
                </c:pt>
                <c:pt idx="3162">
                  <c:v>#N/A</c:v>
                </c:pt>
                <c:pt idx="3163">
                  <c:v>#N/A</c:v>
                </c:pt>
                <c:pt idx="3164">
                  <c:v>#N/A</c:v>
                </c:pt>
                <c:pt idx="3165">
                  <c:v>#N/A</c:v>
                </c:pt>
                <c:pt idx="3166">
                  <c:v>#N/A</c:v>
                </c:pt>
                <c:pt idx="3167">
                  <c:v>#N/A</c:v>
                </c:pt>
                <c:pt idx="3168">
                  <c:v>#N/A</c:v>
                </c:pt>
                <c:pt idx="3169">
                  <c:v>#N/A</c:v>
                </c:pt>
                <c:pt idx="3170">
                  <c:v>#N/A</c:v>
                </c:pt>
                <c:pt idx="3171">
                  <c:v>#N/A</c:v>
                </c:pt>
                <c:pt idx="3172">
                  <c:v>#N/A</c:v>
                </c:pt>
                <c:pt idx="3173">
                  <c:v>#N/A</c:v>
                </c:pt>
                <c:pt idx="3174">
                  <c:v>#N/A</c:v>
                </c:pt>
                <c:pt idx="3175">
                  <c:v>#N/A</c:v>
                </c:pt>
                <c:pt idx="3176">
                  <c:v>#N/A</c:v>
                </c:pt>
                <c:pt idx="3177">
                  <c:v>#N/A</c:v>
                </c:pt>
                <c:pt idx="3178">
                  <c:v>#N/A</c:v>
                </c:pt>
                <c:pt idx="3179">
                  <c:v>#N/A</c:v>
                </c:pt>
                <c:pt idx="3180">
                  <c:v>#N/A</c:v>
                </c:pt>
                <c:pt idx="3181">
                  <c:v>#N/A</c:v>
                </c:pt>
                <c:pt idx="3182">
                  <c:v>#N/A</c:v>
                </c:pt>
                <c:pt idx="3183">
                  <c:v>#N/A</c:v>
                </c:pt>
                <c:pt idx="3184">
                  <c:v>#N/A</c:v>
                </c:pt>
                <c:pt idx="3185">
                  <c:v>#N/A</c:v>
                </c:pt>
                <c:pt idx="3186">
                  <c:v>#N/A</c:v>
                </c:pt>
                <c:pt idx="3187">
                  <c:v>#N/A</c:v>
                </c:pt>
                <c:pt idx="3188">
                  <c:v>#N/A</c:v>
                </c:pt>
                <c:pt idx="3189">
                  <c:v>#N/A</c:v>
                </c:pt>
                <c:pt idx="3190">
                  <c:v>#N/A</c:v>
                </c:pt>
                <c:pt idx="3191">
                  <c:v>#N/A</c:v>
                </c:pt>
                <c:pt idx="3192">
                  <c:v>#N/A</c:v>
                </c:pt>
                <c:pt idx="3193">
                  <c:v>#N/A</c:v>
                </c:pt>
                <c:pt idx="3194">
                  <c:v>#N/A</c:v>
                </c:pt>
                <c:pt idx="3195">
                  <c:v>#N/A</c:v>
                </c:pt>
                <c:pt idx="3196">
                  <c:v>#N/A</c:v>
                </c:pt>
                <c:pt idx="3197">
                  <c:v>#N/A</c:v>
                </c:pt>
                <c:pt idx="3198">
                  <c:v>#N/A</c:v>
                </c:pt>
                <c:pt idx="3199">
                  <c:v>#N/A</c:v>
                </c:pt>
                <c:pt idx="3200">
                  <c:v>#N/A</c:v>
                </c:pt>
                <c:pt idx="3201">
                  <c:v>#N/A</c:v>
                </c:pt>
                <c:pt idx="3202">
                  <c:v>#N/A</c:v>
                </c:pt>
                <c:pt idx="3203">
                  <c:v>#N/A</c:v>
                </c:pt>
                <c:pt idx="3204">
                  <c:v>#N/A</c:v>
                </c:pt>
                <c:pt idx="3205">
                  <c:v>#N/A</c:v>
                </c:pt>
                <c:pt idx="3206">
                  <c:v>#N/A</c:v>
                </c:pt>
                <c:pt idx="3207">
                  <c:v>#N/A</c:v>
                </c:pt>
                <c:pt idx="3208">
                  <c:v>#N/A</c:v>
                </c:pt>
                <c:pt idx="3209">
                  <c:v>#N/A</c:v>
                </c:pt>
                <c:pt idx="3210">
                  <c:v>#N/A</c:v>
                </c:pt>
                <c:pt idx="3211">
                  <c:v>#N/A</c:v>
                </c:pt>
                <c:pt idx="3212">
                  <c:v>#N/A</c:v>
                </c:pt>
                <c:pt idx="3213">
                  <c:v>#N/A</c:v>
                </c:pt>
                <c:pt idx="3214">
                  <c:v>#N/A</c:v>
                </c:pt>
                <c:pt idx="3215">
                  <c:v>#N/A</c:v>
                </c:pt>
                <c:pt idx="3216">
                  <c:v>#N/A</c:v>
                </c:pt>
                <c:pt idx="3217">
                  <c:v>#N/A</c:v>
                </c:pt>
                <c:pt idx="3218">
                  <c:v>#N/A</c:v>
                </c:pt>
                <c:pt idx="3219">
                  <c:v>#N/A</c:v>
                </c:pt>
                <c:pt idx="3220">
                  <c:v>#N/A</c:v>
                </c:pt>
                <c:pt idx="3221">
                  <c:v>#N/A</c:v>
                </c:pt>
                <c:pt idx="3222">
                  <c:v>#N/A</c:v>
                </c:pt>
                <c:pt idx="3223">
                  <c:v>#N/A</c:v>
                </c:pt>
                <c:pt idx="3224">
                  <c:v>#N/A</c:v>
                </c:pt>
                <c:pt idx="3225">
                  <c:v>#N/A</c:v>
                </c:pt>
                <c:pt idx="3226">
                  <c:v>#N/A</c:v>
                </c:pt>
                <c:pt idx="3227">
                  <c:v>#N/A</c:v>
                </c:pt>
                <c:pt idx="3228">
                  <c:v>#N/A</c:v>
                </c:pt>
                <c:pt idx="3229">
                  <c:v>#N/A</c:v>
                </c:pt>
                <c:pt idx="3230">
                  <c:v>#N/A</c:v>
                </c:pt>
                <c:pt idx="3231">
                  <c:v>#N/A</c:v>
                </c:pt>
                <c:pt idx="3232">
                  <c:v>#N/A</c:v>
                </c:pt>
                <c:pt idx="3233">
                  <c:v>#N/A</c:v>
                </c:pt>
                <c:pt idx="3234">
                  <c:v>#N/A</c:v>
                </c:pt>
                <c:pt idx="3235">
                  <c:v>#N/A</c:v>
                </c:pt>
                <c:pt idx="3236">
                  <c:v>#N/A</c:v>
                </c:pt>
                <c:pt idx="3237">
                  <c:v>#N/A</c:v>
                </c:pt>
                <c:pt idx="3238">
                  <c:v>#N/A</c:v>
                </c:pt>
                <c:pt idx="3239">
                  <c:v>#N/A</c:v>
                </c:pt>
                <c:pt idx="3240">
                  <c:v>#N/A</c:v>
                </c:pt>
                <c:pt idx="3241">
                  <c:v>#N/A</c:v>
                </c:pt>
                <c:pt idx="3242">
                  <c:v>#N/A</c:v>
                </c:pt>
                <c:pt idx="3243">
                  <c:v>#N/A</c:v>
                </c:pt>
                <c:pt idx="3244">
                  <c:v>#N/A</c:v>
                </c:pt>
                <c:pt idx="3245">
                  <c:v>#N/A</c:v>
                </c:pt>
                <c:pt idx="3246">
                  <c:v>#N/A</c:v>
                </c:pt>
                <c:pt idx="3247">
                  <c:v>#N/A</c:v>
                </c:pt>
                <c:pt idx="3248">
                  <c:v>#N/A</c:v>
                </c:pt>
                <c:pt idx="3249">
                  <c:v>#N/A</c:v>
                </c:pt>
                <c:pt idx="3250">
                  <c:v>#N/A</c:v>
                </c:pt>
                <c:pt idx="3251">
                  <c:v>#N/A</c:v>
                </c:pt>
                <c:pt idx="3252">
                  <c:v>#N/A</c:v>
                </c:pt>
                <c:pt idx="3253">
                  <c:v>#N/A</c:v>
                </c:pt>
                <c:pt idx="3254">
                  <c:v>#N/A</c:v>
                </c:pt>
                <c:pt idx="3255">
                  <c:v>#N/A</c:v>
                </c:pt>
                <c:pt idx="3256">
                  <c:v>#N/A</c:v>
                </c:pt>
                <c:pt idx="3257">
                  <c:v>#N/A</c:v>
                </c:pt>
                <c:pt idx="3258">
                  <c:v>#N/A</c:v>
                </c:pt>
                <c:pt idx="3259">
                  <c:v>#N/A</c:v>
                </c:pt>
                <c:pt idx="3260">
                  <c:v>#N/A</c:v>
                </c:pt>
                <c:pt idx="3261">
                  <c:v>#N/A</c:v>
                </c:pt>
                <c:pt idx="3262">
                  <c:v>#N/A</c:v>
                </c:pt>
                <c:pt idx="3263">
                  <c:v>#N/A</c:v>
                </c:pt>
                <c:pt idx="3264">
                  <c:v>#N/A</c:v>
                </c:pt>
                <c:pt idx="3265">
                  <c:v>#N/A</c:v>
                </c:pt>
                <c:pt idx="3266">
                  <c:v>#N/A</c:v>
                </c:pt>
                <c:pt idx="3267">
                  <c:v>#N/A</c:v>
                </c:pt>
                <c:pt idx="3268">
                  <c:v>#N/A</c:v>
                </c:pt>
                <c:pt idx="3269">
                  <c:v>#N/A</c:v>
                </c:pt>
                <c:pt idx="3270">
                  <c:v>#N/A</c:v>
                </c:pt>
                <c:pt idx="3271">
                  <c:v>#N/A</c:v>
                </c:pt>
                <c:pt idx="3272">
                  <c:v>#N/A</c:v>
                </c:pt>
                <c:pt idx="3273">
                  <c:v>#N/A</c:v>
                </c:pt>
                <c:pt idx="3274">
                  <c:v>#N/A</c:v>
                </c:pt>
                <c:pt idx="3275">
                  <c:v>#N/A</c:v>
                </c:pt>
                <c:pt idx="3276">
                  <c:v>#N/A</c:v>
                </c:pt>
                <c:pt idx="3277">
                  <c:v>#N/A</c:v>
                </c:pt>
                <c:pt idx="3278">
                  <c:v>#N/A</c:v>
                </c:pt>
                <c:pt idx="3279">
                  <c:v>#N/A</c:v>
                </c:pt>
                <c:pt idx="3280">
                  <c:v>#N/A</c:v>
                </c:pt>
                <c:pt idx="3281">
                  <c:v>#N/A</c:v>
                </c:pt>
                <c:pt idx="3282">
                  <c:v>#N/A</c:v>
                </c:pt>
                <c:pt idx="3283">
                  <c:v>#N/A</c:v>
                </c:pt>
                <c:pt idx="3284">
                  <c:v>#N/A</c:v>
                </c:pt>
                <c:pt idx="3285">
                  <c:v>#N/A</c:v>
                </c:pt>
                <c:pt idx="3286">
                  <c:v>#N/A</c:v>
                </c:pt>
                <c:pt idx="3287">
                  <c:v>#N/A</c:v>
                </c:pt>
                <c:pt idx="3288">
                  <c:v>#N/A</c:v>
                </c:pt>
                <c:pt idx="3289">
                  <c:v>#N/A</c:v>
                </c:pt>
                <c:pt idx="3290">
                  <c:v>#N/A</c:v>
                </c:pt>
                <c:pt idx="3291">
                  <c:v>#N/A</c:v>
                </c:pt>
                <c:pt idx="3292">
                  <c:v>#N/A</c:v>
                </c:pt>
                <c:pt idx="3293">
                  <c:v>#N/A</c:v>
                </c:pt>
                <c:pt idx="3294">
                  <c:v>#N/A</c:v>
                </c:pt>
                <c:pt idx="3295">
                  <c:v>#N/A</c:v>
                </c:pt>
                <c:pt idx="3296">
                  <c:v>#N/A</c:v>
                </c:pt>
                <c:pt idx="3297">
                  <c:v>#N/A</c:v>
                </c:pt>
                <c:pt idx="3298">
                  <c:v>#N/A</c:v>
                </c:pt>
                <c:pt idx="3299">
                  <c:v>#N/A</c:v>
                </c:pt>
                <c:pt idx="3300">
                  <c:v>#N/A</c:v>
                </c:pt>
                <c:pt idx="3301">
                  <c:v>#N/A</c:v>
                </c:pt>
                <c:pt idx="3302">
                  <c:v>#N/A</c:v>
                </c:pt>
                <c:pt idx="3303">
                  <c:v>#N/A</c:v>
                </c:pt>
                <c:pt idx="3304">
                  <c:v>#N/A</c:v>
                </c:pt>
                <c:pt idx="3305">
                  <c:v>#N/A</c:v>
                </c:pt>
                <c:pt idx="3306">
                  <c:v>#N/A</c:v>
                </c:pt>
                <c:pt idx="3307">
                  <c:v>#N/A</c:v>
                </c:pt>
                <c:pt idx="3308">
                  <c:v>#N/A</c:v>
                </c:pt>
                <c:pt idx="3309">
                  <c:v>#N/A</c:v>
                </c:pt>
                <c:pt idx="3310">
                  <c:v>#N/A</c:v>
                </c:pt>
                <c:pt idx="3311">
                  <c:v>#N/A</c:v>
                </c:pt>
                <c:pt idx="3312">
                  <c:v>#N/A</c:v>
                </c:pt>
                <c:pt idx="3313">
                  <c:v>#N/A</c:v>
                </c:pt>
                <c:pt idx="3314">
                  <c:v>#N/A</c:v>
                </c:pt>
                <c:pt idx="3315">
                  <c:v>#N/A</c:v>
                </c:pt>
                <c:pt idx="3316">
                  <c:v>#N/A</c:v>
                </c:pt>
                <c:pt idx="3317">
                  <c:v>#N/A</c:v>
                </c:pt>
                <c:pt idx="3318">
                  <c:v>#N/A</c:v>
                </c:pt>
                <c:pt idx="3319">
                  <c:v>#N/A</c:v>
                </c:pt>
                <c:pt idx="3320">
                  <c:v>#N/A</c:v>
                </c:pt>
                <c:pt idx="3321">
                  <c:v>#N/A</c:v>
                </c:pt>
                <c:pt idx="3322">
                  <c:v>#N/A</c:v>
                </c:pt>
                <c:pt idx="3323">
                  <c:v>#N/A</c:v>
                </c:pt>
                <c:pt idx="3324">
                  <c:v>#N/A</c:v>
                </c:pt>
                <c:pt idx="3325">
                  <c:v>#N/A</c:v>
                </c:pt>
                <c:pt idx="3326">
                  <c:v>#N/A</c:v>
                </c:pt>
                <c:pt idx="3327">
                  <c:v>#N/A</c:v>
                </c:pt>
                <c:pt idx="3328">
                  <c:v>#N/A</c:v>
                </c:pt>
                <c:pt idx="3329">
                  <c:v>#N/A</c:v>
                </c:pt>
                <c:pt idx="3330">
                  <c:v>#N/A</c:v>
                </c:pt>
                <c:pt idx="3331">
                  <c:v>#N/A</c:v>
                </c:pt>
                <c:pt idx="3332">
                  <c:v>#N/A</c:v>
                </c:pt>
                <c:pt idx="3333">
                  <c:v>#N/A</c:v>
                </c:pt>
                <c:pt idx="3334">
                  <c:v>#N/A</c:v>
                </c:pt>
                <c:pt idx="3335">
                  <c:v>#N/A</c:v>
                </c:pt>
                <c:pt idx="3336">
                  <c:v>#N/A</c:v>
                </c:pt>
                <c:pt idx="3337">
                  <c:v>#N/A</c:v>
                </c:pt>
                <c:pt idx="3338">
                  <c:v>#N/A</c:v>
                </c:pt>
                <c:pt idx="3339">
                  <c:v>#N/A</c:v>
                </c:pt>
                <c:pt idx="3340">
                  <c:v>#N/A</c:v>
                </c:pt>
                <c:pt idx="3341">
                  <c:v>#N/A</c:v>
                </c:pt>
                <c:pt idx="3342">
                  <c:v>#N/A</c:v>
                </c:pt>
                <c:pt idx="3343">
                  <c:v>#N/A</c:v>
                </c:pt>
                <c:pt idx="3344">
                  <c:v>#N/A</c:v>
                </c:pt>
                <c:pt idx="3345">
                  <c:v>#N/A</c:v>
                </c:pt>
                <c:pt idx="3346">
                  <c:v>#N/A</c:v>
                </c:pt>
                <c:pt idx="3347">
                  <c:v>#N/A</c:v>
                </c:pt>
                <c:pt idx="3348">
                  <c:v>#N/A</c:v>
                </c:pt>
                <c:pt idx="3349">
                  <c:v>#N/A</c:v>
                </c:pt>
                <c:pt idx="3350">
                  <c:v>#N/A</c:v>
                </c:pt>
                <c:pt idx="3351">
                  <c:v>#N/A</c:v>
                </c:pt>
                <c:pt idx="3352">
                  <c:v>#N/A</c:v>
                </c:pt>
                <c:pt idx="3353">
                  <c:v>#N/A</c:v>
                </c:pt>
                <c:pt idx="3354">
                  <c:v>#N/A</c:v>
                </c:pt>
                <c:pt idx="3355">
                  <c:v>#N/A</c:v>
                </c:pt>
                <c:pt idx="3356">
                  <c:v>#N/A</c:v>
                </c:pt>
                <c:pt idx="3357">
                  <c:v>#N/A</c:v>
                </c:pt>
                <c:pt idx="3358">
                  <c:v>#N/A</c:v>
                </c:pt>
                <c:pt idx="3359">
                  <c:v>#N/A</c:v>
                </c:pt>
                <c:pt idx="3360">
                  <c:v>#N/A</c:v>
                </c:pt>
                <c:pt idx="3361">
                  <c:v>#N/A</c:v>
                </c:pt>
                <c:pt idx="3362">
                  <c:v>#N/A</c:v>
                </c:pt>
                <c:pt idx="3363">
                  <c:v>#N/A</c:v>
                </c:pt>
                <c:pt idx="3364">
                  <c:v>#N/A</c:v>
                </c:pt>
                <c:pt idx="3365">
                  <c:v>#N/A</c:v>
                </c:pt>
                <c:pt idx="3366">
                  <c:v>#N/A</c:v>
                </c:pt>
                <c:pt idx="3367">
                  <c:v>#N/A</c:v>
                </c:pt>
                <c:pt idx="3368">
                  <c:v>#N/A</c:v>
                </c:pt>
                <c:pt idx="3369">
                  <c:v>#N/A</c:v>
                </c:pt>
                <c:pt idx="3370">
                  <c:v>#N/A</c:v>
                </c:pt>
                <c:pt idx="3371">
                  <c:v>#N/A</c:v>
                </c:pt>
                <c:pt idx="3372">
                  <c:v>#N/A</c:v>
                </c:pt>
                <c:pt idx="3373">
                  <c:v>#N/A</c:v>
                </c:pt>
                <c:pt idx="3374">
                  <c:v>#N/A</c:v>
                </c:pt>
                <c:pt idx="3375">
                  <c:v>#N/A</c:v>
                </c:pt>
                <c:pt idx="3376">
                  <c:v>#N/A</c:v>
                </c:pt>
                <c:pt idx="3377">
                  <c:v>#N/A</c:v>
                </c:pt>
                <c:pt idx="3378">
                  <c:v>#N/A</c:v>
                </c:pt>
                <c:pt idx="3379">
                  <c:v>#N/A</c:v>
                </c:pt>
                <c:pt idx="3380">
                  <c:v>#N/A</c:v>
                </c:pt>
                <c:pt idx="3381">
                  <c:v>#N/A</c:v>
                </c:pt>
                <c:pt idx="3382">
                  <c:v>#N/A</c:v>
                </c:pt>
                <c:pt idx="3383">
                  <c:v>#N/A</c:v>
                </c:pt>
                <c:pt idx="3384">
                  <c:v>#N/A</c:v>
                </c:pt>
                <c:pt idx="3385">
                  <c:v>#N/A</c:v>
                </c:pt>
                <c:pt idx="3386">
                  <c:v>#N/A</c:v>
                </c:pt>
                <c:pt idx="3387">
                  <c:v>#N/A</c:v>
                </c:pt>
                <c:pt idx="3388">
                  <c:v>#N/A</c:v>
                </c:pt>
                <c:pt idx="3389">
                  <c:v>#N/A</c:v>
                </c:pt>
                <c:pt idx="3390">
                  <c:v>#N/A</c:v>
                </c:pt>
                <c:pt idx="3391">
                  <c:v>#N/A</c:v>
                </c:pt>
                <c:pt idx="3392">
                  <c:v>#N/A</c:v>
                </c:pt>
                <c:pt idx="3393">
                  <c:v>#N/A</c:v>
                </c:pt>
                <c:pt idx="3394">
                  <c:v>#N/A</c:v>
                </c:pt>
                <c:pt idx="3395">
                  <c:v>#N/A</c:v>
                </c:pt>
                <c:pt idx="3396">
                  <c:v>#N/A</c:v>
                </c:pt>
                <c:pt idx="3397">
                  <c:v>#N/A</c:v>
                </c:pt>
                <c:pt idx="3398">
                  <c:v>#N/A</c:v>
                </c:pt>
                <c:pt idx="3399">
                  <c:v>#N/A</c:v>
                </c:pt>
                <c:pt idx="3400">
                  <c:v>#N/A</c:v>
                </c:pt>
                <c:pt idx="3401">
                  <c:v>#N/A</c:v>
                </c:pt>
                <c:pt idx="3402">
                  <c:v>#N/A</c:v>
                </c:pt>
                <c:pt idx="3403">
                  <c:v>#N/A</c:v>
                </c:pt>
                <c:pt idx="3404">
                  <c:v>#N/A</c:v>
                </c:pt>
                <c:pt idx="3405">
                  <c:v>#N/A</c:v>
                </c:pt>
                <c:pt idx="3406">
                  <c:v>#N/A</c:v>
                </c:pt>
                <c:pt idx="3407">
                  <c:v>#N/A</c:v>
                </c:pt>
                <c:pt idx="3408">
                  <c:v>#N/A</c:v>
                </c:pt>
                <c:pt idx="3409">
                  <c:v>#N/A</c:v>
                </c:pt>
                <c:pt idx="3410">
                  <c:v>#N/A</c:v>
                </c:pt>
                <c:pt idx="3411">
                  <c:v>#N/A</c:v>
                </c:pt>
                <c:pt idx="3412">
                  <c:v>#N/A</c:v>
                </c:pt>
                <c:pt idx="3413">
                  <c:v>#N/A</c:v>
                </c:pt>
                <c:pt idx="3414">
                  <c:v>#N/A</c:v>
                </c:pt>
                <c:pt idx="3415">
                  <c:v>#N/A</c:v>
                </c:pt>
                <c:pt idx="3416">
                  <c:v>#N/A</c:v>
                </c:pt>
                <c:pt idx="3417">
                  <c:v>#N/A</c:v>
                </c:pt>
                <c:pt idx="3418">
                  <c:v>#N/A</c:v>
                </c:pt>
                <c:pt idx="3419">
                  <c:v>#N/A</c:v>
                </c:pt>
                <c:pt idx="3420">
                  <c:v>#N/A</c:v>
                </c:pt>
                <c:pt idx="3421">
                  <c:v>#N/A</c:v>
                </c:pt>
                <c:pt idx="3422">
                  <c:v>#N/A</c:v>
                </c:pt>
                <c:pt idx="3423">
                  <c:v>#N/A</c:v>
                </c:pt>
                <c:pt idx="3424">
                  <c:v>#N/A</c:v>
                </c:pt>
                <c:pt idx="3425">
                  <c:v>#N/A</c:v>
                </c:pt>
                <c:pt idx="3426">
                  <c:v>#N/A</c:v>
                </c:pt>
                <c:pt idx="3427">
                  <c:v>#N/A</c:v>
                </c:pt>
                <c:pt idx="3428">
                  <c:v>#N/A</c:v>
                </c:pt>
                <c:pt idx="3429">
                  <c:v>#N/A</c:v>
                </c:pt>
                <c:pt idx="3430">
                  <c:v>#N/A</c:v>
                </c:pt>
                <c:pt idx="3431">
                  <c:v>#N/A</c:v>
                </c:pt>
                <c:pt idx="3432">
                  <c:v>#N/A</c:v>
                </c:pt>
                <c:pt idx="3433">
                  <c:v>#N/A</c:v>
                </c:pt>
                <c:pt idx="3434">
                  <c:v>#N/A</c:v>
                </c:pt>
                <c:pt idx="3435">
                  <c:v>#N/A</c:v>
                </c:pt>
                <c:pt idx="3436">
                  <c:v>#N/A</c:v>
                </c:pt>
                <c:pt idx="3437">
                  <c:v>#N/A</c:v>
                </c:pt>
                <c:pt idx="3438">
                  <c:v>#N/A</c:v>
                </c:pt>
                <c:pt idx="3439">
                  <c:v>#N/A</c:v>
                </c:pt>
                <c:pt idx="3440">
                  <c:v>#N/A</c:v>
                </c:pt>
                <c:pt idx="3441">
                  <c:v>#N/A</c:v>
                </c:pt>
                <c:pt idx="3442">
                  <c:v>#N/A</c:v>
                </c:pt>
                <c:pt idx="3443">
                  <c:v>#N/A</c:v>
                </c:pt>
                <c:pt idx="3444">
                  <c:v>#N/A</c:v>
                </c:pt>
                <c:pt idx="3445">
                  <c:v>#N/A</c:v>
                </c:pt>
                <c:pt idx="3446">
                  <c:v>#N/A</c:v>
                </c:pt>
                <c:pt idx="3447">
                  <c:v>#N/A</c:v>
                </c:pt>
                <c:pt idx="3448">
                  <c:v>#N/A</c:v>
                </c:pt>
                <c:pt idx="3449">
                  <c:v>#N/A</c:v>
                </c:pt>
                <c:pt idx="3450">
                  <c:v>#N/A</c:v>
                </c:pt>
                <c:pt idx="3451">
                  <c:v>#N/A</c:v>
                </c:pt>
                <c:pt idx="3452">
                  <c:v>#N/A</c:v>
                </c:pt>
                <c:pt idx="3453">
                  <c:v>#N/A</c:v>
                </c:pt>
                <c:pt idx="3454">
                  <c:v>#N/A</c:v>
                </c:pt>
                <c:pt idx="3455">
                  <c:v>#N/A</c:v>
                </c:pt>
                <c:pt idx="3456">
                  <c:v>#N/A</c:v>
                </c:pt>
                <c:pt idx="3457">
                  <c:v>#N/A</c:v>
                </c:pt>
                <c:pt idx="3458">
                  <c:v>#N/A</c:v>
                </c:pt>
                <c:pt idx="3459">
                  <c:v>#N/A</c:v>
                </c:pt>
                <c:pt idx="3460">
                  <c:v>#N/A</c:v>
                </c:pt>
                <c:pt idx="3461">
                  <c:v>#N/A</c:v>
                </c:pt>
                <c:pt idx="3462">
                  <c:v>#N/A</c:v>
                </c:pt>
                <c:pt idx="3463">
                  <c:v>#N/A</c:v>
                </c:pt>
                <c:pt idx="3464">
                  <c:v>#N/A</c:v>
                </c:pt>
                <c:pt idx="3465">
                  <c:v>#N/A</c:v>
                </c:pt>
                <c:pt idx="3466">
                  <c:v>#N/A</c:v>
                </c:pt>
                <c:pt idx="3467">
                  <c:v>#N/A</c:v>
                </c:pt>
                <c:pt idx="3468">
                  <c:v>#N/A</c:v>
                </c:pt>
                <c:pt idx="3469">
                  <c:v>#N/A</c:v>
                </c:pt>
                <c:pt idx="3470">
                  <c:v>#N/A</c:v>
                </c:pt>
                <c:pt idx="3471">
                  <c:v>#N/A</c:v>
                </c:pt>
                <c:pt idx="3472">
                  <c:v>#N/A</c:v>
                </c:pt>
                <c:pt idx="3473">
                  <c:v>#N/A</c:v>
                </c:pt>
                <c:pt idx="3474">
                  <c:v>#N/A</c:v>
                </c:pt>
                <c:pt idx="3475">
                  <c:v>#N/A</c:v>
                </c:pt>
                <c:pt idx="3476">
                  <c:v>#N/A</c:v>
                </c:pt>
                <c:pt idx="3477">
                  <c:v>#N/A</c:v>
                </c:pt>
                <c:pt idx="3478">
                  <c:v>#N/A</c:v>
                </c:pt>
                <c:pt idx="3479">
                  <c:v>#N/A</c:v>
                </c:pt>
                <c:pt idx="3480">
                  <c:v>#N/A</c:v>
                </c:pt>
                <c:pt idx="3481">
                  <c:v>#N/A</c:v>
                </c:pt>
                <c:pt idx="3482">
                  <c:v>#N/A</c:v>
                </c:pt>
                <c:pt idx="3483">
                  <c:v>#N/A</c:v>
                </c:pt>
                <c:pt idx="3484">
                  <c:v>#N/A</c:v>
                </c:pt>
                <c:pt idx="3485">
                  <c:v>#N/A</c:v>
                </c:pt>
                <c:pt idx="3486">
                  <c:v>#N/A</c:v>
                </c:pt>
                <c:pt idx="3487">
                  <c:v>#N/A</c:v>
                </c:pt>
                <c:pt idx="3488">
                  <c:v>#N/A</c:v>
                </c:pt>
                <c:pt idx="3489">
                  <c:v>#N/A</c:v>
                </c:pt>
                <c:pt idx="3490">
                  <c:v>#N/A</c:v>
                </c:pt>
                <c:pt idx="3491">
                  <c:v>#N/A</c:v>
                </c:pt>
                <c:pt idx="3492">
                  <c:v>#N/A</c:v>
                </c:pt>
                <c:pt idx="3493">
                  <c:v>#N/A</c:v>
                </c:pt>
                <c:pt idx="3494">
                  <c:v>#N/A</c:v>
                </c:pt>
                <c:pt idx="3495">
                  <c:v>#N/A</c:v>
                </c:pt>
                <c:pt idx="3496">
                  <c:v>#N/A</c:v>
                </c:pt>
                <c:pt idx="3497">
                  <c:v>#N/A</c:v>
                </c:pt>
                <c:pt idx="3498">
                  <c:v>#N/A</c:v>
                </c:pt>
                <c:pt idx="3499">
                  <c:v>#N/A</c:v>
                </c:pt>
                <c:pt idx="3500">
                  <c:v>#N/A</c:v>
                </c:pt>
                <c:pt idx="3501">
                  <c:v>#N/A</c:v>
                </c:pt>
                <c:pt idx="3502">
                  <c:v>#N/A</c:v>
                </c:pt>
                <c:pt idx="3503">
                  <c:v>#N/A</c:v>
                </c:pt>
                <c:pt idx="3504">
                  <c:v>#N/A</c:v>
                </c:pt>
                <c:pt idx="3505">
                  <c:v>#N/A</c:v>
                </c:pt>
                <c:pt idx="3506">
                  <c:v>#N/A</c:v>
                </c:pt>
                <c:pt idx="3507">
                  <c:v>#N/A</c:v>
                </c:pt>
                <c:pt idx="3508">
                  <c:v>#N/A</c:v>
                </c:pt>
                <c:pt idx="3509">
                  <c:v>#N/A</c:v>
                </c:pt>
                <c:pt idx="3510">
                  <c:v>#N/A</c:v>
                </c:pt>
                <c:pt idx="3511">
                  <c:v>#N/A</c:v>
                </c:pt>
                <c:pt idx="3512">
                  <c:v>#N/A</c:v>
                </c:pt>
                <c:pt idx="3513">
                  <c:v>#N/A</c:v>
                </c:pt>
                <c:pt idx="3514">
                  <c:v>#N/A</c:v>
                </c:pt>
                <c:pt idx="3515">
                  <c:v>#N/A</c:v>
                </c:pt>
                <c:pt idx="3516">
                  <c:v>#N/A</c:v>
                </c:pt>
                <c:pt idx="3517">
                  <c:v>#N/A</c:v>
                </c:pt>
                <c:pt idx="3518">
                  <c:v>#N/A</c:v>
                </c:pt>
                <c:pt idx="3519">
                  <c:v>#N/A</c:v>
                </c:pt>
                <c:pt idx="3520">
                  <c:v>#N/A</c:v>
                </c:pt>
                <c:pt idx="3521">
                  <c:v>#N/A</c:v>
                </c:pt>
                <c:pt idx="3522">
                  <c:v>#N/A</c:v>
                </c:pt>
                <c:pt idx="3523">
                  <c:v>#N/A</c:v>
                </c:pt>
                <c:pt idx="3524">
                  <c:v>#N/A</c:v>
                </c:pt>
                <c:pt idx="3525">
                  <c:v>#N/A</c:v>
                </c:pt>
                <c:pt idx="3526">
                  <c:v>#N/A</c:v>
                </c:pt>
                <c:pt idx="3527">
                  <c:v>#N/A</c:v>
                </c:pt>
                <c:pt idx="3528">
                  <c:v>#N/A</c:v>
                </c:pt>
                <c:pt idx="3529">
                  <c:v>#N/A</c:v>
                </c:pt>
                <c:pt idx="3530">
                  <c:v>#N/A</c:v>
                </c:pt>
                <c:pt idx="3531">
                  <c:v>#N/A</c:v>
                </c:pt>
                <c:pt idx="3532">
                  <c:v>#N/A</c:v>
                </c:pt>
                <c:pt idx="3533">
                  <c:v>#N/A</c:v>
                </c:pt>
                <c:pt idx="3534">
                  <c:v>#N/A</c:v>
                </c:pt>
                <c:pt idx="3535">
                  <c:v>#N/A</c:v>
                </c:pt>
                <c:pt idx="3536">
                  <c:v>#N/A</c:v>
                </c:pt>
                <c:pt idx="3537">
                  <c:v>#N/A</c:v>
                </c:pt>
                <c:pt idx="3538">
                  <c:v>#N/A</c:v>
                </c:pt>
                <c:pt idx="3539">
                  <c:v>#N/A</c:v>
                </c:pt>
                <c:pt idx="3540">
                  <c:v>#N/A</c:v>
                </c:pt>
                <c:pt idx="3541">
                  <c:v>#N/A</c:v>
                </c:pt>
                <c:pt idx="3542">
                  <c:v>#N/A</c:v>
                </c:pt>
                <c:pt idx="3543">
                  <c:v>#N/A</c:v>
                </c:pt>
                <c:pt idx="3544">
                  <c:v>#N/A</c:v>
                </c:pt>
                <c:pt idx="3545">
                  <c:v>#N/A</c:v>
                </c:pt>
                <c:pt idx="3546">
                  <c:v>#N/A</c:v>
                </c:pt>
                <c:pt idx="3547">
                  <c:v>#N/A</c:v>
                </c:pt>
                <c:pt idx="3548">
                  <c:v>#N/A</c:v>
                </c:pt>
                <c:pt idx="3549">
                  <c:v>#N/A</c:v>
                </c:pt>
                <c:pt idx="3550">
                  <c:v>#N/A</c:v>
                </c:pt>
                <c:pt idx="3551">
                  <c:v>#N/A</c:v>
                </c:pt>
                <c:pt idx="3552">
                  <c:v>#N/A</c:v>
                </c:pt>
                <c:pt idx="3553">
                  <c:v>#N/A</c:v>
                </c:pt>
                <c:pt idx="3554">
                  <c:v>#N/A</c:v>
                </c:pt>
                <c:pt idx="3555">
                  <c:v>#N/A</c:v>
                </c:pt>
                <c:pt idx="3556">
                  <c:v>#N/A</c:v>
                </c:pt>
                <c:pt idx="3557">
                  <c:v>#N/A</c:v>
                </c:pt>
                <c:pt idx="3558">
                  <c:v>#N/A</c:v>
                </c:pt>
                <c:pt idx="3559">
                  <c:v>#N/A</c:v>
                </c:pt>
                <c:pt idx="3560">
                  <c:v>#N/A</c:v>
                </c:pt>
                <c:pt idx="3561">
                  <c:v>#N/A</c:v>
                </c:pt>
                <c:pt idx="3562">
                  <c:v>#N/A</c:v>
                </c:pt>
                <c:pt idx="3563">
                  <c:v>#N/A</c:v>
                </c:pt>
                <c:pt idx="3564">
                  <c:v>#N/A</c:v>
                </c:pt>
                <c:pt idx="3565">
                  <c:v>#N/A</c:v>
                </c:pt>
                <c:pt idx="3566">
                  <c:v>#N/A</c:v>
                </c:pt>
                <c:pt idx="3567">
                  <c:v>#N/A</c:v>
                </c:pt>
                <c:pt idx="3568">
                  <c:v>#N/A</c:v>
                </c:pt>
                <c:pt idx="3569">
                  <c:v>#N/A</c:v>
                </c:pt>
                <c:pt idx="3570">
                  <c:v>#N/A</c:v>
                </c:pt>
                <c:pt idx="3571">
                  <c:v>#N/A</c:v>
                </c:pt>
                <c:pt idx="3572">
                  <c:v>#N/A</c:v>
                </c:pt>
                <c:pt idx="3573">
                  <c:v>#N/A</c:v>
                </c:pt>
                <c:pt idx="3574">
                  <c:v>#N/A</c:v>
                </c:pt>
                <c:pt idx="3575">
                  <c:v>#N/A</c:v>
                </c:pt>
                <c:pt idx="3576">
                  <c:v>#N/A</c:v>
                </c:pt>
                <c:pt idx="3577">
                  <c:v>#N/A</c:v>
                </c:pt>
                <c:pt idx="3578">
                  <c:v>#N/A</c:v>
                </c:pt>
                <c:pt idx="3579">
                  <c:v>#N/A</c:v>
                </c:pt>
                <c:pt idx="3580">
                  <c:v>#N/A</c:v>
                </c:pt>
                <c:pt idx="3581">
                  <c:v>#N/A</c:v>
                </c:pt>
                <c:pt idx="3582">
                  <c:v>#N/A</c:v>
                </c:pt>
                <c:pt idx="3583">
                  <c:v>#N/A</c:v>
                </c:pt>
                <c:pt idx="3584">
                  <c:v>#N/A</c:v>
                </c:pt>
                <c:pt idx="3585">
                  <c:v>#N/A</c:v>
                </c:pt>
                <c:pt idx="3586">
                  <c:v>#N/A</c:v>
                </c:pt>
                <c:pt idx="3587">
                  <c:v>#N/A</c:v>
                </c:pt>
                <c:pt idx="3588">
                  <c:v>#N/A</c:v>
                </c:pt>
                <c:pt idx="3589">
                  <c:v>#N/A</c:v>
                </c:pt>
                <c:pt idx="3590">
                  <c:v>#N/A</c:v>
                </c:pt>
                <c:pt idx="3591">
                  <c:v>#N/A</c:v>
                </c:pt>
                <c:pt idx="3592">
                  <c:v>#N/A</c:v>
                </c:pt>
                <c:pt idx="3593">
                  <c:v>#N/A</c:v>
                </c:pt>
                <c:pt idx="3594">
                  <c:v>#N/A</c:v>
                </c:pt>
                <c:pt idx="3595">
                  <c:v>#N/A</c:v>
                </c:pt>
                <c:pt idx="3596">
                  <c:v>#N/A</c:v>
                </c:pt>
                <c:pt idx="3597">
                  <c:v>#N/A</c:v>
                </c:pt>
                <c:pt idx="3598">
                  <c:v>#N/A</c:v>
                </c:pt>
                <c:pt idx="3599">
                  <c:v>#N/A</c:v>
                </c:pt>
                <c:pt idx="3600">
                  <c:v>#N/A</c:v>
                </c:pt>
                <c:pt idx="3601">
                  <c:v>#N/A</c:v>
                </c:pt>
                <c:pt idx="3602">
                  <c:v>#N/A</c:v>
                </c:pt>
                <c:pt idx="3603">
                  <c:v>#N/A</c:v>
                </c:pt>
                <c:pt idx="3604">
                  <c:v>#N/A</c:v>
                </c:pt>
                <c:pt idx="3605">
                  <c:v>#N/A</c:v>
                </c:pt>
                <c:pt idx="3606">
                  <c:v>#N/A</c:v>
                </c:pt>
                <c:pt idx="3607">
                  <c:v>#N/A</c:v>
                </c:pt>
                <c:pt idx="3608">
                  <c:v>#N/A</c:v>
                </c:pt>
                <c:pt idx="3609">
                  <c:v>#N/A</c:v>
                </c:pt>
                <c:pt idx="3610">
                  <c:v>#N/A</c:v>
                </c:pt>
                <c:pt idx="3611">
                  <c:v>#N/A</c:v>
                </c:pt>
                <c:pt idx="3612">
                  <c:v>#N/A</c:v>
                </c:pt>
                <c:pt idx="3613">
                  <c:v>#N/A</c:v>
                </c:pt>
                <c:pt idx="3614">
                  <c:v>#N/A</c:v>
                </c:pt>
                <c:pt idx="3615">
                  <c:v>#N/A</c:v>
                </c:pt>
                <c:pt idx="3616">
                  <c:v>#N/A</c:v>
                </c:pt>
                <c:pt idx="3617">
                  <c:v>#N/A</c:v>
                </c:pt>
                <c:pt idx="3618">
                  <c:v>#N/A</c:v>
                </c:pt>
                <c:pt idx="3619">
                  <c:v>#N/A</c:v>
                </c:pt>
                <c:pt idx="3620">
                  <c:v>#N/A</c:v>
                </c:pt>
                <c:pt idx="3621">
                  <c:v>#N/A</c:v>
                </c:pt>
                <c:pt idx="3622">
                  <c:v>#N/A</c:v>
                </c:pt>
                <c:pt idx="3623">
                  <c:v>#N/A</c:v>
                </c:pt>
                <c:pt idx="3624">
                  <c:v>#N/A</c:v>
                </c:pt>
                <c:pt idx="3625">
                  <c:v>#N/A</c:v>
                </c:pt>
                <c:pt idx="3626">
                  <c:v>#N/A</c:v>
                </c:pt>
                <c:pt idx="3627">
                  <c:v>#N/A</c:v>
                </c:pt>
                <c:pt idx="3628">
                  <c:v>#N/A</c:v>
                </c:pt>
                <c:pt idx="3629">
                  <c:v>#N/A</c:v>
                </c:pt>
                <c:pt idx="3630">
                  <c:v>#N/A</c:v>
                </c:pt>
                <c:pt idx="3631">
                  <c:v>#N/A</c:v>
                </c:pt>
                <c:pt idx="3632">
                  <c:v>#N/A</c:v>
                </c:pt>
                <c:pt idx="3633">
                  <c:v>#N/A</c:v>
                </c:pt>
                <c:pt idx="3634">
                  <c:v>#N/A</c:v>
                </c:pt>
                <c:pt idx="3635">
                  <c:v>#N/A</c:v>
                </c:pt>
                <c:pt idx="3636">
                  <c:v>#N/A</c:v>
                </c:pt>
                <c:pt idx="3637">
                  <c:v>#N/A</c:v>
                </c:pt>
                <c:pt idx="3638">
                  <c:v>#N/A</c:v>
                </c:pt>
                <c:pt idx="3639">
                  <c:v>#N/A</c:v>
                </c:pt>
                <c:pt idx="3640">
                  <c:v>#N/A</c:v>
                </c:pt>
                <c:pt idx="3641">
                  <c:v>#N/A</c:v>
                </c:pt>
                <c:pt idx="3642">
                  <c:v>#N/A</c:v>
                </c:pt>
                <c:pt idx="3643">
                  <c:v>#N/A</c:v>
                </c:pt>
                <c:pt idx="3644">
                  <c:v>#N/A</c:v>
                </c:pt>
                <c:pt idx="3645">
                  <c:v>#N/A</c:v>
                </c:pt>
                <c:pt idx="3646">
                  <c:v>#N/A</c:v>
                </c:pt>
                <c:pt idx="3647">
                  <c:v>#N/A</c:v>
                </c:pt>
                <c:pt idx="3648">
                  <c:v>#N/A</c:v>
                </c:pt>
                <c:pt idx="3649">
                  <c:v>#N/A</c:v>
                </c:pt>
                <c:pt idx="3650">
                  <c:v>#N/A</c:v>
                </c:pt>
                <c:pt idx="3651">
                  <c:v>#N/A</c:v>
                </c:pt>
                <c:pt idx="3652">
                  <c:v>#N/A</c:v>
                </c:pt>
                <c:pt idx="3653">
                  <c:v>#N/A</c:v>
                </c:pt>
                <c:pt idx="3654">
                  <c:v>#N/A</c:v>
                </c:pt>
                <c:pt idx="3655">
                  <c:v>#N/A</c:v>
                </c:pt>
                <c:pt idx="3656">
                  <c:v>#N/A</c:v>
                </c:pt>
                <c:pt idx="3657">
                  <c:v>#N/A</c:v>
                </c:pt>
                <c:pt idx="3658">
                  <c:v>#N/A</c:v>
                </c:pt>
                <c:pt idx="3659">
                  <c:v>#N/A</c:v>
                </c:pt>
                <c:pt idx="3660">
                  <c:v>#N/A</c:v>
                </c:pt>
                <c:pt idx="3661">
                  <c:v>#N/A</c:v>
                </c:pt>
                <c:pt idx="3662">
                  <c:v>#N/A</c:v>
                </c:pt>
                <c:pt idx="3663">
                  <c:v>#N/A</c:v>
                </c:pt>
                <c:pt idx="3664">
                  <c:v>#N/A</c:v>
                </c:pt>
                <c:pt idx="3665">
                  <c:v>#N/A</c:v>
                </c:pt>
                <c:pt idx="3666">
                  <c:v>#N/A</c:v>
                </c:pt>
                <c:pt idx="3667">
                  <c:v>#N/A</c:v>
                </c:pt>
                <c:pt idx="3668">
                  <c:v>#N/A</c:v>
                </c:pt>
                <c:pt idx="3669">
                  <c:v>#N/A</c:v>
                </c:pt>
                <c:pt idx="3670">
                  <c:v>#N/A</c:v>
                </c:pt>
                <c:pt idx="3671">
                  <c:v>#N/A</c:v>
                </c:pt>
                <c:pt idx="3672">
                  <c:v>#N/A</c:v>
                </c:pt>
                <c:pt idx="3673">
                  <c:v>#N/A</c:v>
                </c:pt>
                <c:pt idx="3674">
                  <c:v>#N/A</c:v>
                </c:pt>
                <c:pt idx="3675">
                  <c:v>#N/A</c:v>
                </c:pt>
                <c:pt idx="3676">
                  <c:v>#N/A</c:v>
                </c:pt>
                <c:pt idx="3677">
                  <c:v>#N/A</c:v>
                </c:pt>
                <c:pt idx="3678">
                  <c:v>#N/A</c:v>
                </c:pt>
                <c:pt idx="3679">
                  <c:v>#N/A</c:v>
                </c:pt>
                <c:pt idx="3680">
                  <c:v>#N/A</c:v>
                </c:pt>
                <c:pt idx="3681">
                  <c:v>#N/A</c:v>
                </c:pt>
                <c:pt idx="3682">
                  <c:v>#N/A</c:v>
                </c:pt>
                <c:pt idx="3683">
                  <c:v>#N/A</c:v>
                </c:pt>
                <c:pt idx="3684">
                  <c:v>#N/A</c:v>
                </c:pt>
                <c:pt idx="3685">
                  <c:v>#N/A</c:v>
                </c:pt>
                <c:pt idx="3686">
                  <c:v>#N/A</c:v>
                </c:pt>
                <c:pt idx="3687">
                  <c:v>#N/A</c:v>
                </c:pt>
                <c:pt idx="3688">
                  <c:v>#N/A</c:v>
                </c:pt>
                <c:pt idx="3689">
                  <c:v>#N/A</c:v>
                </c:pt>
                <c:pt idx="3690">
                  <c:v>#N/A</c:v>
                </c:pt>
                <c:pt idx="3691">
                  <c:v>#N/A</c:v>
                </c:pt>
                <c:pt idx="3692">
                  <c:v>#N/A</c:v>
                </c:pt>
                <c:pt idx="3693">
                  <c:v>#N/A</c:v>
                </c:pt>
                <c:pt idx="3694">
                  <c:v>#N/A</c:v>
                </c:pt>
                <c:pt idx="3695">
                  <c:v>#N/A</c:v>
                </c:pt>
                <c:pt idx="3696">
                  <c:v>#N/A</c:v>
                </c:pt>
                <c:pt idx="3697">
                  <c:v>#N/A</c:v>
                </c:pt>
                <c:pt idx="3698">
                  <c:v>#N/A</c:v>
                </c:pt>
                <c:pt idx="3699">
                  <c:v>#N/A</c:v>
                </c:pt>
                <c:pt idx="3700">
                  <c:v>#N/A</c:v>
                </c:pt>
                <c:pt idx="3701">
                  <c:v>#N/A</c:v>
                </c:pt>
                <c:pt idx="3702">
                  <c:v>#N/A</c:v>
                </c:pt>
                <c:pt idx="3703">
                  <c:v>#N/A</c:v>
                </c:pt>
                <c:pt idx="3704">
                  <c:v>#N/A</c:v>
                </c:pt>
                <c:pt idx="3705">
                  <c:v>#N/A</c:v>
                </c:pt>
                <c:pt idx="3706">
                  <c:v>#N/A</c:v>
                </c:pt>
                <c:pt idx="3707">
                  <c:v>#N/A</c:v>
                </c:pt>
                <c:pt idx="3708">
                  <c:v>#N/A</c:v>
                </c:pt>
                <c:pt idx="3709">
                  <c:v>#N/A</c:v>
                </c:pt>
                <c:pt idx="3710">
                  <c:v>#N/A</c:v>
                </c:pt>
                <c:pt idx="3711">
                  <c:v>#N/A</c:v>
                </c:pt>
                <c:pt idx="3712">
                  <c:v>#N/A</c:v>
                </c:pt>
                <c:pt idx="3713">
                  <c:v>#N/A</c:v>
                </c:pt>
                <c:pt idx="3714">
                  <c:v>#N/A</c:v>
                </c:pt>
                <c:pt idx="3715">
                  <c:v>#N/A</c:v>
                </c:pt>
                <c:pt idx="3716">
                  <c:v>#N/A</c:v>
                </c:pt>
                <c:pt idx="3717">
                  <c:v>#N/A</c:v>
                </c:pt>
                <c:pt idx="3718">
                  <c:v>#N/A</c:v>
                </c:pt>
                <c:pt idx="3719">
                  <c:v>#N/A</c:v>
                </c:pt>
                <c:pt idx="3720">
                  <c:v>#N/A</c:v>
                </c:pt>
                <c:pt idx="3721">
                  <c:v>#N/A</c:v>
                </c:pt>
                <c:pt idx="3722">
                  <c:v>#N/A</c:v>
                </c:pt>
                <c:pt idx="3723">
                  <c:v>#N/A</c:v>
                </c:pt>
                <c:pt idx="3724">
                  <c:v>#N/A</c:v>
                </c:pt>
                <c:pt idx="3725">
                  <c:v>#N/A</c:v>
                </c:pt>
                <c:pt idx="3726">
                  <c:v>#N/A</c:v>
                </c:pt>
                <c:pt idx="3727">
                  <c:v>#N/A</c:v>
                </c:pt>
                <c:pt idx="3728">
                  <c:v>#N/A</c:v>
                </c:pt>
                <c:pt idx="3729">
                  <c:v>#N/A</c:v>
                </c:pt>
                <c:pt idx="3730">
                  <c:v>#N/A</c:v>
                </c:pt>
                <c:pt idx="3731">
                  <c:v>#N/A</c:v>
                </c:pt>
                <c:pt idx="3732">
                  <c:v>#N/A</c:v>
                </c:pt>
                <c:pt idx="3733">
                  <c:v>#N/A</c:v>
                </c:pt>
                <c:pt idx="3734">
                  <c:v>#N/A</c:v>
                </c:pt>
                <c:pt idx="3735">
                  <c:v>#N/A</c:v>
                </c:pt>
                <c:pt idx="3736">
                  <c:v>#N/A</c:v>
                </c:pt>
                <c:pt idx="3737">
                  <c:v>#N/A</c:v>
                </c:pt>
                <c:pt idx="3738">
                  <c:v>#N/A</c:v>
                </c:pt>
                <c:pt idx="3739">
                  <c:v>#N/A</c:v>
                </c:pt>
                <c:pt idx="3740">
                  <c:v>#N/A</c:v>
                </c:pt>
                <c:pt idx="3741">
                  <c:v>#N/A</c:v>
                </c:pt>
                <c:pt idx="3742">
                  <c:v>#N/A</c:v>
                </c:pt>
                <c:pt idx="3743">
                  <c:v>#N/A</c:v>
                </c:pt>
                <c:pt idx="3744">
                  <c:v>#N/A</c:v>
                </c:pt>
                <c:pt idx="3745">
                  <c:v>#N/A</c:v>
                </c:pt>
                <c:pt idx="3746">
                  <c:v>#N/A</c:v>
                </c:pt>
                <c:pt idx="3747">
                  <c:v>#N/A</c:v>
                </c:pt>
                <c:pt idx="3748">
                  <c:v>#N/A</c:v>
                </c:pt>
                <c:pt idx="3749">
                  <c:v>#N/A</c:v>
                </c:pt>
                <c:pt idx="3750">
                  <c:v>#N/A</c:v>
                </c:pt>
                <c:pt idx="3751">
                  <c:v>#N/A</c:v>
                </c:pt>
                <c:pt idx="3752">
                  <c:v>#N/A</c:v>
                </c:pt>
                <c:pt idx="3753">
                  <c:v>#N/A</c:v>
                </c:pt>
                <c:pt idx="3754">
                  <c:v>#N/A</c:v>
                </c:pt>
                <c:pt idx="3755">
                  <c:v>#N/A</c:v>
                </c:pt>
                <c:pt idx="3756">
                  <c:v>#N/A</c:v>
                </c:pt>
                <c:pt idx="3757">
                  <c:v>#N/A</c:v>
                </c:pt>
                <c:pt idx="3758">
                  <c:v>#N/A</c:v>
                </c:pt>
                <c:pt idx="3759">
                  <c:v>#N/A</c:v>
                </c:pt>
                <c:pt idx="3760">
                  <c:v>#N/A</c:v>
                </c:pt>
                <c:pt idx="3761">
                  <c:v>#N/A</c:v>
                </c:pt>
                <c:pt idx="3762">
                  <c:v>#N/A</c:v>
                </c:pt>
                <c:pt idx="3763">
                  <c:v>#N/A</c:v>
                </c:pt>
                <c:pt idx="3764">
                  <c:v>#N/A</c:v>
                </c:pt>
                <c:pt idx="3765">
                  <c:v>#N/A</c:v>
                </c:pt>
                <c:pt idx="3766">
                  <c:v>#N/A</c:v>
                </c:pt>
                <c:pt idx="3767">
                  <c:v>#N/A</c:v>
                </c:pt>
                <c:pt idx="3768">
                  <c:v>#N/A</c:v>
                </c:pt>
                <c:pt idx="3769">
                  <c:v>#N/A</c:v>
                </c:pt>
                <c:pt idx="3770">
                  <c:v>#N/A</c:v>
                </c:pt>
                <c:pt idx="3771">
                  <c:v>#N/A</c:v>
                </c:pt>
                <c:pt idx="3772">
                  <c:v>#N/A</c:v>
                </c:pt>
                <c:pt idx="3773">
                  <c:v>#N/A</c:v>
                </c:pt>
                <c:pt idx="3774">
                  <c:v>#N/A</c:v>
                </c:pt>
                <c:pt idx="3775">
                  <c:v>#N/A</c:v>
                </c:pt>
                <c:pt idx="3776">
                  <c:v>#N/A</c:v>
                </c:pt>
                <c:pt idx="3777">
                  <c:v>#N/A</c:v>
                </c:pt>
                <c:pt idx="3778">
                  <c:v>#N/A</c:v>
                </c:pt>
                <c:pt idx="3779">
                  <c:v>#N/A</c:v>
                </c:pt>
                <c:pt idx="3780">
                  <c:v>#N/A</c:v>
                </c:pt>
                <c:pt idx="3781">
                  <c:v>#N/A</c:v>
                </c:pt>
                <c:pt idx="3782">
                  <c:v>#N/A</c:v>
                </c:pt>
                <c:pt idx="3783">
                  <c:v>#N/A</c:v>
                </c:pt>
                <c:pt idx="3784">
                  <c:v>#N/A</c:v>
                </c:pt>
                <c:pt idx="3785">
                  <c:v>#N/A</c:v>
                </c:pt>
                <c:pt idx="3786">
                  <c:v>#N/A</c:v>
                </c:pt>
                <c:pt idx="3787">
                  <c:v>#N/A</c:v>
                </c:pt>
                <c:pt idx="3788">
                  <c:v>#N/A</c:v>
                </c:pt>
                <c:pt idx="3789">
                  <c:v>#N/A</c:v>
                </c:pt>
                <c:pt idx="3790">
                  <c:v>#N/A</c:v>
                </c:pt>
                <c:pt idx="3791">
                  <c:v>#N/A</c:v>
                </c:pt>
                <c:pt idx="3792">
                  <c:v>#N/A</c:v>
                </c:pt>
                <c:pt idx="3793">
                  <c:v>#N/A</c:v>
                </c:pt>
                <c:pt idx="3794">
                  <c:v>#N/A</c:v>
                </c:pt>
                <c:pt idx="3795">
                  <c:v>#N/A</c:v>
                </c:pt>
                <c:pt idx="3796">
                  <c:v>#N/A</c:v>
                </c:pt>
                <c:pt idx="3797">
                  <c:v>#N/A</c:v>
                </c:pt>
                <c:pt idx="3798">
                  <c:v>#N/A</c:v>
                </c:pt>
                <c:pt idx="3799">
                  <c:v>#N/A</c:v>
                </c:pt>
                <c:pt idx="3800">
                  <c:v>#N/A</c:v>
                </c:pt>
                <c:pt idx="3801">
                  <c:v>#N/A</c:v>
                </c:pt>
                <c:pt idx="3802">
                  <c:v>#N/A</c:v>
                </c:pt>
                <c:pt idx="3803">
                  <c:v>#N/A</c:v>
                </c:pt>
                <c:pt idx="3804">
                  <c:v>#N/A</c:v>
                </c:pt>
                <c:pt idx="3805">
                  <c:v>#N/A</c:v>
                </c:pt>
                <c:pt idx="3806">
                  <c:v>#N/A</c:v>
                </c:pt>
                <c:pt idx="3807">
                  <c:v>#N/A</c:v>
                </c:pt>
                <c:pt idx="3808">
                  <c:v>#N/A</c:v>
                </c:pt>
                <c:pt idx="3809">
                  <c:v>#N/A</c:v>
                </c:pt>
                <c:pt idx="3810">
                  <c:v>#N/A</c:v>
                </c:pt>
                <c:pt idx="3811">
                  <c:v>#N/A</c:v>
                </c:pt>
                <c:pt idx="3812">
                  <c:v>#N/A</c:v>
                </c:pt>
                <c:pt idx="3813">
                  <c:v>#N/A</c:v>
                </c:pt>
                <c:pt idx="3814">
                  <c:v>#N/A</c:v>
                </c:pt>
                <c:pt idx="3815">
                  <c:v>#N/A</c:v>
                </c:pt>
                <c:pt idx="3816">
                  <c:v>#N/A</c:v>
                </c:pt>
                <c:pt idx="3817">
                  <c:v>#N/A</c:v>
                </c:pt>
                <c:pt idx="3818">
                  <c:v>#N/A</c:v>
                </c:pt>
                <c:pt idx="3819">
                  <c:v>#N/A</c:v>
                </c:pt>
                <c:pt idx="3820">
                  <c:v>#N/A</c:v>
                </c:pt>
                <c:pt idx="3821">
                  <c:v>#N/A</c:v>
                </c:pt>
                <c:pt idx="3822">
                  <c:v>#N/A</c:v>
                </c:pt>
                <c:pt idx="3823">
                  <c:v>#N/A</c:v>
                </c:pt>
                <c:pt idx="3824">
                  <c:v>#N/A</c:v>
                </c:pt>
                <c:pt idx="3825">
                  <c:v>#N/A</c:v>
                </c:pt>
                <c:pt idx="3826">
                  <c:v>#N/A</c:v>
                </c:pt>
                <c:pt idx="3827">
                  <c:v>#N/A</c:v>
                </c:pt>
                <c:pt idx="3828">
                  <c:v>#N/A</c:v>
                </c:pt>
                <c:pt idx="3829">
                  <c:v>#N/A</c:v>
                </c:pt>
                <c:pt idx="3830">
                  <c:v>#N/A</c:v>
                </c:pt>
                <c:pt idx="3831">
                  <c:v>#N/A</c:v>
                </c:pt>
                <c:pt idx="3832">
                  <c:v>#N/A</c:v>
                </c:pt>
                <c:pt idx="3833">
                  <c:v>#N/A</c:v>
                </c:pt>
                <c:pt idx="3834">
                  <c:v>#N/A</c:v>
                </c:pt>
                <c:pt idx="3835">
                  <c:v>#N/A</c:v>
                </c:pt>
                <c:pt idx="3836">
                  <c:v>#N/A</c:v>
                </c:pt>
                <c:pt idx="3837">
                  <c:v>#N/A</c:v>
                </c:pt>
                <c:pt idx="3838">
                  <c:v>#N/A</c:v>
                </c:pt>
                <c:pt idx="3839">
                  <c:v>#N/A</c:v>
                </c:pt>
                <c:pt idx="3840">
                  <c:v>#N/A</c:v>
                </c:pt>
                <c:pt idx="3841">
                  <c:v>#N/A</c:v>
                </c:pt>
                <c:pt idx="3842">
                  <c:v>#N/A</c:v>
                </c:pt>
                <c:pt idx="3843">
                  <c:v>#N/A</c:v>
                </c:pt>
                <c:pt idx="3844">
                  <c:v>#N/A</c:v>
                </c:pt>
                <c:pt idx="3845">
                  <c:v>#N/A</c:v>
                </c:pt>
                <c:pt idx="3846">
                  <c:v>#N/A</c:v>
                </c:pt>
                <c:pt idx="3847">
                  <c:v>#N/A</c:v>
                </c:pt>
                <c:pt idx="3848">
                  <c:v>#N/A</c:v>
                </c:pt>
                <c:pt idx="3849">
                  <c:v>#N/A</c:v>
                </c:pt>
                <c:pt idx="3850">
                  <c:v>#N/A</c:v>
                </c:pt>
                <c:pt idx="3851">
                  <c:v>#N/A</c:v>
                </c:pt>
                <c:pt idx="3852">
                  <c:v>#N/A</c:v>
                </c:pt>
                <c:pt idx="3853">
                  <c:v>#N/A</c:v>
                </c:pt>
                <c:pt idx="3854">
                  <c:v>#N/A</c:v>
                </c:pt>
                <c:pt idx="3855">
                  <c:v>#N/A</c:v>
                </c:pt>
                <c:pt idx="3856">
                  <c:v>#N/A</c:v>
                </c:pt>
                <c:pt idx="3857">
                  <c:v>#N/A</c:v>
                </c:pt>
                <c:pt idx="3858">
                  <c:v>#N/A</c:v>
                </c:pt>
                <c:pt idx="3859">
                  <c:v>#N/A</c:v>
                </c:pt>
                <c:pt idx="3860">
                  <c:v>#N/A</c:v>
                </c:pt>
                <c:pt idx="3861">
                  <c:v>#N/A</c:v>
                </c:pt>
                <c:pt idx="3862">
                  <c:v>#N/A</c:v>
                </c:pt>
                <c:pt idx="3863">
                  <c:v>#N/A</c:v>
                </c:pt>
                <c:pt idx="3864">
                  <c:v>#N/A</c:v>
                </c:pt>
                <c:pt idx="3865">
                  <c:v>#N/A</c:v>
                </c:pt>
                <c:pt idx="3866">
                  <c:v>#N/A</c:v>
                </c:pt>
                <c:pt idx="3867">
                  <c:v>#N/A</c:v>
                </c:pt>
                <c:pt idx="3868">
                  <c:v>#N/A</c:v>
                </c:pt>
                <c:pt idx="3869">
                  <c:v>#N/A</c:v>
                </c:pt>
                <c:pt idx="3870">
                  <c:v>#N/A</c:v>
                </c:pt>
                <c:pt idx="3871">
                  <c:v>#N/A</c:v>
                </c:pt>
                <c:pt idx="3872">
                  <c:v>#N/A</c:v>
                </c:pt>
                <c:pt idx="3873">
                  <c:v>#N/A</c:v>
                </c:pt>
                <c:pt idx="3874">
                  <c:v>#N/A</c:v>
                </c:pt>
                <c:pt idx="3875">
                  <c:v>#N/A</c:v>
                </c:pt>
                <c:pt idx="3876">
                  <c:v>#N/A</c:v>
                </c:pt>
                <c:pt idx="3877">
                  <c:v>#N/A</c:v>
                </c:pt>
                <c:pt idx="3878">
                  <c:v>#N/A</c:v>
                </c:pt>
                <c:pt idx="3879">
                  <c:v>#N/A</c:v>
                </c:pt>
                <c:pt idx="3880">
                  <c:v>#N/A</c:v>
                </c:pt>
                <c:pt idx="3881">
                  <c:v>#N/A</c:v>
                </c:pt>
                <c:pt idx="3882">
                  <c:v>#N/A</c:v>
                </c:pt>
                <c:pt idx="3883">
                  <c:v>#N/A</c:v>
                </c:pt>
                <c:pt idx="3884">
                  <c:v>#N/A</c:v>
                </c:pt>
                <c:pt idx="3885">
                  <c:v>#N/A</c:v>
                </c:pt>
                <c:pt idx="3886">
                  <c:v>#N/A</c:v>
                </c:pt>
                <c:pt idx="3887">
                  <c:v>#N/A</c:v>
                </c:pt>
                <c:pt idx="3888">
                  <c:v>#N/A</c:v>
                </c:pt>
                <c:pt idx="3889">
                  <c:v>#N/A</c:v>
                </c:pt>
                <c:pt idx="3890">
                  <c:v>#N/A</c:v>
                </c:pt>
                <c:pt idx="3891">
                  <c:v>#N/A</c:v>
                </c:pt>
                <c:pt idx="3892">
                  <c:v>#N/A</c:v>
                </c:pt>
                <c:pt idx="3893">
                  <c:v>#N/A</c:v>
                </c:pt>
                <c:pt idx="3894">
                  <c:v>#N/A</c:v>
                </c:pt>
                <c:pt idx="3895">
                  <c:v>#N/A</c:v>
                </c:pt>
                <c:pt idx="3896">
                  <c:v>#N/A</c:v>
                </c:pt>
                <c:pt idx="3897">
                  <c:v>#N/A</c:v>
                </c:pt>
                <c:pt idx="3898">
                  <c:v>#N/A</c:v>
                </c:pt>
                <c:pt idx="3899">
                  <c:v>#N/A</c:v>
                </c:pt>
                <c:pt idx="3900">
                  <c:v>#N/A</c:v>
                </c:pt>
                <c:pt idx="3901">
                  <c:v>#N/A</c:v>
                </c:pt>
                <c:pt idx="3902">
                  <c:v>#N/A</c:v>
                </c:pt>
                <c:pt idx="3903">
                  <c:v>#N/A</c:v>
                </c:pt>
                <c:pt idx="3904">
                  <c:v>#N/A</c:v>
                </c:pt>
                <c:pt idx="3905">
                  <c:v>#N/A</c:v>
                </c:pt>
                <c:pt idx="3906">
                  <c:v>#N/A</c:v>
                </c:pt>
                <c:pt idx="3907">
                  <c:v>#N/A</c:v>
                </c:pt>
                <c:pt idx="3908">
                  <c:v>#N/A</c:v>
                </c:pt>
                <c:pt idx="3909">
                  <c:v>#N/A</c:v>
                </c:pt>
                <c:pt idx="3910">
                  <c:v>#N/A</c:v>
                </c:pt>
                <c:pt idx="3911">
                  <c:v>#N/A</c:v>
                </c:pt>
                <c:pt idx="3912">
                  <c:v>#N/A</c:v>
                </c:pt>
                <c:pt idx="3913">
                  <c:v>#N/A</c:v>
                </c:pt>
                <c:pt idx="3914">
                  <c:v>#N/A</c:v>
                </c:pt>
                <c:pt idx="3915">
                  <c:v>#N/A</c:v>
                </c:pt>
                <c:pt idx="3916">
                  <c:v>#N/A</c:v>
                </c:pt>
                <c:pt idx="3917">
                  <c:v>#N/A</c:v>
                </c:pt>
                <c:pt idx="3918">
                  <c:v>#N/A</c:v>
                </c:pt>
                <c:pt idx="3919">
                  <c:v>#N/A</c:v>
                </c:pt>
                <c:pt idx="3920">
                  <c:v>#N/A</c:v>
                </c:pt>
                <c:pt idx="3921">
                  <c:v>#N/A</c:v>
                </c:pt>
                <c:pt idx="3922">
                  <c:v>#N/A</c:v>
                </c:pt>
                <c:pt idx="3923">
                  <c:v>#N/A</c:v>
                </c:pt>
                <c:pt idx="3924">
                  <c:v>#N/A</c:v>
                </c:pt>
                <c:pt idx="3925">
                  <c:v>#N/A</c:v>
                </c:pt>
                <c:pt idx="3926">
                  <c:v>#N/A</c:v>
                </c:pt>
                <c:pt idx="3927">
                  <c:v>#N/A</c:v>
                </c:pt>
                <c:pt idx="3928">
                  <c:v>#N/A</c:v>
                </c:pt>
                <c:pt idx="3929">
                  <c:v>#N/A</c:v>
                </c:pt>
                <c:pt idx="3930">
                  <c:v>#N/A</c:v>
                </c:pt>
                <c:pt idx="3931">
                  <c:v>#N/A</c:v>
                </c:pt>
                <c:pt idx="3932">
                  <c:v>#N/A</c:v>
                </c:pt>
                <c:pt idx="3933">
                  <c:v>#N/A</c:v>
                </c:pt>
                <c:pt idx="3934">
                  <c:v>#N/A</c:v>
                </c:pt>
                <c:pt idx="3935">
                  <c:v>#N/A</c:v>
                </c:pt>
                <c:pt idx="3936">
                  <c:v>#N/A</c:v>
                </c:pt>
                <c:pt idx="3937">
                  <c:v>#N/A</c:v>
                </c:pt>
                <c:pt idx="3938">
                  <c:v>#N/A</c:v>
                </c:pt>
                <c:pt idx="3939">
                  <c:v>#N/A</c:v>
                </c:pt>
                <c:pt idx="3940">
                  <c:v>#N/A</c:v>
                </c:pt>
                <c:pt idx="3941">
                  <c:v>#N/A</c:v>
                </c:pt>
                <c:pt idx="3942">
                  <c:v>#N/A</c:v>
                </c:pt>
                <c:pt idx="3943">
                  <c:v>#N/A</c:v>
                </c:pt>
                <c:pt idx="3944">
                  <c:v>#N/A</c:v>
                </c:pt>
                <c:pt idx="3945">
                  <c:v>#N/A</c:v>
                </c:pt>
                <c:pt idx="3946">
                  <c:v>#N/A</c:v>
                </c:pt>
                <c:pt idx="3947">
                  <c:v>#N/A</c:v>
                </c:pt>
                <c:pt idx="3948">
                  <c:v>#N/A</c:v>
                </c:pt>
                <c:pt idx="3949">
                  <c:v>#N/A</c:v>
                </c:pt>
                <c:pt idx="3950">
                  <c:v>#N/A</c:v>
                </c:pt>
                <c:pt idx="3951">
                  <c:v>#N/A</c:v>
                </c:pt>
                <c:pt idx="3952">
                  <c:v>#N/A</c:v>
                </c:pt>
                <c:pt idx="3953">
                  <c:v>#N/A</c:v>
                </c:pt>
                <c:pt idx="3954">
                  <c:v>#N/A</c:v>
                </c:pt>
                <c:pt idx="3955">
                  <c:v>#N/A</c:v>
                </c:pt>
                <c:pt idx="3956">
                  <c:v>#N/A</c:v>
                </c:pt>
                <c:pt idx="3957">
                  <c:v>#N/A</c:v>
                </c:pt>
                <c:pt idx="3958">
                  <c:v>#N/A</c:v>
                </c:pt>
                <c:pt idx="3959">
                  <c:v>#N/A</c:v>
                </c:pt>
                <c:pt idx="3960">
                  <c:v>#N/A</c:v>
                </c:pt>
                <c:pt idx="3961">
                  <c:v>#N/A</c:v>
                </c:pt>
                <c:pt idx="3962">
                  <c:v>#N/A</c:v>
                </c:pt>
                <c:pt idx="3963">
                  <c:v>#N/A</c:v>
                </c:pt>
                <c:pt idx="3964">
                  <c:v>#N/A</c:v>
                </c:pt>
                <c:pt idx="3965">
                  <c:v>#N/A</c:v>
                </c:pt>
                <c:pt idx="3966">
                  <c:v>#N/A</c:v>
                </c:pt>
                <c:pt idx="3967">
                  <c:v>#N/A</c:v>
                </c:pt>
                <c:pt idx="3968">
                  <c:v>#N/A</c:v>
                </c:pt>
                <c:pt idx="3969">
                  <c:v>#N/A</c:v>
                </c:pt>
                <c:pt idx="3970">
                  <c:v>#N/A</c:v>
                </c:pt>
                <c:pt idx="3971">
                  <c:v>#N/A</c:v>
                </c:pt>
                <c:pt idx="3972">
                  <c:v>#N/A</c:v>
                </c:pt>
                <c:pt idx="3973">
                  <c:v>#N/A</c:v>
                </c:pt>
                <c:pt idx="3974">
                  <c:v>#N/A</c:v>
                </c:pt>
                <c:pt idx="3975">
                  <c:v>#N/A</c:v>
                </c:pt>
                <c:pt idx="3976">
                  <c:v>#N/A</c:v>
                </c:pt>
                <c:pt idx="3977">
                  <c:v>#N/A</c:v>
                </c:pt>
                <c:pt idx="3978">
                  <c:v>#N/A</c:v>
                </c:pt>
                <c:pt idx="3979">
                  <c:v>#N/A</c:v>
                </c:pt>
                <c:pt idx="3980">
                  <c:v>#N/A</c:v>
                </c:pt>
                <c:pt idx="3981">
                  <c:v>#N/A</c:v>
                </c:pt>
                <c:pt idx="3982">
                  <c:v>#N/A</c:v>
                </c:pt>
                <c:pt idx="3983">
                  <c:v>#N/A</c:v>
                </c:pt>
                <c:pt idx="3984">
                  <c:v>#N/A</c:v>
                </c:pt>
                <c:pt idx="3985">
                  <c:v>#N/A</c:v>
                </c:pt>
                <c:pt idx="3986">
                  <c:v>#N/A</c:v>
                </c:pt>
                <c:pt idx="3987">
                  <c:v>#N/A</c:v>
                </c:pt>
                <c:pt idx="3988">
                  <c:v>#N/A</c:v>
                </c:pt>
                <c:pt idx="3989">
                  <c:v>#N/A</c:v>
                </c:pt>
                <c:pt idx="3990">
                  <c:v>#N/A</c:v>
                </c:pt>
                <c:pt idx="3991">
                  <c:v>#N/A</c:v>
                </c:pt>
                <c:pt idx="3992">
                  <c:v>#N/A</c:v>
                </c:pt>
                <c:pt idx="3993">
                  <c:v>#N/A</c:v>
                </c:pt>
                <c:pt idx="3994">
                  <c:v>#N/A</c:v>
                </c:pt>
                <c:pt idx="3995">
                  <c:v>#N/A</c:v>
                </c:pt>
                <c:pt idx="3996">
                  <c:v>#N/A</c:v>
                </c:pt>
                <c:pt idx="3997">
                  <c:v>#N/A</c:v>
                </c:pt>
                <c:pt idx="3998">
                  <c:v>#N/A</c:v>
                </c:pt>
                <c:pt idx="3999">
                  <c:v>#N/A</c:v>
                </c:pt>
                <c:pt idx="4000">
                  <c:v>#N/A</c:v>
                </c:pt>
                <c:pt idx="4001">
                  <c:v>#N/A</c:v>
                </c:pt>
                <c:pt idx="4002">
                  <c:v>#N/A</c:v>
                </c:pt>
                <c:pt idx="4003">
                  <c:v>#N/A</c:v>
                </c:pt>
                <c:pt idx="4004">
                  <c:v>#N/A</c:v>
                </c:pt>
                <c:pt idx="4005">
                  <c:v>#N/A</c:v>
                </c:pt>
                <c:pt idx="4006">
                  <c:v>#N/A</c:v>
                </c:pt>
                <c:pt idx="4007">
                  <c:v>#N/A</c:v>
                </c:pt>
                <c:pt idx="4008">
                  <c:v>#N/A</c:v>
                </c:pt>
                <c:pt idx="4009">
                  <c:v>#N/A</c:v>
                </c:pt>
                <c:pt idx="4010">
                  <c:v>#N/A</c:v>
                </c:pt>
                <c:pt idx="4011">
                  <c:v>#N/A</c:v>
                </c:pt>
                <c:pt idx="4012">
                  <c:v>#N/A</c:v>
                </c:pt>
                <c:pt idx="4013">
                  <c:v>#N/A</c:v>
                </c:pt>
                <c:pt idx="4014">
                  <c:v>#N/A</c:v>
                </c:pt>
                <c:pt idx="4015">
                  <c:v>#N/A</c:v>
                </c:pt>
                <c:pt idx="4016">
                  <c:v>#N/A</c:v>
                </c:pt>
                <c:pt idx="4017">
                  <c:v>#N/A</c:v>
                </c:pt>
                <c:pt idx="4018">
                  <c:v>#N/A</c:v>
                </c:pt>
                <c:pt idx="4019">
                  <c:v>#N/A</c:v>
                </c:pt>
                <c:pt idx="4020">
                  <c:v>#N/A</c:v>
                </c:pt>
                <c:pt idx="4021">
                  <c:v>#N/A</c:v>
                </c:pt>
                <c:pt idx="4022">
                  <c:v>#N/A</c:v>
                </c:pt>
                <c:pt idx="4023">
                  <c:v>#N/A</c:v>
                </c:pt>
                <c:pt idx="4024">
                  <c:v>#N/A</c:v>
                </c:pt>
                <c:pt idx="4025">
                  <c:v>#N/A</c:v>
                </c:pt>
                <c:pt idx="4026">
                  <c:v>#N/A</c:v>
                </c:pt>
                <c:pt idx="4027">
                  <c:v>#N/A</c:v>
                </c:pt>
                <c:pt idx="4028">
                  <c:v>#N/A</c:v>
                </c:pt>
                <c:pt idx="4029">
                  <c:v>#N/A</c:v>
                </c:pt>
                <c:pt idx="4030">
                  <c:v>#N/A</c:v>
                </c:pt>
                <c:pt idx="4031">
                  <c:v>#N/A</c:v>
                </c:pt>
                <c:pt idx="4032">
                  <c:v>#N/A</c:v>
                </c:pt>
                <c:pt idx="4033">
                  <c:v>#N/A</c:v>
                </c:pt>
                <c:pt idx="4034">
                  <c:v>#N/A</c:v>
                </c:pt>
                <c:pt idx="4035">
                  <c:v>#N/A</c:v>
                </c:pt>
                <c:pt idx="4036">
                  <c:v>#N/A</c:v>
                </c:pt>
                <c:pt idx="4037">
                  <c:v>#N/A</c:v>
                </c:pt>
                <c:pt idx="4038">
                  <c:v>#N/A</c:v>
                </c:pt>
                <c:pt idx="4039">
                  <c:v>#N/A</c:v>
                </c:pt>
                <c:pt idx="4040">
                  <c:v>#N/A</c:v>
                </c:pt>
                <c:pt idx="4041">
                  <c:v>#N/A</c:v>
                </c:pt>
                <c:pt idx="4042">
                  <c:v>#N/A</c:v>
                </c:pt>
                <c:pt idx="4043">
                  <c:v>#N/A</c:v>
                </c:pt>
                <c:pt idx="4044">
                  <c:v>#N/A</c:v>
                </c:pt>
                <c:pt idx="4045">
                  <c:v>#N/A</c:v>
                </c:pt>
                <c:pt idx="4046">
                  <c:v>#N/A</c:v>
                </c:pt>
                <c:pt idx="4047">
                  <c:v>#N/A</c:v>
                </c:pt>
                <c:pt idx="4048">
                  <c:v>#N/A</c:v>
                </c:pt>
                <c:pt idx="4049">
                  <c:v>#N/A</c:v>
                </c:pt>
                <c:pt idx="4050">
                  <c:v>#N/A</c:v>
                </c:pt>
                <c:pt idx="4051">
                  <c:v>#N/A</c:v>
                </c:pt>
                <c:pt idx="4052">
                  <c:v>#N/A</c:v>
                </c:pt>
                <c:pt idx="4053">
                  <c:v>#N/A</c:v>
                </c:pt>
                <c:pt idx="4054">
                  <c:v>#N/A</c:v>
                </c:pt>
                <c:pt idx="4055">
                  <c:v>#N/A</c:v>
                </c:pt>
                <c:pt idx="4056">
                  <c:v>#N/A</c:v>
                </c:pt>
                <c:pt idx="4057">
                  <c:v>#N/A</c:v>
                </c:pt>
                <c:pt idx="4058">
                  <c:v>#N/A</c:v>
                </c:pt>
                <c:pt idx="4059">
                  <c:v>#N/A</c:v>
                </c:pt>
                <c:pt idx="4060">
                  <c:v>#N/A</c:v>
                </c:pt>
                <c:pt idx="4061">
                  <c:v>#N/A</c:v>
                </c:pt>
                <c:pt idx="4062">
                  <c:v>#N/A</c:v>
                </c:pt>
                <c:pt idx="4063">
                  <c:v>#N/A</c:v>
                </c:pt>
                <c:pt idx="4064">
                  <c:v>#N/A</c:v>
                </c:pt>
                <c:pt idx="4065">
                  <c:v>#N/A</c:v>
                </c:pt>
                <c:pt idx="4066">
                  <c:v>#N/A</c:v>
                </c:pt>
                <c:pt idx="4067">
                  <c:v>#N/A</c:v>
                </c:pt>
                <c:pt idx="4068">
                  <c:v>#N/A</c:v>
                </c:pt>
                <c:pt idx="4069">
                  <c:v>#N/A</c:v>
                </c:pt>
                <c:pt idx="4070">
                  <c:v>#N/A</c:v>
                </c:pt>
                <c:pt idx="4071">
                  <c:v>#N/A</c:v>
                </c:pt>
                <c:pt idx="4072">
                  <c:v>#N/A</c:v>
                </c:pt>
                <c:pt idx="4073">
                  <c:v>#N/A</c:v>
                </c:pt>
                <c:pt idx="4074">
                  <c:v>#N/A</c:v>
                </c:pt>
                <c:pt idx="4075">
                  <c:v>#N/A</c:v>
                </c:pt>
                <c:pt idx="4076">
                  <c:v>#N/A</c:v>
                </c:pt>
                <c:pt idx="4077">
                  <c:v>#N/A</c:v>
                </c:pt>
                <c:pt idx="4078">
                  <c:v>#N/A</c:v>
                </c:pt>
                <c:pt idx="4079">
                  <c:v>#N/A</c:v>
                </c:pt>
                <c:pt idx="4080">
                  <c:v>#N/A</c:v>
                </c:pt>
                <c:pt idx="4081">
                  <c:v>#N/A</c:v>
                </c:pt>
                <c:pt idx="4082">
                  <c:v>#N/A</c:v>
                </c:pt>
                <c:pt idx="4083">
                  <c:v>#N/A</c:v>
                </c:pt>
                <c:pt idx="4084">
                  <c:v>#N/A</c:v>
                </c:pt>
                <c:pt idx="4085">
                  <c:v>#N/A</c:v>
                </c:pt>
                <c:pt idx="4086">
                  <c:v>#N/A</c:v>
                </c:pt>
                <c:pt idx="4087">
                  <c:v>#N/A</c:v>
                </c:pt>
                <c:pt idx="4088">
                  <c:v>#N/A</c:v>
                </c:pt>
                <c:pt idx="4089">
                  <c:v>#N/A</c:v>
                </c:pt>
                <c:pt idx="4090">
                  <c:v>#N/A</c:v>
                </c:pt>
                <c:pt idx="4091">
                  <c:v>#N/A</c:v>
                </c:pt>
                <c:pt idx="4092">
                  <c:v>#N/A</c:v>
                </c:pt>
                <c:pt idx="4093">
                  <c:v>#N/A</c:v>
                </c:pt>
                <c:pt idx="4094">
                  <c:v>#N/A</c:v>
                </c:pt>
                <c:pt idx="4095">
                  <c:v>#N/A</c:v>
                </c:pt>
                <c:pt idx="4096">
                  <c:v>#N/A</c:v>
                </c:pt>
                <c:pt idx="4097">
                  <c:v>#N/A</c:v>
                </c:pt>
                <c:pt idx="4098">
                  <c:v>#N/A</c:v>
                </c:pt>
                <c:pt idx="4099">
                  <c:v>#N/A</c:v>
                </c:pt>
                <c:pt idx="4100">
                  <c:v>#N/A</c:v>
                </c:pt>
                <c:pt idx="4101">
                  <c:v>#N/A</c:v>
                </c:pt>
                <c:pt idx="4102">
                  <c:v>#N/A</c:v>
                </c:pt>
                <c:pt idx="4103">
                  <c:v>#N/A</c:v>
                </c:pt>
                <c:pt idx="4104">
                  <c:v>#N/A</c:v>
                </c:pt>
                <c:pt idx="4105">
                  <c:v>#N/A</c:v>
                </c:pt>
                <c:pt idx="4106">
                  <c:v>#N/A</c:v>
                </c:pt>
                <c:pt idx="4107">
                  <c:v>#N/A</c:v>
                </c:pt>
                <c:pt idx="4108">
                  <c:v>#N/A</c:v>
                </c:pt>
                <c:pt idx="4109">
                  <c:v>#N/A</c:v>
                </c:pt>
                <c:pt idx="4110">
                  <c:v>#N/A</c:v>
                </c:pt>
                <c:pt idx="4111">
                  <c:v>#N/A</c:v>
                </c:pt>
                <c:pt idx="4112">
                  <c:v>#N/A</c:v>
                </c:pt>
                <c:pt idx="4113">
                  <c:v>#N/A</c:v>
                </c:pt>
                <c:pt idx="4114">
                  <c:v>#N/A</c:v>
                </c:pt>
                <c:pt idx="4115">
                  <c:v>#N/A</c:v>
                </c:pt>
                <c:pt idx="4116">
                  <c:v>#N/A</c:v>
                </c:pt>
                <c:pt idx="4117">
                  <c:v>#N/A</c:v>
                </c:pt>
                <c:pt idx="4118">
                  <c:v>#N/A</c:v>
                </c:pt>
                <c:pt idx="4119">
                  <c:v>#N/A</c:v>
                </c:pt>
                <c:pt idx="4120">
                  <c:v>#N/A</c:v>
                </c:pt>
                <c:pt idx="4121">
                  <c:v>#N/A</c:v>
                </c:pt>
                <c:pt idx="4122">
                  <c:v>#N/A</c:v>
                </c:pt>
                <c:pt idx="4123">
                  <c:v>#N/A</c:v>
                </c:pt>
                <c:pt idx="4124">
                  <c:v>#N/A</c:v>
                </c:pt>
                <c:pt idx="4125">
                  <c:v>#N/A</c:v>
                </c:pt>
                <c:pt idx="4126">
                  <c:v>#N/A</c:v>
                </c:pt>
                <c:pt idx="4127">
                  <c:v>#N/A</c:v>
                </c:pt>
                <c:pt idx="4128">
                  <c:v>#N/A</c:v>
                </c:pt>
                <c:pt idx="4129">
                  <c:v>#N/A</c:v>
                </c:pt>
                <c:pt idx="4130">
                  <c:v>#N/A</c:v>
                </c:pt>
                <c:pt idx="4131">
                  <c:v>#N/A</c:v>
                </c:pt>
                <c:pt idx="4132">
                  <c:v>#N/A</c:v>
                </c:pt>
                <c:pt idx="4133">
                  <c:v>#N/A</c:v>
                </c:pt>
                <c:pt idx="4134">
                  <c:v>#N/A</c:v>
                </c:pt>
                <c:pt idx="4135">
                  <c:v>#N/A</c:v>
                </c:pt>
                <c:pt idx="4136">
                  <c:v>#N/A</c:v>
                </c:pt>
                <c:pt idx="4137">
                  <c:v>#N/A</c:v>
                </c:pt>
                <c:pt idx="4138">
                  <c:v>#N/A</c:v>
                </c:pt>
                <c:pt idx="4139">
                  <c:v>#N/A</c:v>
                </c:pt>
                <c:pt idx="4140">
                  <c:v>#N/A</c:v>
                </c:pt>
                <c:pt idx="4141">
                  <c:v>#N/A</c:v>
                </c:pt>
                <c:pt idx="4142">
                  <c:v>#N/A</c:v>
                </c:pt>
                <c:pt idx="4143">
                  <c:v>#N/A</c:v>
                </c:pt>
                <c:pt idx="4144">
                  <c:v>#N/A</c:v>
                </c:pt>
                <c:pt idx="4145">
                  <c:v>#N/A</c:v>
                </c:pt>
                <c:pt idx="4146">
                  <c:v>#N/A</c:v>
                </c:pt>
                <c:pt idx="4147">
                  <c:v>#N/A</c:v>
                </c:pt>
                <c:pt idx="4148">
                  <c:v>#N/A</c:v>
                </c:pt>
                <c:pt idx="4149">
                  <c:v>#N/A</c:v>
                </c:pt>
                <c:pt idx="4150">
                  <c:v>#N/A</c:v>
                </c:pt>
                <c:pt idx="4151">
                  <c:v>#N/A</c:v>
                </c:pt>
                <c:pt idx="4152">
                  <c:v>#N/A</c:v>
                </c:pt>
                <c:pt idx="4153">
                  <c:v>#N/A</c:v>
                </c:pt>
                <c:pt idx="4154">
                  <c:v>#N/A</c:v>
                </c:pt>
                <c:pt idx="4155">
                  <c:v>#N/A</c:v>
                </c:pt>
                <c:pt idx="4156">
                  <c:v>#N/A</c:v>
                </c:pt>
                <c:pt idx="4157">
                  <c:v>#N/A</c:v>
                </c:pt>
                <c:pt idx="4158">
                  <c:v>#N/A</c:v>
                </c:pt>
                <c:pt idx="4159">
                  <c:v>#N/A</c:v>
                </c:pt>
                <c:pt idx="4160">
                  <c:v>#N/A</c:v>
                </c:pt>
                <c:pt idx="4161">
                  <c:v>#N/A</c:v>
                </c:pt>
                <c:pt idx="4162">
                  <c:v>#N/A</c:v>
                </c:pt>
                <c:pt idx="4163">
                  <c:v>#N/A</c:v>
                </c:pt>
                <c:pt idx="4164">
                  <c:v>#N/A</c:v>
                </c:pt>
                <c:pt idx="4165">
                  <c:v>#N/A</c:v>
                </c:pt>
                <c:pt idx="4166">
                  <c:v>#N/A</c:v>
                </c:pt>
                <c:pt idx="4167">
                  <c:v>#N/A</c:v>
                </c:pt>
                <c:pt idx="4168">
                  <c:v>#N/A</c:v>
                </c:pt>
                <c:pt idx="4169">
                  <c:v>#N/A</c:v>
                </c:pt>
                <c:pt idx="4170">
                  <c:v>#N/A</c:v>
                </c:pt>
                <c:pt idx="4171">
                  <c:v>#N/A</c:v>
                </c:pt>
                <c:pt idx="4172">
                  <c:v>#N/A</c:v>
                </c:pt>
                <c:pt idx="4173">
                  <c:v>#N/A</c:v>
                </c:pt>
                <c:pt idx="4174">
                  <c:v>#N/A</c:v>
                </c:pt>
                <c:pt idx="4175">
                  <c:v>#N/A</c:v>
                </c:pt>
                <c:pt idx="4176">
                  <c:v>#N/A</c:v>
                </c:pt>
                <c:pt idx="4177">
                  <c:v>#N/A</c:v>
                </c:pt>
                <c:pt idx="4178">
                  <c:v>#N/A</c:v>
                </c:pt>
                <c:pt idx="4179">
                  <c:v>#N/A</c:v>
                </c:pt>
                <c:pt idx="4180">
                  <c:v>#N/A</c:v>
                </c:pt>
                <c:pt idx="4181">
                  <c:v>#N/A</c:v>
                </c:pt>
                <c:pt idx="4182">
                  <c:v>#N/A</c:v>
                </c:pt>
                <c:pt idx="4183">
                  <c:v>#N/A</c:v>
                </c:pt>
                <c:pt idx="4184">
                  <c:v>#N/A</c:v>
                </c:pt>
                <c:pt idx="4185">
                  <c:v>#N/A</c:v>
                </c:pt>
                <c:pt idx="4186">
                  <c:v>#N/A</c:v>
                </c:pt>
                <c:pt idx="4187">
                  <c:v>#N/A</c:v>
                </c:pt>
                <c:pt idx="4188">
                  <c:v>#N/A</c:v>
                </c:pt>
                <c:pt idx="4189">
                  <c:v>#N/A</c:v>
                </c:pt>
                <c:pt idx="4190">
                  <c:v>#N/A</c:v>
                </c:pt>
                <c:pt idx="4191">
                  <c:v>#N/A</c:v>
                </c:pt>
                <c:pt idx="4192">
                  <c:v>#N/A</c:v>
                </c:pt>
                <c:pt idx="4193">
                  <c:v>#N/A</c:v>
                </c:pt>
                <c:pt idx="4194">
                  <c:v>#N/A</c:v>
                </c:pt>
                <c:pt idx="4195">
                  <c:v>#N/A</c:v>
                </c:pt>
                <c:pt idx="4196">
                  <c:v>#N/A</c:v>
                </c:pt>
                <c:pt idx="4197">
                  <c:v>#N/A</c:v>
                </c:pt>
                <c:pt idx="4198">
                  <c:v>#N/A</c:v>
                </c:pt>
                <c:pt idx="4199">
                  <c:v>#N/A</c:v>
                </c:pt>
                <c:pt idx="4200">
                  <c:v>#N/A</c:v>
                </c:pt>
                <c:pt idx="4201">
                  <c:v>#N/A</c:v>
                </c:pt>
                <c:pt idx="4202">
                  <c:v>#N/A</c:v>
                </c:pt>
                <c:pt idx="4203">
                  <c:v>#N/A</c:v>
                </c:pt>
                <c:pt idx="4204">
                  <c:v>#N/A</c:v>
                </c:pt>
                <c:pt idx="4205">
                  <c:v>#N/A</c:v>
                </c:pt>
                <c:pt idx="4206">
                  <c:v>#N/A</c:v>
                </c:pt>
                <c:pt idx="4207">
                  <c:v>#N/A</c:v>
                </c:pt>
                <c:pt idx="4208">
                  <c:v>#N/A</c:v>
                </c:pt>
                <c:pt idx="4209">
                  <c:v>#N/A</c:v>
                </c:pt>
                <c:pt idx="4210">
                  <c:v>#N/A</c:v>
                </c:pt>
                <c:pt idx="4211">
                  <c:v>#N/A</c:v>
                </c:pt>
                <c:pt idx="4212">
                  <c:v>#N/A</c:v>
                </c:pt>
                <c:pt idx="4213">
                  <c:v>#N/A</c:v>
                </c:pt>
                <c:pt idx="4214">
                  <c:v>#N/A</c:v>
                </c:pt>
                <c:pt idx="4215">
                  <c:v>#N/A</c:v>
                </c:pt>
                <c:pt idx="4216">
                  <c:v>#N/A</c:v>
                </c:pt>
                <c:pt idx="4217">
                  <c:v>#N/A</c:v>
                </c:pt>
                <c:pt idx="4218">
                  <c:v>#N/A</c:v>
                </c:pt>
                <c:pt idx="4219">
                  <c:v>#N/A</c:v>
                </c:pt>
                <c:pt idx="4220">
                  <c:v>#N/A</c:v>
                </c:pt>
                <c:pt idx="4221">
                  <c:v>#N/A</c:v>
                </c:pt>
                <c:pt idx="4222">
                  <c:v>#N/A</c:v>
                </c:pt>
                <c:pt idx="4223">
                  <c:v>#N/A</c:v>
                </c:pt>
                <c:pt idx="4224">
                  <c:v>#N/A</c:v>
                </c:pt>
                <c:pt idx="4225">
                  <c:v>#N/A</c:v>
                </c:pt>
                <c:pt idx="4226">
                  <c:v>#N/A</c:v>
                </c:pt>
                <c:pt idx="4227">
                  <c:v>#N/A</c:v>
                </c:pt>
                <c:pt idx="4228">
                  <c:v>#N/A</c:v>
                </c:pt>
                <c:pt idx="4229">
                  <c:v>#N/A</c:v>
                </c:pt>
                <c:pt idx="4230">
                  <c:v>#N/A</c:v>
                </c:pt>
                <c:pt idx="4231">
                  <c:v>#N/A</c:v>
                </c:pt>
                <c:pt idx="4232">
                  <c:v>#N/A</c:v>
                </c:pt>
                <c:pt idx="4233">
                  <c:v>#N/A</c:v>
                </c:pt>
                <c:pt idx="4234">
                  <c:v>#N/A</c:v>
                </c:pt>
                <c:pt idx="4235">
                  <c:v>#N/A</c:v>
                </c:pt>
                <c:pt idx="4236">
                  <c:v>#N/A</c:v>
                </c:pt>
                <c:pt idx="4237">
                  <c:v>#N/A</c:v>
                </c:pt>
                <c:pt idx="4238">
                  <c:v>#N/A</c:v>
                </c:pt>
                <c:pt idx="4239">
                  <c:v>#N/A</c:v>
                </c:pt>
                <c:pt idx="4240">
                  <c:v>#N/A</c:v>
                </c:pt>
                <c:pt idx="4241">
                  <c:v>#N/A</c:v>
                </c:pt>
                <c:pt idx="4242">
                  <c:v>#N/A</c:v>
                </c:pt>
                <c:pt idx="4243">
                  <c:v>#N/A</c:v>
                </c:pt>
                <c:pt idx="4244">
                  <c:v>#N/A</c:v>
                </c:pt>
                <c:pt idx="4245">
                  <c:v>#N/A</c:v>
                </c:pt>
                <c:pt idx="4246">
                  <c:v>#N/A</c:v>
                </c:pt>
                <c:pt idx="4247">
                  <c:v>#N/A</c:v>
                </c:pt>
                <c:pt idx="4248">
                  <c:v>#N/A</c:v>
                </c:pt>
                <c:pt idx="4249">
                  <c:v>#N/A</c:v>
                </c:pt>
                <c:pt idx="4250">
                  <c:v>#N/A</c:v>
                </c:pt>
                <c:pt idx="4251">
                  <c:v>#N/A</c:v>
                </c:pt>
                <c:pt idx="4252">
                  <c:v>#N/A</c:v>
                </c:pt>
                <c:pt idx="4253">
                  <c:v>#N/A</c:v>
                </c:pt>
                <c:pt idx="4254">
                  <c:v>#N/A</c:v>
                </c:pt>
                <c:pt idx="4255">
                  <c:v>#N/A</c:v>
                </c:pt>
                <c:pt idx="4256">
                  <c:v>#N/A</c:v>
                </c:pt>
                <c:pt idx="4257">
                  <c:v>#N/A</c:v>
                </c:pt>
                <c:pt idx="4258">
                  <c:v>#N/A</c:v>
                </c:pt>
                <c:pt idx="4259">
                  <c:v>#N/A</c:v>
                </c:pt>
                <c:pt idx="4260">
                  <c:v>#N/A</c:v>
                </c:pt>
                <c:pt idx="4261">
                  <c:v>#N/A</c:v>
                </c:pt>
                <c:pt idx="4262">
                  <c:v>#N/A</c:v>
                </c:pt>
                <c:pt idx="4263">
                  <c:v>#N/A</c:v>
                </c:pt>
                <c:pt idx="4264">
                  <c:v>#N/A</c:v>
                </c:pt>
                <c:pt idx="4265">
                  <c:v>#N/A</c:v>
                </c:pt>
                <c:pt idx="4266">
                  <c:v>#N/A</c:v>
                </c:pt>
                <c:pt idx="4267">
                  <c:v>#N/A</c:v>
                </c:pt>
                <c:pt idx="4268">
                  <c:v>#N/A</c:v>
                </c:pt>
                <c:pt idx="4269">
                  <c:v>#N/A</c:v>
                </c:pt>
                <c:pt idx="4270">
                  <c:v>#N/A</c:v>
                </c:pt>
                <c:pt idx="4271">
                  <c:v>#N/A</c:v>
                </c:pt>
                <c:pt idx="4272">
                  <c:v>#N/A</c:v>
                </c:pt>
                <c:pt idx="4273">
                  <c:v>#N/A</c:v>
                </c:pt>
                <c:pt idx="4274">
                  <c:v>#N/A</c:v>
                </c:pt>
                <c:pt idx="4275">
                  <c:v>#N/A</c:v>
                </c:pt>
                <c:pt idx="4276">
                  <c:v>#N/A</c:v>
                </c:pt>
                <c:pt idx="4277">
                  <c:v>#N/A</c:v>
                </c:pt>
                <c:pt idx="4278">
                  <c:v>#N/A</c:v>
                </c:pt>
                <c:pt idx="4279">
                  <c:v>#N/A</c:v>
                </c:pt>
                <c:pt idx="4280">
                  <c:v>#N/A</c:v>
                </c:pt>
                <c:pt idx="4281">
                  <c:v>#N/A</c:v>
                </c:pt>
                <c:pt idx="4282">
                  <c:v>#N/A</c:v>
                </c:pt>
                <c:pt idx="4283">
                  <c:v>#N/A</c:v>
                </c:pt>
                <c:pt idx="4284">
                  <c:v>#N/A</c:v>
                </c:pt>
                <c:pt idx="4285">
                  <c:v>#N/A</c:v>
                </c:pt>
                <c:pt idx="4286">
                  <c:v>#N/A</c:v>
                </c:pt>
                <c:pt idx="4287">
                  <c:v>#N/A</c:v>
                </c:pt>
                <c:pt idx="4288">
                  <c:v>#N/A</c:v>
                </c:pt>
                <c:pt idx="4289">
                  <c:v>#N/A</c:v>
                </c:pt>
                <c:pt idx="4290">
                  <c:v>#N/A</c:v>
                </c:pt>
                <c:pt idx="4291">
                  <c:v>#N/A</c:v>
                </c:pt>
                <c:pt idx="4292">
                  <c:v>#N/A</c:v>
                </c:pt>
                <c:pt idx="4293">
                  <c:v>#N/A</c:v>
                </c:pt>
                <c:pt idx="4294">
                  <c:v>#N/A</c:v>
                </c:pt>
                <c:pt idx="4295">
                  <c:v>#N/A</c:v>
                </c:pt>
                <c:pt idx="4296">
                  <c:v>#N/A</c:v>
                </c:pt>
                <c:pt idx="4297">
                  <c:v>#N/A</c:v>
                </c:pt>
                <c:pt idx="4298">
                  <c:v>#N/A</c:v>
                </c:pt>
                <c:pt idx="4299">
                  <c:v>#N/A</c:v>
                </c:pt>
                <c:pt idx="4300">
                  <c:v>#N/A</c:v>
                </c:pt>
                <c:pt idx="4301">
                  <c:v>#N/A</c:v>
                </c:pt>
                <c:pt idx="4302">
                  <c:v>#N/A</c:v>
                </c:pt>
                <c:pt idx="4303">
                  <c:v>#N/A</c:v>
                </c:pt>
                <c:pt idx="4304">
                  <c:v>#N/A</c:v>
                </c:pt>
                <c:pt idx="4305">
                  <c:v>#N/A</c:v>
                </c:pt>
                <c:pt idx="4306">
                  <c:v>#N/A</c:v>
                </c:pt>
                <c:pt idx="4307">
                  <c:v>#N/A</c:v>
                </c:pt>
                <c:pt idx="4308">
                  <c:v>#N/A</c:v>
                </c:pt>
                <c:pt idx="4309">
                  <c:v>#N/A</c:v>
                </c:pt>
                <c:pt idx="4310">
                  <c:v>#N/A</c:v>
                </c:pt>
                <c:pt idx="4311">
                  <c:v>#N/A</c:v>
                </c:pt>
                <c:pt idx="4312">
                  <c:v>#N/A</c:v>
                </c:pt>
                <c:pt idx="4313">
                  <c:v>#N/A</c:v>
                </c:pt>
                <c:pt idx="4314">
                  <c:v>#N/A</c:v>
                </c:pt>
                <c:pt idx="4315">
                  <c:v>#N/A</c:v>
                </c:pt>
                <c:pt idx="4316">
                  <c:v>#N/A</c:v>
                </c:pt>
                <c:pt idx="4317">
                  <c:v>#N/A</c:v>
                </c:pt>
                <c:pt idx="4318">
                  <c:v>#N/A</c:v>
                </c:pt>
                <c:pt idx="4319">
                  <c:v>#N/A</c:v>
                </c:pt>
                <c:pt idx="4320">
                  <c:v>#N/A</c:v>
                </c:pt>
                <c:pt idx="4321">
                  <c:v>#N/A</c:v>
                </c:pt>
                <c:pt idx="4322">
                  <c:v>#N/A</c:v>
                </c:pt>
                <c:pt idx="4323">
                  <c:v>#N/A</c:v>
                </c:pt>
                <c:pt idx="4324">
                  <c:v>#N/A</c:v>
                </c:pt>
                <c:pt idx="4325">
                  <c:v>#N/A</c:v>
                </c:pt>
                <c:pt idx="4326">
                  <c:v>#N/A</c:v>
                </c:pt>
                <c:pt idx="4327">
                  <c:v>#N/A</c:v>
                </c:pt>
                <c:pt idx="4328">
                  <c:v>#N/A</c:v>
                </c:pt>
                <c:pt idx="4329">
                  <c:v>#N/A</c:v>
                </c:pt>
                <c:pt idx="4330">
                  <c:v>#N/A</c:v>
                </c:pt>
                <c:pt idx="4331">
                  <c:v>#N/A</c:v>
                </c:pt>
                <c:pt idx="4332">
                  <c:v>#N/A</c:v>
                </c:pt>
                <c:pt idx="4333">
                  <c:v>#N/A</c:v>
                </c:pt>
                <c:pt idx="4334">
                  <c:v>#N/A</c:v>
                </c:pt>
                <c:pt idx="4335">
                  <c:v>#N/A</c:v>
                </c:pt>
                <c:pt idx="4336">
                  <c:v>#N/A</c:v>
                </c:pt>
                <c:pt idx="4337">
                  <c:v>#N/A</c:v>
                </c:pt>
                <c:pt idx="4338">
                  <c:v>#N/A</c:v>
                </c:pt>
                <c:pt idx="4339">
                  <c:v>#N/A</c:v>
                </c:pt>
                <c:pt idx="4340">
                  <c:v>#N/A</c:v>
                </c:pt>
                <c:pt idx="4341">
                  <c:v>#N/A</c:v>
                </c:pt>
                <c:pt idx="4342">
                  <c:v>#N/A</c:v>
                </c:pt>
                <c:pt idx="4343">
                  <c:v>#N/A</c:v>
                </c:pt>
                <c:pt idx="4344">
                  <c:v>#N/A</c:v>
                </c:pt>
                <c:pt idx="4345">
                  <c:v>#N/A</c:v>
                </c:pt>
                <c:pt idx="4346">
                  <c:v>#N/A</c:v>
                </c:pt>
                <c:pt idx="4347">
                  <c:v>#N/A</c:v>
                </c:pt>
                <c:pt idx="4348">
                  <c:v>#N/A</c:v>
                </c:pt>
                <c:pt idx="4349">
                  <c:v>#N/A</c:v>
                </c:pt>
                <c:pt idx="4350">
                  <c:v>#N/A</c:v>
                </c:pt>
                <c:pt idx="4351">
                  <c:v>#N/A</c:v>
                </c:pt>
                <c:pt idx="4352">
                  <c:v>#N/A</c:v>
                </c:pt>
                <c:pt idx="4353">
                  <c:v>#N/A</c:v>
                </c:pt>
                <c:pt idx="4354">
                  <c:v>#N/A</c:v>
                </c:pt>
                <c:pt idx="4355">
                  <c:v>#N/A</c:v>
                </c:pt>
                <c:pt idx="4356">
                  <c:v>#N/A</c:v>
                </c:pt>
                <c:pt idx="4357">
                  <c:v>#N/A</c:v>
                </c:pt>
                <c:pt idx="4358">
                  <c:v>#N/A</c:v>
                </c:pt>
                <c:pt idx="4359">
                  <c:v>#N/A</c:v>
                </c:pt>
                <c:pt idx="4360">
                  <c:v>#N/A</c:v>
                </c:pt>
                <c:pt idx="4361">
                  <c:v>#N/A</c:v>
                </c:pt>
                <c:pt idx="4362">
                  <c:v>#N/A</c:v>
                </c:pt>
                <c:pt idx="4363">
                  <c:v>#N/A</c:v>
                </c:pt>
                <c:pt idx="4364">
                  <c:v>#N/A</c:v>
                </c:pt>
                <c:pt idx="4365">
                  <c:v>#N/A</c:v>
                </c:pt>
                <c:pt idx="4366">
                  <c:v>#N/A</c:v>
                </c:pt>
                <c:pt idx="4367">
                  <c:v>#N/A</c:v>
                </c:pt>
                <c:pt idx="4368">
                  <c:v>#N/A</c:v>
                </c:pt>
                <c:pt idx="4369">
                  <c:v>#N/A</c:v>
                </c:pt>
                <c:pt idx="4370">
                  <c:v>#N/A</c:v>
                </c:pt>
                <c:pt idx="4371">
                  <c:v>#N/A</c:v>
                </c:pt>
                <c:pt idx="4372">
                  <c:v>#N/A</c:v>
                </c:pt>
                <c:pt idx="4373">
                  <c:v>#N/A</c:v>
                </c:pt>
                <c:pt idx="4374">
                  <c:v>#N/A</c:v>
                </c:pt>
                <c:pt idx="4375">
                  <c:v>#N/A</c:v>
                </c:pt>
                <c:pt idx="4376">
                  <c:v>#N/A</c:v>
                </c:pt>
                <c:pt idx="4377">
                  <c:v>#N/A</c:v>
                </c:pt>
                <c:pt idx="4378">
                  <c:v>#N/A</c:v>
                </c:pt>
                <c:pt idx="4379">
                  <c:v>#N/A</c:v>
                </c:pt>
                <c:pt idx="4380">
                  <c:v>#N/A</c:v>
                </c:pt>
                <c:pt idx="4381">
                  <c:v>#N/A</c:v>
                </c:pt>
                <c:pt idx="4382">
                  <c:v>#N/A</c:v>
                </c:pt>
                <c:pt idx="4383">
                  <c:v>#N/A</c:v>
                </c:pt>
                <c:pt idx="4384">
                  <c:v>#N/A</c:v>
                </c:pt>
                <c:pt idx="4385">
                  <c:v>#N/A</c:v>
                </c:pt>
                <c:pt idx="4386">
                  <c:v>#N/A</c:v>
                </c:pt>
                <c:pt idx="4387">
                  <c:v>#N/A</c:v>
                </c:pt>
                <c:pt idx="4388">
                  <c:v>#N/A</c:v>
                </c:pt>
                <c:pt idx="4389">
                  <c:v>#N/A</c:v>
                </c:pt>
                <c:pt idx="4390">
                  <c:v>#N/A</c:v>
                </c:pt>
                <c:pt idx="4391">
                  <c:v>#N/A</c:v>
                </c:pt>
                <c:pt idx="4392">
                  <c:v>#N/A</c:v>
                </c:pt>
                <c:pt idx="4393">
                  <c:v>#N/A</c:v>
                </c:pt>
                <c:pt idx="4394">
                  <c:v>#N/A</c:v>
                </c:pt>
                <c:pt idx="4395">
                  <c:v>#N/A</c:v>
                </c:pt>
                <c:pt idx="4396">
                  <c:v>#N/A</c:v>
                </c:pt>
                <c:pt idx="4397">
                  <c:v>#N/A</c:v>
                </c:pt>
                <c:pt idx="4398">
                  <c:v>#N/A</c:v>
                </c:pt>
                <c:pt idx="4399">
                  <c:v>#N/A</c:v>
                </c:pt>
                <c:pt idx="4400">
                  <c:v>#N/A</c:v>
                </c:pt>
                <c:pt idx="4401">
                  <c:v>#N/A</c:v>
                </c:pt>
                <c:pt idx="4402">
                  <c:v>#N/A</c:v>
                </c:pt>
                <c:pt idx="4403">
                  <c:v>#N/A</c:v>
                </c:pt>
                <c:pt idx="4404">
                  <c:v>#N/A</c:v>
                </c:pt>
                <c:pt idx="4405">
                  <c:v>#N/A</c:v>
                </c:pt>
                <c:pt idx="4406">
                  <c:v>#N/A</c:v>
                </c:pt>
                <c:pt idx="4407">
                  <c:v>#N/A</c:v>
                </c:pt>
                <c:pt idx="4408">
                  <c:v>#N/A</c:v>
                </c:pt>
                <c:pt idx="4409">
                  <c:v>#N/A</c:v>
                </c:pt>
                <c:pt idx="4410">
                  <c:v>#N/A</c:v>
                </c:pt>
                <c:pt idx="4411">
                  <c:v>#N/A</c:v>
                </c:pt>
                <c:pt idx="4412">
                  <c:v>#N/A</c:v>
                </c:pt>
                <c:pt idx="4413">
                  <c:v>#N/A</c:v>
                </c:pt>
                <c:pt idx="4414">
                  <c:v>#N/A</c:v>
                </c:pt>
                <c:pt idx="4415">
                  <c:v>#N/A</c:v>
                </c:pt>
                <c:pt idx="4416">
                  <c:v>#N/A</c:v>
                </c:pt>
                <c:pt idx="4417">
                  <c:v>#N/A</c:v>
                </c:pt>
                <c:pt idx="4418">
                  <c:v>#N/A</c:v>
                </c:pt>
                <c:pt idx="4419">
                  <c:v>#N/A</c:v>
                </c:pt>
                <c:pt idx="4420">
                  <c:v>#N/A</c:v>
                </c:pt>
                <c:pt idx="4421">
                  <c:v>#N/A</c:v>
                </c:pt>
                <c:pt idx="4422">
                  <c:v>#N/A</c:v>
                </c:pt>
                <c:pt idx="4423">
                  <c:v>#N/A</c:v>
                </c:pt>
                <c:pt idx="4424">
                  <c:v>#N/A</c:v>
                </c:pt>
                <c:pt idx="4425">
                  <c:v>#N/A</c:v>
                </c:pt>
                <c:pt idx="4426">
                  <c:v>#N/A</c:v>
                </c:pt>
                <c:pt idx="4427">
                  <c:v>#N/A</c:v>
                </c:pt>
                <c:pt idx="4428">
                  <c:v>#N/A</c:v>
                </c:pt>
                <c:pt idx="4429">
                  <c:v>#N/A</c:v>
                </c:pt>
                <c:pt idx="4430">
                  <c:v>#N/A</c:v>
                </c:pt>
                <c:pt idx="4431">
                  <c:v>#N/A</c:v>
                </c:pt>
                <c:pt idx="4432">
                  <c:v>#N/A</c:v>
                </c:pt>
                <c:pt idx="4433">
                  <c:v>#N/A</c:v>
                </c:pt>
                <c:pt idx="4434">
                  <c:v>#N/A</c:v>
                </c:pt>
                <c:pt idx="4435">
                  <c:v>#N/A</c:v>
                </c:pt>
                <c:pt idx="4436">
                  <c:v>#N/A</c:v>
                </c:pt>
                <c:pt idx="4437">
                  <c:v>#N/A</c:v>
                </c:pt>
                <c:pt idx="4438">
                  <c:v>#N/A</c:v>
                </c:pt>
                <c:pt idx="4439">
                  <c:v>#N/A</c:v>
                </c:pt>
                <c:pt idx="4440">
                  <c:v>#N/A</c:v>
                </c:pt>
                <c:pt idx="4441">
                  <c:v>#N/A</c:v>
                </c:pt>
                <c:pt idx="4442">
                  <c:v>#N/A</c:v>
                </c:pt>
                <c:pt idx="4443">
                  <c:v>#N/A</c:v>
                </c:pt>
                <c:pt idx="4444">
                  <c:v>#N/A</c:v>
                </c:pt>
                <c:pt idx="4445">
                  <c:v>#N/A</c:v>
                </c:pt>
                <c:pt idx="4446">
                  <c:v>#N/A</c:v>
                </c:pt>
                <c:pt idx="4447">
                  <c:v>#N/A</c:v>
                </c:pt>
                <c:pt idx="4448">
                  <c:v>#N/A</c:v>
                </c:pt>
                <c:pt idx="4449">
                  <c:v>#N/A</c:v>
                </c:pt>
                <c:pt idx="4450">
                  <c:v>#N/A</c:v>
                </c:pt>
                <c:pt idx="4451">
                  <c:v>#N/A</c:v>
                </c:pt>
                <c:pt idx="4452">
                  <c:v>#N/A</c:v>
                </c:pt>
                <c:pt idx="4453">
                  <c:v>#N/A</c:v>
                </c:pt>
                <c:pt idx="4454">
                  <c:v>#N/A</c:v>
                </c:pt>
                <c:pt idx="4455">
                  <c:v>#N/A</c:v>
                </c:pt>
                <c:pt idx="4456">
                  <c:v>#N/A</c:v>
                </c:pt>
                <c:pt idx="4457">
                  <c:v>#N/A</c:v>
                </c:pt>
                <c:pt idx="4458">
                  <c:v>#N/A</c:v>
                </c:pt>
                <c:pt idx="4459">
                  <c:v>#N/A</c:v>
                </c:pt>
                <c:pt idx="4460">
                  <c:v>#N/A</c:v>
                </c:pt>
                <c:pt idx="4461">
                  <c:v>#N/A</c:v>
                </c:pt>
                <c:pt idx="4462">
                  <c:v>#N/A</c:v>
                </c:pt>
                <c:pt idx="4463">
                  <c:v>#N/A</c:v>
                </c:pt>
                <c:pt idx="4464">
                  <c:v>#N/A</c:v>
                </c:pt>
                <c:pt idx="4465">
                  <c:v>#N/A</c:v>
                </c:pt>
                <c:pt idx="4466">
                  <c:v>#N/A</c:v>
                </c:pt>
                <c:pt idx="4467">
                  <c:v>#N/A</c:v>
                </c:pt>
                <c:pt idx="4468">
                  <c:v>#N/A</c:v>
                </c:pt>
                <c:pt idx="4469">
                  <c:v>#N/A</c:v>
                </c:pt>
                <c:pt idx="4470">
                  <c:v>#N/A</c:v>
                </c:pt>
                <c:pt idx="4471">
                  <c:v>#N/A</c:v>
                </c:pt>
                <c:pt idx="4472">
                  <c:v>#N/A</c:v>
                </c:pt>
                <c:pt idx="4473">
                  <c:v>#N/A</c:v>
                </c:pt>
                <c:pt idx="4474">
                  <c:v>#N/A</c:v>
                </c:pt>
                <c:pt idx="4475">
                  <c:v>#N/A</c:v>
                </c:pt>
                <c:pt idx="4476">
                  <c:v>#N/A</c:v>
                </c:pt>
                <c:pt idx="4477">
                  <c:v>#N/A</c:v>
                </c:pt>
                <c:pt idx="4478">
                  <c:v>#N/A</c:v>
                </c:pt>
                <c:pt idx="4479">
                  <c:v>#N/A</c:v>
                </c:pt>
                <c:pt idx="4480">
                  <c:v>#N/A</c:v>
                </c:pt>
                <c:pt idx="4481">
                  <c:v>#N/A</c:v>
                </c:pt>
                <c:pt idx="4482">
                  <c:v>#N/A</c:v>
                </c:pt>
                <c:pt idx="4483">
                  <c:v>#N/A</c:v>
                </c:pt>
                <c:pt idx="4484">
                  <c:v>#N/A</c:v>
                </c:pt>
                <c:pt idx="4485">
                  <c:v>#N/A</c:v>
                </c:pt>
                <c:pt idx="4486">
                  <c:v>#N/A</c:v>
                </c:pt>
                <c:pt idx="4487">
                  <c:v>#N/A</c:v>
                </c:pt>
                <c:pt idx="4488">
                  <c:v>#N/A</c:v>
                </c:pt>
                <c:pt idx="4489">
                  <c:v>#N/A</c:v>
                </c:pt>
                <c:pt idx="4490">
                  <c:v>#N/A</c:v>
                </c:pt>
                <c:pt idx="4491">
                  <c:v>#N/A</c:v>
                </c:pt>
                <c:pt idx="4492">
                  <c:v>#N/A</c:v>
                </c:pt>
                <c:pt idx="4493">
                  <c:v>#N/A</c:v>
                </c:pt>
                <c:pt idx="4494">
                  <c:v>#N/A</c:v>
                </c:pt>
                <c:pt idx="4495">
                  <c:v>#N/A</c:v>
                </c:pt>
                <c:pt idx="4496">
                  <c:v>#N/A</c:v>
                </c:pt>
                <c:pt idx="4497">
                  <c:v>#N/A</c:v>
                </c:pt>
                <c:pt idx="4498">
                  <c:v>#N/A</c:v>
                </c:pt>
                <c:pt idx="4499">
                  <c:v>#N/A</c:v>
                </c:pt>
                <c:pt idx="4500">
                  <c:v>#N/A</c:v>
                </c:pt>
                <c:pt idx="4501">
                  <c:v>#N/A</c:v>
                </c:pt>
                <c:pt idx="4502">
                  <c:v>#N/A</c:v>
                </c:pt>
                <c:pt idx="4503">
                  <c:v>#N/A</c:v>
                </c:pt>
                <c:pt idx="4504">
                  <c:v>#N/A</c:v>
                </c:pt>
                <c:pt idx="4505">
                  <c:v>#N/A</c:v>
                </c:pt>
                <c:pt idx="4506">
                  <c:v>#N/A</c:v>
                </c:pt>
                <c:pt idx="4507">
                  <c:v>#N/A</c:v>
                </c:pt>
                <c:pt idx="4508">
                  <c:v>#N/A</c:v>
                </c:pt>
                <c:pt idx="4509">
                  <c:v>#N/A</c:v>
                </c:pt>
                <c:pt idx="4510">
                  <c:v>#N/A</c:v>
                </c:pt>
                <c:pt idx="4511">
                  <c:v>#N/A</c:v>
                </c:pt>
                <c:pt idx="4512">
                  <c:v>#N/A</c:v>
                </c:pt>
                <c:pt idx="4513">
                  <c:v>#N/A</c:v>
                </c:pt>
                <c:pt idx="4514">
                  <c:v>#N/A</c:v>
                </c:pt>
                <c:pt idx="4515">
                  <c:v>#N/A</c:v>
                </c:pt>
                <c:pt idx="4516">
                  <c:v>#N/A</c:v>
                </c:pt>
                <c:pt idx="4517">
                  <c:v>#N/A</c:v>
                </c:pt>
                <c:pt idx="4518">
                  <c:v>#N/A</c:v>
                </c:pt>
                <c:pt idx="4519">
                  <c:v>#N/A</c:v>
                </c:pt>
                <c:pt idx="4520">
                  <c:v>#N/A</c:v>
                </c:pt>
                <c:pt idx="4521">
                  <c:v>#N/A</c:v>
                </c:pt>
                <c:pt idx="4522">
                  <c:v>#N/A</c:v>
                </c:pt>
                <c:pt idx="4523">
                  <c:v>#N/A</c:v>
                </c:pt>
                <c:pt idx="4524">
                  <c:v>#N/A</c:v>
                </c:pt>
                <c:pt idx="4525">
                  <c:v>#N/A</c:v>
                </c:pt>
                <c:pt idx="4526">
                  <c:v>#N/A</c:v>
                </c:pt>
                <c:pt idx="4527">
                  <c:v>#N/A</c:v>
                </c:pt>
                <c:pt idx="4528">
                  <c:v>#N/A</c:v>
                </c:pt>
                <c:pt idx="4529">
                  <c:v>#N/A</c:v>
                </c:pt>
                <c:pt idx="4530">
                  <c:v>#N/A</c:v>
                </c:pt>
                <c:pt idx="4531">
                  <c:v>#N/A</c:v>
                </c:pt>
                <c:pt idx="4532">
                  <c:v>#N/A</c:v>
                </c:pt>
                <c:pt idx="4533">
                  <c:v>#N/A</c:v>
                </c:pt>
                <c:pt idx="4534">
                  <c:v>#N/A</c:v>
                </c:pt>
                <c:pt idx="4535">
                  <c:v>#N/A</c:v>
                </c:pt>
                <c:pt idx="4536">
                  <c:v>#N/A</c:v>
                </c:pt>
                <c:pt idx="4537">
                  <c:v>#N/A</c:v>
                </c:pt>
                <c:pt idx="4538">
                  <c:v>#N/A</c:v>
                </c:pt>
                <c:pt idx="4539">
                  <c:v>#N/A</c:v>
                </c:pt>
                <c:pt idx="4540">
                  <c:v>#N/A</c:v>
                </c:pt>
                <c:pt idx="4541">
                  <c:v>#N/A</c:v>
                </c:pt>
                <c:pt idx="4542">
                  <c:v>#N/A</c:v>
                </c:pt>
                <c:pt idx="4543">
                  <c:v>#N/A</c:v>
                </c:pt>
                <c:pt idx="4544">
                  <c:v>#N/A</c:v>
                </c:pt>
                <c:pt idx="4545">
                  <c:v>#N/A</c:v>
                </c:pt>
                <c:pt idx="4546">
                  <c:v>#N/A</c:v>
                </c:pt>
                <c:pt idx="4547">
                  <c:v>#N/A</c:v>
                </c:pt>
                <c:pt idx="4548">
                  <c:v>#N/A</c:v>
                </c:pt>
                <c:pt idx="4549">
                  <c:v>#N/A</c:v>
                </c:pt>
                <c:pt idx="4550">
                  <c:v>#N/A</c:v>
                </c:pt>
                <c:pt idx="4551">
                  <c:v>#N/A</c:v>
                </c:pt>
                <c:pt idx="4552">
                  <c:v>#N/A</c:v>
                </c:pt>
                <c:pt idx="4553">
                  <c:v>#N/A</c:v>
                </c:pt>
                <c:pt idx="4554">
                  <c:v>#N/A</c:v>
                </c:pt>
                <c:pt idx="4555">
                  <c:v>#N/A</c:v>
                </c:pt>
                <c:pt idx="4556">
                  <c:v>#N/A</c:v>
                </c:pt>
                <c:pt idx="4557">
                  <c:v>#N/A</c:v>
                </c:pt>
                <c:pt idx="4558">
                  <c:v>#N/A</c:v>
                </c:pt>
                <c:pt idx="4559">
                  <c:v>#N/A</c:v>
                </c:pt>
                <c:pt idx="4560">
                  <c:v>#N/A</c:v>
                </c:pt>
                <c:pt idx="4561">
                  <c:v>#N/A</c:v>
                </c:pt>
                <c:pt idx="4562">
                  <c:v>#N/A</c:v>
                </c:pt>
                <c:pt idx="4563">
                  <c:v>#N/A</c:v>
                </c:pt>
                <c:pt idx="4564">
                  <c:v>#N/A</c:v>
                </c:pt>
                <c:pt idx="4565">
                  <c:v>#N/A</c:v>
                </c:pt>
                <c:pt idx="4566">
                  <c:v>#N/A</c:v>
                </c:pt>
                <c:pt idx="4567">
                  <c:v>#N/A</c:v>
                </c:pt>
                <c:pt idx="4568">
                  <c:v>#N/A</c:v>
                </c:pt>
                <c:pt idx="4569">
                  <c:v>#N/A</c:v>
                </c:pt>
                <c:pt idx="4570">
                  <c:v>#N/A</c:v>
                </c:pt>
                <c:pt idx="4571">
                  <c:v>#N/A</c:v>
                </c:pt>
                <c:pt idx="4572">
                  <c:v>#N/A</c:v>
                </c:pt>
                <c:pt idx="4573">
                  <c:v>#N/A</c:v>
                </c:pt>
                <c:pt idx="4574">
                  <c:v>#N/A</c:v>
                </c:pt>
                <c:pt idx="4575">
                  <c:v>#N/A</c:v>
                </c:pt>
                <c:pt idx="4576">
                  <c:v>#N/A</c:v>
                </c:pt>
                <c:pt idx="4577">
                  <c:v>#N/A</c:v>
                </c:pt>
                <c:pt idx="4578">
                  <c:v>#N/A</c:v>
                </c:pt>
                <c:pt idx="4579">
                  <c:v>#N/A</c:v>
                </c:pt>
                <c:pt idx="4580">
                  <c:v>#N/A</c:v>
                </c:pt>
                <c:pt idx="4581">
                  <c:v>#N/A</c:v>
                </c:pt>
                <c:pt idx="4582">
                  <c:v>#N/A</c:v>
                </c:pt>
                <c:pt idx="4583">
                  <c:v>#N/A</c:v>
                </c:pt>
                <c:pt idx="4584">
                  <c:v>#N/A</c:v>
                </c:pt>
                <c:pt idx="4585">
                  <c:v>#N/A</c:v>
                </c:pt>
                <c:pt idx="4586">
                  <c:v>#N/A</c:v>
                </c:pt>
                <c:pt idx="4587">
                  <c:v>#N/A</c:v>
                </c:pt>
                <c:pt idx="4588">
                  <c:v>#N/A</c:v>
                </c:pt>
                <c:pt idx="4589">
                  <c:v>#N/A</c:v>
                </c:pt>
                <c:pt idx="4590">
                  <c:v>#N/A</c:v>
                </c:pt>
                <c:pt idx="4591">
                  <c:v>#N/A</c:v>
                </c:pt>
                <c:pt idx="4592">
                  <c:v>#N/A</c:v>
                </c:pt>
                <c:pt idx="4593">
                  <c:v>#N/A</c:v>
                </c:pt>
                <c:pt idx="4594">
                  <c:v>#N/A</c:v>
                </c:pt>
                <c:pt idx="4595">
                  <c:v>#N/A</c:v>
                </c:pt>
                <c:pt idx="4596">
                  <c:v>#N/A</c:v>
                </c:pt>
                <c:pt idx="4597">
                  <c:v>#N/A</c:v>
                </c:pt>
                <c:pt idx="4598">
                  <c:v>#N/A</c:v>
                </c:pt>
                <c:pt idx="4599">
                  <c:v>#N/A</c:v>
                </c:pt>
                <c:pt idx="4600">
                  <c:v>#N/A</c:v>
                </c:pt>
                <c:pt idx="4601">
                  <c:v>#N/A</c:v>
                </c:pt>
                <c:pt idx="4602">
                  <c:v>#N/A</c:v>
                </c:pt>
                <c:pt idx="4603">
                  <c:v>#N/A</c:v>
                </c:pt>
                <c:pt idx="4604">
                  <c:v>#N/A</c:v>
                </c:pt>
                <c:pt idx="4605">
                  <c:v>#N/A</c:v>
                </c:pt>
                <c:pt idx="4606">
                  <c:v>#N/A</c:v>
                </c:pt>
                <c:pt idx="4607">
                  <c:v>#N/A</c:v>
                </c:pt>
                <c:pt idx="4608">
                  <c:v>#N/A</c:v>
                </c:pt>
                <c:pt idx="4609">
                  <c:v>#N/A</c:v>
                </c:pt>
                <c:pt idx="4610">
                  <c:v>#N/A</c:v>
                </c:pt>
                <c:pt idx="4611">
                  <c:v>#N/A</c:v>
                </c:pt>
                <c:pt idx="4612">
                  <c:v>#N/A</c:v>
                </c:pt>
                <c:pt idx="4613">
                  <c:v>#N/A</c:v>
                </c:pt>
                <c:pt idx="4614">
                  <c:v>#N/A</c:v>
                </c:pt>
                <c:pt idx="4615">
                  <c:v>#N/A</c:v>
                </c:pt>
                <c:pt idx="4616">
                  <c:v>#N/A</c:v>
                </c:pt>
                <c:pt idx="4617">
                  <c:v>#N/A</c:v>
                </c:pt>
                <c:pt idx="4618">
                  <c:v>#N/A</c:v>
                </c:pt>
                <c:pt idx="4619">
                  <c:v>#N/A</c:v>
                </c:pt>
                <c:pt idx="4620">
                  <c:v>#N/A</c:v>
                </c:pt>
                <c:pt idx="4621">
                  <c:v>#N/A</c:v>
                </c:pt>
                <c:pt idx="4622">
                  <c:v>#N/A</c:v>
                </c:pt>
                <c:pt idx="4623">
                  <c:v>#N/A</c:v>
                </c:pt>
                <c:pt idx="4624">
                  <c:v>#N/A</c:v>
                </c:pt>
                <c:pt idx="4625">
                  <c:v>#N/A</c:v>
                </c:pt>
                <c:pt idx="4626">
                  <c:v>#N/A</c:v>
                </c:pt>
                <c:pt idx="4627">
                  <c:v>#N/A</c:v>
                </c:pt>
                <c:pt idx="4628">
                  <c:v>#N/A</c:v>
                </c:pt>
                <c:pt idx="4629">
                  <c:v>#N/A</c:v>
                </c:pt>
                <c:pt idx="4630">
                  <c:v>#N/A</c:v>
                </c:pt>
                <c:pt idx="4631">
                  <c:v>#N/A</c:v>
                </c:pt>
                <c:pt idx="4632">
                  <c:v>#N/A</c:v>
                </c:pt>
                <c:pt idx="4633">
                  <c:v>#N/A</c:v>
                </c:pt>
                <c:pt idx="4634">
                  <c:v>#N/A</c:v>
                </c:pt>
                <c:pt idx="4635">
                  <c:v>#N/A</c:v>
                </c:pt>
                <c:pt idx="4636">
                  <c:v>#N/A</c:v>
                </c:pt>
                <c:pt idx="4637">
                  <c:v>#N/A</c:v>
                </c:pt>
                <c:pt idx="4638">
                  <c:v>#N/A</c:v>
                </c:pt>
                <c:pt idx="4639">
                  <c:v>#N/A</c:v>
                </c:pt>
                <c:pt idx="4640">
                  <c:v>#N/A</c:v>
                </c:pt>
                <c:pt idx="4641">
                  <c:v>#N/A</c:v>
                </c:pt>
                <c:pt idx="4642">
                  <c:v>#N/A</c:v>
                </c:pt>
                <c:pt idx="4643">
                  <c:v>#N/A</c:v>
                </c:pt>
                <c:pt idx="4644">
                  <c:v>#N/A</c:v>
                </c:pt>
                <c:pt idx="4645">
                  <c:v>#N/A</c:v>
                </c:pt>
                <c:pt idx="4646">
                  <c:v>#N/A</c:v>
                </c:pt>
                <c:pt idx="4647">
                  <c:v>#N/A</c:v>
                </c:pt>
                <c:pt idx="4648">
                  <c:v>#N/A</c:v>
                </c:pt>
                <c:pt idx="4649">
                  <c:v>#N/A</c:v>
                </c:pt>
                <c:pt idx="4650">
                  <c:v>#N/A</c:v>
                </c:pt>
                <c:pt idx="4651">
                  <c:v>#N/A</c:v>
                </c:pt>
                <c:pt idx="4652">
                  <c:v>#N/A</c:v>
                </c:pt>
                <c:pt idx="4653">
                  <c:v>#N/A</c:v>
                </c:pt>
                <c:pt idx="4654">
                  <c:v>#N/A</c:v>
                </c:pt>
                <c:pt idx="4655">
                  <c:v>#N/A</c:v>
                </c:pt>
                <c:pt idx="4656">
                  <c:v>#N/A</c:v>
                </c:pt>
                <c:pt idx="4657">
                  <c:v>#N/A</c:v>
                </c:pt>
                <c:pt idx="4658">
                  <c:v>#N/A</c:v>
                </c:pt>
                <c:pt idx="4659">
                  <c:v>#N/A</c:v>
                </c:pt>
                <c:pt idx="4660">
                  <c:v>#N/A</c:v>
                </c:pt>
                <c:pt idx="4661">
                  <c:v>#N/A</c:v>
                </c:pt>
                <c:pt idx="4662">
                  <c:v>#N/A</c:v>
                </c:pt>
                <c:pt idx="4663">
                  <c:v>#N/A</c:v>
                </c:pt>
                <c:pt idx="4664">
                  <c:v>#N/A</c:v>
                </c:pt>
                <c:pt idx="4665">
                  <c:v>#N/A</c:v>
                </c:pt>
                <c:pt idx="4666">
                  <c:v>#N/A</c:v>
                </c:pt>
                <c:pt idx="4667">
                  <c:v>#N/A</c:v>
                </c:pt>
                <c:pt idx="4668">
                  <c:v>#N/A</c:v>
                </c:pt>
                <c:pt idx="4669">
                  <c:v>#N/A</c:v>
                </c:pt>
                <c:pt idx="4670">
                  <c:v>#N/A</c:v>
                </c:pt>
                <c:pt idx="4671">
                  <c:v>#N/A</c:v>
                </c:pt>
                <c:pt idx="4672">
                  <c:v>#N/A</c:v>
                </c:pt>
                <c:pt idx="4673">
                  <c:v>#N/A</c:v>
                </c:pt>
                <c:pt idx="4674">
                  <c:v>#N/A</c:v>
                </c:pt>
                <c:pt idx="4675">
                  <c:v>#N/A</c:v>
                </c:pt>
                <c:pt idx="4676">
                  <c:v>#N/A</c:v>
                </c:pt>
                <c:pt idx="4677">
                  <c:v>#N/A</c:v>
                </c:pt>
                <c:pt idx="4678">
                  <c:v>#N/A</c:v>
                </c:pt>
                <c:pt idx="4679">
                  <c:v>#N/A</c:v>
                </c:pt>
                <c:pt idx="4680">
                  <c:v>#N/A</c:v>
                </c:pt>
                <c:pt idx="4681">
                  <c:v>#N/A</c:v>
                </c:pt>
                <c:pt idx="4682">
                  <c:v>#N/A</c:v>
                </c:pt>
                <c:pt idx="4683">
                  <c:v>#N/A</c:v>
                </c:pt>
                <c:pt idx="4684">
                  <c:v>#N/A</c:v>
                </c:pt>
                <c:pt idx="4685">
                  <c:v>#N/A</c:v>
                </c:pt>
                <c:pt idx="4686">
                  <c:v>#N/A</c:v>
                </c:pt>
                <c:pt idx="4687">
                  <c:v>#N/A</c:v>
                </c:pt>
                <c:pt idx="4688">
                  <c:v>#N/A</c:v>
                </c:pt>
                <c:pt idx="4689">
                  <c:v>#N/A</c:v>
                </c:pt>
                <c:pt idx="4690">
                  <c:v>#N/A</c:v>
                </c:pt>
                <c:pt idx="4691">
                  <c:v>#N/A</c:v>
                </c:pt>
                <c:pt idx="4692">
                  <c:v>#N/A</c:v>
                </c:pt>
                <c:pt idx="4693">
                  <c:v>#N/A</c:v>
                </c:pt>
                <c:pt idx="4694">
                  <c:v>#N/A</c:v>
                </c:pt>
                <c:pt idx="4695">
                  <c:v>#N/A</c:v>
                </c:pt>
                <c:pt idx="4696">
                  <c:v>#N/A</c:v>
                </c:pt>
                <c:pt idx="4697">
                  <c:v>#N/A</c:v>
                </c:pt>
                <c:pt idx="4698">
                  <c:v>#N/A</c:v>
                </c:pt>
                <c:pt idx="4699">
                  <c:v>#N/A</c:v>
                </c:pt>
                <c:pt idx="4700">
                  <c:v>#N/A</c:v>
                </c:pt>
                <c:pt idx="4701">
                  <c:v>#N/A</c:v>
                </c:pt>
                <c:pt idx="4702">
                  <c:v>#N/A</c:v>
                </c:pt>
                <c:pt idx="4703">
                  <c:v>#N/A</c:v>
                </c:pt>
                <c:pt idx="4704">
                  <c:v>#N/A</c:v>
                </c:pt>
                <c:pt idx="4705">
                  <c:v>#N/A</c:v>
                </c:pt>
                <c:pt idx="4706">
                  <c:v>#N/A</c:v>
                </c:pt>
                <c:pt idx="4707">
                  <c:v>#N/A</c:v>
                </c:pt>
                <c:pt idx="4708">
                  <c:v>#N/A</c:v>
                </c:pt>
                <c:pt idx="4709">
                  <c:v>#N/A</c:v>
                </c:pt>
                <c:pt idx="4710">
                  <c:v>#N/A</c:v>
                </c:pt>
                <c:pt idx="4711">
                  <c:v>#N/A</c:v>
                </c:pt>
                <c:pt idx="4712">
                  <c:v>#N/A</c:v>
                </c:pt>
                <c:pt idx="4713">
                  <c:v>#N/A</c:v>
                </c:pt>
                <c:pt idx="4714">
                  <c:v>#N/A</c:v>
                </c:pt>
                <c:pt idx="4715">
                  <c:v>#N/A</c:v>
                </c:pt>
                <c:pt idx="4716">
                  <c:v>#N/A</c:v>
                </c:pt>
                <c:pt idx="4717">
                  <c:v>#N/A</c:v>
                </c:pt>
                <c:pt idx="4718">
                  <c:v>#N/A</c:v>
                </c:pt>
                <c:pt idx="4719">
                  <c:v>#N/A</c:v>
                </c:pt>
                <c:pt idx="4720">
                  <c:v>#N/A</c:v>
                </c:pt>
                <c:pt idx="4721">
                  <c:v>#N/A</c:v>
                </c:pt>
                <c:pt idx="4722">
                  <c:v>#N/A</c:v>
                </c:pt>
                <c:pt idx="4723">
                  <c:v>#N/A</c:v>
                </c:pt>
                <c:pt idx="4724">
                  <c:v>#N/A</c:v>
                </c:pt>
                <c:pt idx="4725">
                  <c:v>#N/A</c:v>
                </c:pt>
                <c:pt idx="4726">
                  <c:v>#N/A</c:v>
                </c:pt>
                <c:pt idx="4727">
                  <c:v>#N/A</c:v>
                </c:pt>
                <c:pt idx="4728">
                  <c:v>#N/A</c:v>
                </c:pt>
                <c:pt idx="4729">
                  <c:v>#N/A</c:v>
                </c:pt>
                <c:pt idx="4730">
                  <c:v>#N/A</c:v>
                </c:pt>
                <c:pt idx="4731">
                  <c:v>#N/A</c:v>
                </c:pt>
                <c:pt idx="4732">
                  <c:v>#N/A</c:v>
                </c:pt>
                <c:pt idx="4733">
                  <c:v>#N/A</c:v>
                </c:pt>
                <c:pt idx="4734">
                  <c:v>#N/A</c:v>
                </c:pt>
                <c:pt idx="4735">
                  <c:v>#N/A</c:v>
                </c:pt>
                <c:pt idx="4736">
                  <c:v>#N/A</c:v>
                </c:pt>
                <c:pt idx="4737">
                  <c:v>#N/A</c:v>
                </c:pt>
                <c:pt idx="4738">
                  <c:v>#N/A</c:v>
                </c:pt>
                <c:pt idx="4739">
                  <c:v>#N/A</c:v>
                </c:pt>
                <c:pt idx="4740">
                  <c:v>#N/A</c:v>
                </c:pt>
                <c:pt idx="4741">
                  <c:v>#N/A</c:v>
                </c:pt>
                <c:pt idx="4742">
                  <c:v>#N/A</c:v>
                </c:pt>
                <c:pt idx="4743">
                  <c:v>#N/A</c:v>
                </c:pt>
                <c:pt idx="4744">
                  <c:v>#N/A</c:v>
                </c:pt>
                <c:pt idx="4745">
                  <c:v>#N/A</c:v>
                </c:pt>
                <c:pt idx="4746">
                  <c:v>#N/A</c:v>
                </c:pt>
                <c:pt idx="4747">
                  <c:v>#N/A</c:v>
                </c:pt>
                <c:pt idx="4748">
                  <c:v>#N/A</c:v>
                </c:pt>
                <c:pt idx="4749">
                  <c:v>#N/A</c:v>
                </c:pt>
                <c:pt idx="4750">
                  <c:v>#N/A</c:v>
                </c:pt>
                <c:pt idx="4751">
                  <c:v>#N/A</c:v>
                </c:pt>
                <c:pt idx="4752">
                  <c:v>#N/A</c:v>
                </c:pt>
                <c:pt idx="4753">
                  <c:v>#N/A</c:v>
                </c:pt>
                <c:pt idx="4754">
                  <c:v>#N/A</c:v>
                </c:pt>
                <c:pt idx="4755">
                  <c:v>#N/A</c:v>
                </c:pt>
                <c:pt idx="4756">
                  <c:v>#N/A</c:v>
                </c:pt>
                <c:pt idx="4757">
                  <c:v>#N/A</c:v>
                </c:pt>
                <c:pt idx="4758">
                  <c:v>#N/A</c:v>
                </c:pt>
                <c:pt idx="4759">
                  <c:v>#N/A</c:v>
                </c:pt>
                <c:pt idx="4760">
                  <c:v>#N/A</c:v>
                </c:pt>
                <c:pt idx="4761">
                  <c:v>#N/A</c:v>
                </c:pt>
                <c:pt idx="4762">
                  <c:v>#N/A</c:v>
                </c:pt>
                <c:pt idx="4763">
                  <c:v>#N/A</c:v>
                </c:pt>
                <c:pt idx="4764">
                  <c:v>#N/A</c:v>
                </c:pt>
                <c:pt idx="4765">
                  <c:v>#N/A</c:v>
                </c:pt>
                <c:pt idx="4766">
                  <c:v>#N/A</c:v>
                </c:pt>
                <c:pt idx="4767">
                  <c:v>#N/A</c:v>
                </c:pt>
                <c:pt idx="4768">
                  <c:v>#N/A</c:v>
                </c:pt>
                <c:pt idx="4769">
                  <c:v>#N/A</c:v>
                </c:pt>
                <c:pt idx="4770">
                  <c:v>#N/A</c:v>
                </c:pt>
                <c:pt idx="4771">
                  <c:v>#N/A</c:v>
                </c:pt>
                <c:pt idx="4772">
                  <c:v>#N/A</c:v>
                </c:pt>
                <c:pt idx="4773">
                  <c:v>#N/A</c:v>
                </c:pt>
                <c:pt idx="4774">
                  <c:v>#N/A</c:v>
                </c:pt>
                <c:pt idx="4775">
                  <c:v>#N/A</c:v>
                </c:pt>
                <c:pt idx="4776">
                  <c:v>#N/A</c:v>
                </c:pt>
                <c:pt idx="4777">
                  <c:v>#N/A</c:v>
                </c:pt>
                <c:pt idx="4778">
                  <c:v>#N/A</c:v>
                </c:pt>
                <c:pt idx="4779">
                  <c:v>#N/A</c:v>
                </c:pt>
                <c:pt idx="4780">
                  <c:v>#N/A</c:v>
                </c:pt>
                <c:pt idx="4781">
                  <c:v>#N/A</c:v>
                </c:pt>
                <c:pt idx="4782">
                  <c:v>#N/A</c:v>
                </c:pt>
                <c:pt idx="4783">
                  <c:v>#N/A</c:v>
                </c:pt>
                <c:pt idx="4784">
                  <c:v>#N/A</c:v>
                </c:pt>
                <c:pt idx="4785">
                  <c:v>#N/A</c:v>
                </c:pt>
                <c:pt idx="4786">
                  <c:v>#N/A</c:v>
                </c:pt>
                <c:pt idx="4787">
                  <c:v>#N/A</c:v>
                </c:pt>
                <c:pt idx="4788">
                  <c:v>#N/A</c:v>
                </c:pt>
                <c:pt idx="4789">
                  <c:v>#N/A</c:v>
                </c:pt>
                <c:pt idx="4790">
                  <c:v>#N/A</c:v>
                </c:pt>
                <c:pt idx="4791">
                  <c:v>#N/A</c:v>
                </c:pt>
                <c:pt idx="4792">
                  <c:v>#N/A</c:v>
                </c:pt>
                <c:pt idx="4793">
                  <c:v>#N/A</c:v>
                </c:pt>
                <c:pt idx="4794">
                  <c:v>#N/A</c:v>
                </c:pt>
                <c:pt idx="4795">
                  <c:v>#N/A</c:v>
                </c:pt>
                <c:pt idx="4796">
                  <c:v>#N/A</c:v>
                </c:pt>
                <c:pt idx="4797">
                  <c:v>#N/A</c:v>
                </c:pt>
                <c:pt idx="4798">
                  <c:v>#N/A</c:v>
                </c:pt>
                <c:pt idx="4799">
                  <c:v>#N/A</c:v>
                </c:pt>
                <c:pt idx="4800">
                  <c:v>#N/A</c:v>
                </c:pt>
                <c:pt idx="4801">
                  <c:v>#N/A</c:v>
                </c:pt>
                <c:pt idx="4802">
                  <c:v>#N/A</c:v>
                </c:pt>
                <c:pt idx="4803">
                  <c:v>#N/A</c:v>
                </c:pt>
                <c:pt idx="4804">
                  <c:v>#N/A</c:v>
                </c:pt>
                <c:pt idx="4805">
                  <c:v>#N/A</c:v>
                </c:pt>
                <c:pt idx="4806">
                  <c:v>#N/A</c:v>
                </c:pt>
                <c:pt idx="4807">
                  <c:v>#N/A</c:v>
                </c:pt>
                <c:pt idx="4808">
                  <c:v>#N/A</c:v>
                </c:pt>
                <c:pt idx="4809">
                  <c:v>#N/A</c:v>
                </c:pt>
                <c:pt idx="4810">
                  <c:v>#N/A</c:v>
                </c:pt>
                <c:pt idx="4811">
                  <c:v>#N/A</c:v>
                </c:pt>
                <c:pt idx="4812">
                  <c:v>#N/A</c:v>
                </c:pt>
                <c:pt idx="4813">
                  <c:v>#N/A</c:v>
                </c:pt>
                <c:pt idx="4814">
                  <c:v>#N/A</c:v>
                </c:pt>
                <c:pt idx="4815">
                  <c:v>#N/A</c:v>
                </c:pt>
                <c:pt idx="4816">
                  <c:v>#N/A</c:v>
                </c:pt>
                <c:pt idx="4817">
                  <c:v>#N/A</c:v>
                </c:pt>
                <c:pt idx="4818">
                  <c:v>#N/A</c:v>
                </c:pt>
                <c:pt idx="4819">
                  <c:v>#N/A</c:v>
                </c:pt>
                <c:pt idx="4820">
                  <c:v>#N/A</c:v>
                </c:pt>
                <c:pt idx="4821">
                  <c:v>#N/A</c:v>
                </c:pt>
                <c:pt idx="4822">
                  <c:v>#N/A</c:v>
                </c:pt>
                <c:pt idx="4823">
                  <c:v>#N/A</c:v>
                </c:pt>
                <c:pt idx="4824">
                  <c:v>#N/A</c:v>
                </c:pt>
                <c:pt idx="4825">
                  <c:v>#N/A</c:v>
                </c:pt>
                <c:pt idx="4826">
                  <c:v>#N/A</c:v>
                </c:pt>
                <c:pt idx="4827">
                  <c:v>#N/A</c:v>
                </c:pt>
                <c:pt idx="4828">
                  <c:v>#N/A</c:v>
                </c:pt>
                <c:pt idx="4829">
                  <c:v>#N/A</c:v>
                </c:pt>
                <c:pt idx="4830">
                  <c:v>#N/A</c:v>
                </c:pt>
                <c:pt idx="4831">
                  <c:v>#N/A</c:v>
                </c:pt>
                <c:pt idx="4832">
                  <c:v>#N/A</c:v>
                </c:pt>
                <c:pt idx="4833">
                  <c:v>#N/A</c:v>
                </c:pt>
                <c:pt idx="4834">
                  <c:v>#N/A</c:v>
                </c:pt>
                <c:pt idx="4835">
                  <c:v>#N/A</c:v>
                </c:pt>
                <c:pt idx="4836">
                  <c:v>#N/A</c:v>
                </c:pt>
                <c:pt idx="4837">
                  <c:v>#N/A</c:v>
                </c:pt>
                <c:pt idx="4838">
                  <c:v>#N/A</c:v>
                </c:pt>
                <c:pt idx="4839">
                  <c:v>#N/A</c:v>
                </c:pt>
                <c:pt idx="4840">
                  <c:v>#N/A</c:v>
                </c:pt>
                <c:pt idx="4841">
                  <c:v>#N/A</c:v>
                </c:pt>
                <c:pt idx="4842">
                  <c:v>#N/A</c:v>
                </c:pt>
                <c:pt idx="4843">
                  <c:v>#N/A</c:v>
                </c:pt>
                <c:pt idx="4844">
                  <c:v>#N/A</c:v>
                </c:pt>
                <c:pt idx="4845">
                  <c:v>#N/A</c:v>
                </c:pt>
                <c:pt idx="4846">
                  <c:v>#N/A</c:v>
                </c:pt>
                <c:pt idx="4847">
                  <c:v>#N/A</c:v>
                </c:pt>
                <c:pt idx="4848">
                  <c:v>#N/A</c:v>
                </c:pt>
                <c:pt idx="4849">
                  <c:v>#N/A</c:v>
                </c:pt>
                <c:pt idx="4850">
                  <c:v>#N/A</c:v>
                </c:pt>
                <c:pt idx="4851">
                  <c:v>#N/A</c:v>
                </c:pt>
                <c:pt idx="4852">
                  <c:v>#N/A</c:v>
                </c:pt>
                <c:pt idx="4853">
                  <c:v>#N/A</c:v>
                </c:pt>
                <c:pt idx="4854">
                  <c:v>#N/A</c:v>
                </c:pt>
                <c:pt idx="4855">
                  <c:v>#N/A</c:v>
                </c:pt>
                <c:pt idx="4856">
                  <c:v>#N/A</c:v>
                </c:pt>
                <c:pt idx="4857">
                  <c:v>#N/A</c:v>
                </c:pt>
                <c:pt idx="4858">
                  <c:v>#N/A</c:v>
                </c:pt>
                <c:pt idx="4859">
                  <c:v>#N/A</c:v>
                </c:pt>
                <c:pt idx="4860">
                  <c:v>#N/A</c:v>
                </c:pt>
                <c:pt idx="4861">
                  <c:v>#N/A</c:v>
                </c:pt>
                <c:pt idx="4862">
                  <c:v>#N/A</c:v>
                </c:pt>
                <c:pt idx="4863">
                  <c:v>#N/A</c:v>
                </c:pt>
                <c:pt idx="4864">
                  <c:v>#N/A</c:v>
                </c:pt>
                <c:pt idx="4865">
                  <c:v>#N/A</c:v>
                </c:pt>
                <c:pt idx="4866">
                  <c:v>#N/A</c:v>
                </c:pt>
                <c:pt idx="4867">
                  <c:v>#N/A</c:v>
                </c:pt>
                <c:pt idx="4868">
                  <c:v>#N/A</c:v>
                </c:pt>
                <c:pt idx="4869">
                  <c:v>#N/A</c:v>
                </c:pt>
                <c:pt idx="4870">
                  <c:v>#N/A</c:v>
                </c:pt>
                <c:pt idx="4871">
                  <c:v>#N/A</c:v>
                </c:pt>
                <c:pt idx="4872">
                  <c:v>#N/A</c:v>
                </c:pt>
                <c:pt idx="4873">
                  <c:v>#N/A</c:v>
                </c:pt>
                <c:pt idx="4874">
                  <c:v>#N/A</c:v>
                </c:pt>
                <c:pt idx="4875">
                  <c:v>#N/A</c:v>
                </c:pt>
                <c:pt idx="4876">
                  <c:v>#N/A</c:v>
                </c:pt>
                <c:pt idx="4877">
                  <c:v>#N/A</c:v>
                </c:pt>
                <c:pt idx="4878">
                  <c:v>#N/A</c:v>
                </c:pt>
                <c:pt idx="4879">
                  <c:v>#N/A</c:v>
                </c:pt>
                <c:pt idx="4880">
                  <c:v>#N/A</c:v>
                </c:pt>
                <c:pt idx="4881">
                  <c:v>#N/A</c:v>
                </c:pt>
                <c:pt idx="4882">
                  <c:v>#N/A</c:v>
                </c:pt>
                <c:pt idx="4883">
                  <c:v>#N/A</c:v>
                </c:pt>
                <c:pt idx="4884">
                  <c:v>#N/A</c:v>
                </c:pt>
                <c:pt idx="4885">
                  <c:v>#N/A</c:v>
                </c:pt>
                <c:pt idx="4886">
                  <c:v>#N/A</c:v>
                </c:pt>
                <c:pt idx="4887">
                  <c:v>#N/A</c:v>
                </c:pt>
                <c:pt idx="4888">
                  <c:v>#N/A</c:v>
                </c:pt>
                <c:pt idx="4889">
                  <c:v>#N/A</c:v>
                </c:pt>
                <c:pt idx="4890">
                  <c:v>#N/A</c:v>
                </c:pt>
                <c:pt idx="4891">
                  <c:v>#N/A</c:v>
                </c:pt>
                <c:pt idx="4892">
                  <c:v>#N/A</c:v>
                </c:pt>
                <c:pt idx="4893">
                  <c:v>#N/A</c:v>
                </c:pt>
                <c:pt idx="4894">
                  <c:v>#N/A</c:v>
                </c:pt>
                <c:pt idx="4895">
                  <c:v>#N/A</c:v>
                </c:pt>
                <c:pt idx="4896">
                  <c:v>#N/A</c:v>
                </c:pt>
                <c:pt idx="4897">
                  <c:v>#N/A</c:v>
                </c:pt>
                <c:pt idx="4898">
                  <c:v>#N/A</c:v>
                </c:pt>
                <c:pt idx="4899">
                  <c:v>#N/A</c:v>
                </c:pt>
                <c:pt idx="4900">
                  <c:v>#N/A</c:v>
                </c:pt>
                <c:pt idx="4901">
                  <c:v>#N/A</c:v>
                </c:pt>
                <c:pt idx="4902">
                  <c:v>#N/A</c:v>
                </c:pt>
                <c:pt idx="4903">
                  <c:v>#N/A</c:v>
                </c:pt>
                <c:pt idx="4904">
                  <c:v>#N/A</c:v>
                </c:pt>
                <c:pt idx="4905">
                  <c:v>#N/A</c:v>
                </c:pt>
                <c:pt idx="4906">
                  <c:v>#N/A</c:v>
                </c:pt>
                <c:pt idx="4907">
                  <c:v>#N/A</c:v>
                </c:pt>
                <c:pt idx="4908">
                  <c:v>#N/A</c:v>
                </c:pt>
                <c:pt idx="4909">
                  <c:v>#N/A</c:v>
                </c:pt>
                <c:pt idx="4910">
                  <c:v>#N/A</c:v>
                </c:pt>
                <c:pt idx="4911">
                  <c:v>#N/A</c:v>
                </c:pt>
                <c:pt idx="4912">
                  <c:v>#N/A</c:v>
                </c:pt>
                <c:pt idx="4913">
                  <c:v>#N/A</c:v>
                </c:pt>
                <c:pt idx="4914">
                  <c:v>#N/A</c:v>
                </c:pt>
                <c:pt idx="4915">
                  <c:v>#N/A</c:v>
                </c:pt>
                <c:pt idx="4916">
                  <c:v>#N/A</c:v>
                </c:pt>
                <c:pt idx="4917">
                  <c:v>#N/A</c:v>
                </c:pt>
                <c:pt idx="4918">
                  <c:v>#N/A</c:v>
                </c:pt>
                <c:pt idx="4919">
                  <c:v>#N/A</c:v>
                </c:pt>
                <c:pt idx="4920">
                  <c:v>#N/A</c:v>
                </c:pt>
                <c:pt idx="4921">
                  <c:v>#N/A</c:v>
                </c:pt>
                <c:pt idx="4922">
                  <c:v>#N/A</c:v>
                </c:pt>
                <c:pt idx="4923">
                  <c:v>#N/A</c:v>
                </c:pt>
                <c:pt idx="4924">
                  <c:v>#N/A</c:v>
                </c:pt>
                <c:pt idx="4925">
                  <c:v>#N/A</c:v>
                </c:pt>
                <c:pt idx="4926">
                  <c:v>#N/A</c:v>
                </c:pt>
                <c:pt idx="4927">
                  <c:v>#N/A</c:v>
                </c:pt>
                <c:pt idx="4928">
                  <c:v>#N/A</c:v>
                </c:pt>
                <c:pt idx="4929">
                  <c:v>#N/A</c:v>
                </c:pt>
                <c:pt idx="4930">
                  <c:v>#N/A</c:v>
                </c:pt>
                <c:pt idx="4931">
                  <c:v>#N/A</c:v>
                </c:pt>
                <c:pt idx="4932">
                  <c:v>#N/A</c:v>
                </c:pt>
                <c:pt idx="4933">
                  <c:v>#N/A</c:v>
                </c:pt>
                <c:pt idx="4934">
                  <c:v>#N/A</c:v>
                </c:pt>
                <c:pt idx="4935">
                  <c:v>#N/A</c:v>
                </c:pt>
                <c:pt idx="4936">
                  <c:v>#N/A</c:v>
                </c:pt>
                <c:pt idx="4937">
                  <c:v>#N/A</c:v>
                </c:pt>
                <c:pt idx="4938">
                  <c:v>#N/A</c:v>
                </c:pt>
                <c:pt idx="4939">
                  <c:v>#N/A</c:v>
                </c:pt>
                <c:pt idx="4940">
                  <c:v>#N/A</c:v>
                </c:pt>
                <c:pt idx="4941">
                  <c:v>#N/A</c:v>
                </c:pt>
                <c:pt idx="4942">
                  <c:v>#N/A</c:v>
                </c:pt>
                <c:pt idx="4943">
                  <c:v>#N/A</c:v>
                </c:pt>
                <c:pt idx="4944">
                  <c:v>#N/A</c:v>
                </c:pt>
                <c:pt idx="4945">
                  <c:v>#N/A</c:v>
                </c:pt>
                <c:pt idx="4946">
                  <c:v>#N/A</c:v>
                </c:pt>
                <c:pt idx="4947">
                  <c:v>#N/A</c:v>
                </c:pt>
                <c:pt idx="4948">
                  <c:v>#N/A</c:v>
                </c:pt>
                <c:pt idx="4949">
                  <c:v>#N/A</c:v>
                </c:pt>
                <c:pt idx="4950">
                  <c:v>#N/A</c:v>
                </c:pt>
                <c:pt idx="4951">
                  <c:v>#N/A</c:v>
                </c:pt>
                <c:pt idx="4952">
                  <c:v>#N/A</c:v>
                </c:pt>
                <c:pt idx="4953">
                  <c:v>#N/A</c:v>
                </c:pt>
                <c:pt idx="4954">
                  <c:v>#N/A</c:v>
                </c:pt>
                <c:pt idx="4955">
                  <c:v>#N/A</c:v>
                </c:pt>
                <c:pt idx="4956">
                  <c:v>#N/A</c:v>
                </c:pt>
                <c:pt idx="4957">
                  <c:v>#N/A</c:v>
                </c:pt>
                <c:pt idx="4958">
                  <c:v>#N/A</c:v>
                </c:pt>
                <c:pt idx="4959">
                  <c:v>#N/A</c:v>
                </c:pt>
                <c:pt idx="4960">
                  <c:v>#N/A</c:v>
                </c:pt>
                <c:pt idx="4961">
                  <c:v>#N/A</c:v>
                </c:pt>
                <c:pt idx="4962">
                  <c:v>#N/A</c:v>
                </c:pt>
                <c:pt idx="4963">
                  <c:v>#N/A</c:v>
                </c:pt>
                <c:pt idx="4964">
                  <c:v>#N/A</c:v>
                </c:pt>
                <c:pt idx="4965">
                  <c:v>#N/A</c:v>
                </c:pt>
                <c:pt idx="4966">
                  <c:v>#N/A</c:v>
                </c:pt>
                <c:pt idx="4967">
                  <c:v>#N/A</c:v>
                </c:pt>
                <c:pt idx="4968">
                  <c:v>#N/A</c:v>
                </c:pt>
                <c:pt idx="4969">
                  <c:v>#N/A</c:v>
                </c:pt>
                <c:pt idx="4970">
                  <c:v>#N/A</c:v>
                </c:pt>
                <c:pt idx="4971">
                  <c:v>#N/A</c:v>
                </c:pt>
                <c:pt idx="4972">
                  <c:v>#N/A</c:v>
                </c:pt>
                <c:pt idx="4973">
                  <c:v>#N/A</c:v>
                </c:pt>
                <c:pt idx="4974">
                  <c:v>#N/A</c:v>
                </c:pt>
                <c:pt idx="4975">
                  <c:v>#N/A</c:v>
                </c:pt>
                <c:pt idx="4976">
                  <c:v>#N/A</c:v>
                </c:pt>
                <c:pt idx="4977">
                  <c:v>#N/A</c:v>
                </c:pt>
                <c:pt idx="4978">
                  <c:v>#N/A</c:v>
                </c:pt>
                <c:pt idx="4979">
                  <c:v>#N/A</c:v>
                </c:pt>
                <c:pt idx="4980">
                  <c:v>#N/A</c:v>
                </c:pt>
                <c:pt idx="4981">
                  <c:v>#N/A</c:v>
                </c:pt>
                <c:pt idx="4982">
                  <c:v>#N/A</c:v>
                </c:pt>
                <c:pt idx="4983">
                  <c:v>#N/A</c:v>
                </c:pt>
                <c:pt idx="4984">
                  <c:v>#N/A</c:v>
                </c:pt>
                <c:pt idx="4985">
                  <c:v>#N/A</c:v>
                </c:pt>
                <c:pt idx="4986">
                  <c:v>#N/A</c:v>
                </c:pt>
                <c:pt idx="4987">
                  <c:v>#N/A</c:v>
                </c:pt>
                <c:pt idx="4988">
                  <c:v>#N/A</c:v>
                </c:pt>
                <c:pt idx="4989">
                  <c:v>#N/A</c:v>
                </c:pt>
                <c:pt idx="4990">
                  <c:v>#N/A</c:v>
                </c:pt>
                <c:pt idx="4991">
                  <c:v>#N/A</c:v>
                </c:pt>
                <c:pt idx="4992">
                  <c:v>#N/A</c:v>
                </c:pt>
                <c:pt idx="4993">
                  <c:v>#N/A</c:v>
                </c:pt>
                <c:pt idx="4994">
                  <c:v>#N/A</c:v>
                </c:pt>
                <c:pt idx="4995">
                  <c:v>#N/A</c:v>
                </c:pt>
                <c:pt idx="4996">
                  <c:v>#N/A</c:v>
                </c:pt>
                <c:pt idx="4997">
                  <c:v>#N/A</c:v>
                </c:pt>
                <c:pt idx="4998">
                  <c:v>#N/A</c:v>
                </c:pt>
                <c:pt idx="4999">
                  <c:v>#N/A</c:v>
                </c:pt>
                <c:pt idx="5000">
                  <c:v>#N/A</c:v>
                </c:pt>
                <c:pt idx="5001">
                  <c:v>#N/A</c:v>
                </c:pt>
                <c:pt idx="5002">
                  <c:v>#N/A</c:v>
                </c:pt>
                <c:pt idx="5003">
                  <c:v>#N/A</c:v>
                </c:pt>
                <c:pt idx="5004">
                  <c:v>#N/A</c:v>
                </c:pt>
                <c:pt idx="5005">
                  <c:v>#N/A</c:v>
                </c:pt>
                <c:pt idx="5006">
                  <c:v>#N/A</c:v>
                </c:pt>
                <c:pt idx="5007">
                  <c:v>#N/A</c:v>
                </c:pt>
                <c:pt idx="5008">
                  <c:v>#N/A</c:v>
                </c:pt>
                <c:pt idx="5009">
                  <c:v>#N/A</c:v>
                </c:pt>
                <c:pt idx="5010">
                  <c:v>#N/A</c:v>
                </c:pt>
                <c:pt idx="5011">
                  <c:v>#N/A</c:v>
                </c:pt>
                <c:pt idx="5012">
                  <c:v>#N/A</c:v>
                </c:pt>
                <c:pt idx="5013">
                  <c:v>#N/A</c:v>
                </c:pt>
                <c:pt idx="5014">
                  <c:v>#N/A</c:v>
                </c:pt>
                <c:pt idx="5015">
                  <c:v>#N/A</c:v>
                </c:pt>
                <c:pt idx="5016">
                  <c:v>#N/A</c:v>
                </c:pt>
                <c:pt idx="5017">
                  <c:v>#N/A</c:v>
                </c:pt>
                <c:pt idx="5018">
                  <c:v>#N/A</c:v>
                </c:pt>
                <c:pt idx="5019">
                  <c:v>#N/A</c:v>
                </c:pt>
                <c:pt idx="5020">
                  <c:v>#N/A</c:v>
                </c:pt>
                <c:pt idx="5021">
                  <c:v>#N/A</c:v>
                </c:pt>
                <c:pt idx="5022">
                  <c:v>#N/A</c:v>
                </c:pt>
                <c:pt idx="5023">
                  <c:v>#N/A</c:v>
                </c:pt>
                <c:pt idx="5024">
                  <c:v>#N/A</c:v>
                </c:pt>
                <c:pt idx="5025">
                  <c:v>#N/A</c:v>
                </c:pt>
                <c:pt idx="5026">
                  <c:v>#N/A</c:v>
                </c:pt>
                <c:pt idx="5027">
                  <c:v>#N/A</c:v>
                </c:pt>
                <c:pt idx="5028">
                  <c:v>#N/A</c:v>
                </c:pt>
                <c:pt idx="5029">
                  <c:v>#N/A</c:v>
                </c:pt>
                <c:pt idx="5030">
                  <c:v>#N/A</c:v>
                </c:pt>
                <c:pt idx="5031">
                  <c:v>#N/A</c:v>
                </c:pt>
                <c:pt idx="5032">
                  <c:v>#N/A</c:v>
                </c:pt>
                <c:pt idx="5033">
                  <c:v>#N/A</c:v>
                </c:pt>
                <c:pt idx="5034">
                  <c:v>#N/A</c:v>
                </c:pt>
                <c:pt idx="5035">
                  <c:v>#N/A</c:v>
                </c:pt>
                <c:pt idx="5036">
                  <c:v>#N/A</c:v>
                </c:pt>
                <c:pt idx="5037">
                  <c:v>#N/A</c:v>
                </c:pt>
                <c:pt idx="5038">
                  <c:v>#N/A</c:v>
                </c:pt>
                <c:pt idx="5039">
                  <c:v>#N/A</c:v>
                </c:pt>
                <c:pt idx="5040">
                  <c:v>#N/A</c:v>
                </c:pt>
                <c:pt idx="5041">
                  <c:v>#N/A</c:v>
                </c:pt>
                <c:pt idx="5042">
                  <c:v>#N/A</c:v>
                </c:pt>
                <c:pt idx="5043">
                  <c:v>#N/A</c:v>
                </c:pt>
                <c:pt idx="5044">
                  <c:v>#N/A</c:v>
                </c:pt>
                <c:pt idx="5045">
                  <c:v>#N/A</c:v>
                </c:pt>
                <c:pt idx="5046">
                  <c:v>#N/A</c:v>
                </c:pt>
                <c:pt idx="5047">
                  <c:v>#N/A</c:v>
                </c:pt>
                <c:pt idx="5048">
                  <c:v>#N/A</c:v>
                </c:pt>
                <c:pt idx="5049">
                  <c:v>#N/A</c:v>
                </c:pt>
                <c:pt idx="5050">
                  <c:v>#N/A</c:v>
                </c:pt>
                <c:pt idx="5051">
                  <c:v>#N/A</c:v>
                </c:pt>
                <c:pt idx="5052">
                  <c:v>#N/A</c:v>
                </c:pt>
                <c:pt idx="5053">
                  <c:v>#N/A</c:v>
                </c:pt>
                <c:pt idx="5054">
                  <c:v>#N/A</c:v>
                </c:pt>
                <c:pt idx="5055">
                  <c:v>#N/A</c:v>
                </c:pt>
                <c:pt idx="5056">
                  <c:v>#N/A</c:v>
                </c:pt>
                <c:pt idx="5057">
                  <c:v>#N/A</c:v>
                </c:pt>
                <c:pt idx="5058">
                  <c:v>#N/A</c:v>
                </c:pt>
                <c:pt idx="5059">
                  <c:v>#N/A</c:v>
                </c:pt>
                <c:pt idx="5060">
                  <c:v>#N/A</c:v>
                </c:pt>
                <c:pt idx="5061">
                  <c:v>#N/A</c:v>
                </c:pt>
                <c:pt idx="5062">
                  <c:v>#N/A</c:v>
                </c:pt>
                <c:pt idx="5063">
                  <c:v>#N/A</c:v>
                </c:pt>
                <c:pt idx="5064">
                  <c:v>#N/A</c:v>
                </c:pt>
                <c:pt idx="5065">
                  <c:v>#N/A</c:v>
                </c:pt>
                <c:pt idx="5066">
                  <c:v>#N/A</c:v>
                </c:pt>
                <c:pt idx="5067">
                  <c:v>#N/A</c:v>
                </c:pt>
                <c:pt idx="5068">
                  <c:v>#N/A</c:v>
                </c:pt>
                <c:pt idx="5069">
                  <c:v>#N/A</c:v>
                </c:pt>
                <c:pt idx="5070">
                  <c:v>#N/A</c:v>
                </c:pt>
                <c:pt idx="5071">
                  <c:v>#N/A</c:v>
                </c:pt>
                <c:pt idx="5072">
                  <c:v>#N/A</c:v>
                </c:pt>
                <c:pt idx="5073">
                  <c:v>#N/A</c:v>
                </c:pt>
                <c:pt idx="5074">
                  <c:v>#N/A</c:v>
                </c:pt>
                <c:pt idx="5075">
                  <c:v>#N/A</c:v>
                </c:pt>
                <c:pt idx="5076">
                  <c:v>#N/A</c:v>
                </c:pt>
                <c:pt idx="5077">
                  <c:v>#N/A</c:v>
                </c:pt>
                <c:pt idx="5078">
                  <c:v>#N/A</c:v>
                </c:pt>
                <c:pt idx="5079">
                  <c:v>#N/A</c:v>
                </c:pt>
                <c:pt idx="5080">
                  <c:v>#N/A</c:v>
                </c:pt>
                <c:pt idx="5081">
                  <c:v>#N/A</c:v>
                </c:pt>
                <c:pt idx="5082">
                  <c:v>#N/A</c:v>
                </c:pt>
                <c:pt idx="5083">
                  <c:v>#N/A</c:v>
                </c:pt>
                <c:pt idx="5084">
                  <c:v>#N/A</c:v>
                </c:pt>
                <c:pt idx="5085">
                  <c:v>#N/A</c:v>
                </c:pt>
                <c:pt idx="5086">
                  <c:v>#N/A</c:v>
                </c:pt>
                <c:pt idx="5087">
                  <c:v>#N/A</c:v>
                </c:pt>
                <c:pt idx="5088">
                  <c:v>#N/A</c:v>
                </c:pt>
                <c:pt idx="5089">
                  <c:v>#N/A</c:v>
                </c:pt>
                <c:pt idx="5090">
                  <c:v>#N/A</c:v>
                </c:pt>
                <c:pt idx="5091">
                  <c:v>#N/A</c:v>
                </c:pt>
                <c:pt idx="5092">
                  <c:v>#N/A</c:v>
                </c:pt>
                <c:pt idx="5093">
                  <c:v>#N/A</c:v>
                </c:pt>
                <c:pt idx="5094">
                  <c:v>#N/A</c:v>
                </c:pt>
                <c:pt idx="5095">
                  <c:v>#N/A</c:v>
                </c:pt>
                <c:pt idx="5096">
                  <c:v>#N/A</c:v>
                </c:pt>
                <c:pt idx="5097">
                  <c:v>#N/A</c:v>
                </c:pt>
                <c:pt idx="5098">
                  <c:v>#N/A</c:v>
                </c:pt>
                <c:pt idx="5099">
                  <c:v>#N/A</c:v>
                </c:pt>
                <c:pt idx="5100">
                  <c:v>#N/A</c:v>
                </c:pt>
                <c:pt idx="5101">
                  <c:v>#N/A</c:v>
                </c:pt>
                <c:pt idx="5102">
                  <c:v>#N/A</c:v>
                </c:pt>
                <c:pt idx="5103">
                  <c:v>#N/A</c:v>
                </c:pt>
                <c:pt idx="5104">
                  <c:v>#N/A</c:v>
                </c:pt>
                <c:pt idx="5105">
                  <c:v>#N/A</c:v>
                </c:pt>
                <c:pt idx="5106">
                  <c:v>#N/A</c:v>
                </c:pt>
                <c:pt idx="5107">
                  <c:v>#N/A</c:v>
                </c:pt>
                <c:pt idx="5108">
                  <c:v>#N/A</c:v>
                </c:pt>
                <c:pt idx="5109">
                  <c:v>#N/A</c:v>
                </c:pt>
                <c:pt idx="5110">
                  <c:v>#N/A</c:v>
                </c:pt>
                <c:pt idx="5111">
                  <c:v>#N/A</c:v>
                </c:pt>
                <c:pt idx="5112">
                  <c:v>#N/A</c:v>
                </c:pt>
                <c:pt idx="5113">
                  <c:v>#N/A</c:v>
                </c:pt>
                <c:pt idx="5114">
                  <c:v>#N/A</c:v>
                </c:pt>
                <c:pt idx="5115">
                  <c:v>#N/A</c:v>
                </c:pt>
                <c:pt idx="5116">
                  <c:v>#N/A</c:v>
                </c:pt>
                <c:pt idx="5117">
                  <c:v>#N/A</c:v>
                </c:pt>
                <c:pt idx="5118">
                  <c:v>#N/A</c:v>
                </c:pt>
                <c:pt idx="5119">
                  <c:v>#N/A</c:v>
                </c:pt>
                <c:pt idx="5120">
                  <c:v>#N/A</c:v>
                </c:pt>
                <c:pt idx="5121">
                  <c:v>#N/A</c:v>
                </c:pt>
                <c:pt idx="5122">
                  <c:v>#N/A</c:v>
                </c:pt>
                <c:pt idx="5123">
                  <c:v>#N/A</c:v>
                </c:pt>
                <c:pt idx="5124">
                  <c:v>#N/A</c:v>
                </c:pt>
                <c:pt idx="5125">
                  <c:v>#N/A</c:v>
                </c:pt>
                <c:pt idx="5126">
                  <c:v>#N/A</c:v>
                </c:pt>
                <c:pt idx="5127">
                  <c:v>#N/A</c:v>
                </c:pt>
                <c:pt idx="5128">
                  <c:v>#N/A</c:v>
                </c:pt>
                <c:pt idx="5129">
                  <c:v>#N/A</c:v>
                </c:pt>
                <c:pt idx="5130">
                  <c:v>#N/A</c:v>
                </c:pt>
                <c:pt idx="5131">
                  <c:v>#N/A</c:v>
                </c:pt>
                <c:pt idx="5132">
                  <c:v>#N/A</c:v>
                </c:pt>
                <c:pt idx="5133">
                  <c:v>#N/A</c:v>
                </c:pt>
                <c:pt idx="5134">
                  <c:v>#N/A</c:v>
                </c:pt>
                <c:pt idx="5135">
                  <c:v>#N/A</c:v>
                </c:pt>
                <c:pt idx="5136">
                  <c:v>#N/A</c:v>
                </c:pt>
                <c:pt idx="5137">
                  <c:v>#N/A</c:v>
                </c:pt>
                <c:pt idx="5138">
                  <c:v>#N/A</c:v>
                </c:pt>
                <c:pt idx="5139">
                  <c:v>#N/A</c:v>
                </c:pt>
                <c:pt idx="5140">
                  <c:v>#N/A</c:v>
                </c:pt>
                <c:pt idx="5141">
                  <c:v>#N/A</c:v>
                </c:pt>
                <c:pt idx="5142">
                  <c:v>#N/A</c:v>
                </c:pt>
                <c:pt idx="5143">
                  <c:v>#N/A</c:v>
                </c:pt>
                <c:pt idx="5144">
                  <c:v>#N/A</c:v>
                </c:pt>
                <c:pt idx="5145">
                  <c:v>#N/A</c:v>
                </c:pt>
                <c:pt idx="5146">
                  <c:v>#N/A</c:v>
                </c:pt>
                <c:pt idx="5147">
                  <c:v>#N/A</c:v>
                </c:pt>
                <c:pt idx="5148">
                  <c:v>#N/A</c:v>
                </c:pt>
                <c:pt idx="5149">
                  <c:v>#N/A</c:v>
                </c:pt>
                <c:pt idx="5150">
                  <c:v>#N/A</c:v>
                </c:pt>
                <c:pt idx="5151">
                  <c:v>#N/A</c:v>
                </c:pt>
                <c:pt idx="5152">
                  <c:v>#N/A</c:v>
                </c:pt>
                <c:pt idx="5153">
                  <c:v>#N/A</c:v>
                </c:pt>
                <c:pt idx="5154">
                  <c:v>#N/A</c:v>
                </c:pt>
                <c:pt idx="5155">
                  <c:v>#N/A</c:v>
                </c:pt>
                <c:pt idx="5156">
                  <c:v>#N/A</c:v>
                </c:pt>
                <c:pt idx="5157">
                  <c:v>#N/A</c:v>
                </c:pt>
                <c:pt idx="5158">
                  <c:v>#N/A</c:v>
                </c:pt>
                <c:pt idx="5159">
                  <c:v>#N/A</c:v>
                </c:pt>
                <c:pt idx="5160">
                  <c:v>#N/A</c:v>
                </c:pt>
                <c:pt idx="5161">
                  <c:v>#N/A</c:v>
                </c:pt>
                <c:pt idx="5162">
                  <c:v>#N/A</c:v>
                </c:pt>
                <c:pt idx="5163">
                  <c:v>#N/A</c:v>
                </c:pt>
                <c:pt idx="5164">
                  <c:v>#N/A</c:v>
                </c:pt>
                <c:pt idx="5165">
                  <c:v>#N/A</c:v>
                </c:pt>
                <c:pt idx="5166">
                  <c:v>#N/A</c:v>
                </c:pt>
                <c:pt idx="5167">
                  <c:v>#N/A</c:v>
                </c:pt>
                <c:pt idx="5168">
                  <c:v>#N/A</c:v>
                </c:pt>
                <c:pt idx="5169">
                  <c:v>#N/A</c:v>
                </c:pt>
                <c:pt idx="5170">
                  <c:v>#N/A</c:v>
                </c:pt>
                <c:pt idx="5171">
                  <c:v>#N/A</c:v>
                </c:pt>
                <c:pt idx="5172">
                  <c:v>#N/A</c:v>
                </c:pt>
                <c:pt idx="5173">
                  <c:v>#N/A</c:v>
                </c:pt>
                <c:pt idx="5174">
                  <c:v>#N/A</c:v>
                </c:pt>
                <c:pt idx="5175">
                  <c:v>#N/A</c:v>
                </c:pt>
                <c:pt idx="5176">
                  <c:v>#N/A</c:v>
                </c:pt>
                <c:pt idx="5177">
                  <c:v>#N/A</c:v>
                </c:pt>
                <c:pt idx="5178">
                  <c:v>#N/A</c:v>
                </c:pt>
                <c:pt idx="5179">
                  <c:v>#N/A</c:v>
                </c:pt>
                <c:pt idx="5180">
                  <c:v>#N/A</c:v>
                </c:pt>
                <c:pt idx="5181">
                  <c:v>#N/A</c:v>
                </c:pt>
                <c:pt idx="5182">
                  <c:v>#N/A</c:v>
                </c:pt>
                <c:pt idx="5183">
                  <c:v>#N/A</c:v>
                </c:pt>
                <c:pt idx="5184">
                  <c:v>#N/A</c:v>
                </c:pt>
                <c:pt idx="5185">
                  <c:v>#N/A</c:v>
                </c:pt>
                <c:pt idx="5186">
                  <c:v>#N/A</c:v>
                </c:pt>
                <c:pt idx="5187">
                  <c:v>#N/A</c:v>
                </c:pt>
                <c:pt idx="5188">
                  <c:v>#N/A</c:v>
                </c:pt>
                <c:pt idx="5189">
                  <c:v>#N/A</c:v>
                </c:pt>
                <c:pt idx="5190">
                  <c:v>#N/A</c:v>
                </c:pt>
                <c:pt idx="5191">
                  <c:v>#N/A</c:v>
                </c:pt>
                <c:pt idx="5192">
                  <c:v>#N/A</c:v>
                </c:pt>
                <c:pt idx="5193">
                  <c:v>#N/A</c:v>
                </c:pt>
                <c:pt idx="5194">
                  <c:v>#N/A</c:v>
                </c:pt>
                <c:pt idx="5195">
                  <c:v>#N/A</c:v>
                </c:pt>
                <c:pt idx="5196">
                  <c:v>#N/A</c:v>
                </c:pt>
                <c:pt idx="5197">
                  <c:v>#N/A</c:v>
                </c:pt>
                <c:pt idx="5198">
                  <c:v>#N/A</c:v>
                </c:pt>
                <c:pt idx="5199">
                  <c:v>#N/A</c:v>
                </c:pt>
                <c:pt idx="5200">
                  <c:v>#N/A</c:v>
                </c:pt>
                <c:pt idx="5201">
                  <c:v>#N/A</c:v>
                </c:pt>
                <c:pt idx="5202">
                  <c:v>#N/A</c:v>
                </c:pt>
                <c:pt idx="5203">
                  <c:v>#N/A</c:v>
                </c:pt>
                <c:pt idx="5204">
                  <c:v>#N/A</c:v>
                </c:pt>
                <c:pt idx="5205">
                  <c:v>#N/A</c:v>
                </c:pt>
                <c:pt idx="5206">
                  <c:v>#N/A</c:v>
                </c:pt>
                <c:pt idx="5207">
                  <c:v>#N/A</c:v>
                </c:pt>
                <c:pt idx="5208">
                  <c:v>#N/A</c:v>
                </c:pt>
                <c:pt idx="5209">
                  <c:v>#N/A</c:v>
                </c:pt>
                <c:pt idx="5210">
                  <c:v>#N/A</c:v>
                </c:pt>
                <c:pt idx="5211">
                  <c:v>#N/A</c:v>
                </c:pt>
                <c:pt idx="5212">
                  <c:v>#N/A</c:v>
                </c:pt>
                <c:pt idx="5213">
                  <c:v>#N/A</c:v>
                </c:pt>
                <c:pt idx="5214">
                  <c:v>#N/A</c:v>
                </c:pt>
                <c:pt idx="5215">
                  <c:v>#N/A</c:v>
                </c:pt>
                <c:pt idx="5216">
                  <c:v>#N/A</c:v>
                </c:pt>
                <c:pt idx="5217">
                  <c:v>#N/A</c:v>
                </c:pt>
                <c:pt idx="5218">
                  <c:v>#N/A</c:v>
                </c:pt>
                <c:pt idx="5219">
                  <c:v>#N/A</c:v>
                </c:pt>
                <c:pt idx="5220">
                  <c:v>#N/A</c:v>
                </c:pt>
                <c:pt idx="5221">
                  <c:v>#N/A</c:v>
                </c:pt>
                <c:pt idx="5222">
                  <c:v>#N/A</c:v>
                </c:pt>
                <c:pt idx="5223">
                  <c:v>#N/A</c:v>
                </c:pt>
                <c:pt idx="5224">
                  <c:v>#N/A</c:v>
                </c:pt>
                <c:pt idx="5225">
                  <c:v>#N/A</c:v>
                </c:pt>
                <c:pt idx="5226">
                  <c:v>#N/A</c:v>
                </c:pt>
                <c:pt idx="5227">
                  <c:v>#N/A</c:v>
                </c:pt>
                <c:pt idx="5228">
                  <c:v>#N/A</c:v>
                </c:pt>
                <c:pt idx="5229">
                  <c:v>#N/A</c:v>
                </c:pt>
                <c:pt idx="5230">
                  <c:v>#N/A</c:v>
                </c:pt>
                <c:pt idx="5231">
                  <c:v>#N/A</c:v>
                </c:pt>
                <c:pt idx="5232">
                  <c:v>#N/A</c:v>
                </c:pt>
                <c:pt idx="5233">
                  <c:v>#N/A</c:v>
                </c:pt>
                <c:pt idx="5234">
                  <c:v>#N/A</c:v>
                </c:pt>
                <c:pt idx="5235">
                  <c:v>#N/A</c:v>
                </c:pt>
                <c:pt idx="5236">
                  <c:v>#N/A</c:v>
                </c:pt>
                <c:pt idx="5237">
                  <c:v>#N/A</c:v>
                </c:pt>
                <c:pt idx="5238">
                  <c:v>#N/A</c:v>
                </c:pt>
                <c:pt idx="5239">
                  <c:v>#N/A</c:v>
                </c:pt>
                <c:pt idx="5240">
                  <c:v>#N/A</c:v>
                </c:pt>
                <c:pt idx="5241">
                  <c:v>#N/A</c:v>
                </c:pt>
                <c:pt idx="5242">
                  <c:v>#N/A</c:v>
                </c:pt>
                <c:pt idx="5243">
                  <c:v>#N/A</c:v>
                </c:pt>
                <c:pt idx="5244">
                  <c:v>#N/A</c:v>
                </c:pt>
                <c:pt idx="5245">
                  <c:v>#N/A</c:v>
                </c:pt>
                <c:pt idx="5246">
                  <c:v>#N/A</c:v>
                </c:pt>
                <c:pt idx="5247">
                  <c:v>#N/A</c:v>
                </c:pt>
                <c:pt idx="5248">
                  <c:v>#N/A</c:v>
                </c:pt>
                <c:pt idx="5249">
                  <c:v>#N/A</c:v>
                </c:pt>
                <c:pt idx="5250">
                  <c:v>#N/A</c:v>
                </c:pt>
                <c:pt idx="5251">
                  <c:v>#N/A</c:v>
                </c:pt>
                <c:pt idx="5252">
                  <c:v>#N/A</c:v>
                </c:pt>
                <c:pt idx="5253">
                  <c:v>#N/A</c:v>
                </c:pt>
                <c:pt idx="5254">
                  <c:v>#N/A</c:v>
                </c:pt>
                <c:pt idx="5255">
                  <c:v>#N/A</c:v>
                </c:pt>
                <c:pt idx="5256">
                  <c:v>#N/A</c:v>
                </c:pt>
                <c:pt idx="5257">
                  <c:v>#N/A</c:v>
                </c:pt>
                <c:pt idx="5258">
                  <c:v>#N/A</c:v>
                </c:pt>
                <c:pt idx="5259">
                  <c:v>#N/A</c:v>
                </c:pt>
                <c:pt idx="5260">
                  <c:v>#N/A</c:v>
                </c:pt>
                <c:pt idx="5261">
                  <c:v>#N/A</c:v>
                </c:pt>
                <c:pt idx="5262">
                  <c:v>#N/A</c:v>
                </c:pt>
                <c:pt idx="5263">
                  <c:v>#N/A</c:v>
                </c:pt>
                <c:pt idx="5264">
                  <c:v>#N/A</c:v>
                </c:pt>
                <c:pt idx="5265">
                  <c:v>#N/A</c:v>
                </c:pt>
                <c:pt idx="5266">
                  <c:v>#N/A</c:v>
                </c:pt>
                <c:pt idx="5267">
                  <c:v>#N/A</c:v>
                </c:pt>
                <c:pt idx="5268">
                  <c:v>#N/A</c:v>
                </c:pt>
                <c:pt idx="5269">
                  <c:v>#N/A</c:v>
                </c:pt>
                <c:pt idx="5270">
                  <c:v>#N/A</c:v>
                </c:pt>
                <c:pt idx="5271">
                  <c:v>#N/A</c:v>
                </c:pt>
                <c:pt idx="5272">
                  <c:v>#N/A</c:v>
                </c:pt>
                <c:pt idx="5273">
                  <c:v>#N/A</c:v>
                </c:pt>
                <c:pt idx="5274">
                  <c:v>#N/A</c:v>
                </c:pt>
                <c:pt idx="5275">
                  <c:v>#N/A</c:v>
                </c:pt>
                <c:pt idx="5276">
                  <c:v>#N/A</c:v>
                </c:pt>
                <c:pt idx="5277">
                  <c:v>#N/A</c:v>
                </c:pt>
                <c:pt idx="5278">
                  <c:v>#N/A</c:v>
                </c:pt>
                <c:pt idx="5279">
                  <c:v>#N/A</c:v>
                </c:pt>
                <c:pt idx="5280">
                  <c:v>#N/A</c:v>
                </c:pt>
                <c:pt idx="5281">
                  <c:v>#N/A</c:v>
                </c:pt>
                <c:pt idx="5282">
                  <c:v>#N/A</c:v>
                </c:pt>
                <c:pt idx="5283">
                  <c:v>#N/A</c:v>
                </c:pt>
                <c:pt idx="5284">
                  <c:v>#N/A</c:v>
                </c:pt>
                <c:pt idx="5285">
                  <c:v>#N/A</c:v>
                </c:pt>
                <c:pt idx="5286">
                  <c:v>#N/A</c:v>
                </c:pt>
                <c:pt idx="5287">
                  <c:v>#N/A</c:v>
                </c:pt>
                <c:pt idx="5288">
                  <c:v>#N/A</c:v>
                </c:pt>
                <c:pt idx="5289">
                  <c:v>#N/A</c:v>
                </c:pt>
                <c:pt idx="5290">
                  <c:v>#N/A</c:v>
                </c:pt>
                <c:pt idx="5291">
                  <c:v>#N/A</c:v>
                </c:pt>
                <c:pt idx="5292">
                  <c:v>#N/A</c:v>
                </c:pt>
                <c:pt idx="5293">
                  <c:v>#N/A</c:v>
                </c:pt>
                <c:pt idx="5294">
                  <c:v>#N/A</c:v>
                </c:pt>
                <c:pt idx="5295">
                  <c:v>#N/A</c:v>
                </c:pt>
                <c:pt idx="5296">
                  <c:v>#N/A</c:v>
                </c:pt>
                <c:pt idx="5297">
                  <c:v>#N/A</c:v>
                </c:pt>
                <c:pt idx="5298">
                  <c:v>#N/A</c:v>
                </c:pt>
                <c:pt idx="5299">
                  <c:v>#N/A</c:v>
                </c:pt>
                <c:pt idx="5300">
                  <c:v>#N/A</c:v>
                </c:pt>
                <c:pt idx="5301">
                  <c:v>#N/A</c:v>
                </c:pt>
                <c:pt idx="5302">
                  <c:v>#N/A</c:v>
                </c:pt>
                <c:pt idx="5303">
                  <c:v>#N/A</c:v>
                </c:pt>
                <c:pt idx="5304">
                  <c:v>#N/A</c:v>
                </c:pt>
                <c:pt idx="5305">
                  <c:v>#N/A</c:v>
                </c:pt>
                <c:pt idx="5306">
                  <c:v>#N/A</c:v>
                </c:pt>
                <c:pt idx="5307">
                  <c:v>#N/A</c:v>
                </c:pt>
                <c:pt idx="5308">
                  <c:v>#N/A</c:v>
                </c:pt>
                <c:pt idx="5309">
                  <c:v>#N/A</c:v>
                </c:pt>
                <c:pt idx="5310">
                  <c:v>#N/A</c:v>
                </c:pt>
                <c:pt idx="5311">
                  <c:v>#N/A</c:v>
                </c:pt>
                <c:pt idx="5312">
                  <c:v>#N/A</c:v>
                </c:pt>
                <c:pt idx="5313">
                  <c:v>#N/A</c:v>
                </c:pt>
                <c:pt idx="5314">
                  <c:v>#N/A</c:v>
                </c:pt>
                <c:pt idx="5315">
                  <c:v>#N/A</c:v>
                </c:pt>
                <c:pt idx="5316">
                  <c:v>#N/A</c:v>
                </c:pt>
                <c:pt idx="5317">
                  <c:v>#N/A</c:v>
                </c:pt>
                <c:pt idx="5318">
                  <c:v>#N/A</c:v>
                </c:pt>
                <c:pt idx="5319">
                  <c:v>#N/A</c:v>
                </c:pt>
                <c:pt idx="5320">
                  <c:v>#N/A</c:v>
                </c:pt>
                <c:pt idx="5321">
                  <c:v>#N/A</c:v>
                </c:pt>
                <c:pt idx="5322">
                  <c:v>#N/A</c:v>
                </c:pt>
                <c:pt idx="5323">
                  <c:v>#N/A</c:v>
                </c:pt>
                <c:pt idx="5324">
                  <c:v>#N/A</c:v>
                </c:pt>
                <c:pt idx="5325">
                  <c:v>#N/A</c:v>
                </c:pt>
                <c:pt idx="5326">
                  <c:v>#N/A</c:v>
                </c:pt>
                <c:pt idx="5327">
                  <c:v>#N/A</c:v>
                </c:pt>
                <c:pt idx="5328">
                  <c:v>#N/A</c:v>
                </c:pt>
                <c:pt idx="5329">
                  <c:v>#N/A</c:v>
                </c:pt>
                <c:pt idx="5330">
                  <c:v>#N/A</c:v>
                </c:pt>
                <c:pt idx="5331">
                  <c:v>#N/A</c:v>
                </c:pt>
                <c:pt idx="5332">
                  <c:v>#N/A</c:v>
                </c:pt>
                <c:pt idx="5333">
                  <c:v>#N/A</c:v>
                </c:pt>
                <c:pt idx="5334">
                  <c:v>#N/A</c:v>
                </c:pt>
                <c:pt idx="5335">
                  <c:v>#N/A</c:v>
                </c:pt>
                <c:pt idx="5336">
                  <c:v>#N/A</c:v>
                </c:pt>
                <c:pt idx="5337">
                  <c:v>#N/A</c:v>
                </c:pt>
                <c:pt idx="5338">
                  <c:v>#N/A</c:v>
                </c:pt>
                <c:pt idx="5339">
                  <c:v>#N/A</c:v>
                </c:pt>
                <c:pt idx="5340">
                  <c:v>#N/A</c:v>
                </c:pt>
                <c:pt idx="5341">
                  <c:v>#N/A</c:v>
                </c:pt>
                <c:pt idx="5342">
                  <c:v>#N/A</c:v>
                </c:pt>
                <c:pt idx="5343">
                  <c:v>#N/A</c:v>
                </c:pt>
                <c:pt idx="5344">
                  <c:v>#N/A</c:v>
                </c:pt>
                <c:pt idx="5345">
                  <c:v>#N/A</c:v>
                </c:pt>
                <c:pt idx="5346">
                  <c:v>#N/A</c:v>
                </c:pt>
                <c:pt idx="5347">
                  <c:v>#N/A</c:v>
                </c:pt>
                <c:pt idx="5348">
                  <c:v>#N/A</c:v>
                </c:pt>
                <c:pt idx="5349">
                  <c:v>#N/A</c:v>
                </c:pt>
                <c:pt idx="5350">
                  <c:v>#N/A</c:v>
                </c:pt>
                <c:pt idx="5351">
                  <c:v>#N/A</c:v>
                </c:pt>
                <c:pt idx="5352">
                  <c:v>#N/A</c:v>
                </c:pt>
                <c:pt idx="5353">
                  <c:v>#N/A</c:v>
                </c:pt>
                <c:pt idx="5354">
                  <c:v>#N/A</c:v>
                </c:pt>
                <c:pt idx="5355">
                  <c:v>#N/A</c:v>
                </c:pt>
                <c:pt idx="5356">
                  <c:v>#N/A</c:v>
                </c:pt>
                <c:pt idx="5357">
                  <c:v>#N/A</c:v>
                </c:pt>
                <c:pt idx="5358">
                  <c:v>#N/A</c:v>
                </c:pt>
                <c:pt idx="5359">
                  <c:v>#N/A</c:v>
                </c:pt>
                <c:pt idx="5360">
                  <c:v>#N/A</c:v>
                </c:pt>
                <c:pt idx="5361">
                  <c:v>#N/A</c:v>
                </c:pt>
                <c:pt idx="5362">
                  <c:v>#N/A</c:v>
                </c:pt>
                <c:pt idx="5363">
                  <c:v>#N/A</c:v>
                </c:pt>
                <c:pt idx="5364">
                  <c:v>#N/A</c:v>
                </c:pt>
                <c:pt idx="5365">
                  <c:v>#N/A</c:v>
                </c:pt>
                <c:pt idx="5366">
                  <c:v>#N/A</c:v>
                </c:pt>
                <c:pt idx="5367">
                  <c:v>#N/A</c:v>
                </c:pt>
                <c:pt idx="5368">
                  <c:v>#N/A</c:v>
                </c:pt>
                <c:pt idx="5369">
                  <c:v>#N/A</c:v>
                </c:pt>
                <c:pt idx="5370">
                  <c:v>#N/A</c:v>
                </c:pt>
                <c:pt idx="5371">
                  <c:v>#N/A</c:v>
                </c:pt>
                <c:pt idx="5372">
                  <c:v>#N/A</c:v>
                </c:pt>
                <c:pt idx="5373">
                  <c:v>#N/A</c:v>
                </c:pt>
                <c:pt idx="5374">
                  <c:v>#N/A</c:v>
                </c:pt>
                <c:pt idx="5375">
                  <c:v>#N/A</c:v>
                </c:pt>
                <c:pt idx="5376">
                  <c:v>#N/A</c:v>
                </c:pt>
                <c:pt idx="5377">
                  <c:v>#N/A</c:v>
                </c:pt>
                <c:pt idx="5378">
                  <c:v>#N/A</c:v>
                </c:pt>
                <c:pt idx="5379">
                  <c:v>#N/A</c:v>
                </c:pt>
                <c:pt idx="5380">
                  <c:v>#N/A</c:v>
                </c:pt>
                <c:pt idx="5381">
                  <c:v>#N/A</c:v>
                </c:pt>
                <c:pt idx="5382">
                  <c:v>#N/A</c:v>
                </c:pt>
                <c:pt idx="5383">
                  <c:v>#N/A</c:v>
                </c:pt>
                <c:pt idx="5384">
                  <c:v>#N/A</c:v>
                </c:pt>
                <c:pt idx="5385">
                  <c:v>#N/A</c:v>
                </c:pt>
                <c:pt idx="5386">
                  <c:v>#N/A</c:v>
                </c:pt>
                <c:pt idx="5387">
                  <c:v>#N/A</c:v>
                </c:pt>
                <c:pt idx="5388">
                  <c:v>#N/A</c:v>
                </c:pt>
                <c:pt idx="5389">
                  <c:v>#N/A</c:v>
                </c:pt>
                <c:pt idx="5390">
                  <c:v>#N/A</c:v>
                </c:pt>
                <c:pt idx="5391">
                  <c:v>#N/A</c:v>
                </c:pt>
                <c:pt idx="5392">
                  <c:v>#N/A</c:v>
                </c:pt>
                <c:pt idx="5393">
                  <c:v>#N/A</c:v>
                </c:pt>
                <c:pt idx="5394">
                  <c:v>#N/A</c:v>
                </c:pt>
                <c:pt idx="5395">
                  <c:v>#N/A</c:v>
                </c:pt>
                <c:pt idx="5396">
                  <c:v>#N/A</c:v>
                </c:pt>
                <c:pt idx="5397">
                  <c:v>#N/A</c:v>
                </c:pt>
                <c:pt idx="5398">
                  <c:v>#N/A</c:v>
                </c:pt>
                <c:pt idx="5399">
                  <c:v>#N/A</c:v>
                </c:pt>
                <c:pt idx="5400">
                  <c:v>#N/A</c:v>
                </c:pt>
                <c:pt idx="5401">
                  <c:v>#N/A</c:v>
                </c:pt>
                <c:pt idx="5402">
                  <c:v>#N/A</c:v>
                </c:pt>
                <c:pt idx="5403">
                  <c:v>#N/A</c:v>
                </c:pt>
                <c:pt idx="5404">
                  <c:v>#N/A</c:v>
                </c:pt>
                <c:pt idx="5405">
                  <c:v>#N/A</c:v>
                </c:pt>
                <c:pt idx="5406">
                  <c:v>#N/A</c:v>
                </c:pt>
                <c:pt idx="5407">
                  <c:v>#N/A</c:v>
                </c:pt>
                <c:pt idx="5408">
                  <c:v>#N/A</c:v>
                </c:pt>
                <c:pt idx="5409">
                  <c:v>#N/A</c:v>
                </c:pt>
                <c:pt idx="5410">
                  <c:v>#N/A</c:v>
                </c:pt>
                <c:pt idx="5411">
                  <c:v>#N/A</c:v>
                </c:pt>
                <c:pt idx="5412">
                  <c:v>#N/A</c:v>
                </c:pt>
                <c:pt idx="5413">
                  <c:v>#N/A</c:v>
                </c:pt>
                <c:pt idx="5414">
                  <c:v>#N/A</c:v>
                </c:pt>
                <c:pt idx="5415">
                  <c:v>#N/A</c:v>
                </c:pt>
                <c:pt idx="5416">
                  <c:v>#N/A</c:v>
                </c:pt>
                <c:pt idx="5417">
                  <c:v>#N/A</c:v>
                </c:pt>
                <c:pt idx="5418">
                  <c:v>#N/A</c:v>
                </c:pt>
                <c:pt idx="5419">
                  <c:v>#N/A</c:v>
                </c:pt>
                <c:pt idx="5420">
                  <c:v>#N/A</c:v>
                </c:pt>
                <c:pt idx="5421">
                  <c:v>#N/A</c:v>
                </c:pt>
                <c:pt idx="5422">
                  <c:v>#N/A</c:v>
                </c:pt>
                <c:pt idx="5423">
                  <c:v>#N/A</c:v>
                </c:pt>
                <c:pt idx="5424">
                  <c:v>#N/A</c:v>
                </c:pt>
                <c:pt idx="5425">
                  <c:v>#N/A</c:v>
                </c:pt>
                <c:pt idx="5426">
                  <c:v>#N/A</c:v>
                </c:pt>
                <c:pt idx="5427">
                  <c:v>#N/A</c:v>
                </c:pt>
                <c:pt idx="5428">
                  <c:v>#N/A</c:v>
                </c:pt>
                <c:pt idx="5429">
                  <c:v>#N/A</c:v>
                </c:pt>
                <c:pt idx="5430">
                  <c:v>#N/A</c:v>
                </c:pt>
                <c:pt idx="5431">
                  <c:v>#N/A</c:v>
                </c:pt>
                <c:pt idx="5432">
                  <c:v>#N/A</c:v>
                </c:pt>
                <c:pt idx="5433">
                  <c:v>#N/A</c:v>
                </c:pt>
                <c:pt idx="5434">
                  <c:v>#N/A</c:v>
                </c:pt>
                <c:pt idx="5435">
                  <c:v>#N/A</c:v>
                </c:pt>
                <c:pt idx="5436">
                  <c:v>#N/A</c:v>
                </c:pt>
                <c:pt idx="5437">
                  <c:v>#N/A</c:v>
                </c:pt>
                <c:pt idx="5438">
                  <c:v>#N/A</c:v>
                </c:pt>
                <c:pt idx="5439">
                  <c:v>#N/A</c:v>
                </c:pt>
                <c:pt idx="5440">
                  <c:v>#N/A</c:v>
                </c:pt>
                <c:pt idx="5441">
                  <c:v>#N/A</c:v>
                </c:pt>
                <c:pt idx="5442">
                  <c:v>#N/A</c:v>
                </c:pt>
                <c:pt idx="5443">
                  <c:v>#N/A</c:v>
                </c:pt>
                <c:pt idx="5444">
                  <c:v>#N/A</c:v>
                </c:pt>
                <c:pt idx="5445">
                  <c:v>#N/A</c:v>
                </c:pt>
                <c:pt idx="5446">
                  <c:v>#N/A</c:v>
                </c:pt>
                <c:pt idx="5447">
                  <c:v>#N/A</c:v>
                </c:pt>
                <c:pt idx="5448">
                  <c:v>#N/A</c:v>
                </c:pt>
                <c:pt idx="5449">
                  <c:v>#N/A</c:v>
                </c:pt>
                <c:pt idx="5450">
                  <c:v>#N/A</c:v>
                </c:pt>
                <c:pt idx="5451">
                  <c:v>#N/A</c:v>
                </c:pt>
                <c:pt idx="5452">
                  <c:v>#N/A</c:v>
                </c:pt>
                <c:pt idx="5453">
                  <c:v>#N/A</c:v>
                </c:pt>
                <c:pt idx="5454">
                  <c:v>#N/A</c:v>
                </c:pt>
                <c:pt idx="5455">
                  <c:v>#N/A</c:v>
                </c:pt>
                <c:pt idx="5456">
                  <c:v>#N/A</c:v>
                </c:pt>
                <c:pt idx="5457">
                  <c:v>#N/A</c:v>
                </c:pt>
                <c:pt idx="5458">
                  <c:v>#N/A</c:v>
                </c:pt>
                <c:pt idx="5459">
                  <c:v>#N/A</c:v>
                </c:pt>
                <c:pt idx="5460">
                  <c:v>#N/A</c:v>
                </c:pt>
                <c:pt idx="5461">
                  <c:v>#N/A</c:v>
                </c:pt>
                <c:pt idx="5462">
                  <c:v>#N/A</c:v>
                </c:pt>
                <c:pt idx="5463">
                  <c:v>#N/A</c:v>
                </c:pt>
                <c:pt idx="5464">
                  <c:v>#N/A</c:v>
                </c:pt>
                <c:pt idx="5465">
                  <c:v>#N/A</c:v>
                </c:pt>
                <c:pt idx="5466">
                  <c:v>#N/A</c:v>
                </c:pt>
                <c:pt idx="5467">
                  <c:v>#N/A</c:v>
                </c:pt>
                <c:pt idx="5468">
                  <c:v>#N/A</c:v>
                </c:pt>
                <c:pt idx="5469">
                  <c:v>#N/A</c:v>
                </c:pt>
                <c:pt idx="5470">
                  <c:v>#N/A</c:v>
                </c:pt>
                <c:pt idx="5471">
                  <c:v>#N/A</c:v>
                </c:pt>
                <c:pt idx="5472">
                  <c:v>#N/A</c:v>
                </c:pt>
                <c:pt idx="5473">
                  <c:v>#N/A</c:v>
                </c:pt>
                <c:pt idx="5474">
                  <c:v>#N/A</c:v>
                </c:pt>
                <c:pt idx="5475">
                  <c:v>#N/A</c:v>
                </c:pt>
                <c:pt idx="5476">
                  <c:v>#N/A</c:v>
                </c:pt>
                <c:pt idx="5477">
                  <c:v>#N/A</c:v>
                </c:pt>
                <c:pt idx="5478">
                  <c:v>#N/A</c:v>
                </c:pt>
                <c:pt idx="5479">
                  <c:v>#N/A</c:v>
                </c:pt>
                <c:pt idx="5480">
                  <c:v>#N/A</c:v>
                </c:pt>
                <c:pt idx="5481">
                  <c:v>#N/A</c:v>
                </c:pt>
                <c:pt idx="5482">
                  <c:v>#N/A</c:v>
                </c:pt>
                <c:pt idx="5483">
                  <c:v>#N/A</c:v>
                </c:pt>
                <c:pt idx="5484">
                  <c:v>#N/A</c:v>
                </c:pt>
                <c:pt idx="5485">
                  <c:v>#N/A</c:v>
                </c:pt>
                <c:pt idx="5486">
                  <c:v>#N/A</c:v>
                </c:pt>
                <c:pt idx="5487">
                  <c:v>#N/A</c:v>
                </c:pt>
                <c:pt idx="5488">
                  <c:v>#N/A</c:v>
                </c:pt>
                <c:pt idx="5489">
                  <c:v>#N/A</c:v>
                </c:pt>
                <c:pt idx="5490">
                  <c:v>#N/A</c:v>
                </c:pt>
                <c:pt idx="5491">
                  <c:v>#N/A</c:v>
                </c:pt>
                <c:pt idx="5492">
                  <c:v>#N/A</c:v>
                </c:pt>
                <c:pt idx="5493">
                  <c:v>#N/A</c:v>
                </c:pt>
                <c:pt idx="5494">
                  <c:v>#N/A</c:v>
                </c:pt>
                <c:pt idx="5495">
                  <c:v>#N/A</c:v>
                </c:pt>
                <c:pt idx="5496">
                  <c:v>#N/A</c:v>
                </c:pt>
                <c:pt idx="5497">
                  <c:v>#N/A</c:v>
                </c:pt>
                <c:pt idx="5498">
                  <c:v>#N/A</c:v>
                </c:pt>
                <c:pt idx="5499">
                  <c:v>#N/A</c:v>
                </c:pt>
                <c:pt idx="5500">
                  <c:v>#N/A</c:v>
                </c:pt>
                <c:pt idx="5501">
                  <c:v>#N/A</c:v>
                </c:pt>
                <c:pt idx="5502">
                  <c:v>#N/A</c:v>
                </c:pt>
                <c:pt idx="5503">
                  <c:v>#N/A</c:v>
                </c:pt>
                <c:pt idx="5504">
                  <c:v>#N/A</c:v>
                </c:pt>
                <c:pt idx="5505">
                  <c:v>#N/A</c:v>
                </c:pt>
                <c:pt idx="5506">
                  <c:v>#N/A</c:v>
                </c:pt>
                <c:pt idx="5507">
                  <c:v>#N/A</c:v>
                </c:pt>
                <c:pt idx="5508">
                  <c:v>#N/A</c:v>
                </c:pt>
                <c:pt idx="5509">
                  <c:v>#N/A</c:v>
                </c:pt>
                <c:pt idx="5510">
                  <c:v>#N/A</c:v>
                </c:pt>
                <c:pt idx="5511">
                  <c:v>#N/A</c:v>
                </c:pt>
                <c:pt idx="5512">
                  <c:v>#N/A</c:v>
                </c:pt>
                <c:pt idx="5513">
                  <c:v>#N/A</c:v>
                </c:pt>
                <c:pt idx="5514">
                  <c:v>#N/A</c:v>
                </c:pt>
                <c:pt idx="5515">
                  <c:v>#N/A</c:v>
                </c:pt>
                <c:pt idx="5516">
                  <c:v>#N/A</c:v>
                </c:pt>
                <c:pt idx="5517">
                  <c:v>#N/A</c:v>
                </c:pt>
                <c:pt idx="5518">
                  <c:v>#N/A</c:v>
                </c:pt>
                <c:pt idx="5519">
                  <c:v>#N/A</c:v>
                </c:pt>
                <c:pt idx="5520">
                  <c:v>#N/A</c:v>
                </c:pt>
                <c:pt idx="5521">
                  <c:v>#N/A</c:v>
                </c:pt>
                <c:pt idx="5522">
                  <c:v>#N/A</c:v>
                </c:pt>
                <c:pt idx="5523">
                  <c:v>#N/A</c:v>
                </c:pt>
                <c:pt idx="5524">
                  <c:v>#N/A</c:v>
                </c:pt>
                <c:pt idx="5525">
                  <c:v>#N/A</c:v>
                </c:pt>
                <c:pt idx="5526">
                  <c:v>#N/A</c:v>
                </c:pt>
                <c:pt idx="5527">
                  <c:v>#N/A</c:v>
                </c:pt>
                <c:pt idx="5528">
                  <c:v>#N/A</c:v>
                </c:pt>
                <c:pt idx="5529">
                  <c:v>#N/A</c:v>
                </c:pt>
                <c:pt idx="5530">
                  <c:v>#N/A</c:v>
                </c:pt>
                <c:pt idx="5531">
                  <c:v>#N/A</c:v>
                </c:pt>
                <c:pt idx="5532">
                  <c:v>#N/A</c:v>
                </c:pt>
                <c:pt idx="5533">
                  <c:v>#N/A</c:v>
                </c:pt>
                <c:pt idx="5534">
                  <c:v>#N/A</c:v>
                </c:pt>
                <c:pt idx="5535">
                  <c:v>#N/A</c:v>
                </c:pt>
                <c:pt idx="5536">
                  <c:v>#N/A</c:v>
                </c:pt>
                <c:pt idx="5537">
                  <c:v>#N/A</c:v>
                </c:pt>
                <c:pt idx="5538">
                  <c:v>#N/A</c:v>
                </c:pt>
                <c:pt idx="5539">
                  <c:v>#N/A</c:v>
                </c:pt>
                <c:pt idx="5540">
                  <c:v>#N/A</c:v>
                </c:pt>
                <c:pt idx="5541">
                  <c:v>#N/A</c:v>
                </c:pt>
                <c:pt idx="5542">
                  <c:v>#N/A</c:v>
                </c:pt>
                <c:pt idx="5543">
                  <c:v>#N/A</c:v>
                </c:pt>
                <c:pt idx="5544">
                  <c:v>#N/A</c:v>
                </c:pt>
                <c:pt idx="5545">
                  <c:v>#N/A</c:v>
                </c:pt>
                <c:pt idx="5546">
                  <c:v>#N/A</c:v>
                </c:pt>
                <c:pt idx="5547">
                  <c:v>#N/A</c:v>
                </c:pt>
                <c:pt idx="5548">
                  <c:v>#N/A</c:v>
                </c:pt>
                <c:pt idx="5549">
                  <c:v>#N/A</c:v>
                </c:pt>
                <c:pt idx="5550">
                  <c:v>#N/A</c:v>
                </c:pt>
                <c:pt idx="5551">
                  <c:v>#N/A</c:v>
                </c:pt>
                <c:pt idx="5552">
                  <c:v>#N/A</c:v>
                </c:pt>
                <c:pt idx="5553">
                  <c:v>#N/A</c:v>
                </c:pt>
                <c:pt idx="5554">
                  <c:v>#N/A</c:v>
                </c:pt>
                <c:pt idx="5555">
                  <c:v>#N/A</c:v>
                </c:pt>
                <c:pt idx="5556">
                  <c:v>#N/A</c:v>
                </c:pt>
                <c:pt idx="5557">
                  <c:v>#N/A</c:v>
                </c:pt>
                <c:pt idx="5558">
                  <c:v>#N/A</c:v>
                </c:pt>
                <c:pt idx="5559">
                  <c:v>#N/A</c:v>
                </c:pt>
                <c:pt idx="5560">
                  <c:v>#N/A</c:v>
                </c:pt>
                <c:pt idx="5561">
                  <c:v>#N/A</c:v>
                </c:pt>
                <c:pt idx="5562">
                  <c:v>#N/A</c:v>
                </c:pt>
                <c:pt idx="5563">
                  <c:v>#N/A</c:v>
                </c:pt>
                <c:pt idx="5564">
                  <c:v>#N/A</c:v>
                </c:pt>
                <c:pt idx="5565">
                  <c:v>#N/A</c:v>
                </c:pt>
                <c:pt idx="5566">
                  <c:v>#N/A</c:v>
                </c:pt>
                <c:pt idx="5567">
                  <c:v>#N/A</c:v>
                </c:pt>
                <c:pt idx="5568">
                  <c:v>#N/A</c:v>
                </c:pt>
                <c:pt idx="5569">
                  <c:v>#N/A</c:v>
                </c:pt>
                <c:pt idx="5570">
                  <c:v>#N/A</c:v>
                </c:pt>
                <c:pt idx="5571">
                  <c:v>#N/A</c:v>
                </c:pt>
                <c:pt idx="5572">
                  <c:v>#N/A</c:v>
                </c:pt>
                <c:pt idx="5573">
                  <c:v>#N/A</c:v>
                </c:pt>
                <c:pt idx="5574">
                  <c:v>#N/A</c:v>
                </c:pt>
                <c:pt idx="5575">
                  <c:v>#N/A</c:v>
                </c:pt>
                <c:pt idx="5576">
                  <c:v>#N/A</c:v>
                </c:pt>
                <c:pt idx="5577">
                  <c:v>#N/A</c:v>
                </c:pt>
                <c:pt idx="5578">
                  <c:v>#N/A</c:v>
                </c:pt>
                <c:pt idx="5579">
                  <c:v>#N/A</c:v>
                </c:pt>
                <c:pt idx="5580">
                  <c:v>#N/A</c:v>
                </c:pt>
                <c:pt idx="5581">
                  <c:v>#N/A</c:v>
                </c:pt>
                <c:pt idx="5582">
                  <c:v>#N/A</c:v>
                </c:pt>
                <c:pt idx="5583">
                  <c:v>#N/A</c:v>
                </c:pt>
                <c:pt idx="5584">
                  <c:v>#N/A</c:v>
                </c:pt>
                <c:pt idx="5585">
                  <c:v>#N/A</c:v>
                </c:pt>
                <c:pt idx="5586">
                  <c:v>#N/A</c:v>
                </c:pt>
                <c:pt idx="5587">
                  <c:v>#N/A</c:v>
                </c:pt>
                <c:pt idx="5588">
                  <c:v>#N/A</c:v>
                </c:pt>
                <c:pt idx="5589">
                  <c:v>#N/A</c:v>
                </c:pt>
                <c:pt idx="5590">
                  <c:v>#N/A</c:v>
                </c:pt>
                <c:pt idx="5591">
                  <c:v>#N/A</c:v>
                </c:pt>
                <c:pt idx="5592">
                  <c:v>#N/A</c:v>
                </c:pt>
                <c:pt idx="5593">
                  <c:v>#N/A</c:v>
                </c:pt>
                <c:pt idx="5594">
                  <c:v>#N/A</c:v>
                </c:pt>
                <c:pt idx="5595">
                  <c:v>#N/A</c:v>
                </c:pt>
                <c:pt idx="5596">
                  <c:v>#N/A</c:v>
                </c:pt>
                <c:pt idx="5597">
                  <c:v>#N/A</c:v>
                </c:pt>
                <c:pt idx="5598">
                  <c:v>#N/A</c:v>
                </c:pt>
                <c:pt idx="5599">
                  <c:v>#N/A</c:v>
                </c:pt>
                <c:pt idx="5600">
                  <c:v>#N/A</c:v>
                </c:pt>
                <c:pt idx="5601">
                  <c:v>#N/A</c:v>
                </c:pt>
                <c:pt idx="5602">
                  <c:v>#N/A</c:v>
                </c:pt>
                <c:pt idx="5603">
                  <c:v>#N/A</c:v>
                </c:pt>
                <c:pt idx="5604">
                  <c:v>#N/A</c:v>
                </c:pt>
                <c:pt idx="5605">
                  <c:v>#N/A</c:v>
                </c:pt>
                <c:pt idx="5606">
                  <c:v>#N/A</c:v>
                </c:pt>
                <c:pt idx="5607">
                  <c:v>#N/A</c:v>
                </c:pt>
                <c:pt idx="5608">
                  <c:v>#N/A</c:v>
                </c:pt>
                <c:pt idx="5609">
                  <c:v>#N/A</c:v>
                </c:pt>
                <c:pt idx="5610">
                  <c:v>#N/A</c:v>
                </c:pt>
                <c:pt idx="5611">
                  <c:v>#N/A</c:v>
                </c:pt>
                <c:pt idx="5612">
                  <c:v>#N/A</c:v>
                </c:pt>
                <c:pt idx="5613">
                  <c:v>#N/A</c:v>
                </c:pt>
                <c:pt idx="5614">
                  <c:v>#N/A</c:v>
                </c:pt>
                <c:pt idx="5615">
                  <c:v>#N/A</c:v>
                </c:pt>
                <c:pt idx="5616">
                  <c:v>#N/A</c:v>
                </c:pt>
                <c:pt idx="5617">
                  <c:v>#N/A</c:v>
                </c:pt>
                <c:pt idx="5618">
                  <c:v>#N/A</c:v>
                </c:pt>
                <c:pt idx="5619">
                  <c:v>#N/A</c:v>
                </c:pt>
                <c:pt idx="5620">
                  <c:v>#N/A</c:v>
                </c:pt>
                <c:pt idx="5621">
                  <c:v>#N/A</c:v>
                </c:pt>
                <c:pt idx="5622">
                  <c:v>#N/A</c:v>
                </c:pt>
                <c:pt idx="5623">
                  <c:v>#N/A</c:v>
                </c:pt>
                <c:pt idx="5624">
                  <c:v>#N/A</c:v>
                </c:pt>
                <c:pt idx="5625">
                  <c:v>#N/A</c:v>
                </c:pt>
                <c:pt idx="5626">
                  <c:v>#N/A</c:v>
                </c:pt>
                <c:pt idx="5627">
                  <c:v>#N/A</c:v>
                </c:pt>
                <c:pt idx="5628">
                  <c:v>#N/A</c:v>
                </c:pt>
                <c:pt idx="5629">
                  <c:v>#N/A</c:v>
                </c:pt>
                <c:pt idx="5630">
                  <c:v>#N/A</c:v>
                </c:pt>
                <c:pt idx="5631">
                  <c:v>#N/A</c:v>
                </c:pt>
                <c:pt idx="5632">
                  <c:v>#N/A</c:v>
                </c:pt>
                <c:pt idx="5633">
                  <c:v>#N/A</c:v>
                </c:pt>
                <c:pt idx="5634">
                  <c:v>#N/A</c:v>
                </c:pt>
                <c:pt idx="5635">
                  <c:v>#N/A</c:v>
                </c:pt>
                <c:pt idx="5636">
                  <c:v>#N/A</c:v>
                </c:pt>
                <c:pt idx="5637">
                  <c:v>#N/A</c:v>
                </c:pt>
                <c:pt idx="5638">
                  <c:v>#N/A</c:v>
                </c:pt>
                <c:pt idx="5639">
                  <c:v>#N/A</c:v>
                </c:pt>
                <c:pt idx="5640">
                  <c:v>#N/A</c:v>
                </c:pt>
                <c:pt idx="5641">
                  <c:v>#N/A</c:v>
                </c:pt>
                <c:pt idx="5642">
                  <c:v>#N/A</c:v>
                </c:pt>
                <c:pt idx="5643">
                  <c:v>#N/A</c:v>
                </c:pt>
                <c:pt idx="5644">
                  <c:v>#N/A</c:v>
                </c:pt>
                <c:pt idx="5645">
                  <c:v>#N/A</c:v>
                </c:pt>
                <c:pt idx="5646">
                  <c:v>#N/A</c:v>
                </c:pt>
                <c:pt idx="5647">
                  <c:v>#N/A</c:v>
                </c:pt>
                <c:pt idx="5648">
                  <c:v>#N/A</c:v>
                </c:pt>
                <c:pt idx="5649">
                  <c:v>#N/A</c:v>
                </c:pt>
                <c:pt idx="5650">
                  <c:v>#N/A</c:v>
                </c:pt>
                <c:pt idx="5651">
                  <c:v>#N/A</c:v>
                </c:pt>
                <c:pt idx="5652">
                  <c:v>#N/A</c:v>
                </c:pt>
                <c:pt idx="5653">
                  <c:v>#N/A</c:v>
                </c:pt>
                <c:pt idx="5654">
                  <c:v>#N/A</c:v>
                </c:pt>
                <c:pt idx="5655">
                  <c:v>#N/A</c:v>
                </c:pt>
                <c:pt idx="5656">
                  <c:v>#N/A</c:v>
                </c:pt>
                <c:pt idx="5657">
                  <c:v>#N/A</c:v>
                </c:pt>
                <c:pt idx="5658">
                  <c:v>#N/A</c:v>
                </c:pt>
                <c:pt idx="5659">
                  <c:v>#N/A</c:v>
                </c:pt>
                <c:pt idx="5660">
                  <c:v>#N/A</c:v>
                </c:pt>
                <c:pt idx="5661">
                  <c:v>#N/A</c:v>
                </c:pt>
                <c:pt idx="5662">
                  <c:v>#N/A</c:v>
                </c:pt>
                <c:pt idx="5663">
                  <c:v>#N/A</c:v>
                </c:pt>
                <c:pt idx="5664">
                  <c:v>#N/A</c:v>
                </c:pt>
                <c:pt idx="5665">
                  <c:v>#N/A</c:v>
                </c:pt>
                <c:pt idx="5666">
                  <c:v>#N/A</c:v>
                </c:pt>
                <c:pt idx="5667">
                  <c:v>#N/A</c:v>
                </c:pt>
                <c:pt idx="5668">
                  <c:v>#N/A</c:v>
                </c:pt>
                <c:pt idx="5669">
                  <c:v>#N/A</c:v>
                </c:pt>
                <c:pt idx="5670">
                  <c:v>#N/A</c:v>
                </c:pt>
                <c:pt idx="5671">
                  <c:v>#N/A</c:v>
                </c:pt>
                <c:pt idx="5672">
                  <c:v>#N/A</c:v>
                </c:pt>
                <c:pt idx="5673">
                  <c:v>#N/A</c:v>
                </c:pt>
                <c:pt idx="5674">
                  <c:v>#N/A</c:v>
                </c:pt>
                <c:pt idx="5675">
                  <c:v>#N/A</c:v>
                </c:pt>
                <c:pt idx="5676">
                  <c:v>#N/A</c:v>
                </c:pt>
                <c:pt idx="5677">
                  <c:v>#N/A</c:v>
                </c:pt>
                <c:pt idx="5678">
                  <c:v>#N/A</c:v>
                </c:pt>
                <c:pt idx="5679">
                  <c:v>#N/A</c:v>
                </c:pt>
                <c:pt idx="5680">
                  <c:v>#N/A</c:v>
                </c:pt>
                <c:pt idx="5681">
                  <c:v>#N/A</c:v>
                </c:pt>
                <c:pt idx="5682">
                  <c:v>#N/A</c:v>
                </c:pt>
                <c:pt idx="5683">
                  <c:v>#N/A</c:v>
                </c:pt>
                <c:pt idx="5684">
                  <c:v>#N/A</c:v>
                </c:pt>
                <c:pt idx="5685">
                  <c:v>#N/A</c:v>
                </c:pt>
                <c:pt idx="5686">
                  <c:v>#N/A</c:v>
                </c:pt>
                <c:pt idx="5687">
                  <c:v>#N/A</c:v>
                </c:pt>
                <c:pt idx="5688">
                  <c:v>#N/A</c:v>
                </c:pt>
                <c:pt idx="5689">
                  <c:v>#N/A</c:v>
                </c:pt>
                <c:pt idx="5690">
                  <c:v>#N/A</c:v>
                </c:pt>
                <c:pt idx="5691">
                  <c:v>#N/A</c:v>
                </c:pt>
                <c:pt idx="5692">
                  <c:v>#N/A</c:v>
                </c:pt>
                <c:pt idx="5693">
                  <c:v>#N/A</c:v>
                </c:pt>
                <c:pt idx="5694">
                  <c:v>#N/A</c:v>
                </c:pt>
                <c:pt idx="5695">
                  <c:v>#N/A</c:v>
                </c:pt>
                <c:pt idx="5696">
                  <c:v>#N/A</c:v>
                </c:pt>
                <c:pt idx="5697">
                  <c:v>#N/A</c:v>
                </c:pt>
                <c:pt idx="5698">
                  <c:v>#N/A</c:v>
                </c:pt>
                <c:pt idx="5699">
                  <c:v>#N/A</c:v>
                </c:pt>
                <c:pt idx="5700">
                  <c:v>#N/A</c:v>
                </c:pt>
                <c:pt idx="5701">
                  <c:v>#N/A</c:v>
                </c:pt>
                <c:pt idx="5702">
                  <c:v>#N/A</c:v>
                </c:pt>
                <c:pt idx="5703">
                  <c:v>#N/A</c:v>
                </c:pt>
                <c:pt idx="5704">
                  <c:v>#N/A</c:v>
                </c:pt>
                <c:pt idx="5705">
                  <c:v>#N/A</c:v>
                </c:pt>
                <c:pt idx="5706">
                  <c:v>#N/A</c:v>
                </c:pt>
                <c:pt idx="5707">
                  <c:v>#N/A</c:v>
                </c:pt>
                <c:pt idx="5708">
                  <c:v>#N/A</c:v>
                </c:pt>
                <c:pt idx="5709">
                  <c:v>#N/A</c:v>
                </c:pt>
                <c:pt idx="5710">
                  <c:v>#N/A</c:v>
                </c:pt>
                <c:pt idx="5711">
                  <c:v>#N/A</c:v>
                </c:pt>
                <c:pt idx="5712">
                  <c:v>#N/A</c:v>
                </c:pt>
                <c:pt idx="5713">
                  <c:v>#N/A</c:v>
                </c:pt>
                <c:pt idx="5714">
                  <c:v>#N/A</c:v>
                </c:pt>
                <c:pt idx="5715">
                  <c:v>#N/A</c:v>
                </c:pt>
                <c:pt idx="5716">
                  <c:v>#N/A</c:v>
                </c:pt>
                <c:pt idx="5717">
                  <c:v>#N/A</c:v>
                </c:pt>
                <c:pt idx="5718">
                  <c:v>#N/A</c:v>
                </c:pt>
                <c:pt idx="5719">
                  <c:v>#N/A</c:v>
                </c:pt>
                <c:pt idx="5720">
                  <c:v>#N/A</c:v>
                </c:pt>
                <c:pt idx="5721">
                  <c:v>#N/A</c:v>
                </c:pt>
                <c:pt idx="5722">
                  <c:v>#N/A</c:v>
                </c:pt>
                <c:pt idx="5723">
                  <c:v>#N/A</c:v>
                </c:pt>
                <c:pt idx="5724">
                  <c:v>#N/A</c:v>
                </c:pt>
                <c:pt idx="5725">
                  <c:v>#N/A</c:v>
                </c:pt>
                <c:pt idx="5726">
                  <c:v>#N/A</c:v>
                </c:pt>
                <c:pt idx="5727">
                  <c:v>#N/A</c:v>
                </c:pt>
                <c:pt idx="5728">
                  <c:v>#N/A</c:v>
                </c:pt>
                <c:pt idx="5729">
                  <c:v>#N/A</c:v>
                </c:pt>
                <c:pt idx="5730">
                  <c:v>#N/A</c:v>
                </c:pt>
                <c:pt idx="5731">
                  <c:v>#N/A</c:v>
                </c:pt>
                <c:pt idx="5732">
                  <c:v>#N/A</c:v>
                </c:pt>
                <c:pt idx="5733">
                  <c:v>#N/A</c:v>
                </c:pt>
                <c:pt idx="5734">
                  <c:v>#N/A</c:v>
                </c:pt>
                <c:pt idx="5735">
                  <c:v>#N/A</c:v>
                </c:pt>
                <c:pt idx="5736">
                  <c:v>#N/A</c:v>
                </c:pt>
                <c:pt idx="5737">
                  <c:v>#N/A</c:v>
                </c:pt>
                <c:pt idx="5738">
                  <c:v>#N/A</c:v>
                </c:pt>
                <c:pt idx="5739">
                  <c:v>#N/A</c:v>
                </c:pt>
                <c:pt idx="5740">
                  <c:v>#N/A</c:v>
                </c:pt>
                <c:pt idx="5741">
                  <c:v>#N/A</c:v>
                </c:pt>
                <c:pt idx="5742">
                  <c:v>#N/A</c:v>
                </c:pt>
                <c:pt idx="5743">
                  <c:v>#N/A</c:v>
                </c:pt>
                <c:pt idx="5744">
                  <c:v>#N/A</c:v>
                </c:pt>
                <c:pt idx="5745">
                  <c:v>#N/A</c:v>
                </c:pt>
                <c:pt idx="5746">
                  <c:v>#N/A</c:v>
                </c:pt>
                <c:pt idx="5747">
                  <c:v>#N/A</c:v>
                </c:pt>
                <c:pt idx="5748">
                  <c:v>#N/A</c:v>
                </c:pt>
                <c:pt idx="5749">
                  <c:v>#N/A</c:v>
                </c:pt>
                <c:pt idx="5750">
                  <c:v>#N/A</c:v>
                </c:pt>
                <c:pt idx="5751">
                  <c:v>#N/A</c:v>
                </c:pt>
                <c:pt idx="5752">
                  <c:v>#N/A</c:v>
                </c:pt>
                <c:pt idx="5753">
                  <c:v>#N/A</c:v>
                </c:pt>
                <c:pt idx="5754">
                  <c:v>#N/A</c:v>
                </c:pt>
                <c:pt idx="5755">
                  <c:v>#N/A</c:v>
                </c:pt>
                <c:pt idx="5756">
                  <c:v>#N/A</c:v>
                </c:pt>
                <c:pt idx="5757">
                  <c:v>#N/A</c:v>
                </c:pt>
                <c:pt idx="5758">
                  <c:v>#N/A</c:v>
                </c:pt>
                <c:pt idx="5759">
                  <c:v>#N/A</c:v>
                </c:pt>
                <c:pt idx="5760">
                  <c:v>#N/A</c:v>
                </c:pt>
                <c:pt idx="5761">
                  <c:v>#N/A</c:v>
                </c:pt>
                <c:pt idx="5762">
                  <c:v>#N/A</c:v>
                </c:pt>
                <c:pt idx="5763">
                  <c:v>#N/A</c:v>
                </c:pt>
                <c:pt idx="5764">
                  <c:v>#N/A</c:v>
                </c:pt>
                <c:pt idx="5765">
                  <c:v>#N/A</c:v>
                </c:pt>
                <c:pt idx="5766">
                  <c:v>#N/A</c:v>
                </c:pt>
                <c:pt idx="5767">
                  <c:v>#N/A</c:v>
                </c:pt>
                <c:pt idx="5768">
                  <c:v>#N/A</c:v>
                </c:pt>
                <c:pt idx="5769">
                  <c:v>#N/A</c:v>
                </c:pt>
                <c:pt idx="5770">
                  <c:v>#N/A</c:v>
                </c:pt>
                <c:pt idx="5771">
                  <c:v>#N/A</c:v>
                </c:pt>
                <c:pt idx="5772">
                  <c:v>#N/A</c:v>
                </c:pt>
                <c:pt idx="5773">
                  <c:v>#N/A</c:v>
                </c:pt>
                <c:pt idx="5774">
                  <c:v>#N/A</c:v>
                </c:pt>
                <c:pt idx="5775">
                  <c:v>#N/A</c:v>
                </c:pt>
                <c:pt idx="5776">
                  <c:v>#N/A</c:v>
                </c:pt>
                <c:pt idx="5777">
                  <c:v>#N/A</c:v>
                </c:pt>
                <c:pt idx="5778">
                  <c:v>#N/A</c:v>
                </c:pt>
                <c:pt idx="5779">
                  <c:v>#N/A</c:v>
                </c:pt>
                <c:pt idx="5780">
                  <c:v>#N/A</c:v>
                </c:pt>
                <c:pt idx="5781">
                  <c:v>#N/A</c:v>
                </c:pt>
                <c:pt idx="5782">
                  <c:v>#N/A</c:v>
                </c:pt>
                <c:pt idx="5783">
                  <c:v>#N/A</c:v>
                </c:pt>
                <c:pt idx="5784">
                  <c:v>#N/A</c:v>
                </c:pt>
                <c:pt idx="5785">
                  <c:v>#N/A</c:v>
                </c:pt>
                <c:pt idx="5786">
                  <c:v>#N/A</c:v>
                </c:pt>
                <c:pt idx="5787">
                  <c:v>#N/A</c:v>
                </c:pt>
                <c:pt idx="5788">
                  <c:v>#N/A</c:v>
                </c:pt>
                <c:pt idx="5789">
                  <c:v>#N/A</c:v>
                </c:pt>
                <c:pt idx="5790">
                  <c:v>#N/A</c:v>
                </c:pt>
                <c:pt idx="5791">
                  <c:v>#N/A</c:v>
                </c:pt>
                <c:pt idx="5792">
                  <c:v>#N/A</c:v>
                </c:pt>
                <c:pt idx="5793">
                  <c:v>#N/A</c:v>
                </c:pt>
                <c:pt idx="5794">
                  <c:v>#N/A</c:v>
                </c:pt>
                <c:pt idx="5795">
                  <c:v>#N/A</c:v>
                </c:pt>
                <c:pt idx="5796">
                  <c:v>#N/A</c:v>
                </c:pt>
                <c:pt idx="5797">
                  <c:v>#N/A</c:v>
                </c:pt>
                <c:pt idx="5798">
                  <c:v>#N/A</c:v>
                </c:pt>
                <c:pt idx="5799">
                  <c:v>#N/A</c:v>
                </c:pt>
                <c:pt idx="5800">
                  <c:v>#N/A</c:v>
                </c:pt>
                <c:pt idx="5801">
                  <c:v>#N/A</c:v>
                </c:pt>
                <c:pt idx="5802">
                  <c:v>#N/A</c:v>
                </c:pt>
                <c:pt idx="5803">
                  <c:v>#N/A</c:v>
                </c:pt>
                <c:pt idx="5804">
                  <c:v>#N/A</c:v>
                </c:pt>
                <c:pt idx="5805">
                  <c:v>#N/A</c:v>
                </c:pt>
                <c:pt idx="5806">
                  <c:v>#N/A</c:v>
                </c:pt>
                <c:pt idx="5807">
                  <c:v>#N/A</c:v>
                </c:pt>
                <c:pt idx="5808">
                  <c:v>#N/A</c:v>
                </c:pt>
                <c:pt idx="5809">
                  <c:v>#N/A</c:v>
                </c:pt>
                <c:pt idx="5810">
                  <c:v>#N/A</c:v>
                </c:pt>
                <c:pt idx="5811">
                  <c:v>#N/A</c:v>
                </c:pt>
                <c:pt idx="5812">
                  <c:v>#N/A</c:v>
                </c:pt>
                <c:pt idx="5813">
                  <c:v>#N/A</c:v>
                </c:pt>
                <c:pt idx="5814">
                  <c:v>#N/A</c:v>
                </c:pt>
                <c:pt idx="5815">
                  <c:v>#N/A</c:v>
                </c:pt>
                <c:pt idx="5816">
                  <c:v>#N/A</c:v>
                </c:pt>
                <c:pt idx="5817">
                  <c:v>#N/A</c:v>
                </c:pt>
                <c:pt idx="5818">
                  <c:v>#N/A</c:v>
                </c:pt>
                <c:pt idx="5819">
                  <c:v>#N/A</c:v>
                </c:pt>
                <c:pt idx="5820">
                  <c:v>#N/A</c:v>
                </c:pt>
                <c:pt idx="5821">
                  <c:v>#N/A</c:v>
                </c:pt>
                <c:pt idx="5822">
                  <c:v>#N/A</c:v>
                </c:pt>
                <c:pt idx="5823">
                  <c:v>#N/A</c:v>
                </c:pt>
                <c:pt idx="5824">
                  <c:v>#N/A</c:v>
                </c:pt>
                <c:pt idx="5825">
                  <c:v>#N/A</c:v>
                </c:pt>
                <c:pt idx="5826">
                  <c:v>#N/A</c:v>
                </c:pt>
                <c:pt idx="5827">
                  <c:v>#N/A</c:v>
                </c:pt>
                <c:pt idx="5828">
                  <c:v>#N/A</c:v>
                </c:pt>
                <c:pt idx="5829">
                  <c:v>#N/A</c:v>
                </c:pt>
                <c:pt idx="5830">
                  <c:v>#N/A</c:v>
                </c:pt>
                <c:pt idx="5831">
                  <c:v>#N/A</c:v>
                </c:pt>
                <c:pt idx="5832">
                  <c:v>#N/A</c:v>
                </c:pt>
                <c:pt idx="5833">
                  <c:v>#N/A</c:v>
                </c:pt>
                <c:pt idx="5834">
                  <c:v>#N/A</c:v>
                </c:pt>
                <c:pt idx="5835">
                  <c:v>#N/A</c:v>
                </c:pt>
                <c:pt idx="5836">
                  <c:v>#N/A</c:v>
                </c:pt>
                <c:pt idx="5837">
                  <c:v>#N/A</c:v>
                </c:pt>
                <c:pt idx="5838">
                  <c:v>#N/A</c:v>
                </c:pt>
                <c:pt idx="5839">
                  <c:v>#N/A</c:v>
                </c:pt>
                <c:pt idx="5840">
                  <c:v>#N/A</c:v>
                </c:pt>
                <c:pt idx="5841">
                  <c:v>#N/A</c:v>
                </c:pt>
                <c:pt idx="5842">
                  <c:v>#N/A</c:v>
                </c:pt>
                <c:pt idx="5843">
                  <c:v>#N/A</c:v>
                </c:pt>
                <c:pt idx="5844">
                  <c:v>#N/A</c:v>
                </c:pt>
                <c:pt idx="5845">
                  <c:v>#N/A</c:v>
                </c:pt>
                <c:pt idx="5846">
                  <c:v>#N/A</c:v>
                </c:pt>
                <c:pt idx="5847">
                  <c:v>#N/A</c:v>
                </c:pt>
                <c:pt idx="5848">
                  <c:v>#N/A</c:v>
                </c:pt>
                <c:pt idx="5849">
                  <c:v>#N/A</c:v>
                </c:pt>
                <c:pt idx="5850">
                  <c:v>#N/A</c:v>
                </c:pt>
                <c:pt idx="5851">
                  <c:v>#N/A</c:v>
                </c:pt>
                <c:pt idx="5852">
                  <c:v>#N/A</c:v>
                </c:pt>
                <c:pt idx="5853">
                  <c:v>#N/A</c:v>
                </c:pt>
                <c:pt idx="5854">
                  <c:v>#N/A</c:v>
                </c:pt>
                <c:pt idx="5855">
                  <c:v>#N/A</c:v>
                </c:pt>
                <c:pt idx="5856">
                  <c:v>#N/A</c:v>
                </c:pt>
                <c:pt idx="5857">
                  <c:v>#N/A</c:v>
                </c:pt>
                <c:pt idx="5858">
                  <c:v>#N/A</c:v>
                </c:pt>
                <c:pt idx="5859">
                  <c:v>#N/A</c:v>
                </c:pt>
                <c:pt idx="5860">
                  <c:v>#N/A</c:v>
                </c:pt>
                <c:pt idx="5861">
                  <c:v>#N/A</c:v>
                </c:pt>
                <c:pt idx="5862">
                  <c:v>#N/A</c:v>
                </c:pt>
                <c:pt idx="5863">
                  <c:v>#N/A</c:v>
                </c:pt>
                <c:pt idx="5864">
                  <c:v>#N/A</c:v>
                </c:pt>
                <c:pt idx="5865">
                  <c:v>#N/A</c:v>
                </c:pt>
                <c:pt idx="5866">
                  <c:v>#N/A</c:v>
                </c:pt>
                <c:pt idx="5867">
                  <c:v>#N/A</c:v>
                </c:pt>
                <c:pt idx="5868">
                  <c:v>#N/A</c:v>
                </c:pt>
                <c:pt idx="5869">
                  <c:v>#N/A</c:v>
                </c:pt>
                <c:pt idx="5870">
                  <c:v>#N/A</c:v>
                </c:pt>
                <c:pt idx="5871">
                  <c:v>#N/A</c:v>
                </c:pt>
                <c:pt idx="5872">
                  <c:v>#N/A</c:v>
                </c:pt>
                <c:pt idx="5873">
                  <c:v>#N/A</c:v>
                </c:pt>
                <c:pt idx="5874">
                  <c:v>#N/A</c:v>
                </c:pt>
                <c:pt idx="5875">
                  <c:v>#N/A</c:v>
                </c:pt>
                <c:pt idx="5876">
                  <c:v>#N/A</c:v>
                </c:pt>
                <c:pt idx="5877">
                  <c:v>#N/A</c:v>
                </c:pt>
                <c:pt idx="5878">
                  <c:v>#N/A</c:v>
                </c:pt>
                <c:pt idx="5879">
                  <c:v>#N/A</c:v>
                </c:pt>
                <c:pt idx="5880">
                  <c:v>#N/A</c:v>
                </c:pt>
                <c:pt idx="5881">
                  <c:v>#N/A</c:v>
                </c:pt>
                <c:pt idx="5882">
                  <c:v>#N/A</c:v>
                </c:pt>
                <c:pt idx="5883">
                  <c:v>#N/A</c:v>
                </c:pt>
                <c:pt idx="5884">
                  <c:v>#N/A</c:v>
                </c:pt>
                <c:pt idx="5885">
                  <c:v>#N/A</c:v>
                </c:pt>
                <c:pt idx="5886">
                  <c:v>#N/A</c:v>
                </c:pt>
                <c:pt idx="5887">
                  <c:v>#N/A</c:v>
                </c:pt>
                <c:pt idx="5888">
                  <c:v>#N/A</c:v>
                </c:pt>
                <c:pt idx="5889">
                  <c:v>#N/A</c:v>
                </c:pt>
                <c:pt idx="5890">
                  <c:v>#N/A</c:v>
                </c:pt>
                <c:pt idx="5891">
                  <c:v>#N/A</c:v>
                </c:pt>
                <c:pt idx="5892">
                  <c:v>#N/A</c:v>
                </c:pt>
                <c:pt idx="5893">
                  <c:v>#N/A</c:v>
                </c:pt>
                <c:pt idx="5894">
                  <c:v>#N/A</c:v>
                </c:pt>
                <c:pt idx="5895">
                  <c:v>#N/A</c:v>
                </c:pt>
                <c:pt idx="5896">
                  <c:v>#N/A</c:v>
                </c:pt>
                <c:pt idx="5897">
                  <c:v>#N/A</c:v>
                </c:pt>
                <c:pt idx="5898">
                  <c:v>#N/A</c:v>
                </c:pt>
                <c:pt idx="5899">
                  <c:v>#N/A</c:v>
                </c:pt>
                <c:pt idx="5900">
                  <c:v>#N/A</c:v>
                </c:pt>
                <c:pt idx="5901">
                  <c:v>#N/A</c:v>
                </c:pt>
                <c:pt idx="5902">
                  <c:v>#N/A</c:v>
                </c:pt>
                <c:pt idx="5903">
                  <c:v>#N/A</c:v>
                </c:pt>
                <c:pt idx="5904">
                  <c:v>#N/A</c:v>
                </c:pt>
                <c:pt idx="5905">
                  <c:v>#N/A</c:v>
                </c:pt>
                <c:pt idx="5906">
                  <c:v>#N/A</c:v>
                </c:pt>
                <c:pt idx="5907">
                  <c:v>#N/A</c:v>
                </c:pt>
                <c:pt idx="5908">
                  <c:v>#N/A</c:v>
                </c:pt>
                <c:pt idx="5909">
                  <c:v>#N/A</c:v>
                </c:pt>
                <c:pt idx="5910">
                  <c:v>#N/A</c:v>
                </c:pt>
                <c:pt idx="5911">
                  <c:v>#N/A</c:v>
                </c:pt>
                <c:pt idx="5912">
                  <c:v>#N/A</c:v>
                </c:pt>
                <c:pt idx="5913">
                  <c:v>#N/A</c:v>
                </c:pt>
                <c:pt idx="5914">
                  <c:v>#N/A</c:v>
                </c:pt>
                <c:pt idx="5915">
                  <c:v>#N/A</c:v>
                </c:pt>
                <c:pt idx="5916">
                  <c:v>#N/A</c:v>
                </c:pt>
                <c:pt idx="5917">
                  <c:v>#N/A</c:v>
                </c:pt>
                <c:pt idx="5918">
                  <c:v>#N/A</c:v>
                </c:pt>
                <c:pt idx="5919">
                  <c:v>#N/A</c:v>
                </c:pt>
                <c:pt idx="5920">
                  <c:v>#N/A</c:v>
                </c:pt>
                <c:pt idx="5921">
                  <c:v>#N/A</c:v>
                </c:pt>
                <c:pt idx="5922">
                  <c:v>#N/A</c:v>
                </c:pt>
                <c:pt idx="5923">
                  <c:v>#N/A</c:v>
                </c:pt>
                <c:pt idx="5924">
                  <c:v>#N/A</c:v>
                </c:pt>
                <c:pt idx="5925">
                  <c:v>#N/A</c:v>
                </c:pt>
                <c:pt idx="5926">
                  <c:v>#N/A</c:v>
                </c:pt>
                <c:pt idx="5927">
                  <c:v>#N/A</c:v>
                </c:pt>
                <c:pt idx="5928">
                  <c:v>#N/A</c:v>
                </c:pt>
                <c:pt idx="5929">
                  <c:v>#N/A</c:v>
                </c:pt>
                <c:pt idx="5930">
                  <c:v>#N/A</c:v>
                </c:pt>
                <c:pt idx="5931">
                  <c:v>#N/A</c:v>
                </c:pt>
                <c:pt idx="5932">
                  <c:v>#N/A</c:v>
                </c:pt>
                <c:pt idx="5933">
                  <c:v>#N/A</c:v>
                </c:pt>
                <c:pt idx="5934">
                  <c:v>#N/A</c:v>
                </c:pt>
                <c:pt idx="5935">
                  <c:v>#N/A</c:v>
                </c:pt>
                <c:pt idx="5936">
                  <c:v>#N/A</c:v>
                </c:pt>
                <c:pt idx="5937">
                  <c:v>#N/A</c:v>
                </c:pt>
                <c:pt idx="5938">
                  <c:v>#N/A</c:v>
                </c:pt>
                <c:pt idx="5939">
                  <c:v>#N/A</c:v>
                </c:pt>
                <c:pt idx="5940">
                  <c:v>#N/A</c:v>
                </c:pt>
                <c:pt idx="5941">
                  <c:v>#N/A</c:v>
                </c:pt>
                <c:pt idx="5942">
                  <c:v>#N/A</c:v>
                </c:pt>
                <c:pt idx="5943">
                  <c:v>#N/A</c:v>
                </c:pt>
                <c:pt idx="5944">
                  <c:v>#N/A</c:v>
                </c:pt>
                <c:pt idx="5945">
                  <c:v>#N/A</c:v>
                </c:pt>
                <c:pt idx="5946">
                  <c:v>#N/A</c:v>
                </c:pt>
                <c:pt idx="5947">
                  <c:v>#N/A</c:v>
                </c:pt>
                <c:pt idx="5948">
                  <c:v>#N/A</c:v>
                </c:pt>
                <c:pt idx="5949">
                  <c:v>#N/A</c:v>
                </c:pt>
                <c:pt idx="5950">
                  <c:v>#N/A</c:v>
                </c:pt>
                <c:pt idx="5951">
                  <c:v>#N/A</c:v>
                </c:pt>
                <c:pt idx="5952">
                  <c:v>#N/A</c:v>
                </c:pt>
                <c:pt idx="5953">
                  <c:v>#N/A</c:v>
                </c:pt>
                <c:pt idx="5954">
                  <c:v>#N/A</c:v>
                </c:pt>
                <c:pt idx="5955">
                  <c:v>#N/A</c:v>
                </c:pt>
                <c:pt idx="5956">
                  <c:v>#N/A</c:v>
                </c:pt>
                <c:pt idx="5957">
                  <c:v>#N/A</c:v>
                </c:pt>
                <c:pt idx="5958">
                  <c:v>#N/A</c:v>
                </c:pt>
                <c:pt idx="5959">
                  <c:v>#N/A</c:v>
                </c:pt>
                <c:pt idx="5960">
                  <c:v>#N/A</c:v>
                </c:pt>
                <c:pt idx="5961">
                  <c:v>#N/A</c:v>
                </c:pt>
                <c:pt idx="5962">
                  <c:v>#N/A</c:v>
                </c:pt>
                <c:pt idx="5963">
                  <c:v>#N/A</c:v>
                </c:pt>
                <c:pt idx="5964">
                  <c:v>#N/A</c:v>
                </c:pt>
                <c:pt idx="5965">
                  <c:v>#N/A</c:v>
                </c:pt>
                <c:pt idx="5966">
                  <c:v>#N/A</c:v>
                </c:pt>
                <c:pt idx="5967">
                  <c:v>#N/A</c:v>
                </c:pt>
                <c:pt idx="5968">
                  <c:v>#N/A</c:v>
                </c:pt>
                <c:pt idx="5969">
                  <c:v>#N/A</c:v>
                </c:pt>
                <c:pt idx="5970">
                  <c:v>#N/A</c:v>
                </c:pt>
                <c:pt idx="5971">
                  <c:v>#N/A</c:v>
                </c:pt>
                <c:pt idx="5972">
                  <c:v>#N/A</c:v>
                </c:pt>
                <c:pt idx="5973">
                  <c:v>#N/A</c:v>
                </c:pt>
                <c:pt idx="5974">
                  <c:v>#N/A</c:v>
                </c:pt>
                <c:pt idx="5975">
                  <c:v>#N/A</c:v>
                </c:pt>
                <c:pt idx="5976">
                  <c:v>#N/A</c:v>
                </c:pt>
                <c:pt idx="5977">
                  <c:v>#N/A</c:v>
                </c:pt>
                <c:pt idx="5978">
                  <c:v>#N/A</c:v>
                </c:pt>
                <c:pt idx="5979">
                  <c:v>#N/A</c:v>
                </c:pt>
                <c:pt idx="5980">
                  <c:v>#N/A</c:v>
                </c:pt>
                <c:pt idx="5981">
                  <c:v>#N/A</c:v>
                </c:pt>
                <c:pt idx="5982">
                  <c:v>#N/A</c:v>
                </c:pt>
                <c:pt idx="5983">
                  <c:v>#N/A</c:v>
                </c:pt>
                <c:pt idx="5984">
                  <c:v>#N/A</c:v>
                </c:pt>
                <c:pt idx="5985">
                  <c:v>#N/A</c:v>
                </c:pt>
                <c:pt idx="5986">
                  <c:v>#N/A</c:v>
                </c:pt>
                <c:pt idx="5987">
                  <c:v>#N/A</c:v>
                </c:pt>
                <c:pt idx="5988">
                  <c:v>#N/A</c:v>
                </c:pt>
                <c:pt idx="5989">
                  <c:v>#N/A</c:v>
                </c:pt>
                <c:pt idx="5990">
                  <c:v>#N/A</c:v>
                </c:pt>
                <c:pt idx="5991">
                  <c:v>#N/A</c:v>
                </c:pt>
                <c:pt idx="5992">
                  <c:v>#N/A</c:v>
                </c:pt>
                <c:pt idx="5993">
                  <c:v>#N/A</c:v>
                </c:pt>
                <c:pt idx="5994">
                  <c:v>#N/A</c:v>
                </c:pt>
                <c:pt idx="5995">
                  <c:v>#N/A</c:v>
                </c:pt>
                <c:pt idx="5996">
                  <c:v>#N/A</c:v>
                </c:pt>
                <c:pt idx="5997">
                  <c:v>#N/A</c:v>
                </c:pt>
                <c:pt idx="5998">
                  <c:v>#N/A</c:v>
                </c:pt>
                <c:pt idx="5999">
                  <c:v>#N/A</c:v>
                </c:pt>
                <c:pt idx="6000">
                  <c:v>#N/A</c:v>
                </c:pt>
                <c:pt idx="6001">
                  <c:v>#N/A</c:v>
                </c:pt>
                <c:pt idx="6002">
                  <c:v>#N/A</c:v>
                </c:pt>
                <c:pt idx="6003">
                  <c:v>#N/A</c:v>
                </c:pt>
                <c:pt idx="6004">
                  <c:v>#N/A</c:v>
                </c:pt>
                <c:pt idx="6005">
                  <c:v>#N/A</c:v>
                </c:pt>
                <c:pt idx="6006">
                  <c:v>#N/A</c:v>
                </c:pt>
                <c:pt idx="6007">
                  <c:v>#N/A</c:v>
                </c:pt>
                <c:pt idx="6008">
                  <c:v>#N/A</c:v>
                </c:pt>
                <c:pt idx="6009">
                  <c:v>#N/A</c:v>
                </c:pt>
                <c:pt idx="6010">
                  <c:v>#N/A</c:v>
                </c:pt>
                <c:pt idx="6011">
                  <c:v>#N/A</c:v>
                </c:pt>
                <c:pt idx="6012">
                  <c:v>#N/A</c:v>
                </c:pt>
                <c:pt idx="6013">
                  <c:v>#N/A</c:v>
                </c:pt>
                <c:pt idx="6014">
                  <c:v>#N/A</c:v>
                </c:pt>
                <c:pt idx="6015">
                  <c:v>#N/A</c:v>
                </c:pt>
                <c:pt idx="6016">
                  <c:v>#N/A</c:v>
                </c:pt>
                <c:pt idx="6017">
                  <c:v>#N/A</c:v>
                </c:pt>
                <c:pt idx="6018">
                  <c:v>#N/A</c:v>
                </c:pt>
                <c:pt idx="6019">
                  <c:v>#N/A</c:v>
                </c:pt>
                <c:pt idx="6020">
                  <c:v>#N/A</c:v>
                </c:pt>
                <c:pt idx="6021">
                  <c:v>#N/A</c:v>
                </c:pt>
                <c:pt idx="6022">
                  <c:v>#N/A</c:v>
                </c:pt>
                <c:pt idx="6023">
                  <c:v>#N/A</c:v>
                </c:pt>
                <c:pt idx="6024">
                  <c:v>#N/A</c:v>
                </c:pt>
                <c:pt idx="6025">
                  <c:v>#N/A</c:v>
                </c:pt>
                <c:pt idx="6026">
                  <c:v>#N/A</c:v>
                </c:pt>
                <c:pt idx="6027">
                  <c:v>#N/A</c:v>
                </c:pt>
                <c:pt idx="6028">
                  <c:v>#N/A</c:v>
                </c:pt>
                <c:pt idx="6029">
                  <c:v>#N/A</c:v>
                </c:pt>
                <c:pt idx="6030">
                  <c:v>#N/A</c:v>
                </c:pt>
                <c:pt idx="6031">
                  <c:v>#N/A</c:v>
                </c:pt>
                <c:pt idx="6032">
                  <c:v>#N/A</c:v>
                </c:pt>
                <c:pt idx="6033">
                  <c:v>#N/A</c:v>
                </c:pt>
                <c:pt idx="6034">
                  <c:v>#N/A</c:v>
                </c:pt>
                <c:pt idx="6035">
                  <c:v>#N/A</c:v>
                </c:pt>
                <c:pt idx="6036">
                  <c:v>#N/A</c:v>
                </c:pt>
                <c:pt idx="6037">
                  <c:v>#N/A</c:v>
                </c:pt>
                <c:pt idx="6038">
                  <c:v>#N/A</c:v>
                </c:pt>
                <c:pt idx="6039">
                  <c:v>#N/A</c:v>
                </c:pt>
                <c:pt idx="6040">
                  <c:v>#N/A</c:v>
                </c:pt>
                <c:pt idx="6041">
                  <c:v>#N/A</c:v>
                </c:pt>
                <c:pt idx="6042">
                  <c:v>#N/A</c:v>
                </c:pt>
                <c:pt idx="6043">
                  <c:v>#N/A</c:v>
                </c:pt>
                <c:pt idx="6044">
                  <c:v>#N/A</c:v>
                </c:pt>
                <c:pt idx="6045">
                  <c:v>#N/A</c:v>
                </c:pt>
                <c:pt idx="6046">
                  <c:v>#N/A</c:v>
                </c:pt>
                <c:pt idx="6047">
                  <c:v>#N/A</c:v>
                </c:pt>
                <c:pt idx="6048">
                  <c:v>#N/A</c:v>
                </c:pt>
                <c:pt idx="6049">
                  <c:v>#N/A</c:v>
                </c:pt>
                <c:pt idx="6050">
                  <c:v>#N/A</c:v>
                </c:pt>
                <c:pt idx="6051">
                  <c:v>#N/A</c:v>
                </c:pt>
                <c:pt idx="6052">
                  <c:v>#N/A</c:v>
                </c:pt>
                <c:pt idx="6053">
                  <c:v>#N/A</c:v>
                </c:pt>
                <c:pt idx="6054">
                  <c:v>#N/A</c:v>
                </c:pt>
                <c:pt idx="6055">
                  <c:v>#N/A</c:v>
                </c:pt>
                <c:pt idx="6056">
                  <c:v>#N/A</c:v>
                </c:pt>
                <c:pt idx="6057">
                  <c:v>#N/A</c:v>
                </c:pt>
                <c:pt idx="6058">
                  <c:v>#N/A</c:v>
                </c:pt>
                <c:pt idx="6059">
                  <c:v>#N/A</c:v>
                </c:pt>
                <c:pt idx="6060">
                  <c:v>#N/A</c:v>
                </c:pt>
                <c:pt idx="6061">
                  <c:v>#N/A</c:v>
                </c:pt>
                <c:pt idx="6062">
                  <c:v>#N/A</c:v>
                </c:pt>
                <c:pt idx="6063">
                  <c:v>#N/A</c:v>
                </c:pt>
                <c:pt idx="6064">
                  <c:v>#N/A</c:v>
                </c:pt>
                <c:pt idx="6065">
                  <c:v>#N/A</c:v>
                </c:pt>
                <c:pt idx="6066">
                  <c:v>#N/A</c:v>
                </c:pt>
                <c:pt idx="6067">
                  <c:v>#N/A</c:v>
                </c:pt>
                <c:pt idx="6068">
                  <c:v>#N/A</c:v>
                </c:pt>
                <c:pt idx="6069">
                  <c:v>#N/A</c:v>
                </c:pt>
                <c:pt idx="6070">
                  <c:v>#N/A</c:v>
                </c:pt>
                <c:pt idx="6071">
                  <c:v>#N/A</c:v>
                </c:pt>
                <c:pt idx="6072">
                  <c:v>#N/A</c:v>
                </c:pt>
                <c:pt idx="6073">
                  <c:v>#N/A</c:v>
                </c:pt>
                <c:pt idx="6074">
                  <c:v>#N/A</c:v>
                </c:pt>
                <c:pt idx="6075">
                  <c:v>#N/A</c:v>
                </c:pt>
                <c:pt idx="6076">
                  <c:v>#N/A</c:v>
                </c:pt>
                <c:pt idx="6077">
                  <c:v>#N/A</c:v>
                </c:pt>
                <c:pt idx="6078">
                  <c:v>#N/A</c:v>
                </c:pt>
                <c:pt idx="6079">
                  <c:v>#N/A</c:v>
                </c:pt>
                <c:pt idx="6080">
                  <c:v>#N/A</c:v>
                </c:pt>
                <c:pt idx="6081">
                  <c:v>#N/A</c:v>
                </c:pt>
                <c:pt idx="6082">
                  <c:v>#N/A</c:v>
                </c:pt>
                <c:pt idx="6083">
                  <c:v>#N/A</c:v>
                </c:pt>
                <c:pt idx="6084">
                  <c:v>#N/A</c:v>
                </c:pt>
                <c:pt idx="6085">
                  <c:v>#N/A</c:v>
                </c:pt>
                <c:pt idx="6086">
                  <c:v>#N/A</c:v>
                </c:pt>
                <c:pt idx="6087">
                  <c:v>#N/A</c:v>
                </c:pt>
                <c:pt idx="6088">
                  <c:v>#N/A</c:v>
                </c:pt>
                <c:pt idx="6089">
                  <c:v>#N/A</c:v>
                </c:pt>
                <c:pt idx="6090">
                  <c:v>#N/A</c:v>
                </c:pt>
                <c:pt idx="6091">
                  <c:v>#N/A</c:v>
                </c:pt>
                <c:pt idx="6092">
                  <c:v>#N/A</c:v>
                </c:pt>
                <c:pt idx="6093">
                  <c:v>#N/A</c:v>
                </c:pt>
                <c:pt idx="6094">
                  <c:v>#N/A</c:v>
                </c:pt>
                <c:pt idx="6095">
                  <c:v>#N/A</c:v>
                </c:pt>
                <c:pt idx="6096">
                  <c:v>#N/A</c:v>
                </c:pt>
                <c:pt idx="6097">
                  <c:v>#N/A</c:v>
                </c:pt>
                <c:pt idx="6098">
                  <c:v>#N/A</c:v>
                </c:pt>
                <c:pt idx="6099">
                  <c:v>#N/A</c:v>
                </c:pt>
                <c:pt idx="6100">
                  <c:v>#N/A</c:v>
                </c:pt>
                <c:pt idx="6101">
                  <c:v>#N/A</c:v>
                </c:pt>
                <c:pt idx="6102">
                  <c:v>#N/A</c:v>
                </c:pt>
                <c:pt idx="6103">
                  <c:v>#N/A</c:v>
                </c:pt>
                <c:pt idx="6104">
                  <c:v>#N/A</c:v>
                </c:pt>
                <c:pt idx="6105">
                  <c:v>#N/A</c:v>
                </c:pt>
                <c:pt idx="6106">
                  <c:v>#N/A</c:v>
                </c:pt>
                <c:pt idx="6107">
                  <c:v>#N/A</c:v>
                </c:pt>
                <c:pt idx="6108">
                  <c:v>#N/A</c:v>
                </c:pt>
                <c:pt idx="6109">
                  <c:v>#N/A</c:v>
                </c:pt>
                <c:pt idx="6110">
                  <c:v>#N/A</c:v>
                </c:pt>
                <c:pt idx="6111">
                  <c:v>#N/A</c:v>
                </c:pt>
                <c:pt idx="6112">
                  <c:v>#N/A</c:v>
                </c:pt>
                <c:pt idx="6113">
                  <c:v>#N/A</c:v>
                </c:pt>
                <c:pt idx="6114">
                  <c:v>#N/A</c:v>
                </c:pt>
                <c:pt idx="6115">
                  <c:v>#N/A</c:v>
                </c:pt>
                <c:pt idx="6116">
                  <c:v>#N/A</c:v>
                </c:pt>
                <c:pt idx="6117">
                  <c:v>#N/A</c:v>
                </c:pt>
                <c:pt idx="6118">
                  <c:v>#N/A</c:v>
                </c:pt>
                <c:pt idx="6119">
                  <c:v>#N/A</c:v>
                </c:pt>
                <c:pt idx="6120">
                  <c:v>#N/A</c:v>
                </c:pt>
                <c:pt idx="6121">
                  <c:v>#N/A</c:v>
                </c:pt>
                <c:pt idx="6122">
                  <c:v>#N/A</c:v>
                </c:pt>
                <c:pt idx="6123">
                  <c:v>#N/A</c:v>
                </c:pt>
                <c:pt idx="6124">
                  <c:v>#N/A</c:v>
                </c:pt>
                <c:pt idx="6125">
                  <c:v>#N/A</c:v>
                </c:pt>
                <c:pt idx="6126">
                  <c:v>#N/A</c:v>
                </c:pt>
                <c:pt idx="6127">
                  <c:v>#N/A</c:v>
                </c:pt>
                <c:pt idx="6128">
                  <c:v>#N/A</c:v>
                </c:pt>
                <c:pt idx="6129">
                  <c:v>#N/A</c:v>
                </c:pt>
                <c:pt idx="6130">
                  <c:v>#N/A</c:v>
                </c:pt>
                <c:pt idx="6131">
                  <c:v>#N/A</c:v>
                </c:pt>
                <c:pt idx="6132">
                  <c:v>#N/A</c:v>
                </c:pt>
                <c:pt idx="6133">
                  <c:v>#N/A</c:v>
                </c:pt>
                <c:pt idx="6134">
                  <c:v>#N/A</c:v>
                </c:pt>
                <c:pt idx="6135">
                  <c:v>#N/A</c:v>
                </c:pt>
                <c:pt idx="6136">
                  <c:v>#N/A</c:v>
                </c:pt>
                <c:pt idx="6137">
                  <c:v>#N/A</c:v>
                </c:pt>
                <c:pt idx="6138">
                  <c:v>#N/A</c:v>
                </c:pt>
                <c:pt idx="6139">
                  <c:v>#N/A</c:v>
                </c:pt>
                <c:pt idx="6140">
                  <c:v>#N/A</c:v>
                </c:pt>
                <c:pt idx="6141">
                  <c:v>#N/A</c:v>
                </c:pt>
                <c:pt idx="6142">
                  <c:v>#N/A</c:v>
                </c:pt>
                <c:pt idx="6143">
                  <c:v>#N/A</c:v>
                </c:pt>
                <c:pt idx="6144">
                  <c:v>#N/A</c:v>
                </c:pt>
                <c:pt idx="6145">
                  <c:v>#N/A</c:v>
                </c:pt>
                <c:pt idx="6146">
                  <c:v>#N/A</c:v>
                </c:pt>
                <c:pt idx="6147">
                  <c:v>#N/A</c:v>
                </c:pt>
                <c:pt idx="6148">
                  <c:v>#N/A</c:v>
                </c:pt>
                <c:pt idx="6149">
                  <c:v>#N/A</c:v>
                </c:pt>
                <c:pt idx="6150">
                  <c:v>#N/A</c:v>
                </c:pt>
                <c:pt idx="6151">
                  <c:v>#N/A</c:v>
                </c:pt>
                <c:pt idx="6152">
                  <c:v>#N/A</c:v>
                </c:pt>
                <c:pt idx="6153">
                  <c:v>#N/A</c:v>
                </c:pt>
                <c:pt idx="6154">
                  <c:v>#N/A</c:v>
                </c:pt>
                <c:pt idx="6155">
                  <c:v>#N/A</c:v>
                </c:pt>
                <c:pt idx="6156">
                  <c:v>#N/A</c:v>
                </c:pt>
                <c:pt idx="6157">
                  <c:v>#N/A</c:v>
                </c:pt>
                <c:pt idx="6158">
                  <c:v>#N/A</c:v>
                </c:pt>
                <c:pt idx="6159">
                  <c:v>#N/A</c:v>
                </c:pt>
                <c:pt idx="6160">
                  <c:v>#N/A</c:v>
                </c:pt>
                <c:pt idx="6161">
                  <c:v>#N/A</c:v>
                </c:pt>
                <c:pt idx="6162">
                  <c:v>#N/A</c:v>
                </c:pt>
                <c:pt idx="6163">
                  <c:v>#N/A</c:v>
                </c:pt>
                <c:pt idx="6164">
                  <c:v>#N/A</c:v>
                </c:pt>
                <c:pt idx="6165">
                  <c:v>#N/A</c:v>
                </c:pt>
                <c:pt idx="6166">
                  <c:v>#N/A</c:v>
                </c:pt>
                <c:pt idx="6167">
                  <c:v>#N/A</c:v>
                </c:pt>
                <c:pt idx="6168">
                  <c:v>#N/A</c:v>
                </c:pt>
                <c:pt idx="6169">
                  <c:v>#N/A</c:v>
                </c:pt>
                <c:pt idx="6170">
                  <c:v>#N/A</c:v>
                </c:pt>
                <c:pt idx="6171">
                  <c:v>#N/A</c:v>
                </c:pt>
                <c:pt idx="6172">
                  <c:v>#N/A</c:v>
                </c:pt>
                <c:pt idx="6173">
                  <c:v>#N/A</c:v>
                </c:pt>
                <c:pt idx="6174">
                  <c:v>#N/A</c:v>
                </c:pt>
                <c:pt idx="6175">
                  <c:v>#N/A</c:v>
                </c:pt>
                <c:pt idx="6176">
                  <c:v>#N/A</c:v>
                </c:pt>
                <c:pt idx="6177">
                  <c:v>#N/A</c:v>
                </c:pt>
                <c:pt idx="6178">
                  <c:v>#N/A</c:v>
                </c:pt>
                <c:pt idx="6179">
                  <c:v>#N/A</c:v>
                </c:pt>
                <c:pt idx="6180">
                  <c:v>#N/A</c:v>
                </c:pt>
                <c:pt idx="6181">
                  <c:v>#N/A</c:v>
                </c:pt>
                <c:pt idx="6182">
                  <c:v>#N/A</c:v>
                </c:pt>
                <c:pt idx="6183">
                  <c:v>#N/A</c:v>
                </c:pt>
                <c:pt idx="6184">
                  <c:v>#N/A</c:v>
                </c:pt>
                <c:pt idx="6185">
                  <c:v>#N/A</c:v>
                </c:pt>
                <c:pt idx="6186">
                  <c:v>#N/A</c:v>
                </c:pt>
                <c:pt idx="6187">
                  <c:v>#N/A</c:v>
                </c:pt>
                <c:pt idx="6188">
                  <c:v>#N/A</c:v>
                </c:pt>
                <c:pt idx="6189">
                  <c:v>#N/A</c:v>
                </c:pt>
                <c:pt idx="6190">
                  <c:v>#N/A</c:v>
                </c:pt>
                <c:pt idx="6191">
                  <c:v>#N/A</c:v>
                </c:pt>
                <c:pt idx="6192">
                  <c:v>#N/A</c:v>
                </c:pt>
                <c:pt idx="6193">
                  <c:v>#N/A</c:v>
                </c:pt>
                <c:pt idx="6194">
                  <c:v>#N/A</c:v>
                </c:pt>
                <c:pt idx="6195">
                  <c:v>#N/A</c:v>
                </c:pt>
                <c:pt idx="6196">
                  <c:v>#N/A</c:v>
                </c:pt>
                <c:pt idx="6197">
                  <c:v>#N/A</c:v>
                </c:pt>
                <c:pt idx="6198">
                  <c:v>#N/A</c:v>
                </c:pt>
                <c:pt idx="6199">
                  <c:v>#N/A</c:v>
                </c:pt>
                <c:pt idx="6200">
                  <c:v>#N/A</c:v>
                </c:pt>
                <c:pt idx="6201">
                  <c:v>#N/A</c:v>
                </c:pt>
                <c:pt idx="6202">
                  <c:v>#N/A</c:v>
                </c:pt>
                <c:pt idx="6203">
                  <c:v>#N/A</c:v>
                </c:pt>
                <c:pt idx="6204">
                  <c:v>#N/A</c:v>
                </c:pt>
                <c:pt idx="6205">
                  <c:v>#N/A</c:v>
                </c:pt>
                <c:pt idx="6206">
                  <c:v>#N/A</c:v>
                </c:pt>
                <c:pt idx="6207">
                  <c:v>#N/A</c:v>
                </c:pt>
                <c:pt idx="6208">
                  <c:v>#N/A</c:v>
                </c:pt>
                <c:pt idx="6209">
                  <c:v>#N/A</c:v>
                </c:pt>
                <c:pt idx="6210">
                  <c:v>#N/A</c:v>
                </c:pt>
                <c:pt idx="6211">
                  <c:v>#N/A</c:v>
                </c:pt>
                <c:pt idx="6212">
                  <c:v>#N/A</c:v>
                </c:pt>
                <c:pt idx="6213">
                  <c:v>#N/A</c:v>
                </c:pt>
                <c:pt idx="6214">
                  <c:v>#N/A</c:v>
                </c:pt>
                <c:pt idx="6215">
                  <c:v>#N/A</c:v>
                </c:pt>
                <c:pt idx="6216">
                  <c:v>#N/A</c:v>
                </c:pt>
                <c:pt idx="6217">
                  <c:v>#N/A</c:v>
                </c:pt>
                <c:pt idx="6218">
                  <c:v>#N/A</c:v>
                </c:pt>
                <c:pt idx="6219">
                  <c:v>#N/A</c:v>
                </c:pt>
                <c:pt idx="6220">
                  <c:v>#N/A</c:v>
                </c:pt>
                <c:pt idx="6221">
                  <c:v>#N/A</c:v>
                </c:pt>
                <c:pt idx="6222">
                  <c:v>#N/A</c:v>
                </c:pt>
                <c:pt idx="6223">
                  <c:v>#N/A</c:v>
                </c:pt>
                <c:pt idx="6224">
                  <c:v>#N/A</c:v>
                </c:pt>
                <c:pt idx="6225">
                  <c:v>#N/A</c:v>
                </c:pt>
                <c:pt idx="6226">
                  <c:v>#N/A</c:v>
                </c:pt>
                <c:pt idx="6227">
                  <c:v>#N/A</c:v>
                </c:pt>
                <c:pt idx="6228">
                  <c:v>#N/A</c:v>
                </c:pt>
                <c:pt idx="6229">
                  <c:v>#N/A</c:v>
                </c:pt>
                <c:pt idx="6230">
                  <c:v>#N/A</c:v>
                </c:pt>
                <c:pt idx="6231">
                  <c:v>#N/A</c:v>
                </c:pt>
                <c:pt idx="6232">
                  <c:v>#N/A</c:v>
                </c:pt>
                <c:pt idx="6233">
                  <c:v>#N/A</c:v>
                </c:pt>
                <c:pt idx="6234">
                  <c:v>#N/A</c:v>
                </c:pt>
                <c:pt idx="6235">
                  <c:v>#N/A</c:v>
                </c:pt>
                <c:pt idx="6236">
                  <c:v>#N/A</c:v>
                </c:pt>
                <c:pt idx="6237">
                  <c:v>#N/A</c:v>
                </c:pt>
                <c:pt idx="6238">
                  <c:v>#N/A</c:v>
                </c:pt>
                <c:pt idx="6239">
                  <c:v>#N/A</c:v>
                </c:pt>
                <c:pt idx="6240">
                  <c:v>#N/A</c:v>
                </c:pt>
                <c:pt idx="6241">
                  <c:v>#N/A</c:v>
                </c:pt>
                <c:pt idx="6242">
                  <c:v>#N/A</c:v>
                </c:pt>
                <c:pt idx="6243">
                  <c:v>#N/A</c:v>
                </c:pt>
                <c:pt idx="6244">
                  <c:v>#N/A</c:v>
                </c:pt>
                <c:pt idx="6245">
                  <c:v>#N/A</c:v>
                </c:pt>
                <c:pt idx="6246">
                  <c:v>#N/A</c:v>
                </c:pt>
                <c:pt idx="6247">
                  <c:v>#N/A</c:v>
                </c:pt>
                <c:pt idx="6248">
                  <c:v>#N/A</c:v>
                </c:pt>
                <c:pt idx="6249">
                  <c:v>#N/A</c:v>
                </c:pt>
                <c:pt idx="6250">
                  <c:v>#N/A</c:v>
                </c:pt>
                <c:pt idx="6251">
                  <c:v>#N/A</c:v>
                </c:pt>
                <c:pt idx="6252">
                  <c:v>#N/A</c:v>
                </c:pt>
                <c:pt idx="6253">
                  <c:v>#N/A</c:v>
                </c:pt>
                <c:pt idx="6254">
                  <c:v>#N/A</c:v>
                </c:pt>
                <c:pt idx="6255">
                  <c:v>#N/A</c:v>
                </c:pt>
                <c:pt idx="6256">
                  <c:v>#N/A</c:v>
                </c:pt>
                <c:pt idx="6257">
                  <c:v>#N/A</c:v>
                </c:pt>
                <c:pt idx="6258">
                  <c:v>#N/A</c:v>
                </c:pt>
                <c:pt idx="6259">
                  <c:v>#N/A</c:v>
                </c:pt>
                <c:pt idx="6260">
                  <c:v>#N/A</c:v>
                </c:pt>
                <c:pt idx="6261">
                  <c:v>#N/A</c:v>
                </c:pt>
                <c:pt idx="6262">
                  <c:v>#N/A</c:v>
                </c:pt>
                <c:pt idx="6263">
                  <c:v>#N/A</c:v>
                </c:pt>
                <c:pt idx="6264">
                  <c:v>#N/A</c:v>
                </c:pt>
                <c:pt idx="6265">
                  <c:v>#N/A</c:v>
                </c:pt>
                <c:pt idx="6266">
                  <c:v>#N/A</c:v>
                </c:pt>
                <c:pt idx="6267">
                  <c:v>#N/A</c:v>
                </c:pt>
                <c:pt idx="6268">
                  <c:v>#N/A</c:v>
                </c:pt>
                <c:pt idx="6269">
                  <c:v>#N/A</c:v>
                </c:pt>
                <c:pt idx="6270">
                  <c:v>#N/A</c:v>
                </c:pt>
                <c:pt idx="6271">
                  <c:v>#N/A</c:v>
                </c:pt>
                <c:pt idx="6272">
                  <c:v>#N/A</c:v>
                </c:pt>
                <c:pt idx="6273">
                  <c:v>#N/A</c:v>
                </c:pt>
                <c:pt idx="6274">
                  <c:v>#N/A</c:v>
                </c:pt>
                <c:pt idx="6275">
                  <c:v>#N/A</c:v>
                </c:pt>
                <c:pt idx="6276">
                  <c:v>#N/A</c:v>
                </c:pt>
                <c:pt idx="6277">
                  <c:v>#N/A</c:v>
                </c:pt>
                <c:pt idx="6278">
                  <c:v>#N/A</c:v>
                </c:pt>
                <c:pt idx="6279">
                  <c:v>#N/A</c:v>
                </c:pt>
                <c:pt idx="6280">
                  <c:v>#N/A</c:v>
                </c:pt>
                <c:pt idx="6281">
                  <c:v>#N/A</c:v>
                </c:pt>
                <c:pt idx="6282">
                  <c:v>#N/A</c:v>
                </c:pt>
                <c:pt idx="6283">
                  <c:v>#N/A</c:v>
                </c:pt>
                <c:pt idx="6284">
                  <c:v>#N/A</c:v>
                </c:pt>
                <c:pt idx="6285">
                  <c:v>#N/A</c:v>
                </c:pt>
                <c:pt idx="6286">
                  <c:v>#N/A</c:v>
                </c:pt>
                <c:pt idx="6287">
                  <c:v>#N/A</c:v>
                </c:pt>
                <c:pt idx="6288">
                  <c:v>#N/A</c:v>
                </c:pt>
                <c:pt idx="6289">
                  <c:v>#N/A</c:v>
                </c:pt>
                <c:pt idx="6290">
                  <c:v>#N/A</c:v>
                </c:pt>
                <c:pt idx="6291">
                  <c:v>#N/A</c:v>
                </c:pt>
                <c:pt idx="6292">
                  <c:v>#N/A</c:v>
                </c:pt>
                <c:pt idx="6293">
                  <c:v>#N/A</c:v>
                </c:pt>
                <c:pt idx="6294">
                  <c:v>#N/A</c:v>
                </c:pt>
                <c:pt idx="6295">
                  <c:v>#N/A</c:v>
                </c:pt>
                <c:pt idx="6296">
                  <c:v>#N/A</c:v>
                </c:pt>
                <c:pt idx="6297">
                  <c:v>#N/A</c:v>
                </c:pt>
                <c:pt idx="6298">
                  <c:v>#N/A</c:v>
                </c:pt>
                <c:pt idx="6299">
                  <c:v>#N/A</c:v>
                </c:pt>
                <c:pt idx="6300">
                  <c:v>#N/A</c:v>
                </c:pt>
                <c:pt idx="6301">
                  <c:v>#N/A</c:v>
                </c:pt>
                <c:pt idx="6302">
                  <c:v>#N/A</c:v>
                </c:pt>
                <c:pt idx="6303">
                  <c:v>#N/A</c:v>
                </c:pt>
                <c:pt idx="6304">
                  <c:v>#N/A</c:v>
                </c:pt>
                <c:pt idx="6305">
                  <c:v>#N/A</c:v>
                </c:pt>
                <c:pt idx="6306">
                  <c:v>#N/A</c:v>
                </c:pt>
                <c:pt idx="6307">
                  <c:v>#N/A</c:v>
                </c:pt>
                <c:pt idx="6308">
                  <c:v>#N/A</c:v>
                </c:pt>
                <c:pt idx="6309">
                  <c:v>#N/A</c:v>
                </c:pt>
                <c:pt idx="6310">
                  <c:v>#N/A</c:v>
                </c:pt>
                <c:pt idx="6311">
                  <c:v>#N/A</c:v>
                </c:pt>
                <c:pt idx="6312">
                  <c:v>#N/A</c:v>
                </c:pt>
                <c:pt idx="6313">
                  <c:v>#N/A</c:v>
                </c:pt>
                <c:pt idx="6314">
                  <c:v>#N/A</c:v>
                </c:pt>
                <c:pt idx="6315">
                  <c:v>#N/A</c:v>
                </c:pt>
                <c:pt idx="6316">
                  <c:v>#N/A</c:v>
                </c:pt>
                <c:pt idx="6317">
                  <c:v>#N/A</c:v>
                </c:pt>
                <c:pt idx="6318">
                  <c:v>#N/A</c:v>
                </c:pt>
                <c:pt idx="6319">
                  <c:v>#N/A</c:v>
                </c:pt>
                <c:pt idx="6320">
                  <c:v>#N/A</c:v>
                </c:pt>
                <c:pt idx="6321">
                  <c:v>#N/A</c:v>
                </c:pt>
                <c:pt idx="6322">
                  <c:v>#N/A</c:v>
                </c:pt>
                <c:pt idx="6323">
                  <c:v>#N/A</c:v>
                </c:pt>
                <c:pt idx="6324">
                  <c:v>#N/A</c:v>
                </c:pt>
                <c:pt idx="6325">
                  <c:v>#N/A</c:v>
                </c:pt>
                <c:pt idx="6326">
                  <c:v>#N/A</c:v>
                </c:pt>
                <c:pt idx="6327">
                  <c:v>#N/A</c:v>
                </c:pt>
                <c:pt idx="6328">
                  <c:v>#N/A</c:v>
                </c:pt>
                <c:pt idx="6329">
                  <c:v>#N/A</c:v>
                </c:pt>
                <c:pt idx="6330">
                  <c:v>#N/A</c:v>
                </c:pt>
                <c:pt idx="6331">
                  <c:v>#N/A</c:v>
                </c:pt>
                <c:pt idx="6332">
                  <c:v>#N/A</c:v>
                </c:pt>
                <c:pt idx="6333">
                  <c:v>#N/A</c:v>
                </c:pt>
                <c:pt idx="6334">
                  <c:v>#N/A</c:v>
                </c:pt>
                <c:pt idx="6335">
                  <c:v>#N/A</c:v>
                </c:pt>
                <c:pt idx="6336">
                  <c:v>#N/A</c:v>
                </c:pt>
                <c:pt idx="6337">
                  <c:v>#N/A</c:v>
                </c:pt>
                <c:pt idx="6338">
                  <c:v>#N/A</c:v>
                </c:pt>
                <c:pt idx="6339">
                  <c:v>#N/A</c:v>
                </c:pt>
                <c:pt idx="6340">
                  <c:v>#N/A</c:v>
                </c:pt>
                <c:pt idx="6341">
                  <c:v>#N/A</c:v>
                </c:pt>
                <c:pt idx="6342">
                  <c:v>#N/A</c:v>
                </c:pt>
                <c:pt idx="6343">
                  <c:v>#N/A</c:v>
                </c:pt>
                <c:pt idx="6344">
                  <c:v>#N/A</c:v>
                </c:pt>
                <c:pt idx="6345">
                  <c:v>#N/A</c:v>
                </c:pt>
                <c:pt idx="6346">
                  <c:v>#N/A</c:v>
                </c:pt>
                <c:pt idx="6347">
                  <c:v>#N/A</c:v>
                </c:pt>
                <c:pt idx="6348">
                  <c:v>#N/A</c:v>
                </c:pt>
                <c:pt idx="6349">
                  <c:v>#N/A</c:v>
                </c:pt>
                <c:pt idx="6350">
                  <c:v>#N/A</c:v>
                </c:pt>
                <c:pt idx="6351">
                  <c:v>#N/A</c:v>
                </c:pt>
                <c:pt idx="6352">
                  <c:v>#N/A</c:v>
                </c:pt>
                <c:pt idx="6353">
                  <c:v>#N/A</c:v>
                </c:pt>
                <c:pt idx="6354">
                  <c:v>#N/A</c:v>
                </c:pt>
                <c:pt idx="6355">
                  <c:v>#N/A</c:v>
                </c:pt>
                <c:pt idx="6356">
                  <c:v>#N/A</c:v>
                </c:pt>
                <c:pt idx="6357">
                  <c:v>#N/A</c:v>
                </c:pt>
                <c:pt idx="6358">
                  <c:v>#N/A</c:v>
                </c:pt>
                <c:pt idx="6359">
                  <c:v>#N/A</c:v>
                </c:pt>
                <c:pt idx="6360">
                  <c:v>#N/A</c:v>
                </c:pt>
                <c:pt idx="6361">
                  <c:v>#N/A</c:v>
                </c:pt>
                <c:pt idx="6362">
                  <c:v>#N/A</c:v>
                </c:pt>
                <c:pt idx="6363">
                  <c:v>#N/A</c:v>
                </c:pt>
                <c:pt idx="6364">
                  <c:v>#N/A</c:v>
                </c:pt>
                <c:pt idx="6365">
                  <c:v>#N/A</c:v>
                </c:pt>
                <c:pt idx="6366">
                  <c:v>#N/A</c:v>
                </c:pt>
                <c:pt idx="6367">
                  <c:v>#N/A</c:v>
                </c:pt>
                <c:pt idx="6368">
                  <c:v>#N/A</c:v>
                </c:pt>
                <c:pt idx="6369">
                  <c:v>#N/A</c:v>
                </c:pt>
                <c:pt idx="6370">
                  <c:v>#N/A</c:v>
                </c:pt>
                <c:pt idx="6371">
                  <c:v>#N/A</c:v>
                </c:pt>
                <c:pt idx="6372">
                  <c:v>#N/A</c:v>
                </c:pt>
                <c:pt idx="6373">
                  <c:v>#N/A</c:v>
                </c:pt>
                <c:pt idx="6374">
                  <c:v>#N/A</c:v>
                </c:pt>
                <c:pt idx="6375">
                  <c:v>#N/A</c:v>
                </c:pt>
                <c:pt idx="6376">
                  <c:v>#N/A</c:v>
                </c:pt>
                <c:pt idx="6377">
                  <c:v>#N/A</c:v>
                </c:pt>
                <c:pt idx="6378">
                  <c:v>#N/A</c:v>
                </c:pt>
                <c:pt idx="6379">
                  <c:v>#N/A</c:v>
                </c:pt>
                <c:pt idx="6380">
                  <c:v>#N/A</c:v>
                </c:pt>
                <c:pt idx="6381">
                  <c:v>#N/A</c:v>
                </c:pt>
                <c:pt idx="6382">
                  <c:v>#N/A</c:v>
                </c:pt>
                <c:pt idx="6383">
                  <c:v>#N/A</c:v>
                </c:pt>
                <c:pt idx="6384">
                  <c:v>#N/A</c:v>
                </c:pt>
                <c:pt idx="6385">
                  <c:v>#N/A</c:v>
                </c:pt>
                <c:pt idx="6386">
                  <c:v>#N/A</c:v>
                </c:pt>
                <c:pt idx="6387">
                  <c:v>#N/A</c:v>
                </c:pt>
                <c:pt idx="6388">
                  <c:v>#N/A</c:v>
                </c:pt>
                <c:pt idx="6389">
                  <c:v>#N/A</c:v>
                </c:pt>
                <c:pt idx="6390">
                  <c:v>#N/A</c:v>
                </c:pt>
                <c:pt idx="6391">
                  <c:v>#N/A</c:v>
                </c:pt>
                <c:pt idx="6392">
                  <c:v>#N/A</c:v>
                </c:pt>
                <c:pt idx="6393">
                  <c:v>#N/A</c:v>
                </c:pt>
                <c:pt idx="6394">
                  <c:v>#N/A</c:v>
                </c:pt>
                <c:pt idx="6395">
                  <c:v>#N/A</c:v>
                </c:pt>
                <c:pt idx="6396">
                  <c:v>#N/A</c:v>
                </c:pt>
                <c:pt idx="6397">
                  <c:v>#N/A</c:v>
                </c:pt>
                <c:pt idx="6398">
                  <c:v>#N/A</c:v>
                </c:pt>
                <c:pt idx="6399">
                  <c:v>#N/A</c:v>
                </c:pt>
                <c:pt idx="6400">
                  <c:v>#N/A</c:v>
                </c:pt>
                <c:pt idx="6401">
                  <c:v>#N/A</c:v>
                </c:pt>
                <c:pt idx="6402">
                  <c:v>#N/A</c:v>
                </c:pt>
                <c:pt idx="6403">
                  <c:v>#N/A</c:v>
                </c:pt>
                <c:pt idx="6404">
                  <c:v>#N/A</c:v>
                </c:pt>
                <c:pt idx="6405">
                  <c:v>#N/A</c:v>
                </c:pt>
                <c:pt idx="6406">
                  <c:v>#N/A</c:v>
                </c:pt>
                <c:pt idx="6407">
                  <c:v>#N/A</c:v>
                </c:pt>
                <c:pt idx="6408">
                  <c:v>#N/A</c:v>
                </c:pt>
                <c:pt idx="6409">
                  <c:v>#N/A</c:v>
                </c:pt>
                <c:pt idx="6410">
                  <c:v>#N/A</c:v>
                </c:pt>
                <c:pt idx="6411">
                  <c:v>#N/A</c:v>
                </c:pt>
                <c:pt idx="6412">
                  <c:v>#N/A</c:v>
                </c:pt>
                <c:pt idx="6413">
                  <c:v>#N/A</c:v>
                </c:pt>
                <c:pt idx="6414">
                  <c:v>#N/A</c:v>
                </c:pt>
                <c:pt idx="6415">
                  <c:v>#N/A</c:v>
                </c:pt>
                <c:pt idx="6416">
                  <c:v>#N/A</c:v>
                </c:pt>
                <c:pt idx="6417">
                  <c:v>#N/A</c:v>
                </c:pt>
                <c:pt idx="6418">
                  <c:v>#N/A</c:v>
                </c:pt>
                <c:pt idx="6419">
                  <c:v>#N/A</c:v>
                </c:pt>
                <c:pt idx="6420">
                  <c:v>#N/A</c:v>
                </c:pt>
                <c:pt idx="6421">
                  <c:v>#N/A</c:v>
                </c:pt>
                <c:pt idx="6422">
                  <c:v>#N/A</c:v>
                </c:pt>
                <c:pt idx="6423">
                  <c:v>#N/A</c:v>
                </c:pt>
                <c:pt idx="6424">
                  <c:v>#N/A</c:v>
                </c:pt>
                <c:pt idx="6425">
                  <c:v>#N/A</c:v>
                </c:pt>
                <c:pt idx="6426">
                  <c:v>#N/A</c:v>
                </c:pt>
                <c:pt idx="6427">
                  <c:v>#N/A</c:v>
                </c:pt>
                <c:pt idx="6428">
                  <c:v>#N/A</c:v>
                </c:pt>
                <c:pt idx="6429">
                  <c:v>#N/A</c:v>
                </c:pt>
                <c:pt idx="6430">
                  <c:v>#N/A</c:v>
                </c:pt>
                <c:pt idx="6431">
                  <c:v>#N/A</c:v>
                </c:pt>
                <c:pt idx="6432">
                  <c:v>#N/A</c:v>
                </c:pt>
                <c:pt idx="6433">
                  <c:v>#N/A</c:v>
                </c:pt>
                <c:pt idx="6434">
                  <c:v>#N/A</c:v>
                </c:pt>
                <c:pt idx="6435">
                  <c:v>#N/A</c:v>
                </c:pt>
                <c:pt idx="6436">
                  <c:v>#N/A</c:v>
                </c:pt>
                <c:pt idx="6437">
                  <c:v>#N/A</c:v>
                </c:pt>
                <c:pt idx="6438">
                  <c:v>#N/A</c:v>
                </c:pt>
                <c:pt idx="6439">
                  <c:v>#N/A</c:v>
                </c:pt>
                <c:pt idx="6440">
                  <c:v>#N/A</c:v>
                </c:pt>
                <c:pt idx="6441">
                  <c:v>#N/A</c:v>
                </c:pt>
                <c:pt idx="6442">
                  <c:v>#N/A</c:v>
                </c:pt>
                <c:pt idx="6443">
                  <c:v>#N/A</c:v>
                </c:pt>
                <c:pt idx="6444">
                  <c:v>#N/A</c:v>
                </c:pt>
                <c:pt idx="6445">
                  <c:v>#N/A</c:v>
                </c:pt>
                <c:pt idx="6446">
                  <c:v>#N/A</c:v>
                </c:pt>
                <c:pt idx="6447">
                  <c:v>#N/A</c:v>
                </c:pt>
                <c:pt idx="6448">
                  <c:v>#N/A</c:v>
                </c:pt>
                <c:pt idx="6449">
                  <c:v>#N/A</c:v>
                </c:pt>
                <c:pt idx="6450">
                  <c:v>#N/A</c:v>
                </c:pt>
                <c:pt idx="6451">
                  <c:v>#N/A</c:v>
                </c:pt>
                <c:pt idx="6452">
                  <c:v>#N/A</c:v>
                </c:pt>
                <c:pt idx="6453">
                  <c:v>#N/A</c:v>
                </c:pt>
                <c:pt idx="6454">
                  <c:v>#N/A</c:v>
                </c:pt>
                <c:pt idx="6455">
                  <c:v>#N/A</c:v>
                </c:pt>
                <c:pt idx="6456">
                  <c:v>#N/A</c:v>
                </c:pt>
                <c:pt idx="6457">
                  <c:v>#N/A</c:v>
                </c:pt>
                <c:pt idx="6458">
                  <c:v>#N/A</c:v>
                </c:pt>
                <c:pt idx="6459">
                  <c:v>#N/A</c:v>
                </c:pt>
                <c:pt idx="6460">
                  <c:v>#N/A</c:v>
                </c:pt>
                <c:pt idx="6461">
                  <c:v>#N/A</c:v>
                </c:pt>
                <c:pt idx="6462">
                  <c:v>#N/A</c:v>
                </c:pt>
                <c:pt idx="6463">
                  <c:v>#N/A</c:v>
                </c:pt>
                <c:pt idx="6464">
                  <c:v>#N/A</c:v>
                </c:pt>
                <c:pt idx="6465">
                  <c:v>#N/A</c:v>
                </c:pt>
                <c:pt idx="6466">
                  <c:v>#N/A</c:v>
                </c:pt>
                <c:pt idx="6467">
                  <c:v>#N/A</c:v>
                </c:pt>
                <c:pt idx="6468">
                  <c:v>#N/A</c:v>
                </c:pt>
                <c:pt idx="6469">
                  <c:v>#N/A</c:v>
                </c:pt>
                <c:pt idx="6470">
                  <c:v>#N/A</c:v>
                </c:pt>
                <c:pt idx="6471">
                  <c:v>#N/A</c:v>
                </c:pt>
                <c:pt idx="6472">
                  <c:v>#N/A</c:v>
                </c:pt>
                <c:pt idx="6473">
                  <c:v>#N/A</c:v>
                </c:pt>
                <c:pt idx="6474">
                  <c:v>#N/A</c:v>
                </c:pt>
                <c:pt idx="6475">
                  <c:v>#N/A</c:v>
                </c:pt>
                <c:pt idx="6476">
                  <c:v>#N/A</c:v>
                </c:pt>
                <c:pt idx="6477">
                  <c:v>#N/A</c:v>
                </c:pt>
                <c:pt idx="6478">
                  <c:v>#N/A</c:v>
                </c:pt>
                <c:pt idx="6479">
                  <c:v>#N/A</c:v>
                </c:pt>
                <c:pt idx="6480">
                  <c:v>#N/A</c:v>
                </c:pt>
                <c:pt idx="6481">
                  <c:v>#N/A</c:v>
                </c:pt>
                <c:pt idx="6482">
                  <c:v>#N/A</c:v>
                </c:pt>
                <c:pt idx="6483">
                  <c:v>#N/A</c:v>
                </c:pt>
                <c:pt idx="6484">
                  <c:v>#N/A</c:v>
                </c:pt>
                <c:pt idx="6485">
                  <c:v>#N/A</c:v>
                </c:pt>
                <c:pt idx="6486">
                  <c:v>#N/A</c:v>
                </c:pt>
                <c:pt idx="6487">
                  <c:v>#N/A</c:v>
                </c:pt>
                <c:pt idx="6488">
                  <c:v>#N/A</c:v>
                </c:pt>
                <c:pt idx="6489">
                  <c:v>#N/A</c:v>
                </c:pt>
                <c:pt idx="6490">
                  <c:v>#N/A</c:v>
                </c:pt>
                <c:pt idx="6491">
                  <c:v>#N/A</c:v>
                </c:pt>
                <c:pt idx="6492">
                  <c:v>#N/A</c:v>
                </c:pt>
                <c:pt idx="6493">
                  <c:v>#N/A</c:v>
                </c:pt>
                <c:pt idx="6494">
                  <c:v>#N/A</c:v>
                </c:pt>
                <c:pt idx="6495">
                  <c:v>#N/A</c:v>
                </c:pt>
                <c:pt idx="6496">
                  <c:v>#N/A</c:v>
                </c:pt>
                <c:pt idx="6497">
                  <c:v>#N/A</c:v>
                </c:pt>
                <c:pt idx="6498">
                  <c:v>#N/A</c:v>
                </c:pt>
                <c:pt idx="6499">
                  <c:v>#N/A</c:v>
                </c:pt>
                <c:pt idx="6500">
                  <c:v>#N/A</c:v>
                </c:pt>
                <c:pt idx="6501">
                  <c:v>#N/A</c:v>
                </c:pt>
                <c:pt idx="6502">
                  <c:v>#N/A</c:v>
                </c:pt>
                <c:pt idx="6503">
                  <c:v>#N/A</c:v>
                </c:pt>
                <c:pt idx="6504">
                  <c:v>#N/A</c:v>
                </c:pt>
                <c:pt idx="6505">
                  <c:v>#N/A</c:v>
                </c:pt>
                <c:pt idx="6506">
                  <c:v>#N/A</c:v>
                </c:pt>
                <c:pt idx="6507">
                  <c:v>#N/A</c:v>
                </c:pt>
                <c:pt idx="6508">
                  <c:v>#N/A</c:v>
                </c:pt>
                <c:pt idx="6509">
                  <c:v>#N/A</c:v>
                </c:pt>
                <c:pt idx="6510">
                  <c:v>#N/A</c:v>
                </c:pt>
                <c:pt idx="6511">
                  <c:v>#N/A</c:v>
                </c:pt>
                <c:pt idx="6512">
                  <c:v>#N/A</c:v>
                </c:pt>
                <c:pt idx="6513">
                  <c:v>#N/A</c:v>
                </c:pt>
                <c:pt idx="6514">
                  <c:v>#N/A</c:v>
                </c:pt>
                <c:pt idx="6515">
                  <c:v>#N/A</c:v>
                </c:pt>
                <c:pt idx="6516">
                  <c:v>#N/A</c:v>
                </c:pt>
                <c:pt idx="6517">
                  <c:v>#N/A</c:v>
                </c:pt>
                <c:pt idx="6518">
                  <c:v>#N/A</c:v>
                </c:pt>
                <c:pt idx="6519">
                  <c:v>#N/A</c:v>
                </c:pt>
                <c:pt idx="6520">
                  <c:v>#N/A</c:v>
                </c:pt>
                <c:pt idx="6521">
                  <c:v>#N/A</c:v>
                </c:pt>
                <c:pt idx="6522">
                  <c:v>#N/A</c:v>
                </c:pt>
                <c:pt idx="6523">
                  <c:v>#N/A</c:v>
                </c:pt>
                <c:pt idx="6524">
                  <c:v>#N/A</c:v>
                </c:pt>
                <c:pt idx="6525">
                  <c:v>#N/A</c:v>
                </c:pt>
                <c:pt idx="6526">
                  <c:v>#N/A</c:v>
                </c:pt>
                <c:pt idx="6527">
                  <c:v>#N/A</c:v>
                </c:pt>
                <c:pt idx="6528">
                  <c:v>#N/A</c:v>
                </c:pt>
                <c:pt idx="6529">
                  <c:v>#N/A</c:v>
                </c:pt>
                <c:pt idx="6530">
                  <c:v>#N/A</c:v>
                </c:pt>
                <c:pt idx="6531">
                  <c:v>#N/A</c:v>
                </c:pt>
                <c:pt idx="6532">
                  <c:v>#N/A</c:v>
                </c:pt>
                <c:pt idx="6533">
                  <c:v>#N/A</c:v>
                </c:pt>
                <c:pt idx="6534">
                  <c:v>#N/A</c:v>
                </c:pt>
                <c:pt idx="6535">
                  <c:v>#N/A</c:v>
                </c:pt>
                <c:pt idx="6536">
                  <c:v>#N/A</c:v>
                </c:pt>
                <c:pt idx="6537">
                  <c:v>#N/A</c:v>
                </c:pt>
                <c:pt idx="6538">
                  <c:v>#N/A</c:v>
                </c:pt>
                <c:pt idx="6539">
                  <c:v>#N/A</c:v>
                </c:pt>
                <c:pt idx="6540">
                  <c:v>#N/A</c:v>
                </c:pt>
                <c:pt idx="6541">
                  <c:v>#N/A</c:v>
                </c:pt>
                <c:pt idx="6542">
                  <c:v>#N/A</c:v>
                </c:pt>
                <c:pt idx="6543">
                  <c:v>#N/A</c:v>
                </c:pt>
                <c:pt idx="6544">
                  <c:v>#N/A</c:v>
                </c:pt>
                <c:pt idx="6545">
                  <c:v>#N/A</c:v>
                </c:pt>
                <c:pt idx="6546">
                  <c:v>#N/A</c:v>
                </c:pt>
                <c:pt idx="6547">
                  <c:v>#N/A</c:v>
                </c:pt>
                <c:pt idx="6548">
                  <c:v>#N/A</c:v>
                </c:pt>
                <c:pt idx="6549">
                  <c:v>#N/A</c:v>
                </c:pt>
                <c:pt idx="6550">
                  <c:v>#N/A</c:v>
                </c:pt>
                <c:pt idx="6551">
                  <c:v>#N/A</c:v>
                </c:pt>
                <c:pt idx="6552">
                  <c:v>#N/A</c:v>
                </c:pt>
                <c:pt idx="6553">
                  <c:v>#N/A</c:v>
                </c:pt>
                <c:pt idx="6554">
                  <c:v>#N/A</c:v>
                </c:pt>
                <c:pt idx="6555">
                  <c:v>#N/A</c:v>
                </c:pt>
                <c:pt idx="6556">
                  <c:v>#N/A</c:v>
                </c:pt>
                <c:pt idx="6557">
                  <c:v>#N/A</c:v>
                </c:pt>
                <c:pt idx="6558">
                  <c:v>#N/A</c:v>
                </c:pt>
                <c:pt idx="6559">
                  <c:v>#N/A</c:v>
                </c:pt>
                <c:pt idx="6560">
                  <c:v>#N/A</c:v>
                </c:pt>
                <c:pt idx="6561">
                  <c:v>#N/A</c:v>
                </c:pt>
                <c:pt idx="6562">
                  <c:v>#N/A</c:v>
                </c:pt>
                <c:pt idx="6563">
                  <c:v>#N/A</c:v>
                </c:pt>
                <c:pt idx="6564">
                  <c:v>#N/A</c:v>
                </c:pt>
                <c:pt idx="6565">
                  <c:v>#N/A</c:v>
                </c:pt>
                <c:pt idx="6566">
                  <c:v>#N/A</c:v>
                </c:pt>
                <c:pt idx="6567">
                  <c:v>#N/A</c:v>
                </c:pt>
                <c:pt idx="6568">
                  <c:v>#N/A</c:v>
                </c:pt>
                <c:pt idx="6569">
                  <c:v>#N/A</c:v>
                </c:pt>
                <c:pt idx="6570">
                  <c:v>#N/A</c:v>
                </c:pt>
                <c:pt idx="6571">
                  <c:v>#N/A</c:v>
                </c:pt>
                <c:pt idx="6572">
                  <c:v>#N/A</c:v>
                </c:pt>
                <c:pt idx="6573">
                  <c:v>#N/A</c:v>
                </c:pt>
                <c:pt idx="6574">
                  <c:v>#N/A</c:v>
                </c:pt>
                <c:pt idx="6575">
                  <c:v>#N/A</c:v>
                </c:pt>
                <c:pt idx="6576">
                  <c:v>#N/A</c:v>
                </c:pt>
                <c:pt idx="6577">
                  <c:v>#N/A</c:v>
                </c:pt>
                <c:pt idx="6578">
                  <c:v>#N/A</c:v>
                </c:pt>
                <c:pt idx="6579">
                  <c:v>#N/A</c:v>
                </c:pt>
                <c:pt idx="6580">
                  <c:v>#N/A</c:v>
                </c:pt>
                <c:pt idx="6581">
                  <c:v>#N/A</c:v>
                </c:pt>
                <c:pt idx="6582">
                  <c:v>#N/A</c:v>
                </c:pt>
                <c:pt idx="6583">
                  <c:v>#N/A</c:v>
                </c:pt>
                <c:pt idx="6584">
                  <c:v>#N/A</c:v>
                </c:pt>
                <c:pt idx="6585">
                  <c:v>#N/A</c:v>
                </c:pt>
                <c:pt idx="6586">
                  <c:v>#N/A</c:v>
                </c:pt>
                <c:pt idx="6587">
                  <c:v>#N/A</c:v>
                </c:pt>
                <c:pt idx="6588">
                  <c:v>#N/A</c:v>
                </c:pt>
                <c:pt idx="6589">
                  <c:v>#N/A</c:v>
                </c:pt>
                <c:pt idx="6590">
                  <c:v>#N/A</c:v>
                </c:pt>
                <c:pt idx="6591">
                  <c:v>#N/A</c:v>
                </c:pt>
                <c:pt idx="6592">
                  <c:v>#N/A</c:v>
                </c:pt>
                <c:pt idx="6593">
                  <c:v>#N/A</c:v>
                </c:pt>
                <c:pt idx="6594">
                  <c:v>#N/A</c:v>
                </c:pt>
                <c:pt idx="6595">
                  <c:v>#N/A</c:v>
                </c:pt>
                <c:pt idx="6596">
                  <c:v>#N/A</c:v>
                </c:pt>
                <c:pt idx="6597">
                  <c:v>#N/A</c:v>
                </c:pt>
                <c:pt idx="6598">
                  <c:v>#N/A</c:v>
                </c:pt>
                <c:pt idx="6599">
                  <c:v>#N/A</c:v>
                </c:pt>
                <c:pt idx="6600">
                  <c:v>#N/A</c:v>
                </c:pt>
                <c:pt idx="6601">
                  <c:v>#N/A</c:v>
                </c:pt>
                <c:pt idx="6602">
                  <c:v>#N/A</c:v>
                </c:pt>
                <c:pt idx="6603">
                  <c:v>#N/A</c:v>
                </c:pt>
                <c:pt idx="6604">
                  <c:v>#N/A</c:v>
                </c:pt>
                <c:pt idx="6605">
                  <c:v>#N/A</c:v>
                </c:pt>
                <c:pt idx="6606">
                  <c:v>#N/A</c:v>
                </c:pt>
                <c:pt idx="6607">
                  <c:v>#N/A</c:v>
                </c:pt>
                <c:pt idx="6608">
                  <c:v>#N/A</c:v>
                </c:pt>
                <c:pt idx="6609">
                  <c:v>#N/A</c:v>
                </c:pt>
                <c:pt idx="6610">
                  <c:v>#N/A</c:v>
                </c:pt>
                <c:pt idx="6611">
                  <c:v>#N/A</c:v>
                </c:pt>
                <c:pt idx="6612">
                  <c:v>#N/A</c:v>
                </c:pt>
                <c:pt idx="6613">
                  <c:v>#N/A</c:v>
                </c:pt>
                <c:pt idx="6614">
                  <c:v>#N/A</c:v>
                </c:pt>
                <c:pt idx="6615">
                  <c:v>#N/A</c:v>
                </c:pt>
                <c:pt idx="6616">
                  <c:v>#N/A</c:v>
                </c:pt>
                <c:pt idx="6617">
                  <c:v>#N/A</c:v>
                </c:pt>
                <c:pt idx="6618">
                  <c:v>#N/A</c:v>
                </c:pt>
                <c:pt idx="6619">
                  <c:v>#N/A</c:v>
                </c:pt>
                <c:pt idx="6620">
                  <c:v>#N/A</c:v>
                </c:pt>
                <c:pt idx="6621">
                  <c:v>#N/A</c:v>
                </c:pt>
                <c:pt idx="6622">
                  <c:v>#N/A</c:v>
                </c:pt>
                <c:pt idx="6623">
                  <c:v>#N/A</c:v>
                </c:pt>
                <c:pt idx="6624">
                  <c:v>#N/A</c:v>
                </c:pt>
                <c:pt idx="6625">
                  <c:v>#N/A</c:v>
                </c:pt>
                <c:pt idx="6626">
                  <c:v>#N/A</c:v>
                </c:pt>
                <c:pt idx="6627">
                  <c:v>#N/A</c:v>
                </c:pt>
                <c:pt idx="6628">
                  <c:v>#N/A</c:v>
                </c:pt>
                <c:pt idx="6629">
                  <c:v>#N/A</c:v>
                </c:pt>
                <c:pt idx="6630">
                  <c:v>#N/A</c:v>
                </c:pt>
                <c:pt idx="6631">
                  <c:v>#N/A</c:v>
                </c:pt>
                <c:pt idx="6632">
                  <c:v>#N/A</c:v>
                </c:pt>
                <c:pt idx="6633">
                  <c:v>#N/A</c:v>
                </c:pt>
                <c:pt idx="6634">
                  <c:v>#N/A</c:v>
                </c:pt>
                <c:pt idx="6635">
                  <c:v>#N/A</c:v>
                </c:pt>
                <c:pt idx="6636">
                  <c:v>#N/A</c:v>
                </c:pt>
                <c:pt idx="6637">
                  <c:v>#N/A</c:v>
                </c:pt>
                <c:pt idx="6638">
                  <c:v>#N/A</c:v>
                </c:pt>
                <c:pt idx="6639">
                  <c:v>#N/A</c:v>
                </c:pt>
                <c:pt idx="6640">
                  <c:v>#N/A</c:v>
                </c:pt>
                <c:pt idx="6641">
                  <c:v>#N/A</c:v>
                </c:pt>
                <c:pt idx="6642">
                  <c:v>#N/A</c:v>
                </c:pt>
                <c:pt idx="6643">
                  <c:v>#N/A</c:v>
                </c:pt>
                <c:pt idx="6644">
                  <c:v>#N/A</c:v>
                </c:pt>
                <c:pt idx="6645">
                  <c:v>#N/A</c:v>
                </c:pt>
                <c:pt idx="6646">
                  <c:v>#N/A</c:v>
                </c:pt>
                <c:pt idx="6647">
                  <c:v>#N/A</c:v>
                </c:pt>
                <c:pt idx="6648">
                  <c:v>#N/A</c:v>
                </c:pt>
                <c:pt idx="6649">
                  <c:v>#N/A</c:v>
                </c:pt>
                <c:pt idx="6650">
                  <c:v>#N/A</c:v>
                </c:pt>
                <c:pt idx="6651">
                  <c:v>#N/A</c:v>
                </c:pt>
                <c:pt idx="6652">
                  <c:v>#N/A</c:v>
                </c:pt>
                <c:pt idx="6653">
                  <c:v>#N/A</c:v>
                </c:pt>
                <c:pt idx="6654">
                  <c:v>#N/A</c:v>
                </c:pt>
                <c:pt idx="6655">
                  <c:v>#N/A</c:v>
                </c:pt>
                <c:pt idx="6656">
                  <c:v>#N/A</c:v>
                </c:pt>
                <c:pt idx="6657">
                  <c:v>#N/A</c:v>
                </c:pt>
                <c:pt idx="6658">
                  <c:v>#N/A</c:v>
                </c:pt>
                <c:pt idx="6659">
                  <c:v>#N/A</c:v>
                </c:pt>
                <c:pt idx="6660">
                  <c:v>#N/A</c:v>
                </c:pt>
                <c:pt idx="6661">
                  <c:v>#N/A</c:v>
                </c:pt>
                <c:pt idx="6662">
                  <c:v>#N/A</c:v>
                </c:pt>
                <c:pt idx="6663">
                  <c:v>#N/A</c:v>
                </c:pt>
                <c:pt idx="6664">
                  <c:v>#N/A</c:v>
                </c:pt>
                <c:pt idx="6665">
                  <c:v>#N/A</c:v>
                </c:pt>
                <c:pt idx="6666">
                  <c:v>#N/A</c:v>
                </c:pt>
                <c:pt idx="6667">
                  <c:v>#N/A</c:v>
                </c:pt>
                <c:pt idx="6668">
                  <c:v>#N/A</c:v>
                </c:pt>
                <c:pt idx="6669">
                  <c:v>#N/A</c:v>
                </c:pt>
                <c:pt idx="6670">
                  <c:v>#N/A</c:v>
                </c:pt>
                <c:pt idx="6671">
                  <c:v>#N/A</c:v>
                </c:pt>
                <c:pt idx="6672">
                  <c:v>#N/A</c:v>
                </c:pt>
                <c:pt idx="6673">
                  <c:v>#N/A</c:v>
                </c:pt>
                <c:pt idx="6674">
                  <c:v>#N/A</c:v>
                </c:pt>
                <c:pt idx="6675">
                  <c:v>#N/A</c:v>
                </c:pt>
                <c:pt idx="6676">
                  <c:v>#N/A</c:v>
                </c:pt>
                <c:pt idx="6677">
                  <c:v>#N/A</c:v>
                </c:pt>
                <c:pt idx="6678">
                  <c:v>#N/A</c:v>
                </c:pt>
                <c:pt idx="6679">
                  <c:v>#N/A</c:v>
                </c:pt>
                <c:pt idx="6680">
                  <c:v>#N/A</c:v>
                </c:pt>
                <c:pt idx="6681">
                  <c:v>#N/A</c:v>
                </c:pt>
                <c:pt idx="6682">
                  <c:v>#N/A</c:v>
                </c:pt>
                <c:pt idx="6683">
                  <c:v>#N/A</c:v>
                </c:pt>
                <c:pt idx="6684">
                  <c:v>#N/A</c:v>
                </c:pt>
                <c:pt idx="6685">
                  <c:v>#N/A</c:v>
                </c:pt>
                <c:pt idx="6686">
                  <c:v>#N/A</c:v>
                </c:pt>
                <c:pt idx="6687">
                  <c:v>#N/A</c:v>
                </c:pt>
                <c:pt idx="6688">
                  <c:v>#N/A</c:v>
                </c:pt>
                <c:pt idx="6689">
                  <c:v>#N/A</c:v>
                </c:pt>
                <c:pt idx="6690">
                  <c:v>#N/A</c:v>
                </c:pt>
                <c:pt idx="6691">
                  <c:v>#N/A</c:v>
                </c:pt>
                <c:pt idx="6692">
                  <c:v>#N/A</c:v>
                </c:pt>
                <c:pt idx="6693">
                  <c:v>#N/A</c:v>
                </c:pt>
                <c:pt idx="6694">
                  <c:v>#N/A</c:v>
                </c:pt>
                <c:pt idx="6695">
                  <c:v>#N/A</c:v>
                </c:pt>
                <c:pt idx="6696">
                  <c:v>#N/A</c:v>
                </c:pt>
                <c:pt idx="6697">
                  <c:v>#N/A</c:v>
                </c:pt>
                <c:pt idx="6698">
                  <c:v>#N/A</c:v>
                </c:pt>
                <c:pt idx="6699">
                  <c:v>#N/A</c:v>
                </c:pt>
                <c:pt idx="6700">
                  <c:v>#N/A</c:v>
                </c:pt>
                <c:pt idx="6701">
                  <c:v>#N/A</c:v>
                </c:pt>
                <c:pt idx="6702">
                  <c:v>#N/A</c:v>
                </c:pt>
                <c:pt idx="6703">
                  <c:v>#N/A</c:v>
                </c:pt>
                <c:pt idx="6704">
                  <c:v>#N/A</c:v>
                </c:pt>
                <c:pt idx="6705">
                  <c:v>#N/A</c:v>
                </c:pt>
                <c:pt idx="6706">
                  <c:v>#N/A</c:v>
                </c:pt>
                <c:pt idx="6707">
                  <c:v>#N/A</c:v>
                </c:pt>
                <c:pt idx="6708">
                  <c:v>#N/A</c:v>
                </c:pt>
                <c:pt idx="6709">
                  <c:v>#N/A</c:v>
                </c:pt>
                <c:pt idx="6710">
                  <c:v>#N/A</c:v>
                </c:pt>
                <c:pt idx="6711">
                  <c:v>#N/A</c:v>
                </c:pt>
                <c:pt idx="6712">
                  <c:v>#N/A</c:v>
                </c:pt>
                <c:pt idx="6713">
                  <c:v>#N/A</c:v>
                </c:pt>
                <c:pt idx="6714">
                  <c:v>#N/A</c:v>
                </c:pt>
                <c:pt idx="6715">
                  <c:v>#N/A</c:v>
                </c:pt>
                <c:pt idx="6716">
                  <c:v>#N/A</c:v>
                </c:pt>
                <c:pt idx="6717">
                  <c:v>#N/A</c:v>
                </c:pt>
                <c:pt idx="6718">
                  <c:v>#N/A</c:v>
                </c:pt>
                <c:pt idx="6719">
                  <c:v>#N/A</c:v>
                </c:pt>
                <c:pt idx="6720">
                  <c:v>#N/A</c:v>
                </c:pt>
                <c:pt idx="6721">
                  <c:v>#N/A</c:v>
                </c:pt>
                <c:pt idx="6722">
                  <c:v>#N/A</c:v>
                </c:pt>
                <c:pt idx="6723">
                  <c:v>#N/A</c:v>
                </c:pt>
                <c:pt idx="6724">
                  <c:v>#N/A</c:v>
                </c:pt>
                <c:pt idx="6725">
                  <c:v>#N/A</c:v>
                </c:pt>
                <c:pt idx="6726">
                  <c:v>#N/A</c:v>
                </c:pt>
                <c:pt idx="6727">
                  <c:v>#N/A</c:v>
                </c:pt>
                <c:pt idx="6728">
                  <c:v>#N/A</c:v>
                </c:pt>
                <c:pt idx="6729">
                  <c:v>#N/A</c:v>
                </c:pt>
                <c:pt idx="6730">
                  <c:v>#N/A</c:v>
                </c:pt>
                <c:pt idx="6731">
                  <c:v>#N/A</c:v>
                </c:pt>
                <c:pt idx="6732">
                  <c:v>#N/A</c:v>
                </c:pt>
                <c:pt idx="6733">
                  <c:v>#N/A</c:v>
                </c:pt>
                <c:pt idx="6734">
                  <c:v>#N/A</c:v>
                </c:pt>
                <c:pt idx="6735">
                  <c:v>#N/A</c:v>
                </c:pt>
                <c:pt idx="6736">
                  <c:v>#N/A</c:v>
                </c:pt>
                <c:pt idx="6737">
                  <c:v>#N/A</c:v>
                </c:pt>
                <c:pt idx="6738">
                  <c:v>#N/A</c:v>
                </c:pt>
                <c:pt idx="6739">
                  <c:v>#N/A</c:v>
                </c:pt>
                <c:pt idx="6740">
                  <c:v>#N/A</c:v>
                </c:pt>
                <c:pt idx="6741">
                  <c:v>#N/A</c:v>
                </c:pt>
                <c:pt idx="6742">
                  <c:v>#N/A</c:v>
                </c:pt>
                <c:pt idx="6743">
                  <c:v>#N/A</c:v>
                </c:pt>
                <c:pt idx="6744">
                  <c:v>#N/A</c:v>
                </c:pt>
                <c:pt idx="6745">
                  <c:v>#N/A</c:v>
                </c:pt>
                <c:pt idx="6746">
                  <c:v>#N/A</c:v>
                </c:pt>
                <c:pt idx="6747">
                  <c:v>#N/A</c:v>
                </c:pt>
                <c:pt idx="6748">
                  <c:v>#N/A</c:v>
                </c:pt>
                <c:pt idx="6749">
                  <c:v>#N/A</c:v>
                </c:pt>
                <c:pt idx="6750">
                  <c:v>#N/A</c:v>
                </c:pt>
                <c:pt idx="6751">
                  <c:v>#N/A</c:v>
                </c:pt>
                <c:pt idx="6752">
                  <c:v>#N/A</c:v>
                </c:pt>
                <c:pt idx="6753">
                  <c:v>#N/A</c:v>
                </c:pt>
                <c:pt idx="6754">
                  <c:v>#N/A</c:v>
                </c:pt>
                <c:pt idx="6755">
                  <c:v>#N/A</c:v>
                </c:pt>
                <c:pt idx="6756">
                  <c:v>#N/A</c:v>
                </c:pt>
                <c:pt idx="6757">
                  <c:v>#N/A</c:v>
                </c:pt>
                <c:pt idx="6758">
                  <c:v>#N/A</c:v>
                </c:pt>
                <c:pt idx="6759">
                  <c:v>#N/A</c:v>
                </c:pt>
                <c:pt idx="6760">
                  <c:v>#N/A</c:v>
                </c:pt>
                <c:pt idx="6761">
                  <c:v>#N/A</c:v>
                </c:pt>
                <c:pt idx="6762">
                  <c:v>#N/A</c:v>
                </c:pt>
                <c:pt idx="6763">
                  <c:v>#N/A</c:v>
                </c:pt>
                <c:pt idx="6764">
                  <c:v>#N/A</c:v>
                </c:pt>
                <c:pt idx="6765">
                  <c:v>#N/A</c:v>
                </c:pt>
                <c:pt idx="6766">
                  <c:v>#N/A</c:v>
                </c:pt>
                <c:pt idx="6767">
                  <c:v>#N/A</c:v>
                </c:pt>
                <c:pt idx="6768">
                  <c:v>#N/A</c:v>
                </c:pt>
                <c:pt idx="6769">
                  <c:v>#N/A</c:v>
                </c:pt>
                <c:pt idx="6770">
                  <c:v>#N/A</c:v>
                </c:pt>
                <c:pt idx="6771">
                  <c:v>#N/A</c:v>
                </c:pt>
                <c:pt idx="6772">
                  <c:v>#N/A</c:v>
                </c:pt>
                <c:pt idx="6773">
                  <c:v>#N/A</c:v>
                </c:pt>
                <c:pt idx="6774">
                  <c:v>#N/A</c:v>
                </c:pt>
                <c:pt idx="6775">
                  <c:v>#N/A</c:v>
                </c:pt>
                <c:pt idx="6776">
                  <c:v>#N/A</c:v>
                </c:pt>
                <c:pt idx="6777">
                  <c:v>#N/A</c:v>
                </c:pt>
                <c:pt idx="6778">
                  <c:v>#N/A</c:v>
                </c:pt>
                <c:pt idx="6779">
                  <c:v>#N/A</c:v>
                </c:pt>
                <c:pt idx="6780">
                  <c:v>#N/A</c:v>
                </c:pt>
                <c:pt idx="6781">
                  <c:v>#N/A</c:v>
                </c:pt>
                <c:pt idx="6782">
                  <c:v>#N/A</c:v>
                </c:pt>
                <c:pt idx="6783">
                  <c:v>#N/A</c:v>
                </c:pt>
                <c:pt idx="6784">
                  <c:v>#N/A</c:v>
                </c:pt>
                <c:pt idx="6785">
                  <c:v>#N/A</c:v>
                </c:pt>
                <c:pt idx="6786">
                  <c:v>#N/A</c:v>
                </c:pt>
                <c:pt idx="6787">
                  <c:v>#N/A</c:v>
                </c:pt>
                <c:pt idx="6788">
                  <c:v>#N/A</c:v>
                </c:pt>
                <c:pt idx="6789">
                  <c:v>#N/A</c:v>
                </c:pt>
                <c:pt idx="6790">
                  <c:v>#N/A</c:v>
                </c:pt>
                <c:pt idx="6791">
                  <c:v>#N/A</c:v>
                </c:pt>
                <c:pt idx="6792">
                  <c:v>#N/A</c:v>
                </c:pt>
                <c:pt idx="6793">
                  <c:v>#N/A</c:v>
                </c:pt>
                <c:pt idx="6794">
                  <c:v>#N/A</c:v>
                </c:pt>
                <c:pt idx="6795">
                  <c:v>#N/A</c:v>
                </c:pt>
                <c:pt idx="6796">
                  <c:v>#N/A</c:v>
                </c:pt>
                <c:pt idx="6797">
                  <c:v>#N/A</c:v>
                </c:pt>
                <c:pt idx="6798">
                  <c:v>#N/A</c:v>
                </c:pt>
                <c:pt idx="6799">
                  <c:v>#N/A</c:v>
                </c:pt>
                <c:pt idx="6800">
                  <c:v>#N/A</c:v>
                </c:pt>
                <c:pt idx="6801">
                  <c:v>#N/A</c:v>
                </c:pt>
                <c:pt idx="6802">
                  <c:v>#N/A</c:v>
                </c:pt>
                <c:pt idx="6803">
                  <c:v>#N/A</c:v>
                </c:pt>
                <c:pt idx="6804">
                  <c:v>#N/A</c:v>
                </c:pt>
                <c:pt idx="6805">
                  <c:v>#N/A</c:v>
                </c:pt>
                <c:pt idx="6806">
                  <c:v>#N/A</c:v>
                </c:pt>
                <c:pt idx="6807">
                  <c:v>#N/A</c:v>
                </c:pt>
                <c:pt idx="6808">
                  <c:v>#N/A</c:v>
                </c:pt>
                <c:pt idx="6809">
                  <c:v>#N/A</c:v>
                </c:pt>
                <c:pt idx="6810">
                  <c:v>#N/A</c:v>
                </c:pt>
                <c:pt idx="6811">
                  <c:v>#N/A</c:v>
                </c:pt>
                <c:pt idx="6812">
                  <c:v>#N/A</c:v>
                </c:pt>
                <c:pt idx="6813">
                  <c:v>#N/A</c:v>
                </c:pt>
                <c:pt idx="6814">
                  <c:v>#N/A</c:v>
                </c:pt>
                <c:pt idx="6815">
                  <c:v>#N/A</c:v>
                </c:pt>
                <c:pt idx="6816">
                  <c:v>#N/A</c:v>
                </c:pt>
                <c:pt idx="6817">
                  <c:v>#N/A</c:v>
                </c:pt>
                <c:pt idx="6818">
                  <c:v>#N/A</c:v>
                </c:pt>
                <c:pt idx="6819">
                  <c:v>#N/A</c:v>
                </c:pt>
                <c:pt idx="6820">
                  <c:v>#N/A</c:v>
                </c:pt>
                <c:pt idx="6821">
                  <c:v>#N/A</c:v>
                </c:pt>
                <c:pt idx="6822">
                  <c:v>#N/A</c:v>
                </c:pt>
                <c:pt idx="6823">
                  <c:v>#N/A</c:v>
                </c:pt>
                <c:pt idx="6824">
                  <c:v>#N/A</c:v>
                </c:pt>
                <c:pt idx="6825">
                  <c:v>#N/A</c:v>
                </c:pt>
                <c:pt idx="6826">
                  <c:v>#N/A</c:v>
                </c:pt>
                <c:pt idx="6827">
                  <c:v>#N/A</c:v>
                </c:pt>
                <c:pt idx="6828">
                  <c:v>#N/A</c:v>
                </c:pt>
                <c:pt idx="6829">
                  <c:v>#N/A</c:v>
                </c:pt>
                <c:pt idx="6830">
                  <c:v>#N/A</c:v>
                </c:pt>
                <c:pt idx="6831">
                  <c:v>#N/A</c:v>
                </c:pt>
                <c:pt idx="6832">
                  <c:v>#N/A</c:v>
                </c:pt>
                <c:pt idx="6833">
                  <c:v>#N/A</c:v>
                </c:pt>
                <c:pt idx="6834">
                  <c:v>#N/A</c:v>
                </c:pt>
                <c:pt idx="6835">
                  <c:v>#N/A</c:v>
                </c:pt>
                <c:pt idx="6836">
                  <c:v>#N/A</c:v>
                </c:pt>
                <c:pt idx="6837">
                  <c:v>#N/A</c:v>
                </c:pt>
                <c:pt idx="6838">
                  <c:v>#N/A</c:v>
                </c:pt>
                <c:pt idx="6839">
                  <c:v>#N/A</c:v>
                </c:pt>
                <c:pt idx="6840">
                  <c:v>#N/A</c:v>
                </c:pt>
                <c:pt idx="6841">
                  <c:v>#N/A</c:v>
                </c:pt>
                <c:pt idx="6842">
                  <c:v>#N/A</c:v>
                </c:pt>
                <c:pt idx="6843">
                  <c:v>#N/A</c:v>
                </c:pt>
                <c:pt idx="6844">
                  <c:v>#N/A</c:v>
                </c:pt>
                <c:pt idx="6845">
                  <c:v>#N/A</c:v>
                </c:pt>
                <c:pt idx="6846">
                  <c:v>#N/A</c:v>
                </c:pt>
                <c:pt idx="6847">
                  <c:v>#N/A</c:v>
                </c:pt>
                <c:pt idx="6848">
                  <c:v>#N/A</c:v>
                </c:pt>
                <c:pt idx="6849">
                  <c:v>#N/A</c:v>
                </c:pt>
                <c:pt idx="6850">
                  <c:v>#N/A</c:v>
                </c:pt>
                <c:pt idx="6851">
                  <c:v>#N/A</c:v>
                </c:pt>
                <c:pt idx="6852">
                  <c:v>#N/A</c:v>
                </c:pt>
                <c:pt idx="6853">
                  <c:v>#N/A</c:v>
                </c:pt>
                <c:pt idx="6854">
                  <c:v>#N/A</c:v>
                </c:pt>
                <c:pt idx="6855">
                  <c:v>#N/A</c:v>
                </c:pt>
                <c:pt idx="6856">
                  <c:v>#N/A</c:v>
                </c:pt>
                <c:pt idx="6857">
                  <c:v>#N/A</c:v>
                </c:pt>
                <c:pt idx="6858">
                  <c:v>#N/A</c:v>
                </c:pt>
                <c:pt idx="6859">
                  <c:v>#N/A</c:v>
                </c:pt>
                <c:pt idx="6860">
                  <c:v>#N/A</c:v>
                </c:pt>
                <c:pt idx="6861">
                  <c:v>#N/A</c:v>
                </c:pt>
                <c:pt idx="6862">
                  <c:v>#N/A</c:v>
                </c:pt>
                <c:pt idx="6863">
                  <c:v>#N/A</c:v>
                </c:pt>
                <c:pt idx="6864">
                  <c:v>#N/A</c:v>
                </c:pt>
                <c:pt idx="6865">
                  <c:v>#N/A</c:v>
                </c:pt>
                <c:pt idx="6866">
                  <c:v>#N/A</c:v>
                </c:pt>
                <c:pt idx="6867">
                  <c:v>#N/A</c:v>
                </c:pt>
                <c:pt idx="6868">
                  <c:v>#N/A</c:v>
                </c:pt>
                <c:pt idx="6869">
                  <c:v>#N/A</c:v>
                </c:pt>
                <c:pt idx="6870">
                  <c:v>#N/A</c:v>
                </c:pt>
                <c:pt idx="6871">
                  <c:v>#N/A</c:v>
                </c:pt>
                <c:pt idx="6872">
                  <c:v>#N/A</c:v>
                </c:pt>
                <c:pt idx="6873">
                  <c:v>#N/A</c:v>
                </c:pt>
                <c:pt idx="6874">
                  <c:v>#N/A</c:v>
                </c:pt>
                <c:pt idx="6875">
                  <c:v>#N/A</c:v>
                </c:pt>
                <c:pt idx="6876">
                  <c:v>#N/A</c:v>
                </c:pt>
                <c:pt idx="6877">
                  <c:v>#N/A</c:v>
                </c:pt>
                <c:pt idx="6878">
                  <c:v>#N/A</c:v>
                </c:pt>
                <c:pt idx="6879">
                  <c:v>#N/A</c:v>
                </c:pt>
                <c:pt idx="6880">
                  <c:v>#N/A</c:v>
                </c:pt>
                <c:pt idx="6881">
                  <c:v>#N/A</c:v>
                </c:pt>
                <c:pt idx="6882">
                  <c:v>#N/A</c:v>
                </c:pt>
                <c:pt idx="6883">
                  <c:v>#N/A</c:v>
                </c:pt>
                <c:pt idx="6884">
                  <c:v>#N/A</c:v>
                </c:pt>
                <c:pt idx="6885">
                  <c:v>#N/A</c:v>
                </c:pt>
                <c:pt idx="6886">
                  <c:v>#N/A</c:v>
                </c:pt>
                <c:pt idx="6887">
                  <c:v>#N/A</c:v>
                </c:pt>
                <c:pt idx="6888">
                  <c:v>#N/A</c:v>
                </c:pt>
                <c:pt idx="6889">
                  <c:v>#N/A</c:v>
                </c:pt>
                <c:pt idx="6890">
                  <c:v>#N/A</c:v>
                </c:pt>
                <c:pt idx="6891">
                  <c:v>#N/A</c:v>
                </c:pt>
                <c:pt idx="6892">
                  <c:v>#N/A</c:v>
                </c:pt>
                <c:pt idx="6893">
                  <c:v>#N/A</c:v>
                </c:pt>
                <c:pt idx="6894">
                  <c:v>#N/A</c:v>
                </c:pt>
                <c:pt idx="6895">
                  <c:v>#N/A</c:v>
                </c:pt>
                <c:pt idx="6896">
                  <c:v>#N/A</c:v>
                </c:pt>
                <c:pt idx="6897">
                  <c:v>#N/A</c:v>
                </c:pt>
                <c:pt idx="6898">
                  <c:v>#N/A</c:v>
                </c:pt>
                <c:pt idx="6899">
                  <c:v>#N/A</c:v>
                </c:pt>
                <c:pt idx="6900">
                  <c:v>#N/A</c:v>
                </c:pt>
                <c:pt idx="6901">
                  <c:v>#N/A</c:v>
                </c:pt>
                <c:pt idx="6902">
                  <c:v>#N/A</c:v>
                </c:pt>
                <c:pt idx="6903">
                  <c:v>#N/A</c:v>
                </c:pt>
                <c:pt idx="6904">
                  <c:v>#N/A</c:v>
                </c:pt>
                <c:pt idx="6905">
                  <c:v>#N/A</c:v>
                </c:pt>
                <c:pt idx="6906">
                  <c:v>#N/A</c:v>
                </c:pt>
                <c:pt idx="6907">
                  <c:v>#N/A</c:v>
                </c:pt>
                <c:pt idx="6908">
                  <c:v>#N/A</c:v>
                </c:pt>
                <c:pt idx="6909">
                  <c:v>#N/A</c:v>
                </c:pt>
                <c:pt idx="6910">
                  <c:v>#N/A</c:v>
                </c:pt>
                <c:pt idx="6911">
                  <c:v>#N/A</c:v>
                </c:pt>
                <c:pt idx="6912">
                  <c:v>#N/A</c:v>
                </c:pt>
                <c:pt idx="6913">
                  <c:v>#N/A</c:v>
                </c:pt>
                <c:pt idx="6914">
                  <c:v>#N/A</c:v>
                </c:pt>
                <c:pt idx="6915">
                  <c:v>#N/A</c:v>
                </c:pt>
                <c:pt idx="6916">
                  <c:v>#N/A</c:v>
                </c:pt>
                <c:pt idx="6917">
                  <c:v>#N/A</c:v>
                </c:pt>
                <c:pt idx="6918">
                  <c:v>#N/A</c:v>
                </c:pt>
                <c:pt idx="6919">
                  <c:v>#N/A</c:v>
                </c:pt>
                <c:pt idx="6920">
                  <c:v>#N/A</c:v>
                </c:pt>
                <c:pt idx="6921">
                  <c:v>#N/A</c:v>
                </c:pt>
                <c:pt idx="6922">
                  <c:v>#N/A</c:v>
                </c:pt>
                <c:pt idx="6923">
                  <c:v>#N/A</c:v>
                </c:pt>
                <c:pt idx="6924">
                  <c:v>#N/A</c:v>
                </c:pt>
                <c:pt idx="6925">
                  <c:v>#N/A</c:v>
                </c:pt>
                <c:pt idx="6926">
                  <c:v>#N/A</c:v>
                </c:pt>
                <c:pt idx="6927">
                  <c:v>#N/A</c:v>
                </c:pt>
                <c:pt idx="6928">
                  <c:v>#N/A</c:v>
                </c:pt>
                <c:pt idx="6929">
                  <c:v>#N/A</c:v>
                </c:pt>
                <c:pt idx="6930">
                  <c:v>#N/A</c:v>
                </c:pt>
                <c:pt idx="6931">
                  <c:v>#N/A</c:v>
                </c:pt>
                <c:pt idx="6932">
                  <c:v>#N/A</c:v>
                </c:pt>
                <c:pt idx="6933">
                  <c:v>#N/A</c:v>
                </c:pt>
                <c:pt idx="6934">
                  <c:v>#N/A</c:v>
                </c:pt>
                <c:pt idx="6935">
                  <c:v>#N/A</c:v>
                </c:pt>
                <c:pt idx="6936">
                  <c:v>#N/A</c:v>
                </c:pt>
                <c:pt idx="6937">
                  <c:v>#N/A</c:v>
                </c:pt>
                <c:pt idx="6938">
                  <c:v>#N/A</c:v>
                </c:pt>
                <c:pt idx="6939">
                  <c:v>#N/A</c:v>
                </c:pt>
                <c:pt idx="6940">
                  <c:v>#N/A</c:v>
                </c:pt>
                <c:pt idx="6941">
                  <c:v>#N/A</c:v>
                </c:pt>
                <c:pt idx="6942">
                  <c:v>#N/A</c:v>
                </c:pt>
                <c:pt idx="6943">
                  <c:v>#N/A</c:v>
                </c:pt>
                <c:pt idx="6944">
                  <c:v>#N/A</c:v>
                </c:pt>
                <c:pt idx="6945">
                  <c:v>#N/A</c:v>
                </c:pt>
                <c:pt idx="6946">
                  <c:v>#N/A</c:v>
                </c:pt>
                <c:pt idx="6947">
                  <c:v>#N/A</c:v>
                </c:pt>
                <c:pt idx="6948">
                  <c:v>#N/A</c:v>
                </c:pt>
                <c:pt idx="6949">
                  <c:v>#N/A</c:v>
                </c:pt>
                <c:pt idx="6950">
                  <c:v>#N/A</c:v>
                </c:pt>
                <c:pt idx="6951">
                  <c:v>#N/A</c:v>
                </c:pt>
                <c:pt idx="6952">
                  <c:v>#N/A</c:v>
                </c:pt>
                <c:pt idx="6953">
                  <c:v>#N/A</c:v>
                </c:pt>
                <c:pt idx="6954">
                  <c:v>#N/A</c:v>
                </c:pt>
                <c:pt idx="6955">
                  <c:v>#N/A</c:v>
                </c:pt>
                <c:pt idx="6956">
                  <c:v>#N/A</c:v>
                </c:pt>
                <c:pt idx="6957">
                  <c:v>#N/A</c:v>
                </c:pt>
                <c:pt idx="6958">
                  <c:v>#N/A</c:v>
                </c:pt>
                <c:pt idx="6959">
                  <c:v>#N/A</c:v>
                </c:pt>
                <c:pt idx="6960">
                  <c:v>#N/A</c:v>
                </c:pt>
                <c:pt idx="6961">
                  <c:v>#N/A</c:v>
                </c:pt>
                <c:pt idx="6962">
                  <c:v>#N/A</c:v>
                </c:pt>
                <c:pt idx="6963">
                  <c:v>#N/A</c:v>
                </c:pt>
                <c:pt idx="6964">
                  <c:v>#N/A</c:v>
                </c:pt>
                <c:pt idx="6965">
                  <c:v>#N/A</c:v>
                </c:pt>
                <c:pt idx="6966">
                  <c:v>#N/A</c:v>
                </c:pt>
                <c:pt idx="6967">
                  <c:v>#N/A</c:v>
                </c:pt>
                <c:pt idx="6968">
                  <c:v>#N/A</c:v>
                </c:pt>
                <c:pt idx="6969">
                  <c:v>#N/A</c:v>
                </c:pt>
                <c:pt idx="6970">
                  <c:v>#N/A</c:v>
                </c:pt>
                <c:pt idx="6971">
                  <c:v>#N/A</c:v>
                </c:pt>
                <c:pt idx="6972">
                  <c:v>#N/A</c:v>
                </c:pt>
                <c:pt idx="6973">
                  <c:v>#N/A</c:v>
                </c:pt>
                <c:pt idx="6974">
                  <c:v>#N/A</c:v>
                </c:pt>
                <c:pt idx="6975">
                  <c:v>#N/A</c:v>
                </c:pt>
                <c:pt idx="6976">
                  <c:v>#N/A</c:v>
                </c:pt>
                <c:pt idx="6977">
                  <c:v>#N/A</c:v>
                </c:pt>
                <c:pt idx="6978">
                  <c:v>#N/A</c:v>
                </c:pt>
                <c:pt idx="6979">
                  <c:v>#N/A</c:v>
                </c:pt>
                <c:pt idx="6980">
                  <c:v>#N/A</c:v>
                </c:pt>
                <c:pt idx="6981">
                  <c:v>#N/A</c:v>
                </c:pt>
                <c:pt idx="6982">
                  <c:v>#N/A</c:v>
                </c:pt>
                <c:pt idx="6983">
                  <c:v>#N/A</c:v>
                </c:pt>
                <c:pt idx="6984">
                  <c:v>#N/A</c:v>
                </c:pt>
                <c:pt idx="6985">
                  <c:v>#N/A</c:v>
                </c:pt>
                <c:pt idx="6986">
                  <c:v>#N/A</c:v>
                </c:pt>
                <c:pt idx="6987">
                  <c:v>#N/A</c:v>
                </c:pt>
                <c:pt idx="6988">
                  <c:v>#N/A</c:v>
                </c:pt>
                <c:pt idx="6989">
                  <c:v>#N/A</c:v>
                </c:pt>
                <c:pt idx="6990">
                  <c:v>#N/A</c:v>
                </c:pt>
                <c:pt idx="6991">
                  <c:v>#N/A</c:v>
                </c:pt>
                <c:pt idx="6992">
                  <c:v>#N/A</c:v>
                </c:pt>
                <c:pt idx="6993">
                  <c:v>#N/A</c:v>
                </c:pt>
                <c:pt idx="6994">
                  <c:v>#N/A</c:v>
                </c:pt>
                <c:pt idx="6995">
                  <c:v>#N/A</c:v>
                </c:pt>
                <c:pt idx="6996">
                  <c:v>#N/A</c:v>
                </c:pt>
                <c:pt idx="6997">
                  <c:v>#N/A</c:v>
                </c:pt>
                <c:pt idx="6998">
                  <c:v>#N/A</c:v>
                </c:pt>
                <c:pt idx="6999">
                  <c:v>#N/A</c:v>
                </c:pt>
                <c:pt idx="7000">
                  <c:v>#N/A</c:v>
                </c:pt>
                <c:pt idx="7001">
                  <c:v>#N/A</c:v>
                </c:pt>
                <c:pt idx="7002">
                  <c:v>#N/A</c:v>
                </c:pt>
                <c:pt idx="7003">
                  <c:v>#N/A</c:v>
                </c:pt>
                <c:pt idx="7004">
                  <c:v>#N/A</c:v>
                </c:pt>
                <c:pt idx="7005">
                  <c:v>#N/A</c:v>
                </c:pt>
                <c:pt idx="7006">
                  <c:v>#N/A</c:v>
                </c:pt>
                <c:pt idx="7007">
                  <c:v>#N/A</c:v>
                </c:pt>
                <c:pt idx="7008">
                  <c:v>#N/A</c:v>
                </c:pt>
                <c:pt idx="7009">
                  <c:v>#N/A</c:v>
                </c:pt>
                <c:pt idx="7010">
                  <c:v>#N/A</c:v>
                </c:pt>
                <c:pt idx="7011">
                  <c:v>#N/A</c:v>
                </c:pt>
                <c:pt idx="7012">
                  <c:v>#N/A</c:v>
                </c:pt>
                <c:pt idx="7013">
                  <c:v>#N/A</c:v>
                </c:pt>
                <c:pt idx="7014">
                  <c:v>#N/A</c:v>
                </c:pt>
                <c:pt idx="7015">
                  <c:v>#N/A</c:v>
                </c:pt>
                <c:pt idx="7016">
                  <c:v>#N/A</c:v>
                </c:pt>
                <c:pt idx="7017">
                  <c:v>#N/A</c:v>
                </c:pt>
                <c:pt idx="7018">
                  <c:v>#N/A</c:v>
                </c:pt>
                <c:pt idx="7019">
                  <c:v>#N/A</c:v>
                </c:pt>
                <c:pt idx="7020">
                  <c:v>#N/A</c:v>
                </c:pt>
                <c:pt idx="7021">
                  <c:v>#N/A</c:v>
                </c:pt>
                <c:pt idx="7022">
                  <c:v>#N/A</c:v>
                </c:pt>
                <c:pt idx="7023">
                  <c:v>#N/A</c:v>
                </c:pt>
                <c:pt idx="7024">
                  <c:v>#N/A</c:v>
                </c:pt>
                <c:pt idx="7025">
                  <c:v>#N/A</c:v>
                </c:pt>
                <c:pt idx="7026">
                  <c:v>#N/A</c:v>
                </c:pt>
                <c:pt idx="7027">
                  <c:v>#N/A</c:v>
                </c:pt>
                <c:pt idx="7028">
                  <c:v>#N/A</c:v>
                </c:pt>
                <c:pt idx="7029">
                  <c:v>#N/A</c:v>
                </c:pt>
                <c:pt idx="7030">
                  <c:v>#N/A</c:v>
                </c:pt>
                <c:pt idx="7031">
                  <c:v>#N/A</c:v>
                </c:pt>
                <c:pt idx="7032">
                  <c:v>#N/A</c:v>
                </c:pt>
                <c:pt idx="7033">
                  <c:v>#N/A</c:v>
                </c:pt>
                <c:pt idx="7034">
                  <c:v>#N/A</c:v>
                </c:pt>
                <c:pt idx="7035">
                  <c:v>#N/A</c:v>
                </c:pt>
                <c:pt idx="7036">
                  <c:v>#N/A</c:v>
                </c:pt>
                <c:pt idx="7037">
                  <c:v>#N/A</c:v>
                </c:pt>
                <c:pt idx="7038">
                  <c:v>#N/A</c:v>
                </c:pt>
                <c:pt idx="7039">
                  <c:v>#N/A</c:v>
                </c:pt>
                <c:pt idx="7040">
                  <c:v>#N/A</c:v>
                </c:pt>
                <c:pt idx="7041">
                  <c:v>#N/A</c:v>
                </c:pt>
                <c:pt idx="7042">
                  <c:v>#N/A</c:v>
                </c:pt>
                <c:pt idx="7043">
                  <c:v>#N/A</c:v>
                </c:pt>
                <c:pt idx="7044">
                  <c:v>#N/A</c:v>
                </c:pt>
                <c:pt idx="7045">
                  <c:v>#N/A</c:v>
                </c:pt>
                <c:pt idx="7046">
                  <c:v>#N/A</c:v>
                </c:pt>
                <c:pt idx="7047">
                  <c:v>#N/A</c:v>
                </c:pt>
                <c:pt idx="7048">
                  <c:v>#N/A</c:v>
                </c:pt>
                <c:pt idx="7049">
                  <c:v>#N/A</c:v>
                </c:pt>
                <c:pt idx="7050">
                  <c:v>#N/A</c:v>
                </c:pt>
                <c:pt idx="7051">
                  <c:v>#N/A</c:v>
                </c:pt>
                <c:pt idx="7052">
                  <c:v>#N/A</c:v>
                </c:pt>
                <c:pt idx="7053">
                  <c:v>#N/A</c:v>
                </c:pt>
                <c:pt idx="7054">
                  <c:v>#N/A</c:v>
                </c:pt>
                <c:pt idx="7055">
                  <c:v>#N/A</c:v>
                </c:pt>
                <c:pt idx="7056">
                  <c:v>#N/A</c:v>
                </c:pt>
                <c:pt idx="7057">
                  <c:v>#N/A</c:v>
                </c:pt>
                <c:pt idx="7058">
                  <c:v>#N/A</c:v>
                </c:pt>
                <c:pt idx="7059">
                  <c:v>#N/A</c:v>
                </c:pt>
                <c:pt idx="7060">
                  <c:v>#N/A</c:v>
                </c:pt>
                <c:pt idx="7061">
                  <c:v>#N/A</c:v>
                </c:pt>
                <c:pt idx="7062">
                  <c:v>#N/A</c:v>
                </c:pt>
                <c:pt idx="7063">
                  <c:v>#N/A</c:v>
                </c:pt>
                <c:pt idx="7064">
                  <c:v>#N/A</c:v>
                </c:pt>
                <c:pt idx="7065">
                  <c:v>#N/A</c:v>
                </c:pt>
                <c:pt idx="7066">
                  <c:v>#N/A</c:v>
                </c:pt>
                <c:pt idx="7067">
                  <c:v>#N/A</c:v>
                </c:pt>
                <c:pt idx="7068">
                  <c:v>#N/A</c:v>
                </c:pt>
                <c:pt idx="7069">
                  <c:v>#N/A</c:v>
                </c:pt>
                <c:pt idx="7070">
                  <c:v>#N/A</c:v>
                </c:pt>
                <c:pt idx="7071">
                  <c:v>#N/A</c:v>
                </c:pt>
                <c:pt idx="7072">
                  <c:v>#N/A</c:v>
                </c:pt>
                <c:pt idx="7073">
                  <c:v>#N/A</c:v>
                </c:pt>
                <c:pt idx="7074">
                  <c:v>#N/A</c:v>
                </c:pt>
                <c:pt idx="7075">
                  <c:v>#N/A</c:v>
                </c:pt>
                <c:pt idx="7076">
                  <c:v>#N/A</c:v>
                </c:pt>
                <c:pt idx="7077">
                  <c:v>#N/A</c:v>
                </c:pt>
                <c:pt idx="7078">
                  <c:v>#N/A</c:v>
                </c:pt>
                <c:pt idx="7079">
                  <c:v>#N/A</c:v>
                </c:pt>
                <c:pt idx="7080">
                  <c:v>#N/A</c:v>
                </c:pt>
                <c:pt idx="7081">
                  <c:v>#N/A</c:v>
                </c:pt>
                <c:pt idx="7082">
                  <c:v>#N/A</c:v>
                </c:pt>
                <c:pt idx="7083">
                  <c:v>#N/A</c:v>
                </c:pt>
                <c:pt idx="7084">
                  <c:v>#N/A</c:v>
                </c:pt>
                <c:pt idx="7085">
                  <c:v>#N/A</c:v>
                </c:pt>
                <c:pt idx="7086">
                  <c:v>#N/A</c:v>
                </c:pt>
                <c:pt idx="7087">
                  <c:v>#N/A</c:v>
                </c:pt>
                <c:pt idx="7088">
                  <c:v>#N/A</c:v>
                </c:pt>
                <c:pt idx="7089">
                  <c:v>#N/A</c:v>
                </c:pt>
                <c:pt idx="7090">
                  <c:v>#N/A</c:v>
                </c:pt>
                <c:pt idx="7091">
                  <c:v>#N/A</c:v>
                </c:pt>
                <c:pt idx="7092">
                  <c:v>#N/A</c:v>
                </c:pt>
                <c:pt idx="7093">
                  <c:v>#N/A</c:v>
                </c:pt>
                <c:pt idx="7094">
                  <c:v>#N/A</c:v>
                </c:pt>
                <c:pt idx="7095">
                  <c:v>#N/A</c:v>
                </c:pt>
                <c:pt idx="7096">
                  <c:v>#N/A</c:v>
                </c:pt>
                <c:pt idx="7097">
                  <c:v>#N/A</c:v>
                </c:pt>
                <c:pt idx="7098">
                  <c:v>#N/A</c:v>
                </c:pt>
                <c:pt idx="7099">
                  <c:v>#N/A</c:v>
                </c:pt>
                <c:pt idx="7100">
                  <c:v>#N/A</c:v>
                </c:pt>
                <c:pt idx="7101">
                  <c:v>#N/A</c:v>
                </c:pt>
                <c:pt idx="7102">
                  <c:v>#N/A</c:v>
                </c:pt>
                <c:pt idx="7103">
                  <c:v>#N/A</c:v>
                </c:pt>
                <c:pt idx="7104">
                  <c:v>#N/A</c:v>
                </c:pt>
                <c:pt idx="7105">
                  <c:v>#N/A</c:v>
                </c:pt>
                <c:pt idx="7106">
                  <c:v>#N/A</c:v>
                </c:pt>
                <c:pt idx="7107">
                  <c:v>#N/A</c:v>
                </c:pt>
                <c:pt idx="7108">
                  <c:v>#N/A</c:v>
                </c:pt>
                <c:pt idx="7109">
                  <c:v>#N/A</c:v>
                </c:pt>
                <c:pt idx="7110">
                  <c:v>#N/A</c:v>
                </c:pt>
                <c:pt idx="7111">
                  <c:v>#N/A</c:v>
                </c:pt>
                <c:pt idx="7112">
                  <c:v>#N/A</c:v>
                </c:pt>
                <c:pt idx="7113">
                  <c:v>#N/A</c:v>
                </c:pt>
                <c:pt idx="7114">
                  <c:v>#N/A</c:v>
                </c:pt>
                <c:pt idx="7115">
                  <c:v>#N/A</c:v>
                </c:pt>
                <c:pt idx="7116">
                  <c:v>#N/A</c:v>
                </c:pt>
                <c:pt idx="7117">
                  <c:v>#N/A</c:v>
                </c:pt>
                <c:pt idx="7118">
                  <c:v>#N/A</c:v>
                </c:pt>
                <c:pt idx="7119">
                  <c:v>#N/A</c:v>
                </c:pt>
                <c:pt idx="7120">
                  <c:v>#N/A</c:v>
                </c:pt>
                <c:pt idx="7121">
                  <c:v>#N/A</c:v>
                </c:pt>
                <c:pt idx="7122">
                  <c:v>#N/A</c:v>
                </c:pt>
                <c:pt idx="7123">
                  <c:v>#N/A</c:v>
                </c:pt>
                <c:pt idx="7124">
                  <c:v>#N/A</c:v>
                </c:pt>
                <c:pt idx="7125">
                  <c:v>#N/A</c:v>
                </c:pt>
                <c:pt idx="7126">
                  <c:v>#N/A</c:v>
                </c:pt>
                <c:pt idx="7127">
                  <c:v>#N/A</c:v>
                </c:pt>
                <c:pt idx="7128">
                  <c:v>#N/A</c:v>
                </c:pt>
                <c:pt idx="7129">
                  <c:v>#N/A</c:v>
                </c:pt>
                <c:pt idx="7130">
                  <c:v>#N/A</c:v>
                </c:pt>
                <c:pt idx="7131">
                  <c:v>#N/A</c:v>
                </c:pt>
                <c:pt idx="7132">
                  <c:v>#N/A</c:v>
                </c:pt>
                <c:pt idx="7133">
                  <c:v>#N/A</c:v>
                </c:pt>
                <c:pt idx="7134">
                  <c:v>#N/A</c:v>
                </c:pt>
                <c:pt idx="7135">
                  <c:v>#N/A</c:v>
                </c:pt>
                <c:pt idx="7136">
                  <c:v>#N/A</c:v>
                </c:pt>
                <c:pt idx="7137">
                  <c:v>#N/A</c:v>
                </c:pt>
                <c:pt idx="7138">
                  <c:v>#N/A</c:v>
                </c:pt>
                <c:pt idx="7139">
                  <c:v>#N/A</c:v>
                </c:pt>
                <c:pt idx="7140">
                  <c:v>#N/A</c:v>
                </c:pt>
                <c:pt idx="7141">
                  <c:v>#N/A</c:v>
                </c:pt>
                <c:pt idx="7142">
                  <c:v>#N/A</c:v>
                </c:pt>
                <c:pt idx="7143">
                  <c:v>#N/A</c:v>
                </c:pt>
                <c:pt idx="7144">
                  <c:v>#N/A</c:v>
                </c:pt>
                <c:pt idx="7145">
                  <c:v>#N/A</c:v>
                </c:pt>
                <c:pt idx="7146">
                  <c:v>#N/A</c:v>
                </c:pt>
                <c:pt idx="7147">
                  <c:v>#N/A</c:v>
                </c:pt>
                <c:pt idx="7148">
                  <c:v>#N/A</c:v>
                </c:pt>
                <c:pt idx="7149">
                  <c:v>#N/A</c:v>
                </c:pt>
                <c:pt idx="7150">
                  <c:v>#N/A</c:v>
                </c:pt>
                <c:pt idx="7151">
                  <c:v>#N/A</c:v>
                </c:pt>
                <c:pt idx="7152">
                  <c:v>#N/A</c:v>
                </c:pt>
                <c:pt idx="7153">
                  <c:v>#N/A</c:v>
                </c:pt>
                <c:pt idx="7154">
                  <c:v>#N/A</c:v>
                </c:pt>
                <c:pt idx="7155">
                  <c:v>#N/A</c:v>
                </c:pt>
                <c:pt idx="7156">
                  <c:v>#N/A</c:v>
                </c:pt>
                <c:pt idx="7157">
                  <c:v>#N/A</c:v>
                </c:pt>
                <c:pt idx="7158">
                  <c:v>#N/A</c:v>
                </c:pt>
                <c:pt idx="7159">
                  <c:v>#N/A</c:v>
                </c:pt>
                <c:pt idx="7160">
                  <c:v>#N/A</c:v>
                </c:pt>
                <c:pt idx="7161">
                  <c:v>#N/A</c:v>
                </c:pt>
                <c:pt idx="7162">
                  <c:v>#N/A</c:v>
                </c:pt>
                <c:pt idx="7163">
                  <c:v>#N/A</c:v>
                </c:pt>
                <c:pt idx="7164">
                  <c:v>#N/A</c:v>
                </c:pt>
                <c:pt idx="7165">
                  <c:v>#N/A</c:v>
                </c:pt>
                <c:pt idx="7166">
                  <c:v>#N/A</c:v>
                </c:pt>
                <c:pt idx="7167">
                  <c:v>#N/A</c:v>
                </c:pt>
                <c:pt idx="7168">
                  <c:v>#N/A</c:v>
                </c:pt>
                <c:pt idx="7169">
                  <c:v>#N/A</c:v>
                </c:pt>
                <c:pt idx="7170">
                  <c:v>#N/A</c:v>
                </c:pt>
                <c:pt idx="7171">
                  <c:v>#N/A</c:v>
                </c:pt>
                <c:pt idx="7172">
                  <c:v>#N/A</c:v>
                </c:pt>
                <c:pt idx="7173">
                  <c:v>#N/A</c:v>
                </c:pt>
                <c:pt idx="7174">
                  <c:v>#N/A</c:v>
                </c:pt>
                <c:pt idx="7175">
                  <c:v>#N/A</c:v>
                </c:pt>
                <c:pt idx="7176">
                  <c:v>#N/A</c:v>
                </c:pt>
                <c:pt idx="7177">
                  <c:v>#N/A</c:v>
                </c:pt>
                <c:pt idx="7178">
                  <c:v>#N/A</c:v>
                </c:pt>
                <c:pt idx="7179">
                  <c:v>#N/A</c:v>
                </c:pt>
                <c:pt idx="7180">
                  <c:v>#N/A</c:v>
                </c:pt>
                <c:pt idx="7181">
                  <c:v>#N/A</c:v>
                </c:pt>
                <c:pt idx="7182">
                  <c:v>#N/A</c:v>
                </c:pt>
                <c:pt idx="7183">
                  <c:v>#N/A</c:v>
                </c:pt>
                <c:pt idx="7184">
                  <c:v>#N/A</c:v>
                </c:pt>
                <c:pt idx="7185">
                  <c:v>#N/A</c:v>
                </c:pt>
                <c:pt idx="7186">
                  <c:v>#N/A</c:v>
                </c:pt>
                <c:pt idx="7187">
                  <c:v>#N/A</c:v>
                </c:pt>
                <c:pt idx="7188">
                  <c:v>#N/A</c:v>
                </c:pt>
                <c:pt idx="7189">
                  <c:v>#N/A</c:v>
                </c:pt>
                <c:pt idx="7190">
                  <c:v>#N/A</c:v>
                </c:pt>
                <c:pt idx="7191">
                  <c:v>#N/A</c:v>
                </c:pt>
                <c:pt idx="7192">
                  <c:v>#N/A</c:v>
                </c:pt>
                <c:pt idx="7193">
                  <c:v>#N/A</c:v>
                </c:pt>
                <c:pt idx="7194">
                  <c:v>#N/A</c:v>
                </c:pt>
                <c:pt idx="7195">
                  <c:v>#N/A</c:v>
                </c:pt>
                <c:pt idx="7196">
                  <c:v>#N/A</c:v>
                </c:pt>
                <c:pt idx="7197">
                  <c:v>#N/A</c:v>
                </c:pt>
                <c:pt idx="7198">
                  <c:v>#N/A</c:v>
                </c:pt>
                <c:pt idx="7199">
                  <c:v>#N/A</c:v>
                </c:pt>
                <c:pt idx="7200">
                  <c:v>#N/A</c:v>
                </c:pt>
                <c:pt idx="7201">
                  <c:v>#N/A</c:v>
                </c:pt>
                <c:pt idx="7202">
                  <c:v>#N/A</c:v>
                </c:pt>
                <c:pt idx="7203">
                  <c:v>#N/A</c:v>
                </c:pt>
                <c:pt idx="7204">
                  <c:v>#N/A</c:v>
                </c:pt>
                <c:pt idx="7205">
                  <c:v>#N/A</c:v>
                </c:pt>
                <c:pt idx="7206">
                  <c:v>#N/A</c:v>
                </c:pt>
                <c:pt idx="7207">
                  <c:v>#N/A</c:v>
                </c:pt>
                <c:pt idx="7208">
                  <c:v>#N/A</c:v>
                </c:pt>
                <c:pt idx="7209">
                  <c:v>#N/A</c:v>
                </c:pt>
                <c:pt idx="7210">
                  <c:v>#N/A</c:v>
                </c:pt>
                <c:pt idx="7211">
                  <c:v>#N/A</c:v>
                </c:pt>
                <c:pt idx="7212">
                  <c:v>#N/A</c:v>
                </c:pt>
                <c:pt idx="7213">
                  <c:v>#N/A</c:v>
                </c:pt>
                <c:pt idx="7214">
                  <c:v>#N/A</c:v>
                </c:pt>
                <c:pt idx="7215">
                  <c:v>#N/A</c:v>
                </c:pt>
                <c:pt idx="7216">
                  <c:v>#N/A</c:v>
                </c:pt>
                <c:pt idx="7217">
                  <c:v>#N/A</c:v>
                </c:pt>
                <c:pt idx="7218">
                  <c:v>#N/A</c:v>
                </c:pt>
                <c:pt idx="7219">
                  <c:v>#N/A</c:v>
                </c:pt>
                <c:pt idx="7220">
                  <c:v>#N/A</c:v>
                </c:pt>
                <c:pt idx="7221">
                  <c:v>#N/A</c:v>
                </c:pt>
                <c:pt idx="7222">
                  <c:v>#N/A</c:v>
                </c:pt>
                <c:pt idx="7223">
                  <c:v>#N/A</c:v>
                </c:pt>
                <c:pt idx="7224">
                  <c:v>#N/A</c:v>
                </c:pt>
                <c:pt idx="7225">
                  <c:v>#N/A</c:v>
                </c:pt>
                <c:pt idx="7226">
                  <c:v>#N/A</c:v>
                </c:pt>
                <c:pt idx="7227">
                  <c:v>#N/A</c:v>
                </c:pt>
                <c:pt idx="7228">
                  <c:v>#N/A</c:v>
                </c:pt>
                <c:pt idx="7229">
                  <c:v>#N/A</c:v>
                </c:pt>
                <c:pt idx="7230">
                  <c:v>#N/A</c:v>
                </c:pt>
                <c:pt idx="7231">
                  <c:v>#N/A</c:v>
                </c:pt>
                <c:pt idx="7232">
                  <c:v>#N/A</c:v>
                </c:pt>
                <c:pt idx="7233">
                  <c:v>#N/A</c:v>
                </c:pt>
                <c:pt idx="7234">
                  <c:v>#N/A</c:v>
                </c:pt>
                <c:pt idx="7235">
                  <c:v>#N/A</c:v>
                </c:pt>
                <c:pt idx="7236">
                  <c:v>#N/A</c:v>
                </c:pt>
                <c:pt idx="7237">
                  <c:v>#N/A</c:v>
                </c:pt>
                <c:pt idx="7238">
                  <c:v>#N/A</c:v>
                </c:pt>
                <c:pt idx="7239">
                  <c:v>#N/A</c:v>
                </c:pt>
                <c:pt idx="7240">
                  <c:v>#N/A</c:v>
                </c:pt>
                <c:pt idx="7241">
                  <c:v>#N/A</c:v>
                </c:pt>
                <c:pt idx="7242">
                  <c:v>#N/A</c:v>
                </c:pt>
                <c:pt idx="7243">
                  <c:v>#N/A</c:v>
                </c:pt>
                <c:pt idx="7244">
                  <c:v>#N/A</c:v>
                </c:pt>
                <c:pt idx="7245">
                  <c:v>#N/A</c:v>
                </c:pt>
                <c:pt idx="7246">
                  <c:v>#N/A</c:v>
                </c:pt>
                <c:pt idx="7247">
                  <c:v>#N/A</c:v>
                </c:pt>
                <c:pt idx="7248">
                  <c:v>#N/A</c:v>
                </c:pt>
                <c:pt idx="7249">
                  <c:v>#N/A</c:v>
                </c:pt>
                <c:pt idx="7250">
                  <c:v>#N/A</c:v>
                </c:pt>
                <c:pt idx="7251">
                  <c:v>#N/A</c:v>
                </c:pt>
                <c:pt idx="7252">
                  <c:v>#N/A</c:v>
                </c:pt>
                <c:pt idx="7253">
                  <c:v>#N/A</c:v>
                </c:pt>
                <c:pt idx="7254">
                  <c:v>#N/A</c:v>
                </c:pt>
                <c:pt idx="7255">
                  <c:v>#N/A</c:v>
                </c:pt>
                <c:pt idx="7256">
                  <c:v>#N/A</c:v>
                </c:pt>
                <c:pt idx="7257">
                  <c:v>#N/A</c:v>
                </c:pt>
                <c:pt idx="7258">
                  <c:v>#N/A</c:v>
                </c:pt>
                <c:pt idx="7259">
                  <c:v>#N/A</c:v>
                </c:pt>
                <c:pt idx="7260">
                  <c:v>#N/A</c:v>
                </c:pt>
                <c:pt idx="7261">
                  <c:v>#N/A</c:v>
                </c:pt>
                <c:pt idx="7262">
                  <c:v>#N/A</c:v>
                </c:pt>
                <c:pt idx="7263">
                  <c:v>#N/A</c:v>
                </c:pt>
                <c:pt idx="7264">
                  <c:v>#N/A</c:v>
                </c:pt>
                <c:pt idx="7265">
                  <c:v>#N/A</c:v>
                </c:pt>
                <c:pt idx="7266">
                  <c:v>#N/A</c:v>
                </c:pt>
                <c:pt idx="7267">
                  <c:v>#N/A</c:v>
                </c:pt>
                <c:pt idx="7268">
                  <c:v>#N/A</c:v>
                </c:pt>
                <c:pt idx="7269">
                  <c:v>#N/A</c:v>
                </c:pt>
                <c:pt idx="7270">
                  <c:v>#N/A</c:v>
                </c:pt>
                <c:pt idx="7271">
                  <c:v>#N/A</c:v>
                </c:pt>
                <c:pt idx="7272">
                  <c:v>#N/A</c:v>
                </c:pt>
                <c:pt idx="7273">
                  <c:v>#N/A</c:v>
                </c:pt>
                <c:pt idx="7274">
                  <c:v>#N/A</c:v>
                </c:pt>
                <c:pt idx="7275">
                  <c:v>#N/A</c:v>
                </c:pt>
                <c:pt idx="7276">
                  <c:v>#N/A</c:v>
                </c:pt>
                <c:pt idx="7277">
                  <c:v>#N/A</c:v>
                </c:pt>
                <c:pt idx="7278">
                  <c:v>#N/A</c:v>
                </c:pt>
                <c:pt idx="7279">
                  <c:v>#N/A</c:v>
                </c:pt>
                <c:pt idx="7280">
                  <c:v>#N/A</c:v>
                </c:pt>
                <c:pt idx="7281">
                  <c:v>#N/A</c:v>
                </c:pt>
                <c:pt idx="7282">
                  <c:v>#N/A</c:v>
                </c:pt>
                <c:pt idx="7283">
                  <c:v>#N/A</c:v>
                </c:pt>
                <c:pt idx="7284">
                  <c:v>#N/A</c:v>
                </c:pt>
                <c:pt idx="7285">
                  <c:v>#N/A</c:v>
                </c:pt>
                <c:pt idx="7286">
                  <c:v>#N/A</c:v>
                </c:pt>
                <c:pt idx="7287">
                  <c:v>#N/A</c:v>
                </c:pt>
                <c:pt idx="7288">
                  <c:v>#N/A</c:v>
                </c:pt>
                <c:pt idx="7289">
                  <c:v>#N/A</c:v>
                </c:pt>
                <c:pt idx="7290">
                  <c:v>#N/A</c:v>
                </c:pt>
                <c:pt idx="7291">
                  <c:v>#N/A</c:v>
                </c:pt>
                <c:pt idx="7292">
                  <c:v>#N/A</c:v>
                </c:pt>
                <c:pt idx="7293">
                  <c:v>#N/A</c:v>
                </c:pt>
                <c:pt idx="7294">
                  <c:v>#N/A</c:v>
                </c:pt>
                <c:pt idx="7295">
                  <c:v>#N/A</c:v>
                </c:pt>
                <c:pt idx="7296">
                  <c:v>#N/A</c:v>
                </c:pt>
                <c:pt idx="7297">
                  <c:v>#N/A</c:v>
                </c:pt>
                <c:pt idx="7298">
                  <c:v>#N/A</c:v>
                </c:pt>
                <c:pt idx="7299">
                  <c:v>#N/A</c:v>
                </c:pt>
                <c:pt idx="7300">
                  <c:v>#N/A</c:v>
                </c:pt>
                <c:pt idx="7301">
                  <c:v>#N/A</c:v>
                </c:pt>
                <c:pt idx="7302">
                  <c:v>#N/A</c:v>
                </c:pt>
                <c:pt idx="7303">
                  <c:v>#N/A</c:v>
                </c:pt>
                <c:pt idx="7304">
                  <c:v>#N/A</c:v>
                </c:pt>
                <c:pt idx="7305">
                  <c:v>#N/A</c:v>
                </c:pt>
                <c:pt idx="7306">
                  <c:v>#N/A</c:v>
                </c:pt>
                <c:pt idx="7307">
                  <c:v>#N/A</c:v>
                </c:pt>
                <c:pt idx="7308">
                  <c:v>#N/A</c:v>
                </c:pt>
                <c:pt idx="7309">
                  <c:v>#N/A</c:v>
                </c:pt>
                <c:pt idx="7310">
                  <c:v>#N/A</c:v>
                </c:pt>
                <c:pt idx="7311">
                  <c:v>#N/A</c:v>
                </c:pt>
                <c:pt idx="7312">
                  <c:v>#N/A</c:v>
                </c:pt>
                <c:pt idx="7313">
                  <c:v>#N/A</c:v>
                </c:pt>
                <c:pt idx="7314">
                  <c:v>#N/A</c:v>
                </c:pt>
                <c:pt idx="7315">
                  <c:v>#N/A</c:v>
                </c:pt>
                <c:pt idx="7316">
                  <c:v>#N/A</c:v>
                </c:pt>
                <c:pt idx="7317">
                  <c:v>#N/A</c:v>
                </c:pt>
                <c:pt idx="7318">
                  <c:v>#N/A</c:v>
                </c:pt>
                <c:pt idx="7319">
                  <c:v>#N/A</c:v>
                </c:pt>
                <c:pt idx="7320">
                  <c:v>#N/A</c:v>
                </c:pt>
                <c:pt idx="7321">
                  <c:v>#N/A</c:v>
                </c:pt>
                <c:pt idx="7322">
                  <c:v>#N/A</c:v>
                </c:pt>
                <c:pt idx="7323">
                  <c:v>#N/A</c:v>
                </c:pt>
                <c:pt idx="7324">
                  <c:v>#N/A</c:v>
                </c:pt>
                <c:pt idx="7325">
                  <c:v>#N/A</c:v>
                </c:pt>
                <c:pt idx="7326">
                  <c:v>#N/A</c:v>
                </c:pt>
                <c:pt idx="7327">
                  <c:v>#N/A</c:v>
                </c:pt>
                <c:pt idx="7328">
                  <c:v>#N/A</c:v>
                </c:pt>
                <c:pt idx="7329">
                  <c:v>#N/A</c:v>
                </c:pt>
                <c:pt idx="7330">
                  <c:v>#N/A</c:v>
                </c:pt>
                <c:pt idx="7331">
                  <c:v>#N/A</c:v>
                </c:pt>
                <c:pt idx="7332">
                  <c:v>#N/A</c:v>
                </c:pt>
                <c:pt idx="7333">
                  <c:v>#N/A</c:v>
                </c:pt>
                <c:pt idx="7334">
                  <c:v>#N/A</c:v>
                </c:pt>
                <c:pt idx="7335">
                  <c:v>#N/A</c:v>
                </c:pt>
                <c:pt idx="7336">
                  <c:v>#N/A</c:v>
                </c:pt>
                <c:pt idx="7337">
                  <c:v>#N/A</c:v>
                </c:pt>
                <c:pt idx="7338">
                  <c:v>#N/A</c:v>
                </c:pt>
                <c:pt idx="7339">
                  <c:v>#N/A</c:v>
                </c:pt>
                <c:pt idx="7340">
                  <c:v>#N/A</c:v>
                </c:pt>
                <c:pt idx="7341">
                  <c:v>#N/A</c:v>
                </c:pt>
                <c:pt idx="7342">
                  <c:v>#N/A</c:v>
                </c:pt>
                <c:pt idx="7343">
                  <c:v>#N/A</c:v>
                </c:pt>
                <c:pt idx="7344">
                  <c:v>#N/A</c:v>
                </c:pt>
                <c:pt idx="7345">
                  <c:v>#N/A</c:v>
                </c:pt>
                <c:pt idx="7346">
                  <c:v>#N/A</c:v>
                </c:pt>
                <c:pt idx="7347">
                  <c:v>#N/A</c:v>
                </c:pt>
                <c:pt idx="7348">
                  <c:v>#N/A</c:v>
                </c:pt>
                <c:pt idx="7349">
                  <c:v>#N/A</c:v>
                </c:pt>
                <c:pt idx="7350">
                  <c:v>#N/A</c:v>
                </c:pt>
                <c:pt idx="7351">
                  <c:v>#N/A</c:v>
                </c:pt>
                <c:pt idx="7352">
                  <c:v>#N/A</c:v>
                </c:pt>
                <c:pt idx="7353">
                  <c:v>#N/A</c:v>
                </c:pt>
                <c:pt idx="7354">
                  <c:v>#N/A</c:v>
                </c:pt>
                <c:pt idx="7355">
                  <c:v>#N/A</c:v>
                </c:pt>
                <c:pt idx="7356">
                  <c:v>#N/A</c:v>
                </c:pt>
                <c:pt idx="7357">
                  <c:v>#N/A</c:v>
                </c:pt>
                <c:pt idx="7358">
                  <c:v>#N/A</c:v>
                </c:pt>
                <c:pt idx="7359">
                  <c:v>#N/A</c:v>
                </c:pt>
                <c:pt idx="7360">
                  <c:v>#N/A</c:v>
                </c:pt>
                <c:pt idx="7361">
                  <c:v>#N/A</c:v>
                </c:pt>
                <c:pt idx="7362">
                  <c:v>#N/A</c:v>
                </c:pt>
                <c:pt idx="7363">
                  <c:v>#N/A</c:v>
                </c:pt>
                <c:pt idx="7364">
                  <c:v>#N/A</c:v>
                </c:pt>
                <c:pt idx="7365">
                  <c:v>#N/A</c:v>
                </c:pt>
                <c:pt idx="7366">
                  <c:v>#N/A</c:v>
                </c:pt>
                <c:pt idx="7367">
                  <c:v>#N/A</c:v>
                </c:pt>
                <c:pt idx="7368">
                  <c:v>#N/A</c:v>
                </c:pt>
                <c:pt idx="7369">
                  <c:v>#N/A</c:v>
                </c:pt>
                <c:pt idx="7370">
                  <c:v>#N/A</c:v>
                </c:pt>
                <c:pt idx="7371">
                  <c:v>#N/A</c:v>
                </c:pt>
                <c:pt idx="7372">
                  <c:v>#N/A</c:v>
                </c:pt>
                <c:pt idx="7373">
                  <c:v>#N/A</c:v>
                </c:pt>
                <c:pt idx="7374">
                  <c:v>#N/A</c:v>
                </c:pt>
                <c:pt idx="7375">
                  <c:v>#N/A</c:v>
                </c:pt>
                <c:pt idx="7376">
                  <c:v>#N/A</c:v>
                </c:pt>
                <c:pt idx="7377">
                  <c:v>#N/A</c:v>
                </c:pt>
                <c:pt idx="7378">
                  <c:v>#N/A</c:v>
                </c:pt>
                <c:pt idx="7379">
                  <c:v>#N/A</c:v>
                </c:pt>
                <c:pt idx="7380">
                  <c:v>#N/A</c:v>
                </c:pt>
                <c:pt idx="7381">
                  <c:v>#N/A</c:v>
                </c:pt>
                <c:pt idx="7382">
                  <c:v>#N/A</c:v>
                </c:pt>
                <c:pt idx="7383">
                  <c:v>#N/A</c:v>
                </c:pt>
                <c:pt idx="7384">
                  <c:v>#N/A</c:v>
                </c:pt>
                <c:pt idx="7385">
                  <c:v>#N/A</c:v>
                </c:pt>
                <c:pt idx="7386">
                  <c:v>#N/A</c:v>
                </c:pt>
                <c:pt idx="7387">
                  <c:v>#N/A</c:v>
                </c:pt>
                <c:pt idx="7388">
                  <c:v>#N/A</c:v>
                </c:pt>
                <c:pt idx="7389">
                  <c:v>#N/A</c:v>
                </c:pt>
                <c:pt idx="7390">
                  <c:v>#N/A</c:v>
                </c:pt>
                <c:pt idx="7391">
                  <c:v>#N/A</c:v>
                </c:pt>
                <c:pt idx="7392">
                  <c:v>#N/A</c:v>
                </c:pt>
                <c:pt idx="7393">
                  <c:v>#N/A</c:v>
                </c:pt>
                <c:pt idx="7394">
                  <c:v>#N/A</c:v>
                </c:pt>
                <c:pt idx="7395">
                  <c:v>#N/A</c:v>
                </c:pt>
                <c:pt idx="7396">
                  <c:v>#N/A</c:v>
                </c:pt>
                <c:pt idx="7397">
                  <c:v>#N/A</c:v>
                </c:pt>
                <c:pt idx="7398">
                  <c:v>#N/A</c:v>
                </c:pt>
                <c:pt idx="7399">
                  <c:v>#N/A</c:v>
                </c:pt>
                <c:pt idx="7400">
                  <c:v>#N/A</c:v>
                </c:pt>
                <c:pt idx="7401">
                  <c:v>#N/A</c:v>
                </c:pt>
                <c:pt idx="7402">
                  <c:v>#N/A</c:v>
                </c:pt>
                <c:pt idx="7403">
                  <c:v>#N/A</c:v>
                </c:pt>
                <c:pt idx="7404">
                  <c:v>#N/A</c:v>
                </c:pt>
                <c:pt idx="7405">
                  <c:v>#N/A</c:v>
                </c:pt>
                <c:pt idx="7406">
                  <c:v>#N/A</c:v>
                </c:pt>
                <c:pt idx="7407">
                  <c:v>#N/A</c:v>
                </c:pt>
                <c:pt idx="7408">
                  <c:v>#N/A</c:v>
                </c:pt>
                <c:pt idx="7409">
                  <c:v>#N/A</c:v>
                </c:pt>
                <c:pt idx="7410">
                  <c:v>#N/A</c:v>
                </c:pt>
                <c:pt idx="7411">
                  <c:v>#N/A</c:v>
                </c:pt>
                <c:pt idx="7412">
                  <c:v>#N/A</c:v>
                </c:pt>
                <c:pt idx="7413">
                  <c:v>#N/A</c:v>
                </c:pt>
                <c:pt idx="7414">
                  <c:v>#N/A</c:v>
                </c:pt>
                <c:pt idx="7415">
                  <c:v>#N/A</c:v>
                </c:pt>
                <c:pt idx="7416">
                  <c:v>#N/A</c:v>
                </c:pt>
                <c:pt idx="7417">
                  <c:v>#N/A</c:v>
                </c:pt>
                <c:pt idx="7418">
                  <c:v>#N/A</c:v>
                </c:pt>
                <c:pt idx="7419">
                  <c:v>#N/A</c:v>
                </c:pt>
                <c:pt idx="7420">
                  <c:v>#N/A</c:v>
                </c:pt>
                <c:pt idx="7421">
                  <c:v>#N/A</c:v>
                </c:pt>
                <c:pt idx="7422">
                  <c:v>#N/A</c:v>
                </c:pt>
                <c:pt idx="7423">
                  <c:v>#N/A</c:v>
                </c:pt>
                <c:pt idx="7424">
                  <c:v>#N/A</c:v>
                </c:pt>
                <c:pt idx="7425">
                  <c:v>#N/A</c:v>
                </c:pt>
                <c:pt idx="7426">
                  <c:v>#N/A</c:v>
                </c:pt>
                <c:pt idx="7427">
                  <c:v>#N/A</c:v>
                </c:pt>
                <c:pt idx="7428">
                  <c:v>#N/A</c:v>
                </c:pt>
                <c:pt idx="7429">
                  <c:v>#N/A</c:v>
                </c:pt>
                <c:pt idx="7430">
                  <c:v>#N/A</c:v>
                </c:pt>
                <c:pt idx="7431">
                  <c:v>#N/A</c:v>
                </c:pt>
                <c:pt idx="7432">
                  <c:v>#N/A</c:v>
                </c:pt>
                <c:pt idx="7433">
                  <c:v>#N/A</c:v>
                </c:pt>
                <c:pt idx="7434">
                  <c:v>#N/A</c:v>
                </c:pt>
                <c:pt idx="7435">
                  <c:v>#N/A</c:v>
                </c:pt>
                <c:pt idx="7436">
                  <c:v>#N/A</c:v>
                </c:pt>
                <c:pt idx="7437">
                  <c:v>#N/A</c:v>
                </c:pt>
                <c:pt idx="7438">
                  <c:v>#N/A</c:v>
                </c:pt>
                <c:pt idx="7439">
                  <c:v>#N/A</c:v>
                </c:pt>
                <c:pt idx="7440">
                  <c:v>#N/A</c:v>
                </c:pt>
                <c:pt idx="7441">
                  <c:v>#N/A</c:v>
                </c:pt>
                <c:pt idx="7442">
                  <c:v>#N/A</c:v>
                </c:pt>
                <c:pt idx="7443">
                  <c:v>#N/A</c:v>
                </c:pt>
                <c:pt idx="7444">
                  <c:v>#N/A</c:v>
                </c:pt>
                <c:pt idx="7445">
                  <c:v>#N/A</c:v>
                </c:pt>
                <c:pt idx="7446">
                  <c:v>#N/A</c:v>
                </c:pt>
                <c:pt idx="7447">
                  <c:v>#N/A</c:v>
                </c:pt>
                <c:pt idx="7448">
                  <c:v>#N/A</c:v>
                </c:pt>
                <c:pt idx="7449">
                  <c:v>#N/A</c:v>
                </c:pt>
                <c:pt idx="7450">
                  <c:v>#N/A</c:v>
                </c:pt>
                <c:pt idx="7451">
                  <c:v>#N/A</c:v>
                </c:pt>
                <c:pt idx="7452">
                  <c:v>#N/A</c:v>
                </c:pt>
                <c:pt idx="7453">
                  <c:v>#N/A</c:v>
                </c:pt>
                <c:pt idx="7454">
                  <c:v>#N/A</c:v>
                </c:pt>
                <c:pt idx="7455">
                  <c:v>#N/A</c:v>
                </c:pt>
                <c:pt idx="7456">
                  <c:v>#N/A</c:v>
                </c:pt>
                <c:pt idx="7457">
                  <c:v>#N/A</c:v>
                </c:pt>
                <c:pt idx="7458">
                  <c:v>#N/A</c:v>
                </c:pt>
                <c:pt idx="7459">
                  <c:v>#N/A</c:v>
                </c:pt>
                <c:pt idx="7460">
                  <c:v>#N/A</c:v>
                </c:pt>
                <c:pt idx="7461">
                  <c:v>#N/A</c:v>
                </c:pt>
                <c:pt idx="7462">
                  <c:v>#N/A</c:v>
                </c:pt>
                <c:pt idx="7463">
                  <c:v>#N/A</c:v>
                </c:pt>
                <c:pt idx="7464">
                  <c:v>#N/A</c:v>
                </c:pt>
                <c:pt idx="7465">
                  <c:v>#N/A</c:v>
                </c:pt>
                <c:pt idx="7466">
                  <c:v>#N/A</c:v>
                </c:pt>
                <c:pt idx="7467">
                  <c:v>#N/A</c:v>
                </c:pt>
                <c:pt idx="7468">
                  <c:v>#N/A</c:v>
                </c:pt>
                <c:pt idx="7469">
                  <c:v>#N/A</c:v>
                </c:pt>
                <c:pt idx="7470">
                  <c:v>#N/A</c:v>
                </c:pt>
                <c:pt idx="7471">
                  <c:v>#N/A</c:v>
                </c:pt>
                <c:pt idx="7472">
                  <c:v>#N/A</c:v>
                </c:pt>
                <c:pt idx="7473">
                  <c:v>#N/A</c:v>
                </c:pt>
                <c:pt idx="7474">
                  <c:v>#N/A</c:v>
                </c:pt>
                <c:pt idx="7475">
                  <c:v>#N/A</c:v>
                </c:pt>
                <c:pt idx="7476">
                  <c:v>#N/A</c:v>
                </c:pt>
                <c:pt idx="7477">
                  <c:v>#N/A</c:v>
                </c:pt>
                <c:pt idx="7478">
                  <c:v>#N/A</c:v>
                </c:pt>
                <c:pt idx="7479">
                  <c:v>#N/A</c:v>
                </c:pt>
                <c:pt idx="7480">
                  <c:v>#N/A</c:v>
                </c:pt>
                <c:pt idx="7481">
                  <c:v>#N/A</c:v>
                </c:pt>
                <c:pt idx="7482">
                  <c:v>#N/A</c:v>
                </c:pt>
                <c:pt idx="7483">
                  <c:v>#N/A</c:v>
                </c:pt>
                <c:pt idx="7484">
                  <c:v>#N/A</c:v>
                </c:pt>
                <c:pt idx="7485">
                  <c:v>#N/A</c:v>
                </c:pt>
                <c:pt idx="7486">
                  <c:v>#N/A</c:v>
                </c:pt>
                <c:pt idx="7487">
                  <c:v>#N/A</c:v>
                </c:pt>
                <c:pt idx="7488">
                  <c:v>#N/A</c:v>
                </c:pt>
                <c:pt idx="7489">
                  <c:v>#N/A</c:v>
                </c:pt>
                <c:pt idx="7490">
                  <c:v>#N/A</c:v>
                </c:pt>
                <c:pt idx="7491">
                  <c:v>#N/A</c:v>
                </c:pt>
                <c:pt idx="7492">
                  <c:v>#N/A</c:v>
                </c:pt>
                <c:pt idx="7493">
                  <c:v>#N/A</c:v>
                </c:pt>
                <c:pt idx="7494">
                  <c:v>#N/A</c:v>
                </c:pt>
                <c:pt idx="7495">
                  <c:v>#N/A</c:v>
                </c:pt>
                <c:pt idx="7496">
                  <c:v>#N/A</c:v>
                </c:pt>
                <c:pt idx="7497">
                  <c:v>#N/A</c:v>
                </c:pt>
                <c:pt idx="7498">
                  <c:v>#N/A</c:v>
                </c:pt>
                <c:pt idx="7499">
                  <c:v>#N/A</c:v>
                </c:pt>
                <c:pt idx="7500">
                  <c:v>#N/A</c:v>
                </c:pt>
                <c:pt idx="7501">
                  <c:v>#N/A</c:v>
                </c:pt>
                <c:pt idx="7502">
                  <c:v>#N/A</c:v>
                </c:pt>
                <c:pt idx="7503">
                  <c:v>#N/A</c:v>
                </c:pt>
                <c:pt idx="7504">
                  <c:v>#N/A</c:v>
                </c:pt>
                <c:pt idx="7505">
                  <c:v>#N/A</c:v>
                </c:pt>
                <c:pt idx="7506">
                  <c:v>#N/A</c:v>
                </c:pt>
                <c:pt idx="7507">
                  <c:v>#N/A</c:v>
                </c:pt>
                <c:pt idx="7508">
                  <c:v>#N/A</c:v>
                </c:pt>
                <c:pt idx="7509">
                  <c:v>#N/A</c:v>
                </c:pt>
                <c:pt idx="7510">
                  <c:v>#N/A</c:v>
                </c:pt>
                <c:pt idx="7511">
                  <c:v>#N/A</c:v>
                </c:pt>
                <c:pt idx="7512">
                  <c:v>#N/A</c:v>
                </c:pt>
                <c:pt idx="7513">
                  <c:v>#N/A</c:v>
                </c:pt>
                <c:pt idx="7514">
                  <c:v>#N/A</c:v>
                </c:pt>
                <c:pt idx="7515">
                  <c:v>#N/A</c:v>
                </c:pt>
                <c:pt idx="7516">
                  <c:v>#N/A</c:v>
                </c:pt>
                <c:pt idx="7517">
                  <c:v>#N/A</c:v>
                </c:pt>
                <c:pt idx="7518">
                  <c:v>#N/A</c:v>
                </c:pt>
                <c:pt idx="7519">
                  <c:v>#N/A</c:v>
                </c:pt>
                <c:pt idx="7520">
                  <c:v>#N/A</c:v>
                </c:pt>
                <c:pt idx="7521">
                  <c:v>#N/A</c:v>
                </c:pt>
                <c:pt idx="7522">
                  <c:v>#N/A</c:v>
                </c:pt>
                <c:pt idx="7523">
                  <c:v>#N/A</c:v>
                </c:pt>
                <c:pt idx="7524">
                  <c:v>#N/A</c:v>
                </c:pt>
                <c:pt idx="7525">
                  <c:v>#N/A</c:v>
                </c:pt>
                <c:pt idx="7526">
                  <c:v>#N/A</c:v>
                </c:pt>
                <c:pt idx="7527">
                  <c:v>#N/A</c:v>
                </c:pt>
                <c:pt idx="7528">
                  <c:v>#N/A</c:v>
                </c:pt>
                <c:pt idx="7529">
                  <c:v>#N/A</c:v>
                </c:pt>
                <c:pt idx="7530">
                  <c:v>#N/A</c:v>
                </c:pt>
                <c:pt idx="7531">
                  <c:v>#N/A</c:v>
                </c:pt>
                <c:pt idx="7532">
                  <c:v>#N/A</c:v>
                </c:pt>
                <c:pt idx="7533">
                  <c:v>#N/A</c:v>
                </c:pt>
                <c:pt idx="7534">
                  <c:v>#N/A</c:v>
                </c:pt>
                <c:pt idx="7535">
                  <c:v>#N/A</c:v>
                </c:pt>
                <c:pt idx="7536">
                  <c:v>#N/A</c:v>
                </c:pt>
                <c:pt idx="7537">
                  <c:v>#N/A</c:v>
                </c:pt>
                <c:pt idx="7538">
                  <c:v>#N/A</c:v>
                </c:pt>
                <c:pt idx="7539">
                  <c:v>#N/A</c:v>
                </c:pt>
                <c:pt idx="7540">
                  <c:v>#N/A</c:v>
                </c:pt>
                <c:pt idx="7541">
                  <c:v>#N/A</c:v>
                </c:pt>
                <c:pt idx="7542">
                  <c:v>#N/A</c:v>
                </c:pt>
                <c:pt idx="7543">
                  <c:v>#N/A</c:v>
                </c:pt>
                <c:pt idx="7544">
                  <c:v>#N/A</c:v>
                </c:pt>
                <c:pt idx="7545">
                  <c:v>#N/A</c:v>
                </c:pt>
                <c:pt idx="7546">
                  <c:v>#N/A</c:v>
                </c:pt>
                <c:pt idx="7547">
                  <c:v>#N/A</c:v>
                </c:pt>
                <c:pt idx="7548">
                  <c:v>#N/A</c:v>
                </c:pt>
                <c:pt idx="7549">
                  <c:v>#N/A</c:v>
                </c:pt>
                <c:pt idx="7550">
                  <c:v>#N/A</c:v>
                </c:pt>
                <c:pt idx="7551">
                  <c:v>#N/A</c:v>
                </c:pt>
                <c:pt idx="7552">
                  <c:v>#N/A</c:v>
                </c:pt>
                <c:pt idx="7553">
                  <c:v>#N/A</c:v>
                </c:pt>
                <c:pt idx="7554">
                  <c:v>#N/A</c:v>
                </c:pt>
                <c:pt idx="7555">
                  <c:v>#N/A</c:v>
                </c:pt>
                <c:pt idx="7556">
                  <c:v>#N/A</c:v>
                </c:pt>
                <c:pt idx="7557">
                  <c:v>#N/A</c:v>
                </c:pt>
                <c:pt idx="7558">
                  <c:v>#N/A</c:v>
                </c:pt>
                <c:pt idx="7559">
                  <c:v>#N/A</c:v>
                </c:pt>
                <c:pt idx="7560">
                  <c:v>#N/A</c:v>
                </c:pt>
                <c:pt idx="7561">
                  <c:v>#N/A</c:v>
                </c:pt>
                <c:pt idx="7562">
                  <c:v>#N/A</c:v>
                </c:pt>
                <c:pt idx="7563">
                  <c:v>#N/A</c:v>
                </c:pt>
                <c:pt idx="7564">
                  <c:v>#N/A</c:v>
                </c:pt>
                <c:pt idx="7565">
                  <c:v>#N/A</c:v>
                </c:pt>
                <c:pt idx="7566">
                  <c:v>#N/A</c:v>
                </c:pt>
                <c:pt idx="7567">
                  <c:v>#N/A</c:v>
                </c:pt>
                <c:pt idx="7568">
                  <c:v>#N/A</c:v>
                </c:pt>
                <c:pt idx="7569">
                  <c:v>#N/A</c:v>
                </c:pt>
                <c:pt idx="7570">
                  <c:v>#N/A</c:v>
                </c:pt>
                <c:pt idx="7571">
                  <c:v>#N/A</c:v>
                </c:pt>
                <c:pt idx="7572">
                  <c:v>#N/A</c:v>
                </c:pt>
                <c:pt idx="7573">
                  <c:v>#N/A</c:v>
                </c:pt>
                <c:pt idx="7574">
                  <c:v>#N/A</c:v>
                </c:pt>
                <c:pt idx="7575">
                  <c:v>#N/A</c:v>
                </c:pt>
                <c:pt idx="7576">
                  <c:v>#N/A</c:v>
                </c:pt>
                <c:pt idx="7577">
                  <c:v>#N/A</c:v>
                </c:pt>
                <c:pt idx="7578">
                  <c:v>#N/A</c:v>
                </c:pt>
                <c:pt idx="7579">
                  <c:v>#N/A</c:v>
                </c:pt>
                <c:pt idx="7580">
                  <c:v>#N/A</c:v>
                </c:pt>
                <c:pt idx="7581">
                  <c:v>#N/A</c:v>
                </c:pt>
                <c:pt idx="7582">
                  <c:v>#N/A</c:v>
                </c:pt>
                <c:pt idx="7583">
                  <c:v>#N/A</c:v>
                </c:pt>
                <c:pt idx="7584">
                  <c:v>#N/A</c:v>
                </c:pt>
                <c:pt idx="7585">
                  <c:v>#N/A</c:v>
                </c:pt>
                <c:pt idx="7586">
                  <c:v>#N/A</c:v>
                </c:pt>
                <c:pt idx="7587">
                  <c:v>#N/A</c:v>
                </c:pt>
                <c:pt idx="7588">
                  <c:v>#N/A</c:v>
                </c:pt>
                <c:pt idx="7589">
                  <c:v>#N/A</c:v>
                </c:pt>
                <c:pt idx="7590">
                  <c:v>#N/A</c:v>
                </c:pt>
                <c:pt idx="7591">
                  <c:v>#N/A</c:v>
                </c:pt>
                <c:pt idx="7592">
                  <c:v>#N/A</c:v>
                </c:pt>
                <c:pt idx="7593">
                  <c:v>#N/A</c:v>
                </c:pt>
                <c:pt idx="7594">
                  <c:v>#N/A</c:v>
                </c:pt>
                <c:pt idx="7595">
                  <c:v>#N/A</c:v>
                </c:pt>
                <c:pt idx="7596">
                  <c:v>#N/A</c:v>
                </c:pt>
                <c:pt idx="7597">
                  <c:v>#N/A</c:v>
                </c:pt>
                <c:pt idx="7598">
                  <c:v>#N/A</c:v>
                </c:pt>
                <c:pt idx="7599">
                  <c:v>#N/A</c:v>
                </c:pt>
                <c:pt idx="7600">
                  <c:v>#N/A</c:v>
                </c:pt>
                <c:pt idx="7601">
                  <c:v>#N/A</c:v>
                </c:pt>
                <c:pt idx="7602">
                  <c:v>#N/A</c:v>
                </c:pt>
                <c:pt idx="7603">
                  <c:v>#N/A</c:v>
                </c:pt>
                <c:pt idx="7604">
                  <c:v>#N/A</c:v>
                </c:pt>
                <c:pt idx="7605">
                  <c:v>#N/A</c:v>
                </c:pt>
                <c:pt idx="7606">
                  <c:v>#N/A</c:v>
                </c:pt>
                <c:pt idx="7607">
                  <c:v>#N/A</c:v>
                </c:pt>
                <c:pt idx="7608">
                  <c:v>#N/A</c:v>
                </c:pt>
                <c:pt idx="7609">
                  <c:v>#N/A</c:v>
                </c:pt>
                <c:pt idx="7610">
                  <c:v>#N/A</c:v>
                </c:pt>
                <c:pt idx="7611">
                  <c:v>#N/A</c:v>
                </c:pt>
                <c:pt idx="7612">
                  <c:v>#N/A</c:v>
                </c:pt>
                <c:pt idx="7613">
                  <c:v>#N/A</c:v>
                </c:pt>
                <c:pt idx="7614">
                  <c:v>#N/A</c:v>
                </c:pt>
                <c:pt idx="7615">
                  <c:v>#N/A</c:v>
                </c:pt>
                <c:pt idx="7616">
                  <c:v>#N/A</c:v>
                </c:pt>
                <c:pt idx="7617">
                  <c:v>#N/A</c:v>
                </c:pt>
                <c:pt idx="7618">
                  <c:v>#N/A</c:v>
                </c:pt>
                <c:pt idx="7619">
                  <c:v>#N/A</c:v>
                </c:pt>
                <c:pt idx="7620">
                  <c:v>#N/A</c:v>
                </c:pt>
                <c:pt idx="7621">
                  <c:v>#N/A</c:v>
                </c:pt>
                <c:pt idx="7622">
                  <c:v>#N/A</c:v>
                </c:pt>
                <c:pt idx="7623">
                  <c:v>#N/A</c:v>
                </c:pt>
                <c:pt idx="7624">
                  <c:v>#N/A</c:v>
                </c:pt>
                <c:pt idx="7625">
                  <c:v>#N/A</c:v>
                </c:pt>
                <c:pt idx="7626">
                  <c:v>#N/A</c:v>
                </c:pt>
                <c:pt idx="7627">
                  <c:v>#N/A</c:v>
                </c:pt>
                <c:pt idx="7628">
                  <c:v>#N/A</c:v>
                </c:pt>
                <c:pt idx="7629">
                  <c:v>#N/A</c:v>
                </c:pt>
                <c:pt idx="7630">
                  <c:v>#N/A</c:v>
                </c:pt>
                <c:pt idx="7631">
                  <c:v>#N/A</c:v>
                </c:pt>
                <c:pt idx="7632">
                  <c:v>#N/A</c:v>
                </c:pt>
                <c:pt idx="7633">
                  <c:v>#N/A</c:v>
                </c:pt>
                <c:pt idx="7634">
                  <c:v>#N/A</c:v>
                </c:pt>
                <c:pt idx="7635">
                  <c:v>#N/A</c:v>
                </c:pt>
                <c:pt idx="7636">
                  <c:v>#N/A</c:v>
                </c:pt>
                <c:pt idx="7637">
                  <c:v>#N/A</c:v>
                </c:pt>
                <c:pt idx="7638">
                  <c:v>#N/A</c:v>
                </c:pt>
                <c:pt idx="7639">
                  <c:v>#N/A</c:v>
                </c:pt>
                <c:pt idx="7640">
                  <c:v>#N/A</c:v>
                </c:pt>
                <c:pt idx="7641">
                  <c:v>#N/A</c:v>
                </c:pt>
                <c:pt idx="7642">
                  <c:v>#N/A</c:v>
                </c:pt>
                <c:pt idx="7643">
                  <c:v>#N/A</c:v>
                </c:pt>
                <c:pt idx="7644">
                  <c:v>#N/A</c:v>
                </c:pt>
                <c:pt idx="7645">
                  <c:v>#N/A</c:v>
                </c:pt>
                <c:pt idx="7646">
                  <c:v>#N/A</c:v>
                </c:pt>
                <c:pt idx="7647">
                  <c:v>#N/A</c:v>
                </c:pt>
                <c:pt idx="7648">
                  <c:v>#N/A</c:v>
                </c:pt>
                <c:pt idx="7649">
                  <c:v>#N/A</c:v>
                </c:pt>
                <c:pt idx="7650">
                  <c:v>#N/A</c:v>
                </c:pt>
                <c:pt idx="7651">
                  <c:v>#N/A</c:v>
                </c:pt>
                <c:pt idx="7652">
                  <c:v>#N/A</c:v>
                </c:pt>
                <c:pt idx="7653">
                  <c:v>#N/A</c:v>
                </c:pt>
                <c:pt idx="7654">
                  <c:v>#N/A</c:v>
                </c:pt>
                <c:pt idx="7655">
                  <c:v>#N/A</c:v>
                </c:pt>
                <c:pt idx="7656">
                  <c:v>#N/A</c:v>
                </c:pt>
                <c:pt idx="7657">
                  <c:v>#N/A</c:v>
                </c:pt>
                <c:pt idx="7658">
                  <c:v>#N/A</c:v>
                </c:pt>
                <c:pt idx="7659">
                  <c:v>#N/A</c:v>
                </c:pt>
                <c:pt idx="7660">
                  <c:v>#N/A</c:v>
                </c:pt>
                <c:pt idx="7661">
                  <c:v>#N/A</c:v>
                </c:pt>
                <c:pt idx="7662">
                  <c:v>#N/A</c:v>
                </c:pt>
                <c:pt idx="7663">
                  <c:v>#N/A</c:v>
                </c:pt>
                <c:pt idx="7664">
                  <c:v>#N/A</c:v>
                </c:pt>
                <c:pt idx="7665">
                  <c:v>#N/A</c:v>
                </c:pt>
                <c:pt idx="7666">
                  <c:v>#N/A</c:v>
                </c:pt>
                <c:pt idx="7667">
                  <c:v>#N/A</c:v>
                </c:pt>
                <c:pt idx="7668">
                  <c:v>#N/A</c:v>
                </c:pt>
                <c:pt idx="7669">
                  <c:v>#N/A</c:v>
                </c:pt>
                <c:pt idx="7670">
                  <c:v>#N/A</c:v>
                </c:pt>
                <c:pt idx="7671">
                  <c:v>#N/A</c:v>
                </c:pt>
                <c:pt idx="7672">
                  <c:v>#N/A</c:v>
                </c:pt>
                <c:pt idx="7673">
                  <c:v>#N/A</c:v>
                </c:pt>
                <c:pt idx="7674">
                  <c:v>#N/A</c:v>
                </c:pt>
                <c:pt idx="7675">
                  <c:v>#N/A</c:v>
                </c:pt>
                <c:pt idx="7676">
                  <c:v>#N/A</c:v>
                </c:pt>
                <c:pt idx="7677">
                  <c:v>#N/A</c:v>
                </c:pt>
                <c:pt idx="7678">
                  <c:v>#N/A</c:v>
                </c:pt>
                <c:pt idx="7679">
                  <c:v>#N/A</c:v>
                </c:pt>
                <c:pt idx="7680">
                  <c:v>#N/A</c:v>
                </c:pt>
                <c:pt idx="7681">
                  <c:v>#N/A</c:v>
                </c:pt>
                <c:pt idx="7682">
                  <c:v>#N/A</c:v>
                </c:pt>
                <c:pt idx="7683">
                  <c:v>#N/A</c:v>
                </c:pt>
                <c:pt idx="7684">
                  <c:v>#N/A</c:v>
                </c:pt>
                <c:pt idx="7685">
                  <c:v>#N/A</c:v>
                </c:pt>
                <c:pt idx="7686">
                  <c:v>#N/A</c:v>
                </c:pt>
                <c:pt idx="7687">
                  <c:v>#N/A</c:v>
                </c:pt>
                <c:pt idx="7688">
                  <c:v>#N/A</c:v>
                </c:pt>
                <c:pt idx="7689">
                  <c:v>#N/A</c:v>
                </c:pt>
                <c:pt idx="7690">
                  <c:v>#N/A</c:v>
                </c:pt>
                <c:pt idx="7691">
                  <c:v>#N/A</c:v>
                </c:pt>
                <c:pt idx="7692">
                  <c:v>#N/A</c:v>
                </c:pt>
                <c:pt idx="7693">
                  <c:v>#N/A</c:v>
                </c:pt>
                <c:pt idx="7694">
                  <c:v>#N/A</c:v>
                </c:pt>
                <c:pt idx="7695">
                  <c:v>#N/A</c:v>
                </c:pt>
                <c:pt idx="7696">
                  <c:v>#N/A</c:v>
                </c:pt>
                <c:pt idx="7697">
                  <c:v>#N/A</c:v>
                </c:pt>
                <c:pt idx="7698">
                  <c:v>#N/A</c:v>
                </c:pt>
                <c:pt idx="7699">
                  <c:v>#N/A</c:v>
                </c:pt>
                <c:pt idx="7700">
                  <c:v>#N/A</c:v>
                </c:pt>
                <c:pt idx="7701">
                  <c:v>#N/A</c:v>
                </c:pt>
                <c:pt idx="7702">
                  <c:v>#N/A</c:v>
                </c:pt>
                <c:pt idx="7703">
                  <c:v>#N/A</c:v>
                </c:pt>
                <c:pt idx="7704">
                  <c:v>#N/A</c:v>
                </c:pt>
                <c:pt idx="7705">
                  <c:v>#N/A</c:v>
                </c:pt>
                <c:pt idx="7706">
                  <c:v>#N/A</c:v>
                </c:pt>
                <c:pt idx="7707">
                  <c:v>#N/A</c:v>
                </c:pt>
                <c:pt idx="7708">
                  <c:v>#N/A</c:v>
                </c:pt>
                <c:pt idx="7709">
                  <c:v>#N/A</c:v>
                </c:pt>
                <c:pt idx="7710">
                  <c:v>#N/A</c:v>
                </c:pt>
                <c:pt idx="7711">
                  <c:v>#N/A</c:v>
                </c:pt>
                <c:pt idx="7712">
                  <c:v>#N/A</c:v>
                </c:pt>
                <c:pt idx="7713">
                  <c:v>#N/A</c:v>
                </c:pt>
                <c:pt idx="7714">
                  <c:v>#N/A</c:v>
                </c:pt>
                <c:pt idx="7715">
                  <c:v>#N/A</c:v>
                </c:pt>
                <c:pt idx="7716">
                  <c:v>#N/A</c:v>
                </c:pt>
                <c:pt idx="7717">
                  <c:v>#N/A</c:v>
                </c:pt>
                <c:pt idx="7718">
                  <c:v>#N/A</c:v>
                </c:pt>
                <c:pt idx="7719">
                  <c:v>#N/A</c:v>
                </c:pt>
                <c:pt idx="7720">
                  <c:v>#N/A</c:v>
                </c:pt>
                <c:pt idx="7721">
                  <c:v>#N/A</c:v>
                </c:pt>
                <c:pt idx="7722">
                  <c:v>#N/A</c:v>
                </c:pt>
                <c:pt idx="7723">
                  <c:v>#N/A</c:v>
                </c:pt>
                <c:pt idx="7724">
                  <c:v>#N/A</c:v>
                </c:pt>
                <c:pt idx="7725">
                  <c:v>#N/A</c:v>
                </c:pt>
                <c:pt idx="7726">
                  <c:v>#N/A</c:v>
                </c:pt>
                <c:pt idx="7727">
                  <c:v>#N/A</c:v>
                </c:pt>
                <c:pt idx="7728">
                  <c:v>#N/A</c:v>
                </c:pt>
                <c:pt idx="7729">
                  <c:v>#N/A</c:v>
                </c:pt>
                <c:pt idx="7730">
                  <c:v>#N/A</c:v>
                </c:pt>
                <c:pt idx="7731">
                  <c:v>#N/A</c:v>
                </c:pt>
                <c:pt idx="7732">
                  <c:v>#N/A</c:v>
                </c:pt>
                <c:pt idx="7733">
                  <c:v>#N/A</c:v>
                </c:pt>
                <c:pt idx="7734">
                  <c:v>#N/A</c:v>
                </c:pt>
                <c:pt idx="7735">
                  <c:v>#N/A</c:v>
                </c:pt>
                <c:pt idx="7736">
                  <c:v>#N/A</c:v>
                </c:pt>
                <c:pt idx="7737">
                  <c:v>#N/A</c:v>
                </c:pt>
                <c:pt idx="7738">
                  <c:v>#N/A</c:v>
                </c:pt>
                <c:pt idx="7739">
                  <c:v>#N/A</c:v>
                </c:pt>
                <c:pt idx="7740">
                  <c:v>#N/A</c:v>
                </c:pt>
                <c:pt idx="7741">
                  <c:v>#N/A</c:v>
                </c:pt>
                <c:pt idx="7742">
                  <c:v>#N/A</c:v>
                </c:pt>
                <c:pt idx="7743">
                  <c:v>#N/A</c:v>
                </c:pt>
                <c:pt idx="7744">
                  <c:v>#N/A</c:v>
                </c:pt>
                <c:pt idx="7745">
                  <c:v>#N/A</c:v>
                </c:pt>
                <c:pt idx="7746">
                  <c:v>#N/A</c:v>
                </c:pt>
                <c:pt idx="7747">
                  <c:v>#N/A</c:v>
                </c:pt>
                <c:pt idx="7748">
                  <c:v>#N/A</c:v>
                </c:pt>
                <c:pt idx="7749">
                  <c:v>#N/A</c:v>
                </c:pt>
                <c:pt idx="7750">
                  <c:v>#N/A</c:v>
                </c:pt>
                <c:pt idx="7751">
                  <c:v>#N/A</c:v>
                </c:pt>
                <c:pt idx="7752">
                  <c:v>#N/A</c:v>
                </c:pt>
                <c:pt idx="7753">
                  <c:v>#N/A</c:v>
                </c:pt>
                <c:pt idx="7754">
                  <c:v>#N/A</c:v>
                </c:pt>
                <c:pt idx="7755">
                  <c:v>#N/A</c:v>
                </c:pt>
                <c:pt idx="7756">
                  <c:v>#N/A</c:v>
                </c:pt>
                <c:pt idx="7757">
                  <c:v>#N/A</c:v>
                </c:pt>
                <c:pt idx="7758">
                  <c:v>#N/A</c:v>
                </c:pt>
                <c:pt idx="7759">
                  <c:v>#N/A</c:v>
                </c:pt>
                <c:pt idx="7760">
                  <c:v>#N/A</c:v>
                </c:pt>
                <c:pt idx="7761">
                  <c:v>#N/A</c:v>
                </c:pt>
                <c:pt idx="7762">
                  <c:v>#N/A</c:v>
                </c:pt>
                <c:pt idx="7763">
                  <c:v>#N/A</c:v>
                </c:pt>
                <c:pt idx="7764">
                  <c:v>#N/A</c:v>
                </c:pt>
                <c:pt idx="7765">
                  <c:v>#N/A</c:v>
                </c:pt>
                <c:pt idx="7766">
                  <c:v>#N/A</c:v>
                </c:pt>
                <c:pt idx="7767">
                  <c:v>#N/A</c:v>
                </c:pt>
                <c:pt idx="7768">
                  <c:v>#N/A</c:v>
                </c:pt>
                <c:pt idx="7769">
                  <c:v>#N/A</c:v>
                </c:pt>
                <c:pt idx="7770">
                  <c:v>#N/A</c:v>
                </c:pt>
                <c:pt idx="7771">
                  <c:v>#N/A</c:v>
                </c:pt>
                <c:pt idx="7772">
                  <c:v>#N/A</c:v>
                </c:pt>
                <c:pt idx="7773">
                  <c:v>#N/A</c:v>
                </c:pt>
                <c:pt idx="7774">
                  <c:v>#N/A</c:v>
                </c:pt>
                <c:pt idx="7775">
                  <c:v>#N/A</c:v>
                </c:pt>
                <c:pt idx="7776">
                  <c:v>#N/A</c:v>
                </c:pt>
                <c:pt idx="7777">
                  <c:v>#N/A</c:v>
                </c:pt>
                <c:pt idx="7778">
                  <c:v>#N/A</c:v>
                </c:pt>
                <c:pt idx="7779">
                  <c:v>#N/A</c:v>
                </c:pt>
                <c:pt idx="7780">
                  <c:v>#N/A</c:v>
                </c:pt>
                <c:pt idx="7781">
                  <c:v>#N/A</c:v>
                </c:pt>
                <c:pt idx="7782">
                  <c:v>#N/A</c:v>
                </c:pt>
                <c:pt idx="7783">
                  <c:v>#N/A</c:v>
                </c:pt>
                <c:pt idx="7784">
                  <c:v>#N/A</c:v>
                </c:pt>
                <c:pt idx="7785">
                  <c:v>#N/A</c:v>
                </c:pt>
                <c:pt idx="7786">
                  <c:v>#N/A</c:v>
                </c:pt>
                <c:pt idx="7787">
                  <c:v>#N/A</c:v>
                </c:pt>
                <c:pt idx="7788">
                  <c:v>#N/A</c:v>
                </c:pt>
                <c:pt idx="7789">
                  <c:v>#N/A</c:v>
                </c:pt>
                <c:pt idx="7790">
                  <c:v>#N/A</c:v>
                </c:pt>
                <c:pt idx="7791">
                  <c:v>#N/A</c:v>
                </c:pt>
                <c:pt idx="7792">
                  <c:v>#N/A</c:v>
                </c:pt>
                <c:pt idx="7793">
                  <c:v>#N/A</c:v>
                </c:pt>
                <c:pt idx="7794">
                  <c:v>#N/A</c:v>
                </c:pt>
                <c:pt idx="7795">
                  <c:v>#N/A</c:v>
                </c:pt>
                <c:pt idx="7796">
                  <c:v>#N/A</c:v>
                </c:pt>
                <c:pt idx="7797">
                  <c:v>#N/A</c:v>
                </c:pt>
                <c:pt idx="7798">
                  <c:v>#N/A</c:v>
                </c:pt>
                <c:pt idx="7799">
                  <c:v>#N/A</c:v>
                </c:pt>
                <c:pt idx="7800">
                  <c:v>#N/A</c:v>
                </c:pt>
                <c:pt idx="7801">
                  <c:v>#N/A</c:v>
                </c:pt>
                <c:pt idx="7802">
                  <c:v>#N/A</c:v>
                </c:pt>
                <c:pt idx="7803">
                  <c:v>#N/A</c:v>
                </c:pt>
                <c:pt idx="7804">
                  <c:v>#N/A</c:v>
                </c:pt>
                <c:pt idx="7805">
                  <c:v>#N/A</c:v>
                </c:pt>
                <c:pt idx="7806">
                  <c:v>#N/A</c:v>
                </c:pt>
                <c:pt idx="7807">
                  <c:v>#N/A</c:v>
                </c:pt>
                <c:pt idx="7808">
                  <c:v>#N/A</c:v>
                </c:pt>
                <c:pt idx="7809">
                  <c:v>#N/A</c:v>
                </c:pt>
                <c:pt idx="7810">
                  <c:v>#N/A</c:v>
                </c:pt>
                <c:pt idx="7811">
                  <c:v>#N/A</c:v>
                </c:pt>
                <c:pt idx="7812">
                  <c:v>#N/A</c:v>
                </c:pt>
                <c:pt idx="7813">
                  <c:v>#N/A</c:v>
                </c:pt>
                <c:pt idx="7814">
                  <c:v>#N/A</c:v>
                </c:pt>
                <c:pt idx="7815">
                  <c:v>#N/A</c:v>
                </c:pt>
                <c:pt idx="7816">
                  <c:v>#N/A</c:v>
                </c:pt>
                <c:pt idx="7817">
                  <c:v>#N/A</c:v>
                </c:pt>
                <c:pt idx="7818">
                  <c:v>#N/A</c:v>
                </c:pt>
                <c:pt idx="7819">
                  <c:v>#N/A</c:v>
                </c:pt>
                <c:pt idx="7820">
                  <c:v>#N/A</c:v>
                </c:pt>
                <c:pt idx="7821">
                  <c:v>#N/A</c:v>
                </c:pt>
                <c:pt idx="7822">
                  <c:v>#N/A</c:v>
                </c:pt>
                <c:pt idx="7823">
                  <c:v>#N/A</c:v>
                </c:pt>
                <c:pt idx="7824">
                  <c:v>#N/A</c:v>
                </c:pt>
                <c:pt idx="7825">
                  <c:v>#N/A</c:v>
                </c:pt>
                <c:pt idx="7826">
                  <c:v>#N/A</c:v>
                </c:pt>
                <c:pt idx="7827">
                  <c:v>#N/A</c:v>
                </c:pt>
                <c:pt idx="7828">
                  <c:v>#N/A</c:v>
                </c:pt>
                <c:pt idx="7829">
                  <c:v>#N/A</c:v>
                </c:pt>
                <c:pt idx="7830">
                  <c:v>#N/A</c:v>
                </c:pt>
                <c:pt idx="7831">
                  <c:v>#N/A</c:v>
                </c:pt>
                <c:pt idx="7832">
                  <c:v>#N/A</c:v>
                </c:pt>
                <c:pt idx="7833">
                  <c:v>#N/A</c:v>
                </c:pt>
                <c:pt idx="7834">
                  <c:v>#N/A</c:v>
                </c:pt>
                <c:pt idx="7835">
                  <c:v>#N/A</c:v>
                </c:pt>
                <c:pt idx="7836">
                  <c:v>#N/A</c:v>
                </c:pt>
                <c:pt idx="7837">
                  <c:v>#N/A</c:v>
                </c:pt>
                <c:pt idx="7838">
                  <c:v>#N/A</c:v>
                </c:pt>
                <c:pt idx="7839">
                  <c:v>#N/A</c:v>
                </c:pt>
                <c:pt idx="7840">
                  <c:v>#N/A</c:v>
                </c:pt>
                <c:pt idx="7841">
                  <c:v>#N/A</c:v>
                </c:pt>
                <c:pt idx="7842">
                  <c:v>#N/A</c:v>
                </c:pt>
                <c:pt idx="7843">
                  <c:v>#N/A</c:v>
                </c:pt>
                <c:pt idx="7844">
                  <c:v>#N/A</c:v>
                </c:pt>
                <c:pt idx="7845">
                  <c:v>#N/A</c:v>
                </c:pt>
                <c:pt idx="7846">
                  <c:v>#N/A</c:v>
                </c:pt>
                <c:pt idx="7847">
                  <c:v>#N/A</c:v>
                </c:pt>
                <c:pt idx="7848">
                  <c:v>#N/A</c:v>
                </c:pt>
                <c:pt idx="7849">
                  <c:v>#N/A</c:v>
                </c:pt>
                <c:pt idx="7850">
                  <c:v>#N/A</c:v>
                </c:pt>
                <c:pt idx="7851">
                  <c:v>#N/A</c:v>
                </c:pt>
                <c:pt idx="7852">
                  <c:v>#N/A</c:v>
                </c:pt>
                <c:pt idx="7853">
                  <c:v>#N/A</c:v>
                </c:pt>
                <c:pt idx="7854">
                  <c:v>#N/A</c:v>
                </c:pt>
                <c:pt idx="7855">
                  <c:v>#N/A</c:v>
                </c:pt>
                <c:pt idx="7856">
                  <c:v>#N/A</c:v>
                </c:pt>
                <c:pt idx="7857">
                  <c:v>#N/A</c:v>
                </c:pt>
                <c:pt idx="7858">
                  <c:v>#N/A</c:v>
                </c:pt>
                <c:pt idx="7859">
                  <c:v>#N/A</c:v>
                </c:pt>
                <c:pt idx="7860">
                  <c:v>#N/A</c:v>
                </c:pt>
                <c:pt idx="7861">
                  <c:v>#N/A</c:v>
                </c:pt>
                <c:pt idx="7862">
                  <c:v>#N/A</c:v>
                </c:pt>
                <c:pt idx="7863">
                  <c:v>#N/A</c:v>
                </c:pt>
                <c:pt idx="7864">
                  <c:v>#N/A</c:v>
                </c:pt>
                <c:pt idx="7865">
                  <c:v>#N/A</c:v>
                </c:pt>
                <c:pt idx="7866">
                  <c:v>#N/A</c:v>
                </c:pt>
                <c:pt idx="7867">
                  <c:v>#N/A</c:v>
                </c:pt>
                <c:pt idx="7868">
                  <c:v>#N/A</c:v>
                </c:pt>
                <c:pt idx="7869">
                  <c:v>#N/A</c:v>
                </c:pt>
                <c:pt idx="7870">
                  <c:v>#N/A</c:v>
                </c:pt>
                <c:pt idx="7871">
                  <c:v>#N/A</c:v>
                </c:pt>
                <c:pt idx="7872">
                  <c:v>#N/A</c:v>
                </c:pt>
                <c:pt idx="7873">
                  <c:v>#N/A</c:v>
                </c:pt>
                <c:pt idx="7874">
                  <c:v>#N/A</c:v>
                </c:pt>
                <c:pt idx="7875">
                  <c:v>#N/A</c:v>
                </c:pt>
                <c:pt idx="7876">
                  <c:v>#N/A</c:v>
                </c:pt>
                <c:pt idx="7877">
                  <c:v>#N/A</c:v>
                </c:pt>
                <c:pt idx="7878">
                  <c:v>#N/A</c:v>
                </c:pt>
                <c:pt idx="7879">
                  <c:v>#N/A</c:v>
                </c:pt>
                <c:pt idx="7880">
                  <c:v>#N/A</c:v>
                </c:pt>
                <c:pt idx="7881">
                  <c:v>#N/A</c:v>
                </c:pt>
                <c:pt idx="7882">
                  <c:v>#N/A</c:v>
                </c:pt>
                <c:pt idx="7883">
                  <c:v>#N/A</c:v>
                </c:pt>
                <c:pt idx="7884">
                  <c:v>#N/A</c:v>
                </c:pt>
                <c:pt idx="7885">
                  <c:v>#N/A</c:v>
                </c:pt>
                <c:pt idx="7886">
                  <c:v>#N/A</c:v>
                </c:pt>
                <c:pt idx="7887">
                  <c:v>#N/A</c:v>
                </c:pt>
                <c:pt idx="7888">
                  <c:v>#N/A</c:v>
                </c:pt>
                <c:pt idx="7889">
                  <c:v>#N/A</c:v>
                </c:pt>
                <c:pt idx="7890">
                  <c:v>#N/A</c:v>
                </c:pt>
                <c:pt idx="7891">
                  <c:v>#N/A</c:v>
                </c:pt>
                <c:pt idx="7892">
                  <c:v>#N/A</c:v>
                </c:pt>
                <c:pt idx="7893">
                  <c:v>#N/A</c:v>
                </c:pt>
                <c:pt idx="7894">
                  <c:v>#N/A</c:v>
                </c:pt>
                <c:pt idx="7895">
                  <c:v>#N/A</c:v>
                </c:pt>
                <c:pt idx="7896">
                  <c:v>#N/A</c:v>
                </c:pt>
                <c:pt idx="7897">
                  <c:v>#N/A</c:v>
                </c:pt>
                <c:pt idx="7898">
                  <c:v>#N/A</c:v>
                </c:pt>
                <c:pt idx="7899">
                  <c:v>#N/A</c:v>
                </c:pt>
                <c:pt idx="7900">
                  <c:v>#N/A</c:v>
                </c:pt>
                <c:pt idx="7901">
                  <c:v>#N/A</c:v>
                </c:pt>
                <c:pt idx="7902">
                  <c:v>#N/A</c:v>
                </c:pt>
                <c:pt idx="7903">
                  <c:v>#N/A</c:v>
                </c:pt>
                <c:pt idx="7904">
                  <c:v>#N/A</c:v>
                </c:pt>
                <c:pt idx="7905">
                  <c:v>#N/A</c:v>
                </c:pt>
                <c:pt idx="7906">
                  <c:v>#N/A</c:v>
                </c:pt>
                <c:pt idx="7907">
                  <c:v>#N/A</c:v>
                </c:pt>
                <c:pt idx="7908">
                  <c:v>#N/A</c:v>
                </c:pt>
                <c:pt idx="7909">
                  <c:v>#N/A</c:v>
                </c:pt>
                <c:pt idx="7910">
                  <c:v>#N/A</c:v>
                </c:pt>
                <c:pt idx="7911">
                  <c:v>#N/A</c:v>
                </c:pt>
                <c:pt idx="7912">
                  <c:v>#N/A</c:v>
                </c:pt>
                <c:pt idx="7913">
                  <c:v>#N/A</c:v>
                </c:pt>
                <c:pt idx="7914">
                  <c:v>#N/A</c:v>
                </c:pt>
                <c:pt idx="7915">
                  <c:v>#N/A</c:v>
                </c:pt>
                <c:pt idx="7916">
                  <c:v>#N/A</c:v>
                </c:pt>
                <c:pt idx="7917">
                  <c:v>#N/A</c:v>
                </c:pt>
                <c:pt idx="7918">
                  <c:v>#N/A</c:v>
                </c:pt>
                <c:pt idx="7919">
                  <c:v>#N/A</c:v>
                </c:pt>
                <c:pt idx="7920">
                  <c:v>#N/A</c:v>
                </c:pt>
                <c:pt idx="7921">
                  <c:v>#N/A</c:v>
                </c:pt>
                <c:pt idx="7922">
                  <c:v>#N/A</c:v>
                </c:pt>
                <c:pt idx="7923">
                  <c:v>#N/A</c:v>
                </c:pt>
                <c:pt idx="7924">
                  <c:v>#N/A</c:v>
                </c:pt>
                <c:pt idx="7925">
                  <c:v>#N/A</c:v>
                </c:pt>
                <c:pt idx="7926">
                  <c:v>#N/A</c:v>
                </c:pt>
                <c:pt idx="7927">
                  <c:v>#N/A</c:v>
                </c:pt>
                <c:pt idx="7928">
                  <c:v>#N/A</c:v>
                </c:pt>
                <c:pt idx="7929">
                  <c:v>#N/A</c:v>
                </c:pt>
                <c:pt idx="7930">
                  <c:v>#N/A</c:v>
                </c:pt>
                <c:pt idx="7931">
                  <c:v>#N/A</c:v>
                </c:pt>
                <c:pt idx="7932">
                  <c:v>#N/A</c:v>
                </c:pt>
                <c:pt idx="7933">
                  <c:v>#N/A</c:v>
                </c:pt>
                <c:pt idx="7934">
                  <c:v>#N/A</c:v>
                </c:pt>
                <c:pt idx="7935">
                  <c:v>#N/A</c:v>
                </c:pt>
                <c:pt idx="7936">
                  <c:v>#N/A</c:v>
                </c:pt>
                <c:pt idx="7937">
                  <c:v>#N/A</c:v>
                </c:pt>
                <c:pt idx="7938">
                  <c:v>#N/A</c:v>
                </c:pt>
                <c:pt idx="7939">
                  <c:v>#N/A</c:v>
                </c:pt>
                <c:pt idx="7940">
                  <c:v>#N/A</c:v>
                </c:pt>
                <c:pt idx="7941">
                  <c:v>#N/A</c:v>
                </c:pt>
                <c:pt idx="7942">
                  <c:v>#N/A</c:v>
                </c:pt>
                <c:pt idx="7943">
                  <c:v>#N/A</c:v>
                </c:pt>
                <c:pt idx="7944">
                  <c:v>#N/A</c:v>
                </c:pt>
                <c:pt idx="7945">
                  <c:v>#N/A</c:v>
                </c:pt>
                <c:pt idx="7946">
                  <c:v>#N/A</c:v>
                </c:pt>
                <c:pt idx="7947">
                  <c:v>#N/A</c:v>
                </c:pt>
                <c:pt idx="7948">
                  <c:v>#N/A</c:v>
                </c:pt>
                <c:pt idx="7949">
                  <c:v>#N/A</c:v>
                </c:pt>
                <c:pt idx="7950">
                  <c:v>#N/A</c:v>
                </c:pt>
                <c:pt idx="7951">
                  <c:v>#N/A</c:v>
                </c:pt>
                <c:pt idx="7952">
                  <c:v>#N/A</c:v>
                </c:pt>
                <c:pt idx="7953">
                  <c:v>#N/A</c:v>
                </c:pt>
                <c:pt idx="7954">
                  <c:v>#N/A</c:v>
                </c:pt>
                <c:pt idx="7955">
                  <c:v>#N/A</c:v>
                </c:pt>
                <c:pt idx="7956">
                  <c:v>#N/A</c:v>
                </c:pt>
                <c:pt idx="7957">
                  <c:v>#N/A</c:v>
                </c:pt>
                <c:pt idx="7958">
                  <c:v>#N/A</c:v>
                </c:pt>
                <c:pt idx="7959">
                  <c:v>#N/A</c:v>
                </c:pt>
                <c:pt idx="7960">
                  <c:v>#N/A</c:v>
                </c:pt>
                <c:pt idx="7961">
                  <c:v>#N/A</c:v>
                </c:pt>
                <c:pt idx="7962">
                  <c:v>#N/A</c:v>
                </c:pt>
                <c:pt idx="7963">
                  <c:v>#N/A</c:v>
                </c:pt>
                <c:pt idx="7964">
                  <c:v>#N/A</c:v>
                </c:pt>
                <c:pt idx="7965">
                  <c:v>#N/A</c:v>
                </c:pt>
                <c:pt idx="7966">
                  <c:v>#N/A</c:v>
                </c:pt>
                <c:pt idx="7967">
                  <c:v>#N/A</c:v>
                </c:pt>
                <c:pt idx="7968">
                  <c:v>#N/A</c:v>
                </c:pt>
                <c:pt idx="7969">
                  <c:v>#N/A</c:v>
                </c:pt>
                <c:pt idx="7970">
                  <c:v>#N/A</c:v>
                </c:pt>
                <c:pt idx="7971">
                  <c:v>#N/A</c:v>
                </c:pt>
                <c:pt idx="7972">
                  <c:v>#N/A</c:v>
                </c:pt>
                <c:pt idx="7973">
                  <c:v>#N/A</c:v>
                </c:pt>
                <c:pt idx="7974">
                  <c:v>#N/A</c:v>
                </c:pt>
                <c:pt idx="7975">
                  <c:v>#N/A</c:v>
                </c:pt>
                <c:pt idx="7976">
                  <c:v>#N/A</c:v>
                </c:pt>
                <c:pt idx="7977">
                  <c:v>#N/A</c:v>
                </c:pt>
                <c:pt idx="7978">
                  <c:v>#N/A</c:v>
                </c:pt>
                <c:pt idx="7979">
                  <c:v>#N/A</c:v>
                </c:pt>
                <c:pt idx="7980">
                  <c:v>#N/A</c:v>
                </c:pt>
                <c:pt idx="7981">
                  <c:v>#N/A</c:v>
                </c:pt>
                <c:pt idx="7982">
                  <c:v>#N/A</c:v>
                </c:pt>
                <c:pt idx="7983">
                  <c:v>#N/A</c:v>
                </c:pt>
                <c:pt idx="7984">
                  <c:v>#N/A</c:v>
                </c:pt>
                <c:pt idx="7985">
                  <c:v>#N/A</c:v>
                </c:pt>
                <c:pt idx="7986">
                  <c:v>#N/A</c:v>
                </c:pt>
                <c:pt idx="7987">
                  <c:v>#N/A</c:v>
                </c:pt>
                <c:pt idx="7988">
                  <c:v>#N/A</c:v>
                </c:pt>
                <c:pt idx="7989">
                  <c:v>#N/A</c:v>
                </c:pt>
                <c:pt idx="7990">
                  <c:v>#N/A</c:v>
                </c:pt>
                <c:pt idx="7991">
                  <c:v>#N/A</c:v>
                </c:pt>
                <c:pt idx="7992">
                  <c:v>#N/A</c:v>
                </c:pt>
                <c:pt idx="7993">
                  <c:v>#N/A</c:v>
                </c:pt>
                <c:pt idx="7994">
                  <c:v>#N/A</c:v>
                </c:pt>
                <c:pt idx="7995">
                  <c:v>#N/A</c:v>
                </c:pt>
                <c:pt idx="7996">
                  <c:v>#N/A</c:v>
                </c:pt>
                <c:pt idx="7997">
                  <c:v>#N/A</c:v>
                </c:pt>
                <c:pt idx="7998">
                  <c:v>#N/A</c:v>
                </c:pt>
                <c:pt idx="7999">
                  <c:v>#N/A</c:v>
                </c:pt>
                <c:pt idx="8000">
                  <c:v>#N/A</c:v>
                </c:pt>
                <c:pt idx="8001">
                  <c:v>#N/A</c:v>
                </c:pt>
                <c:pt idx="8002">
                  <c:v>#N/A</c:v>
                </c:pt>
                <c:pt idx="8003">
                  <c:v>#N/A</c:v>
                </c:pt>
                <c:pt idx="8004">
                  <c:v>#N/A</c:v>
                </c:pt>
                <c:pt idx="8005">
                  <c:v>#N/A</c:v>
                </c:pt>
                <c:pt idx="8006">
                  <c:v>#N/A</c:v>
                </c:pt>
                <c:pt idx="8007">
                  <c:v>#N/A</c:v>
                </c:pt>
                <c:pt idx="8008">
                  <c:v>#N/A</c:v>
                </c:pt>
                <c:pt idx="8009">
                  <c:v>#N/A</c:v>
                </c:pt>
                <c:pt idx="8010">
                  <c:v>#N/A</c:v>
                </c:pt>
                <c:pt idx="8011">
                  <c:v>#N/A</c:v>
                </c:pt>
                <c:pt idx="8012">
                  <c:v>#N/A</c:v>
                </c:pt>
                <c:pt idx="8013">
                  <c:v>#N/A</c:v>
                </c:pt>
                <c:pt idx="8014">
                  <c:v>#N/A</c:v>
                </c:pt>
                <c:pt idx="8015">
                  <c:v>#N/A</c:v>
                </c:pt>
                <c:pt idx="8016">
                  <c:v>#N/A</c:v>
                </c:pt>
                <c:pt idx="8017">
                  <c:v>#N/A</c:v>
                </c:pt>
                <c:pt idx="8018">
                  <c:v>#N/A</c:v>
                </c:pt>
                <c:pt idx="8019">
                  <c:v>#N/A</c:v>
                </c:pt>
                <c:pt idx="8020">
                  <c:v>#N/A</c:v>
                </c:pt>
                <c:pt idx="8021">
                  <c:v>#N/A</c:v>
                </c:pt>
                <c:pt idx="8022">
                  <c:v>#N/A</c:v>
                </c:pt>
                <c:pt idx="8023">
                  <c:v>#N/A</c:v>
                </c:pt>
                <c:pt idx="8024">
                  <c:v>#N/A</c:v>
                </c:pt>
                <c:pt idx="8025">
                  <c:v>#N/A</c:v>
                </c:pt>
                <c:pt idx="8026">
                  <c:v>#N/A</c:v>
                </c:pt>
                <c:pt idx="8027">
                  <c:v>#N/A</c:v>
                </c:pt>
                <c:pt idx="8028">
                  <c:v>#N/A</c:v>
                </c:pt>
                <c:pt idx="8029">
                  <c:v>#N/A</c:v>
                </c:pt>
                <c:pt idx="8030">
                  <c:v>#N/A</c:v>
                </c:pt>
                <c:pt idx="8031">
                  <c:v>#N/A</c:v>
                </c:pt>
                <c:pt idx="8032">
                  <c:v>#N/A</c:v>
                </c:pt>
                <c:pt idx="8033">
                  <c:v>#N/A</c:v>
                </c:pt>
                <c:pt idx="8034">
                  <c:v>#N/A</c:v>
                </c:pt>
                <c:pt idx="8035">
                  <c:v>#N/A</c:v>
                </c:pt>
                <c:pt idx="8036">
                  <c:v>#N/A</c:v>
                </c:pt>
                <c:pt idx="8037">
                  <c:v>#N/A</c:v>
                </c:pt>
                <c:pt idx="8038">
                  <c:v>#N/A</c:v>
                </c:pt>
                <c:pt idx="8039">
                  <c:v>#N/A</c:v>
                </c:pt>
                <c:pt idx="8040">
                  <c:v>#N/A</c:v>
                </c:pt>
                <c:pt idx="8041">
                  <c:v>#N/A</c:v>
                </c:pt>
                <c:pt idx="8042">
                  <c:v>#N/A</c:v>
                </c:pt>
                <c:pt idx="8043">
                  <c:v>#N/A</c:v>
                </c:pt>
                <c:pt idx="8044">
                  <c:v>#N/A</c:v>
                </c:pt>
                <c:pt idx="8045">
                  <c:v>#N/A</c:v>
                </c:pt>
                <c:pt idx="8046">
                  <c:v>#N/A</c:v>
                </c:pt>
                <c:pt idx="8047">
                  <c:v>#N/A</c:v>
                </c:pt>
                <c:pt idx="8048">
                  <c:v>#N/A</c:v>
                </c:pt>
                <c:pt idx="8049">
                  <c:v>#N/A</c:v>
                </c:pt>
                <c:pt idx="8050">
                  <c:v>#N/A</c:v>
                </c:pt>
                <c:pt idx="8051">
                  <c:v>#N/A</c:v>
                </c:pt>
                <c:pt idx="8052">
                  <c:v>#N/A</c:v>
                </c:pt>
                <c:pt idx="8053">
                  <c:v>#N/A</c:v>
                </c:pt>
                <c:pt idx="8054">
                  <c:v>#N/A</c:v>
                </c:pt>
                <c:pt idx="8055">
                  <c:v>#N/A</c:v>
                </c:pt>
                <c:pt idx="8056">
                  <c:v>#N/A</c:v>
                </c:pt>
                <c:pt idx="8057">
                  <c:v>#N/A</c:v>
                </c:pt>
                <c:pt idx="8058">
                  <c:v>#N/A</c:v>
                </c:pt>
                <c:pt idx="8059">
                  <c:v>#N/A</c:v>
                </c:pt>
                <c:pt idx="8060">
                  <c:v>#N/A</c:v>
                </c:pt>
                <c:pt idx="8061">
                  <c:v>#N/A</c:v>
                </c:pt>
                <c:pt idx="8062">
                  <c:v>#N/A</c:v>
                </c:pt>
                <c:pt idx="8063">
                  <c:v>#N/A</c:v>
                </c:pt>
                <c:pt idx="8064">
                  <c:v>#N/A</c:v>
                </c:pt>
                <c:pt idx="8065">
                  <c:v>#N/A</c:v>
                </c:pt>
                <c:pt idx="8066">
                  <c:v>#N/A</c:v>
                </c:pt>
                <c:pt idx="8067">
                  <c:v>#N/A</c:v>
                </c:pt>
                <c:pt idx="8068">
                  <c:v>#N/A</c:v>
                </c:pt>
                <c:pt idx="8069">
                  <c:v>#N/A</c:v>
                </c:pt>
                <c:pt idx="8070">
                  <c:v>#N/A</c:v>
                </c:pt>
                <c:pt idx="8071">
                  <c:v>#N/A</c:v>
                </c:pt>
                <c:pt idx="8072">
                  <c:v>#N/A</c:v>
                </c:pt>
                <c:pt idx="8073">
                  <c:v>#N/A</c:v>
                </c:pt>
                <c:pt idx="8074">
                  <c:v>#N/A</c:v>
                </c:pt>
                <c:pt idx="8075">
                  <c:v>#N/A</c:v>
                </c:pt>
                <c:pt idx="8076">
                  <c:v>#N/A</c:v>
                </c:pt>
                <c:pt idx="8077">
                  <c:v>#N/A</c:v>
                </c:pt>
                <c:pt idx="8078">
                  <c:v>#N/A</c:v>
                </c:pt>
                <c:pt idx="8079">
                  <c:v>#N/A</c:v>
                </c:pt>
                <c:pt idx="8080">
                  <c:v>#N/A</c:v>
                </c:pt>
                <c:pt idx="8081">
                  <c:v>#N/A</c:v>
                </c:pt>
                <c:pt idx="8082">
                  <c:v>#N/A</c:v>
                </c:pt>
                <c:pt idx="8083">
                  <c:v>#N/A</c:v>
                </c:pt>
                <c:pt idx="8084">
                  <c:v>#N/A</c:v>
                </c:pt>
                <c:pt idx="8085">
                  <c:v>#N/A</c:v>
                </c:pt>
                <c:pt idx="8086">
                  <c:v>#N/A</c:v>
                </c:pt>
                <c:pt idx="8087">
                  <c:v>#N/A</c:v>
                </c:pt>
                <c:pt idx="8088">
                  <c:v>#N/A</c:v>
                </c:pt>
                <c:pt idx="8089">
                  <c:v>#N/A</c:v>
                </c:pt>
                <c:pt idx="8090">
                  <c:v>#N/A</c:v>
                </c:pt>
                <c:pt idx="8091">
                  <c:v>#N/A</c:v>
                </c:pt>
                <c:pt idx="8092">
                  <c:v>#N/A</c:v>
                </c:pt>
                <c:pt idx="8093">
                  <c:v>#N/A</c:v>
                </c:pt>
                <c:pt idx="8094">
                  <c:v>#N/A</c:v>
                </c:pt>
                <c:pt idx="8095">
                  <c:v>#N/A</c:v>
                </c:pt>
                <c:pt idx="8096">
                  <c:v>#N/A</c:v>
                </c:pt>
                <c:pt idx="8097">
                  <c:v>#N/A</c:v>
                </c:pt>
                <c:pt idx="8098">
                  <c:v>#N/A</c:v>
                </c:pt>
                <c:pt idx="8099">
                  <c:v>#N/A</c:v>
                </c:pt>
                <c:pt idx="8100">
                  <c:v>#N/A</c:v>
                </c:pt>
                <c:pt idx="8101">
                  <c:v>#N/A</c:v>
                </c:pt>
                <c:pt idx="8102">
                  <c:v>#N/A</c:v>
                </c:pt>
                <c:pt idx="8103">
                  <c:v>#N/A</c:v>
                </c:pt>
                <c:pt idx="8104">
                  <c:v>#N/A</c:v>
                </c:pt>
                <c:pt idx="8105">
                  <c:v>#N/A</c:v>
                </c:pt>
                <c:pt idx="8106">
                  <c:v>#N/A</c:v>
                </c:pt>
                <c:pt idx="8107">
                  <c:v>#N/A</c:v>
                </c:pt>
                <c:pt idx="8108">
                  <c:v>#N/A</c:v>
                </c:pt>
                <c:pt idx="8109">
                  <c:v>#N/A</c:v>
                </c:pt>
                <c:pt idx="8110">
                  <c:v>#N/A</c:v>
                </c:pt>
                <c:pt idx="8111">
                  <c:v>#N/A</c:v>
                </c:pt>
                <c:pt idx="8112">
                  <c:v>#N/A</c:v>
                </c:pt>
                <c:pt idx="8113">
                  <c:v>#N/A</c:v>
                </c:pt>
                <c:pt idx="8114">
                  <c:v>#N/A</c:v>
                </c:pt>
                <c:pt idx="8115">
                  <c:v>#N/A</c:v>
                </c:pt>
                <c:pt idx="8116">
                  <c:v>#N/A</c:v>
                </c:pt>
                <c:pt idx="8117">
                  <c:v>#N/A</c:v>
                </c:pt>
                <c:pt idx="8118">
                  <c:v>#N/A</c:v>
                </c:pt>
                <c:pt idx="8119">
                  <c:v>#N/A</c:v>
                </c:pt>
                <c:pt idx="8120">
                  <c:v>#N/A</c:v>
                </c:pt>
                <c:pt idx="8121">
                  <c:v>#N/A</c:v>
                </c:pt>
                <c:pt idx="8122">
                  <c:v>#N/A</c:v>
                </c:pt>
                <c:pt idx="8123">
                  <c:v>#N/A</c:v>
                </c:pt>
                <c:pt idx="8124">
                  <c:v>#N/A</c:v>
                </c:pt>
                <c:pt idx="8125">
                  <c:v>#N/A</c:v>
                </c:pt>
                <c:pt idx="8126">
                  <c:v>#N/A</c:v>
                </c:pt>
                <c:pt idx="8127">
                  <c:v>#N/A</c:v>
                </c:pt>
                <c:pt idx="8128">
                  <c:v>#N/A</c:v>
                </c:pt>
                <c:pt idx="8129">
                  <c:v>#N/A</c:v>
                </c:pt>
                <c:pt idx="8130">
                  <c:v>#N/A</c:v>
                </c:pt>
                <c:pt idx="8131">
                  <c:v>#N/A</c:v>
                </c:pt>
                <c:pt idx="8132">
                  <c:v>#N/A</c:v>
                </c:pt>
                <c:pt idx="8133">
                  <c:v>#N/A</c:v>
                </c:pt>
                <c:pt idx="8134">
                  <c:v>#N/A</c:v>
                </c:pt>
                <c:pt idx="8135">
                  <c:v>#N/A</c:v>
                </c:pt>
                <c:pt idx="8136">
                  <c:v>#N/A</c:v>
                </c:pt>
                <c:pt idx="8137">
                  <c:v>#N/A</c:v>
                </c:pt>
                <c:pt idx="8138">
                  <c:v>#N/A</c:v>
                </c:pt>
                <c:pt idx="8139">
                  <c:v>#N/A</c:v>
                </c:pt>
                <c:pt idx="8140">
                  <c:v>#N/A</c:v>
                </c:pt>
                <c:pt idx="8141">
                  <c:v>#N/A</c:v>
                </c:pt>
                <c:pt idx="8142">
                  <c:v>#N/A</c:v>
                </c:pt>
                <c:pt idx="8143">
                  <c:v>#N/A</c:v>
                </c:pt>
                <c:pt idx="8144">
                  <c:v>#N/A</c:v>
                </c:pt>
                <c:pt idx="8145">
                  <c:v>#N/A</c:v>
                </c:pt>
                <c:pt idx="8146">
                  <c:v>#N/A</c:v>
                </c:pt>
                <c:pt idx="8147">
                  <c:v>#N/A</c:v>
                </c:pt>
                <c:pt idx="8148">
                  <c:v>#N/A</c:v>
                </c:pt>
                <c:pt idx="8149">
                  <c:v>#N/A</c:v>
                </c:pt>
                <c:pt idx="8150">
                  <c:v>#N/A</c:v>
                </c:pt>
                <c:pt idx="8151">
                  <c:v>#N/A</c:v>
                </c:pt>
                <c:pt idx="8152">
                  <c:v>#N/A</c:v>
                </c:pt>
                <c:pt idx="8153">
                  <c:v>#N/A</c:v>
                </c:pt>
                <c:pt idx="8154">
                  <c:v>#N/A</c:v>
                </c:pt>
                <c:pt idx="8155">
                  <c:v>#N/A</c:v>
                </c:pt>
                <c:pt idx="8156">
                  <c:v>#N/A</c:v>
                </c:pt>
                <c:pt idx="8157">
                  <c:v>#N/A</c:v>
                </c:pt>
                <c:pt idx="8158">
                  <c:v>#N/A</c:v>
                </c:pt>
                <c:pt idx="8159">
                  <c:v>#N/A</c:v>
                </c:pt>
                <c:pt idx="8160">
                  <c:v>#N/A</c:v>
                </c:pt>
                <c:pt idx="8161">
                  <c:v>#N/A</c:v>
                </c:pt>
                <c:pt idx="8162">
                  <c:v>#N/A</c:v>
                </c:pt>
                <c:pt idx="8163">
                  <c:v>#N/A</c:v>
                </c:pt>
                <c:pt idx="8164">
                  <c:v>#N/A</c:v>
                </c:pt>
                <c:pt idx="8165">
                  <c:v>#N/A</c:v>
                </c:pt>
                <c:pt idx="8166">
                  <c:v>#N/A</c:v>
                </c:pt>
                <c:pt idx="8167">
                  <c:v>#N/A</c:v>
                </c:pt>
                <c:pt idx="8168">
                  <c:v>#N/A</c:v>
                </c:pt>
                <c:pt idx="8169">
                  <c:v>#N/A</c:v>
                </c:pt>
                <c:pt idx="8170">
                  <c:v>#N/A</c:v>
                </c:pt>
                <c:pt idx="8171">
                  <c:v>#N/A</c:v>
                </c:pt>
                <c:pt idx="8172">
                  <c:v>#N/A</c:v>
                </c:pt>
                <c:pt idx="8173">
                  <c:v>#N/A</c:v>
                </c:pt>
                <c:pt idx="8174">
                  <c:v>#N/A</c:v>
                </c:pt>
                <c:pt idx="8175">
                  <c:v>#N/A</c:v>
                </c:pt>
                <c:pt idx="8176">
                  <c:v>#N/A</c:v>
                </c:pt>
                <c:pt idx="8177">
                  <c:v>#N/A</c:v>
                </c:pt>
                <c:pt idx="8178">
                  <c:v>#N/A</c:v>
                </c:pt>
                <c:pt idx="8179">
                  <c:v>#N/A</c:v>
                </c:pt>
                <c:pt idx="8180">
                  <c:v>#N/A</c:v>
                </c:pt>
                <c:pt idx="8181">
                  <c:v>#N/A</c:v>
                </c:pt>
                <c:pt idx="8182">
                  <c:v>#N/A</c:v>
                </c:pt>
                <c:pt idx="8183">
                  <c:v>#N/A</c:v>
                </c:pt>
                <c:pt idx="8184">
                  <c:v>#N/A</c:v>
                </c:pt>
                <c:pt idx="8185">
                  <c:v>#N/A</c:v>
                </c:pt>
                <c:pt idx="8186">
                  <c:v>#N/A</c:v>
                </c:pt>
                <c:pt idx="8187">
                  <c:v>#N/A</c:v>
                </c:pt>
                <c:pt idx="8188">
                  <c:v>#N/A</c:v>
                </c:pt>
                <c:pt idx="8189">
                  <c:v>#N/A</c:v>
                </c:pt>
                <c:pt idx="8190">
                  <c:v>#N/A</c:v>
                </c:pt>
                <c:pt idx="8191">
                  <c:v>#N/A</c:v>
                </c:pt>
                <c:pt idx="8192">
                  <c:v>#N/A</c:v>
                </c:pt>
                <c:pt idx="8193">
                  <c:v>#N/A</c:v>
                </c:pt>
                <c:pt idx="8194">
                  <c:v>#N/A</c:v>
                </c:pt>
                <c:pt idx="8195">
                  <c:v>#N/A</c:v>
                </c:pt>
                <c:pt idx="8196">
                  <c:v>#N/A</c:v>
                </c:pt>
                <c:pt idx="8197">
                  <c:v>#N/A</c:v>
                </c:pt>
                <c:pt idx="8198">
                  <c:v>#N/A</c:v>
                </c:pt>
                <c:pt idx="8199">
                  <c:v>#N/A</c:v>
                </c:pt>
                <c:pt idx="8200">
                  <c:v>#N/A</c:v>
                </c:pt>
                <c:pt idx="8201">
                  <c:v>#N/A</c:v>
                </c:pt>
                <c:pt idx="8202">
                  <c:v>#N/A</c:v>
                </c:pt>
                <c:pt idx="8203">
                  <c:v>#N/A</c:v>
                </c:pt>
                <c:pt idx="8204">
                  <c:v>#N/A</c:v>
                </c:pt>
                <c:pt idx="8205">
                  <c:v>#N/A</c:v>
                </c:pt>
                <c:pt idx="8206">
                  <c:v>#N/A</c:v>
                </c:pt>
                <c:pt idx="8207">
                  <c:v>#N/A</c:v>
                </c:pt>
                <c:pt idx="8208">
                  <c:v>#N/A</c:v>
                </c:pt>
                <c:pt idx="8209">
                  <c:v>#N/A</c:v>
                </c:pt>
                <c:pt idx="8210">
                  <c:v>#N/A</c:v>
                </c:pt>
                <c:pt idx="8211">
                  <c:v>#N/A</c:v>
                </c:pt>
                <c:pt idx="8212">
                  <c:v>#N/A</c:v>
                </c:pt>
                <c:pt idx="8213">
                  <c:v>#N/A</c:v>
                </c:pt>
                <c:pt idx="8214">
                  <c:v>#N/A</c:v>
                </c:pt>
                <c:pt idx="8215">
                  <c:v>#N/A</c:v>
                </c:pt>
                <c:pt idx="8216">
                  <c:v>#N/A</c:v>
                </c:pt>
                <c:pt idx="8217">
                  <c:v>#N/A</c:v>
                </c:pt>
                <c:pt idx="8218">
                  <c:v>#N/A</c:v>
                </c:pt>
                <c:pt idx="8219">
                  <c:v>#N/A</c:v>
                </c:pt>
                <c:pt idx="8220">
                  <c:v>#N/A</c:v>
                </c:pt>
                <c:pt idx="8221">
                  <c:v>#N/A</c:v>
                </c:pt>
                <c:pt idx="8222">
                  <c:v>#N/A</c:v>
                </c:pt>
                <c:pt idx="8223">
                  <c:v>#N/A</c:v>
                </c:pt>
                <c:pt idx="8224">
                  <c:v>#N/A</c:v>
                </c:pt>
                <c:pt idx="8225">
                  <c:v>#N/A</c:v>
                </c:pt>
                <c:pt idx="8226">
                  <c:v>#N/A</c:v>
                </c:pt>
                <c:pt idx="8227">
                  <c:v>#N/A</c:v>
                </c:pt>
                <c:pt idx="8228">
                  <c:v>#N/A</c:v>
                </c:pt>
                <c:pt idx="8229">
                  <c:v>#N/A</c:v>
                </c:pt>
                <c:pt idx="8230">
                  <c:v>#N/A</c:v>
                </c:pt>
                <c:pt idx="8231">
                  <c:v>#N/A</c:v>
                </c:pt>
                <c:pt idx="8232">
                  <c:v>#N/A</c:v>
                </c:pt>
                <c:pt idx="8233">
                  <c:v>#N/A</c:v>
                </c:pt>
                <c:pt idx="8234">
                  <c:v>#N/A</c:v>
                </c:pt>
                <c:pt idx="8235">
                  <c:v>#N/A</c:v>
                </c:pt>
                <c:pt idx="8236">
                  <c:v>#N/A</c:v>
                </c:pt>
                <c:pt idx="8237">
                  <c:v>#N/A</c:v>
                </c:pt>
                <c:pt idx="8238">
                  <c:v>#N/A</c:v>
                </c:pt>
                <c:pt idx="8239">
                  <c:v>#N/A</c:v>
                </c:pt>
                <c:pt idx="8240">
                  <c:v>#N/A</c:v>
                </c:pt>
                <c:pt idx="8241">
                  <c:v>#N/A</c:v>
                </c:pt>
                <c:pt idx="8242">
                  <c:v>#N/A</c:v>
                </c:pt>
                <c:pt idx="8243">
                  <c:v>#N/A</c:v>
                </c:pt>
                <c:pt idx="8244">
                  <c:v>#N/A</c:v>
                </c:pt>
                <c:pt idx="8245">
                  <c:v>#N/A</c:v>
                </c:pt>
                <c:pt idx="8246">
                  <c:v>#N/A</c:v>
                </c:pt>
                <c:pt idx="8247">
                  <c:v>#N/A</c:v>
                </c:pt>
                <c:pt idx="8248">
                  <c:v>#N/A</c:v>
                </c:pt>
                <c:pt idx="8249">
                  <c:v>#N/A</c:v>
                </c:pt>
                <c:pt idx="8250">
                  <c:v>#N/A</c:v>
                </c:pt>
                <c:pt idx="8251">
                  <c:v>#N/A</c:v>
                </c:pt>
                <c:pt idx="8252">
                  <c:v>#N/A</c:v>
                </c:pt>
                <c:pt idx="8253">
                  <c:v>#N/A</c:v>
                </c:pt>
                <c:pt idx="8254">
                  <c:v>#N/A</c:v>
                </c:pt>
                <c:pt idx="8255">
                  <c:v>#N/A</c:v>
                </c:pt>
                <c:pt idx="8256">
                  <c:v>#N/A</c:v>
                </c:pt>
                <c:pt idx="8257">
                  <c:v>#N/A</c:v>
                </c:pt>
                <c:pt idx="8258">
                  <c:v>#N/A</c:v>
                </c:pt>
                <c:pt idx="8259">
                  <c:v>#N/A</c:v>
                </c:pt>
                <c:pt idx="8260">
                  <c:v>#N/A</c:v>
                </c:pt>
                <c:pt idx="8261">
                  <c:v>#N/A</c:v>
                </c:pt>
                <c:pt idx="8262">
                  <c:v>#N/A</c:v>
                </c:pt>
                <c:pt idx="8263">
                  <c:v>#N/A</c:v>
                </c:pt>
                <c:pt idx="8264">
                  <c:v>#N/A</c:v>
                </c:pt>
                <c:pt idx="8265">
                  <c:v>#N/A</c:v>
                </c:pt>
                <c:pt idx="8266">
                  <c:v>#N/A</c:v>
                </c:pt>
                <c:pt idx="8267">
                  <c:v>#N/A</c:v>
                </c:pt>
                <c:pt idx="8268">
                  <c:v>#N/A</c:v>
                </c:pt>
                <c:pt idx="8269">
                  <c:v>#N/A</c:v>
                </c:pt>
                <c:pt idx="8270">
                  <c:v>#N/A</c:v>
                </c:pt>
                <c:pt idx="8271">
                  <c:v>#N/A</c:v>
                </c:pt>
                <c:pt idx="8272">
                  <c:v>#N/A</c:v>
                </c:pt>
                <c:pt idx="8273">
                  <c:v>#N/A</c:v>
                </c:pt>
                <c:pt idx="8274">
                  <c:v>#N/A</c:v>
                </c:pt>
                <c:pt idx="8275">
                  <c:v>#N/A</c:v>
                </c:pt>
                <c:pt idx="8276">
                  <c:v>#N/A</c:v>
                </c:pt>
                <c:pt idx="8277">
                  <c:v>#N/A</c:v>
                </c:pt>
                <c:pt idx="8278">
                  <c:v>#N/A</c:v>
                </c:pt>
                <c:pt idx="8279">
                  <c:v>#N/A</c:v>
                </c:pt>
                <c:pt idx="8280">
                  <c:v>#N/A</c:v>
                </c:pt>
                <c:pt idx="8281">
                  <c:v>#N/A</c:v>
                </c:pt>
                <c:pt idx="8282">
                  <c:v>#N/A</c:v>
                </c:pt>
                <c:pt idx="8283">
                  <c:v>#N/A</c:v>
                </c:pt>
                <c:pt idx="8284">
                  <c:v>#N/A</c:v>
                </c:pt>
                <c:pt idx="8285">
                  <c:v>#N/A</c:v>
                </c:pt>
                <c:pt idx="8286">
                  <c:v>#N/A</c:v>
                </c:pt>
                <c:pt idx="8287">
                  <c:v>#N/A</c:v>
                </c:pt>
                <c:pt idx="8288">
                  <c:v>#N/A</c:v>
                </c:pt>
                <c:pt idx="8289">
                  <c:v>#N/A</c:v>
                </c:pt>
                <c:pt idx="8290">
                  <c:v>#N/A</c:v>
                </c:pt>
                <c:pt idx="8291">
                  <c:v>#N/A</c:v>
                </c:pt>
                <c:pt idx="8292">
                  <c:v>#N/A</c:v>
                </c:pt>
                <c:pt idx="8293">
                  <c:v>#N/A</c:v>
                </c:pt>
                <c:pt idx="8294">
                  <c:v>#N/A</c:v>
                </c:pt>
                <c:pt idx="8295">
                  <c:v>#N/A</c:v>
                </c:pt>
                <c:pt idx="8296">
                  <c:v>#N/A</c:v>
                </c:pt>
                <c:pt idx="8297">
                  <c:v>#N/A</c:v>
                </c:pt>
                <c:pt idx="8298">
                  <c:v>#N/A</c:v>
                </c:pt>
                <c:pt idx="8299">
                  <c:v>#N/A</c:v>
                </c:pt>
                <c:pt idx="8300">
                  <c:v>#N/A</c:v>
                </c:pt>
                <c:pt idx="8301">
                  <c:v>#N/A</c:v>
                </c:pt>
                <c:pt idx="8302">
                  <c:v>#N/A</c:v>
                </c:pt>
                <c:pt idx="8303">
                  <c:v>#N/A</c:v>
                </c:pt>
                <c:pt idx="8304">
                  <c:v>#N/A</c:v>
                </c:pt>
                <c:pt idx="8305">
                  <c:v>#N/A</c:v>
                </c:pt>
                <c:pt idx="8306">
                  <c:v>#N/A</c:v>
                </c:pt>
                <c:pt idx="8307">
                  <c:v>#N/A</c:v>
                </c:pt>
                <c:pt idx="8308">
                  <c:v>#N/A</c:v>
                </c:pt>
                <c:pt idx="8309">
                  <c:v>#N/A</c:v>
                </c:pt>
                <c:pt idx="8310">
                  <c:v>#N/A</c:v>
                </c:pt>
                <c:pt idx="8311">
                  <c:v>#N/A</c:v>
                </c:pt>
                <c:pt idx="8312">
                  <c:v>#N/A</c:v>
                </c:pt>
                <c:pt idx="8313">
                  <c:v>#N/A</c:v>
                </c:pt>
                <c:pt idx="8314">
                  <c:v>#N/A</c:v>
                </c:pt>
                <c:pt idx="8315">
                  <c:v>#N/A</c:v>
                </c:pt>
                <c:pt idx="8316">
                  <c:v>#N/A</c:v>
                </c:pt>
                <c:pt idx="8317">
                  <c:v>#N/A</c:v>
                </c:pt>
                <c:pt idx="8318">
                  <c:v>#N/A</c:v>
                </c:pt>
                <c:pt idx="8319">
                  <c:v>#N/A</c:v>
                </c:pt>
                <c:pt idx="8320">
                  <c:v>#N/A</c:v>
                </c:pt>
                <c:pt idx="8321">
                  <c:v>#N/A</c:v>
                </c:pt>
                <c:pt idx="8322">
                  <c:v>#N/A</c:v>
                </c:pt>
                <c:pt idx="8323">
                  <c:v>#N/A</c:v>
                </c:pt>
                <c:pt idx="8324">
                  <c:v>#N/A</c:v>
                </c:pt>
                <c:pt idx="8325">
                  <c:v>#N/A</c:v>
                </c:pt>
                <c:pt idx="8326">
                  <c:v>#N/A</c:v>
                </c:pt>
                <c:pt idx="8327">
                  <c:v>#N/A</c:v>
                </c:pt>
                <c:pt idx="8328">
                  <c:v>#N/A</c:v>
                </c:pt>
                <c:pt idx="8329">
                  <c:v>#N/A</c:v>
                </c:pt>
                <c:pt idx="8330">
                  <c:v>#N/A</c:v>
                </c:pt>
                <c:pt idx="8331">
                  <c:v>#N/A</c:v>
                </c:pt>
                <c:pt idx="8332">
                  <c:v>#N/A</c:v>
                </c:pt>
                <c:pt idx="8333">
                  <c:v>#N/A</c:v>
                </c:pt>
                <c:pt idx="8334">
                  <c:v>#N/A</c:v>
                </c:pt>
                <c:pt idx="8335">
                  <c:v>#N/A</c:v>
                </c:pt>
                <c:pt idx="8336">
                  <c:v>#N/A</c:v>
                </c:pt>
                <c:pt idx="8337">
                  <c:v>#N/A</c:v>
                </c:pt>
                <c:pt idx="8338">
                  <c:v>#N/A</c:v>
                </c:pt>
                <c:pt idx="8339">
                  <c:v>#N/A</c:v>
                </c:pt>
                <c:pt idx="8340">
                  <c:v>#N/A</c:v>
                </c:pt>
                <c:pt idx="8341">
                  <c:v>#N/A</c:v>
                </c:pt>
                <c:pt idx="8342">
                  <c:v>#N/A</c:v>
                </c:pt>
                <c:pt idx="8343">
                  <c:v>#N/A</c:v>
                </c:pt>
                <c:pt idx="8344">
                  <c:v>#N/A</c:v>
                </c:pt>
                <c:pt idx="8345">
                  <c:v>#N/A</c:v>
                </c:pt>
                <c:pt idx="8346">
                  <c:v>#N/A</c:v>
                </c:pt>
                <c:pt idx="8347">
                  <c:v>#N/A</c:v>
                </c:pt>
                <c:pt idx="8348">
                  <c:v>#N/A</c:v>
                </c:pt>
                <c:pt idx="8349">
                  <c:v>#N/A</c:v>
                </c:pt>
                <c:pt idx="8350">
                  <c:v>#N/A</c:v>
                </c:pt>
                <c:pt idx="8351">
                  <c:v>#N/A</c:v>
                </c:pt>
                <c:pt idx="8352">
                  <c:v>#N/A</c:v>
                </c:pt>
                <c:pt idx="8353">
                  <c:v>#N/A</c:v>
                </c:pt>
                <c:pt idx="8354">
                  <c:v>#N/A</c:v>
                </c:pt>
                <c:pt idx="8355">
                  <c:v>#N/A</c:v>
                </c:pt>
                <c:pt idx="8356">
                  <c:v>#N/A</c:v>
                </c:pt>
                <c:pt idx="8357">
                  <c:v>#N/A</c:v>
                </c:pt>
                <c:pt idx="8358">
                  <c:v>#N/A</c:v>
                </c:pt>
                <c:pt idx="8359">
                  <c:v>#N/A</c:v>
                </c:pt>
                <c:pt idx="8360">
                  <c:v>#N/A</c:v>
                </c:pt>
                <c:pt idx="8361">
                  <c:v>#N/A</c:v>
                </c:pt>
                <c:pt idx="8362">
                  <c:v>#N/A</c:v>
                </c:pt>
                <c:pt idx="8363">
                  <c:v>#N/A</c:v>
                </c:pt>
                <c:pt idx="8364">
                  <c:v>#N/A</c:v>
                </c:pt>
                <c:pt idx="8365">
                  <c:v>#N/A</c:v>
                </c:pt>
                <c:pt idx="8366">
                  <c:v>#N/A</c:v>
                </c:pt>
                <c:pt idx="8367">
                  <c:v>#N/A</c:v>
                </c:pt>
                <c:pt idx="8368">
                  <c:v>#N/A</c:v>
                </c:pt>
                <c:pt idx="8369">
                  <c:v>#N/A</c:v>
                </c:pt>
                <c:pt idx="8370">
                  <c:v>#N/A</c:v>
                </c:pt>
                <c:pt idx="8371">
                  <c:v>#N/A</c:v>
                </c:pt>
                <c:pt idx="8372">
                  <c:v>#N/A</c:v>
                </c:pt>
                <c:pt idx="8373">
                  <c:v>#N/A</c:v>
                </c:pt>
                <c:pt idx="8374">
                  <c:v>#N/A</c:v>
                </c:pt>
                <c:pt idx="8375">
                  <c:v>#N/A</c:v>
                </c:pt>
                <c:pt idx="8376">
                  <c:v>#N/A</c:v>
                </c:pt>
                <c:pt idx="8377">
                  <c:v>#N/A</c:v>
                </c:pt>
                <c:pt idx="8378">
                  <c:v>#N/A</c:v>
                </c:pt>
                <c:pt idx="8379">
                  <c:v>#N/A</c:v>
                </c:pt>
                <c:pt idx="8380">
                  <c:v>#N/A</c:v>
                </c:pt>
                <c:pt idx="8381">
                  <c:v>#N/A</c:v>
                </c:pt>
                <c:pt idx="8382">
                  <c:v>#N/A</c:v>
                </c:pt>
                <c:pt idx="8383">
                  <c:v>#N/A</c:v>
                </c:pt>
                <c:pt idx="8384">
                  <c:v>#N/A</c:v>
                </c:pt>
                <c:pt idx="8385">
                  <c:v>#N/A</c:v>
                </c:pt>
                <c:pt idx="8386">
                  <c:v>#N/A</c:v>
                </c:pt>
                <c:pt idx="8387">
                  <c:v>#N/A</c:v>
                </c:pt>
                <c:pt idx="8388">
                  <c:v>#N/A</c:v>
                </c:pt>
                <c:pt idx="8389">
                  <c:v>#N/A</c:v>
                </c:pt>
                <c:pt idx="8390">
                  <c:v>#N/A</c:v>
                </c:pt>
                <c:pt idx="8391">
                  <c:v>#N/A</c:v>
                </c:pt>
                <c:pt idx="8392">
                  <c:v>#N/A</c:v>
                </c:pt>
                <c:pt idx="8393">
                  <c:v>#N/A</c:v>
                </c:pt>
                <c:pt idx="8394">
                  <c:v>#N/A</c:v>
                </c:pt>
                <c:pt idx="8395">
                  <c:v>#N/A</c:v>
                </c:pt>
                <c:pt idx="8396">
                  <c:v>#N/A</c:v>
                </c:pt>
                <c:pt idx="8397">
                  <c:v>#N/A</c:v>
                </c:pt>
                <c:pt idx="8398">
                  <c:v>#N/A</c:v>
                </c:pt>
                <c:pt idx="8399">
                  <c:v>#N/A</c:v>
                </c:pt>
                <c:pt idx="8400">
                  <c:v>#N/A</c:v>
                </c:pt>
                <c:pt idx="8401">
                  <c:v>#N/A</c:v>
                </c:pt>
                <c:pt idx="8402">
                  <c:v>#N/A</c:v>
                </c:pt>
                <c:pt idx="8403">
                  <c:v>#N/A</c:v>
                </c:pt>
                <c:pt idx="8404">
                  <c:v>#N/A</c:v>
                </c:pt>
                <c:pt idx="8405">
                  <c:v>#N/A</c:v>
                </c:pt>
                <c:pt idx="8406">
                  <c:v>#N/A</c:v>
                </c:pt>
                <c:pt idx="8407">
                  <c:v>#N/A</c:v>
                </c:pt>
                <c:pt idx="8408">
                  <c:v>#N/A</c:v>
                </c:pt>
                <c:pt idx="8409">
                  <c:v>#N/A</c:v>
                </c:pt>
                <c:pt idx="8410">
                  <c:v>#N/A</c:v>
                </c:pt>
                <c:pt idx="8411">
                  <c:v>#N/A</c:v>
                </c:pt>
                <c:pt idx="8412">
                  <c:v>#N/A</c:v>
                </c:pt>
                <c:pt idx="8413">
                  <c:v>#N/A</c:v>
                </c:pt>
                <c:pt idx="8414">
                  <c:v>#N/A</c:v>
                </c:pt>
                <c:pt idx="8415">
                  <c:v>#N/A</c:v>
                </c:pt>
                <c:pt idx="8416">
                  <c:v>#N/A</c:v>
                </c:pt>
                <c:pt idx="8417">
                  <c:v>#N/A</c:v>
                </c:pt>
                <c:pt idx="8418">
                  <c:v>#N/A</c:v>
                </c:pt>
                <c:pt idx="8419">
                  <c:v>#N/A</c:v>
                </c:pt>
                <c:pt idx="8420">
                  <c:v>#N/A</c:v>
                </c:pt>
                <c:pt idx="8421">
                  <c:v>#N/A</c:v>
                </c:pt>
                <c:pt idx="8422">
                  <c:v>#N/A</c:v>
                </c:pt>
                <c:pt idx="8423">
                  <c:v>#N/A</c:v>
                </c:pt>
                <c:pt idx="8424">
                  <c:v>#N/A</c:v>
                </c:pt>
                <c:pt idx="8425">
                  <c:v>#N/A</c:v>
                </c:pt>
                <c:pt idx="8426">
                  <c:v>#N/A</c:v>
                </c:pt>
                <c:pt idx="8427">
                  <c:v>#N/A</c:v>
                </c:pt>
                <c:pt idx="8428">
                  <c:v>#N/A</c:v>
                </c:pt>
                <c:pt idx="8429">
                  <c:v>#N/A</c:v>
                </c:pt>
                <c:pt idx="8430">
                  <c:v>#N/A</c:v>
                </c:pt>
                <c:pt idx="8431">
                  <c:v>#N/A</c:v>
                </c:pt>
                <c:pt idx="8432">
                  <c:v>#N/A</c:v>
                </c:pt>
                <c:pt idx="8433">
                  <c:v>#N/A</c:v>
                </c:pt>
                <c:pt idx="8434">
                  <c:v>#N/A</c:v>
                </c:pt>
                <c:pt idx="8435">
                  <c:v>#N/A</c:v>
                </c:pt>
                <c:pt idx="8436">
                  <c:v>#N/A</c:v>
                </c:pt>
                <c:pt idx="8437">
                  <c:v>#N/A</c:v>
                </c:pt>
                <c:pt idx="8438">
                  <c:v>#N/A</c:v>
                </c:pt>
                <c:pt idx="8439">
                  <c:v>#N/A</c:v>
                </c:pt>
                <c:pt idx="8440">
                  <c:v>#N/A</c:v>
                </c:pt>
                <c:pt idx="8441">
                  <c:v>#N/A</c:v>
                </c:pt>
                <c:pt idx="8442">
                  <c:v>#N/A</c:v>
                </c:pt>
                <c:pt idx="8443">
                  <c:v>#N/A</c:v>
                </c:pt>
                <c:pt idx="8444">
                  <c:v>#N/A</c:v>
                </c:pt>
                <c:pt idx="8445">
                  <c:v>#N/A</c:v>
                </c:pt>
                <c:pt idx="8446">
                  <c:v>#N/A</c:v>
                </c:pt>
                <c:pt idx="8447">
                  <c:v>#N/A</c:v>
                </c:pt>
                <c:pt idx="8448">
                  <c:v>#N/A</c:v>
                </c:pt>
                <c:pt idx="8449">
                  <c:v>#N/A</c:v>
                </c:pt>
                <c:pt idx="8450">
                  <c:v>#N/A</c:v>
                </c:pt>
                <c:pt idx="8451">
                  <c:v>#N/A</c:v>
                </c:pt>
                <c:pt idx="8452">
                  <c:v>#N/A</c:v>
                </c:pt>
                <c:pt idx="8453">
                  <c:v>#N/A</c:v>
                </c:pt>
                <c:pt idx="8454">
                  <c:v>#N/A</c:v>
                </c:pt>
                <c:pt idx="8455">
                  <c:v>#N/A</c:v>
                </c:pt>
                <c:pt idx="8456">
                  <c:v>#N/A</c:v>
                </c:pt>
                <c:pt idx="8457">
                  <c:v>#N/A</c:v>
                </c:pt>
                <c:pt idx="8458">
                  <c:v>#N/A</c:v>
                </c:pt>
                <c:pt idx="8459">
                  <c:v>#N/A</c:v>
                </c:pt>
                <c:pt idx="8460">
                  <c:v>#N/A</c:v>
                </c:pt>
                <c:pt idx="8461">
                  <c:v>#N/A</c:v>
                </c:pt>
                <c:pt idx="8462">
                  <c:v>#N/A</c:v>
                </c:pt>
                <c:pt idx="8463">
                  <c:v>#N/A</c:v>
                </c:pt>
                <c:pt idx="8464">
                  <c:v>#N/A</c:v>
                </c:pt>
                <c:pt idx="8465">
                  <c:v>#N/A</c:v>
                </c:pt>
                <c:pt idx="8466">
                  <c:v>#N/A</c:v>
                </c:pt>
                <c:pt idx="8467">
                  <c:v>#N/A</c:v>
                </c:pt>
                <c:pt idx="8468">
                  <c:v>#N/A</c:v>
                </c:pt>
                <c:pt idx="8469">
                  <c:v>#N/A</c:v>
                </c:pt>
                <c:pt idx="8470">
                  <c:v>#N/A</c:v>
                </c:pt>
                <c:pt idx="8471">
                  <c:v>#N/A</c:v>
                </c:pt>
                <c:pt idx="8472">
                  <c:v>#N/A</c:v>
                </c:pt>
                <c:pt idx="8473">
                  <c:v>#N/A</c:v>
                </c:pt>
                <c:pt idx="8474">
                  <c:v>#N/A</c:v>
                </c:pt>
                <c:pt idx="8475">
                  <c:v>#N/A</c:v>
                </c:pt>
                <c:pt idx="8476">
                  <c:v>#N/A</c:v>
                </c:pt>
                <c:pt idx="8477">
                  <c:v>#N/A</c:v>
                </c:pt>
                <c:pt idx="8478">
                  <c:v>#N/A</c:v>
                </c:pt>
                <c:pt idx="8479">
                  <c:v>#N/A</c:v>
                </c:pt>
                <c:pt idx="8480">
                  <c:v>#N/A</c:v>
                </c:pt>
                <c:pt idx="8481">
                  <c:v>#N/A</c:v>
                </c:pt>
                <c:pt idx="8482">
                  <c:v>#N/A</c:v>
                </c:pt>
                <c:pt idx="8483">
                  <c:v>#N/A</c:v>
                </c:pt>
                <c:pt idx="8484">
                  <c:v>#N/A</c:v>
                </c:pt>
                <c:pt idx="8485">
                  <c:v>#N/A</c:v>
                </c:pt>
                <c:pt idx="8486">
                  <c:v>#N/A</c:v>
                </c:pt>
                <c:pt idx="8487">
                  <c:v>#N/A</c:v>
                </c:pt>
                <c:pt idx="8488">
                  <c:v>#N/A</c:v>
                </c:pt>
                <c:pt idx="8489">
                  <c:v>#N/A</c:v>
                </c:pt>
                <c:pt idx="8490">
                  <c:v>#N/A</c:v>
                </c:pt>
                <c:pt idx="8491">
                  <c:v>#N/A</c:v>
                </c:pt>
                <c:pt idx="8492">
                  <c:v>#N/A</c:v>
                </c:pt>
                <c:pt idx="8493">
                  <c:v>#N/A</c:v>
                </c:pt>
                <c:pt idx="8494">
                  <c:v>#N/A</c:v>
                </c:pt>
                <c:pt idx="8495">
                  <c:v>#N/A</c:v>
                </c:pt>
                <c:pt idx="8496">
                  <c:v>#N/A</c:v>
                </c:pt>
                <c:pt idx="8497">
                  <c:v>#N/A</c:v>
                </c:pt>
                <c:pt idx="8498">
                  <c:v>#N/A</c:v>
                </c:pt>
                <c:pt idx="8499">
                  <c:v>#N/A</c:v>
                </c:pt>
                <c:pt idx="8500">
                  <c:v>#N/A</c:v>
                </c:pt>
                <c:pt idx="8501">
                  <c:v>#N/A</c:v>
                </c:pt>
                <c:pt idx="8502">
                  <c:v>#N/A</c:v>
                </c:pt>
                <c:pt idx="8503">
                  <c:v>#N/A</c:v>
                </c:pt>
                <c:pt idx="8504">
                  <c:v>#N/A</c:v>
                </c:pt>
                <c:pt idx="8505">
                  <c:v>#N/A</c:v>
                </c:pt>
                <c:pt idx="8506">
                  <c:v>#N/A</c:v>
                </c:pt>
                <c:pt idx="8507">
                  <c:v>#N/A</c:v>
                </c:pt>
                <c:pt idx="8508">
                  <c:v>#N/A</c:v>
                </c:pt>
                <c:pt idx="8509">
                  <c:v>#N/A</c:v>
                </c:pt>
                <c:pt idx="8510">
                  <c:v>#N/A</c:v>
                </c:pt>
                <c:pt idx="8511">
                  <c:v>#N/A</c:v>
                </c:pt>
                <c:pt idx="8512">
                  <c:v>#N/A</c:v>
                </c:pt>
                <c:pt idx="8513">
                  <c:v>#N/A</c:v>
                </c:pt>
                <c:pt idx="8514">
                  <c:v>#N/A</c:v>
                </c:pt>
                <c:pt idx="8515">
                  <c:v>#N/A</c:v>
                </c:pt>
                <c:pt idx="8516">
                  <c:v>#N/A</c:v>
                </c:pt>
                <c:pt idx="8517">
                  <c:v>#N/A</c:v>
                </c:pt>
                <c:pt idx="8518">
                  <c:v>#N/A</c:v>
                </c:pt>
                <c:pt idx="8519">
                  <c:v>#N/A</c:v>
                </c:pt>
                <c:pt idx="8520">
                  <c:v>#N/A</c:v>
                </c:pt>
                <c:pt idx="8521">
                  <c:v>#N/A</c:v>
                </c:pt>
                <c:pt idx="8522">
                  <c:v>#N/A</c:v>
                </c:pt>
                <c:pt idx="8523">
                  <c:v>#N/A</c:v>
                </c:pt>
                <c:pt idx="8524">
                  <c:v>#N/A</c:v>
                </c:pt>
                <c:pt idx="8525">
                  <c:v>#N/A</c:v>
                </c:pt>
                <c:pt idx="8526">
                  <c:v>#N/A</c:v>
                </c:pt>
                <c:pt idx="8527">
                  <c:v>#N/A</c:v>
                </c:pt>
                <c:pt idx="8528">
                  <c:v>#N/A</c:v>
                </c:pt>
                <c:pt idx="8529">
                  <c:v>#N/A</c:v>
                </c:pt>
                <c:pt idx="8530">
                  <c:v>#N/A</c:v>
                </c:pt>
                <c:pt idx="8531">
                  <c:v>#N/A</c:v>
                </c:pt>
                <c:pt idx="8532">
                  <c:v>#N/A</c:v>
                </c:pt>
                <c:pt idx="8533">
                  <c:v>#N/A</c:v>
                </c:pt>
                <c:pt idx="8534">
                  <c:v>#N/A</c:v>
                </c:pt>
                <c:pt idx="8535">
                  <c:v>#N/A</c:v>
                </c:pt>
                <c:pt idx="8536">
                  <c:v>#N/A</c:v>
                </c:pt>
                <c:pt idx="8537">
                  <c:v>#N/A</c:v>
                </c:pt>
                <c:pt idx="8538">
                  <c:v>#N/A</c:v>
                </c:pt>
                <c:pt idx="8539">
                  <c:v>#N/A</c:v>
                </c:pt>
                <c:pt idx="8540">
                  <c:v>#N/A</c:v>
                </c:pt>
                <c:pt idx="8541">
                  <c:v>#N/A</c:v>
                </c:pt>
                <c:pt idx="8542">
                  <c:v>#N/A</c:v>
                </c:pt>
                <c:pt idx="8543">
                  <c:v>#N/A</c:v>
                </c:pt>
                <c:pt idx="8544">
                  <c:v>#N/A</c:v>
                </c:pt>
                <c:pt idx="8545">
                  <c:v>#N/A</c:v>
                </c:pt>
                <c:pt idx="8546">
                  <c:v>#N/A</c:v>
                </c:pt>
                <c:pt idx="8547">
                  <c:v>#N/A</c:v>
                </c:pt>
                <c:pt idx="8548">
                  <c:v>#N/A</c:v>
                </c:pt>
                <c:pt idx="8549">
                  <c:v>#N/A</c:v>
                </c:pt>
                <c:pt idx="8550">
                  <c:v>#N/A</c:v>
                </c:pt>
                <c:pt idx="8551">
                  <c:v>#N/A</c:v>
                </c:pt>
                <c:pt idx="8552">
                  <c:v>#N/A</c:v>
                </c:pt>
                <c:pt idx="8553">
                  <c:v>#N/A</c:v>
                </c:pt>
                <c:pt idx="8554">
                  <c:v>#N/A</c:v>
                </c:pt>
                <c:pt idx="8555">
                  <c:v>#N/A</c:v>
                </c:pt>
                <c:pt idx="8556">
                  <c:v>#N/A</c:v>
                </c:pt>
                <c:pt idx="8557">
                  <c:v>#N/A</c:v>
                </c:pt>
                <c:pt idx="8558">
                  <c:v>#N/A</c:v>
                </c:pt>
                <c:pt idx="8559">
                  <c:v>#N/A</c:v>
                </c:pt>
                <c:pt idx="8560">
                  <c:v>#N/A</c:v>
                </c:pt>
                <c:pt idx="8561">
                  <c:v>#N/A</c:v>
                </c:pt>
                <c:pt idx="8562">
                  <c:v>#N/A</c:v>
                </c:pt>
                <c:pt idx="8563">
                  <c:v>#N/A</c:v>
                </c:pt>
                <c:pt idx="8564">
                  <c:v>#N/A</c:v>
                </c:pt>
                <c:pt idx="8565">
                  <c:v>#N/A</c:v>
                </c:pt>
                <c:pt idx="8566">
                  <c:v>#N/A</c:v>
                </c:pt>
                <c:pt idx="8567">
                  <c:v>#N/A</c:v>
                </c:pt>
                <c:pt idx="8568">
                  <c:v>#N/A</c:v>
                </c:pt>
                <c:pt idx="8569">
                  <c:v>#N/A</c:v>
                </c:pt>
                <c:pt idx="8570">
                  <c:v>#N/A</c:v>
                </c:pt>
                <c:pt idx="8571">
                  <c:v>#N/A</c:v>
                </c:pt>
                <c:pt idx="8572">
                  <c:v>#N/A</c:v>
                </c:pt>
                <c:pt idx="8573">
                  <c:v>#N/A</c:v>
                </c:pt>
                <c:pt idx="8574">
                  <c:v>#N/A</c:v>
                </c:pt>
                <c:pt idx="8575">
                  <c:v>#N/A</c:v>
                </c:pt>
                <c:pt idx="8576">
                  <c:v>#N/A</c:v>
                </c:pt>
                <c:pt idx="8577">
                  <c:v>#N/A</c:v>
                </c:pt>
                <c:pt idx="8578">
                  <c:v>#N/A</c:v>
                </c:pt>
                <c:pt idx="8579">
                  <c:v>#N/A</c:v>
                </c:pt>
                <c:pt idx="8580">
                  <c:v>#N/A</c:v>
                </c:pt>
                <c:pt idx="8581">
                  <c:v>#N/A</c:v>
                </c:pt>
                <c:pt idx="8582">
                  <c:v>#N/A</c:v>
                </c:pt>
                <c:pt idx="8583">
                  <c:v>#N/A</c:v>
                </c:pt>
                <c:pt idx="8584">
                  <c:v>#N/A</c:v>
                </c:pt>
                <c:pt idx="8585">
                  <c:v>#N/A</c:v>
                </c:pt>
                <c:pt idx="8586">
                  <c:v>#N/A</c:v>
                </c:pt>
                <c:pt idx="8587">
                  <c:v>#N/A</c:v>
                </c:pt>
                <c:pt idx="8588">
                  <c:v>#N/A</c:v>
                </c:pt>
                <c:pt idx="8589">
                  <c:v>#N/A</c:v>
                </c:pt>
                <c:pt idx="8590">
                  <c:v>#N/A</c:v>
                </c:pt>
                <c:pt idx="8591">
                  <c:v>#N/A</c:v>
                </c:pt>
                <c:pt idx="8592">
                  <c:v>#N/A</c:v>
                </c:pt>
                <c:pt idx="8593">
                  <c:v>#N/A</c:v>
                </c:pt>
                <c:pt idx="8594">
                  <c:v>#N/A</c:v>
                </c:pt>
                <c:pt idx="8595">
                  <c:v>#N/A</c:v>
                </c:pt>
                <c:pt idx="8596">
                  <c:v>#N/A</c:v>
                </c:pt>
                <c:pt idx="8597">
                  <c:v>#N/A</c:v>
                </c:pt>
                <c:pt idx="8598">
                  <c:v>#N/A</c:v>
                </c:pt>
                <c:pt idx="8599">
                  <c:v>#N/A</c:v>
                </c:pt>
                <c:pt idx="8600">
                  <c:v>#N/A</c:v>
                </c:pt>
                <c:pt idx="8601">
                  <c:v>#N/A</c:v>
                </c:pt>
                <c:pt idx="8602">
                  <c:v>#N/A</c:v>
                </c:pt>
                <c:pt idx="8603">
                  <c:v>#N/A</c:v>
                </c:pt>
                <c:pt idx="8604">
                  <c:v>#N/A</c:v>
                </c:pt>
                <c:pt idx="8605">
                  <c:v>#N/A</c:v>
                </c:pt>
                <c:pt idx="8606">
                  <c:v>#N/A</c:v>
                </c:pt>
                <c:pt idx="8607">
                  <c:v>#N/A</c:v>
                </c:pt>
                <c:pt idx="8608">
                  <c:v>#N/A</c:v>
                </c:pt>
                <c:pt idx="8609">
                  <c:v>#N/A</c:v>
                </c:pt>
                <c:pt idx="8610">
                  <c:v>#N/A</c:v>
                </c:pt>
                <c:pt idx="8611">
                  <c:v>#N/A</c:v>
                </c:pt>
                <c:pt idx="8612">
                  <c:v>#N/A</c:v>
                </c:pt>
                <c:pt idx="8613">
                  <c:v>#N/A</c:v>
                </c:pt>
                <c:pt idx="8614">
                  <c:v>#N/A</c:v>
                </c:pt>
                <c:pt idx="8615">
                  <c:v>#N/A</c:v>
                </c:pt>
                <c:pt idx="8616">
                  <c:v>#N/A</c:v>
                </c:pt>
                <c:pt idx="8617">
                  <c:v>#N/A</c:v>
                </c:pt>
                <c:pt idx="8618">
                  <c:v>#N/A</c:v>
                </c:pt>
                <c:pt idx="8619">
                  <c:v>#N/A</c:v>
                </c:pt>
                <c:pt idx="8620">
                  <c:v>#N/A</c:v>
                </c:pt>
                <c:pt idx="8621">
                  <c:v>#N/A</c:v>
                </c:pt>
                <c:pt idx="8622">
                  <c:v>#N/A</c:v>
                </c:pt>
                <c:pt idx="8623">
                  <c:v>#N/A</c:v>
                </c:pt>
                <c:pt idx="8624">
                  <c:v>#N/A</c:v>
                </c:pt>
                <c:pt idx="8625">
                  <c:v>#N/A</c:v>
                </c:pt>
                <c:pt idx="8626">
                  <c:v>#N/A</c:v>
                </c:pt>
                <c:pt idx="8627">
                  <c:v>#N/A</c:v>
                </c:pt>
                <c:pt idx="8628">
                  <c:v>#N/A</c:v>
                </c:pt>
                <c:pt idx="8629">
                  <c:v>#N/A</c:v>
                </c:pt>
                <c:pt idx="8630">
                  <c:v>#N/A</c:v>
                </c:pt>
                <c:pt idx="8631">
                  <c:v>#N/A</c:v>
                </c:pt>
                <c:pt idx="8632">
                  <c:v>#N/A</c:v>
                </c:pt>
                <c:pt idx="8633">
                  <c:v>#N/A</c:v>
                </c:pt>
                <c:pt idx="8634">
                  <c:v>#N/A</c:v>
                </c:pt>
                <c:pt idx="8635">
                  <c:v>#N/A</c:v>
                </c:pt>
                <c:pt idx="8636">
                  <c:v>#N/A</c:v>
                </c:pt>
                <c:pt idx="8637">
                  <c:v>#N/A</c:v>
                </c:pt>
                <c:pt idx="8638">
                  <c:v>#N/A</c:v>
                </c:pt>
                <c:pt idx="8639">
                  <c:v>#N/A</c:v>
                </c:pt>
                <c:pt idx="8640">
                  <c:v>#N/A</c:v>
                </c:pt>
                <c:pt idx="8641">
                  <c:v>#N/A</c:v>
                </c:pt>
                <c:pt idx="8642">
                  <c:v>#N/A</c:v>
                </c:pt>
                <c:pt idx="8643">
                  <c:v>#N/A</c:v>
                </c:pt>
                <c:pt idx="8644">
                  <c:v>#N/A</c:v>
                </c:pt>
                <c:pt idx="8645">
                  <c:v>#N/A</c:v>
                </c:pt>
                <c:pt idx="8646">
                  <c:v>#N/A</c:v>
                </c:pt>
                <c:pt idx="8647">
                  <c:v>#N/A</c:v>
                </c:pt>
                <c:pt idx="8648">
                  <c:v>#N/A</c:v>
                </c:pt>
                <c:pt idx="8649">
                  <c:v>#N/A</c:v>
                </c:pt>
                <c:pt idx="8650">
                  <c:v>#N/A</c:v>
                </c:pt>
                <c:pt idx="8651">
                  <c:v>#N/A</c:v>
                </c:pt>
                <c:pt idx="8652">
                  <c:v>#N/A</c:v>
                </c:pt>
                <c:pt idx="8653">
                  <c:v>#N/A</c:v>
                </c:pt>
                <c:pt idx="8654">
                  <c:v>#N/A</c:v>
                </c:pt>
                <c:pt idx="8655">
                  <c:v>#N/A</c:v>
                </c:pt>
                <c:pt idx="8656">
                  <c:v>#N/A</c:v>
                </c:pt>
                <c:pt idx="8657">
                  <c:v>#N/A</c:v>
                </c:pt>
                <c:pt idx="8658">
                  <c:v>#N/A</c:v>
                </c:pt>
                <c:pt idx="8659">
                  <c:v>#N/A</c:v>
                </c:pt>
                <c:pt idx="8660">
                  <c:v>#N/A</c:v>
                </c:pt>
                <c:pt idx="8661">
                  <c:v>#N/A</c:v>
                </c:pt>
                <c:pt idx="8662">
                  <c:v>#N/A</c:v>
                </c:pt>
                <c:pt idx="8663">
                  <c:v>#N/A</c:v>
                </c:pt>
                <c:pt idx="8664">
                  <c:v>#N/A</c:v>
                </c:pt>
                <c:pt idx="8665">
                  <c:v>#N/A</c:v>
                </c:pt>
                <c:pt idx="8666">
                  <c:v>#N/A</c:v>
                </c:pt>
                <c:pt idx="8667">
                  <c:v>#N/A</c:v>
                </c:pt>
                <c:pt idx="8668">
                  <c:v>#N/A</c:v>
                </c:pt>
                <c:pt idx="8669">
                  <c:v>#N/A</c:v>
                </c:pt>
                <c:pt idx="8670">
                  <c:v>#N/A</c:v>
                </c:pt>
                <c:pt idx="8671">
                  <c:v>#N/A</c:v>
                </c:pt>
                <c:pt idx="8672">
                  <c:v>#N/A</c:v>
                </c:pt>
                <c:pt idx="8673">
                  <c:v>#N/A</c:v>
                </c:pt>
                <c:pt idx="8674">
                  <c:v>#N/A</c:v>
                </c:pt>
                <c:pt idx="8675">
                  <c:v>#N/A</c:v>
                </c:pt>
                <c:pt idx="8676">
                  <c:v>#N/A</c:v>
                </c:pt>
                <c:pt idx="8677">
                  <c:v>#N/A</c:v>
                </c:pt>
                <c:pt idx="8678">
                  <c:v>#N/A</c:v>
                </c:pt>
                <c:pt idx="8679">
                  <c:v>#N/A</c:v>
                </c:pt>
                <c:pt idx="8680">
                  <c:v>#N/A</c:v>
                </c:pt>
                <c:pt idx="8681">
                  <c:v>#N/A</c:v>
                </c:pt>
                <c:pt idx="8682">
                  <c:v>#N/A</c:v>
                </c:pt>
                <c:pt idx="8683">
                  <c:v>#N/A</c:v>
                </c:pt>
                <c:pt idx="8684">
                  <c:v>#N/A</c:v>
                </c:pt>
                <c:pt idx="8685">
                  <c:v>#N/A</c:v>
                </c:pt>
                <c:pt idx="8686">
                  <c:v>#N/A</c:v>
                </c:pt>
                <c:pt idx="8687">
                  <c:v>#N/A</c:v>
                </c:pt>
                <c:pt idx="8688">
                  <c:v>#N/A</c:v>
                </c:pt>
                <c:pt idx="8689">
                  <c:v>#N/A</c:v>
                </c:pt>
                <c:pt idx="8690">
                  <c:v>#N/A</c:v>
                </c:pt>
                <c:pt idx="8691">
                  <c:v>#N/A</c:v>
                </c:pt>
                <c:pt idx="8692">
                  <c:v>#N/A</c:v>
                </c:pt>
                <c:pt idx="8693">
                  <c:v>#N/A</c:v>
                </c:pt>
                <c:pt idx="8694">
                  <c:v>#N/A</c:v>
                </c:pt>
                <c:pt idx="8695">
                  <c:v>#N/A</c:v>
                </c:pt>
                <c:pt idx="8696">
                  <c:v>#N/A</c:v>
                </c:pt>
                <c:pt idx="8697">
                  <c:v>#N/A</c:v>
                </c:pt>
                <c:pt idx="8698">
                  <c:v>#N/A</c:v>
                </c:pt>
                <c:pt idx="8699">
                  <c:v>#N/A</c:v>
                </c:pt>
                <c:pt idx="8700">
                  <c:v>#N/A</c:v>
                </c:pt>
                <c:pt idx="8701">
                  <c:v>#N/A</c:v>
                </c:pt>
                <c:pt idx="8702">
                  <c:v>#N/A</c:v>
                </c:pt>
                <c:pt idx="8703">
                  <c:v>#N/A</c:v>
                </c:pt>
                <c:pt idx="8704">
                  <c:v>#N/A</c:v>
                </c:pt>
                <c:pt idx="8705">
                  <c:v>#N/A</c:v>
                </c:pt>
                <c:pt idx="8706">
                  <c:v>#N/A</c:v>
                </c:pt>
                <c:pt idx="8707">
                  <c:v>#N/A</c:v>
                </c:pt>
                <c:pt idx="8708">
                  <c:v>#N/A</c:v>
                </c:pt>
                <c:pt idx="8709">
                  <c:v>#N/A</c:v>
                </c:pt>
                <c:pt idx="8710">
                  <c:v>#N/A</c:v>
                </c:pt>
                <c:pt idx="8711">
                  <c:v>#N/A</c:v>
                </c:pt>
                <c:pt idx="8712">
                  <c:v>#N/A</c:v>
                </c:pt>
                <c:pt idx="8713">
                  <c:v>#N/A</c:v>
                </c:pt>
                <c:pt idx="8714">
                  <c:v>#N/A</c:v>
                </c:pt>
                <c:pt idx="8715">
                  <c:v>#N/A</c:v>
                </c:pt>
                <c:pt idx="8716">
                  <c:v>#N/A</c:v>
                </c:pt>
                <c:pt idx="8717">
                  <c:v>#N/A</c:v>
                </c:pt>
                <c:pt idx="8718">
                  <c:v>#N/A</c:v>
                </c:pt>
                <c:pt idx="8719">
                  <c:v>#N/A</c:v>
                </c:pt>
                <c:pt idx="8720">
                  <c:v>#N/A</c:v>
                </c:pt>
                <c:pt idx="8721">
                  <c:v>#N/A</c:v>
                </c:pt>
                <c:pt idx="8722">
                  <c:v>#N/A</c:v>
                </c:pt>
                <c:pt idx="8723">
                  <c:v>#N/A</c:v>
                </c:pt>
                <c:pt idx="8724">
                  <c:v>#N/A</c:v>
                </c:pt>
                <c:pt idx="8725">
                  <c:v>#N/A</c:v>
                </c:pt>
                <c:pt idx="8726">
                  <c:v>#N/A</c:v>
                </c:pt>
                <c:pt idx="8727">
                  <c:v>#N/A</c:v>
                </c:pt>
                <c:pt idx="8728">
                  <c:v>#N/A</c:v>
                </c:pt>
                <c:pt idx="8729">
                  <c:v>#N/A</c:v>
                </c:pt>
                <c:pt idx="8730">
                  <c:v>#N/A</c:v>
                </c:pt>
                <c:pt idx="8731">
                  <c:v>#N/A</c:v>
                </c:pt>
                <c:pt idx="8732">
                  <c:v>#N/A</c:v>
                </c:pt>
                <c:pt idx="8733">
                  <c:v>#N/A</c:v>
                </c:pt>
                <c:pt idx="8734">
                  <c:v>#N/A</c:v>
                </c:pt>
                <c:pt idx="8735">
                  <c:v>#N/A</c:v>
                </c:pt>
                <c:pt idx="8736">
                  <c:v>#N/A</c:v>
                </c:pt>
                <c:pt idx="8737">
                  <c:v>#N/A</c:v>
                </c:pt>
                <c:pt idx="8738">
                  <c:v>#N/A</c:v>
                </c:pt>
                <c:pt idx="8739">
                  <c:v>#N/A</c:v>
                </c:pt>
                <c:pt idx="8740">
                  <c:v>#N/A</c:v>
                </c:pt>
                <c:pt idx="8741">
                  <c:v>#N/A</c:v>
                </c:pt>
                <c:pt idx="8742">
                  <c:v>#N/A</c:v>
                </c:pt>
                <c:pt idx="8743">
                  <c:v>#N/A</c:v>
                </c:pt>
                <c:pt idx="8744">
                  <c:v>#N/A</c:v>
                </c:pt>
                <c:pt idx="8745">
                  <c:v>#N/A</c:v>
                </c:pt>
                <c:pt idx="8746">
                  <c:v>#N/A</c:v>
                </c:pt>
                <c:pt idx="8747">
                  <c:v>#N/A</c:v>
                </c:pt>
                <c:pt idx="8748">
                  <c:v>#N/A</c:v>
                </c:pt>
                <c:pt idx="8749">
                  <c:v>#N/A</c:v>
                </c:pt>
                <c:pt idx="8750">
                  <c:v>#N/A</c:v>
                </c:pt>
                <c:pt idx="8751">
                  <c:v>#N/A</c:v>
                </c:pt>
                <c:pt idx="8752">
                  <c:v>#N/A</c:v>
                </c:pt>
                <c:pt idx="8753">
                  <c:v>#N/A</c:v>
                </c:pt>
                <c:pt idx="8754">
                  <c:v>#N/A</c:v>
                </c:pt>
                <c:pt idx="8755">
                  <c:v>#N/A</c:v>
                </c:pt>
                <c:pt idx="8756">
                  <c:v>#N/A</c:v>
                </c:pt>
                <c:pt idx="8757">
                  <c:v>#N/A</c:v>
                </c:pt>
                <c:pt idx="8758">
                  <c:v>#N/A</c:v>
                </c:pt>
                <c:pt idx="8759">
                  <c:v>#N/A</c:v>
                </c:pt>
                <c:pt idx="8760">
                  <c:v>#N/A</c:v>
                </c:pt>
                <c:pt idx="8761">
                  <c:v>#N/A</c:v>
                </c:pt>
                <c:pt idx="8762">
                  <c:v>#N/A</c:v>
                </c:pt>
                <c:pt idx="8763">
                  <c:v>#N/A</c:v>
                </c:pt>
                <c:pt idx="8764">
                  <c:v>#N/A</c:v>
                </c:pt>
                <c:pt idx="8765">
                  <c:v>#N/A</c:v>
                </c:pt>
                <c:pt idx="8766">
                  <c:v>#N/A</c:v>
                </c:pt>
                <c:pt idx="8767">
                  <c:v>#N/A</c:v>
                </c:pt>
                <c:pt idx="8768">
                  <c:v>#N/A</c:v>
                </c:pt>
                <c:pt idx="8769">
                  <c:v>#N/A</c:v>
                </c:pt>
                <c:pt idx="8770">
                  <c:v>#N/A</c:v>
                </c:pt>
                <c:pt idx="8771">
                  <c:v>#N/A</c:v>
                </c:pt>
                <c:pt idx="8772">
                  <c:v>#N/A</c:v>
                </c:pt>
                <c:pt idx="8773">
                  <c:v>#N/A</c:v>
                </c:pt>
                <c:pt idx="8774">
                  <c:v>#N/A</c:v>
                </c:pt>
                <c:pt idx="8775">
                  <c:v>#N/A</c:v>
                </c:pt>
                <c:pt idx="8776">
                  <c:v>#N/A</c:v>
                </c:pt>
                <c:pt idx="8777">
                  <c:v>#N/A</c:v>
                </c:pt>
                <c:pt idx="8778">
                  <c:v>#N/A</c:v>
                </c:pt>
                <c:pt idx="8779">
                  <c:v>#N/A</c:v>
                </c:pt>
                <c:pt idx="8780">
                  <c:v>#N/A</c:v>
                </c:pt>
                <c:pt idx="8781">
                  <c:v>#N/A</c:v>
                </c:pt>
                <c:pt idx="8782">
                  <c:v>#N/A</c:v>
                </c:pt>
                <c:pt idx="8783">
                  <c:v>#N/A</c:v>
                </c:pt>
                <c:pt idx="8784">
                  <c:v>#N/A</c:v>
                </c:pt>
                <c:pt idx="8785">
                  <c:v>#N/A</c:v>
                </c:pt>
                <c:pt idx="8786">
                  <c:v>#N/A</c:v>
                </c:pt>
                <c:pt idx="8787">
                  <c:v>#N/A</c:v>
                </c:pt>
                <c:pt idx="8788">
                  <c:v>#N/A</c:v>
                </c:pt>
                <c:pt idx="8789">
                  <c:v>#N/A</c:v>
                </c:pt>
                <c:pt idx="8790">
                  <c:v>#N/A</c:v>
                </c:pt>
                <c:pt idx="8791">
                  <c:v>#N/A</c:v>
                </c:pt>
                <c:pt idx="8792">
                  <c:v>#N/A</c:v>
                </c:pt>
                <c:pt idx="8793">
                  <c:v>#N/A</c:v>
                </c:pt>
                <c:pt idx="8794">
                  <c:v>#N/A</c:v>
                </c:pt>
                <c:pt idx="8795">
                  <c:v>#N/A</c:v>
                </c:pt>
                <c:pt idx="8796">
                  <c:v>#N/A</c:v>
                </c:pt>
                <c:pt idx="8797">
                  <c:v>#N/A</c:v>
                </c:pt>
                <c:pt idx="8798">
                  <c:v>#N/A</c:v>
                </c:pt>
                <c:pt idx="8799">
                  <c:v>#N/A</c:v>
                </c:pt>
                <c:pt idx="8800">
                  <c:v>#N/A</c:v>
                </c:pt>
                <c:pt idx="8801">
                  <c:v>#N/A</c:v>
                </c:pt>
                <c:pt idx="8802">
                  <c:v>#N/A</c:v>
                </c:pt>
                <c:pt idx="8803">
                  <c:v>#N/A</c:v>
                </c:pt>
                <c:pt idx="8804">
                  <c:v>#N/A</c:v>
                </c:pt>
                <c:pt idx="8805">
                  <c:v>#N/A</c:v>
                </c:pt>
                <c:pt idx="8806">
                  <c:v>#N/A</c:v>
                </c:pt>
                <c:pt idx="8807">
                  <c:v>#N/A</c:v>
                </c:pt>
                <c:pt idx="8808">
                  <c:v>#N/A</c:v>
                </c:pt>
                <c:pt idx="8809">
                  <c:v>#N/A</c:v>
                </c:pt>
                <c:pt idx="8810">
                  <c:v>#N/A</c:v>
                </c:pt>
                <c:pt idx="8811">
                  <c:v>#N/A</c:v>
                </c:pt>
                <c:pt idx="8812">
                  <c:v>#N/A</c:v>
                </c:pt>
                <c:pt idx="8813">
                  <c:v>#N/A</c:v>
                </c:pt>
                <c:pt idx="8814">
                  <c:v>#N/A</c:v>
                </c:pt>
                <c:pt idx="8815">
                  <c:v>#N/A</c:v>
                </c:pt>
                <c:pt idx="8816">
                  <c:v>#N/A</c:v>
                </c:pt>
                <c:pt idx="8817">
                  <c:v>#N/A</c:v>
                </c:pt>
                <c:pt idx="8818">
                  <c:v>#N/A</c:v>
                </c:pt>
                <c:pt idx="8819">
                  <c:v>#N/A</c:v>
                </c:pt>
                <c:pt idx="8820">
                  <c:v>#N/A</c:v>
                </c:pt>
                <c:pt idx="8821">
                  <c:v>#N/A</c:v>
                </c:pt>
                <c:pt idx="8822">
                  <c:v>#N/A</c:v>
                </c:pt>
                <c:pt idx="8823">
                  <c:v>#N/A</c:v>
                </c:pt>
                <c:pt idx="8824">
                  <c:v>#N/A</c:v>
                </c:pt>
                <c:pt idx="8825">
                  <c:v>#N/A</c:v>
                </c:pt>
                <c:pt idx="8826">
                  <c:v>#N/A</c:v>
                </c:pt>
                <c:pt idx="8827">
                  <c:v>#N/A</c:v>
                </c:pt>
                <c:pt idx="8828">
                  <c:v>#N/A</c:v>
                </c:pt>
                <c:pt idx="8829">
                  <c:v>#N/A</c:v>
                </c:pt>
                <c:pt idx="8830">
                  <c:v>#N/A</c:v>
                </c:pt>
                <c:pt idx="8831">
                  <c:v>#N/A</c:v>
                </c:pt>
                <c:pt idx="8832">
                  <c:v>#N/A</c:v>
                </c:pt>
                <c:pt idx="8833">
                  <c:v>#N/A</c:v>
                </c:pt>
                <c:pt idx="8834">
                  <c:v>#N/A</c:v>
                </c:pt>
                <c:pt idx="8835">
                  <c:v>#N/A</c:v>
                </c:pt>
                <c:pt idx="8836">
                  <c:v>#N/A</c:v>
                </c:pt>
                <c:pt idx="8837">
                  <c:v>#N/A</c:v>
                </c:pt>
                <c:pt idx="8838">
                  <c:v>#N/A</c:v>
                </c:pt>
                <c:pt idx="8839">
                  <c:v>#N/A</c:v>
                </c:pt>
                <c:pt idx="8840">
                  <c:v>#N/A</c:v>
                </c:pt>
                <c:pt idx="8841">
                  <c:v>#N/A</c:v>
                </c:pt>
                <c:pt idx="8842">
                  <c:v>#N/A</c:v>
                </c:pt>
                <c:pt idx="8843">
                  <c:v>#N/A</c:v>
                </c:pt>
                <c:pt idx="8844">
                  <c:v>#N/A</c:v>
                </c:pt>
                <c:pt idx="8845">
                  <c:v>#N/A</c:v>
                </c:pt>
                <c:pt idx="8846">
                  <c:v>#N/A</c:v>
                </c:pt>
                <c:pt idx="8847">
                  <c:v>#N/A</c:v>
                </c:pt>
                <c:pt idx="8848">
                  <c:v>#N/A</c:v>
                </c:pt>
                <c:pt idx="8849">
                  <c:v>#N/A</c:v>
                </c:pt>
                <c:pt idx="8850">
                  <c:v>#N/A</c:v>
                </c:pt>
                <c:pt idx="8851">
                  <c:v>#N/A</c:v>
                </c:pt>
                <c:pt idx="8852">
                  <c:v>#N/A</c:v>
                </c:pt>
                <c:pt idx="8853">
                  <c:v>#N/A</c:v>
                </c:pt>
                <c:pt idx="8854">
                  <c:v>#N/A</c:v>
                </c:pt>
                <c:pt idx="8855">
                  <c:v>#N/A</c:v>
                </c:pt>
                <c:pt idx="8856">
                  <c:v>#N/A</c:v>
                </c:pt>
                <c:pt idx="8857">
                  <c:v>#N/A</c:v>
                </c:pt>
                <c:pt idx="8858">
                  <c:v>#N/A</c:v>
                </c:pt>
                <c:pt idx="8859">
                  <c:v>#N/A</c:v>
                </c:pt>
                <c:pt idx="8860">
                  <c:v>#N/A</c:v>
                </c:pt>
                <c:pt idx="8861">
                  <c:v>#N/A</c:v>
                </c:pt>
                <c:pt idx="8862">
                  <c:v>#N/A</c:v>
                </c:pt>
                <c:pt idx="8863">
                  <c:v>#N/A</c:v>
                </c:pt>
                <c:pt idx="8864">
                  <c:v>#N/A</c:v>
                </c:pt>
                <c:pt idx="8865">
                  <c:v>#N/A</c:v>
                </c:pt>
                <c:pt idx="8866">
                  <c:v>#N/A</c:v>
                </c:pt>
                <c:pt idx="8867">
                  <c:v>#N/A</c:v>
                </c:pt>
                <c:pt idx="8868">
                  <c:v>#N/A</c:v>
                </c:pt>
                <c:pt idx="8869">
                  <c:v>#N/A</c:v>
                </c:pt>
                <c:pt idx="8870">
                  <c:v>#N/A</c:v>
                </c:pt>
                <c:pt idx="8871">
                  <c:v>#N/A</c:v>
                </c:pt>
                <c:pt idx="8872">
                  <c:v>#N/A</c:v>
                </c:pt>
                <c:pt idx="8873">
                  <c:v>#N/A</c:v>
                </c:pt>
                <c:pt idx="8874">
                  <c:v>#N/A</c:v>
                </c:pt>
                <c:pt idx="8875">
                  <c:v>#N/A</c:v>
                </c:pt>
                <c:pt idx="8876">
                  <c:v>#N/A</c:v>
                </c:pt>
                <c:pt idx="8877">
                  <c:v>#N/A</c:v>
                </c:pt>
                <c:pt idx="8878">
                  <c:v>#N/A</c:v>
                </c:pt>
                <c:pt idx="8879">
                  <c:v>#N/A</c:v>
                </c:pt>
                <c:pt idx="8880">
                  <c:v>#N/A</c:v>
                </c:pt>
                <c:pt idx="8881">
                  <c:v>#N/A</c:v>
                </c:pt>
                <c:pt idx="8882">
                  <c:v>#N/A</c:v>
                </c:pt>
                <c:pt idx="8883">
                  <c:v>#N/A</c:v>
                </c:pt>
                <c:pt idx="8884">
                  <c:v>#N/A</c:v>
                </c:pt>
                <c:pt idx="8885">
                  <c:v>#N/A</c:v>
                </c:pt>
                <c:pt idx="8886">
                  <c:v>#N/A</c:v>
                </c:pt>
                <c:pt idx="8887">
                  <c:v>#N/A</c:v>
                </c:pt>
                <c:pt idx="8888">
                  <c:v>#N/A</c:v>
                </c:pt>
                <c:pt idx="8889">
                  <c:v>#N/A</c:v>
                </c:pt>
                <c:pt idx="8890">
                  <c:v>#N/A</c:v>
                </c:pt>
                <c:pt idx="8891">
                  <c:v>#N/A</c:v>
                </c:pt>
                <c:pt idx="8892">
                  <c:v>#N/A</c:v>
                </c:pt>
                <c:pt idx="8893">
                  <c:v>#N/A</c:v>
                </c:pt>
                <c:pt idx="8894">
                  <c:v>#N/A</c:v>
                </c:pt>
                <c:pt idx="8895">
                  <c:v>#N/A</c:v>
                </c:pt>
                <c:pt idx="8896">
                  <c:v>#N/A</c:v>
                </c:pt>
                <c:pt idx="8897">
                  <c:v>#N/A</c:v>
                </c:pt>
                <c:pt idx="8898">
                  <c:v>#N/A</c:v>
                </c:pt>
                <c:pt idx="8899">
                  <c:v>#N/A</c:v>
                </c:pt>
                <c:pt idx="8900">
                  <c:v>#N/A</c:v>
                </c:pt>
                <c:pt idx="8901">
                  <c:v>#N/A</c:v>
                </c:pt>
                <c:pt idx="8902">
                  <c:v>#N/A</c:v>
                </c:pt>
                <c:pt idx="8903">
                  <c:v>#N/A</c:v>
                </c:pt>
                <c:pt idx="8904">
                  <c:v>#N/A</c:v>
                </c:pt>
                <c:pt idx="8905">
                  <c:v>#N/A</c:v>
                </c:pt>
                <c:pt idx="8906">
                  <c:v>#N/A</c:v>
                </c:pt>
                <c:pt idx="8907">
                  <c:v>#N/A</c:v>
                </c:pt>
                <c:pt idx="8908">
                  <c:v>#N/A</c:v>
                </c:pt>
                <c:pt idx="8909">
                  <c:v>#N/A</c:v>
                </c:pt>
                <c:pt idx="8910">
                  <c:v>#N/A</c:v>
                </c:pt>
                <c:pt idx="8911">
                  <c:v>#N/A</c:v>
                </c:pt>
                <c:pt idx="8912">
                  <c:v>#N/A</c:v>
                </c:pt>
                <c:pt idx="8913">
                  <c:v>#N/A</c:v>
                </c:pt>
                <c:pt idx="8914">
                  <c:v>#N/A</c:v>
                </c:pt>
                <c:pt idx="8915">
                  <c:v>#N/A</c:v>
                </c:pt>
                <c:pt idx="8916">
                  <c:v>#N/A</c:v>
                </c:pt>
                <c:pt idx="8917">
                  <c:v>#N/A</c:v>
                </c:pt>
                <c:pt idx="8918">
                  <c:v>#N/A</c:v>
                </c:pt>
                <c:pt idx="8919">
                  <c:v>#N/A</c:v>
                </c:pt>
                <c:pt idx="8920">
                  <c:v>#N/A</c:v>
                </c:pt>
                <c:pt idx="8921">
                  <c:v>#N/A</c:v>
                </c:pt>
                <c:pt idx="8922">
                  <c:v>#N/A</c:v>
                </c:pt>
                <c:pt idx="8923">
                  <c:v>#N/A</c:v>
                </c:pt>
                <c:pt idx="8924">
                  <c:v>#N/A</c:v>
                </c:pt>
                <c:pt idx="8925">
                  <c:v>#N/A</c:v>
                </c:pt>
                <c:pt idx="8926">
                  <c:v>#N/A</c:v>
                </c:pt>
                <c:pt idx="8927">
                  <c:v>#N/A</c:v>
                </c:pt>
                <c:pt idx="8928">
                  <c:v>#N/A</c:v>
                </c:pt>
                <c:pt idx="8929">
                  <c:v>#N/A</c:v>
                </c:pt>
                <c:pt idx="8930">
                  <c:v>#N/A</c:v>
                </c:pt>
                <c:pt idx="8931">
                  <c:v>#N/A</c:v>
                </c:pt>
                <c:pt idx="8932">
                  <c:v>#N/A</c:v>
                </c:pt>
                <c:pt idx="8933">
                  <c:v>#N/A</c:v>
                </c:pt>
                <c:pt idx="8934">
                  <c:v>#N/A</c:v>
                </c:pt>
                <c:pt idx="8935">
                  <c:v>#N/A</c:v>
                </c:pt>
                <c:pt idx="8936">
                  <c:v>#N/A</c:v>
                </c:pt>
                <c:pt idx="8937">
                  <c:v>#N/A</c:v>
                </c:pt>
                <c:pt idx="8938">
                  <c:v>#N/A</c:v>
                </c:pt>
                <c:pt idx="8939">
                  <c:v>#N/A</c:v>
                </c:pt>
                <c:pt idx="8940">
                  <c:v>#N/A</c:v>
                </c:pt>
                <c:pt idx="8941">
                  <c:v>#N/A</c:v>
                </c:pt>
                <c:pt idx="8942">
                  <c:v>#N/A</c:v>
                </c:pt>
                <c:pt idx="8943">
                  <c:v>#N/A</c:v>
                </c:pt>
                <c:pt idx="8944">
                  <c:v>#N/A</c:v>
                </c:pt>
                <c:pt idx="8945">
                  <c:v>#N/A</c:v>
                </c:pt>
                <c:pt idx="8946">
                  <c:v>#N/A</c:v>
                </c:pt>
                <c:pt idx="8947">
                  <c:v>#N/A</c:v>
                </c:pt>
                <c:pt idx="8948">
                  <c:v>#N/A</c:v>
                </c:pt>
                <c:pt idx="8949">
                  <c:v>#N/A</c:v>
                </c:pt>
                <c:pt idx="8950">
                  <c:v>#N/A</c:v>
                </c:pt>
                <c:pt idx="8951">
                  <c:v>#N/A</c:v>
                </c:pt>
                <c:pt idx="8952">
                  <c:v>#N/A</c:v>
                </c:pt>
                <c:pt idx="8953">
                  <c:v>#N/A</c:v>
                </c:pt>
                <c:pt idx="8954">
                  <c:v>#N/A</c:v>
                </c:pt>
                <c:pt idx="8955">
                  <c:v>#N/A</c:v>
                </c:pt>
                <c:pt idx="8956">
                  <c:v>#N/A</c:v>
                </c:pt>
                <c:pt idx="8957">
                  <c:v>#N/A</c:v>
                </c:pt>
                <c:pt idx="8958">
                  <c:v>#N/A</c:v>
                </c:pt>
                <c:pt idx="8959">
                  <c:v>#N/A</c:v>
                </c:pt>
                <c:pt idx="8960">
                  <c:v>#N/A</c:v>
                </c:pt>
                <c:pt idx="8961">
                  <c:v>#N/A</c:v>
                </c:pt>
                <c:pt idx="8962">
                  <c:v>#N/A</c:v>
                </c:pt>
                <c:pt idx="8963">
                  <c:v>#N/A</c:v>
                </c:pt>
                <c:pt idx="8964">
                  <c:v>#N/A</c:v>
                </c:pt>
                <c:pt idx="8965">
                  <c:v>#N/A</c:v>
                </c:pt>
                <c:pt idx="8966">
                  <c:v>#N/A</c:v>
                </c:pt>
                <c:pt idx="8967">
                  <c:v>#N/A</c:v>
                </c:pt>
                <c:pt idx="8968">
                  <c:v>#N/A</c:v>
                </c:pt>
                <c:pt idx="8969">
                  <c:v>#N/A</c:v>
                </c:pt>
                <c:pt idx="8970">
                  <c:v>#N/A</c:v>
                </c:pt>
                <c:pt idx="8971">
                  <c:v>#N/A</c:v>
                </c:pt>
                <c:pt idx="8972">
                  <c:v>#N/A</c:v>
                </c:pt>
                <c:pt idx="8973">
                  <c:v>#N/A</c:v>
                </c:pt>
                <c:pt idx="8974">
                  <c:v>#N/A</c:v>
                </c:pt>
                <c:pt idx="8975">
                  <c:v>#N/A</c:v>
                </c:pt>
                <c:pt idx="8976">
                  <c:v>#N/A</c:v>
                </c:pt>
                <c:pt idx="8977">
                  <c:v>#N/A</c:v>
                </c:pt>
                <c:pt idx="8978">
                  <c:v>#N/A</c:v>
                </c:pt>
                <c:pt idx="8979">
                  <c:v>#N/A</c:v>
                </c:pt>
                <c:pt idx="8980">
                  <c:v>#N/A</c:v>
                </c:pt>
                <c:pt idx="8981">
                  <c:v>#N/A</c:v>
                </c:pt>
                <c:pt idx="8982">
                  <c:v>#N/A</c:v>
                </c:pt>
                <c:pt idx="8983">
                  <c:v>#N/A</c:v>
                </c:pt>
                <c:pt idx="8984">
                  <c:v>#N/A</c:v>
                </c:pt>
                <c:pt idx="8985">
                  <c:v>#N/A</c:v>
                </c:pt>
                <c:pt idx="8986">
                  <c:v>#N/A</c:v>
                </c:pt>
                <c:pt idx="8987">
                  <c:v>#N/A</c:v>
                </c:pt>
                <c:pt idx="8988">
                  <c:v>#N/A</c:v>
                </c:pt>
                <c:pt idx="8989">
                  <c:v>#N/A</c:v>
                </c:pt>
                <c:pt idx="8990">
                  <c:v>#N/A</c:v>
                </c:pt>
                <c:pt idx="8991">
                  <c:v>#N/A</c:v>
                </c:pt>
                <c:pt idx="8992">
                  <c:v>#N/A</c:v>
                </c:pt>
                <c:pt idx="8993">
                  <c:v>#N/A</c:v>
                </c:pt>
                <c:pt idx="8994">
                  <c:v>#N/A</c:v>
                </c:pt>
                <c:pt idx="8995">
                  <c:v>#N/A</c:v>
                </c:pt>
                <c:pt idx="8996">
                  <c:v>#N/A</c:v>
                </c:pt>
                <c:pt idx="8997">
                  <c:v>#N/A</c:v>
                </c:pt>
                <c:pt idx="8998">
                  <c:v>#N/A</c:v>
                </c:pt>
                <c:pt idx="8999">
                  <c:v>#N/A</c:v>
                </c:pt>
                <c:pt idx="9000">
                  <c:v>#N/A</c:v>
                </c:pt>
                <c:pt idx="9001">
                  <c:v>#N/A</c:v>
                </c:pt>
                <c:pt idx="9002">
                  <c:v>#N/A</c:v>
                </c:pt>
                <c:pt idx="9003">
                  <c:v>#N/A</c:v>
                </c:pt>
                <c:pt idx="9004">
                  <c:v>#N/A</c:v>
                </c:pt>
                <c:pt idx="9005">
                  <c:v>#N/A</c:v>
                </c:pt>
                <c:pt idx="9006">
                  <c:v>#N/A</c:v>
                </c:pt>
                <c:pt idx="9007">
                  <c:v>#N/A</c:v>
                </c:pt>
                <c:pt idx="9008">
                  <c:v>#N/A</c:v>
                </c:pt>
                <c:pt idx="9009">
                  <c:v>#N/A</c:v>
                </c:pt>
                <c:pt idx="9010">
                  <c:v>#N/A</c:v>
                </c:pt>
                <c:pt idx="9011">
                  <c:v>#N/A</c:v>
                </c:pt>
                <c:pt idx="9012">
                  <c:v>#N/A</c:v>
                </c:pt>
                <c:pt idx="9013">
                  <c:v>#N/A</c:v>
                </c:pt>
                <c:pt idx="9014">
                  <c:v>#N/A</c:v>
                </c:pt>
                <c:pt idx="9015">
                  <c:v>#N/A</c:v>
                </c:pt>
                <c:pt idx="9016">
                  <c:v>#N/A</c:v>
                </c:pt>
                <c:pt idx="9017">
                  <c:v>#N/A</c:v>
                </c:pt>
                <c:pt idx="9018">
                  <c:v>#N/A</c:v>
                </c:pt>
                <c:pt idx="9019">
                  <c:v>#N/A</c:v>
                </c:pt>
                <c:pt idx="9020">
                  <c:v>#N/A</c:v>
                </c:pt>
                <c:pt idx="9021">
                  <c:v>#N/A</c:v>
                </c:pt>
                <c:pt idx="9022">
                  <c:v>#N/A</c:v>
                </c:pt>
                <c:pt idx="9023">
                  <c:v>#N/A</c:v>
                </c:pt>
                <c:pt idx="9024">
                  <c:v>#N/A</c:v>
                </c:pt>
                <c:pt idx="9025">
                  <c:v>#N/A</c:v>
                </c:pt>
                <c:pt idx="9026">
                  <c:v>#N/A</c:v>
                </c:pt>
                <c:pt idx="9027">
                  <c:v>#N/A</c:v>
                </c:pt>
                <c:pt idx="9028">
                  <c:v>#N/A</c:v>
                </c:pt>
                <c:pt idx="9029">
                  <c:v>#N/A</c:v>
                </c:pt>
                <c:pt idx="9030">
                  <c:v>#N/A</c:v>
                </c:pt>
                <c:pt idx="9031">
                  <c:v>#N/A</c:v>
                </c:pt>
                <c:pt idx="9032">
                  <c:v>#N/A</c:v>
                </c:pt>
                <c:pt idx="9033">
                  <c:v>#N/A</c:v>
                </c:pt>
                <c:pt idx="9034">
                  <c:v>#N/A</c:v>
                </c:pt>
                <c:pt idx="9035">
                  <c:v>#N/A</c:v>
                </c:pt>
                <c:pt idx="9036">
                  <c:v>#N/A</c:v>
                </c:pt>
                <c:pt idx="9037">
                  <c:v>#N/A</c:v>
                </c:pt>
                <c:pt idx="9038">
                  <c:v>#N/A</c:v>
                </c:pt>
                <c:pt idx="9039">
                  <c:v>#N/A</c:v>
                </c:pt>
                <c:pt idx="9040">
                  <c:v>#N/A</c:v>
                </c:pt>
                <c:pt idx="9041">
                  <c:v>#N/A</c:v>
                </c:pt>
                <c:pt idx="9042">
                  <c:v>#N/A</c:v>
                </c:pt>
                <c:pt idx="9043">
                  <c:v>#N/A</c:v>
                </c:pt>
                <c:pt idx="9044">
                  <c:v>#N/A</c:v>
                </c:pt>
                <c:pt idx="9045">
                  <c:v>#N/A</c:v>
                </c:pt>
                <c:pt idx="9046">
                  <c:v>#N/A</c:v>
                </c:pt>
                <c:pt idx="9047">
                  <c:v>#N/A</c:v>
                </c:pt>
                <c:pt idx="9048">
                  <c:v>#N/A</c:v>
                </c:pt>
                <c:pt idx="9049">
                  <c:v>#N/A</c:v>
                </c:pt>
                <c:pt idx="9050">
                  <c:v>#N/A</c:v>
                </c:pt>
                <c:pt idx="9051">
                  <c:v>#N/A</c:v>
                </c:pt>
                <c:pt idx="9052">
                  <c:v>#N/A</c:v>
                </c:pt>
                <c:pt idx="9053">
                  <c:v>#N/A</c:v>
                </c:pt>
                <c:pt idx="9054">
                  <c:v>#N/A</c:v>
                </c:pt>
                <c:pt idx="9055">
                  <c:v>#N/A</c:v>
                </c:pt>
                <c:pt idx="9056">
                  <c:v>#N/A</c:v>
                </c:pt>
                <c:pt idx="9057">
                  <c:v>#N/A</c:v>
                </c:pt>
                <c:pt idx="9058">
                  <c:v>#N/A</c:v>
                </c:pt>
                <c:pt idx="9059">
                  <c:v>#N/A</c:v>
                </c:pt>
                <c:pt idx="9060">
                  <c:v>#N/A</c:v>
                </c:pt>
                <c:pt idx="9061">
                  <c:v>#N/A</c:v>
                </c:pt>
                <c:pt idx="9062">
                  <c:v>#N/A</c:v>
                </c:pt>
                <c:pt idx="9063">
                  <c:v>#N/A</c:v>
                </c:pt>
                <c:pt idx="9064">
                  <c:v>#N/A</c:v>
                </c:pt>
                <c:pt idx="9065">
                  <c:v>#N/A</c:v>
                </c:pt>
                <c:pt idx="9066">
                  <c:v>#N/A</c:v>
                </c:pt>
                <c:pt idx="9067">
                  <c:v>#N/A</c:v>
                </c:pt>
                <c:pt idx="9068">
                  <c:v>#N/A</c:v>
                </c:pt>
                <c:pt idx="9069">
                  <c:v>#N/A</c:v>
                </c:pt>
                <c:pt idx="9070">
                  <c:v>#N/A</c:v>
                </c:pt>
                <c:pt idx="9071">
                  <c:v>#N/A</c:v>
                </c:pt>
                <c:pt idx="9072">
                  <c:v>#N/A</c:v>
                </c:pt>
                <c:pt idx="9073">
                  <c:v>#N/A</c:v>
                </c:pt>
                <c:pt idx="9074">
                  <c:v>#N/A</c:v>
                </c:pt>
                <c:pt idx="9075">
                  <c:v>#N/A</c:v>
                </c:pt>
                <c:pt idx="9076">
                  <c:v>#N/A</c:v>
                </c:pt>
                <c:pt idx="9077">
                  <c:v>#N/A</c:v>
                </c:pt>
                <c:pt idx="9078">
                  <c:v>#N/A</c:v>
                </c:pt>
                <c:pt idx="9079">
                  <c:v>#N/A</c:v>
                </c:pt>
                <c:pt idx="9080">
                  <c:v>#N/A</c:v>
                </c:pt>
                <c:pt idx="9081">
                  <c:v>#N/A</c:v>
                </c:pt>
                <c:pt idx="9082">
                  <c:v>#N/A</c:v>
                </c:pt>
                <c:pt idx="9083">
                  <c:v>#N/A</c:v>
                </c:pt>
                <c:pt idx="9084">
                  <c:v>#N/A</c:v>
                </c:pt>
                <c:pt idx="9085">
                  <c:v>#N/A</c:v>
                </c:pt>
                <c:pt idx="9086">
                  <c:v>#N/A</c:v>
                </c:pt>
                <c:pt idx="9087">
                  <c:v>#N/A</c:v>
                </c:pt>
                <c:pt idx="9088">
                  <c:v>#N/A</c:v>
                </c:pt>
                <c:pt idx="9089">
                  <c:v>#N/A</c:v>
                </c:pt>
                <c:pt idx="9090">
                  <c:v>#N/A</c:v>
                </c:pt>
                <c:pt idx="9091">
                  <c:v>#N/A</c:v>
                </c:pt>
                <c:pt idx="9092">
                  <c:v>#N/A</c:v>
                </c:pt>
                <c:pt idx="9093">
                  <c:v>#N/A</c:v>
                </c:pt>
                <c:pt idx="9094">
                  <c:v>#N/A</c:v>
                </c:pt>
                <c:pt idx="9095">
                  <c:v>#N/A</c:v>
                </c:pt>
                <c:pt idx="9096">
                  <c:v>#N/A</c:v>
                </c:pt>
                <c:pt idx="9097">
                  <c:v>#N/A</c:v>
                </c:pt>
                <c:pt idx="9098">
                  <c:v>#N/A</c:v>
                </c:pt>
                <c:pt idx="9099">
                  <c:v>#N/A</c:v>
                </c:pt>
                <c:pt idx="9100">
                  <c:v>#N/A</c:v>
                </c:pt>
                <c:pt idx="9101">
                  <c:v>#N/A</c:v>
                </c:pt>
                <c:pt idx="9102">
                  <c:v>#N/A</c:v>
                </c:pt>
                <c:pt idx="9103">
                  <c:v>#N/A</c:v>
                </c:pt>
                <c:pt idx="9104">
                  <c:v>#N/A</c:v>
                </c:pt>
                <c:pt idx="9105">
                  <c:v>#N/A</c:v>
                </c:pt>
                <c:pt idx="9106">
                  <c:v>#N/A</c:v>
                </c:pt>
                <c:pt idx="9107">
                  <c:v>#N/A</c:v>
                </c:pt>
                <c:pt idx="9108">
                  <c:v>#N/A</c:v>
                </c:pt>
                <c:pt idx="9109">
                  <c:v>#N/A</c:v>
                </c:pt>
                <c:pt idx="9110">
                  <c:v>#N/A</c:v>
                </c:pt>
                <c:pt idx="9111">
                  <c:v>#N/A</c:v>
                </c:pt>
                <c:pt idx="9112">
                  <c:v>#N/A</c:v>
                </c:pt>
                <c:pt idx="9113">
                  <c:v>#N/A</c:v>
                </c:pt>
                <c:pt idx="9114">
                  <c:v>#N/A</c:v>
                </c:pt>
                <c:pt idx="9115">
                  <c:v>#N/A</c:v>
                </c:pt>
                <c:pt idx="9116">
                  <c:v>#N/A</c:v>
                </c:pt>
                <c:pt idx="9117">
                  <c:v>#N/A</c:v>
                </c:pt>
                <c:pt idx="9118">
                  <c:v>#N/A</c:v>
                </c:pt>
                <c:pt idx="9119">
                  <c:v>#N/A</c:v>
                </c:pt>
                <c:pt idx="9120">
                  <c:v>#N/A</c:v>
                </c:pt>
                <c:pt idx="9121">
                  <c:v>#N/A</c:v>
                </c:pt>
                <c:pt idx="9122">
                  <c:v>#N/A</c:v>
                </c:pt>
                <c:pt idx="9123">
                  <c:v>#N/A</c:v>
                </c:pt>
                <c:pt idx="9124">
                  <c:v>#N/A</c:v>
                </c:pt>
                <c:pt idx="9125">
                  <c:v>#N/A</c:v>
                </c:pt>
                <c:pt idx="9126">
                  <c:v>#N/A</c:v>
                </c:pt>
                <c:pt idx="9127">
                  <c:v>#N/A</c:v>
                </c:pt>
                <c:pt idx="9128">
                  <c:v>#N/A</c:v>
                </c:pt>
                <c:pt idx="9129">
                  <c:v>#N/A</c:v>
                </c:pt>
                <c:pt idx="9130">
                  <c:v>#N/A</c:v>
                </c:pt>
                <c:pt idx="9131">
                  <c:v>#N/A</c:v>
                </c:pt>
                <c:pt idx="9132">
                  <c:v>#N/A</c:v>
                </c:pt>
                <c:pt idx="9133">
                  <c:v>#N/A</c:v>
                </c:pt>
                <c:pt idx="9134">
                  <c:v>#N/A</c:v>
                </c:pt>
                <c:pt idx="9135">
                  <c:v>#N/A</c:v>
                </c:pt>
                <c:pt idx="9136">
                  <c:v>#N/A</c:v>
                </c:pt>
                <c:pt idx="9137">
                  <c:v>#N/A</c:v>
                </c:pt>
                <c:pt idx="9138">
                  <c:v>#N/A</c:v>
                </c:pt>
                <c:pt idx="9139">
                  <c:v>#N/A</c:v>
                </c:pt>
                <c:pt idx="9140">
                  <c:v>#N/A</c:v>
                </c:pt>
                <c:pt idx="9141">
                  <c:v>#N/A</c:v>
                </c:pt>
                <c:pt idx="9142">
                  <c:v>#N/A</c:v>
                </c:pt>
                <c:pt idx="9143">
                  <c:v>#N/A</c:v>
                </c:pt>
                <c:pt idx="9144">
                  <c:v>#N/A</c:v>
                </c:pt>
                <c:pt idx="9145">
                  <c:v>#N/A</c:v>
                </c:pt>
                <c:pt idx="9146">
                  <c:v>#N/A</c:v>
                </c:pt>
                <c:pt idx="9147">
                  <c:v>#N/A</c:v>
                </c:pt>
                <c:pt idx="9148">
                  <c:v>#N/A</c:v>
                </c:pt>
                <c:pt idx="9149">
                  <c:v>#N/A</c:v>
                </c:pt>
                <c:pt idx="9150">
                  <c:v>#N/A</c:v>
                </c:pt>
                <c:pt idx="9151">
                  <c:v>#N/A</c:v>
                </c:pt>
                <c:pt idx="9152">
                  <c:v>#N/A</c:v>
                </c:pt>
                <c:pt idx="9153">
                  <c:v>#N/A</c:v>
                </c:pt>
                <c:pt idx="9154">
                  <c:v>#N/A</c:v>
                </c:pt>
                <c:pt idx="9155">
                  <c:v>#N/A</c:v>
                </c:pt>
                <c:pt idx="9156">
                  <c:v>#N/A</c:v>
                </c:pt>
                <c:pt idx="9157">
                  <c:v>#N/A</c:v>
                </c:pt>
                <c:pt idx="9158">
                  <c:v>#N/A</c:v>
                </c:pt>
                <c:pt idx="9159">
                  <c:v>#N/A</c:v>
                </c:pt>
                <c:pt idx="9160">
                  <c:v>#N/A</c:v>
                </c:pt>
                <c:pt idx="9161">
                  <c:v>#N/A</c:v>
                </c:pt>
                <c:pt idx="9162">
                  <c:v>#N/A</c:v>
                </c:pt>
                <c:pt idx="9163">
                  <c:v>#N/A</c:v>
                </c:pt>
                <c:pt idx="9164">
                  <c:v>#N/A</c:v>
                </c:pt>
                <c:pt idx="9165">
                  <c:v>#N/A</c:v>
                </c:pt>
                <c:pt idx="9166">
                  <c:v>#N/A</c:v>
                </c:pt>
                <c:pt idx="9167">
                  <c:v>#N/A</c:v>
                </c:pt>
                <c:pt idx="9168">
                  <c:v>#N/A</c:v>
                </c:pt>
                <c:pt idx="9169">
                  <c:v>#N/A</c:v>
                </c:pt>
                <c:pt idx="9170">
                  <c:v>#N/A</c:v>
                </c:pt>
                <c:pt idx="9171">
                  <c:v>#N/A</c:v>
                </c:pt>
                <c:pt idx="9172">
                  <c:v>#N/A</c:v>
                </c:pt>
                <c:pt idx="9173">
                  <c:v>#N/A</c:v>
                </c:pt>
                <c:pt idx="9174">
                  <c:v>#N/A</c:v>
                </c:pt>
                <c:pt idx="9175">
                  <c:v>#N/A</c:v>
                </c:pt>
                <c:pt idx="9176">
                  <c:v>#N/A</c:v>
                </c:pt>
                <c:pt idx="9177">
                  <c:v>#N/A</c:v>
                </c:pt>
                <c:pt idx="9178">
                  <c:v>#N/A</c:v>
                </c:pt>
                <c:pt idx="9179">
                  <c:v>#N/A</c:v>
                </c:pt>
                <c:pt idx="9180">
                  <c:v>#N/A</c:v>
                </c:pt>
                <c:pt idx="9181">
                  <c:v>#N/A</c:v>
                </c:pt>
                <c:pt idx="9182">
                  <c:v>#N/A</c:v>
                </c:pt>
                <c:pt idx="9183">
                  <c:v>#N/A</c:v>
                </c:pt>
                <c:pt idx="9184">
                  <c:v>#N/A</c:v>
                </c:pt>
                <c:pt idx="9185">
                  <c:v>#N/A</c:v>
                </c:pt>
                <c:pt idx="9186">
                  <c:v>#N/A</c:v>
                </c:pt>
                <c:pt idx="9187">
                  <c:v>#N/A</c:v>
                </c:pt>
                <c:pt idx="9188">
                  <c:v>#N/A</c:v>
                </c:pt>
                <c:pt idx="9189">
                  <c:v>#N/A</c:v>
                </c:pt>
                <c:pt idx="9190">
                  <c:v>#N/A</c:v>
                </c:pt>
                <c:pt idx="9191">
                  <c:v>#N/A</c:v>
                </c:pt>
                <c:pt idx="9192">
                  <c:v>#N/A</c:v>
                </c:pt>
                <c:pt idx="9193">
                  <c:v>#N/A</c:v>
                </c:pt>
                <c:pt idx="9194">
                  <c:v>#N/A</c:v>
                </c:pt>
                <c:pt idx="9195">
                  <c:v>#N/A</c:v>
                </c:pt>
                <c:pt idx="9196">
                  <c:v>#N/A</c:v>
                </c:pt>
                <c:pt idx="9197">
                  <c:v>#N/A</c:v>
                </c:pt>
                <c:pt idx="9198">
                  <c:v>#N/A</c:v>
                </c:pt>
                <c:pt idx="9199">
                  <c:v>#N/A</c:v>
                </c:pt>
                <c:pt idx="9200">
                  <c:v>#N/A</c:v>
                </c:pt>
                <c:pt idx="9201">
                  <c:v>#N/A</c:v>
                </c:pt>
                <c:pt idx="9202">
                  <c:v>#N/A</c:v>
                </c:pt>
                <c:pt idx="9203">
                  <c:v>#N/A</c:v>
                </c:pt>
                <c:pt idx="9204">
                  <c:v>#N/A</c:v>
                </c:pt>
                <c:pt idx="9205">
                  <c:v>#N/A</c:v>
                </c:pt>
                <c:pt idx="9206">
                  <c:v>#N/A</c:v>
                </c:pt>
                <c:pt idx="9207">
                  <c:v>#N/A</c:v>
                </c:pt>
                <c:pt idx="9208">
                  <c:v>#N/A</c:v>
                </c:pt>
                <c:pt idx="9209">
                  <c:v>#N/A</c:v>
                </c:pt>
                <c:pt idx="9210">
                  <c:v>#N/A</c:v>
                </c:pt>
                <c:pt idx="9211">
                  <c:v>#N/A</c:v>
                </c:pt>
                <c:pt idx="9212">
                  <c:v>#N/A</c:v>
                </c:pt>
                <c:pt idx="9213">
                  <c:v>#N/A</c:v>
                </c:pt>
                <c:pt idx="9214">
                  <c:v>#N/A</c:v>
                </c:pt>
                <c:pt idx="9215">
                  <c:v>#N/A</c:v>
                </c:pt>
                <c:pt idx="9216">
                  <c:v>#N/A</c:v>
                </c:pt>
                <c:pt idx="9217">
                  <c:v>#N/A</c:v>
                </c:pt>
                <c:pt idx="9218">
                  <c:v>#N/A</c:v>
                </c:pt>
                <c:pt idx="9219">
                  <c:v>#N/A</c:v>
                </c:pt>
                <c:pt idx="9220">
                  <c:v>#N/A</c:v>
                </c:pt>
                <c:pt idx="9221">
                  <c:v>#N/A</c:v>
                </c:pt>
                <c:pt idx="9222">
                  <c:v>#N/A</c:v>
                </c:pt>
                <c:pt idx="9223">
                  <c:v>#N/A</c:v>
                </c:pt>
                <c:pt idx="9224">
                  <c:v>#N/A</c:v>
                </c:pt>
                <c:pt idx="9225">
                  <c:v>#N/A</c:v>
                </c:pt>
                <c:pt idx="9226">
                  <c:v>#N/A</c:v>
                </c:pt>
                <c:pt idx="9227">
                  <c:v>#N/A</c:v>
                </c:pt>
                <c:pt idx="9228">
                  <c:v>#N/A</c:v>
                </c:pt>
                <c:pt idx="9229">
                  <c:v>#N/A</c:v>
                </c:pt>
                <c:pt idx="9230">
                  <c:v>#N/A</c:v>
                </c:pt>
                <c:pt idx="9231">
                  <c:v>#N/A</c:v>
                </c:pt>
                <c:pt idx="9232">
                  <c:v>#N/A</c:v>
                </c:pt>
                <c:pt idx="9233">
                  <c:v>#N/A</c:v>
                </c:pt>
                <c:pt idx="9234">
                  <c:v>#N/A</c:v>
                </c:pt>
                <c:pt idx="9235">
                  <c:v>#N/A</c:v>
                </c:pt>
                <c:pt idx="9236">
                  <c:v>#N/A</c:v>
                </c:pt>
                <c:pt idx="9237">
                  <c:v>#N/A</c:v>
                </c:pt>
                <c:pt idx="9238">
                  <c:v>#N/A</c:v>
                </c:pt>
                <c:pt idx="9239">
                  <c:v>#N/A</c:v>
                </c:pt>
                <c:pt idx="9240">
                  <c:v>#N/A</c:v>
                </c:pt>
                <c:pt idx="9241">
                  <c:v>#N/A</c:v>
                </c:pt>
                <c:pt idx="9242">
                  <c:v>#N/A</c:v>
                </c:pt>
                <c:pt idx="9243">
                  <c:v>#N/A</c:v>
                </c:pt>
                <c:pt idx="9244">
                  <c:v>#N/A</c:v>
                </c:pt>
                <c:pt idx="9245">
                  <c:v>#N/A</c:v>
                </c:pt>
                <c:pt idx="9246">
                  <c:v>#N/A</c:v>
                </c:pt>
                <c:pt idx="9247">
                  <c:v>#N/A</c:v>
                </c:pt>
                <c:pt idx="9248">
                  <c:v>#N/A</c:v>
                </c:pt>
                <c:pt idx="9249">
                  <c:v>#N/A</c:v>
                </c:pt>
                <c:pt idx="9250">
                  <c:v>#N/A</c:v>
                </c:pt>
                <c:pt idx="9251">
                  <c:v>#N/A</c:v>
                </c:pt>
                <c:pt idx="9252">
                  <c:v>#N/A</c:v>
                </c:pt>
                <c:pt idx="9253">
                  <c:v>#N/A</c:v>
                </c:pt>
                <c:pt idx="9254">
                  <c:v>#N/A</c:v>
                </c:pt>
                <c:pt idx="9255">
                  <c:v>#N/A</c:v>
                </c:pt>
                <c:pt idx="9256">
                  <c:v>#N/A</c:v>
                </c:pt>
                <c:pt idx="9257">
                  <c:v>#N/A</c:v>
                </c:pt>
                <c:pt idx="9258">
                  <c:v>#N/A</c:v>
                </c:pt>
                <c:pt idx="9259">
                  <c:v>#N/A</c:v>
                </c:pt>
                <c:pt idx="9260">
                  <c:v>#N/A</c:v>
                </c:pt>
                <c:pt idx="9261">
                  <c:v>#N/A</c:v>
                </c:pt>
                <c:pt idx="9262">
                  <c:v>#N/A</c:v>
                </c:pt>
                <c:pt idx="9263">
                  <c:v>#N/A</c:v>
                </c:pt>
                <c:pt idx="9264">
                  <c:v>#N/A</c:v>
                </c:pt>
                <c:pt idx="9265">
                  <c:v>#N/A</c:v>
                </c:pt>
                <c:pt idx="9266">
                  <c:v>#N/A</c:v>
                </c:pt>
                <c:pt idx="9267">
                  <c:v>#N/A</c:v>
                </c:pt>
                <c:pt idx="9268">
                  <c:v>#N/A</c:v>
                </c:pt>
                <c:pt idx="9269">
                  <c:v>#N/A</c:v>
                </c:pt>
                <c:pt idx="9270">
                  <c:v>#N/A</c:v>
                </c:pt>
                <c:pt idx="9271">
                  <c:v>#N/A</c:v>
                </c:pt>
                <c:pt idx="9272">
                  <c:v>#N/A</c:v>
                </c:pt>
                <c:pt idx="9273">
                  <c:v>#N/A</c:v>
                </c:pt>
                <c:pt idx="9274">
                  <c:v>#N/A</c:v>
                </c:pt>
                <c:pt idx="9275">
                  <c:v>#N/A</c:v>
                </c:pt>
                <c:pt idx="9276">
                  <c:v>#N/A</c:v>
                </c:pt>
                <c:pt idx="9277">
                  <c:v>#N/A</c:v>
                </c:pt>
                <c:pt idx="9278">
                  <c:v>#N/A</c:v>
                </c:pt>
                <c:pt idx="9279">
                  <c:v>#N/A</c:v>
                </c:pt>
                <c:pt idx="9280">
                  <c:v>#N/A</c:v>
                </c:pt>
                <c:pt idx="9281">
                  <c:v>#N/A</c:v>
                </c:pt>
                <c:pt idx="9282">
                  <c:v>#N/A</c:v>
                </c:pt>
                <c:pt idx="9283">
                  <c:v>#N/A</c:v>
                </c:pt>
                <c:pt idx="9284">
                  <c:v>#N/A</c:v>
                </c:pt>
                <c:pt idx="9285">
                  <c:v>#N/A</c:v>
                </c:pt>
                <c:pt idx="9286">
                  <c:v>#N/A</c:v>
                </c:pt>
                <c:pt idx="9287">
                  <c:v>#N/A</c:v>
                </c:pt>
                <c:pt idx="9288">
                  <c:v>#N/A</c:v>
                </c:pt>
                <c:pt idx="9289">
                  <c:v>#N/A</c:v>
                </c:pt>
                <c:pt idx="9290">
                  <c:v>#N/A</c:v>
                </c:pt>
                <c:pt idx="9291">
                  <c:v>#N/A</c:v>
                </c:pt>
                <c:pt idx="9292">
                  <c:v>#N/A</c:v>
                </c:pt>
                <c:pt idx="9293">
                  <c:v>#N/A</c:v>
                </c:pt>
                <c:pt idx="9294">
                  <c:v>#N/A</c:v>
                </c:pt>
                <c:pt idx="9295">
                  <c:v>#N/A</c:v>
                </c:pt>
                <c:pt idx="9296">
                  <c:v>#N/A</c:v>
                </c:pt>
                <c:pt idx="9297">
                  <c:v>#N/A</c:v>
                </c:pt>
                <c:pt idx="9298">
                  <c:v>#N/A</c:v>
                </c:pt>
                <c:pt idx="9299">
                  <c:v>#N/A</c:v>
                </c:pt>
                <c:pt idx="9300">
                  <c:v>#N/A</c:v>
                </c:pt>
                <c:pt idx="9301">
                  <c:v>#N/A</c:v>
                </c:pt>
                <c:pt idx="9302">
                  <c:v>#N/A</c:v>
                </c:pt>
                <c:pt idx="9303">
                  <c:v>#N/A</c:v>
                </c:pt>
                <c:pt idx="9304">
                  <c:v>#N/A</c:v>
                </c:pt>
                <c:pt idx="9305">
                  <c:v>#N/A</c:v>
                </c:pt>
                <c:pt idx="9306">
                  <c:v>#N/A</c:v>
                </c:pt>
                <c:pt idx="9307">
                  <c:v>#N/A</c:v>
                </c:pt>
                <c:pt idx="9308">
                  <c:v>#N/A</c:v>
                </c:pt>
                <c:pt idx="9309">
                  <c:v>#N/A</c:v>
                </c:pt>
                <c:pt idx="9310">
                  <c:v>#N/A</c:v>
                </c:pt>
                <c:pt idx="9311">
                  <c:v>#N/A</c:v>
                </c:pt>
                <c:pt idx="9312">
                  <c:v>#N/A</c:v>
                </c:pt>
                <c:pt idx="9313">
                  <c:v>#N/A</c:v>
                </c:pt>
                <c:pt idx="9314">
                  <c:v>#N/A</c:v>
                </c:pt>
                <c:pt idx="9315">
                  <c:v>#N/A</c:v>
                </c:pt>
                <c:pt idx="9316">
                  <c:v>#N/A</c:v>
                </c:pt>
                <c:pt idx="9317">
                  <c:v>#N/A</c:v>
                </c:pt>
                <c:pt idx="9318">
                  <c:v>#N/A</c:v>
                </c:pt>
                <c:pt idx="9319">
                  <c:v>#N/A</c:v>
                </c:pt>
                <c:pt idx="9320">
                  <c:v>#N/A</c:v>
                </c:pt>
                <c:pt idx="9321">
                  <c:v>#N/A</c:v>
                </c:pt>
                <c:pt idx="9322">
                  <c:v>#N/A</c:v>
                </c:pt>
                <c:pt idx="9323">
                  <c:v>#N/A</c:v>
                </c:pt>
                <c:pt idx="9324">
                  <c:v>#N/A</c:v>
                </c:pt>
                <c:pt idx="9325">
                  <c:v>#N/A</c:v>
                </c:pt>
                <c:pt idx="9326">
                  <c:v>#N/A</c:v>
                </c:pt>
                <c:pt idx="9327">
                  <c:v>#N/A</c:v>
                </c:pt>
                <c:pt idx="9328">
                  <c:v>#N/A</c:v>
                </c:pt>
                <c:pt idx="9329">
                  <c:v>#N/A</c:v>
                </c:pt>
                <c:pt idx="9330">
                  <c:v>#N/A</c:v>
                </c:pt>
                <c:pt idx="9331">
                  <c:v>#N/A</c:v>
                </c:pt>
                <c:pt idx="9332">
                  <c:v>#N/A</c:v>
                </c:pt>
                <c:pt idx="9333">
                  <c:v>#N/A</c:v>
                </c:pt>
                <c:pt idx="9334">
                  <c:v>#N/A</c:v>
                </c:pt>
                <c:pt idx="9335">
                  <c:v>#N/A</c:v>
                </c:pt>
                <c:pt idx="9336">
                  <c:v>#N/A</c:v>
                </c:pt>
                <c:pt idx="9337">
                  <c:v>#N/A</c:v>
                </c:pt>
                <c:pt idx="9338">
                  <c:v>#N/A</c:v>
                </c:pt>
                <c:pt idx="9339">
                  <c:v>#N/A</c:v>
                </c:pt>
                <c:pt idx="9340">
                  <c:v>#N/A</c:v>
                </c:pt>
                <c:pt idx="9341">
                  <c:v>#N/A</c:v>
                </c:pt>
                <c:pt idx="9342">
                  <c:v>#N/A</c:v>
                </c:pt>
                <c:pt idx="9343">
                  <c:v>#N/A</c:v>
                </c:pt>
                <c:pt idx="9344">
                  <c:v>#N/A</c:v>
                </c:pt>
                <c:pt idx="9345">
                  <c:v>#N/A</c:v>
                </c:pt>
                <c:pt idx="9346">
                  <c:v>#N/A</c:v>
                </c:pt>
                <c:pt idx="9347">
                  <c:v>#N/A</c:v>
                </c:pt>
                <c:pt idx="9348">
                  <c:v>#N/A</c:v>
                </c:pt>
                <c:pt idx="9349">
                  <c:v>#N/A</c:v>
                </c:pt>
                <c:pt idx="9350">
                  <c:v>#N/A</c:v>
                </c:pt>
                <c:pt idx="9351">
                  <c:v>#N/A</c:v>
                </c:pt>
                <c:pt idx="9352">
                  <c:v>#N/A</c:v>
                </c:pt>
                <c:pt idx="9353">
                  <c:v>#N/A</c:v>
                </c:pt>
                <c:pt idx="9354">
                  <c:v>#N/A</c:v>
                </c:pt>
                <c:pt idx="9355">
                  <c:v>#N/A</c:v>
                </c:pt>
                <c:pt idx="9356">
                  <c:v>#N/A</c:v>
                </c:pt>
                <c:pt idx="9357">
                  <c:v>#N/A</c:v>
                </c:pt>
                <c:pt idx="9358">
                  <c:v>#N/A</c:v>
                </c:pt>
                <c:pt idx="9359">
                  <c:v>#N/A</c:v>
                </c:pt>
                <c:pt idx="9360">
                  <c:v>#N/A</c:v>
                </c:pt>
                <c:pt idx="9361">
                  <c:v>#N/A</c:v>
                </c:pt>
                <c:pt idx="9362">
                  <c:v>#N/A</c:v>
                </c:pt>
                <c:pt idx="9363">
                  <c:v>#N/A</c:v>
                </c:pt>
                <c:pt idx="9364">
                  <c:v>#N/A</c:v>
                </c:pt>
                <c:pt idx="9365">
                  <c:v>#N/A</c:v>
                </c:pt>
                <c:pt idx="9366">
                  <c:v>#N/A</c:v>
                </c:pt>
                <c:pt idx="9367">
                  <c:v>#N/A</c:v>
                </c:pt>
                <c:pt idx="9368">
                  <c:v>#N/A</c:v>
                </c:pt>
                <c:pt idx="9369">
                  <c:v>#N/A</c:v>
                </c:pt>
                <c:pt idx="9370">
                  <c:v>#N/A</c:v>
                </c:pt>
                <c:pt idx="9371">
                  <c:v>#N/A</c:v>
                </c:pt>
                <c:pt idx="9372">
                  <c:v>#N/A</c:v>
                </c:pt>
                <c:pt idx="9373">
                  <c:v>#N/A</c:v>
                </c:pt>
                <c:pt idx="9374">
                  <c:v>#N/A</c:v>
                </c:pt>
                <c:pt idx="9375">
                  <c:v>#N/A</c:v>
                </c:pt>
                <c:pt idx="9376">
                  <c:v>#N/A</c:v>
                </c:pt>
                <c:pt idx="9377">
                  <c:v>#N/A</c:v>
                </c:pt>
                <c:pt idx="9378">
                  <c:v>#N/A</c:v>
                </c:pt>
                <c:pt idx="9379">
                  <c:v>#N/A</c:v>
                </c:pt>
                <c:pt idx="9380">
                  <c:v>#N/A</c:v>
                </c:pt>
                <c:pt idx="9381">
                  <c:v>#N/A</c:v>
                </c:pt>
                <c:pt idx="9382">
                  <c:v>#N/A</c:v>
                </c:pt>
                <c:pt idx="9383">
                  <c:v>#N/A</c:v>
                </c:pt>
                <c:pt idx="9384">
                  <c:v>#N/A</c:v>
                </c:pt>
                <c:pt idx="9385">
                  <c:v>#N/A</c:v>
                </c:pt>
                <c:pt idx="9386">
                  <c:v>#N/A</c:v>
                </c:pt>
                <c:pt idx="9387">
                  <c:v>#N/A</c:v>
                </c:pt>
                <c:pt idx="9388">
                  <c:v>#N/A</c:v>
                </c:pt>
                <c:pt idx="9389">
                  <c:v>#N/A</c:v>
                </c:pt>
                <c:pt idx="9390">
                  <c:v>#N/A</c:v>
                </c:pt>
                <c:pt idx="9391">
                  <c:v>#N/A</c:v>
                </c:pt>
                <c:pt idx="9392">
                  <c:v>#N/A</c:v>
                </c:pt>
                <c:pt idx="9393">
                  <c:v>#N/A</c:v>
                </c:pt>
                <c:pt idx="9394">
                  <c:v>#N/A</c:v>
                </c:pt>
                <c:pt idx="9395">
                  <c:v>#N/A</c:v>
                </c:pt>
                <c:pt idx="9396">
                  <c:v>#N/A</c:v>
                </c:pt>
                <c:pt idx="9397">
                  <c:v>#N/A</c:v>
                </c:pt>
                <c:pt idx="9398">
                  <c:v>#N/A</c:v>
                </c:pt>
                <c:pt idx="9399">
                  <c:v>#N/A</c:v>
                </c:pt>
                <c:pt idx="9400">
                  <c:v>#N/A</c:v>
                </c:pt>
                <c:pt idx="9401">
                  <c:v>#N/A</c:v>
                </c:pt>
                <c:pt idx="9402">
                  <c:v>#N/A</c:v>
                </c:pt>
                <c:pt idx="9403">
                  <c:v>#N/A</c:v>
                </c:pt>
                <c:pt idx="9404">
                  <c:v>#N/A</c:v>
                </c:pt>
                <c:pt idx="9405">
                  <c:v>#N/A</c:v>
                </c:pt>
                <c:pt idx="9406">
                  <c:v>#N/A</c:v>
                </c:pt>
                <c:pt idx="9407">
                  <c:v>#N/A</c:v>
                </c:pt>
                <c:pt idx="9408">
                  <c:v>#N/A</c:v>
                </c:pt>
                <c:pt idx="9409">
                  <c:v>#N/A</c:v>
                </c:pt>
                <c:pt idx="9410">
                  <c:v>#N/A</c:v>
                </c:pt>
                <c:pt idx="9411">
                  <c:v>#N/A</c:v>
                </c:pt>
                <c:pt idx="9412">
                  <c:v>#N/A</c:v>
                </c:pt>
                <c:pt idx="9413">
                  <c:v>#N/A</c:v>
                </c:pt>
                <c:pt idx="9414">
                  <c:v>#N/A</c:v>
                </c:pt>
                <c:pt idx="9415">
                  <c:v>#N/A</c:v>
                </c:pt>
                <c:pt idx="9416">
                  <c:v>#N/A</c:v>
                </c:pt>
                <c:pt idx="9417">
                  <c:v>#N/A</c:v>
                </c:pt>
                <c:pt idx="9418">
                  <c:v>#N/A</c:v>
                </c:pt>
                <c:pt idx="9419">
                  <c:v>#N/A</c:v>
                </c:pt>
                <c:pt idx="9420">
                  <c:v>#N/A</c:v>
                </c:pt>
                <c:pt idx="9421">
                  <c:v>#N/A</c:v>
                </c:pt>
                <c:pt idx="9422">
                  <c:v>#N/A</c:v>
                </c:pt>
                <c:pt idx="9423">
                  <c:v>#N/A</c:v>
                </c:pt>
                <c:pt idx="9424">
                  <c:v>#N/A</c:v>
                </c:pt>
                <c:pt idx="9425">
                  <c:v>#N/A</c:v>
                </c:pt>
                <c:pt idx="9426">
                  <c:v>#N/A</c:v>
                </c:pt>
                <c:pt idx="9427">
                  <c:v>#N/A</c:v>
                </c:pt>
                <c:pt idx="9428">
                  <c:v>#N/A</c:v>
                </c:pt>
                <c:pt idx="9429">
                  <c:v>#N/A</c:v>
                </c:pt>
                <c:pt idx="9430">
                  <c:v>#N/A</c:v>
                </c:pt>
                <c:pt idx="9431">
                  <c:v>#N/A</c:v>
                </c:pt>
                <c:pt idx="9432">
                  <c:v>#N/A</c:v>
                </c:pt>
                <c:pt idx="9433">
                  <c:v>#N/A</c:v>
                </c:pt>
                <c:pt idx="9434">
                  <c:v>#N/A</c:v>
                </c:pt>
                <c:pt idx="9435">
                  <c:v>#N/A</c:v>
                </c:pt>
                <c:pt idx="9436">
                  <c:v>#N/A</c:v>
                </c:pt>
                <c:pt idx="9437">
                  <c:v>#N/A</c:v>
                </c:pt>
                <c:pt idx="9438">
                  <c:v>#N/A</c:v>
                </c:pt>
                <c:pt idx="9439">
                  <c:v>#N/A</c:v>
                </c:pt>
                <c:pt idx="9440">
                  <c:v>#N/A</c:v>
                </c:pt>
                <c:pt idx="9441">
                  <c:v>#N/A</c:v>
                </c:pt>
                <c:pt idx="9442">
                  <c:v>#N/A</c:v>
                </c:pt>
                <c:pt idx="9443">
                  <c:v>#N/A</c:v>
                </c:pt>
                <c:pt idx="9444">
                  <c:v>#N/A</c:v>
                </c:pt>
                <c:pt idx="9445">
                  <c:v>#N/A</c:v>
                </c:pt>
                <c:pt idx="9446">
                  <c:v>#N/A</c:v>
                </c:pt>
                <c:pt idx="9447">
                  <c:v>#N/A</c:v>
                </c:pt>
                <c:pt idx="9448">
                  <c:v>#N/A</c:v>
                </c:pt>
                <c:pt idx="9449">
                  <c:v>#N/A</c:v>
                </c:pt>
                <c:pt idx="9450">
                  <c:v>#N/A</c:v>
                </c:pt>
                <c:pt idx="9451">
                  <c:v>#N/A</c:v>
                </c:pt>
                <c:pt idx="9452">
                  <c:v>#N/A</c:v>
                </c:pt>
                <c:pt idx="9453">
                  <c:v>#N/A</c:v>
                </c:pt>
                <c:pt idx="9454">
                  <c:v>#N/A</c:v>
                </c:pt>
                <c:pt idx="9455">
                  <c:v>#N/A</c:v>
                </c:pt>
                <c:pt idx="9456">
                  <c:v>#N/A</c:v>
                </c:pt>
                <c:pt idx="9457">
                  <c:v>#N/A</c:v>
                </c:pt>
                <c:pt idx="9458">
                  <c:v>#N/A</c:v>
                </c:pt>
                <c:pt idx="9459">
                  <c:v>#N/A</c:v>
                </c:pt>
                <c:pt idx="9460">
                  <c:v>#N/A</c:v>
                </c:pt>
                <c:pt idx="9461">
                  <c:v>#N/A</c:v>
                </c:pt>
                <c:pt idx="9462">
                  <c:v>#N/A</c:v>
                </c:pt>
                <c:pt idx="9463">
                  <c:v>#N/A</c:v>
                </c:pt>
                <c:pt idx="9464">
                  <c:v>#N/A</c:v>
                </c:pt>
                <c:pt idx="9465">
                  <c:v>#N/A</c:v>
                </c:pt>
                <c:pt idx="9466">
                  <c:v>#N/A</c:v>
                </c:pt>
                <c:pt idx="9467">
                  <c:v>#N/A</c:v>
                </c:pt>
                <c:pt idx="9468">
                  <c:v>#N/A</c:v>
                </c:pt>
                <c:pt idx="9469">
                  <c:v>#N/A</c:v>
                </c:pt>
                <c:pt idx="9470">
                  <c:v>#N/A</c:v>
                </c:pt>
                <c:pt idx="9471">
                  <c:v>#N/A</c:v>
                </c:pt>
                <c:pt idx="9472">
                  <c:v>#N/A</c:v>
                </c:pt>
                <c:pt idx="9473">
                  <c:v>#N/A</c:v>
                </c:pt>
                <c:pt idx="9474">
                  <c:v>#N/A</c:v>
                </c:pt>
                <c:pt idx="9475">
                  <c:v>#N/A</c:v>
                </c:pt>
                <c:pt idx="9476">
                  <c:v>#N/A</c:v>
                </c:pt>
                <c:pt idx="9477">
                  <c:v>#N/A</c:v>
                </c:pt>
                <c:pt idx="9478">
                  <c:v>#N/A</c:v>
                </c:pt>
                <c:pt idx="9479">
                  <c:v>#N/A</c:v>
                </c:pt>
                <c:pt idx="9480">
                  <c:v>#N/A</c:v>
                </c:pt>
                <c:pt idx="9481">
                  <c:v>#N/A</c:v>
                </c:pt>
                <c:pt idx="9482">
                  <c:v>#N/A</c:v>
                </c:pt>
                <c:pt idx="9483">
                  <c:v>#N/A</c:v>
                </c:pt>
                <c:pt idx="9484">
                  <c:v>#N/A</c:v>
                </c:pt>
                <c:pt idx="9485">
                  <c:v>#N/A</c:v>
                </c:pt>
                <c:pt idx="9486">
                  <c:v>#N/A</c:v>
                </c:pt>
                <c:pt idx="9487">
                  <c:v>#N/A</c:v>
                </c:pt>
                <c:pt idx="9488">
                  <c:v>#N/A</c:v>
                </c:pt>
                <c:pt idx="9489">
                  <c:v>#N/A</c:v>
                </c:pt>
                <c:pt idx="9490">
                  <c:v>#N/A</c:v>
                </c:pt>
                <c:pt idx="9491">
                  <c:v>#N/A</c:v>
                </c:pt>
                <c:pt idx="9492">
                  <c:v>#N/A</c:v>
                </c:pt>
                <c:pt idx="9493">
                  <c:v>#N/A</c:v>
                </c:pt>
                <c:pt idx="9494">
                  <c:v>#N/A</c:v>
                </c:pt>
                <c:pt idx="9495">
                  <c:v>#N/A</c:v>
                </c:pt>
                <c:pt idx="9496">
                  <c:v>#N/A</c:v>
                </c:pt>
                <c:pt idx="9497">
                  <c:v>#N/A</c:v>
                </c:pt>
                <c:pt idx="9498">
                  <c:v>#N/A</c:v>
                </c:pt>
                <c:pt idx="9499">
                  <c:v>#N/A</c:v>
                </c:pt>
                <c:pt idx="9500">
                  <c:v>#N/A</c:v>
                </c:pt>
                <c:pt idx="9501">
                  <c:v>#N/A</c:v>
                </c:pt>
                <c:pt idx="9502">
                  <c:v>#N/A</c:v>
                </c:pt>
                <c:pt idx="9503">
                  <c:v>#N/A</c:v>
                </c:pt>
                <c:pt idx="9504">
                  <c:v>#N/A</c:v>
                </c:pt>
                <c:pt idx="9505">
                  <c:v>#N/A</c:v>
                </c:pt>
                <c:pt idx="9506">
                  <c:v>#N/A</c:v>
                </c:pt>
                <c:pt idx="9507">
                  <c:v>#N/A</c:v>
                </c:pt>
                <c:pt idx="9508">
                  <c:v>#N/A</c:v>
                </c:pt>
                <c:pt idx="9509">
                  <c:v>#N/A</c:v>
                </c:pt>
                <c:pt idx="9510">
                  <c:v>#N/A</c:v>
                </c:pt>
                <c:pt idx="9511">
                  <c:v>#N/A</c:v>
                </c:pt>
                <c:pt idx="9512">
                  <c:v>#N/A</c:v>
                </c:pt>
                <c:pt idx="9513">
                  <c:v>#N/A</c:v>
                </c:pt>
                <c:pt idx="9514">
                  <c:v>#N/A</c:v>
                </c:pt>
                <c:pt idx="9515">
                  <c:v>#N/A</c:v>
                </c:pt>
                <c:pt idx="9516">
                  <c:v>#N/A</c:v>
                </c:pt>
                <c:pt idx="9517">
                  <c:v>#N/A</c:v>
                </c:pt>
                <c:pt idx="9518">
                  <c:v>#N/A</c:v>
                </c:pt>
                <c:pt idx="9519">
                  <c:v>#N/A</c:v>
                </c:pt>
                <c:pt idx="9520">
                  <c:v>#N/A</c:v>
                </c:pt>
                <c:pt idx="9521">
                  <c:v>#N/A</c:v>
                </c:pt>
                <c:pt idx="9522">
                  <c:v>#N/A</c:v>
                </c:pt>
                <c:pt idx="9523">
                  <c:v>#N/A</c:v>
                </c:pt>
                <c:pt idx="9524">
                  <c:v>#N/A</c:v>
                </c:pt>
                <c:pt idx="9525">
                  <c:v>#N/A</c:v>
                </c:pt>
                <c:pt idx="9526">
                  <c:v>#N/A</c:v>
                </c:pt>
                <c:pt idx="9527">
                  <c:v>#N/A</c:v>
                </c:pt>
                <c:pt idx="9528">
                  <c:v>#N/A</c:v>
                </c:pt>
                <c:pt idx="9529">
                  <c:v>#N/A</c:v>
                </c:pt>
                <c:pt idx="9530">
                  <c:v>#N/A</c:v>
                </c:pt>
                <c:pt idx="9531">
                  <c:v>#N/A</c:v>
                </c:pt>
                <c:pt idx="9532">
                  <c:v>#N/A</c:v>
                </c:pt>
                <c:pt idx="9533">
                  <c:v>#N/A</c:v>
                </c:pt>
                <c:pt idx="9534">
                  <c:v>#N/A</c:v>
                </c:pt>
                <c:pt idx="9535">
                  <c:v>#N/A</c:v>
                </c:pt>
                <c:pt idx="9536">
                  <c:v>#N/A</c:v>
                </c:pt>
                <c:pt idx="9537">
                  <c:v>#N/A</c:v>
                </c:pt>
                <c:pt idx="9538">
                  <c:v>#N/A</c:v>
                </c:pt>
                <c:pt idx="9539">
                  <c:v>#N/A</c:v>
                </c:pt>
                <c:pt idx="9540">
                  <c:v>#N/A</c:v>
                </c:pt>
                <c:pt idx="9541">
                  <c:v>#N/A</c:v>
                </c:pt>
                <c:pt idx="9542">
                  <c:v>#N/A</c:v>
                </c:pt>
                <c:pt idx="9543">
                  <c:v>#N/A</c:v>
                </c:pt>
                <c:pt idx="9544">
                  <c:v>#N/A</c:v>
                </c:pt>
                <c:pt idx="9545">
                  <c:v>#N/A</c:v>
                </c:pt>
                <c:pt idx="9546">
                  <c:v>#N/A</c:v>
                </c:pt>
                <c:pt idx="9547">
                  <c:v>#N/A</c:v>
                </c:pt>
                <c:pt idx="9548">
                  <c:v>#N/A</c:v>
                </c:pt>
                <c:pt idx="9549">
                  <c:v>#N/A</c:v>
                </c:pt>
                <c:pt idx="9550">
                  <c:v>#N/A</c:v>
                </c:pt>
                <c:pt idx="9551">
                  <c:v>#N/A</c:v>
                </c:pt>
                <c:pt idx="9552">
                  <c:v>#N/A</c:v>
                </c:pt>
                <c:pt idx="9553">
                  <c:v>#N/A</c:v>
                </c:pt>
                <c:pt idx="9554">
                  <c:v>#N/A</c:v>
                </c:pt>
                <c:pt idx="9555">
                  <c:v>#N/A</c:v>
                </c:pt>
                <c:pt idx="9556">
                  <c:v>#N/A</c:v>
                </c:pt>
                <c:pt idx="9557">
                  <c:v>#N/A</c:v>
                </c:pt>
                <c:pt idx="9558">
                  <c:v>#N/A</c:v>
                </c:pt>
                <c:pt idx="9559">
                  <c:v>#N/A</c:v>
                </c:pt>
                <c:pt idx="9560">
                  <c:v>#N/A</c:v>
                </c:pt>
                <c:pt idx="9561">
                  <c:v>#N/A</c:v>
                </c:pt>
                <c:pt idx="9562">
                  <c:v>#N/A</c:v>
                </c:pt>
                <c:pt idx="9563">
                  <c:v>#N/A</c:v>
                </c:pt>
                <c:pt idx="9564">
                  <c:v>#N/A</c:v>
                </c:pt>
                <c:pt idx="9565">
                  <c:v>#N/A</c:v>
                </c:pt>
                <c:pt idx="9566">
                  <c:v>#N/A</c:v>
                </c:pt>
                <c:pt idx="9567">
                  <c:v>#N/A</c:v>
                </c:pt>
                <c:pt idx="9568">
                  <c:v>#N/A</c:v>
                </c:pt>
                <c:pt idx="9569">
                  <c:v>#N/A</c:v>
                </c:pt>
                <c:pt idx="9570">
                  <c:v>#N/A</c:v>
                </c:pt>
                <c:pt idx="9571">
                  <c:v>#N/A</c:v>
                </c:pt>
                <c:pt idx="9572">
                  <c:v>#N/A</c:v>
                </c:pt>
                <c:pt idx="9573">
                  <c:v>#N/A</c:v>
                </c:pt>
                <c:pt idx="9574">
                  <c:v>#N/A</c:v>
                </c:pt>
                <c:pt idx="9575">
                  <c:v>#N/A</c:v>
                </c:pt>
                <c:pt idx="9576">
                  <c:v>#N/A</c:v>
                </c:pt>
                <c:pt idx="9577">
                  <c:v>#N/A</c:v>
                </c:pt>
                <c:pt idx="9578">
                  <c:v>#N/A</c:v>
                </c:pt>
                <c:pt idx="9579">
                  <c:v>#N/A</c:v>
                </c:pt>
                <c:pt idx="9580">
                  <c:v>#N/A</c:v>
                </c:pt>
                <c:pt idx="9581">
                  <c:v>#N/A</c:v>
                </c:pt>
                <c:pt idx="9582">
                  <c:v>#N/A</c:v>
                </c:pt>
                <c:pt idx="9583">
                  <c:v>#N/A</c:v>
                </c:pt>
                <c:pt idx="9584">
                  <c:v>#N/A</c:v>
                </c:pt>
                <c:pt idx="9585">
                  <c:v>#N/A</c:v>
                </c:pt>
                <c:pt idx="9586">
                  <c:v>#N/A</c:v>
                </c:pt>
                <c:pt idx="9587">
                  <c:v>#N/A</c:v>
                </c:pt>
                <c:pt idx="9588">
                  <c:v>#N/A</c:v>
                </c:pt>
                <c:pt idx="9589">
                  <c:v>#N/A</c:v>
                </c:pt>
                <c:pt idx="9590">
                  <c:v>#N/A</c:v>
                </c:pt>
                <c:pt idx="9591">
                  <c:v>#N/A</c:v>
                </c:pt>
                <c:pt idx="9592">
                  <c:v>#N/A</c:v>
                </c:pt>
                <c:pt idx="9593">
                  <c:v>#N/A</c:v>
                </c:pt>
                <c:pt idx="9594">
                  <c:v>#N/A</c:v>
                </c:pt>
                <c:pt idx="9595">
                  <c:v>#N/A</c:v>
                </c:pt>
                <c:pt idx="9596">
                  <c:v>#N/A</c:v>
                </c:pt>
                <c:pt idx="9597">
                  <c:v>#N/A</c:v>
                </c:pt>
                <c:pt idx="9598">
                  <c:v>#N/A</c:v>
                </c:pt>
                <c:pt idx="9599">
                  <c:v>#N/A</c:v>
                </c:pt>
                <c:pt idx="9600">
                  <c:v>#N/A</c:v>
                </c:pt>
                <c:pt idx="9601">
                  <c:v>#N/A</c:v>
                </c:pt>
                <c:pt idx="9602">
                  <c:v>#N/A</c:v>
                </c:pt>
                <c:pt idx="9603">
                  <c:v>#N/A</c:v>
                </c:pt>
                <c:pt idx="9604">
                  <c:v>#N/A</c:v>
                </c:pt>
                <c:pt idx="9605">
                  <c:v>#N/A</c:v>
                </c:pt>
                <c:pt idx="9606">
                  <c:v>#N/A</c:v>
                </c:pt>
                <c:pt idx="9607">
                  <c:v>#N/A</c:v>
                </c:pt>
                <c:pt idx="9608">
                  <c:v>#N/A</c:v>
                </c:pt>
                <c:pt idx="9609">
                  <c:v>#N/A</c:v>
                </c:pt>
                <c:pt idx="9610">
                  <c:v>#N/A</c:v>
                </c:pt>
                <c:pt idx="9611">
                  <c:v>#N/A</c:v>
                </c:pt>
                <c:pt idx="9612">
                  <c:v>#N/A</c:v>
                </c:pt>
                <c:pt idx="9613">
                  <c:v>#N/A</c:v>
                </c:pt>
                <c:pt idx="9614">
                  <c:v>#N/A</c:v>
                </c:pt>
                <c:pt idx="9615">
                  <c:v>#N/A</c:v>
                </c:pt>
                <c:pt idx="9616">
                  <c:v>#N/A</c:v>
                </c:pt>
                <c:pt idx="9617">
                  <c:v>#N/A</c:v>
                </c:pt>
                <c:pt idx="9618">
                  <c:v>#N/A</c:v>
                </c:pt>
                <c:pt idx="9619">
                  <c:v>#N/A</c:v>
                </c:pt>
                <c:pt idx="9620">
                  <c:v>#N/A</c:v>
                </c:pt>
                <c:pt idx="9621">
                  <c:v>#N/A</c:v>
                </c:pt>
                <c:pt idx="9622">
                  <c:v>#N/A</c:v>
                </c:pt>
                <c:pt idx="9623">
                  <c:v>#N/A</c:v>
                </c:pt>
                <c:pt idx="9624">
                  <c:v>#N/A</c:v>
                </c:pt>
                <c:pt idx="9625">
                  <c:v>#N/A</c:v>
                </c:pt>
                <c:pt idx="9626">
                  <c:v>#N/A</c:v>
                </c:pt>
                <c:pt idx="9627">
                  <c:v>#N/A</c:v>
                </c:pt>
                <c:pt idx="9628">
                  <c:v>#N/A</c:v>
                </c:pt>
                <c:pt idx="9629">
                  <c:v>#N/A</c:v>
                </c:pt>
                <c:pt idx="9630">
                  <c:v>#N/A</c:v>
                </c:pt>
                <c:pt idx="9631">
                  <c:v>#N/A</c:v>
                </c:pt>
                <c:pt idx="9632">
                  <c:v>#N/A</c:v>
                </c:pt>
                <c:pt idx="9633">
                  <c:v>#N/A</c:v>
                </c:pt>
                <c:pt idx="9634">
                  <c:v>#N/A</c:v>
                </c:pt>
                <c:pt idx="9635">
                  <c:v>#N/A</c:v>
                </c:pt>
                <c:pt idx="9636">
                  <c:v>#N/A</c:v>
                </c:pt>
                <c:pt idx="9637">
                  <c:v>#N/A</c:v>
                </c:pt>
                <c:pt idx="9638">
                  <c:v>#N/A</c:v>
                </c:pt>
                <c:pt idx="9639">
                  <c:v>#N/A</c:v>
                </c:pt>
                <c:pt idx="9640">
                  <c:v>#N/A</c:v>
                </c:pt>
                <c:pt idx="9641">
                  <c:v>#N/A</c:v>
                </c:pt>
                <c:pt idx="9642">
                  <c:v>#N/A</c:v>
                </c:pt>
                <c:pt idx="9643">
                  <c:v>#N/A</c:v>
                </c:pt>
                <c:pt idx="9644">
                  <c:v>#N/A</c:v>
                </c:pt>
                <c:pt idx="9645">
                  <c:v>#N/A</c:v>
                </c:pt>
                <c:pt idx="9646">
                  <c:v>#N/A</c:v>
                </c:pt>
                <c:pt idx="9647">
                  <c:v>#N/A</c:v>
                </c:pt>
                <c:pt idx="9648">
                  <c:v>#N/A</c:v>
                </c:pt>
                <c:pt idx="9649">
                  <c:v>#N/A</c:v>
                </c:pt>
                <c:pt idx="9650">
                  <c:v>#N/A</c:v>
                </c:pt>
                <c:pt idx="9651">
                  <c:v>#N/A</c:v>
                </c:pt>
                <c:pt idx="9652">
                  <c:v>#N/A</c:v>
                </c:pt>
                <c:pt idx="9653">
                  <c:v>#N/A</c:v>
                </c:pt>
                <c:pt idx="9654">
                  <c:v>#N/A</c:v>
                </c:pt>
                <c:pt idx="9655">
                  <c:v>#N/A</c:v>
                </c:pt>
                <c:pt idx="9656">
                  <c:v>#N/A</c:v>
                </c:pt>
                <c:pt idx="9657">
                  <c:v>#N/A</c:v>
                </c:pt>
                <c:pt idx="9658">
                  <c:v>#N/A</c:v>
                </c:pt>
                <c:pt idx="9659">
                  <c:v>#N/A</c:v>
                </c:pt>
                <c:pt idx="9660">
                  <c:v>#N/A</c:v>
                </c:pt>
                <c:pt idx="9661">
                  <c:v>#N/A</c:v>
                </c:pt>
                <c:pt idx="9662">
                  <c:v>#N/A</c:v>
                </c:pt>
                <c:pt idx="9663">
                  <c:v>#N/A</c:v>
                </c:pt>
                <c:pt idx="9664">
                  <c:v>#N/A</c:v>
                </c:pt>
                <c:pt idx="9665">
                  <c:v>#N/A</c:v>
                </c:pt>
                <c:pt idx="9666">
                  <c:v>#N/A</c:v>
                </c:pt>
                <c:pt idx="9667">
                  <c:v>#N/A</c:v>
                </c:pt>
                <c:pt idx="9668">
                  <c:v>#N/A</c:v>
                </c:pt>
                <c:pt idx="9669">
                  <c:v>#N/A</c:v>
                </c:pt>
                <c:pt idx="9670">
                  <c:v>#N/A</c:v>
                </c:pt>
                <c:pt idx="9671">
                  <c:v>#N/A</c:v>
                </c:pt>
                <c:pt idx="9672">
                  <c:v>#N/A</c:v>
                </c:pt>
                <c:pt idx="9673">
                  <c:v>#N/A</c:v>
                </c:pt>
                <c:pt idx="9674">
                  <c:v>#N/A</c:v>
                </c:pt>
                <c:pt idx="9675">
                  <c:v>#N/A</c:v>
                </c:pt>
                <c:pt idx="9676">
                  <c:v>#N/A</c:v>
                </c:pt>
                <c:pt idx="9677">
                  <c:v>#N/A</c:v>
                </c:pt>
                <c:pt idx="9678">
                  <c:v>#N/A</c:v>
                </c:pt>
                <c:pt idx="9679">
                  <c:v>#N/A</c:v>
                </c:pt>
                <c:pt idx="9680">
                  <c:v>#N/A</c:v>
                </c:pt>
                <c:pt idx="9681">
                  <c:v>#N/A</c:v>
                </c:pt>
                <c:pt idx="9682">
                  <c:v>#N/A</c:v>
                </c:pt>
                <c:pt idx="9683">
                  <c:v>#N/A</c:v>
                </c:pt>
                <c:pt idx="9684">
                  <c:v>#N/A</c:v>
                </c:pt>
                <c:pt idx="9685">
                  <c:v>#N/A</c:v>
                </c:pt>
                <c:pt idx="9686">
                  <c:v>#N/A</c:v>
                </c:pt>
                <c:pt idx="9687">
                  <c:v>#N/A</c:v>
                </c:pt>
                <c:pt idx="9688">
                  <c:v>#N/A</c:v>
                </c:pt>
                <c:pt idx="9689">
                  <c:v>#N/A</c:v>
                </c:pt>
                <c:pt idx="9690">
                  <c:v>#N/A</c:v>
                </c:pt>
                <c:pt idx="9691">
                  <c:v>#N/A</c:v>
                </c:pt>
                <c:pt idx="9692">
                  <c:v>#N/A</c:v>
                </c:pt>
                <c:pt idx="9693">
                  <c:v>#N/A</c:v>
                </c:pt>
                <c:pt idx="9694">
                  <c:v>#N/A</c:v>
                </c:pt>
                <c:pt idx="9695">
                  <c:v>#N/A</c:v>
                </c:pt>
                <c:pt idx="9696">
                  <c:v>#N/A</c:v>
                </c:pt>
                <c:pt idx="9697">
                  <c:v>#N/A</c:v>
                </c:pt>
                <c:pt idx="9698">
                  <c:v>#N/A</c:v>
                </c:pt>
                <c:pt idx="9699">
                  <c:v>#N/A</c:v>
                </c:pt>
                <c:pt idx="9700">
                  <c:v>#N/A</c:v>
                </c:pt>
                <c:pt idx="9701">
                  <c:v>#N/A</c:v>
                </c:pt>
                <c:pt idx="9702">
                  <c:v>#N/A</c:v>
                </c:pt>
                <c:pt idx="9703">
                  <c:v>#N/A</c:v>
                </c:pt>
                <c:pt idx="9704">
                  <c:v>#N/A</c:v>
                </c:pt>
                <c:pt idx="9705">
                  <c:v>#N/A</c:v>
                </c:pt>
                <c:pt idx="9706">
                  <c:v>#N/A</c:v>
                </c:pt>
                <c:pt idx="9707">
                  <c:v>#N/A</c:v>
                </c:pt>
                <c:pt idx="9708">
                  <c:v>#N/A</c:v>
                </c:pt>
                <c:pt idx="9709">
                  <c:v>#N/A</c:v>
                </c:pt>
                <c:pt idx="9710">
                  <c:v>#N/A</c:v>
                </c:pt>
                <c:pt idx="9711">
                  <c:v>#N/A</c:v>
                </c:pt>
                <c:pt idx="9712">
                  <c:v>#N/A</c:v>
                </c:pt>
                <c:pt idx="9713">
                  <c:v>#N/A</c:v>
                </c:pt>
                <c:pt idx="9714">
                  <c:v>#N/A</c:v>
                </c:pt>
                <c:pt idx="9715">
                  <c:v>#N/A</c:v>
                </c:pt>
                <c:pt idx="9716">
                  <c:v>#N/A</c:v>
                </c:pt>
                <c:pt idx="9717">
                  <c:v>#N/A</c:v>
                </c:pt>
                <c:pt idx="9718">
                  <c:v>#N/A</c:v>
                </c:pt>
                <c:pt idx="9719">
                  <c:v>#N/A</c:v>
                </c:pt>
                <c:pt idx="9720">
                  <c:v>#N/A</c:v>
                </c:pt>
                <c:pt idx="9721">
                  <c:v>#N/A</c:v>
                </c:pt>
                <c:pt idx="9722">
                  <c:v>#N/A</c:v>
                </c:pt>
                <c:pt idx="9723">
                  <c:v>#N/A</c:v>
                </c:pt>
                <c:pt idx="9724">
                  <c:v>#N/A</c:v>
                </c:pt>
                <c:pt idx="9725">
                  <c:v>#N/A</c:v>
                </c:pt>
                <c:pt idx="9726">
                  <c:v>#N/A</c:v>
                </c:pt>
                <c:pt idx="9727">
                  <c:v>#N/A</c:v>
                </c:pt>
                <c:pt idx="9728">
                  <c:v>#N/A</c:v>
                </c:pt>
                <c:pt idx="9729">
                  <c:v>#N/A</c:v>
                </c:pt>
                <c:pt idx="9730">
                  <c:v>#N/A</c:v>
                </c:pt>
                <c:pt idx="9731">
                  <c:v>#N/A</c:v>
                </c:pt>
                <c:pt idx="9732">
                  <c:v>#N/A</c:v>
                </c:pt>
                <c:pt idx="9733">
                  <c:v>#N/A</c:v>
                </c:pt>
                <c:pt idx="9734">
                  <c:v>#N/A</c:v>
                </c:pt>
                <c:pt idx="9735">
                  <c:v>#N/A</c:v>
                </c:pt>
                <c:pt idx="9736">
                  <c:v>#N/A</c:v>
                </c:pt>
                <c:pt idx="9737">
                  <c:v>#N/A</c:v>
                </c:pt>
                <c:pt idx="9738">
                  <c:v>#N/A</c:v>
                </c:pt>
                <c:pt idx="9739">
                  <c:v>#N/A</c:v>
                </c:pt>
                <c:pt idx="9740">
                  <c:v>#N/A</c:v>
                </c:pt>
                <c:pt idx="9741">
                  <c:v>#N/A</c:v>
                </c:pt>
                <c:pt idx="9742">
                  <c:v>#N/A</c:v>
                </c:pt>
                <c:pt idx="9743">
                  <c:v>#N/A</c:v>
                </c:pt>
                <c:pt idx="9744">
                  <c:v>#N/A</c:v>
                </c:pt>
                <c:pt idx="9745">
                  <c:v>#N/A</c:v>
                </c:pt>
                <c:pt idx="9746">
                  <c:v>#N/A</c:v>
                </c:pt>
                <c:pt idx="9747">
                  <c:v>#N/A</c:v>
                </c:pt>
                <c:pt idx="9748">
                  <c:v>#N/A</c:v>
                </c:pt>
                <c:pt idx="9749">
                  <c:v>#N/A</c:v>
                </c:pt>
                <c:pt idx="9750">
                  <c:v>#N/A</c:v>
                </c:pt>
                <c:pt idx="9751">
                  <c:v>#N/A</c:v>
                </c:pt>
                <c:pt idx="9752">
                  <c:v>#N/A</c:v>
                </c:pt>
                <c:pt idx="9753">
                  <c:v>#N/A</c:v>
                </c:pt>
                <c:pt idx="9754">
                  <c:v>#N/A</c:v>
                </c:pt>
                <c:pt idx="9755">
                  <c:v>#N/A</c:v>
                </c:pt>
                <c:pt idx="9756">
                  <c:v>#N/A</c:v>
                </c:pt>
                <c:pt idx="9757">
                  <c:v>#N/A</c:v>
                </c:pt>
                <c:pt idx="9758">
                  <c:v>#N/A</c:v>
                </c:pt>
                <c:pt idx="9759">
                  <c:v>#N/A</c:v>
                </c:pt>
                <c:pt idx="9760">
                  <c:v>#N/A</c:v>
                </c:pt>
                <c:pt idx="9761">
                  <c:v>#N/A</c:v>
                </c:pt>
                <c:pt idx="9762">
                  <c:v>#N/A</c:v>
                </c:pt>
                <c:pt idx="9763">
                  <c:v>#N/A</c:v>
                </c:pt>
                <c:pt idx="9764">
                  <c:v>#N/A</c:v>
                </c:pt>
                <c:pt idx="9765">
                  <c:v>#N/A</c:v>
                </c:pt>
                <c:pt idx="9766">
                  <c:v>#N/A</c:v>
                </c:pt>
                <c:pt idx="9767">
                  <c:v>#N/A</c:v>
                </c:pt>
                <c:pt idx="9768">
                  <c:v>#N/A</c:v>
                </c:pt>
                <c:pt idx="9769">
                  <c:v>#N/A</c:v>
                </c:pt>
                <c:pt idx="9770">
                  <c:v>#N/A</c:v>
                </c:pt>
                <c:pt idx="9771">
                  <c:v>#N/A</c:v>
                </c:pt>
                <c:pt idx="9772">
                  <c:v>#N/A</c:v>
                </c:pt>
                <c:pt idx="9773">
                  <c:v>#N/A</c:v>
                </c:pt>
                <c:pt idx="9774">
                  <c:v>#N/A</c:v>
                </c:pt>
                <c:pt idx="9775">
                  <c:v>#N/A</c:v>
                </c:pt>
                <c:pt idx="9776">
                  <c:v>#N/A</c:v>
                </c:pt>
                <c:pt idx="9777">
                  <c:v>#N/A</c:v>
                </c:pt>
                <c:pt idx="9778">
                  <c:v>#N/A</c:v>
                </c:pt>
                <c:pt idx="9779">
                  <c:v>#N/A</c:v>
                </c:pt>
                <c:pt idx="9780">
                  <c:v>#N/A</c:v>
                </c:pt>
                <c:pt idx="9781">
                  <c:v>#N/A</c:v>
                </c:pt>
                <c:pt idx="9782">
                  <c:v>#N/A</c:v>
                </c:pt>
                <c:pt idx="9783">
                  <c:v>#N/A</c:v>
                </c:pt>
                <c:pt idx="9784">
                  <c:v>#N/A</c:v>
                </c:pt>
                <c:pt idx="9785">
                  <c:v>#N/A</c:v>
                </c:pt>
                <c:pt idx="9786">
                  <c:v>#N/A</c:v>
                </c:pt>
                <c:pt idx="9787">
                  <c:v>#N/A</c:v>
                </c:pt>
                <c:pt idx="9788">
                  <c:v>#N/A</c:v>
                </c:pt>
                <c:pt idx="9789">
                  <c:v>#N/A</c:v>
                </c:pt>
                <c:pt idx="9790">
                  <c:v>#N/A</c:v>
                </c:pt>
                <c:pt idx="9791">
                  <c:v>#N/A</c:v>
                </c:pt>
                <c:pt idx="9792">
                  <c:v>#N/A</c:v>
                </c:pt>
                <c:pt idx="9793">
                  <c:v>#N/A</c:v>
                </c:pt>
                <c:pt idx="9794">
                  <c:v>#N/A</c:v>
                </c:pt>
                <c:pt idx="9795">
                  <c:v>#N/A</c:v>
                </c:pt>
                <c:pt idx="9796">
                  <c:v>#N/A</c:v>
                </c:pt>
                <c:pt idx="9797">
                  <c:v>#N/A</c:v>
                </c:pt>
                <c:pt idx="9798">
                  <c:v>#N/A</c:v>
                </c:pt>
                <c:pt idx="9799">
                  <c:v>#N/A</c:v>
                </c:pt>
                <c:pt idx="9800">
                  <c:v>#N/A</c:v>
                </c:pt>
                <c:pt idx="9801">
                  <c:v>#N/A</c:v>
                </c:pt>
                <c:pt idx="9802">
                  <c:v>#N/A</c:v>
                </c:pt>
                <c:pt idx="9803">
                  <c:v>#N/A</c:v>
                </c:pt>
                <c:pt idx="9804">
                  <c:v>#N/A</c:v>
                </c:pt>
                <c:pt idx="9805">
                  <c:v>#N/A</c:v>
                </c:pt>
                <c:pt idx="9806">
                  <c:v>#N/A</c:v>
                </c:pt>
                <c:pt idx="9807">
                  <c:v>#N/A</c:v>
                </c:pt>
                <c:pt idx="9808">
                  <c:v>#N/A</c:v>
                </c:pt>
                <c:pt idx="9809">
                  <c:v>#N/A</c:v>
                </c:pt>
                <c:pt idx="9810">
                  <c:v>#N/A</c:v>
                </c:pt>
                <c:pt idx="9811">
                  <c:v>#N/A</c:v>
                </c:pt>
                <c:pt idx="9812">
                  <c:v>#N/A</c:v>
                </c:pt>
                <c:pt idx="9813">
                  <c:v>#N/A</c:v>
                </c:pt>
                <c:pt idx="9814">
                  <c:v>#N/A</c:v>
                </c:pt>
                <c:pt idx="9815">
                  <c:v>#N/A</c:v>
                </c:pt>
                <c:pt idx="9816">
                  <c:v>#N/A</c:v>
                </c:pt>
                <c:pt idx="9817">
                  <c:v>#N/A</c:v>
                </c:pt>
                <c:pt idx="9818">
                  <c:v>#N/A</c:v>
                </c:pt>
                <c:pt idx="9819">
                  <c:v>#N/A</c:v>
                </c:pt>
                <c:pt idx="9820">
                  <c:v>#N/A</c:v>
                </c:pt>
                <c:pt idx="9821">
                  <c:v>#N/A</c:v>
                </c:pt>
                <c:pt idx="9822">
                  <c:v>#N/A</c:v>
                </c:pt>
                <c:pt idx="9823">
                  <c:v>#N/A</c:v>
                </c:pt>
                <c:pt idx="9824">
                  <c:v>#N/A</c:v>
                </c:pt>
                <c:pt idx="9825">
                  <c:v>#N/A</c:v>
                </c:pt>
                <c:pt idx="9826">
                  <c:v>#N/A</c:v>
                </c:pt>
                <c:pt idx="9827">
                  <c:v>#N/A</c:v>
                </c:pt>
                <c:pt idx="9828">
                  <c:v>#N/A</c:v>
                </c:pt>
                <c:pt idx="9829">
                  <c:v>#N/A</c:v>
                </c:pt>
                <c:pt idx="9830">
                  <c:v>#N/A</c:v>
                </c:pt>
                <c:pt idx="9831">
                  <c:v>#N/A</c:v>
                </c:pt>
                <c:pt idx="9832">
                  <c:v>#N/A</c:v>
                </c:pt>
                <c:pt idx="9833">
                  <c:v>#N/A</c:v>
                </c:pt>
                <c:pt idx="9834">
                  <c:v>#N/A</c:v>
                </c:pt>
                <c:pt idx="9835">
                  <c:v>#N/A</c:v>
                </c:pt>
                <c:pt idx="9836">
                  <c:v>#N/A</c:v>
                </c:pt>
                <c:pt idx="9837">
                  <c:v>#N/A</c:v>
                </c:pt>
                <c:pt idx="9838">
                  <c:v>#N/A</c:v>
                </c:pt>
                <c:pt idx="9839">
                  <c:v>#N/A</c:v>
                </c:pt>
                <c:pt idx="9840">
                  <c:v>#N/A</c:v>
                </c:pt>
                <c:pt idx="9841">
                  <c:v>#N/A</c:v>
                </c:pt>
                <c:pt idx="9842">
                  <c:v>#N/A</c:v>
                </c:pt>
                <c:pt idx="9843">
                  <c:v>#N/A</c:v>
                </c:pt>
                <c:pt idx="9844">
                  <c:v>#N/A</c:v>
                </c:pt>
                <c:pt idx="9845">
                  <c:v>#N/A</c:v>
                </c:pt>
                <c:pt idx="9846">
                  <c:v>#N/A</c:v>
                </c:pt>
                <c:pt idx="9847">
                  <c:v>#N/A</c:v>
                </c:pt>
                <c:pt idx="9848">
                  <c:v>#N/A</c:v>
                </c:pt>
                <c:pt idx="9849">
                  <c:v>#N/A</c:v>
                </c:pt>
                <c:pt idx="9850">
                  <c:v>#N/A</c:v>
                </c:pt>
                <c:pt idx="9851">
                  <c:v>#N/A</c:v>
                </c:pt>
                <c:pt idx="9852">
                  <c:v>#N/A</c:v>
                </c:pt>
                <c:pt idx="9853">
                  <c:v>#N/A</c:v>
                </c:pt>
                <c:pt idx="9854">
                  <c:v>#N/A</c:v>
                </c:pt>
                <c:pt idx="9855">
                  <c:v>#N/A</c:v>
                </c:pt>
                <c:pt idx="9856">
                  <c:v>#N/A</c:v>
                </c:pt>
                <c:pt idx="9857">
                  <c:v>#N/A</c:v>
                </c:pt>
                <c:pt idx="9858">
                  <c:v>#N/A</c:v>
                </c:pt>
                <c:pt idx="9859">
                  <c:v>#N/A</c:v>
                </c:pt>
                <c:pt idx="9860">
                  <c:v>#N/A</c:v>
                </c:pt>
                <c:pt idx="9861">
                  <c:v>#N/A</c:v>
                </c:pt>
                <c:pt idx="9862">
                  <c:v>#N/A</c:v>
                </c:pt>
                <c:pt idx="9863">
                  <c:v>#N/A</c:v>
                </c:pt>
                <c:pt idx="9864">
                  <c:v>#N/A</c:v>
                </c:pt>
                <c:pt idx="9865">
                  <c:v>#N/A</c:v>
                </c:pt>
                <c:pt idx="9866">
                  <c:v>#N/A</c:v>
                </c:pt>
                <c:pt idx="9867">
                  <c:v>#N/A</c:v>
                </c:pt>
                <c:pt idx="9868">
                  <c:v>#N/A</c:v>
                </c:pt>
                <c:pt idx="9869">
                  <c:v>#N/A</c:v>
                </c:pt>
                <c:pt idx="9870">
                  <c:v>#N/A</c:v>
                </c:pt>
                <c:pt idx="9871">
                  <c:v>#N/A</c:v>
                </c:pt>
                <c:pt idx="9872">
                  <c:v>#N/A</c:v>
                </c:pt>
                <c:pt idx="9873">
                  <c:v>#N/A</c:v>
                </c:pt>
                <c:pt idx="9874">
                  <c:v>#N/A</c:v>
                </c:pt>
                <c:pt idx="9875">
                  <c:v>#N/A</c:v>
                </c:pt>
                <c:pt idx="9876">
                  <c:v>#N/A</c:v>
                </c:pt>
                <c:pt idx="9877">
                  <c:v>#N/A</c:v>
                </c:pt>
                <c:pt idx="9878">
                  <c:v>#N/A</c:v>
                </c:pt>
                <c:pt idx="9879">
                  <c:v>#N/A</c:v>
                </c:pt>
                <c:pt idx="9880">
                  <c:v>#N/A</c:v>
                </c:pt>
                <c:pt idx="9881">
                  <c:v>#N/A</c:v>
                </c:pt>
                <c:pt idx="9882">
                  <c:v>#N/A</c:v>
                </c:pt>
                <c:pt idx="9883">
                  <c:v>#N/A</c:v>
                </c:pt>
                <c:pt idx="9884">
                  <c:v>#N/A</c:v>
                </c:pt>
                <c:pt idx="9885">
                  <c:v>#N/A</c:v>
                </c:pt>
                <c:pt idx="9886">
                  <c:v>#N/A</c:v>
                </c:pt>
                <c:pt idx="9887">
                  <c:v>#N/A</c:v>
                </c:pt>
                <c:pt idx="9888">
                  <c:v>#N/A</c:v>
                </c:pt>
                <c:pt idx="9889">
                  <c:v>#N/A</c:v>
                </c:pt>
                <c:pt idx="9890">
                  <c:v>#N/A</c:v>
                </c:pt>
                <c:pt idx="9891">
                  <c:v>#N/A</c:v>
                </c:pt>
                <c:pt idx="9892">
                  <c:v>#N/A</c:v>
                </c:pt>
                <c:pt idx="9893">
                  <c:v>#N/A</c:v>
                </c:pt>
                <c:pt idx="9894">
                  <c:v>#N/A</c:v>
                </c:pt>
                <c:pt idx="9895">
                  <c:v>#N/A</c:v>
                </c:pt>
                <c:pt idx="9896">
                  <c:v>#N/A</c:v>
                </c:pt>
                <c:pt idx="9897">
                  <c:v>#N/A</c:v>
                </c:pt>
                <c:pt idx="9898">
                  <c:v>#N/A</c:v>
                </c:pt>
                <c:pt idx="9899">
                  <c:v>#N/A</c:v>
                </c:pt>
                <c:pt idx="9900">
                  <c:v>#N/A</c:v>
                </c:pt>
                <c:pt idx="9901">
                  <c:v>#N/A</c:v>
                </c:pt>
                <c:pt idx="9902">
                  <c:v>#N/A</c:v>
                </c:pt>
                <c:pt idx="9903">
                  <c:v>#N/A</c:v>
                </c:pt>
                <c:pt idx="9904">
                  <c:v>#N/A</c:v>
                </c:pt>
                <c:pt idx="9905">
                  <c:v>#N/A</c:v>
                </c:pt>
                <c:pt idx="9906">
                  <c:v>#N/A</c:v>
                </c:pt>
                <c:pt idx="9907">
                  <c:v>#N/A</c:v>
                </c:pt>
                <c:pt idx="9908">
                  <c:v>#N/A</c:v>
                </c:pt>
                <c:pt idx="9909">
                  <c:v>#N/A</c:v>
                </c:pt>
                <c:pt idx="9910">
                  <c:v>#N/A</c:v>
                </c:pt>
                <c:pt idx="9911">
                  <c:v>#N/A</c:v>
                </c:pt>
                <c:pt idx="9912">
                  <c:v>#N/A</c:v>
                </c:pt>
                <c:pt idx="9913">
                  <c:v>#N/A</c:v>
                </c:pt>
                <c:pt idx="9914">
                  <c:v>#N/A</c:v>
                </c:pt>
                <c:pt idx="9915">
                  <c:v>#N/A</c:v>
                </c:pt>
                <c:pt idx="9916">
                  <c:v>#N/A</c:v>
                </c:pt>
                <c:pt idx="9917">
                  <c:v>#N/A</c:v>
                </c:pt>
                <c:pt idx="9918">
                  <c:v>#N/A</c:v>
                </c:pt>
                <c:pt idx="9919">
                  <c:v>#N/A</c:v>
                </c:pt>
                <c:pt idx="9920">
                  <c:v>#N/A</c:v>
                </c:pt>
                <c:pt idx="9921">
                  <c:v>#N/A</c:v>
                </c:pt>
                <c:pt idx="9922">
                  <c:v>#N/A</c:v>
                </c:pt>
                <c:pt idx="9923">
                  <c:v>#N/A</c:v>
                </c:pt>
                <c:pt idx="9924">
                  <c:v>#N/A</c:v>
                </c:pt>
                <c:pt idx="9925">
                  <c:v>#N/A</c:v>
                </c:pt>
                <c:pt idx="9926">
                  <c:v>#N/A</c:v>
                </c:pt>
                <c:pt idx="9927">
                  <c:v>#N/A</c:v>
                </c:pt>
                <c:pt idx="9928">
                  <c:v>#N/A</c:v>
                </c:pt>
                <c:pt idx="9929">
                  <c:v>#N/A</c:v>
                </c:pt>
                <c:pt idx="9930">
                  <c:v>#N/A</c:v>
                </c:pt>
                <c:pt idx="9931">
                  <c:v>#N/A</c:v>
                </c:pt>
                <c:pt idx="9932">
                  <c:v>#N/A</c:v>
                </c:pt>
                <c:pt idx="9933">
                  <c:v>#N/A</c:v>
                </c:pt>
                <c:pt idx="9934">
                  <c:v>#N/A</c:v>
                </c:pt>
                <c:pt idx="9935">
                  <c:v>#N/A</c:v>
                </c:pt>
                <c:pt idx="9936">
                  <c:v>#N/A</c:v>
                </c:pt>
                <c:pt idx="9937">
                  <c:v>#N/A</c:v>
                </c:pt>
                <c:pt idx="9938">
                  <c:v>#N/A</c:v>
                </c:pt>
                <c:pt idx="9939">
                  <c:v>#N/A</c:v>
                </c:pt>
                <c:pt idx="9940">
                  <c:v>#N/A</c:v>
                </c:pt>
                <c:pt idx="9941">
                  <c:v>#N/A</c:v>
                </c:pt>
                <c:pt idx="9942">
                  <c:v>#N/A</c:v>
                </c:pt>
                <c:pt idx="9943">
                  <c:v>#N/A</c:v>
                </c:pt>
                <c:pt idx="9944">
                  <c:v>#N/A</c:v>
                </c:pt>
                <c:pt idx="9945">
                  <c:v>#N/A</c:v>
                </c:pt>
                <c:pt idx="9946">
                  <c:v>#N/A</c:v>
                </c:pt>
                <c:pt idx="9947">
                  <c:v>#N/A</c:v>
                </c:pt>
                <c:pt idx="9948">
                  <c:v>#N/A</c:v>
                </c:pt>
                <c:pt idx="9949">
                  <c:v>#N/A</c:v>
                </c:pt>
                <c:pt idx="9950">
                  <c:v>#N/A</c:v>
                </c:pt>
                <c:pt idx="9951">
                  <c:v>#N/A</c:v>
                </c:pt>
                <c:pt idx="9952">
                  <c:v>#N/A</c:v>
                </c:pt>
                <c:pt idx="9953">
                  <c:v>#N/A</c:v>
                </c:pt>
                <c:pt idx="9954">
                  <c:v>#N/A</c:v>
                </c:pt>
                <c:pt idx="9955">
                  <c:v>#N/A</c:v>
                </c:pt>
                <c:pt idx="9956">
                  <c:v>#N/A</c:v>
                </c:pt>
                <c:pt idx="9957">
                  <c:v>#N/A</c:v>
                </c:pt>
                <c:pt idx="9958">
                  <c:v>#N/A</c:v>
                </c:pt>
                <c:pt idx="9959">
                  <c:v>#N/A</c:v>
                </c:pt>
                <c:pt idx="9960">
                  <c:v>#N/A</c:v>
                </c:pt>
                <c:pt idx="9961">
                  <c:v>#N/A</c:v>
                </c:pt>
                <c:pt idx="9962">
                  <c:v>#N/A</c:v>
                </c:pt>
                <c:pt idx="9963">
                  <c:v>#N/A</c:v>
                </c:pt>
                <c:pt idx="9964">
                  <c:v>#N/A</c:v>
                </c:pt>
                <c:pt idx="9965">
                  <c:v>#N/A</c:v>
                </c:pt>
                <c:pt idx="9966">
                  <c:v>#N/A</c:v>
                </c:pt>
                <c:pt idx="9967">
                  <c:v>#N/A</c:v>
                </c:pt>
                <c:pt idx="9968">
                  <c:v>#N/A</c:v>
                </c:pt>
                <c:pt idx="9969">
                  <c:v>#N/A</c:v>
                </c:pt>
                <c:pt idx="9970">
                  <c:v>#N/A</c:v>
                </c:pt>
                <c:pt idx="9971">
                  <c:v>#N/A</c:v>
                </c:pt>
                <c:pt idx="9972">
                  <c:v>#N/A</c:v>
                </c:pt>
                <c:pt idx="9973">
                  <c:v>#N/A</c:v>
                </c:pt>
                <c:pt idx="9974">
                  <c:v>#N/A</c:v>
                </c:pt>
                <c:pt idx="9975">
                  <c:v>#N/A</c:v>
                </c:pt>
                <c:pt idx="9976">
                  <c:v>#N/A</c:v>
                </c:pt>
                <c:pt idx="9977">
                  <c:v>#N/A</c:v>
                </c:pt>
                <c:pt idx="9978">
                  <c:v>#N/A</c:v>
                </c:pt>
                <c:pt idx="9979">
                  <c:v>#N/A</c:v>
                </c:pt>
                <c:pt idx="9980">
                  <c:v>#N/A</c:v>
                </c:pt>
                <c:pt idx="9981">
                  <c:v>#N/A</c:v>
                </c:pt>
                <c:pt idx="9982">
                  <c:v>#N/A</c:v>
                </c:pt>
                <c:pt idx="9983">
                  <c:v>#N/A</c:v>
                </c:pt>
                <c:pt idx="9984">
                  <c:v>#N/A</c:v>
                </c:pt>
                <c:pt idx="9985">
                  <c:v>#N/A</c:v>
                </c:pt>
                <c:pt idx="9986">
                  <c:v>#N/A</c:v>
                </c:pt>
                <c:pt idx="9987">
                  <c:v>#N/A</c:v>
                </c:pt>
                <c:pt idx="9988">
                  <c:v>#N/A</c:v>
                </c:pt>
                <c:pt idx="9989">
                  <c:v>#N/A</c:v>
                </c:pt>
                <c:pt idx="9990">
                  <c:v>#N/A</c:v>
                </c:pt>
                <c:pt idx="9991">
                  <c:v>#N/A</c:v>
                </c:pt>
                <c:pt idx="9992">
                  <c:v>#N/A</c:v>
                </c:pt>
                <c:pt idx="9993">
                  <c:v>#N/A</c:v>
                </c:pt>
                <c:pt idx="9994">
                  <c:v>#N/A</c:v>
                </c:pt>
                <c:pt idx="9995">
                  <c:v>#N/A</c:v>
                </c:pt>
                <c:pt idx="9996">
                  <c:v>#N/A</c:v>
                </c:pt>
                <c:pt idx="9997">
                  <c:v>#N/A</c:v>
                </c:pt>
                <c:pt idx="9998">
                  <c:v>#N/A</c:v>
                </c:pt>
                <c:pt idx="9999">
                  <c:v>#N/A</c:v>
                </c:pt>
              </c:numCache>
            </c:numRef>
          </c:xVal>
          <c:yVal>
            <c:numRef>
              <c:f>'Volcano &amp; Quant FDR'!$BC$2:$BC$10001</c:f>
              <c:numCache>
                <c:formatCode>General</c:formatCode>
                <c:ptCount val="10000"/>
                <c:pt idx="0">
                  <c:v>9.5444120466709095E-2</c:v>
                </c:pt>
                <c:pt idx="1">
                  <c:v>0.89951807260513295</c:v>
                </c:pt>
                <c:pt idx="2">
                  <c:v>0.25238099694251998</c:v>
                </c:pt>
                <c:pt idx="3">
                  <c:v>9.1442773118615202E-3</c:v>
                </c:pt>
                <c:pt idx="4">
                  <c:v>0.92435342073440596</c:v>
                </c:pt>
                <c:pt idx="5">
                  <c:v>4.4742230325937299E-2</c:v>
                </c:pt>
                <c:pt idx="6">
                  <c:v>0.37398540973663302</c:v>
                </c:pt>
                <c:pt idx="7">
                  <c:v>0.41469219326973</c:v>
                </c:pt>
                <c:pt idx="8">
                  <c:v>0.30411151051521301</c:v>
                </c:pt>
                <c:pt idx="9">
                  <c:v>2.85129398107529E-2</c:v>
                </c:pt>
                <c:pt idx="10">
                  <c:v>9.3394267605617599E-4</c:v>
                </c:pt>
                <c:pt idx="11">
                  <c:v>9.8172500729560904E-3</c:v>
                </c:pt>
                <c:pt idx="12">
                  <c:v>3.5154791078184598E-8</c:v>
                </c:pt>
                <c:pt idx="13">
                  <c:v>4.51429810199855E-10</c:v>
                </c:pt>
                <c:pt idx="14">
                  <c:v>8.9993186295032501E-2</c:v>
                </c:pt>
                <c:pt idx="15">
                  <c:v>0.40864580869674699</c:v>
                </c:pt>
                <c:pt idx="16">
                  <c:v>0.21110570430755601</c:v>
                </c:pt>
                <c:pt idx="17">
                  <c:v>3.6981749872211401E-5</c:v>
                </c:pt>
                <c:pt idx="18">
                  <c:v>1.04194302111864E-2</c:v>
                </c:pt>
                <c:pt idx="19">
                  <c:v>1.29603897221386E-4</c:v>
                </c:pt>
                <c:pt idx="20">
                  <c:v>0.109820701181889</c:v>
                </c:pt>
                <c:pt idx="21">
                  <c:v>0.30793929100036599</c:v>
                </c:pt>
                <c:pt idx="22">
                  <c:v>6.0904370620846696E-3</c:v>
                </c:pt>
                <c:pt idx="23">
                  <c:v>1.2540899874125E-8</c:v>
                </c:pt>
                <c:pt idx="24">
                  <c:v>9.3593652127310601E-4</c:v>
                </c:pt>
                <c:pt idx="25">
                  <c:v>5.3971211855241595E-7</c:v>
                </c:pt>
                <c:pt idx="26">
                  <c:v>1.7938320524990599E-4</c:v>
                </c:pt>
                <c:pt idx="27">
                  <c:v>1.7634209245443299E-2</c:v>
                </c:pt>
                <c:pt idx="28">
                  <c:v>0.612368583679199</c:v>
                </c:pt>
                <c:pt idx="29">
                  <c:v>1.8334779888391499E-3</c:v>
                </c:pt>
                <c:pt idx="30">
                  <c:v>3.8202431052923203E-2</c:v>
                </c:pt>
                <c:pt idx="31">
                  <c:v>2.9475970193743699E-2</c:v>
                </c:pt>
                <c:pt idx="32">
                  <c:v>0.101154297590256</c:v>
                </c:pt>
                <c:pt idx="33">
                  <c:v>1.59318502992392E-2</c:v>
                </c:pt>
                <c:pt idx="34">
                  <c:v>0.771484315395355</c:v>
                </c:pt>
                <c:pt idx="35">
                  <c:v>0.21716760098934201</c:v>
                </c:pt>
                <c:pt idx="36">
                  <c:v>1.22906398028135E-2</c:v>
                </c:pt>
                <c:pt idx="37">
                  <c:v>3.4583940760057898E-6</c:v>
                </c:pt>
                <c:pt idx="38">
                  <c:v>9.6957683563232394E-2</c:v>
                </c:pt>
                <c:pt idx="39">
                  <c:v>5.7828109711408601E-2</c:v>
                </c:pt>
                <c:pt idx="40">
                  <c:v>0.95960342884063698</c:v>
                </c:pt>
                <c:pt idx="41">
                  <c:v>5.4679920140188201E-5</c:v>
                </c:pt>
                <c:pt idx="42">
                  <c:v>6.4056143164634705E-2</c:v>
                </c:pt>
                <c:pt idx="43">
                  <c:v>2.1543759852647799E-2</c:v>
                </c:pt>
                <c:pt idx="44">
                  <c:v>0.28906768560409501</c:v>
                </c:pt>
                <c:pt idx="45">
                  <c:v>3.3837810624390801E-3</c:v>
                </c:pt>
                <c:pt idx="46">
                  <c:v>0.137684807181358</c:v>
                </c:pt>
                <c:pt idx="47">
                  <c:v>0.15731349587440499</c:v>
                </c:pt>
                <c:pt idx="48">
                  <c:v>8.2513377070426899E-2</c:v>
                </c:pt>
                <c:pt idx="49">
                  <c:v>0.59709060192108199</c:v>
                </c:pt>
                <c:pt idx="50">
                  <c:v>2.8998219381293199E-9</c:v>
                </c:pt>
                <c:pt idx="51">
                  <c:v>0.19989719986915599</c:v>
                </c:pt>
                <c:pt idx="52">
                  <c:v>3.2949119806289701E-2</c:v>
                </c:pt>
                <c:pt idx="53">
                  <c:v>0.15508930385112801</c:v>
                </c:pt>
                <c:pt idx="54">
                  <c:v>2.7347510680556301E-2</c:v>
                </c:pt>
                <c:pt idx="55">
                  <c:v>0.50622981786727905</c:v>
                </c:pt>
                <c:pt idx="56">
                  <c:v>0.15589579939842199</c:v>
                </c:pt>
                <c:pt idx="57">
                  <c:v>2.53052394837141E-2</c:v>
                </c:pt>
                <c:pt idx="58">
                  <c:v>1.11802602731359E-8</c:v>
                </c:pt>
                <c:pt idx="59">
                  <c:v>7.6647810637950897E-3</c:v>
                </c:pt>
                <c:pt idx="60">
                  <c:v>7.6234457083046396E-5</c:v>
                </c:pt>
                <c:pt idx="61">
                  <c:v>4.9961179494857802E-2</c:v>
                </c:pt>
                <c:pt idx="62">
                  <c:v>0.13080500066280401</c:v>
                </c:pt>
                <c:pt idx="63">
                  <c:v>4.3255979353951101E-10</c:v>
                </c:pt>
                <c:pt idx="64">
                  <c:v>0.22637200355529799</c:v>
                </c:pt>
                <c:pt idx="65">
                  <c:v>1.2571460101753499E-3</c:v>
                </c:pt>
                <c:pt idx="66">
                  <c:v>6.2519609928131104E-2</c:v>
                </c:pt>
                <c:pt idx="67">
                  <c:v>0.74625039100646995</c:v>
                </c:pt>
                <c:pt idx="68">
                  <c:v>6.5370390984753604E-6</c:v>
                </c:pt>
                <c:pt idx="69">
                  <c:v>9.7703248262405396E-2</c:v>
                </c:pt>
                <c:pt idx="70">
                  <c:v>0.111801400780678</c:v>
                </c:pt>
                <c:pt idx="71">
                  <c:v>0.101388297975063</c:v>
                </c:pt>
                <c:pt idx="72">
                  <c:v>1.9463079515844601E-3</c:v>
                </c:pt>
                <c:pt idx="73">
                  <c:v>1.3413380656857E-4</c:v>
                </c:pt>
                <c:pt idx="74">
                  <c:v>3.7956710904836703E-2</c:v>
                </c:pt>
                <c:pt idx="75">
                  <c:v>0.45294150710105902</c:v>
                </c:pt>
                <c:pt idx="76">
                  <c:v>1.6995539908748499E-6</c:v>
                </c:pt>
                <c:pt idx="77">
                  <c:v>0.49179810285568198</c:v>
                </c:pt>
                <c:pt idx="78">
                  <c:v>1.2684379704296599E-2</c:v>
                </c:pt>
                <c:pt idx="79">
                  <c:v>3.2747581601142897E-2</c:v>
                </c:pt>
                <c:pt idx="80">
                  <c:v>0.34836569428443898</c:v>
                </c:pt>
                <c:pt idx="81">
                  <c:v>1.4182830229401601E-2</c:v>
                </c:pt>
                <c:pt idx="82">
                  <c:v>6.9094900973141202E-3</c:v>
                </c:pt>
                <c:pt idx="83">
                  <c:v>3.9342179661616703E-5</c:v>
                </c:pt>
                <c:pt idx="84">
                  <c:v>6.0555210802704096E-4</c:v>
                </c:pt>
                <c:pt idx="85">
                  <c:v>6.6398173570632907E-2</c:v>
                </c:pt>
                <c:pt idx="86">
                  <c:v>0.18813230097293901</c:v>
                </c:pt>
                <c:pt idx="87">
                  <c:v>4.0654631447978301E-4</c:v>
                </c:pt>
                <c:pt idx="88">
                  <c:v>0.30146661400795</c:v>
                </c:pt>
                <c:pt idx="89">
                  <c:v>1.55236097052693E-2</c:v>
                </c:pt>
                <c:pt idx="90">
                  <c:v>9.1456167399883298E-2</c:v>
                </c:pt>
                <c:pt idx="91">
                  <c:v>0.53273761272430398</c:v>
                </c:pt>
                <c:pt idx="92">
                  <c:v>4.3972481042146697E-2</c:v>
                </c:pt>
                <c:pt idx="93">
                  <c:v>0.44931250810623202</c:v>
                </c:pt>
                <c:pt idx="94">
                  <c:v>3.17624391755089E-4</c:v>
                </c:pt>
                <c:pt idx="95">
                  <c:v>0.49535098671913103</c:v>
                </c:pt>
                <c:pt idx="96">
                  <c:v>0.62965089082717896</c:v>
                </c:pt>
                <c:pt idx="97">
                  <c:v>0.22057640552520799</c:v>
                </c:pt>
                <c:pt idx="98">
                  <c:v>8.6146844550967199E-3</c:v>
                </c:pt>
                <c:pt idx="99">
                  <c:v>0.25759780406951899</c:v>
                </c:pt>
                <c:pt idx="100">
                  <c:v>0.31394338607788103</c:v>
                </c:pt>
                <c:pt idx="101">
                  <c:v>0.25368198752403298</c:v>
                </c:pt>
                <c:pt idx="102">
                  <c:v>0.31086468696594199</c:v>
                </c:pt>
                <c:pt idx="103">
                  <c:v>0.26728978753089899</c:v>
                </c:pt>
                <c:pt idx="104">
                  <c:v>0.15171159803867301</c:v>
                </c:pt>
                <c:pt idx="105">
                  <c:v>0.87161642313003496</c:v>
                </c:pt>
                <c:pt idx="106">
                  <c:v>6.6919752862304395E-4</c:v>
                </c:pt>
                <c:pt idx="107">
                  <c:v>0.83224439620971702</c:v>
                </c:pt>
                <c:pt idx="108">
                  <c:v>0.131676495075226</c:v>
                </c:pt>
                <c:pt idx="109">
                  <c:v>0.16626350581645999</c:v>
                </c:pt>
                <c:pt idx="110">
                  <c:v>4.2575050145387698E-2</c:v>
                </c:pt>
                <c:pt idx="111">
                  <c:v>0.65386080741882302</c:v>
                </c:pt>
                <c:pt idx="112">
                  <c:v>8.2839101552963298E-2</c:v>
                </c:pt>
                <c:pt idx="113">
                  <c:v>3.7964899092912702E-2</c:v>
                </c:pt>
                <c:pt idx="114">
                  <c:v>0.90754497051239003</c:v>
                </c:pt>
                <c:pt idx="115">
                  <c:v>0.13141040503978699</c:v>
                </c:pt>
                <c:pt idx="116">
                  <c:v>5.9030890464782701E-2</c:v>
                </c:pt>
                <c:pt idx="117">
                  <c:v>1.8025649478659001E-4</c:v>
                </c:pt>
                <c:pt idx="118">
                  <c:v>0.24268299341201799</c:v>
                </c:pt>
                <c:pt idx="119">
                  <c:v>0.14343139529228199</c:v>
                </c:pt>
                <c:pt idx="120">
                  <c:v>3.3471318893134598E-3</c:v>
                </c:pt>
                <c:pt idx="121">
                  <c:v>9.1920560225844401E-3</c:v>
                </c:pt>
                <c:pt idx="122">
                  <c:v>8.4451489150524098E-2</c:v>
                </c:pt>
                <c:pt idx="123">
                  <c:v>1.4355950384015199E-7</c:v>
                </c:pt>
                <c:pt idx="124">
                  <c:v>4.3054390698671299E-2</c:v>
                </c:pt>
                <c:pt idx="125">
                  <c:v>9.8037198185920698E-3</c:v>
                </c:pt>
                <c:pt idx="126">
                  <c:v>5.2383437287062396E-4</c:v>
                </c:pt>
                <c:pt idx="127">
                  <c:v>0.57888662815094005</c:v>
                </c:pt>
                <c:pt idx="128">
                  <c:v>3.7840309232706197E-5</c:v>
                </c:pt>
                <c:pt idx="129">
                  <c:v>0.29177048802375799</c:v>
                </c:pt>
                <c:pt idx="130">
                  <c:v>0.191268995404243</c:v>
                </c:pt>
                <c:pt idx="131">
                  <c:v>5.8313030749559402E-2</c:v>
                </c:pt>
                <c:pt idx="132">
                  <c:v>4.7665098682045902E-3</c:v>
                </c:pt>
                <c:pt idx="133">
                  <c:v>1.8519049626775099E-4</c:v>
                </c:pt>
                <c:pt idx="134">
                  <c:v>2.7072409167885801E-2</c:v>
                </c:pt>
                <c:pt idx="135">
                  <c:v>6.17065094411373E-2</c:v>
                </c:pt>
                <c:pt idx="136">
                  <c:v>0.75442308187484697</c:v>
                </c:pt>
                <c:pt idx="137">
                  <c:v>1.44724203273654E-2</c:v>
                </c:pt>
                <c:pt idx="138">
                  <c:v>0.89966571331024203</c:v>
                </c:pt>
                <c:pt idx="139">
                  <c:v>0.51822960376739502</c:v>
                </c:pt>
                <c:pt idx="140">
                  <c:v>0.89221358299255404</c:v>
                </c:pt>
                <c:pt idx="141">
                  <c:v>0.24644990265369399</c:v>
                </c:pt>
                <c:pt idx="142">
                  <c:v>0.95544487237930298</c:v>
                </c:pt>
                <c:pt idx="143">
                  <c:v>0.23789569735527</c:v>
                </c:pt>
                <c:pt idx="144">
                  <c:v>1.1001150123775E-2</c:v>
                </c:pt>
                <c:pt idx="145">
                  <c:v>0.54603219032287598</c:v>
                </c:pt>
                <c:pt idx="146">
                  <c:v>4.0451148524880401E-3</c:v>
                </c:pt>
                <c:pt idx="147">
                  <c:v>9.2029542429372701E-4</c:v>
                </c:pt>
                <c:pt idx="148">
                  <c:v>0.17385570704937001</c:v>
                </c:pt>
                <c:pt idx="149">
                  <c:v>4.5085102319717399E-3</c:v>
                </c:pt>
                <c:pt idx="150">
                  <c:v>1.7761409282684298E-2</c:v>
                </c:pt>
                <c:pt idx="151">
                  <c:v>0.23932039737701399</c:v>
                </c:pt>
                <c:pt idx="152">
                  <c:v>6.5128982067108196E-2</c:v>
                </c:pt>
                <c:pt idx="153">
                  <c:v>4.9803238362073898E-3</c:v>
                </c:pt>
                <c:pt idx="154">
                  <c:v>6.6853659518528703E-5</c:v>
                </c:pt>
                <c:pt idx="155">
                  <c:v>0.41809341311454801</c:v>
                </c:pt>
                <c:pt idx="156">
                  <c:v>2.7053739177063102E-4</c:v>
                </c:pt>
                <c:pt idx="157">
                  <c:v>1.0776680428534701E-3</c:v>
                </c:pt>
                <c:pt idx="158">
                  <c:v>0.286206305027008</c:v>
                </c:pt>
                <c:pt idx="159">
                  <c:v>7.5352728366851807E-2</c:v>
                </c:pt>
                <c:pt idx="160">
                  <c:v>0.52989858388900801</c:v>
                </c:pt>
                <c:pt idx="161">
                  <c:v>0.48809620738029502</c:v>
                </c:pt>
                <c:pt idx="162">
                  <c:v>1.45831704139709E-2</c:v>
                </c:pt>
                <c:pt idx="163">
                  <c:v>6.2738433480262798E-2</c:v>
                </c:pt>
                <c:pt idx="164">
                  <c:v>5.9753091773018198E-4</c:v>
                </c:pt>
                <c:pt idx="165">
                  <c:v>0.40898030996322599</c:v>
                </c:pt>
                <c:pt idx="166">
                  <c:v>9.2426642775535597E-2</c:v>
                </c:pt>
                <c:pt idx="167">
                  <c:v>0.26295968890190102</c:v>
                </c:pt>
                <c:pt idx="168">
                  <c:v>2.6583988801576203E-4</c:v>
                </c:pt>
                <c:pt idx="169">
                  <c:v>2.6172559708356899E-2</c:v>
                </c:pt>
                <c:pt idx="170">
                  <c:v>0.12446369975805301</c:v>
                </c:pt>
                <c:pt idx="171">
                  <c:v>7.8949436545371995E-2</c:v>
                </c:pt>
                <c:pt idx="172">
                  <c:v>2.0781250204891001E-3</c:v>
                </c:pt>
                <c:pt idx="173">
                  <c:v>6.0296051204204601E-2</c:v>
                </c:pt>
                <c:pt idx="174">
                  <c:v>0.62024497985839799</c:v>
                </c:pt>
                <c:pt idx="175">
                  <c:v>3.3959229476749901E-3</c:v>
                </c:pt>
                <c:pt idx="176">
                  <c:v>0.13860780000686601</c:v>
                </c:pt>
                <c:pt idx="177">
                  <c:v>2.6863029226660701E-2</c:v>
                </c:pt>
                <c:pt idx="178">
                  <c:v>1.43568601924926E-3</c:v>
                </c:pt>
                <c:pt idx="179">
                  <c:v>0.72608351707458496</c:v>
                </c:pt>
                <c:pt idx="180">
                  <c:v>5.8313300833105998E-3</c:v>
                </c:pt>
                <c:pt idx="181">
                  <c:v>3.9872478693723699E-2</c:v>
                </c:pt>
                <c:pt idx="182">
                  <c:v>5.2171322749927597E-4</c:v>
                </c:pt>
                <c:pt idx="183">
                  <c:v>0.93553507328033403</c:v>
                </c:pt>
                <c:pt idx="184">
                  <c:v>1.17412098916247E-4</c:v>
                </c:pt>
                <c:pt idx="185">
                  <c:v>0.23707120120525399</c:v>
                </c:pt>
                <c:pt idx="186">
                  <c:v>0.79284477233886697</c:v>
                </c:pt>
                <c:pt idx="187">
                  <c:v>7.1912966668605804E-2</c:v>
                </c:pt>
                <c:pt idx="188">
                  <c:v>0.25446289777755698</c:v>
                </c:pt>
                <c:pt idx="189">
                  <c:v>8.7932357564568498E-4</c:v>
                </c:pt>
                <c:pt idx="190">
                  <c:v>0.113831996917725</c:v>
                </c:pt>
                <c:pt idx="191">
                  <c:v>0.30213621258735701</c:v>
                </c:pt>
                <c:pt idx="192">
                  <c:v>3.7651628255844102E-2</c:v>
                </c:pt>
                <c:pt idx="193">
                  <c:v>2.70174108445644E-2</c:v>
                </c:pt>
                <c:pt idx="194">
                  <c:v>0.82989329099655196</c:v>
                </c:pt>
                <c:pt idx="195">
                  <c:v>0.68813228607177701</c:v>
                </c:pt>
                <c:pt idx="196">
                  <c:v>0.87783187627792403</c:v>
                </c:pt>
                <c:pt idx="197">
                  <c:v>0.39294320344924899</c:v>
                </c:pt>
                <c:pt idx="198">
                  <c:v>0.13696259260177601</c:v>
                </c:pt>
                <c:pt idx="199">
                  <c:v>8.6953483521938296E-2</c:v>
                </c:pt>
                <c:pt idx="200">
                  <c:v>4.2378529906272902E-2</c:v>
                </c:pt>
                <c:pt idx="201">
                  <c:v>0.19963809847831701</c:v>
                </c:pt>
                <c:pt idx="202">
                  <c:v>0.52192658185958896</c:v>
                </c:pt>
                <c:pt idx="203">
                  <c:v>0.94323647022247303</c:v>
                </c:pt>
                <c:pt idx="204">
                  <c:v>6.1663519591093098E-2</c:v>
                </c:pt>
                <c:pt idx="205">
                  <c:v>0.48117920756339999</c:v>
                </c:pt>
                <c:pt idx="206">
                  <c:v>1.15749705582857E-3</c:v>
                </c:pt>
                <c:pt idx="207">
                  <c:v>0.48186731338500999</c:v>
                </c:pt>
                <c:pt idx="208">
                  <c:v>0.383689105510712</c:v>
                </c:pt>
                <c:pt idx="209">
                  <c:v>0.52587401866912797</c:v>
                </c:pt>
                <c:pt idx="210">
                  <c:v>0.79387491941452004</c:v>
                </c:pt>
                <c:pt idx="211">
                  <c:v>4.3178998748771798E-4</c:v>
                </c:pt>
                <c:pt idx="212">
                  <c:v>1.7376340925693502E-2</c:v>
                </c:pt>
                <c:pt idx="213">
                  <c:v>0.14815950393676799</c:v>
                </c:pt>
                <c:pt idx="214">
                  <c:v>1.7395380884408999E-2</c:v>
                </c:pt>
                <c:pt idx="215">
                  <c:v>2.9084528796374798E-4</c:v>
                </c:pt>
                <c:pt idx="216">
                  <c:v>0.52462720870971702</c:v>
                </c:pt>
                <c:pt idx="217">
                  <c:v>6.1578880995512002E-2</c:v>
                </c:pt>
                <c:pt idx="218">
                  <c:v>2.92512308806181E-3</c:v>
                </c:pt>
                <c:pt idx="219">
                  <c:v>0.58576691150665305</c:v>
                </c:pt>
                <c:pt idx="220">
                  <c:v>0.61476182937622104</c:v>
                </c:pt>
                <c:pt idx="221">
                  <c:v>0.21046289801597601</c:v>
                </c:pt>
                <c:pt idx="222">
                  <c:v>2.1886179223656699E-2</c:v>
                </c:pt>
                <c:pt idx="223">
                  <c:v>0.73466688394546498</c:v>
                </c:pt>
                <c:pt idx="224">
                  <c:v>0.37113028764724698</c:v>
                </c:pt>
                <c:pt idx="225">
                  <c:v>0.120837099850178</c:v>
                </c:pt>
                <c:pt idx="226">
                  <c:v>0.211565896868706</c:v>
                </c:pt>
                <c:pt idx="227">
                  <c:v>0.61029928922653198</c:v>
                </c:pt>
                <c:pt idx="228">
                  <c:v>3.60644608736038E-2</c:v>
                </c:pt>
                <c:pt idx="229">
                  <c:v>1.0364780202508E-2</c:v>
                </c:pt>
                <c:pt idx="230">
                  <c:v>0.153803795576096</c:v>
                </c:pt>
                <c:pt idx="231">
                  <c:v>0.31869050860405002</c:v>
                </c:pt>
                <c:pt idx="232">
                  <c:v>0.78260427713394198</c:v>
                </c:pt>
                <c:pt idx="233">
                  <c:v>3.4095509909093402E-4</c:v>
                </c:pt>
                <c:pt idx="234">
                  <c:v>0.94142657518386796</c:v>
                </c:pt>
                <c:pt idx="235">
                  <c:v>0.17071990668773701</c:v>
                </c:pt>
                <c:pt idx="236">
                  <c:v>3.3944658935070003E-2</c:v>
                </c:pt>
                <c:pt idx="237">
                  <c:v>7.7244471758604102E-3</c:v>
                </c:pt>
                <c:pt idx="238">
                  <c:v>0.16714920103549999</c:v>
                </c:pt>
                <c:pt idx="239">
                  <c:v>1.29906898364425E-2</c:v>
                </c:pt>
                <c:pt idx="240">
                  <c:v>0.53959971666336104</c:v>
                </c:pt>
                <c:pt idx="241">
                  <c:v>0.83739197254180897</c:v>
                </c:pt>
                <c:pt idx="242">
                  <c:v>0.14813539385795599</c:v>
                </c:pt>
                <c:pt idx="243">
                  <c:v>2.77489591389894E-2</c:v>
                </c:pt>
                <c:pt idx="244">
                  <c:v>0.86257201433181796</c:v>
                </c:pt>
                <c:pt idx="245">
                  <c:v>3.6953959614038502E-2</c:v>
                </c:pt>
                <c:pt idx="246">
                  <c:v>0.13432049751281699</c:v>
                </c:pt>
                <c:pt idx="247">
                  <c:v>1.00893704220653E-2</c:v>
                </c:pt>
                <c:pt idx="248">
                  <c:v>0.24405850470066101</c:v>
                </c:pt>
                <c:pt idx="249">
                  <c:v>0.165786802768707</c:v>
                </c:pt>
                <c:pt idx="250">
                  <c:v>0.56717842817306496</c:v>
                </c:pt>
                <c:pt idx="251">
                  <c:v>4.2566452175378799E-3</c:v>
                </c:pt>
                <c:pt idx="252">
                  <c:v>1.8171679228544201E-2</c:v>
                </c:pt>
                <c:pt idx="253">
                  <c:v>8.4444824606180208E-3</c:v>
                </c:pt>
                <c:pt idx="254">
                  <c:v>0.64725452661514304</c:v>
                </c:pt>
                <c:pt idx="255">
                  <c:v>0.99874299764633201</c:v>
                </c:pt>
                <c:pt idx="256">
                  <c:v>1.4313650317490101E-3</c:v>
                </c:pt>
                <c:pt idx="257">
                  <c:v>0.60341888666152999</c:v>
                </c:pt>
                <c:pt idx="258">
                  <c:v>0.71374428272247303</c:v>
                </c:pt>
                <c:pt idx="259">
                  <c:v>1.6699770465493199E-2</c:v>
                </c:pt>
                <c:pt idx="260">
                  <c:v>0.60173392295837402</c:v>
                </c:pt>
                <c:pt idx="261">
                  <c:v>6.7277951166033701E-3</c:v>
                </c:pt>
                <c:pt idx="262">
                  <c:v>2.0853120833635299E-2</c:v>
                </c:pt>
                <c:pt idx="263">
                  <c:v>0.91639810800552401</c:v>
                </c:pt>
                <c:pt idx="264">
                  <c:v>0.62651681900024403</c:v>
                </c:pt>
                <c:pt idx="265">
                  <c:v>0.118294700980186</c:v>
                </c:pt>
                <c:pt idx="266">
                  <c:v>0.60227930545806896</c:v>
                </c:pt>
                <c:pt idx="267">
                  <c:v>4.8674240708351101E-2</c:v>
                </c:pt>
                <c:pt idx="268">
                  <c:v>0.18736709654331199</c:v>
                </c:pt>
                <c:pt idx="269">
                  <c:v>5.8933361287927302E-5</c:v>
                </c:pt>
                <c:pt idx="270">
                  <c:v>0.119019202888012</c:v>
                </c:pt>
                <c:pt idx="271">
                  <c:v>3.4306868910789497E-2</c:v>
                </c:pt>
                <c:pt idx="272">
                  <c:v>0.140647798776627</c:v>
                </c:pt>
                <c:pt idx="273">
                  <c:v>2.7711000293493301E-3</c:v>
                </c:pt>
                <c:pt idx="274">
                  <c:v>5.3808838129043596E-3</c:v>
                </c:pt>
                <c:pt idx="275">
                  <c:v>0.89597988128662098</c:v>
                </c:pt>
                <c:pt idx="276">
                  <c:v>1.1857969686389001E-2</c:v>
                </c:pt>
                <c:pt idx="277">
                  <c:v>0.55987471342086803</c:v>
                </c:pt>
                <c:pt idx="278">
                  <c:v>0.21266910433769201</c:v>
                </c:pt>
                <c:pt idx="279">
                  <c:v>3.84762388421223E-4</c:v>
                </c:pt>
                <c:pt idx="280">
                  <c:v>0.60064458847045898</c:v>
                </c:pt>
                <c:pt idx="281">
                  <c:v>9.9203679710626602E-3</c:v>
                </c:pt>
                <c:pt idx="282">
                  <c:v>0.66537982225418102</c:v>
                </c:pt>
                <c:pt idx="283">
                  <c:v>5.02864792943001E-2</c:v>
                </c:pt>
                <c:pt idx="284">
                  <c:v>0.510509014129639</c:v>
                </c:pt>
                <c:pt idx="285">
                  <c:v>0.609727323055267</c:v>
                </c:pt>
                <c:pt idx="286">
                  <c:v>0.74895757436752297</c:v>
                </c:pt>
                <c:pt idx="287">
                  <c:v>0.30235868692398099</c:v>
                </c:pt>
                <c:pt idx="288">
                  <c:v>0.19732029736042001</c:v>
                </c:pt>
                <c:pt idx="289">
                  <c:v>0.36828529834747298</c:v>
                </c:pt>
                <c:pt idx="290">
                  <c:v>0.43055391311645502</c:v>
                </c:pt>
                <c:pt idx="291">
                  <c:v>3.5835411399602897E-2</c:v>
                </c:pt>
                <c:pt idx="292">
                  <c:v>0.33254548907280002</c:v>
                </c:pt>
                <c:pt idx="293">
                  <c:v>6.4076608978211897E-3</c:v>
                </c:pt>
                <c:pt idx="294">
                  <c:v>0.392992794513702</c:v>
                </c:pt>
                <c:pt idx="295">
                  <c:v>3.05071603506804E-2</c:v>
                </c:pt>
                <c:pt idx="296">
                  <c:v>8.1875242292880998E-2</c:v>
                </c:pt>
                <c:pt idx="297">
                  <c:v>0.131509304046631</c:v>
                </c:pt>
                <c:pt idx="298">
                  <c:v>0.12678149342536901</c:v>
                </c:pt>
                <c:pt idx="299">
                  <c:v>0.206412598490715</c:v>
                </c:pt>
                <c:pt idx="300">
                  <c:v>5.5033579468727098E-2</c:v>
                </c:pt>
                <c:pt idx="301">
                  <c:v>0.54667097330093395</c:v>
                </c:pt>
                <c:pt idx="302">
                  <c:v>3.1559899449348498E-2</c:v>
                </c:pt>
                <c:pt idx="303">
                  <c:v>0.86683839559555098</c:v>
                </c:pt>
                <c:pt idx="304">
                  <c:v>0.36165380477905301</c:v>
                </c:pt>
                <c:pt idx="305">
                  <c:v>0.26405549049377403</c:v>
                </c:pt>
                <c:pt idx="306">
                  <c:v>1.31193203851581E-2</c:v>
                </c:pt>
                <c:pt idx="307">
                  <c:v>0.32303738594055198</c:v>
                </c:pt>
                <c:pt idx="308">
                  <c:v>8.8286757469177204E-2</c:v>
                </c:pt>
                <c:pt idx="309">
                  <c:v>0.142931804060936</c:v>
                </c:pt>
                <c:pt idx="310">
                  <c:v>0.75654542446136497</c:v>
                </c:pt>
                <c:pt idx="311">
                  <c:v>0.50381779670715299</c:v>
                </c:pt>
                <c:pt idx="312">
                  <c:v>7.8011773526668493E-2</c:v>
                </c:pt>
                <c:pt idx="313">
                  <c:v>4.2896199971437503E-2</c:v>
                </c:pt>
                <c:pt idx="314">
                  <c:v>0.21894539892673501</c:v>
                </c:pt>
                <c:pt idx="315">
                  <c:v>3.2532051205635099E-2</c:v>
                </c:pt>
                <c:pt idx="316">
                  <c:v>0.34261140227317799</c:v>
                </c:pt>
                <c:pt idx="317">
                  <c:v>0.51071399450302102</c:v>
                </c:pt>
                <c:pt idx="318">
                  <c:v>2.6898540556430799E-2</c:v>
                </c:pt>
                <c:pt idx="319">
                  <c:v>0.90314787626266502</c:v>
                </c:pt>
                <c:pt idx="320">
                  <c:v>0.36240279674530002</c:v>
                </c:pt>
                <c:pt idx="321">
                  <c:v>0.203018099069595</c:v>
                </c:pt>
                <c:pt idx="322">
                  <c:v>0.36501640081405601</c:v>
                </c:pt>
                <c:pt idx="323">
                  <c:v>6.2531000003218703E-3</c:v>
                </c:pt>
                <c:pt idx="324">
                  <c:v>1.64434406906366E-2</c:v>
                </c:pt>
                <c:pt idx="325">
                  <c:v>0.30900689959526101</c:v>
                </c:pt>
                <c:pt idx="326">
                  <c:v>0.28779339790344199</c:v>
                </c:pt>
                <c:pt idx="327">
                  <c:v>9.9331349134445204E-2</c:v>
                </c:pt>
                <c:pt idx="328">
                  <c:v>6.7828923463821397E-2</c:v>
                </c:pt>
                <c:pt idx="329">
                  <c:v>0.90166717767715499</c:v>
                </c:pt>
                <c:pt idx="330">
                  <c:v>4.47029396891594E-2</c:v>
                </c:pt>
                <c:pt idx="331">
                  <c:v>0.99462592601776101</c:v>
                </c:pt>
                <c:pt idx="332">
                  <c:v>0.27253800630569502</c:v>
                </c:pt>
                <c:pt idx="333">
                  <c:v>0.22651350498199499</c:v>
                </c:pt>
                <c:pt idx="334">
                  <c:v>3.9917439222335802E-2</c:v>
                </c:pt>
                <c:pt idx="335">
                  <c:v>0.31576779484748801</c:v>
                </c:pt>
                <c:pt idx="336">
                  <c:v>0.40314918756485002</c:v>
                </c:pt>
                <c:pt idx="337">
                  <c:v>3.4493830054998398E-2</c:v>
                </c:pt>
                <c:pt idx="338">
                  <c:v>0.11796169728040699</c:v>
                </c:pt>
                <c:pt idx="339">
                  <c:v>0.96176451444625899</c:v>
                </c:pt>
                <c:pt idx="340">
                  <c:v>0.951466083526611</c:v>
                </c:pt>
                <c:pt idx="341">
                  <c:v>2.6604700833559002E-2</c:v>
                </c:pt>
                <c:pt idx="342">
                  <c:v>0.151375606656075</c:v>
                </c:pt>
                <c:pt idx="343">
                  <c:v>2.9769510729238402E-4</c:v>
                </c:pt>
                <c:pt idx="344">
                  <c:v>0.99894958734512296</c:v>
                </c:pt>
                <c:pt idx="345">
                  <c:v>0.32068529725074801</c:v>
                </c:pt>
                <c:pt idx="346">
                  <c:v>0.38590559363365201</c:v>
                </c:pt>
                <c:pt idx="347">
                  <c:v>8.6828619241714505E-2</c:v>
                </c:pt>
                <c:pt idx="348">
                  <c:v>0.735609471797943</c:v>
                </c:pt>
                <c:pt idx="349">
                  <c:v>0.46480190753936801</c:v>
                </c:pt>
                <c:pt idx="350">
                  <c:v>0.15969690680503801</c:v>
                </c:pt>
                <c:pt idx="351">
                  <c:v>0.106727696955204</c:v>
                </c:pt>
                <c:pt idx="352">
                  <c:v>7.2123907506465898E-2</c:v>
                </c:pt>
                <c:pt idx="353">
                  <c:v>0.20512789487838701</c:v>
                </c:pt>
                <c:pt idx="354">
                  <c:v>0.196206405758858</c:v>
                </c:pt>
                <c:pt idx="355">
                  <c:v>6.2470600008964497E-2</c:v>
                </c:pt>
                <c:pt idx="356">
                  <c:v>0.97511178255081199</c:v>
                </c:pt>
                <c:pt idx="357">
                  <c:v>9.1366752982139601E-2</c:v>
                </c:pt>
                <c:pt idx="358">
                  <c:v>3.6118779331445701E-2</c:v>
                </c:pt>
                <c:pt idx="359">
                  <c:v>0.11597839742898899</c:v>
                </c:pt>
                <c:pt idx="360">
                  <c:v>0.21670000255107899</c:v>
                </c:pt>
                <c:pt idx="361">
                  <c:v>0.55529701709747303</c:v>
                </c:pt>
                <c:pt idx="362">
                  <c:v>0.524733126163483</c:v>
                </c:pt>
                <c:pt idx="363">
                  <c:v>0.52155762910842896</c:v>
                </c:pt>
                <c:pt idx="364">
                  <c:v>3.9023349527269602E-3</c:v>
                </c:pt>
                <c:pt idx="365">
                  <c:v>0.13607390224933599</c:v>
                </c:pt>
                <c:pt idx="366">
                  <c:v>0.137683406472206</c:v>
                </c:pt>
                <c:pt idx="367">
                  <c:v>0.64092367887496904</c:v>
                </c:pt>
                <c:pt idx="368">
                  <c:v>0.81443297863006603</c:v>
                </c:pt>
                <c:pt idx="369">
                  <c:v>6.6311871632933599E-3</c:v>
                </c:pt>
                <c:pt idx="370">
                  <c:v>0.40474569797515902</c:v>
                </c:pt>
                <c:pt idx="371">
                  <c:v>2.89020296186209E-2</c:v>
                </c:pt>
                <c:pt idx="372">
                  <c:v>0.53407877683639504</c:v>
                </c:pt>
                <c:pt idx="373">
                  <c:v>1.81611604057252E-3</c:v>
                </c:pt>
                <c:pt idx="374">
                  <c:v>5.0638049840927103E-2</c:v>
                </c:pt>
                <c:pt idx="375">
                  <c:v>3.6528299096971798E-3</c:v>
                </c:pt>
                <c:pt idx="376">
                  <c:v>0.97577869892120395</c:v>
                </c:pt>
                <c:pt idx="377">
                  <c:v>2.2618779912591001E-2</c:v>
                </c:pt>
                <c:pt idx="378">
                  <c:v>1.9264790462330001E-3</c:v>
                </c:pt>
                <c:pt idx="379">
                  <c:v>2.0285630598664301E-2</c:v>
                </c:pt>
                <c:pt idx="380">
                  <c:v>0.14091019332408899</c:v>
                </c:pt>
                <c:pt idx="381">
                  <c:v>0.219281405210495</c:v>
                </c:pt>
                <c:pt idx="382">
                  <c:v>6.2615573406219496E-2</c:v>
                </c:pt>
                <c:pt idx="383">
                  <c:v>2.27087307721376E-2</c:v>
                </c:pt>
                <c:pt idx="384">
                  <c:v>4.0593962185084802E-3</c:v>
                </c:pt>
                <c:pt idx="385">
                  <c:v>6.7299291491508498E-2</c:v>
                </c:pt>
                <c:pt idx="386">
                  <c:v>3.44653688371181E-2</c:v>
                </c:pt>
                <c:pt idx="387">
                  <c:v>0.114146202802658</c:v>
                </c:pt>
                <c:pt idx="388">
                  <c:v>6.0736900195479402E-3</c:v>
                </c:pt>
                <c:pt idx="389">
                  <c:v>4.1290020453743599E-4</c:v>
                </c:pt>
                <c:pt idx="390">
                  <c:v>0.17876179516315499</c:v>
                </c:pt>
                <c:pt idx="391">
                  <c:v>0.45394408702850297</c:v>
                </c:pt>
                <c:pt idx="392">
                  <c:v>0.2014250010252</c:v>
                </c:pt>
                <c:pt idx="393">
                  <c:v>3.3006649464368799E-3</c:v>
                </c:pt>
                <c:pt idx="394">
                  <c:v>0.24481880664825401</c:v>
                </c:pt>
                <c:pt idx="395">
                  <c:v>0.77322071790695202</c:v>
                </c:pt>
                <c:pt idx="396">
                  <c:v>0.90828150510787997</c:v>
                </c:pt>
                <c:pt idx="397">
                  <c:v>0.51075649261474598</c:v>
                </c:pt>
                <c:pt idx="398">
                  <c:v>0.64382928609848</c:v>
                </c:pt>
                <c:pt idx="399">
                  <c:v>0.15309520065784499</c:v>
                </c:pt>
                <c:pt idx="400">
                  <c:v>0.15427139401435899</c:v>
                </c:pt>
                <c:pt idx="401">
                  <c:v>0.48174980282783503</c:v>
                </c:pt>
                <c:pt idx="402">
                  <c:v>4.3890580534934998E-2</c:v>
                </c:pt>
                <c:pt idx="403">
                  <c:v>0.50080060958862305</c:v>
                </c:pt>
                <c:pt idx="404">
                  <c:v>0.30361220240593001</c:v>
                </c:pt>
                <c:pt idx="405">
                  <c:v>9.7135312855243697E-2</c:v>
                </c:pt>
                <c:pt idx="406">
                  <c:v>0.32714268565177901</c:v>
                </c:pt>
                <c:pt idx="407">
                  <c:v>1.56851802021265E-2</c:v>
                </c:pt>
                <c:pt idx="408">
                  <c:v>0.147400498390198</c:v>
                </c:pt>
                <c:pt idx="409">
                  <c:v>0.87521982192993197</c:v>
                </c:pt>
                <c:pt idx="410">
                  <c:v>4.7180399298667901E-2</c:v>
                </c:pt>
                <c:pt idx="411">
                  <c:v>0.29636150598526001</c:v>
                </c:pt>
                <c:pt idx="412">
                  <c:v>0.55982208251953103</c:v>
                </c:pt>
                <c:pt idx="413">
                  <c:v>0.41996848583221402</c:v>
                </c:pt>
                <c:pt idx="414">
                  <c:v>0.77668249607086204</c:v>
                </c:pt>
                <c:pt idx="415">
                  <c:v>0.59101712703704801</c:v>
                </c:pt>
                <c:pt idx="416">
                  <c:v>0.67651051282882702</c:v>
                </c:pt>
                <c:pt idx="417">
                  <c:v>0.45742869377136203</c:v>
                </c:pt>
                <c:pt idx="418">
                  <c:v>0.86260652542114302</c:v>
                </c:pt>
                <c:pt idx="419">
                  <c:v>5.18838986754417E-2</c:v>
                </c:pt>
                <c:pt idx="420">
                  <c:v>0.58477389812469505</c:v>
                </c:pt>
                <c:pt idx="421">
                  <c:v>0.20437729358673101</c:v>
                </c:pt>
                <c:pt idx="422">
                  <c:v>0.34064608812332198</c:v>
                </c:pt>
                <c:pt idx="423">
                  <c:v>0.10631719976663601</c:v>
                </c:pt>
                <c:pt idx="424">
                  <c:v>0.30258619785308799</c:v>
                </c:pt>
                <c:pt idx="425">
                  <c:v>0.22556670010089899</c:v>
                </c:pt>
                <c:pt idx="426">
                  <c:v>0.42670300602912897</c:v>
                </c:pt>
                <c:pt idx="427">
                  <c:v>0.28444218635559099</c:v>
                </c:pt>
                <c:pt idx="428">
                  <c:v>7.9998262226581601E-2</c:v>
                </c:pt>
                <c:pt idx="429">
                  <c:v>0.405063986778259</c:v>
                </c:pt>
                <c:pt idx="430">
                  <c:v>7.7776819467544597E-2</c:v>
                </c:pt>
                <c:pt idx="431">
                  <c:v>1.3952139765024201E-2</c:v>
                </c:pt>
                <c:pt idx="432">
                  <c:v>0.54515320062637296</c:v>
                </c:pt>
                <c:pt idx="433">
                  <c:v>0.44233348965644798</c:v>
                </c:pt>
                <c:pt idx="434">
                  <c:v>0.224738404154778</c:v>
                </c:pt>
                <c:pt idx="435">
                  <c:v>0.48266831040382402</c:v>
                </c:pt>
                <c:pt idx="436">
                  <c:v>7.2815059684217002E-3</c:v>
                </c:pt>
                <c:pt idx="437">
                  <c:v>0.21629840135574299</c:v>
                </c:pt>
                <c:pt idx="438">
                  <c:v>0.529493927955627</c:v>
                </c:pt>
                <c:pt idx="439">
                  <c:v>0.34074780344963101</c:v>
                </c:pt>
                <c:pt idx="440">
                  <c:v>0.98448437452316295</c:v>
                </c:pt>
                <c:pt idx="441">
                  <c:v>0.121239699423313</c:v>
                </c:pt>
                <c:pt idx="442">
                  <c:v>0.26480779051780701</c:v>
                </c:pt>
                <c:pt idx="443">
                  <c:v>0.54335141181945801</c:v>
                </c:pt>
                <c:pt idx="444">
                  <c:v>4.6173021197319003E-2</c:v>
                </c:pt>
                <c:pt idx="445">
                  <c:v>0.65267711877822898</c:v>
                </c:pt>
                <c:pt idx="446">
                  <c:v>9.9493138492107405E-2</c:v>
                </c:pt>
                <c:pt idx="447">
                  <c:v>7.3019713163375896E-2</c:v>
                </c:pt>
                <c:pt idx="448">
                  <c:v>0.375690788030624</c:v>
                </c:pt>
                <c:pt idx="449">
                  <c:v>0.15060380101203899</c:v>
                </c:pt>
                <c:pt idx="450">
                  <c:v>0.169662401080132</c:v>
                </c:pt>
                <c:pt idx="451">
                  <c:v>0.58110767602920499</c:v>
                </c:pt>
                <c:pt idx="452">
                  <c:v>0.216518804430962</c:v>
                </c:pt>
                <c:pt idx="453">
                  <c:v>0.80845201015472401</c:v>
                </c:pt>
                <c:pt idx="454">
                  <c:v>1.8335370114073201E-3</c:v>
                </c:pt>
                <c:pt idx="455">
                  <c:v>4.4265568256378202E-2</c:v>
                </c:pt>
                <c:pt idx="456">
                  <c:v>3.4394189715385398E-3</c:v>
                </c:pt>
                <c:pt idx="457">
                  <c:v>0.74387282133102395</c:v>
                </c:pt>
                <c:pt idx="458">
                  <c:v>0.981908619403839</c:v>
                </c:pt>
                <c:pt idx="459">
                  <c:v>9.3243308365345001E-2</c:v>
                </c:pt>
                <c:pt idx="460">
                  <c:v>2.93674394488335E-2</c:v>
                </c:pt>
                <c:pt idx="461">
                  <c:v>1.0415139608085201E-2</c:v>
                </c:pt>
                <c:pt idx="462">
                  <c:v>1.10897198319435E-2</c:v>
                </c:pt>
                <c:pt idx="463">
                  <c:v>1.75755599047989E-3</c:v>
                </c:pt>
                <c:pt idx="464">
                  <c:v>0.55441087484359697</c:v>
                </c:pt>
                <c:pt idx="465">
                  <c:v>0.91042387485504195</c:v>
                </c:pt>
                <c:pt idx="466">
                  <c:v>6.6638961434364305E-2</c:v>
                </c:pt>
                <c:pt idx="467">
                  <c:v>0.224597007036209</c:v>
                </c:pt>
                <c:pt idx="468">
                  <c:v>5.25426007807255E-2</c:v>
                </c:pt>
                <c:pt idx="469">
                  <c:v>7.4676270596682999E-3</c:v>
                </c:pt>
                <c:pt idx="470">
                  <c:v>3.14779803156853E-2</c:v>
                </c:pt>
                <c:pt idx="471">
                  <c:v>0.115988299250603</c:v>
                </c:pt>
                <c:pt idx="472">
                  <c:v>1.6364390030503301E-2</c:v>
                </c:pt>
                <c:pt idx="473">
                  <c:v>0.38356679677963301</c:v>
                </c:pt>
                <c:pt idx="474">
                  <c:v>0.37286901473999001</c:v>
                </c:pt>
                <c:pt idx="475">
                  <c:v>0.34822988510131803</c:v>
                </c:pt>
                <c:pt idx="476">
                  <c:v>1.69231407344341E-2</c:v>
                </c:pt>
                <c:pt idx="477">
                  <c:v>0.14012880623340601</c:v>
                </c:pt>
                <c:pt idx="478">
                  <c:v>0.123313099145889</c:v>
                </c:pt>
                <c:pt idx="479">
                  <c:v>0.17805689573288</c:v>
                </c:pt>
                <c:pt idx="480">
                  <c:v>0.49451959133148199</c:v>
                </c:pt>
                <c:pt idx="481">
                  <c:v>2.2086229175329201E-2</c:v>
                </c:pt>
                <c:pt idx="482">
                  <c:v>8.2274571061134297E-2</c:v>
                </c:pt>
                <c:pt idx="483">
                  <c:v>0.99731880426406905</c:v>
                </c:pt>
                <c:pt idx="484">
                  <c:v>0.49786689877510099</c:v>
                </c:pt>
                <c:pt idx="485">
                  <c:v>0.19926230609417001</c:v>
                </c:pt>
                <c:pt idx="486">
                  <c:v>0.58749818801879905</c:v>
                </c:pt>
                <c:pt idx="487">
                  <c:v>4.9818698316812501E-2</c:v>
                </c:pt>
                <c:pt idx="488">
                  <c:v>0.647627294063568</c:v>
                </c:pt>
                <c:pt idx="489">
                  <c:v>0.88076162338256803</c:v>
                </c:pt>
                <c:pt idx="490">
                  <c:v>0.178264304995537</c:v>
                </c:pt>
                <c:pt idx="491">
                  <c:v>0.19852000474929801</c:v>
                </c:pt>
                <c:pt idx="492">
                  <c:v>0.70123130083084095</c:v>
                </c:pt>
                <c:pt idx="493">
                  <c:v>1.88844501972198E-2</c:v>
                </c:pt>
                <c:pt idx="494">
                  <c:v>1.1531449854373901E-2</c:v>
                </c:pt>
                <c:pt idx="495">
                  <c:v>0.31541329622268699</c:v>
                </c:pt>
                <c:pt idx="496">
                  <c:v>0.132480293512344</c:v>
                </c:pt>
                <c:pt idx="497">
                  <c:v>0.36405199766159102</c:v>
                </c:pt>
                <c:pt idx="498">
                  <c:v>0.20798589289188399</c:v>
                </c:pt>
                <c:pt idx="499">
                  <c:v>0.72211027145385698</c:v>
                </c:pt>
                <c:pt idx="500">
                  <c:v>6.1459910124540301E-2</c:v>
                </c:pt>
                <c:pt idx="501">
                  <c:v>9.3027248978614793E-2</c:v>
                </c:pt>
                <c:pt idx="502">
                  <c:v>0.74729198217392001</c:v>
                </c:pt>
                <c:pt idx="503">
                  <c:v>0.109273299574852</c:v>
                </c:pt>
                <c:pt idx="504">
                  <c:v>1.87033694237471E-3</c:v>
                </c:pt>
                <c:pt idx="505">
                  <c:v>0.35809659957885698</c:v>
                </c:pt>
                <c:pt idx="506">
                  <c:v>0.61896991729736295</c:v>
                </c:pt>
                <c:pt idx="507">
                  <c:v>4.5014601200819002E-2</c:v>
                </c:pt>
                <c:pt idx="508">
                  <c:v>0.95518469810485795</c:v>
                </c:pt>
                <c:pt idx="509">
                  <c:v>1.1815929785370801E-2</c:v>
                </c:pt>
                <c:pt idx="510">
                  <c:v>0.62697291374206499</c:v>
                </c:pt>
                <c:pt idx="511">
                  <c:v>7.0046082139015198E-2</c:v>
                </c:pt>
                <c:pt idx="512">
                  <c:v>0.26627099514007602</c:v>
                </c:pt>
                <c:pt idx="513">
                  <c:v>0.17950749397277799</c:v>
                </c:pt>
                <c:pt idx="514">
                  <c:v>1.10430596396327E-2</c:v>
                </c:pt>
                <c:pt idx="515">
                  <c:v>0.37896889448165899</c:v>
                </c:pt>
                <c:pt idx="516">
                  <c:v>0.95837748050689697</c:v>
                </c:pt>
                <c:pt idx="517">
                  <c:v>0.146775603294373</c:v>
                </c:pt>
                <c:pt idx="518">
                  <c:v>0.17116479575634</c:v>
                </c:pt>
                <c:pt idx="519">
                  <c:v>8.9271880686283098E-2</c:v>
                </c:pt>
                <c:pt idx="520">
                  <c:v>1.90917798317969E-3</c:v>
                </c:pt>
                <c:pt idx="521">
                  <c:v>0.52100020647048995</c:v>
                </c:pt>
                <c:pt idx="522">
                  <c:v>0.177384793758392</c:v>
                </c:pt>
                <c:pt idx="523">
                  <c:v>3.27366590499878E-2</c:v>
                </c:pt>
                <c:pt idx="524">
                  <c:v>0.90972858667373702</c:v>
                </c:pt>
                <c:pt idx="525">
                  <c:v>0.82034099102020297</c:v>
                </c:pt>
                <c:pt idx="526">
                  <c:v>9.3197394162416493E-3</c:v>
                </c:pt>
                <c:pt idx="527">
                  <c:v>0.56174510717392001</c:v>
                </c:pt>
                <c:pt idx="528">
                  <c:v>4.9827240407466902E-2</c:v>
                </c:pt>
                <c:pt idx="529">
                  <c:v>0.785442113876343</c:v>
                </c:pt>
                <c:pt idx="530">
                  <c:v>4.7302950173616402E-2</c:v>
                </c:pt>
                <c:pt idx="531">
                  <c:v>0.205506101250648</c:v>
                </c:pt>
                <c:pt idx="532">
                  <c:v>0.34225681424140902</c:v>
                </c:pt>
                <c:pt idx="533">
                  <c:v>0.59295839071273804</c:v>
                </c:pt>
                <c:pt idx="534">
                  <c:v>0.99507468938827504</c:v>
                </c:pt>
                <c:pt idx="535">
                  <c:v>0.13602189719676999</c:v>
                </c:pt>
                <c:pt idx="536">
                  <c:v>0.691109418869019</c:v>
                </c:pt>
                <c:pt idx="537">
                  <c:v>0.69930011034011796</c:v>
                </c:pt>
                <c:pt idx="538">
                  <c:v>0.94532567262649503</c:v>
                </c:pt>
                <c:pt idx="539">
                  <c:v>0.95555031299591098</c:v>
                </c:pt>
                <c:pt idx="540">
                  <c:v>0.207361996173859</c:v>
                </c:pt>
                <c:pt idx="541">
                  <c:v>9.5926932990550995E-2</c:v>
                </c:pt>
                <c:pt idx="542">
                  <c:v>0.59129607677459695</c:v>
                </c:pt>
                <c:pt idx="543">
                  <c:v>0.31264540553093001</c:v>
                </c:pt>
                <c:pt idx="544">
                  <c:v>2.34949104487896E-2</c:v>
                </c:pt>
                <c:pt idx="545">
                  <c:v>0.23962439596653001</c:v>
                </c:pt>
                <c:pt idx="546">
                  <c:v>8.4043219685554504E-2</c:v>
                </c:pt>
                <c:pt idx="547">
                  <c:v>0.78780788183212302</c:v>
                </c:pt>
                <c:pt idx="548">
                  <c:v>6.2118638306856197E-2</c:v>
                </c:pt>
                <c:pt idx="549">
                  <c:v>0.63327097892761197</c:v>
                </c:pt>
                <c:pt idx="550">
                  <c:v>0.35357460379600503</c:v>
                </c:pt>
                <c:pt idx="551">
                  <c:v>0.56427067518234297</c:v>
                </c:pt>
                <c:pt idx="552">
                  <c:v>0.60232132673263605</c:v>
                </c:pt>
                <c:pt idx="553">
                  <c:v>0.93682807683944702</c:v>
                </c:pt>
                <c:pt idx="554">
                  <c:v>0.23329550027847301</c:v>
                </c:pt>
                <c:pt idx="555">
                  <c:v>0.972858905792236</c:v>
                </c:pt>
                <c:pt idx="556">
                  <c:v>0.49645620584487898</c:v>
                </c:pt>
                <c:pt idx="557">
                  <c:v>1.6535479575395601E-2</c:v>
                </c:pt>
                <c:pt idx="558">
                  <c:v>0.196560993790627</c:v>
                </c:pt>
                <c:pt idx="559">
                  <c:v>0.46345838904380798</c:v>
                </c:pt>
                <c:pt idx="560">
                  <c:v>0.70183271169662498</c:v>
                </c:pt>
                <c:pt idx="561">
                  <c:v>0.81797057390213002</c:v>
                </c:pt>
                <c:pt idx="562">
                  <c:v>0.115558996796608</c:v>
                </c:pt>
                <c:pt idx="563">
                  <c:v>0.70902448892593395</c:v>
                </c:pt>
                <c:pt idx="564">
                  <c:v>3.9245650172233602E-2</c:v>
                </c:pt>
                <c:pt idx="565">
                  <c:v>1.3169100275263199E-3</c:v>
                </c:pt>
                <c:pt idx="566">
                  <c:v>0.33074030280113198</c:v>
                </c:pt>
                <c:pt idx="567">
                  <c:v>0.55595862865447998</c:v>
                </c:pt>
                <c:pt idx="568">
                  <c:v>0.51276087760925304</c:v>
                </c:pt>
                <c:pt idx="569">
                  <c:v>0.22129519283771501</c:v>
                </c:pt>
                <c:pt idx="570">
                  <c:v>0.53180050849914595</c:v>
                </c:pt>
                <c:pt idx="571">
                  <c:v>0.48283210396766701</c:v>
                </c:pt>
                <c:pt idx="572">
                  <c:v>0.39013230800628701</c:v>
                </c:pt>
                <c:pt idx="573">
                  <c:v>0.88980120420455899</c:v>
                </c:pt>
                <c:pt idx="574">
                  <c:v>0.74657410383224498</c:v>
                </c:pt>
                <c:pt idx="575">
                  <c:v>9.0385310351848602E-2</c:v>
                </c:pt>
                <c:pt idx="576">
                  <c:v>0.64805668592453003</c:v>
                </c:pt>
                <c:pt idx="577">
                  <c:v>0.39343470335006703</c:v>
                </c:pt>
                <c:pt idx="578">
                  <c:v>0.22774839401245101</c:v>
                </c:pt>
                <c:pt idx="579">
                  <c:v>0.59808558225631703</c:v>
                </c:pt>
                <c:pt idx="580">
                  <c:v>0.87012851238250699</c:v>
                </c:pt>
                <c:pt idx="581">
                  <c:v>2.6271730661392202E-2</c:v>
                </c:pt>
                <c:pt idx="582">
                  <c:v>0.120708100497723</c:v>
                </c:pt>
                <c:pt idx="583">
                  <c:v>5.84591515362263E-2</c:v>
                </c:pt>
                <c:pt idx="584">
                  <c:v>0.62198728322982799</c:v>
                </c:pt>
                <c:pt idx="585">
                  <c:v>0.134363293647766</c:v>
                </c:pt>
                <c:pt idx="586">
                  <c:v>0.248884096741676</c:v>
                </c:pt>
                <c:pt idx="587">
                  <c:v>4.8387378454208402E-2</c:v>
                </c:pt>
                <c:pt idx="588">
                  <c:v>0.38383829593658397</c:v>
                </c:pt>
                <c:pt idx="589">
                  <c:v>4.9390620552003401E-3</c:v>
                </c:pt>
                <c:pt idx="590">
                  <c:v>0.827381491661072</c:v>
                </c:pt>
                <c:pt idx="591">
                  <c:v>0.53833121061325095</c:v>
                </c:pt>
                <c:pt idx="592">
                  <c:v>7.5904619880020601E-3</c:v>
                </c:pt>
                <c:pt idx="593">
                  <c:v>0.882307589054108</c:v>
                </c:pt>
                <c:pt idx="594">
                  <c:v>0.65468412637710605</c:v>
                </c:pt>
                <c:pt idx="595">
                  <c:v>0.66198021173477195</c:v>
                </c:pt>
                <c:pt idx="596">
                  <c:v>0.50367659330367998</c:v>
                </c:pt>
                <c:pt idx="597">
                  <c:v>9.5801020506769397E-4</c:v>
                </c:pt>
                <c:pt idx="598">
                  <c:v>0.81146019697189298</c:v>
                </c:pt>
                <c:pt idx="599">
                  <c:v>0.99273830652236905</c:v>
                </c:pt>
                <c:pt idx="600">
                  <c:v>4.3831340968608898E-2</c:v>
                </c:pt>
                <c:pt idx="601">
                  <c:v>5.2077950385864797E-5</c:v>
                </c:pt>
                <c:pt idx="602">
                  <c:v>0.26114219427108798</c:v>
                </c:pt>
                <c:pt idx="603">
                  <c:v>0.176745906472206</c:v>
                </c:pt>
                <c:pt idx="604">
                  <c:v>0.11074289679527299</c:v>
                </c:pt>
                <c:pt idx="605">
                  <c:v>8.6574018001556396E-2</c:v>
                </c:pt>
                <c:pt idx="606">
                  <c:v>9.0952396392822293E-2</c:v>
                </c:pt>
                <c:pt idx="607">
                  <c:v>0.42864328622817999</c:v>
                </c:pt>
                <c:pt idx="608">
                  <c:v>0.45378139615058899</c:v>
                </c:pt>
                <c:pt idx="609">
                  <c:v>0.78668802976608299</c:v>
                </c:pt>
                <c:pt idx="610">
                  <c:v>0.37570551037788402</c:v>
                </c:pt>
                <c:pt idx="611">
                  <c:v>0.41321530938148499</c:v>
                </c:pt>
                <c:pt idx="612">
                  <c:v>0.95100218057632402</c:v>
                </c:pt>
                <c:pt idx="613">
                  <c:v>1.1376339942216899E-2</c:v>
                </c:pt>
                <c:pt idx="614">
                  <c:v>7.0365563035011305E-2</c:v>
                </c:pt>
                <c:pt idx="615">
                  <c:v>0.146254792809486</c:v>
                </c:pt>
                <c:pt idx="616">
                  <c:v>0.431654512882233</c:v>
                </c:pt>
                <c:pt idx="617">
                  <c:v>0.16115379333496099</c:v>
                </c:pt>
                <c:pt idx="618">
                  <c:v>0.61877828836440996</c:v>
                </c:pt>
                <c:pt idx="619">
                  <c:v>0.40322521328926098</c:v>
                </c:pt>
                <c:pt idx="620">
                  <c:v>3.7956979125738102E-2</c:v>
                </c:pt>
                <c:pt idx="621">
                  <c:v>9.2407800257205998E-3</c:v>
                </c:pt>
                <c:pt idx="622">
                  <c:v>0.94030439853668202</c:v>
                </c:pt>
                <c:pt idx="623">
                  <c:v>0.98064798116684004</c:v>
                </c:pt>
                <c:pt idx="624">
                  <c:v>0.26117968559265098</c:v>
                </c:pt>
                <c:pt idx="625">
                  <c:v>0.36000689864158603</c:v>
                </c:pt>
                <c:pt idx="626">
                  <c:v>7.4849992990493802E-2</c:v>
                </c:pt>
                <c:pt idx="627">
                  <c:v>1.04070303495973E-3</c:v>
                </c:pt>
                <c:pt idx="628">
                  <c:v>0.15716220438480399</c:v>
                </c:pt>
                <c:pt idx="629">
                  <c:v>0.52365320920944203</c:v>
                </c:pt>
                <c:pt idx="630">
                  <c:v>6.3442098908126398E-3</c:v>
                </c:pt>
                <c:pt idx="631">
                  <c:v>0.92569607496261597</c:v>
                </c:pt>
                <c:pt idx="632">
                  <c:v>1.51032097637653E-2</c:v>
                </c:pt>
                <c:pt idx="633">
                  <c:v>0.44775879383087203</c:v>
                </c:pt>
                <c:pt idx="634">
                  <c:v>0.35015991330146801</c:v>
                </c:pt>
                <c:pt idx="635">
                  <c:v>6.9051496684551197E-2</c:v>
                </c:pt>
                <c:pt idx="636">
                  <c:v>2.7538359165191699E-2</c:v>
                </c:pt>
                <c:pt idx="637">
                  <c:v>0.69685590267181396</c:v>
                </c:pt>
                <c:pt idx="638">
                  <c:v>0.66384732723236095</c:v>
                </c:pt>
                <c:pt idx="639">
                  <c:v>0.50185102224349998</c:v>
                </c:pt>
                <c:pt idx="640">
                  <c:v>0.34410029649734503</c:v>
                </c:pt>
                <c:pt idx="641">
                  <c:v>0.104800403118134</c:v>
                </c:pt>
                <c:pt idx="642">
                  <c:v>9.0532019734382602E-2</c:v>
                </c:pt>
                <c:pt idx="643">
                  <c:v>0.70888197422027599</c:v>
                </c:pt>
                <c:pt idx="644">
                  <c:v>0.408927112817764</c:v>
                </c:pt>
                <c:pt idx="645">
                  <c:v>2.5748150423169101E-2</c:v>
                </c:pt>
                <c:pt idx="646">
                  <c:v>0.97487318515777599</c:v>
                </c:pt>
                <c:pt idx="647">
                  <c:v>0.147175893187523</c:v>
                </c:pt>
                <c:pt idx="648">
                  <c:v>0.79617828130722001</c:v>
                </c:pt>
                <c:pt idx="649">
                  <c:v>0.67171472311019897</c:v>
                </c:pt>
                <c:pt idx="650">
                  <c:v>0.51464450359344505</c:v>
                </c:pt>
                <c:pt idx="651">
                  <c:v>0.67325568199157704</c:v>
                </c:pt>
                <c:pt idx="652">
                  <c:v>0.43518438935279802</c:v>
                </c:pt>
                <c:pt idx="653">
                  <c:v>0.61840307712554898</c:v>
                </c:pt>
                <c:pt idx="654">
                  <c:v>0.17201830446720101</c:v>
                </c:pt>
                <c:pt idx="655">
                  <c:v>0.11494120210409201</c:v>
                </c:pt>
                <c:pt idx="656">
                  <c:v>0.18820899724960299</c:v>
                </c:pt>
                <c:pt idx="657">
                  <c:v>7.2811610996723203E-2</c:v>
                </c:pt>
                <c:pt idx="658">
                  <c:v>0.49245551228523299</c:v>
                </c:pt>
                <c:pt idx="659">
                  <c:v>0.26575091481208801</c:v>
                </c:pt>
                <c:pt idx="660">
                  <c:v>0.80338162183761597</c:v>
                </c:pt>
                <c:pt idx="661">
                  <c:v>9.0465217828750596E-2</c:v>
                </c:pt>
                <c:pt idx="662">
                  <c:v>3.5618279129266697E-2</c:v>
                </c:pt>
                <c:pt idx="663">
                  <c:v>0.133377104997635</c:v>
                </c:pt>
                <c:pt idx="664">
                  <c:v>0.28997001051902799</c:v>
                </c:pt>
                <c:pt idx="665">
                  <c:v>0.67887532711029097</c:v>
                </c:pt>
                <c:pt idx="666">
                  <c:v>0.41344699263572698</c:v>
                </c:pt>
                <c:pt idx="667">
                  <c:v>0.25873130559921298</c:v>
                </c:pt>
                <c:pt idx="668">
                  <c:v>0.63381922245025601</c:v>
                </c:pt>
                <c:pt idx="669">
                  <c:v>2.5704789906740199E-2</c:v>
                </c:pt>
                <c:pt idx="670">
                  <c:v>0.77981859445571899</c:v>
                </c:pt>
                <c:pt idx="671">
                  <c:v>0.93957877159118697</c:v>
                </c:pt>
                <c:pt idx="672">
                  <c:v>0.91987228393554699</c:v>
                </c:pt>
                <c:pt idx="673">
                  <c:v>0.49204030632972701</c:v>
                </c:pt>
                <c:pt idx="674">
                  <c:v>0.32738390564918501</c:v>
                </c:pt>
                <c:pt idx="675">
                  <c:v>9.8275057971477495E-2</c:v>
                </c:pt>
                <c:pt idx="676">
                  <c:v>0.26977840065956099</c:v>
                </c:pt>
                <c:pt idx="677">
                  <c:v>7.4983112514018999E-2</c:v>
                </c:pt>
                <c:pt idx="678">
                  <c:v>0.80566102266311601</c:v>
                </c:pt>
                <c:pt idx="679">
                  <c:v>0.126079797744751</c:v>
                </c:pt>
                <c:pt idx="680">
                  <c:v>0.20291219651699099</c:v>
                </c:pt>
                <c:pt idx="681">
                  <c:v>0.45924019813537598</c:v>
                </c:pt>
                <c:pt idx="682">
                  <c:v>2.6359090115875001E-3</c:v>
                </c:pt>
                <c:pt idx="683">
                  <c:v>0.51031821966171298</c:v>
                </c:pt>
                <c:pt idx="684">
                  <c:v>0.67420792579650901</c:v>
                </c:pt>
                <c:pt idx="685">
                  <c:v>0.59666997194290206</c:v>
                </c:pt>
                <c:pt idx="686">
                  <c:v>0.97664457559585605</c:v>
                </c:pt>
                <c:pt idx="687">
                  <c:v>0.178432896733284</c:v>
                </c:pt>
                <c:pt idx="688">
                  <c:v>0.58900380134582497</c:v>
                </c:pt>
                <c:pt idx="689">
                  <c:v>0.398289114236832</c:v>
                </c:pt>
                <c:pt idx="690">
                  <c:v>0.91544461250305198</c:v>
                </c:pt>
                <c:pt idx="691">
                  <c:v>0.219573900103569</c:v>
                </c:pt>
                <c:pt idx="692">
                  <c:v>0.38016891479492199</c:v>
                </c:pt>
                <c:pt idx="693">
                  <c:v>0.11691019684076299</c:v>
                </c:pt>
                <c:pt idx="694">
                  <c:v>0.53482961654663097</c:v>
                </c:pt>
                <c:pt idx="695">
                  <c:v>0.35464870929718001</c:v>
                </c:pt>
                <c:pt idx="696">
                  <c:v>4.67175506055355E-2</c:v>
                </c:pt>
                <c:pt idx="697">
                  <c:v>7.4304521083831801E-2</c:v>
                </c:pt>
                <c:pt idx="698">
                  <c:v>0.377560794353485</c:v>
                </c:pt>
                <c:pt idx="699">
                  <c:v>0.83626282215118397</c:v>
                </c:pt>
                <c:pt idx="700">
                  <c:v>0.78840422630310103</c:v>
                </c:pt>
                <c:pt idx="701">
                  <c:v>0.25404131412506098</c:v>
                </c:pt>
                <c:pt idx="702">
                  <c:v>0.46149858832359297</c:v>
                </c:pt>
                <c:pt idx="703">
                  <c:v>0.37666100263595598</c:v>
                </c:pt>
                <c:pt idx="704">
                  <c:v>9.0599711984395998E-3</c:v>
                </c:pt>
                <c:pt idx="705">
                  <c:v>0.45985239744186401</c:v>
                </c:pt>
                <c:pt idx="706">
                  <c:v>0.28714880347251898</c:v>
                </c:pt>
                <c:pt idx="707">
                  <c:v>0.37921679019928001</c:v>
                </c:pt>
                <c:pt idx="708">
                  <c:v>3.7856519222259501E-2</c:v>
                </c:pt>
                <c:pt idx="709">
                  <c:v>2.0398240536451302E-2</c:v>
                </c:pt>
                <c:pt idx="710">
                  <c:v>0.167601898312569</c:v>
                </c:pt>
                <c:pt idx="711">
                  <c:v>0.89152032136917103</c:v>
                </c:pt>
                <c:pt idx="712">
                  <c:v>0.77363288402557395</c:v>
                </c:pt>
                <c:pt idx="713">
                  <c:v>0.102990001440048</c:v>
                </c:pt>
                <c:pt idx="714">
                  <c:v>4.9703270196914701E-2</c:v>
                </c:pt>
                <c:pt idx="715">
                  <c:v>0.12267599999904601</c:v>
                </c:pt>
                <c:pt idx="716">
                  <c:v>2.0486048888415098E-3</c:v>
                </c:pt>
                <c:pt idx="717">
                  <c:v>0.75039327144622803</c:v>
                </c:pt>
                <c:pt idx="718">
                  <c:v>0.84900927543640103</c:v>
                </c:pt>
                <c:pt idx="719">
                  <c:v>0.50286930799484297</c:v>
                </c:pt>
                <c:pt idx="720">
                  <c:v>0.230050399899483</c:v>
                </c:pt>
                <c:pt idx="721">
                  <c:v>9.9776433780789393E-3</c:v>
                </c:pt>
                <c:pt idx="722">
                  <c:v>0.39732038974762002</c:v>
                </c:pt>
                <c:pt idx="723">
                  <c:v>0.71799671649932895</c:v>
                </c:pt>
                <c:pt idx="724">
                  <c:v>0.60346871614456199</c:v>
                </c:pt>
                <c:pt idx="725">
                  <c:v>6.0218069702386898E-2</c:v>
                </c:pt>
                <c:pt idx="726">
                  <c:v>0.63727527856826804</c:v>
                </c:pt>
                <c:pt idx="727">
                  <c:v>0.44833630323410001</c:v>
                </c:pt>
                <c:pt idx="728">
                  <c:v>0.89361512660980202</c:v>
                </c:pt>
                <c:pt idx="729">
                  <c:v>0.357541114091873</c:v>
                </c:pt>
                <c:pt idx="730">
                  <c:v>9.5148840919137001E-3</c:v>
                </c:pt>
                <c:pt idx="731">
                  <c:v>0.42790108919143699</c:v>
                </c:pt>
                <c:pt idx="732">
                  <c:v>0.17617219686508201</c:v>
                </c:pt>
                <c:pt idx="733">
                  <c:v>9.9416069686412797E-2</c:v>
                </c:pt>
                <c:pt idx="734">
                  <c:v>6.9793447852134705E-2</c:v>
                </c:pt>
                <c:pt idx="735">
                  <c:v>8.7784387171268505E-2</c:v>
                </c:pt>
                <c:pt idx="736">
                  <c:v>0.46624681353568997</c:v>
                </c:pt>
                <c:pt idx="737">
                  <c:v>0.55153542757034302</c:v>
                </c:pt>
                <c:pt idx="738">
                  <c:v>0.99789381027221702</c:v>
                </c:pt>
                <c:pt idx="739">
                  <c:v>0.58933788537979104</c:v>
                </c:pt>
                <c:pt idx="740">
                  <c:v>0.33264470100402799</c:v>
                </c:pt>
                <c:pt idx="741">
                  <c:v>0.48870539665222201</c:v>
                </c:pt>
                <c:pt idx="742">
                  <c:v>0.21124529838562001</c:v>
                </c:pt>
                <c:pt idx="743">
                  <c:v>0.84996002912521396</c:v>
                </c:pt>
                <c:pt idx="744">
                  <c:v>0.28474229574203502</c:v>
                </c:pt>
                <c:pt idx="745">
                  <c:v>0.119177296757698</c:v>
                </c:pt>
                <c:pt idx="746">
                  <c:v>9.3440473079681396E-2</c:v>
                </c:pt>
                <c:pt idx="747">
                  <c:v>0.23876589536666901</c:v>
                </c:pt>
                <c:pt idx="748">
                  <c:v>0.25894889235496499</c:v>
                </c:pt>
                <c:pt idx="749">
                  <c:v>0.77507072687149003</c:v>
                </c:pt>
                <c:pt idx="750">
                  <c:v>1.08356298878789E-2</c:v>
                </c:pt>
                <c:pt idx="751">
                  <c:v>2.6355350390076599E-2</c:v>
                </c:pt>
                <c:pt idx="752">
                  <c:v>0.64267921447753895</c:v>
                </c:pt>
                <c:pt idx="753">
                  <c:v>0.95463001728057895</c:v>
                </c:pt>
                <c:pt idx="754">
                  <c:v>0.27370178699493403</c:v>
                </c:pt>
                <c:pt idx="755">
                  <c:v>9.3661807477474199E-2</c:v>
                </c:pt>
                <c:pt idx="756">
                  <c:v>0.31645640730857799</c:v>
                </c:pt>
                <c:pt idx="757">
                  <c:v>2.3567769676446901E-2</c:v>
                </c:pt>
                <c:pt idx="758">
                  <c:v>0.12690159678459201</c:v>
                </c:pt>
                <c:pt idx="759">
                  <c:v>0.58730268478393599</c:v>
                </c:pt>
                <c:pt idx="760">
                  <c:v>0.105979196727276</c:v>
                </c:pt>
                <c:pt idx="761">
                  <c:v>0.31167799234390298</c:v>
                </c:pt>
                <c:pt idx="762">
                  <c:v>0.82623922824859597</c:v>
                </c:pt>
                <c:pt idx="763">
                  <c:v>0.322727501392365</c:v>
                </c:pt>
                <c:pt idx="764">
                  <c:v>6.9013543426990495E-2</c:v>
                </c:pt>
                <c:pt idx="765">
                  <c:v>0.86608439683914196</c:v>
                </c:pt>
                <c:pt idx="766">
                  <c:v>0.36019268631935097</c:v>
                </c:pt>
                <c:pt idx="767">
                  <c:v>0.70345258712768599</c:v>
                </c:pt>
                <c:pt idx="768">
                  <c:v>0.14381599426269501</c:v>
                </c:pt>
                <c:pt idx="769">
                  <c:v>0.59969979524612405</c:v>
                </c:pt>
                <c:pt idx="770">
                  <c:v>5.7840071618556997E-2</c:v>
                </c:pt>
                <c:pt idx="771">
                  <c:v>0.781022489070892</c:v>
                </c:pt>
                <c:pt idx="772">
                  <c:v>0.86796230077743497</c:v>
                </c:pt>
                <c:pt idx="773">
                  <c:v>0.48642268776893599</c:v>
                </c:pt>
                <c:pt idx="774">
                  <c:v>0.52932131290435802</c:v>
                </c:pt>
                <c:pt idx="775">
                  <c:v>0.113943003118038</c:v>
                </c:pt>
                <c:pt idx="776">
                  <c:v>2.7287809178233102E-2</c:v>
                </c:pt>
                <c:pt idx="777">
                  <c:v>0.114422596991062</c:v>
                </c:pt>
                <c:pt idx="778">
                  <c:v>0.798597812652588</c:v>
                </c:pt>
                <c:pt idx="779">
                  <c:v>5.0241470336914097E-2</c:v>
                </c:pt>
                <c:pt idx="780">
                  <c:v>8.1918701529502896E-2</c:v>
                </c:pt>
                <c:pt idx="781">
                  <c:v>0.57853972911834695</c:v>
                </c:pt>
                <c:pt idx="782">
                  <c:v>0.80267232656478904</c:v>
                </c:pt>
                <c:pt idx="783">
                  <c:v>0.54812198877334595</c:v>
                </c:pt>
                <c:pt idx="784">
                  <c:v>0.28984749317169201</c:v>
                </c:pt>
                <c:pt idx="785">
                  <c:v>0.47493511438369801</c:v>
                </c:pt>
                <c:pt idx="786">
                  <c:v>0.31214690208435097</c:v>
                </c:pt>
                <c:pt idx="787">
                  <c:v>9.6867769956588703E-2</c:v>
                </c:pt>
                <c:pt idx="788">
                  <c:v>0.195094600319862</c:v>
                </c:pt>
                <c:pt idx="789">
                  <c:v>0.72280681133270297</c:v>
                </c:pt>
                <c:pt idx="790">
                  <c:v>0.74478948116302501</c:v>
                </c:pt>
                <c:pt idx="791">
                  <c:v>1.1689480394125E-2</c:v>
                </c:pt>
                <c:pt idx="792">
                  <c:v>0.72335982322692904</c:v>
                </c:pt>
                <c:pt idx="793">
                  <c:v>0.38728269934654203</c:v>
                </c:pt>
                <c:pt idx="794">
                  <c:v>0.18516010046005199</c:v>
                </c:pt>
                <c:pt idx="795">
                  <c:v>0.42585378885269198</c:v>
                </c:pt>
                <c:pt idx="796">
                  <c:v>8.1039696931839003E-2</c:v>
                </c:pt>
                <c:pt idx="797">
                  <c:v>0.154681906104088</c:v>
                </c:pt>
                <c:pt idx="798">
                  <c:v>1.9990999251604101E-2</c:v>
                </c:pt>
                <c:pt idx="799">
                  <c:v>0.48591589927673301</c:v>
                </c:pt>
                <c:pt idx="800">
                  <c:v>0.73632138967514005</c:v>
                </c:pt>
                <c:pt idx="801">
                  <c:v>0.11365819722414</c:v>
                </c:pt>
                <c:pt idx="802">
                  <c:v>0.59175127744674705</c:v>
                </c:pt>
                <c:pt idx="803">
                  <c:v>2.4740520864725099E-2</c:v>
                </c:pt>
                <c:pt idx="804">
                  <c:v>0.84806627035141002</c:v>
                </c:pt>
                <c:pt idx="805">
                  <c:v>0.98854291439056396</c:v>
                </c:pt>
                <c:pt idx="806">
                  <c:v>0.23714210093021401</c:v>
                </c:pt>
                <c:pt idx="807">
                  <c:v>0.115157097578049</c:v>
                </c:pt>
                <c:pt idx="808">
                  <c:v>0.10659079998731601</c:v>
                </c:pt>
                <c:pt idx="809">
                  <c:v>0.18138450384140001</c:v>
                </c:pt>
                <c:pt idx="810">
                  <c:v>0.36825489997863797</c:v>
                </c:pt>
                <c:pt idx="811">
                  <c:v>9.9987357854843098E-2</c:v>
                </c:pt>
                <c:pt idx="812">
                  <c:v>0.19155390560627</c:v>
                </c:pt>
                <c:pt idx="813">
                  <c:v>0.66977381706237804</c:v>
                </c:pt>
                <c:pt idx="814">
                  <c:v>9.8244532942771898E-2</c:v>
                </c:pt>
                <c:pt idx="815">
                  <c:v>0.50886070728302002</c:v>
                </c:pt>
                <c:pt idx="816">
                  <c:v>0.323878794908524</c:v>
                </c:pt>
                <c:pt idx="817">
                  <c:v>0.15086059272289301</c:v>
                </c:pt>
                <c:pt idx="818">
                  <c:v>0.45402300357818598</c:v>
                </c:pt>
                <c:pt idx="819">
                  <c:v>0.82425951957702603</c:v>
                </c:pt>
                <c:pt idx="820">
                  <c:v>0.21751299500465399</c:v>
                </c:pt>
                <c:pt idx="821">
                  <c:v>0.105710402131081</c:v>
                </c:pt>
                <c:pt idx="822">
                  <c:v>0.97968471050262496</c:v>
                </c:pt>
                <c:pt idx="823">
                  <c:v>0.117004796862602</c:v>
                </c:pt>
                <c:pt idx="824">
                  <c:v>5.4333429783582701E-2</c:v>
                </c:pt>
                <c:pt idx="825">
                  <c:v>1.9184210104867801E-3</c:v>
                </c:pt>
                <c:pt idx="826">
                  <c:v>0.150364205241203</c:v>
                </c:pt>
                <c:pt idx="827">
                  <c:v>0.175721704959869</c:v>
                </c:pt>
                <c:pt idx="828">
                  <c:v>0.931102395057678</c:v>
                </c:pt>
                <c:pt idx="829">
                  <c:v>0.53827822208404497</c:v>
                </c:pt>
                <c:pt idx="830">
                  <c:v>0.52502501010894798</c:v>
                </c:pt>
                <c:pt idx="831">
                  <c:v>0.78817582130432096</c:v>
                </c:pt>
                <c:pt idx="832">
                  <c:v>0.85326820611953702</c:v>
                </c:pt>
                <c:pt idx="833">
                  <c:v>0.18976640701293901</c:v>
                </c:pt>
                <c:pt idx="834">
                  <c:v>5.4697759449481999E-2</c:v>
                </c:pt>
                <c:pt idx="835">
                  <c:v>0.52142971754074097</c:v>
                </c:pt>
                <c:pt idx="836">
                  <c:v>0.50305920839309703</c:v>
                </c:pt>
                <c:pt idx="837">
                  <c:v>0.518424272537231</c:v>
                </c:pt>
                <c:pt idx="838">
                  <c:v>8.2605462521314604E-3</c:v>
                </c:pt>
                <c:pt idx="839">
                  <c:v>0.97256428003311202</c:v>
                </c:pt>
                <c:pt idx="840">
                  <c:v>0.93016731739044201</c:v>
                </c:pt>
                <c:pt idx="841">
                  <c:v>8.5922218859195695E-2</c:v>
                </c:pt>
                <c:pt idx="842">
                  <c:v>0.45761638879776001</c:v>
                </c:pt>
                <c:pt idx="843">
                  <c:v>0.69397729635238603</c:v>
                </c:pt>
                <c:pt idx="844">
                  <c:v>0.215973600745201</c:v>
                </c:pt>
                <c:pt idx="845">
                  <c:v>0.76910001039505005</c:v>
                </c:pt>
                <c:pt idx="846">
                  <c:v>0.30413919687271102</c:v>
                </c:pt>
                <c:pt idx="847">
                  <c:v>0.15945319831371299</c:v>
                </c:pt>
                <c:pt idx="848">
                  <c:v>#N/A</c:v>
                </c:pt>
                <c:pt idx="849">
                  <c:v>0.41725069284439098</c:v>
                </c:pt>
                <c:pt idx="850">
                  <c:v>0.147089302539825</c:v>
                </c:pt>
                <c:pt idx="851">
                  <c:v>0.61024677753448497</c:v>
                </c:pt>
                <c:pt idx="852">
                  <c:v>0.23464709520339999</c:v>
                </c:pt>
                <c:pt idx="853">
                  <c:v>0.44030019640922502</c:v>
                </c:pt>
                <c:pt idx="854">
                  <c:v>0.39737880229950001</c:v>
                </c:pt>
                <c:pt idx="855">
                  <c:v>0.39542660117149397</c:v>
                </c:pt>
                <c:pt idx="856">
                  <c:v>0.49265190958976701</c:v>
                </c:pt>
                <c:pt idx="857">
                  <c:v>7.9595021903514904E-2</c:v>
                </c:pt>
                <c:pt idx="858">
                  <c:v>0.131206095218658</c:v>
                </c:pt>
                <c:pt idx="859">
                  <c:v>0.23337370157241799</c:v>
                </c:pt>
                <c:pt idx="860">
                  <c:v>4.4055772013962304E-3</c:v>
                </c:pt>
                <c:pt idx="861">
                  <c:v>0.79279887676239003</c:v>
                </c:pt>
                <c:pt idx="862">
                  <c:v>0.25165149569511402</c:v>
                </c:pt>
                <c:pt idx="863">
                  <c:v>0.57972538471221902</c:v>
                </c:pt>
                <c:pt idx="864">
                  <c:v>9.6083372831344604E-2</c:v>
                </c:pt>
                <c:pt idx="865">
                  <c:v>0.68293082714080799</c:v>
                </c:pt>
                <c:pt idx="866">
                  <c:v>0.56525337696075395</c:v>
                </c:pt>
                <c:pt idx="867">
                  <c:v>0.12988880276680001</c:v>
                </c:pt>
                <c:pt idx="868">
                  <c:v>0.11433719843626</c:v>
                </c:pt>
                <c:pt idx="869">
                  <c:v>0.86114668846130404</c:v>
                </c:pt>
                <c:pt idx="870">
                  <c:v>9.8343402147293105E-2</c:v>
                </c:pt>
                <c:pt idx="871">
                  <c:v>0.73104220628738403</c:v>
                </c:pt>
                <c:pt idx="872">
                  <c:v>0.35315871238708502</c:v>
                </c:pt>
                <c:pt idx="873">
                  <c:v>0.42187729477882402</c:v>
                </c:pt>
                <c:pt idx="874">
                  <c:v>0.35140278935432401</c:v>
                </c:pt>
                <c:pt idx="875">
                  <c:v>0.82695221900939897</c:v>
                </c:pt>
                <c:pt idx="876">
                  <c:v>2.1485539153218301E-2</c:v>
                </c:pt>
                <c:pt idx="877">
                  <c:v>5.5110931396484403E-2</c:v>
                </c:pt>
                <c:pt idx="878">
                  <c:v>2.6865620166063298E-2</c:v>
                </c:pt>
                <c:pt idx="879">
                  <c:v>0.28329071402549699</c:v>
                </c:pt>
                <c:pt idx="880">
                  <c:v>0.93150871992111195</c:v>
                </c:pt>
                <c:pt idx="881">
                  <c:v>0.56398892402648904</c:v>
                </c:pt>
                <c:pt idx="882">
                  <c:v>0.55260860919952404</c:v>
                </c:pt>
                <c:pt idx="883">
                  <c:v>0.69962751865386996</c:v>
                </c:pt>
                <c:pt idx="884">
                  <c:v>0.46164810657501198</c:v>
                </c:pt>
                <c:pt idx="885">
                  <c:v>0.42229950428009</c:v>
                </c:pt>
                <c:pt idx="886">
                  <c:v>0.86247479915618896</c:v>
                </c:pt>
                <c:pt idx="887">
                  <c:v>0.94757097959518399</c:v>
                </c:pt>
                <c:pt idx="888">
                  <c:v>0.166048303246498</c:v>
                </c:pt>
                <c:pt idx="889">
                  <c:v>0.15221090614795699</c:v>
                </c:pt>
                <c:pt idx="890">
                  <c:v>0.92864042520523105</c:v>
                </c:pt>
                <c:pt idx="891">
                  <c:v>5.2786041051149403E-2</c:v>
                </c:pt>
                <c:pt idx="892">
                  <c:v>0.894062519073486</c:v>
                </c:pt>
                <c:pt idx="893">
                  <c:v>0.32488429546356201</c:v>
                </c:pt>
                <c:pt idx="894">
                  <c:v>0.28618529438972501</c:v>
                </c:pt>
                <c:pt idx="895">
                  <c:v>5.3091268986463498E-2</c:v>
                </c:pt>
                <c:pt idx="896">
                  <c:v>0.17585439980030099</c:v>
                </c:pt>
                <c:pt idx="897">
                  <c:v>5.3443700075149501E-2</c:v>
                </c:pt>
                <c:pt idx="898">
                  <c:v>0.37667140364646901</c:v>
                </c:pt>
                <c:pt idx="899">
                  <c:v>0.27782320976257302</c:v>
                </c:pt>
                <c:pt idx="900">
                  <c:v>5.4729439318180098E-2</c:v>
                </c:pt>
                <c:pt idx="901">
                  <c:v>0.25743418931961098</c:v>
                </c:pt>
                <c:pt idx="902">
                  <c:v>0.57087618112564098</c:v>
                </c:pt>
                <c:pt idx="903">
                  <c:v>0.23261919617652899</c:v>
                </c:pt>
                <c:pt idx="904">
                  <c:v>0.31609091162681602</c:v>
                </c:pt>
                <c:pt idx="905">
                  <c:v>0.15104569494724299</c:v>
                </c:pt>
                <c:pt idx="906">
                  <c:v>0.12627799808979001</c:v>
                </c:pt>
                <c:pt idx="907">
                  <c:v>0.45515009760856601</c:v>
                </c:pt>
                <c:pt idx="908">
                  <c:v>0.461465895175934</c:v>
                </c:pt>
                <c:pt idx="909">
                  <c:v>1.6100760549306901E-2</c:v>
                </c:pt>
                <c:pt idx="910">
                  <c:v>0.182270392775536</c:v>
                </c:pt>
                <c:pt idx="911">
                  <c:v>0.34399738907813998</c:v>
                </c:pt>
                <c:pt idx="912">
                  <c:v>0.15930199623107899</c:v>
                </c:pt>
                <c:pt idx="913">
                  <c:v>0.33617028594017001</c:v>
                </c:pt>
                <c:pt idx="914">
                  <c:v>0.29482808709144598</c:v>
                </c:pt>
                <c:pt idx="915">
                  <c:v>3.8776919245719903E-2</c:v>
                </c:pt>
                <c:pt idx="916">
                  <c:v>1.9598200917243999E-2</c:v>
                </c:pt>
                <c:pt idx="917">
                  <c:v>1.6817079856991799E-2</c:v>
                </c:pt>
                <c:pt idx="918">
                  <c:v>0.135792195796967</c:v>
                </c:pt>
                <c:pt idx="919">
                  <c:v>0.334109306335449</c:v>
                </c:pt>
                <c:pt idx="920">
                  <c:v>0.33104810118675199</c:v>
                </c:pt>
                <c:pt idx="921">
                  <c:v>0.20433439314365401</c:v>
                </c:pt>
                <c:pt idx="922">
                  <c:v>0.88914889097213701</c:v>
                </c:pt>
                <c:pt idx="923">
                  <c:v>8.3615733310580306E-3</c:v>
                </c:pt>
                <c:pt idx="924">
                  <c:v>0.44134628772735601</c:v>
                </c:pt>
                <c:pt idx="925">
                  <c:v>0.399089485406876</c:v>
                </c:pt>
                <c:pt idx="926">
                  <c:v>0.38366940617561301</c:v>
                </c:pt>
                <c:pt idx="927">
                  <c:v>7.3241397738456698E-2</c:v>
                </c:pt>
                <c:pt idx="928">
                  <c:v>0.98841220140457198</c:v>
                </c:pt>
                <c:pt idx="929">
                  <c:v>0.29621538519859297</c:v>
                </c:pt>
                <c:pt idx="930">
                  <c:v>1.1216429993510199E-2</c:v>
                </c:pt>
                <c:pt idx="931">
                  <c:v>0.75220918655395497</c:v>
                </c:pt>
                <c:pt idx="932">
                  <c:v>1.0628229938447499E-3</c:v>
                </c:pt>
                <c:pt idx="933">
                  <c:v>0.397064208984375</c:v>
                </c:pt>
                <c:pt idx="934">
                  <c:v>0.15657000243663799</c:v>
                </c:pt>
                <c:pt idx="935">
                  <c:v>0.27943360805511502</c:v>
                </c:pt>
                <c:pt idx="936">
                  <c:v>6.9578662514686598E-2</c:v>
                </c:pt>
                <c:pt idx="937">
                  <c:v>0.91570562124252297</c:v>
                </c:pt>
                <c:pt idx="938">
                  <c:v>0.33807480335235601</c:v>
                </c:pt>
                <c:pt idx="939">
                  <c:v>0.148180305957794</c:v>
                </c:pt>
                <c:pt idx="940">
                  <c:v>0.173135995864868</c:v>
                </c:pt>
                <c:pt idx="941">
                  <c:v>0.98206239938735995</c:v>
                </c:pt>
                <c:pt idx="942">
                  <c:v>0.34228581190109297</c:v>
                </c:pt>
                <c:pt idx="943">
                  <c:v>0.19817160069942499</c:v>
                </c:pt>
                <c:pt idx="944">
                  <c:v>0.225520700216293</c:v>
                </c:pt>
                <c:pt idx="945">
                  <c:v>0.31913760304451</c:v>
                </c:pt>
                <c:pt idx="946">
                  <c:v>0.21621659398078899</c:v>
                </c:pt>
                <c:pt idx="947">
                  <c:v>0.57442820072174094</c:v>
                </c:pt>
                <c:pt idx="948">
                  <c:v>0.16801489889621701</c:v>
                </c:pt>
                <c:pt idx="949">
                  <c:v>0.30905550718307501</c:v>
                </c:pt>
                <c:pt idx="950">
                  <c:v>0.39958411455154402</c:v>
                </c:pt>
                <c:pt idx="951">
                  <c:v>8.9164339005947099E-2</c:v>
                </c:pt>
                <c:pt idx="952">
                  <c:v>0.58027738332748402</c:v>
                </c:pt>
                <c:pt idx="953">
                  <c:v>0.28103050589561501</c:v>
                </c:pt>
                <c:pt idx="954">
                  <c:v>0.33639070391655002</c:v>
                </c:pt>
                <c:pt idx="955">
                  <c:v>0.21181790530681599</c:v>
                </c:pt>
                <c:pt idx="956">
                  <c:v>8.7522260844707503E-2</c:v>
                </c:pt>
                <c:pt idx="957">
                  <c:v>0.28070870041847201</c:v>
                </c:pt>
                <c:pt idx="958">
                  <c:v>4.7590900212526301E-2</c:v>
                </c:pt>
                <c:pt idx="959">
                  <c:v>0.4828921854496</c:v>
                </c:pt>
                <c:pt idx="960">
                  <c:v>0.14827769994735701</c:v>
                </c:pt>
                <c:pt idx="961">
                  <c:v>6.0126250609755499E-3</c:v>
                </c:pt>
                <c:pt idx="962">
                  <c:v>0.33948120474815402</c:v>
                </c:pt>
                <c:pt idx="963">
                  <c:v>0.55361628532409701</c:v>
                </c:pt>
                <c:pt idx="964">
                  <c:v>0.62863898277282704</c:v>
                </c:pt>
                <c:pt idx="965">
                  <c:v>0.59686607122421298</c:v>
                </c:pt>
                <c:pt idx="966">
                  <c:v>0.200789794325829</c:v>
                </c:pt>
                <c:pt idx="967">
                  <c:v>0.167247995734215</c:v>
                </c:pt>
                <c:pt idx="968">
                  <c:v>0.30616679787635798</c:v>
                </c:pt>
                <c:pt idx="969">
                  <c:v>0.49796259403228799</c:v>
                </c:pt>
                <c:pt idx="970">
                  <c:v>7.1604847908020006E-2</c:v>
                </c:pt>
                <c:pt idx="971">
                  <c:v>0.34823021292686501</c:v>
                </c:pt>
                <c:pt idx="972">
                  <c:v>0.39564961194992099</c:v>
                </c:pt>
                <c:pt idx="973">
                  <c:v>0.61173278093338002</c:v>
                </c:pt>
                <c:pt idx="974">
                  <c:v>0.42994520068168601</c:v>
                </c:pt>
                <c:pt idx="975">
                  <c:v>0.91489738225936901</c:v>
                </c:pt>
                <c:pt idx="976">
                  <c:v>0.37609788775443997</c:v>
                </c:pt>
                <c:pt idx="977">
                  <c:v>0.39099061489105202</c:v>
                </c:pt>
                <c:pt idx="978">
                  <c:v>0.26266309618949901</c:v>
                </c:pt>
                <c:pt idx="979">
                  <c:v>0.66615277528762795</c:v>
                </c:pt>
                <c:pt idx="980">
                  <c:v>0.57786637544632002</c:v>
                </c:pt>
                <c:pt idx="981">
                  <c:v>0.328362196683884</c:v>
                </c:pt>
                <c:pt idx="982">
                  <c:v>0.88146227598190297</c:v>
                </c:pt>
                <c:pt idx="983">
                  <c:v>2.5081280618906E-2</c:v>
                </c:pt>
                <c:pt idx="984">
                  <c:v>0.53528267145156905</c:v>
                </c:pt>
                <c:pt idx="985">
                  <c:v>2.0737130194902399E-2</c:v>
                </c:pt>
                <c:pt idx="986">
                  <c:v>0.53562641143798795</c:v>
                </c:pt>
                <c:pt idx="987">
                  <c:v>3.5951141268014901E-2</c:v>
                </c:pt>
                <c:pt idx="988">
                  <c:v>0.95311599969863903</c:v>
                </c:pt>
                <c:pt idx="989">
                  <c:v>0.51712900400161699</c:v>
                </c:pt>
                <c:pt idx="990">
                  <c:v>0.96948707103729204</c:v>
                </c:pt>
                <c:pt idx="991">
                  <c:v>4.8047117888927503E-3</c:v>
                </c:pt>
                <c:pt idx="992">
                  <c:v>9.67418327927589E-2</c:v>
                </c:pt>
                <c:pt idx="993">
                  <c:v>0.18531410396099099</c:v>
                </c:pt>
                <c:pt idx="994">
                  <c:v>1.0653760284185399E-2</c:v>
                </c:pt>
                <c:pt idx="995">
                  <c:v>0.83445268869400002</c:v>
                </c:pt>
                <c:pt idx="996">
                  <c:v>#N/A</c:v>
                </c:pt>
                <c:pt idx="997">
                  <c:v>0.39985439181327798</c:v>
                </c:pt>
                <c:pt idx="998">
                  <c:v>0.534848213195801</c:v>
                </c:pt>
                <c:pt idx="999">
                  <c:v>0.124984301626682</c:v>
                </c:pt>
                <c:pt idx="1000">
                  <c:v>0.38963681459426902</c:v>
                </c:pt>
                <c:pt idx="1001">
                  <c:v>0.95492261648178101</c:v>
                </c:pt>
                <c:pt idx="1002">
                  <c:v>0.55816888809204102</c:v>
                </c:pt>
                <c:pt idx="1003">
                  <c:v>0.90385711193084695</c:v>
                </c:pt>
                <c:pt idx="1004">
                  <c:v>2.57001798599958E-2</c:v>
                </c:pt>
                <c:pt idx="1005">
                  <c:v>0.76742511987686202</c:v>
                </c:pt>
                <c:pt idx="1006">
                  <c:v>0.46722030639648399</c:v>
                </c:pt>
                <c:pt idx="1007">
                  <c:v>0.63769149780273404</c:v>
                </c:pt>
                <c:pt idx="1008">
                  <c:v>0.85190767049789395</c:v>
                </c:pt>
                <c:pt idx="1009">
                  <c:v>0.67824047803878795</c:v>
                </c:pt>
                <c:pt idx="1010">
                  <c:v>0.71268677711486805</c:v>
                </c:pt>
                <c:pt idx="1011">
                  <c:v>0.103131301701069</c:v>
                </c:pt>
                <c:pt idx="1012">
                  <c:v>0.62645411491393999</c:v>
                </c:pt>
                <c:pt idx="1013">
                  <c:v>0.36586099863052401</c:v>
                </c:pt>
                <c:pt idx="1014">
                  <c:v>9.8177991807460799E-2</c:v>
                </c:pt>
                <c:pt idx="1015">
                  <c:v>0.49863758683204701</c:v>
                </c:pt>
                <c:pt idx="1016">
                  <c:v>0.52708381414413497</c:v>
                </c:pt>
                <c:pt idx="1017">
                  <c:v>0.277180194854736</c:v>
                </c:pt>
                <c:pt idx="1018">
                  <c:v>0.61666291952133201</c:v>
                </c:pt>
                <c:pt idx="1019">
                  <c:v>0.74901348352432295</c:v>
                </c:pt>
                <c:pt idx="1020">
                  <c:v>0.34298878908157299</c:v>
                </c:pt>
                <c:pt idx="1021">
                  <c:v>0.10296200215816501</c:v>
                </c:pt>
                <c:pt idx="1022">
                  <c:v>0.49867439270019498</c:v>
                </c:pt>
                <c:pt idx="1023">
                  <c:v>0.233434602618217</c:v>
                </c:pt>
                <c:pt idx="1024">
                  <c:v>0.34752130508422902</c:v>
                </c:pt>
                <c:pt idx="1025">
                  <c:v>0.914084792137146</c:v>
                </c:pt>
                <c:pt idx="1026">
                  <c:v>0.78705638647079501</c:v>
                </c:pt>
                <c:pt idx="1027">
                  <c:v>0.70424771308898904</c:v>
                </c:pt>
                <c:pt idx="1028">
                  <c:v>0.39336261153221103</c:v>
                </c:pt>
                <c:pt idx="1029">
                  <c:v>0.57712101936340299</c:v>
                </c:pt>
                <c:pt idx="1030">
                  <c:v>0.76704597473144498</c:v>
                </c:pt>
                <c:pt idx="1031">
                  <c:v>0.13057939708232899</c:v>
                </c:pt>
                <c:pt idx="1032">
                  <c:v>0.159610405564308</c:v>
                </c:pt>
                <c:pt idx="1033">
                  <c:v>0.69985318183898904</c:v>
                </c:pt>
                <c:pt idx="1034">
                  <c:v>0.39679029583931003</c:v>
                </c:pt>
                <c:pt idx="1035">
                  <c:v>0.43585878610611001</c:v>
                </c:pt>
                <c:pt idx="1036">
                  <c:v>0.53726357221603405</c:v>
                </c:pt>
                <c:pt idx="1037">
                  <c:v>0.97810941934585605</c:v>
                </c:pt>
                <c:pt idx="1038">
                  <c:v>0.89473462104797397</c:v>
                </c:pt>
                <c:pt idx="1039">
                  <c:v>0.552778780460358</c:v>
                </c:pt>
                <c:pt idx="1040">
                  <c:v>0.310261011123657</c:v>
                </c:pt>
                <c:pt idx="1041">
                  <c:v>0.62190902233123802</c:v>
                </c:pt>
                <c:pt idx="1042">
                  <c:v>0.102221697568893</c:v>
                </c:pt>
                <c:pt idx="1043">
                  <c:v>2.7600249275565099E-2</c:v>
                </c:pt>
                <c:pt idx="1044">
                  <c:v>0.28615710139274603</c:v>
                </c:pt>
                <c:pt idx="1045">
                  <c:v>0.47339791059494002</c:v>
                </c:pt>
                <c:pt idx="1046">
                  <c:v>0.124570600688457</c:v>
                </c:pt>
                <c:pt idx="1047">
                  <c:v>0.45906019210815402</c:v>
                </c:pt>
                <c:pt idx="1048">
                  <c:v>0.18279519677162201</c:v>
                </c:pt>
                <c:pt idx="1049">
                  <c:v>0.95213341712951705</c:v>
                </c:pt>
                <c:pt idx="1050">
                  <c:v>0.30324470996856701</c:v>
                </c:pt>
                <c:pt idx="1051">
                  <c:v>0.34864598512649497</c:v>
                </c:pt>
                <c:pt idx="1052">
                  <c:v>0.97785770893096902</c:v>
                </c:pt>
                <c:pt idx="1053">
                  <c:v>0.36881479620933499</c:v>
                </c:pt>
                <c:pt idx="1054">
                  <c:v>0.400139600038528</c:v>
                </c:pt>
                <c:pt idx="1055">
                  <c:v>0.54519659280777</c:v>
                </c:pt>
                <c:pt idx="1056">
                  <c:v>0.39327231049537698</c:v>
                </c:pt>
                <c:pt idx="1057">
                  <c:v>0.44720280170440702</c:v>
                </c:pt>
                <c:pt idx="1058">
                  <c:v>6.60219788551331E-3</c:v>
                </c:pt>
                <c:pt idx="1059">
                  <c:v>0.490858495235443</c:v>
                </c:pt>
                <c:pt idx="1060">
                  <c:v>0.48131269216537498</c:v>
                </c:pt>
                <c:pt idx="1061">
                  <c:v>3.4333400428295101E-2</c:v>
                </c:pt>
                <c:pt idx="1062">
                  <c:v>0.903447985649109</c:v>
                </c:pt>
                <c:pt idx="1063">
                  <c:v>0.192771807312965</c:v>
                </c:pt>
                <c:pt idx="1064">
                  <c:v>0.48225110769271901</c:v>
                </c:pt>
                <c:pt idx="1065">
                  <c:v>0.360519409179688</c:v>
                </c:pt>
                <c:pt idx="1066">
                  <c:v>0.15876540541648901</c:v>
                </c:pt>
                <c:pt idx="1067">
                  <c:v>0.54939478635787997</c:v>
                </c:pt>
                <c:pt idx="1068">
                  <c:v>0.31958720088005099</c:v>
                </c:pt>
                <c:pt idx="1069">
                  <c:v>0.55556100606918302</c:v>
                </c:pt>
                <c:pt idx="1070">
                  <c:v>0.773237824440002</c:v>
                </c:pt>
                <c:pt idx="1071">
                  <c:v>0.85584372282028198</c:v>
                </c:pt>
                <c:pt idx="1072">
                  <c:v>8.8935382664203602E-2</c:v>
                </c:pt>
                <c:pt idx="1073">
                  <c:v>0.13773520290851601</c:v>
                </c:pt>
                <c:pt idx="1074">
                  <c:v>0.40094628930091902</c:v>
                </c:pt>
                <c:pt idx="1075">
                  <c:v>0.51453107595443703</c:v>
                </c:pt>
                <c:pt idx="1076">
                  <c:v>0.74248051643371604</c:v>
                </c:pt>
                <c:pt idx="1077">
                  <c:v>0.339441388845444</c:v>
                </c:pt>
                <c:pt idx="1078">
                  <c:v>0.87213051319122303</c:v>
                </c:pt>
                <c:pt idx="1079">
                  <c:v>0.64824450016021695</c:v>
                </c:pt>
                <c:pt idx="1080">
                  <c:v>0.394825309514999</c:v>
                </c:pt>
                <c:pt idx="1081">
                  <c:v>0.488910913467407</c:v>
                </c:pt>
                <c:pt idx="1082">
                  <c:v>0.66061389446258501</c:v>
                </c:pt>
                <c:pt idx="1083">
                  <c:v>0.51401901245117199</c:v>
                </c:pt>
                <c:pt idx="1084">
                  <c:v>0.96085047721862804</c:v>
                </c:pt>
                <c:pt idx="1085">
                  <c:v>0.40937760472297702</c:v>
                </c:pt>
                <c:pt idx="1086">
                  <c:v>0.94483447074890103</c:v>
                </c:pt>
                <c:pt idx="1087">
                  <c:v>0.82281482219696001</c:v>
                </c:pt>
                <c:pt idx="1088">
                  <c:v>0.51160317659378096</c:v>
                </c:pt>
                <c:pt idx="1089">
                  <c:v>0.97687852382659901</c:v>
                </c:pt>
                <c:pt idx="1090">
                  <c:v>0.751051485538483</c:v>
                </c:pt>
                <c:pt idx="1091">
                  <c:v>5.2504099905490903E-2</c:v>
                </c:pt>
                <c:pt idx="1092">
                  <c:v>0.41319489479064903</c:v>
                </c:pt>
                <c:pt idx="1093">
                  <c:v>0.311989605426788</c:v>
                </c:pt>
                <c:pt idx="1094">
                  <c:v>0.504191994667053</c:v>
                </c:pt>
                <c:pt idx="1095">
                  <c:v>0.97796827554702803</c:v>
                </c:pt>
                <c:pt idx="1096">
                  <c:v>0.441443592309952</c:v>
                </c:pt>
                <c:pt idx="1097">
                  <c:v>0.60119551420211803</c:v>
                </c:pt>
                <c:pt idx="1098">
                  <c:v>0.692205309867859</c:v>
                </c:pt>
                <c:pt idx="1099">
                  <c:v>0.12318710237741499</c:v>
                </c:pt>
                <c:pt idx="1100">
                  <c:v>0.39350628852844199</c:v>
                </c:pt>
                <c:pt idx="1101">
                  <c:v>0.75715017318725597</c:v>
                </c:pt>
                <c:pt idx="1102">
                  <c:v>0.36888051033019997</c:v>
                </c:pt>
                <c:pt idx="1103">
                  <c:v>0.48626661300659202</c:v>
                </c:pt>
                <c:pt idx="1104">
                  <c:v>6.5794652327895199E-3</c:v>
                </c:pt>
                <c:pt idx="1105">
                  <c:v>0.691736280918121</c:v>
                </c:pt>
                <c:pt idx="1106">
                  <c:v>0.27554440498352101</c:v>
                </c:pt>
                <c:pt idx="1107">
                  <c:v>0.353521198034287</c:v>
                </c:pt>
                <c:pt idx="1108">
                  <c:v>0.99601101875305198</c:v>
                </c:pt>
                <c:pt idx="1109">
                  <c:v>4.0763251483440399E-2</c:v>
                </c:pt>
                <c:pt idx="1110">
                  <c:v>0.48624300956726102</c:v>
                </c:pt>
                <c:pt idx="1111">
                  <c:v>0.14338709414005299</c:v>
                </c:pt>
                <c:pt idx="1112">
                  <c:v>0.38194239139556901</c:v>
                </c:pt>
                <c:pt idx="1113">
                  <c:v>0.27449211478233299</c:v>
                </c:pt>
                <c:pt idx="1114">
                  <c:v>0.90904289484024003</c:v>
                </c:pt>
                <c:pt idx="1115">
                  <c:v>0.49919760227203402</c:v>
                </c:pt>
                <c:pt idx="1116">
                  <c:v>0.13034279644489299</c:v>
                </c:pt>
                <c:pt idx="1117">
                  <c:v>0.21641069650649999</c:v>
                </c:pt>
                <c:pt idx="1118">
                  <c:v>0.62163841724395796</c:v>
                </c:pt>
                <c:pt idx="1119">
                  <c:v>0.30927839875221302</c:v>
                </c:pt>
                <c:pt idx="1120">
                  <c:v>0.18148769438266801</c:v>
                </c:pt>
                <c:pt idx="1121">
                  <c:v>0.76873189210891701</c:v>
                </c:pt>
                <c:pt idx="1122">
                  <c:v>0.137724503874779</c:v>
                </c:pt>
                <c:pt idx="1123">
                  <c:v>0.41214698553085299</c:v>
                </c:pt>
                <c:pt idx="1124">
                  <c:v>0.15006509423255901</c:v>
                </c:pt>
                <c:pt idx="1125">
                  <c:v>1.1135039851069501E-2</c:v>
                </c:pt>
                <c:pt idx="1126">
                  <c:v>0.16841579973697701</c:v>
                </c:pt>
                <c:pt idx="1127">
                  <c:v>0.35135149955749501</c:v>
                </c:pt>
                <c:pt idx="1128">
                  <c:v>0.28723528981208801</c:v>
                </c:pt>
                <c:pt idx="1129">
                  <c:v>0.39219468832016002</c:v>
                </c:pt>
                <c:pt idx="1130">
                  <c:v>#N/A</c:v>
                </c:pt>
                <c:pt idx="1131">
                  <c:v>0.51967948675155595</c:v>
                </c:pt>
                <c:pt idx="1132">
                  <c:v>0.31725341081619302</c:v>
                </c:pt>
                <c:pt idx="1133">
                  <c:v>0.78009819984436002</c:v>
                </c:pt>
                <c:pt idx="1134">
                  <c:v>2.6438569650053999E-2</c:v>
                </c:pt>
                <c:pt idx="1135">
                  <c:v>0.203183993697166</c:v>
                </c:pt>
                <c:pt idx="1136">
                  <c:v>0.44755989313125599</c:v>
                </c:pt>
                <c:pt idx="1137">
                  <c:v>0.37811860442161599</c:v>
                </c:pt>
                <c:pt idx="1138">
                  <c:v>0.402737706899643</c:v>
                </c:pt>
                <c:pt idx="1139">
                  <c:v>0.22914819419384</c:v>
                </c:pt>
                <c:pt idx="1140">
                  <c:v>0.45109239220619202</c:v>
                </c:pt>
                <c:pt idx="1141">
                  <c:v>0.14520379900932301</c:v>
                </c:pt>
                <c:pt idx="1142">
                  <c:v>0.64118778705596902</c:v>
                </c:pt>
                <c:pt idx="1143">
                  <c:v>0.24177530407905601</c:v>
                </c:pt>
                <c:pt idx="1144">
                  <c:v>0.86753809452056896</c:v>
                </c:pt>
                <c:pt idx="1145">
                  <c:v>0.522358298301697</c:v>
                </c:pt>
                <c:pt idx="1146">
                  <c:v>0.12710869312286399</c:v>
                </c:pt>
                <c:pt idx="1147">
                  <c:v>0.39544889330864003</c:v>
                </c:pt>
                <c:pt idx="1148">
                  <c:v>0.113480001688004</c:v>
                </c:pt>
                <c:pt idx="1149">
                  <c:v>0.96008187532424905</c:v>
                </c:pt>
                <c:pt idx="1150">
                  <c:v>0.364306390285492</c:v>
                </c:pt>
                <c:pt idx="1151">
                  <c:v>0.99872791767120395</c:v>
                </c:pt>
                <c:pt idx="1152">
                  <c:v>0.29207900166511502</c:v>
                </c:pt>
                <c:pt idx="1153">
                  <c:v>0.20058770477771801</c:v>
                </c:pt>
                <c:pt idx="1154">
                  <c:v>0.936151683330536</c:v>
                </c:pt>
                <c:pt idx="1155">
                  <c:v>0.18839070200920099</c:v>
                </c:pt>
                <c:pt idx="1156">
                  <c:v>0.13033750653266901</c:v>
                </c:pt>
                <c:pt idx="1157">
                  <c:v>0.50394928455352805</c:v>
                </c:pt>
                <c:pt idx="1158">
                  <c:v>0.35981410741806003</c:v>
                </c:pt>
                <c:pt idx="1159">
                  <c:v>0.26569211483001698</c:v>
                </c:pt>
                <c:pt idx="1160">
                  <c:v>0.23794180154800401</c:v>
                </c:pt>
                <c:pt idx="1161">
                  <c:v>0.25024890899658198</c:v>
                </c:pt>
                <c:pt idx="1162">
                  <c:v>0.54053139686584495</c:v>
                </c:pt>
                <c:pt idx="1163">
                  <c:v>0.182587295770645</c:v>
                </c:pt>
                <c:pt idx="1164">
                  <c:v>0.68729329109191895</c:v>
                </c:pt>
                <c:pt idx="1165">
                  <c:v>0.78653258085250899</c:v>
                </c:pt>
                <c:pt idx="1166">
                  <c:v>0.35707050561904902</c:v>
                </c:pt>
                <c:pt idx="1167">
                  <c:v>0.70585811138153098</c:v>
                </c:pt>
                <c:pt idx="1168">
                  <c:v>0.13226559758186299</c:v>
                </c:pt>
                <c:pt idx="1169">
                  <c:v>0.20357550680637401</c:v>
                </c:pt>
                <c:pt idx="1170">
                  <c:v>0.96137160062789895</c:v>
                </c:pt>
                <c:pt idx="1171">
                  <c:v>0.22596490383148199</c:v>
                </c:pt>
                <c:pt idx="1172">
                  <c:v>0.39540338516235402</c:v>
                </c:pt>
                <c:pt idx="1173">
                  <c:v>0.191180899739265</c:v>
                </c:pt>
                <c:pt idx="1174">
                  <c:v>0.72267931699752797</c:v>
                </c:pt>
                <c:pt idx="1175">
                  <c:v>0.557423114776611</c:v>
                </c:pt>
                <c:pt idx="1176">
                  <c:v>0.16270449757576</c:v>
                </c:pt>
                <c:pt idx="1177">
                  <c:v>4.3778929859399802E-2</c:v>
                </c:pt>
                <c:pt idx="1178">
                  <c:v>0.16569890081882499</c:v>
                </c:pt>
                <c:pt idx="1179">
                  <c:v>0.55474191904068004</c:v>
                </c:pt>
                <c:pt idx="1180">
                  <c:v>6.7249618470668807E-2</c:v>
                </c:pt>
                <c:pt idx="1181">
                  <c:v>0.201158702373505</c:v>
                </c:pt>
                <c:pt idx="1182">
                  <c:v>0.73375612497329701</c:v>
                </c:pt>
                <c:pt idx="1183">
                  <c:v>0.82920509576797496</c:v>
                </c:pt>
                <c:pt idx="1184">
                  <c:v>0.156241700053215</c:v>
                </c:pt>
                <c:pt idx="1185">
                  <c:v>0.677578926086426</c:v>
                </c:pt>
                <c:pt idx="1186">
                  <c:v>0.51830011606216397</c:v>
                </c:pt>
                <c:pt idx="1187">
                  <c:v>0.83515018224716198</c:v>
                </c:pt>
                <c:pt idx="1188">
                  <c:v>0.68806892633438099</c:v>
                </c:pt>
                <c:pt idx="1189">
                  <c:v>0.266738891601563</c:v>
                </c:pt>
                <c:pt idx="1190">
                  <c:v>0.198503702878952</c:v>
                </c:pt>
                <c:pt idx="1191">
                  <c:v>3.0063059180974998E-2</c:v>
                </c:pt>
                <c:pt idx="1192">
                  <c:v>0.34961038827896102</c:v>
                </c:pt>
                <c:pt idx="1193">
                  <c:v>0.87020862102508501</c:v>
                </c:pt>
                <c:pt idx="1194">
                  <c:v>0.88937479257583596</c:v>
                </c:pt>
                <c:pt idx="1195">
                  <c:v>0.64479857683181796</c:v>
                </c:pt>
                <c:pt idx="1196">
                  <c:v>0.37438860535621599</c:v>
                </c:pt>
                <c:pt idx="1197">
                  <c:v>0.327867090702057</c:v>
                </c:pt>
                <c:pt idx="1198">
                  <c:v>0.31463301181793202</c:v>
                </c:pt>
                <c:pt idx="1199">
                  <c:v>2.4842690676450702E-2</c:v>
                </c:pt>
                <c:pt idx="1200">
                  <c:v>4.71991188824177E-2</c:v>
                </c:pt>
                <c:pt idx="1201">
                  <c:v>0.83629912137985196</c:v>
                </c:pt>
                <c:pt idx="1202">
                  <c:v>4.8907380551099803E-3</c:v>
                </c:pt>
                <c:pt idx="1203">
                  <c:v>0.20002770423889199</c:v>
                </c:pt>
                <c:pt idx="1204">
                  <c:v>0.20344540476799</c:v>
                </c:pt>
                <c:pt idx="1205">
                  <c:v>0.52118319272994995</c:v>
                </c:pt>
                <c:pt idx="1206">
                  <c:v>0.35178661346435502</c:v>
                </c:pt>
                <c:pt idx="1207">
                  <c:v>0.74676090478897095</c:v>
                </c:pt>
                <c:pt idx="1208">
                  <c:v>0.66871440410614003</c:v>
                </c:pt>
                <c:pt idx="1209">
                  <c:v>0.39738690853118902</c:v>
                </c:pt>
                <c:pt idx="1210">
                  <c:v>0.414858609437943</c:v>
                </c:pt>
                <c:pt idx="1211">
                  <c:v>3.9532318711280802E-2</c:v>
                </c:pt>
                <c:pt idx="1212">
                  <c:v>0.76468092203140303</c:v>
                </c:pt>
                <c:pt idx="1213">
                  <c:v>0.183815598487854</c:v>
                </c:pt>
                <c:pt idx="1214">
                  <c:v>0.155190795660019</c:v>
                </c:pt>
                <c:pt idx="1215">
                  <c:v>1.9586820155382201E-2</c:v>
                </c:pt>
                <c:pt idx="1216">
                  <c:v>0.87474292516708396</c:v>
                </c:pt>
                <c:pt idx="1217">
                  <c:v>0.32706761360168501</c:v>
                </c:pt>
                <c:pt idx="1218">
                  <c:v>0.75581991672515902</c:v>
                </c:pt>
                <c:pt idx="1219">
                  <c:v>0.73799568414688099</c:v>
                </c:pt>
                <c:pt idx="1220">
                  <c:v>0.45320791006088301</c:v>
                </c:pt>
                <c:pt idx="1221">
                  <c:v>6.1341639608144802E-2</c:v>
                </c:pt>
                <c:pt idx="1222">
                  <c:v>0.98186898231506303</c:v>
                </c:pt>
                <c:pt idx="1223">
                  <c:v>0.48629269003868097</c:v>
                </c:pt>
                <c:pt idx="1224">
                  <c:v>0.60845160484313998</c:v>
                </c:pt>
                <c:pt idx="1225">
                  <c:v>0.44978979229927102</c:v>
                </c:pt>
                <c:pt idx="1226">
                  <c:v>0.758206486701965</c:v>
                </c:pt>
                <c:pt idx="1227">
                  <c:v>0.108835101127625</c:v>
                </c:pt>
                <c:pt idx="1228">
                  <c:v>#N/A</c:v>
                </c:pt>
                <c:pt idx="1229">
                  <c:v>0.74230772256851196</c:v>
                </c:pt>
                <c:pt idx="1230">
                  <c:v>0.82301062345504805</c:v>
                </c:pt>
                <c:pt idx="1231">
                  <c:v>0.41321039199829102</c:v>
                </c:pt>
                <c:pt idx="1232">
                  <c:v>0.834788978099823</c:v>
                </c:pt>
                <c:pt idx="1233">
                  <c:v>0.78861778974533103</c:v>
                </c:pt>
                <c:pt idx="1234">
                  <c:v>0.80935937166214</c:v>
                </c:pt>
                <c:pt idx="1235">
                  <c:v>0.85629808902740501</c:v>
                </c:pt>
                <c:pt idx="1236">
                  <c:v>0.58788961172103904</c:v>
                </c:pt>
                <c:pt idx="1237">
                  <c:v>0.126260802149773</c:v>
                </c:pt>
                <c:pt idx="1238">
                  <c:v>0.55568802356720004</c:v>
                </c:pt>
                <c:pt idx="1239">
                  <c:v>0.25642991065978998</c:v>
                </c:pt>
                <c:pt idx="1240">
                  <c:v>0.90636140108108498</c:v>
                </c:pt>
                <c:pt idx="1241">
                  <c:v>5.3302538581192502E-3</c:v>
                </c:pt>
                <c:pt idx="1242">
                  <c:v>0.96686118841171298</c:v>
                </c:pt>
                <c:pt idx="1243">
                  <c:v>0.96735692024231001</c:v>
                </c:pt>
                <c:pt idx="1244">
                  <c:v>0.48572188615799</c:v>
                </c:pt>
                <c:pt idx="1245">
                  <c:v>0.24439549446105999</c:v>
                </c:pt>
                <c:pt idx="1246">
                  <c:v>0.52600347995758101</c:v>
                </c:pt>
                <c:pt idx="1247">
                  <c:v>5.7874981313943898E-2</c:v>
                </c:pt>
                <c:pt idx="1248">
                  <c:v>0.54923731088638295</c:v>
                </c:pt>
                <c:pt idx="1249">
                  <c:v>0.30519270896911599</c:v>
                </c:pt>
                <c:pt idx="1250">
                  <c:v>0.64991420507430997</c:v>
                </c:pt>
                <c:pt idx="1251">
                  <c:v>0.813027024269104</c:v>
                </c:pt>
                <c:pt idx="1252">
                  <c:v>8.6471311748027802E-2</c:v>
                </c:pt>
                <c:pt idx="1253">
                  <c:v>0.54434812068939198</c:v>
                </c:pt>
                <c:pt idx="1254">
                  <c:v>0.600269794464111</c:v>
                </c:pt>
                <c:pt idx="1255">
                  <c:v>0.88388657569885298</c:v>
                </c:pt>
                <c:pt idx="1256">
                  <c:v>0.53170138597488403</c:v>
                </c:pt>
                <c:pt idx="1257">
                  <c:v>0.35010850429534901</c:v>
                </c:pt>
                <c:pt idx="1258">
                  <c:v>#N/A</c:v>
                </c:pt>
                <c:pt idx="1259">
                  <c:v>0.90655052661895796</c:v>
                </c:pt>
                <c:pt idx="1260">
                  <c:v>0.86657011508941695</c:v>
                </c:pt>
                <c:pt idx="1261">
                  <c:v>0.20102119445800801</c:v>
                </c:pt>
                <c:pt idx="1262">
                  <c:v>0.430682212114334</c:v>
                </c:pt>
                <c:pt idx="1263">
                  <c:v>0.53418850898742698</c:v>
                </c:pt>
                <c:pt idx="1264">
                  <c:v>0.842609822750092</c:v>
                </c:pt>
                <c:pt idx="1265">
                  <c:v>5.03342114388943E-2</c:v>
                </c:pt>
                <c:pt idx="1266">
                  <c:v>0.69686269760131803</c:v>
                </c:pt>
                <c:pt idx="1267">
                  <c:v>0.181547597050667</c:v>
                </c:pt>
                <c:pt idx="1268">
                  <c:v>0.22363710403442399</c:v>
                </c:pt>
                <c:pt idx="1269">
                  <c:v>0.254307210445404</c:v>
                </c:pt>
                <c:pt idx="1270">
                  <c:v>0.105348996818066</c:v>
                </c:pt>
                <c:pt idx="1271">
                  <c:v>0.46062898635864302</c:v>
                </c:pt>
                <c:pt idx="1272">
                  <c:v>0.88329660892486594</c:v>
                </c:pt>
                <c:pt idx="1273">
                  <c:v>0.22777609527111101</c:v>
                </c:pt>
                <c:pt idx="1274">
                  <c:v>0.65696918964385997</c:v>
                </c:pt>
                <c:pt idx="1275">
                  <c:v>0.62647092342376698</c:v>
                </c:pt>
                <c:pt idx="1276">
                  <c:v>0.25387841463089</c:v>
                </c:pt>
                <c:pt idx="1277">
                  <c:v>0.41922160983085599</c:v>
                </c:pt>
                <c:pt idx="1278">
                  <c:v>0.18946799635887099</c:v>
                </c:pt>
                <c:pt idx="1279">
                  <c:v>0.28288221359252902</c:v>
                </c:pt>
                <c:pt idx="1280">
                  <c:v>0.469815403223038</c:v>
                </c:pt>
                <c:pt idx="1281">
                  <c:v>0.25494280457496599</c:v>
                </c:pt>
                <c:pt idx="1282">
                  <c:v>3.86600084602833E-2</c:v>
                </c:pt>
                <c:pt idx="1283">
                  <c:v>0.491399586200714</c:v>
                </c:pt>
                <c:pt idx="1284">
                  <c:v>0.44937220215797402</c:v>
                </c:pt>
                <c:pt idx="1285">
                  <c:v>0.23658420145511599</c:v>
                </c:pt>
                <c:pt idx="1286">
                  <c:v>0.57407927513122603</c:v>
                </c:pt>
                <c:pt idx="1287">
                  <c:v>0.32633438706397999</c:v>
                </c:pt>
                <c:pt idx="1288">
                  <c:v>0.34138289093971302</c:v>
                </c:pt>
                <c:pt idx="1289">
                  <c:v>0.41366109251976002</c:v>
                </c:pt>
                <c:pt idx="1290">
                  <c:v>0.49158468842506398</c:v>
                </c:pt>
                <c:pt idx="1291">
                  <c:v>0.68926000595092796</c:v>
                </c:pt>
                <c:pt idx="1292">
                  <c:v>0.13732950389385201</c:v>
                </c:pt>
                <c:pt idx="1293">
                  <c:v>0.62173908948898304</c:v>
                </c:pt>
                <c:pt idx="1294">
                  <c:v>0.78685802221298196</c:v>
                </c:pt>
                <c:pt idx="1295">
                  <c:v>0.41000878810882602</c:v>
                </c:pt>
                <c:pt idx="1296">
                  <c:v>#N/A</c:v>
                </c:pt>
                <c:pt idx="1297">
                  <c:v>0.50683218240737904</c:v>
                </c:pt>
                <c:pt idx="1298">
                  <c:v>#N/A</c:v>
                </c:pt>
                <c:pt idx="1299">
                  <c:v>0.66203510761260997</c:v>
                </c:pt>
                <c:pt idx="1300">
                  <c:v>0.39431539177894598</c:v>
                </c:pt>
                <c:pt idx="1301">
                  <c:v>0.32018658518791199</c:v>
                </c:pt>
                <c:pt idx="1302">
                  <c:v>0.49539169669151301</c:v>
                </c:pt>
                <c:pt idx="1303">
                  <c:v>0.564922094345093</c:v>
                </c:pt>
                <c:pt idx="1304">
                  <c:v>0.89661461114883401</c:v>
                </c:pt>
                <c:pt idx="1305">
                  <c:v>0.71622991561889604</c:v>
                </c:pt>
                <c:pt idx="1306">
                  <c:v>0.60759562253952004</c:v>
                </c:pt>
                <c:pt idx="1307">
                  <c:v>0.50712668895721402</c:v>
                </c:pt>
                <c:pt idx="1308">
                  <c:v>0.202318295836449</c:v>
                </c:pt>
                <c:pt idx="1309">
                  <c:v>0.80005460977554299</c:v>
                </c:pt>
                <c:pt idx="1310">
                  <c:v>0.121954597532749</c:v>
                </c:pt>
                <c:pt idx="1311">
                  <c:v>0.22635400295257599</c:v>
                </c:pt>
                <c:pt idx="1312">
                  <c:v>0.79049837589263905</c:v>
                </c:pt>
                <c:pt idx="1313">
                  <c:v>0.48282530903816201</c:v>
                </c:pt>
                <c:pt idx="1314">
                  <c:v>0.780314981937408</c:v>
                </c:pt>
                <c:pt idx="1315">
                  <c:v>0.66281157732009899</c:v>
                </c:pt>
                <c:pt idx="1316">
                  <c:v>0.15584389865398399</c:v>
                </c:pt>
                <c:pt idx="1317">
                  <c:v>0.31512248516082803</c:v>
                </c:pt>
                <c:pt idx="1318">
                  <c:v>0.34362441301345797</c:v>
                </c:pt>
                <c:pt idx="1319">
                  <c:v>0.95217877626419101</c:v>
                </c:pt>
                <c:pt idx="1320">
                  <c:v>0.24370279908180201</c:v>
                </c:pt>
                <c:pt idx="1321">
                  <c:v>0.41426581144332902</c:v>
                </c:pt>
                <c:pt idx="1322">
                  <c:v>0.68777382373809803</c:v>
                </c:pt>
                <c:pt idx="1323">
                  <c:v>0.91842329502105702</c:v>
                </c:pt>
                <c:pt idx="1324">
                  <c:v>0.94092160463333097</c:v>
                </c:pt>
                <c:pt idx="1325">
                  <c:v>0.260797709226608</c:v>
                </c:pt>
                <c:pt idx="1326">
                  <c:v>0.38648548722267201</c:v>
                </c:pt>
                <c:pt idx="1327">
                  <c:v>0.83277368545532204</c:v>
                </c:pt>
                <c:pt idx="1328">
                  <c:v>#N/A</c:v>
                </c:pt>
                <c:pt idx="1329">
                  <c:v>0.30740821361541698</c:v>
                </c:pt>
                <c:pt idx="1330">
                  <c:v>0.65185207128524802</c:v>
                </c:pt>
                <c:pt idx="1331">
                  <c:v>0.390625089406967</c:v>
                </c:pt>
                <c:pt idx="1332">
                  <c:v>0.49389201402664201</c:v>
                </c:pt>
                <c:pt idx="1333">
                  <c:v>0.51493942737579301</c:v>
                </c:pt>
                <c:pt idx="1334">
                  <c:v>0.55116647481918302</c:v>
                </c:pt>
                <c:pt idx="1335">
                  <c:v>0.58935952186584495</c:v>
                </c:pt>
                <c:pt idx="1336">
                  <c:v>0.89347541332244895</c:v>
                </c:pt>
                <c:pt idx="1337">
                  <c:v>0.95072501897811901</c:v>
                </c:pt>
                <c:pt idx="1338">
                  <c:v>0.45124471187591603</c:v>
                </c:pt>
                <c:pt idx="1339">
                  <c:v>0.93816548585891701</c:v>
                </c:pt>
                <c:pt idx="1340">
                  <c:v>1.8055919557809798E-2</c:v>
                </c:pt>
                <c:pt idx="1341">
                  <c:v>0.80290377140045199</c:v>
                </c:pt>
                <c:pt idx="1342">
                  <c:v>0.79463821649551403</c:v>
                </c:pt>
                <c:pt idx="1343">
                  <c:v>0.62085670232772805</c:v>
                </c:pt>
                <c:pt idx="1344">
                  <c:v>0.66046887636184703</c:v>
                </c:pt>
                <c:pt idx="1345">
                  <c:v>0.91304868459701505</c:v>
                </c:pt>
                <c:pt idx="1346">
                  <c:v>0.72006171941757202</c:v>
                </c:pt>
                <c:pt idx="1347">
                  <c:v>0.42415669560432401</c:v>
                </c:pt>
                <c:pt idx="1348">
                  <c:v>0.91479247808456399</c:v>
                </c:pt>
                <c:pt idx="1349">
                  <c:v>1.9406379433348801E-3</c:v>
                </c:pt>
                <c:pt idx="1350">
                  <c:v>#N/A</c:v>
                </c:pt>
                <c:pt idx="1351">
                  <c:v>0.82862842082977295</c:v>
                </c:pt>
                <c:pt idx="1352">
                  <c:v>5.31809814274311E-2</c:v>
                </c:pt>
                <c:pt idx="1353">
                  <c:v>0.59255909919738803</c:v>
                </c:pt>
                <c:pt idx="1354">
                  <c:v>0.60129410028457597</c:v>
                </c:pt>
                <c:pt idx="1355">
                  <c:v>0.448619395494461</c:v>
                </c:pt>
                <c:pt idx="1356">
                  <c:v>9.6642531454563099E-2</c:v>
                </c:pt>
                <c:pt idx="1357">
                  <c:v>0.78887987136840798</c:v>
                </c:pt>
                <c:pt idx="1358">
                  <c:v>0.20547020435333299</c:v>
                </c:pt>
                <c:pt idx="1359">
                  <c:v>0.96477007865905795</c:v>
                </c:pt>
                <c:pt idx="1360">
                  <c:v>4.1165370494127301E-2</c:v>
                </c:pt>
                <c:pt idx="1361">
                  <c:v>0.49617961049079901</c:v>
                </c:pt>
                <c:pt idx="1362">
                  <c:v>0.78815752267837502</c:v>
                </c:pt>
                <c:pt idx="1363">
                  <c:v>0.82394742965698198</c:v>
                </c:pt>
                <c:pt idx="1364">
                  <c:v>0.427678793668747</c:v>
                </c:pt>
                <c:pt idx="1365">
                  <c:v>0.39495360851287797</c:v>
                </c:pt>
                <c:pt idx="1366">
                  <c:v>3.40750217437744E-2</c:v>
                </c:pt>
                <c:pt idx="1367">
                  <c:v>0.92757940292358398</c:v>
                </c:pt>
                <c:pt idx="1368">
                  <c:v>0.25791171193122903</c:v>
                </c:pt>
                <c:pt idx="1369">
                  <c:v>0.95642292499542203</c:v>
                </c:pt>
                <c:pt idx="1370">
                  <c:v>0.59061992168426503</c:v>
                </c:pt>
                <c:pt idx="1371">
                  <c:v>0.117007501423359</c:v>
                </c:pt>
                <c:pt idx="1372">
                  <c:v>0.18639700114727001</c:v>
                </c:pt>
                <c:pt idx="1373">
                  <c:v>0.13853630423545801</c:v>
                </c:pt>
                <c:pt idx="1374">
                  <c:v>0.53595447540283203</c:v>
                </c:pt>
                <c:pt idx="1375">
                  <c:v>0.45253008604049699</c:v>
                </c:pt>
                <c:pt idx="1376">
                  <c:v>0.96060478687286399</c:v>
                </c:pt>
                <c:pt idx="1377">
                  <c:v>0.48374190926551802</c:v>
                </c:pt>
                <c:pt idx="1378">
                  <c:v>0.42442411184310902</c:v>
                </c:pt>
                <c:pt idx="1379">
                  <c:v>0.47249421477317799</c:v>
                </c:pt>
                <c:pt idx="1380">
                  <c:v>0.54553532600402799</c:v>
                </c:pt>
                <c:pt idx="1381">
                  <c:v>0.91314321756362904</c:v>
                </c:pt>
                <c:pt idx="1382">
                  <c:v>0.24805060029029799</c:v>
                </c:pt>
                <c:pt idx="1383">
                  <c:v>0.17804689705371901</c:v>
                </c:pt>
                <c:pt idx="1384">
                  <c:v>0.57051992416381803</c:v>
                </c:pt>
                <c:pt idx="1385">
                  <c:v>0.16926729679107699</c:v>
                </c:pt>
                <c:pt idx="1386">
                  <c:v>0.548087477684021</c:v>
                </c:pt>
                <c:pt idx="1387">
                  <c:v>0.56485092639923096</c:v>
                </c:pt>
                <c:pt idx="1388">
                  <c:v>0.89904278516769398</c:v>
                </c:pt>
                <c:pt idx="1389">
                  <c:v>0.54176068305969205</c:v>
                </c:pt>
                <c:pt idx="1390">
                  <c:v>7.6358750462532002E-2</c:v>
                </c:pt>
                <c:pt idx="1391">
                  <c:v>0.44769790768623402</c:v>
                </c:pt>
                <c:pt idx="1392">
                  <c:v>0.29216510057449302</c:v>
                </c:pt>
                <c:pt idx="1393">
                  <c:v>0.39340290427207902</c:v>
                </c:pt>
                <c:pt idx="1394">
                  <c:v>0.23768579959869399</c:v>
                </c:pt>
                <c:pt idx="1395">
                  <c:v>0.96165817975997903</c:v>
                </c:pt>
                <c:pt idx="1396">
                  <c:v>9.7167253494262695E-2</c:v>
                </c:pt>
                <c:pt idx="1397">
                  <c:v>0.19674919545650499</c:v>
                </c:pt>
                <c:pt idx="1398">
                  <c:v>0.35913288593292197</c:v>
                </c:pt>
                <c:pt idx="1399">
                  <c:v>0.60025668144226096</c:v>
                </c:pt>
                <c:pt idx="1400">
                  <c:v>0.344823598861694</c:v>
                </c:pt>
                <c:pt idx="1401">
                  <c:v>0.428720593452454</c:v>
                </c:pt>
                <c:pt idx="1402">
                  <c:v>#N/A</c:v>
                </c:pt>
                <c:pt idx="1403">
                  <c:v>0.38893648982048001</c:v>
                </c:pt>
                <c:pt idx="1404">
                  <c:v>0.93711662292480502</c:v>
                </c:pt>
                <c:pt idx="1405">
                  <c:v>0.58780997991561901</c:v>
                </c:pt>
                <c:pt idx="1406">
                  <c:v>0.11972089856863</c:v>
                </c:pt>
                <c:pt idx="1407">
                  <c:v>0.56795060634613004</c:v>
                </c:pt>
                <c:pt idx="1408">
                  <c:v>0.25329899787902799</c:v>
                </c:pt>
                <c:pt idx="1409">
                  <c:v>0.16459140181541401</c:v>
                </c:pt>
                <c:pt idx="1410">
                  <c:v>9.3297019600868197E-2</c:v>
                </c:pt>
                <c:pt idx="1411">
                  <c:v>0.18964430689811701</c:v>
                </c:pt>
                <c:pt idx="1412">
                  <c:v>0.16777910292148601</c:v>
                </c:pt>
                <c:pt idx="1413">
                  <c:v>0.26777449250221302</c:v>
                </c:pt>
                <c:pt idx="1414">
                  <c:v>0.150734692811966</c:v>
                </c:pt>
                <c:pt idx="1415">
                  <c:v>0.948050796985626</c:v>
                </c:pt>
                <c:pt idx="1416">
                  <c:v>7.17275515198708E-2</c:v>
                </c:pt>
                <c:pt idx="1417">
                  <c:v>0.56980860233306896</c:v>
                </c:pt>
                <c:pt idx="1418">
                  <c:v>0.12338410317897799</c:v>
                </c:pt>
                <c:pt idx="1419">
                  <c:v>0.98881471157073997</c:v>
                </c:pt>
                <c:pt idx="1420">
                  <c:v>0.34870949387550398</c:v>
                </c:pt>
                <c:pt idx="1421">
                  <c:v>0.69597429037094105</c:v>
                </c:pt>
                <c:pt idx="1422">
                  <c:v>#N/A</c:v>
                </c:pt>
                <c:pt idx="1423">
                  <c:v>0.22545109689235701</c:v>
                </c:pt>
                <c:pt idx="1424">
                  <c:v>0.99312412738800004</c:v>
                </c:pt>
                <c:pt idx="1425">
                  <c:v>0.30908530950546298</c:v>
                </c:pt>
                <c:pt idx="1426">
                  <c:v>0.59058952331543002</c:v>
                </c:pt>
                <c:pt idx="1427">
                  <c:v>0.35104268789291398</c:v>
                </c:pt>
                <c:pt idx="1428">
                  <c:v>0.56293988227844205</c:v>
                </c:pt>
                <c:pt idx="1429">
                  <c:v>0.71929150819778398</c:v>
                </c:pt>
                <c:pt idx="1430">
                  <c:v>0.66069221496581998</c:v>
                </c:pt>
                <c:pt idx="1431">
                  <c:v>0.32715588808059698</c:v>
                </c:pt>
                <c:pt idx="1432">
                  <c:v>0.19229319691658001</c:v>
                </c:pt>
                <c:pt idx="1433">
                  <c:v>0.51462870836257901</c:v>
                </c:pt>
                <c:pt idx="1434">
                  <c:v>0.98213380575180098</c:v>
                </c:pt>
                <c:pt idx="1435">
                  <c:v>0.52508848905563399</c:v>
                </c:pt>
                <c:pt idx="1436">
                  <c:v>0.57801777124404896</c:v>
                </c:pt>
                <c:pt idx="1437">
                  <c:v>0.180875703692436</c:v>
                </c:pt>
                <c:pt idx="1438">
                  <c:v>0.96488982439041104</c:v>
                </c:pt>
                <c:pt idx="1439">
                  <c:v>5.0410490483045599E-2</c:v>
                </c:pt>
                <c:pt idx="1440">
                  <c:v>0.76494878530502297</c:v>
                </c:pt>
                <c:pt idx="1441">
                  <c:v>0.85631948709487904</c:v>
                </c:pt>
                <c:pt idx="1442">
                  <c:v>0.31726819276809698</c:v>
                </c:pt>
                <c:pt idx="1443">
                  <c:v>0.12692840397357899</c:v>
                </c:pt>
                <c:pt idx="1444">
                  <c:v>0.18407030403614</c:v>
                </c:pt>
                <c:pt idx="1445">
                  <c:v>0.36535429954528797</c:v>
                </c:pt>
                <c:pt idx="1446">
                  <c:v>0.31759551167488098</c:v>
                </c:pt>
                <c:pt idx="1447">
                  <c:v>0.31228721141815202</c:v>
                </c:pt>
                <c:pt idx="1448">
                  <c:v>0.21170820295810699</c:v>
                </c:pt>
                <c:pt idx="1449">
                  <c:v>0.84264802932739302</c:v>
                </c:pt>
                <c:pt idx="1450">
                  <c:v>0.42181989550590498</c:v>
                </c:pt>
                <c:pt idx="1451">
                  <c:v>0.69893008470535301</c:v>
                </c:pt>
                <c:pt idx="1452">
                  <c:v>0.88489407300949097</c:v>
                </c:pt>
                <c:pt idx="1453">
                  <c:v>0.67027807235717796</c:v>
                </c:pt>
                <c:pt idx="1454">
                  <c:v>0.55200409889221203</c:v>
                </c:pt>
                <c:pt idx="1455">
                  <c:v>0.40361818671226501</c:v>
                </c:pt>
                <c:pt idx="1456">
                  <c:v>0.175174295902252</c:v>
                </c:pt>
                <c:pt idx="1457">
                  <c:v>0.41638949513435403</c:v>
                </c:pt>
                <c:pt idx="1458">
                  <c:v>4.2355868965387303E-2</c:v>
                </c:pt>
                <c:pt idx="1459">
                  <c:v>0.54006618261337302</c:v>
                </c:pt>
                <c:pt idx="1460">
                  <c:v>0.45706111192703203</c:v>
                </c:pt>
                <c:pt idx="1461">
                  <c:v>0.52452468872070301</c:v>
                </c:pt>
                <c:pt idx="1462">
                  <c:v>0.37948751449585</c:v>
                </c:pt>
                <c:pt idx="1463">
                  <c:v>0.91447907686233498</c:v>
                </c:pt>
                <c:pt idx="1464">
                  <c:v>0.438536107540131</c:v>
                </c:pt>
                <c:pt idx="1465">
                  <c:v>0.49873539805412298</c:v>
                </c:pt>
                <c:pt idx="1466">
                  <c:v>0.23056970536708801</c:v>
                </c:pt>
                <c:pt idx="1467">
                  <c:v>0.27420130372047402</c:v>
                </c:pt>
                <c:pt idx="1468">
                  <c:v>0.65184867382049605</c:v>
                </c:pt>
                <c:pt idx="1469">
                  <c:v>0.84702312946319602</c:v>
                </c:pt>
                <c:pt idx="1470">
                  <c:v>0.191110700368881</c:v>
                </c:pt>
                <c:pt idx="1471">
                  <c:v>0.76329302787780795</c:v>
                </c:pt>
                <c:pt idx="1472">
                  <c:v>0.99727040529251099</c:v>
                </c:pt>
                <c:pt idx="1473">
                  <c:v>0.39595261216163602</c:v>
                </c:pt>
                <c:pt idx="1474">
                  <c:v>7.0098780095577198E-2</c:v>
                </c:pt>
                <c:pt idx="1475">
                  <c:v>#N/A</c:v>
                </c:pt>
                <c:pt idx="1476">
                  <c:v>0.87596851587295499</c:v>
                </c:pt>
                <c:pt idx="1477">
                  <c:v>0.90679222345352195</c:v>
                </c:pt>
                <c:pt idx="1478">
                  <c:v>0.959941625595093</c:v>
                </c:pt>
                <c:pt idx="1479">
                  <c:v>0.485020101070404</c:v>
                </c:pt>
                <c:pt idx="1480">
                  <c:v>9.8765023052692399E-2</c:v>
                </c:pt>
                <c:pt idx="1481">
                  <c:v>0.26258391141891502</c:v>
                </c:pt>
                <c:pt idx="1482">
                  <c:v>0.66775262355804399</c:v>
                </c:pt>
                <c:pt idx="1483">
                  <c:v>0.23541170358657801</c:v>
                </c:pt>
                <c:pt idx="1484">
                  <c:v>0.43755719065666199</c:v>
                </c:pt>
                <c:pt idx="1485">
                  <c:v>0.49830669164657598</c:v>
                </c:pt>
                <c:pt idx="1486">
                  <c:v>0.72948598861694303</c:v>
                </c:pt>
                <c:pt idx="1487">
                  <c:v>0.25918179750442499</c:v>
                </c:pt>
                <c:pt idx="1488">
                  <c:v>0.50068128108978305</c:v>
                </c:pt>
                <c:pt idx="1489">
                  <c:v>#N/A</c:v>
                </c:pt>
                <c:pt idx="1490">
                  <c:v>0.13591399788856501</c:v>
                </c:pt>
                <c:pt idx="1491">
                  <c:v>0.45395419001579301</c:v>
                </c:pt>
                <c:pt idx="1492">
                  <c:v>0.91466701030731201</c:v>
                </c:pt>
                <c:pt idx="1493">
                  <c:v>0.28498300909995999</c:v>
                </c:pt>
                <c:pt idx="1494">
                  <c:v>0.31068679690361001</c:v>
                </c:pt>
                <c:pt idx="1495">
                  <c:v>0.58842951059341397</c:v>
                </c:pt>
                <c:pt idx="1496">
                  <c:v>0.47842699289321899</c:v>
                </c:pt>
                <c:pt idx="1497">
                  <c:v>0.902773678302765</c:v>
                </c:pt>
                <c:pt idx="1498">
                  <c:v>0.90427440404892001</c:v>
                </c:pt>
                <c:pt idx="1499">
                  <c:v>0.33500018715858498</c:v>
                </c:pt>
                <c:pt idx="1500">
                  <c:v>0.34155771136283902</c:v>
                </c:pt>
                <c:pt idx="1501">
                  <c:v>#N/A</c:v>
                </c:pt>
                <c:pt idx="1502">
                  <c:v>0.63398700952529896</c:v>
                </c:pt>
                <c:pt idx="1503">
                  <c:v>0.40298649668693498</c:v>
                </c:pt>
                <c:pt idx="1504">
                  <c:v>0.30417931079864502</c:v>
                </c:pt>
                <c:pt idx="1505">
                  <c:v>0.70800399780273404</c:v>
                </c:pt>
                <c:pt idx="1506">
                  <c:v>0.75080662965774503</c:v>
                </c:pt>
                <c:pt idx="1507">
                  <c:v>0.62209457159042403</c:v>
                </c:pt>
                <c:pt idx="1508">
                  <c:v>0.73416709899902299</c:v>
                </c:pt>
                <c:pt idx="1509">
                  <c:v>#N/A</c:v>
                </c:pt>
                <c:pt idx="1510">
                  <c:v>0.56293421983718905</c:v>
                </c:pt>
                <c:pt idx="1511">
                  <c:v>#N/A</c:v>
                </c:pt>
                <c:pt idx="1512">
                  <c:v>0.74568462371826205</c:v>
                </c:pt>
                <c:pt idx="1513">
                  <c:v>0.71409058570861805</c:v>
                </c:pt>
                <c:pt idx="1514">
                  <c:v>0.32913380861282299</c:v>
                </c:pt>
                <c:pt idx="1515">
                  <c:v>#N/A</c:v>
                </c:pt>
                <c:pt idx="1516">
                  <c:v>0.17112059891223899</c:v>
                </c:pt>
                <c:pt idx="1517">
                  <c:v>0.68937999010086104</c:v>
                </c:pt>
                <c:pt idx="1518">
                  <c:v>0.72364497184753396</c:v>
                </c:pt>
                <c:pt idx="1519">
                  <c:v>0.61035388708114602</c:v>
                </c:pt>
                <c:pt idx="1520">
                  <c:v>#N/A</c:v>
                </c:pt>
                <c:pt idx="1521">
                  <c:v>0.21126089990138999</c:v>
                </c:pt>
                <c:pt idx="1522">
                  <c:v>0.640916287899017</c:v>
                </c:pt>
                <c:pt idx="1523">
                  <c:v>0.77084851264953602</c:v>
                </c:pt>
                <c:pt idx="1524">
                  <c:v>#N/A</c:v>
                </c:pt>
                <c:pt idx="1525">
                  <c:v>0.58583688735961903</c:v>
                </c:pt>
                <c:pt idx="1526">
                  <c:v>#N/A</c:v>
                </c:pt>
                <c:pt idx="1527">
                  <c:v>0.73998051881790206</c:v>
                </c:pt>
                <c:pt idx="1528">
                  <c:v>0.63883811235427901</c:v>
                </c:pt>
                <c:pt idx="1529">
                  <c:v>0.78664422035217296</c:v>
                </c:pt>
                <c:pt idx="1530">
                  <c:v>0.54001069068908703</c:v>
                </c:pt>
                <c:pt idx="1531">
                  <c:v>0.40472039580345198</c:v>
                </c:pt>
                <c:pt idx="1532">
                  <c:v>0.57108271121978804</c:v>
                </c:pt>
                <c:pt idx="1533">
                  <c:v>0.48186960816383401</c:v>
                </c:pt>
                <c:pt idx="1534">
                  <c:v>0.23914369940757799</c:v>
                </c:pt>
                <c:pt idx="1535">
                  <c:v>0.57626771926879905</c:v>
                </c:pt>
                <c:pt idx="1536">
                  <c:v>#N/A</c:v>
                </c:pt>
                <c:pt idx="1537">
                  <c:v>0.19934520125389099</c:v>
                </c:pt>
                <c:pt idx="1538">
                  <c:v>0.17020529508590701</c:v>
                </c:pt>
                <c:pt idx="1539">
                  <c:v>0.30073469877242998</c:v>
                </c:pt>
                <c:pt idx="1540">
                  <c:v>0.35599109530448902</c:v>
                </c:pt>
                <c:pt idx="1541">
                  <c:v>0.25707089900970498</c:v>
                </c:pt>
                <c:pt idx="1542">
                  <c:v>0.18551260232925401</c:v>
                </c:pt>
                <c:pt idx="1543">
                  <c:v>0.82169008255004905</c:v>
                </c:pt>
                <c:pt idx="1544">
                  <c:v>0.409133791923523</c:v>
                </c:pt>
                <c:pt idx="1545">
                  <c:v>#N/A</c:v>
                </c:pt>
                <c:pt idx="1546">
                  <c:v>0.690937399864197</c:v>
                </c:pt>
                <c:pt idx="1547">
                  <c:v>0.680827617645264</c:v>
                </c:pt>
                <c:pt idx="1548">
                  <c:v>0.47053140401840199</c:v>
                </c:pt>
                <c:pt idx="1549">
                  <c:v>0.65372300148010298</c:v>
                </c:pt>
                <c:pt idx="1550">
                  <c:v>0.61743462085723899</c:v>
                </c:pt>
                <c:pt idx="1551">
                  <c:v>0.67517018318176303</c:v>
                </c:pt>
                <c:pt idx="1552">
                  <c:v>0.91956651210784901</c:v>
                </c:pt>
                <c:pt idx="1553">
                  <c:v>0.73035669326782204</c:v>
                </c:pt>
                <c:pt idx="1554">
                  <c:v>0.307466000318527</c:v>
                </c:pt>
                <c:pt idx="1555">
                  <c:v>0.351810902357101</c:v>
                </c:pt>
                <c:pt idx="1556">
                  <c:v>0.21062900125980399</c:v>
                </c:pt>
                <c:pt idx="1557">
                  <c:v>0.53518867492675803</c:v>
                </c:pt>
                <c:pt idx="1558">
                  <c:v>0.102505199611187</c:v>
                </c:pt>
                <c:pt idx="1559">
                  <c:v>0.22052860260009799</c:v>
                </c:pt>
                <c:pt idx="1560">
                  <c:v>0.69086199998855602</c:v>
                </c:pt>
                <c:pt idx="1561">
                  <c:v>#N/A</c:v>
                </c:pt>
                <c:pt idx="1562">
                  <c:v>0.56001007556915305</c:v>
                </c:pt>
                <c:pt idx="1563">
                  <c:v>0.43270969390869102</c:v>
                </c:pt>
                <c:pt idx="1564">
                  <c:v>#N/A</c:v>
                </c:pt>
                <c:pt idx="1565">
                  <c:v>#N/A</c:v>
                </c:pt>
                <c:pt idx="1566">
                  <c:v>0.53522938489913896</c:v>
                </c:pt>
                <c:pt idx="1567">
                  <c:v>0.82434827089309703</c:v>
                </c:pt>
                <c:pt idx="1568">
                  <c:v>0.918834328651428</c:v>
                </c:pt>
                <c:pt idx="1569">
                  <c:v>0.70860481262206998</c:v>
                </c:pt>
                <c:pt idx="1570">
                  <c:v>0.33598831295967102</c:v>
                </c:pt>
                <c:pt idx="1571">
                  <c:v>0.46003958582878102</c:v>
                </c:pt>
                <c:pt idx="1572">
                  <c:v>0.95667642354965199</c:v>
                </c:pt>
                <c:pt idx="1573">
                  <c:v>0.83974230289459195</c:v>
                </c:pt>
                <c:pt idx="1574">
                  <c:v>0.50434982776641801</c:v>
                </c:pt>
                <c:pt idx="1575">
                  <c:v>0.55437481403350797</c:v>
                </c:pt>
                <c:pt idx="1576">
                  <c:v>0.40187570452690102</c:v>
                </c:pt>
                <c:pt idx="1577">
                  <c:v>0.317436814308167</c:v>
                </c:pt>
                <c:pt idx="1578">
                  <c:v>0.40505099296569802</c:v>
                </c:pt>
                <c:pt idx="1579">
                  <c:v>0.76159757375717196</c:v>
                </c:pt>
                <c:pt idx="1580">
                  <c:v>0.16877849400043499</c:v>
                </c:pt>
                <c:pt idx="1581">
                  <c:v>0.13083970546722401</c:v>
                </c:pt>
                <c:pt idx="1582">
                  <c:v>0.83108019828796398</c:v>
                </c:pt>
                <c:pt idx="1583">
                  <c:v>0.79282432794570901</c:v>
                </c:pt>
                <c:pt idx="1584">
                  <c:v>0.14065510034561199</c:v>
                </c:pt>
                <c:pt idx="1585">
                  <c:v>0.308771193027496</c:v>
                </c:pt>
                <c:pt idx="1586">
                  <c:v>#N/A</c:v>
                </c:pt>
                <c:pt idx="1587">
                  <c:v>0.28693071007728599</c:v>
                </c:pt>
                <c:pt idx="1588">
                  <c:v>#N/A</c:v>
                </c:pt>
                <c:pt idx="1589">
                  <c:v>0.81723552942276001</c:v>
                </c:pt>
                <c:pt idx="1590">
                  <c:v>0.25762191414833102</c:v>
                </c:pt>
                <c:pt idx="1591">
                  <c:v>0.28080371022224399</c:v>
                </c:pt>
                <c:pt idx="1592">
                  <c:v>#N/A</c:v>
                </c:pt>
                <c:pt idx="1593">
                  <c:v>0.814042627811432</c:v>
                </c:pt>
                <c:pt idx="1594">
                  <c:v>0.446950793266296</c:v>
                </c:pt>
                <c:pt idx="1595">
                  <c:v>0.10696929693222</c:v>
                </c:pt>
                <c:pt idx="1596">
                  <c:v>0.32667800784111001</c:v>
                </c:pt>
                <c:pt idx="1597">
                  <c:v>0.35360759496688798</c:v>
                </c:pt>
                <c:pt idx="1598">
                  <c:v>0.69594651460647605</c:v>
                </c:pt>
                <c:pt idx="1599">
                  <c:v>0.90923857688903797</c:v>
                </c:pt>
                <c:pt idx="1600">
                  <c:v>#N/A</c:v>
                </c:pt>
                <c:pt idx="1601">
                  <c:v>0.32645779848098799</c:v>
                </c:pt>
                <c:pt idx="1602">
                  <c:v>0.61767798662185702</c:v>
                </c:pt>
                <c:pt idx="1603">
                  <c:v>#N/A</c:v>
                </c:pt>
                <c:pt idx="1604">
                  <c:v>0.29043561220169101</c:v>
                </c:pt>
                <c:pt idx="1605">
                  <c:v>0.80442017316818204</c:v>
                </c:pt>
                <c:pt idx="1606">
                  <c:v>0.48790431022643999</c:v>
                </c:pt>
                <c:pt idx="1607">
                  <c:v>0.71502697467803999</c:v>
                </c:pt>
                <c:pt idx="1608">
                  <c:v>0.60830557346344005</c:v>
                </c:pt>
                <c:pt idx="1609">
                  <c:v>0.60902482271194502</c:v>
                </c:pt>
                <c:pt idx="1610">
                  <c:v>0.34067499637603799</c:v>
                </c:pt>
                <c:pt idx="1611">
                  <c:v>#N/A</c:v>
                </c:pt>
                <c:pt idx="1612">
                  <c:v>0.61431849002838101</c:v>
                </c:pt>
                <c:pt idx="1613">
                  <c:v>0.90155690908431996</c:v>
                </c:pt>
                <c:pt idx="1614">
                  <c:v>0.29046818614005998</c:v>
                </c:pt>
                <c:pt idx="1615">
                  <c:v>0.61840200424194303</c:v>
                </c:pt>
                <c:pt idx="1616">
                  <c:v>0.38749161362647999</c:v>
                </c:pt>
                <c:pt idx="1617">
                  <c:v>#N/A</c:v>
                </c:pt>
                <c:pt idx="1618">
                  <c:v>0.43697661161422702</c:v>
                </c:pt>
                <c:pt idx="1619">
                  <c:v>0.603917896747589</c:v>
                </c:pt>
                <c:pt idx="1620">
                  <c:v>0.66785329580306996</c:v>
                </c:pt>
                <c:pt idx="1621">
                  <c:v>0.70364987850189198</c:v>
                </c:pt>
                <c:pt idx="1622">
                  <c:v>0.209520503878593</c:v>
                </c:pt>
                <c:pt idx="1623">
                  <c:v>0.121320299804211</c:v>
                </c:pt>
                <c:pt idx="1624">
                  <c:v>#N/A</c:v>
                </c:pt>
                <c:pt idx="1625">
                  <c:v>0.29816758632659901</c:v>
                </c:pt>
                <c:pt idx="1626">
                  <c:v>0.19394770264625499</c:v>
                </c:pt>
                <c:pt idx="1627">
                  <c:v>0.73238998651504505</c:v>
                </c:pt>
                <c:pt idx="1628">
                  <c:v>0.13765479624271401</c:v>
                </c:pt>
                <c:pt idx="1629">
                  <c:v>0.17086550593376201</c:v>
                </c:pt>
                <c:pt idx="1630">
                  <c:v>0.78307777643203702</c:v>
                </c:pt>
                <c:pt idx="1631">
                  <c:v>0.24124139547348</c:v>
                </c:pt>
                <c:pt idx="1632">
                  <c:v>0.15284089744091001</c:v>
                </c:pt>
                <c:pt idx="1633">
                  <c:v>0.96105301380157504</c:v>
                </c:pt>
                <c:pt idx="1634">
                  <c:v>#N/A</c:v>
                </c:pt>
                <c:pt idx="1635">
                  <c:v>0.69014477729797397</c:v>
                </c:pt>
                <c:pt idx="1636">
                  <c:v>#N/A</c:v>
                </c:pt>
                <c:pt idx="1637">
                  <c:v>0.553144872188568</c:v>
                </c:pt>
                <c:pt idx="1638">
                  <c:v>#N/A</c:v>
                </c:pt>
                <c:pt idx="1639">
                  <c:v>0.191922202706337</c:v>
                </c:pt>
                <c:pt idx="1640">
                  <c:v>0.22763989865779899</c:v>
                </c:pt>
                <c:pt idx="1641">
                  <c:v>0.193147093057632</c:v>
                </c:pt>
                <c:pt idx="1642">
                  <c:v>0.60689437389373802</c:v>
                </c:pt>
                <c:pt idx="1643">
                  <c:v>0.23114100098609899</c:v>
                </c:pt>
                <c:pt idx="1644">
                  <c:v>0.212495297193527</c:v>
                </c:pt>
                <c:pt idx="1645">
                  <c:v>0.95677220821380604</c:v>
                </c:pt>
                <c:pt idx="1646">
                  <c:v>0.52081197500228904</c:v>
                </c:pt>
                <c:pt idx="1647">
                  <c:v>0.25379291176795998</c:v>
                </c:pt>
                <c:pt idx="1648">
                  <c:v>0.491137385368347</c:v>
                </c:pt>
                <c:pt idx="1649">
                  <c:v>#N/A</c:v>
                </c:pt>
                <c:pt idx="1650">
                  <c:v>0.31602838635444602</c:v>
                </c:pt>
                <c:pt idx="1651">
                  <c:v>0.246951803565025</c:v>
                </c:pt>
                <c:pt idx="1652">
                  <c:v>#N/A</c:v>
                </c:pt>
                <c:pt idx="1653">
                  <c:v>#N/A</c:v>
                </c:pt>
                <c:pt idx="1654">
                  <c:v>0.11153169721365</c:v>
                </c:pt>
                <c:pt idx="1655">
                  <c:v>0.212663799524307</c:v>
                </c:pt>
                <c:pt idx="1656">
                  <c:v>0.59770178794860795</c:v>
                </c:pt>
                <c:pt idx="1657">
                  <c:v>#N/A</c:v>
                </c:pt>
                <c:pt idx="1658">
                  <c:v>0.765333592891693</c:v>
                </c:pt>
                <c:pt idx="1659">
                  <c:v>0.249138697981834</c:v>
                </c:pt>
                <c:pt idx="1660">
                  <c:v>0.62334591150283802</c:v>
                </c:pt>
                <c:pt idx="1661">
                  <c:v>0.62861961126327504</c:v>
                </c:pt>
                <c:pt idx="1662">
                  <c:v>0.78672218322753895</c:v>
                </c:pt>
                <c:pt idx="1663">
                  <c:v>0.52630382776260398</c:v>
                </c:pt>
                <c:pt idx="1664">
                  <c:v>0.29428848624229398</c:v>
                </c:pt>
                <c:pt idx="1665">
                  <c:v>0.597978174686432</c:v>
                </c:pt>
                <c:pt idx="1666">
                  <c:v>#N/A</c:v>
                </c:pt>
                <c:pt idx="1667">
                  <c:v>0.80071097612381004</c:v>
                </c:pt>
                <c:pt idx="1668">
                  <c:v>0.96563971042633101</c:v>
                </c:pt>
                <c:pt idx="1669">
                  <c:v>0.52867931127548196</c:v>
                </c:pt>
                <c:pt idx="1670">
                  <c:v>0.76623308658599898</c:v>
                </c:pt>
                <c:pt idx="1671">
                  <c:v>0.45507448911666898</c:v>
                </c:pt>
                <c:pt idx="1672">
                  <c:v>0.36690390110015902</c:v>
                </c:pt>
                <c:pt idx="1673">
                  <c:v>#N/A</c:v>
                </c:pt>
                <c:pt idx="1674">
                  <c:v>0.94354361295700095</c:v>
                </c:pt>
                <c:pt idx="1675">
                  <c:v>0.87987512350082397</c:v>
                </c:pt>
                <c:pt idx="1676">
                  <c:v>0.95564842224121105</c:v>
                </c:pt>
                <c:pt idx="1677">
                  <c:v>0.88282531499862704</c:v>
                </c:pt>
                <c:pt idx="1678">
                  <c:v>#N/A</c:v>
                </c:pt>
                <c:pt idx="1679">
                  <c:v>0.18310290575027499</c:v>
                </c:pt>
                <c:pt idx="1680">
                  <c:v>0.31513899564742998</c:v>
                </c:pt>
                <c:pt idx="1681">
                  <c:v>0.19281999766826599</c:v>
                </c:pt>
                <c:pt idx="1682">
                  <c:v>0.80912590026855502</c:v>
                </c:pt>
                <c:pt idx="1683">
                  <c:v>0.94003212451934803</c:v>
                </c:pt>
                <c:pt idx="1684">
                  <c:v>0.20071719586849199</c:v>
                </c:pt>
                <c:pt idx="1685">
                  <c:v>0.30760058760643</c:v>
                </c:pt>
                <c:pt idx="1686">
                  <c:v>0.48353889584541299</c:v>
                </c:pt>
                <c:pt idx="1687">
                  <c:v>0.217240795493126</c:v>
                </c:pt>
                <c:pt idx="1688">
                  <c:v>0.24390310049057001</c:v>
                </c:pt>
                <c:pt idx="1689">
                  <c:v>0.282795310020447</c:v>
                </c:pt>
                <c:pt idx="1690">
                  <c:v>0.25861549377441401</c:v>
                </c:pt>
                <c:pt idx="1691">
                  <c:v>0.60078251361846902</c:v>
                </c:pt>
                <c:pt idx="1692">
                  <c:v>0.53777128458023105</c:v>
                </c:pt>
                <c:pt idx="1693">
                  <c:v>#N/A</c:v>
                </c:pt>
                <c:pt idx="1694">
                  <c:v>0.91586452722549405</c:v>
                </c:pt>
                <c:pt idx="1695">
                  <c:v>0.53390878438949596</c:v>
                </c:pt>
                <c:pt idx="1696">
                  <c:v>0.10925419628620101</c:v>
                </c:pt>
                <c:pt idx="1697">
                  <c:v>0.20970690250396701</c:v>
                </c:pt>
                <c:pt idx="1698">
                  <c:v>0.65720182657241799</c:v>
                </c:pt>
                <c:pt idx="1699">
                  <c:v>0.74086397886276201</c:v>
                </c:pt>
                <c:pt idx="1700">
                  <c:v>0.28699919581413302</c:v>
                </c:pt>
                <c:pt idx="1701">
                  <c:v>0.59785062074661299</c:v>
                </c:pt>
                <c:pt idx="1702">
                  <c:v>0.97801947593688998</c:v>
                </c:pt>
                <c:pt idx="1703">
                  <c:v>0.948192119598389</c:v>
                </c:pt>
                <c:pt idx="1704">
                  <c:v>0.63215047121047996</c:v>
                </c:pt>
                <c:pt idx="1705">
                  <c:v>0.65801972150802601</c:v>
                </c:pt>
                <c:pt idx="1706">
                  <c:v>0.60777378082275402</c:v>
                </c:pt>
                <c:pt idx="1707">
                  <c:v>0.95978277921676602</c:v>
                </c:pt>
                <c:pt idx="1708">
                  <c:v>0.28020718693733199</c:v>
                </c:pt>
                <c:pt idx="1709">
                  <c:v>#N/A</c:v>
                </c:pt>
                <c:pt idx="1710">
                  <c:v>#N/A</c:v>
                </c:pt>
                <c:pt idx="1711">
                  <c:v>0.50727087259292603</c:v>
                </c:pt>
                <c:pt idx="1712">
                  <c:v>0.47822231054306003</c:v>
                </c:pt>
                <c:pt idx="1713">
                  <c:v>0.34470659494400002</c:v>
                </c:pt>
                <c:pt idx="1714">
                  <c:v>#N/A</c:v>
                </c:pt>
                <c:pt idx="1715">
                  <c:v>0.25222450494766202</c:v>
                </c:pt>
                <c:pt idx="1716">
                  <c:v>#N/A</c:v>
                </c:pt>
                <c:pt idx="1717">
                  <c:v>0.11902319639921199</c:v>
                </c:pt>
                <c:pt idx="1718">
                  <c:v>0.23887699842453</c:v>
                </c:pt>
                <c:pt idx="1719">
                  <c:v>0.749639213085175</c:v>
                </c:pt>
                <c:pt idx="1720">
                  <c:v>0.84508872032165505</c:v>
                </c:pt>
                <c:pt idx="1721">
                  <c:v>0.64836627244949296</c:v>
                </c:pt>
                <c:pt idx="1722">
                  <c:v>0.62887370586395297</c:v>
                </c:pt>
                <c:pt idx="1723">
                  <c:v>0.70020282268524203</c:v>
                </c:pt>
                <c:pt idx="1724">
                  <c:v>0.20820809900760701</c:v>
                </c:pt>
                <c:pt idx="1725">
                  <c:v>0.88800489902496305</c:v>
                </c:pt>
                <c:pt idx="1726">
                  <c:v>0.68674069643020597</c:v>
                </c:pt>
                <c:pt idx="1727">
                  <c:v>0.181946605443954</c:v>
                </c:pt>
                <c:pt idx="1728">
                  <c:v>0.88649231195449796</c:v>
                </c:pt>
                <c:pt idx="1729">
                  <c:v>0.95356529951095603</c:v>
                </c:pt>
                <c:pt idx="1730">
                  <c:v>#N/A</c:v>
                </c:pt>
                <c:pt idx="1731">
                  <c:v>0.59951102733612105</c:v>
                </c:pt>
                <c:pt idx="1732">
                  <c:v>0.59695327281951904</c:v>
                </c:pt>
                <c:pt idx="1733">
                  <c:v>0.298798888921738</c:v>
                </c:pt>
                <c:pt idx="1734">
                  <c:v>0.31306499242782598</c:v>
                </c:pt>
                <c:pt idx="1735">
                  <c:v>0.882377028465271</c:v>
                </c:pt>
                <c:pt idx="1736">
                  <c:v>0.42671120166778598</c:v>
                </c:pt>
                <c:pt idx="1737">
                  <c:v>0.35515019297599798</c:v>
                </c:pt>
                <c:pt idx="1738">
                  <c:v>0.19003340601921101</c:v>
                </c:pt>
                <c:pt idx="1739">
                  <c:v>#N/A</c:v>
                </c:pt>
                <c:pt idx="1740">
                  <c:v>0.117907702922821</c:v>
                </c:pt>
                <c:pt idx="1741">
                  <c:v>0.13150489330291701</c:v>
                </c:pt>
                <c:pt idx="1742">
                  <c:v>0.97918379306793202</c:v>
                </c:pt>
                <c:pt idx="1743">
                  <c:v>0.89433658123016402</c:v>
                </c:pt>
                <c:pt idx="1744">
                  <c:v>#N/A</c:v>
                </c:pt>
                <c:pt idx="1745">
                  <c:v>0.26665741205215499</c:v>
                </c:pt>
                <c:pt idx="1746">
                  <c:v>0.736918926239014</c:v>
                </c:pt>
                <c:pt idx="1747">
                  <c:v>0.66059982776641801</c:v>
                </c:pt>
                <c:pt idx="1748">
                  <c:v>#N/A</c:v>
                </c:pt>
                <c:pt idx="1749">
                  <c:v>0.34829470515251199</c:v>
                </c:pt>
                <c:pt idx="1750">
                  <c:v>0.313355803489685</c:v>
                </c:pt>
                <c:pt idx="1751">
                  <c:v>0.39816999435424799</c:v>
                </c:pt>
                <c:pt idx="1752">
                  <c:v>0.71308338642120395</c:v>
                </c:pt>
                <c:pt idx="1753">
                  <c:v>0.69265258312225297</c:v>
                </c:pt>
                <c:pt idx="1754">
                  <c:v>0.256278187036514</c:v>
                </c:pt>
                <c:pt idx="1755">
                  <c:v>0.47795969247817999</c:v>
                </c:pt>
                <c:pt idx="1756">
                  <c:v>0.49571138620376598</c:v>
                </c:pt>
                <c:pt idx="1757">
                  <c:v>0.96196699142456099</c:v>
                </c:pt>
                <c:pt idx="1758">
                  <c:v>0.43351560831069902</c:v>
                </c:pt>
                <c:pt idx="1759">
                  <c:v>0.74973011016845703</c:v>
                </c:pt>
                <c:pt idx="1760">
                  <c:v>0.23119869828224199</c:v>
                </c:pt>
                <c:pt idx="1761">
                  <c:v>#N/A</c:v>
                </c:pt>
                <c:pt idx="1762">
                  <c:v>0.69932991266250599</c:v>
                </c:pt>
                <c:pt idx="1763">
                  <c:v>0.63094222545623802</c:v>
                </c:pt>
                <c:pt idx="1764">
                  <c:v>0.26184201240539601</c:v>
                </c:pt>
                <c:pt idx="1765">
                  <c:v>#N/A</c:v>
                </c:pt>
                <c:pt idx="1766">
                  <c:v>7.0326752960681901E-2</c:v>
                </c:pt>
                <c:pt idx="1767">
                  <c:v>0.86373198032379195</c:v>
                </c:pt>
                <c:pt idx="1768">
                  <c:v>0.34274259209632901</c:v>
                </c:pt>
                <c:pt idx="1769">
                  <c:v>0.40016800165176403</c:v>
                </c:pt>
                <c:pt idx="1770">
                  <c:v>0.80257701873779297</c:v>
                </c:pt>
                <c:pt idx="1771">
                  <c:v>0.86205911636352495</c:v>
                </c:pt>
                <c:pt idx="1772">
                  <c:v>0.36227220296859702</c:v>
                </c:pt>
                <c:pt idx="1773">
                  <c:v>0.29634681344032299</c:v>
                </c:pt>
                <c:pt idx="1774">
                  <c:v>0.96187752485275302</c:v>
                </c:pt>
                <c:pt idx="1775">
                  <c:v>#N/A</c:v>
                </c:pt>
                <c:pt idx="1776">
                  <c:v>5.9284899383783299E-2</c:v>
                </c:pt>
                <c:pt idx="1777">
                  <c:v>0.38746529817581199</c:v>
                </c:pt>
                <c:pt idx="1778">
                  <c:v>0.223136201500893</c:v>
                </c:pt>
                <c:pt idx="1779">
                  <c:v>0.53486108779907204</c:v>
                </c:pt>
                <c:pt idx="1780">
                  <c:v>0.32643309235572798</c:v>
                </c:pt>
                <c:pt idx="1781">
                  <c:v>0.46810930967330899</c:v>
                </c:pt>
                <c:pt idx="1782">
                  <c:v>#N/A</c:v>
                </c:pt>
                <c:pt idx="1783">
                  <c:v>0.77662348747253396</c:v>
                </c:pt>
                <c:pt idx="1784">
                  <c:v>0.45321810245513899</c:v>
                </c:pt>
                <c:pt idx="1785">
                  <c:v>0.37871280312538103</c:v>
                </c:pt>
                <c:pt idx="1786">
                  <c:v>0.98171412944793701</c:v>
                </c:pt>
                <c:pt idx="1787">
                  <c:v>0.78313541412353505</c:v>
                </c:pt>
                <c:pt idx="1788">
                  <c:v>0.31225880980491599</c:v>
                </c:pt>
                <c:pt idx="1789">
                  <c:v>0.29707089066505399</c:v>
                </c:pt>
                <c:pt idx="1790">
                  <c:v>0.62550371885299705</c:v>
                </c:pt>
                <c:pt idx="1791">
                  <c:v>#N/A</c:v>
                </c:pt>
                <c:pt idx="1792">
                  <c:v>0.73361831903457597</c:v>
                </c:pt>
                <c:pt idx="1793">
                  <c:v>0.939342081546783</c:v>
                </c:pt>
                <c:pt idx="1794">
                  <c:v>0.78926908969879195</c:v>
                </c:pt>
                <c:pt idx="1795">
                  <c:v>0.88796567916870095</c:v>
                </c:pt>
                <c:pt idx="1796">
                  <c:v>0.20410980284214</c:v>
                </c:pt>
                <c:pt idx="1797">
                  <c:v>0.18876199424266801</c:v>
                </c:pt>
                <c:pt idx="1798">
                  <c:v>4.1305258870124803E-2</c:v>
                </c:pt>
                <c:pt idx="1799">
                  <c:v>0.27757468819618197</c:v>
                </c:pt>
                <c:pt idx="1800">
                  <c:v>0.71714270114898704</c:v>
                </c:pt>
                <c:pt idx="1801">
                  <c:v>0.32397308945655801</c:v>
                </c:pt>
                <c:pt idx="1802">
                  <c:v>0.13658399879932401</c:v>
                </c:pt>
                <c:pt idx="1803">
                  <c:v>0.51323801279068004</c:v>
                </c:pt>
                <c:pt idx="1804">
                  <c:v>0.52658301591873202</c:v>
                </c:pt>
                <c:pt idx="1805">
                  <c:v>0.88146549463272095</c:v>
                </c:pt>
                <c:pt idx="1806">
                  <c:v>0.67702382802963301</c:v>
                </c:pt>
                <c:pt idx="1807">
                  <c:v>0.57293450832366899</c:v>
                </c:pt>
                <c:pt idx="1808">
                  <c:v>0.919927299022675</c:v>
                </c:pt>
                <c:pt idx="1809">
                  <c:v>0.81951117515563998</c:v>
                </c:pt>
                <c:pt idx="1810">
                  <c:v>#N/A</c:v>
                </c:pt>
                <c:pt idx="1811">
                  <c:v>#N/A</c:v>
                </c:pt>
                <c:pt idx="1812">
                  <c:v>0.93012171983718905</c:v>
                </c:pt>
                <c:pt idx="1813">
                  <c:v>0.40810158848762501</c:v>
                </c:pt>
                <c:pt idx="1814">
                  <c:v>0.753539979457855</c:v>
                </c:pt>
                <c:pt idx="1815">
                  <c:v>0.92159217596054099</c:v>
                </c:pt>
                <c:pt idx="1816">
                  <c:v>0.84513890743255604</c:v>
                </c:pt>
                <c:pt idx="1817">
                  <c:v>0.45222809910774198</c:v>
                </c:pt>
                <c:pt idx="1818">
                  <c:v>0.83692187070846602</c:v>
                </c:pt>
                <c:pt idx="1819">
                  <c:v>0.78983390331268299</c:v>
                </c:pt>
                <c:pt idx="1820">
                  <c:v>0.44102370738983199</c:v>
                </c:pt>
                <c:pt idx="1821">
                  <c:v>0.59191107749938998</c:v>
                </c:pt>
                <c:pt idx="1822">
                  <c:v>#N/A</c:v>
                </c:pt>
                <c:pt idx="1823">
                  <c:v>#N/A</c:v>
                </c:pt>
                <c:pt idx="1824">
                  <c:v>0.74453288316726696</c:v>
                </c:pt>
                <c:pt idx="1825">
                  <c:v>0.289681106805801</c:v>
                </c:pt>
                <c:pt idx="1826">
                  <c:v>0.74833589792251598</c:v>
                </c:pt>
                <c:pt idx="1827">
                  <c:v>0.53178161382675204</c:v>
                </c:pt>
                <c:pt idx="1828">
                  <c:v>0.59809362888336204</c:v>
                </c:pt>
                <c:pt idx="1829">
                  <c:v>0.62552642822265603</c:v>
                </c:pt>
                <c:pt idx="1830">
                  <c:v>#N/A</c:v>
                </c:pt>
                <c:pt idx="1831">
                  <c:v>0.15990610420703899</c:v>
                </c:pt>
                <c:pt idx="1832">
                  <c:v>0.61698281764984098</c:v>
                </c:pt>
                <c:pt idx="1833">
                  <c:v>0.59533482789993297</c:v>
                </c:pt>
                <c:pt idx="1834">
                  <c:v>0.43363299965858498</c:v>
                </c:pt>
                <c:pt idx="1835">
                  <c:v>0.27478659152984602</c:v>
                </c:pt>
                <c:pt idx="1836">
                  <c:v>0.182567998766899</c:v>
                </c:pt>
                <c:pt idx="1837">
                  <c:v>0.71709787845611594</c:v>
                </c:pt>
                <c:pt idx="1838">
                  <c:v>0.14317859709262801</c:v>
                </c:pt>
                <c:pt idx="1839">
                  <c:v>#N/A</c:v>
                </c:pt>
                <c:pt idx="1840">
                  <c:v>0.41480249166488598</c:v>
                </c:pt>
                <c:pt idx="1841">
                  <c:v>0.84064358472824097</c:v>
                </c:pt>
                <c:pt idx="1842">
                  <c:v>0.96878868341445901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0.72195589542388905</c:v>
                </c:pt>
                <c:pt idx="1848">
                  <c:v>0.63008838891982999</c:v>
                </c:pt>
                <c:pt idx="1849">
                  <c:v>0.39148950576782199</c:v>
                </c:pt>
                <c:pt idx="1850">
                  <c:v>0.13305090367794001</c:v>
                </c:pt>
                <c:pt idx="1851">
                  <c:v>#N/A</c:v>
                </c:pt>
                <c:pt idx="1852">
                  <c:v>9.0126447379589095E-2</c:v>
                </c:pt>
                <c:pt idx="1853">
                  <c:v>0.79745888710021995</c:v>
                </c:pt>
                <c:pt idx="1854">
                  <c:v>0.76135408878326405</c:v>
                </c:pt>
                <c:pt idx="1855">
                  <c:v>8.7668687105178805E-2</c:v>
                </c:pt>
                <c:pt idx="1856">
                  <c:v>#N/A</c:v>
                </c:pt>
                <c:pt idx="1857">
                  <c:v>0.45674529671669001</c:v>
                </c:pt>
                <c:pt idx="1858">
                  <c:v>0.236613303422928</c:v>
                </c:pt>
                <c:pt idx="1859">
                  <c:v>0.99087047576904297</c:v>
                </c:pt>
                <c:pt idx="1860">
                  <c:v>0.59955608844757102</c:v>
                </c:pt>
                <c:pt idx="1861">
                  <c:v>0.79164332151412997</c:v>
                </c:pt>
                <c:pt idx="1862">
                  <c:v>0.67577087879180897</c:v>
                </c:pt>
                <c:pt idx="1863">
                  <c:v>0.73425781726837203</c:v>
                </c:pt>
                <c:pt idx="1864">
                  <c:v>0.145488306879997</c:v>
                </c:pt>
                <c:pt idx="1865">
                  <c:v>0.36712989211082497</c:v>
                </c:pt>
                <c:pt idx="1866">
                  <c:v>0.97581660747528098</c:v>
                </c:pt>
                <c:pt idx="1867">
                  <c:v>0.49863249063491799</c:v>
                </c:pt>
                <c:pt idx="1868">
                  <c:v>0.63563448190689098</c:v>
                </c:pt>
                <c:pt idx="1869">
                  <c:v>0.28009119629859902</c:v>
                </c:pt>
                <c:pt idx="1870">
                  <c:v>0.97776067256927501</c:v>
                </c:pt>
                <c:pt idx="1871">
                  <c:v>0.44671091437339799</c:v>
                </c:pt>
                <c:pt idx="1872">
                  <c:v>0.23619060218334201</c:v>
                </c:pt>
                <c:pt idx="1873">
                  <c:v>0.26529011130332902</c:v>
                </c:pt>
                <c:pt idx="1874">
                  <c:v>0.84958291053771995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0.439921885728836</c:v>
                </c:pt>
                <c:pt idx="1879">
                  <c:v>0.13945889472961401</c:v>
                </c:pt>
                <c:pt idx="1880">
                  <c:v>0.314955204725266</c:v>
                </c:pt>
                <c:pt idx="1881">
                  <c:v>0.69878441095352195</c:v>
                </c:pt>
                <c:pt idx="1882">
                  <c:v>0.56391888856887795</c:v>
                </c:pt>
                <c:pt idx="1883">
                  <c:v>0.65134060382842995</c:v>
                </c:pt>
                <c:pt idx="1884">
                  <c:v>0.39937761425972002</c:v>
                </c:pt>
                <c:pt idx="1885">
                  <c:v>0.41214460134506198</c:v>
                </c:pt>
                <c:pt idx="1886">
                  <c:v>0.53160727024078402</c:v>
                </c:pt>
                <c:pt idx="1887">
                  <c:v>#N/A</c:v>
                </c:pt>
                <c:pt idx="1888">
                  <c:v>0.90765148401260398</c:v>
                </c:pt>
                <c:pt idx="1889">
                  <c:v>0.57780301570892301</c:v>
                </c:pt>
                <c:pt idx="1890">
                  <c:v>0.25671070814132702</c:v>
                </c:pt>
                <c:pt idx="1891">
                  <c:v>0.41835218667983998</c:v>
                </c:pt>
                <c:pt idx="1892">
                  <c:v>0.79313027858734098</c:v>
                </c:pt>
                <c:pt idx="1893">
                  <c:v>0.61467927694320701</c:v>
                </c:pt>
                <c:pt idx="1894">
                  <c:v>#N/A</c:v>
                </c:pt>
                <c:pt idx="1895">
                  <c:v>0.61425769329071001</c:v>
                </c:pt>
                <c:pt idx="1896">
                  <c:v>0.87346702814102195</c:v>
                </c:pt>
                <c:pt idx="1897">
                  <c:v>0.95512360334396396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0.68789571523666404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0.408788412809372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  <c:pt idx="2879">
                  <c:v>#N/A</c:v>
                </c:pt>
                <c:pt idx="2880">
                  <c:v>#N/A</c:v>
                </c:pt>
                <c:pt idx="2881">
                  <c:v>#N/A</c:v>
                </c:pt>
                <c:pt idx="2882">
                  <c:v>#N/A</c:v>
                </c:pt>
                <c:pt idx="2883">
                  <c:v>#N/A</c:v>
                </c:pt>
                <c:pt idx="2884">
                  <c:v>#N/A</c:v>
                </c:pt>
                <c:pt idx="2885">
                  <c:v>#N/A</c:v>
                </c:pt>
                <c:pt idx="2886">
                  <c:v>#N/A</c:v>
                </c:pt>
                <c:pt idx="2887">
                  <c:v>#N/A</c:v>
                </c:pt>
                <c:pt idx="2888">
                  <c:v>#N/A</c:v>
                </c:pt>
                <c:pt idx="2889">
                  <c:v>#N/A</c:v>
                </c:pt>
                <c:pt idx="2890">
                  <c:v>#N/A</c:v>
                </c:pt>
                <c:pt idx="2891">
                  <c:v>#N/A</c:v>
                </c:pt>
                <c:pt idx="2892">
                  <c:v>#N/A</c:v>
                </c:pt>
                <c:pt idx="2893">
                  <c:v>#N/A</c:v>
                </c:pt>
                <c:pt idx="2894">
                  <c:v>#N/A</c:v>
                </c:pt>
                <c:pt idx="2895">
                  <c:v>#N/A</c:v>
                </c:pt>
                <c:pt idx="2896">
                  <c:v>#N/A</c:v>
                </c:pt>
                <c:pt idx="2897">
                  <c:v>#N/A</c:v>
                </c:pt>
                <c:pt idx="2898">
                  <c:v>#N/A</c:v>
                </c:pt>
                <c:pt idx="2899">
                  <c:v>#N/A</c:v>
                </c:pt>
                <c:pt idx="2900">
                  <c:v>#N/A</c:v>
                </c:pt>
                <c:pt idx="2901">
                  <c:v>#N/A</c:v>
                </c:pt>
                <c:pt idx="2902">
                  <c:v>#N/A</c:v>
                </c:pt>
                <c:pt idx="2903">
                  <c:v>#N/A</c:v>
                </c:pt>
                <c:pt idx="2904">
                  <c:v>#N/A</c:v>
                </c:pt>
                <c:pt idx="2905">
                  <c:v>#N/A</c:v>
                </c:pt>
                <c:pt idx="2906">
                  <c:v>#N/A</c:v>
                </c:pt>
                <c:pt idx="2907">
                  <c:v>#N/A</c:v>
                </c:pt>
                <c:pt idx="2908">
                  <c:v>#N/A</c:v>
                </c:pt>
                <c:pt idx="2909">
                  <c:v>#N/A</c:v>
                </c:pt>
                <c:pt idx="2910">
                  <c:v>#N/A</c:v>
                </c:pt>
                <c:pt idx="2911">
                  <c:v>#N/A</c:v>
                </c:pt>
                <c:pt idx="2912">
                  <c:v>#N/A</c:v>
                </c:pt>
                <c:pt idx="2913">
                  <c:v>#N/A</c:v>
                </c:pt>
                <c:pt idx="2914">
                  <c:v>#N/A</c:v>
                </c:pt>
                <c:pt idx="2915">
                  <c:v>#N/A</c:v>
                </c:pt>
                <c:pt idx="2916">
                  <c:v>#N/A</c:v>
                </c:pt>
                <c:pt idx="2917">
                  <c:v>#N/A</c:v>
                </c:pt>
                <c:pt idx="2918">
                  <c:v>#N/A</c:v>
                </c:pt>
                <c:pt idx="2919">
                  <c:v>#N/A</c:v>
                </c:pt>
                <c:pt idx="2920">
                  <c:v>#N/A</c:v>
                </c:pt>
                <c:pt idx="2921">
                  <c:v>#N/A</c:v>
                </c:pt>
                <c:pt idx="2922">
                  <c:v>#N/A</c:v>
                </c:pt>
                <c:pt idx="2923">
                  <c:v>#N/A</c:v>
                </c:pt>
                <c:pt idx="2924">
                  <c:v>#N/A</c:v>
                </c:pt>
                <c:pt idx="2925">
                  <c:v>#N/A</c:v>
                </c:pt>
                <c:pt idx="2926">
                  <c:v>#N/A</c:v>
                </c:pt>
                <c:pt idx="2927">
                  <c:v>#N/A</c:v>
                </c:pt>
                <c:pt idx="2928">
                  <c:v>#N/A</c:v>
                </c:pt>
                <c:pt idx="2929">
                  <c:v>#N/A</c:v>
                </c:pt>
                <c:pt idx="2930">
                  <c:v>#N/A</c:v>
                </c:pt>
                <c:pt idx="2931">
                  <c:v>#N/A</c:v>
                </c:pt>
                <c:pt idx="2932">
                  <c:v>#N/A</c:v>
                </c:pt>
                <c:pt idx="2933">
                  <c:v>#N/A</c:v>
                </c:pt>
                <c:pt idx="2934">
                  <c:v>#N/A</c:v>
                </c:pt>
                <c:pt idx="2935">
                  <c:v>#N/A</c:v>
                </c:pt>
                <c:pt idx="2936">
                  <c:v>#N/A</c:v>
                </c:pt>
                <c:pt idx="2937">
                  <c:v>#N/A</c:v>
                </c:pt>
                <c:pt idx="2938">
                  <c:v>#N/A</c:v>
                </c:pt>
                <c:pt idx="2939">
                  <c:v>#N/A</c:v>
                </c:pt>
                <c:pt idx="2940">
                  <c:v>#N/A</c:v>
                </c:pt>
                <c:pt idx="2941">
                  <c:v>#N/A</c:v>
                </c:pt>
                <c:pt idx="2942">
                  <c:v>#N/A</c:v>
                </c:pt>
                <c:pt idx="2943">
                  <c:v>#N/A</c:v>
                </c:pt>
                <c:pt idx="2944">
                  <c:v>#N/A</c:v>
                </c:pt>
                <c:pt idx="2945">
                  <c:v>#N/A</c:v>
                </c:pt>
                <c:pt idx="2946">
                  <c:v>#N/A</c:v>
                </c:pt>
                <c:pt idx="2947">
                  <c:v>#N/A</c:v>
                </c:pt>
                <c:pt idx="2948">
                  <c:v>#N/A</c:v>
                </c:pt>
                <c:pt idx="2949">
                  <c:v>#N/A</c:v>
                </c:pt>
                <c:pt idx="2950">
                  <c:v>#N/A</c:v>
                </c:pt>
                <c:pt idx="2951">
                  <c:v>#N/A</c:v>
                </c:pt>
                <c:pt idx="2952">
                  <c:v>#N/A</c:v>
                </c:pt>
                <c:pt idx="2953">
                  <c:v>#N/A</c:v>
                </c:pt>
                <c:pt idx="2954">
                  <c:v>#N/A</c:v>
                </c:pt>
                <c:pt idx="2955">
                  <c:v>#N/A</c:v>
                </c:pt>
                <c:pt idx="2956">
                  <c:v>#N/A</c:v>
                </c:pt>
                <c:pt idx="2957">
                  <c:v>#N/A</c:v>
                </c:pt>
                <c:pt idx="2958">
                  <c:v>#N/A</c:v>
                </c:pt>
                <c:pt idx="2959">
                  <c:v>#N/A</c:v>
                </c:pt>
                <c:pt idx="2960">
                  <c:v>#N/A</c:v>
                </c:pt>
                <c:pt idx="2961">
                  <c:v>#N/A</c:v>
                </c:pt>
                <c:pt idx="2962">
                  <c:v>#N/A</c:v>
                </c:pt>
                <c:pt idx="2963">
                  <c:v>#N/A</c:v>
                </c:pt>
                <c:pt idx="2964">
                  <c:v>#N/A</c:v>
                </c:pt>
                <c:pt idx="2965">
                  <c:v>#N/A</c:v>
                </c:pt>
                <c:pt idx="2966">
                  <c:v>#N/A</c:v>
                </c:pt>
                <c:pt idx="2967">
                  <c:v>#N/A</c:v>
                </c:pt>
                <c:pt idx="2968">
                  <c:v>#N/A</c:v>
                </c:pt>
                <c:pt idx="2969">
                  <c:v>#N/A</c:v>
                </c:pt>
                <c:pt idx="2970">
                  <c:v>#N/A</c:v>
                </c:pt>
                <c:pt idx="2971">
                  <c:v>#N/A</c:v>
                </c:pt>
                <c:pt idx="2972">
                  <c:v>#N/A</c:v>
                </c:pt>
                <c:pt idx="2973">
                  <c:v>#N/A</c:v>
                </c:pt>
                <c:pt idx="2974">
                  <c:v>#N/A</c:v>
                </c:pt>
                <c:pt idx="2975">
                  <c:v>#N/A</c:v>
                </c:pt>
                <c:pt idx="2976">
                  <c:v>#N/A</c:v>
                </c:pt>
                <c:pt idx="2977">
                  <c:v>#N/A</c:v>
                </c:pt>
                <c:pt idx="2978">
                  <c:v>#N/A</c:v>
                </c:pt>
                <c:pt idx="2979">
                  <c:v>#N/A</c:v>
                </c:pt>
                <c:pt idx="2980">
                  <c:v>#N/A</c:v>
                </c:pt>
                <c:pt idx="2981">
                  <c:v>#N/A</c:v>
                </c:pt>
                <c:pt idx="2982">
                  <c:v>#N/A</c:v>
                </c:pt>
                <c:pt idx="2983">
                  <c:v>#N/A</c:v>
                </c:pt>
                <c:pt idx="2984">
                  <c:v>#N/A</c:v>
                </c:pt>
                <c:pt idx="2985">
                  <c:v>#N/A</c:v>
                </c:pt>
                <c:pt idx="2986">
                  <c:v>#N/A</c:v>
                </c:pt>
                <c:pt idx="2987">
                  <c:v>#N/A</c:v>
                </c:pt>
                <c:pt idx="2988">
                  <c:v>#N/A</c:v>
                </c:pt>
                <c:pt idx="2989">
                  <c:v>#N/A</c:v>
                </c:pt>
                <c:pt idx="2990">
                  <c:v>#N/A</c:v>
                </c:pt>
                <c:pt idx="2991">
                  <c:v>#N/A</c:v>
                </c:pt>
                <c:pt idx="2992">
                  <c:v>#N/A</c:v>
                </c:pt>
                <c:pt idx="2993">
                  <c:v>#N/A</c:v>
                </c:pt>
                <c:pt idx="2994">
                  <c:v>#N/A</c:v>
                </c:pt>
                <c:pt idx="2995">
                  <c:v>#N/A</c:v>
                </c:pt>
                <c:pt idx="2996">
                  <c:v>#N/A</c:v>
                </c:pt>
                <c:pt idx="2997">
                  <c:v>#N/A</c:v>
                </c:pt>
                <c:pt idx="2998">
                  <c:v>#N/A</c:v>
                </c:pt>
                <c:pt idx="2999">
                  <c:v>#N/A</c:v>
                </c:pt>
                <c:pt idx="3000">
                  <c:v>#N/A</c:v>
                </c:pt>
                <c:pt idx="3001">
                  <c:v>#N/A</c:v>
                </c:pt>
                <c:pt idx="3002">
                  <c:v>#N/A</c:v>
                </c:pt>
                <c:pt idx="3003">
                  <c:v>#N/A</c:v>
                </c:pt>
                <c:pt idx="3004">
                  <c:v>#N/A</c:v>
                </c:pt>
                <c:pt idx="3005">
                  <c:v>#N/A</c:v>
                </c:pt>
                <c:pt idx="3006">
                  <c:v>#N/A</c:v>
                </c:pt>
                <c:pt idx="3007">
                  <c:v>#N/A</c:v>
                </c:pt>
                <c:pt idx="3008">
                  <c:v>#N/A</c:v>
                </c:pt>
                <c:pt idx="3009">
                  <c:v>#N/A</c:v>
                </c:pt>
                <c:pt idx="3010">
                  <c:v>#N/A</c:v>
                </c:pt>
                <c:pt idx="3011">
                  <c:v>#N/A</c:v>
                </c:pt>
                <c:pt idx="3012">
                  <c:v>#N/A</c:v>
                </c:pt>
                <c:pt idx="3013">
                  <c:v>#N/A</c:v>
                </c:pt>
                <c:pt idx="3014">
                  <c:v>#N/A</c:v>
                </c:pt>
                <c:pt idx="3015">
                  <c:v>#N/A</c:v>
                </c:pt>
                <c:pt idx="3016">
                  <c:v>#N/A</c:v>
                </c:pt>
                <c:pt idx="3017">
                  <c:v>#N/A</c:v>
                </c:pt>
                <c:pt idx="3018">
                  <c:v>#N/A</c:v>
                </c:pt>
                <c:pt idx="3019">
                  <c:v>#N/A</c:v>
                </c:pt>
                <c:pt idx="3020">
                  <c:v>#N/A</c:v>
                </c:pt>
                <c:pt idx="3021">
                  <c:v>#N/A</c:v>
                </c:pt>
                <c:pt idx="3022">
                  <c:v>#N/A</c:v>
                </c:pt>
                <c:pt idx="3023">
                  <c:v>#N/A</c:v>
                </c:pt>
                <c:pt idx="3024">
                  <c:v>#N/A</c:v>
                </c:pt>
                <c:pt idx="3025">
                  <c:v>#N/A</c:v>
                </c:pt>
                <c:pt idx="3026">
                  <c:v>#N/A</c:v>
                </c:pt>
                <c:pt idx="3027">
                  <c:v>#N/A</c:v>
                </c:pt>
                <c:pt idx="3028">
                  <c:v>#N/A</c:v>
                </c:pt>
                <c:pt idx="3029">
                  <c:v>#N/A</c:v>
                </c:pt>
                <c:pt idx="3030">
                  <c:v>#N/A</c:v>
                </c:pt>
                <c:pt idx="3031">
                  <c:v>#N/A</c:v>
                </c:pt>
                <c:pt idx="3032">
                  <c:v>#N/A</c:v>
                </c:pt>
                <c:pt idx="3033">
                  <c:v>#N/A</c:v>
                </c:pt>
                <c:pt idx="3034">
                  <c:v>#N/A</c:v>
                </c:pt>
                <c:pt idx="3035">
                  <c:v>#N/A</c:v>
                </c:pt>
                <c:pt idx="3036">
                  <c:v>#N/A</c:v>
                </c:pt>
                <c:pt idx="3037">
                  <c:v>#N/A</c:v>
                </c:pt>
                <c:pt idx="3038">
                  <c:v>#N/A</c:v>
                </c:pt>
                <c:pt idx="3039">
                  <c:v>#N/A</c:v>
                </c:pt>
                <c:pt idx="3040">
                  <c:v>#N/A</c:v>
                </c:pt>
                <c:pt idx="3041">
                  <c:v>#N/A</c:v>
                </c:pt>
                <c:pt idx="3042">
                  <c:v>#N/A</c:v>
                </c:pt>
                <c:pt idx="3043">
                  <c:v>#N/A</c:v>
                </c:pt>
                <c:pt idx="3044">
                  <c:v>#N/A</c:v>
                </c:pt>
                <c:pt idx="3045">
                  <c:v>#N/A</c:v>
                </c:pt>
                <c:pt idx="3046">
                  <c:v>#N/A</c:v>
                </c:pt>
                <c:pt idx="3047">
                  <c:v>#N/A</c:v>
                </c:pt>
                <c:pt idx="3048">
                  <c:v>#N/A</c:v>
                </c:pt>
                <c:pt idx="3049">
                  <c:v>#N/A</c:v>
                </c:pt>
                <c:pt idx="3050">
                  <c:v>#N/A</c:v>
                </c:pt>
                <c:pt idx="3051">
                  <c:v>#N/A</c:v>
                </c:pt>
                <c:pt idx="3052">
                  <c:v>#N/A</c:v>
                </c:pt>
                <c:pt idx="3053">
                  <c:v>#N/A</c:v>
                </c:pt>
                <c:pt idx="3054">
                  <c:v>#N/A</c:v>
                </c:pt>
                <c:pt idx="3055">
                  <c:v>#N/A</c:v>
                </c:pt>
                <c:pt idx="3056">
                  <c:v>#N/A</c:v>
                </c:pt>
                <c:pt idx="3057">
                  <c:v>#N/A</c:v>
                </c:pt>
                <c:pt idx="3058">
                  <c:v>#N/A</c:v>
                </c:pt>
                <c:pt idx="3059">
                  <c:v>#N/A</c:v>
                </c:pt>
                <c:pt idx="3060">
                  <c:v>#N/A</c:v>
                </c:pt>
                <c:pt idx="3061">
                  <c:v>#N/A</c:v>
                </c:pt>
                <c:pt idx="3062">
                  <c:v>#N/A</c:v>
                </c:pt>
                <c:pt idx="3063">
                  <c:v>#N/A</c:v>
                </c:pt>
                <c:pt idx="3064">
                  <c:v>#N/A</c:v>
                </c:pt>
                <c:pt idx="3065">
                  <c:v>#N/A</c:v>
                </c:pt>
                <c:pt idx="3066">
                  <c:v>#N/A</c:v>
                </c:pt>
                <c:pt idx="3067">
                  <c:v>#N/A</c:v>
                </c:pt>
                <c:pt idx="3068">
                  <c:v>#N/A</c:v>
                </c:pt>
                <c:pt idx="3069">
                  <c:v>#N/A</c:v>
                </c:pt>
                <c:pt idx="3070">
                  <c:v>#N/A</c:v>
                </c:pt>
                <c:pt idx="3071">
                  <c:v>#N/A</c:v>
                </c:pt>
                <c:pt idx="3072">
                  <c:v>#N/A</c:v>
                </c:pt>
                <c:pt idx="3073">
                  <c:v>#N/A</c:v>
                </c:pt>
                <c:pt idx="3074">
                  <c:v>#N/A</c:v>
                </c:pt>
                <c:pt idx="3075">
                  <c:v>#N/A</c:v>
                </c:pt>
                <c:pt idx="3076">
                  <c:v>#N/A</c:v>
                </c:pt>
                <c:pt idx="3077">
                  <c:v>#N/A</c:v>
                </c:pt>
                <c:pt idx="3078">
                  <c:v>#N/A</c:v>
                </c:pt>
                <c:pt idx="3079">
                  <c:v>#N/A</c:v>
                </c:pt>
                <c:pt idx="3080">
                  <c:v>#N/A</c:v>
                </c:pt>
                <c:pt idx="3081">
                  <c:v>#N/A</c:v>
                </c:pt>
                <c:pt idx="3082">
                  <c:v>#N/A</c:v>
                </c:pt>
                <c:pt idx="3083">
                  <c:v>#N/A</c:v>
                </c:pt>
                <c:pt idx="3084">
                  <c:v>#N/A</c:v>
                </c:pt>
                <c:pt idx="3085">
                  <c:v>#N/A</c:v>
                </c:pt>
                <c:pt idx="3086">
                  <c:v>#N/A</c:v>
                </c:pt>
                <c:pt idx="3087">
                  <c:v>#N/A</c:v>
                </c:pt>
                <c:pt idx="3088">
                  <c:v>#N/A</c:v>
                </c:pt>
                <c:pt idx="3089">
                  <c:v>#N/A</c:v>
                </c:pt>
                <c:pt idx="3090">
                  <c:v>#N/A</c:v>
                </c:pt>
                <c:pt idx="3091">
                  <c:v>#N/A</c:v>
                </c:pt>
                <c:pt idx="3092">
                  <c:v>#N/A</c:v>
                </c:pt>
                <c:pt idx="3093">
                  <c:v>#N/A</c:v>
                </c:pt>
                <c:pt idx="3094">
                  <c:v>#N/A</c:v>
                </c:pt>
                <c:pt idx="3095">
                  <c:v>#N/A</c:v>
                </c:pt>
                <c:pt idx="3096">
                  <c:v>#N/A</c:v>
                </c:pt>
                <c:pt idx="3097">
                  <c:v>#N/A</c:v>
                </c:pt>
                <c:pt idx="3098">
                  <c:v>#N/A</c:v>
                </c:pt>
                <c:pt idx="3099">
                  <c:v>#N/A</c:v>
                </c:pt>
                <c:pt idx="3100">
                  <c:v>#N/A</c:v>
                </c:pt>
                <c:pt idx="3101">
                  <c:v>#N/A</c:v>
                </c:pt>
                <c:pt idx="3102">
                  <c:v>#N/A</c:v>
                </c:pt>
                <c:pt idx="3103">
                  <c:v>#N/A</c:v>
                </c:pt>
                <c:pt idx="3104">
                  <c:v>#N/A</c:v>
                </c:pt>
                <c:pt idx="3105">
                  <c:v>#N/A</c:v>
                </c:pt>
                <c:pt idx="3106">
                  <c:v>#N/A</c:v>
                </c:pt>
                <c:pt idx="3107">
                  <c:v>#N/A</c:v>
                </c:pt>
                <c:pt idx="3108">
                  <c:v>#N/A</c:v>
                </c:pt>
                <c:pt idx="3109">
                  <c:v>#N/A</c:v>
                </c:pt>
                <c:pt idx="3110">
                  <c:v>#N/A</c:v>
                </c:pt>
                <c:pt idx="3111">
                  <c:v>#N/A</c:v>
                </c:pt>
                <c:pt idx="3112">
                  <c:v>#N/A</c:v>
                </c:pt>
                <c:pt idx="3113">
                  <c:v>#N/A</c:v>
                </c:pt>
                <c:pt idx="3114">
                  <c:v>#N/A</c:v>
                </c:pt>
                <c:pt idx="3115">
                  <c:v>#N/A</c:v>
                </c:pt>
                <c:pt idx="3116">
                  <c:v>#N/A</c:v>
                </c:pt>
                <c:pt idx="3117">
                  <c:v>#N/A</c:v>
                </c:pt>
                <c:pt idx="3118">
                  <c:v>#N/A</c:v>
                </c:pt>
                <c:pt idx="3119">
                  <c:v>#N/A</c:v>
                </c:pt>
                <c:pt idx="3120">
                  <c:v>#N/A</c:v>
                </c:pt>
                <c:pt idx="3121">
                  <c:v>#N/A</c:v>
                </c:pt>
                <c:pt idx="3122">
                  <c:v>#N/A</c:v>
                </c:pt>
                <c:pt idx="3123">
                  <c:v>#N/A</c:v>
                </c:pt>
                <c:pt idx="3124">
                  <c:v>#N/A</c:v>
                </c:pt>
                <c:pt idx="3125">
                  <c:v>#N/A</c:v>
                </c:pt>
                <c:pt idx="3126">
                  <c:v>#N/A</c:v>
                </c:pt>
                <c:pt idx="3127">
                  <c:v>#N/A</c:v>
                </c:pt>
                <c:pt idx="3128">
                  <c:v>#N/A</c:v>
                </c:pt>
                <c:pt idx="3129">
                  <c:v>#N/A</c:v>
                </c:pt>
                <c:pt idx="3130">
                  <c:v>#N/A</c:v>
                </c:pt>
                <c:pt idx="3131">
                  <c:v>#N/A</c:v>
                </c:pt>
                <c:pt idx="3132">
                  <c:v>#N/A</c:v>
                </c:pt>
                <c:pt idx="3133">
                  <c:v>#N/A</c:v>
                </c:pt>
                <c:pt idx="3134">
                  <c:v>#N/A</c:v>
                </c:pt>
                <c:pt idx="3135">
                  <c:v>#N/A</c:v>
                </c:pt>
                <c:pt idx="3136">
                  <c:v>#N/A</c:v>
                </c:pt>
                <c:pt idx="3137">
                  <c:v>#N/A</c:v>
                </c:pt>
                <c:pt idx="3138">
                  <c:v>#N/A</c:v>
                </c:pt>
                <c:pt idx="3139">
                  <c:v>#N/A</c:v>
                </c:pt>
                <c:pt idx="3140">
                  <c:v>#N/A</c:v>
                </c:pt>
                <c:pt idx="3141">
                  <c:v>#N/A</c:v>
                </c:pt>
                <c:pt idx="3142">
                  <c:v>#N/A</c:v>
                </c:pt>
                <c:pt idx="3143">
                  <c:v>#N/A</c:v>
                </c:pt>
                <c:pt idx="3144">
                  <c:v>#N/A</c:v>
                </c:pt>
                <c:pt idx="3145">
                  <c:v>#N/A</c:v>
                </c:pt>
                <c:pt idx="3146">
                  <c:v>#N/A</c:v>
                </c:pt>
                <c:pt idx="3147">
                  <c:v>#N/A</c:v>
                </c:pt>
                <c:pt idx="3148">
                  <c:v>#N/A</c:v>
                </c:pt>
                <c:pt idx="3149">
                  <c:v>#N/A</c:v>
                </c:pt>
                <c:pt idx="3150">
                  <c:v>#N/A</c:v>
                </c:pt>
                <c:pt idx="3151">
                  <c:v>#N/A</c:v>
                </c:pt>
                <c:pt idx="3152">
                  <c:v>#N/A</c:v>
                </c:pt>
                <c:pt idx="3153">
                  <c:v>#N/A</c:v>
                </c:pt>
                <c:pt idx="3154">
                  <c:v>#N/A</c:v>
                </c:pt>
                <c:pt idx="3155">
                  <c:v>#N/A</c:v>
                </c:pt>
                <c:pt idx="3156">
                  <c:v>#N/A</c:v>
                </c:pt>
                <c:pt idx="3157">
                  <c:v>#N/A</c:v>
                </c:pt>
                <c:pt idx="3158">
                  <c:v>#N/A</c:v>
                </c:pt>
                <c:pt idx="3159">
                  <c:v>#N/A</c:v>
                </c:pt>
                <c:pt idx="3160">
                  <c:v>#N/A</c:v>
                </c:pt>
                <c:pt idx="3161">
                  <c:v>#N/A</c:v>
                </c:pt>
                <c:pt idx="3162">
                  <c:v>#N/A</c:v>
                </c:pt>
                <c:pt idx="3163">
                  <c:v>#N/A</c:v>
                </c:pt>
                <c:pt idx="3164">
                  <c:v>#N/A</c:v>
                </c:pt>
                <c:pt idx="3165">
                  <c:v>#N/A</c:v>
                </c:pt>
                <c:pt idx="3166">
                  <c:v>#N/A</c:v>
                </c:pt>
                <c:pt idx="3167">
                  <c:v>#N/A</c:v>
                </c:pt>
                <c:pt idx="3168">
                  <c:v>#N/A</c:v>
                </c:pt>
                <c:pt idx="3169">
                  <c:v>#N/A</c:v>
                </c:pt>
                <c:pt idx="3170">
                  <c:v>#N/A</c:v>
                </c:pt>
                <c:pt idx="3171">
                  <c:v>#N/A</c:v>
                </c:pt>
                <c:pt idx="3172">
                  <c:v>#N/A</c:v>
                </c:pt>
                <c:pt idx="3173">
                  <c:v>#N/A</c:v>
                </c:pt>
                <c:pt idx="3174">
                  <c:v>#N/A</c:v>
                </c:pt>
                <c:pt idx="3175">
                  <c:v>#N/A</c:v>
                </c:pt>
                <c:pt idx="3176">
                  <c:v>#N/A</c:v>
                </c:pt>
                <c:pt idx="3177">
                  <c:v>#N/A</c:v>
                </c:pt>
                <c:pt idx="3178">
                  <c:v>#N/A</c:v>
                </c:pt>
                <c:pt idx="3179">
                  <c:v>#N/A</c:v>
                </c:pt>
                <c:pt idx="3180">
                  <c:v>#N/A</c:v>
                </c:pt>
                <c:pt idx="3181">
                  <c:v>#N/A</c:v>
                </c:pt>
                <c:pt idx="3182">
                  <c:v>#N/A</c:v>
                </c:pt>
                <c:pt idx="3183">
                  <c:v>#N/A</c:v>
                </c:pt>
                <c:pt idx="3184">
                  <c:v>#N/A</c:v>
                </c:pt>
                <c:pt idx="3185">
                  <c:v>#N/A</c:v>
                </c:pt>
                <c:pt idx="3186">
                  <c:v>#N/A</c:v>
                </c:pt>
                <c:pt idx="3187">
                  <c:v>#N/A</c:v>
                </c:pt>
                <c:pt idx="3188">
                  <c:v>#N/A</c:v>
                </c:pt>
                <c:pt idx="3189">
                  <c:v>#N/A</c:v>
                </c:pt>
                <c:pt idx="3190">
                  <c:v>#N/A</c:v>
                </c:pt>
                <c:pt idx="3191">
                  <c:v>#N/A</c:v>
                </c:pt>
                <c:pt idx="3192">
                  <c:v>#N/A</c:v>
                </c:pt>
                <c:pt idx="3193">
                  <c:v>#N/A</c:v>
                </c:pt>
                <c:pt idx="3194">
                  <c:v>#N/A</c:v>
                </c:pt>
                <c:pt idx="3195">
                  <c:v>#N/A</c:v>
                </c:pt>
                <c:pt idx="3196">
                  <c:v>#N/A</c:v>
                </c:pt>
                <c:pt idx="3197">
                  <c:v>#N/A</c:v>
                </c:pt>
                <c:pt idx="3198">
                  <c:v>#N/A</c:v>
                </c:pt>
                <c:pt idx="3199">
                  <c:v>#N/A</c:v>
                </c:pt>
                <c:pt idx="3200">
                  <c:v>#N/A</c:v>
                </c:pt>
                <c:pt idx="3201">
                  <c:v>#N/A</c:v>
                </c:pt>
                <c:pt idx="3202">
                  <c:v>#N/A</c:v>
                </c:pt>
                <c:pt idx="3203">
                  <c:v>#N/A</c:v>
                </c:pt>
                <c:pt idx="3204">
                  <c:v>#N/A</c:v>
                </c:pt>
                <c:pt idx="3205">
                  <c:v>#N/A</c:v>
                </c:pt>
                <c:pt idx="3206">
                  <c:v>#N/A</c:v>
                </c:pt>
                <c:pt idx="3207">
                  <c:v>#N/A</c:v>
                </c:pt>
                <c:pt idx="3208">
                  <c:v>#N/A</c:v>
                </c:pt>
                <c:pt idx="3209">
                  <c:v>#N/A</c:v>
                </c:pt>
                <c:pt idx="3210">
                  <c:v>#N/A</c:v>
                </c:pt>
                <c:pt idx="3211">
                  <c:v>#N/A</c:v>
                </c:pt>
                <c:pt idx="3212">
                  <c:v>#N/A</c:v>
                </c:pt>
                <c:pt idx="3213">
                  <c:v>#N/A</c:v>
                </c:pt>
                <c:pt idx="3214">
                  <c:v>#N/A</c:v>
                </c:pt>
                <c:pt idx="3215">
                  <c:v>#N/A</c:v>
                </c:pt>
                <c:pt idx="3216">
                  <c:v>#N/A</c:v>
                </c:pt>
                <c:pt idx="3217">
                  <c:v>#N/A</c:v>
                </c:pt>
                <c:pt idx="3218">
                  <c:v>#N/A</c:v>
                </c:pt>
                <c:pt idx="3219">
                  <c:v>#N/A</c:v>
                </c:pt>
                <c:pt idx="3220">
                  <c:v>#N/A</c:v>
                </c:pt>
                <c:pt idx="3221">
                  <c:v>#N/A</c:v>
                </c:pt>
                <c:pt idx="3222">
                  <c:v>#N/A</c:v>
                </c:pt>
                <c:pt idx="3223">
                  <c:v>#N/A</c:v>
                </c:pt>
                <c:pt idx="3224">
                  <c:v>#N/A</c:v>
                </c:pt>
                <c:pt idx="3225">
                  <c:v>#N/A</c:v>
                </c:pt>
                <c:pt idx="3226">
                  <c:v>#N/A</c:v>
                </c:pt>
                <c:pt idx="3227">
                  <c:v>#N/A</c:v>
                </c:pt>
                <c:pt idx="3228">
                  <c:v>#N/A</c:v>
                </c:pt>
                <c:pt idx="3229">
                  <c:v>#N/A</c:v>
                </c:pt>
                <c:pt idx="3230">
                  <c:v>#N/A</c:v>
                </c:pt>
                <c:pt idx="3231">
                  <c:v>#N/A</c:v>
                </c:pt>
                <c:pt idx="3232">
                  <c:v>#N/A</c:v>
                </c:pt>
                <c:pt idx="3233">
                  <c:v>#N/A</c:v>
                </c:pt>
                <c:pt idx="3234">
                  <c:v>#N/A</c:v>
                </c:pt>
                <c:pt idx="3235">
                  <c:v>#N/A</c:v>
                </c:pt>
                <c:pt idx="3236">
                  <c:v>#N/A</c:v>
                </c:pt>
                <c:pt idx="3237">
                  <c:v>#N/A</c:v>
                </c:pt>
                <c:pt idx="3238">
                  <c:v>#N/A</c:v>
                </c:pt>
                <c:pt idx="3239">
                  <c:v>#N/A</c:v>
                </c:pt>
                <c:pt idx="3240">
                  <c:v>#N/A</c:v>
                </c:pt>
                <c:pt idx="3241">
                  <c:v>#N/A</c:v>
                </c:pt>
                <c:pt idx="3242">
                  <c:v>#N/A</c:v>
                </c:pt>
                <c:pt idx="3243">
                  <c:v>#N/A</c:v>
                </c:pt>
                <c:pt idx="3244">
                  <c:v>#N/A</c:v>
                </c:pt>
                <c:pt idx="3245">
                  <c:v>#N/A</c:v>
                </c:pt>
                <c:pt idx="3246">
                  <c:v>#N/A</c:v>
                </c:pt>
                <c:pt idx="3247">
                  <c:v>#N/A</c:v>
                </c:pt>
                <c:pt idx="3248">
                  <c:v>#N/A</c:v>
                </c:pt>
                <c:pt idx="3249">
                  <c:v>#N/A</c:v>
                </c:pt>
                <c:pt idx="3250">
                  <c:v>#N/A</c:v>
                </c:pt>
                <c:pt idx="3251">
                  <c:v>#N/A</c:v>
                </c:pt>
                <c:pt idx="3252">
                  <c:v>#N/A</c:v>
                </c:pt>
                <c:pt idx="3253">
                  <c:v>#N/A</c:v>
                </c:pt>
                <c:pt idx="3254">
                  <c:v>#N/A</c:v>
                </c:pt>
                <c:pt idx="3255">
                  <c:v>#N/A</c:v>
                </c:pt>
                <c:pt idx="3256">
                  <c:v>#N/A</c:v>
                </c:pt>
                <c:pt idx="3257">
                  <c:v>#N/A</c:v>
                </c:pt>
                <c:pt idx="3258">
                  <c:v>#N/A</c:v>
                </c:pt>
                <c:pt idx="3259">
                  <c:v>#N/A</c:v>
                </c:pt>
                <c:pt idx="3260">
                  <c:v>#N/A</c:v>
                </c:pt>
                <c:pt idx="3261">
                  <c:v>#N/A</c:v>
                </c:pt>
                <c:pt idx="3262">
                  <c:v>#N/A</c:v>
                </c:pt>
                <c:pt idx="3263">
                  <c:v>#N/A</c:v>
                </c:pt>
                <c:pt idx="3264">
                  <c:v>#N/A</c:v>
                </c:pt>
                <c:pt idx="3265">
                  <c:v>#N/A</c:v>
                </c:pt>
                <c:pt idx="3266">
                  <c:v>#N/A</c:v>
                </c:pt>
                <c:pt idx="3267">
                  <c:v>#N/A</c:v>
                </c:pt>
                <c:pt idx="3268">
                  <c:v>#N/A</c:v>
                </c:pt>
                <c:pt idx="3269">
                  <c:v>#N/A</c:v>
                </c:pt>
                <c:pt idx="3270">
                  <c:v>#N/A</c:v>
                </c:pt>
                <c:pt idx="3271">
                  <c:v>#N/A</c:v>
                </c:pt>
                <c:pt idx="3272">
                  <c:v>#N/A</c:v>
                </c:pt>
                <c:pt idx="3273">
                  <c:v>#N/A</c:v>
                </c:pt>
                <c:pt idx="3274">
                  <c:v>#N/A</c:v>
                </c:pt>
                <c:pt idx="3275">
                  <c:v>#N/A</c:v>
                </c:pt>
                <c:pt idx="3276">
                  <c:v>#N/A</c:v>
                </c:pt>
                <c:pt idx="3277">
                  <c:v>#N/A</c:v>
                </c:pt>
                <c:pt idx="3278">
                  <c:v>#N/A</c:v>
                </c:pt>
                <c:pt idx="3279">
                  <c:v>#N/A</c:v>
                </c:pt>
                <c:pt idx="3280">
                  <c:v>#N/A</c:v>
                </c:pt>
                <c:pt idx="3281">
                  <c:v>#N/A</c:v>
                </c:pt>
                <c:pt idx="3282">
                  <c:v>#N/A</c:v>
                </c:pt>
                <c:pt idx="3283">
                  <c:v>#N/A</c:v>
                </c:pt>
                <c:pt idx="3284">
                  <c:v>#N/A</c:v>
                </c:pt>
                <c:pt idx="3285">
                  <c:v>#N/A</c:v>
                </c:pt>
                <c:pt idx="3286">
                  <c:v>#N/A</c:v>
                </c:pt>
                <c:pt idx="3287">
                  <c:v>#N/A</c:v>
                </c:pt>
                <c:pt idx="3288">
                  <c:v>#N/A</c:v>
                </c:pt>
                <c:pt idx="3289">
                  <c:v>#N/A</c:v>
                </c:pt>
                <c:pt idx="3290">
                  <c:v>#N/A</c:v>
                </c:pt>
                <c:pt idx="3291">
                  <c:v>#N/A</c:v>
                </c:pt>
                <c:pt idx="3292">
                  <c:v>#N/A</c:v>
                </c:pt>
                <c:pt idx="3293">
                  <c:v>#N/A</c:v>
                </c:pt>
                <c:pt idx="3294">
                  <c:v>#N/A</c:v>
                </c:pt>
                <c:pt idx="3295">
                  <c:v>#N/A</c:v>
                </c:pt>
                <c:pt idx="3296">
                  <c:v>#N/A</c:v>
                </c:pt>
                <c:pt idx="3297">
                  <c:v>#N/A</c:v>
                </c:pt>
                <c:pt idx="3298">
                  <c:v>#N/A</c:v>
                </c:pt>
                <c:pt idx="3299">
                  <c:v>#N/A</c:v>
                </c:pt>
                <c:pt idx="3300">
                  <c:v>#N/A</c:v>
                </c:pt>
                <c:pt idx="3301">
                  <c:v>#N/A</c:v>
                </c:pt>
                <c:pt idx="3302">
                  <c:v>#N/A</c:v>
                </c:pt>
                <c:pt idx="3303">
                  <c:v>#N/A</c:v>
                </c:pt>
                <c:pt idx="3304">
                  <c:v>#N/A</c:v>
                </c:pt>
                <c:pt idx="3305">
                  <c:v>#N/A</c:v>
                </c:pt>
                <c:pt idx="3306">
                  <c:v>#N/A</c:v>
                </c:pt>
                <c:pt idx="3307">
                  <c:v>#N/A</c:v>
                </c:pt>
                <c:pt idx="3308">
                  <c:v>#N/A</c:v>
                </c:pt>
                <c:pt idx="3309">
                  <c:v>#N/A</c:v>
                </c:pt>
                <c:pt idx="3310">
                  <c:v>#N/A</c:v>
                </c:pt>
                <c:pt idx="3311">
                  <c:v>#N/A</c:v>
                </c:pt>
                <c:pt idx="3312">
                  <c:v>#N/A</c:v>
                </c:pt>
                <c:pt idx="3313">
                  <c:v>#N/A</c:v>
                </c:pt>
                <c:pt idx="3314">
                  <c:v>#N/A</c:v>
                </c:pt>
                <c:pt idx="3315">
                  <c:v>#N/A</c:v>
                </c:pt>
                <c:pt idx="3316">
                  <c:v>#N/A</c:v>
                </c:pt>
                <c:pt idx="3317">
                  <c:v>#N/A</c:v>
                </c:pt>
                <c:pt idx="3318">
                  <c:v>#N/A</c:v>
                </c:pt>
                <c:pt idx="3319">
                  <c:v>#N/A</c:v>
                </c:pt>
                <c:pt idx="3320">
                  <c:v>#N/A</c:v>
                </c:pt>
                <c:pt idx="3321">
                  <c:v>#N/A</c:v>
                </c:pt>
                <c:pt idx="3322">
                  <c:v>#N/A</c:v>
                </c:pt>
                <c:pt idx="3323">
                  <c:v>#N/A</c:v>
                </c:pt>
                <c:pt idx="3324">
                  <c:v>#N/A</c:v>
                </c:pt>
                <c:pt idx="3325">
                  <c:v>#N/A</c:v>
                </c:pt>
                <c:pt idx="3326">
                  <c:v>#N/A</c:v>
                </c:pt>
                <c:pt idx="3327">
                  <c:v>#N/A</c:v>
                </c:pt>
                <c:pt idx="3328">
                  <c:v>#N/A</c:v>
                </c:pt>
                <c:pt idx="3329">
                  <c:v>#N/A</c:v>
                </c:pt>
                <c:pt idx="3330">
                  <c:v>#N/A</c:v>
                </c:pt>
                <c:pt idx="3331">
                  <c:v>#N/A</c:v>
                </c:pt>
                <c:pt idx="3332">
                  <c:v>#N/A</c:v>
                </c:pt>
                <c:pt idx="3333">
                  <c:v>#N/A</c:v>
                </c:pt>
                <c:pt idx="3334">
                  <c:v>#N/A</c:v>
                </c:pt>
                <c:pt idx="3335">
                  <c:v>#N/A</c:v>
                </c:pt>
                <c:pt idx="3336">
                  <c:v>#N/A</c:v>
                </c:pt>
                <c:pt idx="3337">
                  <c:v>#N/A</c:v>
                </c:pt>
                <c:pt idx="3338">
                  <c:v>#N/A</c:v>
                </c:pt>
                <c:pt idx="3339">
                  <c:v>#N/A</c:v>
                </c:pt>
                <c:pt idx="3340">
                  <c:v>#N/A</c:v>
                </c:pt>
                <c:pt idx="3341">
                  <c:v>#N/A</c:v>
                </c:pt>
                <c:pt idx="3342">
                  <c:v>#N/A</c:v>
                </c:pt>
                <c:pt idx="3343">
                  <c:v>#N/A</c:v>
                </c:pt>
                <c:pt idx="3344">
                  <c:v>#N/A</c:v>
                </c:pt>
                <c:pt idx="3345">
                  <c:v>#N/A</c:v>
                </c:pt>
                <c:pt idx="3346">
                  <c:v>#N/A</c:v>
                </c:pt>
                <c:pt idx="3347">
                  <c:v>#N/A</c:v>
                </c:pt>
                <c:pt idx="3348">
                  <c:v>#N/A</c:v>
                </c:pt>
                <c:pt idx="3349">
                  <c:v>#N/A</c:v>
                </c:pt>
                <c:pt idx="3350">
                  <c:v>#N/A</c:v>
                </c:pt>
                <c:pt idx="3351">
                  <c:v>#N/A</c:v>
                </c:pt>
                <c:pt idx="3352">
                  <c:v>#N/A</c:v>
                </c:pt>
                <c:pt idx="3353">
                  <c:v>#N/A</c:v>
                </c:pt>
                <c:pt idx="3354">
                  <c:v>#N/A</c:v>
                </c:pt>
                <c:pt idx="3355">
                  <c:v>#N/A</c:v>
                </c:pt>
                <c:pt idx="3356">
                  <c:v>#N/A</c:v>
                </c:pt>
                <c:pt idx="3357">
                  <c:v>#N/A</c:v>
                </c:pt>
                <c:pt idx="3358">
                  <c:v>#N/A</c:v>
                </c:pt>
                <c:pt idx="3359">
                  <c:v>#N/A</c:v>
                </c:pt>
                <c:pt idx="3360">
                  <c:v>#N/A</c:v>
                </c:pt>
                <c:pt idx="3361">
                  <c:v>#N/A</c:v>
                </c:pt>
                <c:pt idx="3362">
                  <c:v>#N/A</c:v>
                </c:pt>
                <c:pt idx="3363">
                  <c:v>#N/A</c:v>
                </c:pt>
                <c:pt idx="3364">
                  <c:v>#N/A</c:v>
                </c:pt>
                <c:pt idx="3365">
                  <c:v>#N/A</c:v>
                </c:pt>
                <c:pt idx="3366">
                  <c:v>#N/A</c:v>
                </c:pt>
                <c:pt idx="3367">
                  <c:v>#N/A</c:v>
                </c:pt>
                <c:pt idx="3368">
                  <c:v>#N/A</c:v>
                </c:pt>
                <c:pt idx="3369">
                  <c:v>#N/A</c:v>
                </c:pt>
                <c:pt idx="3370">
                  <c:v>#N/A</c:v>
                </c:pt>
                <c:pt idx="3371">
                  <c:v>#N/A</c:v>
                </c:pt>
                <c:pt idx="3372">
                  <c:v>#N/A</c:v>
                </c:pt>
                <c:pt idx="3373">
                  <c:v>#N/A</c:v>
                </c:pt>
                <c:pt idx="3374">
                  <c:v>#N/A</c:v>
                </c:pt>
                <c:pt idx="3375">
                  <c:v>#N/A</c:v>
                </c:pt>
                <c:pt idx="3376">
                  <c:v>#N/A</c:v>
                </c:pt>
                <c:pt idx="3377">
                  <c:v>#N/A</c:v>
                </c:pt>
                <c:pt idx="3378">
                  <c:v>#N/A</c:v>
                </c:pt>
                <c:pt idx="3379">
                  <c:v>#N/A</c:v>
                </c:pt>
                <c:pt idx="3380">
                  <c:v>#N/A</c:v>
                </c:pt>
                <c:pt idx="3381">
                  <c:v>#N/A</c:v>
                </c:pt>
                <c:pt idx="3382">
                  <c:v>#N/A</c:v>
                </c:pt>
                <c:pt idx="3383">
                  <c:v>#N/A</c:v>
                </c:pt>
                <c:pt idx="3384">
                  <c:v>#N/A</c:v>
                </c:pt>
                <c:pt idx="3385">
                  <c:v>#N/A</c:v>
                </c:pt>
                <c:pt idx="3386">
                  <c:v>#N/A</c:v>
                </c:pt>
                <c:pt idx="3387">
                  <c:v>#N/A</c:v>
                </c:pt>
                <c:pt idx="3388">
                  <c:v>#N/A</c:v>
                </c:pt>
                <c:pt idx="3389">
                  <c:v>#N/A</c:v>
                </c:pt>
                <c:pt idx="3390">
                  <c:v>#N/A</c:v>
                </c:pt>
                <c:pt idx="3391">
                  <c:v>#N/A</c:v>
                </c:pt>
                <c:pt idx="3392">
                  <c:v>#N/A</c:v>
                </c:pt>
                <c:pt idx="3393">
                  <c:v>#N/A</c:v>
                </c:pt>
                <c:pt idx="3394">
                  <c:v>#N/A</c:v>
                </c:pt>
                <c:pt idx="3395">
                  <c:v>#N/A</c:v>
                </c:pt>
                <c:pt idx="3396">
                  <c:v>#N/A</c:v>
                </c:pt>
                <c:pt idx="3397">
                  <c:v>#N/A</c:v>
                </c:pt>
                <c:pt idx="3398">
                  <c:v>#N/A</c:v>
                </c:pt>
                <c:pt idx="3399">
                  <c:v>#N/A</c:v>
                </c:pt>
                <c:pt idx="3400">
                  <c:v>#N/A</c:v>
                </c:pt>
                <c:pt idx="3401">
                  <c:v>#N/A</c:v>
                </c:pt>
                <c:pt idx="3402">
                  <c:v>#N/A</c:v>
                </c:pt>
                <c:pt idx="3403">
                  <c:v>#N/A</c:v>
                </c:pt>
                <c:pt idx="3404">
                  <c:v>#N/A</c:v>
                </c:pt>
                <c:pt idx="3405">
                  <c:v>#N/A</c:v>
                </c:pt>
                <c:pt idx="3406">
                  <c:v>#N/A</c:v>
                </c:pt>
                <c:pt idx="3407">
                  <c:v>#N/A</c:v>
                </c:pt>
                <c:pt idx="3408">
                  <c:v>#N/A</c:v>
                </c:pt>
                <c:pt idx="3409">
                  <c:v>#N/A</c:v>
                </c:pt>
                <c:pt idx="3410">
                  <c:v>#N/A</c:v>
                </c:pt>
                <c:pt idx="3411">
                  <c:v>#N/A</c:v>
                </c:pt>
                <c:pt idx="3412">
                  <c:v>#N/A</c:v>
                </c:pt>
                <c:pt idx="3413">
                  <c:v>#N/A</c:v>
                </c:pt>
                <c:pt idx="3414">
                  <c:v>#N/A</c:v>
                </c:pt>
                <c:pt idx="3415">
                  <c:v>#N/A</c:v>
                </c:pt>
                <c:pt idx="3416">
                  <c:v>#N/A</c:v>
                </c:pt>
                <c:pt idx="3417">
                  <c:v>#N/A</c:v>
                </c:pt>
                <c:pt idx="3418">
                  <c:v>#N/A</c:v>
                </c:pt>
                <c:pt idx="3419">
                  <c:v>#N/A</c:v>
                </c:pt>
                <c:pt idx="3420">
                  <c:v>#N/A</c:v>
                </c:pt>
                <c:pt idx="3421">
                  <c:v>#N/A</c:v>
                </c:pt>
                <c:pt idx="3422">
                  <c:v>#N/A</c:v>
                </c:pt>
                <c:pt idx="3423">
                  <c:v>#N/A</c:v>
                </c:pt>
                <c:pt idx="3424">
                  <c:v>#N/A</c:v>
                </c:pt>
                <c:pt idx="3425">
                  <c:v>#N/A</c:v>
                </c:pt>
                <c:pt idx="3426">
                  <c:v>#N/A</c:v>
                </c:pt>
                <c:pt idx="3427">
                  <c:v>#N/A</c:v>
                </c:pt>
                <c:pt idx="3428">
                  <c:v>#N/A</c:v>
                </c:pt>
                <c:pt idx="3429">
                  <c:v>#N/A</c:v>
                </c:pt>
                <c:pt idx="3430">
                  <c:v>#N/A</c:v>
                </c:pt>
                <c:pt idx="3431">
                  <c:v>#N/A</c:v>
                </c:pt>
                <c:pt idx="3432">
                  <c:v>#N/A</c:v>
                </c:pt>
                <c:pt idx="3433">
                  <c:v>#N/A</c:v>
                </c:pt>
                <c:pt idx="3434">
                  <c:v>#N/A</c:v>
                </c:pt>
                <c:pt idx="3435">
                  <c:v>#N/A</c:v>
                </c:pt>
                <c:pt idx="3436">
                  <c:v>#N/A</c:v>
                </c:pt>
                <c:pt idx="3437">
                  <c:v>#N/A</c:v>
                </c:pt>
                <c:pt idx="3438">
                  <c:v>#N/A</c:v>
                </c:pt>
                <c:pt idx="3439">
                  <c:v>#N/A</c:v>
                </c:pt>
                <c:pt idx="3440">
                  <c:v>#N/A</c:v>
                </c:pt>
                <c:pt idx="3441">
                  <c:v>#N/A</c:v>
                </c:pt>
                <c:pt idx="3442">
                  <c:v>#N/A</c:v>
                </c:pt>
                <c:pt idx="3443">
                  <c:v>#N/A</c:v>
                </c:pt>
                <c:pt idx="3444">
                  <c:v>#N/A</c:v>
                </c:pt>
                <c:pt idx="3445">
                  <c:v>#N/A</c:v>
                </c:pt>
                <c:pt idx="3446">
                  <c:v>#N/A</c:v>
                </c:pt>
                <c:pt idx="3447">
                  <c:v>#N/A</c:v>
                </c:pt>
                <c:pt idx="3448">
                  <c:v>#N/A</c:v>
                </c:pt>
                <c:pt idx="3449">
                  <c:v>#N/A</c:v>
                </c:pt>
                <c:pt idx="3450">
                  <c:v>#N/A</c:v>
                </c:pt>
                <c:pt idx="3451">
                  <c:v>#N/A</c:v>
                </c:pt>
                <c:pt idx="3452">
                  <c:v>#N/A</c:v>
                </c:pt>
                <c:pt idx="3453">
                  <c:v>#N/A</c:v>
                </c:pt>
                <c:pt idx="3454">
                  <c:v>#N/A</c:v>
                </c:pt>
                <c:pt idx="3455">
                  <c:v>#N/A</c:v>
                </c:pt>
                <c:pt idx="3456">
                  <c:v>#N/A</c:v>
                </c:pt>
                <c:pt idx="3457">
                  <c:v>#N/A</c:v>
                </c:pt>
                <c:pt idx="3458">
                  <c:v>#N/A</c:v>
                </c:pt>
                <c:pt idx="3459">
                  <c:v>#N/A</c:v>
                </c:pt>
                <c:pt idx="3460">
                  <c:v>#N/A</c:v>
                </c:pt>
                <c:pt idx="3461">
                  <c:v>#N/A</c:v>
                </c:pt>
                <c:pt idx="3462">
                  <c:v>#N/A</c:v>
                </c:pt>
                <c:pt idx="3463">
                  <c:v>#N/A</c:v>
                </c:pt>
                <c:pt idx="3464">
                  <c:v>#N/A</c:v>
                </c:pt>
                <c:pt idx="3465">
                  <c:v>#N/A</c:v>
                </c:pt>
                <c:pt idx="3466">
                  <c:v>#N/A</c:v>
                </c:pt>
                <c:pt idx="3467">
                  <c:v>#N/A</c:v>
                </c:pt>
                <c:pt idx="3468">
                  <c:v>#N/A</c:v>
                </c:pt>
                <c:pt idx="3469">
                  <c:v>#N/A</c:v>
                </c:pt>
                <c:pt idx="3470">
                  <c:v>#N/A</c:v>
                </c:pt>
                <c:pt idx="3471">
                  <c:v>#N/A</c:v>
                </c:pt>
                <c:pt idx="3472">
                  <c:v>#N/A</c:v>
                </c:pt>
                <c:pt idx="3473">
                  <c:v>#N/A</c:v>
                </c:pt>
                <c:pt idx="3474">
                  <c:v>#N/A</c:v>
                </c:pt>
                <c:pt idx="3475">
                  <c:v>#N/A</c:v>
                </c:pt>
                <c:pt idx="3476">
                  <c:v>#N/A</c:v>
                </c:pt>
                <c:pt idx="3477">
                  <c:v>#N/A</c:v>
                </c:pt>
                <c:pt idx="3478">
                  <c:v>#N/A</c:v>
                </c:pt>
                <c:pt idx="3479">
                  <c:v>#N/A</c:v>
                </c:pt>
                <c:pt idx="3480">
                  <c:v>#N/A</c:v>
                </c:pt>
                <c:pt idx="3481">
                  <c:v>#N/A</c:v>
                </c:pt>
                <c:pt idx="3482">
                  <c:v>#N/A</c:v>
                </c:pt>
                <c:pt idx="3483">
                  <c:v>#N/A</c:v>
                </c:pt>
                <c:pt idx="3484">
                  <c:v>#N/A</c:v>
                </c:pt>
                <c:pt idx="3485">
                  <c:v>#N/A</c:v>
                </c:pt>
                <c:pt idx="3486">
                  <c:v>#N/A</c:v>
                </c:pt>
                <c:pt idx="3487">
                  <c:v>#N/A</c:v>
                </c:pt>
                <c:pt idx="3488">
                  <c:v>#N/A</c:v>
                </c:pt>
                <c:pt idx="3489">
                  <c:v>#N/A</c:v>
                </c:pt>
                <c:pt idx="3490">
                  <c:v>#N/A</c:v>
                </c:pt>
                <c:pt idx="3491">
                  <c:v>#N/A</c:v>
                </c:pt>
                <c:pt idx="3492">
                  <c:v>#N/A</c:v>
                </c:pt>
                <c:pt idx="3493">
                  <c:v>#N/A</c:v>
                </c:pt>
                <c:pt idx="3494">
                  <c:v>#N/A</c:v>
                </c:pt>
                <c:pt idx="3495">
                  <c:v>#N/A</c:v>
                </c:pt>
                <c:pt idx="3496">
                  <c:v>#N/A</c:v>
                </c:pt>
                <c:pt idx="3497">
                  <c:v>#N/A</c:v>
                </c:pt>
                <c:pt idx="3498">
                  <c:v>#N/A</c:v>
                </c:pt>
                <c:pt idx="3499">
                  <c:v>#N/A</c:v>
                </c:pt>
                <c:pt idx="3500">
                  <c:v>#N/A</c:v>
                </c:pt>
                <c:pt idx="3501">
                  <c:v>#N/A</c:v>
                </c:pt>
                <c:pt idx="3502">
                  <c:v>#N/A</c:v>
                </c:pt>
                <c:pt idx="3503">
                  <c:v>#N/A</c:v>
                </c:pt>
                <c:pt idx="3504">
                  <c:v>#N/A</c:v>
                </c:pt>
                <c:pt idx="3505">
                  <c:v>#N/A</c:v>
                </c:pt>
                <c:pt idx="3506">
                  <c:v>#N/A</c:v>
                </c:pt>
                <c:pt idx="3507">
                  <c:v>#N/A</c:v>
                </c:pt>
                <c:pt idx="3508">
                  <c:v>#N/A</c:v>
                </c:pt>
                <c:pt idx="3509">
                  <c:v>#N/A</c:v>
                </c:pt>
                <c:pt idx="3510">
                  <c:v>#N/A</c:v>
                </c:pt>
                <c:pt idx="3511">
                  <c:v>#N/A</c:v>
                </c:pt>
                <c:pt idx="3512">
                  <c:v>#N/A</c:v>
                </c:pt>
                <c:pt idx="3513">
                  <c:v>#N/A</c:v>
                </c:pt>
                <c:pt idx="3514">
                  <c:v>#N/A</c:v>
                </c:pt>
                <c:pt idx="3515">
                  <c:v>#N/A</c:v>
                </c:pt>
                <c:pt idx="3516">
                  <c:v>#N/A</c:v>
                </c:pt>
                <c:pt idx="3517">
                  <c:v>#N/A</c:v>
                </c:pt>
                <c:pt idx="3518">
                  <c:v>#N/A</c:v>
                </c:pt>
                <c:pt idx="3519">
                  <c:v>#N/A</c:v>
                </c:pt>
                <c:pt idx="3520">
                  <c:v>#N/A</c:v>
                </c:pt>
                <c:pt idx="3521">
                  <c:v>#N/A</c:v>
                </c:pt>
                <c:pt idx="3522">
                  <c:v>#N/A</c:v>
                </c:pt>
                <c:pt idx="3523">
                  <c:v>#N/A</c:v>
                </c:pt>
                <c:pt idx="3524">
                  <c:v>#N/A</c:v>
                </c:pt>
                <c:pt idx="3525">
                  <c:v>#N/A</c:v>
                </c:pt>
                <c:pt idx="3526">
                  <c:v>#N/A</c:v>
                </c:pt>
                <c:pt idx="3527">
                  <c:v>#N/A</c:v>
                </c:pt>
                <c:pt idx="3528">
                  <c:v>#N/A</c:v>
                </c:pt>
                <c:pt idx="3529">
                  <c:v>#N/A</c:v>
                </c:pt>
                <c:pt idx="3530">
                  <c:v>#N/A</c:v>
                </c:pt>
                <c:pt idx="3531">
                  <c:v>#N/A</c:v>
                </c:pt>
                <c:pt idx="3532">
                  <c:v>#N/A</c:v>
                </c:pt>
                <c:pt idx="3533">
                  <c:v>#N/A</c:v>
                </c:pt>
                <c:pt idx="3534">
                  <c:v>#N/A</c:v>
                </c:pt>
                <c:pt idx="3535">
                  <c:v>#N/A</c:v>
                </c:pt>
                <c:pt idx="3536">
                  <c:v>#N/A</c:v>
                </c:pt>
                <c:pt idx="3537">
                  <c:v>#N/A</c:v>
                </c:pt>
                <c:pt idx="3538">
                  <c:v>#N/A</c:v>
                </c:pt>
                <c:pt idx="3539">
                  <c:v>#N/A</c:v>
                </c:pt>
                <c:pt idx="3540">
                  <c:v>#N/A</c:v>
                </c:pt>
                <c:pt idx="3541">
                  <c:v>#N/A</c:v>
                </c:pt>
                <c:pt idx="3542">
                  <c:v>#N/A</c:v>
                </c:pt>
                <c:pt idx="3543">
                  <c:v>#N/A</c:v>
                </c:pt>
                <c:pt idx="3544">
                  <c:v>#N/A</c:v>
                </c:pt>
                <c:pt idx="3545">
                  <c:v>#N/A</c:v>
                </c:pt>
                <c:pt idx="3546">
                  <c:v>#N/A</c:v>
                </c:pt>
                <c:pt idx="3547">
                  <c:v>#N/A</c:v>
                </c:pt>
                <c:pt idx="3548">
                  <c:v>#N/A</c:v>
                </c:pt>
                <c:pt idx="3549">
                  <c:v>#N/A</c:v>
                </c:pt>
                <c:pt idx="3550">
                  <c:v>#N/A</c:v>
                </c:pt>
                <c:pt idx="3551">
                  <c:v>#N/A</c:v>
                </c:pt>
                <c:pt idx="3552">
                  <c:v>#N/A</c:v>
                </c:pt>
                <c:pt idx="3553">
                  <c:v>#N/A</c:v>
                </c:pt>
                <c:pt idx="3554">
                  <c:v>#N/A</c:v>
                </c:pt>
                <c:pt idx="3555">
                  <c:v>#N/A</c:v>
                </c:pt>
                <c:pt idx="3556">
                  <c:v>#N/A</c:v>
                </c:pt>
                <c:pt idx="3557">
                  <c:v>#N/A</c:v>
                </c:pt>
                <c:pt idx="3558">
                  <c:v>#N/A</c:v>
                </c:pt>
                <c:pt idx="3559">
                  <c:v>#N/A</c:v>
                </c:pt>
                <c:pt idx="3560">
                  <c:v>#N/A</c:v>
                </c:pt>
                <c:pt idx="3561">
                  <c:v>#N/A</c:v>
                </c:pt>
                <c:pt idx="3562">
                  <c:v>#N/A</c:v>
                </c:pt>
                <c:pt idx="3563">
                  <c:v>#N/A</c:v>
                </c:pt>
                <c:pt idx="3564">
                  <c:v>#N/A</c:v>
                </c:pt>
                <c:pt idx="3565">
                  <c:v>#N/A</c:v>
                </c:pt>
                <c:pt idx="3566">
                  <c:v>#N/A</c:v>
                </c:pt>
                <c:pt idx="3567">
                  <c:v>#N/A</c:v>
                </c:pt>
                <c:pt idx="3568">
                  <c:v>#N/A</c:v>
                </c:pt>
                <c:pt idx="3569">
                  <c:v>#N/A</c:v>
                </c:pt>
                <c:pt idx="3570">
                  <c:v>#N/A</c:v>
                </c:pt>
                <c:pt idx="3571">
                  <c:v>#N/A</c:v>
                </c:pt>
                <c:pt idx="3572">
                  <c:v>#N/A</c:v>
                </c:pt>
                <c:pt idx="3573">
                  <c:v>#N/A</c:v>
                </c:pt>
                <c:pt idx="3574">
                  <c:v>#N/A</c:v>
                </c:pt>
                <c:pt idx="3575">
                  <c:v>#N/A</c:v>
                </c:pt>
                <c:pt idx="3576">
                  <c:v>#N/A</c:v>
                </c:pt>
                <c:pt idx="3577">
                  <c:v>#N/A</c:v>
                </c:pt>
                <c:pt idx="3578">
                  <c:v>#N/A</c:v>
                </c:pt>
                <c:pt idx="3579">
                  <c:v>#N/A</c:v>
                </c:pt>
                <c:pt idx="3580">
                  <c:v>#N/A</c:v>
                </c:pt>
                <c:pt idx="3581">
                  <c:v>#N/A</c:v>
                </c:pt>
                <c:pt idx="3582">
                  <c:v>#N/A</c:v>
                </c:pt>
                <c:pt idx="3583">
                  <c:v>#N/A</c:v>
                </c:pt>
                <c:pt idx="3584">
                  <c:v>#N/A</c:v>
                </c:pt>
                <c:pt idx="3585">
                  <c:v>#N/A</c:v>
                </c:pt>
                <c:pt idx="3586">
                  <c:v>#N/A</c:v>
                </c:pt>
                <c:pt idx="3587">
                  <c:v>#N/A</c:v>
                </c:pt>
                <c:pt idx="3588">
                  <c:v>#N/A</c:v>
                </c:pt>
                <c:pt idx="3589">
                  <c:v>#N/A</c:v>
                </c:pt>
                <c:pt idx="3590">
                  <c:v>#N/A</c:v>
                </c:pt>
                <c:pt idx="3591">
                  <c:v>#N/A</c:v>
                </c:pt>
                <c:pt idx="3592">
                  <c:v>#N/A</c:v>
                </c:pt>
                <c:pt idx="3593">
                  <c:v>#N/A</c:v>
                </c:pt>
                <c:pt idx="3594">
                  <c:v>#N/A</c:v>
                </c:pt>
                <c:pt idx="3595">
                  <c:v>#N/A</c:v>
                </c:pt>
                <c:pt idx="3596">
                  <c:v>#N/A</c:v>
                </c:pt>
                <c:pt idx="3597">
                  <c:v>#N/A</c:v>
                </c:pt>
                <c:pt idx="3598">
                  <c:v>#N/A</c:v>
                </c:pt>
                <c:pt idx="3599">
                  <c:v>#N/A</c:v>
                </c:pt>
                <c:pt idx="3600">
                  <c:v>#N/A</c:v>
                </c:pt>
                <c:pt idx="3601">
                  <c:v>#N/A</c:v>
                </c:pt>
                <c:pt idx="3602">
                  <c:v>#N/A</c:v>
                </c:pt>
                <c:pt idx="3603">
                  <c:v>#N/A</c:v>
                </c:pt>
                <c:pt idx="3604">
                  <c:v>#N/A</c:v>
                </c:pt>
                <c:pt idx="3605">
                  <c:v>#N/A</c:v>
                </c:pt>
                <c:pt idx="3606">
                  <c:v>#N/A</c:v>
                </c:pt>
                <c:pt idx="3607">
                  <c:v>#N/A</c:v>
                </c:pt>
                <c:pt idx="3608">
                  <c:v>#N/A</c:v>
                </c:pt>
                <c:pt idx="3609">
                  <c:v>#N/A</c:v>
                </c:pt>
                <c:pt idx="3610">
                  <c:v>#N/A</c:v>
                </c:pt>
                <c:pt idx="3611">
                  <c:v>#N/A</c:v>
                </c:pt>
                <c:pt idx="3612">
                  <c:v>#N/A</c:v>
                </c:pt>
                <c:pt idx="3613">
                  <c:v>#N/A</c:v>
                </c:pt>
                <c:pt idx="3614">
                  <c:v>#N/A</c:v>
                </c:pt>
                <c:pt idx="3615">
                  <c:v>#N/A</c:v>
                </c:pt>
                <c:pt idx="3616">
                  <c:v>#N/A</c:v>
                </c:pt>
                <c:pt idx="3617">
                  <c:v>#N/A</c:v>
                </c:pt>
                <c:pt idx="3618">
                  <c:v>#N/A</c:v>
                </c:pt>
                <c:pt idx="3619">
                  <c:v>#N/A</c:v>
                </c:pt>
                <c:pt idx="3620">
                  <c:v>#N/A</c:v>
                </c:pt>
                <c:pt idx="3621">
                  <c:v>#N/A</c:v>
                </c:pt>
                <c:pt idx="3622">
                  <c:v>#N/A</c:v>
                </c:pt>
                <c:pt idx="3623">
                  <c:v>#N/A</c:v>
                </c:pt>
                <c:pt idx="3624">
                  <c:v>#N/A</c:v>
                </c:pt>
                <c:pt idx="3625">
                  <c:v>#N/A</c:v>
                </c:pt>
                <c:pt idx="3626">
                  <c:v>#N/A</c:v>
                </c:pt>
                <c:pt idx="3627">
                  <c:v>#N/A</c:v>
                </c:pt>
                <c:pt idx="3628">
                  <c:v>#N/A</c:v>
                </c:pt>
                <c:pt idx="3629">
                  <c:v>#N/A</c:v>
                </c:pt>
                <c:pt idx="3630">
                  <c:v>#N/A</c:v>
                </c:pt>
                <c:pt idx="3631">
                  <c:v>#N/A</c:v>
                </c:pt>
                <c:pt idx="3632">
                  <c:v>#N/A</c:v>
                </c:pt>
                <c:pt idx="3633">
                  <c:v>#N/A</c:v>
                </c:pt>
                <c:pt idx="3634">
                  <c:v>#N/A</c:v>
                </c:pt>
                <c:pt idx="3635">
                  <c:v>#N/A</c:v>
                </c:pt>
                <c:pt idx="3636">
                  <c:v>#N/A</c:v>
                </c:pt>
                <c:pt idx="3637">
                  <c:v>#N/A</c:v>
                </c:pt>
                <c:pt idx="3638">
                  <c:v>#N/A</c:v>
                </c:pt>
                <c:pt idx="3639">
                  <c:v>#N/A</c:v>
                </c:pt>
                <c:pt idx="3640">
                  <c:v>#N/A</c:v>
                </c:pt>
                <c:pt idx="3641">
                  <c:v>#N/A</c:v>
                </c:pt>
                <c:pt idx="3642">
                  <c:v>#N/A</c:v>
                </c:pt>
                <c:pt idx="3643">
                  <c:v>#N/A</c:v>
                </c:pt>
                <c:pt idx="3644">
                  <c:v>#N/A</c:v>
                </c:pt>
                <c:pt idx="3645">
                  <c:v>#N/A</c:v>
                </c:pt>
                <c:pt idx="3646">
                  <c:v>#N/A</c:v>
                </c:pt>
                <c:pt idx="3647">
                  <c:v>#N/A</c:v>
                </c:pt>
                <c:pt idx="3648">
                  <c:v>#N/A</c:v>
                </c:pt>
                <c:pt idx="3649">
                  <c:v>#N/A</c:v>
                </c:pt>
                <c:pt idx="3650">
                  <c:v>#N/A</c:v>
                </c:pt>
                <c:pt idx="3651">
                  <c:v>#N/A</c:v>
                </c:pt>
                <c:pt idx="3652">
                  <c:v>#N/A</c:v>
                </c:pt>
                <c:pt idx="3653">
                  <c:v>#N/A</c:v>
                </c:pt>
                <c:pt idx="3654">
                  <c:v>#N/A</c:v>
                </c:pt>
                <c:pt idx="3655">
                  <c:v>#N/A</c:v>
                </c:pt>
                <c:pt idx="3656">
                  <c:v>#N/A</c:v>
                </c:pt>
                <c:pt idx="3657">
                  <c:v>#N/A</c:v>
                </c:pt>
                <c:pt idx="3658">
                  <c:v>#N/A</c:v>
                </c:pt>
                <c:pt idx="3659">
                  <c:v>#N/A</c:v>
                </c:pt>
                <c:pt idx="3660">
                  <c:v>#N/A</c:v>
                </c:pt>
                <c:pt idx="3661">
                  <c:v>#N/A</c:v>
                </c:pt>
                <c:pt idx="3662">
                  <c:v>#N/A</c:v>
                </c:pt>
                <c:pt idx="3663">
                  <c:v>#N/A</c:v>
                </c:pt>
                <c:pt idx="3664">
                  <c:v>#N/A</c:v>
                </c:pt>
                <c:pt idx="3665">
                  <c:v>#N/A</c:v>
                </c:pt>
                <c:pt idx="3666">
                  <c:v>#N/A</c:v>
                </c:pt>
                <c:pt idx="3667">
                  <c:v>#N/A</c:v>
                </c:pt>
                <c:pt idx="3668">
                  <c:v>#N/A</c:v>
                </c:pt>
                <c:pt idx="3669">
                  <c:v>#N/A</c:v>
                </c:pt>
                <c:pt idx="3670">
                  <c:v>#N/A</c:v>
                </c:pt>
                <c:pt idx="3671">
                  <c:v>#N/A</c:v>
                </c:pt>
                <c:pt idx="3672">
                  <c:v>#N/A</c:v>
                </c:pt>
                <c:pt idx="3673">
                  <c:v>#N/A</c:v>
                </c:pt>
                <c:pt idx="3674">
                  <c:v>#N/A</c:v>
                </c:pt>
                <c:pt idx="3675">
                  <c:v>#N/A</c:v>
                </c:pt>
                <c:pt idx="3676">
                  <c:v>#N/A</c:v>
                </c:pt>
                <c:pt idx="3677">
                  <c:v>#N/A</c:v>
                </c:pt>
                <c:pt idx="3678">
                  <c:v>#N/A</c:v>
                </c:pt>
                <c:pt idx="3679">
                  <c:v>#N/A</c:v>
                </c:pt>
                <c:pt idx="3680">
                  <c:v>#N/A</c:v>
                </c:pt>
                <c:pt idx="3681">
                  <c:v>#N/A</c:v>
                </c:pt>
                <c:pt idx="3682">
                  <c:v>#N/A</c:v>
                </c:pt>
                <c:pt idx="3683">
                  <c:v>#N/A</c:v>
                </c:pt>
                <c:pt idx="3684">
                  <c:v>#N/A</c:v>
                </c:pt>
                <c:pt idx="3685">
                  <c:v>#N/A</c:v>
                </c:pt>
                <c:pt idx="3686">
                  <c:v>#N/A</c:v>
                </c:pt>
                <c:pt idx="3687">
                  <c:v>#N/A</c:v>
                </c:pt>
                <c:pt idx="3688">
                  <c:v>#N/A</c:v>
                </c:pt>
                <c:pt idx="3689">
                  <c:v>#N/A</c:v>
                </c:pt>
                <c:pt idx="3690">
                  <c:v>#N/A</c:v>
                </c:pt>
                <c:pt idx="3691">
                  <c:v>#N/A</c:v>
                </c:pt>
                <c:pt idx="3692">
                  <c:v>#N/A</c:v>
                </c:pt>
                <c:pt idx="3693">
                  <c:v>#N/A</c:v>
                </c:pt>
                <c:pt idx="3694">
                  <c:v>#N/A</c:v>
                </c:pt>
                <c:pt idx="3695">
                  <c:v>#N/A</c:v>
                </c:pt>
                <c:pt idx="3696">
                  <c:v>#N/A</c:v>
                </c:pt>
                <c:pt idx="3697">
                  <c:v>#N/A</c:v>
                </c:pt>
                <c:pt idx="3698">
                  <c:v>#N/A</c:v>
                </c:pt>
                <c:pt idx="3699">
                  <c:v>#N/A</c:v>
                </c:pt>
                <c:pt idx="3700">
                  <c:v>#N/A</c:v>
                </c:pt>
                <c:pt idx="3701">
                  <c:v>#N/A</c:v>
                </c:pt>
                <c:pt idx="3702">
                  <c:v>#N/A</c:v>
                </c:pt>
                <c:pt idx="3703">
                  <c:v>#N/A</c:v>
                </c:pt>
                <c:pt idx="3704">
                  <c:v>#N/A</c:v>
                </c:pt>
                <c:pt idx="3705">
                  <c:v>#N/A</c:v>
                </c:pt>
                <c:pt idx="3706">
                  <c:v>#N/A</c:v>
                </c:pt>
                <c:pt idx="3707">
                  <c:v>#N/A</c:v>
                </c:pt>
                <c:pt idx="3708">
                  <c:v>#N/A</c:v>
                </c:pt>
                <c:pt idx="3709">
                  <c:v>#N/A</c:v>
                </c:pt>
                <c:pt idx="3710">
                  <c:v>#N/A</c:v>
                </c:pt>
                <c:pt idx="3711">
                  <c:v>#N/A</c:v>
                </c:pt>
                <c:pt idx="3712">
                  <c:v>#N/A</c:v>
                </c:pt>
                <c:pt idx="3713">
                  <c:v>#N/A</c:v>
                </c:pt>
                <c:pt idx="3714">
                  <c:v>#N/A</c:v>
                </c:pt>
                <c:pt idx="3715">
                  <c:v>#N/A</c:v>
                </c:pt>
                <c:pt idx="3716">
                  <c:v>#N/A</c:v>
                </c:pt>
                <c:pt idx="3717">
                  <c:v>#N/A</c:v>
                </c:pt>
                <c:pt idx="3718">
                  <c:v>#N/A</c:v>
                </c:pt>
                <c:pt idx="3719">
                  <c:v>#N/A</c:v>
                </c:pt>
                <c:pt idx="3720">
                  <c:v>#N/A</c:v>
                </c:pt>
                <c:pt idx="3721">
                  <c:v>#N/A</c:v>
                </c:pt>
                <c:pt idx="3722">
                  <c:v>#N/A</c:v>
                </c:pt>
                <c:pt idx="3723">
                  <c:v>#N/A</c:v>
                </c:pt>
                <c:pt idx="3724">
                  <c:v>#N/A</c:v>
                </c:pt>
                <c:pt idx="3725">
                  <c:v>#N/A</c:v>
                </c:pt>
                <c:pt idx="3726">
                  <c:v>#N/A</c:v>
                </c:pt>
                <c:pt idx="3727">
                  <c:v>#N/A</c:v>
                </c:pt>
                <c:pt idx="3728">
                  <c:v>#N/A</c:v>
                </c:pt>
                <c:pt idx="3729">
                  <c:v>#N/A</c:v>
                </c:pt>
                <c:pt idx="3730">
                  <c:v>#N/A</c:v>
                </c:pt>
                <c:pt idx="3731">
                  <c:v>#N/A</c:v>
                </c:pt>
                <c:pt idx="3732">
                  <c:v>#N/A</c:v>
                </c:pt>
                <c:pt idx="3733">
                  <c:v>#N/A</c:v>
                </c:pt>
                <c:pt idx="3734">
                  <c:v>#N/A</c:v>
                </c:pt>
                <c:pt idx="3735">
                  <c:v>#N/A</c:v>
                </c:pt>
                <c:pt idx="3736">
                  <c:v>#N/A</c:v>
                </c:pt>
                <c:pt idx="3737">
                  <c:v>#N/A</c:v>
                </c:pt>
                <c:pt idx="3738">
                  <c:v>#N/A</c:v>
                </c:pt>
                <c:pt idx="3739">
                  <c:v>#N/A</c:v>
                </c:pt>
                <c:pt idx="3740">
                  <c:v>#N/A</c:v>
                </c:pt>
                <c:pt idx="3741">
                  <c:v>#N/A</c:v>
                </c:pt>
                <c:pt idx="3742">
                  <c:v>#N/A</c:v>
                </c:pt>
                <c:pt idx="3743">
                  <c:v>#N/A</c:v>
                </c:pt>
                <c:pt idx="3744">
                  <c:v>#N/A</c:v>
                </c:pt>
                <c:pt idx="3745">
                  <c:v>#N/A</c:v>
                </c:pt>
                <c:pt idx="3746">
                  <c:v>#N/A</c:v>
                </c:pt>
                <c:pt idx="3747">
                  <c:v>#N/A</c:v>
                </c:pt>
                <c:pt idx="3748">
                  <c:v>#N/A</c:v>
                </c:pt>
                <c:pt idx="3749">
                  <c:v>#N/A</c:v>
                </c:pt>
                <c:pt idx="3750">
                  <c:v>#N/A</c:v>
                </c:pt>
                <c:pt idx="3751">
                  <c:v>#N/A</c:v>
                </c:pt>
                <c:pt idx="3752">
                  <c:v>#N/A</c:v>
                </c:pt>
                <c:pt idx="3753">
                  <c:v>#N/A</c:v>
                </c:pt>
                <c:pt idx="3754">
                  <c:v>#N/A</c:v>
                </c:pt>
                <c:pt idx="3755">
                  <c:v>#N/A</c:v>
                </c:pt>
                <c:pt idx="3756">
                  <c:v>#N/A</c:v>
                </c:pt>
                <c:pt idx="3757">
                  <c:v>#N/A</c:v>
                </c:pt>
                <c:pt idx="3758">
                  <c:v>#N/A</c:v>
                </c:pt>
                <c:pt idx="3759">
                  <c:v>#N/A</c:v>
                </c:pt>
                <c:pt idx="3760">
                  <c:v>#N/A</c:v>
                </c:pt>
                <c:pt idx="3761">
                  <c:v>#N/A</c:v>
                </c:pt>
                <c:pt idx="3762">
                  <c:v>#N/A</c:v>
                </c:pt>
                <c:pt idx="3763">
                  <c:v>#N/A</c:v>
                </c:pt>
                <c:pt idx="3764">
                  <c:v>#N/A</c:v>
                </c:pt>
                <c:pt idx="3765">
                  <c:v>#N/A</c:v>
                </c:pt>
                <c:pt idx="3766">
                  <c:v>#N/A</c:v>
                </c:pt>
                <c:pt idx="3767">
                  <c:v>#N/A</c:v>
                </c:pt>
                <c:pt idx="3768">
                  <c:v>#N/A</c:v>
                </c:pt>
                <c:pt idx="3769">
                  <c:v>#N/A</c:v>
                </c:pt>
                <c:pt idx="3770">
                  <c:v>#N/A</c:v>
                </c:pt>
                <c:pt idx="3771">
                  <c:v>#N/A</c:v>
                </c:pt>
                <c:pt idx="3772">
                  <c:v>#N/A</c:v>
                </c:pt>
                <c:pt idx="3773">
                  <c:v>#N/A</c:v>
                </c:pt>
                <c:pt idx="3774">
                  <c:v>#N/A</c:v>
                </c:pt>
                <c:pt idx="3775">
                  <c:v>#N/A</c:v>
                </c:pt>
                <c:pt idx="3776">
                  <c:v>#N/A</c:v>
                </c:pt>
                <c:pt idx="3777">
                  <c:v>#N/A</c:v>
                </c:pt>
                <c:pt idx="3778">
                  <c:v>#N/A</c:v>
                </c:pt>
                <c:pt idx="3779">
                  <c:v>#N/A</c:v>
                </c:pt>
                <c:pt idx="3780">
                  <c:v>#N/A</c:v>
                </c:pt>
                <c:pt idx="3781">
                  <c:v>#N/A</c:v>
                </c:pt>
                <c:pt idx="3782">
                  <c:v>#N/A</c:v>
                </c:pt>
                <c:pt idx="3783">
                  <c:v>#N/A</c:v>
                </c:pt>
                <c:pt idx="3784">
                  <c:v>#N/A</c:v>
                </c:pt>
                <c:pt idx="3785">
                  <c:v>#N/A</c:v>
                </c:pt>
                <c:pt idx="3786">
                  <c:v>#N/A</c:v>
                </c:pt>
                <c:pt idx="3787">
                  <c:v>#N/A</c:v>
                </c:pt>
                <c:pt idx="3788">
                  <c:v>#N/A</c:v>
                </c:pt>
                <c:pt idx="3789">
                  <c:v>#N/A</c:v>
                </c:pt>
                <c:pt idx="3790">
                  <c:v>#N/A</c:v>
                </c:pt>
                <c:pt idx="3791">
                  <c:v>#N/A</c:v>
                </c:pt>
                <c:pt idx="3792">
                  <c:v>#N/A</c:v>
                </c:pt>
                <c:pt idx="3793">
                  <c:v>#N/A</c:v>
                </c:pt>
                <c:pt idx="3794">
                  <c:v>#N/A</c:v>
                </c:pt>
                <c:pt idx="3795">
                  <c:v>#N/A</c:v>
                </c:pt>
                <c:pt idx="3796">
                  <c:v>#N/A</c:v>
                </c:pt>
                <c:pt idx="3797">
                  <c:v>#N/A</c:v>
                </c:pt>
                <c:pt idx="3798">
                  <c:v>#N/A</c:v>
                </c:pt>
                <c:pt idx="3799">
                  <c:v>#N/A</c:v>
                </c:pt>
                <c:pt idx="3800">
                  <c:v>#N/A</c:v>
                </c:pt>
                <c:pt idx="3801">
                  <c:v>#N/A</c:v>
                </c:pt>
                <c:pt idx="3802">
                  <c:v>#N/A</c:v>
                </c:pt>
                <c:pt idx="3803">
                  <c:v>#N/A</c:v>
                </c:pt>
                <c:pt idx="3804">
                  <c:v>#N/A</c:v>
                </c:pt>
                <c:pt idx="3805">
                  <c:v>#N/A</c:v>
                </c:pt>
                <c:pt idx="3806">
                  <c:v>#N/A</c:v>
                </c:pt>
                <c:pt idx="3807">
                  <c:v>#N/A</c:v>
                </c:pt>
                <c:pt idx="3808">
                  <c:v>#N/A</c:v>
                </c:pt>
                <c:pt idx="3809">
                  <c:v>#N/A</c:v>
                </c:pt>
                <c:pt idx="3810">
                  <c:v>#N/A</c:v>
                </c:pt>
                <c:pt idx="3811">
                  <c:v>#N/A</c:v>
                </c:pt>
                <c:pt idx="3812">
                  <c:v>#N/A</c:v>
                </c:pt>
                <c:pt idx="3813">
                  <c:v>#N/A</c:v>
                </c:pt>
                <c:pt idx="3814">
                  <c:v>#N/A</c:v>
                </c:pt>
                <c:pt idx="3815">
                  <c:v>#N/A</c:v>
                </c:pt>
                <c:pt idx="3816">
                  <c:v>#N/A</c:v>
                </c:pt>
                <c:pt idx="3817">
                  <c:v>#N/A</c:v>
                </c:pt>
                <c:pt idx="3818">
                  <c:v>#N/A</c:v>
                </c:pt>
                <c:pt idx="3819">
                  <c:v>#N/A</c:v>
                </c:pt>
                <c:pt idx="3820">
                  <c:v>#N/A</c:v>
                </c:pt>
                <c:pt idx="3821">
                  <c:v>#N/A</c:v>
                </c:pt>
                <c:pt idx="3822">
                  <c:v>#N/A</c:v>
                </c:pt>
                <c:pt idx="3823">
                  <c:v>#N/A</c:v>
                </c:pt>
                <c:pt idx="3824">
                  <c:v>#N/A</c:v>
                </c:pt>
                <c:pt idx="3825">
                  <c:v>#N/A</c:v>
                </c:pt>
                <c:pt idx="3826">
                  <c:v>#N/A</c:v>
                </c:pt>
                <c:pt idx="3827">
                  <c:v>#N/A</c:v>
                </c:pt>
                <c:pt idx="3828">
                  <c:v>#N/A</c:v>
                </c:pt>
                <c:pt idx="3829">
                  <c:v>#N/A</c:v>
                </c:pt>
                <c:pt idx="3830">
                  <c:v>#N/A</c:v>
                </c:pt>
                <c:pt idx="3831">
                  <c:v>#N/A</c:v>
                </c:pt>
                <c:pt idx="3832">
                  <c:v>#N/A</c:v>
                </c:pt>
                <c:pt idx="3833">
                  <c:v>#N/A</c:v>
                </c:pt>
                <c:pt idx="3834">
                  <c:v>#N/A</c:v>
                </c:pt>
                <c:pt idx="3835">
                  <c:v>#N/A</c:v>
                </c:pt>
                <c:pt idx="3836">
                  <c:v>#N/A</c:v>
                </c:pt>
                <c:pt idx="3837">
                  <c:v>#N/A</c:v>
                </c:pt>
                <c:pt idx="3838">
                  <c:v>#N/A</c:v>
                </c:pt>
                <c:pt idx="3839">
                  <c:v>#N/A</c:v>
                </c:pt>
                <c:pt idx="3840">
                  <c:v>#N/A</c:v>
                </c:pt>
                <c:pt idx="3841">
                  <c:v>#N/A</c:v>
                </c:pt>
                <c:pt idx="3842">
                  <c:v>#N/A</c:v>
                </c:pt>
                <c:pt idx="3843">
                  <c:v>#N/A</c:v>
                </c:pt>
                <c:pt idx="3844">
                  <c:v>#N/A</c:v>
                </c:pt>
                <c:pt idx="3845">
                  <c:v>#N/A</c:v>
                </c:pt>
                <c:pt idx="3846">
                  <c:v>#N/A</c:v>
                </c:pt>
                <c:pt idx="3847">
                  <c:v>#N/A</c:v>
                </c:pt>
                <c:pt idx="3848">
                  <c:v>#N/A</c:v>
                </c:pt>
                <c:pt idx="3849">
                  <c:v>#N/A</c:v>
                </c:pt>
                <c:pt idx="3850">
                  <c:v>#N/A</c:v>
                </c:pt>
                <c:pt idx="3851">
                  <c:v>#N/A</c:v>
                </c:pt>
                <c:pt idx="3852">
                  <c:v>#N/A</c:v>
                </c:pt>
                <c:pt idx="3853">
                  <c:v>#N/A</c:v>
                </c:pt>
                <c:pt idx="3854">
                  <c:v>#N/A</c:v>
                </c:pt>
                <c:pt idx="3855">
                  <c:v>#N/A</c:v>
                </c:pt>
                <c:pt idx="3856">
                  <c:v>#N/A</c:v>
                </c:pt>
                <c:pt idx="3857">
                  <c:v>#N/A</c:v>
                </c:pt>
                <c:pt idx="3858">
                  <c:v>#N/A</c:v>
                </c:pt>
                <c:pt idx="3859">
                  <c:v>#N/A</c:v>
                </c:pt>
                <c:pt idx="3860">
                  <c:v>#N/A</c:v>
                </c:pt>
                <c:pt idx="3861">
                  <c:v>#N/A</c:v>
                </c:pt>
                <c:pt idx="3862">
                  <c:v>#N/A</c:v>
                </c:pt>
                <c:pt idx="3863">
                  <c:v>#N/A</c:v>
                </c:pt>
                <c:pt idx="3864">
                  <c:v>#N/A</c:v>
                </c:pt>
                <c:pt idx="3865">
                  <c:v>#N/A</c:v>
                </c:pt>
                <c:pt idx="3866">
                  <c:v>#N/A</c:v>
                </c:pt>
                <c:pt idx="3867">
                  <c:v>#N/A</c:v>
                </c:pt>
                <c:pt idx="3868">
                  <c:v>#N/A</c:v>
                </c:pt>
                <c:pt idx="3869">
                  <c:v>#N/A</c:v>
                </c:pt>
                <c:pt idx="3870">
                  <c:v>#N/A</c:v>
                </c:pt>
                <c:pt idx="3871">
                  <c:v>#N/A</c:v>
                </c:pt>
                <c:pt idx="3872">
                  <c:v>#N/A</c:v>
                </c:pt>
                <c:pt idx="3873">
                  <c:v>#N/A</c:v>
                </c:pt>
                <c:pt idx="3874">
                  <c:v>#N/A</c:v>
                </c:pt>
                <c:pt idx="3875">
                  <c:v>#N/A</c:v>
                </c:pt>
                <c:pt idx="3876">
                  <c:v>#N/A</c:v>
                </c:pt>
                <c:pt idx="3877">
                  <c:v>#N/A</c:v>
                </c:pt>
                <c:pt idx="3878">
                  <c:v>#N/A</c:v>
                </c:pt>
                <c:pt idx="3879">
                  <c:v>#N/A</c:v>
                </c:pt>
                <c:pt idx="3880">
                  <c:v>#N/A</c:v>
                </c:pt>
                <c:pt idx="3881">
                  <c:v>#N/A</c:v>
                </c:pt>
                <c:pt idx="3882">
                  <c:v>#N/A</c:v>
                </c:pt>
                <c:pt idx="3883">
                  <c:v>#N/A</c:v>
                </c:pt>
                <c:pt idx="3884">
                  <c:v>#N/A</c:v>
                </c:pt>
                <c:pt idx="3885">
                  <c:v>#N/A</c:v>
                </c:pt>
                <c:pt idx="3886">
                  <c:v>#N/A</c:v>
                </c:pt>
                <c:pt idx="3887">
                  <c:v>#N/A</c:v>
                </c:pt>
                <c:pt idx="3888">
                  <c:v>#N/A</c:v>
                </c:pt>
                <c:pt idx="3889">
                  <c:v>#N/A</c:v>
                </c:pt>
                <c:pt idx="3890">
                  <c:v>#N/A</c:v>
                </c:pt>
                <c:pt idx="3891">
                  <c:v>#N/A</c:v>
                </c:pt>
                <c:pt idx="3892">
                  <c:v>#N/A</c:v>
                </c:pt>
                <c:pt idx="3893">
                  <c:v>#N/A</c:v>
                </c:pt>
                <c:pt idx="3894">
                  <c:v>#N/A</c:v>
                </c:pt>
                <c:pt idx="3895">
                  <c:v>#N/A</c:v>
                </c:pt>
                <c:pt idx="3896">
                  <c:v>#N/A</c:v>
                </c:pt>
                <c:pt idx="3897">
                  <c:v>#N/A</c:v>
                </c:pt>
                <c:pt idx="3898">
                  <c:v>#N/A</c:v>
                </c:pt>
                <c:pt idx="3899">
                  <c:v>#N/A</c:v>
                </c:pt>
                <c:pt idx="3900">
                  <c:v>#N/A</c:v>
                </c:pt>
                <c:pt idx="3901">
                  <c:v>#N/A</c:v>
                </c:pt>
                <c:pt idx="3902">
                  <c:v>#N/A</c:v>
                </c:pt>
                <c:pt idx="3903">
                  <c:v>#N/A</c:v>
                </c:pt>
                <c:pt idx="3904">
                  <c:v>#N/A</c:v>
                </c:pt>
                <c:pt idx="3905">
                  <c:v>#N/A</c:v>
                </c:pt>
                <c:pt idx="3906">
                  <c:v>#N/A</c:v>
                </c:pt>
                <c:pt idx="3907">
                  <c:v>#N/A</c:v>
                </c:pt>
                <c:pt idx="3908">
                  <c:v>#N/A</c:v>
                </c:pt>
                <c:pt idx="3909">
                  <c:v>#N/A</c:v>
                </c:pt>
                <c:pt idx="3910">
                  <c:v>#N/A</c:v>
                </c:pt>
                <c:pt idx="3911">
                  <c:v>#N/A</c:v>
                </c:pt>
                <c:pt idx="3912">
                  <c:v>#N/A</c:v>
                </c:pt>
                <c:pt idx="3913">
                  <c:v>#N/A</c:v>
                </c:pt>
                <c:pt idx="3914">
                  <c:v>#N/A</c:v>
                </c:pt>
                <c:pt idx="3915">
                  <c:v>#N/A</c:v>
                </c:pt>
                <c:pt idx="3916">
                  <c:v>#N/A</c:v>
                </c:pt>
                <c:pt idx="3917">
                  <c:v>#N/A</c:v>
                </c:pt>
                <c:pt idx="3918">
                  <c:v>#N/A</c:v>
                </c:pt>
                <c:pt idx="3919">
                  <c:v>#N/A</c:v>
                </c:pt>
                <c:pt idx="3920">
                  <c:v>#N/A</c:v>
                </c:pt>
                <c:pt idx="3921">
                  <c:v>#N/A</c:v>
                </c:pt>
                <c:pt idx="3922">
                  <c:v>#N/A</c:v>
                </c:pt>
                <c:pt idx="3923">
                  <c:v>#N/A</c:v>
                </c:pt>
                <c:pt idx="3924">
                  <c:v>#N/A</c:v>
                </c:pt>
                <c:pt idx="3925">
                  <c:v>#N/A</c:v>
                </c:pt>
                <c:pt idx="3926">
                  <c:v>#N/A</c:v>
                </c:pt>
                <c:pt idx="3927">
                  <c:v>#N/A</c:v>
                </c:pt>
                <c:pt idx="3928">
                  <c:v>#N/A</c:v>
                </c:pt>
                <c:pt idx="3929">
                  <c:v>#N/A</c:v>
                </c:pt>
                <c:pt idx="3930">
                  <c:v>#N/A</c:v>
                </c:pt>
                <c:pt idx="3931">
                  <c:v>#N/A</c:v>
                </c:pt>
                <c:pt idx="3932">
                  <c:v>#N/A</c:v>
                </c:pt>
                <c:pt idx="3933">
                  <c:v>#N/A</c:v>
                </c:pt>
                <c:pt idx="3934">
                  <c:v>#N/A</c:v>
                </c:pt>
                <c:pt idx="3935">
                  <c:v>#N/A</c:v>
                </c:pt>
                <c:pt idx="3936">
                  <c:v>#N/A</c:v>
                </c:pt>
                <c:pt idx="3937">
                  <c:v>#N/A</c:v>
                </c:pt>
                <c:pt idx="3938">
                  <c:v>#N/A</c:v>
                </c:pt>
                <c:pt idx="3939">
                  <c:v>#N/A</c:v>
                </c:pt>
                <c:pt idx="3940">
                  <c:v>#N/A</c:v>
                </c:pt>
                <c:pt idx="3941">
                  <c:v>#N/A</c:v>
                </c:pt>
                <c:pt idx="3942">
                  <c:v>#N/A</c:v>
                </c:pt>
                <c:pt idx="3943">
                  <c:v>#N/A</c:v>
                </c:pt>
                <c:pt idx="3944">
                  <c:v>#N/A</c:v>
                </c:pt>
                <c:pt idx="3945">
                  <c:v>#N/A</c:v>
                </c:pt>
                <c:pt idx="3946">
                  <c:v>#N/A</c:v>
                </c:pt>
                <c:pt idx="3947">
                  <c:v>#N/A</c:v>
                </c:pt>
                <c:pt idx="3948">
                  <c:v>#N/A</c:v>
                </c:pt>
                <c:pt idx="3949">
                  <c:v>#N/A</c:v>
                </c:pt>
                <c:pt idx="3950">
                  <c:v>#N/A</c:v>
                </c:pt>
                <c:pt idx="3951">
                  <c:v>#N/A</c:v>
                </c:pt>
                <c:pt idx="3952">
                  <c:v>#N/A</c:v>
                </c:pt>
                <c:pt idx="3953">
                  <c:v>#N/A</c:v>
                </c:pt>
                <c:pt idx="3954">
                  <c:v>#N/A</c:v>
                </c:pt>
                <c:pt idx="3955">
                  <c:v>#N/A</c:v>
                </c:pt>
                <c:pt idx="3956">
                  <c:v>#N/A</c:v>
                </c:pt>
                <c:pt idx="3957">
                  <c:v>#N/A</c:v>
                </c:pt>
                <c:pt idx="3958">
                  <c:v>#N/A</c:v>
                </c:pt>
                <c:pt idx="3959">
                  <c:v>#N/A</c:v>
                </c:pt>
                <c:pt idx="3960">
                  <c:v>#N/A</c:v>
                </c:pt>
                <c:pt idx="3961">
                  <c:v>#N/A</c:v>
                </c:pt>
                <c:pt idx="3962">
                  <c:v>#N/A</c:v>
                </c:pt>
                <c:pt idx="3963">
                  <c:v>#N/A</c:v>
                </c:pt>
                <c:pt idx="3964">
                  <c:v>#N/A</c:v>
                </c:pt>
                <c:pt idx="3965">
                  <c:v>#N/A</c:v>
                </c:pt>
                <c:pt idx="3966">
                  <c:v>#N/A</c:v>
                </c:pt>
                <c:pt idx="3967">
                  <c:v>#N/A</c:v>
                </c:pt>
                <c:pt idx="3968">
                  <c:v>#N/A</c:v>
                </c:pt>
                <c:pt idx="3969">
                  <c:v>#N/A</c:v>
                </c:pt>
                <c:pt idx="3970">
                  <c:v>#N/A</c:v>
                </c:pt>
                <c:pt idx="3971">
                  <c:v>#N/A</c:v>
                </c:pt>
                <c:pt idx="3972">
                  <c:v>#N/A</c:v>
                </c:pt>
                <c:pt idx="3973">
                  <c:v>#N/A</c:v>
                </c:pt>
                <c:pt idx="3974">
                  <c:v>#N/A</c:v>
                </c:pt>
                <c:pt idx="3975">
                  <c:v>#N/A</c:v>
                </c:pt>
                <c:pt idx="3976">
                  <c:v>#N/A</c:v>
                </c:pt>
                <c:pt idx="3977">
                  <c:v>#N/A</c:v>
                </c:pt>
                <c:pt idx="3978">
                  <c:v>#N/A</c:v>
                </c:pt>
                <c:pt idx="3979">
                  <c:v>#N/A</c:v>
                </c:pt>
                <c:pt idx="3980">
                  <c:v>#N/A</c:v>
                </c:pt>
                <c:pt idx="3981">
                  <c:v>#N/A</c:v>
                </c:pt>
                <c:pt idx="3982">
                  <c:v>#N/A</c:v>
                </c:pt>
                <c:pt idx="3983">
                  <c:v>#N/A</c:v>
                </c:pt>
                <c:pt idx="3984">
                  <c:v>#N/A</c:v>
                </c:pt>
                <c:pt idx="3985">
                  <c:v>#N/A</c:v>
                </c:pt>
                <c:pt idx="3986">
                  <c:v>#N/A</c:v>
                </c:pt>
                <c:pt idx="3987">
                  <c:v>#N/A</c:v>
                </c:pt>
                <c:pt idx="3988">
                  <c:v>#N/A</c:v>
                </c:pt>
                <c:pt idx="3989">
                  <c:v>#N/A</c:v>
                </c:pt>
                <c:pt idx="3990">
                  <c:v>#N/A</c:v>
                </c:pt>
                <c:pt idx="3991">
                  <c:v>#N/A</c:v>
                </c:pt>
                <c:pt idx="3992">
                  <c:v>#N/A</c:v>
                </c:pt>
                <c:pt idx="3993">
                  <c:v>#N/A</c:v>
                </c:pt>
                <c:pt idx="3994">
                  <c:v>#N/A</c:v>
                </c:pt>
                <c:pt idx="3995">
                  <c:v>#N/A</c:v>
                </c:pt>
                <c:pt idx="3996">
                  <c:v>#N/A</c:v>
                </c:pt>
                <c:pt idx="3997">
                  <c:v>#N/A</c:v>
                </c:pt>
                <c:pt idx="3998">
                  <c:v>#N/A</c:v>
                </c:pt>
                <c:pt idx="3999">
                  <c:v>#N/A</c:v>
                </c:pt>
                <c:pt idx="4000">
                  <c:v>#N/A</c:v>
                </c:pt>
                <c:pt idx="4001">
                  <c:v>#N/A</c:v>
                </c:pt>
                <c:pt idx="4002">
                  <c:v>#N/A</c:v>
                </c:pt>
                <c:pt idx="4003">
                  <c:v>#N/A</c:v>
                </c:pt>
                <c:pt idx="4004">
                  <c:v>#N/A</c:v>
                </c:pt>
                <c:pt idx="4005">
                  <c:v>#N/A</c:v>
                </c:pt>
                <c:pt idx="4006">
                  <c:v>#N/A</c:v>
                </c:pt>
                <c:pt idx="4007">
                  <c:v>#N/A</c:v>
                </c:pt>
                <c:pt idx="4008">
                  <c:v>#N/A</c:v>
                </c:pt>
                <c:pt idx="4009">
                  <c:v>#N/A</c:v>
                </c:pt>
                <c:pt idx="4010">
                  <c:v>#N/A</c:v>
                </c:pt>
                <c:pt idx="4011">
                  <c:v>#N/A</c:v>
                </c:pt>
                <c:pt idx="4012">
                  <c:v>#N/A</c:v>
                </c:pt>
                <c:pt idx="4013">
                  <c:v>#N/A</c:v>
                </c:pt>
                <c:pt idx="4014">
                  <c:v>#N/A</c:v>
                </c:pt>
                <c:pt idx="4015">
                  <c:v>#N/A</c:v>
                </c:pt>
                <c:pt idx="4016">
                  <c:v>#N/A</c:v>
                </c:pt>
                <c:pt idx="4017">
                  <c:v>#N/A</c:v>
                </c:pt>
                <c:pt idx="4018">
                  <c:v>#N/A</c:v>
                </c:pt>
                <c:pt idx="4019">
                  <c:v>#N/A</c:v>
                </c:pt>
                <c:pt idx="4020">
                  <c:v>#N/A</c:v>
                </c:pt>
                <c:pt idx="4021">
                  <c:v>#N/A</c:v>
                </c:pt>
                <c:pt idx="4022">
                  <c:v>#N/A</c:v>
                </c:pt>
                <c:pt idx="4023">
                  <c:v>#N/A</c:v>
                </c:pt>
                <c:pt idx="4024">
                  <c:v>#N/A</c:v>
                </c:pt>
                <c:pt idx="4025">
                  <c:v>#N/A</c:v>
                </c:pt>
                <c:pt idx="4026">
                  <c:v>#N/A</c:v>
                </c:pt>
                <c:pt idx="4027">
                  <c:v>#N/A</c:v>
                </c:pt>
                <c:pt idx="4028">
                  <c:v>#N/A</c:v>
                </c:pt>
                <c:pt idx="4029">
                  <c:v>#N/A</c:v>
                </c:pt>
                <c:pt idx="4030">
                  <c:v>#N/A</c:v>
                </c:pt>
                <c:pt idx="4031">
                  <c:v>#N/A</c:v>
                </c:pt>
                <c:pt idx="4032">
                  <c:v>#N/A</c:v>
                </c:pt>
                <c:pt idx="4033">
                  <c:v>#N/A</c:v>
                </c:pt>
                <c:pt idx="4034">
                  <c:v>#N/A</c:v>
                </c:pt>
                <c:pt idx="4035">
                  <c:v>#N/A</c:v>
                </c:pt>
                <c:pt idx="4036">
                  <c:v>#N/A</c:v>
                </c:pt>
                <c:pt idx="4037">
                  <c:v>#N/A</c:v>
                </c:pt>
                <c:pt idx="4038">
                  <c:v>#N/A</c:v>
                </c:pt>
                <c:pt idx="4039">
                  <c:v>#N/A</c:v>
                </c:pt>
                <c:pt idx="4040">
                  <c:v>#N/A</c:v>
                </c:pt>
                <c:pt idx="4041">
                  <c:v>#N/A</c:v>
                </c:pt>
                <c:pt idx="4042">
                  <c:v>#N/A</c:v>
                </c:pt>
                <c:pt idx="4043">
                  <c:v>#N/A</c:v>
                </c:pt>
                <c:pt idx="4044">
                  <c:v>#N/A</c:v>
                </c:pt>
                <c:pt idx="4045">
                  <c:v>#N/A</c:v>
                </c:pt>
                <c:pt idx="4046">
                  <c:v>#N/A</c:v>
                </c:pt>
                <c:pt idx="4047">
                  <c:v>#N/A</c:v>
                </c:pt>
                <c:pt idx="4048">
                  <c:v>#N/A</c:v>
                </c:pt>
                <c:pt idx="4049">
                  <c:v>#N/A</c:v>
                </c:pt>
                <c:pt idx="4050">
                  <c:v>#N/A</c:v>
                </c:pt>
                <c:pt idx="4051">
                  <c:v>#N/A</c:v>
                </c:pt>
                <c:pt idx="4052">
                  <c:v>#N/A</c:v>
                </c:pt>
                <c:pt idx="4053">
                  <c:v>#N/A</c:v>
                </c:pt>
                <c:pt idx="4054">
                  <c:v>#N/A</c:v>
                </c:pt>
                <c:pt idx="4055">
                  <c:v>#N/A</c:v>
                </c:pt>
                <c:pt idx="4056">
                  <c:v>#N/A</c:v>
                </c:pt>
                <c:pt idx="4057">
                  <c:v>#N/A</c:v>
                </c:pt>
                <c:pt idx="4058">
                  <c:v>#N/A</c:v>
                </c:pt>
                <c:pt idx="4059">
                  <c:v>#N/A</c:v>
                </c:pt>
                <c:pt idx="4060">
                  <c:v>#N/A</c:v>
                </c:pt>
                <c:pt idx="4061">
                  <c:v>#N/A</c:v>
                </c:pt>
                <c:pt idx="4062">
                  <c:v>#N/A</c:v>
                </c:pt>
                <c:pt idx="4063">
                  <c:v>#N/A</c:v>
                </c:pt>
                <c:pt idx="4064">
                  <c:v>#N/A</c:v>
                </c:pt>
                <c:pt idx="4065">
                  <c:v>#N/A</c:v>
                </c:pt>
                <c:pt idx="4066">
                  <c:v>#N/A</c:v>
                </c:pt>
                <c:pt idx="4067">
                  <c:v>#N/A</c:v>
                </c:pt>
                <c:pt idx="4068">
                  <c:v>#N/A</c:v>
                </c:pt>
                <c:pt idx="4069">
                  <c:v>#N/A</c:v>
                </c:pt>
                <c:pt idx="4070">
                  <c:v>#N/A</c:v>
                </c:pt>
                <c:pt idx="4071">
                  <c:v>#N/A</c:v>
                </c:pt>
                <c:pt idx="4072">
                  <c:v>#N/A</c:v>
                </c:pt>
                <c:pt idx="4073">
                  <c:v>#N/A</c:v>
                </c:pt>
                <c:pt idx="4074">
                  <c:v>#N/A</c:v>
                </c:pt>
                <c:pt idx="4075">
                  <c:v>#N/A</c:v>
                </c:pt>
                <c:pt idx="4076">
                  <c:v>#N/A</c:v>
                </c:pt>
                <c:pt idx="4077">
                  <c:v>#N/A</c:v>
                </c:pt>
                <c:pt idx="4078">
                  <c:v>#N/A</c:v>
                </c:pt>
                <c:pt idx="4079">
                  <c:v>#N/A</c:v>
                </c:pt>
                <c:pt idx="4080">
                  <c:v>#N/A</c:v>
                </c:pt>
                <c:pt idx="4081">
                  <c:v>#N/A</c:v>
                </c:pt>
                <c:pt idx="4082">
                  <c:v>#N/A</c:v>
                </c:pt>
                <c:pt idx="4083">
                  <c:v>#N/A</c:v>
                </c:pt>
                <c:pt idx="4084">
                  <c:v>#N/A</c:v>
                </c:pt>
                <c:pt idx="4085">
                  <c:v>#N/A</c:v>
                </c:pt>
                <c:pt idx="4086">
                  <c:v>#N/A</c:v>
                </c:pt>
                <c:pt idx="4087">
                  <c:v>#N/A</c:v>
                </c:pt>
                <c:pt idx="4088">
                  <c:v>#N/A</c:v>
                </c:pt>
                <c:pt idx="4089">
                  <c:v>#N/A</c:v>
                </c:pt>
                <c:pt idx="4090">
                  <c:v>#N/A</c:v>
                </c:pt>
                <c:pt idx="4091">
                  <c:v>#N/A</c:v>
                </c:pt>
                <c:pt idx="4092">
                  <c:v>#N/A</c:v>
                </c:pt>
                <c:pt idx="4093">
                  <c:v>#N/A</c:v>
                </c:pt>
                <c:pt idx="4094">
                  <c:v>#N/A</c:v>
                </c:pt>
                <c:pt idx="4095">
                  <c:v>#N/A</c:v>
                </c:pt>
                <c:pt idx="4096">
                  <c:v>#N/A</c:v>
                </c:pt>
                <c:pt idx="4097">
                  <c:v>#N/A</c:v>
                </c:pt>
                <c:pt idx="4098">
                  <c:v>#N/A</c:v>
                </c:pt>
                <c:pt idx="4099">
                  <c:v>#N/A</c:v>
                </c:pt>
                <c:pt idx="4100">
                  <c:v>#N/A</c:v>
                </c:pt>
                <c:pt idx="4101">
                  <c:v>#N/A</c:v>
                </c:pt>
                <c:pt idx="4102">
                  <c:v>#N/A</c:v>
                </c:pt>
                <c:pt idx="4103">
                  <c:v>#N/A</c:v>
                </c:pt>
                <c:pt idx="4104">
                  <c:v>#N/A</c:v>
                </c:pt>
                <c:pt idx="4105">
                  <c:v>#N/A</c:v>
                </c:pt>
                <c:pt idx="4106">
                  <c:v>#N/A</c:v>
                </c:pt>
                <c:pt idx="4107">
                  <c:v>#N/A</c:v>
                </c:pt>
                <c:pt idx="4108">
                  <c:v>#N/A</c:v>
                </c:pt>
                <c:pt idx="4109">
                  <c:v>#N/A</c:v>
                </c:pt>
                <c:pt idx="4110">
                  <c:v>#N/A</c:v>
                </c:pt>
                <c:pt idx="4111">
                  <c:v>#N/A</c:v>
                </c:pt>
                <c:pt idx="4112">
                  <c:v>#N/A</c:v>
                </c:pt>
                <c:pt idx="4113">
                  <c:v>#N/A</c:v>
                </c:pt>
                <c:pt idx="4114">
                  <c:v>#N/A</c:v>
                </c:pt>
                <c:pt idx="4115">
                  <c:v>#N/A</c:v>
                </c:pt>
                <c:pt idx="4116">
                  <c:v>#N/A</c:v>
                </c:pt>
                <c:pt idx="4117">
                  <c:v>#N/A</c:v>
                </c:pt>
                <c:pt idx="4118">
                  <c:v>#N/A</c:v>
                </c:pt>
                <c:pt idx="4119">
                  <c:v>#N/A</c:v>
                </c:pt>
                <c:pt idx="4120">
                  <c:v>#N/A</c:v>
                </c:pt>
                <c:pt idx="4121">
                  <c:v>#N/A</c:v>
                </c:pt>
                <c:pt idx="4122">
                  <c:v>#N/A</c:v>
                </c:pt>
                <c:pt idx="4123">
                  <c:v>#N/A</c:v>
                </c:pt>
                <c:pt idx="4124">
                  <c:v>#N/A</c:v>
                </c:pt>
                <c:pt idx="4125">
                  <c:v>#N/A</c:v>
                </c:pt>
                <c:pt idx="4126">
                  <c:v>#N/A</c:v>
                </c:pt>
                <c:pt idx="4127">
                  <c:v>#N/A</c:v>
                </c:pt>
                <c:pt idx="4128">
                  <c:v>#N/A</c:v>
                </c:pt>
                <c:pt idx="4129">
                  <c:v>#N/A</c:v>
                </c:pt>
                <c:pt idx="4130">
                  <c:v>#N/A</c:v>
                </c:pt>
                <c:pt idx="4131">
                  <c:v>#N/A</c:v>
                </c:pt>
                <c:pt idx="4132">
                  <c:v>#N/A</c:v>
                </c:pt>
                <c:pt idx="4133">
                  <c:v>#N/A</c:v>
                </c:pt>
                <c:pt idx="4134">
                  <c:v>#N/A</c:v>
                </c:pt>
                <c:pt idx="4135">
                  <c:v>#N/A</c:v>
                </c:pt>
                <c:pt idx="4136">
                  <c:v>#N/A</c:v>
                </c:pt>
                <c:pt idx="4137">
                  <c:v>#N/A</c:v>
                </c:pt>
                <c:pt idx="4138">
                  <c:v>#N/A</c:v>
                </c:pt>
                <c:pt idx="4139">
                  <c:v>#N/A</c:v>
                </c:pt>
                <c:pt idx="4140">
                  <c:v>#N/A</c:v>
                </c:pt>
                <c:pt idx="4141">
                  <c:v>#N/A</c:v>
                </c:pt>
                <c:pt idx="4142">
                  <c:v>#N/A</c:v>
                </c:pt>
                <c:pt idx="4143">
                  <c:v>#N/A</c:v>
                </c:pt>
                <c:pt idx="4144">
                  <c:v>#N/A</c:v>
                </c:pt>
                <c:pt idx="4145">
                  <c:v>#N/A</c:v>
                </c:pt>
                <c:pt idx="4146">
                  <c:v>#N/A</c:v>
                </c:pt>
                <c:pt idx="4147">
                  <c:v>#N/A</c:v>
                </c:pt>
                <c:pt idx="4148">
                  <c:v>#N/A</c:v>
                </c:pt>
                <c:pt idx="4149">
                  <c:v>#N/A</c:v>
                </c:pt>
                <c:pt idx="4150">
                  <c:v>#N/A</c:v>
                </c:pt>
                <c:pt idx="4151">
                  <c:v>#N/A</c:v>
                </c:pt>
                <c:pt idx="4152">
                  <c:v>#N/A</c:v>
                </c:pt>
                <c:pt idx="4153">
                  <c:v>#N/A</c:v>
                </c:pt>
                <c:pt idx="4154">
                  <c:v>#N/A</c:v>
                </c:pt>
                <c:pt idx="4155">
                  <c:v>#N/A</c:v>
                </c:pt>
                <c:pt idx="4156">
                  <c:v>#N/A</c:v>
                </c:pt>
                <c:pt idx="4157">
                  <c:v>#N/A</c:v>
                </c:pt>
                <c:pt idx="4158">
                  <c:v>#N/A</c:v>
                </c:pt>
                <c:pt idx="4159">
                  <c:v>#N/A</c:v>
                </c:pt>
                <c:pt idx="4160">
                  <c:v>#N/A</c:v>
                </c:pt>
                <c:pt idx="4161">
                  <c:v>#N/A</c:v>
                </c:pt>
                <c:pt idx="4162">
                  <c:v>#N/A</c:v>
                </c:pt>
                <c:pt idx="4163">
                  <c:v>#N/A</c:v>
                </c:pt>
                <c:pt idx="4164">
                  <c:v>#N/A</c:v>
                </c:pt>
                <c:pt idx="4165">
                  <c:v>#N/A</c:v>
                </c:pt>
                <c:pt idx="4166">
                  <c:v>#N/A</c:v>
                </c:pt>
                <c:pt idx="4167">
                  <c:v>#N/A</c:v>
                </c:pt>
                <c:pt idx="4168">
                  <c:v>#N/A</c:v>
                </c:pt>
                <c:pt idx="4169">
                  <c:v>#N/A</c:v>
                </c:pt>
                <c:pt idx="4170">
                  <c:v>#N/A</c:v>
                </c:pt>
                <c:pt idx="4171">
                  <c:v>#N/A</c:v>
                </c:pt>
                <c:pt idx="4172">
                  <c:v>#N/A</c:v>
                </c:pt>
                <c:pt idx="4173">
                  <c:v>#N/A</c:v>
                </c:pt>
                <c:pt idx="4174">
                  <c:v>#N/A</c:v>
                </c:pt>
                <c:pt idx="4175">
                  <c:v>#N/A</c:v>
                </c:pt>
                <c:pt idx="4176">
                  <c:v>#N/A</c:v>
                </c:pt>
                <c:pt idx="4177">
                  <c:v>#N/A</c:v>
                </c:pt>
                <c:pt idx="4178">
                  <c:v>#N/A</c:v>
                </c:pt>
                <c:pt idx="4179">
                  <c:v>#N/A</c:v>
                </c:pt>
                <c:pt idx="4180">
                  <c:v>#N/A</c:v>
                </c:pt>
                <c:pt idx="4181">
                  <c:v>#N/A</c:v>
                </c:pt>
                <c:pt idx="4182">
                  <c:v>#N/A</c:v>
                </c:pt>
                <c:pt idx="4183">
                  <c:v>#N/A</c:v>
                </c:pt>
                <c:pt idx="4184">
                  <c:v>#N/A</c:v>
                </c:pt>
                <c:pt idx="4185">
                  <c:v>#N/A</c:v>
                </c:pt>
                <c:pt idx="4186">
                  <c:v>#N/A</c:v>
                </c:pt>
                <c:pt idx="4187">
                  <c:v>#N/A</c:v>
                </c:pt>
                <c:pt idx="4188">
                  <c:v>#N/A</c:v>
                </c:pt>
                <c:pt idx="4189">
                  <c:v>#N/A</c:v>
                </c:pt>
                <c:pt idx="4190">
                  <c:v>#N/A</c:v>
                </c:pt>
                <c:pt idx="4191">
                  <c:v>#N/A</c:v>
                </c:pt>
                <c:pt idx="4192">
                  <c:v>#N/A</c:v>
                </c:pt>
                <c:pt idx="4193">
                  <c:v>#N/A</c:v>
                </c:pt>
                <c:pt idx="4194">
                  <c:v>#N/A</c:v>
                </c:pt>
                <c:pt idx="4195">
                  <c:v>#N/A</c:v>
                </c:pt>
                <c:pt idx="4196">
                  <c:v>#N/A</c:v>
                </c:pt>
                <c:pt idx="4197">
                  <c:v>#N/A</c:v>
                </c:pt>
                <c:pt idx="4198">
                  <c:v>#N/A</c:v>
                </c:pt>
                <c:pt idx="4199">
                  <c:v>#N/A</c:v>
                </c:pt>
                <c:pt idx="4200">
                  <c:v>#N/A</c:v>
                </c:pt>
                <c:pt idx="4201">
                  <c:v>#N/A</c:v>
                </c:pt>
                <c:pt idx="4202">
                  <c:v>#N/A</c:v>
                </c:pt>
                <c:pt idx="4203">
                  <c:v>#N/A</c:v>
                </c:pt>
                <c:pt idx="4204">
                  <c:v>#N/A</c:v>
                </c:pt>
                <c:pt idx="4205">
                  <c:v>#N/A</c:v>
                </c:pt>
                <c:pt idx="4206">
                  <c:v>#N/A</c:v>
                </c:pt>
                <c:pt idx="4207">
                  <c:v>#N/A</c:v>
                </c:pt>
                <c:pt idx="4208">
                  <c:v>#N/A</c:v>
                </c:pt>
                <c:pt idx="4209">
                  <c:v>#N/A</c:v>
                </c:pt>
                <c:pt idx="4210">
                  <c:v>#N/A</c:v>
                </c:pt>
                <c:pt idx="4211">
                  <c:v>#N/A</c:v>
                </c:pt>
                <c:pt idx="4212">
                  <c:v>#N/A</c:v>
                </c:pt>
                <c:pt idx="4213">
                  <c:v>#N/A</c:v>
                </c:pt>
                <c:pt idx="4214">
                  <c:v>#N/A</c:v>
                </c:pt>
                <c:pt idx="4215">
                  <c:v>#N/A</c:v>
                </c:pt>
                <c:pt idx="4216">
                  <c:v>#N/A</c:v>
                </c:pt>
                <c:pt idx="4217">
                  <c:v>#N/A</c:v>
                </c:pt>
                <c:pt idx="4218">
                  <c:v>#N/A</c:v>
                </c:pt>
                <c:pt idx="4219">
                  <c:v>#N/A</c:v>
                </c:pt>
                <c:pt idx="4220">
                  <c:v>#N/A</c:v>
                </c:pt>
                <c:pt idx="4221">
                  <c:v>#N/A</c:v>
                </c:pt>
                <c:pt idx="4222">
                  <c:v>#N/A</c:v>
                </c:pt>
                <c:pt idx="4223">
                  <c:v>#N/A</c:v>
                </c:pt>
                <c:pt idx="4224">
                  <c:v>#N/A</c:v>
                </c:pt>
                <c:pt idx="4225">
                  <c:v>#N/A</c:v>
                </c:pt>
                <c:pt idx="4226">
                  <c:v>#N/A</c:v>
                </c:pt>
                <c:pt idx="4227">
                  <c:v>#N/A</c:v>
                </c:pt>
                <c:pt idx="4228">
                  <c:v>#N/A</c:v>
                </c:pt>
                <c:pt idx="4229">
                  <c:v>#N/A</c:v>
                </c:pt>
                <c:pt idx="4230">
                  <c:v>#N/A</c:v>
                </c:pt>
                <c:pt idx="4231">
                  <c:v>#N/A</c:v>
                </c:pt>
                <c:pt idx="4232">
                  <c:v>#N/A</c:v>
                </c:pt>
                <c:pt idx="4233">
                  <c:v>#N/A</c:v>
                </c:pt>
                <c:pt idx="4234">
                  <c:v>#N/A</c:v>
                </c:pt>
                <c:pt idx="4235">
                  <c:v>#N/A</c:v>
                </c:pt>
                <c:pt idx="4236">
                  <c:v>#N/A</c:v>
                </c:pt>
                <c:pt idx="4237">
                  <c:v>#N/A</c:v>
                </c:pt>
                <c:pt idx="4238">
                  <c:v>#N/A</c:v>
                </c:pt>
                <c:pt idx="4239">
                  <c:v>#N/A</c:v>
                </c:pt>
                <c:pt idx="4240">
                  <c:v>#N/A</c:v>
                </c:pt>
                <c:pt idx="4241">
                  <c:v>#N/A</c:v>
                </c:pt>
                <c:pt idx="4242">
                  <c:v>#N/A</c:v>
                </c:pt>
                <c:pt idx="4243">
                  <c:v>#N/A</c:v>
                </c:pt>
                <c:pt idx="4244">
                  <c:v>#N/A</c:v>
                </c:pt>
                <c:pt idx="4245">
                  <c:v>#N/A</c:v>
                </c:pt>
                <c:pt idx="4246">
                  <c:v>#N/A</c:v>
                </c:pt>
                <c:pt idx="4247">
                  <c:v>#N/A</c:v>
                </c:pt>
                <c:pt idx="4248">
                  <c:v>#N/A</c:v>
                </c:pt>
                <c:pt idx="4249">
                  <c:v>#N/A</c:v>
                </c:pt>
                <c:pt idx="4250">
                  <c:v>#N/A</c:v>
                </c:pt>
                <c:pt idx="4251">
                  <c:v>#N/A</c:v>
                </c:pt>
                <c:pt idx="4252">
                  <c:v>#N/A</c:v>
                </c:pt>
                <c:pt idx="4253">
                  <c:v>#N/A</c:v>
                </c:pt>
                <c:pt idx="4254">
                  <c:v>#N/A</c:v>
                </c:pt>
                <c:pt idx="4255">
                  <c:v>#N/A</c:v>
                </c:pt>
                <c:pt idx="4256">
                  <c:v>#N/A</c:v>
                </c:pt>
                <c:pt idx="4257">
                  <c:v>#N/A</c:v>
                </c:pt>
                <c:pt idx="4258">
                  <c:v>#N/A</c:v>
                </c:pt>
                <c:pt idx="4259">
                  <c:v>#N/A</c:v>
                </c:pt>
                <c:pt idx="4260">
                  <c:v>#N/A</c:v>
                </c:pt>
                <c:pt idx="4261">
                  <c:v>#N/A</c:v>
                </c:pt>
                <c:pt idx="4262">
                  <c:v>#N/A</c:v>
                </c:pt>
                <c:pt idx="4263">
                  <c:v>#N/A</c:v>
                </c:pt>
                <c:pt idx="4264">
                  <c:v>#N/A</c:v>
                </c:pt>
                <c:pt idx="4265">
                  <c:v>#N/A</c:v>
                </c:pt>
                <c:pt idx="4266">
                  <c:v>#N/A</c:v>
                </c:pt>
                <c:pt idx="4267">
                  <c:v>#N/A</c:v>
                </c:pt>
                <c:pt idx="4268">
                  <c:v>#N/A</c:v>
                </c:pt>
                <c:pt idx="4269">
                  <c:v>#N/A</c:v>
                </c:pt>
                <c:pt idx="4270">
                  <c:v>#N/A</c:v>
                </c:pt>
                <c:pt idx="4271">
                  <c:v>#N/A</c:v>
                </c:pt>
                <c:pt idx="4272">
                  <c:v>#N/A</c:v>
                </c:pt>
                <c:pt idx="4273">
                  <c:v>#N/A</c:v>
                </c:pt>
                <c:pt idx="4274">
                  <c:v>#N/A</c:v>
                </c:pt>
                <c:pt idx="4275">
                  <c:v>#N/A</c:v>
                </c:pt>
                <c:pt idx="4276">
                  <c:v>#N/A</c:v>
                </c:pt>
                <c:pt idx="4277">
                  <c:v>#N/A</c:v>
                </c:pt>
                <c:pt idx="4278">
                  <c:v>#N/A</c:v>
                </c:pt>
                <c:pt idx="4279">
                  <c:v>#N/A</c:v>
                </c:pt>
                <c:pt idx="4280">
                  <c:v>#N/A</c:v>
                </c:pt>
                <c:pt idx="4281">
                  <c:v>#N/A</c:v>
                </c:pt>
                <c:pt idx="4282">
                  <c:v>#N/A</c:v>
                </c:pt>
                <c:pt idx="4283">
                  <c:v>#N/A</c:v>
                </c:pt>
                <c:pt idx="4284">
                  <c:v>#N/A</c:v>
                </c:pt>
                <c:pt idx="4285">
                  <c:v>#N/A</c:v>
                </c:pt>
                <c:pt idx="4286">
                  <c:v>#N/A</c:v>
                </c:pt>
                <c:pt idx="4287">
                  <c:v>#N/A</c:v>
                </c:pt>
                <c:pt idx="4288">
                  <c:v>#N/A</c:v>
                </c:pt>
                <c:pt idx="4289">
                  <c:v>#N/A</c:v>
                </c:pt>
                <c:pt idx="4290">
                  <c:v>#N/A</c:v>
                </c:pt>
                <c:pt idx="4291">
                  <c:v>#N/A</c:v>
                </c:pt>
                <c:pt idx="4292">
                  <c:v>#N/A</c:v>
                </c:pt>
                <c:pt idx="4293">
                  <c:v>#N/A</c:v>
                </c:pt>
                <c:pt idx="4294">
                  <c:v>#N/A</c:v>
                </c:pt>
                <c:pt idx="4295">
                  <c:v>#N/A</c:v>
                </c:pt>
                <c:pt idx="4296">
                  <c:v>#N/A</c:v>
                </c:pt>
                <c:pt idx="4297">
                  <c:v>#N/A</c:v>
                </c:pt>
                <c:pt idx="4298">
                  <c:v>#N/A</c:v>
                </c:pt>
                <c:pt idx="4299">
                  <c:v>#N/A</c:v>
                </c:pt>
                <c:pt idx="4300">
                  <c:v>#N/A</c:v>
                </c:pt>
                <c:pt idx="4301">
                  <c:v>#N/A</c:v>
                </c:pt>
                <c:pt idx="4302">
                  <c:v>#N/A</c:v>
                </c:pt>
                <c:pt idx="4303">
                  <c:v>#N/A</c:v>
                </c:pt>
                <c:pt idx="4304">
                  <c:v>#N/A</c:v>
                </c:pt>
                <c:pt idx="4305">
                  <c:v>#N/A</c:v>
                </c:pt>
                <c:pt idx="4306">
                  <c:v>#N/A</c:v>
                </c:pt>
                <c:pt idx="4307">
                  <c:v>#N/A</c:v>
                </c:pt>
                <c:pt idx="4308">
                  <c:v>#N/A</c:v>
                </c:pt>
                <c:pt idx="4309">
                  <c:v>#N/A</c:v>
                </c:pt>
                <c:pt idx="4310">
                  <c:v>#N/A</c:v>
                </c:pt>
                <c:pt idx="4311">
                  <c:v>#N/A</c:v>
                </c:pt>
                <c:pt idx="4312">
                  <c:v>#N/A</c:v>
                </c:pt>
                <c:pt idx="4313">
                  <c:v>#N/A</c:v>
                </c:pt>
                <c:pt idx="4314">
                  <c:v>#N/A</c:v>
                </c:pt>
                <c:pt idx="4315">
                  <c:v>#N/A</c:v>
                </c:pt>
                <c:pt idx="4316">
                  <c:v>#N/A</c:v>
                </c:pt>
                <c:pt idx="4317">
                  <c:v>#N/A</c:v>
                </c:pt>
                <c:pt idx="4318">
                  <c:v>#N/A</c:v>
                </c:pt>
                <c:pt idx="4319">
                  <c:v>#N/A</c:v>
                </c:pt>
                <c:pt idx="4320">
                  <c:v>#N/A</c:v>
                </c:pt>
                <c:pt idx="4321">
                  <c:v>#N/A</c:v>
                </c:pt>
                <c:pt idx="4322">
                  <c:v>#N/A</c:v>
                </c:pt>
                <c:pt idx="4323">
                  <c:v>#N/A</c:v>
                </c:pt>
                <c:pt idx="4324">
                  <c:v>#N/A</c:v>
                </c:pt>
                <c:pt idx="4325">
                  <c:v>#N/A</c:v>
                </c:pt>
                <c:pt idx="4326">
                  <c:v>#N/A</c:v>
                </c:pt>
                <c:pt idx="4327">
                  <c:v>#N/A</c:v>
                </c:pt>
                <c:pt idx="4328">
                  <c:v>#N/A</c:v>
                </c:pt>
                <c:pt idx="4329">
                  <c:v>#N/A</c:v>
                </c:pt>
                <c:pt idx="4330">
                  <c:v>#N/A</c:v>
                </c:pt>
                <c:pt idx="4331">
                  <c:v>#N/A</c:v>
                </c:pt>
                <c:pt idx="4332">
                  <c:v>#N/A</c:v>
                </c:pt>
                <c:pt idx="4333">
                  <c:v>#N/A</c:v>
                </c:pt>
                <c:pt idx="4334">
                  <c:v>#N/A</c:v>
                </c:pt>
                <c:pt idx="4335">
                  <c:v>#N/A</c:v>
                </c:pt>
                <c:pt idx="4336">
                  <c:v>#N/A</c:v>
                </c:pt>
                <c:pt idx="4337">
                  <c:v>#N/A</c:v>
                </c:pt>
                <c:pt idx="4338">
                  <c:v>#N/A</c:v>
                </c:pt>
                <c:pt idx="4339">
                  <c:v>#N/A</c:v>
                </c:pt>
                <c:pt idx="4340">
                  <c:v>#N/A</c:v>
                </c:pt>
                <c:pt idx="4341">
                  <c:v>#N/A</c:v>
                </c:pt>
                <c:pt idx="4342">
                  <c:v>#N/A</c:v>
                </c:pt>
                <c:pt idx="4343">
                  <c:v>#N/A</c:v>
                </c:pt>
                <c:pt idx="4344">
                  <c:v>#N/A</c:v>
                </c:pt>
                <c:pt idx="4345">
                  <c:v>#N/A</c:v>
                </c:pt>
                <c:pt idx="4346">
                  <c:v>#N/A</c:v>
                </c:pt>
                <c:pt idx="4347">
                  <c:v>#N/A</c:v>
                </c:pt>
                <c:pt idx="4348">
                  <c:v>#N/A</c:v>
                </c:pt>
                <c:pt idx="4349">
                  <c:v>#N/A</c:v>
                </c:pt>
                <c:pt idx="4350">
                  <c:v>#N/A</c:v>
                </c:pt>
                <c:pt idx="4351">
                  <c:v>#N/A</c:v>
                </c:pt>
                <c:pt idx="4352">
                  <c:v>#N/A</c:v>
                </c:pt>
                <c:pt idx="4353">
                  <c:v>#N/A</c:v>
                </c:pt>
                <c:pt idx="4354">
                  <c:v>#N/A</c:v>
                </c:pt>
                <c:pt idx="4355">
                  <c:v>#N/A</c:v>
                </c:pt>
                <c:pt idx="4356">
                  <c:v>#N/A</c:v>
                </c:pt>
                <c:pt idx="4357">
                  <c:v>#N/A</c:v>
                </c:pt>
                <c:pt idx="4358">
                  <c:v>#N/A</c:v>
                </c:pt>
                <c:pt idx="4359">
                  <c:v>#N/A</c:v>
                </c:pt>
                <c:pt idx="4360">
                  <c:v>#N/A</c:v>
                </c:pt>
                <c:pt idx="4361">
                  <c:v>#N/A</c:v>
                </c:pt>
                <c:pt idx="4362">
                  <c:v>#N/A</c:v>
                </c:pt>
                <c:pt idx="4363">
                  <c:v>#N/A</c:v>
                </c:pt>
                <c:pt idx="4364">
                  <c:v>#N/A</c:v>
                </c:pt>
                <c:pt idx="4365">
                  <c:v>#N/A</c:v>
                </c:pt>
                <c:pt idx="4366">
                  <c:v>#N/A</c:v>
                </c:pt>
                <c:pt idx="4367">
                  <c:v>#N/A</c:v>
                </c:pt>
                <c:pt idx="4368">
                  <c:v>#N/A</c:v>
                </c:pt>
                <c:pt idx="4369">
                  <c:v>#N/A</c:v>
                </c:pt>
                <c:pt idx="4370">
                  <c:v>#N/A</c:v>
                </c:pt>
                <c:pt idx="4371">
                  <c:v>#N/A</c:v>
                </c:pt>
                <c:pt idx="4372">
                  <c:v>#N/A</c:v>
                </c:pt>
                <c:pt idx="4373">
                  <c:v>#N/A</c:v>
                </c:pt>
                <c:pt idx="4374">
                  <c:v>#N/A</c:v>
                </c:pt>
                <c:pt idx="4375">
                  <c:v>#N/A</c:v>
                </c:pt>
                <c:pt idx="4376">
                  <c:v>#N/A</c:v>
                </c:pt>
                <c:pt idx="4377">
                  <c:v>#N/A</c:v>
                </c:pt>
                <c:pt idx="4378">
                  <c:v>#N/A</c:v>
                </c:pt>
                <c:pt idx="4379">
                  <c:v>#N/A</c:v>
                </c:pt>
                <c:pt idx="4380">
                  <c:v>#N/A</c:v>
                </c:pt>
                <c:pt idx="4381">
                  <c:v>#N/A</c:v>
                </c:pt>
                <c:pt idx="4382">
                  <c:v>#N/A</c:v>
                </c:pt>
                <c:pt idx="4383">
                  <c:v>#N/A</c:v>
                </c:pt>
                <c:pt idx="4384">
                  <c:v>#N/A</c:v>
                </c:pt>
                <c:pt idx="4385">
                  <c:v>#N/A</c:v>
                </c:pt>
                <c:pt idx="4386">
                  <c:v>#N/A</c:v>
                </c:pt>
                <c:pt idx="4387">
                  <c:v>#N/A</c:v>
                </c:pt>
                <c:pt idx="4388">
                  <c:v>#N/A</c:v>
                </c:pt>
                <c:pt idx="4389">
                  <c:v>#N/A</c:v>
                </c:pt>
                <c:pt idx="4390">
                  <c:v>#N/A</c:v>
                </c:pt>
                <c:pt idx="4391">
                  <c:v>#N/A</c:v>
                </c:pt>
                <c:pt idx="4392">
                  <c:v>#N/A</c:v>
                </c:pt>
                <c:pt idx="4393">
                  <c:v>#N/A</c:v>
                </c:pt>
                <c:pt idx="4394">
                  <c:v>#N/A</c:v>
                </c:pt>
                <c:pt idx="4395">
                  <c:v>#N/A</c:v>
                </c:pt>
                <c:pt idx="4396">
                  <c:v>#N/A</c:v>
                </c:pt>
                <c:pt idx="4397">
                  <c:v>#N/A</c:v>
                </c:pt>
                <c:pt idx="4398">
                  <c:v>#N/A</c:v>
                </c:pt>
                <c:pt idx="4399">
                  <c:v>#N/A</c:v>
                </c:pt>
                <c:pt idx="4400">
                  <c:v>#N/A</c:v>
                </c:pt>
                <c:pt idx="4401">
                  <c:v>#N/A</c:v>
                </c:pt>
                <c:pt idx="4402">
                  <c:v>#N/A</c:v>
                </c:pt>
                <c:pt idx="4403">
                  <c:v>#N/A</c:v>
                </c:pt>
                <c:pt idx="4404">
                  <c:v>#N/A</c:v>
                </c:pt>
                <c:pt idx="4405">
                  <c:v>#N/A</c:v>
                </c:pt>
                <c:pt idx="4406">
                  <c:v>#N/A</c:v>
                </c:pt>
                <c:pt idx="4407">
                  <c:v>#N/A</c:v>
                </c:pt>
                <c:pt idx="4408">
                  <c:v>#N/A</c:v>
                </c:pt>
                <c:pt idx="4409">
                  <c:v>#N/A</c:v>
                </c:pt>
                <c:pt idx="4410">
                  <c:v>#N/A</c:v>
                </c:pt>
                <c:pt idx="4411">
                  <c:v>#N/A</c:v>
                </c:pt>
                <c:pt idx="4412">
                  <c:v>#N/A</c:v>
                </c:pt>
                <c:pt idx="4413">
                  <c:v>#N/A</c:v>
                </c:pt>
                <c:pt idx="4414">
                  <c:v>#N/A</c:v>
                </c:pt>
                <c:pt idx="4415">
                  <c:v>#N/A</c:v>
                </c:pt>
                <c:pt idx="4416">
                  <c:v>#N/A</c:v>
                </c:pt>
                <c:pt idx="4417">
                  <c:v>#N/A</c:v>
                </c:pt>
                <c:pt idx="4418">
                  <c:v>#N/A</c:v>
                </c:pt>
                <c:pt idx="4419">
                  <c:v>#N/A</c:v>
                </c:pt>
                <c:pt idx="4420">
                  <c:v>#N/A</c:v>
                </c:pt>
                <c:pt idx="4421">
                  <c:v>#N/A</c:v>
                </c:pt>
                <c:pt idx="4422">
                  <c:v>#N/A</c:v>
                </c:pt>
                <c:pt idx="4423">
                  <c:v>#N/A</c:v>
                </c:pt>
                <c:pt idx="4424">
                  <c:v>#N/A</c:v>
                </c:pt>
                <c:pt idx="4425">
                  <c:v>#N/A</c:v>
                </c:pt>
                <c:pt idx="4426">
                  <c:v>#N/A</c:v>
                </c:pt>
                <c:pt idx="4427">
                  <c:v>#N/A</c:v>
                </c:pt>
                <c:pt idx="4428">
                  <c:v>#N/A</c:v>
                </c:pt>
                <c:pt idx="4429">
                  <c:v>#N/A</c:v>
                </c:pt>
                <c:pt idx="4430">
                  <c:v>#N/A</c:v>
                </c:pt>
                <c:pt idx="4431">
                  <c:v>#N/A</c:v>
                </c:pt>
                <c:pt idx="4432">
                  <c:v>#N/A</c:v>
                </c:pt>
                <c:pt idx="4433">
                  <c:v>#N/A</c:v>
                </c:pt>
                <c:pt idx="4434">
                  <c:v>#N/A</c:v>
                </c:pt>
                <c:pt idx="4435">
                  <c:v>#N/A</c:v>
                </c:pt>
                <c:pt idx="4436">
                  <c:v>#N/A</c:v>
                </c:pt>
                <c:pt idx="4437">
                  <c:v>#N/A</c:v>
                </c:pt>
                <c:pt idx="4438">
                  <c:v>#N/A</c:v>
                </c:pt>
                <c:pt idx="4439">
                  <c:v>#N/A</c:v>
                </c:pt>
                <c:pt idx="4440">
                  <c:v>#N/A</c:v>
                </c:pt>
                <c:pt idx="4441">
                  <c:v>#N/A</c:v>
                </c:pt>
                <c:pt idx="4442">
                  <c:v>#N/A</c:v>
                </c:pt>
                <c:pt idx="4443">
                  <c:v>#N/A</c:v>
                </c:pt>
                <c:pt idx="4444">
                  <c:v>#N/A</c:v>
                </c:pt>
                <c:pt idx="4445">
                  <c:v>#N/A</c:v>
                </c:pt>
                <c:pt idx="4446">
                  <c:v>#N/A</c:v>
                </c:pt>
                <c:pt idx="4447">
                  <c:v>#N/A</c:v>
                </c:pt>
                <c:pt idx="4448">
                  <c:v>#N/A</c:v>
                </c:pt>
                <c:pt idx="4449">
                  <c:v>#N/A</c:v>
                </c:pt>
                <c:pt idx="4450">
                  <c:v>#N/A</c:v>
                </c:pt>
                <c:pt idx="4451">
                  <c:v>#N/A</c:v>
                </c:pt>
                <c:pt idx="4452">
                  <c:v>#N/A</c:v>
                </c:pt>
                <c:pt idx="4453">
                  <c:v>#N/A</c:v>
                </c:pt>
                <c:pt idx="4454">
                  <c:v>#N/A</c:v>
                </c:pt>
                <c:pt idx="4455">
                  <c:v>#N/A</c:v>
                </c:pt>
                <c:pt idx="4456">
                  <c:v>#N/A</c:v>
                </c:pt>
                <c:pt idx="4457">
                  <c:v>#N/A</c:v>
                </c:pt>
                <c:pt idx="4458">
                  <c:v>#N/A</c:v>
                </c:pt>
                <c:pt idx="4459">
                  <c:v>#N/A</c:v>
                </c:pt>
                <c:pt idx="4460">
                  <c:v>#N/A</c:v>
                </c:pt>
                <c:pt idx="4461">
                  <c:v>#N/A</c:v>
                </c:pt>
                <c:pt idx="4462">
                  <c:v>#N/A</c:v>
                </c:pt>
                <c:pt idx="4463">
                  <c:v>#N/A</c:v>
                </c:pt>
                <c:pt idx="4464">
                  <c:v>#N/A</c:v>
                </c:pt>
                <c:pt idx="4465">
                  <c:v>#N/A</c:v>
                </c:pt>
                <c:pt idx="4466">
                  <c:v>#N/A</c:v>
                </c:pt>
                <c:pt idx="4467">
                  <c:v>#N/A</c:v>
                </c:pt>
                <c:pt idx="4468">
                  <c:v>#N/A</c:v>
                </c:pt>
                <c:pt idx="4469">
                  <c:v>#N/A</c:v>
                </c:pt>
                <c:pt idx="4470">
                  <c:v>#N/A</c:v>
                </c:pt>
                <c:pt idx="4471">
                  <c:v>#N/A</c:v>
                </c:pt>
                <c:pt idx="4472">
                  <c:v>#N/A</c:v>
                </c:pt>
                <c:pt idx="4473">
                  <c:v>#N/A</c:v>
                </c:pt>
                <c:pt idx="4474">
                  <c:v>#N/A</c:v>
                </c:pt>
                <c:pt idx="4475">
                  <c:v>#N/A</c:v>
                </c:pt>
                <c:pt idx="4476">
                  <c:v>#N/A</c:v>
                </c:pt>
                <c:pt idx="4477">
                  <c:v>#N/A</c:v>
                </c:pt>
                <c:pt idx="4478">
                  <c:v>#N/A</c:v>
                </c:pt>
                <c:pt idx="4479">
                  <c:v>#N/A</c:v>
                </c:pt>
                <c:pt idx="4480">
                  <c:v>#N/A</c:v>
                </c:pt>
                <c:pt idx="4481">
                  <c:v>#N/A</c:v>
                </c:pt>
                <c:pt idx="4482">
                  <c:v>#N/A</c:v>
                </c:pt>
                <c:pt idx="4483">
                  <c:v>#N/A</c:v>
                </c:pt>
                <c:pt idx="4484">
                  <c:v>#N/A</c:v>
                </c:pt>
                <c:pt idx="4485">
                  <c:v>#N/A</c:v>
                </c:pt>
                <c:pt idx="4486">
                  <c:v>#N/A</c:v>
                </c:pt>
                <c:pt idx="4487">
                  <c:v>#N/A</c:v>
                </c:pt>
                <c:pt idx="4488">
                  <c:v>#N/A</c:v>
                </c:pt>
                <c:pt idx="4489">
                  <c:v>#N/A</c:v>
                </c:pt>
                <c:pt idx="4490">
                  <c:v>#N/A</c:v>
                </c:pt>
                <c:pt idx="4491">
                  <c:v>#N/A</c:v>
                </c:pt>
                <c:pt idx="4492">
                  <c:v>#N/A</c:v>
                </c:pt>
                <c:pt idx="4493">
                  <c:v>#N/A</c:v>
                </c:pt>
                <c:pt idx="4494">
                  <c:v>#N/A</c:v>
                </c:pt>
                <c:pt idx="4495">
                  <c:v>#N/A</c:v>
                </c:pt>
                <c:pt idx="4496">
                  <c:v>#N/A</c:v>
                </c:pt>
                <c:pt idx="4497">
                  <c:v>#N/A</c:v>
                </c:pt>
                <c:pt idx="4498">
                  <c:v>#N/A</c:v>
                </c:pt>
                <c:pt idx="4499">
                  <c:v>#N/A</c:v>
                </c:pt>
                <c:pt idx="4500">
                  <c:v>#N/A</c:v>
                </c:pt>
                <c:pt idx="4501">
                  <c:v>#N/A</c:v>
                </c:pt>
                <c:pt idx="4502">
                  <c:v>#N/A</c:v>
                </c:pt>
                <c:pt idx="4503">
                  <c:v>#N/A</c:v>
                </c:pt>
                <c:pt idx="4504">
                  <c:v>#N/A</c:v>
                </c:pt>
                <c:pt idx="4505">
                  <c:v>#N/A</c:v>
                </c:pt>
                <c:pt idx="4506">
                  <c:v>#N/A</c:v>
                </c:pt>
                <c:pt idx="4507">
                  <c:v>#N/A</c:v>
                </c:pt>
                <c:pt idx="4508">
                  <c:v>#N/A</c:v>
                </c:pt>
                <c:pt idx="4509">
                  <c:v>#N/A</c:v>
                </c:pt>
                <c:pt idx="4510">
                  <c:v>#N/A</c:v>
                </c:pt>
                <c:pt idx="4511">
                  <c:v>#N/A</c:v>
                </c:pt>
                <c:pt idx="4512">
                  <c:v>#N/A</c:v>
                </c:pt>
                <c:pt idx="4513">
                  <c:v>#N/A</c:v>
                </c:pt>
                <c:pt idx="4514">
                  <c:v>#N/A</c:v>
                </c:pt>
                <c:pt idx="4515">
                  <c:v>#N/A</c:v>
                </c:pt>
                <c:pt idx="4516">
                  <c:v>#N/A</c:v>
                </c:pt>
                <c:pt idx="4517">
                  <c:v>#N/A</c:v>
                </c:pt>
                <c:pt idx="4518">
                  <c:v>#N/A</c:v>
                </c:pt>
                <c:pt idx="4519">
                  <c:v>#N/A</c:v>
                </c:pt>
                <c:pt idx="4520">
                  <c:v>#N/A</c:v>
                </c:pt>
                <c:pt idx="4521">
                  <c:v>#N/A</c:v>
                </c:pt>
                <c:pt idx="4522">
                  <c:v>#N/A</c:v>
                </c:pt>
                <c:pt idx="4523">
                  <c:v>#N/A</c:v>
                </c:pt>
                <c:pt idx="4524">
                  <c:v>#N/A</c:v>
                </c:pt>
                <c:pt idx="4525">
                  <c:v>#N/A</c:v>
                </c:pt>
                <c:pt idx="4526">
                  <c:v>#N/A</c:v>
                </c:pt>
                <c:pt idx="4527">
                  <c:v>#N/A</c:v>
                </c:pt>
                <c:pt idx="4528">
                  <c:v>#N/A</c:v>
                </c:pt>
                <c:pt idx="4529">
                  <c:v>#N/A</c:v>
                </c:pt>
                <c:pt idx="4530">
                  <c:v>#N/A</c:v>
                </c:pt>
                <c:pt idx="4531">
                  <c:v>#N/A</c:v>
                </c:pt>
                <c:pt idx="4532">
                  <c:v>#N/A</c:v>
                </c:pt>
                <c:pt idx="4533">
                  <c:v>#N/A</c:v>
                </c:pt>
                <c:pt idx="4534">
                  <c:v>#N/A</c:v>
                </c:pt>
                <c:pt idx="4535">
                  <c:v>#N/A</c:v>
                </c:pt>
                <c:pt idx="4536">
                  <c:v>#N/A</c:v>
                </c:pt>
                <c:pt idx="4537">
                  <c:v>#N/A</c:v>
                </c:pt>
                <c:pt idx="4538">
                  <c:v>#N/A</c:v>
                </c:pt>
                <c:pt idx="4539">
                  <c:v>#N/A</c:v>
                </c:pt>
                <c:pt idx="4540">
                  <c:v>#N/A</c:v>
                </c:pt>
                <c:pt idx="4541">
                  <c:v>#N/A</c:v>
                </c:pt>
                <c:pt idx="4542">
                  <c:v>#N/A</c:v>
                </c:pt>
                <c:pt idx="4543">
                  <c:v>#N/A</c:v>
                </c:pt>
                <c:pt idx="4544">
                  <c:v>#N/A</c:v>
                </c:pt>
                <c:pt idx="4545">
                  <c:v>#N/A</c:v>
                </c:pt>
                <c:pt idx="4546">
                  <c:v>#N/A</c:v>
                </c:pt>
                <c:pt idx="4547">
                  <c:v>#N/A</c:v>
                </c:pt>
                <c:pt idx="4548">
                  <c:v>#N/A</c:v>
                </c:pt>
                <c:pt idx="4549">
                  <c:v>#N/A</c:v>
                </c:pt>
                <c:pt idx="4550">
                  <c:v>#N/A</c:v>
                </c:pt>
                <c:pt idx="4551">
                  <c:v>#N/A</c:v>
                </c:pt>
                <c:pt idx="4552">
                  <c:v>#N/A</c:v>
                </c:pt>
                <c:pt idx="4553">
                  <c:v>#N/A</c:v>
                </c:pt>
                <c:pt idx="4554">
                  <c:v>#N/A</c:v>
                </c:pt>
                <c:pt idx="4555">
                  <c:v>#N/A</c:v>
                </c:pt>
                <c:pt idx="4556">
                  <c:v>#N/A</c:v>
                </c:pt>
                <c:pt idx="4557">
                  <c:v>#N/A</c:v>
                </c:pt>
                <c:pt idx="4558">
                  <c:v>#N/A</c:v>
                </c:pt>
                <c:pt idx="4559">
                  <c:v>#N/A</c:v>
                </c:pt>
                <c:pt idx="4560">
                  <c:v>#N/A</c:v>
                </c:pt>
                <c:pt idx="4561">
                  <c:v>#N/A</c:v>
                </c:pt>
                <c:pt idx="4562">
                  <c:v>#N/A</c:v>
                </c:pt>
                <c:pt idx="4563">
                  <c:v>#N/A</c:v>
                </c:pt>
                <c:pt idx="4564">
                  <c:v>#N/A</c:v>
                </c:pt>
                <c:pt idx="4565">
                  <c:v>#N/A</c:v>
                </c:pt>
                <c:pt idx="4566">
                  <c:v>#N/A</c:v>
                </c:pt>
                <c:pt idx="4567">
                  <c:v>#N/A</c:v>
                </c:pt>
                <c:pt idx="4568">
                  <c:v>#N/A</c:v>
                </c:pt>
                <c:pt idx="4569">
                  <c:v>#N/A</c:v>
                </c:pt>
                <c:pt idx="4570">
                  <c:v>#N/A</c:v>
                </c:pt>
                <c:pt idx="4571">
                  <c:v>#N/A</c:v>
                </c:pt>
                <c:pt idx="4572">
                  <c:v>#N/A</c:v>
                </c:pt>
                <c:pt idx="4573">
                  <c:v>#N/A</c:v>
                </c:pt>
                <c:pt idx="4574">
                  <c:v>#N/A</c:v>
                </c:pt>
                <c:pt idx="4575">
                  <c:v>#N/A</c:v>
                </c:pt>
                <c:pt idx="4576">
                  <c:v>#N/A</c:v>
                </c:pt>
                <c:pt idx="4577">
                  <c:v>#N/A</c:v>
                </c:pt>
                <c:pt idx="4578">
                  <c:v>#N/A</c:v>
                </c:pt>
                <c:pt idx="4579">
                  <c:v>#N/A</c:v>
                </c:pt>
                <c:pt idx="4580">
                  <c:v>#N/A</c:v>
                </c:pt>
                <c:pt idx="4581">
                  <c:v>#N/A</c:v>
                </c:pt>
                <c:pt idx="4582">
                  <c:v>#N/A</c:v>
                </c:pt>
                <c:pt idx="4583">
                  <c:v>#N/A</c:v>
                </c:pt>
                <c:pt idx="4584">
                  <c:v>#N/A</c:v>
                </c:pt>
                <c:pt idx="4585">
                  <c:v>#N/A</c:v>
                </c:pt>
                <c:pt idx="4586">
                  <c:v>#N/A</c:v>
                </c:pt>
                <c:pt idx="4587">
                  <c:v>#N/A</c:v>
                </c:pt>
                <c:pt idx="4588">
                  <c:v>#N/A</c:v>
                </c:pt>
                <c:pt idx="4589">
                  <c:v>#N/A</c:v>
                </c:pt>
                <c:pt idx="4590">
                  <c:v>#N/A</c:v>
                </c:pt>
                <c:pt idx="4591">
                  <c:v>#N/A</c:v>
                </c:pt>
                <c:pt idx="4592">
                  <c:v>#N/A</c:v>
                </c:pt>
                <c:pt idx="4593">
                  <c:v>#N/A</c:v>
                </c:pt>
                <c:pt idx="4594">
                  <c:v>#N/A</c:v>
                </c:pt>
                <c:pt idx="4595">
                  <c:v>#N/A</c:v>
                </c:pt>
                <c:pt idx="4596">
                  <c:v>#N/A</c:v>
                </c:pt>
                <c:pt idx="4597">
                  <c:v>#N/A</c:v>
                </c:pt>
                <c:pt idx="4598">
                  <c:v>#N/A</c:v>
                </c:pt>
                <c:pt idx="4599">
                  <c:v>#N/A</c:v>
                </c:pt>
                <c:pt idx="4600">
                  <c:v>#N/A</c:v>
                </c:pt>
                <c:pt idx="4601">
                  <c:v>#N/A</c:v>
                </c:pt>
                <c:pt idx="4602">
                  <c:v>#N/A</c:v>
                </c:pt>
                <c:pt idx="4603">
                  <c:v>#N/A</c:v>
                </c:pt>
                <c:pt idx="4604">
                  <c:v>#N/A</c:v>
                </c:pt>
                <c:pt idx="4605">
                  <c:v>#N/A</c:v>
                </c:pt>
                <c:pt idx="4606">
                  <c:v>#N/A</c:v>
                </c:pt>
                <c:pt idx="4607">
                  <c:v>#N/A</c:v>
                </c:pt>
                <c:pt idx="4608">
                  <c:v>#N/A</c:v>
                </c:pt>
                <c:pt idx="4609">
                  <c:v>#N/A</c:v>
                </c:pt>
                <c:pt idx="4610">
                  <c:v>#N/A</c:v>
                </c:pt>
                <c:pt idx="4611">
                  <c:v>#N/A</c:v>
                </c:pt>
                <c:pt idx="4612">
                  <c:v>#N/A</c:v>
                </c:pt>
                <c:pt idx="4613">
                  <c:v>#N/A</c:v>
                </c:pt>
                <c:pt idx="4614">
                  <c:v>#N/A</c:v>
                </c:pt>
                <c:pt idx="4615">
                  <c:v>#N/A</c:v>
                </c:pt>
                <c:pt idx="4616">
                  <c:v>#N/A</c:v>
                </c:pt>
                <c:pt idx="4617">
                  <c:v>#N/A</c:v>
                </c:pt>
                <c:pt idx="4618">
                  <c:v>#N/A</c:v>
                </c:pt>
                <c:pt idx="4619">
                  <c:v>#N/A</c:v>
                </c:pt>
                <c:pt idx="4620">
                  <c:v>#N/A</c:v>
                </c:pt>
                <c:pt idx="4621">
                  <c:v>#N/A</c:v>
                </c:pt>
                <c:pt idx="4622">
                  <c:v>#N/A</c:v>
                </c:pt>
                <c:pt idx="4623">
                  <c:v>#N/A</c:v>
                </c:pt>
                <c:pt idx="4624">
                  <c:v>#N/A</c:v>
                </c:pt>
                <c:pt idx="4625">
                  <c:v>#N/A</c:v>
                </c:pt>
                <c:pt idx="4626">
                  <c:v>#N/A</c:v>
                </c:pt>
                <c:pt idx="4627">
                  <c:v>#N/A</c:v>
                </c:pt>
                <c:pt idx="4628">
                  <c:v>#N/A</c:v>
                </c:pt>
                <c:pt idx="4629">
                  <c:v>#N/A</c:v>
                </c:pt>
                <c:pt idx="4630">
                  <c:v>#N/A</c:v>
                </c:pt>
                <c:pt idx="4631">
                  <c:v>#N/A</c:v>
                </c:pt>
                <c:pt idx="4632">
                  <c:v>#N/A</c:v>
                </c:pt>
                <c:pt idx="4633">
                  <c:v>#N/A</c:v>
                </c:pt>
                <c:pt idx="4634">
                  <c:v>#N/A</c:v>
                </c:pt>
                <c:pt idx="4635">
                  <c:v>#N/A</c:v>
                </c:pt>
                <c:pt idx="4636">
                  <c:v>#N/A</c:v>
                </c:pt>
                <c:pt idx="4637">
                  <c:v>#N/A</c:v>
                </c:pt>
                <c:pt idx="4638">
                  <c:v>#N/A</c:v>
                </c:pt>
                <c:pt idx="4639">
                  <c:v>#N/A</c:v>
                </c:pt>
                <c:pt idx="4640">
                  <c:v>#N/A</c:v>
                </c:pt>
                <c:pt idx="4641">
                  <c:v>#N/A</c:v>
                </c:pt>
                <c:pt idx="4642">
                  <c:v>#N/A</c:v>
                </c:pt>
                <c:pt idx="4643">
                  <c:v>#N/A</c:v>
                </c:pt>
                <c:pt idx="4644">
                  <c:v>#N/A</c:v>
                </c:pt>
                <c:pt idx="4645">
                  <c:v>#N/A</c:v>
                </c:pt>
                <c:pt idx="4646">
                  <c:v>#N/A</c:v>
                </c:pt>
                <c:pt idx="4647">
                  <c:v>#N/A</c:v>
                </c:pt>
                <c:pt idx="4648">
                  <c:v>#N/A</c:v>
                </c:pt>
                <c:pt idx="4649">
                  <c:v>#N/A</c:v>
                </c:pt>
                <c:pt idx="4650">
                  <c:v>#N/A</c:v>
                </c:pt>
                <c:pt idx="4651">
                  <c:v>#N/A</c:v>
                </c:pt>
                <c:pt idx="4652">
                  <c:v>#N/A</c:v>
                </c:pt>
                <c:pt idx="4653">
                  <c:v>#N/A</c:v>
                </c:pt>
                <c:pt idx="4654">
                  <c:v>#N/A</c:v>
                </c:pt>
                <c:pt idx="4655">
                  <c:v>#N/A</c:v>
                </c:pt>
                <c:pt idx="4656">
                  <c:v>#N/A</c:v>
                </c:pt>
                <c:pt idx="4657">
                  <c:v>#N/A</c:v>
                </c:pt>
                <c:pt idx="4658">
                  <c:v>#N/A</c:v>
                </c:pt>
                <c:pt idx="4659">
                  <c:v>#N/A</c:v>
                </c:pt>
                <c:pt idx="4660">
                  <c:v>#N/A</c:v>
                </c:pt>
                <c:pt idx="4661">
                  <c:v>#N/A</c:v>
                </c:pt>
                <c:pt idx="4662">
                  <c:v>#N/A</c:v>
                </c:pt>
                <c:pt idx="4663">
                  <c:v>#N/A</c:v>
                </c:pt>
                <c:pt idx="4664">
                  <c:v>#N/A</c:v>
                </c:pt>
                <c:pt idx="4665">
                  <c:v>#N/A</c:v>
                </c:pt>
                <c:pt idx="4666">
                  <c:v>#N/A</c:v>
                </c:pt>
                <c:pt idx="4667">
                  <c:v>#N/A</c:v>
                </c:pt>
                <c:pt idx="4668">
                  <c:v>#N/A</c:v>
                </c:pt>
                <c:pt idx="4669">
                  <c:v>#N/A</c:v>
                </c:pt>
                <c:pt idx="4670">
                  <c:v>#N/A</c:v>
                </c:pt>
                <c:pt idx="4671">
                  <c:v>#N/A</c:v>
                </c:pt>
                <c:pt idx="4672">
                  <c:v>#N/A</c:v>
                </c:pt>
                <c:pt idx="4673">
                  <c:v>#N/A</c:v>
                </c:pt>
                <c:pt idx="4674">
                  <c:v>#N/A</c:v>
                </c:pt>
                <c:pt idx="4675">
                  <c:v>#N/A</c:v>
                </c:pt>
                <c:pt idx="4676">
                  <c:v>#N/A</c:v>
                </c:pt>
                <c:pt idx="4677">
                  <c:v>#N/A</c:v>
                </c:pt>
                <c:pt idx="4678">
                  <c:v>#N/A</c:v>
                </c:pt>
                <c:pt idx="4679">
                  <c:v>#N/A</c:v>
                </c:pt>
                <c:pt idx="4680">
                  <c:v>#N/A</c:v>
                </c:pt>
                <c:pt idx="4681">
                  <c:v>#N/A</c:v>
                </c:pt>
                <c:pt idx="4682">
                  <c:v>#N/A</c:v>
                </c:pt>
                <c:pt idx="4683">
                  <c:v>#N/A</c:v>
                </c:pt>
                <c:pt idx="4684">
                  <c:v>#N/A</c:v>
                </c:pt>
                <c:pt idx="4685">
                  <c:v>#N/A</c:v>
                </c:pt>
                <c:pt idx="4686">
                  <c:v>#N/A</c:v>
                </c:pt>
                <c:pt idx="4687">
                  <c:v>#N/A</c:v>
                </c:pt>
                <c:pt idx="4688">
                  <c:v>#N/A</c:v>
                </c:pt>
                <c:pt idx="4689">
                  <c:v>#N/A</c:v>
                </c:pt>
                <c:pt idx="4690">
                  <c:v>#N/A</c:v>
                </c:pt>
                <c:pt idx="4691">
                  <c:v>#N/A</c:v>
                </c:pt>
                <c:pt idx="4692">
                  <c:v>#N/A</c:v>
                </c:pt>
                <c:pt idx="4693">
                  <c:v>#N/A</c:v>
                </c:pt>
                <c:pt idx="4694">
                  <c:v>#N/A</c:v>
                </c:pt>
                <c:pt idx="4695">
                  <c:v>#N/A</c:v>
                </c:pt>
                <c:pt idx="4696">
                  <c:v>#N/A</c:v>
                </c:pt>
                <c:pt idx="4697">
                  <c:v>#N/A</c:v>
                </c:pt>
                <c:pt idx="4698">
                  <c:v>#N/A</c:v>
                </c:pt>
                <c:pt idx="4699">
                  <c:v>#N/A</c:v>
                </c:pt>
                <c:pt idx="4700">
                  <c:v>#N/A</c:v>
                </c:pt>
                <c:pt idx="4701">
                  <c:v>#N/A</c:v>
                </c:pt>
                <c:pt idx="4702">
                  <c:v>#N/A</c:v>
                </c:pt>
                <c:pt idx="4703">
                  <c:v>#N/A</c:v>
                </c:pt>
                <c:pt idx="4704">
                  <c:v>#N/A</c:v>
                </c:pt>
                <c:pt idx="4705">
                  <c:v>#N/A</c:v>
                </c:pt>
                <c:pt idx="4706">
                  <c:v>#N/A</c:v>
                </c:pt>
                <c:pt idx="4707">
                  <c:v>#N/A</c:v>
                </c:pt>
                <c:pt idx="4708">
                  <c:v>#N/A</c:v>
                </c:pt>
                <c:pt idx="4709">
                  <c:v>#N/A</c:v>
                </c:pt>
                <c:pt idx="4710">
                  <c:v>#N/A</c:v>
                </c:pt>
                <c:pt idx="4711">
                  <c:v>#N/A</c:v>
                </c:pt>
                <c:pt idx="4712">
                  <c:v>#N/A</c:v>
                </c:pt>
                <c:pt idx="4713">
                  <c:v>#N/A</c:v>
                </c:pt>
                <c:pt idx="4714">
                  <c:v>#N/A</c:v>
                </c:pt>
                <c:pt idx="4715">
                  <c:v>#N/A</c:v>
                </c:pt>
                <c:pt idx="4716">
                  <c:v>#N/A</c:v>
                </c:pt>
                <c:pt idx="4717">
                  <c:v>#N/A</c:v>
                </c:pt>
                <c:pt idx="4718">
                  <c:v>#N/A</c:v>
                </c:pt>
                <c:pt idx="4719">
                  <c:v>#N/A</c:v>
                </c:pt>
                <c:pt idx="4720">
                  <c:v>#N/A</c:v>
                </c:pt>
                <c:pt idx="4721">
                  <c:v>#N/A</c:v>
                </c:pt>
                <c:pt idx="4722">
                  <c:v>#N/A</c:v>
                </c:pt>
                <c:pt idx="4723">
                  <c:v>#N/A</c:v>
                </c:pt>
                <c:pt idx="4724">
                  <c:v>#N/A</c:v>
                </c:pt>
                <c:pt idx="4725">
                  <c:v>#N/A</c:v>
                </c:pt>
                <c:pt idx="4726">
                  <c:v>#N/A</c:v>
                </c:pt>
                <c:pt idx="4727">
                  <c:v>#N/A</c:v>
                </c:pt>
                <c:pt idx="4728">
                  <c:v>#N/A</c:v>
                </c:pt>
                <c:pt idx="4729">
                  <c:v>#N/A</c:v>
                </c:pt>
                <c:pt idx="4730">
                  <c:v>#N/A</c:v>
                </c:pt>
                <c:pt idx="4731">
                  <c:v>#N/A</c:v>
                </c:pt>
                <c:pt idx="4732">
                  <c:v>#N/A</c:v>
                </c:pt>
                <c:pt idx="4733">
                  <c:v>#N/A</c:v>
                </c:pt>
                <c:pt idx="4734">
                  <c:v>#N/A</c:v>
                </c:pt>
                <c:pt idx="4735">
                  <c:v>#N/A</c:v>
                </c:pt>
                <c:pt idx="4736">
                  <c:v>#N/A</c:v>
                </c:pt>
                <c:pt idx="4737">
                  <c:v>#N/A</c:v>
                </c:pt>
                <c:pt idx="4738">
                  <c:v>#N/A</c:v>
                </c:pt>
                <c:pt idx="4739">
                  <c:v>#N/A</c:v>
                </c:pt>
                <c:pt idx="4740">
                  <c:v>#N/A</c:v>
                </c:pt>
                <c:pt idx="4741">
                  <c:v>#N/A</c:v>
                </c:pt>
                <c:pt idx="4742">
                  <c:v>#N/A</c:v>
                </c:pt>
                <c:pt idx="4743">
                  <c:v>#N/A</c:v>
                </c:pt>
                <c:pt idx="4744">
                  <c:v>#N/A</c:v>
                </c:pt>
                <c:pt idx="4745">
                  <c:v>#N/A</c:v>
                </c:pt>
                <c:pt idx="4746">
                  <c:v>#N/A</c:v>
                </c:pt>
                <c:pt idx="4747">
                  <c:v>#N/A</c:v>
                </c:pt>
                <c:pt idx="4748">
                  <c:v>#N/A</c:v>
                </c:pt>
                <c:pt idx="4749">
                  <c:v>#N/A</c:v>
                </c:pt>
                <c:pt idx="4750">
                  <c:v>#N/A</c:v>
                </c:pt>
                <c:pt idx="4751">
                  <c:v>#N/A</c:v>
                </c:pt>
                <c:pt idx="4752">
                  <c:v>#N/A</c:v>
                </c:pt>
                <c:pt idx="4753">
                  <c:v>#N/A</c:v>
                </c:pt>
                <c:pt idx="4754">
                  <c:v>#N/A</c:v>
                </c:pt>
                <c:pt idx="4755">
                  <c:v>#N/A</c:v>
                </c:pt>
                <c:pt idx="4756">
                  <c:v>#N/A</c:v>
                </c:pt>
                <c:pt idx="4757">
                  <c:v>#N/A</c:v>
                </c:pt>
                <c:pt idx="4758">
                  <c:v>#N/A</c:v>
                </c:pt>
                <c:pt idx="4759">
                  <c:v>#N/A</c:v>
                </c:pt>
                <c:pt idx="4760">
                  <c:v>#N/A</c:v>
                </c:pt>
                <c:pt idx="4761">
                  <c:v>#N/A</c:v>
                </c:pt>
                <c:pt idx="4762">
                  <c:v>#N/A</c:v>
                </c:pt>
                <c:pt idx="4763">
                  <c:v>#N/A</c:v>
                </c:pt>
                <c:pt idx="4764">
                  <c:v>#N/A</c:v>
                </c:pt>
                <c:pt idx="4765">
                  <c:v>#N/A</c:v>
                </c:pt>
                <c:pt idx="4766">
                  <c:v>#N/A</c:v>
                </c:pt>
                <c:pt idx="4767">
                  <c:v>#N/A</c:v>
                </c:pt>
                <c:pt idx="4768">
                  <c:v>#N/A</c:v>
                </c:pt>
                <c:pt idx="4769">
                  <c:v>#N/A</c:v>
                </c:pt>
                <c:pt idx="4770">
                  <c:v>#N/A</c:v>
                </c:pt>
                <c:pt idx="4771">
                  <c:v>#N/A</c:v>
                </c:pt>
                <c:pt idx="4772">
                  <c:v>#N/A</c:v>
                </c:pt>
                <c:pt idx="4773">
                  <c:v>#N/A</c:v>
                </c:pt>
                <c:pt idx="4774">
                  <c:v>#N/A</c:v>
                </c:pt>
                <c:pt idx="4775">
                  <c:v>#N/A</c:v>
                </c:pt>
                <c:pt idx="4776">
                  <c:v>#N/A</c:v>
                </c:pt>
                <c:pt idx="4777">
                  <c:v>#N/A</c:v>
                </c:pt>
                <c:pt idx="4778">
                  <c:v>#N/A</c:v>
                </c:pt>
                <c:pt idx="4779">
                  <c:v>#N/A</c:v>
                </c:pt>
                <c:pt idx="4780">
                  <c:v>#N/A</c:v>
                </c:pt>
                <c:pt idx="4781">
                  <c:v>#N/A</c:v>
                </c:pt>
                <c:pt idx="4782">
                  <c:v>#N/A</c:v>
                </c:pt>
                <c:pt idx="4783">
                  <c:v>#N/A</c:v>
                </c:pt>
                <c:pt idx="4784">
                  <c:v>#N/A</c:v>
                </c:pt>
                <c:pt idx="4785">
                  <c:v>#N/A</c:v>
                </c:pt>
                <c:pt idx="4786">
                  <c:v>#N/A</c:v>
                </c:pt>
                <c:pt idx="4787">
                  <c:v>#N/A</c:v>
                </c:pt>
                <c:pt idx="4788">
                  <c:v>#N/A</c:v>
                </c:pt>
                <c:pt idx="4789">
                  <c:v>#N/A</c:v>
                </c:pt>
                <c:pt idx="4790">
                  <c:v>#N/A</c:v>
                </c:pt>
                <c:pt idx="4791">
                  <c:v>#N/A</c:v>
                </c:pt>
                <c:pt idx="4792">
                  <c:v>#N/A</c:v>
                </c:pt>
                <c:pt idx="4793">
                  <c:v>#N/A</c:v>
                </c:pt>
                <c:pt idx="4794">
                  <c:v>#N/A</c:v>
                </c:pt>
                <c:pt idx="4795">
                  <c:v>#N/A</c:v>
                </c:pt>
                <c:pt idx="4796">
                  <c:v>#N/A</c:v>
                </c:pt>
                <c:pt idx="4797">
                  <c:v>#N/A</c:v>
                </c:pt>
                <c:pt idx="4798">
                  <c:v>#N/A</c:v>
                </c:pt>
                <c:pt idx="4799">
                  <c:v>#N/A</c:v>
                </c:pt>
                <c:pt idx="4800">
                  <c:v>#N/A</c:v>
                </c:pt>
                <c:pt idx="4801">
                  <c:v>#N/A</c:v>
                </c:pt>
                <c:pt idx="4802">
                  <c:v>#N/A</c:v>
                </c:pt>
                <c:pt idx="4803">
                  <c:v>#N/A</c:v>
                </c:pt>
                <c:pt idx="4804">
                  <c:v>#N/A</c:v>
                </c:pt>
                <c:pt idx="4805">
                  <c:v>#N/A</c:v>
                </c:pt>
                <c:pt idx="4806">
                  <c:v>#N/A</c:v>
                </c:pt>
                <c:pt idx="4807">
                  <c:v>#N/A</c:v>
                </c:pt>
                <c:pt idx="4808">
                  <c:v>#N/A</c:v>
                </c:pt>
                <c:pt idx="4809">
                  <c:v>#N/A</c:v>
                </c:pt>
                <c:pt idx="4810">
                  <c:v>#N/A</c:v>
                </c:pt>
                <c:pt idx="4811">
                  <c:v>#N/A</c:v>
                </c:pt>
                <c:pt idx="4812">
                  <c:v>#N/A</c:v>
                </c:pt>
                <c:pt idx="4813">
                  <c:v>#N/A</c:v>
                </c:pt>
                <c:pt idx="4814">
                  <c:v>#N/A</c:v>
                </c:pt>
                <c:pt idx="4815">
                  <c:v>#N/A</c:v>
                </c:pt>
                <c:pt idx="4816">
                  <c:v>#N/A</c:v>
                </c:pt>
                <c:pt idx="4817">
                  <c:v>#N/A</c:v>
                </c:pt>
                <c:pt idx="4818">
                  <c:v>#N/A</c:v>
                </c:pt>
                <c:pt idx="4819">
                  <c:v>#N/A</c:v>
                </c:pt>
                <c:pt idx="4820">
                  <c:v>#N/A</c:v>
                </c:pt>
                <c:pt idx="4821">
                  <c:v>#N/A</c:v>
                </c:pt>
                <c:pt idx="4822">
                  <c:v>#N/A</c:v>
                </c:pt>
                <c:pt idx="4823">
                  <c:v>#N/A</c:v>
                </c:pt>
                <c:pt idx="4824">
                  <c:v>#N/A</c:v>
                </c:pt>
                <c:pt idx="4825">
                  <c:v>#N/A</c:v>
                </c:pt>
                <c:pt idx="4826">
                  <c:v>#N/A</c:v>
                </c:pt>
                <c:pt idx="4827">
                  <c:v>#N/A</c:v>
                </c:pt>
                <c:pt idx="4828">
                  <c:v>#N/A</c:v>
                </c:pt>
                <c:pt idx="4829">
                  <c:v>#N/A</c:v>
                </c:pt>
                <c:pt idx="4830">
                  <c:v>#N/A</c:v>
                </c:pt>
                <c:pt idx="4831">
                  <c:v>#N/A</c:v>
                </c:pt>
                <c:pt idx="4832">
                  <c:v>#N/A</c:v>
                </c:pt>
                <c:pt idx="4833">
                  <c:v>#N/A</c:v>
                </c:pt>
                <c:pt idx="4834">
                  <c:v>#N/A</c:v>
                </c:pt>
                <c:pt idx="4835">
                  <c:v>#N/A</c:v>
                </c:pt>
                <c:pt idx="4836">
                  <c:v>#N/A</c:v>
                </c:pt>
                <c:pt idx="4837">
                  <c:v>#N/A</c:v>
                </c:pt>
                <c:pt idx="4838">
                  <c:v>#N/A</c:v>
                </c:pt>
                <c:pt idx="4839">
                  <c:v>#N/A</c:v>
                </c:pt>
                <c:pt idx="4840">
                  <c:v>#N/A</c:v>
                </c:pt>
                <c:pt idx="4841">
                  <c:v>#N/A</c:v>
                </c:pt>
                <c:pt idx="4842">
                  <c:v>#N/A</c:v>
                </c:pt>
                <c:pt idx="4843">
                  <c:v>#N/A</c:v>
                </c:pt>
                <c:pt idx="4844">
                  <c:v>#N/A</c:v>
                </c:pt>
                <c:pt idx="4845">
                  <c:v>#N/A</c:v>
                </c:pt>
                <c:pt idx="4846">
                  <c:v>#N/A</c:v>
                </c:pt>
                <c:pt idx="4847">
                  <c:v>#N/A</c:v>
                </c:pt>
                <c:pt idx="4848">
                  <c:v>#N/A</c:v>
                </c:pt>
                <c:pt idx="4849">
                  <c:v>#N/A</c:v>
                </c:pt>
                <c:pt idx="4850">
                  <c:v>#N/A</c:v>
                </c:pt>
                <c:pt idx="4851">
                  <c:v>#N/A</c:v>
                </c:pt>
                <c:pt idx="4852">
                  <c:v>#N/A</c:v>
                </c:pt>
                <c:pt idx="4853">
                  <c:v>#N/A</c:v>
                </c:pt>
                <c:pt idx="4854">
                  <c:v>#N/A</c:v>
                </c:pt>
                <c:pt idx="4855">
                  <c:v>#N/A</c:v>
                </c:pt>
                <c:pt idx="4856">
                  <c:v>#N/A</c:v>
                </c:pt>
                <c:pt idx="4857">
                  <c:v>#N/A</c:v>
                </c:pt>
                <c:pt idx="4858">
                  <c:v>#N/A</c:v>
                </c:pt>
                <c:pt idx="4859">
                  <c:v>#N/A</c:v>
                </c:pt>
                <c:pt idx="4860">
                  <c:v>#N/A</c:v>
                </c:pt>
                <c:pt idx="4861">
                  <c:v>#N/A</c:v>
                </c:pt>
                <c:pt idx="4862">
                  <c:v>#N/A</c:v>
                </c:pt>
                <c:pt idx="4863">
                  <c:v>#N/A</c:v>
                </c:pt>
                <c:pt idx="4864">
                  <c:v>#N/A</c:v>
                </c:pt>
                <c:pt idx="4865">
                  <c:v>#N/A</c:v>
                </c:pt>
                <c:pt idx="4866">
                  <c:v>#N/A</c:v>
                </c:pt>
                <c:pt idx="4867">
                  <c:v>#N/A</c:v>
                </c:pt>
                <c:pt idx="4868">
                  <c:v>#N/A</c:v>
                </c:pt>
                <c:pt idx="4869">
                  <c:v>#N/A</c:v>
                </c:pt>
                <c:pt idx="4870">
                  <c:v>#N/A</c:v>
                </c:pt>
                <c:pt idx="4871">
                  <c:v>#N/A</c:v>
                </c:pt>
                <c:pt idx="4872">
                  <c:v>#N/A</c:v>
                </c:pt>
                <c:pt idx="4873">
                  <c:v>#N/A</c:v>
                </c:pt>
                <c:pt idx="4874">
                  <c:v>#N/A</c:v>
                </c:pt>
                <c:pt idx="4875">
                  <c:v>#N/A</c:v>
                </c:pt>
                <c:pt idx="4876">
                  <c:v>#N/A</c:v>
                </c:pt>
                <c:pt idx="4877">
                  <c:v>#N/A</c:v>
                </c:pt>
                <c:pt idx="4878">
                  <c:v>#N/A</c:v>
                </c:pt>
                <c:pt idx="4879">
                  <c:v>#N/A</c:v>
                </c:pt>
                <c:pt idx="4880">
                  <c:v>#N/A</c:v>
                </c:pt>
                <c:pt idx="4881">
                  <c:v>#N/A</c:v>
                </c:pt>
                <c:pt idx="4882">
                  <c:v>#N/A</c:v>
                </c:pt>
                <c:pt idx="4883">
                  <c:v>#N/A</c:v>
                </c:pt>
                <c:pt idx="4884">
                  <c:v>#N/A</c:v>
                </c:pt>
                <c:pt idx="4885">
                  <c:v>#N/A</c:v>
                </c:pt>
                <c:pt idx="4886">
                  <c:v>#N/A</c:v>
                </c:pt>
                <c:pt idx="4887">
                  <c:v>#N/A</c:v>
                </c:pt>
                <c:pt idx="4888">
                  <c:v>#N/A</c:v>
                </c:pt>
                <c:pt idx="4889">
                  <c:v>#N/A</c:v>
                </c:pt>
                <c:pt idx="4890">
                  <c:v>#N/A</c:v>
                </c:pt>
                <c:pt idx="4891">
                  <c:v>#N/A</c:v>
                </c:pt>
                <c:pt idx="4892">
                  <c:v>#N/A</c:v>
                </c:pt>
                <c:pt idx="4893">
                  <c:v>#N/A</c:v>
                </c:pt>
                <c:pt idx="4894">
                  <c:v>#N/A</c:v>
                </c:pt>
                <c:pt idx="4895">
                  <c:v>#N/A</c:v>
                </c:pt>
                <c:pt idx="4896">
                  <c:v>#N/A</c:v>
                </c:pt>
                <c:pt idx="4897">
                  <c:v>#N/A</c:v>
                </c:pt>
                <c:pt idx="4898">
                  <c:v>#N/A</c:v>
                </c:pt>
                <c:pt idx="4899">
                  <c:v>#N/A</c:v>
                </c:pt>
                <c:pt idx="4900">
                  <c:v>#N/A</c:v>
                </c:pt>
                <c:pt idx="4901">
                  <c:v>#N/A</c:v>
                </c:pt>
                <c:pt idx="4902">
                  <c:v>#N/A</c:v>
                </c:pt>
                <c:pt idx="4903">
                  <c:v>#N/A</c:v>
                </c:pt>
                <c:pt idx="4904">
                  <c:v>#N/A</c:v>
                </c:pt>
                <c:pt idx="4905">
                  <c:v>#N/A</c:v>
                </c:pt>
                <c:pt idx="4906">
                  <c:v>#N/A</c:v>
                </c:pt>
                <c:pt idx="4907">
                  <c:v>#N/A</c:v>
                </c:pt>
                <c:pt idx="4908">
                  <c:v>#N/A</c:v>
                </c:pt>
                <c:pt idx="4909">
                  <c:v>#N/A</c:v>
                </c:pt>
                <c:pt idx="4910">
                  <c:v>#N/A</c:v>
                </c:pt>
                <c:pt idx="4911">
                  <c:v>#N/A</c:v>
                </c:pt>
                <c:pt idx="4912">
                  <c:v>#N/A</c:v>
                </c:pt>
                <c:pt idx="4913">
                  <c:v>#N/A</c:v>
                </c:pt>
                <c:pt idx="4914">
                  <c:v>#N/A</c:v>
                </c:pt>
                <c:pt idx="4915">
                  <c:v>#N/A</c:v>
                </c:pt>
                <c:pt idx="4916">
                  <c:v>#N/A</c:v>
                </c:pt>
                <c:pt idx="4917">
                  <c:v>#N/A</c:v>
                </c:pt>
                <c:pt idx="4918">
                  <c:v>#N/A</c:v>
                </c:pt>
                <c:pt idx="4919">
                  <c:v>#N/A</c:v>
                </c:pt>
                <c:pt idx="4920">
                  <c:v>#N/A</c:v>
                </c:pt>
                <c:pt idx="4921">
                  <c:v>#N/A</c:v>
                </c:pt>
                <c:pt idx="4922">
                  <c:v>#N/A</c:v>
                </c:pt>
                <c:pt idx="4923">
                  <c:v>#N/A</c:v>
                </c:pt>
                <c:pt idx="4924">
                  <c:v>#N/A</c:v>
                </c:pt>
                <c:pt idx="4925">
                  <c:v>#N/A</c:v>
                </c:pt>
                <c:pt idx="4926">
                  <c:v>#N/A</c:v>
                </c:pt>
                <c:pt idx="4927">
                  <c:v>#N/A</c:v>
                </c:pt>
                <c:pt idx="4928">
                  <c:v>#N/A</c:v>
                </c:pt>
                <c:pt idx="4929">
                  <c:v>#N/A</c:v>
                </c:pt>
                <c:pt idx="4930">
                  <c:v>#N/A</c:v>
                </c:pt>
                <c:pt idx="4931">
                  <c:v>#N/A</c:v>
                </c:pt>
                <c:pt idx="4932">
                  <c:v>#N/A</c:v>
                </c:pt>
                <c:pt idx="4933">
                  <c:v>#N/A</c:v>
                </c:pt>
                <c:pt idx="4934">
                  <c:v>#N/A</c:v>
                </c:pt>
                <c:pt idx="4935">
                  <c:v>#N/A</c:v>
                </c:pt>
                <c:pt idx="4936">
                  <c:v>#N/A</c:v>
                </c:pt>
                <c:pt idx="4937">
                  <c:v>#N/A</c:v>
                </c:pt>
                <c:pt idx="4938">
                  <c:v>#N/A</c:v>
                </c:pt>
                <c:pt idx="4939">
                  <c:v>#N/A</c:v>
                </c:pt>
                <c:pt idx="4940">
                  <c:v>#N/A</c:v>
                </c:pt>
                <c:pt idx="4941">
                  <c:v>#N/A</c:v>
                </c:pt>
                <c:pt idx="4942">
                  <c:v>#N/A</c:v>
                </c:pt>
                <c:pt idx="4943">
                  <c:v>#N/A</c:v>
                </c:pt>
                <c:pt idx="4944">
                  <c:v>#N/A</c:v>
                </c:pt>
                <c:pt idx="4945">
                  <c:v>#N/A</c:v>
                </c:pt>
                <c:pt idx="4946">
                  <c:v>#N/A</c:v>
                </c:pt>
                <c:pt idx="4947">
                  <c:v>#N/A</c:v>
                </c:pt>
                <c:pt idx="4948">
                  <c:v>#N/A</c:v>
                </c:pt>
                <c:pt idx="4949">
                  <c:v>#N/A</c:v>
                </c:pt>
                <c:pt idx="4950">
                  <c:v>#N/A</c:v>
                </c:pt>
                <c:pt idx="4951">
                  <c:v>#N/A</c:v>
                </c:pt>
                <c:pt idx="4952">
                  <c:v>#N/A</c:v>
                </c:pt>
                <c:pt idx="4953">
                  <c:v>#N/A</c:v>
                </c:pt>
                <c:pt idx="4954">
                  <c:v>#N/A</c:v>
                </c:pt>
                <c:pt idx="4955">
                  <c:v>#N/A</c:v>
                </c:pt>
                <c:pt idx="4956">
                  <c:v>#N/A</c:v>
                </c:pt>
                <c:pt idx="4957">
                  <c:v>#N/A</c:v>
                </c:pt>
                <c:pt idx="4958">
                  <c:v>#N/A</c:v>
                </c:pt>
                <c:pt idx="4959">
                  <c:v>#N/A</c:v>
                </c:pt>
                <c:pt idx="4960">
                  <c:v>#N/A</c:v>
                </c:pt>
                <c:pt idx="4961">
                  <c:v>#N/A</c:v>
                </c:pt>
                <c:pt idx="4962">
                  <c:v>#N/A</c:v>
                </c:pt>
                <c:pt idx="4963">
                  <c:v>#N/A</c:v>
                </c:pt>
                <c:pt idx="4964">
                  <c:v>#N/A</c:v>
                </c:pt>
                <c:pt idx="4965">
                  <c:v>#N/A</c:v>
                </c:pt>
                <c:pt idx="4966">
                  <c:v>#N/A</c:v>
                </c:pt>
                <c:pt idx="4967">
                  <c:v>#N/A</c:v>
                </c:pt>
                <c:pt idx="4968">
                  <c:v>#N/A</c:v>
                </c:pt>
                <c:pt idx="4969">
                  <c:v>#N/A</c:v>
                </c:pt>
                <c:pt idx="4970">
                  <c:v>#N/A</c:v>
                </c:pt>
                <c:pt idx="4971">
                  <c:v>#N/A</c:v>
                </c:pt>
                <c:pt idx="4972">
                  <c:v>#N/A</c:v>
                </c:pt>
                <c:pt idx="4973">
                  <c:v>#N/A</c:v>
                </c:pt>
                <c:pt idx="4974">
                  <c:v>#N/A</c:v>
                </c:pt>
                <c:pt idx="4975">
                  <c:v>#N/A</c:v>
                </c:pt>
                <c:pt idx="4976">
                  <c:v>#N/A</c:v>
                </c:pt>
                <c:pt idx="4977">
                  <c:v>#N/A</c:v>
                </c:pt>
                <c:pt idx="4978">
                  <c:v>#N/A</c:v>
                </c:pt>
                <c:pt idx="4979">
                  <c:v>#N/A</c:v>
                </c:pt>
                <c:pt idx="4980">
                  <c:v>#N/A</c:v>
                </c:pt>
                <c:pt idx="4981">
                  <c:v>#N/A</c:v>
                </c:pt>
                <c:pt idx="4982">
                  <c:v>#N/A</c:v>
                </c:pt>
                <c:pt idx="4983">
                  <c:v>#N/A</c:v>
                </c:pt>
                <c:pt idx="4984">
                  <c:v>#N/A</c:v>
                </c:pt>
                <c:pt idx="4985">
                  <c:v>#N/A</c:v>
                </c:pt>
                <c:pt idx="4986">
                  <c:v>#N/A</c:v>
                </c:pt>
                <c:pt idx="4987">
                  <c:v>#N/A</c:v>
                </c:pt>
                <c:pt idx="4988">
                  <c:v>#N/A</c:v>
                </c:pt>
                <c:pt idx="4989">
                  <c:v>#N/A</c:v>
                </c:pt>
                <c:pt idx="4990">
                  <c:v>#N/A</c:v>
                </c:pt>
                <c:pt idx="4991">
                  <c:v>#N/A</c:v>
                </c:pt>
                <c:pt idx="4992">
                  <c:v>#N/A</c:v>
                </c:pt>
                <c:pt idx="4993">
                  <c:v>#N/A</c:v>
                </c:pt>
                <c:pt idx="4994">
                  <c:v>#N/A</c:v>
                </c:pt>
                <c:pt idx="4995">
                  <c:v>#N/A</c:v>
                </c:pt>
                <c:pt idx="4996">
                  <c:v>#N/A</c:v>
                </c:pt>
                <c:pt idx="4997">
                  <c:v>#N/A</c:v>
                </c:pt>
                <c:pt idx="4998">
                  <c:v>#N/A</c:v>
                </c:pt>
                <c:pt idx="4999">
                  <c:v>#N/A</c:v>
                </c:pt>
                <c:pt idx="5000">
                  <c:v>#N/A</c:v>
                </c:pt>
                <c:pt idx="5001">
                  <c:v>#N/A</c:v>
                </c:pt>
                <c:pt idx="5002">
                  <c:v>#N/A</c:v>
                </c:pt>
                <c:pt idx="5003">
                  <c:v>#N/A</c:v>
                </c:pt>
                <c:pt idx="5004">
                  <c:v>#N/A</c:v>
                </c:pt>
                <c:pt idx="5005">
                  <c:v>#N/A</c:v>
                </c:pt>
                <c:pt idx="5006">
                  <c:v>#N/A</c:v>
                </c:pt>
                <c:pt idx="5007">
                  <c:v>#N/A</c:v>
                </c:pt>
                <c:pt idx="5008">
                  <c:v>#N/A</c:v>
                </c:pt>
                <c:pt idx="5009">
                  <c:v>#N/A</c:v>
                </c:pt>
                <c:pt idx="5010">
                  <c:v>#N/A</c:v>
                </c:pt>
                <c:pt idx="5011">
                  <c:v>#N/A</c:v>
                </c:pt>
                <c:pt idx="5012">
                  <c:v>#N/A</c:v>
                </c:pt>
                <c:pt idx="5013">
                  <c:v>#N/A</c:v>
                </c:pt>
                <c:pt idx="5014">
                  <c:v>#N/A</c:v>
                </c:pt>
                <c:pt idx="5015">
                  <c:v>#N/A</c:v>
                </c:pt>
                <c:pt idx="5016">
                  <c:v>#N/A</c:v>
                </c:pt>
                <c:pt idx="5017">
                  <c:v>#N/A</c:v>
                </c:pt>
                <c:pt idx="5018">
                  <c:v>#N/A</c:v>
                </c:pt>
                <c:pt idx="5019">
                  <c:v>#N/A</c:v>
                </c:pt>
                <c:pt idx="5020">
                  <c:v>#N/A</c:v>
                </c:pt>
                <c:pt idx="5021">
                  <c:v>#N/A</c:v>
                </c:pt>
                <c:pt idx="5022">
                  <c:v>#N/A</c:v>
                </c:pt>
                <c:pt idx="5023">
                  <c:v>#N/A</c:v>
                </c:pt>
                <c:pt idx="5024">
                  <c:v>#N/A</c:v>
                </c:pt>
                <c:pt idx="5025">
                  <c:v>#N/A</c:v>
                </c:pt>
                <c:pt idx="5026">
                  <c:v>#N/A</c:v>
                </c:pt>
                <c:pt idx="5027">
                  <c:v>#N/A</c:v>
                </c:pt>
                <c:pt idx="5028">
                  <c:v>#N/A</c:v>
                </c:pt>
                <c:pt idx="5029">
                  <c:v>#N/A</c:v>
                </c:pt>
                <c:pt idx="5030">
                  <c:v>#N/A</c:v>
                </c:pt>
                <c:pt idx="5031">
                  <c:v>#N/A</c:v>
                </c:pt>
                <c:pt idx="5032">
                  <c:v>#N/A</c:v>
                </c:pt>
                <c:pt idx="5033">
                  <c:v>#N/A</c:v>
                </c:pt>
                <c:pt idx="5034">
                  <c:v>#N/A</c:v>
                </c:pt>
                <c:pt idx="5035">
                  <c:v>#N/A</c:v>
                </c:pt>
                <c:pt idx="5036">
                  <c:v>#N/A</c:v>
                </c:pt>
                <c:pt idx="5037">
                  <c:v>#N/A</c:v>
                </c:pt>
                <c:pt idx="5038">
                  <c:v>#N/A</c:v>
                </c:pt>
                <c:pt idx="5039">
                  <c:v>#N/A</c:v>
                </c:pt>
                <c:pt idx="5040">
                  <c:v>#N/A</c:v>
                </c:pt>
                <c:pt idx="5041">
                  <c:v>#N/A</c:v>
                </c:pt>
                <c:pt idx="5042">
                  <c:v>#N/A</c:v>
                </c:pt>
                <c:pt idx="5043">
                  <c:v>#N/A</c:v>
                </c:pt>
                <c:pt idx="5044">
                  <c:v>#N/A</c:v>
                </c:pt>
                <c:pt idx="5045">
                  <c:v>#N/A</c:v>
                </c:pt>
                <c:pt idx="5046">
                  <c:v>#N/A</c:v>
                </c:pt>
                <c:pt idx="5047">
                  <c:v>#N/A</c:v>
                </c:pt>
                <c:pt idx="5048">
                  <c:v>#N/A</c:v>
                </c:pt>
                <c:pt idx="5049">
                  <c:v>#N/A</c:v>
                </c:pt>
                <c:pt idx="5050">
                  <c:v>#N/A</c:v>
                </c:pt>
                <c:pt idx="5051">
                  <c:v>#N/A</c:v>
                </c:pt>
                <c:pt idx="5052">
                  <c:v>#N/A</c:v>
                </c:pt>
                <c:pt idx="5053">
                  <c:v>#N/A</c:v>
                </c:pt>
                <c:pt idx="5054">
                  <c:v>#N/A</c:v>
                </c:pt>
                <c:pt idx="5055">
                  <c:v>#N/A</c:v>
                </c:pt>
                <c:pt idx="5056">
                  <c:v>#N/A</c:v>
                </c:pt>
                <c:pt idx="5057">
                  <c:v>#N/A</c:v>
                </c:pt>
                <c:pt idx="5058">
                  <c:v>#N/A</c:v>
                </c:pt>
                <c:pt idx="5059">
                  <c:v>#N/A</c:v>
                </c:pt>
                <c:pt idx="5060">
                  <c:v>#N/A</c:v>
                </c:pt>
                <c:pt idx="5061">
                  <c:v>#N/A</c:v>
                </c:pt>
                <c:pt idx="5062">
                  <c:v>#N/A</c:v>
                </c:pt>
                <c:pt idx="5063">
                  <c:v>#N/A</c:v>
                </c:pt>
                <c:pt idx="5064">
                  <c:v>#N/A</c:v>
                </c:pt>
                <c:pt idx="5065">
                  <c:v>#N/A</c:v>
                </c:pt>
                <c:pt idx="5066">
                  <c:v>#N/A</c:v>
                </c:pt>
                <c:pt idx="5067">
                  <c:v>#N/A</c:v>
                </c:pt>
                <c:pt idx="5068">
                  <c:v>#N/A</c:v>
                </c:pt>
                <c:pt idx="5069">
                  <c:v>#N/A</c:v>
                </c:pt>
                <c:pt idx="5070">
                  <c:v>#N/A</c:v>
                </c:pt>
                <c:pt idx="5071">
                  <c:v>#N/A</c:v>
                </c:pt>
                <c:pt idx="5072">
                  <c:v>#N/A</c:v>
                </c:pt>
                <c:pt idx="5073">
                  <c:v>#N/A</c:v>
                </c:pt>
                <c:pt idx="5074">
                  <c:v>#N/A</c:v>
                </c:pt>
                <c:pt idx="5075">
                  <c:v>#N/A</c:v>
                </c:pt>
                <c:pt idx="5076">
                  <c:v>#N/A</c:v>
                </c:pt>
                <c:pt idx="5077">
                  <c:v>#N/A</c:v>
                </c:pt>
                <c:pt idx="5078">
                  <c:v>#N/A</c:v>
                </c:pt>
                <c:pt idx="5079">
                  <c:v>#N/A</c:v>
                </c:pt>
                <c:pt idx="5080">
                  <c:v>#N/A</c:v>
                </c:pt>
                <c:pt idx="5081">
                  <c:v>#N/A</c:v>
                </c:pt>
                <c:pt idx="5082">
                  <c:v>#N/A</c:v>
                </c:pt>
                <c:pt idx="5083">
                  <c:v>#N/A</c:v>
                </c:pt>
                <c:pt idx="5084">
                  <c:v>#N/A</c:v>
                </c:pt>
                <c:pt idx="5085">
                  <c:v>#N/A</c:v>
                </c:pt>
                <c:pt idx="5086">
                  <c:v>#N/A</c:v>
                </c:pt>
                <c:pt idx="5087">
                  <c:v>#N/A</c:v>
                </c:pt>
                <c:pt idx="5088">
                  <c:v>#N/A</c:v>
                </c:pt>
                <c:pt idx="5089">
                  <c:v>#N/A</c:v>
                </c:pt>
                <c:pt idx="5090">
                  <c:v>#N/A</c:v>
                </c:pt>
                <c:pt idx="5091">
                  <c:v>#N/A</c:v>
                </c:pt>
                <c:pt idx="5092">
                  <c:v>#N/A</c:v>
                </c:pt>
                <c:pt idx="5093">
                  <c:v>#N/A</c:v>
                </c:pt>
                <c:pt idx="5094">
                  <c:v>#N/A</c:v>
                </c:pt>
                <c:pt idx="5095">
                  <c:v>#N/A</c:v>
                </c:pt>
                <c:pt idx="5096">
                  <c:v>#N/A</c:v>
                </c:pt>
                <c:pt idx="5097">
                  <c:v>#N/A</c:v>
                </c:pt>
                <c:pt idx="5098">
                  <c:v>#N/A</c:v>
                </c:pt>
                <c:pt idx="5099">
                  <c:v>#N/A</c:v>
                </c:pt>
                <c:pt idx="5100">
                  <c:v>#N/A</c:v>
                </c:pt>
                <c:pt idx="5101">
                  <c:v>#N/A</c:v>
                </c:pt>
                <c:pt idx="5102">
                  <c:v>#N/A</c:v>
                </c:pt>
                <c:pt idx="5103">
                  <c:v>#N/A</c:v>
                </c:pt>
                <c:pt idx="5104">
                  <c:v>#N/A</c:v>
                </c:pt>
                <c:pt idx="5105">
                  <c:v>#N/A</c:v>
                </c:pt>
                <c:pt idx="5106">
                  <c:v>#N/A</c:v>
                </c:pt>
                <c:pt idx="5107">
                  <c:v>#N/A</c:v>
                </c:pt>
                <c:pt idx="5108">
                  <c:v>#N/A</c:v>
                </c:pt>
                <c:pt idx="5109">
                  <c:v>#N/A</c:v>
                </c:pt>
                <c:pt idx="5110">
                  <c:v>#N/A</c:v>
                </c:pt>
                <c:pt idx="5111">
                  <c:v>#N/A</c:v>
                </c:pt>
                <c:pt idx="5112">
                  <c:v>#N/A</c:v>
                </c:pt>
                <c:pt idx="5113">
                  <c:v>#N/A</c:v>
                </c:pt>
                <c:pt idx="5114">
                  <c:v>#N/A</c:v>
                </c:pt>
                <c:pt idx="5115">
                  <c:v>#N/A</c:v>
                </c:pt>
                <c:pt idx="5116">
                  <c:v>#N/A</c:v>
                </c:pt>
                <c:pt idx="5117">
                  <c:v>#N/A</c:v>
                </c:pt>
                <c:pt idx="5118">
                  <c:v>#N/A</c:v>
                </c:pt>
                <c:pt idx="5119">
                  <c:v>#N/A</c:v>
                </c:pt>
                <c:pt idx="5120">
                  <c:v>#N/A</c:v>
                </c:pt>
                <c:pt idx="5121">
                  <c:v>#N/A</c:v>
                </c:pt>
                <c:pt idx="5122">
                  <c:v>#N/A</c:v>
                </c:pt>
                <c:pt idx="5123">
                  <c:v>#N/A</c:v>
                </c:pt>
                <c:pt idx="5124">
                  <c:v>#N/A</c:v>
                </c:pt>
                <c:pt idx="5125">
                  <c:v>#N/A</c:v>
                </c:pt>
                <c:pt idx="5126">
                  <c:v>#N/A</c:v>
                </c:pt>
                <c:pt idx="5127">
                  <c:v>#N/A</c:v>
                </c:pt>
                <c:pt idx="5128">
                  <c:v>#N/A</c:v>
                </c:pt>
                <c:pt idx="5129">
                  <c:v>#N/A</c:v>
                </c:pt>
                <c:pt idx="5130">
                  <c:v>#N/A</c:v>
                </c:pt>
                <c:pt idx="5131">
                  <c:v>#N/A</c:v>
                </c:pt>
                <c:pt idx="5132">
                  <c:v>#N/A</c:v>
                </c:pt>
                <c:pt idx="5133">
                  <c:v>#N/A</c:v>
                </c:pt>
                <c:pt idx="5134">
                  <c:v>#N/A</c:v>
                </c:pt>
                <c:pt idx="5135">
                  <c:v>#N/A</c:v>
                </c:pt>
                <c:pt idx="5136">
                  <c:v>#N/A</c:v>
                </c:pt>
                <c:pt idx="5137">
                  <c:v>#N/A</c:v>
                </c:pt>
                <c:pt idx="5138">
                  <c:v>#N/A</c:v>
                </c:pt>
                <c:pt idx="5139">
                  <c:v>#N/A</c:v>
                </c:pt>
                <c:pt idx="5140">
                  <c:v>#N/A</c:v>
                </c:pt>
                <c:pt idx="5141">
                  <c:v>#N/A</c:v>
                </c:pt>
                <c:pt idx="5142">
                  <c:v>#N/A</c:v>
                </c:pt>
                <c:pt idx="5143">
                  <c:v>#N/A</c:v>
                </c:pt>
                <c:pt idx="5144">
                  <c:v>#N/A</c:v>
                </c:pt>
                <c:pt idx="5145">
                  <c:v>#N/A</c:v>
                </c:pt>
                <c:pt idx="5146">
                  <c:v>#N/A</c:v>
                </c:pt>
                <c:pt idx="5147">
                  <c:v>#N/A</c:v>
                </c:pt>
                <c:pt idx="5148">
                  <c:v>#N/A</c:v>
                </c:pt>
                <c:pt idx="5149">
                  <c:v>#N/A</c:v>
                </c:pt>
                <c:pt idx="5150">
                  <c:v>#N/A</c:v>
                </c:pt>
                <c:pt idx="5151">
                  <c:v>#N/A</c:v>
                </c:pt>
                <c:pt idx="5152">
                  <c:v>#N/A</c:v>
                </c:pt>
                <c:pt idx="5153">
                  <c:v>#N/A</c:v>
                </c:pt>
                <c:pt idx="5154">
                  <c:v>#N/A</c:v>
                </c:pt>
                <c:pt idx="5155">
                  <c:v>#N/A</c:v>
                </c:pt>
                <c:pt idx="5156">
                  <c:v>#N/A</c:v>
                </c:pt>
                <c:pt idx="5157">
                  <c:v>#N/A</c:v>
                </c:pt>
                <c:pt idx="5158">
                  <c:v>#N/A</c:v>
                </c:pt>
                <c:pt idx="5159">
                  <c:v>#N/A</c:v>
                </c:pt>
                <c:pt idx="5160">
                  <c:v>#N/A</c:v>
                </c:pt>
                <c:pt idx="5161">
                  <c:v>#N/A</c:v>
                </c:pt>
                <c:pt idx="5162">
                  <c:v>#N/A</c:v>
                </c:pt>
                <c:pt idx="5163">
                  <c:v>#N/A</c:v>
                </c:pt>
                <c:pt idx="5164">
                  <c:v>#N/A</c:v>
                </c:pt>
                <c:pt idx="5165">
                  <c:v>#N/A</c:v>
                </c:pt>
                <c:pt idx="5166">
                  <c:v>#N/A</c:v>
                </c:pt>
                <c:pt idx="5167">
                  <c:v>#N/A</c:v>
                </c:pt>
                <c:pt idx="5168">
                  <c:v>#N/A</c:v>
                </c:pt>
                <c:pt idx="5169">
                  <c:v>#N/A</c:v>
                </c:pt>
                <c:pt idx="5170">
                  <c:v>#N/A</c:v>
                </c:pt>
                <c:pt idx="5171">
                  <c:v>#N/A</c:v>
                </c:pt>
                <c:pt idx="5172">
                  <c:v>#N/A</c:v>
                </c:pt>
                <c:pt idx="5173">
                  <c:v>#N/A</c:v>
                </c:pt>
                <c:pt idx="5174">
                  <c:v>#N/A</c:v>
                </c:pt>
                <c:pt idx="5175">
                  <c:v>#N/A</c:v>
                </c:pt>
                <c:pt idx="5176">
                  <c:v>#N/A</c:v>
                </c:pt>
                <c:pt idx="5177">
                  <c:v>#N/A</c:v>
                </c:pt>
                <c:pt idx="5178">
                  <c:v>#N/A</c:v>
                </c:pt>
                <c:pt idx="5179">
                  <c:v>#N/A</c:v>
                </c:pt>
                <c:pt idx="5180">
                  <c:v>#N/A</c:v>
                </c:pt>
                <c:pt idx="5181">
                  <c:v>#N/A</c:v>
                </c:pt>
                <c:pt idx="5182">
                  <c:v>#N/A</c:v>
                </c:pt>
                <c:pt idx="5183">
                  <c:v>#N/A</c:v>
                </c:pt>
                <c:pt idx="5184">
                  <c:v>#N/A</c:v>
                </c:pt>
                <c:pt idx="5185">
                  <c:v>#N/A</c:v>
                </c:pt>
                <c:pt idx="5186">
                  <c:v>#N/A</c:v>
                </c:pt>
                <c:pt idx="5187">
                  <c:v>#N/A</c:v>
                </c:pt>
                <c:pt idx="5188">
                  <c:v>#N/A</c:v>
                </c:pt>
                <c:pt idx="5189">
                  <c:v>#N/A</c:v>
                </c:pt>
                <c:pt idx="5190">
                  <c:v>#N/A</c:v>
                </c:pt>
                <c:pt idx="5191">
                  <c:v>#N/A</c:v>
                </c:pt>
                <c:pt idx="5192">
                  <c:v>#N/A</c:v>
                </c:pt>
                <c:pt idx="5193">
                  <c:v>#N/A</c:v>
                </c:pt>
                <c:pt idx="5194">
                  <c:v>#N/A</c:v>
                </c:pt>
                <c:pt idx="5195">
                  <c:v>#N/A</c:v>
                </c:pt>
                <c:pt idx="5196">
                  <c:v>#N/A</c:v>
                </c:pt>
                <c:pt idx="5197">
                  <c:v>#N/A</c:v>
                </c:pt>
                <c:pt idx="5198">
                  <c:v>#N/A</c:v>
                </c:pt>
                <c:pt idx="5199">
                  <c:v>#N/A</c:v>
                </c:pt>
                <c:pt idx="5200">
                  <c:v>#N/A</c:v>
                </c:pt>
                <c:pt idx="5201">
                  <c:v>#N/A</c:v>
                </c:pt>
                <c:pt idx="5202">
                  <c:v>#N/A</c:v>
                </c:pt>
                <c:pt idx="5203">
                  <c:v>#N/A</c:v>
                </c:pt>
                <c:pt idx="5204">
                  <c:v>#N/A</c:v>
                </c:pt>
                <c:pt idx="5205">
                  <c:v>#N/A</c:v>
                </c:pt>
                <c:pt idx="5206">
                  <c:v>#N/A</c:v>
                </c:pt>
                <c:pt idx="5207">
                  <c:v>#N/A</c:v>
                </c:pt>
                <c:pt idx="5208">
                  <c:v>#N/A</c:v>
                </c:pt>
                <c:pt idx="5209">
                  <c:v>#N/A</c:v>
                </c:pt>
                <c:pt idx="5210">
                  <c:v>#N/A</c:v>
                </c:pt>
                <c:pt idx="5211">
                  <c:v>#N/A</c:v>
                </c:pt>
                <c:pt idx="5212">
                  <c:v>#N/A</c:v>
                </c:pt>
                <c:pt idx="5213">
                  <c:v>#N/A</c:v>
                </c:pt>
                <c:pt idx="5214">
                  <c:v>#N/A</c:v>
                </c:pt>
                <c:pt idx="5215">
                  <c:v>#N/A</c:v>
                </c:pt>
                <c:pt idx="5216">
                  <c:v>#N/A</c:v>
                </c:pt>
                <c:pt idx="5217">
                  <c:v>#N/A</c:v>
                </c:pt>
                <c:pt idx="5218">
                  <c:v>#N/A</c:v>
                </c:pt>
                <c:pt idx="5219">
                  <c:v>#N/A</c:v>
                </c:pt>
                <c:pt idx="5220">
                  <c:v>#N/A</c:v>
                </c:pt>
                <c:pt idx="5221">
                  <c:v>#N/A</c:v>
                </c:pt>
                <c:pt idx="5222">
                  <c:v>#N/A</c:v>
                </c:pt>
                <c:pt idx="5223">
                  <c:v>#N/A</c:v>
                </c:pt>
                <c:pt idx="5224">
                  <c:v>#N/A</c:v>
                </c:pt>
                <c:pt idx="5225">
                  <c:v>#N/A</c:v>
                </c:pt>
                <c:pt idx="5226">
                  <c:v>#N/A</c:v>
                </c:pt>
                <c:pt idx="5227">
                  <c:v>#N/A</c:v>
                </c:pt>
                <c:pt idx="5228">
                  <c:v>#N/A</c:v>
                </c:pt>
                <c:pt idx="5229">
                  <c:v>#N/A</c:v>
                </c:pt>
                <c:pt idx="5230">
                  <c:v>#N/A</c:v>
                </c:pt>
                <c:pt idx="5231">
                  <c:v>#N/A</c:v>
                </c:pt>
                <c:pt idx="5232">
                  <c:v>#N/A</c:v>
                </c:pt>
                <c:pt idx="5233">
                  <c:v>#N/A</c:v>
                </c:pt>
                <c:pt idx="5234">
                  <c:v>#N/A</c:v>
                </c:pt>
                <c:pt idx="5235">
                  <c:v>#N/A</c:v>
                </c:pt>
                <c:pt idx="5236">
                  <c:v>#N/A</c:v>
                </c:pt>
                <c:pt idx="5237">
                  <c:v>#N/A</c:v>
                </c:pt>
                <c:pt idx="5238">
                  <c:v>#N/A</c:v>
                </c:pt>
                <c:pt idx="5239">
                  <c:v>#N/A</c:v>
                </c:pt>
                <c:pt idx="5240">
                  <c:v>#N/A</c:v>
                </c:pt>
                <c:pt idx="5241">
                  <c:v>#N/A</c:v>
                </c:pt>
                <c:pt idx="5242">
                  <c:v>#N/A</c:v>
                </c:pt>
                <c:pt idx="5243">
                  <c:v>#N/A</c:v>
                </c:pt>
                <c:pt idx="5244">
                  <c:v>#N/A</c:v>
                </c:pt>
                <c:pt idx="5245">
                  <c:v>#N/A</c:v>
                </c:pt>
                <c:pt idx="5246">
                  <c:v>#N/A</c:v>
                </c:pt>
                <c:pt idx="5247">
                  <c:v>#N/A</c:v>
                </c:pt>
                <c:pt idx="5248">
                  <c:v>#N/A</c:v>
                </c:pt>
                <c:pt idx="5249">
                  <c:v>#N/A</c:v>
                </c:pt>
                <c:pt idx="5250">
                  <c:v>#N/A</c:v>
                </c:pt>
                <c:pt idx="5251">
                  <c:v>#N/A</c:v>
                </c:pt>
                <c:pt idx="5252">
                  <c:v>#N/A</c:v>
                </c:pt>
                <c:pt idx="5253">
                  <c:v>#N/A</c:v>
                </c:pt>
                <c:pt idx="5254">
                  <c:v>#N/A</c:v>
                </c:pt>
                <c:pt idx="5255">
                  <c:v>#N/A</c:v>
                </c:pt>
                <c:pt idx="5256">
                  <c:v>#N/A</c:v>
                </c:pt>
                <c:pt idx="5257">
                  <c:v>#N/A</c:v>
                </c:pt>
                <c:pt idx="5258">
                  <c:v>#N/A</c:v>
                </c:pt>
                <c:pt idx="5259">
                  <c:v>#N/A</c:v>
                </c:pt>
                <c:pt idx="5260">
                  <c:v>#N/A</c:v>
                </c:pt>
                <c:pt idx="5261">
                  <c:v>#N/A</c:v>
                </c:pt>
                <c:pt idx="5262">
                  <c:v>#N/A</c:v>
                </c:pt>
                <c:pt idx="5263">
                  <c:v>#N/A</c:v>
                </c:pt>
                <c:pt idx="5264">
                  <c:v>#N/A</c:v>
                </c:pt>
                <c:pt idx="5265">
                  <c:v>#N/A</c:v>
                </c:pt>
                <c:pt idx="5266">
                  <c:v>#N/A</c:v>
                </c:pt>
                <c:pt idx="5267">
                  <c:v>#N/A</c:v>
                </c:pt>
                <c:pt idx="5268">
                  <c:v>#N/A</c:v>
                </c:pt>
                <c:pt idx="5269">
                  <c:v>#N/A</c:v>
                </c:pt>
                <c:pt idx="5270">
                  <c:v>#N/A</c:v>
                </c:pt>
                <c:pt idx="5271">
                  <c:v>#N/A</c:v>
                </c:pt>
                <c:pt idx="5272">
                  <c:v>#N/A</c:v>
                </c:pt>
                <c:pt idx="5273">
                  <c:v>#N/A</c:v>
                </c:pt>
                <c:pt idx="5274">
                  <c:v>#N/A</c:v>
                </c:pt>
                <c:pt idx="5275">
                  <c:v>#N/A</c:v>
                </c:pt>
                <c:pt idx="5276">
                  <c:v>#N/A</c:v>
                </c:pt>
                <c:pt idx="5277">
                  <c:v>#N/A</c:v>
                </c:pt>
                <c:pt idx="5278">
                  <c:v>#N/A</c:v>
                </c:pt>
                <c:pt idx="5279">
                  <c:v>#N/A</c:v>
                </c:pt>
                <c:pt idx="5280">
                  <c:v>#N/A</c:v>
                </c:pt>
                <c:pt idx="5281">
                  <c:v>#N/A</c:v>
                </c:pt>
                <c:pt idx="5282">
                  <c:v>#N/A</c:v>
                </c:pt>
                <c:pt idx="5283">
                  <c:v>#N/A</c:v>
                </c:pt>
                <c:pt idx="5284">
                  <c:v>#N/A</c:v>
                </c:pt>
                <c:pt idx="5285">
                  <c:v>#N/A</c:v>
                </c:pt>
                <c:pt idx="5286">
                  <c:v>#N/A</c:v>
                </c:pt>
                <c:pt idx="5287">
                  <c:v>#N/A</c:v>
                </c:pt>
                <c:pt idx="5288">
                  <c:v>#N/A</c:v>
                </c:pt>
                <c:pt idx="5289">
                  <c:v>#N/A</c:v>
                </c:pt>
                <c:pt idx="5290">
                  <c:v>#N/A</c:v>
                </c:pt>
                <c:pt idx="5291">
                  <c:v>#N/A</c:v>
                </c:pt>
                <c:pt idx="5292">
                  <c:v>#N/A</c:v>
                </c:pt>
                <c:pt idx="5293">
                  <c:v>#N/A</c:v>
                </c:pt>
                <c:pt idx="5294">
                  <c:v>#N/A</c:v>
                </c:pt>
                <c:pt idx="5295">
                  <c:v>#N/A</c:v>
                </c:pt>
                <c:pt idx="5296">
                  <c:v>#N/A</c:v>
                </c:pt>
                <c:pt idx="5297">
                  <c:v>#N/A</c:v>
                </c:pt>
                <c:pt idx="5298">
                  <c:v>#N/A</c:v>
                </c:pt>
                <c:pt idx="5299">
                  <c:v>#N/A</c:v>
                </c:pt>
                <c:pt idx="5300">
                  <c:v>#N/A</c:v>
                </c:pt>
                <c:pt idx="5301">
                  <c:v>#N/A</c:v>
                </c:pt>
                <c:pt idx="5302">
                  <c:v>#N/A</c:v>
                </c:pt>
                <c:pt idx="5303">
                  <c:v>#N/A</c:v>
                </c:pt>
                <c:pt idx="5304">
                  <c:v>#N/A</c:v>
                </c:pt>
                <c:pt idx="5305">
                  <c:v>#N/A</c:v>
                </c:pt>
                <c:pt idx="5306">
                  <c:v>#N/A</c:v>
                </c:pt>
                <c:pt idx="5307">
                  <c:v>#N/A</c:v>
                </c:pt>
                <c:pt idx="5308">
                  <c:v>#N/A</c:v>
                </c:pt>
                <c:pt idx="5309">
                  <c:v>#N/A</c:v>
                </c:pt>
                <c:pt idx="5310">
                  <c:v>#N/A</c:v>
                </c:pt>
                <c:pt idx="5311">
                  <c:v>#N/A</c:v>
                </c:pt>
                <c:pt idx="5312">
                  <c:v>#N/A</c:v>
                </c:pt>
                <c:pt idx="5313">
                  <c:v>#N/A</c:v>
                </c:pt>
                <c:pt idx="5314">
                  <c:v>#N/A</c:v>
                </c:pt>
                <c:pt idx="5315">
                  <c:v>#N/A</c:v>
                </c:pt>
                <c:pt idx="5316">
                  <c:v>#N/A</c:v>
                </c:pt>
                <c:pt idx="5317">
                  <c:v>#N/A</c:v>
                </c:pt>
                <c:pt idx="5318">
                  <c:v>#N/A</c:v>
                </c:pt>
                <c:pt idx="5319">
                  <c:v>#N/A</c:v>
                </c:pt>
                <c:pt idx="5320">
                  <c:v>#N/A</c:v>
                </c:pt>
                <c:pt idx="5321">
                  <c:v>#N/A</c:v>
                </c:pt>
                <c:pt idx="5322">
                  <c:v>#N/A</c:v>
                </c:pt>
                <c:pt idx="5323">
                  <c:v>#N/A</c:v>
                </c:pt>
                <c:pt idx="5324">
                  <c:v>#N/A</c:v>
                </c:pt>
                <c:pt idx="5325">
                  <c:v>#N/A</c:v>
                </c:pt>
                <c:pt idx="5326">
                  <c:v>#N/A</c:v>
                </c:pt>
                <c:pt idx="5327">
                  <c:v>#N/A</c:v>
                </c:pt>
                <c:pt idx="5328">
                  <c:v>#N/A</c:v>
                </c:pt>
                <c:pt idx="5329">
                  <c:v>#N/A</c:v>
                </c:pt>
                <c:pt idx="5330">
                  <c:v>#N/A</c:v>
                </c:pt>
                <c:pt idx="5331">
                  <c:v>#N/A</c:v>
                </c:pt>
                <c:pt idx="5332">
                  <c:v>#N/A</c:v>
                </c:pt>
                <c:pt idx="5333">
                  <c:v>#N/A</c:v>
                </c:pt>
                <c:pt idx="5334">
                  <c:v>#N/A</c:v>
                </c:pt>
                <c:pt idx="5335">
                  <c:v>#N/A</c:v>
                </c:pt>
                <c:pt idx="5336">
                  <c:v>#N/A</c:v>
                </c:pt>
                <c:pt idx="5337">
                  <c:v>#N/A</c:v>
                </c:pt>
                <c:pt idx="5338">
                  <c:v>#N/A</c:v>
                </c:pt>
                <c:pt idx="5339">
                  <c:v>#N/A</c:v>
                </c:pt>
                <c:pt idx="5340">
                  <c:v>#N/A</c:v>
                </c:pt>
                <c:pt idx="5341">
                  <c:v>#N/A</c:v>
                </c:pt>
                <c:pt idx="5342">
                  <c:v>#N/A</c:v>
                </c:pt>
                <c:pt idx="5343">
                  <c:v>#N/A</c:v>
                </c:pt>
                <c:pt idx="5344">
                  <c:v>#N/A</c:v>
                </c:pt>
                <c:pt idx="5345">
                  <c:v>#N/A</c:v>
                </c:pt>
                <c:pt idx="5346">
                  <c:v>#N/A</c:v>
                </c:pt>
                <c:pt idx="5347">
                  <c:v>#N/A</c:v>
                </c:pt>
                <c:pt idx="5348">
                  <c:v>#N/A</c:v>
                </c:pt>
                <c:pt idx="5349">
                  <c:v>#N/A</c:v>
                </c:pt>
                <c:pt idx="5350">
                  <c:v>#N/A</c:v>
                </c:pt>
                <c:pt idx="5351">
                  <c:v>#N/A</c:v>
                </c:pt>
                <c:pt idx="5352">
                  <c:v>#N/A</c:v>
                </c:pt>
                <c:pt idx="5353">
                  <c:v>#N/A</c:v>
                </c:pt>
                <c:pt idx="5354">
                  <c:v>#N/A</c:v>
                </c:pt>
                <c:pt idx="5355">
                  <c:v>#N/A</c:v>
                </c:pt>
                <c:pt idx="5356">
                  <c:v>#N/A</c:v>
                </c:pt>
                <c:pt idx="5357">
                  <c:v>#N/A</c:v>
                </c:pt>
                <c:pt idx="5358">
                  <c:v>#N/A</c:v>
                </c:pt>
                <c:pt idx="5359">
                  <c:v>#N/A</c:v>
                </c:pt>
                <c:pt idx="5360">
                  <c:v>#N/A</c:v>
                </c:pt>
                <c:pt idx="5361">
                  <c:v>#N/A</c:v>
                </c:pt>
                <c:pt idx="5362">
                  <c:v>#N/A</c:v>
                </c:pt>
                <c:pt idx="5363">
                  <c:v>#N/A</c:v>
                </c:pt>
                <c:pt idx="5364">
                  <c:v>#N/A</c:v>
                </c:pt>
                <c:pt idx="5365">
                  <c:v>#N/A</c:v>
                </c:pt>
                <c:pt idx="5366">
                  <c:v>#N/A</c:v>
                </c:pt>
                <c:pt idx="5367">
                  <c:v>#N/A</c:v>
                </c:pt>
                <c:pt idx="5368">
                  <c:v>#N/A</c:v>
                </c:pt>
                <c:pt idx="5369">
                  <c:v>#N/A</c:v>
                </c:pt>
                <c:pt idx="5370">
                  <c:v>#N/A</c:v>
                </c:pt>
                <c:pt idx="5371">
                  <c:v>#N/A</c:v>
                </c:pt>
                <c:pt idx="5372">
                  <c:v>#N/A</c:v>
                </c:pt>
                <c:pt idx="5373">
                  <c:v>#N/A</c:v>
                </c:pt>
                <c:pt idx="5374">
                  <c:v>#N/A</c:v>
                </c:pt>
                <c:pt idx="5375">
                  <c:v>#N/A</c:v>
                </c:pt>
                <c:pt idx="5376">
                  <c:v>#N/A</c:v>
                </c:pt>
                <c:pt idx="5377">
                  <c:v>#N/A</c:v>
                </c:pt>
                <c:pt idx="5378">
                  <c:v>#N/A</c:v>
                </c:pt>
                <c:pt idx="5379">
                  <c:v>#N/A</c:v>
                </c:pt>
                <c:pt idx="5380">
                  <c:v>#N/A</c:v>
                </c:pt>
                <c:pt idx="5381">
                  <c:v>#N/A</c:v>
                </c:pt>
                <c:pt idx="5382">
                  <c:v>#N/A</c:v>
                </c:pt>
                <c:pt idx="5383">
                  <c:v>#N/A</c:v>
                </c:pt>
                <c:pt idx="5384">
                  <c:v>#N/A</c:v>
                </c:pt>
                <c:pt idx="5385">
                  <c:v>#N/A</c:v>
                </c:pt>
                <c:pt idx="5386">
                  <c:v>#N/A</c:v>
                </c:pt>
                <c:pt idx="5387">
                  <c:v>#N/A</c:v>
                </c:pt>
                <c:pt idx="5388">
                  <c:v>#N/A</c:v>
                </c:pt>
                <c:pt idx="5389">
                  <c:v>#N/A</c:v>
                </c:pt>
                <c:pt idx="5390">
                  <c:v>#N/A</c:v>
                </c:pt>
                <c:pt idx="5391">
                  <c:v>#N/A</c:v>
                </c:pt>
                <c:pt idx="5392">
                  <c:v>#N/A</c:v>
                </c:pt>
                <c:pt idx="5393">
                  <c:v>#N/A</c:v>
                </c:pt>
                <c:pt idx="5394">
                  <c:v>#N/A</c:v>
                </c:pt>
                <c:pt idx="5395">
                  <c:v>#N/A</c:v>
                </c:pt>
                <c:pt idx="5396">
                  <c:v>#N/A</c:v>
                </c:pt>
                <c:pt idx="5397">
                  <c:v>#N/A</c:v>
                </c:pt>
                <c:pt idx="5398">
                  <c:v>#N/A</c:v>
                </c:pt>
                <c:pt idx="5399">
                  <c:v>#N/A</c:v>
                </c:pt>
                <c:pt idx="5400">
                  <c:v>#N/A</c:v>
                </c:pt>
                <c:pt idx="5401">
                  <c:v>#N/A</c:v>
                </c:pt>
                <c:pt idx="5402">
                  <c:v>#N/A</c:v>
                </c:pt>
                <c:pt idx="5403">
                  <c:v>#N/A</c:v>
                </c:pt>
                <c:pt idx="5404">
                  <c:v>#N/A</c:v>
                </c:pt>
                <c:pt idx="5405">
                  <c:v>#N/A</c:v>
                </c:pt>
                <c:pt idx="5406">
                  <c:v>#N/A</c:v>
                </c:pt>
                <c:pt idx="5407">
                  <c:v>#N/A</c:v>
                </c:pt>
                <c:pt idx="5408">
                  <c:v>#N/A</c:v>
                </c:pt>
                <c:pt idx="5409">
                  <c:v>#N/A</c:v>
                </c:pt>
                <c:pt idx="5410">
                  <c:v>#N/A</c:v>
                </c:pt>
                <c:pt idx="5411">
                  <c:v>#N/A</c:v>
                </c:pt>
                <c:pt idx="5412">
                  <c:v>#N/A</c:v>
                </c:pt>
                <c:pt idx="5413">
                  <c:v>#N/A</c:v>
                </c:pt>
                <c:pt idx="5414">
                  <c:v>#N/A</c:v>
                </c:pt>
                <c:pt idx="5415">
                  <c:v>#N/A</c:v>
                </c:pt>
                <c:pt idx="5416">
                  <c:v>#N/A</c:v>
                </c:pt>
                <c:pt idx="5417">
                  <c:v>#N/A</c:v>
                </c:pt>
                <c:pt idx="5418">
                  <c:v>#N/A</c:v>
                </c:pt>
                <c:pt idx="5419">
                  <c:v>#N/A</c:v>
                </c:pt>
                <c:pt idx="5420">
                  <c:v>#N/A</c:v>
                </c:pt>
                <c:pt idx="5421">
                  <c:v>#N/A</c:v>
                </c:pt>
                <c:pt idx="5422">
                  <c:v>#N/A</c:v>
                </c:pt>
                <c:pt idx="5423">
                  <c:v>#N/A</c:v>
                </c:pt>
                <c:pt idx="5424">
                  <c:v>#N/A</c:v>
                </c:pt>
                <c:pt idx="5425">
                  <c:v>#N/A</c:v>
                </c:pt>
                <c:pt idx="5426">
                  <c:v>#N/A</c:v>
                </c:pt>
                <c:pt idx="5427">
                  <c:v>#N/A</c:v>
                </c:pt>
                <c:pt idx="5428">
                  <c:v>#N/A</c:v>
                </c:pt>
                <c:pt idx="5429">
                  <c:v>#N/A</c:v>
                </c:pt>
                <c:pt idx="5430">
                  <c:v>#N/A</c:v>
                </c:pt>
                <c:pt idx="5431">
                  <c:v>#N/A</c:v>
                </c:pt>
                <c:pt idx="5432">
                  <c:v>#N/A</c:v>
                </c:pt>
                <c:pt idx="5433">
                  <c:v>#N/A</c:v>
                </c:pt>
                <c:pt idx="5434">
                  <c:v>#N/A</c:v>
                </c:pt>
                <c:pt idx="5435">
                  <c:v>#N/A</c:v>
                </c:pt>
                <c:pt idx="5436">
                  <c:v>#N/A</c:v>
                </c:pt>
                <c:pt idx="5437">
                  <c:v>#N/A</c:v>
                </c:pt>
                <c:pt idx="5438">
                  <c:v>#N/A</c:v>
                </c:pt>
                <c:pt idx="5439">
                  <c:v>#N/A</c:v>
                </c:pt>
                <c:pt idx="5440">
                  <c:v>#N/A</c:v>
                </c:pt>
                <c:pt idx="5441">
                  <c:v>#N/A</c:v>
                </c:pt>
                <c:pt idx="5442">
                  <c:v>#N/A</c:v>
                </c:pt>
                <c:pt idx="5443">
                  <c:v>#N/A</c:v>
                </c:pt>
                <c:pt idx="5444">
                  <c:v>#N/A</c:v>
                </c:pt>
                <c:pt idx="5445">
                  <c:v>#N/A</c:v>
                </c:pt>
                <c:pt idx="5446">
                  <c:v>#N/A</c:v>
                </c:pt>
                <c:pt idx="5447">
                  <c:v>#N/A</c:v>
                </c:pt>
                <c:pt idx="5448">
                  <c:v>#N/A</c:v>
                </c:pt>
                <c:pt idx="5449">
                  <c:v>#N/A</c:v>
                </c:pt>
                <c:pt idx="5450">
                  <c:v>#N/A</c:v>
                </c:pt>
                <c:pt idx="5451">
                  <c:v>#N/A</c:v>
                </c:pt>
                <c:pt idx="5452">
                  <c:v>#N/A</c:v>
                </c:pt>
                <c:pt idx="5453">
                  <c:v>#N/A</c:v>
                </c:pt>
                <c:pt idx="5454">
                  <c:v>#N/A</c:v>
                </c:pt>
                <c:pt idx="5455">
                  <c:v>#N/A</c:v>
                </c:pt>
                <c:pt idx="5456">
                  <c:v>#N/A</c:v>
                </c:pt>
                <c:pt idx="5457">
                  <c:v>#N/A</c:v>
                </c:pt>
                <c:pt idx="5458">
                  <c:v>#N/A</c:v>
                </c:pt>
                <c:pt idx="5459">
                  <c:v>#N/A</c:v>
                </c:pt>
                <c:pt idx="5460">
                  <c:v>#N/A</c:v>
                </c:pt>
                <c:pt idx="5461">
                  <c:v>#N/A</c:v>
                </c:pt>
                <c:pt idx="5462">
                  <c:v>#N/A</c:v>
                </c:pt>
                <c:pt idx="5463">
                  <c:v>#N/A</c:v>
                </c:pt>
                <c:pt idx="5464">
                  <c:v>#N/A</c:v>
                </c:pt>
                <c:pt idx="5465">
                  <c:v>#N/A</c:v>
                </c:pt>
                <c:pt idx="5466">
                  <c:v>#N/A</c:v>
                </c:pt>
                <c:pt idx="5467">
                  <c:v>#N/A</c:v>
                </c:pt>
                <c:pt idx="5468">
                  <c:v>#N/A</c:v>
                </c:pt>
                <c:pt idx="5469">
                  <c:v>#N/A</c:v>
                </c:pt>
                <c:pt idx="5470">
                  <c:v>#N/A</c:v>
                </c:pt>
                <c:pt idx="5471">
                  <c:v>#N/A</c:v>
                </c:pt>
                <c:pt idx="5472">
                  <c:v>#N/A</c:v>
                </c:pt>
                <c:pt idx="5473">
                  <c:v>#N/A</c:v>
                </c:pt>
                <c:pt idx="5474">
                  <c:v>#N/A</c:v>
                </c:pt>
                <c:pt idx="5475">
                  <c:v>#N/A</c:v>
                </c:pt>
                <c:pt idx="5476">
                  <c:v>#N/A</c:v>
                </c:pt>
                <c:pt idx="5477">
                  <c:v>#N/A</c:v>
                </c:pt>
                <c:pt idx="5478">
                  <c:v>#N/A</c:v>
                </c:pt>
                <c:pt idx="5479">
                  <c:v>#N/A</c:v>
                </c:pt>
                <c:pt idx="5480">
                  <c:v>#N/A</c:v>
                </c:pt>
                <c:pt idx="5481">
                  <c:v>#N/A</c:v>
                </c:pt>
                <c:pt idx="5482">
                  <c:v>#N/A</c:v>
                </c:pt>
                <c:pt idx="5483">
                  <c:v>#N/A</c:v>
                </c:pt>
                <c:pt idx="5484">
                  <c:v>#N/A</c:v>
                </c:pt>
                <c:pt idx="5485">
                  <c:v>#N/A</c:v>
                </c:pt>
                <c:pt idx="5486">
                  <c:v>#N/A</c:v>
                </c:pt>
                <c:pt idx="5487">
                  <c:v>#N/A</c:v>
                </c:pt>
                <c:pt idx="5488">
                  <c:v>#N/A</c:v>
                </c:pt>
                <c:pt idx="5489">
                  <c:v>#N/A</c:v>
                </c:pt>
                <c:pt idx="5490">
                  <c:v>#N/A</c:v>
                </c:pt>
                <c:pt idx="5491">
                  <c:v>#N/A</c:v>
                </c:pt>
                <c:pt idx="5492">
                  <c:v>#N/A</c:v>
                </c:pt>
                <c:pt idx="5493">
                  <c:v>#N/A</c:v>
                </c:pt>
                <c:pt idx="5494">
                  <c:v>#N/A</c:v>
                </c:pt>
                <c:pt idx="5495">
                  <c:v>#N/A</c:v>
                </c:pt>
                <c:pt idx="5496">
                  <c:v>#N/A</c:v>
                </c:pt>
                <c:pt idx="5497">
                  <c:v>#N/A</c:v>
                </c:pt>
                <c:pt idx="5498">
                  <c:v>#N/A</c:v>
                </c:pt>
                <c:pt idx="5499">
                  <c:v>#N/A</c:v>
                </c:pt>
                <c:pt idx="5500">
                  <c:v>#N/A</c:v>
                </c:pt>
                <c:pt idx="5501">
                  <c:v>#N/A</c:v>
                </c:pt>
                <c:pt idx="5502">
                  <c:v>#N/A</c:v>
                </c:pt>
                <c:pt idx="5503">
                  <c:v>#N/A</c:v>
                </c:pt>
                <c:pt idx="5504">
                  <c:v>#N/A</c:v>
                </c:pt>
                <c:pt idx="5505">
                  <c:v>#N/A</c:v>
                </c:pt>
                <c:pt idx="5506">
                  <c:v>#N/A</c:v>
                </c:pt>
                <c:pt idx="5507">
                  <c:v>#N/A</c:v>
                </c:pt>
                <c:pt idx="5508">
                  <c:v>#N/A</c:v>
                </c:pt>
                <c:pt idx="5509">
                  <c:v>#N/A</c:v>
                </c:pt>
                <c:pt idx="5510">
                  <c:v>#N/A</c:v>
                </c:pt>
                <c:pt idx="5511">
                  <c:v>#N/A</c:v>
                </c:pt>
                <c:pt idx="5512">
                  <c:v>#N/A</c:v>
                </c:pt>
                <c:pt idx="5513">
                  <c:v>#N/A</c:v>
                </c:pt>
                <c:pt idx="5514">
                  <c:v>#N/A</c:v>
                </c:pt>
                <c:pt idx="5515">
                  <c:v>#N/A</c:v>
                </c:pt>
                <c:pt idx="5516">
                  <c:v>#N/A</c:v>
                </c:pt>
                <c:pt idx="5517">
                  <c:v>#N/A</c:v>
                </c:pt>
                <c:pt idx="5518">
                  <c:v>#N/A</c:v>
                </c:pt>
                <c:pt idx="5519">
                  <c:v>#N/A</c:v>
                </c:pt>
                <c:pt idx="5520">
                  <c:v>#N/A</c:v>
                </c:pt>
                <c:pt idx="5521">
                  <c:v>#N/A</c:v>
                </c:pt>
                <c:pt idx="5522">
                  <c:v>#N/A</c:v>
                </c:pt>
                <c:pt idx="5523">
                  <c:v>#N/A</c:v>
                </c:pt>
                <c:pt idx="5524">
                  <c:v>#N/A</c:v>
                </c:pt>
                <c:pt idx="5525">
                  <c:v>#N/A</c:v>
                </c:pt>
                <c:pt idx="5526">
                  <c:v>#N/A</c:v>
                </c:pt>
                <c:pt idx="5527">
                  <c:v>#N/A</c:v>
                </c:pt>
                <c:pt idx="5528">
                  <c:v>#N/A</c:v>
                </c:pt>
                <c:pt idx="5529">
                  <c:v>#N/A</c:v>
                </c:pt>
                <c:pt idx="5530">
                  <c:v>#N/A</c:v>
                </c:pt>
                <c:pt idx="5531">
                  <c:v>#N/A</c:v>
                </c:pt>
                <c:pt idx="5532">
                  <c:v>#N/A</c:v>
                </c:pt>
                <c:pt idx="5533">
                  <c:v>#N/A</c:v>
                </c:pt>
                <c:pt idx="5534">
                  <c:v>#N/A</c:v>
                </c:pt>
                <c:pt idx="5535">
                  <c:v>#N/A</c:v>
                </c:pt>
                <c:pt idx="5536">
                  <c:v>#N/A</c:v>
                </c:pt>
                <c:pt idx="5537">
                  <c:v>#N/A</c:v>
                </c:pt>
                <c:pt idx="5538">
                  <c:v>#N/A</c:v>
                </c:pt>
                <c:pt idx="5539">
                  <c:v>#N/A</c:v>
                </c:pt>
                <c:pt idx="5540">
                  <c:v>#N/A</c:v>
                </c:pt>
                <c:pt idx="5541">
                  <c:v>#N/A</c:v>
                </c:pt>
                <c:pt idx="5542">
                  <c:v>#N/A</c:v>
                </c:pt>
                <c:pt idx="5543">
                  <c:v>#N/A</c:v>
                </c:pt>
                <c:pt idx="5544">
                  <c:v>#N/A</c:v>
                </c:pt>
                <c:pt idx="5545">
                  <c:v>#N/A</c:v>
                </c:pt>
                <c:pt idx="5546">
                  <c:v>#N/A</c:v>
                </c:pt>
                <c:pt idx="5547">
                  <c:v>#N/A</c:v>
                </c:pt>
                <c:pt idx="5548">
                  <c:v>#N/A</c:v>
                </c:pt>
                <c:pt idx="5549">
                  <c:v>#N/A</c:v>
                </c:pt>
                <c:pt idx="5550">
                  <c:v>#N/A</c:v>
                </c:pt>
                <c:pt idx="5551">
                  <c:v>#N/A</c:v>
                </c:pt>
                <c:pt idx="5552">
                  <c:v>#N/A</c:v>
                </c:pt>
                <c:pt idx="5553">
                  <c:v>#N/A</c:v>
                </c:pt>
                <c:pt idx="5554">
                  <c:v>#N/A</c:v>
                </c:pt>
                <c:pt idx="5555">
                  <c:v>#N/A</c:v>
                </c:pt>
                <c:pt idx="5556">
                  <c:v>#N/A</c:v>
                </c:pt>
                <c:pt idx="5557">
                  <c:v>#N/A</c:v>
                </c:pt>
                <c:pt idx="5558">
                  <c:v>#N/A</c:v>
                </c:pt>
                <c:pt idx="5559">
                  <c:v>#N/A</c:v>
                </c:pt>
                <c:pt idx="5560">
                  <c:v>#N/A</c:v>
                </c:pt>
                <c:pt idx="5561">
                  <c:v>#N/A</c:v>
                </c:pt>
                <c:pt idx="5562">
                  <c:v>#N/A</c:v>
                </c:pt>
                <c:pt idx="5563">
                  <c:v>#N/A</c:v>
                </c:pt>
                <c:pt idx="5564">
                  <c:v>#N/A</c:v>
                </c:pt>
                <c:pt idx="5565">
                  <c:v>#N/A</c:v>
                </c:pt>
                <c:pt idx="5566">
                  <c:v>#N/A</c:v>
                </c:pt>
                <c:pt idx="5567">
                  <c:v>#N/A</c:v>
                </c:pt>
                <c:pt idx="5568">
                  <c:v>#N/A</c:v>
                </c:pt>
                <c:pt idx="5569">
                  <c:v>#N/A</c:v>
                </c:pt>
                <c:pt idx="5570">
                  <c:v>#N/A</c:v>
                </c:pt>
                <c:pt idx="5571">
                  <c:v>#N/A</c:v>
                </c:pt>
                <c:pt idx="5572">
                  <c:v>#N/A</c:v>
                </c:pt>
                <c:pt idx="5573">
                  <c:v>#N/A</c:v>
                </c:pt>
                <c:pt idx="5574">
                  <c:v>#N/A</c:v>
                </c:pt>
                <c:pt idx="5575">
                  <c:v>#N/A</c:v>
                </c:pt>
                <c:pt idx="5576">
                  <c:v>#N/A</c:v>
                </c:pt>
                <c:pt idx="5577">
                  <c:v>#N/A</c:v>
                </c:pt>
                <c:pt idx="5578">
                  <c:v>#N/A</c:v>
                </c:pt>
                <c:pt idx="5579">
                  <c:v>#N/A</c:v>
                </c:pt>
                <c:pt idx="5580">
                  <c:v>#N/A</c:v>
                </c:pt>
                <c:pt idx="5581">
                  <c:v>#N/A</c:v>
                </c:pt>
                <c:pt idx="5582">
                  <c:v>#N/A</c:v>
                </c:pt>
                <c:pt idx="5583">
                  <c:v>#N/A</c:v>
                </c:pt>
                <c:pt idx="5584">
                  <c:v>#N/A</c:v>
                </c:pt>
                <c:pt idx="5585">
                  <c:v>#N/A</c:v>
                </c:pt>
                <c:pt idx="5586">
                  <c:v>#N/A</c:v>
                </c:pt>
                <c:pt idx="5587">
                  <c:v>#N/A</c:v>
                </c:pt>
                <c:pt idx="5588">
                  <c:v>#N/A</c:v>
                </c:pt>
                <c:pt idx="5589">
                  <c:v>#N/A</c:v>
                </c:pt>
                <c:pt idx="5590">
                  <c:v>#N/A</c:v>
                </c:pt>
                <c:pt idx="5591">
                  <c:v>#N/A</c:v>
                </c:pt>
                <c:pt idx="5592">
                  <c:v>#N/A</c:v>
                </c:pt>
                <c:pt idx="5593">
                  <c:v>#N/A</c:v>
                </c:pt>
                <c:pt idx="5594">
                  <c:v>#N/A</c:v>
                </c:pt>
                <c:pt idx="5595">
                  <c:v>#N/A</c:v>
                </c:pt>
                <c:pt idx="5596">
                  <c:v>#N/A</c:v>
                </c:pt>
                <c:pt idx="5597">
                  <c:v>#N/A</c:v>
                </c:pt>
                <c:pt idx="5598">
                  <c:v>#N/A</c:v>
                </c:pt>
                <c:pt idx="5599">
                  <c:v>#N/A</c:v>
                </c:pt>
                <c:pt idx="5600">
                  <c:v>#N/A</c:v>
                </c:pt>
                <c:pt idx="5601">
                  <c:v>#N/A</c:v>
                </c:pt>
                <c:pt idx="5602">
                  <c:v>#N/A</c:v>
                </c:pt>
                <c:pt idx="5603">
                  <c:v>#N/A</c:v>
                </c:pt>
                <c:pt idx="5604">
                  <c:v>#N/A</c:v>
                </c:pt>
                <c:pt idx="5605">
                  <c:v>#N/A</c:v>
                </c:pt>
                <c:pt idx="5606">
                  <c:v>#N/A</c:v>
                </c:pt>
                <c:pt idx="5607">
                  <c:v>#N/A</c:v>
                </c:pt>
                <c:pt idx="5608">
                  <c:v>#N/A</c:v>
                </c:pt>
                <c:pt idx="5609">
                  <c:v>#N/A</c:v>
                </c:pt>
                <c:pt idx="5610">
                  <c:v>#N/A</c:v>
                </c:pt>
                <c:pt idx="5611">
                  <c:v>#N/A</c:v>
                </c:pt>
                <c:pt idx="5612">
                  <c:v>#N/A</c:v>
                </c:pt>
                <c:pt idx="5613">
                  <c:v>#N/A</c:v>
                </c:pt>
                <c:pt idx="5614">
                  <c:v>#N/A</c:v>
                </c:pt>
                <c:pt idx="5615">
                  <c:v>#N/A</c:v>
                </c:pt>
                <c:pt idx="5616">
                  <c:v>#N/A</c:v>
                </c:pt>
                <c:pt idx="5617">
                  <c:v>#N/A</c:v>
                </c:pt>
                <c:pt idx="5618">
                  <c:v>#N/A</c:v>
                </c:pt>
                <c:pt idx="5619">
                  <c:v>#N/A</c:v>
                </c:pt>
                <c:pt idx="5620">
                  <c:v>#N/A</c:v>
                </c:pt>
                <c:pt idx="5621">
                  <c:v>#N/A</c:v>
                </c:pt>
                <c:pt idx="5622">
                  <c:v>#N/A</c:v>
                </c:pt>
                <c:pt idx="5623">
                  <c:v>#N/A</c:v>
                </c:pt>
                <c:pt idx="5624">
                  <c:v>#N/A</c:v>
                </c:pt>
                <c:pt idx="5625">
                  <c:v>#N/A</c:v>
                </c:pt>
                <c:pt idx="5626">
                  <c:v>#N/A</c:v>
                </c:pt>
                <c:pt idx="5627">
                  <c:v>#N/A</c:v>
                </c:pt>
                <c:pt idx="5628">
                  <c:v>#N/A</c:v>
                </c:pt>
                <c:pt idx="5629">
                  <c:v>#N/A</c:v>
                </c:pt>
                <c:pt idx="5630">
                  <c:v>#N/A</c:v>
                </c:pt>
                <c:pt idx="5631">
                  <c:v>#N/A</c:v>
                </c:pt>
                <c:pt idx="5632">
                  <c:v>#N/A</c:v>
                </c:pt>
                <c:pt idx="5633">
                  <c:v>#N/A</c:v>
                </c:pt>
                <c:pt idx="5634">
                  <c:v>#N/A</c:v>
                </c:pt>
                <c:pt idx="5635">
                  <c:v>#N/A</c:v>
                </c:pt>
                <c:pt idx="5636">
                  <c:v>#N/A</c:v>
                </c:pt>
                <c:pt idx="5637">
                  <c:v>#N/A</c:v>
                </c:pt>
                <c:pt idx="5638">
                  <c:v>#N/A</c:v>
                </c:pt>
                <c:pt idx="5639">
                  <c:v>#N/A</c:v>
                </c:pt>
                <c:pt idx="5640">
                  <c:v>#N/A</c:v>
                </c:pt>
                <c:pt idx="5641">
                  <c:v>#N/A</c:v>
                </c:pt>
                <c:pt idx="5642">
                  <c:v>#N/A</c:v>
                </c:pt>
                <c:pt idx="5643">
                  <c:v>#N/A</c:v>
                </c:pt>
                <c:pt idx="5644">
                  <c:v>#N/A</c:v>
                </c:pt>
                <c:pt idx="5645">
                  <c:v>#N/A</c:v>
                </c:pt>
                <c:pt idx="5646">
                  <c:v>#N/A</c:v>
                </c:pt>
                <c:pt idx="5647">
                  <c:v>#N/A</c:v>
                </c:pt>
                <c:pt idx="5648">
                  <c:v>#N/A</c:v>
                </c:pt>
                <c:pt idx="5649">
                  <c:v>#N/A</c:v>
                </c:pt>
                <c:pt idx="5650">
                  <c:v>#N/A</c:v>
                </c:pt>
                <c:pt idx="5651">
                  <c:v>#N/A</c:v>
                </c:pt>
                <c:pt idx="5652">
                  <c:v>#N/A</c:v>
                </c:pt>
                <c:pt idx="5653">
                  <c:v>#N/A</c:v>
                </c:pt>
                <c:pt idx="5654">
                  <c:v>#N/A</c:v>
                </c:pt>
                <c:pt idx="5655">
                  <c:v>#N/A</c:v>
                </c:pt>
                <c:pt idx="5656">
                  <c:v>#N/A</c:v>
                </c:pt>
                <c:pt idx="5657">
                  <c:v>#N/A</c:v>
                </c:pt>
                <c:pt idx="5658">
                  <c:v>#N/A</c:v>
                </c:pt>
                <c:pt idx="5659">
                  <c:v>#N/A</c:v>
                </c:pt>
                <c:pt idx="5660">
                  <c:v>#N/A</c:v>
                </c:pt>
                <c:pt idx="5661">
                  <c:v>#N/A</c:v>
                </c:pt>
                <c:pt idx="5662">
                  <c:v>#N/A</c:v>
                </c:pt>
                <c:pt idx="5663">
                  <c:v>#N/A</c:v>
                </c:pt>
                <c:pt idx="5664">
                  <c:v>#N/A</c:v>
                </c:pt>
                <c:pt idx="5665">
                  <c:v>#N/A</c:v>
                </c:pt>
                <c:pt idx="5666">
                  <c:v>#N/A</c:v>
                </c:pt>
                <c:pt idx="5667">
                  <c:v>#N/A</c:v>
                </c:pt>
                <c:pt idx="5668">
                  <c:v>#N/A</c:v>
                </c:pt>
                <c:pt idx="5669">
                  <c:v>#N/A</c:v>
                </c:pt>
                <c:pt idx="5670">
                  <c:v>#N/A</c:v>
                </c:pt>
                <c:pt idx="5671">
                  <c:v>#N/A</c:v>
                </c:pt>
                <c:pt idx="5672">
                  <c:v>#N/A</c:v>
                </c:pt>
                <c:pt idx="5673">
                  <c:v>#N/A</c:v>
                </c:pt>
                <c:pt idx="5674">
                  <c:v>#N/A</c:v>
                </c:pt>
                <c:pt idx="5675">
                  <c:v>#N/A</c:v>
                </c:pt>
                <c:pt idx="5676">
                  <c:v>#N/A</c:v>
                </c:pt>
                <c:pt idx="5677">
                  <c:v>#N/A</c:v>
                </c:pt>
                <c:pt idx="5678">
                  <c:v>#N/A</c:v>
                </c:pt>
                <c:pt idx="5679">
                  <c:v>#N/A</c:v>
                </c:pt>
                <c:pt idx="5680">
                  <c:v>#N/A</c:v>
                </c:pt>
                <c:pt idx="5681">
                  <c:v>#N/A</c:v>
                </c:pt>
                <c:pt idx="5682">
                  <c:v>#N/A</c:v>
                </c:pt>
                <c:pt idx="5683">
                  <c:v>#N/A</c:v>
                </c:pt>
                <c:pt idx="5684">
                  <c:v>#N/A</c:v>
                </c:pt>
                <c:pt idx="5685">
                  <c:v>#N/A</c:v>
                </c:pt>
                <c:pt idx="5686">
                  <c:v>#N/A</c:v>
                </c:pt>
                <c:pt idx="5687">
                  <c:v>#N/A</c:v>
                </c:pt>
                <c:pt idx="5688">
                  <c:v>#N/A</c:v>
                </c:pt>
                <c:pt idx="5689">
                  <c:v>#N/A</c:v>
                </c:pt>
                <c:pt idx="5690">
                  <c:v>#N/A</c:v>
                </c:pt>
                <c:pt idx="5691">
                  <c:v>#N/A</c:v>
                </c:pt>
                <c:pt idx="5692">
                  <c:v>#N/A</c:v>
                </c:pt>
                <c:pt idx="5693">
                  <c:v>#N/A</c:v>
                </c:pt>
                <c:pt idx="5694">
                  <c:v>#N/A</c:v>
                </c:pt>
                <c:pt idx="5695">
                  <c:v>#N/A</c:v>
                </c:pt>
                <c:pt idx="5696">
                  <c:v>#N/A</c:v>
                </c:pt>
                <c:pt idx="5697">
                  <c:v>#N/A</c:v>
                </c:pt>
                <c:pt idx="5698">
                  <c:v>#N/A</c:v>
                </c:pt>
                <c:pt idx="5699">
                  <c:v>#N/A</c:v>
                </c:pt>
                <c:pt idx="5700">
                  <c:v>#N/A</c:v>
                </c:pt>
                <c:pt idx="5701">
                  <c:v>#N/A</c:v>
                </c:pt>
                <c:pt idx="5702">
                  <c:v>#N/A</c:v>
                </c:pt>
                <c:pt idx="5703">
                  <c:v>#N/A</c:v>
                </c:pt>
                <c:pt idx="5704">
                  <c:v>#N/A</c:v>
                </c:pt>
                <c:pt idx="5705">
                  <c:v>#N/A</c:v>
                </c:pt>
                <c:pt idx="5706">
                  <c:v>#N/A</c:v>
                </c:pt>
                <c:pt idx="5707">
                  <c:v>#N/A</c:v>
                </c:pt>
                <c:pt idx="5708">
                  <c:v>#N/A</c:v>
                </c:pt>
                <c:pt idx="5709">
                  <c:v>#N/A</c:v>
                </c:pt>
                <c:pt idx="5710">
                  <c:v>#N/A</c:v>
                </c:pt>
                <c:pt idx="5711">
                  <c:v>#N/A</c:v>
                </c:pt>
                <c:pt idx="5712">
                  <c:v>#N/A</c:v>
                </c:pt>
                <c:pt idx="5713">
                  <c:v>#N/A</c:v>
                </c:pt>
                <c:pt idx="5714">
                  <c:v>#N/A</c:v>
                </c:pt>
                <c:pt idx="5715">
                  <c:v>#N/A</c:v>
                </c:pt>
                <c:pt idx="5716">
                  <c:v>#N/A</c:v>
                </c:pt>
                <c:pt idx="5717">
                  <c:v>#N/A</c:v>
                </c:pt>
                <c:pt idx="5718">
                  <c:v>#N/A</c:v>
                </c:pt>
                <c:pt idx="5719">
                  <c:v>#N/A</c:v>
                </c:pt>
                <c:pt idx="5720">
                  <c:v>#N/A</c:v>
                </c:pt>
                <c:pt idx="5721">
                  <c:v>#N/A</c:v>
                </c:pt>
                <c:pt idx="5722">
                  <c:v>#N/A</c:v>
                </c:pt>
                <c:pt idx="5723">
                  <c:v>#N/A</c:v>
                </c:pt>
                <c:pt idx="5724">
                  <c:v>#N/A</c:v>
                </c:pt>
                <c:pt idx="5725">
                  <c:v>#N/A</c:v>
                </c:pt>
                <c:pt idx="5726">
                  <c:v>#N/A</c:v>
                </c:pt>
                <c:pt idx="5727">
                  <c:v>#N/A</c:v>
                </c:pt>
                <c:pt idx="5728">
                  <c:v>#N/A</c:v>
                </c:pt>
                <c:pt idx="5729">
                  <c:v>#N/A</c:v>
                </c:pt>
                <c:pt idx="5730">
                  <c:v>#N/A</c:v>
                </c:pt>
                <c:pt idx="5731">
                  <c:v>#N/A</c:v>
                </c:pt>
                <c:pt idx="5732">
                  <c:v>#N/A</c:v>
                </c:pt>
                <c:pt idx="5733">
                  <c:v>#N/A</c:v>
                </c:pt>
                <c:pt idx="5734">
                  <c:v>#N/A</c:v>
                </c:pt>
                <c:pt idx="5735">
                  <c:v>#N/A</c:v>
                </c:pt>
                <c:pt idx="5736">
                  <c:v>#N/A</c:v>
                </c:pt>
                <c:pt idx="5737">
                  <c:v>#N/A</c:v>
                </c:pt>
                <c:pt idx="5738">
                  <c:v>#N/A</c:v>
                </c:pt>
                <c:pt idx="5739">
                  <c:v>#N/A</c:v>
                </c:pt>
                <c:pt idx="5740">
                  <c:v>#N/A</c:v>
                </c:pt>
                <c:pt idx="5741">
                  <c:v>#N/A</c:v>
                </c:pt>
                <c:pt idx="5742">
                  <c:v>#N/A</c:v>
                </c:pt>
                <c:pt idx="5743">
                  <c:v>#N/A</c:v>
                </c:pt>
                <c:pt idx="5744">
                  <c:v>#N/A</c:v>
                </c:pt>
                <c:pt idx="5745">
                  <c:v>#N/A</c:v>
                </c:pt>
                <c:pt idx="5746">
                  <c:v>#N/A</c:v>
                </c:pt>
                <c:pt idx="5747">
                  <c:v>#N/A</c:v>
                </c:pt>
                <c:pt idx="5748">
                  <c:v>#N/A</c:v>
                </c:pt>
                <c:pt idx="5749">
                  <c:v>#N/A</c:v>
                </c:pt>
                <c:pt idx="5750">
                  <c:v>#N/A</c:v>
                </c:pt>
                <c:pt idx="5751">
                  <c:v>#N/A</c:v>
                </c:pt>
                <c:pt idx="5752">
                  <c:v>#N/A</c:v>
                </c:pt>
                <c:pt idx="5753">
                  <c:v>#N/A</c:v>
                </c:pt>
                <c:pt idx="5754">
                  <c:v>#N/A</c:v>
                </c:pt>
                <c:pt idx="5755">
                  <c:v>#N/A</c:v>
                </c:pt>
                <c:pt idx="5756">
                  <c:v>#N/A</c:v>
                </c:pt>
                <c:pt idx="5757">
                  <c:v>#N/A</c:v>
                </c:pt>
                <c:pt idx="5758">
                  <c:v>#N/A</c:v>
                </c:pt>
                <c:pt idx="5759">
                  <c:v>#N/A</c:v>
                </c:pt>
                <c:pt idx="5760">
                  <c:v>#N/A</c:v>
                </c:pt>
                <c:pt idx="5761">
                  <c:v>#N/A</c:v>
                </c:pt>
                <c:pt idx="5762">
                  <c:v>#N/A</c:v>
                </c:pt>
                <c:pt idx="5763">
                  <c:v>#N/A</c:v>
                </c:pt>
                <c:pt idx="5764">
                  <c:v>#N/A</c:v>
                </c:pt>
                <c:pt idx="5765">
                  <c:v>#N/A</c:v>
                </c:pt>
                <c:pt idx="5766">
                  <c:v>#N/A</c:v>
                </c:pt>
                <c:pt idx="5767">
                  <c:v>#N/A</c:v>
                </c:pt>
                <c:pt idx="5768">
                  <c:v>#N/A</c:v>
                </c:pt>
                <c:pt idx="5769">
                  <c:v>#N/A</c:v>
                </c:pt>
                <c:pt idx="5770">
                  <c:v>#N/A</c:v>
                </c:pt>
                <c:pt idx="5771">
                  <c:v>#N/A</c:v>
                </c:pt>
                <c:pt idx="5772">
                  <c:v>#N/A</c:v>
                </c:pt>
                <c:pt idx="5773">
                  <c:v>#N/A</c:v>
                </c:pt>
                <c:pt idx="5774">
                  <c:v>#N/A</c:v>
                </c:pt>
                <c:pt idx="5775">
                  <c:v>#N/A</c:v>
                </c:pt>
                <c:pt idx="5776">
                  <c:v>#N/A</c:v>
                </c:pt>
                <c:pt idx="5777">
                  <c:v>#N/A</c:v>
                </c:pt>
                <c:pt idx="5778">
                  <c:v>#N/A</c:v>
                </c:pt>
                <c:pt idx="5779">
                  <c:v>#N/A</c:v>
                </c:pt>
                <c:pt idx="5780">
                  <c:v>#N/A</c:v>
                </c:pt>
                <c:pt idx="5781">
                  <c:v>#N/A</c:v>
                </c:pt>
                <c:pt idx="5782">
                  <c:v>#N/A</c:v>
                </c:pt>
                <c:pt idx="5783">
                  <c:v>#N/A</c:v>
                </c:pt>
                <c:pt idx="5784">
                  <c:v>#N/A</c:v>
                </c:pt>
                <c:pt idx="5785">
                  <c:v>#N/A</c:v>
                </c:pt>
                <c:pt idx="5786">
                  <c:v>#N/A</c:v>
                </c:pt>
                <c:pt idx="5787">
                  <c:v>#N/A</c:v>
                </c:pt>
                <c:pt idx="5788">
                  <c:v>#N/A</c:v>
                </c:pt>
                <c:pt idx="5789">
                  <c:v>#N/A</c:v>
                </c:pt>
                <c:pt idx="5790">
                  <c:v>#N/A</c:v>
                </c:pt>
                <c:pt idx="5791">
                  <c:v>#N/A</c:v>
                </c:pt>
                <c:pt idx="5792">
                  <c:v>#N/A</c:v>
                </c:pt>
                <c:pt idx="5793">
                  <c:v>#N/A</c:v>
                </c:pt>
                <c:pt idx="5794">
                  <c:v>#N/A</c:v>
                </c:pt>
                <c:pt idx="5795">
                  <c:v>#N/A</c:v>
                </c:pt>
                <c:pt idx="5796">
                  <c:v>#N/A</c:v>
                </c:pt>
                <c:pt idx="5797">
                  <c:v>#N/A</c:v>
                </c:pt>
                <c:pt idx="5798">
                  <c:v>#N/A</c:v>
                </c:pt>
                <c:pt idx="5799">
                  <c:v>#N/A</c:v>
                </c:pt>
                <c:pt idx="5800">
                  <c:v>#N/A</c:v>
                </c:pt>
                <c:pt idx="5801">
                  <c:v>#N/A</c:v>
                </c:pt>
                <c:pt idx="5802">
                  <c:v>#N/A</c:v>
                </c:pt>
                <c:pt idx="5803">
                  <c:v>#N/A</c:v>
                </c:pt>
                <c:pt idx="5804">
                  <c:v>#N/A</c:v>
                </c:pt>
                <c:pt idx="5805">
                  <c:v>#N/A</c:v>
                </c:pt>
                <c:pt idx="5806">
                  <c:v>#N/A</c:v>
                </c:pt>
                <c:pt idx="5807">
                  <c:v>#N/A</c:v>
                </c:pt>
                <c:pt idx="5808">
                  <c:v>#N/A</c:v>
                </c:pt>
                <c:pt idx="5809">
                  <c:v>#N/A</c:v>
                </c:pt>
                <c:pt idx="5810">
                  <c:v>#N/A</c:v>
                </c:pt>
                <c:pt idx="5811">
                  <c:v>#N/A</c:v>
                </c:pt>
                <c:pt idx="5812">
                  <c:v>#N/A</c:v>
                </c:pt>
                <c:pt idx="5813">
                  <c:v>#N/A</c:v>
                </c:pt>
                <c:pt idx="5814">
                  <c:v>#N/A</c:v>
                </c:pt>
                <c:pt idx="5815">
                  <c:v>#N/A</c:v>
                </c:pt>
                <c:pt idx="5816">
                  <c:v>#N/A</c:v>
                </c:pt>
                <c:pt idx="5817">
                  <c:v>#N/A</c:v>
                </c:pt>
                <c:pt idx="5818">
                  <c:v>#N/A</c:v>
                </c:pt>
                <c:pt idx="5819">
                  <c:v>#N/A</c:v>
                </c:pt>
                <c:pt idx="5820">
                  <c:v>#N/A</c:v>
                </c:pt>
                <c:pt idx="5821">
                  <c:v>#N/A</c:v>
                </c:pt>
                <c:pt idx="5822">
                  <c:v>#N/A</c:v>
                </c:pt>
                <c:pt idx="5823">
                  <c:v>#N/A</c:v>
                </c:pt>
                <c:pt idx="5824">
                  <c:v>#N/A</c:v>
                </c:pt>
                <c:pt idx="5825">
                  <c:v>#N/A</c:v>
                </c:pt>
                <c:pt idx="5826">
                  <c:v>#N/A</c:v>
                </c:pt>
                <c:pt idx="5827">
                  <c:v>#N/A</c:v>
                </c:pt>
                <c:pt idx="5828">
                  <c:v>#N/A</c:v>
                </c:pt>
                <c:pt idx="5829">
                  <c:v>#N/A</c:v>
                </c:pt>
                <c:pt idx="5830">
                  <c:v>#N/A</c:v>
                </c:pt>
                <c:pt idx="5831">
                  <c:v>#N/A</c:v>
                </c:pt>
                <c:pt idx="5832">
                  <c:v>#N/A</c:v>
                </c:pt>
                <c:pt idx="5833">
                  <c:v>#N/A</c:v>
                </c:pt>
                <c:pt idx="5834">
                  <c:v>#N/A</c:v>
                </c:pt>
                <c:pt idx="5835">
                  <c:v>#N/A</c:v>
                </c:pt>
                <c:pt idx="5836">
                  <c:v>#N/A</c:v>
                </c:pt>
                <c:pt idx="5837">
                  <c:v>#N/A</c:v>
                </c:pt>
                <c:pt idx="5838">
                  <c:v>#N/A</c:v>
                </c:pt>
                <c:pt idx="5839">
                  <c:v>#N/A</c:v>
                </c:pt>
                <c:pt idx="5840">
                  <c:v>#N/A</c:v>
                </c:pt>
                <c:pt idx="5841">
                  <c:v>#N/A</c:v>
                </c:pt>
                <c:pt idx="5842">
                  <c:v>#N/A</c:v>
                </c:pt>
                <c:pt idx="5843">
                  <c:v>#N/A</c:v>
                </c:pt>
                <c:pt idx="5844">
                  <c:v>#N/A</c:v>
                </c:pt>
                <c:pt idx="5845">
                  <c:v>#N/A</c:v>
                </c:pt>
                <c:pt idx="5846">
                  <c:v>#N/A</c:v>
                </c:pt>
                <c:pt idx="5847">
                  <c:v>#N/A</c:v>
                </c:pt>
                <c:pt idx="5848">
                  <c:v>#N/A</c:v>
                </c:pt>
                <c:pt idx="5849">
                  <c:v>#N/A</c:v>
                </c:pt>
                <c:pt idx="5850">
                  <c:v>#N/A</c:v>
                </c:pt>
                <c:pt idx="5851">
                  <c:v>#N/A</c:v>
                </c:pt>
                <c:pt idx="5852">
                  <c:v>#N/A</c:v>
                </c:pt>
                <c:pt idx="5853">
                  <c:v>#N/A</c:v>
                </c:pt>
                <c:pt idx="5854">
                  <c:v>#N/A</c:v>
                </c:pt>
                <c:pt idx="5855">
                  <c:v>#N/A</c:v>
                </c:pt>
                <c:pt idx="5856">
                  <c:v>#N/A</c:v>
                </c:pt>
                <c:pt idx="5857">
                  <c:v>#N/A</c:v>
                </c:pt>
                <c:pt idx="5858">
                  <c:v>#N/A</c:v>
                </c:pt>
                <c:pt idx="5859">
                  <c:v>#N/A</c:v>
                </c:pt>
                <c:pt idx="5860">
                  <c:v>#N/A</c:v>
                </c:pt>
                <c:pt idx="5861">
                  <c:v>#N/A</c:v>
                </c:pt>
                <c:pt idx="5862">
                  <c:v>#N/A</c:v>
                </c:pt>
                <c:pt idx="5863">
                  <c:v>#N/A</c:v>
                </c:pt>
                <c:pt idx="5864">
                  <c:v>#N/A</c:v>
                </c:pt>
                <c:pt idx="5865">
                  <c:v>#N/A</c:v>
                </c:pt>
                <c:pt idx="5866">
                  <c:v>#N/A</c:v>
                </c:pt>
                <c:pt idx="5867">
                  <c:v>#N/A</c:v>
                </c:pt>
                <c:pt idx="5868">
                  <c:v>#N/A</c:v>
                </c:pt>
                <c:pt idx="5869">
                  <c:v>#N/A</c:v>
                </c:pt>
                <c:pt idx="5870">
                  <c:v>#N/A</c:v>
                </c:pt>
                <c:pt idx="5871">
                  <c:v>#N/A</c:v>
                </c:pt>
                <c:pt idx="5872">
                  <c:v>#N/A</c:v>
                </c:pt>
                <c:pt idx="5873">
                  <c:v>#N/A</c:v>
                </c:pt>
                <c:pt idx="5874">
                  <c:v>#N/A</c:v>
                </c:pt>
                <c:pt idx="5875">
                  <c:v>#N/A</c:v>
                </c:pt>
                <c:pt idx="5876">
                  <c:v>#N/A</c:v>
                </c:pt>
                <c:pt idx="5877">
                  <c:v>#N/A</c:v>
                </c:pt>
                <c:pt idx="5878">
                  <c:v>#N/A</c:v>
                </c:pt>
                <c:pt idx="5879">
                  <c:v>#N/A</c:v>
                </c:pt>
                <c:pt idx="5880">
                  <c:v>#N/A</c:v>
                </c:pt>
                <c:pt idx="5881">
                  <c:v>#N/A</c:v>
                </c:pt>
                <c:pt idx="5882">
                  <c:v>#N/A</c:v>
                </c:pt>
                <c:pt idx="5883">
                  <c:v>#N/A</c:v>
                </c:pt>
                <c:pt idx="5884">
                  <c:v>#N/A</c:v>
                </c:pt>
                <c:pt idx="5885">
                  <c:v>#N/A</c:v>
                </c:pt>
                <c:pt idx="5886">
                  <c:v>#N/A</c:v>
                </c:pt>
                <c:pt idx="5887">
                  <c:v>#N/A</c:v>
                </c:pt>
                <c:pt idx="5888">
                  <c:v>#N/A</c:v>
                </c:pt>
                <c:pt idx="5889">
                  <c:v>#N/A</c:v>
                </c:pt>
                <c:pt idx="5890">
                  <c:v>#N/A</c:v>
                </c:pt>
                <c:pt idx="5891">
                  <c:v>#N/A</c:v>
                </c:pt>
                <c:pt idx="5892">
                  <c:v>#N/A</c:v>
                </c:pt>
                <c:pt idx="5893">
                  <c:v>#N/A</c:v>
                </c:pt>
                <c:pt idx="5894">
                  <c:v>#N/A</c:v>
                </c:pt>
                <c:pt idx="5895">
                  <c:v>#N/A</c:v>
                </c:pt>
                <c:pt idx="5896">
                  <c:v>#N/A</c:v>
                </c:pt>
                <c:pt idx="5897">
                  <c:v>#N/A</c:v>
                </c:pt>
                <c:pt idx="5898">
                  <c:v>#N/A</c:v>
                </c:pt>
                <c:pt idx="5899">
                  <c:v>#N/A</c:v>
                </c:pt>
                <c:pt idx="5900">
                  <c:v>#N/A</c:v>
                </c:pt>
                <c:pt idx="5901">
                  <c:v>#N/A</c:v>
                </c:pt>
                <c:pt idx="5902">
                  <c:v>#N/A</c:v>
                </c:pt>
                <c:pt idx="5903">
                  <c:v>#N/A</c:v>
                </c:pt>
                <c:pt idx="5904">
                  <c:v>#N/A</c:v>
                </c:pt>
                <c:pt idx="5905">
                  <c:v>#N/A</c:v>
                </c:pt>
                <c:pt idx="5906">
                  <c:v>#N/A</c:v>
                </c:pt>
                <c:pt idx="5907">
                  <c:v>#N/A</c:v>
                </c:pt>
                <c:pt idx="5908">
                  <c:v>#N/A</c:v>
                </c:pt>
                <c:pt idx="5909">
                  <c:v>#N/A</c:v>
                </c:pt>
                <c:pt idx="5910">
                  <c:v>#N/A</c:v>
                </c:pt>
                <c:pt idx="5911">
                  <c:v>#N/A</c:v>
                </c:pt>
                <c:pt idx="5912">
                  <c:v>#N/A</c:v>
                </c:pt>
                <c:pt idx="5913">
                  <c:v>#N/A</c:v>
                </c:pt>
                <c:pt idx="5914">
                  <c:v>#N/A</c:v>
                </c:pt>
                <c:pt idx="5915">
                  <c:v>#N/A</c:v>
                </c:pt>
                <c:pt idx="5916">
                  <c:v>#N/A</c:v>
                </c:pt>
                <c:pt idx="5917">
                  <c:v>#N/A</c:v>
                </c:pt>
                <c:pt idx="5918">
                  <c:v>#N/A</c:v>
                </c:pt>
                <c:pt idx="5919">
                  <c:v>#N/A</c:v>
                </c:pt>
                <c:pt idx="5920">
                  <c:v>#N/A</c:v>
                </c:pt>
                <c:pt idx="5921">
                  <c:v>#N/A</c:v>
                </c:pt>
                <c:pt idx="5922">
                  <c:v>#N/A</c:v>
                </c:pt>
                <c:pt idx="5923">
                  <c:v>#N/A</c:v>
                </c:pt>
                <c:pt idx="5924">
                  <c:v>#N/A</c:v>
                </c:pt>
                <c:pt idx="5925">
                  <c:v>#N/A</c:v>
                </c:pt>
                <c:pt idx="5926">
                  <c:v>#N/A</c:v>
                </c:pt>
                <c:pt idx="5927">
                  <c:v>#N/A</c:v>
                </c:pt>
                <c:pt idx="5928">
                  <c:v>#N/A</c:v>
                </c:pt>
                <c:pt idx="5929">
                  <c:v>#N/A</c:v>
                </c:pt>
                <c:pt idx="5930">
                  <c:v>#N/A</c:v>
                </c:pt>
                <c:pt idx="5931">
                  <c:v>#N/A</c:v>
                </c:pt>
                <c:pt idx="5932">
                  <c:v>#N/A</c:v>
                </c:pt>
                <c:pt idx="5933">
                  <c:v>#N/A</c:v>
                </c:pt>
                <c:pt idx="5934">
                  <c:v>#N/A</c:v>
                </c:pt>
                <c:pt idx="5935">
                  <c:v>#N/A</c:v>
                </c:pt>
                <c:pt idx="5936">
                  <c:v>#N/A</c:v>
                </c:pt>
                <c:pt idx="5937">
                  <c:v>#N/A</c:v>
                </c:pt>
                <c:pt idx="5938">
                  <c:v>#N/A</c:v>
                </c:pt>
                <c:pt idx="5939">
                  <c:v>#N/A</c:v>
                </c:pt>
                <c:pt idx="5940">
                  <c:v>#N/A</c:v>
                </c:pt>
                <c:pt idx="5941">
                  <c:v>#N/A</c:v>
                </c:pt>
                <c:pt idx="5942">
                  <c:v>#N/A</c:v>
                </c:pt>
                <c:pt idx="5943">
                  <c:v>#N/A</c:v>
                </c:pt>
                <c:pt idx="5944">
                  <c:v>#N/A</c:v>
                </c:pt>
                <c:pt idx="5945">
                  <c:v>#N/A</c:v>
                </c:pt>
                <c:pt idx="5946">
                  <c:v>#N/A</c:v>
                </c:pt>
                <c:pt idx="5947">
                  <c:v>#N/A</c:v>
                </c:pt>
                <c:pt idx="5948">
                  <c:v>#N/A</c:v>
                </c:pt>
                <c:pt idx="5949">
                  <c:v>#N/A</c:v>
                </c:pt>
                <c:pt idx="5950">
                  <c:v>#N/A</c:v>
                </c:pt>
                <c:pt idx="5951">
                  <c:v>#N/A</c:v>
                </c:pt>
                <c:pt idx="5952">
                  <c:v>#N/A</c:v>
                </c:pt>
                <c:pt idx="5953">
                  <c:v>#N/A</c:v>
                </c:pt>
                <c:pt idx="5954">
                  <c:v>#N/A</c:v>
                </c:pt>
                <c:pt idx="5955">
                  <c:v>#N/A</c:v>
                </c:pt>
                <c:pt idx="5956">
                  <c:v>#N/A</c:v>
                </c:pt>
                <c:pt idx="5957">
                  <c:v>#N/A</c:v>
                </c:pt>
                <c:pt idx="5958">
                  <c:v>#N/A</c:v>
                </c:pt>
                <c:pt idx="5959">
                  <c:v>#N/A</c:v>
                </c:pt>
                <c:pt idx="5960">
                  <c:v>#N/A</c:v>
                </c:pt>
                <c:pt idx="5961">
                  <c:v>#N/A</c:v>
                </c:pt>
                <c:pt idx="5962">
                  <c:v>#N/A</c:v>
                </c:pt>
                <c:pt idx="5963">
                  <c:v>#N/A</c:v>
                </c:pt>
                <c:pt idx="5964">
                  <c:v>#N/A</c:v>
                </c:pt>
                <c:pt idx="5965">
                  <c:v>#N/A</c:v>
                </c:pt>
                <c:pt idx="5966">
                  <c:v>#N/A</c:v>
                </c:pt>
                <c:pt idx="5967">
                  <c:v>#N/A</c:v>
                </c:pt>
                <c:pt idx="5968">
                  <c:v>#N/A</c:v>
                </c:pt>
                <c:pt idx="5969">
                  <c:v>#N/A</c:v>
                </c:pt>
                <c:pt idx="5970">
                  <c:v>#N/A</c:v>
                </c:pt>
                <c:pt idx="5971">
                  <c:v>#N/A</c:v>
                </c:pt>
                <c:pt idx="5972">
                  <c:v>#N/A</c:v>
                </c:pt>
                <c:pt idx="5973">
                  <c:v>#N/A</c:v>
                </c:pt>
                <c:pt idx="5974">
                  <c:v>#N/A</c:v>
                </c:pt>
                <c:pt idx="5975">
                  <c:v>#N/A</c:v>
                </c:pt>
                <c:pt idx="5976">
                  <c:v>#N/A</c:v>
                </c:pt>
                <c:pt idx="5977">
                  <c:v>#N/A</c:v>
                </c:pt>
                <c:pt idx="5978">
                  <c:v>#N/A</c:v>
                </c:pt>
                <c:pt idx="5979">
                  <c:v>#N/A</c:v>
                </c:pt>
                <c:pt idx="5980">
                  <c:v>#N/A</c:v>
                </c:pt>
                <c:pt idx="5981">
                  <c:v>#N/A</c:v>
                </c:pt>
                <c:pt idx="5982">
                  <c:v>#N/A</c:v>
                </c:pt>
                <c:pt idx="5983">
                  <c:v>#N/A</c:v>
                </c:pt>
                <c:pt idx="5984">
                  <c:v>#N/A</c:v>
                </c:pt>
                <c:pt idx="5985">
                  <c:v>#N/A</c:v>
                </c:pt>
                <c:pt idx="5986">
                  <c:v>#N/A</c:v>
                </c:pt>
                <c:pt idx="5987">
                  <c:v>#N/A</c:v>
                </c:pt>
                <c:pt idx="5988">
                  <c:v>#N/A</c:v>
                </c:pt>
                <c:pt idx="5989">
                  <c:v>#N/A</c:v>
                </c:pt>
                <c:pt idx="5990">
                  <c:v>#N/A</c:v>
                </c:pt>
                <c:pt idx="5991">
                  <c:v>#N/A</c:v>
                </c:pt>
                <c:pt idx="5992">
                  <c:v>#N/A</c:v>
                </c:pt>
                <c:pt idx="5993">
                  <c:v>#N/A</c:v>
                </c:pt>
                <c:pt idx="5994">
                  <c:v>#N/A</c:v>
                </c:pt>
                <c:pt idx="5995">
                  <c:v>#N/A</c:v>
                </c:pt>
                <c:pt idx="5996">
                  <c:v>#N/A</c:v>
                </c:pt>
                <c:pt idx="5997">
                  <c:v>#N/A</c:v>
                </c:pt>
                <c:pt idx="5998">
                  <c:v>#N/A</c:v>
                </c:pt>
                <c:pt idx="5999">
                  <c:v>#N/A</c:v>
                </c:pt>
                <c:pt idx="6000">
                  <c:v>#N/A</c:v>
                </c:pt>
                <c:pt idx="6001">
                  <c:v>#N/A</c:v>
                </c:pt>
                <c:pt idx="6002">
                  <c:v>#N/A</c:v>
                </c:pt>
                <c:pt idx="6003">
                  <c:v>#N/A</c:v>
                </c:pt>
                <c:pt idx="6004">
                  <c:v>#N/A</c:v>
                </c:pt>
                <c:pt idx="6005">
                  <c:v>#N/A</c:v>
                </c:pt>
                <c:pt idx="6006">
                  <c:v>#N/A</c:v>
                </c:pt>
                <c:pt idx="6007">
                  <c:v>#N/A</c:v>
                </c:pt>
                <c:pt idx="6008">
                  <c:v>#N/A</c:v>
                </c:pt>
                <c:pt idx="6009">
                  <c:v>#N/A</c:v>
                </c:pt>
                <c:pt idx="6010">
                  <c:v>#N/A</c:v>
                </c:pt>
                <c:pt idx="6011">
                  <c:v>#N/A</c:v>
                </c:pt>
                <c:pt idx="6012">
                  <c:v>#N/A</c:v>
                </c:pt>
                <c:pt idx="6013">
                  <c:v>#N/A</c:v>
                </c:pt>
                <c:pt idx="6014">
                  <c:v>#N/A</c:v>
                </c:pt>
                <c:pt idx="6015">
                  <c:v>#N/A</c:v>
                </c:pt>
                <c:pt idx="6016">
                  <c:v>#N/A</c:v>
                </c:pt>
                <c:pt idx="6017">
                  <c:v>#N/A</c:v>
                </c:pt>
                <c:pt idx="6018">
                  <c:v>#N/A</c:v>
                </c:pt>
                <c:pt idx="6019">
                  <c:v>#N/A</c:v>
                </c:pt>
                <c:pt idx="6020">
                  <c:v>#N/A</c:v>
                </c:pt>
                <c:pt idx="6021">
                  <c:v>#N/A</c:v>
                </c:pt>
                <c:pt idx="6022">
                  <c:v>#N/A</c:v>
                </c:pt>
                <c:pt idx="6023">
                  <c:v>#N/A</c:v>
                </c:pt>
                <c:pt idx="6024">
                  <c:v>#N/A</c:v>
                </c:pt>
                <c:pt idx="6025">
                  <c:v>#N/A</c:v>
                </c:pt>
                <c:pt idx="6026">
                  <c:v>#N/A</c:v>
                </c:pt>
                <c:pt idx="6027">
                  <c:v>#N/A</c:v>
                </c:pt>
                <c:pt idx="6028">
                  <c:v>#N/A</c:v>
                </c:pt>
                <c:pt idx="6029">
                  <c:v>#N/A</c:v>
                </c:pt>
                <c:pt idx="6030">
                  <c:v>#N/A</c:v>
                </c:pt>
                <c:pt idx="6031">
                  <c:v>#N/A</c:v>
                </c:pt>
                <c:pt idx="6032">
                  <c:v>#N/A</c:v>
                </c:pt>
                <c:pt idx="6033">
                  <c:v>#N/A</c:v>
                </c:pt>
                <c:pt idx="6034">
                  <c:v>#N/A</c:v>
                </c:pt>
                <c:pt idx="6035">
                  <c:v>#N/A</c:v>
                </c:pt>
                <c:pt idx="6036">
                  <c:v>#N/A</c:v>
                </c:pt>
                <c:pt idx="6037">
                  <c:v>#N/A</c:v>
                </c:pt>
                <c:pt idx="6038">
                  <c:v>#N/A</c:v>
                </c:pt>
                <c:pt idx="6039">
                  <c:v>#N/A</c:v>
                </c:pt>
                <c:pt idx="6040">
                  <c:v>#N/A</c:v>
                </c:pt>
                <c:pt idx="6041">
                  <c:v>#N/A</c:v>
                </c:pt>
                <c:pt idx="6042">
                  <c:v>#N/A</c:v>
                </c:pt>
                <c:pt idx="6043">
                  <c:v>#N/A</c:v>
                </c:pt>
                <c:pt idx="6044">
                  <c:v>#N/A</c:v>
                </c:pt>
                <c:pt idx="6045">
                  <c:v>#N/A</c:v>
                </c:pt>
                <c:pt idx="6046">
                  <c:v>#N/A</c:v>
                </c:pt>
                <c:pt idx="6047">
                  <c:v>#N/A</c:v>
                </c:pt>
                <c:pt idx="6048">
                  <c:v>#N/A</c:v>
                </c:pt>
                <c:pt idx="6049">
                  <c:v>#N/A</c:v>
                </c:pt>
                <c:pt idx="6050">
                  <c:v>#N/A</c:v>
                </c:pt>
                <c:pt idx="6051">
                  <c:v>#N/A</c:v>
                </c:pt>
                <c:pt idx="6052">
                  <c:v>#N/A</c:v>
                </c:pt>
                <c:pt idx="6053">
                  <c:v>#N/A</c:v>
                </c:pt>
                <c:pt idx="6054">
                  <c:v>#N/A</c:v>
                </c:pt>
                <c:pt idx="6055">
                  <c:v>#N/A</c:v>
                </c:pt>
                <c:pt idx="6056">
                  <c:v>#N/A</c:v>
                </c:pt>
                <c:pt idx="6057">
                  <c:v>#N/A</c:v>
                </c:pt>
                <c:pt idx="6058">
                  <c:v>#N/A</c:v>
                </c:pt>
                <c:pt idx="6059">
                  <c:v>#N/A</c:v>
                </c:pt>
                <c:pt idx="6060">
                  <c:v>#N/A</c:v>
                </c:pt>
                <c:pt idx="6061">
                  <c:v>#N/A</c:v>
                </c:pt>
                <c:pt idx="6062">
                  <c:v>#N/A</c:v>
                </c:pt>
                <c:pt idx="6063">
                  <c:v>#N/A</c:v>
                </c:pt>
                <c:pt idx="6064">
                  <c:v>#N/A</c:v>
                </c:pt>
                <c:pt idx="6065">
                  <c:v>#N/A</c:v>
                </c:pt>
                <c:pt idx="6066">
                  <c:v>#N/A</c:v>
                </c:pt>
                <c:pt idx="6067">
                  <c:v>#N/A</c:v>
                </c:pt>
                <c:pt idx="6068">
                  <c:v>#N/A</c:v>
                </c:pt>
                <c:pt idx="6069">
                  <c:v>#N/A</c:v>
                </c:pt>
                <c:pt idx="6070">
                  <c:v>#N/A</c:v>
                </c:pt>
                <c:pt idx="6071">
                  <c:v>#N/A</c:v>
                </c:pt>
                <c:pt idx="6072">
                  <c:v>#N/A</c:v>
                </c:pt>
                <c:pt idx="6073">
                  <c:v>#N/A</c:v>
                </c:pt>
                <c:pt idx="6074">
                  <c:v>#N/A</c:v>
                </c:pt>
                <c:pt idx="6075">
                  <c:v>#N/A</c:v>
                </c:pt>
                <c:pt idx="6076">
                  <c:v>#N/A</c:v>
                </c:pt>
                <c:pt idx="6077">
                  <c:v>#N/A</c:v>
                </c:pt>
                <c:pt idx="6078">
                  <c:v>#N/A</c:v>
                </c:pt>
                <c:pt idx="6079">
                  <c:v>#N/A</c:v>
                </c:pt>
                <c:pt idx="6080">
                  <c:v>#N/A</c:v>
                </c:pt>
                <c:pt idx="6081">
                  <c:v>#N/A</c:v>
                </c:pt>
                <c:pt idx="6082">
                  <c:v>#N/A</c:v>
                </c:pt>
                <c:pt idx="6083">
                  <c:v>#N/A</c:v>
                </c:pt>
                <c:pt idx="6084">
                  <c:v>#N/A</c:v>
                </c:pt>
                <c:pt idx="6085">
                  <c:v>#N/A</c:v>
                </c:pt>
                <c:pt idx="6086">
                  <c:v>#N/A</c:v>
                </c:pt>
                <c:pt idx="6087">
                  <c:v>#N/A</c:v>
                </c:pt>
                <c:pt idx="6088">
                  <c:v>#N/A</c:v>
                </c:pt>
                <c:pt idx="6089">
                  <c:v>#N/A</c:v>
                </c:pt>
                <c:pt idx="6090">
                  <c:v>#N/A</c:v>
                </c:pt>
                <c:pt idx="6091">
                  <c:v>#N/A</c:v>
                </c:pt>
                <c:pt idx="6092">
                  <c:v>#N/A</c:v>
                </c:pt>
                <c:pt idx="6093">
                  <c:v>#N/A</c:v>
                </c:pt>
                <c:pt idx="6094">
                  <c:v>#N/A</c:v>
                </c:pt>
                <c:pt idx="6095">
                  <c:v>#N/A</c:v>
                </c:pt>
                <c:pt idx="6096">
                  <c:v>#N/A</c:v>
                </c:pt>
                <c:pt idx="6097">
                  <c:v>#N/A</c:v>
                </c:pt>
                <c:pt idx="6098">
                  <c:v>#N/A</c:v>
                </c:pt>
                <c:pt idx="6099">
                  <c:v>#N/A</c:v>
                </c:pt>
                <c:pt idx="6100">
                  <c:v>#N/A</c:v>
                </c:pt>
                <c:pt idx="6101">
                  <c:v>#N/A</c:v>
                </c:pt>
                <c:pt idx="6102">
                  <c:v>#N/A</c:v>
                </c:pt>
                <c:pt idx="6103">
                  <c:v>#N/A</c:v>
                </c:pt>
                <c:pt idx="6104">
                  <c:v>#N/A</c:v>
                </c:pt>
                <c:pt idx="6105">
                  <c:v>#N/A</c:v>
                </c:pt>
                <c:pt idx="6106">
                  <c:v>#N/A</c:v>
                </c:pt>
                <c:pt idx="6107">
                  <c:v>#N/A</c:v>
                </c:pt>
                <c:pt idx="6108">
                  <c:v>#N/A</c:v>
                </c:pt>
                <c:pt idx="6109">
                  <c:v>#N/A</c:v>
                </c:pt>
                <c:pt idx="6110">
                  <c:v>#N/A</c:v>
                </c:pt>
                <c:pt idx="6111">
                  <c:v>#N/A</c:v>
                </c:pt>
                <c:pt idx="6112">
                  <c:v>#N/A</c:v>
                </c:pt>
                <c:pt idx="6113">
                  <c:v>#N/A</c:v>
                </c:pt>
                <c:pt idx="6114">
                  <c:v>#N/A</c:v>
                </c:pt>
                <c:pt idx="6115">
                  <c:v>#N/A</c:v>
                </c:pt>
                <c:pt idx="6116">
                  <c:v>#N/A</c:v>
                </c:pt>
                <c:pt idx="6117">
                  <c:v>#N/A</c:v>
                </c:pt>
                <c:pt idx="6118">
                  <c:v>#N/A</c:v>
                </c:pt>
                <c:pt idx="6119">
                  <c:v>#N/A</c:v>
                </c:pt>
                <c:pt idx="6120">
                  <c:v>#N/A</c:v>
                </c:pt>
                <c:pt idx="6121">
                  <c:v>#N/A</c:v>
                </c:pt>
                <c:pt idx="6122">
                  <c:v>#N/A</c:v>
                </c:pt>
                <c:pt idx="6123">
                  <c:v>#N/A</c:v>
                </c:pt>
                <c:pt idx="6124">
                  <c:v>#N/A</c:v>
                </c:pt>
                <c:pt idx="6125">
                  <c:v>#N/A</c:v>
                </c:pt>
                <c:pt idx="6126">
                  <c:v>#N/A</c:v>
                </c:pt>
                <c:pt idx="6127">
                  <c:v>#N/A</c:v>
                </c:pt>
                <c:pt idx="6128">
                  <c:v>#N/A</c:v>
                </c:pt>
                <c:pt idx="6129">
                  <c:v>#N/A</c:v>
                </c:pt>
                <c:pt idx="6130">
                  <c:v>#N/A</c:v>
                </c:pt>
                <c:pt idx="6131">
                  <c:v>#N/A</c:v>
                </c:pt>
                <c:pt idx="6132">
                  <c:v>#N/A</c:v>
                </c:pt>
                <c:pt idx="6133">
                  <c:v>#N/A</c:v>
                </c:pt>
                <c:pt idx="6134">
                  <c:v>#N/A</c:v>
                </c:pt>
                <c:pt idx="6135">
                  <c:v>#N/A</c:v>
                </c:pt>
                <c:pt idx="6136">
                  <c:v>#N/A</c:v>
                </c:pt>
                <c:pt idx="6137">
                  <c:v>#N/A</c:v>
                </c:pt>
                <c:pt idx="6138">
                  <c:v>#N/A</c:v>
                </c:pt>
                <c:pt idx="6139">
                  <c:v>#N/A</c:v>
                </c:pt>
                <c:pt idx="6140">
                  <c:v>#N/A</c:v>
                </c:pt>
                <c:pt idx="6141">
                  <c:v>#N/A</c:v>
                </c:pt>
                <c:pt idx="6142">
                  <c:v>#N/A</c:v>
                </c:pt>
                <c:pt idx="6143">
                  <c:v>#N/A</c:v>
                </c:pt>
                <c:pt idx="6144">
                  <c:v>#N/A</c:v>
                </c:pt>
                <c:pt idx="6145">
                  <c:v>#N/A</c:v>
                </c:pt>
                <c:pt idx="6146">
                  <c:v>#N/A</c:v>
                </c:pt>
                <c:pt idx="6147">
                  <c:v>#N/A</c:v>
                </c:pt>
                <c:pt idx="6148">
                  <c:v>#N/A</c:v>
                </c:pt>
                <c:pt idx="6149">
                  <c:v>#N/A</c:v>
                </c:pt>
                <c:pt idx="6150">
                  <c:v>#N/A</c:v>
                </c:pt>
                <c:pt idx="6151">
                  <c:v>#N/A</c:v>
                </c:pt>
                <c:pt idx="6152">
                  <c:v>#N/A</c:v>
                </c:pt>
                <c:pt idx="6153">
                  <c:v>#N/A</c:v>
                </c:pt>
                <c:pt idx="6154">
                  <c:v>#N/A</c:v>
                </c:pt>
                <c:pt idx="6155">
                  <c:v>#N/A</c:v>
                </c:pt>
                <c:pt idx="6156">
                  <c:v>#N/A</c:v>
                </c:pt>
                <c:pt idx="6157">
                  <c:v>#N/A</c:v>
                </c:pt>
                <c:pt idx="6158">
                  <c:v>#N/A</c:v>
                </c:pt>
                <c:pt idx="6159">
                  <c:v>#N/A</c:v>
                </c:pt>
                <c:pt idx="6160">
                  <c:v>#N/A</c:v>
                </c:pt>
                <c:pt idx="6161">
                  <c:v>#N/A</c:v>
                </c:pt>
                <c:pt idx="6162">
                  <c:v>#N/A</c:v>
                </c:pt>
                <c:pt idx="6163">
                  <c:v>#N/A</c:v>
                </c:pt>
                <c:pt idx="6164">
                  <c:v>#N/A</c:v>
                </c:pt>
                <c:pt idx="6165">
                  <c:v>#N/A</c:v>
                </c:pt>
                <c:pt idx="6166">
                  <c:v>#N/A</c:v>
                </c:pt>
                <c:pt idx="6167">
                  <c:v>#N/A</c:v>
                </c:pt>
                <c:pt idx="6168">
                  <c:v>#N/A</c:v>
                </c:pt>
                <c:pt idx="6169">
                  <c:v>#N/A</c:v>
                </c:pt>
                <c:pt idx="6170">
                  <c:v>#N/A</c:v>
                </c:pt>
                <c:pt idx="6171">
                  <c:v>#N/A</c:v>
                </c:pt>
                <c:pt idx="6172">
                  <c:v>#N/A</c:v>
                </c:pt>
                <c:pt idx="6173">
                  <c:v>#N/A</c:v>
                </c:pt>
                <c:pt idx="6174">
                  <c:v>#N/A</c:v>
                </c:pt>
                <c:pt idx="6175">
                  <c:v>#N/A</c:v>
                </c:pt>
                <c:pt idx="6176">
                  <c:v>#N/A</c:v>
                </c:pt>
                <c:pt idx="6177">
                  <c:v>#N/A</c:v>
                </c:pt>
                <c:pt idx="6178">
                  <c:v>#N/A</c:v>
                </c:pt>
                <c:pt idx="6179">
                  <c:v>#N/A</c:v>
                </c:pt>
                <c:pt idx="6180">
                  <c:v>#N/A</c:v>
                </c:pt>
                <c:pt idx="6181">
                  <c:v>#N/A</c:v>
                </c:pt>
                <c:pt idx="6182">
                  <c:v>#N/A</c:v>
                </c:pt>
                <c:pt idx="6183">
                  <c:v>#N/A</c:v>
                </c:pt>
                <c:pt idx="6184">
                  <c:v>#N/A</c:v>
                </c:pt>
                <c:pt idx="6185">
                  <c:v>#N/A</c:v>
                </c:pt>
                <c:pt idx="6186">
                  <c:v>#N/A</c:v>
                </c:pt>
                <c:pt idx="6187">
                  <c:v>#N/A</c:v>
                </c:pt>
                <c:pt idx="6188">
                  <c:v>#N/A</c:v>
                </c:pt>
                <c:pt idx="6189">
                  <c:v>#N/A</c:v>
                </c:pt>
                <c:pt idx="6190">
                  <c:v>#N/A</c:v>
                </c:pt>
                <c:pt idx="6191">
                  <c:v>#N/A</c:v>
                </c:pt>
                <c:pt idx="6192">
                  <c:v>#N/A</c:v>
                </c:pt>
                <c:pt idx="6193">
                  <c:v>#N/A</c:v>
                </c:pt>
                <c:pt idx="6194">
                  <c:v>#N/A</c:v>
                </c:pt>
                <c:pt idx="6195">
                  <c:v>#N/A</c:v>
                </c:pt>
                <c:pt idx="6196">
                  <c:v>#N/A</c:v>
                </c:pt>
                <c:pt idx="6197">
                  <c:v>#N/A</c:v>
                </c:pt>
                <c:pt idx="6198">
                  <c:v>#N/A</c:v>
                </c:pt>
                <c:pt idx="6199">
                  <c:v>#N/A</c:v>
                </c:pt>
                <c:pt idx="6200">
                  <c:v>#N/A</c:v>
                </c:pt>
                <c:pt idx="6201">
                  <c:v>#N/A</c:v>
                </c:pt>
                <c:pt idx="6202">
                  <c:v>#N/A</c:v>
                </c:pt>
                <c:pt idx="6203">
                  <c:v>#N/A</c:v>
                </c:pt>
                <c:pt idx="6204">
                  <c:v>#N/A</c:v>
                </c:pt>
                <c:pt idx="6205">
                  <c:v>#N/A</c:v>
                </c:pt>
                <c:pt idx="6206">
                  <c:v>#N/A</c:v>
                </c:pt>
                <c:pt idx="6207">
                  <c:v>#N/A</c:v>
                </c:pt>
                <c:pt idx="6208">
                  <c:v>#N/A</c:v>
                </c:pt>
                <c:pt idx="6209">
                  <c:v>#N/A</c:v>
                </c:pt>
                <c:pt idx="6210">
                  <c:v>#N/A</c:v>
                </c:pt>
                <c:pt idx="6211">
                  <c:v>#N/A</c:v>
                </c:pt>
                <c:pt idx="6212">
                  <c:v>#N/A</c:v>
                </c:pt>
                <c:pt idx="6213">
                  <c:v>#N/A</c:v>
                </c:pt>
                <c:pt idx="6214">
                  <c:v>#N/A</c:v>
                </c:pt>
                <c:pt idx="6215">
                  <c:v>#N/A</c:v>
                </c:pt>
                <c:pt idx="6216">
                  <c:v>#N/A</c:v>
                </c:pt>
                <c:pt idx="6217">
                  <c:v>#N/A</c:v>
                </c:pt>
                <c:pt idx="6218">
                  <c:v>#N/A</c:v>
                </c:pt>
                <c:pt idx="6219">
                  <c:v>#N/A</c:v>
                </c:pt>
                <c:pt idx="6220">
                  <c:v>#N/A</c:v>
                </c:pt>
                <c:pt idx="6221">
                  <c:v>#N/A</c:v>
                </c:pt>
                <c:pt idx="6222">
                  <c:v>#N/A</c:v>
                </c:pt>
                <c:pt idx="6223">
                  <c:v>#N/A</c:v>
                </c:pt>
                <c:pt idx="6224">
                  <c:v>#N/A</c:v>
                </c:pt>
                <c:pt idx="6225">
                  <c:v>#N/A</c:v>
                </c:pt>
                <c:pt idx="6226">
                  <c:v>#N/A</c:v>
                </c:pt>
                <c:pt idx="6227">
                  <c:v>#N/A</c:v>
                </c:pt>
                <c:pt idx="6228">
                  <c:v>#N/A</c:v>
                </c:pt>
                <c:pt idx="6229">
                  <c:v>#N/A</c:v>
                </c:pt>
                <c:pt idx="6230">
                  <c:v>#N/A</c:v>
                </c:pt>
                <c:pt idx="6231">
                  <c:v>#N/A</c:v>
                </c:pt>
                <c:pt idx="6232">
                  <c:v>#N/A</c:v>
                </c:pt>
                <c:pt idx="6233">
                  <c:v>#N/A</c:v>
                </c:pt>
                <c:pt idx="6234">
                  <c:v>#N/A</c:v>
                </c:pt>
                <c:pt idx="6235">
                  <c:v>#N/A</c:v>
                </c:pt>
                <c:pt idx="6236">
                  <c:v>#N/A</c:v>
                </c:pt>
                <c:pt idx="6237">
                  <c:v>#N/A</c:v>
                </c:pt>
                <c:pt idx="6238">
                  <c:v>#N/A</c:v>
                </c:pt>
                <c:pt idx="6239">
                  <c:v>#N/A</c:v>
                </c:pt>
                <c:pt idx="6240">
                  <c:v>#N/A</c:v>
                </c:pt>
                <c:pt idx="6241">
                  <c:v>#N/A</c:v>
                </c:pt>
                <c:pt idx="6242">
                  <c:v>#N/A</c:v>
                </c:pt>
                <c:pt idx="6243">
                  <c:v>#N/A</c:v>
                </c:pt>
                <c:pt idx="6244">
                  <c:v>#N/A</c:v>
                </c:pt>
                <c:pt idx="6245">
                  <c:v>#N/A</c:v>
                </c:pt>
                <c:pt idx="6246">
                  <c:v>#N/A</c:v>
                </c:pt>
                <c:pt idx="6247">
                  <c:v>#N/A</c:v>
                </c:pt>
                <c:pt idx="6248">
                  <c:v>#N/A</c:v>
                </c:pt>
                <c:pt idx="6249">
                  <c:v>#N/A</c:v>
                </c:pt>
                <c:pt idx="6250">
                  <c:v>#N/A</c:v>
                </c:pt>
                <c:pt idx="6251">
                  <c:v>#N/A</c:v>
                </c:pt>
                <c:pt idx="6252">
                  <c:v>#N/A</c:v>
                </c:pt>
                <c:pt idx="6253">
                  <c:v>#N/A</c:v>
                </c:pt>
                <c:pt idx="6254">
                  <c:v>#N/A</c:v>
                </c:pt>
                <c:pt idx="6255">
                  <c:v>#N/A</c:v>
                </c:pt>
                <c:pt idx="6256">
                  <c:v>#N/A</c:v>
                </c:pt>
                <c:pt idx="6257">
                  <c:v>#N/A</c:v>
                </c:pt>
                <c:pt idx="6258">
                  <c:v>#N/A</c:v>
                </c:pt>
                <c:pt idx="6259">
                  <c:v>#N/A</c:v>
                </c:pt>
                <c:pt idx="6260">
                  <c:v>#N/A</c:v>
                </c:pt>
                <c:pt idx="6261">
                  <c:v>#N/A</c:v>
                </c:pt>
                <c:pt idx="6262">
                  <c:v>#N/A</c:v>
                </c:pt>
                <c:pt idx="6263">
                  <c:v>#N/A</c:v>
                </c:pt>
                <c:pt idx="6264">
                  <c:v>#N/A</c:v>
                </c:pt>
                <c:pt idx="6265">
                  <c:v>#N/A</c:v>
                </c:pt>
                <c:pt idx="6266">
                  <c:v>#N/A</c:v>
                </c:pt>
                <c:pt idx="6267">
                  <c:v>#N/A</c:v>
                </c:pt>
                <c:pt idx="6268">
                  <c:v>#N/A</c:v>
                </c:pt>
                <c:pt idx="6269">
                  <c:v>#N/A</c:v>
                </c:pt>
                <c:pt idx="6270">
                  <c:v>#N/A</c:v>
                </c:pt>
                <c:pt idx="6271">
                  <c:v>#N/A</c:v>
                </c:pt>
                <c:pt idx="6272">
                  <c:v>#N/A</c:v>
                </c:pt>
                <c:pt idx="6273">
                  <c:v>#N/A</c:v>
                </c:pt>
                <c:pt idx="6274">
                  <c:v>#N/A</c:v>
                </c:pt>
                <c:pt idx="6275">
                  <c:v>#N/A</c:v>
                </c:pt>
                <c:pt idx="6276">
                  <c:v>#N/A</c:v>
                </c:pt>
                <c:pt idx="6277">
                  <c:v>#N/A</c:v>
                </c:pt>
                <c:pt idx="6278">
                  <c:v>#N/A</c:v>
                </c:pt>
                <c:pt idx="6279">
                  <c:v>#N/A</c:v>
                </c:pt>
                <c:pt idx="6280">
                  <c:v>#N/A</c:v>
                </c:pt>
                <c:pt idx="6281">
                  <c:v>#N/A</c:v>
                </c:pt>
                <c:pt idx="6282">
                  <c:v>#N/A</c:v>
                </c:pt>
                <c:pt idx="6283">
                  <c:v>#N/A</c:v>
                </c:pt>
                <c:pt idx="6284">
                  <c:v>#N/A</c:v>
                </c:pt>
                <c:pt idx="6285">
                  <c:v>#N/A</c:v>
                </c:pt>
                <c:pt idx="6286">
                  <c:v>#N/A</c:v>
                </c:pt>
                <c:pt idx="6287">
                  <c:v>#N/A</c:v>
                </c:pt>
                <c:pt idx="6288">
                  <c:v>#N/A</c:v>
                </c:pt>
                <c:pt idx="6289">
                  <c:v>#N/A</c:v>
                </c:pt>
                <c:pt idx="6290">
                  <c:v>#N/A</c:v>
                </c:pt>
                <c:pt idx="6291">
                  <c:v>#N/A</c:v>
                </c:pt>
                <c:pt idx="6292">
                  <c:v>#N/A</c:v>
                </c:pt>
                <c:pt idx="6293">
                  <c:v>#N/A</c:v>
                </c:pt>
                <c:pt idx="6294">
                  <c:v>#N/A</c:v>
                </c:pt>
                <c:pt idx="6295">
                  <c:v>#N/A</c:v>
                </c:pt>
                <c:pt idx="6296">
                  <c:v>#N/A</c:v>
                </c:pt>
                <c:pt idx="6297">
                  <c:v>#N/A</c:v>
                </c:pt>
                <c:pt idx="6298">
                  <c:v>#N/A</c:v>
                </c:pt>
                <c:pt idx="6299">
                  <c:v>#N/A</c:v>
                </c:pt>
                <c:pt idx="6300">
                  <c:v>#N/A</c:v>
                </c:pt>
                <c:pt idx="6301">
                  <c:v>#N/A</c:v>
                </c:pt>
                <c:pt idx="6302">
                  <c:v>#N/A</c:v>
                </c:pt>
                <c:pt idx="6303">
                  <c:v>#N/A</c:v>
                </c:pt>
                <c:pt idx="6304">
                  <c:v>#N/A</c:v>
                </c:pt>
                <c:pt idx="6305">
                  <c:v>#N/A</c:v>
                </c:pt>
                <c:pt idx="6306">
                  <c:v>#N/A</c:v>
                </c:pt>
                <c:pt idx="6307">
                  <c:v>#N/A</c:v>
                </c:pt>
                <c:pt idx="6308">
                  <c:v>#N/A</c:v>
                </c:pt>
                <c:pt idx="6309">
                  <c:v>#N/A</c:v>
                </c:pt>
                <c:pt idx="6310">
                  <c:v>#N/A</c:v>
                </c:pt>
                <c:pt idx="6311">
                  <c:v>#N/A</c:v>
                </c:pt>
                <c:pt idx="6312">
                  <c:v>#N/A</c:v>
                </c:pt>
                <c:pt idx="6313">
                  <c:v>#N/A</c:v>
                </c:pt>
                <c:pt idx="6314">
                  <c:v>#N/A</c:v>
                </c:pt>
                <c:pt idx="6315">
                  <c:v>#N/A</c:v>
                </c:pt>
                <c:pt idx="6316">
                  <c:v>#N/A</c:v>
                </c:pt>
                <c:pt idx="6317">
                  <c:v>#N/A</c:v>
                </c:pt>
                <c:pt idx="6318">
                  <c:v>#N/A</c:v>
                </c:pt>
                <c:pt idx="6319">
                  <c:v>#N/A</c:v>
                </c:pt>
                <c:pt idx="6320">
                  <c:v>#N/A</c:v>
                </c:pt>
                <c:pt idx="6321">
                  <c:v>#N/A</c:v>
                </c:pt>
                <c:pt idx="6322">
                  <c:v>#N/A</c:v>
                </c:pt>
                <c:pt idx="6323">
                  <c:v>#N/A</c:v>
                </c:pt>
                <c:pt idx="6324">
                  <c:v>#N/A</c:v>
                </c:pt>
                <c:pt idx="6325">
                  <c:v>#N/A</c:v>
                </c:pt>
                <c:pt idx="6326">
                  <c:v>#N/A</c:v>
                </c:pt>
                <c:pt idx="6327">
                  <c:v>#N/A</c:v>
                </c:pt>
                <c:pt idx="6328">
                  <c:v>#N/A</c:v>
                </c:pt>
                <c:pt idx="6329">
                  <c:v>#N/A</c:v>
                </c:pt>
                <c:pt idx="6330">
                  <c:v>#N/A</c:v>
                </c:pt>
                <c:pt idx="6331">
                  <c:v>#N/A</c:v>
                </c:pt>
                <c:pt idx="6332">
                  <c:v>#N/A</c:v>
                </c:pt>
                <c:pt idx="6333">
                  <c:v>#N/A</c:v>
                </c:pt>
                <c:pt idx="6334">
                  <c:v>#N/A</c:v>
                </c:pt>
                <c:pt idx="6335">
                  <c:v>#N/A</c:v>
                </c:pt>
                <c:pt idx="6336">
                  <c:v>#N/A</c:v>
                </c:pt>
                <c:pt idx="6337">
                  <c:v>#N/A</c:v>
                </c:pt>
                <c:pt idx="6338">
                  <c:v>#N/A</c:v>
                </c:pt>
                <c:pt idx="6339">
                  <c:v>#N/A</c:v>
                </c:pt>
                <c:pt idx="6340">
                  <c:v>#N/A</c:v>
                </c:pt>
                <c:pt idx="6341">
                  <c:v>#N/A</c:v>
                </c:pt>
                <c:pt idx="6342">
                  <c:v>#N/A</c:v>
                </c:pt>
                <c:pt idx="6343">
                  <c:v>#N/A</c:v>
                </c:pt>
                <c:pt idx="6344">
                  <c:v>#N/A</c:v>
                </c:pt>
                <c:pt idx="6345">
                  <c:v>#N/A</c:v>
                </c:pt>
                <c:pt idx="6346">
                  <c:v>#N/A</c:v>
                </c:pt>
                <c:pt idx="6347">
                  <c:v>#N/A</c:v>
                </c:pt>
                <c:pt idx="6348">
                  <c:v>#N/A</c:v>
                </c:pt>
                <c:pt idx="6349">
                  <c:v>#N/A</c:v>
                </c:pt>
                <c:pt idx="6350">
                  <c:v>#N/A</c:v>
                </c:pt>
                <c:pt idx="6351">
                  <c:v>#N/A</c:v>
                </c:pt>
                <c:pt idx="6352">
                  <c:v>#N/A</c:v>
                </c:pt>
                <c:pt idx="6353">
                  <c:v>#N/A</c:v>
                </c:pt>
                <c:pt idx="6354">
                  <c:v>#N/A</c:v>
                </c:pt>
                <c:pt idx="6355">
                  <c:v>#N/A</c:v>
                </c:pt>
                <c:pt idx="6356">
                  <c:v>#N/A</c:v>
                </c:pt>
                <c:pt idx="6357">
                  <c:v>#N/A</c:v>
                </c:pt>
                <c:pt idx="6358">
                  <c:v>#N/A</c:v>
                </c:pt>
                <c:pt idx="6359">
                  <c:v>#N/A</c:v>
                </c:pt>
                <c:pt idx="6360">
                  <c:v>#N/A</c:v>
                </c:pt>
                <c:pt idx="6361">
                  <c:v>#N/A</c:v>
                </c:pt>
                <c:pt idx="6362">
                  <c:v>#N/A</c:v>
                </c:pt>
                <c:pt idx="6363">
                  <c:v>#N/A</c:v>
                </c:pt>
                <c:pt idx="6364">
                  <c:v>#N/A</c:v>
                </c:pt>
                <c:pt idx="6365">
                  <c:v>#N/A</c:v>
                </c:pt>
                <c:pt idx="6366">
                  <c:v>#N/A</c:v>
                </c:pt>
                <c:pt idx="6367">
                  <c:v>#N/A</c:v>
                </c:pt>
                <c:pt idx="6368">
                  <c:v>#N/A</c:v>
                </c:pt>
                <c:pt idx="6369">
                  <c:v>#N/A</c:v>
                </c:pt>
                <c:pt idx="6370">
                  <c:v>#N/A</c:v>
                </c:pt>
                <c:pt idx="6371">
                  <c:v>#N/A</c:v>
                </c:pt>
                <c:pt idx="6372">
                  <c:v>#N/A</c:v>
                </c:pt>
                <c:pt idx="6373">
                  <c:v>#N/A</c:v>
                </c:pt>
                <c:pt idx="6374">
                  <c:v>#N/A</c:v>
                </c:pt>
                <c:pt idx="6375">
                  <c:v>#N/A</c:v>
                </c:pt>
                <c:pt idx="6376">
                  <c:v>#N/A</c:v>
                </c:pt>
                <c:pt idx="6377">
                  <c:v>#N/A</c:v>
                </c:pt>
                <c:pt idx="6378">
                  <c:v>#N/A</c:v>
                </c:pt>
                <c:pt idx="6379">
                  <c:v>#N/A</c:v>
                </c:pt>
                <c:pt idx="6380">
                  <c:v>#N/A</c:v>
                </c:pt>
                <c:pt idx="6381">
                  <c:v>#N/A</c:v>
                </c:pt>
                <c:pt idx="6382">
                  <c:v>#N/A</c:v>
                </c:pt>
                <c:pt idx="6383">
                  <c:v>#N/A</c:v>
                </c:pt>
                <c:pt idx="6384">
                  <c:v>#N/A</c:v>
                </c:pt>
                <c:pt idx="6385">
                  <c:v>#N/A</c:v>
                </c:pt>
                <c:pt idx="6386">
                  <c:v>#N/A</c:v>
                </c:pt>
                <c:pt idx="6387">
                  <c:v>#N/A</c:v>
                </c:pt>
                <c:pt idx="6388">
                  <c:v>#N/A</c:v>
                </c:pt>
                <c:pt idx="6389">
                  <c:v>#N/A</c:v>
                </c:pt>
                <c:pt idx="6390">
                  <c:v>#N/A</c:v>
                </c:pt>
                <c:pt idx="6391">
                  <c:v>#N/A</c:v>
                </c:pt>
                <c:pt idx="6392">
                  <c:v>#N/A</c:v>
                </c:pt>
                <c:pt idx="6393">
                  <c:v>#N/A</c:v>
                </c:pt>
                <c:pt idx="6394">
                  <c:v>#N/A</c:v>
                </c:pt>
                <c:pt idx="6395">
                  <c:v>#N/A</c:v>
                </c:pt>
                <c:pt idx="6396">
                  <c:v>#N/A</c:v>
                </c:pt>
                <c:pt idx="6397">
                  <c:v>#N/A</c:v>
                </c:pt>
                <c:pt idx="6398">
                  <c:v>#N/A</c:v>
                </c:pt>
                <c:pt idx="6399">
                  <c:v>#N/A</c:v>
                </c:pt>
                <c:pt idx="6400">
                  <c:v>#N/A</c:v>
                </c:pt>
                <c:pt idx="6401">
                  <c:v>#N/A</c:v>
                </c:pt>
                <c:pt idx="6402">
                  <c:v>#N/A</c:v>
                </c:pt>
                <c:pt idx="6403">
                  <c:v>#N/A</c:v>
                </c:pt>
                <c:pt idx="6404">
                  <c:v>#N/A</c:v>
                </c:pt>
                <c:pt idx="6405">
                  <c:v>#N/A</c:v>
                </c:pt>
                <c:pt idx="6406">
                  <c:v>#N/A</c:v>
                </c:pt>
                <c:pt idx="6407">
                  <c:v>#N/A</c:v>
                </c:pt>
                <c:pt idx="6408">
                  <c:v>#N/A</c:v>
                </c:pt>
                <c:pt idx="6409">
                  <c:v>#N/A</c:v>
                </c:pt>
                <c:pt idx="6410">
                  <c:v>#N/A</c:v>
                </c:pt>
                <c:pt idx="6411">
                  <c:v>#N/A</c:v>
                </c:pt>
                <c:pt idx="6412">
                  <c:v>#N/A</c:v>
                </c:pt>
                <c:pt idx="6413">
                  <c:v>#N/A</c:v>
                </c:pt>
                <c:pt idx="6414">
                  <c:v>#N/A</c:v>
                </c:pt>
                <c:pt idx="6415">
                  <c:v>#N/A</c:v>
                </c:pt>
                <c:pt idx="6416">
                  <c:v>#N/A</c:v>
                </c:pt>
                <c:pt idx="6417">
                  <c:v>#N/A</c:v>
                </c:pt>
                <c:pt idx="6418">
                  <c:v>#N/A</c:v>
                </c:pt>
                <c:pt idx="6419">
                  <c:v>#N/A</c:v>
                </c:pt>
                <c:pt idx="6420">
                  <c:v>#N/A</c:v>
                </c:pt>
                <c:pt idx="6421">
                  <c:v>#N/A</c:v>
                </c:pt>
                <c:pt idx="6422">
                  <c:v>#N/A</c:v>
                </c:pt>
                <c:pt idx="6423">
                  <c:v>#N/A</c:v>
                </c:pt>
                <c:pt idx="6424">
                  <c:v>#N/A</c:v>
                </c:pt>
                <c:pt idx="6425">
                  <c:v>#N/A</c:v>
                </c:pt>
                <c:pt idx="6426">
                  <c:v>#N/A</c:v>
                </c:pt>
                <c:pt idx="6427">
                  <c:v>#N/A</c:v>
                </c:pt>
                <c:pt idx="6428">
                  <c:v>#N/A</c:v>
                </c:pt>
                <c:pt idx="6429">
                  <c:v>#N/A</c:v>
                </c:pt>
                <c:pt idx="6430">
                  <c:v>#N/A</c:v>
                </c:pt>
                <c:pt idx="6431">
                  <c:v>#N/A</c:v>
                </c:pt>
                <c:pt idx="6432">
                  <c:v>#N/A</c:v>
                </c:pt>
                <c:pt idx="6433">
                  <c:v>#N/A</c:v>
                </c:pt>
                <c:pt idx="6434">
                  <c:v>#N/A</c:v>
                </c:pt>
                <c:pt idx="6435">
                  <c:v>#N/A</c:v>
                </c:pt>
                <c:pt idx="6436">
                  <c:v>#N/A</c:v>
                </c:pt>
                <c:pt idx="6437">
                  <c:v>#N/A</c:v>
                </c:pt>
                <c:pt idx="6438">
                  <c:v>#N/A</c:v>
                </c:pt>
                <c:pt idx="6439">
                  <c:v>#N/A</c:v>
                </c:pt>
                <c:pt idx="6440">
                  <c:v>#N/A</c:v>
                </c:pt>
                <c:pt idx="6441">
                  <c:v>#N/A</c:v>
                </c:pt>
                <c:pt idx="6442">
                  <c:v>#N/A</c:v>
                </c:pt>
                <c:pt idx="6443">
                  <c:v>#N/A</c:v>
                </c:pt>
                <c:pt idx="6444">
                  <c:v>#N/A</c:v>
                </c:pt>
                <c:pt idx="6445">
                  <c:v>#N/A</c:v>
                </c:pt>
                <c:pt idx="6446">
                  <c:v>#N/A</c:v>
                </c:pt>
                <c:pt idx="6447">
                  <c:v>#N/A</c:v>
                </c:pt>
                <c:pt idx="6448">
                  <c:v>#N/A</c:v>
                </c:pt>
                <c:pt idx="6449">
                  <c:v>#N/A</c:v>
                </c:pt>
                <c:pt idx="6450">
                  <c:v>#N/A</c:v>
                </c:pt>
                <c:pt idx="6451">
                  <c:v>#N/A</c:v>
                </c:pt>
                <c:pt idx="6452">
                  <c:v>#N/A</c:v>
                </c:pt>
                <c:pt idx="6453">
                  <c:v>#N/A</c:v>
                </c:pt>
                <c:pt idx="6454">
                  <c:v>#N/A</c:v>
                </c:pt>
                <c:pt idx="6455">
                  <c:v>#N/A</c:v>
                </c:pt>
                <c:pt idx="6456">
                  <c:v>#N/A</c:v>
                </c:pt>
                <c:pt idx="6457">
                  <c:v>#N/A</c:v>
                </c:pt>
                <c:pt idx="6458">
                  <c:v>#N/A</c:v>
                </c:pt>
                <c:pt idx="6459">
                  <c:v>#N/A</c:v>
                </c:pt>
                <c:pt idx="6460">
                  <c:v>#N/A</c:v>
                </c:pt>
                <c:pt idx="6461">
                  <c:v>#N/A</c:v>
                </c:pt>
                <c:pt idx="6462">
                  <c:v>#N/A</c:v>
                </c:pt>
                <c:pt idx="6463">
                  <c:v>#N/A</c:v>
                </c:pt>
                <c:pt idx="6464">
                  <c:v>#N/A</c:v>
                </c:pt>
                <c:pt idx="6465">
                  <c:v>#N/A</c:v>
                </c:pt>
                <c:pt idx="6466">
                  <c:v>#N/A</c:v>
                </c:pt>
                <c:pt idx="6467">
                  <c:v>#N/A</c:v>
                </c:pt>
                <c:pt idx="6468">
                  <c:v>#N/A</c:v>
                </c:pt>
                <c:pt idx="6469">
                  <c:v>#N/A</c:v>
                </c:pt>
                <c:pt idx="6470">
                  <c:v>#N/A</c:v>
                </c:pt>
                <c:pt idx="6471">
                  <c:v>#N/A</c:v>
                </c:pt>
                <c:pt idx="6472">
                  <c:v>#N/A</c:v>
                </c:pt>
                <c:pt idx="6473">
                  <c:v>#N/A</c:v>
                </c:pt>
                <c:pt idx="6474">
                  <c:v>#N/A</c:v>
                </c:pt>
                <c:pt idx="6475">
                  <c:v>#N/A</c:v>
                </c:pt>
                <c:pt idx="6476">
                  <c:v>#N/A</c:v>
                </c:pt>
                <c:pt idx="6477">
                  <c:v>#N/A</c:v>
                </c:pt>
                <c:pt idx="6478">
                  <c:v>#N/A</c:v>
                </c:pt>
                <c:pt idx="6479">
                  <c:v>#N/A</c:v>
                </c:pt>
                <c:pt idx="6480">
                  <c:v>#N/A</c:v>
                </c:pt>
                <c:pt idx="6481">
                  <c:v>#N/A</c:v>
                </c:pt>
                <c:pt idx="6482">
                  <c:v>#N/A</c:v>
                </c:pt>
                <c:pt idx="6483">
                  <c:v>#N/A</c:v>
                </c:pt>
                <c:pt idx="6484">
                  <c:v>#N/A</c:v>
                </c:pt>
                <c:pt idx="6485">
                  <c:v>#N/A</c:v>
                </c:pt>
                <c:pt idx="6486">
                  <c:v>#N/A</c:v>
                </c:pt>
                <c:pt idx="6487">
                  <c:v>#N/A</c:v>
                </c:pt>
                <c:pt idx="6488">
                  <c:v>#N/A</c:v>
                </c:pt>
                <c:pt idx="6489">
                  <c:v>#N/A</c:v>
                </c:pt>
                <c:pt idx="6490">
                  <c:v>#N/A</c:v>
                </c:pt>
                <c:pt idx="6491">
                  <c:v>#N/A</c:v>
                </c:pt>
                <c:pt idx="6492">
                  <c:v>#N/A</c:v>
                </c:pt>
                <c:pt idx="6493">
                  <c:v>#N/A</c:v>
                </c:pt>
                <c:pt idx="6494">
                  <c:v>#N/A</c:v>
                </c:pt>
                <c:pt idx="6495">
                  <c:v>#N/A</c:v>
                </c:pt>
                <c:pt idx="6496">
                  <c:v>#N/A</c:v>
                </c:pt>
                <c:pt idx="6497">
                  <c:v>#N/A</c:v>
                </c:pt>
                <c:pt idx="6498">
                  <c:v>#N/A</c:v>
                </c:pt>
                <c:pt idx="6499">
                  <c:v>#N/A</c:v>
                </c:pt>
                <c:pt idx="6500">
                  <c:v>#N/A</c:v>
                </c:pt>
                <c:pt idx="6501">
                  <c:v>#N/A</c:v>
                </c:pt>
                <c:pt idx="6502">
                  <c:v>#N/A</c:v>
                </c:pt>
                <c:pt idx="6503">
                  <c:v>#N/A</c:v>
                </c:pt>
                <c:pt idx="6504">
                  <c:v>#N/A</c:v>
                </c:pt>
                <c:pt idx="6505">
                  <c:v>#N/A</c:v>
                </c:pt>
                <c:pt idx="6506">
                  <c:v>#N/A</c:v>
                </c:pt>
                <c:pt idx="6507">
                  <c:v>#N/A</c:v>
                </c:pt>
                <c:pt idx="6508">
                  <c:v>#N/A</c:v>
                </c:pt>
                <c:pt idx="6509">
                  <c:v>#N/A</c:v>
                </c:pt>
                <c:pt idx="6510">
                  <c:v>#N/A</c:v>
                </c:pt>
                <c:pt idx="6511">
                  <c:v>#N/A</c:v>
                </c:pt>
                <c:pt idx="6512">
                  <c:v>#N/A</c:v>
                </c:pt>
                <c:pt idx="6513">
                  <c:v>#N/A</c:v>
                </c:pt>
                <c:pt idx="6514">
                  <c:v>#N/A</c:v>
                </c:pt>
                <c:pt idx="6515">
                  <c:v>#N/A</c:v>
                </c:pt>
                <c:pt idx="6516">
                  <c:v>#N/A</c:v>
                </c:pt>
                <c:pt idx="6517">
                  <c:v>#N/A</c:v>
                </c:pt>
                <c:pt idx="6518">
                  <c:v>#N/A</c:v>
                </c:pt>
                <c:pt idx="6519">
                  <c:v>#N/A</c:v>
                </c:pt>
                <c:pt idx="6520">
                  <c:v>#N/A</c:v>
                </c:pt>
                <c:pt idx="6521">
                  <c:v>#N/A</c:v>
                </c:pt>
                <c:pt idx="6522">
                  <c:v>#N/A</c:v>
                </c:pt>
                <c:pt idx="6523">
                  <c:v>#N/A</c:v>
                </c:pt>
                <c:pt idx="6524">
                  <c:v>#N/A</c:v>
                </c:pt>
                <c:pt idx="6525">
                  <c:v>#N/A</c:v>
                </c:pt>
                <c:pt idx="6526">
                  <c:v>#N/A</c:v>
                </c:pt>
                <c:pt idx="6527">
                  <c:v>#N/A</c:v>
                </c:pt>
                <c:pt idx="6528">
                  <c:v>#N/A</c:v>
                </c:pt>
                <c:pt idx="6529">
                  <c:v>#N/A</c:v>
                </c:pt>
                <c:pt idx="6530">
                  <c:v>#N/A</c:v>
                </c:pt>
                <c:pt idx="6531">
                  <c:v>#N/A</c:v>
                </c:pt>
                <c:pt idx="6532">
                  <c:v>#N/A</c:v>
                </c:pt>
                <c:pt idx="6533">
                  <c:v>#N/A</c:v>
                </c:pt>
                <c:pt idx="6534">
                  <c:v>#N/A</c:v>
                </c:pt>
                <c:pt idx="6535">
                  <c:v>#N/A</c:v>
                </c:pt>
                <c:pt idx="6536">
                  <c:v>#N/A</c:v>
                </c:pt>
                <c:pt idx="6537">
                  <c:v>#N/A</c:v>
                </c:pt>
                <c:pt idx="6538">
                  <c:v>#N/A</c:v>
                </c:pt>
                <c:pt idx="6539">
                  <c:v>#N/A</c:v>
                </c:pt>
                <c:pt idx="6540">
                  <c:v>#N/A</c:v>
                </c:pt>
                <c:pt idx="6541">
                  <c:v>#N/A</c:v>
                </c:pt>
                <c:pt idx="6542">
                  <c:v>#N/A</c:v>
                </c:pt>
                <c:pt idx="6543">
                  <c:v>#N/A</c:v>
                </c:pt>
                <c:pt idx="6544">
                  <c:v>#N/A</c:v>
                </c:pt>
                <c:pt idx="6545">
                  <c:v>#N/A</c:v>
                </c:pt>
                <c:pt idx="6546">
                  <c:v>#N/A</c:v>
                </c:pt>
                <c:pt idx="6547">
                  <c:v>#N/A</c:v>
                </c:pt>
                <c:pt idx="6548">
                  <c:v>#N/A</c:v>
                </c:pt>
                <c:pt idx="6549">
                  <c:v>#N/A</c:v>
                </c:pt>
                <c:pt idx="6550">
                  <c:v>#N/A</c:v>
                </c:pt>
                <c:pt idx="6551">
                  <c:v>#N/A</c:v>
                </c:pt>
                <c:pt idx="6552">
                  <c:v>#N/A</c:v>
                </c:pt>
                <c:pt idx="6553">
                  <c:v>#N/A</c:v>
                </c:pt>
                <c:pt idx="6554">
                  <c:v>#N/A</c:v>
                </c:pt>
                <c:pt idx="6555">
                  <c:v>#N/A</c:v>
                </c:pt>
                <c:pt idx="6556">
                  <c:v>#N/A</c:v>
                </c:pt>
                <c:pt idx="6557">
                  <c:v>#N/A</c:v>
                </c:pt>
                <c:pt idx="6558">
                  <c:v>#N/A</c:v>
                </c:pt>
                <c:pt idx="6559">
                  <c:v>#N/A</c:v>
                </c:pt>
                <c:pt idx="6560">
                  <c:v>#N/A</c:v>
                </c:pt>
                <c:pt idx="6561">
                  <c:v>#N/A</c:v>
                </c:pt>
                <c:pt idx="6562">
                  <c:v>#N/A</c:v>
                </c:pt>
                <c:pt idx="6563">
                  <c:v>#N/A</c:v>
                </c:pt>
                <c:pt idx="6564">
                  <c:v>#N/A</c:v>
                </c:pt>
                <c:pt idx="6565">
                  <c:v>#N/A</c:v>
                </c:pt>
                <c:pt idx="6566">
                  <c:v>#N/A</c:v>
                </c:pt>
                <c:pt idx="6567">
                  <c:v>#N/A</c:v>
                </c:pt>
                <c:pt idx="6568">
                  <c:v>#N/A</c:v>
                </c:pt>
                <c:pt idx="6569">
                  <c:v>#N/A</c:v>
                </c:pt>
                <c:pt idx="6570">
                  <c:v>#N/A</c:v>
                </c:pt>
                <c:pt idx="6571">
                  <c:v>#N/A</c:v>
                </c:pt>
                <c:pt idx="6572">
                  <c:v>#N/A</c:v>
                </c:pt>
                <c:pt idx="6573">
                  <c:v>#N/A</c:v>
                </c:pt>
                <c:pt idx="6574">
                  <c:v>#N/A</c:v>
                </c:pt>
                <c:pt idx="6575">
                  <c:v>#N/A</c:v>
                </c:pt>
                <c:pt idx="6576">
                  <c:v>#N/A</c:v>
                </c:pt>
                <c:pt idx="6577">
                  <c:v>#N/A</c:v>
                </c:pt>
                <c:pt idx="6578">
                  <c:v>#N/A</c:v>
                </c:pt>
                <c:pt idx="6579">
                  <c:v>#N/A</c:v>
                </c:pt>
                <c:pt idx="6580">
                  <c:v>#N/A</c:v>
                </c:pt>
                <c:pt idx="6581">
                  <c:v>#N/A</c:v>
                </c:pt>
                <c:pt idx="6582">
                  <c:v>#N/A</c:v>
                </c:pt>
                <c:pt idx="6583">
                  <c:v>#N/A</c:v>
                </c:pt>
                <c:pt idx="6584">
                  <c:v>#N/A</c:v>
                </c:pt>
                <c:pt idx="6585">
                  <c:v>#N/A</c:v>
                </c:pt>
                <c:pt idx="6586">
                  <c:v>#N/A</c:v>
                </c:pt>
                <c:pt idx="6587">
                  <c:v>#N/A</c:v>
                </c:pt>
                <c:pt idx="6588">
                  <c:v>#N/A</c:v>
                </c:pt>
                <c:pt idx="6589">
                  <c:v>#N/A</c:v>
                </c:pt>
                <c:pt idx="6590">
                  <c:v>#N/A</c:v>
                </c:pt>
                <c:pt idx="6591">
                  <c:v>#N/A</c:v>
                </c:pt>
                <c:pt idx="6592">
                  <c:v>#N/A</c:v>
                </c:pt>
                <c:pt idx="6593">
                  <c:v>#N/A</c:v>
                </c:pt>
                <c:pt idx="6594">
                  <c:v>#N/A</c:v>
                </c:pt>
                <c:pt idx="6595">
                  <c:v>#N/A</c:v>
                </c:pt>
                <c:pt idx="6596">
                  <c:v>#N/A</c:v>
                </c:pt>
                <c:pt idx="6597">
                  <c:v>#N/A</c:v>
                </c:pt>
                <c:pt idx="6598">
                  <c:v>#N/A</c:v>
                </c:pt>
                <c:pt idx="6599">
                  <c:v>#N/A</c:v>
                </c:pt>
                <c:pt idx="6600">
                  <c:v>#N/A</c:v>
                </c:pt>
                <c:pt idx="6601">
                  <c:v>#N/A</c:v>
                </c:pt>
                <c:pt idx="6602">
                  <c:v>#N/A</c:v>
                </c:pt>
                <c:pt idx="6603">
                  <c:v>#N/A</c:v>
                </c:pt>
                <c:pt idx="6604">
                  <c:v>#N/A</c:v>
                </c:pt>
                <c:pt idx="6605">
                  <c:v>#N/A</c:v>
                </c:pt>
                <c:pt idx="6606">
                  <c:v>#N/A</c:v>
                </c:pt>
                <c:pt idx="6607">
                  <c:v>#N/A</c:v>
                </c:pt>
                <c:pt idx="6608">
                  <c:v>#N/A</c:v>
                </c:pt>
                <c:pt idx="6609">
                  <c:v>#N/A</c:v>
                </c:pt>
                <c:pt idx="6610">
                  <c:v>#N/A</c:v>
                </c:pt>
                <c:pt idx="6611">
                  <c:v>#N/A</c:v>
                </c:pt>
                <c:pt idx="6612">
                  <c:v>#N/A</c:v>
                </c:pt>
                <c:pt idx="6613">
                  <c:v>#N/A</c:v>
                </c:pt>
                <c:pt idx="6614">
                  <c:v>#N/A</c:v>
                </c:pt>
                <c:pt idx="6615">
                  <c:v>#N/A</c:v>
                </c:pt>
                <c:pt idx="6616">
                  <c:v>#N/A</c:v>
                </c:pt>
                <c:pt idx="6617">
                  <c:v>#N/A</c:v>
                </c:pt>
                <c:pt idx="6618">
                  <c:v>#N/A</c:v>
                </c:pt>
                <c:pt idx="6619">
                  <c:v>#N/A</c:v>
                </c:pt>
                <c:pt idx="6620">
                  <c:v>#N/A</c:v>
                </c:pt>
                <c:pt idx="6621">
                  <c:v>#N/A</c:v>
                </c:pt>
                <c:pt idx="6622">
                  <c:v>#N/A</c:v>
                </c:pt>
                <c:pt idx="6623">
                  <c:v>#N/A</c:v>
                </c:pt>
                <c:pt idx="6624">
                  <c:v>#N/A</c:v>
                </c:pt>
                <c:pt idx="6625">
                  <c:v>#N/A</c:v>
                </c:pt>
                <c:pt idx="6626">
                  <c:v>#N/A</c:v>
                </c:pt>
                <c:pt idx="6627">
                  <c:v>#N/A</c:v>
                </c:pt>
                <c:pt idx="6628">
                  <c:v>#N/A</c:v>
                </c:pt>
                <c:pt idx="6629">
                  <c:v>#N/A</c:v>
                </c:pt>
                <c:pt idx="6630">
                  <c:v>#N/A</c:v>
                </c:pt>
                <c:pt idx="6631">
                  <c:v>#N/A</c:v>
                </c:pt>
                <c:pt idx="6632">
                  <c:v>#N/A</c:v>
                </c:pt>
                <c:pt idx="6633">
                  <c:v>#N/A</c:v>
                </c:pt>
                <c:pt idx="6634">
                  <c:v>#N/A</c:v>
                </c:pt>
                <c:pt idx="6635">
                  <c:v>#N/A</c:v>
                </c:pt>
                <c:pt idx="6636">
                  <c:v>#N/A</c:v>
                </c:pt>
                <c:pt idx="6637">
                  <c:v>#N/A</c:v>
                </c:pt>
                <c:pt idx="6638">
                  <c:v>#N/A</c:v>
                </c:pt>
                <c:pt idx="6639">
                  <c:v>#N/A</c:v>
                </c:pt>
                <c:pt idx="6640">
                  <c:v>#N/A</c:v>
                </c:pt>
                <c:pt idx="6641">
                  <c:v>#N/A</c:v>
                </c:pt>
                <c:pt idx="6642">
                  <c:v>#N/A</c:v>
                </c:pt>
                <c:pt idx="6643">
                  <c:v>#N/A</c:v>
                </c:pt>
                <c:pt idx="6644">
                  <c:v>#N/A</c:v>
                </c:pt>
                <c:pt idx="6645">
                  <c:v>#N/A</c:v>
                </c:pt>
                <c:pt idx="6646">
                  <c:v>#N/A</c:v>
                </c:pt>
                <c:pt idx="6647">
                  <c:v>#N/A</c:v>
                </c:pt>
                <c:pt idx="6648">
                  <c:v>#N/A</c:v>
                </c:pt>
                <c:pt idx="6649">
                  <c:v>#N/A</c:v>
                </c:pt>
                <c:pt idx="6650">
                  <c:v>#N/A</c:v>
                </c:pt>
                <c:pt idx="6651">
                  <c:v>#N/A</c:v>
                </c:pt>
                <c:pt idx="6652">
                  <c:v>#N/A</c:v>
                </c:pt>
                <c:pt idx="6653">
                  <c:v>#N/A</c:v>
                </c:pt>
                <c:pt idx="6654">
                  <c:v>#N/A</c:v>
                </c:pt>
                <c:pt idx="6655">
                  <c:v>#N/A</c:v>
                </c:pt>
                <c:pt idx="6656">
                  <c:v>#N/A</c:v>
                </c:pt>
                <c:pt idx="6657">
                  <c:v>#N/A</c:v>
                </c:pt>
                <c:pt idx="6658">
                  <c:v>#N/A</c:v>
                </c:pt>
                <c:pt idx="6659">
                  <c:v>#N/A</c:v>
                </c:pt>
                <c:pt idx="6660">
                  <c:v>#N/A</c:v>
                </c:pt>
                <c:pt idx="6661">
                  <c:v>#N/A</c:v>
                </c:pt>
                <c:pt idx="6662">
                  <c:v>#N/A</c:v>
                </c:pt>
                <c:pt idx="6663">
                  <c:v>#N/A</c:v>
                </c:pt>
                <c:pt idx="6664">
                  <c:v>#N/A</c:v>
                </c:pt>
                <c:pt idx="6665">
                  <c:v>#N/A</c:v>
                </c:pt>
                <c:pt idx="6666">
                  <c:v>#N/A</c:v>
                </c:pt>
                <c:pt idx="6667">
                  <c:v>#N/A</c:v>
                </c:pt>
                <c:pt idx="6668">
                  <c:v>#N/A</c:v>
                </c:pt>
                <c:pt idx="6669">
                  <c:v>#N/A</c:v>
                </c:pt>
                <c:pt idx="6670">
                  <c:v>#N/A</c:v>
                </c:pt>
                <c:pt idx="6671">
                  <c:v>#N/A</c:v>
                </c:pt>
                <c:pt idx="6672">
                  <c:v>#N/A</c:v>
                </c:pt>
                <c:pt idx="6673">
                  <c:v>#N/A</c:v>
                </c:pt>
                <c:pt idx="6674">
                  <c:v>#N/A</c:v>
                </c:pt>
                <c:pt idx="6675">
                  <c:v>#N/A</c:v>
                </c:pt>
                <c:pt idx="6676">
                  <c:v>#N/A</c:v>
                </c:pt>
                <c:pt idx="6677">
                  <c:v>#N/A</c:v>
                </c:pt>
                <c:pt idx="6678">
                  <c:v>#N/A</c:v>
                </c:pt>
                <c:pt idx="6679">
                  <c:v>#N/A</c:v>
                </c:pt>
                <c:pt idx="6680">
                  <c:v>#N/A</c:v>
                </c:pt>
                <c:pt idx="6681">
                  <c:v>#N/A</c:v>
                </c:pt>
                <c:pt idx="6682">
                  <c:v>#N/A</c:v>
                </c:pt>
                <c:pt idx="6683">
                  <c:v>#N/A</c:v>
                </c:pt>
                <c:pt idx="6684">
                  <c:v>#N/A</c:v>
                </c:pt>
                <c:pt idx="6685">
                  <c:v>#N/A</c:v>
                </c:pt>
                <c:pt idx="6686">
                  <c:v>#N/A</c:v>
                </c:pt>
                <c:pt idx="6687">
                  <c:v>#N/A</c:v>
                </c:pt>
                <c:pt idx="6688">
                  <c:v>#N/A</c:v>
                </c:pt>
                <c:pt idx="6689">
                  <c:v>#N/A</c:v>
                </c:pt>
                <c:pt idx="6690">
                  <c:v>#N/A</c:v>
                </c:pt>
                <c:pt idx="6691">
                  <c:v>#N/A</c:v>
                </c:pt>
                <c:pt idx="6692">
                  <c:v>#N/A</c:v>
                </c:pt>
                <c:pt idx="6693">
                  <c:v>#N/A</c:v>
                </c:pt>
                <c:pt idx="6694">
                  <c:v>#N/A</c:v>
                </c:pt>
                <c:pt idx="6695">
                  <c:v>#N/A</c:v>
                </c:pt>
                <c:pt idx="6696">
                  <c:v>#N/A</c:v>
                </c:pt>
                <c:pt idx="6697">
                  <c:v>#N/A</c:v>
                </c:pt>
                <c:pt idx="6698">
                  <c:v>#N/A</c:v>
                </c:pt>
                <c:pt idx="6699">
                  <c:v>#N/A</c:v>
                </c:pt>
                <c:pt idx="6700">
                  <c:v>#N/A</c:v>
                </c:pt>
                <c:pt idx="6701">
                  <c:v>#N/A</c:v>
                </c:pt>
                <c:pt idx="6702">
                  <c:v>#N/A</c:v>
                </c:pt>
                <c:pt idx="6703">
                  <c:v>#N/A</c:v>
                </c:pt>
                <c:pt idx="6704">
                  <c:v>#N/A</c:v>
                </c:pt>
                <c:pt idx="6705">
                  <c:v>#N/A</c:v>
                </c:pt>
                <c:pt idx="6706">
                  <c:v>#N/A</c:v>
                </c:pt>
                <c:pt idx="6707">
                  <c:v>#N/A</c:v>
                </c:pt>
                <c:pt idx="6708">
                  <c:v>#N/A</c:v>
                </c:pt>
                <c:pt idx="6709">
                  <c:v>#N/A</c:v>
                </c:pt>
                <c:pt idx="6710">
                  <c:v>#N/A</c:v>
                </c:pt>
                <c:pt idx="6711">
                  <c:v>#N/A</c:v>
                </c:pt>
                <c:pt idx="6712">
                  <c:v>#N/A</c:v>
                </c:pt>
                <c:pt idx="6713">
                  <c:v>#N/A</c:v>
                </c:pt>
                <c:pt idx="6714">
                  <c:v>#N/A</c:v>
                </c:pt>
                <c:pt idx="6715">
                  <c:v>#N/A</c:v>
                </c:pt>
                <c:pt idx="6716">
                  <c:v>#N/A</c:v>
                </c:pt>
                <c:pt idx="6717">
                  <c:v>#N/A</c:v>
                </c:pt>
                <c:pt idx="6718">
                  <c:v>#N/A</c:v>
                </c:pt>
                <c:pt idx="6719">
                  <c:v>#N/A</c:v>
                </c:pt>
                <c:pt idx="6720">
                  <c:v>#N/A</c:v>
                </c:pt>
                <c:pt idx="6721">
                  <c:v>#N/A</c:v>
                </c:pt>
                <c:pt idx="6722">
                  <c:v>#N/A</c:v>
                </c:pt>
                <c:pt idx="6723">
                  <c:v>#N/A</c:v>
                </c:pt>
                <c:pt idx="6724">
                  <c:v>#N/A</c:v>
                </c:pt>
                <c:pt idx="6725">
                  <c:v>#N/A</c:v>
                </c:pt>
                <c:pt idx="6726">
                  <c:v>#N/A</c:v>
                </c:pt>
                <c:pt idx="6727">
                  <c:v>#N/A</c:v>
                </c:pt>
                <c:pt idx="6728">
                  <c:v>#N/A</c:v>
                </c:pt>
                <c:pt idx="6729">
                  <c:v>#N/A</c:v>
                </c:pt>
                <c:pt idx="6730">
                  <c:v>#N/A</c:v>
                </c:pt>
                <c:pt idx="6731">
                  <c:v>#N/A</c:v>
                </c:pt>
                <c:pt idx="6732">
                  <c:v>#N/A</c:v>
                </c:pt>
                <c:pt idx="6733">
                  <c:v>#N/A</c:v>
                </c:pt>
                <c:pt idx="6734">
                  <c:v>#N/A</c:v>
                </c:pt>
                <c:pt idx="6735">
                  <c:v>#N/A</c:v>
                </c:pt>
                <c:pt idx="6736">
                  <c:v>#N/A</c:v>
                </c:pt>
                <c:pt idx="6737">
                  <c:v>#N/A</c:v>
                </c:pt>
                <c:pt idx="6738">
                  <c:v>#N/A</c:v>
                </c:pt>
                <c:pt idx="6739">
                  <c:v>#N/A</c:v>
                </c:pt>
                <c:pt idx="6740">
                  <c:v>#N/A</c:v>
                </c:pt>
                <c:pt idx="6741">
                  <c:v>#N/A</c:v>
                </c:pt>
                <c:pt idx="6742">
                  <c:v>#N/A</c:v>
                </c:pt>
                <c:pt idx="6743">
                  <c:v>#N/A</c:v>
                </c:pt>
                <c:pt idx="6744">
                  <c:v>#N/A</c:v>
                </c:pt>
                <c:pt idx="6745">
                  <c:v>#N/A</c:v>
                </c:pt>
                <c:pt idx="6746">
                  <c:v>#N/A</c:v>
                </c:pt>
                <c:pt idx="6747">
                  <c:v>#N/A</c:v>
                </c:pt>
                <c:pt idx="6748">
                  <c:v>#N/A</c:v>
                </c:pt>
                <c:pt idx="6749">
                  <c:v>#N/A</c:v>
                </c:pt>
                <c:pt idx="6750">
                  <c:v>#N/A</c:v>
                </c:pt>
                <c:pt idx="6751">
                  <c:v>#N/A</c:v>
                </c:pt>
                <c:pt idx="6752">
                  <c:v>#N/A</c:v>
                </c:pt>
                <c:pt idx="6753">
                  <c:v>#N/A</c:v>
                </c:pt>
                <c:pt idx="6754">
                  <c:v>#N/A</c:v>
                </c:pt>
                <c:pt idx="6755">
                  <c:v>#N/A</c:v>
                </c:pt>
                <c:pt idx="6756">
                  <c:v>#N/A</c:v>
                </c:pt>
                <c:pt idx="6757">
                  <c:v>#N/A</c:v>
                </c:pt>
                <c:pt idx="6758">
                  <c:v>#N/A</c:v>
                </c:pt>
                <c:pt idx="6759">
                  <c:v>#N/A</c:v>
                </c:pt>
                <c:pt idx="6760">
                  <c:v>#N/A</c:v>
                </c:pt>
                <c:pt idx="6761">
                  <c:v>#N/A</c:v>
                </c:pt>
                <c:pt idx="6762">
                  <c:v>#N/A</c:v>
                </c:pt>
                <c:pt idx="6763">
                  <c:v>#N/A</c:v>
                </c:pt>
                <c:pt idx="6764">
                  <c:v>#N/A</c:v>
                </c:pt>
                <c:pt idx="6765">
                  <c:v>#N/A</c:v>
                </c:pt>
                <c:pt idx="6766">
                  <c:v>#N/A</c:v>
                </c:pt>
                <c:pt idx="6767">
                  <c:v>#N/A</c:v>
                </c:pt>
                <c:pt idx="6768">
                  <c:v>#N/A</c:v>
                </c:pt>
                <c:pt idx="6769">
                  <c:v>#N/A</c:v>
                </c:pt>
                <c:pt idx="6770">
                  <c:v>#N/A</c:v>
                </c:pt>
                <c:pt idx="6771">
                  <c:v>#N/A</c:v>
                </c:pt>
                <c:pt idx="6772">
                  <c:v>#N/A</c:v>
                </c:pt>
                <c:pt idx="6773">
                  <c:v>#N/A</c:v>
                </c:pt>
                <c:pt idx="6774">
                  <c:v>#N/A</c:v>
                </c:pt>
                <c:pt idx="6775">
                  <c:v>#N/A</c:v>
                </c:pt>
                <c:pt idx="6776">
                  <c:v>#N/A</c:v>
                </c:pt>
                <c:pt idx="6777">
                  <c:v>#N/A</c:v>
                </c:pt>
                <c:pt idx="6778">
                  <c:v>#N/A</c:v>
                </c:pt>
                <c:pt idx="6779">
                  <c:v>#N/A</c:v>
                </c:pt>
                <c:pt idx="6780">
                  <c:v>#N/A</c:v>
                </c:pt>
                <c:pt idx="6781">
                  <c:v>#N/A</c:v>
                </c:pt>
                <c:pt idx="6782">
                  <c:v>#N/A</c:v>
                </c:pt>
                <c:pt idx="6783">
                  <c:v>#N/A</c:v>
                </c:pt>
                <c:pt idx="6784">
                  <c:v>#N/A</c:v>
                </c:pt>
                <c:pt idx="6785">
                  <c:v>#N/A</c:v>
                </c:pt>
                <c:pt idx="6786">
                  <c:v>#N/A</c:v>
                </c:pt>
                <c:pt idx="6787">
                  <c:v>#N/A</c:v>
                </c:pt>
                <c:pt idx="6788">
                  <c:v>#N/A</c:v>
                </c:pt>
                <c:pt idx="6789">
                  <c:v>#N/A</c:v>
                </c:pt>
                <c:pt idx="6790">
                  <c:v>#N/A</c:v>
                </c:pt>
                <c:pt idx="6791">
                  <c:v>#N/A</c:v>
                </c:pt>
                <c:pt idx="6792">
                  <c:v>#N/A</c:v>
                </c:pt>
                <c:pt idx="6793">
                  <c:v>#N/A</c:v>
                </c:pt>
                <c:pt idx="6794">
                  <c:v>#N/A</c:v>
                </c:pt>
                <c:pt idx="6795">
                  <c:v>#N/A</c:v>
                </c:pt>
                <c:pt idx="6796">
                  <c:v>#N/A</c:v>
                </c:pt>
                <c:pt idx="6797">
                  <c:v>#N/A</c:v>
                </c:pt>
                <c:pt idx="6798">
                  <c:v>#N/A</c:v>
                </c:pt>
                <c:pt idx="6799">
                  <c:v>#N/A</c:v>
                </c:pt>
                <c:pt idx="6800">
                  <c:v>#N/A</c:v>
                </c:pt>
                <c:pt idx="6801">
                  <c:v>#N/A</c:v>
                </c:pt>
                <c:pt idx="6802">
                  <c:v>#N/A</c:v>
                </c:pt>
                <c:pt idx="6803">
                  <c:v>#N/A</c:v>
                </c:pt>
                <c:pt idx="6804">
                  <c:v>#N/A</c:v>
                </c:pt>
                <c:pt idx="6805">
                  <c:v>#N/A</c:v>
                </c:pt>
                <c:pt idx="6806">
                  <c:v>#N/A</c:v>
                </c:pt>
                <c:pt idx="6807">
                  <c:v>#N/A</c:v>
                </c:pt>
                <c:pt idx="6808">
                  <c:v>#N/A</c:v>
                </c:pt>
                <c:pt idx="6809">
                  <c:v>#N/A</c:v>
                </c:pt>
                <c:pt idx="6810">
                  <c:v>#N/A</c:v>
                </c:pt>
                <c:pt idx="6811">
                  <c:v>#N/A</c:v>
                </c:pt>
                <c:pt idx="6812">
                  <c:v>#N/A</c:v>
                </c:pt>
                <c:pt idx="6813">
                  <c:v>#N/A</c:v>
                </c:pt>
                <c:pt idx="6814">
                  <c:v>#N/A</c:v>
                </c:pt>
                <c:pt idx="6815">
                  <c:v>#N/A</c:v>
                </c:pt>
                <c:pt idx="6816">
                  <c:v>#N/A</c:v>
                </c:pt>
                <c:pt idx="6817">
                  <c:v>#N/A</c:v>
                </c:pt>
                <c:pt idx="6818">
                  <c:v>#N/A</c:v>
                </c:pt>
                <c:pt idx="6819">
                  <c:v>#N/A</c:v>
                </c:pt>
                <c:pt idx="6820">
                  <c:v>#N/A</c:v>
                </c:pt>
                <c:pt idx="6821">
                  <c:v>#N/A</c:v>
                </c:pt>
                <c:pt idx="6822">
                  <c:v>#N/A</c:v>
                </c:pt>
                <c:pt idx="6823">
                  <c:v>#N/A</c:v>
                </c:pt>
                <c:pt idx="6824">
                  <c:v>#N/A</c:v>
                </c:pt>
                <c:pt idx="6825">
                  <c:v>#N/A</c:v>
                </c:pt>
                <c:pt idx="6826">
                  <c:v>#N/A</c:v>
                </c:pt>
                <c:pt idx="6827">
                  <c:v>#N/A</c:v>
                </c:pt>
                <c:pt idx="6828">
                  <c:v>#N/A</c:v>
                </c:pt>
                <c:pt idx="6829">
                  <c:v>#N/A</c:v>
                </c:pt>
                <c:pt idx="6830">
                  <c:v>#N/A</c:v>
                </c:pt>
                <c:pt idx="6831">
                  <c:v>#N/A</c:v>
                </c:pt>
                <c:pt idx="6832">
                  <c:v>#N/A</c:v>
                </c:pt>
                <c:pt idx="6833">
                  <c:v>#N/A</c:v>
                </c:pt>
                <c:pt idx="6834">
                  <c:v>#N/A</c:v>
                </c:pt>
                <c:pt idx="6835">
                  <c:v>#N/A</c:v>
                </c:pt>
                <c:pt idx="6836">
                  <c:v>#N/A</c:v>
                </c:pt>
                <c:pt idx="6837">
                  <c:v>#N/A</c:v>
                </c:pt>
                <c:pt idx="6838">
                  <c:v>#N/A</c:v>
                </c:pt>
                <c:pt idx="6839">
                  <c:v>#N/A</c:v>
                </c:pt>
                <c:pt idx="6840">
                  <c:v>#N/A</c:v>
                </c:pt>
                <c:pt idx="6841">
                  <c:v>#N/A</c:v>
                </c:pt>
                <c:pt idx="6842">
                  <c:v>#N/A</c:v>
                </c:pt>
                <c:pt idx="6843">
                  <c:v>#N/A</c:v>
                </c:pt>
                <c:pt idx="6844">
                  <c:v>#N/A</c:v>
                </c:pt>
                <c:pt idx="6845">
                  <c:v>#N/A</c:v>
                </c:pt>
                <c:pt idx="6846">
                  <c:v>#N/A</c:v>
                </c:pt>
                <c:pt idx="6847">
                  <c:v>#N/A</c:v>
                </c:pt>
                <c:pt idx="6848">
                  <c:v>#N/A</c:v>
                </c:pt>
                <c:pt idx="6849">
                  <c:v>#N/A</c:v>
                </c:pt>
                <c:pt idx="6850">
                  <c:v>#N/A</c:v>
                </c:pt>
                <c:pt idx="6851">
                  <c:v>#N/A</c:v>
                </c:pt>
                <c:pt idx="6852">
                  <c:v>#N/A</c:v>
                </c:pt>
                <c:pt idx="6853">
                  <c:v>#N/A</c:v>
                </c:pt>
                <c:pt idx="6854">
                  <c:v>#N/A</c:v>
                </c:pt>
                <c:pt idx="6855">
                  <c:v>#N/A</c:v>
                </c:pt>
                <c:pt idx="6856">
                  <c:v>#N/A</c:v>
                </c:pt>
                <c:pt idx="6857">
                  <c:v>#N/A</c:v>
                </c:pt>
                <c:pt idx="6858">
                  <c:v>#N/A</c:v>
                </c:pt>
                <c:pt idx="6859">
                  <c:v>#N/A</c:v>
                </c:pt>
                <c:pt idx="6860">
                  <c:v>#N/A</c:v>
                </c:pt>
                <c:pt idx="6861">
                  <c:v>#N/A</c:v>
                </c:pt>
                <c:pt idx="6862">
                  <c:v>#N/A</c:v>
                </c:pt>
                <c:pt idx="6863">
                  <c:v>#N/A</c:v>
                </c:pt>
                <c:pt idx="6864">
                  <c:v>#N/A</c:v>
                </c:pt>
                <c:pt idx="6865">
                  <c:v>#N/A</c:v>
                </c:pt>
                <c:pt idx="6866">
                  <c:v>#N/A</c:v>
                </c:pt>
                <c:pt idx="6867">
                  <c:v>#N/A</c:v>
                </c:pt>
                <c:pt idx="6868">
                  <c:v>#N/A</c:v>
                </c:pt>
                <c:pt idx="6869">
                  <c:v>#N/A</c:v>
                </c:pt>
                <c:pt idx="6870">
                  <c:v>#N/A</c:v>
                </c:pt>
                <c:pt idx="6871">
                  <c:v>#N/A</c:v>
                </c:pt>
                <c:pt idx="6872">
                  <c:v>#N/A</c:v>
                </c:pt>
                <c:pt idx="6873">
                  <c:v>#N/A</c:v>
                </c:pt>
                <c:pt idx="6874">
                  <c:v>#N/A</c:v>
                </c:pt>
                <c:pt idx="6875">
                  <c:v>#N/A</c:v>
                </c:pt>
                <c:pt idx="6876">
                  <c:v>#N/A</c:v>
                </c:pt>
                <c:pt idx="6877">
                  <c:v>#N/A</c:v>
                </c:pt>
                <c:pt idx="6878">
                  <c:v>#N/A</c:v>
                </c:pt>
                <c:pt idx="6879">
                  <c:v>#N/A</c:v>
                </c:pt>
                <c:pt idx="6880">
                  <c:v>#N/A</c:v>
                </c:pt>
                <c:pt idx="6881">
                  <c:v>#N/A</c:v>
                </c:pt>
                <c:pt idx="6882">
                  <c:v>#N/A</c:v>
                </c:pt>
                <c:pt idx="6883">
                  <c:v>#N/A</c:v>
                </c:pt>
                <c:pt idx="6884">
                  <c:v>#N/A</c:v>
                </c:pt>
                <c:pt idx="6885">
                  <c:v>#N/A</c:v>
                </c:pt>
                <c:pt idx="6886">
                  <c:v>#N/A</c:v>
                </c:pt>
                <c:pt idx="6887">
                  <c:v>#N/A</c:v>
                </c:pt>
                <c:pt idx="6888">
                  <c:v>#N/A</c:v>
                </c:pt>
                <c:pt idx="6889">
                  <c:v>#N/A</c:v>
                </c:pt>
                <c:pt idx="6890">
                  <c:v>#N/A</c:v>
                </c:pt>
                <c:pt idx="6891">
                  <c:v>#N/A</c:v>
                </c:pt>
                <c:pt idx="6892">
                  <c:v>#N/A</c:v>
                </c:pt>
                <c:pt idx="6893">
                  <c:v>#N/A</c:v>
                </c:pt>
                <c:pt idx="6894">
                  <c:v>#N/A</c:v>
                </c:pt>
                <c:pt idx="6895">
                  <c:v>#N/A</c:v>
                </c:pt>
                <c:pt idx="6896">
                  <c:v>#N/A</c:v>
                </c:pt>
                <c:pt idx="6897">
                  <c:v>#N/A</c:v>
                </c:pt>
                <c:pt idx="6898">
                  <c:v>#N/A</c:v>
                </c:pt>
                <c:pt idx="6899">
                  <c:v>#N/A</c:v>
                </c:pt>
                <c:pt idx="6900">
                  <c:v>#N/A</c:v>
                </c:pt>
                <c:pt idx="6901">
                  <c:v>#N/A</c:v>
                </c:pt>
                <c:pt idx="6902">
                  <c:v>#N/A</c:v>
                </c:pt>
                <c:pt idx="6903">
                  <c:v>#N/A</c:v>
                </c:pt>
                <c:pt idx="6904">
                  <c:v>#N/A</c:v>
                </c:pt>
                <c:pt idx="6905">
                  <c:v>#N/A</c:v>
                </c:pt>
                <c:pt idx="6906">
                  <c:v>#N/A</c:v>
                </c:pt>
                <c:pt idx="6907">
                  <c:v>#N/A</c:v>
                </c:pt>
                <c:pt idx="6908">
                  <c:v>#N/A</c:v>
                </c:pt>
                <c:pt idx="6909">
                  <c:v>#N/A</c:v>
                </c:pt>
                <c:pt idx="6910">
                  <c:v>#N/A</c:v>
                </c:pt>
                <c:pt idx="6911">
                  <c:v>#N/A</c:v>
                </c:pt>
                <c:pt idx="6912">
                  <c:v>#N/A</c:v>
                </c:pt>
                <c:pt idx="6913">
                  <c:v>#N/A</c:v>
                </c:pt>
                <c:pt idx="6914">
                  <c:v>#N/A</c:v>
                </c:pt>
                <c:pt idx="6915">
                  <c:v>#N/A</c:v>
                </c:pt>
                <c:pt idx="6916">
                  <c:v>#N/A</c:v>
                </c:pt>
                <c:pt idx="6917">
                  <c:v>#N/A</c:v>
                </c:pt>
                <c:pt idx="6918">
                  <c:v>#N/A</c:v>
                </c:pt>
                <c:pt idx="6919">
                  <c:v>#N/A</c:v>
                </c:pt>
                <c:pt idx="6920">
                  <c:v>#N/A</c:v>
                </c:pt>
                <c:pt idx="6921">
                  <c:v>#N/A</c:v>
                </c:pt>
                <c:pt idx="6922">
                  <c:v>#N/A</c:v>
                </c:pt>
                <c:pt idx="6923">
                  <c:v>#N/A</c:v>
                </c:pt>
                <c:pt idx="6924">
                  <c:v>#N/A</c:v>
                </c:pt>
                <c:pt idx="6925">
                  <c:v>#N/A</c:v>
                </c:pt>
                <c:pt idx="6926">
                  <c:v>#N/A</c:v>
                </c:pt>
                <c:pt idx="6927">
                  <c:v>#N/A</c:v>
                </c:pt>
                <c:pt idx="6928">
                  <c:v>#N/A</c:v>
                </c:pt>
                <c:pt idx="6929">
                  <c:v>#N/A</c:v>
                </c:pt>
                <c:pt idx="6930">
                  <c:v>#N/A</c:v>
                </c:pt>
                <c:pt idx="6931">
                  <c:v>#N/A</c:v>
                </c:pt>
                <c:pt idx="6932">
                  <c:v>#N/A</c:v>
                </c:pt>
                <c:pt idx="6933">
                  <c:v>#N/A</c:v>
                </c:pt>
                <c:pt idx="6934">
                  <c:v>#N/A</c:v>
                </c:pt>
                <c:pt idx="6935">
                  <c:v>#N/A</c:v>
                </c:pt>
                <c:pt idx="6936">
                  <c:v>#N/A</c:v>
                </c:pt>
                <c:pt idx="6937">
                  <c:v>#N/A</c:v>
                </c:pt>
                <c:pt idx="6938">
                  <c:v>#N/A</c:v>
                </c:pt>
                <c:pt idx="6939">
                  <c:v>#N/A</c:v>
                </c:pt>
                <c:pt idx="6940">
                  <c:v>#N/A</c:v>
                </c:pt>
                <c:pt idx="6941">
                  <c:v>#N/A</c:v>
                </c:pt>
                <c:pt idx="6942">
                  <c:v>#N/A</c:v>
                </c:pt>
                <c:pt idx="6943">
                  <c:v>#N/A</c:v>
                </c:pt>
                <c:pt idx="6944">
                  <c:v>#N/A</c:v>
                </c:pt>
                <c:pt idx="6945">
                  <c:v>#N/A</c:v>
                </c:pt>
                <c:pt idx="6946">
                  <c:v>#N/A</c:v>
                </c:pt>
                <c:pt idx="6947">
                  <c:v>#N/A</c:v>
                </c:pt>
                <c:pt idx="6948">
                  <c:v>#N/A</c:v>
                </c:pt>
                <c:pt idx="6949">
                  <c:v>#N/A</c:v>
                </c:pt>
                <c:pt idx="6950">
                  <c:v>#N/A</c:v>
                </c:pt>
                <c:pt idx="6951">
                  <c:v>#N/A</c:v>
                </c:pt>
                <c:pt idx="6952">
                  <c:v>#N/A</c:v>
                </c:pt>
                <c:pt idx="6953">
                  <c:v>#N/A</c:v>
                </c:pt>
                <c:pt idx="6954">
                  <c:v>#N/A</c:v>
                </c:pt>
                <c:pt idx="6955">
                  <c:v>#N/A</c:v>
                </c:pt>
                <c:pt idx="6956">
                  <c:v>#N/A</c:v>
                </c:pt>
                <c:pt idx="6957">
                  <c:v>#N/A</c:v>
                </c:pt>
                <c:pt idx="6958">
                  <c:v>#N/A</c:v>
                </c:pt>
                <c:pt idx="6959">
                  <c:v>#N/A</c:v>
                </c:pt>
                <c:pt idx="6960">
                  <c:v>#N/A</c:v>
                </c:pt>
                <c:pt idx="6961">
                  <c:v>#N/A</c:v>
                </c:pt>
                <c:pt idx="6962">
                  <c:v>#N/A</c:v>
                </c:pt>
                <c:pt idx="6963">
                  <c:v>#N/A</c:v>
                </c:pt>
                <c:pt idx="6964">
                  <c:v>#N/A</c:v>
                </c:pt>
                <c:pt idx="6965">
                  <c:v>#N/A</c:v>
                </c:pt>
                <c:pt idx="6966">
                  <c:v>#N/A</c:v>
                </c:pt>
                <c:pt idx="6967">
                  <c:v>#N/A</c:v>
                </c:pt>
                <c:pt idx="6968">
                  <c:v>#N/A</c:v>
                </c:pt>
                <c:pt idx="6969">
                  <c:v>#N/A</c:v>
                </c:pt>
                <c:pt idx="6970">
                  <c:v>#N/A</c:v>
                </c:pt>
                <c:pt idx="6971">
                  <c:v>#N/A</c:v>
                </c:pt>
                <c:pt idx="6972">
                  <c:v>#N/A</c:v>
                </c:pt>
                <c:pt idx="6973">
                  <c:v>#N/A</c:v>
                </c:pt>
                <c:pt idx="6974">
                  <c:v>#N/A</c:v>
                </c:pt>
                <c:pt idx="6975">
                  <c:v>#N/A</c:v>
                </c:pt>
                <c:pt idx="6976">
                  <c:v>#N/A</c:v>
                </c:pt>
                <c:pt idx="6977">
                  <c:v>#N/A</c:v>
                </c:pt>
                <c:pt idx="6978">
                  <c:v>#N/A</c:v>
                </c:pt>
                <c:pt idx="6979">
                  <c:v>#N/A</c:v>
                </c:pt>
                <c:pt idx="6980">
                  <c:v>#N/A</c:v>
                </c:pt>
                <c:pt idx="6981">
                  <c:v>#N/A</c:v>
                </c:pt>
                <c:pt idx="6982">
                  <c:v>#N/A</c:v>
                </c:pt>
                <c:pt idx="6983">
                  <c:v>#N/A</c:v>
                </c:pt>
                <c:pt idx="6984">
                  <c:v>#N/A</c:v>
                </c:pt>
                <c:pt idx="6985">
                  <c:v>#N/A</c:v>
                </c:pt>
                <c:pt idx="6986">
                  <c:v>#N/A</c:v>
                </c:pt>
                <c:pt idx="6987">
                  <c:v>#N/A</c:v>
                </c:pt>
                <c:pt idx="6988">
                  <c:v>#N/A</c:v>
                </c:pt>
                <c:pt idx="6989">
                  <c:v>#N/A</c:v>
                </c:pt>
                <c:pt idx="6990">
                  <c:v>#N/A</c:v>
                </c:pt>
                <c:pt idx="6991">
                  <c:v>#N/A</c:v>
                </c:pt>
                <c:pt idx="6992">
                  <c:v>#N/A</c:v>
                </c:pt>
                <c:pt idx="6993">
                  <c:v>#N/A</c:v>
                </c:pt>
                <c:pt idx="6994">
                  <c:v>#N/A</c:v>
                </c:pt>
                <c:pt idx="6995">
                  <c:v>#N/A</c:v>
                </c:pt>
                <c:pt idx="6996">
                  <c:v>#N/A</c:v>
                </c:pt>
                <c:pt idx="6997">
                  <c:v>#N/A</c:v>
                </c:pt>
                <c:pt idx="6998">
                  <c:v>#N/A</c:v>
                </c:pt>
                <c:pt idx="6999">
                  <c:v>#N/A</c:v>
                </c:pt>
                <c:pt idx="7000">
                  <c:v>#N/A</c:v>
                </c:pt>
                <c:pt idx="7001">
                  <c:v>#N/A</c:v>
                </c:pt>
                <c:pt idx="7002">
                  <c:v>#N/A</c:v>
                </c:pt>
                <c:pt idx="7003">
                  <c:v>#N/A</c:v>
                </c:pt>
                <c:pt idx="7004">
                  <c:v>#N/A</c:v>
                </c:pt>
                <c:pt idx="7005">
                  <c:v>#N/A</c:v>
                </c:pt>
                <c:pt idx="7006">
                  <c:v>#N/A</c:v>
                </c:pt>
                <c:pt idx="7007">
                  <c:v>#N/A</c:v>
                </c:pt>
                <c:pt idx="7008">
                  <c:v>#N/A</c:v>
                </c:pt>
                <c:pt idx="7009">
                  <c:v>#N/A</c:v>
                </c:pt>
                <c:pt idx="7010">
                  <c:v>#N/A</c:v>
                </c:pt>
                <c:pt idx="7011">
                  <c:v>#N/A</c:v>
                </c:pt>
                <c:pt idx="7012">
                  <c:v>#N/A</c:v>
                </c:pt>
                <c:pt idx="7013">
                  <c:v>#N/A</c:v>
                </c:pt>
                <c:pt idx="7014">
                  <c:v>#N/A</c:v>
                </c:pt>
                <c:pt idx="7015">
                  <c:v>#N/A</c:v>
                </c:pt>
                <c:pt idx="7016">
                  <c:v>#N/A</c:v>
                </c:pt>
                <c:pt idx="7017">
                  <c:v>#N/A</c:v>
                </c:pt>
                <c:pt idx="7018">
                  <c:v>#N/A</c:v>
                </c:pt>
                <c:pt idx="7019">
                  <c:v>#N/A</c:v>
                </c:pt>
                <c:pt idx="7020">
                  <c:v>#N/A</c:v>
                </c:pt>
                <c:pt idx="7021">
                  <c:v>#N/A</c:v>
                </c:pt>
                <c:pt idx="7022">
                  <c:v>#N/A</c:v>
                </c:pt>
                <c:pt idx="7023">
                  <c:v>#N/A</c:v>
                </c:pt>
                <c:pt idx="7024">
                  <c:v>#N/A</c:v>
                </c:pt>
                <c:pt idx="7025">
                  <c:v>#N/A</c:v>
                </c:pt>
                <c:pt idx="7026">
                  <c:v>#N/A</c:v>
                </c:pt>
                <c:pt idx="7027">
                  <c:v>#N/A</c:v>
                </c:pt>
                <c:pt idx="7028">
                  <c:v>#N/A</c:v>
                </c:pt>
                <c:pt idx="7029">
                  <c:v>#N/A</c:v>
                </c:pt>
                <c:pt idx="7030">
                  <c:v>#N/A</c:v>
                </c:pt>
                <c:pt idx="7031">
                  <c:v>#N/A</c:v>
                </c:pt>
                <c:pt idx="7032">
                  <c:v>#N/A</c:v>
                </c:pt>
                <c:pt idx="7033">
                  <c:v>#N/A</c:v>
                </c:pt>
                <c:pt idx="7034">
                  <c:v>#N/A</c:v>
                </c:pt>
                <c:pt idx="7035">
                  <c:v>#N/A</c:v>
                </c:pt>
                <c:pt idx="7036">
                  <c:v>#N/A</c:v>
                </c:pt>
                <c:pt idx="7037">
                  <c:v>#N/A</c:v>
                </c:pt>
                <c:pt idx="7038">
                  <c:v>#N/A</c:v>
                </c:pt>
                <c:pt idx="7039">
                  <c:v>#N/A</c:v>
                </c:pt>
                <c:pt idx="7040">
                  <c:v>#N/A</c:v>
                </c:pt>
                <c:pt idx="7041">
                  <c:v>#N/A</c:v>
                </c:pt>
                <c:pt idx="7042">
                  <c:v>#N/A</c:v>
                </c:pt>
                <c:pt idx="7043">
                  <c:v>#N/A</c:v>
                </c:pt>
                <c:pt idx="7044">
                  <c:v>#N/A</c:v>
                </c:pt>
                <c:pt idx="7045">
                  <c:v>#N/A</c:v>
                </c:pt>
                <c:pt idx="7046">
                  <c:v>#N/A</c:v>
                </c:pt>
                <c:pt idx="7047">
                  <c:v>#N/A</c:v>
                </c:pt>
                <c:pt idx="7048">
                  <c:v>#N/A</c:v>
                </c:pt>
                <c:pt idx="7049">
                  <c:v>#N/A</c:v>
                </c:pt>
                <c:pt idx="7050">
                  <c:v>#N/A</c:v>
                </c:pt>
                <c:pt idx="7051">
                  <c:v>#N/A</c:v>
                </c:pt>
                <c:pt idx="7052">
                  <c:v>#N/A</c:v>
                </c:pt>
                <c:pt idx="7053">
                  <c:v>#N/A</c:v>
                </c:pt>
                <c:pt idx="7054">
                  <c:v>#N/A</c:v>
                </c:pt>
                <c:pt idx="7055">
                  <c:v>#N/A</c:v>
                </c:pt>
                <c:pt idx="7056">
                  <c:v>#N/A</c:v>
                </c:pt>
                <c:pt idx="7057">
                  <c:v>#N/A</c:v>
                </c:pt>
                <c:pt idx="7058">
                  <c:v>#N/A</c:v>
                </c:pt>
                <c:pt idx="7059">
                  <c:v>#N/A</c:v>
                </c:pt>
                <c:pt idx="7060">
                  <c:v>#N/A</c:v>
                </c:pt>
                <c:pt idx="7061">
                  <c:v>#N/A</c:v>
                </c:pt>
                <c:pt idx="7062">
                  <c:v>#N/A</c:v>
                </c:pt>
                <c:pt idx="7063">
                  <c:v>#N/A</c:v>
                </c:pt>
                <c:pt idx="7064">
                  <c:v>#N/A</c:v>
                </c:pt>
                <c:pt idx="7065">
                  <c:v>#N/A</c:v>
                </c:pt>
                <c:pt idx="7066">
                  <c:v>#N/A</c:v>
                </c:pt>
                <c:pt idx="7067">
                  <c:v>#N/A</c:v>
                </c:pt>
                <c:pt idx="7068">
                  <c:v>#N/A</c:v>
                </c:pt>
                <c:pt idx="7069">
                  <c:v>#N/A</c:v>
                </c:pt>
                <c:pt idx="7070">
                  <c:v>#N/A</c:v>
                </c:pt>
                <c:pt idx="7071">
                  <c:v>#N/A</c:v>
                </c:pt>
                <c:pt idx="7072">
                  <c:v>#N/A</c:v>
                </c:pt>
                <c:pt idx="7073">
                  <c:v>#N/A</c:v>
                </c:pt>
                <c:pt idx="7074">
                  <c:v>#N/A</c:v>
                </c:pt>
                <c:pt idx="7075">
                  <c:v>#N/A</c:v>
                </c:pt>
                <c:pt idx="7076">
                  <c:v>#N/A</c:v>
                </c:pt>
                <c:pt idx="7077">
                  <c:v>#N/A</c:v>
                </c:pt>
                <c:pt idx="7078">
                  <c:v>#N/A</c:v>
                </c:pt>
                <c:pt idx="7079">
                  <c:v>#N/A</c:v>
                </c:pt>
                <c:pt idx="7080">
                  <c:v>#N/A</c:v>
                </c:pt>
                <c:pt idx="7081">
                  <c:v>#N/A</c:v>
                </c:pt>
                <c:pt idx="7082">
                  <c:v>#N/A</c:v>
                </c:pt>
                <c:pt idx="7083">
                  <c:v>#N/A</c:v>
                </c:pt>
                <c:pt idx="7084">
                  <c:v>#N/A</c:v>
                </c:pt>
                <c:pt idx="7085">
                  <c:v>#N/A</c:v>
                </c:pt>
                <c:pt idx="7086">
                  <c:v>#N/A</c:v>
                </c:pt>
                <c:pt idx="7087">
                  <c:v>#N/A</c:v>
                </c:pt>
                <c:pt idx="7088">
                  <c:v>#N/A</c:v>
                </c:pt>
                <c:pt idx="7089">
                  <c:v>#N/A</c:v>
                </c:pt>
                <c:pt idx="7090">
                  <c:v>#N/A</c:v>
                </c:pt>
                <c:pt idx="7091">
                  <c:v>#N/A</c:v>
                </c:pt>
                <c:pt idx="7092">
                  <c:v>#N/A</c:v>
                </c:pt>
                <c:pt idx="7093">
                  <c:v>#N/A</c:v>
                </c:pt>
                <c:pt idx="7094">
                  <c:v>#N/A</c:v>
                </c:pt>
                <c:pt idx="7095">
                  <c:v>#N/A</c:v>
                </c:pt>
                <c:pt idx="7096">
                  <c:v>#N/A</c:v>
                </c:pt>
                <c:pt idx="7097">
                  <c:v>#N/A</c:v>
                </c:pt>
                <c:pt idx="7098">
                  <c:v>#N/A</c:v>
                </c:pt>
                <c:pt idx="7099">
                  <c:v>#N/A</c:v>
                </c:pt>
                <c:pt idx="7100">
                  <c:v>#N/A</c:v>
                </c:pt>
                <c:pt idx="7101">
                  <c:v>#N/A</c:v>
                </c:pt>
                <c:pt idx="7102">
                  <c:v>#N/A</c:v>
                </c:pt>
                <c:pt idx="7103">
                  <c:v>#N/A</c:v>
                </c:pt>
                <c:pt idx="7104">
                  <c:v>#N/A</c:v>
                </c:pt>
                <c:pt idx="7105">
                  <c:v>#N/A</c:v>
                </c:pt>
                <c:pt idx="7106">
                  <c:v>#N/A</c:v>
                </c:pt>
                <c:pt idx="7107">
                  <c:v>#N/A</c:v>
                </c:pt>
                <c:pt idx="7108">
                  <c:v>#N/A</c:v>
                </c:pt>
                <c:pt idx="7109">
                  <c:v>#N/A</c:v>
                </c:pt>
                <c:pt idx="7110">
                  <c:v>#N/A</c:v>
                </c:pt>
                <c:pt idx="7111">
                  <c:v>#N/A</c:v>
                </c:pt>
                <c:pt idx="7112">
                  <c:v>#N/A</c:v>
                </c:pt>
                <c:pt idx="7113">
                  <c:v>#N/A</c:v>
                </c:pt>
                <c:pt idx="7114">
                  <c:v>#N/A</c:v>
                </c:pt>
                <c:pt idx="7115">
                  <c:v>#N/A</c:v>
                </c:pt>
                <c:pt idx="7116">
                  <c:v>#N/A</c:v>
                </c:pt>
                <c:pt idx="7117">
                  <c:v>#N/A</c:v>
                </c:pt>
                <c:pt idx="7118">
                  <c:v>#N/A</c:v>
                </c:pt>
                <c:pt idx="7119">
                  <c:v>#N/A</c:v>
                </c:pt>
                <c:pt idx="7120">
                  <c:v>#N/A</c:v>
                </c:pt>
                <c:pt idx="7121">
                  <c:v>#N/A</c:v>
                </c:pt>
                <c:pt idx="7122">
                  <c:v>#N/A</c:v>
                </c:pt>
                <c:pt idx="7123">
                  <c:v>#N/A</c:v>
                </c:pt>
                <c:pt idx="7124">
                  <c:v>#N/A</c:v>
                </c:pt>
                <c:pt idx="7125">
                  <c:v>#N/A</c:v>
                </c:pt>
                <c:pt idx="7126">
                  <c:v>#N/A</c:v>
                </c:pt>
                <c:pt idx="7127">
                  <c:v>#N/A</c:v>
                </c:pt>
                <c:pt idx="7128">
                  <c:v>#N/A</c:v>
                </c:pt>
                <c:pt idx="7129">
                  <c:v>#N/A</c:v>
                </c:pt>
                <c:pt idx="7130">
                  <c:v>#N/A</c:v>
                </c:pt>
                <c:pt idx="7131">
                  <c:v>#N/A</c:v>
                </c:pt>
                <c:pt idx="7132">
                  <c:v>#N/A</c:v>
                </c:pt>
                <c:pt idx="7133">
                  <c:v>#N/A</c:v>
                </c:pt>
                <c:pt idx="7134">
                  <c:v>#N/A</c:v>
                </c:pt>
                <c:pt idx="7135">
                  <c:v>#N/A</c:v>
                </c:pt>
                <c:pt idx="7136">
                  <c:v>#N/A</c:v>
                </c:pt>
                <c:pt idx="7137">
                  <c:v>#N/A</c:v>
                </c:pt>
                <c:pt idx="7138">
                  <c:v>#N/A</c:v>
                </c:pt>
                <c:pt idx="7139">
                  <c:v>#N/A</c:v>
                </c:pt>
                <c:pt idx="7140">
                  <c:v>#N/A</c:v>
                </c:pt>
                <c:pt idx="7141">
                  <c:v>#N/A</c:v>
                </c:pt>
                <c:pt idx="7142">
                  <c:v>#N/A</c:v>
                </c:pt>
                <c:pt idx="7143">
                  <c:v>#N/A</c:v>
                </c:pt>
                <c:pt idx="7144">
                  <c:v>#N/A</c:v>
                </c:pt>
                <c:pt idx="7145">
                  <c:v>#N/A</c:v>
                </c:pt>
                <c:pt idx="7146">
                  <c:v>#N/A</c:v>
                </c:pt>
                <c:pt idx="7147">
                  <c:v>#N/A</c:v>
                </c:pt>
                <c:pt idx="7148">
                  <c:v>#N/A</c:v>
                </c:pt>
                <c:pt idx="7149">
                  <c:v>#N/A</c:v>
                </c:pt>
                <c:pt idx="7150">
                  <c:v>#N/A</c:v>
                </c:pt>
                <c:pt idx="7151">
                  <c:v>#N/A</c:v>
                </c:pt>
                <c:pt idx="7152">
                  <c:v>#N/A</c:v>
                </c:pt>
                <c:pt idx="7153">
                  <c:v>#N/A</c:v>
                </c:pt>
                <c:pt idx="7154">
                  <c:v>#N/A</c:v>
                </c:pt>
                <c:pt idx="7155">
                  <c:v>#N/A</c:v>
                </c:pt>
                <c:pt idx="7156">
                  <c:v>#N/A</c:v>
                </c:pt>
                <c:pt idx="7157">
                  <c:v>#N/A</c:v>
                </c:pt>
                <c:pt idx="7158">
                  <c:v>#N/A</c:v>
                </c:pt>
                <c:pt idx="7159">
                  <c:v>#N/A</c:v>
                </c:pt>
                <c:pt idx="7160">
                  <c:v>#N/A</c:v>
                </c:pt>
                <c:pt idx="7161">
                  <c:v>#N/A</c:v>
                </c:pt>
                <c:pt idx="7162">
                  <c:v>#N/A</c:v>
                </c:pt>
                <c:pt idx="7163">
                  <c:v>#N/A</c:v>
                </c:pt>
                <c:pt idx="7164">
                  <c:v>#N/A</c:v>
                </c:pt>
                <c:pt idx="7165">
                  <c:v>#N/A</c:v>
                </c:pt>
                <c:pt idx="7166">
                  <c:v>#N/A</c:v>
                </c:pt>
                <c:pt idx="7167">
                  <c:v>#N/A</c:v>
                </c:pt>
                <c:pt idx="7168">
                  <c:v>#N/A</c:v>
                </c:pt>
                <c:pt idx="7169">
                  <c:v>#N/A</c:v>
                </c:pt>
                <c:pt idx="7170">
                  <c:v>#N/A</c:v>
                </c:pt>
                <c:pt idx="7171">
                  <c:v>#N/A</c:v>
                </c:pt>
                <c:pt idx="7172">
                  <c:v>#N/A</c:v>
                </c:pt>
                <c:pt idx="7173">
                  <c:v>#N/A</c:v>
                </c:pt>
                <c:pt idx="7174">
                  <c:v>#N/A</c:v>
                </c:pt>
                <c:pt idx="7175">
                  <c:v>#N/A</c:v>
                </c:pt>
                <c:pt idx="7176">
                  <c:v>#N/A</c:v>
                </c:pt>
                <c:pt idx="7177">
                  <c:v>#N/A</c:v>
                </c:pt>
                <c:pt idx="7178">
                  <c:v>#N/A</c:v>
                </c:pt>
                <c:pt idx="7179">
                  <c:v>#N/A</c:v>
                </c:pt>
                <c:pt idx="7180">
                  <c:v>#N/A</c:v>
                </c:pt>
                <c:pt idx="7181">
                  <c:v>#N/A</c:v>
                </c:pt>
                <c:pt idx="7182">
                  <c:v>#N/A</c:v>
                </c:pt>
                <c:pt idx="7183">
                  <c:v>#N/A</c:v>
                </c:pt>
                <c:pt idx="7184">
                  <c:v>#N/A</c:v>
                </c:pt>
                <c:pt idx="7185">
                  <c:v>#N/A</c:v>
                </c:pt>
                <c:pt idx="7186">
                  <c:v>#N/A</c:v>
                </c:pt>
                <c:pt idx="7187">
                  <c:v>#N/A</c:v>
                </c:pt>
                <c:pt idx="7188">
                  <c:v>#N/A</c:v>
                </c:pt>
                <c:pt idx="7189">
                  <c:v>#N/A</c:v>
                </c:pt>
                <c:pt idx="7190">
                  <c:v>#N/A</c:v>
                </c:pt>
                <c:pt idx="7191">
                  <c:v>#N/A</c:v>
                </c:pt>
                <c:pt idx="7192">
                  <c:v>#N/A</c:v>
                </c:pt>
                <c:pt idx="7193">
                  <c:v>#N/A</c:v>
                </c:pt>
                <c:pt idx="7194">
                  <c:v>#N/A</c:v>
                </c:pt>
                <c:pt idx="7195">
                  <c:v>#N/A</c:v>
                </c:pt>
                <c:pt idx="7196">
                  <c:v>#N/A</c:v>
                </c:pt>
                <c:pt idx="7197">
                  <c:v>#N/A</c:v>
                </c:pt>
                <c:pt idx="7198">
                  <c:v>#N/A</c:v>
                </c:pt>
                <c:pt idx="7199">
                  <c:v>#N/A</c:v>
                </c:pt>
                <c:pt idx="7200">
                  <c:v>#N/A</c:v>
                </c:pt>
                <c:pt idx="7201">
                  <c:v>#N/A</c:v>
                </c:pt>
                <c:pt idx="7202">
                  <c:v>#N/A</c:v>
                </c:pt>
                <c:pt idx="7203">
                  <c:v>#N/A</c:v>
                </c:pt>
                <c:pt idx="7204">
                  <c:v>#N/A</c:v>
                </c:pt>
                <c:pt idx="7205">
                  <c:v>#N/A</c:v>
                </c:pt>
                <c:pt idx="7206">
                  <c:v>#N/A</c:v>
                </c:pt>
                <c:pt idx="7207">
                  <c:v>#N/A</c:v>
                </c:pt>
                <c:pt idx="7208">
                  <c:v>#N/A</c:v>
                </c:pt>
                <c:pt idx="7209">
                  <c:v>#N/A</c:v>
                </c:pt>
                <c:pt idx="7210">
                  <c:v>#N/A</c:v>
                </c:pt>
                <c:pt idx="7211">
                  <c:v>#N/A</c:v>
                </c:pt>
                <c:pt idx="7212">
                  <c:v>#N/A</c:v>
                </c:pt>
                <c:pt idx="7213">
                  <c:v>#N/A</c:v>
                </c:pt>
                <c:pt idx="7214">
                  <c:v>#N/A</c:v>
                </c:pt>
                <c:pt idx="7215">
                  <c:v>#N/A</c:v>
                </c:pt>
                <c:pt idx="7216">
                  <c:v>#N/A</c:v>
                </c:pt>
                <c:pt idx="7217">
                  <c:v>#N/A</c:v>
                </c:pt>
                <c:pt idx="7218">
                  <c:v>#N/A</c:v>
                </c:pt>
                <c:pt idx="7219">
                  <c:v>#N/A</c:v>
                </c:pt>
                <c:pt idx="7220">
                  <c:v>#N/A</c:v>
                </c:pt>
                <c:pt idx="7221">
                  <c:v>#N/A</c:v>
                </c:pt>
                <c:pt idx="7222">
                  <c:v>#N/A</c:v>
                </c:pt>
                <c:pt idx="7223">
                  <c:v>#N/A</c:v>
                </c:pt>
                <c:pt idx="7224">
                  <c:v>#N/A</c:v>
                </c:pt>
                <c:pt idx="7225">
                  <c:v>#N/A</c:v>
                </c:pt>
                <c:pt idx="7226">
                  <c:v>#N/A</c:v>
                </c:pt>
                <c:pt idx="7227">
                  <c:v>#N/A</c:v>
                </c:pt>
                <c:pt idx="7228">
                  <c:v>#N/A</c:v>
                </c:pt>
                <c:pt idx="7229">
                  <c:v>#N/A</c:v>
                </c:pt>
                <c:pt idx="7230">
                  <c:v>#N/A</c:v>
                </c:pt>
                <c:pt idx="7231">
                  <c:v>#N/A</c:v>
                </c:pt>
                <c:pt idx="7232">
                  <c:v>#N/A</c:v>
                </c:pt>
                <c:pt idx="7233">
                  <c:v>#N/A</c:v>
                </c:pt>
                <c:pt idx="7234">
                  <c:v>#N/A</c:v>
                </c:pt>
                <c:pt idx="7235">
                  <c:v>#N/A</c:v>
                </c:pt>
                <c:pt idx="7236">
                  <c:v>#N/A</c:v>
                </c:pt>
                <c:pt idx="7237">
                  <c:v>#N/A</c:v>
                </c:pt>
                <c:pt idx="7238">
                  <c:v>#N/A</c:v>
                </c:pt>
                <c:pt idx="7239">
                  <c:v>#N/A</c:v>
                </c:pt>
                <c:pt idx="7240">
                  <c:v>#N/A</c:v>
                </c:pt>
                <c:pt idx="7241">
                  <c:v>#N/A</c:v>
                </c:pt>
                <c:pt idx="7242">
                  <c:v>#N/A</c:v>
                </c:pt>
                <c:pt idx="7243">
                  <c:v>#N/A</c:v>
                </c:pt>
                <c:pt idx="7244">
                  <c:v>#N/A</c:v>
                </c:pt>
                <c:pt idx="7245">
                  <c:v>#N/A</c:v>
                </c:pt>
                <c:pt idx="7246">
                  <c:v>#N/A</c:v>
                </c:pt>
                <c:pt idx="7247">
                  <c:v>#N/A</c:v>
                </c:pt>
                <c:pt idx="7248">
                  <c:v>#N/A</c:v>
                </c:pt>
                <c:pt idx="7249">
                  <c:v>#N/A</c:v>
                </c:pt>
                <c:pt idx="7250">
                  <c:v>#N/A</c:v>
                </c:pt>
                <c:pt idx="7251">
                  <c:v>#N/A</c:v>
                </c:pt>
                <c:pt idx="7252">
                  <c:v>#N/A</c:v>
                </c:pt>
                <c:pt idx="7253">
                  <c:v>#N/A</c:v>
                </c:pt>
                <c:pt idx="7254">
                  <c:v>#N/A</c:v>
                </c:pt>
                <c:pt idx="7255">
                  <c:v>#N/A</c:v>
                </c:pt>
                <c:pt idx="7256">
                  <c:v>#N/A</c:v>
                </c:pt>
                <c:pt idx="7257">
                  <c:v>#N/A</c:v>
                </c:pt>
                <c:pt idx="7258">
                  <c:v>#N/A</c:v>
                </c:pt>
                <c:pt idx="7259">
                  <c:v>#N/A</c:v>
                </c:pt>
                <c:pt idx="7260">
                  <c:v>#N/A</c:v>
                </c:pt>
                <c:pt idx="7261">
                  <c:v>#N/A</c:v>
                </c:pt>
                <c:pt idx="7262">
                  <c:v>#N/A</c:v>
                </c:pt>
                <c:pt idx="7263">
                  <c:v>#N/A</c:v>
                </c:pt>
                <c:pt idx="7264">
                  <c:v>#N/A</c:v>
                </c:pt>
                <c:pt idx="7265">
                  <c:v>#N/A</c:v>
                </c:pt>
                <c:pt idx="7266">
                  <c:v>#N/A</c:v>
                </c:pt>
                <c:pt idx="7267">
                  <c:v>#N/A</c:v>
                </c:pt>
                <c:pt idx="7268">
                  <c:v>#N/A</c:v>
                </c:pt>
                <c:pt idx="7269">
                  <c:v>#N/A</c:v>
                </c:pt>
                <c:pt idx="7270">
                  <c:v>#N/A</c:v>
                </c:pt>
                <c:pt idx="7271">
                  <c:v>#N/A</c:v>
                </c:pt>
                <c:pt idx="7272">
                  <c:v>#N/A</c:v>
                </c:pt>
                <c:pt idx="7273">
                  <c:v>#N/A</c:v>
                </c:pt>
                <c:pt idx="7274">
                  <c:v>#N/A</c:v>
                </c:pt>
                <c:pt idx="7275">
                  <c:v>#N/A</c:v>
                </c:pt>
                <c:pt idx="7276">
                  <c:v>#N/A</c:v>
                </c:pt>
                <c:pt idx="7277">
                  <c:v>#N/A</c:v>
                </c:pt>
                <c:pt idx="7278">
                  <c:v>#N/A</c:v>
                </c:pt>
                <c:pt idx="7279">
                  <c:v>#N/A</c:v>
                </c:pt>
                <c:pt idx="7280">
                  <c:v>#N/A</c:v>
                </c:pt>
                <c:pt idx="7281">
                  <c:v>#N/A</c:v>
                </c:pt>
                <c:pt idx="7282">
                  <c:v>#N/A</c:v>
                </c:pt>
                <c:pt idx="7283">
                  <c:v>#N/A</c:v>
                </c:pt>
                <c:pt idx="7284">
                  <c:v>#N/A</c:v>
                </c:pt>
                <c:pt idx="7285">
                  <c:v>#N/A</c:v>
                </c:pt>
                <c:pt idx="7286">
                  <c:v>#N/A</c:v>
                </c:pt>
                <c:pt idx="7287">
                  <c:v>#N/A</c:v>
                </c:pt>
                <c:pt idx="7288">
                  <c:v>#N/A</c:v>
                </c:pt>
                <c:pt idx="7289">
                  <c:v>#N/A</c:v>
                </c:pt>
                <c:pt idx="7290">
                  <c:v>#N/A</c:v>
                </c:pt>
                <c:pt idx="7291">
                  <c:v>#N/A</c:v>
                </c:pt>
                <c:pt idx="7292">
                  <c:v>#N/A</c:v>
                </c:pt>
                <c:pt idx="7293">
                  <c:v>#N/A</c:v>
                </c:pt>
                <c:pt idx="7294">
                  <c:v>#N/A</c:v>
                </c:pt>
                <c:pt idx="7295">
                  <c:v>#N/A</c:v>
                </c:pt>
                <c:pt idx="7296">
                  <c:v>#N/A</c:v>
                </c:pt>
                <c:pt idx="7297">
                  <c:v>#N/A</c:v>
                </c:pt>
                <c:pt idx="7298">
                  <c:v>#N/A</c:v>
                </c:pt>
                <c:pt idx="7299">
                  <c:v>#N/A</c:v>
                </c:pt>
                <c:pt idx="7300">
                  <c:v>#N/A</c:v>
                </c:pt>
                <c:pt idx="7301">
                  <c:v>#N/A</c:v>
                </c:pt>
                <c:pt idx="7302">
                  <c:v>#N/A</c:v>
                </c:pt>
                <c:pt idx="7303">
                  <c:v>#N/A</c:v>
                </c:pt>
                <c:pt idx="7304">
                  <c:v>#N/A</c:v>
                </c:pt>
                <c:pt idx="7305">
                  <c:v>#N/A</c:v>
                </c:pt>
                <c:pt idx="7306">
                  <c:v>#N/A</c:v>
                </c:pt>
                <c:pt idx="7307">
                  <c:v>#N/A</c:v>
                </c:pt>
                <c:pt idx="7308">
                  <c:v>#N/A</c:v>
                </c:pt>
                <c:pt idx="7309">
                  <c:v>#N/A</c:v>
                </c:pt>
                <c:pt idx="7310">
                  <c:v>#N/A</c:v>
                </c:pt>
                <c:pt idx="7311">
                  <c:v>#N/A</c:v>
                </c:pt>
                <c:pt idx="7312">
                  <c:v>#N/A</c:v>
                </c:pt>
                <c:pt idx="7313">
                  <c:v>#N/A</c:v>
                </c:pt>
                <c:pt idx="7314">
                  <c:v>#N/A</c:v>
                </c:pt>
                <c:pt idx="7315">
                  <c:v>#N/A</c:v>
                </c:pt>
                <c:pt idx="7316">
                  <c:v>#N/A</c:v>
                </c:pt>
                <c:pt idx="7317">
                  <c:v>#N/A</c:v>
                </c:pt>
                <c:pt idx="7318">
                  <c:v>#N/A</c:v>
                </c:pt>
                <c:pt idx="7319">
                  <c:v>#N/A</c:v>
                </c:pt>
                <c:pt idx="7320">
                  <c:v>#N/A</c:v>
                </c:pt>
                <c:pt idx="7321">
                  <c:v>#N/A</c:v>
                </c:pt>
                <c:pt idx="7322">
                  <c:v>#N/A</c:v>
                </c:pt>
                <c:pt idx="7323">
                  <c:v>#N/A</c:v>
                </c:pt>
                <c:pt idx="7324">
                  <c:v>#N/A</c:v>
                </c:pt>
                <c:pt idx="7325">
                  <c:v>#N/A</c:v>
                </c:pt>
                <c:pt idx="7326">
                  <c:v>#N/A</c:v>
                </c:pt>
                <c:pt idx="7327">
                  <c:v>#N/A</c:v>
                </c:pt>
                <c:pt idx="7328">
                  <c:v>#N/A</c:v>
                </c:pt>
                <c:pt idx="7329">
                  <c:v>#N/A</c:v>
                </c:pt>
                <c:pt idx="7330">
                  <c:v>#N/A</c:v>
                </c:pt>
                <c:pt idx="7331">
                  <c:v>#N/A</c:v>
                </c:pt>
                <c:pt idx="7332">
                  <c:v>#N/A</c:v>
                </c:pt>
                <c:pt idx="7333">
                  <c:v>#N/A</c:v>
                </c:pt>
                <c:pt idx="7334">
                  <c:v>#N/A</c:v>
                </c:pt>
                <c:pt idx="7335">
                  <c:v>#N/A</c:v>
                </c:pt>
                <c:pt idx="7336">
                  <c:v>#N/A</c:v>
                </c:pt>
                <c:pt idx="7337">
                  <c:v>#N/A</c:v>
                </c:pt>
                <c:pt idx="7338">
                  <c:v>#N/A</c:v>
                </c:pt>
                <c:pt idx="7339">
                  <c:v>#N/A</c:v>
                </c:pt>
                <c:pt idx="7340">
                  <c:v>#N/A</c:v>
                </c:pt>
                <c:pt idx="7341">
                  <c:v>#N/A</c:v>
                </c:pt>
                <c:pt idx="7342">
                  <c:v>#N/A</c:v>
                </c:pt>
                <c:pt idx="7343">
                  <c:v>#N/A</c:v>
                </c:pt>
                <c:pt idx="7344">
                  <c:v>#N/A</c:v>
                </c:pt>
                <c:pt idx="7345">
                  <c:v>#N/A</c:v>
                </c:pt>
                <c:pt idx="7346">
                  <c:v>#N/A</c:v>
                </c:pt>
                <c:pt idx="7347">
                  <c:v>#N/A</c:v>
                </c:pt>
                <c:pt idx="7348">
                  <c:v>#N/A</c:v>
                </c:pt>
                <c:pt idx="7349">
                  <c:v>#N/A</c:v>
                </c:pt>
                <c:pt idx="7350">
                  <c:v>#N/A</c:v>
                </c:pt>
                <c:pt idx="7351">
                  <c:v>#N/A</c:v>
                </c:pt>
                <c:pt idx="7352">
                  <c:v>#N/A</c:v>
                </c:pt>
                <c:pt idx="7353">
                  <c:v>#N/A</c:v>
                </c:pt>
                <c:pt idx="7354">
                  <c:v>#N/A</c:v>
                </c:pt>
                <c:pt idx="7355">
                  <c:v>#N/A</c:v>
                </c:pt>
                <c:pt idx="7356">
                  <c:v>#N/A</c:v>
                </c:pt>
                <c:pt idx="7357">
                  <c:v>#N/A</c:v>
                </c:pt>
                <c:pt idx="7358">
                  <c:v>#N/A</c:v>
                </c:pt>
                <c:pt idx="7359">
                  <c:v>#N/A</c:v>
                </c:pt>
                <c:pt idx="7360">
                  <c:v>#N/A</c:v>
                </c:pt>
                <c:pt idx="7361">
                  <c:v>#N/A</c:v>
                </c:pt>
                <c:pt idx="7362">
                  <c:v>#N/A</c:v>
                </c:pt>
                <c:pt idx="7363">
                  <c:v>#N/A</c:v>
                </c:pt>
                <c:pt idx="7364">
                  <c:v>#N/A</c:v>
                </c:pt>
                <c:pt idx="7365">
                  <c:v>#N/A</c:v>
                </c:pt>
                <c:pt idx="7366">
                  <c:v>#N/A</c:v>
                </c:pt>
                <c:pt idx="7367">
                  <c:v>#N/A</c:v>
                </c:pt>
                <c:pt idx="7368">
                  <c:v>#N/A</c:v>
                </c:pt>
                <c:pt idx="7369">
                  <c:v>#N/A</c:v>
                </c:pt>
                <c:pt idx="7370">
                  <c:v>#N/A</c:v>
                </c:pt>
                <c:pt idx="7371">
                  <c:v>#N/A</c:v>
                </c:pt>
                <c:pt idx="7372">
                  <c:v>#N/A</c:v>
                </c:pt>
                <c:pt idx="7373">
                  <c:v>#N/A</c:v>
                </c:pt>
                <c:pt idx="7374">
                  <c:v>#N/A</c:v>
                </c:pt>
                <c:pt idx="7375">
                  <c:v>#N/A</c:v>
                </c:pt>
                <c:pt idx="7376">
                  <c:v>#N/A</c:v>
                </c:pt>
                <c:pt idx="7377">
                  <c:v>#N/A</c:v>
                </c:pt>
                <c:pt idx="7378">
                  <c:v>#N/A</c:v>
                </c:pt>
                <c:pt idx="7379">
                  <c:v>#N/A</c:v>
                </c:pt>
                <c:pt idx="7380">
                  <c:v>#N/A</c:v>
                </c:pt>
                <c:pt idx="7381">
                  <c:v>#N/A</c:v>
                </c:pt>
                <c:pt idx="7382">
                  <c:v>#N/A</c:v>
                </c:pt>
                <c:pt idx="7383">
                  <c:v>#N/A</c:v>
                </c:pt>
                <c:pt idx="7384">
                  <c:v>#N/A</c:v>
                </c:pt>
                <c:pt idx="7385">
                  <c:v>#N/A</c:v>
                </c:pt>
                <c:pt idx="7386">
                  <c:v>#N/A</c:v>
                </c:pt>
                <c:pt idx="7387">
                  <c:v>#N/A</c:v>
                </c:pt>
                <c:pt idx="7388">
                  <c:v>#N/A</c:v>
                </c:pt>
                <c:pt idx="7389">
                  <c:v>#N/A</c:v>
                </c:pt>
                <c:pt idx="7390">
                  <c:v>#N/A</c:v>
                </c:pt>
                <c:pt idx="7391">
                  <c:v>#N/A</c:v>
                </c:pt>
                <c:pt idx="7392">
                  <c:v>#N/A</c:v>
                </c:pt>
                <c:pt idx="7393">
                  <c:v>#N/A</c:v>
                </c:pt>
                <c:pt idx="7394">
                  <c:v>#N/A</c:v>
                </c:pt>
                <c:pt idx="7395">
                  <c:v>#N/A</c:v>
                </c:pt>
                <c:pt idx="7396">
                  <c:v>#N/A</c:v>
                </c:pt>
                <c:pt idx="7397">
                  <c:v>#N/A</c:v>
                </c:pt>
                <c:pt idx="7398">
                  <c:v>#N/A</c:v>
                </c:pt>
                <c:pt idx="7399">
                  <c:v>#N/A</c:v>
                </c:pt>
                <c:pt idx="7400">
                  <c:v>#N/A</c:v>
                </c:pt>
                <c:pt idx="7401">
                  <c:v>#N/A</c:v>
                </c:pt>
                <c:pt idx="7402">
                  <c:v>#N/A</c:v>
                </c:pt>
                <c:pt idx="7403">
                  <c:v>#N/A</c:v>
                </c:pt>
                <c:pt idx="7404">
                  <c:v>#N/A</c:v>
                </c:pt>
                <c:pt idx="7405">
                  <c:v>#N/A</c:v>
                </c:pt>
                <c:pt idx="7406">
                  <c:v>#N/A</c:v>
                </c:pt>
                <c:pt idx="7407">
                  <c:v>#N/A</c:v>
                </c:pt>
                <c:pt idx="7408">
                  <c:v>#N/A</c:v>
                </c:pt>
                <c:pt idx="7409">
                  <c:v>#N/A</c:v>
                </c:pt>
                <c:pt idx="7410">
                  <c:v>#N/A</c:v>
                </c:pt>
                <c:pt idx="7411">
                  <c:v>#N/A</c:v>
                </c:pt>
                <c:pt idx="7412">
                  <c:v>#N/A</c:v>
                </c:pt>
                <c:pt idx="7413">
                  <c:v>#N/A</c:v>
                </c:pt>
                <c:pt idx="7414">
                  <c:v>#N/A</c:v>
                </c:pt>
                <c:pt idx="7415">
                  <c:v>#N/A</c:v>
                </c:pt>
                <c:pt idx="7416">
                  <c:v>#N/A</c:v>
                </c:pt>
                <c:pt idx="7417">
                  <c:v>#N/A</c:v>
                </c:pt>
                <c:pt idx="7418">
                  <c:v>#N/A</c:v>
                </c:pt>
                <c:pt idx="7419">
                  <c:v>#N/A</c:v>
                </c:pt>
                <c:pt idx="7420">
                  <c:v>#N/A</c:v>
                </c:pt>
                <c:pt idx="7421">
                  <c:v>#N/A</c:v>
                </c:pt>
                <c:pt idx="7422">
                  <c:v>#N/A</c:v>
                </c:pt>
                <c:pt idx="7423">
                  <c:v>#N/A</c:v>
                </c:pt>
                <c:pt idx="7424">
                  <c:v>#N/A</c:v>
                </c:pt>
                <c:pt idx="7425">
                  <c:v>#N/A</c:v>
                </c:pt>
                <c:pt idx="7426">
                  <c:v>#N/A</c:v>
                </c:pt>
                <c:pt idx="7427">
                  <c:v>#N/A</c:v>
                </c:pt>
                <c:pt idx="7428">
                  <c:v>#N/A</c:v>
                </c:pt>
                <c:pt idx="7429">
                  <c:v>#N/A</c:v>
                </c:pt>
                <c:pt idx="7430">
                  <c:v>#N/A</c:v>
                </c:pt>
                <c:pt idx="7431">
                  <c:v>#N/A</c:v>
                </c:pt>
                <c:pt idx="7432">
                  <c:v>#N/A</c:v>
                </c:pt>
                <c:pt idx="7433">
                  <c:v>#N/A</c:v>
                </c:pt>
                <c:pt idx="7434">
                  <c:v>#N/A</c:v>
                </c:pt>
                <c:pt idx="7435">
                  <c:v>#N/A</c:v>
                </c:pt>
                <c:pt idx="7436">
                  <c:v>#N/A</c:v>
                </c:pt>
                <c:pt idx="7437">
                  <c:v>#N/A</c:v>
                </c:pt>
                <c:pt idx="7438">
                  <c:v>#N/A</c:v>
                </c:pt>
                <c:pt idx="7439">
                  <c:v>#N/A</c:v>
                </c:pt>
                <c:pt idx="7440">
                  <c:v>#N/A</c:v>
                </c:pt>
                <c:pt idx="7441">
                  <c:v>#N/A</c:v>
                </c:pt>
                <c:pt idx="7442">
                  <c:v>#N/A</c:v>
                </c:pt>
                <c:pt idx="7443">
                  <c:v>#N/A</c:v>
                </c:pt>
                <c:pt idx="7444">
                  <c:v>#N/A</c:v>
                </c:pt>
                <c:pt idx="7445">
                  <c:v>#N/A</c:v>
                </c:pt>
                <c:pt idx="7446">
                  <c:v>#N/A</c:v>
                </c:pt>
                <c:pt idx="7447">
                  <c:v>#N/A</c:v>
                </c:pt>
                <c:pt idx="7448">
                  <c:v>#N/A</c:v>
                </c:pt>
                <c:pt idx="7449">
                  <c:v>#N/A</c:v>
                </c:pt>
                <c:pt idx="7450">
                  <c:v>#N/A</c:v>
                </c:pt>
                <c:pt idx="7451">
                  <c:v>#N/A</c:v>
                </c:pt>
                <c:pt idx="7452">
                  <c:v>#N/A</c:v>
                </c:pt>
                <c:pt idx="7453">
                  <c:v>#N/A</c:v>
                </c:pt>
                <c:pt idx="7454">
                  <c:v>#N/A</c:v>
                </c:pt>
                <c:pt idx="7455">
                  <c:v>#N/A</c:v>
                </c:pt>
                <c:pt idx="7456">
                  <c:v>#N/A</c:v>
                </c:pt>
                <c:pt idx="7457">
                  <c:v>#N/A</c:v>
                </c:pt>
                <c:pt idx="7458">
                  <c:v>#N/A</c:v>
                </c:pt>
                <c:pt idx="7459">
                  <c:v>#N/A</c:v>
                </c:pt>
                <c:pt idx="7460">
                  <c:v>#N/A</c:v>
                </c:pt>
                <c:pt idx="7461">
                  <c:v>#N/A</c:v>
                </c:pt>
                <c:pt idx="7462">
                  <c:v>#N/A</c:v>
                </c:pt>
                <c:pt idx="7463">
                  <c:v>#N/A</c:v>
                </c:pt>
                <c:pt idx="7464">
                  <c:v>#N/A</c:v>
                </c:pt>
                <c:pt idx="7465">
                  <c:v>#N/A</c:v>
                </c:pt>
                <c:pt idx="7466">
                  <c:v>#N/A</c:v>
                </c:pt>
                <c:pt idx="7467">
                  <c:v>#N/A</c:v>
                </c:pt>
                <c:pt idx="7468">
                  <c:v>#N/A</c:v>
                </c:pt>
                <c:pt idx="7469">
                  <c:v>#N/A</c:v>
                </c:pt>
                <c:pt idx="7470">
                  <c:v>#N/A</c:v>
                </c:pt>
                <c:pt idx="7471">
                  <c:v>#N/A</c:v>
                </c:pt>
                <c:pt idx="7472">
                  <c:v>#N/A</c:v>
                </c:pt>
                <c:pt idx="7473">
                  <c:v>#N/A</c:v>
                </c:pt>
                <c:pt idx="7474">
                  <c:v>#N/A</c:v>
                </c:pt>
                <c:pt idx="7475">
                  <c:v>#N/A</c:v>
                </c:pt>
                <c:pt idx="7476">
                  <c:v>#N/A</c:v>
                </c:pt>
                <c:pt idx="7477">
                  <c:v>#N/A</c:v>
                </c:pt>
                <c:pt idx="7478">
                  <c:v>#N/A</c:v>
                </c:pt>
                <c:pt idx="7479">
                  <c:v>#N/A</c:v>
                </c:pt>
                <c:pt idx="7480">
                  <c:v>#N/A</c:v>
                </c:pt>
                <c:pt idx="7481">
                  <c:v>#N/A</c:v>
                </c:pt>
                <c:pt idx="7482">
                  <c:v>#N/A</c:v>
                </c:pt>
                <c:pt idx="7483">
                  <c:v>#N/A</c:v>
                </c:pt>
                <c:pt idx="7484">
                  <c:v>#N/A</c:v>
                </c:pt>
                <c:pt idx="7485">
                  <c:v>#N/A</c:v>
                </c:pt>
                <c:pt idx="7486">
                  <c:v>#N/A</c:v>
                </c:pt>
                <c:pt idx="7487">
                  <c:v>#N/A</c:v>
                </c:pt>
                <c:pt idx="7488">
                  <c:v>#N/A</c:v>
                </c:pt>
                <c:pt idx="7489">
                  <c:v>#N/A</c:v>
                </c:pt>
                <c:pt idx="7490">
                  <c:v>#N/A</c:v>
                </c:pt>
                <c:pt idx="7491">
                  <c:v>#N/A</c:v>
                </c:pt>
                <c:pt idx="7492">
                  <c:v>#N/A</c:v>
                </c:pt>
                <c:pt idx="7493">
                  <c:v>#N/A</c:v>
                </c:pt>
                <c:pt idx="7494">
                  <c:v>#N/A</c:v>
                </c:pt>
                <c:pt idx="7495">
                  <c:v>#N/A</c:v>
                </c:pt>
                <c:pt idx="7496">
                  <c:v>#N/A</c:v>
                </c:pt>
                <c:pt idx="7497">
                  <c:v>#N/A</c:v>
                </c:pt>
                <c:pt idx="7498">
                  <c:v>#N/A</c:v>
                </c:pt>
                <c:pt idx="7499">
                  <c:v>#N/A</c:v>
                </c:pt>
                <c:pt idx="7500">
                  <c:v>#N/A</c:v>
                </c:pt>
                <c:pt idx="7501">
                  <c:v>#N/A</c:v>
                </c:pt>
                <c:pt idx="7502">
                  <c:v>#N/A</c:v>
                </c:pt>
                <c:pt idx="7503">
                  <c:v>#N/A</c:v>
                </c:pt>
                <c:pt idx="7504">
                  <c:v>#N/A</c:v>
                </c:pt>
                <c:pt idx="7505">
                  <c:v>#N/A</c:v>
                </c:pt>
                <c:pt idx="7506">
                  <c:v>#N/A</c:v>
                </c:pt>
                <c:pt idx="7507">
                  <c:v>#N/A</c:v>
                </c:pt>
                <c:pt idx="7508">
                  <c:v>#N/A</c:v>
                </c:pt>
                <c:pt idx="7509">
                  <c:v>#N/A</c:v>
                </c:pt>
                <c:pt idx="7510">
                  <c:v>#N/A</c:v>
                </c:pt>
                <c:pt idx="7511">
                  <c:v>#N/A</c:v>
                </c:pt>
                <c:pt idx="7512">
                  <c:v>#N/A</c:v>
                </c:pt>
                <c:pt idx="7513">
                  <c:v>#N/A</c:v>
                </c:pt>
                <c:pt idx="7514">
                  <c:v>#N/A</c:v>
                </c:pt>
                <c:pt idx="7515">
                  <c:v>#N/A</c:v>
                </c:pt>
                <c:pt idx="7516">
                  <c:v>#N/A</c:v>
                </c:pt>
                <c:pt idx="7517">
                  <c:v>#N/A</c:v>
                </c:pt>
                <c:pt idx="7518">
                  <c:v>#N/A</c:v>
                </c:pt>
                <c:pt idx="7519">
                  <c:v>#N/A</c:v>
                </c:pt>
                <c:pt idx="7520">
                  <c:v>#N/A</c:v>
                </c:pt>
                <c:pt idx="7521">
                  <c:v>#N/A</c:v>
                </c:pt>
                <c:pt idx="7522">
                  <c:v>#N/A</c:v>
                </c:pt>
                <c:pt idx="7523">
                  <c:v>#N/A</c:v>
                </c:pt>
                <c:pt idx="7524">
                  <c:v>#N/A</c:v>
                </c:pt>
                <c:pt idx="7525">
                  <c:v>#N/A</c:v>
                </c:pt>
                <c:pt idx="7526">
                  <c:v>#N/A</c:v>
                </c:pt>
                <c:pt idx="7527">
                  <c:v>#N/A</c:v>
                </c:pt>
                <c:pt idx="7528">
                  <c:v>#N/A</c:v>
                </c:pt>
                <c:pt idx="7529">
                  <c:v>#N/A</c:v>
                </c:pt>
                <c:pt idx="7530">
                  <c:v>#N/A</c:v>
                </c:pt>
                <c:pt idx="7531">
                  <c:v>#N/A</c:v>
                </c:pt>
                <c:pt idx="7532">
                  <c:v>#N/A</c:v>
                </c:pt>
                <c:pt idx="7533">
                  <c:v>#N/A</c:v>
                </c:pt>
                <c:pt idx="7534">
                  <c:v>#N/A</c:v>
                </c:pt>
                <c:pt idx="7535">
                  <c:v>#N/A</c:v>
                </c:pt>
                <c:pt idx="7536">
                  <c:v>#N/A</c:v>
                </c:pt>
                <c:pt idx="7537">
                  <c:v>#N/A</c:v>
                </c:pt>
                <c:pt idx="7538">
                  <c:v>#N/A</c:v>
                </c:pt>
                <c:pt idx="7539">
                  <c:v>#N/A</c:v>
                </c:pt>
                <c:pt idx="7540">
                  <c:v>#N/A</c:v>
                </c:pt>
                <c:pt idx="7541">
                  <c:v>#N/A</c:v>
                </c:pt>
                <c:pt idx="7542">
                  <c:v>#N/A</c:v>
                </c:pt>
                <c:pt idx="7543">
                  <c:v>#N/A</c:v>
                </c:pt>
                <c:pt idx="7544">
                  <c:v>#N/A</c:v>
                </c:pt>
                <c:pt idx="7545">
                  <c:v>#N/A</c:v>
                </c:pt>
                <c:pt idx="7546">
                  <c:v>#N/A</c:v>
                </c:pt>
                <c:pt idx="7547">
                  <c:v>#N/A</c:v>
                </c:pt>
                <c:pt idx="7548">
                  <c:v>#N/A</c:v>
                </c:pt>
                <c:pt idx="7549">
                  <c:v>#N/A</c:v>
                </c:pt>
                <c:pt idx="7550">
                  <c:v>#N/A</c:v>
                </c:pt>
                <c:pt idx="7551">
                  <c:v>#N/A</c:v>
                </c:pt>
                <c:pt idx="7552">
                  <c:v>#N/A</c:v>
                </c:pt>
                <c:pt idx="7553">
                  <c:v>#N/A</c:v>
                </c:pt>
                <c:pt idx="7554">
                  <c:v>#N/A</c:v>
                </c:pt>
                <c:pt idx="7555">
                  <c:v>#N/A</c:v>
                </c:pt>
                <c:pt idx="7556">
                  <c:v>#N/A</c:v>
                </c:pt>
                <c:pt idx="7557">
                  <c:v>#N/A</c:v>
                </c:pt>
                <c:pt idx="7558">
                  <c:v>#N/A</c:v>
                </c:pt>
                <c:pt idx="7559">
                  <c:v>#N/A</c:v>
                </c:pt>
                <c:pt idx="7560">
                  <c:v>#N/A</c:v>
                </c:pt>
                <c:pt idx="7561">
                  <c:v>#N/A</c:v>
                </c:pt>
                <c:pt idx="7562">
                  <c:v>#N/A</c:v>
                </c:pt>
                <c:pt idx="7563">
                  <c:v>#N/A</c:v>
                </c:pt>
                <c:pt idx="7564">
                  <c:v>#N/A</c:v>
                </c:pt>
                <c:pt idx="7565">
                  <c:v>#N/A</c:v>
                </c:pt>
                <c:pt idx="7566">
                  <c:v>#N/A</c:v>
                </c:pt>
                <c:pt idx="7567">
                  <c:v>#N/A</c:v>
                </c:pt>
                <c:pt idx="7568">
                  <c:v>#N/A</c:v>
                </c:pt>
                <c:pt idx="7569">
                  <c:v>#N/A</c:v>
                </c:pt>
                <c:pt idx="7570">
                  <c:v>#N/A</c:v>
                </c:pt>
                <c:pt idx="7571">
                  <c:v>#N/A</c:v>
                </c:pt>
                <c:pt idx="7572">
                  <c:v>#N/A</c:v>
                </c:pt>
                <c:pt idx="7573">
                  <c:v>#N/A</c:v>
                </c:pt>
                <c:pt idx="7574">
                  <c:v>#N/A</c:v>
                </c:pt>
                <c:pt idx="7575">
                  <c:v>#N/A</c:v>
                </c:pt>
                <c:pt idx="7576">
                  <c:v>#N/A</c:v>
                </c:pt>
                <c:pt idx="7577">
                  <c:v>#N/A</c:v>
                </c:pt>
                <c:pt idx="7578">
                  <c:v>#N/A</c:v>
                </c:pt>
                <c:pt idx="7579">
                  <c:v>#N/A</c:v>
                </c:pt>
                <c:pt idx="7580">
                  <c:v>#N/A</c:v>
                </c:pt>
                <c:pt idx="7581">
                  <c:v>#N/A</c:v>
                </c:pt>
                <c:pt idx="7582">
                  <c:v>#N/A</c:v>
                </c:pt>
                <c:pt idx="7583">
                  <c:v>#N/A</c:v>
                </c:pt>
                <c:pt idx="7584">
                  <c:v>#N/A</c:v>
                </c:pt>
                <c:pt idx="7585">
                  <c:v>#N/A</c:v>
                </c:pt>
                <c:pt idx="7586">
                  <c:v>#N/A</c:v>
                </c:pt>
                <c:pt idx="7587">
                  <c:v>#N/A</c:v>
                </c:pt>
                <c:pt idx="7588">
                  <c:v>#N/A</c:v>
                </c:pt>
                <c:pt idx="7589">
                  <c:v>#N/A</c:v>
                </c:pt>
                <c:pt idx="7590">
                  <c:v>#N/A</c:v>
                </c:pt>
                <c:pt idx="7591">
                  <c:v>#N/A</c:v>
                </c:pt>
                <c:pt idx="7592">
                  <c:v>#N/A</c:v>
                </c:pt>
                <c:pt idx="7593">
                  <c:v>#N/A</c:v>
                </c:pt>
                <c:pt idx="7594">
                  <c:v>#N/A</c:v>
                </c:pt>
                <c:pt idx="7595">
                  <c:v>#N/A</c:v>
                </c:pt>
                <c:pt idx="7596">
                  <c:v>#N/A</c:v>
                </c:pt>
                <c:pt idx="7597">
                  <c:v>#N/A</c:v>
                </c:pt>
                <c:pt idx="7598">
                  <c:v>#N/A</c:v>
                </c:pt>
                <c:pt idx="7599">
                  <c:v>#N/A</c:v>
                </c:pt>
                <c:pt idx="7600">
                  <c:v>#N/A</c:v>
                </c:pt>
                <c:pt idx="7601">
                  <c:v>#N/A</c:v>
                </c:pt>
                <c:pt idx="7602">
                  <c:v>#N/A</c:v>
                </c:pt>
                <c:pt idx="7603">
                  <c:v>#N/A</c:v>
                </c:pt>
                <c:pt idx="7604">
                  <c:v>#N/A</c:v>
                </c:pt>
                <c:pt idx="7605">
                  <c:v>#N/A</c:v>
                </c:pt>
                <c:pt idx="7606">
                  <c:v>#N/A</c:v>
                </c:pt>
                <c:pt idx="7607">
                  <c:v>#N/A</c:v>
                </c:pt>
                <c:pt idx="7608">
                  <c:v>#N/A</c:v>
                </c:pt>
                <c:pt idx="7609">
                  <c:v>#N/A</c:v>
                </c:pt>
                <c:pt idx="7610">
                  <c:v>#N/A</c:v>
                </c:pt>
                <c:pt idx="7611">
                  <c:v>#N/A</c:v>
                </c:pt>
                <c:pt idx="7612">
                  <c:v>#N/A</c:v>
                </c:pt>
                <c:pt idx="7613">
                  <c:v>#N/A</c:v>
                </c:pt>
                <c:pt idx="7614">
                  <c:v>#N/A</c:v>
                </c:pt>
                <c:pt idx="7615">
                  <c:v>#N/A</c:v>
                </c:pt>
                <c:pt idx="7616">
                  <c:v>#N/A</c:v>
                </c:pt>
                <c:pt idx="7617">
                  <c:v>#N/A</c:v>
                </c:pt>
                <c:pt idx="7618">
                  <c:v>#N/A</c:v>
                </c:pt>
                <c:pt idx="7619">
                  <c:v>#N/A</c:v>
                </c:pt>
                <c:pt idx="7620">
                  <c:v>#N/A</c:v>
                </c:pt>
                <c:pt idx="7621">
                  <c:v>#N/A</c:v>
                </c:pt>
                <c:pt idx="7622">
                  <c:v>#N/A</c:v>
                </c:pt>
                <c:pt idx="7623">
                  <c:v>#N/A</c:v>
                </c:pt>
                <c:pt idx="7624">
                  <c:v>#N/A</c:v>
                </c:pt>
                <c:pt idx="7625">
                  <c:v>#N/A</c:v>
                </c:pt>
                <c:pt idx="7626">
                  <c:v>#N/A</c:v>
                </c:pt>
                <c:pt idx="7627">
                  <c:v>#N/A</c:v>
                </c:pt>
                <c:pt idx="7628">
                  <c:v>#N/A</c:v>
                </c:pt>
                <c:pt idx="7629">
                  <c:v>#N/A</c:v>
                </c:pt>
                <c:pt idx="7630">
                  <c:v>#N/A</c:v>
                </c:pt>
                <c:pt idx="7631">
                  <c:v>#N/A</c:v>
                </c:pt>
                <c:pt idx="7632">
                  <c:v>#N/A</c:v>
                </c:pt>
                <c:pt idx="7633">
                  <c:v>#N/A</c:v>
                </c:pt>
                <c:pt idx="7634">
                  <c:v>#N/A</c:v>
                </c:pt>
                <c:pt idx="7635">
                  <c:v>#N/A</c:v>
                </c:pt>
                <c:pt idx="7636">
                  <c:v>#N/A</c:v>
                </c:pt>
                <c:pt idx="7637">
                  <c:v>#N/A</c:v>
                </c:pt>
                <c:pt idx="7638">
                  <c:v>#N/A</c:v>
                </c:pt>
                <c:pt idx="7639">
                  <c:v>#N/A</c:v>
                </c:pt>
                <c:pt idx="7640">
                  <c:v>#N/A</c:v>
                </c:pt>
                <c:pt idx="7641">
                  <c:v>#N/A</c:v>
                </c:pt>
                <c:pt idx="7642">
                  <c:v>#N/A</c:v>
                </c:pt>
                <c:pt idx="7643">
                  <c:v>#N/A</c:v>
                </c:pt>
                <c:pt idx="7644">
                  <c:v>#N/A</c:v>
                </c:pt>
                <c:pt idx="7645">
                  <c:v>#N/A</c:v>
                </c:pt>
                <c:pt idx="7646">
                  <c:v>#N/A</c:v>
                </c:pt>
                <c:pt idx="7647">
                  <c:v>#N/A</c:v>
                </c:pt>
                <c:pt idx="7648">
                  <c:v>#N/A</c:v>
                </c:pt>
                <c:pt idx="7649">
                  <c:v>#N/A</c:v>
                </c:pt>
                <c:pt idx="7650">
                  <c:v>#N/A</c:v>
                </c:pt>
                <c:pt idx="7651">
                  <c:v>#N/A</c:v>
                </c:pt>
                <c:pt idx="7652">
                  <c:v>#N/A</c:v>
                </c:pt>
                <c:pt idx="7653">
                  <c:v>#N/A</c:v>
                </c:pt>
                <c:pt idx="7654">
                  <c:v>#N/A</c:v>
                </c:pt>
                <c:pt idx="7655">
                  <c:v>#N/A</c:v>
                </c:pt>
                <c:pt idx="7656">
                  <c:v>#N/A</c:v>
                </c:pt>
                <c:pt idx="7657">
                  <c:v>#N/A</c:v>
                </c:pt>
                <c:pt idx="7658">
                  <c:v>#N/A</c:v>
                </c:pt>
                <c:pt idx="7659">
                  <c:v>#N/A</c:v>
                </c:pt>
                <c:pt idx="7660">
                  <c:v>#N/A</c:v>
                </c:pt>
                <c:pt idx="7661">
                  <c:v>#N/A</c:v>
                </c:pt>
                <c:pt idx="7662">
                  <c:v>#N/A</c:v>
                </c:pt>
                <c:pt idx="7663">
                  <c:v>#N/A</c:v>
                </c:pt>
                <c:pt idx="7664">
                  <c:v>#N/A</c:v>
                </c:pt>
                <c:pt idx="7665">
                  <c:v>#N/A</c:v>
                </c:pt>
                <c:pt idx="7666">
                  <c:v>#N/A</c:v>
                </c:pt>
                <c:pt idx="7667">
                  <c:v>#N/A</c:v>
                </c:pt>
                <c:pt idx="7668">
                  <c:v>#N/A</c:v>
                </c:pt>
                <c:pt idx="7669">
                  <c:v>#N/A</c:v>
                </c:pt>
                <c:pt idx="7670">
                  <c:v>#N/A</c:v>
                </c:pt>
                <c:pt idx="7671">
                  <c:v>#N/A</c:v>
                </c:pt>
                <c:pt idx="7672">
                  <c:v>#N/A</c:v>
                </c:pt>
                <c:pt idx="7673">
                  <c:v>#N/A</c:v>
                </c:pt>
                <c:pt idx="7674">
                  <c:v>#N/A</c:v>
                </c:pt>
                <c:pt idx="7675">
                  <c:v>#N/A</c:v>
                </c:pt>
                <c:pt idx="7676">
                  <c:v>#N/A</c:v>
                </c:pt>
                <c:pt idx="7677">
                  <c:v>#N/A</c:v>
                </c:pt>
                <c:pt idx="7678">
                  <c:v>#N/A</c:v>
                </c:pt>
                <c:pt idx="7679">
                  <c:v>#N/A</c:v>
                </c:pt>
                <c:pt idx="7680">
                  <c:v>#N/A</c:v>
                </c:pt>
                <c:pt idx="7681">
                  <c:v>#N/A</c:v>
                </c:pt>
                <c:pt idx="7682">
                  <c:v>#N/A</c:v>
                </c:pt>
                <c:pt idx="7683">
                  <c:v>#N/A</c:v>
                </c:pt>
                <c:pt idx="7684">
                  <c:v>#N/A</c:v>
                </c:pt>
                <c:pt idx="7685">
                  <c:v>#N/A</c:v>
                </c:pt>
                <c:pt idx="7686">
                  <c:v>#N/A</c:v>
                </c:pt>
                <c:pt idx="7687">
                  <c:v>#N/A</c:v>
                </c:pt>
                <c:pt idx="7688">
                  <c:v>#N/A</c:v>
                </c:pt>
                <c:pt idx="7689">
                  <c:v>#N/A</c:v>
                </c:pt>
                <c:pt idx="7690">
                  <c:v>#N/A</c:v>
                </c:pt>
                <c:pt idx="7691">
                  <c:v>#N/A</c:v>
                </c:pt>
                <c:pt idx="7692">
                  <c:v>#N/A</c:v>
                </c:pt>
                <c:pt idx="7693">
                  <c:v>#N/A</c:v>
                </c:pt>
                <c:pt idx="7694">
                  <c:v>#N/A</c:v>
                </c:pt>
                <c:pt idx="7695">
                  <c:v>#N/A</c:v>
                </c:pt>
                <c:pt idx="7696">
                  <c:v>#N/A</c:v>
                </c:pt>
                <c:pt idx="7697">
                  <c:v>#N/A</c:v>
                </c:pt>
                <c:pt idx="7698">
                  <c:v>#N/A</c:v>
                </c:pt>
                <c:pt idx="7699">
                  <c:v>#N/A</c:v>
                </c:pt>
                <c:pt idx="7700">
                  <c:v>#N/A</c:v>
                </c:pt>
                <c:pt idx="7701">
                  <c:v>#N/A</c:v>
                </c:pt>
                <c:pt idx="7702">
                  <c:v>#N/A</c:v>
                </c:pt>
                <c:pt idx="7703">
                  <c:v>#N/A</c:v>
                </c:pt>
                <c:pt idx="7704">
                  <c:v>#N/A</c:v>
                </c:pt>
                <c:pt idx="7705">
                  <c:v>#N/A</c:v>
                </c:pt>
                <c:pt idx="7706">
                  <c:v>#N/A</c:v>
                </c:pt>
                <c:pt idx="7707">
                  <c:v>#N/A</c:v>
                </c:pt>
                <c:pt idx="7708">
                  <c:v>#N/A</c:v>
                </c:pt>
                <c:pt idx="7709">
                  <c:v>#N/A</c:v>
                </c:pt>
                <c:pt idx="7710">
                  <c:v>#N/A</c:v>
                </c:pt>
                <c:pt idx="7711">
                  <c:v>#N/A</c:v>
                </c:pt>
                <c:pt idx="7712">
                  <c:v>#N/A</c:v>
                </c:pt>
                <c:pt idx="7713">
                  <c:v>#N/A</c:v>
                </c:pt>
                <c:pt idx="7714">
                  <c:v>#N/A</c:v>
                </c:pt>
                <c:pt idx="7715">
                  <c:v>#N/A</c:v>
                </c:pt>
                <c:pt idx="7716">
                  <c:v>#N/A</c:v>
                </c:pt>
                <c:pt idx="7717">
                  <c:v>#N/A</c:v>
                </c:pt>
                <c:pt idx="7718">
                  <c:v>#N/A</c:v>
                </c:pt>
                <c:pt idx="7719">
                  <c:v>#N/A</c:v>
                </c:pt>
                <c:pt idx="7720">
                  <c:v>#N/A</c:v>
                </c:pt>
                <c:pt idx="7721">
                  <c:v>#N/A</c:v>
                </c:pt>
                <c:pt idx="7722">
                  <c:v>#N/A</c:v>
                </c:pt>
                <c:pt idx="7723">
                  <c:v>#N/A</c:v>
                </c:pt>
                <c:pt idx="7724">
                  <c:v>#N/A</c:v>
                </c:pt>
                <c:pt idx="7725">
                  <c:v>#N/A</c:v>
                </c:pt>
                <c:pt idx="7726">
                  <c:v>#N/A</c:v>
                </c:pt>
                <c:pt idx="7727">
                  <c:v>#N/A</c:v>
                </c:pt>
                <c:pt idx="7728">
                  <c:v>#N/A</c:v>
                </c:pt>
                <c:pt idx="7729">
                  <c:v>#N/A</c:v>
                </c:pt>
                <c:pt idx="7730">
                  <c:v>#N/A</c:v>
                </c:pt>
                <c:pt idx="7731">
                  <c:v>#N/A</c:v>
                </c:pt>
                <c:pt idx="7732">
                  <c:v>#N/A</c:v>
                </c:pt>
                <c:pt idx="7733">
                  <c:v>#N/A</c:v>
                </c:pt>
                <c:pt idx="7734">
                  <c:v>#N/A</c:v>
                </c:pt>
                <c:pt idx="7735">
                  <c:v>#N/A</c:v>
                </c:pt>
                <c:pt idx="7736">
                  <c:v>#N/A</c:v>
                </c:pt>
                <c:pt idx="7737">
                  <c:v>#N/A</c:v>
                </c:pt>
                <c:pt idx="7738">
                  <c:v>#N/A</c:v>
                </c:pt>
                <c:pt idx="7739">
                  <c:v>#N/A</c:v>
                </c:pt>
                <c:pt idx="7740">
                  <c:v>#N/A</c:v>
                </c:pt>
                <c:pt idx="7741">
                  <c:v>#N/A</c:v>
                </c:pt>
                <c:pt idx="7742">
                  <c:v>#N/A</c:v>
                </c:pt>
                <c:pt idx="7743">
                  <c:v>#N/A</c:v>
                </c:pt>
                <c:pt idx="7744">
                  <c:v>#N/A</c:v>
                </c:pt>
                <c:pt idx="7745">
                  <c:v>#N/A</c:v>
                </c:pt>
                <c:pt idx="7746">
                  <c:v>#N/A</c:v>
                </c:pt>
                <c:pt idx="7747">
                  <c:v>#N/A</c:v>
                </c:pt>
                <c:pt idx="7748">
                  <c:v>#N/A</c:v>
                </c:pt>
                <c:pt idx="7749">
                  <c:v>#N/A</c:v>
                </c:pt>
                <c:pt idx="7750">
                  <c:v>#N/A</c:v>
                </c:pt>
                <c:pt idx="7751">
                  <c:v>#N/A</c:v>
                </c:pt>
                <c:pt idx="7752">
                  <c:v>#N/A</c:v>
                </c:pt>
                <c:pt idx="7753">
                  <c:v>#N/A</c:v>
                </c:pt>
                <c:pt idx="7754">
                  <c:v>#N/A</c:v>
                </c:pt>
                <c:pt idx="7755">
                  <c:v>#N/A</c:v>
                </c:pt>
                <c:pt idx="7756">
                  <c:v>#N/A</c:v>
                </c:pt>
                <c:pt idx="7757">
                  <c:v>#N/A</c:v>
                </c:pt>
                <c:pt idx="7758">
                  <c:v>#N/A</c:v>
                </c:pt>
                <c:pt idx="7759">
                  <c:v>#N/A</c:v>
                </c:pt>
                <c:pt idx="7760">
                  <c:v>#N/A</c:v>
                </c:pt>
                <c:pt idx="7761">
                  <c:v>#N/A</c:v>
                </c:pt>
                <c:pt idx="7762">
                  <c:v>#N/A</c:v>
                </c:pt>
                <c:pt idx="7763">
                  <c:v>#N/A</c:v>
                </c:pt>
                <c:pt idx="7764">
                  <c:v>#N/A</c:v>
                </c:pt>
                <c:pt idx="7765">
                  <c:v>#N/A</c:v>
                </c:pt>
                <c:pt idx="7766">
                  <c:v>#N/A</c:v>
                </c:pt>
                <c:pt idx="7767">
                  <c:v>#N/A</c:v>
                </c:pt>
                <c:pt idx="7768">
                  <c:v>#N/A</c:v>
                </c:pt>
                <c:pt idx="7769">
                  <c:v>#N/A</c:v>
                </c:pt>
                <c:pt idx="7770">
                  <c:v>#N/A</c:v>
                </c:pt>
                <c:pt idx="7771">
                  <c:v>#N/A</c:v>
                </c:pt>
                <c:pt idx="7772">
                  <c:v>#N/A</c:v>
                </c:pt>
                <c:pt idx="7773">
                  <c:v>#N/A</c:v>
                </c:pt>
                <c:pt idx="7774">
                  <c:v>#N/A</c:v>
                </c:pt>
                <c:pt idx="7775">
                  <c:v>#N/A</c:v>
                </c:pt>
                <c:pt idx="7776">
                  <c:v>#N/A</c:v>
                </c:pt>
                <c:pt idx="7777">
                  <c:v>#N/A</c:v>
                </c:pt>
                <c:pt idx="7778">
                  <c:v>#N/A</c:v>
                </c:pt>
                <c:pt idx="7779">
                  <c:v>#N/A</c:v>
                </c:pt>
                <c:pt idx="7780">
                  <c:v>#N/A</c:v>
                </c:pt>
                <c:pt idx="7781">
                  <c:v>#N/A</c:v>
                </c:pt>
                <c:pt idx="7782">
                  <c:v>#N/A</c:v>
                </c:pt>
                <c:pt idx="7783">
                  <c:v>#N/A</c:v>
                </c:pt>
                <c:pt idx="7784">
                  <c:v>#N/A</c:v>
                </c:pt>
                <c:pt idx="7785">
                  <c:v>#N/A</c:v>
                </c:pt>
                <c:pt idx="7786">
                  <c:v>#N/A</c:v>
                </c:pt>
                <c:pt idx="7787">
                  <c:v>#N/A</c:v>
                </c:pt>
                <c:pt idx="7788">
                  <c:v>#N/A</c:v>
                </c:pt>
                <c:pt idx="7789">
                  <c:v>#N/A</c:v>
                </c:pt>
                <c:pt idx="7790">
                  <c:v>#N/A</c:v>
                </c:pt>
                <c:pt idx="7791">
                  <c:v>#N/A</c:v>
                </c:pt>
                <c:pt idx="7792">
                  <c:v>#N/A</c:v>
                </c:pt>
                <c:pt idx="7793">
                  <c:v>#N/A</c:v>
                </c:pt>
                <c:pt idx="7794">
                  <c:v>#N/A</c:v>
                </c:pt>
                <c:pt idx="7795">
                  <c:v>#N/A</c:v>
                </c:pt>
                <c:pt idx="7796">
                  <c:v>#N/A</c:v>
                </c:pt>
                <c:pt idx="7797">
                  <c:v>#N/A</c:v>
                </c:pt>
                <c:pt idx="7798">
                  <c:v>#N/A</c:v>
                </c:pt>
                <c:pt idx="7799">
                  <c:v>#N/A</c:v>
                </c:pt>
                <c:pt idx="7800">
                  <c:v>#N/A</c:v>
                </c:pt>
                <c:pt idx="7801">
                  <c:v>#N/A</c:v>
                </c:pt>
                <c:pt idx="7802">
                  <c:v>#N/A</c:v>
                </c:pt>
                <c:pt idx="7803">
                  <c:v>#N/A</c:v>
                </c:pt>
                <c:pt idx="7804">
                  <c:v>#N/A</c:v>
                </c:pt>
                <c:pt idx="7805">
                  <c:v>#N/A</c:v>
                </c:pt>
                <c:pt idx="7806">
                  <c:v>#N/A</c:v>
                </c:pt>
                <c:pt idx="7807">
                  <c:v>#N/A</c:v>
                </c:pt>
                <c:pt idx="7808">
                  <c:v>#N/A</c:v>
                </c:pt>
                <c:pt idx="7809">
                  <c:v>#N/A</c:v>
                </c:pt>
                <c:pt idx="7810">
                  <c:v>#N/A</c:v>
                </c:pt>
                <c:pt idx="7811">
                  <c:v>#N/A</c:v>
                </c:pt>
                <c:pt idx="7812">
                  <c:v>#N/A</c:v>
                </c:pt>
                <c:pt idx="7813">
                  <c:v>#N/A</c:v>
                </c:pt>
                <c:pt idx="7814">
                  <c:v>#N/A</c:v>
                </c:pt>
                <c:pt idx="7815">
                  <c:v>#N/A</c:v>
                </c:pt>
                <c:pt idx="7816">
                  <c:v>#N/A</c:v>
                </c:pt>
                <c:pt idx="7817">
                  <c:v>#N/A</c:v>
                </c:pt>
                <c:pt idx="7818">
                  <c:v>#N/A</c:v>
                </c:pt>
                <c:pt idx="7819">
                  <c:v>#N/A</c:v>
                </c:pt>
                <c:pt idx="7820">
                  <c:v>#N/A</c:v>
                </c:pt>
                <c:pt idx="7821">
                  <c:v>#N/A</c:v>
                </c:pt>
                <c:pt idx="7822">
                  <c:v>#N/A</c:v>
                </c:pt>
                <c:pt idx="7823">
                  <c:v>#N/A</c:v>
                </c:pt>
                <c:pt idx="7824">
                  <c:v>#N/A</c:v>
                </c:pt>
                <c:pt idx="7825">
                  <c:v>#N/A</c:v>
                </c:pt>
                <c:pt idx="7826">
                  <c:v>#N/A</c:v>
                </c:pt>
                <c:pt idx="7827">
                  <c:v>#N/A</c:v>
                </c:pt>
                <c:pt idx="7828">
                  <c:v>#N/A</c:v>
                </c:pt>
                <c:pt idx="7829">
                  <c:v>#N/A</c:v>
                </c:pt>
                <c:pt idx="7830">
                  <c:v>#N/A</c:v>
                </c:pt>
                <c:pt idx="7831">
                  <c:v>#N/A</c:v>
                </c:pt>
                <c:pt idx="7832">
                  <c:v>#N/A</c:v>
                </c:pt>
                <c:pt idx="7833">
                  <c:v>#N/A</c:v>
                </c:pt>
                <c:pt idx="7834">
                  <c:v>#N/A</c:v>
                </c:pt>
                <c:pt idx="7835">
                  <c:v>#N/A</c:v>
                </c:pt>
                <c:pt idx="7836">
                  <c:v>#N/A</c:v>
                </c:pt>
                <c:pt idx="7837">
                  <c:v>#N/A</c:v>
                </c:pt>
                <c:pt idx="7838">
                  <c:v>#N/A</c:v>
                </c:pt>
                <c:pt idx="7839">
                  <c:v>#N/A</c:v>
                </c:pt>
                <c:pt idx="7840">
                  <c:v>#N/A</c:v>
                </c:pt>
                <c:pt idx="7841">
                  <c:v>#N/A</c:v>
                </c:pt>
                <c:pt idx="7842">
                  <c:v>#N/A</c:v>
                </c:pt>
                <c:pt idx="7843">
                  <c:v>#N/A</c:v>
                </c:pt>
                <c:pt idx="7844">
                  <c:v>#N/A</c:v>
                </c:pt>
                <c:pt idx="7845">
                  <c:v>#N/A</c:v>
                </c:pt>
                <c:pt idx="7846">
                  <c:v>#N/A</c:v>
                </c:pt>
                <c:pt idx="7847">
                  <c:v>#N/A</c:v>
                </c:pt>
                <c:pt idx="7848">
                  <c:v>#N/A</c:v>
                </c:pt>
                <c:pt idx="7849">
                  <c:v>#N/A</c:v>
                </c:pt>
                <c:pt idx="7850">
                  <c:v>#N/A</c:v>
                </c:pt>
                <c:pt idx="7851">
                  <c:v>#N/A</c:v>
                </c:pt>
                <c:pt idx="7852">
                  <c:v>#N/A</c:v>
                </c:pt>
                <c:pt idx="7853">
                  <c:v>#N/A</c:v>
                </c:pt>
                <c:pt idx="7854">
                  <c:v>#N/A</c:v>
                </c:pt>
                <c:pt idx="7855">
                  <c:v>#N/A</c:v>
                </c:pt>
                <c:pt idx="7856">
                  <c:v>#N/A</c:v>
                </c:pt>
                <c:pt idx="7857">
                  <c:v>#N/A</c:v>
                </c:pt>
                <c:pt idx="7858">
                  <c:v>#N/A</c:v>
                </c:pt>
                <c:pt idx="7859">
                  <c:v>#N/A</c:v>
                </c:pt>
                <c:pt idx="7860">
                  <c:v>#N/A</c:v>
                </c:pt>
                <c:pt idx="7861">
                  <c:v>#N/A</c:v>
                </c:pt>
                <c:pt idx="7862">
                  <c:v>#N/A</c:v>
                </c:pt>
                <c:pt idx="7863">
                  <c:v>#N/A</c:v>
                </c:pt>
                <c:pt idx="7864">
                  <c:v>#N/A</c:v>
                </c:pt>
                <c:pt idx="7865">
                  <c:v>#N/A</c:v>
                </c:pt>
                <c:pt idx="7866">
                  <c:v>#N/A</c:v>
                </c:pt>
                <c:pt idx="7867">
                  <c:v>#N/A</c:v>
                </c:pt>
                <c:pt idx="7868">
                  <c:v>#N/A</c:v>
                </c:pt>
                <c:pt idx="7869">
                  <c:v>#N/A</c:v>
                </c:pt>
                <c:pt idx="7870">
                  <c:v>#N/A</c:v>
                </c:pt>
                <c:pt idx="7871">
                  <c:v>#N/A</c:v>
                </c:pt>
                <c:pt idx="7872">
                  <c:v>#N/A</c:v>
                </c:pt>
                <c:pt idx="7873">
                  <c:v>#N/A</c:v>
                </c:pt>
                <c:pt idx="7874">
                  <c:v>#N/A</c:v>
                </c:pt>
                <c:pt idx="7875">
                  <c:v>#N/A</c:v>
                </c:pt>
                <c:pt idx="7876">
                  <c:v>#N/A</c:v>
                </c:pt>
                <c:pt idx="7877">
                  <c:v>#N/A</c:v>
                </c:pt>
                <c:pt idx="7878">
                  <c:v>#N/A</c:v>
                </c:pt>
                <c:pt idx="7879">
                  <c:v>#N/A</c:v>
                </c:pt>
                <c:pt idx="7880">
                  <c:v>#N/A</c:v>
                </c:pt>
                <c:pt idx="7881">
                  <c:v>#N/A</c:v>
                </c:pt>
                <c:pt idx="7882">
                  <c:v>#N/A</c:v>
                </c:pt>
                <c:pt idx="7883">
                  <c:v>#N/A</c:v>
                </c:pt>
                <c:pt idx="7884">
                  <c:v>#N/A</c:v>
                </c:pt>
                <c:pt idx="7885">
                  <c:v>#N/A</c:v>
                </c:pt>
                <c:pt idx="7886">
                  <c:v>#N/A</c:v>
                </c:pt>
                <c:pt idx="7887">
                  <c:v>#N/A</c:v>
                </c:pt>
                <c:pt idx="7888">
                  <c:v>#N/A</c:v>
                </c:pt>
                <c:pt idx="7889">
                  <c:v>#N/A</c:v>
                </c:pt>
                <c:pt idx="7890">
                  <c:v>#N/A</c:v>
                </c:pt>
                <c:pt idx="7891">
                  <c:v>#N/A</c:v>
                </c:pt>
                <c:pt idx="7892">
                  <c:v>#N/A</c:v>
                </c:pt>
                <c:pt idx="7893">
                  <c:v>#N/A</c:v>
                </c:pt>
                <c:pt idx="7894">
                  <c:v>#N/A</c:v>
                </c:pt>
                <c:pt idx="7895">
                  <c:v>#N/A</c:v>
                </c:pt>
                <c:pt idx="7896">
                  <c:v>#N/A</c:v>
                </c:pt>
                <c:pt idx="7897">
                  <c:v>#N/A</c:v>
                </c:pt>
                <c:pt idx="7898">
                  <c:v>#N/A</c:v>
                </c:pt>
                <c:pt idx="7899">
                  <c:v>#N/A</c:v>
                </c:pt>
                <c:pt idx="7900">
                  <c:v>#N/A</c:v>
                </c:pt>
                <c:pt idx="7901">
                  <c:v>#N/A</c:v>
                </c:pt>
                <c:pt idx="7902">
                  <c:v>#N/A</c:v>
                </c:pt>
                <c:pt idx="7903">
                  <c:v>#N/A</c:v>
                </c:pt>
                <c:pt idx="7904">
                  <c:v>#N/A</c:v>
                </c:pt>
                <c:pt idx="7905">
                  <c:v>#N/A</c:v>
                </c:pt>
                <c:pt idx="7906">
                  <c:v>#N/A</c:v>
                </c:pt>
                <c:pt idx="7907">
                  <c:v>#N/A</c:v>
                </c:pt>
                <c:pt idx="7908">
                  <c:v>#N/A</c:v>
                </c:pt>
                <c:pt idx="7909">
                  <c:v>#N/A</c:v>
                </c:pt>
                <c:pt idx="7910">
                  <c:v>#N/A</c:v>
                </c:pt>
                <c:pt idx="7911">
                  <c:v>#N/A</c:v>
                </c:pt>
                <c:pt idx="7912">
                  <c:v>#N/A</c:v>
                </c:pt>
                <c:pt idx="7913">
                  <c:v>#N/A</c:v>
                </c:pt>
                <c:pt idx="7914">
                  <c:v>#N/A</c:v>
                </c:pt>
                <c:pt idx="7915">
                  <c:v>#N/A</c:v>
                </c:pt>
                <c:pt idx="7916">
                  <c:v>#N/A</c:v>
                </c:pt>
                <c:pt idx="7917">
                  <c:v>#N/A</c:v>
                </c:pt>
                <c:pt idx="7918">
                  <c:v>#N/A</c:v>
                </c:pt>
                <c:pt idx="7919">
                  <c:v>#N/A</c:v>
                </c:pt>
                <c:pt idx="7920">
                  <c:v>#N/A</c:v>
                </c:pt>
                <c:pt idx="7921">
                  <c:v>#N/A</c:v>
                </c:pt>
                <c:pt idx="7922">
                  <c:v>#N/A</c:v>
                </c:pt>
                <c:pt idx="7923">
                  <c:v>#N/A</c:v>
                </c:pt>
                <c:pt idx="7924">
                  <c:v>#N/A</c:v>
                </c:pt>
                <c:pt idx="7925">
                  <c:v>#N/A</c:v>
                </c:pt>
                <c:pt idx="7926">
                  <c:v>#N/A</c:v>
                </c:pt>
                <c:pt idx="7927">
                  <c:v>#N/A</c:v>
                </c:pt>
                <c:pt idx="7928">
                  <c:v>#N/A</c:v>
                </c:pt>
                <c:pt idx="7929">
                  <c:v>#N/A</c:v>
                </c:pt>
                <c:pt idx="7930">
                  <c:v>#N/A</c:v>
                </c:pt>
                <c:pt idx="7931">
                  <c:v>#N/A</c:v>
                </c:pt>
                <c:pt idx="7932">
                  <c:v>#N/A</c:v>
                </c:pt>
                <c:pt idx="7933">
                  <c:v>#N/A</c:v>
                </c:pt>
                <c:pt idx="7934">
                  <c:v>#N/A</c:v>
                </c:pt>
                <c:pt idx="7935">
                  <c:v>#N/A</c:v>
                </c:pt>
                <c:pt idx="7936">
                  <c:v>#N/A</c:v>
                </c:pt>
                <c:pt idx="7937">
                  <c:v>#N/A</c:v>
                </c:pt>
                <c:pt idx="7938">
                  <c:v>#N/A</c:v>
                </c:pt>
                <c:pt idx="7939">
                  <c:v>#N/A</c:v>
                </c:pt>
                <c:pt idx="7940">
                  <c:v>#N/A</c:v>
                </c:pt>
                <c:pt idx="7941">
                  <c:v>#N/A</c:v>
                </c:pt>
                <c:pt idx="7942">
                  <c:v>#N/A</c:v>
                </c:pt>
                <c:pt idx="7943">
                  <c:v>#N/A</c:v>
                </c:pt>
                <c:pt idx="7944">
                  <c:v>#N/A</c:v>
                </c:pt>
                <c:pt idx="7945">
                  <c:v>#N/A</c:v>
                </c:pt>
                <c:pt idx="7946">
                  <c:v>#N/A</c:v>
                </c:pt>
                <c:pt idx="7947">
                  <c:v>#N/A</c:v>
                </c:pt>
                <c:pt idx="7948">
                  <c:v>#N/A</c:v>
                </c:pt>
                <c:pt idx="7949">
                  <c:v>#N/A</c:v>
                </c:pt>
                <c:pt idx="7950">
                  <c:v>#N/A</c:v>
                </c:pt>
                <c:pt idx="7951">
                  <c:v>#N/A</c:v>
                </c:pt>
                <c:pt idx="7952">
                  <c:v>#N/A</c:v>
                </c:pt>
                <c:pt idx="7953">
                  <c:v>#N/A</c:v>
                </c:pt>
                <c:pt idx="7954">
                  <c:v>#N/A</c:v>
                </c:pt>
                <c:pt idx="7955">
                  <c:v>#N/A</c:v>
                </c:pt>
                <c:pt idx="7956">
                  <c:v>#N/A</c:v>
                </c:pt>
                <c:pt idx="7957">
                  <c:v>#N/A</c:v>
                </c:pt>
                <c:pt idx="7958">
                  <c:v>#N/A</c:v>
                </c:pt>
                <c:pt idx="7959">
                  <c:v>#N/A</c:v>
                </c:pt>
                <c:pt idx="7960">
                  <c:v>#N/A</c:v>
                </c:pt>
                <c:pt idx="7961">
                  <c:v>#N/A</c:v>
                </c:pt>
                <c:pt idx="7962">
                  <c:v>#N/A</c:v>
                </c:pt>
                <c:pt idx="7963">
                  <c:v>#N/A</c:v>
                </c:pt>
                <c:pt idx="7964">
                  <c:v>#N/A</c:v>
                </c:pt>
                <c:pt idx="7965">
                  <c:v>#N/A</c:v>
                </c:pt>
                <c:pt idx="7966">
                  <c:v>#N/A</c:v>
                </c:pt>
                <c:pt idx="7967">
                  <c:v>#N/A</c:v>
                </c:pt>
                <c:pt idx="7968">
                  <c:v>#N/A</c:v>
                </c:pt>
                <c:pt idx="7969">
                  <c:v>#N/A</c:v>
                </c:pt>
                <c:pt idx="7970">
                  <c:v>#N/A</c:v>
                </c:pt>
                <c:pt idx="7971">
                  <c:v>#N/A</c:v>
                </c:pt>
                <c:pt idx="7972">
                  <c:v>#N/A</c:v>
                </c:pt>
                <c:pt idx="7973">
                  <c:v>#N/A</c:v>
                </c:pt>
                <c:pt idx="7974">
                  <c:v>#N/A</c:v>
                </c:pt>
                <c:pt idx="7975">
                  <c:v>#N/A</c:v>
                </c:pt>
                <c:pt idx="7976">
                  <c:v>#N/A</c:v>
                </c:pt>
                <c:pt idx="7977">
                  <c:v>#N/A</c:v>
                </c:pt>
                <c:pt idx="7978">
                  <c:v>#N/A</c:v>
                </c:pt>
                <c:pt idx="7979">
                  <c:v>#N/A</c:v>
                </c:pt>
                <c:pt idx="7980">
                  <c:v>#N/A</c:v>
                </c:pt>
                <c:pt idx="7981">
                  <c:v>#N/A</c:v>
                </c:pt>
                <c:pt idx="7982">
                  <c:v>#N/A</c:v>
                </c:pt>
                <c:pt idx="7983">
                  <c:v>#N/A</c:v>
                </c:pt>
                <c:pt idx="7984">
                  <c:v>#N/A</c:v>
                </c:pt>
                <c:pt idx="7985">
                  <c:v>#N/A</c:v>
                </c:pt>
                <c:pt idx="7986">
                  <c:v>#N/A</c:v>
                </c:pt>
                <c:pt idx="7987">
                  <c:v>#N/A</c:v>
                </c:pt>
                <c:pt idx="7988">
                  <c:v>#N/A</c:v>
                </c:pt>
                <c:pt idx="7989">
                  <c:v>#N/A</c:v>
                </c:pt>
                <c:pt idx="7990">
                  <c:v>#N/A</c:v>
                </c:pt>
                <c:pt idx="7991">
                  <c:v>#N/A</c:v>
                </c:pt>
                <c:pt idx="7992">
                  <c:v>#N/A</c:v>
                </c:pt>
                <c:pt idx="7993">
                  <c:v>#N/A</c:v>
                </c:pt>
                <c:pt idx="7994">
                  <c:v>#N/A</c:v>
                </c:pt>
                <c:pt idx="7995">
                  <c:v>#N/A</c:v>
                </c:pt>
                <c:pt idx="7996">
                  <c:v>#N/A</c:v>
                </c:pt>
                <c:pt idx="7997">
                  <c:v>#N/A</c:v>
                </c:pt>
                <c:pt idx="7998">
                  <c:v>#N/A</c:v>
                </c:pt>
                <c:pt idx="7999">
                  <c:v>#N/A</c:v>
                </c:pt>
                <c:pt idx="8000">
                  <c:v>#N/A</c:v>
                </c:pt>
                <c:pt idx="8001">
                  <c:v>#N/A</c:v>
                </c:pt>
                <c:pt idx="8002">
                  <c:v>#N/A</c:v>
                </c:pt>
                <c:pt idx="8003">
                  <c:v>#N/A</c:v>
                </c:pt>
                <c:pt idx="8004">
                  <c:v>#N/A</c:v>
                </c:pt>
                <c:pt idx="8005">
                  <c:v>#N/A</c:v>
                </c:pt>
                <c:pt idx="8006">
                  <c:v>#N/A</c:v>
                </c:pt>
                <c:pt idx="8007">
                  <c:v>#N/A</c:v>
                </c:pt>
                <c:pt idx="8008">
                  <c:v>#N/A</c:v>
                </c:pt>
                <c:pt idx="8009">
                  <c:v>#N/A</c:v>
                </c:pt>
                <c:pt idx="8010">
                  <c:v>#N/A</c:v>
                </c:pt>
                <c:pt idx="8011">
                  <c:v>#N/A</c:v>
                </c:pt>
                <c:pt idx="8012">
                  <c:v>#N/A</c:v>
                </c:pt>
                <c:pt idx="8013">
                  <c:v>#N/A</c:v>
                </c:pt>
                <c:pt idx="8014">
                  <c:v>#N/A</c:v>
                </c:pt>
                <c:pt idx="8015">
                  <c:v>#N/A</c:v>
                </c:pt>
                <c:pt idx="8016">
                  <c:v>#N/A</c:v>
                </c:pt>
                <c:pt idx="8017">
                  <c:v>#N/A</c:v>
                </c:pt>
                <c:pt idx="8018">
                  <c:v>#N/A</c:v>
                </c:pt>
                <c:pt idx="8019">
                  <c:v>#N/A</c:v>
                </c:pt>
                <c:pt idx="8020">
                  <c:v>#N/A</c:v>
                </c:pt>
                <c:pt idx="8021">
                  <c:v>#N/A</c:v>
                </c:pt>
                <c:pt idx="8022">
                  <c:v>#N/A</c:v>
                </c:pt>
                <c:pt idx="8023">
                  <c:v>#N/A</c:v>
                </c:pt>
                <c:pt idx="8024">
                  <c:v>#N/A</c:v>
                </c:pt>
                <c:pt idx="8025">
                  <c:v>#N/A</c:v>
                </c:pt>
                <c:pt idx="8026">
                  <c:v>#N/A</c:v>
                </c:pt>
                <c:pt idx="8027">
                  <c:v>#N/A</c:v>
                </c:pt>
                <c:pt idx="8028">
                  <c:v>#N/A</c:v>
                </c:pt>
                <c:pt idx="8029">
                  <c:v>#N/A</c:v>
                </c:pt>
                <c:pt idx="8030">
                  <c:v>#N/A</c:v>
                </c:pt>
                <c:pt idx="8031">
                  <c:v>#N/A</c:v>
                </c:pt>
                <c:pt idx="8032">
                  <c:v>#N/A</c:v>
                </c:pt>
                <c:pt idx="8033">
                  <c:v>#N/A</c:v>
                </c:pt>
                <c:pt idx="8034">
                  <c:v>#N/A</c:v>
                </c:pt>
                <c:pt idx="8035">
                  <c:v>#N/A</c:v>
                </c:pt>
                <c:pt idx="8036">
                  <c:v>#N/A</c:v>
                </c:pt>
                <c:pt idx="8037">
                  <c:v>#N/A</c:v>
                </c:pt>
                <c:pt idx="8038">
                  <c:v>#N/A</c:v>
                </c:pt>
                <c:pt idx="8039">
                  <c:v>#N/A</c:v>
                </c:pt>
                <c:pt idx="8040">
                  <c:v>#N/A</c:v>
                </c:pt>
                <c:pt idx="8041">
                  <c:v>#N/A</c:v>
                </c:pt>
                <c:pt idx="8042">
                  <c:v>#N/A</c:v>
                </c:pt>
                <c:pt idx="8043">
                  <c:v>#N/A</c:v>
                </c:pt>
                <c:pt idx="8044">
                  <c:v>#N/A</c:v>
                </c:pt>
                <c:pt idx="8045">
                  <c:v>#N/A</c:v>
                </c:pt>
                <c:pt idx="8046">
                  <c:v>#N/A</c:v>
                </c:pt>
                <c:pt idx="8047">
                  <c:v>#N/A</c:v>
                </c:pt>
                <c:pt idx="8048">
                  <c:v>#N/A</c:v>
                </c:pt>
                <c:pt idx="8049">
                  <c:v>#N/A</c:v>
                </c:pt>
                <c:pt idx="8050">
                  <c:v>#N/A</c:v>
                </c:pt>
                <c:pt idx="8051">
                  <c:v>#N/A</c:v>
                </c:pt>
                <c:pt idx="8052">
                  <c:v>#N/A</c:v>
                </c:pt>
                <c:pt idx="8053">
                  <c:v>#N/A</c:v>
                </c:pt>
                <c:pt idx="8054">
                  <c:v>#N/A</c:v>
                </c:pt>
                <c:pt idx="8055">
                  <c:v>#N/A</c:v>
                </c:pt>
                <c:pt idx="8056">
                  <c:v>#N/A</c:v>
                </c:pt>
                <c:pt idx="8057">
                  <c:v>#N/A</c:v>
                </c:pt>
                <c:pt idx="8058">
                  <c:v>#N/A</c:v>
                </c:pt>
                <c:pt idx="8059">
                  <c:v>#N/A</c:v>
                </c:pt>
                <c:pt idx="8060">
                  <c:v>#N/A</c:v>
                </c:pt>
                <c:pt idx="8061">
                  <c:v>#N/A</c:v>
                </c:pt>
                <c:pt idx="8062">
                  <c:v>#N/A</c:v>
                </c:pt>
                <c:pt idx="8063">
                  <c:v>#N/A</c:v>
                </c:pt>
                <c:pt idx="8064">
                  <c:v>#N/A</c:v>
                </c:pt>
                <c:pt idx="8065">
                  <c:v>#N/A</c:v>
                </c:pt>
                <c:pt idx="8066">
                  <c:v>#N/A</c:v>
                </c:pt>
                <c:pt idx="8067">
                  <c:v>#N/A</c:v>
                </c:pt>
                <c:pt idx="8068">
                  <c:v>#N/A</c:v>
                </c:pt>
                <c:pt idx="8069">
                  <c:v>#N/A</c:v>
                </c:pt>
                <c:pt idx="8070">
                  <c:v>#N/A</c:v>
                </c:pt>
                <c:pt idx="8071">
                  <c:v>#N/A</c:v>
                </c:pt>
                <c:pt idx="8072">
                  <c:v>#N/A</c:v>
                </c:pt>
                <c:pt idx="8073">
                  <c:v>#N/A</c:v>
                </c:pt>
                <c:pt idx="8074">
                  <c:v>#N/A</c:v>
                </c:pt>
                <c:pt idx="8075">
                  <c:v>#N/A</c:v>
                </c:pt>
                <c:pt idx="8076">
                  <c:v>#N/A</c:v>
                </c:pt>
                <c:pt idx="8077">
                  <c:v>#N/A</c:v>
                </c:pt>
                <c:pt idx="8078">
                  <c:v>#N/A</c:v>
                </c:pt>
                <c:pt idx="8079">
                  <c:v>#N/A</c:v>
                </c:pt>
                <c:pt idx="8080">
                  <c:v>#N/A</c:v>
                </c:pt>
                <c:pt idx="8081">
                  <c:v>#N/A</c:v>
                </c:pt>
                <c:pt idx="8082">
                  <c:v>#N/A</c:v>
                </c:pt>
                <c:pt idx="8083">
                  <c:v>#N/A</c:v>
                </c:pt>
                <c:pt idx="8084">
                  <c:v>#N/A</c:v>
                </c:pt>
                <c:pt idx="8085">
                  <c:v>#N/A</c:v>
                </c:pt>
                <c:pt idx="8086">
                  <c:v>#N/A</c:v>
                </c:pt>
                <c:pt idx="8087">
                  <c:v>#N/A</c:v>
                </c:pt>
                <c:pt idx="8088">
                  <c:v>#N/A</c:v>
                </c:pt>
                <c:pt idx="8089">
                  <c:v>#N/A</c:v>
                </c:pt>
                <c:pt idx="8090">
                  <c:v>#N/A</c:v>
                </c:pt>
                <c:pt idx="8091">
                  <c:v>#N/A</c:v>
                </c:pt>
                <c:pt idx="8092">
                  <c:v>#N/A</c:v>
                </c:pt>
                <c:pt idx="8093">
                  <c:v>#N/A</c:v>
                </c:pt>
                <c:pt idx="8094">
                  <c:v>#N/A</c:v>
                </c:pt>
                <c:pt idx="8095">
                  <c:v>#N/A</c:v>
                </c:pt>
                <c:pt idx="8096">
                  <c:v>#N/A</c:v>
                </c:pt>
                <c:pt idx="8097">
                  <c:v>#N/A</c:v>
                </c:pt>
                <c:pt idx="8098">
                  <c:v>#N/A</c:v>
                </c:pt>
                <c:pt idx="8099">
                  <c:v>#N/A</c:v>
                </c:pt>
                <c:pt idx="8100">
                  <c:v>#N/A</c:v>
                </c:pt>
                <c:pt idx="8101">
                  <c:v>#N/A</c:v>
                </c:pt>
                <c:pt idx="8102">
                  <c:v>#N/A</c:v>
                </c:pt>
                <c:pt idx="8103">
                  <c:v>#N/A</c:v>
                </c:pt>
                <c:pt idx="8104">
                  <c:v>#N/A</c:v>
                </c:pt>
                <c:pt idx="8105">
                  <c:v>#N/A</c:v>
                </c:pt>
                <c:pt idx="8106">
                  <c:v>#N/A</c:v>
                </c:pt>
                <c:pt idx="8107">
                  <c:v>#N/A</c:v>
                </c:pt>
                <c:pt idx="8108">
                  <c:v>#N/A</c:v>
                </c:pt>
                <c:pt idx="8109">
                  <c:v>#N/A</c:v>
                </c:pt>
                <c:pt idx="8110">
                  <c:v>#N/A</c:v>
                </c:pt>
                <c:pt idx="8111">
                  <c:v>#N/A</c:v>
                </c:pt>
                <c:pt idx="8112">
                  <c:v>#N/A</c:v>
                </c:pt>
                <c:pt idx="8113">
                  <c:v>#N/A</c:v>
                </c:pt>
                <c:pt idx="8114">
                  <c:v>#N/A</c:v>
                </c:pt>
                <c:pt idx="8115">
                  <c:v>#N/A</c:v>
                </c:pt>
                <c:pt idx="8116">
                  <c:v>#N/A</c:v>
                </c:pt>
                <c:pt idx="8117">
                  <c:v>#N/A</c:v>
                </c:pt>
                <c:pt idx="8118">
                  <c:v>#N/A</c:v>
                </c:pt>
                <c:pt idx="8119">
                  <c:v>#N/A</c:v>
                </c:pt>
                <c:pt idx="8120">
                  <c:v>#N/A</c:v>
                </c:pt>
                <c:pt idx="8121">
                  <c:v>#N/A</c:v>
                </c:pt>
                <c:pt idx="8122">
                  <c:v>#N/A</c:v>
                </c:pt>
                <c:pt idx="8123">
                  <c:v>#N/A</c:v>
                </c:pt>
                <c:pt idx="8124">
                  <c:v>#N/A</c:v>
                </c:pt>
                <c:pt idx="8125">
                  <c:v>#N/A</c:v>
                </c:pt>
                <c:pt idx="8126">
                  <c:v>#N/A</c:v>
                </c:pt>
                <c:pt idx="8127">
                  <c:v>#N/A</c:v>
                </c:pt>
                <c:pt idx="8128">
                  <c:v>#N/A</c:v>
                </c:pt>
                <c:pt idx="8129">
                  <c:v>#N/A</c:v>
                </c:pt>
                <c:pt idx="8130">
                  <c:v>#N/A</c:v>
                </c:pt>
                <c:pt idx="8131">
                  <c:v>#N/A</c:v>
                </c:pt>
                <c:pt idx="8132">
                  <c:v>#N/A</c:v>
                </c:pt>
                <c:pt idx="8133">
                  <c:v>#N/A</c:v>
                </c:pt>
                <c:pt idx="8134">
                  <c:v>#N/A</c:v>
                </c:pt>
                <c:pt idx="8135">
                  <c:v>#N/A</c:v>
                </c:pt>
                <c:pt idx="8136">
                  <c:v>#N/A</c:v>
                </c:pt>
                <c:pt idx="8137">
                  <c:v>#N/A</c:v>
                </c:pt>
                <c:pt idx="8138">
                  <c:v>#N/A</c:v>
                </c:pt>
                <c:pt idx="8139">
                  <c:v>#N/A</c:v>
                </c:pt>
                <c:pt idx="8140">
                  <c:v>#N/A</c:v>
                </c:pt>
                <c:pt idx="8141">
                  <c:v>#N/A</c:v>
                </c:pt>
                <c:pt idx="8142">
                  <c:v>#N/A</c:v>
                </c:pt>
                <c:pt idx="8143">
                  <c:v>#N/A</c:v>
                </c:pt>
                <c:pt idx="8144">
                  <c:v>#N/A</c:v>
                </c:pt>
                <c:pt idx="8145">
                  <c:v>#N/A</c:v>
                </c:pt>
                <c:pt idx="8146">
                  <c:v>#N/A</c:v>
                </c:pt>
                <c:pt idx="8147">
                  <c:v>#N/A</c:v>
                </c:pt>
                <c:pt idx="8148">
                  <c:v>#N/A</c:v>
                </c:pt>
                <c:pt idx="8149">
                  <c:v>#N/A</c:v>
                </c:pt>
                <c:pt idx="8150">
                  <c:v>#N/A</c:v>
                </c:pt>
                <c:pt idx="8151">
                  <c:v>#N/A</c:v>
                </c:pt>
                <c:pt idx="8152">
                  <c:v>#N/A</c:v>
                </c:pt>
                <c:pt idx="8153">
                  <c:v>#N/A</c:v>
                </c:pt>
                <c:pt idx="8154">
                  <c:v>#N/A</c:v>
                </c:pt>
                <c:pt idx="8155">
                  <c:v>#N/A</c:v>
                </c:pt>
                <c:pt idx="8156">
                  <c:v>#N/A</c:v>
                </c:pt>
                <c:pt idx="8157">
                  <c:v>#N/A</c:v>
                </c:pt>
                <c:pt idx="8158">
                  <c:v>#N/A</c:v>
                </c:pt>
                <c:pt idx="8159">
                  <c:v>#N/A</c:v>
                </c:pt>
                <c:pt idx="8160">
                  <c:v>#N/A</c:v>
                </c:pt>
                <c:pt idx="8161">
                  <c:v>#N/A</c:v>
                </c:pt>
                <c:pt idx="8162">
                  <c:v>#N/A</c:v>
                </c:pt>
                <c:pt idx="8163">
                  <c:v>#N/A</c:v>
                </c:pt>
                <c:pt idx="8164">
                  <c:v>#N/A</c:v>
                </c:pt>
                <c:pt idx="8165">
                  <c:v>#N/A</c:v>
                </c:pt>
                <c:pt idx="8166">
                  <c:v>#N/A</c:v>
                </c:pt>
                <c:pt idx="8167">
                  <c:v>#N/A</c:v>
                </c:pt>
                <c:pt idx="8168">
                  <c:v>#N/A</c:v>
                </c:pt>
                <c:pt idx="8169">
                  <c:v>#N/A</c:v>
                </c:pt>
                <c:pt idx="8170">
                  <c:v>#N/A</c:v>
                </c:pt>
                <c:pt idx="8171">
                  <c:v>#N/A</c:v>
                </c:pt>
                <c:pt idx="8172">
                  <c:v>#N/A</c:v>
                </c:pt>
                <c:pt idx="8173">
                  <c:v>#N/A</c:v>
                </c:pt>
                <c:pt idx="8174">
                  <c:v>#N/A</c:v>
                </c:pt>
                <c:pt idx="8175">
                  <c:v>#N/A</c:v>
                </c:pt>
                <c:pt idx="8176">
                  <c:v>#N/A</c:v>
                </c:pt>
                <c:pt idx="8177">
                  <c:v>#N/A</c:v>
                </c:pt>
                <c:pt idx="8178">
                  <c:v>#N/A</c:v>
                </c:pt>
                <c:pt idx="8179">
                  <c:v>#N/A</c:v>
                </c:pt>
                <c:pt idx="8180">
                  <c:v>#N/A</c:v>
                </c:pt>
                <c:pt idx="8181">
                  <c:v>#N/A</c:v>
                </c:pt>
                <c:pt idx="8182">
                  <c:v>#N/A</c:v>
                </c:pt>
                <c:pt idx="8183">
                  <c:v>#N/A</c:v>
                </c:pt>
                <c:pt idx="8184">
                  <c:v>#N/A</c:v>
                </c:pt>
                <c:pt idx="8185">
                  <c:v>#N/A</c:v>
                </c:pt>
                <c:pt idx="8186">
                  <c:v>#N/A</c:v>
                </c:pt>
                <c:pt idx="8187">
                  <c:v>#N/A</c:v>
                </c:pt>
                <c:pt idx="8188">
                  <c:v>#N/A</c:v>
                </c:pt>
                <c:pt idx="8189">
                  <c:v>#N/A</c:v>
                </c:pt>
                <c:pt idx="8190">
                  <c:v>#N/A</c:v>
                </c:pt>
                <c:pt idx="8191">
                  <c:v>#N/A</c:v>
                </c:pt>
                <c:pt idx="8192">
                  <c:v>#N/A</c:v>
                </c:pt>
                <c:pt idx="8193">
                  <c:v>#N/A</c:v>
                </c:pt>
                <c:pt idx="8194">
                  <c:v>#N/A</c:v>
                </c:pt>
                <c:pt idx="8195">
                  <c:v>#N/A</c:v>
                </c:pt>
                <c:pt idx="8196">
                  <c:v>#N/A</c:v>
                </c:pt>
                <c:pt idx="8197">
                  <c:v>#N/A</c:v>
                </c:pt>
                <c:pt idx="8198">
                  <c:v>#N/A</c:v>
                </c:pt>
                <c:pt idx="8199">
                  <c:v>#N/A</c:v>
                </c:pt>
                <c:pt idx="8200">
                  <c:v>#N/A</c:v>
                </c:pt>
                <c:pt idx="8201">
                  <c:v>#N/A</c:v>
                </c:pt>
                <c:pt idx="8202">
                  <c:v>#N/A</c:v>
                </c:pt>
                <c:pt idx="8203">
                  <c:v>#N/A</c:v>
                </c:pt>
                <c:pt idx="8204">
                  <c:v>#N/A</c:v>
                </c:pt>
                <c:pt idx="8205">
                  <c:v>#N/A</c:v>
                </c:pt>
                <c:pt idx="8206">
                  <c:v>#N/A</c:v>
                </c:pt>
                <c:pt idx="8207">
                  <c:v>#N/A</c:v>
                </c:pt>
                <c:pt idx="8208">
                  <c:v>#N/A</c:v>
                </c:pt>
                <c:pt idx="8209">
                  <c:v>#N/A</c:v>
                </c:pt>
                <c:pt idx="8210">
                  <c:v>#N/A</c:v>
                </c:pt>
                <c:pt idx="8211">
                  <c:v>#N/A</c:v>
                </c:pt>
                <c:pt idx="8212">
                  <c:v>#N/A</c:v>
                </c:pt>
                <c:pt idx="8213">
                  <c:v>#N/A</c:v>
                </c:pt>
                <c:pt idx="8214">
                  <c:v>#N/A</c:v>
                </c:pt>
                <c:pt idx="8215">
                  <c:v>#N/A</c:v>
                </c:pt>
                <c:pt idx="8216">
                  <c:v>#N/A</c:v>
                </c:pt>
                <c:pt idx="8217">
                  <c:v>#N/A</c:v>
                </c:pt>
                <c:pt idx="8218">
                  <c:v>#N/A</c:v>
                </c:pt>
                <c:pt idx="8219">
                  <c:v>#N/A</c:v>
                </c:pt>
                <c:pt idx="8220">
                  <c:v>#N/A</c:v>
                </c:pt>
                <c:pt idx="8221">
                  <c:v>#N/A</c:v>
                </c:pt>
                <c:pt idx="8222">
                  <c:v>#N/A</c:v>
                </c:pt>
                <c:pt idx="8223">
                  <c:v>#N/A</c:v>
                </c:pt>
                <c:pt idx="8224">
                  <c:v>#N/A</c:v>
                </c:pt>
                <c:pt idx="8225">
                  <c:v>#N/A</c:v>
                </c:pt>
                <c:pt idx="8226">
                  <c:v>#N/A</c:v>
                </c:pt>
                <c:pt idx="8227">
                  <c:v>#N/A</c:v>
                </c:pt>
                <c:pt idx="8228">
                  <c:v>#N/A</c:v>
                </c:pt>
                <c:pt idx="8229">
                  <c:v>#N/A</c:v>
                </c:pt>
                <c:pt idx="8230">
                  <c:v>#N/A</c:v>
                </c:pt>
                <c:pt idx="8231">
                  <c:v>#N/A</c:v>
                </c:pt>
                <c:pt idx="8232">
                  <c:v>#N/A</c:v>
                </c:pt>
                <c:pt idx="8233">
                  <c:v>#N/A</c:v>
                </c:pt>
                <c:pt idx="8234">
                  <c:v>#N/A</c:v>
                </c:pt>
                <c:pt idx="8235">
                  <c:v>#N/A</c:v>
                </c:pt>
                <c:pt idx="8236">
                  <c:v>#N/A</c:v>
                </c:pt>
                <c:pt idx="8237">
                  <c:v>#N/A</c:v>
                </c:pt>
                <c:pt idx="8238">
                  <c:v>#N/A</c:v>
                </c:pt>
                <c:pt idx="8239">
                  <c:v>#N/A</c:v>
                </c:pt>
                <c:pt idx="8240">
                  <c:v>#N/A</c:v>
                </c:pt>
                <c:pt idx="8241">
                  <c:v>#N/A</c:v>
                </c:pt>
                <c:pt idx="8242">
                  <c:v>#N/A</c:v>
                </c:pt>
                <c:pt idx="8243">
                  <c:v>#N/A</c:v>
                </c:pt>
                <c:pt idx="8244">
                  <c:v>#N/A</c:v>
                </c:pt>
                <c:pt idx="8245">
                  <c:v>#N/A</c:v>
                </c:pt>
                <c:pt idx="8246">
                  <c:v>#N/A</c:v>
                </c:pt>
                <c:pt idx="8247">
                  <c:v>#N/A</c:v>
                </c:pt>
                <c:pt idx="8248">
                  <c:v>#N/A</c:v>
                </c:pt>
                <c:pt idx="8249">
                  <c:v>#N/A</c:v>
                </c:pt>
                <c:pt idx="8250">
                  <c:v>#N/A</c:v>
                </c:pt>
                <c:pt idx="8251">
                  <c:v>#N/A</c:v>
                </c:pt>
                <c:pt idx="8252">
                  <c:v>#N/A</c:v>
                </c:pt>
                <c:pt idx="8253">
                  <c:v>#N/A</c:v>
                </c:pt>
                <c:pt idx="8254">
                  <c:v>#N/A</c:v>
                </c:pt>
                <c:pt idx="8255">
                  <c:v>#N/A</c:v>
                </c:pt>
                <c:pt idx="8256">
                  <c:v>#N/A</c:v>
                </c:pt>
                <c:pt idx="8257">
                  <c:v>#N/A</c:v>
                </c:pt>
                <c:pt idx="8258">
                  <c:v>#N/A</c:v>
                </c:pt>
                <c:pt idx="8259">
                  <c:v>#N/A</c:v>
                </c:pt>
                <c:pt idx="8260">
                  <c:v>#N/A</c:v>
                </c:pt>
                <c:pt idx="8261">
                  <c:v>#N/A</c:v>
                </c:pt>
                <c:pt idx="8262">
                  <c:v>#N/A</c:v>
                </c:pt>
                <c:pt idx="8263">
                  <c:v>#N/A</c:v>
                </c:pt>
                <c:pt idx="8264">
                  <c:v>#N/A</c:v>
                </c:pt>
                <c:pt idx="8265">
                  <c:v>#N/A</c:v>
                </c:pt>
                <c:pt idx="8266">
                  <c:v>#N/A</c:v>
                </c:pt>
                <c:pt idx="8267">
                  <c:v>#N/A</c:v>
                </c:pt>
                <c:pt idx="8268">
                  <c:v>#N/A</c:v>
                </c:pt>
                <c:pt idx="8269">
                  <c:v>#N/A</c:v>
                </c:pt>
                <c:pt idx="8270">
                  <c:v>#N/A</c:v>
                </c:pt>
                <c:pt idx="8271">
                  <c:v>#N/A</c:v>
                </c:pt>
                <c:pt idx="8272">
                  <c:v>#N/A</c:v>
                </c:pt>
                <c:pt idx="8273">
                  <c:v>#N/A</c:v>
                </c:pt>
                <c:pt idx="8274">
                  <c:v>#N/A</c:v>
                </c:pt>
                <c:pt idx="8275">
                  <c:v>#N/A</c:v>
                </c:pt>
                <c:pt idx="8276">
                  <c:v>#N/A</c:v>
                </c:pt>
                <c:pt idx="8277">
                  <c:v>#N/A</c:v>
                </c:pt>
                <c:pt idx="8278">
                  <c:v>#N/A</c:v>
                </c:pt>
                <c:pt idx="8279">
                  <c:v>#N/A</c:v>
                </c:pt>
                <c:pt idx="8280">
                  <c:v>#N/A</c:v>
                </c:pt>
                <c:pt idx="8281">
                  <c:v>#N/A</c:v>
                </c:pt>
                <c:pt idx="8282">
                  <c:v>#N/A</c:v>
                </c:pt>
                <c:pt idx="8283">
                  <c:v>#N/A</c:v>
                </c:pt>
                <c:pt idx="8284">
                  <c:v>#N/A</c:v>
                </c:pt>
                <c:pt idx="8285">
                  <c:v>#N/A</c:v>
                </c:pt>
                <c:pt idx="8286">
                  <c:v>#N/A</c:v>
                </c:pt>
                <c:pt idx="8287">
                  <c:v>#N/A</c:v>
                </c:pt>
                <c:pt idx="8288">
                  <c:v>#N/A</c:v>
                </c:pt>
                <c:pt idx="8289">
                  <c:v>#N/A</c:v>
                </c:pt>
                <c:pt idx="8290">
                  <c:v>#N/A</c:v>
                </c:pt>
                <c:pt idx="8291">
                  <c:v>#N/A</c:v>
                </c:pt>
                <c:pt idx="8292">
                  <c:v>#N/A</c:v>
                </c:pt>
                <c:pt idx="8293">
                  <c:v>#N/A</c:v>
                </c:pt>
                <c:pt idx="8294">
                  <c:v>#N/A</c:v>
                </c:pt>
                <c:pt idx="8295">
                  <c:v>#N/A</c:v>
                </c:pt>
                <c:pt idx="8296">
                  <c:v>#N/A</c:v>
                </c:pt>
                <c:pt idx="8297">
                  <c:v>#N/A</c:v>
                </c:pt>
                <c:pt idx="8298">
                  <c:v>#N/A</c:v>
                </c:pt>
                <c:pt idx="8299">
                  <c:v>#N/A</c:v>
                </c:pt>
                <c:pt idx="8300">
                  <c:v>#N/A</c:v>
                </c:pt>
                <c:pt idx="8301">
                  <c:v>#N/A</c:v>
                </c:pt>
                <c:pt idx="8302">
                  <c:v>#N/A</c:v>
                </c:pt>
                <c:pt idx="8303">
                  <c:v>#N/A</c:v>
                </c:pt>
                <c:pt idx="8304">
                  <c:v>#N/A</c:v>
                </c:pt>
                <c:pt idx="8305">
                  <c:v>#N/A</c:v>
                </c:pt>
                <c:pt idx="8306">
                  <c:v>#N/A</c:v>
                </c:pt>
                <c:pt idx="8307">
                  <c:v>#N/A</c:v>
                </c:pt>
                <c:pt idx="8308">
                  <c:v>#N/A</c:v>
                </c:pt>
                <c:pt idx="8309">
                  <c:v>#N/A</c:v>
                </c:pt>
                <c:pt idx="8310">
                  <c:v>#N/A</c:v>
                </c:pt>
                <c:pt idx="8311">
                  <c:v>#N/A</c:v>
                </c:pt>
                <c:pt idx="8312">
                  <c:v>#N/A</c:v>
                </c:pt>
                <c:pt idx="8313">
                  <c:v>#N/A</c:v>
                </c:pt>
                <c:pt idx="8314">
                  <c:v>#N/A</c:v>
                </c:pt>
                <c:pt idx="8315">
                  <c:v>#N/A</c:v>
                </c:pt>
                <c:pt idx="8316">
                  <c:v>#N/A</c:v>
                </c:pt>
                <c:pt idx="8317">
                  <c:v>#N/A</c:v>
                </c:pt>
                <c:pt idx="8318">
                  <c:v>#N/A</c:v>
                </c:pt>
                <c:pt idx="8319">
                  <c:v>#N/A</c:v>
                </c:pt>
                <c:pt idx="8320">
                  <c:v>#N/A</c:v>
                </c:pt>
                <c:pt idx="8321">
                  <c:v>#N/A</c:v>
                </c:pt>
                <c:pt idx="8322">
                  <c:v>#N/A</c:v>
                </c:pt>
                <c:pt idx="8323">
                  <c:v>#N/A</c:v>
                </c:pt>
                <c:pt idx="8324">
                  <c:v>#N/A</c:v>
                </c:pt>
                <c:pt idx="8325">
                  <c:v>#N/A</c:v>
                </c:pt>
                <c:pt idx="8326">
                  <c:v>#N/A</c:v>
                </c:pt>
                <c:pt idx="8327">
                  <c:v>#N/A</c:v>
                </c:pt>
                <c:pt idx="8328">
                  <c:v>#N/A</c:v>
                </c:pt>
                <c:pt idx="8329">
                  <c:v>#N/A</c:v>
                </c:pt>
                <c:pt idx="8330">
                  <c:v>#N/A</c:v>
                </c:pt>
                <c:pt idx="8331">
                  <c:v>#N/A</c:v>
                </c:pt>
                <c:pt idx="8332">
                  <c:v>#N/A</c:v>
                </c:pt>
                <c:pt idx="8333">
                  <c:v>#N/A</c:v>
                </c:pt>
                <c:pt idx="8334">
                  <c:v>#N/A</c:v>
                </c:pt>
                <c:pt idx="8335">
                  <c:v>#N/A</c:v>
                </c:pt>
                <c:pt idx="8336">
                  <c:v>#N/A</c:v>
                </c:pt>
                <c:pt idx="8337">
                  <c:v>#N/A</c:v>
                </c:pt>
                <c:pt idx="8338">
                  <c:v>#N/A</c:v>
                </c:pt>
                <c:pt idx="8339">
                  <c:v>#N/A</c:v>
                </c:pt>
                <c:pt idx="8340">
                  <c:v>#N/A</c:v>
                </c:pt>
                <c:pt idx="8341">
                  <c:v>#N/A</c:v>
                </c:pt>
                <c:pt idx="8342">
                  <c:v>#N/A</c:v>
                </c:pt>
                <c:pt idx="8343">
                  <c:v>#N/A</c:v>
                </c:pt>
                <c:pt idx="8344">
                  <c:v>#N/A</c:v>
                </c:pt>
                <c:pt idx="8345">
                  <c:v>#N/A</c:v>
                </c:pt>
                <c:pt idx="8346">
                  <c:v>#N/A</c:v>
                </c:pt>
                <c:pt idx="8347">
                  <c:v>#N/A</c:v>
                </c:pt>
                <c:pt idx="8348">
                  <c:v>#N/A</c:v>
                </c:pt>
                <c:pt idx="8349">
                  <c:v>#N/A</c:v>
                </c:pt>
                <c:pt idx="8350">
                  <c:v>#N/A</c:v>
                </c:pt>
                <c:pt idx="8351">
                  <c:v>#N/A</c:v>
                </c:pt>
                <c:pt idx="8352">
                  <c:v>#N/A</c:v>
                </c:pt>
                <c:pt idx="8353">
                  <c:v>#N/A</c:v>
                </c:pt>
                <c:pt idx="8354">
                  <c:v>#N/A</c:v>
                </c:pt>
                <c:pt idx="8355">
                  <c:v>#N/A</c:v>
                </c:pt>
                <c:pt idx="8356">
                  <c:v>#N/A</c:v>
                </c:pt>
                <c:pt idx="8357">
                  <c:v>#N/A</c:v>
                </c:pt>
                <c:pt idx="8358">
                  <c:v>#N/A</c:v>
                </c:pt>
                <c:pt idx="8359">
                  <c:v>#N/A</c:v>
                </c:pt>
                <c:pt idx="8360">
                  <c:v>#N/A</c:v>
                </c:pt>
                <c:pt idx="8361">
                  <c:v>#N/A</c:v>
                </c:pt>
                <c:pt idx="8362">
                  <c:v>#N/A</c:v>
                </c:pt>
                <c:pt idx="8363">
                  <c:v>#N/A</c:v>
                </c:pt>
                <c:pt idx="8364">
                  <c:v>#N/A</c:v>
                </c:pt>
                <c:pt idx="8365">
                  <c:v>#N/A</c:v>
                </c:pt>
                <c:pt idx="8366">
                  <c:v>#N/A</c:v>
                </c:pt>
                <c:pt idx="8367">
                  <c:v>#N/A</c:v>
                </c:pt>
                <c:pt idx="8368">
                  <c:v>#N/A</c:v>
                </c:pt>
                <c:pt idx="8369">
                  <c:v>#N/A</c:v>
                </c:pt>
                <c:pt idx="8370">
                  <c:v>#N/A</c:v>
                </c:pt>
                <c:pt idx="8371">
                  <c:v>#N/A</c:v>
                </c:pt>
                <c:pt idx="8372">
                  <c:v>#N/A</c:v>
                </c:pt>
                <c:pt idx="8373">
                  <c:v>#N/A</c:v>
                </c:pt>
                <c:pt idx="8374">
                  <c:v>#N/A</c:v>
                </c:pt>
                <c:pt idx="8375">
                  <c:v>#N/A</c:v>
                </c:pt>
                <c:pt idx="8376">
                  <c:v>#N/A</c:v>
                </c:pt>
                <c:pt idx="8377">
                  <c:v>#N/A</c:v>
                </c:pt>
                <c:pt idx="8378">
                  <c:v>#N/A</c:v>
                </c:pt>
                <c:pt idx="8379">
                  <c:v>#N/A</c:v>
                </c:pt>
                <c:pt idx="8380">
                  <c:v>#N/A</c:v>
                </c:pt>
                <c:pt idx="8381">
                  <c:v>#N/A</c:v>
                </c:pt>
                <c:pt idx="8382">
                  <c:v>#N/A</c:v>
                </c:pt>
                <c:pt idx="8383">
                  <c:v>#N/A</c:v>
                </c:pt>
                <c:pt idx="8384">
                  <c:v>#N/A</c:v>
                </c:pt>
                <c:pt idx="8385">
                  <c:v>#N/A</c:v>
                </c:pt>
                <c:pt idx="8386">
                  <c:v>#N/A</c:v>
                </c:pt>
                <c:pt idx="8387">
                  <c:v>#N/A</c:v>
                </c:pt>
                <c:pt idx="8388">
                  <c:v>#N/A</c:v>
                </c:pt>
                <c:pt idx="8389">
                  <c:v>#N/A</c:v>
                </c:pt>
                <c:pt idx="8390">
                  <c:v>#N/A</c:v>
                </c:pt>
                <c:pt idx="8391">
                  <c:v>#N/A</c:v>
                </c:pt>
                <c:pt idx="8392">
                  <c:v>#N/A</c:v>
                </c:pt>
                <c:pt idx="8393">
                  <c:v>#N/A</c:v>
                </c:pt>
                <c:pt idx="8394">
                  <c:v>#N/A</c:v>
                </c:pt>
                <c:pt idx="8395">
                  <c:v>#N/A</c:v>
                </c:pt>
                <c:pt idx="8396">
                  <c:v>#N/A</c:v>
                </c:pt>
                <c:pt idx="8397">
                  <c:v>#N/A</c:v>
                </c:pt>
                <c:pt idx="8398">
                  <c:v>#N/A</c:v>
                </c:pt>
                <c:pt idx="8399">
                  <c:v>#N/A</c:v>
                </c:pt>
                <c:pt idx="8400">
                  <c:v>#N/A</c:v>
                </c:pt>
                <c:pt idx="8401">
                  <c:v>#N/A</c:v>
                </c:pt>
                <c:pt idx="8402">
                  <c:v>#N/A</c:v>
                </c:pt>
                <c:pt idx="8403">
                  <c:v>#N/A</c:v>
                </c:pt>
                <c:pt idx="8404">
                  <c:v>#N/A</c:v>
                </c:pt>
                <c:pt idx="8405">
                  <c:v>#N/A</c:v>
                </c:pt>
                <c:pt idx="8406">
                  <c:v>#N/A</c:v>
                </c:pt>
                <c:pt idx="8407">
                  <c:v>#N/A</c:v>
                </c:pt>
                <c:pt idx="8408">
                  <c:v>#N/A</c:v>
                </c:pt>
                <c:pt idx="8409">
                  <c:v>#N/A</c:v>
                </c:pt>
                <c:pt idx="8410">
                  <c:v>#N/A</c:v>
                </c:pt>
                <c:pt idx="8411">
                  <c:v>#N/A</c:v>
                </c:pt>
                <c:pt idx="8412">
                  <c:v>#N/A</c:v>
                </c:pt>
                <c:pt idx="8413">
                  <c:v>#N/A</c:v>
                </c:pt>
                <c:pt idx="8414">
                  <c:v>#N/A</c:v>
                </c:pt>
                <c:pt idx="8415">
                  <c:v>#N/A</c:v>
                </c:pt>
                <c:pt idx="8416">
                  <c:v>#N/A</c:v>
                </c:pt>
                <c:pt idx="8417">
                  <c:v>#N/A</c:v>
                </c:pt>
                <c:pt idx="8418">
                  <c:v>#N/A</c:v>
                </c:pt>
                <c:pt idx="8419">
                  <c:v>#N/A</c:v>
                </c:pt>
                <c:pt idx="8420">
                  <c:v>#N/A</c:v>
                </c:pt>
                <c:pt idx="8421">
                  <c:v>#N/A</c:v>
                </c:pt>
                <c:pt idx="8422">
                  <c:v>#N/A</c:v>
                </c:pt>
                <c:pt idx="8423">
                  <c:v>#N/A</c:v>
                </c:pt>
                <c:pt idx="8424">
                  <c:v>#N/A</c:v>
                </c:pt>
                <c:pt idx="8425">
                  <c:v>#N/A</c:v>
                </c:pt>
                <c:pt idx="8426">
                  <c:v>#N/A</c:v>
                </c:pt>
                <c:pt idx="8427">
                  <c:v>#N/A</c:v>
                </c:pt>
                <c:pt idx="8428">
                  <c:v>#N/A</c:v>
                </c:pt>
                <c:pt idx="8429">
                  <c:v>#N/A</c:v>
                </c:pt>
                <c:pt idx="8430">
                  <c:v>#N/A</c:v>
                </c:pt>
                <c:pt idx="8431">
                  <c:v>#N/A</c:v>
                </c:pt>
                <c:pt idx="8432">
                  <c:v>#N/A</c:v>
                </c:pt>
                <c:pt idx="8433">
                  <c:v>#N/A</c:v>
                </c:pt>
                <c:pt idx="8434">
                  <c:v>#N/A</c:v>
                </c:pt>
                <c:pt idx="8435">
                  <c:v>#N/A</c:v>
                </c:pt>
                <c:pt idx="8436">
                  <c:v>#N/A</c:v>
                </c:pt>
                <c:pt idx="8437">
                  <c:v>#N/A</c:v>
                </c:pt>
                <c:pt idx="8438">
                  <c:v>#N/A</c:v>
                </c:pt>
                <c:pt idx="8439">
                  <c:v>#N/A</c:v>
                </c:pt>
                <c:pt idx="8440">
                  <c:v>#N/A</c:v>
                </c:pt>
                <c:pt idx="8441">
                  <c:v>#N/A</c:v>
                </c:pt>
                <c:pt idx="8442">
                  <c:v>#N/A</c:v>
                </c:pt>
                <c:pt idx="8443">
                  <c:v>#N/A</c:v>
                </c:pt>
                <c:pt idx="8444">
                  <c:v>#N/A</c:v>
                </c:pt>
                <c:pt idx="8445">
                  <c:v>#N/A</c:v>
                </c:pt>
                <c:pt idx="8446">
                  <c:v>#N/A</c:v>
                </c:pt>
                <c:pt idx="8447">
                  <c:v>#N/A</c:v>
                </c:pt>
                <c:pt idx="8448">
                  <c:v>#N/A</c:v>
                </c:pt>
                <c:pt idx="8449">
                  <c:v>#N/A</c:v>
                </c:pt>
                <c:pt idx="8450">
                  <c:v>#N/A</c:v>
                </c:pt>
                <c:pt idx="8451">
                  <c:v>#N/A</c:v>
                </c:pt>
                <c:pt idx="8452">
                  <c:v>#N/A</c:v>
                </c:pt>
                <c:pt idx="8453">
                  <c:v>#N/A</c:v>
                </c:pt>
                <c:pt idx="8454">
                  <c:v>#N/A</c:v>
                </c:pt>
                <c:pt idx="8455">
                  <c:v>#N/A</c:v>
                </c:pt>
                <c:pt idx="8456">
                  <c:v>#N/A</c:v>
                </c:pt>
                <c:pt idx="8457">
                  <c:v>#N/A</c:v>
                </c:pt>
                <c:pt idx="8458">
                  <c:v>#N/A</c:v>
                </c:pt>
                <c:pt idx="8459">
                  <c:v>#N/A</c:v>
                </c:pt>
                <c:pt idx="8460">
                  <c:v>#N/A</c:v>
                </c:pt>
                <c:pt idx="8461">
                  <c:v>#N/A</c:v>
                </c:pt>
                <c:pt idx="8462">
                  <c:v>#N/A</c:v>
                </c:pt>
                <c:pt idx="8463">
                  <c:v>#N/A</c:v>
                </c:pt>
                <c:pt idx="8464">
                  <c:v>#N/A</c:v>
                </c:pt>
                <c:pt idx="8465">
                  <c:v>#N/A</c:v>
                </c:pt>
                <c:pt idx="8466">
                  <c:v>#N/A</c:v>
                </c:pt>
                <c:pt idx="8467">
                  <c:v>#N/A</c:v>
                </c:pt>
                <c:pt idx="8468">
                  <c:v>#N/A</c:v>
                </c:pt>
                <c:pt idx="8469">
                  <c:v>#N/A</c:v>
                </c:pt>
                <c:pt idx="8470">
                  <c:v>#N/A</c:v>
                </c:pt>
                <c:pt idx="8471">
                  <c:v>#N/A</c:v>
                </c:pt>
                <c:pt idx="8472">
                  <c:v>#N/A</c:v>
                </c:pt>
                <c:pt idx="8473">
                  <c:v>#N/A</c:v>
                </c:pt>
                <c:pt idx="8474">
                  <c:v>#N/A</c:v>
                </c:pt>
                <c:pt idx="8475">
                  <c:v>#N/A</c:v>
                </c:pt>
                <c:pt idx="8476">
                  <c:v>#N/A</c:v>
                </c:pt>
                <c:pt idx="8477">
                  <c:v>#N/A</c:v>
                </c:pt>
                <c:pt idx="8478">
                  <c:v>#N/A</c:v>
                </c:pt>
                <c:pt idx="8479">
                  <c:v>#N/A</c:v>
                </c:pt>
                <c:pt idx="8480">
                  <c:v>#N/A</c:v>
                </c:pt>
                <c:pt idx="8481">
                  <c:v>#N/A</c:v>
                </c:pt>
                <c:pt idx="8482">
                  <c:v>#N/A</c:v>
                </c:pt>
                <c:pt idx="8483">
                  <c:v>#N/A</c:v>
                </c:pt>
                <c:pt idx="8484">
                  <c:v>#N/A</c:v>
                </c:pt>
                <c:pt idx="8485">
                  <c:v>#N/A</c:v>
                </c:pt>
                <c:pt idx="8486">
                  <c:v>#N/A</c:v>
                </c:pt>
                <c:pt idx="8487">
                  <c:v>#N/A</c:v>
                </c:pt>
                <c:pt idx="8488">
                  <c:v>#N/A</c:v>
                </c:pt>
                <c:pt idx="8489">
                  <c:v>#N/A</c:v>
                </c:pt>
                <c:pt idx="8490">
                  <c:v>#N/A</c:v>
                </c:pt>
                <c:pt idx="8491">
                  <c:v>#N/A</c:v>
                </c:pt>
                <c:pt idx="8492">
                  <c:v>#N/A</c:v>
                </c:pt>
                <c:pt idx="8493">
                  <c:v>#N/A</c:v>
                </c:pt>
                <c:pt idx="8494">
                  <c:v>#N/A</c:v>
                </c:pt>
                <c:pt idx="8495">
                  <c:v>#N/A</c:v>
                </c:pt>
                <c:pt idx="8496">
                  <c:v>#N/A</c:v>
                </c:pt>
                <c:pt idx="8497">
                  <c:v>#N/A</c:v>
                </c:pt>
                <c:pt idx="8498">
                  <c:v>#N/A</c:v>
                </c:pt>
                <c:pt idx="8499">
                  <c:v>#N/A</c:v>
                </c:pt>
                <c:pt idx="8500">
                  <c:v>#N/A</c:v>
                </c:pt>
                <c:pt idx="8501">
                  <c:v>#N/A</c:v>
                </c:pt>
                <c:pt idx="8502">
                  <c:v>#N/A</c:v>
                </c:pt>
                <c:pt idx="8503">
                  <c:v>#N/A</c:v>
                </c:pt>
                <c:pt idx="8504">
                  <c:v>#N/A</c:v>
                </c:pt>
                <c:pt idx="8505">
                  <c:v>#N/A</c:v>
                </c:pt>
                <c:pt idx="8506">
                  <c:v>#N/A</c:v>
                </c:pt>
                <c:pt idx="8507">
                  <c:v>#N/A</c:v>
                </c:pt>
                <c:pt idx="8508">
                  <c:v>#N/A</c:v>
                </c:pt>
                <c:pt idx="8509">
                  <c:v>#N/A</c:v>
                </c:pt>
                <c:pt idx="8510">
                  <c:v>#N/A</c:v>
                </c:pt>
                <c:pt idx="8511">
                  <c:v>#N/A</c:v>
                </c:pt>
                <c:pt idx="8512">
                  <c:v>#N/A</c:v>
                </c:pt>
                <c:pt idx="8513">
                  <c:v>#N/A</c:v>
                </c:pt>
                <c:pt idx="8514">
                  <c:v>#N/A</c:v>
                </c:pt>
                <c:pt idx="8515">
                  <c:v>#N/A</c:v>
                </c:pt>
                <c:pt idx="8516">
                  <c:v>#N/A</c:v>
                </c:pt>
                <c:pt idx="8517">
                  <c:v>#N/A</c:v>
                </c:pt>
                <c:pt idx="8518">
                  <c:v>#N/A</c:v>
                </c:pt>
                <c:pt idx="8519">
                  <c:v>#N/A</c:v>
                </c:pt>
                <c:pt idx="8520">
                  <c:v>#N/A</c:v>
                </c:pt>
                <c:pt idx="8521">
                  <c:v>#N/A</c:v>
                </c:pt>
                <c:pt idx="8522">
                  <c:v>#N/A</c:v>
                </c:pt>
                <c:pt idx="8523">
                  <c:v>#N/A</c:v>
                </c:pt>
                <c:pt idx="8524">
                  <c:v>#N/A</c:v>
                </c:pt>
                <c:pt idx="8525">
                  <c:v>#N/A</c:v>
                </c:pt>
                <c:pt idx="8526">
                  <c:v>#N/A</c:v>
                </c:pt>
                <c:pt idx="8527">
                  <c:v>#N/A</c:v>
                </c:pt>
                <c:pt idx="8528">
                  <c:v>#N/A</c:v>
                </c:pt>
                <c:pt idx="8529">
                  <c:v>#N/A</c:v>
                </c:pt>
                <c:pt idx="8530">
                  <c:v>#N/A</c:v>
                </c:pt>
                <c:pt idx="8531">
                  <c:v>#N/A</c:v>
                </c:pt>
                <c:pt idx="8532">
                  <c:v>#N/A</c:v>
                </c:pt>
                <c:pt idx="8533">
                  <c:v>#N/A</c:v>
                </c:pt>
                <c:pt idx="8534">
                  <c:v>#N/A</c:v>
                </c:pt>
                <c:pt idx="8535">
                  <c:v>#N/A</c:v>
                </c:pt>
                <c:pt idx="8536">
                  <c:v>#N/A</c:v>
                </c:pt>
                <c:pt idx="8537">
                  <c:v>#N/A</c:v>
                </c:pt>
                <c:pt idx="8538">
                  <c:v>#N/A</c:v>
                </c:pt>
                <c:pt idx="8539">
                  <c:v>#N/A</c:v>
                </c:pt>
                <c:pt idx="8540">
                  <c:v>#N/A</c:v>
                </c:pt>
                <c:pt idx="8541">
                  <c:v>#N/A</c:v>
                </c:pt>
                <c:pt idx="8542">
                  <c:v>#N/A</c:v>
                </c:pt>
                <c:pt idx="8543">
                  <c:v>#N/A</c:v>
                </c:pt>
                <c:pt idx="8544">
                  <c:v>#N/A</c:v>
                </c:pt>
                <c:pt idx="8545">
                  <c:v>#N/A</c:v>
                </c:pt>
                <c:pt idx="8546">
                  <c:v>#N/A</c:v>
                </c:pt>
                <c:pt idx="8547">
                  <c:v>#N/A</c:v>
                </c:pt>
                <c:pt idx="8548">
                  <c:v>#N/A</c:v>
                </c:pt>
                <c:pt idx="8549">
                  <c:v>#N/A</c:v>
                </c:pt>
                <c:pt idx="8550">
                  <c:v>#N/A</c:v>
                </c:pt>
                <c:pt idx="8551">
                  <c:v>#N/A</c:v>
                </c:pt>
                <c:pt idx="8552">
                  <c:v>#N/A</c:v>
                </c:pt>
                <c:pt idx="8553">
                  <c:v>#N/A</c:v>
                </c:pt>
                <c:pt idx="8554">
                  <c:v>#N/A</c:v>
                </c:pt>
                <c:pt idx="8555">
                  <c:v>#N/A</c:v>
                </c:pt>
                <c:pt idx="8556">
                  <c:v>#N/A</c:v>
                </c:pt>
                <c:pt idx="8557">
                  <c:v>#N/A</c:v>
                </c:pt>
                <c:pt idx="8558">
                  <c:v>#N/A</c:v>
                </c:pt>
                <c:pt idx="8559">
                  <c:v>#N/A</c:v>
                </c:pt>
                <c:pt idx="8560">
                  <c:v>#N/A</c:v>
                </c:pt>
                <c:pt idx="8561">
                  <c:v>#N/A</c:v>
                </c:pt>
                <c:pt idx="8562">
                  <c:v>#N/A</c:v>
                </c:pt>
                <c:pt idx="8563">
                  <c:v>#N/A</c:v>
                </c:pt>
                <c:pt idx="8564">
                  <c:v>#N/A</c:v>
                </c:pt>
                <c:pt idx="8565">
                  <c:v>#N/A</c:v>
                </c:pt>
                <c:pt idx="8566">
                  <c:v>#N/A</c:v>
                </c:pt>
                <c:pt idx="8567">
                  <c:v>#N/A</c:v>
                </c:pt>
                <c:pt idx="8568">
                  <c:v>#N/A</c:v>
                </c:pt>
                <c:pt idx="8569">
                  <c:v>#N/A</c:v>
                </c:pt>
                <c:pt idx="8570">
                  <c:v>#N/A</c:v>
                </c:pt>
                <c:pt idx="8571">
                  <c:v>#N/A</c:v>
                </c:pt>
                <c:pt idx="8572">
                  <c:v>#N/A</c:v>
                </c:pt>
                <c:pt idx="8573">
                  <c:v>#N/A</c:v>
                </c:pt>
                <c:pt idx="8574">
                  <c:v>#N/A</c:v>
                </c:pt>
                <c:pt idx="8575">
                  <c:v>#N/A</c:v>
                </c:pt>
                <c:pt idx="8576">
                  <c:v>#N/A</c:v>
                </c:pt>
                <c:pt idx="8577">
                  <c:v>#N/A</c:v>
                </c:pt>
                <c:pt idx="8578">
                  <c:v>#N/A</c:v>
                </c:pt>
                <c:pt idx="8579">
                  <c:v>#N/A</c:v>
                </c:pt>
                <c:pt idx="8580">
                  <c:v>#N/A</c:v>
                </c:pt>
                <c:pt idx="8581">
                  <c:v>#N/A</c:v>
                </c:pt>
                <c:pt idx="8582">
                  <c:v>#N/A</c:v>
                </c:pt>
                <c:pt idx="8583">
                  <c:v>#N/A</c:v>
                </c:pt>
                <c:pt idx="8584">
                  <c:v>#N/A</c:v>
                </c:pt>
                <c:pt idx="8585">
                  <c:v>#N/A</c:v>
                </c:pt>
                <c:pt idx="8586">
                  <c:v>#N/A</c:v>
                </c:pt>
                <c:pt idx="8587">
                  <c:v>#N/A</c:v>
                </c:pt>
                <c:pt idx="8588">
                  <c:v>#N/A</c:v>
                </c:pt>
                <c:pt idx="8589">
                  <c:v>#N/A</c:v>
                </c:pt>
                <c:pt idx="8590">
                  <c:v>#N/A</c:v>
                </c:pt>
                <c:pt idx="8591">
                  <c:v>#N/A</c:v>
                </c:pt>
                <c:pt idx="8592">
                  <c:v>#N/A</c:v>
                </c:pt>
                <c:pt idx="8593">
                  <c:v>#N/A</c:v>
                </c:pt>
                <c:pt idx="8594">
                  <c:v>#N/A</c:v>
                </c:pt>
                <c:pt idx="8595">
                  <c:v>#N/A</c:v>
                </c:pt>
                <c:pt idx="8596">
                  <c:v>#N/A</c:v>
                </c:pt>
                <c:pt idx="8597">
                  <c:v>#N/A</c:v>
                </c:pt>
                <c:pt idx="8598">
                  <c:v>#N/A</c:v>
                </c:pt>
                <c:pt idx="8599">
                  <c:v>#N/A</c:v>
                </c:pt>
                <c:pt idx="8600">
                  <c:v>#N/A</c:v>
                </c:pt>
                <c:pt idx="8601">
                  <c:v>#N/A</c:v>
                </c:pt>
                <c:pt idx="8602">
                  <c:v>#N/A</c:v>
                </c:pt>
                <c:pt idx="8603">
                  <c:v>#N/A</c:v>
                </c:pt>
                <c:pt idx="8604">
                  <c:v>#N/A</c:v>
                </c:pt>
                <c:pt idx="8605">
                  <c:v>#N/A</c:v>
                </c:pt>
                <c:pt idx="8606">
                  <c:v>#N/A</c:v>
                </c:pt>
                <c:pt idx="8607">
                  <c:v>#N/A</c:v>
                </c:pt>
                <c:pt idx="8608">
                  <c:v>#N/A</c:v>
                </c:pt>
                <c:pt idx="8609">
                  <c:v>#N/A</c:v>
                </c:pt>
                <c:pt idx="8610">
                  <c:v>#N/A</c:v>
                </c:pt>
                <c:pt idx="8611">
                  <c:v>#N/A</c:v>
                </c:pt>
                <c:pt idx="8612">
                  <c:v>#N/A</c:v>
                </c:pt>
                <c:pt idx="8613">
                  <c:v>#N/A</c:v>
                </c:pt>
                <c:pt idx="8614">
                  <c:v>#N/A</c:v>
                </c:pt>
                <c:pt idx="8615">
                  <c:v>#N/A</c:v>
                </c:pt>
                <c:pt idx="8616">
                  <c:v>#N/A</c:v>
                </c:pt>
                <c:pt idx="8617">
                  <c:v>#N/A</c:v>
                </c:pt>
                <c:pt idx="8618">
                  <c:v>#N/A</c:v>
                </c:pt>
                <c:pt idx="8619">
                  <c:v>#N/A</c:v>
                </c:pt>
                <c:pt idx="8620">
                  <c:v>#N/A</c:v>
                </c:pt>
                <c:pt idx="8621">
                  <c:v>#N/A</c:v>
                </c:pt>
                <c:pt idx="8622">
                  <c:v>#N/A</c:v>
                </c:pt>
                <c:pt idx="8623">
                  <c:v>#N/A</c:v>
                </c:pt>
                <c:pt idx="8624">
                  <c:v>#N/A</c:v>
                </c:pt>
                <c:pt idx="8625">
                  <c:v>#N/A</c:v>
                </c:pt>
                <c:pt idx="8626">
                  <c:v>#N/A</c:v>
                </c:pt>
                <c:pt idx="8627">
                  <c:v>#N/A</c:v>
                </c:pt>
                <c:pt idx="8628">
                  <c:v>#N/A</c:v>
                </c:pt>
                <c:pt idx="8629">
                  <c:v>#N/A</c:v>
                </c:pt>
                <c:pt idx="8630">
                  <c:v>#N/A</c:v>
                </c:pt>
                <c:pt idx="8631">
                  <c:v>#N/A</c:v>
                </c:pt>
                <c:pt idx="8632">
                  <c:v>#N/A</c:v>
                </c:pt>
                <c:pt idx="8633">
                  <c:v>#N/A</c:v>
                </c:pt>
                <c:pt idx="8634">
                  <c:v>#N/A</c:v>
                </c:pt>
                <c:pt idx="8635">
                  <c:v>#N/A</c:v>
                </c:pt>
                <c:pt idx="8636">
                  <c:v>#N/A</c:v>
                </c:pt>
                <c:pt idx="8637">
                  <c:v>#N/A</c:v>
                </c:pt>
                <c:pt idx="8638">
                  <c:v>#N/A</c:v>
                </c:pt>
                <c:pt idx="8639">
                  <c:v>#N/A</c:v>
                </c:pt>
                <c:pt idx="8640">
                  <c:v>#N/A</c:v>
                </c:pt>
                <c:pt idx="8641">
                  <c:v>#N/A</c:v>
                </c:pt>
                <c:pt idx="8642">
                  <c:v>#N/A</c:v>
                </c:pt>
                <c:pt idx="8643">
                  <c:v>#N/A</c:v>
                </c:pt>
                <c:pt idx="8644">
                  <c:v>#N/A</c:v>
                </c:pt>
                <c:pt idx="8645">
                  <c:v>#N/A</c:v>
                </c:pt>
                <c:pt idx="8646">
                  <c:v>#N/A</c:v>
                </c:pt>
                <c:pt idx="8647">
                  <c:v>#N/A</c:v>
                </c:pt>
                <c:pt idx="8648">
                  <c:v>#N/A</c:v>
                </c:pt>
                <c:pt idx="8649">
                  <c:v>#N/A</c:v>
                </c:pt>
                <c:pt idx="8650">
                  <c:v>#N/A</c:v>
                </c:pt>
                <c:pt idx="8651">
                  <c:v>#N/A</c:v>
                </c:pt>
                <c:pt idx="8652">
                  <c:v>#N/A</c:v>
                </c:pt>
                <c:pt idx="8653">
                  <c:v>#N/A</c:v>
                </c:pt>
                <c:pt idx="8654">
                  <c:v>#N/A</c:v>
                </c:pt>
                <c:pt idx="8655">
                  <c:v>#N/A</c:v>
                </c:pt>
                <c:pt idx="8656">
                  <c:v>#N/A</c:v>
                </c:pt>
                <c:pt idx="8657">
                  <c:v>#N/A</c:v>
                </c:pt>
                <c:pt idx="8658">
                  <c:v>#N/A</c:v>
                </c:pt>
                <c:pt idx="8659">
                  <c:v>#N/A</c:v>
                </c:pt>
                <c:pt idx="8660">
                  <c:v>#N/A</c:v>
                </c:pt>
                <c:pt idx="8661">
                  <c:v>#N/A</c:v>
                </c:pt>
                <c:pt idx="8662">
                  <c:v>#N/A</c:v>
                </c:pt>
                <c:pt idx="8663">
                  <c:v>#N/A</c:v>
                </c:pt>
                <c:pt idx="8664">
                  <c:v>#N/A</c:v>
                </c:pt>
                <c:pt idx="8665">
                  <c:v>#N/A</c:v>
                </c:pt>
                <c:pt idx="8666">
                  <c:v>#N/A</c:v>
                </c:pt>
                <c:pt idx="8667">
                  <c:v>#N/A</c:v>
                </c:pt>
                <c:pt idx="8668">
                  <c:v>#N/A</c:v>
                </c:pt>
                <c:pt idx="8669">
                  <c:v>#N/A</c:v>
                </c:pt>
                <c:pt idx="8670">
                  <c:v>#N/A</c:v>
                </c:pt>
                <c:pt idx="8671">
                  <c:v>#N/A</c:v>
                </c:pt>
                <c:pt idx="8672">
                  <c:v>#N/A</c:v>
                </c:pt>
                <c:pt idx="8673">
                  <c:v>#N/A</c:v>
                </c:pt>
                <c:pt idx="8674">
                  <c:v>#N/A</c:v>
                </c:pt>
                <c:pt idx="8675">
                  <c:v>#N/A</c:v>
                </c:pt>
                <c:pt idx="8676">
                  <c:v>#N/A</c:v>
                </c:pt>
                <c:pt idx="8677">
                  <c:v>#N/A</c:v>
                </c:pt>
                <c:pt idx="8678">
                  <c:v>#N/A</c:v>
                </c:pt>
                <c:pt idx="8679">
                  <c:v>#N/A</c:v>
                </c:pt>
                <c:pt idx="8680">
                  <c:v>#N/A</c:v>
                </c:pt>
                <c:pt idx="8681">
                  <c:v>#N/A</c:v>
                </c:pt>
                <c:pt idx="8682">
                  <c:v>#N/A</c:v>
                </c:pt>
                <c:pt idx="8683">
                  <c:v>#N/A</c:v>
                </c:pt>
                <c:pt idx="8684">
                  <c:v>#N/A</c:v>
                </c:pt>
                <c:pt idx="8685">
                  <c:v>#N/A</c:v>
                </c:pt>
                <c:pt idx="8686">
                  <c:v>#N/A</c:v>
                </c:pt>
                <c:pt idx="8687">
                  <c:v>#N/A</c:v>
                </c:pt>
                <c:pt idx="8688">
                  <c:v>#N/A</c:v>
                </c:pt>
                <c:pt idx="8689">
                  <c:v>#N/A</c:v>
                </c:pt>
                <c:pt idx="8690">
                  <c:v>#N/A</c:v>
                </c:pt>
                <c:pt idx="8691">
                  <c:v>#N/A</c:v>
                </c:pt>
                <c:pt idx="8692">
                  <c:v>#N/A</c:v>
                </c:pt>
                <c:pt idx="8693">
                  <c:v>#N/A</c:v>
                </c:pt>
                <c:pt idx="8694">
                  <c:v>#N/A</c:v>
                </c:pt>
                <c:pt idx="8695">
                  <c:v>#N/A</c:v>
                </c:pt>
                <c:pt idx="8696">
                  <c:v>#N/A</c:v>
                </c:pt>
                <c:pt idx="8697">
                  <c:v>#N/A</c:v>
                </c:pt>
                <c:pt idx="8698">
                  <c:v>#N/A</c:v>
                </c:pt>
                <c:pt idx="8699">
                  <c:v>#N/A</c:v>
                </c:pt>
                <c:pt idx="8700">
                  <c:v>#N/A</c:v>
                </c:pt>
                <c:pt idx="8701">
                  <c:v>#N/A</c:v>
                </c:pt>
                <c:pt idx="8702">
                  <c:v>#N/A</c:v>
                </c:pt>
                <c:pt idx="8703">
                  <c:v>#N/A</c:v>
                </c:pt>
                <c:pt idx="8704">
                  <c:v>#N/A</c:v>
                </c:pt>
                <c:pt idx="8705">
                  <c:v>#N/A</c:v>
                </c:pt>
                <c:pt idx="8706">
                  <c:v>#N/A</c:v>
                </c:pt>
                <c:pt idx="8707">
                  <c:v>#N/A</c:v>
                </c:pt>
                <c:pt idx="8708">
                  <c:v>#N/A</c:v>
                </c:pt>
                <c:pt idx="8709">
                  <c:v>#N/A</c:v>
                </c:pt>
                <c:pt idx="8710">
                  <c:v>#N/A</c:v>
                </c:pt>
                <c:pt idx="8711">
                  <c:v>#N/A</c:v>
                </c:pt>
                <c:pt idx="8712">
                  <c:v>#N/A</c:v>
                </c:pt>
                <c:pt idx="8713">
                  <c:v>#N/A</c:v>
                </c:pt>
                <c:pt idx="8714">
                  <c:v>#N/A</c:v>
                </c:pt>
                <c:pt idx="8715">
                  <c:v>#N/A</c:v>
                </c:pt>
                <c:pt idx="8716">
                  <c:v>#N/A</c:v>
                </c:pt>
                <c:pt idx="8717">
                  <c:v>#N/A</c:v>
                </c:pt>
                <c:pt idx="8718">
                  <c:v>#N/A</c:v>
                </c:pt>
                <c:pt idx="8719">
                  <c:v>#N/A</c:v>
                </c:pt>
                <c:pt idx="8720">
                  <c:v>#N/A</c:v>
                </c:pt>
                <c:pt idx="8721">
                  <c:v>#N/A</c:v>
                </c:pt>
                <c:pt idx="8722">
                  <c:v>#N/A</c:v>
                </c:pt>
                <c:pt idx="8723">
                  <c:v>#N/A</c:v>
                </c:pt>
                <c:pt idx="8724">
                  <c:v>#N/A</c:v>
                </c:pt>
                <c:pt idx="8725">
                  <c:v>#N/A</c:v>
                </c:pt>
                <c:pt idx="8726">
                  <c:v>#N/A</c:v>
                </c:pt>
                <c:pt idx="8727">
                  <c:v>#N/A</c:v>
                </c:pt>
                <c:pt idx="8728">
                  <c:v>#N/A</c:v>
                </c:pt>
                <c:pt idx="8729">
                  <c:v>#N/A</c:v>
                </c:pt>
                <c:pt idx="8730">
                  <c:v>#N/A</c:v>
                </c:pt>
                <c:pt idx="8731">
                  <c:v>#N/A</c:v>
                </c:pt>
                <c:pt idx="8732">
                  <c:v>#N/A</c:v>
                </c:pt>
                <c:pt idx="8733">
                  <c:v>#N/A</c:v>
                </c:pt>
                <c:pt idx="8734">
                  <c:v>#N/A</c:v>
                </c:pt>
                <c:pt idx="8735">
                  <c:v>#N/A</c:v>
                </c:pt>
                <c:pt idx="8736">
                  <c:v>#N/A</c:v>
                </c:pt>
                <c:pt idx="8737">
                  <c:v>#N/A</c:v>
                </c:pt>
                <c:pt idx="8738">
                  <c:v>#N/A</c:v>
                </c:pt>
                <c:pt idx="8739">
                  <c:v>#N/A</c:v>
                </c:pt>
                <c:pt idx="8740">
                  <c:v>#N/A</c:v>
                </c:pt>
                <c:pt idx="8741">
                  <c:v>#N/A</c:v>
                </c:pt>
                <c:pt idx="8742">
                  <c:v>#N/A</c:v>
                </c:pt>
                <c:pt idx="8743">
                  <c:v>#N/A</c:v>
                </c:pt>
                <c:pt idx="8744">
                  <c:v>#N/A</c:v>
                </c:pt>
                <c:pt idx="8745">
                  <c:v>#N/A</c:v>
                </c:pt>
                <c:pt idx="8746">
                  <c:v>#N/A</c:v>
                </c:pt>
                <c:pt idx="8747">
                  <c:v>#N/A</c:v>
                </c:pt>
                <c:pt idx="8748">
                  <c:v>#N/A</c:v>
                </c:pt>
                <c:pt idx="8749">
                  <c:v>#N/A</c:v>
                </c:pt>
                <c:pt idx="8750">
                  <c:v>#N/A</c:v>
                </c:pt>
                <c:pt idx="8751">
                  <c:v>#N/A</c:v>
                </c:pt>
                <c:pt idx="8752">
                  <c:v>#N/A</c:v>
                </c:pt>
                <c:pt idx="8753">
                  <c:v>#N/A</c:v>
                </c:pt>
                <c:pt idx="8754">
                  <c:v>#N/A</c:v>
                </c:pt>
                <c:pt idx="8755">
                  <c:v>#N/A</c:v>
                </c:pt>
                <c:pt idx="8756">
                  <c:v>#N/A</c:v>
                </c:pt>
                <c:pt idx="8757">
                  <c:v>#N/A</c:v>
                </c:pt>
                <c:pt idx="8758">
                  <c:v>#N/A</c:v>
                </c:pt>
                <c:pt idx="8759">
                  <c:v>#N/A</c:v>
                </c:pt>
                <c:pt idx="8760">
                  <c:v>#N/A</c:v>
                </c:pt>
                <c:pt idx="8761">
                  <c:v>#N/A</c:v>
                </c:pt>
                <c:pt idx="8762">
                  <c:v>#N/A</c:v>
                </c:pt>
                <c:pt idx="8763">
                  <c:v>#N/A</c:v>
                </c:pt>
                <c:pt idx="8764">
                  <c:v>#N/A</c:v>
                </c:pt>
                <c:pt idx="8765">
                  <c:v>#N/A</c:v>
                </c:pt>
                <c:pt idx="8766">
                  <c:v>#N/A</c:v>
                </c:pt>
                <c:pt idx="8767">
                  <c:v>#N/A</c:v>
                </c:pt>
                <c:pt idx="8768">
                  <c:v>#N/A</c:v>
                </c:pt>
                <c:pt idx="8769">
                  <c:v>#N/A</c:v>
                </c:pt>
                <c:pt idx="8770">
                  <c:v>#N/A</c:v>
                </c:pt>
                <c:pt idx="8771">
                  <c:v>#N/A</c:v>
                </c:pt>
                <c:pt idx="8772">
                  <c:v>#N/A</c:v>
                </c:pt>
                <c:pt idx="8773">
                  <c:v>#N/A</c:v>
                </c:pt>
                <c:pt idx="8774">
                  <c:v>#N/A</c:v>
                </c:pt>
                <c:pt idx="8775">
                  <c:v>#N/A</c:v>
                </c:pt>
                <c:pt idx="8776">
                  <c:v>#N/A</c:v>
                </c:pt>
                <c:pt idx="8777">
                  <c:v>#N/A</c:v>
                </c:pt>
                <c:pt idx="8778">
                  <c:v>#N/A</c:v>
                </c:pt>
                <c:pt idx="8779">
                  <c:v>#N/A</c:v>
                </c:pt>
                <c:pt idx="8780">
                  <c:v>#N/A</c:v>
                </c:pt>
                <c:pt idx="8781">
                  <c:v>#N/A</c:v>
                </c:pt>
                <c:pt idx="8782">
                  <c:v>#N/A</c:v>
                </c:pt>
                <c:pt idx="8783">
                  <c:v>#N/A</c:v>
                </c:pt>
                <c:pt idx="8784">
                  <c:v>#N/A</c:v>
                </c:pt>
                <c:pt idx="8785">
                  <c:v>#N/A</c:v>
                </c:pt>
                <c:pt idx="8786">
                  <c:v>#N/A</c:v>
                </c:pt>
                <c:pt idx="8787">
                  <c:v>#N/A</c:v>
                </c:pt>
                <c:pt idx="8788">
                  <c:v>#N/A</c:v>
                </c:pt>
                <c:pt idx="8789">
                  <c:v>#N/A</c:v>
                </c:pt>
                <c:pt idx="8790">
                  <c:v>#N/A</c:v>
                </c:pt>
                <c:pt idx="8791">
                  <c:v>#N/A</c:v>
                </c:pt>
                <c:pt idx="8792">
                  <c:v>#N/A</c:v>
                </c:pt>
                <c:pt idx="8793">
                  <c:v>#N/A</c:v>
                </c:pt>
                <c:pt idx="8794">
                  <c:v>#N/A</c:v>
                </c:pt>
                <c:pt idx="8795">
                  <c:v>#N/A</c:v>
                </c:pt>
                <c:pt idx="8796">
                  <c:v>#N/A</c:v>
                </c:pt>
                <c:pt idx="8797">
                  <c:v>#N/A</c:v>
                </c:pt>
                <c:pt idx="8798">
                  <c:v>#N/A</c:v>
                </c:pt>
                <c:pt idx="8799">
                  <c:v>#N/A</c:v>
                </c:pt>
                <c:pt idx="8800">
                  <c:v>#N/A</c:v>
                </c:pt>
                <c:pt idx="8801">
                  <c:v>#N/A</c:v>
                </c:pt>
                <c:pt idx="8802">
                  <c:v>#N/A</c:v>
                </c:pt>
                <c:pt idx="8803">
                  <c:v>#N/A</c:v>
                </c:pt>
                <c:pt idx="8804">
                  <c:v>#N/A</c:v>
                </c:pt>
                <c:pt idx="8805">
                  <c:v>#N/A</c:v>
                </c:pt>
                <c:pt idx="8806">
                  <c:v>#N/A</c:v>
                </c:pt>
                <c:pt idx="8807">
                  <c:v>#N/A</c:v>
                </c:pt>
                <c:pt idx="8808">
                  <c:v>#N/A</c:v>
                </c:pt>
                <c:pt idx="8809">
                  <c:v>#N/A</c:v>
                </c:pt>
                <c:pt idx="8810">
                  <c:v>#N/A</c:v>
                </c:pt>
                <c:pt idx="8811">
                  <c:v>#N/A</c:v>
                </c:pt>
                <c:pt idx="8812">
                  <c:v>#N/A</c:v>
                </c:pt>
                <c:pt idx="8813">
                  <c:v>#N/A</c:v>
                </c:pt>
                <c:pt idx="8814">
                  <c:v>#N/A</c:v>
                </c:pt>
                <c:pt idx="8815">
                  <c:v>#N/A</c:v>
                </c:pt>
                <c:pt idx="8816">
                  <c:v>#N/A</c:v>
                </c:pt>
                <c:pt idx="8817">
                  <c:v>#N/A</c:v>
                </c:pt>
                <c:pt idx="8818">
                  <c:v>#N/A</c:v>
                </c:pt>
                <c:pt idx="8819">
                  <c:v>#N/A</c:v>
                </c:pt>
                <c:pt idx="8820">
                  <c:v>#N/A</c:v>
                </c:pt>
                <c:pt idx="8821">
                  <c:v>#N/A</c:v>
                </c:pt>
                <c:pt idx="8822">
                  <c:v>#N/A</c:v>
                </c:pt>
                <c:pt idx="8823">
                  <c:v>#N/A</c:v>
                </c:pt>
                <c:pt idx="8824">
                  <c:v>#N/A</c:v>
                </c:pt>
                <c:pt idx="8825">
                  <c:v>#N/A</c:v>
                </c:pt>
                <c:pt idx="8826">
                  <c:v>#N/A</c:v>
                </c:pt>
                <c:pt idx="8827">
                  <c:v>#N/A</c:v>
                </c:pt>
                <c:pt idx="8828">
                  <c:v>#N/A</c:v>
                </c:pt>
                <c:pt idx="8829">
                  <c:v>#N/A</c:v>
                </c:pt>
                <c:pt idx="8830">
                  <c:v>#N/A</c:v>
                </c:pt>
                <c:pt idx="8831">
                  <c:v>#N/A</c:v>
                </c:pt>
                <c:pt idx="8832">
                  <c:v>#N/A</c:v>
                </c:pt>
                <c:pt idx="8833">
                  <c:v>#N/A</c:v>
                </c:pt>
                <c:pt idx="8834">
                  <c:v>#N/A</c:v>
                </c:pt>
                <c:pt idx="8835">
                  <c:v>#N/A</c:v>
                </c:pt>
                <c:pt idx="8836">
                  <c:v>#N/A</c:v>
                </c:pt>
                <c:pt idx="8837">
                  <c:v>#N/A</c:v>
                </c:pt>
                <c:pt idx="8838">
                  <c:v>#N/A</c:v>
                </c:pt>
                <c:pt idx="8839">
                  <c:v>#N/A</c:v>
                </c:pt>
                <c:pt idx="8840">
                  <c:v>#N/A</c:v>
                </c:pt>
                <c:pt idx="8841">
                  <c:v>#N/A</c:v>
                </c:pt>
                <c:pt idx="8842">
                  <c:v>#N/A</c:v>
                </c:pt>
                <c:pt idx="8843">
                  <c:v>#N/A</c:v>
                </c:pt>
                <c:pt idx="8844">
                  <c:v>#N/A</c:v>
                </c:pt>
                <c:pt idx="8845">
                  <c:v>#N/A</c:v>
                </c:pt>
                <c:pt idx="8846">
                  <c:v>#N/A</c:v>
                </c:pt>
                <c:pt idx="8847">
                  <c:v>#N/A</c:v>
                </c:pt>
                <c:pt idx="8848">
                  <c:v>#N/A</c:v>
                </c:pt>
                <c:pt idx="8849">
                  <c:v>#N/A</c:v>
                </c:pt>
                <c:pt idx="8850">
                  <c:v>#N/A</c:v>
                </c:pt>
                <c:pt idx="8851">
                  <c:v>#N/A</c:v>
                </c:pt>
                <c:pt idx="8852">
                  <c:v>#N/A</c:v>
                </c:pt>
                <c:pt idx="8853">
                  <c:v>#N/A</c:v>
                </c:pt>
                <c:pt idx="8854">
                  <c:v>#N/A</c:v>
                </c:pt>
                <c:pt idx="8855">
                  <c:v>#N/A</c:v>
                </c:pt>
                <c:pt idx="8856">
                  <c:v>#N/A</c:v>
                </c:pt>
                <c:pt idx="8857">
                  <c:v>#N/A</c:v>
                </c:pt>
                <c:pt idx="8858">
                  <c:v>#N/A</c:v>
                </c:pt>
                <c:pt idx="8859">
                  <c:v>#N/A</c:v>
                </c:pt>
                <c:pt idx="8860">
                  <c:v>#N/A</c:v>
                </c:pt>
                <c:pt idx="8861">
                  <c:v>#N/A</c:v>
                </c:pt>
                <c:pt idx="8862">
                  <c:v>#N/A</c:v>
                </c:pt>
                <c:pt idx="8863">
                  <c:v>#N/A</c:v>
                </c:pt>
                <c:pt idx="8864">
                  <c:v>#N/A</c:v>
                </c:pt>
                <c:pt idx="8865">
                  <c:v>#N/A</c:v>
                </c:pt>
                <c:pt idx="8866">
                  <c:v>#N/A</c:v>
                </c:pt>
                <c:pt idx="8867">
                  <c:v>#N/A</c:v>
                </c:pt>
                <c:pt idx="8868">
                  <c:v>#N/A</c:v>
                </c:pt>
                <c:pt idx="8869">
                  <c:v>#N/A</c:v>
                </c:pt>
                <c:pt idx="8870">
                  <c:v>#N/A</c:v>
                </c:pt>
                <c:pt idx="8871">
                  <c:v>#N/A</c:v>
                </c:pt>
                <c:pt idx="8872">
                  <c:v>#N/A</c:v>
                </c:pt>
                <c:pt idx="8873">
                  <c:v>#N/A</c:v>
                </c:pt>
                <c:pt idx="8874">
                  <c:v>#N/A</c:v>
                </c:pt>
                <c:pt idx="8875">
                  <c:v>#N/A</c:v>
                </c:pt>
                <c:pt idx="8876">
                  <c:v>#N/A</c:v>
                </c:pt>
                <c:pt idx="8877">
                  <c:v>#N/A</c:v>
                </c:pt>
                <c:pt idx="8878">
                  <c:v>#N/A</c:v>
                </c:pt>
                <c:pt idx="8879">
                  <c:v>#N/A</c:v>
                </c:pt>
                <c:pt idx="8880">
                  <c:v>#N/A</c:v>
                </c:pt>
                <c:pt idx="8881">
                  <c:v>#N/A</c:v>
                </c:pt>
                <c:pt idx="8882">
                  <c:v>#N/A</c:v>
                </c:pt>
                <c:pt idx="8883">
                  <c:v>#N/A</c:v>
                </c:pt>
                <c:pt idx="8884">
                  <c:v>#N/A</c:v>
                </c:pt>
                <c:pt idx="8885">
                  <c:v>#N/A</c:v>
                </c:pt>
                <c:pt idx="8886">
                  <c:v>#N/A</c:v>
                </c:pt>
                <c:pt idx="8887">
                  <c:v>#N/A</c:v>
                </c:pt>
                <c:pt idx="8888">
                  <c:v>#N/A</c:v>
                </c:pt>
                <c:pt idx="8889">
                  <c:v>#N/A</c:v>
                </c:pt>
                <c:pt idx="8890">
                  <c:v>#N/A</c:v>
                </c:pt>
                <c:pt idx="8891">
                  <c:v>#N/A</c:v>
                </c:pt>
                <c:pt idx="8892">
                  <c:v>#N/A</c:v>
                </c:pt>
                <c:pt idx="8893">
                  <c:v>#N/A</c:v>
                </c:pt>
                <c:pt idx="8894">
                  <c:v>#N/A</c:v>
                </c:pt>
                <c:pt idx="8895">
                  <c:v>#N/A</c:v>
                </c:pt>
                <c:pt idx="8896">
                  <c:v>#N/A</c:v>
                </c:pt>
                <c:pt idx="8897">
                  <c:v>#N/A</c:v>
                </c:pt>
                <c:pt idx="8898">
                  <c:v>#N/A</c:v>
                </c:pt>
                <c:pt idx="8899">
                  <c:v>#N/A</c:v>
                </c:pt>
                <c:pt idx="8900">
                  <c:v>#N/A</c:v>
                </c:pt>
                <c:pt idx="8901">
                  <c:v>#N/A</c:v>
                </c:pt>
                <c:pt idx="8902">
                  <c:v>#N/A</c:v>
                </c:pt>
                <c:pt idx="8903">
                  <c:v>#N/A</c:v>
                </c:pt>
                <c:pt idx="8904">
                  <c:v>#N/A</c:v>
                </c:pt>
                <c:pt idx="8905">
                  <c:v>#N/A</c:v>
                </c:pt>
                <c:pt idx="8906">
                  <c:v>#N/A</c:v>
                </c:pt>
                <c:pt idx="8907">
                  <c:v>#N/A</c:v>
                </c:pt>
                <c:pt idx="8908">
                  <c:v>#N/A</c:v>
                </c:pt>
                <c:pt idx="8909">
                  <c:v>#N/A</c:v>
                </c:pt>
                <c:pt idx="8910">
                  <c:v>#N/A</c:v>
                </c:pt>
                <c:pt idx="8911">
                  <c:v>#N/A</c:v>
                </c:pt>
                <c:pt idx="8912">
                  <c:v>#N/A</c:v>
                </c:pt>
                <c:pt idx="8913">
                  <c:v>#N/A</c:v>
                </c:pt>
                <c:pt idx="8914">
                  <c:v>#N/A</c:v>
                </c:pt>
                <c:pt idx="8915">
                  <c:v>#N/A</c:v>
                </c:pt>
                <c:pt idx="8916">
                  <c:v>#N/A</c:v>
                </c:pt>
                <c:pt idx="8917">
                  <c:v>#N/A</c:v>
                </c:pt>
                <c:pt idx="8918">
                  <c:v>#N/A</c:v>
                </c:pt>
                <c:pt idx="8919">
                  <c:v>#N/A</c:v>
                </c:pt>
                <c:pt idx="8920">
                  <c:v>#N/A</c:v>
                </c:pt>
                <c:pt idx="8921">
                  <c:v>#N/A</c:v>
                </c:pt>
                <c:pt idx="8922">
                  <c:v>#N/A</c:v>
                </c:pt>
                <c:pt idx="8923">
                  <c:v>#N/A</c:v>
                </c:pt>
                <c:pt idx="8924">
                  <c:v>#N/A</c:v>
                </c:pt>
                <c:pt idx="8925">
                  <c:v>#N/A</c:v>
                </c:pt>
                <c:pt idx="8926">
                  <c:v>#N/A</c:v>
                </c:pt>
                <c:pt idx="8927">
                  <c:v>#N/A</c:v>
                </c:pt>
                <c:pt idx="8928">
                  <c:v>#N/A</c:v>
                </c:pt>
                <c:pt idx="8929">
                  <c:v>#N/A</c:v>
                </c:pt>
                <c:pt idx="8930">
                  <c:v>#N/A</c:v>
                </c:pt>
                <c:pt idx="8931">
                  <c:v>#N/A</c:v>
                </c:pt>
                <c:pt idx="8932">
                  <c:v>#N/A</c:v>
                </c:pt>
                <c:pt idx="8933">
                  <c:v>#N/A</c:v>
                </c:pt>
                <c:pt idx="8934">
                  <c:v>#N/A</c:v>
                </c:pt>
                <c:pt idx="8935">
                  <c:v>#N/A</c:v>
                </c:pt>
                <c:pt idx="8936">
                  <c:v>#N/A</c:v>
                </c:pt>
                <c:pt idx="8937">
                  <c:v>#N/A</c:v>
                </c:pt>
                <c:pt idx="8938">
                  <c:v>#N/A</c:v>
                </c:pt>
                <c:pt idx="8939">
                  <c:v>#N/A</c:v>
                </c:pt>
                <c:pt idx="8940">
                  <c:v>#N/A</c:v>
                </c:pt>
                <c:pt idx="8941">
                  <c:v>#N/A</c:v>
                </c:pt>
                <c:pt idx="8942">
                  <c:v>#N/A</c:v>
                </c:pt>
                <c:pt idx="8943">
                  <c:v>#N/A</c:v>
                </c:pt>
                <c:pt idx="8944">
                  <c:v>#N/A</c:v>
                </c:pt>
                <c:pt idx="8945">
                  <c:v>#N/A</c:v>
                </c:pt>
                <c:pt idx="8946">
                  <c:v>#N/A</c:v>
                </c:pt>
                <c:pt idx="8947">
                  <c:v>#N/A</c:v>
                </c:pt>
                <c:pt idx="8948">
                  <c:v>#N/A</c:v>
                </c:pt>
                <c:pt idx="8949">
                  <c:v>#N/A</c:v>
                </c:pt>
                <c:pt idx="8950">
                  <c:v>#N/A</c:v>
                </c:pt>
                <c:pt idx="8951">
                  <c:v>#N/A</c:v>
                </c:pt>
                <c:pt idx="8952">
                  <c:v>#N/A</c:v>
                </c:pt>
                <c:pt idx="8953">
                  <c:v>#N/A</c:v>
                </c:pt>
                <c:pt idx="8954">
                  <c:v>#N/A</c:v>
                </c:pt>
                <c:pt idx="8955">
                  <c:v>#N/A</c:v>
                </c:pt>
                <c:pt idx="8956">
                  <c:v>#N/A</c:v>
                </c:pt>
                <c:pt idx="8957">
                  <c:v>#N/A</c:v>
                </c:pt>
                <c:pt idx="8958">
                  <c:v>#N/A</c:v>
                </c:pt>
                <c:pt idx="8959">
                  <c:v>#N/A</c:v>
                </c:pt>
                <c:pt idx="8960">
                  <c:v>#N/A</c:v>
                </c:pt>
                <c:pt idx="8961">
                  <c:v>#N/A</c:v>
                </c:pt>
                <c:pt idx="8962">
                  <c:v>#N/A</c:v>
                </c:pt>
                <c:pt idx="8963">
                  <c:v>#N/A</c:v>
                </c:pt>
                <c:pt idx="8964">
                  <c:v>#N/A</c:v>
                </c:pt>
                <c:pt idx="8965">
                  <c:v>#N/A</c:v>
                </c:pt>
                <c:pt idx="8966">
                  <c:v>#N/A</c:v>
                </c:pt>
                <c:pt idx="8967">
                  <c:v>#N/A</c:v>
                </c:pt>
                <c:pt idx="8968">
                  <c:v>#N/A</c:v>
                </c:pt>
                <c:pt idx="8969">
                  <c:v>#N/A</c:v>
                </c:pt>
                <c:pt idx="8970">
                  <c:v>#N/A</c:v>
                </c:pt>
                <c:pt idx="8971">
                  <c:v>#N/A</c:v>
                </c:pt>
                <c:pt idx="8972">
                  <c:v>#N/A</c:v>
                </c:pt>
                <c:pt idx="8973">
                  <c:v>#N/A</c:v>
                </c:pt>
                <c:pt idx="8974">
                  <c:v>#N/A</c:v>
                </c:pt>
                <c:pt idx="8975">
                  <c:v>#N/A</c:v>
                </c:pt>
                <c:pt idx="8976">
                  <c:v>#N/A</c:v>
                </c:pt>
                <c:pt idx="8977">
                  <c:v>#N/A</c:v>
                </c:pt>
                <c:pt idx="8978">
                  <c:v>#N/A</c:v>
                </c:pt>
                <c:pt idx="8979">
                  <c:v>#N/A</c:v>
                </c:pt>
                <c:pt idx="8980">
                  <c:v>#N/A</c:v>
                </c:pt>
                <c:pt idx="8981">
                  <c:v>#N/A</c:v>
                </c:pt>
                <c:pt idx="8982">
                  <c:v>#N/A</c:v>
                </c:pt>
                <c:pt idx="8983">
                  <c:v>#N/A</c:v>
                </c:pt>
                <c:pt idx="8984">
                  <c:v>#N/A</c:v>
                </c:pt>
                <c:pt idx="8985">
                  <c:v>#N/A</c:v>
                </c:pt>
                <c:pt idx="8986">
                  <c:v>#N/A</c:v>
                </c:pt>
                <c:pt idx="8987">
                  <c:v>#N/A</c:v>
                </c:pt>
                <c:pt idx="8988">
                  <c:v>#N/A</c:v>
                </c:pt>
                <c:pt idx="8989">
                  <c:v>#N/A</c:v>
                </c:pt>
                <c:pt idx="8990">
                  <c:v>#N/A</c:v>
                </c:pt>
                <c:pt idx="8991">
                  <c:v>#N/A</c:v>
                </c:pt>
                <c:pt idx="8992">
                  <c:v>#N/A</c:v>
                </c:pt>
                <c:pt idx="8993">
                  <c:v>#N/A</c:v>
                </c:pt>
                <c:pt idx="8994">
                  <c:v>#N/A</c:v>
                </c:pt>
                <c:pt idx="8995">
                  <c:v>#N/A</c:v>
                </c:pt>
                <c:pt idx="8996">
                  <c:v>#N/A</c:v>
                </c:pt>
                <c:pt idx="8997">
                  <c:v>#N/A</c:v>
                </c:pt>
                <c:pt idx="8998">
                  <c:v>#N/A</c:v>
                </c:pt>
                <c:pt idx="8999">
                  <c:v>#N/A</c:v>
                </c:pt>
                <c:pt idx="9000">
                  <c:v>#N/A</c:v>
                </c:pt>
                <c:pt idx="9001">
                  <c:v>#N/A</c:v>
                </c:pt>
                <c:pt idx="9002">
                  <c:v>#N/A</c:v>
                </c:pt>
                <c:pt idx="9003">
                  <c:v>#N/A</c:v>
                </c:pt>
                <c:pt idx="9004">
                  <c:v>#N/A</c:v>
                </c:pt>
                <c:pt idx="9005">
                  <c:v>#N/A</c:v>
                </c:pt>
                <c:pt idx="9006">
                  <c:v>#N/A</c:v>
                </c:pt>
                <c:pt idx="9007">
                  <c:v>#N/A</c:v>
                </c:pt>
                <c:pt idx="9008">
                  <c:v>#N/A</c:v>
                </c:pt>
                <c:pt idx="9009">
                  <c:v>#N/A</c:v>
                </c:pt>
                <c:pt idx="9010">
                  <c:v>#N/A</c:v>
                </c:pt>
                <c:pt idx="9011">
                  <c:v>#N/A</c:v>
                </c:pt>
                <c:pt idx="9012">
                  <c:v>#N/A</c:v>
                </c:pt>
                <c:pt idx="9013">
                  <c:v>#N/A</c:v>
                </c:pt>
                <c:pt idx="9014">
                  <c:v>#N/A</c:v>
                </c:pt>
                <c:pt idx="9015">
                  <c:v>#N/A</c:v>
                </c:pt>
                <c:pt idx="9016">
                  <c:v>#N/A</c:v>
                </c:pt>
                <c:pt idx="9017">
                  <c:v>#N/A</c:v>
                </c:pt>
                <c:pt idx="9018">
                  <c:v>#N/A</c:v>
                </c:pt>
                <c:pt idx="9019">
                  <c:v>#N/A</c:v>
                </c:pt>
                <c:pt idx="9020">
                  <c:v>#N/A</c:v>
                </c:pt>
                <c:pt idx="9021">
                  <c:v>#N/A</c:v>
                </c:pt>
                <c:pt idx="9022">
                  <c:v>#N/A</c:v>
                </c:pt>
                <c:pt idx="9023">
                  <c:v>#N/A</c:v>
                </c:pt>
                <c:pt idx="9024">
                  <c:v>#N/A</c:v>
                </c:pt>
                <c:pt idx="9025">
                  <c:v>#N/A</c:v>
                </c:pt>
                <c:pt idx="9026">
                  <c:v>#N/A</c:v>
                </c:pt>
                <c:pt idx="9027">
                  <c:v>#N/A</c:v>
                </c:pt>
                <c:pt idx="9028">
                  <c:v>#N/A</c:v>
                </c:pt>
                <c:pt idx="9029">
                  <c:v>#N/A</c:v>
                </c:pt>
                <c:pt idx="9030">
                  <c:v>#N/A</c:v>
                </c:pt>
                <c:pt idx="9031">
                  <c:v>#N/A</c:v>
                </c:pt>
                <c:pt idx="9032">
                  <c:v>#N/A</c:v>
                </c:pt>
                <c:pt idx="9033">
                  <c:v>#N/A</c:v>
                </c:pt>
                <c:pt idx="9034">
                  <c:v>#N/A</c:v>
                </c:pt>
                <c:pt idx="9035">
                  <c:v>#N/A</c:v>
                </c:pt>
                <c:pt idx="9036">
                  <c:v>#N/A</c:v>
                </c:pt>
                <c:pt idx="9037">
                  <c:v>#N/A</c:v>
                </c:pt>
                <c:pt idx="9038">
                  <c:v>#N/A</c:v>
                </c:pt>
                <c:pt idx="9039">
                  <c:v>#N/A</c:v>
                </c:pt>
                <c:pt idx="9040">
                  <c:v>#N/A</c:v>
                </c:pt>
                <c:pt idx="9041">
                  <c:v>#N/A</c:v>
                </c:pt>
                <c:pt idx="9042">
                  <c:v>#N/A</c:v>
                </c:pt>
                <c:pt idx="9043">
                  <c:v>#N/A</c:v>
                </c:pt>
                <c:pt idx="9044">
                  <c:v>#N/A</c:v>
                </c:pt>
                <c:pt idx="9045">
                  <c:v>#N/A</c:v>
                </c:pt>
                <c:pt idx="9046">
                  <c:v>#N/A</c:v>
                </c:pt>
                <c:pt idx="9047">
                  <c:v>#N/A</c:v>
                </c:pt>
                <c:pt idx="9048">
                  <c:v>#N/A</c:v>
                </c:pt>
                <c:pt idx="9049">
                  <c:v>#N/A</c:v>
                </c:pt>
                <c:pt idx="9050">
                  <c:v>#N/A</c:v>
                </c:pt>
                <c:pt idx="9051">
                  <c:v>#N/A</c:v>
                </c:pt>
                <c:pt idx="9052">
                  <c:v>#N/A</c:v>
                </c:pt>
                <c:pt idx="9053">
                  <c:v>#N/A</c:v>
                </c:pt>
                <c:pt idx="9054">
                  <c:v>#N/A</c:v>
                </c:pt>
                <c:pt idx="9055">
                  <c:v>#N/A</c:v>
                </c:pt>
                <c:pt idx="9056">
                  <c:v>#N/A</c:v>
                </c:pt>
                <c:pt idx="9057">
                  <c:v>#N/A</c:v>
                </c:pt>
                <c:pt idx="9058">
                  <c:v>#N/A</c:v>
                </c:pt>
                <c:pt idx="9059">
                  <c:v>#N/A</c:v>
                </c:pt>
                <c:pt idx="9060">
                  <c:v>#N/A</c:v>
                </c:pt>
                <c:pt idx="9061">
                  <c:v>#N/A</c:v>
                </c:pt>
                <c:pt idx="9062">
                  <c:v>#N/A</c:v>
                </c:pt>
                <c:pt idx="9063">
                  <c:v>#N/A</c:v>
                </c:pt>
                <c:pt idx="9064">
                  <c:v>#N/A</c:v>
                </c:pt>
                <c:pt idx="9065">
                  <c:v>#N/A</c:v>
                </c:pt>
                <c:pt idx="9066">
                  <c:v>#N/A</c:v>
                </c:pt>
                <c:pt idx="9067">
                  <c:v>#N/A</c:v>
                </c:pt>
                <c:pt idx="9068">
                  <c:v>#N/A</c:v>
                </c:pt>
                <c:pt idx="9069">
                  <c:v>#N/A</c:v>
                </c:pt>
                <c:pt idx="9070">
                  <c:v>#N/A</c:v>
                </c:pt>
                <c:pt idx="9071">
                  <c:v>#N/A</c:v>
                </c:pt>
                <c:pt idx="9072">
                  <c:v>#N/A</c:v>
                </c:pt>
                <c:pt idx="9073">
                  <c:v>#N/A</c:v>
                </c:pt>
                <c:pt idx="9074">
                  <c:v>#N/A</c:v>
                </c:pt>
                <c:pt idx="9075">
                  <c:v>#N/A</c:v>
                </c:pt>
                <c:pt idx="9076">
                  <c:v>#N/A</c:v>
                </c:pt>
                <c:pt idx="9077">
                  <c:v>#N/A</c:v>
                </c:pt>
                <c:pt idx="9078">
                  <c:v>#N/A</c:v>
                </c:pt>
                <c:pt idx="9079">
                  <c:v>#N/A</c:v>
                </c:pt>
                <c:pt idx="9080">
                  <c:v>#N/A</c:v>
                </c:pt>
                <c:pt idx="9081">
                  <c:v>#N/A</c:v>
                </c:pt>
                <c:pt idx="9082">
                  <c:v>#N/A</c:v>
                </c:pt>
                <c:pt idx="9083">
                  <c:v>#N/A</c:v>
                </c:pt>
                <c:pt idx="9084">
                  <c:v>#N/A</c:v>
                </c:pt>
                <c:pt idx="9085">
                  <c:v>#N/A</c:v>
                </c:pt>
                <c:pt idx="9086">
                  <c:v>#N/A</c:v>
                </c:pt>
                <c:pt idx="9087">
                  <c:v>#N/A</c:v>
                </c:pt>
                <c:pt idx="9088">
                  <c:v>#N/A</c:v>
                </c:pt>
                <c:pt idx="9089">
                  <c:v>#N/A</c:v>
                </c:pt>
                <c:pt idx="9090">
                  <c:v>#N/A</c:v>
                </c:pt>
                <c:pt idx="9091">
                  <c:v>#N/A</c:v>
                </c:pt>
                <c:pt idx="9092">
                  <c:v>#N/A</c:v>
                </c:pt>
                <c:pt idx="9093">
                  <c:v>#N/A</c:v>
                </c:pt>
                <c:pt idx="9094">
                  <c:v>#N/A</c:v>
                </c:pt>
                <c:pt idx="9095">
                  <c:v>#N/A</c:v>
                </c:pt>
                <c:pt idx="9096">
                  <c:v>#N/A</c:v>
                </c:pt>
                <c:pt idx="9097">
                  <c:v>#N/A</c:v>
                </c:pt>
                <c:pt idx="9098">
                  <c:v>#N/A</c:v>
                </c:pt>
                <c:pt idx="9099">
                  <c:v>#N/A</c:v>
                </c:pt>
                <c:pt idx="9100">
                  <c:v>#N/A</c:v>
                </c:pt>
                <c:pt idx="9101">
                  <c:v>#N/A</c:v>
                </c:pt>
                <c:pt idx="9102">
                  <c:v>#N/A</c:v>
                </c:pt>
                <c:pt idx="9103">
                  <c:v>#N/A</c:v>
                </c:pt>
                <c:pt idx="9104">
                  <c:v>#N/A</c:v>
                </c:pt>
                <c:pt idx="9105">
                  <c:v>#N/A</c:v>
                </c:pt>
                <c:pt idx="9106">
                  <c:v>#N/A</c:v>
                </c:pt>
                <c:pt idx="9107">
                  <c:v>#N/A</c:v>
                </c:pt>
                <c:pt idx="9108">
                  <c:v>#N/A</c:v>
                </c:pt>
                <c:pt idx="9109">
                  <c:v>#N/A</c:v>
                </c:pt>
                <c:pt idx="9110">
                  <c:v>#N/A</c:v>
                </c:pt>
                <c:pt idx="9111">
                  <c:v>#N/A</c:v>
                </c:pt>
                <c:pt idx="9112">
                  <c:v>#N/A</c:v>
                </c:pt>
                <c:pt idx="9113">
                  <c:v>#N/A</c:v>
                </c:pt>
                <c:pt idx="9114">
                  <c:v>#N/A</c:v>
                </c:pt>
                <c:pt idx="9115">
                  <c:v>#N/A</c:v>
                </c:pt>
                <c:pt idx="9116">
                  <c:v>#N/A</c:v>
                </c:pt>
                <c:pt idx="9117">
                  <c:v>#N/A</c:v>
                </c:pt>
                <c:pt idx="9118">
                  <c:v>#N/A</c:v>
                </c:pt>
                <c:pt idx="9119">
                  <c:v>#N/A</c:v>
                </c:pt>
                <c:pt idx="9120">
                  <c:v>#N/A</c:v>
                </c:pt>
                <c:pt idx="9121">
                  <c:v>#N/A</c:v>
                </c:pt>
                <c:pt idx="9122">
                  <c:v>#N/A</c:v>
                </c:pt>
                <c:pt idx="9123">
                  <c:v>#N/A</c:v>
                </c:pt>
                <c:pt idx="9124">
                  <c:v>#N/A</c:v>
                </c:pt>
                <c:pt idx="9125">
                  <c:v>#N/A</c:v>
                </c:pt>
                <c:pt idx="9126">
                  <c:v>#N/A</c:v>
                </c:pt>
                <c:pt idx="9127">
                  <c:v>#N/A</c:v>
                </c:pt>
                <c:pt idx="9128">
                  <c:v>#N/A</c:v>
                </c:pt>
                <c:pt idx="9129">
                  <c:v>#N/A</c:v>
                </c:pt>
                <c:pt idx="9130">
                  <c:v>#N/A</c:v>
                </c:pt>
                <c:pt idx="9131">
                  <c:v>#N/A</c:v>
                </c:pt>
                <c:pt idx="9132">
                  <c:v>#N/A</c:v>
                </c:pt>
                <c:pt idx="9133">
                  <c:v>#N/A</c:v>
                </c:pt>
                <c:pt idx="9134">
                  <c:v>#N/A</c:v>
                </c:pt>
                <c:pt idx="9135">
                  <c:v>#N/A</c:v>
                </c:pt>
                <c:pt idx="9136">
                  <c:v>#N/A</c:v>
                </c:pt>
                <c:pt idx="9137">
                  <c:v>#N/A</c:v>
                </c:pt>
                <c:pt idx="9138">
                  <c:v>#N/A</c:v>
                </c:pt>
                <c:pt idx="9139">
                  <c:v>#N/A</c:v>
                </c:pt>
                <c:pt idx="9140">
                  <c:v>#N/A</c:v>
                </c:pt>
                <c:pt idx="9141">
                  <c:v>#N/A</c:v>
                </c:pt>
                <c:pt idx="9142">
                  <c:v>#N/A</c:v>
                </c:pt>
                <c:pt idx="9143">
                  <c:v>#N/A</c:v>
                </c:pt>
                <c:pt idx="9144">
                  <c:v>#N/A</c:v>
                </c:pt>
                <c:pt idx="9145">
                  <c:v>#N/A</c:v>
                </c:pt>
                <c:pt idx="9146">
                  <c:v>#N/A</c:v>
                </c:pt>
                <c:pt idx="9147">
                  <c:v>#N/A</c:v>
                </c:pt>
                <c:pt idx="9148">
                  <c:v>#N/A</c:v>
                </c:pt>
                <c:pt idx="9149">
                  <c:v>#N/A</c:v>
                </c:pt>
                <c:pt idx="9150">
                  <c:v>#N/A</c:v>
                </c:pt>
                <c:pt idx="9151">
                  <c:v>#N/A</c:v>
                </c:pt>
                <c:pt idx="9152">
                  <c:v>#N/A</c:v>
                </c:pt>
                <c:pt idx="9153">
                  <c:v>#N/A</c:v>
                </c:pt>
                <c:pt idx="9154">
                  <c:v>#N/A</c:v>
                </c:pt>
                <c:pt idx="9155">
                  <c:v>#N/A</c:v>
                </c:pt>
                <c:pt idx="9156">
                  <c:v>#N/A</c:v>
                </c:pt>
                <c:pt idx="9157">
                  <c:v>#N/A</c:v>
                </c:pt>
                <c:pt idx="9158">
                  <c:v>#N/A</c:v>
                </c:pt>
                <c:pt idx="9159">
                  <c:v>#N/A</c:v>
                </c:pt>
                <c:pt idx="9160">
                  <c:v>#N/A</c:v>
                </c:pt>
                <c:pt idx="9161">
                  <c:v>#N/A</c:v>
                </c:pt>
                <c:pt idx="9162">
                  <c:v>#N/A</c:v>
                </c:pt>
                <c:pt idx="9163">
                  <c:v>#N/A</c:v>
                </c:pt>
                <c:pt idx="9164">
                  <c:v>#N/A</c:v>
                </c:pt>
                <c:pt idx="9165">
                  <c:v>#N/A</c:v>
                </c:pt>
                <c:pt idx="9166">
                  <c:v>#N/A</c:v>
                </c:pt>
                <c:pt idx="9167">
                  <c:v>#N/A</c:v>
                </c:pt>
                <c:pt idx="9168">
                  <c:v>#N/A</c:v>
                </c:pt>
                <c:pt idx="9169">
                  <c:v>#N/A</c:v>
                </c:pt>
                <c:pt idx="9170">
                  <c:v>#N/A</c:v>
                </c:pt>
                <c:pt idx="9171">
                  <c:v>#N/A</c:v>
                </c:pt>
                <c:pt idx="9172">
                  <c:v>#N/A</c:v>
                </c:pt>
                <c:pt idx="9173">
                  <c:v>#N/A</c:v>
                </c:pt>
                <c:pt idx="9174">
                  <c:v>#N/A</c:v>
                </c:pt>
                <c:pt idx="9175">
                  <c:v>#N/A</c:v>
                </c:pt>
                <c:pt idx="9176">
                  <c:v>#N/A</c:v>
                </c:pt>
                <c:pt idx="9177">
                  <c:v>#N/A</c:v>
                </c:pt>
                <c:pt idx="9178">
                  <c:v>#N/A</c:v>
                </c:pt>
                <c:pt idx="9179">
                  <c:v>#N/A</c:v>
                </c:pt>
                <c:pt idx="9180">
                  <c:v>#N/A</c:v>
                </c:pt>
                <c:pt idx="9181">
                  <c:v>#N/A</c:v>
                </c:pt>
                <c:pt idx="9182">
                  <c:v>#N/A</c:v>
                </c:pt>
                <c:pt idx="9183">
                  <c:v>#N/A</c:v>
                </c:pt>
                <c:pt idx="9184">
                  <c:v>#N/A</c:v>
                </c:pt>
                <c:pt idx="9185">
                  <c:v>#N/A</c:v>
                </c:pt>
                <c:pt idx="9186">
                  <c:v>#N/A</c:v>
                </c:pt>
                <c:pt idx="9187">
                  <c:v>#N/A</c:v>
                </c:pt>
                <c:pt idx="9188">
                  <c:v>#N/A</c:v>
                </c:pt>
                <c:pt idx="9189">
                  <c:v>#N/A</c:v>
                </c:pt>
                <c:pt idx="9190">
                  <c:v>#N/A</c:v>
                </c:pt>
                <c:pt idx="9191">
                  <c:v>#N/A</c:v>
                </c:pt>
                <c:pt idx="9192">
                  <c:v>#N/A</c:v>
                </c:pt>
                <c:pt idx="9193">
                  <c:v>#N/A</c:v>
                </c:pt>
                <c:pt idx="9194">
                  <c:v>#N/A</c:v>
                </c:pt>
                <c:pt idx="9195">
                  <c:v>#N/A</c:v>
                </c:pt>
                <c:pt idx="9196">
                  <c:v>#N/A</c:v>
                </c:pt>
                <c:pt idx="9197">
                  <c:v>#N/A</c:v>
                </c:pt>
                <c:pt idx="9198">
                  <c:v>#N/A</c:v>
                </c:pt>
                <c:pt idx="9199">
                  <c:v>#N/A</c:v>
                </c:pt>
                <c:pt idx="9200">
                  <c:v>#N/A</c:v>
                </c:pt>
                <c:pt idx="9201">
                  <c:v>#N/A</c:v>
                </c:pt>
                <c:pt idx="9202">
                  <c:v>#N/A</c:v>
                </c:pt>
                <c:pt idx="9203">
                  <c:v>#N/A</c:v>
                </c:pt>
                <c:pt idx="9204">
                  <c:v>#N/A</c:v>
                </c:pt>
                <c:pt idx="9205">
                  <c:v>#N/A</c:v>
                </c:pt>
                <c:pt idx="9206">
                  <c:v>#N/A</c:v>
                </c:pt>
                <c:pt idx="9207">
                  <c:v>#N/A</c:v>
                </c:pt>
                <c:pt idx="9208">
                  <c:v>#N/A</c:v>
                </c:pt>
                <c:pt idx="9209">
                  <c:v>#N/A</c:v>
                </c:pt>
                <c:pt idx="9210">
                  <c:v>#N/A</c:v>
                </c:pt>
                <c:pt idx="9211">
                  <c:v>#N/A</c:v>
                </c:pt>
                <c:pt idx="9212">
                  <c:v>#N/A</c:v>
                </c:pt>
                <c:pt idx="9213">
                  <c:v>#N/A</c:v>
                </c:pt>
                <c:pt idx="9214">
                  <c:v>#N/A</c:v>
                </c:pt>
                <c:pt idx="9215">
                  <c:v>#N/A</c:v>
                </c:pt>
                <c:pt idx="9216">
                  <c:v>#N/A</c:v>
                </c:pt>
                <c:pt idx="9217">
                  <c:v>#N/A</c:v>
                </c:pt>
                <c:pt idx="9218">
                  <c:v>#N/A</c:v>
                </c:pt>
                <c:pt idx="9219">
                  <c:v>#N/A</c:v>
                </c:pt>
                <c:pt idx="9220">
                  <c:v>#N/A</c:v>
                </c:pt>
                <c:pt idx="9221">
                  <c:v>#N/A</c:v>
                </c:pt>
                <c:pt idx="9222">
                  <c:v>#N/A</c:v>
                </c:pt>
                <c:pt idx="9223">
                  <c:v>#N/A</c:v>
                </c:pt>
                <c:pt idx="9224">
                  <c:v>#N/A</c:v>
                </c:pt>
                <c:pt idx="9225">
                  <c:v>#N/A</c:v>
                </c:pt>
                <c:pt idx="9226">
                  <c:v>#N/A</c:v>
                </c:pt>
                <c:pt idx="9227">
                  <c:v>#N/A</c:v>
                </c:pt>
                <c:pt idx="9228">
                  <c:v>#N/A</c:v>
                </c:pt>
                <c:pt idx="9229">
                  <c:v>#N/A</c:v>
                </c:pt>
                <c:pt idx="9230">
                  <c:v>#N/A</c:v>
                </c:pt>
                <c:pt idx="9231">
                  <c:v>#N/A</c:v>
                </c:pt>
                <c:pt idx="9232">
                  <c:v>#N/A</c:v>
                </c:pt>
                <c:pt idx="9233">
                  <c:v>#N/A</c:v>
                </c:pt>
                <c:pt idx="9234">
                  <c:v>#N/A</c:v>
                </c:pt>
                <c:pt idx="9235">
                  <c:v>#N/A</c:v>
                </c:pt>
                <c:pt idx="9236">
                  <c:v>#N/A</c:v>
                </c:pt>
                <c:pt idx="9237">
                  <c:v>#N/A</c:v>
                </c:pt>
                <c:pt idx="9238">
                  <c:v>#N/A</c:v>
                </c:pt>
                <c:pt idx="9239">
                  <c:v>#N/A</c:v>
                </c:pt>
                <c:pt idx="9240">
                  <c:v>#N/A</c:v>
                </c:pt>
                <c:pt idx="9241">
                  <c:v>#N/A</c:v>
                </c:pt>
                <c:pt idx="9242">
                  <c:v>#N/A</c:v>
                </c:pt>
                <c:pt idx="9243">
                  <c:v>#N/A</c:v>
                </c:pt>
                <c:pt idx="9244">
                  <c:v>#N/A</c:v>
                </c:pt>
                <c:pt idx="9245">
                  <c:v>#N/A</c:v>
                </c:pt>
                <c:pt idx="9246">
                  <c:v>#N/A</c:v>
                </c:pt>
                <c:pt idx="9247">
                  <c:v>#N/A</c:v>
                </c:pt>
                <c:pt idx="9248">
                  <c:v>#N/A</c:v>
                </c:pt>
                <c:pt idx="9249">
                  <c:v>#N/A</c:v>
                </c:pt>
                <c:pt idx="9250">
                  <c:v>#N/A</c:v>
                </c:pt>
                <c:pt idx="9251">
                  <c:v>#N/A</c:v>
                </c:pt>
                <c:pt idx="9252">
                  <c:v>#N/A</c:v>
                </c:pt>
                <c:pt idx="9253">
                  <c:v>#N/A</c:v>
                </c:pt>
                <c:pt idx="9254">
                  <c:v>#N/A</c:v>
                </c:pt>
                <c:pt idx="9255">
                  <c:v>#N/A</c:v>
                </c:pt>
                <c:pt idx="9256">
                  <c:v>#N/A</c:v>
                </c:pt>
                <c:pt idx="9257">
                  <c:v>#N/A</c:v>
                </c:pt>
                <c:pt idx="9258">
                  <c:v>#N/A</c:v>
                </c:pt>
                <c:pt idx="9259">
                  <c:v>#N/A</c:v>
                </c:pt>
                <c:pt idx="9260">
                  <c:v>#N/A</c:v>
                </c:pt>
                <c:pt idx="9261">
                  <c:v>#N/A</c:v>
                </c:pt>
                <c:pt idx="9262">
                  <c:v>#N/A</c:v>
                </c:pt>
                <c:pt idx="9263">
                  <c:v>#N/A</c:v>
                </c:pt>
                <c:pt idx="9264">
                  <c:v>#N/A</c:v>
                </c:pt>
                <c:pt idx="9265">
                  <c:v>#N/A</c:v>
                </c:pt>
                <c:pt idx="9266">
                  <c:v>#N/A</c:v>
                </c:pt>
                <c:pt idx="9267">
                  <c:v>#N/A</c:v>
                </c:pt>
                <c:pt idx="9268">
                  <c:v>#N/A</c:v>
                </c:pt>
                <c:pt idx="9269">
                  <c:v>#N/A</c:v>
                </c:pt>
                <c:pt idx="9270">
                  <c:v>#N/A</c:v>
                </c:pt>
                <c:pt idx="9271">
                  <c:v>#N/A</c:v>
                </c:pt>
                <c:pt idx="9272">
                  <c:v>#N/A</c:v>
                </c:pt>
                <c:pt idx="9273">
                  <c:v>#N/A</c:v>
                </c:pt>
                <c:pt idx="9274">
                  <c:v>#N/A</c:v>
                </c:pt>
                <c:pt idx="9275">
                  <c:v>#N/A</c:v>
                </c:pt>
                <c:pt idx="9276">
                  <c:v>#N/A</c:v>
                </c:pt>
                <c:pt idx="9277">
                  <c:v>#N/A</c:v>
                </c:pt>
                <c:pt idx="9278">
                  <c:v>#N/A</c:v>
                </c:pt>
                <c:pt idx="9279">
                  <c:v>#N/A</c:v>
                </c:pt>
                <c:pt idx="9280">
                  <c:v>#N/A</c:v>
                </c:pt>
                <c:pt idx="9281">
                  <c:v>#N/A</c:v>
                </c:pt>
                <c:pt idx="9282">
                  <c:v>#N/A</c:v>
                </c:pt>
                <c:pt idx="9283">
                  <c:v>#N/A</c:v>
                </c:pt>
                <c:pt idx="9284">
                  <c:v>#N/A</c:v>
                </c:pt>
                <c:pt idx="9285">
                  <c:v>#N/A</c:v>
                </c:pt>
                <c:pt idx="9286">
                  <c:v>#N/A</c:v>
                </c:pt>
                <c:pt idx="9287">
                  <c:v>#N/A</c:v>
                </c:pt>
                <c:pt idx="9288">
                  <c:v>#N/A</c:v>
                </c:pt>
                <c:pt idx="9289">
                  <c:v>#N/A</c:v>
                </c:pt>
                <c:pt idx="9290">
                  <c:v>#N/A</c:v>
                </c:pt>
                <c:pt idx="9291">
                  <c:v>#N/A</c:v>
                </c:pt>
                <c:pt idx="9292">
                  <c:v>#N/A</c:v>
                </c:pt>
                <c:pt idx="9293">
                  <c:v>#N/A</c:v>
                </c:pt>
                <c:pt idx="9294">
                  <c:v>#N/A</c:v>
                </c:pt>
                <c:pt idx="9295">
                  <c:v>#N/A</c:v>
                </c:pt>
                <c:pt idx="9296">
                  <c:v>#N/A</c:v>
                </c:pt>
                <c:pt idx="9297">
                  <c:v>#N/A</c:v>
                </c:pt>
                <c:pt idx="9298">
                  <c:v>#N/A</c:v>
                </c:pt>
                <c:pt idx="9299">
                  <c:v>#N/A</c:v>
                </c:pt>
                <c:pt idx="9300">
                  <c:v>#N/A</c:v>
                </c:pt>
                <c:pt idx="9301">
                  <c:v>#N/A</c:v>
                </c:pt>
                <c:pt idx="9302">
                  <c:v>#N/A</c:v>
                </c:pt>
                <c:pt idx="9303">
                  <c:v>#N/A</c:v>
                </c:pt>
                <c:pt idx="9304">
                  <c:v>#N/A</c:v>
                </c:pt>
                <c:pt idx="9305">
                  <c:v>#N/A</c:v>
                </c:pt>
                <c:pt idx="9306">
                  <c:v>#N/A</c:v>
                </c:pt>
                <c:pt idx="9307">
                  <c:v>#N/A</c:v>
                </c:pt>
                <c:pt idx="9308">
                  <c:v>#N/A</c:v>
                </c:pt>
                <c:pt idx="9309">
                  <c:v>#N/A</c:v>
                </c:pt>
                <c:pt idx="9310">
                  <c:v>#N/A</c:v>
                </c:pt>
                <c:pt idx="9311">
                  <c:v>#N/A</c:v>
                </c:pt>
                <c:pt idx="9312">
                  <c:v>#N/A</c:v>
                </c:pt>
                <c:pt idx="9313">
                  <c:v>#N/A</c:v>
                </c:pt>
                <c:pt idx="9314">
                  <c:v>#N/A</c:v>
                </c:pt>
                <c:pt idx="9315">
                  <c:v>#N/A</c:v>
                </c:pt>
                <c:pt idx="9316">
                  <c:v>#N/A</c:v>
                </c:pt>
                <c:pt idx="9317">
                  <c:v>#N/A</c:v>
                </c:pt>
                <c:pt idx="9318">
                  <c:v>#N/A</c:v>
                </c:pt>
                <c:pt idx="9319">
                  <c:v>#N/A</c:v>
                </c:pt>
                <c:pt idx="9320">
                  <c:v>#N/A</c:v>
                </c:pt>
                <c:pt idx="9321">
                  <c:v>#N/A</c:v>
                </c:pt>
                <c:pt idx="9322">
                  <c:v>#N/A</c:v>
                </c:pt>
                <c:pt idx="9323">
                  <c:v>#N/A</c:v>
                </c:pt>
                <c:pt idx="9324">
                  <c:v>#N/A</c:v>
                </c:pt>
                <c:pt idx="9325">
                  <c:v>#N/A</c:v>
                </c:pt>
                <c:pt idx="9326">
                  <c:v>#N/A</c:v>
                </c:pt>
                <c:pt idx="9327">
                  <c:v>#N/A</c:v>
                </c:pt>
                <c:pt idx="9328">
                  <c:v>#N/A</c:v>
                </c:pt>
                <c:pt idx="9329">
                  <c:v>#N/A</c:v>
                </c:pt>
                <c:pt idx="9330">
                  <c:v>#N/A</c:v>
                </c:pt>
                <c:pt idx="9331">
                  <c:v>#N/A</c:v>
                </c:pt>
                <c:pt idx="9332">
                  <c:v>#N/A</c:v>
                </c:pt>
                <c:pt idx="9333">
                  <c:v>#N/A</c:v>
                </c:pt>
                <c:pt idx="9334">
                  <c:v>#N/A</c:v>
                </c:pt>
                <c:pt idx="9335">
                  <c:v>#N/A</c:v>
                </c:pt>
                <c:pt idx="9336">
                  <c:v>#N/A</c:v>
                </c:pt>
                <c:pt idx="9337">
                  <c:v>#N/A</c:v>
                </c:pt>
                <c:pt idx="9338">
                  <c:v>#N/A</c:v>
                </c:pt>
                <c:pt idx="9339">
                  <c:v>#N/A</c:v>
                </c:pt>
                <c:pt idx="9340">
                  <c:v>#N/A</c:v>
                </c:pt>
                <c:pt idx="9341">
                  <c:v>#N/A</c:v>
                </c:pt>
                <c:pt idx="9342">
                  <c:v>#N/A</c:v>
                </c:pt>
                <c:pt idx="9343">
                  <c:v>#N/A</c:v>
                </c:pt>
                <c:pt idx="9344">
                  <c:v>#N/A</c:v>
                </c:pt>
                <c:pt idx="9345">
                  <c:v>#N/A</c:v>
                </c:pt>
                <c:pt idx="9346">
                  <c:v>#N/A</c:v>
                </c:pt>
                <c:pt idx="9347">
                  <c:v>#N/A</c:v>
                </c:pt>
                <c:pt idx="9348">
                  <c:v>#N/A</c:v>
                </c:pt>
                <c:pt idx="9349">
                  <c:v>#N/A</c:v>
                </c:pt>
                <c:pt idx="9350">
                  <c:v>#N/A</c:v>
                </c:pt>
                <c:pt idx="9351">
                  <c:v>#N/A</c:v>
                </c:pt>
                <c:pt idx="9352">
                  <c:v>#N/A</c:v>
                </c:pt>
                <c:pt idx="9353">
                  <c:v>#N/A</c:v>
                </c:pt>
                <c:pt idx="9354">
                  <c:v>#N/A</c:v>
                </c:pt>
                <c:pt idx="9355">
                  <c:v>#N/A</c:v>
                </c:pt>
                <c:pt idx="9356">
                  <c:v>#N/A</c:v>
                </c:pt>
                <c:pt idx="9357">
                  <c:v>#N/A</c:v>
                </c:pt>
                <c:pt idx="9358">
                  <c:v>#N/A</c:v>
                </c:pt>
                <c:pt idx="9359">
                  <c:v>#N/A</c:v>
                </c:pt>
                <c:pt idx="9360">
                  <c:v>#N/A</c:v>
                </c:pt>
                <c:pt idx="9361">
                  <c:v>#N/A</c:v>
                </c:pt>
                <c:pt idx="9362">
                  <c:v>#N/A</c:v>
                </c:pt>
                <c:pt idx="9363">
                  <c:v>#N/A</c:v>
                </c:pt>
                <c:pt idx="9364">
                  <c:v>#N/A</c:v>
                </c:pt>
                <c:pt idx="9365">
                  <c:v>#N/A</c:v>
                </c:pt>
                <c:pt idx="9366">
                  <c:v>#N/A</c:v>
                </c:pt>
                <c:pt idx="9367">
                  <c:v>#N/A</c:v>
                </c:pt>
                <c:pt idx="9368">
                  <c:v>#N/A</c:v>
                </c:pt>
                <c:pt idx="9369">
                  <c:v>#N/A</c:v>
                </c:pt>
                <c:pt idx="9370">
                  <c:v>#N/A</c:v>
                </c:pt>
                <c:pt idx="9371">
                  <c:v>#N/A</c:v>
                </c:pt>
                <c:pt idx="9372">
                  <c:v>#N/A</c:v>
                </c:pt>
                <c:pt idx="9373">
                  <c:v>#N/A</c:v>
                </c:pt>
                <c:pt idx="9374">
                  <c:v>#N/A</c:v>
                </c:pt>
                <c:pt idx="9375">
                  <c:v>#N/A</c:v>
                </c:pt>
                <c:pt idx="9376">
                  <c:v>#N/A</c:v>
                </c:pt>
                <c:pt idx="9377">
                  <c:v>#N/A</c:v>
                </c:pt>
                <c:pt idx="9378">
                  <c:v>#N/A</c:v>
                </c:pt>
                <c:pt idx="9379">
                  <c:v>#N/A</c:v>
                </c:pt>
                <c:pt idx="9380">
                  <c:v>#N/A</c:v>
                </c:pt>
                <c:pt idx="9381">
                  <c:v>#N/A</c:v>
                </c:pt>
                <c:pt idx="9382">
                  <c:v>#N/A</c:v>
                </c:pt>
                <c:pt idx="9383">
                  <c:v>#N/A</c:v>
                </c:pt>
                <c:pt idx="9384">
                  <c:v>#N/A</c:v>
                </c:pt>
                <c:pt idx="9385">
                  <c:v>#N/A</c:v>
                </c:pt>
                <c:pt idx="9386">
                  <c:v>#N/A</c:v>
                </c:pt>
                <c:pt idx="9387">
                  <c:v>#N/A</c:v>
                </c:pt>
                <c:pt idx="9388">
                  <c:v>#N/A</c:v>
                </c:pt>
                <c:pt idx="9389">
                  <c:v>#N/A</c:v>
                </c:pt>
                <c:pt idx="9390">
                  <c:v>#N/A</c:v>
                </c:pt>
                <c:pt idx="9391">
                  <c:v>#N/A</c:v>
                </c:pt>
                <c:pt idx="9392">
                  <c:v>#N/A</c:v>
                </c:pt>
                <c:pt idx="9393">
                  <c:v>#N/A</c:v>
                </c:pt>
                <c:pt idx="9394">
                  <c:v>#N/A</c:v>
                </c:pt>
                <c:pt idx="9395">
                  <c:v>#N/A</c:v>
                </c:pt>
                <c:pt idx="9396">
                  <c:v>#N/A</c:v>
                </c:pt>
                <c:pt idx="9397">
                  <c:v>#N/A</c:v>
                </c:pt>
                <c:pt idx="9398">
                  <c:v>#N/A</c:v>
                </c:pt>
                <c:pt idx="9399">
                  <c:v>#N/A</c:v>
                </c:pt>
                <c:pt idx="9400">
                  <c:v>#N/A</c:v>
                </c:pt>
                <c:pt idx="9401">
                  <c:v>#N/A</c:v>
                </c:pt>
                <c:pt idx="9402">
                  <c:v>#N/A</c:v>
                </c:pt>
                <c:pt idx="9403">
                  <c:v>#N/A</c:v>
                </c:pt>
                <c:pt idx="9404">
                  <c:v>#N/A</c:v>
                </c:pt>
                <c:pt idx="9405">
                  <c:v>#N/A</c:v>
                </c:pt>
                <c:pt idx="9406">
                  <c:v>#N/A</c:v>
                </c:pt>
                <c:pt idx="9407">
                  <c:v>#N/A</c:v>
                </c:pt>
                <c:pt idx="9408">
                  <c:v>#N/A</c:v>
                </c:pt>
                <c:pt idx="9409">
                  <c:v>#N/A</c:v>
                </c:pt>
                <c:pt idx="9410">
                  <c:v>#N/A</c:v>
                </c:pt>
                <c:pt idx="9411">
                  <c:v>#N/A</c:v>
                </c:pt>
                <c:pt idx="9412">
                  <c:v>#N/A</c:v>
                </c:pt>
                <c:pt idx="9413">
                  <c:v>#N/A</c:v>
                </c:pt>
                <c:pt idx="9414">
                  <c:v>#N/A</c:v>
                </c:pt>
                <c:pt idx="9415">
                  <c:v>#N/A</c:v>
                </c:pt>
                <c:pt idx="9416">
                  <c:v>#N/A</c:v>
                </c:pt>
                <c:pt idx="9417">
                  <c:v>#N/A</c:v>
                </c:pt>
                <c:pt idx="9418">
                  <c:v>#N/A</c:v>
                </c:pt>
                <c:pt idx="9419">
                  <c:v>#N/A</c:v>
                </c:pt>
                <c:pt idx="9420">
                  <c:v>#N/A</c:v>
                </c:pt>
                <c:pt idx="9421">
                  <c:v>#N/A</c:v>
                </c:pt>
                <c:pt idx="9422">
                  <c:v>#N/A</c:v>
                </c:pt>
                <c:pt idx="9423">
                  <c:v>#N/A</c:v>
                </c:pt>
                <c:pt idx="9424">
                  <c:v>#N/A</c:v>
                </c:pt>
                <c:pt idx="9425">
                  <c:v>#N/A</c:v>
                </c:pt>
                <c:pt idx="9426">
                  <c:v>#N/A</c:v>
                </c:pt>
                <c:pt idx="9427">
                  <c:v>#N/A</c:v>
                </c:pt>
                <c:pt idx="9428">
                  <c:v>#N/A</c:v>
                </c:pt>
                <c:pt idx="9429">
                  <c:v>#N/A</c:v>
                </c:pt>
                <c:pt idx="9430">
                  <c:v>#N/A</c:v>
                </c:pt>
                <c:pt idx="9431">
                  <c:v>#N/A</c:v>
                </c:pt>
                <c:pt idx="9432">
                  <c:v>#N/A</c:v>
                </c:pt>
                <c:pt idx="9433">
                  <c:v>#N/A</c:v>
                </c:pt>
                <c:pt idx="9434">
                  <c:v>#N/A</c:v>
                </c:pt>
                <c:pt idx="9435">
                  <c:v>#N/A</c:v>
                </c:pt>
                <c:pt idx="9436">
                  <c:v>#N/A</c:v>
                </c:pt>
                <c:pt idx="9437">
                  <c:v>#N/A</c:v>
                </c:pt>
                <c:pt idx="9438">
                  <c:v>#N/A</c:v>
                </c:pt>
                <c:pt idx="9439">
                  <c:v>#N/A</c:v>
                </c:pt>
                <c:pt idx="9440">
                  <c:v>#N/A</c:v>
                </c:pt>
                <c:pt idx="9441">
                  <c:v>#N/A</c:v>
                </c:pt>
                <c:pt idx="9442">
                  <c:v>#N/A</c:v>
                </c:pt>
                <c:pt idx="9443">
                  <c:v>#N/A</c:v>
                </c:pt>
                <c:pt idx="9444">
                  <c:v>#N/A</c:v>
                </c:pt>
                <c:pt idx="9445">
                  <c:v>#N/A</c:v>
                </c:pt>
                <c:pt idx="9446">
                  <c:v>#N/A</c:v>
                </c:pt>
                <c:pt idx="9447">
                  <c:v>#N/A</c:v>
                </c:pt>
                <c:pt idx="9448">
                  <c:v>#N/A</c:v>
                </c:pt>
                <c:pt idx="9449">
                  <c:v>#N/A</c:v>
                </c:pt>
                <c:pt idx="9450">
                  <c:v>#N/A</c:v>
                </c:pt>
                <c:pt idx="9451">
                  <c:v>#N/A</c:v>
                </c:pt>
                <c:pt idx="9452">
                  <c:v>#N/A</c:v>
                </c:pt>
                <c:pt idx="9453">
                  <c:v>#N/A</c:v>
                </c:pt>
                <c:pt idx="9454">
                  <c:v>#N/A</c:v>
                </c:pt>
                <c:pt idx="9455">
                  <c:v>#N/A</c:v>
                </c:pt>
                <c:pt idx="9456">
                  <c:v>#N/A</c:v>
                </c:pt>
                <c:pt idx="9457">
                  <c:v>#N/A</c:v>
                </c:pt>
                <c:pt idx="9458">
                  <c:v>#N/A</c:v>
                </c:pt>
                <c:pt idx="9459">
                  <c:v>#N/A</c:v>
                </c:pt>
                <c:pt idx="9460">
                  <c:v>#N/A</c:v>
                </c:pt>
                <c:pt idx="9461">
                  <c:v>#N/A</c:v>
                </c:pt>
                <c:pt idx="9462">
                  <c:v>#N/A</c:v>
                </c:pt>
                <c:pt idx="9463">
                  <c:v>#N/A</c:v>
                </c:pt>
                <c:pt idx="9464">
                  <c:v>#N/A</c:v>
                </c:pt>
                <c:pt idx="9465">
                  <c:v>#N/A</c:v>
                </c:pt>
                <c:pt idx="9466">
                  <c:v>#N/A</c:v>
                </c:pt>
                <c:pt idx="9467">
                  <c:v>#N/A</c:v>
                </c:pt>
                <c:pt idx="9468">
                  <c:v>#N/A</c:v>
                </c:pt>
                <c:pt idx="9469">
                  <c:v>#N/A</c:v>
                </c:pt>
                <c:pt idx="9470">
                  <c:v>#N/A</c:v>
                </c:pt>
                <c:pt idx="9471">
                  <c:v>#N/A</c:v>
                </c:pt>
                <c:pt idx="9472">
                  <c:v>#N/A</c:v>
                </c:pt>
                <c:pt idx="9473">
                  <c:v>#N/A</c:v>
                </c:pt>
                <c:pt idx="9474">
                  <c:v>#N/A</c:v>
                </c:pt>
                <c:pt idx="9475">
                  <c:v>#N/A</c:v>
                </c:pt>
                <c:pt idx="9476">
                  <c:v>#N/A</c:v>
                </c:pt>
                <c:pt idx="9477">
                  <c:v>#N/A</c:v>
                </c:pt>
                <c:pt idx="9478">
                  <c:v>#N/A</c:v>
                </c:pt>
                <c:pt idx="9479">
                  <c:v>#N/A</c:v>
                </c:pt>
                <c:pt idx="9480">
                  <c:v>#N/A</c:v>
                </c:pt>
                <c:pt idx="9481">
                  <c:v>#N/A</c:v>
                </c:pt>
                <c:pt idx="9482">
                  <c:v>#N/A</c:v>
                </c:pt>
                <c:pt idx="9483">
                  <c:v>#N/A</c:v>
                </c:pt>
                <c:pt idx="9484">
                  <c:v>#N/A</c:v>
                </c:pt>
                <c:pt idx="9485">
                  <c:v>#N/A</c:v>
                </c:pt>
                <c:pt idx="9486">
                  <c:v>#N/A</c:v>
                </c:pt>
                <c:pt idx="9487">
                  <c:v>#N/A</c:v>
                </c:pt>
                <c:pt idx="9488">
                  <c:v>#N/A</c:v>
                </c:pt>
                <c:pt idx="9489">
                  <c:v>#N/A</c:v>
                </c:pt>
                <c:pt idx="9490">
                  <c:v>#N/A</c:v>
                </c:pt>
                <c:pt idx="9491">
                  <c:v>#N/A</c:v>
                </c:pt>
                <c:pt idx="9492">
                  <c:v>#N/A</c:v>
                </c:pt>
                <c:pt idx="9493">
                  <c:v>#N/A</c:v>
                </c:pt>
                <c:pt idx="9494">
                  <c:v>#N/A</c:v>
                </c:pt>
                <c:pt idx="9495">
                  <c:v>#N/A</c:v>
                </c:pt>
                <c:pt idx="9496">
                  <c:v>#N/A</c:v>
                </c:pt>
                <c:pt idx="9497">
                  <c:v>#N/A</c:v>
                </c:pt>
                <c:pt idx="9498">
                  <c:v>#N/A</c:v>
                </c:pt>
                <c:pt idx="9499">
                  <c:v>#N/A</c:v>
                </c:pt>
                <c:pt idx="9500">
                  <c:v>#N/A</c:v>
                </c:pt>
                <c:pt idx="9501">
                  <c:v>#N/A</c:v>
                </c:pt>
                <c:pt idx="9502">
                  <c:v>#N/A</c:v>
                </c:pt>
                <c:pt idx="9503">
                  <c:v>#N/A</c:v>
                </c:pt>
                <c:pt idx="9504">
                  <c:v>#N/A</c:v>
                </c:pt>
                <c:pt idx="9505">
                  <c:v>#N/A</c:v>
                </c:pt>
                <c:pt idx="9506">
                  <c:v>#N/A</c:v>
                </c:pt>
                <c:pt idx="9507">
                  <c:v>#N/A</c:v>
                </c:pt>
                <c:pt idx="9508">
                  <c:v>#N/A</c:v>
                </c:pt>
                <c:pt idx="9509">
                  <c:v>#N/A</c:v>
                </c:pt>
                <c:pt idx="9510">
                  <c:v>#N/A</c:v>
                </c:pt>
                <c:pt idx="9511">
                  <c:v>#N/A</c:v>
                </c:pt>
                <c:pt idx="9512">
                  <c:v>#N/A</c:v>
                </c:pt>
                <c:pt idx="9513">
                  <c:v>#N/A</c:v>
                </c:pt>
                <c:pt idx="9514">
                  <c:v>#N/A</c:v>
                </c:pt>
                <c:pt idx="9515">
                  <c:v>#N/A</c:v>
                </c:pt>
                <c:pt idx="9516">
                  <c:v>#N/A</c:v>
                </c:pt>
                <c:pt idx="9517">
                  <c:v>#N/A</c:v>
                </c:pt>
                <c:pt idx="9518">
                  <c:v>#N/A</c:v>
                </c:pt>
                <c:pt idx="9519">
                  <c:v>#N/A</c:v>
                </c:pt>
                <c:pt idx="9520">
                  <c:v>#N/A</c:v>
                </c:pt>
                <c:pt idx="9521">
                  <c:v>#N/A</c:v>
                </c:pt>
                <c:pt idx="9522">
                  <c:v>#N/A</c:v>
                </c:pt>
                <c:pt idx="9523">
                  <c:v>#N/A</c:v>
                </c:pt>
                <c:pt idx="9524">
                  <c:v>#N/A</c:v>
                </c:pt>
                <c:pt idx="9525">
                  <c:v>#N/A</c:v>
                </c:pt>
                <c:pt idx="9526">
                  <c:v>#N/A</c:v>
                </c:pt>
                <c:pt idx="9527">
                  <c:v>#N/A</c:v>
                </c:pt>
                <c:pt idx="9528">
                  <c:v>#N/A</c:v>
                </c:pt>
                <c:pt idx="9529">
                  <c:v>#N/A</c:v>
                </c:pt>
                <c:pt idx="9530">
                  <c:v>#N/A</c:v>
                </c:pt>
                <c:pt idx="9531">
                  <c:v>#N/A</c:v>
                </c:pt>
                <c:pt idx="9532">
                  <c:v>#N/A</c:v>
                </c:pt>
                <c:pt idx="9533">
                  <c:v>#N/A</c:v>
                </c:pt>
                <c:pt idx="9534">
                  <c:v>#N/A</c:v>
                </c:pt>
                <c:pt idx="9535">
                  <c:v>#N/A</c:v>
                </c:pt>
                <c:pt idx="9536">
                  <c:v>#N/A</c:v>
                </c:pt>
                <c:pt idx="9537">
                  <c:v>#N/A</c:v>
                </c:pt>
                <c:pt idx="9538">
                  <c:v>#N/A</c:v>
                </c:pt>
                <c:pt idx="9539">
                  <c:v>#N/A</c:v>
                </c:pt>
                <c:pt idx="9540">
                  <c:v>#N/A</c:v>
                </c:pt>
                <c:pt idx="9541">
                  <c:v>#N/A</c:v>
                </c:pt>
                <c:pt idx="9542">
                  <c:v>#N/A</c:v>
                </c:pt>
                <c:pt idx="9543">
                  <c:v>#N/A</c:v>
                </c:pt>
                <c:pt idx="9544">
                  <c:v>#N/A</c:v>
                </c:pt>
                <c:pt idx="9545">
                  <c:v>#N/A</c:v>
                </c:pt>
                <c:pt idx="9546">
                  <c:v>#N/A</c:v>
                </c:pt>
                <c:pt idx="9547">
                  <c:v>#N/A</c:v>
                </c:pt>
                <c:pt idx="9548">
                  <c:v>#N/A</c:v>
                </c:pt>
                <c:pt idx="9549">
                  <c:v>#N/A</c:v>
                </c:pt>
                <c:pt idx="9550">
                  <c:v>#N/A</c:v>
                </c:pt>
                <c:pt idx="9551">
                  <c:v>#N/A</c:v>
                </c:pt>
                <c:pt idx="9552">
                  <c:v>#N/A</c:v>
                </c:pt>
                <c:pt idx="9553">
                  <c:v>#N/A</c:v>
                </c:pt>
                <c:pt idx="9554">
                  <c:v>#N/A</c:v>
                </c:pt>
                <c:pt idx="9555">
                  <c:v>#N/A</c:v>
                </c:pt>
                <c:pt idx="9556">
                  <c:v>#N/A</c:v>
                </c:pt>
                <c:pt idx="9557">
                  <c:v>#N/A</c:v>
                </c:pt>
                <c:pt idx="9558">
                  <c:v>#N/A</c:v>
                </c:pt>
                <c:pt idx="9559">
                  <c:v>#N/A</c:v>
                </c:pt>
                <c:pt idx="9560">
                  <c:v>#N/A</c:v>
                </c:pt>
                <c:pt idx="9561">
                  <c:v>#N/A</c:v>
                </c:pt>
                <c:pt idx="9562">
                  <c:v>#N/A</c:v>
                </c:pt>
                <c:pt idx="9563">
                  <c:v>#N/A</c:v>
                </c:pt>
                <c:pt idx="9564">
                  <c:v>#N/A</c:v>
                </c:pt>
                <c:pt idx="9565">
                  <c:v>#N/A</c:v>
                </c:pt>
                <c:pt idx="9566">
                  <c:v>#N/A</c:v>
                </c:pt>
                <c:pt idx="9567">
                  <c:v>#N/A</c:v>
                </c:pt>
                <c:pt idx="9568">
                  <c:v>#N/A</c:v>
                </c:pt>
                <c:pt idx="9569">
                  <c:v>#N/A</c:v>
                </c:pt>
                <c:pt idx="9570">
                  <c:v>#N/A</c:v>
                </c:pt>
                <c:pt idx="9571">
                  <c:v>#N/A</c:v>
                </c:pt>
                <c:pt idx="9572">
                  <c:v>#N/A</c:v>
                </c:pt>
                <c:pt idx="9573">
                  <c:v>#N/A</c:v>
                </c:pt>
                <c:pt idx="9574">
                  <c:v>#N/A</c:v>
                </c:pt>
                <c:pt idx="9575">
                  <c:v>#N/A</c:v>
                </c:pt>
                <c:pt idx="9576">
                  <c:v>#N/A</c:v>
                </c:pt>
                <c:pt idx="9577">
                  <c:v>#N/A</c:v>
                </c:pt>
                <c:pt idx="9578">
                  <c:v>#N/A</c:v>
                </c:pt>
                <c:pt idx="9579">
                  <c:v>#N/A</c:v>
                </c:pt>
                <c:pt idx="9580">
                  <c:v>#N/A</c:v>
                </c:pt>
                <c:pt idx="9581">
                  <c:v>#N/A</c:v>
                </c:pt>
                <c:pt idx="9582">
                  <c:v>#N/A</c:v>
                </c:pt>
                <c:pt idx="9583">
                  <c:v>#N/A</c:v>
                </c:pt>
                <c:pt idx="9584">
                  <c:v>#N/A</c:v>
                </c:pt>
                <c:pt idx="9585">
                  <c:v>#N/A</c:v>
                </c:pt>
                <c:pt idx="9586">
                  <c:v>#N/A</c:v>
                </c:pt>
                <c:pt idx="9587">
                  <c:v>#N/A</c:v>
                </c:pt>
                <c:pt idx="9588">
                  <c:v>#N/A</c:v>
                </c:pt>
                <c:pt idx="9589">
                  <c:v>#N/A</c:v>
                </c:pt>
                <c:pt idx="9590">
                  <c:v>#N/A</c:v>
                </c:pt>
                <c:pt idx="9591">
                  <c:v>#N/A</c:v>
                </c:pt>
                <c:pt idx="9592">
                  <c:v>#N/A</c:v>
                </c:pt>
                <c:pt idx="9593">
                  <c:v>#N/A</c:v>
                </c:pt>
                <c:pt idx="9594">
                  <c:v>#N/A</c:v>
                </c:pt>
                <c:pt idx="9595">
                  <c:v>#N/A</c:v>
                </c:pt>
                <c:pt idx="9596">
                  <c:v>#N/A</c:v>
                </c:pt>
                <c:pt idx="9597">
                  <c:v>#N/A</c:v>
                </c:pt>
                <c:pt idx="9598">
                  <c:v>#N/A</c:v>
                </c:pt>
                <c:pt idx="9599">
                  <c:v>#N/A</c:v>
                </c:pt>
                <c:pt idx="9600">
                  <c:v>#N/A</c:v>
                </c:pt>
                <c:pt idx="9601">
                  <c:v>#N/A</c:v>
                </c:pt>
                <c:pt idx="9602">
                  <c:v>#N/A</c:v>
                </c:pt>
                <c:pt idx="9603">
                  <c:v>#N/A</c:v>
                </c:pt>
                <c:pt idx="9604">
                  <c:v>#N/A</c:v>
                </c:pt>
                <c:pt idx="9605">
                  <c:v>#N/A</c:v>
                </c:pt>
                <c:pt idx="9606">
                  <c:v>#N/A</c:v>
                </c:pt>
                <c:pt idx="9607">
                  <c:v>#N/A</c:v>
                </c:pt>
                <c:pt idx="9608">
                  <c:v>#N/A</c:v>
                </c:pt>
                <c:pt idx="9609">
                  <c:v>#N/A</c:v>
                </c:pt>
                <c:pt idx="9610">
                  <c:v>#N/A</c:v>
                </c:pt>
                <c:pt idx="9611">
                  <c:v>#N/A</c:v>
                </c:pt>
                <c:pt idx="9612">
                  <c:v>#N/A</c:v>
                </c:pt>
                <c:pt idx="9613">
                  <c:v>#N/A</c:v>
                </c:pt>
                <c:pt idx="9614">
                  <c:v>#N/A</c:v>
                </c:pt>
                <c:pt idx="9615">
                  <c:v>#N/A</c:v>
                </c:pt>
                <c:pt idx="9616">
                  <c:v>#N/A</c:v>
                </c:pt>
                <c:pt idx="9617">
                  <c:v>#N/A</c:v>
                </c:pt>
                <c:pt idx="9618">
                  <c:v>#N/A</c:v>
                </c:pt>
                <c:pt idx="9619">
                  <c:v>#N/A</c:v>
                </c:pt>
                <c:pt idx="9620">
                  <c:v>#N/A</c:v>
                </c:pt>
                <c:pt idx="9621">
                  <c:v>#N/A</c:v>
                </c:pt>
                <c:pt idx="9622">
                  <c:v>#N/A</c:v>
                </c:pt>
                <c:pt idx="9623">
                  <c:v>#N/A</c:v>
                </c:pt>
                <c:pt idx="9624">
                  <c:v>#N/A</c:v>
                </c:pt>
                <c:pt idx="9625">
                  <c:v>#N/A</c:v>
                </c:pt>
                <c:pt idx="9626">
                  <c:v>#N/A</c:v>
                </c:pt>
                <c:pt idx="9627">
                  <c:v>#N/A</c:v>
                </c:pt>
                <c:pt idx="9628">
                  <c:v>#N/A</c:v>
                </c:pt>
                <c:pt idx="9629">
                  <c:v>#N/A</c:v>
                </c:pt>
                <c:pt idx="9630">
                  <c:v>#N/A</c:v>
                </c:pt>
                <c:pt idx="9631">
                  <c:v>#N/A</c:v>
                </c:pt>
                <c:pt idx="9632">
                  <c:v>#N/A</c:v>
                </c:pt>
                <c:pt idx="9633">
                  <c:v>#N/A</c:v>
                </c:pt>
                <c:pt idx="9634">
                  <c:v>#N/A</c:v>
                </c:pt>
                <c:pt idx="9635">
                  <c:v>#N/A</c:v>
                </c:pt>
                <c:pt idx="9636">
                  <c:v>#N/A</c:v>
                </c:pt>
                <c:pt idx="9637">
                  <c:v>#N/A</c:v>
                </c:pt>
                <c:pt idx="9638">
                  <c:v>#N/A</c:v>
                </c:pt>
                <c:pt idx="9639">
                  <c:v>#N/A</c:v>
                </c:pt>
                <c:pt idx="9640">
                  <c:v>#N/A</c:v>
                </c:pt>
                <c:pt idx="9641">
                  <c:v>#N/A</c:v>
                </c:pt>
                <c:pt idx="9642">
                  <c:v>#N/A</c:v>
                </c:pt>
                <c:pt idx="9643">
                  <c:v>#N/A</c:v>
                </c:pt>
                <c:pt idx="9644">
                  <c:v>#N/A</c:v>
                </c:pt>
                <c:pt idx="9645">
                  <c:v>#N/A</c:v>
                </c:pt>
                <c:pt idx="9646">
                  <c:v>#N/A</c:v>
                </c:pt>
                <c:pt idx="9647">
                  <c:v>#N/A</c:v>
                </c:pt>
                <c:pt idx="9648">
                  <c:v>#N/A</c:v>
                </c:pt>
                <c:pt idx="9649">
                  <c:v>#N/A</c:v>
                </c:pt>
                <c:pt idx="9650">
                  <c:v>#N/A</c:v>
                </c:pt>
                <c:pt idx="9651">
                  <c:v>#N/A</c:v>
                </c:pt>
                <c:pt idx="9652">
                  <c:v>#N/A</c:v>
                </c:pt>
                <c:pt idx="9653">
                  <c:v>#N/A</c:v>
                </c:pt>
                <c:pt idx="9654">
                  <c:v>#N/A</c:v>
                </c:pt>
                <c:pt idx="9655">
                  <c:v>#N/A</c:v>
                </c:pt>
                <c:pt idx="9656">
                  <c:v>#N/A</c:v>
                </c:pt>
                <c:pt idx="9657">
                  <c:v>#N/A</c:v>
                </c:pt>
                <c:pt idx="9658">
                  <c:v>#N/A</c:v>
                </c:pt>
                <c:pt idx="9659">
                  <c:v>#N/A</c:v>
                </c:pt>
                <c:pt idx="9660">
                  <c:v>#N/A</c:v>
                </c:pt>
                <c:pt idx="9661">
                  <c:v>#N/A</c:v>
                </c:pt>
                <c:pt idx="9662">
                  <c:v>#N/A</c:v>
                </c:pt>
                <c:pt idx="9663">
                  <c:v>#N/A</c:v>
                </c:pt>
                <c:pt idx="9664">
                  <c:v>#N/A</c:v>
                </c:pt>
                <c:pt idx="9665">
                  <c:v>#N/A</c:v>
                </c:pt>
                <c:pt idx="9666">
                  <c:v>#N/A</c:v>
                </c:pt>
                <c:pt idx="9667">
                  <c:v>#N/A</c:v>
                </c:pt>
                <c:pt idx="9668">
                  <c:v>#N/A</c:v>
                </c:pt>
                <c:pt idx="9669">
                  <c:v>#N/A</c:v>
                </c:pt>
                <c:pt idx="9670">
                  <c:v>#N/A</c:v>
                </c:pt>
                <c:pt idx="9671">
                  <c:v>#N/A</c:v>
                </c:pt>
                <c:pt idx="9672">
                  <c:v>#N/A</c:v>
                </c:pt>
                <c:pt idx="9673">
                  <c:v>#N/A</c:v>
                </c:pt>
                <c:pt idx="9674">
                  <c:v>#N/A</c:v>
                </c:pt>
                <c:pt idx="9675">
                  <c:v>#N/A</c:v>
                </c:pt>
                <c:pt idx="9676">
                  <c:v>#N/A</c:v>
                </c:pt>
                <c:pt idx="9677">
                  <c:v>#N/A</c:v>
                </c:pt>
                <c:pt idx="9678">
                  <c:v>#N/A</c:v>
                </c:pt>
                <c:pt idx="9679">
                  <c:v>#N/A</c:v>
                </c:pt>
                <c:pt idx="9680">
                  <c:v>#N/A</c:v>
                </c:pt>
                <c:pt idx="9681">
                  <c:v>#N/A</c:v>
                </c:pt>
                <c:pt idx="9682">
                  <c:v>#N/A</c:v>
                </c:pt>
                <c:pt idx="9683">
                  <c:v>#N/A</c:v>
                </c:pt>
                <c:pt idx="9684">
                  <c:v>#N/A</c:v>
                </c:pt>
                <c:pt idx="9685">
                  <c:v>#N/A</c:v>
                </c:pt>
                <c:pt idx="9686">
                  <c:v>#N/A</c:v>
                </c:pt>
                <c:pt idx="9687">
                  <c:v>#N/A</c:v>
                </c:pt>
                <c:pt idx="9688">
                  <c:v>#N/A</c:v>
                </c:pt>
                <c:pt idx="9689">
                  <c:v>#N/A</c:v>
                </c:pt>
                <c:pt idx="9690">
                  <c:v>#N/A</c:v>
                </c:pt>
                <c:pt idx="9691">
                  <c:v>#N/A</c:v>
                </c:pt>
                <c:pt idx="9692">
                  <c:v>#N/A</c:v>
                </c:pt>
                <c:pt idx="9693">
                  <c:v>#N/A</c:v>
                </c:pt>
                <c:pt idx="9694">
                  <c:v>#N/A</c:v>
                </c:pt>
                <c:pt idx="9695">
                  <c:v>#N/A</c:v>
                </c:pt>
                <c:pt idx="9696">
                  <c:v>#N/A</c:v>
                </c:pt>
                <c:pt idx="9697">
                  <c:v>#N/A</c:v>
                </c:pt>
                <c:pt idx="9698">
                  <c:v>#N/A</c:v>
                </c:pt>
                <c:pt idx="9699">
                  <c:v>#N/A</c:v>
                </c:pt>
                <c:pt idx="9700">
                  <c:v>#N/A</c:v>
                </c:pt>
                <c:pt idx="9701">
                  <c:v>#N/A</c:v>
                </c:pt>
                <c:pt idx="9702">
                  <c:v>#N/A</c:v>
                </c:pt>
                <c:pt idx="9703">
                  <c:v>#N/A</c:v>
                </c:pt>
                <c:pt idx="9704">
                  <c:v>#N/A</c:v>
                </c:pt>
                <c:pt idx="9705">
                  <c:v>#N/A</c:v>
                </c:pt>
                <c:pt idx="9706">
                  <c:v>#N/A</c:v>
                </c:pt>
                <c:pt idx="9707">
                  <c:v>#N/A</c:v>
                </c:pt>
                <c:pt idx="9708">
                  <c:v>#N/A</c:v>
                </c:pt>
                <c:pt idx="9709">
                  <c:v>#N/A</c:v>
                </c:pt>
                <c:pt idx="9710">
                  <c:v>#N/A</c:v>
                </c:pt>
                <c:pt idx="9711">
                  <c:v>#N/A</c:v>
                </c:pt>
                <c:pt idx="9712">
                  <c:v>#N/A</c:v>
                </c:pt>
                <c:pt idx="9713">
                  <c:v>#N/A</c:v>
                </c:pt>
                <c:pt idx="9714">
                  <c:v>#N/A</c:v>
                </c:pt>
                <c:pt idx="9715">
                  <c:v>#N/A</c:v>
                </c:pt>
                <c:pt idx="9716">
                  <c:v>#N/A</c:v>
                </c:pt>
                <c:pt idx="9717">
                  <c:v>#N/A</c:v>
                </c:pt>
                <c:pt idx="9718">
                  <c:v>#N/A</c:v>
                </c:pt>
                <c:pt idx="9719">
                  <c:v>#N/A</c:v>
                </c:pt>
                <c:pt idx="9720">
                  <c:v>#N/A</c:v>
                </c:pt>
                <c:pt idx="9721">
                  <c:v>#N/A</c:v>
                </c:pt>
                <c:pt idx="9722">
                  <c:v>#N/A</c:v>
                </c:pt>
                <c:pt idx="9723">
                  <c:v>#N/A</c:v>
                </c:pt>
                <c:pt idx="9724">
                  <c:v>#N/A</c:v>
                </c:pt>
                <c:pt idx="9725">
                  <c:v>#N/A</c:v>
                </c:pt>
                <c:pt idx="9726">
                  <c:v>#N/A</c:v>
                </c:pt>
                <c:pt idx="9727">
                  <c:v>#N/A</c:v>
                </c:pt>
                <c:pt idx="9728">
                  <c:v>#N/A</c:v>
                </c:pt>
                <c:pt idx="9729">
                  <c:v>#N/A</c:v>
                </c:pt>
                <c:pt idx="9730">
                  <c:v>#N/A</c:v>
                </c:pt>
                <c:pt idx="9731">
                  <c:v>#N/A</c:v>
                </c:pt>
                <c:pt idx="9732">
                  <c:v>#N/A</c:v>
                </c:pt>
                <c:pt idx="9733">
                  <c:v>#N/A</c:v>
                </c:pt>
                <c:pt idx="9734">
                  <c:v>#N/A</c:v>
                </c:pt>
                <c:pt idx="9735">
                  <c:v>#N/A</c:v>
                </c:pt>
                <c:pt idx="9736">
                  <c:v>#N/A</c:v>
                </c:pt>
                <c:pt idx="9737">
                  <c:v>#N/A</c:v>
                </c:pt>
                <c:pt idx="9738">
                  <c:v>#N/A</c:v>
                </c:pt>
                <c:pt idx="9739">
                  <c:v>#N/A</c:v>
                </c:pt>
                <c:pt idx="9740">
                  <c:v>#N/A</c:v>
                </c:pt>
                <c:pt idx="9741">
                  <c:v>#N/A</c:v>
                </c:pt>
                <c:pt idx="9742">
                  <c:v>#N/A</c:v>
                </c:pt>
                <c:pt idx="9743">
                  <c:v>#N/A</c:v>
                </c:pt>
                <c:pt idx="9744">
                  <c:v>#N/A</c:v>
                </c:pt>
                <c:pt idx="9745">
                  <c:v>#N/A</c:v>
                </c:pt>
                <c:pt idx="9746">
                  <c:v>#N/A</c:v>
                </c:pt>
                <c:pt idx="9747">
                  <c:v>#N/A</c:v>
                </c:pt>
                <c:pt idx="9748">
                  <c:v>#N/A</c:v>
                </c:pt>
                <c:pt idx="9749">
                  <c:v>#N/A</c:v>
                </c:pt>
                <c:pt idx="9750">
                  <c:v>#N/A</c:v>
                </c:pt>
                <c:pt idx="9751">
                  <c:v>#N/A</c:v>
                </c:pt>
                <c:pt idx="9752">
                  <c:v>#N/A</c:v>
                </c:pt>
                <c:pt idx="9753">
                  <c:v>#N/A</c:v>
                </c:pt>
                <c:pt idx="9754">
                  <c:v>#N/A</c:v>
                </c:pt>
                <c:pt idx="9755">
                  <c:v>#N/A</c:v>
                </c:pt>
                <c:pt idx="9756">
                  <c:v>#N/A</c:v>
                </c:pt>
                <c:pt idx="9757">
                  <c:v>#N/A</c:v>
                </c:pt>
                <c:pt idx="9758">
                  <c:v>#N/A</c:v>
                </c:pt>
                <c:pt idx="9759">
                  <c:v>#N/A</c:v>
                </c:pt>
                <c:pt idx="9760">
                  <c:v>#N/A</c:v>
                </c:pt>
                <c:pt idx="9761">
                  <c:v>#N/A</c:v>
                </c:pt>
                <c:pt idx="9762">
                  <c:v>#N/A</c:v>
                </c:pt>
                <c:pt idx="9763">
                  <c:v>#N/A</c:v>
                </c:pt>
                <c:pt idx="9764">
                  <c:v>#N/A</c:v>
                </c:pt>
                <c:pt idx="9765">
                  <c:v>#N/A</c:v>
                </c:pt>
                <c:pt idx="9766">
                  <c:v>#N/A</c:v>
                </c:pt>
                <c:pt idx="9767">
                  <c:v>#N/A</c:v>
                </c:pt>
                <c:pt idx="9768">
                  <c:v>#N/A</c:v>
                </c:pt>
                <c:pt idx="9769">
                  <c:v>#N/A</c:v>
                </c:pt>
                <c:pt idx="9770">
                  <c:v>#N/A</c:v>
                </c:pt>
                <c:pt idx="9771">
                  <c:v>#N/A</c:v>
                </c:pt>
                <c:pt idx="9772">
                  <c:v>#N/A</c:v>
                </c:pt>
                <c:pt idx="9773">
                  <c:v>#N/A</c:v>
                </c:pt>
                <c:pt idx="9774">
                  <c:v>#N/A</c:v>
                </c:pt>
                <c:pt idx="9775">
                  <c:v>#N/A</c:v>
                </c:pt>
                <c:pt idx="9776">
                  <c:v>#N/A</c:v>
                </c:pt>
                <c:pt idx="9777">
                  <c:v>#N/A</c:v>
                </c:pt>
                <c:pt idx="9778">
                  <c:v>#N/A</c:v>
                </c:pt>
                <c:pt idx="9779">
                  <c:v>#N/A</c:v>
                </c:pt>
                <c:pt idx="9780">
                  <c:v>#N/A</c:v>
                </c:pt>
                <c:pt idx="9781">
                  <c:v>#N/A</c:v>
                </c:pt>
                <c:pt idx="9782">
                  <c:v>#N/A</c:v>
                </c:pt>
                <c:pt idx="9783">
                  <c:v>#N/A</c:v>
                </c:pt>
                <c:pt idx="9784">
                  <c:v>#N/A</c:v>
                </c:pt>
                <c:pt idx="9785">
                  <c:v>#N/A</c:v>
                </c:pt>
                <c:pt idx="9786">
                  <c:v>#N/A</c:v>
                </c:pt>
                <c:pt idx="9787">
                  <c:v>#N/A</c:v>
                </c:pt>
                <c:pt idx="9788">
                  <c:v>#N/A</c:v>
                </c:pt>
                <c:pt idx="9789">
                  <c:v>#N/A</c:v>
                </c:pt>
                <c:pt idx="9790">
                  <c:v>#N/A</c:v>
                </c:pt>
                <c:pt idx="9791">
                  <c:v>#N/A</c:v>
                </c:pt>
                <c:pt idx="9792">
                  <c:v>#N/A</c:v>
                </c:pt>
                <c:pt idx="9793">
                  <c:v>#N/A</c:v>
                </c:pt>
                <c:pt idx="9794">
                  <c:v>#N/A</c:v>
                </c:pt>
                <c:pt idx="9795">
                  <c:v>#N/A</c:v>
                </c:pt>
                <c:pt idx="9796">
                  <c:v>#N/A</c:v>
                </c:pt>
                <c:pt idx="9797">
                  <c:v>#N/A</c:v>
                </c:pt>
                <c:pt idx="9798">
                  <c:v>#N/A</c:v>
                </c:pt>
                <c:pt idx="9799">
                  <c:v>#N/A</c:v>
                </c:pt>
                <c:pt idx="9800">
                  <c:v>#N/A</c:v>
                </c:pt>
                <c:pt idx="9801">
                  <c:v>#N/A</c:v>
                </c:pt>
                <c:pt idx="9802">
                  <c:v>#N/A</c:v>
                </c:pt>
                <c:pt idx="9803">
                  <c:v>#N/A</c:v>
                </c:pt>
                <c:pt idx="9804">
                  <c:v>#N/A</c:v>
                </c:pt>
                <c:pt idx="9805">
                  <c:v>#N/A</c:v>
                </c:pt>
                <c:pt idx="9806">
                  <c:v>#N/A</c:v>
                </c:pt>
                <c:pt idx="9807">
                  <c:v>#N/A</c:v>
                </c:pt>
                <c:pt idx="9808">
                  <c:v>#N/A</c:v>
                </c:pt>
                <c:pt idx="9809">
                  <c:v>#N/A</c:v>
                </c:pt>
                <c:pt idx="9810">
                  <c:v>#N/A</c:v>
                </c:pt>
                <c:pt idx="9811">
                  <c:v>#N/A</c:v>
                </c:pt>
                <c:pt idx="9812">
                  <c:v>#N/A</c:v>
                </c:pt>
                <c:pt idx="9813">
                  <c:v>#N/A</c:v>
                </c:pt>
                <c:pt idx="9814">
                  <c:v>#N/A</c:v>
                </c:pt>
                <c:pt idx="9815">
                  <c:v>#N/A</c:v>
                </c:pt>
                <c:pt idx="9816">
                  <c:v>#N/A</c:v>
                </c:pt>
                <c:pt idx="9817">
                  <c:v>#N/A</c:v>
                </c:pt>
                <c:pt idx="9818">
                  <c:v>#N/A</c:v>
                </c:pt>
                <c:pt idx="9819">
                  <c:v>#N/A</c:v>
                </c:pt>
                <c:pt idx="9820">
                  <c:v>#N/A</c:v>
                </c:pt>
                <c:pt idx="9821">
                  <c:v>#N/A</c:v>
                </c:pt>
                <c:pt idx="9822">
                  <c:v>#N/A</c:v>
                </c:pt>
                <c:pt idx="9823">
                  <c:v>#N/A</c:v>
                </c:pt>
                <c:pt idx="9824">
                  <c:v>#N/A</c:v>
                </c:pt>
                <c:pt idx="9825">
                  <c:v>#N/A</c:v>
                </c:pt>
                <c:pt idx="9826">
                  <c:v>#N/A</c:v>
                </c:pt>
                <c:pt idx="9827">
                  <c:v>#N/A</c:v>
                </c:pt>
                <c:pt idx="9828">
                  <c:v>#N/A</c:v>
                </c:pt>
                <c:pt idx="9829">
                  <c:v>#N/A</c:v>
                </c:pt>
                <c:pt idx="9830">
                  <c:v>#N/A</c:v>
                </c:pt>
                <c:pt idx="9831">
                  <c:v>#N/A</c:v>
                </c:pt>
                <c:pt idx="9832">
                  <c:v>#N/A</c:v>
                </c:pt>
                <c:pt idx="9833">
                  <c:v>#N/A</c:v>
                </c:pt>
                <c:pt idx="9834">
                  <c:v>#N/A</c:v>
                </c:pt>
                <c:pt idx="9835">
                  <c:v>#N/A</c:v>
                </c:pt>
                <c:pt idx="9836">
                  <c:v>#N/A</c:v>
                </c:pt>
                <c:pt idx="9837">
                  <c:v>#N/A</c:v>
                </c:pt>
                <c:pt idx="9838">
                  <c:v>#N/A</c:v>
                </c:pt>
                <c:pt idx="9839">
                  <c:v>#N/A</c:v>
                </c:pt>
                <c:pt idx="9840">
                  <c:v>#N/A</c:v>
                </c:pt>
                <c:pt idx="9841">
                  <c:v>#N/A</c:v>
                </c:pt>
                <c:pt idx="9842">
                  <c:v>#N/A</c:v>
                </c:pt>
                <c:pt idx="9843">
                  <c:v>#N/A</c:v>
                </c:pt>
                <c:pt idx="9844">
                  <c:v>#N/A</c:v>
                </c:pt>
                <c:pt idx="9845">
                  <c:v>#N/A</c:v>
                </c:pt>
                <c:pt idx="9846">
                  <c:v>#N/A</c:v>
                </c:pt>
                <c:pt idx="9847">
                  <c:v>#N/A</c:v>
                </c:pt>
                <c:pt idx="9848">
                  <c:v>#N/A</c:v>
                </c:pt>
                <c:pt idx="9849">
                  <c:v>#N/A</c:v>
                </c:pt>
                <c:pt idx="9850">
                  <c:v>#N/A</c:v>
                </c:pt>
                <c:pt idx="9851">
                  <c:v>#N/A</c:v>
                </c:pt>
                <c:pt idx="9852">
                  <c:v>#N/A</c:v>
                </c:pt>
                <c:pt idx="9853">
                  <c:v>#N/A</c:v>
                </c:pt>
                <c:pt idx="9854">
                  <c:v>#N/A</c:v>
                </c:pt>
                <c:pt idx="9855">
                  <c:v>#N/A</c:v>
                </c:pt>
                <c:pt idx="9856">
                  <c:v>#N/A</c:v>
                </c:pt>
                <c:pt idx="9857">
                  <c:v>#N/A</c:v>
                </c:pt>
                <c:pt idx="9858">
                  <c:v>#N/A</c:v>
                </c:pt>
                <c:pt idx="9859">
                  <c:v>#N/A</c:v>
                </c:pt>
                <c:pt idx="9860">
                  <c:v>#N/A</c:v>
                </c:pt>
                <c:pt idx="9861">
                  <c:v>#N/A</c:v>
                </c:pt>
                <c:pt idx="9862">
                  <c:v>#N/A</c:v>
                </c:pt>
                <c:pt idx="9863">
                  <c:v>#N/A</c:v>
                </c:pt>
                <c:pt idx="9864">
                  <c:v>#N/A</c:v>
                </c:pt>
                <c:pt idx="9865">
                  <c:v>#N/A</c:v>
                </c:pt>
                <c:pt idx="9866">
                  <c:v>#N/A</c:v>
                </c:pt>
                <c:pt idx="9867">
                  <c:v>#N/A</c:v>
                </c:pt>
                <c:pt idx="9868">
                  <c:v>#N/A</c:v>
                </c:pt>
                <c:pt idx="9869">
                  <c:v>#N/A</c:v>
                </c:pt>
                <c:pt idx="9870">
                  <c:v>#N/A</c:v>
                </c:pt>
                <c:pt idx="9871">
                  <c:v>#N/A</c:v>
                </c:pt>
                <c:pt idx="9872">
                  <c:v>#N/A</c:v>
                </c:pt>
                <c:pt idx="9873">
                  <c:v>#N/A</c:v>
                </c:pt>
                <c:pt idx="9874">
                  <c:v>#N/A</c:v>
                </c:pt>
                <c:pt idx="9875">
                  <c:v>#N/A</c:v>
                </c:pt>
                <c:pt idx="9876">
                  <c:v>#N/A</c:v>
                </c:pt>
                <c:pt idx="9877">
                  <c:v>#N/A</c:v>
                </c:pt>
                <c:pt idx="9878">
                  <c:v>#N/A</c:v>
                </c:pt>
                <c:pt idx="9879">
                  <c:v>#N/A</c:v>
                </c:pt>
                <c:pt idx="9880">
                  <c:v>#N/A</c:v>
                </c:pt>
                <c:pt idx="9881">
                  <c:v>#N/A</c:v>
                </c:pt>
                <c:pt idx="9882">
                  <c:v>#N/A</c:v>
                </c:pt>
                <c:pt idx="9883">
                  <c:v>#N/A</c:v>
                </c:pt>
                <c:pt idx="9884">
                  <c:v>#N/A</c:v>
                </c:pt>
                <c:pt idx="9885">
                  <c:v>#N/A</c:v>
                </c:pt>
                <c:pt idx="9886">
                  <c:v>#N/A</c:v>
                </c:pt>
                <c:pt idx="9887">
                  <c:v>#N/A</c:v>
                </c:pt>
                <c:pt idx="9888">
                  <c:v>#N/A</c:v>
                </c:pt>
                <c:pt idx="9889">
                  <c:v>#N/A</c:v>
                </c:pt>
                <c:pt idx="9890">
                  <c:v>#N/A</c:v>
                </c:pt>
                <c:pt idx="9891">
                  <c:v>#N/A</c:v>
                </c:pt>
                <c:pt idx="9892">
                  <c:v>#N/A</c:v>
                </c:pt>
                <c:pt idx="9893">
                  <c:v>#N/A</c:v>
                </c:pt>
                <c:pt idx="9894">
                  <c:v>#N/A</c:v>
                </c:pt>
                <c:pt idx="9895">
                  <c:v>#N/A</c:v>
                </c:pt>
                <c:pt idx="9896">
                  <c:v>#N/A</c:v>
                </c:pt>
                <c:pt idx="9897">
                  <c:v>#N/A</c:v>
                </c:pt>
                <c:pt idx="9898">
                  <c:v>#N/A</c:v>
                </c:pt>
                <c:pt idx="9899">
                  <c:v>#N/A</c:v>
                </c:pt>
                <c:pt idx="9900">
                  <c:v>#N/A</c:v>
                </c:pt>
                <c:pt idx="9901">
                  <c:v>#N/A</c:v>
                </c:pt>
                <c:pt idx="9902">
                  <c:v>#N/A</c:v>
                </c:pt>
                <c:pt idx="9903">
                  <c:v>#N/A</c:v>
                </c:pt>
                <c:pt idx="9904">
                  <c:v>#N/A</c:v>
                </c:pt>
                <c:pt idx="9905">
                  <c:v>#N/A</c:v>
                </c:pt>
                <c:pt idx="9906">
                  <c:v>#N/A</c:v>
                </c:pt>
                <c:pt idx="9907">
                  <c:v>#N/A</c:v>
                </c:pt>
                <c:pt idx="9908">
                  <c:v>#N/A</c:v>
                </c:pt>
                <c:pt idx="9909">
                  <c:v>#N/A</c:v>
                </c:pt>
                <c:pt idx="9910">
                  <c:v>#N/A</c:v>
                </c:pt>
                <c:pt idx="9911">
                  <c:v>#N/A</c:v>
                </c:pt>
                <c:pt idx="9912">
                  <c:v>#N/A</c:v>
                </c:pt>
                <c:pt idx="9913">
                  <c:v>#N/A</c:v>
                </c:pt>
                <c:pt idx="9914">
                  <c:v>#N/A</c:v>
                </c:pt>
                <c:pt idx="9915">
                  <c:v>#N/A</c:v>
                </c:pt>
                <c:pt idx="9916">
                  <c:v>#N/A</c:v>
                </c:pt>
                <c:pt idx="9917">
                  <c:v>#N/A</c:v>
                </c:pt>
                <c:pt idx="9918">
                  <c:v>#N/A</c:v>
                </c:pt>
                <c:pt idx="9919">
                  <c:v>#N/A</c:v>
                </c:pt>
                <c:pt idx="9920">
                  <c:v>#N/A</c:v>
                </c:pt>
                <c:pt idx="9921">
                  <c:v>#N/A</c:v>
                </c:pt>
                <c:pt idx="9922">
                  <c:v>#N/A</c:v>
                </c:pt>
                <c:pt idx="9923">
                  <c:v>#N/A</c:v>
                </c:pt>
                <c:pt idx="9924">
                  <c:v>#N/A</c:v>
                </c:pt>
                <c:pt idx="9925">
                  <c:v>#N/A</c:v>
                </c:pt>
                <c:pt idx="9926">
                  <c:v>#N/A</c:v>
                </c:pt>
                <c:pt idx="9927">
                  <c:v>#N/A</c:v>
                </c:pt>
                <c:pt idx="9928">
                  <c:v>#N/A</c:v>
                </c:pt>
                <c:pt idx="9929">
                  <c:v>#N/A</c:v>
                </c:pt>
                <c:pt idx="9930">
                  <c:v>#N/A</c:v>
                </c:pt>
                <c:pt idx="9931">
                  <c:v>#N/A</c:v>
                </c:pt>
                <c:pt idx="9932">
                  <c:v>#N/A</c:v>
                </c:pt>
                <c:pt idx="9933">
                  <c:v>#N/A</c:v>
                </c:pt>
                <c:pt idx="9934">
                  <c:v>#N/A</c:v>
                </c:pt>
                <c:pt idx="9935">
                  <c:v>#N/A</c:v>
                </c:pt>
                <c:pt idx="9936">
                  <c:v>#N/A</c:v>
                </c:pt>
                <c:pt idx="9937">
                  <c:v>#N/A</c:v>
                </c:pt>
                <c:pt idx="9938">
                  <c:v>#N/A</c:v>
                </c:pt>
                <c:pt idx="9939">
                  <c:v>#N/A</c:v>
                </c:pt>
                <c:pt idx="9940">
                  <c:v>#N/A</c:v>
                </c:pt>
                <c:pt idx="9941">
                  <c:v>#N/A</c:v>
                </c:pt>
                <c:pt idx="9942">
                  <c:v>#N/A</c:v>
                </c:pt>
                <c:pt idx="9943">
                  <c:v>#N/A</c:v>
                </c:pt>
                <c:pt idx="9944">
                  <c:v>#N/A</c:v>
                </c:pt>
                <c:pt idx="9945">
                  <c:v>#N/A</c:v>
                </c:pt>
                <c:pt idx="9946">
                  <c:v>#N/A</c:v>
                </c:pt>
                <c:pt idx="9947">
                  <c:v>#N/A</c:v>
                </c:pt>
                <c:pt idx="9948">
                  <c:v>#N/A</c:v>
                </c:pt>
                <c:pt idx="9949">
                  <c:v>#N/A</c:v>
                </c:pt>
                <c:pt idx="9950">
                  <c:v>#N/A</c:v>
                </c:pt>
                <c:pt idx="9951">
                  <c:v>#N/A</c:v>
                </c:pt>
                <c:pt idx="9952">
                  <c:v>#N/A</c:v>
                </c:pt>
                <c:pt idx="9953">
                  <c:v>#N/A</c:v>
                </c:pt>
                <c:pt idx="9954">
                  <c:v>#N/A</c:v>
                </c:pt>
                <c:pt idx="9955">
                  <c:v>#N/A</c:v>
                </c:pt>
                <c:pt idx="9956">
                  <c:v>#N/A</c:v>
                </c:pt>
                <c:pt idx="9957">
                  <c:v>#N/A</c:v>
                </c:pt>
                <c:pt idx="9958">
                  <c:v>#N/A</c:v>
                </c:pt>
                <c:pt idx="9959">
                  <c:v>#N/A</c:v>
                </c:pt>
                <c:pt idx="9960">
                  <c:v>#N/A</c:v>
                </c:pt>
                <c:pt idx="9961">
                  <c:v>#N/A</c:v>
                </c:pt>
                <c:pt idx="9962">
                  <c:v>#N/A</c:v>
                </c:pt>
                <c:pt idx="9963">
                  <c:v>#N/A</c:v>
                </c:pt>
                <c:pt idx="9964">
                  <c:v>#N/A</c:v>
                </c:pt>
                <c:pt idx="9965">
                  <c:v>#N/A</c:v>
                </c:pt>
                <c:pt idx="9966">
                  <c:v>#N/A</c:v>
                </c:pt>
                <c:pt idx="9967">
                  <c:v>#N/A</c:v>
                </c:pt>
                <c:pt idx="9968">
                  <c:v>#N/A</c:v>
                </c:pt>
                <c:pt idx="9969">
                  <c:v>#N/A</c:v>
                </c:pt>
                <c:pt idx="9970">
                  <c:v>#N/A</c:v>
                </c:pt>
                <c:pt idx="9971">
                  <c:v>#N/A</c:v>
                </c:pt>
                <c:pt idx="9972">
                  <c:v>#N/A</c:v>
                </c:pt>
                <c:pt idx="9973">
                  <c:v>#N/A</c:v>
                </c:pt>
                <c:pt idx="9974">
                  <c:v>#N/A</c:v>
                </c:pt>
                <c:pt idx="9975">
                  <c:v>#N/A</c:v>
                </c:pt>
                <c:pt idx="9976">
                  <c:v>#N/A</c:v>
                </c:pt>
                <c:pt idx="9977">
                  <c:v>#N/A</c:v>
                </c:pt>
                <c:pt idx="9978">
                  <c:v>#N/A</c:v>
                </c:pt>
                <c:pt idx="9979">
                  <c:v>#N/A</c:v>
                </c:pt>
                <c:pt idx="9980">
                  <c:v>#N/A</c:v>
                </c:pt>
                <c:pt idx="9981">
                  <c:v>#N/A</c:v>
                </c:pt>
                <c:pt idx="9982">
                  <c:v>#N/A</c:v>
                </c:pt>
                <c:pt idx="9983">
                  <c:v>#N/A</c:v>
                </c:pt>
                <c:pt idx="9984">
                  <c:v>#N/A</c:v>
                </c:pt>
                <c:pt idx="9985">
                  <c:v>#N/A</c:v>
                </c:pt>
                <c:pt idx="9986">
                  <c:v>#N/A</c:v>
                </c:pt>
                <c:pt idx="9987">
                  <c:v>#N/A</c:v>
                </c:pt>
                <c:pt idx="9988">
                  <c:v>#N/A</c:v>
                </c:pt>
                <c:pt idx="9989">
                  <c:v>#N/A</c:v>
                </c:pt>
                <c:pt idx="9990">
                  <c:v>#N/A</c:v>
                </c:pt>
                <c:pt idx="9991">
                  <c:v>#N/A</c:v>
                </c:pt>
                <c:pt idx="9992">
                  <c:v>#N/A</c:v>
                </c:pt>
                <c:pt idx="9993">
                  <c:v>#N/A</c:v>
                </c:pt>
                <c:pt idx="9994">
                  <c:v>#N/A</c:v>
                </c:pt>
                <c:pt idx="9995">
                  <c:v>#N/A</c:v>
                </c:pt>
                <c:pt idx="9996">
                  <c:v>#N/A</c:v>
                </c:pt>
                <c:pt idx="9997">
                  <c:v>#N/A</c:v>
                </c:pt>
                <c:pt idx="9998">
                  <c:v>#N/A</c:v>
                </c:pt>
                <c:pt idx="9999">
                  <c:v>#N/A</c:v>
                </c:pt>
              </c:numCache>
            </c:numRef>
          </c:yVal>
          <c:smooth val="0"/>
        </c:ser>
        <c:ser>
          <c:idx val="2"/>
          <c:order val="1"/>
          <c:tx>
            <c:strRef>
              <c:f>'Volcano &amp; Quant FDR'!$O$30</c:f>
              <c:strCache>
                <c:ptCount val="1"/>
                <c:pt idx="0">
                  <c:v>115:117</c:v>
                </c:pt>
              </c:strCache>
            </c:strRef>
          </c:tx>
          <c:spPr>
            <a:ln w="19050">
              <a:noFill/>
            </a:ln>
          </c:spPr>
          <c:marker>
            <c:symbol val="circle"/>
            <c:size val="7"/>
            <c:spPr>
              <a:noFill/>
              <a:ln w="19050">
                <a:solidFill>
                  <a:srgbClr val="FF9933">
                    <a:alpha val="71000"/>
                  </a:srgbClr>
                </a:solidFill>
              </a:ln>
            </c:spPr>
          </c:marker>
          <c:xVal>
            <c:numRef>
              <c:f>'Volcano &amp; Quant FDR'!$AW$2:$AW$10001</c:f>
              <c:numCache>
                <c:formatCode>General</c:formatCode>
                <c:ptCount val="10000"/>
                <c:pt idx="0">
                  <c:v>1.5999841861204456E-2</c:v>
                </c:pt>
                <c:pt idx="1">
                  <c:v>-1.999999712894511E-2</c:v>
                </c:pt>
                <c:pt idx="2">
                  <c:v>-0.36000002401188047</c:v>
                </c:pt>
                <c:pt idx="3">
                  <c:v>4.0000598041203331E-3</c:v>
                </c:pt>
                <c:pt idx="4">
                  <c:v>0.85600001917745849</c:v>
                </c:pt>
                <c:pt idx="5">
                  <c:v>9.9999844519518821E-2</c:v>
                </c:pt>
                <c:pt idx="6">
                  <c:v>9.9999844519518821E-2</c:v>
                </c:pt>
                <c:pt idx="7">
                  <c:v>0.41199995001285561</c:v>
                </c:pt>
                <c:pt idx="8">
                  <c:v>-8.0000078469378653E-3</c:v>
                </c:pt>
                <c:pt idx="9">
                  <c:v>-3.9999884829982459E-3</c:v>
                </c:pt>
                <c:pt idx="10">
                  <c:v>6.0000150852694237E-2</c:v>
                </c:pt>
                <c:pt idx="11">
                  <c:v>6.7999869518498665E-2</c:v>
                </c:pt>
                <c:pt idx="12">
                  <c:v>-0.83199986590003172</c:v>
                </c:pt>
                <c:pt idx="13">
                  <c:v>1.0799998512488065</c:v>
                </c:pt>
                <c:pt idx="14">
                  <c:v>-8.0000078469378653E-3</c:v>
                </c:pt>
                <c:pt idx="15">
                  <c:v>4.0000598041203331E-3</c:v>
                </c:pt>
                <c:pt idx="16">
                  <c:v>0.51599999990989021</c:v>
                </c:pt>
                <c:pt idx="17">
                  <c:v>-0.36400002790578917</c:v>
                </c:pt>
                <c:pt idx="18">
                  <c:v>5.5999893014649103E-2</c:v>
                </c:pt>
                <c:pt idx="19">
                  <c:v>-0.51199996379627155</c:v>
                </c:pt>
                <c:pt idx="20">
                  <c:v>-0.79199987507787228</c:v>
                </c:pt>
                <c:pt idx="21">
                  <c:v>-0.31999999691707265</c:v>
                </c:pt>
                <c:pt idx="22">
                  <c:v>-0.1640000015351801</c:v>
                </c:pt>
                <c:pt idx="23">
                  <c:v>-4.000002401847047E-2</c:v>
                </c:pt>
                <c:pt idx="24">
                  <c:v>-0.82000006831231909</c:v>
                </c:pt>
                <c:pt idx="25">
                  <c:v>-0.63599994839489049</c:v>
                </c:pt>
                <c:pt idx="26">
                  <c:v>-0.87200000559530788</c:v>
                </c:pt>
                <c:pt idx="27">
                  <c:v>-2.4000034017039793E-2</c:v>
                </c:pt>
                <c:pt idx="28">
                  <c:v>-0.6439999761750852</c:v>
                </c:pt>
                <c:pt idx="29">
                  <c:v>0.31999999411109487</c:v>
                </c:pt>
                <c:pt idx="30">
                  <c:v>0.16000008508796787</c:v>
                </c:pt>
                <c:pt idx="31">
                  <c:v>0.31199996308370764</c:v>
                </c:pt>
                <c:pt idx="32">
                  <c:v>0.6800000193079635</c:v>
                </c:pt>
                <c:pt idx="33">
                  <c:v>-0.18400005906626823</c:v>
                </c:pt>
                <c:pt idx="34">
                  <c:v>-3.9999884829982459E-3</c:v>
                </c:pt>
                <c:pt idx="35">
                  <c:v>-0.85200014762593024</c:v>
                </c:pt>
                <c:pt idx="36">
                  <c:v>0.80000004696997606</c:v>
                </c:pt>
                <c:pt idx="37">
                  <c:v>-0.21600001164666707</c:v>
                </c:pt>
                <c:pt idx="38">
                  <c:v>-0.23600000347080588</c:v>
                </c:pt>
                <c:pt idx="39">
                  <c:v>8.4000067494370056E-2</c:v>
                </c:pt>
                <c:pt idx="40">
                  <c:v>0.43600002161413798</c:v>
                </c:pt>
                <c:pt idx="41">
                  <c:v>1.2319998914525658</c:v>
                </c:pt>
                <c:pt idx="42">
                  <c:v>-0.68000003066851311</c:v>
                </c:pt>
                <c:pt idx="43">
                  <c:v>0.12399986091386854</c:v>
                </c:pt>
                <c:pt idx="44">
                  <c:v>0.36000007414935276</c:v>
                </c:pt>
                <c:pt idx="45">
                  <c:v>-0.39200005037036789</c:v>
                </c:pt>
                <c:pt idx="46">
                  <c:v>0.29200007667479555</c:v>
                </c:pt>
                <c:pt idx="47">
                  <c:v>-0.97999979804052295</c:v>
                </c:pt>
                <c:pt idx="48">
                  <c:v>1.5999841861204456E-2</c:v>
                </c:pt>
                <c:pt idx="49">
                  <c:v>0.6800000193079635</c:v>
                </c:pt>
                <c:pt idx="50">
                  <c:v>-8.0000078469378653E-3</c:v>
                </c:pt>
                <c:pt idx="51">
                  <c:v>1.19200010164933</c:v>
                </c:pt>
                <c:pt idx="52">
                  <c:v>-0.32399998487917009</c:v>
                </c:pt>
                <c:pt idx="53">
                  <c:v>-2.4000034017039793E-2</c:v>
                </c:pt>
                <c:pt idx="54">
                  <c:v>0.33199990604301527</c:v>
                </c:pt>
                <c:pt idx="55">
                  <c:v>0.36000007414935276</c:v>
                </c:pt>
                <c:pt idx="56">
                  <c:v>-6.7999998076907833E-2</c:v>
                </c:pt>
                <c:pt idx="57">
                  <c:v>0.44800005427755751</c:v>
                </c:pt>
                <c:pt idx="58">
                  <c:v>-0.13999998500466057</c:v>
                </c:pt>
                <c:pt idx="59">
                  <c:v>1.0679998606648069</c:v>
                </c:pt>
                <c:pt idx="60">
                  <c:v>-0.20799998812497802</c:v>
                </c:pt>
                <c:pt idx="61">
                  <c:v>-7.5999985111945528E-2</c:v>
                </c:pt>
                <c:pt idx="62">
                  <c:v>0.29999993727346269</c:v>
                </c:pt>
                <c:pt idx="63">
                  <c:v>-0.17199998943907219</c:v>
                </c:pt>
                <c:pt idx="64">
                  <c:v>1.1399999067943687</c:v>
                </c:pt>
                <c:pt idx="65">
                  <c:v>-0.1040000070912652</c:v>
                </c:pt>
                <c:pt idx="66">
                  <c:v>4.4000087613418476E-2</c:v>
                </c:pt>
                <c:pt idx="67">
                  <c:v>0.29200007667479555</c:v>
                </c:pt>
                <c:pt idx="68">
                  <c:v>-0.46399991715122507</c:v>
                </c:pt>
                <c:pt idx="69">
                  <c:v>-4.7999973124685236E-2</c:v>
                </c:pt>
                <c:pt idx="70">
                  <c:v>-0.41200004388337391</c:v>
                </c:pt>
                <c:pt idx="71">
                  <c:v>-9.5999968740855521E-2</c:v>
                </c:pt>
                <c:pt idx="72">
                  <c:v>-4.000002401847047E-2</c:v>
                </c:pt>
                <c:pt idx="73">
                  <c:v>-8.0000078469378653E-3</c:v>
                </c:pt>
                <c:pt idx="74">
                  <c:v>-0.73199990096690037</c:v>
                </c:pt>
                <c:pt idx="75">
                  <c:v>9.5999820424984603E-2</c:v>
                </c:pt>
                <c:pt idx="76">
                  <c:v>0.16000008508796787</c:v>
                </c:pt>
                <c:pt idx="77">
                  <c:v>-0.89600002459258643</c:v>
                </c:pt>
                <c:pt idx="78">
                  <c:v>0.96399998643308427</c:v>
                </c:pt>
                <c:pt idx="79">
                  <c:v>-0.17599996884084324</c:v>
                </c:pt>
                <c:pt idx="80">
                  <c:v>-0.24000005055069967</c:v>
                </c:pt>
                <c:pt idx="81">
                  <c:v>0.22800002074287687</c:v>
                </c:pt>
                <c:pt idx="82">
                  <c:v>0.24400011781443925</c:v>
                </c:pt>
                <c:pt idx="83">
                  <c:v>-4.000002401847047E-2</c:v>
                </c:pt>
                <c:pt idx="84">
                  <c:v>-0.25600001799000138</c:v>
                </c:pt>
                <c:pt idx="85">
                  <c:v>-0.3080000300225445</c:v>
                </c:pt>
                <c:pt idx="86">
                  <c:v>0.28000005373218928</c:v>
                </c:pt>
                <c:pt idx="87">
                  <c:v>-0.39999996693761958</c:v>
                </c:pt>
                <c:pt idx="88">
                  <c:v>-0.93600012286747014</c:v>
                </c:pt>
                <c:pt idx="89">
                  <c:v>-0.32399998487917009</c:v>
                </c:pt>
                <c:pt idx="90">
                  <c:v>0.45599991135403617</c:v>
                </c:pt>
                <c:pt idx="91">
                  <c:v>1.323999986065133</c:v>
                </c:pt>
                <c:pt idx="92">
                  <c:v>-3.5999979819101163E-2</c:v>
                </c:pt>
                <c:pt idx="93">
                  <c:v>0.56400003246838237</c:v>
                </c:pt>
                <c:pt idx="94">
                  <c:v>-0.39600001420138808</c:v>
                </c:pt>
                <c:pt idx="95">
                  <c:v>-0.10000001202085533</c:v>
                </c:pt>
                <c:pt idx="96">
                  <c:v>0.36000007414935276</c:v>
                </c:pt>
                <c:pt idx="97">
                  <c:v>0.77600001896289006</c:v>
                </c:pt>
                <c:pt idx="98">
                  <c:v>-0.5759999113414368</c:v>
                </c:pt>
                <c:pt idx="99">
                  <c:v>0.25600005613261306</c:v>
                </c:pt>
                <c:pt idx="100">
                  <c:v>0.63599997807921538</c:v>
                </c:pt>
                <c:pt idx="101">
                  <c:v>-5.2000001157207834E-2</c:v>
                </c:pt>
                <c:pt idx="102">
                  <c:v>0.17999993168768094</c:v>
                </c:pt>
                <c:pt idx="103">
                  <c:v>0.78799999438036106</c:v>
                </c:pt>
                <c:pt idx="104">
                  <c:v>1.1399999067943687</c:v>
                </c:pt>
                <c:pt idx="105">
                  <c:v>3.6000158320047139E-2</c:v>
                </c:pt>
                <c:pt idx="106">
                  <c:v>0.35200005849347732</c:v>
                </c:pt>
                <c:pt idx="107">
                  <c:v>0.19200010830396655</c:v>
                </c:pt>
                <c:pt idx="108">
                  <c:v>-0.14799999056158644</c:v>
                </c:pt>
                <c:pt idx="109">
                  <c:v>-0.53999990556536559</c:v>
                </c:pt>
                <c:pt idx="110">
                  <c:v>-0.80000004780406764</c:v>
                </c:pt>
                <c:pt idx="111">
                  <c:v>0.9279999838627887</c:v>
                </c:pt>
                <c:pt idx="112">
                  <c:v>0.17600006184338962</c:v>
                </c:pt>
                <c:pt idx="113">
                  <c:v>0.35200005849347732</c:v>
                </c:pt>
                <c:pt idx="114">
                  <c:v>3.6000158320047139E-2</c:v>
                </c:pt>
                <c:pt idx="115">
                  <c:v>0.39599994984756248</c:v>
                </c:pt>
                <c:pt idx="116">
                  <c:v>0.24400011781443925</c:v>
                </c:pt>
                <c:pt idx="117">
                  <c:v>0.25200011701132952</c:v>
                </c:pt>
                <c:pt idx="118">
                  <c:v>0.34799997861107174</c:v>
                </c:pt>
                <c:pt idx="119">
                  <c:v>0.27599990854971224</c:v>
                </c:pt>
                <c:pt idx="120">
                  <c:v>0.32799999449611333</c:v>
                </c:pt>
                <c:pt idx="121">
                  <c:v>1.2960000592152356</c:v>
                </c:pt>
                <c:pt idx="122">
                  <c:v>-0.49999996198993063</c:v>
                </c:pt>
                <c:pt idx="123">
                  <c:v>0.1480001653517212</c:v>
                </c:pt>
                <c:pt idx="124">
                  <c:v>-0.40800000863278435</c:v>
                </c:pt>
                <c:pt idx="125">
                  <c:v>0.13999990679436869</c:v>
                </c:pt>
                <c:pt idx="126">
                  <c:v>0.82000003577101532</c:v>
                </c:pt>
                <c:pt idx="127">
                  <c:v>0.44399994495159262</c:v>
                </c:pt>
                <c:pt idx="128">
                  <c:v>1.1999999570958144</c:v>
                </c:pt>
                <c:pt idx="129">
                  <c:v>7.9999825411581918E-2</c:v>
                </c:pt>
                <c:pt idx="130">
                  <c:v>-0.19999994482472591</c:v>
                </c:pt>
                <c:pt idx="131">
                  <c:v>0.30399996523581618</c:v>
                </c:pt>
                <c:pt idx="132">
                  <c:v>0.27599990854971224</c:v>
                </c:pt>
                <c:pt idx="133">
                  <c:v>0.24800002431630153</c:v>
                </c:pt>
                <c:pt idx="134">
                  <c:v>0.54800003465569624</c:v>
                </c:pt>
                <c:pt idx="135">
                  <c:v>0.38000002125516014</c:v>
                </c:pt>
                <c:pt idx="136">
                  <c:v>0.30399996523581618</c:v>
                </c:pt>
                <c:pt idx="137">
                  <c:v>-0.39600001420138808</c:v>
                </c:pt>
                <c:pt idx="138">
                  <c:v>-0.1640000015351801</c:v>
                </c:pt>
                <c:pt idx="139">
                  <c:v>0.16399992993538054</c:v>
                </c:pt>
                <c:pt idx="140">
                  <c:v>0.12800000404374551</c:v>
                </c:pt>
                <c:pt idx="141">
                  <c:v>0.8079999897704937</c:v>
                </c:pt>
                <c:pt idx="142">
                  <c:v>-0.65999993281117209</c:v>
                </c:pt>
                <c:pt idx="143">
                  <c:v>2.0000201959477083E-2</c:v>
                </c:pt>
                <c:pt idx="144">
                  <c:v>-5.6000018662609952E-2</c:v>
                </c:pt>
                <c:pt idx="145">
                  <c:v>0.87600001227829027</c:v>
                </c:pt>
                <c:pt idx="146">
                  <c:v>1.1200001012023382</c:v>
                </c:pt>
                <c:pt idx="147">
                  <c:v>4.7999908438290384E-2</c:v>
                </c:pt>
                <c:pt idx="148">
                  <c:v>6.7999869518498665E-2</c:v>
                </c:pt>
                <c:pt idx="149">
                  <c:v>-0.75599988218556069</c:v>
                </c:pt>
                <c:pt idx="150">
                  <c:v>-0.11599998792987816</c:v>
                </c:pt>
                <c:pt idx="151">
                  <c:v>-8.0000045088117755E-2</c:v>
                </c:pt>
                <c:pt idx="152">
                  <c:v>-0.39600001420138808</c:v>
                </c:pt>
                <c:pt idx="153">
                  <c:v>-0.34799999053457309</c:v>
                </c:pt>
                <c:pt idx="154">
                  <c:v>6.7999869518498665E-2</c:v>
                </c:pt>
                <c:pt idx="155">
                  <c:v>-0.24799998409152971</c:v>
                </c:pt>
                <c:pt idx="156">
                  <c:v>0.17999993168768094</c:v>
                </c:pt>
                <c:pt idx="157">
                  <c:v>0.34799997861107174</c:v>
                </c:pt>
                <c:pt idx="158">
                  <c:v>7.9998543012562359E-3</c:v>
                </c:pt>
                <c:pt idx="159">
                  <c:v>-0.71599993705472942</c:v>
                </c:pt>
                <c:pt idx="160">
                  <c:v>-4.7999973124685236E-2</c:v>
                </c:pt>
                <c:pt idx="161">
                  <c:v>-1.5759999418143764</c:v>
                </c:pt>
                <c:pt idx="162">
                  <c:v>-3.5999979819101163E-2</c:v>
                </c:pt>
                <c:pt idx="163">
                  <c:v>-0.36800000562892643</c:v>
                </c:pt>
                <c:pt idx="164">
                  <c:v>-0.32799999764203647</c:v>
                </c:pt>
                <c:pt idx="165">
                  <c:v>-4.4000040360117884E-2</c:v>
                </c:pt>
                <c:pt idx="166">
                  <c:v>0.31999999411109487</c:v>
                </c:pt>
                <c:pt idx="167">
                  <c:v>0.44000005762011751</c:v>
                </c:pt>
                <c:pt idx="168">
                  <c:v>-0.25999999724616968</c:v>
                </c:pt>
                <c:pt idx="169">
                  <c:v>-0.27600004914002585</c:v>
                </c:pt>
                <c:pt idx="170">
                  <c:v>0.36400001801699505</c:v>
                </c:pt>
                <c:pt idx="171">
                  <c:v>9.9999844519518821E-2</c:v>
                </c:pt>
                <c:pt idx="172">
                  <c:v>0.18399997096611601</c:v>
                </c:pt>
                <c:pt idx="173">
                  <c:v>0.43600002161413798</c:v>
                </c:pt>
                <c:pt idx="174">
                  <c:v>0</c:v>
                </c:pt>
                <c:pt idx="175">
                  <c:v>0.26800007808447085</c:v>
                </c:pt>
                <c:pt idx="176">
                  <c:v>-0.22399999838011689</c:v>
                </c:pt>
                <c:pt idx="177">
                  <c:v>-2.800000838205384E-2</c:v>
                </c:pt>
                <c:pt idx="178">
                  <c:v>2.4000205147761185E-2</c:v>
                </c:pt>
                <c:pt idx="179">
                  <c:v>0.64400004084244244</c:v>
                </c:pt>
                <c:pt idx="180">
                  <c:v>2.7999963337162325E-2</c:v>
                </c:pt>
                <c:pt idx="181">
                  <c:v>0.39999990489252346</c:v>
                </c:pt>
                <c:pt idx="182">
                  <c:v>-4.7999973124685236E-2</c:v>
                </c:pt>
                <c:pt idx="183">
                  <c:v>0.50800004128951715</c:v>
                </c:pt>
                <c:pt idx="184">
                  <c:v>0.12399986091386854</c:v>
                </c:pt>
                <c:pt idx="185">
                  <c:v>0.41599991023383154</c:v>
                </c:pt>
                <c:pt idx="186">
                  <c:v>0</c:v>
                </c:pt>
                <c:pt idx="187">
                  <c:v>-0.35199996010156237</c:v>
                </c:pt>
                <c:pt idx="188">
                  <c:v>2.4000205147761185E-2</c:v>
                </c:pt>
                <c:pt idx="189">
                  <c:v>0.29200007667479555</c:v>
                </c:pt>
                <c:pt idx="190">
                  <c:v>0.44399994495159262</c:v>
                </c:pt>
                <c:pt idx="191">
                  <c:v>0.28800003201294683</c:v>
                </c:pt>
                <c:pt idx="192">
                  <c:v>1.2719999566013322</c:v>
                </c:pt>
                <c:pt idx="193">
                  <c:v>0.12000007763852631</c:v>
                </c:pt>
                <c:pt idx="194">
                  <c:v>0.1480001653517212</c:v>
                </c:pt>
                <c:pt idx="195">
                  <c:v>0.6800000193079635</c:v>
                </c:pt>
                <c:pt idx="196">
                  <c:v>0.20800012492212774</c:v>
                </c:pt>
                <c:pt idx="197">
                  <c:v>0.32799999449611333</c:v>
                </c:pt>
                <c:pt idx="198">
                  <c:v>0.83200004373747838</c:v>
                </c:pt>
                <c:pt idx="199">
                  <c:v>-8.7999994486522376E-2</c:v>
                </c:pt>
                <c:pt idx="200">
                  <c:v>-0.44400005769140949</c:v>
                </c:pt>
                <c:pt idx="201">
                  <c:v>0.97999999744986754</c:v>
                </c:pt>
                <c:pt idx="202">
                  <c:v>-0.46399991715122507</c:v>
                </c:pt>
                <c:pt idx="203">
                  <c:v>-3.9999884829982459E-3</c:v>
                </c:pt>
                <c:pt idx="204">
                  <c:v>-0.62800006074632553</c:v>
                </c:pt>
                <c:pt idx="205">
                  <c:v>1.2840000790979893</c:v>
                </c:pt>
                <c:pt idx="206">
                  <c:v>-0.49599999973398351</c:v>
                </c:pt>
                <c:pt idx="207">
                  <c:v>0.22400002443785533</c:v>
                </c:pt>
                <c:pt idx="208">
                  <c:v>-5.2000001157207834E-2</c:v>
                </c:pt>
                <c:pt idx="209">
                  <c:v>-0.28400000761541405</c:v>
                </c:pt>
                <c:pt idx="210">
                  <c:v>0.24000003174437234</c:v>
                </c:pt>
                <c:pt idx="211">
                  <c:v>0.17600006184338962</c:v>
                </c:pt>
                <c:pt idx="212">
                  <c:v>-6.7999998076907833E-2</c:v>
                </c:pt>
                <c:pt idx="213">
                  <c:v>-0.12399998772170974</c:v>
                </c:pt>
                <c:pt idx="214">
                  <c:v>-0.31599999263290912</c:v>
                </c:pt>
                <c:pt idx="215">
                  <c:v>-0.61199991697976575</c:v>
                </c:pt>
                <c:pt idx="216">
                  <c:v>-1.6000019240888751E-2</c:v>
                </c:pt>
                <c:pt idx="217">
                  <c:v>0.4240000886585632</c:v>
                </c:pt>
                <c:pt idx="218">
                  <c:v>-0.41200004388337391</c:v>
                </c:pt>
                <c:pt idx="219">
                  <c:v>1.0519998163518525</c:v>
                </c:pt>
                <c:pt idx="220">
                  <c:v>4.0000598041203331E-3</c:v>
                </c:pt>
                <c:pt idx="221">
                  <c:v>-0.24399996147901837</c:v>
                </c:pt>
                <c:pt idx="222">
                  <c:v>9.1999852227030429E-2</c:v>
                </c:pt>
                <c:pt idx="223">
                  <c:v>0.25600005613261306</c:v>
                </c:pt>
                <c:pt idx="224">
                  <c:v>0.31999999411109487</c:v>
                </c:pt>
                <c:pt idx="225">
                  <c:v>1.0279999633371624</c:v>
                </c:pt>
                <c:pt idx="226">
                  <c:v>0.28400006294527053</c:v>
                </c:pt>
                <c:pt idx="227">
                  <c:v>0.52399994015257922</c:v>
                </c:pt>
                <c:pt idx="228">
                  <c:v>0.30399996523581618</c:v>
                </c:pt>
                <c:pt idx="229">
                  <c:v>-0.13599997626603252</c:v>
                </c:pt>
                <c:pt idx="230">
                  <c:v>0.31199996308370764</c:v>
                </c:pt>
                <c:pt idx="231">
                  <c:v>6.7999869518498665E-2</c:v>
                </c:pt>
                <c:pt idx="232">
                  <c:v>0.26800007808447085</c:v>
                </c:pt>
                <c:pt idx="233">
                  <c:v>-0.34799999053457309</c:v>
                </c:pt>
                <c:pt idx="234">
                  <c:v>-0.45199995068564047</c:v>
                </c:pt>
                <c:pt idx="235">
                  <c:v>0.18399997096611601</c:v>
                </c:pt>
                <c:pt idx="236">
                  <c:v>-0.10800000688957691</c:v>
                </c:pt>
                <c:pt idx="237">
                  <c:v>0.17600006184338962</c:v>
                </c:pt>
                <c:pt idx="238">
                  <c:v>0.59200001785980483</c:v>
                </c:pt>
                <c:pt idx="239">
                  <c:v>0.28400006294527053</c:v>
                </c:pt>
                <c:pt idx="240">
                  <c:v>-0.23199998197663385</c:v>
                </c:pt>
                <c:pt idx="241">
                  <c:v>0.4880000277885288</c:v>
                </c:pt>
                <c:pt idx="242">
                  <c:v>1.0720001435713511</c:v>
                </c:pt>
                <c:pt idx="243">
                  <c:v>8.4000067494370056E-2</c:v>
                </c:pt>
                <c:pt idx="244">
                  <c:v>-0.3080000300225445</c:v>
                </c:pt>
                <c:pt idx="245">
                  <c:v>0.17600006184338962</c:v>
                </c:pt>
                <c:pt idx="246">
                  <c:v>1.1440000630839908</c:v>
                </c:pt>
                <c:pt idx="247">
                  <c:v>0.32399997624416127</c:v>
                </c:pt>
                <c:pt idx="248">
                  <c:v>0.24400011781443925</c:v>
                </c:pt>
                <c:pt idx="249">
                  <c:v>0.36400001801699505</c:v>
                </c:pt>
                <c:pt idx="250">
                  <c:v>3.9999916521464819E-2</c:v>
                </c:pt>
                <c:pt idx="251">
                  <c:v>-3.9999884829982459E-3</c:v>
                </c:pt>
                <c:pt idx="252">
                  <c:v>-0.18800003977577306</c:v>
                </c:pt>
                <c:pt idx="253">
                  <c:v>-8.0000045088117755E-2</c:v>
                </c:pt>
                <c:pt idx="254">
                  <c:v>-3.9999884829982459E-3</c:v>
                </c:pt>
                <c:pt idx="255">
                  <c:v>2.0000201959477083E-2</c:v>
                </c:pt>
                <c:pt idx="256">
                  <c:v>3.6000158320047139E-2</c:v>
                </c:pt>
                <c:pt idx="257">
                  <c:v>0.13999990679436869</c:v>
                </c:pt>
                <c:pt idx="258">
                  <c:v>-5.6000018662609952E-2</c:v>
                </c:pt>
                <c:pt idx="259">
                  <c:v>-3.9999884829982459E-3</c:v>
                </c:pt>
                <c:pt idx="260">
                  <c:v>0.44000005762011751</c:v>
                </c:pt>
                <c:pt idx="261">
                  <c:v>0.53600006777943254</c:v>
                </c:pt>
                <c:pt idx="262">
                  <c:v>-0.13199995285861085</c:v>
                </c:pt>
                <c:pt idx="263">
                  <c:v>-0.13599997626603252</c:v>
                </c:pt>
                <c:pt idx="264">
                  <c:v>0.57999999843538341</c:v>
                </c:pt>
                <c:pt idx="265">
                  <c:v>0.34000007902099538</c:v>
                </c:pt>
                <c:pt idx="266">
                  <c:v>-0.25600001799000138</c:v>
                </c:pt>
                <c:pt idx="267">
                  <c:v>4.7999908438290384E-2</c:v>
                </c:pt>
                <c:pt idx="268">
                  <c:v>0.18799987396299672</c:v>
                </c:pt>
                <c:pt idx="269">
                  <c:v>-4.000002401847047E-2</c:v>
                </c:pt>
                <c:pt idx="270">
                  <c:v>0.4839999950204622</c:v>
                </c:pt>
                <c:pt idx="271">
                  <c:v>0.60799998154754231</c:v>
                </c:pt>
                <c:pt idx="272">
                  <c:v>0.64800002243275245</c:v>
                </c:pt>
                <c:pt idx="273">
                  <c:v>-0.11599998792987816</c:v>
                </c:pt>
                <c:pt idx="274">
                  <c:v>1.0119998719523771</c:v>
                </c:pt>
                <c:pt idx="275">
                  <c:v>6.7999869518498665E-2</c:v>
                </c:pt>
                <c:pt idx="276">
                  <c:v>1.1600000707609974</c:v>
                </c:pt>
                <c:pt idx="277">
                  <c:v>1.1999861880175884E-2</c:v>
                </c:pt>
                <c:pt idx="278">
                  <c:v>0.23600010514303973</c:v>
                </c:pt>
                <c:pt idx="279">
                  <c:v>-1.6160000241574568</c:v>
                </c:pt>
                <c:pt idx="280">
                  <c:v>0.49600003811442489</c:v>
                </c:pt>
                <c:pt idx="281">
                  <c:v>-7.5999985111945528E-2</c:v>
                </c:pt>
                <c:pt idx="282">
                  <c:v>-4.7999973124685236E-2</c:v>
                </c:pt>
                <c:pt idx="283">
                  <c:v>0.46800004632110886</c:v>
                </c:pt>
                <c:pt idx="284">
                  <c:v>0.76800002685608471</c:v>
                </c:pt>
                <c:pt idx="285">
                  <c:v>-6.0000008227641441E-2</c:v>
                </c:pt>
                <c:pt idx="286">
                  <c:v>-0.17199998943907219</c:v>
                </c:pt>
                <c:pt idx="287">
                  <c:v>0.67200001337575144</c:v>
                </c:pt>
                <c:pt idx="288">
                  <c:v>2.4000205147761185E-2</c:v>
                </c:pt>
                <c:pt idx="289">
                  <c:v>-0.90399982159934222</c:v>
                </c:pt>
                <c:pt idx="290">
                  <c:v>-0.4319999828555523</c:v>
                </c:pt>
                <c:pt idx="291">
                  <c:v>-0.21600001164666707</c:v>
                </c:pt>
                <c:pt idx="292">
                  <c:v>-0.34399997278902755</c:v>
                </c:pt>
                <c:pt idx="293">
                  <c:v>-0.60800004855145084</c:v>
                </c:pt>
                <c:pt idx="294">
                  <c:v>0.54800003465569624</c:v>
                </c:pt>
                <c:pt idx="295">
                  <c:v>-0.36000002401188047</c:v>
                </c:pt>
                <c:pt idx="296">
                  <c:v>-0.21600001164666707</c:v>
                </c:pt>
                <c:pt idx="297">
                  <c:v>-9.1999989289468453E-2</c:v>
                </c:pt>
                <c:pt idx="298">
                  <c:v>-0.77599997556214462</c:v>
                </c:pt>
                <c:pt idx="299">
                  <c:v>-0.34799999053457309</c:v>
                </c:pt>
                <c:pt idx="300">
                  <c:v>-0.41200004388337391</c:v>
                </c:pt>
                <c:pt idx="301">
                  <c:v>4.7999908438290384E-2</c:v>
                </c:pt>
                <c:pt idx="302">
                  <c:v>5.5999893014649103E-2</c:v>
                </c:pt>
                <c:pt idx="303">
                  <c:v>-3.9999884829982459E-3</c:v>
                </c:pt>
                <c:pt idx="304">
                  <c:v>-0.86399994201847308</c:v>
                </c:pt>
                <c:pt idx="305">
                  <c:v>0.29600006969024156</c:v>
                </c:pt>
                <c:pt idx="306">
                  <c:v>-5.2000001157207834E-2</c:v>
                </c:pt>
                <c:pt idx="307">
                  <c:v>0.31599994298974898</c:v>
                </c:pt>
                <c:pt idx="308">
                  <c:v>2.4000205147761185E-2</c:v>
                </c:pt>
                <c:pt idx="309">
                  <c:v>-4.7999973124685236E-2</c:v>
                </c:pt>
                <c:pt idx="310">
                  <c:v>-0.19200002634057783</c:v>
                </c:pt>
                <c:pt idx="311">
                  <c:v>4.7999908438290384E-2</c:v>
                </c:pt>
                <c:pt idx="312">
                  <c:v>0.80000004696997606</c:v>
                </c:pt>
                <c:pt idx="313">
                  <c:v>-0.31999999691707265</c:v>
                </c:pt>
                <c:pt idx="314">
                  <c:v>-0.24000005055069967</c:v>
                </c:pt>
                <c:pt idx="315">
                  <c:v>-6.0000008227641441E-2</c:v>
                </c:pt>
                <c:pt idx="316">
                  <c:v>-1.999999712894511E-2</c:v>
                </c:pt>
                <c:pt idx="317">
                  <c:v>4.0000598041203331E-3</c:v>
                </c:pt>
                <c:pt idx="318">
                  <c:v>-0.19999994482472591</c:v>
                </c:pt>
                <c:pt idx="319">
                  <c:v>-0.19200002634057783</c:v>
                </c:pt>
                <c:pt idx="320">
                  <c:v>-0.53199993605530205</c:v>
                </c:pt>
                <c:pt idx="321">
                  <c:v>0.13199985689395041</c:v>
                </c:pt>
                <c:pt idx="322">
                  <c:v>0.17600006184338962</c:v>
                </c:pt>
                <c:pt idx="323">
                  <c:v>1.1999861880175884E-2</c:v>
                </c:pt>
                <c:pt idx="324">
                  <c:v>-0.13999998500466057</c:v>
                </c:pt>
                <c:pt idx="325">
                  <c:v>0.9399999917723586</c:v>
                </c:pt>
                <c:pt idx="326">
                  <c:v>-3.5999979819101163E-2</c:v>
                </c:pt>
                <c:pt idx="327">
                  <c:v>-5.6000018662609952E-2</c:v>
                </c:pt>
                <c:pt idx="328">
                  <c:v>0.31599994298974898</c:v>
                </c:pt>
                <c:pt idx="329">
                  <c:v>0.54000007202791633</c:v>
                </c:pt>
                <c:pt idx="330">
                  <c:v>0.10399995503396778</c:v>
                </c:pt>
                <c:pt idx="331">
                  <c:v>-5.6000018662609952E-2</c:v>
                </c:pt>
                <c:pt idx="332">
                  <c:v>3.1999918105977673E-2</c:v>
                </c:pt>
                <c:pt idx="333">
                  <c:v>0.14400006308399071</c:v>
                </c:pt>
                <c:pt idx="334">
                  <c:v>-3.1999992413563695E-2</c:v>
                </c:pt>
                <c:pt idx="335">
                  <c:v>0.15199984389142607</c:v>
                </c:pt>
                <c:pt idx="336">
                  <c:v>0.20800012492212774</c:v>
                </c:pt>
                <c:pt idx="337">
                  <c:v>9.5999820424984603E-2</c:v>
                </c:pt>
                <c:pt idx="338">
                  <c:v>-0.65599993944573054</c:v>
                </c:pt>
                <c:pt idx="339">
                  <c:v>-0.37199997818467639</c:v>
                </c:pt>
                <c:pt idx="340">
                  <c:v>0.65999999500402495</c:v>
                </c:pt>
                <c:pt idx="341">
                  <c:v>-1.2000007629602863E-2</c:v>
                </c:pt>
                <c:pt idx="342">
                  <c:v>0.19200010830396655</c:v>
                </c:pt>
                <c:pt idx="343">
                  <c:v>-0.68400007576692179</c:v>
                </c:pt>
                <c:pt idx="344">
                  <c:v>0.19999994402946111</c:v>
                </c:pt>
                <c:pt idx="345">
                  <c:v>0.61600000256013721</c:v>
                </c:pt>
                <c:pt idx="346">
                  <c:v>0</c:v>
                </c:pt>
                <c:pt idx="347">
                  <c:v>-0.19999994482472591</c:v>
                </c:pt>
                <c:pt idx="348">
                  <c:v>0.39199993045458398</c:v>
                </c:pt>
                <c:pt idx="349">
                  <c:v>-8.0000045088117755E-2</c:v>
                </c:pt>
                <c:pt idx="350">
                  <c:v>-0.41200004388337391</c:v>
                </c:pt>
                <c:pt idx="351">
                  <c:v>-8.0000078469378653E-3</c:v>
                </c:pt>
                <c:pt idx="352">
                  <c:v>0.29600006969024156</c:v>
                </c:pt>
                <c:pt idx="353">
                  <c:v>0.26000002332559408</c:v>
                </c:pt>
                <c:pt idx="354">
                  <c:v>5.2000202162036074E-2</c:v>
                </c:pt>
                <c:pt idx="355">
                  <c:v>1.423999893631708</c:v>
                </c:pt>
                <c:pt idx="356">
                  <c:v>-0.28400000761541405</c:v>
                </c:pt>
                <c:pt idx="357">
                  <c:v>0.18799987396299672</c:v>
                </c:pt>
                <c:pt idx="358">
                  <c:v>-0.76800011765108966</c:v>
                </c:pt>
                <c:pt idx="359">
                  <c:v>5.2000202162036074E-2</c:v>
                </c:pt>
                <c:pt idx="360">
                  <c:v>-7.2000010026462599E-2</c:v>
                </c:pt>
                <c:pt idx="361">
                  <c:v>8.7999947320468452E-2</c:v>
                </c:pt>
                <c:pt idx="362">
                  <c:v>6.3999865963009731E-2</c:v>
                </c:pt>
                <c:pt idx="363">
                  <c:v>0.50800004128951715</c:v>
                </c:pt>
                <c:pt idx="364">
                  <c:v>0.55599994950414899</c:v>
                </c:pt>
                <c:pt idx="365">
                  <c:v>0.39599994984756248</c:v>
                </c:pt>
                <c:pt idx="366">
                  <c:v>-0.28800001303950018</c:v>
                </c:pt>
                <c:pt idx="367">
                  <c:v>7.2000126026313435E-2</c:v>
                </c:pt>
                <c:pt idx="368">
                  <c:v>0.60000002656012008</c:v>
                </c:pt>
                <c:pt idx="369">
                  <c:v>-0.75200000493157915</c:v>
                </c:pt>
                <c:pt idx="370">
                  <c:v>0.81600001211028306</c:v>
                </c:pt>
                <c:pt idx="371">
                  <c:v>-0.53599999826314049</c:v>
                </c:pt>
                <c:pt idx="372">
                  <c:v>-0.23199998197663385</c:v>
                </c:pt>
                <c:pt idx="373">
                  <c:v>-0.24799998409152971</c:v>
                </c:pt>
                <c:pt idx="374">
                  <c:v>0.67200001337575144</c:v>
                </c:pt>
                <c:pt idx="375">
                  <c:v>6.7999869518498665E-2</c:v>
                </c:pt>
                <c:pt idx="376">
                  <c:v>-0.19600000008555332</c:v>
                </c:pt>
                <c:pt idx="377">
                  <c:v>0.50000003801006943</c:v>
                </c:pt>
                <c:pt idx="378">
                  <c:v>0.23199989752166947</c:v>
                </c:pt>
                <c:pt idx="379">
                  <c:v>-0.17199998943907219</c:v>
                </c:pt>
                <c:pt idx="380">
                  <c:v>0.82399995351756683</c:v>
                </c:pt>
                <c:pt idx="381">
                  <c:v>0.4839999950204622</c:v>
                </c:pt>
                <c:pt idx="382">
                  <c:v>-0.14799999056158644</c:v>
                </c:pt>
                <c:pt idx="383">
                  <c:v>0.12800000404374551</c:v>
                </c:pt>
                <c:pt idx="384">
                  <c:v>-0.51599997950034571</c:v>
                </c:pt>
                <c:pt idx="385">
                  <c:v>0.17600006184338962</c:v>
                </c:pt>
                <c:pt idx="386">
                  <c:v>0.16799984399953929</c:v>
                </c:pt>
                <c:pt idx="387">
                  <c:v>-0.66800009998305909</c:v>
                </c:pt>
                <c:pt idx="388">
                  <c:v>-0.18800003977577306</c:v>
                </c:pt>
                <c:pt idx="389">
                  <c:v>0.89200000638817067</c:v>
                </c:pt>
                <c:pt idx="390">
                  <c:v>-0.55999995177850759</c:v>
                </c:pt>
                <c:pt idx="391">
                  <c:v>-1.6000019240888751E-2</c:v>
                </c:pt>
                <c:pt idx="392">
                  <c:v>-8.4000005320998716E-2</c:v>
                </c:pt>
                <c:pt idx="393">
                  <c:v>5.5999893014649103E-2</c:v>
                </c:pt>
                <c:pt idx="394">
                  <c:v>2.4000205147761185E-2</c:v>
                </c:pt>
                <c:pt idx="395">
                  <c:v>-2.800000838205384E-2</c:v>
                </c:pt>
                <c:pt idx="396">
                  <c:v>0.74399999134457095</c:v>
                </c:pt>
                <c:pt idx="397">
                  <c:v>-0.97600019900761203</c:v>
                </c:pt>
                <c:pt idx="398">
                  <c:v>-9.5999968740855521E-2</c:v>
                </c:pt>
                <c:pt idx="399">
                  <c:v>0.17999993168768094</c:v>
                </c:pt>
                <c:pt idx="400">
                  <c:v>-0.36000002401188047</c:v>
                </c:pt>
                <c:pt idx="401">
                  <c:v>7.5999989635786497E-2</c:v>
                </c:pt>
                <c:pt idx="402">
                  <c:v>1.280000048298132</c:v>
                </c:pt>
                <c:pt idx="403">
                  <c:v>-3.1999992413563695E-2</c:v>
                </c:pt>
                <c:pt idx="404">
                  <c:v>-7.2000010026462599E-2</c:v>
                </c:pt>
                <c:pt idx="405">
                  <c:v>1.3999999296254637</c:v>
                </c:pt>
                <c:pt idx="406">
                  <c:v>-0.17599996884084324</c:v>
                </c:pt>
                <c:pt idx="407">
                  <c:v>0.24800002431630153</c:v>
                </c:pt>
                <c:pt idx="408">
                  <c:v>0.34000007902099538</c:v>
                </c:pt>
                <c:pt idx="409">
                  <c:v>-0.79199987507787228</c:v>
                </c:pt>
                <c:pt idx="410">
                  <c:v>-0.34799999053457309</c:v>
                </c:pt>
                <c:pt idx="411">
                  <c:v>7.5999989635786497E-2</c:v>
                </c:pt>
                <c:pt idx="412">
                  <c:v>2.7999963337162325E-2</c:v>
                </c:pt>
                <c:pt idx="413">
                  <c:v>0.64800002243275245</c:v>
                </c:pt>
                <c:pt idx="414">
                  <c:v>-8.4000005320998716E-2</c:v>
                </c:pt>
                <c:pt idx="415">
                  <c:v>3.9999916521464819E-2</c:v>
                </c:pt>
                <c:pt idx="416">
                  <c:v>4.7999908438290384E-2</c:v>
                </c:pt>
                <c:pt idx="417">
                  <c:v>-4.000002401847047E-2</c:v>
                </c:pt>
                <c:pt idx="418">
                  <c:v>0.3560000352291024</c:v>
                </c:pt>
                <c:pt idx="419">
                  <c:v>-0.16800000199720139</c:v>
                </c:pt>
                <c:pt idx="420">
                  <c:v>-0.60800004855145084</c:v>
                </c:pt>
                <c:pt idx="421">
                  <c:v>-0.25200000869060235</c:v>
                </c:pt>
                <c:pt idx="422">
                  <c:v>-0.61199991697976575</c:v>
                </c:pt>
                <c:pt idx="423">
                  <c:v>-1.2000007629602863E-2</c:v>
                </c:pt>
                <c:pt idx="424">
                  <c:v>-0.95599991238658155</c:v>
                </c:pt>
                <c:pt idx="425">
                  <c:v>8.7999947320468452E-2</c:v>
                </c:pt>
                <c:pt idx="426">
                  <c:v>-4.000002401847047E-2</c:v>
                </c:pt>
                <c:pt idx="427">
                  <c:v>-0.79199987507787228</c:v>
                </c:pt>
                <c:pt idx="428">
                  <c:v>-0.53999990556536559</c:v>
                </c:pt>
                <c:pt idx="429">
                  <c:v>1.1999861880175884E-2</c:v>
                </c:pt>
                <c:pt idx="430">
                  <c:v>-0.43999996076857717</c:v>
                </c:pt>
                <c:pt idx="431">
                  <c:v>0.26000002332559408</c:v>
                </c:pt>
                <c:pt idx="432">
                  <c:v>0.73599995154140052</c:v>
                </c:pt>
                <c:pt idx="433">
                  <c:v>5.5999893014649103E-2</c:v>
                </c:pt>
                <c:pt idx="434">
                  <c:v>3.1999918105977673E-2</c:v>
                </c:pt>
                <c:pt idx="435">
                  <c:v>0.71200004725054922</c:v>
                </c:pt>
                <c:pt idx="436">
                  <c:v>-3.9999884829982459E-3</c:v>
                </c:pt>
                <c:pt idx="437">
                  <c:v>1.063999883834241</c:v>
                </c:pt>
                <c:pt idx="438">
                  <c:v>4.7999908438290384E-2</c:v>
                </c:pt>
                <c:pt idx="439">
                  <c:v>-0.21999997114977751</c:v>
                </c:pt>
                <c:pt idx="440">
                  <c:v>4.4000087613418476E-2</c:v>
                </c:pt>
                <c:pt idx="441">
                  <c:v>-5.6000018662609952E-2</c:v>
                </c:pt>
                <c:pt idx="442">
                  <c:v>-0.24799998409152971</c:v>
                </c:pt>
                <c:pt idx="443">
                  <c:v>0.6400000708702378</c:v>
                </c:pt>
                <c:pt idx="444">
                  <c:v>0.31199996308370764</c:v>
                </c:pt>
                <c:pt idx="445">
                  <c:v>0.26800007808447085</c:v>
                </c:pt>
                <c:pt idx="446">
                  <c:v>0.18399997096611601</c:v>
                </c:pt>
                <c:pt idx="447">
                  <c:v>3.9999916521464819E-2</c:v>
                </c:pt>
                <c:pt idx="448">
                  <c:v>6.3999865963009731E-2</c:v>
                </c:pt>
                <c:pt idx="449">
                  <c:v>2.0000201959477083E-2</c:v>
                </c:pt>
                <c:pt idx="450">
                  <c:v>-0.75599988218556069</c:v>
                </c:pt>
                <c:pt idx="451">
                  <c:v>-3.9999884829982459E-3</c:v>
                </c:pt>
                <c:pt idx="452">
                  <c:v>0.40400007533967985</c:v>
                </c:pt>
                <c:pt idx="453">
                  <c:v>0.26399990868373707</c:v>
                </c:pt>
                <c:pt idx="454">
                  <c:v>2.4000205147761185E-2</c:v>
                </c:pt>
                <c:pt idx="455">
                  <c:v>1.5999841861204456E-2</c:v>
                </c:pt>
                <c:pt idx="456">
                  <c:v>0.75600002036062475</c:v>
                </c:pt>
                <c:pt idx="457">
                  <c:v>-0.24799998409152971</c:v>
                </c:pt>
                <c:pt idx="458">
                  <c:v>3.9999916521464819E-2</c:v>
                </c:pt>
                <c:pt idx="459">
                  <c:v>-0.53999990556536559</c:v>
                </c:pt>
                <c:pt idx="460">
                  <c:v>0.76399997870029945</c:v>
                </c:pt>
                <c:pt idx="461">
                  <c:v>-0.48400000797988185</c:v>
                </c:pt>
                <c:pt idx="462">
                  <c:v>1.1999861880175884E-2</c:v>
                </c:pt>
                <c:pt idx="463">
                  <c:v>0.78000002025822013</c:v>
                </c:pt>
                <c:pt idx="464">
                  <c:v>-2.4000034017039793E-2</c:v>
                </c:pt>
                <c:pt idx="465">
                  <c:v>-0.6439999761750852</c:v>
                </c:pt>
                <c:pt idx="466">
                  <c:v>-0.30400000734543792</c:v>
                </c:pt>
                <c:pt idx="467">
                  <c:v>0.18399997096611601</c:v>
                </c:pt>
                <c:pt idx="468">
                  <c:v>-0.21199998874927678</c:v>
                </c:pt>
                <c:pt idx="469">
                  <c:v>-0.48799998463914485</c:v>
                </c:pt>
                <c:pt idx="470">
                  <c:v>-0.49599999973398351</c:v>
                </c:pt>
                <c:pt idx="471">
                  <c:v>-5.2000001157207834E-2</c:v>
                </c:pt>
                <c:pt idx="472">
                  <c:v>0.38000002125516014</c:v>
                </c:pt>
                <c:pt idx="473">
                  <c:v>0.87600001227829027</c:v>
                </c:pt>
                <c:pt idx="474">
                  <c:v>0.32799999449611333</c:v>
                </c:pt>
                <c:pt idx="475">
                  <c:v>-0.69200000078448431</c:v>
                </c:pt>
                <c:pt idx="476">
                  <c:v>-0.4319999828555523</c:v>
                </c:pt>
                <c:pt idx="477">
                  <c:v>-0.15199999382009946</c:v>
                </c:pt>
                <c:pt idx="478">
                  <c:v>-0.29199998243865377</c:v>
                </c:pt>
                <c:pt idx="479">
                  <c:v>0.16000008508796787</c:v>
                </c:pt>
                <c:pt idx="480">
                  <c:v>0.38000002125516014</c:v>
                </c:pt>
                <c:pt idx="481">
                  <c:v>0.46000007648339963</c:v>
                </c:pt>
                <c:pt idx="482">
                  <c:v>-0.24799998409152971</c:v>
                </c:pt>
                <c:pt idx="483">
                  <c:v>3.1999918105977673E-2</c:v>
                </c:pt>
                <c:pt idx="484">
                  <c:v>-8.0000078469378653E-3</c:v>
                </c:pt>
                <c:pt idx="485">
                  <c:v>-0.31599999263290912</c:v>
                </c:pt>
                <c:pt idx="486">
                  <c:v>0.40400007533967985</c:v>
                </c:pt>
                <c:pt idx="487">
                  <c:v>-0.46000007728398012</c:v>
                </c:pt>
                <c:pt idx="488">
                  <c:v>-1.6000019240888751E-2</c:v>
                </c:pt>
                <c:pt idx="489">
                  <c:v>-4.000002401847047E-2</c:v>
                </c:pt>
                <c:pt idx="490">
                  <c:v>-6.0000008227641441E-2</c:v>
                </c:pt>
                <c:pt idx="491">
                  <c:v>-0.48799998463914485</c:v>
                </c:pt>
                <c:pt idx="492">
                  <c:v>6.3999865963009731E-2</c:v>
                </c:pt>
                <c:pt idx="493">
                  <c:v>-0.17599996884084324</c:v>
                </c:pt>
                <c:pt idx="494">
                  <c:v>-0.42000000837332063</c:v>
                </c:pt>
                <c:pt idx="495">
                  <c:v>5.2000202162036074E-2</c:v>
                </c:pt>
                <c:pt idx="496">
                  <c:v>1.0279999633371624</c:v>
                </c:pt>
                <c:pt idx="497">
                  <c:v>-0.1640000015351801</c:v>
                </c:pt>
                <c:pt idx="498">
                  <c:v>0.12000007763852631</c:v>
                </c:pt>
                <c:pt idx="499">
                  <c:v>-2.800000838205384E-2</c:v>
                </c:pt>
                <c:pt idx="500">
                  <c:v>0.77600001896289006</c:v>
                </c:pt>
                <c:pt idx="501">
                  <c:v>-1.999999712894511E-2</c:v>
                </c:pt>
                <c:pt idx="502">
                  <c:v>-9.1999989289468453E-2</c:v>
                </c:pt>
                <c:pt idx="503">
                  <c:v>7.5999989635786497E-2</c:v>
                </c:pt>
                <c:pt idx="504">
                  <c:v>-0.32399998487917009</c:v>
                </c:pt>
                <c:pt idx="505">
                  <c:v>0.47199995961358293</c:v>
                </c:pt>
                <c:pt idx="506">
                  <c:v>0.8679999910127677</c:v>
                </c:pt>
                <c:pt idx="507">
                  <c:v>-0.35599997678485074</c:v>
                </c:pt>
                <c:pt idx="508">
                  <c:v>-1.6000019240888751E-2</c:v>
                </c:pt>
                <c:pt idx="509">
                  <c:v>0.48000004866334162</c:v>
                </c:pt>
                <c:pt idx="510">
                  <c:v>0.87600001227829027</c:v>
                </c:pt>
                <c:pt idx="511">
                  <c:v>-0.65200003300513698</c:v>
                </c:pt>
                <c:pt idx="512">
                  <c:v>-0.21999997114977751</c:v>
                </c:pt>
                <c:pt idx="513">
                  <c:v>-0.44400005769140949</c:v>
                </c:pt>
                <c:pt idx="514">
                  <c:v>-0.69200000078448431</c:v>
                </c:pt>
                <c:pt idx="515">
                  <c:v>4.7999908438290384E-2</c:v>
                </c:pt>
                <c:pt idx="516">
                  <c:v>3.9999916521464819E-2</c:v>
                </c:pt>
                <c:pt idx="517">
                  <c:v>-0.31199998856402827</c:v>
                </c:pt>
                <c:pt idx="518">
                  <c:v>0.44399994495159262</c:v>
                </c:pt>
                <c:pt idx="519">
                  <c:v>-0.22800001373475798</c:v>
                </c:pt>
                <c:pt idx="520">
                  <c:v>-0.12799997178724998</c:v>
                </c:pt>
                <c:pt idx="521">
                  <c:v>7.9999825411581918E-2</c:v>
                </c:pt>
                <c:pt idx="522">
                  <c:v>0.24400011781443925</c:v>
                </c:pt>
                <c:pt idx="523">
                  <c:v>0.12800000404374551</c:v>
                </c:pt>
                <c:pt idx="524">
                  <c:v>0.53600006777943254</c:v>
                </c:pt>
                <c:pt idx="525">
                  <c:v>-8.0000045088117755E-2</c:v>
                </c:pt>
                <c:pt idx="526">
                  <c:v>0.79600001225623596</c:v>
                </c:pt>
                <c:pt idx="527">
                  <c:v>0.4200000173416833</c:v>
                </c:pt>
                <c:pt idx="528">
                  <c:v>1.4400000425823163</c:v>
                </c:pt>
                <c:pt idx="529">
                  <c:v>0.1480001653517212</c:v>
                </c:pt>
                <c:pt idx="530">
                  <c:v>-0.24399996147901837</c:v>
                </c:pt>
                <c:pt idx="531">
                  <c:v>0.42799994506367373</c:v>
                </c:pt>
                <c:pt idx="532">
                  <c:v>-4.4000040360117884E-2</c:v>
                </c:pt>
                <c:pt idx="533">
                  <c:v>-0.3080000300225445</c:v>
                </c:pt>
                <c:pt idx="534">
                  <c:v>3.6000158320047139E-2</c:v>
                </c:pt>
                <c:pt idx="535">
                  <c:v>0.11600001737859271</c:v>
                </c:pt>
                <c:pt idx="536">
                  <c:v>0.57200004720343878</c:v>
                </c:pt>
                <c:pt idx="537">
                  <c:v>4.4000087613418476E-2</c:v>
                </c:pt>
                <c:pt idx="538">
                  <c:v>-0.66400002974243599</c:v>
                </c:pt>
                <c:pt idx="539">
                  <c:v>-1.999999712894511E-2</c:v>
                </c:pt>
                <c:pt idx="540">
                  <c:v>9.5999820424984603E-2</c:v>
                </c:pt>
                <c:pt idx="541">
                  <c:v>6.7999869518498665E-2</c:v>
                </c:pt>
                <c:pt idx="542">
                  <c:v>0.11200005643830732</c:v>
                </c:pt>
                <c:pt idx="543">
                  <c:v>0.15199984389142607</c:v>
                </c:pt>
                <c:pt idx="544">
                  <c:v>-0.53199993605530205</c:v>
                </c:pt>
                <c:pt idx="545">
                  <c:v>0.80000004696997606</c:v>
                </c:pt>
                <c:pt idx="546">
                  <c:v>-9.5999968740855521E-2</c:v>
                </c:pt>
                <c:pt idx="547">
                  <c:v>-0.43999996076857717</c:v>
                </c:pt>
                <c:pt idx="548">
                  <c:v>-0.32799999764203647</c:v>
                </c:pt>
                <c:pt idx="549">
                  <c:v>-0.26800001191022665</c:v>
                </c:pt>
                <c:pt idx="550">
                  <c:v>-0.51999997705160483</c:v>
                </c:pt>
                <c:pt idx="551">
                  <c:v>-0.38400000997399925</c:v>
                </c:pt>
                <c:pt idx="552">
                  <c:v>-0.91200006324854477</c:v>
                </c:pt>
                <c:pt idx="553">
                  <c:v>-0.26399998190179419</c:v>
                </c:pt>
                <c:pt idx="554">
                  <c:v>-0.32799999764203647</c:v>
                </c:pt>
                <c:pt idx="555">
                  <c:v>2.4000205147761185E-2</c:v>
                </c:pt>
                <c:pt idx="556">
                  <c:v>0.44000005762011751</c:v>
                </c:pt>
                <c:pt idx="557">
                  <c:v>0.85600001917745849</c:v>
                </c:pt>
                <c:pt idx="558">
                  <c:v>0</c:v>
                </c:pt>
                <c:pt idx="559">
                  <c:v>0.13999990679436869</c:v>
                </c:pt>
                <c:pt idx="560">
                  <c:v>0.1480001653517212</c:v>
                </c:pt>
                <c:pt idx="561">
                  <c:v>0.4880000277885288</c:v>
                </c:pt>
                <c:pt idx="562">
                  <c:v>-0.28800001303950018</c:v>
                </c:pt>
                <c:pt idx="563">
                  <c:v>-0.42000000837332063</c:v>
                </c:pt>
                <c:pt idx="564">
                  <c:v>-0.12799997178724998</c:v>
                </c:pt>
                <c:pt idx="565">
                  <c:v>-0.3080000300225445</c:v>
                </c:pt>
                <c:pt idx="566">
                  <c:v>-0.33599997716171309</c:v>
                </c:pt>
                <c:pt idx="567">
                  <c:v>1.1999861880175884E-2</c:v>
                </c:pt>
                <c:pt idx="568">
                  <c:v>-0.34399997278902755</c:v>
                </c:pt>
                <c:pt idx="569">
                  <c:v>-0.13199995285861085</c:v>
                </c:pt>
                <c:pt idx="570">
                  <c:v>-0.75999996080771881</c:v>
                </c:pt>
                <c:pt idx="571">
                  <c:v>0.29600006969024156</c:v>
                </c:pt>
                <c:pt idx="572">
                  <c:v>-0.18800003977577306</c:v>
                </c:pt>
                <c:pt idx="573">
                  <c:v>-4.000002401847047E-2</c:v>
                </c:pt>
                <c:pt idx="574">
                  <c:v>0.83200004373747838</c:v>
                </c:pt>
                <c:pt idx="575">
                  <c:v>0.1360000390552874</c:v>
                </c:pt>
                <c:pt idx="576">
                  <c:v>-0.47200000241206019</c:v>
                </c:pt>
                <c:pt idx="577">
                  <c:v>7.5999989635786497E-2</c:v>
                </c:pt>
                <c:pt idx="578">
                  <c:v>0.21600006950685441</c:v>
                </c:pt>
                <c:pt idx="579">
                  <c:v>5.2000202162036074E-2</c:v>
                </c:pt>
                <c:pt idx="580">
                  <c:v>8.7999947320468452E-2</c:v>
                </c:pt>
                <c:pt idx="581">
                  <c:v>1.3279999750342506</c:v>
                </c:pt>
                <c:pt idx="582">
                  <c:v>-0.11599998792987816</c:v>
                </c:pt>
                <c:pt idx="583">
                  <c:v>-1.4640000678446841</c:v>
                </c:pt>
                <c:pt idx="584">
                  <c:v>2.7999963337162325E-2</c:v>
                </c:pt>
                <c:pt idx="585">
                  <c:v>0.13999990679436869</c:v>
                </c:pt>
                <c:pt idx="586">
                  <c:v>1.1440000630839908</c:v>
                </c:pt>
                <c:pt idx="587">
                  <c:v>-1.2000007629602863E-2</c:v>
                </c:pt>
                <c:pt idx="588">
                  <c:v>-0.29199998243865377</c:v>
                </c:pt>
                <c:pt idx="589">
                  <c:v>0.57999999843538341</c:v>
                </c:pt>
                <c:pt idx="590">
                  <c:v>6.0000150852694237E-2</c:v>
                </c:pt>
                <c:pt idx="591">
                  <c:v>0.33600000011169484</c:v>
                </c:pt>
                <c:pt idx="592">
                  <c:v>-0.62400005866073871</c:v>
                </c:pt>
                <c:pt idx="593">
                  <c:v>0.61600000256013721</c:v>
                </c:pt>
                <c:pt idx="594">
                  <c:v>0.1360000390552874</c:v>
                </c:pt>
                <c:pt idx="595">
                  <c:v>-0.41200004388337391</c:v>
                </c:pt>
                <c:pt idx="596">
                  <c:v>0.18399997096611601</c:v>
                </c:pt>
                <c:pt idx="597">
                  <c:v>-0.54800000086119804</c:v>
                </c:pt>
                <c:pt idx="598">
                  <c:v>-0.18400005906626823</c:v>
                </c:pt>
                <c:pt idx="599">
                  <c:v>0.58399993669363959</c:v>
                </c:pt>
                <c:pt idx="600">
                  <c:v>-0.13599997626603252</c:v>
                </c:pt>
                <c:pt idx="601">
                  <c:v>-0.26399998190179419</c:v>
                </c:pt>
                <c:pt idx="602">
                  <c:v>-0.17199998943907219</c:v>
                </c:pt>
                <c:pt idx="603">
                  <c:v>0.50000003801006943</c:v>
                </c:pt>
                <c:pt idx="604">
                  <c:v>-0.49199997478338786</c:v>
                </c:pt>
                <c:pt idx="605">
                  <c:v>-3.1999992413563695E-2</c:v>
                </c:pt>
                <c:pt idx="606">
                  <c:v>0.21199997668398718</c:v>
                </c:pt>
                <c:pt idx="607">
                  <c:v>-0.78800002331601282</c:v>
                </c:pt>
                <c:pt idx="608">
                  <c:v>0.71200004725054922</c:v>
                </c:pt>
                <c:pt idx="609">
                  <c:v>2.7999963337162325E-2</c:v>
                </c:pt>
                <c:pt idx="610">
                  <c:v>-0.23199998197663385</c:v>
                </c:pt>
                <c:pt idx="611">
                  <c:v>0.63199995812877852</c:v>
                </c:pt>
                <c:pt idx="612">
                  <c:v>4.7999908438290384E-2</c:v>
                </c:pt>
                <c:pt idx="613">
                  <c:v>0.80399999991444659</c:v>
                </c:pt>
                <c:pt idx="614">
                  <c:v>0.17600006184338962</c:v>
                </c:pt>
                <c:pt idx="615">
                  <c:v>1.5999841861204456E-2</c:v>
                </c:pt>
                <c:pt idx="616">
                  <c:v>8.7999947320468452E-2</c:v>
                </c:pt>
                <c:pt idx="617">
                  <c:v>0.57999999843538341</c:v>
                </c:pt>
                <c:pt idx="618">
                  <c:v>0.37599996856655604</c:v>
                </c:pt>
                <c:pt idx="619">
                  <c:v>0.50800004128951715</c:v>
                </c:pt>
                <c:pt idx="620">
                  <c:v>0.28400006294527053</c:v>
                </c:pt>
                <c:pt idx="621">
                  <c:v>2.7999963337162325E-2</c:v>
                </c:pt>
                <c:pt idx="622">
                  <c:v>-0.34399997278902755</c:v>
                </c:pt>
                <c:pt idx="623">
                  <c:v>6.7999869518498665E-2</c:v>
                </c:pt>
                <c:pt idx="624">
                  <c:v>-0.15199999382009946</c:v>
                </c:pt>
                <c:pt idx="625">
                  <c:v>-0.68400007576692179</c:v>
                </c:pt>
                <c:pt idx="626">
                  <c:v>-7.2000010026462599E-2</c:v>
                </c:pt>
                <c:pt idx="627">
                  <c:v>4.0000598041203331E-3</c:v>
                </c:pt>
                <c:pt idx="628">
                  <c:v>0.69199995945554882</c:v>
                </c:pt>
                <c:pt idx="629">
                  <c:v>-0.5759999113414368</c:v>
                </c:pt>
                <c:pt idx="630">
                  <c:v>-0.51999997705160483</c:v>
                </c:pt>
                <c:pt idx="631">
                  <c:v>1.2960000592152356</c:v>
                </c:pt>
                <c:pt idx="632">
                  <c:v>-0.60000006419130281</c:v>
                </c:pt>
                <c:pt idx="633">
                  <c:v>0.34799997861107174</c:v>
                </c:pt>
                <c:pt idx="634">
                  <c:v>0.36799997850289007</c:v>
                </c:pt>
                <c:pt idx="635">
                  <c:v>-0.15999998632784901</c:v>
                </c:pt>
                <c:pt idx="636">
                  <c:v>-0.45599997450874341</c:v>
                </c:pt>
                <c:pt idx="637">
                  <c:v>1.5999841861204456E-2</c:v>
                </c:pt>
                <c:pt idx="638">
                  <c:v>-0.24399996147901837</c:v>
                </c:pt>
                <c:pt idx="639">
                  <c:v>-0.34799999053457309</c:v>
                </c:pt>
                <c:pt idx="640">
                  <c:v>0.21600006950685441</c:v>
                </c:pt>
                <c:pt idx="641">
                  <c:v>5.2000202162036074E-2</c:v>
                </c:pt>
                <c:pt idx="642">
                  <c:v>-0.19600000008555332</c:v>
                </c:pt>
                <c:pt idx="643">
                  <c:v>-0.63199999931032247</c:v>
                </c:pt>
                <c:pt idx="644">
                  <c:v>-0.94400011267393913</c:v>
                </c:pt>
                <c:pt idx="645">
                  <c:v>-0.25200000869060235</c:v>
                </c:pt>
                <c:pt idx="646">
                  <c:v>0.48000004866334162</c:v>
                </c:pt>
                <c:pt idx="647">
                  <c:v>-1.6000019240888751E-2</c:v>
                </c:pt>
                <c:pt idx="648">
                  <c:v>0.47600005071594237</c:v>
                </c:pt>
                <c:pt idx="649">
                  <c:v>0.64400004084244244</c:v>
                </c:pt>
                <c:pt idx="650">
                  <c:v>-3.9999884829982459E-3</c:v>
                </c:pt>
                <c:pt idx="651">
                  <c:v>0.15600004087171662</c:v>
                </c:pt>
                <c:pt idx="652">
                  <c:v>0.16399992993538054</c:v>
                </c:pt>
                <c:pt idx="653">
                  <c:v>1.5999841861204456E-2</c:v>
                </c:pt>
                <c:pt idx="654">
                  <c:v>0.24000003174437234</c:v>
                </c:pt>
                <c:pt idx="655">
                  <c:v>4.4000087613418476E-2</c:v>
                </c:pt>
                <c:pt idx="656">
                  <c:v>0.68800002205523525</c:v>
                </c:pt>
                <c:pt idx="657">
                  <c:v>7.9998543012562359E-3</c:v>
                </c:pt>
                <c:pt idx="658">
                  <c:v>-1.999999712894511E-2</c:v>
                </c:pt>
                <c:pt idx="659">
                  <c:v>-0.40399999079253562</c:v>
                </c:pt>
                <c:pt idx="660">
                  <c:v>0.72400005837943793</c:v>
                </c:pt>
                <c:pt idx="661">
                  <c:v>8.7999947320468452E-2</c:v>
                </c:pt>
                <c:pt idx="662">
                  <c:v>-0.44800004785290232</c:v>
                </c:pt>
                <c:pt idx="663">
                  <c:v>-0.1040000070912652</c:v>
                </c:pt>
                <c:pt idx="664">
                  <c:v>0.16799984399953929</c:v>
                </c:pt>
                <c:pt idx="665">
                  <c:v>-0.11599998792987816</c:v>
                </c:pt>
                <c:pt idx="666">
                  <c:v>0.26800007808447085</c:v>
                </c:pt>
                <c:pt idx="667">
                  <c:v>-0.11200000251787265</c:v>
                </c:pt>
                <c:pt idx="668">
                  <c:v>-0.55199996417660613</c:v>
                </c:pt>
                <c:pt idx="669">
                  <c:v>-0.30400000734543792</c:v>
                </c:pt>
                <c:pt idx="670">
                  <c:v>0.4880000277885288</c:v>
                </c:pt>
                <c:pt idx="671">
                  <c:v>0.17600006184338962</c:v>
                </c:pt>
                <c:pt idx="672">
                  <c:v>4.0000598041203331E-3</c:v>
                </c:pt>
                <c:pt idx="673">
                  <c:v>-7.5999985111945528E-2</c:v>
                </c:pt>
                <c:pt idx="674">
                  <c:v>-8.7999994486522376E-2</c:v>
                </c:pt>
                <c:pt idx="675">
                  <c:v>-0.63199999931032247</c:v>
                </c:pt>
                <c:pt idx="676">
                  <c:v>6.0000150852694237E-2</c:v>
                </c:pt>
                <c:pt idx="677">
                  <c:v>9.1999852227030429E-2</c:v>
                </c:pt>
                <c:pt idx="678">
                  <c:v>-0.30000002453378943</c:v>
                </c:pt>
                <c:pt idx="679">
                  <c:v>0.65200000369690736</c:v>
                </c:pt>
                <c:pt idx="680">
                  <c:v>0.29200007667479555</c:v>
                </c:pt>
                <c:pt idx="681">
                  <c:v>-0.13199995285861085</c:v>
                </c:pt>
                <c:pt idx="682">
                  <c:v>0.51200001536085515</c:v>
                </c:pt>
                <c:pt idx="683">
                  <c:v>9.5999820424984603E-2</c:v>
                </c:pt>
                <c:pt idx="684">
                  <c:v>0.30399996523581618</c:v>
                </c:pt>
                <c:pt idx="685">
                  <c:v>0.18799987396299672</c:v>
                </c:pt>
                <c:pt idx="686">
                  <c:v>-0.29599998017211249</c:v>
                </c:pt>
                <c:pt idx="687">
                  <c:v>-0.45199995068564047</c:v>
                </c:pt>
                <c:pt idx="688">
                  <c:v>-0.17999994855698678</c:v>
                </c:pt>
                <c:pt idx="689">
                  <c:v>0.18399997096611601</c:v>
                </c:pt>
                <c:pt idx="690">
                  <c:v>9.1999852227030429E-2</c:v>
                </c:pt>
                <c:pt idx="691">
                  <c:v>0.24800002431630153</c:v>
                </c:pt>
                <c:pt idx="692">
                  <c:v>0.23600010514303973</c:v>
                </c:pt>
                <c:pt idx="693">
                  <c:v>0.1480001653517212</c:v>
                </c:pt>
                <c:pt idx="694">
                  <c:v>8.4000067494370056E-2</c:v>
                </c:pt>
                <c:pt idx="695">
                  <c:v>7.9998543012562359E-3</c:v>
                </c:pt>
                <c:pt idx="696">
                  <c:v>-0.26399998190179419</c:v>
                </c:pt>
                <c:pt idx="697">
                  <c:v>-0.89600002459258643</c:v>
                </c:pt>
                <c:pt idx="698">
                  <c:v>0.14400006308399071</c:v>
                </c:pt>
                <c:pt idx="699">
                  <c:v>0.4240000886585632</c:v>
                </c:pt>
                <c:pt idx="700">
                  <c:v>-1.999999712894511E-2</c:v>
                </c:pt>
                <c:pt idx="701">
                  <c:v>0.2039999910894886</c:v>
                </c:pt>
                <c:pt idx="702">
                  <c:v>-0.63199999931032247</c:v>
                </c:pt>
                <c:pt idx="703">
                  <c:v>-0.13999998500466057</c:v>
                </c:pt>
                <c:pt idx="704">
                  <c:v>-0.73199990096690037</c:v>
                </c:pt>
                <c:pt idx="705">
                  <c:v>0.49600003811442489</c:v>
                </c:pt>
                <c:pt idx="706">
                  <c:v>-2.4000034017039793E-2</c:v>
                </c:pt>
                <c:pt idx="707">
                  <c:v>0.13199985689395041</c:v>
                </c:pt>
                <c:pt idx="708">
                  <c:v>0.15600004087171662</c:v>
                </c:pt>
                <c:pt idx="709">
                  <c:v>-9.1999989289468453E-2</c:v>
                </c:pt>
                <c:pt idx="710">
                  <c:v>-9.1999989289468453E-2</c:v>
                </c:pt>
                <c:pt idx="711">
                  <c:v>0</c:v>
                </c:pt>
                <c:pt idx="712">
                  <c:v>4.7999908438290384E-2</c:v>
                </c:pt>
                <c:pt idx="713">
                  <c:v>2.4000205147761185E-2</c:v>
                </c:pt>
                <c:pt idx="714">
                  <c:v>0.85999996496972198</c:v>
                </c:pt>
                <c:pt idx="715">
                  <c:v>0.58399993669363959</c:v>
                </c:pt>
                <c:pt idx="716">
                  <c:v>0.24800002431630153</c:v>
                </c:pt>
                <c:pt idx="717">
                  <c:v>-0.29199998243865377</c:v>
                </c:pt>
                <c:pt idx="718">
                  <c:v>0.1480001653517212</c:v>
                </c:pt>
                <c:pt idx="719">
                  <c:v>0.93600000302202124</c:v>
                </c:pt>
                <c:pt idx="720">
                  <c:v>-0.45199995068564047</c:v>
                </c:pt>
                <c:pt idx="721">
                  <c:v>-3.1999992413563695E-2</c:v>
                </c:pt>
                <c:pt idx="722">
                  <c:v>0.3840000079189485</c:v>
                </c:pt>
                <c:pt idx="723">
                  <c:v>0.40799999919903823</c:v>
                </c:pt>
                <c:pt idx="724">
                  <c:v>-3.5999979819101163E-2</c:v>
                </c:pt>
                <c:pt idx="725">
                  <c:v>0.22000003093282272</c:v>
                </c:pt>
                <c:pt idx="726">
                  <c:v>2.7999963337162325E-2</c:v>
                </c:pt>
                <c:pt idx="727">
                  <c:v>-3.9999884829982459E-3</c:v>
                </c:pt>
                <c:pt idx="728">
                  <c:v>-1.2000007629602863E-2</c:v>
                </c:pt>
                <c:pt idx="729">
                  <c:v>-0.14399999524782625</c:v>
                </c:pt>
                <c:pt idx="730">
                  <c:v>0.68800002205523525</c:v>
                </c:pt>
                <c:pt idx="731">
                  <c:v>0.25200011701132952</c:v>
                </c:pt>
                <c:pt idx="732">
                  <c:v>9.5999820424984603E-2</c:v>
                </c:pt>
                <c:pt idx="733">
                  <c:v>0.56800002414390482</c:v>
                </c:pt>
                <c:pt idx="734">
                  <c:v>-0.14799999056158644</c:v>
                </c:pt>
                <c:pt idx="735">
                  <c:v>-3.5999979819101163E-2</c:v>
                </c:pt>
                <c:pt idx="736">
                  <c:v>0.49600003811442489</c:v>
                </c:pt>
                <c:pt idx="737">
                  <c:v>0.22800002074287687</c:v>
                </c:pt>
                <c:pt idx="738">
                  <c:v>0.78399998835333295</c:v>
                </c:pt>
                <c:pt idx="739">
                  <c:v>0.4200000173416833</c:v>
                </c:pt>
                <c:pt idx="740">
                  <c:v>1.1999861880175884E-2</c:v>
                </c:pt>
                <c:pt idx="741">
                  <c:v>-0.24000005055069967</c:v>
                </c:pt>
                <c:pt idx="742">
                  <c:v>0.72400005837943793</c:v>
                </c:pt>
                <c:pt idx="743">
                  <c:v>0.78799999438036106</c:v>
                </c:pt>
                <c:pt idx="744">
                  <c:v>0.55599994950414899</c:v>
                </c:pt>
                <c:pt idx="745">
                  <c:v>0.83200004373747838</c:v>
                </c:pt>
                <c:pt idx="746">
                  <c:v>-0.46399991715122507</c:v>
                </c:pt>
                <c:pt idx="747">
                  <c:v>0.31999999411109487</c:v>
                </c:pt>
                <c:pt idx="748">
                  <c:v>-1.999999712894511E-2</c:v>
                </c:pt>
                <c:pt idx="749">
                  <c:v>-3.9999884829982459E-3</c:v>
                </c:pt>
                <c:pt idx="750">
                  <c:v>-0.45599997450874341</c:v>
                </c:pt>
                <c:pt idx="751">
                  <c:v>-4.7999973124685236E-2</c:v>
                </c:pt>
                <c:pt idx="752">
                  <c:v>0</c:v>
                </c:pt>
                <c:pt idx="753">
                  <c:v>-0.63599994839489049</c:v>
                </c:pt>
                <c:pt idx="754">
                  <c:v>-0.21199998874927678</c:v>
                </c:pt>
                <c:pt idx="755">
                  <c:v>-0.78399991475098629</c:v>
                </c:pt>
                <c:pt idx="756">
                  <c:v>0.50000003801006943</c:v>
                </c:pt>
                <c:pt idx="757">
                  <c:v>8.4000067494370056E-2</c:v>
                </c:pt>
                <c:pt idx="758">
                  <c:v>-0.29599998017211249</c:v>
                </c:pt>
                <c:pt idx="759">
                  <c:v>-6.7999998076907833E-2</c:v>
                </c:pt>
                <c:pt idx="760">
                  <c:v>2.4000205147761185E-2</c:v>
                </c:pt>
                <c:pt idx="761">
                  <c:v>0.15600004087171662</c:v>
                </c:pt>
                <c:pt idx="762">
                  <c:v>-0.10000001202085533</c:v>
                </c:pt>
                <c:pt idx="763">
                  <c:v>-0.32399998487917009</c:v>
                </c:pt>
                <c:pt idx="764">
                  <c:v>-0.31599999263290912</c:v>
                </c:pt>
                <c:pt idx="765">
                  <c:v>1.0440000969701499</c:v>
                </c:pt>
                <c:pt idx="766">
                  <c:v>-0.97999979804052295</c:v>
                </c:pt>
                <c:pt idx="767">
                  <c:v>7.9999825411581918E-2</c:v>
                </c:pt>
                <c:pt idx="768">
                  <c:v>-3.5999979819101163E-2</c:v>
                </c:pt>
                <c:pt idx="769">
                  <c:v>-9.1999989289468453E-2</c:v>
                </c:pt>
                <c:pt idx="770">
                  <c:v>-0.60000006419130281</c:v>
                </c:pt>
                <c:pt idx="771">
                  <c:v>0.3560000352291024</c:v>
                </c:pt>
                <c:pt idx="772">
                  <c:v>-0.24000005055069967</c:v>
                </c:pt>
                <c:pt idx="773">
                  <c:v>0.33600000011169484</c:v>
                </c:pt>
                <c:pt idx="774">
                  <c:v>0.50000003801006943</c:v>
                </c:pt>
                <c:pt idx="775">
                  <c:v>0.16799984399953929</c:v>
                </c:pt>
                <c:pt idx="776">
                  <c:v>0.6800000193079635</c:v>
                </c:pt>
                <c:pt idx="777">
                  <c:v>0.9399999917723586</c:v>
                </c:pt>
                <c:pt idx="778">
                  <c:v>-8.0000078469378653E-3</c:v>
                </c:pt>
                <c:pt idx="779">
                  <c:v>1.0399999165214648</c:v>
                </c:pt>
                <c:pt idx="780">
                  <c:v>-0.14799999056158644</c:v>
                </c:pt>
                <c:pt idx="781">
                  <c:v>9.1999852227030429E-2</c:v>
                </c:pt>
                <c:pt idx="782">
                  <c:v>4.4000087613418476E-2</c:v>
                </c:pt>
                <c:pt idx="783">
                  <c:v>-8.0000078469378653E-3</c:v>
                </c:pt>
                <c:pt idx="784">
                  <c:v>-9.1999989289468453E-2</c:v>
                </c:pt>
                <c:pt idx="785">
                  <c:v>-4.000002401847047E-2</c:v>
                </c:pt>
                <c:pt idx="786">
                  <c:v>4.4000087613418476E-2</c:v>
                </c:pt>
                <c:pt idx="787">
                  <c:v>0.13199985689395041</c:v>
                </c:pt>
                <c:pt idx="788">
                  <c:v>-0.39600001420138808</c:v>
                </c:pt>
                <c:pt idx="789">
                  <c:v>-0.75599988218556069</c:v>
                </c:pt>
                <c:pt idx="790">
                  <c:v>0.19600006648568796</c:v>
                </c:pt>
                <c:pt idx="791">
                  <c:v>0.69199995945554882</c:v>
                </c:pt>
                <c:pt idx="792">
                  <c:v>-2.4000034017039793E-2</c:v>
                </c:pt>
                <c:pt idx="793">
                  <c:v>0.30799999284705615</c:v>
                </c:pt>
                <c:pt idx="794">
                  <c:v>0.57200004720343878</c:v>
                </c:pt>
                <c:pt idx="795">
                  <c:v>-4.7999973124685236E-2</c:v>
                </c:pt>
                <c:pt idx="796">
                  <c:v>-0.28400000761541405</c:v>
                </c:pt>
                <c:pt idx="797">
                  <c:v>0.89600001264275941</c:v>
                </c:pt>
                <c:pt idx="798">
                  <c:v>-9.5999968740855521E-2</c:v>
                </c:pt>
                <c:pt idx="799">
                  <c:v>-2.800000838205384E-2</c:v>
                </c:pt>
                <c:pt idx="800">
                  <c:v>-0.37600003207746885</c:v>
                </c:pt>
                <c:pt idx="801">
                  <c:v>1.0720001435713511</c:v>
                </c:pt>
                <c:pt idx="802">
                  <c:v>0.36400001801699505</c:v>
                </c:pt>
                <c:pt idx="803">
                  <c:v>-0.13199995285861085</c:v>
                </c:pt>
                <c:pt idx="804">
                  <c:v>-8.0000078469378653E-3</c:v>
                </c:pt>
                <c:pt idx="805">
                  <c:v>-0.53199993605530205</c:v>
                </c:pt>
                <c:pt idx="806">
                  <c:v>-0.15599999486167665</c:v>
                </c:pt>
                <c:pt idx="807">
                  <c:v>0.26399990868373707</c:v>
                </c:pt>
                <c:pt idx="808">
                  <c:v>0.33199990604301527</c:v>
                </c:pt>
                <c:pt idx="809">
                  <c:v>0.7720000475274198</c:v>
                </c:pt>
                <c:pt idx="810">
                  <c:v>-0.78800002331601282</c:v>
                </c:pt>
                <c:pt idx="811">
                  <c:v>-0.24799998409152971</c:v>
                </c:pt>
                <c:pt idx="812">
                  <c:v>-5.2000001157207834E-2</c:v>
                </c:pt>
                <c:pt idx="813">
                  <c:v>-0.25200000869060235</c:v>
                </c:pt>
                <c:pt idx="814">
                  <c:v>0.93600000302202124</c:v>
                </c:pt>
                <c:pt idx="815">
                  <c:v>-4.000002401847047E-2</c:v>
                </c:pt>
                <c:pt idx="816">
                  <c:v>-0.38400000997399925</c:v>
                </c:pt>
                <c:pt idx="817">
                  <c:v>-0.82399993815661043</c:v>
                </c:pt>
                <c:pt idx="818">
                  <c:v>0.41199995001285561</c:v>
                </c:pt>
                <c:pt idx="819">
                  <c:v>0.22000003093282272</c:v>
                </c:pt>
                <c:pt idx="820">
                  <c:v>6.7999869518498665E-2</c:v>
                </c:pt>
                <c:pt idx="821">
                  <c:v>-0.33199999764433352</c:v>
                </c:pt>
                <c:pt idx="822">
                  <c:v>-0.15999998632784901</c:v>
                </c:pt>
                <c:pt idx="823">
                  <c:v>0.15199984389142607</c:v>
                </c:pt>
                <c:pt idx="824">
                  <c:v>0.87200001430924268</c:v>
                </c:pt>
                <c:pt idx="825">
                  <c:v>-1.5239999579350196</c:v>
                </c:pt>
                <c:pt idx="826">
                  <c:v>-0.17999994855698678</c:v>
                </c:pt>
                <c:pt idx="827">
                  <c:v>0.36000007414935276</c:v>
                </c:pt>
                <c:pt idx="828">
                  <c:v>-0.79600000891051137</c:v>
                </c:pt>
                <c:pt idx="829">
                  <c:v>-0.3879999676532121</c:v>
                </c:pt>
                <c:pt idx="830">
                  <c:v>2.4000205147761185E-2</c:v>
                </c:pt>
                <c:pt idx="831">
                  <c:v>6.0000150852694237E-2</c:v>
                </c:pt>
                <c:pt idx="832">
                  <c:v>0.62000001923311299</c:v>
                </c:pt>
                <c:pt idx="833">
                  <c:v>0.61200004499689997</c:v>
                </c:pt>
                <c:pt idx="834">
                  <c:v>0.12800000404374551</c:v>
                </c:pt>
                <c:pt idx="835">
                  <c:v>-0.28800001303950018</c:v>
                </c:pt>
                <c:pt idx="836">
                  <c:v>5.5999893014649103E-2</c:v>
                </c:pt>
                <c:pt idx="837">
                  <c:v>-0.23600000347080588</c:v>
                </c:pt>
                <c:pt idx="838">
                  <c:v>1.3959999581681595</c:v>
                </c:pt>
                <c:pt idx="839">
                  <c:v>0.89200000638817067</c:v>
                </c:pt>
                <c:pt idx="840">
                  <c:v>-1.2000007629602863E-2</c:v>
                </c:pt>
                <c:pt idx="841">
                  <c:v>-0.39999996693761958</c:v>
                </c:pt>
                <c:pt idx="842">
                  <c:v>0.20800012492212774</c:v>
                </c:pt>
                <c:pt idx="843">
                  <c:v>-0.3879999676532121</c:v>
                </c:pt>
                <c:pt idx="844">
                  <c:v>0.44000005762011751</c:v>
                </c:pt>
                <c:pt idx="845">
                  <c:v>-0.77199996394397963</c:v>
                </c:pt>
                <c:pt idx="846">
                  <c:v>-0.24799998409152971</c:v>
                </c:pt>
                <c:pt idx="847">
                  <c:v>-7.5999985111945528E-2</c:v>
                </c:pt>
                <c:pt idx="848">
                  <c:v>#N/A</c:v>
                </c:pt>
                <c:pt idx="849">
                  <c:v>0.19600006648568796</c:v>
                </c:pt>
                <c:pt idx="850">
                  <c:v>3.6000158320047139E-2</c:v>
                </c:pt>
                <c:pt idx="851">
                  <c:v>5.5999893014649103E-2</c:v>
                </c:pt>
                <c:pt idx="852">
                  <c:v>-0.23600000347080588</c:v>
                </c:pt>
                <c:pt idx="853">
                  <c:v>-0.33599997716171309</c:v>
                </c:pt>
                <c:pt idx="854">
                  <c:v>8.7999947320468452E-2</c:v>
                </c:pt>
                <c:pt idx="855">
                  <c:v>1.1999861880175884E-2</c:v>
                </c:pt>
                <c:pt idx="856">
                  <c:v>0.87600001227829027</c:v>
                </c:pt>
                <c:pt idx="857">
                  <c:v>-0.25200000869060235</c:v>
                </c:pt>
                <c:pt idx="858">
                  <c:v>0.14400006308399071</c:v>
                </c:pt>
                <c:pt idx="859">
                  <c:v>-0.22800001373475798</c:v>
                </c:pt>
                <c:pt idx="860">
                  <c:v>-0.91599995917264088</c:v>
                </c:pt>
                <c:pt idx="861">
                  <c:v>-3.9999884829982459E-3</c:v>
                </c:pt>
                <c:pt idx="862">
                  <c:v>-0.51999997705160483</c:v>
                </c:pt>
                <c:pt idx="863">
                  <c:v>-9.5999968740855521E-2</c:v>
                </c:pt>
                <c:pt idx="864">
                  <c:v>8.4000067494370056E-2</c:v>
                </c:pt>
                <c:pt idx="865">
                  <c:v>-4.4000040360117884E-2</c:v>
                </c:pt>
                <c:pt idx="866">
                  <c:v>-0.43999996076857717</c:v>
                </c:pt>
                <c:pt idx="867">
                  <c:v>0.8359999682545628</c:v>
                </c:pt>
                <c:pt idx="868">
                  <c:v>0.17200011788993216</c:v>
                </c:pt>
                <c:pt idx="869">
                  <c:v>-0.13999998500466057</c:v>
                </c:pt>
                <c:pt idx="870">
                  <c:v>-8.0000045088117755E-2</c:v>
                </c:pt>
                <c:pt idx="871">
                  <c:v>-6.4000014975623395E-2</c:v>
                </c:pt>
                <c:pt idx="872">
                  <c:v>-6.4000014975623395E-2</c:v>
                </c:pt>
                <c:pt idx="873">
                  <c:v>1.1399999067943687</c:v>
                </c:pt>
                <c:pt idx="874">
                  <c:v>5.2000202162036074E-2</c:v>
                </c:pt>
                <c:pt idx="875">
                  <c:v>7.5999989635786497E-2</c:v>
                </c:pt>
                <c:pt idx="876">
                  <c:v>0.12000007763852631</c:v>
                </c:pt>
                <c:pt idx="877">
                  <c:v>-0.29599998017211249</c:v>
                </c:pt>
                <c:pt idx="878">
                  <c:v>0.13999990679436869</c:v>
                </c:pt>
                <c:pt idx="879">
                  <c:v>4.7999908438290384E-2</c:v>
                </c:pt>
                <c:pt idx="880">
                  <c:v>7.2000126026313435E-2</c:v>
                </c:pt>
                <c:pt idx="881">
                  <c:v>6.7999869518498665E-2</c:v>
                </c:pt>
                <c:pt idx="882">
                  <c:v>4.0000598041203331E-3</c:v>
                </c:pt>
                <c:pt idx="883">
                  <c:v>-7.2000010026462599E-2</c:v>
                </c:pt>
                <c:pt idx="884">
                  <c:v>-2.4000034017039793E-2</c:v>
                </c:pt>
                <c:pt idx="885">
                  <c:v>1.5999841861204456E-2</c:v>
                </c:pt>
                <c:pt idx="886">
                  <c:v>-5.6000018662609952E-2</c:v>
                </c:pt>
                <c:pt idx="887">
                  <c:v>-8.0000045088117755E-2</c:v>
                </c:pt>
                <c:pt idx="888">
                  <c:v>0.38800006183202074</c:v>
                </c:pt>
                <c:pt idx="889">
                  <c:v>2.0000201959477083E-2</c:v>
                </c:pt>
                <c:pt idx="890">
                  <c:v>-0.58800001991352535</c:v>
                </c:pt>
                <c:pt idx="891">
                  <c:v>-1.999999712894511E-2</c:v>
                </c:pt>
                <c:pt idx="892">
                  <c:v>0.13999990679436869</c:v>
                </c:pt>
                <c:pt idx="893">
                  <c:v>0.26399990868373707</c:v>
                </c:pt>
                <c:pt idx="894">
                  <c:v>-1.999999712894511E-2</c:v>
                </c:pt>
                <c:pt idx="895">
                  <c:v>-3.1999992413563695E-2</c:v>
                </c:pt>
                <c:pt idx="896">
                  <c:v>-8.0000045088117755E-2</c:v>
                </c:pt>
                <c:pt idx="897">
                  <c:v>0.74399999134457095</c:v>
                </c:pt>
                <c:pt idx="898">
                  <c:v>0.24400011781443925</c:v>
                </c:pt>
                <c:pt idx="899">
                  <c:v>-0.11200000251787265</c:v>
                </c:pt>
                <c:pt idx="900">
                  <c:v>-0.23600000347080588</c:v>
                </c:pt>
                <c:pt idx="901">
                  <c:v>-0.53999990556536559</c:v>
                </c:pt>
                <c:pt idx="902">
                  <c:v>7.9999825411581918E-2</c:v>
                </c:pt>
                <c:pt idx="903">
                  <c:v>7.9998543012562359E-3</c:v>
                </c:pt>
                <c:pt idx="904">
                  <c:v>0.3560000352291024</c:v>
                </c:pt>
                <c:pt idx="905">
                  <c:v>0.46399998395019887</c:v>
                </c:pt>
                <c:pt idx="906">
                  <c:v>-5.6000018662609952E-2</c:v>
                </c:pt>
                <c:pt idx="907">
                  <c:v>-0.36800000562892643</c:v>
                </c:pt>
                <c:pt idx="908">
                  <c:v>-0.18400005906626823</c:v>
                </c:pt>
                <c:pt idx="909">
                  <c:v>-0.94400011267393913</c:v>
                </c:pt>
                <c:pt idx="910">
                  <c:v>0.51200001536085515</c:v>
                </c:pt>
                <c:pt idx="911">
                  <c:v>0.17999993168768094</c:v>
                </c:pt>
                <c:pt idx="912">
                  <c:v>0.74000002159571743</c:v>
                </c:pt>
                <c:pt idx="913">
                  <c:v>-0.10000001202085533</c:v>
                </c:pt>
                <c:pt idx="914">
                  <c:v>-0.25999999724616968</c:v>
                </c:pt>
                <c:pt idx="915">
                  <c:v>-0.72400008459486132</c:v>
                </c:pt>
                <c:pt idx="916">
                  <c:v>-0.69600005404634391</c:v>
                </c:pt>
                <c:pt idx="917">
                  <c:v>-0.31599999263290912</c:v>
                </c:pt>
                <c:pt idx="918">
                  <c:v>4.4000087613418476E-2</c:v>
                </c:pt>
                <c:pt idx="919">
                  <c:v>-9.1999989289468453E-2</c:v>
                </c:pt>
                <c:pt idx="920">
                  <c:v>0.10800013790258824</c:v>
                </c:pt>
                <c:pt idx="921">
                  <c:v>-0.21600001164666707</c:v>
                </c:pt>
                <c:pt idx="922">
                  <c:v>-1.2000007629602863E-2</c:v>
                </c:pt>
                <c:pt idx="923">
                  <c:v>-0.97200005486511343</c:v>
                </c:pt>
                <c:pt idx="924">
                  <c:v>0.15199984389142607</c:v>
                </c:pt>
                <c:pt idx="925">
                  <c:v>5.2000202162036074E-2</c:v>
                </c:pt>
                <c:pt idx="926">
                  <c:v>7.9998543012562359E-3</c:v>
                </c:pt>
                <c:pt idx="927">
                  <c:v>0.23199989752166947</c:v>
                </c:pt>
                <c:pt idx="928">
                  <c:v>-0.31999999691707265</c:v>
                </c:pt>
                <c:pt idx="929">
                  <c:v>0.21199997668398718</c:v>
                </c:pt>
                <c:pt idx="930">
                  <c:v>1.1200001012023382</c:v>
                </c:pt>
                <c:pt idx="931">
                  <c:v>-0.22800001373475798</c:v>
                </c:pt>
                <c:pt idx="932">
                  <c:v>-0.73600007722128291</c:v>
                </c:pt>
                <c:pt idx="933">
                  <c:v>0.1360000390552874</c:v>
                </c:pt>
                <c:pt idx="934">
                  <c:v>-0.34799999053457309</c:v>
                </c:pt>
                <c:pt idx="935">
                  <c:v>0.39599994984756248</c:v>
                </c:pt>
                <c:pt idx="936">
                  <c:v>0.56800002414390482</c:v>
                </c:pt>
                <c:pt idx="937">
                  <c:v>-3.5999979819101163E-2</c:v>
                </c:pt>
                <c:pt idx="938">
                  <c:v>-0.13199995285861085</c:v>
                </c:pt>
                <c:pt idx="939">
                  <c:v>-0.13999998500466057</c:v>
                </c:pt>
                <c:pt idx="940">
                  <c:v>-5.6000018662609952E-2</c:v>
                </c:pt>
                <c:pt idx="941">
                  <c:v>0.6679999967957998</c:v>
                </c:pt>
                <c:pt idx="942">
                  <c:v>2.7999963337162325E-2</c:v>
                </c:pt>
                <c:pt idx="943">
                  <c:v>-0.53999990556536559</c:v>
                </c:pt>
                <c:pt idx="944">
                  <c:v>0.44000005762011751</c:v>
                </c:pt>
                <c:pt idx="945">
                  <c:v>-0.8600000932056312</c:v>
                </c:pt>
                <c:pt idx="946">
                  <c:v>0.34799997861107174</c:v>
                </c:pt>
                <c:pt idx="947">
                  <c:v>-4.7999973124685236E-2</c:v>
                </c:pt>
                <c:pt idx="948">
                  <c:v>-3.1999992413563695E-2</c:v>
                </c:pt>
                <c:pt idx="949">
                  <c:v>-0.1640000015351801</c:v>
                </c:pt>
                <c:pt idx="950">
                  <c:v>-0.39999996693761958</c:v>
                </c:pt>
                <c:pt idx="951">
                  <c:v>-0.21600001164666707</c:v>
                </c:pt>
                <c:pt idx="952">
                  <c:v>-0.1040000070912652</c:v>
                </c:pt>
                <c:pt idx="953">
                  <c:v>0.17200011788993216</c:v>
                </c:pt>
                <c:pt idx="954">
                  <c:v>-7.5999985111945528E-2</c:v>
                </c:pt>
                <c:pt idx="955">
                  <c:v>8.4000067494370056E-2</c:v>
                </c:pt>
                <c:pt idx="956">
                  <c:v>9.1999852227030429E-2</c:v>
                </c:pt>
                <c:pt idx="957">
                  <c:v>9.1999852227030429E-2</c:v>
                </c:pt>
                <c:pt idx="958">
                  <c:v>0.76800002685608471</c:v>
                </c:pt>
                <c:pt idx="959">
                  <c:v>-5.2000001157207834E-2</c:v>
                </c:pt>
                <c:pt idx="960">
                  <c:v>-0.41200004388337391</c:v>
                </c:pt>
                <c:pt idx="961">
                  <c:v>0.18399997096611601</c:v>
                </c:pt>
                <c:pt idx="962">
                  <c:v>2.7999963337162325E-2</c:v>
                </c:pt>
                <c:pt idx="963">
                  <c:v>-0.31599999263290912</c:v>
                </c:pt>
                <c:pt idx="964">
                  <c:v>0.17600006184338962</c:v>
                </c:pt>
                <c:pt idx="965">
                  <c:v>0.1360000390552874</c:v>
                </c:pt>
                <c:pt idx="966">
                  <c:v>-0.20400001258742925</c:v>
                </c:pt>
                <c:pt idx="967">
                  <c:v>-0.45599997450874341</c:v>
                </c:pt>
                <c:pt idx="968">
                  <c:v>0.1480001653517212</c:v>
                </c:pt>
                <c:pt idx="969">
                  <c:v>-8.4000005320998716E-2</c:v>
                </c:pt>
                <c:pt idx="970">
                  <c:v>0.26399990868373707</c:v>
                </c:pt>
                <c:pt idx="971">
                  <c:v>-1.6000019240888751E-2</c:v>
                </c:pt>
                <c:pt idx="972">
                  <c:v>7.9998543012562359E-3</c:v>
                </c:pt>
                <c:pt idx="973">
                  <c:v>0.22800002074287687</c:v>
                </c:pt>
                <c:pt idx="974">
                  <c:v>-5.6000018662609952E-2</c:v>
                </c:pt>
                <c:pt idx="975">
                  <c:v>-8.0000078469378653E-3</c:v>
                </c:pt>
                <c:pt idx="976">
                  <c:v>9.9999844519518821E-2</c:v>
                </c:pt>
                <c:pt idx="977">
                  <c:v>0.19200010830396655</c:v>
                </c:pt>
                <c:pt idx="978">
                  <c:v>0.89200000638817067</c:v>
                </c:pt>
                <c:pt idx="979">
                  <c:v>0.28800003201294683</c:v>
                </c:pt>
                <c:pt idx="980">
                  <c:v>-3.1999992413563695E-2</c:v>
                </c:pt>
                <c:pt idx="981">
                  <c:v>-5.2000001157207834E-2</c:v>
                </c:pt>
                <c:pt idx="982">
                  <c:v>-8.0000078469378653E-3</c:v>
                </c:pt>
                <c:pt idx="983">
                  <c:v>0.54400005507985205</c:v>
                </c:pt>
                <c:pt idx="984">
                  <c:v>0.58399993669363959</c:v>
                </c:pt>
                <c:pt idx="985">
                  <c:v>1.3159999329861909</c:v>
                </c:pt>
                <c:pt idx="986">
                  <c:v>2.4000205147761185E-2</c:v>
                </c:pt>
                <c:pt idx="987">
                  <c:v>-0.29599998017211249</c:v>
                </c:pt>
                <c:pt idx="988">
                  <c:v>-0.36000002401188047</c:v>
                </c:pt>
                <c:pt idx="989">
                  <c:v>-1.999999712894511E-2</c:v>
                </c:pt>
                <c:pt idx="990">
                  <c:v>-0.37199997818467639</c:v>
                </c:pt>
                <c:pt idx="991">
                  <c:v>-4.000002401847047E-2</c:v>
                </c:pt>
                <c:pt idx="992">
                  <c:v>-0.43999996076857717</c:v>
                </c:pt>
                <c:pt idx="993">
                  <c:v>-0.79199987507787228</c:v>
                </c:pt>
                <c:pt idx="994">
                  <c:v>-0.25999999724616968</c:v>
                </c:pt>
                <c:pt idx="995">
                  <c:v>-7.5999985111945528E-2</c:v>
                </c:pt>
                <c:pt idx="996">
                  <c:v>#N/A</c:v>
                </c:pt>
                <c:pt idx="997">
                  <c:v>-0.14799999056158644</c:v>
                </c:pt>
                <c:pt idx="998">
                  <c:v>5.2000202162036074E-2</c:v>
                </c:pt>
                <c:pt idx="999">
                  <c:v>-0.48799998463914485</c:v>
                </c:pt>
                <c:pt idx="1000">
                  <c:v>-0.21199998874927678</c:v>
                </c:pt>
                <c:pt idx="1001">
                  <c:v>-0.76399990237378501</c:v>
                </c:pt>
                <c:pt idx="1002">
                  <c:v>-1.999999712894511E-2</c:v>
                </c:pt>
                <c:pt idx="1003">
                  <c:v>-2.4000034017039793E-2</c:v>
                </c:pt>
                <c:pt idx="1004">
                  <c:v>1.0919998606047228</c:v>
                </c:pt>
                <c:pt idx="1005">
                  <c:v>-1.999999712894511E-2</c:v>
                </c:pt>
                <c:pt idx="1006">
                  <c:v>-0.11200000251787265</c:v>
                </c:pt>
                <c:pt idx="1007">
                  <c:v>-0.53199993605530205</c:v>
                </c:pt>
                <c:pt idx="1008">
                  <c:v>-1.6000019240888751E-2</c:v>
                </c:pt>
                <c:pt idx="1009">
                  <c:v>-0.39600001420138808</c:v>
                </c:pt>
                <c:pt idx="1010">
                  <c:v>0.41199995001285561</c:v>
                </c:pt>
                <c:pt idx="1011">
                  <c:v>0.45599991135403617</c:v>
                </c:pt>
                <c:pt idx="1012">
                  <c:v>-8.7999994486522376E-2</c:v>
                </c:pt>
                <c:pt idx="1013">
                  <c:v>3.6000158320047139E-2</c:v>
                </c:pt>
                <c:pt idx="1014">
                  <c:v>-0.28400000761541405</c:v>
                </c:pt>
                <c:pt idx="1015">
                  <c:v>-0.57200005493632622</c:v>
                </c:pt>
                <c:pt idx="1016">
                  <c:v>-4.4000040360117884E-2</c:v>
                </c:pt>
                <c:pt idx="1017">
                  <c:v>-0.58400010963144033</c:v>
                </c:pt>
                <c:pt idx="1018">
                  <c:v>-4.7999973124685236E-2</c:v>
                </c:pt>
                <c:pt idx="1019">
                  <c:v>-2.800000838205384E-2</c:v>
                </c:pt>
                <c:pt idx="1020">
                  <c:v>0.54400005507985205</c:v>
                </c:pt>
                <c:pt idx="1021">
                  <c:v>-0.28400000761541405</c:v>
                </c:pt>
                <c:pt idx="1022">
                  <c:v>0.47199995961358293</c:v>
                </c:pt>
                <c:pt idx="1023">
                  <c:v>0.58799994943219425</c:v>
                </c:pt>
                <c:pt idx="1024">
                  <c:v>-0.11200000251787265</c:v>
                </c:pt>
                <c:pt idx="1025">
                  <c:v>0.55199996667137241</c:v>
                </c:pt>
                <c:pt idx="1026">
                  <c:v>0.39999990489252346</c:v>
                </c:pt>
                <c:pt idx="1027">
                  <c:v>-0.11999999416544631</c:v>
                </c:pt>
                <c:pt idx="1028">
                  <c:v>-0.21600001164666707</c:v>
                </c:pt>
                <c:pt idx="1029">
                  <c:v>0.62800001571905117</c:v>
                </c:pt>
                <c:pt idx="1030">
                  <c:v>-7.5999985111945528E-2</c:v>
                </c:pt>
                <c:pt idx="1031">
                  <c:v>-6.7999998076907833E-2</c:v>
                </c:pt>
                <c:pt idx="1032">
                  <c:v>0.11200005643830732</c:v>
                </c:pt>
                <c:pt idx="1033">
                  <c:v>9.5999820424984603E-2</c:v>
                </c:pt>
                <c:pt idx="1034">
                  <c:v>-0.11200000251787265</c:v>
                </c:pt>
                <c:pt idx="1035">
                  <c:v>-0.12399998772170974</c:v>
                </c:pt>
                <c:pt idx="1036">
                  <c:v>-0.61199991697976575</c:v>
                </c:pt>
                <c:pt idx="1037">
                  <c:v>0.43600002161413798</c:v>
                </c:pt>
                <c:pt idx="1038">
                  <c:v>8.4000067494370056E-2</c:v>
                </c:pt>
                <c:pt idx="1039">
                  <c:v>9.1999852227030429E-2</c:v>
                </c:pt>
                <c:pt idx="1040">
                  <c:v>-4.7999973124685236E-2</c:v>
                </c:pt>
                <c:pt idx="1041">
                  <c:v>-0.77199996394397963</c:v>
                </c:pt>
                <c:pt idx="1042">
                  <c:v>7.9998543012562359E-3</c:v>
                </c:pt>
                <c:pt idx="1043">
                  <c:v>-1.1239999877217097</c:v>
                </c:pt>
                <c:pt idx="1044">
                  <c:v>-0.17999994855698678</c:v>
                </c:pt>
                <c:pt idx="1045">
                  <c:v>-0.29599998017211249</c:v>
                </c:pt>
                <c:pt idx="1046">
                  <c:v>1.1999861880175884E-2</c:v>
                </c:pt>
                <c:pt idx="1047">
                  <c:v>-0.29599998017211249</c:v>
                </c:pt>
                <c:pt idx="1048">
                  <c:v>2.4000205147761185E-2</c:v>
                </c:pt>
                <c:pt idx="1049">
                  <c:v>7.9999825411581918E-2</c:v>
                </c:pt>
                <c:pt idx="1050">
                  <c:v>-0.25200000869060235</c:v>
                </c:pt>
                <c:pt idx="1051">
                  <c:v>-0.39200005037036789</c:v>
                </c:pt>
                <c:pt idx="1052">
                  <c:v>0.55199996667137241</c:v>
                </c:pt>
                <c:pt idx="1053">
                  <c:v>-0.31599999263290912</c:v>
                </c:pt>
                <c:pt idx="1054">
                  <c:v>-0.30400000734543792</c:v>
                </c:pt>
                <c:pt idx="1055">
                  <c:v>0.62000001923311299</c:v>
                </c:pt>
                <c:pt idx="1056">
                  <c:v>-9.1999989289468453E-2</c:v>
                </c:pt>
                <c:pt idx="1057">
                  <c:v>0.19200010830396655</c:v>
                </c:pt>
                <c:pt idx="1058">
                  <c:v>-6.0000008227641441E-2</c:v>
                </c:pt>
                <c:pt idx="1059">
                  <c:v>-0.14399999524782625</c:v>
                </c:pt>
                <c:pt idx="1060">
                  <c:v>-0.1040000070912652</c:v>
                </c:pt>
                <c:pt idx="1061">
                  <c:v>-1.999999712894511E-2</c:v>
                </c:pt>
                <c:pt idx="1062">
                  <c:v>-0.12399998772170974</c:v>
                </c:pt>
                <c:pt idx="1063">
                  <c:v>4.4000087613418476E-2</c:v>
                </c:pt>
                <c:pt idx="1064">
                  <c:v>-0.17999994855698678</c:v>
                </c:pt>
                <c:pt idx="1065">
                  <c:v>-9.5999968740855521E-2</c:v>
                </c:pt>
                <c:pt idx="1066">
                  <c:v>-1.6000019240888751E-2</c:v>
                </c:pt>
                <c:pt idx="1067">
                  <c:v>1.2600000347059124</c:v>
                </c:pt>
                <c:pt idx="1068">
                  <c:v>-0.54399994370724725</c:v>
                </c:pt>
                <c:pt idx="1069">
                  <c:v>-7.2000010026462599E-2</c:v>
                </c:pt>
                <c:pt idx="1070">
                  <c:v>-0.23199998197663385</c:v>
                </c:pt>
                <c:pt idx="1071">
                  <c:v>0.19600006648568796</c:v>
                </c:pt>
                <c:pt idx="1072">
                  <c:v>-0.34399997278902755</c:v>
                </c:pt>
                <c:pt idx="1073">
                  <c:v>-0.29199998243865377</c:v>
                </c:pt>
                <c:pt idx="1074">
                  <c:v>-4.7999973124685236E-2</c:v>
                </c:pt>
                <c:pt idx="1075">
                  <c:v>-0.49999996198993063</c:v>
                </c:pt>
                <c:pt idx="1076">
                  <c:v>-0.43999996076857717</c:v>
                </c:pt>
                <c:pt idx="1077">
                  <c:v>0.33600000011169484</c:v>
                </c:pt>
                <c:pt idx="1078">
                  <c:v>-1.2000007629602863E-2</c:v>
                </c:pt>
                <c:pt idx="1079">
                  <c:v>0.50000003801006943</c:v>
                </c:pt>
                <c:pt idx="1080">
                  <c:v>0.7480000098073819</c:v>
                </c:pt>
                <c:pt idx="1081">
                  <c:v>0.37599996856655604</c:v>
                </c:pt>
                <c:pt idx="1082">
                  <c:v>-3.1999992413563695E-2</c:v>
                </c:pt>
                <c:pt idx="1083">
                  <c:v>0.13199985689395041</c:v>
                </c:pt>
                <c:pt idx="1084">
                  <c:v>-1.6000019240888751E-2</c:v>
                </c:pt>
                <c:pt idx="1085">
                  <c:v>2.0000201959477083E-2</c:v>
                </c:pt>
                <c:pt idx="1086">
                  <c:v>0.10800013790258824</c:v>
                </c:pt>
                <c:pt idx="1087">
                  <c:v>0.23600010514303973</c:v>
                </c:pt>
                <c:pt idx="1088">
                  <c:v>-0.30400000734543792</c:v>
                </c:pt>
                <c:pt idx="1089">
                  <c:v>-0.17199998943907219</c:v>
                </c:pt>
                <c:pt idx="1090">
                  <c:v>0.46000007648339963</c:v>
                </c:pt>
                <c:pt idx="1091">
                  <c:v>-0.61599999742711831</c:v>
                </c:pt>
                <c:pt idx="1092">
                  <c:v>-6.4000014975623395E-2</c:v>
                </c:pt>
                <c:pt idx="1093">
                  <c:v>0.13199985689395041</c:v>
                </c:pt>
                <c:pt idx="1094">
                  <c:v>-3.5999979819101163E-2</c:v>
                </c:pt>
                <c:pt idx="1095">
                  <c:v>-4.000002401847047E-2</c:v>
                </c:pt>
                <c:pt idx="1096">
                  <c:v>0.1480001653517212</c:v>
                </c:pt>
                <c:pt idx="1097">
                  <c:v>-6.0000008227641441E-2</c:v>
                </c:pt>
                <c:pt idx="1098">
                  <c:v>-0.19999994482472591</c:v>
                </c:pt>
                <c:pt idx="1099">
                  <c:v>0.22000003093282272</c:v>
                </c:pt>
                <c:pt idx="1100">
                  <c:v>0.18799987396299672</c:v>
                </c:pt>
                <c:pt idx="1101">
                  <c:v>6.3999865963009731E-2</c:v>
                </c:pt>
                <c:pt idx="1102">
                  <c:v>-1.999999712894511E-2</c:v>
                </c:pt>
                <c:pt idx="1103">
                  <c:v>0.57999999843538341</c:v>
                </c:pt>
                <c:pt idx="1104">
                  <c:v>0.54800003465569624</c:v>
                </c:pt>
                <c:pt idx="1105">
                  <c:v>0.1480001653517212</c:v>
                </c:pt>
                <c:pt idx="1106">
                  <c:v>0.33199990604301527</c:v>
                </c:pt>
                <c:pt idx="1107">
                  <c:v>-0.21999997114977751</c:v>
                </c:pt>
                <c:pt idx="1108">
                  <c:v>0.55599994950414899</c:v>
                </c:pt>
                <c:pt idx="1109">
                  <c:v>0.66400001161566335</c:v>
                </c:pt>
                <c:pt idx="1110">
                  <c:v>-0.40800000863278435</c:v>
                </c:pt>
                <c:pt idx="1111">
                  <c:v>-0.18800003977577306</c:v>
                </c:pt>
                <c:pt idx="1112">
                  <c:v>0.18399997096611601</c:v>
                </c:pt>
                <c:pt idx="1113">
                  <c:v>-6.4000014975623395E-2</c:v>
                </c:pt>
                <c:pt idx="1114">
                  <c:v>0.13199985689395041</c:v>
                </c:pt>
                <c:pt idx="1115">
                  <c:v>0.34000007902099538</c:v>
                </c:pt>
                <c:pt idx="1116">
                  <c:v>7.9998543012562359E-3</c:v>
                </c:pt>
                <c:pt idx="1117">
                  <c:v>-0.49599999973398351</c:v>
                </c:pt>
                <c:pt idx="1118">
                  <c:v>0.1480001653517212</c:v>
                </c:pt>
                <c:pt idx="1119">
                  <c:v>-0.17199998943907219</c:v>
                </c:pt>
                <c:pt idx="1120">
                  <c:v>-0.15999998632784901</c:v>
                </c:pt>
                <c:pt idx="1121">
                  <c:v>-0.1040000070912652</c:v>
                </c:pt>
                <c:pt idx="1122">
                  <c:v>0.59200001785980483</c:v>
                </c:pt>
                <c:pt idx="1123">
                  <c:v>8.7999947320468452E-2</c:v>
                </c:pt>
                <c:pt idx="1124">
                  <c:v>1.1999861880175884E-2</c:v>
                </c:pt>
                <c:pt idx="1125">
                  <c:v>0.50400003270926941</c:v>
                </c:pt>
                <c:pt idx="1126">
                  <c:v>-0.27999995654602317</c:v>
                </c:pt>
                <c:pt idx="1127">
                  <c:v>0.12800000404374551</c:v>
                </c:pt>
                <c:pt idx="1128">
                  <c:v>2.0000201959477083E-2</c:v>
                </c:pt>
                <c:pt idx="1129">
                  <c:v>-0.93999986042016903</c:v>
                </c:pt>
                <c:pt idx="1130">
                  <c:v>#N/A</c:v>
                </c:pt>
                <c:pt idx="1131">
                  <c:v>-0.23199998197663385</c:v>
                </c:pt>
                <c:pt idx="1132">
                  <c:v>-0.68400007576692179</c:v>
                </c:pt>
                <c:pt idx="1133">
                  <c:v>0.17200011788993216</c:v>
                </c:pt>
                <c:pt idx="1134">
                  <c:v>-0.45199995068564047</c:v>
                </c:pt>
                <c:pt idx="1135">
                  <c:v>0.84400000513832341</c:v>
                </c:pt>
                <c:pt idx="1136">
                  <c:v>0.12000007763852631</c:v>
                </c:pt>
                <c:pt idx="1137">
                  <c:v>2.7999963337162325E-2</c:v>
                </c:pt>
                <c:pt idx="1138">
                  <c:v>-0.13599997626603252</c:v>
                </c:pt>
                <c:pt idx="1139">
                  <c:v>-0.21999997114977751</c:v>
                </c:pt>
                <c:pt idx="1140">
                  <c:v>0.51200001536085515</c:v>
                </c:pt>
                <c:pt idx="1141">
                  <c:v>0.16799984399953929</c:v>
                </c:pt>
                <c:pt idx="1142">
                  <c:v>0.16399992993538054</c:v>
                </c:pt>
                <c:pt idx="1143">
                  <c:v>-0.93200014154861888</c:v>
                </c:pt>
                <c:pt idx="1144">
                  <c:v>2.7999963337162325E-2</c:v>
                </c:pt>
                <c:pt idx="1145">
                  <c:v>0.26800007808447085</c:v>
                </c:pt>
                <c:pt idx="1146">
                  <c:v>-0.39999996693761958</c:v>
                </c:pt>
                <c:pt idx="1147">
                  <c:v>0.32799999449611333</c:v>
                </c:pt>
                <c:pt idx="1148">
                  <c:v>0.13999990679436869</c:v>
                </c:pt>
                <c:pt idx="1149">
                  <c:v>-3.9999884829982459E-3</c:v>
                </c:pt>
                <c:pt idx="1150">
                  <c:v>0</c:v>
                </c:pt>
                <c:pt idx="1151">
                  <c:v>2.7999963337162325E-2</c:v>
                </c:pt>
                <c:pt idx="1152">
                  <c:v>0.32399997624416127</c:v>
                </c:pt>
                <c:pt idx="1153">
                  <c:v>0.28000005373218928</c:v>
                </c:pt>
                <c:pt idx="1154">
                  <c:v>-1.2000007629602863E-2</c:v>
                </c:pt>
                <c:pt idx="1155">
                  <c:v>0.31599994298974898</c:v>
                </c:pt>
                <c:pt idx="1156">
                  <c:v>-0.46000007728398012</c:v>
                </c:pt>
                <c:pt idx="1157">
                  <c:v>4.7999908438290384E-2</c:v>
                </c:pt>
                <c:pt idx="1158">
                  <c:v>-0.17999994855698678</c:v>
                </c:pt>
                <c:pt idx="1159">
                  <c:v>-0.18800003977577306</c:v>
                </c:pt>
                <c:pt idx="1160">
                  <c:v>-2.800000838205384E-2</c:v>
                </c:pt>
                <c:pt idx="1161">
                  <c:v>0.55599994950414899</c:v>
                </c:pt>
                <c:pt idx="1162">
                  <c:v>0.17999993168768094</c:v>
                </c:pt>
                <c:pt idx="1163">
                  <c:v>0.24000003174437234</c:v>
                </c:pt>
                <c:pt idx="1164">
                  <c:v>0.28800003201294683</c:v>
                </c:pt>
                <c:pt idx="1165">
                  <c:v>-6.0000008227641441E-2</c:v>
                </c:pt>
                <c:pt idx="1166">
                  <c:v>0.10800013790258824</c:v>
                </c:pt>
                <c:pt idx="1167">
                  <c:v>0.68399998593204525</c:v>
                </c:pt>
                <c:pt idx="1168">
                  <c:v>0.48000004866334162</c:v>
                </c:pt>
                <c:pt idx="1169">
                  <c:v>0.28400006294527053</c:v>
                </c:pt>
                <c:pt idx="1170">
                  <c:v>-4.4000040360117884E-2</c:v>
                </c:pt>
                <c:pt idx="1171">
                  <c:v>-0.94400011267393913</c:v>
                </c:pt>
                <c:pt idx="1172">
                  <c:v>-0.22800001373475798</c:v>
                </c:pt>
                <c:pt idx="1173">
                  <c:v>-6.7999998076907833E-2</c:v>
                </c:pt>
                <c:pt idx="1174">
                  <c:v>7.9999825411581918E-2</c:v>
                </c:pt>
                <c:pt idx="1175">
                  <c:v>0.73599995154140052</c:v>
                </c:pt>
                <c:pt idx="1176">
                  <c:v>-3.1999992413563695E-2</c:v>
                </c:pt>
                <c:pt idx="1177">
                  <c:v>0.2039999910894886</c:v>
                </c:pt>
                <c:pt idx="1178">
                  <c:v>8.4000067494370056E-2</c:v>
                </c:pt>
                <c:pt idx="1179">
                  <c:v>0.21199997668398718</c:v>
                </c:pt>
                <c:pt idx="1180">
                  <c:v>0.51599999990989021</c:v>
                </c:pt>
                <c:pt idx="1181">
                  <c:v>-0.26399998190179419</c:v>
                </c:pt>
                <c:pt idx="1182">
                  <c:v>0.17200011788993216</c:v>
                </c:pt>
                <c:pt idx="1183">
                  <c:v>0.1480001653517212</c:v>
                </c:pt>
                <c:pt idx="1184">
                  <c:v>-7.5999985111945528E-2</c:v>
                </c:pt>
                <c:pt idx="1185">
                  <c:v>0.21600006950685441</c:v>
                </c:pt>
                <c:pt idx="1186">
                  <c:v>-0.81600001208799045</c:v>
                </c:pt>
                <c:pt idx="1187">
                  <c:v>0.84000002863879353</c:v>
                </c:pt>
                <c:pt idx="1188">
                  <c:v>-6.0000008227641441E-2</c:v>
                </c:pt>
                <c:pt idx="1189">
                  <c:v>-0.16800000199720139</c:v>
                </c:pt>
                <c:pt idx="1190">
                  <c:v>-0.14799999056158644</c:v>
                </c:pt>
                <c:pt idx="1191">
                  <c:v>-0.48400000797988185</c:v>
                </c:pt>
                <c:pt idx="1192">
                  <c:v>1.5999841861204456E-2</c:v>
                </c:pt>
                <c:pt idx="1193">
                  <c:v>-2.800000838205384E-2</c:v>
                </c:pt>
                <c:pt idx="1194">
                  <c:v>-6.4000014975623395E-2</c:v>
                </c:pt>
                <c:pt idx="1195">
                  <c:v>-1.999999712894511E-2</c:v>
                </c:pt>
                <c:pt idx="1196">
                  <c:v>-7.5999985111945528E-2</c:v>
                </c:pt>
                <c:pt idx="1197">
                  <c:v>0.21600006950685441</c:v>
                </c:pt>
                <c:pt idx="1198">
                  <c:v>-0.19600000008555332</c:v>
                </c:pt>
                <c:pt idx="1199">
                  <c:v>-0.28800001303950018</c:v>
                </c:pt>
                <c:pt idx="1200">
                  <c:v>-0.11999999416544631</c:v>
                </c:pt>
                <c:pt idx="1201">
                  <c:v>7.2000126026313435E-2</c:v>
                </c:pt>
                <c:pt idx="1202">
                  <c:v>0.73199996889758789</c:v>
                </c:pt>
                <c:pt idx="1203">
                  <c:v>0.14400006308399071</c:v>
                </c:pt>
                <c:pt idx="1204">
                  <c:v>0.31599994298974898</c:v>
                </c:pt>
                <c:pt idx="1205">
                  <c:v>-0.53199993605530205</c:v>
                </c:pt>
                <c:pt idx="1206">
                  <c:v>-0.32799999764203647</c:v>
                </c:pt>
                <c:pt idx="1207">
                  <c:v>-0.12799997178724998</c:v>
                </c:pt>
                <c:pt idx="1208">
                  <c:v>-0.18400005906626823</c:v>
                </c:pt>
                <c:pt idx="1209">
                  <c:v>4.0000598041203331E-3</c:v>
                </c:pt>
                <c:pt idx="1210">
                  <c:v>8.7999947320468452E-2</c:v>
                </c:pt>
                <c:pt idx="1211">
                  <c:v>0.35200005849347732</c:v>
                </c:pt>
                <c:pt idx="1212">
                  <c:v>0.22400002443785533</c:v>
                </c:pt>
                <c:pt idx="1213">
                  <c:v>-7.5999985111945528E-2</c:v>
                </c:pt>
                <c:pt idx="1214">
                  <c:v>-1.999999712894511E-2</c:v>
                </c:pt>
                <c:pt idx="1215">
                  <c:v>-0.39999996693761958</c:v>
                </c:pt>
                <c:pt idx="1216">
                  <c:v>-5.6000018662609952E-2</c:v>
                </c:pt>
                <c:pt idx="1217">
                  <c:v>-0.4319999828555523</c:v>
                </c:pt>
                <c:pt idx="1218">
                  <c:v>2.4000205147761185E-2</c:v>
                </c:pt>
                <c:pt idx="1219">
                  <c:v>0.8519999876002724</c:v>
                </c:pt>
                <c:pt idx="1220">
                  <c:v>0.52799999758793981</c:v>
                </c:pt>
                <c:pt idx="1221">
                  <c:v>7.9998543012562359E-3</c:v>
                </c:pt>
                <c:pt idx="1222">
                  <c:v>-6.4000014975623395E-2</c:v>
                </c:pt>
                <c:pt idx="1223">
                  <c:v>-0.94400011267393913</c:v>
                </c:pt>
                <c:pt idx="1224">
                  <c:v>-3.5999979819101163E-2</c:v>
                </c:pt>
                <c:pt idx="1225">
                  <c:v>1.0840000589609253</c:v>
                </c:pt>
                <c:pt idx="1226">
                  <c:v>-0.11200000251787265</c:v>
                </c:pt>
                <c:pt idx="1227">
                  <c:v>0.64400004084244244</c:v>
                </c:pt>
                <c:pt idx="1228">
                  <c:v>#N/A</c:v>
                </c:pt>
                <c:pt idx="1229">
                  <c:v>-0.15599999486167665</c:v>
                </c:pt>
                <c:pt idx="1230">
                  <c:v>3.9999916521464819E-2</c:v>
                </c:pt>
                <c:pt idx="1231">
                  <c:v>-0.26800001191022665</c:v>
                </c:pt>
                <c:pt idx="1232">
                  <c:v>0.22000003093282272</c:v>
                </c:pt>
                <c:pt idx="1233">
                  <c:v>-5.2000001157207834E-2</c:v>
                </c:pt>
                <c:pt idx="1234">
                  <c:v>-0.15199999382009946</c:v>
                </c:pt>
                <c:pt idx="1235">
                  <c:v>0.30799999284705615</c:v>
                </c:pt>
                <c:pt idx="1236">
                  <c:v>-0.24000005055069967</c:v>
                </c:pt>
                <c:pt idx="1237">
                  <c:v>-0.42400000024556805</c:v>
                </c:pt>
                <c:pt idx="1238">
                  <c:v>-7.2000010026462599E-2</c:v>
                </c:pt>
                <c:pt idx="1239">
                  <c:v>0.7599999584462328</c:v>
                </c:pt>
                <c:pt idx="1240">
                  <c:v>7.5999989635786497E-2</c:v>
                </c:pt>
                <c:pt idx="1241">
                  <c:v>0.85999996496972198</c:v>
                </c:pt>
                <c:pt idx="1242">
                  <c:v>7.9999825411581918E-2</c:v>
                </c:pt>
                <c:pt idx="1243">
                  <c:v>0.50400003270926941</c:v>
                </c:pt>
                <c:pt idx="1244">
                  <c:v>-0.33199999764433352</c:v>
                </c:pt>
                <c:pt idx="1245">
                  <c:v>-3.9999884829982459E-3</c:v>
                </c:pt>
                <c:pt idx="1246">
                  <c:v>3.9999916521464819E-2</c:v>
                </c:pt>
                <c:pt idx="1247">
                  <c:v>-3.9999884829982459E-3</c:v>
                </c:pt>
                <c:pt idx="1248">
                  <c:v>0.32799999449611333</c:v>
                </c:pt>
                <c:pt idx="1249">
                  <c:v>1.5999841861204456E-2</c:v>
                </c:pt>
                <c:pt idx="1250">
                  <c:v>2.7999963337162325E-2</c:v>
                </c:pt>
                <c:pt idx="1251">
                  <c:v>-6.0000008227641441E-2</c:v>
                </c:pt>
                <c:pt idx="1252">
                  <c:v>-1.6000019240888751E-2</c:v>
                </c:pt>
                <c:pt idx="1253">
                  <c:v>-0.67200001158571832</c:v>
                </c:pt>
                <c:pt idx="1254">
                  <c:v>-0.28800001303950018</c:v>
                </c:pt>
                <c:pt idx="1255">
                  <c:v>0.35200005849347732</c:v>
                </c:pt>
                <c:pt idx="1256">
                  <c:v>-0.82399993815661043</c:v>
                </c:pt>
                <c:pt idx="1257">
                  <c:v>-0.61599999742711831</c:v>
                </c:pt>
                <c:pt idx="1258">
                  <c:v>#N/A</c:v>
                </c:pt>
                <c:pt idx="1259">
                  <c:v>2.7999963337162325E-2</c:v>
                </c:pt>
                <c:pt idx="1260">
                  <c:v>2.4000205147761185E-2</c:v>
                </c:pt>
                <c:pt idx="1261">
                  <c:v>8.7999947320468452E-2</c:v>
                </c:pt>
                <c:pt idx="1262">
                  <c:v>0.4200000173416833</c:v>
                </c:pt>
                <c:pt idx="1263">
                  <c:v>3.6000158320047139E-2</c:v>
                </c:pt>
                <c:pt idx="1264">
                  <c:v>-0.19999994482472591</c:v>
                </c:pt>
                <c:pt idx="1265">
                  <c:v>0.94799999884279218</c:v>
                </c:pt>
                <c:pt idx="1266">
                  <c:v>-0.27600004914002585</c:v>
                </c:pt>
                <c:pt idx="1267">
                  <c:v>3.6000158320047139E-2</c:v>
                </c:pt>
                <c:pt idx="1268">
                  <c:v>-0.31599999263290912</c:v>
                </c:pt>
                <c:pt idx="1269">
                  <c:v>0.71200004725054922</c:v>
                </c:pt>
                <c:pt idx="1270">
                  <c:v>6.0000150852694237E-2</c:v>
                </c:pt>
                <c:pt idx="1271">
                  <c:v>-0.20400001258742925</c:v>
                </c:pt>
                <c:pt idx="1272">
                  <c:v>-8.7999994486522376E-2</c:v>
                </c:pt>
                <c:pt idx="1273">
                  <c:v>3.9999916521464819E-2</c:v>
                </c:pt>
                <c:pt idx="1274">
                  <c:v>8.4000067494370056E-2</c:v>
                </c:pt>
                <c:pt idx="1275">
                  <c:v>-0.10000001202085533</c:v>
                </c:pt>
                <c:pt idx="1276">
                  <c:v>-0.16800000199720139</c:v>
                </c:pt>
                <c:pt idx="1277">
                  <c:v>0.39199993045458398</c:v>
                </c:pt>
                <c:pt idx="1278">
                  <c:v>-0.22399999838011689</c:v>
                </c:pt>
                <c:pt idx="1279">
                  <c:v>-1.999999712894511E-2</c:v>
                </c:pt>
                <c:pt idx="1280">
                  <c:v>2.7999963337162325E-2</c:v>
                </c:pt>
                <c:pt idx="1281">
                  <c:v>-0.16800000199720139</c:v>
                </c:pt>
                <c:pt idx="1282">
                  <c:v>5.5999893014649103E-2</c:v>
                </c:pt>
                <c:pt idx="1283">
                  <c:v>-0.13199995285861085</c:v>
                </c:pt>
                <c:pt idx="1284">
                  <c:v>0.34799997861107174</c:v>
                </c:pt>
                <c:pt idx="1285">
                  <c:v>-0.11999999416544631</c:v>
                </c:pt>
                <c:pt idx="1286">
                  <c:v>-0.61599999742711831</c:v>
                </c:pt>
                <c:pt idx="1287">
                  <c:v>-1.6000019240888751E-2</c:v>
                </c:pt>
                <c:pt idx="1288">
                  <c:v>0</c:v>
                </c:pt>
                <c:pt idx="1289">
                  <c:v>-1.2000007629602863E-2</c:v>
                </c:pt>
                <c:pt idx="1290">
                  <c:v>-0.15599999486167665</c:v>
                </c:pt>
                <c:pt idx="1291">
                  <c:v>3.9999916521464819E-2</c:v>
                </c:pt>
                <c:pt idx="1292">
                  <c:v>0.67600003149599308</c:v>
                </c:pt>
                <c:pt idx="1293">
                  <c:v>-2.800000838205384E-2</c:v>
                </c:pt>
                <c:pt idx="1294">
                  <c:v>7.9998543012562359E-3</c:v>
                </c:pt>
                <c:pt idx="1295">
                  <c:v>0.17999993168768094</c:v>
                </c:pt>
                <c:pt idx="1296">
                  <c:v>#N/A</c:v>
                </c:pt>
                <c:pt idx="1297">
                  <c:v>3.6000158320047139E-2</c:v>
                </c:pt>
                <c:pt idx="1298">
                  <c:v>#N/A</c:v>
                </c:pt>
                <c:pt idx="1299">
                  <c:v>-6.4000014975623395E-2</c:v>
                </c:pt>
                <c:pt idx="1300">
                  <c:v>-5.6000018662609952E-2</c:v>
                </c:pt>
                <c:pt idx="1301">
                  <c:v>-6.0000008227641441E-2</c:v>
                </c:pt>
                <c:pt idx="1302">
                  <c:v>9.5999820424984603E-2</c:v>
                </c:pt>
                <c:pt idx="1303">
                  <c:v>-3.5999979819101163E-2</c:v>
                </c:pt>
                <c:pt idx="1304">
                  <c:v>0.69199995945554882</c:v>
                </c:pt>
                <c:pt idx="1305">
                  <c:v>-0.30400000734543792</c:v>
                </c:pt>
                <c:pt idx="1306">
                  <c:v>-0.13599997626603252</c:v>
                </c:pt>
                <c:pt idx="1307">
                  <c:v>0.1480001653517212</c:v>
                </c:pt>
                <c:pt idx="1308">
                  <c:v>1.5999841861204456E-2</c:v>
                </c:pt>
                <c:pt idx="1309">
                  <c:v>8.4000067494370056E-2</c:v>
                </c:pt>
                <c:pt idx="1310">
                  <c:v>7.5999989635786497E-2</c:v>
                </c:pt>
                <c:pt idx="1311">
                  <c:v>-6.4000014975623395E-2</c:v>
                </c:pt>
                <c:pt idx="1312">
                  <c:v>-0.14399999524782625</c:v>
                </c:pt>
                <c:pt idx="1313">
                  <c:v>0.10800013790258824</c:v>
                </c:pt>
                <c:pt idx="1314">
                  <c:v>-0.26800001191022665</c:v>
                </c:pt>
                <c:pt idx="1315">
                  <c:v>0.11600001737859271</c:v>
                </c:pt>
                <c:pt idx="1316">
                  <c:v>0.31999999411109487</c:v>
                </c:pt>
                <c:pt idx="1317">
                  <c:v>7.5999989635786497E-2</c:v>
                </c:pt>
                <c:pt idx="1318">
                  <c:v>0.60399999868390852</c:v>
                </c:pt>
                <c:pt idx="1319">
                  <c:v>0.46399998395019887</c:v>
                </c:pt>
                <c:pt idx="1320">
                  <c:v>0.54000007202791633</c:v>
                </c:pt>
                <c:pt idx="1321">
                  <c:v>0.73599995154140052</c:v>
                </c:pt>
                <c:pt idx="1322">
                  <c:v>-0.34399997278902755</c:v>
                </c:pt>
                <c:pt idx="1323">
                  <c:v>0.13999990679436869</c:v>
                </c:pt>
                <c:pt idx="1324">
                  <c:v>-3.1999992413563695E-2</c:v>
                </c:pt>
                <c:pt idx="1325">
                  <c:v>-0.64799991273225066</c:v>
                </c:pt>
                <c:pt idx="1326">
                  <c:v>4.4000087613418476E-2</c:v>
                </c:pt>
                <c:pt idx="1327">
                  <c:v>0.18399997096611601</c:v>
                </c:pt>
                <c:pt idx="1328">
                  <c:v>#N/A</c:v>
                </c:pt>
                <c:pt idx="1329">
                  <c:v>0.21199997668398718</c:v>
                </c:pt>
                <c:pt idx="1330">
                  <c:v>-0.12799997178724998</c:v>
                </c:pt>
                <c:pt idx="1331">
                  <c:v>9.5999820424984603E-2</c:v>
                </c:pt>
                <c:pt idx="1332">
                  <c:v>5.2000202162036074E-2</c:v>
                </c:pt>
                <c:pt idx="1333">
                  <c:v>6.3999865963009731E-2</c:v>
                </c:pt>
                <c:pt idx="1334">
                  <c:v>0</c:v>
                </c:pt>
                <c:pt idx="1335">
                  <c:v>7.9998543012562359E-3</c:v>
                </c:pt>
                <c:pt idx="1336">
                  <c:v>-0.74799989747853324</c:v>
                </c:pt>
                <c:pt idx="1337">
                  <c:v>0.12399986091386854</c:v>
                </c:pt>
                <c:pt idx="1338">
                  <c:v>-8.0000045088117755E-2</c:v>
                </c:pt>
                <c:pt idx="1339">
                  <c:v>-0.30400000734543792</c:v>
                </c:pt>
                <c:pt idx="1340">
                  <c:v>0.50400003270926941</c:v>
                </c:pt>
                <c:pt idx="1341">
                  <c:v>1.1999861880175884E-2</c:v>
                </c:pt>
                <c:pt idx="1342">
                  <c:v>-6.0000008227641441E-2</c:v>
                </c:pt>
                <c:pt idx="1343">
                  <c:v>3.1999918105977673E-2</c:v>
                </c:pt>
                <c:pt idx="1344">
                  <c:v>3.6000158320047139E-2</c:v>
                </c:pt>
                <c:pt idx="1345">
                  <c:v>0.49600003811442489</c:v>
                </c:pt>
                <c:pt idx="1346">
                  <c:v>0.19600006648568796</c:v>
                </c:pt>
                <c:pt idx="1347">
                  <c:v>0.84400000513832341</c:v>
                </c:pt>
                <c:pt idx="1348">
                  <c:v>0.16000008508796787</c:v>
                </c:pt>
                <c:pt idx="1349">
                  <c:v>-9.5999968740855521E-2</c:v>
                </c:pt>
                <c:pt idx="1350">
                  <c:v>#N/A</c:v>
                </c:pt>
                <c:pt idx="1351">
                  <c:v>6.3999865963009731E-2</c:v>
                </c:pt>
                <c:pt idx="1352">
                  <c:v>-1.2039999918843745</c:v>
                </c:pt>
                <c:pt idx="1353">
                  <c:v>-0.12399998772170974</c:v>
                </c:pt>
                <c:pt idx="1354">
                  <c:v>-0.70399992376287723</c:v>
                </c:pt>
                <c:pt idx="1355">
                  <c:v>2.0000201959477083E-2</c:v>
                </c:pt>
                <c:pt idx="1356">
                  <c:v>0.87600001227829027</c:v>
                </c:pt>
                <c:pt idx="1357">
                  <c:v>-0.14799999056158644</c:v>
                </c:pt>
                <c:pt idx="1358">
                  <c:v>0.47199995961358293</c:v>
                </c:pt>
                <c:pt idx="1359">
                  <c:v>-8.0000078469378653E-3</c:v>
                </c:pt>
                <c:pt idx="1360">
                  <c:v>0.24000003174437234</c:v>
                </c:pt>
                <c:pt idx="1361">
                  <c:v>-8.4000005320998716E-2</c:v>
                </c:pt>
                <c:pt idx="1362">
                  <c:v>8.7999947320468452E-2</c:v>
                </c:pt>
                <c:pt idx="1363">
                  <c:v>-8.7999994486522376E-2</c:v>
                </c:pt>
                <c:pt idx="1364">
                  <c:v>-8.7999994486522376E-2</c:v>
                </c:pt>
                <c:pt idx="1365">
                  <c:v>-0.1040000070912652</c:v>
                </c:pt>
                <c:pt idx="1366">
                  <c:v>0.78399998835333295</c:v>
                </c:pt>
                <c:pt idx="1367">
                  <c:v>9.9999844519518821E-2</c:v>
                </c:pt>
                <c:pt idx="1368">
                  <c:v>1.1999861880175884E-2</c:v>
                </c:pt>
                <c:pt idx="1369">
                  <c:v>-1.999999712894511E-2</c:v>
                </c:pt>
                <c:pt idx="1370">
                  <c:v>-0.35199996010156237</c:v>
                </c:pt>
                <c:pt idx="1371">
                  <c:v>1.3479999600251364</c:v>
                </c:pt>
                <c:pt idx="1372">
                  <c:v>0.2039999910894886</c:v>
                </c:pt>
                <c:pt idx="1373">
                  <c:v>-4.4000040360117884E-2</c:v>
                </c:pt>
                <c:pt idx="1374">
                  <c:v>-1.6000019240888751E-2</c:v>
                </c:pt>
                <c:pt idx="1375">
                  <c:v>-0.64799991273225066</c:v>
                </c:pt>
                <c:pt idx="1376">
                  <c:v>-0.11599998792987816</c:v>
                </c:pt>
                <c:pt idx="1377">
                  <c:v>0.1360000390552874</c:v>
                </c:pt>
                <c:pt idx="1378">
                  <c:v>-0.15999998632784901</c:v>
                </c:pt>
                <c:pt idx="1379">
                  <c:v>-5.6000018662609952E-2</c:v>
                </c:pt>
                <c:pt idx="1380">
                  <c:v>-0.12399998772170974</c:v>
                </c:pt>
                <c:pt idx="1381">
                  <c:v>-0.41200004388337391</c:v>
                </c:pt>
                <c:pt idx="1382">
                  <c:v>0.18399997096611601</c:v>
                </c:pt>
                <c:pt idx="1383">
                  <c:v>-5.6000018662609952E-2</c:v>
                </c:pt>
                <c:pt idx="1384">
                  <c:v>0.1480001653517212</c:v>
                </c:pt>
                <c:pt idx="1385">
                  <c:v>-0.52800005784843629</c:v>
                </c:pt>
                <c:pt idx="1386">
                  <c:v>-3.9999884829982459E-3</c:v>
                </c:pt>
                <c:pt idx="1387">
                  <c:v>-2.4000034017039793E-2</c:v>
                </c:pt>
                <c:pt idx="1388">
                  <c:v>-0.73999995533631047</c:v>
                </c:pt>
                <c:pt idx="1389">
                  <c:v>4.7999908438290384E-2</c:v>
                </c:pt>
                <c:pt idx="1390">
                  <c:v>0.32799999449611333</c:v>
                </c:pt>
                <c:pt idx="1391">
                  <c:v>-9.1999989289468453E-2</c:v>
                </c:pt>
                <c:pt idx="1392">
                  <c:v>-0.1040000070912652</c:v>
                </c:pt>
                <c:pt idx="1393">
                  <c:v>-5.2000001157207834E-2</c:v>
                </c:pt>
                <c:pt idx="1394">
                  <c:v>-6.4000014975623395E-2</c:v>
                </c:pt>
                <c:pt idx="1395">
                  <c:v>-1.2000007629602863E-2</c:v>
                </c:pt>
                <c:pt idx="1396">
                  <c:v>0.21199997668398718</c:v>
                </c:pt>
                <c:pt idx="1397">
                  <c:v>0.19200010830396655</c:v>
                </c:pt>
                <c:pt idx="1398">
                  <c:v>-0.40800000863278435</c:v>
                </c:pt>
                <c:pt idx="1399">
                  <c:v>-0.1040000070912652</c:v>
                </c:pt>
                <c:pt idx="1400">
                  <c:v>-0.43599995340317232</c:v>
                </c:pt>
                <c:pt idx="1401">
                  <c:v>0.59200001785980483</c:v>
                </c:pt>
                <c:pt idx="1402">
                  <c:v>#N/A</c:v>
                </c:pt>
                <c:pt idx="1403">
                  <c:v>2.0000201959477083E-2</c:v>
                </c:pt>
                <c:pt idx="1404">
                  <c:v>-2.800000838205384E-2</c:v>
                </c:pt>
                <c:pt idx="1405">
                  <c:v>-0.19200002634057783</c:v>
                </c:pt>
                <c:pt idx="1406">
                  <c:v>0.69599996659095931</c:v>
                </c:pt>
                <c:pt idx="1407">
                  <c:v>-0.40399999079253562</c:v>
                </c:pt>
                <c:pt idx="1408">
                  <c:v>-0.34799999053457309</c:v>
                </c:pt>
                <c:pt idx="1409">
                  <c:v>1.2719999566013322</c:v>
                </c:pt>
                <c:pt idx="1410">
                  <c:v>1.1560000408717166</c:v>
                </c:pt>
                <c:pt idx="1411">
                  <c:v>0.26399990868373707</c:v>
                </c:pt>
                <c:pt idx="1412">
                  <c:v>-0.25999999724616968</c:v>
                </c:pt>
                <c:pt idx="1413">
                  <c:v>0.12800000404374551</c:v>
                </c:pt>
                <c:pt idx="1414">
                  <c:v>0.25200011701132952</c:v>
                </c:pt>
                <c:pt idx="1415">
                  <c:v>0.1360000390552874</c:v>
                </c:pt>
                <c:pt idx="1416">
                  <c:v>5.5999893014649103E-2</c:v>
                </c:pt>
                <c:pt idx="1417">
                  <c:v>0.19600006648568796</c:v>
                </c:pt>
                <c:pt idx="1418">
                  <c:v>-7.5999985111945528E-2</c:v>
                </c:pt>
                <c:pt idx="1419">
                  <c:v>0.50800004128951715</c:v>
                </c:pt>
                <c:pt idx="1420">
                  <c:v>6.3999865963009731E-2</c:v>
                </c:pt>
                <c:pt idx="1421">
                  <c:v>-4.000002401847047E-2</c:v>
                </c:pt>
                <c:pt idx="1422">
                  <c:v>#N/A</c:v>
                </c:pt>
                <c:pt idx="1423">
                  <c:v>-0.45599997450874341</c:v>
                </c:pt>
                <c:pt idx="1424">
                  <c:v>0.27199996767150481</c:v>
                </c:pt>
                <c:pt idx="1425">
                  <c:v>0</c:v>
                </c:pt>
                <c:pt idx="1426">
                  <c:v>0.12000007763852631</c:v>
                </c:pt>
                <c:pt idx="1427">
                  <c:v>0.38800006183202074</c:v>
                </c:pt>
                <c:pt idx="1428">
                  <c:v>0.11200005643830732</c:v>
                </c:pt>
                <c:pt idx="1429">
                  <c:v>0.1360000390552874</c:v>
                </c:pt>
                <c:pt idx="1430">
                  <c:v>-0.11599998792987816</c:v>
                </c:pt>
                <c:pt idx="1431">
                  <c:v>-0.36000002401188047</c:v>
                </c:pt>
                <c:pt idx="1432">
                  <c:v>-0.91599995917264088</c:v>
                </c:pt>
                <c:pt idx="1433">
                  <c:v>-1.999999712894511E-2</c:v>
                </c:pt>
                <c:pt idx="1434">
                  <c:v>0.28800003201294683</c:v>
                </c:pt>
                <c:pt idx="1435">
                  <c:v>-0.24399996147901837</c:v>
                </c:pt>
                <c:pt idx="1436">
                  <c:v>-0.13199995285861085</c:v>
                </c:pt>
                <c:pt idx="1437">
                  <c:v>0.24400011781443925</c:v>
                </c:pt>
                <c:pt idx="1438">
                  <c:v>-0.17599996884084324</c:v>
                </c:pt>
                <c:pt idx="1439">
                  <c:v>-0.49199997478338786</c:v>
                </c:pt>
                <c:pt idx="1440">
                  <c:v>-0.36400002790578917</c:v>
                </c:pt>
                <c:pt idx="1441">
                  <c:v>2.7999963337162325E-2</c:v>
                </c:pt>
                <c:pt idx="1442">
                  <c:v>-0.14399999524782625</c:v>
                </c:pt>
                <c:pt idx="1443">
                  <c:v>0.79600001225623596</c:v>
                </c:pt>
                <c:pt idx="1444">
                  <c:v>3.9999916521464819E-2</c:v>
                </c:pt>
                <c:pt idx="1445">
                  <c:v>0.12000007763852631</c:v>
                </c:pt>
                <c:pt idx="1446">
                  <c:v>-0.60400004495206527</c:v>
                </c:pt>
                <c:pt idx="1447">
                  <c:v>-0.26399998190179419</c:v>
                </c:pt>
                <c:pt idx="1448">
                  <c:v>-0.25200000869060235</c:v>
                </c:pt>
                <c:pt idx="1449">
                  <c:v>-6.4000014975623395E-2</c:v>
                </c:pt>
                <c:pt idx="1450">
                  <c:v>-0.11599998792987816</c:v>
                </c:pt>
                <c:pt idx="1451">
                  <c:v>-5.6000018662609952E-2</c:v>
                </c:pt>
                <c:pt idx="1452">
                  <c:v>0.10800013790258824</c:v>
                </c:pt>
                <c:pt idx="1453">
                  <c:v>-6.0000008227641441E-2</c:v>
                </c:pt>
                <c:pt idx="1454">
                  <c:v>0.29600006969024156</c:v>
                </c:pt>
                <c:pt idx="1455">
                  <c:v>0.23199989752166947</c:v>
                </c:pt>
                <c:pt idx="1456">
                  <c:v>-0.52399995793501963</c:v>
                </c:pt>
                <c:pt idx="1457">
                  <c:v>-0.15199999382009946</c:v>
                </c:pt>
                <c:pt idx="1458">
                  <c:v>9.5999820424984603E-2</c:v>
                </c:pt>
                <c:pt idx="1459">
                  <c:v>4.7999908438290384E-2</c:v>
                </c:pt>
                <c:pt idx="1460">
                  <c:v>7.2000126026313435E-2</c:v>
                </c:pt>
                <c:pt idx="1461">
                  <c:v>3.9999916521464819E-2</c:v>
                </c:pt>
                <c:pt idx="1462">
                  <c:v>7.5999989635786497E-2</c:v>
                </c:pt>
                <c:pt idx="1463">
                  <c:v>0.11200005643830732</c:v>
                </c:pt>
                <c:pt idx="1464">
                  <c:v>6.3999865963009731E-2</c:v>
                </c:pt>
                <c:pt idx="1465">
                  <c:v>0.12399986091386854</c:v>
                </c:pt>
                <c:pt idx="1466">
                  <c:v>0.26000002332559408</c:v>
                </c:pt>
                <c:pt idx="1467">
                  <c:v>0.17200011788993216</c:v>
                </c:pt>
                <c:pt idx="1468">
                  <c:v>-0.24000005055069967</c:v>
                </c:pt>
                <c:pt idx="1469">
                  <c:v>0.19200010830396655</c:v>
                </c:pt>
                <c:pt idx="1470">
                  <c:v>-0.27600004914002585</c:v>
                </c:pt>
                <c:pt idx="1471">
                  <c:v>3.6000158320047139E-2</c:v>
                </c:pt>
                <c:pt idx="1472">
                  <c:v>0.11600001737859271</c:v>
                </c:pt>
                <c:pt idx="1473">
                  <c:v>0.21199997668398718</c:v>
                </c:pt>
                <c:pt idx="1474">
                  <c:v>1.0040000598041203</c:v>
                </c:pt>
                <c:pt idx="1475">
                  <c:v>#N/A</c:v>
                </c:pt>
                <c:pt idx="1476">
                  <c:v>0.16000008508796787</c:v>
                </c:pt>
                <c:pt idx="1477">
                  <c:v>-8.0000078469378653E-3</c:v>
                </c:pt>
                <c:pt idx="1478">
                  <c:v>3.1999918105977673E-2</c:v>
                </c:pt>
                <c:pt idx="1479">
                  <c:v>-0.25999999724616968</c:v>
                </c:pt>
                <c:pt idx="1480">
                  <c:v>1.1360000541962816</c:v>
                </c:pt>
                <c:pt idx="1481">
                  <c:v>7.9998543012562359E-3</c:v>
                </c:pt>
                <c:pt idx="1482">
                  <c:v>6.3999865963009731E-2</c:v>
                </c:pt>
                <c:pt idx="1483">
                  <c:v>-0.52399995793501963</c:v>
                </c:pt>
                <c:pt idx="1484">
                  <c:v>-0.22399999838011689</c:v>
                </c:pt>
                <c:pt idx="1485">
                  <c:v>-4.000002401847047E-2</c:v>
                </c:pt>
                <c:pt idx="1486">
                  <c:v>-0.31599999263290912</c:v>
                </c:pt>
                <c:pt idx="1487">
                  <c:v>-0.19200002634057783</c:v>
                </c:pt>
                <c:pt idx="1488">
                  <c:v>-8.7999994486522376E-2</c:v>
                </c:pt>
                <c:pt idx="1489">
                  <c:v>#N/A</c:v>
                </c:pt>
                <c:pt idx="1490">
                  <c:v>0.70800000742002822</c:v>
                </c:pt>
                <c:pt idx="1491">
                  <c:v>-0.25999999724616968</c:v>
                </c:pt>
                <c:pt idx="1492">
                  <c:v>1.1999861880175884E-2</c:v>
                </c:pt>
                <c:pt idx="1493">
                  <c:v>-1.5039999391661649</c:v>
                </c:pt>
                <c:pt idx="1494">
                  <c:v>-0.31599999263290912</c:v>
                </c:pt>
                <c:pt idx="1495">
                  <c:v>-0.41599992163446559</c:v>
                </c:pt>
                <c:pt idx="1496">
                  <c:v>-0.14399999524782625</c:v>
                </c:pt>
                <c:pt idx="1497">
                  <c:v>0.60799998154754231</c:v>
                </c:pt>
                <c:pt idx="1498">
                  <c:v>-1.2000007629602863E-2</c:v>
                </c:pt>
                <c:pt idx="1499">
                  <c:v>0.16000008508796787</c:v>
                </c:pt>
                <c:pt idx="1500">
                  <c:v>0.46800004632110886</c:v>
                </c:pt>
                <c:pt idx="1501">
                  <c:v>#N/A</c:v>
                </c:pt>
                <c:pt idx="1502">
                  <c:v>-8.0000078469378653E-3</c:v>
                </c:pt>
                <c:pt idx="1503">
                  <c:v>-0.21600001164666707</c:v>
                </c:pt>
                <c:pt idx="1504">
                  <c:v>0.52799999758793981</c:v>
                </c:pt>
                <c:pt idx="1505">
                  <c:v>0.12000007763852631</c:v>
                </c:pt>
                <c:pt idx="1506">
                  <c:v>0.17200011788993216</c:v>
                </c:pt>
                <c:pt idx="1507">
                  <c:v>-0.10800000688957691</c:v>
                </c:pt>
                <c:pt idx="1508">
                  <c:v>9.5999820424984603E-2</c:v>
                </c:pt>
                <c:pt idx="1509">
                  <c:v>#N/A</c:v>
                </c:pt>
                <c:pt idx="1510">
                  <c:v>0.16399992993538054</c:v>
                </c:pt>
                <c:pt idx="1511">
                  <c:v>#N/A</c:v>
                </c:pt>
                <c:pt idx="1512">
                  <c:v>-0.15999998632784901</c:v>
                </c:pt>
                <c:pt idx="1513">
                  <c:v>6.0000150852694237E-2</c:v>
                </c:pt>
                <c:pt idx="1514">
                  <c:v>-5.6000018662609952E-2</c:v>
                </c:pt>
                <c:pt idx="1515">
                  <c:v>#N/A</c:v>
                </c:pt>
                <c:pt idx="1516">
                  <c:v>0.80399999991444659</c:v>
                </c:pt>
                <c:pt idx="1517">
                  <c:v>8.7999947320468452E-2</c:v>
                </c:pt>
                <c:pt idx="1518">
                  <c:v>-0.14399999524782625</c:v>
                </c:pt>
                <c:pt idx="1519">
                  <c:v>0.60000002656012008</c:v>
                </c:pt>
                <c:pt idx="1520">
                  <c:v>#N/A</c:v>
                </c:pt>
                <c:pt idx="1521">
                  <c:v>-1.0800000528685634</c:v>
                </c:pt>
                <c:pt idx="1522">
                  <c:v>-0.12799997178724998</c:v>
                </c:pt>
                <c:pt idx="1523">
                  <c:v>0.12399986091386854</c:v>
                </c:pt>
                <c:pt idx="1524">
                  <c:v>#N/A</c:v>
                </c:pt>
                <c:pt idx="1525">
                  <c:v>-0.45599997450874341</c:v>
                </c:pt>
                <c:pt idx="1526">
                  <c:v>#N/A</c:v>
                </c:pt>
                <c:pt idx="1527">
                  <c:v>-0.21999997114977751</c:v>
                </c:pt>
                <c:pt idx="1528">
                  <c:v>3.9999916521464819E-2</c:v>
                </c:pt>
                <c:pt idx="1529">
                  <c:v>-0.47600006759318808</c:v>
                </c:pt>
                <c:pt idx="1530">
                  <c:v>6.3999865963009731E-2</c:v>
                </c:pt>
                <c:pt idx="1531">
                  <c:v>0.19600006648568796</c:v>
                </c:pt>
                <c:pt idx="1532">
                  <c:v>-0.22800001373475798</c:v>
                </c:pt>
                <c:pt idx="1533">
                  <c:v>-6.7999998076907833E-2</c:v>
                </c:pt>
                <c:pt idx="1534">
                  <c:v>0.44000005762011751</c:v>
                </c:pt>
                <c:pt idx="1535">
                  <c:v>-0.32399998487917009</c:v>
                </c:pt>
                <c:pt idx="1536">
                  <c:v>#N/A</c:v>
                </c:pt>
                <c:pt idx="1537">
                  <c:v>1.9959999843464942</c:v>
                </c:pt>
                <c:pt idx="1538">
                  <c:v>-0.21199998874927678</c:v>
                </c:pt>
                <c:pt idx="1539">
                  <c:v>-6.0000008227641441E-2</c:v>
                </c:pt>
                <c:pt idx="1540">
                  <c:v>0.22400002443785533</c:v>
                </c:pt>
                <c:pt idx="1541">
                  <c:v>-5.2000001157207834E-2</c:v>
                </c:pt>
                <c:pt idx="1542">
                  <c:v>0.57200004720343878</c:v>
                </c:pt>
                <c:pt idx="1543">
                  <c:v>-0.43999996076857717</c:v>
                </c:pt>
                <c:pt idx="1544">
                  <c:v>0.36799997850289007</c:v>
                </c:pt>
                <c:pt idx="1545">
                  <c:v>#N/A</c:v>
                </c:pt>
                <c:pt idx="1546">
                  <c:v>0.68399998593204525</c:v>
                </c:pt>
                <c:pt idx="1547">
                  <c:v>7.9998543012562359E-3</c:v>
                </c:pt>
                <c:pt idx="1548">
                  <c:v>0.22000003093282272</c:v>
                </c:pt>
                <c:pt idx="1549">
                  <c:v>0.17200011788993216</c:v>
                </c:pt>
                <c:pt idx="1550">
                  <c:v>-0.58400010963144033</c:v>
                </c:pt>
                <c:pt idx="1551">
                  <c:v>-1.6000019240888751E-2</c:v>
                </c:pt>
                <c:pt idx="1552">
                  <c:v>0.15600004087171662</c:v>
                </c:pt>
                <c:pt idx="1553">
                  <c:v>3.9999916521464819E-2</c:v>
                </c:pt>
                <c:pt idx="1554">
                  <c:v>-0.48000002731691599</c:v>
                </c:pt>
                <c:pt idx="1555">
                  <c:v>5.2000202162036074E-2</c:v>
                </c:pt>
                <c:pt idx="1556">
                  <c:v>-0.46799997922348729</c:v>
                </c:pt>
                <c:pt idx="1557">
                  <c:v>-0.28800001303950018</c:v>
                </c:pt>
                <c:pt idx="1558">
                  <c:v>-8.0000045088117755E-2</c:v>
                </c:pt>
                <c:pt idx="1559">
                  <c:v>7.9999825411581918E-2</c:v>
                </c:pt>
                <c:pt idx="1560">
                  <c:v>-0.18400005906626823</c:v>
                </c:pt>
                <c:pt idx="1561">
                  <c:v>#N/A</c:v>
                </c:pt>
                <c:pt idx="1562">
                  <c:v>-2.800000838205384E-2</c:v>
                </c:pt>
                <c:pt idx="1563">
                  <c:v>0.21600006950685441</c:v>
                </c:pt>
                <c:pt idx="1564">
                  <c:v>#N/A</c:v>
                </c:pt>
                <c:pt idx="1565">
                  <c:v>#N/A</c:v>
                </c:pt>
                <c:pt idx="1566">
                  <c:v>0.18399997096611601</c:v>
                </c:pt>
                <c:pt idx="1567">
                  <c:v>0.36000007414935276</c:v>
                </c:pt>
                <c:pt idx="1568">
                  <c:v>-8.0000045088117755E-2</c:v>
                </c:pt>
                <c:pt idx="1569">
                  <c:v>-1.103999990646245</c:v>
                </c:pt>
                <c:pt idx="1570">
                  <c:v>0</c:v>
                </c:pt>
                <c:pt idx="1571">
                  <c:v>3.9999916521464819E-2</c:v>
                </c:pt>
                <c:pt idx="1572">
                  <c:v>8.4000067494370056E-2</c:v>
                </c:pt>
                <c:pt idx="1573">
                  <c:v>0.17999993168768094</c:v>
                </c:pt>
                <c:pt idx="1574">
                  <c:v>0.69999995480649002</c:v>
                </c:pt>
                <c:pt idx="1575">
                  <c:v>4.0000598041203331E-3</c:v>
                </c:pt>
                <c:pt idx="1576">
                  <c:v>6.7999869518498665E-2</c:v>
                </c:pt>
                <c:pt idx="1577">
                  <c:v>9.9999844519518821E-2</c:v>
                </c:pt>
                <c:pt idx="1578">
                  <c:v>-0.21999997114977751</c:v>
                </c:pt>
                <c:pt idx="1579">
                  <c:v>0.20800012492212774</c:v>
                </c:pt>
                <c:pt idx="1580">
                  <c:v>0.72000003358903852</c:v>
                </c:pt>
                <c:pt idx="1581">
                  <c:v>-0.43599995340317232</c:v>
                </c:pt>
                <c:pt idx="1582">
                  <c:v>-0.31199998856402827</c:v>
                </c:pt>
                <c:pt idx="1583">
                  <c:v>1.5279999791685315</c:v>
                </c:pt>
                <c:pt idx="1584">
                  <c:v>0.46399998395019887</c:v>
                </c:pt>
                <c:pt idx="1585">
                  <c:v>0.63199995812877852</c:v>
                </c:pt>
                <c:pt idx="1586">
                  <c:v>#N/A</c:v>
                </c:pt>
                <c:pt idx="1587">
                  <c:v>0.55999993228760403</c:v>
                </c:pt>
                <c:pt idx="1588">
                  <c:v>#N/A</c:v>
                </c:pt>
                <c:pt idx="1589">
                  <c:v>0.46399998395019887</c:v>
                </c:pt>
                <c:pt idx="1590">
                  <c:v>-0.26399998190179419</c:v>
                </c:pt>
                <c:pt idx="1591">
                  <c:v>-0.22399999838011689</c:v>
                </c:pt>
                <c:pt idx="1592">
                  <c:v>#N/A</c:v>
                </c:pt>
                <c:pt idx="1593">
                  <c:v>-0.19999994482472591</c:v>
                </c:pt>
                <c:pt idx="1594">
                  <c:v>-0.11599998792987816</c:v>
                </c:pt>
                <c:pt idx="1595">
                  <c:v>0.73199996889758789</c:v>
                </c:pt>
                <c:pt idx="1596">
                  <c:v>0.50800004128951715</c:v>
                </c:pt>
                <c:pt idx="1597">
                  <c:v>0.15199984389142607</c:v>
                </c:pt>
                <c:pt idx="1598">
                  <c:v>0.25600005613261306</c:v>
                </c:pt>
                <c:pt idx="1599">
                  <c:v>0.67200001337575144</c:v>
                </c:pt>
                <c:pt idx="1600">
                  <c:v>#N/A</c:v>
                </c:pt>
                <c:pt idx="1601">
                  <c:v>-0.81600001208799045</c:v>
                </c:pt>
                <c:pt idx="1602">
                  <c:v>-0.49599999973398351</c:v>
                </c:pt>
                <c:pt idx="1603">
                  <c:v>#N/A</c:v>
                </c:pt>
                <c:pt idx="1604">
                  <c:v>0.61600000256013721</c:v>
                </c:pt>
                <c:pt idx="1605">
                  <c:v>0.15600004087171662</c:v>
                </c:pt>
                <c:pt idx="1606">
                  <c:v>0.4240000886585632</c:v>
                </c:pt>
                <c:pt idx="1607">
                  <c:v>0.23199989752166947</c:v>
                </c:pt>
                <c:pt idx="1608">
                  <c:v>9.9999844519518821E-2</c:v>
                </c:pt>
                <c:pt idx="1609">
                  <c:v>0.15600004087171662</c:v>
                </c:pt>
                <c:pt idx="1610">
                  <c:v>-6.4000014975623395E-2</c:v>
                </c:pt>
                <c:pt idx="1611">
                  <c:v>#N/A</c:v>
                </c:pt>
                <c:pt idx="1612">
                  <c:v>-0.40399999079253562</c:v>
                </c:pt>
                <c:pt idx="1613">
                  <c:v>-0.10000001202085533</c:v>
                </c:pt>
                <c:pt idx="1614">
                  <c:v>-0.13599997626603252</c:v>
                </c:pt>
                <c:pt idx="1615">
                  <c:v>-0.26399998190179419</c:v>
                </c:pt>
                <c:pt idx="1616">
                  <c:v>-0.41200004388337391</c:v>
                </c:pt>
                <c:pt idx="1617">
                  <c:v>#N/A</c:v>
                </c:pt>
                <c:pt idx="1618">
                  <c:v>-3.1999992413563695E-2</c:v>
                </c:pt>
                <c:pt idx="1619">
                  <c:v>1.1999861880175884E-2</c:v>
                </c:pt>
                <c:pt idx="1620">
                  <c:v>0.56800002414390482</c:v>
                </c:pt>
                <c:pt idx="1621">
                  <c:v>7.5999989635786497E-2</c:v>
                </c:pt>
                <c:pt idx="1622">
                  <c:v>0.17999993168768094</c:v>
                </c:pt>
                <c:pt idx="1623">
                  <c:v>0.12000007763852631</c:v>
                </c:pt>
                <c:pt idx="1624">
                  <c:v>#N/A</c:v>
                </c:pt>
                <c:pt idx="1625">
                  <c:v>-0.17999994855698678</c:v>
                </c:pt>
                <c:pt idx="1626">
                  <c:v>-4.7999973124685236E-2</c:v>
                </c:pt>
                <c:pt idx="1627">
                  <c:v>0.22000003093282272</c:v>
                </c:pt>
                <c:pt idx="1628">
                  <c:v>-0.19999994482472591</c:v>
                </c:pt>
                <c:pt idx="1629">
                  <c:v>-0.42000000837332063</c:v>
                </c:pt>
                <c:pt idx="1630">
                  <c:v>0.32799999449611333</c:v>
                </c:pt>
                <c:pt idx="1631">
                  <c:v>6.3999865963009731E-2</c:v>
                </c:pt>
                <c:pt idx="1632">
                  <c:v>0.34400004296873232</c:v>
                </c:pt>
                <c:pt idx="1633">
                  <c:v>-0.19999994482472591</c:v>
                </c:pt>
                <c:pt idx="1634">
                  <c:v>#N/A</c:v>
                </c:pt>
                <c:pt idx="1635">
                  <c:v>-0.50399997014718001</c:v>
                </c:pt>
                <c:pt idx="1636">
                  <c:v>#N/A</c:v>
                </c:pt>
                <c:pt idx="1637">
                  <c:v>-0.11599998792987816</c:v>
                </c:pt>
                <c:pt idx="1638">
                  <c:v>#N/A</c:v>
                </c:pt>
                <c:pt idx="1639">
                  <c:v>0.21600006950685441</c:v>
                </c:pt>
                <c:pt idx="1640">
                  <c:v>0.89200000638817067</c:v>
                </c:pt>
                <c:pt idx="1641">
                  <c:v>-1.0920000132847409</c:v>
                </c:pt>
                <c:pt idx="1642">
                  <c:v>2.4000205147761185E-2</c:v>
                </c:pt>
                <c:pt idx="1643">
                  <c:v>-0.26800001191022665</c:v>
                </c:pt>
                <c:pt idx="1644">
                  <c:v>-0.16800000199720139</c:v>
                </c:pt>
                <c:pt idx="1645">
                  <c:v>1.1360000541962816</c:v>
                </c:pt>
                <c:pt idx="1646">
                  <c:v>9.5999820424984603E-2</c:v>
                </c:pt>
                <c:pt idx="1647">
                  <c:v>0.11200005643830732</c:v>
                </c:pt>
                <c:pt idx="1648">
                  <c:v>1.1999861880175884E-2</c:v>
                </c:pt>
                <c:pt idx="1649">
                  <c:v>#N/A</c:v>
                </c:pt>
                <c:pt idx="1650">
                  <c:v>0.23199989752166947</c:v>
                </c:pt>
                <c:pt idx="1651">
                  <c:v>-0.53199993605530205</c:v>
                </c:pt>
                <c:pt idx="1652">
                  <c:v>#N/A</c:v>
                </c:pt>
                <c:pt idx="1653">
                  <c:v>#N/A</c:v>
                </c:pt>
                <c:pt idx="1654">
                  <c:v>0.79200000351717526</c:v>
                </c:pt>
                <c:pt idx="1655">
                  <c:v>0.59599998952018696</c:v>
                </c:pt>
                <c:pt idx="1656">
                  <c:v>0.23600010514303973</c:v>
                </c:pt>
                <c:pt idx="1657">
                  <c:v>#N/A</c:v>
                </c:pt>
                <c:pt idx="1658">
                  <c:v>0.68800002205523525</c:v>
                </c:pt>
                <c:pt idx="1659">
                  <c:v>-0.12799997178724998</c:v>
                </c:pt>
                <c:pt idx="1660">
                  <c:v>-0.24399996147901837</c:v>
                </c:pt>
                <c:pt idx="1661">
                  <c:v>1.5999841861204456E-2</c:v>
                </c:pt>
                <c:pt idx="1662">
                  <c:v>-0.10800000688957691</c:v>
                </c:pt>
                <c:pt idx="1663">
                  <c:v>-0.1640000015351801</c:v>
                </c:pt>
                <c:pt idx="1664">
                  <c:v>1.5999841861204456E-2</c:v>
                </c:pt>
                <c:pt idx="1665">
                  <c:v>-0.30400000734543792</c:v>
                </c:pt>
                <c:pt idx="1666">
                  <c:v>#N/A</c:v>
                </c:pt>
                <c:pt idx="1667">
                  <c:v>7.9999825411581918E-2</c:v>
                </c:pt>
                <c:pt idx="1668">
                  <c:v>-1.2960000441418311</c:v>
                </c:pt>
                <c:pt idx="1669">
                  <c:v>-1.6240000382402684</c:v>
                </c:pt>
                <c:pt idx="1670">
                  <c:v>-4.7999973124685236E-2</c:v>
                </c:pt>
                <c:pt idx="1671">
                  <c:v>-0.17199998943907219</c:v>
                </c:pt>
                <c:pt idx="1672">
                  <c:v>-0.24799998409152971</c:v>
                </c:pt>
                <c:pt idx="1673">
                  <c:v>#N/A</c:v>
                </c:pt>
                <c:pt idx="1674">
                  <c:v>-4.4000040360117884E-2</c:v>
                </c:pt>
                <c:pt idx="1675">
                  <c:v>-0.66800009998305909</c:v>
                </c:pt>
                <c:pt idx="1676">
                  <c:v>0.15199984389142607</c:v>
                </c:pt>
                <c:pt idx="1677">
                  <c:v>0.4200000173416833</c:v>
                </c:pt>
                <c:pt idx="1678">
                  <c:v>#N/A</c:v>
                </c:pt>
                <c:pt idx="1679">
                  <c:v>-0.34399997278902755</c:v>
                </c:pt>
                <c:pt idx="1680">
                  <c:v>-0.12399998772170974</c:v>
                </c:pt>
                <c:pt idx="1681">
                  <c:v>-0.75999996080771881</c:v>
                </c:pt>
                <c:pt idx="1682">
                  <c:v>0.22400002443785533</c:v>
                </c:pt>
                <c:pt idx="1683">
                  <c:v>0.62399995561716759</c:v>
                </c:pt>
                <c:pt idx="1684">
                  <c:v>0.65999999500402495</c:v>
                </c:pt>
                <c:pt idx="1685">
                  <c:v>-0.25600001799000138</c:v>
                </c:pt>
                <c:pt idx="1686">
                  <c:v>8.4000067494370056E-2</c:v>
                </c:pt>
                <c:pt idx="1687">
                  <c:v>8.7999947320468452E-2</c:v>
                </c:pt>
                <c:pt idx="1688">
                  <c:v>-0.74799989747853324</c:v>
                </c:pt>
                <c:pt idx="1689">
                  <c:v>-0.28800001303950018</c:v>
                </c:pt>
                <c:pt idx="1690">
                  <c:v>-0.21199998874927678</c:v>
                </c:pt>
                <c:pt idx="1691">
                  <c:v>0.19600006648568796</c:v>
                </c:pt>
                <c:pt idx="1692">
                  <c:v>3.9999916521464819E-2</c:v>
                </c:pt>
                <c:pt idx="1693">
                  <c:v>#N/A</c:v>
                </c:pt>
                <c:pt idx="1694">
                  <c:v>5.2000202162036074E-2</c:v>
                </c:pt>
                <c:pt idx="1695">
                  <c:v>0.82799995671008941</c:v>
                </c:pt>
                <c:pt idx="1696">
                  <c:v>1.3159999329861909</c:v>
                </c:pt>
                <c:pt idx="1697">
                  <c:v>0.4240000886585632</c:v>
                </c:pt>
                <c:pt idx="1698">
                  <c:v>-0.38400000997399925</c:v>
                </c:pt>
                <c:pt idx="1699">
                  <c:v>6.7999869518498665E-2</c:v>
                </c:pt>
                <c:pt idx="1700">
                  <c:v>0.37599996856655604</c:v>
                </c:pt>
                <c:pt idx="1701">
                  <c:v>2.0000201959477083E-2</c:v>
                </c:pt>
                <c:pt idx="1702">
                  <c:v>-7.2000010026462599E-2</c:v>
                </c:pt>
                <c:pt idx="1703">
                  <c:v>2.7999963337162325E-2</c:v>
                </c:pt>
                <c:pt idx="1704">
                  <c:v>6.0000150852694237E-2</c:v>
                </c:pt>
                <c:pt idx="1705">
                  <c:v>0.30399996523581618</c:v>
                </c:pt>
                <c:pt idx="1706">
                  <c:v>0.51999997268308407</c:v>
                </c:pt>
                <c:pt idx="1707">
                  <c:v>2.7999963337162325E-2</c:v>
                </c:pt>
                <c:pt idx="1708">
                  <c:v>0.23199989752166947</c:v>
                </c:pt>
                <c:pt idx="1709">
                  <c:v>#N/A</c:v>
                </c:pt>
                <c:pt idx="1710">
                  <c:v>#N/A</c:v>
                </c:pt>
                <c:pt idx="1711">
                  <c:v>5.5999893014649103E-2</c:v>
                </c:pt>
                <c:pt idx="1712">
                  <c:v>-1.6000019240888751E-2</c:v>
                </c:pt>
                <c:pt idx="1713">
                  <c:v>0</c:v>
                </c:pt>
                <c:pt idx="1714">
                  <c:v>#N/A</c:v>
                </c:pt>
                <c:pt idx="1715">
                  <c:v>0.4920000434003694</c:v>
                </c:pt>
                <c:pt idx="1716">
                  <c:v>#N/A</c:v>
                </c:pt>
                <c:pt idx="1717">
                  <c:v>1.1999861880175884E-2</c:v>
                </c:pt>
                <c:pt idx="1718">
                  <c:v>0.15600004087171662</c:v>
                </c:pt>
                <c:pt idx="1719">
                  <c:v>-0.24000005055069967</c:v>
                </c:pt>
                <c:pt idx="1720">
                  <c:v>-5.6000018662609952E-2</c:v>
                </c:pt>
                <c:pt idx="1721">
                  <c:v>-2.4000034017039793E-2</c:v>
                </c:pt>
                <c:pt idx="1722">
                  <c:v>-0.28800001303950018</c:v>
                </c:pt>
                <c:pt idx="1723">
                  <c:v>0.29600006969024156</c:v>
                </c:pt>
                <c:pt idx="1724">
                  <c:v>-2.4000034017039793E-2</c:v>
                </c:pt>
                <c:pt idx="1725">
                  <c:v>0.14400006308399071</c:v>
                </c:pt>
                <c:pt idx="1726">
                  <c:v>-0.13199995285861085</c:v>
                </c:pt>
                <c:pt idx="1727">
                  <c:v>-0.59599995529304295</c:v>
                </c:pt>
                <c:pt idx="1728">
                  <c:v>-5.2000001157207834E-2</c:v>
                </c:pt>
                <c:pt idx="1729">
                  <c:v>-2.4000034017039793E-2</c:v>
                </c:pt>
                <c:pt idx="1730">
                  <c:v>#N/A</c:v>
                </c:pt>
                <c:pt idx="1731">
                  <c:v>-0.17199998943907219</c:v>
                </c:pt>
                <c:pt idx="1732">
                  <c:v>3.9999916521464819E-2</c:v>
                </c:pt>
                <c:pt idx="1733">
                  <c:v>-0.28800001303950018</c:v>
                </c:pt>
                <c:pt idx="1734">
                  <c:v>-0.30400000734543792</c:v>
                </c:pt>
                <c:pt idx="1735">
                  <c:v>-0.17999994855698678</c:v>
                </c:pt>
                <c:pt idx="1736">
                  <c:v>-0.39600001420138808</c:v>
                </c:pt>
                <c:pt idx="1737">
                  <c:v>8.7999947320468452E-2</c:v>
                </c:pt>
                <c:pt idx="1738">
                  <c:v>-0.26399998190179419</c:v>
                </c:pt>
                <c:pt idx="1739">
                  <c:v>#N/A</c:v>
                </c:pt>
                <c:pt idx="1740">
                  <c:v>0.8679999910127677</c:v>
                </c:pt>
                <c:pt idx="1741">
                  <c:v>-3.5999979819101163E-2</c:v>
                </c:pt>
                <c:pt idx="1742">
                  <c:v>-0.18400005906626823</c:v>
                </c:pt>
                <c:pt idx="1743">
                  <c:v>-0.15999998632784901</c:v>
                </c:pt>
                <c:pt idx="1744">
                  <c:v>#N/A</c:v>
                </c:pt>
                <c:pt idx="1745">
                  <c:v>-0.20400001258742925</c:v>
                </c:pt>
                <c:pt idx="1746">
                  <c:v>-9.1999989289468453E-2</c:v>
                </c:pt>
                <c:pt idx="1747">
                  <c:v>9.9999844519518821E-2</c:v>
                </c:pt>
                <c:pt idx="1748">
                  <c:v>#N/A</c:v>
                </c:pt>
                <c:pt idx="1749">
                  <c:v>-0.44400005769140949</c:v>
                </c:pt>
                <c:pt idx="1750">
                  <c:v>-0.47600006759318808</c:v>
                </c:pt>
                <c:pt idx="1751">
                  <c:v>9.1999852227030429E-2</c:v>
                </c:pt>
                <c:pt idx="1752">
                  <c:v>4.4000087613418476E-2</c:v>
                </c:pt>
                <c:pt idx="1753">
                  <c:v>-7.2000010026462599E-2</c:v>
                </c:pt>
                <c:pt idx="1754">
                  <c:v>-0.14799999056158644</c:v>
                </c:pt>
                <c:pt idx="1755">
                  <c:v>-4.4000040360117884E-2</c:v>
                </c:pt>
                <c:pt idx="1756">
                  <c:v>1.1160000490877249</c:v>
                </c:pt>
                <c:pt idx="1757">
                  <c:v>-2.800000838205384E-2</c:v>
                </c:pt>
                <c:pt idx="1758">
                  <c:v>7.9998543012562359E-3</c:v>
                </c:pt>
                <c:pt idx="1759">
                  <c:v>0.52399994015257922</c:v>
                </c:pt>
                <c:pt idx="1760">
                  <c:v>0.84000002863879353</c:v>
                </c:pt>
                <c:pt idx="1761">
                  <c:v>#N/A</c:v>
                </c:pt>
                <c:pt idx="1762">
                  <c:v>-8.0000078469378653E-3</c:v>
                </c:pt>
                <c:pt idx="1763">
                  <c:v>-9.5999968740855521E-2</c:v>
                </c:pt>
                <c:pt idx="1764">
                  <c:v>-1.2000007629602863E-2</c:v>
                </c:pt>
                <c:pt idx="1765">
                  <c:v>#N/A</c:v>
                </c:pt>
                <c:pt idx="1766">
                  <c:v>1.4119999580324867</c:v>
                </c:pt>
                <c:pt idx="1767">
                  <c:v>3.9999916521464819E-2</c:v>
                </c:pt>
                <c:pt idx="1768">
                  <c:v>-0.24399996147901837</c:v>
                </c:pt>
                <c:pt idx="1769">
                  <c:v>-0.88799996356327748</c:v>
                </c:pt>
                <c:pt idx="1770">
                  <c:v>0.31199996308370764</c:v>
                </c:pt>
                <c:pt idx="1771">
                  <c:v>0.29600006969024156</c:v>
                </c:pt>
                <c:pt idx="1772">
                  <c:v>0.36799997850289007</c:v>
                </c:pt>
                <c:pt idx="1773">
                  <c:v>-4.7999973124685236E-2</c:v>
                </c:pt>
                <c:pt idx="1774">
                  <c:v>-7.2000010026462599E-2</c:v>
                </c:pt>
                <c:pt idx="1775">
                  <c:v>#N/A</c:v>
                </c:pt>
                <c:pt idx="1776">
                  <c:v>0.8679999910127677</c:v>
                </c:pt>
                <c:pt idx="1777">
                  <c:v>-0.33599997716171309</c:v>
                </c:pt>
                <c:pt idx="1778">
                  <c:v>-0.32799999764203647</c:v>
                </c:pt>
                <c:pt idx="1779">
                  <c:v>-0.13999998500466057</c:v>
                </c:pt>
                <c:pt idx="1780">
                  <c:v>-0.19600000008555332</c:v>
                </c:pt>
                <c:pt idx="1781">
                  <c:v>-1.999999712894511E-2</c:v>
                </c:pt>
                <c:pt idx="1782">
                  <c:v>#N/A</c:v>
                </c:pt>
                <c:pt idx="1783">
                  <c:v>-1.2000007629602863E-2</c:v>
                </c:pt>
                <c:pt idx="1784">
                  <c:v>-0.33599997716171309</c:v>
                </c:pt>
                <c:pt idx="1785">
                  <c:v>-0.21199998874927678</c:v>
                </c:pt>
                <c:pt idx="1786">
                  <c:v>2.0000201959477083E-2</c:v>
                </c:pt>
                <c:pt idx="1787">
                  <c:v>0.11600001737859271</c:v>
                </c:pt>
                <c:pt idx="1788">
                  <c:v>0.17200011788993216</c:v>
                </c:pt>
                <c:pt idx="1789">
                  <c:v>-3.5999979819101163E-2</c:v>
                </c:pt>
                <c:pt idx="1790">
                  <c:v>9.9999844519518821E-2</c:v>
                </c:pt>
                <c:pt idx="1791">
                  <c:v>#N/A</c:v>
                </c:pt>
                <c:pt idx="1792">
                  <c:v>1.5999841861204456E-2</c:v>
                </c:pt>
                <c:pt idx="1793">
                  <c:v>5.5999893014649103E-2</c:v>
                </c:pt>
                <c:pt idx="1794">
                  <c:v>-2.800000838205384E-2</c:v>
                </c:pt>
                <c:pt idx="1795">
                  <c:v>-0.20799998812497802</c:v>
                </c:pt>
                <c:pt idx="1796">
                  <c:v>0.53600006777943254</c:v>
                </c:pt>
                <c:pt idx="1797">
                  <c:v>-0.40399999079253562</c:v>
                </c:pt>
                <c:pt idx="1798">
                  <c:v>0.21199997668398718</c:v>
                </c:pt>
                <c:pt idx="1799">
                  <c:v>-6.4000014975623395E-2</c:v>
                </c:pt>
                <c:pt idx="1800">
                  <c:v>0.41599991023383154</c:v>
                </c:pt>
                <c:pt idx="1801">
                  <c:v>-0.20400001258742925</c:v>
                </c:pt>
                <c:pt idx="1802">
                  <c:v>0.4880000277885288</c:v>
                </c:pt>
                <c:pt idx="1803">
                  <c:v>-0.30000002453378943</c:v>
                </c:pt>
                <c:pt idx="1804">
                  <c:v>0.82000003577101532</c:v>
                </c:pt>
                <c:pt idx="1805">
                  <c:v>-0.10000001202085533</c:v>
                </c:pt>
                <c:pt idx="1806">
                  <c:v>-0.17599996884084324</c:v>
                </c:pt>
                <c:pt idx="1807">
                  <c:v>-7.2000010026462599E-2</c:v>
                </c:pt>
                <c:pt idx="1808">
                  <c:v>-0.22800001373475798</c:v>
                </c:pt>
                <c:pt idx="1809">
                  <c:v>-6.7999998076907833E-2</c:v>
                </c:pt>
                <c:pt idx="1810">
                  <c:v>#N/A</c:v>
                </c:pt>
                <c:pt idx="1811">
                  <c:v>#N/A</c:v>
                </c:pt>
                <c:pt idx="1812">
                  <c:v>4.4000087613418476E-2</c:v>
                </c:pt>
                <c:pt idx="1813">
                  <c:v>-0.13199995285861085</c:v>
                </c:pt>
                <c:pt idx="1814">
                  <c:v>2.7999963337162325E-2</c:v>
                </c:pt>
                <c:pt idx="1815">
                  <c:v>-5.2000001157207834E-2</c:v>
                </c:pt>
                <c:pt idx="1816">
                  <c:v>9.1999852227030429E-2</c:v>
                </c:pt>
                <c:pt idx="1817">
                  <c:v>-0.24799998409152971</c:v>
                </c:pt>
                <c:pt idx="1818">
                  <c:v>0.13199985689395041</c:v>
                </c:pt>
                <c:pt idx="1819">
                  <c:v>-1.999999712894511E-2</c:v>
                </c:pt>
                <c:pt idx="1820">
                  <c:v>-1.6000019240888751E-2</c:v>
                </c:pt>
                <c:pt idx="1821">
                  <c:v>2.7999963337162325E-2</c:v>
                </c:pt>
                <c:pt idx="1822">
                  <c:v>#N/A</c:v>
                </c:pt>
                <c:pt idx="1823">
                  <c:v>#N/A</c:v>
                </c:pt>
                <c:pt idx="1824">
                  <c:v>-0.11200000251787265</c:v>
                </c:pt>
                <c:pt idx="1825">
                  <c:v>-0.20799998812497802</c:v>
                </c:pt>
                <c:pt idx="1826">
                  <c:v>3.9999916521464819E-2</c:v>
                </c:pt>
                <c:pt idx="1827">
                  <c:v>-0.65999993281117209</c:v>
                </c:pt>
                <c:pt idx="1828">
                  <c:v>0.13199985689395041</c:v>
                </c:pt>
                <c:pt idx="1829">
                  <c:v>-1.2000007629602863E-2</c:v>
                </c:pt>
                <c:pt idx="1830">
                  <c:v>#N/A</c:v>
                </c:pt>
                <c:pt idx="1831">
                  <c:v>0.59599998952018696</c:v>
                </c:pt>
                <c:pt idx="1832">
                  <c:v>-3.9999884829982459E-3</c:v>
                </c:pt>
                <c:pt idx="1833">
                  <c:v>-2.800000838205384E-2</c:v>
                </c:pt>
                <c:pt idx="1834">
                  <c:v>0.29200007667479555</c:v>
                </c:pt>
                <c:pt idx="1835">
                  <c:v>-0.70799993654011972</c:v>
                </c:pt>
                <c:pt idx="1836">
                  <c:v>0.39999990489252346</c:v>
                </c:pt>
                <c:pt idx="1837">
                  <c:v>-0.20400001258742925</c:v>
                </c:pt>
                <c:pt idx="1838">
                  <c:v>-0.21199998874927678</c:v>
                </c:pt>
                <c:pt idx="1839">
                  <c:v>#N/A</c:v>
                </c:pt>
                <c:pt idx="1840">
                  <c:v>7.5999989635786497E-2</c:v>
                </c:pt>
                <c:pt idx="1841">
                  <c:v>0.11200005643830732</c:v>
                </c:pt>
                <c:pt idx="1842">
                  <c:v>-7.2000010026462599E-2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-1.6000019240888751E-2</c:v>
                </c:pt>
                <c:pt idx="1848">
                  <c:v>-0.22399999838011689</c:v>
                </c:pt>
                <c:pt idx="1849">
                  <c:v>0.21600006950685441</c:v>
                </c:pt>
                <c:pt idx="1850">
                  <c:v>-0.40800000863278435</c:v>
                </c:pt>
                <c:pt idx="1851">
                  <c:v>#N/A</c:v>
                </c:pt>
                <c:pt idx="1852">
                  <c:v>0.17600006184338962</c:v>
                </c:pt>
                <c:pt idx="1853">
                  <c:v>-0.37600003207746885</c:v>
                </c:pt>
                <c:pt idx="1854">
                  <c:v>-3.9999884829982459E-3</c:v>
                </c:pt>
                <c:pt idx="1855">
                  <c:v>0.88000000583455373</c:v>
                </c:pt>
                <c:pt idx="1856">
                  <c:v>#N/A</c:v>
                </c:pt>
                <c:pt idx="1857">
                  <c:v>8.7999947320468452E-2</c:v>
                </c:pt>
                <c:pt idx="1858">
                  <c:v>-0.25200000869060235</c:v>
                </c:pt>
                <c:pt idx="1859">
                  <c:v>-0.23199998197663385</c:v>
                </c:pt>
                <c:pt idx="1860">
                  <c:v>-3.5999979819101163E-2</c:v>
                </c:pt>
                <c:pt idx="1861">
                  <c:v>-0.11599998792987816</c:v>
                </c:pt>
                <c:pt idx="1862">
                  <c:v>-4.7999973124685236E-2</c:v>
                </c:pt>
                <c:pt idx="1863">
                  <c:v>-2.4000034017039793E-2</c:v>
                </c:pt>
                <c:pt idx="1864">
                  <c:v>0.17200011788993216</c:v>
                </c:pt>
                <c:pt idx="1865">
                  <c:v>-0.17599996884084324</c:v>
                </c:pt>
                <c:pt idx="1866">
                  <c:v>0.17999993168768094</c:v>
                </c:pt>
                <c:pt idx="1867">
                  <c:v>-0.12399998772170974</c:v>
                </c:pt>
                <c:pt idx="1868">
                  <c:v>-5.2000001157207834E-2</c:v>
                </c:pt>
                <c:pt idx="1869">
                  <c:v>0.1480001653517212</c:v>
                </c:pt>
                <c:pt idx="1870">
                  <c:v>0.55199996667137241</c:v>
                </c:pt>
                <c:pt idx="1871">
                  <c:v>0.16000008508796787</c:v>
                </c:pt>
                <c:pt idx="1872">
                  <c:v>0.17999993168768094</c:v>
                </c:pt>
                <c:pt idx="1873">
                  <c:v>-4.000002401847047E-2</c:v>
                </c:pt>
                <c:pt idx="1874">
                  <c:v>-5.2000001157207834E-2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-3.5999979819101163E-2</c:v>
                </c:pt>
                <c:pt idx="1879">
                  <c:v>0.74000002159571743</c:v>
                </c:pt>
                <c:pt idx="1880">
                  <c:v>0.36400001801699505</c:v>
                </c:pt>
                <c:pt idx="1881">
                  <c:v>9.9999844519518821E-2</c:v>
                </c:pt>
                <c:pt idx="1882">
                  <c:v>-0.17999994855698678</c:v>
                </c:pt>
                <c:pt idx="1883">
                  <c:v>-0.39999996693761958</c:v>
                </c:pt>
                <c:pt idx="1884">
                  <c:v>0.10399995503396778</c:v>
                </c:pt>
                <c:pt idx="1885">
                  <c:v>-0.13999998500466057</c:v>
                </c:pt>
                <c:pt idx="1886">
                  <c:v>0.23600010514303973</c:v>
                </c:pt>
                <c:pt idx="1887">
                  <c:v>#N/A</c:v>
                </c:pt>
                <c:pt idx="1888">
                  <c:v>0.21600006950685441</c:v>
                </c:pt>
                <c:pt idx="1889">
                  <c:v>-0.24399996147901837</c:v>
                </c:pt>
                <c:pt idx="1890">
                  <c:v>-0.35599997678485074</c:v>
                </c:pt>
                <c:pt idx="1891">
                  <c:v>-0.39200005037036789</c:v>
                </c:pt>
                <c:pt idx="1892">
                  <c:v>-2.4000034017039793E-2</c:v>
                </c:pt>
                <c:pt idx="1893">
                  <c:v>0.1480001653517212</c:v>
                </c:pt>
                <c:pt idx="1894">
                  <c:v>#N/A</c:v>
                </c:pt>
                <c:pt idx="1895">
                  <c:v>-4.000002401847047E-2</c:v>
                </c:pt>
                <c:pt idx="1896">
                  <c:v>-4.7999973124685236E-2</c:v>
                </c:pt>
                <c:pt idx="1897">
                  <c:v>-8.0000045088117755E-2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-0.18400005906626823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0.30799999284705615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  <c:pt idx="2879">
                  <c:v>#N/A</c:v>
                </c:pt>
                <c:pt idx="2880">
                  <c:v>#N/A</c:v>
                </c:pt>
                <c:pt idx="2881">
                  <c:v>#N/A</c:v>
                </c:pt>
                <c:pt idx="2882">
                  <c:v>#N/A</c:v>
                </c:pt>
                <c:pt idx="2883">
                  <c:v>#N/A</c:v>
                </c:pt>
                <c:pt idx="2884">
                  <c:v>#N/A</c:v>
                </c:pt>
                <c:pt idx="2885">
                  <c:v>#N/A</c:v>
                </c:pt>
                <c:pt idx="2886">
                  <c:v>#N/A</c:v>
                </c:pt>
                <c:pt idx="2887">
                  <c:v>#N/A</c:v>
                </c:pt>
                <c:pt idx="2888">
                  <c:v>#N/A</c:v>
                </c:pt>
                <c:pt idx="2889">
                  <c:v>#N/A</c:v>
                </c:pt>
                <c:pt idx="2890">
                  <c:v>#N/A</c:v>
                </c:pt>
                <c:pt idx="2891">
                  <c:v>#N/A</c:v>
                </c:pt>
                <c:pt idx="2892">
                  <c:v>#N/A</c:v>
                </c:pt>
                <c:pt idx="2893">
                  <c:v>#N/A</c:v>
                </c:pt>
                <c:pt idx="2894">
                  <c:v>#N/A</c:v>
                </c:pt>
                <c:pt idx="2895">
                  <c:v>#N/A</c:v>
                </c:pt>
                <c:pt idx="2896">
                  <c:v>#N/A</c:v>
                </c:pt>
                <c:pt idx="2897">
                  <c:v>#N/A</c:v>
                </c:pt>
                <c:pt idx="2898">
                  <c:v>#N/A</c:v>
                </c:pt>
                <c:pt idx="2899">
                  <c:v>#N/A</c:v>
                </c:pt>
                <c:pt idx="2900">
                  <c:v>#N/A</c:v>
                </c:pt>
                <c:pt idx="2901">
                  <c:v>#N/A</c:v>
                </c:pt>
                <c:pt idx="2902">
                  <c:v>#N/A</c:v>
                </c:pt>
                <c:pt idx="2903">
                  <c:v>#N/A</c:v>
                </c:pt>
                <c:pt idx="2904">
                  <c:v>#N/A</c:v>
                </c:pt>
                <c:pt idx="2905">
                  <c:v>#N/A</c:v>
                </c:pt>
                <c:pt idx="2906">
                  <c:v>#N/A</c:v>
                </c:pt>
                <c:pt idx="2907">
                  <c:v>#N/A</c:v>
                </c:pt>
                <c:pt idx="2908">
                  <c:v>#N/A</c:v>
                </c:pt>
                <c:pt idx="2909">
                  <c:v>#N/A</c:v>
                </c:pt>
                <c:pt idx="2910">
                  <c:v>#N/A</c:v>
                </c:pt>
                <c:pt idx="2911">
                  <c:v>#N/A</c:v>
                </c:pt>
                <c:pt idx="2912">
                  <c:v>#N/A</c:v>
                </c:pt>
                <c:pt idx="2913">
                  <c:v>#N/A</c:v>
                </c:pt>
                <c:pt idx="2914">
                  <c:v>#N/A</c:v>
                </c:pt>
                <c:pt idx="2915">
                  <c:v>#N/A</c:v>
                </c:pt>
                <c:pt idx="2916">
                  <c:v>#N/A</c:v>
                </c:pt>
                <c:pt idx="2917">
                  <c:v>#N/A</c:v>
                </c:pt>
                <c:pt idx="2918">
                  <c:v>#N/A</c:v>
                </c:pt>
                <c:pt idx="2919">
                  <c:v>#N/A</c:v>
                </c:pt>
                <c:pt idx="2920">
                  <c:v>#N/A</c:v>
                </c:pt>
                <c:pt idx="2921">
                  <c:v>#N/A</c:v>
                </c:pt>
                <c:pt idx="2922">
                  <c:v>#N/A</c:v>
                </c:pt>
                <c:pt idx="2923">
                  <c:v>#N/A</c:v>
                </c:pt>
                <c:pt idx="2924">
                  <c:v>#N/A</c:v>
                </c:pt>
                <c:pt idx="2925">
                  <c:v>#N/A</c:v>
                </c:pt>
                <c:pt idx="2926">
                  <c:v>#N/A</c:v>
                </c:pt>
                <c:pt idx="2927">
                  <c:v>#N/A</c:v>
                </c:pt>
                <c:pt idx="2928">
                  <c:v>#N/A</c:v>
                </c:pt>
                <c:pt idx="2929">
                  <c:v>#N/A</c:v>
                </c:pt>
                <c:pt idx="2930">
                  <c:v>#N/A</c:v>
                </c:pt>
                <c:pt idx="2931">
                  <c:v>#N/A</c:v>
                </c:pt>
                <c:pt idx="2932">
                  <c:v>#N/A</c:v>
                </c:pt>
                <c:pt idx="2933">
                  <c:v>#N/A</c:v>
                </c:pt>
                <c:pt idx="2934">
                  <c:v>#N/A</c:v>
                </c:pt>
                <c:pt idx="2935">
                  <c:v>#N/A</c:v>
                </c:pt>
                <c:pt idx="2936">
                  <c:v>#N/A</c:v>
                </c:pt>
                <c:pt idx="2937">
                  <c:v>#N/A</c:v>
                </c:pt>
                <c:pt idx="2938">
                  <c:v>#N/A</c:v>
                </c:pt>
                <c:pt idx="2939">
                  <c:v>#N/A</c:v>
                </c:pt>
                <c:pt idx="2940">
                  <c:v>#N/A</c:v>
                </c:pt>
                <c:pt idx="2941">
                  <c:v>#N/A</c:v>
                </c:pt>
                <c:pt idx="2942">
                  <c:v>#N/A</c:v>
                </c:pt>
                <c:pt idx="2943">
                  <c:v>#N/A</c:v>
                </c:pt>
                <c:pt idx="2944">
                  <c:v>#N/A</c:v>
                </c:pt>
                <c:pt idx="2945">
                  <c:v>#N/A</c:v>
                </c:pt>
                <c:pt idx="2946">
                  <c:v>#N/A</c:v>
                </c:pt>
                <c:pt idx="2947">
                  <c:v>#N/A</c:v>
                </c:pt>
                <c:pt idx="2948">
                  <c:v>#N/A</c:v>
                </c:pt>
                <c:pt idx="2949">
                  <c:v>#N/A</c:v>
                </c:pt>
                <c:pt idx="2950">
                  <c:v>#N/A</c:v>
                </c:pt>
                <c:pt idx="2951">
                  <c:v>#N/A</c:v>
                </c:pt>
                <c:pt idx="2952">
                  <c:v>#N/A</c:v>
                </c:pt>
                <c:pt idx="2953">
                  <c:v>#N/A</c:v>
                </c:pt>
                <c:pt idx="2954">
                  <c:v>#N/A</c:v>
                </c:pt>
                <c:pt idx="2955">
                  <c:v>#N/A</c:v>
                </c:pt>
                <c:pt idx="2956">
                  <c:v>#N/A</c:v>
                </c:pt>
                <c:pt idx="2957">
                  <c:v>#N/A</c:v>
                </c:pt>
                <c:pt idx="2958">
                  <c:v>#N/A</c:v>
                </c:pt>
                <c:pt idx="2959">
                  <c:v>#N/A</c:v>
                </c:pt>
                <c:pt idx="2960">
                  <c:v>#N/A</c:v>
                </c:pt>
                <c:pt idx="2961">
                  <c:v>#N/A</c:v>
                </c:pt>
                <c:pt idx="2962">
                  <c:v>#N/A</c:v>
                </c:pt>
                <c:pt idx="2963">
                  <c:v>#N/A</c:v>
                </c:pt>
                <c:pt idx="2964">
                  <c:v>#N/A</c:v>
                </c:pt>
                <c:pt idx="2965">
                  <c:v>#N/A</c:v>
                </c:pt>
                <c:pt idx="2966">
                  <c:v>#N/A</c:v>
                </c:pt>
                <c:pt idx="2967">
                  <c:v>#N/A</c:v>
                </c:pt>
                <c:pt idx="2968">
                  <c:v>#N/A</c:v>
                </c:pt>
                <c:pt idx="2969">
                  <c:v>#N/A</c:v>
                </c:pt>
                <c:pt idx="2970">
                  <c:v>#N/A</c:v>
                </c:pt>
                <c:pt idx="2971">
                  <c:v>#N/A</c:v>
                </c:pt>
                <c:pt idx="2972">
                  <c:v>#N/A</c:v>
                </c:pt>
                <c:pt idx="2973">
                  <c:v>#N/A</c:v>
                </c:pt>
                <c:pt idx="2974">
                  <c:v>#N/A</c:v>
                </c:pt>
                <c:pt idx="2975">
                  <c:v>#N/A</c:v>
                </c:pt>
                <c:pt idx="2976">
                  <c:v>#N/A</c:v>
                </c:pt>
                <c:pt idx="2977">
                  <c:v>#N/A</c:v>
                </c:pt>
                <c:pt idx="2978">
                  <c:v>#N/A</c:v>
                </c:pt>
                <c:pt idx="2979">
                  <c:v>#N/A</c:v>
                </c:pt>
                <c:pt idx="2980">
                  <c:v>#N/A</c:v>
                </c:pt>
                <c:pt idx="2981">
                  <c:v>#N/A</c:v>
                </c:pt>
                <c:pt idx="2982">
                  <c:v>#N/A</c:v>
                </c:pt>
                <c:pt idx="2983">
                  <c:v>#N/A</c:v>
                </c:pt>
                <c:pt idx="2984">
                  <c:v>#N/A</c:v>
                </c:pt>
                <c:pt idx="2985">
                  <c:v>#N/A</c:v>
                </c:pt>
                <c:pt idx="2986">
                  <c:v>#N/A</c:v>
                </c:pt>
                <c:pt idx="2987">
                  <c:v>#N/A</c:v>
                </c:pt>
                <c:pt idx="2988">
                  <c:v>#N/A</c:v>
                </c:pt>
                <c:pt idx="2989">
                  <c:v>#N/A</c:v>
                </c:pt>
                <c:pt idx="2990">
                  <c:v>#N/A</c:v>
                </c:pt>
                <c:pt idx="2991">
                  <c:v>#N/A</c:v>
                </c:pt>
                <c:pt idx="2992">
                  <c:v>#N/A</c:v>
                </c:pt>
                <c:pt idx="2993">
                  <c:v>#N/A</c:v>
                </c:pt>
                <c:pt idx="2994">
                  <c:v>#N/A</c:v>
                </c:pt>
                <c:pt idx="2995">
                  <c:v>#N/A</c:v>
                </c:pt>
                <c:pt idx="2996">
                  <c:v>#N/A</c:v>
                </c:pt>
                <c:pt idx="2997">
                  <c:v>#N/A</c:v>
                </c:pt>
                <c:pt idx="2998">
                  <c:v>#N/A</c:v>
                </c:pt>
                <c:pt idx="2999">
                  <c:v>#N/A</c:v>
                </c:pt>
                <c:pt idx="3000">
                  <c:v>#N/A</c:v>
                </c:pt>
                <c:pt idx="3001">
                  <c:v>#N/A</c:v>
                </c:pt>
                <c:pt idx="3002">
                  <c:v>#N/A</c:v>
                </c:pt>
                <c:pt idx="3003">
                  <c:v>#N/A</c:v>
                </c:pt>
                <c:pt idx="3004">
                  <c:v>#N/A</c:v>
                </c:pt>
                <c:pt idx="3005">
                  <c:v>#N/A</c:v>
                </c:pt>
                <c:pt idx="3006">
                  <c:v>#N/A</c:v>
                </c:pt>
                <c:pt idx="3007">
                  <c:v>#N/A</c:v>
                </c:pt>
                <c:pt idx="3008">
                  <c:v>#N/A</c:v>
                </c:pt>
                <c:pt idx="3009">
                  <c:v>#N/A</c:v>
                </c:pt>
                <c:pt idx="3010">
                  <c:v>#N/A</c:v>
                </c:pt>
                <c:pt idx="3011">
                  <c:v>#N/A</c:v>
                </c:pt>
                <c:pt idx="3012">
                  <c:v>#N/A</c:v>
                </c:pt>
                <c:pt idx="3013">
                  <c:v>#N/A</c:v>
                </c:pt>
                <c:pt idx="3014">
                  <c:v>#N/A</c:v>
                </c:pt>
                <c:pt idx="3015">
                  <c:v>#N/A</c:v>
                </c:pt>
                <c:pt idx="3016">
                  <c:v>#N/A</c:v>
                </c:pt>
                <c:pt idx="3017">
                  <c:v>#N/A</c:v>
                </c:pt>
                <c:pt idx="3018">
                  <c:v>#N/A</c:v>
                </c:pt>
                <c:pt idx="3019">
                  <c:v>#N/A</c:v>
                </c:pt>
                <c:pt idx="3020">
                  <c:v>#N/A</c:v>
                </c:pt>
                <c:pt idx="3021">
                  <c:v>#N/A</c:v>
                </c:pt>
                <c:pt idx="3022">
                  <c:v>#N/A</c:v>
                </c:pt>
                <c:pt idx="3023">
                  <c:v>#N/A</c:v>
                </c:pt>
                <c:pt idx="3024">
                  <c:v>#N/A</c:v>
                </c:pt>
                <c:pt idx="3025">
                  <c:v>#N/A</c:v>
                </c:pt>
                <c:pt idx="3026">
                  <c:v>#N/A</c:v>
                </c:pt>
                <c:pt idx="3027">
                  <c:v>#N/A</c:v>
                </c:pt>
                <c:pt idx="3028">
                  <c:v>#N/A</c:v>
                </c:pt>
                <c:pt idx="3029">
                  <c:v>#N/A</c:v>
                </c:pt>
                <c:pt idx="3030">
                  <c:v>#N/A</c:v>
                </c:pt>
                <c:pt idx="3031">
                  <c:v>#N/A</c:v>
                </c:pt>
                <c:pt idx="3032">
                  <c:v>#N/A</c:v>
                </c:pt>
                <c:pt idx="3033">
                  <c:v>#N/A</c:v>
                </c:pt>
                <c:pt idx="3034">
                  <c:v>#N/A</c:v>
                </c:pt>
                <c:pt idx="3035">
                  <c:v>#N/A</c:v>
                </c:pt>
                <c:pt idx="3036">
                  <c:v>#N/A</c:v>
                </c:pt>
                <c:pt idx="3037">
                  <c:v>#N/A</c:v>
                </c:pt>
                <c:pt idx="3038">
                  <c:v>#N/A</c:v>
                </c:pt>
                <c:pt idx="3039">
                  <c:v>#N/A</c:v>
                </c:pt>
                <c:pt idx="3040">
                  <c:v>#N/A</c:v>
                </c:pt>
                <c:pt idx="3041">
                  <c:v>#N/A</c:v>
                </c:pt>
                <c:pt idx="3042">
                  <c:v>#N/A</c:v>
                </c:pt>
                <c:pt idx="3043">
                  <c:v>#N/A</c:v>
                </c:pt>
                <c:pt idx="3044">
                  <c:v>#N/A</c:v>
                </c:pt>
                <c:pt idx="3045">
                  <c:v>#N/A</c:v>
                </c:pt>
                <c:pt idx="3046">
                  <c:v>#N/A</c:v>
                </c:pt>
                <c:pt idx="3047">
                  <c:v>#N/A</c:v>
                </c:pt>
                <c:pt idx="3048">
                  <c:v>#N/A</c:v>
                </c:pt>
                <c:pt idx="3049">
                  <c:v>#N/A</c:v>
                </c:pt>
                <c:pt idx="3050">
                  <c:v>#N/A</c:v>
                </c:pt>
                <c:pt idx="3051">
                  <c:v>#N/A</c:v>
                </c:pt>
                <c:pt idx="3052">
                  <c:v>#N/A</c:v>
                </c:pt>
                <c:pt idx="3053">
                  <c:v>#N/A</c:v>
                </c:pt>
                <c:pt idx="3054">
                  <c:v>#N/A</c:v>
                </c:pt>
                <c:pt idx="3055">
                  <c:v>#N/A</c:v>
                </c:pt>
                <c:pt idx="3056">
                  <c:v>#N/A</c:v>
                </c:pt>
                <c:pt idx="3057">
                  <c:v>#N/A</c:v>
                </c:pt>
                <c:pt idx="3058">
                  <c:v>#N/A</c:v>
                </c:pt>
                <c:pt idx="3059">
                  <c:v>#N/A</c:v>
                </c:pt>
                <c:pt idx="3060">
                  <c:v>#N/A</c:v>
                </c:pt>
                <c:pt idx="3061">
                  <c:v>#N/A</c:v>
                </c:pt>
                <c:pt idx="3062">
                  <c:v>#N/A</c:v>
                </c:pt>
                <c:pt idx="3063">
                  <c:v>#N/A</c:v>
                </c:pt>
                <c:pt idx="3064">
                  <c:v>#N/A</c:v>
                </c:pt>
                <c:pt idx="3065">
                  <c:v>#N/A</c:v>
                </c:pt>
                <c:pt idx="3066">
                  <c:v>#N/A</c:v>
                </c:pt>
                <c:pt idx="3067">
                  <c:v>#N/A</c:v>
                </c:pt>
                <c:pt idx="3068">
                  <c:v>#N/A</c:v>
                </c:pt>
                <c:pt idx="3069">
                  <c:v>#N/A</c:v>
                </c:pt>
                <c:pt idx="3070">
                  <c:v>#N/A</c:v>
                </c:pt>
                <c:pt idx="3071">
                  <c:v>#N/A</c:v>
                </c:pt>
                <c:pt idx="3072">
                  <c:v>#N/A</c:v>
                </c:pt>
                <c:pt idx="3073">
                  <c:v>#N/A</c:v>
                </c:pt>
                <c:pt idx="3074">
                  <c:v>#N/A</c:v>
                </c:pt>
                <c:pt idx="3075">
                  <c:v>#N/A</c:v>
                </c:pt>
                <c:pt idx="3076">
                  <c:v>#N/A</c:v>
                </c:pt>
                <c:pt idx="3077">
                  <c:v>#N/A</c:v>
                </c:pt>
                <c:pt idx="3078">
                  <c:v>#N/A</c:v>
                </c:pt>
                <c:pt idx="3079">
                  <c:v>#N/A</c:v>
                </c:pt>
                <c:pt idx="3080">
                  <c:v>#N/A</c:v>
                </c:pt>
                <c:pt idx="3081">
                  <c:v>#N/A</c:v>
                </c:pt>
                <c:pt idx="3082">
                  <c:v>#N/A</c:v>
                </c:pt>
                <c:pt idx="3083">
                  <c:v>#N/A</c:v>
                </c:pt>
                <c:pt idx="3084">
                  <c:v>#N/A</c:v>
                </c:pt>
                <c:pt idx="3085">
                  <c:v>#N/A</c:v>
                </c:pt>
                <c:pt idx="3086">
                  <c:v>#N/A</c:v>
                </c:pt>
                <c:pt idx="3087">
                  <c:v>#N/A</c:v>
                </c:pt>
                <c:pt idx="3088">
                  <c:v>#N/A</c:v>
                </c:pt>
                <c:pt idx="3089">
                  <c:v>#N/A</c:v>
                </c:pt>
                <c:pt idx="3090">
                  <c:v>#N/A</c:v>
                </c:pt>
                <c:pt idx="3091">
                  <c:v>#N/A</c:v>
                </c:pt>
                <c:pt idx="3092">
                  <c:v>#N/A</c:v>
                </c:pt>
                <c:pt idx="3093">
                  <c:v>#N/A</c:v>
                </c:pt>
                <c:pt idx="3094">
                  <c:v>#N/A</c:v>
                </c:pt>
                <c:pt idx="3095">
                  <c:v>#N/A</c:v>
                </c:pt>
                <c:pt idx="3096">
                  <c:v>#N/A</c:v>
                </c:pt>
                <c:pt idx="3097">
                  <c:v>#N/A</c:v>
                </c:pt>
                <c:pt idx="3098">
                  <c:v>#N/A</c:v>
                </c:pt>
                <c:pt idx="3099">
                  <c:v>#N/A</c:v>
                </c:pt>
                <c:pt idx="3100">
                  <c:v>#N/A</c:v>
                </c:pt>
                <c:pt idx="3101">
                  <c:v>#N/A</c:v>
                </c:pt>
                <c:pt idx="3102">
                  <c:v>#N/A</c:v>
                </c:pt>
                <c:pt idx="3103">
                  <c:v>#N/A</c:v>
                </c:pt>
                <c:pt idx="3104">
                  <c:v>#N/A</c:v>
                </c:pt>
                <c:pt idx="3105">
                  <c:v>#N/A</c:v>
                </c:pt>
                <c:pt idx="3106">
                  <c:v>#N/A</c:v>
                </c:pt>
                <c:pt idx="3107">
                  <c:v>#N/A</c:v>
                </c:pt>
                <c:pt idx="3108">
                  <c:v>#N/A</c:v>
                </c:pt>
                <c:pt idx="3109">
                  <c:v>#N/A</c:v>
                </c:pt>
                <c:pt idx="3110">
                  <c:v>#N/A</c:v>
                </c:pt>
                <c:pt idx="3111">
                  <c:v>#N/A</c:v>
                </c:pt>
                <c:pt idx="3112">
                  <c:v>#N/A</c:v>
                </c:pt>
                <c:pt idx="3113">
                  <c:v>#N/A</c:v>
                </c:pt>
                <c:pt idx="3114">
                  <c:v>#N/A</c:v>
                </c:pt>
                <c:pt idx="3115">
                  <c:v>#N/A</c:v>
                </c:pt>
                <c:pt idx="3116">
                  <c:v>#N/A</c:v>
                </c:pt>
                <c:pt idx="3117">
                  <c:v>#N/A</c:v>
                </c:pt>
                <c:pt idx="3118">
                  <c:v>#N/A</c:v>
                </c:pt>
                <c:pt idx="3119">
                  <c:v>#N/A</c:v>
                </c:pt>
                <c:pt idx="3120">
                  <c:v>#N/A</c:v>
                </c:pt>
                <c:pt idx="3121">
                  <c:v>#N/A</c:v>
                </c:pt>
                <c:pt idx="3122">
                  <c:v>#N/A</c:v>
                </c:pt>
                <c:pt idx="3123">
                  <c:v>#N/A</c:v>
                </c:pt>
                <c:pt idx="3124">
                  <c:v>#N/A</c:v>
                </c:pt>
                <c:pt idx="3125">
                  <c:v>#N/A</c:v>
                </c:pt>
                <c:pt idx="3126">
                  <c:v>#N/A</c:v>
                </c:pt>
                <c:pt idx="3127">
                  <c:v>#N/A</c:v>
                </c:pt>
                <c:pt idx="3128">
                  <c:v>#N/A</c:v>
                </c:pt>
                <c:pt idx="3129">
                  <c:v>#N/A</c:v>
                </c:pt>
                <c:pt idx="3130">
                  <c:v>#N/A</c:v>
                </c:pt>
                <c:pt idx="3131">
                  <c:v>#N/A</c:v>
                </c:pt>
                <c:pt idx="3132">
                  <c:v>#N/A</c:v>
                </c:pt>
                <c:pt idx="3133">
                  <c:v>#N/A</c:v>
                </c:pt>
                <c:pt idx="3134">
                  <c:v>#N/A</c:v>
                </c:pt>
                <c:pt idx="3135">
                  <c:v>#N/A</c:v>
                </c:pt>
                <c:pt idx="3136">
                  <c:v>#N/A</c:v>
                </c:pt>
                <c:pt idx="3137">
                  <c:v>#N/A</c:v>
                </c:pt>
                <c:pt idx="3138">
                  <c:v>#N/A</c:v>
                </c:pt>
                <c:pt idx="3139">
                  <c:v>#N/A</c:v>
                </c:pt>
                <c:pt idx="3140">
                  <c:v>#N/A</c:v>
                </c:pt>
                <c:pt idx="3141">
                  <c:v>#N/A</c:v>
                </c:pt>
                <c:pt idx="3142">
                  <c:v>#N/A</c:v>
                </c:pt>
                <c:pt idx="3143">
                  <c:v>#N/A</c:v>
                </c:pt>
                <c:pt idx="3144">
                  <c:v>#N/A</c:v>
                </c:pt>
                <c:pt idx="3145">
                  <c:v>#N/A</c:v>
                </c:pt>
                <c:pt idx="3146">
                  <c:v>#N/A</c:v>
                </c:pt>
                <c:pt idx="3147">
                  <c:v>#N/A</c:v>
                </c:pt>
                <c:pt idx="3148">
                  <c:v>#N/A</c:v>
                </c:pt>
                <c:pt idx="3149">
                  <c:v>#N/A</c:v>
                </c:pt>
                <c:pt idx="3150">
                  <c:v>#N/A</c:v>
                </c:pt>
                <c:pt idx="3151">
                  <c:v>#N/A</c:v>
                </c:pt>
                <c:pt idx="3152">
                  <c:v>#N/A</c:v>
                </c:pt>
                <c:pt idx="3153">
                  <c:v>#N/A</c:v>
                </c:pt>
                <c:pt idx="3154">
                  <c:v>#N/A</c:v>
                </c:pt>
                <c:pt idx="3155">
                  <c:v>#N/A</c:v>
                </c:pt>
                <c:pt idx="3156">
                  <c:v>#N/A</c:v>
                </c:pt>
                <c:pt idx="3157">
                  <c:v>#N/A</c:v>
                </c:pt>
                <c:pt idx="3158">
                  <c:v>#N/A</c:v>
                </c:pt>
                <c:pt idx="3159">
                  <c:v>#N/A</c:v>
                </c:pt>
                <c:pt idx="3160">
                  <c:v>#N/A</c:v>
                </c:pt>
                <c:pt idx="3161">
                  <c:v>#N/A</c:v>
                </c:pt>
                <c:pt idx="3162">
                  <c:v>#N/A</c:v>
                </c:pt>
                <c:pt idx="3163">
                  <c:v>#N/A</c:v>
                </c:pt>
                <c:pt idx="3164">
                  <c:v>#N/A</c:v>
                </c:pt>
                <c:pt idx="3165">
                  <c:v>#N/A</c:v>
                </c:pt>
                <c:pt idx="3166">
                  <c:v>#N/A</c:v>
                </c:pt>
                <c:pt idx="3167">
                  <c:v>#N/A</c:v>
                </c:pt>
                <c:pt idx="3168">
                  <c:v>#N/A</c:v>
                </c:pt>
                <c:pt idx="3169">
                  <c:v>#N/A</c:v>
                </c:pt>
                <c:pt idx="3170">
                  <c:v>#N/A</c:v>
                </c:pt>
                <c:pt idx="3171">
                  <c:v>#N/A</c:v>
                </c:pt>
                <c:pt idx="3172">
                  <c:v>#N/A</c:v>
                </c:pt>
                <c:pt idx="3173">
                  <c:v>#N/A</c:v>
                </c:pt>
                <c:pt idx="3174">
                  <c:v>#N/A</c:v>
                </c:pt>
                <c:pt idx="3175">
                  <c:v>#N/A</c:v>
                </c:pt>
                <c:pt idx="3176">
                  <c:v>#N/A</c:v>
                </c:pt>
                <c:pt idx="3177">
                  <c:v>#N/A</c:v>
                </c:pt>
                <c:pt idx="3178">
                  <c:v>#N/A</c:v>
                </c:pt>
                <c:pt idx="3179">
                  <c:v>#N/A</c:v>
                </c:pt>
                <c:pt idx="3180">
                  <c:v>#N/A</c:v>
                </c:pt>
                <c:pt idx="3181">
                  <c:v>#N/A</c:v>
                </c:pt>
                <c:pt idx="3182">
                  <c:v>#N/A</c:v>
                </c:pt>
                <c:pt idx="3183">
                  <c:v>#N/A</c:v>
                </c:pt>
                <c:pt idx="3184">
                  <c:v>#N/A</c:v>
                </c:pt>
                <c:pt idx="3185">
                  <c:v>#N/A</c:v>
                </c:pt>
                <c:pt idx="3186">
                  <c:v>#N/A</c:v>
                </c:pt>
                <c:pt idx="3187">
                  <c:v>#N/A</c:v>
                </c:pt>
                <c:pt idx="3188">
                  <c:v>#N/A</c:v>
                </c:pt>
                <c:pt idx="3189">
                  <c:v>#N/A</c:v>
                </c:pt>
                <c:pt idx="3190">
                  <c:v>#N/A</c:v>
                </c:pt>
                <c:pt idx="3191">
                  <c:v>#N/A</c:v>
                </c:pt>
                <c:pt idx="3192">
                  <c:v>#N/A</c:v>
                </c:pt>
                <c:pt idx="3193">
                  <c:v>#N/A</c:v>
                </c:pt>
                <c:pt idx="3194">
                  <c:v>#N/A</c:v>
                </c:pt>
                <c:pt idx="3195">
                  <c:v>#N/A</c:v>
                </c:pt>
                <c:pt idx="3196">
                  <c:v>#N/A</c:v>
                </c:pt>
                <c:pt idx="3197">
                  <c:v>#N/A</c:v>
                </c:pt>
                <c:pt idx="3198">
                  <c:v>#N/A</c:v>
                </c:pt>
                <c:pt idx="3199">
                  <c:v>#N/A</c:v>
                </c:pt>
                <c:pt idx="3200">
                  <c:v>#N/A</c:v>
                </c:pt>
                <c:pt idx="3201">
                  <c:v>#N/A</c:v>
                </c:pt>
                <c:pt idx="3202">
                  <c:v>#N/A</c:v>
                </c:pt>
                <c:pt idx="3203">
                  <c:v>#N/A</c:v>
                </c:pt>
                <c:pt idx="3204">
                  <c:v>#N/A</c:v>
                </c:pt>
                <c:pt idx="3205">
                  <c:v>#N/A</c:v>
                </c:pt>
                <c:pt idx="3206">
                  <c:v>#N/A</c:v>
                </c:pt>
                <c:pt idx="3207">
                  <c:v>#N/A</c:v>
                </c:pt>
                <c:pt idx="3208">
                  <c:v>#N/A</c:v>
                </c:pt>
                <c:pt idx="3209">
                  <c:v>#N/A</c:v>
                </c:pt>
                <c:pt idx="3210">
                  <c:v>#N/A</c:v>
                </c:pt>
                <c:pt idx="3211">
                  <c:v>#N/A</c:v>
                </c:pt>
                <c:pt idx="3212">
                  <c:v>#N/A</c:v>
                </c:pt>
                <c:pt idx="3213">
                  <c:v>#N/A</c:v>
                </c:pt>
                <c:pt idx="3214">
                  <c:v>#N/A</c:v>
                </c:pt>
                <c:pt idx="3215">
                  <c:v>#N/A</c:v>
                </c:pt>
                <c:pt idx="3216">
                  <c:v>#N/A</c:v>
                </c:pt>
                <c:pt idx="3217">
                  <c:v>#N/A</c:v>
                </c:pt>
                <c:pt idx="3218">
                  <c:v>#N/A</c:v>
                </c:pt>
                <c:pt idx="3219">
                  <c:v>#N/A</c:v>
                </c:pt>
                <c:pt idx="3220">
                  <c:v>#N/A</c:v>
                </c:pt>
                <c:pt idx="3221">
                  <c:v>#N/A</c:v>
                </c:pt>
                <c:pt idx="3222">
                  <c:v>#N/A</c:v>
                </c:pt>
                <c:pt idx="3223">
                  <c:v>#N/A</c:v>
                </c:pt>
                <c:pt idx="3224">
                  <c:v>#N/A</c:v>
                </c:pt>
                <c:pt idx="3225">
                  <c:v>#N/A</c:v>
                </c:pt>
                <c:pt idx="3226">
                  <c:v>#N/A</c:v>
                </c:pt>
                <c:pt idx="3227">
                  <c:v>#N/A</c:v>
                </c:pt>
                <c:pt idx="3228">
                  <c:v>#N/A</c:v>
                </c:pt>
                <c:pt idx="3229">
                  <c:v>#N/A</c:v>
                </c:pt>
                <c:pt idx="3230">
                  <c:v>#N/A</c:v>
                </c:pt>
                <c:pt idx="3231">
                  <c:v>#N/A</c:v>
                </c:pt>
                <c:pt idx="3232">
                  <c:v>#N/A</c:v>
                </c:pt>
                <c:pt idx="3233">
                  <c:v>#N/A</c:v>
                </c:pt>
                <c:pt idx="3234">
                  <c:v>#N/A</c:v>
                </c:pt>
                <c:pt idx="3235">
                  <c:v>#N/A</c:v>
                </c:pt>
                <c:pt idx="3236">
                  <c:v>#N/A</c:v>
                </c:pt>
                <c:pt idx="3237">
                  <c:v>#N/A</c:v>
                </c:pt>
                <c:pt idx="3238">
                  <c:v>#N/A</c:v>
                </c:pt>
                <c:pt idx="3239">
                  <c:v>#N/A</c:v>
                </c:pt>
                <c:pt idx="3240">
                  <c:v>#N/A</c:v>
                </c:pt>
                <c:pt idx="3241">
                  <c:v>#N/A</c:v>
                </c:pt>
                <c:pt idx="3242">
                  <c:v>#N/A</c:v>
                </c:pt>
                <c:pt idx="3243">
                  <c:v>#N/A</c:v>
                </c:pt>
                <c:pt idx="3244">
                  <c:v>#N/A</c:v>
                </c:pt>
                <c:pt idx="3245">
                  <c:v>#N/A</c:v>
                </c:pt>
                <c:pt idx="3246">
                  <c:v>#N/A</c:v>
                </c:pt>
                <c:pt idx="3247">
                  <c:v>#N/A</c:v>
                </c:pt>
                <c:pt idx="3248">
                  <c:v>#N/A</c:v>
                </c:pt>
                <c:pt idx="3249">
                  <c:v>#N/A</c:v>
                </c:pt>
                <c:pt idx="3250">
                  <c:v>#N/A</c:v>
                </c:pt>
                <c:pt idx="3251">
                  <c:v>#N/A</c:v>
                </c:pt>
                <c:pt idx="3252">
                  <c:v>#N/A</c:v>
                </c:pt>
                <c:pt idx="3253">
                  <c:v>#N/A</c:v>
                </c:pt>
                <c:pt idx="3254">
                  <c:v>#N/A</c:v>
                </c:pt>
                <c:pt idx="3255">
                  <c:v>#N/A</c:v>
                </c:pt>
                <c:pt idx="3256">
                  <c:v>#N/A</c:v>
                </c:pt>
                <c:pt idx="3257">
                  <c:v>#N/A</c:v>
                </c:pt>
                <c:pt idx="3258">
                  <c:v>#N/A</c:v>
                </c:pt>
                <c:pt idx="3259">
                  <c:v>#N/A</c:v>
                </c:pt>
                <c:pt idx="3260">
                  <c:v>#N/A</c:v>
                </c:pt>
                <c:pt idx="3261">
                  <c:v>#N/A</c:v>
                </c:pt>
                <c:pt idx="3262">
                  <c:v>#N/A</c:v>
                </c:pt>
                <c:pt idx="3263">
                  <c:v>#N/A</c:v>
                </c:pt>
                <c:pt idx="3264">
                  <c:v>#N/A</c:v>
                </c:pt>
                <c:pt idx="3265">
                  <c:v>#N/A</c:v>
                </c:pt>
                <c:pt idx="3266">
                  <c:v>#N/A</c:v>
                </c:pt>
                <c:pt idx="3267">
                  <c:v>#N/A</c:v>
                </c:pt>
                <c:pt idx="3268">
                  <c:v>#N/A</c:v>
                </c:pt>
                <c:pt idx="3269">
                  <c:v>#N/A</c:v>
                </c:pt>
                <c:pt idx="3270">
                  <c:v>#N/A</c:v>
                </c:pt>
                <c:pt idx="3271">
                  <c:v>#N/A</c:v>
                </c:pt>
                <c:pt idx="3272">
                  <c:v>#N/A</c:v>
                </c:pt>
                <c:pt idx="3273">
                  <c:v>#N/A</c:v>
                </c:pt>
                <c:pt idx="3274">
                  <c:v>#N/A</c:v>
                </c:pt>
                <c:pt idx="3275">
                  <c:v>#N/A</c:v>
                </c:pt>
                <c:pt idx="3276">
                  <c:v>#N/A</c:v>
                </c:pt>
                <c:pt idx="3277">
                  <c:v>#N/A</c:v>
                </c:pt>
                <c:pt idx="3278">
                  <c:v>#N/A</c:v>
                </c:pt>
                <c:pt idx="3279">
                  <c:v>#N/A</c:v>
                </c:pt>
                <c:pt idx="3280">
                  <c:v>#N/A</c:v>
                </c:pt>
                <c:pt idx="3281">
                  <c:v>#N/A</c:v>
                </c:pt>
                <c:pt idx="3282">
                  <c:v>#N/A</c:v>
                </c:pt>
                <c:pt idx="3283">
                  <c:v>#N/A</c:v>
                </c:pt>
                <c:pt idx="3284">
                  <c:v>#N/A</c:v>
                </c:pt>
                <c:pt idx="3285">
                  <c:v>#N/A</c:v>
                </c:pt>
                <c:pt idx="3286">
                  <c:v>#N/A</c:v>
                </c:pt>
                <c:pt idx="3287">
                  <c:v>#N/A</c:v>
                </c:pt>
                <c:pt idx="3288">
                  <c:v>#N/A</c:v>
                </c:pt>
                <c:pt idx="3289">
                  <c:v>#N/A</c:v>
                </c:pt>
                <c:pt idx="3290">
                  <c:v>#N/A</c:v>
                </c:pt>
                <c:pt idx="3291">
                  <c:v>#N/A</c:v>
                </c:pt>
                <c:pt idx="3292">
                  <c:v>#N/A</c:v>
                </c:pt>
                <c:pt idx="3293">
                  <c:v>#N/A</c:v>
                </c:pt>
                <c:pt idx="3294">
                  <c:v>#N/A</c:v>
                </c:pt>
                <c:pt idx="3295">
                  <c:v>#N/A</c:v>
                </c:pt>
                <c:pt idx="3296">
                  <c:v>#N/A</c:v>
                </c:pt>
                <c:pt idx="3297">
                  <c:v>#N/A</c:v>
                </c:pt>
                <c:pt idx="3298">
                  <c:v>#N/A</c:v>
                </c:pt>
                <c:pt idx="3299">
                  <c:v>#N/A</c:v>
                </c:pt>
                <c:pt idx="3300">
                  <c:v>#N/A</c:v>
                </c:pt>
                <c:pt idx="3301">
                  <c:v>#N/A</c:v>
                </c:pt>
                <c:pt idx="3302">
                  <c:v>#N/A</c:v>
                </c:pt>
                <c:pt idx="3303">
                  <c:v>#N/A</c:v>
                </c:pt>
                <c:pt idx="3304">
                  <c:v>#N/A</c:v>
                </c:pt>
                <c:pt idx="3305">
                  <c:v>#N/A</c:v>
                </c:pt>
                <c:pt idx="3306">
                  <c:v>#N/A</c:v>
                </c:pt>
                <c:pt idx="3307">
                  <c:v>#N/A</c:v>
                </c:pt>
                <c:pt idx="3308">
                  <c:v>#N/A</c:v>
                </c:pt>
                <c:pt idx="3309">
                  <c:v>#N/A</c:v>
                </c:pt>
                <c:pt idx="3310">
                  <c:v>#N/A</c:v>
                </c:pt>
                <c:pt idx="3311">
                  <c:v>#N/A</c:v>
                </c:pt>
                <c:pt idx="3312">
                  <c:v>#N/A</c:v>
                </c:pt>
                <c:pt idx="3313">
                  <c:v>#N/A</c:v>
                </c:pt>
                <c:pt idx="3314">
                  <c:v>#N/A</c:v>
                </c:pt>
                <c:pt idx="3315">
                  <c:v>#N/A</c:v>
                </c:pt>
                <c:pt idx="3316">
                  <c:v>#N/A</c:v>
                </c:pt>
                <c:pt idx="3317">
                  <c:v>#N/A</c:v>
                </c:pt>
                <c:pt idx="3318">
                  <c:v>#N/A</c:v>
                </c:pt>
                <c:pt idx="3319">
                  <c:v>#N/A</c:v>
                </c:pt>
                <c:pt idx="3320">
                  <c:v>#N/A</c:v>
                </c:pt>
                <c:pt idx="3321">
                  <c:v>#N/A</c:v>
                </c:pt>
                <c:pt idx="3322">
                  <c:v>#N/A</c:v>
                </c:pt>
                <c:pt idx="3323">
                  <c:v>#N/A</c:v>
                </c:pt>
                <c:pt idx="3324">
                  <c:v>#N/A</c:v>
                </c:pt>
                <c:pt idx="3325">
                  <c:v>#N/A</c:v>
                </c:pt>
                <c:pt idx="3326">
                  <c:v>#N/A</c:v>
                </c:pt>
                <c:pt idx="3327">
                  <c:v>#N/A</c:v>
                </c:pt>
                <c:pt idx="3328">
                  <c:v>#N/A</c:v>
                </c:pt>
                <c:pt idx="3329">
                  <c:v>#N/A</c:v>
                </c:pt>
                <c:pt idx="3330">
                  <c:v>#N/A</c:v>
                </c:pt>
                <c:pt idx="3331">
                  <c:v>#N/A</c:v>
                </c:pt>
                <c:pt idx="3332">
                  <c:v>#N/A</c:v>
                </c:pt>
                <c:pt idx="3333">
                  <c:v>#N/A</c:v>
                </c:pt>
                <c:pt idx="3334">
                  <c:v>#N/A</c:v>
                </c:pt>
                <c:pt idx="3335">
                  <c:v>#N/A</c:v>
                </c:pt>
                <c:pt idx="3336">
                  <c:v>#N/A</c:v>
                </c:pt>
                <c:pt idx="3337">
                  <c:v>#N/A</c:v>
                </c:pt>
                <c:pt idx="3338">
                  <c:v>#N/A</c:v>
                </c:pt>
                <c:pt idx="3339">
                  <c:v>#N/A</c:v>
                </c:pt>
                <c:pt idx="3340">
                  <c:v>#N/A</c:v>
                </c:pt>
                <c:pt idx="3341">
                  <c:v>#N/A</c:v>
                </c:pt>
                <c:pt idx="3342">
                  <c:v>#N/A</c:v>
                </c:pt>
                <c:pt idx="3343">
                  <c:v>#N/A</c:v>
                </c:pt>
                <c:pt idx="3344">
                  <c:v>#N/A</c:v>
                </c:pt>
                <c:pt idx="3345">
                  <c:v>#N/A</c:v>
                </c:pt>
                <c:pt idx="3346">
                  <c:v>#N/A</c:v>
                </c:pt>
                <c:pt idx="3347">
                  <c:v>#N/A</c:v>
                </c:pt>
                <c:pt idx="3348">
                  <c:v>#N/A</c:v>
                </c:pt>
                <c:pt idx="3349">
                  <c:v>#N/A</c:v>
                </c:pt>
                <c:pt idx="3350">
                  <c:v>#N/A</c:v>
                </c:pt>
                <c:pt idx="3351">
                  <c:v>#N/A</c:v>
                </c:pt>
                <c:pt idx="3352">
                  <c:v>#N/A</c:v>
                </c:pt>
                <c:pt idx="3353">
                  <c:v>#N/A</c:v>
                </c:pt>
                <c:pt idx="3354">
                  <c:v>#N/A</c:v>
                </c:pt>
                <c:pt idx="3355">
                  <c:v>#N/A</c:v>
                </c:pt>
                <c:pt idx="3356">
                  <c:v>#N/A</c:v>
                </c:pt>
                <c:pt idx="3357">
                  <c:v>#N/A</c:v>
                </c:pt>
                <c:pt idx="3358">
                  <c:v>#N/A</c:v>
                </c:pt>
                <c:pt idx="3359">
                  <c:v>#N/A</c:v>
                </c:pt>
                <c:pt idx="3360">
                  <c:v>#N/A</c:v>
                </c:pt>
                <c:pt idx="3361">
                  <c:v>#N/A</c:v>
                </c:pt>
                <c:pt idx="3362">
                  <c:v>#N/A</c:v>
                </c:pt>
                <c:pt idx="3363">
                  <c:v>#N/A</c:v>
                </c:pt>
                <c:pt idx="3364">
                  <c:v>#N/A</c:v>
                </c:pt>
                <c:pt idx="3365">
                  <c:v>#N/A</c:v>
                </c:pt>
                <c:pt idx="3366">
                  <c:v>#N/A</c:v>
                </c:pt>
                <c:pt idx="3367">
                  <c:v>#N/A</c:v>
                </c:pt>
                <c:pt idx="3368">
                  <c:v>#N/A</c:v>
                </c:pt>
                <c:pt idx="3369">
                  <c:v>#N/A</c:v>
                </c:pt>
                <c:pt idx="3370">
                  <c:v>#N/A</c:v>
                </c:pt>
                <c:pt idx="3371">
                  <c:v>#N/A</c:v>
                </c:pt>
                <c:pt idx="3372">
                  <c:v>#N/A</c:v>
                </c:pt>
                <c:pt idx="3373">
                  <c:v>#N/A</c:v>
                </c:pt>
                <c:pt idx="3374">
                  <c:v>#N/A</c:v>
                </c:pt>
                <c:pt idx="3375">
                  <c:v>#N/A</c:v>
                </c:pt>
                <c:pt idx="3376">
                  <c:v>#N/A</c:v>
                </c:pt>
                <c:pt idx="3377">
                  <c:v>#N/A</c:v>
                </c:pt>
                <c:pt idx="3378">
                  <c:v>#N/A</c:v>
                </c:pt>
                <c:pt idx="3379">
                  <c:v>#N/A</c:v>
                </c:pt>
                <c:pt idx="3380">
                  <c:v>#N/A</c:v>
                </c:pt>
                <c:pt idx="3381">
                  <c:v>#N/A</c:v>
                </c:pt>
                <c:pt idx="3382">
                  <c:v>#N/A</c:v>
                </c:pt>
                <c:pt idx="3383">
                  <c:v>#N/A</c:v>
                </c:pt>
                <c:pt idx="3384">
                  <c:v>#N/A</c:v>
                </c:pt>
                <c:pt idx="3385">
                  <c:v>#N/A</c:v>
                </c:pt>
                <c:pt idx="3386">
                  <c:v>#N/A</c:v>
                </c:pt>
                <c:pt idx="3387">
                  <c:v>#N/A</c:v>
                </c:pt>
                <c:pt idx="3388">
                  <c:v>#N/A</c:v>
                </c:pt>
                <c:pt idx="3389">
                  <c:v>#N/A</c:v>
                </c:pt>
                <c:pt idx="3390">
                  <c:v>#N/A</c:v>
                </c:pt>
                <c:pt idx="3391">
                  <c:v>#N/A</c:v>
                </c:pt>
                <c:pt idx="3392">
                  <c:v>#N/A</c:v>
                </c:pt>
                <c:pt idx="3393">
                  <c:v>#N/A</c:v>
                </c:pt>
                <c:pt idx="3394">
                  <c:v>#N/A</c:v>
                </c:pt>
                <c:pt idx="3395">
                  <c:v>#N/A</c:v>
                </c:pt>
                <c:pt idx="3396">
                  <c:v>#N/A</c:v>
                </c:pt>
                <c:pt idx="3397">
                  <c:v>#N/A</c:v>
                </c:pt>
                <c:pt idx="3398">
                  <c:v>#N/A</c:v>
                </c:pt>
                <c:pt idx="3399">
                  <c:v>#N/A</c:v>
                </c:pt>
                <c:pt idx="3400">
                  <c:v>#N/A</c:v>
                </c:pt>
                <c:pt idx="3401">
                  <c:v>#N/A</c:v>
                </c:pt>
                <c:pt idx="3402">
                  <c:v>#N/A</c:v>
                </c:pt>
                <c:pt idx="3403">
                  <c:v>#N/A</c:v>
                </c:pt>
                <c:pt idx="3404">
                  <c:v>#N/A</c:v>
                </c:pt>
                <c:pt idx="3405">
                  <c:v>#N/A</c:v>
                </c:pt>
                <c:pt idx="3406">
                  <c:v>#N/A</c:v>
                </c:pt>
                <c:pt idx="3407">
                  <c:v>#N/A</c:v>
                </c:pt>
                <c:pt idx="3408">
                  <c:v>#N/A</c:v>
                </c:pt>
                <c:pt idx="3409">
                  <c:v>#N/A</c:v>
                </c:pt>
                <c:pt idx="3410">
                  <c:v>#N/A</c:v>
                </c:pt>
                <c:pt idx="3411">
                  <c:v>#N/A</c:v>
                </c:pt>
                <c:pt idx="3412">
                  <c:v>#N/A</c:v>
                </c:pt>
                <c:pt idx="3413">
                  <c:v>#N/A</c:v>
                </c:pt>
                <c:pt idx="3414">
                  <c:v>#N/A</c:v>
                </c:pt>
                <c:pt idx="3415">
                  <c:v>#N/A</c:v>
                </c:pt>
                <c:pt idx="3416">
                  <c:v>#N/A</c:v>
                </c:pt>
                <c:pt idx="3417">
                  <c:v>#N/A</c:v>
                </c:pt>
                <c:pt idx="3418">
                  <c:v>#N/A</c:v>
                </c:pt>
                <c:pt idx="3419">
                  <c:v>#N/A</c:v>
                </c:pt>
                <c:pt idx="3420">
                  <c:v>#N/A</c:v>
                </c:pt>
                <c:pt idx="3421">
                  <c:v>#N/A</c:v>
                </c:pt>
                <c:pt idx="3422">
                  <c:v>#N/A</c:v>
                </c:pt>
                <c:pt idx="3423">
                  <c:v>#N/A</c:v>
                </c:pt>
                <c:pt idx="3424">
                  <c:v>#N/A</c:v>
                </c:pt>
                <c:pt idx="3425">
                  <c:v>#N/A</c:v>
                </c:pt>
                <c:pt idx="3426">
                  <c:v>#N/A</c:v>
                </c:pt>
                <c:pt idx="3427">
                  <c:v>#N/A</c:v>
                </c:pt>
                <c:pt idx="3428">
                  <c:v>#N/A</c:v>
                </c:pt>
                <c:pt idx="3429">
                  <c:v>#N/A</c:v>
                </c:pt>
                <c:pt idx="3430">
                  <c:v>#N/A</c:v>
                </c:pt>
                <c:pt idx="3431">
                  <c:v>#N/A</c:v>
                </c:pt>
                <c:pt idx="3432">
                  <c:v>#N/A</c:v>
                </c:pt>
                <c:pt idx="3433">
                  <c:v>#N/A</c:v>
                </c:pt>
                <c:pt idx="3434">
                  <c:v>#N/A</c:v>
                </c:pt>
                <c:pt idx="3435">
                  <c:v>#N/A</c:v>
                </c:pt>
                <c:pt idx="3436">
                  <c:v>#N/A</c:v>
                </c:pt>
                <c:pt idx="3437">
                  <c:v>#N/A</c:v>
                </c:pt>
                <c:pt idx="3438">
                  <c:v>#N/A</c:v>
                </c:pt>
                <c:pt idx="3439">
                  <c:v>#N/A</c:v>
                </c:pt>
                <c:pt idx="3440">
                  <c:v>#N/A</c:v>
                </c:pt>
                <c:pt idx="3441">
                  <c:v>#N/A</c:v>
                </c:pt>
                <c:pt idx="3442">
                  <c:v>#N/A</c:v>
                </c:pt>
                <c:pt idx="3443">
                  <c:v>#N/A</c:v>
                </c:pt>
                <c:pt idx="3444">
                  <c:v>#N/A</c:v>
                </c:pt>
                <c:pt idx="3445">
                  <c:v>#N/A</c:v>
                </c:pt>
                <c:pt idx="3446">
                  <c:v>#N/A</c:v>
                </c:pt>
                <c:pt idx="3447">
                  <c:v>#N/A</c:v>
                </c:pt>
                <c:pt idx="3448">
                  <c:v>#N/A</c:v>
                </c:pt>
                <c:pt idx="3449">
                  <c:v>#N/A</c:v>
                </c:pt>
                <c:pt idx="3450">
                  <c:v>#N/A</c:v>
                </c:pt>
                <c:pt idx="3451">
                  <c:v>#N/A</c:v>
                </c:pt>
                <c:pt idx="3452">
                  <c:v>#N/A</c:v>
                </c:pt>
                <c:pt idx="3453">
                  <c:v>#N/A</c:v>
                </c:pt>
                <c:pt idx="3454">
                  <c:v>#N/A</c:v>
                </c:pt>
                <c:pt idx="3455">
                  <c:v>#N/A</c:v>
                </c:pt>
                <c:pt idx="3456">
                  <c:v>#N/A</c:v>
                </c:pt>
                <c:pt idx="3457">
                  <c:v>#N/A</c:v>
                </c:pt>
                <c:pt idx="3458">
                  <c:v>#N/A</c:v>
                </c:pt>
                <c:pt idx="3459">
                  <c:v>#N/A</c:v>
                </c:pt>
                <c:pt idx="3460">
                  <c:v>#N/A</c:v>
                </c:pt>
                <c:pt idx="3461">
                  <c:v>#N/A</c:v>
                </c:pt>
                <c:pt idx="3462">
                  <c:v>#N/A</c:v>
                </c:pt>
                <c:pt idx="3463">
                  <c:v>#N/A</c:v>
                </c:pt>
                <c:pt idx="3464">
                  <c:v>#N/A</c:v>
                </c:pt>
                <c:pt idx="3465">
                  <c:v>#N/A</c:v>
                </c:pt>
                <c:pt idx="3466">
                  <c:v>#N/A</c:v>
                </c:pt>
                <c:pt idx="3467">
                  <c:v>#N/A</c:v>
                </c:pt>
                <c:pt idx="3468">
                  <c:v>#N/A</c:v>
                </c:pt>
                <c:pt idx="3469">
                  <c:v>#N/A</c:v>
                </c:pt>
                <c:pt idx="3470">
                  <c:v>#N/A</c:v>
                </c:pt>
                <c:pt idx="3471">
                  <c:v>#N/A</c:v>
                </c:pt>
                <c:pt idx="3472">
                  <c:v>#N/A</c:v>
                </c:pt>
                <c:pt idx="3473">
                  <c:v>#N/A</c:v>
                </c:pt>
                <c:pt idx="3474">
                  <c:v>#N/A</c:v>
                </c:pt>
                <c:pt idx="3475">
                  <c:v>#N/A</c:v>
                </c:pt>
                <c:pt idx="3476">
                  <c:v>#N/A</c:v>
                </c:pt>
                <c:pt idx="3477">
                  <c:v>#N/A</c:v>
                </c:pt>
                <c:pt idx="3478">
                  <c:v>#N/A</c:v>
                </c:pt>
                <c:pt idx="3479">
                  <c:v>#N/A</c:v>
                </c:pt>
                <c:pt idx="3480">
                  <c:v>#N/A</c:v>
                </c:pt>
                <c:pt idx="3481">
                  <c:v>#N/A</c:v>
                </c:pt>
                <c:pt idx="3482">
                  <c:v>#N/A</c:v>
                </c:pt>
                <c:pt idx="3483">
                  <c:v>#N/A</c:v>
                </c:pt>
                <c:pt idx="3484">
                  <c:v>#N/A</c:v>
                </c:pt>
                <c:pt idx="3485">
                  <c:v>#N/A</c:v>
                </c:pt>
                <c:pt idx="3486">
                  <c:v>#N/A</c:v>
                </c:pt>
                <c:pt idx="3487">
                  <c:v>#N/A</c:v>
                </c:pt>
                <c:pt idx="3488">
                  <c:v>#N/A</c:v>
                </c:pt>
                <c:pt idx="3489">
                  <c:v>#N/A</c:v>
                </c:pt>
                <c:pt idx="3490">
                  <c:v>#N/A</c:v>
                </c:pt>
                <c:pt idx="3491">
                  <c:v>#N/A</c:v>
                </c:pt>
                <c:pt idx="3492">
                  <c:v>#N/A</c:v>
                </c:pt>
                <c:pt idx="3493">
                  <c:v>#N/A</c:v>
                </c:pt>
                <c:pt idx="3494">
                  <c:v>#N/A</c:v>
                </c:pt>
                <c:pt idx="3495">
                  <c:v>#N/A</c:v>
                </c:pt>
                <c:pt idx="3496">
                  <c:v>#N/A</c:v>
                </c:pt>
                <c:pt idx="3497">
                  <c:v>#N/A</c:v>
                </c:pt>
                <c:pt idx="3498">
                  <c:v>#N/A</c:v>
                </c:pt>
                <c:pt idx="3499">
                  <c:v>#N/A</c:v>
                </c:pt>
                <c:pt idx="3500">
                  <c:v>#N/A</c:v>
                </c:pt>
                <c:pt idx="3501">
                  <c:v>#N/A</c:v>
                </c:pt>
                <c:pt idx="3502">
                  <c:v>#N/A</c:v>
                </c:pt>
                <c:pt idx="3503">
                  <c:v>#N/A</c:v>
                </c:pt>
                <c:pt idx="3504">
                  <c:v>#N/A</c:v>
                </c:pt>
                <c:pt idx="3505">
                  <c:v>#N/A</c:v>
                </c:pt>
                <c:pt idx="3506">
                  <c:v>#N/A</c:v>
                </c:pt>
                <c:pt idx="3507">
                  <c:v>#N/A</c:v>
                </c:pt>
                <c:pt idx="3508">
                  <c:v>#N/A</c:v>
                </c:pt>
                <c:pt idx="3509">
                  <c:v>#N/A</c:v>
                </c:pt>
                <c:pt idx="3510">
                  <c:v>#N/A</c:v>
                </c:pt>
                <c:pt idx="3511">
                  <c:v>#N/A</c:v>
                </c:pt>
                <c:pt idx="3512">
                  <c:v>#N/A</c:v>
                </c:pt>
                <c:pt idx="3513">
                  <c:v>#N/A</c:v>
                </c:pt>
                <c:pt idx="3514">
                  <c:v>#N/A</c:v>
                </c:pt>
                <c:pt idx="3515">
                  <c:v>#N/A</c:v>
                </c:pt>
                <c:pt idx="3516">
                  <c:v>#N/A</c:v>
                </c:pt>
                <c:pt idx="3517">
                  <c:v>#N/A</c:v>
                </c:pt>
                <c:pt idx="3518">
                  <c:v>#N/A</c:v>
                </c:pt>
                <c:pt idx="3519">
                  <c:v>#N/A</c:v>
                </c:pt>
                <c:pt idx="3520">
                  <c:v>#N/A</c:v>
                </c:pt>
                <c:pt idx="3521">
                  <c:v>#N/A</c:v>
                </c:pt>
                <c:pt idx="3522">
                  <c:v>#N/A</c:v>
                </c:pt>
                <c:pt idx="3523">
                  <c:v>#N/A</c:v>
                </c:pt>
                <c:pt idx="3524">
                  <c:v>#N/A</c:v>
                </c:pt>
                <c:pt idx="3525">
                  <c:v>#N/A</c:v>
                </c:pt>
                <c:pt idx="3526">
                  <c:v>#N/A</c:v>
                </c:pt>
                <c:pt idx="3527">
                  <c:v>#N/A</c:v>
                </c:pt>
                <c:pt idx="3528">
                  <c:v>#N/A</c:v>
                </c:pt>
                <c:pt idx="3529">
                  <c:v>#N/A</c:v>
                </c:pt>
                <c:pt idx="3530">
                  <c:v>#N/A</c:v>
                </c:pt>
                <c:pt idx="3531">
                  <c:v>#N/A</c:v>
                </c:pt>
                <c:pt idx="3532">
                  <c:v>#N/A</c:v>
                </c:pt>
                <c:pt idx="3533">
                  <c:v>#N/A</c:v>
                </c:pt>
                <c:pt idx="3534">
                  <c:v>#N/A</c:v>
                </c:pt>
                <c:pt idx="3535">
                  <c:v>#N/A</c:v>
                </c:pt>
                <c:pt idx="3536">
                  <c:v>#N/A</c:v>
                </c:pt>
                <c:pt idx="3537">
                  <c:v>#N/A</c:v>
                </c:pt>
                <c:pt idx="3538">
                  <c:v>#N/A</c:v>
                </c:pt>
                <c:pt idx="3539">
                  <c:v>#N/A</c:v>
                </c:pt>
                <c:pt idx="3540">
                  <c:v>#N/A</c:v>
                </c:pt>
                <c:pt idx="3541">
                  <c:v>#N/A</c:v>
                </c:pt>
                <c:pt idx="3542">
                  <c:v>#N/A</c:v>
                </c:pt>
                <c:pt idx="3543">
                  <c:v>#N/A</c:v>
                </c:pt>
                <c:pt idx="3544">
                  <c:v>#N/A</c:v>
                </c:pt>
                <c:pt idx="3545">
                  <c:v>#N/A</c:v>
                </c:pt>
                <c:pt idx="3546">
                  <c:v>#N/A</c:v>
                </c:pt>
                <c:pt idx="3547">
                  <c:v>#N/A</c:v>
                </c:pt>
                <c:pt idx="3548">
                  <c:v>#N/A</c:v>
                </c:pt>
                <c:pt idx="3549">
                  <c:v>#N/A</c:v>
                </c:pt>
                <c:pt idx="3550">
                  <c:v>#N/A</c:v>
                </c:pt>
                <c:pt idx="3551">
                  <c:v>#N/A</c:v>
                </c:pt>
                <c:pt idx="3552">
                  <c:v>#N/A</c:v>
                </c:pt>
                <c:pt idx="3553">
                  <c:v>#N/A</c:v>
                </c:pt>
                <c:pt idx="3554">
                  <c:v>#N/A</c:v>
                </c:pt>
                <c:pt idx="3555">
                  <c:v>#N/A</c:v>
                </c:pt>
                <c:pt idx="3556">
                  <c:v>#N/A</c:v>
                </c:pt>
                <c:pt idx="3557">
                  <c:v>#N/A</c:v>
                </c:pt>
                <c:pt idx="3558">
                  <c:v>#N/A</c:v>
                </c:pt>
                <c:pt idx="3559">
                  <c:v>#N/A</c:v>
                </c:pt>
                <c:pt idx="3560">
                  <c:v>#N/A</c:v>
                </c:pt>
                <c:pt idx="3561">
                  <c:v>#N/A</c:v>
                </c:pt>
                <c:pt idx="3562">
                  <c:v>#N/A</c:v>
                </c:pt>
                <c:pt idx="3563">
                  <c:v>#N/A</c:v>
                </c:pt>
                <c:pt idx="3564">
                  <c:v>#N/A</c:v>
                </c:pt>
                <c:pt idx="3565">
                  <c:v>#N/A</c:v>
                </c:pt>
                <c:pt idx="3566">
                  <c:v>#N/A</c:v>
                </c:pt>
                <c:pt idx="3567">
                  <c:v>#N/A</c:v>
                </c:pt>
                <c:pt idx="3568">
                  <c:v>#N/A</c:v>
                </c:pt>
                <c:pt idx="3569">
                  <c:v>#N/A</c:v>
                </c:pt>
                <c:pt idx="3570">
                  <c:v>#N/A</c:v>
                </c:pt>
                <c:pt idx="3571">
                  <c:v>#N/A</c:v>
                </c:pt>
                <c:pt idx="3572">
                  <c:v>#N/A</c:v>
                </c:pt>
                <c:pt idx="3573">
                  <c:v>#N/A</c:v>
                </c:pt>
                <c:pt idx="3574">
                  <c:v>#N/A</c:v>
                </c:pt>
                <c:pt idx="3575">
                  <c:v>#N/A</c:v>
                </c:pt>
                <c:pt idx="3576">
                  <c:v>#N/A</c:v>
                </c:pt>
                <c:pt idx="3577">
                  <c:v>#N/A</c:v>
                </c:pt>
                <c:pt idx="3578">
                  <c:v>#N/A</c:v>
                </c:pt>
                <c:pt idx="3579">
                  <c:v>#N/A</c:v>
                </c:pt>
                <c:pt idx="3580">
                  <c:v>#N/A</c:v>
                </c:pt>
                <c:pt idx="3581">
                  <c:v>#N/A</c:v>
                </c:pt>
                <c:pt idx="3582">
                  <c:v>#N/A</c:v>
                </c:pt>
                <c:pt idx="3583">
                  <c:v>#N/A</c:v>
                </c:pt>
                <c:pt idx="3584">
                  <c:v>#N/A</c:v>
                </c:pt>
                <c:pt idx="3585">
                  <c:v>#N/A</c:v>
                </c:pt>
                <c:pt idx="3586">
                  <c:v>#N/A</c:v>
                </c:pt>
                <c:pt idx="3587">
                  <c:v>#N/A</c:v>
                </c:pt>
                <c:pt idx="3588">
                  <c:v>#N/A</c:v>
                </c:pt>
                <c:pt idx="3589">
                  <c:v>#N/A</c:v>
                </c:pt>
                <c:pt idx="3590">
                  <c:v>#N/A</c:v>
                </c:pt>
                <c:pt idx="3591">
                  <c:v>#N/A</c:v>
                </c:pt>
                <c:pt idx="3592">
                  <c:v>#N/A</c:v>
                </c:pt>
                <c:pt idx="3593">
                  <c:v>#N/A</c:v>
                </c:pt>
                <c:pt idx="3594">
                  <c:v>#N/A</c:v>
                </c:pt>
                <c:pt idx="3595">
                  <c:v>#N/A</c:v>
                </c:pt>
                <c:pt idx="3596">
                  <c:v>#N/A</c:v>
                </c:pt>
                <c:pt idx="3597">
                  <c:v>#N/A</c:v>
                </c:pt>
                <c:pt idx="3598">
                  <c:v>#N/A</c:v>
                </c:pt>
                <c:pt idx="3599">
                  <c:v>#N/A</c:v>
                </c:pt>
                <c:pt idx="3600">
                  <c:v>#N/A</c:v>
                </c:pt>
                <c:pt idx="3601">
                  <c:v>#N/A</c:v>
                </c:pt>
                <c:pt idx="3602">
                  <c:v>#N/A</c:v>
                </c:pt>
                <c:pt idx="3603">
                  <c:v>#N/A</c:v>
                </c:pt>
                <c:pt idx="3604">
                  <c:v>#N/A</c:v>
                </c:pt>
                <c:pt idx="3605">
                  <c:v>#N/A</c:v>
                </c:pt>
                <c:pt idx="3606">
                  <c:v>#N/A</c:v>
                </c:pt>
                <c:pt idx="3607">
                  <c:v>#N/A</c:v>
                </c:pt>
                <c:pt idx="3608">
                  <c:v>#N/A</c:v>
                </c:pt>
                <c:pt idx="3609">
                  <c:v>#N/A</c:v>
                </c:pt>
                <c:pt idx="3610">
                  <c:v>#N/A</c:v>
                </c:pt>
                <c:pt idx="3611">
                  <c:v>#N/A</c:v>
                </c:pt>
                <c:pt idx="3612">
                  <c:v>#N/A</c:v>
                </c:pt>
                <c:pt idx="3613">
                  <c:v>#N/A</c:v>
                </c:pt>
                <c:pt idx="3614">
                  <c:v>#N/A</c:v>
                </c:pt>
                <c:pt idx="3615">
                  <c:v>#N/A</c:v>
                </c:pt>
                <c:pt idx="3616">
                  <c:v>#N/A</c:v>
                </c:pt>
                <c:pt idx="3617">
                  <c:v>#N/A</c:v>
                </c:pt>
                <c:pt idx="3618">
                  <c:v>#N/A</c:v>
                </c:pt>
                <c:pt idx="3619">
                  <c:v>#N/A</c:v>
                </c:pt>
                <c:pt idx="3620">
                  <c:v>#N/A</c:v>
                </c:pt>
                <c:pt idx="3621">
                  <c:v>#N/A</c:v>
                </c:pt>
                <c:pt idx="3622">
                  <c:v>#N/A</c:v>
                </c:pt>
                <c:pt idx="3623">
                  <c:v>#N/A</c:v>
                </c:pt>
                <c:pt idx="3624">
                  <c:v>#N/A</c:v>
                </c:pt>
                <c:pt idx="3625">
                  <c:v>#N/A</c:v>
                </c:pt>
                <c:pt idx="3626">
                  <c:v>#N/A</c:v>
                </c:pt>
                <c:pt idx="3627">
                  <c:v>#N/A</c:v>
                </c:pt>
                <c:pt idx="3628">
                  <c:v>#N/A</c:v>
                </c:pt>
                <c:pt idx="3629">
                  <c:v>#N/A</c:v>
                </c:pt>
                <c:pt idx="3630">
                  <c:v>#N/A</c:v>
                </c:pt>
                <c:pt idx="3631">
                  <c:v>#N/A</c:v>
                </c:pt>
                <c:pt idx="3632">
                  <c:v>#N/A</c:v>
                </c:pt>
                <c:pt idx="3633">
                  <c:v>#N/A</c:v>
                </c:pt>
                <c:pt idx="3634">
                  <c:v>#N/A</c:v>
                </c:pt>
                <c:pt idx="3635">
                  <c:v>#N/A</c:v>
                </c:pt>
                <c:pt idx="3636">
                  <c:v>#N/A</c:v>
                </c:pt>
                <c:pt idx="3637">
                  <c:v>#N/A</c:v>
                </c:pt>
                <c:pt idx="3638">
                  <c:v>#N/A</c:v>
                </c:pt>
                <c:pt idx="3639">
                  <c:v>#N/A</c:v>
                </c:pt>
                <c:pt idx="3640">
                  <c:v>#N/A</c:v>
                </c:pt>
                <c:pt idx="3641">
                  <c:v>#N/A</c:v>
                </c:pt>
                <c:pt idx="3642">
                  <c:v>#N/A</c:v>
                </c:pt>
                <c:pt idx="3643">
                  <c:v>#N/A</c:v>
                </c:pt>
                <c:pt idx="3644">
                  <c:v>#N/A</c:v>
                </c:pt>
                <c:pt idx="3645">
                  <c:v>#N/A</c:v>
                </c:pt>
                <c:pt idx="3646">
                  <c:v>#N/A</c:v>
                </c:pt>
                <c:pt idx="3647">
                  <c:v>#N/A</c:v>
                </c:pt>
                <c:pt idx="3648">
                  <c:v>#N/A</c:v>
                </c:pt>
                <c:pt idx="3649">
                  <c:v>#N/A</c:v>
                </c:pt>
                <c:pt idx="3650">
                  <c:v>#N/A</c:v>
                </c:pt>
                <c:pt idx="3651">
                  <c:v>#N/A</c:v>
                </c:pt>
                <c:pt idx="3652">
                  <c:v>#N/A</c:v>
                </c:pt>
                <c:pt idx="3653">
                  <c:v>#N/A</c:v>
                </c:pt>
                <c:pt idx="3654">
                  <c:v>#N/A</c:v>
                </c:pt>
                <c:pt idx="3655">
                  <c:v>#N/A</c:v>
                </c:pt>
                <c:pt idx="3656">
                  <c:v>#N/A</c:v>
                </c:pt>
                <c:pt idx="3657">
                  <c:v>#N/A</c:v>
                </c:pt>
                <c:pt idx="3658">
                  <c:v>#N/A</c:v>
                </c:pt>
                <c:pt idx="3659">
                  <c:v>#N/A</c:v>
                </c:pt>
                <c:pt idx="3660">
                  <c:v>#N/A</c:v>
                </c:pt>
                <c:pt idx="3661">
                  <c:v>#N/A</c:v>
                </c:pt>
                <c:pt idx="3662">
                  <c:v>#N/A</c:v>
                </c:pt>
                <c:pt idx="3663">
                  <c:v>#N/A</c:v>
                </c:pt>
                <c:pt idx="3664">
                  <c:v>#N/A</c:v>
                </c:pt>
                <c:pt idx="3665">
                  <c:v>#N/A</c:v>
                </c:pt>
                <c:pt idx="3666">
                  <c:v>#N/A</c:v>
                </c:pt>
                <c:pt idx="3667">
                  <c:v>#N/A</c:v>
                </c:pt>
                <c:pt idx="3668">
                  <c:v>#N/A</c:v>
                </c:pt>
                <c:pt idx="3669">
                  <c:v>#N/A</c:v>
                </c:pt>
                <c:pt idx="3670">
                  <c:v>#N/A</c:v>
                </c:pt>
                <c:pt idx="3671">
                  <c:v>#N/A</c:v>
                </c:pt>
                <c:pt idx="3672">
                  <c:v>#N/A</c:v>
                </c:pt>
                <c:pt idx="3673">
                  <c:v>#N/A</c:v>
                </c:pt>
                <c:pt idx="3674">
                  <c:v>#N/A</c:v>
                </c:pt>
                <c:pt idx="3675">
                  <c:v>#N/A</c:v>
                </c:pt>
                <c:pt idx="3676">
                  <c:v>#N/A</c:v>
                </c:pt>
                <c:pt idx="3677">
                  <c:v>#N/A</c:v>
                </c:pt>
                <c:pt idx="3678">
                  <c:v>#N/A</c:v>
                </c:pt>
                <c:pt idx="3679">
                  <c:v>#N/A</c:v>
                </c:pt>
                <c:pt idx="3680">
                  <c:v>#N/A</c:v>
                </c:pt>
                <c:pt idx="3681">
                  <c:v>#N/A</c:v>
                </c:pt>
                <c:pt idx="3682">
                  <c:v>#N/A</c:v>
                </c:pt>
                <c:pt idx="3683">
                  <c:v>#N/A</c:v>
                </c:pt>
                <c:pt idx="3684">
                  <c:v>#N/A</c:v>
                </c:pt>
                <c:pt idx="3685">
                  <c:v>#N/A</c:v>
                </c:pt>
                <c:pt idx="3686">
                  <c:v>#N/A</c:v>
                </c:pt>
                <c:pt idx="3687">
                  <c:v>#N/A</c:v>
                </c:pt>
                <c:pt idx="3688">
                  <c:v>#N/A</c:v>
                </c:pt>
                <c:pt idx="3689">
                  <c:v>#N/A</c:v>
                </c:pt>
                <c:pt idx="3690">
                  <c:v>#N/A</c:v>
                </c:pt>
                <c:pt idx="3691">
                  <c:v>#N/A</c:v>
                </c:pt>
                <c:pt idx="3692">
                  <c:v>#N/A</c:v>
                </c:pt>
                <c:pt idx="3693">
                  <c:v>#N/A</c:v>
                </c:pt>
                <c:pt idx="3694">
                  <c:v>#N/A</c:v>
                </c:pt>
                <c:pt idx="3695">
                  <c:v>#N/A</c:v>
                </c:pt>
                <c:pt idx="3696">
                  <c:v>#N/A</c:v>
                </c:pt>
                <c:pt idx="3697">
                  <c:v>#N/A</c:v>
                </c:pt>
                <c:pt idx="3698">
                  <c:v>#N/A</c:v>
                </c:pt>
                <c:pt idx="3699">
                  <c:v>#N/A</c:v>
                </c:pt>
                <c:pt idx="3700">
                  <c:v>#N/A</c:v>
                </c:pt>
                <c:pt idx="3701">
                  <c:v>#N/A</c:v>
                </c:pt>
                <c:pt idx="3702">
                  <c:v>#N/A</c:v>
                </c:pt>
                <c:pt idx="3703">
                  <c:v>#N/A</c:v>
                </c:pt>
                <c:pt idx="3704">
                  <c:v>#N/A</c:v>
                </c:pt>
                <c:pt idx="3705">
                  <c:v>#N/A</c:v>
                </c:pt>
                <c:pt idx="3706">
                  <c:v>#N/A</c:v>
                </c:pt>
                <c:pt idx="3707">
                  <c:v>#N/A</c:v>
                </c:pt>
                <c:pt idx="3708">
                  <c:v>#N/A</c:v>
                </c:pt>
                <c:pt idx="3709">
                  <c:v>#N/A</c:v>
                </c:pt>
                <c:pt idx="3710">
                  <c:v>#N/A</c:v>
                </c:pt>
                <c:pt idx="3711">
                  <c:v>#N/A</c:v>
                </c:pt>
                <c:pt idx="3712">
                  <c:v>#N/A</c:v>
                </c:pt>
                <c:pt idx="3713">
                  <c:v>#N/A</c:v>
                </c:pt>
                <c:pt idx="3714">
                  <c:v>#N/A</c:v>
                </c:pt>
                <c:pt idx="3715">
                  <c:v>#N/A</c:v>
                </c:pt>
                <c:pt idx="3716">
                  <c:v>#N/A</c:v>
                </c:pt>
                <c:pt idx="3717">
                  <c:v>#N/A</c:v>
                </c:pt>
                <c:pt idx="3718">
                  <c:v>#N/A</c:v>
                </c:pt>
                <c:pt idx="3719">
                  <c:v>#N/A</c:v>
                </c:pt>
                <c:pt idx="3720">
                  <c:v>#N/A</c:v>
                </c:pt>
                <c:pt idx="3721">
                  <c:v>#N/A</c:v>
                </c:pt>
                <c:pt idx="3722">
                  <c:v>#N/A</c:v>
                </c:pt>
                <c:pt idx="3723">
                  <c:v>#N/A</c:v>
                </c:pt>
                <c:pt idx="3724">
                  <c:v>#N/A</c:v>
                </c:pt>
                <c:pt idx="3725">
                  <c:v>#N/A</c:v>
                </c:pt>
                <c:pt idx="3726">
                  <c:v>#N/A</c:v>
                </c:pt>
                <c:pt idx="3727">
                  <c:v>#N/A</c:v>
                </c:pt>
                <c:pt idx="3728">
                  <c:v>#N/A</c:v>
                </c:pt>
                <c:pt idx="3729">
                  <c:v>#N/A</c:v>
                </c:pt>
                <c:pt idx="3730">
                  <c:v>#N/A</c:v>
                </c:pt>
                <c:pt idx="3731">
                  <c:v>#N/A</c:v>
                </c:pt>
                <c:pt idx="3732">
                  <c:v>#N/A</c:v>
                </c:pt>
                <c:pt idx="3733">
                  <c:v>#N/A</c:v>
                </c:pt>
                <c:pt idx="3734">
                  <c:v>#N/A</c:v>
                </c:pt>
                <c:pt idx="3735">
                  <c:v>#N/A</c:v>
                </c:pt>
                <c:pt idx="3736">
                  <c:v>#N/A</c:v>
                </c:pt>
                <c:pt idx="3737">
                  <c:v>#N/A</c:v>
                </c:pt>
                <c:pt idx="3738">
                  <c:v>#N/A</c:v>
                </c:pt>
                <c:pt idx="3739">
                  <c:v>#N/A</c:v>
                </c:pt>
                <c:pt idx="3740">
                  <c:v>#N/A</c:v>
                </c:pt>
                <c:pt idx="3741">
                  <c:v>#N/A</c:v>
                </c:pt>
                <c:pt idx="3742">
                  <c:v>#N/A</c:v>
                </c:pt>
                <c:pt idx="3743">
                  <c:v>#N/A</c:v>
                </c:pt>
                <c:pt idx="3744">
                  <c:v>#N/A</c:v>
                </c:pt>
                <c:pt idx="3745">
                  <c:v>#N/A</c:v>
                </c:pt>
                <c:pt idx="3746">
                  <c:v>#N/A</c:v>
                </c:pt>
                <c:pt idx="3747">
                  <c:v>#N/A</c:v>
                </c:pt>
                <c:pt idx="3748">
                  <c:v>#N/A</c:v>
                </c:pt>
                <c:pt idx="3749">
                  <c:v>#N/A</c:v>
                </c:pt>
                <c:pt idx="3750">
                  <c:v>#N/A</c:v>
                </c:pt>
                <c:pt idx="3751">
                  <c:v>#N/A</c:v>
                </c:pt>
                <c:pt idx="3752">
                  <c:v>#N/A</c:v>
                </c:pt>
                <c:pt idx="3753">
                  <c:v>#N/A</c:v>
                </c:pt>
                <c:pt idx="3754">
                  <c:v>#N/A</c:v>
                </c:pt>
                <c:pt idx="3755">
                  <c:v>#N/A</c:v>
                </c:pt>
                <c:pt idx="3756">
                  <c:v>#N/A</c:v>
                </c:pt>
                <c:pt idx="3757">
                  <c:v>#N/A</c:v>
                </c:pt>
                <c:pt idx="3758">
                  <c:v>#N/A</c:v>
                </c:pt>
                <c:pt idx="3759">
                  <c:v>#N/A</c:v>
                </c:pt>
                <c:pt idx="3760">
                  <c:v>#N/A</c:v>
                </c:pt>
                <c:pt idx="3761">
                  <c:v>#N/A</c:v>
                </c:pt>
                <c:pt idx="3762">
                  <c:v>#N/A</c:v>
                </c:pt>
                <c:pt idx="3763">
                  <c:v>#N/A</c:v>
                </c:pt>
                <c:pt idx="3764">
                  <c:v>#N/A</c:v>
                </c:pt>
                <c:pt idx="3765">
                  <c:v>#N/A</c:v>
                </c:pt>
                <c:pt idx="3766">
                  <c:v>#N/A</c:v>
                </c:pt>
                <c:pt idx="3767">
                  <c:v>#N/A</c:v>
                </c:pt>
                <c:pt idx="3768">
                  <c:v>#N/A</c:v>
                </c:pt>
                <c:pt idx="3769">
                  <c:v>#N/A</c:v>
                </c:pt>
                <c:pt idx="3770">
                  <c:v>#N/A</c:v>
                </c:pt>
                <c:pt idx="3771">
                  <c:v>#N/A</c:v>
                </c:pt>
                <c:pt idx="3772">
                  <c:v>#N/A</c:v>
                </c:pt>
                <c:pt idx="3773">
                  <c:v>#N/A</c:v>
                </c:pt>
                <c:pt idx="3774">
                  <c:v>#N/A</c:v>
                </c:pt>
                <c:pt idx="3775">
                  <c:v>#N/A</c:v>
                </c:pt>
                <c:pt idx="3776">
                  <c:v>#N/A</c:v>
                </c:pt>
                <c:pt idx="3777">
                  <c:v>#N/A</c:v>
                </c:pt>
                <c:pt idx="3778">
                  <c:v>#N/A</c:v>
                </c:pt>
                <c:pt idx="3779">
                  <c:v>#N/A</c:v>
                </c:pt>
                <c:pt idx="3780">
                  <c:v>#N/A</c:v>
                </c:pt>
                <c:pt idx="3781">
                  <c:v>#N/A</c:v>
                </c:pt>
                <c:pt idx="3782">
                  <c:v>#N/A</c:v>
                </c:pt>
                <c:pt idx="3783">
                  <c:v>#N/A</c:v>
                </c:pt>
                <c:pt idx="3784">
                  <c:v>#N/A</c:v>
                </c:pt>
                <c:pt idx="3785">
                  <c:v>#N/A</c:v>
                </c:pt>
                <c:pt idx="3786">
                  <c:v>#N/A</c:v>
                </c:pt>
                <c:pt idx="3787">
                  <c:v>#N/A</c:v>
                </c:pt>
                <c:pt idx="3788">
                  <c:v>#N/A</c:v>
                </c:pt>
                <c:pt idx="3789">
                  <c:v>#N/A</c:v>
                </c:pt>
                <c:pt idx="3790">
                  <c:v>#N/A</c:v>
                </c:pt>
                <c:pt idx="3791">
                  <c:v>#N/A</c:v>
                </c:pt>
                <c:pt idx="3792">
                  <c:v>#N/A</c:v>
                </c:pt>
                <c:pt idx="3793">
                  <c:v>#N/A</c:v>
                </c:pt>
                <c:pt idx="3794">
                  <c:v>#N/A</c:v>
                </c:pt>
                <c:pt idx="3795">
                  <c:v>#N/A</c:v>
                </c:pt>
                <c:pt idx="3796">
                  <c:v>#N/A</c:v>
                </c:pt>
                <c:pt idx="3797">
                  <c:v>#N/A</c:v>
                </c:pt>
                <c:pt idx="3798">
                  <c:v>#N/A</c:v>
                </c:pt>
                <c:pt idx="3799">
                  <c:v>#N/A</c:v>
                </c:pt>
                <c:pt idx="3800">
                  <c:v>#N/A</c:v>
                </c:pt>
                <c:pt idx="3801">
                  <c:v>#N/A</c:v>
                </c:pt>
                <c:pt idx="3802">
                  <c:v>#N/A</c:v>
                </c:pt>
                <c:pt idx="3803">
                  <c:v>#N/A</c:v>
                </c:pt>
                <c:pt idx="3804">
                  <c:v>#N/A</c:v>
                </c:pt>
                <c:pt idx="3805">
                  <c:v>#N/A</c:v>
                </c:pt>
                <c:pt idx="3806">
                  <c:v>#N/A</c:v>
                </c:pt>
                <c:pt idx="3807">
                  <c:v>#N/A</c:v>
                </c:pt>
                <c:pt idx="3808">
                  <c:v>#N/A</c:v>
                </c:pt>
                <c:pt idx="3809">
                  <c:v>#N/A</c:v>
                </c:pt>
                <c:pt idx="3810">
                  <c:v>#N/A</c:v>
                </c:pt>
                <c:pt idx="3811">
                  <c:v>#N/A</c:v>
                </c:pt>
                <c:pt idx="3812">
                  <c:v>#N/A</c:v>
                </c:pt>
                <c:pt idx="3813">
                  <c:v>#N/A</c:v>
                </c:pt>
                <c:pt idx="3814">
                  <c:v>#N/A</c:v>
                </c:pt>
                <c:pt idx="3815">
                  <c:v>#N/A</c:v>
                </c:pt>
                <c:pt idx="3816">
                  <c:v>#N/A</c:v>
                </c:pt>
                <c:pt idx="3817">
                  <c:v>#N/A</c:v>
                </c:pt>
                <c:pt idx="3818">
                  <c:v>#N/A</c:v>
                </c:pt>
                <c:pt idx="3819">
                  <c:v>#N/A</c:v>
                </c:pt>
                <c:pt idx="3820">
                  <c:v>#N/A</c:v>
                </c:pt>
                <c:pt idx="3821">
                  <c:v>#N/A</c:v>
                </c:pt>
                <c:pt idx="3822">
                  <c:v>#N/A</c:v>
                </c:pt>
                <c:pt idx="3823">
                  <c:v>#N/A</c:v>
                </c:pt>
                <c:pt idx="3824">
                  <c:v>#N/A</c:v>
                </c:pt>
                <c:pt idx="3825">
                  <c:v>#N/A</c:v>
                </c:pt>
                <c:pt idx="3826">
                  <c:v>#N/A</c:v>
                </c:pt>
                <c:pt idx="3827">
                  <c:v>#N/A</c:v>
                </c:pt>
                <c:pt idx="3828">
                  <c:v>#N/A</c:v>
                </c:pt>
                <c:pt idx="3829">
                  <c:v>#N/A</c:v>
                </c:pt>
                <c:pt idx="3830">
                  <c:v>#N/A</c:v>
                </c:pt>
                <c:pt idx="3831">
                  <c:v>#N/A</c:v>
                </c:pt>
                <c:pt idx="3832">
                  <c:v>#N/A</c:v>
                </c:pt>
                <c:pt idx="3833">
                  <c:v>#N/A</c:v>
                </c:pt>
                <c:pt idx="3834">
                  <c:v>#N/A</c:v>
                </c:pt>
                <c:pt idx="3835">
                  <c:v>#N/A</c:v>
                </c:pt>
                <c:pt idx="3836">
                  <c:v>#N/A</c:v>
                </c:pt>
                <c:pt idx="3837">
                  <c:v>#N/A</c:v>
                </c:pt>
                <c:pt idx="3838">
                  <c:v>#N/A</c:v>
                </c:pt>
                <c:pt idx="3839">
                  <c:v>#N/A</c:v>
                </c:pt>
                <c:pt idx="3840">
                  <c:v>#N/A</c:v>
                </c:pt>
                <c:pt idx="3841">
                  <c:v>#N/A</c:v>
                </c:pt>
                <c:pt idx="3842">
                  <c:v>#N/A</c:v>
                </c:pt>
                <c:pt idx="3843">
                  <c:v>#N/A</c:v>
                </c:pt>
                <c:pt idx="3844">
                  <c:v>#N/A</c:v>
                </c:pt>
                <c:pt idx="3845">
                  <c:v>#N/A</c:v>
                </c:pt>
                <c:pt idx="3846">
                  <c:v>#N/A</c:v>
                </c:pt>
                <c:pt idx="3847">
                  <c:v>#N/A</c:v>
                </c:pt>
                <c:pt idx="3848">
                  <c:v>#N/A</c:v>
                </c:pt>
                <c:pt idx="3849">
                  <c:v>#N/A</c:v>
                </c:pt>
                <c:pt idx="3850">
                  <c:v>#N/A</c:v>
                </c:pt>
                <c:pt idx="3851">
                  <c:v>#N/A</c:v>
                </c:pt>
                <c:pt idx="3852">
                  <c:v>#N/A</c:v>
                </c:pt>
                <c:pt idx="3853">
                  <c:v>#N/A</c:v>
                </c:pt>
                <c:pt idx="3854">
                  <c:v>#N/A</c:v>
                </c:pt>
                <c:pt idx="3855">
                  <c:v>#N/A</c:v>
                </c:pt>
                <c:pt idx="3856">
                  <c:v>#N/A</c:v>
                </c:pt>
                <c:pt idx="3857">
                  <c:v>#N/A</c:v>
                </c:pt>
                <c:pt idx="3858">
                  <c:v>#N/A</c:v>
                </c:pt>
                <c:pt idx="3859">
                  <c:v>#N/A</c:v>
                </c:pt>
                <c:pt idx="3860">
                  <c:v>#N/A</c:v>
                </c:pt>
                <c:pt idx="3861">
                  <c:v>#N/A</c:v>
                </c:pt>
                <c:pt idx="3862">
                  <c:v>#N/A</c:v>
                </c:pt>
                <c:pt idx="3863">
                  <c:v>#N/A</c:v>
                </c:pt>
                <c:pt idx="3864">
                  <c:v>#N/A</c:v>
                </c:pt>
                <c:pt idx="3865">
                  <c:v>#N/A</c:v>
                </c:pt>
                <c:pt idx="3866">
                  <c:v>#N/A</c:v>
                </c:pt>
                <c:pt idx="3867">
                  <c:v>#N/A</c:v>
                </c:pt>
                <c:pt idx="3868">
                  <c:v>#N/A</c:v>
                </c:pt>
                <c:pt idx="3869">
                  <c:v>#N/A</c:v>
                </c:pt>
                <c:pt idx="3870">
                  <c:v>#N/A</c:v>
                </c:pt>
                <c:pt idx="3871">
                  <c:v>#N/A</c:v>
                </c:pt>
                <c:pt idx="3872">
                  <c:v>#N/A</c:v>
                </c:pt>
                <c:pt idx="3873">
                  <c:v>#N/A</c:v>
                </c:pt>
                <c:pt idx="3874">
                  <c:v>#N/A</c:v>
                </c:pt>
                <c:pt idx="3875">
                  <c:v>#N/A</c:v>
                </c:pt>
                <c:pt idx="3876">
                  <c:v>#N/A</c:v>
                </c:pt>
                <c:pt idx="3877">
                  <c:v>#N/A</c:v>
                </c:pt>
                <c:pt idx="3878">
                  <c:v>#N/A</c:v>
                </c:pt>
                <c:pt idx="3879">
                  <c:v>#N/A</c:v>
                </c:pt>
                <c:pt idx="3880">
                  <c:v>#N/A</c:v>
                </c:pt>
                <c:pt idx="3881">
                  <c:v>#N/A</c:v>
                </c:pt>
                <c:pt idx="3882">
                  <c:v>#N/A</c:v>
                </c:pt>
                <c:pt idx="3883">
                  <c:v>#N/A</c:v>
                </c:pt>
                <c:pt idx="3884">
                  <c:v>#N/A</c:v>
                </c:pt>
                <c:pt idx="3885">
                  <c:v>#N/A</c:v>
                </c:pt>
                <c:pt idx="3886">
                  <c:v>#N/A</c:v>
                </c:pt>
                <c:pt idx="3887">
                  <c:v>#N/A</c:v>
                </c:pt>
                <c:pt idx="3888">
                  <c:v>#N/A</c:v>
                </c:pt>
                <c:pt idx="3889">
                  <c:v>#N/A</c:v>
                </c:pt>
                <c:pt idx="3890">
                  <c:v>#N/A</c:v>
                </c:pt>
                <c:pt idx="3891">
                  <c:v>#N/A</c:v>
                </c:pt>
                <c:pt idx="3892">
                  <c:v>#N/A</c:v>
                </c:pt>
                <c:pt idx="3893">
                  <c:v>#N/A</c:v>
                </c:pt>
                <c:pt idx="3894">
                  <c:v>#N/A</c:v>
                </c:pt>
                <c:pt idx="3895">
                  <c:v>#N/A</c:v>
                </c:pt>
                <c:pt idx="3896">
                  <c:v>#N/A</c:v>
                </c:pt>
                <c:pt idx="3897">
                  <c:v>#N/A</c:v>
                </c:pt>
                <c:pt idx="3898">
                  <c:v>#N/A</c:v>
                </c:pt>
                <c:pt idx="3899">
                  <c:v>#N/A</c:v>
                </c:pt>
                <c:pt idx="3900">
                  <c:v>#N/A</c:v>
                </c:pt>
                <c:pt idx="3901">
                  <c:v>#N/A</c:v>
                </c:pt>
                <c:pt idx="3902">
                  <c:v>#N/A</c:v>
                </c:pt>
                <c:pt idx="3903">
                  <c:v>#N/A</c:v>
                </c:pt>
                <c:pt idx="3904">
                  <c:v>#N/A</c:v>
                </c:pt>
                <c:pt idx="3905">
                  <c:v>#N/A</c:v>
                </c:pt>
                <c:pt idx="3906">
                  <c:v>#N/A</c:v>
                </c:pt>
                <c:pt idx="3907">
                  <c:v>#N/A</c:v>
                </c:pt>
                <c:pt idx="3908">
                  <c:v>#N/A</c:v>
                </c:pt>
                <c:pt idx="3909">
                  <c:v>#N/A</c:v>
                </c:pt>
                <c:pt idx="3910">
                  <c:v>#N/A</c:v>
                </c:pt>
                <c:pt idx="3911">
                  <c:v>#N/A</c:v>
                </c:pt>
                <c:pt idx="3912">
                  <c:v>#N/A</c:v>
                </c:pt>
                <c:pt idx="3913">
                  <c:v>#N/A</c:v>
                </c:pt>
                <c:pt idx="3914">
                  <c:v>#N/A</c:v>
                </c:pt>
                <c:pt idx="3915">
                  <c:v>#N/A</c:v>
                </c:pt>
                <c:pt idx="3916">
                  <c:v>#N/A</c:v>
                </c:pt>
                <c:pt idx="3917">
                  <c:v>#N/A</c:v>
                </c:pt>
                <c:pt idx="3918">
                  <c:v>#N/A</c:v>
                </c:pt>
                <c:pt idx="3919">
                  <c:v>#N/A</c:v>
                </c:pt>
                <c:pt idx="3920">
                  <c:v>#N/A</c:v>
                </c:pt>
                <c:pt idx="3921">
                  <c:v>#N/A</c:v>
                </c:pt>
                <c:pt idx="3922">
                  <c:v>#N/A</c:v>
                </c:pt>
                <c:pt idx="3923">
                  <c:v>#N/A</c:v>
                </c:pt>
                <c:pt idx="3924">
                  <c:v>#N/A</c:v>
                </c:pt>
                <c:pt idx="3925">
                  <c:v>#N/A</c:v>
                </c:pt>
                <c:pt idx="3926">
                  <c:v>#N/A</c:v>
                </c:pt>
                <c:pt idx="3927">
                  <c:v>#N/A</c:v>
                </c:pt>
                <c:pt idx="3928">
                  <c:v>#N/A</c:v>
                </c:pt>
                <c:pt idx="3929">
                  <c:v>#N/A</c:v>
                </c:pt>
                <c:pt idx="3930">
                  <c:v>#N/A</c:v>
                </c:pt>
                <c:pt idx="3931">
                  <c:v>#N/A</c:v>
                </c:pt>
                <c:pt idx="3932">
                  <c:v>#N/A</c:v>
                </c:pt>
                <c:pt idx="3933">
                  <c:v>#N/A</c:v>
                </c:pt>
                <c:pt idx="3934">
                  <c:v>#N/A</c:v>
                </c:pt>
                <c:pt idx="3935">
                  <c:v>#N/A</c:v>
                </c:pt>
                <c:pt idx="3936">
                  <c:v>#N/A</c:v>
                </c:pt>
                <c:pt idx="3937">
                  <c:v>#N/A</c:v>
                </c:pt>
                <c:pt idx="3938">
                  <c:v>#N/A</c:v>
                </c:pt>
                <c:pt idx="3939">
                  <c:v>#N/A</c:v>
                </c:pt>
                <c:pt idx="3940">
                  <c:v>#N/A</c:v>
                </c:pt>
                <c:pt idx="3941">
                  <c:v>#N/A</c:v>
                </c:pt>
                <c:pt idx="3942">
                  <c:v>#N/A</c:v>
                </c:pt>
                <c:pt idx="3943">
                  <c:v>#N/A</c:v>
                </c:pt>
                <c:pt idx="3944">
                  <c:v>#N/A</c:v>
                </c:pt>
                <c:pt idx="3945">
                  <c:v>#N/A</c:v>
                </c:pt>
                <c:pt idx="3946">
                  <c:v>#N/A</c:v>
                </c:pt>
                <c:pt idx="3947">
                  <c:v>#N/A</c:v>
                </c:pt>
                <c:pt idx="3948">
                  <c:v>#N/A</c:v>
                </c:pt>
                <c:pt idx="3949">
                  <c:v>#N/A</c:v>
                </c:pt>
                <c:pt idx="3950">
                  <c:v>#N/A</c:v>
                </c:pt>
                <c:pt idx="3951">
                  <c:v>#N/A</c:v>
                </c:pt>
                <c:pt idx="3952">
                  <c:v>#N/A</c:v>
                </c:pt>
                <c:pt idx="3953">
                  <c:v>#N/A</c:v>
                </c:pt>
                <c:pt idx="3954">
                  <c:v>#N/A</c:v>
                </c:pt>
                <c:pt idx="3955">
                  <c:v>#N/A</c:v>
                </c:pt>
                <c:pt idx="3956">
                  <c:v>#N/A</c:v>
                </c:pt>
                <c:pt idx="3957">
                  <c:v>#N/A</c:v>
                </c:pt>
                <c:pt idx="3958">
                  <c:v>#N/A</c:v>
                </c:pt>
                <c:pt idx="3959">
                  <c:v>#N/A</c:v>
                </c:pt>
                <c:pt idx="3960">
                  <c:v>#N/A</c:v>
                </c:pt>
                <c:pt idx="3961">
                  <c:v>#N/A</c:v>
                </c:pt>
                <c:pt idx="3962">
                  <c:v>#N/A</c:v>
                </c:pt>
                <c:pt idx="3963">
                  <c:v>#N/A</c:v>
                </c:pt>
                <c:pt idx="3964">
                  <c:v>#N/A</c:v>
                </c:pt>
                <c:pt idx="3965">
                  <c:v>#N/A</c:v>
                </c:pt>
                <c:pt idx="3966">
                  <c:v>#N/A</c:v>
                </c:pt>
                <c:pt idx="3967">
                  <c:v>#N/A</c:v>
                </c:pt>
                <c:pt idx="3968">
                  <c:v>#N/A</c:v>
                </c:pt>
                <c:pt idx="3969">
                  <c:v>#N/A</c:v>
                </c:pt>
                <c:pt idx="3970">
                  <c:v>#N/A</c:v>
                </c:pt>
                <c:pt idx="3971">
                  <c:v>#N/A</c:v>
                </c:pt>
                <c:pt idx="3972">
                  <c:v>#N/A</c:v>
                </c:pt>
                <c:pt idx="3973">
                  <c:v>#N/A</c:v>
                </c:pt>
                <c:pt idx="3974">
                  <c:v>#N/A</c:v>
                </c:pt>
                <c:pt idx="3975">
                  <c:v>#N/A</c:v>
                </c:pt>
                <c:pt idx="3976">
                  <c:v>#N/A</c:v>
                </c:pt>
                <c:pt idx="3977">
                  <c:v>#N/A</c:v>
                </c:pt>
                <c:pt idx="3978">
                  <c:v>#N/A</c:v>
                </c:pt>
                <c:pt idx="3979">
                  <c:v>#N/A</c:v>
                </c:pt>
                <c:pt idx="3980">
                  <c:v>#N/A</c:v>
                </c:pt>
                <c:pt idx="3981">
                  <c:v>#N/A</c:v>
                </c:pt>
                <c:pt idx="3982">
                  <c:v>#N/A</c:v>
                </c:pt>
                <c:pt idx="3983">
                  <c:v>#N/A</c:v>
                </c:pt>
                <c:pt idx="3984">
                  <c:v>#N/A</c:v>
                </c:pt>
                <c:pt idx="3985">
                  <c:v>#N/A</c:v>
                </c:pt>
                <c:pt idx="3986">
                  <c:v>#N/A</c:v>
                </c:pt>
                <c:pt idx="3987">
                  <c:v>#N/A</c:v>
                </c:pt>
                <c:pt idx="3988">
                  <c:v>#N/A</c:v>
                </c:pt>
                <c:pt idx="3989">
                  <c:v>#N/A</c:v>
                </c:pt>
                <c:pt idx="3990">
                  <c:v>#N/A</c:v>
                </c:pt>
                <c:pt idx="3991">
                  <c:v>#N/A</c:v>
                </c:pt>
                <c:pt idx="3992">
                  <c:v>#N/A</c:v>
                </c:pt>
                <c:pt idx="3993">
                  <c:v>#N/A</c:v>
                </c:pt>
                <c:pt idx="3994">
                  <c:v>#N/A</c:v>
                </c:pt>
                <c:pt idx="3995">
                  <c:v>#N/A</c:v>
                </c:pt>
                <c:pt idx="3996">
                  <c:v>#N/A</c:v>
                </c:pt>
                <c:pt idx="3997">
                  <c:v>#N/A</c:v>
                </c:pt>
                <c:pt idx="3998">
                  <c:v>#N/A</c:v>
                </c:pt>
                <c:pt idx="3999">
                  <c:v>#N/A</c:v>
                </c:pt>
                <c:pt idx="4000">
                  <c:v>#N/A</c:v>
                </c:pt>
                <c:pt idx="4001">
                  <c:v>#N/A</c:v>
                </c:pt>
                <c:pt idx="4002">
                  <c:v>#N/A</c:v>
                </c:pt>
                <c:pt idx="4003">
                  <c:v>#N/A</c:v>
                </c:pt>
                <c:pt idx="4004">
                  <c:v>#N/A</c:v>
                </c:pt>
                <c:pt idx="4005">
                  <c:v>#N/A</c:v>
                </c:pt>
                <c:pt idx="4006">
                  <c:v>#N/A</c:v>
                </c:pt>
                <c:pt idx="4007">
                  <c:v>#N/A</c:v>
                </c:pt>
                <c:pt idx="4008">
                  <c:v>#N/A</c:v>
                </c:pt>
                <c:pt idx="4009">
                  <c:v>#N/A</c:v>
                </c:pt>
                <c:pt idx="4010">
                  <c:v>#N/A</c:v>
                </c:pt>
                <c:pt idx="4011">
                  <c:v>#N/A</c:v>
                </c:pt>
                <c:pt idx="4012">
                  <c:v>#N/A</c:v>
                </c:pt>
                <c:pt idx="4013">
                  <c:v>#N/A</c:v>
                </c:pt>
                <c:pt idx="4014">
                  <c:v>#N/A</c:v>
                </c:pt>
                <c:pt idx="4015">
                  <c:v>#N/A</c:v>
                </c:pt>
                <c:pt idx="4016">
                  <c:v>#N/A</c:v>
                </c:pt>
                <c:pt idx="4017">
                  <c:v>#N/A</c:v>
                </c:pt>
                <c:pt idx="4018">
                  <c:v>#N/A</c:v>
                </c:pt>
                <c:pt idx="4019">
                  <c:v>#N/A</c:v>
                </c:pt>
                <c:pt idx="4020">
                  <c:v>#N/A</c:v>
                </c:pt>
                <c:pt idx="4021">
                  <c:v>#N/A</c:v>
                </c:pt>
                <c:pt idx="4022">
                  <c:v>#N/A</c:v>
                </c:pt>
                <c:pt idx="4023">
                  <c:v>#N/A</c:v>
                </c:pt>
                <c:pt idx="4024">
                  <c:v>#N/A</c:v>
                </c:pt>
                <c:pt idx="4025">
                  <c:v>#N/A</c:v>
                </c:pt>
                <c:pt idx="4026">
                  <c:v>#N/A</c:v>
                </c:pt>
                <c:pt idx="4027">
                  <c:v>#N/A</c:v>
                </c:pt>
                <c:pt idx="4028">
                  <c:v>#N/A</c:v>
                </c:pt>
                <c:pt idx="4029">
                  <c:v>#N/A</c:v>
                </c:pt>
                <c:pt idx="4030">
                  <c:v>#N/A</c:v>
                </c:pt>
                <c:pt idx="4031">
                  <c:v>#N/A</c:v>
                </c:pt>
                <c:pt idx="4032">
                  <c:v>#N/A</c:v>
                </c:pt>
                <c:pt idx="4033">
                  <c:v>#N/A</c:v>
                </c:pt>
                <c:pt idx="4034">
                  <c:v>#N/A</c:v>
                </c:pt>
                <c:pt idx="4035">
                  <c:v>#N/A</c:v>
                </c:pt>
                <c:pt idx="4036">
                  <c:v>#N/A</c:v>
                </c:pt>
                <c:pt idx="4037">
                  <c:v>#N/A</c:v>
                </c:pt>
                <c:pt idx="4038">
                  <c:v>#N/A</c:v>
                </c:pt>
                <c:pt idx="4039">
                  <c:v>#N/A</c:v>
                </c:pt>
                <c:pt idx="4040">
                  <c:v>#N/A</c:v>
                </c:pt>
                <c:pt idx="4041">
                  <c:v>#N/A</c:v>
                </c:pt>
                <c:pt idx="4042">
                  <c:v>#N/A</c:v>
                </c:pt>
                <c:pt idx="4043">
                  <c:v>#N/A</c:v>
                </c:pt>
                <c:pt idx="4044">
                  <c:v>#N/A</c:v>
                </c:pt>
                <c:pt idx="4045">
                  <c:v>#N/A</c:v>
                </c:pt>
                <c:pt idx="4046">
                  <c:v>#N/A</c:v>
                </c:pt>
                <c:pt idx="4047">
                  <c:v>#N/A</c:v>
                </c:pt>
                <c:pt idx="4048">
                  <c:v>#N/A</c:v>
                </c:pt>
                <c:pt idx="4049">
                  <c:v>#N/A</c:v>
                </c:pt>
                <c:pt idx="4050">
                  <c:v>#N/A</c:v>
                </c:pt>
                <c:pt idx="4051">
                  <c:v>#N/A</c:v>
                </c:pt>
                <c:pt idx="4052">
                  <c:v>#N/A</c:v>
                </c:pt>
                <c:pt idx="4053">
                  <c:v>#N/A</c:v>
                </c:pt>
                <c:pt idx="4054">
                  <c:v>#N/A</c:v>
                </c:pt>
                <c:pt idx="4055">
                  <c:v>#N/A</c:v>
                </c:pt>
                <c:pt idx="4056">
                  <c:v>#N/A</c:v>
                </c:pt>
                <c:pt idx="4057">
                  <c:v>#N/A</c:v>
                </c:pt>
                <c:pt idx="4058">
                  <c:v>#N/A</c:v>
                </c:pt>
                <c:pt idx="4059">
                  <c:v>#N/A</c:v>
                </c:pt>
                <c:pt idx="4060">
                  <c:v>#N/A</c:v>
                </c:pt>
                <c:pt idx="4061">
                  <c:v>#N/A</c:v>
                </c:pt>
                <c:pt idx="4062">
                  <c:v>#N/A</c:v>
                </c:pt>
                <c:pt idx="4063">
                  <c:v>#N/A</c:v>
                </c:pt>
                <c:pt idx="4064">
                  <c:v>#N/A</c:v>
                </c:pt>
                <c:pt idx="4065">
                  <c:v>#N/A</c:v>
                </c:pt>
                <c:pt idx="4066">
                  <c:v>#N/A</c:v>
                </c:pt>
                <c:pt idx="4067">
                  <c:v>#N/A</c:v>
                </c:pt>
                <c:pt idx="4068">
                  <c:v>#N/A</c:v>
                </c:pt>
                <c:pt idx="4069">
                  <c:v>#N/A</c:v>
                </c:pt>
                <c:pt idx="4070">
                  <c:v>#N/A</c:v>
                </c:pt>
                <c:pt idx="4071">
                  <c:v>#N/A</c:v>
                </c:pt>
                <c:pt idx="4072">
                  <c:v>#N/A</c:v>
                </c:pt>
                <c:pt idx="4073">
                  <c:v>#N/A</c:v>
                </c:pt>
                <c:pt idx="4074">
                  <c:v>#N/A</c:v>
                </c:pt>
                <c:pt idx="4075">
                  <c:v>#N/A</c:v>
                </c:pt>
                <c:pt idx="4076">
                  <c:v>#N/A</c:v>
                </c:pt>
                <c:pt idx="4077">
                  <c:v>#N/A</c:v>
                </c:pt>
                <c:pt idx="4078">
                  <c:v>#N/A</c:v>
                </c:pt>
                <c:pt idx="4079">
                  <c:v>#N/A</c:v>
                </c:pt>
                <c:pt idx="4080">
                  <c:v>#N/A</c:v>
                </c:pt>
                <c:pt idx="4081">
                  <c:v>#N/A</c:v>
                </c:pt>
                <c:pt idx="4082">
                  <c:v>#N/A</c:v>
                </c:pt>
                <c:pt idx="4083">
                  <c:v>#N/A</c:v>
                </c:pt>
                <c:pt idx="4084">
                  <c:v>#N/A</c:v>
                </c:pt>
                <c:pt idx="4085">
                  <c:v>#N/A</c:v>
                </c:pt>
                <c:pt idx="4086">
                  <c:v>#N/A</c:v>
                </c:pt>
                <c:pt idx="4087">
                  <c:v>#N/A</c:v>
                </c:pt>
                <c:pt idx="4088">
                  <c:v>#N/A</c:v>
                </c:pt>
                <c:pt idx="4089">
                  <c:v>#N/A</c:v>
                </c:pt>
                <c:pt idx="4090">
                  <c:v>#N/A</c:v>
                </c:pt>
                <c:pt idx="4091">
                  <c:v>#N/A</c:v>
                </c:pt>
                <c:pt idx="4092">
                  <c:v>#N/A</c:v>
                </c:pt>
                <c:pt idx="4093">
                  <c:v>#N/A</c:v>
                </c:pt>
                <c:pt idx="4094">
                  <c:v>#N/A</c:v>
                </c:pt>
                <c:pt idx="4095">
                  <c:v>#N/A</c:v>
                </c:pt>
                <c:pt idx="4096">
                  <c:v>#N/A</c:v>
                </c:pt>
                <c:pt idx="4097">
                  <c:v>#N/A</c:v>
                </c:pt>
                <c:pt idx="4098">
                  <c:v>#N/A</c:v>
                </c:pt>
                <c:pt idx="4099">
                  <c:v>#N/A</c:v>
                </c:pt>
                <c:pt idx="4100">
                  <c:v>#N/A</c:v>
                </c:pt>
                <c:pt idx="4101">
                  <c:v>#N/A</c:v>
                </c:pt>
                <c:pt idx="4102">
                  <c:v>#N/A</c:v>
                </c:pt>
                <c:pt idx="4103">
                  <c:v>#N/A</c:v>
                </c:pt>
                <c:pt idx="4104">
                  <c:v>#N/A</c:v>
                </c:pt>
                <c:pt idx="4105">
                  <c:v>#N/A</c:v>
                </c:pt>
                <c:pt idx="4106">
                  <c:v>#N/A</c:v>
                </c:pt>
                <c:pt idx="4107">
                  <c:v>#N/A</c:v>
                </c:pt>
                <c:pt idx="4108">
                  <c:v>#N/A</c:v>
                </c:pt>
                <c:pt idx="4109">
                  <c:v>#N/A</c:v>
                </c:pt>
                <c:pt idx="4110">
                  <c:v>#N/A</c:v>
                </c:pt>
                <c:pt idx="4111">
                  <c:v>#N/A</c:v>
                </c:pt>
                <c:pt idx="4112">
                  <c:v>#N/A</c:v>
                </c:pt>
                <c:pt idx="4113">
                  <c:v>#N/A</c:v>
                </c:pt>
                <c:pt idx="4114">
                  <c:v>#N/A</c:v>
                </c:pt>
                <c:pt idx="4115">
                  <c:v>#N/A</c:v>
                </c:pt>
                <c:pt idx="4116">
                  <c:v>#N/A</c:v>
                </c:pt>
                <c:pt idx="4117">
                  <c:v>#N/A</c:v>
                </c:pt>
                <c:pt idx="4118">
                  <c:v>#N/A</c:v>
                </c:pt>
                <c:pt idx="4119">
                  <c:v>#N/A</c:v>
                </c:pt>
                <c:pt idx="4120">
                  <c:v>#N/A</c:v>
                </c:pt>
                <c:pt idx="4121">
                  <c:v>#N/A</c:v>
                </c:pt>
                <c:pt idx="4122">
                  <c:v>#N/A</c:v>
                </c:pt>
                <c:pt idx="4123">
                  <c:v>#N/A</c:v>
                </c:pt>
                <c:pt idx="4124">
                  <c:v>#N/A</c:v>
                </c:pt>
                <c:pt idx="4125">
                  <c:v>#N/A</c:v>
                </c:pt>
                <c:pt idx="4126">
                  <c:v>#N/A</c:v>
                </c:pt>
                <c:pt idx="4127">
                  <c:v>#N/A</c:v>
                </c:pt>
                <c:pt idx="4128">
                  <c:v>#N/A</c:v>
                </c:pt>
                <c:pt idx="4129">
                  <c:v>#N/A</c:v>
                </c:pt>
                <c:pt idx="4130">
                  <c:v>#N/A</c:v>
                </c:pt>
                <c:pt idx="4131">
                  <c:v>#N/A</c:v>
                </c:pt>
                <c:pt idx="4132">
                  <c:v>#N/A</c:v>
                </c:pt>
                <c:pt idx="4133">
                  <c:v>#N/A</c:v>
                </c:pt>
                <c:pt idx="4134">
                  <c:v>#N/A</c:v>
                </c:pt>
                <c:pt idx="4135">
                  <c:v>#N/A</c:v>
                </c:pt>
                <c:pt idx="4136">
                  <c:v>#N/A</c:v>
                </c:pt>
                <c:pt idx="4137">
                  <c:v>#N/A</c:v>
                </c:pt>
                <c:pt idx="4138">
                  <c:v>#N/A</c:v>
                </c:pt>
                <c:pt idx="4139">
                  <c:v>#N/A</c:v>
                </c:pt>
                <c:pt idx="4140">
                  <c:v>#N/A</c:v>
                </c:pt>
                <c:pt idx="4141">
                  <c:v>#N/A</c:v>
                </c:pt>
                <c:pt idx="4142">
                  <c:v>#N/A</c:v>
                </c:pt>
                <c:pt idx="4143">
                  <c:v>#N/A</c:v>
                </c:pt>
                <c:pt idx="4144">
                  <c:v>#N/A</c:v>
                </c:pt>
                <c:pt idx="4145">
                  <c:v>#N/A</c:v>
                </c:pt>
                <c:pt idx="4146">
                  <c:v>#N/A</c:v>
                </c:pt>
                <c:pt idx="4147">
                  <c:v>#N/A</c:v>
                </c:pt>
                <c:pt idx="4148">
                  <c:v>#N/A</c:v>
                </c:pt>
                <c:pt idx="4149">
                  <c:v>#N/A</c:v>
                </c:pt>
                <c:pt idx="4150">
                  <c:v>#N/A</c:v>
                </c:pt>
                <c:pt idx="4151">
                  <c:v>#N/A</c:v>
                </c:pt>
                <c:pt idx="4152">
                  <c:v>#N/A</c:v>
                </c:pt>
                <c:pt idx="4153">
                  <c:v>#N/A</c:v>
                </c:pt>
                <c:pt idx="4154">
                  <c:v>#N/A</c:v>
                </c:pt>
                <c:pt idx="4155">
                  <c:v>#N/A</c:v>
                </c:pt>
                <c:pt idx="4156">
                  <c:v>#N/A</c:v>
                </c:pt>
                <c:pt idx="4157">
                  <c:v>#N/A</c:v>
                </c:pt>
                <c:pt idx="4158">
                  <c:v>#N/A</c:v>
                </c:pt>
                <c:pt idx="4159">
                  <c:v>#N/A</c:v>
                </c:pt>
                <c:pt idx="4160">
                  <c:v>#N/A</c:v>
                </c:pt>
                <c:pt idx="4161">
                  <c:v>#N/A</c:v>
                </c:pt>
                <c:pt idx="4162">
                  <c:v>#N/A</c:v>
                </c:pt>
                <c:pt idx="4163">
                  <c:v>#N/A</c:v>
                </c:pt>
                <c:pt idx="4164">
                  <c:v>#N/A</c:v>
                </c:pt>
                <c:pt idx="4165">
                  <c:v>#N/A</c:v>
                </c:pt>
                <c:pt idx="4166">
                  <c:v>#N/A</c:v>
                </c:pt>
                <c:pt idx="4167">
                  <c:v>#N/A</c:v>
                </c:pt>
                <c:pt idx="4168">
                  <c:v>#N/A</c:v>
                </c:pt>
                <c:pt idx="4169">
                  <c:v>#N/A</c:v>
                </c:pt>
                <c:pt idx="4170">
                  <c:v>#N/A</c:v>
                </c:pt>
                <c:pt idx="4171">
                  <c:v>#N/A</c:v>
                </c:pt>
                <c:pt idx="4172">
                  <c:v>#N/A</c:v>
                </c:pt>
                <c:pt idx="4173">
                  <c:v>#N/A</c:v>
                </c:pt>
                <c:pt idx="4174">
                  <c:v>#N/A</c:v>
                </c:pt>
                <c:pt idx="4175">
                  <c:v>#N/A</c:v>
                </c:pt>
                <c:pt idx="4176">
                  <c:v>#N/A</c:v>
                </c:pt>
                <c:pt idx="4177">
                  <c:v>#N/A</c:v>
                </c:pt>
                <c:pt idx="4178">
                  <c:v>#N/A</c:v>
                </c:pt>
                <c:pt idx="4179">
                  <c:v>#N/A</c:v>
                </c:pt>
                <c:pt idx="4180">
                  <c:v>#N/A</c:v>
                </c:pt>
                <c:pt idx="4181">
                  <c:v>#N/A</c:v>
                </c:pt>
                <c:pt idx="4182">
                  <c:v>#N/A</c:v>
                </c:pt>
                <c:pt idx="4183">
                  <c:v>#N/A</c:v>
                </c:pt>
                <c:pt idx="4184">
                  <c:v>#N/A</c:v>
                </c:pt>
                <c:pt idx="4185">
                  <c:v>#N/A</c:v>
                </c:pt>
                <c:pt idx="4186">
                  <c:v>#N/A</c:v>
                </c:pt>
                <c:pt idx="4187">
                  <c:v>#N/A</c:v>
                </c:pt>
                <c:pt idx="4188">
                  <c:v>#N/A</c:v>
                </c:pt>
                <c:pt idx="4189">
                  <c:v>#N/A</c:v>
                </c:pt>
                <c:pt idx="4190">
                  <c:v>#N/A</c:v>
                </c:pt>
                <c:pt idx="4191">
                  <c:v>#N/A</c:v>
                </c:pt>
                <c:pt idx="4192">
                  <c:v>#N/A</c:v>
                </c:pt>
                <c:pt idx="4193">
                  <c:v>#N/A</c:v>
                </c:pt>
                <c:pt idx="4194">
                  <c:v>#N/A</c:v>
                </c:pt>
                <c:pt idx="4195">
                  <c:v>#N/A</c:v>
                </c:pt>
                <c:pt idx="4196">
                  <c:v>#N/A</c:v>
                </c:pt>
                <c:pt idx="4197">
                  <c:v>#N/A</c:v>
                </c:pt>
                <c:pt idx="4198">
                  <c:v>#N/A</c:v>
                </c:pt>
                <c:pt idx="4199">
                  <c:v>#N/A</c:v>
                </c:pt>
                <c:pt idx="4200">
                  <c:v>#N/A</c:v>
                </c:pt>
                <c:pt idx="4201">
                  <c:v>#N/A</c:v>
                </c:pt>
                <c:pt idx="4202">
                  <c:v>#N/A</c:v>
                </c:pt>
                <c:pt idx="4203">
                  <c:v>#N/A</c:v>
                </c:pt>
                <c:pt idx="4204">
                  <c:v>#N/A</c:v>
                </c:pt>
                <c:pt idx="4205">
                  <c:v>#N/A</c:v>
                </c:pt>
                <c:pt idx="4206">
                  <c:v>#N/A</c:v>
                </c:pt>
                <c:pt idx="4207">
                  <c:v>#N/A</c:v>
                </c:pt>
                <c:pt idx="4208">
                  <c:v>#N/A</c:v>
                </c:pt>
                <c:pt idx="4209">
                  <c:v>#N/A</c:v>
                </c:pt>
                <c:pt idx="4210">
                  <c:v>#N/A</c:v>
                </c:pt>
                <c:pt idx="4211">
                  <c:v>#N/A</c:v>
                </c:pt>
                <c:pt idx="4212">
                  <c:v>#N/A</c:v>
                </c:pt>
                <c:pt idx="4213">
                  <c:v>#N/A</c:v>
                </c:pt>
                <c:pt idx="4214">
                  <c:v>#N/A</c:v>
                </c:pt>
                <c:pt idx="4215">
                  <c:v>#N/A</c:v>
                </c:pt>
                <c:pt idx="4216">
                  <c:v>#N/A</c:v>
                </c:pt>
                <c:pt idx="4217">
                  <c:v>#N/A</c:v>
                </c:pt>
                <c:pt idx="4218">
                  <c:v>#N/A</c:v>
                </c:pt>
                <c:pt idx="4219">
                  <c:v>#N/A</c:v>
                </c:pt>
                <c:pt idx="4220">
                  <c:v>#N/A</c:v>
                </c:pt>
                <c:pt idx="4221">
                  <c:v>#N/A</c:v>
                </c:pt>
                <c:pt idx="4222">
                  <c:v>#N/A</c:v>
                </c:pt>
                <c:pt idx="4223">
                  <c:v>#N/A</c:v>
                </c:pt>
                <c:pt idx="4224">
                  <c:v>#N/A</c:v>
                </c:pt>
                <c:pt idx="4225">
                  <c:v>#N/A</c:v>
                </c:pt>
                <c:pt idx="4226">
                  <c:v>#N/A</c:v>
                </c:pt>
                <c:pt idx="4227">
                  <c:v>#N/A</c:v>
                </c:pt>
                <c:pt idx="4228">
                  <c:v>#N/A</c:v>
                </c:pt>
                <c:pt idx="4229">
                  <c:v>#N/A</c:v>
                </c:pt>
                <c:pt idx="4230">
                  <c:v>#N/A</c:v>
                </c:pt>
                <c:pt idx="4231">
                  <c:v>#N/A</c:v>
                </c:pt>
                <c:pt idx="4232">
                  <c:v>#N/A</c:v>
                </c:pt>
                <c:pt idx="4233">
                  <c:v>#N/A</c:v>
                </c:pt>
                <c:pt idx="4234">
                  <c:v>#N/A</c:v>
                </c:pt>
                <c:pt idx="4235">
                  <c:v>#N/A</c:v>
                </c:pt>
                <c:pt idx="4236">
                  <c:v>#N/A</c:v>
                </c:pt>
                <c:pt idx="4237">
                  <c:v>#N/A</c:v>
                </c:pt>
                <c:pt idx="4238">
                  <c:v>#N/A</c:v>
                </c:pt>
                <c:pt idx="4239">
                  <c:v>#N/A</c:v>
                </c:pt>
                <c:pt idx="4240">
                  <c:v>#N/A</c:v>
                </c:pt>
                <c:pt idx="4241">
                  <c:v>#N/A</c:v>
                </c:pt>
                <c:pt idx="4242">
                  <c:v>#N/A</c:v>
                </c:pt>
                <c:pt idx="4243">
                  <c:v>#N/A</c:v>
                </c:pt>
                <c:pt idx="4244">
                  <c:v>#N/A</c:v>
                </c:pt>
                <c:pt idx="4245">
                  <c:v>#N/A</c:v>
                </c:pt>
                <c:pt idx="4246">
                  <c:v>#N/A</c:v>
                </c:pt>
                <c:pt idx="4247">
                  <c:v>#N/A</c:v>
                </c:pt>
                <c:pt idx="4248">
                  <c:v>#N/A</c:v>
                </c:pt>
                <c:pt idx="4249">
                  <c:v>#N/A</c:v>
                </c:pt>
                <c:pt idx="4250">
                  <c:v>#N/A</c:v>
                </c:pt>
                <c:pt idx="4251">
                  <c:v>#N/A</c:v>
                </c:pt>
                <c:pt idx="4252">
                  <c:v>#N/A</c:v>
                </c:pt>
                <c:pt idx="4253">
                  <c:v>#N/A</c:v>
                </c:pt>
                <c:pt idx="4254">
                  <c:v>#N/A</c:v>
                </c:pt>
                <c:pt idx="4255">
                  <c:v>#N/A</c:v>
                </c:pt>
                <c:pt idx="4256">
                  <c:v>#N/A</c:v>
                </c:pt>
                <c:pt idx="4257">
                  <c:v>#N/A</c:v>
                </c:pt>
                <c:pt idx="4258">
                  <c:v>#N/A</c:v>
                </c:pt>
                <c:pt idx="4259">
                  <c:v>#N/A</c:v>
                </c:pt>
                <c:pt idx="4260">
                  <c:v>#N/A</c:v>
                </c:pt>
                <c:pt idx="4261">
                  <c:v>#N/A</c:v>
                </c:pt>
                <c:pt idx="4262">
                  <c:v>#N/A</c:v>
                </c:pt>
                <c:pt idx="4263">
                  <c:v>#N/A</c:v>
                </c:pt>
                <c:pt idx="4264">
                  <c:v>#N/A</c:v>
                </c:pt>
                <c:pt idx="4265">
                  <c:v>#N/A</c:v>
                </c:pt>
                <c:pt idx="4266">
                  <c:v>#N/A</c:v>
                </c:pt>
                <c:pt idx="4267">
                  <c:v>#N/A</c:v>
                </c:pt>
                <c:pt idx="4268">
                  <c:v>#N/A</c:v>
                </c:pt>
                <c:pt idx="4269">
                  <c:v>#N/A</c:v>
                </c:pt>
                <c:pt idx="4270">
                  <c:v>#N/A</c:v>
                </c:pt>
                <c:pt idx="4271">
                  <c:v>#N/A</c:v>
                </c:pt>
                <c:pt idx="4272">
                  <c:v>#N/A</c:v>
                </c:pt>
                <c:pt idx="4273">
                  <c:v>#N/A</c:v>
                </c:pt>
                <c:pt idx="4274">
                  <c:v>#N/A</c:v>
                </c:pt>
                <c:pt idx="4275">
                  <c:v>#N/A</c:v>
                </c:pt>
                <c:pt idx="4276">
                  <c:v>#N/A</c:v>
                </c:pt>
                <c:pt idx="4277">
                  <c:v>#N/A</c:v>
                </c:pt>
                <c:pt idx="4278">
                  <c:v>#N/A</c:v>
                </c:pt>
                <c:pt idx="4279">
                  <c:v>#N/A</c:v>
                </c:pt>
                <c:pt idx="4280">
                  <c:v>#N/A</c:v>
                </c:pt>
                <c:pt idx="4281">
                  <c:v>#N/A</c:v>
                </c:pt>
                <c:pt idx="4282">
                  <c:v>#N/A</c:v>
                </c:pt>
                <c:pt idx="4283">
                  <c:v>#N/A</c:v>
                </c:pt>
                <c:pt idx="4284">
                  <c:v>#N/A</c:v>
                </c:pt>
                <c:pt idx="4285">
                  <c:v>#N/A</c:v>
                </c:pt>
                <c:pt idx="4286">
                  <c:v>#N/A</c:v>
                </c:pt>
                <c:pt idx="4287">
                  <c:v>#N/A</c:v>
                </c:pt>
                <c:pt idx="4288">
                  <c:v>#N/A</c:v>
                </c:pt>
                <c:pt idx="4289">
                  <c:v>#N/A</c:v>
                </c:pt>
                <c:pt idx="4290">
                  <c:v>#N/A</c:v>
                </c:pt>
                <c:pt idx="4291">
                  <c:v>#N/A</c:v>
                </c:pt>
                <c:pt idx="4292">
                  <c:v>#N/A</c:v>
                </c:pt>
                <c:pt idx="4293">
                  <c:v>#N/A</c:v>
                </c:pt>
                <c:pt idx="4294">
                  <c:v>#N/A</c:v>
                </c:pt>
                <c:pt idx="4295">
                  <c:v>#N/A</c:v>
                </c:pt>
                <c:pt idx="4296">
                  <c:v>#N/A</c:v>
                </c:pt>
                <c:pt idx="4297">
                  <c:v>#N/A</c:v>
                </c:pt>
                <c:pt idx="4298">
                  <c:v>#N/A</c:v>
                </c:pt>
                <c:pt idx="4299">
                  <c:v>#N/A</c:v>
                </c:pt>
                <c:pt idx="4300">
                  <c:v>#N/A</c:v>
                </c:pt>
                <c:pt idx="4301">
                  <c:v>#N/A</c:v>
                </c:pt>
                <c:pt idx="4302">
                  <c:v>#N/A</c:v>
                </c:pt>
                <c:pt idx="4303">
                  <c:v>#N/A</c:v>
                </c:pt>
                <c:pt idx="4304">
                  <c:v>#N/A</c:v>
                </c:pt>
                <c:pt idx="4305">
                  <c:v>#N/A</c:v>
                </c:pt>
                <c:pt idx="4306">
                  <c:v>#N/A</c:v>
                </c:pt>
                <c:pt idx="4307">
                  <c:v>#N/A</c:v>
                </c:pt>
                <c:pt idx="4308">
                  <c:v>#N/A</c:v>
                </c:pt>
                <c:pt idx="4309">
                  <c:v>#N/A</c:v>
                </c:pt>
                <c:pt idx="4310">
                  <c:v>#N/A</c:v>
                </c:pt>
                <c:pt idx="4311">
                  <c:v>#N/A</c:v>
                </c:pt>
                <c:pt idx="4312">
                  <c:v>#N/A</c:v>
                </c:pt>
                <c:pt idx="4313">
                  <c:v>#N/A</c:v>
                </c:pt>
                <c:pt idx="4314">
                  <c:v>#N/A</c:v>
                </c:pt>
                <c:pt idx="4315">
                  <c:v>#N/A</c:v>
                </c:pt>
                <c:pt idx="4316">
                  <c:v>#N/A</c:v>
                </c:pt>
                <c:pt idx="4317">
                  <c:v>#N/A</c:v>
                </c:pt>
                <c:pt idx="4318">
                  <c:v>#N/A</c:v>
                </c:pt>
                <c:pt idx="4319">
                  <c:v>#N/A</c:v>
                </c:pt>
                <c:pt idx="4320">
                  <c:v>#N/A</c:v>
                </c:pt>
                <c:pt idx="4321">
                  <c:v>#N/A</c:v>
                </c:pt>
                <c:pt idx="4322">
                  <c:v>#N/A</c:v>
                </c:pt>
                <c:pt idx="4323">
                  <c:v>#N/A</c:v>
                </c:pt>
                <c:pt idx="4324">
                  <c:v>#N/A</c:v>
                </c:pt>
                <c:pt idx="4325">
                  <c:v>#N/A</c:v>
                </c:pt>
                <c:pt idx="4326">
                  <c:v>#N/A</c:v>
                </c:pt>
                <c:pt idx="4327">
                  <c:v>#N/A</c:v>
                </c:pt>
                <c:pt idx="4328">
                  <c:v>#N/A</c:v>
                </c:pt>
                <c:pt idx="4329">
                  <c:v>#N/A</c:v>
                </c:pt>
                <c:pt idx="4330">
                  <c:v>#N/A</c:v>
                </c:pt>
                <c:pt idx="4331">
                  <c:v>#N/A</c:v>
                </c:pt>
                <c:pt idx="4332">
                  <c:v>#N/A</c:v>
                </c:pt>
                <c:pt idx="4333">
                  <c:v>#N/A</c:v>
                </c:pt>
                <c:pt idx="4334">
                  <c:v>#N/A</c:v>
                </c:pt>
                <c:pt idx="4335">
                  <c:v>#N/A</c:v>
                </c:pt>
                <c:pt idx="4336">
                  <c:v>#N/A</c:v>
                </c:pt>
                <c:pt idx="4337">
                  <c:v>#N/A</c:v>
                </c:pt>
                <c:pt idx="4338">
                  <c:v>#N/A</c:v>
                </c:pt>
                <c:pt idx="4339">
                  <c:v>#N/A</c:v>
                </c:pt>
                <c:pt idx="4340">
                  <c:v>#N/A</c:v>
                </c:pt>
                <c:pt idx="4341">
                  <c:v>#N/A</c:v>
                </c:pt>
                <c:pt idx="4342">
                  <c:v>#N/A</c:v>
                </c:pt>
                <c:pt idx="4343">
                  <c:v>#N/A</c:v>
                </c:pt>
                <c:pt idx="4344">
                  <c:v>#N/A</c:v>
                </c:pt>
                <c:pt idx="4345">
                  <c:v>#N/A</c:v>
                </c:pt>
                <c:pt idx="4346">
                  <c:v>#N/A</c:v>
                </c:pt>
                <c:pt idx="4347">
                  <c:v>#N/A</c:v>
                </c:pt>
                <c:pt idx="4348">
                  <c:v>#N/A</c:v>
                </c:pt>
                <c:pt idx="4349">
                  <c:v>#N/A</c:v>
                </c:pt>
                <c:pt idx="4350">
                  <c:v>#N/A</c:v>
                </c:pt>
                <c:pt idx="4351">
                  <c:v>#N/A</c:v>
                </c:pt>
                <c:pt idx="4352">
                  <c:v>#N/A</c:v>
                </c:pt>
                <c:pt idx="4353">
                  <c:v>#N/A</c:v>
                </c:pt>
                <c:pt idx="4354">
                  <c:v>#N/A</c:v>
                </c:pt>
                <c:pt idx="4355">
                  <c:v>#N/A</c:v>
                </c:pt>
                <c:pt idx="4356">
                  <c:v>#N/A</c:v>
                </c:pt>
                <c:pt idx="4357">
                  <c:v>#N/A</c:v>
                </c:pt>
                <c:pt idx="4358">
                  <c:v>#N/A</c:v>
                </c:pt>
                <c:pt idx="4359">
                  <c:v>#N/A</c:v>
                </c:pt>
                <c:pt idx="4360">
                  <c:v>#N/A</c:v>
                </c:pt>
                <c:pt idx="4361">
                  <c:v>#N/A</c:v>
                </c:pt>
                <c:pt idx="4362">
                  <c:v>#N/A</c:v>
                </c:pt>
                <c:pt idx="4363">
                  <c:v>#N/A</c:v>
                </c:pt>
                <c:pt idx="4364">
                  <c:v>#N/A</c:v>
                </c:pt>
                <c:pt idx="4365">
                  <c:v>#N/A</c:v>
                </c:pt>
                <c:pt idx="4366">
                  <c:v>#N/A</c:v>
                </c:pt>
                <c:pt idx="4367">
                  <c:v>#N/A</c:v>
                </c:pt>
                <c:pt idx="4368">
                  <c:v>#N/A</c:v>
                </c:pt>
                <c:pt idx="4369">
                  <c:v>#N/A</c:v>
                </c:pt>
                <c:pt idx="4370">
                  <c:v>#N/A</c:v>
                </c:pt>
                <c:pt idx="4371">
                  <c:v>#N/A</c:v>
                </c:pt>
                <c:pt idx="4372">
                  <c:v>#N/A</c:v>
                </c:pt>
                <c:pt idx="4373">
                  <c:v>#N/A</c:v>
                </c:pt>
                <c:pt idx="4374">
                  <c:v>#N/A</c:v>
                </c:pt>
                <c:pt idx="4375">
                  <c:v>#N/A</c:v>
                </c:pt>
                <c:pt idx="4376">
                  <c:v>#N/A</c:v>
                </c:pt>
                <c:pt idx="4377">
                  <c:v>#N/A</c:v>
                </c:pt>
                <c:pt idx="4378">
                  <c:v>#N/A</c:v>
                </c:pt>
                <c:pt idx="4379">
                  <c:v>#N/A</c:v>
                </c:pt>
                <c:pt idx="4380">
                  <c:v>#N/A</c:v>
                </c:pt>
                <c:pt idx="4381">
                  <c:v>#N/A</c:v>
                </c:pt>
                <c:pt idx="4382">
                  <c:v>#N/A</c:v>
                </c:pt>
                <c:pt idx="4383">
                  <c:v>#N/A</c:v>
                </c:pt>
                <c:pt idx="4384">
                  <c:v>#N/A</c:v>
                </c:pt>
                <c:pt idx="4385">
                  <c:v>#N/A</c:v>
                </c:pt>
                <c:pt idx="4386">
                  <c:v>#N/A</c:v>
                </c:pt>
                <c:pt idx="4387">
                  <c:v>#N/A</c:v>
                </c:pt>
                <c:pt idx="4388">
                  <c:v>#N/A</c:v>
                </c:pt>
                <c:pt idx="4389">
                  <c:v>#N/A</c:v>
                </c:pt>
                <c:pt idx="4390">
                  <c:v>#N/A</c:v>
                </c:pt>
                <c:pt idx="4391">
                  <c:v>#N/A</c:v>
                </c:pt>
                <c:pt idx="4392">
                  <c:v>#N/A</c:v>
                </c:pt>
                <c:pt idx="4393">
                  <c:v>#N/A</c:v>
                </c:pt>
                <c:pt idx="4394">
                  <c:v>#N/A</c:v>
                </c:pt>
                <c:pt idx="4395">
                  <c:v>#N/A</c:v>
                </c:pt>
                <c:pt idx="4396">
                  <c:v>#N/A</c:v>
                </c:pt>
                <c:pt idx="4397">
                  <c:v>#N/A</c:v>
                </c:pt>
                <c:pt idx="4398">
                  <c:v>#N/A</c:v>
                </c:pt>
                <c:pt idx="4399">
                  <c:v>#N/A</c:v>
                </c:pt>
                <c:pt idx="4400">
                  <c:v>#N/A</c:v>
                </c:pt>
                <c:pt idx="4401">
                  <c:v>#N/A</c:v>
                </c:pt>
                <c:pt idx="4402">
                  <c:v>#N/A</c:v>
                </c:pt>
                <c:pt idx="4403">
                  <c:v>#N/A</c:v>
                </c:pt>
                <c:pt idx="4404">
                  <c:v>#N/A</c:v>
                </c:pt>
                <c:pt idx="4405">
                  <c:v>#N/A</c:v>
                </c:pt>
                <c:pt idx="4406">
                  <c:v>#N/A</c:v>
                </c:pt>
                <c:pt idx="4407">
                  <c:v>#N/A</c:v>
                </c:pt>
                <c:pt idx="4408">
                  <c:v>#N/A</c:v>
                </c:pt>
                <c:pt idx="4409">
                  <c:v>#N/A</c:v>
                </c:pt>
                <c:pt idx="4410">
                  <c:v>#N/A</c:v>
                </c:pt>
                <c:pt idx="4411">
                  <c:v>#N/A</c:v>
                </c:pt>
                <c:pt idx="4412">
                  <c:v>#N/A</c:v>
                </c:pt>
                <c:pt idx="4413">
                  <c:v>#N/A</c:v>
                </c:pt>
                <c:pt idx="4414">
                  <c:v>#N/A</c:v>
                </c:pt>
                <c:pt idx="4415">
                  <c:v>#N/A</c:v>
                </c:pt>
                <c:pt idx="4416">
                  <c:v>#N/A</c:v>
                </c:pt>
                <c:pt idx="4417">
                  <c:v>#N/A</c:v>
                </c:pt>
                <c:pt idx="4418">
                  <c:v>#N/A</c:v>
                </c:pt>
                <c:pt idx="4419">
                  <c:v>#N/A</c:v>
                </c:pt>
                <c:pt idx="4420">
                  <c:v>#N/A</c:v>
                </c:pt>
                <c:pt idx="4421">
                  <c:v>#N/A</c:v>
                </c:pt>
                <c:pt idx="4422">
                  <c:v>#N/A</c:v>
                </c:pt>
                <c:pt idx="4423">
                  <c:v>#N/A</c:v>
                </c:pt>
                <c:pt idx="4424">
                  <c:v>#N/A</c:v>
                </c:pt>
                <c:pt idx="4425">
                  <c:v>#N/A</c:v>
                </c:pt>
                <c:pt idx="4426">
                  <c:v>#N/A</c:v>
                </c:pt>
                <c:pt idx="4427">
                  <c:v>#N/A</c:v>
                </c:pt>
                <c:pt idx="4428">
                  <c:v>#N/A</c:v>
                </c:pt>
                <c:pt idx="4429">
                  <c:v>#N/A</c:v>
                </c:pt>
                <c:pt idx="4430">
                  <c:v>#N/A</c:v>
                </c:pt>
                <c:pt idx="4431">
                  <c:v>#N/A</c:v>
                </c:pt>
                <c:pt idx="4432">
                  <c:v>#N/A</c:v>
                </c:pt>
                <c:pt idx="4433">
                  <c:v>#N/A</c:v>
                </c:pt>
                <c:pt idx="4434">
                  <c:v>#N/A</c:v>
                </c:pt>
                <c:pt idx="4435">
                  <c:v>#N/A</c:v>
                </c:pt>
                <c:pt idx="4436">
                  <c:v>#N/A</c:v>
                </c:pt>
                <c:pt idx="4437">
                  <c:v>#N/A</c:v>
                </c:pt>
                <c:pt idx="4438">
                  <c:v>#N/A</c:v>
                </c:pt>
                <c:pt idx="4439">
                  <c:v>#N/A</c:v>
                </c:pt>
                <c:pt idx="4440">
                  <c:v>#N/A</c:v>
                </c:pt>
                <c:pt idx="4441">
                  <c:v>#N/A</c:v>
                </c:pt>
                <c:pt idx="4442">
                  <c:v>#N/A</c:v>
                </c:pt>
                <c:pt idx="4443">
                  <c:v>#N/A</c:v>
                </c:pt>
                <c:pt idx="4444">
                  <c:v>#N/A</c:v>
                </c:pt>
                <c:pt idx="4445">
                  <c:v>#N/A</c:v>
                </c:pt>
                <c:pt idx="4446">
                  <c:v>#N/A</c:v>
                </c:pt>
                <c:pt idx="4447">
                  <c:v>#N/A</c:v>
                </c:pt>
                <c:pt idx="4448">
                  <c:v>#N/A</c:v>
                </c:pt>
                <c:pt idx="4449">
                  <c:v>#N/A</c:v>
                </c:pt>
                <c:pt idx="4450">
                  <c:v>#N/A</c:v>
                </c:pt>
                <c:pt idx="4451">
                  <c:v>#N/A</c:v>
                </c:pt>
                <c:pt idx="4452">
                  <c:v>#N/A</c:v>
                </c:pt>
                <c:pt idx="4453">
                  <c:v>#N/A</c:v>
                </c:pt>
                <c:pt idx="4454">
                  <c:v>#N/A</c:v>
                </c:pt>
                <c:pt idx="4455">
                  <c:v>#N/A</c:v>
                </c:pt>
                <c:pt idx="4456">
                  <c:v>#N/A</c:v>
                </c:pt>
                <c:pt idx="4457">
                  <c:v>#N/A</c:v>
                </c:pt>
                <c:pt idx="4458">
                  <c:v>#N/A</c:v>
                </c:pt>
                <c:pt idx="4459">
                  <c:v>#N/A</c:v>
                </c:pt>
                <c:pt idx="4460">
                  <c:v>#N/A</c:v>
                </c:pt>
                <c:pt idx="4461">
                  <c:v>#N/A</c:v>
                </c:pt>
                <c:pt idx="4462">
                  <c:v>#N/A</c:v>
                </c:pt>
                <c:pt idx="4463">
                  <c:v>#N/A</c:v>
                </c:pt>
                <c:pt idx="4464">
                  <c:v>#N/A</c:v>
                </c:pt>
                <c:pt idx="4465">
                  <c:v>#N/A</c:v>
                </c:pt>
                <c:pt idx="4466">
                  <c:v>#N/A</c:v>
                </c:pt>
                <c:pt idx="4467">
                  <c:v>#N/A</c:v>
                </c:pt>
                <c:pt idx="4468">
                  <c:v>#N/A</c:v>
                </c:pt>
                <c:pt idx="4469">
                  <c:v>#N/A</c:v>
                </c:pt>
                <c:pt idx="4470">
                  <c:v>#N/A</c:v>
                </c:pt>
                <c:pt idx="4471">
                  <c:v>#N/A</c:v>
                </c:pt>
                <c:pt idx="4472">
                  <c:v>#N/A</c:v>
                </c:pt>
                <c:pt idx="4473">
                  <c:v>#N/A</c:v>
                </c:pt>
                <c:pt idx="4474">
                  <c:v>#N/A</c:v>
                </c:pt>
                <c:pt idx="4475">
                  <c:v>#N/A</c:v>
                </c:pt>
                <c:pt idx="4476">
                  <c:v>#N/A</c:v>
                </c:pt>
                <c:pt idx="4477">
                  <c:v>#N/A</c:v>
                </c:pt>
                <c:pt idx="4478">
                  <c:v>#N/A</c:v>
                </c:pt>
                <c:pt idx="4479">
                  <c:v>#N/A</c:v>
                </c:pt>
                <c:pt idx="4480">
                  <c:v>#N/A</c:v>
                </c:pt>
                <c:pt idx="4481">
                  <c:v>#N/A</c:v>
                </c:pt>
                <c:pt idx="4482">
                  <c:v>#N/A</c:v>
                </c:pt>
                <c:pt idx="4483">
                  <c:v>#N/A</c:v>
                </c:pt>
                <c:pt idx="4484">
                  <c:v>#N/A</c:v>
                </c:pt>
                <c:pt idx="4485">
                  <c:v>#N/A</c:v>
                </c:pt>
                <c:pt idx="4486">
                  <c:v>#N/A</c:v>
                </c:pt>
                <c:pt idx="4487">
                  <c:v>#N/A</c:v>
                </c:pt>
                <c:pt idx="4488">
                  <c:v>#N/A</c:v>
                </c:pt>
                <c:pt idx="4489">
                  <c:v>#N/A</c:v>
                </c:pt>
                <c:pt idx="4490">
                  <c:v>#N/A</c:v>
                </c:pt>
                <c:pt idx="4491">
                  <c:v>#N/A</c:v>
                </c:pt>
                <c:pt idx="4492">
                  <c:v>#N/A</c:v>
                </c:pt>
                <c:pt idx="4493">
                  <c:v>#N/A</c:v>
                </c:pt>
                <c:pt idx="4494">
                  <c:v>#N/A</c:v>
                </c:pt>
                <c:pt idx="4495">
                  <c:v>#N/A</c:v>
                </c:pt>
                <c:pt idx="4496">
                  <c:v>#N/A</c:v>
                </c:pt>
                <c:pt idx="4497">
                  <c:v>#N/A</c:v>
                </c:pt>
                <c:pt idx="4498">
                  <c:v>#N/A</c:v>
                </c:pt>
                <c:pt idx="4499">
                  <c:v>#N/A</c:v>
                </c:pt>
                <c:pt idx="4500">
                  <c:v>#N/A</c:v>
                </c:pt>
                <c:pt idx="4501">
                  <c:v>#N/A</c:v>
                </c:pt>
                <c:pt idx="4502">
                  <c:v>#N/A</c:v>
                </c:pt>
                <c:pt idx="4503">
                  <c:v>#N/A</c:v>
                </c:pt>
                <c:pt idx="4504">
                  <c:v>#N/A</c:v>
                </c:pt>
                <c:pt idx="4505">
                  <c:v>#N/A</c:v>
                </c:pt>
                <c:pt idx="4506">
                  <c:v>#N/A</c:v>
                </c:pt>
                <c:pt idx="4507">
                  <c:v>#N/A</c:v>
                </c:pt>
                <c:pt idx="4508">
                  <c:v>#N/A</c:v>
                </c:pt>
                <c:pt idx="4509">
                  <c:v>#N/A</c:v>
                </c:pt>
                <c:pt idx="4510">
                  <c:v>#N/A</c:v>
                </c:pt>
                <c:pt idx="4511">
                  <c:v>#N/A</c:v>
                </c:pt>
                <c:pt idx="4512">
                  <c:v>#N/A</c:v>
                </c:pt>
                <c:pt idx="4513">
                  <c:v>#N/A</c:v>
                </c:pt>
                <c:pt idx="4514">
                  <c:v>#N/A</c:v>
                </c:pt>
                <c:pt idx="4515">
                  <c:v>#N/A</c:v>
                </c:pt>
                <c:pt idx="4516">
                  <c:v>#N/A</c:v>
                </c:pt>
                <c:pt idx="4517">
                  <c:v>#N/A</c:v>
                </c:pt>
                <c:pt idx="4518">
                  <c:v>#N/A</c:v>
                </c:pt>
                <c:pt idx="4519">
                  <c:v>#N/A</c:v>
                </c:pt>
                <c:pt idx="4520">
                  <c:v>#N/A</c:v>
                </c:pt>
                <c:pt idx="4521">
                  <c:v>#N/A</c:v>
                </c:pt>
                <c:pt idx="4522">
                  <c:v>#N/A</c:v>
                </c:pt>
                <c:pt idx="4523">
                  <c:v>#N/A</c:v>
                </c:pt>
                <c:pt idx="4524">
                  <c:v>#N/A</c:v>
                </c:pt>
                <c:pt idx="4525">
                  <c:v>#N/A</c:v>
                </c:pt>
                <c:pt idx="4526">
                  <c:v>#N/A</c:v>
                </c:pt>
                <c:pt idx="4527">
                  <c:v>#N/A</c:v>
                </c:pt>
                <c:pt idx="4528">
                  <c:v>#N/A</c:v>
                </c:pt>
                <c:pt idx="4529">
                  <c:v>#N/A</c:v>
                </c:pt>
                <c:pt idx="4530">
                  <c:v>#N/A</c:v>
                </c:pt>
                <c:pt idx="4531">
                  <c:v>#N/A</c:v>
                </c:pt>
                <c:pt idx="4532">
                  <c:v>#N/A</c:v>
                </c:pt>
                <c:pt idx="4533">
                  <c:v>#N/A</c:v>
                </c:pt>
                <c:pt idx="4534">
                  <c:v>#N/A</c:v>
                </c:pt>
                <c:pt idx="4535">
                  <c:v>#N/A</c:v>
                </c:pt>
                <c:pt idx="4536">
                  <c:v>#N/A</c:v>
                </c:pt>
                <c:pt idx="4537">
                  <c:v>#N/A</c:v>
                </c:pt>
                <c:pt idx="4538">
                  <c:v>#N/A</c:v>
                </c:pt>
                <c:pt idx="4539">
                  <c:v>#N/A</c:v>
                </c:pt>
                <c:pt idx="4540">
                  <c:v>#N/A</c:v>
                </c:pt>
                <c:pt idx="4541">
                  <c:v>#N/A</c:v>
                </c:pt>
                <c:pt idx="4542">
                  <c:v>#N/A</c:v>
                </c:pt>
                <c:pt idx="4543">
                  <c:v>#N/A</c:v>
                </c:pt>
                <c:pt idx="4544">
                  <c:v>#N/A</c:v>
                </c:pt>
                <c:pt idx="4545">
                  <c:v>#N/A</c:v>
                </c:pt>
                <c:pt idx="4546">
                  <c:v>#N/A</c:v>
                </c:pt>
                <c:pt idx="4547">
                  <c:v>#N/A</c:v>
                </c:pt>
                <c:pt idx="4548">
                  <c:v>#N/A</c:v>
                </c:pt>
                <c:pt idx="4549">
                  <c:v>#N/A</c:v>
                </c:pt>
                <c:pt idx="4550">
                  <c:v>#N/A</c:v>
                </c:pt>
                <c:pt idx="4551">
                  <c:v>#N/A</c:v>
                </c:pt>
                <c:pt idx="4552">
                  <c:v>#N/A</c:v>
                </c:pt>
                <c:pt idx="4553">
                  <c:v>#N/A</c:v>
                </c:pt>
                <c:pt idx="4554">
                  <c:v>#N/A</c:v>
                </c:pt>
                <c:pt idx="4555">
                  <c:v>#N/A</c:v>
                </c:pt>
                <c:pt idx="4556">
                  <c:v>#N/A</c:v>
                </c:pt>
                <c:pt idx="4557">
                  <c:v>#N/A</c:v>
                </c:pt>
                <c:pt idx="4558">
                  <c:v>#N/A</c:v>
                </c:pt>
                <c:pt idx="4559">
                  <c:v>#N/A</c:v>
                </c:pt>
                <c:pt idx="4560">
                  <c:v>#N/A</c:v>
                </c:pt>
                <c:pt idx="4561">
                  <c:v>#N/A</c:v>
                </c:pt>
                <c:pt idx="4562">
                  <c:v>#N/A</c:v>
                </c:pt>
                <c:pt idx="4563">
                  <c:v>#N/A</c:v>
                </c:pt>
                <c:pt idx="4564">
                  <c:v>#N/A</c:v>
                </c:pt>
                <c:pt idx="4565">
                  <c:v>#N/A</c:v>
                </c:pt>
                <c:pt idx="4566">
                  <c:v>#N/A</c:v>
                </c:pt>
                <c:pt idx="4567">
                  <c:v>#N/A</c:v>
                </c:pt>
                <c:pt idx="4568">
                  <c:v>#N/A</c:v>
                </c:pt>
                <c:pt idx="4569">
                  <c:v>#N/A</c:v>
                </c:pt>
                <c:pt idx="4570">
                  <c:v>#N/A</c:v>
                </c:pt>
                <c:pt idx="4571">
                  <c:v>#N/A</c:v>
                </c:pt>
                <c:pt idx="4572">
                  <c:v>#N/A</c:v>
                </c:pt>
                <c:pt idx="4573">
                  <c:v>#N/A</c:v>
                </c:pt>
                <c:pt idx="4574">
                  <c:v>#N/A</c:v>
                </c:pt>
                <c:pt idx="4575">
                  <c:v>#N/A</c:v>
                </c:pt>
                <c:pt idx="4576">
                  <c:v>#N/A</c:v>
                </c:pt>
                <c:pt idx="4577">
                  <c:v>#N/A</c:v>
                </c:pt>
                <c:pt idx="4578">
                  <c:v>#N/A</c:v>
                </c:pt>
                <c:pt idx="4579">
                  <c:v>#N/A</c:v>
                </c:pt>
                <c:pt idx="4580">
                  <c:v>#N/A</c:v>
                </c:pt>
                <c:pt idx="4581">
                  <c:v>#N/A</c:v>
                </c:pt>
                <c:pt idx="4582">
                  <c:v>#N/A</c:v>
                </c:pt>
                <c:pt idx="4583">
                  <c:v>#N/A</c:v>
                </c:pt>
                <c:pt idx="4584">
                  <c:v>#N/A</c:v>
                </c:pt>
                <c:pt idx="4585">
                  <c:v>#N/A</c:v>
                </c:pt>
                <c:pt idx="4586">
                  <c:v>#N/A</c:v>
                </c:pt>
                <c:pt idx="4587">
                  <c:v>#N/A</c:v>
                </c:pt>
                <c:pt idx="4588">
                  <c:v>#N/A</c:v>
                </c:pt>
                <c:pt idx="4589">
                  <c:v>#N/A</c:v>
                </c:pt>
                <c:pt idx="4590">
                  <c:v>#N/A</c:v>
                </c:pt>
                <c:pt idx="4591">
                  <c:v>#N/A</c:v>
                </c:pt>
                <c:pt idx="4592">
                  <c:v>#N/A</c:v>
                </c:pt>
                <c:pt idx="4593">
                  <c:v>#N/A</c:v>
                </c:pt>
                <c:pt idx="4594">
                  <c:v>#N/A</c:v>
                </c:pt>
                <c:pt idx="4595">
                  <c:v>#N/A</c:v>
                </c:pt>
                <c:pt idx="4596">
                  <c:v>#N/A</c:v>
                </c:pt>
                <c:pt idx="4597">
                  <c:v>#N/A</c:v>
                </c:pt>
                <c:pt idx="4598">
                  <c:v>#N/A</c:v>
                </c:pt>
                <c:pt idx="4599">
                  <c:v>#N/A</c:v>
                </c:pt>
                <c:pt idx="4600">
                  <c:v>#N/A</c:v>
                </c:pt>
                <c:pt idx="4601">
                  <c:v>#N/A</c:v>
                </c:pt>
                <c:pt idx="4602">
                  <c:v>#N/A</c:v>
                </c:pt>
                <c:pt idx="4603">
                  <c:v>#N/A</c:v>
                </c:pt>
                <c:pt idx="4604">
                  <c:v>#N/A</c:v>
                </c:pt>
                <c:pt idx="4605">
                  <c:v>#N/A</c:v>
                </c:pt>
                <c:pt idx="4606">
                  <c:v>#N/A</c:v>
                </c:pt>
                <c:pt idx="4607">
                  <c:v>#N/A</c:v>
                </c:pt>
                <c:pt idx="4608">
                  <c:v>#N/A</c:v>
                </c:pt>
                <c:pt idx="4609">
                  <c:v>#N/A</c:v>
                </c:pt>
                <c:pt idx="4610">
                  <c:v>#N/A</c:v>
                </c:pt>
                <c:pt idx="4611">
                  <c:v>#N/A</c:v>
                </c:pt>
                <c:pt idx="4612">
                  <c:v>#N/A</c:v>
                </c:pt>
                <c:pt idx="4613">
                  <c:v>#N/A</c:v>
                </c:pt>
                <c:pt idx="4614">
                  <c:v>#N/A</c:v>
                </c:pt>
                <c:pt idx="4615">
                  <c:v>#N/A</c:v>
                </c:pt>
                <c:pt idx="4616">
                  <c:v>#N/A</c:v>
                </c:pt>
                <c:pt idx="4617">
                  <c:v>#N/A</c:v>
                </c:pt>
                <c:pt idx="4618">
                  <c:v>#N/A</c:v>
                </c:pt>
                <c:pt idx="4619">
                  <c:v>#N/A</c:v>
                </c:pt>
                <c:pt idx="4620">
                  <c:v>#N/A</c:v>
                </c:pt>
                <c:pt idx="4621">
                  <c:v>#N/A</c:v>
                </c:pt>
                <c:pt idx="4622">
                  <c:v>#N/A</c:v>
                </c:pt>
                <c:pt idx="4623">
                  <c:v>#N/A</c:v>
                </c:pt>
                <c:pt idx="4624">
                  <c:v>#N/A</c:v>
                </c:pt>
                <c:pt idx="4625">
                  <c:v>#N/A</c:v>
                </c:pt>
                <c:pt idx="4626">
                  <c:v>#N/A</c:v>
                </c:pt>
                <c:pt idx="4627">
                  <c:v>#N/A</c:v>
                </c:pt>
                <c:pt idx="4628">
                  <c:v>#N/A</c:v>
                </c:pt>
                <c:pt idx="4629">
                  <c:v>#N/A</c:v>
                </c:pt>
                <c:pt idx="4630">
                  <c:v>#N/A</c:v>
                </c:pt>
                <c:pt idx="4631">
                  <c:v>#N/A</c:v>
                </c:pt>
                <c:pt idx="4632">
                  <c:v>#N/A</c:v>
                </c:pt>
                <c:pt idx="4633">
                  <c:v>#N/A</c:v>
                </c:pt>
                <c:pt idx="4634">
                  <c:v>#N/A</c:v>
                </c:pt>
                <c:pt idx="4635">
                  <c:v>#N/A</c:v>
                </c:pt>
                <c:pt idx="4636">
                  <c:v>#N/A</c:v>
                </c:pt>
                <c:pt idx="4637">
                  <c:v>#N/A</c:v>
                </c:pt>
                <c:pt idx="4638">
                  <c:v>#N/A</c:v>
                </c:pt>
                <c:pt idx="4639">
                  <c:v>#N/A</c:v>
                </c:pt>
                <c:pt idx="4640">
                  <c:v>#N/A</c:v>
                </c:pt>
                <c:pt idx="4641">
                  <c:v>#N/A</c:v>
                </c:pt>
                <c:pt idx="4642">
                  <c:v>#N/A</c:v>
                </c:pt>
                <c:pt idx="4643">
                  <c:v>#N/A</c:v>
                </c:pt>
                <c:pt idx="4644">
                  <c:v>#N/A</c:v>
                </c:pt>
                <c:pt idx="4645">
                  <c:v>#N/A</c:v>
                </c:pt>
                <c:pt idx="4646">
                  <c:v>#N/A</c:v>
                </c:pt>
                <c:pt idx="4647">
                  <c:v>#N/A</c:v>
                </c:pt>
                <c:pt idx="4648">
                  <c:v>#N/A</c:v>
                </c:pt>
                <c:pt idx="4649">
                  <c:v>#N/A</c:v>
                </c:pt>
                <c:pt idx="4650">
                  <c:v>#N/A</c:v>
                </c:pt>
                <c:pt idx="4651">
                  <c:v>#N/A</c:v>
                </c:pt>
                <c:pt idx="4652">
                  <c:v>#N/A</c:v>
                </c:pt>
                <c:pt idx="4653">
                  <c:v>#N/A</c:v>
                </c:pt>
                <c:pt idx="4654">
                  <c:v>#N/A</c:v>
                </c:pt>
                <c:pt idx="4655">
                  <c:v>#N/A</c:v>
                </c:pt>
                <c:pt idx="4656">
                  <c:v>#N/A</c:v>
                </c:pt>
                <c:pt idx="4657">
                  <c:v>#N/A</c:v>
                </c:pt>
                <c:pt idx="4658">
                  <c:v>#N/A</c:v>
                </c:pt>
                <c:pt idx="4659">
                  <c:v>#N/A</c:v>
                </c:pt>
                <c:pt idx="4660">
                  <c:v>#N/A</c:v>
                </c:pt>
                <c:pt idx="4661">
                  <c:v>#N/A</c:v>
                </c:pt>
                <c:pt idx="4662">
                  <c:v>#N/A</c:v>
                </c:pt>
                <c:pt idx="4663">
                  <c:v>#N/A</c:v>
                </c:pt>
                <c:pt idx="4664">
                  <c:v>#N/A</c:v>
                </c:pt>
                <c:pt idx="4665">
                  <c:v>#N/A</c:v>
                </c:pt>
                <c:pt idx="4666">
                  <c:v>#N/A</c:v>
                </c:pt>
                <c:pt idx="4667">
                  <c:v>#N/A</c:v>
                </c:pt>
                <c:pt idx="4668">
                  <c:v>#N/A</c:v>
                </c:pt>
                <c:pt idx="4669">
                  <c:v>#N/A</c:v>
                </c:pt>
                <c:pt idx="4670">
                  <c:v>#N/A</c:v>
                </c:pt>
                <c:pt idx="4671">
                  <c:v>#N/A</c:v>
                </c:pt>
                <c:pt idx="4672">
                  <c:v>#N/A</c:v>
                </c:pt>
                <c:pt idx="4673">
                  <c:v>#N/A</c:v>
                </c:pt>
                <c:pt idx="4674">
                  <c:v>#N/A</c:v>
                </c:pt>
                <c:pt idx="4675">
                  <c:v>#N/A</c:v>
                </c:pt>
                <c:pt idx="4676">
                  <c:v>#N/A</c:v>
                </c:pt>
                <c:pt idx="4677">
                  <c:v>#N/A</c:v>
                </c:pt>
                <c:pt idx="4678">
                  <c:v>#N/A</c:v>
                </c:pt>
                <c:pt idx="4679">
                  <c:v>#N/A</c:v>
                </c:pt>
                <c:pt idx="4680">
                  <c:v>#N/A</c:v>
                </c:pt>
                <c:pt idx="4681">
                  <c:v>#N/A</c:v>
                </c:pt>
                <c:pt idx="4682">
                  <c:v>#N/A</c:v>
                </c:pt>
                <c:pt idx="4683">
                  <c:v>#N/A</c:v>
                </c:pt>
                <c:pt idx="4684">
                  <c:v>#N/A</c:v>
                </c:pt>
                <c:pt idx="4685">
                  <c:v>#N/A</c:v>
                </c:pt>
                <c:pt idx="4686">
                  <c:v>#N/A</c:v>
                </c:pt>
                <c:pt idx="4687">
                  <c:v>#N/A</c:v>
                </c:pt>
                <c:pt idx="4688">
                  <c:v>#N/A</c:v>
                </c:pt>
                <c:pt idx="4689">
                  <c:v>#N/A</c:v>
                </c:pt>
                <c:pt idx="4690">
                  <c:v>#N/A</c:v>
                </c:pt>
                <c:pt idx="4691">
                  <c:v>#N/A</c:v>
                </c:pt>
                <c:pt idx="4692">
                  <c:v>#N/A</c:v>
                </c:pt>
                <c:pt idx="4693">
                  <c:v>#N/A</c:v>
                </c:pt>
                <c:pt idx="4694">
                  <c:v>#N/A</c:v>
                </c:pt>
                <c:pt idx="4695">
                  <c:v>#N/A</c:v>
                </c:pt>
                <c:pt idx="4696">
                  <c:v>#N/A</c:v>
                </c:pt>
                <c:pt idx="4697">
                  <c:v>#N/A</c:v>
                </c:pt>
                <c:pt idx="4698">
                  <c:v>#N/A</c:v>
                </c:pt>
                <c:pt idx="4699">
                  <c:v>#N/A</c:v>
                </c:pt>
                <c:pt idx="4700">
                  <c:v>#N/A</c:v>
                </c:pt>
                <c:pt idx="4701">
                  <c:v>#N/A</c:v>
                </c:pt>
                <c:pt idx="4702">
                  <c:v>#N/A</c:v>
                </c:pt>
                <c:pt idx="4703">
                  <c:v>#N/A</c:v>
                </c:pt>
                <c:pt idx="4704">
                  <c:v>#N/A</c:v>
                </c:pt>
                <c:pt idx="4705">
                  <c:v>#N/A</c:v>
                </c:pt>
                <c:pt idx="4706">
                  <c:v>#N/A</c:v>
                </c:pt>
                <c:pt idx="4707">
                  <c:v>#N/A</c:v>
                </c:pt>
                <c:pt idx="4708">
                  <c:v>#N/A</c:v>
                </c:pt>
                <c:pt idx="4709">
                  <c:v>#N/A</c:v>
                </c:pt>
                <c:pt idx="4710">
                  <c:v>#N/A</c:v>
                </c:pt>
                <c:pt idx="4711">
                  <c:v>#N/A</c:v>
                </c:pt>
                <c:pt idx="4712">
                  <c:v>#N/A</c:v>
                </c:pt>
                <c:pt idx="4713">
                  <c:v>#N/A</c:v>
                </c:pt>
                <c:pt idx="4714">
                  <c:v>#N/A</c:v>
                </c:pt>
                <c:pt idx="4715">
                  <c:v>#N/A</c:v>
                </c:pt>
                <c:pt idx="4716">
                  <c:v>#N/A</c:v>
                </c:pt>
                <c:pt idx="4717">
                  <c:v>#N/A</c:v>
                </c:pt>
                <c:pt idx="4718">
                  <c:v>#N/A</c:v>
                </c:pt>
                <c:pt idx="4719">
                  <c:v>#N/A</c:v>
                </c:pt>
                <c:pt idx="4720">
                  <c:v>#N/A</c:v>
                </c:pt>
                <c:pt idx="4721">
                  <c:v>#N/A</c:v>
                </c:pt>
                <c:pt idx="4722">
                  <c:v>#N/A</c:v>
                </c:pt>
                <c:pt idx="4723">
                  <c:v>#N/A</c:v>
                </c:pt>
                <c:pt idx="4724">
                  <c:v>#N/A</c:v>
                </c:pt>
                <c:pt idx="4725">
                  <c:v>#N/A</c:v>
                </c:pt>
                <c:pt idx="4726">
                  <c:v>#N/A</c:v>
                </c:pt>
                <c:pt idx="4727">
                  <c:v>#N/A</c:v>
                </c:pt>
                <c:pt idx="4728">
                  <c:v>#N/A</c:v>
                </c:pt>
                <c:pt idx="4729">
                  <c:v>#N/A</c:v>
                </c:pt>
                <c:pt idx="4730">
                  <c:v>#N/A</c:v>
                </c:pt>
                <c:pt idx="4731">
                  <c:v>#N/A</c:v>
                </c:pt>
                <c:pt idx="4732">
                  <c:v>#N/A</c:v>
                </c:pt>
                <c:pt idx="4733">
                  <c:v>#N/A</c:v>
                </c:pt>
                <c:pt idx="4734">
                  <c:v>#N/A</c:v>
                </c:pt>
                <c:pt idx="4735">
                  <c:v>#N/A</c:v>
                </c:pt>
                <c:pt idx="4736">
                  <c:v>#N/A</c:v>
                </c:pt>
                <c:pt idx="4737">
                  <c:v>#N/A</c:v>
                </c:pt>
                <c:pt idx="4738">
                  <c:v>#N/A</c:v>
                </c:pt>
                <c:pt idx="4739">
                  <c:v>#N/A</c:v>
                </c:pt>
                <c:pt idx="4740">
                  <c:v>#N/A</c:v>
                </c:pt>
                <c:pt idx="4741">
                  <c:v>#N/A</c:v>
                </c:pt>
                <c:pt idx="4742">
                  <c:v>#N/A</c:v>
                </c:pt>
                <c:pt idx="4743">
                  <c:v>#N/A</c:v>
                </c:pt>
                <c:pt idx="4744">
                  <c:v>#N/A</c:v>
                </c:pt>
                <c:pt idx="4745">
                  <c:v>#N/A</c:v>
                </c:pt>
                <c:pt idx="4746">
                  <c:v>#N/A</c:v>
                </c:pt>
                <c:pt idx="4747">
                  <c:v>#N/A</c:v>
                </c:pt>
                <c:pt idx="4748">
                  <c:v>#N/A</c:v>
                </c:pt>
                <c:pt idx="4749">
                  <c:v>#N/A</c:v>
                </c:pt>
                <c:pt idx="4750">
                  <c:v>#N/A</c:v>
                </c:pt>
                <c:pt idx="4751">
                  <c:v>#N/A</c:v>
                </c:pt>
                <c:pt idx="4752">
                  <c:v>#N/A</c:v>
                </c:pt>
                <c:pt idx="4753">
                  <c:v>#N/A</c:v>
                </c:pt>
                <c:pt idx="4754">
                  <c:v>#N/A</c:v>
                </c:pt>
                <c:pt idx="4755">
                  <c:v>#N/A</c:v>
                </c:pt>
                <c:pt idx="4756">
                  <c:v>#N/A</c:v>
                </c:pt>
                <c:pt idx="4757">
                  <c:v>#N/A</c:v>
                </c:pt>
                <c:pt idx="4758">
                  <c:v>#N/A</c:v>
                </c:pt>
                <c:pt idx="4759">
                  <c:v>#N/A</c:v>
                </c:pt>
                <c:pt idx="4760">
                  <c:v>#N/A</c:v>
                </c:pt>
                <c:pt idx="4761">
                  <c:v>#N/A</c:v>
                </c:pt>
                <c:pt idx="4762">
                  <c:v>#N/A</c:v>
                </c:pt>
                <c:pt idx="4763">
                  <c:v>#N/A</c:v>
                </c:pt>
                <c:pt idx="4764">
                  <c:v>#N/A</c:v>
                </c:pt>
                <c:pt idx="4765">
                  <c:v>#N/A</c:v>
                </c:pt>
                <c:pt idx="4766">
                  <c:v>#N/A</c:v>
                </c:pt>
                <c:pt idx="4767">
                  <c:v>#N/A</c:v>
                </c:pt>
                <c:pt idx="4768">
                  <c:v>#N/A</c:v>
                </c:pt>
                <c:pt idx="4769">
                  <c:v>#N/A</c:v>
                </c:pt>
                <c:pt idx="4770">
                  <c:v>#N/A</c:v>
                </c:pt>
                <c:pt idx="4771">
                  <c:v>#N/A</c:v>
                </c:pt>
                <c:pt idx="4772">
                  <c:v>#N/A</c:v>
                </c:pt>
                <c:pt idx="4773">
                  <c:v>#N/A</c:v>
                </c:pt>
                <c:pt idx="4774">
                  <c:v>#N/A</c:v>
                </c:pt>
                <c:pt idx="4775">
                  <c:v>#N/A</c:v>
                </c:pt>
                <c:pt idx="4776">
                  <c:v>#N/A</c:v>
                </c:pt>
                <c:pt idx="4777">
                  <c:v>#N/A</c:v>
                </c:pt>
                <c:pt idx="4778">
                  <c:v>#N/A</c:v>
                </c:pt>
                <c:pt idx="4779">
                  <c:v>#N/A</c:v>
                </c:pt>
                <c:pt idx="4780">
                  <c:v>#N/A</c:v>
                </c:pt>
                <c:pt idx="4781">
                  <c:v>#N/A</c:v>
                </c:pt>
                <c:pt idx="4782">
                  <c:v>#N/A</c:v>
                </c:pt>
                <c:pt idx="4783">
                  <c:v>#N/A</c:v>
                </c:pt>
                <c:pt idx="4784">
                  <c:v>#N/A</c:v>
                </c:pt>
                <c:pt idx="4785">
                  <c:v>#N/A</c:v>
                </c:pt>
                <c:pt idx="4786">
                  <c:v>#N/A</c:v>
                </c:pt>
                <c:pt idx="4787">
                  <c:v>#N/A</c:v>
                </c:pt>
                <c:pt idx="4788">
                  <c:v>#N/A</c:v>
                </c:pt>
                <c:pt idx="4789">
                  <c:v>#N/A</c:v>
                </c:pt>
                <c:pt idx="4790">
                  <c:v>#N/A</c:v>
                </c:pt>
                <c:pt idx="4791">
                  <c:v>#N/A</c:v>
                </c:pt>
                <c:pt idx="4792">
                  <c:v>#N/A</c:v>
                </c:pt>
                <c:pt idx="4793">
                  <c:v>#N/A</c:v>
                </c:pt>
                <c:pt idx="4794">
                  <c:v>#N/A</c:v>
                </c:pt>
                <c:pt idx="4795">
                  <c:v>#N/A</c:v>
                </c:pt>
                <c:pt idx="4796">
                  <c:v>#N/A</c:v>
                </c:pt>
                <c:pt idx="4797">
                  <c:v>#N/A</c:v>
                </c:pt>
                <c:pt idx="4798">
                  <c:v>#N/A</c:v>
                </c:pt>
                <c:pt idx="4799">
                  <c:v>#N/A</c:v>
                </c:pt>
                <c:pt idx="4800">
                  <c:v>#N/A</c:v>
                </c:pt>
                <c:pt idx="4801">
                  <c:v>#N/A</c:v>
                </c:pt>
                <c:pt idx="4802">
                  <c:v>#N/A</c:v>
                </c:pt>
                <c:pt idx="4803">
                  <c:v>#N/A</c:v>
                </c:pt>
                <c:pt idx="4804">
                  <c:v>#N/A</c:v>
                </c:pt>
                <c:pt idx="4805">
                  <c:v>#N/A</c:v>
                </c:pt>
                <c:pt idx="4806">
                  <c:v>#N/A</c:v>
                </c:pt>
                <c:pt idx="4807">
                  <c:v>#N/A</c:v>
                </c:pt>
                <c:pt idx="4808">
                  <c:v>#N/A</c:v>
                </c:pt>
                <c:pt idx="4809">
                  <c:v>#N/A</c:v>
                </c:pt>
                <c:pt idx="4810">
                  <c:v>#N/A</c:v>
                </c:pt>
                <c:pt idx="4811">
                  <c:v>#N/A</c:v>
                </c:pt>
                <c:pt idx="4812">
                  <c:v>#N/A</c:v>
                </c:pt>
                <c:pt idx="4813">
                  <c:v>#N/A</c:v>
                </c:pt>
                <c:pt idx="4814">
                  <c:v>#N/A</c:v>
                </c:pt>
                <c:pt idx="4815">
                  <c:v>#N/A</c:v>
                </c:pt>
                <c:pt idx="4816">
                  <c:v>#N/A</c:v>
                </c:pt>
                <c:pt idx="4817">
                  <c:v>#N/A</c:v>
                </c:pt>
                <c:pt idx="4818">
                  <c:v>#N/A</c:v>
                </c:pt>
                <c:pt idx="4819">
                  <c:v>#N/A</c:v>
                </c:pt>
                <c:pt idx="4820">
                  <c:v>#N/A</c:v>
                </c:pt>
                <c:pt idx="4821">
                  <c:v>#N/A</c:v>
                </c:pt>
                <c:pt idx="4822">
                  <c:v>#N/A</c:v>
                </c:pt>
                <c:pt idx="4823">
                  <c:v>#N/A</c:v>
                </c:pt>
                <c:pt idx="4824">
                  <c:v>#N/A</c:v>
                </c:pt>
                <c:pt idx="4825">
                  <c:v>#N/A</c:v>
                </c:pt>
                <c:pt idx="4826">
                  <c:v>#N/A</c:v>
                </c:pt>
                <c:pt idx="4827">
                  <c:v>#N/A</c:v>
                </c:pt>
                <c:pt idx="4828">
                  <c:v>#N/A</c:v>
                </c:pt>
                <c:pt idx="4829">
                  <c:v>#N/A</c:v>
                </c:pt>
                <c:pt idx="4830">
                  <c:v>#N/A</c:v>
                </c:pt>
                <c:pt idx="4831">
                  <c:v>#N/A</c:v>
                </c:pt>
                <c:pt idx="4832">
                  <c:v>#N/A</c:v>
                </c:pt>
                <c:pt idx="4833">
                  <c:v>#N/A</c:v>
                </c:pt>
                <c:pt idx="4834">
                  <c:v>#N/A</c:v>
                </c:pt>
                <c:pt idx="4835">
                  <c:v>#N/A</c:v>
                </c:pt>
                <c:pt idx="4836">
                  <c:v>#N/A</c:v>
                </c:pt>
                <c:pt idx="4837">
                  <c:v>#N/A</c:v>
                </c:pt>
                <c:pt idx="4838">
                  <c:v>#N/A</c:v>
                </c:pt>
                <c:pt idx="4839">
                  <c:v>#N/A</c:v>
                </c:pt>
                <c:pt idx="4840">
                  <c:v>#N/A</c:v>
                </c:pt>
                <c:pt idx="4841">
                  <c:v>#N/A</c:v>
                </c:pt>
                <c:pt idx="4842">
                  <c:v>#N/A</c:v>
                </c:pt>
                <c:pt idx="4843">
                  <c:v>#N/A</c:v>
                </c:pt>
                <c:pt idx="4844">
                  <c:v>#N/A</c:v>
                </c:pt>
                <c:pt idx="4845">
                  <c:v>#N/A</c:v>
                </c:pt>
                <c:pt idx="4846">
                  <c:v>#N/A</c:v>
                </c:pt>
                <c:pt idx="4847">
                  <c:v>#N/A</c:v>
                </c:pt>
                <c:pt idx="4848">
                  <c:v>#N/A</c:v>
                </c:pt>
                <c:pt idx="4849">
                  <c:v>#N/A</c:v>
                </c:pt>
                <c:pt idx="4850">
                  <c:v>#N/A</c:v>
                </c:pt>
                <c:pt idx="4851">
                  <c:v>#N/A</c:v>
                </c:pt>
                <c:pt idx="4852">
                  <c:v>#N/A</c:v>
                </c:pt>
                <c:pt idx="4853">
                  <c:v>#N/A</c:v>
                </c:pt>
                <c:pt idx="4854">
                  <c:v>#N/A</c:v>
                </c:pt>
                <c:pt idx="4855">
                  <c:v>#N/A</c:v>
                </c:pt>
                <c:pt idx="4856">
                  <c:v>#N/A</c:v>
                </c:pt>
                <c:pt idx="4857">
                  <c:v>#N/A</c:v>
                </c:pt>
                <c:pt idx="4858">
                  <c:v>#N/A</c:v>
                </c:pt>
                <c:pt idx="4859">
                  <c:v>#N/A</c:v>
                </c:pt>
                <c:pt idx="4860">
                  <c:v>#N/A</c:v>
                </c:pt>
                <c:pt idx="4861">
                  <c:v>#N/A</c:v>
                </c:pt>
                <c:pt idx="4862">
                  <c:v>#N/A</c:v>
                </c:pt>
                <c:pt idx="4863">
                  <c:v>#N/A</c:v>
                </c:pt>
                <c:pt idx="4864">
                  <c:v>#N/A</c:v>
                </c:pt>
                <c:pt idx="4865">
                  <c:v>#N/A</c:v>
                </c:pt>
                <c:pt idx="4866">
                  <c:v>#N/A</c:v>
                </c:pt>
                <c:pt idx="4867">
                  <c:v>#N/A</c:v>
                </c:pt>
                <c:pt idx="4868">
                  <c:v>#N/A</c:v>
                </c:pt>
                <c:pt idx="4869">
                  <c:v>#N/A</c:v>
                </c:pt>
                <c:pt idx="4870">
                  <c:v>#N/A</c:v>
                </c:pt>
                <c:pt idx="4871">
                  <c:v>#N/A</c:v>
                </c:pt>
                <c:pt idx="4872">
                  <c:v>#N/A</c:v>
                </c:pt>
                <c:pt idx="4873">
                  <c:v>#N/A</c:v>
                </c:pt>
                <c:pt idx="4874">
                  <c:v>#N/A</c:v>
                </c:pt>
                <c:pt idx="4875">
                  <c:v>#N/A</c:v>
                </c:pt>
                <c:pt idx="4876">
                  <c:v>#N/A</c:v>
                </c:pt>
                <c:pt idx="4877">
                  <c:v>#N/A</c:v>
                </c:pt>
                <c:pt idx="4878">
                  <c:v>#N/A</c:v>
                </c:pt>
                <c:pt idx="4879">
                  <c:v>#N/A</c:v>
                </c:pt>
                <c:pt idx="4880">
                  <c:v>#N/A</c:v>
                </c:pt>
                <c:pt idx="4881">
                  <c:v>#N/A</c:v>
                </c:pt>
                <c:pt idx="4882">
                  <c:v>#N/A</c:v>
                </c:pt>
                <c:pt idx="4883">
                  <c:v>#N/A</c:v>
                </c:pt>
                <c:pt idx="4884">
                  <c:v>#N/A</c:v>
                </c:pt>
                <c:pt idx="4885">
                  <c:v>#N/A</c:v>
                </c:pt>
                <c:pt idx="4886">
                  <c:v>#N/A</c:v>
                </c:pt>
                <c:pt idx="4887">
                  <c:v>#N/A</c:v>
                </c:pt>
                <c:pt idx="4888">
                  <c:v>#N/A</c:v>
                </c:pt>
                <c:pt idx="4889">
                  <c:v>#N/A</c:v>
                </c:pt>
                <c:pt idx="4890">
                  <c:v>#N/A</c:v>
                </c:pt>
                <c:pt idx="4891">
                  <c:v>#N/A</c:v>
                </c:pt>
                <c:pt idx="4892">
                  <c:v>#N/A</c:v>
                </c:pt>
                <c:pt idx="4893">
                  <c:v>#N/A</c:v>
                </c:pt>
                <c:pt idx="4894">
                  <c:v>#N/A</c:v>
                </c:pt>
                <c:pt idx="4895">
                  <c:v>#N/A</c:v>
                </c:pt>
                <c:pt idx="4896">
                  <c:v>#N/A</c:v>
                </c:pt>
                <c:pt idx="4897">
                  <c:v>#N/A</c:v>
                </c:pt>
                <c:pt idx="4898">
                  <c:v>#N/A</c:v>
                </c:pt>
                <c:pt idx="4899">
                  <c:v>#N/A</c:v>
                </c:pt>
                <c:pt idx="4900">
                  <c:v>#N/A</c:v>
                </c:pt>
                <c:pt idx="4901">
                  <c:v>#N/A</c:v>
                </c:pt>
                <c:pt idx="4902">
                  <c:v>#N/A</c:v>
                </c:pt>
                <c:pt idx="4903">
                  <c:v>#N/A</c:v>
                </c:pt>
                <c:pt idx="4904">
                  <c:v>#N/A</c:v>
                </c:pt>
                <c:pt idx="4905">
                  <c:v>#N/A</c:v>
                </c:pt>
                <c:pt idx="4906">
                  <c:v>#N/A</c:v>
                </c:pt>
                <c:pt idx="4907">
                  <c:v>#N/A</c:v>
                </c:pt>
                <c:pt idx="4908">
                  <c:v>#N/A</c:v>
                </c:pt>
                <c:pt idx="4909">
                  <c:v>#N/A</c:v>
                </c:pt>
                <c:pt idx="4910">
                  <c:v>#N/A</c:v>
                </c:pt>
                <c:pt idx="4911">
                  <c:v>#N/A</c:v>
                </c:pt>
                <c:pt idx="4912">
                  <c:v>#N/A</c:v>
                </c:pt>
                <c:pt idx="4913">
                  <c:v>#N/A</c:v>
                </c:pt>
                <c:pt idx="4914">
                  <c:v>#N/A</c:v>
                </c:pt>
                <c:pt idx="4915">
                  <c:v>#N/A</c:v>
                </c:pt>
                <c:pt idx="4916">
                  <c:v>#N/A</c:v>
                </c:pt>
                <c:pt idx="4917">
                  <c:v>#N/A</c:v>
                </c:pt>
                <c:pt idx="4918">
                  <c:v>#N/A</c:v>
                </c:pt>
                <c:pt idx="4919">
                  <c:v>#N/A</c:v>
                </c:pt>
                <c:pt idx="4920">
                  <c:v>#N/A</c:v>
                </c:pt>
                <c:pt idx="4921">
                  <c:v>#N/A</c:v>
                </c:pt>
                <c:pt idx="4922">
                  <c:v>#N/A</c:v>
                </c:pt>
                <c:pt idx="4923">
                  <c:v>#N/A</c:v>
                </c:pt>
                <c:pt idx="4924">
                  <c:v>#N/A</c:v>
                </c:pt>
                <c:pt idx="4925">
                  <c:v>#N/A</c:v>
                </c:pt>
                <c:pt idx="4926">
                  <c:v>#N/A</c:v>
                </c:pt>
                <c:pt idx="4927">
                  <c:v>#N/A</c:v>
                </c:pt>
                <c:pt idx="4928">
                  <c:v>#N/A</c:v>
                </c:pt>
                <c:pt idx="4929">
                  <c:v>#N/A</c:v>
                </c:pt>
                <c:pt idx="4930">
                  <c:v>#N/A</c:v>
                </c:pt>
                <c:pt idx="4931">
                  <c:v>#N/A</c:v>
                </c:pt>
                <c:pt idx="4932">
                  <c:v>#N/A</c:v>
                </c:pt>
                <c:pt idx="4933">
                  <c:v>#N/A</c:v>
                </c:pt>
                <c:pt idx="4934">
                  <c:v>#N/A</c:v>
                </c:pt>
                <c:pt idx="4935">
                  <c:v>#N/A</c:v>
                </c:pt>
                <c:pt idx="4936">
                  <c:v>#N/A</c:v>
                </c:pt>
                <c:pt idx="4937">
                  <c:v>#N/A</c:v>
                </c:pt>
                <c:pt idx="4938">
                  <c:v>#N/A</c:v>
                </c:pt>
                <c:pt idx="4939">
                  <c:v>#N/A</c:v>
                </c:pt>
                <c:pt idx="4940">
                  <c:v>#N/A</c:v>
                </c:pt>
                <c:pt idx="4941">
                  <c:v>#N/A</c:v>
                </c:pt>
                <c:pt idx="4942">
                  <c:v>#N/A</c:v>
                </c:pt>
                <c:pt idx="4943">
                  <c:v>#N/A</c:v>
                </c:pt>
                <c:pt idx="4944">
                  <c:v>#N/A</c:v>
                </c:pt>
                <c:pt idx="4945">
                  <c:v>#N/A</c:v>
                </c:pt>
                <c:pt idx="4946">
                  <c:v>#N/A</c:v>
                </c:pt>
                <c:pt idx="4947">
                  <c:v>#N/A</c:v>
                </c:pt>
                <c:pt idx="4948">
                  <c:v>#N/A</c:v>
                </c:pt>
                <c:pt idx="4949">
                  <c:v>#N/A</c:v>
                </c:pt>
                <c:pt idx="4950">
                  <c:v>#N/A</c:v>
                </c:pt>
                <c:pt idx="4951">
                  <c:v>#N/A</c:v>
                </c:pt>
                <c:pt idx="4952">
                  <c:v>#N/A</c:v>
                </c:pt>
                <c:pt idx="4953">
                  <c:v>#N/A</c:v>
                </c:pt>
                <c:pt idx="4954">
                  <c:v>#N/A</c:v>
                </c:pt>
                <c:pt idx="4955">
                  <c:v>#N/A</c:v>
                </c:pt>
                <c:pt idx="4956">
                  <c:v>#N/A</c:v>
                </c:pt>
                <c:pt idx="4957">
                  <c:v>#N/A</c:v>
                </c:pt>
                <c:pt idx="4958">
                  <c:v>#N/A</c:v>
                </c:pt>
                <c:pt idx="4959">
                  <c:v>#N/A</c:v>
                </c:pt>
                <c:pt idx="4960">
                  <c:v>#N/A</c:v>
                </c:pt>
                <c:pt idx="4961">
                  <c:v>#N/A</c:v>
                </c:pt>
                <c:pt idx="4962">
                  <c:v>#N/A</c:v>
                </c:pt>
                <c:pt idx="4963">
                  <c:v>#N/A</c:v>
                </c:pt>
                <c:pt idx="4964">
                  <c:v>#N/A</c:v>
                </c:pt>
                <c:pt idx="4965">
                  <c:v>#N/A</c:v>
                </c:pt>
                <c:pt idx="4966">
                  <c:v>#N/A</c:v>
                </c:pt>
                <c:pt idx="4967">
                  <c:v>#N/A</c:v>
                </c:pt>
                <c:pt idx="4968">
                  <c:v>#N/A</c:v>
                </c:pt>
                <c:pt idx="4969">
                  <c:v>#N/A</c:v>
                </c:pt>
                <c:pt idx="4970">
                  <c:v>#N/A</c:v>
                </c:pt>
                <c:pt idx="4971">
                  <c:v>#N/A</c:v>
                </c:pt>
                <c:pt idx="4972">
                  <c:v>#N/A</c:v>
                </c:pt>
                <c:pt idx="4973">
                  <c:v>#N/A</c:v>
                </c:pt>
                <c:pt idx="4974">
                  <c:v>#N/A</c:v>
                </c:pt>
                <c:pt idx="4975">
                  <c:v>#N/A</c:v>
                </c:pt>
                <c:pt idx="4976">
                  <c:v>#N/A</c:v>
                </c:pt>
                <c:pt idx="4977">
                  <c:v>#N/A</c:v>
                </c:pt>
                <c:pt idx="4978">
                  <c:v>#N/A</c:v>
                </c:pt>
                <c:pt idx="4979">
                  <c:v>#N/A</c:v>
                </c:pt>
                <c:pt idx="4980">
                  <c:v>#N/A</c:v>
                </c:pt>
                <c:pt idx="4981">
                  <c:v>#N/A</c:v>
                </c:pt>
                <c:pt idx="4982">
                  <c:v>#N/A</c:v>
                </c:pt>
                <c:pt idx="4983">
                  <c:v>#N/A</c:v>
                </c:pt>
                <c:pt idx="4984">
                  <c:v>#N/A</c:v>
                </c:pt>
                <c:pt idx="4985">
                  <c:v>#N/A</c:v>
                </c:pt>
                <c:pt idx="4986">
                  <c:v>#N/A</c:v>
                </c:pt>
                <c:pt idx="4987">
                  <c:v>#N/A</c:v>
                </c:pt>
                <c:pt idx="4988">
                  <c:v>#N/A</c:v>
                </c:pt>
                <c:pt idx="4989">
                  <c:v>#N/A</c:v>
                </c:pt>
                <c:pt idx="4990">
                  <c:v>#N/A</c:v>
                </c:pt>
                <c:pt idx="4991">
                  <c:v>#N/A</c:v>
                </c:pt>
                <c:pt idx="4992">
                  <c:v>#N/A</c:v>
                </c:pt>
                <c:pt idx="4993">
                  <c:v>#N/A</c:v>
                </c:pt>
                <c:pt idx="4994">
                  <c:v>#N/A</c:v>
                </c:pt>
                <c:pt idx="4995">
                  <c:v>#N/A</c:v>
                </c:pt>
                <c:pt idx="4996">
                  <c:v>#N/A</c:v>
                </c:pt>
                <c:pt idx="4997">
                  <c:v>#N/A</c:v>
                </c:pt>
                <c:pt idx="4998">
                  <c:v>#N/A</c:v>
                </c:pt>
                <c:pt idx="4999">
                  <c:v>#N/A</c:v>
                </c:pt>
                <c:pt idx="5000">
                  <c:v>#N/A</c:v>
                </c:pt>
                <c:pt idx="5001">
                  <c:v>#N/A</c:v>
                </c:pt>
                <c:pt idx="5002">
                  <c:v>#N/A</c:v>
                </c:pt>
                <c:pt idx="5003">
                  <c:v>#N/A</c:v>
                </c:pt>
                <c:pt idx="5004">
                  <c:v>#N/A</c:v>
                </c:pt>
                <c:pt idx="5005">
                  <c:v>#N/A</c:v>
                </c:pt>
                <c:pt idx="5006">
                  <c:v>#N/A</c:v>
                </c:pt>
                <c:pt idx="5007">
                  <c:v>#N/A</c:v>
                </c:pt>
                <c:pt idx="5008">
                  <c:v>#N/A</c:v>
                </c:pt>
                <c:pt idx="5009">
                  <c:v>#N/A</c:v>
                </c:pt>
                <c:pt idx="5010">
                  <c:v>#N/A</c:v>
                </c:pt>
                <c:pt idx="5011">
                  <c:v>#N/A</c:v>
                </c:pt>
                <c:pt idx="5012">
                  <c:v>#N/A</c:v>
                </c:pt>
                <c:pt idx="5013">
                  <c:v>#N/A</c:v>
                </c:pt>
                <c:pt idx="5014">
                  <c:v>#N/A</c:v>
                </c:pt>
                <c:pt idx="5015">
                  <c:v>#N/A</c:v>
                </c:pt>
                <c:pt idx="5016">
                  <c:v>#N/A</c:v>
                </c:pt>
                <c:pt idx="5017">
                  <c:v>#N/A</c:v>
                </c:pt>
                <c:pt idx="5018">
                  <c:v>#N/A</c:v>
                </c:pt>
                <c:pt idx="5019">
                  <c:v>#N/A</c:v>
                </c:pt>
                <c:pt idx="5020">
                  <c:v>#N/A</c:v>
                </c:pt>
                <c:pt idx="5021">
                  <c:v>#N/A</c:v>
                </c:pt>
                <c:pt idx="5022">
                  <c:v>#N/A</c:v>
                </c:pt>
                <c:pt idx="5023">
                  <c:v>#N/A</c:v>
                </c:pt>
                <c:pt idx="5024">
                  <c:v>#N/A</c:v>
                </c:pt>
                <c:pt idx="5025">
                  <c:v>#N/A</c:v>
                </c:pt>
                <c:pt idx="5026">
                  <c:v>#N/A</c:v>
                </c:pt>
                <c:pt idx="5027">
                  <c:v>#N/A</c:v>
                </c:pt>
                <c:pt idx="5028">
                  <c:v>#N/A</c:v>
                </c:pt>
                <c:pt idx="5029">
                  <c:v>#N/A</c:v>
                </c:pt>
                <c:pt idx="5030">
                  <c:v>#N/A</c:v>
                </c:pt>
                <c:pt idx="5031">
                  <c:v>#N/A</c:v>
                </c:pt>
                <c:pt idx="5032">
                  <c:v>#N/A</c:v>
                </c:pt>
                <c:pt idx="5033">
                  <c:v>#N/A</c:v>
                </c:pt>
                <c:pt idx="5034">
                  <c:v>#N/A</c:v>
                </c:pt>
                <c:pt idx="5035">
                  <c:v>#N/A</c:v>
                </c:pt>
                <c:pt idx="5036">
                  <c:v>#N/A</c:v>
                </c:pt>
                <c:pt idx="5037">
                  <c:v>#N/A</c:v>
                </c:pt>
                <c:pt idx="5038">
                  <c:v>#N/A</c:v>
                </c:pt>
                <c:pt idx="5039">
                  <c:v>#N/A</c:v>
                </c:pt>
                <c:pt idx="5040">
                  <c:v>#N/A</c:v>
                </c:pt>
                <c:pt idx="5041">
                  <c:v>#N/A</c:v>
                </c:pt>
                <c:pt idx="5042">
                  <c:v>#N/A</c:v>
                </c:pt>
                <c:pt idx="5043">
                  <c:v>#N/A</c:v>
                </c:pt>
                <c:pt idx="5044">
                  <c:v>#N/A</c:v>
                </c:pt>
                <c:pt idx="5045">
                  <c:v>#N/A</c:v>
                </c:pt>
                <c:pt idx="5046">
                  <c:v>#N/A</c:v>
                </c:pt>
                <c:pt idx="5047">
                  <c:v>#N/A</c:v>
                </c:pt>
                <c:pt idx="5048">
                  <c:v>#N/A</c:v>
                </c:pt>
                <c:pt idx="5049">
                  <c:v>#N/A</c:v>
                </c:pt>
                <c:pt idx="5050">
                  <c:v>#N/A</c:v>
                </c:pt>
                <c:pt idx="5051">
                  <c:v>#N/A</c:v>
                </c:pt>
                <c:pt idx="5052">
                  <c:v>#N/A</c:v>
                </c:pt>
                <c:pt idx="5053">
                  <c:v>#N/A</c:v>
                </c:pt>
                <c:pt idx="5054">
                  <c:v>#N/A</c:v>
                </c:pt>
                <c:pt idx="5055">
                  <c:v>#N/A</c:v>
                </c:pt>
                <c:pt idx="5056">
                  <c:v>#N/A</c:v>
                </c:pt>
                <c:pt idx="5057">
                  <c:v>#N/A</c:v>
                </c:pt>
                <c:pt idx="5058">
                  <c:v>#N/A</c:v>
                </c:pt>
                <c:pt idx="5059">
                  <c:v>#N/A</c:v>
                </c:pt>
                <c:pt idx="5060">
                  <c:v>#N/A</c:v>
                </c:pt>
                <c:pt idx="5061">
                  <c:v>#N/A</c:v>
                </c:pt>
                <c:pt idx="5062">
                  <c:v>#N/A</c:v>
                </c:pt>
                <c:pt idx="5063">
                  <c:v>#N/A</c:v>
                </c:pt>
                <c:pt idx="5064">
                  <c:v>#N/A</c:v>
                </c:pt>
                <c:pt idx="5065">
                  <c:v>#N/A</c:v>
                </c:pt>
                <c:pt idx="5066">
                  <c:v>#N/A</c:v>
                </c:pt>
                <c:pt idx="5067">
                  <c:v>#N/A</c:v>
                </c:pt>
                <c:pt idx="5068">
                  <c:v>#N/A</c:v>
                </c:pt>
                <c:pt idx="5069">
                  <c:v>#N/A</c:v>
                </c:pt>
                <c:pt idx="5070">
                  <c:v>#N/A</c:v>
                </c:pt>
                <c:pt idx="5071">
                  <c:v>#N/A</c:v>
                </c:pt>
                <c:pt idx="5072">
                  <c:v>#N/A</c:v>
                </c:pt>
                <c:pt idx="5073">
                  <c:v>#N/A</c:v>
                </c:pt>
                <c:pt idx="5074">
                  <c:v>#N/A</c:v>
                </c:pt>
                <c:pt idx="5075">
                  <c:v>#N/A</c:v>
                </c:pt>
                <c:pt idx="5076">
                  <c:v>#N/A</c:v>
                </c:pt>
                <c:pt idx="5077">
                  <c:v>#N/A</c:v>
                </c:pt>
                <c:pt idx="5078">
                  <c:v>#N/A</c:v>
                </c:pt>
                <c:pt idx="5079">
                  <c:v>#N/A</c:v>
                </c:pt>
                <c:pt idx="5080">
                  <c:v>#N/A</c:v>
                </c:pt>
                <c:pt idx="5081">
                  <c:v>#N/A</c:v>
                </c:pt>
                <c:pt idx="5082">
                  <c:v>#N/A</c:v>
                </c:pt>
                <c:pt idx="5083">
                  <c:v>#N/A</c:v>
                </c:pt>
                <c:pt idx="5084">
                  <c:v>#N/A</c:v>
                </c:pt>
                <c:pt idx="5085">
                  <c:v>#N/A</c:v>
                </c:pt>
                <c:pt idx="5086">
                  <c:v>#N/A</c:v>
                </c:pt>
                <c:pt idx="5087">
                  <c:v>#N/A</c:v>
                </c:pt>
                <c:pt idx="5088">
                  <c:v>#N/A</c:v>
                </c:pt>
                <c:pt idx="5089">
                  <c:v>#N/A</c:v>
                </c:pt>
                <c:pt idx="5090">
                  <c:v>#N/A</c:v>
                </c:pt>
                <c:pt idx="5091">
                  <c:v>#N/A</c:v>
                </c:pt>
                <c:pt idx="5092">
                  <c:v>#N/A</c:v>
                </c:pt>
                <c:pt idx="5093">
                  <c:v>#N/A</c:v>
                </c:pt>
                <c:pt idx="5094">
                  <c:v>#N/A</c:v>
                </c:pt>
                <c:pt idx="5095">
                  <c:v>#N/A</c:v>
                </c:pt>
                <c:pt idx="5096">
                  <c:v>#N/A</c:v>
                </c:pt>
                <c:pt idx="5097">
                  <c:v>#N/A</c:v>
                </c:pt>
                <c:pt idx="5098">
                  <c:v>#N/A</c:v>
                </c:pt>
                <c:pt idx="5099">
                  <c:v>#N/A</c:v>
                </c:pt>
                <c:pt idx="5100">
                  <c:v>#N/A</c:v>
                </c:pt>
                <c:pt idx="5101">
                  <c:v>#N/A</c:v>
                </c:pt>
                <c:pt idx="5102">
                  <c:v>#N/A</c:v>
                </c:pt>
                <c:pt idx="5103">
                  <c:v>#N/A</c:v>
                </c:pt>
                <c:pt idx="5104">
                  <c:v>#N/A</c:v>
                </c:pt>
                <c:pt idx="5105">
                  <c:v>#N/A</c:v>
                </c:pt>
                <c:pt idx="5106">
                  <c:v>#N/A</c:v>
                </c:pt>
                <c:pt idx="5107">
                  <c:v>#N/A</c:v>
                </c:pt>
                <c:pt idx="5108">
                  <c:v>#N/A</c:v>
                </c:pt>
                <c:pt idx="5109">
                  <c:v>#N/A</c:v>
                </c:pt>
                <c:pt idx="5110">
                  <c:v>#N/A</c:v>
                </c:pt>
                <c:pt idx="5111">
                  <c:v>#N/A</c:v>
                </c:pt>
                <c:pt idx="5112">
                  <c:v>#N/A</c:v>
                </c:pt>
                <c:pt idx="5113">
                  <c:v>#N/A</c:v>
                </c:pt>
                <c:pt idx="5114">
                  <c:v>#N/A</c:v>
                </c:pt>
                <c:pt idx="5115">
                  <c:v>#N/A</c:v>
                </c:pt>
                <c:pt idx="5116">
                  <c:v>#N/A</c:v>
                </c:pt>
                <c:pt idx="5117">
                  <c:v>#N/A</c:v>
                </c:pt>
                <c:pt idx="5118">
                  <c:v>#N/A</c:v>
                </c:pt>
                <c:pt idx="5119">
                  <c:v>#N/A</c:v>
                </c:pt>
                <c:pt idx="5120">
                  <c:v>#N/A</c:v>
                </c:pt>
                <c:pt idx="5121">
                  <c:v>#N/A</c:v>
                </c:pt>
                <c:pt idx="5122">
                  <c:v>#N/A</c:v>
                </c:pt>
                <c:pt idx="5123">
                  <c:v>#N/A</c:v>
                </c:pt>
                <c:pt idx="5124">
                  <c:v>#N/A</c:v>
                </c:pt>
                <c:pt idx="5125">
                  <c:v>#N/A</c:v>
                </c:pt>
                <c:pt idx="5126">
                  <c:v>#N/A</c:v>
                </c:pt>
                <c:pt idx="5127">
                  <c:v>#N/A</c:v>
                </c:pt>
                <c:pt idx="5128">
                  <c:v>#N/A</c:v>
                </c:pt>
                <c:pt idx="5129">
                  <c:v>#N/A</c:v>
                </c:pt>
                <c:pt idx="5130">
                  <c:v>#N/A</c:v>
                </c:pt>
                <c:pt idx="5131">
                  <c:v>#N/A</c:v>
                </c:pt>
                <c:pt idx="5132">
                  <c:v>#N/A</c:v>
                </c:pt>
                <c:pt idx="5133">
                  <c:v>#N/A</c:v>
                </c:pt>
                <c:pt idx="5134">
                  <c:v>#N/A</c:v>
                </c:pt>
                <c:pt idx="5135">
                  <c:v>#N/A</c:v>
                </c:pt>
                <c:pt idx="5136">
                  <c:v>#N/A</c:v>
                </c:pt>
                <c:pt idx="5137">
                  <c:v>#N/A</c:v>
                </c:pt>
                <c:pt idx="5138">
                  <c:v>#N/A</c:v>
                </c:pt>
                <c:pt idx="5139">
                  <c:v>#N/A</c:v>
                </c:pt>
                <c:pt idx="5140">
                  <c:v>#N/A</c:v>
                </c:pt>
                <c:pt idx="5141">
                  <c:v>#N/A</c:v>
                </c:pt>
                <c:pt idx="5142">
                  <c:v>#N/A</c:v>
                </c:pt>
                <c:pt idx="5143">
                  <c:v>#N/A</c:v>
                </c:pt>
                <c:pt idx="5144">
                  <c:v>#N/A</c:v>
                </c:pt>
                <c:pt idx="5145">
                  <c:v>#N/A</c:v>
                </c:pt>
                <c:pt idx="5146">
                  <c:v>#N/A</c:v>
                </c:pt>
                <c:pt idx="5147">
                  <c:v>#N/A</c:v>
                </c:pt>
                <c:pt idx="5148">
                  <c:v>#N/A</c:v>
                </c:pt>
                <c:pt idx="5149">
                  <c:v>#N/A</c:v>
                </c:pt>
                <c:pt idx="5150">
                  <c:v>#N/A</c:v>
                </c:pt>
                <c:pt idx="5151">
                  <c:v>#N/A</c:v>
                </c:pt>
                <c:pt idx="5152">
                  <c:v>#N/A</c:v>
                </c:pt>
                <c:pt idx="5153">
                  <c:v>#N/A</c:v>
                </c:pt>
                <c:pt idx="5154">
                  <c:v>#N/A</c:v>
                </c:pt>
                <c:pt idx="5155">
                  <c:v>#N/A</c:v>
                </c:pt>
                <c:pt idx="5156">
                  <c:v>#N/A</c:v>
                </c:pt>
                <c:pt idx="5157">
                  <c:v>#N/A</c:v>
                </c:pt>
                <c:pt idx="5158">
                  <c:v>#N/A</c:v>
                </c:pt>
                <c:pt idx="5159">
                  <c:v>#N/A</c:v>
                </c:pt>
                <c:pt idx="5160">
                  <c:v>#N/A</c:v>
                </c:pt>
                <c:pt idx="5161">
                  <c:v>#N/A</c:v>
                </c:pt>
                <c:pt idx="5162">
                  <c:v>#N/A</c:v>
                </c:pt>
                <c:pt idx="5163">
                  <c:v>#N/A</c:v>
                </c:pt>
                <c:pt idx="5164">
                  <c:v>#N/A</c:v>
                </c:pt>
                <c:pt idx="5165">
                  <c:v>#N/A</c:v>
                </c:pt>
                <c:pt idx="5166">
                  <c:v>#N/A</c:v>
                </c:pt>
                <c:pt idx="5167">
                  <c:v>#N/A</c:v>
                </c:pt>
                <c:pt idx="5168">
                  <c:v>#N/A</c:v>
                </c:pt>
                <c:pt idx="5169">
                  <c:v>#N/A</c:v>
                </c:pt>
                <c:pt idx="5170">
                  <c:v>#N/A</c:v>
                </c:pt>
                <c:pt idx="5171">
                  <c:v>#N/A</c:v>
                </c:pt>
                <c:pt idx="5172">
                  <c:v>#N/A</c:v>
                </c:pt>
                <c:pt idx="5173">
                  <c:v>#N/A</c:v>
                </c:pt>
                <c:pt idx="5174">
                  <c:v>#N/A</c:v>
                </c:pt>
                <c:pt idx="5175">
                  <c:v>#N/A</c:v>
                </c:pt>
                <c:pt idx="5176">
                  <c:v>#N/A</c:v>
                </c:pt>
                <c:pt idx="5177">
                  <c:v>#N/A</c:v>
                </c:pt>
                <c:pt idx="5178">
                  <c:v>#N/A</c:v>
                </c:pt>
                <c:pt idx="5179">
                  <c:v>#N/A</c:v>
                </c:pt>
                <c:pt idx="5180">
                  <c:v>#N/A</c:v>
                </c:pt>
                <c:pt idx="5181">
                  <c:v>#N/A</c:v>
                </c:pt>
                <c:pt idx="5182">
                  <c:v>#N/A</c:v>
                </c:pt>
                <c:pt idx="5183">
                  <c:v>#N/A</c:v>
                </c:pt>
                <c:pt idx="5184">
                  <c:v>#N/A</c:v>
                </c:pt>
                <c:pt idx="5185">
                  <c:v>#N/A</c:v>
                </c:pt>
                <c:pt idx="5186">
                  <c:v>#N/A</c:v>
                </c:pt>
                <c:pt idx="5187">
                  <c:v>#N/A</c:v>
                </c:pt>
                <c:pt idx="5188">
                  <c:v>#N/A</c:v>
                </c:pt>
                <c:pt idx="5189">
                  <c:v>#N/A</c:v>
                </c:pt>
                <c:pt idx="5190">
                  <c:v>#N/A</c:v>
                </c:pt>
                <c:pt idx="5191">
                  <c:v>#N/A</c:v>
                </c:pt>
                <c:pt idx="5192">
                  <c:v>#N/A</c:v>
                </c:pt>
                <c:pt idx="5193">
                  <c:v>#N/A</c:v>
                </c:pt>
                <c:pt idx="5194">
                  <c:v>#N/A</c:v>
                </c:pt>
                <c:pt idx="5195">
                  <c:v>#N/A</c:v>
                </c:pt>
                <c:pt idx="5196">
                  <c:v>#N/A</c:v>
                </c:pt>
                <c:pt idx="5197">
                  <c:v>#N/A</c:v>
                </c:pt>
                <c:pt idx="5198">
                  <c:v>#N/A</c:v>
                </c:pt>
                <c:pt idx="5199">
                  <c:v>#N/A</c:v>
                </c:pt>
                <c:pt idx="5200">
                  <c:v>#N/A</c:v>
                </c:pt>
                <c:pt idx="5201">
                  <c:v>#N/A</c:v>
                </c:pt>
                <c:pt idx="5202">
                  <c:v>#N/A</c:v>
                </c:pt>
                <c:pt idx="5203">
                  <c:v>#N/A</c:v>
                </c:pt>
                <c:pt idx="5204">
                  <c:v>#N/A</c:v>
                </c:pt>
                <c:pt idx="5205">
                  <c:v>#N/A</c:v>
                </c:pt>
                <c:pt idx="5206">
                  <c:v>#N/A</c:v>
                </c:pt>
                <c:pt idx="5207">
                  <c:v>#N/A</c:v>
                </c:pt>
                <c:pt idx="5208">
                  <c:v>#N/A</c:v>
                </c:pt>
                <c:pt idx="5209">
                  <c:v>#N/A</c:v>
                </c:pt>
                <c:pt idx="5210">
                  <c:v>#N/A</c:v>
                </c:pt>
                <c:pt idx="5211">
                  <c:v>#N/A</c:v>
                </c:pt>
                <c:pt idx="5212">
                  <c:v>#N/A</c:v>
                </c:pt>
                <c:pt idx="5213">
                  <c:v>#N/A</c:v>
                </c:pt>
                <c:pt idx="5214">
                  <c:v>#N/A</c:v>
                </c:pt>
                <c:pt idx="5215">
                  <c:v>#N/A</c:v>
                </c:pt>
                <c:pt idx="5216">
                  <c:v>#N/A</c:v>
                </c:pt>
                <c:pt idx="5217">
                  <c:v>#N/A</c:v>
                </c:pt>
                <c:pt idx="5218">
                  <c:v>#N/A</c:v>
                </c:pt>
                <c:pt idx="5219">
                  <c:v>#N/A</c:v>
                </c:pt>
                <c:pt idx="5220">
                  <c:v>#N/A</c:v>
                </c:pt>
                <c:pt idx="5221">
                  <c:v>#N/A</c:v>
                </c:pt>
                <c:pt idx="5222">
                  <c:v>#N/A</c:v>
                </c:pt>
                <c:pt idx="5223">
                  <c:v>#N/A</c:v>
                </c:pt>
                <c:pt idx="5224">
                  <c:v>#N/A</c:v>
                </c:pt>
                <c:pt idx="5225">
                  <c:v>#N/A</c:v>
                </c:pt>
                <c:pt idx="5226">
                  <c:v>#N/A</c:v>
                </c:pt>
                <c:pt idx="5227">
                  <c:v>#N/A</c:v>
                </c:pt>
                <c:pt idx="5228">
                  <c:v>#N/A</c:v>
                </c:pt>
                <c:pt idx="5229">
                  <c:v>#N/A</c:v>
                </c:pt>
                <c:pt idx="5230">
                  <c:v>#N/A</c:v>
                </c:pt>
                <c:pt idx="5231">
                  <c:v>#N/A</c:v>
                </c:pt>
                <c:pt idx="5232">
                  <c:v>#N/A</c:v>
                </c:pt>
                <c:pt idx="5233">
                  <c:v>#N/A</c:v>
                </c:pt>
                <c:pt idx="5234">
                  <c:v>#N/A</c:v>
                </c:pt>
                <c:pt idx="5235">
                  <c:v>#N/A</c:v>
                </c:pt>
                <c:pt idx="5236">
                  <c:v>#N/A</c:v>
                </c:pt>
                <c:pt idx="5237">
                  <c:v>#N/A</c:v>
                </c:pt>
                <c:pt idx="5238">
                  <c:v>#N/A</c:v>
                </c:pt>
                <c:pt idx="5239">
                  <c:v>#N/A</c:v>
                </c:pt>
                <c:pt idx="5240">
                  <c:v>#N/A</c:v>
                </c:pt>
                <c:pt idx="5241">
                  <c:v>#N/A</c:v>
                </c:pt>
                <c:pt idx="5242">
                  <c:v>#N/A</c:v>
                </c:pt>
                <c:pt idx="5243">
                  <c:v>#N/A</c:v>
                </c:pt>
                <c:pt idx="5244">
                  <c:v>#N/A</c:v>
                </c:pt>
                <c:pt idx="5245">
                  <c:v>#N/A</c:v>
                </c:pt>
                <c:pt idx="5246">
                  <c:v>#N/A</c:v>
                </c:pt>
                <c:pt idx="5247">
                  <c:v>#N/A</c:v>
                </c:pt>
                <c:pt idx="5248">
                  <c:v>#N/A</c:v>
                </c:pt>
                <c:pt idx="5249">
                  <c:v>#N/A</c:v>
                </c:pt>
                <c:pt idx="5250">
                  <c:v>#N/A</c:v>
                </c:pt>
                <c:pt idx="5251">
                  <c:v>#N/A</c:v>
                </c:pt>
                <c:pt idx="5252">
                  <c:v>#N/A</c:v>
                </c:pt>
                <c:pt idx="5253">
                  <c:v>#N/A</c:v>
                </c:pt>
                <c:pt idx="5254">
                  <c:v>#N/A</c:v>
                </c:pt>
                <c:pt idx="5255">
                  <c:v>#N/A</c:v>
                </c:pt>
                <c:pt idx="5256">
                  <c:v>#N/A</c:v>
                </c:pt>
                <c:pt idx="5257">
                  <c:v>#N/A</c:v>
                </c:pt>
                <c:pt idx="5258">
                  <c:v>#N/A</c:v>
                </c:pt>
                <c:pt idx="5259">
                  <c:v>#N/A</c:v>
                </c:pt>
                <c:pt idx="5260">
                  <c:v>#N/A</c:v>
                </c:pt>
                <c:pt idx="5261">
                  <c:v>#N/A</c:v>
                </c:pt>
                <c:pt idx="5262">
                  <c:v>#N/A</c:v>
                </c:pt>
                <c:pt idx="5263">
                  <c:v>#N/A</c:v>
                </c:pt>
                <c:pt idx="5264">
                  <c:v>#N/A</c:v>
                </c:pt>
                <c:pt idx="5265">
                  <c:v>#N/A</c:v>
                </c:pt>
                <c:pt idx="5266">
                  <c:v>#N/A</c:v>
                </c:pt>
                <c:pt idx="5267">
                  <c:v>#N/A</c:v>
                </c:pt>
                <c:pt idx="5268">
                  <c:v>#N/A</c:v>
                </c:pt>
                <c:pt idx="5269">
                  <c:v>#N/A</c:v>
                </c:pt>
                <c:pt idx="5270">
                  <c:v>#N/A</c:v>
                </c:pt>
                <c:pt idx="5271">
                  <c:v>#N/A</c:v>
                </c:pt>
                <c:pt idx="5272">
                  <c:v>#N/A</c:v>
                </c:pt>
                <c:pt idx="5273">
                  <c:v>#N/A</c:v>
                </c:pt>
                <c:pt idx="5274">
                  <c:v>#N/A</c:v>
                </c:pt>
                <c:pt idx="5275">
                  <c:v>#N/A</c:v>
                </c:pt>
                <c:pt idx="5276">
                  <c:v>#N/A</c:v>
                </c:pt>
                <c:pt idx="5277">
                  <c:v>#N/A</c:v>
                </c:pt>
                <c:pt idx="5278">
                  <c:v>#N/A</c:v>
                </c:pt>
                <c:pt idx="5279">
                  <c:v>#N/A</c:v>
                </c:pt>
                <c:pt idx="5280">
                  <c:v>#N/A</c:v>
                </c:pt>
                <c:pt idx="5281">
                  <c:v>#N/A</c:v>
                </c:pt>
                <c:pt idx="5282">
                  <c:v>#N/A</c:v>
                </c:pt>
                <c:pt idx="5283">
                  <c:v>#N/A</c:v>
                </c:pt>
                <c:pt idx="5284">
                  <c:v>#N/A</c:v>
                </c:pt>
                <c:pt idx="5285">
                  <c:v>#N/A</c:v>
                </c:pt>
                <c:pt idx="5286">
                  <c:v>#N/A</c:v>
                </c:pt>
                <c:pt idx="5287">
                  <c:v>#N/A</c:v>
                </c:pt>
                <c:pt idx="5288">
                  <c:v>#N/A</c:v>
                </c:pt>
                <c:pt idx="5289">
                  <c:v>#N/A</c:v>
                </c:pt>
                <c:pt idx="5290">
                  <c:v>#N/A</c:v>
                </c:pt>
                <c:pt idx="5291">
                  <c:v>#N/A</c:v>
                </c:pt>
                <c:pt idx="5292">
                  <c:v>#N/A</c:v>
                </c:pt>
                <c:pt idx="5293">
                  <c:v>#N/A</c:v>
                </c:pt>
                <c:pt idx="5294">
                  <c:v>#N/A</c:v>
                </c:pt>
                <c:pt idx="5295">
                  <c:v>#N/A</c:v>
                </c:pt>
                <c:pt idx="5296">
                  <c:v>#N/A</c:v>
                </c:pt>
                <c:pt idx="5297">
                  <c:v>#N/A</c:v>
                </c:pt>
                <c:pt idx="5298">
                  <c:v>#N/A</c:v>
                </c:pt>
                <c:pt idx="5299">
                  <c:v>#N/A</c:v>
                </c:pt>
                <c:pt idx="5300">
                  <c:v>#N/A</c:v>
                </c:pt>
                <c:pt idx="5301">
                  <c:v>#N/A</c:v>
                </c:pt>
                <c:pt idx="5302">
                  <c:v>#N/A</c:v>
                </c:pt>
                <c:pt idx="5303">
                  <c:v>#N/A</c:v>
                </c:pt>
                <c:pt idx="5304">
                  <c:v>#N/A</c:v>
                </c:pt>
                <c:pt idx="5305">
                  <c:v>#N/A</c:v>
                </c:pt>
                <c:pt idx="5306">
                  <c:v>#N/A</c:v>
                </c:pt>
                <c:pt idx="5307">
                  <c:v>#N/A</c:v>
                </c:pt>
                <c:pt idx="5308">
                  <c:v>#N/A</c:v>
                </c:pt>
                <c:pt idx="5309">
                  <c:v>#N/A</c:v>
                </c:pt>
                <c:pt idx="5310">
                  <c:v>#N/A</c:v>
                </c:pt>
                <c:pt idx="5311">
                  <c:v>#N/A</c:v>
                </c:pt>
                <c:pt idx="5312">
                  <c:v>#N/A</c:v>
                </c:pt>
                <c:pt idx="5313">
                  <c:v>#N/A</c:v>
                </c:pt>
                <c:pt idx="5314">
                  <c:v>#N/A</c:v>
                </c:pt>
                <c:pt idx="5315">
                  <c:v>#N/A</c:v>
                </c:pt>
                <c:pt idx="5316">
                  <c:v>#N/A</c:v>
                </c:pt>
                <c:pt idx="5317">
                  <c:v>#N/A</c:v>
                </c:pt>
                <c:pt idx="5318">
                  <c:v>#N/A</c:v>
                </c:pt>
                <c:pt idx="5319">
                  <c:v>#N/A</c:v>
                </c:pt>
                <c:pt idx="5320">
                  <c:v>#N/A</c:v>
                </c:pt>
                <c:pt idx="5321">
                  <c:v>#N/A</c:v>
                </c:pt>
                <c:pt idx="5322">
                  <c:v>#N/A</c:v>
                </c:pt>
                <c:pt idx="5323">
                  <c:v>#N/A</c:v>
                </c:pt>
                <c:pt idx="5324">
                  <c:v>#N/A</c:v>
                </c:pt>
                <c:pt idx="5325">
                  <c:v>#N/A</c:v>
                </c:pt>
                <c:pt idx="5326">
                  <c:v>#N/A</c:v>
                </c:pt>
                <c:pt idx="5327">
                  <c:v>#N/A</c:v>
                </c:pt>
                <c:pt idx="5328">
                  <c:v>#N/A</c:v>
                </c:pt>
                <c:pt idx="5329">
                  <c:v>#N/A</c:v>
                </c:pt>
                <c:pt idx="5330">
                  <c:v>#N/A</c:v>
                </c:pt>
                <c:pt idx="5331">
                  <c:v>#N/A</c:v>
                </c:pt>
                <c:pt idx="5332">
                  <c:v>#N/A</c:v>
                </c:pt>
                <c:pt idx="5333">
                  <c:v>#N/A</c:v>
                </c:pt>
                <c:pt idx="5334">
                  <c:v>#N/A</c:v>
                </c:pt>
                <c:pt idx="5335">
                  <c:v>#N/A</c:v>
                </c:pt>
                <c:pt idx="5336">
                  <c:v>#N/A</c:v>
                </c:pt>
                <c:pt idx="5337">
                  <c:v>#N/A</c:v>
                </c:pt>
                <c:pt idx="5338">
                  <c:v>#N/A</c:v>
                </c:pt>
                <c:pt idx="5339">
                  <c:v>#N/A</c:v>
                </c:pt>
                <c:pt idx="5340">
                  <c:v>#N/A</c:v>
                </c:pt>
                <c:pt idx="5341">
                  <c:v>#N/A</c:v>
                </c:pt>
                <c:pt idx="5342">
                  <c:v>#N/A</c:v>
                </c:pt>
                <c:pt idx="5343">
                  <c:v>#N/A</c:v>
                </c:pt>
                <c:pt idx="5344">
                  <c:v>#N/A</c:v>
                </c:pt>
                <c:pt idx="5345">
                  <c:v>#N/A</c:v>
                </c:pt>
                <c:pt idx="5346">
                  <c:v>#N/A</c:v>
                </c:pt>
                <c:pt idx="5347">
                  <c:v>#N/A</c:v>
                </c:pt>
                <c:pt idx="5348">
                  <c:v>#N/A</c:v>
                </c:pt>
                <c:pt idx="5349">
                  <c:v>#N/A</c:v>
                </c:pt>
                <c:pt idx="5350">
                  <c:v>#N/A</c:v>
                </c:pt>
                <c:pt idx="5351">
                  <c:v>#N/A</c:v>
                </c:pt>
                <c:pt idx="5352">
                  <c:v>#N/A</c:v>
                </c:pt>
                <c:pt idx="5353">
                  <c:v>#N/A</c:v>
                </c:pt>
                <c:pt idx="5354">
                  <c:v>#N/A</c:v>
                </c:pt>
                <c:pt idx="5355">
                  <c:v>#N/A</c:v>
                </c:pt>
                <c:pt idx="5356">
                  <c:v>#N/A</c:v>
                </c:pt>
                <c:pt idx="5357">
                  <c:v>#N/A</c:v>
                </c:pt>
                <c:pt idx="5358">
                  <c:v>#N/A</c:v>
                </c:pt>
                <c:pt idx="5359">
                  <c:v>#N/A</c:v>
                </c:pt>
                <c:pt idx="5360">
                  <c:v>#N/A</c:v>
                </c:pt>
                <c:pt idx="5361">
                  <c:v>#N/A</c:v>
                </c:pt>
                <c:pt idx="5362">
                  <c:v>#N/A</c:v>
                </c:pt>
                <c:pt idx="5363">
                  <c:v>#N/A</c:v>
                </c:pt>
                <c:pt idx="5364">
                  <c:v>#N/A</c:v>
                </c:pt>
                <c:pt idx="5365">
                  <c:v>#N/A</c:v>
                </c:pt>
                <c:pt idx="5366">
                  <c:v>#N/A</c:v>
                </c:pt>
                <c:pt idx="5367">
                  <c:v>#N/A</c:v>
                </c:pt>
                <c:pt idx="5368">
                  <c:v>#N/A</c:v>
                </c:pt>
                <c:pt idx="5369">
                  <c:v>#N/A</c:v>
                </c:pt>
                <c:pt idx="5370">
                  <c:v>#N/A</c:v>
                </c:pt>
                <c:pt idx="5371">
                  <c:v>#N/A</c:v>
                </c:pt>
                <c:pt idx="5372">
                  <c:v>#N/A</c:v>
                </c:pt>
                <c:pt idx="5373">
                  <c:v>#N/A</c:v>
                </c:pt>
                <c:pt idx="5374">
                  <c:v>#N/A</c:v>
                </c:pt>
                <c:pt idx="5375">
                  <c:v>#N/A</c:v>
                </c:pt>
                <c:pt idx="5376">
                  <c:v>#N/A</c:v>
                </c:pt>
                <c:pt idx="5377">
                  <c:v>#N/A</c:v>
                </c:pt>
                <c:pt idx="5378">
                  <c:v>#N/A</c:v>
                </c:pt>
                <c:pt idx="5379">
                  <c:v>#N/A</c:v>
                </c:pt>
                <c:pt idx="5380">
                  <c:v>#N/A</c:v>
                </c:pt>
                <c:pt idx="5381">
                  <c:v>#N/A</c:v>
                </c:pt>
                <c:pt idx="5382">
                  <c:v>#N/A</c:v>
                </c:pt>
                <c:pt idx="5383">
                  <c:v>#N/A</c:v>
                </c:pt>
                <c:pt idx="5384">
                  <c:v>#N/A</c:v>
                </c:pt>
                <c:pt idx="5385">
                  <c:v>#N/A</c:v>
                </c:pt>
                <c:pt idx="5386">
                  <c:v>#N/A</c:v>
                </c:pt>
                <c:pt idx="5387">
                  <c:v>#N/A</c:v>
                </c:pt>
                <c:pt idx="5388">
                  <c:v>#N/A</c:v>
                </c:pt>
                <c:pt idx="5389">
                  <c:v>#N/A</c:v>
                </c:pt>
                <c:pt idx="5390">
                  <c:v>#N/A</c:v>
                </c:pt>
                <c:pt idx="5391">
                  <c:v>#N/A</c:v>
                </c:pt>
                <c:pt idx="5392">
                  <c:v>#N/A</c:v>
                </c:pt>
                <c:pt idx="5393">
                  <c:v>#N/A</c:v>
                </c:pt>
                <c:pt idx="5394">
                  <c:v>#N/A</c:v>
                </c:pt>
                <c:pt idx="5395">
                  <c:v>#N/A</c:v>
                </c:pt>
                <c:pt idx="5396">
                  <c:v>#N/A</c:v>
                </c:pt>
                <c:pt idx="5397">
                  <c:v>#N/A</c:v>
                </c:pt>
                <c:pt idx="5398">
                  <c:v>#N/A</c:v>
                </c:pt>
                <c:pt idx="5399">
                  <c:v>#N/A</c:v>
                </c:pt>
                <c:pt idx="5400">
                  <c:v>#N/A</c:v>
                </c:pt>
                <c:pt idx="5401">
                  <c:v>#N/A</c:v>
                </c:pt>
                <c:pt idx="5402">
                  <c:v>#N/A</c:v>
                </c:pt>
                <c:pt idx="5403">
                  <c:v>#N/A</c:v>
                </c:pt>
                <c:pt idx="5404">
                  <c:v>#N/A</c:v>
                </c:pt>
                <c:pt idx="5405">
                  <c:v>#N/A</c:v>
                </c:pt>
                <c:pt idx="5406">
                  <c:v>#N/A</c:v>
                </c:pt>
                <c:pt idx="5407">
                  <c:v>#N/A</c:v>
                </c:pt>
                <c:pt idx="5408">
                  <c:v>#N/A</c:v>
                </c:pt>
                <c:pt idx="5409">
                  <c:v>#N/A</c:v>
                </c:pt>
                <c:pt idx="5410">
                  <c:v>#N/A</c:v>
                </c:pt>
                <c:pt idx="5411">
                  <c:v>#N/A</c:v>
                </c:pt>
                <c:pt idx="5412">
                  <c:v>#N/A</c:v>
                </c:pt>
                <c:pt idx="5413">
                  <c:v>#N/A</c:v>
                </c:pt>
                <c:pt idx="5414">
                  <c:v>#N/A</c:v>
                </c:pt>
                <c:pt idx="5415">
                  <c:v>#N/A</c:v>
                </c:pt>
                <c:pt idx="5416">
                  <c:v>#N/A</c:v>
                </c:pt>
                <c:pt idx="5417">
                  <c:v>#N/A</c:v>
                </c:pt>
                <c:pt idx="5418">
                  <c:v>#N/A</c:v>
                </c:pt>
                <c:pt idx="5419">
                  <c:v>#N/A</c:v>
                </c:pt>
                <c:pt idx="5420">
                  <c:v>#N/A</c:v>
                </c:pt>
                <c:pt idx="5421">
                  <c:v>#N/A</c:v>
                </c:pt>
                <c:pt idx="5422">
                  <c:v>#N/A</c:v>
                </c:pt>
                <c:pt idx="5423">
                  <c:v>#N/A</c:v>
                </c:pt>
                <c:pt idx="5424">
                  <c:v>#N/A</c:v>
                </c:pt>
                <c:pt idx="5425">
                  <c:v>#N/A</c:v>
                </c:pt>
                <c:pt idx="5426">
                  <c:v>#N/A</c:v>
                </c:pt>
                <c:pt idx="5427">
                  <c:v>#N/A</c:v>
                </c:pt>
                <c:pt idx="5428">
                  <c:v>#N/A</c:v>
                </c:pt>
                <c:pt idx="5429">
                  <c:v>#N/A</c:v>
                </c:pt>
                <c:pt idx="5430">
                  <c:v>#N/A</c:v>
                </c:pt>
                <c:pt idx="5431">
                  <c:v>#N/A</c:v>
                </c:pt>
                <c:pt idx="5432">
                  <c:v>#N/A</c:v>
                </c:pt>
                <c:pt idx="5433">
                  <c:v>#N/A</c:v>
                </c:pt>
                <c:pt idx="5434">
                  <c:v>#N/A</c:v>
                </c:pt>
                <c:pt idx="5435">
                  <c:v>#N/A</c:v>
                </c:pt>
                <c:pt idx="5436">
                  <c:v>#N/A</c:v>
                </c:pt>
                <c:pt idx="5437">
                  <c:v>#N/A</c:v>
                </c:pt>
                <c:pt idx="5438">
                  <c:v>#N/A</c:v>
                </c:pt>
                <c:pt idx="5439">
                  <c:v>#N/A</c:v>
                </c:pt>
                <c:pt idx="5440">
                  <c:v>#N/A</c:v>
                </c:pt>
                <c:pt idx="5441">
                  <c:v>#N/A</c:v>
                </c:pt>
                <c:pt idx="5442">
                  <c:v>#N/A</c:v>
                </c:pt>
                <c:pt idx="5443">
                  <c:v>#N/A</c:v>
                </c:pt>
                <c:pt idx="5444">
                  <c:v>#N/A</c:v>
                </c:pt>
                <c:pt idx="5445">
                  <c:v>#N/A</c:v>
                </c:pt>
                <c:pt idx="5446">
                  <c:v>#N/A</c:v>
                </c:pt>
                <c:pt idx="5447">
                  <c:v>#N/A</c:v>
                </c:pt>
                <c:pt idx="5448">
                  <c:v>#N/A</c:v>
                </c:pt>
                <c:pt idx="5449">
                  <c:v>#N/A</c:v>
                </c:pt>
                <c:pt idx="5450">
                  <c:v>#N/A</c:v>
                </c:pt>
                <c:pt idx="5451">
                  <c:v>#N/A</c:v>
                </c:pt>
                <c:pt idx="5452">
                  <c:v>#N/A</c:v>
                </c:pt>
                <c:pt idx="5453">
                  <c:v>#N/A</c:v>
                </c:pt>
                <c:pt idx="5454">
                  <c:v>#N/A</c:v>
                </c:pt>
                <c:pt idx="5455">
                  <c:v>#N/A</c:v>
                </c:pt>
                <c:pt idx="5456">
                  <c:v>#N/A</c:v>
                </c:pt>
                <c:pt idx="5457">
                  <c:v>#N/A</c:v>
                </c:pt>
                <c:pt idx="5458">
                  <c:v>#N/A</c:v>
                </c:pt>
                <c:pt idx="5459">
                  <c:v>#N/A</c:v>
                </c:pt>
                <c:pt idx="5460">
                  <c:v>#N/A</c:v>
                </c:pt>
                <c:pt idx="5461">
                  <c:v>#N/A</c:v>
                </c:pt>
                <c:pt idx="5462">
                  <c:v>#N/A</c:v>
                </c:pt>
                <c:pt idx="5463">
                  <c:v>#N/A</c:v>
                </c:pt>
                <c:pt idx="5464">
                  <c:v>#N/A</c:v>
                </c:pt>
                <c:pt idx="5465">
                  <c:v>#N/A</c:v>
                </c:pt>
                <c:pt idx="5466">
                  <c:v>#N/A</c:v>
                </c:pt>
                <c:pt idx="5467">
                  <c:v>#N/A</c:v>
                </c:pt>
                <c:pt idx="5468">
                  <c:v>#N/A</c:v>
                </c:pt>
                <c:pt idx="5469">
                  <c:v>#N/A</c:v>
                </c:pt>
                <c:pt idx="5470">
                  <c:v>#N/A</c:v>
                </c:pt>
                <c:pt idx="5471">
                  <c:v>#N/A</c:v>
                </c:pt>
                <c:pt idx="5472">
                  <c:v>#N/A</c:v>
                </c:pt>
                <c:pt idx="5473">
                  <c:v>#N/A</c:v>
                </c:pt>
                <c:pt idx="5474">
                  <c:v>#N/A</c:v>
                </c:pt>
                <c:pt idx="5475">
                  <c:v>#N/A</c:v>
                </c:pt>
                <c:pt idx="5476">
                  <c:v>#N/A</c:v>
                </c:pt>
                <c:pt idx="5477">
                  <c:v>#N/A</c:v>
                </c:pt>
                <c:pt idx="5478">
                  <c:v>#N/A</c:v>
                </c:pt>
                <c:pt idx="5479">
                  <c:v>#N/A</c:v>
                </c:pt>
                <c:pt idx="5480">
                  <c:v>#N/A</c:v>
                </c:pt>
                <c:pt idx="5481">
                  <c:v>#N/A</c:v>
                </c:pt>
                <c:pt idx="5482">
                  <c:v>#N/A</c:v>
                </c:pt>
                <c:pt idx="5483">
                  <c:v>#N/A</c:v>
                </c:pt>
                <c:pt idx="5484">
                  <c:v>#N/A</c:v>
                </c:pt>
                <c:pt idx="5485">
                  <c:v>#N/A</c:v>
                </c:pt>
                <c:pt idx="5486">
                  <c:v>#N/A</c:v>
                </c:pt>
                <c:pt idx="5487">
                  <c:v>#N/A</c:v>
                </c:pt>
                <c:pt idx="5488">
                  <c:v>#N/A</c:v>
                </c:pt>
                <c:pt idx="5489">
                  <c:v>#N/A</c:v>
                </c:pt>
                <c:pt idx="5490">
                  <c:v>#N/A</c:v>
                </c:pt>
                <c:pt idx="5491">
                  <c:v>#N/A</c:v>
                </c:pt>
                <c:pt idx="5492">
                  <c:v>#N/A</c:v>
                </c:pt>
                <c:pt idx="5493">
                  <c:v>#N/A</c:v>
                </c:pt>
                <c:pt idx="5494">
                  <c:v>#N/A</c:v>
                </c:pt>
                <c:pt idx="5495">
                  <c:v>#N/A</c:v>
                </c:pt>
                <c:pt idx="5496">
                  <c:v>#N/A</c:v>
                </c:pt>
                <c:pt idx="5497">
                  <c:v>#N/A</c:v>
                </c:pt>
                <c:pt idx="5498">
                  <c:v>#N/A</c:v>
                </c:pt>
                <c:pt idx="5499">
                  <c:v>#N/A</c:v>
                </c:pt>
                <c:pt idx="5500">
                  <c:v>#N/A</c:v>
                </c:pt>
                <c:pt idx="5501">
                  <c:v>#N/A</c:v>
                </c:pt>
                <c:pt idx="5502">
                  <c:v>#N/A</c:v>
                </c:pt>
                <c:pt idx="5503">
                  <c:v>#N/A</c:v>
                </c:pt>
                <c:pt idx="5504">
                  <c:v>#N/A</c:v>
                </c:pt>
                <c:pt idx="5505">
                  <c:v>#N/A</c:v>
                </c:pt>
                <c:pt idx="5506">
                  <c:v>#N/A</c:v>
                </c:pt>
                <c:pt idx="5507">
                  <c:v>#N/A</c:v>
                </c:pt>
                <c:pt idx="5508">
                  <c:v>#N/A</c:v>
                </c:pt>
                <c:pt idx="5509">
                  <c:v>#N/A</c:v>
                </c:pt>
                <c:pt idx="5510">
                  <c:v>#N/A</c:v>
                </c:pt>
                <c:pt idx="5511">
                  <c:v>#N/A</c:v>
                </c:pt>
                <c:pt idx="5512">
                  <c:v>#N/A</c:v>
                </c:pt>
                <c:pt idx="5513">
                  <c:v>#N/A</c:v>
                </c:pt>
                <c:pt idx="5514">
                  <c:v>#N/A</c:v>
                </c:pt>
                <c:pt idx="5515">
                  <c:v>#N/A</c:v>
                </c:pt>
                <c:pt idx="5516">
                  <c:v>#N/A</c:v>
                </c:pt>
                <c:pt idx="5517">
                  <c:v>#N/A</c:v>
                </c:pt>
                <c:pt idx="5518">
                  <c:v>#N/A</c:v>
                </c:pt>
                <c:pt idx="5519">
                  <c:v>#N/A</c:v>
                </c:pt>
                <c:pt idx="5520">
                  <c:v>#N/A</c:v>
                </c:pt>
                <c:pt idx="5521">
                  <c:v>#N/A</c:v>
                </c:pt>
                <c:pt idx="5522">
                  <c:v>#N/A</c:v>
                </c:pt>
                <c:pt idx="5523">
                  <c:v>#N/A</c:v>
                </c:pt>
                <c:pt idx="5524">
                  <c:v>#N/A</c:v>
                </c:pt>
                <c:pt idx="5525">
                  <c:v>#N/A</c:v>
                </c:pt>
                <c:pt idx="5526">
                  <c:v>#N/A</c:v>
                </c:pt>
                <c:pt idx="5527">
                  <c:v>#N/A</c:v>
                </c:pt>
                <c:pt idx="5528">
                  <c:v>#N/A</c:v>
                </c:pt>
                <c:pt idx="5529">
                  <c:v>#N/A</c:v>
                </c:pt>
                <c:pt idx="5530">
                  <c:v>#N/A</c:v>
                </c:pt>
                <c:pt idx="5531">
                  <c:v>#N/A</c:v>
                </c:pt>
                <c:pt idx="5532">
                  <c:v>#N/A</c:v>
                </c:pt>
                <c:pt idx="5533">
                  <c:v>#N/A</c:v>
                </c:pt>
                <c:pt idx="5534">
                  <c:v>#N/A</c:v>
                </c:pt>
                <c:pt idx="5535">
                  <c:v>#N/A</c:v>
                </c:pt>
                <c:pt idx="5536">
                  <c:v>#N/A</c:v>
                </c:pt>
                <c:pt idx="5537">
                  <c:v>#N/A</c:v>
                </c:pt>
                <c:pt idx="5538">
                  <c:v>#N/A</c:v>
                </c:pt>
                <c:pt idx="5539">
                  <c:v>#N/A</c:v>
                </c:pt>
                <c:pt idx="5540">
                  <c:v>#N/A</c:v>
                </c:pt>
                <c:pt idx="5541">
                  <c:v>#N/A</c:v>
                </c:pt>
                <c:pt idx="5542">
                  <c:v>#N/A</c:v>
                </c:pt>
                <c:pt idx="5543">
                  <c:v>#N/A</c:v>
                </c:pt>
                <c:pt idx="5544">
                  <c:v>#N/A</c:v>
                </c:pt>
                <c:pt idx="5545">
                  <c:v>#N/A</c:v>
                </c:pt>
                <c:pt idx="5546">
                  <c:v>#N/A</c:v>
                </c:pt>
                <c:pt idx="5547">
                  <c:v>#N/A</c:v>
                </c:pt>
                <c:pt idx="5548">
                  <c:v>#N/A</c:v>
                </c:pt>
                <c:pt idx="5549">
                  <c:v>#N/A</c:v>
                </c:pt>
                <c:pt idx="5550">
                  <c:v>#N/A</c:v>
                </c:pt>
                <c:pt idx="5551">
                  <c:v>#N/A</c:v>
                </c:pt>
                <c:pt idx="5552">
                  <c:v>#N/A</c:v>
                </c:pt>
                <c:pt idx="5553">
                  <c:v>#N/A</c:v>
                </c:pt>
                <c:pt idx="5554">
                  <c:v>#N/A</c:v>
                </c:pt>
                <c:pt idx="5555">
                  <c:v>#N/A</c:v>
                </c:pt>
                <c:pt idx="5556">
                  <c:v>#N/A</c:v>
                </c:pt>
                <c:pt idx="5557">
                  <c:v>#N/A</c:v>
                </c:pt>
                <c:pt idx="5558">
                  <c:v>#N/A</c:v>
                </c:pt>
                <c:pt idx="5559">
                  <c:v>#N/A</c:v>
                </c:pt>
                <c:pt idx="5560">
                  <c:v>#N/A</c:v>
                </c:pt>
                <c:pt idx="5561">
                  <c:v>#N/A</c:v>
                </c:pt>
                <c:pt idx="5562">
                  <c:v>#N/A</c:v>
                </c:pt>
                <c:pt idx="5563">
                  <c:v>#N/A</c:v>
                </c:pt>
                <c:pt idx="5564">
                  <c:v>#N/A</c:v>
                </c:pt>
                <c:pt idx="5565">
                  <c:v>#N/A</c:v>
                </c:pt>
                <c:pt idx="5566">
                  <c:v>#N/A</c:v>
                </c:pt>
                <c:pt idx="5567">
                  <c:v>#N/A</c:v>
                </c:pt>
                <c:pt idx="5568">
                  <c:v>#N/A</c:v>
                </c:pt>
                <c:pt idx="5569">
                  <c:v>#N/A</c:v>
                </c:pt>
                <c:pt idx="5570">
                  <c:v>#N/A</c:v>
                </c:pt>
                <c:pt idx="5571">
                  <c:v>#N/A</c:v>
                </c:pt>
                <c:pt idx="5572">
                  <c:v>#N/A</c:v>
                </c:pt>
                <c:pt idx="5573">
                  <c:v>#N/A</c:v>
                </c:pt>
                <c:pt idx="5574">
                  <c:v>#N/A</c:v>
                </c:pt>
                <c:pt idx="5575">
                  <c:v>#N/A</c:v>
                </c:pt>
                <c:pt idx="5576">
                  <c:v>#N/A</c:v>
                </c:pt>
                <c:pt idx="5577">
                  <c:v>#N/A</c:v>
                </c:pt>
                <c:pt idx="5578">
                  <c:v>#N/A</c:v>
                </c:pt>
                <c:pt idx="5579">
                  <c:v>#N/A</c:v>
                </c:pt>
                <c:pt idx="5580">
                  <c:v>#N/A</c:v>
                </c:pt>
                <c:pt idx="5581">
                  <c:v>#N/A</c:v>
                </c:pt>
                <c:pt idx="5582">
                  <c:v>#N/A</c:v>
                </c:pt>
                <c:pt idx="5583">
                  <c:v>#N/A</c:v>
                </c:pt>
                <c:pt idx="5584">
                  <c:v>#N/A</c:v>
                </c:pt>
                <c:pt idx="5585">
                  <c:v>#N/A</c:v>
                </c:pt>
                <c:pt idx="5586">
                  <c:v>#N/A</c:v>
                </c:pt>
                <c:pt idx="5587">
                  <c:v>#N/A</c:v>
                </c:pt>
                <c:pt idx="5588">
                  <c:v>#N/A</c:v>
                </c:pt>
                <c:pt idx="5589">
                  <c:v>#N/A</c:v>
                </c:pt>
                <c:pt idx="5590">
                  <c:v>#N/A</c:v>
                </c:pt>
                <c:pt idx="5591">
                  <c:v>#N/A</c:v>
                </c:pt>
                <c:pt idx="5592">
                  <c:v>#N/A</c:v>
                </c:pt>
                <c:pt idx="5593">
                  <c:v>#N/A</c:v>
                </c:pt>
                <c:pt idx="5594">
                  <c:v>#N/A</c:v>
                </c:pt>
                <c:pt idx="5595">
                  <c:v>#N/A</c:v>
                </c:pt>
                <c:pt idx="5596">
                  <c:v>#N/A</c:v>
                </c:pt>
                <c:pt idx="5597">
                  <c:v>#N/A</c:v>
                </c:pt>
                <c:pt idx="5598">
                  <c:v>#N/A</c:v>
                </c:pt>
                <c:pt idx="5599">
                  <c:v>#N/A</c:v>
                </c:pt>
                <c:pt idx="5600">
                  <c:v>#N/A</c:v>
                </c:pt>
                <c:pt idx="5601">
                  <c:v>#N/A</c:v>
                </c:pt>
                <c:pt idx="5602">
                  <c:v>#N/A</c:v>
                </c:pt>
                <c:pt idx="5603">
                  <c:v>#N/A</c:v>
                </c:pt>
                <c:pt idx="5604">
                  <c:v>#N/A</c:v>
                </c:pt>
                <c:pt idx="5605">
                  <c:v>#N/A</c:v>
                </c:pt>
                <c:pt idx="5606">
                  <c:v>#N/A</c:v>
                </c:pt>
                <c:pt idx="5607">
                  <c:v>#N/A</c:v>
                </c:pt>
                <c:pt idx="5608">
                  <c:v>#N/A</c:v>
                </c:pt>
                <c:pt idx="5609">
                  <c:v>#N/A</c:v>
                </c:pt>
                <c:pt idx="5610">
                  <c:v>#N/A</c:v>
                </c:pt>
                <c:pt idx="5611">
                  <c:v>#N/A</c:v>
                </c:pt>
                <c:pt idx="5612">
                  <c:v>#N/A</c:v>
                </c:pt>
                <c:pt idx="5613">
                  <c:v>#N/A</c:v>
                </c:pt>
                <c:pt idx="5614">
                  <c:v>#N/A</c:v>
                </c:pt>
                <c:pt idx="5615">
                  <c:v>#N/A</c:v>
                </c:pt>
                <c:pt idx="5616">
                  <c:v>#N/A</c:v>
                </c:pt>
                <c:pt idx="5617">
                  <c:v>#N/A</c:v>
                </c:pt>
                <c:pt idx="5618">
                  <c:v>#N/A</c:v>
                </c:pt>
                <c:pt idx="5619">
                  <c:v>#N/A</c:v>
                </c:pt>
                <c:pt idx="5620">
                  <c:v>#N/A</c:v>
                </c:pt>
                <c:pt idx="5621">
                  <c:v>#N/A</c:v>
                </c:pt>
                <c:pt idx="5622">
                  <c:v>#N/A</c:v>
                </c:pt>
                <c:pt idx="5623">
                  <c:v>#N/A</c:v>
                </c:pt>
                <c:pt idx="5624">
                  <c:v>#N/A</c:v>
                </c:pt>
                <c:pt idx="5625">
                  <c:v>#N/A</c:v>
                </c:pt>
                <c:pt idx="5626">
                  <c:v>#N/A</c:v>
                </c:pt>
                <c:pt idx="5627">
                  <c:v>#N/A</c:v>
                </c:pt>
                <c:pt idx="5628">
                  <c:v>#N/A</c:v>
                </c:pt>
                <c:pt idx="5629">
                  <c:v>#N/A</c:v>
                </c:pt>
                <c:pt idx="5630">
                  <c:v>#N/A</c:v>
                </c:pt>
                <c:pt idx="5631">
                  <c:v>#N/A</c:v>
                </c:pt>
                <c:pt idx="5632">
                  <c:v>#N/A</c:v>
                </c:pt>
                <c:pt idx="5633">
                  <c:v>#N/A</c:v>
                </c:pt>
                <c:pt idx="5634">
                  <c:v>#N/A</c:v>
                </c:pt>
                <c:pt idx="5635">
                  <c:v>#N/A</c:v>
                </c:pt>
                <c:pt idx="5636">
                  <c:v>#N/A</c:v>
                </c:pt>
                <c:pt idx="5637">
                  <c:v>#N/A</c:v>
                </c:pt>
                <c:pt idx="5638">
                  <c:v>#N/A</c:v>
                </c:pt>
                <c:pt idx="5639">
                  <c:v>#N/A</c:v>
                </c:pt>
                <c:pt idx="5640">
                  <c:v>#N/A</c:v>
                </c:pt>
                <c:pt idx="5641">
                  <c:v>#N/A</c:v>
                </c:pt>
                <c:pt idx="5642">
                  <c:v>#N/A</c:v>
                </c:pt>
                <c:pt idx="5643">
                  <c:v>#N/A</c:v>
                </c:pt>
                <c:pt idx="5644">
                  <c:v>#N/A</c:v>
                </c:pt>
                <c:pt idx="5645">
                  <c:v>#N/A</c:v>
                </c:pt>
                <c:pt idx="5646">
                  <c:v>#N/A</c:v>
                </c:pt>
                <c:pt idx="5647">
                  <c:v>#N/A</c:v>
                </c:pt>
                <c:pt idx="5648">
                  <c:v>#N/A</c:v>
                </c:pt>
                <c:pt idx="5649">
                  <c:v>#N/A</c:v>
                </c:pt>
                <c:pt idx="5650">
                  <c:v>#N/A</c:v>
                </c:pt>
                <c:pt idx="5651">
                  <c:v>#N/A</c:v>
                </c:pt>
                <c:pt idx="5652">
                  <c:v>#N/A</c:v>
                </c:pt>
                <c:pt idx="5653">
                  <c:v>#N/A</c:v>
                </c:pt>
                <c:pt idx="5654">
                  <c:v>#N/A</c:v>
                </c:pt>
                <c:pt idx="5655">
                  <c:v>#N/A</c:v>
                </c:pt>
                <c:pt idx="5656">
                  <c:v>#N/A</c:v>
                </c:pt>
                <c:pt idx="5657">
                  <c:v>#N/A</c:v>
                </c:pt>
                <c:pt idx="5658">
                  <c:v>#N/A</c:v>
                </c:pt>
                <c:pt idx="5659">
                  <c:v>#N/A</c:v>
                </c:pt>
                <c:pt idx="5660">
                  <c:v>#N/A</c:v>
                </c:pt>
                <c:pt idx="5661">
                  <c:v>#N/A</c:v>
                </c:pt>
                <c:pt idx="5662">
                  <c:v>#N/A</c:v>
                </c:pt>
                <c:pt idx="5663">
                  <c:v>#N/A</c:v>
                </c:pt>
                <c:pt idx="5664">
                  <c:v>#N/A</c:v>
                </c:pt>
                <c:pt idx="5665">
                  <c:v>#N/A</c:v>
                </c:pt>
                <c:pt idx="5666">
                  <c:v>#N/A</c:v>
                </c:pt>
                <c:pt idx="5667">
                  <c:v>#N/A</c:v>
                </c:pt>
                <c:pt idx="5668">
                  <c:v>#N/A</c:v>
                </c:pt>
                <c:pt idx="5669">
                  <c:v>#N/A</c:v>
                </c:pt>
                <c:pt idx="5670">
                  <c:v>#N/A</c:v>
                </c:pt>
                <c:pt idx="5671">
                  <c:v>#N/A</c:v>
                </c:pt>
                <c:pt idx="5672">
                  <c:v>#N/A</c:v>
                </c:pt>
                <c:pt idx="5673">
                  <c:v>#N/A</c:v>
                </c:pt>
                <c:pt idx="5674">
                  <c:v>#N/A</c:v>
                </c:pt>
                <c:pt idx="5675">
                  <c:v>#N/A</c:v>
                </c:pt>
                <c:pt idx="5676">
                  <c:v>#N/A</c:v>
                </c:pt>
                <c:pt idx="5677">
                  <c:v>#N/A</c:v>
                </c:pt>
                <c:pt idx="5678">
                  <c:v>#N/A</c:v>
                </c:pt>
                <c:pt idx="5679">
                  <c:v>#N/A</c:v>
                </c:pt>
                <c:pt idx="5680">
                  <c:v>#N/A</c:v>
                </c:pt>
                <c:pt idx="5681">
                  <c:v>#N/A</c:v>
                </c:pt>
                <c:pt idx="5682">
                  <c:v>#N/A</c:v>
                </c:pt>
                <c:pt idx="5683">
                  <c:v>#N/A</c:v>
                </c:pt>
                <c:pt idx="5684">
                  <c:v>#N/A</c:v>
                </c:pt>
                <c:pt idx="5685">
                  <c:v>#N/A</c:v>
                </c:pt>
                <c:pt idx="5686">
                  <c:v>#N/A</c:v>
                </c:pt>
                <c:pt idx="5687">
                  <c:v>#N/A</c:v>
                </c:pt>
                <c:pt idx="5688">
                  <c:v>#N/A</c:v>
                </c:pt>
                <c:pt idx="5689">
                  <c:v>#N/A</c:v>
                </c:pt>
                <c:pt idx="5690">
                  <c:v>#N/A</c:v>
                </c:pt>
                <c:pt idx="5691">
                  <c:v>#N/A</c:v>
                </c:pt>
                <c:pt idx="5692">
                  <c:v>#N/A</c:v>
                </c:pt>
                <c:pt idx="5693">
                  <c:v>#N/A</c:v>
                </c:pt>
                <c:pt idx="5694">
                  <c:v>#N/A</c:v>
                </c:pt>
                <c:pt idx="5695">
                  <c:v>#N/A</c:v>
                </c:pt>
                <c:pt idx="5696">
                  <c:v>#N/A</c:v>
                </c:pt>
                <c:pt idx="5697">
                  <c:v>#N/A</c:v>
                </c:pt>
                <c:pt idx="5698">
                  <c:v>#N/A</c:v>
                </c:pt>
                <c:pt idx="5699">
                  <c:v>#N/A</c:v>
                </c:pt>
                <c:pt idx="5700">
                  <c:v>#N/A</c:v>
                </c:pt>
                <c:pt idx="5701">
                  <c:v>#N/A</c:v>
                </c:pt>
                <c:pt idx="5702">
                  <c:v>#N/A</c:v>
                </c:pt>
                <c:pt idx="5703">
                  <c:v>#N/A</c:v>
                </c:pt>
                <c:pt idx="5704">
                  <c:v>#N/A</c:v>
                </c:pt>
                <c:pt idx="5705">
                  <c:v>#N/A</c:v>
                </c:pt>
                <c:pt idx="5706">
                  <c:v>#N/A</c:v>
                </c:pt>
                <c:pt idx="5707">
                  <c:v>#N/A</c:v>
                </c:pt>
                <c:pt idx="5708">
                  <c:v>#N/A</c:v>
                </c:pt>
                <c:pt idx="5709">
                  <c:v>#N/A</c:v>
                </c:pt>
                <c:pt idx="5710">
                  <c:v>#N/A</c:v>
                </c:pt>
                <c:pt idx="5711">
                  <c:v>#N/A</c:v>
                </c:pt>
                <c:pt idx="5712">
                  <c:v>#N/A</c:v>
                </c:pt>
                <c:pt idx="5713">
                  <c:v>#N/A</c:v>
                </c:pt>
                <c:pt idx="5714">
                  <c:v>#N/A</c:v>
                </c:pt>
                <c:pt idx="5715">
                  <c:v>#N/A</c:v>
                </c:pt>
                <c:pt idx="5716">
                  <c:v>#N/A</c:v>
                </c:pt>
                <c:pt idx="5717">
                  <c:v>#N/A</c:v>
                </c:pt>
                <c:pt idx="5718">
                  <c:v>#N/A</c:v>
                </c:pt>
                <c:pt idx="5719">
                  <c:v>#N/A</c:v>
                </c:pt>
                <c:pt idx="5720">
                  <c:v>#N/A</c:v>
                </c:pt>
                <c:pt idx="5721">
                  <c:v>#N/A</c:v>
                </c:pt>
                <c:pt idx="5722">
                  <c:v>#N/A</c:v>
                </c:pt>
                <c:pt idx="5723">
                  <c:v>#N/A</c:v>
                </c:pt>
                <c:pt idx="5724">
                  <c:v>#N/A</c:v>
                </c:pt>
                <c:pt idx="5725">
                  <c:v>#N/A</c:v>
                </c:pt>
                <c:pt idx="5726">
                  <c:v>#N/A</c:v>
                </c:pt>
                <c:pt idx="5727">
                  <c:v>#N/A</c:v>
                </c:pt>
                <c:pt idx="5728">
                  <c:v>#N/A</c:v>
                </c:pt>
                <c:pt idx="5729">
                  <c:v>#N/A</c:v>
                </c:pt>
                <c:pt idx="5730">
                  <c:v>#N/A</c:v>
                </c:pt>
                <c:pt idx="5731">
                  <c:v>#N/A</c:v>
                </c:pt>
                <c:pt idx="5732">
                  <c:v>#N/A</c:v>
                </c:pt>
                <c:pt idx="5733">
                  <c:v>#N/A</c:v>
                </c:pt>
                <c:pt idx="5734">
                  <c:v>#N/A</c:v>
                </c:pt>
                <c:pt idx="5735">
                  <c:v>#N/A</c:v>
                </c:pt>
                <c:pt idx="5736">
                  <c:v>#N/A</c:v>
                </c:pt>
                <c:pt idx="5737">
                  <c:v>#N/A</c:v>
                </c:pt>
                <c:pt idx="5738">
                  <c:v>#N/A</c:v>
                </c:pt>
                <c:pt idx="5739">
                  <c:v>#N/A</c:v>
                </c:pt>
                <c:pt idx="5740">
                  <c:v>#N/A</c:v>
                </c:pt>
                <c:pt idx="5741">
                  <c:v>#N/A</c:v>
                </c:pt>
                <c:pt idx="5742">
                  <c:v>#N/A</c:v>
                </c:pt>
                <c:pt idx="5743">
                  <c:v>#N/A</c:v>
                </c:pt>
                <c:pt idx="5744">
                  <c:v>#N/A</c:v>
                </c:pt>
                <c:pt idx="5745">
                  <c:v>#N/A</c:v>
                </c:pt>
                <c:pt idx="5746">
                  <c:v>#N/A</c:v>
                </c:pt>
                <c:pt idx="5747">
                  <c:v>#N/A</c:v>
                </c:pt>
                <c:pt idx="5748">
                  <c:v>#N/A</c:v>
                </c:pt>
                <c:pt idx="5749">
                  <c:v>#N/A</c:v>
                </c:pt>
                <c:pt idx="5750">
                  <c:v>#N/A</c:v>
                </c:pt>
                <c:pt idx="5751">
                  <c:v>#N/A</c:v>
                </c:pt>
                <c:pt idx="5752">
                  <c:v>#N/A</c:v>
                </c:pt>
                <c:pt idx="5753">
                  <c:v>#N/A</c:v>
                </c:pt>
                <c:pt idx="5754">
                  <c:v>#N/A</c:v>
                </c:pt>
                <c:pt idx="5755">
                  <c:v>#N/A</c:v>
                </c:pt>
                <c:pt idx="5756">
                  <c:v>#N/A</c:v>
                </c:pt>
                <c:pt idx="5757">
                  <c:v>#N/A</c:v>
                </c:pt>
                <c:pt idx="5758">
                  <c:v>#N/A</c:v>
                </c:pt>
                <c:pt idx="5759">
                  <c:v>#N/A</c:v>
                </c:pt>
                <c:pt idx="5760">
                  <c:v>#N/A</c:v>
                </c:pt>
                <c:pt idx="5761">
                  <c:v>#N/A</c:v>
                </c:pt>
                <c:pt idx="5762">
                  <c:v>#N/A</c:v>
                </c:pt>
                <c:pt idx="5763">
                  <c:v>#N/A</c:v>
                </c:pt>
                <c:pt idx="5764">
                  <c:v>#N/A</c:v>
                </c:pt>
                <c:pt idx="5765">
                  <c:v>#N/A</c:v>
                </c:pt>
                <c:pt idx="5766">
                  <c:v>#N/A</c:v>
                </c:pt>
                <c:pt idx="5767">
                  <c:v>#N/A</c:v>
                </c:pt>
                <c:pt idx="5768">
                  <c:v>#N/A</c:v>
                </c:pt>
                <c:pt idx="5769">
                  <c:v>#N/A</c:v>
                </c:pt>
                <c:pt idx="5770">
                  <c:v>#N/A</c:v>
                </c:pt>
                <c:pt idx="5771">
                  <c:v>#N/A</c:v>
                </c:pt>
                <c:pt idx="5772">
                  <c:v>#N/A</c:v>
                </c:pt>
                <c:pt idx="5773">
                  <c:v>#N/A</c:v>
                </c:pt>
                <c:pt idx="5774">
                  <c:v>#N/A</c:v>
                </c:pt>
                <c:pt idx="5775">
                  <c:v>#N/A</c:v>
                </c:pt>
                <c:pt idx="5776">
                  <c:v>#N/A</c:v>
                </c:pt>
                <c:pt idx="5777">
                  <c:v>#N/A</c:v>
                </c:pt>
                <c:pt idx="5778">
                  <c:v>#N/A</c:v>
                </c:pt>
                <c:pt idx="5779">
                  <c:v>#N/A</c:v>
                </c:pt>
                <c:pt idx="5780">
                  <c:v>#N/A</c:v>
                </c:pt>
                <c:pt idx="5781">
                  <c:v>#N/A</c:v>
                </c:pt>
                <c:pt idx="5782">
                  <c:v>#N/A</c:v>
                </c:pt>
                <c:pt idx="5783">
                  <c:v>#N/A</c:v>
                </c:pt>
                <c:pt idx="5784">
                  <c:v>#N/A</c:v>
                </c:pt>
                <c:pt idx="5785">
                  <c:v>#N/A</c:v>
                </c:pt>
                <c:pt idx="5786">
                  <c:v>#N/A</c:v>
                </c:pt>
                <c:pt idx="5787">
                  <c:v>#N/A</c:v>
                </c:pt>
                <c:pt idx="5788">
                  <c:v>#N/A</c:v>
                </c:pt>
                <c:pt idx="5789">
                  <c:v>#N/A</c:v>
                </c:pt>
                <c:pt idx="5790">
                  <c:v>#N/A</c:v>
                </c:pt>
                <c:pt idx="5791">
                  <c:v>#N/A</c:v>
                </c:pt>
                <c:pt idx="5792">
                  <c:v>#N/A</c:v>
                </c:pt>
                <c:pt idx="5793">
                  <c:v>#N/A</c:v>
                </c:pt>
                <c:pt idx="5794">
                  <c:v>#N/A</c:v>
                </c:pt>
                <c:pt idx="5795">
                  <c:v>#N/A</c:v>
                </c:pt>
                <c:pt idx="5796">
                  <c:v>#N/A</c:v>
                </c:pt>
                <c:pt idx="5797">
                  <c:v>#N/A</c:v>
                </c:pt>
                <c:pt idx="5798">
                  <c:v>#N/A</c:v>
                </c:pt>
                <c:pt idx="5799">
                  <c:v>#N/A</c:v>
                </c:pt>
                <c:pt idx="5800">
                  <c:v>#N/A</c:v>
                </c:pt>
                <c:pt idx="5801">
                  <c:v>#N/A</c:v>
                </c:pt>
                <c:pt idx="5802">
                  <c:v>#N/A</c:v>
                </c:pt>
                <c:pt idx="5803">
                  <c:v>#N/A</c:v>
                </c:pt>
                <c:pt idx="5804">
                  <c:v>#N/A</c:v>
                </c:pt>
                <c:pt idx="5805">
                  <c:v>#N/A</c:v>
                </c:pt>
                <c:pt idx="5806">
                  <c:v>#N/A</c:v>
                </c:pt>
                <c:pt idx="5807">
                  <c:v>#N/A</c:v>
                </c:pt>
                <c:pt idx="5808">
                  <c:v>#N/A</c:v>
                </c:pt>
                <c:pt idx="5809">
                  <c:v>#N/A</c:v>
                </c:pt>
                <c:pt idx="5810">
                  <c:v>#N/A</c:v>
                </c:pt>
                <c:pt idx="5811">
                  <c:v>#N/A</c:v>
                </c:pt>
                <c:pt idx="5812">
                  <c:v>#N/A</c:v>
                </c:pt>
                <c:pt idx="5813">
                  <c:v>#N/A</c:v>
                </c:pt>
                <c:pt idx="5814">
                  <c:v>#N/A</c:v>
                </c:pt>
                <c:pt idx="5815">
                  <c:v>#N/A</c:v>
                </c:pt>
                <c:pt idx="5816">
                  <c:v>#N/A</c:v>
                </c:pt>
                <c:pt idx="5817">
                  <c:v>#N/A</c:v>
                </c:pt>
                <c:pt idx="5818">
                  <c:v>#N/A</c:v>
                </c:pt>
                <c:pt idx="5819">
                  <c:v>#N/A</c:v>
                </c:pt>
                <c:pt idx="5820">
                  <c:v>#N/A</c:v>
                </c:pt>
                <c:pt idx="5821">
                  <c:v>#N/A</c:v>
                </c:pt>
                <c:pt idx="5822">
                  <c:v>#N/A</c:v>
                </c:pt>
                <c:pt idx="5823">
                  <c:v>#N/A</c:v>
                </c:pt>
                <c:pt idx="5824">
                  <c:v>#N/A</c:v>
                </c:pt>
                <c:pt idx="5825">
                  <c:v>#N/A</c:v>
                </c:pt>
                <c:pt idx="5826">
                  <c:v>#N/A</c:v>
                </c:pt>
                <c:pt idx="5827">
                  <c:v>#N/A</c:v>
                </c:pt>
                <c:pt idx="5828">
                  <c:v>#N/A</c:v>
                </c:pt>
                <c:pt idx="5829">
                  <c:v>#N/A</c:v>
                </c:pt>
                <c:pt idx="5830">
                  <c:v>#N/A</c:v>
                </c:pt>
                <c:pt idx="5831">
                  <c:v>#N/A</c:v>
                </c:pt>
                <c:pt idx="5832">
                  <c:v>#N/A</c:v>
                </c:pt>
                <c:pt idx="5833">
                  <c:v>#N/A</c:v>
                </c:pt>
                <c:pt idx="5834">
                  <c:v>#N/A</c:v>
                </c:pt>
                <c:pt idx="5835">
                  <c:v>#N/A</c:v>
                </c:pt>
                <c:pt idx="5836">
                  <c:v>#N/A</c:v>
                </c:pt>
                <c:pt idx="5837">
                  <c:v>#N/A</c:v>
                </c:pt>
                <c:pt idx="5838">
                  <c:v>#N/A</c:v>
                </c:pt>
                <c:pt idx="5839">
                  <c:v>#N/A</c:v>
                </c:pt>
                <c:pt idx="5840">
                  <c:v>#N/A</c:v>
                </c:pt>
                <c:pt idx="5841">
                  <c:v>#N/A</c:v>
                </c:pt>
                <c:pt idx="5842">
                  <c:v>#N/A</c:v>
                </c:pt>
                <c:pt idx="5843">
                  <c:v>#N/A</c:v>
                </c:pt>
                <c:pt idx="5844">
                  <c:v>#N/A</c:v>
                </c:pt>
                <c:pt idx="5845">
                  <c:v>#N/A</c:v>
                </c:pt>
                <c:pt idx="5846">
                  <c:v>#N/A</c:v>
                </c:pt>
                <c:pt idx="5847">
                  <c:v>#N/A</c:v>
                </c:pt>
                <c:pt idx="5848">
                  <c:v>#N/A</c:v>
                </c:pt>
                <c:pt idx="5849">
                  <c:v>#N/A</c:v>
                </c:pt>
                <c:pt idx="5850">
                  <c:v>#N/A</c:v>
                </c:pt>
                <c:pt idx="5851">
                  <c:v>#N/A</c:v>
                </c:pt>
                <c:pt idx="5852">
                  <c:v>#N/A</c:v>
                </c:pt>
                <c:pt idx="5853">
                  <c:v>#N/A</c:v>
                </c:pt>
                <c:pt idx="5854">
                  <c:v>#N/A</c:v>
                </c:pt>
                <c:pt idx="5855">
                  <c:v>#N/A</c:v>
                </c:pt>
                <c:pt idx="5856">
                  <c:v>#N/A</c:v>
                </c:pt>
                <c:pt idx="5857">
                  <c:v>#N/A</c:v>
                </c:pt>
                <c:pt idx="5858">
                  <c:v>#N/A</c:v>
                </c:pt>
                <c:pt idx="5859">
                  <c:v>#N/A</c:v>
                </c:pt>
                <c:pt idx="5860">
                  <c:v>#N/A</c:v>
                </c:pt>
                <c:pt idx="5861">
                  <c:v>#N/A</c:v>
                </c:pt>
                <c:pt idx="5862">
                  <c:v>#N/A</c:v>
                </c:pt>
                <c:pt idx="5863">
                  <c:v>#N/A</c:v>
                </c:pt>
                <c:pt idx="5864">
                  <c:v>#N/A</c:v>
                </c:pt>
                <c:pt idx="5865">
                  <c:v>#N/A</c:v>
                </c:pt>
                <c:pt idx="5866">
                  <c:v>#N/A</c:v>
                </c:pt>
                <c:pt idx="5867">
                  <c:v>#N/A</c:v>
                </c:pt>
                <c:pt idx="5868">
                  <c:v>#N/A</c:v>
                </c:pt>
                <c:pt idx="5869">
                  <c:v>#N/A</c:v>
                </c:pt>
                <c:pt idx="5870">
                  <c:v>#N/A</c:v>
                </c:pt>
                <c:pt idx="5871">
                  <c:v>#N/A</c:v>
                </c:pt>
                <c:pt idx="5872">
                  <c:v>#N/A</c:v>
                </c:pt>
                <c:pt idx="5873">
                  <c:v>#N/A</c:v>
                </c:pt>
                <c:pt idx="5874">
                  <c:v>#N/A</c:v>
                </c:pt>
                <c:pt idx="5875">
                  <c:v>#N/A</c:v>
                </c:pt>
                <c:pt idx="5876">
                  <c:v>#N/A</c:v>
                </c:pt>
                <c:pt idx="5877">
                  <c:v>#N/A</c:v>
                </c:pt>
                <c:pt idx="5878">
                  <c:v>#N/A</c:v>
                </c:pt>
                <c:pt idx="5879">
                  <c:v>#N/A</c:v>
                </c:pt>
                <c:pt idx="5880">
                  <c:v>#N/A</c:v>
                </c:pt>
                <c:pt idx="5881">
                  <c:v>#N/A</c:v>
                </c:pt>
                <c:pt idx="5882">
                  <c:v>#N/A</c:v>
                </c:pt>
                <c:pt idx="5883">
                  <c:v>#N/A</c:v>
                </c:pt>
                <c:pt idx="5884">
                  <c:v>#N/A</c:v>
                </c:pt>
                <c:pt idx="5885">
                  <c:v>#N/A</c:v>
                </c:pt>
                <c:pt idx="5886">
                  <c:v>#N/A</c:v>
                </c:pt>
                <c:pt idx="5887">
                  <c:v>#N/A</c:v>
                </c:pt>
                <c:pt idx="5888">
                  <c:v>#N/A</c:v>
                </c:pt>
                <c:pt idx="5889">
                  <c:v>#N/A</c:v>
                </c:pt>
                <c:pt idx="5890">
                  <c:v>#N/A</c:v>
                </c:pt>
                <c:pt idx="5891">
                  <c:v>#N/A</c:v>
                </c:pt>
                <c:pt idx="5892">
                  <c:v>#N/A</c:v>
                </c:pt>
                <c:pt idx="5893">
                  <c:v>#N/A</c:v>
                </c:pt>
                <c:pt idx="5894">
                  <c:v>#N/A</c:v>
                </c:pt>
                <c:pt idx="5895">
                  <c:v>#N/A</c:v>
                </c:pt>
                <c:pt idx="5896">
                  <c:v>#N/A</c:v>
                </c:pt>
                <c:pt idx="5897">
                  <c:v>#N/A</c:v>
                </c:pt>
                <c:pt idx="5898">
                  <c:v>#N/A</c:v>
                </c:pt>
                <c:pt idx="5899">
                  <c:v>#N/A</c:v>
                </c:pt>
                <c:pt idx="5900">
                  <c:v>#N/A</c:v>
                </c:pt>
                <c:pt idx="5901">
                  <c:v>#N/A</c:v>
                </c:pt>
                <c:pt idx="5902">
                  <c:v>#N/A</c:v>
                </c:pt>
                <c:pt idx="5903">
                  <c:v>#N/A</c:v>
                </c:pt>
                <c:pt idx="5904">
                  <c:v>#N/A</c:v>
                </c:pt>
                <c:pt idx="5905">
                  <c:v>#N/A</c:v>
                </c:pt>
                <c:pt idx="5906">
                  <c:v>#N/A</c:v>
                </c:pt>
                <c:pt idx="5907">
                  <c:v>#N/A</c:v>
                </c:pt>
                <c:pt idx="5908">
                  <c:v>#N/A</c:v>
                </c:pt>
                <c:pt idx="5909">
                  <c:v>#N/A</c:v>
                </c:pt>
                <c:pt idx="5910">
                  <c:v>#N/A</c:v>
                </c:pt>
                <c:pt idx="5911">
                  <c:v>#N/A</c:v>
                </c:pt>
                <c:pt idx="5912">
                  <c:v>#N/A</c:v>
                </c:pt>
                <c:pt idx="5913">
                  <c:v>#N/A</c:v>
                </c:pt>
                <c:pt idx="5914">
                  <c:v>#N/A</c:v>
                </c:pt>
                <c:pt idx="5915">
                  <c:v>#N/A</c:v>
                </c:pt>
                <c:pt idx="5916">
                  <c:v>#N/A</c:v>
                </c:pt>
                <c:pt idx="5917">
                  <c:v>#N/A</c:v>
                </c:pt>
                <c:pt idx="5918">
                  <c:v>#N/A</c:v>
                </c:pt>
                <c:pt idx="5919">
                  <c:v>#N/A</c:v>
                </c:pt>
                <c:pt idx="5920">
                  <c:v>#N/A</c:v>
                </c:pt>
                <c:pt idx="5921">
                  <c:v>#N/A</c:v>
                </c:pt>
                <c:pt idx="5922">
                  <c:v>#N/A</c:v>
                </c:pt>
                <c:pt idx="5923">
                  <c:v>#N/A</c:v>
                </c:pt>
                <c:pt idx="5924">
                  <c:v>#N/A</c:v>
                </c:pt>
                <c:pt idx="5925">
                  <c:v>#N/A</c:v>
                </c:pt>
                <c:pt idx="5926">
                  <c:v>#N/A</c:v>
                </c:pt>
                <c:pt idx="5927">
                  <c:v>#N/A</c:v>
                </c:pt>
                <c:pt idx="5928">
                  <c:v>#N/A</c:v>
                </c:pt>
                <c:pt idx="5929">
                  <c:v>#N/A</c:v>
                </c:pt>
                <c:pt idx="5930">
                  <c:v>#N/A</c:v>
                </c:pt>
                <c:pt idx="5931">
                  <c:v>#N/A</c:v>
                </c:pt>
                <c:pt idx="5932">
                  <c:v>#N/A</c:v>
                </c:pt>
                <c:pt idx="5933">
                  <c:v>#N/A</c:v>
                </c:pt>
                <c:pt idx="5934">
                  <c:v>#N/A</c:v>
                </c:pt>
                <c:pt idx="5935">
                  <c:v>#N/A</c:v>
                </c:pt>
                <c:pt idx="5936">
                  <c:v>#N/A</c:v>
                </c:pt>
                <c:pt idx="5937">
                  <c:v>#N/A</c:v>
                </c:pt>
                <c:pt idx="5938">
                  <c:v>#N/A</c:v>
                </c:pt>
                <c:pt idx="5939">
                  <c:v>#N/A</c:v>
                </c:pt>
                <c:pt idx="5940">
                  <c:v>#N/A</c:v>
                </c:pt>
                <c:pt idx="5941">
                  <c:v>#N/A</c:v>
                </c:pt>
                <c:pt idx="5942">
                  <c:v>#N/A</c:v>
                </c:pt>
                <c:pt idx="5943">
                  <c:v>#N/A</c:v>
                </c:pt>
                <c:pt idx="5944">
                  <c:v>#N/A</c:v>
                </c:pt>
                <c:pt idx="5945">
                  <c:v>#N/A</c:v>
                </c:pt>
                <c:pt idx="5946">
                  <c:v>#N/A</c:v>
                </c:pt>
                <c:pt idx="5947">
                  <c:v>#N/A</c:v>
                </c:pt>
                <c:pt idx="5948">
                  <c:v>#N/A</c:v>
                </c:pt>
                <c:pt idx="5949">
                  <c:v>#N/A</c:v>
                </c:pt>
                <c:pt idx="5950">
                  <c:v>#N/A</c:v>
                </c:pt>
                <c:pt idx="5951">
                  <c:v>#N/A</c:v>
                </c:pt>
                <c:pt idx="5952">
                  <c:v>#N/A</c:v>
                </c:pt>
                <c:pt idx="5953">
                  <c:v>#N/A</c:v>
                </c:pt>
                <c:pt idx="5954">
                  <c:v>#N/A</c:v>
                </c:pt>
                <c:pt idx="5955">
                  <c:v>#N/A</c:v>
                </c:pt>
                <c:pt idx="5956">
                  <c:v>#N/A</c:v>
                </c:pt>
                <c:pt idx="5957">
                  <c:v>#N/A</c:v>
                </c:pt>
                <c:pt idx="5958">
                  <c:v>#N/A</c:v>
                </c:pt>
                <c:pt idx="5959">
                  <c:v>#N/A</c:v>
                </c:pt>
                <c:pt idx="5960">
                  <c:v>#N/A</c:v>
                </c:pt>
                <c:pt idx="5961">
                  <c:v>#N/A</c:v>
                </c:pt>
                <c:pt idx="5962">
                  <c:v>#N/A</c:v>
                </c:pt>
                <c:pt idx="5963">
                  <c:v>#N/A</c:v>
                </c:pt>
                <c:pt idx="5964">
                  <c:v>#N/A</c:v>
                </c:pt>
                <c:pt idx="5965">
                  <c:v>#N/A</c:v>
                </c:pt>
                <c:pt idx="5966">
                  <c:v>#N/A</c:v>
                </c:pt>
                <c:pt idx="5967">
                  <c:v>#N/A</c:v>
                </c:pt>
                <c:pt idx="5968">
                  <c:v>#N/A</c:v>
                </c:pt>
                <c:pt idx="5969">
                  <c:v>#N/A</c:v>
                </c:pt>
                <c:pt idx="5970">
                  <c:v>#N/A</c:v>
                </c:pt>
                <c:pt idx="5971">
                  <c:v>#N/A</c:v>
                </c:pt>
                <c:pt idx="5972">
                  <c:v>#N/A</c:v>
                </c:pt>
                <c:pt idx="5973">
                  <c:v>#N/A</c:v>
                </c:pt>
                <c:pt idx="5974">
                  <c:v>#N/A</c:v>
                </c:pt>
                <c:pt idx="5975">
                  <c:v>#N/A</c:v>
                </c:pt>
                <c:pt idx="5976">
                  <c:v>#N/A</c:v>
                </c:pt>
                <c:pt idx="5977">
                  <c:v>#N/A</c:v>
                </c:pt>
                <c:pt idx="5978">
                  <c:v>#N/A</c:v>
                </c:pt>
                <c:pt idx="5979">
                  <c:v>#N/A</c:v>
                </c:pt>
                <c:pt idx="5980">
                  <c:v>#N/A</c:v>
                </c:pt>
                <c:pt idx="5981">
                  <c:v>#N/A</c:v>
                </c:pt>
                <c:pt idx="5982">
                  <c:v>#N/A</c:v>
                </c:pt>
                <c:pt idx="5983">
                  <c:v>#N/A</c:v>
                </c:pt>
                <c:pt idx="5984">
                  <c:v>#N/A</c:v>
                </c:pt>
                <c:pt idx="5985">
                  <c:v>#N/A</c:v>
                </c:pt>
                <c:pt idx="5986">
                  <c:v>#N/A</c:v>
                </c:pt>
                <c:pt idx="5987">
                  <c:v>#N/A</c:v>
                </c:pt>
                <c:pt idx="5988">
                  <c:v>#N/A</c:v>
                </c:pt>
                <c:pt idx="5989">
                  <c:v>#N/A</c:v>
                </c:pt>
                <c:pt idx="5990">
                  <c:v>#N/A</c:v>
                </c:pt>
                <c:pt idx="5991">
                  <c:v>#N/A</c:v>
                </c:pt>
                <c:pt idx="5992">
                  <c:v>#N/A</c:v>
                </c:pt>
                <c:pt idx="5993">
                  <c:v>#N/A</c:v>
                </c:pt>
                <c:pt idx="5994">
                  <c:v>#N/A</c:v>
                </c:pt>
                <c:pt idx="5995">
                  <c:v>#N/A</c:v>
                </c:pt>
                <c:pt idx="5996">
                  <c:v>#N/A</c:v>
                </c:pt>
                <c:pt idx="5997">
                  <c:v>#N/A</c:v>
                </c:pt>
                <c:pt idx="5998">
                  <c:v>#N/A</c:v>
                </c:pt>
                <c:pt idx="5999">
                  <c:v>#N/A</c:v>
                </c:pt>
                <c:pt idx="6000">
                  <c:v>#N/A</c:v>
                </c:pt>
                <c:pt idx="6001">
                  <c:v>#N/A</c:v>
                </c:pt>
                <c:pt idx="6002">
                  <c:v>#N/A</c:v>
                </c:pt>
                <c:pt idx="6003">
                  <c:v>#N/A</c:v>
                </c:pt>
                <c:pt idx="6004">
                  <c:v>#N/A</c:v>
                </c:pt>
                <c:pt idx="6005">
                  <c:v>#N/A</c:v>
                </c:pt>
                <c:pt idx="6006">
                  <c:v>#N/A</c:v>
                </c:pt>
                <c:pt idx="6007">
                  <c:v>#N/A</c:v>
                </c:pt>
                <c:pt idx="6008">
                  <c:v>#N/A</c:v>
                </c:pt>
                <c:pt idx="6009">
                  <c:v>#N/A</c:v>
                </c:pt>
                <c:pt idx="6010">
                  <c:v>#N/A</c:v>
                </c:pt>
                <c:pt idx="6011">
                  <c:v>#N/A</c:v>
                </c:pt>
                <c:pt idx="6012">
                  <c:v>#N/A</c:v>
                </c:pt>
                <c:pt idx="6013">
                  <c:v>#N/A</c:v>
                </c:pt>
                <c:pt idx="6014">
                  <c:v>#N/A</c:v>
                </c:pt>
                <c:pt idx="6015">
                  <c:v>#N/A</c:v>
                </c:pt>
                <c:pt idx="6016">
                  <c:v>#N/A</c:v>
                </c:pt>
                <c:pt idx="6017">
                  <c:v>#N/A</c:v>
                </c:pt>
                <c:pt idx="6018">
                  <c:v>#N/A</c:v>
                </c:pt>
                <c:pt idx="6019">
                  <c:v>#N/A</c:v>
                </c:pt>
                <c:pt idx="6020">
                  <c:v>#N/A</c:v>
                </c:pt>
                <c:pt idx="6021">
                  <c:v>#N/A</c:v>
                </c:pt>
                <c:pt idx="6022">
                  <c:v>#N/A</c:v>
                </c:pt>
                <c:pt idx="6023">
                  <c:v>#N/A</c:v>
                </c:pt>
                <c:pt idx="6024">
                  <c:v>#N/A</c:v>
                </c:pt>
                <c:pt idx="6025">
                  <c:v>#N/A</c:v>
                </c:pt>
                <c:pt idx="6026">
                  <c:v>#N/A</c:v>
                </c:pt>
                <c:pt idx="6027">
                  <c:v>#N/A</c:v>
                </c:pt>
                <c:pt idx="6028">
                  <c:v>#N/A</c:v>
                </c:pt>
                <c:pt idx="6029">
                  <c:v>#N/A</c:v>
                </c:pt>
                <c:pt idx="6030">
                  <c:v>#N/A</c:v>
                </c:pt>
                <c:pt idx="6031">
                  <c:v>#N/A</c:v>
                </c:pt>
                <c:pt idx="6032">
                  <c:v>#N/A</c:v>
                </c:pt>
                <c:pt idx="6033">
                  <c:v>#N/A</c:v>
                </c:pt>
                <c:pt idx="6034">
                  <c:v>#N/A</c:v>
                </c:pt>
                <c:pt idx="6035">
                  <c:v>#N/A</c:v>
                </c:pt>
                <c:pt idx="6036">
                  <c:v>#N/A</c:v>
                </c:pt>
                <c:pt idx="6037">
                  <c:v>#N/A</c:v>
                </c:pt>
                <c:pt idx="6038">
                  <c:v>#N/A</c:v>
                </c:pt>
                <c:pt idx="6039">
                  <c:v>#N/A</c:v>
                </c:pt>
                <c:pt idx="6040">
                  <c:v>#N/A</c:v>
                </c:pt>
                <c:pt idx="6041">
                  <c:v>#N/A</c:v>
                </c:pt>
                <c:pt idx="6042">
                  <c:v>#N/A</c:v>
                </c:pt>
                <c:pt idx="6043">
                  <c:v>#N/A</c:v>
                </c:pt>
                <c:pt idx="6044">
                  <c:v>#N/A</c:v>
                </c:pt>
                <c:pt idx="6045">
                  <c:v>#N/A</c:v>
                </c:pt>
                <c:pt idx="6046">
                  <c:v>#N/A</c:v>
                </c:pt>
                <c:pt idx="6047">
                  <c:v>#N/A</c:v>
                </c:pt>
                <c:pt idx="6048">
                  <c:v>#N/A</c:v>
                </c:pt>
                <c:pt idx="6049">
                  <c:v>#N/A</c:v>
                </c:pt>
                <c:pt idx="6050">
                  <c:v>#N/A</c:v>
                </c:pt>
                <c:pt idx="6051">
                  <c:v>#N/A</c:v>
                </c:pt>
                <c:pt idx="6052">
                  <c:v>#N/A</c:v>
                </c:pt>
                <c:pt idx="6053">
                  <c:v>#N/A</c:v>
                </c:pt>
                <c:pt idx="6054">
                  <c:v>#N/A</c:v>
                </c:pt>
                <c:pt idx="6055">
                  <c:v>#N/A</c:v>
                </c:pt>
                <c:pt idx="6056">
                  <c:v>#N/A</c:v>
                </c:pt>
                <c:pt idx="6057">
                  <c:v>#N/A</c:v>
                </c:pt>
                <c:pt idx="6058">
                  <c:v>#N/A</c:v>
                </c:pt>
                <c:pt idx="6059">
                  <c:v>#N/A</c:v>
                </c:pt>
                <c:pt idx="6060">
                  <c:v>#N/A</c:v>
                </c:pt>
                <c:pt idx="6061">
                  <c:v>#N/A</c:v>
                </c:pt>
                <c:pt idx="6062">
                  <c:v>#N/A</c:v>
                </c:pt>
                <c:pt idx="6063">
                  <c:v>#N/A</c:v>
                </c:pt>
                <c:pt idx="6064">
                  <c:v>#N/A</c:v>
                </c:pt>
                <c:pt idx="6065">
                  <c:v>#N/A</c:v>
                </c:pt>
                <c:pt idx="6066">
                  <c:v>#N/A</c:v>
                </c:pt>
                <c:pt idx="6067">
                  <c:v>#N/A</c:v>
                </c:pt>
                <c:pt idx="6068">
                  <c:v>#N/A</c:v>
                </c:pt>
                <c:pt idx="6069">
                  <c:v>#N/A</c:v>
                </c:pt>
                <c:pt idx="6070">
                  <c:v>#N/A</c:v>
                </c:pt>
                <c:pt idx="6071">
                  <c:v>#N/A</c:v>
                </c:pt>
                <c:pt idx="6072">
                  <c:v>#N/A</c:v>
                </c:pt>
                <c:pt idx="6073">
                  <c:v>#N/A</c:v>
                </c:pt>
                <c:pt idx="6074">
                  <c:v>#N/A</c:v>
                </c:pt>
                <c:pt idx="6075">
                  <c:v>#N/A</c:v>
                </c:pt>
                <c:pt idx="6076">
                  <c:v>#N/A</c:v>
                </c:pt>
                <c:pt idx="6077">
                  <c:v>#N/A</c:v>
                </c:pt>
                <c:pt idx="6078">
                  <c:v>#N/A</c:v>
                </c:pt>
                <c:pt idx="6079">
                  <c:v>#N/A</c:v>
                </c:pt>
                <c:pt idx="6080">
                  <c:v>#N/A</c:v>
                </c:pt>
                <c:pt idx="6081">
                  <c:v>#N/A</c:v>
                </c:pt>
                <c:pt idx="6082">
                  <c:v>#N/A</c:v>
                </c:pt>
                <c:pt idx="6083">
                  <c:v>#N/A</c:v>
                </c:pt>
                <c:pt idx="6084">
                  <c:v>#N/A</c:v>
                </c:pt>
                <c:pt idx="6085">
                  <c:v>#N/A</c:v>
                </c:pt>
                <c:pt idx="6086">
                  <c:v>#N/A</c:v>
                </c:pt>
                <c:pt idx="6087">
                  <c:v>#N/A</c:v>
                </c:pt>
                <c:pt idx="6088">
                  <c:v>#N/A</c:v>
                </c:pt>
                <c:pt idx="6089">
                  <c:v>#N/A</c:v>
                </c:pt>
                <c:pt idx="6090">
                  <c:v>#N/A</c:v>
                </c:pt>
                <c:pt idx="6091">
                  <c:v>#N/A</c:v>
                </c:pt>
                <c:pt idx="6092">
                  <c:v>#N/A</c:v>
                </c:pt>
                <c:pt idx="6093">
                  <c:v>#N/A</c:v>
                </c:pt>
                <c:pt idx="6094">
                  <c:v>#N/A</c:v>
                </c:pt>
                <c:pt idx="6095">
                  <c:v>#N/A</c:v>
                </c:pt>
                <c:pt idx="6096">
                  <c:v>#N/A</c:v>
                </c:pt>
                <c:pt idx="6097">
                  <c:v>#N/A</c:v>
                </c:pt>
                <c:pt idx="6098">
                  <c:v>#N/A</c:v>
                </c:pt>
                <c:pt idx="6099">
                  <c:v>#N/A</c:v>
                </c:pt>
                <c:pt idx="6100">
                  <c:v>#N/A</c:v>
                </c:pt>
                <c:pt idx="6101">
                  <c:v>#N/A</c:v>
                </c:pt>
                <c:pt idx="6102">
                  <c:v>#N/A</c:v>
                </c:pt>
                <c:pt idx="6103">
                  <c:v>#N/A</c:v>
                </c:pt>
                <c:pt idx="6104">
                  <c:v>#N/A</c:v>
                </c:pt>
                <c:pt idx="6105">
                  <c:v>#N/A</c:v>
                </c:pt>
                <c:pt idx="6106">
                  <c:v>#N/A</c:v>
                </c:pt>
                <c:pt idx="6107">
                  <c:v>#N/A</c:v>
                </c:pt>
                <c:pt idx="6108">
                  <c:v>#N/A</c:v>
                </c:pt>
                <c:pt idx="6109">
                  <c:v>#N/A</c:v>
                </c:pt>
                <c:pt idx="6110">
                  <c:v>#N/A</c:v>
                </c:pt>
                <c:pt idx="6111">
                  <c:v>#N/A</c:v>
                </c:pt>
                <c:pt idx="6112">
                  <c:v>#N/A</c:v>
                </c:pt>
                <c:pt idx="6113">
                  <c:v>#N/A</c:v>
                </c:pt>
                <c:pt idx="6114">
                  <c:v>#N/A</c:v>
                </c:pt>
                <c:pt idx="6115">
                  <c:v>#N/A</c:v>
                </c:pt>
                <c:pt idx="6116">
                  <c:v>#N/A</c:v>
                </c:pt>
                <c:pt idx="6117">
                  <c:v>#N/A</c:v>
                </c:pt>
                <c:pt idx="6118">
                  <c:v>#N/A</c:v>
                </c:pt>
                <c:pt idx="6119">
                  <c:v>#N/A</c:v>
                </c:pt>
                <c:pt idx="6120">
                  <c:v>#N/A</c:v>
                </c:pt>
                <c:pt idx="6121">
                  <c:v>#N/A</c:v>
                </c:pt>
                <c:pt idx="6122">
                  <c:v>#N/A</c:v>
                </c:pt>
                <c:pt idx="6123">
                  <c:v>#N/A</c:v>
                </c:pt>
                <c:pt idx="6124">
                  <c:v>#N/A</c:v>
                </c:pt>
                <c:pt idx="6125">
                  <c:v>#N/A</c:v>
                </c:pt>
                <c:pt idx="6126">
                  <c:v>#N/A</c:v>
                </c:pt>
                <c:pt idx="6127">
                  <c:v>#N/A</c:v>
                </c:pt>
                <c:pt idx="6128">
                  <c:v>#N/A</c:v>
                </c:pt>
                <c:pt idx="6129">
                  <c:v>#N/A</c:v>
                </c:pt>
                <c:pt idx="6130">
                  <c:v>#N/A</c:v>
                </c:pt>
                <c:pt idx="6131">
                  <c:v>#N/A</c:v>
                </c:pt>
                <c:pt idx="6132">
                  <c:v>#N/A</c:v>
                </c:pt>
                <c:pt idx="6133">
                  <c:v>#N/A</c:v>
                </c:pt>
                <c:pt idx="6134">
                  <c:v>#N/A</c:v>
                </c:pt>
                <c:pt idx="6135">
                  <c:v>#N/A</c:v>
                </c:pt>
                <c:pt idx="6136">
                  <c:v>#N/A</c:v>
                </c:pt>
                <c:pt idx="6137">
                  <c:v>#N/A</c:v>
                </c:pt>
                <c:pt idx="6138">
                  <c:v>#N/A</c:v>
                </c:pt>
                <c:pt idx="6139">
                  <c:v>#N/A</c:v>
                </c:pt>
                <c:pt idx="6140">
                  <c:v>#N/A</c:v>
                </c:pt>
                <c:pt idx="6141">
                  <c:v>#N/A</c:v>
                </c:pt>
                <c:pt idx="6142">
                  <c:v>#N/A</c:v>
                </c:pt>
                <c:pt idx="6143">
                  <c:v>#N/A</c:v>
                </c:pt>
                <c:pt idx="6144">
                  <c:v>#N/A</c:v>
                </c:pt>
                <c:pt idx="6145">
                  <c:v>#N/A</c:v>
                </c:pt>
                <c:pt idx="6146">
                  <c:v>#N/A</c:v>
                </c:pt>
                <c:pt idx="6147">
                  <c:v>#N/A</c:v>
                </c:pt>
                <c:pt idx="6148">
                  <c:v>#N/A</c:v>
                </c:pt>
                <c:pt idx="6149">
                  <c:v>#N/A</c:v>
                </c:pt>
                <c:pt idx="6150">
                  <c:v>#N/A</c:v>
                </c:pt>
                <c:pt idx="6151">
                  <c:v>#N/A</c:v>
                </c:pt>
                <c:pt idx="6152">
                  <c:v>#N/A</c:v>
                </c:pt>
                <c:pt idx="6153">
                  <c:v>#N/A</c:v>
                </c:pt>
                <c:pt idx="6154">
                  <c:v>#N/A</c:v>
                </c:pt>
                <c:pt idx="6155">
                  <c:v>#N/A</c:v>
                </c:pt>
                <c:pt idx="6156">
                  <c:v>#N/A</c:v>
                </c:pt>
                <c:pt idx="6157">
                  <c:v>#N/A</c:v>
                </c:pt>
                <c:pt idx="6158">
                  <c:v>#N/A</c:v>
                </c:pt>
                <c:pt idx="6159">
                  <c:v>#N/A</c:v>
                </c:pt>
                <c:pt idx="6160">
                  <c:v>#N/A</c:v>
                </c:pt>
                <c:pt idx="6161">
                  <c:v>#N/A</c:v>
                </c:pt>
                <c:pt idx="6162">
                  <c:v>#N/A</c:v>
                </c:pt>
                <c:pt idx="6163">
                  <c:v>#N/A</c:v>
                </c:pt>
                <c:pt idx="6164">
                  <c:v>#N/A</c:v>
                </c:pt>
                <c:pt idx="6165">
                  <c:v>#N/A</c:v>
                </c:pt>
                <c:pt idx="6166">
                  <c:v>#N/A</c:v>
                </c:pt>
                <c:pt idx="6167">
                  <c:v>#N/A</c:v>
                </c:pt>
                <c:pt idx="6168">
                  <c:v>#N/A</c:v>
                </c:pt>
                <c:pt idx="6169">
                  <c:v>#N/A</c:v>
                </c:pt>
                <c:pt idx="6170">
                  <c:v>#N/A</c:v>
                </c:pt>
                <c:pt idx="6171">
                  <c:v>#N/A</c:v>
                </c:pt>
                <c:pt idx="6172">
                  <c:v>#N/A</c:v>
                </c:pt>
                <c:pt idx="6173">
                  <c:v>#N/A</c:v>
                </c:pt>
                <c:pt idx="6174">
                  <c:v>#N/A</c:v>
                </c:pt>
                <c:pt idx="6175">
                  <c:v>#N/A</c:v>
                </c:pt>
                <c:pt idx="6176">
                  <c:v>#N/A</c:v>
                </c:pt>
                <c:pt idx="6177">
                  <c:v>#N/A</c:v>
                </c:pt>
                <c:pt idx="6178">
                  <c:v>#N/A</c:v>
                </c:pt>
                <c:pt idx="6179">
                  <c:v>#N/A</c:v>
                </c:pt>
                <c:pt idx="6180">
                  <c:v>#N/A</c:v>
                </c:pt>
                <c:pt idx="6181">
                  <c:v>#N/A</c:v>
                </c:pt>
                <c:pt idx="6182">
                  <c:v>#N/A</c:v>
                </c:pt>
                <c:pt idx="6183">
                  <c:v>#N/A</c:v>
                </c:pt>
                <c:pt idx="6184">
                  <c:v>#N/A</c:v>
                </c:pt>
                <c:pt idx="6185">
                  <c:v>#N/A</c:v>
                </c:pt>
                <c:pt idx="6186">
                  <c:v>#N/A</c:v>
                </c:pt>
                <c:pt idx="6187">
                  <c:v>#N/A</c:v>
                </c:pt>
                <c:pt idx="6188">
                  <c:v>#N/A</c:v>
                </c:pt>
                <c:pt idx="6189">
                  <c:v>#N/A</c:v>
                </c:pt>
                <c:pt idx="6190">
                  <c:v>#N/A</c:v>
                </c:pt>
                <c:pt idx="6191">
                  <c:v>#N/A</c:v>
                </c:pt>
                <c:pt idx="6192">
                  <c:v>#N/A</c:v>
                </c:pt>
                <c:pt idx="6193">
                  <c:v>#N/A</c:v>
                </c:pt>
                <c:pt idx="6194">
                  <c:v>#N/A</c:v>
                </c:pt>
                <c:pt idx="6195">
                  <c:v>#N/A</c:v>
                </c:pt>
                <c:pt idx="6196">
                  <c:v>#N/A</c:v>
                </c:pt>
                <c:pt idx="6197">
                  <c:v>#N/A</c:v>
                </c:pt>
                <c:pt idx="6198">
                  <c:v>#N/A</c:v>
                </c:pt>
                <c:pt idx="6199">
                  <c:v>#N/A</c:v>
                </c:pt>
                <c:pt idx="6200">
                  <c:v>#N/A</c:v>
                </c:pt>
                <c:pt idx="6201">
                  <c:v>#N/A</c:v>
                </c:pt>
                <c:pt idx="6202">
                  <c:v>#N/A</c:v>
                </c:pt>
                <c:pt idx="6203">
                  <c:v>#N/A</c:v>
                </c:pt>
                <c:pt idx="6204">
                  <c:v>#N/A</c:v>
                </c:pt>
                <c:pt idx="6205">
                  <c:v>#N/A</c:v>
                </c:pt>
                <c:pt idx="6206">
                  <c:v>#N/A</c:v>
                </c:pt>
                <c:pt idx="6207">
                  <c:v>#N/A</c:v>
                </c:pt>
                <c:pt idx="6208">
                  <c:v>#N/A</c:v>
                </c:pt>
                <c:pt idx="6209">
                  <c:v>#N/A</c:v>
                </c:pt>
                <c:pt idx="6210">
                  <c:v>#N/A</c:v>
                </c:pt>
                <c:pt idx="6211">
                  <c:v>#N/A</c:v>
                </c:pt>
                <c:pt idx="6212">
                  <c:v>#N/A</c:v>
                </c:pt>
                <c:pt idx="6213">
                  <c:v>#N/A</c:v>
                </c:pt>
                <c:pt idx="6214">
                  <c:v>#N/A</c:v>
                </c:pt>
                <c:pt idx="6215">
                  <c:v>#N/A</c:v>
                </c:pt>
                <c:pt idx="6216">
                  <c:v>#N/A</c:v>
                </c:pt>
                <c:pt idx="6217">
                  <c:v>#N/A</c:v>
                </c:pt>
                <c:pt idx="6218">
                  <c:v>#N/A</c:v>
                </c:pt>
                <c:pt idx="6219">
                  <c:v>#N/A</c:v>
                </c:pt>
                <c:pt idx="6220">
                  <c:v>#N/A</c:v>
                </c:pt>
                <c:pt idx="6221">
                  <c:v>#N/A</c:v>
                </c:pt>
                <c:pt idx="6222">
                  <c:v>#N/A</c:v>
                </c:pt>
                <c:pt idx="6223">
                  <c:v>#N/A</c:v>
                </c:pt>
                <c:pt idx="6224">
                  <c:v>#N/A</c:v>
                </c:pt>
                <c:pt idx="6225">
                  <c:v>#N/A</c:v>
                </c:pt>
                <c:pt idx="6226">
                  <c:v>#N/A</c:v>
                </c:pt>
                <c:pt idx="6227">
                  <c:v>#N/A</c:v>
                </c:pt>
                <c:pt idx="6228">
                  <c:v>#N/A</c:v>
                </c:pt>
                <c:pt idx="6229">
                  <c:v>#N/A</c:v>
                </c:pt>
                <c:pt idx="6230">
                  <c:v>#N/A</c:v>
                </c:pt>
                <c:pt idx="6231">
                  <c:v>#N/A</c:v>
                </c:pt>
                <c:pt idx="6232">
                  <c:v>#N/A</c:v>
                </c:pt>
                <c:pt idx="6233">
                  <c:v>#N/A</c:v>
                </c:pt>
                <c:pt idx="6234">
                  <c:v>#N/A</c:v>
                </c:pt>
                <c:pt idx="6235">
                  <c:v>#N/A</c:v>
                </c:pt>
                <c:pt idx="6236">
                  <c:v>#N/A</c:v>
                </c:pt>
                <c:pt idx="6237">
                  <c:v>#N/A</c:v>
                </c:pt>
                <c:pt idx="6238">
                  <c:v>#N/A</c:v>
                </c:pt>
                <c:pt idx="6239">
                  <c:v>#N/A</c:v>
                </c:pt>
                <c:pt idx="6240">
                  <c:v>#N/A</c:v>
                </c:pt>
                <c:pt idx="6241">
                  <c:v>#N/A</c:v>
                </c:pt>
                <c:pt idx="6242">
                  <c:v>#N/A</c:v>
                </c:pt>
                <c:pt idx="6243">
                  <c:v>#N/A</c:v>
                </c:pt>
                <c:pt idx="6244">
                  <c:v>#N/A</c:v>
                </c:pt>
                <c:pt idx="6245">
                  <c:v>#N/A</c:v>
                </c:pt>
                <c:pt idx="6246">
                  <c:v>#N/A</c:v>
                </c:pt>
                <c:pt idx="6247">
                  <c:v>#N/A</c:v>
                </c:pt>
                <c:pt idx="6248">
                  <c:v>#N/A</c:v>
                </c:pt>
                <c:pt idx="6249">
                  <c:v>#N/A</c:v>
                </c:pt>
                <c:pt idx="6250">
                  <c:v>#N/A</c:v>
                </c:pt>
                <c:pt idx="6251">
                  <c:v>#N/A</c:v>
                </c:pt>
                <c:pt idx="6252">
                  <c:v>#N/A</c:v>
                </c:pt>
                <c:pt idx="6253">
                  <c:v>#N/A</c:v>
                </c:pt>
                <c:pt idx="6254">
                  <c:v>#N/A</c:v>
                </c:pt>
                <c:pt idx="6255">
                  <c:v>#N/A</c:v>
                </c:pt>
                <c:pt idx="6256">
                  <c:v>#N/A</c:v>
                </c:pt>
                <c:pt idx="6257">
                  <c:v>#N/A</c:v>
                </c:pt>
                <c:pt idx="6258">
                  <c:v>#N/A</c:v>
                </c:pt>
                <c:pt idx="6259">
                  <c:v>#N/A</c:v>
                </c:pt>
                <c:pt idx="6260">
                  <c:v>#N/A</c:v>
                </c:pt>
                <c:pt idx="6261">
                  <c:v>#N/A</c:v>
                </c:pt>
                <c:pt idx="6262">
                  <c:v>#N/A</c:v>
                </c:pt>
                <c:pt idx="6263">
                  <c:v>#N/A</c:v>
                </c:pt>
                <c:pt idx="6264">
                  <c:v>#N/A</c:v>
                </c:pt>
                <c:pt idx="6265">
                  <c:v>#N/A</c:v>
                </c:pt>
                <c:pt idx="6266">
                  <c:v>#N/A</c:v>
                </c:pt>
                <c:pt idx="6267">
                  <c:v>#N/A</c:v>
                </c:pt>
                <c:pt idx="6268">
                  <c:v>#N/A</c:v>
                </c:pt>
                <c:pt idx="6269">
                  <c:v>#N/A</c:v>
                </c:pt>
                <c:pt idx="6270">
                  <c:v>#N/A</c:v>
                </c:pt>
                <c:pt idx="6271">
                  <c:v>#N/A</c:v>
                </c:pt>
                <c:pt idx="6272">
                  <c:v>#N/A</c:v>
                </c:pt>
                <c:pt idx="6273">
                  <c:v>#N/A</c:v>
                </c:pt>
                <c:pt idx="6274">
                  <c:v>#N/A</c:v>
                </c:pt>
                <c:pt idx="6275">
                  <c:v>#N/A</c:v>
                </c:pt>
                <c:pt idx="6276">
                  <c:v>#N/A</c:v>
                </c:pt>
                <c:pt idx="6277">
                  <c:v>#N/A</c:v>
                </c:pt>
                <c:pt idx="6278">
                  <c:v>#N/A</c:v>
                </c:pt>
                <c:pt idx="6279">
                  <c:v>#N/A</c:v>
                </c:pt>
                <c:pt idx="6280">
                  <c:v>#N/A</c:v>
                </c:pt>
                <c:pt idx="6281">
                  <c:v>#N/A</c:v>
                </c:pt>
                <c:pt idx="6282">
                  <c:v>#N/A</c:v>
                </c:pt>
                <c:pt idx="6283">
                  <c:v>#N/A</c:v>
                </c:pt>
                <c:pt idx="6284">
                  <c:v>#N/A</c:v>
                </c:pt>
                <c:pt idx="6285">
                  <c:v>#N/A</c:v>
                </c:pt>
                <c:pt idx="6286">
                  <c:v>#N/A</c:v>
                </c:pt>
                <c:pt idx="6287">
                  <c:v>#N/A</c:v>
                </c:pt>
                <c:pt idx="6288">
                  <c:v>#N/A</c:v>
                </c:pt>
                <c:pt idx="6289">
                  <c:v>#N/A</c:v>
                </c:pt>
                <c:pt idx="6290">
                  <c:v>#N/A</c:v>
                </c:pt>
                <c:pt idx="6291">
                  <c:v>#N/A</c:v>
                </c:pt>
                <c:pt idx="6292">
                  <c:v>#N/A</c:v>
                </c:pt>
                <c:pt idx="6293">
                  <c:v>#N/A</c:v>
                </c:pt>
                <c:pt idx="6294">
                  <c:v>#N/A</c:v>
                </c:pt>
                <c:pt idx="6295">
                  <c:v>#N/A</c:v>
                </c:pt>
                <c:pt idx="6296">
                  <c:v>#N/A</c:v>
                </c:pt>
                <c:pt idx="6297">
                  <c:v>#N/A</c:v>
                </c:pt>
                <c:pt idx="6298">
                  <c:v>#N/A</c:v>
                </c:pt>
                <c:pt idx="6299">
                  <c:v>#N/A</c:v>
                </c:pt>
                <c:pt idx="6300">
                  <c:v>#N/A</c:v>
                </c:pt>
                <c:pt idx="6301">
                  <c:v>#N/A</c:v>
                </c:pt>
                <c:pt idx="6302">
                  <c:v>#N/A</c:v>
                </c:pt>
                <c:pt idx="6303">
                  <c:v>#N/A</c:v>
                </c:pt>
                <c:pt idx="6304">
                  <c:v>#N/A</c:v>
                </c:pt>
                <c:pt idx="6305">
                  <c:v>#N/A</c:v>
                </c:pt>
                <c:pt idx="6306">
                  <c:v>#N/A</c:v>
                </c:pt>
                <c:pt idx="6307">
                  <c:v>#N/A</c:v>
                </c:pt>
                <c:pt idx="6308">
                  <c:v>#N/A</c:v>
                </c:pt>
                <c:pt idx="6309">
                  <c:v>#N/A</c:v>
                </c:pt>
                <c:pt idx="6310">
                  <c:v>#N/A</c:v>
                </c:pt>
                <c:pt idx="6311">
                  <c:v>#N/A</c:v>
                </c:pt>
                <c:pt idx="6312">
                  <c:v>#N/A</c:v>
                </c:pt>
                <c:pt idx="6313">
                  <c:v>#N/A</c:v>
                </c:pt>
                <c:pt idx="6314">
                  <c:v>#N/A</c:v>
                </c:pt>
                <c:pt idx="6315">
                  <c:v>#N/A</c:v>
                </c:pt>
                <c:pt idx="6316">
                  <c:v>#N/A</c:v>
                </c:pt>
                <c:pt idx="6317">
                  <c:v>#N/A</c:v>
                </c:pt>
                <c:pt idx="6318">
                  <c:v>#N/A</c:v>
                </c:pt>
                <c:pt idx="6319">
                  <c:v>#N/A</c:v>
                </c:pt>
                <c:pt idx="6320">
                  <c:v>#N/A</c:v>
                </c:pt>
                <c:pt idx="6321">
                  <c:v>#N/A</c:v>
                </c:pt>
                <c:pt idx="6322">
                  <c:v>#N/A</c:v>
                </c:pt>
                <c:pt idx="6323">
                  <c:v>#N/A</c:v>
                </c:pt>
                <c:pt idx="6324">
                  <c:v>#N/A</c:v>
                </c:pt>
                <c:pt idx="6325">
                  <c:v>#N/A</c:v>
                </c:pt>
                <c:pt idx="6326">
                  <c:v>#N/A</c:v>
                </c:pt>
                <c:pt idx="6327">
                  <c:v>#N/A</c:v>
                </c:pt>
                <c:pt idx="6328">
                  <c:v>#N/A</c:v>
                </c:pt>
                <c:pt idx="6329">
                  <c:v>#N/A</c:v>
                </c:pt>
                <c:pt idx="6330">
                  <c:v>#N/A</c:v>
                </c:pt>
                <c:pt idx="6331">
                  <c:v>#N/A</c:v>
                </c:pt>
                <c:pt idx="6332">
                  <c:v>#N/A</c:v>
                </c:pt>
                <c:pt idx="6333">
                  <c:v>#N/A</c:v>
                </c:pt>
                <c:pt idx="6334">
                  <c:v>#N/A</c:v>
                </c:pt>
                <c:pt idx="6335">
                  <c:v>#N/A</c:v>
                </c:pt>
                <c:pt idx="6336">
                  <c:v>#N/A</c:v>
                </c:pt>
                <c:pt idx="6337">
                  <c:v>#N/A</c:v>
                </c:pt>
                <c:pt idx="6338">
                  <c:v>#N/A</c:v>
                </c:pt>
                <c:pt idx="6339">
                  <c:v>#N/A</c:v>
                </c:pt>
                <c:pt idx="6340">
                  <c:v>#N/A</c:v>
                </c:pt>
                <c:pt idx="6341">
                  <c:v>#N/A</c:v>
                </c:pt>
                <c:pt idx="6342">
                  <c:v>#N/A</c:v>
                </c:pt>
                <c:pt idx="6343">
                  <c:v>#N/A</c:v>
                </c:pt>
                <c:pt idx="6344">
                  <c:v>#N/A</c:v>
                </c:pt>
                <c:pt idx="6345">
                  <c:v>#N/A</c:v>
                </c:pt>
                <c:pt idx="6346">
                  <c:v>#N/A</c:v>
                </c:pt>
                <c:pt idx="6347">
                  <c:v>#N/A</c:v>
                </c:pt>
                <c:pt idx="6348">
                  <c:v>#N/A</c:v>
                </c:pt>
                <c:pt idx="6349">
                  <c:v>#N/A</c:v>
                </c:pt>
                <c:pt idx="6350">
                  <c:v>#N/A</c:v>
                </c:pt>
                <c:pt idx="6351">
                  <c:v>#N/A</c:v>
                </c:pt>
                <c:pt idx="6352">
                  <c:v>#N/A</c:v>
                </c:pt>
                <c:pt idx="6353">
                  <c:v>#N/A</c:v>
                </c:pt>
                <c:pt idx="6354">
                  <c:v>#N/A</c:v>
                </c:pt>
                <c:pt idx="6355">
                  <c:v>#N/A</c:v>
                </c:pt>
                <c:pt idx="6356">
                  <c:v>#N/A</c:v>
                </c:pt>
                <c:pt idx="6357">
                  <c:v>#N/A</c:v>
                </c:pt>
                <c:pt idx="6358">
                  <c:v>#N/A</c:v>
                </c:pt>
                <c:pt idx="6359">
                  <c:v>#N/A</c:v>
                </c:pt>
                <c:pt idx="6360">
                  <c:v>#N/A</c:v>
                </c:pt>
                <c:pt idx="6361">
                  <c:v>#N/A</c:v>
                </c:pt>
                <c:pt idx="6362">
                  <c:v>#N/A</c:v>
                </c:pt>
                <c:pt idx="6363">
                  <c:v>#N/A</c:v>
                </c:pt>
                <c:pt idx="6364">
                  <c:v>#N/A</c:v>
                </c:pt>
                <c:pt idx="6365">
                  <c:v>#N/A</c:v>
                </c:pt>
                <c:pt idx="6366">
                  <c:v>#N/A</c:v>
                </c:pt>
                <c:pt idx="6367">
                  <c:v>#N/A</c:v>
                </c:pt>
                <c:pt idx="6368">
                  <c:v>#N/A</c:v>
                </c:pt>
                <c:pt idx="6369">
                  <c:v>#N/A</c:v>
                </c:pt>
                <c:pt idx="6370">
                  <c:v>#N/A</c:v>
                </c:pt>
                <c:pt idx="6371">
                  <c:v>#N/A</c:v>
                </c:pt>
                <c:pt idx="6372">
                  <c:v>#N/A</c:v>
                </c:pt>
                <c:pt idx="6373">
                  <c:v>#N/A</c:v>
                </c:pt>
                <c:pt idx="6374">
                  <c:v>#N/A</c:v>
                </c:pt>
                <c:pt idx="6375">
                  <c:v>#N/A</c:v>
                </c:pt>
                <c:pt idx="6376">
                  <c:v>#N/A</c:v>
                </c:pt>
                <c:pt idx="6377">
                  <c:v>#N/A</c:v>
                </c:pt>
                <c:pt idx="6378">
                  <c:v>#N/A</c:v>
                </c:pt>
                <c:pt idx="6379">
                  <c:v>#N/A</c:v>
                </c:pt>
                <c:pt idx="6380">
                  <c:v>#N/A</c:v>
                </c:pt>
                <c:pt idx="6381">
                  <c:v>#N/A</c:v>
                </c:pt>
                <c:pt idx="6382">
                  <c:v>#N/A</c:v>
                </c:pt>
                <c:pt idx="6383">
                  <c:v>#N/A</c:v>
                </c:pt>
                <c:pt idx="6384">
                  <c:v>#N/A</c:v>
                </c:pt>
                <c:pt idx="6385">
                  <c:v>#N/A</c:v>
                </c:pt>
                <c:pt idx="6386">
                  <c:v>#N/A</c:v>
                </c:pt>
                <c:pt idx="6387">
                  <c:v>#N/A</c:v>
                </c:pt>
                <c:pt idx="6388">
                  <c:v>#N/A</c:v>
                </c:pt>
                <c:pt idx="6389">
                  <c:v>#N/A</c:v>
                </c:pt>
                <c:pt idx="6390">
                  <c:v>#N/A</c:v>
                </c:pt>
                <c:pt idx="6391">
                  <c:v>#N/A</c:v>
                </c:pt>
                <c:pt idx="6392">
                  <c:v>#N/A</c:v>
                </c:pt>
                <c:pt idx="6393">
                  <c:v>#N/A</c:v>
                </c:pt>
                <c:pt idx="6394">
                  <c:v>#N/A</c:v>
                </c:pt>
                <c:pt idx="6395">
                  <c:v>#N/A</c:v>
                </c:pt>
                <c:pt idx="6396">
                  <c:v>#N/A</c:v>
                </c:pt>
                <c:pt idx="6397">
                  <c:v>#N/A</c:v>
                </c:pt>
                <c:pt idx="6398">
                  <c:v>#N/A</c:v>
                </c:pt>
                <c:pt idx="6399">
                  <c:v>#N/A</c:v>
                </c:pt>
                <c:pt idx="6400">
                  <c:v>#N/A</c:v>
                </c:pt>
                <c:pt idx="6401">
                  <c:v>#N/A</c:v>
                </c:pt>
                <c:pt idx="6402">
                  <c:v>#N/A</c:v>
                </c:pt>
                <c:pt idx="6403">
                  <c:v>#N/A</c:v>
                </c:pt>
                <c:pt idx="6404">
                  <c:v>#N/A</c:v>
                </c:pt>
                <c:pt idx="6405">
                  <c:v>#N/A</c:v>
                </c:pt>
                <c:pt idx="6406">
                  <c:v>#N/A</c:v>
                </c:pt>
                <c:pt idx="6407">
                  <c:v>#N/A</c:v>
                </c:pt>
                <c:pt idx="6408">
                  <c:v>#N/A</c:v>
                </c:pt>
                <c:pt idx="6409">
                  <c:v>#N/A</c:v>
                </c:pt>
                <c:pt idx="6410">
                  <c:v>#N/A</c:v>
                </c:pt>
                <c:pt idx="6411">
                  <c:v>#N/A</c:v>
                </c:pt>
                <c:pt idx="6412">
                  <c:v>#N/A</c:v>
                </c:pt>
                <c:pt idx="6413">
                  <c:v>#N/A</c:v>
                </c:pt>
                <c:pt idx="6414">
                  <c:v>#N/A</c:v>
                </c:pt>
                <c:pt idx="6415">
                  <c:v>#N/A</c:v>
                </c:pt>
                <c:pt idx="6416">
                  <c:v>#N/A</c:v>
                </c:pt>
                <c:pt idx="6417">
                  <c:v>#N/A</c:v>
                </c:pt>
                <c:pt idx="6418">
                  <c:v>#N/A</c:v>
                </c:pt>
                <c:pt idx="6419">
                  <c:v>#N/A</c:v>
                </c:pt>
                <c:pt idx="6420">
                  <c:v>#N/A</c:v>
                </c:pt>
                <c:pt idx="6421">
                  <c:v>#N/A</c:v>
                </c:pt>
                <c:pt idx="6422">
                  <c:v>#N/A</c:v>
                </c:pt>
                <c:pt idx="6423">
                  <c:v>#N/A</c:v>
                </c:pt>
                <c:pt idx="6424">
                  <c:v>#N/A</c:v>
                </c:pt>
                <c:pt idx="6425">
                  <c:v>#N/A</c:v>
                </c:pt>
                <c:pt idx="6426">
                  <c:v>#N/A</c:v>
                </c:pt>
                <c:pt idx="6427">
                  <c:v>#N/A</c:v>
                </c:pt>
                <c:pt idx="6428">
                  <c:v>#N/A</c:v>
                </c:pt>
                <c:pt idx="6429">
                  <c:v>#N/A</c:v>
                </c:pt>
                <c:pt idx="6430">
                  <c:v>#N/A</c:v>
                </c:pt>
                <c:pt idx="6431">
                  <c:v>#N/A</c:v>
                </c:pt>
                <c:pt idx="6432">
                  <c:v>#N/A</c:v>
                </c:pt>
                <c:pt idx="6433">
                  <c:v>#N/A</c:v>
                </c:pt>
                <c:pt idx="6434">
                  <c:v>#N/A</c:v>
                </c:pt>
                <c:pt idx="6435">
                  <c:v>#N/A</c:v>
                </c:pt>
                <c:pt idx="6436">
                  <c:v>#N/A</c:v>
                </c:pt>
                <c:pt idx="6437">
                  <c:v>#N/A</c:v>
                </c:pt>
                <c:pt idx="6438">
                  <c:v>#N/A</c:v>
                </c:pt>
                <c:pt idx="6439">
                  <c:v>#N/A</c:v>
                </c:pt>
                <c:pt idx="6440">
                  <c:v>#N/A</c:v>
                </c:pt>
                <c:pt idx="6441">
                  <c:v>#N/A</c:v>
                </c:pt>
                <c:pt idx="6442">
                  <c:v>#N/A</c:v>
                </c:pt>
                <c:pt idx="6443">
                  <c:v>#N/A</c:v>
                </c:pt>
                <c:pt idx="6444">
                  <c:v>#N/A</c:v>
                </c:pt>
                <c:pt idx="6445">
                  <c:v>#N/A</c:v>
                </c:pt>
                <c:pt idx="6446">
                  <c:v>#N/A</c:v>
                </c:pt>
                <c:pt idx="6447">
                  <c:v>#N/A</c:v>
                </c:pt>
                <c:pt idx="6448">
                  <c:v>#N/A</c:v>
                </c:pt>
                <c:pt idx="6449">
                  <c:v>#N/A</c:v>
                </c:pt>
                <c:pt idx="6450">
                  <c:v>#N/A</c:v>
                </c:pt>
                <c:pt idx="6451">
                  <c:v>#N/A</c:v>
                </c:pt>
                <c:pt idx="6452">
                  <c:v>#N/A</c:v>
                </c:pt>
                <c:pt idx="6453">
                  <c:v>#N/A</c:v>
                </c:pt>
                <c:pt idx="6454">
                  <c:v>#N/A</c:v>
                </c:pt>
                <c:pt idx="6455">
                  <c:v>#N/A</c:v>
                </c:pt>
                <c:pt idx="6456">
                  <c:v>#N/A</c:v>
                </c:pt>
                <c:pt idx="6457">
                  <c:v>#N/A</c:v>
                </c:pt>
                <c:pt idx="6458">
                  <c:v>#N/A</c:v>
                </c:pt>
                <c:pt idx="6459">
                  <c:v>#N/A</c:v>
                </c:pt>
                <c:pt idx="6460">
                  <c:v>#N/A</c:v>
                </c:pt>
                <c:pt idx="6461">
                  <c:v>#N/A</c:v>
                </c:pt>
                <c:pt idx="6462">
                  <c:v>#N/A</c:v>
                </c:pt>
                <c:pt idx="6463">
                  <c:v>#N/A</c:v>
                </c:pt>
                <c:pt idx="6464">
                  <c:v>#N/A</c:v>
                </c:pt>
                <c:pt idx="6465">
                  <c:v>#N/A</c:v>
                </c:pt>
                <c:pt idx="6466">
                  <c:v>#N/A</c:v>
                </c:pt>
                <c:pt idx="6467">
                  <c:v>#N/A</c:v>
                </c:pt>
                <c:pt idx="6468">
                  <c:v>#N/A</c:v>
                </c:pt>
                <c:pt idx="6469">
                  <c:v>#N/A</c:v>
                </c:pt>
                <c:pt idx="6470">
                  <c:v>#N/A</c:v>
                </c:pt>
                <c:pt idx="6471">
                  <c:v>#N/A</c:v>
                </c:pt>
                <c:pt idx="6472">
                  <c:v>#N/A</c:v>
                </c:pt>
                <c:pt idx="6473">
                  <c:v>#N/A</c:v>
                </c:pt>
                <c:pt idx="6474">
                  <c:v>#N/A</c:v>
                </c:pt>
                <c:pt idx="6475">
                  <c:v>#N/A</c:v>
                </c:pt>
                <c:pt idx="6476">
                  <c:v>#N/A</c:v>
                </c:pt>
                <c:pt idx="6477">
                  <c:v>#N/A</c:v>
                </c:pt>
                <c:pt idx="6478">
                  <c:v>#N/A</c:v>
                </c:pt>
                <c:pt idx="6479">
                  <c:v>#N/A</c:v>
                </c:pt>
                <c:pt idx="6480">
                  <c:v>#N/A</c:v>
                </c:pt>
                <c:pt idx="6481">
                  <c:v>#N/A</c:v>
                </c:pt>
                <c:pt idx="6482">
                  <c:v>#N/A</c:v>
                </c:pt>
                <c:pt idx="6483">
                  <c:v>#N/A</c:v>
                </c:pt>
                <c:pt idx="6484">
                  <c:v>#N/A</c:v>
                </c:pt>
                <c:pt idx="6485">
                  <c:v>#N/A</c:v>
                </c:pt>
                <c:pt idx="6486">
                  <c:v>#N/A</c:v>
                </c:pt>
                <c:pt idx="6487">
                  <c:v>#N/A</c:v>
                </c:pt>
                <c:pt idx="6488">
                  <c:v>#N/A</c:v>
                </c:pt>
                <c:pt idx="6489">
                  <c:v>#N/A</c:v>
                </c:pt>
                <c:pt idx="6490">
                  <c:v>#N/A</c:v>
                </c:pt>
                <c:pt idx="6491">
                  <c:v>#N/A</c:v>
                </c:pt>
                <c:pt idx="6492">
                  <c:v>#N/A</c:v>
                </c:pt>
                <c:pt idx="6493">
                  <c:v>#N/A</c:v>
                </c:pt>
                <c:pt idx="6494">
                  <c:v>#N/A</c:v>
                </c:pt>
                <c:pt idx="6495">
                  <c:v>#N/A</c:v>
                </c:pt>
                <c:pt idx="6496">
                  <c:v>#N/A</c:v>
                </c:pt>
                <c:pt idx="6497">
                  <c:v>#N/A</c:v>
                </c:pt>
                <c:pt idx="6498">
                  <c:v>#N/A</c:v>
                </c:pt>
                <c:pt idx="6499">
                  <c:v>#N/A</c:v>
                </c:pt>
                <c:pt idx="6500">
                  <c:v>#N/A</c:v>
                </c:pt>
                <c:pt idx="6501">
                  <c:v>#N/A</c:v>
                </c:pt>
                <c:pt idx="6502">
                  <c:v>#N/A</c:v>
                </c:pt>
                <c:pt idx="6503">
                  <c:v>#N/A</c:v>
                </c:pt>
                <c:pt idx="6504">
                  <c:v>#N/A</c:v>
                </c:pt>
                <c:pt idx="6505">
                  <c:v>#N/A</c:v>
                </c:pt>
                <c:pt idx="6506">
                  <c:v>#N/A</c:v>
                </c:pt>
                <c:pt idx="6507">
                  <c:v>#N/A</c:v>
                </c:pt>
                <c:pt idx="6508">
                  <c:v>#N/A</c:v>
                </c:pt>
                <c:pt idx="6509">
                  <c:v>#N/A</c:v>
                </c:pt>
                <c:pt idx="6510">
                  <c:v>#N/A</c:v>
                </c:pt>
                <c:pt idx="6511">
                  <c:v>#N/A</c:v>
                </c:pt>
                <c:pt idx="6512">
                  <c:v>#N/A</c:v>
                </c:pt>
                <c:pt idx="6513">
                  <c:v>#N/A</c:v>
                </c:pt>
                <c:pt idx="6514">
                  <c:v>#N/A</c:v>
                </c:pt>
                <c:pt idx="6515">
                  <c:v>#N/A</c:v>
                </c:pt>
                <c:pt idx="6516">
                  <c:v>#N/A</c:v>
                </c:pt>
                <c:pt idx="6517">
                  <c:v>#N/A</c:v>
                </c:pt>
                <c:pt idx="6518">
                  <c:v>#N/A</c:v>
                </c:pt>
                <c:pt idx="6519">
                  <c:v>#N/A</c:v>
                </c:pt>
                <c:pt idx="6520">
                  <c:v>#N/A</c:v>
                </c:pt>
                <c:pt idx="6521">
                  <c:v>#N/A</c:v>
                </c:pt>
                <c:pt idx="6522">
                  <c:v>#N/A</c:v>
                </c:pt>
                <c:pt idx="6523">
                  <c:v>#N/A</c:v>
                </c:pt>
                <c:pt idx="6524">
                  <c:v>#N/A</c:v>
                </c:pt>
                <c:pt idx="6525">
                  <c:v>#N/A</c:v>
                </c:pt>
                <c:pt idx="6526">
                  <c:v>#N/A</c:v>
                </c:pt>
                <c:pt idx="6527">
                  <c:v>#N/A</c:v>
                </c:pt>
                <c:pt idx="6528">
                  <c:v>#N/A</c:v>
                </c:pt>
                <c:pt idx="6529">
                  <c:v>#N/A</c:v>
                </c:pt>
                <c:pt idx="6530">
                  <c:v>#N/A</c:v>
                </c:pt>
                <c:pt idx="6531">
                  <c:v>#N/A</c:v>
                </c:pt>
                <c:pt idx="6532">
                  <c:v>#N/A</c:v>
                </c:pt>
                <c:pt idx="6533">
                  <c:v>#N/A</c:v>
                </c:pt>
                <c:pt idx="6534">
                  <c:v>#N/A</c:v>
                </c:pt>
                <c:pt idx="6535">
                  <c:v>#N/A</c:v>
                </c:pt>
                <c:pt idx="6536">
                  <c:v>#N/A</c:v>
                </c:pt>
                <c:pt idx="6537">
                  <c:v>#N/A</c:v>
                </c:pt>
                <c:pt idx="6538">
                  <c:v>#N/A</c:v>
                </c:pt>
                <c:pt idx="6539">
                  <c:v>#N/A</c:v>
                </c:pt>
                <c:pt idx="6540">
                  <c:v>#N/A</c:v>
                </c:pt>
                <c:pt idx="6541">
                  <c:v>#N/A</c:v>
                </c:pt>
                <c:pt idx="6542">
                  <c:v>#N/A</c:v>
                </c:pt>
                <c:pt idx="6543">
                  <c:v>#N/A</c:v>
                </c:pt>
                <c:pt idx="6544">
                  <c:v>#N/A</c:v>
                </c:pt>
                <c:pt idx="6545">
                  <c:v>#N/A</c:v>
                </c:pt>
                <c:pt idx="6546">
                  <c:v>#N/A</c:v>
                </c:pt>
                <c:pt idx="6547">
                  <c:v>#N/A</c:v>
                </c:pt>
                <c:pt idx="6548">
                  <c:v>#N/A</c:v>
                </c:pt>
                <c:pt idx="6549">
                  <c:v>#N/A</c:v>
                </c:pt>
                <c:pt idx="6550">
                  <c:v>#N/A</c:v>
                </c:pt>
                <c:pt idx="6551">
                  <c:v>#N/A</c:v>
                </c:pt>
                <c:pt idx="6552">
                  <c:v>#N/A</c:v>
                </c:pt>
                <c:pt idx="6553">
                  <c:v>#N/A</c:v>
                </c:pt>
                <c:pt idx="6554">
                  <c:v>#N/A</c:v>
                </c:pt>
                <c:pt idx="6555">
                  <c:v>#N/A</c:v>
                </c:pt>
                <c:pt idx="6556">
                  <c:v>#N/A</c:v>
                </c:pt>
                <c:pt idx="6557">
                  <c:v>#N/A</c:v>
                </c:pt>
                <c:pt idx="6558">
                  <c:v>#N/A</c:v>
                </c:pt>
                <c:pt idx="6559">
                  <c:v>#N/A</c:v>
                </c:pt>
                <c:pt idx="6560">
                  <c:v>#N/A</c:v>
                </c:pt>
                <c:pt idx="6561">
                  <c:v>#N/A</c:v>
                </c:pt>
                <c:pt idx="6562">
                  <c:v>#N/A</c:v>
                </c:pt>
                <c:pt idx="6563">
                  <c:v>#N/A</c:v>
                </c:pt>
                <c:pt idx="6564">
                  <c:v>#N/A</c:v>
                </c:pt>
                <c:pt idx="6565">
                  <c:v>#N/A</c:v>
                </c:pt>
                <c:pt idx="6566">
                  <c:v>#N/A</c:v>
                </c:pt>
                <c:pt idx="6567">
                  <c:v>#N/A</c:v>
                </c:pt>
                <c:pt idx="6568">
                  <c:v>#N/A</c:v>
                </c:pt>
                <c:pt idx="6569">
                  <c:v>#N/A</c:v>
                </c:pt>
                <c:pt idx="6570">
                  <c:v>#N/A</c:v>
                </c:pt>
                <c:pt idx="6571">
                  <c:v>#N/A</c:v>
                </c:pt>
                <c:pt idx="6572">
                  <c:v>#N/A</c:v>
                </c:pt>
                <c:pt idx="6573">
                  <c:v>#N/A</c:v>
                </c:pt>
                <c:pt idx="6574">
                  <c:v>#N/A</c:v>
                </c:pt>
                <c:pt idx="6575">
                  <c:v>#N/A</c:v>
                </c:pt>
                <c:pt idx="6576">
                  <c:v>#N/A</c:v>
                </c:pt>
                <c:pt idx="6577">
                  <c:v>#N/A</c:v>
                </c:pt>
                <c:pt idx="6578">
                  <c:v>#N/A</c:v>
                </c:pt>
                <c:pt idx="6579">
                  <c:v>#N/A</c:v>
                </c:pt>
                <c:pt idx="6580">
                  <c:v>#N/A</c:v>
                </c:pt>
                <c:pt idx="6581">
                  <c:v>#N/A</c:v>
                </c:pt>
                <c:pt idx="6582">
                  <c:v>#N/A</c:v>
                </c:pt>
                <c:pt idx="6583">
                  <c:v>#N/A</c:v>
                </c:pt>
                <c:pt idx="6584">
                  <c:v>#N/A</c:v>
                </c:pt>
                <c:pt idx="6585">
                  <c:v>#N/A</c:v>
                </c:pt>
                <c:pt idx="6586">
                  <c:v>#N/A</c:v>
                </c:pt>
                <c:pt idx="6587">
                  <c:v>#N/A</c:v>
                </c:pt>
                <c:pt idx="6588">
                  <c:v>#N/A</c:v>
                </c:pt>
                <c:pt idx="6589">
                  <c:v>#N/A</c:v>
                </c:pt>
                <c:pt idx="6590">
                  <c:v>#N/A</c:v>
                </c:pt>
                <c:pt idx="6591">
                  <c:v>#N/A</c:v>
                </c:pt>
                <c:pt idx="6592">
                  <c:v>#N/A</c:v>
                </c:pt>
                <c:pt idx="6593">
                  <c:v>#N/A</c:v>
                </c:pt>
                <c:pt idx="6594">
                  <c:v>#N/A</c:v>
                </c:pt>
                <c:pt idx="6595">
                  <c:v>#N/A</c:v>
                </c:pt>
                <c:pt idx="6596">
                  <c:v>#N/A</c:v>
                </c:pt>
                <c:pt idx="6597">
                  <c:v>#N/A</c:v>
                </c:pt>
                <c:pt idx="6598">
                  <c:v>#N/A</c:v>
                </c:pt>
                <c:pt idx="6599">
                  <c:v>#N/A</c:v>
                </c:pt>
                <c:pt idx="6600">
                  <c:v>#N/A</c:v>
                </c:pt>
                <c:pt idx="6601">
                  <c:v>#N/A</c:v>
                </c:pt>
                <c:pt idx="6602">
                  <c:v>#N/A</c:v>
                </c:pt>
                <c:pt idx="6603">
                  <c:v>#N/A</c:v>
                </c:pt>
                <c:pt idx="6604">
                  <c:v>#N/A</c:v>
                </c:pt>
                <c:pt idx="6605">
                  <c:v>#N/A</c:v>
                </c:pt>
                <c:pt idx="6606">
                  <c:v>#N/A</c:v>
                </c:pt>
                <c:pt idx="6607">
                  <c:v>#N/A</c:v>
                </c:pt>
                <c:pt idx="6608">
                  <c:v>#N/A</c:v>
                </c:pt>
                <c:pt idx="6609">
                  <c:v>#N/A</c:v>
                </c:pt>
                <c:pt idx="6610">
                  <c:v>#N/A</c:v>
                </c:pt>
                <c:pt idx="6611">
                  <c:v>#N/A</c:v>
                </c:pt>
                <c:pt idx="6612">
                  <c:v>#N/A</c:v>
                </c:pt>
                <c:pt idx="6613">
                  <c:v>#N/A</c:v>
                </c:pt>
                <c:pt idx="6614">
                  <c:v>#N/A</c:v>
                </c:pt>
                <c:pt idx="6615">
                  <c:v>#N/A</c:v>
                </c:pt>
                <c:pt idx="6616">
                  <c:v>#N/A</c:v>
                </c:pt>
                <c:pt idx="6617">
                  <c:v>#N/A</c:v>
                </c:pt>
                <c:pt idx="6618">
                  <c:v>#N/A</c:v>
                </c:pt>
                <c:pt idx="6619">
                  <c:v>#N/A</c:v>
                </c:pt>
                <c:pt idx="6620">
                  <c:v>#N/A</c:v>
                </c:pt>
                <c:pt idx="6621">
                  <c:v>#N/A</c:v>
                </c:pt>
                <c:pt idx="6622">
                  <c:v>#N/A</c:v>
                </c:pt>
                <c:pt idx="6623">
                  <c:v>#N/A</c:v>
                </c:pt>
                <c:pt idx="6624">
                  <c:v>#N/A</c:v>
                </c:pt>
                <c:pt idx="6625">
                  <c:v>#N/A</c:v>
                </c:pt>
                <c:pt idx="6626">
                  <c:v>#N/A</c:v>
                </c:pt>
                <c:pt idx="6627">
                  <c:v>#N/A</c:v>
                </c:pt>
                <c:pt idx="6628">
                  <c:v>#N/A</c:v>
                </c:pt>
                <c:pt idx="6629">
                  <c:v>#N/A</c:v>
                </c:pt>
                <c:pt idx="6630">
                  <c:v>#N/A</c:v>
                </c:pt>
                <c:pt idx="6631">
                  <c:v>#N/A</c:v>
                </c:pt>
                <c:pt idx="6632">
                  <c:v>#N/A</c:v>
                </c:pt>
                <c:pt idx="6633">
                  <c:v>#N/A</c:v>
                </c:pt>
                <c:pt idx="6634">
                  <c:v>#N/A</c:v>
                </c:pt>
                <c:pt idx="6635">
                  <c:v>#N/A</c:v>
                </c:pt>
                <c:pt idx="6636">
                  <c:v>#N/A</c:v>
                </c:pt>
                <c:pt idx="6637">
                  <c:v>#N/A</c:v>
                </c:pt>
                <c:pt idx="6638">
                  <c:v>#N/A</c:v>
                </c:pt>
                <c:pt idx="6639">
                  <c:v>#N/A</c:v>
                </c:pt>
                <c:pt idx="6640">
                  <c:v>#N/A</c:v>
                </c:pt>
                <c:pt idx="6641">
                  <c:v>#N/A</c:v>
                </c:pt>
                <c:pt idx="6642">
                  <c:v>#N/A</c:v>
                </c:pt>
                <c:pt idx="6643">
                  <c:v>#N/A</c:v>
                </c:pt>
                <c:pt idx="6644">
                  <c:v>#N/A</c:v>
                </c:pt>
                <c:pt idx="6645">
                  <c:v>#N/A</c:v>
                </c:pt>
                <c:pt idx="6646">
                  <c:v>#N/A</c:v>
                </c:pt>
                <c:pt idx="6647">
                  <c:v>#N/A</c:v>
                </c:pt>
                <c:pt idx="6648">
                  <c:v>#N/A</c:v>
                </c:pt>
                <c:pt idx="6649">
                  <c:v>#N/A</c:v>
                </c:pt>
                <c:pt idx="6650">
                  <c:v>#N/A</c:v>
                </c:pt>
                <c:pt idx="6651">
                  <c:v>#N/A</c:v>
                </c:pt>
                <c:pt idx="6652">
                  <c:v>#N/A</c:v>
                </c:pt>
                <c:pt idx="6653">
                  <c:v>#N/A</c:v>
                </c:pt>
                <c:pt idx="6654">
                  <c:v>#N/A</c:v>
                </c:pt>
                <c:pt idx="6655">
                  <c:v>#N/A</c:v>
                </c:pt>
                <c:pt idx="6656">
                  <c:v>#N/A</c:v>
                </c:pt>
                <c:pt idx="6657">
                  <c:v>#N/A</c:v>
                </c:pt>
                <c:pt idx="6658">
                  <c:v>#N/A</c:v>
                </c:pt>
                <c:pt idx="6659">
                  <c:v>#N/A</c:v>
                </c:pt>
                <c:pt idx="6660">
                  <c:v>#N/A</c:v>
                </c:pt>
                <c:pt idx="6661">
                  <c:v>#N/A</c:v>
                </c:pt>
                <c:pt idx="6662">
                  <c:v>#N/A</c:v>
                </c:pt>
                <c:pt idx="6663">
                  <c:v>#N/A</c:v>
                </c:pt>
                <c:pt idx="6664">
                  <c:v>#N/A</c:v>
                </c:pt>
                <c:pt idx="6665">
                  <c:v>#N/A</c:v>
                </c:pt>
                <c:pt idx="6666">
                  <c:v>#N/A</c:v>
                </c:pt>
                <c:pt idx="6667">
                  <c:v>#N/A</c:v>
                </c:pt>
                <c:pt idx="6668">
                  <c:v>#N/A</c:v>
                </c:pt>
                <c:pt idx="6669">
                  <c:v>#N/A</c:v>
                </c:pt>
                <c:pt idx="6670">
                  <c:v>#N/A</c:v>
                </c:pt>
                <c:pt idx="6671">
                  <c:v>#N/A</c:v>
                </c:pt>
                <c:pt idx="6672">
                  <c:v>#N/A</c:v>
                </c:pt>
                <c:pt idx="6673">
                  <c:v>#N/A</c:v>
                </c:pt>
                <c:pt idx="6674">
                  <c:v>#N/A</c:v>
                </c:pt>
                <c:pt idx="6675">
                  <c:v>#N/A</c:v>
                </c:pt>
                <c:pt idx="6676">
                  <c:v>#N/A</c:v>
                </c:pt>
                <c:pt idx="6677">
                  <c:v>#N/A</c:v>
                </c:pt>
                <c:pt idx="6678">
                  <c:v>#N/A</c:v>
                </c:pt>
                <c:pt idx="6679">
                  <c:v>#N/A</c:v>
                </c:pt>
                <c:pt idx="6680">
                  <c:v>#N/A</c:v>
                </c:pt>
                <c:pt idx="6681">
                  <c:v>#N/A</c:v>
                </c:pt>
                <c:pt idx="6682">
                  <c:v>#N/A</c:v>
                </c:pt>
                <c:pt idx="6683">
                  <c:v>#N/A</c:v>
                </c:pt>
                <c:pt idx="6684">
                  <c:v>#N/A</c:v>
                </c:pt>
                <c:pt idx="6685">
                  <c:v>#N/A</c:v>
                </c:pt>
                <c:pt idx="6686">
                  <c:v>#N/A</c:v>
                </c:pt>
                <c:pt idx="6687">
                  <c:v>#N/A</c:v>
                </c:pt>
                <c:pt idx="6688">
                  <c:v>#N/A</c:v>
                </c:pt>
                <c:pt idx="6689">
                  <c:v>#N/A</c:v>
                </c:pt>
                <c:pt idx="6690">
                  <c:v>#N/A</c:v>
                </c:pt>
                <c:pt idx="6691">
                  <c:v>#N/A</c:v>
                </c:pt>
                <c:pt idx="6692">
                  <c:v>#N/A</c:v>
                </c:pt>
                <c:pt idx="6693">
                  <c:v>#N/A</c:v>
                </c:pt>
                <c:pt idx="6694">
                  <c:v>#N/A</c:v>
                </c:pt>
                <c:pt idx="6695">
                  <c:v>#N/A</c:v>
                </c:pt>
                <c:pt idx="6696">
                  <c:v>#N/A</c:v>
                </c:pt>
                <c:pt idx="6697">
                  <c:v>#N/A</c:v>
                </c:pt>
                <c:pt idx="6698">
                  <c:v>#N/A</c:v>
                </c:pt>
                <c:pt idx="6699">
                  <c:v>#N/A</c:v>
                </c:pt>
                <c:pt idx="6700">
                  <c:v>#N/A</c:v>
                </c:pt>
                <c:pt idx="6701">
                  <c:v>#N/A</c:v>
                </c:pt>
                <c:pt idx="6702">
                  <c:v>#N/A</c:v>
                </c:pt>
                <c:pt idx="6703">
                  <c:v>#N/A</c:v>
                </c:pt>
                <c:pt idx="6704">
                  <c:v>#N/A</c:v>
                </c:pt>
                <c:pt idx="6705">
                  <c:v>#N/A</c:v>
                </c:pt>
                <c:pt idx="6706">
                  <c:v>#N/A</c:v>
                </c:pt>
                <c:pt idx="6707">
                  <c:v>#N/A</c:v>
                </c:pt>
                <c:pt idx="6708">
                  <c:v>#N/A</c:v>
                </c:pt>
                <c:pt idx="6709">
                  <c:v>#N/A</c:v>
                </c:pt>
                <c:pt idx="6710">
                  <c:v>#N/A</c:v>
                </c:pt>
                <c:pt idx="6711">
                  <c:v>#N/A</c:v>
                </c:pt>
                <c:pt idx="6712">
                  <c:v>#N/A</c:v>
                </c:pt>
                <c:pt idx="6713">
                  <c:v>#N/A</c:v>
                </c:pt>
                <c:pt idx="6714">
                  <c:v>#N/A</c:v>
                </c:pt>
                <c:pt idx="6715">
                  <c:v>#N/A</c:v>
                </c:pt>
                <c:pt idx="6716">
                  <c:v>#N/A</c:v>
                </c:pt>
                <c:pt idx="6717">
                  <c:v>#N/A</c:v>
                </c:pt>
                <c:pt idx="6718">
                  <c:v>#N/A</c:v>
                </c:pt>
                <c:pt idx="6719">
                  <c:v>#N/A</c:v>
                </c:pt>
                <c:pt idx="6720">
                  <c:v>#N/A</c:v>
                </c:pt>
                <c:pt idx="6721">
                  <c:v>#N/A</c:v>
                </c:pt>
                <c:pt idx="6722">
                  <c:v>#N/A</c:v>
                </c:pt>
                <c:pt idx="6723">
                  <c:v>#N/A</c:v>
                </c:pt>
                <c:pt idx="6724">
                  <c:v>#N/A</c:v>
                </c:pt>
                <c:pt idx="6725">
                  <c:v>#N/A</c:v>
                </c:pt>
                <c:pt idx="6726">
                  <c:v>#N/A</c:v>
                </c:pt>
                <c:pt idx="6727">
                  <c:v>#N/A</c:v>
                </c:pt>
                <c:pt idx="6728">
                  <c:v>#N/A</c:v>
                </c:pt>
                <c:pt idx="6729">
                  <c:v>#N/A</c:v>
                </c:pt>
                <c:pt idx="6730">
                  <c:v>#N/A</c:v>
                </c:pt>
                <c:pt idx="6731">
                  <c:v>#N/A</c:v>
                </c:pt>
                <c:pt idx="6732">
                  <c:v>#N/A</c:v>
                </c:pt>
                <c:pt idx="6733">
                  <c:v>#N/A</c:v>
                </c:pt>
                <c:pt idx="6734">
                  <c:v>#N/A</c:v>
                </c:pt>
                <c:pt idx="6735">
                  <c:v>#N/A</c:v>
                </c:pt>
                <c:pt idx="6736">
                  <c:v>#N/A</c:v>
                </c:pt>
                <c:pt idx="6737">
                  <c:v>#N/A</c:v>
                </c:pt>
                <c:pt idx="6738">
                  <c:v>#N/A</c:v>
                </c:pt>
                <c:pt idx="6739">
                  <c:v>#N/A</c:v>
                </c:pt>
                <c:pt idx="6740">
                  <c:v>#N/A</c:v>
                </c:pt>
                <c:pt idx="6741">
                  <c:v>#N/A</c:v>
                </c:pt>
                <c:pt idx="6742">
                  <c:v>#N/A</c:v>
                </c:pt>
                <c:pt idx="6743">
                  <c:v>#N/A</c:v>
                </c:pt>
                <c:pt idx="6744">
                  <c:v>#N/A</c:v>
                </c:pt>
                <c:pt idx="6745">
                  <c:v>#N/A</c:v>
                </c:pt>
                <c:pt idx="6746">
                  <c:v>#N/A</c:v>
                </c:pt>
                <c:pt idx="6747">
                  <c:v>#N/A</c:v>
                </c:pt>
                <c:pt idx="6748">
                  <c:v>#N/A</c:v>
                </c:pt>
                <c:pt idx="6749">
                  <c:v>#N/A</c:v>
                </c:pt>
                <c:pt idx="6750">
                  <c:v>#N/A</c:v>
                </c:pt>
                <c:pt idx="6751">
                  <c:v>#N/A</c:v>
                </c:pt>
                <c:pt idx="6752">
                  <c:v>#N/A</c:v>
                </c:pt>
                <c:pt idx="6753">
                  <c:v>#N/A</c:v>
                </c:pt>
                <c:pt idx="6754">
                  <c:v>#N/A</c:v>
                </c:pt>
                <c:pt idx="6755">
                  <c:v>#N/A</c:v>
                </c:pt>
                <c:pt idx="6756">
                  <c:v>#N/A</c:v>
                </c:pt>
                <c:pt idx="6757">
                  <c:v>#N/A</c:v>
                </c:pt>
                <c:pt idx="6758">
                  <c:v>#N/A</c:v>
                </c:pt>
                <c:pt idx="6759">
                  <c:v>#N/A</c:v>
                </c:pt>
                <c:pt idx="6760">
                  <c:v>#N/A</c:v>
                </c:pt>
                <c:pt idx="6761">
                  <c:v>#N/A</c:v>
                </c:pt>
                <c:pt idx="6762">
                  <c:v>#N/A</c:v>
                </c:pt>
                <c:pt idx="6763">
                  <c:v>#N/A</c:v>
                </c:pt>
                <c:pt idx="6764">
                  <c:v>#N/A</c:v>
                </c:pt>
                <c:pt idx="6765">
                  <c:v>#N/A</c:v>
                </c:pt>
                <c:pt idx="6766">
                  <c:v>#N/A</c:v>
                </c:pt>
                <c:pt idx="6767">
                  <c:v>#N/A</c:v>
                </c:pt>
                <c:pt idx="6768">
                  <c:v>#N/A</c:v>
                </c:pt>
                <c:pt idx="6769">
                  <c:v>#N/A</c:v>
                </c:pt>
                <c:pt idx="6770">
                  <c:v>#N/A</c:v>
                </c:pt>
                <c:pt idx="6771">
                  <c:v>#N/A</c:v>
                </c:pt>
                <c:pt idx="6772">
                  <c:v>#N/A</c:v>
                </c:pt>
                <c:pt idx="6773">
                  <c:v>#N/A</c:v>
                </c:pt>
                <c:pt idx="6774">
                  <c:v>#N/A</c:v>
                </c:pt>
                <c:pt idx="6775">
                  <c:v>#N/A</c:v>
                </c:pt>
                <c:pt idx="6776">
                  <c:v>#N/A</c:v>
                </c:pt>
                <c:pt idx="6777">
                  <c:v>#N/A</c:v>
                </c:pt>
                <c:pt idx="6778">
                  <c:v>#N/A</c:v>
                </c:pt>
                <c:pt idx="6779">
                  <c:v>#N/A</c:v>
                </c:pt>
                <c:pt idx="6780">
                  <c:v>#N/A</c:v>
                </c:pt>
                <c:pt idx="6781">
                  <c:v>#N/A</c:v>
                </c:pt>
                <c:pt idx="6782">
                  <c:v>#N/A</c:v>
                </c:pt>
                <c:pt idx="6783">
                  <c:v>#N/A</c:v>
                </c:pt>
                <c:pt idx="6784">
                  <c:v>#N/A</c:v>
                </c:pt>
                <c:pt idx="6785">
                  <c:v>#N/A</c:v>
                </c:pt>
                <c:pt idx="6786">
                  <c:v>#N/A</c:v>
                </c:pt>
                <c:pt idx="6787">
                  <c:v>#N/A</c:v>
                </c:pt>
                <c:pt idx="6788">
                  <c:v>#N/A</c:v>
                </c:pt>
                <c:pt idx="6789">
                  <c:v>#N/A</c:v>
                </c:pt>
                <c:pt idx="6790">
                  <c:v>#N/A</c:v>
                </c:pt>
                <c:pt idx="6791">
                  <c:v>#N/A</c:v>
                </c:pt>
                <c:pt idx="6792">
                  <c:v>#N/A</c:v>
                </c:pt>
                <c:pt idx="6793">
                  <c:v>#N/A</c:v>
                </c:pt>
                <c:pt idx="6794">
                  <c:v>#N/A</c:v>
                </c:pt>
                <c:pt idx="6795">
                  <c:v>#N/A</c:v>
                </c:pt>
                <c:pt idx="6796">
                  <c:v>#N/A</c:v>
                </c:pt>
                <c:pt idx="6797">
                  <c:v>#N/A</c:v>
                </c:pt>
                <c:pt idx="6798">
                  <c:v>#N/A</c:v>
                </c:pt>
                <c:pt idx="6799">
                  <c:v>#N/A</c:v>
                </c:pt>
                <c:pt idx="6800">
                  <c:v>#N/A</c:v>
                </c:pt>
                <c:pt idx="6801">
                  <c:v>#N/A</c:v>
                </c:pt>
                <c:pt idx="6802">
                  <c:v>#N/A</c:v>
                </c:pt>
                <c:pt idx="6803">
                  <c:v>#N/A</c:v>
                </c:pt>
                <c:pt idx="6804">
                  <c:v>#N/A</c:v>
                </c:pt>
                <c:pt idx="6805">
                  <c:v>#N/A</c:v>
                </c:pt>
                <c:pt idx="6806">
                  <c:v>#N/A</c:v>
                </c:pt>
                <c:pt idx="6807">
                  <c:v>#N/A</c:v>
                </c:pt>
                <c:pt idx="6808">
                  <c:v>#N/A</c:v>
                </c:pt>
                <c:pt idx="6809">
                  <c:v>#N/A</c:v>
                </c:pt>
                <c:pt idx="6810">
                  <c:v>#N/A</c:v>
                </c:pt>
                <c:pt idx="6811">
                  <c:v>#N/A</c:v>
                </c:pt>
                <c:pt idx="6812">
                  <c:v>#N/A</c:v>
                </c:pt>
                <c:pt idx="6813">
                  <c:v>#N/A</c:v>
                </c:pt>
                <c:pt idx="6814">
                  <c:v>#N/A</c:v>
                </c:pt>
                <c:pt idx="6815">
                  <c:v>#N/A</c:v>
                </c:pt>
                <c:pt idx="6816">
                  <c:v>#N/A</c:v>
                </c:pt>
                <c:pt idx="6817">
                  <c:v>#N/A</c:v>
                </c:pt>
                <c:pt idx="6818">
                  <c:v>#N/A</c:v>
                </c:pt>
                <c:pt idx="6819">
                  <c:v>#N/A</c:v>
                </c:pt>
                <c:pt idx="6820">
                  <c:v>#N/A</c:v>
                </c:pt>
                <c:pt idx="6821">
                  <c:v>#N/A</c:v>
                </c:pt>
                <c:pt idx="6822">
                  <c:v>#N/A</c:v>
                </c:pt>
                <c:pt idx="6823">
                  <c:v>#N/A</c:v>
                </c:pt>
                <c:pt idx="6824">
                  <c:v>#N/A</c:v>
                </c:pt>
                <c:pt idx="6825">
                  <c:v>#N/A</c:v>
                </c:pt>
                <c:pt idx="6826">
                  <c:v>#N/A</c:v>
                </c:pt>
                <c:pt idx="6827">
                  <c:v>#N/A</c:v>
                </c:pt>
                <c:pt idx="6828">
                  <c:v>#N/A</c:v>
                </c:pt>
                <c:pt idx="6829">
                  <c:v>#N/A</c:v>
                </c:pt>
                <c:pt idx="6830">
                  <c:v>#N/A</c:v>
                </c:pt>
                <c:pt idx="6831">
                  <c:v>#N/A</c:v>
                </c:pt>
                <c:pt idx="6832">
                  <c:v>#N/A</c:v>
                </c:pt>
                <c:pt idx="6833">
                  <c:v>#N/A</c:v>
                </c:pt>
                <c:pt idx="6834">
                  <c:v>#N/A</c:v>
                </c:pt>
                <c:pt idx="6835">
                  <c:v>#N/A</c:v>
                </c:pt>
                <c:pt idx="6836">
                  <c:v>#N/A</c:v>
                </c:pt>
                <c:pt idx="6837">
                  <c:v>#N/A</c:v>
                </c:pt>
                <c:pt idx="6838">
                  <c:v>#N/A</c:v>
                </c:pt>
                <c:pt idx="6839">
                  <c:v>#N/A</c:v>
                </c:pt>
                <c:pt idx="6840">
                  <c:v>#N/A</c:v>
                </c:pt>
                <c:pt idx="6841">
                  <c:v>#N/A</c:v>
                </c:pt>
                <c:pt idx="6842">
                  <c:v>#N/A</c:v>
                </c:pt>
                <c:pt idx="6843">
                  <c:v>#N/A</c:v>
                </c:pt>
                <c:pt idx="6844">
                  <c:v>#N/A</c:v>
                </c:pt>
                <c:pt idx="6845">
                  <c:v>#N/A</c:v>
                </c:pt>
                <c:pt idx="6846">
                  <c:v>#N/A</c:v>
                </c:pt>
                <c:pt idx="6847">
                  <c:v>#N/A</c:v>
                </c:pt>
                <c:pt idx="6848">
                  <c:v>#N/A</c:v>
                </c:pt>
                <c:pt idx="6849">
                  <c:v>#N/A</c:v>
                </c:pt>
                <c:pt idx="6850">
                  <c:v>#N/A</c:v>
                </c:pt>
                <c:pt idx="6851">
                  <c:v>#N/A</c:v>
                </c:pt>
                <c:pt idx="6852">
                  <c:v>#N/A</c:v>
                </c:pt>
                <c:pt idx="6853">
                  <c:v>#N/A</c:v>
                </c:pt>
                <c:pt idx="6854">
                  <c:v>#N/A</c:v>
                </c:pt>
                <c:pt idx="6855">
                  <c:v>#N/A</c:v>
                </c:pt>
                <c:pt idx="6856">
                  <c:v>#N/A</c:v>
                </c:pt>
                <c:pt idx="6857">
                  <c:v>#N/A</c:v>
                </c:pt>
                <c:pt idx="6858">
                  <c:v>#N/A</c:v>
                </c:pt>
                <c:pt idx="6859">
                  <c:v>#N/A</c:v>
                </c:pt>
                <c:pt idx="6860">
                  <c:v>#N/A</c:v>
                </c:pt>
                <c:pt idx="6861">
                  <c:v>#N/A</c:v>
                </c:pt>
                <c:pt idx="6862">
                  <c:v>#N/A</c:v>
                </c:pt>
                <c:pt idx="6863">
                  <c:v>#N/A</c:v>
                </c:pt>
                <c:pt idx="6864">
                  <c:v>#N/A</c:v>
                </c:pt>
                <c:pt idx="6865">
                  <c:v>#N/A</c:v>
                </c:pt>
                <c:pt idx="6866">
                  <c:v>#N/A</c:v>
                </c:pt>
                <c:pt idx="6867">
                  <c:v>#N/A</c:v>
                </c:pt>
                <c:pt idx="6868">
                  <c:v>#N/A</c:v>
                </c:pt>
                <c:pt idx="6869">
                  <c:v>#N/A</c:v>
                </c:pt>
                <c:pt idx="6870">
                  <c:v>#N/A</c:v>
                </c:pt>
                <c:pt idx="6871">
                  <c:v>#N/A</c:v>
                </c:pt>
                <c:pt idx="6872">
                  <c:v>#N/A</c:v>
                </c:pt>
                <c:pt idx="6873">
                  <c:v>#N/A</c:v>
                </c:pt>
                <c:pt idx="6874">
                  <c:v>#N/A</c:v>
                </c:pt>
                <c:pt idx="6875">
                  <c:v>#N/A</c:v>
                </c:pt>
                <c:pt idx="6876">
                  <c:v>#N/A</c:v>
                </c:pt>
                <c:pt idx="6877">
                  <c:v>#N/A</c:v>
                </c:pt>
                <c:pt idx="6878">
                  <c:v>#N/A</c:v>
                </c:pt>
                <c:pt idx="6879">
                  <c:v>#N/A</c:v>
                </c:pt>
                <c:pt idx="6880">
                  <c:v>#N/A</c:v>
                </c:pt>
                <c:pt idx="6881">
                  <c:v>#N/A</c:v>
                </c:pt>
                <c:pt idx="6882">
                  <c:v>#N/A</c:v>
                </c:pt>
                <c:pt idx="6883">
                  <c:v>#N/A</c:v>
                </c:pt>
                <c:pt idx="6884">
                  <c:v>#N/A</c:v>
                </c:pt>
                <c:pt idx="6885">
                  <c:v>#N/A</c:v>
                </c:pt>
                <c:pt idx="6886">
                  <c:v>#N/A</c:v>
                </c:pt>
                <c:pt idx="6887">
                  <c:v>#N/A</c:v>
                </c:pt>
                <c:pt idx="6888">
                  <c:v>#N/A</c:v>
                </c:pt>
                <c:pt idx="6889">
                  <c:v>#N/A</c:v>
                </c:pt>
                <c:pt idx="6890">
                  <c:v>#N/A</c:v>
                </c:pt>
                <c:pt idx="6891">
                  <c:v>#N/A</c:v>
                </c:pt>
                <c:pt idx="6892">
                  <c:v>#N/A</c:v>
                </c:pt>
                <c:pt idx="6893">
                  <c:v>#N/A</c:v>
                </c:pt>
                <c:pt idx="6894">
                  <c:v>#N/A</c:v>
                </c:pt>
                <c:pt idx="6895">
                  <c:v>#N/A</c:v>
                </c:pt>
                <c:pt idx="6896">
                  <c:v>#N/A</c:v>
                </c:pt>
                <c:pt idx="6897">
                  <c:v>#N/A</c:v>
                </c:pt>
                <c:pt idx="6898">
                  <c:v>#N/A</c:v>
                </c:pt>
                <c:pt idx="6899">
                  <c:v>#N/A</c:v>
                </c:pt>
                <c:pt idx="6900">
                  <c:v>#N/A</c:v>
                </c:pt>
                <c:pt idx="6901">
                  <c:v>#N/A</c:v>
                </c:pt>
                <c:pt idx="6902">
                  <c:v>#N/A</c:v>
                </c:pt>
                <c:pt idx="6903">
                  <c:v>#N/A</c:v>
                </c:pt>
                <c:pt idx="6904">
                  <c:v>#N/A</c:v>
                </c:pt>
                <c:pt idx="6905">
                  <c:v>#N/A</c:v>
                </c:pt>
                <c:pt idx="6906">
                  <c:v>#N/A</c:v>
                </c:pt>
                <c:pt idx="6907">
                  <c:v>#N/A</c:v>
                </c:pt>
                <c:pt idx="6908">
                  <c:v>#N/A</c:v>
                </c:pt>
                <c:pt idx="6909">
                  <c:v>#N/A</c:v>
                </c:pt>
                <c:pt idx="6910">
                  <c:v>#N/A</c:v>
                </c:pt>
                <c:pt idx="6911">
                  <c:v>#N/A</c:v>
                </c:pt>
                <c:pt idx="6912">
                  <c:v>#N/A</c:v>
                </c:pt>
                <c:pt idx="6913">
                  <c:v>#N/A</c:v>
                </c:pt>
                <c:pt idx="6914">
                  <c:v>#N/A</c:v>
                </c:pt>
                <c:pt idx="6915">
                  <c:v>#N/A</c:v>
                </c:pt>
                <c:pt idx="6916">
                  <c:v>#N/A</c:v>
                </c:pt>
                <c:pt idx="6917">
                  <c:v>#N/A</c:v>
                </c:pt>
                <c:pt idx="6918">
                  <c:v>#N/A</c:v>
                </c:pt>
                <c:pt idx="6919">
                  <c:v>#N/A</c:v>
                </c:pt>
                <c:pt idx="6920">
                  <c:v>#N/A</c:v>
                </c:pt>
                <c:pt idx="6921">
                  <c:v>#N/A</c:v>
                </c:pt>
                <c:pt idx="6922">
                  <c:v>#N/A</c:v>
                </c:pt>
                <c:pt idx="6923">
                  <c:v>#N/A</c:v>
                </c:pt>
                <c:pt idx="6924">
                  <c:v>#N/A</c:v>
                </c:pt>
                <c:pt idx="6925">
                  <c:v>#N/A</c:v>
                </c:pt>
                <c:pt idx="6926">
                  <c:v>#N/A</c:v>
                </c:pt>
                <c:pt idx="6927">
                  <c:v>#N/A</c:v>
                </c:pt>
                <c:pt idx="6928">
                  <c:v>#N/A</c:v>
                </c:pt>
                <c:pt idx="6929">
                  <c:v>#N/A</c:v>
                </c:pt>
                <c:pt idx="6930">
                  <c:v>#N/A</c:v>
                </c:pt>
                <c:pt idx="6931">
                  <c:v>#N/A</c:v>
                </c:pt>
                <c:pt idx="6932">
                  <c:v>#N/A</c:v>
                </c:pt>
                <c:pt idx="6933">
                  <c:v>#N/A</c:v>
                </c:pt>
                <c:pt idx="6934">
                  <c:v>#N/A</c:v>
                </c:pt>
                <c:pt idx="6935">
                  <c:v>#N/A</c:v>
                </c:pt>
                <c:pt idx="6936">
                  <c:v>#N/A</c:v>
                </c:pt>
                <c:pt idx="6937">
                  <c:v>#N/A</c:v>
                </c:pt>
                <c:pt idx="6938">
                  <c:v>#N/A</c:v>
                </c:pt>
                <c:pt idx="6939">
                  <c:v>#N/A</c:v>
                </c:pt>
                <c:pt idx="6940">
                  <c:v>#N/A</c:v>
                </c:pt>
                <c:pt idx="6941">
                  <c:v>#N/A</c:v>
                </c:pt>
                <c:pt idx="6942">
                  <c:v>#N/A</c:v>
                </c:pt>
                <c:pt idx="6943">
                  <c:v>#N/A</c:v>
                </c:pt>
                <c:pt idx="6944">
                  <c:v>#N/A</c:v>
                </c:pt>
                <c:pt idx="6945">
                  <c:v>#N/A</c:v>
                </c:pt>
                <c:pt idx="6946">
                  <c:v>#N/A</c:v>
                </c:pt>
                <c:pt idx="6947">
                  <c:v>#N/A</c:v>
                </c:pt>
                <c:pt idx="6948">
                  <c:v>#N/A</c:v>
                </c:pt>
                <c:pt idx="6949">
                  <c:v>#N/A</c:v>
                </c:pt>
                <c:pt idx="6950">
                  <c:v>#N/A</c:v>
                </c:pt>
                <c:pt idx="6951">
                  <c:v>#N/A</c:v>
                </c:pt>
                <c:pt idx="6952">
                  <c:v>#N/A</c:v>
                </c:pt>
                <c:pt idx="6953">
                  <c:v>#N/A</c:v>
                </c:pt>
                <c:pt idx="6954">
                  <c:v>#N/A</c:v>
                </c:pt>
                <c:pt idx="6955">
                  <c:v>#N/A</c:v>
                </c:pt>
                <c:pt idx="6956">
                  <c:v>#N/A</c:v>
                </c:pt>
                <c:pt idx="6957">
                  <c:v>#N/A</c:v>
                </c:pt>
                <c:pt idx="6958">
                  <c:v>#N/A</c:v>
                </c:pt>
                <c:pt idx="6959">
                  <c:v>#N/A</c:v>
                </c:pt>
                <c:pt idx="6960">
                  <c:v>#N/A</c:v>
                </c:pt>
                <c:pt idx="6961">
                  <c:v>#N/A</c:v>
                </c:pt>
                <c:pt idx="6962">
                  <c:v>#N/A</c:v>
                </c:pt>
                <c:pt idx="6963">
                  <c:v>#N/A</c:v>
                </c:pt>
                <c:pt idx="6964">
                  <c:v>#N/A</c:v>
                </c:pt>
                <c:pt idx="6965">
                  <c:v>#N/A</c:v>
                </c:pt>
                <c:pt idx="6966">
                  <c:v>#N/A</c:v>
                </c:pt>
                <c:pt idx="6967">
                  <c:v>#N/A</c:v>
                </c:pt>
                <c:pt idx="6968">
                  <c:v>#N/A</c:v>
                </c:pt>
                <c:pt idx="6969">
                  <c:v>#N/A</c:v>
                </c:pt>
                <c:pt idx="6970">
                  <c:v>#N/A</c:v>
                </c:pt>
                <c:pt idx="6971">
                  <c:v>#N/A</c:v>
                </c:pt>
                <c:pt idx="6972">
                  <c:v>#N/A</c:v>
                </c:pt>
                <c:pt idx="6973">
                  <c:v>#N/A</c:v>
                </c:pt>
                <c:pt idx="6974">
                  <c:v>#N/A</c:v>
                </c:pt>
                <c:pt idx="6975">
                  <c:v>#N/A</c:v>
                </c:pt>
                <c:pt idx="6976">
                  <c:v>#N/A</c:v>
                </c:pt>
                <c:pt idx="6977">
                  <c:v>#N/A</c:v>
                </c:pt>
                <c:pt idx="6978">
                  <c:v>#N/A</c:v>
                </c:pt>
                <c:pt idx="6979">
                  <c:v>#N/A</c:v>
                </c:pt>
                <c:pt idx="6980">
                  <c:v>#N/A</c:v>
                </c:pt>
                <c:pt idx="6981">
                  <c:v>#N/A</c:v>
                </c:pt>
                <c:pt idx="6982">
                  <c:v>#N/A</c:v>
                </c:pt>
                <c:pt idx="6983">
                  <c:v>#N/A</c:v>
                </c:pt>
                <c:pt idx="6984">
                  <c:v>#N/A</c:v>
                </c:pt>
                <c:pt idx="6985">
                  <c:v>#N/A</c:v>
                </c:pt>
                <c:pt idx="6986">
                  <c:v>#N/A</c:v>
                </c:pt>
                <c:pt idx="6987">
                  <c:v>#N/A</c:v>
                </c:pt>
                <c:pt idx="6988">
                  <c:v>#N/A</c:v>
                </c:pt>
                <c:pt idx="6989">
                  <c:v>#N/A</c:v>
                </c:pt>
                <c:pt idx="6990">
                  <c:v>#N/A</c:v>
                </c:pt>
                <c:pt idx="6991">
                  <c:v>#N/A</c:v>
                </c:pt>
                <c:pt idx="6992">
                  <c:v>#N/A</c:v>
                </c:pt>
                <c:pt idx="6993">
                  <c:v>#N/A</c:v>
                </c:pt>
                <c:pt idx="6994">
                  <c:v>#N/A</c:v>
                </c:pt>
                <c:pt idx="6995">
                  <c:v>#N/A</c:v>
                </c:pt>
                <c:pt idx="6996">
                  <c:v>#N/A</c:v>
                </c:pt>
                <c:pt idx="6997">
                  <c:v>#N/A</c:v>
                </c:pt>
                <c:pt idx="6998">
                  <c:v>#N/A</c:v>
                </c:pt>
                <c:pt idx="6999">
                  <c:v>#N/A</c:v>
                </c:pt>
                <c:pt idx="7000">
                  <c:v>#N/A</c:v>
                </c:pt>
                <c:pt idx="7001">
                  <c:v>#N/A</c:v>
                </c:pt>
                <c:pt idx="7002">
                  <c:v>#N/A</c:v>
                </c:pt>
                <c:pt idx="7003">
                  <c:v>#N/A</c:v>
                </c:pt>
                <c:pt idx="7004">
                  <c:v>#N/A</c:v>
                </c:pt>
                <c:pt idx="7005">
                  <c:v>#N/A</c:v>
                </c:pt>
                <c:pt idx="7006">
                  <c:v>#N/A</c:v>
                </c:pt>
                <c:pt idx="7007">
                  <c:v>#N/A</c:v>
                </c:pt>
                <c:pt idx="7008">
                  <c:v>#N/A</c:v>
                </c:pt>
                <c:pt idx="7009">
                  <c:v>#N/A</c:v>
                </c:pt>
                <c:pt idx="7010">
                  <c:v>#N/A</c:v>
                </c:pt>
                <c:pt idx="7011">
                  <c:v>#N/A</c:v>
                </c:pt>
                <c:pt idx="7012">
                  <c:v>#N/A</c:v>
                </c:pt>
                <c:pt idx="7013">
                  <c:v>#N/A</c:v>
                </c:pt>
                <c:pt idx="7014">
                  <c:v>#N/A</c:v>
                </c:pt>
                <c:pt idx="7015">
                  <c:v>#N/A</c:v>
                </c:pt>
                <c:pt idx="7016">
                  <c:v>#N/A</c:v>
                </c:pt>
                <c:pt idx="7017">
                  <c:v>#N/A</c:v>
                </c:pt>
                <c:pt idx="7018">
                  <c:v>#N/A</c:v>
                </c:pt>
                <c:pt idx="7019">
                  <c:v>#N/A</c:v>
                </c:pt>
                <c:pt idx="7020">
                  <c:v>#N/A</c:v>
                </c:pt>
                <c:pt idx="7021">
                  <c:v>#N/A</c:v>
                </c:pt>
                <c:pt idx="7022">
                  <c:v>#N/A</c:v>
                </c:pt>
                <c:pt idx="7023">
                  <c:v>#N/A</c:v>
                </c:pt>
                <c:pt idx="7024">
                  <c:v>#N/A</c:v>
                </c:pt>
                <c:pt idx="7025">
                  <c:v>#N/A</c:v>
                </c:pt>
                <c:pt idx="7026">
                  <c:v>#N/A</c:v>
                </c:pt>
                <c:pt idx="7027">
                  <c:v>#N/A</c:v>
                </c:pt>
                <c:pt idx="7028">
                  <c:v>#N/A</c:v>
                </c:pt>
                <c:pt idx="7029">
                  <c:v>#N/A</c:v>
                </c:pt>
                <c:pt idx="7030">
                  <c:v>#N/A</c:v>
                </c:pt>
                <c:pt idx="7031">
                  <c:v>#N/A</c:v>
                </c:pt>
                <c:pt idx="7032">
                  <c:v>#N/A</c:v>
                </c:pt>
                <c:pt idx="7033">
                  <c:v>#N/A</c:v>
                </c:pt>
                <c:pt idx="7034">
                  <c:v>#N/A</c:v>
                </c:pt>
                <c:pt idx="7035">
                  <c:v>#N/A</c:v>
                </c:pt>
                <c:pt idx="7036">
                  <c:v>#N/A</c:v>
                </c:pt>
                <c:pt idx="7037">
                  <c:v>#N/A</c:v>
                </c:pt>
                <c:pt idx="7038">
                  <c:v>#N/A</c:v>
                </c:pt>
                <c:pt idx="7039">
                  <c:v>#N/A</c:v>
                </c:pt>
                <c:pt idx="7040">
                  <c:v>#N/A</c:v>
                </c:pt>
                <c:pt idx="7041">
                  <c:v>#N/A</c:v>
                </c:pt>
                <c:pt idx="7042">
                  <c:v>#N/A</c:v>
                </c:pt>
                <c:pt idx="7043">
                  <c:v>#N/A</c:v>
                </c:pt>
                <c:pt idx="7044">
                  <c:v>#N/A</c:v>
                </c:pt>
                <c:pt idx="7045">
                  <c:v>#N/A</c:v>
                </c:pt>
                <c:pt idx="7046">
                  <c:v>#N/A</c:v>
                </c:pt>
                <c:pt idx="7047">
                  <c:v>#N/A</c:v>
                </c:pt>
                <c:pt idx="7048">
                  <c:v>#N/A</c:v>
                </c:pt>
                <c:pt idx="7049">
                  <c:v>#N/A</c:v>
                </c:pt>
                <c:pt idx="7050">
                  <c:v>#N/A</c:v>
                </c:pt>
                <c:pt idx="7051">
                  <c:v>#N/A</c:v>
                </c:pt>
                <c:pt idx="7052">
                  <c:v>#N/A</c:v>
                </c:pt>
                <c:pt idx="7053">
                  <c:v>#N/A</c:v>
                </c:pt>
                <c:pt idx="7054">
                  <c:v>#N/A</c:v>
                </c:pt>
                <c:pt idx="7055">
                  <c:v>#N/A</c:v>
                </c:pt>
                <c:pt idx="7056">
                  <c:v>#N/A</c:v>
                </c:pt>
                <c:pt idx="7057">
                  <c:v>#N/A</c:v>
                </c:pt>
                <c:pt idx="7058">
                  <c:v>#N/A</c:v>
                </c:pt>
                <c:pt idx="7059">
                  <c:v>#N/A</c:v>
                </c:pt>
                <c:pt idx="7060">
                  <c:v>#N/A</c:v>
                </c:pt>
                <c:pt idx="7061">
                  <c:v>#N/A</c:v>
                </c:pt>
                <c:pt idx="7062">
                  <c:v>#N/A</c:v>
                </c:pt>
                <c:pt idx="7063">
                  <c:v>#N/A</c:v>
                </c:pt>
                <c:pt idx="7064">
                  <c:v>#N/A</c:v>
                </c:pt>
                <c:pt idx="7065">
                  <c:v>#N/A</c:v>
                </c:pt>
                <c:pt idx="7066">
                  <c:v>#N/A</c:v>
                </c:pt>
                <c:pt idx="7067">
                  <c:v>#N/A</c:v>
                </c:pt>
                <c:pt idx="7068">
                  <c:v>#N/A</c:v>
                </c:pt>
                <c:pt idx="7069">
                  <c:v>#N/A</c:v>
                </c:pt>
                <c:pt idx="7070">
                  <c:v>#N/A</c:v>
                </c:pt>
                <c:pt idx="7071">
                  <c:v>#N/A</c:v>
                </c:pt>
                <c:pt idx="7072">
                  <c:v>#N/A</c:v>
                </c:pt>
                <c:pt idx="7073">
                  <c:v>#N/A</c:v>
                </c:pt>
                <c:pt idx="7074">
                  <c:v>#N/A</c:v>
                </c:pt>
                <c:pt idx="7075">
                  <c:v>#N/A</c:v>
                </c:pt>
                <c:pt idx="7076">
                  <c:v>#N/A</c:v>
                </c:pt>
                <c:pt idx="7077">
                  <c:v>#N/A</c:v>
                </c:pt>
                <c:pt idx="7078">
                  <c:v>#N/A</c:v>
                </c:pt>
                <c:pt idx="7079">
                  <c:v>#N/A</c:v>
                </c:pt>
                <c:pt idx="7080">
                  <c:v>#N/A</c:v>
                </c:pt>
                <c:pt idx="7081">
                  <c:v>#N/A</c:v>
                </c:pt>
                <c:pt idx="7082">
                  <c:v>#N/A</c:v>
                </c:pt>
                <c:pt idx="7083">
                  <c:v>#N/A</c:v>
                </c:pt>
                <c:pt idx="7084">
                  <c:v>#N/A</c:v>
                </c:pt>
                <c:pt idx="7085">
                  <c:v>#N/A</c:v>
                </c:pt>
                <c:pt idx="7086">
                  <c:v>#N/A</c:v>
                </c:pt>
                <c:pt idx="7087">
                  <c:v>#N/A</c:v>
                </c:pt>
                <c:pt idx="7088">
                  <c:v>#N/A</c:v>
                </c:pt>
                <c:pt idx="7089">
                  <c:v>#N/A</c:v>
                </c:pt>
                <c:pt idx="7090">
                  <c:v>#N/A</c:v>
                </c:pt>
                <c:pt idx="7091">
                  <c:v>#N/A</c:v>
                </c:pt>
                <c:pt idx="7092">
                  <c:v>#N/A</c:v>
                </c:pt>
                <c:pt idx="7093">
                  <c:v>#N/A</c:v>
                </c:pt>
                <c:pt idx="7094">
                  <c:v>#N/A</c:v>
                </c:pt>
                <c:pt idx="7095">
                  <c:v>#N/A</c:v>
                </c:pt>
                <c:pt idx="7096">
                  <c:v>#N/A</c:v>
                </c:pt>
                <c:pt idx="7097">
                  <c:v>#N/A</c:v>
                </c:pt>
                <c:pt idx="7098">
                  <c:v>#N/A</c:v>
                </c:pt>
                <c:pt idx="7099">
                  <c:v>#N/A</c:v>
                </c:pt>
                <c:pt idx="7100">
                  <c:v>#N/A</c:v>
                </c:pt>
                <c:pt idx="7101">
                  <c:v>#N/A</c:v>
                </c:pt>
                <c:pt idx="7102">
                  <c:v>#N/A</c:v>
                </c:pt>
                <c:pt idx="7103">
                  <c:v>#N/A</c:v>
                </c:pt>
                <c:pt idx="7104">
                  <c:v>#N/A</c:v>
                </c:pt>
                <c:pt idx="7105">
                  <c:v>#N/A</c:v>
                </c:pt>
                <c:pt idx="7106">
                  <c:v>#N/A</c:v>
                </c:pt>
                <c:pt idx="7107">
                  <c:v>#N/A</c:v>
                </c:pt>
                <c:pt idx="7108">
                  <c:v>#N/A</c:v>
                </c:pt>
                <c:pt idx="7109">
                  <c:v>#N/A</c:v>
                </c:pt>
                <c:pt idx="7110">
                  <c:v>#N/A</c:v>
                </c:pt>
                <c:pt idx="7111">
                  <c:v>#N/A</c:v>
                </c:pt>
                <c:pt idx="7112">
                  <c:v>#N/A</c:v>
                </c:pt>
                <c:pt idx="7113">
                  <c:v>#N/A</c:v>
                </c:pt>
                <c:pt idx="7114">
                  <c:v>#N/A</c:v>
                </c:pt>
                <c:pt idx="7115">
                  <c:v>#N/A</c:v>
                </c:pt>
                <c:pt idx="7116">
                  <c:v>#N/A</c:v>
                </c:pt>
                <c:pt idx="7117">
                  <c:v>#N/A</c:v>
                </c:pt>
                <c:pt idx="7118">
                  <c:v>#N/A</c:v>
                </c:pt>
                <c:pt idx="7119">
                  <c:v>#N/A</c:v>
                </c:pt>
                <c:pt idx="7120">
                  <c:v>#N/A</c:v>
                </c:pt>
                <c:pt idx="7121">
                  <c:v>#N/A</c:v>
                </c:pt>
                <c:pt idx="7122">
                  <c:v>#N/A</c:v>
                </c:pt>
                <c:pt idx="7123">
                  <c:v>#N/A</c:v>
                </c:pt>
                <c:pt idx="7124">
                  <c:v>#N/A</c:v>
                </c:pt>
                <c:pt idx="7125">
                  <c:v>#N/A</c:v>
                </c:pt>
                <c:pt idx="7126">
                  <c:v>#N/A</c:v>
                </c:pt>
                <c:pt idx="7127">
                  <c:v>#N/A</c:v>
                </c:pt>
                <c:pt idx="7128">
                  <c:v>#N/A</c:v>
                </c:pt>
                <c:pt idx="7129">
                  <c:v>#N/A</c:v>
                </c:pt>
                <c:pt idx="7130">
                  <c:v>#N/A</c:v>
                </c:pt>
                <c:pt idx="7131">
                  <c:v>#N/A</c:v>
                </c:pt>
                <c:pt idx="7132">
                  <c:v>#N/A</c:v>
                </c:pt>
                <c:pt idx="7133">
                  <c:v>#N/A</c:v>
                </c:pt>
                <c:pt idx="7134">
                  <c:v>#N/A</c:v>
                </c:pt>
                <c:pt idx="7135">
                  <c:v>#N/A</c:v>
                </c:pt>
                <c:pt idx="7136">
                  <c:v>#N/A</c:v>
                </c:pt>
                <c:pt idx="7137">
                  <c:v>#N/A</c:v>
                </c:pt>
                <c:pt idx="7138">
                  <c:v>#N/A</c:v>
                </c:pt>
                <c:pt idx="7139">
                  <c:v>#N/A</c:v>
                </c:pt>
                <c:pt idx="7140">
                  <c:v>#N/A</c:v>
                </c:pt>
                <c:pt idx="7141">
                  <c:v>#N/A</c:v>
                </c:pt>
                <c:pt idx="7142">
                  <c:v>#N/A</c:v>
                </c:pt>
                <c:pt idx="7143">
                  <c:v>#N/A</c:v>
                </c:pt>
                <c:pt idx="7144">
                  <c:v>#N/A</c:v>
                </c:pt>
                <c:pt idx="7145">
                  <c:v>#N/A</c:v>
                </c:pt>
                <c:pt idx="7146">
                  <c:v>#N/A</c:v>
                </c:pt>
                <c:pt idx="7147">
                  <c:v>#N/A</c:v>
                </c:pt>
                <c:pt idx="7148">
                  <c:v>#N/A</c:v>
                </c:pt>
                <c:pt idx="7149">
                  <c:v>#N/A</c:v>
                </c:pt>
                <c:pt idx="7150">
                  <c:v>#N/A</c:v>
                </c:pt>
                <c:pt idx="7151">
                  <c:v>#N/A</c:v>
                </c:pt>
                <c:pt idx="7152">
                  <c:v>#N/A</c:v>
                </c:pt>
                <c:pt idx="7153">
                  <c:v>#N/A</c:v>
                </c:pt>
                <c:pt idx="7154">
                  <c:v>#N/A</c:v>
                </c:pt>
                <c:pt idx="7155">
                  <c:v>#N/A</c:v>
                </c:pt>
                <c:pt idx="7156">
                  <c:v>#N/A</c:v>
                </c:pt>
                <c:pt idx="7157">
                  <c:v>#N/A</c:v>
                </c:pt>
                <c:pt idx="7158">
                  <c:v>#N/A</c:v>
                </c:pt>
                <c:pt idx="7159">
                  <c:v>#N/A</c:v>
                </c:pt>
                <c:pt idx="7160">
                  <c:v>#N/A</c:v>
                </c:pt>
                <c:pt idx="7161">
                  <c:v>#N/A</c:v>
                </c:pt>
                <c:pt idx="7162">
                  <c:v>#N/A</c:v>
                </c:pt>
                <c:pt idx="7163">
                  <c:v>#N/A</c:v>
                </c:pt>
                <c:pt idx="7164">
                  <c:v>#N/A</c:v>
                </c:pt>
                <c:pt idx="7165">
                  <c:v>#N/A</c:v>
                </c:pt>
                <c:pt idx="7166">
                  <c:v>#N/A</c:v>
                </c:pt>
                <c:pt idx="7167">
                  <c:v>#N/A</c:v>
                </c:pt>
                <c:pt idx="7168">
                  <c:v>#N/A</c:v>
                </c:pt>
                <c:pt idx="7169">
                  <c:v>#N/A</c:v>
                </c:pt>
                <c:pt idx="7170">
                  <c:v>#N/A</c:v>
                </c:pt>
                <c:pt idx="7171">
                  <c:v>#N/A</c:v>
                </c:pt>
                <c:pt idx="7172">
                  <c:v>#N/A</c:v>
                </c:pt>
                <c:pt idx="7173">
                  <c:v>#N/A</c:v>
                </c:pt>
                <c:pt idx="7174">
                  <c:v>#N/A</c:v>
                </c:pt>
                <c:pt idx="7175">
                  <c:v>#N/A</c:v>
                </c:pt>
                <c:pt idx="7176">
                  <c:v>#N/A</c:v>
                </c:pt>
                <c:pt idx="7177">
                  <c:v>#N/A</c:v>
                </c:pt>
                <c:pt idx="7178">
                  <c:v>#N/A</c:v>
                </c:pt>
                <c:pt idx="7179">
                  <c:v>#N/A</c:v>
                </c:pt>
                <c:pt idx="7180">
                  <c:v>#N/A</c:v>
                </c:pt>
                <c:pt idx="7181">
                  <c:v>#N/A</c:v>
                </c:pt>
                <c:pt idx="7182">
                  <c:v>#N/A</c:v>
                </c:pt>
                <c:pt idx="7183">
                  <c:v>#N/A</c:v>
                </c:pt>
                <c:pt idx="7184">
                  <c:v>#N/A</c:v>
                </c:pt>
                <c:pt idx="7185">
                  <c:v>#N/A</c:v>
                </c:pt>
                <c:pt idx="7186">
                  <c:v>#N/A</c:v>
                </c:pt>
                <c:pt idx="7187">
                  <c:v>#N/A</c:v>
                </c:pt>
                <c:pt idx="7188">
                  <c:v>#N/A</c:v>
                </c:pt>
                <c:pt idx="7189">
                  <c:v>#N/A</c:v>
                </c:pt>
                <c:pt idx="7190">
                  <c:v>#N/A</c:v>
                </c:pt>
                <c:pt idx="7191">
                  <c:v>#N/A</c:v>
                </c:pt>
                <c:pt idx="7192">
                  <c:v>#N/A</c:v>
                </c:pt>
                <c:pt idx="7193">
                  <c:v>#N/A</c:v>
                </c:pt>
                <c:pt idx="7194">
                  <c:v>#N/A</c:v>
                </c:pt>
                <c:pt idx="7195">
                  <c:v>#N/A</c:v>
                </c:pt>
                <c:pt idx="7196">
                  <c:v>#N/A</c:v>
                </c:pt>
                <c:pt idx="7197">
                  <c:v>#N/A</c:v>
                </c:pt>
                <c:pt idx="7198">
                  <c:v>#N/A</c:v>
                </c:pt>
                <c:pt idx="7199">
                  <c:v>#N/A</c:v>
                </c:pt>
                <c:pt idx="7200">
                  <c:v>#N/A</c:v>
                </c:pt>
                <c:pt idx="7201">
                  <c:v>#N/A</c:v>
                </c:pt>
                <c:pt idx="7202">
                  <c:v>#N/A</c:v>
                </c:pt>
                <c:pt idx="7203">
                  <c:v>#N/A</c:v>
                </c:pt>
                <c:pt idx="7204">
                  <c:v>#N/A</c:v>
                </c:pt>
                <c:pt idx="7205">
                  <c:v>#N/A</c:v>
                </c:pt>
                <c:pt idx="7206">
                  <c:v>#N/A</c:v>
                </c:pt>
                <c:pt idx="7207">
                  <c:v>#N/A</c:v>
                </c:pt>
                <c:pt idx="7208">
                  <c:v>#N/A</c:v>
                </c:pt>
                <c:pt idx="7209">
                  <c:v>#N/A</c:v>
                </c:pt>
                <c:pt idx="7210">
                  <c:v>#N/A</c:v>
                </c:pt>
                <c:pt idx="7211">
                  <c:v>#N/A</c:v>
                </c:pt>
                <c:pt idx="7212">
                  <c:v>#N/A</c:v>
                </c:pt>
                <c:pt idx="7213">
                  <c:v>#N/A</c:v>
                </c:pt>
                <c:pt idx="7214">
                  <c:v>#N/A</c:v>
                </c:pt>
                <c:pt idx="7215">
                  <c:v>#N/A</c:v>
                </c:pt>
                <c:pt idx="7216">
                  <c:v>#N/A</c:v>
                </c:pt>
                <c:pt idx="7217">
                  <c:v>#N/A</c:v>
                </c:pt>
                <c:pt idx="7218">
                  <c:v>#N/A</c:v>
                </c:pt>
                <c:pt idx="7219">
                  <c:v>#N/A</c:v>
                </c:pt>
                <c:pt idx="7220">
                  <c:v>#N/A</c:v>
                </c:pt>
                <c:pt idx="7221">
                  <c:v>#N/A</c:v>
                </c:pt>
                <c:pt idx="7222">
                  <c:v>#N/A</c:v>
                </c:pt>
                <c:pt idx="7223">
                  <c:v>#N/A</c:v>
                </c:pt>
                <c:pt idx="7224">
                  <c:v>#N/A</c:v>
                </c:pt>
                <c:pt idx="7225">
                  <c:v>#N/A</c:v>
                </c:pt>
                <c:pt idx="7226">
                  <c:v>#N/A</c:v>
                </c:pt>
                <c:pt idx="7227">
                  <c:v>#N/A</c:v>
                </c:pt>
                <c:pt idx="7228">
                  <c:v>#N/A</c:v>
                </c:pt>
                <c:pt idx="7229">
                  <c:v>#N/A</c:v>
                </c:pt>
                <c:pt idx="7230">
                  <c:v>#N/A</c:v>
                </c:pt>
                <c:pt idx="7231">
                  <c:v>#N/A</c:v>
                </c:pt>
                <c:pt idx="7232">
                  <c:v>#N/A</c:v>
                </c:pt>
                <c:pt idx="7233">
                  <c:v>#N/A</c:v>
                </c:pt>
                <c:pt idx="7234">
                  <c:v>#N/A</c:v>
                </c:pt>
                <c:pt idx="7235">
                  <c:v>#N/A</c:v>
                </c:pt>
                <c:pt idx="7236">
                  <c:v>#N/A</c:v>
                </c:pt>
                <c:pt idx="7237">
                  <c:v>#N/A</c:v>
                </c:pt>
                <c:pt idx="7238">
                  <c:v>#N/A</c:v>
                </c:pt>
                <c:pt idx="7239">
                  <c:v>#N/A</c:v>
                </c:pt>
                <c:pt idx="7240">
                  <c:v>#N/A</c:v>
                </c:pt>
                <c:pt idx="7241">
                  <c:v>#N/A</c:v>
                </c:pt>
                <c:pt idx="7242">
                  <c:v>#N/A</c:v>
                </c:pt>
                <c:pt idx="7243">
                  <c:v>#N/A</c:v>
                </c:pt>
                <c:pt idx="7244">
                  <c:v>#N/A</c:v>
                </c:pt>
                <c:pt idx="7245">
                  <c:v>#N/A</c:v>
                </c:pt>
                <c:pt idx="7246">
                  <c:v>#N/A</c:v>
                </c:pt>
                <c:pt idx="7247">
                  <c:v>#N/A</c:v>
                </c:pt>
                <c:pt idx="7248">
                  <c:v>#N/A</c:v>
                </c:pt>
                <c:pt idx="7249">
                  <c:v>#N/A</c:v>
                </c:pt>
                <c:pt idx="7250">
                  <c:v>#N/A</c:v>
                </c:pt>
                <c:pt idx="7251">
                  <c:v>#N/A</c:v>
                </c:pt>
                <c:pt idx="7252">
                  <c:v>#N/A</c:v>
                </c:pt>
                <c:pt idx="7253">
                  <c:v>#N/A</c:v>
                </c:pt>
                <c:pt idx="7254">
                  <c:v>#N/A</c:v>
                </c:pt>
                <c:pt idx="7255">
                  <c:v>#N/A</c:v>
                </c:pt>
                <c:pt idx="7256">
                  <c:v>#N/A</c:v>
                </c:pt>
                <c:pt idx="7257">
                  <c:v>#N/A</c:v>
                </c:pt>
                <c:pt idx="7258">
                  <c:v>#N/A</c:v>
                </c:pt>
                <c:pt idx="7259">
                  <c:v>#N/A</c:v>
                </c:pt>
                <c:pt idx="7260">
                  <c:v>#N/A</c:v>
                </c:pt>
                <c:pt idx="7261">
                  <c:v>#N/A</c:v>
                </c:pt>
                <c:pt idx="7262">
                  <c:v>#N/A</c:v>
                </c:pt>
                <c:pt idx="7263">
                  <c:v>#N/A</c:v>
                </c:pt>
                <c:pt idx="7264">
                  <c:v>#N/A</c:v>
                </c:pt>
                <c:pt idx="7265">
                  <c:v>#N/A</c:v>
                </c:pt>
                <c:pt idx="7266">
                  <c:v>#N/A</c:v>
                </c:pt>
                <c:pt idx="7267">
                  <c:v>#N/A</c:v>
                </c:pt>
                <c:pt idx="7268">
                  <c:v>#N/A</c:v>
                </c:pt>
                <c:pt idx="7269">
                  <c:v>#N/A</c:v>
                </c:pt>
                <c:pt idx="7270">
                  <c:v>#N/A</c:v>
                </c:pt>
                <c:pt idx="7271">
                  <c:v>#N/A</c:v>
                </c:pt>
                <c:pt idx="7272">
                  <c:v>#N/A</c:v>
                </c:pt>
                <c:pt idx="7273">
                  <c:v>#N/A</c:v>
                </c:pt>
                <c:pt idx="7274">
                  <c:v>#N/A</c:v>
                </c:pt>
                <c:pt idx="7275">
                  <c:v>#N/A</c:v>
                </c:pt>
                <c:pt idx="7276">
                  <c:v>#N/A</c:v>
                </c:pt>
                <c:pt idx="7277">
                  <c:v>#N/A</c:v>
                </c:pt>
                <c:pt idx="7278">
                  <c:v>#N/A</c:v>
                </c:pt>
                <c:pt idx="7279">
                  <c:v>#N/A</c:v>
                </c:pt>
                <c:pt idx="7280">
                  <c:v>#N/A</c:v>
                </c:pt>
                <c:pt idx="7281">
                  <c:v>#N/A</c:v>
                </c:pt>
                <c:pt idx="7282">
                  <c:v>#N/A</c:v>
                </c:pt>
                <c:pt idx="7283">
                  <c:v>#N/A</c:v>
                </c:pt>
                <c:pt idx="7284">
                  <c:v>#N/A</c:v>
                </c:pt>
                <c:pt idx="7285">
                  <c:v>#N/A</c:v>
                </c:pt>
                <c:pt idx="7286">
                  <c:v>#N/A</c:v>
                </c:pt>
                <c:pt idx="7287">
                  <c:v>#N/A</c:v>
                </c:pt>
                <c:pt idx="7288">
                  <c:v>#N/A</c:v>
                </c:pt>
                <c:pt idx="7289">
                  <c:v>#N/A</c:v>
                </c:pt>
                <c:pt idx="7290">
                  <c:v>#N/A</c:v>
                </c:pt>
                <c:pt idx="7291">
                  <c:v>#N/A</c:v>
                </c:pt>
                <c:pt idx="7292">
                  <c:v>#N/A</c:v>
                </c:pt>
                <c:pt idx="7293">
                  <c:v>#N/A</c:v>
                </c:pt>
                <c:pt idx="7294">
                  <c:v>#N/A</c:v>
                </c:pt>
                <c:pt idx="7295">
                  <c:v>#N/A</c:v>
                </c:pt>
                <c:pt idx="7296">
                  <c:v>#N/A</c:v>
                </c:pt>
                <c:pt idx="7297">
                  <c:v>#N/A</c:v>
                </c:pt>
                <c:pt idx="7298">
                  <c:v>#N/A</c:v>
                </c:pt>
                <c:pt idx="7299">
                  <c:v>#N/A</c:v>
                </c:pt>
                <c:pt idx="7300">
                  <c:v>#N/A</c:v>
                </c:pt>
                <c:pt idx="7301">
                  <c:v>#N/A</c:v>
                </c:pt>
                <c:pt idx="7302">
                  <c:v>#N/A</c:v>
                </c:pt>
                <c:pt idx="7303">
                  <c:v>#N/A</c:v>
                </c:pt>
                <c:pt idx="7304">
                  <c:v>#N/A</c:v>
                </c:pt>
                <c:pt idx="7305">
                  <c:v>#N/A</c:v>
                </c:pt>
                <c:pt idx="7306">
                  <c:v>#N/A</c:v>
                </c:pt>
                <c:pt idx="7307">
                  <c:v>#N/A</c:v>
                </c:pt>
                <c:pt idx="7308">
                  <c:v>#N/A</c:v>
                </c:pt>
                <c:pt idx="7309">
                  <c:v>#N/A</c:v>
                </c:pt>
                <c:pt idx="7310">
                  <c:v>#N/A</c:v>
                </c:pt>
                <c:pt idx="7311">
                  <c:v>#N/A</c:v>
                </c:pt>
                <c:pt idx="7312">
                  <c:v>#N/A</c:v>
                </c:pt>
                <c:pt idx="7313">
                  <c:v>#N/A</c:v>
                </c:pt>
                <c:pt idx="7314">
                  <c:v>#N/A</c:v>
                </c:pt>
                <c:pt idx="7315">
                  <c:v>#N/A</c:v>
                </c:pt>
                <c:pt idx="7316">
                  <c:v>#N/A</c:v>
                </c:pt>
                <c:pt idx="7317">
                  <c:v>#N/A</c:v>
                </c:pt>
                <c:pt idx="7318">
                  <c:v>#N/A</c:v>
                </c:pt>
                <c:pt idx="7319">
                  <c:v>#N/A</c:v>
                </c:pt>
                <c:pt idx="7320">
                  <c:v>#N/A</c:v>
                </c:pt>
                <c:pt idx="7321">
                  <c:v>#N/A</c:v>
                </c:pt>
                <c:pt idx="7322">
                  <c:v>#N/A</c:v>
                </c:pt>
                <c:pt idx="7323">
                  <c:v>#N/A</c:v>
                </c:pt>
                <c:pt idx="7324">
                  <c:v>#N/A</c:v>
                </c:pt>
                <c:pt idx="7325">
                  <c:v>#N/A</c:v>
                </c:pt>
                <c:pt idx="7326">
                  <c:v>#N/A</c:v>
                </c:pt>
                <c:pt idx="7327">
                  <c:v>#N/A</c:v>
                </c:pt>
                <c:pt idx="7328">
                  <c:v>#N/A</c:v>
                </c:pt>
                <c:pt idx="7329">
                  <c:v>#N/A</c:v>
                </c:pt>
                <c:pt idx="7330">
                  <c:v>#N/A</c:v>
                </c:pt>
                <c:pt idx="7331">
                  <c:v>#N/A</c:v>
                </c:pt>
                <c:pt idx="7332">
                  <c:v>#N/A</c:v>
                </c:pt>
                <c:pt idx="7333">
                  <c:v>#N/A</c:v>
                </c:pt>
                <c:pt idx="7334">
                  <c:v>#N/A</c:v>
                </c:pt>
                <c:pt idx="7335">
                  <c:v>#N/A</c:v>
                </c:pt>
                <c:pt idx="7336">
                  <c:v>#N/A</c:v>
                </c:pt>
                <c:pt idx="7337">
                  <c:v>#N/A</c:v>
                </c:pt>
                <c:pt idx="7338">
                  <c:v>#N/A</c:v>
                </c:pt>
                <c:pt idx="7339">
                  <c:v>#N/A</c:v>
                </c:pt>
                <c:pt idx="7340">
                  <c:v>#N/A</c:v>
                </c:pt>
                <c:pt idx="7341">
                  <c:v>#N/A</c:v>
                </c:pt>
                <c:pt idx="7342">
                  <c:v>#N/A</c:v>
                </c:pt>
                <c:pt idx="7343">
                  <c:v>#N/A</c:v>
                </c:pt>
                <c:pt idx="7344">
                  <c:v>#N/A</c:v>
                </c:pt>
                <c:pt idx="7345">
                  <c:v>#N/A</c:v>
                </c:pt>
                <c:pt idx="7346">
                  <c:v>#N/A</c:v>
                </c:pt>
                <c:pt idx="7347">
                  <c:v>#N/A</c:v>
                </c:pt>
                <c:pt idx="7348">
                  <c:v>#N/A</c:v>
                </c:pt>
                <c:pt idx="7349">
                  <c:v>#N/A</c:v>
                </c:pt>
                <c:pt idx="7350">
                  <c:v>#N/A</c:v>
                </c:pt>
                <c:pt idx="7351">
                  <c:v>#N/A</c:v>
                </c:pt>
                <c:pt idx="7352">
                  <c:v>#N/A</c:v>
                </c:pt>
                <c:pt idx="7353">
                  <c:v>#N/A</c:v>
                </c:pt>
                <c:pt idx="7354">
                  <c:v>#N/A</c:v>
                </c:pt>
                <c:pt idx="7355">
                  <c:v>#N/A</c:v>
                </c:pt>
                <c:pt idx="7356">
                  <c:v>#N/A</c:v>
                </c:pt>
                <c:pt idx="7357">
                  <c:v>#N/A</c:v>
                </c:pt>
                <c:pt idx="7358">
                  <c:v>#N/A</c:v>
                </c:pt>
                <c:pt idx="7359">
                  <c:v>#N/A</c:v>
                </c:pt>
                <c:pt idx="7360">
                  <c:v>#N/A</c:v>
                </c:pt>
                <c:pt idx="7361">
                  <c:v>#N/A</c:v>
                </c:pt>
                <c:pt idx="7362">
                  <c:v>#N/A</c:v>
                </c:pt>
                <c:pt idx="7363">
                  <c:v>#N/A</c:v>
                </c:pt>
                <c:pt idx="7364">
                  <c:v>#N/A</c:v>
                </c:pt>
                <c:pt idx="7365">
                  <c:v>#N/A</c:v>
                </c:pt>
                <c:pt idx="7366">
                  <c:v>#N/A</c:v>
                </c:pt>
                <c:pt idx="7367">
                  <c:v>#N/A</c:v>
                </c:pt>
                <c:pt idx="7368">
                  <c:v>#N/A</c:v>
                </c:pt>
                <c:pt idx="7369">
                  <c:v>#N/A</c:v>
                </c:pt>
                <c:pt idx="7370">
                  <c:v>#N/A</c:v>
                </c:pt>
                <c:pt idx="7371">
                  <c:v>#N/A</c:v>
                </c:pt>
                <c:pt idx="7372">
                  <c:v>#N/A</c:v>
                </c:pt>
                <c:pt idx="7373">
                  <c:v>#N/A</c:v>
                </c:pt>
                <c:pt idx="7374">
                  <c:v>#N/A</c:v>
                </c:pt>
                <c:pt idx="7375">
                  <c:v>#N/A</c:v>
                </c:pt>
                <c:pt idx="7376">
                  <c:v>#N/A</c:v>
                </c:pt>
                <c:pt idx="7377">
                  <c:v>#N/A</c:v>
                </c:pt>
                <c:pt idx="7378">
                  <c:v>#N/A</c:v>
                </c:pt>
                <c:pt idx="7379">
                  <c:v>#N/A</c:v>
                </c:pt>
                <c:pt idx="7380">
                  <c:v>#N/A</c:v>
                </c:pt>
                <c:pt idx="7381">
                  <c:v>#N/A</c:v>
                </c:pt>
                <c:pt idx="7382">
                  <c:v>#N/A</c:v>
                </c:pt>
                <c:pt idx="7383">
                  <c:v>#N/A</c:v>
                </c:pt>
                <c:pt idx="7384">
                  <c:v>#N/A</c:v>
                </c:pt>
                <c:pt idx="7385">
                  <c:v>#N/A</c:v>
                </c:pt>
                <c:pt idx="7386">
                  <c:v>#N/A</c:v>
                </c:pt>
                <c:pt idx="7387">
                  <c:v>#N/A</c:v>
                </c:pt>
                <c:pt idx="7388">
                  <c:v>#N/A</c:v>
                </c:pt>
                <c:pt idx="7389">
                  <c:v>#N/A</c:v>
                </c:pt>
                <c:pt idx="7390">
                  <c:v>#N/A</c:v>
                </c:pt>
                <c:pt idx="7391">
                  <c:v>#N/A</c:v>
                </c:pt>
                <c:pt idx="7392">
                  <c:v>#N/A</c:v>
                </c:pt>
                <c:pt idx="7393">
                  <c:v>#N/A</c:v>
                </c:pt>
                <c:pt idx="7394">
                  <c:v>#N/A</c:v>
                </c:pt>
                <c:pt idx="7395">
                  <c:v>#N/A</c:v>
                </c:pt>
                <c:pt idx="7396">
                  <c:v>#N/A</c:v>
                </c:pt>
                <c:pt idx="7397">
                  <c:v>#N/A</c:v>
                </c:pt>
                <c:pt idx="7398">
                  <c:v>#N/A</c:v>
                </c:pt>
                <c:pt idx="7399">
                  <c:v>#N/A</c:v>
                </c:pt>
                <c:pt idx="7400">
                  <c:v>#N/A</c:v>
                </c:pt>
                <c:pt idx="7401">
                  <c:v>#N/A</c:v>
                </c:pt>
                <c:pt idx="7402">
                  <c:v>#N/A</c:v>
                </c:pt>
                <c:pt idx="7403">
                  <c:v>#N/A</c:v>
                </c:pt>
                <c:pt idx="7404">
                  <c:v>#N/A</c:v>
                </c:pt>
                <c:pt idx="7405">
                  <c:v>#N/A</c:v>
                </c:pt>
                <c:pt idx="7406">
                  <c:v>#N/A</c:v>
                </c:pt>
                <c:pt idx="7407">
                  <c:v>#N/A</c:v>
                </c:pt>
                <c:pt idx="7408">
                  <c:v>#N/A</c:v>
                </c:pt>
                <c:pt idx="7409">
                  <c:v>#N/A</c:v>
                </c:pt>
                <c:pt idx="7410">
                  <c:v>#N/A</c:v>
                </c:pt>
                <c:pt idx="7411">
                  <c:v>#N/A</c:v>
                </c:pt>
                <c:pt idx="7412">
                  <c:v>#N/A</c:v>
                </c:pt>
                <c:pt idx="7413">
                  <c:v>#N/A</c:v>
                </c:pt>
                <c:pt idx="7414">
                  <c:v>#N/A</c:v>
                </c:pt>
                <c:pt idx="7415">
                  <c:v>#N/A</c:v>
                </c:pt>
                <c:pt idx="7416">
                  <c:v>#N/A</c:v>
                </c:pt>
                <c:pt idx="7417">
                  <c:v>#N/A</c:v>
                </c:pt>
                <c:pt idx="7418">
                  <c:v>#N/A</c:v>
                </c:pt>
                <c:pt idx="7419">
                  <c:v>#N/A</c:v>
                </c:pt>
                <c:pt idx="7420">
                  <c:v>#N/A</c:v>
                </c:pt>
                <c:pt idx="7421">
                  <c:v>#N/A</c:v>
                </c:pt>
                <c:pt idx="7422">
                  <c:v>#N/A</c:v>
                </c:pt>
                <c:pt idx="7423">
                  <c:v>#N/A</c:v>
                </c:pt>
                <c:pt idx="7424">
                  <c:v>#N/A</c:v>
                </c:pt>
                <c:pt idx="7425">
                  <c:v>#N/A</c:v>
                </c:pt>
                <c:pt idx="7426">
                  <c:v>#N/A</c:v>
                </c:pt>
                <c:pt idx="7427">
                  <c:v>#N/A</c:v>
                </c:pt>
                <c:pt idx="7428">
                  <c:v>#N/A</c:v>
                </c:pt>
                <c:pt idx="7429">
                  <c:v>#N/A</c:v>
                </c:pt>
                <c:pt idx="7430">
                  <c:v>#N/A</c:v>
                </c:pt>
                <c:pt idx="7431">
                  <c:v>#N/A</c:v>
                </c:pt>
                <c:pt idx="7432">
                  <c:v>#N/A</c:v>
                </c:pt>
                <c:pt idx="7433">
                  <c:v>#N/A</c:v>
                </c:pt>
                <c:pt idx="7434">
                  <c:v>#N/A</c:v>
                </c:pt>
                <c:pt idx="7435">
                  <c:v>#N/A</c:v>
                </c:pt>
                <c:pt idx="7436">
                  <c:v>#N/A</c:v>
                </c:pt>
                <c:pt idx="7437">
                  <c:v>#N/A</c:v>
                </c:pt>
                <c:pt idx="7438">
                  <c:v>#N/A</c:v>
                </c:pt>
                <c:pt idx="7439">
                  <c:v>#N/A</c:v>
                </c:pt>
                <c:pt idx="7440">
                  <c:v>#N/A</c:v>
                </c:pt>
                <c:pt idx="7441">
                  <c:v>#N/A</c:v>
                </c:pt>
                <c:pt idx="7442">
                  <c:v>#N/A</c:v>
                </c:pt>
                <c:pt idx="7443">
                  <c:v>#N/A</c:v>
                </c:pt>
                <c:pt idx="7444">
                  <c:v>#N/A</c:v>
                </c:pt>
                <c:pt idx="7445">
                  <c:v>#N/A</c:v>
                </c:pt>
                <c:pt idx="7446">
                  <c:v>#N/A</c:v>
                </c:pt>
                <c:pt idx="7447">
                  <c:v>#N/A</c:v>
                </c:pt>
                <c:pt idx="7448">
                  <c:v>#N/A</c:v>
                </c:pt>
                <c:pt idx="7449">
                  <c:v>#N/A</c:v>
                </c:pt>
                <c:pt idx="7450">
                  <c:v>#N/A</c:v>
                </c:pt>
                <c:pt idx="7451">
                  <c:v>#N/A</c:v>
                </c:pt>
                <c:pt idx="7452">
                  <c:v>#N/A</c:v>
                </c:pt>
                <c:pt idx="7453">
                  <c:v>#N/A</c:v>
                </c:pt>
                <c:pt idx="7454">
                  <c:v>#N/A</c:v>
                </c:pt>
                <c:pt idx="7455">
                  <c:v>#N/A</c:v>
                </c:pt>
                <c:pt idx="7456">
                  <c:v>#N/A</c:v>
                </c:pt>
                <c:pt idx="7457">
                  <c:v>#N/A</c:v>
                </c:pt>
                <c:pt idx="7458">
                  <c:v>#N/A</c:v>
                </c:pt>
                <c:pt idx="7459">
                  <c:v>#N/A</c:v>
                </c:pt>
                <c:pt idx="7460">
                  <c:v>#N/A</c:v>
                </c:pt>
                <c:pt idx="7461">
                  <c:v>#N/A</c:v>
                </c:pt>
                <c:pt idx="7462">
                  <c:v>#N/A</c:v>
                </c:pt>
                <c:pt idx="7463">
                  <c:v>#N/A</c:v>
                </c:pt>
                <c:pt idx="7464">
                  <c:v>#N/A</c:v>
                </c:pt>
                <c:pt idx="7465">
                  <c:v>#N/A</c:v>
                </c:pt>
                <c:pt idx="7466">
                  <c:v>#N/A</c:v>
                </c:pt>
                <c:pt idx="7467">
                  <c:v>#N/A</c:v>
                </c:pt>
                <c:pt idx="7468">
                  <c:v>#N/A</c:v>
                </c:pt>
                <c:pt idx="7469">
                  <c:v>#N/A</c:v>
                </c:pt>
                <c:pt idx="7470">
                  <c:v>#N/A</c:v>
                </c:pt>
                <c:pt idx="7471">
                  <c:v>#N/A</c:v>
                </c:pt>
                <c:pt idx="7472">
                  <c:v>#N/A</c:v>
                </c:pt>
                <c:pt idx="7473">
                  <c:v>#N/A</c:v>
                </c:pt>
                <c:pt idx="7474">
                  <c:v>#N/A</c:v>
                </c:pt>
                <c:pt idx="7475">
                  <c:v>#N/A</c:v>
                </c:pt>
                <c:pt idx="7476">
                  <c:v>#N/A</c:v>
                </c:pt>
                <c:pt idx="7477">
                  <c:v>#N/A</c:v>
                </c:pt>
                <c:pt idx="7478">
                  <c:v>#N/A</c:v>
                </c:pt>
                <c:pt idx="7479">
                  <c:v>#N/A</c:v>
                </c:pt>
                <c:pt idx="7480">
                  <c:v>#N/A</c:v>
                </c:pt>
                <c:pt idx="7481">
                  <c:v>#N/A</c:v>
                </c:pt>
                <c:pt idx="7482">
                  <c:v>#N/A</c:v>
                </c:pt>
                <c:pt idx="7483">
                  <c:v>#N/A</c:v>
                </c:pt>
                <c:pt idx="7484">
                  <c:v>#N/A</c:v>
                </c:pt>
                <c:pt idx="7485">
                  <c:v>#N/A</c:v>
                </c:pt>
                <c:pt idx="7486">
                  <c:v>#N/A</c:v>
                </c:pt>
                <c:pt idx="7487">
                  <c:v>#N/A</c:v>
                </c:pt>
                <c:pt idx="7488">
                  <c:v>#N/A</c:v>
                </c:pt>
                <c:pt idx="7489">
                  <c:v>#N/A</c:v>
                </c:pt>
                <c:pt idx="7490">
                  <c:v>#N/A</c:v>
                </c:pt>
                <c:pt idx="7491">
                  <c:v>#N/A</c:v>
                </c:pt>
                <c:pt idx="7492">
                  <c:v>#N/A</c:v>
                </c:pt>
                <c:pt idx="7493">
                  <c:v>#N/A</c:v>
                </c:pt>
                <c:pt idx="7494">
                  <c:v>#N/A</c:v>
                </c:pt>
                <c:pt idx="7495">
                  <c:v>#N/A</c:v>
                </c:pt>
                <c:pt idx="7496">
                  <c:v>#N/A</c:v>
                </c:pt>
                <c:pt idx="7497">
                  <c:v>#N/A</c:v>
                </c:pt>
                <c:pt idx="7498">
                  <c:v>#N/A</c:v>
                </c:pt>
                <c:pt idx="7499">
                  <c:v>#N/A</c:v>
                </c:pt>
                <c:pt idx="7500">
                  <c:v>#N/A</c:v>
                </c:pt>
                <c:pt idx="7501">
                  <c:v>#N/A</c:v>
                </c:pt>
                <c:pt idx="7502">
                  <c:v>#N/A</c:v>
                </c:pt>
                <c:pt idx="7503">
                  <c:v>#N/A</c:v>
                </c:pt>
                <c:pt idx="7504">
                  <c:v>#N/A</c:v>
                </c:pt>
                <c:pt idx="7505">
                  <c:v>#N/A</c:v>
                </c:pt>
                <c:pt idx="7506">
                  <c:v>#N/A</c:v>
                </c:pt>
                <c:pt idx="7507">
                  <c:v>#N/A</c:v>
                </c:pt>
                <c:pt idx="7508">
                  <c:v>#N/A</c:v>
                </c:pt>
                <c:pt idx="7509">
                  <c:v>#N/A</c:v>
                </c:pt>
                <c:pt idx="7510">
                  <c:v>#N/A</c:v>
                </c:pt>
                <c:pt idx="7511">
                  <c:v>#N/A</c:v>
                </c:pt>
                <c:pt idx="7512">
                  <c:v>#N/A</c:v>
                </c:pt>
                <c:pt idx="7513">
                  <c:v>#N/A</c:v>
                </c:pt>
                <c:pt idx="7514">
                  <c:v>#N/A</c:v>
                </c:pt>
                <c:pt idx="7515">
                  <c:v>#N/A</c:v>
                </c:pt>
                <c:pt idx="7516">
                  <c:v>#N/A</c:v>
                </c:pt>
                <c:pt idx="7517">
                  <c:v>#N/A</c:v>
                </c:pt>
                <c:pt idx="7518">
                  <c:v>#N/A</c:v>
                </c:pt>
                <c:pt idx="7519">
                  <c:v>#N/A</c:v>
                </c:pt>
                <c:pt idx="7520">
                  <c:v>#N/A</c:v>
                </c:pt>
                <c:pt idx="7521">
                  <c:v>#N/A</c:v>
                </c:pt>
                <c:pt idx="7522">
                  <c:v>#N/A</c:v>
                </c:pt>
                <c:pt idx="7523">
                  <c:v>#N/A</c:v>
                </c:pt>
                <c:pt idx="7524">
                  <c:v>#N/A</c:v>
                </c:pt>
                <c:pt idx="7525">
                  <c:v>#N/A</c:v>
                </c:pt>
                <c:pt idx="7526">
                  <c:v>#N/A</c:v>
                </c:pt>
                <c:pt idx="7527">
                  <c:v>#N/A</c:v>
                </c:pt>
                <c:pt idx="7528">
                  <c:v>#N/A</c:v>
                </c:pt>
                <c:pt idx="7529">
                  <c:v>#N/A</c:v>
                </c:pt>
                <c:pt idx="7530">
                  <c:v>#N/A</c:v>
                </c:pt>
                <c:pt idx="7531">
                  <c:v>#N/A</c:v>
                </c:pt>
                <c:pt idx="7532">
                  <c:v>#N/A</c:v>
                </c:pt>
                <c:pt idx="7533">
                  <c:v>#N/A</c:v>
                </c:pt>
                <c:pt idx="7534">
                  <c:v>#N/A</c:v>
                </c:pt>
                <c:pt idx="7535">
                  <c:v>#N/A</c:v>
                </c:pt>
                <c:pt idx="7536">
                  <c:v>#N/A</c:v>
                </c:pt>
                <c:pt idx="7537">
                  <c:v>#N/A</c:v>
                </c:pt>
                <c:pt idx="7538">
                  <c:v>#N/A</c:v>
                </c:pt>
                <c:pt idx="7539">
                  <c:v>#N/A</c:v>
                </c:pt>
                <c:pt idx="7540">
                  <c:v>#N/A</c:v>
                </c:pt>
                <c:pt idx="7541">
                  <c:v>#N/A</c:v>
                </c:pt>
                <c:pt idx="7542">
                  <c:v>#N/A</c:v>
                </c:pt>
                <c:pt idx="7543">
                  <c:v>#N/A</c:v>
                </c:pt>
                <c:pt idx="7544">
                  <c:v>#N/A</c:v>
                </c:pt>
                <c:pt idx="7545">
                  <c:v>#N/A</c:v>
                </c:pt>
                <c:pt idx="7546">
                  <c:v>#N/A</c:v>
                </c:pt>
                <c:pt idx="7547">
                  <c:v>#N/A</c:v>
                </c:pt>
                <c:pt idx="7548">
                  <c:v>#N/A</c:v>
                </c:pt>
                <c:pt idx="7549">
                  <c:v>#N/A</c:v>
                </c:pt>
                <c:pt idx="7550">
                  <c:v>#N/A</c:v>
                </c:pt>
                <c:pt idx="7551">
                  <c:v>#N/A</c:v>
                </c:pt>
                <c:pt idx="7552">
                  <c:v>#N/A</c:v>
                </c:pt>
                <c:pt idx="7553">
                  <c:v>#N/A</c:v>
                </c:pt>
                <c:pt idx="7554">
                  <c:v>#N/A</c:v>
                </c:pt>
                <c:pt idx="7555">
                  <c:v>#N/A</c:v>
                </c:pt>
                <c:pt idx="7556">
                  <c:v>#N/A</c:v>
                </c:pt>
                <c:pt idx="7557">
                  <c:v>#N/A</c:v>
                </c:pt>
                <c:pt idx="7558">
                  <c:v>#N/A</c:v>
                </c:pt>
                <c:pt idx="7559">
                  <c:v>#N/A</c:v>
                </c:pt>
                <c:pt idx="7560">
                  <c:v>#N/A</c:v>
                </c:pt>
                <c:pt idx="7561">
                  <c:v>#N/A</c:v>
                </c:pt>
                <c:pt idx="7562">
                  <c:v>#N/A</c:v>
                </c:pt>
                <c:pt idx="7563">
                  <c:v>#N/A</c:v>
                </c:pt>
                <c:pt idx="7564">
                  <c:v>#N/A</c:v>
                </c:pt>
                <c:pt idx="7565">
                  <c:v>#N/A</c:v>
                </c:pt>
                <c:pt idx="7566">
                  <c:v>#N/A</c:v>
                </c:pt>
                <c:pt idx="7567">
                  <c:v>#N/A</c:v>
                </c:pt>
                <c:pt idx="7568">
                  <c:v>#N/A</c:v>
                </c:pt>
                <c:pt idx="7569">
                  <c:v>#N/A</c:v>
                </c:pt>
                <c:pt idx="7570">
                  <c:v>#N/A</c:v>
                </c:pt>
                <c:pt idx="7571">
                  <c:v>#N/A</c:v>
                </c:pt>
                <c:pt idx="7572">
                  <c:v>#N/A</c:v>
                </c:pt>
                <c:pt idx="7573">
                  <c:v>#N/A</c:v>
                </c:pt>
                <c:pt idx="7574">
                  <c:v>#N/A</c:v>
                </c:pt>
                <c:pt idx="7575">
                  <c:v>#N/A</c:v>
                </c:pt>
                <c:pt idx="7576">
                  <c:v>#N/A</c:v>
                </c:pt>
                <c:pt idx="7577">
                  <c:v>#N/A</c:v>
                </c:pt>
                <c:pt idx="7578">
                  <c:v>#N/A</c:v>
                </c:pt>
                <c:pt idx="7579">
                  <c:v>#N/A</c:v>
                </c:pt>
                <c:pt idx="7580">
                  <c:v>#N/A</c:v>
                </c:pt>
                <c:pt idx="7581">
                  <c:v>#N/A</c:v>
                </c:pt>
                <c:pt idx="7582">
                  <c:v>#N/A</c:v>
                </c:pt>
                <c:pt idx="7583">
                  <c:v>#N/A</c:v>
                </c:pt>
                <c:pt idx="7584">
                  <c:v>#N/A</c:v>
                </c:pt>
                <c:pt idx="7585">
                  <c:v>#N/A</c:v>
                </c:pt>
                <c:pt idx="7586">
                  <c:v>#N/A</c:v>
                </c:pt>
                <c:pt idx="7587">
                  <c:v>#N/A</c:v>
                </c:pt>
                <c:pt idx="7588">
                  <c:v>#N/A</c:v>
                </c:pt>
                <c:pt idx="7589">
                  <c:v>#N/A</c:v>
                </c:pt>
                <c:pt idx="7590">
                  <c:v>#N/A</c:v>
                </c:pt>
                <c:pt idx="7591">
                  <c:v>#N/A</c:v>
                </c:pt>
                <c:pt idx="7592">
                  <c:v>#N/A</c:v>
                </c:pt>
                <c:pt idx="7593">
                  <c:v>#N/A</c:v>
                </c:pt>
                <c:pt idx="7594">
                  <c:v>#N/A</c:v>
                </c:pt>
                <c:pt idx="7595">
                  <c:v>#N/A</c:v>
                </c:pt>
                <c:pt idx="7596">
                  <c:v>#N/A</c:v>
                </c:pt>
                <c:pt idx="7597">
                  <c:v>#N/A</c:v>
                </c:pt>
                <c:pt idx="7598">
                  <c:v>#N/A</c:v>
                </c:pt>
                <c:pt idx="7599">
                  <c:v>#N/A</c:v>
                </c:pt>
                <c:pt idx="7600">
                  <c:v>#N/A</c:v>
                </c:pt>
                <c:pt idx="7601">
                  <c:v>#N/A</c:v>
                </c:pt>
                <c:pt idx="7602">
                  <c:v>#N/A</c:v>
                </c:pt>
                <c:pt idx="7603">
                  <c:v>#N/A</c:v>
                </c:pt>
                <c:pt idx="7604">
                  <c:v>#N/A</c:v>
                </c:pt>
                <c:pt idx="7605">
                  <c:v>#N/A</c:v>
                </c:pt>
                <c:pt idx="7606">
                  <c:v>#N/A</c:v>
                </c:pt>
                <c:pt idx="7607">
                  <c:v>#N/A</c:v>
                </c:pt>
                <c:pt idx="7608">
                  <c:v>#N/A</c:v>
                </c:pt>
                <c:pt idx="7609">
                  <c:v>#N/A</c:v>
                </c:pt>
                <c:pt idx="7610">
                  <c:v>#N/A</c:v>
                </c:pt>
                <c:pt idx="7611">
                  <c:v>#N/A</c:v>
                </c:pt>
                <c:pt idx="7612">
                  <c:v>#N/A</c:v>
                </c:pt>
                <c:pt idx="7613">
                  <c:v>#N/A</c:v>
                </c:pt>
                <c:pt idx="7614">
                  <c:v>#N/A</c:v>
                </c:pt>
                <c:pt idx="7615">
                  <c:v>#N/A</c:v>
                </c:pt>
                <c:pt idx="7616">
                  <c:v>#N/A</c:v>
                </c:pt>
                <c:pt idx="7617">
                  <c:v>#N/A</c:v>
                </c:pt>
                <c:pt idx="7618">
                  <c:v>#N/A</c:v>
                </c:pt>
                <c:pt idx="7619">
                  <c:v>#N/A</c:v>
                </c:pt>
                <c:pt idx="7620">
                  <c:v>#N/A</c:v>
                </c:pt>
                <c:pt idx="7621">
                  <c:v>#N/A</c:v>
                </c:pt>
                <c:pt idx="7622">
                  <c:v>#N/A</c:v>
                </c:pt>
                <c:pt idx="7623">
                  <c:v>#N/A</c:v>
                </c:pt>
                <c:pt idx="7624">
                  <c:v>#N/A</c:v>
                </c:pt>
                <c:pt idx="7625">
                  <c:v>#N/A</c:v>
                </c:pt>
                <c:pt idx="7626">
                  <c:v>#N/A</c:v>
                </c:pt>
                <c:pt idx="7627">
                  <c:v>#N/A</c:v>
                </c:pt>
                <c:pt idx="7628">
                  <c:v>#N/A</c:v>
                </c:pt>
                <c:pt idx="7629">
                  <c:v>#N/A</c:v>
                </c:pt>
                <c:pt idx="7630">
                  <c:v>#N/A</c:v>
                </c:pt>
                <c:pt idx="7631">
                  <c:v>#N/A</c:v>
                </c:pt>
                <c:pt idx="7632">
                  <c:v>#N/A</c:v>
                </c:pt>
                <c:pt idx="7633">
                  <c:v>#N/A</c:v>
                </c:pt>
                <c:pt idx="7634">
                  <c:v>#N/A</c:v>
                </c:pt>
                <c:pt idx="7635">
                  <c:v>#N/A</c:v>
                </c:pt>
                <c:pt idx="7636">
                  <c:v>#N/A</c:v>
                </c:pt>
                <c:pt idx="7637">
                  <c:v>#N/A</c:v>
                </c:pt>
                <c:pt idx="7638">
                  <c:v>#N/A</c:v>
                </c:pt>
                <c:pt idx="7639">
                  <c:v>#N/A</c:v>
                </c:pt>
                <c:pt idx="7640">
                  <c:v>#N/A</c:v>
                </c:pt>
                <c:pt idx="7641">
                  <c:v>#N/A</c:v>
                </c:pt>
                <c:pt idx="7642">
                  <c:v>#N/A</c:v>
                </c:pt>
                <c:pt idx="7643">
                  <c:v>#N/A</c:v>
                </c:pt>
                <c:pt idx="7644">
                  <c:v>#N/A</c:v>
                </c:pt>
                <c:pt idx="7645">
                  <c:v>#N/A</c:v>
                </c:pt>
                <c:pt idx="7646">
                  <c:v>#N/A</c:v>
                </c:pt>
                <c:pt idx="7647">
                  <c:v>#N/A</c:v>
                </c:pt>
                <c:pt idx="7648">
                  <c:v>#N/A</c:v>
                </c:pt>
                <c:pt idx="7649">
                  <c:v>#N/A</c:v>
                </c:pt>
                <c:pt idx="7650">
                  <c:v>#N/A</c:v>
                </c:pt>
                <c:pt idx="7651">
                  <c:v>#N/A</c:v>
                </c:pt>
                <c:pt idx="7652">
                  <c:v>#N/A</c:v>
                </c:pt>
                <c:pt idx="7653">
                  <c:v>#N/A</c:v>
                </c:pt>
                <c:pt idx="7654">
                  <c:v>#N/A</c:v>
                </c:pt>
                <c:pt idx="7655">
                  <c:v>#N/A</c:v>
                </c:pt>
                <c:pt idx="7656">
                  <c:v>#N/A</c:v>
                </c:pt>
                <c:pt idx="7657">
                  <c:v>#N/A</c:v>
                </c:pt>
                <c:pt idx="7658">
                  <c:v>#N/A</c:v>
                </c:pt>
                <c:pt idx="7659">
                  <c:v>#N/A</c:v>
                </c:pt>
                <c:pt idx="7660">
                  <c:v>#N/A</c:v>
                </c:pt>
                <c:pt idx="7661">
                  <c:v>#N/A</c:v>
                </c:pt>
                <c:pt idx="7662">
                  <c:v>#N/A</c:v>
                </c:pt>
                <c:pt idx="7663">
                  <c:v>#N/A</c:v>
                </c:pt>
                <c:pt idx="7664">
                  <c:v>#N/A</c:v>
                </c:pt>
                <c:pt idx="7665">
                  <c:v>#N/A</c:v>
                </c:pt>
                <c:pt idx="7666">
                  <c:v>#N/A</c:v>
                </c:pt>
                <c:pt idx="7667">
                  <c:v>#N/A</c:v>
                </c:pt>
                <c:pt idx="7668">
                  <c:v>#N/A</c:v>
                </c:pt>
                <c:pt idx="7669">
                  <c:v>#N/A</c:v>
                </c:pt>
                <c:pt idx="7670">
                  <c:v>#N/A</c:v>
                </c:pt>
                <c:pt idx="7671">
                  <c:v>#N/A</c:v>
                </c:pt>
                <c:pt idx="7672">
                  <c:v>#N/A</c:v>
                </c:pt>
                <c:pt idx="7673">
                  <c:v>#N/A</c:v>
                </c:pt>
                <c:pt idx="7674">
                  <c:v>#N/A</c:v>
                </c:pt>
                <c:pt idx="7675">
                  <c:v>#N/A</c:v>
                </c:pt>
                <c:pt idx="7676">
                  <c:v>#N/A</c:v>
                </c:pt>
                <c:pt idx="7677">
                  <c:v>#N/A</c:v>
                </c:pt>
                <c:pt idx="7678">
                  <c:v>#N/A</c:v>
                </c:pt>
                <c:pt idx="7679">
                  <c:v>#N/A</c:v>
                </c:pt>
                <c:pt idx="7680">
                  <c:v>#N/A</c:v>
                </c:pt>
                <c:pt idx="7681">
                  <c:v>#N/A</c:v>
                </c:pt>
                <c:pt idx="7682">
                  <c:v>#N/A</c:v>
                </c:pt>
                <c:pt idx="7683">
                  <c:v>#N/A</c:v>
                </c:pt>
                <c:pt idx="7684">
                  <c:v>#N/A</c:v>
                </c:pt>
                <c:pt idx="7685">
                  <c:v>#N/A</c:v>
                </c:pt>
                <c:pt idx="7686">
                  <c:v>#N/A</c:v>
                </c:pt>
                <c:pt idx="7687">
                  <c:v>#N/A</c:v>
                </c:pt>
                <c:pt idx="7688">
                  <c:v>#N/A</c:v>
                </c:pt>
                <c:pt idx="7689">
                  <c:v>#N/A</c:v>
                </c:pt>
                <c:pt idx="7690">
                  <c:v>#N/A</c:v>
                </c:pt>
                <c:pt idx="7691">
                  <c:v>#N/A</c:v>
                </c:pt>
                <c:pt idx="7692">
                  <c:v>#N/A</c:v>
                </c:pt>
                <c:pt idx="7693">
                  <c:v>#N/A</c:v>
                </c:pt>
                <c:pt idx="7694">
                  <c:v>#N/A</c:v>
                </c:pt>
                <c:pt idx="7695">
                  <c:v>#N/A</c:v>
                </c:pt>
                <c:pt idx="7696">
                  <c:v>#N/A</c:v>
                </c:pt>
                <c:pt idx="7697">
                  <c:v>#N/A</c:v>
                </c:pt>
                <c:pt idx="7698">
                  <c:v>#N/A</c:v>
                </c:pt>
                <c:pt idx="7699">
                  <c:v>#N/A</c:v>
                </c:pt>
                <c:pt idx="7700">
                  <c:v>#N/A</c:v>
                </c:pt>
                <c:pt idx="7701">
                  <c:v>#N/A</c:v>
                </c:pt>
                <c:pt idx="7702">
                  <c:v>#N/A</c:v>
                </c:pt>
                <c:pt idx="7703">
                  <c:v>#N/A</c:v>
                </c:pt>
                <c:pt idx="7704">
                  <c:v>#N/A</c:v>
                </c:pt>
                <c:pt idx="7705">
                  <c:v>#N/A</c:v>
                </c:pt>
                <c:pt idx="7706">
                  <c:v>#N/A</c:v>
                </c:pt>
                <c:pt idx="7707">
                  <c:v>#N/A</c:v>
                </c:pt>
                <c:pt idx="7708">
                  <c:v>#N/A</c:v>
                </c:pt>
                <c:pt idx="7709">
                  <c:v>#N/A</c:v>
                </c:pt>
                <c:pt idx="7710">
                  <c:v>#N/A</c:v>
                </c:pt>
                <c:pt idx="7711">
                  <c:v>#N/A</c:v>
                </c:pt>
                <c:pt idx="7712">
                  <c:v>#N/A</c:v>
                </c:pt>
                <c:pt idx="7713">
                  <c:v>#N/A</c:v>
                </c:pt>
                <c:pt idx="7714">
                  <c:v>#N/A</c:v>
                </c:pt>
                <c:pt idx="7715">
                  <c:v>#N/A</c:v>
                </c:pt>
                <c:pt idx="7716">
                  <c:v>#N/A</c:v>
                </c:pt>
                <c:pt idx="7717">
                  <c:v>#N/A</c:v>
                </c:pt>
                <c:pt idx="7718">
                  <c:v>#N/A</c:v>
                </c:pt>
                <c:pt idx="7719">
                  <c:v>#N/A</c:v>
                </c:pt>
                <c:pt idx="7720">
                  <c:v>#N/A</c:v>
                </c:pt>
                <c:pt idx="7721">
                  <c:v>#N/A</c:v>
                </c:pt>
                <c:pt idx="7722">
                  <c:v>#N/A</c:v>
                </c:pt>
                <c:pt idx="7723">
                  <c:v>#N/A</c:v>
                </c:pt>
                <c:pt idx="7724">
                  <c:v>#N/A</c:v>
                </c:pt>
                <c:pt idx="7725">
                  <c:v>#N/A</c:v>
                </c:pt>
                <c:pt idx="7726">
                  <c:v>#N/A</c:v>
                </c:pt>
                <c:pt idx="7727">
                  <c:v>#N/A</c:v>
                </c:pt>
                <c:pt idx="7728">
                  <c:v>#N/A</c:v>
                </c:pt>
                <c:pt idx="7729">
                  <c:v>#N/A</c:v>
                </c:pt>
                <c:pt idx="7730">
                  <c:v>#N/A</c:v>
                </c:pt>
                <c:pt idx="7731">
                  <c:v>#N/A</c:v>
                </c:pt>
                <c:pt idx="7732">
                  <c:v>#N/A</c:v>
                </c:pt>
                <c:pt idx="7733">
                  <c:v>#N/A</c:v>
                </c:pt>
                <c:pt idx="7734">
                  <c:v>#N/A</c:v>
                </c:pt>
                <c:pt idx="7735">
                  <c:v>#N/A</c:v>
                </c:pt>
                <c:pt idx="7736">
                  <c:v>#N/A</c:v>
                </c:pt>
                <c:pt idx="7737">
                  <c:v>#N/A</c:v>
                </c:pt>
                <c:pt idx="7738">
                  <c:v>#N/A</c:v>
                </c:pt>
                <c:pt idx="7739">
                  <c:v>#N/A</c:v>
                </c:pt>
                <c:pt idx="7740">
                  <c:v>#N/A</c:v>
                </c:pt>
                <c:pt idx="7741">
                  <c:v>#N/A</c:v>
                </c:pt>
                <c:pt idx="7742">
                  <c:v>#N/A</c:v>
                </c:pt>
                <c:pt idx="7743">
                  <c:v>#N/A</c:v>
                </c:pt>
                <c:pt idx="7744">
                  <c:v>#N/A</c:v>
                </c:pt>
                <c:pt idx="7745">
                  <c:v>#N/A</c:v>
                </c:pt>
                <c:pt idx="7746">
                  <c:v>#N/A</c:v>
                </c:pt>
                <c:pt idx="7747">
                  <c:v>#N/A</c:v>
                </c:pt>
                <c:pt idx="7748">
                  <c:v>#N/A</c:v>
                </c:pt>
                <c:pt idx="7749">
                  <c:v>#N/A</c:v>
                </c:pt>
                <c:pt idx="7750">
                  <c:v>#N/A</c:v>
                </c:pt>
                <c:pt idx="7751">
                  <c:v>#N/A</c:v>
                </c:pt>
                <c:pt idx="7752">
                  <c:v>#N/A</c:v>
                </c:pt>
                <c:pt idx="7753">
                  <c:v>#N/A</c:v>
                </c:pt>
                <c:pt idx="7754">
                  <c:v>#N/A</c:v>
                </c:pt>
                <c:pt idx="7755">
                  <c:v>#N/A</c:v>
                </c:pt>
                <c:pt idx="7756">
                  <c:v>#N/A</c:v>
                </c:pt>
                <c:pt idx="7757">
                  <c:v>#N/A</c:v>
                </c:pt>
                <c:pt idx="7758">
                  <c:v>#N/A</c:v>
                </c:pt>
                <c:pt idx="7759">
                  <c:v>#N/A</c:v>
                </c:pt>
                <c:pt idx="7760">
                  <c:v>#N/A</c:v>
                </c:pt>
                <c:pt idx="7761">
                  <c:v>#N/A</c:v>
                </c:pt>
                <c:pt idx="7762">
                  <c:v>#N/A</c:v>
                </c:pt>
                <c:pt idx="7763">
                  <c:v>#N/A</c:v>
                </c:pt>
                <c:pt idx="7764">
                  <c:v>#N/A</c:v>
                </c:pt>
                <c:pt idx="7765">
                  <c:v>#N/A</c:v>
                </c:pt>
                <c:pt idx="7766">
                  <c:v>#N/A</c:v>
                </c:pt>
                <c:pt idx="7767">
                  <c:v>#N/A</c:v>
                </c:pt>
                <c:pt idx="7768">
                  <c:v>#N/A</c:v>
                </c:pt>
                <c:pt idx="7769">
                  <c:v>#N/A</c:v>
                </c:pt>
                <c:pt idx="7770">
                  <c:v>#N/A</c:v>
                </c:pt>
                <c:pt idx="7771">
                  <c:v>#N/A</c:v>
                </c:pt>
                <c:pt idx="7772">
                  <c:v>#N/A</c:v>
                </c:pt>
                <c:pt idx="7773">
                  <c:v>#N/A</c:v>
                </c:pt>
                <c:pt idx="7774">
                  <c:v>#N/A</c:v>
                </c:pt>
                <c:pt idx="7775">
                  <c:v>#N/A</c:v>
                </c:pt>
                <c:pt idx="7776">
                  <c:v>#N/A</c:v>
                </c:pt>
                <c:pt idx="7777">
                  <c:v>#N/A</c:v>
                </c:pt>
                <c:pt idx="7778">
                  <c:v>#N/A</c:v>
                </c:pt>
                <c:pt idx="7779">
                  <c:v>#N/A</c:v>
                </c:pt>
                <c:pt idx="7780">
                  <c:v>#N/A</c:v>
                </c:pt>
                <c:pt idx="7781">
                  <c:v>#N/A</c:v>
                </c:pt>
                <c:pt idx="7782">
                  <c:v>#N/A</c:v>
                </c:pt>
                <c:pt idx="7783">
                  <c:v>#N/A</c:v>
                </c:pt>
                <c:pt idx="7784">
                  <c:v>#N/A</c:v>
                </c:pt>
                <c:pt idx="7785">
                  <c:v>#N/A</c:v>
                </c:pt>
                <c:pt idx="7786">
                  <c:v>#N/A</c:v>
                </c:pt>
                <c:pt idx="7787">
                  <c:v>#N/A</c:v>
                </c:pt>
                <c:pt idx="7788">
                  <c:v>#N/A</c:v>
                </c:pt>
                <c:pt idx="7789">
                  <c:v>#N/A</c:v>
                </c:pt>
                <c:pt idx="7790">
                  <c:v>#N/A</c:v>
                </c:pt>
                <c:pt idx="7791">
                  <c:v>#N/A</c:v>
                </c:pt>
                <c:pt idx="7792">
                  <c:v>#N/A</c:v>
                </c:pt>
                <c:pt idx="7793">
                  <c:v>#N/A</c:v>
                </c:pt>
                <c:pt idx="7794">
                  <c:v>#N/A</c:v>
                </c:pt>
                <c:pt idx="7795">
                  <c:v>#N/A</c:v>
                </c:pt>
                <c:pt idx="7796">
                  <c:v>#N/A</c:v>
                </c:pt>
                <c:pt idx="7797">
                  <c:v>#N/A</c:v>
                </c:pt>
                <c:pt idx="7798">
                  <c:v>#N/A</c:v>
                </c:pt>
                <c:pt idx="7799">
                  <c:v>#N/A</c:v>
                </c:pt>
                <c:pt idx="7800">
                  <c:v>#N/A</c:v>
                </c:pt>
                <c:pt idx="7801">
                  <c:v>#N/A</c:v>
                </c:pt>
                <c:pt idx="7802">
                  <c:v>#N/A</c:v>
                </c:pt>
                <c:pt idx="7803">
                  <c:v>#N/A</c:v>
                </c:pt>
                <c:pt idx="7804">
                  <c:v>#N/A</c:v>
                </c:pt>
                <c:pt idx="7805">
                  <c:v>#N/A</c:v>
                </c:pt>
                <c:pt idx="7806">
                  <c:v>#N/A</c:v>
                </c:pt>
                <c:pt idx="7807">
                  <c:v>#N/A</c:v>
                </c:pt>
                <c:pt idx="7808">
                  <c:v>#N/A</c:v>
                </c:pt>
                <c:pt idx="7809">
                  <c:v>#N/A</c:v>
                </c:pt>
                <c:pt idx="7810">
                  <c:v>#N/A</c:v>
                </c:pt>
                <c:pt idx="7811">
                  <c:v>#N/A</c:v>
                </c:pt>
                <c:pt idx="7812">
                  <c:v>#N/A</c:v>
                </c:pt>
                <c:pt idx="7813">
                  <c:v>#N/A</c:v>
                </c:pt>
                <c:pt idx="7814">
                  <c:v>#N/A</c:v>
                </c:pt>
                <c:pt idx="7815">
                  <c:v>#N/A</c:v>
                </c:pt>
                <c:pt idx="7816">
                  <c:v>#N/A</c:v>
                </c:pt>
                <c:pt idx="7817">
                  <c:v>#N/A</c:v>
                </c:pt>
                <c:pt idx="7818">
                  <c:v>#N/A</c:v>
                </c:pt>
                <c:pt idx="7819">
                  <c:v>#N/A</c:v>
                </c:pt>
                <c:pt idx="7820">
                  <c:v>#N/A</c:v>
                </c:pt>
                <c:pt idx="7821">
                  <c:v>#N/A</c:v>
                </c:pt>
                <c:pt idx="7822">
                  <c:v>#N/A</c:v>
                </c:pt>
                <c:pt idx="7823">
                  <c:v>#N/A</c:v>
                </c:pt>
                <c:pt idx="7824">
                  <c:v>#N/A</c:v>
                </c:pt>
                <c:pt idx="7825">
                  <c:v>#N/A</c:v>
                </c:pt>
                <c:pt idx="7826">
                  <c:v>#N/A</c:v>
                </c:pt>
                <c:pt idx="7827">
                  <c:v>#N/A</c:v>
                </c:pt>
                <c:pt idx="7828">
                  <c:v>#N/A</c:v>
                </c:pt>
                <c:pt idx="7829">
                  <c:v>#N/A</c:v>
                </c:pt>
                <c:pt idx="7830">
                  <c:v>#N/A</c:v>
                </c:pt>
                <c:pt idx="7831">
                  <c:v>#N/A</c:v>
                </c:pt>
                <c:pt idx="7832">
                  <c:v>#N/A</c:v>
                </c:pt>
                <c:pt idx="7833">
                  <c:v>#N/A</c:v>
                </c:pt>
                <c:pt idx="7834">
                  <c:v>#N/A</c:v>
                </c:pt>
                <c:pt idx="7835">
                  <c:v>#N/A</c:v>
                </c:pt>
                <c:pt idx="7836">
                  <c:v>#N/A</c:v>
                </c:pt>
                <c:pt idx="7837">
                  <c:v>#N/A</c:v>
                </c:pt>
                <c:pt idx="7838">
                  <c:v>#N/A</c:v>
                </c:pt>
                <c:pt idx="7839">
                  <c:v>#N/A</c:v>
                </c:pt>
                <c:pt idx="7840">
                  <c:v>#N/A</c:v>
                </c:pt>
                <c:pt idx="7841">
                  <c:v>#N/A</c:v>
                </c:pt>
                <c:pt idx="7842">
                  <c:v>#N/A</c:v>
                </c:pt>
                <c:pt idx="7843">
                  <c:v>#N/A</c:v>
                </c:pt>
                <c:pt idx="7844">
                  <c:v>#N/A</c:v>
                </c:pt>
                <c:pt idx="7845">
                  <c:v>#N/A</c:v>
                </c:pt>
                <c:pt idx="7846">
                  <c:v>#N/A</c:v>
                </c:pt>
                <c:pt idx="7847">
                  <c:v>#N/A</c:v>
                </c:pt>
                <c:pt idx="7848">
                  <c:v>#N/A</c:v>
                </c:pt>
                <c:pt idx="7849">
                  <c:v>#N/A</c:v>
                </c:pt>
                <c:pt idx="7850">
                  <c:v>#N/A</c:v>
                </c:pt>
                <c:pt idx="7851">
                  <c:v>#N/A</c:v>
                </c:pt>
                <c:pt idx="7852">
                  <c:v>#N/A</c:v>
                </c:pt>
                <c:pt idx="7853">
                  <c:v>#N/A</c:v>
                </c:pt>
                <c:pt idx="7854">
                  <c:v>#N/A</c:v>
                </c:pt>
                <c:pt idx="7855">
                  <c:v>#N/A</c:v>
                </c:pt>
                <c:pt idx="7856">
                  <c:v>#N/A</c:v>
                </c:pt>
                <c:pt idx="7857">
                  <c:v>#N/A</c:v>
                </c:pt>
                <c:pt idx="7858">
                  <c:v>#N/A</c:v>
                </c:pt>
                <c:pt idx="7859">
                  <c:v>#N/A</c:v>
                </c:pt>
                <c:pt idx="7860">
                  <c:v>#N/A</c:v>
                </c:pt>
                <c:pt idx="7861">
                  <c:v>#N/A</c:v>
                </c:pt>
                <c:pt idx="7862">
                  <c:v>#N/A</c:v>
                </c:pt>
                <c:pt idx="7863">
                  <c:v>#N/A</c:v>
                </c:pt>
                <c:pt idx="7864">
                  <c:v>#N/A</c:v>
                </c:pt>
                <c:pt idx="7865">
                  <c:v>#N/A</c:v>
                </c:pt>
                <c:pt idx="7866">
                  <c:v>#N/A</c:v>
                </c:pt>
                <c:pt idx="7867">
                  <c:v>#N/A</c:v>
                </c:pt>
                <c:pt idx="7868">
                  <c:v>#N/A</c:v>
                </c:pt>
                <c:pt idx="7869">
                  <c:v>#N/A</c:v>
                </c:pt>
                <c:pt idx="7870">
                  <c:v>#N/A</c:v>
                </c:pt>
                <c:pt idx="7871">
                  <c:v>#N/A</c:v>
                </c:pt>
                <c:pt idx="7872">
                  <c:v>#N/A</c:v>
                </c:pt>
                <c:pt idx="7873">
                  <c:v>#N/A</c:v>
                </c:pt>
                <c:pt idx="7874">
                  <c:v>#N/A</c:v>
                </c:pt>
                <c:pt idx="7875">
                  <c:v>#N/A</c:v>
                </c:pt>
                <c:pt idx="7876">
                  <c:v>#N/A</c:v>
                </c:pt>
                <c:pt idx="7877">
                  <c:v>#N/A</c:v>
                </c:pt>
                <c:pt idx="7878">
                  <c:v>#N/A</c:v>
                </c:pt>
                <c:pt idx="7879">
                  <c:v>#N/A</c:v>
                </c:pt>
                <c:pt idx="7880">
                  <c:v>#N/A</c:v>
                </c:pt>
                <c:pt idx="7881">
                  <c:v>#N/A</c:v>
                </c:pt>
                <c:pt idx="7882">
                  <c:v>#N/A</c:v>
                </c:pt>
                <c:pt idx="7883">
                  <c:v>#N/A</c:v>
                </c:pt>
                <c:pt idx="7884">
                  <c:v>#N/A</c:v>
                </c:pt>
                <c:pt idx="7885">
                  <c:v>#N/A</c:v>
                </c:pt>
                <c:pt idx="7886">
                  <c:v>#N/A</c:v>
                </c:pt>
                <c:pt idx="7887">
                  <c:v>#N/A</c:v>
                </c:pt>
                <c:pt idx="7888">
                  <c:v>#N/A</c:v>
                </c:pt>
                <c:pt idx="7889">
                  <c:v>#N/A</c:v>
                </c:pt>
                <c:pt idx="7890">
                  <c:v>#N/A</c:v>
                </c:pt>
                <c:pt idx="7891">
                  <c:v>#N/A</c:v>
                </c:pt>
                <c:pt idx="7892">
                  <c:v>#N/A</c:v>
                </c:pt>
                <c:pt idx="7893">
                  <c:v>#N/A</c:v>
                </c:pt>
                <c:pt idx="7894">
                  <c:v>#N/A</c:v>
                </c:pt>
                <c:pt idx="7895">
                  <c:v>#N/A</c:v>
                </c:pt>
                <c:pt idx="7896">
                  <c:v>#N/A</c:v>
                </c:pt>
                <c:pt idx="7897">
                  <c:v>#N/A</c:v>
                </c:pt>
                <c:pt idx="7898">
                  <c:v>#N/A</c:v>
                </c:pt>
                <c:pt idx="7899">
                  <c:v>#N/A</c:v>
                </c:pt>
                <c:pt idx="7900">
                  <c:v>#N/A</c:v>
                </c:pt>
                <c:pt idx="7901">
                  <c:v>#N/A</c:v>
                </c:pt>
                <c:pt idx="7902">
                  <c:v>#N/A</c:v>
                </c:pt>
                <c:pt idx="7903">
                  <c:v>#N/A</c:v>
                </c:pt>
                <c:pt idx="7904">
                  <c:v>#N/A</c:v>
                </c:pt>
                <c:pt idx="7905">
                  <c:v>#N/A</c:v>
                </c:pt>
                <c:pt idx="7906">
                  <c:v>#N/A</c:v>
                </c:pt>
                <c:pt idx="7907">
                  <c:v>#N/A</c:v>
                </c:pt>
                <c:pt idx="7908">
                  <c:v>#N/A</c:v>
                </c:pt>
                <c:pt idx="7909">
                  <c:v>#N/A</c:v>
                </c:pt>
                <c:pt idx="7910">
                  <c:v>#N/A</c:v>
                </c:pt>
                <c:pt idx="7911">
                  <c:v>#N/A</c:v>
                </c:pt>
                <c:pt idx="7912">
                  <c:v>#N/A</c:v>
                </c:pt>
                <c:pt idx="7913">
                  <c:v>#N/A</c:v>
                </c:pt>
                <c:pt idx="7914">
                  <c:v>#N/A</c:v>
                </c:pt>
                <c:pt idx="7915">
                  <c:v>#N/A</c:v>
                </c:pt>
                <c:pt idx="7916">
                  <c:v>#N/A</c:v>
                </c:pt>
                <c:pt idx="7917">
                  <c:v>#N/A</c:v>
                </c:pt>
                <c:pt idx="7918">
                  <c:v>#N/A</c:v>
                </c:pt>
                <c:pt idx="7919">
                  <c:v>#N/A</c:v>
                </c:pt>
                <c:pt idx="7920">
                  <c:v>#N/A</c:v>
                </c:pt>
                <c:pt idx="7921">
                  <c:v>#N/A</c:v>
                </c:pt>
                <c:pt idx="7922">
                  <c:v>#N/A</c:v>
                </c:pt>
                <c:pt idx="7923">
                  <c:v>#N/A</c:v>
                </c:pt>
                <c:pt idx="7924">
                  <c:v>#N/A</c:v>
                </c:pt>
                <c:pt idx="7925">
                  <c:v>#N/A</c:v>
                </c:pt>
                <c:pt idx="7926">
                  <c:v>#N/A</c:v>
                </c:pt>
                <c:pt idx="7927">
                  <c:v>#N/A</c:v>
                </c:pt>
                <c:pt idx="7928">
                  <c:v>#N/A</c:v>
                </c:pt>
                <c:pt idx="7929">
                  <c:v>#N/A</c:v>
                </c:pt>
                <c:pt idx="7930">
                  <c:v>#N/A</c:v>
                </c:pt>
                <c:pt idx="7931">
                  <c:v>#N/A</c:v>
                </c:pt>
                <c:pt idx="7932">
                  <c:v>#N/A</c:v>
                </c:pt>
                <c:pt idx="7933">
                  <c:v>#N/A</c:v>
                </c:pt>
                <c:pt idx="7934">
                  <c:v>#N/A</c:v>
                </c:pt>
                <c:pt idx="7935">
                  <c:v>#N/A</c:v>
                </c:pt>
                <c:pt idx="7936">
                  <c:v>#N/A</c:v>
                </c:pt>
                <c:pt idx="7937">
                  <c:v>#N/A</c:v>
                </c:pt>
                <c:pt idx="7938">
                  <c:v>#N/A</c:v>
                </c:pt>
                <c:pt idx="7939">
                  <c:v>#N/A</c:v>
                </c:pt>
                <c:pt idx="7940">
                  <c:v>#N/A</c:v>
                </c:pt>
                <c:pt idx="7941">
                  <c:v>#N/A</c:v>
                </c:pt>
                <c:pt idx="7942">
                  <c:v>#N/A</c:v>
                </c:pt>
                <c:pt idx="7943">
                  <c:v>#N/A</c:v>
                </c:pt>
                <c:pt idx="7944">
                  <c:v>#N/A</c:v>
                </c:pt>
                <c:pt idx="7945">
                  <c:v>#N/A</c:v>
                </c:pt>
                <c:pt idx="7946">
                  <c:v>#N/A</c:v>
                </c:pt>
                <c:pt idx="7947">
                  <c:v>#N/A</c:v>
                </c:pt>
                <c:pt idx="7948">
                  <c:v>#N/A</c:v>
                </c:pt>
                <c:pt idx="7949">
                  <c:v>#N/A</c:v>
                </c:pt>
                <c:pt idx="7950">
                  <c:v>#N/A</c:v>
                </c:pt>
                <c:pt idx="7951">
                  <c:v>#N/A</c:v>
                </c:pt>
                <c:pt idx="7952">
                  <c:v>#N/A</c:v>
                </c:pt>
                <c:pt idx="7953">
                  <c:v>#N/A</c:v>
                </c:pt>
                <c:pt idx="7954">
                  <c:v>#N/A</c:v>
                </c:pt>
                <c:pt idx="7955">
                  <c:v>#N/A</c:v>
                </c:pt>
                <c:pt idx="7956">
                  <c:v>#N/A</c:v>
                </c:pt>
                <c:pt idx="7957">
                  <c:v>#N/A</c:v>
                </c:pt>
                <c:pt idx="7958">
                  <c:v>#N/A</c:v>
                </c:pt>
                <c:pt idx="7959">
                  <c:v>#N/A</c:v>
                </c:pt>
                <c:pt idx="7960">
                  <c:v>#N/A</c:v>
                </c:pt>
                <c:pt idx="7961">
                  <c:v>#N/A</c:v>
                </c:pt>
                <c:pt idx="7962">
                  <c:v>#N/A</c:v>
                </c:pt>
                <c:pt idx="7963">
                  <c:v>#N/A</c:v>
                </c:pt>
                <c:pt idx="7964">
                  <c:v>#N/A</c:v>
                </c:pt>
                <c:pt idx="7965">
                  <c:v>#N/A</c:v>
                </c:pt>
                <c:pt idx="7966">
                  <c:v>#N/A</c:v>
                </c:pt>
                <c:pt idx="7967">
                  <c:v>#N/A</c:v>
                </c:pt>
                <c:pt idx="7968">
                  <c:v>#N/A</c:v>
                </c:pt>
                <c:pt idx="7969">
                  <c:v>#N/A</c:v>
                </c:pt>
                <c:pt idx="7970">
                  <c:v>#N/A</c:v>
                </c:pt>
                <c:pt idx="7971">
                  <c:v>#N/A</c:v>
                </c:pt>
                <c:pt idx="7972">
                  <c:v>#N/A</c:v>
                </c:pt>
                <c:pt idx="7973">
                  <c:v>#N/A</c:v>
                </c:pt>
                <c:pt idx="7974">
                  <c:v>#N/A</c:v>
                </c:pt>
                <c:pt idx="7975">
                  <c:v>#N/A</c:v>
                </c:pt>
                <c:pt idx="7976">
                  <c:v>#N/A</c:v>
                </c:pt>
                <c:pt idx="7977">
                  <c:v>#N/A</c:v>
                </c:pt>
                <c:pt idx="7978">
                  <c:v>#N/A</c:v>
                </c:pt>
                <c:pt idx="7979">
                  <c:v>#N/A</c:v>
                </c:pt>
                <c:pt idx="7980">
                  <c:v>#N/A</c:v>
                </c:pt>
                <c:pt idx="7981">
                  <c:v>#N/A</c:v>
                </c:pt>
                <c:pt idx="7982">
                  <c:v>#N/A</c:v>
                </c:pt>
                <c:pt idx="7983">
                  <c:v>#N/A</c:v>
                </c:pt>
                <c:pt idx="7984">
                  <c:v>#N/A</c:v>
                </c:pt>
                <c:pt idx="7985">
                  <c:v>#N/A</c:v>
                </c:pt>
                <c:pt idx="7986">
                  <c:v>#N/A</c:v>
                </c:pt>
                <c:pt idx="7987">
                  <c:v>#N/A</c:v>
                </c:pt>
                <c:pt idx="7988">
                  <c:v>#N/A</c:v>
                </c:pt>
                <c:pt idx="7989">
                  <c:v>#N/A</c:v>
                </c:pt>
                <c:pt idx="7990">
                  <c:v>#N/A</c:v>
                </c:pt>
                <c:pt idx="7991">
                  <c:v>#N/A</c:v>
                </c:pt>
                <c:pt idx="7992">
                  <c:v>#N/A</c:v>
                </c:pt>
                <c:pt idx="7993">
                  <c:v>#N/A</c:v>
                </c:pt>
                <c:pt idx="7994">
                  <c:v>#N/A</c:v>
                </c:pt>
                <c:pt idx="7995">
                  <c:v>#N/A</c:v>
                </c:pt>
                <c:pt idx="7996">
                  <c:v>#N/A</c:v>
                </c:pt>
                <c:pt idx="7997">
                  <c:v>#N/A</c:v>
                </c:pt>
                <c:pt idx="7998">
                  <c:v>#N/A</c:v>
                </c:pt>
                <c:pt idx="7999">
                  <c:v>#N/A</c:v>
                </c:pt>
                <c:pt idx="8000">
                  <c:v>#N/A</c:v>
                </c:pt>
                <c:pt idx="8001">
                  <c:v>#N/A</c:v>
                </c:pt>
                <c:pt idx="8002">
                  <c:v>#N/A</c:v>
                </c:pt>
                <c:pt idx="8003">
                  <c:v>#N/A</c:v>
                </c:pt>
                <c:pt idx="8004">
                  <c:v>#N/A</c:v>
                </c:pt>
                <c:pt idx="8005">
                  <c:v>#N/A</c:v>
                </c:pt>
                <c:pt idx="8006">
                  <c:v>#N/A</c:v>
                </c:pt>
                <c:pt idx="8007">
                  <c:v>#N/A</c:v>
                </c:pt>
                <c:pt idx="8008">
                  <c:v>#N/A</c:v>
                </c:pt>
                <c:pt idx="8009">
                  <c:v>#N/A</c:v>
                </c:pt>
                <c:pt idx="8010">
                  <c:v>#N/A</c:v>
                </c:pt>
                <c:pt idx="8011">
                  <c:v>#N/A</c:v>
                </c:pt>
                <c:pt idx="8012">
                  <c:v>#N/A</c:v>
                </c:pt>
                <c:pt idx="8013">
                  <c:v>#N/A</c:v>
                </c:pt>
                <c:pt idx="8014">
                  <c:v>#N/A</c:v>
                </c:pt>
                <c:pt idx="8015">
                  <c:v>#N/A</c:v>
                </c:pt>
                <c:pt idx="8016">
                  <c:v>#N/A</c:v>
                </c:pt>
                <c:pt idx="8017">
                  <c:v>#N/A</c:v>
                </c:pt>
                <c:pt idx="8018">
                  <c:v>#N/A</c:v>
                </c:pt>
                <c:pt idx="8019">
                  <c:v>#N/A</c:v>
                </c:pt>
                <c:pt idx="8020">
                  <c:v>#N/A</c:v>
                </c:pt>
                <c:pt idx="8021">
                  <c:v>#N/A</c:v>
                </c:pt>
                <c:pt idx="8022">
                  <c:v>#N/A</c:v>
                </c:pt>
                <c:pt idx="8023">
                  <c:v>#N/A</c:v>
                </c:pt>
                <c:pt idx="8024">
                  <c:v>#N/A</c:v>
                </c:pt>
                <c:pt idx="8025">
                  <c:v>#N/A</c:v>
                </c:pt>
                <c:pt idx="8026">
                  <c:v>#N/A</c:v>
                </c:pt>
                <c:pt idx="8027">
                  <c:v>#N/A</c:v>
                </c:pt>
                <c:pt idx="8028">
                  <c:v>#N/A</c:v>
                </c:pt>
                <c:pt idx="8029">
                  <c:v>#N/A</c:v>
                </c:pt>
                <c:pt idx="8030">
                  <c:v>#N/A</c:v>
                </c:pt>
                <c:pt idx="8031">
                  <c:v>#N/A</c:v>
                </c:pt>
                <c:pt idx="8032">
                  <c:v>#N/A</c:v>
                </c:pt>
                <c:pt idx="8033">
                  <c:v>#N/A</c:v>
                </c:pt>
                <c:pt idx="8034">
                  <c:v>#N/A</c:v>
                </c:pt>
                <c:pt idx="8035">
                  <c:v>#N/A</c:v>
                </c:pt>
                <c:pt idx="8036">
                  <c:v>#N/A</c:v>
                </c:pt>
                <c:pt idx="8037">
                  <c:v>#N/A</c:v>
                </c:pt>
                <c:pt idx="8038">
                  <c:v>#N/A</c:v>
                </c:pt>
                <c:pt idx="8039">
                  <c:v>#N/A</c:v>
                </c:pt>
                <c:pt idx="8040">
                  <c:v>#N/A</c:v>
                </c:pt>
                <c:pt idx="8041">
                  <c:v>#N/A</c:v>
                </c:pt>
                <c:pt idx="8042">
                  <c:v>#N/A</c:v>
                </c:pt>
                <c:pt idx="8043">
                  <c:v>#N/A</c:v>
                </c:pt>
                <c:pt idx="8044">
                  <c:v>#N/A</c:v>
                </c:pt>
                <c:pt idx="8045">
                  <c:v>#N/A</c:v>
                </c:pt>
                <c:pt idx="8046">
                  <c:v>#N/A</c:v>
                </c:pt>
                <c:pt idx="8047">
                  <c:v>#N/A</c:v>
                </c:pt>
                <c:pt idx="8048">
                  <c:v>#N/A</c:v>
                </c:pt>
                <c:pt idx="8049">
                  <c:v>#N/A</c:v>
                </c:pt>
                <c:pt idx="8050">
                  <c:v>#N/A</c:v>
                </c:pt>
                <c:pt idx="8051">
                  <c:v>#N/A</c:v>
                </c:pt>
                <c:pt idx="8052">
                  <c:v>#N/A</c:v>
                </c:pt>
                <c:pt idx="8053">
                  <c:v>#N/A</c:v>
                </c:pt>
                <c:pt idx="8054">
                  <c:v>#N/A</c:v>
                </c:pt>
                <c:pt idx="8055">
                  <c:v>#N/A</c:v>
                </c:pt>
                <c:pt idx="8056">
                  <c:v>#N/A</c:v>
                </c:pt>
                <c:pt idx="8057">
                  <c:v>#N/A</c:v>
                </c:pt>
                <c:pt idx="8058">
                  <c:v>#N/A</c:v>
                </c:pt>
                <c:pt idx="8059">
                  <c:v>#N/A</c:v>
                </c:pt>
                <c:pt idx="8060">
                  <c:v>#N/A</c:v>
                </c:pt>
                <c:pt idx="8061">
                  <c:v>#N/A</c:v>
                </c:pt>
                <c:pt idx="8062">
                  <c:v>#N/A</c:v>
                </c:pt>
                <c:pt idx="8063">
                  <c:v>#N/A</c:v>
                </c:pt>
                <c:pt idx="8064">
                  <c:v>#N/A</c:v>
                </c:pt>
                <c:pt idx="8065">
                  <c:v>#N/A</c:v>
                </c:pt>
                <c:pt idx="8066">
                  <c:v>#N/A</c:v>
                </c:pt>
                <c:pt idx="8067">
                  <c:v>#N/A</c:v>
                </c:pt>
                <c:pt idx="8068">
                  <c:v>#N/A</c:v>
                </c:pt>
                <c:pt idx="8069">
                  <c:v>#N/A</c:v>
                </c:pt>
                <c:pt idx="8070">
                  <c:v>#N/A</c:v>
                </c:pt>
                <c:pt idx="8071">
                  <c:v>#N/A</c:v>
                </c:pt>
                <c:pt idx="8072">
                  <c:v>#N/A</c:v>
                </c:pt>
                <c:pt idx="8073">
                  <c:v>#N/A</c:v>
                </c:pt>
                <c:pt idx="8074">
                  <c:v>#N/A</c:v>
                </c:pt>
                <c:pt idx="8075">
                  <c:v>#N/A</c:v>
                </c:pt>
                <c:pt idx="8076">
                  <c:v>#N/A</c:v>
                </c:pt>
                <c:pt idx="8077">
                  <c:v>#N/A</c:v>
                </c:pt>
                <c:pt idx="8078">
                  <c:v>#N/A</c:v>
                </c:pt>
                <c:pt idx="8079">
                  <c:v>#N/A</c:v>
                </c:pt>
                <c:pt idx="8080">
                  <c:v>#N/A</c:v>
                </c:pt>
                <c:pt idx="8081">
                  <c:v>#N/A</c:v>
                </c:pt>
                <c:pt idx="8082">
                  <c:v>#N/A</c:v>
                </c:pt>
                <c:pt idx="8083">
                  <c:v>#N/A</c:v>
                </c:pt>
                <c:pt idx="8084">
                  <c:v>#N/A</c:v>
                </c:pt>
                <c:pt idx="8085">
                  <c:v>#N/A</c:v>
                </c:pt>
                <c:pt idx="8086">
                  <c:v>#N/A</c:v>
                </c:pt>
                <c:pt idx="8087">
                  <c:v>#N/A</c:v>
                </c:pt>
                <c:pt idx="8088">
                  <c:v>#N/A</c:v>
                </c:pt>
                <c:pt idx="8089">
                  <c:v>#N/A</c:v>
                </c:pt>
                <c:pt idx="8090">
                  <c:v>#N/A</c:v>
                </c:pt>
                <c:pt idx="8091">
                  <c:v>#N/A</c:v>
                </c:pt>
                <c:pt idx="8092">
                  <c:v>#N/A</c:v>
                </c:pt>
                <c:pt idx="8093">
                  <c:v>#N/A</c:v>
                </c:pt>
                <c:pt idx="8094">
                  <c:v>#N/A</c:v>
                </c:pt>
                <c:pt idx="8095">
                  <c:v>#N/A</c:v>
                </c:pt>
                <c:pt idx="8096">
                  <c:v>#N/A</c:v>
                </c:pt>
                <c:pt idx="8097">
                  <c:v>#N/A</c:v>
                </c:pt>
                <c:pt idx="8098">
                  <c:v>#N/A</c:v>
                </c:pt>
                <c:pt idx="8099">
                  <c:v>#N/A</c:v>
                </c:pt>
                <c:pt idx="8100">
                  <c:v>#N/A</c:v>
                </c:pt>
                <c:pt idx="8101">
                  <c:v>#N/A</c:v>
                </c:pt>
                <c:pt idx="8102">
                  <c:v>#N/A</c:v>
                </c:pt>
                <c:pt idx="8103">
                  <c:v>#N/A</c:v>
                </c:pt>
                <c:pt idx="8104">
                  <c:v>#N/A</c:v>
                </c:pt>
                <c:pt idx="8105">
                  <c:v>#N/A</c:v>
                </c:pt>
                <c:pt idx="8106">
                  <c:v>#N/A</c:v>
                </c:pt>
                <c:pt idx="8107">
                  <c:v>#N/A</c:v>
                </c:pt>
                <c:pt idx="8108">
                  <c:v>#N/A</c:v>
                </c:pt>
                <c:pt idx="8109">
                  <c:v>#N/A</c:v>
                </c:pt>
                <c:pt idx="8110">
                  <c:v>#N/A</c:v>
                </c:pt>
                <c:pt idx="8111">
                  <c:v>#N/A</c:v>
                </c:pt>
                <c:pt idx="8112">
                  <c:v>#N/A</c:v>
                </c:pt>
                <c:pt idx="8113">
                  <c:v>#N/A</c:v>
                </c:pt>
                <c:pt idx="8114">
                  <c:v>#N/A</c:v>
                </c:pt>
                <c:pt idx="8115">
                  <c:v>#N/A</c:v>
                </c:pt>
                <c:pt idx="8116">
                  <c:v>#N/A</c:v>
                </c:pt>
                <c:pt idx="8117">
                  <c:v>#N/A</c:v>
                </c:pt>
                <c:pt idx="8118">
                  <c:v>#N/A</c:v>
                </c:pt>
                <c:pt idx="8119">
                  <c:v>#N/A</c:v>
                </c:pt>
                <c:pt idx="8120">
                  <c:v>#N/A</c:v>
                </c:pt>
                <c:pt idx="8121">
                  <c:v>#N/A</c:v>
                </c:pt>
                <c:pt idx="8122">
                  <c:v>#N/A</c:v>
                </c:pt>
                <c:pt idx="8123">
                  <c:v>#N/A</c:v>
                </c:pt>
                <c:pt idx="8124">
                  <c:v>#N/A</c:v>
                </c:pt>
                <c:pt idx="8125">
                  <c:v>#N/A</c:v>
                </c:pt>
                <c:pt idx="8126">
                  <c:v>#N/A</c:v>
                </c:pt>
                <c:pt idx="8127">
                  <c:v>#N/A</c:v>
                </c:pt>
                <c:pt idx="8128">
                  <c:v>#N/A</c:v>
                </c:pt>
                <c:pt idx="8129">
                  <c:v>#N/A</c:v>
                </c:pt>
                <c:pt idx="8130">
                  <c:v>#N/A</c:v>
                </c:pt>
                <c:pt idx="8131">
                  <c:v>#N/A</c:v>
                </c:pt>
                <c:pt idx="8132">
                  <c:v>#N/A</c:v>
                </c:pt>
                <c:pt idx="8133">
                  <c:v>#N/A</c:v>
                </c:pt>
                <c:pt idx="8134">
                  <c:v>#N/A</c:v>
                </c:pt>
                <c:pt idx="8135">
                  <c:v>#N/A</c:v>
                </c:pt>
                <c:pt idx="8136">
                  <c:v>#N/A</c:v>
                </c:pt>
                <c:pt idx="8137">
                  <c:v>#N/A</c:v>
                </c:pt>
                <c:pt idx="8138">
                  <c:v>#N/A</c:v>
                </c:pt>
                <c:pt idx="8139">
                  <c:v>#N/A</c:v>
                </c:pt>
                <c:pt idx="8140">
                  <c:v>#N/A</c:v>
                </c:pt>
                <c:pt idx="8141">
                  <c:v>#N/A</c:v>
                </c:pt>
                <c:pt idx="8142">
                  <c:v>#N/A</c:v>
                </c:pt>
                <c:pt idx="8143">
                  <c:v>#N/A</c:v>
                </c:pt>
                <c:pt idx="8144">
                  <c:v>#N/A</c:v>
                </c:pt>
                <c:pt idx="8145">
                  <c:v>#N/A</c:v>
                </c:pt>
                <c:pt idx="8146">
                  <c:v>#N/A</c:v>
                </c:pt>
                <c:pt idx="8147">
                  <c:v>#N/A</c:v>
                </c:pt>
                <c:pt idx="8148">
                  <c:v>#N/A</c:v>
                </c:pt>
                <c:pt idx="8149">
                  <c:v>#N/A</c:v>
                </c:pt>
                <c:pt idx="8150">
                  <c:v>#N/A</c:v>
                </c:pt>
                <c:pt idx="8151">
                  <c:v>#N/A</c:v>
                </c:pt>
                <c:pt idx="8152">
                  <c:v>#N/A</c:v>
                </c:pt>
                <c:pt idx="8153">
                  <c:v>#N/A</c:v>
                </c:pt>
                <c:pt idx="8154">
                  <c:v>#N/A</c:v>
                </c:pt>
                <c:pt idx="8155">
                  <c:v>#N/A</c:v>
                </c:pt>
                <c:pt idx="8156">
                  <c:v>#N/A</c:v>
                </c:pt>
                <c:pt idx="8157">
                  <c:v>#N/A</c:v>
                </c:pt>
                <c:pt idx="8158">
                  <c:v>#N/A</c:v>
                </c:pt>
                <c:pt idx="8159">
                  <c:v>#N/A</c:v>
                </c:pt>
                <c:pt idx="8160">
                  <c:v>#N/A</c:v>
                </c:pt>
                <c:pt idx="8161">
                  <c:v>#N/A</c:v>
                </c:pt>
                <c:pt idx="8162">
                  <c:v>#N/A</c:v>
                </c:pt>
                <c:pt idx="8163">
                  <c:v>#N/A</c:v>
                </c:pt>
                <c:pt idx="8164">
                  <c:v>#N/A</c:v>
                </c:pt>
                <c:pt idx="8165">
                  <c:v>#N/A</c:v>
                </c:pt>
                <c:pt idx="8166">
                  <c:v>#N/A</c:v>
                </c:pt>
                <c:pt idx="8167">
                  <c:v>#N/A</c:v>
                </c:pt>
                <c:pt idx="8168">
                  <c:v>#N/A</c:v>
                </c:pt>
                <c:pt idx="8169">
                  <c:v>#N/A</c:v>
                </c:pt>
                <c:pt idx="8170">
                  <c:v>#N/A</c:v>
                </c:pt>
                <c:pt idx="8171">
                  <c:v>#N/A</c:v>
                </c:pt>
                <c:pt idx="8172">
                  <c:v>#N/A</c:v>
                </c:pt>
                <c:pt idx="8173">
                  <c:v>#N/A</c:v>
                </c:pt>
                <c:pt idx="8174">
                  <c:v>#N/A</c:v>
                </c:pt>
                <c:pt idx="8175">
                  <c:v>#N/A</c:v>
                </c:pt>
                <c:pt idx="8176">
                  <c:v>#N/A</c:v>
                </c:pt>
                <c:pt idx="8177">
                  <c:v>#N/A</c:v>
                </c:pt>
                <c:pt idx="8178">
                  <c:v>#N/A</c:v>
                </c:pt>
                <c:pt idx="8179">
                  <c:v>#N/A</c:v>
                </c:pt>
                <c:pt idx="8180">
                  <c:v>#N/A</c:v>
                </c:pt>
                <c:pt idx="8181">
                  <c:v>#N/A</c:v>
                </c:pt>
                <c:pt idx="8182">
                  <c:v>#N/A</c:v>
                </c:pt>
                <c:pt idx="8183">
                  <c:v>#N/A</c:v>
                </c:pt>
                <c:pt idx="8184">
                  <c:v>#N/A</c:v>
                </c:pt>
                <c:pt idx="8185">
                  <c:v>#N/A</c:v>
                </c:pt>
                <c:pt idx="8186">
                  <c:v>#N/A</c:v>
                </c:pt>
                <c:pt idx="8187">
                  <c:v>#N/A</c:v>
                </c:pt>
                <c:pt idx="8188">
                  <c:v>#N/A</c:v>
                </c:pt>
                <c:pt idx="8189">
                  <c:v>#N/A</c:v>
                </c:pt>
                <c:pt idx="8190">
                  <c:v>#N/A</c:v>
                </c:pt>
                <c:pt idx="8191">
                  <c:v>#N/A</c:v>
                </c:pt>
                <c:pt idx="8192">
                  <c:v>#N/A</c:v>
                </c:pt>
                <c:pt idx="8193">
                  <c:v>#N/A</c:v>
                </c:pt>
                <c:pt idx="8194">
                  <c:v>#N/A</c:v>
                </c:pt>
                <c:pt idx="8195">
                  <c:v>#N/A</c:v>
                </c:pt>
                <c:pt idx="8196">
                  <c:v>#N/A</c:v>
                </c:pt>
                <c:pt idx="8197">
                  <c:v>#N/A</c:v>
                </c:pt>
                <c:pt idx="8198">
                  <c:v>#N/A</c:v>
                </c:pt>
                <c:pt idx="8199">
                  <c:v>#N/A</c:v>
                </c:pt>
                <c:pt idx="8200">
                  <c:v>#N/A</c:v>
                </c:pt>
                <c:pt idx="8201">
                  <c:v>#N/A</c:v>
                </c:pt>
                <c:pt idx="8202">
                  <c:v>#N/A</c:v>
                </c:pt>
                <c:pt idx="8203">
                  <c:v>#N/A</c:v>
                </c:pt>
                <c:pt idx="8204">
                  <c:v>#N/A</c:v>
                </c:pt>
                <c:pt idx="8205">
                  <c:v>#N/A</c:v>
                </c:pt>
                <c:pt idx="8206">
                  <c:v>#N/A</c:v>
                </c:pt>
                <c:pt idx="8207">
                  <c:v>#N/A</c:v>
                </c:pt>
                <c:pt idx="8208">
                  <c:v>#N/A</c:v>
                </c:pt>
                <c:pt idx="8209">
                  <c:v>#N/A</c:v>
                </c:pt>
                <c:pt idx="8210">
                  <c:v>#N/A</c:v>
                </c:pt>
                <c:pt idx="8211">
                  <c:v>#N/A</c:v>
                </c:pt>
                <c:pt idx="8212">
                  <c:v>#N/A</c:v>
                </c:pt>
                <c:pt idx="8213">
                  <c:v>#N/A</c:v>
                </c:pt>
                <c:pt idx="8214">
                  <c:v>#N/A</c:v>
                </c:pt>
                <c:pt idx="8215">
                  <c:v>#N/A</c:v>
                </c:pt>
                <c:pt idx="8216">
                  <c:v>#N/A</c:v>
                </c:pt>
                <c:pt idx="8217">
                  <c:v>#N/A</c:v>
                </c:pt>
                <c:pt idx="8218">
                  <c:v>#N/A</c:v>
                </c:pt>
                <c:pt idx="8219">
                  <c:v>#N/A</c:v>
                </c:pt>
                <c:pt idx="8220">
                  <c:v>#N/A</c:v>
                </c:pt>
                <c:pt idx="8221">
                  <c:v>#N/A</c:v>
                </c:pt>
                <c:pt idx="8222">
                  <c:v>#N/A</c:v>
                </c:pt>
                <c:pt idx="8223">
                  <c:v>#N/A</c:v>
                </c:pt>
                <c:pt idx="8224">
                  <c:v>#N/A</c:v>
                </c:pt>
                <c:pt idx="8225">
                  <c:v>#N/A</c:v>
                </c:pt>
                <c:pt idx="8226">
                  <c:v>#N/A</c:v>
                </c:pt>
                <c:pt idx="8227">
                  <c:v>#N/A</c:v>
                </c:pt>
                <c:pt idx="8228">
                  <c:v>#N/A</c:v>
                </c:pt>
                <c:pt idx="8229">
                  <c:v>#N/A</c:v>
                </c:pt>
                <c:pt idx="8230">
                  <c:v>#N/A</c:v>
                </c:pt>
                <c:pt idx="8231">
                  <c:v>#N/A</c:v>
                </c:pt>
                <c:pt idx="8232">
                  <c:v>#N/A</c:v>
                </c:pt>
                <c:pt idx="8233">
                  <c:v>#N/A</c:v>
                </c:pt>
                <c:pt idx="8234">
                  <c:v>#N/A</c:v>
                </c:pt>
                <c:pt idx="8235">
                  <c:v>#N/A</c:v>
                </c:pt>
                <c:pt idx="8236">
                  <c:v>#N/A</c:v>
                </c:pt>
                <c:pt idx="8237">
                  <c:v>#N/A</c:v>
                </c:pt>
                <c:pt idx="8238">
                  <c:v>#N/A</c:v>
                </c:pt>
                <c:pt idx="8239">
                  <c:v>#N/A</c:v>
                </c:pt>
                <c:pt idx="8240">
                  <c:v>#N/A</c:v>
                </c:pt>
                <c:pt idx="8241">
                  <c:v>#N/A</c:v>
                </c:pt>
                <c:pt idx="8242">
                  <c:v>#N/A</c:v>
                </c:pt>
                <c:pt idx="8243">
                  <c:v>#N/A</c:v>
                </c:pt>
                <c:pt idx="8244">
                  <c:v>#N/A</c:v>
                </c:pt>
                <c:pt idx="8245">
                  <c:v>#N/A</c:v>
                </c:pt>
                <c:pt idx="8246">
                  <c:v>#N/A</c:v>
                </c:pt>
                <c:pt idx="8247">
                  <c:v>#N/A</c:v>
                </c:pt>
                <c:pt idx="8248">
                  <c:v>#N/A</c:v>
                </c:pt>
                <c:pt idx="8249">
                  <c:v>#N/A</c:v>
                </c:pt>
                <c:pt idx="8250">
                  <c:v>#N/A</c:v>
                </c:pt>
                <c:pt idx="8251">
                  <c:v>#N/A</c:v>
                </c:pt>
                <c:pt idx="8252">
                  <c:v>#N/A</c:v>
                </c:pt>
                <c:pt idx="8253">
                  <c:v>#N/A</c:v>
                </c:pt>
                <c:pt idx="8254">
                  <c:v>#N/A</c:v>
                </c:pt>
                <c:pt idx="8255">
                  <c:v>#N/A</c:v>
                </c:pt>
                <c:pt idx="8256">
                  <c:v>#N/A</c:v>
                </c:pt>
                <c:pt idx="8257">
                  <c:v>#N/A</c:v>
                </c:pt>
                <c:pt idx="8258">
                  <c:v>#N/A</c:v>
                </c:pt>
                <c:pt idx="8259">
                  <c:v>#N/A</c:v>
                </c:pt>
                <c:pt idx="8260">
                  <c:v>#N/A</c:v>
                </c:pt>
                <c:pt idx="8261">
                  <c:v>#N/A</c:v>
                </c:pt>
                <c:pt idx="8262">
                  <c:v>#N/A</c:v>
                </c:pt>
                <c:pt idx="8263">
                  <c:v>#N/A</c:v>
                </c:pt>
                <c:pt idx="8264">
                  <c:v>#N/A</c:v>
                </c:pt>
                <c:pt idx="8265">
                  <c:v>#N/A</c:v>
                </c:pt>
                <c:pt idx="8266">
                  <c:v>#N/A</c:v>
                </c:pt>
                <c:pt idx="8267">
                  <c:v>#N/A</c:v>
                </c:pt>
                <c:pt idx="8268">
                  <c:v>#N/A</c:v>
                </c:pt>
                <c:pt idx="8269">
                  <c:v>#N/A</c:v>
                </c:pt>
                <c:pt idx="8270">
                  <c:v>#N/A</c:v>
                </c:pt>
                <c:pt idx="8271">
                  <c:v>#N/A</c:v>
                </c:pt>
                <c:pt idx="8272">
                  <c:v>#N/A</c:v>
                </c:pt>
                <c:pt idx="8273">
                  <c:v>#N/A</c:v>
                </c:pt>
                <c:pt idx="8274">
                  <c:v>#N/A</c:v>
                </c:pt>
                <c:pt idx="8275">
                  <c:v>#N/A</c:v>
                </c:pt>
                <c:pt idx="8276">
                  <c:v>#N/A</c:v>
                </c:pt>
                <c:pt idx="8277">
                  <c:v>#N/A</c:v>
                </c:pt>
                <c:pt idx="8278">
                  <c:v>#N/A</c:v>
                </c:pt>
                <c:pt idx="8279">
                  <c:v>#N/A</c:v>
                </c:pt>
                <c:pt idx="8280">
                  <c:v>#N/A</c:v>
                </c:pt>
                <c:pt idx="8281">
                  <c:v>#N/A</c:v>
                </c:pt>
                <c:pt idx="8282">
                  <c:v>#N/A</c:v>
                </c:pt>
                <c:pt idx="8283">
                  <c:v>#N/A</c:v>
                </c:pt>
                <c:pt idx="8284">
                  <c:v>#N/A</c:v>
                </c:pt>
                <c:pt idx="8285">
                  <c:v>#N/A</c:v>
                </c:pt>
                <c:pt idx="8286">
                  <c:v>#N/A</c:v>
                </c:pt>
                <c:pt idx="8287">
                  <c:v>#N/A</c:v>
                </c:pt>
                <c:pt idx="8288">
                  <c:v>#N/A</c:v>
                </c:pt>
                <c:pt idx="8289">
                  <c:v>#N/A</c:v>
                </c:pt>
                <c:pt idx="8290">
                  <c:v>#N/A</c:v>
                </c:pt>
                <c:pt idx="8291">
                  <c:v>#N/A</c:v>
                </c:pt>
                <c:pt idx="8292">
                  <c:v>#N/A</c:v>
                </c:pt>
                <c:pt idx="8293">
                  <c:v>#N/A</c:v>
                </c:pt>
                <c:pt idx="8294">
                  <c:v>#N/A</c:v>
                </c:pt>
                <c:pt idx="8295">
                  <c:v>#N/A</c:v>
                </c:pt>
                <c:pt idx="8296">
                  <c:v>#N/A</c:v>
                </c:pt>
                <c:pt idx="8297">
                  <c:v>#N/A</c:v>
                </c:pt>
                <c:pt idx="8298">
                  <c:v>#N/A</c:v>
                </c:pt>
                <c:pt idx="8299">
                  <c:v>#N/A</c:v>
                </c:pt>
                <c:pt idx="8300">
                  <c:v>#N/A</c:v>
                </c:pt>
                <c:pt idx="8301">
                  <c:v>#N/A</c:v>
                </c:pt>
                <c:pt idx="8302">
                  <c:v>#N/A</c:v>
                </c:pt>
                <c:pt idx="8303">
                  <c:v>#N/A</c:v>
                </c:pt>
                <c:pt idx="8304">
                  <c:v>#N/A</c:v>
                </c:pt>
                <c:pt idx="8305">
                  <c:v>#N/A</c:v>
                </c:pt>
                <c:pt idx="8306">
                  <c:v>#N/A</c:v>
                </c:pt>
                <c:pt idx="8307">
                  <c:v>#N/A</c:v>
                </c:pt>
                <c:pt idx="8308">
                  <c:v>#N/A</c:v>
                </c:pt>
                <c:pt idx="8309">
                  <c:v>#N/A</c:v>
                </c:pt>
                <c:pt idx="8310">
                  <c:v>#N/A</c:v>
                </c:pt>
                <c:pt idx="8311">
                  <c:v>#N/A</c:v>
                </c:pt>
                <c:pt idx="8312">
                  <c:v>#N/A</c:v>
                </c:pt>
                <c:pt idx="8313">
                  <c:v>#N/A</c:v>
                </c:pt>
                <c:pt idx="8314">
                  <c:v>#N/A</c:v>
                </c:pt>
                <c:pt idx="8315">
                  <c:v>#N/A</c:v>
                </c:pt>
                <c:pt idx="8316">
                  <c:v>#N/A</c:v>
                </c:pt>
                <c:pt idx="8317">
                  <c:v>#N/A</c:v>
                </c:pt>
                <c:pt idx="8318">
                  <c:v>#N/A</c:v>
                </c:pt>
                <c:pt idx="8319">
                  <c:v>#N/A</c:v>
                </c:pt>
                <c:pt idx="8320">
                  <c:v>#N/A</c:v>
                </c:pt>
                <c:pt idx="8321">
                  <c:v>#N/A</c:v>
                </c:pt>
                <c:pt idx="8322">
                  <c:v>#N/A</c:v>
                </c:pt>
                <c:pt idx="8323">
                  <c:v>#N/A</c:v>
                </c:pt>
                <c:pt idx="8324">
                  <c:v>#N/A</c:v>
                </c:pt>
                <c:pt idx="8325">
                  <c:v>#N/A</c:v>
                </c:pt>
                <c:pt idx="8326">
                  <c:v>#N/A</c:v>
                </c:pt>
                <c:pt idx="8327">
                  <c:v>#N/A</c:v>
                </c:pt>
                <c:pt idx="8328">
                  <c:v>#N/A</c:v>
                </c:pt>
                <c:pt idx="8329">
                  <c:v>#N/A</c:v>
                </c:pt>
                <c:pt idx="8330">
                  <c:v>#N/A</c:v>
                </c:pt>
                <c:pt idx="8331">
                  <c:v>#N/A</c:v>
                </c:pt>
                <c:pt idx="8332">
                  <c:v>#N/A</c:v>
                </c:pt>
                <c:pt idx="8333">
                  <c:v>#N/A</c:v>
                </c:pt>
                <c:pt idx="8334">
                  <c:v>#N/A</c:v>
                </c:pt>
                <c:pt idx="8335">
                  <c:v>#N/A</c:v>
                </c:pt>
                <c:pt idx="8336">
                  <c:v>#N/A</c:v>
                </c:pt>
                <c:pt idx="8337">
                  <c:v>#N/A</c:v>
                </c:pt>
                <c:pt idx="8338">
                  <c:v>#N/A</c:v>
                </c:pt>
                <c:pt idx="8339">
                  <c:v>#N/A</c:v>
                </c:pt>
                <c:pt idx="8340">
                  <c:v>#N/A</c:v>
                </c:pt>
                <c:pt idx="8341">
                  <c:v>#N/A</c:v>
                </c:pt>
                <c:pt idx="8342">
                  <c:v>#N/A</c:v>
                </c:pt>
                <c:pt idx="8343">
                  <c:v>#N/A</c:v>
                </c:pt>
                <c:pt idx="8344">
                  <c:v>#N/A</c:v>
                </c:pt>
                <c:pt idx="8345">
                  <c:v>#N/A</c:v>
                </c:pt>
                <c:pt idx="8346">
                  <c:v>#N/A</c:v>
                </c:pt>
                <c:pt idx="8347">
                  <c:v>#N/A</c:v>
                </c:pt>
                <c:pt idx="8348">
                  <c:v>#N/A</c:v>
                </c:pt>
                <c:pt idx="8349">
                  <c:v>#N/A</c:v>
                </c:pt>
                <c:pt idx="8350">
                  <c:v>#N/A</c:v>
                </c:pt>
                <c:pt idx="8351">
                  <c:v>#N/A</c:v>
                </c:pt>
                <c:pt idx="8352">
                  <c:v>#N/A</c:v>
                </c:pt>
                <c:pt idx="8353">
                  <c:v>#N/A</c:v>
                </c:pt>
                <c:pt idx="8354">
                  <c:v>#N/A</c:v>
                </c:pt>
                <c:pt idx="8355">
                  <c:v>#N/A</c:v>
                </c:pt>
                <c:pt idx="8356">
                  <c:v>#N/A</c:v>
                </c:pt>
                <c:pt idx="8357">
                  <c:v>#N/A</c:v>
                </c:pt>
                <c:pt idx="8358">
                  <c:v>#N/A</c:v>
                </c:pt>
                <c:pt idx="8359">
                  <c:v>#N/A</c:v>
                </c:pt>
                <c:pt idx="8360">
                  <c:v>#N/A</c:v>
                </c:pt>
                <c:pt idx="8361">
                  <c:v>#N/A</c:v>
                </c:pt>
                <c:pt idx="8362">
                  <c:v>#N/A</c:v>
                </c:pt>
                <c:pt idx="8363">
                  <c:v>#N/A</c:v>
                </c:pt>
                <c:pt idx="8364">
                  <c:v>#N/A</c:v>
                </c:pt>
                <c:pt idx="8365">
                  <c:v>#N/A</c:v>
                </c:pt>
                <c:pt idx="8366">
                  <c:v>#N/A</c:v>
                </c:pt>
                <c:pt idx="8367">
                  <c:v>#N/A</c:v>
                </c:pt>
                <c:pt idx="8368">
                  <c:v>#N/A</c:v>
                </c:pt>
                <c:pt idx="8369">
                  <c:v>#N/A</c:v>
                </c:pt>
                <c:pt idx="8370">
                  <c:v>#N/A</c:v>
                </c:pt>
                <c:pt idx="8371">
                  <c:v>#N/A</c:v>
                </c:pt>
                <c:pt idx="8372">
                  <c:v>#N/A</c:v>
                </c:pt>
                <c:pt idx="8373">
                  <c:v>#N/A</c:v>
                </c:pt>
                <c:pt idx="8374">
                  <c:v>#N/A</c:v>
                </c:pt>
                <c:pt idx="8375">
                  <c:v>#N/A</c:v>
                </c:pt>
                <c:pt idx="8376">
                  <c:v>#N/A</c:v>
                </c:pt>
                <c:pt idx="8377">
                  <c:v>#N/A</c:v>
                </c:pt>
                <c:pt idx="8378">
                  <c:v>#N/A</c:v>
                </c:pt>
                <c:pt idx="8379">
                  <c:v>#N/A</c:v>
                </c:pt>
                <c:pt idx="8380">
                  <c:v>#N/A</c:v>
                </c:pt>
                <c:pt idx="8381">
                  <c:v>#N/A</c:v>
                </c:pt>
                <c:pt idx="8382">
                  <c:v>#N/A</c:v>
                </c:pt>
                <c:pt idx="8383">
                  <c:v>#N/A</c:v>
                </c:pt>
                <c:pt idx="8384">
                  <c:v>#N/A</c:v>
                </c:pt>
                <c:pt idx="8385">
                  <c:v>#N/A</c:v>
                </c:pt>
                <c:pt idx="8386">
                  <c:v>#N/A</c:v>
                </c:pt>
                <c:pt idx="8387">
                  <c:v>#N/A</c:v>
                </c:pt>
                <c:pt idx="8388">
                  <c:v>#N/A</c:v>
                </c:pt>
                <c:pt idx="8389">
                  <c:v>#N/A</c:v>
                </c:pt>
                <c:pt idx="8390">
                  <c:v>#N/A</c:v>
                </c:pt>
                <c:pt idx="8391">
                  <c:v>#N/A</c:v>
                </c:pt>
                <c:pt idx="8392">
                  <c:v>#N/A</c:v>
                </c:pt>
                <c:pt idx="8393">
                  <c:v>#N/A</c:v>
                </c:pt>
                <c:pt idx="8394">
                  <c:v>#N/A</c:v>
                </c:pt>
                <c:pt idx="8395">
                  <c:v>#N/A</c:v>
                </c:pt>
                <c:pt idx="8396">
                  <c:v>#N/A</c:v>
                </c:pt>
                <c:pt idx="8397">
                  <c:v>#N/A</c:v>
                </c:pt>
                <c:pt idx="8398">
                  <c:v>#N/A</c:v>
                </c:pt>
                <c:pt idx="8399">
                  <c:v>#N/A</c:v>
                </c:pt>
                <c:pt idx="8400">
                  <c:v>#N/A</c:v>
                </c:pt>
                <c:pt idx="8401">
                  <c:v>#N/A</c:v>
                </c:pt>
                <c:pt idx="8402">
                  <c:v>#N/A</c:v>
                </c:pt>
                <c:pt idx="8403">
                  <c:v>#N/A</c:v>
                </c:pt>
                <c:pt idx="8404">
                  <c:v>#N/A</c:v>
                </c:pt>
                <c:pt idx="8405">
                  <c:v>#N/A</c:v>
                </c:pt>
                <c:pt idx="8406">
                  <c:v>#N/A</c:v>
                </c:pt>
                <c:pt idx="8407">
                  <c:v>#N/A</c:v>
                </c:pt>
                <c:pt idx="8408">
                  <c:v>#N/A</c:v>
                </c:pt>
                <c:pt idx="8409">
                  <c:v>#N/A</c:v>
                </c:pt>
                <c:pt idx="8410">
                  <c:v>#N/A</c:v>
                </c:pt>
                <c:pt idx="8411">
                  <c:v>#N/A</c:v>
                </c:pt>
                <c:pt idx="8412">
                  <c:v>#N/A</c:v>
                </c:pt>
                <c:pt idx="8413">
                  <c:v>#N/A</c:v>
                </c:pt>
                <c:pt idx="8414">
                  <c:v>#N/A</c:v>
                </c:pt>
                <c:pt idx="8415">
                  <c:v>#N/A</c:v>
                </c:pt>
                <c:pt idx="8416">
                  <c:v>#N/A</c:v>
                </c:pt>
                <c:pt idx="8417">
                  <c:v>#N/A</c:v>
                </c:pt>
                <c:pt idx="8418">
                  <c:v>#N/A</c:v>
                </c:pt>
                <c:pt idx="8419">
                  <c:v>#N/A</c:v>
                </c:pt>
                <c:pt idx="8420">
                  <c:v>#N/A</c:v>
                </c:pt>
                <c:pt idx="8421">
                  <c:v>#N/A</c:v>
                </c:pt>
                <c:pt idx="8422">
                  <c:v>#N/A</c:v>
                </c:pt>
                <c:pt idx="8423">
                  <c:v>#N/A</c:v>
                </c:pt>
                <c:pt idx="8424">
                  <c:v>#N/A</c:v>
                </c:pt>
                <c:pt idx="8425">
                  <c:v>#N/A</c:v>
                </c:pt>
                <c:pt idx="8426">
                  <c:v>#N/A</c:v>
                </c:pt>
                <c:pt idx="8427">
                  <c:v>#N/A</c:v>
                </c:pt>
                <c:pt idx="8428">
                  <c:v>#N/A</c:v>
                </c:pt>
                <c:pt idx="8429">
                  <c:v>#N/A</c:v>
                </c:pt>
                <c:pt idx="8430">
                  <c:v>#N/A</c:v>
                </c:pt>
                <c:pt idx="8431">
                  <c:v>#N/A</c:v>
                </c:pt>
                <c:pt idx="8432">
                  <c:v>#N/A</c:v>
                </c:pt>
                <c:pt idx="8433">
                  <c:v>#N/A</c:v>
                </c:pt>
                <c:pt idx="8434">
                  <c:v>#N/A</c:v>
                </c:pt>
                <c:pt idx="8435">
                  <c:v>#N/A</c:v>
                </c:pt>
                <c:pt idx="8436">
                  <c:v>#N/A</c:v>
                </c:pt>
                <c:pt idx="8437">
                  <c:v>#N/A</c:v>
                </c:pt>
                <c:pt idx="8438">
                  <c:v>#N/A</c:v>
                </c:pt>
                <c:pt idx="8439">
                  <c:v>#N/A</c:v>
                </c:pt>
                <c:pt idx="8440">
                  <c:v>#N/A</c:v>
                </c:pt>
                <c:pt idx="8441">
                  <c:v>#N/A</c:v>
                </c:pt>
                <c:pt idx="8442">
                  <c:v>#N/A</c:v>
                </c:pt>
                <c:pt idx="8443">
                  <c:v>#N/A</c:v>
                </c:pt>
                <c:pt idx="8444">
                  <c:v>#N/A</c:v>
                </c:pt>
                <c:pt idx="8445">
                  <c:v>#N/A</c:v>
                </c:pt>
                <c:pt idx="8446">
                  <c:v>#N/A</c:v>
                </c:pt>
                <c:pt idx="8447">
                  <c:v>#N/A</c:v>
                </c:pt>
                <c:pt idx="8448">
                  <c:v>#N/A</c:v>
                </c:pt>
                <c:pt idx="8449">
                  <c:v>#N/A</c:v>
                </c:pt>
                <c:pt idx="8450">
                  <c:v>#N/A</c:v>
                </c:pt>
                <c:pt idx="8451">
                  <c:v>#N/A</c:v>
                </c:pt>
                <c:pt idx="8452">
                  <c:v>#N/A</c:v>
                </c:pt>
                <c:pt idx="8453">
                  <c:v>#N/A</c:v>
                </c:pt>
                <c:pt idx="8454">
                  <c:v>#N/A</c:v>
                </c:pt>
                <c:pt idx="8455">
                  <c:v>#N/A</c:v>
                </c:pt>
                <c:pt idx="8456">
                  <c:v>#N/A</c:v>
                </c:pt>
                <c:pt idx="8457">
                  <c:v>#N/A</c:v>
                </c:pt>
                <c:pt idx="8458">
                  <c:v>#N/A</c:v>
                </c:pt>
                <c:pt idx="8459">
                  <c:v>#N/A</c:v>
                </c:pt>
                <c:pt idx="8460">
                  <c:v>#N/A</c:v>
                </c:pt>
                <c:pt idx="8461">
                  <c:v>#N/A</c:v>
                </c:pt>
                <c:pt idx="8462">
                  <c:v>#N/A</c:v>
                </c:pt>
                <c:pt idx="8463">
                  <c:v>#N/A</c:v>
                </c:pt>
                <c:pt idx="8464">
                  <c:v>#N/A</c:v>
                </c:pt>
                <c:pt idx="8465">
                  <c:v>#N/A</c:v>
                </c:pt>
                <c:pt idx="8466">
                  <c:v>#N/A</c:v>
                </c:pt>
                <c:pt idx="8467">
                  <c:v>#N/A</c:v>
                </c:pt>
                <c:pt idx="8468">
                  <c:v>#N/A</c:v>
                </c:pt>
                <c:pt idx="8469">
                  <c:v>#N/A</c:v>
                </c:pt>
                <c:pt idx="8470">
                  <c:v>#N/A</c:v>
                </c:pt>
                <c:pt idx="8471">
                  <c:v>#N/A</c:v>
                </c:pt>
                <c:pt idx="8472">
                  <c:v>#N/A</c:v>
                </c:pt>
                <c:pt idx="8473">
                  <c:v>#N/A</c:v>
                </c:pt>
                <c:pt idx="8474">
                  <c:v>#N/A</c:v>
                </c:pt>
                <c:pt idx="8475">
                  <c:v>#N/A</c:v>
                </c:pt>
                <c:pt idx="8476">
                  <c:v>#N/A</c:v>
                </c:pt>
                <c:pt idx="8477">
                  <c:v>#N/A</c:v>
                </c:pt>
                <c:pt idx="8478">
                  <c:v>#N/A</c:v>
                </c:pt>
                <c:pt idx="8479">
                  <c:v>#N/A</c:v>
                </c:pt>
                <c:pt idx="8480">
                  <c:v>#N/A</c:v>
                </c:pt>
                <c:pt idx="8481">
                  <c:v>#N/A</c:v>
                </c:pt>
                <c:pt idx="8482">
                  <c:v>#N/A</c:v>
                </c:pt>
                <c:pt idx="8483">
                  <c:v>#N/A</c:v>
                </c:pt>
                <c:pt idx="8484">
                  <c:v>#N/A</c:v>
                </c:pt>
                <c:pt idx="8485">
                  <c:v>#N/A</c:v>
                </c:pt>
                <c:pt idx="8486">
                  <c:v>#N/A</c:v>
                </c:pt>
                <c:pt idx="8487">
                  <c:v>#N/A</c:v>
                </c:pt>
                <c:pt idx="8488">
                  <c:v>#N/A</c:v>
                </c:pt>
                <c:pt idx="8489">
                  <c:v>#N/A</c:v>
                </c:pt>
                <c:pt idx="8490">
                  <c:v>#N/A</c:v>
                </c:pt>
                <c:pt idx="8491">
                  <c:v>#N/A</c:v>
                </c:pt>
                <c:pt idx="8492">
                  <c:v>#N/A</c:v>
                </c:pt>
                <c:pt idx="8493">
                  <c:v>#N/A</c:v>
                </c:pt>
                <c:pt idx="8494">
                  <c:v>#N/A</c:v>
                </c:pt>
                <c:pt idx="8495">
                  <c:v>#N/A</c:v>
                </c:pt>
                <c:pt idx="8496">
                  <c:v>#N/A</c:v>
                </c:pt>
                <c:pt idx="8497">
                  <c:v>#N/A</c:v>
                </c:pt>
                <c:pt idx="8498">
                  <c:v>#N/A</c:v>
                </c:pt>
                <c:pt idx="8499">
                  <c:v>#N/A</c:v>
                </c:pt>
                <c:pt idx="8500">
                  <c:v>#N/A</c:v>
                </c:pt>
                <c:pt idx="8501">
                  <c:v>#N/A</c:v>
                </c:pt>
                <c:pt idx="8502">
                  <c:v>#N/A</c:v>
                </c:pt>
                <c:pt idx="8503">
                  <c:v>#N/A</c:v>
                </c:pt>
                <c:pt idx="8504">
                  <c:v>#N/A</c:v>
                </c:pt>
                <c:pt idx="8505">
                  <c:v>#N/A</c:v>
                </c:pt>
                <c:pt idx="8506">
                  <c:v>#N/A</c:v>
                </c:pt>
                <c:pt idx="8507">
                  <c:v>#N/A</c:v>
                </c:pt>
                <c:pt idx="8508">
                  <c:v>#N/A</c:v>
                </c:pt>
                <c:pt idx="8509">
                  <c:v>#N/A</c:v>
                </c:pt>
                <c:pt idx="8510">
                  <c:v>#N/A</c:v>
                </c:pt>
                <c:pt idx="8511">
                  <c:v>#N/A</c:v>
                </c:pt>
                <c:pt idx="8512">
                  <c:v>#N/A</c:v>
                </c:pt>
                <c:pt idx="8513">
                  <c:v>#N/A</c:v>
                </c:pt>
                <c:pt idx="8514">
                  <c:v>#N/A</c:v>
                </c:pt>
                <c:pt idx="8515">
                  <c:v>#N/A</c:v>
                </c:pt>
                <c:pt idx="8516">
                  <c:v>#N/A</c:v>
                </c:pt>
                <c:pt idx="8517">
                  <c:v>#N/A</c:v>
                </c:pt>
                <c:pt idx="8518">
                  <c:v>#N/A</c:v>
                </c:pt>
                <c:pt idx="8519">
                  <c:v>#N/A</c:v>
                </c:pt>
                <c:pt idx="8520">
                  <c:v>#N/A</c:v>
                </c:pt>
                <c:pt idx="8521">
                  <c:v>#N/A</c:v>
                </c:pt>
                <c:pt idx="8522">
                  <c:v>#N/A</c:v>
                </c:pt>
                <c:pt idx="8523">
                  <c:v>#N/A</c:v>
                </c:pt>
                <c:pt idx="8524">
                  <c:v>#N/A</c:v>
                </c:pt>
                <c:pt idx="8525">
                  <c:v>#N/A</c:v>
                </c:pt>
                <c:pt idx="8526">
                  <c:v>#N/A</c:v>
                </c:pt>
                <c:pt idx="8527">
                  <c:v>#N/A</c:v>
                </c:pt>
                <c:pt idx="8528">
                  <c:v>#N/A</c:v>
                </c:pt>
                <c:pt idx="8529">
                  <c:v>#N/A</c:v>
                </c:pt>
                <c:pt idx="8530">
                  <c:v>#N/A</c:v>
                </c:pt>
                <c:pt idx="8531">
                  <c:v>#N/A</c:v>
                </c:pt>
                <c:pt idx="8532">
                  <c:v>#N/A</c:v>
                </c:pt>
                <c:pt idx="8533">
                  <c:v>#N/A</c:v>
                </c:pt>
                <c:pt idx="8534">
                  <c:v>#N/A</c:v>
                </c:pt>
                <c:pt idx="8535">
                  <c:v>#N/A</c:v>
                </c:pt>
                <c:pt idx="8536">
                  <c:v>#N/A</c:v>
                </c:pt>
                <c:pt idx="8537">
                  <c:v>#N/A</c:v>
                </c:pt>
                <c:pt idx="8538">
                  <c:v>#N/A</c:v>
                </c:pt>
                <c:pt idx="8539">
                  <c:v>#N/A</c:v>
                </c:pt>
                <c:pt idx="8540">
                  <c:v>#N/A</c:v>
                </c:pt>
                <c:pt idx="8541">
                  <c:v>#N/A</c:v>
                </c:pt>
                <c:pt idx="8542">
                  <c:v>#N/A</c:v>
                </c:pt>
                <c:pt idx="8543">
                  <c:v>#N/A</c:v>
                </c:pt>
                <c:pt idx="8544">
                  <c:v>#N/A</c:v>
                </c:pt>
                <c:pt idx="8545">
                  <c:v>#N/A</c:v>
                </c:pt>
                <c:pt idx="8546">
                  <c:v>#N/A</c:v>
                </c:pt>
                <c:pt idx="8547">
                  <c:v>#N/A</c:v>
                </c:pt>
                <c:pt idx="8548">
                  <c:v>#N/A</c:v>
                </c:pt>
                <c:pt idx="8549">
                  <c:v>#N/A</c:v>
                </c:pt>
                <c:pt idx="8550">
                  <c:v>#N/A</c:v>
                </c:pt>
                <c:pt idx="8551">
                  <c:v>#N/A</c:v>
                </c:pt>
                <c:pt idx="8552">
                  <c:v>#N/A</c:v>
                </c:pt>
                <c:pt idx="8553">
                  <c:v>#N/A</c:v>
                </c:pt>
                <c:pt idx="8554">
                  <c:v>#N/A</c:v>
                </c:pt>
                <c:pt idx="8555">
                  <c:v>#N/A</c:v>
                </c:pt>
                <c:pt idx="8556">
                  <c:v>#N/A</c:v>
                </c:pt>
                <c:pt idx="8557">
                  <c:v>#N/A</c:v>
                </c:pt>
                <c:pt idx="8558">
                  <c:v>#N/A</c:v>
                </c:pt>
                <c:pt idx="8559">
                  <c:v>#N/A</c:v>
                </c:pt>
                <c:pt idx="8560">
                  <c:v>#N/A</c:v>
                </c:pt>
                <c:pt idx="8561">
                  <c:v>#N/A</c:v>
                </c:pt>
                <c:pt idx="8562">
                  <c:v>#N/A</c:v>
                </c:pt>
                <c:pt idx="8563">
                  <c:v>#N/A</c:v>
                </c:pt>
                <c:pt idx="8564">
                  <c:v>#N/A</c:v>
                </c:pt>
                <c:pt idx="8565">
                  <c:v>#N/A</c:v>
                </c:pt>
                <c:pt idx="8566">
                  <c:v>#N/A</c:v>
                </c:pt>
                <c:pt idx="8567">
                  <c:v>#N/A</c:v>
                </c:pt>
                <c:pt idx="8568">
                  <c:v>#N/A</c:v>
                </c:pt>
                <c:pt idx="8569">
                  <c:v>#N/A</c:v>
                </c:pt>
                <c:pt idx="8570">
                  <c:v>#N/A</c:v>
                </c:pt>
                <c:pt idx="8571">
                  <c:v>#N/A</c:v>
                </c:pt>
                <c:pt idx="8572">
                  <c:v>#N/A</c:v>
                </c:pt>
                <c:pt idx="8573">
                  <c:v>#N/A</c:v>
                </c:pt>
                <c:pt idx="8574">
                  <c:v>#N/A</c:v>
                </c:pt>
                <c:pt idx="8575">
                  <c:v>#N/A</c:v>
                </c:pt>
                <c:pt idx="8576">
                  <c:v>#N/A</c:v>
                </c:pt>
                <c:pt idx="8577">
                  <c:v>#N/A</c:v>
                </c:pt>
                <c:pt idx="8578">
                  <c:v>#N/A</c:v>
                </c:pt>
                <c:pt idx="8579">
                  <c:v>#N/A</c:v>
                </c:pt>
                <c:pt idx="8580">
                  <c:v>#N/A</c:v>
                </c:pt>
                <c:pt idx="8581">
                  <c:v>#N/A</c:v>
                </c:pt>
                <c:pt idx="8582">
                  <c:v>#N/A</c:v>
                </c:pt>
                <c:pt idx="8583">
                  <c:v>#N/A</c:v>
                </c:pt>
                <c:pt idx="8584">
                  <c:v>#N/A</c:v>
                </c:pt>
                <c:pt idx="8585">
                  <c:v>#N/A</c:v>
                </c:pt>
                <c:pt idx="8586">
                  <c:v>#N/A</c:v>
                </c:pt>
                <c:pt idx="8587">
                  <c:v>#N/A</c:v>
                </c:pt>
                <c:pt idx="8588">
                  <c:v>#N/A</c:v>
                </c:pt>
                <c:pt idx="8589">
                  <c:v>#N/A</c:v>
                </c:pt>
                <c:pt idx="8590">
                  <c:v>#N/A</c:v>
                </c:pt>
                <c:pt idx="8591">
                  <c:v>#N/A</c:v>
                </c:pt>
                <c:pt idx="8592">
                  <c:v>#N/A</c:v>
                </c:pt>
                <c:pt idx="8593">
                  <c:v>#N/A</c:v>
                </c:pt>
                <c:pt idx="8594">
                  <c:v>#N/A</c:v>
                </c:pt>
                <c:pt idx="8595">
                  <c:v>#N/A</c:v>
                </c:pt>
                <c:pt idx="8596">
                  <c:v>#N/A</c:v>
                </c:pt>
                <c:pt idx="8597">
                  <c:v>#N/A</c:v>
                </c:pt>
                <c:pt idx="8598">
                  <c:v>#N/A</c:v>
                </c:pt>
                <c:pt idx="8599">
                  <c:v>#N/A</c:v>
                </c:pt>
                <c:pt idx="8600">
                  <c:v>#N/A</c:v>
                </c:pt>
                <c:pt idx="8601">
                  <c:v>#N/A</c:v>
                </c:pt>
                <c:pt idx="8602">
                  <c:v>#N/A</c:v>
                </c:pt>
                <c:pt idx="8603">
                  <c:v>#N/A</c:v>
                </c:pt>
                <c:pt idx="8604">
                  <c:v>#N/A</c:v>
                </c:pt>
                <c:pt idx="8605">
                  <c:v>#N/A</c:v>
                </c:pt>
                <c:pt idx="8606">
                  <c:v>#N/A</c:v>
                </c:pt>
                <c:pt idx="8607">
                  <c:v>#N/A</c:v>
                </c:pt>
                <c:pt idx="8608">
                  <c:v>#N/A</c:v>
                </c:pt>
                <c:pt idx="8609">
                  <c:v>#N/A</c:v>
                </c:pt>
                <c:pt idx="8610">
                  <c:v>#N/A</c:v>
                </c:pt>
                <c:pt idx="8611">
                  <c:v>#N/A</c:v>
                </c:pt>
                <c:pt idx="8612">
                  <c:v>#N/A</c:v>
                </c:pt>
                <c:pt idx="8613">
                  <c:v>#N/A</c:v>
                </c:pt>
                <c:pt idx="8614">
                  <c:v>#N/A</c:v>
                </c:pt>
                <c:pt idx="8615">
                  <c:v>#N/A</c:v>
                </c:pt>
                <c:pt idx="8616">
                  <c:v>#N/A</c:v>
                </c:pt>
                <c:pt idx="8617">
                  <c:v>#N/A</c:v>
                </c:pt>
                <c:pt idx="8618">
                  <c:v>#N/A</c:v>
                </c:pt>
                <c:pt idx="8619">
                  <c:v>#N/A</c:v>
                </c:pt>
                <c:pt idx="8620">
                  <c:v>#N/A</c:v>
                </c:pt>
                <c:pt idx="8621">
                  <c:v>#N/A</c:v>
                </c:pt>
                <c:pt idx="8622">
                  <c:v>#N/A</c:v>
                </c:pt>
                <c:pt idx="8623">
                  <c:v>#N/A</c:v>
                </c:pt>
                <c:pt idx="8624">
                  <c:v>#N/A</c:v>
                </c:pt>
                <c:pt idx="8625">
                  <c:v>#N/A</c:v>
                </c:pt>
                <c:pt idx="8626">
                  <c:v>#N/A</c:v>
                </c:pt>
                <c:pt idx="8627">
                  <c:v>#N/A</c:v>
                </c:pt>
                <c:pt idx="8628">
                  <c:v>#N/A</c:v>
                </c:pt>
                <c:pt idx="8629">
                  <c:v>#N/A</c:v>
                </c:pt>
                <c:pt idx="8630">
                  <c:v>#N/A</c:v>
                </c:pt>
                <c:pt idx="8631">
                  <c:v>#N/A</c:v>
                </c:pt>
                <c:pt idx="8632">
                  <c:v>#N/A</c:v>
                </c:pt>
                <c:pt idx="8633">
                  <c:v>#N/A</c:v>
                </c:pt>
                <c:pt idx="8634">
                  <c:v>#N/A</c:v>
                </c:pt>
                <c:pt idx="8635">
                  <c:v>#N/A</c:v>
                </c:pt>
                <c:pt idx="8636">
                  <c:v>#N/A</c:v>
                </c:pt>
                <c:pt idx="8637">
                  <c:v>#N/A</c:v>
                </c:pt>
                <c:pt idx="8638">
                  <c:v>#N/A</c:v>
                </c:pt>
                <c:pt idx="8639">
                  <c:v>#N/A</c:v>
                </c:pt>
                <c:pt idx="8640">
                  <c:v>#N/A</c:v>
                </c:pt>
                <c:pt idx="8641">
                  <c:v>#N/A</c:v>
                </c:pt>
                <c:pt idx="8642">
                  <c:v>#N/A</c:v>
                </c:pt>
                <c:pt idx="8643">
                  <c:v>#N/A</c:v>
                </c:pt>
                <c:pt idx="8644">
                  <c:v>#N/A</c:v>
                </c:pt>
                <c:pt idx="8645">
                  <c:v>#N/A</c:v>
                </c:pt>
                <c:pt idx="8646">
                  <c:v>#N/A</c:v>
                </c:pt>
                <c:pt idx="8647">
                  <c:v>#N/A</c:v>
                </c:pt>
                <c:pt idx="8648">
                  <c:v>#N/A</c:v>
                </c:pt>
                <c:pt idx="8649">
                  <c:v>#N/A</c:v>
                </c:pt>
                <c:pt idx="8650">
                  <c:v>#N/A</c:v>
                </c:pt>
                <c:pt idx="8651">
                  <c:v>#N/A</c:v>
                </c:pt>
                <c:pt idx="8652">
                  <c:v>#N/A</c:v>
                </c:pt>
                <c:pt idx="8653">
                  <c:v>#N/A</c:v>
                </c:pt>
                <c:pt idx="8654">
                  <c:v>#N/A</c:v>
                </c:pt>
                <c:pt idx="8655">
                  <c:v>#N/A</c:v>
                </c:pt>
                <c:pt idx="8656">
                  <c:v>#N/A</c:v>
                </c:pt>
                <c:pt idx="8657">
                  <c:v>#N/A</c:v>
                </c:pt>
                <c:pt idx="8658">
                  <c:v>#N/A</c:v>
                </c:pt>
                <c:pt idx="8659">
                  <c:v>#N/A</c:v>
                </c:pt>
                <c:pt idx="8660">
                  <c:v>#N/A</c:v>
                </c:pt>
                <c:pt idx="8661">
                  <c:v>#N/A</c:v>
                </c:pt>
                <c:pt idx="8662">
                  <c:v>#N/A</c:v>
                </c:pt>
                <c:pt idx="8663">
                  <c:v>#N/A</c:v>
                </c:pt>
                <c:pt idx="8664">
                  <c:v>#N/A</c:v>
                </c:pt>
                <c:pt idx="8665">
                  <c:v>#N/A</c:v>
                </c:pt>
                <c:pt idx="8666">
                  <c:v>#N/A</c:v>
                </c:pt>
                <c:pt idx="8667">
                  <c:v>#N/A</c:v>
                </c:pt>
                <c:pt idx="8668">
                  <c:v>#N/A</c:v>
                </c:pt>
                <c:pt idx="8669">
                  <c:v>#N/A</c:v>
                </c:pt>
                <c:pt idx="8670">
                  <c:v>#N/A</c:v>
                </c:pt>
                <c:pt idx="8671">
                  <c:v>#N/A</c:v>
                </c:pt>
                <c:pt idx="8672">
                  <c:v>#N/A</c:v>
                </c:pt>
                <c:pt idx="8673">
                  <c:v>#N/A</c:v>
                </c:pt>
                <c:pt idx="8674">
                  <c:v>#N/A</c:v>
                </c:pt>
                <c:pt idx="8675">
                  <c:v>#N/A</c:v>
                </c:pt>
                <c:pt idx="8676">
                  <c:v>#N/A</c:v>
                </c:pt>
                <c:pt idx="8677">
                  <c:v>#N/A</c:v>
                </c:pt>
                <c:pt idx="8678">
                  <c:v>#N/A</c:v>
                </c:pt>
                <c:pt idx="8679">
                  <c:v>#N/A</c:v>
                </c:pt>
                <c:pt idx="8680">
                  <c:v>#N/A</c:v>
                </c:pt>
                <c:pt idx="8681">
                  <c:v>#N/A</c:v>
                </c:pt>
                <c:pt idx="8682">
                  <c:v>#N/A</c:v>
                </c:pt>
                <c:pt idx="8683">
                  <c:v>#N/A</c:v>
                </c:pt>
                <c:pt idx="8684">
                  <c:v>#N/A</c:v>
                </c:pt>
                <c:pt idx="8685">
                  <c:v>#N/A</c:v>
                </c:pt>
                <c:pt idx="8686">
                  <c:v>#N/A</c:v>
                </c:pt>
                <c:pt idx="8687">
                  <c:v>#N/A</c:v>
                </c:pt>
                <c:pt idx="8688">
                  <c:v>#N/A</c:v>
                </c:pt>
                <c:pt idx="8689">
                  <c:v>#N/A</c:v>
                </c:pt>
                <c:pt idx="8690">
                  <c:v>#N/A</c:v>
                </c:pt>
                <c:pt idx="8691">
                  <c:v>#N/A</c:v>
                </c:pt>
                <c:pt idx="8692">
                  <c:v>#N/A</c:v>
                </c:pt>
                <c:pt idx="8693">
                  <c:v>#N/A</c:v>
                </c:pt>
                <c:pt idx="8694">
                  <c:v>#N/A</c:v>
                </c:pt>
                <c:pt idx="8695">
                  <c:v>#N/A</c:v>
                </c:pt>
                <c:pt idx="8696">
                  <c:v>#N/A</c:v>
                </c:pt>
                <c:pt idx="8697">
                  <c:v>#N/A</c:v>
                </c:pt>
                <c:pt idx="8698">
                  <c:v>#N/A</c:v>
                </c:pt>
                <c:pt idx="8699">
                  <c:v>#N/A</c:v>
                </c:pt>
                <c:pt idx="8700">
                  <c:v>#N/A</c:v>
                </c:pt>
                <c:pt idx="8701">
                  <c:v>#N/A</c:v>
                </c:pt>
                <c:pt idx="8702">
                  <c:v>#N/A</c:v>
                </c:pt>
                <c:pt idx="8703">
                  <c:v>#N/A</c:v>
                </c:pt>
                <c:pt idx="8704">
                  <c:v>#N/A</c:v>
                </c:pt>
                <c:pt idx="8705">
                  <c:v>#N/A</c:v>
                </c:pt>
                <c:pt idx="8706">
                  <c:v>#N/A</c:v>
                </c:pt>
                <c:pt idx="8707">
                  <c:v>#N/A</c:v>
                </c:pt>
                <c:pt idx="8708">
                  <c:v>#N/A</c:v>
                </c:pt>
                <c:pt idx="8709">
                  <c:v>#N/A</c:v>
                </c:pt>
                <c:pt idx="8710">
                  <c:v>#N/A</c:v>
                </c:pt>
                <c:pt idx="8711">
                  <c:v>#N/A</c:v>
                </c:pt>
                <c:pt idx="8712">
                  <c:v>#N/A</c:v>
                </c:pt>
                <c:pt idx="8713">
                  <c:v>#N/A</c:v>
                </c:pt>
                <c:pt idx="8714">
                  <c:v>#N/A</c:v>
                </c:pt>
                <c:pt idx="8715">
                  <c:v>#N/A</c:v>
                </c:pt>
                <c:pt idx="8716">
                  <c:v>#N/A</c:v>
                </c:pt>
                <c:pt idx="8717">
                  <c:v>#N/A</c:v>
                </c:pt>
                <c:pt idx="8718">
                  <c:v>#N/A</c:v>
                </c:pt>
                <c:pt idx="8719">
                  <c:v>#N/A</c:v>
                </c:pt>
                <c:pt idx="8720">
                  <c:v>#N/A</c:v>
                </c:pt>
                <c:pt idx="8721">
                  <c:v>#N/A</c:v>
                </c:pt>
                <c:pt idx="8722">
                  <c:v>#N/A</c:v>
                </c:pt>
                <c:pt idx="8723">
                  <c:v>#N/A</c:v>
                </c:pt>
                <c:pt idx="8724">
                  <c:v>#N/A</c:v>
                </c:pt>
                <c:pt idx="8725">
                  <c:v>#N/A</c:v>
                </c:pt>
                <c:pt idx="8726">
                  <c:v>#N/A</c:v>
                </c:pt>
                <c:pt idx="8727">
                  <c:v>#N/A</c:v>
                </c:pt>
                <c:pt idx="8728">
                  <c:v>#N/A</c:v>
                </c:pt>
                <c:pt idx="8729">
                  <c:v>#N/A</c:v>
                </c:pt>
                <c:pt idx="8730">
                  <c:v>#N/A</c:v>
                </c:pt>
                <c:pt idx="8731">
                  <c:v>#N/A</c:v>
                </c:pt>
                <c:pt idx="8732">
                  <c:v>#N/A</c:v>
                </c:pt>
                <c:pt idx="8733">
                  <c:v>#N/A</c:v>
                </c:pt>
                <c:pt idx="8734">
                  <c:v>#N/A</c:v>
                </c:pt>
                <c:pt idx="8735">
                  <c:v>#N/A</c:v>
                </c:pt>
                <c:pt idx="8736">
                  <c:v>#N/A</c:v>
                </c:pt>
                <c:pt idx="8737">
                  <c:v>#N/A</c:v>
                </c:pt>
                <c:pt idx="8738">
                  <c:v>#N/A</c:v>
                </c:pt>
                <c:pt idx="8739">
                  <c:v>#N/A</c:v>
                </c:pt>
                <c:pt idx="8740">
                  <c:v>#N/A</c:v>
                </c:pt>
                <c:pt idx="8741">
                  <c:v>#N/A</c:v>
                </c:pt>
                <c:pt idx="8742">
                  <c:v>#N/A</c:v>
                </c:pt>
                <c:pt idx="8743">
                  <c:v>#N/A</c:v>
                </c:pt>
                <c:pt idx="8744">
                  <c:v>#N/A</c:v>
                </c:pt>
                <c:pt idx="8745">
                  <c:v>#N/A</c:v>
                </c:pt>
                <c:pt idx="8746">
                  <c:v>#N/A</c:v>
                </c:pt>
                <c:pt idx="8747">
                  <c:v>#N/A</c:v>
                </c:pt>
                <c:pt idx="8748">
                  <c:v>#N/A</c:v>
                </c:pt>
                <c:pt idx="8749">
                  <c:v>#N/A</c:v>
                </c:pt>
                <c:pt idx="8750">
                  <c:v>#N/A</c:v>
                </c:pt>
                <c:pt idx="8751">
                  <c:v>#N/A</c:v>
                </c:pt>
                <c:pt idx="8752">
                  <c:v>#N/A</c:v>
                </c:pt>
                <c:pt idx="8753">
                  <c:v>#N/A</c:v>
                </c:pt>
                <c:pt idx="8754">
                  <c:v>#N/A</c:v>
                </c:pt>
                <c:pt idx="8755">
                  <c:v>#N/A</c:v>
                </c:pt>
                <c:pt idx="8756">
                  <c:v>#N/A</c:v>
                </c:pt>
                <c:pt idx="8757">
                  <c:v>#N/A</c:v>
                </c:pt>
                <c:pt idx="8758">
                  <c:v>#N/A</c:v>
                </c:pt>
                <c:pt idx="8759">
                  <c:v>#N/A</c:v>
                </c:pt>
                <c:pt idx="8760">
                  <c:v>#N/A</c:v>
                </c:pt>
                <c:pt idx="8761">
                  <c:v>#N/A</c:v>
                </c:pt>
                <c:pt idx="8762">
                  <c:v>#N/A</c:v>
                </c:pt>
                <c:pt idx="8763">
                  <c:v>#N/A</c:v>
                </c:pt>
                <c:pt idx="8764">
                  <c:v>#N/A</c:v>
                </c:pt>
                <c:pt idx="8765">
                  <c:v>#N/A</c:v>
                </c:pt>
                <c:pt idx="8766">
                  <c:v>#N/A</c:v>
                </c:pt>
                <c:pt idx="8767">
                  <c:v>#N/A</c:v>
                </c:pt>
                <c:pt idx="8768">
                  <c:v>#N/A</c:v>
                </c:pt>
                <c:pt idx="8769">
                  <c:v>#N/A</c:v>
                </c:pt>
                <c:pt idx="8770">
                  <c:v>#N/A</c:v>
                </c:pt>
                <c:pt idx="8771">
                  <c:v>#N/A</c:v>
                </c:pt>
                <c:pt idx="8772">
                  <c:v>#N/A</c:v>
                </c:pt>
                <c:pt idx="8773">
                  <c:v>#N/A</c:v>
                </c:pt>
                <c:pt idx="8774">
                  <c:v>#N/A</c:v>
                </c:pt>
                <c:pt idx="8775">
                  <c:v>#N/A</c:v>
                </c:pt>
                <c:pt idx="8776">
                  <c:v>#N/A</c:v>
                </c:pt>
                <c:pt idx="8777">
                  <c:v>#N/A</c:v>
                </c:pt>
                <c:pt idx="8778">
                  <c:v>#N/A</c:v>
                </c:pt>
                <c:pt idx="8779">
                  <c:v>#N/A</c:v>
                </c:pt>
                <c:pt idx="8780">
                  <c:v>#N/A</c:v>
                </c:pt>
                <c:pt idx="8781">
                  <c:v>#N/A</c:v>
                </c:pt>
                <c:pt idx="8782">
                  <c:v>#N/A</c:v>
                </c:pt>
                <c:pt idx="8783">
                  <c:v>#N/A</c:v>
                </c:pt>
                <c:pt idx="8784">
                  <c:v>#N/A</c:v>
                </c:pt>
                <c:pt idx="8785">
                  <c:v>#N/A</c:v>
                </c:pt>
                <c:pt idx="8786">
                  <c:v>#N/A</c:v>
                </c:pt>
                <c:pt idx="8787">
                  <c:v>#N/A</c:v>
                </c:pt>
                <c:pt idx="8788">
                  <c:v>#N/A</c:v>
                </c:pt>
                <c:pt idx="8789">
                  <c:v>#N/A</c:v>
                </c:pt>
                <c:pt idx="8790">
                  <c:v>#N/A</c:v>
                </c:pt>
                <c:pt idx="8791">
                  <c:v>#N/A</c:v>
                </c:pt>
                <c:pt idx="8792">
                  <c:v>#N/A</c:v>
                </c:pt>
                <c:pt idx="8793">
                  <c:v>#N/A</c:v>
                </c:pt>
                <c:pt idx="8794">
                  <c:v>#N/A</c:v>
                </c:pt>
                <c:pt idx="8795">
                  <c:v>#N/A</c:v>
                </c:pt>
                <c:pt idx="8796">
                  <c:v>#N/A</c:v>
                </c:pt>
                <c:pt idx="8797">
                  <c:v>#N/A</c:v>
                </c:pt>
                <c:pt idx="8798">
                  <c:v>#N/A</c:v>
                </c:pt>
                <c:pt idx="8799">
                  <c:v>#N/A</c:v>
                </c:pt>
                <c:pt idx="8800">
                  <c:v>#N/A</c:v>
                </c:pt>
                <c:pt idx="8801">
                  <c:v>#N/A</c:v>
                </c:pt>
                <c:pt idx="8802">
                  <c:v>#N/A</c:v>
                </c:pt>
                <c:pt idx="8803">
                  <c:v>#N/A</c:v>
                </c:pt>
                <c:pt idx="8804">
                  <c:v>#N/A</c:v>
                </c:pt>
                <c:pt idx="8805">
                  <c:v>#N/A</c:v>
                </c:pt>
                <c:pt idx="8806">
                  <c:v>#N/A</c:v>
                </c:pt>
                <c:pt idx="8807">
                  <c:v>#N/A</c:v>
                </c:pt>
                <c:pt idx="8808">
                  <c:v>#N/A</c:v>
                </c:pt>
                <c:pt idx="8809">
                  <c:v>#N/A</c:v>
                </c:pt>
                <c:pt idx="8810">
                  <c:v>#N/A</c:v>
                </c:pt>
                <c:pt idx="8811">
                  <c:v>#N/A</c:v>
                </c:pt>
                <c:pt idx="8812">
                  <c:v>#N/A</c:v>
                </c:pt>
                <c:pt idx="8813">
                  <c:v>#N/A</c:v>
                </c:pt>
                <c:pt idx="8814">
                  <c:v>#N/A</c:v>
                </c:pt>
                <c:pt idx="8815">
                  <c:v>#N/A</c:v>
                </c:pt>
                <c:pt idx="8816">
                  <c:v>#N/A</c:v>
                </c:pt>
                <c:pt idx="8817">
                  <c:v>#N/A</c:v>
                </c:pt>
                <c:pt idx="8818">
                  <c:v>#N/A</c:v>
                </c:pt>
                <c:pt idx="8819">
                  <c:v>#N/A</c:v>
                </c:pt>
                <c:pt idx="8820">
                  <c:v>#N/A</c:v>
                </c:pt>
                <c:pt idx="8821">
                  <c:v>#N/A</c:v>
                </c:pt>
                <c:pt idx="8822">
                  <c:v>#N/A</c:v>
                </c:pt>
                <c:pt idx="8823">
                  <c:v>#N/A</c:v>
                </c:pt>
                <c:pt idx="8824">
                  <c:v>#N/A</c:v>
                </c:pt>
                <c:pt idx="8825">
                  <c:v>#N/A</c:v>
                </c:pt>
                <c:pt idx="8826">
                  <c:v>#N/A</c:v>
                </c:pt>
                <c:pt idx="8827">
                  <c:v>#N/A</c:v>
                </c:pt>
                <c:pt idx="8828">
                  <c:v>#N/A</c:v>
                </c:pt>
                <c:pt idx="8829">
                  <c:v>#N/A</c:v>
                </c:pt>
                <c:pt idx="8830">
                  <c:v>#N/A</c:v>
                </c:pt>
                <c:pt idx="8831">
                  <c:v>#N/A</c:v>
                </c:pt>
                <c:pt idx="8832">
                  <c:v>#N/A</c:v>
                </c:pt>
                <c:pt idx="8833">
                  <c:v>#N/A</c:v>
                </c:pt>
                <c:pt idx="8834">
                  <c:v>#N/A</c:v>
                </c:pt>
                <c:pt idx="8835">
                  <c:v>#N/A</c:v>
                </c:pt>
                <c:pt idx="8836">
                  <c:v>#N/A</c:v>
                </c:pt>
                <c:pt idx="8837">
                  <c:v>#N/A</c:v>
                </c:pt>
                <c:pt idx="8838">
                  <c:v>#N/A</c:v>
                </c:pt>
                <c:pt idx="8839">
                  <c:v>#N/A</c:v>
                </c:pt>
                <c:pt idx="8840">
                  <c:v>#N/A</c:v>
                </c:pt>
                <c:pt idx="8841">
                  <c:v>#N/A</c:v>
                </c:pt>
                <c:pt idx="8842">
                  <c:v>#N/A</c:v>
                </c:pt>
                <c:pt idx="8843">
                  <c:v>#N/A</c:v>
                </c:pt>
                <c:pt idx="8844">
                  <c:v>#N/A</c:v>
                </c:pt>
                <c:pt idx="8845">
                  <c:v>#N/A</c:v>
                </c:pt>
                <c:pt idx="8846">
                  <c:v>#N/A</c:v>
                </c:pt>
                <c:pt idx="8847">
                  <c:v>#N/A</c:v>
                </c:pt>
                <c:pt idx="8848">
                  <c:v>#N/A</c:v>
                </c:pt>
                <c:pt idx="8849">
                  <c:v>#N/A</c:v>
                </c:pt>
                <c:pt idx="8850">
                  <c:v>#N/A</c:v>
                </c:pt>
                <c:pt idx="8851">
                  <c:v>#N/A</c:v>
                </c:pt>
                <c:pt idx="8852">
                  <c:v>#N/A</c:v>
                </c:pt>
                <c:pt idx="8853">
                  <c:v>#N/A</c:v>
                </c:pt>
                <c:pt idx="8854">
                  <c:v>#N/A</c:v>
                </c:pt>
                <c:pt idx="8855">
                  <c:v>#N/A</c:v>
                </c:pt>
                <c:pt idx="8856">
                  <c:v>#N/A</c:v>
                </c:pt>
                <c:pt idx="8857">
                  <c:v>#N/A</c:v>
                </c:pt>
                <c:pt idx="8858">
                  <c:v>#N/A</c:v>
                </c:pt>
                <c:pt idx="8859">
                  <c:v>#N/A</c:v>
                </c:pt>
                <c:pt idx="8860">
                  <c:v>#N/A</c:v>
                </c:pt>
                <c:pt idx="8861">
                  <c:v>#N/A</c:v>
                </c:pt>
                <c:pt idx="8862">
                  <c:v>#N/A</c:v>
                </c:pt>
                <c:pt idx="8863">
                  <c:v>#N/A</c:v>
                </c:pt>
                <c:pt idx="8864">
                  <c:v>#N/A</c:v>
                </c:pt>
                <c:pt idx="8865">
                  <c:v>#N/A</c:v>
                </c:pt>
                <c:pt idx="8866">
                  <c:v>#N/A</c:v>
                </c:pt>
                <c:pt idx="8867">
                  <c:v>#N/A</c:v>
                </c:pt>
                <c:pt idx="8868">
                  <c:v>#N/A</c:v>
                </c:pt>
                <c:pt idx="8869">
                  <c:v>#N/A</c:v>
                </c:pt>
                <c:pt idx="8870">
                  <c:v>#N/A</c:v>
                </c:pt>
                <c:pt idx="8871">
                  <c:v>#N/A</c:v>
                </c:pt>
                <c:pt idx="8872">
                  <c:v>#N/A</c:v>
                </c:pt>
                <c:pt idx="8873">
                  <c:v>#N/A</c:v>
                </c:pt>
                <c:pt idx="8874">
                  <c:v>#N/A</c:v>
                </c:pt>
                <c:pt idx="8875">
                  <c:v>#N/A</c:v>
                </c:pt>
                <c:pt idx="8876">
                  <c:v>#N/A</c:v>
                </c:pt>
                <c:pt idx="8877">
                  <c:v>#N/A</c:v>
                </c:pt>
                <c:pt idx="8878">
                  <c:v>#N/A</c:v>
                </c:pt>
                <c:pt idx="8879">
                  <c:v>#N/A</c:v>
                </c:pt>
                <c:pt idx="8880">
                  <c:v>#N/A</c:v>
                </c:pt>
                <c:pt idx="8881">
                  <c:v>#N/A</c:v>
                </c:pt>
                <c:pt idx="8882">
                  <c:v>#N/A</c:v>
                </c:pt>
                <c:pt idx="8883">
                  <c:v>#N/A</c:v>
                </c:pt>
                <c:pt idx="8884">
                  <c:v>#N/A</c:v>
                </c:pt>
                <c:pt idx="8885">
                  <c:v>#N/A</c:v>
                </c:pt>
                <c:pt idx="8886">
                  <c:v>#N/A</c:v>
                </c:pt>
                <c:pt idx="8887">
                  <c:v>#N/A</c:v>
                </c:pt>
                <c:pt idx="8888">
                  <c:v>#N/A</c:v>
                </c:pt>
                <c:pt idx="8889">
                  <c:v>#N/A</c:v>
                </c:pt>
                <c:pt idx="8890">
                  <c:v>#N/A</c:v>
                </c:pt>
                <c:pt idx="8891">
                  <c:v>#N/A</c:v>
                </c:pt>
                <c:pt idx="8892">
                  <c:v>#N/A</c:v>
                </c:pt>
                <c:pt idx="8893">
                  <c:v>#N/A</c:v>
                </c:pt>
                <c:pt idx="8894">
                  <c:v>#N/A</c:v>
                </c:pt>
                <c:pt idx="8895">
                  <c:v>#N/A</c:v>
                </c:pt>
                <c:pt idx="8896">
                  <c:v>#N/A</c:v>
                </c:pt>
                <c:pt idx="8897">
                  <c:v>#N/A</c:v>
                </c:pt>
                <c:pt idx="8898">
                  <c:v>#N/A</c:v>
                </c:pt>
                <c:pt idx="8899">
                  <c:v>#N/A</c:v>
                </c:pt>
                <c:pt idx="8900">
                  <c:v>#N/A</c:v>
                </c:pt>
                <c:pt idx="8901">
                  <c:v>#N/A</c:v>
                </c:pt>
                <c:pt idx="8902">
                  <c:v>#N/A</c:v>
                </c:pt>
                <c:pt idx="8903">
                  <c:v>#N/A</c:v>
                </c:pt>
                <c:pt idx="8904">
                  <c:v>#N/A</c:v>
                </c:pt>
                <c:pt idx="8905">
                  <c:v>#N/A</c:v>
                </c:pt>
                <c:pt idx="8906">
                  <c:v>#N/A</c:v>
                </c:pt>
                <c:pt idx="8907">
                  <c:v>#N/A</c:v>
                </c:pt>
                <c:pt idx="8908">
                  <c:v>#N/A</c:v>
                </c:pt>
                <c:pt idx="8909">
                  <c:v>#N/A</c:v>
                </c:pt>
                <c:pt idx="8910">
                  <c:v>#N/A</c:v>
                </c:pt>
                <c:pt idx="8911">
                  <c:v>#N/A</c:v>
                </c:pt>
                <c:pt idx="8912">
                  <c:v>#N/A</c:v>
                </c:pt>
                <c:pt idx="8913">
                  <c:v>#N/A</c:v>
                </c:pt>
                <c:pt idx="8914">
                  <c:v>#N/A</c:v>
                </c:pt>
                <c:pt idx="8915">
                  <c:v>#N/A</c:v>
                </c:pt>
                <c:pt idx="8916">
                  <c:v>#N/A</c:v>
                </c:pt>
                <c:pt idx="8917">
                  <c:v>#N/A</c:v>
                </c:pt>
                <c:pt idx="8918">
                  <c:v>#N/A</c:v>
                </c:pt>
                <c:pt idx="8919">
                  <c:v>#N/A</c:v>
                </c:pt>
                <c:pt idx="8920">
                  <c:v>#N/A</c:v>
                </c:pt>
                <c:pt idx="8921">
                  <c:v>#N/A</c:v>
                </c:pt>
                <c:pt idx="8922">
                  <c:v>#N/A</c:v>
                </c:pt>
                <c:pt idx="8923">
                  <c:v>#N/A</c:v>
                </c:pt>
                <c:pt idx="8924">
                  <c:v>#N/A</c:v>
                </c:pt>
                <c:pt idx="8925">
                  <c:v>#N/A</c:v>
                </c:pt>
                <c:pt idx="8926">
                  <c:v>#N/A</c:v>
                </c:pt>
                <c:pt idx="8927">
                  <c:v>#N/A</c:v>
                </c:pt>
                <c:pt idx="8928">
                  <c:v>#N/A</c:v>
                </c:pt>
                <c:pt idx="8929">
                  <c:v>#N/A</c:v>
                </c:pt>
                <c:pt idx="8930">
                  <c:v>#N/A</c:v>
                </c:pt>
                <c:pt idx="8931">
                  <c:v>#N/A</c:v>
                </c:pt>
                <c:pt idx="8932">
                  <c:v>#N/A</c:v>
                </c:pt>
                <c:pt idx="8933">
                  <c:v>#N/A</c:v>
                </c:pt>
                <c:pt idx="8934">
                  <c:v>#N/A</c:v>
                </c:pt>
                <c:pt idx="8935">
                  <c:v>#N/A</c:v>
                </c:pt>
                <c:pt idx="8936">
                  <c:v>#N/A</c:v>
                </c:pt>
                <c:pt idx="8937">
                  <c:v>#N/A</c:v>
                </c:pt>
                <c:pt idx="8938">
                  <c:v>#N/A</c:v>
                </c:pt>
                <c:pt idx="8939">
                  <c:v>#N/A</c:v>
                </c:pt>
                <c:pt idx="8940">
                  <c:v>#N/A</c:v>
                </c:pt>
                <c:pt idx="8941">
                  <c:v>#N/A</c:v>
                </c:pt>
                <c:pt idx="8942">
                  <c:v>#N/A</c:v>
                </c:pt>
                <c:pt idx="8943">
                  <c:v>#N/A</c:v>
                </c:pt>
                <c:pt idx="8944">
                  <c:v>#N/A</c:v>
                </c:pt>
                <c:pt idx="8945">
                  <c:v>#N/A</c:v>
                </c:pt>
                <c:pt idx="8946">
                  <c:v>#N/A</c:v>
                </c:pt>
                <c:pt idx="8947">
                  <c:v>#N/A</c:v>
                </c:pt>
                <c:pt idx="8948">
                  <c:v>#N/A</c:v>
                </c:pt>
                <c:pt idx="8949">
                  <c:v>#N/A</c:v>
                </c:pt>
                <c:pt idx="8950">
                  <c:v>#N/A</c:v>
                </c:pt>
                <c:pt idx="8951">
                  <c:v>#N/A</c:v>
                </c:pt>
                <c:pt idx="8952">
                  <c:v>#N/A</c:v>
                </c:pt>
                <c:pt idx="8953">
                  <c:v>#N/A</c:v>
                </c:pt>
                <c:pt idx="8954">
                  <c:v>#N/A</c:v>
                </c:pt>
                <c:pt idx="8955">
                  <c:v>#N/A</c:v>
                </c:pt>
                <c:pt idx="8956">
                  <c:v>#N/A</c:v>
                </c:pt>
                <c:pt idx="8957">
                  <c:v>#N/A</c:v>
                </c:pt>
                <c:pt idx="8958">
                  <c:v>#N/A</c:v>
                </c:pt>
                <c:pt idx="8959">
                  <c:v>#N/A</c:v>
                </c:pt>
                <c:pt idx="8960">
                  <c:v>#N/A</c:v>
                </c:pt>
                <c:pt idx="8961">
                  <c:v>#N/A</c:v>
                </c:pt>
                <c:pt idx="8962">
                  <c:v>#N/A</c:v>
                </c:pt>
                <c:pt idx="8963">
                  <c:v>#N/A</c:v>
                </c:pt>
                <c:pt idx="8964">
                  <c:v>#N/A</c:v>
                </c:pt>
                <c:pt idx="8965">
                  <c:v>#N/A</c:v>
                </c:pt>
                <c:pt idx="8966">
                  <c:v>#N/A</c:v>
                </c:pt>
                <c:pt idx="8967">
                  <c:v>#N/A</c:v>
                </c:pt>
                <c:pt idx="8968">
                  <c:v>#N/A</c:v>
                </c:pt>
                <c:pt idx="8969">
                  <c:v>#N/A</c:v>
                </c:pt>
                <c:pt idx="8970">
                  <c:v>#N/A</c:v>
                </c:pt>
                <c:pt idx="8971">
                  <c:v>#N/A</c:v>
                </c:pt>
                <c:pt idx="8972">
                  <c:v>#N/A</c:v>
                </c:pt>
                <c:pt idx="8973">
                  <c:v>#N/A</c:v>
                </c:pt>
                <c:pt idx="8974">
                  <c:v>#N/A</c:v>
                </c:pt>
                <c:pt idx="8975">
                  <c:v>#N/A</c:v>
                </c:pt>
                <c:pt idx="8976">
                  <c:v>#N/A</c:v>
                </c:pt>
                <c:pt idx="8977">
                  <c:v>#N/A</c:v>
                </c:pt>
                <c:pt idx="8978">
                  <c:v>#N/A</c:v>
                </c:pt>
                <c:pt idx="8979">
                  <c:v>#N/A</c:v>
                </c:pt>
                <c:pt idx="8980">
                  <c:v>#N/A</c:v>
                </c:pt>
                <c:pt idx="8981">
                  <c:v>#N/A</c:v>
                </c:pt>
                <c:pt idx="8982">
                  <c:v>#N/A</c:v>
                </c:pt>
                <c:pt idx="8983">
                  <c:v>#N/A</c:v>
                </c:pt>
                <c:pt idx="8984">
                  <c:v>#N/A</c:v>
                </c:pt>
                <c:pt idx="8985">
                  <c:v>#N/A</c:v>
                </c:pt>
                <c:pt idx="8986">
                  <c:v>#N/A</c:v>
                </c:pt>
                <c:pt idx="8987">
                  <c:v>#N/A</c:v>
                </c:pt>
                <c:pt idx="8988">
                  <c:v>#N/A</c:v>
                </c:pt>
                <c:pt idx="8989">
                  <c:v>#N/A</c:v>
                </c:pt>
                <c:pt idx="8990">
                  <c:v>#N/A</c:v>
                </c:pt>
                <c:pt idx="8991">
                  <c:v>#N/A</c:v>
                </c:pt>
                <c:pt idx="8992">
                  <c:v>#N/A</c:v>
                </c:pt>
                <c:pt idx="8993">
                  <c:v>#N/A</c:v>
                </c:pt>
                <c:pt idx="8994">
                  <c:v>#N/A</c:v>
                </c:pt>
                <c:pt idx="8995">
                  <c:v>#N/A</c:v>
                </c:pt>
                <c:pt idx="8996">
                  <c:v>#N/A</c:v>
                </c:pt>
                <c:pt idx="8997">
                  <c:v>#N/A</c:v>
                </c:pt>
                <c:pt idx="8998">
                  <c:v>#N/A</c:v>
                </c:pt>
                <c:pt idx="8999">
                  <c:v>#N/A</c:v>
                </c:pt>
                <c:pt idx="9000">
                  <c:v>#N/A</c:v>
                </c:pt>
                <c:pt idx="9001">
                  <c:v>#N/A</c:v>
                </c:pt>
                <c:pt idx="9002">
                  <c:v>#N/A</c:v>
                </c:pt>
                <c:pt idx="9003">
                  <c:v>#N/A</c:v>
                </c:pt>
                <c:pt idx="9004">
                  <c:v>#N/A</c:v>
                </c:pt>
                <c:pt idx="9005">
                  <c:v>#N/A</c:v>
                </c:pt>
                <c:pt idx="9006">
                  <c:v>#N/A</c:v>
                </c:pt>
                <c:pt idx="9007">
                  <c:v>#N/A</c:v>
                </c:pt>
                <c:pt idx="9008">
                  <c:v>#N/A</c:v>
                </c:pt>
                <c:pt idx="9009">
                  <c:v>#N/A</c:v>
                </c:pt>
                <c:pt idx="9010">
                  <c:v>#N/A</c:v>
                </c:pt>
                <c:pt idx="9011">
                  <c:v>#N/A</c:v>
                </c:pt>
                <c:pt idx="9012">
                  <c:v>#N/A</c:v>
                </c:pt>
                <c:pt idx="9013">
                  <c:v>#N/A</c:v>
                </c:pt>
                <c:pt idx="9014">
                  <c:v>#N/A</c:v>
                </c:pt>
                <c:pt idx="9015">
                  <c:v>#N/A</c:v>
                </c:pt>
                <c:pt idx="9016">
                  <c:v>#N/A</c:v>
                </c:pt>
                <c:pt idx="9017">
                  <c:v>#N/A</c:v>
                </c:pt>
                <c:pt idx="9018">
                  <c:v>#N/A</c:v>
                </c:pt>
                <c:pt idx="9019">
                  <c:v>#N/A</c:v>
                </c:pt>
                <c:pt idx="9020">
                  <c:v>#N/A</c:v>
                </c:pt>
                <c:pt idx="9021">
                  <c:v>#N/A</c:v>
                </c:pt>
                <c:pt idx="9022">
                  <c:v>#N/A</c:v>
                </c:pt>
                <c:pt idx="9023">
                  <c:v>#N/A</c:v>
                </c:pt>
                <c:pt idx="9024">
                  <c:v>#N/A</c:v>
                </c:pt>
                <c:pt idx="9025">
                  <c:v>#N/A</c:v>
                </c:pt>
                <c:pt idx="9026">
                  <c:v>#N/A</c:v>
                </c:pt>
                <c:pt idx="9027">
                  <c:v>#N/A</c:v>
                </c:pt>
                <c:pt idx="9028">
                  <c:v>#N/A</c:v>
                </c:pt>
                <c:pt idx="9029">
                  <c:v>#N/A</c:v>
                </c:pt>
                <c:pt idx="9030">
                  <c:v>#N/A</c:v>
                </c:pt>
                <c:pt idx="9031">
                  <c:v>#N/A</c:v>
                </c:pt>
                <c:pt idx="9032">
                  <c:v>#N/A</c:v>
                </c:pt>
                <c:pt idx="9033">
                  <c:v>#N/A</c:v>
                </c:pt>
                <c:pt idx="9034">
                  <c:v>#N/A</c:v>
                </c:pt>
                <c:pt idx="9035">
                  <c:v>#N/A</c:v>
                </c:pt>
                <c:pt idx="9036">
                  <c:v>#N/A</c:v>
                </c:pt>
                <c:pt idx="9037">
                  <c:v>#N/A</c:v>
                </c:pt>
                <c:pt idx="9038">
                  <c:v>#N/A</c:v>
                </c:pt>
                <c:pt idx="9039">
                  <c:v>#N/A</c:v>
                </c:pt>
                <c:pt idx="9040">
                  <c:v>#N/A</c:v>
                </c:pt>
                <c:pt idx="9041">
                  <c:v>#N/A</c:v>
                </c:pt>
                <c:pt idx="9042">
                  <c:v>#N/A</c:v>
                </c:pt>
                <c:pt idx="9043">
                  <c:v>#N/A</c:v>
                </c:pt>
                <c:pt idx="9044">
                  <c:v>#N/A</c:v>
                </c:pt>
                <c:pt idx="9045">
                  <c:v>#N/A</c:v>
                </c:pt>
                <c:pt idx="9046">
                  <c:v>#N/A</c:v>
                </c:pt>
                <c:pt idx="9047">
                  <c:v>#N/A</c:v>
                </c:pt>
                <c:pt idx="9048">
                  <c:v>#N/A</c:v>
                </c:pt>
                <c:pt idx="9049">
                  <c:v>#N/A</c:v>
                </c:pt>
                <c:pt idx="9050">
                  <c:v>#N/A</c:v>
                </c:pt>
                <c:pt idx="9051">
                  <c:v>#N/A</c:v>
                </c:pt>
                <c:pt idx="9052">
                  <c:v>#N/A</c:v>
                </c:pt>
                <c:pt idx="9053">
                  <c:v>#N/A</c:v>
                </c:pt>
                <c:pt idx="9054">
                  <c:v>#N/A</c:v>
                </c:pt>
                <c:pt idx="9055">
                  <c:v>#N/A</c:v>
                </c:pt>
                <c:pt idx="9056">
                  <c:v>#N/A</c:v>
                </c:pt>
                <c:pt idx="9057">
                  <c:v>#N/A</c:v>
                </c:pt>
                <c:pt idx="9058">
                  <c:v>#N/A</c:v>
                </c:pt>
                <c:pt idx="9059">
                  <c:v>#N/A</c:v>
                </c:pt>
                <c:pt idx="9060">
                  <c:v>#N/A</c:v>
                </c:pt>
                <c:pt idx="9061">
                  <c:v>#N/A</c:v>
                </c:pt>
                <c:pt idx="9062">
                  <c:v>#N/A</c:v>
                </c:pt>
                <c:pt idx="9063">
                  <c:v>#N/A</c:v>
                </c:pt>
                <c:pt idx="9064">
                  <c:v>#N/A</c:v>
                </c:pt>
                <c:pt idx="9065">
                  <c:v>#N/A</c:v>
                </c:pt>
                <c:pt idx="9066">
                  <c:v>#N/A</c:v>
                </c:pt>
                <c:pt idx="9067">
                  <c:v>#N/A</c:v>
                </c:pt>
                <c:pt idx="9068">
                  <c:v>#N/A</c:v>
                </c:pt>
                <c:pt idx="9069">
                  <c:v>#N/A</c:v>
                </c:pt>
                <c:pt idx="9070">
                  <c:v>#N/A</c:v>
                </c:pt>
                <c:pt idx="9071">
                  <c:v>#N/A</c:v>
                </c:pt>
                <c:pt idx="9072">
                  <c:v>#N/A</c:v>
                </c:pt>
                <c:pt idx="9073">
                  <c:v>#N/A</c:v>
                </c:pt>
                <c:pt idx="9074">
                  <c:v>#N/A</c:v>
                </c:pt>
                <c:pt idx="9075">
                  <c:v>#N/A</c:v>
                </c:pt>
                <c:pt idx="9076">
                  <c:v>#N/A</c:v>
                </c:pt>
                <c:pt idx="9077">
                  <c:v>#N/A</c:v>
                </c:pt>
                <c:pt idx="9078">
                  <c:v>#N/A</c:v>
                </c:pt>
                <c:pt idx="9079">
                  <c:v>#N/A</c:v>
                </c:pt>
                <c:pt idx="9080">
                  <c:v>#N/A</c:v>
                </c:pt>
                <c:pt idx="9081">
                  <c:v>#N/A</c:v>
                </c:pt>
                <c:pt idx="9082">
                  <c:v>#N/A</c:v>
                </c:pt>
                <c:pt idx="9083">
                  <c:v>#N/A</c:v>
                </c:pt>
                <c:pt idx="9084">
                  <c:v>#N/A</c:v>
                </c:pt>
                <c:pt idx="9085">
                  <c:v>#N/A</c:v>
                </c:pt>
                <c:pt idx="9086">
                  <c:v>#N/A</c:v>
                </c:pt>
                <c:pt idx="9087">
                  <c:v>#N/A</c:v>
                </c:pt>
                <c:pt idx="9088">
                  <c:v>#N/A</c:v>
                </c:pt>
                <c:pt idx="9089">
                  <c:v>#N/A</c:v>
                </c:pt>
                <c:pt idx="9090">
                  <c:v>#N/A</c:v>
                </c:pt>
                <c:pt idx="9091">
                  <c:v>#N/A</c:v>
                </c:pt>
                <c:pt idx="9092">
                  <c:v>#N/A</c:v>
                </c:pt>
                <c:pt idx="9093">
                  <c:v>#N/A</c:v>
                </c:pt>
                <c:pt idx="9094">
                  <c:v>#N/A</c:v>
                </c:pt>
                <c:pt idx="9095">
                  <c:v>#N/A</c:v>
                </c:pt>
                <c:pt idx="9096">
                  <c:v>#N/A</c:v>
                </c:pt>
                <c:pt idx="9097">
                  <c:v>#N/A</c:v>
                </c:pt>
                <c:pt idx="9098">
                  <c:v>#N/A</c:v>
                </c:pt>
                <c:pt idx="9099">
                  <c:v>#N/A</c:v>
                </c:pt>
                <c:pt idx="9100">
                  <c:v>#N/A</c:v>
                </c:pt>
                <c:pt idx="9101">
                  <c:v>#N/A</c:v>
                </c:pt>
                <c:pt idx="9102">
                  <c:v>#N/A</c:v>
                </c:pt>
                <c:pt idx="9103">
                  <c:v>#N/A</c:v>
                </c:pt>
                <c:pt idx="9104">
                  <c:v>#N/A</c:v>
                </c:pt>
                <c:pt idx="9105">
                  <c:v>#N/A</c:v>
                </c:pt>
                <c:pt idx="9106">
                  <c:v>#N/A</c:v>
                </c:pt>
                <c:pt idx="9107">
                  <c:v>#N/A</c:v>
                </c:pt>
                <c:pt idx="9108">
                  <c:v>#N/A</c:v>
                </c:pt>
                <c:pt idx="9109">
                  <c:v>#N/A</c:v>
                </c:pt>
                <c:pt idx="9110">
                  <c:v>#N/A</c:v>
                </c:pt>
                <c:pt idx="9111">
                  <c:v>#N/A</c:v>
                </c:pt>
                <c:pt idx="9112">
                  <c:v>#N/A</c:v>
                </c:pt>
                <c:pt idx="9113">
                  <c:v>#N/A</c:v>
                </c:pt>
                <c:pt idx="9114">
                  <c:v>#N/A</c:v>
                </c:pt>
                <c:pt idx="9115">
                  <c:v>#N/A</c:v>
                </c:pt>
                <c:pt idx="9116">
                  <c:v>#N/A</c:v>
                </c:pt>
                <c:pt idx="9117">
                  <c:v>#N/A</c:v>
                </c:pt>
                <c:pt idx="9118">
                  <c:v>#N/A</c:v>
                </c:pt>
                <c:pt idx="9119">
                  <c:v>#N/A</c:v>
                </c:pt>
                <c:pt idx="9120">
                  <c:v>#N/A</c:v>
                </c:pt>
                <c:pt idx="9121">
                  <c:v>#N/A</c:v>
                </c:pt>
                <c:pt idx="9122">
                  <c:v>#N/A</c:v>
                </c:pt>
                <c:pt idx="9123">
                  <c:v>#N/A</c:v>
                </c:pt>
                <c:pt idx="9124">
                  <c:v>#N/A</c:v>
                </c:pt>
                <c:pt idx="9125">
                  <c:v>#N/A</c:v>
                </c:pt>
                <c:pt idx="9126">
                  <c:v>#N/A</c:v>
                </c:pt>
                <c:pt idx="9127">
                  <c:v>#N/A</c:v>
                </c:pt>
                <c:pt idx="9128">
                  <c:v>#N/A</c:v>
                </c:pt>
                <c:pt idx="9129">
                  <c:v>#N/A</c:v>
                </c:pt>
                <c:pt idx="9130">
                  <c:v>#N/A</c:v>
                </c:pt>
                <c:pt idx="9131">
                  <c:v>#N/A</c:v>
                </c:pt>
                <c:pt idx="9132">
                  <c:v>#N/A</c:v>
                </c:pt>
                <c:pt idx="9133">
                  <c:v>#N/A</c:v>
                </c:pt>
                <c:pt idx="9134">
                  <c:v>#N/A</c:v>
                </c:pt>
                <c:pt idx="9135">
                  <c:v>#N/A</c:v>
                </c:pt>
                <c:pt idx="9136">
                  <c:v>#N/A</c:v>
                </c:pt>
                <c:pt idx="9137">
                  <c:v>#N/A</c:v>
                </c:pt>
                <c:pt idx="9138">
                  <c:v>#N/A</c:v>
                </c:pt>
                <c:pt idx="9139">
                  <c:v>#N/A</c:v>
                </c:pt>
                <c:pt idx="9140">
                  <c:v>#N/A</c:v>
                </c:pt>
                <c:pt idx="9141">
                  <c:v>#N/A</c:v>
                </c:pt>
                <c:pt idx="9142">
                  <c:v>#N/A</c:v>
                </c:pt>
                <c:pt idx="9143">
                  <c:v>#N/A</c:v>
                </c:pt>
                <c:pt idx="9144">
                  <c:v>#N/A</c:v>
                </c:pt>
                <c:pt idx="9145">
                  <c:v>#N/A</c:v>
                </c:pt>
                <c:pt idx="9146">
                  <c:v>#N/A</c:v>
                </c:pt>
                <c:pt idx="9147">
                  <c:v>#N/A</c:v>
                </c:pt>
                <c:pt idx="9148">
                  <c:v>#N/A</c:v>
                </c:pt>
                <c:pt idx="9149">
                  <c:v>#N/A</c:v>
                </c:pt>
                <c:pt idx="9150">
                  <c:v>#N/A</c:v>
                </c:pt>
                <c:pt idx="9151">
                  <c:v>#N/A</c:v>
                </c:pt>
                <c:pt idx="9152">
                  <c:v>#N/A</c:v>
                </c:pt>
                <c:pt idx="9153">
                  <c:v>#N/A</c:v>
                </c:pt>
                <c:pt idx="9154">
                  <c:v>#N/A</c:v>
                </c:pt>
                <c:pt idx="9155">
                  <c:v>#N/A</c:v>
                </c:pt>
                <c:pt idx="9156">
                  <c:v>#N/A</c:v>
                </c:pt>
                <c:pt idx="9157">
                  <c:v>#N/A</c:v>
                </c:pt>
                <c:pt idx="9158">
                  <c:v>#N/A</c:v>
                </c:pt>
                <c:pt idx="9159">
                  <c:v>#N/A</c:v>
                </c:pt>
                <c:pt idx="9160">
                  <c:v>#N/A</c:v>
                </c:pt>
                <c:pt idx="9161">
                  <c:v>#N/A</c:v>
                </c:pt>
                <c:pt idx="9162">
                  <c:v>#N/A</c:v>
                </c:pt>
                <c:pt idx="9163">
                  <c:v>#N/A</c:v>
                </c:pt>
                <c:pt idx="9164">
                  <c:v>#N/A</c:v>
                </c:pt>
                <c:pt idx="9165">
                  <c:v>#N/A</c:v>
                </c:pt>
                <c:pt idx="9166">
                  <c:v>#N/A</c:v>
                </c:pt>
                <c:pt idx="9167">
                  <c:v>#N/A</c:v>
                </c:pt>
                <c:pt idx="9168">
                  <c:v>#N/A</c:v>
                </c:pt>
                <c:pt idx="9169">
                  <c:v>#N/A</c:v>
                </c:pt>
                <c:pt idx="9170">
                  <c:v>#N/A</c:v>
                </c:pt>
                <c:pt idx="9171">
                  <c:v>#N/A</c:v>
                </c:pt>
                <c:pt idx="9172">
                  <c:v>#N/A</c:v>
                </c:pt>
                <c:pt idx="9173">
                  <c:v>#N/A</c:v>
                </c:pt>
                <c:pt idx="9174">
                  <c:v>#N/A</c:v>
                </c:pt>
                <c:pt idx="9175">
                  <c:v>#N/A</c:v>
                </c:pt>
                <c:pt idx="9176">
                  <c:v>#N/A</c:v>
                </c:pt>
                <c:pt idx="9177">
                  <c:v>#N/A</c:v>
                </c:pt>
                <c:pt idx="9178">
                  <c:v>#N/A</c:v>
                </c:pt>
                <c:pt idx="9179">
                  <c:v>#N/A</c:v>
                </c:pt>
                <c:pt idx="9180">
                  <c:v>#N/A</c:v>
                </c:pt>
                <c:pt idx="9181">
                  <c:v>#N/A</c:v>
                </c:pt>
                <c:pt idx="9182">
                  <c:v>#N/A</c:v>
                </c:pt>
                <c:pt idx="9183">
                  <c:v>#N/A</c:v>
                </c:pt>
                <c:pt idx="9184">
                  <c:v>#N/A</c:v>
                </c:pt>
                <c:pt idx="9185">
                  <c:v>#N/A</c:v>
                </c:pt>
                <c:pt idx="9186">
                  <c:v>#N/A</c:v>
                </c:pt>
                <c:pt idx="9187">
                  <c:v>#N/A</c:v>
                </c:pt>
                <c:pt idx="9188">
                  <c:v>#N/A</c:v>
                </c:pt>
                <c:pt idx="9189">
                  <c:v>#N/A</c:v>
                </c:pt>
                <c:pt idx="9190">
                  <c:v>#N/A</c:v>
                </c:pt>
                <c:pt idx="9191">
                  <c:v>#N/A</c:v>
                </c:pt>
                <c:pt idx="9192">
                  <c:v>#N/A</c:v>
                </c:pt>
                <c:pt idx="9193">
                  <c:v>#N/A</c:v>
                </c:pt>
                <c:pt idx="9194">
                  <c:v>#N/A</c:v>
                </c:pt>
                <c:pt idx="9195">
                  <c:v>#N/A</c:v>
                </c:pt>
                <c:pt idx="9196">
                  <c:v>#N/A</c:v>
                </c:pt>
                <c:pt idx="9197">
                  <c:v>#N/A</c:v>
                </c:pt>
                <c:pt idx="9198">
                  <c:v>#N/A</c:v>
                </c:pt>
                <c:pt idx="9199">
                  <c:v>#N/A</c:v>
                </c:pt>
                <c:pt idx="9200">
                  <c:v>#N/A</c:v>
                </c:pt>
                <c:pt idx="9201">
                  <c:v>#N/A</c:v>
                </c:pt>
                <c:pt idx="9202">
                  <c:v>#N/A</c:v>
                </c:pt>
                <c:pt idx="9203">
                  <c:v>#N/A</c:v>
                </c:pt>
                <c:pt idx="9204">
                  <c:v>#N/A</c:v>
                </c:pt>
                <c:pt idx="9205">
                  <c:v>#N/A</c:v>
                </c:pt>
                <c:pt idx="9206">
                  <c:v>#N/A</c:v>
                </c:pt>
                <c:pt idx="9207">
                  <c:v>#N/A</c:v>
                </c:pt>
                <c:pt idx="9208">
                  <c:v>#N/A</c:v>
                </c:pt>
                <c:pt idx="9209">
                  <c:v>#N/A</c:v>
                </c:pt>
                <c:pt idx="9210">
                  <c:v>#N/A</c:v>
                </c:pt>
                <c:pt idx="9211">
                  <c:v>#N/A</c:v>
                </c:pt>
                <c:pt idx="9212">
                  <c:v>#N/A</c:v>
                </c:pt>
                <c:pt idx="9213">
                  <c:v>#N/A</c:v>
                </c:pt>
                <c:pt idx="9214">
                  <c:v>#N/A</c:v>
                </c:pt>
                <c:pt idx="9215">
                  <c:v>#N/A</c:v>
                </c:pt>
                <c:pt idx="9216">
                  <c:v>#N/A</c:v>
                </c:pt>
                <c:pt idx="9217">
                  <c:v>#N/A</c:v>
                </c:pt>
                <c:pt idx="9218">
                  <c:v>#N/A</c:v>
                </c:pt>
                <c:pt idx="9219">
                  <c:v>#N/A</c:v>
                </c:pt>
                <c:pt idx="9220">
                  <c:v>#N/A</c:v>
                </c:pt>
                <c:pt idx="9221">
                  <c:v>#N/A</c:v>
                </c:pt>
                <c:pt idx="9222">
                  <c:v>#N/A</c:v>
                </c:pt>
                <c:pt idx="9223">
                  <c:v>#N/A</c:v>
                </c:pt>
                <c:pt idx="9224">
                  <c:v>#N/A</c:v>
                </c:pt>
                <c:pt idx="9225">
                  <c:v>#N/A</c:v>
                </c:pt>
                <c:pt idx="9226">
                  <c:v>#N/A</c:v>
                </c:pt>
                <c:pt idx="9227">
                  <c:v>#N/A</c:v>
                </c:pt>
                <c:pt idx="9228">
                  <c:v>#N/A</c:v>
                </c:pt>
                <c:pt idx="9229">
                  <c:v>#N/A</c:v>
                </c:pt>
                <c:pt idx="9230">
                  <c:v>#N/A</c:v>
                </c:pt>
                <c:pt idx="9231">
                  <c:v>#N/A</c:v>
                </c:pt>
                <c:pt idx="9232">
                  <c:v>#N/A</c:v>
                </c:pt>
                <c:pt idx="9233">
                  <c:v>#N/A</c:v>
                </c:pt>
                <c:pt idx="9234">
                  <c:v>#N/A</c:v>
                </c:pt>
                <c:pt idx="9235">
                  <c:v>#N/A</c:v>
                </c:pt>
                <c:pt idx="9236">
                  <c:v>#N/A</c:v>
                </c:pt>
                <c:pt idx="9237">
                  <c:v>#N/A</c:v>
                </c:pt>
                <c:pt idx="9238">
                  <c:v>#N/A</c:v>
                </c:pt>
                <c:pt idx="9239">
                  <c:v>#N/A</c:v>
                </c:pt>
                <c:pt idx="9240">
                  <c:v>#N/A</c:v>
                </c:pt>
                <c:pt idx="9241">
                  <c:v>#N/A</c:v>
                </c:pt>
                <c:pt idx="9242">
                  <c:v>#N/A</c:v>
                </c:pt>
                <c:pt idx="9243">
                  <c:v>#N/A</c:v>
                </c:pt>
                <c:pt idx="9244">
                  <c:v>#N/A</c:v>
                </c:pt>
                <c:pt idx="9245">
                  <c:v>#N/A</c:v>
                </c:pt>
                <c:pt idx="9246">
                  <c:v>#N/A</c:v>
                </c:pt>
                <c:pt idx="9247">
                  <c:v>#N/A</c:v>
                </c:pt>
                <c:pt idx="9248">
                  <c:v>#N/A</c:v>
                </c:pt>
                <c:pt idx="9249">
                  <c:v>#N/A</c:v>
                </c:pt>
                <c:pt idx="9250">
                  <c:v>#N/A</c:v>
                </c:pt>
                <c:pt idx="9251">
                  <c:v>#N/A</c:v>
                </c:pt>
                <c:pt idx="9252">
                  <c:v>#N/A</c:v>
                </c:pt>
                <c:pt idx="9253">
                  <c:v>#N/A</c:v>
                </c:pt>
                <c:pt idx="9254">
                  <c:v>#N/A</c:v>
                </c:pt>
                <c:pt idx="9255">
                  <c:v>#N/A</c:v>
                </c:pt>
                <c:pt idx="9256">
                  <c:v>#N/A</c:v>
                </c:pt>
                <c:pt idx="9257">
                  <c:v>#N/A</c:v>
                </c:pt>
                <c:pt idx="9258">
                  <c:v>#N/A</c:v>
                </c:pt>
                <c:pt idx="9259">
                  <c:v>#N/A</c:v>
                </c:pt>
                <c:pt idx="9260">
                  <c:v>#N/A</c:v>
                </c:pt>
                <c:pt idx="9261">
                  <c:v>#N/A</c:v>
                </c:pt>
                <c:pt idx="9262">
                  <c:v>#N/A</c:v>
                </c:pt>
                <c:pt idx="9263">
                  <c:v>#N/A</c:v>
                </c:pt>
                <c:pt idx="9264">
                  <c:v>#N/A</c:v>
                </c:pt>
                <c:pt idx="9265">
                  <c:v>#N/A</c:v>
                </c:pt>
                <c:pt idx="9266">
                  <c:v>#N/A</c:v>
                </c:pt>
                <c:pt idx="9267">
                  <c:v>#N/A</c:v>
                </c:pt>
                <c:pt idx="9268">
                  <c:v>#N/A</c:v>
                </c:pt>
                <c:pt idx="9269">
                  <c:v>#N/A</c:v>
                </c:pt>
                <c:pt idx="9270">
                  <c:v>#N/A</c:v>
                </c:pt>
                <c:pt idx="9271">
                  <c:v>#N/A</c:v>
                </c:pt>
                <c:pt idx="9272">
                  <c:v>#N/A</c:v>
                </c:pt>
                <c:pt idx="9273">
                  <c:v>#N/A</c:v>
                </c:pt>
                <c:pt idx="9274">
                  <c:v>#N/A</c:v>
                </c:pt>
                <c:pt idx="9275">
                  <c:v>#N/A</c:v>
                </c:pt>
                <c:pt idx="9276">
                  <c:v>#N/A</c:v>
                </c:pt>
                <c:pt idx="9277">
                  <c:v>#N/A</c:v>
                </c:pt>
                <c:pt idx="9278">
                  <c:v>#N/A</c:v>
                </c:pt>
                <c:pt idx="9279">
                  <c:v>#N/A</c:v>
                </c:pt>
                <c:pt idx="9280">
                  <c:v>#N/A</c:v>
                </c:pt>
                <c:pt idx="9281">
                  <c:v>#N/A</c:v>
                </c:pt>
                <c:pt idx="9282">
                  <c:v>#N/A</c:v>
                </c:pt>
                <c:pt idx="9283">
                  <c:v>#N/A</c:v>
                </c:pt>
                <c:pt idx="9284">
                  <c:v>#N/A</c:v>
                </c:pt>
                <c:pt idx="9285">
                  <c:v>#N/A</c:v>
                </c:pt>
                <c:pt idx="9286">
                  <c:v>#N/A</c:v>
                </c:pt>
                <c:pt idx="9287">
                  <c:v>#N/A</c:v>
                </c:pt>
                <c:pt idx="9288">
                  <c:v>#N/A</c:v>
                </c:pt>
                <c:pt idx="9289">
                  <c:v>#N/A</c:v>
                </c:pt>
                <c:pt idx="9290">
                  <c:v>#N/A</c:v>
                </c:pt>
                <c:pt idx="9291">
                  <c:v>#N/A</c:v>
                </c:pt>
                <c:pt idx="9292">
                  <c:v>#N/A</c:v>
                </c:pt>
                <c:pt idx="9293">
                  <c:v>#N/A</c:v>
                </c:pt>
                <c:pt idx="9294">
                  <c:v>#N/A</c:v>
                </c:pt>
                <c:pt idx="9295">
                  <c:v>#N/A</c:v>
                </c:pt>
                <c:pt idx="9296">
                  <c:v>#N/A</c:v>
                </c:pt>
                <c:pt idx="9297">
                  <c:v>#N/A</c:v>
                </c:pt>
                <c:pt idx="9298">
                  <c:v>#N/A</c:v>
                </c:pt>
                <c:pt idx="9299">
                  <c:v>#N/A</c:v>
                </c:pt>
                <c:pt idx="9300">
                  <c:v>#N/A</c:v>
                </c:pt>
                <c:pt idx="9301">
                  <c:v>#N/A</c:v>
                </c:pt>
                <c:pt idx="9302">
                  <c:v>#N/A</c:v>
                </c:pt>
                <c:pt idx="9303">
                  <c:v>#N/A</c:v>
                </c:pt>
                <c:pt idx="9304">
                  <c:v>#N/A</c:v>
                </c:pt>
                <c:pt idx="9305">
                  <c:v>#N/A</c:v>
                </c:pt>
                <c:pt idx="9306">
                  <c:v>#N/A</c:v>
                </c:pt>
                <c:pt idx="9307">
                  <c:v>#N/A</c:v>
                </c:pt>
                <c:pt idx="9308">
                  <c:v>#N/A</c:v>
                </c:pt>
                <c:pt idx="9309">
                  <c:v>#N/A</c:v>
                </c:pt>
                <c:pt idx="9310">
                  <c:v>#N/A</c:v>
                </c:pt>
                <c:pt idx="9311">
                  <c:v>#N/A</c:v>
                </c:pt>
                <c:pt idx="9312">
                  <c:v>#N/A</c:v>
                </c:pt>
                <c:pt idx="9313">
                  <c:v>#N/A</c:v>
                </c:pt>
                <c:pt idx="9314">
                  <c:v>#N/A</c:v>
                </c:pt>
                <c:pt idx="9315">
                  <c:v>#N/A</c:v>
                </c:pt>
                <c:pt idx="9316">
                  <c:v>#N/A</c:v>
                </c:pt>
                <c:pt idx="9317">
                  <c:v>#N/A</c:v>
                </c:pt>
                <c:pt idx="9318">
                  <c:v>#N/A</c:v>
                </c:pt>
                <c:pt idx="9319">
                  <c:v>#N/A</c:v>
                </c:pt>
                <c:pt idx="9320">
                  <c:v>#N/A</c:v>
                </c:pt>
                <c:pt idx="9321">
                  <c:v>#N/A</c:v>
                </c:pt>
                <c:pt idx="9322">
                  <c:v>#N/A</c:v>
                </c:pt>
                <c:pt idx="9323">
                  <c:v>#N/A</c:v>
                </c:pt>
                <c:pt idx="9324">
                  <c:v>#N/A</c:v>
                </c:pt>
                <c:pt idx="9325">
                  <c:v>#N/A</c:v>
                </c:pt>
                <c:pt idx="9326">
                  <c:v>#N/A</c:v>
                </c:pt>
                <c:pt idx="9327">
                  <c:v>#N/A</c:v>
                </c:pt>
                <c:pt idx="9328">
                  <c:v>#N/A</c:v>
                </c:pt>
                <c:pt idx="9329">
                  <c:v>#N/A</c:v>
                </c:pt>
                <c:pt idx="9330">
                  <c:v>#N/A</c:v>
                </c:pt>
                <c:pt idx="9331">
                  <c:v>#N/A</c:v>
                </c:pt>
                <c:pt idx="9332">
                  <c:v>#N/A</c:v>
                </c:pt>
                <c:pt idx="9333">
                  <c:v>#N/A</c:v>
                </c:pt>
                <c:pt idx="9334">
                  <c:v>#N/A</c:v>
                </c:pt>
                <c:pt idx="9335">
                  <c:v>#N/A</c:v>
                </c:pt>
                <c:pt idx="9336">
                  <c:v>#N/A</c:v>
                </c:pt>
                <c:pt idx="9337">
                  <c:v>#N/A</c:v>
                </c:pt>
                <c:pt idx="9338">
                  <c:v>#N/A</c:v>
                </c:pt>
                <c:pt idx="9339">
                  <c:v>#N/A</c:v>
                </c:pt>
                <c:pt idx="9340">
                  <c:v>#N/A</c:v>
                </c:pt>
                <c:pt idx="9341">
                  <c:v>#N/A</c:v>
                </c:pt>
                <c:pt idx="9342">
                  <c:v>#N/A</c:v>
                </c:pt>
                <c:pt idx="9343">
                  <c:v>#N/A</c:v>
                </c:pt>
                <c:pt idx="9344">
                  <c:v>#N/A</c:v>
                </c:pt>
                <c:pt idx="9345">
                  <c:v>#N/A</c:v>
                </c:pt>
                <c:pt idx="9346">
                  <c:v>#N/A</c:v>
                </c:pt>
                <c:pt idx="9347">
                  <c:v>#N/A</c:v>
                </c:pt>
                <c:pt idx="9348">
                  <c:v>#N/A</c:v>
                </c:pt>
                <c:pt idx="9349">
                  <c:v>#N/A</c:v>
                </c:pt>
                <c:pt idx="9350">
                  <c:v>#N/A</c:v>
                </c:pt>
                <c:pt idx="9351">
                  <c:v>#N/A</c:v>
                </c:pt>
                <c:pt idx="9352">
                  <c:v>#N/A</c:v>
                </c:pt>
                <c:pt idx="9353">
                  <c:v>#N/A</c:v>
                </c:pt>
                <c:pt idx="9354">
                  <c:v>#N/A</c:v>
                </c:pt>
                <c:pt idx="9355">
                  <c:v>#N/A</c:v>
                </c:pt>
                <c:pt idx="9356">
                  <c:v>#N/A</c:v>
                </c:pt>
                <c:pt idx="9357">
                  <c:v>#N/A</c:v>
                </c:pt>
                <c:pt idx="9358">
                  <c:v>#N/A</c:v>
                </c:pt>
                <c:pt idx="9359">
                  <c:v>#N/A</c:v>
                </c:pt>
                <c:pt idx="9360">
                  <c:v>#N/A</c:v>
                </c:pt>
                <c:pt idx="9361">
                  <c:v>#N/A</c:v>
                </c:pt>
                <c:pt idx="9362">
                  <c:v>#N/A</c:v>
                </c:pt>
                <c:pt idx="9363">
                  <c:v>#N/A</c:v>
                </c:pt>
                <c:pt idx="9364">
                  <c:v>#N/A</c:v>
                </c:pt>
                <c:pt idx="9365">
                  <c:v>#N/A</c:v>
                </c:pt>
                <c:pt idx="9366">
                  <c:v>#N/A</c:v>
                </c:pt>
                <c:pt idx="9367">
                  <c:v>#N/A</c:v>
                </c:pt>
                <c:pt idx="9368">
                  <c:v>#N/A</c:v>
                </c:pt>
                <c:pt idx="9369">
                  <c:v>#N/A</c:v>
                </c:pt>
                <c:pt idx="9370">
                  <c:v>#N/A</c:v>
                </c:pt>
                <c:pt idx="9371">
                  <c:v>#N/A</c:v>
                </c:pt>
                <c:pt idx="9372">
                  <c:v>#N/A</c:v>
                </c:pt>
                <c:pt idx="9373">
                  <c:v>#N/A</c:v>
                </c:pt>
                <c:pt idx="9374">
                  <c:v>#N/A</c:v>
                </c:pt>
                <c:pt idx="9375">
                  <c:v>#N/A</c:v>
                </c:pt>
                <c:pt idx="9376">
                  <c:v>#N/A</c:v>
                </c:pt>
                <c:pt idx="9377">
                  <c:v>#N/A</c:v>
                </c:pt>
                <c:pt idx="9378">
                  <c:v>#N/A</c:v>
                </c:pt>
                <c:pt idx="9379">
                  <c:v>#N/A</c:v>
                </c:pt>
                <c:pt idx="9380">
                  <c:v>#N/A</c:v>
                </c:pt>
                <c:pt idx="9381">
                  <c:v>#N/A</c:v>
                </c:pt>
                <c:pt idx="9382">
                  <c:v>#N/A</c:v>
                </c:pt>
                <c:pt idx="9383">
                  <c:v>#N/A</c:v>
                </c:pt>
                <c:pt idx="9384">
                  <c:v>#N/A</c:v>
                </c:pt>
                <c:pt idx="9385">
                  <c:v>#N/A</c:v>
                </c:pt>
                <c:pt idx="9386">
                  <c:v>#N/A</c:v>
                </c:pt>
                <c:pt idx="9387">
                  <c:v>#N/A</c:v>
                </c:pt>
                <c:pt idx="9388">
                  <c:v>#N/A</c:v>
                </c:pt>
                <c:pt idx="9389">
                  <c:v>#N/A</c:v>
                </c:pt>
                <c:pt idx="9390">
                  <c:v>#N/A</c:v>
                </c:pt>
                <c:pt idx="9391">
                  <c:v>#N/A</c:v>
                </c:pt>
                <c:pt idx="9392">
                  <c:v>#N/A</c:v>
                </c:pt>
                <c:pt idx="9393">
                  <c:v>#N/A</c:v>
                </c:pt>
                <c:pt idx="9394">
                  <c:v>#N/A</c:v>
                </c:pt>
                <c:pt idx="9395">
                  <c:v>#N/A</c:v>
                </c:pt>
                <c:pt idx="9396">
                  <c:v>#N/A</c:v>
                </c:pt>
                <c:pt idx="9397">
                  <c:v>#N/A</c:v>
                </c:pt>
                <c:pt idx="9398">
                  <c:v>#N/A</c:v>
                </c:pt>
                <c:pt idx="9399">
                  <c:v>#N/A</c:v>
                </c:pt>
                <c:pt idx="9400">
                  <c:v>#N/A</c:v>
                </c:pt>
                <c:pt idx="9401">
                  <c:v>#N/A</c:v>
                </c:pt>
                <c:pt idx="9402">
                  <c:v>#N/A</c:v>
                </c:pt>
                <c:pt idx="9403">
                  <c:v>#N/A</c:v>
                </c:pt>
                <c:pt idx="9404">
                  <c:v>#N/A</c:v>
                </c:pt>
                <c:pt idx="9405">
                  <c:v>#N/A</c:v>
                </c:pt>
                <c:pt idx="9406">
                  <c:v>#N/A</c:v>
                </c:pt>
                <c:pt idx="9407">
                  <c:v>#N/A</c:v>
                </c:pt>
                <c:pt idx="9408">
                  <c:v>#N/A</c:v>
                </c:pt>
                <c:pt idx="9409">
                  <c:v>#N/A</c:v>
                </c:pt>
                <c:pt idx="9410">
                  <c:v>#N/A</c:v>
                </c:pt>
                <c:pt idx="9411">
                  <c:v>#N/A</c:v>
                </c:pt>
                <c:pt idx="9412">
                  <c:v>#N/A</c:v>
                </c:pt>
                <c:pt idx="9413">
                  <c:v>#N/A</c:v>
                </c:pt>
                <c:pt idx="9414">
                  <c:v>#N/A</c:v>
                </c:pt>
                <c:pt idx="9415">
                  <c:v>#N/A</c:v>
                </c:pt>
                <c:pt idx="9416">
                  <c:v>#N/A</c:v>
                </c:pt>
                <c:pt idx="9417">
                  <c:v>#N/A</c:v>
                </c:pt>
                <c:pt idx="9418">
                  <c:v>#N/A</c:v>
                </c:pt>
                <c:pt idx="9419">
                  <c:v>#N/A</c:v>
                </c:pt>
                <c:pt idx="9420">
                  <c:v>#N/A</c:v>
                </c:pt>
                <c:pt idx="9421">
                  <c:v>#N/A</c:v>
                </c:pt>
                <c:pt idx="9422">
                  <c:v>#N/A</c:v>
                </c:pt>
                <c:pt idx="9423">
                  <c:v>#N/A</c:v>
                </c:pt>
                <c:pt idx="9424">
                  <c:v>#N/A</c:v>
                </c:pt>
                <c:pt idx="9425">
                  <c:v>#N/A</c:v>
                </c:pt>
                <c:pt idx="9426">
                  <c:v>#N/A</c:v>
                </c:pt>
                <c:pt idx="9427">
                  <c:v>#N/A</c:v>
                </c:pt>
                <c:pt idx="9428">
                  <c:v>#N/A</c:v>
                </c:pt>
                <c:pt idx="9429">
                  <c:v>#N/A</c:v>
                </c:pt>
                <c:pt idx="9430">
                  <c:v>#N/A</c:v>
                </c:pt>
                <c:pt idx="9431">
                  <c:v>#N/A</c:v>
                </c:pt>
                <c:pt idx="9432">
                  <c:v>#N/A</c:v>
                </c:pt>
                <c:pt idx="9433">
                  <c:v>#N/A</c:v>
                </c:pt>
                <c:pt idx="9434">
                  <c:v>#N/A</c:v>
                </c:pt>
                <c:pt idx="9435">
                  <c:v>#N/A</c:v>
                </c:pt>
                <c:pt idx="9436">
                  <c:v>#N/A</c:v>
                </c:pt>
                <c:pt idx="9437">
                  <c:v>#N/A</c:v>
                </c:pt>
                <c:pt idx="9438">
                  <c:v>#N/A</c:v>
                </c:pt>
                <c:pt idx="9439">
                  <c:v>#N/A</c:v>
                </c:pt>
                <c:pt idx="9440">
                  <c:v>#N/A</c:v>
                </c:pt>
                <c:pt idx="9441">
                  <c:v>#N/A</c:v>
                </c:pt>
                <c:pt idx="9442">
                  <c:v>#N/A</c:v>
                </c:pt>
                <c:pt idx="9443">
                  <c:v>#N/A</c:v>
                </c:pt>
                <c:pt idx="9444">
                  <c:v>#N/A</c:v>
                </c:pt>
                <c:pt idx="9445">
                  <c:v>#N/A</c:v>
                </c:pt>
                <c:pt idx="9446">
                  <c:v>#N/A</c:v>
                </c:pt>
                <c:pt idx="9447">
                  <c:v>#N/A</c:v>
                </c:pt>
                <c:pt idx="9448">
                  <c:v>#N/A</c:v>
                </c:pt>
                <c:pt idx="9449">
                  <c:v>#N/A</c:v>
                </c:pt>
                <c:pt idx="9450">
                  <c:v>#N/A</c:v>
                </c:pt>
                <c:pt idx="9451">
                  <c:v>#N/A</c:v>
                </c:pt>
                <c:pt idx="9452">
                  <c:v>#N/A</c:v>
                </c:pt>
                <c:pt idx="9453">
                  <c:v>#N/A</c:v>
                </c:pt>
                <c:pt idx="9454">
                  <c:v>#N/A</c:v>
                </c:pt>
                <c:pt idx="9455">
                  <c:v>#N/A</c:v>
                </c:pt>
                <c:pt idx="9456">
                  <c:v>#N/A</c:v>
                </c:pt>
                <c:pt idx="9457">
                  <c:v>#N/A</c:v>
                </c:pt>
                <c:pt idx="9458">
                  <c:v>#N/A</c:v>
                </c:pt>
                <c:pt idx="9459">
                  <c:v>#N/A</c:v>
                </c:pt>
                <c:pt idx="9460">
                  <c:v>#N/A</c:v>
                </c:pt>
                <c:pt idx="9461">
                  <c:v>#N/A</c:v>
                </c:pt>
                <c:pt idx="9462">
                  <c:v>#N/A</c:v>
                </c:pt>
                <c:pt idx="9463">
                  <c:v>#N/A</c:v>
                </c:pt>
                <c:pt idx="9464">
                  <c:v>#N/A</c:v>
                </c:pt>
                <c:pt idx="9465">
                  <c:v>#N/A</c:v>
                </c:pt>
                <c:pt idx="9466">
                  <c:v>#N/A</c:v>
                </c:pt>
                <c:pt idx="9467">
                  <c:v>#N/A</c:v>
                </c:pt>
                <c:pt idx="9468">
                  <c:v>#N/A</c:v>
                </c:pt>
                <c:pt idx="9469">
                  <c:v>#N/A</c:v>
                </c:pt>
                <c:pt idx="9470">
                  <c:v>#N/A</c:v>
                </c:pt>
                <c:pt idx="9471">
                  <c:v>#N/A</c:v>
                </c:pt>
                <c:pt idx="9472">
                  <c:v>#N/A</c:v>
                </c:pt>
                <c:pt idx="9473">
                  <c:v>#N/A</c:v>
                </c:pt>
                <c:pt idx="9474">
                  <c:v>#N/A</c:v>
                </c:pt>
                <c:pt idx="9475">
                  <c:v>#N/A</c:v>
                </c:pt>
                <c:pt idx="9476">
                  <c:v>#N/A</c:v>
                </c:pt>
                <c:pt idx="9477">
                  <c:v>#N/A</c:v>
                </c:pt>
                <c:pt idx="9478">
                  <c:v>#N/A</c:v>
                </c:pt>
                <c:pt idx="9479">
                  <c:v>#N/A</c:v>
                </c:pt>
                <c:pt idx="9480">
                  <c:v>#N/A</c:v>
                </c:pt>
                <c:pt idx="9481">
                  <c:v>#N/A</c:v>
                </c:pt>
                <c:pt idx="9482">
                  <c:v>#N/A</c:v>
                </c:pt>
                <c:pt idx="9483">
                  <c:v>#N/A</c:v>
                </c:pt>
                <c:pt idx="9484">
                  <c:v>#N/A</c:v>
                </c:pt>
                <c:pt idx="9485">
                  <c:v>#N/A</c:v>
                </c:pt>
                <c:pt idx="9486">
                  <c:v>#N/A</c:v>
                </c:pt>
                <c:pt idx="9487">
                  <c:v>#N/A</c:v>
                </c:pt>
                <c:pt idx="9488">
                  <c:v>#N/A</c:v>
                </c:pt>
                <c:pt idx="9489">
                  <c:v>#N/A</c:v>
                </c:pt>
                <c:pt idx="9490">
                  <c:v>#N/A</c:v>
                </c:pt>
                <c:pt idx="9491">
                  <c:v>#N/A</c:v>
                </c:pt>
                <c:pt idx="9492">
                  <c:v>#N/A</c:v>
                </c:pt>
                <c:pt idx="9493">
                  <c:v>#N/A</c:v>
                </c:pt>
                <c:pt idx="9494">
                  <c:v>#N/A</c:v>
                </c:pt>
                <c:pt idx="9495">
                  <c:v>#N/A</c:v>
                </c:pt>
                <c:pt idx="9496">
                  <c:v>#N/A</c:v>
                </c:pt>
                <c:pt idx="9497">
                  <c:v>#N/A</c:v>
                </c:pt>
                <c:pt idx="9498">
                  <c:v>#N/A</c:v>
                </c:pt>
                <c:pt idx="9499">
                  <c:v>#N/A</c:v>
                </c:pt>
                <c:pt idx="9500">
                  <c:v>#N/A</c:v>
                </c:pt>
                <c:pt idx="9501">
                  <c:v>#N/A</c:v>
                </c:pt>
                <c:pt idx="9502">
                  <c:v>#N/A</c:v>
                </c:pt>
                <c:pt idx="9503">
                  <c:v>#N/A</c:v>
                </c:pt>
                <c:pt idx="9504">
                  <c:v>#N/A</c:v>
                </c:pt>
                <c:pt idx="9505">
                  <c:v>#N/A</c:v>
                </c:pt>
                <c:pt idx="9506">
                  <c:v>#N/A</c:v>
                </c:pt>
                <c:pt idx="9507">
                  <c:v>#N/A</c:v>
                </c:pt>
                <c:pt idx="9508">
                  <c:v>#N/A</c:v>
                </c:pt>
                <c:pt idx="9509">
                  <c:v>#N/A</c:v>
                </c:pt>
                <c:pt idx="9510">
                  <c:v>#N/A</c:v>
                </c:pt>
                <c:pt idx="9511">
                  <c:v>#N/A</c:v>
                </c:pt>
                <c:pt idx="9512">
                  <c:v>#N/A</c:v>
                </c:pt>
                <c:pt idx="9513">
                  <c:v>#N/A</c:v>
                </c:pt>
                <c:pt idx="9514">
                  <c:v>#N/A</c:v>
                </c:pt>
                <c:pt idx="9515">
                  <c:v>#N/A</c:v>
                </c:pt>
                <c:pt idx="9516">
                  <c:v>#N/A</c:v>
                </c:pt>
                <c:pt idx="9517">
                  <c:v>#N/A</c:v>
                </c:pt>
                <c:pt idx="9518">
                  <c:v>#N/A</c:v>
                </c:pt>
                <c:pt idx="9519">
                  <c:v>#N/A</c:v>
                </c:pt>
                <c:pt idx="9520">
                  <c:v>#N/A</c:v>
                </c:pt>
                <c:pt idx="9521">
                  <c:v>#N/A</c:v>
                </c:pt>
                <c:pt idx="9522">
                  <c:v>#N/A</c:v>
                </c:pt>
                <c:pt idx="9523">
                  <c:v>#N/A</c:v>
                </c:pt>
                <c:pt idx="9524">
                  <c:v>#N/A</c:v>
                </c:pt>
                <c:pt idx="9525">
                  <c:v>#N/A</c:v>
                </c:pt>
                <c:pt idx="9526">
                  <c:v>#N/A</c:v>
                </c:pt>
                <c:pt idx="9527">
                  <c:v>#N/A</c:v>
                </c:pt>
                <c:pt idx="9528">
                  <c:v>#N/A</c:v>
                </c:pt>
                <c:pt idx="9529">
                  <c:v>#N/A</c:v>
                </c:pt>
                <c:pt idx="9530">
                  <c:v>#N/A</c:v>
                </c:pt>
                <c:pt idx="9531">
                  <c:v>#N/A</c:v>
                </c:pt>
                <c:pt idx="9532">
                  <c:v>#N/A</c:v>
                </c:pt>
                <c:pt idx="9533">
                  <c:v>#N/A</c:v>
                </c:pt>
                <c:pt idx="9534">
                  <c:v>#N/A</c:v>
                </c:pt>
                <c:pt idx="9535">
                  <c:v>#N/A</c:v>
                </c:pt>
                <c:pt idx="9536">
                  <c:v>#N/A</c:v>
                </c:pt>
                <c:pt idx="9537">
                  <c:v>#N/A</c:v>
                </c:pt>
                <c:pt idx="9538">
                  <c:v>#N/A</c:v>
                </c:pt>
                <c:pt idx="9539">
                  <c:v>#N/A</c:v>
                </c:pt>
                <c:pt idx="9540">
                  <c:v>#N/A</c:v>
                </c:pt>
                <c:pt idx="9541">
                  <c:v>#N/A</c:v>
                </c:pt>
                <c:pt idx="9542">
                  <c:v>#N/A</c:v>
                </c:pt>
                <c:pt idx="9543">
                  <c:v>#N/A</c:v>
                </c:pt>
                <c:pt idx="9544">
                  <c:v>#N/A</c:v>
                </c:pt>
                <c:pt idx="9545">
                  <c:v>#N/A</c:v>
                </c:pt>
                <c:pt idx="9546">
                  <c:v>#N/A</c:v>
                </c:pt>
                <c:pt idx="9547">
                  <c:v>#N/A</c:v>
                </c:pt>
                <c:pt idx="9548">
                  <c:v>#N/A</c:v>
                </c:pt>
                <c:pt idx="9549">
                  <c:v>#N/A</c:v>
                </c:pt>
                <c:pt idx="9550">
                  <c:v>#N/A</c:v>
                </c:pt>
                <c:pt idx="9551">
                  <c:v>#N/A</c:v>
                </c:pt>
                <c:pt idx="9552">
                  <c:v>#N/A</c:v>
                </c:pt>
                <c:pt idx="9553">
                  <c:v>#N/A</c:v>
                </c:pt>
                <c:pt idx="9554">
                  <c:v>#N/A</c:v>
                </c:pt>
                <c:pt idx="9555">
                  <c:v>#N/A</c:v>
                </c:pt>
                <c:pt idx="9556">
                  <c:v>#N/A</c:v>
                </c:pt>
                <c:pt idx="9557">
                  <c:v>#N/A</c:v>
                </c:pt>
                <c:pt idx="9558">
                  <c:v>#N/A</c:v>
                </c:pt>
                <c:pt idx="9559">
                  <c:v>#N/A</c:v>
                </c:pt>
                <c:pt idx="9560">
                  <c:v>#N/A</c:v>
                </c:pt>
                <c:pt idx="9561">
                  <c:v>#N/A</c:v>
                </c:pt>
                <c:pt idx="9562">
                  <c:v>#N/A</c:v>
                </c:pt>
                <c:pt idx="9563">
                  <c:v>#N/A</c:v>
                </c:pt>
                <c:pt idx="9564">
                  <c:v>#N/A</c:v>
                </c:pt>
                <c:pt idx="9565">
                  <c:v>#N/A</c:v>
                </c:pt>
                <c:pt idx="9566">
                  <c:v>#N/A</c:v>
                </c:pt>
                <c:pt idx="9567">
                  <c:v>#N/A</c:v>
                </c:pt>
                <c:pt idx="9568">
                  <c:v>#N/A</c:v>
                </c:pt>
                <c:pt idx="9569">
                  <c:v>#N/A</c:v>
                </c:pt>
                <c:pt idx="9570">
                  <c:v>#N/A</c:v>
                </c:pt>
                <c:pt idx="9571">
                  <c:v>#N/A</c:v>
                </c:pt>
                <c:pt idx="9572">
                  <c:v>#N/A</c:v>
                </c:pt>
                <c:pt idx="9573">
                  <c:v>#N/A</c:v>
                </c:pt>
                <c:pt idx="9574">
                  <c:v>#N/A</c:v>
                </c:pt>
                <c:pt idx="9575">
                  <c:v>#N/A</c:v>
                </c:pt>
                <c:pt idx="9576">
                  <c:v>#N/A</c:v>
                </c:pt>
                <c:pt idx="9577">
                  <c:v>#N/A</c:v>
                </c:pt>
                <c:pt idx="9578">
                  <c:v>#N/A</c:v>
                </c:pt>
                <c:pt idx="9579">
                  <c:v>#N/A</c:v>
                </c:pt>
                <c:pt idx="9580">
                  <c:v>#N/A</c:v>
                </c:pt>
                <c:pt idx="9581">
                  <c:v>#N/A</c:v>
                </c:pt>
                <c:pt idx="9582">
                  <c:v>#N/A</c:v>
                </c:pt>
                <c:pt idx="9583">
                  <c:v>#N/A</c:v>
                </c:pt>
                <c:pt idx="9584">
                  <c:v>#N/A</c:v>
                </c:pt>
                <c:pt idx="9585">
                  <c:v>#N/A</c:v>
                </c:pt>
                <c:pt idx="9586">
                  <c:v>#N/A</c:v>
                </c:pt>
                <c:pt idx="9587">
                  <c:v>#N/A</c:v>
                </c:pt>
                <c:pt idx="9588">
                  <c:v>#N/A</c:v>
                </c:pt>
                <c:pt idx="9589">
                  <c:v>#N/A</c:v>
                </c:pt>
                <c:pt idx="9590">
                  <c:v>#N/A</c:v>
                </c:pt>
                <c:pt idx="9591">
                  <c:v>#N/A</c:v>
                </c:pt>
                <c:pt idx="9592">
                  <c:v>#N/A</c:v>
                </c:pt>
                <c:pt idx="9593">
                  <c:v>#N/A</c:v>
                </c:pt>
                <c:pt idx="9594">
                  <c:v>#N/A</c:v>
                </c:pt>
                <c:pt idx="9595">
                  <c:v>#N/A</c:v>
                </c:pt>
                <c:pt idx="9596">
                  <c:v>#N/A</c:v>
                </c:pt>
                <c:pt idx="9597">
                  <c:v>#N/A</c:v>
                </c:pt>
                <c:pt idx="9598">
                  <c:v>#N/A</c:v>
                </c:pt>
                <c:pt idx="9599">
                  <c:v>#N/A</c:v>
                </c:pt>
                <c:pt idx="9600">
                  <c:v>#N/A</c:v>
                </c:pt>
                <c:pt idx="9601">
                  <c:v>#N/A</c:v>
                </c:pt>
                <c:pt idx="9602">
                  <c:v>#N/A</c:v>
                </c:pt>
                <c:pt idx="9603">
                  <c:v>#N/A</c:v>
                </c:pt>
                <c:pt idx="9604">
                  <c:v>#N/A</c:v>
                </c:pt>
                <c:pt idx="9605">
                  <c:v>#N/A</c:v>
                </c:pt>
                <c:pt idx="9606">
                  <c:v>#N/A</c:v>
                </c:pt>
                <c:pt idx="9607">
                  <c:v>#N/A</c:v>
                </c:pt>
                <c:pt idx="9608">
                  <c:v>#N/A</c:v>
                </c:pt>
                <c:pt idx="9609">
                  <c:v>#N/A</c:v>
                </c:pt>
                <c:pt idx="9610">
                  <c:v>#N/A</c:v>
                </c:pt>
                <c:pt idx="9611">
                  <c:v>#N/A</c:v>
                </c:pt>
                <c:pt idx="9612">
                  <c:v>#N/A</c:v>
                </c:pt>
                <c:pt idx="9613">
                  <c:v>#N/A</c:v>
                </c:pt>
                <c:pt idx="9614">
                  <c:v>#N/A</c:v>
                </c:pt>
                <c:pt idx="9615">
                  <c:v>#N/A</c:v>
                </c:pt>
                <c:pt idx="9616">
                  <c:v>#N/A</c:v>
                </c:pt>
                <c:pt idx="9617">
                  <c:v>#N/A</c:v>
                </c:pt>
                <c:pt idx="9618">
                  <c:v>#N/A</c:v>
                </c:pt>
                <c:pt idx="9619">
                  <c:v>#N/A</c:v>
                </c:pt>
                <c:pt idx="9620">
                  <c:v>#N/A</c:v>
                </c:pt>
                <c:pt idx="9621">
                  <c:v>#N/A</c:v>
                </c:pt>
                <c:pt idx="9622">
                  <c:v>#N/A</c:v>
                </c:pt>
                <c:pt idx="9623">
                  <c:v>#N/A</c:v>
                </c:pt>
                <c:pt idx="9624">
                  <c:v>#N/A</c:v>
                </c:pt>
                <c:pt idx="9625">
                  <c:v>#N/A</c:v>
                </c:pt>
                <c:pt idx="9626">
                  <c:v>#N/A</c:v>
                </c:pt>
                <c:pt idx="9627">
                  <c:v>#N/A</c:v>
                </c:pt>
                <c:pt idx="9628">
                  <c:v>#N/A</c:v>
                </c:pt>
                <c:pt idx="9629">
                  <c:v>#N/A</c:v>
                </c:pt>
                <c:pt idx="9630">
                  <c:v>#N/A</c:v>
                </c:pt>
                <c:pt idx="9631">
                  <c:v>#N/A</c:v>
                </c:pt>
                <c:pt idx="9632">
                  <c:v>#N/A</c:v>
                </c:pt>
                <c:pt idx="9633">
                  <c:v>#N/A</c:v>
                </c:pt>
                <c:pt idx="9634">
                  <c:v>#N/A</c:v>
                </c:pt>
                <c:pt idx="9635">
                  <c:v>#N/A</c:v>
                </c:pt>
                <c:pt idx="9636">
                  <c:v>#N/A</c:v>
                </c:pt>
                <c:pt idx="9637">
                  <c:v>#N/A</c:v>
                </c:pt>
                <c:pt idx="9638">
                  <c:v>#N/A</c:v>
                </c:pt>
                <c:pt idx="9639">
                  <c:v>#N/A</c:v>
                </c:pt>
                <c:pt idx="9640">
                  <c:v>#N/A</c:v>
                </c:pt>
                <c:pt idx="9641">
                  <c:v>#N/A</c:v>
                </c:pt>
                <c:pt idx="9642">
                  <c:v>#N/A</c:v>
                </c:pt>
                <c:pt idx="9643">
                  <c:v>#N/A</c:v>
                </c:pt>
                <c:pt idx="9644">
                  <c:v>#N/A</c:v>
                </c:pt>
                <c:pt idx="9645">
                  <c:v>#N/A</c:v>
                </c:pt>
                <c:pt idx="9646">
                  <c:v>#N/A</c:v>
                </c:pt>
                <c:pt idx="9647">
                  <c:v>#N/A</c:v>
                </c:pt>
                <c:pt idx="9648">
                  <c:v>#N/A</c:v>
                </c:pt>
                <c:pt idx="9649">
                  <c:v>#N/A</c:v>
                </c:pt>
                <c:pt idx="9650">
                  <c:v>#N/A</c:v>
                </c:pt>
                <c:pt idx="9651">
                  <c:v>#N/A</c:v>
                </c:pt>
                <c:pt idx="9652">
                  <c:v>#N/A</c:v>
                </c:pt>
                <c:pt idx="9653">
                  <c:v>#N/A</c:v>
                </c:pt>
                <c:pt idx="9654">
                  <c:v>#N/A</c:v>
                </c:pt>
                <c:pt idx="9655">
                  <c:v>#N/A</c:v>
                </c:pt>
                <c:pt idx="9656">
                  <c:v>#N/A</c:v>
                </c:pt>
                <c:pt idx="9657">
                  <c:v>#N/A</c:v>
                </c:pt>
                <c:pt idx="9658">
                  <c:v>#N/A</c:v>
                </c:pt>
                <c:pt idx="9659">
                  <c:v>#N/A</c:v>
                </c:pt>
                <c:pt idx="9660">
                  <c:v>#N/A</c:v>
                </c:pt>
                <c:pt idx="9661">
                  <c:v>#N/A</c:v>
                </c:pt>
                <c:pt idx="9662">
                  <c:v>#N/A</c:v>
                </c:pt>
                <c:pt idx="9663">
                  <c:v>#N/A</c:v>
                </c:pt>
                <c:pt idx="9664">
                  <c:v>#N/A</c:v>
                </c:pt>
                <c:pt idx="9665">
                  <c:v>#N/A</c:v>
                </c:pt>
                <c:pt idx="9666">
                  <c:v>#N/A</c:v>
                </c:pt>
                <c:pt idx="9667">
                  <c:v>#N/A</c:v>
                </c:pt>
                <c:pt idx="9668">
                  <c:v>#N/A</c:v>
                </c:pt>
                <c:pt idx="9669">
                  <c:v>#N/A</c:v>
                </c:pt>
                <c:pt idx="9670">
                  <c:v>#N/A</c:v>
                </c:pt>
                <c:pt idx="9671">
                  <c:v>#N/A</c:v>
                </c:pt>
                <c:pt idx="9672">
                  <c:v>#N/A</c:v>
                </c:pt>
                <c:pt idx="9673">
                  <c:v>#N/A</c:v>
                </c:pt>
                <c:pt idx="9674">
                  <c:v>#N/A</c:v>
                </c:pt>
                <c:pt idx="9675">
                  <c:v>#N/A</c:v>
                </c:pt>
                <c:pt idx="9676">
                  <c:v>#N/A</c:v>
                </c:pt>
                <c:pt idx="9677">
                  <c:v>#N/A</c:v>
                </c:pt>
                <c:pt idx="9678">
                  <c:v>#N/A</c:v>
                </c:pt>
                <c:pt idx="9679">
                  <c:v>#N/A</c:v>
                </c:pt>
                <c:pt idx="9680">
                  <c:v>#N/A</c:v>
                </c:pt>
                <c:pt idx="9681">
                  <c:v>#N/A</c:v>
                </c:pt>
                <c:pt idx="9682">
                  <c:v>#N/A</c:v>
                </c:pt>
                <c:pt idx="9683">
                  <c:v>#N/A</c:v>
                </c:pt>
                <c:pt idx="9684">
                  <c:v>#N/A</c:v>
                </c:pt>
                <c:pt idx="9685">
                  <c:v>#N/A</c:v>
                </c:pt>
                <c:pt idx="9686">
                  <c:v>#N/A</c:v>
                </c:pt>
                <c:pt idx="9687">
                  <c:v>#N/A</c:v>
                </c:pt>
                <c:pt idx="9688">
                  <c:v>#N/A</c:v>
                </c:pt>
                <c:pt idx="9689">
                  <c:v>#N/A</c:v>
                </c:pt>
                <c:pt idx="9690">
                  <c:v>#N/A</c:v>
                </c:pt>
                <c:pt idx="9691">
                  <c:v>#N/A</c:v>
                </c:pt>
                <c:pt idx="9692">
                  <c:v>#N/A</c:v>
                </c:pt>
                <c:pt idx="9693">
                  <c:v>#N/A</c:v>
                </c:pt>
                <c:pt idx="9694">
                  <c:v>#N/A</c:v>
                </c:pt>
                <c:pt idx="9695">
                  <c:v>#N/A</c:v>
                </c:pt>
                <c:pt idx="9696">
                  <c:v>#N/A</c:v>
                </c:pt>
                <c:pt idx="9697">
                  <c:v>#N/A</c:v>
                </c:pt>
                <c:pt idx="9698">
                  <c:v>#N/A</c:v>
                </c:pt>
                <c:pt idx="9699">
                  <c:v>#N/A</c:v>
                </c:pt>
                <c:pt idx="9700">
                  <c:v>#N/A</c:v>
                </c:pt>
                <c:pt idx="9701">
                  <c:v>#N/A</c:v>
                </c:pt>
                <c:pt idx="9702">
                  <c:v>#N/A</c:v>
                </c:pt>
                <c:pt idx="9703">
                  <c:v>#N/A</c:v>
                </c:pt>
                <c:pt idx="9704">
                  <c:v>#N/A</c:v>
                </c:pt>
                <c:pt idx="9705">
                  <c:v>#N/A</c:v>
                </c:pt>
                <c:pt idx="9706">
                  <c:v>#N/A</c:v>
                </c:pt>
                <c:pt idx="9707">
                  <c:v>#N/A</c:v>
                </c:pt>
                <c:pt idx="9708">
                  <c:v>#N/A</c:v>
                </c:pt>
                <c:pt idx="9709">
                  <c:v>#N/A</c:v>
                </c:pt>
                <c:pt idx="9710">
                  <c:v>#N/A</c:v>
                </c:pt>
                <c:pt idx="9711">
                  <c:v>#N/A</c:v>
                </c:pt>
                <c:pt idx="9712">
                  <c:v>#N/A</c:v>
                </c:pt>
                <c:pt idx="9713">
                  <c:v>#N/A</c:v>
                </c:pt>
                <c:pt idx="9714">
                  <c:v>#N/A</c:v>
                </c:pt>
                <c:pt idx="9715">
                  <c:v>#N/A</c:v>
                </c:pt>
                <c:pt idx="9716">
                  <c:v>#N/A</c:v>
                </c:pt>
                <c:pt idx="9717">
                  <c:v>#N/A</c:v>
                </c:pt>
                <c:pt idx="9718">
                  <c:v>#N/A</c:v>
                </c:pt>
                <c:pt idx="9719">
                  <c:v>#N/A</c:v>
                </c:pt>
                <c:pt idx="9720">
                  <c:v>#N/A</c:v>
                </c:pt>
                <c:pt idx="9721">
                  <c:v>#N/A</c:v>
                </c:pt>
                <c:pt idx="9722">
                  <c:v>#N/A</c:v>
                </c:pt>
                <c:pt idx="9723">
                  <c:v>#N/A</c:v>
                </c:pt>
                <c:pt idx="9724">
                  <c:v>#N/A</c:v>
                </c:pt>
                <c:pt idx="9725">
                  <c:v>#N/A</c:v>
                </c:pt>
                <c:pt idx="9726">
                  <c:v>#N/A</c:v>
                </c:pt>
                <c:pt idx="9727">
                  <c:v>#N/A</c:v>
                </c:pt>
                <c:pt idx="9728">
                  <c:v>#N/A</c:v>
                </c:pt>
                <c:pt idx="9729">
                  <c:v>#N/A</c:v>
                </c:pt>
                <c:pt idx="9730">
                  <c:v>#N/A</c:v>
                </c:pt>
                <c:pt idx="9731">
                  <c:v>#N/A</c:v>
                </c:pt>
                <c:pt idx="9732">
                  <c:v>#N/A</c:v>
                </c:pt>
                <c:pt idx="9733">
                  <c:v>#N/A</c:v>
                </c:pt>
                <c:pt idx="9734">
                  <c:v>#N/A</c:v>
                </c:pt>
                <c:pt idx="9735">
                  <c:v>#N/A</c:v>
                </c:pt>
                <c:pt idx="9736">
                  <c:v>#N/A</c:v>
                </c:pt>
                <c:pt idx="9737">
                  <c:v>#N/A</c:v>
                </c:pt>
                <c:pt idx="9738">
                  <c:v>#N/A</c:v>
                </c:pt>
                <c:pt idx="9739">
                  <c:v>#N/A</c:v>
                </c:pt>
                <c:pt idx="9740">
                  <c:v>#N/A</c:v>
                </c:pt>
                <c:pt idx="9741">
                  <c:v>#N/A</c:v>
                </c:pt>
                <c:pt idx="9742">
                  <c:v>#N/A</c:v>
                </c:pt>
                <c:pt idx="9743">
                  <c:v>#N/A</c:v>
                </c:pt>
                <c:pt idx="9744">
                  <c:v>#N/A</c:v>
                </c:pt>
                <c:pt idx="9745">
                  <c:v>#N/A</c:v>
                </c:pt>
                <c:pt idx="9746">
                  <c:v>#N/A</c:v>
                </c:pt>
                <c:pt idx="9747">
                  <c:v>#N/A</c:v>
                </c:pt>
                <c:pt idx="9748">
                  <c:v>#N/A</c:v>
                </c:pt>
                <c:pt idx="9749">
                  <c:v>#N/A</c:v>
                </c:pt>
                <c:pt idx="9750">
                  <c:v>#N/A</c:v>
                </c:pt>
                <c:pt idx="9751">
                  <c:v>#N/A</c:v>
                </c:pt>
                <c:pt idx="9752">
                  <c:v>#N/A</c:v>
                </c:pt>
                <c:pt idx="9753">
                  <c:v>#N/A</c:v>
                </c:pt>
                <c:pt idx="9754">
                  <c:v>#N/A</c:v>
                </c:pt>
                <c:pt idx="9755">
                  <c:v>#N/A</c:v>
                </c:pt>
                <c:pt idx="9756">
                  <c:v>#N/A</c:v>
                </c:pt>
                <c:pt idx="9757">
                  <c:v>#N/A</c:v>
                </c:pt>
                <c:pt idx="9758">
                  <c:v>#N/A</c:v>
                </c:pt>
                <c:pt idx="9759">
                  <c:v>#N/A</c:v>
                </c:pt>
                <c:pt idx="9760">
                  <c:v>#N/A</c:v>
                </c:pt>
                <c:pt idx="9761">
                  <c:v>#N/A</c:v>
                </c:pt>
                <c:pt idx="9762">
                  <c:v>#N/A</c:v>
                </c:pt>
                <c:pt idx="9763">
                  <c:v>#N/A</c:v>
                </c:pt>
                <c:pt idx="9764">
                  <c:v>#N/A</c:v>
                </c:pt>
                <c:pt idx="9765">
                  <c:v>#N/A</c:v>
                </c:pt>
                <c:pt idx="9766">
                  <c:v>#N/A</c:v>
                </c:pt>
                <c:pt idx="9767">
                  <c:v>#N/A</c:v>
                </c:pt>
                <c:pt idx="9768">
                  <c:v>#N/A</c:v>
                </c:pt>
                <c:pt idx="9769">
                  <c:v>#N/A</c:v>
                </c:pt>
                <c:pt idx="9770">
                  <c:v>#N/A</c:v>
                </c:pt>
                <c:pt idx="9771">
                  <c:v>#N/A</c:v>
                </c:pt>
                <c:pt idx="9772">
                  <c:v>#N/A</c:v>
                </c:pt>
                <c:pt idx="9773">
                  <c:v>#N/A</c:v>
                </c:pt>
                <c:pt idx="9774">
                  <c:v>#N/A</c:v>
                </c:pt>
                <c:pt idx="9775">
                  <c:v>#N/A</c:v>
                </c:pt>
                <c:pt idx="9776">
                  <c:v>#N/A</c:v>
                </c:pt>
                <c:pt idx="9777">
                  <c:v>#N/A</c:v>
                </c:pt>
                <c:pt idx="9778">
                  <c:v>#N/A</c:v>
                </c:pt>
                <c:pt idx="9779">
                  <c:v>#N/A</c:v>
                </c:pt>
                <c:pt idx="9780">
                  <c:v>#N/A</c:v>
                </c:pt>
                <c:pt idx="9781">
                  <c:v>#N/A</c:v>
                </c:pt>
                <c:pt idx="9782">
                  <c:v>#N/A</c:v>
                </c:pt>
                <c:pt idx="9783">
                  <c:v>#N/A</c:v>
                </c:pt>
                <c:pt idx="9784">
                  <c:v>#N/A</c:v>
                </c:pt>
                <c:pt idx="9785">
                  <c:v>#N/A</c:v>
                </c:pt>
                <c:pt idx="9786">
                  <c:v>#N/A</c:v>
                </c:pt>
                <c:pt idx="9787">
                  <c:v>#N/A</c:v>
                </c:pt>
                <c:pt idx="9788">
                  <c:v>#N/A</c:v>
                </c:pt>
                <c:pt idx="9789">
                  <c:v>#N/A</c:v>
                </c:pt>
                <c:pt idx="9790">
                  <c:v>#N/A</c:v>
                </c:pt>
                <c:pt idx="9791">
                  <c:v>#N/A</c:v>
                </c:pt>
                <c:pt idx="9792">
                  <c:v>#N/A</c:v>
                </c:pt>
                <c:pt idx="9793">
                  <c:v>#N/A</c:v>
                </c:pt>
                <c:pt idx="9794">
                  <c:v>#N/A</c:v>
                </c:pt>
                <c:pt idx="9795">
                  <c:v>#N/A</c:v>
                </c:pt>
                <c:pt idx="9796">
                  <c:v>#N/A</c:v>
                </c:pt>
                <c:pt idx="9797">
                  <c:v>#N/A</c:v>
                </c:pt>
                <c:pt idx="9798">
                  <c:v>#N/A</c:v>
                </c:pt>
                <c:pt idx="9799">
                  <c:v>#N/A</c:v>
                </c:pt>
                <c:pt idx="9800">
                  <c:v>#N/A</c:v>
                </c:pt>
                <c:pt idx="9801">
                  <c:v>#N/A</c:v>
                </c:pt>
                <c:pt idx="9802">
                  <c:v>#N/A</c:v>
                </c:pt>
                <c:pt idx="9803">
                  <c:v>#N/A</c:v>
                </c:pt>
                <c:pt idx="9804">
                  <c:v>#N/A</c:v>
                </c:pt>
                <c:pt idx="9805">
                  <c:v>#N/A</c:v>
                </c:pt>
                <c:pt idx="9806">
                  <c:v>#N/A</c:v>
                </c:pt>
                <c:pt idx="9807">
                  <c:v>#N/A</c:v>
                </c:pt>
                <c:pt idx="9808">
                  <c:v>#N/A</c:v>
                </c:pt>
                <c:pt idx="9809">
                  <c:v>#N/A</c:v>
                </c:pt>
                <c:pt idx="9810">
                  <c:v>#N/A</c:v>
                </c:pt>
                <c:pt idx="9811">
                  <c:v>#N/A</c:v>
                </c:pt>
                <c:pt idx="9812">
                  <c:v>#N/A</c:v>
                </c:pt>
                <c:pt idx="9813">
                  <c:v>#N/A</c:v>
                </c:pt>
                <c:pt idx="9814">
                  <c:v>#N/A</c:v>
                </c:pt>
                <c:pt idx="9815">
                  <c:v>#N/A</c:v>
                </c:pt>
                <c:pt idx="9816">
                  <c:v>#N/A</c:v>
                </c:pt>
                <c:pt idx="9817">
                  <c:v>#N/A</c:v>
                </c:pt>
                <c:pt idx="9818">
                  <c:v>#N/A</c:v>
                </c:pt>
                <c:pt idx="9819">
                  <c:v>#N/A</c:v>
                </c:pt>
                <c:pt idx="9820">
                  <c:v>#N/A</c:v>
                </c:pt>
                <c:pt idx="9821">
                  <c:v>#N/A</c:v>
                </c:pt>
                <c:pt idx="9822">
                  <c:v>#N/A</c:v>
                </c:pt>
                <c:pt idx="9823">
                  <c:v>#N/A</c:v>
                </c:pt>
                <c:pt idx="9824">
                  <c:v>#N/A</c:v>
                </c:pt>
                <c:pt idx="9825">
                  <c:v>#N/A</c:v>
                </c:pt>
                <c:pt idx="9826">
                  <c:v>#N/A</c:v>
                </c:pt>
                <c:pt idx="9827">
                  <c:v>#N/A</c:v>
                </c:pt>
                <c:pt idx="9828">
                  <c:v>#N/A</c:v>
                </c:pt>
                <c:pt idx="9829">
                  <c:v>#N/A</c:v>
                </c:pt>
                <c:pt idx="9830">
                  <c:v>#N/A</c:v>
                </c:pt>
                <c:pt idx="9831">
                  <c:v>#N/A</c:v>
                </c:pt>
                <c:pt idx="9832">
                  <c:v>#N/A</c:v>
                </c:pt>
                <c:pt idx="9833">
                  <c:v>#N/A</c:v>
                </c:pt>
                <c:pt idx="9834">
                  <c:v>#N/A</c:v>
                </c:pt>
                <c:pt idx="9835">
                  <c:v>#N/A</c:v>
                </c:pt>
                <c:pt idx="9836">
                  <c:v>#N/A</c:v>
                </c:pt>
                <c:pt idx="9837">
                  <c:v>#N/A</c:v>
                </c:pt>
                <c:pt idx="9838">
                  <c:v>#N/A</c:v>
                </c:pt>
                <c:pt idx="9839">
                  <c:v>#N/A</c:v>
                </c:pt>
                <c:pt idx="9840">
                  <c:v>#N/A</c:v>
                </c:pt>
                <c:pt idx="9841">
                  <c:v>#N/A</c:v>
                </c:pt>
                <c:pt idx="9842">
                  <c:v>#N/A</c:v>
                </c:pt>
                <c:pt idx="9843">
                  <c:v>#N/A</c:v>
                </c:pt>
                <c:pt idx="9844">
                  <c:v>#N/A</c:v>
                </c:pt>
                <c:pt idx="9845">
                  <c:v>#N/A</c:v>
                </c:pt>
                <c:pt idx="9846">
                  <c:v>#N/A</c:v>
                </c:pt>
                <c:pt idx="9847">
                  <c:v>#N/A</c:v>
                </c:pt>
                <c:pt idx="9848">
                  <c:v>#N/A</c:v>
                </c:pt>
                <c:pt idx="9849">
                  <c:v>#N/A</c:v>
                </c:pt>
                <c:pt idx="9850">
                  <c:v>#N/A</c:v>
                </c:pt>
                <c:pt idx="9851">
                  <c:v>#N/A</c:v>
                </c:pt>
                <c:pt idx="9852">
                  <c:v>#N/A</c:v>
                </c:pt>
                <c:pt idx="9853">
                  <c:v>#N/A</c:v>
                </c:pt>
                <c:pt idx="9854">
                  <c:v>#N/A</c:v>
                </c:pt>
                <c:pt idx="9855">
                  <c:v>#N/A</c:v>
                </c:pt>
                <c:pt idx="9856">
                  <c:v>#N/A</c:v>
                </c:pt>
                <c:pt idx="9857">
                  <c:v>#N/A</c:v>
                </c:pt>
                <c:pt idx="9858">
                  <c:v>#N/A</c:v>
                </c:pt>
                <c:pt idx="9859">
                  <c:v>#N/A</c:v>
                </c:pt>
                <c:pt idx="9860">
                  <c:v>#N/A</c:v>
                </c:pt>
                <c:pt idx="9861">
                  <c:v>#N/A</c:v>
                </c:pt>
                <c:pt idx="9862">
                  <c:v>#N/A</c:v>
                </c:pt>
                <c:pt idx="9863">
                  <c:v>#N/A</c:v>
                </c:pt>
                <c:pt idx="9864">
                  <c:v>#N/A</c:v>
                </c:pt>
                <c:pt idx="9865">
                  <c:v>#N/A</c:v>
                </c:pt>
                <c:pt idx="9866">
                  <c:v>#N/A</c:v>
                </c:pt>
                <c:pt idx="9867">
                  <c:v>#N/A</c:v>
                </c:pt>
                <c:pt idx="9868">
                  <c:v>#N/A</c:v>
                </c:pt>
                <c:pt idx="9869">
                  <c:v>#N/A</c:v>
                </c:pt>
                <c:pt idx="9870">
                  <c:v>#N/A</c:v>
                </c:pt>
                <c:pt idx="9871">
                  <c:v>#N/A</c:v>
                </c:pt>
                <c:pt idx="9872">
                  <c:v>#N/A</c:v>
                </c:pt>
                <c:pt idx="9873">
                  <c:v>#N/A</c:v>
                </c:pt>
                <c:pt idx="9874">
                  <c:v>#N/A</c:v>
                </c:pt>
                <c:pt idx="9875">
                  <c:v>#N/A</c:v>
                </c:pt>
                <c:pt idx="9876">
                  <c:v>#N/A</c:v>
                </c:pt>
                <c:pt idx="9877">
                  <c:v>#N/A</c:v>
                </c:pt>
                <c:pt idx="9878">
                  <c:v>#N/A</c:v>
                </c:pt>
                <c:pt idx="9879">
                  <c:v>#N/A</c:v>
                </c:pt>
                <c:pt idx="9880">
                  <c:v>#N/A</c:v>
                </c:pt>
                <c:pt idx="9881">
                  <c:v>#N/A</c:v>
                </c:pt>
                <c:pt idx="9882">
                  <c:v>#N/A</c:v>
                </c:pt>
                <c:pt idx="9883">
                  <c:v>#N/A</c:v>
                </c:pt>
                <c:pt idx="9884">
                  <c:v>#N/A</c:v>
                </c:pt>
                <c:pt idx="9885">
                  <c:v>#N/A</c:v>
                </c:pt>
                <c:pt idx="9886">
                  <c:v>#N/A</c:v>
                </c:pt>
                <c:pt idx="9887">
                  <c:v>#N/A</c:v>
                </c:pt>
                <c:pt idx="9888">
                  <c:v>#N/A</c:v>
                </c:pt>
                <c:pt idx="9889">
                  <c:v>#N/A</c:v>
                </c:pt>
                <c:pt idx="9890">
                  <c:v>#N/A</c:v>
                </c:pt>
                <c:pt idx="9891">
                  <c:v>#N/A</c:v>
                </c:pt>
                <c:pt idx="9892">
                  <c:v>#N/A</c:v>
                </c:pt>
                <c:pt idx="9893">
                  <c:v>#N/A</c:v>
                </c:pt>
                <c:pt idx="9894">
                  <c:v>#N/A</c:v>
                </c:pt>
                <c:pt idx="9895">
                  <c:v>#N/A</c:v>
                </c:pt>
                <c:pt idx="9896">
                  <c:v>#N/A</c:v>
                </c:pt>
                <c:pt idx="9897">
                  <c:v>#N/A</c:v>
                </c:pt>
                <c:pt idx="9898">
                  <c:v>#N/A</c:v>
                </c:pt>
                <c:pt idx="9899">
                  <c:v>#N/A</c:v>
                </c:pt>
                <c:pt idx="9900">
                  <c:v>#N/A</c:v>
                </c:pt>
                <c:pt idx="9901">
                  <c:v>#N/A</c:v>
                </c:pt>
                <c:pt idx="9902">
                  <c:v>#N/A</c:v>
                </c:pt>
                <c:pt idx="9903">
                  <c:v>#N/A</c:v>
                </c:pt>
                <c:pt idx="9904">
                  <c:v>#N/A</c:v>
                </c:pt>
                <c:pt idx="9905">
                  <c:v>#N/A</c:v>
                </c:pt>
                <c:pt idx="9906">
                  <c:v>#N/A</c:v>
                </c:pt>
                <c:pt idx="9907">
                  <c:v>#N/A</c:v>
                </c:pt>
                <c:pt idx="9908">
                  <c:v>#N/A</c:v>
                </c:pt>
                <c:pt idx="9909">
                  <c:v>#N/A</c:v>
                </c:pt>
                <c:pt idx="9910">
                  <c:v>#N/A</c:v>
                </c:pt>
                <c:pt idx="9911">
                  <c:v>#N/A</c:v>
                </c:pt>
                <c:pt idx="9912">
                  <c:v>#N/A</c:v>
                </c:pt>
                <c:pt idx="9913">
                  <c:v>#N/A</c:v>
                </c:pt>
                <c:pt idx="9914">
                  <c:v>#N/A</c:v>
                </c:pt>
                <c:pt idx="9915">
                  <c:v>#N/A</c:v>
                </c:pt>
                <c:pt idx="9916">
                  <c:v>#N/A</c:v>
                </c:pt>
                <c:pt idx="9917">
                  <c:v>#N/A</c:v>
                </c:pt>
                <c:pt idx="9918">
                  <c:v>#N/A</c:v>
                </c:pt>
                <c:pt idx="9919">
                  <c:v>#N/A</c:v>
                </c:pt>
                <c:pt idx="9920">
                  <c:v>#N/A</c:v>
                </c:pt>
                <c:pt idx="9921">
                  <c:v>#N/A</c:v>
                </c:pt>
                <c:pt idx="9922">
                  <c:v>#N/A</c:v>
                </c:pt>
                <c:pt idx="9923">
                  <c:v>#N/A</c:v>
                </c:pt>
                <c:pt idx="9924">
                  <c:v>#N/A</c:v>
                </c:pt>
                <c:pt idx="9925">
                  <c:v>#N/A</c:v>
                </c:pt>
                <c:pt idx="9926">
                  <c:v>#N/A</c:v>
                </c:pt>
                <c:pt idx="9927">
                  <c:v>#N/A</c:v>
                </c:pt>
                <c:pt idx="9928">
                  <c:v>#N/A</c:v>
                </c:pt>
                <c:pt idx="9929">
                  <c:v>#N/A</c:v>
                </c:pt>
                <c:pt idx="9930">
                  <c:v>#N/A</c:v>
                </c:pt>
                <c:pt idx="9931">
                  <c:v>#N/A</c:v>
                </c:pt>
                <c:pt idx="9932">
                  <c:v>#N/A</c:v>
                </c:pt>
                <c:pt idx="9933">
                  <c:v>#N/A</c:v>
                </c:pt>
                <c:pt idx="9934">
                  <c:v>#N/A</c:v>
                </c:pt>
                <c:pt idx="9935">
                  <c:v>#N/A</c:v>
                </c:pt>
                <c:pt idx="9936">
                  <c:v>#N/A</c:v>
                </c:pt>
                <c:pt idx="9937">
                  <c:v>#N/A</c:v>
                </c:pt>
                <c:pt idx="9938">
                  <c:v>#N/A</c:v>
                </c:pt>
                <c:pt idx="9939">
                  <c:v>#N/A</c:v>
                </c:pt>
                <c:pt idx="9940">
                  <c:v>#N/A</c:v>
                </c:pt>
                <c:pt idx="9941">
                  <c:v>#N/A</c:v>
                </c:pt>
                <c:pt idx="9942">
                  <c:v>#N/A</c:v>
                </c:pt>
                <c:pt idx="9943">
                  <c:v>#N/A</c:v>
                </c:pt>
                <c:pt idx="9944">
                  <c:v>#N/A</c:v>
                </c:pt>
                <c:pt idx="9945">
                  <c:v>#N/A</c:v>
                </c:pt>
                <c:pt idx="9946">
                  <c:v>#N/A</c:v>
                </c:pt>
                <c:pt idx="9947">
                  <c:v>#N/A</c:v>
                </c:pt>
                <c:pt idx="9948">
                  <c:v>#N/A</c:v>
                </c:pt>
                <c:pt idx="9949">
                  <c:v>#N/A</c:v>
                </c:pt>
                <c:pt idx="9950">
                  <c:v>#N/A</c:v>
                </c:pt>
                <c:pt idx="9951">
                  <c:v>#N/A</c:v>
                </c:pt>
                <c:pt idx="9952">
                  <c:v>#N/A</c:v>
                </c:pt>
                <c:pt idx="9953">
                  <c:v>#N/A</c:v>
                </c:pt>
                <c:pt idx="9954">
                  <c:v>#N/A</c:v>
                </c:pt>
                <c:pt idx="9955">
                  <c:v>#N/A</c:v>
                </c:pt>
                <c:pt idx="9956">
                  <c:v>#N/A</c:v>
                </c:pt>
                <c:pt idx="9957">
                  <c:v>#N/A</c:v>
                </c:pt>
                <c:pt idx="9958">
                  <c:v>#N/A</c:v>
                </c:pt>
                <c:pt idx="9959">
                  <c:v>#N/A</c:v>
                </c:pt>
                <c:pt idx="9960">
                  <c:v>#N/A</c:v>
                </c:pt>
                <c:pt idx="9961">
                  <c:v>#N/A</c:v>
                </c:pt>
                <c:pt idx="9962">
                  <c:v>#N/A</c:v>
                </c:pt>
                <c:pt idx="9963">
                  <c:v>#N/A</c:v>
                </c:pt>
                <c:pt idx="9964">
                  <c:v>#N/A</c:v>
                </c:pt>
                <c:pt idx="9965">
                  <c:v>#N/A</c:v>
                </c:pt>
                <c:pt idx="9966">
                  <c:v>#N/A</c:v>
                </c:pt>
                <c:pt idx="9967">
                  <c:v>#N/A</c:v>
                </c:pt>
                <c:pt idx="9968">
                  <c:v>#N/A</c:v>
                </c:pt>
                <c:pt idx="9969">
                  <c:v>#N/A</c:v>
                </c:pt>
                <c:pt idx="9970">
                  <c:v>#N/A</c:v>
                </c:pt>
                <c:pt idx="9971">
                  <c:v>#N/A</c:v>
                </c:pt>
                <c:pt idx="9972">
                  <c:v>#N/A</c:v>
                </c:pt>
                <c:pt idx="9973">
                  <c:v>#N/A</c:v>
                </c:pt>
                <c:pt idx="9974">
                  <c:v>#N/A</c:v>
                </c:pt>
                <c:pt idx="9975">
                  <c:v>#N/A</c:v>
                </c:pt>
                <c:pt idx="9976">
                  <c:v>#N/A</c:v>
                </c:pt>
                <c:pt idx="9977">
                  <c:v>#N/A</c:v>
                </c:pt>
                <c:pt idx="9978">
                  <c:v>#N/A</c:v>
                </c:pt>
                <c:pt idx="9979">
                  <c:v>#N/A</c:v>
                </c:pt>
                <c:pt idx="9980">
                  <c:v>#N/A</c:v>
                </c:pt>
                <c:pt idx="9981">
                  <c:v>#N/A</c:v>
                </c:pt>
                <c:pt idx="9982">
                  <c:v>#N/A</c:v>
                </c:pt>
                <c:pt idx="9983">
                  <c:v>#N/A</c:v>
                </c:pt>
                <c:pt idx="9984">
                  <c:v>#N/A</c:v>
                </c:pt>
                <c:pt idx="9985">
                  <c:v>#N/A</c:v>
                </c:pt>
                <c:pt idx="9986">
                  <c:v>#N/A</c:v>
                </c:pt>
                <c:pt idx="9987">
                  <c:v>#N/A</c:v>
                </c:pt>
                <c:pt idx="9988">
                  <c:v>#N/A</c:v>
                </c:pt>
                <c:pt idx="9989">
                  <c:v>#N/A</c:v>
                </c:pt>
                <c:pt idx="9990">
                  <c:v>#N/A</c:v>
                </c:pt>
                <c:pt idx="9991">
                  <c:v>#N/A</c:v>
                </c:pt>
                <c:pt idx="9992">
                  <c:v>#N/A</c:v>
                </c:pt>
                <c:pt idx="9993">
                  <c:v>#N/A</c:v>
                </c:pt>
                <c:pt idx="9994">
                  <c:v>#N/A</c:v>
                </c:pt>
                <c:pt idx="9995">
                  <c:v>#N/A</c:v>
                </c:pt>
                <c:pt idx="9996">
                  <c:v>#N/A</c:v>
                </c:pt>
                <c:pt idx="9997">
                  <c:v>#N/A</c:v>
                </c:pt>
                <c:pt idx="9998">
                  <c:v>#N/A</c:v>
                </c:pt>
                <c:pt idx="9999">
                  <c:v>#N/A</c:v>
                </c:pt>
              </c:numCache>
            </c:numRef>
          </c:xVal>
          <c:yVal>
            <c:numRef>
              <c:f>'Volcano &amp; Quant FDR'!$BD$2:$BD$10001</c:f>
              <c:numCache>
                <c:formatCode>General</c:formatCode>
                <c:ptCount val="10000"/>
                <c:pt idx="0">
                  <c:v>0.28584671020507801</c:v>
                </c:pt>
                <c:pt idx="1">
                  <c:v>1.9809469580650298E-2</c:v>
                </c:pt>
                <c:pt idx="2">
                  <c:v>1.9905809313058902E-2</c:v>
                </c:pt>
                <c:pt idx="3">
                  <c:v>0.65910887718200695</c:v>
                </c:pt>
                <c:pt idx="4">
                  <c:v>2.1178659608267502E-6</c:v>
                </c:pt>
                <c:pt idx="5">
                  <c:v>0.24613490700721699</c:v>
                </c:pt>
                <c:pt idx="6">
                  <c:v>0.52598911523819003</c:v>
                </c:pt>
                <c:pt idx="7">
                  <c:v>0.15170580148696899</c:v>
                </c:pt>
                <c:pt idx="8">
                  <c:v>1.5959659591317201E-2</c:v>
                </c:pt>
                <c:pt idx="9">
                  <c:v>0.53243011236190796</c:v>
                </c:pt>
                <c:pt idx="10">
                  <c:v>8.2788974395953102E-6</c:v>
                </c:pt>
                <c:pt idx="11">
                  <c:v>0.59243077039718595</c:v>
                </c:pt>
                <c:pt idx="12">
                  <c:v>2.5416889911866699E-5</c:v>
                </c:pt>
                <c:pt idx="13">
                  <c:v>4.0252612052427097E-6</c:v>
                </c:pt>
                <c:pt idx="14">
                  <c:v>0.78381681442260698</c:v>
                </c:pt>
                <c:pt idx="15">
                  <c:v>0.42015311121940602</c:v>
                </c:pt>
                <c:pt idx="16">
                  <c:v>0.120911598205566</c:v>
                </c:pt>
                <c:pt idx="17">
                  <c:v>0.18704740703105899</c:v>
                </c:pt>
                <c:pt idx="18">
                  <c:v>0.58644670248031605</c:v>
                </c:pt>
                <c:pt idx="19">
                  <c:v>1.06666898354888E-2</c:v>
                </c:pt>
                <c:pt idx="20">
                  <c:v>2.2222329789656201E-5</c:v>
                </c:pt>
                <c:pt idx="21">
                  <c:v>0.42539319396018999</c:v>
                </c:pt>
                <c:pt idx="22">
                  <c:v>0.42939549684524497</c:v>
                </c:pt>
                <c:pt idx="23">
                  <c:v>0.60001522302627597</c:v>
                </c:pt>
                <c:pt idx="24">
                  <c:v>1.06481099501252E-2</c:v>
                </c:pt>
                <c:pt idx="25">
                  <c:v>1.97130907326937E-2</c:v>
                </c:pt>
                <c:pt idx="26">
                  <c:v>1.7553360009969799E-7</c:v>
                </c:pt>
                <c:pt idx="27">
                  <c:v>1.06830295720783E-8</c:v>
                </c:pt>
                <c:pt idx="28">
                  <c:v>1.25852099154145E-3</c:v>
                </c:pt>
                <c:pt idx="29">
                  <c:v>0.53785991668701205</c:v>
                </c:pt>
                <c:pt idx="30">
                  <c:v>7.1322880685329396E-2</c:v>
                </c:pt>
                <c:pt idx="31">
                  <c:v>0.22450980544090299</c:v>
                </c:pt>
                <c:pt idx="32">
                  <c:v>3.1910859048366498E-2</c:v>
                </c:pt>
                <c:pt idx="33">
                  <c:v>0.69974458217620905</c:v>
                </c:pt>
                <c:pt idx="34">
                  <c:v>0.68764877319335904</c:v>
                </c:pt>
                <c:pt idx="35">
                  <c:v>5.7611689641134898E-8</c:v>
                </c:pt>
                <c:pt idx="36">
                  <c:v>1.5170840197242799E-4</c:v>
                </c:pt>
                <c:pt idx="37">
                  <c:v>0.53905802965164196</c:v>
                </c:pt>
                <c:pt idx="38">
                  <c:v>0.20275010168552399</c:v>
                </c:pt>
                <c:pt idx="39">
                  <c:v>4.66357208788395E-2</c:v>
                </c:pt>
                <c:pt idx="40">
                  <c:v>0.61781567335128795</c:v>
                </c:pt>
                <c:pt idx="41">
                  <c:v>4.2245719100719699E-7</c:v>
                </c:pt>
                <c:pt idx="42">
                  <c:v>0.50939977169036899</c:v>
                </c:pt>
                <c:pt idx="43">
                  <c:v>0.110954202711582</c:v>
                </c:pt>
                <c:pt idx="44">
                  <c:v>1.2973869452252999E-3</c:v>
                </c:pt>
                <c:pt idx="45">
                  <c:v>4.5060040429234496E-3</c:v>
                </c:pt>
                <c:pt idx="46">
                  <c:v>0.84481400251388605</c:v>
                </c:pt>
                <c:pt idx="47">
                  <c:v>9.44449420785531E-5</c:v>
                </c:pt>
                <c:pt idx="48">
                  <c:v>0.99217051267623901</c:v>
                </c:pt>
                <c:pt idx="49">
                  <c:v>7.2579409788886602E-6</c:v>
                </c:pt>
                <c:pt idx="50">
                  <c:v>0.25642529129982</c:v>
                </c:pt>
                <c:pt idx="51">
                  <c:v>1.4519159449264401E-3</c:v>
                </c:pt>
                <c:pt idx="52">
                  <c:v>0.354923695325851</c:v>
                </c:pt>
                <c:pt idx="53">
                  <c:v>0.65667647123336803</c:v>
                </c:pt>
                <c:pt idx="54">
                  <c:v>0.31816551089286799</c:v>
                </c:pt>
                <c:pt idx="55">
                  <c:v>0.118544898927212</c:v>
                </c:pt>
                <c:pt idx="56">
                  <c:v>0.34426769614219699</c:v>
                </c:pt>
                <c:pt idx="57">
                  <c:v>5.2620828151702902E-2</c:v>
                </c:pt>
                <c:pt idx="58">
                  <c:v>3.0909059569239599E-3</c:v>
                </c:pt>
                <c:pt idx="59">
                  <c:v>1.6222830861806901E-2</c:v>
                </c:pt>
                <c:pt idx="60">
                  <c:v>0.40418639779090898</c:v>
                </c:pt>
                <c:pt idx="61">
                  <c:v>0.16160629689693501</c:v>
                </c:pt>
                <c:pt idx="62">
                  <c:v>0.50328671932220503</c:v>
                </c:pt>
                <c:pt idx="63">
                  <c:v>0.89378452301025402</c:v>
                </c:pt>
                <c:pt idx="64">
                  <c:v>5.2545312792062803E-4</c:v>
                </c:pt>
                <c:pt idx="65">
                  <c:v>0.44301331043243403</c:v>
                </c:pt>
                <c:pt idx="66">
                  <c:v>0.36701568961143499</c:v>
                </c:pt>
                <c:pt idx="67">
                  <c:v>0.77170801162719704</c:v>
                </c:pt>
                <c:pt idx="68">
                  <c:v>2.8316429816186402E-3</c:v>
                </c:pt>
                <c:pt idx="69">
                  <c:v>0.93973821401596103</c:v>
                </c:pt>
                <c:pt idx="70">
                  <c:v>0.27428850531578097</c:v>
                </c:pt>
                <c:pt idx="71">
                  <c:v>3.3750791102647802E-2</c:v>
                </c:pt>
                <c:pt idx="72">
                  <c:v>0.15793509781360601</c:v>
                </c:pt>
                <c:pt idx="73">
                  <c:v>0.228949099779129</c:v>
                </c:pt>
                <c:pt idx="74">
                  <c:v>6.2796048820018796E-2</c:v>
                </c:pt>
                <c:pt idx="75">
                  <c:v>0.83405888080596902</c:v>
                </c:pt>
                <c:pt idx="76">
                  <c:v>0.55413001775741599</c:v>
                </c:pt>
                <c:pt idx="77">
                  <c:v>5.8555831201374496E-3</c:v>
                </c:pt>
                <c:pt idx="78">
                  <c:v>1.140573003795E-4</c:v>
                </c:pt>
                <c:pt idx="79">
                  <c:v>3.5606011748313897E-2</c:v>
                </c:pt>
                <c:pt idx="80">
                  <c:v>0.56669712066650402</c:v>
                </c:pt>
                <c:pt idx="81">
                  <c:v>0.38356471061706499</c:v>
                </c:pt>
                <c:pt idx="82">
                  <c:v>0.77700918912887595</c:v>
                </c:pt>
                <c:pt idx="83">
                  <c:v>0.227533400058746</c:v>
                </c:pt>
                <c:pt idx="84">
                  <c:v>5.6281540542840999E-2</c:v>
                </c:pt>
                <c:pt idx="85">
                  <c:v>2.8188860043883299E-2</c:v>
                </c:pt>
                <c:pt idx="86">
                  <c:v>0.29764309525489802</c:v>
                </c:pt>
                <c:pt idx="87">
                  <c:v>0.155039697885513</c:v>
                </c:pt>
                <c:pt idx="88">
                  <c:v>0.48877739906311002</c:v>
                </c:pt>
                <c:pt idx="89">
                  <c:v>0.19908800721168499</c:v>
                </c:pt>
                <c:pt idx="90">
                  <c:v>0.84585112333297696</c:v>
                </c:pt>
                <c:pt idx="91">
                  <c:v>6.3318722823169096E-5</c:v>
                </c:pt>
                <c:pt idx="92">
                  <c:v>0.391776293516159</c:v>
                </c:pt>
                <c:pt idx="93">
                  <c:v>0.33824661374092102</c:v>
                </c:pt>
                <c:pt idx="94">
                  <c:v>7.4064701795578003E-2</c:v>
                </c:pt>
                <c:pt idx="95">
                  <c:v>0.761968374252319</c:v>
                </c:pt>
                <c:pt idx="96">
                  <c:v>1.22230499982834E-2</c:v>
                </c:pt>
                <c:pt idx="97">
                  <c:v>0.97063887119293202</c:v>
                </c:pt>
                <c:pt idx="98">
                  <c:v>0.242803394794464</c:v>
                </c:pt>
                <c:pt idx="99">
                  <c:v>0.51692408323287997</c:v>
                </c:pt>
                <c:pt idx="100">
                  <c:v>0.41695168614387501</c:v>
                </c:pt>
                <c:pt idx="101">
                  <c:v>0.17756830155849501</c:v>
                </c:pt>
                <c:pt idx="102">
                  <c:v>0.220985397696495</c:v>
                </c:pt>
                <c:pt idx="103">
                  <c:v>4.5162457972765004E-3</c:v>
                </c:pt>
                <c:pt idx="104">
                  <c:v>4.34991015936248E-5</c:v>
                </c:pt>
                <c:pt idx="105">
                  <c:v>0.83750301599502597</c:v>
                </c:pt>
                <c:pt idx="106">
                  <c:v>0.68313062191009499</c:v>
                </c:pt>
                <c:pt idx="107">
                  <c:v>0.107288599014282</c:v>
                </c:pt>
                <c:pt idx="108">
                  <c:v>0.72785222530365001</c:v>
                </c:pt>
                <c:pt idx="109">
                  <c:v>0.789029121398926</c:v>
                </c:pt>
                <c:pt idx="110">
                  <c:v>2.0380590111017199E-2</c:v>
                </c:pt>
                <c:pt idx="111">
                  <c:v>1.3941690325737E-2</c:v>
                </c:pt>
                <c:pt idx="112">
                  <c:v>0.339875608682632</c:v>
                </c:pt>
                <c:pt idx="113">
                  <c:v>9.4403728842735304E-2</c:v>
                </c:pt>
                <c:pt idx="114">
                  <c:v>0.96685850620269798</c:v>
                </c:pt>
                <c:pt idx="115">
                  <c:v>0.34994548559188798</c:v>
                </c:pt>
                <c:pt idx="116">
                  <c:v>2.8223369270563101E-2</c:v>
                </c:pt>
                <c:pt idx="117">
                  <c:v>0.16760009527206399</c:v>
                </c:pt>
                <c:pt idx="118">
                  <c:v>0.68633252382278398</c:v>
                </c:pt>
                <c:pt idx="119">
                  <c:v>0.84473842382430997</c:v>
                </c:pt>
                <c:pt idx="120">
                  <c:v>9.0378215536475199E-3</c:v>
                </c:pt>
                <c:pt idx="121">
                  <c:v>1.62961904425174E-3</c:v>
                </c:pt>
                <c:pt idx="122">
                  <c:v>3.5534990020096302E-3</c:v>
                </c:pt>
                <c:pt idx="123">
                  <c:v>0.47774940729141202</c:v>
                </c:pt>
                <c:pt idx="124">
                  <c:v>0.28662958741187999</c:v>
                </c:pt>
                <c:pt idx="125">
                  <c:v>0.61396878957748402</c:v>
                </c:pt>
                <c:pt idx="126">
                  <c:v>2.1311480086296801E-3</c:v>
                </c:pt>
                <c:pt idx="127">
                  <c:v>0.27997899055481001</c:v>
                </c:pt>
                <c:pt idx="128">
                  <c:v>0.90336352586746205</c:v>
                </c:pt>
                <c:pt idx="129">
                  <c:v>0.32991141080856301</c:v>
                </c:pt>
                <c:pt idx="130">
                  <c:v>0.84951859712600697</c:v>
                </c:pt>
                <c:pt idx="131">
                  <c:v>0.504513919353485</c:v>
                </c:pt>
                <c:pt idx="132">
                  <c:v>0.97217690944671598</c:v>
                </c:pt>
                <c:pt idx="133">
                  <c:v>0.75064158439636197</c:v>
                </c:pt>
                <c:pt idx="134">
                  <c:v>0.17073650658130601</c:v>
                </c:pt>
                <c:pt idx="135">
                  <c:v>0.12265220284462</c:v>
                </c:pt>
                <c:pt idx="136">
                  <c:v>0.44453328847885099</c:v>
                </c:pt>
                <c:pt idx="137">
                  <c:v>0.25035700201988198</c:v>
                </c:pt>
                <c:pt idx="138">
                  <c:v>0.68473869562149003</c:v>
                </c:pt>
                <c:pt idx="139">
                  <c:v>0.80353432893753096</c:v>
                </c:pt>
                <c:pt idx="140">
                  <c:v>1.23520502820611E-2</c:v>
                </c:pt>
                <c:pt idx="141">
                  <c:v>7.5123512942809598E-5</c:v>
                </c:pt>
                <c:pt idx="142">
                  <c:v>0.79530960321426403</c:v>
                </c:pt>
                <c:pt idx="143">
                  <c:v>0.63310182094573997</c:v>
                </c:pt>
                <c:pt idx="144">
                  <c:v>0.29362720251083402</c:v>
                </c:pt>
                <c:pt idx="145">
                  <c:v>1.0369310155510901E-2</c:v>
                </c:pt>
                <c:pt idx="146">
                  <c:v>3.4972239518538101E-4</c:v>
                </c:pt>
                <c:pt idx="147">
                  <c:v>0.85568869113922097</c:v>
                </c:pt>
                <c:pt idx="148">
                  <c:v>0.92694050073623702</c:v>
                </c:pt>
                <c:pt idx="149">
                  <c:v>1.58935599029064E-3</c:v>
                </c:pt>
                <c:pt idx="150">
                  <c:v>0.36704128980636602</c:v>
                </c:pt>
                <c:pt idx="151">
                  <c:v>0.33270969986915599</c:v>
                </c:pt>
                <c:pt idx="152">
                  <c:v>0.94573062658309903</c:v>
                </c:pt>
                <c:pt idx="153">
                  <c:v>0.40138730406761203</c:v>
                </c:pt>
                <c:pt idx="154">
                  <c:v>0.17872309684753401</c:v>
                </c:pt>
                <c:pt idx="155">
                  <c:v>0.12621819972991899</c:v>
                </c:pt>
                <c:pt idx="156">
                  <c:v>0.42240270972251898</c:v>
                </c:pt>
                <c:pt idx="157">
                  <c:v>5.3336340934038197E-2</c:v>
                </c:pt>
                <c:pt idx="158">
                  <c:v>0.78419107198715199</c:v>
                </c:pt>
                <c:pt idx="159">
                  <c:v>1.5920409932732599E-3</c:v>
                </c:pt>
                <c:pt idx="160">
                  <c:v>0.712149798870087</c:v>
                </c:pt>
                <c:pt idx="161">
                  <c:v>5.8050998486578499E-3</c:v>
                </c:pt>
                <c:pt idx="162">
                  <c:v>0.62693208456039395</c:v>
                </c:pt>
                <c:pt idx="163">
                  <c:v>0.30587789416313199</c:v>
                </c:pt>
                <c:pt idx="164">
                  <c:v>0.50491070747375499</c:v>
                </c:pt>
                <c:pt idx="165">
                  <c:v>0.65247118473053001</c:v>
                </c:pt>
                <c:pt idx="166">
                  <c:v>0.21454669535160101</c:v>
                </c:pt>
                <c:pt idx="167">
                  <c:v>0.181789696216583</c:v>
                </c:pt>
                <c:pt idx="168">
                  <c:v>0.225803598761559</c:v>
                </c:pt>
                <c:pt idx="169">
                  <c:v>0.39140900969505299</c:v>
                </c:pt>
                <c:pt idx="170">
                  <c:v>0.17008030414581299</c:v>
                </c:pt>
                <c:pt idx="171">
                  <c:v>0.70377999544143699</c:v>
                </c:pt>
                <c:pt idx="172">
                  <c:v>0.72863972187042203</c:v>
                </c:pt>
                <c:pt idx="173">
                  <c:v>0.15957729518413499</c:v>
                </c:pt>
                <c:pt idx="174">
                  <c:v>0.38907489180564903</c:v>
                </c:pt>
                <c:pt idx="175">
                  <c:v>0.98239070177078203</c:v>
                </c:pt>
                <c:pt idx="176">
                  <c:v>0.65665137767791704</c:v>
                </c:pt>
                <c:pt idx="177">
                  <c:v>0.28430658578872697</c:v>
                </c:pt>
                <c:pt idx="178">
                  <c:v>0.17946849763393399</c:v>
                </c:pt>
                <c:pt idx="179">
                  <c:v>0.24635469913482699</c:v>
                </c:pt>
                <c:pt idx="180">
                  <c:v>0.60833990573883101</c:v>
                </c:pt>
                <c:pt idx="181">
                  <c:v>7.2635889053344699E-2</c:v>
                </c:pt>
                <c:pt idx="182">
                  <c:v>0.190777897834778</c:v>
                </c:pt>
                <c:pt idx="183">
                  <c:v>0.44475039839744601</c:v>
                </c:pt>
                <c:pt idx="184">
                  <c:v>0.87268167734146096</c:v>
                </c:pt>
                <c:pt idx="185">
                  <c:v>0.92571157217025801</c:v>
                </c:pt>
                <c:pt idx="186">
                  <c:v>0.76637011766433705</c:v>
                </c:pt>
                <c:pt idx="187">
                  <c:v>0.54619282484054599</c:v>
                </c:pt>
                <c:pt idx="188">
                  <c:v>0.303550094366074</c:v>
                </c:pt>
                <c:pt idx="189">
                  <c:v>0.75092482566833496</c:v>
                </c:pt>
                <c:pt idx="190">
                  <c:v>2.6830950751900701E-2</c:v>
                </c:pt>
                <c:pt idx="191">
                  <c:v>4.9599871039390599E-2</c:v>
                </c:pt>
                <c:pt idx="192">
                  <c:v>3.9449632167816197E-3</c:v>
                </c:pt>
                <c:pt idx="193">
                  <c:v>0.76181530952453602</c:v>
                </c:pt>
                <c:pt idx="194">
                  <c:v>0.32031369209289601</c:v>
                </c:pt>
                <c:pt idx="195">
                  <c:v>0.123376697301865</c:v>
                </c:pt>
                <c:pt idx="196">
                  <c:v>0.236836403608322</c:v>
                </c:pt>
                <c:pt idx="197">
                  <c:v>9.2409327626228305E-2</c:v>
                </c:pt>
                <c:pt idx="198">
                  <c:v>0.91472780704498302</c:v>
                </c:pt>
                <c:pt idx="199">
                  <c:v>0.93466061353683505</c:v>
                </c:pt>
                <c:pt idx="200">
                  <c:v>5.6534200906753498E-2</c:v>
                </c:pt>
                <c:pt idx="201">
                  <c:v>0.108874298632145</c:v>
                </c:pt>
                <c:pt idx="202">
                  <c:v>0.12444529682397799</c:v>
                </c:pt>
                <c:pt idx="203">
                  <c:v>0.50065028667449996</c:v>
                </c:pt>
                <c:pt idx="204">
                  <c:v>1.54647398740053E-2</c:v>
                </c:pt>
                <c:pt idx="205">
                  <c:v>5.0110667943954502E-3</c:v>
                </c:pt>
                <c:pt idx="206">
                  <c:v>0.51922440528869596</c:v>
                </c:pt>
                <c:pt idx="207">
                  <c:v>0.72790849208831798</c:v>
                </c:pt>
                <c:pt idx="208">
                  <c:v>0.43077561259269698</c:v>
                </c:pt>
                <c:pt idx="209">
                  <c:v>0.201375097036362</c:v>
                </c:pt>
                <c:pt idx="210">
                  <c:v>0.37615591287612898</c:v>
                </c:pt>
                <c:pt idx="211">
                  <c:v>0.74441272020339999</c:v>
                </c:pt>
                <c:pt idx="212">
                  <c:v>0.31734341382980302</c:v>
                </c:pt>
                <c:pt idx="213">
                  <c:v>0.153273195028305</c:v>
                </c:pt>
                <c:pt idx="214">
                  <c:v>0.73406517505645796</c:v>
                </c:pt>
                <c:pt idx="215">
                  <c:v>6.4051717519760104E-2</c:v>
                </c:pt>
                <c:pt idx="216">
                  <c:v>0.84663337469100997</c:v>
                </c:pt>
                <c:pt idx="217">
                  <c:v>0.18214550614357</c:v>
                </c:pt>
                <c:pt idx="218">
                  <c:v>0.82048481702804599</c:v>
                </c:pt>
                <c:pt idx="219">
                  <c:v>7.6350122690200806E-2</c:v>
                </c:pt>
                <c:pt idx="220">
                  <c:v>0.88330930471420299</c:v>
                </c:pt>
                <c:pt idx="221">
                  <c:v>0.60743421316146895</c:v>
                </c:pt>
                <c:pt idx="222">
                  <c:v>0.58626741170883201</c:v>
                </c:pt>
                <c:pt idx="223">
                  <c:v>0.32670220732688898</c:v>
                </c:pt>
                <c:pt idx="224">
                  <c:v>0.12651030719280201</c:v>
                </c:pt>
                <c:pt idx="225">
                  <c:v>1.70860104262829E-2</c:v>
                </c:pt>
                <c:pt idx="226">
                  <c:v>0.59912878274917603</c:v>
                </c:pt>
                <c:pt idx="227">
                  <c:v>0.95517361164092995</c:v>
                </c:pt>
                <c:pt idx="228">
                  <c:v>0.163090199232101</c:v>
                </c:pt>
                <c:pt idx="229">
                  <c:v>0.36404728889465299</c:v>
                </c:pt>
                <c:pt idx="230">
                  <c:v>4.5297380536794697E-2</c:v>
                </c:pt>
                <c:pt idx="231">
                  <c:v>0.68434488773345903</c:v>
                </c:pt>
                <c:pt idx="232">
                  <c:v>0.51118391752242998</c:v>
                </c:pt>
                <c:pt idx="233">
                  <c:v>0.225350007414818</c:v>
                </c:pt>
                <c:pt idx="234">
                  <c:v>0.32653230428695701</c:v>
                </c:pt>
                <c:pt idx="235">
                  <c:v>0.37304350733757002</c:v>
                </c:pt>
                <c:pt idx="236">
                  <c:v>0.29403039813041698</c:v>
                </c:pt>
                <c:pt idx="237">
                  <c:v>0.642849922180176</c:v>
                </c:pt>
                <c:pt idx="238">
                  <c:v>0.20167569816112499</c:v>
                </c:pt>
                <c:pt idx="239">
                  <c:v>0.361244797706604</c:v>
                </c:pt>
                <c:pt idx="240">
                  <c:v>0.81132262945175204</c:v>
                </c:pt>
                <c:pt idx="241">
                  <c:v>0.45657798647880599</c:v>
                </c:pt>
                <c:pt idx="242">
                  <c:v>4.5729042030870897E-3</c:v>
                </c:pt>
                <c:pt idx="243">
                  <c:v>0.81338047981262196</c:v>
                </c:pt>
                <c:pt idx="244">
                  <c:v>0.97413271665573098</c:v>
                </c:pt>
                <c:pt idx="245">
                  <c:v>0.90930747985839799</c:v>
                </c:pt>
                <c:pt idx="246">
                  <c:v>1.7063749954104399E-2</c:v>
                </c:pt>
                <c:pt idx="247">
                  <c:v>3.2766379415988901E-2</c:v>
                </c:pt>
                <c:pt idx="248">
                  <c:v>0.51653528213500999</c:v>
                </c:pt>
                <c:pt idx="249">
                  <c:v>0.70469081401824996</c:v>
                </c:pt>
                <c:pt idx="250">
                  <c:v>0.75366520881652799</c:v>
                </c:pt>
                <c:pt idx="251">
                  <c:v>0.54717272520065297</c:v>
                </c:pt>
                <c:pt idx="252">
                  <c:v>0.220856294035912</c:v>
                </c:pt>
                <c:pt idx="253">
                  <c:v>0.22460269927978499</c:v>
                </c:pt>
                <c:pt idx="254">
                  <c:v>0.94388192892074596</c:v>
                </c:pt>
                <c:pt idx="255">
                  <c:v>0.68767547607421897</c:v>
                </c:pt>
                <c:pt idx="256">
                  <c:v>0.65139102935791005</c:v>
                </c:pt>
                <c:pt idx="257">
                  <c:v>0.45944988727569602</c:v>
                </c:pt>
                <c:pt idx="258">
                  <c:v>0.55386668443679798</c:v>
                </c:pt>
                <c:pt idx="259">
                  <c:v>0.76075398921966597</c:v>
                </c:pt>
                <c:pt idx="260">
                  <c:v>0.30535119771957397</c:v>
                </c:pt>
                <c:pt idx="261">
                  <c:v>3.5228498280048398E-2</c:v>
                </c:pt>
                <c:pt idx="262">
                  <c:v>0.46155929565429699</c:v>
                </c:pt>
                <c:pt idx="263">
                  <c:v>0.39459550380706798</c:v>
                </c:pt>
                <c:pt idx="264">
                  <c:v>0.10434500128030801</c:v>
                </c:pt>
                <c:pt idx="265">
                  <c:v>0.54461658000946001</c:v>
                </c:pt>
                <c:pt idx="266">
                  <c:v>0.176323592662811</c:v>
                </c:pt>
                <c:pt idx="267">
                  <c:v>0.528484106063843</c:v>
                </c:pt>
                <c:pt idx="268">
                  <c:v>0.42884749174117998</c:v>
                </c:pt>
                <c:pt idx="269">
                  <c:v>0.41355851292610202</c:v>
                </c:pt>
                <c:pt idx="270">
                  <c:v>0.93410342931747403</c:v>
                </c:pt>
                <c:pt idx="271">
                  <c:v>0.190726593136787</c:v>
                </c:pt>
                <c:pt idx="272">
                  <c:v>2.3904519621282799E-3</c:v>
                </c:pt>
                <c:pt idx="273">
                  <c:v>8.3513483405113206E-2</c:v>
                </c:pt>
                <c:pt idx="274">
                  <c:v>3.7716811057180201E-3</c:v>
                </c:pt>
                <c:pt idx="275">
                  <c:v>0.99715477228164695</c:v>
                </c:pt>
                <c:pt idx="276">
                  <c:v>2.98352297395468E-2</c:v>
                </c:pt>
                <c:pt idx="277">
                  <c:v>0.60860842466354403</c:v>
                </c:pt>
                <c:pt idx="278">
                  <c:v>0.74817711114883401</c:v>
                </c:pt>
                <c:pt idx="279">
                  <c:v>1.92240509022668E-6</c:v>
                </c:pt>
                <c:pt idx="280">
                  <c:v>0.106219299137592</c:v>
                </c:pt>
                <c:pt idx="281">
                  <c:v>0.74147081375122104</c:v>
                </c:pt>
                <c:pt idx="282">
                  <c:v>0.53093498945236195</c:v>
                </c:pt>
                <c:pt idx="283">
                  <c:v>0.44097709655761702</c:v>
                </c:pt>
                <c:pt idx="284">
                  <c:v>1.5773660270497201E-3</c:v>
                </c:pt>
                <c:pt idx="285">
                  <c:v>8.6371056735515594E-2</c:v>
                </c:pt>
                <c:pt idx="286">
                  <c:v>0.32177150249481201</c:v>
                </c:pt>
                <c:pt idx="287">
                  <c:v>8.3571122959256207E-3</c:v>
                </c:pt>
                <c:pt idx="288">
                  <c:v>0.65679198503494296</c:v>
                </c:pt>
                <c:pt idx="289">
                  <c:v>0.20710839331150099</c:v>
                </c:pt>
                <c:pt idx="290">
                  <c:v>0.31261950731277499</c:v>
                </c:pt>
                <c:pt idx="291">
                  <c:v>0.68436712026596103</c:v>
                </c:pt>
                <c:pt idx="292">
                  <c:v>0.60610061883926403</c:v>
                </c:pt>
                <c:pt idx="293">
                  <c:v>4.53534796833992E-2</c:v>
                </c:pt>
                <c:pt idx="294">
                  <c:v>7.9710148274898494E-3</c:v>
                </c:pt>
                <c:pt idx="295">
                  <c:v>0.26313030719757102</c:v>
                </c:pt>
                <c:pt idx="296">
                  <c:v>0.35846930742263799</c:v>
                </c:pt>
                <c:pt idx="297">
                  <c:v>0.588032126426697</c:v>
                </c:pt>
                <c:pt idx="298">
                  <c:v>0.99359661340713501</c:v>
                </c:pt>
                <c:pt idx="299">
                  <c:v>0.19859890639781999</c:v>
                </c:pt>
                <c:pt idx="300">
                  <c:v>1.7317349091172201E-2</c:v>
                </c:pt>
                <c:pt idx="301">
                  <c:v>0.64879459142684903</c:v>
                </c:pt>
                <c:pt idx="302">
                  <c:v>0.895113825798035</c:v>
                </c:pt>
                <c:pt idx="303">
                  <c:v>0.42538899183273299</c:v>
                </c:pt>
                <c:pt idx="304">
                  <c:v>1.5480309724807699E-2</c:v>
                </c:pt>
                <c:pt idx="305">
                  <c:v>7.1405522525310502E-2</c:v>
                </c:pt>
                <c:pt idx="306">
                  <c:v>0.45783498883247398</c:v>
                </c:pt>
                <c:pt idx="307">
                  <c:v>0.81432038545608498</c:v>
                </c:pt>
                <c:pt idx="308">
                  <c:v>0.51097398996353105</c:v>
                </c:pt>
                <c:pt idx="309">
                  <c:v>0.76506829261779796</c:v>
                </c:pt>
                <c:pt idx="310">
                  <c:v>0.248497694730759</c:v>
                </c:pt>
                <c:pt idx="311">
                  <c:v>3.5243239253759398E-2</c:v>
                </c:pt>
                <c:pt idx="312">
                  <c:v>1.5478540211915999E-2</c:v>
                </c:pt>
                <c:pt idx="313">
                  <c:v>0.55148208141326904</c:v>
                </c:pt>
                <c:pt idx="314">
                  <c:v>0.37709298729896501</c:v>
                </c:pt>
                <c:pt idx="315">
                  <c:v>0.30620309710502602</c:v>
                </c:pt>
                <c:pt idx="316">
                  <c:v>0.86918711662292503</c:v>
                </c:pt>
                <c:pt idx="317">
                  <c:v>0.66518038511276201</c:v>
                </c:pt>
                <c:pt idx="318">
                  <c:v>0.349004596471787</c:v>
                </c:pt>
                <c:pt idx="319">
                  <c:v>0.59771549701690696</c:v>
                </c:pt>
                <c:pt idx="320">
                  <c:v>0.14849880337715099</c:v>
                </c:pt>
                <c:pt idx="321">
                  <c:v>0.96193212270736705</c:v>
                </c:pt>
                <c:pt idx="322">
                  <c:v>0.64067471027374301</c:v>
                </c:pt>
                <c:pt idx="323">
                  <c:v>0.386929512023926</c:v>
                </c:pt>
                <c:pt idx="324">
                  <c:v>0.10276529937982599</c:v>
                </c:pt>
                <c:pt idx="325">
                  <c:v>4.3044579215347802E-3</c:v>
                </c:pt>
                <c:pt idx="326">
                  <c:v>0.57827770709991499</c:v>
                </c:pt>
                <c:pt idx="327">
                  <c:v>0.55061101913452104</c:v>
                </c:pt>
                <c:pt idx="328">
                  <c:v>0.63740861415863004</c:v>
                </c:pt>
                <c:pt idx="329">
                  <c:v>0.46558851003646901</c:v>
                </c:pt>
                <c:pt idx="330">
                  <c:v>0.12377460300922399</c:v>
                </c:pt>
                <c:pt idx="331">
                  <c:v>0.60276067256927501</c:v>
                </c:pt>
                <c:pt idx="332">
                  <c:v>0.83419698476791404</c:v>
                </c:pt>
                <c:pt idx="333">
                  <c:v>0.94238382577896096</c:v>
                </c:pt>
                <c:pt idx="334">
                  <c:v>0.794658422470093</c:v>
                </c:pt>
                <c:pt idx="335">
                  <c:v>0.91678887605667103</c:v>
                </c:pt>
                <c:pt idx="336">
                  <c:v>0.298633992671967</c:v>
                </c:pt>
                <c:pt idx="337">
                  <c:v>0.85720407962799094</c:v>
                </c:pt>
                <c:pt idx="338">
                  <c:v>1.9072350114584E-2</c:v>
                </c:pt>
                <c:pt idx="339">
                  <c:v>0.128734201192856</c:v>
                </c:pt>
                <c:pt idx="340">
                  <c:v>2.4113219231367101E-2</c:v>
                </c:pt>
                <c:pt idx="341">
                  <c:v>0.71388751268386796</c:v>
                </c:pt>
                <c:pt idx="342">
                  <c:v>0.30618929862976102</c:v>
                </c:pt>
                <c:pt idx="343">
                  <c:v>0.23726050555705999</c:v>
                </c:pt>
                <c:pt idx="344">
                  <c:v>0.76050001382827803</c:v>
                </c:pt>
                <c:pt idx="345">
                  <c:v>1.8305549398064599E-2</c:v>
                </c:pt>
                <c:pt idx="346">
                  <c:v>0.64391332864761397</c:v>
                </c:pt>
                <c:pt idx="347">
                  <c:v>8.4867693483829498E-2</c:v>
                </c:pt>
                <c:pt idx="348">
                  <c:v>0.390658289194107</c:v>
                </c:pt>
                <c:pt idx="349">
                  <c:v>0.55242121219634999</c:v>
                </c:pt>
                <c:pt idx="350">
                  <c:v>0.33651909232139599</c:v>
                </c:pt>
                <c:pt idx="351">
                  <c:v>0.36886340379714999</c:v>
                </c:pt>
                <c:pt idx="352">
                  <c:v>2.3277869448065799E-2</c:v>
                </c:pt>
                <c:pt idx="353">
                  <c:v>0.43121939897537198</c:v>
                </c:pt>
                <c:pt idx="354">
                  <c:v>0.98178571462631203</c:v>
                </c:pt>
                <c:pt idx="355">
                  <c:v>1.9661959260702098E-2</c:v>
                </c:pt>
                <c:pt idx="356">
                  <c:v>0.154219895601273</c:v>
                </c:pt>
                <c:pt idx="357">
                  <c:v>9.0259462594986004E-2</c:v>
                </c:pt>
                <c:pt idx="358">
                  <c:v>0.24696649610996199</c:v>
                </c:pt>
                <c:pt idx="359">
                  <c:v>7.8720925375819206E-3</c:v>
                </c:pt>
                <c:pt idx="360">
                  <c:v>0.36993658542633101</c:v>
                </c:pt>
                <c:pt idx="361">
                  <c:v>0.21084409952163699</c:v>
                </c:pt>
                <c:pt idx="362">
                  <c:v>0.58547538518905595</c:v>
                </c:pt>
                <c:pt idx="363">
                  <c:v>0.42923009395599399</c:v>
                </c:pt>
                <c:pt idx="364">
                  <c:v>3.4974858164787299E-2</c:v>
                </c:pt>
                <c:pt idx="365">
                  <c:v>0.14123579859733601</c:v>
                </c:pt>
                <c:pt idx="366">
                  <c:v>0.77376097440719604</c:v>
                </c:pt>
                <c:pt idx="367">
                  <c:v>0.934520483016968</c:v>
                </c:pt>
                <c:pt idx="368">
                  <c:v>0.13624469935894001</c:v>
                </c:pt>
                <c:pt idx="369">
                  <c:v>9.8055928945541396E-2</c:v>
                </c:pt>
                <c:pt idx="370">
                  <c:v>2.0836180076003099E-2</c:v>
                </c:pt>
                <c:pt idx="371">
                  <c:v>0.13179619610309601</c:v>
                </c:pt>
                <c:pt idx="372">
                  <c:v>0.84743291139602706</c:v>
                </c:pt>
                <c:pt idx="373">
                  <c:v>0.37267428636550898</c:v>
                </c:pt>
                <c:pt idx="374">
                  <c:v>0.23912219703197499</c:v>
                </c:pt>
                <c:pt idx="375">
                  <c:v>0.17251400649547599</c:v>
                </c:pt>
                <c:pt idx="376">
                  <c:v>0.68484938144683805</c:v>
                </c:pt>
                <c:pt idx="377">
                  <c:v>0.161998406052589</c:v>
                </c:pt>
                <c:pt idx="378">
                  <c:v>0.384357690811157</c:v>
                </c:pt>
                <c:pt idx="379">
                  <c:v>0.101913496851921</c:v>
                </c:pt>
                <c:pt idx="380">
                  <c:v>6.3241802854463501E-4</c:v>
                </c:pt>
                <c:pt idx="381">
                  <c:v>0.10038220137357701</c:v>
                </c:pt>
                <c:pt idx="382">
                  <c:v>0.84323221445083596</c:v>
                </c:pt>
                <c:pt idx="383">
                  <c:v>0.57138401269912698</c:v>
                </c:pt>
                <c:pt idx="384">
                  <c:v>0.19235590100288399</c:v>
                </c:pt>
                <c:pt idx="385">
                  <c:v>0.93817758560180697</c:v>
                </c:pt>
                <c:pt idx="386">
                  <c:v>0.64172452688217196</c:v>
                </c:pt>
                <c:pt idx="387">
                  <c:v>0.40044561028480502</c:v>
                </c:pt>
                <c:pt idx="388">
                  <c:v>0.22310070693492901</c:v>
                </c:pt>
                <c:pt idx="389">
                  <c:v>2.8689209371805201E-2</c:v>
                </c:pt>
                <c:pt idx="390">
                  <c:v>3.35208908654749E-3</c:v>
                </c:pt>
                <c:pt idx="391">
                  <c:v>0.63573902845382702</c:v>
                </c:pt>
                <c:pt idx="392">
                  <c:v>0.60828769207000699</c:v>
                </c:pt>
                <c:pt idx="393">
                  <c:v>0.55782848596572898</c:v>
                </c:pt>
                <c:pt idx="394">
                  <c:v>0.77517712116241499</c:v>
                </c:pt>
                <c:pt idx="395">
                  <c:v>0.832452893257141</c:v>
                </c:pt>
                <c:pt idx="396">
                  <c:v>2.4768929928541201E-2</c:v>
                </c:pt>
                <c:pt idx="397">
                  <c:v>0.32238841056823703</c:v>
                </c:pt>
                <c:pt idx="398">
                  <c:v>0.53247207403182995</c:v>
                </c:pt>
                <c:pt idx="399">
                  <c:v>0.44995468854904203</c:v>
                </c:pt>
                <c:pt idx="400">
                  <c:v>0.37539309263229398</c:v>
                </c:pt>
                <c:pt idx="401">
                  <c:v>0.43847009539604198</c:v>
                </c:pt>
                <c:pt idx="402">
                  <c:v>1.54267400503159E-2</c:v>
                </c:pt>
                <c:pt idx="403">
                  <c:v>0.23212389647960699</c:v>
                </c:pt>
                <c:pt idx="404">
                  <c:v>0.45925658941268899</c:v>
                </c:pt>
                <c:pt idx="405">
                  <c:v>2.7786610648036E-2</c:v>
                </c:pt>
                <c:pt idx="406">
                  <c:v>0.57162541151046797</c:v>
                </c:pt>
                <c:pt idx="407">
                  <c:v>0.81547570228576705</c:v>
                </c:pt>
                <c:pt idx="408">
                  <c:v>0.41953960061073298</c:v>
                </c:pt>
                <c:pt idx="409">
                  <c:v>6.9403089582920102E-2</c:v>
                </c:pt>
                <c:pt idx="410">
                  <c:v>0.55216097831726096</c:v>
                </c:pt>
                <c:pt idx="411">
                  <c:v>0.36430850625038103</c:v>
                </c:pt>
                <c:pt idx="412">
                  <c:v>0.99015522003173795</c:v>
                </c:pt>
                <c:pt idx="413">
                  <c:v>2.8319409117102599E-2</c:v>
                </c:pt>
                <c:pt idx="414">
                  <c:v>0.43980929255485501</c:v>
                </c:pt>
                <c:pt idx="415">
                  <c:v>0.942798972129822</c:v>
                </c:pt>
                <c:pt idx="416">
                  <c:v>0.74129301309585605</c:v>
                </c:pt>
                <c:pt idx="417">
                  <c:v>0.56701898574829102</c:v>
                </c:pt>
                <c:pt idx="418">
                  <c:v>0.39844369888305697</c:v>
                </c:pt>
                <c:pt idx="419">
                  <c:v>0.92966198921203602</c:v>
                </c:pt>
                <c:pt idx="420">
                  <c:v>7.8332222998142201E-2</c:v>
                </c:pt>
                <c:pt idx="421">
                  <c:v>0.27957600355148299</c:v>
                </c:pt>
                <c:pt idx="422">
                  <c:v>0.27203959226608299</c:v>
                </c:pt>
                <c:pt idx="423">
                  <c:v>0.98780918121337902</c:v>
                </c:pt>
                <c:pt idx="424">
                  <c:v>5.7660449296235997E-2</c:v>
                </c:pt>
                <c:pt idx="425">
                  <c:v>0.27938088774681102</c:v>
                </c:pt>
                <c:pt idx="426">
                  <c:v>0.52398759126663197</c:v>
                </c:pt>
                <c:pt idx="427">
                  <c:v>7.6728120446205098E-2</c:v>
                </c:pt>
                <c:pt idx="428">
                  <c:v>5.6711178272962598E-2</c:v>
                </c:pt>
                <c:pt idx="429">
                  <c:v>0.91124022006988503</c:v>
                </c:pt>
                <c:pt idx="430">
                  <c:v>0.22575710713863401</c:v>
                </c:pt>
                <c:pt idx="431">
                  <c:v>0.97882372140884399</c:v>
                </c:pt>
                <c:pt idx="432">
                  <c:v>1.7985709710046599E-3</c:v>
                </c:pt>
                <c:pt idx="433">
                  <c:v>0.74692201614379905</c:v>
                </c:pt>
                <c:pt idx="434">
                  <c:v>0.43130180239677401</c:v>
                </c:pt>
                <c:pt idx="435">
                  <c:v>0.41409209370613098</c:v>
                </c:pt>
                <c:pt idx="436">
                  <c:v>0.42090070247650102</c:v>
                </c:pt>
                <c:pt idx="437">
                  <c:v>3.1012710183858899E-2</c:v>
                </c:pt>
                <c:pt idx="438">
                  <c:v>0.74339747428893999</c:v>
                </c:pt>
                <c:pt idx="439">
                  <c:v>0.74021309614181496</c:v>
                </c:pt>
                <c:pt idx="440">
                  <c:v>0.70684111118316695</c:v>
                </c:pt>
                <c:pt idx="441">
                  <c:v>0.77490127086639404</c:v>
                </c:pt>
                <c:pt idx="442">
                  <c:v>0.55644941329956099</c:v>
                </c:pt>
                <c:pt idx="443">
                  <c:v>0.161642000079155</c:v>
                </c:pt>
                <c:pt idx="444">
                  <c:v>0.46552300453186002</c:v>
                </c:pt>
                <c:pt idx="445">
                  <c:v>0.32409340143203702</c:v>
                </c:pt>
                <c:pt idx="446">
                  <c:v>0.61599808931350697</c:v>
                </c:pt>
                <c:pt idx="447">
                  <c:v>0.24932840466499301</c:v>
                </c:pt>
                <c:pt idx="448">
                  <c:v>0.84622967243194602</c:v>
                </c:pt>
                <c:pt idx="449">
                  <c:v>0.50333231687545799</c:v>
                </c:pt>
                <c:pt idx="450">
                  <c:v>0.25299748778343201</c:v>
                </c:pt>
                <c:pt idx="451">
                  <c:v>0.80483067035675004</c:v>
                </c:pt>
                <c:pt idx="452">
                  <c:v>7.5949681922793397E-3</c:v>
                </c:pt>
                <c:pt idx="453">
                  <c:v>0.62347000837326105</c:v>
                </c:pt>
                <c:pt idx="454">
                  <c:v>0.49361228942871099</c:v>
                </c:pt>
                <c:pt idx="455">
                  <c:v>0.57171028852462802</c:v>
                </c:pt>
                <c:pt idx="456">
                  <c:v>1.93369202315807E-2</c:v>
                </c:pt>
                <c:pt idx="457">
                  <c:v>0.21029430627822901</c:v>
                </c:pt>
                <c:pt idx="458">
                  <c:v>0.29520240426063499</c:v>
                </c:pt>
                <c:pt idx="459">
                  <c:v>0.34651118516922003</c:v>
                </c:pt>
                <c:pt idx="460">
                  <c:v>2.2742450237274201E-2</c:v>
                </c:pt>
                <c:pt idx="461">
                  <c:v>5.52394986152649E-2</c:v>
                </c:pt>
                <c:pt idx="462">
                  <c:v>0.88443887233734098</c:v>
                </c:pt>
                <c:pt idx="463">
                  <c:v>4.3350931257009499E-2</c:v>
                </c:pt>
                <c:pt idx="464">
                  <c:v>0.75563120841980003</c:v>
                </c:pt>
                <c:pt idx="465">
                  <c:v>0.116813898086548</c:v>
                </c:pt>
                <c:pt idx="466">
                  <c:v>0.27712509036064098</c:v>
                </c:pt>
                <c:pt idx="467">
                  <c:v>0.93949580192565896</c:v>
                </c:pt>
                <c:pt idx="468">
                  <c:v>0.27420198917388899</c:v>
                </c:pt>
                <c:pt idx="469">
                  <c:v>5.9594910591840702E-2</c:v>
                </c:pt>
                <c:pt idx="470">
                  <c:v>9.0066567063331604E-2</c:v>
                </c:pt>
                <c:pt idx="471">
                  <c:v>0.74459427595138605</c:v>
                </c:pt>
                <c:pt idx="472">
                  <c:v>0.80485230684280396</c:v>
                </c:pt>
                <c:pt idx="473">
                  <c:v>2.8460880275815699E-3</c:v>
                </c:pt>
                <c:pt idx="474">
                  <c:v>9.2843607068061801E-2</c:v>
                </c:pt>
                <c:pt idx="475">
                  <c:v>0.32085299491882302</c:v>
                </c:pt>
                <c:pt idx="476">
                  <c:v>0.978596091270447</c:v>
                </c:pt>
                <c:pt idx="477">
                  <c:v>0.70234847068786599</c:v>
                </c:pt>
                <c:pt idx="478">
                  <c:v>0.46110901236534102</c:v>
                </c:pt>
                <c:pt idx="479">
                  <c:v>0.24071280658245101</c:v>
                </c:pt>
                <c:pt idx="480">
                  <c:v>0.84430992603302002</c:v>
                </c:pt>
                <c:pt idx="481">
                  <c:v>4.34849187731743E-2</c:v>
                </c:pt>
                <c:pt idx="482">
                  <c:v>0.14382019639015201</c:v>
                </c:pt>
                <c:pt idx="483">
                  <c:v>0.47115769982338002</c:v>
                </c:pt>
                <c:pt idx="484">
                  <c:v>0.97766232490539595</c:v>
                </c:pt>
                <c:pt idx="485">
                  <c:v>0.26560029387474099</c:v>
                </c:pt>
                <c:pt idx="486">
                  <c:v>0.231282994151115</c:v>
                </c:pt>
                <c:pt idx="487">
                  <c:v>0.19446590542793299</c:v>
                </c:pt>
                <c:pt idx="488">
                  <c:v>0.97917920351028398</c:v>
                </c:pt>
                <c:pt idx="489">
                  <c:v>0.468587785959244</c:v>
                </c:pt>
                <c:pt idx="490">
                  <c:v>0.98459208011627197</c:v>
                </c:pt>
                <c:pt idx="491">
                  <c:v>0.47672718763351402</c:v>
                </c:pt>
                <c:pt idx="492">
                  <c:v>0.62940210103988603</c:v>
                </c:pt>
                <c:pt idx="493">
                  <c:v>3.1166659668088001E-2</c:v>
                </c:pt>
                <c:pt idx="494">
                  <c:v>0.17284360527992201</c:v>
                </c:pt>
                <c:pt idx="495">
                  <c:v>0.88310748338699296</c:v>
                </c:pt>
                <c:pt idx="496">
                  <c:v>2.8190860524773601E-2</c:v>
                </c:pt>
                <c:pt idx="497">
                  <c:v>0.24339190125465399</c:v>
                </c:pt>
                <c:pt idx="498">
                  <c:v>0.57330447435378995</c:v>
                </c:pt>
                <c:pt idx="499">
                  <c:v>0.38753980398178101</c:v>
                </c:pt>
                <c:pt idx="500">
                  <c:v>3.4095581620931598E-2</c:v>
                </c:pt>
                <c:pt idx="501">
                  <c:v>0.977514028549194</c:v>
                </c:pt>
                <c:pt idx="502">
                  <c:v>0.53145360946655296</c:v>
                </c:pt>
                <c:pt idx="503">
                  <c:v>0.114213496446609</c:v>
                </c:pt>
                <c:pt idx="504">
                  <c:v>0.87468427419662498</c:v>
                </c:pt>
                <c:pt idx="505">
                  <c:v>4.2085830122232402E-2</c:v>
                </c:pt>
                <c:pt idx="506">
                  <c:v>0.11504939943552001</c:v>
                </c:pt>
                <c:pt idx="507">
                  <c:v>0.95306992530822798</c:v>
                </c:pt>
                <c:pt idx="508">
                  <c:v>0.952217817306519</c:v>
                </c:pt>
                <c:pt idx="509">
                  <c:v>0.80772322416305498</c:v>
                </c:pt>
                <c:pt idx="510">
                  <c:v>0.49004191160201999</c:v>
                </c:pt>
                <c:pt idx="511">
                  <c:v>0.74273711442947399</c:v>
                </c:pt>
                <c:pt idx="512">
                  <c:v>0.43984240293502802</c:v>
                </c:pt>
                <c:pt idx="513">
                  <c:v>0.70099931955337502</c:v>
                </c:pt>
                <c:pt idx="514">
                  <c:v>0.50912958383560203</c:v>
                </c:pt>
                <c:pt idx="515">
                  <c:v>0.61661297082901001</c:v>
                </c:pt>
                <c:pt idx="516">
                  <c:v>0.86224687099456798</c:v>
                </c:pt>
                <c:pt idx="517">
                  <c:v>0.26387318968772899</c:v>
                </c:pt>
                <c:pt idx="518">
                  <c:v>0.66463828086853005</c:v>
                </c:pt>
                <c:pt idx="519">
                  <c:v>0.16820569336414301</c:v>
                </c:pt>
                <c:pt idx="520">
                  <c:v>0.44957840442657498</c:v>
                </c:pt>
                <c:pt idx="521">
                  <c:v>0.916645526885986</c:v>
                </c:pt>
                <c:pt idx="522">
                  <c:v>0.23956340551376301</c:v>
                </c:pt>
                <c:pt idx="523">
                  <c:v>1.32123697549105E-2</c:v>
                </c:pt>
                <c:pt idx="524">
                  <c:v>0.36382940411567699</c:v>
                </c:pt>
                <c:pt idx="525">
                  <c:v>0.62045150995254505</c:v>
                </c:pt>
                <c:pt idx="526">
                  <c:v>0.10934290289878799</c:v>
                </c:pt>
                <c:pt idx="527">
                  <c:v>0.58652412891387895</c:v>
                </c:pt>
                <c:pt idx="528">
                  <c:v>4.5566901564598097E-2</c:v>
                </c:pt>
                <c:pt idx="529">
                  <c:v>0.82397711277008101</c:v>
                </c:pt>
                <c:pt idx="530">
                  <c:v>2.8126599267125098E-2</c:v>
                </c:pt>
                <c:pt idx="531">
                  <c:v>0.187501400709152</c:v>
                </c:pt>
                <c:pt idx="532">
                  <c:v>0.68889051675796498</c:v>
                </c:pt>
                <c:pt idx="533">
                  <c:v>0.84254920482635498</c:v>
                </c:pt>
                <c:pt idx="534">
                  <c:v>0.56144601106643699</c:v>
                </c:pt>
                <c:pt idx="535">
                  <c:v>0.79935741424560502</c:v>
                </c:pt>
                <c:pt idx="536">
                  <c:v>0.14873379468917799</c:v>
                </c:pt>
                <c:pt idx="537">
                  <c:v>0.81304550170898404</c:v>
                </c:pt>
                <c:pt idx="538">
                  <c:v>4.8912350088357898E-2</c:v>
                </c:pt>
                <c:pt idx="539">
                  <c:v>0.62417548894882202</c:v>
                </c:pt>
                <c:pt idx="540">
                  <c:v>0.86413347721099898</c:v>
                </c:pt>
                <c:pt idx="541">
                  <c:v>0.846105515956879</c:v>
                </c:pt>
                <c:pt idx="542">
                  <c:v>0.58756119012832597</c:v>
                </c:pt>
                <c:pt idx="543">
                  <c:v>0.801022589206696</c:v>
                </c:pt>
                <c:pt idx="544">
                  <c:v>4.8847179859876598E-2</c:v>
                </c:pt>
                <c:pt idx="545">
                  <c:v>7.5705237686634098E-3</c:v>
                </c:pt>
                <c:pt idx="546">
                  <c:v>0.71616059541702304</c:v>
                </c:pt>
                <c:pt idx="547">
                  <c:v>0.78275591135025002</c:v>
                </c:pt>
                <c:pt idx="548">
                  <c:v>4.8891849815845503E-2</c:v>
                </c:pt>
                <c:pt idx="549">
                  <c:v>0.67620182037353505</c:v>
                </c:pt>
                <c:pt idx="550">
                  <c:v>0.14066229760646801</c:v>
                </c:pt>
                <c:pt idx="551">
                  <c:v>7.5904287397861495E-2</c:v>
                </c:pt>
                <c:pt idx="552">
                  <c:v>6.3941597938537598E-2</c:v>
                </c:pt>
                <c:pt idx="553">
                  <c:v>0.25665611028671298</c:v>
                </c:pt>
                <c:pt idx="554">
                  <c:v>0.60774451494216897</c:v>
                </c:pt>
                <c:pt idx="555">
                  <c:v>0.68725830316543601</c:v>
                </c:pt>
                <c:pt idx="556">
                  <c:v>0.30911189317703203</c:v>
                </c:pt>
                <c:pt idx="557">
                  <c:v>3.0893739312887199E-2</c:v>
                </c:pt>
                <c:pt idx="558">
                  <c:v>0.97641599178314198</c:v>
                </c:pt>
                <c:pt idx="559">
                  <c:v>0.66270977258682295</c:v>
                </c:pt>
                <c:pt idx="560">
                  <c:v>0.50893419981002797</c:v>
                </c:pt>
                <c:pt idx="561">
                  <c:v>7.7658593654632596E-2</c:v>
                </c:pt>
                <c:pt idx="562">
                  <c:v>0.398076891899109</c:v>
                </c:pt>
                <c:pt idx="563">
                  <c:v>0.67944437265396096</c:v>
                </c:pt>
                <c:pt idx="564">
                  <c:v>0.37884840369224498</c:v>
                </c:pt>
                <c:pt idx="565">
                  <c:v>0.107364401221275</c:v>
                </c:pt>
                <c:pt idx="566">
                  <c:v>0.25336548686027499</c:v>
                </c:pt>
                <c:pt idx="567">
                  <c:v>0.85608077049255404</c:v>
                </c:pt>
                <c:pt idx="568">
                  <c:v>0.62075710296630904</c:v>
                </c:pt>
                <c:pt idx="569">
                  <c:v>0.81860178709030196</c:v>
                </c:pt>
                <c:pt idx="570">
                  <c:v>0.158527001738548</c:v>
                </c:pt>
                <c:pt idx="571">
                  <c:v>0.19222719967365301</c:v>
                </c:pt>
                <c:pt idx="572">
                  <c:v>0.57910192012786899</c:v>
                </c:pt>
                <c:pt idx="573">
                  <c:v>0.87561792135238603</c:v>
                </c:pt>
                <c:pt idx="574">
                  <c:v>1.1660340242087799E-2</c:v>
                </c:pt>
                <c:pt idx="575">
                  <c:v>0.54789167642593395</c:v>
                </c:pt>
                <c:pt idx="576">
                  <c:v>0.22882530093193101</c:v>
                </c:pt>
                <c:pt idx="577">
                  <c:v>0.56731200218200695</c:v>
                </c:pt>
                <c:pt idx="578">
                  <c:v>0.53021961450576804</c:v>
                </c:pt>
                <c:pt idx="579">
                  <c:v>0.46046769618987998</c:v>
                </c:pt>
                <c:pt idx="580">
                  <c:v>0.91028612852096602</c:v>
                </c:pt>
                <c:pt idx="581">
                  <c:v>1.6443269327282899E-2</c:v>
                </c:pt>
                <c:pt idx="582">
                  <c:v>0.40943700075149497</c:v>
                </c:pt>
                <c:pt idx="583">
                  <c:v>1.6296589747071301E-3</c:v>
                </c:pt>
                <c:pt idx="584">
                  <c:v>0.79397010803222701</c:v>
                </c:pt>
                <c:pt idx="585">
                  <c:v>0.53282982110977195</c:v>
                </c:pt>
                <c:pt idx="586">
                  <c:v>9.4232231378555298E-2</c:v>
                </c:pt>
                <c:pt idx="587">
                  <c:v>0.86070257425308205</c:v>
                </c:pt>
                <c:pt idx="588">
                  <c:v>0.29932078719139099</c:v>
                </c:pt>
                <c:pt idx="589">
                  <c:v>0.21914300322532701</c:v>
                </c:pt>
                <c:pt idx="590">
                  <c:v>0.56771391630172696</c:v>
                </c:pt>
                <c:pt idx="591">
                  <c:v>0.650956571102142</c:v>
                </c:pt>
                <c:pt idx="592">
                  <c:v>6.3055441714823203E-3</c:v>
                </c:pt>
                <c:pt idx="593">
                  <c:v>5.2882030606269802E-2</c:v>
                </c:pt>
                <c:pt idx="594">
                  <c:v>0.89535081386566195</c:v>
                </c:pt>
                <c:pt idx="595">
                  <c:v>0.74106287956237804</c:v>
                </c:pt>
                <c:pt idx="596">
                  <c:v>0.32362809777259799</c:v>
                </c:pt>
                <c:pt idx="597">
                  <c:v>0.32787019014358498</c:v>
                </c:pt>
                <c:pt idx="598">
                  <c:v>0.78163528442382801</c:v>
                </c:pt>
                <c:pt idx="599">
                  <c:v>7.4706189334392504E-3</c:v>
                </c:pt>
                <c:pt idx="600">
                  <c:v>0.48639509081840498</c:v>
                </c:pt>
                <c:pt idx="601">
                  <c:v>0.207071498036385</c:v>
                </c:pt>
                <c:pt idx="602">
                  <c:v>0.65926402807235696</c:v>
                </c:pt>
                <c:pt idx="603">
                  <c:v>0.16874849796295199</c:v>
                </c:pt>
                <c:pt idx="604">
                  <c:v>0.95085662603378296</c:v>
                </c:pt>
                <c:pt idx="605">
                  <c:v>0.78080439567565896</c:v>
                </c:pt>
                <c:pt idx="606">
                  <c:v>0.70936948060989402</c:v>
                </c:pt>
                <c:pt idx="607">
                  <c:v>2.5942139327526099E-2</c:v>
                </c:pt>
                <c:pt idx="608">
                  <c:v>0.14545750617980999</c:v>
                </c:pt>
                <c:pt idx="609">
                  <c:v>0.85970997810363803</c:v>
                </c:pt>
                <c:pt idx="610">
                  <c:v>0.71694880723953203</c:v>
                </c:pt>
                <c:pt idx="611">
                  <c:v>0.112102396786213</c:v>
                </c:pt>
                <c:pt idx="612">
                  <c:v>0.63214218616485596</c:v>
                </c:pt>
                <c:pt idx="613">
                  <c:v>6.7169112153351298E-3</c:v>
                </c:pt>
                <c:pt idx="614">
                  <c:v>0.28049150109291099</c:v>
                </c:pt>
                <c:pt idx="615">
                  <c:v>0.88269561529159501</c:v>
                </c:pt>
                <c:pt idx="616">
                  <c:v>0.18377010524272899</c:v>
                </c:pt>
                <c:pt idx="617">
                  <c:v>0.65518891811370905</c:v>
                </c:pt>
                <c:pt idx="618">
                  <c:v>0.113240398466587</c:v>
                </c:pt>
                <c:pt idx="619">
                  <c:v>0.109659098088741</c:v>
                </c:pt>
                <c:pt idx="620">
                  <c:v>0.76194852590560902</c:v>
                </c:pt>
                <c:pt idx="621">
                  <c:v>0.69353812932968095</c:v>
                </c:pt>
                <c:pt idx="622">
                  <c:v>0.375341296195984</c:v>
                </c:pt>
                <c:pt idx="623">
                  <c:v>0.80325222015380904</c:v>
                </c:pt>
                <c:pt idx="624">
                  <c:v>0.95199728012085005</c:v>
                </c:pt>
                <c:pt idx="625">
                  <c:v>0.224006697535515</c:v>
                </c:pt>
                <c:pt idx="626">
                  <c:v>0.78011590242385898</c:v>
                </c:pt>
                <c:pt idx="627">
                  <c:v>0.41400128602981601</c:v>
                </c:pt>
                <c:pt idx="628">
                  <c:v>9.9476642906665802E-2</c:v>
                </c:pt>
                <c:pt idx="629">
                  <c:v>0.19464430212974501</c:v>
                </c:pt>
                <c:pt idx="630">
                  <c:v>0.31253489851951599</c:v>
                </c:pt>
                <c:pt idx="631">
                  <c:v>5.4750768467783902E-3</c:v>
                </c:pt>
                <c:pt idx="632">
                  <c:v>2.9756920412182801E-2</c:v>
                </c:pt>
                <c:pt idx="633">
                  <c:v>0.61707627773284901</c:v>
                </c:pt>
                <c:pt idx="634">
                  <c:v>0.40332770347595198</c:v>
                </c:pt>
                <c:pt idx="635">
                  <c:v>0.376438498497009</c:v>
                </c:pt>
                <c:pt idx="636">
                  <c:v>0.30782309174537698</c:v>
                </c:pt>
                <c:pt idx="637">
                  <c:v>0.76359641551971402</c:v>
                </c:pt>
                <c:pt idx="638">
                  <c:v>0.63485831022262595</c:v>
                </c:pt>
                <c:pt idx="639">
                  <c:v>0.36084040999412498</c:v>
                </c:pt>
                <c:pt idx="640">
                  <c:v>0.60234802961349498</c:v>
                </c:pt>
                <c:pt idx="641">
                  <c:v>0.45531728863716098</c:v>
                </c:pt>
                <c:pt idx="642">
                  <c:v>0.67688757181167603</c:v>
                </c:pt>
                <c:pt idx="643">
                  <c:v>0.254064500331879</c:v>
                </c:pt>
                <c:pt idx="644">
                  <c:v>1.3606440275907499E-2</c:v>
                </c:pt>
                <c:pt idx="645">
                  <c:v>0.79559701681137096</c:v>
                </c:pt>
                <c:pt idx="646">
                  <c:v>2.92989797890186E-2</c:v>
                </c:pt>
                <c:pt idx="647">
                  <c:v>0.46348819136619601</c:v>
                </c:pt>
                <c:pt idx="648">
                  <c:v>5.7156890630721997E-2</c:v>
                </c:pt>
                <c:pt idx="649">
                  <c:v>6.7927762866020203E-2</c:v>
                </c:pt>
                <c:pt idx="650">
                  <c:v>0.82731127738952603</c:v>
                </c:pt>
                <c:pt idx="651">
                  <c:v>0.78058338165283203</c:v>
                </c:pt>
                <c:pt idx="652">
                  <c:v>0.25641858577728299</c:v>
                </c:pt>
                <c:pt idx="653">
                  <c:v>0.42334058880806003</c:v>
                </c:pt>
                <c:pt idx="654">
                  <c:v>0.42234319448471103</c:v>
                </c:pt>
                <c:pt idx="655">
                  <c:v>0.23934429883956901</c:v>
                </c:pt>
                <c:pt idx="656">
                  <c:v>8.9617647230625194E-2</c:v>
                </c:pt>
                <c:pt idx="657">
                  <c:v>0.83507657051086404</c:v>
                </c:pt>
                <c:pt idx="658">
                  <c:v>0.92013251781463601</c:v>
                </c:pt>
                <c:pt idx="659">
                  <c:v>6.8290427327156095E-2</c:v>
                </c:pt>
                <c:pt idx="660">
                  <c:v>0.43290820717811601</c:v>
                </c:pt>
                <c:pt idx="661">
                  <c:v>0.202568799257278</c:v>
                </c:pt>
                <c:pt idx="662">
                  <c:v>0.45198601484298701</c:v>
                </c:pt>
                <c:pt idx="663">
                  <c:v>0.92813330888748202</c:v>
                </c:pt>
                <c:pt idx="664">
                  <c:v>0.85229551792144798</c:v>
                </c:pt>
                <c:pt idx="665">
                  <c:v>0.858218014240265</c:v>
                </c:pt>
                <c:pt idx="666">
                  <c:v>0.65374177694320701</c:v>
                </c:pt>
                <c:pt idx="667">
                  <c:v>0.15822920203208901</c:v>
                </c:pt>
                <c:pt idx="668">
                  <c:v>0.47580811381339999</c:v>
                </c:pt>
                <c:pt idx="669">
                  <c:v>0.76599228382110596</c:v>
                </c:pt>
                <c:pt idx="670">
                  <c:v>4.4654130935668897E-2</c:v>
                </c:pt>
                <c:pt idx="671">
                  <c:v>0.28801840543746898</c:v>
                </c:pt>
                <c:pt idx="672">
                  <c:v>0.55752152204513605</c:v>
                </c:pt>
                <c:pt idx="673">
                  <c:v>0.25145080685615501</c:v>
                </c:pt>
                <c:pt idx="674">
                  <c:v>0.26998049020767201</c:v>
                </c:pt>
                <c:pt idx="675">
                  <c:v>7.4359990656375899E-2</c:v>
                </c:pt>
                <c:pt idx="676">
                  <c:v>0.72592562437057495</c:v>
                </c:pt>
                <c:pt idx="677">
                  <c:v>0.35992309451103199</c:v>
                </c:pt>
                <c:pt idx="678">
                  <c:v>0.216113701462746</c:v>
                </c:pt>
                <c:pt idx="679">
                  <c:v>8.3035938441753401E-2</c:v>
                </c:pt>
                <c:pt idx="680">
                  <c:v>0.49543708562851002</c:v>
                </c:pt>
                <c:pt idx="681">
                  <c:v>0.27416381239891102</c:v>
                </c:pt>
                <c:pt idx="682">
                  <c:v>0.107092797756195</c:v>
                </c:pt>
                <c:pt idx="683">
                  <c:v>0.31782570481300398</c:v>
                </c:pt>
                <c:pt idx="684">
                  <c:v>9.7935527563095107E-2</c:v>
                </c:pt>
                <c:pt idx="685">
                  <c:v>0.75578522682189897</c:v>
                </c:pt>
                <c:pt idx="686">
                  <c:v>0.68300211429595903</c:v>
                </c:pt>
                <c:pt idx="687">
                  <c:v>0.73557770252227805</c:v>
                </c:pt>
                <c:pt idx="688">
                  <c:v>0.76177519559860196</c:v>
                </c:pt>
                <c:pt idx="689">
                  <c:v>0.78257262706756603</c:v>
                </c:pt>
                <c:pt idx="690">
                  <c:v>0.91031789779663097</c:v>
                </c:pt>
                <c:pt idx="691">
                  <c:v>0.88673758506774902</c:v>
                </c:pt>
                <c:pt idx="692">
                  <c:v>0.23757350444793701</c:v>
                </c:pt>
                <c:pt idx="693">
                  <c:v>0.68250948190689098</c:v>
                </c:pt>
                <c:pt idx="694">
                  <c:v>0.215232893824577</c:v>
                </c:pt>
                <c:pt idx="695">
                  <c:v>0.98282861709594704</c:v>
                </c:pt>
                <c:pt idx="696">
                  <c:v>0.67207050323486295</c:v>
                </c:pt>
                <c:pt idx="697">
                  <c:v>1.64387398399413E-3</c:v>
                </c:pt>
                <c:pt idx="698">
                  <c:v>0.14283490180969199</c:v>
                </c:pt>
                <c:pt idx="699">
                  <c:v>0.23655270040035201</c:v>
                </c:pt>
                <c:pt idx="700">
                  <c:v>0.57974207401275601</c:v>
                </c:pt>
                <c:pt idx="701">
                  <c:v>0.26045289635658297</c:v>
                </c:pt>
                <c:pt idx="702">
                  <c:v>0.37531879544258101</c:v>
                </c:pt>
                <c:pt idx="703">
                  <c:v>0.70485210418701205</c:v>
                </c:pt>
                <c:pt idx="704">
                  <c:v>3.7079960107803303E-2</c:v>
                </c:pt>
                <c:pt idx="705">
                  <c:v>0.41255709528923001</c:v>
                </c:pt>
                <c:pt idx="706">
                  <c:v>0.69859141111373901</c:v>
                </c:pt>
                <c:pt idx="707">
                  <c:v>0.28616848587989802</c:v>
                </c:pt>
                <c:pt idx="708">
                  <c:v>0.78548431396484397</c:v>
                </c:pt>
                <c:pt idx="709">
                  <c:v>0.36309939622879001</c:v>
                </c:pt>
                <c:pt idx="710">
                  <c:v>0.440077304840088</c:v>
                </c:pt>
                <c:pt idx="711">
                  <c:v>0.907498419284821</c:v>
                </c:pt>
                <c:pt idx="712">
                  <c:v>0.82079780101776101</c:v>
                </c:pt>
                <c:pt idx="713">
                  <c:v>0.40028139948844899</c:v>
                </c:pt>
                <c:pt idx="714">
                  <c:v>8.9618191123008693E-3</c:v>
                </c:pt>
                <c:pt idx="715">
                  <c:v>1.4369009993970399E-2</c:v>
                </c:pt>
                <c:pt idx="716">
                  <c:v>3.6265779286623001E-2</c:v>
                </c:pt>
                <c:pt idx="717">
                  <c:v>0.47985640168190002</c:v>
                </c:pt>
                <c:pt idx="718">
                  <c:v>0.77195739746093806</c:v>
                </c:pt>
                <c:pt idx="719">
                  <c:v>3.1732149422168697E-2</c:v>
                </c:pt>
                <c:pt idx="720">
                  <c:v>0.71499538421630904</c:v>
                </c:pt>
                <c:pt idx="721">
                  <c:v>0.31724721193313599</c:v>
                </c:pt>
                <c:pt idx="722">
                  <c:v>0.40827968716621399</c:v>
                </c:pt>
                <c:pt idx="723">
                  <c:v>8.7397120893001598E-2</c:v>
                </c:pt>
                <c:pt idx="724">
                  <c:v>0.77673792839050304</c:v>
                </c:pt>
                <c:pt idx="725">
                  <c:v>0.80406081676483199</c:v>
                </c:pt>
                <c:pt idx="726">
                  <c:v>0.36178630590438798</c:v>
                </c:pt>
                <c:pt idx="727">
                  <c:v>0.76527339220046997</c:v>
                </c:pt>
                <c:pt idx="728">
                  <c:v>0.923972427845001</c:v>
                </c:pt>
                <c:pt idx="729">
                  <c:v>0.46217030286788902</c:v>
                </c:pt>
                <c:pt idx="730">
                  <c:v>0.18538069725036599</c:v>
                </c:pt>
                <c:pt idx="731">
                  <c:v>0.212593004107475</c:v>
                </c:pt>
                <c:pt idx="732">
                  <c:v>0.32991901040077198</c:v>
                </c:pt>
                <c:pt idx="733">
                  <c:v>8.1904083490371704E-2</c:v>
                </c:pt>
                <c:pt idx="734">
                  <c:v>6.2097661197185502E-2</c:v>
                </c:pt>
                <c:pt idx="735">
                  <c:v>0.697334885597229</c:v>
                </c:pt>
                <c:pt idx="736">
                  <c:v>0.168540194630623</c:v>
                </c:pt>
                <c:pt idx="737">
                  <c:v>0.37886849045753501</c:v>
                </c:pt>
                <c:pt idx="738">
                  <c:v>5.8001499623060199E-2</c:v>
                </c:pt>
                <c:pt idx="739">
                  <c:v>0.67795300483703602</c:v>
                </c:pt>
                <c:pt idx="740">
                  <c:v>0.99753302335739102</c:v>
                </c:pt>
                <c:pt idx="741">
                  <c:v>0.62016820907592796</c:v>
                </c:pt>
                <c:pt idx="742">
                  <c:v>0.13803149759769401</c:v>
                </c:pt>
                <c:pt idx="743">
                  <c:v>0.13576459884643599</c:v>
                </c:pt>
                <c:pt idx="744">
                  <c:v>0.38609901070594799</c:v>
                </c:pt>
                <c:pt idx="745">
                  <c:v>0.397906094789505</c:v>
                </c:pt>
                <c:pt idx="746">
                  <c:v>0.58826398849487305</c:v>
                </c:pt>
                <c:pt idx="747">
                  <c:v>0.36831739544868503</c:v>
                </c:pt>
                <c:pt idx="748">
                  <c:v>0.77425462007522605</c:v>
                </c:pt>
                <c:pt idx="749">
                  <c:v>0.82657521963119496</c:v>
                </c:pt>
                <c:pt idx="750">
                  <c:v>8.7074913084507002E-2</c:v>
                </c:pt>
                <c:pt idx="751">
                  <c:v>0.75823497772216797</c:v>
                </c:pt>
                <c:pt idx="752">
                  <c:v>0.94787901639938399</c:v>
                </c:pt>
                <c:pt idx="753">
                  <c:v>0.375966906547546</c:v>
                </c:pt>
                <c:pt idx="754">
                  <c:v>0.60271602869033802</c:v>
                </c:pt>
                <c:pt idx="755">
                  <c:v>8.5324622690677601E-2</c:v>
                </c:pt>
                <c:pt idx="756">
                  <c:v>0.17848649621009799</c:v>
                </c:pt>
                <c:pt idx="757">
                  <c:v>0.53020900487899802</c:v>
                </c:pt>
                <c:pt idx="758">
                  <c:v>0.23478250205516801</c:v>
                </c:pt>
                <c:pt idx="759">
                  <c:v>0.64794182777404796</c:v>
                </c:pt>
                <c:pt idx="760">
                  <c:v>0.76132518053054798</c:v>
                </c:pt>
                <c:pt idx="761">
                  <c:v>0.69175320863723799</c:v>
                </c:pt>
                <c:pt idx="762">
                  <c:v>0.15163509547710399</c:v>
                </c:pt>
                <c:pt idx="763">
                  <c:v>0.51733767986297596</c:v>
                </c:pt>
                <c:pt idx="764">
                  <c:v>0.17330850660800901</c:v>
                </c:pt>
                <c:pt idx="765">
                  <c:v>0.154953703284264</c:v>
                </c:pt>
                <c:pt idx="766">
                  <c:v>3.79814803600311E-2</c:v>
                </c:pt>
                <c:pt idx="767">
                  <c:v>0.85720902681350697</c:v>
                </c:pt>
                <c:pt idx="768">
                  <c:v>0.89416658878326405</c:v>
                </c:pt>
                <c:pt idx="769">
                  <c:v>0.50238418579101596</c:v>
                </c:pt>
                <c:pt idx="770">
                  <c:v>0.78113871812820401</c:v>
                </c:pt>
                <c:pt idx="771">
                  <c:v>0.84529548883438099</c:v>
                </c:pt>
                <c:pt idx="772">
                  <c:v>0.146631300449371</c:v>
                </c:pt>
                <c:pt idx="773">
                  <c:v>0.79110527038574197</c:v>
                </c:pt>
                <c:pt idx="774">
                  <c:v>0.53804129362106301</c:v>
                </c:pt>
                <c:pt idx="775">
                  <c:v>0.99493008852005005</c:v>
                </c:pt>
                <c:pt idx="776">
                  <c:v>3.2699640840291998E-2</c:v>
                </c:pt>
                <c:pt idx="777">
                  <c:v>0.120482698082924</c:v>
                </c:pt>
                <c:pt idx="778">
                  <c:v>0.99850547313690197</c:v>
                </c:pt>
                <c:pt idx="779">
                  <c:v>9.1137051582336398E-2</c:v>
                </c:pt>
                <c:pt idx="780">
                  <c:v>0.59447330236434903</c:v>
                </c:pt>
                <c:pt idx="781">
                  <c:v>0.67212027311325095</c:v>
                </c:pt>
                <c:pt idx="782">
                  <c:v>0.48013049364089999</c:v>
                </c:pt>
                <c:pt idx="783">
                  <c:v>0.33560720086097701</c:v>
                </c:pt>
                <c:pt idx="784">
                  <c:v>0.72633707523345903</c:v>
                </c:pt>
                <c:pt idx="785">
                  <c:v>0.569471776485443</c:v>
                </c:pt>
                <c:pt idx="786">
                  <c:v>0.331839799880981</c:v>
                </c:pt>
                <c:pt idx="787">
                  <c:v>0.64043521881103505</c:v>
                </c:pt>
                <c:pt idx="788">
                  <c:v>4.0611591190099702E-2</c:v>
                </c:pt>
                <c:pt idx="789">
                  <c:v>0.36596378684043901</c:v>
                </c:pt>
                <c:pt idx="790">
                  <c:v>0.465416699647903</c:v>
                </c:pt>
                <c:pt idx="791">
                  <c:v>0.29612979292869601</c:v>
                </c:pt>
                <c:pt idx="792">
                  <c:v>0.71355718374252297</c:v>
                </c:pt>
                <c:pt idx="793">
                  <c:v>0.43538048863411</c:v>
                </c:pt>
                <c:pt idx="794">
                  <c:v>9.2929840087890597E-2</c:v>
                </c:pt>
                <c:pt idx="795">
                  <c:v>0.71239787340164196</c:v>
                </c:pt>
                <c:pt idx="796">
                  <c:v>0.76707518100738503</c:v>
                </c:pt>
                <c:pt idx="797">
                  <c:v>4.2240850627422298E-2</c:v>
                </c:pt>
                <c:pt idx="798">
                  <c:v>0.46775770187377902</c:v>
                </c:pt>
                <c:pt idx="799">
                  <c:v>0.31696778535842901</c:v>
                </c:pt>
                <c:pt idx="800">
                  <c:v>0.25246891379356401</c:v>
                </c:pt>
                <c:pt idx="801">
                  <c:v>2.17921808362007E-2</c:v>
                </c:pt>
                <c:pt idx="802">
                  <c:v>0.26763519644737199</c:v>
                </c:pt>
                <c:pt idx="803">
                  <c:v>0.107750698924065</c:v>
                </c:pt>
                <c:pt idx="804">
                  <c:v>0.51699841022491499</c:v>
                </c:pt>
                <c:pt idx="805">
                  <c:v>0.225024104118347</c:v>
                </c:pt>
                <c:pt idx="806">
                  <c:v>0.68611377477645896</c:v>
                </c:pt>
                <c:pt idx="807">
                  <c:v>0.53110831975936901</c:v>
                </c:pt>
                <c:pt idx="808">
                  <c:v>0.90634518861770597</c:v>
                </c:pt>
                <c:pt idx="809">
                  <c:v>2.6295920833945299E-2</c:v>
                </c:pt>
                <c:pt idx="810">
                  <c:v>0.48010000586509699</c:v>
                </c:pt>
                <c:pt idx="811">
                  <c:v>0.132265999913216</c:v>
                </c:pt>
                <c:pt idx="812">
                  <c:v>0.48254150152206399</c:v>
                </c:pt>
                <c:pt idx="813">
                  <c:v>0.30604028701782199</c:v>
                </c:pt>
                <c:pt idx="814">
                  <c:v>4.6568140387535102E-2</c:v>
                </c:pt>
                <c:pt idx="815">
                  <c:v>0.78322339057922397</c:v>
                </c:pt>
                <c:pt idx="816">
                  <c:v>0.34431719779968301</c:v>
                </c:pt>
                <c:pt idx="817">
                  <c:v>0.154807403683662</c:v>
                </c:pt>
                <c:pt idx="818">
                  <c:v>0.16745519638061501</c:v>
                </c:pt>
                <c:pt idx="819">
                  <c:v>0.53235757350921598</c:v>
                </c:pt>
                <c:pt idx="820">
                  <c:v>0.40579161047935502</c:v>
                </c:pt>
                <c:pt idx="821">
                  <c:v>8.3194673061370905E-2</c:v>
                </c:pt>
                <c:pt idx="822">
                  <c:v>0.80793422460555997</c:v>
                </c:pt>
                <c:pt idx="823">
                  <c:v>0.32574439048767101</c:v>
                </c:pt>
                <c:pt idx="824">
                  <c:v>5.7190708816051497E-2</c:v>
                </c:pt>
                <c:pt idx="825">
                  <c:v>1.2545939534902601E-3</c:v>
                </c:pt>
                <c:pt idx="826">
                  <c:v>0.92405802011489901</c:v>
                </c:pt>
                <c:pt idx="827">
                  <c:v>0.218245700001717</c:v>
                </c:pt>
                <c:pt idx="828">
                  <c:v>0.30881470441818198</c:v>
                </c:pt>
                <c:pt idx="829">
                  <c:v>2.6191340759396602E-2</c:v>
                </c:pt>
                <c:pt idx="830">
                  <c:v>0.83735311031341597</c:v>
                </c:pt>
                <c:pt idx="831">
                  <c:v>0.76503461599349998</c:v>
                </c:pt>
                <c:pt idx="832">
                  <c:v>0.36853110790252702</c:v>
                </c:pt>
                <c:pt idx="833">
                  <c:v>8.8086120784282698E-2</c:v>
                </c:pt>
                <c:pt idx="834">
                  <c:v>0.61640661954879805</c:v>
                </c:pt>
                <c:pt idx="835">
                  <c:v>0.27598598599433899</c:v>
                </c:pt>
                <c:pt idx="836">
                  <c:v>0.56403917074203502</c:v>
                </c:pt>
                <c:pt idx="837">
                  <c:v>0.385489702224731</c:v>
                </c:pt>
                <c:pt idx="838">
                  <c:v>3.6948430351913001E-3</c:v>
                </c:pt>
                <c:pt idx="839">
                  <c:v>0.121129103004932</c:v>
                </c:pt>
                <c:pt idx="840">
                  <c:v>0.97293072938919101</c:v>
                </c:pt>
                <c:pt idx="841">
                  <c:v>0.65457171201705899</c:v>
                </c:pt>
                <c:pt idx="842">
                  <c:v>0.34840780496597301</c:v>
                </c:pt>
                <c:pt idx="843">
                  <c:v>0.30561590194702098</c:v>
                </c:pt>
                <c:pt idx="844">
                  <c:v>0.48113259673118602</c:v>
                </c:pt>
                <c:pt idx="845">
                  <c:v>0.104566298425198</c:v>
                </c:pt>
                <c:pt idx="846">
                  <c:v>0.436634510755539</c:v>
                </c:pt>
                <c:pt idx="847">
                  <c:v>2.62430608272552E-2</c:v>
                </c:pt>
                <c:pt idx="848">
                  <c:v>#N/A</c:v>
                </c:pt>
                <c:pt idx="849">
                  <c:v>0.52654212713241599</c:v>
                </c:pt>
                <c:pt idx="850">
                  <c:v>0.52587878704071001</c:v>
                </c:pt>
                <c:pt idx="851">
                  <c:v>0.32223570346832298</c:v>
                </c:pt>
                <c:pt idx="852">
                  <c:v>0.63263857364654497</c:v>
                </c:pt>
                <c:pt idx="853">
                  <c:v>0.41317969560623202</c:v>
                </c:pt>
                <c:pt idx="854">
                  <c:v>0.552781522274017</c:v>
                </c:pt>
                <c:pt idx="855">
                  <c:v>0.84330302476882901</c:v>
                </c:pt>
                <c:pt idx="856">
                  <c:v>0.139245495200157</c:v>
                </c:pt>
                <c:pt idx="857">
                  <c:v>0.19145740568637801</c:v>
                </c:pt>
                <c:pt idx="858">
                  <c:v>0.18749150633812001</c:v>
                </c:pt>
                <c:pt idx="859">
                  <c:v>0.46137508749961897</c:v>
                </c:pt>
                <c:pt idx="860">
                  <c:v>8.9506976306438404E-2</c:v>
                </c:pt>
                <c:pt idx="861">
                  <c:v>0.44736111164093001</c:v>
                </c:pt>
                <c:pt idx="862">
                  <c:v>0.26506799459457397</c:v>
                </c:pt>
                <c:pt idx="863">
                  <c:v>0.70744878053665206</c:v>
                </c:pt>
                <c:pt idx="864">
                  <c:v>0.83024072647094704</c:v>
                </c:pt>
                <c:pt idx="865">
                  <c:v>0.52892249822616599</c:v>
                </c:pt>
                <c:pt idx="866">
                  <c:v>0.21776320040225999</c:v>
                </c:pt>
                <c:pt idx="867">
                  <c:v>0.34193998575210599</c:v>
                </c:pt>
                <c:pt idx="868">
                  <c:v>0.78084367513656605</c:v>
                </c:pt>
                <c:pt idx="869">
                  <c:v>0.53531837463378895</c:v>
                </c:pt>
                <c:pt idx="870">
                  <c:v>0.22136689722538</c:v>
                </c:pt>
                <c:pt idx="871">
                  <c:v>0.71804022789001498</c:v>
                </c:pt>
                <c:pt idx="872">
                  <c:v>0.99749022722244296</c:v>
                </c:pt>
                <c:pt idx="873">
                  <c:v>0.78802168369293202</c:v>
                </c:pt>
                <c:pt idx="874">
                  <c:v>0.48790290951728799</c:v>
                </c:pt>
                <c:pt idx="875">
                  <c:v>0.69902127981185902</c:v>
                </c:pt>
                <c:pt idx="876">
                  <c:v>0.64890801906585704</c:v>
                </c:pt>
                <c:pt idx="877">
                  <c:v>0.116485901176929</c:v>
                </c:pt>
                <c:pt idx="878">
                  <c:v>0.28236830234527599</c:v>
                </c:pt>
                <c:pt idx="879">
                  <c:v>0.93239951133728005</c:v>
                </c:pt>
                <c:pt idx="880">
                  <c:v>6.5911076962947804E-2</c:v>
                </c:pt>
                <c:pt idx="881">
                  <c:v>0.18492579460144001</c:v>
                </c:pt>
                <c:pt idx="882">
                  <c:v>0.70950281620025601</c:v>
                </c:pt>
                <c:pt idx="883">
                  <c:v>0.26281011104583701</c:v>
                </c:pt>
                <c:pt idx="884">
                  <c:v>0.92114692926406905</c:v>
                </c:pt>
                <c:pt idx="885">
                  <c:v>0.66838002204894997</c:v>
                </c:pt>
                <c:pt idx="886">
                  <c:v>0.84168779850006104</c:v>
                </c:pt>
                <c:pt idx="887">
                  <c:v>0.30708751082420299</c:v>
                </c:pt>
                <c:pt idx="888">
                  <c:v>9.8811797797679901E-2</c:v>
                </c:pt>
                <c:pt idx="889">
                  <c:v>0.73266398906707797</c:v>
                </c:pt>
                <c:pt idx="890">
                  <c:v>0.26836991310119601</c:v>
                </c:pt>
                <c:pt idx="891">
                  <c:v>0.76560807228088401</c:v>
                </c:pt>
                <c:pt idx="892">
                  <c:v>0.121338203549385</c:v>
                </c:pt>
                <c:pt idx="893">
                  <c:v>0.61270987987518299</c:v>
                </c:pt>
                <c:pt idx="894">
                  <c:v>0.93011438846588101</c:v>
                </c:pt>
                <c:pt idx="895">
                  <c:v>0.72259879112243697</c:v>
                </c:pt>
                <c:pt idx="896">
                  <c:v>0.75611478090286299</c:v>
                </c:pt>
                <c:pt idx="897">
                  <c:v>9.3147747218608898E-2</c:v>
                </c:pt>
                <c:pt idx="898">
                  <c:v>0.57225751876831099</c:v>
                </c:pt>
                <c:pt idx="899">
                  <c:v>0.89229172468185403</c:v>
                </c:pt>
                <c:pt idx="900">
                  <c:v>0.39460968971252403</c:v>
                </c:pt>
                <c:pt idx="901">
                  <c:v>0.25726479291915899</c:v>
                </c:pt>
                <c:pt idx="902">
                  <c:v>0.77115219831466697</c:v>
                </c:pt>
                <c:pt idx="903">
                  <c:v>0.58708530664444003</c:v>
                </c:pt>
                <c:pt idx="904">
                  <c:v>0.84500867128372203</c:v>
                </c:pt>
                <c:pt idx="905">
                  <c:v>0.52462857961654696</c:v>
                </c:pt>
                <c:pt idx="906">
                  <c:v>0.52369481325149503</c:v>
                </c:pt>
                <c:pt idx="907">
                  <c:v>0.72348529100418102</c:v>
                </c:pt>
                <c:pt idx="908">
                  <c:v>0.51477468013763406</c:v>
                </c:pt>
                <c:pt idx="909">
                  <c:v>2.8246859088540101E-2</c:v>
                </c:pt>
                <c:pt idx="910">
                  <c:v>0.103634901344776</c:v>
                </c:pt>
                <c:pt idx="911">
                  <c:v>0.53298002481460605</c:v>
                </c:pt>
                <c:pt idx="912">
                  <c:v>0.115156300365925</c:v>
                </c:pt>
                <c:pt idx="913">
                  <c:v>0.67422622442245495</c:v>
                </c:pt>
                <c:pt idx="914">
                  <c:v>0.87895840406417802</c:v>
                </c:pt>
                <c:pt idx="915">
                  <c:v>0.12906460464000699</c:v>
                </c:pt>
                <c:pt idx="916">
                  <c:v>3.1016808934509802E-3</c:v>
                </c:pt>
                <c:pt idx="917">
                  <c:v>8.2245416939258603E-2</c:v>
                </c:pt>
                <c:pt idx="918">
                  <c:v>0.46754950284957902</c:v>
                </c:pt>
                <c:pt idx="919">
                  <c:v>0.28413569927215598</c:v>
                </c:pt>
                <c:pt idx="920">
                  <c:v>0.42202961444854697</c:v>
                </c:pt>
                <c:pt idx="921">
                  <c:v>0.90644598007202104</c:v>
                </c:pt>
                <c:pt idx="922">
                  <c:v>0.61428111791610696</c:v>
                </c:pt>
                <c:pt idx="923">
                  <c:v>6.86916615813971E-3</c:v>
                </c:pt>
                <c:pt idx="924">
                  <c:v>0.40969958901405301</c:v>
                </c:pt>
                <c:pt idx="925">
                  <c:v>0.61270761489868197</c:v>
                </c:pt>
                <c:pt idx="926">
                  <c:v>0.63068318367004395</c:v>
                </c:pt>
                <c:pt idx="927">
                  <c:v>0.43772241473197898</c:v>
                </c:pt>
                <c:pt idx="928">
                  <c:v>0.114717997610569</c:v>
                </c:pt>
                <c:pt idx="929">
                  <c:v>0.431601792573929</c:v>
                </c:pt>
                <c:pt idx="930">
                  <c:v>5.5023720487952198E-3</c:v>
                </c:pt>
                <c:pt idx="931">
                  <c:v>0.45577621459960899</c:v>
                </c:pt>
                <c:pt idx="932">
                  <c:v>2.5198860093951199E-3</c:v>
                </c:pt>
                <c:pt idx="933">
                  <c:v>0.499042987823486</c:v>
                </c:pt>
                <c:pt idx="934">
                  <c:v>0.24907240271568301</c:v>
                </c:pt>
                <c:pt idx="935">
                  <c:v>0.84083169698715199</c:v>
                </c:pt>
                <c:pt idx="936">
                  <c:v>5.0519138574600199E-2</c:v>
                </c:pt>
                <c:pt idx="937">
                  <c:v>0.51355791091918901</c:v>
                </c:pt>
                <c:pt idx="938">
                  <c:v>0.140763595700264</c:v>
                </c:pt>
                <c:pt idx="939">
                  <c:v>0.74926590919494596</c:v>
                </c:pt>
                <c:pt idx="940">
                  <c:v>9.1440908610820798E-2</c:v>
                </c:pt>
                <c:pt idx="941">
                  <c:v>0.199082806706429</c:v>
                </c:pt>
                <c:pt idx="942">
                  <c:v>0.94397681951522805</c:v>
                </c:pt>
                <c:pt idx="943">
                  <c:v>0.86970287561416604</c:v>
                </c:pt>
                <c:pt idx="944">
                  <c:v>0.69079697132110596</c:v>
                </c:pt>
                <c:pt idx="945">
                  <c:v>0.17220430076122301</c:v>
                </c:pt>
                <c:pt idx="946">
                  <c:v>0.229474097490311</c:v>
                </c:pt>
                <c:pt idx="947">
                  <c:v>0.83871012926101696</c:v>
                </c:pt>
                <c:pt idx="948">
                  <c:v>0.69998121261596702</c:v>
                </c:pt>
                <c:pt idx="949">
                  <c:v>0.29636549949646002</c:v>
                </c:pt>
                <c:pt idx="950">
                  <c:v>0.15206809341907501</c:v>
                </c:pt>
                <c:pt idx="951">
                  <c:v>0.13156020641326899</c:v>
                </c:pt>
                <c:pt idx="952">
                  <c:v>0.69574588537216198</c:v>
                </c:pt>
                <c:pt idx="953">
                  <c:v>0.85098177194595304</c:v>
                </c:pt>
                <c:pt idx="954">
                  <c:v>0.77146667242050204</c:v>
                </c:pt>
                <c:pt idx="955">
                  <c:v>0.41496789455413802</c:v>
                </c:pt>
                <c:pt idx="956">
                  <c:v>0.96574771404266402</c:v>
                </c:pt>
                <c:pt idx="957">
                  <c:v>0.41470289230346702</c:v>
                </c:pt>
                <c:pt idx="958">
                  <c:v>9.2783048748970004E-2</c:v>
                </c:pt>
                <c:pt idx="959">
                  <c:v>0.51259559392929099</c:v>
                </c:pt>
                <c:pt idx="960">
                  <c:v>0.17469529807567599</c:v>
                </c:pt>
                <c:pt idx="961">
                  <c:v>0.30373778939247098</c:v>
                </c:pt>
                <c:pt idx="962">
                  <c:v>0.671650171279907</c:v>
                </c:pt>
                <c:pt idx="963">
                  <c:v>0.145131096243858</c:v>
                </c:pt>
                <c:pt idx="964">
                  <c:v>0.79208439588546797</c:v>
                </c:pt>
                <c:pt idx="965">
                  <c:v>9.7051262855529799E-2</c:v>
                </c:pt>
                <c:pt idx="966">
                  <c:v>0.84687590599060103</c:v>
                </c:pt>
                <c:pt idx="967">
                  <c:v>9.7739636898040799E-2</c:v>
                </c:pt>
                <c:pt idx="968">
                  <c:v>0.84199577569961503</c:v>
                </c:pt>
                <c:pt idx="969">
                  <c:v>0.37147900462150601</c:v>
                </c:pt>
                <c:pt idx="970">
                  <c:v>0.89240688085555997</c:v>
                </c:pt>
                <c:pt idx="971">
                  <c:v>0.99530398845672596</c:v>
                </c:pt>
                <c:pt idx="972">
                  <c:v>0.87402051687240601</c:v>
                </c:pt>
                <c:pt idx="973">
                  <c:v>0.59705317020416304</c:v>
                </c:pt>
                <c:pt idx="974">
                  <c:v>0.53632992506027199</c:v>
                </c:pt>
                <c:pt idx="975">
                  <c:v>0.79627078771591198</c:v>
                </c:pt>
                <c:pt idx="976">
                  <c:v>0.58464097976684604</c:v>
                </c:pt>
                <c:pt idx="977">
                  <c:v>0.76993471384048495</c:v>
                </c:pt>
                <c:pt idx="978">
                  <c:v>0.172984093427658</c:v>
                </c:pt>
                <c:pt idx="979">
                  <c:v>0.40649050474166898</c:v>
                </c:pt>
                <c:pt idx="980">
                  <c:v>0.80970978736877397</c:v>
                </c:pt>
                <c:pt idx="981">
                  <c:v>0.87538951635360696</c:v>
                </c:pt>
                <c:pt idx="982">
                  <c:v>0.61182439327240001</c:v>
                </c:pt>
                <c:pt idx="983">
                  <c:v>0.56589370965957597</c:v>
                </c:pt>
                <c:pt idx="984">
                  <c:v>0.216589406132698</c:v>
                </c:pt>
                <c:pt idx="985">
                  <c:v>2.0699260756373399E-2</c:v>
                </c:pt>
                <c:pt idx="986">
                  <c:v>0.16275539994239799</c:v>
                </c:pt>
                <c:pt idx="987">
                  <c:v>2.7671640738844899E-2</c:v>
                </c:pt>
                <c:pt idx="988">
                  <c:v>0.31982749700546298</c:v>
                </c:pt>
                <c:pt idx="989">
                  <c:v>0.91850638389587402</c:v>
                </c:pt>
                <c:pt idx="990">
                  <c:v>0.53609722852706898</c:v>
                </c:pt>
                <c:pt idx="991">
                  <c:v>0.98238962888717696</c:v>
                </c:pt>
                <c:pt idx="992">
                  <c:v>5.5244561284780502E-2</c:v>
                </c:pt>
                <c:pt idx="993">
                  <c:v>0.62914407253265403</c:v>
                </c:pt>
                <c:pt idx="994">
                  <c:v>9.1924592852592496E-2</c:v>
                </c:pt>
                <c:pt idx="995">
                  <c:v>0.56321161985397294</c:v>
                </c:pt>
                <c:pt idx="996">
                  <c:v>#N/A</c:v>
                </c:pt>
                <c:pt idx="997">
                  <c:v>0.144665896892548</c:v>
                </c:pt>
                <c:pt idx="998">
                  <c:v>0.51385891437530495</c:v>
                </c:pt>
                <c:pt idx="999">
                  <c:v>9.4049863517284393E-2</c:v>
                </c:pt>
                <c:pt idx="1000">
                  <c:v>0.43861460685730003</c:v>
                </c:pt>
                <c:pt idx="1001">
                  <c:v>0.14265820384025599</c:v>
                </c:pt>
                <c:pt idx="1002">
                  <c:v>0.79230791330337502</c:v>
                </c:pt>
                <c:pt idx="1003">
                  <c:v>0.54858577251434304</c:v>
                </c:pt>
                <c:pt idx="1004">
                  <c:v>1.01938499137759E-2</c:v>
                </c:pt>
                <c:pt idx="1005">
                  <c:v>0.90254962444305398</c:v>
                </c:pt>
                <c:pt idx="1006">
                  <c:v>0.48123881220817599</c:v>
                </c:pt>
                <c:pt idx="1007">
                  <c:v>3.3261481672525399E-2</c:v>
                </c:pt>
                <c:pt idx="1008">
                  <c:v>0.72258108854293801</c:v>
                </c:pt>
                <c:pt idx="1009">
                  <c:v>0.37342810630798301</c:v>
                </c:pt>
                <c:pt idx="1010">
                  <c:v>0.58381998538970903</c:v>
                </c:pt>
                <c:pt idx="1011">
                  <c:v>7.5237341225147206E-2</c:v>
                </c:pt>
                <c:pt idx="1012">
                  <c:v>0.61012291908264205</c:v>
                </c:pt>
                <c:pt idx="1013">
                  <c:v>0.89851391315460205</c:v>
                </c:pt>
                <c:pt idx="1014">
                  <c:v>0.431385397911072</c:v>
                </c:pt>
                <c:pt idx="1015">
                  <c:v>7.5894571840763106E-2</c:v>
                </c:pt>
                <c:pt idx="1016">
                  <c:v>0.97206830978393599</c:v>
                </c:pt>
                <c:pt idx="1017">
                  <c:v>0.83653461933135997</c:v>
                </c:pt>
                <c:pt idx="1018">
                  <c:v>0.70691031217575095</c:v>
                </c:pt>
                <c:pt idx="1019">
                  <c:v>0.89238208532333396</c:v>
                </c:pt>
                <c:pt idx="1020">
                  <c:v>0.40430119633674599</c:v>
                </c:pt>
                <c:pt idx="1021">
                  <c:v>0.33195850253105202</c:v>
                </c:pt>
                <c:pt idx="1022">
                  <c:v>8.0302968621253995E-2</c:v>
                </c:pt>
                <c:pt idx="1023">
                  <c:v>0.20474329590797399</c:v>
                </c:pt>
                <c:pt idx="1024">
                  <c:v>0.414018213748932</c:v>
                </c:pt>
                <c:pt idx="1025">
                  <c:v>0.17621220648288699</c:v>
                </c:pt>
                <c:pt idx="1026">
                  <c:v>0.10348150134086601</c:v>
                </c:pt>
                <c:pt idx="1027">
                  <c:v>0.71173727512359597</c:v>
                </c:pt>
                <c:pt idx="1028">
                  <c:v>0.18954029679298401</c:v>
                </c:pt>
                <c:pt idx="1029">
                  <c:v>0.38166180253028897</c:v>
                </c:pt>
                <c:pt idx="1030">
                  <c:v>0.44736018776893599</c:v>
                </c:pt>
                <c:pt idx="1031">
                  <c:v>0.27690088748931901</c:v>
                </c:pt>
                <c:pt idx="1032">
                  <c:v>0.62176668643951405</c:v>
                </c:pt>
                <c:pt idx="1033">
                  <c:v>0.38621169328689597</c:v>
                </c:pt>
                <c:pt idx="1034">
                  <c:v>0.71859019994735696</c:v>
                </c:pt>
                <c:pt idx="1035">
                  <c:v>0.79566562175750699</c:v>
                </c:pt>
                <c:pt idx="1036">
                  <c:v>0.464469313621521</c:v>
                </c:pt>
                <c:pt idx="1037">
                  <c:v>0.45429098606109602</c:v>
                </c:pt>
                <c:pt idx="1038">
                  <c:v>0.55784362554550204</c:v>
                </c:pt>
                <c:pt idx="1039">
                  <c:v>0.38501200079917902</c:v>
                </c:pt>
                <c:pt idx="1040">
                  <c:v>0.99012571573257402</c:v>
                </c:pt>
                <c:pt idx="1041">
                  <c:v>0.27716320753097501</c:v>
                </c:pt>
                <c:pt idx="1042">
                  <c:v>0.43470451235771201</c:v>
                </c:pt>
                <c:pt idx="1043">
                  <c:v>2.5989010930061299E-2</c:v>
                </c:pt>
                <c:pt idx="1044">
                  <c:v>0.88789802789688099</c:v>
                </c:pt>
                <c:pt idx="1045">
                  <c:v>0.39152929186821001</c:v>
                </c:pt>
                <c:pt idx="1046">
                  <c:v>0.399175405502319</c:v>
                </c:pt>
                <c:pt idx="1047">
                  <c:v>0.55091917514801003</c:v>
                </c:pt>
                <c:pt idx="1048">
                  <c:v>0.49297079443931602</c:v>
                </c:pt>
                <c:pt idx="1049">
                  <c:v>0.80300700664520297</c:v>
                </c:pt>
                <c:pt idx="1050">
                  <c:v>0.39156240224838301</c:v>
                </c:pt>
                <c:pt idx="1051">
                  <c:v>0.35042729973793002</c:v>
                </c:pt>
                <c:pt idx="1052">
                  <c:v>0.27885049581527699</c:v>
                </c:pt>
                <c:pt idx="1053">
                  <c:v>0.25770801305770902</c:v>
                </c:pt>
                <c:pt idx="1054">
                  <c:v>0.39292800426483199</c:v>
                </c:pt>
                <c:pt idx="1055">
                  <c:v>0.19105410575866699</c:v>
                </c:pt>
                <c:pt idx="1056">
                  <c:v>0.91421812772750899</c:v>
                </c:pt>
                <c:pt idx="1057">
                  <c:v>0.332680404186249</c:v>
                </c:pt>
                <c:pt idx="1058">
                  <c:v>0.18014280498027799</c:v>
                </c:pt>
                <c:pt idx="1059">
                  <c:v>0.514948189258575</c:v>
                </c:pt>
                <c:pt idx="1060">
                  <c:v>0.68215811252594005</c:v>
                </c:pt>
                <c:pt idx="1061">
                  <c:v>0.79839831590652499</c:v>
                </c:pt>
                <c:pt idx="1062">
                  <c:v>0.59227901697158802</c:v>
                </c:pt>
                <c:pt idx="1063">
                  <c:v>0.58333760499954201</c:v>
                </c:pt>
                <c:pt idx="1064">
                  <c:v>0.12822079658508301</c:v>
                </c:pt>
                <c:pt idx="1065">
                  <c:v>0.642295122146606</c:v>
                </c:pt>
                <c:pt idx="1066">
                  <c:v>0.84956759214401201</c:v>
                </c:pt>
                <c:pt idx="1067">
                  <c:v>0.13573539257049599</c:v>
                </c:pt>
                <c:pt idx="1068">
                  <c:v>3.5598549991846098E-2</c:v>
                </c:pt>
                <c:pt idx="1069">
                  <c:v>0.75667417049408003</c:v>
                </c:pt>
                <c:pt idx="1070">
                  <c:v>0.35838279128074602</c:v>
                </c:pt>
                <c:pt idx="1071">
                  <c:v>0.20134079456329301</c:v>
                </c:pt>
                <c:pt idx="1072">
                  <c:v>0.12903079390525801</c:v>
                </c:pt>
                <c:pt idx="1073">
                  <c:v>0.71029287576675404</c:v>
                </c:pt>
                <c:pt idx="1074">
                  <c:v>0.61145681142806996</c:v>
                </c:pt>
                <c:pt idx="1075">
                  <c:v>0.34846851229667702</c:v>
                </c:pt>
                <c:pt idx="1076">
                  <c:v>0.76568281650543202</c:v>
                </c:pt>
                <c:pt idx="1077">
                  <c:v>0.27371838688850397</c:v>
                </c:pt>
                <c:pt idx="1078">
                  <c:v>0.56847208738327004</c:v>
                </c:pt>
                <c:pt idx="1079">
                  <c:v>0.37113168835639998</c:v>
                </c:pt>
                <c:pt idx="1080">
                  <c:v>0.31905761361122098</c:v>
                </c:pt>
                <c:pt idx="1081">
                  <c:v>0.37358179688453702</c:v>
                </c:pt>
                <c:pt idx="1082">
                  <c:v>0.78181612491607699</c:v>
                </c:pt>
                <c:pt idx="1083">
                  <c:v>0.67896187305450395</c:v>
                </c:pt>
                <c:pt idx="1084">
                  <c:v>0.96383368968963601</c:v>
                </c:pt>
                <c:pt idx="1085">
                  <c:v>0.98110169172286998</c:v>
                </c:pt>
                <c:pt idx="1086">
                  <c:v>0.73286682367324796</c:v>
                </c:pt>
                <c:pt idx="1087">
                  <c:v>0.43800050020217901</c:v>
                </c:pt>
                <c:pt idx="1088">
                  <c:v>0.38684660196304299</c:v>
                </c:pt>
                <c:pt idx="1089">
                  <c:v>0.54567241668701205</c:v>
                </c:pt>
                <c:pt idx="1090">
                  <c:v>0.308831006288528</c:v>
                </c:pt>
                <c:pt idx="1091">
                  <c:v>8.9877419173717499E-2</c:v>
                </c:pt>
                <c:pt idx="1092">
                  <c:v>0.39247658848762501</c:v>
                </c:pt>
                <c:pt idx="1093">
                  <c:v>0.38656309247016901</c:v>
                </c:pt>
                <c:pt idx="1094">
                  <c:v>0.93240970373153698</c:v>
                </c:pt>
                <c:pt idx="1095">
                  <c:v>0.9534912109375</c:v>
                </c:pt>
                <c:pt idx="1096">
                  <c:v>0.96243429183960005</c:v>
                </c:pt>
                <c:pt idx="1097">
                  <c:v>0.42518749833107</c:v>
                </c:pt>
                <c:pt idx="1098">
                  <c:v>0.33828300237655601</c:v>
                </c:pt>
                <c:pt idx="1099">
                  <c:v>0.13226729631424</c:v>
                </c:pt>
                <c:pt idx="1100">
                  <c:v>0.464516490697861</c:v>
                </c:pt>
                <c:pt idx="1101">
                  <c:v>0.66067159175872803</c:v>
                </c:pt>
                <c:pt idx="1102">
                  <c:v>0.94387727975845304</c:v>
                </c:pt>
                <c:pt idx="1103">
                  <c:v>0.27926468849182101</c:v>
                </c:pt>
                <c:pt idx="1104">
                  <c:v>4.73379902541637E-2</c:v>
                </c:pt>
                <c:pt idx="1105">
                  <c:v>0.807264804840088</c:v>
                </c:pt>
                <c:pt idx="1106">
                  <c:v>0.33607551455497697</c:v>
                </c:pt>
                <c:pt idx="1107">
                  <c:v>0.37395781278610202</c:v>
                </c:pt>
                <c:pt idx="1108">
                  <c:v>0.25723439455032299</c:v>
                </c:pt>
                <c:pt idx="1109">
                  <c:v>6.3587583601474804E-2</c:v>
                </c:pt>
                <c:pt idx="1110">
                  <c:v>0.50273591279983498</c:v>
                </c:pt>
                <c:pt idx="1111">
                  <c:v>3.6012031137943303E-2</c:v>
                </c:pt>
                <c:pt idx="1112">
                  <c:v>0.57625848054885898</c:v>
                </c:pt>
                <c:pt idx="1113">
                  <c:v>0.879996478557587</c:v>
                </c:pt>
                <c:pt idx="1114">
                  <c:v>0.49735650420188898</c:v>
                </c:pt>
                <c:pt idx="1115">
                  <c:v>0.15690389275550801</c:v>
                </c:pt>
                <c:pt idx="1116">
                  <c:v>0.51948708295822099</c:v>
                </c:pt>
                <c:pt idx="1117">
                  <c:v>0.35052829980850198</c:v>
                </c:pt>
                <c:pt idx="1118">
                  <c:v>0.51296347379684404</c:v>
                </c:pt>
                <c:pt idx="1119">
                  <c:v>0.55232757329940796</c:v>
                </c:pt>
                <c:pt idx="1120">
                  <c:v>0.96959012746810902</c:v>
                </c:pt>
                <c:pt idx="1121">
                  <c:v>0.66581070423126198</c:v>
                </c:pt>
                <c:pt idx="1122">
                  <c:v>0.19238920509815199</c:v>
                </c:pt>
                <c:pt idx="1123">
                  <c:v>0.73689091205596902</c:v>
                </c:pt>
                <c:pt idx="1124">
                  <c:v>0.60164701938629195</c:v>
                </c:pt>
                <c:pt idx="1125">
                  <c:v>1.9537070766091302E-2</c:v>
                </c:pt>
                <c:pt idx="1126">
                  <c:v>0.35608661174774198</c:v>
                </c:pt>
                <c:pt idx="1127">
                  <c:v>0.68562781810760498</c:v>
                </c:pt>
                <c:pt idx="1128">
                  <c:v>0.36917281150817899</c:v>
                </c:pt>
                <c:pt idx="1129">
                  <c:v>0.18625320494174999</c:v>
                </c:pt>
                <c:pt idx="1130">
                  <c:v>#N/A</c:v>
                </c:pt>
                <c:pt idx="1131">
                  <c:v>0.40873110294342002</c:v>
                </c:pt>
                <c:pt idx="1132">
                  <c:v>0.25313061475753801</c:v>
                </c:pt>
                <c:pt idx="1133">
                  <c:v>0.70107620954513605</c:v>
                </c:pt>
                <c:pt idx="1134">
                  <c:v>0.19435350596904799</c:v>
                </c:pt>
                <c:pt idx="1135">
                  <c:v>0.244773104786873</c:v>
                </c:pt>
                <c:pt idx="1136">
                  <c:v>0.757817983627319</c:v>
                </c:pt>
                <c:pt idx="1137">
                  <c:v>0.89278030395507801</c:v>
                </c:pt>
                <c:pt idx="1138">
                  <c:v>0.99568957090377797</c:v>
                </c:pt>
                <c:pt idx="1139">
                  <c:v>0.25945529341697698</c:v>
                </c:pt>
                <c:pt idx="1140">
                  <c:v>0.33123430609703097</c:v>
                </c:pt>
                <c:pt idx="1141">
                  <c:v>0.42644199728965798</c:v>
                </c:pt>
                <c:pt idx="1142">
                  <c:v>0.96057748794555697</c:v>
                </c:pt>
                <c:pt idx="1143">
                  <c:v>0.47574940323829701</c:v>
                </c:pt>
                <c:pt idx="1144">
                  <c:v>0.91073167324066195</c:v>
                </c:pt>
                <c:pt idx="1145">
                  <c:v>0.283760696649551</c:v>
                </c:pt>
                <c:pt idx="1146">
                  <c:v>0.61240118741989102</c:v>
                </c:pt>
                <c:pt idx="1147">
                  <c:v>0.59553861618042003</c:v>
                </c:pt>
                <c:pt idx="1148">
                  <c:v>0.196499899029732</c:v>
                </c:pt>
                <c:pt idx="1149">
                  <c:v>0.91895657777786299</c:v>
                </c:pt>
                <c:pt idx="1150">
                  <c:v>0.98946881294250499</c:v>
                </c:pt>
                <c:pt idx="1151">
                  <c:v>0.81059902906417802</c:v>
                </c:pt>
                <c:pt idx="1152">
                  <c:v>0.37927630543708801</c:v>
                </c:pt>
                <c:pt idx="1153">
                  <c:v>7.8426547348499298E-2</c:v>
                </c:pt>
                <c:pt idx="1154">
                  <c:v>0.87356442213058505</c:v>
                </c:pt>
                <c:pt idx="1155">
                  <c:v>0.67682158946991</c:v>
                </c:pt>
                <c:pt idx="1156">
                  <c:v>0.94581282138824496</c:v>
                </c:pt>
                <c:pt idx="1157">
                  <c:v>0.88419049978256203</c:v>
                </c:pt>
                <c:pt idx="1158">
                  <c:v>0.361914902925491</c:v>
                </c:pt>
                <c:pt idx="1159">
                  <c:v>0.89067262411117598</c:v>
                </c:pt>
                <c:pt idx="1160">
                  <c:v>0.93924832344055198</c:v>
                </c:pt>
                <c:pt idx="1161">
                  <c:v>0.23143030703067799</c:v>
                </c:pt>
                <c:pt idx="1162">
                  <c:v>0.13794480264186901</c:v>
                </c:pt>
                <c:pt idx="1163">
                  <c:v>0.41544750332832298</c:v>
                </c:pt>
                <c:pt idx="1164">
                  <c:v>0.29905870556831399</c:v>
                </c:pt>
                <c:pt idx="1165">
                  <c:v>0.75964510440826405</c:v>
                </c:pt>
                <c:pt idx="1166">
                  <c:v>0.63434720039367698</c:v>
                </c:pt>
                <c:pt idx="1167">
                  <c:v>0.14128740131855</c:v>
                </c:pt>
                <c:pt idx="1168">
                  <c:v>0.44461309909820601</c:v>
                </c:pt>
                <c:pt idx="1169">
                  <c:v>0.33859059214592002</c:v>
                </c:pt>
                <c:pt idx="1170">
                  <c:v>0.71628397703170799</c:v>
                </c:pt>
                <c:pt idx="1171">
                  <c:v>0.14977489411830899</c:v>
                </c:pt>
                <c:pt idx="1172">
                  <c:v>0.24790720641613001</c:v>
                </c:pt>
                <c:pt idx="1173">
                  <c:v>8.6055167019367204E-2</c:v>
                </c:pt>
                <c:pt idx="1174">
                  <c:v>0.46009349822998002</c:v>
                </c:pt>
                <c:pt idx="1175">
                  <c:v>0.79819041490554798</c:v>
                </c:pt>
                <c:pt idx="1176">
                  <c:v>0.92937731742858898</c:v>
                </c:pt>
                <c:pt idx="1177">
                  <c:v>4.5034751296043403E-2</c:v>
                </c:pt>
                <c:pt idx="1178">
                  <c:v>0.40626999735832198</c:v>
                </c:pt>
                <c:pt idx="1179">
                  <c:v>0.65350461006164595</c:v>
                </c:pt>
                <c:pt idx="1180">
                  <c:v>0.55412560701370195</c:v>
                </c:pt>
                <c:pt idx="1181">
                  <c:v>0.38230371475219699</c:v>
                </c:pt>
                <c:pt idx="1182">
                  <c:v>0.48961371183395402</c:v>
                </c:pt>
                <c:pt idx="1183">
                  <c:v>0.152069002389908</c:v>
                </c:pt>
                <c:pt idx="1184">
                  <c:v>0.93943262100219704</c:v>
                </c:pt>
                <c:pt idx="1185">
                  <c:v>0.42730790376663202</c:v>
                </c:pt>
                <c:pt idx="1186">
                  <c:v>0.29576009511947599</c:v>
                </c:pt>
                <c:pt idx="1187">
                  <c:v>0.25315779447555498</c:v>
                </c:pt>
                <c:pt idx="1188">
                  <c:v>0.73699319362640403</c:v>
                </c:pt>
                <c:pt idx="1189">
                  <c:v>0.41826328635215798</c:v>
                </c:pt>
                <c:pt idx="1190">
                  <c:v>0.55670028924942005</c:v>
                </c:pt>
                <c:pt idx="1191">
                  <c:v>0.42806771397590598</c:v>
                </c:pt>
                <c:pt idx="1192">
                  <c:v>0.88460659980773904</c:v>
                </c:pt>
                <c:pt idx="1193">
                  <c:v>0.57273638248443604</c:v>
                </c:pt>
                <c:pt idx="1194">
                  <c:v>0.80559790134429898</c:v>
                </c:pt>
                <c:pt idx="1195">
                  <c:v>0.93879508972168002</c:v>
                </c:pt>
                <c:pt idx="1196">
                  <c:v>0.66707330942153897</c:v>
                </c:pt>
                <c:pt idx="1197">
                  <c:v>0.41743129491806003</c:v>
                </c:pt>
                <c:pt idx="1198">
                  <c:v>0.45930388569831798</c:v>
                </c:pt>
                <c:pt idx="1199">
                  <c:v>0.27978271245956399</c:v>
                </c:pt>
                <c:pt idx="1200">
                  <c:v>0.38694921135902399</c:v>
                </c:pt>
                <c:pt idx="1201">
                  <c:v>0.99273538589477495</c:v>
                </c:pt>
                <c:pt idx="1202">
                  <c:v>7.0353308692574501E-3</c:v>
                </c:pt>
                <c:pt idx="1203">
                  <c:v>0.164798498153687</c:v>
                </c:pt>
                <c:pt idx="1204">
                  <c:v>0.52228361368179299</c:v>
                </c:pt>
                <c:pt idx="1205">
                  <c:v>0.411781907081604</c:v>
                </c:pt>
                <c:pt idx="1206">
                  <c:v>0.30749028921127303</c:v>
                </c:pt>
                <c:pt idx="1207">
                  <c:v>0.69656568765640303</c:v>
                </c:pt>
                <c:pt idx="1208">
                  <c:v>0.36409229040145902</c:v>
                </c:pt>
                <c:pt idx="1209">
                  <c:v>0.95733177661895796</c:v>
                </c:pt>
                <c:pt idx="1210">
                  <c:v>0.95503151416778598</c:v>
                </c:pt>
                <c:pt idx="1211">
                  <c:v>0.26474779844284102</c:v>
                </c:pt>
                <c:pt idx="1212">
                  <c:v>0.244348794221878</c:v>
                </c:pt>
                <c:pt idx="1213">
                  <c:v>0.57324421405792203</c:v>
                </c:pt>
                <c:pt idx="1214">
                  <c:v>0.97315472364425704</c:v>
                </c:pt>
                <c:pt idx="1215">
                  <c:v>2.0403619855642301E-2</c:v>
                </c:pt>
                <c:pt idx="1216">
                  <c:v>0.81725901365280196</c:v>
                </c:pt>
                <c:pt idx="1217">
                  <c:v>0.31529268622398399</c:v>
                </c:pt>
                <c:pt idx="1218">
                  <c:v>0.56090271472930897</c:v>
                </c:pt>
                <c:pt idx="1219">
                  <c:v>0.191013693809509</c:v>
                </c:pt>
                <c:pt idx="1220">
                  <c:v>0.99089682102203402</c:v>
                </c:pt>
                <c:pt idx="1221">
                  <c:v>0.93504911661148105</c:v>
                </c:pt>
                <c:pt idx="1222">
                  <c:v>0.19120579957962</c:v>
                </c:pt>
                <c:pt idx="1223">
                  <c:v>3.3275000751018503E-2</c:v>
                </c:pt>
                <c:pt idx="1224">
                  <c:v>0.97668528556823697</c:v>
                </c:pt>
                <c:pt idx="1225">
                  <c:v>0.31791710853576699</c:v>
                </c:pt>
                <c:pt idx="1226">
                  <c:v>0.57365262508392301</c:v>
                </c:pt>
                <c:pt idx="1227">
                  <c:v>8.5457451641559601E-3</c:v>
                </c:pt>
                <c:pt idx="1228">
                  <c:v>#N/A</c:v>
                </c:pt>
                <c:pt idx="1229">
                  <c:v>0.85094952583312999</c:v>
                </c:pt>
                <c:pt idx="1230">
                  <c:v>0.45639491081237799</c:v>
                </c:pt>
                <c:pt idx="1231">
                  <c:v>0.27566960453987099</c:v>
                </c:pt>
                <c:pt idx="1232">
                  <c:v>0.42808860540389998</c:v>
                </c:pt>
                <c:pt idx="1233">
                  <c:v>0.83623647689819303</c:v>
                </c:pt>
                <c:pt idx="1234">
                  <c:v>0.25435969233512901</c:v>
                </c:pt>
                <c:pt idx="1235">
                  <c:v>9.9187366664409596E-2</c:v>
                </c:pt>
                <c:pt idx="1236">
                  <c:v>0.75277119874954201</c:v>
                </c:pt>
                <c:pt idx="1237">
                  <c:v>0.116552598774433</c:v>
                </c:pt>
                <c:pt idx="1238">
                  <c:v>0.75032091140747104</c:v>
                </c:pt>
                <c:pt idx="1239">
                  <c:v>0.28375041484832803</c:v>
                </c:pt>
                <c:pt idx="1240">
                  <c:v>0.72374618053436302</c:v>
                </c:pt>
                <c:pt idx="1241">
                  <c:v>1.9554959610104599E-2</c:v>
                </c:pt>
                <c:pt idx="1242">
                  <c:v>0.387517690658569</c:v>
                </c:pt>
                <c:pt idx="1243">
                  <c:v>0.22198119759559601</c:v>
                </c:pt>
                <c:pt idx="1244">
                  <c:v>0.30493840575218201</c:v>
                </c:pt>
                <c:pt idx="1245">
                  <c:v>0.49605169892311102</c:v>
                </c:pt>
                <c:pt idx="1246">
                  <c:v>0.99934107065200795</c:v>
                </c:pt>
                <c:pt idx="1247">
                  <c:v>0.10832790285348901</c:v>
                </c:pt>
                <c:pt idx="1248">
                  <c:v>0.62519508600234996</c:v>
                </c:pt>
                <c:pt idx="1249">
                  <c:v>0.33483511209487898</c:v>
                </c:pt>
                <c:pt idx="1250">
                  <c:v>0.88747352361679099</c:v>
                </c:pt>
                <c:pt idx="1251">
                  <c:v>0.82585358619689897</c:v>
                </c:pt>
                <c:pt idx="1252">
                  <c:v>0.34545880556106601</c:v>
                </c:pt>
                <c:pt idx="1253">
                  <c:v>0.27265560626983598</c:v>
                </c:pt>
                <c:pt idx="1254">
                  <c:v>0.628961682319641</c:v>
                </c:pt>
                <c:pt idx="1255">
                  <c:v>8.2627967000007602E-2</c:v>
                </c:pt>
                <c:pt idx="1256">
                  <c:v>0.32026720046997098</c:v>
                </c:pt>
                <c:pt idx="1257">
                  <c:v>0.17224930226802801</c:v>
                </c:pt>
                <c:pt idx="1258">
                  <c:v>#N/A</c:v>
                </c:pt>
                <c:pt idx="1259">
                  <c:v>0.528495013713837</c:v>
                </c:pt>
                <c:pt idx="1260">
                  <c:v>0.69227248430252097</c:v>
                </c:pt>
                <c:pt idx="1261">
                  <c:v>0.789983510971069</c:v>
                </c:pt>
                <c:pt idx="1262">
                  <c:v>0.23769420385360701</c:v>
                </c:pt>
                <c:pt idx="1263">
                  <c:v>0.76508307456970204</c:v>
                </c:pt>
                <c:pt idx="1264">
                  <c:v>0.30972510576248202</c:v>
                </c:pt>
                <c:pt idx="1265">
                  <c:v>0.21391899883747101</c:v>
                </c:pt>
                <c:pt idx="1266">
                  <c:v>0.847037672996521</c:v>
                </c:pt>
                <c:pt idx="1267">
                  <c:v>0.65978670120239302</c:v>
                </c:pt>
                <c:pt idx="1268">
                  <c:v>5.5361561477184303E-2</c:v>
                </c:pt>
                <c:pt idx="1269">
                  <c:v>0.364102393388748</c:v>
                </c:pt>
                <c:pt idx="1270">
                  <c:v>0.35990720987319902</c:v>
                </c:pt>
                <c:pt idx="1271">
                  <c:v>0.79691851139068604</c:v>
                </c:pt>
                <c:pt idx="1272">
                  <c:v>0.694702088832855</c:v>
                </c:pt>
                <c:pt idx="1273">
                  <c:v>0.23260340094566301</c:v>
                </c:pt>
                <c:pt idx="1274">
                  <c:v>0.806393802165985</c:v>
                </c:pt>
                <c:pt idx="1275">
                  <c:v>0.592892825603485</c:v>
                </c:pt>
                <c:pt idx="1276">
                  <c:v>0.22189590334892301</c:v>
                </c:pt>
                <c:pt idx="1277">
                  <c:v>0.38214650750160201</c:v>
                </c:pt>
                <c:pt idx="1278">
                  <c:v>0.27362158894538902</c:v>
                </c:pt>
                <c:pt idx="1279">
                  <c:v>0.93872499465942405</c:v>
                </c:pt>
                <c:pt idx="1280">
                  <c:v>0.879677414894104</c:v>
                </c:pt>
                <c:pt idx="1281">
                  <c:v>7.8961476683616603E-3</c:v>
                </c:pt>
                <c:pt idx="1282">
                  <c:v>0.19176450371742201</c:v>
                </c:pt>
                <c:pt idx="1283">
                  <c:v>0.67675197124481201</c:v>
                </c:pt>
                <c:pt idx="1284">
                  <c:v>0.75421667098999001</c:v>
                </c:pt>
                <c:pt idx="1285">
                  <c:v>0.21429839730262801</c:v>
                </c:pt>
                <c:pt idx="1286">
                  <c:v>8.36746320128441E-2</c:v>
                </c:pt>
                <c:pt idx="1287">
                  <c:v>0.44223821163177501</c:v>
                </c:pt>
                <c:pt idx="1288">
                  <c:v>0.73036909103393599</c:v>
                </c:pt>
                <c:pt idx="1289">
                  <c:v>0.91445201635360696</c:v>
                </c:pt>
                <c:pt idx="1290">
                  <c:v>0.89257228374481201</c:v>
                </c:pt>
                <c:pt idx="1291">
                  <c:v>0.71319431066513095</c:v>
                </c:pt>
                <c:pt idx="1292">
                  <c:v>0.27047640085220298</c:v>
                </c:pt>
                <c:pt idx="1293">
                  <c:v>0.56637042760848999</c:v>
                </c:pt>
                <c:pt idx="1294">
                  <c:v>0.95125001668930098</c:v>
                </c:pt>
                <c:pt idx="1295">
                  <c:v>0.46309098601341198</c:v>
                </c:pt>
                <c:pt idx="1296">
                  <c:v>#N/A</c:v>
                </c:pt>
                <c:pt idx="1297">
                  <c:v>0.95717060565948497</c:v>
                </c:pt>
                <c:pt idx="1298">
                  <c:v>#N/A</c:v>
                </c:pt>
                <c:pt idx="1299">
                  <c:v>0.83402681350707997</c:v>
                </c:pt>
                <c:pt idx="1300">
                  <c:v>0.56601458787918102</c:v>
                </c:pt>
                <c:pt idx="1301">
                  <c:v>0.79371547698974598</c:v>
                </c:pt>
                <c:pt idx="1302">
                  <c:v>0.80493038892746005</c:v>
                </c:pt>
                <c:pt idx="1303">
                  <c:v>0.43599450588226302</c:v>
                </c:pt>
                <c:pt idx="1304">
                  <c:v>0.40479239821433999</c:v>
                </c:pt>
                <c:pt idx="1305">
                  <c:v>0.62780839204788197</c:v>
                </c:pt>
                <c:pt idx="1306">
                  <c:v>0.64049589633941695</c:v>
                </c:pt>
                <c:pt idx="1307">
                  <c:v>0.426781505346298</c:v>
                </c:pt>
                <c:pt idx="1308">
                  <c:v>0.86630499362945601</c:v>
                </c:pt>
                <c:pt idx="1309">
                  <c:v>0.44225281476974498</c:v>
                </c:pt>
                <c:pt idx="1310">
                  <c:v>0.70410358905792203</c:v>
                </c:pt>
                <c:pt idx="1311">
                  <c:v>0.13478389382362399</c:v>
                </c:pt>
                <c:pt idx="1312">
                  <c:v>0.23966820538044001</c:v>
                </c:pt>
                <c:pt idx="1313">
                  <c:v>0.60025322437286399</c:v>
                </c:pt>
                <c:pt idx="1314">
                  <c:v>5.3495489060878802E-2</c:v>
                </c:pt>
                <c:pt idx="1315">
                  <c:v>0.57165467739105202</c:v>
                </c:pt>
                <c:pt idx="1316">
                  <c:v>4.62011396884918E-2</c:v>
                </c:pt>
                <c:pt idx="1317">
                  <c:v>0.49160408973693798</c:v>
                </c:pt>
                <c:pt idx="1318">
                  <c:v>0.28276219964027399</c:v>
                </c:pt>
                <c:pt idx="1319">
                  <c:v>0.94652181863784801</c:v>
                </c:pt>
                <c:pt idx="1320">
                  <c:v>0.40158408880233798</c:v>
                </c:pt>
                <c:pt idx="1321">
                  <c:v>0.163531795144081</c:v>
                </c:pt>
                <c:pt idx="1322">
                  <c:v>0.14569319784641299</c:v>
                </c:pt>
                <c:pt idx="1323">
                  <c:v>0.41971009969711298</c:v>
                </c:pt>
                <c:pt idx="1324">
                  <c:v>0.73144489526748702</c:v>
                </c:pt>
                <c:pt idx="1325">
                  <c:v>0.215646803379059</c:v>
                </c:pt>
                <c:pt idx="1326">
                  <c:v>0.814034283161163</c:v>
                </c:pt>
                <c:pt idx="1327">
                  <c:v>0.42751631140708901</c:v>
                </c:pt>
                <c:pt idx="1328">
                  <c:v>#N/A</c:v>
                </c:pt>
                <c:pt idx="1329">
                  <c:v>0.19226530194282501</c:v>
                </c:pt>
                <c:pt idx="1330">
                  <c:v>0.54534167051315297</c:v>
                </c:pt>
                <c:pt idx="1331">
                  <c:v>0.108211100101471</c:v>
                </c:pt>
                <c:pt idx="1332">
                  <c:v>0.86196380853652999</c:v>
                </c:pt>
                <c:pt idx="1333">
                  <c:v>0.72832769155502297</c:v>
                </c:pt>
                <c:pt idx="1334">
                  <c:v>0.61748367547988903</c:v>
                </c:pt>
                <c:pt idx="1335">
                  <c:v>0.89662247896194502</c:v>
                </c:pt>
                <c:pt idx="1336">
                  <c:v>0.25240170955657998</c:v>
                </c:pt>
                <c:pt idx="1337">
                  <c:v>0.63884782791137695</c:v>
                </c:pt>
                <c:pt idx="1338">
                  <c:v>0.43400540947914101</c:v>
                </c:pt>
                <c:pt idx="1339">
                  <c:v>0.23936429619789101</c:v>
                </c:pt>
                <c:pt idx="1340">
                  <c:v>1.31395598873496E-2</c:v>
                </c:pt>
                <c:pt idx="1341">
                  <c:v>0.691844701766968</c:v>
                </c:pt>
                <c:pt idx="1342">
                  <c:v>0.51277881860732999</c:v>
                </c:pt>
                <c:pt idx="1343">
                  <c:v>0.86928427219390902</c:v>
                </c:pt>
                <c:pt idx="1344">
                  <c:v>0.69949048757553101</c:v>
                </c:pt>
                <c:pt idx="1345">
                  <c:v>0.27177038788795499</c:v>
                </c:pt>
                <c:pt idx="1346">
                  <c:v>0.51420241594314597</c:v>
                </c:pt>
                <c:pt idx="1347">
                  <c:v>0.34830608963966397</c:v>
                </c:pt>
                <c:pt idx="1348">
                  <c:v>0.51356577873230003</c:v>
                </c:pt>
                <c:pt idx="1349">
                  <c:v>0.48967140913009599</c:v>
                </c:pt>
                <c:pt idx="1350">
                  <c:v>#N/A</c:v>
                </c:pt>
                <c:pt idx="1351">
                  <c:v>0.75103652477264404</c:v>
                </c:pt>
                <c:pt idx="1352">
                  <c:v>2.7770280838012699E-2</c:v>
                </c:pt>
                <c:pt idx="1353">
                  <c:v>0.12937809526920299</c:v>
                </c:pt>
                <c:pt idx="1354">
                  <c:v>5.8346480131149299E-2</c:v>
                </c:pt>
                <c:pt idx="1355">
                  <c:v>0.93960452079772905</c:v>
                </c:pt>
                <c:pt idx="1356">
                  <c:v>3.2557830214500399E-2</c:v>
                </c:pt>
                <c:pt idx="1357">
                  <c:v>0.52116560935974099</c:v>
                </c:pt>
                <c:pt idx="1358">
                  <c:v>0.161701500415802</c:v>
                </c:pt>
                <c:pt idx="1359">
                  <c:v>0.97288972139358498</c:v>
                </c:pt>
                <c:pt idx="1360">
                  <c:v>0.56142592430114702</c:v>
                </c:pt>
                <c:pt idx="1361">
                  <c:v>0.60441017150878895</c:v>
                </c:pt>
                <c:pt idx="1362">
                  <c:v>0.81734460592269897</c:v>
                </c:pt>
                <c:pt idx="1363">
                  <c:v>0.35082748532295199</c:v>
                </c:pt>
                <c:pt idx="1364">
                  <c:v>0.646933913230896</c:v>
                </c:pt>
                <c:pt idx="1365">
                  <c:v>0.657326400279999</c:v>
                </c:pt>
                <c:pt idx="1366">
                  <c:v>0.231794103980064</c:v>
                </c:pt>
                <c:pt idx="1367">
                  <c:v>0.58137452602386497</c:v>
                </c:pt>
                <c:pt idx="1368">
                  <c:v>0.72072178125381503</c:v>
                </c:pt>
                <c:pt idx="1369">
                  <c:v>0.78256952762603804</c:v>
                </c:pt>
                <c:pt idx="1370">
                  <c:v>0.29030388593673701</c:v>
                </c:pt>
                <c:pt idx="1371">
                  <c:v>0.119121797382832</c:v>
                </c:pt>
                <c:pt idx="1372">
                  <c:v>0.373747289180756</c:v>
                </c:pt>
                <c:pt idx="1373">
                  <c:v>0.218598201870918</c:v>
                </c:pt>
                <c:pt idx="1374">
                  <c:v>0.62566608190536499</c:v>
                </c:pt>
                <c:pt idx="1375">
                  <c:v>0.36537238955497697</c:v>
                </c:pt>
                <c:pt idx="1376">
                  <c:v>0.397606492042542</c:v>
                </c:pt>
                <c:pt idx="1377">
                  <c:v>0.33095780014991799</c:v>
                </c:pt>
                <c:pt idx="1378">
                  <c:v>0.47610509395599399</c:v>
                </c:pt>
                <c:pt idx="1379">
                  <c:v>0.757854104042053</c:v>
                </c:pt>
                <c:pt idx="1380">
                  <c:v>0.40559539198875399</c:v>
                </c:pt>
                <c:pt idx="1381">
                  <c:v>0.25068479776382402</c:v>
                </c:pt>
                <c:pt idx="1382">
                  <c:v>0.58253842592239402</c:v>
                </c:pt>
                <c:pt idx="1383">
                  <c:v>0.47602260112762501</c:v>
                </c:pt>
                <c:pt idx="1384">
                  <c:v>0.56252717971801802</c:v>
                </c:pt>
                <c:pt idx="1385">
                  <c:v>0.24091710150241899</c:v>
                </c:pt>
                <c:pt idx="1386">
                  <c:v>0.92321741580963101</c:v>
                </c:pt>
                <c:pt idx="1387">
                  <c:v>0.87114727497100797</c:v>
                </c:pt>
                <c:pt idx="1388">
                  <c:v>0.418874502182007</c:v>
                </c:pt>
                <c:pt idx="1389">
                  <c:v>0.83778321743011497</c:v>
                </c:pt>
                <c:pt idx="1390">
                  <c:v>0.15963450074195901</c:v>
                </c:pt>
                <c:pt idx="1391">
                  <c:v>0.25176060199737499</c:v>
                </c:pt>
                <c:pt idx="1392">
                  <c:v>0.63445609807968095</c:v>
                </c:pt>
                <c:pt idx="1393">
                  <c:v>0.71196758747100797</c:v>
                </c:pt>
                <c:pt idx="1394">
                  <c:v>0.49293470382690402</c:v>
                </c:pt>
                <c:pt idx="1395">
                  <c:v>0.85379600524902299</c:v>
                </c:pt>
                <c:pt idx="1396">
                  <c:v>9.8239690065383897E-2</c:v>
                </c:pt>
                <c:pt idx="1397">
                  <c:v>0.44654628634452798</c:v>
                </c:pt>
                <c:pt idx="1398">
                  <c:v>0.25275740027427701</c:v>
                </c:pt>
                <c:pt idx="1399">
                  <c:v>0.65666532516479503</c:v>
                </c:pt>
                <c:pt idx="1400">
                  <c:v>0.23798909783363301</c:v>
                </c:pt>
                <c:pt idx="1401">
                  <c:v>0.36809998750686601</c:v>
                </c:pt>
                <c:pt idx="1402">
                  <c:v>#N/A</c:v>
                </c:pt>
                <c:pt idx="1403">
                  <c:v>0.91850227117538497</c:v>
                </c:pt>
                <c:pt idx="1404">
                  <c:v>0.92102247476577803</c:v>
                </c:pt>
                <c:pt idx="1405">
                  <c:v>0.36584541201591497</c:v>
                </c:pt>
                <c:pt idx="1406">
                  <c:v>0.99987202882766701</c:v>
                </c:pt>
                <c:pt idx="1407">
                  <c:v>0.84107297658920299</c:v>
                </c:pt>
                <c:pt idx="1408">
                  <c:v>0.25606641173362699</c:v>
                </c:pt>
                <c:pt idx="1409">
                  <c:v>0.154504895210266</c:v>
                </c:pt>
                <c:pt idx="1410">
                  <c:v>8.1446669995784801E-2</c:v>
                </c:pt>
                <c:pt idx="1411">
                  <c:v>0.35926049947738598</c:v>
                </c:pt>
                <c:pt idx="1412">
                  <c:v>0.18409140408039101</c:v>
                </c:pt>
                <c:pt idx="1413">
                  <c:v>0.32921791076660201</c:v>
                </c:pt>
                <c:pt idx="1414">
                  <c:v>0.63143652677536</c:v>
                </c:pt>
                <c:pt idx="1415">
                  <c:v>0.40832290053367598</c:v>
                </c:pt>
                <c:pt idx="1416">
                  <c:v>0.146777793765068</c:v>
                </c:pt>
                <c:pt idx="1417">
                  <c:v>0.45340040326118503</c:v>
                </c:pt>
                <c:pt idx="1418">
                  <c:v>0.53542947769164995</c:v>
                </c:pt>
                <c:pt idx="1419">
                  <c:v>0.26792529225349399</c:v>
                </c:pt>
                <c:pt idx="1420">
                  <c:v>0.75369769334793102</c:v>
                </c:pt>
                <c:pt idx="1421">
                  <c:v>0.884640693664551</c:v>
                </c:pt>
                <c:pt idx="1422">
                  <c:v>#N/A</c:v>
                </c:pt>
                <c:pt idx="1423">
                  <c:v>2.6182390283793198E-3</c:v>
                </c:pt>
                <c:pt idx="1424">
                  <c:v>0.34979739785194403</c:v>
                </c:pt>
                <c:pt idx="1425">
                  <c:v>0.97778898477554299</c:v>
                </c:pt>
                <c:pt idx="1426">
                  <c:v>0.518945813179016</c:v>
                </c:pt>
                <c:pt idx="1427">
                  <c:v>0.53442627191543601</c:v>
                </c:pt>
                <c:pt idx="1428">
                  <c:v>0.98959261178970304</c:v>
                </c:pt>
                <c:pt idx="1429">
                  <c:v>0.45061880350112898</c:v>
                </c:pt>
                <c:pt idx="1430">
                  <c:v>0.59762567281723</c:v>
                </c:pt>
                <c:pt idx="1431">
                  <c:v>0.28053209185600297</c:v>
                </c:pt>
                <c:pt idx="1432">
                  <c:v>5.0504598766565302E-2</c:v>
                </c:pt>
                <c:pt idx="1433">
                  <c:v>0.94603431224822998</c:v>
                </c:pt>
                <c:pt idx="1434">
                  <c:v>0.32044690847396901</c:v>
                </c:pt>
                <c:pt idx="1435">
                  <c:v>0.39008221030235302</c:v>
                </c:pt>
                <c:pt idx="1436">
                  <c:v>0.59051579236984297</c:v>
                </c:pt>
                <c:pt idx="1437">
                  <c:v>0.31924548745155301</c:v>
                </c:pt>
                <c:pt idx="1438">
                  <c:v>0.449167311191559</c:v>
                </c:pt>
                <c:pt idx="1439">
                  <c:v>0.118741497397423</c:v>
                </c:pt>
                <c:pt idx="1440">
                  <c:v>0.28169068694114702</c:v>
                </c:pt>
                <c:pt idx="1441">
                  <c:v>0.818076491355896</c:v>
                </c:pt>
                <c:pt idx="1442">
                  <c:v>0.21622629463672599</c:v>
                </c:pt>
                <c:pt idx="1443">
                  <c:v>0.23728759586811099</c:v>
                </c:pt>
                <c:pt idx="1444">
                  <c:v>0.118315599858761</c:v>
                </c:pt>
                <c:pt idx="1445">
                  <c:v>0.57532340288162198</c:v>
                </c:pt>
                <c:pt idx="1446">
                  <c:v>0.249341800808907</c:v>
                </c:pt>
                <c:pt idx="1447">
                  <c:v>0.275877505540848</c:v>
                </c:pt>
                <c:pt idx="1448">
                  <c:v>0.43686169385910001</c:v>
                </c:pt>
                <c:pt idx="1449">
                  <c:v>0.78615802526473999</c:v>
                </c:pt>
                <c:pt idx="1450">
                  <c:v>0.453771412372589</c:v>
                </c:pt>
                <c:pt idx="1451">
                  <c:v>0.38441139459610002</c:v>
                </c:pt>
                <c:pt idx="1452">
                  <c:v>0.43591138720512401</c:v>
                </c:pt>
                <c:pt idx="1453">
                  <c:v>0.87665581703186002</c:v>
                </c:pt>
                <c:pt idx="1454">
                  <c:v>0.32686260342598</c:v>
                </c:pt>
                <c:pt idx="1455">
                  <c:v>0.28357881307601901</c:v>
                </c:pt>
                <c:pt idx="1456">
                  <c:v>0.28298920392990101</c:v>
                </c:pt>
                <c:pt idx="1457">
                  <c:v>0.54070520401000999</c:v>
                </c:pt>
                <c:pt idx="1458">
                  <c:v>0.55798751115798995</c:v>
                </c:pt>
                <c:pt idx="1459">
                  <c:v>0.70899778604507402</c:v>
                </c:pt>
                <c:pt idx="1460">
                  <c:v>0.72807860374450695</c:v>
                </c:pt>
                <c:pt idx="1461">
                  <c:v>0.84956091642379805</c:v>
                </c:pt>
                <c:pt idx="1462">
                  <c:v>0.72597807645797696</c:v>
                </c:pt>
                <c:pt idx="1463">
                  <c:v>0.65074628591537498</c:v>
                </c:pt>
                <c:pt idx="1464">
                  <c:v>0.75388199090957597</c:v>
                </c:pt>
                <c:pt idx="1465">
                  <c:v>0.60121482610702504</c:v>
                </c:pt>
                <c:pt idx="1466">
                  <c:v>0.36363160610199002</c:v>
                </c:pt>
                <c:pt idx="1467">
                  <c:v>0.49165821075439498</c:v>
                </c:pt>
                <c:pt idx="1468">
                  <c:v>0.449687510728836</c:v>
                </c:pt>
                <c:pt idx="1469">
                  <c:v>0.45652601122856101</c:v>
                </c:pt>
                <c:pt idx="1470">
                  <c:v>0.24674390256404899</c:v>
                </c:pt>
                <c:pt idx="1471">
                  <c:v>0.84640771150589</c:v>
                </c:pt>
                <c:pt idx="1472">
                  <c:v>0.49122041463851901</c:v>
                </c:pt>
                <c:pt idx="1473">
                  <c:v>0.42537701129913302</c:v>
                </c:pt>
                <c:pt idx="1474">
                  <c:v>5.6983269751071902E-2</c:v>
                </c:pt>
                <c:pt idx="1475">
                  <c:v>#N/A</c:v>
                </c:pt>
                <c:pt idx="1476">
                  <c:v>0.67418670654296897</c:v>
                </c:pt>
                <c:pt idx="1477">
                  <c:v>0.89943879842758201</c:v>
                </c:pt>
                <c:pt idx="1478">
                  <c:v>0.83969229459762595</c:v>
                </c:pt>
                <c:pt idx="1479">
                  <c:v>0.57628971338272095</c:v>
                </c:pt>
                <c:pt idx="1480">
                  <c:v>9.4354659318924006E-2</c:v>
                </c:pt>
                <c:pt idx="1481">
                  <c:v>0.95216190814971902</c:v>
                </c:pt>
                <c:pt idx="1482">
                  <c:v>0.72281402349472001</c:v>
                </c:pt>
                <c:pt idx="1483">
                  <c:v>0.28628239035606401</c:v>
                </c:pt>
                <c:pt idx="1484">
                  <c:v>0.89260381460189797</c:v>
                </c:pt>
                <c:pt idx="1485">
                  <c:v>0.86054217815399203</c:v>
                </c:pt>
                <c:pt idx="1486">
                  <c:v>0.31882390379905701</c:v>
                </c:pt>
                <c:pt idx="1487">
                  <c:v>0.448378086090088</c:v>
                </c:pt>
                <c:pt idx="1488">
                  <c:v>0.79707849025726296</c:v>
                </c:pt>
                <c:pt idx="1489">
                  <c:v>#N/A</c:v>
                </c:pt>
                <c:pt idx="1490">
                  <c:v>0.51304918527603105</c:v>
                </c:pt>
                <c:pt idx="1491">
                  <c:v>0.27288588881492598</c:v>
                </c:pt>
                <c:pt idx="1492">
                  <c:v>0.98170161247253396</c:v>
                </c:pt>
                <c:pt idx="1493">
                  <c:v>0.14547750353813199</c:v>
                </c:pt>
                <c:pt idx="1494">
                  <c:v>0.29402130842208901</c:v>
                </c:pt>
                <c:pt idx="1495">
                  <c:v>0.250051289796829</c:v>
                </c:pt>
                <c:pt idx="1496">
                  <c:v>0.56544697284698497</c:v>
                </c:pt>
                <c:pt idx="1497">
                  <c:v>0.157040596008301</c:v>
                </c:pt>
                <c:pt idx="1498">
                  <c:v>0.99289190769195601</c:v>
                </c:pt>
                <c:pt idx="1499">
                  <c:v>0.65373510122299205</c:v>
                </c:pt>
                <c:pt idx="1500">
                  <c:v>0.36086869239807101</c:v>
                </c:pt>
                <c:pt idx="1501">
                  <c:v>#N/A</c:v>
                </c:pt>
                <c:pt idx="1502">
                  <c:v>0.92593771219253496</c:v>
                </c:pt>
                <c:pt idx="1503">
                  <c:v>0.45503398776054399</c:v>
                </c:pt>
                <c:pt idx="1504">
                  <c:v>0.19697740674018899</c:v>
                </c:pt>
                <c:pt idx="1505">
                  <c:v>0.55238902568817105</c:v>
                </c:pt>
                <c:pt idx="1506">
                  <c:v>0.54826247692108199</c:v>
                </c:pt>
                <c:pt idx="1507">
                  <c:v>0.64773428440094005</c:v>
                </c:pt>
                <c:pt idx="1508">
                  <c:v>0.55928802490234397</c:v>
                </c:pt>
                <c:pt idx="1509">
                  <c:v>#N/A</c:v>
                </c:pt>
                <c:pt idx="1510">
                  <c:v>0.50459092855453502</c:v>
                </c:pt>
                <c:pt idx="1511">
                  <c:v>#N/A</c:v>
                </c:pt>
                <c:pt idx="1512">
                  <c:v>0.60115110874176003</c:v>
                </c:pt>
                <c:pt idx="1513">
                  <c:v>0.327266305685043</c:v>
                </c:pt>
                <c:pt idx="1514">
                  <c:v>0.67414510250091597</c:v>
                </c:pt>
                <c:pt idx="1515">
                  <c:v>#N/A</c:v>
                </c:pt>
                <c:pt idx="1516">
                  <c:v>0.13204009830951699</c:v>
                </c:pt>
                <c:pt idx="1517">
                  <c:v>0.43766489624977101</c:v>
                </c:pt>
                <c:pt idx="1518">
                  <c:v>0.59654039144516002</c:v>
                </c:pt>
                <c:pt idx="1519">
                  <c:v>0.306954205036163</c:v>
                </c:pt>
                <c:pt idx="1520">
                  <c:v>#N/A</c:v>
                </c:pt>
                <c:pt idx="1521">
                  <c:v>0.24101519584655801</c:v>
                </c:pt>
                <c:pt idx="1522">
                  <c:v>0.53897392749786399</c:v>
                </c:pt>
                <c:pt idx="1523">
                  <c:v>0.56954592466354403</c:v>
                </c:pt>
                <c:pt idx="1524">
                  <c:v>#N/A</c:v>
                </c:pt>
                <c:pt idx="1525">
                  <c:v>0.44422420859336897</c:v>
                </c:pt>
                <c:pt idx="1526">
                  <c:v>#N/A</c:v>
                </c:pt>
                <c:pt idx="1527">
                  <c:v>0.42653051018714899</c:v>
                </c:pt>
                <c:pt idx="1528">
                  <c:v>0.84261089563369795</c:v>
                </c:pt>
                <c:pt idx="1529">
                  <c:v>0.63813787698745705</c:v>
                </c:pt>
                <c:pt idx="1530">
                  <c:v>0.75797408819198597</c:v>
                </c:pt>
                <c:pt idx="1531">
                  <c:v>0.450296610593796</c:v>
                </c:pt>
                <c:pt idx="1532">
                  <c:v>0.29629978537559498</c:v>
                </c:pt>
                <c:pt idx="1533">
                  <c:v>0.76584661006927501</c:v>
                </c:pt>
                <c:pt idx="1534">
                  <c:v>0.40046501159668002</c:v>
                </c:pt>
                <c:pt idx="1535">
                  <c:v>0.89248502254486095</c:v>
                </c:pt>
                <c:pt idx="1536">
                  <c:v>#N/A</c:v>
                </c:pt>
                <c:pt idx="1537">
                  <c:v>0.112672001123428</c:v>
                </c:pt>
                <c:pt idx="1538">
                  <c:v>0.26677319407463101</c:v>
                </c:pt>
                <c:pt idx="1539">
                  <c:v>0.73319721221923795</c:v>
                </c:pt>
                <c:pt idx="1540">
                  <c:v>0.49921551346778897</c:v>
                </c:pt>
                <c:pt idx="1541">
                  <c:v>0.68727087974548295</c:v>
                </c:pt>
                <c:pt idx="1542">
                  <c:v>0.23622450232505801</c:v>
                </c:pt>
                <c:pt idx="1543">
                  <c:v>0.236824095249176</c:v>
                </c:pt>
                <c:pt idx="1544">
                  <c:v>0.26910731196403498</c:v>
                </c:pt>
                <c:pt idx="1545">
                  <c:v>#N/A</c:v>
                </c:pt>
                <c:pt idx="1546">
                  <c:v>0.333278208971024</c:v>
                </c:pt>
                <c:pt idx="1547">
                  <c:v>0.99012959003448497</c:v>
                </c:pt>
                <c:pt idx="1548">
                  <c:v>0.423693597316742</c:v>
                </c:pt>
                <c:pt idx="1549">
                  <c:v>0.973044693470001</c:v>
                </c:pt>
                <c:pt idx="1550">
                  <c:v>0.290138810873032</c:v>
                </c:pt>
                <c:pt idx="1551">
                  <c:v>0.89777600765228305</c:v>
                </c:pt>
                <c:pt idx="1552">
                  <c:v>0.13015420734882399</c:v>
                </c:pt>
                <c:pt idx="1553">
                  <c:v>0.88298678398132302</c:v>
                </c:pt>
                <c:pt idx="1554">
                  <c:v>0.32595339417457603</c:v>
                </c:pt>
                <c:pt idx="1555">
                  <c:v>0.91206812858581499</c:v>
                </c:pt>
                <c:pt idx="1556">
                  <c:v>0.30551540851593001</c:v>
                </c:pt>
                <c:pt idx="1557">
                  <c:v>0.18765440583229101</c:v>
                </c:pt>
                <c:pt idx="1558">
                  <c:v>4.3253149837255499E-2</c:v>
                </c:pt>
                <c:pt idx="1559">
                  <c:v>0.54420351982116699</c:v>
                </c:pt>
                <c:pt idx="1560">
                  <c:v>0.24730169773101801</c:v>
                </c:pt>
                <c:pt idx="1561">
                  <c:v>#N/A</c:v>
                </c:pt>
                <c:pt idx="1562">
                  <c:v>0.82750558853149403</c:v>
                </c:pt>
                <c:pt idx="1563">
                  <c:v>0.95358037948608398</c:v>
                </c:pt>
                <c:pt idx="1564">
                  <c:v>#N/A</c:v>
                </c:pt>
                <c:pt idx="1565">
                  <c:v>#N/A</c:v>
                </c:pt>
                <c:pt idx="1566">
                  <c:v>0.46818271279335</c:v>
                </c:pt>
                <c:pt idx="1567">
                  <c:v>0.65278732776641801</c:v>
                </c:pt>
                <c:pt idx="1568">
                  <c:v>0.79853338003158603</c:v>
                </c:pt>
                <c:pt idx="1569">
                  <c:v>0.21619500219821899</c:v>
                </c:pt>
                <c:pt idx="1570">
                  <c:v>0.60578078031539895</c:v>
                </c:pt>
                <c:pt idx="1571">
                  <c:v>0.87789052724838301</c:v>
                </c:pt>
                <c:pt idx="1572">
                  <c:v>0.81638878583908103</c:v>
                </c:pt>
                <c:pt idx="1573">
                  <c:v>0.41740930080413802</c:v>
                </c:pt>
                <c:pt idx="1574">
                  <c:v>0.31285139918327298</c:v>
                </c:pt>
                <c:pt idx="1575">
                  <c:v>0.82411819696426403</c:v>
                </c:pt>
                <c:pt idx="1576">
                  <c:v>0.98988091945648204</c:v>
                </c:pt>
                <c:pt idx="1577">
                  <c:v>0.57476907968521096</c:v>
                </c:pt>
                <c:pt idx="1578">
                  <c:v>0.42184141278266901</c:v>
                </c:pt>
                <c:pt idx="1579">
                  <c:v>0.38265389204025302</c:v>
                </c:pt>
                <c:pt idx="1580">
                  <c:v>0.14701999723911299</c:v>
                </c:pt>
                <c:pt idx="1581">
                  <c:v>0.64854550361633301</c:v>
                </c:pt>
                <c:pt idx="1582">
                  <c:v>0.28043210506439198</c:v>
                </c:pt>
                <c:pt idx="1583">
                  <c:v>0.16792550683021501</c:v>
                </c:pt>
                <c:pt idx="1584">
                  <c:v>0.45223429799079901</c:v>
                </c:pt>
                <c:pt idx="1585">
                  <c:v>0.55740660429000899</c:v>
                </c:pt>
                <c:pt idx="1586">
                  <c:v>#N/A</c:v>
                </c:pt>
                <c:pt idx="1587">
                  <c:v>0.97310888767242398</c:v>
                </c:pt>
                <c:pt idx="1588">
                  <c:v>#N/A</c:v>
                </c:pt>
                <c:pt idx="1589">
                  <c:v>0.26706600189209001</c:v>
                </c:pt>
                <c:pt idx="1590">
                  <c:v>0.32714629173278797</c:v>
                </c:pt>
                <c:pt idx="1591">
                  <c:v>0.40562659502029402</c:v>
                </c:pt>
                <c:pt idx="1592">
                  <c:v>#N/A</c:v>
                </c:pt>
                <c:pt idx="1593">
                  <c:v>0.45268881320953402</c:v>
                </c:pt>
                <c:pt idx="1594">
                  <c:v>0.62640810012817405</c:v>
                </c:pt>
                <c:pt idx="1595">
                  <c:v>0.540488481521606</c:v>
                </c:pt>
                <c:pt idx="1596">
                  <c:v>0.84178102016448997</c:v>
                </c:pt>
                <c:pt idx="1597">
                  <c:v>0.51935321092605602</c:v>
                </c:pt>
                <c:pt idx="1598">
                  <c:v>0.40070641040802002</c:v>
                </c:pt>
                <c:pt idx="1599">
                  <c:v>0.15692229568958299</c:v>
                </c:pt>
                <c:pt idx="1600">
                  <c:v>#N/A</c:v>
                </c:pt>
                <c:pt idx="1601">
                  <c:v>0.35246619582176197</c:v>
                </c:pt>
                <c:pt idx="1602">
                  <c:v>0.212396904826164</c:v>
                </c:pt>
                <c:pt idx="1603">
                  <c:v>#N/A</c:v>
                </c:pt>
                <c:pt idx="1604">
                  <c:v>0.24322879314422599</c:v>
                </c:pt>
                <c:pt idx="1605">
                  <c:v>0.52677917480468806</c:v>
                </c:pt>
                <c:pt idx="1606">
                  <c:v>0.95726472139358498</c:v>
                </c:pt>
                <c:pt idx="1607">
                  <c:v>0.39796710014343301</c:v>
                </c:pt>
                <c:pt idx="1608">
                  <c:v>0.56826472282409701</c:v>
                </c:pt>
                <c:pt idx="1609">
                  <c:v>0.51909899711608898</c:v>
                </c:pt>
                <c:pt idx="1610">
                  <c:v>0.68228530883789096</c:v>
                </c:pt>
                <c:pt idx="1611">
                  <c:v>#N/A</c:v>
                </c:pt>
                <c:pt idx="1612">
                  <c:v>0.390507012605667</c:v>
                </c:pt>
                <c:pt idx="1613">
                  <c:v>0.66017711162567105</c:v>
                </c:pt>
                <c:pt idx="1614">
                  <c:v>0.58080452680587802</c:v>
                </c:pt>
                <c:pt idx="1615">
                  <c:v>0.37058550119400002</c:v>
                </c:pt>
                <c:pt idx="1616">
                  <c:v>0.44120201468467701</c:v>
                </c:pt>
                <c:pt idx="1617">
                  <c:v>#N/A</c:v>
                </c:pt>
                <c:pt idx="1618">
                  <c:v>0.66895598173141502</c:v>
                </c:pt>
                <c:pt idx="1619">
                  <c:v>0.96791821718215898</c:v>
                </c:pt>
                <c:pt idx="1620">
                  <c:v>0.40066730976104697</c:v>
                </c:pt>
                <c:pt idx="1621">
                  <c:v>0.97458267211914096</c:v>
                </c:pt>
                <c:pt idx="1622">
                  <c:v>0.477286696434021</c:v>
                </c:pt>
                <c:pt idx="1623">
                  <c:v>0.434247195720673</c:v>
                </c:pt>
                <c:pt idx="1624">
                  <c:v>#N/A</c:v>
                </c:pt>
                <c:pt idx="1625">
                  <c:v>0.486111611127853</c:v>
                </c:pt>
                <c:pt idx="1626">
                  <c:v>0.64638501405715898</c:v>
                </c:pt>
                <c:pt idx="1627">
                  <c:v>0.41322669386863697</c:v>
                </c:pt>
                <c:pt idx="1628">
                  <c:v>0.68613731861114502</c:v>
                </c:pt>
                <c:pt idx="1629">
                  <c:v>0.24731640517711601</c:v>
                </c:pt>
                <c:pt idx="1630">
                  <c:v>0.73041462898254395</c:v>
                </c:pt>
                <c:pt idx="1631">
                  <c:v>0.75192731618881203</c:v>
                </c:pt>
                <c:pt idx="1632">
                  <c:v>0.79477792978286699</c:v>
                </c:pt>
                <c:pt idx="1633">
                  <c:v>0.45334190130233798</c:v>
                </c:pt>
                <c:pt idx="1634">
                  <c:v>#N/A</c:v>
                </c:pt>
                <c:pt idx="1635">
                  <c:v>0.32206800580024703</c:v>
                </c:pt>
                <c:pt idx="1636">
                  <c:v>#N/A</c:v>
                </c:pt>
                <c:pt idx="1637">
                  <c:v>0.51955282688140902</c:v>
                </c:pt>
                <c:pt idx="1638">
                  <c:v>#N/A</c:v>
                </c:pt>
                <c:pt idx="1639">
                  <c:v>0.38292941451072698</c:v>
                </c:pt>
                <c:pt idx="1640">
                  <c:v>0.32166481018066401</c:v>
                </c:pt>
                <c:pt idx="1641">
                  <c:v>0.42579200863838201</c:v>
                </c:pt>
                <c:pt idx="1642">
                  <c:v>0.55803847312927202</c:v>
                </c:pt>
                <c:pt idx="1643">
                  <c:v>0.36240381002426098</c:v>
                </c:pt>
                <c:pt idx="1644">
                  <c:v>0.51152092218399003</c:v>
                </c:pt>
                <c:pt idx="1645">
                  <c:v>0.206826001405716</c:v>
                </c:pt>
                <c:pt idx="1646">
                  <c:v>0.68464922904968295</c:v>
                </c:pt>
                <c:pt idx="1647">
                  <c:v>0.62205052375793501</c:v>
                </c:pt>
                <c:pt idx="1648">
                  <c:v>0.88367408514022805</c:v>
                </c:pt>
                <c:pt idx="1649">
                  <c:v>#N/A</c:v>
                </c:pt>
                <c:pt idx="1650">
                  <c:v>0.398147493600845</c:v>
                </c:pt>
                <c:pt idx="1651">
                  <c:v>0.198768705129623</c:v>
                </c:pt>
                <c:pt idx="1652">
                  <c:v>#N/A</c:v>
                </c:pt>
                <c:pt idx="1653">
                  <c:v>#N/A</c:v>
                </c:pt>
                <c:pt idx="1654">
                  <c:v>0.38452398777008101</c:v>
                </c:pt>
                <c:pt idx="1655">
                  <c:v>0.17541339993476901</c:v>
                </c:pt>
                <c:pt idx="1656">
                  <c:v>0.47354158759117099</c:v>
                </c:pt>
                <c:pt idx="1657">
                  <c:v>#N/A</c:v>
                </c:pt>
                <c:pt idx="1658">
                  <c:v>0.30648291110992398</c:v>
                </c:pt>
                <c:pt idx="1659">
                  <c:v>0.48884820938110402</c:v>
                </c:pt>
                <c:pt idx="1660">
                  <c:v>0.38387209177017201</c:v>
                </c:pt>
                <c:pt idx="1661">
                  <c:v>0.80921322107315097</c:v>
                </c:pt>
                <c:pt idx="1662">
                  <c:v>0.65311902761459395</c:v>
                </c:pt>
                <c:pt idx="1663">
                  <c:v>0.52319771051406905</c:v>
                </c:pt>
                <c:pt idx="1664">
                  <c:v>0.87823027372360196</c:v>
                </c:pt>
                <c:pt idx="1665">
                  <c:v>0.32729890942573497</c:v>
                </c:pt>
                <c:pt idx="1666">
                  <c:v>#N/A</c:v>
                </c:pt>
                <c:pt idx="1667">
                  <c:v>0.57417058944702104</c:v>
                </c:pt>
                <c:pt idx="1668">
                  <c:v>0.37588891386985801</c:v>
                </c:pt>
                <c:pt idx="1669">
                  <c:v>0.14926199615001701</c:v>
                </c:pt>
                <c:pt idx="1670">
                  <c:v>0.83901107311248802</c:v>
                </c:pt>
                <c:pt idx="1671">
                  <c:v>0.50541597604751598</c:v>
                </c:pt>
                <c:pt idx="1672">
                  <c:v>0.383812695741653</c:v>
                </c:pt>
                <c:pt idx="1673">
                  <c:v>#N/A</c:v>
                </c:pt>
                <c:pt idx="1674">
                  <c:v>0.85124552249908403</c:v>
                </c:pt>
                <c:pt idx="1675">
                  <c:v>0.406983703374863</c:v>
                </c:pt>
                <c:pt idx="1676">
                  <c:v>0.52664917707443204</c:v>
                </c:pt>
                <c:pt idx="1677">
                  <c:v>0.43083429336547902</c:v>
                </c:pt>
                <c:pt idx="1678">
                  <c:v>#N/A</c:v>
                </c:pt>
                <c:pt idx="1679">
                  <c:v>0.25539779663085899</c:v>
                </c:pt>
                <c:pt idx="1680">
                  <c:v>0.77008467912673995</c:v>
                </c:pt>
                <c:pt idx="1681">
                  <c:v>0.23575070500373799</c:v>
                </c:pt>
                <c:pt idx="1682">
                  <c:v>0.37975001335143999</c:v>
                </c:pt>
                <c:pt idx="1683">
                  <c:v>0.60110098123550404</c:v>
                </c:pt>
                <c:pt idx="1684">
                  <c:v>0.23069299757480599</c:v>
                </c:pt>
                <c:pt idx="1685">
                  <c:v>0.379197508096695</c:v>
                </c:pt>
                <c:pt idx="1686">
                  <c:v>0.74427998065948497</c:v>
                </c:pt>
                <c:pt idx="1687">
                  <c:v>0.73314511775970503</c:v>
                </c:pt>
                <c:pt idx="1688">
                  <c:v>0.629868924617767</c:v>
                </c:pt>
                <c:pt idx="1689">
                  <c:v>0.36055949330329901</c:v>
                </c:pt>
                <c:pt idx="1690">
                  <c:v>0.48659819364547702</c:v>
                </c:pt>
                <c:pt idx="1691">
                  <c:v>0.44969430565834001</c:v>
                </c:pt>
                <c:pt idx="1692">
                  <c:v>0.99607557058334395</c:v>
                </c:pt>
                <c:pt idx="1693">
                  <c:v>#N/A</c:v>
                </c:pt>
                <c:pt idx="1694">
                  <c:v>0.69159108400344804</c:v>
                </c:pt>
                <c:pt idx="1695">
                  <c:v>0.369208514690399</c:v>
                </c:pt>
                <c:pt idx="1696">
                  <c:v>8.4032893180847196E-2</c:v>
                </c:pt>
                <c:pt idx="1697">
                  <c:v>0.23317070305347401</c:v>
                </c:pt>
                <c:pt idx="1698">
                  <c:v>0.35265868902206399</c:v>
                </c:pt>
                <c:pt idx="1699">
                  <c:v>0.76777827739715598</c:v>
                </c:pt>
                <c:pt idx="1700">
                  <c:v>0.26671290397643999</c:v>
                </c:pt>
                <c:pt idx="1701">
                  <c:v>0.76983571052551303</c:v>
                </c:pt>
                <c:pt idx="1702">
                  <c:v>0.35890358686447099</c:v>
                </c:pt>
                <c:pt idx="1703">
                  <c:v>0.88588732481002797</c:v>
                </c:pt>
                <c:pt idx="1704">
                  <c:v>0.623526811599731</c:v>
                </c:pt>
                <c:pt idx="1705">
                  <c:v>0.225291103124619</c:v>
                </c:pt>
                <c:pt idx="1706">
                  <c:v>0.19978159666061401</c:v>
                </c:pt>
                <c:pt idx="1707">
                  <c:v>0.76618427038192705</c:v>
                </c:pt>
                <c:pt idx="1708">
                  <c:v>0.39670249819755599</c:v>
                </c:pt>
                <c:pt idx="1709">
                  <c:v>#N/A</c:v>
                </c:pt>
                <c:pt idx="1710">
                  <c:v>#N/A</c:v>
                </c:pt>
                <c:pt idx="1711">
                  <c:v>0.86504542827606201</c:v>
                </c:pt>
                <c:pt idx="1712">
                  <c:v>0.95877438783645597</c:v>
                </c:pt>
                <c:pt idx="1713">
                  <c:v>0.94679921865463301</c:v>
                </c:pt>
                <c:pt idx="1714">
                  <c:v>#N/A</c:v>
                </c:pt>
                <c:pt idx="1715">
                  <c:v>0.20980679988861101</c:v>
                </c:pt>
                <c:pt idx="1716">
                  <c:v>#N/A</c:v>
                </c:pt>
                <c:pt idx="1717">
                  <c:v>0.336761504411697</c:v>
                </c:pt>
                <c:pt idx="1718">
                  <c:v>0.14678840339183799</c:v>
                </c:pt>
                <c:pt idx="1719">
                  <c:v>0.133972898125648</c:v>
                </c:pt>
                <c:pt idx="1720">
                  <c:v>0.22913329303264601</c:v>
                </c:pt>
                <c:pt idx="1721">
                  <c:v>0.94569641351699796</c:v>
                </c:pt>
                <c:pt idx="1722">
                  <c:v>0.343867897987366</c:v>
                </c:pt>
                <c:pt idx="1723">
                  <c:v>0.32095149159431502</c:v>
                </c:pt>
                <c:pt idx="1724">
                  <c:v>0.77781701087951705</c:v>
                </c:pt>
                <c:pt idx="1725">
                  <c:v>0.65066158771514904</c:v>
                </c:pt>
                <c:pt idx="1726">
                  <c:v>0.43157151341438299</c:v>
                </c:pt>
                <c:pt idx="1727">
                  <c:v>0.15908029675483701</c:v>
                </c:pt>
                <c:pt idx="1728">
                  <c:v>0.82768589258194003</c:v>
                </c:pt>
                <c:pt idx="1729">
                  <c:v>0.89169281721115101</c:v>
                </c:pt>
                <c:pt idx="1730">
                  <c:v>#N/A</c:v>
                </c:pt>
                <c:pt idx="1731">
                  <c:v>0.50210618972778298</c:v>
                </c:pt>
                <c:pt idx="1732">
                  <c:v>0.87265652418136597</c:v>
                </c:pt>
                <c:pt idx="1733">
                  <c:v>0.28039321303367598</c:v>
                </c:pt>
                <c:pt idx="1734">
                  <c:v>0.24751290678978</c:v>
                </c:pt>
                <c:pt idx="1735">
                  <c:v>0.491098612546921</c:v>
                </c:pt>
                <c:pt idx="1736">
                  <c:v>0.28030490875244102</c:v>
                </c:pt>
                <c:pt idx="1737">
                  <c:v>0.51690828800201405</c:v>
                </c:pt>
                <c:pt idx="1738">
                  <c:v>0.33516550064086897</c:v>
                </c:pt>
                <c:pt idx="1739">
                  <c:v>#N/A</c:v>
                </c:pt>
                <c:pt idx="1740">
                  <c:v>0.122615002095699</c:v>
                </c:pt>
                <c:pt idx="1741">
                  <c:v>0.47425660490989702</c:v>
                </c:pt>
                <c:pt idx="1742">
                  <c:v>0.48253071308135997</c:v>
                </c:pt>
                <c:pt idx="1743">
                  <c:v>0.50103831291198697</c:v>
                </c:pt>
                <c:pt idx="1744">
                  <c:v>#N/A</c:v>
                </c:pt>
                <c:pt idx="1745">
                  <c:v>0.446870297193527</c:v>
                </c:pt>
                <c:pt idx="1746">
                  <c:v>0.69340580701828003</c:v>
                </c:pt>
                <c:pt idx="1747">
                  <c:v>0.651869416236877</c:v>
                </c:pt>
                <c:pt idx="1748">
                  <c:v>#N/A</c:v>
                </c:pt>
                <c:pt idx="1749">
                  <c:v>0.37863451242446899</c:v>
                </c:pt>
                <c:pt idx="1750">
                  <c:v>0.42158341407775901</c:v>
                </c:pt>
                <c:pt idx="1751">
                  <c:v>0.59502357244491599</c:v>
                </c:pt>
                <c:pt idx="1752">
                  <c:v>0.90796917676925704</c:v>
                </c:pt>
                <c:pt idx="1753">
                  <c:v>0.75473147630691495</c:v>
                </c:pt>
                <c:pt idx="1754">
                  <c:v>0.50745588541030895</c:v>
                </c:pt>
                <c:pt idx="1755">
                  <c:v>0.53353112936019897</c:v>
                </c:pt>
                <c:pt idx="1756">
                  <c:v>0.24363170564174699</c:v>
                </c:pt>
                <c:pt idx="1757">
                  <c:v>0.92449069023132302</c:v>
                </c:pt>
                <c:pt idx="1758">
                  <c:v>0.951169192790985</c:v>
                </c:pt>
                <c:pt idx="1759">
                  <c:v>0.21785159409046201</c:v>
                </c:pt>
                <c:pt idx="1760">
                  <c:v>0.12077769637107801</c:v>
                </c:pt>
                <c:pt idx="1761">
                  <c:v>#N/A</c:v>
                </c:pt>
                <c:pt idx="1762">
                  <c:v>0.92515552043914795</c:v>
                </c:pt>
                <c:pt idx="1763">
                  <c:v>0.72464680671691895</c:v>
                </c:pt>
                <c:pt idx="1764">
                  <c:v>0.83313322067260698</c:v>
                </c:pt>
                <c:pt idx="1765">
                  <c:v>#N/A</c:v>
                </c:pt>
                <c:pt idx="1766">
                  <c:v>7.6179549098014804E-2</c:v>
                </c:pt>
                <c:pt idx="1767">
                  <c:v>0.67485231161117598</c:v>
                </c:pt>
                <c:pt idx="1768">
                  <c:v>0.39378461241722101</c:v>
                </c:pt>
                <c:pt idx="1769">
                  <c:v>0.22338490188121801</c:v>
                </c:pt>
                <c:pt idx="1770">
                  <c:v>0.50764679908752397</c:v>
                </c:pt>
                <c:pt idx="1771">
                  <c:v>0.274699807167053</c:v>
                </c:pt>
                <c:pt idx="1772">
                  <c:v>0.27320098876953097</c:v>
                </c:pt>
                <c:pt idx="1773">
                  <c:v>0.84324097633361805</c:v>
                </c:pt>
                <c:pt idx="1774">
                  <c:v>0.35201790928840598</c:v>
                </c:pt>
                <c:pt idx="1775">
                  <c:v>#N/A</c:v>
                </c:pt>
                <c:pt idx="1776">
                  <c:v>8.8679343461990398E-2</c:v>
                </c:pt>
                <c:pt idx="1777">
                  <c:v>0.300265312194824</c:v>
                </c:pt>
                <c:pt idx="1778">
                  <c:v>0.32087099552154502</c:v>
                </c:pt>
                <c:pt idx="1779">
                  <c:v>0.635256588459015</c:v>
                </c:pt>
                <c:pt idx="1780">
                  <c:v>0.46433639526367199</c:v>
                </c:pt>
                <c:pt idx="1781">
                  <c:v>0.86573767662048295</c:v>
                </c:pt>
                <c:pt idx="1782">
                  <c:v>#N/A</c:v>
                </c:pt>
                <c:pt idx="1783">
                  <c:v>0.95601731538772605</c:v>
                </c:pt>
                <c:pt idx="1784">
                  <c:v>0.29283109307289101</c:v>
                </c:pt>
                <c:pt idx="1785">
                  <c:v>0.17926810681819899</c:v>
                </c:pt>
                <c:pt idx="1786">
                  <c:v>0.87060242891311601</c:v>
                </c:pt>
                <c:pt idx="1787">
                  <c:v>0.42274078726768499</c:v>
                </c:pt>
                <c:pt idx="1788">
                  <c:v>0.66697037220001198</c:v>
                </c:pt>
                <c:pt idx="1789">
                  <c:v>0.74306362867355302</c:v>
                </c:pt>
                <c:pt idx="1790">
                  <c:v>0.92486888170242298</c:v>
                </c:pt>
                <c:pt idx="1791">
                  <c:v>#N/A</c:v>
                </c:pt>
                <c:pt idx="1792">
                  <c:v>0.83761250972747803</c:v>
                </c:pt>
                <c:pt idx="1793">
                  <c:v>0.62270492315292403</c:v>
                </c:pt>
                <c:pt idx="1794">
                  <c:v>0.88152301311492898</c:v>
                </c:pt>
                <c:pt idx="1795">
                  <c:v>0.432635188102722</c:v>
                </c:pt>
                <c:pt idx="1796">
                  <c:v>0.19363220036029799</c:v>
                </c:pt>
                <c:pt idx="1797">
                  <c:v>0.25203290581703203</c:v>
                </c:pt>
                <c:pt idx="1798">
                  <c:v>4.6878769993782002E-2</c:v>
                </c:pt>
                <c:pt idx="1799">
                  <c:v>0.71453660726547197</c:v>
                </c:pt>
                <c:pt idx="1800">
                  <c:v>0.105146899819374</c:v>
                </c:pt>
                <c:pt idx="1801">
                  <c:v>0.45083311200141901</c:v>
                </c:pt>
                <c:pt idx="1802">
                  <c:v>0.21180200576782199</c:v>
                </c:pt>
                <c:pt idx="1803">
                  <c:v>0.76863682270050004</c:v>
                </c:pt>
                <c:pt idx="1804">
                  <c:v>0.61474502086639404</c:v>
                </c:pt>
                <c:pt idx="1805">
                  <c:v>0.67032641172409102</c:v>
                </c:pt>
                <c:pt idx="1806">
                  <c:v>0.34517210721969599</c:v>
                </c:pt>
                <c:pt idx="1807">
                  <c:v>0.656563401222229</c:v>
                </c:pt>
                <c:pt idx="1808">
                  <c:v>0.91316580772399902</c:v>
                </c:pt>
                <c:pt idx="1809">
                  <c:v>0.77638751268386796</c:v>
                </c:pt>
                <c:pt idx="1810">
                  <c:v>#N/A</c:v>
                </c:pt>
                <c:pt idx="1811">
                  <c:v>#N/A</c:v>
                </c:pt>
                <c:pt idx="1812">
                  <c:v>0.56839841604232799</c:v>
                </c:pt>
                <c:pt idx="1813">
                  <c:v>0.72662532329559304</c:v>
                </c:pt>
                <c:pt idx="1814">
                  <c:v>0.88544422388076804</c:v>
                </c:pt>
                <c:pt idx="1815">
                  <c:v>0.82366317510604903</c:v>
                </c:pt>
                <c:pt idx="1816">
                  <c:v>0.73433661460876498</c:v>
                </c:pt>
                <c:pt idx="1817">
                  <c:v>0.62668508291244496</c:v>
                </c:pt>
                <c:pt idx="1818">
                  <c:v>0.57199949026107799</c:v>
                </c:pt>
                <c:pt idx="1819">
                  <c:v>0.94576507806777999</c:v>
                </c:pt>
                <c:pt idx="1820">
                  <c:v>0.96072691679000899</c:v>
                </c:pt>
                <c:pt idx="1821">
                  <c:v>0.88266962766647294</c:v>
                </c:pt>
                <c:pt idx="1822">
                  <c:v>#N/A</c:v>
                </c:pt>
                <c:pt idx="1823">
                  <c:v>#N/A</c:v>
                </c:pt>
                <c:pt idx="1824">
                  <c:v>0.89024430513382002</c:v>
                </c:pt>
                <c:pt idx="1825">
                  <c:v>0.44470250606536899</c:v>
                </c:pt>
                <c:pt idx="1826">
                  <c:v>0.94113880395889304</c:v>
                </c:pt>
                <c:pt idx="1827">
                  <c:v>0.541659295558929</c:v>
                </c:pt>
                <c:pt idx="1828">
                  <c:v>0.57140177488327004</c:v>
                </c:pt>
                <c:pt idx="1829">
                  <c:v>0.97466361522674605</c:v>
                </c:pt>
                <c:pt idx="1830">
                  <c:v>#N/A</c:v>
                </c:pt>
                <c:pt idx="1831">
                  <c:v>0.19082200527191201</c:v>
                </c:pt>
                <c:pt idx="1832">
                  <c:v>0.99407368898391701</c:v>
                </c:pt>
                <c:pt idx="1833">
                  <c:v>0.95069670677185103</c:v>
                </c:pt>
                <c:pt idx="1834">
                  <c:v>0.33363869786262501</c:v>
                </c:pt>
                <c:pt idx="1835">
                  <c:v>0.64244657754898105</c:v>
                </c:pt>
                <c:pt idx="1836">
                  <c:v>0.25249868631362898</c:v>
                </c:pt>
                <c:pt idx="1837">
                  <c:v>0.44696938991546598</c:v>
                </c:pt>
                <c:pt idx="1838">
                  <c:v>8.6908899247646304E-2</c:v>
                </c:pt>
                <c:pt idx="1839">
                  <c:v>#N/A</c:v>
                </c:pt>
                <c:pt idx="1840">
                  <c:v>0.71711707115173295</c:v>
                </c:pt>
                <c:pt idx="1841">
                  <c:v>0.61427599191665605</c:v>
                </c:pt>
                <c:pt idx="1842">
                  <c:v>0.65912729501724199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0.958554327487946</c:v>
                </c:pt>
                <c:pt idx="1848">
                  <c:v>0.41908210515976002</c:v>
                </c:pt>
                <c:pt idx="1849">
                  <c:v>0.26588881015777599</c:v>
                </c:pt>
                <c:pt idx="1850">
                  <c:v>0.25441989302635198</c:v>
                </c:pt>
                <c:pt idx="1851">
                  <c:v>#N/A</c:v>
                </c:pt>
                <c:pt idx="1852">
                  <c:v>4.86553497612476E-2</c:v>
                </c:pt>
                <c:pt idx="1853">
                  <c:v>0.50099581480026201</c:v>
                </c:pt>
                <c:pt idx="1854">
                  <c:v>0.99946039915084794</c:v>
                </c:pt>
                <c:pt idx="1855">
                  <c:v>0.120899498462677</c:v>
                </c:pt>
                <c:pt idx="1856">
                  <c:v>#N/A</c:v>
                </c:pt>
                <c:pt idx="1857">
                  <c:v>0.68212538957595803</c:v>
                </c:pt>
                <c:pt idx="1858">
                  <c:v>0.38425630331039401</c:v>
                </c:pt>
                <c:pt idx="1859">
                  <c:v>0.40978729724884</c:v>
                </c:pt>
                <c:pt idx="1860">
                  <c:v>0.86521661281585704</c:v>
                </c:pt>
                <c:pt idx="1861">
                  <c:v>0.62430590391159102</c:v>
                </c:pt>
                <c:pt idx="1862">
                  <c:v>0.83955621719360396</c:v>
                </c:pt>
                <c:pt idx="1863">
                  <c:v>0.56895500421524003</c:v>
                </c:pt>
                <c:pt idx="1864">
                  <c:v>0.87116748094558705</c:v>
                </c:pt>
                <c:pt idx="1865">
                  <c:v>0.11200969666242599</c:v>
                </c:pt>
                <c:pt idx="1866">
                  <c:v>0.47287321090698198</c:v>
                </c:pt>
                <c:pt idx="1867">
                  <c:v>0.60578888654708896</c:v>
                </c:pt>
                <c:pt idx="1868">
                  <c:v>0.62673878669738803</c:v>
                </c:pt>
                <c:pt idx="1869">
                  <c:v>0.52423357963562001</c:v>
                </c:pt>
                <c:pt idx="1870">
                  <c:v>0.238637700676918</c:v>
                </c:pt>
                <c:pt idx="1871">
                  <c:v>0.754139184951782</c:v>
                </c:pt>
                <c:pt idx="1872">
                  <c:v>0.47590729594230702</c:v>
                </c:pt>
                <c:pt idx="1873">
                  <c:v>0.91356462240219105</c:v>
                </c:pt>
                <c:pt idx="1874">
                  <c:v>0.81271272897720304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0.51550197601318404</c:v>
                </c:pt>
                <c:pt idx="1879">
                  <c:v>8.40728804469109E-2</c:v>
                </c:pt>
                <c:pt idx="1880">
                  <c:v>0.27541500329971302</c:v>
                </c:pt>
                <c:pt idx="1881">
                  <c:v>0.648667693138123</c:v>
                </c:pt>
                <c:pt idx="1882">
                  <c:v>0.42346730828285201</c:v>
                </c:pt>
                <c:pt idx="1883">
                  <c:v>0.25819641351699801</c:v>
                </c:pt>
                <c:pt idx="1884">
                  <c:v>0.64285081624984697</c:v>
                </c:pt>
                <c:pt idx="1885">
                  <c:v>0.56844872236251798</c:v>
                </c:pt>
                <c:pt idx="1886">
                  <c:v>0.39122089743614202</c:v>
                </c:pt>
                <c:pt idx="1887">
                  <c:v>#N/A</c:v>
                </c:pt>
                <c:pt idx="1888">
                  <c:v>0.42112109065055803</c:v>
                </c:pt>
                <c:pt idx="1889">
                  <c:v>0.35595530271530201</c:v>
                </c:pt>
                <c:pt idx="1890">
                  <c:v>0.285484910011292</c:v>
                </c:pt>
                <c:pt idx="1891">
                  <c:v>0.26199379563331598</c:v>
                </c:pt>
                <c:pt idx="1892">
                  <c:v>0.867611885070801</c:v>
                </c:pt>
                <c:pt idx="1893">
                  <c:v>0.42890110611915599</c:v>
                </c:pt>
                <c:pt idx="1894">
                  <c:v>#N/A</c:v>
                </c:pt>
                <c:pt idx="1895">
                  <c:v>0.86330640316009499</c:v>
                </c:pt>
                <c:pt idx="1896">
                  <c:v>0.84057909250259399</c:v>
                </c:pt>
                <c:pt idx="1897">
                  <c:v>0.73760098218917802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0.51283729076385498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0.31839069724082902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  <c:pt idx="2879">
                  <c:v>#N/A</c:v>
                </c:pt>
                <c:pt idx="2880">
                  <c:v>#N/A</c:v>
                </c:pt>
                <c:pt idx="2881">
                  <c:v>#N/A</c:v>
                </c:pt>
                <c:pt idx="2882">
                  <c:v>#N/A</c:v>
                </c:pt>
                <c:pt idx="2883">
                  <c:v>#N/A</c:v>
                </c:pt>
                <c:pt idx="2884">
                  <c:v>#N/A</c:v>
                </c:pt>
                <c:pt idx="2885">
                  <c:v>#N/A</c:v>
                </c:pt>
                <c:pt idx="2886">
                  <c:v>#N/A</c:v>
                </c:pt>
                <c:pt idx="2887">
                  <c:v>#N/A</c:v>
                </c:pt>
                <c:pt idx="2888">
                  <c:v>#N/A</c:v>
                </c:pt>
                <c:pt idx="2889">
                  <c:v>#N/A</c:v>
                </c:pt>
                <c:pt idx="2890">
                  <c:v>#N/A</c:v>
                </c:pt>
                <c:pt idx="2891">
                  <c:v>#N/A</c:v>
                </c:pt>
                <c:pt idx="2892">
                  <c:v>#N/A</c:v>
                </c:pt>
                <c:pt idx="2893">
                  <c:v>#N/A</c:v>
                </c:pt>
                <c:pt idx="2894">
                  <c:v>#N/A</c:v>
                </c:pt>
                <c:pt idx="2895">
                  <c:v>#N/A</c:v>
                </c:pt>
                <c:pt idx="2896">
                  <c:v>#N/A</c:v>
                </c:pt>
                <c:pt idx="2897">
                  <c:v>#N/A</c:v>
                </c:pt>
                <c:pt idx="2898">
                  <c:v>#N/A</c:v>
                </c:pt>
                <c:pt idx="2899">
                  <c:v>#N/A</c:v>
                </c:pt>
                <c:pt idx="2900">
                  <c:v>#N/A</c:v>
                </c:pt>
                <c:pt idx="2901">
                  <c:v>#N/A</c:v>
                </c:pt>
                <c:pt idx="2902">
                  <c:v>#N/A</c:v>
                </c:pt>
                <c:pt idx="2903">
                  <c:v>#N/A</c:v>
                </c:pt>
                <c:pt idx="2904">
                  <c:v>#N/A</c:v>
                </c:pt>
                <c:pt idx="2905">
                  <c:v>#N/A</c:v>
                </c:pt>
                <c:pt idx="2906">
                  <c:v>#N/A</c:v>
                </c:pt>
                <c:pt idx="2907">
                  <c:v>#N/A</c:v>
                </c:pt>
                <c:pt idx="2908">
                  <c:v>#N/A</c:v>
                </c:pt>
                <c:pt idx="2909">
                  <c:v>#N/A</c:v>
                </c:pt>
                <c:pt idx="2910">
                  <c:v>#N/A</c:v>
                </c:pt>
                <c:pt idx="2911">
                  <c:v>#N/A</c:v>
                </c:pt>
                <c:pt idx="2912">
                  <c:v>#N/A</c:v>
                </c:pt>
                <c:pt idx="2913">
                  <c:v>#N/A</c:v>
                </c:pt>
                <c:pt idx="2914">
                  <c:v>#N/A</c:v>
                </c:pt>
                <c:pt idx="2915">
                  <c:v>#N/A</c:v>
                </c:pt>
                <c:pt idx="2916">
                  <c:v>#N/A</c:v>
                </c:pt>
                <c:pt idx="2917">
                  <c:v>#N/A</c:v>
                </c:pt>
                <c:pt idx="2918">
                  <c:v>#N/A</c:v>
                </c:pt>
                <c:pt idx="2919">
                  <c:v>#N/A</c:v>
                </c:pt>
                <c:pt idx="2920">
                  <c:v>#N/A</c:v>
                </c:pt>
                <c:pt idx="2921">
                  <c:v>#N/A</c:v>
                </c:pt>
                <c:pt idx="2922">
                  <c:v>#N/A</c:v>
                </c:pt>
                <c:pt idx="2923">
                  <c:v>#N/A</c:v>
                </c:pt>
                <c:pt idx="2924">
                  <c:v>#N/A</c:v>
                </c:pt>
                <c:pt idx="2925">
                  <c:v>#N/A</c:v>
                </c:pt>
                <c:pt idx="2926">
                  <c:v>#N/A</c:v>
                </c:pt>
                <c:pt idx="2927">
                  <c:v>#N/A</c:v>
                </c:pt>
                <c:pt idx="2928">
                  <c:v>#N/A</c:v>
                </c:pt>
                <c:pt idx="2929">
                  <c:v>#N/A</c:v>
                </c:pt>
                <c:pt idx="2930">
                  <c:v>#N/A</c:v>
                </c:pt>
                <c:pt idx="2931">
                  <c:v>#N/A</c:v>
                </c:pt>
                <c:pt idx="2932">
                  <c:v>#N/A</c:v>
                </c:pt>
                <c:pt idx="2933">
                  <c:v>#N/A</c:v>
                </c:pt>
                <c:pt idx="2934">
                  <c:v>#N/A</c:v>
                </c:pt>
                <c:pt idx="2935">
                  <c:v>#N/A</c:v>
                </c:pt>
                <c:pt idx="2936">
                  <c:v>#N/A</c:v>
                </c:pt>
                <c:pt idx="2937">
                  <c:v>#N/A</c:v>
                </c:pt>
                <c:pt idx="2938">
                  <c:v>#N/A</c:v>
                </c:pt>
                <c:pt idx="2939">
                  <c:v>#N/A</c:v>
                </c:pt>
                <c:pt idx="2940">
                  <c:v>#N/A</c:v>
                </c:pt>
                <c:pt idx="2941">
                  <c:v>#N/A</c:v>
                </c:pt>
                <c:pt idx="2942">
                  <c:v>#N/A</c:v>
                </c:pt>
                <c:pt idx="2943">
                  <c:v>#N/A</c:v>
                </c:pt>
                <c:pt idx="2944">
                  <c:v>#N/A</c:v>
                </c:pt>
                <c:pt idx="2945">
                  <c:v>#N/A</c:v>
                </c:pt>
                <c:pt idx="2946">
                  <c:v>#N/A</c:v>
                </c:pt>
                <c:pt idx="2947">
                  <c:v>#N/A</c:v>
                </c:pt>
                <c:pt idx="2948">
                  <c:v>#N/A</c:v>
                </c:pt>
                <c:pt idx="2949">
                  <c:v>#N/A</c:v>
                </c:pt>
                <c:pt idx="2950">
                  <c:v>#N/A</c:v>
                </c:pt>
                <c:pt idx="2951">
                  <c:v>#N/A</c:v>
                </c:pt>
                <c:pt idx="2952">
                  <c:v>#N/A</c:v>
                </c:pt>
                <c:pt idx="2953">
                  <c:v>#N/A</c:v>
                </c:pt>
                <c:pt idx="2954">
                  <c:v>#N/A</c:v>
                </c:pt>
                <c:pt idx="2955">
                  <c:v>#N/A</c:v>
                </c:pt>
                <c:pt idx="2956">
                  <c:v>#N/A</c:v>
                </c:pt>
                <c:pt idx="2957">
                  <c:v>#N/A</c:v>
                </c:pt>
                <c:pt idx="2958">
                  <c:v>#N/A</c:v>
                </c:pt>
                <c:pt idx="2959">
                  <c:v>#N/A</c:v>
                </c:pt>
                <c:pt idx="2960">
                  <c:v>#N/A</c:v>
                </c:pt>
                <c:pt idx="2961">
                  <c:v>#N/A</c:v>
                </c:pt>
                <c:pt idx="2962">
                  <c:v>#N/A</c:v>
                </c:pt>
                <c:pt idx="2963">
                  <c:v>#N/A</c:v>
                </c:pt>
                <c:pt idx="2964">
                  <c:v>#N/A</c:v>
                </c:pt>
                <c:pt idx="2965">
                  <c:v>#N/A</c:v>
                </c:pt>
                <c:pt idx="2966">
                  <c:v>#N/A</c:v>
                </c:pt>
                <c:pt idx="2967">
                  <c:v>#N/A</c:v>
                </c:pt>
                <c:pt idx="2968">
                  <c:v>#N/A</c:v>
                </c:pt>
                <c:pt idx="2969">
                  <c:v>#N/A</c:v>
                </c:pt>
                <c:pt idx="2970">
                  <c:v>#N/A</c:v>
                </c:pt>
                <c:pt idx="2971">
                  <c:v>#N/A</c:v>
                </c:pt>
                <c:pt idx="2972">
                  <c:v>#N/A</c:v>
                </c:pt>
                <c:pt idx="2973">
                  <c:v>#N/A</c:v>
                </c:pt>
                <c:pt idx="2974">
                  <c:v>#N/A</c:v>
                </c:pt>
                <c:pt idx="2975">
                  <c:v>#N/A</c:v>
                </c:pt>
                <c:pt idx="2976">
                  <c:v>#N/A</c:v>
                </c:pt>
                <c:pt idx="2977">
                  <c:v>#N/A</c:v>
                </c:pt>
                <c:pt idx="2978">
                  <c:v>#N/A</c:v>
                </c:pt>
                <c:pt idx="2979">
                  <c:v>#N/A</c:v>
                </c:pt>
                <c:pt idx="2980">
                  <c:v>#N/A</c:v>
                </c:pt>
                <c:pt idx="2981">
                  <c:v>#N/A</c:v>
                </c:pt>
                <c:pt idx="2982">
                  <c:v>#N/A</c:v>
                </c:pt>
                <c:pt idx="2983">
                  <c:v>#N/A</c:v>
                </c:pt>
                <c:pt idx="2984">
                  <c:v>#N/A</c:v>
                </c:pt>
                <c:pt idx="2985">
                  <c:v>#N/A</c:v>
                </c:pt>
                <c:pt idx="2986">
                  <c:v>#N/A</c:v>
                </c:pt>
                <c:pt idx="2987">
                  <c:v>#N/A</c:v>
                </c:pt>
                <c:pt idx="2988">
                  <c:v>#N/A</c:v>
                </c:pt>
                <c:pt idx="2989">
                  <c:v>#N/A</c:v>
                </c:pt>
                <c:pt idx="2990">
                  <c:v>#N/A</c:v>
                </c:pt>
                <c:pt idx="2991">
                  <c:v>#N/A</c:v>
                </c:pt>
                <c:pt idx="2992">
                  <c:v>#N/A</c:v>
                </c:pt>
                <c:pt idx="2993">
                  <c:v>#N/A</c:v>
                </c:pt>
                <c:pt idx="2994">
                  <c:v>#N/A</c:v>
                </c:pt>
                <c:pt idx="2995">
                  <c:v>#N/A</c:v>
                </c:pt>
                <c:pt idx="2996">
                  <c:v>#N/A</c:v>
                </c:pt>
                <c:pt idx="2997">
                  <c:v>#N/A</c:v>
                </c:pt>
                <c:pt idx="2998">
                  <c:v>#N/A</c:v>
                </c:pt>
                <c:pt idx="2999">
                  <c:v>#N/A</c:v>
                </c:pt>
                <c:pt idx="3000">
                  <c:v>#N/A</c:v>
                </c:pt>
                <c:pt idx="3001">
                  <c:v>#N/A</c:v>
                </c:pt>
                <c:pt idx="3002">
                  <c:v>#N/A</c:v>
                </c:pt>
                <c:pt idx="3003">
                  <c:v>#N/A</c:v>
                </c:pt>
                <c:pt idx="3004">
                  <c:v>#N/A</c:v>
                </c:pt>
                <c:pt idx="3005">
                  <c:v>#N/A</c:v>
                </c:pt>
                <c:pt idx="3006">
                  <c:v>#N/A</c:v>
                </c:pt>
                <c:pt idx="3007">
                  <c:v>#N/A</c:v>
                </c:pt>
                <c:pt idx="3008">
                  <c:v>#N/A</c:v>
                </c:pt>
                <c:pt idx="3009">
                  <c:v>#N/A</c:v>
                </c:pt>
                <c:pt idx="3010">
                  <c:v>#N/A</c:v>
                </c:pt>
                <c:pt idx="3011">
                  <c:v>#N/A</c:v>
                </c:pt>
                <c:pt idx="3012">
                  <c:v>#N/A</c:v>
                </c:pt>
                <c:pt idx="3013">
                  <c:v>#N/A</c:v>
                </c:pt>
                <c:pt idx="3014">
                  <c:v>#N/A</c:v>
                </c:pt>
                <c:pt idx="3015">
                  <c:v>#N/A</c:v>
                </c:pt>
                <c:pt idx="3016">
                  <c:v>#N/A</c:v>
                </c:pt>
                <c:pt idx="3017">
                  <c:v>#N/A</c:v>
                </c:pt>
                <c:pt idx="3018">
                  <c:v>#N/A</c:v>
                </c:pt>
                <c:pt idx="3019">
                  <c:v>#N/A</c:v>
                </c:pt>
                <c:pt idx="3020">
                  <c:v>#N/A</c:v>
                </c:pt>
                <c:pt idx="3021">
                  <c:v>#N/A</c:v>
                </c:pt>
                <c:pt idx="3022">
                  <c:v>#N/A</c:v>
                </c:pt>
                <c:pt idx="3023">
                  <c:v>#N/A</c:v>
                </c:pt>
                <c:pt idx="3024">
                  <c:v>#N/A</c:v>
                </c:pt>
                <c:pt idx="3025">
                  <c:v>#N/A</c:v>
                </c:pt>
                <c:pt idx="3026">
                  <c:v>#N/A</c:v>
                </c:pt>
                <c:pt idx="3027">
                  <c:v>#N/A</c:v>
                </c:pt>
                <c:pt idx="3028">
                  <c:v>#N/A</c:v>
                </c:pt>
                <c:pt idx="3029">
                  <c:v>#N/A</c:v>
                </c:pt>
                <c:pt idx="3030">
                  <c:v>#N/A</c:v>
                </c:pt>
                <c:pt idx="3031">
                  <c:v>#N/A</c:v>
                </c:pt>
                <c:pt idx="3032">
                  <c:v>#N/A</c:v>
                </c:pt>
                <c:pt idx="3033">
                  <c:v>#N/A</c:v>
                </c:pt>
                <c:pt idx="3034">
                  <c:v>#N/A</c:v>
                </c:pt>
                <c:pt idx="3035">
                  <c:v>#N/A</c:v>
                </c:pt>
                <c:pt idx="3036">
                  <c:v>#N/A</c:v>
                </c:pt>
                <c:pt idx="3037">
                  <c:v>#N/A</c:v>
                </c:pt>
                <c:pt idx="3038">
                  <c:v>#N/A</c:v>
                </c:pt>
                <c:pt idx="3039">
                  <c:v>#N/A</c:v>
                </c:pt>
                <c:pt idx="3040">
                  <c:v>#N/A</c:v>
                </c:pt>
                <c:pt idx="3041">
                  <c:v>#N/A</c:v>
                </c:pt>
                <c:pt idx="3042">
                  <c:v>#N/A</c:v>
                </c:pt>
                <c:pt idx="3043">
                  <c:v>#N/A</c:v>
                </c:pt>
                <c:pt idx="3044">
                  <c:v>#N/A</c:v>
                </c:pt>
                <c:pt idx="3045">
                  <c:v>#N/A</c:v>
                </c:pt>
                <c:pt idx="3046">
                  <c:v>#N/A</c:v>
                </c:pt>
                <c:pt idx="3047">
                  <c:v>#N/A</c:v>
                </c:pt>
                <c:pt idx="3048">
                  <c:v>#N/A</c:v>
                </c:pt>
                <c:pt idx="3049">
                  <c:v>#N/A</c:v>
                </c:pt>
                <c:pt idx="3050">
                  <c:v>#N/A</c:v>
                </c:pt>
                <c:pt idx="3051">
                  <c:v>#N/A</c:v>
                </c:pt>
                <c:pt idx="3052">
                  <c:v>#N/A</c:v>
                </c:pt>
                <c:pt idx="3053">
                  <c:v>#N/A</c:v>
                </c:pt>
                <c:pt idx="3054">
                  <c:v>#N/A</c:v>
                </c:pt>
                <c:pt idx="3055">
                  <c:v>#N/A</c:v>
                </c:pt>
                <c:pt idx="3056">
                  <c:v>#N/A</c:v>
                </c:pt>
                <c:pt idx="3057">
                  <c:v>#N/A</c:v>
                </c:pt>
                <c:pt idx="3058">
                  <c:v>#N/A</c:v>
                </c:pt>
                <c:pt idx="3059">
                  <c:v>#N/A</c:v>
                </c:pt>
                <c:pt idx="3060">
                  <c:v>#N/A</c:v>
                </c:pt>
                <c:pt idx="3061">
                  <c:v>#N/A</c:v>
                </c:pt>
                <c:pt idx="3062">
                  <c:v>#N/A</c:v>
                </c:pt>
                <c:pt idx="3063">
                  <c:v>#N/A</c:v>
                </c:pt>
                <c:pt idx="3064">
                  <c:v>#N/A</c:v>
                </c:pt>
                <c:pt idx="3065">
                  <c:v>#N/A</c:v>
                </c:pt>
                <c:pt idx="3066">
                  <c:v>#N/A</c:v>
                </c:pt>
                <c:pt idx="3067">
                  <c:v>#N/A</c:v>
                </c:pt>
                <c:pt idx="3068">
                  <c:v>#N/A</c:v>
                </c:pt>
                <c:pt idx="3069">
                  <c:v>#N/A</c:v>
                </c:pt>
                <c:pt idx="3070">
                  <c:v>#N/A</c:v>
                </c:pt>
                <c:pt idx="3071">
                  <c:v>#N/A</c:v>
                </c:pt>
                <c:pt idx="3072">
                  <c:v>#N/A</c:v>
                </c:pt>
                <c:pt idx="3073">
                  <c:v>#N/A</c:v>
                </c:pt>
                <c:pt idx="3074">
                  <c:v>#N/A</c:v>
                </c:pt>
                <c:pt idx="3075">
                  <c:v>#N/A</c:v>
                </c:pt>
                <c:pt idx="3076">
                  <c:v>#N/A</c:v>
                </c:pt>
                <c:pt idx="3077">
                  <c:v>#N/A</c:v>
                </c:pt>
                <c:pt idx="3078">
                  <c:v>#N/A</c:v>
                </c:pt>
                <c:pt idx="3079">
                  <c:v>#N/A</c:v>
                </c:pt>
                <c:pt idx="3080">
                  <c:v>#N/A</c:v>
                </c:pt>
                <c:pt idx="3081">
                  <c:v>#N/A</c:v>
                </c:pt>
                <c:pt idx="3082">
                  <c:v>#N/A</c:v>
                </c:pt>
                <c:pt idx="3083">
                  <c:v>#N/A</c:v>
                </c:pt>
                <c:pt idx="3084">
                  <c:v>#N/A</c:v>
                </c:pt>
                <c:pt idx="3085">
                  <c:v>#N/A</c:v>
                </c:pt>
                <c:pt idx="3086">
                  <c:v>#N/A</c:v>
                </c:pt>
                <c:pt idx="3087">
                  <c:v>#N/A</c:v>
                </c:pt>
                <c:pt idx="3088">
                  <c:v>#N/A</c:v>
                </c:pt>
                <c:pt idx="3089">
                  <c:v>#N/A</c:v>
                </c:pt>
                <c:pt idx="3090">
                  <c:v>#N/A</c:v>
                </c:pt>
                <c:pt idx="3091">
                  <c:v>#N/A</c:v>
                </c:pt>
                <c:pt idx="3092">
                  <c:v>#N/A</c:v>
                </c:pt>
                <c:pt idx="3093">
                  <c:v>#N/A</c:v>
                </c:pt>
                <c:pt idx="3094">
                  <c:v>#N/A</c:v>
                </c:pt>
                <c:pt idx="3095">
                  <c:v>#N/A</c:v>
                </c:pt>
                <c:pt idx="3096">
                  <c:v>#N/A</c:v>
                </c:pt>
                <c:pt idx="3097">
                  <c:v>#N/A</c:v>
                </c:pt>
                <c:pt idx="3098">
                  <c:v>#N/A</c:v>
                </c:pt>
                <c:pt idx="3099">
                  <c:v>#N/A</c:v>
                </c:pt>
                <c:pt idx="3100">
                  <c:v>#N/A</c:v>
                </c:pt>
                <c:pt idx="3101">
                  <c:v>#N/A</c:v>
                </c:pt>
                <c:pt idx="3102">
                  <c:v>#N/A</c:v>
                </c:pt>
                <c:pt idx="3103">
                  <c:v>#N/A</c:v>
                </c:pt>
                <c:pt idx="3104">
                  <c:v>#N/A</c:v>
                </c:pt>
                <c:pt idx="3105">
                  <c:v>#N/A</c:v>
                </c:pt>
                <c:pt idx="3106">
                  <c:v>#N/A</c:v>
                </c:pt>
                <c:pt idx="3107">
                  <c:v>#N/A</c:v>
                </c:pt>
                <c:pt idx="3108">
                  <c:v>#N/A</c:v>
                </c:pt>
                <c:pt idx="3109">
                  <c:v>#N/A</c:v>
                </c:pt>
                <c:pt idx="3110">
                  <c:v>#N/A</c:v>
                </c:pt>
                <c:pt idx="3111">
                  <c:v>#N/A</c:v>
                </c:pt>
                <c:pt idx="3112">
                  <c:v>#N/A</c:v>
                </c:pt>
                <c:pt idx="3113">
                  <c:v>#N/A</c:v>
                </c:pt>
                <c:pt idx="3114">
                  <c:v>#N/A</c:v>
                </c:pt>
                <c:pt idx="3115">
                  <c:v>#N/A</c:v>
                </c:pt>
                <c:pt idx="3116">
                  <c:v>#N/A</c:v>
                </c:pt>
                <c:pt idx="3117">
                  <c:v>#N/A</c:v>
                </c:pt>
                <c:pt idx="3118">
                  <c:v>#N/A</c:v>
                </c:pt>
                <c:pt idx="3119">
                  <c:v>#N/A</c:v>
                </c:pt>
                <c:pt idx="3120">
                  <c:v>#N/A</c:v>
                </c:pt>
                <c:pt idx="3121">
                  <c:v>#N/A</c:v>
                </c:pt>
                <c:pt idx="3122">
                  <c:v>#N/A</c:v>
                </c:pt>
                <c:pt idx="3123">
                  <c:v>#N/A</c:v>
                </c:pt>
                <c:pt idx="3124">
                  <c:v>#N/A</c:v>
                </c:pt>
                <c:pt idx="3125">
                  <c:v>#N/A</c:v>
                </c:pt>
                <c:pt idx="3126">
                  <c:v>#N/A</c:v>
                </c:pt>
                <c:pt idx="3127">
                  <c:v>#N/A</c:v>
                </c:pt>
                <c:pt idx="3128">
                  <c:v>#N/A</c:v>
                </c:pt>
                <c:pt idx="3129">
                  <c:v>#N/A</c:v>
                </c:pt>
                <c:pt idx="3130">
                  <c:v>#N/A</c:v>
                </c:pt>
                <c:pt idx="3131">
                  <c:v>#N/A</c:v>
                </c:pt>
                <c:pt idx="3132">
                  <c:v>#N/A</c:v>
                </c:pt>
                <c:pt idx="3133">
                  <c:v>#N/A</c:v>
                </c:pt>
                <c:pt idx="3134">
                  <c:v>#N/A</c:v>
                </c:pt>
                <c:pt idx="3135">
                  <c:v>#N/A</c:v>
                </c:pt>
                <c:pt idx="3136">
                  <c:v>#N/A</c:v>
                </c:pt>
                <c:pt idx="3137">
                  <c:v>#N/A</c:v>
                </c:pt>
                <c:pt idx="3138">
                  <c:v>#N/A</c:v>
                </c:pt>
                <c:pt idx="3139">
                  <c:v>#N/A</c:v>
                </c:pt>
                <c:pt idx="3140">
                  <c:v>#N/A</c:v>
                </c:pt>
                <c:pt idx="3141">
                  <c:v>#N/A</c:v>
                </c:pt>
                <c:pt idx="3142">
                  <c:v>#N/A</c:v>
                </c:pt>
                <c:pt idx="3143">
                  <c:v>#N/A</c:v>
                </c:pt>
                <c:pt idx="3144">
                  <c:v>#N/A</c:v>
                </c:pt>
                <c:pt idx="3145">
                  <c:v>#N/A</c:v>
                </c:pt>
                <c:pt idx="3146">
                  <c:v>#N/A</c:v>
                </c:pt>
                <c:pt idx="3147">
                  <c:v>#N/A</c:v>
                </c:pt>
                <c:pt idx="3148">
                  <c:v>#N/A</c:v>
                </c:pt>
                <c:pt idx="3149">
                  <c:v>#N/A</c:v>
                </c:pt>
                <c:pt idx="3150">
                  <c:v>#N/A</c:v>
                </c:pt>
                <c:pt idx="3151">
                  <c:v>#N/A</c:v>
                </c:pt>
                <c:pt idx="3152">
                  <c:v>#N/A</c:v>
                </c:pt>
                <c:pt idx="3153">
                  <c:v>#N/A</c:v>
                </c:pt>
                <c:pt idx="3154">
                  <c:v>#N/A</c:v>
                </c:pt>
                <c:pt idx="3155">
                  <c:v>#N/A</c:v>
                </c:pt>
                <c:pt idx="3156">
                  <c:v>#N/A</c:v>
                </c:pt>
                <c:pt idx="3157">
                  <c:v>#N/A</c:v>
                </c:pt>
                <c:pt idx="3158">
                  <c:v>#N/A</c:v>
                </c:pt>
                <c:pt idx="3159">
                  <c:v>#N/A</c:v>
                </c:pt>
                <c:pt idx="3160">
                  <c:v>#N/A</c:v>
                </c:pt>
                <c:pt idx="3161">
                  <c:v>#N/A</c:v>
                </c:pt>
                <c:pt idx="3162">
                  <c:v>#N/A</c:v>
                </c:pt>
                <c:pt idx="3163">
                  <c:v>#N/A</c:v>
                </c:pt>
                <c:pt idx="3164">
                  <c:v>#N/A</c:v>
                </c:pt>
                <c:pt idx="3165">
                  <c:v>#N/A</c:v>
                </c:pt>
                <c:pt idx="3166">
                  <c:v>#N/A</c:v>
                </c:pt>
                <c:pt idx="3167">
                  <c:v>#N/A</c:v>
                </c:pt>
                <c:pt idx="3168">
                  <c:v>#N/A</c:v>
                </c:pt>
                <c:pt idx="3169">
                  <c:v>#N/A</c:v>
                </c:pt>
                <c:pt idx="3170">
                  <c:v>#N/A</c:v>
                </c:pt>
                <c:pt idx="3171">
                  <c:v>#N/A</c:v>
                </c:pt>
                <c:pt idx="3172">
                  <c:v>#N/A</c:v>
                </c:pt>
                <c:pt idx="3173">
                  <c:v>#N/A</c:v>
                </c:pt>
                <c:pt idx="3174">
                  <c:v>#N/A</c:v>
                </c:pt>
                <c:pt idx="3175">
                  <c:v>#N/A</c:v>
                </c:pt>
                <c:pt idx="3176">
                  <c:v>#N/A</c:v>
                </c:pt>
                <c:pt idx="3177">
                  <c:v>#N/A</c:v>
                </c:pt>
                <c:pt idx="3178">
                  <c:v>#N/A</c:v>
                </c:pt>
                <c:pt idx="3179">
                  <c:v>#N/A</c:v>
                </c:pt>
                <c:pt idx="3180">
                  <c:v>#N/A</c:v>
                </c:pt>
                <c:pt idx="3181">
                  <c:v>#N/A</c:v>
                </c:pt>
                <c:pt idx="3182">
                  <c:v>#N/A</c:v>
                </c:pt>
                <c:pt idx="3183">
                  <c:v>#N/A</c:v>
                </c:pt>
                <c:pt idx="3184">
                  <c:v>#N/A</c:v>
                </c:pt>
                <c:pt idx="3185">
                  <c:v>#N/A</c:v>
                </c:pt>
                <c:pt idx="3186">
                  <c:v>#N/A</c:v>
                </c:pt>
                <c:pt idx="3187">
                  <c:v>#N/A</c:v>
                </c:pt>
                <c:pt idx="3188">
                  <c:v>#N/A</c:v>
                </c:pt>
                <c:pt idx="3189">
                  <c:v>#N/A</c:v>
                </c:pt>
                <c:pt idx="3190">
                  <c:v>#N/A</c:v>
                </c:pt>
                <c:pt idx="3191">
                  <c:v>#N/A</c:v>
                </c:pt>
                <c:pt idx="3192">
                  <c:v>#N/A</c:v>
                </c:pt>
                <c:pt idx="3193">
                  <c:v>#N/A</c:v>
                </c:pt>
                <c:pt idx="3194">
                  <c:v>#N/A</c:v>
                </c:pt>
                <c:pt idx="3195">
                  <c:v>#N/A</c:v>
                </c:pt>
                <c:pt idx="3196">
                  <c:v>#N/A</c:v>
                </c:pt>
                <c:pt idx="3197">
                  <c:v>#N/A</c:v>
                </c:pt>
                <c:pt idx="3198">
                  <c:v>#N/A</c:v>
                </c:pt>
                <c:pt idx="3199">
                  <c:v>#N/A</c:v>
                </c:pt>
                <c:pt idx="3200">
                  <c:v>#N/A</c:v>
                </c:pt>
                <c:pt idx="3201">
                  <c:v>#N/A</c:v>
                </c:pt>
                <c:pt idx="3202">
                  <c:v>#N/A</c:v>
                </c:pt>
                <c:pt idx="3203">
                  <c:v>#N/A</c:v>
                </c:pt>
                <c:pt idx="3204">
                  <c:v>#N/A</c:v>
                </c:pt>
                <c:pt idx="3205">
                  <c:v>#N/A</c:v>
                </c:pt>
                <c:pt idx="3206">
                  <c:v>#N/A</c:v>
                </c:pt>
                <c:pt idx="3207">
                  <c:v>#N/A</c:v>
                </c:pt>
                <c:pt idx="3208">
                  <c:v>#N/A</c:v>
                </c:pt>
                <c:pt idx="3209">
                  <c:v>#N/A</c:v>
                </c:pt>
                <c:pt idx="3210">
                  <c:v>#N/A</c:v>
                </c:pt>
                <c:pt idx="3211">
                  <c:v>#N/A</c:v>
                </c:pt>
                <c:pt idx="3212">
                  <c:v>#N/A</c:v>
                </c:pt>
                <c:pt idx="3213">
                  <c:v>#N/A</c:v>
                </c:pt>
                <c:pt idx="3214">
                  <c:v>#N/A</c:v>
                </c:pt>
                <c:pt idx="3215">
                  <c:v>#N/A</c:v>
                </c:pt>
                <c:pt idx="3216">
                  <c:v>#N/A</c:v>
                </c:pt>
                <c:pt idx="3217">
                  <c:v>#N/A</c:v>
                </c:pt>
                <c:pt idx="3218">
                  <c:v>#N/A</c:v>
                </c:pt>
                <c:pt idx="3219">
                  <c:v>#N/A</c:v>
                </c:pt>
                <c:pt idx="3220">
                  <c:v>#N/A</c:v>
                </c:pt>
                <c:pt idx="3221">
                  <c:v>#N/A</c:v>
                </c:pt>
                <c:pt idx="3222">
                  <c:v>#N/A</c:v>
                </c:pt>
                <c:pt idx="3223">
                  <c:v>#N/A</c:v>
                </c:pt>
                <c:pt idx="3224">
                  <c:v>#N/A</c:v>
                </c:pt>
                <c:pt idx="3225">
                  <c:v>#N/A</c:v>
                </c:pt>
                <c:pt idx="3226">
                  <c:v>#N/A</c:v>
                </c:pt>
                <c:pt idx="3227">
                  <c:v>#N/A</c:v>
                </c:pt>
                <c:pt idx="3228">
                  <c:v>#N/A</c:v>
                </c:pt>
                <c:pt idx="3229">
                  <c:v>#N/A</c:v>
                </c:pt>
                <c:pt idx="3230">
                  <c:v>#N/A</c:v>
                </c:pt>
                <c:pt idx="3231">
                  <c:v>#N/A</c:v>
                </c:pt>
                <c:pt idx="3232">
                  <c:v>#N/A</c:v>
                </c:pt>
                <c:pt idx="3233">
                  <c:v>#N/A</c:v>
                </c:pt>
                <c:pt idx="3234">
                  <c:v>#N/A</c:v>
                </c:pt>
                <c:pt idx="3235">
                  <c:v>#N/A</c:v>
                </c:pt>
                <c:pt idx="3236">
                  <c:v>#N/A</c:v>
                </c:pt>
                <c:pt idx="3237">
                  <c:v>#N/A</c:v>
                </c:pt>
                <c:pt idx="3238">
                  <c:v>#N/A</c:v>
                </c:pt>
                <c:pt idx="3239">
                  <c:v>#N/A</c:v>
                </c:pt>
                <c:pt idx="3240">
                  <c:v>#N/A</c:v>
                </c:pt>
                <c:pt idx="3241">
                  <c:v>#N/A</c:v>
                </c:pt>
                <c:pt idx="3242">
                  <c:v>#N/A</c:v>
                </c:pt>
                <c:pt idx="3243">
                  <c:v>#N/A</c:v>
                </c:pt>
                <c:pt idx="3244">
                  <c:v>#N/A</c:v>
                </c:pt>
                <c:pt idx="3245">
                  <c:v>#N/A</c:v>
                </c:pt>
                <c:pt idx="3246">
                  <c:v>#N/A</c:v>
                </c:pt>
                <c:pt idx="3247">
                  <c:v>#N/A</c:v>
                </c:pt>
                <c:pt idx="3248">
                  <c:v>#N/A</c:v>
                </c:pt>
                <c:pt idx="3249">
                  <c:v>#N/A</c:v>
                </c:pt>
                <c:pt idx="3250">
                  <c:v>#N/A</c:v>
                </c:pt>
                <c:pt idx="3251">
                  <c:v>#N/A</c:v>
                </c:pt>
                <c:pt idx="3252">
                  <c:v>#N/A</c:v>
                </c:pt>
                <c:pt idx="3253">
                  <c:v>#N/A</c:v>
                </c:pt>
                <c:pt idx="3254">
                  <c:v>#N/A</c:v>
                </c:pt>
                <c:pt idx="3255">
                  <c:v>#N/A</c:v>
                </c:pt>
                <c:pt idx="3256">
                  <c:v>#N/A</c:v>
                </c:pt>
                <c:pt idx="3257">
                  <c:v>#N/A</c:v>
                </c:pt>
                <c:pt idx="3258">
                  <c:v>#N/A</c:v>
                </c:pt>
                <c:pt idx="3259">
                  <c:v>#N/A</c:v>
                </c:pt>
                <c:pt idx="3260">
                  <c:v>#N/A</c:v>
                </c:pt>
                <c:pt idx="3261">
                  <c:v>#N/A</c:v>
                </c:pt>
                <c:pt idx="3262">
                  <c:v>#N/A</c:v>
                </c:pt>
                <c:pt idx="3263">
                  <c:v>#N/A</c:v>
                </c:pt>
                <c:pt idx="3264">
                  <c:v>#N/A</c:v>
                </c:pt>
                <c:pt idx="3265">
                  <c:v>#N/A</c:v>
                </c:pt>
                <c:pt idx="3266">
                  <c:v>#N/A</c:v>
                </c:pt>
                <c:pt idx="3267">
                  <c:v>#N/A</c:v>
                </c:pt>
                <c:pt idx="3268">
                  <c:v>#N/A</c:v>
                </c:pt>
                <c:pt idx="3269">
                  <c:v>#N/A</c:v>
                </c:pt>
                <c:pt idx="3270">
                  <c:v>#N/A</c:v>
                </c:pt>
                <c:pt idx="3271">
                  <c:v>#N/A</c:v>
                </c:pt>
                <c:pt idx="3272">
                  <c:v>#N/A</c:v>
                </c:pt>
                <c:pt idx="3273">
                  <c:v>#N/A</c:v>
                </c:pt>
                <c:pt idx="3274">
                  <c:v>#N/A</c:v>
                </c:pt>
                <c:pt idx="3275">
                  <c:v>#N/A</c:v>
                </c:pt>
                <c:pt idx="3276">
                  <c:v>#N/A</c:v>
                </c:pt>
                <c:pt idx="3277">
                  <c:v>#N/A</c:v>
                </c:pt>
                <c:pt idx="3278">
                  <c:v>#N/A</c:v>
                </c:pt>
                <c:pt idx="3279">
                  <c:v>#N/A</c:v>
                </c:pt>
                <c:pt idx="3280">
                  <c:v>#N/A</c:v>
                </c:pt>
                <c:pt idx="3281">
                  <c:v>#N/A</c:v>
                </c:pt>
                <c:pt idx="3282">
                  <c:v>#N/A</c:v>
                </c:pt>
                <c:pt idx="3283">
                  <c:v>#N/A</c:v>
                </c:pt>
                <c:pt idx="3284">
                  <c:v>#N/A</c:v>
                </c:pt>
                <c:pt idx="3285">
                  <c:v>#N/A</c:v>
                </c:pt>
                <c:pt idx="3286">
                  <c:v>#N/A</c:v>
                </c:pt>
                <c:pt idx="3287">
                  <c:v>#N/A</c:v>
                </c:pt>
                <c:pt idx="3288">
                  <c:v>#N/A</c:v>
                </c:pt>
                <c:pt idx="3289">
                  <c:v>#N/A</c:v>
                </c:pt>
                <c:pt idx="3290">
                  <c:v>#N/A</c:v>
                </c:pt>
                <c:pt idx="3291">
                  <c:v>#N/A</c:v>
                </c:pt>
                <c:pt idx="3292">
                  <c:v>#N/A</c:v>
                </c:pt>
                <c:pt idx="3293">
                  <c:v>#N/A</c:v>
                </c:pt>
                <c:pt idx="3294">
                  <c:v>#N/A</c:v>
                </c:pt>
                <c:pt idx="3295">
                  <c:v>#N/A</c:v>
                </c:pt>
                <c:pt idx="3296">
                  <c:v>#N/A</c:v>
                </c:pt>
                <c:pt idx="3297">
                  <c:v>#N/A</c:v>
                </c:pt>
                <c:pt idx="3298">
                  <c:v>#N/A</c:v>
                </c:pt>
                <c:pt idx="3299">
                  <c:v>#N/A</c:v>
                </c:pt>
                <c:pt idx="3300">
                  <c:v>#N/A</c:v>
                </c:pt>
                <c:pt idx="3301">
                  <c:v>#N/A</c:v>
                </c:pt>
                <c:pt idx="3302">
                  <c:v>#N/A</c:v>
                </c:pt>
                <c:pt idx="3303">
                  <c:v>#N/A</c:v>
                </c:pt>
                <c:pt idx="3304">
                  <c:v>#N/A</c:v>
                </c:pt>
                <c:pt idx="3305">
                  <c:v>#N/A</c:v>
                </c:pt>
                <c:pt idx="3306">
                  <c:v>#N/A</c:v>
                </c:pt>
                <c:pt idx="3307">
                  <c:v>#N/A</c:v>
                </c:pt>
                <c:pt idx="3308">
                  <c:v>#N/A</c:v>
                </c:pt>
                <c:pt idx="3309">
                  <c:v>#N/A</c:v>
                </c:pt>
                <c:pt idx="3310">
                  <c:v>#N/A</c:v>
                </c:pt>
                <c:pt idx="3311">
                  <c:v>#N/A</c:v>
                </c:pt>
                <c:pt idx="3312">
                  <c:v>#N/A</c:v>
                </c:pt>
                <c:pt idx="3313">
                  <c:v>#N/A</c:v>
                </c:pt>
                <c:pt idx="3314">
                  <c:v>#N/A</c:v>
                </c:pt>
                <c:pt idx="3315">
                  <c:v>#N/A</c:v>
                </c:pt>
                <c:pt idx="3316">
                  <c:v>#N/A</c:v>
                </c:pt>
                <c:pt idx="3317">
                  <c:v>#N/A</c:v>
                </c:pt>
                <c:pt idx="3318">
                  <c:v>#N/A</c:v>
                </c:pt>
                <c:pt idx="3319">
                  <c:v>#N/A</c:v>
                </c:pt>
                <c:pt idx="3320">
                  <c:v>#N/A</c:v>
                </c:pt>
                <c:pt idx="3321">
                  <c:v>#N/A</c:v>
                </c:pt>
                <c:pt idx="3322">
                  <c:v>#N/A</c:v>
                </c:pt>
                <c:pt idx="3323">
                  <c:v>#N/A</c:v>
                </c:pt>
                <c:pt idx="3324">
                  <c:v>#N/A</c:v>
                </c:pt>
                <c:pt idx="3325">
                  <c:v>#N/A</c:v>
                </c:pt>
                <c:pt idx="3326">
                  <c:v>#N/A</c:v>
                </c:pt>
                <c:pt idx="3327">
                  <c:v>#N/A</c:v>
                </c:pt>
                <c:pt idx="3328">
                  <c:v>#N/A</c:v>
                </c:pt>
                <c:pt idx="3329">
                  <c:v>#N/A</c:v>
                </c:pt>
                <c:pt idx="3330">
                  <c:v>#N/A</c:v>
                </c:pt>
                <c:pt idx="3331">
                  <c:v>#N/A</c:v>
                </c:pt>
                <c:pt idx="3332">
                  <c:v>#N/A</c:v>
                </c:pt>
                <c:pt idx="3333">
                  <c:v>#N/A</c:v>
                </c:pt>
                <c:pt idx="3334">
                  <c:v>#N/A</c:v>
                </c:pt>
                <c:pt idx="3335">
                  <c:v>#N/A</c:v>
                </c:pt>
                <c:pt idx="3336">
                  <c:v>#N/A</c:v>
                </c:pt>
                <c:pt idx="3337">
                  <c:v>#N/A</c:v>
                </c:pt>
                <c:pt idx="3338">
                  <c:v>#N/A</c:v>
                </c:pt>
                <c:pt idx="3339">
                  <c:v>#N/A</c:v>
                </c:pt>
                <c:pt idx="3340">
                  <c:v>#N/A</c:v>
                </c:pt>
                <c:pt idx="3341">
                  <c:v>#N/A</c:v>
                </c:pt>
                <c:pt idx="3342">
                  <c:v>#N/A</c:v>
                </c:pt>
                <c:pt idx="3343">
                  <c:v>#N/A</c:v>
                </c:pt>
                <c:pt idx="3344">
                  <c:v>#N/A</c:v>
                </c:pt>
                <c:pt idx="3345">
                  <c:v>#N/A</c:v>
                </c:pt>
                <c:pt idx="3346">
                  <c:v>#N/A</c:v>
                </c:pt>
                <c:pt idx="3347">
                  <c:v>#N/A</c:v>
                </c:pt>
                <c:pt idx="3348">
                  <c:v>#N/A</c:v>
                </c:pt>
                <c:pt idx="3349">
                  <c:v>#N/A</c:v>
                </c:pt>
                <c:pt idx="3350">
                  <c:v>#N/A</c:v>
                </c:pt>
                <c:pt idx="3351">
                  <c:v>#N/A</c:v>
                </c:pt>
                <c:pt idx="3352">
                  <c:v>#N/A</c:v>
                </c:pt>
                <c:pt idx="3353">
                  <c:v>#N/A</c:v>
                </c:pt>
                <c:pt idx="3354">
                  <c:v>#N/A</c:v>
                </c:pt>
                <c:pt idx="3355">
                  <c:v>#N/A</c:v>
                </c:pt>
                <c:pt idx="3356">
                  <c:v>#N/A</c:v>
                </c:pt>
                <c:pt idx="3357">
                  <c:v>#N/A</c:v>
                </c:pt>
                <c:pt idx="3358">
                  <c:v>#N/A</c:v>
                </c:pt>
                <c:pt idx="3359">
                  <c:v>#N/A</c:v>
                </c:pt>
                <c:pt idx="3360">
                  <c:v>#N/A</c:v>
                </c:pt>
                <c:pt idx="3361">
                  <c:v>#N/A</c:v>
                </c:pt>
                <c:pt idx="3362">
                  <c:v>#N/A</c:v>
                </c:pt>
                <c:pt idx="3363">
                  <c:v>#N/A</c:v>
                </c:pt>
                <c:pt idx="3364">
                  <c:v>#N/A</c:v>
                </c:pt>
                <c:pt idx="3365">
                  <c:v>#N/A</c:v>
                </c:pt>
                <c:pt idx="3366">
                  <c:v>#N/A</c:v>
                </c:pt>
                <c:pt idx="3367">
                  <c:v>#N/A</c:v>
                </c:pt>
                <c:pt idx="3368">
                  <c:v>#N/A</c:v>
                </c:pt>
                <c:pt idx="3369">
                  <c:v>#N/A</c:v>
                </c:pt>
                <c:pt idx="3370">
                  <c:v>#N/A</c:v>
                </c:pt>
                <c:pt idx="3371">
                  <c:v>#N/A</c:v>
                </c:pt>
                <c:pt idx="3372">
                  <c:v>#N/A</c:v>
                </c:pt>
                <c:pt idx="3373">
                  <c:v>#N/A</c:v>
                </c:pt>
                <c:pt idx="3374">
                  <c:v>#N/A</c:v>
                </c:pt>
                <c:pt idx="3375">
                  <c:v>#N/A</c:v>
                </c:pt>
                <c:pt idx="3376">
                  <c:v>#N/A</c:v>
                </c:pt>
                <c:pt idx="3377">
                  <c:v>#N/A</c:v>
                </c:pt>
                <c:pt idx="3378">
                  <c:v>#N/A</c:v>
                </c:pt>
                <c:pt idx="3379">
                  <c:v>#N/A</c:v>
                </c:pt>
                <c:pt idx="3380">
                  <c:v>#N/A</c:v>
                </c:pt>
                <c:pt idx="3381">
                  <c:v>#N/A</c:v>
                </c:pt>
                <c:pt idx="3382">
                  <c:v>#N/A</c:v>
                </c:pt>
                <c:pt idx="3383">
                  <c:v>#N/A</c:v>
                </c:pt>
                <c:pt idx="3384">
                  <c:v>#N/A</c:v>
                </c:pt>
                <c:pt idx="3385">
                  <c:v>#N/A</c:v>
                </c:pt>
                <c:pt idx="3386">
                  <c:v>#N/A</c:v>
                </c:pt>
                <c:pt idx="3387">
                  <c:v>#N/A</c:v>
                </c:pt>
                <c:pt idx="3388">
                  <c:v>#N/A</c:v>
                </c:pt>
                <c:pt idx="3389">
                  <c:v>#N/A</c:v>
                </c:pt>
                <c:pt idx="3390">
                  <c:v>#N/A</c:v>
                </c:pt>
                <c:pt idx="3391">
                  <c:v>#N/A</c:v>
                </c:pt>
                <c:pt idx="3392">
                  <c:v>#N/A</c:v>
                </c:pt>
                <c:pt idx="3393">
                  <c:v>#N/A</c:v>
                </c:pt>
                <c:pt idx="3394">
                  <c:v>#N/A</c:v>
                </c:pt>
                <c:pt idx="3395">
                  <c:v>#N/A</c:v>
                </c:pt>
                <c:pt idx="3396">
                  <c:v>#N/A</c:v>
                </c:pt>
                <c:pt idx="3397">
                  <c:v>#N/A</c:v>
                </c:pt>
                <c:pt idx="3398">
                  <c:v>#N/A</c:v>
                </c:pt>
                <c:pt idx="3399">
                  <c:v>#N/A</c:v>
                </c:pt>
                <c:pt idx="3400">
                  <c:v>#N/A</c:v>
                </c:pt>
                <c:pt idx="3401">
                  <c:v>#N/A</c:v>
                </c:pt>
                <c:pt idx="3402">
                  <c:v>#N/A</c:v>
                </c:pt>
                <c:pt idx="3403">
                  <c:v>#N/A</c:v>
                </c:pt>
                <c:pt idx="3404">
                  <c:v>#N/A</c:v>
                </c:pt>
                <c:pt idx="3405">
                  <c:v>#N/A</c:v>
                </c:pt>
                <c:pt idx="3406">
                  <c:v>#N/A</c:v>
                </c:pt>
                <c:pt idx="3407">
                  <c:v>#N/A</c:v>
                </c:pt>
                <c:pt idx="3408">
                  <c:v>#N/A</c:v>
                </c:pt>
                <c:pt idx="3409">
                  <c:v>#N/A</c:v>
                </c:pt>
                <c:pt idx="3410">
                  <c:v>#N/A</c:v>
                </c:pt>
                <c:pt idx="3411">
                  <c:v>#N/A</c:v>
                </c:pt>
                <c:pt idx="3412">
                  <c:v>#N/A</c:v>
                </c:pt>
                <c:pt idx="3413">
                  <c:v>#N/A</c:v>
                </c:pt>
                <c:pt idx="3414">
                  <c:v>#N/A</c:v>
                </c:pt>
                <c:pt idx="3415">
                  <c:v>#N/A</c:v>
                </c:pt>
                <c:pt idx="3416">
                  <c:v>#N/A</c:v>
                </c:pt>
                <c:pt idx="3417">
                  <c:v>#N/A</c:v>
                </c:pt>
                <c:pt idx="3418">
                  <c:v>#N/A</c:v>
                </c:pt>
                <c:pt idx="3419">
                  <c:v>#N/A</c:v>
                </c:pt>
                <c:pt idx="3420">
                  <c:v>#N/A</c:v>
                </c:pt>
                <c:pt idx="3421">
                  <c:v>#N/A</c:v>
                </c:pt>
                <c:pt idx="3422">
                  <c:v>#N/A</c:v>
                </c:pt>
                <c:pt idx="3423">
                  <c:v>#N/A</c:v>
                </c:pt>
                <c:pt idx="3424">
                  <c:v>#N/A</c:v>
                </c:pt>
                <c:pt idx="3425">
                  <c:v>#N/A</c:v>
                </c:pt>
                <c:pt idx="3426">
                  <c:v>#N/A</c:v>
                </c:pt>
                <c:pt idx="3427">
                  <c:v>#N/A</c:v>
                </c:pt>
                <c:pt idx="3428">
                  <c:v>#N/A</c:v>
                </c:pt>
                <c:pt idx="3429">
                  <c:v>#N/A</c:v>
                </c:pt>
                <c:pt idx="3430">
                  <c:v>#N/A</c:v>
                </c:pt>
                <c:pt idx="3431">
                  <c:v>#N/A</c:v>
                </c:pt>
                <c:pt idx="3432">
                  <c:v>#N/A</c:v>
                </c:pt>
                <c:pt idx="3433">
                  <c:v>#N/A</c:v>
                </c:pt>
                <c:pt idx="3434">
                  <c:v>#N/A</c:v>
                </c:pt>
                <c:pt idx="3435">
                  <c:v>#N/A</c:v>
                </c:pt>
                <c:pt idx="3436">
                  <c:v>#N/A</c:v>
                </c:pt>
                <c:pt idx="3437">
                  <c:v>#N/A</c:v>
                </c:pt>
                <c:pt idx="3438">
                  <c:v>#N/A</c:v>
                </c:pt>
                <c:pt idx="3439">
                  <c:v>#N/A</c:v>
                </c:pt>
                <c:pt idx="3440">
                  <c:v>#N/A</c:v>
                </c:pt>
                <c:pt idx="3441">
                  <c:v>#N/A</c:v>
                </c:pt>
                <c:pt idx="3442">
                  <c:v>#N/A</c:v>
                </c:pt>
                <c:pt idx="3443">
                  <c:v>#N/A</c:v>
                </c:pt>
                <c:pt idx="3444">
                  <c:v>#N/A</c:v>
                </c:pt>
                <c:pt idx="3445">
                  <c:v>#N/A</c:v>
                </c:pt>
                <c:pt idx="3446">
                  <c:v>#N/A</c:v>
                </c:pt>
                <c:pt idx="3447">
                  <c:v>#N/A</c:v>
                </c:pt>
                <c:pt idx="3448">
                  <c:v>#N/A</c:v>
                </c:pt>
                <c:pt idx="3449">
                  <c:v>#N/A</c:v>
                </c:pt>
                <c:pt idx="3450">
                  <c:v>#N/A</c:v>
                </c:pt>
                <c:pt idx="3451">
                  <c:v>#N/A</c:v>
                </c:pt>
                <c:pt idx="3452">
                  <c:v>#N/A</c:v>
                </c:pt>
                <c:pt idx="3453">
                  <c:v>#N/A</c:v>
                </c:pt>
                <c:pt idx="3454">
                  <c:v>#N/A</c:v>
                </c:pt>
                <c:pt idx="3455">
                  <c:v>#N/A</c:v>
                </c:pt>
                <c:pt idx="3456">
                  <c:v>#N/A</c:v>
                </c:pt>
                <c:pt idx="3457">
                  <c:v>#N/A</c:v>
                </c:pt>
                <c:pt idx="3458">
                  <c:v>#N/A</c:v>
                </c:pt>
                <c:pt idx="3459">
                  <c:v>#N/A</c:v>
                </c:pt>
                <c:pt idx="3460">
                  <c:v>#N/A</c:v>
                </c:pt>
                <c:pt idx="3461">
                  <c:v>#N/A</c:v>
                </c:pt>
                <c:pt idx="3462">
                  <c:v>#N/A</c:v>
                </c:pt>
                <c:pt idx="3463">
                  <c:v>#N/A</c:v>
                </c:pt>
                <c:pt idx="3464">
                  <c:v>#N/A</c:v>
                </c:pt>
                <c:pt idx="3465">
                  <c:v>#N/A</c:v>
                </c:pt>
                <c:pt idx="3466">
                  <c:v>#N/A</c:v>
                </c:pt>
                <c:pt idx="3467">
                  <c:v>#N/A</c:v>
                </c:pt>
                <c:pt idx="3468">
                  <c:v>#N/A</c:v>
                </c:pt>
                <c:pt idx="3469">
                  <c:v>#N/A</c:v>
                </c:pt>
                <c:pt idx="3470">
                  <c:v>#N/A</c:v>
                </c:pt>
                <c:pt idx="3471">
                  <c:v>#N/A</c:v>
                </c:pt>
                <c:pt idx="3472">
                  <c:v>#N/A</c:v>
                </c:pt>
                <c:pt idx="3473">
                  <c:v>#N/A</c:v>
                </c:pt>
                <c:pt idx="3474">
                  <c:v>#N/A</c:v>
                </c:pt>
                <c:pt idx="3475">
                  <c:v>#N/A</c:v>
                </c:pt>
                <c:pt idx="3476">
                  <c:v>#N/A</c:v>
                </c:pt>
                <c:pt idx="3477">
                  <c:v>#N/A</c:v>
                </c:pt>
                <c:pt idx="3478">
                  <c:v>#N/A</c:v>
                </c:pt>
                <c:pt idx="3479">
                  <c:v>#N/A</c:v>
                </c:pt>
                <c:pt idx="3480">
                  <c:v>#N/A</c:v>
                </c:pt>
                <c:pt idx="3481">
                  <c:v>#N/A</c:v>
                </c:pt>
                <c:pt idx="3482">
                  <c:v>#N/A</c:v>
                </c:pt>
                <c:pt idx="3483">
                  <c:v>#N/A</c:v>
                </c:pt>
                <c:pt idx="3484">
                  <c:v>#N/A</c:v>
                </c:pt>
                <c:pt idx="3485">
                  <c:v>#N/A</c:v>
                </c:pt>
                <c:pt idx="3486">
                  <c:v>#N/A</c:v>
                </c:pt>
                <c:pt idx="3487">
                  <c:v>#N/A</c:v>
                </c:pt>
                <c:pt idx="3488">
                  <c:v>#N/A</c:v>
                </c:pt>
                <c:pt idx="3489">
                  <c:v>#N/A</c:v>
                </c:pt>
                <c:pt idx="3490">
                  <c:v>#N/A</c:v>
                </c:pt>
                <c:pt idx="3491">
                  <c:v>#N/A</c:v>
                </c:pt>
                <c:pt idx="3492">
                  <c:v>#N/A</c:v>
                </c:pt>
                <c:pt idx="3493">
                  <c:v>#N/A</c:v>
                </c:pt>
                <c:pt idx="3494">
                  <c:v>#N/A</c:v>
                </c:pt>
                <c:pt idx="3495">
                  <c:v>#N/A</c:v>
                </c:pt>
                <c:pt idx="3496">
                  <c:v>#N/A</c:v>
                </c:pt>
                <c:pt idx="3497">
                  <c:v>#N/A</c:v>
                </c:pt>
                <c:pt idx="3498">
                  <c:v>#N/A</c:v>
                </c:pt>
                <c:pt idx="3499">
                  <c:v>#N/A</c:v>
                </c:pt>
                <c:pt idx="3500">
                  <c:v>#N/A</c:v>
                </c:pt>
                <c:pt idx="3501">
                  <c:v>#N/A</c:v>
                </c:pt>
                <c:pt idx="3502">
                  <c:v>#N/A</c:v>
                </c:pt>
                <c:pt idx="3503">
                  <c:v>#N/A</c:v>
                </c:pt>
                <c:pt idx="3504">
                  <c:v>#N/A</c:v>
                </c:pt>
                <c:pt idx="3505">
                  <c:v>#N/A</c:v>
                </c:pt>
                <c:pt idx="3506">
                  <c:v>#N/A</c:v>
                </c:pt>
                <c:pt idx="3507">
                  <c:v>#N/A</c:v>
                </c:pt>
                <c:pt idx="3508">
                  <c:v>#N/A</c:v>
                </c:pt>
                <c:pt idx="3509">
                  <c:v>#N/A</c:v>
                </c:pt>
                <c:pt idx="3510">
                  <c:v>#N/A</c:v>
                </c:pt>
                <c:pt idx="3511">
                  <c:v>#N/A</c:v>
                </c:pt>
                <c:pt idx="3512">
                  <c:v>#N/A</c:v>
                </c:pt>
                <c:pt idx="3513">
                  <c:v>#N/A</c:v>
                </c:pt>
                <c:pt idx="3514">
                  <c:v>#N/A</c:v>
                </c:pt>
                <c:pt idx="3515">
                  <c:v>#N/A</c:v>
                </c:pt>
                <c:pt idx="3516">
                  <c:v>#N/A</c:v>
                </c:pt>
                <c:pt idx="3517">
                  <c:v>#N/A</c:v>
                </c:pt>
                <c:pt idx="3518">
                  <c:v>#N/A</c:v>
                </c:pt>
                <c:pt idx="3519">
                  <c:v>#N/A</c:v>
                </c:pt>
                <c:pt idx="3520">
                  <c:v>#N/A</c:v>
                </c:pt>
                <c:pt idx="3521">
                  <c:v>#N/A</c:v>
                </c:pt>
                <c:pt idx="3522">
                  <c:v>#N/A</c:v>
                </c:pt>
                <c:pt idx="3523">
                  <c:v>#N/A</c:v>
                </c:pt>
                <c:pt idx="3524">
                  <c:v>#N/A</c:v>
                </c:pt>
                <c:pt idx="3525">
                  <c:v>#N/A</c:v>
                </c:pt>
                <c:pt idx="3526">
                  <c:v>#N/A</c:v>
                </c:pt>
                <c:pt idx="3527">
                  <c:v>#N/A</c:v>
                </c:pt>
                <c:pt idx="3528">
                  <c:v>#N/A</c:v>
                </c:pt>
                <c:pt idx="3529">
                  <c:v>#N/A</c:v>
                </c:pt>
                <c:pt idx="3530">
                  <c:v>#N/A</c:v>
                </c:pt>
                <c:pt idx="3531">
                  <c:v>#N/A</c:v>
                </c:pt>
                <c:pt idx="3532">
                  <c:v>#N/A</c:v>
                </c:pt>
                <c:pt idx="3533">
                  <c:v>#N/A</c:v>
                </c:pt>
                <c:pt idx="3534">
                  <c:v>#N/A</c:v>
                </c:pt>
                <c:pt idx="3535">
                  <c:v>#N/A</c:v>
                </c:pt>
                <c:pt idx="3536">
                  <c:v>#N/A</c:v>
                </c:pt>
                <c:pt idx="3537">
                  <c:v>#N/A</c:v>
                </c:pt>
                <c:pt idx="3538">
                  <c:v>#N/A</c:v>
                </c:pt>
                <c:pt idx="3539">
                  <c:v>#N/A</c:v>
                </c:pt>
                <c:pt idx="3540">
                  <c:v>#N/A</c:v>
                </c:pt>
                <c:pt idx="3541">
                  <c:v>#N/A</c:v>
                </c:pt>
                <c:pt idx="3542">
                  <c:v>#N/A</c:v>
                </c:pt>
                <c:pt idx="3543">
                  <c:v>#N/A</c:v>
                </c:pt>
                <c:pt idx="3544">
                  <c:v>#N/A</c:v>
                </c:pt>
                <c:pt idx="3545">
                  <c:v>#N/A</c:v>
                </c:pt>
                <c:pt idx="3546">
                  <c:v>#N/A</c:v>
                </c:pt>
                <c:pt idx="3547">
                  <c:v>#N/A</c:v>
                </c:pt>
                <c:pt idx="3548">
                  <c:v>#N/A</c:v>
                </c:pt>
                <c:pt idx="3549">
                  <c:v>#N/A</c:v>
                </c:pt>
                <c:pt idx="3550">
                  <c:v>#N/A</c:v>
                </c:pt>
                <c:pt idx="3551">
                  <c:v>#N/A</c:v>
                </c:pt>
                <c:pt idx="3552">
                  <c:v>#N/A</c:v>
                </c:pt>
                <c:pt idx="3553">
                  <c:v>#N/A</c:v>
                </c:pt>
                <c:pt idx="3554">
                  <c:v>#N/A</c:v>
                </c:pt>
                <c:pt idx="3555">
                  <c:v>#N/A</c:v>
                </c:pt>
                <c:pt idx="3556">
                  <c:v>#N/A</c:v>
                </c:pt>
                <c:pt idx="3557">
                  <c:v>#N/A</c:v>
                </c:pt>
                <c:pt idx="3558">
                  <c:v>#N/A</c:v>
                </c:pt>
                <c:pt idx="3559">
                  <c:v>#N/A</c:v>
                </c:pt>
                <c:pt idx="3560">
                  <c:v>#N/A</c:v>
                </c:pt>
                <c:pt idx="3561">
                  <c:v>#N/A</c:v>
                </c:pt>
                <c:pt idx="3562">
                  <c:v>#N/A</c:v>
                </c:pt>
                <c:pt idx="3563">
                  <c:v>#N/A</c:v>
                </c:pt>
                <c:pt idx="3564">
                  <c:v>#N/A</c:v>
                </c:pt>
                <c:pt idx="3565">
                  <c:v>#N/A</c:v>
                </c:pt>
                <c:pt idx="3566">
                  <c:v>#N/A</c:v>
                </c:pt>
                <c:pt idx="3567">
                  <c:v>#N/A</c:v>
                </c:pt>
                <c:pt idx="3568">
                  <c:v>#N/A</c:v>
                </c:pt>
                <c:pt idx="3569">
                  <c:v>#N/A</c:v>
                </c:pt>
                <c:pt idx="3570">
                  <c:v>#N/A</c:v>
                </c:pt>
                <c:pt idx="3571">
                  <c:v>#N/A</c:v>
                </c:pt>
                <c:pt idx="3572">
                  <c:v>#N/A</c:v>
                </c:pt>
                <c:pt idx="3573">
                  <c:v>#N/A</c:v>
                </c:pt>
                <c:pt idx="3574">
                  <c:v>#N/A</c:v>
                </c:pt>
                <c:pt idx="3575">
                  <c:v>#N/A</c:v>
                </c:pt>
                <c:pt idx="3576">
                  <c:v>#N/A</c:v>
                </c:pt>
                <c:pt idx="3577">
                  <c:v>#N/A</c:v>
                </c:pt>
                <c:pt idx="3578">
                  <c:v>#N/A</c:v>
                </c:pt>
                <c:pt idx="3579">
                  <c:v>#N/A</c:v>
                </c:pt>
                <c:pt idx="3580">
                  <c:v>#N/A</c:v>
                </c:pt>
                <c:pt idx="3581">
                  <c:v>#N/A</c:v>
                </c:pt>
                <c:pt idx="3582">
                  <c:v>#N/A</c:v>
                </c:pt>
                <c:pt idx="3583">
                  <c:v>#N/A</c:v>
                </c:pt>
                <c:pt idx="3584">
                  <c:v>#N/A</c:v>
                </c:pt>
                <c:pt idx="3585">
                  <c:v>#N/A</c:v>
                </c:pt>
                <c:pt idx="3586">
                  <c:v>#N/A</c:v>
                </c:pt>
                <c:pt idx="3587">
                  <c:v>#N/A</c:v>
                </c:pt>
                <c:pt idx="3588">
                  <c:v>#N/A</c:v>
                </c:pt>
                <c:pt idx="3589">
                  <c:v>#N/A</c:v>
                </c:pt>
                <c:pt idx="3590">
                  <c:v>#N/A</c:v>
                </c:pt>
                <c:pt idx="3591">
                  <c:v>#N/A</c:v>
                </c:pt>
                <c:pt idx="3592">
                  <c:v>#N/A</c:v>
                </c:pt>
                <c:pt idx="3593">
                  <c:v>#N/A</c:v>
                </c:pt>
                <c:pt idx="3594">
                  <c:v>#N/A</c:v>
                </c:pt>
                <c:pt idx="3595">
                  <c:v>#N/A</c:v>
                </c:pt>
                <c:pt idx="3596">
                  <c:v>#N/A</c:v>
                </c:pt>
                <c:pt idx="3597">
                  <c:v>#N/A</c:v>
                </c:pt>
                <c:pt idx="3598">
                  <c:v>#N/A</c:v>
                </c:pt>
                <c:pt idx="3599">
                  <c:v>#N/A</c:v>
                </c:pt>
                <c:pt idx="3600">
                  <c:v>#N/A</c:v>
                </c:pt>
                <c:pt idx="3601">
                  <c:v>#N/A</c:v>
                </c:pt>
                <c:pt idx="3602">
                  <c:v>#N/A</c:v>
                </c:pt>
                <c:pt idx="3603">
                  <c:v>#N/A</c:v>
                </c:pt>
                <c:pt idx="3604">
                  <c:v>#N/A</c:v>
                </c:pt>
                <c:pt idx="3605">
                  <c:v>#N/A</c:v>
                </c:pt>
                <c:pt idx="3606">
                  <c:v>#N/A</c:v>
                </c:pt>
                <c:pt idx="3607">
                  <c:v>#N/A</c:v>
                </c:pt>
                <c:pt idx="3608">
                  <c:v>#N/A</c:v>
                </c:pt>
                <c:pt idx="3609">
                  <c:v>#N/A</c:v>
                </c:pt>
                <c:pt idx="3610">
                  <c:v>#N/A</c:v>
                </c:pt>
                <c:pt idx="3611">
                  <c:v>#N/A</c:v>
                </c:pt>
                <c:pt idx="3612">
                  <c:v>#N/A</c:v>
                </c:pt>
                <c:pt idx="3613">
                  <c:v>#N/A</c:v>
                </c:pt>
                <c:pt idx="3614">
                  <c:v>#N/A</c:v>
                </c:pt>
                <c:pt idx="3615">
                  <c:v>#N/A</c:v>
                </c:pt>
                <c:pt idx="3616">
                  <c:v>#N/A</c:v>
                </c:pt>
                <c:pt idx="3617">
                  <c:v>#N/A</c:v>
                </c:pt>
                <c:pt idx="3618">
                  <c:v>#N/A</c:v>
                </c:pt>
                <c:pt idx="3619">
                  <c:v>#N/A</c:v>
                </c:pt>
                <c:pt idx="3620">
                  <c:v>#N/A</c:v>
                </c:pt>
                <c:pt idx="3621">
                  <c:v>#N/A</c:v>
                </c:pt>
                <c:pt idx="3622">
                  <c:v>#N/A</c:v>
                </c:pt>
                <c:pt idx="3623">
                  <c:v>#N/A</c:v>
                </c:pt>
                <c:pt idx="3624">
                  <c:v>#N/A</c:v>
                </c:pt>
                <c:pt idx="3625">
                  <c:v>#N/A</c:v>
                </c:pt>
                <c:pt idx="3626">
                  <c:v>#N/A</c:v>
                </c:pt>
                <c:pt idx="3627">
                  <c:v>#N/A</c:v>
                </c:pt>
                <c:pt idx="3628">
                  <c:v>#N/A</c:v>
                </c:pt>
                <c:pt idx="3629">
                  <c:v>#N/A</c:v>
                </c:pt>
                <c:pt idx="3630">
                  <c:v>#N/A</c:v>
                </c:pt>
                <c:pt idx="3631">
                  <c:v>#N/A</c:v>
                </c:pt>
                <c:pt idx="3632">
                  <c:v>#N/A</c:v>
                </c:pt>
                <c:pt idx="3633">
                  <c:v>#N/A</c:v>
                </c:pt>
                <c:pt idx="3634">
                  <c:v>#N/A</c:v>
                </c:pt>
                <c:pt idx="3635">
                  <c:v>#N/A</c:v>
                </c:pt>
                <c:pt idx="3636">
                  <c:v>#N/A</c:v>
                </c:pt>
                <c:pt idx="3637">
                  <c:v>#N/A</c:v>
                </c:pt>
                <c:pt idx="3638">
                  <c:v>#N/A</c:v>
                </c:pt>
                <c:pt idx="3639">
                  <c:v>#N/A</c:v>
                </c:pt>
                <c:pt idx="3640">
                  <c:v>#N/A</c:v>
                </c:pt>
                <c:pt idx="3641">
                  <c:v>#N/A</c:v>
                </c:pt>
                <c:pt idx="3642">
                  <c:v>#N/A</c:v>
                </c:pt>
                <c:pt idx="3643">
                  <c:v>#N/A</c:v>
                </c:pt>
                <c:pt idx="3644">
                  <c:v>#N/A</c:v>
                </c:pt>
                <c:pt idx="3645">
                  <c:v>#N/A</c:v>
                </c:pt>
                <c:pt idx="3646">
                  <c:v>#N/A</c:v>
                </c:pt>
                <c:pt idx="3647">
                  <c:v>#N/A</c:v>
                </c:pt>
                <c:pt idx="3648">
                  <c:v>#N/A</c:v>
                </c:pt>
                <c:pt idx="3649">
                  <c:v>#N/A</c:v>
                </c:pt>
                <c:pt idx="3650">
                  <c:v>#N/A</c:v>
                </c:pt>
                <c:pt idx="3651">
                  <c:v>#N/A</c:v>
                </c:pt>
                <c:pt idx="3652">
                  <c:v>#N/A</c:v>
                </c:pt>
                <c:pt idx="3653">
                  <c:v>#N/A</c:v>
                </c:pt>
                <c:pt idx="3654">
                  <c:v>#N/A</c:v>
                </c:pt>
                <c:pt idx="3655">
                  <c:v>#N/A</c:v>
                </c:pt>
                <c:pt idx="3656">
                  <c:v>#N/A</c:v>
                </c:pt>
                <c:pt idx="3657">
                  <c:v>#N/A</c:v>
                </c:pt>
                <c:pt idx="3658">
                  <c:v>#N/A</c:v>
                </c:pt>
                <c:pt idx="3659">
                  <c:v>#N/A</c:v>
                </c:pt>
                <c:pt idx="3660">
                  <c:v>#N/A</c:v>
                </c:pt>
                <c:pt idx="3661">
                  <c:v>#N/A</c:v>
                </c:pt>
                <c:pt idx="3662">
                  <c:v>#N/A</c:v>
                </c:pt>
                <c:pt idx="3663">
                  <c:v>#N/A</c:v>
                </c:pt>
                <c:pt idx="3664">
                  <c:v>#N/A</c:v>
                </c:pt>
                <c:pt idx="3665">
                  <c:v>#N/A</c:v>
                </c:pt>
                <c:pt idx="3666">
                  <c:v>#N/A</c:v>
                </c:pt>
                <c:pt idx="3667">
                  <c:v>#N/A</c:v>
                </c:pt>
                <c:pt idx="3668">
                  <c:v>#N/A</c:v>
                </c:pt>
                <c:pt idx="3669">
                  <c:v>#N/A</c:v>
                </c:pt>
                <c:pt idx="3670">
                  <c:v>#N/A</c:v>
                </c:pt>
                <c:pt idx="3671">
                  <c:v>#N/A</c:v>
                </c:pt>
                <c:pt idx="3672">
                  <c:v>#N/A</c:v>
                </c:pt>
                <c:pt idx="3673">
                  <c:v>#N/A</c:v>
                </c:pt>
                <c:pt idx="3674">
                  <c:v>#N/A</c:v>
                </c:pt>
                <c:pt idx="3675">
                  <c:v>#N/A</c:v>
                </c:pt>
                <c:pt idx="3676">
                  <c:v>#N/A</c:v>
                </c:pt>
                <c:pt idx="3677">
                  <c:v>#N/A</c:v>
                </c:pt>
                <c:pt idx="3678">
                  <c:v>#N/A</c:v>
                </c:pt>
                <c:pt idx="3679">
                  <c:v>#N/A</c:v>
                </c:pt>
                <c:pt idx="3680">
                  <c:v>#N/A</c:v>
                </c:pt>
                <c:pt idx="3681">
                  <c:v>#N/A</c:v>
                </c:pt>
                <c:pt idx="3682">
                  <c:v>#N/A</c:v>
                </c:pt>
                <c:pt idx="3683">
                  <c:v>#N/A</c:v>
                </c:pt>
                <c:pt idx="3684">
                  <c:v>#N/A</c:v>
                </c:pt>
                <c:pt idx="3685">
                  <c:v>#N/A</c:v>
                </c:pt>
                <c:pt idx="3686">
                  <c:v>#N/A</c:v>
                </c:pt>
                <c:pt idx="3687">
                  <c:v>#N/A</c:v>
                </c:pt>
                <c:pt idx="3688">
                  <c:v>#N/A</c:v>
                </c:pt>
                <c:pt idx="3689">
                  <c:v>#N/A</c:v>
                </c:pt>
                <c:pt idx="3690">
                  <c:v>#N/A</c:v>
                </c:pt>
                <c:pt idx="3691">
                  <c:v>#N/A</c:v>
                </c:pt>
                <c:pt idx="3692">
                  <c:v>#N/A</c:v>
                </c:pt>
                <c:pt idx="3693">
                  <c:v>#N/A</c:v>
                </c:pt>
                <c:pt idx="3694">
                  <c:v>#N/A</c:v>
                </c:pt>
                <c:pt idx="3695">
                  <c:v>#N/A</c:v>
                </c:pt>
                <c:pt idx="3696">
                  <c:v>#N/A</c:v>
                </c:pt>
                <c:pt idx="3697">
                  <c:v>#N/A</c:v>
                </c:pt>
                <c:pt idx="3698">
                  <c:v>#N/A</c:v>
                </c:pt>
                <c:pt idx="3699">
                  <c:v>#N/A</c:v>
                </c:pt>
                <c:pt idx="3700">
                  <c:v>#N/A</c:v>
                </c:pt>
                <c:pt idx="3701">
                  <c:v>#N/A</c:v>
                </c:pt>
                <c:pt idx="3702">
                  <c:v>#N/A</c:v>
                </c:pt>
                <c:pt idx="3703">
                  <c:v>#N/A</c:v>
                </c:pt>
                <c:pt idx="3704">
                  <c:v>#N/A</c:v>
                </c:pt>
                <c:pt idx="3705">
                  <c:v>#N/A</c:v>
                </c:pt>
                <c:pt idx="3706">
                  <c:v>#N/A</c:v>
                </c:pt>
                <c:pt idx="3707">
                  <c:v>#N/A</c:v>
                </c:pt>
                <c:pt idx="3708">
                  <c:v>#N/A</c:v>
                </c:pt>
                <c:pt idx="3709">
                  <c:v>#N/A</c:v>
                </c:pt>
                <c:pt idx="3710">
                  <c:v>#N/A</c:v>
                </c:pt>
                <c:pt idx="3711">
                  <c:v>#N/A</c:v>
                </c:pt>
                <c:pt idx="3712">
                  <c:v>#N/A</c:v>
                </c:pt>
                <c:pt idx="3713">
                  <c:v>#N/A</c:v>
                </c:pt>
                <c:pt idx="3714">
                  <c:v>#N/A</c:v>
                </c:pt>
                <c:pt idx="3715">
                  <c:v>#N/A</c:v>
                </c:pt>
                <c:pt idx="3716">
                  <c:v>#N/A</c:v>
                </c:pt>
                <c:pt idx="3717">
                  <c:v>#N/A</c:v>
                </c:pt>
                <c:pt idx="3718">
                  <c:v>#N/A</c:v>
                </c:pt>
                <c:pt idx="3719">
                  <c:v>#N/A</c:v>
                </c:pt>
                <c:pt idx="3720">
                  <c:v>#N/A</c:v>
                </c:pt>
                <c:pt idx="3721">
                  <c:v>#N/A</c:v>
                </c:pt>
                <c:pt idx="3722">
                  <c:v>#N/A</c:v>
                </c:pt>
                <c:pt idx="3723">
                  <c:v>#N/A</c:v>
                </c:pt>
                <c:pt idx="3724">
                  <c:v>#N/A</c:v>
                </c:pt>
                <c:pt idx="3725">
                  <c:v>#N/A</c:v>
                </c:pt>
                <c:pt idx="3726">
                  <c:v>#N/A</c:v>
                </c:pt>
                <c:pt idx="3727">
                  <c:v>#N/A</c:v>
                </c:pt>
                <c:pt idx="3728">
                  <c:v>#N/A</c:v>
                </c:pt>
                <c:pt idx="3729">
                  <c:v>#N/A</c:v>
                </c:pt>
                <c:pt idx="3730">
                  <c:v>#N/A</c:v>
                </c:pt>
                <c:pt idx="3731">
                  <c:v>#N/A</c:v>
                </c:pt>
                <c:pt idx="3732">
                  <c:v>#N/A</c:v>
                </c:pt>
                <c:pt idx="3733">
                  <c:v>#N/A</c:v>
                </c:pt>
                <c:pt idx="3734">
                  <c:v>#N/A</c:v>
                </c:pt>
                <c:pt idx="3735">
                  <c:v>#N/A</c:v>
                </c:pt>
                <c:pt idx="3736">
                  <c:v>#N/A</c:v>
                </c:pt>
                <c:pt idx="3737">
                  <c:v>#N/A</c:v>
                </c:pt>
                <c:pt idx="3738">
                  <c:v>#N/A</c:v>
                </c:pt>
                <c:pt idx="3739">
                  <c:v>#N/A</c:v>
                </c:pt>
                <c:pt idx="3740">
                  <c:v>#N/A</c:v>
                </c:pt>
                <c:pt idx="3741">
                  <c:v>#N/A</c:v>
                </c:pt>
                <c:pt idx="3742">
                  <c:v>#N/A</c:v>
                </c:pt>
                <c:pt idx="3743">
                  <c:v>#N/A</c:v>
                </c:pt>
                <c:pt idx="3744">
                  <c:v>#N/A</c:v>
                </c:pt>
                <c:pt idx="3745">
                  <c:v>#N/A</c:v>
                </c:pt>
                <c:pt idx="3746">
                  <c:v>#N/A</c:v>
                </c:pt>
                <c:pt idx="3747">
                  <c:v>#N/A</c:v>
                </c:pt>
                <c:pt idx="3748">
                  <c:v>#N/A</c:v>
                </c:pt>
                <c:pt idx="3749">
                  <c:v>#N/A</c:v>
                </c:pt>
                <c:pt idx="3750">
                  <c:v>#N/A</c:v>
                </c:pt>
                <c:pt idx="3751">
                  <c:v>#N/A</c:v>
                </c:pt>
                <c:pt idx="3752">
                  <c:v>#N/A</c:v>
                </c:pt>
                <c:pt idx="3753">
                  <c:v>#N/A</c:v>
                </c:pt>
                <c:pt idx="3754">
                  <c:v>#N/A</c:v>
                </c:pt>
                <c:pt idx="3755">
                  <c:v>#N/A</c:v>
                </c:pt>
                <c:pt idx="3756">
                  <c:v>#N/A</c:v>
                </c:pt>
                <c:pt idx="3757">
                  <c:v>#N/A</c:v>
                </c:pt>
                <c:pt idx="3758">
                  <c:v>#N/A</c:v>
                </c:pt>
                <c:pt idx="3759">
                  <c:v>#N/A</c:v>
                </c:pt>
                <c:pt idx="3760">
                  <c:v>#N/A</c:v>
                </c:pt>
                <c:pt idx="3761">
                  <c:v>#N/A</c:v>
                </c:pt>
                <c:pt idx="3762">
                  <c:v>#N/A</c:v>
                </c:pt>
                <c:pt idx="3763">
                  <c:v>#N/A</c:v>
                </c:pt>
                <c:pt idx="3764">
                  <c:v>#N/A</c:v>
                </c:pt>
                <c:pt idx="3765">
                  <c:v>#N/A</c:v>
                </c:pt>
                <c:pt idx="3766">
                  <c:v>#N/A</c:v>
                </c:pt>
                <c:pt idx="3767">
                  <c:v>#N/A</c:v>
                </c:pt>
                <c:pt idx="3768">
                  <c:v>#N/A</c:v>
                </c:pt>
                <c:pt idx="3769">
                  <c:v>#N/A</c:v>
                </c:pt>
                <c:pt idx="3770">
                  <c:v>#N/A</c:v>
                </c:pt>
                <c:pt idx="3771">
                  <c:v>#N/A</c:v>
                </c:pt>
                <c:pt idx="3772">
                  <c:v>#N/A</c:v>
                </c:pt>
                <c:pt idx="3773">
                  <c:v>#N/A</c:v>
                </c:pt>
                <c:pt idx="3774">
                  <c:v>#N/A</c:v>
                </c:pt>
                <c:pt idx="3775">
                  <c:v>#N/A</c:v>
                </c:pt>
                <c:pt idx="3776">
                  <c:v>#N/A</c:v>
                </c:pt>
                <c:pt idx="3777">
                  <c:v>#N/A</c:v>
                </c:pt>
                <c:pt idx="3778">
                  <c:v>#N/A</c:v>
                </c:pt>
                <c:pt idx="3779">
                  <c:v>#N/A</c:v>
                </c:pt>
                <c:pt idx="3780">
                  <c:v>#N/A</c:v>
                </c:pt>
                <c:pt idx="3781">
                  <c:v>#N/A</c:v>
                </c:pt>
                <c:pt idx="3782">
                  <c:v>#N/A</c:v>
                </c:pt>
                <c:pt idx="3783">
                  <c:v>#N/A</c:v>
                </c:pt>
                <c:pt idx="3784">
                  <c:v>#N/A</c:v>
                </c:pt>
                <c:pt idx="3785">
                  <c:v>#N/A</c:v>
                </c:pt>
                <c:pt idx="3786">
                  <c:v>#N/A</c:v>
                </c:pt>
                <c:pt idx="3787">
                  <c:v>#N/A</c:v>
                </c:pt>
                <c:pt idx="3788">
                  <c:v>#N/A</c:v>
                </c:pt>
                <c:pt idx="3789">
                  <c:v>#N/A</c:v>
                </c:pt>
                <c:pt idx="3790">
                  <c:v>#N/A</c:v>
                </c:pt>
                <c:pt idx="3791">
                  <c:v>#N/A</c:v>
                </c:pt>
                <c:pt idx="3792">
                  <c:v>#N/A</c:v>
                </c:pt>
                <c:pt idx="3793">
                  <c:v>#N/A</c:v>
                </c:pt>
                <c:pt idx="3794">
                  <c:v>#N/A</c:v>
                </c:pt>
                <c:pt idx="3795">
                  <c:v>#N/A</c:v>
                </c:pt>
                <c:pt idx="3796">
                  <c:v>#N/A</c:v>
                </c:pt>
                <c:pt idx="3797">
                  <c:v>#N/A</c:v>
                </c:pt>
                <c:pt idx="3798">
                  <c:v>#N/A</c:v>
                </c:pt>
                <c:pt idx="3799">
                  <c:v>#N/A</c:v>
                </c:pt>
                <c:pt idx="3800">
                  <c:v>#N/A</c:v>
                </c:pt>
                <c:pt idx="3801">
                  <c:v>#N/A</c:v>
                </c:pt>
                <c:pt idx="3802">
                  <c:v>#N/A</c:v>
                </c:pt>
                <c:pt idx="3803">
                  <c:v>#N/A</c:v>
                </c:pt>
                <c:pt idx="3804">
                  <c:v>#N/A</c:v>
                </c:pt>
                <c:pt idx="3805">
                  <c:v>#N/A</c:v>
                </c:pt>
                <c:pt idx="3806">
                  <c:v>#N/A</c:v>
                </c:pt>
                <c:pt idx="3807">
                  <c:v>#N/A</c:v>
                </c:pt>
                <c:pt idx="3808">
                  <c:v>#N/A</c:v>
                </c:pt>
                <c:pt idx="3809">
                  <c:v>#N/A</c:v>
                </c:pt>
                <c:pt idx="3810">
                  <c:v>#N/A</c:v>
                </c:pt>
                <c:pt idx="3811">
                  <c:v>#N/A</c:v>
                </c:pt>
                <c:pt idx="3812">
                  <c:v>#N/A</c:v>
                </c:pt>
                <c:pt idx="3813">
                  <c:v>#N/A</c:v>
                </c:pt>
                <c:pt idx="3814">
                  <c:v>#N/A</c:v>
                </c:pt>
                <c:pt idx="3815">
                  <c:v>#N/A</c:v>
                </c:pt>
                <c:pt idx="3816">
                  <c:v>#N/A</c:v>
                </c:pt>
                <c:pt idx="3817">
                  <c:v>#N/A</c:v>
                </c:pt>
                <c:pt idx="3818">
                  <c:v>#N/A</c:v>
                </c:pt>
                <c:pt idx="3819">
                  <c:v>#N/A</c:v>
                </c:pt>
                <c:pt idx="3820">
                  <c:v>#N/A</c:v>
                </c:pt>
                <c:pt idx="3821">
                  <c:v>#N/A</c:v>
                </c:pt>
                <c:pt idx="3822">
                  <c:v>#N/A</c:v>
                </c:pt>
                <c:pt idx="3823">
                  <c:v>#N/A</c:v>
                </c:pt>
                <c:pt idx="3824">
                  <c:v>#N/A</c:v>
                </c:pt>
                <c:pt idx="3825">
                  <c:v>#N/A</c:v>
                </c:pt>
                <c:pt idx="3826">
                  <c:v>#N/A</c:v>
                </c:pt>
                <c:pt idx="3827">
                  <c:v>#N/A</c:v>
                </c:pt>
                <c:pt idx="3828">
                  <c:v>#N/A</c:v>
                </c:pt>
                <c:pt idx="3829">
                  <c:v>#N/A</c:v>
                </c:pt>
                <c:pt idx="3830">
                  <c:v>#N/A</c:v>
                </c:pt>
                <c:pt idx="3831">
                  <c:v>#N/A</c:v>
                </c:pt>
                <c:pt idx="3832">
                  <c:v>#N/A</c:v>
                </c:pt>
                <c:pt idx="3833">
                  <c:v>#N/A</c:v>
                </c:pt>
                <c:pt idx="3834">
                  <c:v>#N/A</c:v>
                </c:pt>
                <c:pt idx="3835">
                  <c:v>#N/A</c:v>
                </c:pt>
                <c:pt idx="3836">
                  <c:v>#N/A</c:v>
                </c:pt>
                <c:pt idx="3837">
                  <c:v>#N/A</c:v>
                </c:pt>
                <c:pt idx="3838">
                  <c:v>#N/A</c:v>
                </c:pt>
                <c:pt idx="3839">
                  <c:v>#N/A</c:v>
                </c:pt>
                <c:pt idx="3840">
                  <c:v>#N/A</c:v>
                </c:pt>
                <c:pt idx="3841">
                  <c:v>#N/A</c:v>
                </c:pt>
                <c:pt idx="3842">
                  <c:v>#N/A</c:v>
                </c:pt>
                <c:pt idx="3843">
                  <c:v>#N/A</c:v>
                </c:pt>
                <c:pt idx="3844">
                  <c:v>#N/A</c:v>
                </c:pt>
                <c:pt idx="3845">
                  <c:v>#N/A</c:v>
                </c:pt>
                <c:pt idx="3846">
                  <c:v>#N/A</c:v>
                </c:pt>
                <c:pt idx="3847">
                  <c:v>#N/A</c:v>
                </c:pt>
                <c:pt idx="3848">
                  <c:v>#N/A</c:v>
                </c:pt>
                <c:pt idx="3849">
                  <c:v>#N/A</c:v>
                </c:pt>
                <c:pt idx="3850">
                  <c:v>#N/A</c:v>
                </c:pt>
                <c:pt idx="3851">
                  <c:v>#N/A</c:v>
                </c:pt>
                <c:pt idx="3852">
                  <c:v>#N/A</c:v>
                </c:pt>
                <c:pt idx="3853">
                  <c:v>#N/A</c:v>
                </c:pt>
                <c:pt idx="3854">
                  <c:v>#N/A</c:v>
                </c:pt>
                <c:pt idx="3855">
                  <c:v>#N/A</c:v>
                </c:pt>
                <c:pt idx="3856">
                  <c:v>#N/A</c:v>
                </c:pt>
                <c:pt idx="3857">
                  <c:v>#N/A</c:v>
                </c:pt>
                <c:pt idx="3858">
                  <c:v>#N/A</c:v>
                </c:pt>
                <c:pt idx="3859">
                  <c:v>#N/A</c:v>
                </c:pt>
                <c:pt idx="3860">
                  <c:v>#N/A</c:v>
                </c:pt>
                <c:pt idx="3861">
                  <c:v>#N/A</c:v>
                </c:pt>
                <c:pt idx="3862">
                  <c:v>#N/A</c:v>
                </c:pt>
                <c:pt idx="3863">
                  <c:v>#N/A</c:v>
                </c:pt>
                <c:pt idx="3864">
                  <c:v>#N/A</c:v>
                </c:pt>
                <c:pt idx="3865">
                  <c:v>#N/A</c:v>
                </c:pt>
                <c:pt idx="3866">
                  <c:v>#N/A</c:v>
                </c:pt>
                <c:pt idx="3867">
                  <c:v>#N/A</c:v>
                </c:pt>
                <c:pt idx="3868">
                  <c:v>#N/A</c:v>
                </c:pt>
                <c:pt idx="3869">
                  <c:v>#N/A</c:v>
                </c:pt>
                <c:pt idx="3870">
                  <c:v>#N/A</c:v>
                </c:pt>
                <c:pt idx="3871">
                  <c:v>#N/A</c:v>
                </c:pt>
                <c:pt idx="3872">
                  <c:v>#N/A</c:v>
                </c:pt>
                <c:pt idx="3873">
                  <c:v>#N/A</c:v>
                </c:pt>
                <c:pt idx="3874">
                  <c:v>#N/A</c:v>
                </c:pt>
                <c:pt idx="3875">
                  <c:v>#N/A</c:v>
                </c:pt>
                <c:pt idx="3876">
                  <c:v>#N/A</c:v>
                </c:pt>
                <c:pt idx="3877">
                  <c:v>#N/A</c:v>
                </c:pt>
                <c:pt idx="3878">
                  <c:v>#N/A</c:v>
                </c:pt>
                <c:pt idx="3879">
                  <c:v>#N/A</c:v>
                </c:pt>
                <c:pt idx="3880">
                  <c:v>#N/A</c:v>
                </c:pt>
                <c:pt idx="3881">
                  <c:v>#N/A</c:v>
                </c:pt>
                <c:pt idx="3882">
                  <c:v>#N/A</c:v>
                </c:pt>
                <c:pt idx="3883">
                  <c:v>#N/A</c:v>
                </c:pt>
                <c:pt idx="3884">
                  <c:v>#N/A</c:v>
                </c:pt>
                <c:pt idx="3885">
                  <c:v>#N/A</c:v>
                </c:pt>
                <c:pt idx="3886">
                  <c:v>#N/A</c:v>
                </c:pt>
                <c:pt idx="3887">
                  <c:v>#N/A</c:v>
                </c:pt>
                <c:pt idx="3888">
                  <c:v>#N/A</c:v>
                </c:pt>
                <c:pt idx="3889">
                  <c:v>#N/A</c:v>
                </c:pt>
                <c:pt idx="3890">
                  <c:v>#N/A</c:v>
                </c:pt>
                <c:pt idx="3891">
                  <c:v>#N/A</c:v>
                </c:pt>
                <c:pt idx="3892">
                  <c:v>#N/A</c:v>
                </c:pt>
                <c:pt idx="3893">
                  <c:v>#N/A</c:v>
                </c:pt>
                <c:pt idx="3894">
                  <c:v>#N/A</c:v>
                </c:pt>
                <c:pt idx="3895">
                  <c:v>#N/A</c:v>
                </c:pt>
                <c:pt idx="3896">
                  <c:v>#N/A</c:v>
                </c:pt>
                <c:pt idx="3897">
                  <c:v>#N/A</c:v>
                </c:pt>
                <c:pt idx="3898">
                  <c:v>#N/A</c:v>
                </c:pt>
                <c:pt idx="3899">
                  <c:v>#N/A</c:v>
                </c:pt>
                <c:pt idx="3900">
                  <c:v>#N/A</c:v>
                </c:pt>
                <c:pt idx="3901">
                  <c:v>#N/A</c:v>
                </c:pt>
                <c:pt idx="3902">
                  <c:v>#N/A</c:v>
                </c:pt>
                <c:pt idx="3903">
                  <c:v>#N/A</c:v>
                </c:pt>
                <c:pt idx="3904">
                  <c:v>#N/A</c:v>
                </c:pt>
                <c:pt idx="3905">
                  <c:v>#N/A</c:v>
                </c:pt>
                <c:pt idx="3906">
                  <c:v>#N/A</c:v>
                </c:pt>
                <c:pt idx="3907">
                  <c:v>#N/A</c:v>
                </c:pt>
                <c:pt idx="3908">
                  <c:v>#N/A</c:v>
                </c:pt>
                <c:pt idx="3909">
                  <c:v>#N/A</c:v>
                </c:pt>
                <c:pt idx="3910">
                  <c:v>#N/A</c:v>
                </c:pt>
                <c:pt idx="3911">
                  <c:v>#N/A</c:v>
                </c:pt>
                <c:pt idx="3912">
                  <c:v>#N/A</c:v>
                </c:pt>
                <c:pt idx="3913">
                  <c:v>#N/A</c:v>
                </c:pt>
                <c:pt idx="3914">
                  <c:v>#N/A</c:v>
                </c:pt>
                <c:pt idx="3915">
                  <c:v>#N/A</c:v>
                </c:pt>
                <c:pt idx="3916">
                  <c:v>#N/A</c:v>
                </c:pt>
                <c:pt idx="3917">
                  <c:v>#N/A</c:v>
                </c:pt>
                <c:pt idx="3918">
                  <c:v>#N/A</c:v>
                </c:pt>
                <c:pt idx="3919">
                  <c:v>#N/A</c:v>
                </c:pt>
                <c:pt idx="3920">
                  <c:v>#N/A</c:v>
                </c:pt>
                <c:pt idx="3921">
                  <c:v>#N/A</c:v>
                </c:pt>
                <c:pt idx="3922">
                  <c:v>#N/A</c:v>
                </c:pt>
                <c:pt idx="3923">
                  <c:v>#N/A</c:v>
                </c:pt>
                <c:pt idx="3924">
                  <c:v>#N/A</c:v>
                </c:pt>
                <c:pt idx="3925">
                  <c:v>#N/A</c:v>
                </c:pt>
                <c:pt idx="3926">
                  <c:v>#N/A</c:v>
                </c:pt>
                <c:pt idx="3927">
                  <c:v>#N/A</c:v>
                </c:pt>
                <c:pt idx="3928">
                  <c:v>#N/A</c:v>
                </c:pt>
                <c:pt idx="3929">
                  <c:v>#N/A</c:v>
                </c:pt>
                <c:pt idx="3930">
                  <c:v>#N/A</c:v>
                </c:pt>
                <c:pt idx="3931">
                  <c:v>#N/A</c:v>
                </c:pt>
                <c:pt idx="3932">
                  <c:v>#N/A</c:v>
                </c:pt>
                <c:pt idx="3933">
                  <c:v>#N/A</c:v>
                </c:pt>
                <c:pt idx="3934">
                  <c:v>#N/A</c:v>
                </c:pt>
                <c:pt idx="3935">
                  <c:v>#N/A</c:v>
                </c:pt>
                <c:pt idx="3936">
                  <c:v>#N/A</c:v>
                </c:pt>
                <c:pt idx="3937">
                  <c:v>#N/A</c:v>
                </c:pt>
                <c:pt idx="3938">
                  <c:v>#N/A</c:v>
                </c:pt>
                <c:pt idx="3939">
                  <c:v>#N/A</c:v>
                </c:pt>
                <c:pt idx="3940">
                  <c:v>#N/A</c:v>
                </c:pt>
                <c:pt idx="3941">
                  <c:v>#N/A</c:v>
                </c:pt>
                <c:pt idx="3942">
                  <c:v>#N/A</c:v>
                </c:pt>
                <c:pt idx="3943">
                  <c:v>#N/A</c:v>
                </c:pt>
                <c:pt idx="3944">
                  <c:v>#N/A</c:v>
                </c:pt>
                <c:pt idx="3945">
                  <c:v>#N/A</c:v>
                </c:pt>
                <c:pt idx="3946">
                  <c:v>#N/A</c:v>
                </c:pt>
                <c:pt idx="3947">
                  <c:v>#N/A</c:v>
                </c:pt>
                <c:pt idx="3948">
                  <c:v>#N/A</c:v>
                </c:pt>
                <c:pt idx="3949">
                  <c:v>#N/A</c:v>
                </c:pt>
                <c:pt idx="3950">
                  <c:v>#N/A</c:v>
                </c:pt>
                <c:pt idx="3951">
                  <c:v>#N/A</c:v>
                </c:pt>
                <c:pt idx="3952">
                  <c:v>#N/A</c:v>
                </c:pt>
                <c:pt idx="3953">
                  <c:v>#N/A</c:v>
                </c:pt>
                <c:pt idx="3954">
                  <c:v>#N/A</c:v>
                </c:pt>
                <c:pt idx="3955">
                  <c:v>#N/A</c:v>
                </c:pt>
                <c:pt idx="3956">
                  <c:v>#N/A</c:v>
                </c:pt>
                <c:pt idx="3957">
                  <c:v>#N/A</c:v>
                </c:pt>
                <c:pt idx="3958">
                  <c:v>#N/A</c:v>
                </c:pt>
                <c:pt idx="3959">
                  <c:v>#N/A</c:v>
                </c:pt>
                <c:pt idx="3960">
                  <c:v>#N/A</c:v>
                </c:pt>
                <c:pt idx="3961">
                  <c:v>#N/A</c:v>
                </c:pt>
                <c:pt idx="3962">
                  <c:v>#N/A</c:v>
                </c:pt>
                <c:pt idx="3963">
                  <c:v>#N/A</c:v>
                </c:pt>
                <c:pt idx="3964">
                  <c:v>#N/A</c:v>
                </c:pt>
                <c:pt idx="3965">
                  <c:v>#N/A</c:v>
                </c:pt>
                <c:pt idx="3966">
                  <c:v>#N/A</c:v>
                </c:pt>
                <c:pt idx="3967">
                  <c:v>#N/A</c:v>
                </c:pt>
                <c:pt idx="3968">
                  <c:v>#N/A</c:v>
                </c:pt>
                <c:pt idx="3969">
                  <c:v>#N/A</c:v>
                </c:pt>
                <c:pt idx="3970">
                  <c:v>#N/A</c:v>
                </c:pt>
                <c:pt idx="3971">
                  <c:v>#N/A</c:v>
                </c:pt>
                <c:pt idx="3972">
                  <c:v>#N/A</c:v>
                </c:pt>
                <c:pt idx="3973">
                  <c:v>#N/A</c:v>
                </c:pt>
                <c:pt idx="3974">
                  <c:v>#N/A</c:v>
                </c:pt>
                <c:pt idx="3975">
                  <c:v>#N/A</c:v>
                </c:pt>
                <c:pt idx="3976">
                  <c:v>#N/A</c:v>
                </c:pt>
                <c:pt idx="3977">
                  <c:v>#N/A</c:v>
                </c:pt>
                <c:pt idx="3978">
                  <c:v>#N/A</c:v>
                </c:pt>
                <c:pt idx="3979">
                  <c:v>#N/A</c:v>
                </c:pt>
                <c:pt idx="3980">
                  <c:v>#N/A</c:v>
                </c:pt>
                <c:pt idx="3981">
                  <c:v>#N/A</c:v>
                </c:pt>
                <c:pt idx="3982">
                  <c:v>#N/A</c:v>
                </c:pt>
                <c:pt idx="3983">
                  <c:v>#N/A</c:v>
                </c:pt>
                <c:pt idx="3984">
                  <c:v>#N/A</c:v>
                </c:pt>
                <c:pt idx="3985">
                  <c:v>#N/A</c:v>
                </c:pt>
                <c:pt idx="3986">
                  <c:v>#N/A</c:v>
                </c:pt>
                <c:pt idx="3987">
                  <c:v>#N/A</c:v>
                </c:pt>
                <c:pt idx="3988">
                  <c:v>#N/A</c:v>
                </c:pt>
                <c:pt idx="3989">
                  <c:v>#N/A</c:v>
                </c:pt>
                <c:pt idx="3990">
                  <c:v>#N/A</c:v>
                </c:pt>
                <c:pt idx="3991">
                  <c:v>#N/A</c:v>
                </c:pt>
                <c:pt idx="3992">
                  <c:v>#N/A</c:v>
                </c:pt>
                <c:pt idx="3993">
                  <c:v>#N/A</c:v>
                </c:pt>
                <c:pt idx="3994">
                  <c:v>#N/A</c:v>
                </c:pt>
                <c:pt idx="3995">
                  <c:v>#N/A</c:v>
                </c:pt>
                <c:pt idx="3996">
                  <c:v>#N/A</c:v>
                </c:pt>
                <c:pt idx="3997">
                  <c:v>#N/A</c:v>
                </c:pt>
                <c:pt idx="3998">
                  <c:v>#N/A</c:v>
                </c:pt>
                <c:pt idx="3999">
                  <c:v>#N/A</c:v>
                </c:pt>
                <c:pt idx="4000">
                  <c:v>#N/A</c:v>
                </c:pt>
                <c:pt idx="4001">
                  <c:v>#N/A</c:v>
                </c:pt>
                <c:pt idx="4002">
                  <c:v>#N/A</c:v>
                </c:pt>
                <c:pt idx="4003">
                  <c:v>#N/A</c:v>
                </c:pt>
                <c:pt idx="4004">
                  <c:v>#N/A</c:v>
                </c:pt>
                <c:pt idx="4005">
                  <c:v>#N/A</c:v>
                </c:pt>
                <c:pt idx="4006">
                  <c:v>#N/A</c:v>
                </c:pt>
                <c:pt idx="4007">
                  <c:v>#N/A</c:v>
                </c:pt>
                <c:pt idx="4008">
                  <c:v>#N/A</c:v>
                </c:pt>
                <c:pt idx="4009">
                  <c:v>#N/A</c:v>
                </c:pt>
                <c:pt idx="4010">
                  <c:v>#N/A</c:v>
                </c:pt>
                <c:pt idx="4011">
                  <c:v>#N/A</c:v>
                </c:pt>
                <c:pt idx="4012">
                  <c:v>#N/A</c:v>
                </c:pt>
                <c:pt idx="4013">
                  <c:v>#N/A</c:v>
                </c:pt>
                <c:pt idx="4014">
                  <c:v>#N/A</c:v>
                </c:pt>
                <c:pt idx="4015">
                  <c:v>#N/A</c:v>
                </c:pt>
                <c:pt idx="4016">
                  <c:v>#N/A</c:v>
                </c:pt>
                <c:pt idx="4017">
                  <c:v>#N/A</c:v>
                </c:pt>
                <c:pt idx="4018">
                  <c:v>#N/A</c:v>
                </c:pt>
                <c:pt idx="4019">
                  <c:v>#N/A</c:v>
                </c:pt>
                <c:pt idx="4020">
                  <c:v>#N/A</c:v>
                </c:pt>
                <c:pt idx="4021">
                  <c:v>#N/A</c:v>
                </c:pt>
                <c:pt idx="4022">
                  <c:v>#N/A</c:v>
                </c:pt>
                <c:pt idx="4023">
                  <c:v>#N/A</c:v>
                </c:pt>
                <c:pt idx="4024">
                  <c:v>#N/A</c:v>
                </c:pt>
                <c:pt idx="4025">
                  <c:v>#N/A</c:v>
                </c:pt>
                <c:pt idx="4026">
                  <c:v>#N/A</c:v>
                </c:pt>
                <c:pt idx="4027">
                  <c:v>#N/A</c:v>
                </c:pt>
                <c:pt idx="4028">
                  <c:v>#N/A</c:v>
                </c:pt>
                <c:pt idx="4029">
                  <c:v>#N/A</c:v>
                </c:pt>
                <c:pt idx="4030">
                  <c:v>#N/A</c:v>
                </c:pt>
                <c:pt idx="4031">
                  <c:v>#N/A</c:v>
                </c:pt>
                <c:pt idx="4032">
                  <c:v>#N/A</c:v>
                </c:pt>
                <c:pt idx="4033">
                  <c:v>#N/A</c:v>
                </c:pt>
                <c:pt idx="4034">
                  <c:v>#N/A</c:v>
                </c:pt>
                <c:pt idx="4035">
                  <c:v>#N/A</c:v>
                </c:pt>
                <c:pt idx="4036">
                  <c:v>#N/A</c:v>
                </c:pt>
                <c:pt idx="4037">
                  <c:v>#N/A</c:v>
                </c:pt>
                <c:pt idx="4038">
                  <c:v>#N/A</c:v>
                </c:pt>
                <c:pt idx="4039">
                  <c:v>#N/A</c:v>
                </c:pt>
                <c:pt idx="4040">
                  <c:v>#N/A</c:v>
                </c:pt>
                <c:pt idx="4041">
                  <c:v>#N/A</c:v>
                </c:pt>
                <c:pt idx="4042">
                  <c:v>#N/A</c:v>
                </c:pt>
                <c:pt idx="4043">
                  <c:v>#N/A</c:v>
                </c:pt>
                <c:pt idx="4044">
                  <c:v>#N/A</c:v>
                </c:pt>
                <c:pt idx="4045">
                  <c:v>#N/A</c:v>
                </c:pt>
                <c:pt idx="4046">
                  <c:v>#N/A</c:v>
                </c:pt>
                <c:pt idx="4047">
                  <c:v>#N/A</c:v>
                </c:pt>
                <c:pt idx="4048">
                  <c:v>#N/A</c:v>
                </c:pt>
                <c:pt idx="4049">
                  <c:v>#N/A</c:v>
                </c:pt>
                <c:pt idx="4050">
                  <c:v>#N/A</c:v>
                </c:pt>
                <c:pt idx="4051">
                  <c:v>#N/A</c:v>
                </c:pt>
                <c:pt idx="4052">
                  <c:v>#N/A</c:v>
                </c:pt>
                <c:pt idx="4053">
                  <c:v>#N/A</c:v>
                </c:pt>
                <c:pt idx="4054">
                  <c:v>#N/A</c:v>
                </c:pt>
                <c:pt idx="4055">
                  <c:v>#N/A</c:v>
                </c:pt>
                <c:pt idx="4056">
                  <c:v>#N/A</c:v>
                </c:pt>
                <c:pt idx="4057">
                  <c:v>#N/A</c:v>
                </c:pt>
                <c:pt idx="4058">
                  <c:v>#N/A</c:v>
                </c:pt>
                <c:pt idx="4059">
                  <c:v>#N/A</c:v>
                </c:pt>
                <c:pt idx="4060">
                  <c:v>#N/A</c:v>
                </c:pt>
                <c:pt idx="4061">
                  <c:v>#N/A</c:v>
                </c:pt>
                <c:pt idx="4062">
                  <c:v>#N/A</c:v>
                </c:pt>
                <c:pt idx="4063">
                  <c:v>#N/A</c:v>
                </c:pt>
                <c:pt idx="4064">
                  <c:v>#N/A</c:v>
                </c:pt>
                <c:pt idx="4065">
                  <c:v>#N/A</c:v>
                </c:pt>
                <c:pt idx="4066">
                  <c:v>#N/A</c:v>
                </c:pt>
                <c:pt idx="4067">
                  <c:v>#N/A</c:v>
                </c:pt>
                <c:pt idx="4068">
                  <c:v>#N/A</c:v>
                </c:pt>
                <c:pt idx="4069">
                  <c:v>#N/A</c:v>
                </c:pt>
                <c:pt idx="4070">
                  <c:v>#N/A</c:v>
                </c:pt>
                <c:pt idx="4071">
                  <c:v>#N/A</c:v>
                </c:pt>
                <c:pt idx="4072">
                  <c:v>#N/A</c:v>
                </c:pt>
                <c:pt idx="4073">
                  <c:v>#N/A</c:v>
                </c:pt>
                <c:pt idx="4074">
                  <c:v>#N/A</c:v>
                </c:pt>
                <c:pt idx="4075">
                  <c:v>#N/A</c:v>
                </c:pt>
                <c:pt idx="4076">
                  <c:v>#N/A</c:v>
                </c:pt>
                <c:pt idx="4077">
                  <c:v>#N/A</c:v>
                </c:pt>
                <c:pt idx="4078">
                  <c:v>#N/A</c:v>
                </c:pt>
                <c:pt idx="4079">
                  <c:v>#N/A</c:v>
                </c:pt>
                <c:pt idx="4080">
                  <c:v>#N/A</c:v>
                </c:pt>
                <c:pt idx="4081">
                  <c:v>#N/A</c:v>
                </c:pt>
                <c:pt idx="4082">
                  <c:v>#N/A</c:v>
                </c:pt>
                <c:pt idx="4083">
                  <c:v>#N/A</c:v>
                </c:pt>
                <c:pt idx="4084">
                  <c:v>#N/A</c:v>
                </c:pt>
                <c:pt idx="4085">
                  <c:v>#N/A</c:v>
                </c:pt>
                <c:pt idx="4086">
                  <c:v>#N/A</c:v>
                </c:pt>
                <c:pt idx="4087">
                  <c:v>#N/A</c:v>
                </c:pt>
                <c:pt idx="4088">
                  <c:v>#N/A</c:v>
                </c:pt>
                <c:pt idx="4089">
                  <c:v>#N/A</c:v>
                </c:pt>
                <c:pt idx="4090">
                  <c:v>#N/A</c:v>
                </c:pt>
                <c:pt idx="4091">
                  <c:v>#N/A</c:v>
                </c:pt>
                <c:pt idx="4092">
                  <c:v>#N/A</c:v>
                </c:pt>
                <c:pt idx="4093">
                  <c:v>#N/A</c:v>
                </c:pt>
                <c:pt idx="4094">
                  <c:v>#N/A</c:v>
                </c:pt>
                <c:pt idx="4095">
                  <c:v>#N/A</c:v>
                </c:pt>
                <c:pt idx="4096">
                  <c:v>#N/A</c:v>
                </c:pt>
                <c:pt idx="4097">
                  <c:v>#N/A</c:v>
                </c:pt>
                <c:pt idx="4098">
                  <c:v>#N/A</c:v>
                </c:pt>
                <c:pt idx="4099">
                  <c:v>#N/A</c:v>
                </c:pt>
                <c:pt idx="4100">
                  <c:v>#N/A</c:v>
                </c:pt>
                <c:pt idx="4101">
                  <c:v>#N/A</c:v>
                </c:pt>
                <c:pt idx="4102">
                  <c:v>#N/A</c:v>
                </c:pt>
                <c:pt idx="4103">
                  <c:v>#N/A</c:v>
                </c:pt>
                <c:pt idx="4104">
                  <c:v>#N/A</c:v>
                </c:pt>
                <c:pt idx="4105">
                  <c:v>#N/A</c:v>
                </c:pt>
                <c:pt idx="4106">
                  <c:v>#N/A</c:v>
                </c:pt>
                <c:pt idx="4107">
                  <c:v>#N/A</c:v>
                </c:pt>
                <c:pt idx="4108">
                  <c:v>#N/A</c:v>
                </c:pt>
                <c:pt idx="4109">
                  <c:v>#N/A</c:v>
                </c:pt>
                <c:pt idx="4110">
                  <c:v>#N/A</c:v>
                </c:pt>
                <c:pt idx="4111">
                  <c:v>#N/A</c:v>
                </c:pt>
                <c:pt idx="4112">
                  <c:v>#N/A</c:v>
                </c:pt>
                <c:pt idx="4113">
                  <c:v>#N/A</c:v>
                </c:pt>
                <c:pt idx="4114">
                  <c:v>#N/A</c:v>
                </c:pt>
                <c:pt idx="4115">
                  <c:v>#N/A</c:v>
                </c:pt>
                <c:pt idx="4116">
                  <c:v>#N/A</c:v>
                </c:pt>
                <c:pt idx="4117">
                  <c:v>#N/A</c:v>
                </c:pt>
                <c:pt idx="4118">
                  <c:v>#N/A</c:v>
                </c:pt>
                <c:pt idx="4119">
                  <c:v>#N/A</c:v>
                </c:pt>
                <c:pt idx="4120">
                  <c:v>#N/A</c:v>
                </c:pt>
                <c:pt idx="4121">
                  <c:v>#N/A</c:v>
                </c:pt>
                <c:pt idx="4122">
                  <c:v>#N/A</c:v>
                </c:pt>
                <c:pt idx="4123">
                  <c:v>#N/A</c:v>
                </c:pt>
                <c:pt idx="4124">
                  <c:v>#N/A</c:v>
                </c:pt>
                <c:pt idx="4125">
                  <c:v>#N/A</c:v>
                </c:pt>
                <c:pt idx="4126">
                  <c:v>#N/A</c:v>
                </c:pt>
                <c:pt idx="4127">
                  <c:v>#N/A</c:v>
                </c:pt>
                <c:pt idx="4128">
                  <c:v>#N/A</c:v>
                </c:pt>
                <c:pt idx="4129">
                  <c:v>#N/A</c:v>
                </c:pt>
                <c:pt idx="4130">
                  <c:v>#N/A</c:v>
                </c:pt>
                <c:pt idx="4131">
                  <c:v>#N/A</c:v>
                </c:pt>
                <c:pt idx="4132">
                  <c:v>#N/A</c:v>
                </c:pt>
                <c:pt idx="4133">
                  <c:v>#N/A</c:v>
                </c:pt>
                <c:pt idx="4134">
                  <c:v>#N/A</c:v>
                </c:pt>
                <c:pt idx="4135">
                  <c:v>#N/A</c:v>
                </c:pt>
                <c:pt idx="4136">
                  <c:v>#N/A</c:v>
                </c:pt>
                <c:pt idx="4137">
                  <c:v>#N/A</c:v>
                </c:pt>
                <c:pt idx="4138">
                  <c:v>#N/A</c:v>
                </c:pt>
                <c:pt idx="4139">
                  <c:v>#N/A</c:v>
                </c:pt>
                <c:pt idx="4140">
                  <c:v>#N/A</c:v>
                </c:pt>
                <c:pt idx="4141">
                  <c:v>#N/A</c:v>
                </c:pt>
                <c:pt idx="4142">
                  <c:v>#N/A</c:v>
                </c:pt>
                <c:pt idx="4143">
                  <c:v>#N/A</c:v>
                </c:pt>
                <c:pt idx="4144">
                  <c:v>#N/A</c:v>
                </c:pt>
                <c:pt idx="4145">
                  <c:v>#N/A</c:v>
                </c:pt>
                <c:pt idx="4146">
                  <c:v>#N/A</c:v>
                </c:pt>
                <c:pt idx="4147">
                  <c:v>#N/A</c:v>
                </c:pt>
                <c:pt idx="4148">
                  <c:v>#N/A</c:v>
                </c:pt>
                <c:pt idx="4149">
                  <c:v>#N/A</c:v>
                </c:pt>
                <c:pt idx="4150">
                  <c:v>#N/A</c:v>
                </c:pt>
                <c:pt idx="4151">
                  <c:v>#N/A</c:v>
                </c:pt>
                <c:pt idx="4152">
                  <c:v>#N/A</c:v>
                </c:pt>
                <c:pt idx="4153">
                  <c:v>#N/A</c:v>
                </c:pt>
                <c:pt idx="4154">
                  <c:v>#N/A</c:v>
                </c:pt>
                <c:pt idx="4155">
                  <c:v>#N/A</c:v>
                </c:pt>
                <c:pt idx="4156">
                  <c:v>#N/A</c:v>
                </c:pt>
                <c:pt idx="4157">
                  <c:v>#N/A</c:v>
                </c:pt>
                <c:pt idx="4158">
                  <c:v>#N/A</c:v>
                </c:pt>
                <c:pt idx="4159">
                  <c:v>#N/A</c:v>
                </c:pt>
                <c:pt idx="4160">
                  <c:v>#N/A</c:v>
                </c:pt>
                <c:pt idx="4161">
                  <c:v>#N/A</c:v>
                </c:pt>
                <c:pt idx="4162">
                  <c:v>#N/A</c:v>
                </c:pt>
                <c:pt idx="4163">
                  <c:v>#N/A</c:v>
                </c:pt>
                <c:pt idx="4164">
                  <c:v>#N/A</c:v>
                </c:pt>
                <c:pt idx="4165">
                  <c:v>#N/A</c:v>
                </c:pt>
                <c:pt idx="4166">
                  <c:v>#N/A</c:v>
                </c:pt>
                <c:pt idx="4167">
                  <c:v>#N/A</c:v>
                </c:pt>
                <c:pt idx="4168">
                  <c:v>#N/A</c:v>
                </c:pt>
                <c:pt idx="4169">
                  <c:v>#N/A</c:v>
                </c:pt>
                <c:pt idx="4170">
                  <c:v>#N/A</c:v>
                </c:pt>
                <c:pt idx="4171">
                  <c:v>#N/A</c:v>
                </c:pt>
                <c:pt idx="4172">
                  <c:v>#N/A</c:v>
                </c:pt>
                <c:pt idx="4173">
                  <c:v>#N/A</c:v>
                </c:pt>
                <c:pt idx="4174">
                  <c:v>#N/A</c:v>
                </c:pt>
                <c:pt idx="4175">
                  <c:v>#N/A</c:v>
                </c:pt>
                <c:pt idx="4176">
                  <c:v>#N/A</c:v>
                </c:pt>
                <c:pt idx="4177">
                  <c:v>#N/A</c:v>
                </c:pt>
                <c:pt idx="4178">
                  <c:v>#N/A</c:v>
                </c:pt>
                <c:pt idx="4179">
                  <c:v>#N/A</c:v>
                </c:pt>
                <c:pt idx="4180">
                  <c:v>#N/A</c:v>
                </c:pt>
                <c:pt idx="4181">
                  <c:v>#N/A</c:v>
                </c:pt>
                <c:pt idx="4182">
                  <c:v>#N/A</c:v>
                </c:pt>
                <c:pt idx="4183">
                  <c:v>#N/A</c:v>
                </c:pt>
                <c:pt idx="4184">
                  <c:v>#N/A</c:v>
                </c:pt>
                <c:pt idx="4185">
                  <c:v>#N/A</c:v>
                </c:pt>
                <c:pt idx="4186">
                  <c:v>#N/A</c:v>
                </c:pt>
                <c:pt idx="4187">
                  <c:v>#N/A</c:v>
                </c:pt>
                <c:pt idx="4188">
                  <c:v>#N/A</c:v>
                </c:pt>
                <c:pt idx="4189">
                  <c:v>#N/A</c:v>
                </c:pt>
                <c:pt idx="4190">
                  <c:v>#N/A</c:v>
                </c:pt>
                <c:pt idx="4191">
                  <c:v>#N/A</c:v>
                </c:pt>
                <c:pt idx="4192">
                  <c:v>#N/A</c:v>
                </c:pt>
                <c:pt idx="4193">
                  <c:v>#N/A</c:v>
                </c:pt>
                <c:pt idx="4194">
                  <c:v>#N/A</c:v>
                </c:pt>
                <c:pt idx="4195">
                  <c:v>#N/A</c:v>
                </c:pt>
                <c:pt idx="4196">
                  <c:v>#N/A</c:v>
                </c:pt>
                <c:pt idx="4197">
                  <c:v>#N/A</c:v>
                </c:pt>
                <c:pt idx="4198">
                  <c:v>#N/A</c:v>
                </c:pt>
                <c:pt idx="4199">
                  <c:v>#N/A</c:v>
                </c:pt>
                <c:pt idx="4200">
                  <c:v>#N/A</c:v>
                </c:pt>
                <c:pt idx="4201">
                  <c:v>#N/A</c:v>
                </c:pt>
                <c:pt idx="4202">
                  <c:v>#N/A</c:v>
                </c:pt>
                <c:pt idx="4203">
                  <c:v>#N/A</c:v>
                </c:pt>
                <c:pt idx="4204">
                  <c:v>#N/A</c:v>
                </c:pt>
                <c:pt idx="4205">
                  <c:v>#N/A</c:v>
                </c:pt>
                <c:pt idx="4206">
                  <c:v>#N/A</c:v>
                </c:pt>
                <c:pt idx="4207">
                  <c:v>#N/A</c:v>
                </c:pt>
                <c:pt idx="4208">
                  <c:v>#N/A</c:v>
                </c:pt>
                <c:pt idx="4209">
                  <c:v>#N/A</c:v>
                </c:pt>
                <c:pt idx="4210">
                  <c:v>#N/A</c:v>
                </c:pt>
                <c:pt idx="4211">
                  <c:v>#N/A</c:v>
                </c:pt>
                <c:pt idx="4212">
                  <c:v>#N/A</c:v>
                </c:pt>
                <c:pt idx="4213">
                  <c:v>#N/A</c:v>
                </c:pt>
                <c:pt idx="4214">
                  <c:v>#N/A</c:v>
                </c:pt>
                <c:pt idx="4215">
                  <c:v>#N/A</c:v>
                </c:pt>
                <c:pt idx="4216">
                  <c:v>#N/A</c:v>
                </c:pt>
                <c:pt idx="4217">
                  <c:v>#N/A</c:v>
                </c:pt>
                <c:pt idx="4218">
                  <c:v>#N/A</c:v>
                </c:pt>
                <c:pt idx="4219">
                  <c:v>#N/A</c:v>
                </c:pt>
                <c:pt idx="4220">
                  <c:v>#N/A</c:v>
                </c:pt>
                <c:pt idx="4221">
                  <c:v>#N/A</c:v>
                </c:pt>
                <c:pt idx="4222">
                  <c:v>#N/A</c:v>
                </c:pt>
                <c:pt idx="4223">
                  <c:v>#N/A</c:v>
                </c:pt>
                <c:pt idx="4224">
                  <c:v>#N/A</c:v>
                </c:pt>
                <c:pt idx="4225">
                  <c:v>#N/A</c:v>
                </c:pt>
                <c:pt idx="4226">
                  <c:v>#N/A</c:v>
                </c:pt>
                <c:pt idx="4227">
                  <c:v>#N/A</c:v>
                </c:pt>
                <c:pt idx="4228">
                  <c:v>#N/A</c:v>
                </c:pt>
                <c:pt idx="4229">
                  <c:v>#N/A</c:v>
                </c:pt>
                <c:pt idx="4230">
                  <c:v>#N/A</c:v>
                </c:pt>
                <c:pt idx="4231">
                  <c:v>#N/A</c:v>
                </c:pt>
                <c:pt idx="4232">
                  <c:v>#N/A</c:v>
                </c:pt>
                <c:pt idx="4233">
                  <c:v>#N/A</c:v>
                </c:pt>
                <c:pt idx="4234">
                  <c:v>#N/A</c:v>
                </c:pt>
                <c:pt idx="4235">
                  <c:v>#N/A</c:v>
                </c:pt>
                <c:pt idx="4236">
                  <c:v>#N/A</c:v>
                </c:pt>
                <c:pt idx="4237">
                  <c:v>#N/A</c:v>
                </c:pt>
                <c:pt idx="4238">
                  <c:v>#N/A</c:v>
                </c:pt>
                <c:pt idx="4239">
                  <c:v>#N/A</c:v>
                </c:pt>
                <c:pt idx="4240">
                  <c:v>#N/A</c:v>
                </c:pt>
                <c:pt idx="4241">
                  <c:v>#N/A</c:v>
                </c:pt>
                <c:pt idx="4242">
                  <c:v>#N/A</c:v>
                </c:pt>
                <c:pt idx="4243">
                  <c:v>#N/A</c:v>
                </c:pt>
                <c:pt idx="4244">
                  <c:v>#N/A</c:v>
                </c:pt>
                <c:pt idx="4245">
                  <c:v>#N/A</c:v>
                </c:pt>
                <c:pt idx="4246">
                  <c:v>#N/A</c:v>
                </c:pt>
                <c:pt idx="4247">
                  <c:v>#N/A</c:v>
                </c:pt>
                <c:pt idx="4248">
                  <c:v>#N/A</c:v>
                </c:pt>
                <c:pt idx="4249">
                  <c:v>#N/A</c:v>
                </c:pt>
                <c:pt idx="4250">
                  <c:v>#N/A</c:v>
                </c:pt>
                <c:pt idx="4251">
                  <c:v>#N/A</c:v>
                </c:pt>
                <c:pt idx="4252">
                  <c:v>#N/A</c:v>
                </c:pt>
                <c:pt idx="4253">
                  <c:v>#N/A</c:v>
                </c:pt>
                <c:pt idx="4254">
                  <c:v>#N/A</c:v>
                </c:pt>
                <c:pt idx="4255">
                  <c:v>#N/A</c:v>
                </c:pt>
                <c:pt idx="4256">
                  <c:v>#N/A</c:v>
                </c:pt>
                <c:pt idx="4257">
                  <c:v>#N/A</c:v>
                </c:pt>
                <c:pt idx="4258">
                  <c:v>#N/A</c:v>
                </c:pt>
                <c:pt idx="4259">
                  <c:v>#N/A</c:v>
                </c:pt>
                <c:pt idx="4260">
                  <c:v>#N/A</c:v>
                </c:pt>
                <c:pt idx="4261">
                  <c:v>#N/A</c:v>
                </c:pt>
                <c:pt idx="4262">
                  <c:v>#N/A</c:v>
                </c:pt>
                <c:pt idx="4263">
                  <c:v>#N/A</c:v>
                </c:pt>
                <c:pt idx="4264">
                  <c:v>#N/A</c:v>
                </c:pt>
                <c:pt idx="4265">
                  <c:v>#N/A</c:v>
                </c:pt>
                <c:pt idx="4266">
                  <c:v>#N/A</c:v>
                </c:pt>
                <c:pt idx="4267">
                  <c:v>#N/A</c:v>
                </c:pt>
                <c:pt idx="4268">
                  <c:v>#N/A</c:v>
                </c:pt>
                <c:pt idx="4269">
                  <c:v>#N/A</c:v>
                </c:pt>
                <c:pt idx="4270">
                  <c:v>#N/A</c:v>
                </c:pt>
                <c:pt idx="4271">
                  <c:v>#N/A</c:v>
                </c:pt>
                <c:pt idx="4272">
                  <c:v>#N/A</c:v>
                </c:pt>
                <c:pt idx="4273">
                  <c:v>#N/A</c:v>
                </c:pt>
                <c:pt idx="4274">
                  <c:v>#N/A</c:v>
                </c:pt>
                <c:pt idx="4275">
                  <c:v>#N/A</c:v>
                </c:pt>
                <c:pt idx="4276">
                  <c:v>#N/A</c:v>
                </c:pt>
                <c:pt idx="4277">
                  <c:v>#N/A</c:v>
                </c:pt>
                <c:pt idx="4278">
                  <c:v>#N/A</c:v>
                </c:pt>
                <c:pt idx="4279">
                  <c:v>#N/A</c:v>
                </c:pt>
                <c:pt idx="4280">
                  <c:v>#N/A</c:v>
                </c:pt>
                <c:pt idx="4281">
                  <c:v>#N/A</c:v>
                </c:pt>
                <c:pt idx="4282">
                  <c:v>#N/A</c:v>
                </c:pt>
                <c:pt idx="4283">
                  <c:v>#N/A</c:v>
                </c:pt>
                <c:pt idx="4284">
                  <c:v>#N/A</c:v>
                </c:pt>
                <c:pt idx="4285">
                  <c:v>#N/A</c:v>
                </c:pt>
                <c:pt idx="4286">
                  <c:v>#N/A</c:v>
                </c:pt>
                <c:pt idx="4287">
                  <c:v>#N/A</c:v>
                </c:pt>
                <c:pt idx="4288">
                  <c:v>#N/A</c:v>
                </c:pt>
                <c:pt idx="4289">
                  <c:v>#N/A</c:v>
                </c:pt>
                <c:pt idx="4290">
                  <c:v>#N/A</c:v>
                </c:pt>
                <c:pt idx="4291">
                  <c:v>#N/A</c:v>
                </c:pt>
                <c:pt idx="4292">
                  <c:v>#N/A</c:v>
                </c:pt>
                <c:pt idx="4293">
                  <c:v>#N/A</c:v>
                </c:pt>
                <c:pt idx="4294">
                  <c:v>#N/A</c:v>
                </c:pt>
                <c:pt idx="4295">
                  <c:v>#N/A</c:v>
                </c:pt>
                <c:pt idx="4296">
                  <c:v>#N/A</c:v>
                </c:pt>
                <c:pt idx="4297">
                  <c:v>#N/A</c:v>
                </c:pt>
                <c:pt idx="4298">
                  <c:v>#N/A</c:v>
                </c:pt>
                <c:pt idx="4299">
                  <c:v>#N/A</c:v>
                </c:pt>
                <c:pt idx="4300">
                  <c:v>#N/A</c:v>
                </c:pt>
                <c:pt idx="4301">
                  <c:v>#N/A</c:v>
                </c:pt>
                <c:pt idx="4302">
                  <c:v>#N/A</c:v>
                </c:pt>
                <c:pt idx="4303">
                  <c:v>#N/A</c:v>
                </c:pt>
                <c:pt idx="4304">
                  <c:v>#N/A</c:v>
                </c:pt>
                <c:pt idx="4305">
                  <c:v>#N/A</c:v>
                </c:pt>
                <c:pt idx="4306">
                  <c:v>#N/A</c:v>
                </c:pt>
                <c:pt idx="4307">
                  <c:v>#N/A</c:v>
                </c:pt>
                <c:pt idx="4308">
                  <c:v>#N/A</c:v>
                </c:pt>
                <c:pt idx="4309">
                  <c:v>#N/A</c:v>
                </c:pt>
                <c:pt idx="4310">
                  <c:v>#N/A</c:v>
                </c:pt>
                <c:pt idx="4311">
                  <c:v>#N/A</c:v>
                </c:pt>
                <c:pt idx="4312">
                  <c:v>#N/A</c:v>
                </c:pt>
                <c:pt idx="4313">
                  <c:v>#N/A</c:v>
                </c:pt>
                <c:pt idx="4314">
                  <c:v>#N/A</c:v>
                </c:pt>
                <c:pt idx="4315">
                  <c:v>#N/A</c:v>
                </c:pt>
                <c:pt idx="4316">
                  <c:v>#N/A</c:v>
                </c:pt>
                <c:pt idx="4317">
                  <c:v>#N/A</c:v>
                </c:pt>
                <c:pt idx="4318">
                  <c:v>#N/A</c:v>
                </c:pt>
                <c:pt idx="4319">
                  <c:v>#N/A</c:v>
                </c:pt>
                <c:pt idx="4320">
                  <c:v>#N/A</c:v>
                </c:pt>
                <c:pt idx="4321">
                  <c:v>#N/A</c:v>
                </c:pt>
                <c:pt idx="4322">
                  <c:v>#N/A</c:v>
                </c:pt>
                <c:pt idx="4323">
                  <c:v>#N/A</c:v>
                </c:pt>
                <c:pt idx="4324">
                  <c:v>#N/A</c:v>
                </c:pt>
                <c:pt idx="4325">
                  <c:v>#N/A</c:v>
                </c:pt>
                <c:pt idx="4326">
                  <c:v>#N/A</c:v>
                </c:pt>
                <c:pt idx="4327">
                  <c:v>#N/A</c:v>
                </c:pt>
                <c:pt idx="4328">
                  <c:v>#N/A</c:v>
                </c:pt>
                <c:pt idx="4329">
                  <c:v>#N/A</c:v>
                </c:pt>
                <c:pt idx="4330">
                  <c:v>#N/A</c:v>
                </c:pt>
                <c:pt idx="4331">
                  <c:v>#N/A</c:v>
                </c:pt>
                <c:pt idx="4332">
                  <c:v>#N/A</c:v>
                </c:pt>
                <c:pt idx="4333">
                  <c:v>#N/A</c:v>
                </c:pt>
                <c:pt idx="4334">
                  <c:v>#N/A</c:v>
                </c:pt>
                <c:pt idx="4335">
                  <c:v>#N/A</c:v>
                </c:pt>
                <c:pt idx="4336">
                  <c:v>#N/A</c:v>
                </c:pt>
                <c:pt idx="4337">
                  <c:v>#N/A</c:v>
                </c:pt>
                <c:pt idx="4338">
                  <c:v>#N/A</c:v>
                </c:pt>
                <c:pt idx="4339">
                  <c:v>#N/A</c:v>
                </c:pt>
                <c:pt idx="4340">
                  <c:v>#N/A</c:v>
                </c:pt>
                <c:pt idx="4341">
                  <c:v>#N/A</c:v>
                </c:pt>
                <c:pt idx="4342">
                  <c:v>#N/A</c:v>
                </c:pt>
                <c:pt idx="4343">
                  <c:v>#N/A</c:v>
                </c:pt>
                <c:pt idx="4344">
                  <c:v>#N/A</c:v>
                </c:pt>
                <c:pt idx="4345">
                  <c:v>#N/A</c:v>
                </c:pt>
                <c:pt idx="4346">
                  <c:v>#N/A</c:v>
                </c:pt>
                <c:pt idx="4347">
                  <c:v>#N/A</c:v>
                </c:pt>
                <c:pt idx="4348">
                  <c:v>#N/A</c:v>
                </c:pt>
                <c:pt idx="4349">
                  <c:v>#N/A</c:v>
                </c:pt>
                <c:pt idx="4350">
                  <c:v>#N/A</c:v>
                </c:pt>
                <c:pt idx="4351">
                  <c:v>#N/A</c:v>
                </c:pt>
                <c:pt idx="4352">
                  <c:v>#N/A</c:v>
                </c:pt>
                <c:pt idx="4353">
                  <c:v>#N/A</c:v>
                </c:pt>
                <c:pt idx="4354">
                  <c:v>#N/A</c:v>
                </c:pt>
                <c:pt idx="4355">
                  <c:v>#N/A</c:v>
                </c:pt>
                <c:pt idx="4356">
                  <c:v>#N/A</c:v>
                </c:pt>
                <c:pt idx="4357">
                  <c:v>#N/A</c:v>
                </c:pt>
                <c:pt idx="4358">
                  <c:v>#N/A</c:v>
                </c:pt>
                <c:pt idx="4359">
                  <c:v>#N/A</c:v>
                </c:pt>
                <c:pt idx="4360">
                  <c:v>#N/A</c:v>
                </c:pt>
                <c:pt idx="4361">
                  <c:v>#N/A</c:v>
                </c:pt>
                <c:pt idx="4362">
                  <c:v>#N/A</c:v>
                </c:pt>
                <c:pt idx="4363">
                  <c:v>#N/A</c:v>
                </c:pt>
                <c:pt idx="4364">
                  <c:v>#N/A</c:v>
                </c:pt>
                <c:pt idx="4365">
                  <c:v>#N/A</c:v>
                </c:pt>
                <c:pt idx="4366">
                  <c:v>#N/A</c:v>
                </c:pt>
                <c:pt idx="4367">
                  <c:v>#N/A</c:v>
                </c:pt>
                <c:pt idx="4368">
                  <c:v>#N/A</c:v>
                </c:pt>
                <c:pt idx="4369">
                  <c:v>#N/A</c:v>
                </c:pt>
                <c:pt idx="4370">
                  <c:v>#N/A</c:v>
                </c:pt>
                <c:pt idx="4371">
                  <c:v>#N/A</c:v>
                </c:pt>
                <c:pt idx="4372">
                  <c:v>#N/A</c:v>
                </c:pt>
                <c:pt idx="4373">
                  <c:v>#N/A</c:v>
                </c:pt>
                <c:pt idx="4374">
                  <c:v>#N/A</c:v>
                </c:pt>
                <c:pt idx="4375">
                  <c:v>#N/A</c:v>
                </c:pt>
                <c:pt idx="4376">
                  <c:v>#N/A</c:v>
                </c:pt>
                <c:pt idx="4377">
                  <c:v>#N/A</c:v>
                </c:pt>
                <c:pt idx="4378">
                  <c:v>#N/A</c:v>
                </c:pt>
                <c:pt idx="4379">
                  <c:v>#N/A</c:v>
                </c:pt>
                <c:pt idx="4380">
                  <c:v>#N/A</c:v>
                </c:pt>
                <c:pt idx="4381">
                  <c:v>#N/A</c:v>
                </c:pt>
                <c:pt idx="4382">
                  <c:v>#N/A</c:v>
                </c:pt>
                <c:pt idx="4383">
                  <c:v>#N/A</c:v>
                </c:pt>
                <c:pt idx="4384">
                  <c:v>#N/A</c:v>
                </c:pt>
                <c:pt idx="4385">
                  <c:v>#N/A</c:v>
                </c:pt>
                <c:pt idx="4386">
                  <c:v>#N/A</c:v>
                </c:pt>
                <c:pt idx="4387">
                  <c:v>#N/A</c:v>
                </c:pt>
                <c:pt idx="4388">
                  <c:v>#N/A</c:v>
                </c:pt>
                <c:pt idx="4389">
                  <c:v>#N/A</c:v>
                </c:pt>
                <c:pt idx="4390">
                  <c:v>#N/A</c:v>
                </c:pt>
                <c:pt idx="4391">
                  <c:v>#N/A</c:v>
                </c:pt>
                <c:pt idx="4392">
                  <c:v>#N/A</c:v>
                </c:pt>
                <c:pt idx="4393">
                  <c:v>#N/A</c:v>
                </c:pt>
                <c:pt idx="4394">
                  <c:v>#N/A</c:v>
                </c:pt>
                <c:pt idx="4395">
                  <c:v>#N/A</c:v>
                </c:pt>
                <c:pt idx="4396">
                  <c:v>#N/A</c:v>
                </c:pt>
                <c:pt idx="4397">
                  <c:v>#N/A</c:v>
                </c:pt>
                <c:pt idx="4398">
                  <c:v>#N/A</c:v>
                </c:pt>
                <c:pt idx="4399">
                  <c:v>#N/A</c:v>
                </c:pt>
                <c:pt idx="4400">
                  <c:v>#N/A</c:v>
                </c:pt>
                <c:pt idx="4401">
                  <c:v>#N/A</c:v>
                </c:pt>
                <c:pt idx="4402">
                  <c:v>#N/A</c:v>
                </c:pt>
                <c:pt idx="4403">
                  <c:v>#N/A</c:v>
                </c:pt>
                <c:pt idx="4404">
                  <c:v>#N/A</c:v>
                </c:pt>
                <c:pt idx="4405">
                  <c:v>#N/A</c:v>
                </c:pt>
                <c:pt idx="4406">
                  <c:v>#N/A</c:v>
                </c:pt>
                <c:pt idx="4407">
                  <c:v>#N/A</c:v>
                </c:pt>
                <c:pt idx="4408">
                  <c:v>#N/A</c:v>
                </c:pt>
                <c:pt idx="4409">
                  <c:v>#N/A</c:v>
                </c:pt>
                <c:pt idx="4410">
                  <c:v>#N/A</c:v>
                </c:pt>
                <c:pt idx="4411">
                  <c:v>#N/A</c:v>
                </c:pt>
                <c:pt idx="4412">
                  <c:v>#N/A</c:v>
                </c:pt>
                <c:pt idx="4413">
                  <c:v>#N/A</c:v>
                </c:pt>
                <c:pt idx="4414">
                  <c:v>#N/A</c:v>
                </c:pt>
                <c:pt idx="4415">
                  <c:v>#N/A</c:v>
                </c:pt>
                <c:pt idx="4416">
                  <c:v>#N/A</c:v>
                </c:pt>
                <c:pt idx="4417">
                  <c:v>#N/A</c:v>
                </c:pt>
                <c:pt idx="4418">
                  <c:v>#N/A</c:v>
                </c:pt>
                <c:pt idx="4419">
                  <c:v>#N/A</c:v>
                </c:pt>
                <c:pt idx="4420">
                  <c:v>#N/A</c:v>
                </c:pt>
                <c:pt idx="4421">
                  <c:v>#N/A</c:v>
                </c:pt>
                <c:pt idx="4422">
                  <c:v>#N/A</c:v>
                </c:pt>
                <c:pt idx="4423">
                  <c:v>#N/A</c:v>
                </c:pt>
                <c:pt idx="4424">
                  <c:v>#N/A</c:v>
                </c:pt>
                <c:pt idx="4425">
                  <c:v>#N/A</c:v>
                </c:pt>
                <c:pt idx="4426">
                  <c:v>#N/A</c:v>
                </c:pt>
                <c:pt idx="4427">
                  <c:v>#N/A</c:v>
                </c:pt>
                <c:pt idx="4428">
                  <c:v>#N/A</c:v>
                </c:pt>
                <c:pt idx="4429">
                  <c:v>#N/A</c:v>
                </c:pt>
                <c:pt idx="4430">
                  <c:v>#N/A</c:v>
                </c:pt>
                <c:pt idx="4431">
                  <c:v>#N/A</c:v>
                </c:pt>
                <c:pt idx="4432">
                  <c:v>#N/A</c:v>
                </c:pt>
                <c:pt idx="4433">
                  <c:v>#N/A</c:v>
                </c:pt>
                <c:pt idx="4434">
                  <c:v>#N/A</c:v>
                </c:pt>
                <c:pt idx="4435">
                  <c:v>#N/A</c:v>
                </c:pt>
                <c:pt idx="4436">
                  <c:v>#N/A</c:v>
                </c:pt>
                <c:pt idx="4437">
                  <c:v>#N/A</c:v>
                </c:pt>
                <c:pt idx="4438">
                  <c:v>#N/A</c:v>
                </c:pt>
                <c:pt idx="4439">
                  <c:v>#N/A</c:v>
                </c:pt>
                <c:pt idx="4440">
                  <c:v>#N/A</c:v>
                </c:pt>
                <c:pt idx="4441">
                  <c:v>#N/A</c:v>
                </c:pt>
                <c:pt idx="4442">
                  <c:v>#N/A</c:v>
                </c:pt>
                <c:pt idx="4443">
                  <c:v>#N/A</c:v>
                </c:pt>
                <c:pt idx="4444">
                  <c:v>#N/A</c:v>
                </c:pt>
                <c:pt idx="4445">
                  <c:v>#N/A</c:v>
                </c:pt>
                <c:pt idx="4446">
                  <c:v>#N/A</c:v>
                </c:pt>
                <c:pt idx="4447">
                  <c:v>#N/A</c:v>
                </c:pt>
                <c:pt idx="4448">
                  <c:v>#N/A</c:v>
                </c:pt>
                <c:pt idx="4449">
                  <c:v>#N/A</c:v>
                </c:pt>
                <c:pt idx="4450">
                  <c:v>#N/A</c:v>
                </c:pt>
                <c:pt idx="4451">
                  <c:v>#N/A</c:v>
                </c:pt>
                <c:pt idx="4452">
                  <c:v>#N/A</c:v>
                </c:pt>
                <c:pt idx="4453">
                  <c:v>#N/A</c:v>
                </c:pt>
                <c:pt idx="4454">
                  <c:v>#N/A</c:v>
                </c:pt>
                <c:pt idx="4455">
                  <c:v>#N/A</c:v>
                </c:pt>
                <c:pt idx="4456">
                  <c:v>#N/A</c:v>
                </c:pt>
                <c:pt idx="4457">
                  <c:v>#N/A</c:v>
                </c:pt>
                <c:pt idx="4458">
                  <c:v>#N/A</c:v>
                </c:pt>
                <c:pt idx="4459">
                  <c:v>#N/A</c:v>
                </c:pt>
                <c:pt idx="4460">
                  <c:v>#N/A</c:v>
                </c:pt>
                <c:pt idx="4461">
                  <c:v>#N/A</c:v>
                </c:pt>
                <c:pt idx="4462">
                  <c:v>#N/A</c:v>
                </c:pt>
                <c:pt idx="4463">
                  <c:v>#N/A</c:v>
                </c:pt>
                <c:pt idx="4464">
                  <c:v>#N/A</c:v>
                </c:pt>
                <c:pt idx="4465">
                  <c:v>#N/A</c:v>
                </c:pt>
                <c:pt idx="4466">
                  <c:v>#N/A</c:v>
                </c:pt>
                <c:pt idx="4467">
                  <c:v>#N/A</c:v>
                </c:pt>
                <c:pt idx="4468">
                  <c:v>#N/A</c:v>
                </c:pt>
                <c:pt idx="4469">
                  <c:v>#N/A</c:v>
                </c:pt>
                <c:pt idx="4470">
                  <c:v>#N/A</c:v>
                </c:pt>
                <c:pt idx="4471">
                  <c:v>#N/A</c:v>
                </c:pt>
                <c:pt idx="4472">
                  <c:v>#N/A</c:v>
                </c:pt>
                <c:pt idx="4473">
                  <c:v>#N/A</c:v>
                </c:pt>
                <c:pt idx="4474">
                  <c:v>#N/A</c:v>
                </c:pt>
                <c:pt idx="4475">
                  <c:v>#N/A</c:v>
                </c:pt>
                <c:pt idx="4476">
                  <c:v>#N/A</c:v>
                </c:pt>
                <c:pt idx="4477">
                  <c:v>#N/A</c:v>
                </c:pt>
                <c:pt idx="4478">
                  <c:v>#N/A</c:v>
                </c:pt>
                <c:pt idx="4479">
                  <c:v>#N/A</c:v>
                </c:pt>
                <c:pt idx="4480">
                  <c:v>#N/A</c:v>
                </c:pt>
                <c:pt idx="4481">
                  <c:v>#N/A</c:v>
                </c:pt>
                <c:pt idx="4482">
                  <c:v>#N/A</c:v>
                </c:pt>
                <c:pt idx="4483">
                  <c:v>#N/A</c:v>
                </c:pt>
                <c:pt idx="4484">
                  <c:v>#N/A</c:v>
                </c:pt>
                <c:pt idx="4485">
                  <c:v>#N/A</c:v>
                </c:pt>
                <c:pt idx="4486">
                  <c:v>#N/A</c:v>
                </c:pt>
                <c:pt idx="4487">
                  <c:v>#N/A</c:v>
                </c:pt>
                <c:pt idx="4488">
                  <c:v>#N/A</c:v>
                </c:pt>
                <c:pt idx="4489">
                  <c:v>#N/A</c:v>
                </c:pt>
                <c:pt idx="4490">
                  <c:v>#N/A</c:v>
                </c:pt>
                <c:pt idx="4491">
                  <c:v>#N/A</c:v>
                </c:pt>
                <c:pt idx="4492">
                  <c:v>#N/A</c:v>
                </c:pt>
                <c:pt idx="4493">
                  <c:v>#N/A</c:v>
                </c:pt>
                <c:pt idx="4494">
                  <c:v>#N/A</c:v>
                </c:pt>
                <c:pt idx="4495">
                  <c:v>#N/A</c:v>
                </c:pt>
                <c:pt idx="4496">
                  <c:v>#N/A</c:v>
                </c:pt>
                <c:pt idx="4497">
                  <c:v>#N/A</c:v>
                </c:pt>
                <c:pt idx="4498">
                  <c:v>#N/A</c:v>
                </c:pt>
                <c:pt idx="4499">
                  <c:v>#N/A</c:v>
                </c:pt>
                <c:pt idx="4500">
                  <c:v>#N/A</c:v>
                </c:pt>
                <c:pt idx="4501">
                  <c:v>#N/A</c:v>
                </c:pt>
                <c:pt idx="4502">
                  <c:v>#N/A</c:v>
                </c:pt>
                <c:pt idx="4503">
                  <c:v>#N/A</c:v>
                </c:pt>
                <c:pt idx="4504">
                  <c:v>#N/A</c:v>
                </c:pt>
                <c:pt idx="4505">
                  <c:v>#N/A</c:v>
                </c:pt>
                <c:pt idx="4506">
                  <c:v>#N/A</c:v>
                </c:pt>
                <c:pt idx="4507">
                  <c:v>#N/A</c:v>
                </c:pt>
                <c:pt idx="4508">
                  <c:v>#N/A</c:v>
                </c:pt>
                <c:pt idx="4509">
                  <c:v>#N/A</c:v>
                </c:pt>
                <c:pt idx="4510">
                  <c:v>#N/A</c:v>
                </c:pt>
                <c:pt idx="4511">
                  <c:v>#N/A</c:v>
                </c:pt>
                <c:pt idx="4512">
                  <c:v>#N/A</c:v>
                </c:pt>
                <c:pt idx="4513">
                  <c:v>#N/A</c:v>
                </c:pt>
                <c:pt idx="4514">
                  <c:v>#N/A</c:v>
                </c:pt>
                <c:pt idx="4515">
                  <c:v>#N/A</c:v>
                </c:pt>
                <c:pt idx="4516">
                  <c:v>#N/A</c:v>
                </c:pt>
                <c:pt idx="4517">
                  <c:v>#N/A</c:v>
                </c:pt>
                <c:pt idx="4518">
                  <c:v>#N/A</c:v>
                </c:pt>
                <c:pt idx="4519">
                  <c:v>#N/A</c:v>
                </c:pt>
                <c:pt idx="4520">
                  <c:v>#N/A</c:v>
                </c:pt>
                <c:pt idx="4521">
                  <c:v>#N/A</c:v>
                </c:pt>
                <c:pt idx="4522">
                  <c:v>#N/A</c:v>
                </c:pt>
                <c:pt idx="4523">
                  <c:v>#N/A</c:v>
                </c:pt>
                <c:pt idx="4524">
                  <c:v>#N/A</c:v>
                </c:pt>
                <c:pt idx="4525">
                  <c:v>#N/A</c:v>
                </c:pt>
                <c:pt idx="4526">
                  <c:v>#N/A</c:v>
                </c:pt>
                <c:pt idx="4527">
                  <c:v>#N/A</c:v>
                </c:pt>
                <c:pt idx="4528">
                  <c:v>#N/A</c:v>
                </c:pt>
                <c:pt idx="4529">
                  <c:v>#N/A</c:v>
                </c:pt>
                <c:pt idx="4530">
                  <c:v>#N/A</c:v>
                </c:pt>
                <c:pt idx="4531">
                  <c:v>#N/A</c:v>
                </c:pt>
                <c:pt idx="4532">
                  <c:v>#N/A</c:v>
                </c:pt>
                <c:pt idx="4533">
                  <c:v>#N/A</c:v>
                </c:pt>
                <c:pt idx="4534">
                  <c:v>#N/A</c:v>
                </c:pt>
                <c:pt idx="4535">
                  <c:v>#N/A</c:v>
                </c:pt>
                <c:pt idx="4536">
                  <c:v>#N/A</c:v>
                </c:pt>
                <c:pt idx="4537">
                  <c:v>#N/A</c:v>
                </c:pt>
                <c:pt idx="4538">
                  <c:v>#N/A</c:v>
                </c:pt>
                <c:pt idx="4539">
                  <c:v>#N/A</c:v>
                </c:pt>
                <c:pt idx="4540">
                  <c:v>#N/A</c:v>
                </c:pt>
                <c:pt idx="4541">
                  <c:v>#N/A</c:v>
                </c:pt>
                <c:pt idx="4542">
                  <c:v>#N/A</c:v>
                </c:pt>
                <c:pt idx="4543">
                  <c:v>#N/A</c:v>
                </c:pt>
                <c:pt idx="4544">
                  <c:v>#N/A</c:v>
                </c:pt>
                <c:pt idx="4545">
                  <c:v>#N/A</c:v>
                </c:pt>
                <c:pt idx="4546">
                  <c:v>#N/A</c:v>
                </c:pt>
                <c:pt idx="4547">
                  <c:v>#N/A</c:v>
                </c:pt>
                <c:pt idx="4548">
                  <c:v>#N/A</c:v>
                </c:pt>
                <c:pt idx="4549">
                  <c:v>#N/A</c:v>
                </c:pt>
                <c:pt idx="4550">
                  <c:v>#N/A</c:v>
                </c:pt>
                <c:pt idx="4551">
                  <c:v>#N/A</c:v>
                </c:pt>
                <c:pt idx="4552">
                  <c:v>#N/A</c:v>
                </c:pt>
                <c:pt idx="4553">
                  <c:v>#N/A</c:v>
                </c:pt>
                <c:pt idx="4554">
                  <c:v>#N/A</c:v>
                </c:pt>
                <c:pt idx="4555">
                  <c:v>#N/A</c:v>
                </c:pt>
                <c:pt idx="4556">
                  <c:v>#N/A</c:v>
                </c:pt>
                <c:pt idx="4557">
                  <c:v>#N/A</c:v>
                </c:pt>
                <c:pt idx="4558">
                  <c:v>#N/A</c:v>
                </c:pt>
                <c:pt idx="4559">
                  <c:v>#N/A</c:v>
                </c:pt>
                <c:pt idx="4560">
                  <c:v>#N/A</c:v>
                </c:pt>
                <c:pt idx="4561">
                  <c:v>#N/A</c:v>
                </c:pt>
                <c:pt idx="4562">
                  <c:v>#N/A</c:v>
                </c:pt>
                <c:pt idx="4563">
                  <c:v>#N/A</c:v>
                </c:pt>
                <c:pt idx="4564">
                  <c:v>#N/A</c:v>
                </c:pt>
                <c:pt idx="4565">
                  <c:v>#N/A</c:v>
                </c:pt>
                <c:pt idx="4566">
                  <c:v>#N/A</c:v>
                </c:pt>
                <c:pt idx="4567">
                  <c:v>#N/A</c:v>
                </c:pt>
                <c:pt idx="4568">
                  <c:v>#N/A</c:v>
                </c:pt>
                <c:pt idx="4569">
                  <c:v>#N/A</c:v>
                </c:pt>
                <c:pt idx="4570">
                  <c:v>#N/A</c:v>
                </c:pt>
                <c:pt idx="4571">
                  <c:v>#N/A</c:v>
                </c:pt>
                <c:pt idx="4572">
                  <c:v>#N/A</c:v>
                </c:pt>
                <c:pt idx="4573">
                  <c:v>#N/A</c:v>
                </c:pt>
                <c:pt idx="4574">
                  <c:v>#N/A</c:v>
                </c:pt>
                <c:pt idx="4575">
                  <c:v>#N/A</c:v>
                </c:pt>
                <c:pt idx="4576">
                  <c:v>#N/A</c:v>
                </c:pt>
                <c:pt idx="4577">
                  <c:v>#N/A</c:v>
                </c:pt>
                <c:pt idx="4578">
                  <c:v>#N/A</c:v>
                </c:pt>
                <c:pt idx="4579">
                  <c:v>#N/A</c:v>
                </c:pt>
                <c:pt idx="4580">
                  <c:v>#N/A</c:v>
                </c:pt>
                <c:pt idx="4581">
                  <c:v>#N/A</c:v>
                </c:pt>
                <c:pt idx="4582">
                  <c:v>#N/A</c:v>
                </c:pt>
                <c:pt idx="4583">
                  <c:v>#N/A</c:v>
                </c:pt>
                <c:pt idx="4584">
                  <c:v>#N/A</c:v>
                </c:pt>
                <c:pt idx="4585">
                  <c:v>#N/A</c:v>
                </c:pt>
                <c:pt idx="4586">
                  <c:v>#N/A</c:v>
                </c:pt>
                <c:pt idx="4587">
                  <c:v>#N/A</c:v>
                </c:pt>
                <c:pt idx="4588">
                  <c:v>#N/A</c:v>
                </c:pt>
                <c:pt idx="4589">
                  <c:v>#N/A</c:v>
                </c:pt>
                <c:pt idx="4590">
                  <c:v>#N/A</c:v>
                </c:pt>
                <c:pt idx="4591">
                  <c:v>#N/A</c:v>
                </c:pt>
                <c:pt idx="4592">
                  <c:v>#N/A</c:v>
                </c:pt>
                <c:pt idx="4593">
                  <c:v>#N/A</c:v>
                </c:pt>
                <c:pt idx="4594">
                  <c:v>#N/A</c:v>
                </c:pt>
                <c:pt idx="4595">
                  <c:v>#N/A</c:v>
                </c:pt>
                <c:pt idx="4596">
                  <c:v>#N/A</c:v>
                </c:pt>
                <c:pt idx="4597">
                  <c:v>#N/A</c:v>
                </c:pt>
                <c:pt idx="4598">
                  <c:v>#N/A</c:v>
                </c:pt>
                <c:pt idx="4599">
                  <c:v>#N/A</c:v>
                </c:pt>
                <c:pt idx="4600">
                  <c:v>#N/A</c:v>
                </c:pt>
                <c:pt idx="4601">
                  <c:v>#N/A</c:v>
                </c:pt>
                <c:pt idx="4602">
                  <c:v>#N/A</c:v>
                </c:pt>
                <c:pt idx="4603">
                  <c:v>#N/A</c:v>
                </c:pt>
                <c:pt idx="4604">
                  <c:v>#N/A</c:v>
                </c:pt>
                <c:pt idx="4605">
                  <c:v>#N/A</c:v>
                </c:pt>
                <c:pt idx="4606">
                  <c:v>#N/A</c:v>
                </c:pt>
                <c:pt idx="4607">
                  <c:v>#N/A</c:v>
                </c:pt>
                <c:pt idx="4608">
                  <c:v>#N/A</c:v>
                </c:pt>
                <c:pt idx="4609">
                  <c:v>#N/A</c:v>
                </c:pt>
                <c:pt idx="4610">
                  <c:v>#N/A</c:v>
                </c:pt>
                <c:pt idx="4611">
                  <c:v>#N/A</c:v>
                </c:pt>
                <c:pt idx="4612">
                  <c:v>#N/A</c:v>
                </c:pt>
                <c:pt idx="4613">
                  <c:v>#N/A</c:v>
                </c:pt>
                <c:pt idx="4614">
                  <c:v>#N/A</c:v>
                </c:pt>
                <c:pt idx="4615">
                  <c:v>#N/A</c:v>
                </c:pt>
                <c:pt idx="4616">
                  <c:v>#N/A</c:v>
                </c:pt>
                <c:pt idx="4617">
                  <c:v>#N/A</c:v>
                </c:pt>
                <c:pt idx="4618">
                  <c:v>#N/A</c:v>
                </c:pt>
                <c:pt idx="4619">
                  <c:v>#N/A</c:v>
                </c:pt>
                <c:pt idx="4620">
                  <c:v>#N/A</c:v>
                </c:pt>
                <c:pt idx="4621">
                  <c:v>#N/A</c:v>
                </c:pt>
                <c:pt idx="4622">
                  <c:v>#N/A</c:v>
                </c:pt>
                <c:pt idx="4623">
                  <c:v>#N/A</c:v>
                </c:pt>
                <c:pt idx="4624">
                  <c:v>#N/A</c:v>
                </c:pt>
                <c:pt idx="4625">
                  <c:v>#N/A</c:v>
                </c:pt>
                <c:pt idx="4626">
                  <c:v>#N/A</c:v>
                </c:pt>
                <c:pt idx="4627">
                  <c:v>#N/A</c:v>
                </c:pt>
                <c:pt idx="4628">
                  <c:v>#N/A</c:v>
                </c:pt>
                <c:pt idx="4629">
                  <c:v>#N/A</c:v>
                </c:pt>
                <c:pt idx="4630">
                  <c:v>#N/A</c:v>
                </c:pt>
                <c:pt idx="4631">
                  <c:v>#N/A</c:v>
                </c:pt>
                <c:pt idx="4632">
                  <c:v>#N/A</c:v>
                </c:pt>
                <c:pt idx="4633">
                  <c:v>#N/A</c:v>
                </c:pt>
                <c:pt idx="4634">
                  <c:v>#N/A</c:v>
                </c:pt>
                <c:pt idx="4635">
                  <c:v>#N/A</c:v>
                </c:pt>
                <c:pt idx="4636">
                  <c:v>#N/A</c:v>
                </c:pt>
                <c:pt idx="4637">
                  <c:v>#N/A</c:v>
                </c:pt>
                <c:pt idx="4638">
                  <c:v>#N/A</c:v>
                </c:pt>
                <c:pt idx="4639">
                  <c:v>#N/A</c:v>
                </c:pt>
                <c:pt idx="4640">
                  <c:v>#N/A</c:v>
                </c:pt>
                <c:pt idx="4641">
                  <c:v>#N/A</c:v>
                </c:pt>
                <c:pt idx="4642">
                  <c:v>#N/A</c:v>
                </c:pt>
                <c:pt idx="4643">
                  <c:v>#N/A</c:v>
                </c:pt>
                <c:pt idx="4644">
                  <c:v>#N/A</c:v>
                </c:pt>
                <c:pt idx="4645">
                  <c:v>#N/A</c:v>
                </c:pt>
                <c:pt idx="4646">
                  <c:v>#N/A</c:v>
                </c:pt>
                <c:pt idx="4647">
                  <c:v>#N/A</c:v>
                </c:pt>
                <c:pt idx="4648">
                  <c:v>#N/A</c:v>
                </c:pt>
                <c:pt idx="4649">
                  <c:v>#N/A</c:v>
                </c:pt>
                <c:pt idx="4650">
                  <c:v>#N/A</c:v>
                </c:pt>
                <c:pt idx="4651">
                  <c:v>#N/A</c:v>
                </c:pt>
                <c:pt idx="4652">
                  <c:v>#N/A</c:v>
                </c:pt>
                <c:pt idx="4653">
                  <c:v>#N/A</c:v>
                </c:pt>
                <c:pt idx="4654">
                  <c:v>#N/A</c:v>
                </c:pt>
                <c:pt idx="4655">
                  <c:v>#N/A</c:v>
                </c:pt>
                <c:pt idx="4656">
                  <c:v>#N/A</c:v>
                </c:pt>
                <c:pt idx="4657">
                  <c:v>#N/A</c:v>
                </c:pt>
                <c:pt idx="4658">
                  <c:v>#N/A</c:v>
                </c:pt>
                <c:pt idx="4659">
                  <c:v>#N/A</c:v>
                </c:pt>
                <c:pt idx="4660">
                  <c:v>#N/A</c:v>
                </c:pt>
                <c:pt idx="4661">
                  <c:v>#N/A</c:v>
                </c:pt>
                <c:pt idx="4662">
                  <c:v>#N/A</c:v>
                </c:pt>
                <c:pt idx="4663">
                  <c:v>#N/A</c:v>
                </c:pt>
                <c:pt idx="4664">
                  <c:v>#N/A</c:v>
                </c:pt>
                <c:pt idx="4665">
                  <c:v>#N/A</c:v>
                </c:pt>
                <c:pt idx="4666">
                  <c:v>#N/A</c:v>
                </c:pt>
                <c:pt idx="4667">
                  <c:v>#N/A</c:v>
                </c:pt>
                <c:pt idx="4668">
                  <c:v>#N/A</c:v>
                </c:pt>
                <c:pt idx="4669">
                  <c:v>#N/A</c:v>
                </c:pt>
                <c:pt idx="4670">
                  <c:v>#N/A</c:v>
                </c:pt>
                <c:pt idx="4671">
                  <c:v>#N/A</c:v>
                </c:pt>
                <c:pt idx="4672">
                  <c:v>#N/A</c:v>
                </c:pt>
                <c:pt idx="4673">
                  <c:v>#N/A</c:v>
                </c:pt>
                <c:pt idx="4674">
                  <c:v>#N/A</c:v>
                </c:pt>
                <c:pt idx="4675">
                  <c:v>#N/A</c:v>
                </c:pt>
                <c:pt idx="4676">
                  <c:v>#N/A</c:v>
                </c:pt>
                <c:pt idx="4677">
                  <c:v>#N/A</c:v>
                </c:pt>
                <c:pt idx="4678">
                  <c:v>#N/A</c:v>
                </c:pt>
                <c:pt idx="4679">
                  <c:v>#N/A</c:v>
                </c:pt>
                <c:pt idx="4680">
                  <c:v>#N/A</c:v>
                </c:pt>
                <c:pt idx="4681">
                  <c:v>#N/A</c:v>
                </c:pt>
                <c:pt idx="4682">
                  <c:v>#N/A</c:v>
                </c:pt>
                <c:pt idx="4683">
                  <c:v>#N/A</c:v>
                </c:pt>
                <c:pt idx="4684">
                  <c:v>#N/A</c:v>
                </c:pt>
                <c:pt idx="4685">
                  <c:v>#N/A</c:v>
                </c:pt>
                <c:pt idx="4686">
                  <c:v>#N/A</c:v>
                </c:pt>
                <c:pt idx="4687">
                  <c:v>#N/A</c:v>
                </c:pt>
                <c:pt idx="4688">
                  <c:v>#N/A</c:v>
                </c:pt>
                <c:pt idx="4689">
                  <c:v>#N/A</c:v>
                </c:pt>
                <c:pt idx="4690">
                  <c:v>#N/A</c:v>
                </c:pt>
                <c:pt idx="4691">
                  <c:v>#N/A</c:v>
                </c:pt>
                <c:pt idx="4692">
                  <c:v>#N/A</c:v>
                </c:pt>
                <c:pt idx="4693">
                  <c:v>#N/A</c:v>
                </c:pt>
                <c:pt idx="4694">
                  <c:v>#N/A</c:v>
                </c:pt>
                <c:pt idx="4695">
                  <c:v>#N/A</c:v>
                </c:pt>
                <c:pt idx="4696">
                  <c:v>#N/A</c:v>
                </c:pt>
                <c:pt idx="4697">
                  <c:v>#N/A</c:v>
                </c:pt>
                <c:pt idx="4698">
                  <c:v>#N/A</c:v>
                </c:pt>
                <c:pt idx="4699">
                  <c:v>#N/A</c:v>
                </c:pt>
                <c:pt idx="4700">
                  <c:v>#N/A</c:v>
                </c:pt>
                <c:pt idx="4701">
                  <c:v>#N/A</c:v>
                </c:pt>
                <c:pt idx="4702">
                  <c:v>#N/A</c:v>
                </c:pt>
                <c:pt idx="4703">
                  <c:v>#N/A</c:v>
                </c:pt>
                <c:pt idx="4704">
                  <c:v>#N/A</c:v>
                </c:pt>
                <c:pt idx="4705">
                  <c:v>#N/A</c:v>
                </c:pt>
                <c:pt idx="4706">
                  <c:v>#N/A</c:v>
                </c:pt>
                <c:pt idx="4707">
                  <c:v>#N/A</c:v>
                </c:pt>
                <c:pt idx="4708">
                  <c:v>#N/A</c:v>
                </c:pt>
                <c:pt idx="4709">
                  <c:v>#N/A</c:v>
                </c:pt>
                <c:pt idx="4710">
                  <c:v>#N/A</c:v>
                </c:pt>
                <c:pt idx="4711">
                  <c:v>#N/A</c:v>
                </c:pt>
                <c:pt idx="4712">
                  <c:v>#N/A</c:v>
                </c:pt>
                <c:pt idx="4713">
                  <c:v>#N/A</c:v>
                </c:pt>
                <c:pt idx="4714">
                  <c:v>#N/A</c:v>
                </c:pt>
                <c:pt idx="4715">
                  <c:v>#N/A</c:v>
                </c:pt>
                <c:pt idx="4716">
                  <c:v>#N/A</c:v>
                </c:pt>
                <c:pt idx="4717">
                  <c:v>#N/A</c:v>
                </c:pt>
                <c:pt idx="4718">
                  <c:v>#N/A</c:v>
                </c:pt>
                <c:pt idx="4719">
                  <c:v>#N/A</c:v>
                </c:pt>
                <c:pt idx="4720">
                  <c:v>#N/A</c:v>
                </c:pt>
                <c:pt idx="4721">
                  <c:v>#N/A</c:v>
                </c:pt>
                <c:pt idx="4722">
                  <c:v>#N/A</c:v>
                </c:pt>
                <c:pt idx="4723">
                  <c:v>#N/A</c:v>
                </c:pt>
                <c:pt idx="4724">
                  <c:v>#N/A</c:v>
                </c:pt>
                <c:pt idx="4725">
                  <c:v>#N/A</c:v>
                </c:pt>
                <c:pt idx="4726">
                  <c:v>#N/A</c:v>
                </c:pt>
                <c:pt idx="4727">
                  <c:v>#N/A</c:v>
                </c:pt>
                <c:pt idx="4728">
                  <c:v>#N/A</c:v>
                </c:pt>
                <c:pt idx="4729">
                  <c:v>#N/A</c:v>
                </c:pt>
                <c:pt idx="4730">
                  <c:v>#N/A</c:v>
                </c:pt>
                <c:pt idx="4731">
                  <c:v>#N/A</c:v>
                </c:pt>
                <c:pt idx="4732">
                  <c:v>#N/A</c:v>
                </c:pt>
                <c:pt idx="4733">
                  <c:v>#N/A</c:v>
                </c:pt>
                <c:pt idx="4734">
                  <c:v>#N/A</c:v>
                </c:pt>
                <c:pt idx="4735">
                  <c:v>#N/A</c:v>
                </c:pt>
                <c:pt idx="4736">
                  <c:v>#N/A</c:v>
                </c:pt>
                <c:pt idx="4737">
                  <c:v>#N/A</c:v>
                </c:pt>
                <c:pt idx="4738">
                  <c:v>#N/A</c:v>
                </c:pt>
                <c:pt idx="4739">
                  <c:v>#N/A</c:v>
                </c:pt>
                <c:pt idx="4740">
                  <c:v>#N/A</c:v>
                </c:pt>
                <c:pt idx="4741">
                  <c:v>#N/A</c:v>
                </c:pt>
                <c:pt idx="4742">
                  <c:v>#N/A</c:v>
                </c:pt>
                <c:pt idx="4743">
                  <c:v>#N/A</c:v>
                </c:pt>
                <c:pt idx="4744">
                  <c:v>#N/A</c:v>
                </c:pt>
                <c:pt idx="4745">
                  <c:v>#N/A</c:v>
                </c:pt>
                <c:pt idx="4746">
                  <c:v>#N/A</c:v>
                </c:pt>
                <c:pt idx="4747">
                  <c:v>#N/A</c:v>
                </c:pt>
                <c:pt idx="4748">
                  <c:v>#N/A</c:v>
                </c:pt>
                <c:pt idx="4749">
                  <c:v>#N/A</c:v>
                </c:pt>
                <c:pt idx="4750">
                  <c:v>#N/A</c:v>
                </c:pt>
                <c:pt idx="4751">
                  <c:v>#N/A</c:v>
                </c:pt>
                <c:pt idx="4752">
                  <c:v>#N/A</c:v>
                </c:pt>
                <c:pt idx="4753">
                  <c:v>#N/A</c:v>
                </c:pt>
                <c:pt idx="4754">
                  <c:v>#N/A</c:v>
                </c:pt>
                <c:pt idx="4755">
                  <c:v>#N/A</c:v>
                </c:pt>
                <c:pt idx="4756">
                  <c:v>#N/A</c:v>
                </c:pt>
                <c:pt idx="4757">
                  <c:v>#N/A</c:v>
                </c:pt>
                <c:pt idx="4758">
                  <c:v>#N/A</c:v>
                </c:pt>
                <c:pt idx="4759">
                  <c:v>#N/A</c:v>
                </c:pt>
                <c:pt idx="4760">
                  <c:v>#N/A</c:v>
                </c:pt>
                <c:pt idx="4761">
                  <c:v>#N/A</c:v>
                </c:pt>
                <c:pt idx="4762">
                  <c:v>#N/A</c:v>
                </c:pt>
                <c:pt idx="4763">
                  <c:v>#N/A</c:v>
                </c:pt>
                <c:pt idx="4764">
                  <c:v>#N/A</c:v>
                </c:pt>
                <c:pt idx="4765">
                  <c:v>#N/A</c:v>
                </c:pt>
                <c:pt idx="4766">
                  <c:v>#N/A</c:v>
                </c:pt>
                <c:pt idx="4767">
                  <c:v>#N/A</c:v>
                </c:pt>
                <c:pt idx="4768">
                  <c:v>#N/A</c:v>
                </c:pt>
                <c:pt idx="4769">
                  <c:v>#N/A</c:v>
                </c:pt>
                <c:pt idx="4770">
                  <c:v>#N/A</c:v>
                </c:pt>
                <c:pt idx="4771">
                  <c:v>#N/A</c:v>
                </c:pt>
                <c:pt idx="4772">
                  <c:v>#N/A</c:v>
                </c:pt>
                <c:pt idx="4773">
                  <c:v>#N/A</c:v>
                </c:pt>
                <c:pt idx="4774">
                  <c:v>#N/A</c:v>
                </c:pt>
                <c:pt idx="4775">
                  <c:v>#N/A</c:v>
                </c:pt>
                <c:pt idx="4776">
                  <c:v>#N/A</c:v>
                </c:pt>
                <c:pt idx="4777">
                  <c:v>#N/A</c:v>
                </c:pt>
                <c:pt idx="4778">
                  <c:v>#N/A</c:v>
                </c:pt>
                <c:pt idx="4779">
                  <c:v>#N/A</c:v>
                </c:pt>
                <c:pt idx="4780">
                  <c:v>#N/A</c:v>
                </c:pt>
                <c:pt idx="4781">
                  <c:v>#N/A</c:v>
                </c:pt>
                <c:pt idx="4782">
                  <c:v>#N/A</c:v>
                </c:pt>
                <c:pt idx="4783">
                  <c:v>#N/A</c:v>
                </c:pt>
                <c:pt idx="4784">
                  <c:v>#N/A</c:v>
                </c:pt>
                <c:pt idx="4785">
                  <c:v>#N/A</c:v>
                </c:pt>
                <c:pt idx="4786">
                  <c:v>#N/A</c:v>
                </c:pt>
                <c:pt idx="4787">
                  <c:v>#N/A</c:v>
                </c:pt>
                <c:pt idx="4788">
                  <c:v>#N/A</c:v>
                </c:pt>
                <c:pt idx="4789">
                  <c:v>#N/A</c:v>
                </c:pt>
                <c:pt idx="4790">
                  <c:v>#N/A</c:v>
                </c:pt>
                <c:pt idx="4791">
                  <c:v>#N/A</c:v>
                </c:pt>
                <c:pt idx="4792">
                  <c:v>#N/A</c:v>
                </c:pt>
                <c:pt idx="4793">
                  <c:v>#N/A</c:v>
                </c:pt>
                <c:pt idx="4794">
                  <c:v>#N/A</c:v>
                </c:pt>
                <c:pt idx="4795">
                  <c:v>#N/A</c:v>
                </c:pt>
                <c:pt idx="4796">
                  <c:v>#N/A</c:v>
                </c:pt>
                <c:pt idx="4797">
                  <c:v>#N/A</c:v>
                </c:pt>
                <c:pt idx="4798">
                  <c:v>#N/A</c:v>
                </c:pt>
                <c:pt idx="4799">
                  <c:v>#N/A</c:v>
                </c:pt>
                <c:pt idx="4800">
                  <c:v>#N/A</c:v>
                </c:pt>
                <c:pt idx="4801">
                  <c:v>#N/A</c:v>
                </c:pt>
                <c:pt idx="4802">
                  <c:v>#N/A</c:v>
                </c:pt>
                <c:pt idx="4803">
                  <c:v>#N/A</c:v>
                </c:pt>
                <c:pt idx="4804">
                  <c:v>#N/A</c:v>
                </c:pt>
                <c:pt idx="4805">
                  <c:v>#N/A</c:v>
                </c:pt>
                <c:pt idx="4806">
                  <c:v>#N/A</c:v>
                </c:pt>
                <c:pt idx="4807">
                  <c:v>#N/A</c:v>
                </c:pt>
                <c:pt idx="4808">
                  <c:v>#N/A</c:v>
                </c:pt>
                <c:pt idx="4809">
                  <c:v>#N/A</c:v>
                </c:pt>
                <c:pt idx="4810">
                  <c:v>#N/A</c:v>
                </c:pt>
                <c:pt idx="4811">
                  <c:v>#N/A</c:v>
                </c:pt>
                <c:pt idx="4812">
                  <c:v>#N/A</c:v>
                </c:pt>
                <c:pt idx="4813">
                  <c:v>#N/A</c:v>
                </c:pt>
                <c:pt idx="4814">
                  <c:v>#N/A</c:v>
                </c:pt>
                <c:pt idx="4815">
                  <c:v>#N/A</c:v>
                </c:pt>
                <c:pt idx="4816">
                  <c:v>#N/A</c:v>
                </c:pt>
                <c:pt idx="4817">
                  <c:v>#N/A</c:v>
                </c:pt>
                <c:pt idx="4818">
                  <c:v>#N/A</c:v>
                </c:pt>
                <c:pt idx="4819">
                  <c:v>#N/A</c:v>
                </c:pt>
                <c:pt idx="4820">
                  <c:v>#N/A</c:v>
                </c:pt>
                <c:pt idx="4821">
                  <c:v>#N/A</c:v>
                </c:pt>
                <c:pt idx="4822">
                  <c:v>#N/A</c:v>
                </c:pt>
                <c:pt idx="4823">
                  <c:v>#N/A</c:v>
                </c:pt>
                <c:pt idx="4824">
                  <c:v>#N/A</c:v>
                </c:pt>
                <c:pt idx="4825">
                  <c:v>#N/A</c:v>
                </c:pt>
                <c:pt idx="4826">
                  <c:v>#N/A</c:v>
                </c:pt>
                <c:pt idx="4827">
                  <c:v>#N/A</c:v>
                </c:pt>
                <c:pt idx="4828">
                  <c:v>#N/A</c:v>
                </c:pt>
                <c:pt idx="4829">
                  <c:v>#N/A</c:v>
                </c:pt>
                <c:pt idx="4830">
                  <c:v>#N/A</c:v>
                </c:pt>
                <c:pt idx="4831">
                  <c:v>#N/A</c:v>
                </c:pt>
                <c:pt idx="4832">
                  <c:v>#N/A</c:v>
                </c:pt>
                <c:pt idx="4833">
                  <c:v>#N/A</c:v>
                </c:pt>
                <c:pt idx="4834">
                  <c:v>#N/A</c:v>
                </c:pt>
                <c:pt idx="4835">
                  <c:v>#N/A</c:v>
                </c:pt>
                <c:pt idx="4836">
                  <c:v>#N/A</c:v>
                </c:pt>
                <c:pt idx="4837">
                  <c:v>#N/A</c:v>
                </c:pt>
                <c:pt idx="4838">
                  <c:v>#N/A</c:v>
                </c:pt>
                <c:pt idx="4839">
                  <c:v>#N/A</c:v>
                </c:pt>
                <c:pt idx="4840">
                  <c:v>#N/A</c:v>
                </c:pt>
                <c:pt idx="4841">
                  <c:v>#N/A</c:v>
                </c:pt>
                <c:pt idx="4842">
                  <c:v>#N/A</c:v>
                </c:pt>
                <c:pt idx="4843">
                  <c:v>#N/A</c:v>
                </c:pt>
                <c:pt idx="4844">
                  <c:v>#N/A</c:v>
                </c:pt>
                <c:pt idx="4845">
                  <c:v>#N/A</c:v>
                </c:pt>
                <c:pt idx="4846">
                  <c:v>#N/A</c:v>
                </c:pt>
                <c:pt idx="4847">
                  <c:v>#N/A</c:v>
                </c:pt>
                <c:pt idx="4848">
                  <c:v>#N/A</c:v>
                </c:pt>
                <c:pt idx="4849">
                  <c:v>#N/A</c:v>
                </c:pt>
                <c:pt idx="4850">
                  <c:v>#N/A</c:v>
                </c:pt>
                <c:pt idx="4851">
                  <c:v>#N/A</c:v>
                </c:pt>
                <c:pt idx="4852">
                  <c:v>#N/A</c:v>
                </c:pt>
                <c:pt idx="4853">
                  <c:v>#N/A</c:v>
                </c:pt>
                <c:pt idx="4854">
                  <c:v>#N/A</c:v>
                </c:pt>
                <c:pt idx="4855">
                  <c:v>#N/A</c:v>
                </c:pt>
                <c:pt idx="4856">
                  <c:v>#N/A</c:v>
                </c:pt>
                <c:pt idx="4857">
                  <c:v>#N/A</c:v>
                </c:pt>
                <c:pt idx="4858">
                  <c:v>#N/A</c:v>
                </c:pt>
                <c:pt idx="4859">
                  <c:v>#N/A</c:v>
                </c:pt>
                <c:pt idx="4860">
                  <c:v>#N/A</c:v>
                </c:pt>
                <c:pt idx="4861">
                  <c:v>#N/A</c:v>
                </c:pt>
                <c:pt idx="4862">
                  <c:v>#N/A</c:v>
                </c:pt>
                <c:pt idx="4863">
                  <c:v>#N/A</c:v>
                </c:pt>
                <c:pt idx="4864">
                  <c:v>#N/A</c:v>
                </c:pt>
                <c:pt idx="4865">
                  <c:v>#N/A</c:v>
                </c:pt>
                <c:pt idx="4866">
                  <c:v>#N/A</c:v>
                </c:pt>
                <c:pt idx="4867">
                  <c:v>#N/A</c:v>
                </c:pt>
                <c:pt idx="4868">
                  <c:v>#N/A</c:v>
                </c:pt>
                <c:pt idx="4869">
                  <c:v>#N/A</c:v>
                </c:pt>
                <c:pt idx="4870">
                  <c:v>#N/A</c:v>
                </c:pt>
                <c:pt idx="4871">
                  <c:v>#N/A</c:v>
                </c:pt>
                <c:pt idx="4872">
                  <c:v>#N/A</c:v>
                </c:pt>
                <c:pt idx="4873">
                  <c:v>#N/A</c:v>
                </c:pt>
                <c:pt idx="4874">
                  <c:v>#N/A</c:v>
                </c:pt>
                <c:pt idx="4875">
                  <c:v>#N/A</c:v>
                </c:pt>
                <c:pt idx="4876">
                  <c:v>#N/A</c:v>
                </c:pt>
                <c:pt idx="4877">
                  <c:v>#N/A</c:v>
                </c:pt>
                <c:pt idx="4878">
                  <c:v>#N/A</c:v>
                </c:pt>
                <c:pt idx="4879">
                  <c:v>#N/A</c:v>
                </c:pt>
                <c:pt idx="4880">
                  <c:v>#N/A</c:v>
                </c:pt>
                <c:pt idx="4881">
                  <c:v>#N/A</c:v>
                </c:pt>
                <c:pt idx="4882">
                  <c:v>#N/A</c:v>
                </c:pt>
                <c:pt idx="4883">
                  <c:v>#N/A</c:v>
                </c:pt>
                <c:pt idx="4884">
                  <c:v>#N/A</c:v>
                </c:pt>
                <c:pt idx="4885">
                  <c:v>#N/A</c:v>
                </c:pt>
                <c:pt idx="4886">
                  <c:v>#N/A</c:v>
                </c:pt>
                <c:pt idx="4887">
                  <c:v>#N/A</c:v>
                </c:pt>
                <c:pt idx="4888">
                  <c:v>#N/A</c:v>
                </c:pt>
                <c:pt idx="4889">
                  <c:v>#N/A</c:v>
                </c:pt>
                <c:pt idx="4890">
                  <c:v>#N/A</c:v>
                </c:pt>
                <c:pt idx="4891">
                  <c:v>#N/A</c:v>
                </c:pt>
                <c:pt idx="4892">
                  <c:v>#N/A</c:v>
                </c:pt>
                <c:pt idx="4893">
                  <c:v>#N/A</c:v>
                </c:pt>
                <c:pt idx="4894">
                  <c:v>#N/A</c:v>
                </c:pt>
                <c:pt idx="4895">
                  <c:v>#N/A</c:v>
                </c:pt>
                <c:pt idx="4896">
                  <c:v>#N/A</c:v>
                </c:pt>
                <c:pt idx="4897">
                  <c:v>#N/A</c:v>
                </c:pt>
                <c:pt idx="4898">
                  <c:v>#N/A</c:v>
                </c:pt>
                <c:pt idx="4899">
                  <c:v>#N/A</c:v>
                </c:pt>
                <c:pt idx="4900">
                  <c:v>#N/A</c:v>
                </c:pt>
                <c:pt idx="4901">
                  <c:v>#N/A</c:v>
                </c:pt>
                <c:pt idx="4902">
                  <c:v>#N/A</c:v>
                </c:pt>
                <c:pt idx="4903">
                  <c:v>#N/A</c:v>
                </c:pt>
                <c:pt idx="4904">
                  <c:v>#N/A</c:v>
                </c:pt>
                <c:pt idx="4905">
                  <c:v>#N/A</c:v>
                </c:pt>
                <c:pt idx="4906">
                  <c:v>#N/A</c:v>
                </c:pt>
                <c:pt idx="4907">
                  <c:v>#N/A</c:v>
                </c:pt>
                <c:pt idx="4908">
                  <c:v>#N/A</c:v>
                </c:pt>
                <c:pt idx="4909">
                  <c:v>#N/A</c:v>
                </c:pt>
                <c:pt idx="4910">
                  <c:v>#N/A</c:v>
                </c:pt>
                <c:pt idx="4911">
                  <c:v>#N/A</c:v>
                </c:pt>
                <c:pt idx="4912">
                  <c:v>#N/A</c:v>
                </c:pt>
                <c:pt idx="4913">
                  <c:v>#N/A</c:v>
                </c:pt>
                <c:pt idx="4914">
                  <c:v>#N/A</c:v>
                </c:pt>
                <c:pt idx="4915">
                  <c:v>#N/A</c:v>
                </c:pt>
                <c:pt idx="4916">
                  <c:v>#N/A</c:v>
                </c:pt>
                <c:pt idx="4917">
                  <c:v>#N/A</c:v>
                </c:pt>
                <c:pt idx="4918">
                  <c:v>#N/A</c:v>
                </c:pt>
                <c:pt idx="4919">
                  <c:v>#N/A</c:v>
                </c:pt>
                <c:pt idx="4920">
                  <c:v>#N/A</c:v>
                </c:pt>
                <c:pt idx="4921">
                  <c:v>#N/A</c:v>
                </c:pt>
                <c:pt idx="4922">
                  <c:v>#N/A</c:v>
                </c:pt>
                <c:pt idx="4923">
                  <c:v>#N/A</c:v>
                </c:pt>
                <c:pt idx="4924">
                  <c:v>#N/A</c:v>
                </c:pt>
                <c:pt idx="4925">
                  <c:v>#N/A</c:v>
                </c:pt>
                <c:pt idx="4926">
                  <c:v>#N/A</c:v>
                </c:pt>
                <c:pt idx="4927">
                  <c:v>#N/A</c:v>
                </c:pt>
                <c:pt idx="4928">
                  <c:v>#N/A</c:v>
                </c:pt>
                <c:pt idx="4929">
                  <c:v>#N/A</c:v>
                </c:pt>
                <c:pt idx="4930">
                  <c:v>#N/A</c:v>
                </c:pt>
                <c:pt idx="4931">
                  <c:v>#N/A</c:v>
                </c:pt>
                <c:pt idx="4932">
                  <c:v>#N/A</c:v>
                </c:pt>
                <c:pt idx="4933">
                  <c:v>#N/A</c:v>
                </c:pt>
                <c:pt idx="4934">
                  <c:v>#N/A</c:v>
                </c:pt>
                <c:pt idx="4935">
                  <c:v>#N/A</c:v>
                </c:pt>
                <c:pt idx="4936">
                  <c:v>#N/A</c:v>
                </c:pt>
                <c:pt idx="4937">
                  <c:v>#N/A</c:v>
                </c:pt>
                <c:pt idx="4938">
                  <c:v>#N/A</c:v>
                </c:pt>
                <c:pt idx="4939">
                  <c:v>#N/A</c:v>
                </c:pt>
                <c:pt idx="4940">
                  <c:v>#N/A</c:v>
                </c:pt>
                <c:pt idx="4941">
                  <c:v>#N/A</c:v>
                </c:pt>
                <c:pt idx="4942">
                  <c:v>#N/A</c:v>
                </c:pt>
                <c:pt idx="4943">
                  <c:v>#N/A</c:v>
                </c:pt>
                <c:pt idx="4944">
                  <c:v>#N/A</c:v>
                </c:pt>
                <c:pt idx="4945">
                  <c:v>#N/A</c:v>
                </c:pt>
                <c:pt idx="4946">
                  <c:v>#N/A</c:v>
                </c:pt>
                <c:pt idx="4947">
                  <c:v>#N/A</c:v>
                </c:pt>
                <c:pt idx="4948">
                  <c:v>#N/A</c:v>
                </c:pt>
                <c:pt idx="4949">
                  <c:v>#N/A</c:v>
                </c:pt>
                <c:pt idx="4950">
                  <c:v>#N/A</c:v>
                </c:pt>
                <c:pt idx="4951">
                  <c:v>#N/A</c:v>
                </c:pt>
                <c:pt idx="4952">
                  <c:v>#N/A</c:v>
                </c:pt>
                <c:pt idx="4953">
                  <c:v>#N/A</c:v>
                </c:pt>
                <c:pt idx="4954">
                  <c:v>#N/A</c:v>
                </c:pt>
                <c:pt idx="4955">
                  <c:v>#N/A</c:v>
                </c:pt>
                <c:pt idx="4956">
                  <c:v>#N/A</c:v>
                </c:pt>
                <c:pt idx="4957">
                  <c:v>#N/A</c:v>
                </c:pt>
                <c:pt idx="4958">
                  <c:v>#N/A</c:v>
                </c:pt>
                <c:pt idx="4959">
                  <c:v>#N/A</c:v>
                </c:pt>
                <c:pt idx="4960">
                  <c:v>#N/A</c:v>
                </c:pt>
                <c:pt idx="4961">
                  <c:v>#N/A</c:v>
                </c:pt>
                <c:pt idx="4962">
                  <c:v>#N/A</c:v>
                </c:pt>
                <c:pt idx="4963">
                  <c:v>#N/A</c:v>
                </c:pt>
                <c:pt idx="4964">
                  <c:v>#N/A</c:v>
                </c:pt>
                <c:pt idx="4965">
                  <c:v>#N/A</c:v>
                </c:pt>
                <c:pt idx="4966">
                  <c:v>#N/A</c:v>
                </c:pt>
                <c:pt idx="4967">
                  <c:v>#N/A</c:v>
                </c:pt>
                <c:pt idx="4968">
                  <c:v>#N/A</c:v>
                </c:pt>
                <c:pt idx="4969">
                  <c:v>#N/A</c:v>
                </c:pt>
                <c:pt idx="4970">
                  <c:v>#N/A</c:v>
                </c:pt>
                <c:pt idx="4971">
                  <c:v>#N/A</c:v>
                </c:pt>
                <c:pt idx="4972">
                  <c:v>#N/A</c:v>
                </c:pt>
                <c:pt idx="4973">
                  <c:v>#N/A</c:v>
                </c:pt>
                <c:pt idx="4974">
                  <c:v>#N/A</c:v>
                </c:pt>
                <c:pt idx="4975">
                  <c:v>#N/A</c:v>
                </c:pt>
                <c:pt idx="4976">
                  <c:v>#N/A</c:v>
                </c:pt>
                <c:pt idx="4977">
                  <c:v>#N/A</c:v>
                </c:pt>
                <c:pt idx="4978">
                  <c:v>#N/A</c:v>
                </c:pt>
                <c:pt idx="4979">
                  <c:v>#N/A</c:v>
                </c:pt>
                <c:pt idx="4980">
                  <c:v>#N/A</c:v>
                </c:pt>
                <c:pt idx="4981">
                  <c:v>#N/A</c:v>
                </c:pt>
                <c:pt idx="4982">
                  <c:v>#N/A</c:v>
                </c:pt>
                <c:pt idx="4983">
                  <c:v>#N/A</c:v>
                </c:pt>
                <c:pt idx="4984">
                  <c:v>#N/A</c:v>
                </c:pt>
                <c:pt idx="4985">
                  <c:v>#N/A</c:v>
                </c:pt>
                <c:pt idx="4986">
                  <c:v>#N/A</c:v>
                </c:pt>
                <c:pt idx="4987">
                  <c:v>#N/A</c:v>
                </c:pt>
                <c:pt idx="4988">
                  <c:v>#N/A</c:v>
                </c:pt>
                <c:pt idx="4989">
                  <c:v>#N/A</c:v>
                </c:pt>
                <c:pt idx="4990">
                  <c:v>#N/A</c:v>
                </c:pt>
                <c:pt idx="4991">
                  <c:v>#N/A</c:v>
                </c:pt>
                <c:pt idx="4992">
                  <c:v>#N/A</c:v>
                </c:pt>
                <c:pt idx="4993">
                  <c:v>#N/A</c:v>
                </c:pt>
                <c:pt idx="4994">
                  <c:v>#N/A</c:v>
                </c:pt>
                <c:pt idx="4995">
                  <c:v>#N/A</c:v>
                </c:pt>
                <c:pt idx="4996">
                  <c:v>#N/A</c:v>
                </c:pt>
                <c:pt idx="4997">
                  <c:v>#N/A</c:v>
                </c:pt>
                <c:pt idx="4998">
                  <c:v>#N/A</c:v>
                </c:pt>
                <c:pt idx="4999">
                  <c:v>#N/A</c:v>
                </c:pt>
                <c:pt idx="5000">
                  <c:v>#N/A</c:v>
                </c:pt>
                <c:pt idx="5001">
                  <c:v>#N/A</c:v>
                </c:pt>
                <c:pt idx="5002">
                  <c:v>#N/A</c:v>
                </c:pt>
                <c:pt idx="5003">
                  <c:v>#N/A</c:v>
                </c:pt>
                <c:pt idx="5004">
                  <c:v>#N/A</c:v>
                </c:pt>
                <c:pt idx="5005">
                  <c:v>#N/A</c:v>
                </c:pt>
                <c:pt idx="5006">
                  <c:v>#N/A</c:v>
                </c:pt>
                <c:pt idx="5007">
                  <c:v>#N/A</c:v>
                </c:pt>
                <c:pt idx="5008">
                  <c:v>#N/A</c:v>
                </c:pt>
                <c:pt idx="5009">
                  <c:v>#N/A</c:v>
                </c:pt>
                <c:pt idx="5010">
                  <c:v>#N/A</c:v>
                </c:pt>
                <c:pt idx="5011">
                  <c:v>#N/A</c:v>
                </c:pt>
                <c:pt idx="5012">
                  <c:v>#N/A</c:v>
                </c:pt>
                <c:pt idx="5013">
                  <c:v>#N/A</c:v>
                </c:pt>
                <c:pt idx="5014">
                  <c:v>#N/A</c:v>
                </c:pt>
                <c:pt idx="5015">
                  <c:v>#N/A</c:v>
                </c:pt>
                <c:pt idx="5016">
                  <c:v>#N/A</c:v>
                </c:pt>
                <c:pt idx="5017">
                  <c:v>#N/A</c:v>
                </c:pt>
                <c:pt idx="5018">
                  <c:v>#N/A</c:v>
                </c:pt>
                <c:pt idx="5019">
                  <c:v>#N/A</c:v>
                </c:pt>
                <c:pt idx="5020">
                  <c:v>#N/A</c:v>
                </c:pt>
                <c:pt idx="5021">
                  <c:v>#N/A</c:v>
                </c:pt>
                <c:pt idx="5022">
                  <c:v>#N/A</c:v>
                </c:pt>
                <c:pt idx="5023">
                  <c:v>#N/A</c:v>
                </c:pt>
                <c:pt idx="5024">
                  <c:v>#N/A</c:v>
                </c:pt>
                <c:pt idx="5025">
                  <c:v>#N/A</c:v>
                </c:pt>
                <c:pt idx="5026">
                  <c:v>#N/A</c:v>
                </c:pt>
                <c:pt idx="5027">
                  <c:v>#N/A</c:v>
                </c:pt>
                <c:pt idx="5028">
                  <c:v>#N/A</c:v>
                </c:pt>
                <c:pt idx="5029">
                  <c:v>#N/A</c:v>
                </c:pt>
                <c:pt idx="5030">
                  <c:v>#N/A</c:v>
                </c:pt>
                <c:pt idx="5031">
                  <c:v>#N/A</c:v>
                </c:pt>
                <c:pt idx="5032">
                  <c:v>#N/A</c:v>
                </c:pt>
                <c:pt idx="5033">
                  <c:v>#N/A</c:v>
                </c:pt>
                <c:pt idx="5034">
                  <c:v>#N/A</c:v>
                </c:pt>
                <c:pt idx="5035">
                  <c:v>#N/A</c:v>
                </c:pt>
                <c:pt idx="5036">
                  <c:v>#N/A</c:v>
                </c:pt>
                <c:pt idx="5037">
                  <c:v>#N/A</c:v>
                </c:pt>
                <c:pt idx="5038">
                  <c:v>#N/A</c:v>
                </c:pt>
                <c:pt idx="5039">
                  <c:v>#N/A</c:v>
                </c:pt>
                <c:pt idx="5040">
                  <c:v>#N/A</c:v>
                </c:pt>
                <c:pt idx="5041">
                  <c:v>#N/A</c:v>
                </c:pt>
                <c:pt idx="5042">
                  <c:v>#N/A</c:v>
                </c:pt>
                <c:pt idx="5043">
                  <c:v>#N/A</c:v>
                </c:pt>
                <c:pt idx="5044">
                  <c:v>#N/A</c:v>
                </c:pt>
                <c:pt idx="5045">
                  <c:v>#N/A</c:v>
                </c:pt>
                <c:pt idx="5046">
                  <c:v>#N/A</c:v>
                </c:pt>
                <c:pt idx="5047">
                  <c:v>#N/A</c:v>
                </c:pt>
                <c:pt idx="5048">
                  <c:v>#N/A</c:v>
                </c:pt>
                <c:pt idx="5049">
                  <c:v>#N/A</c:v>
                </c:pt>
                <c:pt idx="5050">
                  <c:v>#N/A</c:v>
                </c:pt>
                <c:pt idx="5051">
                  <c:v>#N/A</c:v>
                </c:pt>
                <c:pt idx="5052">
                  <c:v>#N/A</c:v>
                </c:pt>
                <c:pt idx="5053">
                  <c:v>#N/A</c:v>
                </c:pt>
                <c:pt idx="5054">
                  <c:v>#N/A</c:v>
                </c:pt>
                <c:pt idx="5055">
                  <c:v>#N/A</c:v>
                </c:pt>
                <c:pt idx="5056">
                  <c:v>#N/A</c:v>
                </c:pt>
                <c:pt idx="5057">
                  <c:v>#N/A</c:v>
                </c:pt>
                <c:pt idx="5058">
                  <c:v>#N/A</c:v>
                </c:pt>
                <c:pt idx="5059">
                  <c:v>#N/A</c:v>
                </c:pt>
                <c:pt idx="5060">
                  <c:v>#N/A</c:v>
                </c:pt>
                <c:pt idx="5061">
                  <c:v>#N/A</c:v>
                </c:pt>
                <c:pt idx="5062">
                  <c:v>#N/A</c:v>
                </c:pt>
                <c:pt idx="5063">
                  <c:v>#N/A</c:v>
                </c:pt>
                <c:pt idx="5064">
                  <c:v>#N/A</c:v>
                </c:pt>
                <c:pt idx="5065">
                  <c:v>#N/A</c:v>
                </c:pt>
                <c:pt idx="5066">
                  <c:v>#N/A</c:v>
                </c:pt>
                <c:pt idx="5067">
                  <c:v>#N/A</c:v>
                </c:pt>
                <c:pt idx="5068">
                  <c:v>#N/A</c:v>
                </c:pt>
                <c:pt idx="5069">
                  <c:v>#N/A</c:v>
                </c:pt>
                <c:pt idx="5070">
                  <c:v>#N/A</c:v>
                </c:pt>
                <c:pt idx="5071">
                  <c:v>#N/A</c:v>
                </c:pt>
                <c:pt idx="5072">
                  <c:v>#N/A</c:v>
                </c:pt>
                <c:pt idx="5073">
                  <c:v>#N/A</c:v>
                </c:pt>
                <c:pt idx="5074">
                  <c:v>#N/A</c:v>
                </c:pt>
                <c:pt idx="5075">
                  <c:v>#N/A</c:v>
                </c:pt>
                <c:pt idx="5076">
                  <c:v>#N/A</c:v>
                </c:pt>
                <c:pt idx="5077">
                  <c:v>#N/A</c:v>
                </c:pt>
                <c:pt idx="5078">
                  <c:v>#N/A</c:v>
                </c:pt>
                <c:pt idx="5079">
                  <c:v>#N/A</c:v>
                </c:pt>
                <c:pt idx="5080">
                  <c:v>#N/A</c:v>
                </c:pt>
                <c:pt idx="5081">
                  <c:v>#N/A</c:v>
                </c:pt>
                <c:pt idx="5082">
                  <c:v>#N/A</c:v>
                </c:pt>
                <c:pt idx="5083">
                  <c:v>#N/A</c:v>
                </c:pt>
                <c:pt idx="5084">
                  <c:v>#N/A</c:v>
                </c:pt>
                <c:pt idx="5085">
                  <c:v>#N/A</c:v>
                </c:pt>
                <c:pt idx="5086">
                  <c:v>#N/A</c:v>
                </c:pt>
                <c:pt idx="5087">
                  <c:v>#N/A</c:v>
                </c:pt>
                <c:pt idx="5088">
                  <c:v>#N/A</c:v>
                </c:pt>
                <c:pt idx="5089">
                  <c:v>#N/A</c:v>
                </c:pt>
                <c:pt idx="5090">
                  <c:v>#N/A</c:v>
                </c:pt>
                <c:pt idx="5091">
                  <c:v>#N/A</c:v>
                </c:pt>
                <c:pt idx="5092">
                  <c:v>#N/A</c:v>
                </c:pt>
                <c:pt idx="5093">
                  <c:v>#N/A</c:v>
                </c:pt>
                <c:pt idx="5094">
                  <c:v>#N/A</c:v>
                </c:pt>
                <c:pt idx="5095">
                  <c:v>#N/A</c:v>
                </c:pt>
                <c:pt idx="5096">
                  <c:v>#N/A</c:v>
                </c:pt>
                <c:pt idx="5097">
                  <c:v>#N/A</c:v>
                </c:pt>
                <c:pt idx="5098">
                  <c:v>#N/A</c:v>
                </c:pt>
                <c:pt idx="5099">
                  <c:v>#N/A</c:v>
                </c:pt>
                <c:pt idx="5100">
                  <c:v>#N/A</c:v>
                </c:pt>
                <c:pt idx="5101">
                  <c:v>#N/A</c:v>
                </c:pt>
                <c:pt idx="5102">
                  <c:v>#N/A</c:v>
                </c:pt>
                <c:pt idx="5103">
                  <c:v>#N/A</c:v>
                </c:pt>
                <c:pt idx="5104">
                  <c:v>#N/A</c:v>
                </c:pt>
                <c:pt idx="5105">
                  <c:v>#N/A</c:v>
                </c:pt>
                <c:pt idx="5106">
                  <c:v>#N/A</c:v>
                </c:pt>
                <c:pt idx="5107">
                  <c:v>#N/A</c:v>
                </c:pt>
                <c:pt idx="5108">
                  <c:v>#N/A</c:v>
                </c:pt>
                <c:pt idx="5109">
                  <c:v>#N/A</c:v>
                </c:pt>
                <c:pt idx="5110">
                  <c:v>#N/A</c:v>
                </c:pt>
                <c:pt idx="5111">
                  <c:v>#N/A</c:v>
                </c:pt>
                <c:pt idx="5112">
                  <c:v>#N/A</c:v>
                </c:pt>
                <c:pt idx="5113">
                  <c:v>#N/A</c:v>
                </c:pt>
                <c:pt idx="5114">
                  <c:v>#N/A</c:v>
                </c:pt>
                <c:pt idx="5115">
                  <c:v>#N/A</c:v>
                </c:pt>
                <c:pt idx="5116">
                  <c:v>#N/A</c:v>
                </c:pt>
                <c:pt idx="5117">
                  <c:v>#N/A</c:v>
                </c:pt>
                <c:pt idx="5118">
                  <c:v>#N/A</c:v>
                </c:pt>
                <c:pt idx="5119">
                  <c:v>#N/A</c:v>
                </c:pt>
                <c:pt idx="5120">
                  <c:v>#N/A</c:v>
                </c:pt>
                <c:pt idx="5121">
                  <c:v>#N/A</c:v>
                </c:pt>
                <c:pt idx="5122">
                  <c:v>#N/A</c:v>
                </c:pt>
                <c:pt idx="5123">
                  <c:v>#N/A</c:v>
                </c:pt>
                <c:pt idx="5124">
                  <c:v>#N/A</c:v>
                </c:pt>
                <c:pt idx="5125">
                  <c:v>#N/A</c:v>
                </c:pt>
                <c:pt idx="5126">
                  <c:v>#N/A</c:v>
                </c:pt>
                <c:pt idx="5127">
                  <c:v>#N/A</c:v>
                </c:pt>
                <c:pt idx="5128">
                  <c:v>#N/A</c:v>
                </c:pt>
                <c:pt idx="5129">
                  <c:v>#N/A</c:v>
                </c:pt>
                <c:pt idx="5130">
                  <c:v>#N/A</c:v>
                </c:pt>
                <c:pt idx="5131">
                  <c:v>#N/A</c:v>
                </c:pt>
                <c:pt idx="5132">
                  <c:v>#N/A</c:v>
                </c:pt>
                <c:pt idx="5133">
                  <c:v>#N/A</c:v>
                </c:pt>
                <c:pt idx="5134">
                  <c:v>#N/A</c:v>
                </c:pt>
                <c:pt idx="5135">
                  <c:v>#N/A</c:v>
                </c:pt>
                <c:pt idx="5136">
                  <c:v>#N/A</c:v>
                </c:pt>
                <c:pt idx="5137">
                  <c:v>#N/A</c:v>
                </c:pt>
                <c:pt idx="5138">
                  <c:v>#N/A</c:v>
                </c:pt>
                <c:pt idx="5139">
                  <c:v>#N/A</c:v>
                </c:pt>
                <c:pt idx="5140">
                  <c:v>#N/A</c:v>
                </c:pt>
                <c:pt idx="5141">
                  <c:v>#N/A</c:v>
                </c:pt>
                <c:pt idx="5142">
                  <c:v>#N/A</c:v>
                </c:pt>
                <c:pt idx="5143">
                  <c:v>#N/A</c:v>
                </c:pt>
                <c:pt idx="5144">
                  <c:v>#N/A</c:v>
                </c:pt>
                <c:pt idx="5145">
                  <c:v>#N/A</c:v>
                </c:pt>
                <c:pt idx="5146">
                  <c:v>#N/A</c:v>
                </c:pt>
                <c:pt idx="5147">
                  <c:v>#N/A</c:v>
                </c:pt>
                <c:pt idx="5148">
                  <c:v>#N/A</c:v>
                </c:pt>
                <c:pt idx="5149">
                  <c:v>#N/A</c:v>
                </c:pt>
                <c:pt idx="5150">
                  <c:v>#N/A</c:v>
                </c:pt>
                <c:pt idx="5151">
                  <c:v>#N/A</c:v>
                </c:pt>
                <c:pt idx="5152">
                  <c:v>#N/A</c:v>
                </c:pt>
                <c:pt idx="5153">
                  <c:v>#N/A</c:v>
                </c:pt>
                <c:pt idx="5154">
                  <c:v>#N/A</c:v>
                </c:pt>
                <c:pt idx="5155">
                  <c:v>#N/A</c:v>
                </c:pt>
                <c:pt idx="5156">
                  <c:v>#N/A</c:v>
                </c:pt>
                <c:pt idx="5157">
                  <c:v>#N/A</c:v>
                </c:pt>
                <c:pt idx="5158">
                  <c:v>#N/A</c:v>
                </c:pt>
                <c:pt idx="5159">
                  <c:v>#N/A</c:v>
                </c:pt>
                <c:pt idx="5160">
                  <c:v>#N/A</c:v>
                </c:pt>
                <c:pt idx="5161">
                  <c:v>#N/A</c:v>
                </c:pt>
                <c:pt idx="5162">
                  <c:v>#N/A</c:v>
                </c:pt>
                <c:pt idx="5163">
                  <c:v>#N/A</c:v>
                </c:pt>
                <c:pt idx="5164">
                  <c:v>#N/A</c:v>
                </c:pt>
                <c:pt idx="5165">
                  <c:v>#N/A</c:v>
                </c:pt>
                <c:pt idx="5166">
                  <c:v>#N/A</c:v>
                </c:pt>
                <c:pt idx="5167">
                  <c:v>#N/A</c:v>
                </c:pt>
                <c:pt idx="5168">
                  <c:v>#N/A</c:v>
                </c:pt>
                <c:pt idx="5169">
                  <c:v>#N/A</c:v>
                </c:pt>
                <c:pt idx="5170">
                  <c:v>#N/A</c:v>
                </c:pt>
                <c:pt idx="5171">
                  <c:v>#N/A</c:v>
                </c:pt>
                <c:pt idx="5172">
                  <c:v>#N/A</c:v>
                </c:pt>
                <c:pt idx="5173">
                  <c:v>#N/A</c:v>
                </c:pt>
                <c:pt idx="5174">
                  <c:v>#N/A</c:v>
                </c:pt>
                <c:pt idx="5175">
                  <c:v>#N/A</c:v>
                </c:pt>
                <c:pt idx="5176">
                  <c:v>#N/A</c:v>
                </c:pt>
                <c:pt idx="5177">
                  <c:v>#N/A</c:v>
                </c:pt>
                <c:pt idx="5178">
                  <c:v>#N/A</c:v>
                </c:pt>
                <c:pt idx="5179">
                  <c:v>#N/A</c:v>
                </c:pt>
                <c:pt idx="5180">
                  <c:v>#N/A</c:v>
                </c:pt>
                <c:pt idx="5181">
                  <c:v>#N/A</c:v>
                </c:pt>
                <c:pt idx="5182">
                  <c:v>#N/A</c:v>
                </c:pt>
                <c:pt idx="5183">
                  <c:v>#N/A</c:v>
                </c:pt>
                <c:pt idx="5184">
                  <c:v>#N/A</c:v>
                </c:pt>
                <c:pt idx="5185">
                  <c:v>#N/A</c:v>
                </c:pt>
                <c:pt idx="5186">
                  <c:v>#N/A</c:v>
                </c:pt>
                <c:pt idx="5187">
                  <c:v>#N/A</c:v>
                </c:pt>
                <c:pt idx="5188">
                  <c:v>#N/A</c:v>
                </c:pt>
                <c:pt idx="5189">
                  <c:v>#N/A</c:v>
                </c:pt>
                <c:pt idx="5190">
                  <c:v>#N/A</c:v>
                </c:pt>
                <c:pt idx="5191">
                  <c:v>#N/A</c:v>
                </c:pt>
                <c:pt idx="5192">
                  <c:v>#N/A</c:v>
                </c:pt>
                <c:pt idx="5193">
                  <c:v>#N/A</c:v>
                </c:pt>
                <c:pt idx="5194">
                  <c:v>#N/A</c:v>
                </c:pt>
                <c:pt idx="5195">
                  <c:v>#N/A</c:v>
                </c:pt>
                <c:pt idx="5196">
                  <c:v>#N/A</c:v>
                </c:pt>
                <c:pt idx="5197">
                  <c:v>#N/A</c:v>
                </c:pt>
                <c:pt idx="5198">
                  <c:v>#N/A</c:v>
                </c:pt>
                <c:pt idx="5199">
                  <c:v>#N/A</c:v>
                </c:pt>
                <c:pt idx="5200">
                  <c:v>#N/A</c:v>
                </c:pt>
                <c:pt idx="5201">
                  <c:v>#N/A</c:v>
                </c:pt>
                <c:pt idx="5202">
                  <c:v>#N/A</c:v>
                </c:pt>
                <c:pt idx="5203">
                  <c:v>#N/A</c:v>
                </c:pt>
                <c:pt idx="5204">
                  <c:v>#N/A</c:v>
                </c:pt>
                <c:pt idx="5205">
                  <c:v>#N/A</c:v>
                </c:pt>
                <c:pt idx="5206">
                  <c:v>#N/A</c:v>
                </c:pt>
                <c:pt idx="5207">
                  <c:v>#N/A</c:v>
                </c:pt>
                <c:pt idx="5208">
                  <c:v>#N/A</c:v>
                </c:pt>
                <c:pt idx="5209">
                  <c:v>#N/A</c:v>
                </c:pt>
                <c:pt idx="5210">
                  <c:v>#N/A</c:v>
                </c:pt>
                <c:pt idx="5211">
                  <c:v>#N/A</c:v>
                </c:pt>
                <c:pt idx="5212">
                  <c:v>#N/A</c:v>
                </c:pt>
                <c:pt idx="5213">
                  <c:v>#N/A</c:v>
                </c:pt>
                <c:pt idx="5214">
                  <c:v>#N/A</c:v>
                </c:pt>
                <c:pt idx="5215">
                  <c:v>#N/A</c:v>
                </c:pt>
                <c:pt idx="5216">
                  <c:v>#N/A</c:v>
                </c:pt>
                <c:pt idx="5217">
                  <c:v>#N/A</c:v>
                </c:pt>
                <c:pt idx="5218">
                  <c:v>#N/A</c:v>
                </c:pt>
                <c:pt idx="5219">
                  <c:v>#N/A</c:v>
                </c:pt>
                <c:pt idx="5220">
                  <c:v>#N/A</c:v>
                </c:pt>
                <c:pt idx="5221">
                  <c:v>#N/A</c:v>
                </c:pt>
                <c:pt idx="5222">
                  <c:v>#N/A</c:v>
                </c:pt>
                <c:pt idx="5223">
                  <c:v>#N/A</c:v>
                </c:pt>
                <c:pt idx="5224">
                  <c:v>#N/A</c:v>
                </c:pt>
                <c:pt idx="5225">
                  <c:v>#N/A</c:v>
                </c:pt>
                <c:pt idx="5226">
                  <c:v>#N/A</c:v>
                </c:pt>
                <c:pt idx="5227">
                  <c:v>#N/A</c:v>
                </c:pt>
                <c:pt idx="5228">
                  <c:v>#N/A</c:v>
                </c:pt>
                <c:pt idx="5229">
                  <c:v>#N/A</c:v>
                </c:pt>
                <c:pt idx="5230">
                  <c:v>#N/A</c:v>
                </c:pt>
                <c:pt idx="5231">
                  <c:v>#N/A</c:v>
                </c:pt>
                <c:pt idx="5232">
                  <c:v>#N/A</c:v>
                </c:pt>
                <c:pt idx="5233">
                  <c:v>#N/A</c:v>
                </c:pt>
                <c:pt idx="5234">
                  <c:v>#N/A</c:v>
                </c:pt>
                <c:pt idx="5235">
                  <c:v>#N/A</c:v>
                </c:pt>
                <c:pt idx="5236">
                  <c:v>#N/A</c:v>
                </c:pt>
                <c:pt idx="5237">
                  <c:v>#N/A</c:v>
                </c:pt>
                <c:pt idx="5238">
                  <c:v>#N/A</c:v>
                </c:pt>
                <c:pt idx="5239">
                  <c:v>#N/A</c:v>
                </c:pt>
                <c:pt idx="5240">
                  <c:v>#N/A</c:v>
                </c:pt>
                <c:pt idx="5241">
                  <c:v>#N/A</c:v>
                </c:pt>
                <c:pt idx="5242">
                  <c:v>#N/A</c:v>
                </c:pt>
                <c:pt idx="5243">
                  <c:v>#N/A</c:v>
                </c:pt>
                <c:pt idx="5244">
                  <c:v>#N/A</c:v>
                </c:pt>
                <c:pt idx="5245">
                  <c:v>#N/A</c:v>
                </c:pt>
                <c:pt idx="5246">
                  <c:v>#N/A</c:v>
                </c:pt>
                <c:pt idx="5247">
                  <c:v>#N/A</c:v>
                </c:pt>
                <c:pt idx="5248">
                  <c:v>#N/A</c:v>
                </c:pt>
                <c:pt idx="5249">
                  <c:v>#N/A</c:v>
                </c:pt>
                <c:pt idx="5250">
                  <c:v>#N/A</c:v>
                </c:pt>
                <c:pt idx="5251">
                  <c:v>#N/A</c:v>
                </c:pt>
                <c:pt idx="5252">
                  <c:v>#N/A</c:v>
                </c:pt>
                <c:pt idx="5253">
                  <c:v>#N/A</c:v>
                </c:pt>
                <c:pt idx="5254">
                  <c:v>#N/A</c:v>
                </c:pt>
                <c:pt idx="5255">
                  <c:v>#N/A</c:v>
                </c:pt>
                <c:pt idx="5256">
                  <c:v>#N/A</c:v>
                </c:pt>
                <c:pt idx="5257">
                  <c:v>#N/A</c:v>
                </c:pt>
                <c:pt idx="5258">
                  <c:v>#N/A</c:v>
                </c:pt>
                <c:pt idx="5259">
                  <c:v>#N/A</c:v>
                </c:pt>
                <c:pt idx="5260">
                  <c:v>#N/A</c:v>
                </c:pt>
                <c:pt idx="5261">
                  <c:v>#N/A</c:v>
                </c:pt>
                <c:pt idx="5262">
                  <c:v>#N/A</c:v>
                </c:pt>
                <c:pt idx="5263">
                  <c:v>#N/A</c:v>
                </c:pt>
                <c:pt idx="5264">
                  <c:v>#N/A</c:v>
                </c:pt>
                <c:pt idx="5265">
                  <c:v>#N/A</c:v>
                </c:pt>
                <c:pt idx="5266">
                  <c:v>#N/A</c:v>
                </c:pt>
                <c:pt idx="5267">
                  <c:v>#N/A</c:v>
                </c:pt>
                <c:pt idx="5268">
                  <c:v>#N/A</c:v>
                </c:pt>
                <c:pt idx="5269">
                  <c:v>#N/A</c:v>
                </c:pt>
                <c:pt idx="5270">
                  <c:v>#N/A</c:v>
                </c:pt>
                <c:pt idx="5271">
                  <c:v>#N/A</c:v>
                </c:pt>
                <c:pt idx="5272">
                  <c:v>#N/A</c:v>
                </c:pt>
                <c:pt idx="5273">
                  <c:v>#N/A</c:v>
                </c:pt>
                <c:pt idx="5274">
                  <c:v>#N/A</c:v>
                </c:pt>
                <c:pt idx="5275">
                  <c:v>#N/A</c:v>
                </c:pt>
                <c:pt idx="5276">
                  <c:v>#N/A</c:v>
                </c:pt>
                <c:pt idx="5277">
                  <c:v>#N/A</c:v>
                </c:pt>
                <c:pt idx="5278">
                  <c:v>#N/A</c:v>
                </c:pt>
                <c:pt idx="5279">
                  <c:v>#N/A</c:v>
                </c:pt>
                <c:pt idx="5280">
                  <c:v>#N/A</c:v>
                </c:pt>
                <c:pt idx="5281">
                  <c:v>#N/A</c:v>
                </c:pt>
                <c:pt idx="5282">
                  <c:v>#N/A</c:v>
                </c:pt>
                <c:pt idx="5283">
                  <c:v>#N/A</c:v>
                </c:pt>
                <c:pt idx="5284">
                  <c:v>#N/A</c:v>
                </c:pt>
                <c:pt idx="5285">
                  <c:v>#N/A</c:v>
                </c:pt>
                <c:pt idx="5286">
                  <c:v>#N/A</c:v>
                </c:pt>
                <c:pt idx="5287">
                  <c:v>#N/A</c:v>
                </c:pt>
                <c:pt idx="5288">
                  <c:v>#N/A</c:v>
                </c:pt>
                <c:pt idx="5289">
                  <c:v>#N/A</c:v>
                </c:pt>
                <c:pt idx="5290">
                  <c:v>#N/A</c:v>
                </c:pt>
                <c:pt idx="5291">
                  <c:v>#N/A</c:v>
                </c:pt>
                <c:pt idx="5292">
                  <c:v>#N/A</c:v>
                </c:pt>
                <c:pt idx="5293">
                  <c:v>#N/A</c:v>
                </c:pt>
                <c:pt idx="5294">
                  <c:v>#N/A</c:v>
                </c:pt>
                <c:pt idx="5295">
                  <c:v>#N/A</c:v>
                </c:pt>
                <c:pt idx="5296">
                  <c:v>#N/A</c:v>
                </c:pt>
                <c:pt idx="5297">
                  <c:v>#N/A</c:v>
                </c:pt>
                <c:pt idx="5298">
                  <c:v>#N/A</c:v>
                </c:pt>
                <c:pt idx="5299">
                  <c:v>#N/A</c:v>
                </c:pt>
                <c:pt idx="5300">
                  <c:v>#N/A</c:v>
                </c:pt>
                <c:pt idx="5301">
                  <c:v>#N/A</c:v>
                </c:pt>
                <c:pt idx="5302">
                  <c:v>#N/A</c:v>
                </c:pt>
                <c:pt idx="5303">
                  <c:v>#N/A</c:v>
                </c:pt>
                <c:pt idx="5304">
                  <c:v>#N/A</c:v>
                </c:pt>
                <c:pt idx="5305">
                  <c:v>#N/A</c:v>
                </c:pt>
                <c:pt idx="5306">
                  <c:v>#N/A</c:v>
                </c:pt>
                <c:pt idx="5307">
                  <c:v>#N/A</c:v>
                </c:pt>
                <c:pt idx="5308">
                  <c:v>#N/A</c:v>
                </c:pt>
                <c:pt idx="5309">
                  <c:v>#N/A</c:v>
                </c:pt>
                <c:pt idx="5310">
                  <c:v>#N/A</c:v>
                </c:pt>
                <c:pt idx="5311">
                  <c:v>#N/A</c:v>
                </c:pt>
                <c:pt idx="5312">
                  <c:v>#N/A</c:v>
                </c:pt>
                <c:pt idx="5313">
                  <c:v>#N/A</c:v>
                </c:pt>
                <c:pt idx="5314">
                  <c:v>#N/A</c:v>
                </c:pt>
                <c:pt idx="5315">
                  <c:v>#N/A</c:v>
                </c:pt>
                <c:pt idx="5316">
                  <c:v>#N/A</c:v>
                </c:pt>
                <c:pt idx="5317">
                  <c:v>#N/A</c:v>
                </c:pt>
                <c:pt idx="5318">
                  <c:v>#N/A</c:v>
                </c:pt>
                <c:pt idx="5319">
                  <c:v>#N/A</c:v>
                </c:pt>
                <c:pt idx="5320">
                  <c:v>#N/A</c:v>
                </c:pt>
                <c:pt idx="5321">
                  <c:v>#N/A</c:v>
                </c:pt>
                <c:pt idx="5322">
                  <c:v>#N/A</c:v>
                </c:pt>
                <c:pt idx="5323">
                  <c:v>#N/A</c:v>
                </c:pt>
                <c:pt idx="5324">
                  <c:v>#N/A</c:v>
                </c:pt>
                <c:pt idx="5325">
                  <c:v>#N/A</c:v>
                </c:pt>
                <c:pt idx="5326">
                  <c:v>#N/A</c:v>
                </c:pt>
                <c:pt idx="5327">
                  <c:v>#N/A</c:v>
                </c:pt>
                <c:pt idx="5328">
                  <c:v>#N/A</c:v>
                </c:pt>
                <c:pt idx="5329">
                  <c:v>#N/A</c:v>
                </c:pt>
                <c:pt idx="5330">
                  <c:v>#N/A</c:v>
                </c:pt>
                <c:pt idx="5331">
                  <c:v>#N/A</c:v>
                </c:pt>
                <c:pt idx="5332">
                  <c:v>#N/A</c:v>
                </c:pt>
                <c:pt idx="5333">
                  <c:v>#N/A</c:v>
                </c:pt>
                <c:pt idx="5334">
                  <c:v>#N/A</c:v>
                </c:pt>
                <c:pt idx="5335">
                  <c:v>#N/A</c:v>
                </c:pt>
                <c:pt idx="5336">
                  <c:v>#N/A</c:v>
                </c:pt>
                <c:pt idx="5337">
                  <c:v>#N/A</c:v>
                </c:pt>
                <c:pt idx="5338">
                  <c:v>#N/A</c:v>
                </c:pt>
                <c:pt idx="5339">
                  <c:v>#N/A</c:v>
                </c:pt>
                <c:pt idx="5340">
                  <c:v>#N/A</c:v>
                </c:pt>
                <c:pt idx="5341">
                  <c:v>#N/A</c:v>
                </c:pt>
                <c:pt idx="5342">
                  <c:v>#N/A</c:v>
                </c:pt>
                <c:pt idx="5343">
                  <c:v>#N/A</c:v>
                </c:pt>
                <c:pt idx="5344">
                  <c:v>#N/A</c:v>
                </c:pt>
                <c:pt idx="5345">
                  <c:v>#N/A</c:v>
                </c:pt>
                <c:pt idx="5346">
                  <c:v>#N/A</c:v>
                </c:pt>
                <c:pt idx="5347">
                  <c:v>#N/A</c:v>
                </c:pt>
                <c:pt idx="5348">
                  <c:v>#N/A</c:v>
                </c:pt>
                <c:pt idx="5349">
                  <c:v>#N/A</c:v>
                </c:pt>
                <c:pt idx="5350">
                  <c:v>#N/A</c:v>
                </c:pt>
                <c:pt idx="5351">
                  <c:v>#N/A</c:v>
                </c:pt>
                <c:pt idx="5352">
                  <c:v>#N/A</c:v>
                </c:pt>
                <c:pt idx="5353">
                  <c:v>#N/A</c:v>
                </c:pt>
                <c:pt idx="5354">
                  <c:v>#N/A</c:v>
                </c:pt>
                <c:pt idx="5355">
                  <c:v>#N/A</c:v>
                </c:pt>
                <c:pt idx="5356">
                  <c:v>#N/A</c:v>
                </c:pt>
                <c:pt idx="5357">
                  <c:v>#N/A</c:v>
                </c:pt>
                <c:pt idx="5358">
                  <c:v>#N/A</c:v>
                </c:pt>
                <c:pt idx="5359">
                  <c:v>#N/A</c:v>
                </c:pt>
                <c:pt idx="5360">
                  <c:v>#N/A</c:v>
                </c:pt>
                <c:pt idx="5361">
                  <c:v>#N/A</c:v>
                </c:pt>
                <c:pt idx="5362">
                  <c:v>#N/A</c:v>
                </c:pt>
                <c:pt idx="5363">
                  <c:v>#N/A</c:v>
                </c:pt>
                <c:pt idx="5364">
                  <c:v>#N/A</c:v>
                </c:pt>
                <c:pt idx="5365">
                  <c:v>#N/A</c:v>
                </c:pt>
                <c:pt idx="5366">
                  <c:v>#N/A</c:v>
                </c:pt>
                <c:pt idx="5367">
                  <c:v>#N/A</c:v>
                </c:pt>
                <c:pt idx="5368">
                  <c:v>#N/A</c:v>
                </c:pt>
                <c:pt idx="5369">
                  <c:v>#N/A</c:v>
                </c:pt>
                <c:pt idx="5370">
                  <c:v>#N/A</c:v>
                </c:pt>
                <c:pt idx="5371">
                  <c:v>#N/A</c:v>
                </c:pt>
                <c:pt idx="5372">
                  <c:v>#N/A</c:v>
                </c:pt>
                <c:pt idx="5373">
                  <c:v>#N/A</c:v>
                </c:pt>
                <c:pt idx="5374">
                  <c:v>#N/A</c:v>
                </c:pt>
                <c:pt idx="5375">
                  <c:v>#N/A</c:v>
                </c:pt>
                <c:pt idx="5376">
                  <c:v>#N/A</c:v>
                </c:pt>
                <c:pt idx="5377">
                  <c:v>#N/A</c:v>
                </c:pt>
                <c:pt idx="5378">
                  <c:v>#N/A</c:v>
                </c:pt>
                <c:pt idx="5379">
                  <c:v>#N/A</c:v>
                </c:pt>
                <c:pt idx="5380">
                  <c:v>#N/A</c:v>
                </c:pt>
                <c:pt idx="5381">
                  <c:v>#N/A</c:v>
                </c:pt>
                <c:pt idx="5382">
                  <c:v>#N/A</c:v>
                </c:pt>
                <c:pt idx="5383">
                  <c:v>#N/A</c:v>
                </c:pt>
                <c:pt idx="5384">
                  <c:v>#N/A</c:v>
                </c:pt>
                <c:pt idx="5385">
                  <c:v>#N/A</c:v>
                </c:pt>
                <c:pt idx="5386">
                  <c:v>#N/A</c:v>
                </c:pt>
                <c:pt idx="5387">
                  <c:v>#N/A</c:v>
                </c:pt>
                <c:pt idx="5388">
                  <c:v>#N/A</c:v>
                </c:pt>
                <c:pt idx="5389">
                  <c:v>#N/A</c:v>
                </c:pt>
                <c:pt idx="5390">
                  <c:v>#N/A</c:v>
                </c:pt>
                <c:pt idx="5391">
                  <c:v>#N/A</c:v>
                </c:pt>
                <c:pt idx="5392">
                  <c:v>#N/A</c:v>
                </c:pt>
                <c:pt idx="5393">
                  <c:v>#N/A</c:v>
                </c:pt>
                <c:pt idx="5394">
                  <c:v>#N/A</c:v>
                </c:pt>
                <c:pt idx="5395">
                  <c:v>#N/A</c:v>
                </c:pt>
                <c:pt idx="5396">
                  <c:v>#N/A</c:v>
                </c:pt>
                <c:pt idx="5397">
                  <c:v>#N/A</c:v>
                </c:pt>
                <c:pt idx="5398">
                  <c:v>#N/A</c:v>
                </c:pt>
                <c:pt idx="5399">
                  <c:v>#N/A</c:v>
                </c:pt>
                <c:pt idx="5400">
                  <c:v>#N/A</c:v>
                </c:pt>
                <c:pt idx="5401">
                  <c:v>#N/A</c:v>
                </c:pt>
                <c:pt idx="5402">
                  <c:v>#N/A</c:v>
                </c:pt>
                <c:pt idx="5403">
                  <c:v>#N/A</c:v>
                </c:pt>
                <c:pt idx="5404">
                  <c:v>#N/A</c:v>
                </c:pt>
                <c:pt idx="5405">
                  <c:v>#N/A</c:v>
                </c:pt>
                <c:pt idx="5406">
                  <c:v>#N/A</c:v>
                </c:pt>
                <c:pt idx="5407">
                  <c:v>#N/A</c:v>
                </c:pt>
                <c:pt idx="5408">
                  <c:v>#N/A</c:v>
                </c:pt>
                <c:pt idx="5409">
                  <c:v>#N/A</c:v>
                </c:pt>
                <c:pt idx="5410">
                  <c:v>#N/A</c:v>
                </c:pt>
                <c:pt idx="5411">
                  <c:v>#N/A</c:v>
                </c:pt>
                <c:pt idx="5412">
                  <c:v>#N/A</c:v>
                </c:pt>
                <c:pt idx="5413">
                  <c:v>#N/A</c:v>
                </c:pt>
                <c:pt idx="5414">
                  <c:v>#N/A</c:v>
                </c:pt>
                <c:pt idx="5415">
                  <c:v>#N/A</c:v>
                </c:pt>
                <c:pt idx="5416">
                  <c:v>#N/A</c:v>
                </c:pt>
                <c:pt idx="5417">
                  <c:v>#N/A</c:v>
                </c:pt>
                <c:pt idx="5418">
                  <c:v>#N/A</c:v>
                </c:pt>
                <c:pt idx="5419">
                  <c:v>#N/A</c:v>
                </c:pt>
                <c:pt idx="5420">
                  <c:v>#N/A</c:v>
                </c:pt>
                <c:pt idx="5421">
                  <c:v>#N/A</c:v>
                </c:pt>
                <c:pt idx="5422">
                  <c:v>#N/A</c:v>
                </c:pt>
                <c:pt idx="5423">
                  <c:v>#N/A</c:v>
                </c:pt>
                <c:pt idx="5424">
                  <c:v>#N/A</c:v>
                </c:pt>
                <c:pt idx="5425">
                  <c:v>#N/A</c:v>
                </c:pt>
                <c:pt idx="5426">
                  <c:v>#N/A</c:v>
                </c:pt>
                <c:pt idx="5427">
                  <c:v>#N/A</c:v>
                </c:pt>
                <c:pt idx="5428">
                  <c:v>#N/A</c:v>
                </c:pt>
                <c:pt idx="5429">
                  <c:v>#N/A</c:v>
                </c:pt>
                <c:pt idx="5430">
                  <c:v>#N/A</c:v>
                </c:pt>
                <c:pt idx="5431">
                  <c:v>#N/A</c:v>
                </c:pt>
                <c:pt idx="5432">
                  <c:v>#N/A</c:v>
                </c:pt>
                <c:pt idx="5433">
                  <c:v>#N/A</c:v>
                </c:pt>
                <c:pt idx="5434">
                  <c:v>#N/A</c:v>
                </c:pt>
                <c:pt idx="5435">
                  <c:v>#N/A</c:v>
                </c:pt>
                <c:pt idx="5436">
                  <c:v>#N/A</c:v>
                </c:pt>
                <c:pt idx="5437">
                  <c:v>#N/A</c:v>
                </c:pt>
                <c:pt idx="5438">
                  <c:v>#N/A</c:v>
                </c:pt>
                <c:pt idx="5439">
                  <c:v>#N/A</c:v>
                </c:pt>
                <c:pt idx="5440">
                  <c:v>#N/A</c:v>
                </c:pt>
                <c:pt idx="5441">
                  <c:v>#N/A</c:v>
                </c:pt>
                <c:pt idx="5442">
                  <c:v>#N/A</c:v>
                </c:pt>
                <c:pt idx="5443">
                  <c:v>#N/A</c:v>
                </c:pt>
                <c:pt idx="5444">
                  <c:v>#N/A</c:v>
                </c:pt>
                <c:pt idx="5445">
                  <c:v>#N/A</c:v>
                </c:pt>
                <c:pt idx="5446">
                  <c:v>#N/A</c:v>
                </c:pt>
                <c:pt idx="5447">
                  <c:v>#N/A</c:v>
                </c:pt>
                <c:pt idx="5448">
                  <c:v>#N/A</c:v>
                </c:pt>
                <c:pt idx="5449">
                  <c:v>#N/A</c:v>
                </c:pt>
                <c:pt idx="5450">
                  <c:v>#N/A</c:v>
                </c:pt>
                <c:pt idx="5451">
                  <c:v>#N/A</c:v>
                </c:pt>
                <c:pt idx="5452">
                  <c:v>#N/A</c:v>
                </c:pt>
                <c:pt idx="5453">
                  <c:v>#N/A</c:v>
                </c:pt>
                <c:pt idx="5454">
                  <c:v>#N/A</c:v>
                </c:pt>
                <c:pt idx="5455">
                  <c:v>#N/A</c:v>
                </c:pt>
                <c:pt idx="5456">
                  <c:v>#N/A</c:v>
                </c:pt>
                <c:pt idx="5457">
                  <c:v>#N/A</c:v>
                </c:pt>
                <c:pt idx="5458">
                  <c:v>#N/A</c:v>
                </c:pt>
                <c:pt idx="5459">
                  <c:v>#N/A</c:v>
                </c:pt>
                <c:pt idx="5460">
                  <c:v>#N/A</c:v>
                </c:pt>
                <c:pt idx="5461">
                  <c:v>#N/A</c:v>
                </c:pt>
                <c:pt idx="5462">
                  <c:v>#N/A</c:v>
                </c:pt>
                <c:pt idx="5463">
                  <c:v>#N/A</c:v>
                </c:pt>
                <c:pt idx="5464">
                  <c:v>#N/A</c:v>
                </c:pt>
                <c:pt idx="5465">
                  <c:v>#N/A</c:v>
                </c:pt>
                <c:pt idx="5466">
                  <c:v>#N/A</c:v>
                </c:pt>
                <c:pt idx="5467">
                  <c:v>#N/A</c:v>
                </c:pt>
                <c:pt idx="5468">
                  <c:v>#N/A</c:v>
                </c:pt>
                <c:pt idx="5469">
                  <c:v>#N/A</c:v>
                </c:pt>
                <c:pt idx="5470">
                  <c:v>#N/A</c:v>
                </c:pt>
                <c:pt idx="5471">
                  <c:v>#N/A</c:v>
                </c:pt>
                <c:pt idx="5472">
                  <c:v>#N/A</c:v>
                </c:pt>
                <c:pt idx="5473">
                  <c:v>#N/A</c:v>
                </c:pt>
                <c:pt idx="5474">
                  <c:v>#N/A</c:v>
                </c:pt>
                <c:pt idx="5475">
                  <c:v>#N/A</c:v>
                </c:pt>
                <c:pt idx="5476">
                  <c:v>#N/A</c:v>
                </c:pt>
                <c:pt idx="5477">
                  <c:v>#N/A</c:v>
                </c:pt>
                <c:pt idx="5478">
                  <c:v>#N/A</c:v>
                </c:pt>
                <c:pt idx="5479">
                  <c:v>#N/A</c:v>
                </c:pt>
                <c:pt idx="5480">
                  <c:v>#N/A</c:v>
                </c:pt>
                <c:pt idx="5481">
                  <c:v>#N/A</c:v>
                </c:pt>
                <c:pt idx="5482">
                  <c:v>#N/A</c:v>
                </c:pt>
                <c:pt idx="5483">
                  <c:v>#N/A</c:v>
                </c:pt>
                <c:pt idx="5484">
                  <c:v>#N/A</c:v>
                </c:pt>
                <c:pt idx="5485">
                  <c:v>#N/A</c:v>
                </c:pt>
                <c:pt idx="5486">
                  <c:v>#N/A</c:v>
                </c:pt>
                <c:pt idx="5487">
                  <c:v>#N/A</c:v>
                </c:pt>
                <c:pt idx="5488">
                  <c:v>#N/A</c:v>
                </c:pt>
                <c:pt idx="5489">
                  <c:v>#N/A</c:v>
                </c:pt>
                <c:pt idx="5490">
                  <c:v>#N/A</c:v>
                </c:pt>
                <c:pt idx="5491">
                  <c:v>#N/A</c:v>
                </c:pt>
                <c:pt idx="5492">
                  <c:v>#N/A</c:v>
                </c:pt>
                <c:pt idx="5493">
                  <c:v>#N/A</c:v>
                </c:pt>
                <c:pt idx="5494">
                  <c:v>#N/A</c:v>
                </c:pt>
                <c:pt idx="5495">
                  <c:v>#N/A</c:v>
                </c:pt>
                <c:pt idx="5496">
                  <c:v>#N/A</c:v>
                </c:pt>
                <c:pt idx="5497">
                  <c:v>#N/A</c:v>
                </c:pt>
                <c:pt idx="5498">
                  <c:v>#N/A</c:v>
                </c:pt>
                <c:pt idx="5499">
                  <c:v>#N/A</c:v>
                </c:pt>
                <c:pt idx="5500">
                  <c:v>#N/A</c:v>
                </c:pt>
                <c:pt idx="5501">
                  <c:v>#N/A</c:v>
                </c:pt>
                <c:pt idx="5502">
                  <c:v>#N/A</c:v>
                </c:pt>
                <c:pt idx="5503">
                  <c:v>#N/A</c:v>
                </c:pt>
                <c:pt idx="5504">
                  <c:v>#N/A</c:v>
                </c:pt>
                <c:pt idx="5505">
                  <c:v>#N/A</c:v>
                </c:pt>
                <c:pt idx="5506">
                  <c:v>#N/A</c:v>
                </c:pt>
                <c:pt idx="5507">
                  <c:v>#N/A</c:v>
                </c:pt>
                <c:pt idx="5508">
                  <c:v>#N/A</c:v>
                </c:pt>
                <c:pt idx="5509">
                  <c:v>#N/A</c:v>
                </c:pt>
                <c:pt idx="5510">
                  <c:v>#N/A</c:v>
                </c:pt>
                <c:pt idx="5511">
                  <c:v>#N/A</c:v>
                </c:pt>
                <c:pt idx="5512">
                  <c:v>#N/A</c:v>
                </c:pt>
                <c:pt idx="5513">
                  <c:v>#N/A</c:v>
                </c:pt>
                <c:pt idx="5514">
                  <c:v>#N/A</c:v>
                </c:pt>
                <c:pt idx="5515">
                  <c:v>#N/A</c:v>
                </c:pt>
                <c:pt idx="5516">
                  <c:v>#N/A</c:v>
                </c:pt>
                <c:pt idx="5517">
                  <c:v>#N/A</c:v>
                </c:pt>
                <c:pt idx="5518">
                  <c:v>#N/A</c:v>
                </c:pt>
                <c:pt idx="5519">
                  <c:v>#N/A</c:v>
                </c:pt>
                <c:pt idx="5520">
                  <c:v>#N/A</c:v>
                </c:pt>
                <c:pt idx="5521">
                  <c:v>#N/A</c:v>
                </c:pt>
                <c:pt idx="5522">
                  <c:v>#N/A</c:v>
                </c:pt>
                <c:pt idx="5523">
                  <c:v>#N/A</c:v>
                </c:pt>
                <c:pt idx="5524">
                  <c:v>#N/A</c:v>
                </c:pt>
                <c:pt idx="5525">
                  <c:v>#N/A</c:v>
                </c:pt>
                <c:pt idx="5526">
                  <c:v>#N/A</c:v>
                </c:pt>
                <c:pt idx="5527">
                  <c:v>#N/A</c:v>
                </c:pt>
                <c:pt idx="5528">
                  <c:v>#N/A</c:v>
                </c:pt>
                <c:pt idx="5529">
                  <c:v>#N/A</c:v>
                </c:pt>
                <c:pt idx="5530">
                  <c:v>#N/A</c:v>
                </c:pt>
                <c:pt idx="5531">
                  <c:v>#N/A</c:v>
                </c:pt>
                <c:pt idx="5532">
                  <c:v>#N/A</c:v>
                </c:pt>
                <c:pt idx="5533">
                  <c:v>#N/A</c:v>
                </c:pt>
                <c:pt idx="5534">
                  <c:v>#N/A</c:v>
                </c:pt>
                <c:pt idx="5535">
                  <c:v>#N/A</c:v>
                </c:pt>
                <c:pt idx="5536">
                  <c:v>#N/A</c:v>
                </c:pt>
                <c:pt idx="5537">
                  <c:v>#N/A</c:v>
                </c:pt>
                <c:pt idx="5538">
                  <c:v>#N/A</c:v>
                </c:pt>
                <c:pt idx="5539">
                  <c:v>#N/A</c:v>
                </c:pt>
                <c:pt idx="5540">
                  <c:v>#N/A</c:v>
                </c:pt>
                <c:pt idx="5541">
                  <c:v>#N/A</c:v>
                </c:pt>
                <c:pt idx="5542">
                  <c:v>#N/A</c:v>
                </c:pt>
                <c:pt idx="5543">
                  <c:v>#N/A</c:v>
                </c:pt>
                <c:pt idx="5544">
                  <c:v>#N/A</c:v>
                </c:pt>
                <c:pt idx="5545">
                  <c:v>#N/A</c:v>
                </c:pt>
                <c:pt idx="5546">
                  <c:v>#N/A</c:v>
                </c:pt>
                <c:pt idx="5547">
                  <c:v>#N/A</c:v>
                </c:pt>
                <c:pt idx="5548">
                  <c:v>#N/A</c:v>
                </c:pt>
                <c:pt idx="5549">
                  <c:v>#N/A</c:v>
                </c:pt>
                <c:pt idx="5550">
                  <c:v>#N/A</c:v>
                </c:pt>
                <c:pt idx="5551">
                  <c:v>#N/A</c:v>
                </c:pt>
                <c:pt idx="5552">
                  <c:v>#N/A</c:v>
                </c:pt>
                <c:pt idx="5553">
                  <c:v>#N/A</c:v>
                </c:pt>
                <c:pt idx="5554">
                  <c:v>#N/A</c:v>
                </c:pt>
                <c:pt idx="5555">
                  <c:v>#N/A</c:v>
                </c:pt>
                <c:pt idx="5556">
                  <c:v>#N/A</c:v>
                </c:pt>
                <c:pt idx="5557">
                  <c:v>#N/A</c:v>
                </c:pt>
                <c:pt idx="5558">
                  <c:v>#N/A</c:v>
                </c:pt>
                <c:pt idx="5559">
                  <c:v>#N/A</c:v>
                </c:pt>
                <c:pt idx="5560">
                  <c:v>#N/A</c:v>
                </c:pt>
                <c:pt idx="5561">
                  <c:v>#N/A</c:v>
                </c:pt>
                <c:pt idx="5562">
                  <c:v>#N/A</c:v>
                </c:pt>
                <c:pt idx="5563">
                  <c:v>#N/A</c:v>
                </c:pt>
                <c:pt idx="5564">
                  <c:v>#N/A</c:v>
                </c:pt>
                <c:pt idx="5565">
                  <c:v>#N/A</c:v>
                </c:pt>
                <c:pt idx="5566">
                  <c:v>#N/A</c:v>
                </c:pt>
                <c:pt idx="5567">
                  <c:v>#N/A</c:v>
                </c:pt>
                <c:pt idx="5568">
                  <c:v>#N/A</c:v>
                </c:pt>
                <c:pt idx="5569">
                  <c:v>#N/A</c:v>
                </c:pt>
                <c:pt idx="5570">
                  <c:v>#N/A</c:v>
                </c:pt>
                <c:pt idx="5571">
                  <c:v>#N/A</c:v>
                </c:pt>
                <c:pt idx="5572">
                  <c:v>#N/A</c:v>
                </c:pt>
                <c:pt idx="5573">
                  <c:v>#N/A</c:v>
                </c:pt>
                <c:pt idx="5574">
                  <c:v>#N/A</c:v>
                </c:pt>
                <c:pt idx="5575">
                  <c:v>#N/A</c:v>
                </c:pt>
                <c:pt idx="5576">
                  <c:v>#N/A</c:v>
                </c:pt>
                <c:pt idx="5577">
                  <c:v>#N/A</c:v>
                </c:pt>
                <c:pt idx="5578">
                  <c:v>#N/A</c:v>
                </c:pt>
                <c:pt idx="5579">
                  <c:v>#N/A</c:v>
                </c:pt>
                <c:pt idx="5580">
                  <c:v>#N/A</c:v>
                </c:pt>
                <c:pt idx="5581">
                  <c:v>#N/A</c:v>
                </c:pt>
                <c:pt idx="5582">
                  <c:v>#N/A</c:v>
                </c:pt>
                <c:pt idx="5583">
                  <c:v>#N/A</c:v>
                </c:pt>
                <c:pt idx="5584">
                  <c:v>#N/A</c:v>
                </c:pt>
                <c:pt idx="5585">
                  <c:v>#N/A</c:v>
                </c:pt>
                <c:pt idx="5586">
                  <c:v>#N/A</c:v>
                </c:pt>
                <c:pt idx="5587">
                  <c:v>#N/A</c:v>
                </c:pt>
                <c:pt idx="5588">
                  <c:v>#N/A</c:v>
                </c:pt>
                <c:pt idx="5589">
                  <c:v>#N/A</c:v>
                </c:pt>
                <c:pt idx="5590">
                  <c:v>#N/A</c:v>
                </c:pt>
                <c:pt idx="5591">
                  <c:v>#N/A</c:v>
                </c:pt>
                <c:pt idx="5592">
                  <c:v>#N/A</c:v>
                </c:pt>
                <c:pt idx="5593">
                  <c:v>#N/A</c:v>
                </c:pt>
                <c:pt idx="5594">
                  <c:v>#N/A</c:v>
                </c:pt>
                <c:pt idx="5595">
                  <c:v>#N/A</c:v>
                </c:pt>
                <c:pt idx="5596">
                  <c:v>#N/A</c:v>
                </c:pt>
                <c:pt idx="5597">
                  <c:v>#N/A</c:v>
                </c:pt>
                <c:pt idx="5598">
                  <c:v>#N/A</c:v>
                </c:pt>
                <c:pt idx="5599">
                  <c:v>#N/A</c:v>
                </c:pt>
                <c:pt idx="5600">
                  <c:v>#N/A</c:v>
                </c:pt>
                <c:pt idx="5601">
                  <c:v>#N/A</c:v>
                </c:pt>
                <c:pt idx="5602">
                  <c:v>#N/A</c:v>
                </c:pt>
                <c:pt idx="5603">
                  <c:v>#N/A</c:v>
                </c:pt>
                <c:pt idx="5604">
                  <c:v>#N/A</c:v>
                </c:pt>
                <c:pt idx="5605">
                  <c:v>#N/A</c:v>
                </c:pt>
                <c:pt idx="5606">
                  <c:v>#N/A</c:v>
                </c:pt>
                <c:pt idx="5607">
                  <c:v>#N/A</c:v>
                </c:pt>
                <c:pt idx="5608">
                  <c:v>#N/A</c:v>
                </c:pt>
                <c:pt idx="5609">
                  <c:v>#N/A</c:v>
                </c:pt>
                <c:pt idx="5610">
                  <c:v>#N/A</c:v>
                </c:pt>
                <c:pt idx="5611">
                  <c:v>#N/A</c:v>
                </c:pt>
                <c:pt idx="5612">
                  <c:v>#N/A</c:v>
                </c:pt>
                <c:pt idx="5613">
                  <c:v>#N/A</c:v>
                </c:pt>
                <c:pt idx="5614">
                  <c:v>#N/A</c:v>
                </c:pt>
                <c:pt idx="5615">
                  <c:v>#N/A</c:v>
                </c:pt>
                <c:pt idx="5616">
                  <c:v>#N/A</c:v>
                </c:pt>
                <c:pt idx="5617">
                  <c:v>#N/A</c:v>
                </c:pt>
                <c:pt idx="5618">
                  <c:v>#N/A</c:v>
                </c:pt>
                <c:pt idx="5619">
                  <c:v>#N/A</c:v>
                </c:pt>
                <c:pt idx="5620">
                  <c:v>#N/A</c:v>
                </c:pt>
                <c:pt idx="5621">
                  <c:v>#N/A</c:v>
                </c:pt>
                <c:pt idx="5622">
                  <c:v>#N/A</c:v>
                </c:pt>
                <c:pt idx="5623">
                  <c:v>#N/A</c:v>
                </c:pt>
                <c:pt idx="5624">
                  <c:v>#N/A</c:v>
                </c:pt>
                <c:pt idx="5625">
                  <c:v>#N/A</c:v>
                </c:pt>
                <c:pt idx="5626">
                  <c:v>#N/A</c:v>
                </c:pt>
                <c:pt idx="5627">
                  <c:v>#N/A</c:v>
                </c:pt>
                <c:pt idx="5628">
                  <c:v>#N/A</c:v>
                </c:pt>
                <c:pt idx="5629">
                  <c:v>#N/A</c:v>
                </c:pt>
                <c:pt idx="5630">
                  <c:v>#N/A</c:v>
                </c:pt>
                <c:pt idx="5631">
                  <c:v>#N/A</c:v>
                </c:pt>
                <c:pt idx="5632">
                  <c:v>#N/A</c:v>
                </c:pt>
                <c:pt idx="5633">
                  <c:v>#N/A</c:v>
                </c:pt>
                <c:pt idx="5634">
                  <c:v>#N/A</c:v>
                </c:pt>
                <c:pt idx="5635">
                  <c:v>#N/A</c:v>
                </c:pt>
                <c:pt idx="5636">
                  <c:v>#N/A</c:v>
                </c:pt>
                <c:pt idx="5637">
                  <c:v>#N/A</c:v>
                </c:pt>
                <c:pt idx="5638">
                  <c:v>#N/A</c:v>
                </c:pt>
                <c:pt idx="5639">
                  <c:v>#N/A</c:v>
                </c:pt>
                <c:pt idx="5640">
                  <c:v>#N/A</c:v>
                </c:pt>
                <c:pt idx="5641">
                  <c:v>#N/A</c:v>
                </c:pt>
                <c:pt idx="5642">
                  <c:v>#N/A</c:v>
                </c:pt>
                <c:pt idx="5643">
                  <c:v>#N/A</c:v>
                </c:pt>
                <c:pt idx="5644">
                  <c:v>#N/A</c:v>
                </c:pt>
                <c:pt idx="5645">
                  <c:v>#N/A</c:v>
                </c:pt>
                <c:pt idx="5646">
                  <c:v>#N/A</c:v>
                </c:pt>
                <c:pt idx="5647">
                  <c:v>#N/A</c:v>
                </c:pt>
                <c:pt idx="5648">
                  <c:v>#N/A</c:v>
                </c:pt>
                <c:pt idx="5649">
                  <c:v>#N/A</c:v>
                </c:pt>
                <c:pt idx="5650">
                  <c:v>#N/A</c:v>
                </c:pt>
                <c:pt idx="5651">
                  <c:v>#N/A</c:v>
                </c:pt>
                <c:pt idx="5652">
                  <c:v>#N/A</c:v>
                </c:pt>
                <c:pt idx="5653">
                  <c:v>#N/A</c:v>
                </c:pt>
                <c:pt idx="5654">
                  <c:v>#N/A</c:v>
                </c:pt>
                <c:pt idx="5655">
                  <c:v>#N/A</c:v>
                </c:pt>
                <c:pt idx="5656">
                  <c:v>#N/A</c:v>
                </c:pt>
                <c:pt idx="5657">
                  <c:v>#N/A</c:v>
                </c:pt>
                <c:pt idx="5658">
                  <c:v>#N/A</c:v>
                </c:pt>
                <c:pt idx="5659">
                  <c:v>#N/A</c:v>
                </c:pt>
                <c:pt idx="5660">
                  <c:v>#N/A</c:v>
                </c:pt>
                <c:pt idx="5661">
                  <c:v>#N/A</c:v>
                </c:pt>
                <c:pt idx="5662">
                  <c:v>#N/A</c:v>
                </c:pt>
                <c:pt idx="5663">
                  <c:v>#N/A</c:v>
                </c:pt>
                <c:pt idx="5664">
                  <c:v>#N/A</c:v>
                </c:pt>
                <c:pt idx="5665">
                  <c:v>#N/A</c:v>
                </c:pt>
                <c:pt idx="5666">
                  <c:v>#N/A</c:v>
                </c:pt>
                <c:pt idx="5667">
                  <c:v>#N/A</c:v>
                </c:pt>
                <c:pt idx="5668">
                  <c:v>#N/A</c:v>
                </c:pt>
                <c:pt idx="5669">
                  <c:v>#N/A</c:v>
                </c:pt>
                <c:pt idx="5670">
                  <c:v>#N/A</c:v>
                </c:pt>
                <c:pt idx="5671">
                  <c:v>#N/A</c:v>
                </c:pt>
                <c:pt idx="5672">
                  <c:v>#N/A</c:v>
                </c:pt>
                <c:pt idx="5673">
                  <c:v>#N/A</c:v>
                </c:pt>
                <c:pt idx="5674">
                  <c:v>#N/A</c:v>
                </c:pt>
                <c:pt idx="5675">
                  <c:v>#N/A</c:v>
                </c:pt>
                <c:pt idx="5676">
                  <c:v>#N/A</c:v>
                </c:pt>
                <c:pt idx="5677">
                  <c:v>#N/A</c:v>
                </c:pt>
                <c:pt idx="5678">
                  <c:v>#N/A</c:v>
                </c:pt>
                <c:pt idx="5679">
                  <c:v>#N/A</c:v>
                </c:pt>
                <c:pt idx="5680">
                  <c:v>#N/A</c:v>
                </c:pt>
                <c:pt idx="5681">
                  <c:v>#N/A</c:v>
                </c:pt>
                <c:pt idx="5682">
                  <c:v>#N/A</c:v>
                </c:pt>
                <c:pt idx="5683">
                  <c:v>#N/A</c:v>
                </c:pt>
                <c:pt idx="5684">
                  <c:v>#N/A</c:v>
                </c:pt>
                <c:pt idx="5685">
                  <c:v>#N/A</c:v>
                </c:pt>
                <c:pt idx="5686">
                  <c:v>#N/A</c:v>
                </c:pt>
                <c:pt idx="5687">
                  <c:v>#N/A</c:v>
                </c:pt>
                <c:pt idx="5688">
                  <c:v>#N/A</c:v>
                </c:pt>
                <c:pt idx="5689">
                  <c:v>#N/A</c:v>
                </c:pt>
                <c:pt idx="5690">
                  <c:v>#N/A</c:v>
                </c:pt>
                <c:pt idx="5691">
                  <c:v>#N/A</c:v>
                </c:pt>
                <c:pt idx="5692">
                  <c:v>#N/A</c:v>
                </c:pt>
                <c:pt idx="5693">
                  <c:v>#N/A</c:v>
                </c:pt>
                <c:pt idx="5694">
                  <c:v>#N/A</c:v>
                </c:pt>
                <c:pt idx="5695">
                  <c:v>#N/A</c:v>
                </c:pt>
                <c:pt idx="5696">
                  <c:v>#N/A</c:v>
                </c:pt>
                <c:pt idx="5697">
                  <c:v>#N/A</c:v>
                </c:pt>
                <c:pt idx="5698">
                  <c:v>#N/A</c:v>
                </c:pt>
                <c:pt idx="5699">
                  <c:v>#N/A</c:v>
                </c:pt>
                <c:pt idx="5700">
                  <c:v>#N/A</c:v>
                </c:pt>
                <c:pt idx="5701">
                  <c:v>#N/A</c:v>
                </c:pt>
                <c:pt idx="5702">
                  <c:v>#N/A</c:v>
                </c:pt>
                <c:pt idx="5703">
                  <c:v>#N/A</c:v>
                </c:pt>
                <c:pt idx="5704">
                  <c:v>#N/A</c:v>
                </c:pt>
                <c:pt idx="5705">
                  <c:v>#N/A</c:v>
                </c:pt>
                <c:pt idx="5706">
                  <c:v>#N/A</c:v>
                </c:pt>
                <c:pt idx="5707">
                  <c:v>#N/A</c:v>
                </c:pt>
                <c:pt idx="5708">
                  <c:v>#N/A</c:v>
                </c:pt>
                <c:pt idx="5709">
                  <c:v>#N/A</c:v>
                </c:pt>
                <c:pt idx="5710">
                  <c:v>#N/A</c:v>
                </c:pt>
                <c:pt idx="5711">
                  <c:v>#N/A</c:v>
                </c:pt>
                <c:pt idx="5712">
                  <c:v>#N/A</c:v>
                </c:pt>
                <c:pt idx="5713">
                  <c:v>#N/A</c:v>
                </c:pt>
                <c:pt idx="5714">
                  <c:v>#N/A</c:v>
                </c:pt>
                <c:pt idx="5715">
                  <c:v>#N/A</c:v>
                </c:pt>
                <c:pt idx="5716">
                  <c:v>#N/A</c:v>
                </c:pt>
                <c:pt idx="5717">
                  <c:v>#N/A</c:v>
                </c:pt>
                <c:pt idx="5718">
                  <c:v>#N/A</c:v>
                </c:pt>
                <c:pt idx="5719">
                  <c:v>#N/A</c:v>
                </c:pt>
                <c:pt idx="5720">
                  <c:v>#N/A</c:v>
                </c:pt>
                <c:pt idx="5721">
                  <c:v>#N/A</c:v>
                </c:pt>
                <c:pt idx="5722">
                  <c:v>#N/A</c:v>
                </c:pt>
                <c:pt idx="5723">
                  <c:v>#N/A</c:v>
                </c:pt>
                <c:pt idx="5724">
                  <c:v>#N/A</c:v>
                </c:pt>
                <c:pt idx="5725">
                  <c:v>#N/A</c:v>
                </c:pt>
                <c:pt idx="5726">
                  <c:v>#N/A</c:v>
                </c:pt>
                <c:pt idx="5727">
                  <c:v>#N/A</c:v>
                </c:pt>
                <c:pt idx="5728">
                  <c:v>#N/A</c:v>
                </c:pt>
                <c:pt idx="5729">
                  <c:v>#N/A</c:v>
                </c:pt>
                <c:pt idx="5730">
                  <c:v>#N/A</c:v>
                </c:pt>
                <c:pt idx="5731">
                  <c:v>#N/A</c:v>
                </c:pt>
                <c:pt idx="5732">
                  <c:v>#N/A</c:v>
                </c:pt>
                <c:pt idx="5733">
                  <c:v>#N/A</c:v>
                </c:pt>
                <c:pt idx="5734">
                  <c:v>#N/A</c:v>
                </c:pt>
                <c:pt idx="5735">
                  <c:v>#N/A</c:v>
                </c:pt>
                <c:pt idx="5736">
                  <c:v>#N/A</c:v>
                </c:pt>
                <c:pt idx="5737">
                  <c:v>#N/A</c:v>
                </c:pt>
                <c:pt idx="5738">
                  <c:v>#N/A</c:v>
                </c:pt>
                <c:pt idx="5739">
                  <c:v>#N/A</c:v>
                </c:pt>
                <c:pt idx="5740">
                  <c:v>#N/A</c:v>
                </c:pt>
                <c:pt idx="5741">
                  <c:v>#N/A</c:v>
                </c:pt>
                <c:pt idx="5742">
                  <c:v>#N/A</c:v>
                </c:pt>
                <c:pt idx="5743">
                  <c:v>#N/A</c:v>
                </c:pt>
                <c:pt idx="5744">
                  <c:v>#N/A</c:v>
                </c:pt>
                <c:pt idx="5745">
                  <c:v>#N/A</c:v>
                </c:pt>
                <c:pt idx="5746">
                  <c:v>#N/A</c:v>
                </c:pt>
                <c:pt idx="5747">
                  <c:v>#N/A</c:v>
                </c:pt>
                <c:pt idx="5748">
                  <c:v>#N/A</c:v>
                </c:pt>
                <c:pt idx="5749">
                  <c:v>#N/A</c:v>
                </c:pt>
                <c:pt idx="5750">
                  <c:v>#N/A</c:v>
                </c:pt>
                <c:pt idx="5751">
                  <c:v>#N/A</c:v>
                </c:pt>
                <c:pt idx="5752">
                  <c:v>#N/A</c:v>
                </c:pt>
                <c:pt idx="5753">
                  <c:v>#N/A</c:v>
                </c:pt>
                <c:pt idx="5754">
                  <c:v>#N/A</c:v>
                </c:pt>
                <c:pt idx="5755">
                  <c:v>#N/A</c:v>
                </c:pt>
                <c:pt idx="5756">
                  <c:v>#N/A</c:v>
                </c:pt>
                <c:pt idx="5757">
                  <c:v>#N/A</c:v>
                </c:pt>
                <c:pt idx="5758">
                  <c:v>#N/A</c:v>
                </c:pt>
                <c:pt idx="5759">
                  <c:v>#N/A</c:v>
                </c:pt>
                <c:pt idx="5760">
                  <c:v>#N/A</c:v>
                </c:pt>
                <c:pt idx="5761">
                  <c:v>#N/A</c:v>
                </c:pt>
                <c:pt idx="5762">
                  <c:v>#N/A</c:v>
                </c:pt>
                <c:pt idx="5763">
                  <c:v>#N/A</c:v>
                </c:pt>
                <c:pt idx="5764">
                  <c:v>#N/A</c:v>
                </c:pt>
                <c:pt idx="5765">
                  <c:v>#N/A</c:v>
                </c:pt>
                <c:pt idx="5766">
                  <c:v>#N/A</c:v>
                </c:pt>
                <c:pt idx="5767">
                  <c:v>#N/A</c:v>
                </c:pt>
                <c:pt idx="5768">
                  <c:v>#N/A</c:v>
                </c:pt>
                <c:pt idx="5769">
                  <c:v>#N/A</c:v>
                </c:pt>
                <c:pt idx="5770">
                  <c:v>#N/A</c:v>
                </c:pt>
                <c:pt idx="5771">
                  <c:v>#N/A</c:v>
                </c:pt>
                <c:pt idx="5772">
                  <c:v>#N/A</c:v>
                </c:pt>
                <c:pt idx="5773">
                  <c:v>#N/A</c:v>
                </c:pt>
                <c:pt idx="5774">
                  <c:v>#N/A</c:v>
                </c:pt>
                <c:pt idx="5775">
                  <c:v>#N/A</c:v>
                </c:pt>
                <c:pt idx="5776">
                  <c:v>#N/A</c:v>
                </c:pt>
                <c:pt idx="5777">
                  <c:v>#N/A</c:v>
                </c:pt>
                <c:pt idx="5778">
                  <c:v>#N/A</c:v>
                </c:pt>
                <c:pt idx="5779">
                  <c:v>#N/A</c:v>
                </c:pt>
                <c:pt idx="5780">
                  <c:v>#N/A</c:v>
                </c:pt>
                <c:pt idx="5781">
                  <c:v>#N/A</c:v>
                </c:pt>
                <c:pt idx="5782">
                  <c:v>#N/A</c:v>
                </c:pt>
                <c:pt idx="5783">
                  <c:v>#N/A</c:v>
                </c:pt>
                <c:pt idx="5784">
                  <c:v>#N/A</c:v>
                </c:pt>
                <c:pt idx="5785">
                  <c:v>#N/A</c:v>
                </c:pt>
                <c:pt idx="5786">
                  <c:v>#N/A</c:v>
                </c:pt>
                <c:pt idx="5787">
                  <c:v>#N/A</c:v>
                </c:pt>
                <c:pt idx="5788">
                  <c:v>#N/A</c:v>
                </c:pt>
                <c:pt idx="5789">
                  <c:v>#N/A</c:v>
                </c:pt>
                <c:pt idx="5790">
                  <c:v>#N/A</c:v>
                </c:pt>
                <c:pt idx="5791">
                  <c:v>#N/A</c:v>
                </c:pt>
                <c:pt idx="5792">
                  <c:v>#N/A</c:v>
                </c:pt>
                <c:pt idx="5793">
                  <c:v>#N/A</c:v>
                </c:pt>
                <c:pt idx="5794">
                  <c:v>#N/A</c:v>
                </c:pt>
                <c:pt idx="5795">
                  <c:v>#N/A</c:v>
                </c:pt>
                <c:pt idx="5796">
                  <c:v>#N/A</c:v>
                </c:pt>
                <c:pt idx="5797">
                  <c:v>#N/A</c:v>
                </c:pt>
                <c:pt idx="5798">
                  <c:v>#N/A</c:v>
                </c:pt>
                <c:pt idx="5799">
                  <c:v>#N/A</c:v>
                </c:pt>
                <c:pt idx="5800">
                  <c:v>#N/A</c:v>
                </c:pt>
                <c:pt idx="5801">
                  <c:v>#N/A</c:v>
                </c:pt>
                <c:pt idx="5802">
                  <c:v>#N/A</c:v>
                </c:pt>
                <c:pt idx="5803">
                  <c:v>#N/A</c:v>
                </c:pt>
                <c:pt idx="5804">
                  <c:v>#N/A</c:v>
                </c:pt>
                <c:pt idx="5805">
                  <c:v>#N/A</c:v>
                </c:pt>
                <c:pt idx="5806">
                  <c:v>#N/A</c:v>
                </c:pt>
                <c:pt idx="5807">
                  <c:v>#N/A</c:v>
                </c:pt>
                <c:pt idx="5808">
                  <c:v>#N/A</c:v>
                </c:pt>
                <c:pt idx="5809">
                  <c:v>#N/A</c:v>
                </c:pt>
                <c:pt idx="5810">
                  <c:v>#N/A</c:v>
                </c:pt>
                <c:pt idx="5811">
                  <c:v>#N/A</c:v>
                </c:pt>
                <c:pt idx="5812">
                  <c:v>#N/A</c:v>
                </c:pt>
                <c:pt idx="5813">
                  <c:v>#N/A</c:v>
                </c:pt>
                <c:pt idx="5814">
                  <c:v>#N/A</c:v>
                </c:pt>
                <c:pt idx="5815">
                  <c:v>#N/A</c:v>
                </c:pt>
                <c:pt idx="5816">
                  <c:v>#N/A</c:v>
                </c:pt>
                <c:pt idx="5817">
                  <c:v>#N/A</c:v>
                </c:pt>
                <c:pt idx="5818">
                  <c:v>#N/A</c:v>
                </c:pt>
                <c:pt idx="5819">
                  <c:v>#N/A</c:v>
                </c:pt>
                <c:pt idx="5820">
                  <c:v>#N/A</c:v>
                </c:pt>
                <c:pt idx="5821">
                  <c:v>#N/A</c:v>
                </c:pt>
                <c:pt idx="5822">
                  <c:v>#N/A</c:v>
                </c:pt>
                <c:pt idx="5823">
                  <c:v>#N/A</c:v>
                </c:pt>
                <c:pt idx="5824">
                  <c:v>#N/A</c:v>
                </c:pt>
                <c:pt idx="5825">
                  <c:v>#N/A</c:v>
                </c:pt>
                <c:pt idx="5826">
                  <c:v>#N/A</c:v>
                </c:pt>
                <c:pt idx="5827">
                  <c:v>#N/A</c:v>
                </c:pt>
                <c:pt idx="5828">
                  <c:v>#N/A</c:v>
                </c:pt>
                <c:pt idx="5829">
                  <c:v>#N/A</c:v>
                </c:pt>
                <c:pt idx="5830">
                  <c:v>#N/A</c:v>
                </c:pt>
                <c:pt idx="5831">
                  <c:v>#N/A</c:v>
                </c:pt>
                <c:pt idx="5832">
                  <c:v>#N/A</c:v>
                </c:pt>
                <c:pt idx="5833">
                  <c:v>#N/A</c:v>
                </c:pt>
                <c:pt idx="5834">
                  <c:v>#N/A</c:v>
                </c:pt>
                <c:pt idx="5835">
                  <c:v>#N/A</c:v>
                </c:pt>
                <c:pt idx="5836">
                  <c:v>#N/A</c:v>
                </c:pt>
                <c:pt idx="5837">
                  <c:v>#N/A</c:v>
                </c:pt>
                <c:pt idx="5838">
                  <c:v>#N/A</c:v>
                </c:pt>
                <c:pt idx="5839">
                  <c:v>#N/A</c:v>
                </c:pt>
                <c:pt idx="5840">
                  <c:v>#N/A</c:v>
                </c:pt>
                <c:pt idx="5841">
                  <c:v>#N/A</c:v>
                </c:pt>
                <c:pt idx="5842">
                  <c:v>#N/A</c:v>
                </c:pt>
                <c:pt idx="5843">
                  <c:v>#N/A</c:v>
                </c:pt>
                <c:pt idx="5844">
                  <c:v>#N/A</c:v>
                </c:pt>
                <c:pt idx="5845">
                  <c:v>#N/A</c:v>
                </c:pt>
                <c:pt idx="5846">
                  <c:v>#N/A</c:v>
                </c:pt>
                <c:pt idx="5847">
                  <c:v>#N/A</c:v>
                </c:pt>
                <c:pt idx="5848">
                  <c:v>#N/A</c:v>
                </c:pt>
                <c:pt idx="5849">
                  <c:v>#N/A</c:v>
                </c:pt>
                <c:pt idx="5850">
                  <c:v>#N/A</c:v>
                </c:pt>
                <c:pt idx="5851">
                  <c:v>#N/A</c:v>
                </c:pt>
                <c:pt idx="5852">
                  <c:v>#N/A</c:v>
                </c:pt>
                <c:pt idx="5853">
                  <c:v>#N/A</c:v>
                </c:pt>
                <c:pt idx="5854">
                  <c:v>#N/A</c:v>
                </c:pt>
                <c:pt idx="5855">
                  <c:v>#N/A</c:v>
                </c:pt>
                <c:pt idx="5856">
                  <c:v>#N/A</c:v>
                </c:pt>
                <c:pt idx="5857">
                  <c:v>#N/A</c:v>
                </c:pt>
                <c:pt idx="5858">
                  <c:v>#N/A</c:v>
                </c:pt>
                <c:pt idx="5859">
                  <c:v>#N/A</c:v>
                </c:pt>
                <c:pt idx="5860">
                  <c:v>#N/A</c:v>
                </c:pt>
                <c:pt idx="5861">
                  <c:v>#N/A</c:v>
                </c:pt>
                <c:pt idx="5862">
                  <c:v>#N/A</c:v>
                </c:pt>
                <c:pt idx="5863">
                  <c:v>#N/A</c:v>
                </c:pt>
                <c:pt idx="5864">
                  <c:v>#N/A</c:v>
                </c:pt>
                <c:pt idx="5865">
                  <c:v>#N/A</c:v>
                </c:pt>
                <c:pt idx="5866">
                  <c:v>#N/A</c:v>
                </c:pt>
                <c:pt idx="5867">
                  <c:v>#N/A</c:v>
                </c:pt>
                <c:pt idx="5868">
                  <c:v>#N/A</c:v>
                </c:pt>
                <c:pt idx="5869">
                  <c:v>#N/A</c:v>
                </c:pt>
                <c:pt idx="5870">
                  <c:v>#N/A</c:v>
                </c:pt>
                <c:pt idx="5871">
                  <c:v>#N/A</c:v>
                </c:pt>
                <c:pt idx="5872">
                  <c:v>#N/A</c:v>
                </c:pt>
                <c:pt idx="5873">
                  <c:v>#N/A</c:v>
                </c:pt>
                <c:pt idx="5874">
                  <c:v>#N/A</c:v>
                </c:pt>
                <c:pt idx="5875">
                  <c:v>#N/A</c:v>
                </c:pt>
                <c:pt idx="5876">
                  <c:v>#N/A</c:v>
                </c:pt>
                <c:pt idx="5877">
                  <c:v>#N/A</c:v>
                </c:pt>
                <c:pt idx="5878">
                  <c:v>#N/A</c:v>
                </c:pt>
                <c:pt idx="5879">
                  <c:v>#N/A</c:v>
                </c:pt>
                <c:pt idx="5880">
                  <c:v>#N/A</c:v>
                </c:pt>
                <c:pt idx="5881">
                  <c:v>#N/A</c:v>
                </c:pt>
                <c:pt idx="5882">
                  <c:v>#N/A</c:v>
                </c:pt>
                <c:pt idx="5883">
                  <c:v>#N/A</c:v>
                </c:pt>
                <c:pt idx="5884">
                  <c:v>#N/A</c:v>
                </c:pt>
                <c:pt idx="5885">
                  <c:v>#N/A</c:v>
                </c:pt>
                <c:pt idx="5886">
                  <c:v>#N/A</c:v>
                </c:pt>
                <c:pt idx="5887">
                  <c:v>#N/A</c:v>
                </c:pt>
                <c:pt idx="5888">
                  <c:v>#N/A</c:v>
                </c:pt>
                <c:pt idx="5889">
                  <c:v>#N/A</c:v>
                </c:pt>
                <c:pt idx="5890">
                  <c:v>#N/A</c:v>
                </c:pt>
                <c:pt idx="5891">
                  <c:v>#N/A</c:v>
                </c:pt>
                <c:pt idx="5892">
                  <c:v>#N/A</c:v>
                </c:pt>
                <c:pt idx="5893">
                  <c:v>#N/A</c:v>
                </c:pt>
                <c:pt idx="5894">
                  <c:v>#N/A</c:v>
                </c:pt>
                <c:pt idx="5895">
                  <c:v>#N/A</c:v>
                </c:pt>
                <c:pt idx="5896">
                  <c:v>#N/A</c:v>
                </c:pt>
                <c:pt idx="5897">
                  <c:v>#N/A</c:v>
                </c:pt>
                <c:pt idx="5898">
                  <c:v>#N/A</c:v>
                </c:pt>
                <c:pt idx="5899">
                  <c:v>#N/A</c:v>
                </c:pt>
                <c:pt idx="5900">
                  <c:v>#N/A</c:v>
                </c:pt>
                <c:pt idx="5901">
                  <c:v>#N/A</c:v>
                </c:pt>
                <c:pt idx="5902">
                  <c:v>#N/A</c:v>
                </c:pt>
                <c:pt idx="5903">
                  <c:v>#N/A</c:v>
                </c:pt>
                <c:pt idx="5904">
                  <c:v>#N/A</c:v>
                </c:pt>
                <c:pt idx="5905">
                  <c:v>#N/A</c:v>
                </c:pt>
                <c:pt idx="5906">
                  <c:v>#N/A</c:v>
                </c:pt>
                <c:pt idx="5907">
                  <c:v>#N/A</c:v>
                </c:pt>
                <c:pt idx="5908">
                  <c:v>#N/A</c:v>
                </c:pt>
                <c:pt idx="5909">
                  <c:v>#N/A</c:v>
                </c:pt>
                <c:pt idx="5910">
                  <c:v>#N/A</c:v>
                </c:pt>
                <c:pt idx="5911">
                  <c:v>#N/A</c:v>
                </c:pt>
                <c:pt idx="5912">
                  <c:v>#N/A</c:v>
                </c:pt>
                <c:pt idx="5913">
                  <c:v>#N/A</c:v>
                </c:pt>
                <c:pt idx="5914">
                  <c:v>#N/A</c:v>
                </c:pt>
                <c:pt idx="5915">
                  <c:v>#N/A</c:v>
                </c:pt>
                <c:pt idx="5916">
                  <c:v>#N/A</c:v>
                </c:pt>
                <c:pt idx="5917">
                  <c:v>#N/A</c:v>
                </c:pt>
                <c:pt idx="5918">
                  <c:v>#N/A</c:v>
                </c:pt>
                <c:pt idx="5919">
                  <c:v>#N/A</c:v>
                </c:pt>
                <c:pt idx="5920">
                  <c:v>#N/A</c:v>
                </c:pt>
                <c:pt idx="5921">
                  <c:v>#N/A</c:v>
                </c:pt>
                <c:pt idx="5922">
                  <c:v>#N/A</c:v>
                </c:pt>
                <c:pt idx="5923">
                  <c:v>#N/A</c:v>
                </c:pt>
                <c:pt idx="5924">
                  <c:v>#N/A</c:v>
                </c:pt>
                <c:pt idx="5925">
                  <c:v>#N/A</c:v>
                </c:pt>
                <c:pt idx="5926">
                  <c:v>#N/A</c:v>
                </c:pt>
                <c:pt idx="5927">
                  <c:v>#N/A</c:v>
                </c:pt>
                <c:pt idx="5928">
                  <c:v>#N/A</c:v>
                </c:pt>
                <c:pt idx="5929">
                  <c:v>#N/A</c:v>
                </c:pt>
                <c:pt idx="5930">
                  <c:v>#N/A</c:v>
                </c:pt>
                <c:pt idx="5931">
                  <c:v>#N/A</c:v>
                </c:pt>
                <c:pt idx="5932">
                  <c:v>#N/A</c:v>
                </c:pt>
                <c:pt idx="5933">
                  <c:v>#N/A</c:v>
                </c:pt>
                <c:pt idx="5934">
                  <c:v>#N/A</c:v>
                </c:pt>
                <c:pt idx="5935">
                  <c:v>#N/A</c:v>
                </c:pt>
                <c:pt idx="5936">
                  <c:v>#N/A</c:v>
                </c:pt>
                <c:pt idx="5937">
                  <c:v>#N/A</c:v>
                </c:pt>
                <c:pt idx="5938">
                  <c:v>#N/A</c:v>
                </c:pt>
                <c:pt idx="5939">
                  <c:v>#N/A</c:v>
                </c:pt>
                <c:pt idx="5940">
                  <c:v>#N/A</c:v>
                </c:pt>
                <c:pt idx="5941">
                  <c:v>#N/A</c:v>
                </c:pt>
                <c:pt idx="5942">
                  <c:v>#N/A</c:v>
                </c:pt>
                <c:pt idx="5943">
                  <c:v>#N/A</c:v>
                </c:pt>
                <c:pt idx="5944">
                  <c:v>#N/A</c:v>
                </c:pt>
                <c:pt idx="5945">
                  <c:v>#N/A</c:v>
                </c:pt>
                <c:pt idx="5946">
                  <c:v>#N/A</c:v>
                </c:pt>
                <c:pt idx="5947">
                  <c:v>#N/A</c:v>
                </c:pt>
                <c:pt idx="5948">
                  <c:v>#N/A</c:v>
                </c:pt>
                <c:pt idx="5949">
                  <c:v>#N/A</c:v>
                </c:pt>
                <c:pt idx="5950">
                  <c:v>#N/A</c:v>
                </c:pt>
                <c:pt idx="5951">
                  <c:v>#N/A</c:v>
                </c:pt>
                <c:pt idx="5952">
                  <c:v>#N/A</c:v>
                </c:pt>
                <c:pt idx="5953">
                  <c:v>#N/A</c:v>
                </c:pt>
                <c:pt idx="5954">
                  <c:v>#N/A</c:v>
                </c:pt>
                <c:pt idx="5955">
                  <c:v>#N/A</c:v>
                </c:pt>
                <c:pt idx="5956">
                  <c:v>#N/A</c:v>
                </c:pt>
                <c:pt idx="5957">
                  <c:v>#N/A</c:v>
                </c:pt>
                <c:pt idx="5958">
                  <c:v>#N/A</c:v>
                </c:pt>
                <c:pt idx="5959">
                  <c:v>#N/A</c:v>
                </c:pt>
                <c:pt idx="5960">
                  <c:v>#N/A</c:v>
                </c:pt>
                <c:pt idx="5961">
                  <c:v>#N/A</c:v>
                </c:pt>
                <c:pt idx="5962">
                  <c:v>#N/A</c:v>
                </c:pt>
                <c:pt idx="5963">
                  <c:v>#N/A</c:v>
                </c:pt>
                <c:pt idx="5964">
                  <c:v>#N/A</c:v>
                </c:pt>
                <c:pt idx="5965">
                  <c:v>#N/A</c:v>
                </c:pt>
                <c:pt idx="5966">
                  <c:v>#N/A</c:v>
                </c:pt>
                <c:pt idx="5967">
                  <c:v>#N/A</c:v>
                </c:pt>
                <c:pt idx="5968">
                  <c:v>#N/A</c:v>
                </c:pt>
                <c:pt idx="5969">
                  <c:v>#N/A</c:v>
                </c:pt>
                <c:pt idx="5970">
                  <c:v>#N/A</c:v>
                </c:pt>
                <c:pt idx="5971">
                  <c:v>#N/A</c:v>
                </c:pt>
                <c:pt idx="5972">
                  <c:v>#N/A</c:v>
                </c:pt>
                <c:pt idx="5973">
                  <c:v>#N/A</c:v>
                </c:pt>
                <c:pt idx="5974">
                  <c:v>#N/A</c:v>
                </c:pt>
                <c:pt idx="5975">
                  <c:v>#N/A</c:v>
                </c:pt>
                <c:pt idx="5976">
                  <c:v>#N/A</c:v>
                </c:pt>
                <c:pt idx="5977">
                  <c:v>#N/A</c:v>
                </c:pt>
                <c:pt idx="5978">
                  <c:v>#N/A</c:v>
                </c:pt>
                <c:pt idx="5979">
                  <c:v>#N/A</c:v>
                </c:pt>
                <c:pt idx="5980">
                  <c:v>#N/A</c:v>
                </c:pt>
                <c:pt idx="5981">
                  <c:v>#N/A</c:v>
                </c:pt>
                <c:pt idx="5982">
                  <c:v>#N/A</c:v>
                </c:pt>
                <c:pt idx="5983">
                  <c:v>#N/A</c:v>
                </c:pt>
                <c:pt idx="5984">
                  <c:v>#N/A</c:v>
                </c:pt>
                <c:pt idx="5985">
                  <c:v>#N/A</c:v>
                </c:pt>
                <c:pt idx="5986">
                  <c:v>#N/A</c:v>
                </c:pt>
                <c:pt idx="5987">
                  <c:v>#N/A</c:v>
                </c:pt>
                <c:pt idx="5988">
                  <c:v>#N/A</c:v>
                </c:pt>
                <c:pt idx="5989">
                  <c:v>#N/A</c:v>
                </c:pt>
                <c:pt idx="5990">
                  <c:v>#N/A</c:v>
                </c:pt>
                <c:pt idx="5991">
                  <c:v>#N/A</c:v>
                </c:pt>
                <c:pt idx="5992">
                  <c:v>#N/A</c:v>
                </c:pt>
                <c:pt idx="5993">
                  <c:v>#N/A</c:v>
                </c:pt>
                <c:pt idx="5994">
                  <c:v>#N/A</c:v>
                </c:pt>
                <c:pt idx="5995">
                  <c:v>#N/A</c:v>
                </c:pt>
                <c:pt idx="5996">
                  <c:v>#N/A</c:v>
                </c:pt>
                <c:pt idx="5997">
                  <c:v>#N/A</c:v>
                </c:pt>
                <c:pt idx="5998">
                  <c:v>#N/A</c:v>
                </c:pt>
                <c:pt idx="5999">
                  <c:v>#N/A</c:v>
                </c:pt>
                <c:pt idx="6000">
                  <c:v>#N/A</c:v>
                </c:pt>
                <c:pt idx="6001">
                  <c:v>#N/A</c:v>
                </c:pt>
                <c:pt idx="6002">
                  <c:v>#N/A</c:v>
                </c:pt>
                <c:pt idx="6003">
                  <c:v>#N/A</c:v>
                </c:pt>
                <c:pt idx="6004">
                  <c:v>#N/A</c:v>
                </c:pt>
                <c:pt idx="6005">
                  <c:v>#N/A</c:v>
                </c:pt>
                <c:pt idx="6006">
                  <c:v>#N/A</c:v>
                </c:pt>
                <c:pt idx="6007">
                  <c:v>#N/A</c:v>
                </c:pt>
                <c:pt idx="6008">
                  <c:v>#N/A</c:v>
                </c:pt>
                <c:pt idx="6009">
                  <c:v>#N/A</c:v>
                </c:pt>
                <c:pt idx="6010">
                  <c:v>#N/A</c:v>
                </c:pt>
                <c:pt idx="6011">
                  <c:v>#N/A</c:v>
                </c:pt>
                <c:pt idx="6012">
                  <c:v>#N/A</c:v>
                </c:pt>
                <c:pt idx="6013">
                  <c:v>#N/A</c:v>
                </c:pt>
                <c:pt idx="6014">
                  <c:v>#N/A</c:v>
                </c:pt>
                <c:pt idx="6015">
                  <c:v>#N/A</c:v>
                </c:pt>
                <c:pt idx="6016">
                  <c:v>#N/A</c:v>
                </c:pt>
                <c:pt idx="6017">
                  <c:v>#N/A</c:v>
                </c:pt>
                <c:pt idx="6018">
                  <c:v>#N/A</c:v>
                </c:pt>
                <c:pt idx="6019">
                  <c:v>#N/A</c:v>
                </c:pt>
                <c:pt idx="6020">
                  <c:v>#N/A</c:v>
                </c:pt>
                <c:pt idx="6021">
                  <c:v>#N/A</c:v>
                </c:pt>
                <c:pt idx="6022">
                  <c:v>#N/A</c:v>
                </c:pt>
                <c:pt idx="6023">
                  <c:v>#N/A</c:v>
                </c:pt>
                <c:pt idx="6024">
                  <c:v>#N/A</c:v>
                </c:pt>
                <c:pt idx="6025">
                  <c:v>#N/A</c:v>
                </c:pt>
                <c:pt idx="6026">
                  <c:v>#N/A</c:v>
                </c:pt>
                <c:pt idx="6027">
                  <c:v>#N/A</c:v>
                </c:pt>
                <c:pt idx="6028">
                  <c:v>#N/A</c:v>
                </c:pt>
                <c:pt idx="6029">
                  <c:v>#N/A</c:v>
                </c:pt>
                <c:pt idx="6030">
                  <c:v>#N/A</c:v>
                </c:pt>
                <c:pt idx="6031">
                  <c:v>#N/A</c:v>
                </c:pt>
                <c:pt idx="6032">
                  <c:v>#N/A</c:v>
                </c:pt>
                <c:pt idx="6033">
                  <c:v>#N/A</c:v>
                </c:pt>
                <c:pt idx="6034">
                  <c:v>#N/A</c:v>
                </c:pt>
                <c:pt idx="6035">
                  <c:v>#N/A</c:v>
                </c:pt>
                <c:pt idx="6036">
                  <c:v>#N/A</c:v>
                </c:pt>
                <c:pt idx="6037">
                  <c:v>#N/A</c:v>
                </c:pt>
                <c:pt idx="6038">
                  <c:v>#N/A</c:v>
                </c:pt>
                <c:pt idx="6039">
                  <c:v>#N/A</c:v>
                </c:pt>
                <c:pt idx="6040">
                  <c:v>#N/A</c:v>
                </c:pt>
                <c:pt idx="6041">
                  <c:v>#N/A</c:v>
                </c:pt>
                <c:pt idx="6042">
                  <c:v>#N/A</c:v>
                </c:pt>
                <c:pt idx="6043">
                  <c:v>#N/A</c:v>
                </c:pt>
                <c:pt idx="6044">
                  <c:v>#N/A</c:v>
                </c:pt>
                <c:pt idx="6045">
                  <c:v>#N/A</c:v>
                </c:pt>
                <c:pt idx="6046">
                  <c:v>#N/A</c:v>
                </c:pt>
                <c:pt idx="6047">
                  <c:v>#N/A</c:v>
                </c:pt>
                <c:pt idx="6048">
                  <c:v>#N/A</c:v>
                </c:pt>
                <c:pt idx="6049">
                  <c:v>#N/A</c:v>
                </c:pt>
                <c:pt idx="6050">
                  <c:v>#N/A</c:v>
                </c:pt>
                <c:pt idx="6051">
                  <c:v>#N/A</c:v>
                </c:pt>
                <c:pt idx="6052">
                  <c:v>#N/A</c:v>
                </c:pt>
                <c:pt idx="6053">
                  <c:v>#N/A</c:v>
                </c:pt>
                <c:pt idx="6054">
                  <c:v>#N/A</c:v>
                </c:pt>
                <c:pt idx="6055">
                  <c:v>#N/A</c:v>
                </c:pt>
                <c:pt idx="6056">
                  <c:v>#N/A</c:v>
                </c:pt>
                <c:pt idx="6057">
                  <c:v>#N/A</c:v>
                </c:pt>
                <c:pt idx="6058">
                  <c:v>#N/A</c:v>
                </c:pt>
                <c:pt idx="6059">
                  <c:v>#N/A</c:v>
                </c:pt>
                <c:pt idx="6060">
                  <c:v>#N/A</c:v>
                </c:pt>
                <c:pt idx="6061">
                  <c:v>#N/A</c:v>
                </c:pt>
                <c:pt idx="6062">
                  <c:v>#N/A</c:v>
                </c:pt>
                <c:pt idx="6063">
                  <c:v>#N/A</c:v>
                </c:pt>
                <c:pt idx="6064">
                  <c:v>#N/A</c:v>
                </c:pt>
                <c:pt idx="6065">
                  <c:v>#N/A</c:v>
                </c:pt>
                <c:pt idx="6066">
                  <c:v>#N/A</c:v>
                </c:pt>
                <c:pt idx="6067">
                  <c:v>#N/A</c:v>
                </c:pt>
                <c:pt idx="6068">
                  <c:v>#N/A</c:v>
                </c:pt>
                <c:pt idx="6069">
                  <c:v>#N/A</c:v>
                </c:pt>
                <c:pt idx="6070">
                  <c:v>#N/A</c:v>
                </c:pt>
                <c:pt idx="6071">
                  <c:v>#N/A</c:v>
                </c:pt>
                <c:pt idx="6072">
                  <c:v>#N/A</c:v>
                </c:pt>
                <c:pt idx="6073">
                  <c:v>#N/A</c:v>
                </c:pt>
                <c:pt idx="6074">
                  <c:v>#N/A</c:v>
                </c:pt>
                <c:pt idx="6075">
                  <c:v>#N/A</c:v>
                </c:pt>
                <c:pt idx="6076">
                  <c:v>#N/A</c:v>
                </c:pt>
                <c:pt idx="6077">
                  <c:v>#N/A</c:v>
                </c:pt>
                <c:pt idx="6078">
                  <c:v>#N/A</c:v>
                </c:pt>
                <c:pt idx="6079">
                  <c:v>#N/A</c:v>
                </c:pt>
                <c:pt idx="6080">
                  <c:v>#N/A</c:v>
                </c:pt>
                <c:pt idx="6081">
                  <c:v>#N/A</c:v>
                </c:pt>
                <c:pt idx="6082">
                  <c:v>#N/A</c:v>
                </c:pt>
                <c:pt idx="6083">
                  <c:v>#N/A</c:v>
                </c:pt>
                <c:pt idx="6084">
                  <c:v>#N/A</c:v>
                </c:pt>
                <c:pt idx="6085">
                  <c:v>#N/A</c:v>
                </c:pt>
                <c:pt idx="6086">
                  <c:v>#N/A</c:v>
                </c:pt>
                <c:pt idx="6087">
                  <c:v>#N/A</c:v>
                </c:pt>
                <c:pt idx="6088">
                  <c:v>#N/A</c:v>
                </c:pt>
                <c:pt idx="6089">
                  <c:v>#N/A</c:v>
                </c:pt>
                <c:pt idx="6090">
                  <c:v>#N/A</c:v>
                </c:pt>
                <c:pt idx="6091">
                  <c:v>#N/A</c:v>
                </c:pt>
                <c:pt idx="6092">
                  <c:v>#N/A</c:v>
                </c:pt>
                <c:pt idx="6093">
                  <c:v>#N/A</c:v>
                </c:pt>
                <c:pt idx="6094">
                  <c:v>#N/A</c:v>
                </c:pt>
                <c:pt idx="6095">
                  <c:v>#N/A</c:v>
                </c:pt>
                <c:pt idx="6096">
                  <c:v>#N/A</c:v>
                </c:pt>
                <c:pt idx="6097">
                  <c:v>#N/A</c:v>
                </c:pt>
                <c:pt idx="6098">
                  <c:v>#N/A</c:v>
                </c:pt>
                <c:pt idx="6099">
                  <c:v>#N/A</c:v>
                </c:pt>
                <c:pt idx="6100">
                  <c:v>#N/A</c:v>
                </c:pt>
                <c:pt idx="6101">
                  <c:v>#N/A</c:v>
                </c:pt>
                <c:pt idx="6102">
                  <c:v>#N/A</c:v>
                </c:pt>
                <c:pt idx="6103">
                  <c:v>#N/A</c:v>
                </c:pt>
                <c:pt idx="6104">
                  <c:v>#N/A</c:v>
                </c:pt>
                <c:pt idx="6105">
                  <c:v>#N/A</c:v>
                </c:pt>
                <c:pt idx="6106">
                  <c:v>#N/A</c:v>
                </c:pt>
                <c:pt idx="6107">
                  <c:v>#N/A</c:v>
                </c:pt>
                <c:pt idx="6108">
                  <c:v>#N/A</c:v>
                </c:pt>
                <c:pt idx="6109">
                  <c:v>#N/A</c:v>
                </c:pt>
                <c:pt idx="6110">
                  <c:v>#N/A</c:v>
                </c:pt>
                <c:pt idx="6111">
                  <c:v>#N/A</c:v>
                </c:pt>
                <c:pt idx="6112">
                  <c:v>#N/A</c:v>
                </c:pt>
                <c:pt idx="6113">
                  <c:v>#N/A</c:v>
                </c:pt>
                <c:pt idx="6114">
                  <c:v>#N/A</c:v>
                </c:pt>
                <c:pt idx="6115">
                  <c:v>#N/A</c:v>
                </c:pt>
                <c:pt idx="6116">
                  <c:v>#N/A</c:v>
                </c:pt>
                <c:pt idx="6117">
                  <c:v>#N/A</c:v>
                </c:pt>
                <c:pt idx="6118">
                  <c:v>#N/A</c:v>
                </c:pt>
                <c:pt idx="6119">
                  <c:v>#N/A</c:v>
                </c:pt>
                <c:pt idx="6120">
                  <c:v>#N/A</c:v>
                </c:pt>
                <c:pt idx="6121">
                  <c:v>#N/A</c:v>
                </c:pt>
                <c:pt idx="6122">
                  <c:v>#N/A</c:v>
                </c:pt>
                <c:pt idx="6123">
                  <c:v>#N/A</c:v>
                </c:pt>
                <c:pt idx="6124">
                  <c:v>#N/A</c:v>
                </c:pt>
                <c:pt idx="6125">
                  <c:v>#N/A</c:v>
                </c:pt>
                <c:pt idx="6126">
                  <c:v>#N/A</c:v>
                </c:pt>
                <c:pt idx="6127">
                  <c:v>#N/A</c:v>
                </c:pt>
                <c:pt idx="6128">
                  <c:v>#N/A</c:v>
                </c:pt>
                <c:pt idx="6129">
                  <c:v>#N/A</c:v>
                </c:pt>
                <c:pt idx="6130">
                  <c:v>#N/A</c:v>
                </c:pt>
                <c:pt idx="6131">
                  <c:v>#N/A</c:v>
                </c:pt>
                <c:pt idx="6132">
                  <c:v>#N/A</c:v>
                </c:pt>
                <c:pt idx="6133">
                  <c:v>#N/A</c:v>
                </c:pt>
                <c:pt idx="6134">
                  <c:v>#N/A</c:v>
                </c:pt>
                <c:pt idx="6135">
                  <c:v>#N/A</c:v>
                </c:pt>
                <c:pt idx="6136">
                  <c:v>#N/A</c:v>
                </c:pt>
                <c:pt idx="6137">
                  <c:v>#N/A</c:v>
                </c:pt>
                <c:pt idx="6138">
                  <c:v>#N/A</c:v>
                </c:pt>
                <c:pt idx="6139">
                  <c:v>#N/A</c:v>
                </c:pt>
                <c:pt idx="6140">
                  <c:v>#N/A</c:v>
                </c:pt>
                <c:pt idx="6141">
                  <c:v>#N/A</c:v>
                </c:pt>
                <c:pt idx="6142">
                  <c:v>#N/A</c:v>
                </c:pt>
                <c:pt idx="6143">
                  <c:v>#N/A</c:v>
                </c:pt>
                <c:pt idx="6144">
                  <c:v>#N/A</c:v>
                </c:pt>
                <c:pt idx="6145">
                  <c:v>#N/A</c:v>
                </c:pt>
                <c:pt idx="6146">
                  <c:v>#N/A</c:v>
                </c:pt>
                <c:pt idx="6147">
                  <c:v>#N/A</c:v>
                </c:pt>
                <c:pt idx="6148">
                  <c:v>#N/A</c:v>
                </c:pt>
                <c:pt idx="6149">
                  <c:v>#N/A</c:v>
                </c:pt>
                <c:pt idx="6150">
                  <c:v>#N/A</c:v>
                </c:pt>
                <c:pt idx="6151">
                  <c:v>#N/A</c:v>
                </c:pt>
                <c:pt idx="6152">
                  <c:v>#N/A</c:v>
                </c:pt>
                <c:pt idx="6153">
                  <c:v>#N/A</c:v>
                </c:pt>
                <c:pt idx="6154">
                  <c:v>#N/A</c:v>
                </c:pt>
                <c:pt idx="6155">
                  <c:v>#N/A</c:v>
                </c:pt>
                <c:pt idx="6156">
                  <c:v>#N/A</c:v>
                </c:pt>
                <c:pt idx="6157">
                  <c:v>#N/A</c:v>
                </c:pt>
                <c:pt idx="6158">
                  <c:v>#N/A</c:v>
                </c:pt>
                <c:pt idx="6159">
                  <c:v>#N/A</c:v>
                </c:pt>
                <c:pt idx="6160">
                  <c:v>#N/A</c:v>
                </c:pt>
                <c:pt idx="6161">
                  <c:v>#N/A</c:v>
                </c:pt>
                <c:pt idx="6162">
                  <c:v>#N/A</c:v>
                </c:pt>
                <c:pt idx="6163">
                  <c:v>#N/A</c:v>
                </c:pt>
                <c:pt idx="6164">
                  <c:v>#N/A</c:v>
                </c:pt>
                <c:pt idx="6165">
                  <c:v>#N/A</c:v>
                </c:pt>
                <c:pt idx="6166">
                  <c:v>#N/A</c:v>
                </c:pt>
                <c:pt idx="6167">
                  <c:v>#N/A</c:v>
                </c:pt>
                <c:pt idx="6168">
                  <c:v>#N/A</c:v>
                </c:pt>
                <c:pt idx="6169">
                  <c:v>#N/A</c:v>
                </c:pt>
                <c:pt idx="6170">
                  <c:v>#N/A</c:v>
                </c:pt>
                <c:pt idx="6171">
                  <c:v>#N/A</c:v>
                </c:pt>
                <c:pt idx="6172">
                  <c:v>#N/A</c:v>
                </c:pt>
                <c:pt idx="6173">
                  <c:v>#N/A</c:v>
                </c:pt>
                <c:pt idx="6174">
                  <c:v>#N/A</c:v>
                </c:pt>
                <c:pt idx="6175">
                  <c:v>#N/A</c:v>
                </c:pt>
                <c:pt idx="6176">
                  <c:v>#N/A</c:v>
                </c:pt>
                <c:pt idx="6177">
                  <c:v>#N/A</c:v>
                </c:pt>
                <c:pt idx="6178">
                  <c:v>#N/A</c:v>
                </c:pt>
                <c:pt idx="6179">
                  <c:v>#N/A</c:v>
                </c:pt>
                <c:pt idx="6180">
                  <c:v>#N/A</c:v>
                </c:pt>
                <c:pt idx="6181">
                  <c:v>#N/A</c:v>
                </c:pt>
                <c:pt idx="6182">
                  <c:v>#N/A</c:v>
                </c:pt>
                <c:pt idx="6183">
                  <c:v>#N/A</c:v>
                </c:pt>
                <c:pt idx="6184">
                  <c:v>#N/A</c:v>
                </c:pt>
                <c:pt idx="6185">
                  <c:v>#N/A</c:v>
                </c:pt>
                <c:pt idx="6186">
                  <c:v>#N/A</c:v>
                </c:pt>
                <c:pt idx="6187">
                  <c:v>#N/A</c:v>
                </c:pt>
                <c:pt idx="6188">
                  <c:v>#N/A</c:v>
                </c:pt>
                <c:pt idx="6189">
                  <c:v>#N/A</c:v>
                </c:pt>
                <c:pt idx="6190">
                  <c:v>#N/A</c:v>
                </c:pt>
                <c:pt idx="6191">
                  <c:v>#N/A</c:v>
                </c:pt>
                <c:pt idx="6192">
                  <c:v>#N/A</c:v>
                </c:pt>
                <c:pt idx="6193">
                  <c:v>#N/A</c:v>
                </c:pt>
                <c:pt idx="6194">
                  <c:v>#N/A</c:v>
                </c:pt>
                <c:pt idx="6195">
                  <c:v>#N/A</c:v>
                </c:pt>
                <c:pt idx="6196">
                  <c:v>#N/A</c:v>
                </c:pt>
                <c:pt idx="6197">
                  <c:v>#N/A</c:v>
                </c:pt>
                <c:pt idx="6198">
                  <c:v>#N/A</c:v>
                </c:pt>
                <c:pt idx="6199">
                  <c:v>#N/A</c:v>
                </c:pt>
                <c:pt idx="6200">
                  <c:v>#N/A</c:v>
                </c:pt>
                <c:pt idx="6201">
                  <c:v>#N/A</c:v>
                </c:pt>
                <c:pt idx="6202">
                  <c:v>#N/A</c:v>
                </c:pt>
                <c:pt idx="6203">
                  <c:v>#N/A</c:v>
                </c:pt>
                <c:pt idx="6204">
                  <c:v>#N/A</c:v>
                </c:pt>
                <c:pt idx="6205">
                  <c:v>#N/A</c:v>
                </c:pt>
                <c:pt idx="6206">
                  <c:v>#N/A</c:v>
                </c:pt>
                <c:pt idx="6207">
                  <c:v>#N/A</c:v>
                </c:pt>
                <c:pt idx="6208">
                  <c:v>#N/A</c:v>
                </c:pt>
                <c:pt idx="6209">
                  <c:v>#N/A</c:v>
                </c:pt>
                <c:pt idx="6210">
                  <c:v>#N/A</c:v>
                </c:pt>
                <c:pt idx="6211">
                  <c:v>#N/A</c:v>
                </c:pt>
                <c:pt idx="6212">
                  <c:v>#N/A</c:v>
                </c:pt>
                <c:pt idx="6213">
                  <c:v>#N/A</c:v>
                </c:pt>
                <c:pt idx="6214">
                  <c:v>#N/A</c:v>
                </c:pt>
                <c:pt idx="6215">
                  <c:v>#N/A</c:v>
                </c:pt>
                <c:pt idx="6216">
                  <c:v>#N/A</c:v>
                </c:pt>
                <c:pt idx="6217">
                  <c:v>#N/A</c:v>
                </c:pt>
                <c:pt idx="6218">
                  <c:v>#N/A</c:v>
                </c:pt>
                <c:pt idx="6219">
                  <c:v>#N/A</c:v>
                </c:pt>
                <c:pt idx="6220">
                  <c:v>#N/A</c:v>
                </c:pt>
                <c:pt idx="6221">
                  <c:v>#N/A</c:v>
                </c:pt>
                <c:pt idx="6222">
                  <c:v>#N/A</c:v>
                </c:pt>
                <c:pt idx="6223">
                  <c:v>#N/A</c:v>
                </c:pt>
                <c:pt idx="6224">
                  <c:v>#N/A</c:v>
                </c:pt>
                <c:pt idx="6225">
                  <c:v>#N/A</c:v>
                </c:pt>
                <c:pt idx="6226">
                  <c:v>#N/A</c:v>
                </c:pt>
                <c:pt idx="6227">
                  <c:v>#N/A</c:v>
                </c:pt>
                <c:pt idx="6228">
                  <c:v>#N/A</c:v>
                </c:pt>
                <c:pt idx="6229">
                  <c:v>#N/A</c:v>
                </c:pt>
                <c:pt idx="6230">
                  <c:v>#N/A</c:v>
                </c:pt>
                <c:pt idx="6231">
                  <c:v>#N/A</c:v>
                </c:pt>
                <c:pt idx="6232">
                  <c:v>#N/A</c:v>
                </c:pt>
                <c:pt idx="6233">
                  <c:v>#N/A</c:v>
                </c:pt>
                <c:pt idx="6234">
                  <c:v>#N/A</c:v>
                </c:pt>
                <c:pt idx="6235">
                  <c:v>#N/A</c:v>
                </c:pt>
                <c:pt idx="6236">
                  <c:v>#N/A</c:v>
                </c:pt>
                <c:pt idx="6237">
                  <c:v>#N/A</c:v>
                </c:pt>
                <c:pt idx="6238">
                  <c:v>#N/A</c:v>
                </c:pt>
                <c:pt idx="6239">
                  <c:v>#N/A</c:v>
                </c:pt>
                <c:pt idx="6240">
                  <c:v>#N/A</c:v>
                </c:pt>
                <c:pt idx="6241">
                  <c:v>#N/A</c:v>
                </c:pt>
                <c:pt idx="6242">
                  <c:v>#N/A</c:v>
                </c:pt>
                <c:pt idx="6243">
                  <c:v>#N/A</c:v>
                </c:pt>
                <c:pt idx="6244">
                  <c:v>#N/A</c:v>
                </c:pt>
                <c:pt idx="6245">
                  <c:v>#N/A</c:v>
                </c:pt>
                <c:pt idx="6246">
                  <c:v>#N/A</c:v>
                </c:pt>
                <c:pt idx="6247">
                  <c:v>#N/A</c:v>
                </c:pt>
                <c:pt idx="6248">
                  <c:v>#N/A</c:v>
                </c:pt>
                <c:pt idx="6249">
                  <c:v>#N/A</c:v>
                </c:pt>
                <c:pt idx="6250">
                  <c:v>#N/A</c:v>
                </c:pt>
                <c:pt idx="6251">
                  <c:v>#N/A</c:v>
                </c:pt>
                <c:pt idx="6252">
                  <c:v>#N/A</c:v>
                </c:pt>
                <c:pt idx="6253">
                  <c:v>#N/A</c:v>
                </c:pt>
                <c:pt idx="6254">
                  <c:v>#N/A</c:v>
                </c:pt>
                <c:pt idx="6255">
                  <c:v>#N/A</c:v>
                </c:pt>
                <c:pt idx="6256">
                  <c:v>#N/A</c:v>
                </c:pt>
                <c:pt idx="6257">
                  <c:v>#N/A</c:v>
                </c:pt>
                <c:pt idx="6258">
                  <c:v>#N/A</c:v>
                </c:pt>
                <c:pt idx="6259">
                  <c:v>#N/A</c:v>
                </c:pt>
                <c:pt idx="6260">
                  <c:v>#N/A</c:v>
                </c:pt>
                <c:pt idx="6261">
                  <c:v>#N/A</c:v>
                </c:pt>
                <c:pt idx="6262">
                  <c:v>#N/A</c:v>
                </c:pt>
                <c:pt idx="6263">
                  <c:v>#N/A</c:v>
                </c:pt>
                <c:pt idx="6264">
                  <c:v>#N/A</c:v>
                </c:pt>
                <c:pt idx="6265">
                  <c:v>#N/A</c:v>
                </c:pt>
                <c:pt idx="6266">
                  <c:v>#N/A</c:v>
                </c:pt>
                <c:pt idx="6267">
                  <c:v>#N/A</c:v>
                </c:pt>
                <c:pt idx="6268">
                  <c:v>#N/A</c:v>
                </c:pt>
                <c:pt idx="6269">
                  <c:v>#N/A</c:v>
                </c:pt>
                <c:pt idx="6270">
                  <c:v>#N/A</c:v>
                </c:pt>
                <c:pt idx="6271">
                  <c:v>#N/A</c:v>
                </c:pt>
                <c:pt idx="6272">
                  <c:v>#N/A</c:v>
                </c:pt>
                <c:pt idx="6273">
                  <c:v>#N/A</c:v>
                </c:pt>
                <c:pt idx="6274">
                  <c:v>#N/A</c:v>
                </c:pt>
                <c:pt idx="6275">
                  <c:v>#N/A</c:v>
                </c:pt>
                <c:pt idx="6276">
                  <c:v>#N/A</c:v>
                </c:pt>
                <c:pt idx="6277">
                  <c:v>#N/A</c:v>
                </c:pt>
                <c:pt idx="6278">
                  <c:v>#N/A</c:v>
                </c:pt>
                <c:pt idx="6279">
                  <c:v>#N/A</c:v>
                </c:pt>
                <c:pt idx="6280">
                  <c:v>#N/A</c:v>
                </c:pt>
                <c:pt idx="6281">
                  <c:v>#N/A</c:v>
                </c:pt>
                <c:pt idx="6282">
                  <c:v>#N/A</c:v>
                </c:pt>
                <c:pt idx="6283">
                  <c:v>#N/A</c:v>
                </c:pt>
                <c:pt idx="6284">
                  <c:v>#N/A</c:v>
                </c:pt>
                <c:pt idx="6285">
                  <c:v>#N/A</c:v>
                </c:pt>
                <c:pt idx="6286">
                  <c:v>#N/A</c:v>
                </c:pt>
                <c:pt idx="6287">
                  <c:v>#N/A</c:v>
                </c:pt>
                <c:pt idx="6288">
                  <c:v>#N/A</c:v>
                </c:pt>
                <c:pt idx="6289">
                  <c:v>#N/A</c:v>
                </c:pt>
                <c:pt idx="6290">
                  <c:v>#N/A</c:v>
                </c:pt>
                <c:pt idx="6291">
                  <c:v>#N/A</c:v>
                </c:pt>
                <c:pt idx="6292">
                  <c:v>#N/A</c:v>
                </c:pt>
                <c:pt idx="6293">
                  <c:v>#N/A</c:v>
                </c:pt>
                <c:pt idx="6294">
                  <c:v>#N/A</c:v>
                </c:pt>
                <c:pt idx="6295">
                  <c:v>#N/A</c:v>
                </c:pt>
                <c:pt idx="6296">
                  <c:v>#N/A</c:v>
                </c:pt>
                <c:pt idx="6297">
                  <c:v>#N/A</c:v>
                </c:pt>
                <c:pt idx="6298">
                  <c:v>#N/A</c:v>
                </c:pt>
                <c:pt idx="6299">
                  <c:v>#N/A</c:v>
                </c:pt>
                <c:pt idx="6300">
                  <c:v>#N/A</c:v>
                </c:pt>
                <c:pt idx="6301">
                  <c:v>#N/A</c:v>
                </c:pt>
                <c:pt idx="6302">
                  <c:v>#N/A</c:v>
                </c:pt>
                <c:pt idx="6303">
                  <c:v>#N/A</c:v>
                </c:pt>
                <c:pt idx="6304">
                  <c:v>#N/A</c:v>
                </c:pt>
                <c:pt idx="6305">
                  <c:v>#N/A</c:v>
                </c:pt>
                <c:pt idx="6306">
                  <c:v>#N/A</c:v>
                </c:pt>
                <c:pt idx="6307">
                  <c:v>#N/A</c:v>
                </c:pt>
                <c:pt idx="6308">
                  <c:v>#N/A</c:v>
                </c:pt>
                <c:pt idx="6309">
                  <c:v>#N/A</c:v>
                </c:pt>
                <c:pt idx="6310">
                  <c:v>#N/A</c:v>
                </c:pt>
                <c:pt idx="6311">
                  <c:v>#N/A</c:v>
                </c:pt>
                <c:pt idx="6312">
                  <c:v>#N/A</c:v>
                </c:pt>
                <c:pt idx="6313">
                  <c:v>#N/A</c:v>
                </c:pt>
                <c:pt idx="6314">
                  <c:v>#N/A</c:v>
                </c:pt>
                <c:pt idx="6315">
                  <c:v>#N/A</c:v>
                </c:pt>
                <c:pt idx="6316">
                  <c:v>#N/A</c:v>
                </c:pt>
                <c:pt idx="6317">
                  <c:v>#N/A</c:v>
                </c:pt>
                <c:pt idx="6318">
                  <c:v>#N/A</c:v>
                </c:pt>
                <c:pt idx="6319">
                  <c:v>#N/A</c:v>
                </c:pt>
                <c:pt idx="6320">
                  <c:v>#N/A</c:v>
                </c:pt>
                <c:pt idx="6321">
                  <c:v>#N/A</c:v>
                </c:pt>
                <c:pt idx="6322">
                  <c:v>#N/A</c:v>
                </c:pt>
                <c:pt idx="6323">
                  <c:v>#N/A</c:v>
                </c:pt>
                <c:pt idx="6324">
                  <c:v>#N/A</c:v>
                </c:pt>
                <c:pt idx="6325">
                  <c:v>#N/A</c:v>
                </c:pt>
                <c:pt idx="6326">
                  <c:v>#N/A</c:v>
                </c:pt>
                <c:pt idx="6327">
                  <c:v>#N/A</c:v>
                </c:pt>
                <c:pt idx="6328">
                  <c:v>#N/A</c:v>
                </c:pt>
                <c:pt idx="6329">
                  <c:v>#N/A</c:v>
                </c:pt>
                <c:pt idx="6330">
                  <c:v>#N/A</c:v>
                </c:pt>
                <c:pt idx="6331">
                  <c:v>#N/A</c:v>
                </c:pt>
                <c:pt idx="6332">
                  <c:v>#N/A</c:v>
                </c:pt>
                <c:pt idx="6333">
                  <c:v>#N/A</c:v>
                </c:pt>
                <c:pt idx="6334">
                  <c:v>#N/A</c:v>
                </c:pt>
                <c:pt idx="6335">
                  <c:v>#N/A</c:v>
                </c:pt>
                <c:pt idx="6336">
                  <c:v>#N/A</c:v>
                </c:pt>
                <c:pt idx="6337">
                  <c:v>#N/A</c:v>
                </c:pt>
                <c:pt idx="6338">
                  <c:v>#N/A</c:v>
                </c:pt>
                <c:pt idx="6339">
                  <c:v>#N/A</c:v>
                </c:pt>
                <c:pt idx="6340">
                  <c:v>#N/A</c:v>
                </c:pt>
                <c:pt idx="6341">
                  <c:v>#N/A</c:v>
                </c:pt>
                <c:pt idx="6342">
                  <c:v>#N/A</c:v>
                </c:pt>
                <c:pt idx="6343">
                  <c:v>#N/A</c:v>
                </c:pt>
                <c:pt idx="6344">
                  <c:v>#N/A</c:v>
                </c:pt>
                <c:pt idx="6345">
                  <c:v>#N/A</c:v>
                </c:pt>
                <c:pt idx="6346">
                  <c:v>#N/A</c:v>
                </c:pt>
                <c:pt idx="6347">
                  <c:v>#N/A</c:v>
                </c:pt>
                <c:pt idx="6348">
                  <c:v>#N/A</c:v>
                </c:pt>
                <c:pt idx="6349">
                  <c:v>#N/A</c:v>
                </c:pt>
                <c:pt idx="6350">
                  <c:v>#N/A</c:v>
                </c:pt>
                <c:pt idx="6351">
                  <c:v>#N/A</c:v>
                </c:pt>
                <c:pt idx="6352">
                  <c:v>#N/A</c:v>
                </c:pt>
                <c:pt idx="6353">
                  <c:v>#N/A</c:v>
                </c:pt>
                <c:pt idx="6354">
                  <c:v>#N/A</c:v>
                </c:pt>
                <c:pt idx="6355">
                  <c:v>#N/A</c:v>
                </c:pt>
                <c:pt idx="6356">
                  <c:v>#N/A</c:v>
                </c:pt>
                <c:pt idx="6357">
                  <c:v>#N/A</c:v>
                </c:pt>
                <c:pt idx="6358">
                  <c:v>#N/A</c:v>
                </c:pt>
                <c:pt idx="6359">
                  <c:v>#N/A</c:v>
                </c:pt>
                <c:pt idx="6360">
                  <c:v>#N/A</c:v>
                </c:pt>
                <c:pt idx="6361">
                  <c:v>#N/A</c:v>
                </c:pt>
                <c:pt idx="6362">
                  <c:v>#N/A</c:v>
                </c:pt>
                <c:pt idx="6363">
                  <c:v>#N/A</c:v>
                </c:pt>
                <c:pt idx="6364">
                  <c:v>#N/A</c:v>
                </c:pt>
                <c:pt idx="6365">
                  <c:v>#N/A</c:v>
                </c:pt>
                <c:pt idx="6366">
                  <c:v>#N/A</c:v>
                </c:pt>
                <c:pt idx="6367">
                  <c:v>#N/A</c:v>
                </c:pt>
                <c:pt idx="6368">
                  <c:v>#N/A</c:v>
                </c:pt>
                <c:pt idx="6369">
                  <c:v>#N/A</c:v>
                </c:pt>
                <c:pt idx="6370">
                  <c:v>#N/A</c:v>
                </c:pt>
                <c:pt idx="6371">
                  <c:v>#N/A</c:v>
                </c:pt>
                <c:pt idx="6372">
                  <c:v>#N/A</c:v>
                </c:pt>
                <c:pt idx="6373">
                  <c:v>#N/A</c:v>
                </c:pt>
                <c:pt idx="6374">
                  <c:v>#N/A</c:v>
                </c:pt>
                <c:pt idx="6375">
                  <c:v>#N/A</c:v>
                </c:pt>
                <c:pt idx="6376">
                  <c:v>#N/A</c:v>
                </c:pt>
                <c:pt idx="6377">
                  <c:v>#N/A</c:v>
                </c:pt>
                <c:pt idx="6378">
                  <c:v>#N/A</c:v>
                </c:pt>
                <c:pt idx="6379">
                  <c:v>#N/A</c:v>
                </c:pt>
                <c:pt idx="6380">
                  <c:v>#N/A</c:v>
                </c:pt>
                <c:pt idx="6381">
                  <c:v>#N/A</c:v>
                </c:pt>
                <c:pt idx="6382">
                  <c:v>#N/A</c:v>
                </c:pt>
                <c:pt idx="6383">
                  <c:v>#N/A</c:v>
                </c:pt>
                <c:pt idx="6384">
                  <c:v>#N/A</c:v>
                </c:pt>
                <c:pt idx="6385">
                  <c:v>#N/A</c:v>
                </c:pt>
                <c:pt idx="6386">
                  <c:v>#N/A</c:v>
                </c:pt>
                <c:pt idx="6387">
                  <c:v>#N/A</c:v>
                </c:pt>
                <c:pt idx="6388">
                  <c:v>#N/A</c:v>
                </c:pt>
                <c:pt idx="6389">
                  <c:v>#N/A</c:v>
                </c:pt>
                <c:pt idx="6390">
                  <c:v>#N/A</c:v>
                </c:pt>
                <c:pt idx="6391">
                  <c:v>#N/A</c:v>
                </c:pt>
                <c:pt idx="6392">
                  <c:v>#N/A</c:v>
                </c:pt>
                <c:pt idx="6393">
                  <c:v>#N/A</c:v>
                </c:pt>
                <c:pt idx="6394">
                  <c:v>#N/A</c:v>
                </c:pt>
                <c:pt idx="6395">
                  <c:v>#N/A</c:v>
                </c:pt>
                <c:pt idx="6396">
                  <c:v>#N/A</c:v>
                </c:pt>
                <c:pt idx="6397">
                  <c:v>#N/A</c:v>
                </c:pt>
                <c:pt idx="6398">
                  <c:v>#N/A</c:v>
                </c:pt>
                <c:pt idx="6399">
                  <c:v>#N/A</c:v>
                </c:pt>
                <c:pt idx="6400">
                  <c:v>#N/A</c:v>
                </c:pt>
                <c:pt idx="6401">
                  <c:v>#N/A</c:v>
                </c:pt>
                <c:pt idx="6402">
                  <c:v>#N/A</c:v>
                </c:pt>
                <c:pt idx="6403">
                  <c:v>#N/A</c:v>
                </c:pt>
                <c:pt idx="6404">
                  <c:v>#N/A</c:v>
                </c:pt>
                <c:pt idx="6405">
                  <c:v>#N/A</c:v>
                </c:pt>
                <c:pt idx="6406">
                  <c:v>#N/A</c:v>
                </c:pt>
                <c:pt idx="6407">
                  <c:v>#N/A</c:v>
                </c:pt>
                <c:pt idx="6408">
                  <c:v>#N/A</c:v>
                </c:pt>
                <c:pt idx="6409">
                  <c:v>#N/A</c:v>
                </c:pt>
                <c:pt idx="6410">
                  <c:v>#N/A</c:v>
                </c:pt>
                <c:pt idx="6411">
                  <c:v>#N/A</c:v>
                </c:pt>
                <c:pt idx="6412">
                  <c:v>#N/A</c:v>
                </c:pt>
                <c:pt idx="6413">
                  <c:v>#N/A</c:v>
                </c:pt>
                <c:pt idx="6414">
                  <c:v>#N/A</c:v>
                </c:pt>
                <c:pt idx="6415">
                  <c:v>#N/A</c:v>
                </c:pt>
                <c:pt idx="6416">
                  <c:v>#N/A</c:v>
                </c:pt>
                <c:pt idx="6417">
                  <c:v>#N/A</c:v>
                </c:pt>
                <c:pt idx="6418">
                  <c:v>#N/A</c:v>
                </c:pt>
                <c:pt idx="6419">
                  <c:v>#N/A</c:v>
                </c:pt>
                <c:pt idx="6420">
                  <c:v>#N/A</c:v>
                </c:pt>
                <c:pt idx="6421">
                  <c:v>#N/A</c:v>
                </c:pt>
                <c:pt idx="6422">
                  <c:v>#N/A</c:v>
                </c:pt>
                <c:pt idx="6423">
                  <c:v>#N/A</c:v>
                </c:pt>
                <c:pt idx="6424">
                  <c:v>#N/A</c:v>
                </c:pt>
                <c:pt idx="6425">
                  <c:v>#N/A</c:v>
                </c:pt>
                <c:pt idx="6426">
                  <c:v>#N/A</c:v>
                </c:pt>
                <c:pt idx="6427">
                  <c:v>#N/A</c:v>
                </c:pt>
                <c:pt idx="6428">
                  <c:v>#N/A</c:v>
                </c:pt>
                <c:pt idx="6429">
                  <c:v>#N/A</c:v>
                </c:pt>
                <c:pt idx="6430">
                  <c:v>#N/A</c:v>
                </c:pt>
                <c:pt idx="6431">
                  <c:v>#N/A</c:v>
                </c:pt>
                <c:pt idx="6432">
                  <c:v>#N/A</c:v>
                </c:pt>
                <c:pt idx="6433">
                  <c:v>#N/A</c:v>
                </c:pt>
                <c:pt idx="6434">
                  <c:v>#N/A</c:v>
                </c:pt>
                <c:pt idx="6435">
                  <c:v>#N/A</c:v>
                </c:pt>
                <c:pt idx="6436">
                  <c:v>#N/A</c:v>
                </c:pt>
                <c:pt idx="6437">
                  <c:v>#N/A</c:v>
                </c:pt>
                <c:pt idx="6438">
                  <c:v>#N/A</c:v>
                </c:pt>
                <c:pt idx="6439">
                  <c:v>#N/A</c:v>
                </c:pt>
                <c:pt idx="6440">
                  <c:v>#N/A</c:v>
                </c:pt>
                <c:pt idx="6441">
                  <c:v>#N/A</c:v>
                </c:pt>
                <c:pt idx="6442">
                  <c:v>#N/A</c:v>
                </c:pt>
                <c:pt idx="6443">
                  <c:v>#N/A</c:v>
                </c:pt>
                <c:pt idx="6444">
                  <c:v>#N/A</c:v>
                </c:pt>
                <c:pt idx="6445">
                  <c:v>#N/A</c:v>
                </c:pt>
                <c:pt idx="6446">
                  <c:v>#N/A</c:v>
                </c:pt>
                <c:pt idx="6447">
                  <c:v>#N/A</c:v>
                </c:pt>
                <c:pt idx="6448">
                  <c:v>#N/A</c:v>
                </c:pt>
                <c:pt idx="6449">
                  <c:v>#N/A</c:v>
                </c:pt>
                <c:pt idx="6450">
                  <c:v>#N/A</c:v>
                </c:pt>
                <c:pt idx="6451">
                  <c:v>#N/A</c:v>
                </c:pt>
                <c:pt idx="6452">
                  <c:v>#N/A</c:v>
                </c:pt>
                <c:pt idx="6453">
                  <c:v>#N/A</c:v>
                </c:pt>
                <c:pt idx="6454">
                  <c:v>#N/A</c:v>
                </c:pt>
                <c:pt idx="6455">
                  <c:v>#N/A</c:v>
                </c:pt>
                <c:pt idx="6456">
                  <c:v>#N/A</c:v>
                </c:pt>
                <c:pt idx="6457">
                  <c:v>#N/A</c:v>
                </c:pt>
                <c:pt idx="6458">
                  <c:v>#N/A</c:v>
                </c:pt>
                <c:pt idx="6459">
                  <c:v>#N/A</c:v>
                </c:pt>
                <c:pt idx="6460">
                  <c:v>#N/A</c:v>
                </c:pt>
                <c:pt idx="6461">
                  <c:v>#N/A</c:v>
                </c:pt>
                <c:pt idx="6462">
                  <c:v>#N/A</c:v>
                </c:pt>
                <c:pt idx="6463">
                  <c:v>#N/A</c:v>
                </c:pt>
                <c:pt idx="6464">
                  <c:v>#N/A</c:v>
                </c:pt>
                <c:pt idx="6465">
                  <c:v>#N/A</c:v>
                </c:pt>
                <c:pt idx="6466">
                  <c:v>#N/A</c:v>
                </c:pt>
                <c:pt idx="6467">
                  <c:v>#N/A</c:v>
                </c:pt>
                <c:pt idx="6468">
                  <c:v>#N/A</c:v>
                </c:pt>
                <c:pt idx="6469">
                  <c:v>#N/A</c:v>
                </c:pt>
                <c:pt idx="6470">
                  <c:v>#N/A</c:v>
                </c:pt>
                <c:pt idx="6471">
                  <c:v>#N/A</c:v>
                </c:pt>
                <c:pt idx="6472">
                  <c:v>#N/A</c:v>
                </c:pt>
                <c:pt idx="6473">
                  <c:v>#N/A</c:v>
                </c:pt>
                <c:pt idx="6474">
                  <c:v>#N/A</c:v>
                </c:pt>
                <c:pt idx="6475">
                  <c:v>#N/A</c:v>
                </c:pt>
                <c:pt idx="6476">
                  <c:v>#N/A</c:v>
                </c:pt>
                <c:pt idx="6477">
                  <c:v>#N/A</c:v>
                </c:pt>
                <c:pt idx="6478">
                  <c:v>#N/A</c:v>
                </c:pt>
                <c:pt idx="6479">
                  <c:v>#N/A</c:v>
                </c:pt>
                <c:pt idx="6480">
                  <c:v>#N/A</c:v>
                </c:pt>
                <c:pt idx="6481">
                  <c:v>#N/A</c:v>
                </c:pt>
                <c:pt idx="6482">
                  <c:v>#N/A</c:v>
                </c:pt>
                <c:pt idx="6483">
                  <c:v>#N/A</c:v>
                </c:pt>
                <c:pt idx="6484">
                  <c:v>#N/A</c:v>
                </c:pt>
                <c:pt idx="6485">
                  <c:v>#N/A</c:v>
                </c:pt>
                <c:pt idx="6486">
                  <c:v>#N/A</c:v>
                </c:pt>
                <c:pt idx="6487">
                  <c:v>#N/A</c:v>
                </c:pt>
                <c:pt idx="6488">
                  <c:v>#N/A</c:v>
                </c:pt>
                <c:pt idx="6489">
                  <c:v>#N/A</c:v>
                </c:pt>
                <c:pt idx="6490">
                  <c:v>#N/A</c:v>
                </c:pt>
                <c:pt idx="6491">
                  <c:v>#N/A</c:v>
                </c:pt>
                <c:pt idx="6492">
                  <c:v>#N/A</c:v>
                </c:pt>
                <c:pt idx="6493">
                  <c:v>#N/A</c:v>
                </c:pt>
                <c:pt idx="6494">
                  <c:v>#N/A</c:v>
                </c:pt>
                <c:pt idx="6495">
                  <c:v>#N/A</c:v>
                </c:pt>
                <c:pt idx="6496">
                  <c:v>#N/A</c:v>
                </c:pt>
                <c:pt idx="6497">
                  <c:v>#N/A</c:v>
                </c:pt>
                <c:pt idx="6498">
                  <c:v>#N/A</c:v>
                </c:pt>
                <c:pt idx="6499">
                  <c:v>#N/A</c:v>
                </c:pt>
                <c:pt idx="6500">
                  <c:v>#N/A</c:v>
                </c:pt>
                <c:pt idx="6501">
                  <c:v>#N/A</c:v>
                </c:pt>
                <c:pt idx="6502">
                  <c:v>#N/A</c:v>
                </c:pt>
                <c:pt idx="6503">
                  <c:v>#N/A</c:v>
                </c:pt>
                <c:pt idx="6504">
                  <c:v>#N/A</c:v>
                </c:pt>
                <c:pt idx="6505">
                  <c:v>#N/A</c:v>
                </c:pt>
                <c:pt idx="6506">
                  <c:v>#N/A</c:v>
                </c:pt>
                <c:pt idx="6507">
                  <c:v>#N/A</c:v>
                </c:pt>
                <c:pt idx="6508">
                  <c:v>#N/A</c:v>
                </c:pt>
                <c:pt idx="6509">
                  <c:v>#N/A</c:v>
                </c:pt>
                <c:pt idx="6510">
                  <c:v>#N/A</c:v>
                </c:pt>
                <c:pt idx="6511">
                  <c:v>#N/A</c:v>
                </c:pt>
                <c:pt idx="6512">
                  <c:v>#N/A</c:v>
                </c:pt>
                <c:pt idx="6513">
                  <c:v>#N/A</c:v>
                </c:pt>
                <c:pt idx="6514">
                  <c:v>#N/A</c:v>
                </c:pt>
                <c:pt idx="6515">
                  <c:v>#N/A</c:v>
                </c:pt>
                <c:pt idx="6516">
                  <c:v>#N/A</c:v>
                </c:pt>
                <c:pt idx="6517">
                  <c:v>#N/A</c:v>
                </c:pt>
                <c:pt idx="6518">
                  <c:v>#N/A</c:v>
                </c:pt>
                <c:pt idx="6519">
                  <c:v>#N/A</c:v>
                </c:pt>
                <c:pt idx="6520">
                  <c:v>#N/A</c:v>
                </c:pt>
                <c:pt idx="6521">
                  <c:v>#N/A</c:v>
                </c:pt>
                <c:pt idx="6522">
                  <c:v>#N/A</c:v>
                </c:pt>
                <c:pt idx="6523">
                  <c:v>#N/A</c:v>
                </c:pt>
                <c:pt idx="6524">
                  <c:v>#N/A</c:v>
                </c:pt>
                <c:pt idx="6525">
                  <c:v>#N/A</c:v>
                </c:pt>
                <c:pt idx="6526">
                  <c:v>#N/A</c:v>
                </c:pt>
                <c:pt idx="6527">
                  <c:v>#N/A</c:v>
                </c:pt>
                <c:pt idx="6528">
                  <c:v>#N/A</c:v>
                </c:pt>
                <c:pt idx="6529">
                  <c:v>#N/A</c:v>
                </c:pt>
                <c:pt idx="6530">
                  <c:v>#N/A</c:v>
                </c:pt>
                <c:pt idx="6531">
                  <c:v>#N/A</c:v>
                </c:pt>
                <c:pt idx="6532">
                  <c:v>#N/A</c:v>
                </c:pt>
                <c:pt idx="6533">
                  <c:v>#N/A</c:v>
                </c:pt>
                <c:pt idx="6534">
                  <c:v>#N/A</c:v>
                </c:pt>
                <c:pt idx="6535">
                  <c:v>#N/A</c:v>
                </c:pt>
                <c:pt idx="6536">
                  <c:v>#N/A</c:v>
                </c:pt>
                <c:pt idx="6537">
                  <c:v>#N/A</c:v>
                </c:pt>
                <c:pt idx="6538">
                  <c:v>#N/A</c:v>
                </c:pt>
                <c:pt idx="6539">
                  <c:v>#N/A</c:v>
                </c:pt>
                <c:pt idx="6540">
                  <c:v>#N/A</c:v>
                </c:pt>
                <c:pt idx="6541">
                  <c:v>#N/A</c:v>
                </c:pt>
                <c:pt idx="6542">
                  <c:v>#N/A</c:v>
                </c:pt>
                <c:pt idx="6543">
                  <c:v>#N/A</c:v>
                </c:pt>
                <c:pt idx="6544">
                  <c:v>#N/A</c:v>
                </c:pt>
                <c:pt idx="6545">
                  <c:v>#N/A</c:v>
                </c:pt>
                <c:pt idx="6546">
                  <c:v>#N/A</c:v>
                </c:pt>
                <c:pt idx="6547">
                  <c:v>#N/A</c:v>
                </c:pt>
                <c:pt idx="6548">
                  <c:v>#N/A</c:v>
                </c:pt>
                <c:pt idx="6549">
                  <c:v>#N/A</c:v>
                </c:pt>
                <c:pt idx="6550">
                  <c:v>#N/A</c:v>
                </c:pt>
                <c:pt idx="6551">
                  <c:v>#N/A</c:v>
                </c:pt>
                <c:pt idx="6552">
                  <c:v>#N/A</c:v>
                </c:pt>
                <c:pt idx="6553">
                  <c:v>#N/A</c:v>
                </c:pt>
                <c:pt idx="6554">
                  <c:v>#N/A</c:v>
                </c:pt>
                <c:pt idx="6555">
                  <c:v>#N/A</c:v>
                </c:pt>
                <c:pt idx="6556">
                  <c:v>#N/A</c:v>
                </c:pt>
                <c:pt idx="6557">
                  <c:v>#N/A</c:v>
                </c:pt>
                <c:pt idx="6558">
                  <c:v>#N/A</c:v>
                </c:pt>
                <c:pt idx="6559">
                  <c:v>#N/A</c:v>
                </c:pt>
                <c:pt idx="6560">
                  <c:v>#N/A</c:v>
                </c:pt>
                <c:pt idx="6561">
                  <c:v>#N/A</c:v>
                </c:pt>
                <c:pt idx="6562">
                  <c:v>#N/A</c:v>
                </c:pt>
                <c:pt idx="6563">
                  <c:v>#N/A</c:v>
                </c:pt>
                <c:pt idx="6564">
                  <c:v>#N/A</c:v>
                </c:pt>
                <c:pt idx="6565">
                  <c:v>#N/A</c:v>
                </c:pt>
                <c:pt idx="6566">
                  <c:v>#N/A</c:v>
                </c:pt>
                <c:pt idx="6567">
                  <c:v>#N/A</c:v>
                </c:pt>
                <c:pt idx="6568">
                  <c:v>#N/A</c:v>
                </c:pt>
                <c:pt idx="6569">
                  <c:v>#N/A</c:v>
                </c:pt>
                <c:pt idx="6570">
                  <c:v>#N/A</c:v>
                </c:pt>
                <c:pt idx="6571">
                  <c:v>#N/A</c:v>
                </c:pt>
                <c:pt idx="6572">
                  <c:v>#N/A</c:v>
                </c:pt>
                <c:pt idx="6573">
                  <c:v>#N/A</c:v>
                </c:pt>
                <c:pt idx="6574">
                  <c:v>#N/A</c:v>
                </c:pt>
                <c:pt idx="6575">
                  <c:v>#N/A</c:v>
                </c:pt>
                <c:pt idx="6576">
                  <c:v>#N/A</c:v>
                </c:pt>
                <c:pt idx="6577">
                  <c:v>#N/A</c:v>
                </c:pt>
                <c:pt idx="6578">
                  <c:v>#N/A</c:v>
                </c:pt>
                <c:pt idx="6579">
                  <c:v>#N/A</c:v>
                </c:pt>
                <c:pt idx="6580">
                  <c:v>#N/A</c:v>
                </c:pt>
                <c:pt idx="6581">
                  <c:v>#N/A</c:v>
                </c:pt>
                <c:pt idx="6582">
                  <c:v>#N/A</c:v>
                </c:pt>
                <c:pt idx="6583">
                  <c:v>#N/A</c:v>
                </c:pt>
                <c:pt idx="6584">
                  <c:v>#N/A</c:v>
                </c:pt>
                <c:pt idx="6585">
                  <c:v>#N/A</c:v>
                </c:pt>
                <c:pt idx="6586">
                  <c:v>#N/A</c:v>
                </c:pt>
                <c:pt idx="6587">
                  <c:v>#N/A</c:v>
                </c:pt>
                <c:pt idx="6588">
                  <c:v>#N/A</c:v>
                </c:pt>
                <c:pt idx="6589">
                  <c:v>#N/A</c:v>
                </c:pt>
                <c:pt idx="6590">
                  <c:v>#N/A</c:v>
                </c:pt>
                <c:pt idx="6591">
                  <c:v>#N/A</c:v>
                </c:pt>
                <c:pt idx="6592">
                  <c:v>#N/A</c:v>
                </c:pt>
                <c:pt idx="6593">
                  <c:v>#N/A</c:v>
                </c:pt>
                <c:pt idx="6594">
                  <c:v>#N/A</c:v>
                </c:pt>
                <c:pt idx="6595">
                  <c:v>#N/A</c:v>
                </c:pt>
                <c:pt idx="6596">
                  <c:v>#N/A</c:v>
                </c:pt>
                <c:pt idx="6597">
                  <c:v>#N/A</c:v>
                </c:pt>
                <c:pt idx="6598">
                  <c:v>#N/A</c:v>
                </c:pt>
                <c:pt idx="6599">
                  <c:v>#N/A</c:v>
                </c:pt>
                <c:pt idx="6600">
                  <c:v>#N/A</c:v>
                </c:pt>
                <c:pt idx="6601">
                  <c:v>#N/A</c:v>
                </c:pt>
                <c:pt idx="6602">
                  <c:v>#N/A</c:v>
                </c:pt>
                <c:pt idx="6603">
                  <c:v>#N/A</c:v>
                </c:pt>
                <c:pt idx="6604">
                  <c:v>#N/A</c:v>
                </c:pt>
                <c:pt idx="6605">
                  <c:v>#N/A</c:v>
                </c:pt>
                <c:pt idx="6606">
                  <c:v>#N/A</c:v>
                </c:pt>
                <c:pt idx="6607">
                  <c:v>#N/A</c:v>
                </c:pt>
                <c:pt idx="6608">
                  <c:v>#N/A</c:v>
                </c:pt>
                <c:pt idx="6609">
                  <c:v>#N/A</c:v>
                </c:pt>
                <c:pt idx="6610">
                  <c:v>#N/A</c:v>
                </c:pt>
                <c:pt idx="6611">
                  <c:v>#N/A</c:v>
                </c:pt>
                <c:pt idx="6612">
                  <c:v>#N/A</c:v>
                </c:pt>
                <c:pt idx="6613">
                  <c:v>#N/A</c:v>
                </c:pt>
                <c:pt idx="6614">
                  <c:v>#N/A</c:v>
                </c:pt>
                <c:pt idx="6615">
                  <c:v>#N/A</c:v>
                </c:pt>
                <c:pt idx="6616">
                  <c:v>#N/A</c:v>
                </c:pt>
                <c:pt idx="6617">
                  <c:v>#N/A</c:v>
                </c:pt>
                <c:pt idx="6618">
                  <c:v>#N/A</c:v>
                </c:pt>
                <c:pt idx="6619">
                  <c:v>#N/A</c:v>
                </c:pt>
                <c:pt idx="6620">
                  <c:v>#N/A</c:v>
                </c:pt>
                <c:pt idx="6621">
                  <c:v>#N/A</c:v>
                </c:pt>
                <c:pt idx="6622">
                  <c:v>#N/A</c:v>
                </c:pt>
                <c:pt idx="6623">
                  <c:v>#N/A</c:v>
                </c:pt>
                <c:pt idx="6624">
                  <c:v>#N/A</c:v>
                </c:pt>
                <c:pt idx="6625">
                  <c:v>#N/A</c:v>
                </c:pt>
                <c:pt idx="6626">
                  <c:v>#N/A</c:v>
                </c:pt>
                <c:pt idx="6627">
                  <c:v>#N/A</c:v>
                </c:pt>
                <c:pt idx="6628">
                  <c:v>#N/A</c:v>
                </c:pt>
                <c:pt idx="6629">
                  <c:v>#N/A</c:v>
                </c:pt>
                <c:pt idx="6630">
                  <c:v>#N/A</c:v>
                </c:pt>
                <c:pt idx="6631">
                  <c:v>#N/A</c:v>
                </c:pt>
                <c:pt idx="6632">
                  <c:v>#N/A</c:v>
                </c:pt>
                <c:pt idx="6633">
                  <c:v>#N/A</c:v>
                </c:pt>
                <c:pt idx="6634">
                  <c:v>#N/A</c:v>
                </c:pt>
                <c:pt idx="6635">
                  <c:v>#N/A</c:v>
                </c:pt>
                <c:pt idx="6636">
                  <c:v>#N/A</c:v>
                </c:pt>
                <c:pt idx="6637">
                  <c:v>#N/A</c:v>
                </c:pt>
                <c:pt idx="6638">
                  <c:v>#N/A</c:v>
                </c:pt>
                <c:pt idx="6639">
                  <c:v>#N/A</c:v>
                </c:pt>
                <c:pt idx="6640">
                  <c:v>#N/A</c:v>
                </c:pt>
                <c:pt idx="6641">
                  <c:v>#N/A</c:v>
                </c:pt>
                <c:pt idx="6642">
                  <c:v>#N/A</c:v>
                </c:pt>
                <c:pt idx="6643">
                  <c:v>#N/A</c:v>
                </c:pt>
                <c:pt idx="6644">
                  <c:v>#N/A</c:v>
                </c:pt>
                <c:pt idx="6645">
                  <c:v>#N/A</c:v>
                </c:pt>
                <c:pt idx="6646">
                  <c:v>#N/A</c:v>
                </c:pt>
                <c:pt idx="6647">
                  <c:v>#N/A</c:v>
                </c:pt>
                <c:pt idx="6648">
                  <c:v>#N/A</c:v>
                </c:pt>
                <c:pt idx="6649">
                  <c:v>#N/A</c:v>
                </c:pt>
                <c:pt idx="6650">
                  <c:v>#N/A</c:v>
                </c:pt>
                <c:pt idx="6651">
                  <c:v>#N/A</c:v>
                </c:pt>
                <c:pt idx="6652">
                  <c:v>#N/A</c:v>
                </c:pt>
                <c:pt idx="6653">
                  <c:v>#N/A</c:v>
                </c:pt>
                <c:pt idx="6654">
                  <c:v>#N/A</c:v>
                </c:pt>
                <c:pt idx="6655">
                  <c:v>#N/A</c:v>
                </c:pt>
                <c:pt idx="6656">
                  <c:v>#N/A</c:v>
                </c:pt>
                <c:pt idx="6657">
                  <c:v>#N/A</c:v>
                </c:pt>
                <c:pt idx="6658">
                  <c:v>#N/A</c:v>
                </c:pt>
                <c:pt idx="6659">
                  <c:v>#N/A</c:v>
                </c:pt>
                <c:pt idx="6660">
                  <c:v>#N/A</c:v>
                </c:pt>
                <c:pt idx="6661">
                  <c:v>#N/A</c:v>
                </c:pt>
                <c:pt idx="6662">
                  <c:v>#N/A</c:v>
                </c:pt>
                <c:pt idx="6663">
                  <c:v>#N/A</c:v>
                </c:pt>
                <c:pt idx="6664">
                  <c:v>#N/A</c:v>
                </c:pt>
                <c:pt idx="6665">
                  <c:v>#N/A</c:v>
                </c:pt>
                <c:pt idx="6666">
                  <c:v>#N/A</c:v>
                </c:pt>
                <c:pt idx="6667">
                  <c:v>#N/A</c:v>
                </c:pt>
                <c:pt idx="6668">
                  <c:v>#N/A</c:v>
                </c:pt>
                <c:pt idx="6669">
                  <c:v>#N/A</c:v>
                </c:pt>
                <c:pt idx="6670">
                  <c:v>#N/A</c:v>
                </c:pt>
                <c:pt idx="6671">
                  <c:v>#N/A</c:v>
                </c:pt>
                <c:pt idx="6672">
                  <c:v>#N/A</c:v>
                </c:pt>
                <c:pt idx="6673">
                  <c:v>#N/A</c:v>
                </c:pt>
                <c:pt idx="6674">
                  <c:v>#N/A</c:v>
                </c:pt>
                <c:pt idx="6675">
                  <c:v>#N/A</c:v>
                </c:pt>
                <c:pt idx="6676">
                  <c:v>#N/A</c:v>
                </c:pt>
                <c:pt idx="6677">
                  <c:v>#N/A</c:v>
                </c:pt>
                <c:pt idx="6678">
                  <c:v>#N/A</c:v>
                </c:pt>
                <c:pt idx="6679">
                  <c:v>#N/A</c:v>
                </c:pt>
                <c:pt idx="6680">
                  <c:v>#N/A</c:v>
                </c:pt>
                <c:pt idx="6681">
                  <c:v>#N/A</c:v>
                </c:pt>
                <c:pt idx="6682">
                  <c:v>#N/A</c:v>
                </c:pt>
                <c:pt idx="6683">
                  <c:v>#N/A</c:v>
                </c:pt>
                <c:pt idx="6684">
                  <c:v>#N/A</c:v>
                </c:pt>
                <c:pt idx="6685">
                  <c:v>#N/A</c:v>
                </c:pt>
                <c:pt idx="6686">
                  <c:v>#N/A</c:v>
                </c:pt>
                <c:pt idx="6687">
                  <c:v>#N/A</c:v>
                </c:pt>
                <c:pt idx="6688">
                  <c:v>#N/A</c:v>
                </c:pt>
                <c:pt idx="6689">
                  <c:v>#N/A</c:v>
                </c:pt>
                <c:pt idx="6690">
                  <c:v>#N/A</c:v>
                </c:pt>
                <c:pt idx="6691">
                  <c:v>#N/A</c:v>
                </c:pt>
                <c:pt idx="6692">
                  <c:v>#N/A</c:v>
                </c:pt>
                <c:pt idx="6693">
                  <c:v>#N/A</c:v>
                </c:pt>
                <c:pt idx="6694">
                  <c:v>#N/A</c:v>
                </c:pt>
                <c:pt idx="6695">
                  <c:v>#N/A</c:v>
                </c:pt>
                <c:pt idx="6696">
                  <c:v>#N/A</c:v>
                </c:pt>
                <c:pt idx="6697">
                  <c:v>#N/A</c:v>
                </c:pt>
                <c:pt idx="6698">
                  <c:v>#N/A</c:v>
                </c:pt>
                <c:pt idx="6699">
                  <c:v>#N/A</c:v>
                </c:pt>
                <c:pt idx="6700">
                  <c:v>#N/A</c:v>
                </c:pt>
                <c:pt idx="6701">
                  <c:v>#N/A</c:v>
                </c:pt>
                <c:pt idx="6702">
                  <c:v>#N/A</c:v>
                </c:pt>
                <c:pt idx="6703">
                  <c:v>#N/A</c:v>
                </c:pt>
                <c:pt idx="6704">
                  <c:v>#N/A</c:v>
                </c:pt>
                <c:pt idx="6705">
                  <c:v>#N/A</c:v>
                </c:pt>
                <c:pt idx="6706">
                  <c:v>#N/A</c:v>
                </c:pt>
                <c:pt idx="6707">
                  <c:v>#N/A</c:v>
                </c:pt>
                <c:pt idx="6708">
                  <c:v>#N/A</c:v>
                </c:pt>
                <c:pt idx="6709">
                  <c:v>#N/A</c:v>
                </c:pt>
                <c:pt idx="6710">
                  <c:v>#N/A</c:v>
                </c:pt>
                <c:pt idx="6711">
                  <c:v>#N/A</c:v>
                </c:pt>
                <c:pt idx="6712">
                  <c:v>#N/A</c:v>
                </c:pt>
                <c:pt idx="6713">
                  <c:v>#N/A</c:v>
                </c:pt>
                <c:pt idx="6714">
                  <c:v>#N/A</c:v>
                </c:pt>
                <c:pt idx="6715">
                  <c:v>#N/A</c:v>
                </c:pt>
                <c:pt idx="6716">
                  <c:v>#N/A</c:v>
                </c:pt>
                <c:pt idx="6717">
                  <c:v>#N/A</c:v>
                </c:pt>
                <c:pt idx="6718">
                  <c:v>#N/A</c:v>
                </c:pt>
                <c:pt idx="6719">
                  <c:v>#N/A</c:v>
                </c:pt>
                <c:pt idx="6720">
                  <c:v>#N/A</c:v>
                </c:pt>
                <c:pt idx="6721">
                  <c:v>#N/A</c:v>
                </c:pt>
                <c:pt idx="6722">
                  <c:v>#N/A</c:v>
                </c:pt>
                <c:pt idx="6723">
                  <c:v>#N/A</c:v>
                </c:pt>
                <c:pt idx="6724">
                  <c:v>#N/A</c:v>
                </c:pt>
                <c:pt idx="6725">
                  <c:v>#N/A</c:v>
                </c:pt>
                <c:pt idx="6726">
                  <c:v>#N/A</c:v>
                </c:pt>
                <c:pt idx="6727">
                  <c:v>#N/A</c:v>
                </c:pt>
                <c:pt idx="6728">
                  <c:v>#N/A</c:v>
                </c:pt>
                <c:pt idx="6729">
                  <c:v>#N/A</c:v>
                </c:pt>
                <c:pt idx="6730">
                  <c:v>#N/A</c:v>
                </c:pt>
                <c:pt idx="6731">
                  <c:v>#N/A</c:v>
                </c:pt>
                <c:pt idx="6732">
                  <c:v>#N/A</c:v>
                </c:pt>
                <c:pt idx="6733">
                  <c:v>#N/A</c:v>
                </c:pt>
                <c:pt idx="6734">
                  <c:v>#N/A</c:v>
                </c:pt>
                <c:pt idx="6735">
                  <c:v>#N/A</c:v>
                </c:pt>
                <c:pt idx="6736">
                  <c:v>#N/A</c:v>
                </c:pt>
                <c:pt idx="6737">
                  <c:v>#N/A</c:v>
                </c:pt>
                <c:pt idx="6738">
                  <c:v>#N/A</c:v>
                </c:pt>
                <c:pt idx="6739">
                  <c:v>#N/A</c:v>
                </c:pt>
                <c:pt idx="6740">
                  <c:v>#N/A</c:v>
                </c:pt>
                <c:pt idx="6741">
                  <c:v>#N/A</c:v>
                </c:pt>
                <c:pt idx="6742">
                  <c:v>#N/A</c:v>
                </c:pt>
                <c:pt idx="6743">
                  <c:v>#N/A</c:v>
                </c:pt>
                <c:pt idx="6744">
                  <c:v>#N/A</c:v>
                </c:pt>
                <c:pt idx="6745">
                  <c:v>#N/A</c:v>
                </c:pt>
                <c:pt idx="6746">
                  <c:v>#N/A</c:v>
                </c:pt>
                <c:pt idx="6747">
                  <c:v>#N/A</c:v>
                </c:pt>
                <c:pt idx="6748">
                  <c:v>#N/A</c:v>
                </c:pt>
                <c:pt idx="6749">
                  <c:v>#N/A</c:v>
                </c:pt>
                <c:pt idx="6750">
                  <c:v>#N/A</c:v>
                </c:pt>
                <c:pt idx="6751">
                  <c:v>#N/A</c:v>
                </c:pt>
                <c:pt idx="6752">
                  <c:v>#N/A</c:v>
                </c:pt>
                <c:pt idx="6753">
                  <c:v>#N/A</c:v>
                </c:pt>
                <c:pt idx="6754">
                  <c:v>#N/A</c:v>
                </c:pt>
                <c:pt idx="6755">
                  <c:v>#N/A</c:v>
                </c:pt>
                <c:pt idx="6756">
                  <c:v>#N/A</c:v>
                </c:pt>
                <c:pt idx="6757">
                  <c:v>#N/A</c:v>
                </c:pt>
                <c:pt idx="6758">
                  <c:v>#N/A</c:v>
                </c:pt>
                <c:pt idx="6759">
                  <c:v>#N/A</c:v>
                </c:pt>
                <c:pt idx="6760">
                  <c:v>#N/A</c:v>
                </c:pt>
                <c:pt idx="6761">
                  <c:v>#N/A</c:v>
                </c:pt>
                <c:pt idx="6762">
                  <c:v>#N/A</c:v>
                </c:pt>
                <c:pt idx="6763">
                  <c:v>#N/A</c:v>
                </c:pt>
                <c:pt idx="6764">
                  <c:v>#N/A</c:v>
                </c:pt>
                <c:pt idx="6765">
                  <c:v>#N/A</c:v>
                </c:pt>
                <c:pt idx="6766">
                  <c:v>#N/A</c:v>
                </c:pt>
                <c:pt idx="6767">
                  <c:v>#N/A</c:v>
                </c:pt>
                <c:pt idx="6768">
                  <c:v>#N/A</c:v>
                </c:pt>
                <c:pt idx="6769">
                  <c:v>#N/A</c:v>
                </c:pt>
                <c:pt idx="6770">
                  <c:v>#N/A</c:v>
                </c:pt>
                <c:pt idx="6771">
                  <c:v>#N/A</c:v>
                </c:pt>
                <c:pt idx="6772">
                  <c:v>#N/A</c:v>
                </c:pt>
                <c:pt idx="6773">
                  <c:v>#N/A</c:v>
                </c:pt>
                <c:pt idx="6774">
                  <c:v>#N/A</c:v>
                </c:pt>
                <c:pt idx="6775">
                  <c:v>#N/A</c:v>
                </c:pt>
                <c:pt idx="6776">
                  <c:v>#N/A</c:v>
                </c:pt>
                <c:pt idx="6777">
                  <c:v>#N/A</c:v>
                </c:pt>
                <c:pt idx="6778">
                  <c:v>#N/A</c:v>
                </c:pt>
                <c:pt idx="6779">
                  <c:v>#N/A</c:v>
                </c:pt>
                <c:pt idx="6780">
                  <c:v>#N/A</c:v>
                </c:pt>
                <c:pt idx="6781">
                  <c:v>#N/A</c:v>
                </c:pt>
                <c:pt idx="6782">
                  <c:v>#N/A</c:v>
                </c:pt>
                <c:pt idx="6783">
                  <c:v>#N/A</c:v>
                </c:pt>
                <c:pt idx="6784">
                  <c:v>#N/A</c:v>
                </c:pt>
                <c:pt idx="6785">
                  <c:v>#N/A</c:v>
                </c:pt>
                <c:pt idx="6786">
                  <c:v>#N/A</c:v>
                </c:pt>
                <c:pt idx="6787">
                  <c:v>#N/A</c:v>
                </c:pt>
                <c:pt idx="6788">
                  <c:v>#N/A</c:v>
                </c:pt>
                <c:pt idx="6789">
                  <c:v>#N/A</c:v>
                </c:pt>
                <c:pt idx="6790">
                  <c:v>#N/A</c:v>
                </c:pt>
                <c:pt idx="6791">
                  <c:v>#N/A</c:v>
                </c:pt>
                <c:pt idx="6792">
                  <c:v>#N/A</c:v>
                </c:pt>
                <c:pt idx="6793">
                  <c:v>#N/A</c:v>
                </c:pt>
                <c:pt idx="6794">
                  <c:v>#N/A</c:v>
                </c:pt>
                <c:pt idx="6795">
                  <c:v>#N/A</c:v>
                </c:pt>
                <c:pt idx="6796">
                  <c:v>#N/A</c:v>
                </c:pt>
                <c:pt idx="6797">
                  <c:v>#N/A</c:v>
                </c:pt>
                <c:pt idx="6798">
                  <c:v>#N/A</c:v>
                </c:pt>
                <c:pt idx="6799">
                  <c:v>#N/A</c:v>
                </c:pt>
                <c:pt idx="6800">
                  <c:v>#N/A</c:v>
                </c:pt>
                <c:pt idx="6801">
                  <c:v>#N/A</c:v>
                </c:pt>
                <c:pt idx="6802">
                  <c:v>#N/A</c:v>
                </c:pt>
                <c:pt idx="6803">
                  <c:v>#N/A</c:v>
                </c:pt>
                <c:pt idx="6804">
                  <c:v>#N/A</c:v>
                </c:pt>
                <c:pt idx="6805">
                  <c:v>#N/A</c:v>
                </c:pt>
                <c:pt idx="6806">
                  <c:v>#N/A</c:v>
                </c:pt>
                <c:pt idx="6807">
                  <c:v>#N/A</c:v>
                </c:pt>
                <c:pt idx="6808">
                  <c:v>#N/A</c:v>
                </c:pt>
                <c:pt idx="6809">
                  <c:v>#N/A</c:v>
                </c:pt>
                <c:pt idx="6810">
                  <c:v>#N/A</c:v>
                </c:pt>
                <c:pt idx="6811">
                  <c:v>#N/A</c:v>
                </c:pt>
                <c:pt idx="6812">
                  <c:v>#N/A</c:v>
                </c:pt>
                <c:pt idx="6813">
                  <c:v>#N/A</c:v>
                </c:pt>
                <c:pt idx="6814">
                  <c:v>#N/A</c:v>
                </c:pt>
                <c:pt idx="6815">
                  <c:v>#N/A</c:v>
                </c:pt>
                <c:pt idx="6816">
                  <c:v>#N/A</c:v>
                </c:pt>
                <c:pt idx="6817">
                  <c:v>#N/A</c:v>
                </c:pt>
                <c:pt idx="6818">
                  <c:v>#N/A</c:v>
                </c:pt>
                <c:pt idx="6819">
                  <c:v>#N/A</c:v>
                </c:pt>
                <c:pt idx="6820">
                  <c:v>#N/A</c:v>
                </c:pt>
                <c:pt idx="6821">
                  <c:v>#N/A</c:v>
                </c:pt>
                <c:pt idx="6822">
                  <c:v>#N/A</c:v>
                </c:pt>
                <c:pt idx="6823">
                  <c:v>#N/A</c:v>
                </c:pt>
                <c:pt idx="6824">
                  <c:v>#N/A</c:v>
                </c:pt>
                <c:pt idx="6825">
                  <c:v>#N/A</c:v>
                </c:pt>
                <c:pt idx="6826">
                  <c:v>#N/A</c:v>
                </c:pt>
                <c:pt idx="6827">
                  <c:v>#N/A</c:v>
                </c:pt>
                <c:pt idx="6828">
                  <c:v>#N/A</c:v>
                </c:pt>
                <c:pt idx="6829">
                  <c:v>#N/A</c:v>
                </c:pt>
                <c:pt idx="6830">
                  <c:v>#N/A</c:v>
                </c:pt>
                <c:pt idx="6831">
                  <c:v>#N/A</c:v>
                </c:pt>
                <c:pt idx="6832">
                  <c:v>#N/A</c:v>
                </c:pt>
                <c:pt idx="6833">
                  <c:v>#N/A</c:v>
                </c:pt>
                <c:pt idx="6834">
                  <c:v>#N/A</c:v>
                </c:pt>
                <c:pt idx="6835">
                  <c:v>#N/A</c:v>
                </c:pt>
                <c:pt idx="6836">
                  <c:v>#N/A</c:v>
                </c:pt>
                <c:pt idx="6837">
                  <c:v>#N/A</c:v>
                </c:pt>
                <c:pt idx="6838">
                  <c:v>#N/A</c:v>
                </c:pt>
                <c:pt idx="6839">
                  <c:v>#N/A</c:v>
                </c:pt>
                <c:pt idx="6840">
                  <c:v>#N/A</c:v>
                </c:pt>
                <c:pt idx="6841">
                  <c:v>#N/A</c:v>
                </c:pt>
                <c:pt idx="6842">
                  <c:v>#N/A</c:v>
                </c:pt>
                <c:pt idx="6843">
                  <c:v>#N/A</c:v>
                </c:pt>
                <c:pt idx="6844">
                  <c:v>#N/A</c:v>
                </c:pt>
                <c:pt idx="6845">
                  <c:v>#N/A</c:v>
                </c:pt>
                <c:pt idx="6846">
                  <c:v>#N/A</c:v>
                </c:pt>
                <c:pt idx="6847">
                  <c:v>#N/A</c:v>
                </c:pt>
                <c:pt idx="6848">
                  <c:v>#N/A</c:v>
                </c:pt>
                <c:pt idx="6849">
                  <c:v>#N/A</c:v>
                </c:pt>
                <c:pt idx="6850">
                  <c:v>#N/A</c:v>
                </c:pt>
                <c:pt idx="6851">
                  <c:v>#N/A</c:v>
                </c:pt>
                <c:pt idx="6852">
                  <c:v>#N/A</c:v>
                </c:pt>
                <c:pt idx="6853">
                  <c:v>#N/A</c:v>
                </c:pt>
                <c:pt idx="6854">
                  <c:v>#N/A</c:v>
                </c:pt>
                <c:pt idx="6855">
                  <c:v>#N/A</c:v>
                </c:pt>
                <c:pt idx="6856">
                  <c:v>#N/A</c:v>
                </c:pt>
                <c:pt idx="6857">
                  <c:v>#N/A</c:v>
                </c:pt>
                <c:pt idx="6858">
                  <c:v>#N/A</c:v>
                </c:pt>
                <c:pt idx="6859">
                  <c:v>#N/A</c:v>
                </c:pt>
                <c:pt idx="6860">
                  <c:v>#N/A</c:v>
                </c:pt>
                <c:pt idx="6861">
                  <c:v>#N/A</c:v>
                </c:pt>
                <c:pt idx="6862">
                  <c:v>#N/A</c:v>
                </c:pt>
                <c:pt idx="6863">
                  <c:v>#N/A</c:v>
                </c:pt>
                <c:pt idx="6864">
                  <c:v>#N/A</c:v>
                </c:pt>
                <c:pt idx="6865">
                  <c:v>#N/A</c:v>
                </c:pt>
                <c:pt idx="6866">
                  <c:v>#N/A</c:v>
                </c:pt>
                <c:pt idx="6867">
                  <c:v>#N/A</c:v>
                </c:pt>
                <c:pt idx="6868">
                  <c:v>#N/A</c:v>
                </c:pt>
                <c:pt idx="6869">
                  <c:v>#N/A</c:v>
                </c:pt>
                <c:pt idx="6870">
                  <c:v>#N/A</c:v>
                </c:pt>
                <c:pt idx="6871">
                  <c:v>#N/A</c:v>
                </c:pt>
                <c:pt idx="6872">
                  <c:v>#N/A</c:v>
                </c:pt>
                <c:pt idx="6873">
                  <c:v>#N/A</c:v>
                </c:pt>
                <c:pt idx="6874">
                  <c:v>#N/A</c:v>
                </c:pt>
                <c:pt idx="6875">
                  <c:v>#N/A</c:v>
                </c:pt>
                <c:pt idx="6876">
                  <c:v>#N/A</c:v>
                </c:pt>
                <c:pt idx="6877">
                  <c:v>#N/A</c:v>
                </c:pt>
                <c:pt idx="6878">
                  <c:v>#N/A</c:v>
                </c:pt>
                <c:pt idx="6879">
                  <c:v>#N/A</c:v>
                </c:pt>
                <c:pt idx="6880">
                  <c:v>#N/A</c:v>
                </c:pt>
                <c:pt idx="6881">
                  <c:v>#N/A</c:v>
                </c:pt>
                <c:pt idx="6882">
                  <c:v>#N/A</c:v>
                </c:pt>
                <c:pt idx="6883">
                  <c:v>#N/A</c:v>
                </c:pt>
                <c:pt idx="6884">
                  <c:v>#N/A</c:v>
                </c:pt>
                <c:pt idx="6885">
                  <c:v>#N/A</c:v>
                </c:pt>
                <c:pt idx="6886">
                  <c:v>#N/A</c:v>
                </c:pt>
                <c:pt idx="6887">
                  <c:v>#N/A</c:v>
                </c:pt>
                <c:pt idx="6888">
                  <c:v>#N/A</c:v>
                </c:pt>
                <c:pt idx="6889">
                  <c:v>#N/A</c:v>
                </c:pt>
                <c:pt idx="6890">
                  <c:v>#N/A</c:v>
                </c:pt>
                <c:pt idx="6891">
                  <c:v>#N/A</c:v>
                </c:pt>
                <c:pt idx="6892">
                  <c:v>#N/A</c:v>
                </c:pt>
                <c:pt idx="6893">
                  <c:v>#N/A</c:v>
                </c:pt>
                <c:pt idx="6894">
                  <c:v>#N/A</c:v>
                </c:pt>
                <c:pt idx="6895">
                  <c:v>#N/A</c:v>
                </c:pt>
                <c:pt idx="6896">
                  <c:v>#N/A</c:v>
                </c:pt>
                <c:pt idx="6897">
                  <c:v>#N/A</c:v>
                </c:pt>
                <c:pt idx="6898">
                  <c:v>#N/A</c:v>
                </c:pt>
                <c:pt idx="6899">
                  <c:v>#N/A</c:v>
                </c:pt>
                <c:pt idx="6900">
                  <c:v>#N/A</c:v>
                </c:pt>
                <c:pt idx="6901">
                  <c:v>#N/A</c:v>
                </c:pt>
                <c:pt idx="6902">
                  <c:v>#N/A</c:v>
                </c:pt>
                <c:pt idx="6903">
                  <c:v>#N/A</c:v>
                </c:pt>
                <c:pt idx="6904">
                  <c:v>#N/A</c:v>
                </c:pt>
                <c:pt idx="6905">
                  <c:v>#N/A</c:v>
                </c:pt>
                <c:pt idx="6906">
                  <c:v>#N/A</c:v>
                </c:pt>
                <c:pt idx="6907">
                  <c:v>#N/A</c:v>
                </c:pt>
                <c:pt idx="6908">
                  <c:v>#N/A</c:v>
                </c:pt>
                <c:pt idx="6909">
                  <c:v>#N/A</c:v>
                </c:pt>
                <c:pt idx="6910">
                  <c:v>#N/A</c:v>
                </c:pt>
                <c:pt idx="6911">
                  <c:v>#N/A</c:v>
                </c:pt>
                <c:pt idx="6912">
                  <c:v>#N/A</c:v>
                </c:pt>
                <c:pt idx="6913">
                  <c:v>#N/A</c:v>
                </c:pt>
                <c:pt idx="6914">
                  <c:v>#N/A</c:v>
                </c:pt>
                <c:pt idx="6915">
                  <c:v>#N/A</c:v>
                </c:pt>
                <c:pt idx="6916">
                  <c:v>#N/A</c:v>
                </c:pt>
                <c:pt idx="6917">
                  <c:v>#N/A</c:v>
                </c:pt>
                <c:pt idx="6918">
                  <c:v>#N/A</c:v>
                </c:pt>
                <c:pt idx="6919">
                  <c:v>#N/A</c:v>
                </c:pt>
                <c:pt idx="6920">
                  <c:v>#N/A</c:v>
                </c:pt>
                <c:pt idx="6921">
                  <c:v>#N/A</c:v>
                </c:pt>
                <c:pt idx="6922">
                  <c:v>#N/A</c:v>
                </c:pt>
                <c:pt idx="6923">
                  <c:v>#N/A</c:v>
                </c:pt>
                <c:pt idx="6924">
                  <c:v>#N/A</c:v>
                </c:pt>
                <c:pt idx="6925">
                  <c:v>#N/A</c:v>
                </c:pt>
                <c:pt idx="6926">
                  <c:v>#N/A</c:v>
                </c:pt>
                <c:pt idx="6927">
                  <c:v>#N/A</c:v>
                </c:pt>
                <c:pt idx="6928">
                  <c:v>#N/A</c:v>
                </c:pt>
                <c:pt idx="6929">
                  <c:v>#N/A</c:v>
                </c:pt>
                <c:pt idx="6930">
                  <c:v>#N/A</c:v>
                </c:pt>
                <c:pt idx="6931">
                  <c:v>#N/A</c:v>
                </c:pt>
                <c:pt idx="6932">
                  <c:v>#N/A</c:v>
                </c:pt>
                <c:pt idx="6933">
                  <c:v>#N/A</c:v>
                </c:pt>
                <c:pt idx="6934">
                  <c:v>#N/A</c:v>
                </c:pt>
                <c:pt idx="6935">
                  <c:v>#N/A</c:v>
                </c:pt>
                <c:pt idx="6936">
                  <c:v>#N/A</c:v>
                </c:pt>
                <c:pt idx="6937">
                  <c:v>#N/A</c:v>
                </c:pt>
                <c:pt idx="6938">
                  <c:v>#N/A</c:v>
                </c:pt>
                <c:pt idx="6939">
                  <c:v>#N/A</c:v>
                </c:pt>
                <c:pt idx="6940">
                  <c:v>#N/A</c:v>
                </c:pt>
                <c:pt idx="6941">
                  <c:v>#N/A</c:v>
                </c:pt>
                <c:pt idx="6942">
                  <c:v>#N/A</c:v>
                </c:pt>
                <c:pt idx="6943">
                  <c:v>#N/A</c:v>
                </c:pt>
                <c:pt idx="6944">
                  <c:v>#N/A</c:v>
                </c:pt>
                <c:pt idx="6945">
                  <c:v>#N/A</c:v>
                </c:pt>
                <c:pt idx="6946">
                  <c:v>#N/A</c:v>
                </c:pt>
                <c:pt idx="6947">
                  <c:v>#N/A</c:v>
                </c:pt>
                <c:pt idx="6948">
                  <c:v>#N/A</c:v>
                </c:pt>
                <c:pt idx="6949">
                  <c:v>#N/A</c:v>
                </c:pt>
                <c:pt idx="6950">
                  <c:v>#N/A</c:v>
                </c:pt>
                <c:pt idx="6951">
                  <c:v>#N/A</c:v>
                </c:pt>
                <c:pt idx="6952">
                  <c:v>#N/A</c:v>
                </c:pt>
                <c:pt idx="6953">
                  <c:v>#N/A</c:v>
                </c:pt>
                <c:pt idx="6954">
                  <c:v>#N/A</c:v>
                </c:pt>
                <c:pt idx="6955">
                  <c:v>#N/A</c:v>
                </c:pt>
                <c:pt idx="6956">
                  <c:v>#N/A</c:v>
                </c:pt>
                <c:pt idx="6957">
                  <c:v>#N/A</c:v>
                </c:pt>
                <c:pt idx="6958">
                  <c:v>#N/A</c:v>
                </c:pt>
                <c:pt idx="6959">
                  <c:v>#N/A</c:v>
                </c:pt>
                <c:pt idx="6960">
                  <c:v>#N/A</c:v>
                </c:pt>
                <c:pt idx="6961">
                  <c:v>#N/A</c:v>
                </c:pt>
                <c:pt idx="6962">
                  <c:v>#N/A</c:v>
                </c:pt>
                <c:pt idx="6963">
                  <c:v>#N/A</c:v>
                </c:pt>
                <c:pt idx="6964">
                  <c:v>#N/A</c:v>
                </c:pt>
                <c:pt idx="6965">
                  <c:v>#N/A</c:v>
                </c:pt>
                <c:pt idx="6966">
                  <c:v>#N/A</c:v>
                </c:pt>
                <c:pt idx="6967">
                  <c:v>#N/A</c:v>
                </c:pt>
                <c:pt idx="6968">
                  <c:v>#N/A</c:v>
                </c:pt>
                <c:pt idx="6969">
                  <c:v>#N/A</c:v>
                </c:pt>
                <c:pt idx="6970">
                  <c:v>#N/A</c:v>
                </c:pt>
                <c:pt idx="6971">
                  <c:v>#N/A</c:v>
                </c:pt>
                <c:pt idx="6972">
                  <c:v>#N/A</c:v>
                </c:pt>
                <c:pt idx="6973">
                  <c:v>#N/A</c:v>
                </c:pt>
                <c:pt idx="6974">
                  <c:v>#N/A</c:v>
                </c:pt>
                <c:pt idx="6975">
                  <c:v>#N/A</c:v>
                </c:pt>
                <c:pt idx="6976">
                  <c:v>#N/A</c:v>
                </c:pt>
                <c:pt idx="6977">
                  <c:v>#N/A</c:v>
                </c:pt>
                <c:pt idx="6978">
                  <c:v>#N/A</c:v>
                </c:pt>
                <c:pt idx="6979">
                  <c:v>#N/A</c:v>
                </c:pt>
                <c:pt idx="6980">
                  <c:v>#N/A</c:v>
                </c:pt>
                <c:pt idx="6981">
                  <c:v>#N/A</c:v>
                </c:pt>
                <c:pt idx="6982">
                  <c:v>#N/A</c:v>
                </c:pt>
                <c:pt idx="6983">
                  <c:v>#N/A</c:v>
                </c:pt>
                <c:pt idx="6984">
                  <c:v>#N/A</c:v>
                </c:pt>
                <c:pt idx="6985">
                  <c:v>#N/A</c:v>
                </c:pt>
                <c:pt idx="6986">
                  <c:v>#N/A</c:v>
                </c:pt>
                <c:pt idx="6987">
                  <c:v>#N/A</c:v>
                </c:pt>
                <c:pt idx="6988">
                  <c:v>#N/A</c:v>
                </c:pt>
                <c:pt idx="6989">
                  <c:v>#N/A</c:v>
                </c:pt>
                <c:pt idx="6990">
                  <c:v>#N/A</c:v>
                </c:pt>
                <c:pt idx="6991">
                  <c:v>#N/A</c:v>
                </c:pt>
                <c:pt idx="6992">
                  <c:v>#N/A</c:v>
                </c:pt>
                <c:pt idx="6993">
                  <c:v>#N/A</c:v>
                </c:pt>
                <c:pt idx="6994">
                  <c:v>#N/A</c:v>
                </c:pt>
                <c:pt idx="6995">
                  <c:v>#N/A</c:v>
                </c:pt>
                <c:pt idx="6996">
                  <c:v>#N/A</c:v>
                </c:pt>
                <c:pt idx="6997">
                  <c:v>#N/A</c:v>
                </c:pt>
                <c:pt idx="6998">
                  <c:v>#N/A</c:v>
                </c:pt>
                <c:pt idx="6999">
                  <c:v>#N/A</c:v>
                </c:pt>
                <c:pt idx="7000">
                  <c:v>#N/A</c:v>
                </c:pt>
                <c:pt idx="7001">
                  <c:v>#N/A</c:v>
                </c:pt>
                <c:pt idx="7002">
                  <c:v>#N/A</c:v>
                </c:pt>
                <c:pt idx="7003">
                  <c:v>#N/A</c:v>
                </c:pt>
                <c:pt idx="7004">
                  <c:v>#N/A</c:v>
                </c:pt>
                <c:pt idx="7005">
                  <c:v>#N/A</c:v>
                </c:pt>
                <c:pt idx="7006">
                  <c:v>#N/A</c:v>
                </c:pt>
                <c:pt idx="7007">
                  <c:v>#N/A</c:v>
                </c:pt>
                <c:pt idx="7008">
                  <c:v>#N/A</c:v>
                </c:pt>
                <c:pt idx="7009">
                  <c:v>#N/A</c:v>
                </c:pt>
                <c:pt idx="7010">
                  <c:v>#N/A</c:v>
                </c:pt>
                <c:pt idx="7011">
                  <c:v>#N/A</c:v>
                </c:pt>
                <c:pt idx="7012">
                  <c:v>#N/A</c:v>
                </c:pt>
                <c:pt idx="7013">
                  <c:v>#N/A</c:v>
                </c:pt>
                <c:pt idx="7014">
                  <c:v>#N/A</c:v>
                </c:pt>
                <c:pt idx="7015">
                  <c:v>#N/A</c:v>
                </c:pt>
                <c:pt idx="7016">
                  <c:v>#N/A</c:v>
                </c:pt>
                <c:pt idx="7017">
                  <c:v>#N/A</c:v>
                </c:pt>
                <c:pt idx="7018">
                  <c:v>#N/A</c:v>
                </c:pt>
                <c:pt idx="7019">
                  <c:v>#N/A</c:v>
                </c:pt>
                <c:pt idx="7020">
                  <c:v>#N/A</c:v>
                </c:pt>
                <c:pt idx="7021">
                  <c:v>#N/A</c:v>
                </c:pt>
                <c:pt idx="7022">
                  <c:v>#N/A</c:v>
                </c:pt>
                <c:pt idx="7023">
                  <c:v>#N/A</c:v>
                </c:pt>
                <c:pt idx="7024">
                  <c:v>#N/A</c:v>
                </c:pt>
                <c:pt idx="7025">
                  <c:v>#N/A</c:v>
                </c:pt>
                <c:pt idx="7026">
                  <c:v>#N/A</c:v>
                </c:pt>
                <c:pt idx="7027">
                  <c:v>#N/A</c:v>
                </c:pt>
                <c:pt idx="7028">
                  <c:v>#N/A</c:v>
                </c:pt>
                <c:pt idx="7029">
                  <c:v>#N/A</c:v>
                </c:pt>
                <c:pt idx="7030">
                  <c:v>#N/A</c:v>
                </c:pt>
                <c:pt idx="7031">
                  <c:v>#N/A</c:v>
                </c:pt>
                <c:pt idx="7032">
                  <c:v>#N/A</c:v>
                </c:pt>
                <c:pt idx="7033">
                  <c:v>#N/A</c:v>
                </c:pt>
                <c:pt idx="7034">
                  <c:v>#N/A</c:v>
                </c:pt>
                <c:pt idx="7035">
                  <c:v>#N/A</c:v>
                </c:pt>
                <c:pt idx="7036">
                  <c:v>#N/A</c:v>
                </c:pt>
                <c:pt idx="7037">
                  <c:v>#N/A</c:v>
                </c:pt>
                <c:pt idx="7038">
                  <c:v>#N/A</c:v>
                </c:pt>
                <c:pt idx="7039">
                  <c:v>#N/A</c:v>
                </c:pt>
                <c:pt idx="7040">
                  <c:v>#N/A</c:v>
                </c:pt>
                <c:pt idx="7041">
                  <c:v>#N/A</c:v>
                </c:pt>
                <c:pt idx="7042">
                  <c:v>#N/A</c:v>
                </c:pt>
                <c:pt idx="7043">
                  <c:v>#N/A</c:v>
                </c:pt>
                <c:pt idx="7044">
                  <c:v>#N/A</c:v>
                </c:pt>
                <c:pt idx="7045">
                  <c:v>#N/A</c:v>
                </c:pt>
                <c:pt idx="7046">
                  <c:v>#N/A</c:v>
                </c:pt>
                <c:pt idx="7047">
                  <c:v>#N/A</c:v>
                </c:pt>
                <c:pt idx="7048">
                  <c:v>#N/A</c:v>
                </c:pt>
                <c:pt idx="7049">
                  <c:v>#N/A</c:v>
                </c:pt>
                <c:pt idx="7050">
                  <c:v>#N/A</c:v>
                </c:pt>
                <c:pt idx="7051">
                  <c:v>#N/A</c:v>
                </c:pt>
                <c:pt idx="7052">
                  <c:v>#N/A</c:v>
                </c:pt>
                <c:pt idx="7053">
                  <c:v>#N/A</c:v>
                </c:pt>
                <c:pt idx="7054">
                  <c:v>#N/A</c:v>
                </c:pt>
                <c:pt idx="7055">
                  <c:v>#N/A</c:v>
                </c:pt>
                <c:pt idx="7056">
                  <c:v>#N/A</c:v>
                </c:pt>
                <c:pt idx="7057">
                  <c:v>#N/A</c:v>
                </c:pt>
                <c:pt idx="7058">
                  <c:v>#N/A</c:v>
                </c:pt>
                <c:pt idx="7059">
                  <c:v>#N/A</c:v>
                </c:pt>
                <c:pt idx="7060">
                  <c:v>#N/A</c:v>
                </c:pt>
                <c:pt idx="7061">
                  <c:v>#N/A</c:v>
                </c:pt>
                <c:pt idx="7062">
                  <c:v>#N/A</c:v>
                </c:pt>
                <c:pt idx="7063">
                  <c:v>#N/A</c:v>
                </c:pt>
                <c:pt idx="7064">
                  <c:v>#N/A</c:v>
                </c:pt>
                <c:pt idx="7065">
                  <c:v>#N/A</c:v>
                </c:pt>
                <c:pt idx="7066">
                  <c:v>#N/A</c:v>
                </c:pt>
                <c:pt idx="7067">
                  <c:v>#N/A</c:v>
                </c:pt>
                <c:pt idx="7068">
                  <c:v>#N/A</c:v>
                </c:pt>
                <c:pt idx="7069">
                  <c:v>#N/A</c:v>
                </c:pt>
                <c:pt idx="7070">
                  <c:v>#N/A</c:v>
                </c:pt>
                <c:pt idx="7071">
                  <c:v>#N/A</c:v>
                </c:pt>
                <c:pt idx="7072">
                  <c:v>#N/A</c:v>
                </c:pt>
                <c:pt idx="7073">
                  <c:v>#N/A</c:v>
                </c:pt>
                <c:pt idx="7074">
                  <c:v>#N/A</c:v>
                </c:pt>
                <c:pt idx="7075">
                  <c:v>#N/A</c:v>
                </c:pt>
                <c:pt idx="7076">
                  <c:v>#N/A</c:v>
                </c:pt>
                <c:pt idx="7077">
                  <c:v>#N/A</c:v>
                </c:pt>
                <c:pt idx="7078">
                  <c:v>#N/A</c:v>
                </c:pt>
                <c:pt idx="7079">
                  <c:v>#N/A</c:v>
                </c:pt>
                <c:pt idx="7080">
                  <c:v>#N/A</c:v>
                </c:pt>
                <c:pt idx="7081">
                  <c:v>#N/A</c:v>
                </c:pt>
                <c:pt idx="7082">
                  <c:v>#N/A</c:v>
                </c:pt>
                <c:pt idx="7083">
                  <c:v>#N/A</c:v>
                </c:pt>
                <c:pt idx="7084">
                  <c:v>#N/A</c:v>
                </c:pt>
                <c:pt idx="7085">
                  <c:v>#N/A</c:v>
                </c:pt>
                <c:pt idx="7086">
                  <c:v>#N/A</c:v>
                </c:pt>
                <c:pt idx="7087">
                  <c:v>#N/A</c:v>
                </c:pt>
                <c:pt idx="7088">
                  <c:v>#N/A</c:v>
                </c:pt>
                <c:pt idx="7089">
                  <c:v>#N/A</c:v>
                </c:pt>
                <c:pt idx="7090">
                  <c:v>#N/A</c:v>
                </c:pt>
                <c:pt idx="7091">
                  <c:v>#N/A</c:v>
                </c:pt>
                <c:pt idx="7092">
                  <c:v>#N/A</c:v>
                </c:pt>
                <c:pt idx="7093">
                  <c:v>#N/A</c:v>
                </c:pt>
                <c:pt idx="7094">
                  <c:v>#N/A</c:v>
                </c:pt>
                <c:pt idx="7095">
                  <c:v>#N/A</c:v>
                </c:pt>
                <c:pt idx="7096">
                  <c:v>#N/A</c:v>
                </c:pt>
                <c:pt idx="7097">
                  <c:v>#N/A</c:v>
                </c:pt>
                <c:pt idx="7098">
                  <c:v>#N/A</c:v>
                </c:pt>
                <c:pt idx="7099">
                  <c:v>#N/A</c:v>
                </c:pt>
                <c:pt idx="7100">
                  <c:v>#N/A</c:v>
                </c:pt>
                <c:pt idx="7101">
                  <c:v>#N/A</c:v>
                </c:pt>
                <c:pt idx="7102">
                  <c:v>#N/A</c:v>
                </c:pt>
                <c:pt idx="7103">
                  <c:v>#N/A</c:v>
                </c:pt>
                <c:pt idx="7104">
                  <c:v>#N/A</c:v>
                </c:pt>
                <c:pt idx="7105">
                  <c:v>#N/A</c:v>
                </c:pt>
                <c:pt idx="7106">
                  <c:v>#N/A</c:v>
                </c:pt>
                <c:pt idx="7107">
                  <c:v>#N/A</c:v>
                </c:pt>
                <c:pt idx="7108">
                  <c:v>#N/A</c:v>
                </c:pt>
                <c:pt idx="7109">
                  <c:v>#N/A</c:v>
                </c:pt>
                <c:pt idx="7110">
                  <c:v>#N/A</c:v>
                </c:pt>
                <c:pt idx="7111">
                  <c:v>#N/A</c:v>
                </c:pt>
                <c:pt idx="7112">
                  <c:v>#N/A</c:v>
                </c:pt>
                <c:pt idx="7113">
                  <c:v>#N/A</c:v>
                </c:pt>
                <c:pt idx="7114">
                  <c:v>#N/A</c:v>
                </c:pt>
                <c:pt idx="7115">
                  <c:v>#N/A</c:v>
                </c:pt>
                <c:pt idx="7116">
                  <c:v>#N/A</c:v>
                </c:pt>
                <c:pt idx="7117">
                  <c:v>#N/A</c:v>
                </c:pt>
                <c:pt idx="7118">
                  <c:v>#N/A</c:v>
                </c:pt>
                <c:pt idx="7119">
                  <c:v>#N/A</c:v>
                </c:pt>
                <c:pt idx="7120">
                  <c:v>#N/A</c:v>
                </c:pt>
                <c:pt idx="7121">
                  <c:v>#N/A</c:v>
                </c:pt>
                <c:pt idx="7122">
                  <c:v>#N/A</c:v>
                </c:pt>
                <c:pt idx="7123">
                  <c:v>#N/A</c:v>
                </c:pt>
                <c:pt idx="7124">
                  <c:v>#N/A</c:v>
                </c:pt>
                <c:pt idx="7125">
                  <c:v>#N/A</c:v>
                </c:pt>
                <c:pt idx="7126">
                  <c:v>#N/A</c:v>
                </c:pt>
                <c:pt idx="7127">
                  <c:v>#N/A</c:v>
                </c:pt>
                <c:pt idx="7128">
                  <c:v>#N/A</c:v>
                </c:pt>
                <c:pt idx="7129">
                  <c:v>#N/A</c:v>
                </c:pt>
                <c:pt idx="7130">
                  <c:v>#N/A</c:v>
                </c:pt>
                <c:pt idx="7131">
                  <c:v>#N/A</c:v>
                </c:pt>
                <c:pt idx="7132">
                  <c:v>#N/A</c:v>
                </c:pt>
                <c:pt idx="7133">
                  <c:v>#N/A</c:v>
                </c:pt>
                <c:pt idx="7134">
                  <c:v>#N/A</c:v>
                </c:pt>
                <c:pt idx="7135">
                  <c:v>#N/A</c:v>
                </c:pt>
                <c:pt idx="7136">
                  <c:v>#N/A</c:v>
                </c:pt>
                <c:pt idx="7137">
                  <c:v>#N/A</c:v>
                </c:pt>
                <c:pt idx="7138">
                  <c:v>#N/A</c:v>
                </c:pt>
                <c:pt idx="7139">
                  <c:v>#N/A</c:v>
                </c:pt>
                <c:pt idx="7140">
                  <c:v>#N/A</c:v>
                </c:pt>
                <c:pt idx="7141">
                  <c:v>#N/A</c:v>
                </c:pt>
                <c:pt idx="7142">
                  <c:v>#N/A</c:v>
                </c:pt>
                <c:pt idx="7143">
                  <c:v>#N/A</c:v>
                </c:pt>
                <c:pt idx="7144">
                  <c:v>#N/A</c:v>
                </c:pt>
                <c:pt idx="7145">
                  <c:v>#N/A</c:v>
                </c:pt>
                <c:pt idx="7146">
                  <c:v>#N/A</c:v>
                </c:pt>
                <c:pt idx="7147">
                  <c:v>#N/A</c:v>
                </c:pt>
                <c:pt idx="7148">
                  <c:v>#N/A</c:v>
                </c:pt>
                <c:pt idx="7149">
                  <c:v>#N/A</c:v>
                </c:pt>
                <c:pt idx="7150">
                  <c:v>#N/A</c:v>
                </c:pt>
                <c:pt idx="7151">
                  <c:v>#N/A</c:v>
                </c:pt>
                <c:pt idx="7152">
                  <c:v>#N/A</c:v>
                </c:pt>
                <c:pt idx="7153">
                  <c:v>#N/A</c:v>
                </c:pt>
                <c:pt idx="7154">
                  <c:v>#N/A</c:v>
                </c:pt>
                <c:pt idx="7155">
                  <c:v>#N/A</c:v>
                </c:pt>
                <c:pt idx="7156">
                  <c:v>#N/A</c:v>
                </c:pt>
                <c:pt idx="7157">
                  <c:v>#N/A</c:v>
                </c:pt>
                <c:pt idx="7158">
                  <c:v>#N/A</c:v>
                </c:pt>
                <c:pt idx="7159">
                  <c:v>#N/A</c:v>
                </c:pt>
                <c:pt idx="7160">
                  <c:v>#N/A</c:v>
                </c:pt>
                <c:pt idx="7161">
                  <c:v>#N/A</c:v>
                </c:pt>
                <c:pt idx="7162">
                  <c:v>#N/A</c:v>
                </c:pt>
                <c:pt idx="7163">
                  <c:v>#N/A</c:v>
                </c:pt>
                <c:pt idx="7164">
                  <c:v>#N/A</c:v>
                </c:pt>
                <c:pt idx="7165">
                  <c:v>#N/A</c:v>
                </c:pt>
                <c:pt idx="7166">
                  <c:v>#N/A</c:v>
                </c:pt>
                <c:pt idx="7167">
                  <c:v>#N/A</c:v>
                </c:pt>
                <c:pt idx="7168">
                  <c:v>#N/A</c:v>
                </c:pt>
                <c:pt idx="7169">
                  <c:v>#N/A</c:v>
                </c:pt>
                <c:pt idx="7170">
                  <c:v>#N/A</c:v>
                </c:pt>
                <c:pt idx="7171">
                  <c:v>#N/A</c:v>
                </c:pt>
                <c:pt idx="7172">
                  <c:v>#N/A</c:v>
                </c:pt>
                <c:pt idx="7173">
                  <c:v>#N/A</c:v>
                </c:pt>
                <c:pt idx="7174">
                  <c:v>#N/A</c:v>
                </c:pt>
                <c:pt idx="7175">
                  <c:v>#N/A</c:v>
                </c:pt>
                <c:pt idx="7176">
                  <c:v>#N/A</c:v>
                </c:pt>
                <c:pt idx="7177">
                  <c:v>#N/A</c:v>
                </c:pt>
                <c:pt idx="7178">
                  <c:v>#N/A</c:v>
                </c:pt>
                <c:pt idx="7179">
                  <c:v>#N/A</c:v>
                </c:pt>
                <c:pt idx="7180">
                  <c:v>#N/A</c:v>
                </c:pt>
                <c:pt idx="7181">
                  <c:v>#N/A</c:v>
                </c:pt>
                <c:pt idx="7182">
                  <c:v>#N/A</c:v>
                </c:pt>
                <c:pt idx="7183">
                  <c:v>#N/A</c:v>
                </c:pt>
                <c:pt idx="7184">
                  <c:v>#N/A</c:v>
                </c:pt>
                <c:pt idx="7185">
                  <c:v>#N/A</c:v>
                </c:pt>
                <c:pt idx="7186">
                  <c:v>#N/A</c:v>
                </c:pt>
                <c:pt idx="7187">
                  <c:v>#N/A</c:v>
                </c:pt>
                <c:pt idx="7188">
                  <c:v>#N/A</c:v>
                </c:pt>
                <c:pt idx="7189">
                  <c:v>#N/A</c:v>
                </c:pt>
                <c:pt idx="7190">
                  <c:v>#N/A</c:v>
                </c:pt>
                <c:pt idx="7191">
                  <c:v>#N/A</c:v>
                </c:pt>
                <c:pt idx="7192">
                  <c:v>#N/A</c:v>
                </c:pt>
                <c:pt idx="7193">
                  <c:v>#N/A</c:v>
                </c:pt>
                <c:pt idx="7194">
                  <c:v>#N/A</c:v>
                </c:pt>
                <c:pt idx="7195">
                  <c:v>#N/A</c:v>
                </c:pt>
                <c:pt idx="7196">
                  <c:v>#N/A</c:v>
                </c:pt>
                <c:pt idx="7197">
                  <c:v>#N/A</c:v>
                </c:pt>
                <c:pt idx="7198">
                  <c:v>#N/A</c:v>
                </c:pt>
                <c:pt idx="7199">
                  <c:v>#N/A</c:v>
                </c:pt>
                <c:pt idx="7200">
                  <c:v>#N/A</c:v>
                </c:pt>
                <c:pt idx="7201">
                  <c:v>#N/A</c:v>
                </c:pt>
                <c:pt idx="7202">
                  <c:v>#N/A</c:v>
                </c:pt>
                <c:pt idx="7203">
                  <c:v>#N/A</c:v>
                </c:pt>
                <c:pt idx="7204">
                  <c:v>#N/A</c:v>
                </c:pt>
                <c:pt idx="7205">
                  <c:v>#N/A</c:v>
                </c:pt>
                <c:pt idx="7206">
                  <c:v>#N/A</c:v>
                </c:pt>
                <c:pt idx="7207">
                  <c:v>#N/A</c:v>
                </c:pt>
                <c:pt idx="7208">
                  <c:v>#N/A</c:v>
                </c:pt>
                <c:pt idx="7209">
                  <c:v>#N/A</c:v>
                </c:pt>
                <c:pt idx="7210">
                  <c:v>#N/A</c:v>
                </c:pt>
                <c:pt idx="7211">
                  <c:v>#N/A</c:v>
                </c:pt>
                <c:pt idx="7212">
                  <c:v>#N/A</c:v>
                </c:pt>
                <c:pt idx="7213">
                  <c:v>#N/A</c:v>
                </c:pt>
                <c:pt idx="7214">
                  <c:v>#N/A</c:v>
                </c:pt>
                <c:pt idx="7215">
                  <c:v>#N/A</c:v>
                </c:pt>
                <c:pt idx="7216">
                  <c:v>#N/A</c:v>
                </c:pt>
                <c:pt idx="7217">
                  <c:v>#N/A</c:v>
                </c:pt>
                <c:pt idx="7218">
                  <c:v>#N/A</c:v>
                </c:pt>
                <c:pt idx="7219">
                  <c:v>#N/A</c:v>
                </c:pt>
                <c:pt idx="7220">
                  <c:v>#N/A</c:v>
                </c:pt>
                <c:pt idx="7221">
                  <c:v>#N/A</c:v>
                </c:pt>
                <c:pt idx="7222">
                  <c:v>#N/A</c:v>
                </c:pt>
                <c:pt idx="7223">
                  <c:v>#N/A</c:v>
                </c:pt>
                <c:pt idx="7224">
                  <c:v>#N/A</c:v>
                </c:pt>
                <c:pt idx="7225">
                  <c:v>#N/A</c:v>
                </c:pt>
                <c:pt idx="7226">
                  <c:v>#N/A</c:v>
                </c:pt>
                <c:pt idx="7227">
                  <c:v>#N/A</c:v>
                </c:pt>
                <c:pt idx="7228">
                  <c:v>#N/A</c:v>
                </c:pt>
                <c:pt idx="7229">
                  <c:v>#N/A</c:v>
                </c:pt>
                <c:pt idx="7230">
                  <c:v>#N/A</c:v>
                </c:pt>
                <c:pt idx="7231">
                  <c:v>#N/A</c:v>
                </c:pt>
                <c:pt idx="7232">
                  <c:v>#N/A</c:v>
                </c:pt>
                <c:pt idx="7233">
                  <c:v>#N/A</c:v>
                </c:pt>
                <c:pt idx="7234">
                  <c:v>#N/A</c:v>
                </c:pt>
                <c:pt idx="7235">
                  <c:v>#N/A</c:v>
                </c:pt>
                <c:pt idx="7236">
                  <c:v>#N/A</c:v>
                </c:pt>
                <c:pt idx="7237">
                  <c:v>#N/A</c:v>
                </c:pt>
                <c:pt idx="7238">
                  <c:v>#N/A</c:v>
                </c:pt>
                <c:pt idx="7239">
                  <c:v>#N/A</c:v>
                </c:pt>
                <c:pt idx="7240">
                  <c:v>#N/A</c:v>
                </c:pt>
                <c:pt idx="7241">
                  <c:v>#N/A</c:v>
                </c:pt>
                <c:pt idx="7242">
                  <c:v>#N/A</c:v>
                </c:pt>
                <c:pt idx="7243">
                  <c:v>#N/A</c:v>
                </c:pt>
                <c:pt idx="7244">
                  <c:v>#N/A</c:v>
                </c:pt>
                <c:pt idx="7245">
                  <c:v>#N/A</c:v>
                </c:pt>
                <c:pt idx="7246">
                  <c:v>#N/A</c:v>
                </c:pt>
                <c:pt idx="7247">
                  <c:v>#N/A</c:v>
                </c:pt>
                <c:pt idx="7248">
                  <c:v>#N/A</c:v>
                </c:pt>
                <c:pt idx="7249">
                  <c:v>#N/A</c:v>
                </c:pt>
                <c:pt idx="7250">
                  <c:v>#N/A</c:v>
                </c:pt>
                <c:pt idx="7251">
                  <c:v>#N/A</c:v>
                </c:pt>
                <c:pt idx="7252">
                  <c:v>#N/A</c:v>
                </c:pt>
                <c:pt idx="7253">
                  <c:v>#N/A</c:v>
                </c:pt>
                <c:pt idx="7254">
                  <c:v>#N/A</c:v>
                </c:pt>
                <c:pt idx="7255">
                  <c:v>#N/A</c:v>
                </c:pt>
                <c:pt idx="7256">
                  <c:v>#N/A</c:v>
                </c:pt>
                <c:pt idx="7257">
                  <c:v>#N/A</c:v>
                </c:pt>
                <c:pt idx="7258">
                  <c:v>#N/A</c:v>
                </c:pt>
                <c:pt idx="7259">
                  <c:v>#N/A</c:v>
                </c:pt>
                <c:pt idx="7260">
                  <c:v>#N/A</c:v>
                </c:pt>
                <c:pt idx="7261">
                  <c:v>#N/A</c:v>
                </c:pt>
                <c:pt idx="7262">
                  <c:v>#N/A</c:v>
                </c:pt>
                <c:pt idx="7263">
                  <c:v>#N/A</c:v>
                </c:pt>
                <c:pt idx="7264">
                  <c:v>#N/A</c:v>
                </c:pt>
                <c:pt idx="7265">
                  <c:v>#N/A</c:v>
                </c:pt>
                <c:pt idx="7266">
                  <c:v>#N/A</c:v>
                </c:pt>
                <c:pt idx="7267">
                  <c:v>#N/A</c:v>
                </c:pt>
                <c:pt idx="7268">
                  <c:v>#N/A</c:v>
                </c:pt>
                <c:pt idx="7269">
                  <c:v>#N/A</c:v>
                </c:pt>
                <c:pt idx="7270">
                  <c:v>#N/A</c:v>
                </c:pt>
                <c:pt idx="7271">
                  <c:v>#N/A</c:v>
                </c:pt>
                <c:pt idx="7272">
                  <c:v>#N/A</c:v>
                </c:pt>
                <c:pt idx="7273">
                  <c:v>#N/A</c:v>
                </c:pt>
                <c:pt idx="7274">
                  <c:v>#N/A</c:v>
                </c:pt>
                <c:pt idx="7275">
                  <c:v>#N/A</c:v>
                </c:pt>
                <c:pt idx="7276">
                  <c:v>#N/A</c:v>
                </c:pt>
                <c:pt idx="7277">
                  <c:v>#N/A</c:v>
                </c:pt>
                <c:pt idx="7278">
                  <c:v>#N/A</c:v>
                </c:pt>
                <c:pt idx="7279">
                  <c:v>#N/A</c:v>
                </c:pt>
                <c:pt idx="7280">
                  <c:v>#N/A</c:v>
                </c:pt>
                <c:pt idx="7281">
                  <c:v>#N/A</c:v>
                </c:pt>
                <c:pt idx="7282">
                  <c:v>#N/A</c:v>
                </c:pt>
                <c:pt idx="7283">
                  <c:v>#N/A</c:v>
                </c:pt>
                <c:pt idx="7284">
                  <c:v>#N/A</c:v>
                </c:pt>
                <c:pt idx="7285">
                  <c:v>#N/A</c:v>
                </c:pt>
                <c:pt idx="7286">
                  <c:v>#N/A</c:v>
                </c:pt>
                <c:pt idx="7287">
                  <c:v>#N/A</c:v>
                </c:pt>
                <c:pt idx="7288">
                  <c:v>#N/A</c:v>
                </c:pt>
                <c:pt idx="7289">
                  <c:v>#N/A</c:v>
                </c:pt>
                <c:pt idx="7290">
                  <c:v>#N/A</c:v>
                </c:pt>
                <c:pt idx="7291">
                  <c:v>#N/A</c:v>
                </c:pt>
                <c:pt idx="7292">
                  <c:v>#N/A</c:v>
                </c:pt>
                <c:pt idx="7293">
                  <c:v>#N/A</c:v>
                </c:pt>
                <c:pt idx="7294">
                  <c:v>#N/A</c:v>
                </c:pt>
                <c:pt idx="7295">
                  <c:v>#N/A</c:v>
                </c:pt>
                <c:pt idx="7296">
                  <c:v>#N/A</c:v>
                </c:pt>
                <c:pt idx="7297">
                  <c:v>#N/A</c:v>
                </c:pt>
                <c:pt idx="7298">
                  <c:v>#N/A</c:v>
                </c:pt>
                <c:pt idx="7299">
                  <c:v>#N/A</c:v>
                </c:pt>
                <c:pt idx="7300">
                  <c:v>#N/A</c:v>
                </c:pt>
                <c:pt idx="7301">
                  <c:v>#N/A</c:v>
                </c:pt>
                <c:pt idx="7302">
                  <c:v>#N/A</c:v>
                </c:pt>
                <c:pt idx="7303">
                  <c:v>#N/A</c:v>
                </c:pt>
                <c:pt idx="7304">
                  <c:v>#N/A</c:v>
                </c:pt>
                <c:pt idx="7305">
                  <c:v>#N/A</c:v>
                </c:pt>
                <c:pt idx="7306">
                  <c:v>#N/A</c:v>
                </c:pt>
                <c:pt idx="7307">
                  <c:v>#N/A</c:v>
                </c:pt>
                <c:pt idx="7308">
                  <c:v>#N/A</c:v>
                </c:pt>
                <c:pt idx="7309">
                  <c:v>#N/A</c:v>
                </c:pt>
                <c:pt idx="7310">
                  <c:v>#N/A</c:v>
                </c:pt>
                <c:pt idx="7311">
                  <c:v>#N/A</c:v>
                </c:pt>
                <c:pt idx="7312">
                  <c:v>#N/A</c:v>
                </c:pt>
                <c:pt idx="7313">
                  <c:v>#N/A</c:v>
                </c:pt>
                <c:pt idx="7314">
                  <c:v>#N/A</c:v>
                </c:pt>
                <c:pt idx="7315">
                  <c:v>#N/A</c:v>
                </c:pt>
                <c:pt idx="7316">
                  <c:v>#N/A</c:v>
                </c:pt>
                <c:pt idx="7317">
                  <c:v>#N/A</c:v>
                </c:pt>
                <c:pt idx="7318">
                  <c:v>#N/A</c:v>
                </c:pt>
                <c:pt idx="7319">
                  <c:v>#N/A</c:v>
                </c:pt>
                <c:pt idx="7320">
                  <c:v>#N/A</c:v>
                </c:pt>
                <c:pt idx="7321">
                  <c:v>#N/A</c:v>
                </c:pt>
                <c:pt idx="7322">
                  <c:v>#N/A</c:v>
                </c:pt>
                <c:pt idx="7323">
                  <c:v>#N/A</c:v>
                </c:pt>
                <c:pt idx="7324">
                  <c:v>#N/A</c:v>
                </c:pt>
                <c:pt idx="7325">
                  <c:v>#N/A</c:v>
                </c:pt>
                <c:pt idx="7326">
                  <c:v>#N/A</c:v>
                </c:pt>
                <c:pt idx="7327">
                  <c:v>#N/A</c:v>
                </c:pt>
                <c:pt idx="7328">
                  <c:v>#N/A</c:v>
                </c:pt>
                <c:pt idx="7329">
                  <c:v>#N/A</c:v>
                </c:pt>
                <c:pt idx="7330">
                  <c:v>#N/A</c:v>
                </c:pt>
                <c:pt idx="7331">
                  <c:v>#N/A</c:v>
                </c:pt>
                <c:pt idx="7332">
                  <c:v>#N/A</c:v>
                </c:pt>
                <c:pt idx="7333">
                  <c:v>#N/A</c:v>
                </c:pt>
                <c:pt idx="7334">
                  <c:v>#N/A</c:v>
                </c:pt>
                <c:pt idx="7335">
                  <c:v>#N/A</c:v>
                </c:pt>
                <c:pt idx="7336">
                  <c:v>#N/A</c:v>
                </c:pt>
                <c:pt idx="7337">
                  <c:v>#N/A</c:v>
                </c:pt>
                <c:pt idx="7338">
                  <c:v>#N/A</c:v>
                </c:pt>
                <c:pt idx="7339">
                  <c:v>#N/A</c:v>
                </c:pt>
                <c:pt idx="7340">
                  <c:v>#N/A</c:v>
                </c:pt>
                <c:pt idx="7341">
                  <c:v>#N/A</c:v>
                </c:pt>
                <c:pt idx="7342">
                  <c:v>#N/A</c:v>
                </c:pt>
                <c:pt idx="7343">
                  <c:v>#N/A</c:v>
                </c:pt>
                <c:pt idx="7344">
                  <c:v>#N/A</c:v>
                </c:pt>
                <c:pt idx="7345">
                  <c:v>#N/A</c:v>
                </c:pt>
                <c:pt idx="7346">
                  <c:v>#N/A</c:v>
                </c:pt>
                <c:pt idx="7347">
                  <c:v>#N/A</c:v>
                </c:pt>
                <c:pt idx="7348">
                  <c:v>#N/A</c:v>
                </c:pt>
                <c:pt idx="7349">
                  <c:v>#N/A</c:v>
                </c:pt>
                <c:pt idx="7350">
                  <c:v>#N/A</c:v>
                </c:pt>
                <c:pt idx="7351">
                  <c:v>#N/A</c:v>
                </c:pt>
                <c:pt idx="7352">
                  <c:v>#N/A</c:v>
                </c:pt>
                <c:pt idx="7353">
                  <c:v>#N/A</c:v>
                </c:pt>
                <c:pt idx="7354">
                  <c:v>#N/A</c:v>
                </c:pt>
                <c:pt idx="7355">
                  <c:v>#N/A</c:v>
                </c:pt>
                <c:pt idx="7356">
                  <c:v>#N/A</c:v>
                </c:pt>
                <c:pt idx="7357">
                  <c:v>#N/A</c:v>
                </c:pt>
                <c:pt idx="7358">
                  <c:v>#N/A</c:v>
                </c:pt>
                <c:pt idx="7359">
                  <c:v>#N/A</c:v>
                </c:pt>
                <c:pt idx="7360">
                  <c:v>#N/A</c:v>
                </c:pt>
                <c:pt idx="7361">
                  <c:v>#N/A</c:v>
                </c:pt>
                <c:pt idx="7362">
                  <c:v>#N/A</c:v>
                </c:pt>
                <c:pt idx="7363">
                  <c:v>#N/A</c:v>
                </c:pt>
                <c:pt idx="7364">
                  <c:v>#N/A</c:v>
                </c:pt>
                <c:pt idx="7365">
                  <c:v>#N/A</c:v>
                </c:pt>
                <c:pt idx="7366">
                  <c:v>#N/A</c:v>
                </c:pt>
                <c:pt idx="7367">
                  <c:v>#N/A</c:v>
                </c:pt>
                <c:pt idx="7368">
                  <c:v>#N/A</c:v>
                </c:pt>
                <c:pt idx="7369">
                  <c:v>#N/A</c:v>
                </c:pt>
                <c:pt idx="7370">
                  <c:v>#N/A</c:v>
                </c:pt>
                <c:pt idx="7371">
                  <c:v>#N/A</c:v>
                </c:pt>
                <c:pt idx="7372">
                  <c:v>#N/A</c:v>
                </c:pt>
                <c:pt idx="7373">
                  <c:v>#N/A</c:v>
                </c:pt>
                <c:pt idx="7374">
                  <c:v>#N/A</c:v>
                </c:pt>
                <c:pt idx="7375">
                  <c:v>#N/A</c:v>
                </c:pt>
                <c:pt idx="7376">
                  <c:v>#N/A</c:v>
                </c:pt>
                <c:pt idx="7377">
                  <c:v>#N/A</c:v>
                </c:pt>
                <c:pt idx="7378">
                  <c:v>#N/A</c:v>
                </c:pt>
                <c:pt idx="7379">
                  <c:v>#N/A</c:v>
                </c:pt>
                <c:pt idx="7380">
                  <c:v>#N/A</c:v>
                </c:pt>
                <c:pt idx="7381">
                  <c:v>#N/A</c:v>
                </c:pt>
                <c:pt idx="7382">
                  <c:v>#N/A</c:v>
                </c:pt>
                <c:pt idx="7383">
                  <c:v>#N/A</c:v>
                </c:pt>
                <c:pt idx="7384">
                  <c:v>#N/A</c:v>
                </c:pt>
                <c:pt idx="7385">
                  <c:v>#N/A</c:v>
                </c:pt>
                <c:pt idx="7386">
                  <c:v>#N/A</c:v>
                </c:pt>
                <c:pt idx="7387">
                  <c:v>#N/A</c:v>
                </c:pt>
                <c:pt idx="7388">
                  <c:v>#N/A</c:v>
                </c:pt>
                <c:pt idx="7389">
                  <c:v>#N/A</c:v>
                </c:pt>
                <c:pt idx="7390">
                  <c:v>#N/A</c:v>
                </c:pt>
                <c:pt idx="7391">
                  <c:v>#N/A</c:v>
                </c:pt>
                <c:pt idx="7392">
                  <c:v>#N/A</c:v>
                </c:pt>
                <c:pt idx="7393">
                  <c:v>#N/A</c:v>
                </c:pt>
                <c:pt idx="7394">
                  <c:v>#N/A</c:v>
                </c:pt>
                <c:pt idx="7395">
                  <c:v>#N/A</c:v>
                </c:pt>
                <c:pt idx="7396">
                  <c:v>#N/A</c:v>
                </c:pt>
                <c:pt idx="7397">
                  <c:v>#N/A</c:v>
                </c:pt>
                <c:pt idx="7398">
                  <c:v>#N/A</c:v>
                </c:pt>
                <c:pt idx="7399">
                  <c:v>#N/A</c:v>
                </c:pt>
                <c:pt idx="7400">
                  <c:v>#N/A</c:v>
                </c:pt>
                <c:pt idx="7401">
                  <c:v>#N/A</c:v>
                </c:pt>
                <c:pt idx="7402">
                  <c:v>#N/A</c:v>
                </c:pt>
                <c:pt idx="7403">
                  <c:v>#N/A</c:v>
                </c:pt>
                <c:pt idx="7404">
                  <c:v>#N/A</c:v>
                </c:pt>
                <c:pt idx="7405">
                  <c:v>#N/A</c:v>
                </c:pt>
                <c:pt idx="7406">
                  <c:v>#N/A</c:v>
                </c:pt>
                <c:pt idx="7407">
                  <c:v>#N/A</c:v>
                </c:pt>
                <c:pt idx="7408">
                  <c:v>#N/A</c:v>
                </c:pt>
                <c:pt idx="7409">
                  <c:v>#N/A</c:v>
                </c:pt>
                <c:pt idx="7410">
                  <c:v>#N/A</c:v>
                </c:pt>
                <c:pt idx="7411">
                  <c:v>#N/A</c:v>
                </c:pt>
                <c:pt idx="7412">
                  <c:v>#N/A</c:v>
                </c:pt>
                <c:pt idx="7413">
                  <c:v>#N/A</c:v>
                </c:pt>
                <c:pt idx="7414">
                  <c:v>#N/A</c:v>
                </c:pt>
                <c:pt idx="7415">
                  <c:v>#N/A</c:v>
                </c:pt>
                <c:pt idx="7416">
                  <c:v>#N/A</c:v>
                </c:pt>
                <c:pt idx="7417">
                  <c:v>#N/A</c:v>
                </c:pt>
                <c:pt idx="7418">
                  <c:v>#N/A</c:v>
                </c:pt>
                <c:pt idx="7419">
                  <c:v>#N/A</c:v>
                </c:pt>
                <c:pt idx="7420">
                  <c:v>#N/A</c:v>
                </c:pt>
                <c:pt idx="7421">
                  <c:v>#N/A</c:v>
                </c:pt>
                <c:pt idx="7422">
                  <c:v>#N/A</c:v>
                </c:pt>
                <c:pt idx="7423">
                  <c:v>#N/A</c:v>
                </c:pt>
                <c:pt idx="7424">
                  <c:v>#N/A</c:v>
                </c:pt>
                <c:pt idx="7425">
                  <c:v>#N/A</c:v>
                </c:pt>
                <c:pt idx="7426">
                  <c:v>#N/A</c:v>
                </c:pt>
                <c:pt idx="7427">
                  <c:v>#N/A</c:v>
                </c:pt>
                <c:pt idx="7428">
                  <c:v>#N/A</c:v>
                </c:pt>
                <c:pt idx="7429">
                  <c:v>#N/A</c:v>
                </c:pt>
                <c:pt idx="7430">
                  <c:v>#N/A</c:v>
                </c:pt>
                <c:pt idx="7431">
                  <c:v>#N/A</c:v>
                </c:pt>
                <c:pt idx="7432">
                  <c:v>#N/A</c:v>
                </c:pt>
                <c:pt idx="7433">
                  <c:v>#N/A</c:v>
                </c:pt>
                <c:pt idx="7434">
                  <c:v>#N/A</c:v>
                </c:pt>
                <c:pt idx="7435">
                  <c:v>#N/A</c:v>
                </c:pt>
                <c:pt idx="7436">
                  <c:v>#N/A</c:v>
                </c:pt>
                <c:pt idx="7437">
                  <c:v>#N/A</c:v>
                </c:pt>
                <c:pt idx="7438">
                  <c:v>#N/A</c:v>
                </c:pt>
                <c:pt idx="7439">
                  <c:v>#N/A</c:v>
                </c:pt>
                <c:pt idx="7440">
                  <c:v>#N/A</c:v>
                </c:pt>
                <c:pt idx="7441">
                  <c:v>#N/A</c:v>
                </c:pt>
                <c:pt idx="7442">
                  <c:v>#N/A</c:v>
                </c:pt>
                <c:pt idx="7443">
                  <c:v>#N/A</c:v>
                </c:pt>
                <c:pt idx="7444">
                  <c:v>#N/A</c:v>
                </c:pt>
                <c:pt idx="7445">
                  <c:v>#N/A</c:v>
                </c:pt>
                <c:pt idx="7446">
                  <c:v>#N/A</c:v>
                </c:pt>
                <c:pt idx="7447">
                  <c:v>#N/A</c:v>
                </c:pt>
                <c:pt idx="7448">
                  <c:v>#N/A</c:v>
                </c:pt>
                <c:pt idx="7449">
                  <c:v>#N/A</c:v>
                </c:pt>
                <c:pt idx="7450">
                  <c:v>#N/A</c:v>
                </c:pt>
                <c:pt idx="7451">
                  <c:v>#N/A</c:v>
                </c:pt>
                <c:pt idx="7452">
                  <c:v>#N/A</c:v>
                </c:pt>
                <c:pt idx="7453">
                  <c:v>#N/A</c:v>
                </c:pt>
                <c:pt idx="7454">
                  <c:v>#N/A</c:v>
                </c:pt>
                <c:pt idx="7455">
                  <c:v>#N/A</c:v>
                </c:pt>
                <c:pt idx="7456">
                  <c:v>#N/A</c:v>
                </c:pt>
                <c:pt idx="7457">
                  <c:v>#N/A</c:v>
                </c:pt>
                <c:pt idx="7458">
                  <c:v>#N/A</c:v>
                </c:pt>
                <c:pt idx="7459">
                  <c:v>#N/A</c:v>
                </c:pt>
                <c:pt idx="7460">
                  <c:v>#N/A</c:v>
                </c:pt>
                <c:pt idx="7461">
                  <c:v>#N/A</c:v>
                </c:pt>
                <c:pt idx="7462">
                  <c:v>#N/A</c:v>
                </c:pt>
                <c:pt idx="7463">
                  <c:v>#N/A</c:v>
                </c:pt>
                <c:pt idx="7464">
                  <c:v>#N/A</c:v>
                </c:pt>
                <c:pt idx="7465">
                  <c:v>#N/A</c:v>
                </c:pt>
                <c:pt idx="7466">
                  <c:v>#N/A</c:v>
                </c:pt>
                <c:pt idx="7467">
                  <c:v>#N/A</c:v>
                </c:pt>
                <c:pt idx="7468">
                  <c:v>#N/A</c:v>
                </c:pt>
                <c:pt idx="7469">
                  <c:v>#N/A</c:v>
                </c:pt>
                <c:pt idx="7470">
                  <c:v>#N/A</c:v>
                </c:pt>
                <c:pt idx="7471">
                  <c:v>#N/A</c:v>
                </c:pt>
                <c:pt idx="7472">
                  <c:v>#N/A</c:v>
                </c:pt>
                <c:pt idx="7473">
                  <c:v>#N/A</c:v>
                </c:pt>
                <c:pt idx="7474">
                  <c:v>#N/A</c:v>
                </c:pt>
                <c:pt idx="7475">
                  <c:v>#N/A</c:v>
                </c:pt>
                <c:pt idx="7476">
                  <c:v>#N/A</c:v>
                </c:pt>
                <c:pt idx="7477">
                  <c:v>#N/A</c:v>
                </c:pt>
                <c:pt idx="7478">
                  <c:v>#N/A</c:v>
                </c:pt>
                <c:pt idx="7479">
                  <c:v>#N/A</c:v>
                </c:pt>
                <c:pt idx="7480">
                  <c:v>#N/A</c:v>
                </c:pt>
                <c:pt idx="7481">
                  <c:v>#N/A</c:v>
                </c:pt>
                <c:pt idx="7482">
                  <c:v>#N/A</c:v>
                </c:pt>
                <c:pt idx="7483">
                  <c:v>#N/A</c:v>
                </c:pt>
                <c:pt idx="7484">
                  <c:v>#N/A</c:v>
                </c:pt>
                <c:pt idx="7485">
                  <c:v>#N/A</c:v>
                </c:pt>
                <c:pt idx="7486">
                  <c:v>#N/A</c:v>
                </c:pt>
                <c:pt idx="7487">
                  <c:v>#N/A</c:v>
                </c:pt>
                <c:pt idx="7488">
                  <c:v>#N/A</c:v>
                </c:pt>
                <c:pt idx="7489">
                  <c:v>#N/A</c:v>
                </c:pt>
                <c:pt idx="7490">
                  <c:v>#N/A</c:v>
                </c:pt>
                <c:pt idx="7491">
                  <c:v>#N/A</c:v>
                </c:pt>
                <c:pt idx="7492">
                  <c:v>#N/A</c:v>
                </c:pt>
                <c:pt idx="7493">
                  <c:v>#N/A</c:v>
                </c:pt>
                <c:pt idx="7494">
                  <c:v>#N/A</c:v>
                </c:pt>
                <c:pt idx="7495">
                  <c:v>#N/A</c:v>
                </c:pt>
                <c:pt idx="7496">
                  <c:v>#N/A</c:v>
                </c:pt>
                <c:pt idx="7497">
                  <c:v>#N/A</c:v>
                </c:pt>
                <c:pt idx="7498">
                  <c:v>#N/A</c:v>
                </c:pt>
                <c:pt idx="7499">
                  <c:v>#N/A</c:v>
                </c:pt>
                <c:pt idx="7500">
                  <c:v>#N/A</c:v>
                </c:pt>
                <c:pt idx="7501">
                  <c:v>#N/A</c:v>
                </c:pt>
                <c:pt idx="7502">
                  <c:v>#N/A</c:v>
                </c:pt>
                <c:pt idx="7503">
                  <c:v>#N/A</c:v>
                </c:pt>
                <c:pt idx="7504">
                  <c:v>#N/A</c:v>
                </c:pt>
                <c:pt idx="7505">
                  <c:v>#N/A</c:v>
                </c:pt>
                <c:pt idx="7506">
                  <c:v>#N/A</c:v>
                </c:pt>
                <c:pt idx="7507">
                  <c:v>#N/A</c:v>
                </c:pt>
                <c:pt idx="7508">
                  <c:v>#N/A</c:v>
                </c:pt>
                <c:pt idx="7509">
                  <c:v>#N/A</c:v>
                </c:pt>
                <c:pt idx="7510">
                  <c:v>#N/A</c:v>
                </c:pt>
                <c:pt idx="7511">
                  <c:v>#N/A</c:v>
                </c:pt>
                <c:pt idx="7512">
                  <c:v>#N/A</c:v>
                </c:pt>
                <c:pt idx="7513">
                  <c:v>#N/A</c:v>
                </c:pt>
                <c:pt idx="7514">
                  <c:v>#N/A</c:v>
                </c:pt>
                <c:pt idx="7515">
                  <c:v>#N/A</c:v>
                </c:pt>
                <c:pt idx="7516">
                  <c:v>#N/A</c:v>
                </c:pt>
                <c:pt idx="7517">
                  <c:v>#N/A</c:v>
                </c:pt>
                <c:pt idx="7518">
                  <c:v>#N/A</c:v>
                </c:pt>
                <c:pt idx="7519">
                  <c:v>#N/A</c:v>
                </c:pt>
                <c:pt idx="7520">
                  <c:v>#N/A</c:v>
                </c:pt>
                <c:pt idx="7521">
                  <c:v>#N/A</c:v>
                </c:pt>
                <c:pt idx="7522">
                  <c:v>#N/A</c:v>
                </c:pt>
                <c:pt idx="7523">
                  <c:v>#N/A</c:v>
                </c:pt>
                <c:pt idx="7524">
                  <c:v>#N/A</c:v>
                </c:pt>
                <c:pt idx="7525">
                  <c:v>#N/A</c:v>
                </c:pt>
                <c:pt idx="7526">
                  <c:v>#N/A</c:v>
                </c:pt>
                <c:pt idx="7527">
                  <c:v>#N/A</c:v>
                </c:pt>
                <c:pt idx="7528">
                  <c:v>#N/A</c:v>
                </c:pt>
                <c:pt idx="7529">
                  <c:v>#N/A</c:v>
                </c:pt>
                <c:pt idx="7530">
                  <c:v>#N/A</c:v>
                </c:pt>
                <c:pt idx="7531">
                  <c:v>#N/A</c:v>
                </c:pt>
                <c:pt idx="7532">
                  <c:v>#N/A</c:v>
                </c:pt>
                <c:pt idx="7533">
                  <c:v>#N/A</c:v>
                </c:pt>
                <c:pt idx="7534">
                  <c:v>#N/A</c:v>
                </c:pt>
                <c:pt idx="7535">
                  <c:v>#N/A</c:v>
                </c:pt>
                <c:pt idx="7536">
                  <c:v>#N/A</c:v>
                </c:pt>
                <c:pt idx="7537">
                  <c:v>#N/A</c:v>
                </c:pt>
                <c:pt idx="7538">
                  <c:v>#N/A</c:v>
                </c:pt>
                <c:pt idx="7539">
                  <c:v>#N/A</c:v>
                </c:pt>
                <c:pt idx="7540">
                  <c:v>#N/A</c:v>
                </c:pt>
                <c:pt idx="7541">
                  <c:v>#N/A</c:v>
                </c:pt>
                <c:pt idx="7542">
                  <c:v>#N/A</c:v>
                </c:pt>
                <c:pt idx="7543">
                  <c:v>#N/A</c:v>
                </c:pt>
                <c:pt idx="7544">
                  <c:v>#N/A</c:v>
                </c:pt>
                <c:pt idx="7545">
                  <c:v>#N/A</c:v>
                </c:pt>
                <c:pt idx="7546">
                  <c:v>#N/A</c:v>
                </c:pt>
                <c:pt idx="7547">
                  <c:v>#N/A</c:v>
                </c:pt>
                <c:pt idx="7548">
                  <c:v>#N/A</c:v>
                </c:pt>
                <c:pt idx="7549">
                  <c:v>#N/A</c:v>
                </c:pt>
                <c:pt idx="7550">
                  <c:v>#N/A</c:v>
                </c:pt>
                <c:pt idx="7551">
                  <c:v>#N/A</c:v>
                </c:pt>
                <c:pt idx="7552">
                  <c:v>#N/A</c:v>
                </c:pt>
                <c:pt idx="7553">
                  <c:v>#N/A</c:v>
                </c:pt>
                <c:pt idx="7554">
                  <c:v>#N/A</c:v>
                </c:pt>
                <c:pt idx="7555">
                  <c:v>#N/A</c:v>
                </c:pt>
                <c:pt idx="7556">
                  <c:v>#N/A</c:v>
                </c:pt>
                <c:pt idx="7557">
                  <c:v>#N/A</c:v>
                </c:pt>
                <c:pt idx="7558">
                  <c:v>#N/A</c:v>
                </c:pt>
                <c:pt idx="7559">
                  <c:v>#N/A</c:v>
                </c:pt>
                <c:pt idx="7560">
                  <c:v>#N/A</c:v>
                </c:pt>
                <c:pt idx="7561">
                  <c:v>#N/A</c:v>
                </c:pt>
                <c:pt idx="7562">
                  <c:v>#N/A</c:v>
                </c:pt>
                <c:pt idx="7563">
                  <c:v>#N/A</c:v>
                </c:pt>
                <c:pt idx="7564">
                  <c:v>#N/A</c:v>
                </c:pt>
                <c:pt idx="7565">
                  <c:v>#N/A</c:v>
                </c:pt>
                <c:pt idx="7566">
                  <c:v>#N/A</c:v>
                </c:pt>
                <c:pt idx="7567">
                  <c:v>#N/A</c:v>
                </c:pt>
                <c:pt idx="7568">
                  <c:v>#N/A</c:v>
                </c:pt>
                <c:pt idx="7569">
                  <c:v>#N/A</c:v>
                </c:pt>
                <c:pt idx="7570">
                  <c:v>#N/A</c:v>
                </c:pt>
                <c:pt idx="7571">
                  <c:v>#N/A</c:v>
                </c:pt>
                <c:pt idx="7572">
                  <c:v>#N/A</c:v>
                </c:pt>
                <c:pt idx="7573">
                  <c:v>#N/A</c:v>
                </c:pt>
                <c:pt idx="7574">
                  <c:v>#N/A</c:v>
                </c:pt>
                <c:pt idx="7575">
                  <c:v>#N/A</c:v>
                </c:pt>
                <c:pt idx="7576">
                  <c:v>#N/A</c:v>
                </c:pt>
                <c:pt idx="7577">
                  <c:v>#N/A</c:v>
                </c:pt>
                <c:pt idx="7578">
                  <c:v>#N/A</c:v>
                </c:pt>
                <c:pt idx="7579">
                  <c:v>#N/A</c:v>
                </c:pt>
                <c:pt idx="7580">
                  <c:v>#N/A</c:v>
                </c:pt>
                <c:pt idx="7581">
                  <c:v>#N/A</c:v>
                </c:pt>
                <c:pt idx="7582">
                  <c:v>#N/A</c:v>
                </c:pt>
                <c:pt idx="7583">
                  <c:v>#N/A</c:v>
                </c:pt>
                <c:pt idx="7584">
                  <c:v>#N/A</c:v>
                </c:pt>
                <c:pt idx="7585">
                  <c:v>#N/A</c:v>
                </c:pt>
                <c:pt idx="7586">
                  <c:v>#N/A</c:v>
                </c:pt>
                <c:pt idx="7587">
                  <c:v>#N/A</c:v>
                </c:pt>
                <c:pt idx="7588">
                  <c:v>#N/A</c:v>
                </c:pt>
                <c:pt idx="7589">
                  <c:v>#N/A</c:v>
                </c:pt>
                <c:pt idx="7590">
                  <c:v>#N/A</c:v>
                </c:pt>
                <c:pt idx="7591">
                  <c:v>#N/A</c:v>
                </c:pt>
                <c:pt idx="7592">
                  <c:v>#N/A</c:v>
                </c:pt>
                <c:pt idx="7593">
                  <c:v>#N/A</c:v>
                </c:pt>
                <c:pt idx="7594">
                  <c:v>#N/A</c:v>
                </c:pt>
                <c:pt idx="7595">
                  <c:v>#N/A</c:v>
                </c:pt>
                <c:pt idx="7596">
                  <c:v>#N/A</c:v>
                </c:pt>
                <c:pt idx="7597">
                  <c:v>#N/A</c:v>
                </c:pt>
                <c:pt idx="7598">
                  <c:v>#N/A</c:v>
                </c:pt>
                <c:pt idx="7599">
                  <c:v>#N/A</c:v>
                </c:pt>
                <c:pt idx="7600">
                  <c:v>#N/A</c:v>
                </c:pt>
                <c:pt idx="7601">
                  <c:v>#N/A</c:v>
                </c:pt>
                <c:pt idx="7602">
                  <c:v>#N/A</c:v>
                </c:pt>
                <c:pt idx="7603">
                  <c:v>#N/A</c:v>
                </c:pt>
                <c:pt idx="7604">
                  <c:v>#N/A</c:v>
                </c:pt>
                <c:pt idx="7605">
                  <c:v>#N/A</c:v>
                </c:pt>
                <c:pt idx="7606">
                  <c:v>#N/A</c:v>
                </c:pt>
                <c:pt idx="7607">
                  <c:v>#N/A</c:v>
                </c:pt>
                <c:pt idx="7608">
                  <c:v>#N/A</c:v>
                </c:pt>
                <c:pt idx="7609">
                  <c:v>#N/A</c:v>
                </c:pt>
                <c:pt idx="7610">
                  <c:v>#N/A</c:v>
                </c:pt>
                <c:pt idx="7611">
                  <c:v>#N/A</c:v>
                </c:pt>
                <c:pt idx="7612">
                  <c:v>#N/A</c:v>
                </c:pt>
                <c:pt idx="7613">
                  <c:v>#N/A</c:v>
                </c:pt>
                <c:pt idx="7614">
                  <c:v>#N/A</c:v>
                </c:pt>
                <c:pt idx="7615">
                  <c:v>#N/A</c:v>
                </c:pt>
                <c:pt idx="7616">
                  <c:v>#N/A</c:v>
                </c:pt>
                <c:pt idx="7617">
                  <c:v>#N/A</c:v>
                </c:pt>
                <c:pt idx="7618">
                  <c:v>#N/A</c:v>
                </c:pt>
                <c:pt idx="7619">
                  <c:v>#N/A</c:v>
                </c:pt>
                <c:pt idx="7620">
                  <c:v>#N/A</c:v>
                </c:pt>
                <c:pt idx="7621">
                  <c:v>#N/A</c:v>
                </c:pt>
                <c:pt idx="7622">
                  <c:v>#N/A</c:v>
                </c:pt>
                <c:pt idx="7623">
                  <c:v>#N/A</c:v>
                </c:pt>
                <c:pt idx="7624">
                  <c:v>#N/A</c:v>
                </c:pt>
                <c:pt idx="7625">
                  <c:v>#N/A</c:v>
                </c:pt>
                <c:pt idx="7626">
                  <c:v>#N/A</c:v>
                </c:pt>
                <c:pt idx="7627">
                  <c:v>#N/A</c:v>
                </c:pt>
                <c:pt idx="7628">
                  <c:v>#N/A</c:v>
                </c:pt>
                <c:pt idx="7629">
                  <c:v>#N/A</c:v>
                </c:pt>
                <c:pt idx="7630">
                  <c:v>#N/A</c:v>
                </c:pt>
                <c:pt idx="7631">
                  <c:v>#N/A</c:v>
                </c:pt>
                <c:pt idx="7632">
                  <c:v>#N/A</c:v>
                </c:pt>
                <c:pt idx="7633">
                  <c:v>#N/A</c:v>
                </c:pt>
                <c:pt idx="7634">
                  <c:v>#N/A</c:v>
                </c:pt>
                <c:pt idx="7635">
                  <c:v>#N/A</c:v>
                </c:pt>
                <c:pt idx="7636">
                  <c:v>#N/A</c:v>
                </c:pt>
                <c:pt idx="7637">
                  <c:v>#N/A</c:v>
                </c:pt>
                <c:pt idx="7638">
                  <c:v>#N/A</c:v>
                </c:pt>
                <c:pt idx="7639">
                  <c:v>#N/A</c:v>
                </c:pt>
                <c:pt idx="7640">
                  <c:v>#N/A</c:v>
                </c:pt>
                <c:pt idx="7641">
                  <c:v>#N/A</c:v>
                </c:pt>
                <c:pt idx="7642">
                  <c:v>#N/A</c:v>
                </c:pt>
                <c:pt idx="7643">
                  <c:v>#N/A</c:v>
                </c:pt>
                <c:pt idx="7644">
                  <c:v>#N/A</c:v>
                </c:pt>
                <c:pt idx="7645">
                  <c:v>#N/A</c:v>
                </c:pt>
                <c:pt idx="7646">
                  <c:v>#N/A</c:v>
                </c:pt>
                <c:pt idx="7647">
                  <c:v>#N/A</c:v>
                </c:pt>
                <c:pt idx="7648">
                  <c:v>#N/A</c:v>
                </c:pt>
                <c:pt idx="7649">
                  <c:v>#N/A</c:v>
                </c:pt>
                <c:pt idx="7650">
                  <c:v>#N/A</c:v>
                </c:pt>
                <c:pt idx="7651">
                  <c:v>#N/A</c:v>
                </c:pt>
                <c:pt idx="7652">
                  <c:v>#N/A</c:v>
                </c:pt>
                <c:pt idx="7653">
                  <c:v>#N/A</c:v>
                </c:pt>
                <c:pt idx="7654">
                  <c:v>#N/A</c:v>
                </c:pt>
                <c:pt idx="7655">
                  <c:v>#N/A</c:v>
                </c:pt>
                <c:pt idx="7656">
                  <c:v>#N/A</c:v>
                </c:pt>
                <c:pt idx="7657">
                  <c:v>#N/A</c:v>
                </c:pt>
                <c:pt idx="7658">
                  <c:v>#N/A</c:v>
                </c:pt>
                <c:pt idx="7659">
                  <c:v>#N/A</c:v>
                </c:pt>
                <c:pt idx="7660">
                  <c:v>#N/A</c:v>
                </c:pt>
                <c:pt idx="7661">
                  <c:v>#N/A</c:v>
                </c:pt>
                <c:pt idx="7662">
                  <c:v>#N/A</c:v>
                </c:pt>
                <c:pt idx="7663">
                  <c:v>#N/A</c:v>
                </c:pt>
                <c:pt idx="7664">
                  <c:v>#N/A</c:v>
                </c:pt>
                <c:pt idx="7665">
                  <c:v>#N/A</c:v>
                </c:pt>
                <c:pt idx="7666">
                  <c:v>#N/A</c:v>
                </c:pt>
                <c:pt idx="7667">
                  <c:v>#N/A</c:v>
                </c:pt>
                <c:pt idx="7668">
                  <c:v>#N/A</c:v>
                </c:pt>
                <c:pt idx="7669">
                  <c:v>#N/A</c:v>
                </c:pt>
                <c:pt idx="7670">
                  <c:v>#N/A</c:v>
                </c:pt>
                <c:pt idx="7671">
                  <c:v>#N/A</c:v>
                </c:pt>
                <c:pt idx="7672">
                  <c:v>#N/A</c:v>
                </c:pt>
                <c:pt idx="7673">
                  <c:v>#N/A</c:v>
                </c:pt>
                <c:pt idx="7674">
                  <c:v>#N/A</c:v>
                </c:pt>
                <c:pt idx="7675">
                  <c:v>#N/A</c:v>
                </c:pt>
                <c:pt idx="7676">
                  <c:v>#N/A</c:v>
                </c:pt>
                <c:pt idx="7677">
                  <c:v>#N/A</c:v>
                </c:pt>
                <c:pt idx="7678">
                  <c:v>#N/A</c:v>
                </c:pt>
                <c:pt idx="7679">
                  <c:v>#N/A</c:v>
                </c:pt>
                <c:pt idx="7680">
                  <c:v>#N/A</c:v>
                </c:pt>
                <c:pt idx="7681">
                  <c:v>#N/A</c:v>
                </c:pt>
                <c:pt idx="7682">
                  <c:v>#N/A</c:v>
                </c:pt>
                <c:pt idx="7683">
                  <c:v>#N/A</c:v>
                </c:pt>
                <c:pt idx="7684">
                  <c:v>#N/A</c:v>
                </c:pt>
                <c:pt idx="7685">
                  <c:v>#N/A</c:v>
                </c:pt>
                <c:pt idx="7686">
                  <c:v>#N/A</c:v>
                </c:pt>
                <c:pt idx="7687">
                  <c:v>#N/A</c:v>
                </c:pt>
                <c:pt idx="7688">
                  <c:v>#N/A</c:v>
                </c:pt>
                <c:pt idx="7689">
                  <c:v>#N/A</c:v>
                </c:pt>
                <c:pt idx="7690">
                  <c:v>#N/A</c:v>
                </c:pt>
                <c:pt idx="7691">
                  <c:v>#N/A</c:v>
                </c:pt>
                <c:pt idx="7692">
                  <c:v>#N/A</c:v>
                </c:pt>
                <c:pt idx="7693">
                  <c:v>#N/A</c:v>
                </c:pt>
                <c:pt idx="7694">
                  <c:v>#N/A</c:v>
                </c:pt>
                <c:pt idx="7695">
                  <c:v>#N/A</c:v>
                </c:pt>
                <c:pt idx="7696">
                  <c:v>#N/A</c:v>
                </c:pt>
                <c:pt idx="7697">
                  <c:v>#N/A</c:v>
                </c:pt>
                <c:pt idx="7698">
                  <c:v>#N/A</c:v>
                </c:pt>
                <c:pt idx="7699">
                  <c:v>#N/A</c:v>
                </c:pt>
                <c:pt idx="7700">
                  <c:v>#N/A</c:v>
                </c:pt>
                <c:pt idx="7701">
                  <c:v>#N/A</c:v>
                </c:pt>
                <c:pt idx="7702">
                  <c:v>#N/A</c:v>
                </c:pt>
                <c:pt idx="7703">
                  <c:v>#N/A</c:v>
                </c:pt>
                <c:pt idx="7704">
                  <c:v>#N/A</c:v>
                </c:pt>
                <c:pt idx="7705">
                  <c:v>#N/A</c:v>
                </c:pt>
                <c:pt idx="7706">
                  <c:v>#N/A</c:v>
                </c:pt>
                <c:pt idx="7707">
                  <c:v>#N/A</c:v>
                </c:pt>
                <c:pt idx="7708">
                  <c:v>#N/A</c:v>
                </c:pt>
                <c:pt idx="7709">
                  <c:v>#N/A</c:v>
                </c:pt>
                <c:pt idx="7710">
                  <c:v>#N/A</c:v>
                </c:pt>
                <c:pt idx="7711">
                  <c:v>#N/A</c:v>
                </c:pt>
                <c:pt idx="7712">
                  <c:v>#N/A</c:v>
                </c:pt>
                <c:pt idx="7713">
                  <c:v>#N/A</c:v>
                </c:pt>
                <c:pt idx="7714">
                  <c:v>#N/A</c:v>
                </c:pt>
                <c:pt idx="7715">
                  <c:v>#N/A</c:v>
                </c:pt>
                <c:pt idx="7716">
                  <c:v>#N/A</c:v>
                </c:pt>
                <c:pt idx="7717">
                  <c:v>#N/A</c:v>
                </c:pt>
                <c:pt idx="7718">
                  <c:v>#N/A</c:v>
                </c:pt>
                <c:pt idx="7719">
                  <c:v>#N/A</c:v>
                </c:pt>
                <c:pt idx="7720">
                  <c:v>#N/A</c:v>
                </c:pt>
                <c:pt idx="7721">
                  <c:v>#N/A</c:v>
                </c:pt>
                <c:pt idx="7722">
                  <c:v>#N/A</c:v>
                </c:pt>
                <c:pt idx="7723">
                  <c:v>#N/A</c:v>
                </c:pt>
                <c:pt idx="7724">
                  <c:v>#N/A</c:v>
                </c:pt>
                <c:pt idx="7725">
                  <c:v>#N/A</c:v>
                </c:pt>
                <c:pt idx="7726">
                  <c:v>#N/A</c:v>
                </c:pt>
                <c:pt idx="7727">
                  <c:v>#N/A</c:v>
                </c:pt>
                <c:pt idx="7728">
                  <c:v>#N/A</c:v>
                </c:pt>
                <c:pt idx="7729">
                  <c:v>#N/A</c:v>
                </c:pt>
                <c:pt idx="7730">
                  <c:v>#N/A</c:v>
                </c:pt>
                <c:pt idx="7731">
                  <c:v>#N/A</c:v>
                </c:pt>
                <c:pt idx="7732">
                  <c:v>#N/A</c:v>
                </c:pt>
                <c:pt idx="7733">
                  <c:v>#N/A</c:v>
                </c:pt>
                <c:pt idx="7734">
                  <c:v>#N/A</c:v>
                </c:pt>
                <c:pt idx="7735">
                  <c:v>#N/A</c:v>
                </c:pt>
                <c:pt idx="7736">
                  <c:v>#N/A</c:v>
                </c:pt>
                <c:pt idx="7737">
                  <c:v>#N/A</c:v>
                </c:pt>
                <c:pt idx="7738">
                  <c:v>#N/A</c:v>
                </c:pt>
                <c:pt idx="7739">
                  <c:v>#N/A</c:v>
                </c:pt>
                <c:pt idx="7740">
                  <c:v>#N/A</c:v>
                </c:pt>
                <c:pt idx="7741">
                  <c:v>#N/A</c:v>
                </c:pt>
                <c:pt idx="7742">
                  <c:v>#N/A</c:v>
                </c:pt>
                <c:pt idx="7743">
                  <c:v>#N/A</c:v>
                </c:pt>
                <c:pt idx="7744">
                  <c:v>#N/A</c:v>
                </c:pt>
                <c:pt idx="7745">
                  <c:v>#N/A</c:v>
                </c:pt>
                <c:pt idx="7746">
                  <c:v>#N/A</c:v>
                </c:pt>
                <c:pt idx="7747">
                  <c:v>#N/A</c:v>
                </c:pt>
                <c:pt idx="7748">
                  <c:v>#N/A</c:v>
                </c:pt>
                <c:pt idx="7749">
                  <c:v>#N/A</c:v>
                </c:pt>
                <c:pt idx="7750">
                  <c:v>#N/A</c:v>
                </c:pt>
                <c:pt idx="7751">
                  <c:v>#N/A</c:v>
                </c:pt>
                <c:pt idx="7752">
                  <c:v>#N/A</c:v>
                </c:pt>
                <c:pt idx="7753">
                  <c:v>#N/A</c:v>
                </c:pt>
                <c:pt idx="7754">
                  <c:v>#N/A</c:v>
                </c:pt>
                <c:pt idx="7755">
                  <c:v>#N/A</c:v>
                </c:pt>
                <c:pt idx="7756">
                  <c:v>#N/A</c:v>
                </c:pt>
                <c:pt idx="7757">
                  <c:v>#N/A</c:v>
                </c:pt>
                <c:pt idx="7758">
                  <c:v>#N/A</c:v>
                </c:pt>
                <c:pt idx="7759">
                  <c:v>#N/A</c:v>
                </c:pt>
                <c:pt idx="7760">
                  <c:v>#N/A</c:v>
                </c:pt>
                <c:pt idx="7761">
                  <c:v>#N/A</c:v>
                </c:pt>
                <c:pt idx="7762">
                  <c:v>#N/A</c:v>
                </c:pt>
                <c:pt idx="7763">
                  <c:v>#N/A</c:v>
                </c:pt>
                <c:pt idx="7764">
                  <c:v>#N/A</c:v>
                </c:pt>
                <c:pt idx="7765">
                  <c:v>#N/A</c:v>
                </c:pt>
                <c:pt idx="7766">
                  <c:v>#N/A</c:v>
                </c:pt>
                <c:pt idx="7767">
                  <c:v>#N/A</c:v>
                </c:pt>
                <c:pt idx="7768">
                  <c:v>#N/A</c:v>
                </c:pt>
                <c:pt idx="7769">
                  <c:v>#N/A</c:v>
                </c:pt>
                <c:pt idx="7770">
                  <c:v>#N/A</c:v>
                </c:pt>
                <c:pt idx="7771">
                  <c:v>#N/A</c:v>
                </c:pt>
                <c:pt idx="7772">
                  <c:v>#N/A</c:v>
                </c:pt>
                <c:pt idx="7773">
                  <c:v>#N/A</c:v>
                </c:pt>
                <c:pt idx="7774">
                  <c:v>#N/A</c:v>
                </c:pt>
                <c:pt idx="7775">
                  <c:v>#N/A</c:v>
                </c:pt>
                <c:pt idx="7776">
                  <c:v>#N/A</c:v>
                </c:pt>
                <c:pt idx="7777">
                  <c:v>#N/A</c:v>
                </c:pt>
                <c:pt idx="7778">
                  <c:v>#N/A</c:v>
                </c:pt>
                <c:pt idx="7779">
                  <c:v>#N/A</c:v>
                </c:pt>
                <c:pt idx="7780">
                  <c:v>#N/A</c:v>
                </c:pt>
                <c:pt idx="7781">
                  <c:v>#N/A</c:v>
                </c:pt>
                <c:pt idx="7782">
                  <c:v>#N/A</c:v>
                </c:pt>
                <c:pt idx="7783">
                  <c:v>#N/A</c:v>
                </c:pt>
                <c:pt idx="7784">
                  <c:v>#N/A</c:v>
                </c:pt>
                <c:pt idx="7785">
                  <c:v>#N/A</c:v>
                </c:pt>
                <c:pt idx="7786">
                  <c:v>#N/A</c:v>
                </c:pt>
                <c:pt idx="7787">
                  <c:v>#N/A</c:v>
                </c:pt>
                <c:pt idx="7788">
                  <c:v>#N/A</c:v>
                </c:pt>
                <c:pt idx="7789">
                  <c:v>#N/A</c:v>
                </c:pt>
                <c:pt idx="7790">
                  <c:v>#N/A</c:v>
                </c:pt>
                <c:pt idx="7791">
                  <c:v>#N/A</c:v>
                </c:pt>
                <c:pt idx="7792">
                  <c:v>#N/A</c:v>
                </c:pt>
                <c:pt idx="7793">
                  <c:v>#N/A</c:v>
                </c:pt>
                <c:pt idx="7794">
                  <c:v>#N/A</c:v>
                </c:pt>
                <c:pt idx="7795">
                  <c:v>#N/A</c:v>
                </c:pt>
                <c:pt idx="7796">
                  <c:v>#N/A</c:v>
                </c:pt>
                <c:pt idx="7797">
                  <c:v>#N/A</c:v>
                </c:pt>
                <c:pt idx="7798">
                  <c:v>#N/A</c:v>
                </c:pt>
                <c:pt idx="7799">
                  <c:v>#N/A</c:v>
                </c:pt>
                <c:pt idx="7800">
                  <c:v>#N/A</c:v>
                </c:pt>
                <c:pt idx="7801">
                  <c:v>#N/A</c:v>
                </c:pt>
                <c:pt idx="7802">
                  <c:v>#N/A</c:v>
                </c:pt>
                <c:pt idx="7803">
                  <c:v>#N/A</c:v>
                </c:pt>
                <c:pt idx="7804">
                  <c:v>#N/A</c:v>
                </c:pt>
                <c:pt idx="7805">
                  <c:v>#N/A</c:v>
                </c:pt>
                <c:pt idx="7806">
                  <c:v>#N/A</c:v>
                </c:pt>
                <c:pt idx="7807">
                  <c:v>#N/A</c:v>
                </c:pt>
                <c:pt idx="7808">
                  <c:v>#N/A</c:v>
                </c:pt>
                <c:pt idx="7809">
                  <c:v>#N/A</c:v>
                </c:pt>
                <c:pt idx="7810">
                  <c:v>#N/A</c:v>
                </c:pt>
                <c:pt idx="7811">
                  <c:v>#N/A</c:v>
                </c:pt>
                <c:pt idx="7812">
                  <c:v>#N/A</c:v>
                </c:pt>
                <c:pt idx="7813">
                  <c:v>#N/A</c:v>
                </c:pt>
                <c:pt idx="7814">
                  <c:v>#N/A</c:v>
                </c:pt>
                <c:pt idx="7815">
                  <c:v>#N/A</c:v>
                </c:pt>
                <c:pt idx="7816">
                  <c:v>#N/A</c:v>
                </c:pt>
                <c:pt idx="7817">
                  <c:v>#N/A</c:v>
                </c:pt>
                <c:pt idx="7818">
                  <c:v>#N/A</c:v>
                </c:pt>
                <c:pt idx="7819">
                  <c:v>#N/A</c:v>
                </c:pt>
                <c:pt idx="7820">
                  <c:v>#N/A</c:v>
                </c:pt>
                <c:pt idx="7821">
                  <c:v>#N/A</c:v>
                </c:pt>
                <c:pt idx="7822">
                  <c:v>#N/A</c:v>
                </c:pt>
                <c:pt idx="7823">
                  <c:v>#N/A</c:v>
                </c:pt>
                <c:pt idx="7824">
                  <c:v>#N/A</c:v>
                </c:pt>
                <c:pt idx="7825">
                  <c:v>#N/A</c:v>
                </c:pt>
                <c:pt idx="7826">
                  <c:v>#N/A</c:v>
                </c:pt>
                <c:pt idx="7827">
                  <c:v>#N/A</c:v>
                </c:pt>
                <c:pt idx="7828">
                  <c:v>#N/A</c:v>
                </c:pt>
                <c:pt idx="7829">
                  <c:v>#N/A</c:v>
                </c:pt>
                <c:pt idx="7830">
                  <c:v>#N/A</c:v>
                </c:pt>
                <c:pt idx="7831">
                  <c:v>#N/A</c:v>
                </c:pt>
                <c:pt idx="7832">
                  <c:v>#N/A</c:v>
                </c:pt>
                <c:pt idx="7833">
                  <c:v>#N/A</c:v>
                </c:pt>
                <c:pt idx="7834">
                  <c:v>#N/A</c:v>
                </c:pt>
                <c:pt idx="7835">
                  <c:v>#N/A</c:v>
                </c:pt>
                <c:pt idx="7836">
                  <c:v>#N/A</c:v>
                </c:pt>
                <c:pt idx="7837">
                  <c:v>#N/A</c:v>
                </c:pt>
                <c:pt idx="7838">
                  <c:v>#N/A</c:v>
                </c:pt>
                <c:pt idx="7839">
                  <c:v>#N/A</c:v>
                </c:pt>
                <c:pt idx="7840">
                  <c:v>#N/A</c:v>
                </c:pt>
                <c:pt idx="7841">
                  <c:v>#N/A</c:v>
                </c:pt>
                <c:pt idx="7842">
                  <c:v>#N/A</c:v>
                </c:pt>
                <c:pt idx="7843">
                  <c:v>#N/A</c:v>
                </c:pt>
                <c:pt idx="7844">
                  <c:v>#N/A</c:v>
                </c:pt>
                <c:pt idx="7845">
                  <c:v>#N/A</c:v>
                </c:pt>
                <c:pt idx="7846">
                  <c:v>#N/A</c:v>
                </c:pt>
                <c:pt idx="7847">
                  <c:v>#N/A</c:v>
                </c:pt>
                <c:pt idx="7848">
                  <c:v>#N/A</c:v>
                </c:pt>
                <c:pt idx="7849">
                  <c:v>#N/A</c:v>
                </c:pt>
                <c:pt idx="7850">
                  <c:v>#N/A</c:v>
                </c:pt>
                <c:pt idx="7851">
                  <c:v>#N/A</c:v>
                </c:pt>
                <c:pt idx="7852">
                  <c:v>#N/A</c:v>
                </c:pt>
                <c:pt idx="7853">
                  <c:v>#N/A</c:v>
                </c:pt>
                <c:pt idx="7854">
                  <c:v>#N/A</c:v>
                </c:pt>
                <c:pt idx="7855">
                  <c:v>#N/A</c:v>
                </c:pt>
                <c:pt idx="7856">
                  <c:v>#N/A</c:v>
                </c:pt>
                <c:pt idx="7857">
                  <c:v>#N/A</c:v>
                </c:pt>
                <c:pt idx="7858">
                  <c:v>#N/A</c:v>
                </c:pt>
                <c:pt idx="7859">
                  <c:v>#N/A</c:v>
                </c:pt>
                <c:pt idx="7860">
                  <c:v>#N/A</c:v>
                </c:pt>
                <c:pt idx="7861">
                  <c:v>#N/A</c:v>
                </c:pt>
                <c:pt idx="7862">
                  <c:v>#N/A</c:v>
                </c:pt>
                <c:pt idx="7863">
                  <c:v>#N/A</c:v>
                </c:pt>
                <c:pt idx="7864">
                  <c:v>#N/A</c:v>
                </c:pt>
                <c:pt idx="7865">
                  <c:v>#N/A</c:v>
                </c:pt>
                <c:pt idx="7866">
                  <c:v>#N/A</c:v>
                </c:pt>
                <c:pt idx="7867">
                  <c:v>#N/A</c:v>
                </c:pt>
                <c:pt idx="7868">
                  <c:v>#N/A</c:v>
                </c:pt>
                <c:pt idx="7869">
                  <c:v>#N/A</c:v>
                </c:pt>
                <c:pt idx="7870">
                  <c:v>#N/A</c:v>
                </c:pt>
                <c:pt idx="7871">
                  <c:v>#N/A</c:v>
                </c:pt>
                <c:pt idx="7872">
                  <c:v>#N/A</c:v>
                </c:pt>
                <c:pt idx="7873">
                  <c:v>#N/A</c:v>
                </c:pt>
                <c:pt idx="7874">
                  <c:v>#N/A</c:v>
                </c:pt>
                <c:pt idx="7875">
                  <c:v>#N/A</c:v>
                </c:pt>
                <c:pt idx="7876">
                  <c:v>#N/A</c:v>
                </c:pt>
                <c:pt idx="7877">
                  <c:v>#N/A</c:v>
                </c:pt>
                <c:pt idx="7878">
                  <c:v>#N/A</c:v>
                </c:pt>
                <c:pt idx="7879">
                  <c:v>#N/A</c:v>
                </c:pt>
                <c:pt idx="7880">
                  <c:v>#N/A</c:v>
                </c:pt>
                <c:pt idx="7881">
                  <c:v>#N/A</c:v>
                </c:pt>
                <c:pt idx="7882">
                  <c:v>#N/A</c:v>
                </c:pt>
                <c:pt idx="7883">
                  <c:v>#N/A</c:v>
                </c:pt>
                <c:pt idx="7884">
                  <c:v>#N/A</c:v>
                </c:pt>
                <c:pt idx="7885">
                  <c:v>#N/A</c:v>
                </c:pt>
                <c:pt idx="7886">
                  <c:v>#N/A</c:v>
                </c:pt>
                <c:pt idx="7887">
                  <c:v>#N/A</c:v>
                </c:pt>
                <c:pt idx="7888">
                  <c:v>#N/A</c:v>
                </c:pt>
                <c:pt idx="7889">
                  <c:v>#N/A</c:v>
                </c:pt>
                <c:pt idx="7890">
                  <c:v>#N/A</c:v>
                </c:pt>
                <c:pt idx="7891">
                  <c:v>#N/A</c:v>
                </c:pt>
                <c:pt idx="7892">
                  <c:v>#N/A</c:v>
                </c:pt>
                <c:pt idx="7893">
                  <c:v>#N/A</c:v>
                </c:pt>
                <c:pt idx="7894">
                  <c:v>#N/A</c:v>
                </c:pt>
                <c:pt idx="7895">
                  <c:v>#N/A</c:v>
                </c:pt>
                <c:pt idx="7896">
                  <c:v>#N/A</c:v>
                </c:pt>
                <c:pt idx="7897">
                  <c:v>#N/A</c:v>
                </c:pt>
                <c:pt idx="7898">
                  <c:v>#N/A</c:v>
                </c:pt>
                <c:pt idx="7899">
                  <c:v>#N/A</c:v>
                </c:pt>
                <c:pt idx="7900">
                  <c:v>#N/A</c:v>
                </c:pt>
                <c:pt idx="7901">
                  <c:v>#N/A</c:v>
                </c:pt>
                <c:pt idx="7902">
                  <c:v>#N/A</c:v>
                </c:pt>
                <c:pt idx="7903">
                  <c:v>#N/A</c:v>
                </c:pt>
                <c:pt idx="7904">
                  <c:v>#N/A</c:v>
                </c:pt>
                <c:pt idx="7905">
                  <c:v>#N/A</c:v>
                </c:pt>
                <c:pt idx="7906">
                  <c:v>#N/A</c:v>
                </c:pt>
                <c:pt idx="7907">
                  <c:v>#N/A</c:v>
                </c:pt>
                <c:pt idx="7908">
                  <c:v>#N/A</c:v>
                </c:pt>
                <c:pt idx="7909">
                  <c:v>#N/A</c:v>
                </c:pt>
                <c:pt idx="7910">
                  <c:v>#N/A</c:v>
                </c:pt>
                <c:pt idx="7911">
                  <c:v>#N/A</c:v>
                </c:pt>
                <c:pt idx="7912">
                  <c:v>#N/A</c:v>
                </c:pt>
                <c:pt idx="7913">
                  <c:v>#N/A</c:v>
                </c:pt>
                <c:pt idx="7914">
                  <c:v>#N/A</c:v>
                </c:pt>
                <c:pt idx="7915">
                  <c:v>#N/A</c:v>
                </c:pt>
                <c:pt idx="7916">
                  <c:v>#N/A</c:v>
                </c:pt>
                <c:pt idx="7917">
                  <c:v>#N/A</c:v>
                </c:pt>
                <c:pt idx="7918">
                  <c:v>#N/A</c:v>
                </c:pt>
                <c:pt idx="7919">
                  <c:v>#N/A</c:v>
                </c:pt>
                <c:pt idx="7920">
                  <c:v>#N/A</c:v>
                </c:pt>
                <c:pt idx="7921">
                  <c:v>#N/A</c:v>
                </c:pt>
                <c:pt idx="7922">
                  <c:v>#N/A</c:v>
                </c:pt>
                <c:pt idx="7923">
                  <c:v>#N/A</c:v>
                </c:pt>
                <c:pt idx="7924">
                  <c:v>#N/A</c:v>
                </c:pt>
                <c:pt idx="7925">
                  <c:v>#N/A</c:v>
                </c:pt>
                <c:pt idx="7926">
                  <c:v>#N/A</c:v>
                </c:pt>
                <c:pt idx="7927">
                  <c:v>#N/A</c:v>
                </c:pt>
                <c:pt idx="7928">
                  <c:v>#N/A</c:v>
                </c:pt>
                <c:pt idx="7929">
                  <c:v>#N/A</c:v>
                </c:pt>
                <c:pt idx="7930">
                  <c:v>#N/A</c:v>
                </c:pt>
                <c:pt idx="7931">
                  <c:v>#N/A</c:v>
                </c:pt>
                <c:pt idx="7932">
                  <c:v>#N/A</c:v>
                </c:pt>
                <c:pt idx="7933">
                  <c:v>#N/A</c:v>
                </c:pt>
                <c:pt idx="7934">
                  <c:v>#N/A</c:v>
                </c:pt>
                <c:pt idx="7935">
                  <c:v>#N/A</c:v>
                </c:pt>
                <c:pt idx="7936">
                  <c:v>#N/A</c:v>
                </c:pt>
                <c:pt idx="7937">
                  <c:v>#N/A</c:v>
                </c:pt>
                <c:pt idx="7938">
                  <c:v>#N/A</c:v>
                </c:pt>
                <c:pt idx="7939">
                  <c:v>#N/A</c:v>
                </c:pt>
                <c:pt idx="7940">
                  <c:v>#N/A</c:v>
                </c:pt>
                <c:pt idx="7941">
                  <c:v>#N/A</c:v>
                </c:pt>
                <c:pt idx="7942">
                  <c:v>#N/A</c:v>
                </c:pt>
                <c:pt idx="7943">
                  <c:v>#N/A</c:v>
                </c:pt>
                <c:pt idx="7944">
                  <c:v>#N/A</c:v>
                </c:pt>
                <c:pt idx="7945">
                  <c:v>#N/A</c:v>
                </c:pt>
                <c:pt idx="7946">
                  <c:v>#N/A</c:v>
                </c:pt>
                <c:pt idx="7947">
                  <c:v>#N/A</c:v>
                </c:pt>
                <c:pt idx="7948">
                  <c:v>#N/A</c:v>
                </c:pt>
                <c:pt idx="7949">
                  <c:v>#N/A</c:v>
                </c:pt>
                <c:pt idx="7950">
                  <c:v>#N/A</c:v>
                </c:pt>
                <c:pt idx="7951">
                  <c:v>#N/A</c:v>
                </c:pt>
                <c:pt idx="7952">
                  <c:v>#N/A</c:v>
                </c:pt>
                <c:pt idx="7953">
                  <c:v>#N/A</c:v>
                </c:pt>
                <c:pt idx="7954">
                  <c:v>#N/A</c:v>
                </c:pt>
                <c:pt idx="7955">
                  <c:v>#N/A</c:v>
                </c:pt>
                <c:pt idx="7956">
                  <c:v>#N/A</c:v>
                </c:pt>
                <c:pt idx="7957">
                  <c:v>#N/A</c:v>
                </c:pt>
                <c:pt idx="7958">
                  <c:v>#N/A</c:v>
                </c:pt>
                <c:pt idx="7959">
                  <c:v>#N/A</c:v>
                </c:pt>
                <c:pt idx="7960">
                  <c:v>#N/A</c:v>
                </c:pt>
                <c:pt idx="7961">
                  <c:v>#N/A</c:v>
                </c:pt>
                <c:pt idx="7962">
                  <c:v>#N/A</c:v>
                </c:pt>
                <c:pt idx="7963">
                  <c:v>#N/A</c:v>
                </c:pt>
                <c:pt idx="7964">
                  <c:v>#N/A</c:v>
                </c:pt>
                <c:pt idx="7965">
                  <c:v>#N/A</c:v>
                </c:pt>
                <c:pt idx="7966">
                  <c:v>#N/A</c:v>
                </c:pt>
                <c:pt idx="7967">
                  <c:v>#N/A</c:v>
                </c:pt>
                <c:pt idx="7968">
                  <c:v>#N/A</c:v>
                </c:pt>
                <c:pt idx="7969">
                  <c:v>#N/A</c:v>
                </c:pt>
                <c:pt idx="7970">
                  <c:v>#N/A</c:v>
                </c:pt>
                <c:pt idx="7971">
                  <c:v>#N/A</c:v>
                </c:pt>
                <c:pt idx="7972">
                  <c:v>#N/A</c:v>
                </c:pt>
                <c:pt idx="7973">
                  <c:v>#N/A</c:v>
                </c:pt>
                <c:pt idx="7974">
                  <c:v>#N/A</c:v>
                </c:pt>
                <c:pt idx="7975">
                  <c:v>#N/A</c:v>
                </c:pt>
                <c:pt idx="7976">
                  <c:v>#N/A</c:v>
                </c:pt>
                <c:pt idx="7977">
                  <c:v>#N/A</c:v>
                </c:pt>
                <c:pt idx="7978">
                  <c:v>#N/A</c:v>
                </c:pt>
                <c:pt idx="7979">
                  <c:v>#N/A</c:v>
                </c:pt>
                <c:pt idx="7980">
                  <c:v>#N/A</c:v>
                </c:pt>
                <c:pt idx="7981">
                  <c:v>#N/A</c:v>
                </c:pt>
                <c:pt idx="7982">
                  <c:v>#N/A</c:v>
                </c:pt>
                <c:pt idx="7983">
                  <c:v>#N/A</c:v>
                </c:pt>
                <c:pt idx="7984">
                  <c:v>#N/A</c:v>
                </c:pt>
                <c:pt idx="7985">
                  <c:v>#N/A</c:v>
                </c:pt>
                <c:pt idx="7986">
                  <c:v>#N/A</c:v>
                </c:pt>
                <c:pt idx="7987">
                  <c:v>#N/A</c:v>
                </c:pt>
                <c:pt idx="7988">
                  <c:v>#N/A</c:v>
                </c:pt>
                <c:pt idx="7989">
                  <c:v>#N/A</c:v>
                </c:pt>
                <c:pt idx="7990">
                  <c:v>#N/A</c:v>
                </c:pt>
                <c:pt idx="7991">
                  <c:v>#N/A</c:v>
                </c:pt>
                <c:pt idx="7992">
                  <c:v>#N/A</c:v>
                </c:pt>
                <c:pt idx="7993">
                  <c:v>#N/A</c:v>
                </c:pt>
                <c:pt idx="7994">
                  <c:v>#N/A</c:v>
                </c:pt>
                <c:pt idx="7995">
                  <c:v>#N/A</c:v>
                </c:pt>
                <c:pt idx="7996">
                  <c:v>#N/A</c:v>
                </c:pt>
                <c:pt idx="7997">
                  <c:v>#N/A</c:v>
                </c:pt>
                <c:pt idx="7998">
                  <c:v>#N/A</c:v>
                </c:pt>
                <c:pt idx="7999">
                  <c:v>#N/A</c:v>
                </c:pt>
                <c:pt idx="8000">
                  <c:v>#N/A</c:v>
                </c:pt>
                <c:pt idx="8001">
                  <c:v>#N/A</c:v>
                </c:pt>
                <c:pt idx="8002">
                  <c:v>#N/A</c:v>
                </c:pt>
                <c:pt idx="8003">
                  <c:v>#N/A</c:v>
                </c:pt>
                <c:pt idx="8004">
                  <c:v>#N/A</c:v>
                </c:pt>
                <c:pt idx="8005">
                  <c:v>#N/A</c:v>
                </c:pt>
                <c:pt idx="8006">
                  <c:v>#N/A</c:v>
                </c:pt>
                <c:pt idx="8007">
                  <c:v>#N/A</c:v>
                </c:pt>
                <c:pt idx="8008">
                  <c:v>#N/A</c:v>
                </c:pt>
                <c:pt idx="8009">
                  <c:v>#N/A</c:v>
                </c:pt>
                <c:pt idx="8010">
                  <c:v>#N/A</c:v>
                </c:pt>
                <c:pt idx="8011">
                  <c:v>#N/A</c:v>
                </c:pt>
                <c:pt idx="8012">
                  <c:v>#N/A</c:v>
                </c:pt>
                <c:pt idx="8013">
                  <c:v>#N/A</c:v>
                </c:pt>
                <c:pt idx="8014">
                  <c:v>#N/A</c:v>
                </c:pt>
                <c:pt idx="8015">
                  <c:v>#N/A</c:v>
                </c:pt>
                <c:pt idx="8016">
                  <c:v>#N/A</c:v>
                </c:pt>
                <c:pt idx="8017">
                  <c:v>#N/A</c:v>
                </c:pt>
                <c:pt idx="8018">
                  <c:v>#N/A</c:v>
                </c:pt>
                <c:pt idx="8019">
                  <c:v>#N/A</c:v>
                </c:pt>
                <c:pt idx="8020">
                  <c:v>#N/A</c:v>
                </c:pt>
                <c:pt idx="8021">
                  <c:v>#N/A</c:v>
                </c:pt>
                <c:pt idx="8022">
                  <c:v>#N/A</c:v>
                </c:pt>
                <c:pt idx="8023">
                  <c:v>#N/A</c:v>
                </c:pt>
                <c:pt idx="8024">
                  <c:v>#N/A</c:v>
                </c:pt>
                <c:pt idx="8025">
                  <c:v>#N/A</c:v>
                </c:pt>
                <c:pt idx="8026">
                  <c:v>#N/A</c:v>
                </c:pt>
                <c:pt idx="8027">
                  <c:v>#N/A</c:v>
                </c:pt>
                <c:pt idx="8028">
                  <c:v>#N/A</c:v>
                </c:pt>
                <c:pt idx="8029">
                  <c:v>#N/A</c:v>
                </c:pt>
                <c:pt idx="8030">
                  <c:v>#N/A</c:v>
                </c:pt>
                <c:pt idx="8031">
                  <c:v>#N/A</c:v>
                </c:pt>
                <c:pt idx="8032">
                  <c:v>#N/A</c:v>
                </c:pt>
                <c:pt idx="8033">
                  <c:v>#N/A</c:v>
                </c:pt>
                <c:pt idx="8034">
                  <c:v>#N/A</c:v>
                </c:pt>
                <c:pt idx="8035">
                  <c:v>#N/A</c:v>
                </c:pt>
                <c:pt idx="8036">
                  <c:v>#N/A</c:v>
                </c:pt>
                <c:pt idx="8037">
                  <c:v>#N/A</c:v>
                </c:pt>
                <c:pt idx="8038">
                  <c:v>#N/A</c:v>
                </c:pt>
                <c:pt idx="8039">
                  <c:v>#N/A</c:v>
                </c:pt>
                <c:pt idx="8040">
                  <c:v>#N/A</c:v>
                </c:pt>
                <c:pt idx="8041">
                  <c:v>#N/A</c:v>
                </c:pt>
                <c:pt idx="8042">
                  <c:v>#N/A</c:v>
                </c:pt>
                <c:pt idx="8043">
                  <c:v>#N/A</c:v>
                </c:pt>
                <c:pt idx="8044">
                  <c:v>#N/A</c:v>
                </c:pt>
                <c:pt idx="8045">
                  <c:v>#N/A</c:v>
                </c:pt>
                <c:pt idx="8046">
                  <c:v>#N/A</c:v>
                </c:pt>
                <c:pt idx="8047">
                  <c:v>#N/A</c:v>
                </c:pt>
                <c:pt idx="8048">
                  <c:v>#N/A</c:v>
                </c:pt>
                <c:pt idx="8049">
                  <c:v>#N/A</c:v>
                </c:pt>
                <c:pt idx="8050">
                  <c:v>#N/A</c:v>
                </c:pt>
                <c:pt idx="8051">
                  <c:v>#N/A</c:v>
                </c:pt>
                <c:pt idx="8052">
                  <c:v>#N/A</c:v>
                </c:pt>
                <c:pt idx="8053">
                  <c:v>#N/A</c:v>
                </c:pt>
                <c:pt idx="8054">
                  <c:v>#N/A</c:v>
                </c:pt>
                <c:pt idx="8055">
                  <c:v>#N/A</c:v>
                </c:pt>
                <c:pt idx="8056">
                  <c:v>#N/A</c:v>
                </c:pt>
                <c:pt idx="8057">
                  <c:v>#N/A</c:v>
                </c:pt>
                <c:pt idx="8058">
                  <c:v>#N/A</c:v>
                </c:pt>
                <c:pt idx="8059">
                  <c:v>#N/A</c:v>
                </c:pt>
                <c:pt idx="8060">
                  <c:v>#N/A</c:v>
                </c:pt>
                <c:pt idx="8061">
                  <c:v>#N/A</c:v>
                </c:pt>
                <c:pt idx="8062">
                  <c:v>#N/A</c:v>
                </c:pt>
                <c:pt idx="8063">
                  <c:v>#N/A</c:v>
                </c:pt>
                <c:pt idx="8064">
                  <c:v>#N/A</c:v>
                </c:pt>
                <c:pt idx="8065">
                  <c:v>#N/A</c:v>
                </c:pt>
                <c:pt idx="8066">
                  <c:v>#N/A</c:v>
                </c:pt>
                <c:pt idx="8067">
                  <c:v>#N/A</c:v>
                </c:pt>
                <c:pt idx="8068">
                  <c:v>#N/A</c:v>
                </c:pt>
                <c:pt idx="8069">
                  <c:v>#N/A</c:v>
                </c:pt>
                <c:pt idx="8070">
                  <c:v>#N/A</c:v>
                </c:pt>
                <c:pt idx="8071">
                  <c:v>#N/A</c:v>
                </c:pt>
                <c:pt idx="8072">
                  <c:v>#N/A</c:v>
                </c:pt>
                <c:pt idx="8073">
                  <c:v>#N/A</c:v>
                </c:pt>
                <c:pt idx="8074">
                  <c:v>#N/A</c:v>
                </c:pt>
                <c:pt idx="8075">
                  <c:v>#N/A</c:v>
                </c:pt>
                <c:pt idx="8076">
                  <c:v>#N/A</c:v>
                </c:pt>
                <c:pt idx="8077">
                  <c:v>#N/A</c:v>
                </c:pt>
                <c:pt idx="8078">
                  <c:v>#N/A</c:v>
                </c:pt>
                <c:pt idx="8079">
                  <c:v>#N/A</c:v>
                </c:pt>
                <c:pt idx="8080">
                  <c:v>#N/A</c:v>
                </c:pt>
                <c:pt idx="8081">
                  <c:v>#N/A</c:v>
                </c:pt>
                <c:pt idx="8082">
                  <c:v>#N/A</c:v>
                </c:pt>
                <c:pt idx="8083">
                  <c:v>#N/A</c:v>
                </c:pt>
                <c:pt idx="8084">
                  <c:v>#N/A</c:v>
                </c:pt>
                <c:pt idx="8085">
                  <c:v>#N/A</c:v>
                </c:pt>
                <c:pt idx="8086">
                  <c:v>#N/A</c:v>
                </c:pt>
                <c:pt idx="8087">
                  <c:v>#N/A</c:v>
                </c:pt>
                <c:pt idx="8088">
                  <c:v>#N/A</c:v>
                </c:pt>
                <c:pt idx="8089">
                  <c:v>#N/A</c:v>
                </c:pt>
                <c:pt idx="8090">
                  <c:v>#N/A</c:v>
                </c:pt>
                <c:pt idx="8091">
                  <c:v>#N/A</c:v>
                </c:pt>
                <c:pt idx="8092">
                  <c:v>#N/A</c:v>
                </c:pt>
                <c:pt idx="8093">
                  <c:v>#N/A</c:v>
                </c:pt>
                <c:pt idx="8094">
                  <c:v>#N/A</c:v>
                </c:pt>
                <c:pt idx="8095">
                  <c:v>#N/A</c:v>
                </c:pt>
                <c:pt idx="8096">
                  <c:v>#N/A</c:v>
                </c:pt>
                <c:pt idx="8097">
                  <c:v>#N/A</c:v>
                </c:pt>
                <c:pt idx="8098">
                  <c:v>#N/A</c:v>
                </c:pt>
                <c:pt idx="8099">
                  <c:v>#N/A</c:v>
                </c:pt>
                <c:pt idx="8100">
                  <c:v>#N/A</c:v>
                </c:pt>
                <c:pt idx="8101">
                  <c:v>#N/A</c:v>
                </c:pt>
                <c:pt idx="8102">
                  <c:v>#N/A</c:v>
                </c:pt>
                <c:pt idx="8103">
                  <c:v>#N/A</c:v>
                </c:pt>
                <c:pt idx="8104">
                  <c:v>#N/A</c:v>
                </c:pt>
                <c:pt idx="8105">
                  <c:v>#N/A</c:v>
                </c:pt>
                <c:pt idx="8106">
                  <c:v>#N/A</c:v>
                </c:pt>
                <c:pt idx="8107">
                  <c:v>#N/A</c:v>
                </c:pt>
                <c:pt idx="8108">
                  <c:v>#N/A</c:v>
                </c:pt>
                <c:pt idx="8109">
                  <c:v>#N/A</c:v>
                </c:pt>
                <c:pt idx="8110">
                  <c:v>#N/A</c:v>
                </c:pt>
                <c:pt idx="8111">
                  <c:v>#N/A</c:v>
                </c:pt>
                <c:pt idx="8112">
                  <c:v>#N/A</c:v>
                </c:pt>
                <c:pt idx="8113">
                  <c:v>#N/A</c:v>
                </c:pt>
                <c:pt idx="8114">
                  <c:v>#N/A</c:v>
                </c:pt>
                <c:pt idx="8115">
                  <c:v>#N/A</c:v>
                </c:pt>
                <c:pt idx="8116">
                  <c:v>#N/A</c:v>
                </c:pt>
                <c:pt idx="8117">
                  <c:v>#N/A</c:v>
                </c:pt>
                <c:pt idx="8118">
                  <c:v>#N/A</c:v>
                </c:pt>
                <c:pt idx="8119">
                  <c:v>#N/A</c:v>
                </c:pt>
                <c:pt idx="8120">
                  <c:v>#N/A</c:v>
                </c:pt>
                <c:pt idx="8121">
                  <c:v>#N/A</c:v>
                </c:pt>
                <c:pt idx="8122">
                  <c:v>#N/A</c:v>
                </c:pt>
                <c:pt idx="8123">
                  <c:v>#N/A</c:v>
                </c:pt>
                <c:pt idx="8124">
                  <c:v>#N/A</c:v>
                </c:pt>
                <c:pt idx="8125">
                  <c:v>#N/A</c:v>
                </c:pt>
                <c:pt idx="8126">
                  <c:v>#N/A</c:v>
                </c:pt>
                <c:pt idx="8127">
                  <c:v>#N/A</c:v>
                </c:pt>
                <c:pt idx="8128">
                  <c:v>#N/A</c:v>
                </c:pt>
                <c:pt idx="8129">
                  <c:v>#N/A</c:v>
                </c:pt>
                <c:pt idx="8130">
                  <c:v>#N/A</c:v>
                </c:pt>
                <c:pt idx="8131">
                  <c:v>#N/A</c:v>
                </c:pt>
                <c:pt idx="8132">
                  <c:v>#N/A</c:v>
                </c:pt>
                <c:pt idx="8133">
                  <c:v>#N/A</c:v>
                </c:pt>
                <c:pt idx="8134">
                  <c:v>#N/A</c:v>
                </c:pt>
                <c:pt idx="8135">
                  <c:v>#N/A</c:v>
                </c:pt>
                <c:pt idx="8136">
                  <c:v>#N/A</c:v>
                </c:pt>
                <c:pt idx="8137">
                  <c:v>#N/A</c:v>
                </c:pt>
                <c:pt idx="8138">
                  <c:v>#N/A</c:v>
                </c:pt>
                <c:pt idx="8139">
                  <c:v>#N/A</c:v>
                </c:pt>
                <c:pt idx="8140">
                  <c:v>#N/A</c:v>
                </c:pt>
                <c:pt idx="8141">
                  <c:v>#N/A</c:v>
                </c:pt>
                <c:pt idx="8142">
                  <c:v>#N/A</c:v>
                </c:pt>
                <c:pt idx="8143">
                  <c:v>#N/A</c:v>
                </c:pt>
                <c:pt idx="8144">
                  <c:v>#N/A</c:v>
                </c:pt>
                <c:pt idx="8145">
                  <c:v>#N/A</c:v>
                </c:pt>
                <c:pt idx="8146">
                  <c:v>#N/A</c:v>
                </c:pt>
                <c:pt idx="8147">
                  <c:v>#N/A</c:v>
                </c:pt>
                <c:pt idx="8148">
                  <c:v>#N/A</c:v>
                </c:pt>
                <c:pt idx="8149">
                  <c:v>#N/A</c:v>
                </c:pt>
                <c:pt idx="8150">
                  <c:v>#N/A</c:v>
                </c:pt>
                <c:pt idx="8151">
                  <c:v>#N/A</c:v>
                </c:pt>
                <c:pt idx="8152">
                  <c:v>#N/A</c:v>
                </c:pt>
                <c:pt idx="8153">
                  <c:v>#N/A</c:v>
                </c:pt>
                <c:pt idx="8154">
                  <c:v>#N/A</c:v>
                </c:pt>
                <c:pt idx="8155">
                  <c:v>#N/A</c:v>
                </c:pt>
                <c:pt idx="8156">
                  <c:v>#N/A</c:v>
                </c:pt>
                <c:pt idx="8157">
                  <c:v>#N/A</c:v>
                </c:pt>
                <c:pt idx="8158">
                  <c:v>#N/A</c:v>
                </c:pt>
                <c:pt idx="8159">
                  <c:v>#N/A</c:v>
                </c:pt>
                <c:pt idx="8160">
                  <c:v>#N/A</c:v>
                </c:pt>
                <c:pt idx="8161">
                  <c:v>#N/A</c:v>
                </c:pt>
                <c:pt idx="8162">
                  <c:v>#N/A</c:v>
                </c:pt>
                <c:pt idx="8163">
                  <c:v>#N/A</c:v>
                </c:pt>
                <c:pt idx="8164">
                  <c:v>#N/A</c:v>
                </c:pt>
                <c:pt idx="8165">
                  <c:v>#N/A</c:v>
                </c:pt>
                <c:pt idx="8166">
                  <c:v>#N/A</c:v>
                </c:pt>
                <c:pt idx="8167">
                  <c:v>#N/A</c:v>
                </c:pt>
                <c:pt idx="8168">
                  <c:v>#N/A</c:v>
                </c:pt>
                <c:pt idx="8169">
                  <c:v>#N/A</c:v>
                </c:pt>
                <c:pt idx="8170">
                  <c:v>#N/A</c:v>
                </c:pt>
                <c:pt idx="8171">
                  <c:v>#N/A</c:v>
                </c:pt>
                <c:pt idx="8172">
                  <c:v>#N/A</c:v>
                </c:pt>
                <c:pt idx="8173">
                  <c:v>#N/A</c:v>
                </c:pt>
                <c:pt idx="8174">
                  <c:v>#N/A</c:v>
                </c:pt>
                <c:pt idx="8175">
                  <c:v>#N/A</c:v>
                </c:pt>
                <c:pt idx="8176">
                  <c:v>#N/A</c:v>
                </c:pt>
                <c:pt idx="8177">
                  <c:v>#N/A</c:v>
                </c:pt>
                <c:pt idx="8178">
                  <c:v>#N/A</c:v>
                </c:pt>
                <c:pt idx="8179">
                  <c:v>#N/A</c:v>
                </c:pt>
                <c:pt idx="8180">
                  <c:v>#N/A</c:v>
                </c:pt>
                <c:pt idx="8181">
                  <c:v>#N/A</c:v>
                </c:pt>
                <c:pt idx="8182">
                  <c:v>#N/A</c:v>
                </c:pt>
                <c:pt idx="8183">
                  <c:v>#N/A</c:v>
                </c:pt>
                <c:pt idx="8184">
                  <c:v>#N/A</c:v>
                </c:pt>
                <c:pt idx="8185">
                  <c:v>#N/A</c:v>
                </c:pt>
                <c:pt idx="8186">
                  <c:v>#N/A</c:v>
                </c:pt>
                <c:pt idx="8187">
                  <c:v>#N/A</c:v>
                </c:pt>
                <c:pt idx="8188">
                  <c:v>#N/A</c:v>
                </c:pt>
                <c:pt idx="8189">
                  <c:v>#N/A</c:v>
                </c:pt>
                <c:pt idx="8190">
                  <c:v>#N/A</c:v>
                </c:pt>
                <c:pt idx="8191">
                  <c:v>#N/A</c:v>
                </c:pt>
                <c:pt idx="8192">
                  <c:v>#N/A</c:v>
                </c:pt>
                <c:pt idx="8193">
                  <c:v>#N/A</c:v>
                </c:pt>
                <c:pt idx="8194">
                  <c:v>#N/A</c:v>
                </c:pt>
                <c:pt idx="8195">
                  <c:v>#N/A</c:v>
                </c:pt>
                <c:pt idx="8196">
                  <c:v>#N/A</c:v>
                </c:pt>
                <c:pt idx="8197">
                  <c:v>#N/A</c:v>
                </c:pt>
                <c:pt idx="8198">
                  <c:v>#N/A</c:v>
                </c:pt>
                <c:pt idx="8199">
                  <c:v>#N/A</c:v>
                </c:pt>
                <c:pt idx="8200">
                  <c:v>#N/A</c:v>
                </c:pt>
                <c:pt idx="8201">
                  <c:v>#N/A</c:v>
                </c:pt>
                <c:pt idx="8202">
                  <c:v>#N/A</c:v>
                </c:pt>
                <c:pt idx="8203">
                  <c:v>#N/A</c:v>
                </c:pt>
                <c:pt idx="8204">
                  <c:v>#N/A</c:v>
                </c:pt>
                <c:pt idx="8205">
                  <c:v>#N/A</c:v>
                </c:pt>
                <c:pt idx="8206">
                  <c:v>#N/A</c:v>
                </c:pt>
                <c:pt idx="8207">
                  <c:v>#N/A</c:v>
                </c:pt>
                <c:pt idx="8208">
                  <c:v>#N/A</c:v>
                </c:pt>
                <c:pt idx="8209">
                  <c:v>#N/A</c:v>
                </c:pt>
                <c:pt idx="8210">
                  <c:v>#N/A</c:v>
                </c:pt>
                <c:pt idx="8211">
                  <c:v>#N/A</c:v>
                </c:pt>
                <c:pt idx="8212">
                  <c:v>#N/A</c:v>
                </c:pt>
                <c:pt idx="8213">
                  <c:v>#N/A</c:v>
                </c:pt>
                <c:pt idx="8214">
                  <c:v>#N/A</c:v>
                </c:pt>
                <c:pt idx="8215">
                  <c:v>#N/A</c:v>
                </c:pt>
                <c:pt idx="8216">
                  <c:v>#N/A</c:v>
                </c:pt>
                <c:pt idx="8217">
                  <c:v>#N/A</c:v>
                </c:pt>
                <c:pt idx="8218">
                  <c:v>#N/A</c:v>
                </c:pt>
                <c:pt idx="8219">
                  <c:v>#N/A</c:v>
                </c:pt>
                <c:pt idx="8220">
                  <c:v>#N/A</c:v>
                </c:pt>
                <c:pt idx="8221">
                  <c:v>#N/A</c:v>
                </c:pt>
                <c:pt idx="8222">
                  <c:v>#N/A</c:v>
                </c:pt>
                <c:pt idx="8223">
                  <c:v>#N/A</c:v>
                </c:pt>
                <c:pt idx="8224">
                  <c:v>#N/A</c:v>
                </c:pt>
                <c:pt idx="8225">
                  <c:v>#N/A</c:v>
                </c:pt>
                <c:pt idx="8226">
                  <c:v>#N/A</c:v>
                </c:pt>
                <c:pt idx="8227">
                  <c:v>#N/A</c:v>
                </c:pt>
                <c:pt idx="8228">
                  <c:v>#N/A</c:v>
                </c:pt>
                <c:pt idx="8229">
                  <c:v>#N/A</c:v>
                </c:pt>
                <c:pt idx="8230">
                  <c:v>#N/A</c:v>
                </c:pt>
                <c:pt idx="8231">
                  <c:v>#N/A</c:v>
                </c:pt>
                <c:pt idx="8232">
                  <c:v>#N/A</c:v>
                </c:pt>
                <c:pt idx="8233">
                  <c:v>#N/A</c:v>
                </c:pt>
                <c:pt idx="8234">
                  <c:v>#N/A</c:v>
                </c:pt>
                <c:pt idx="8235">
                  <c:v>#N/A</c:v>
                </c:pt>
                <c:pt idx="8236">
                  <c:v>#N/A</c:v>
                </c:pt>
                <c:pt idx="8237">
                  <c:v>#N/A</c:v>
                </c:pt>
                <c:pt idx="8238">
                  <c:v>#N/A</c:v>
                </c:pt>
                <c:pt idx="8239">
                  <c:v>#N/A</c:v>
                </c:pt>
                <c:pt idx="8240">
                  <c:v>#N/A</c:v>
                </c:pt>
                <c:pt idx="8241">
                  <c:v>#N/A</c:v>
                </c:pt>
                <c:pt idx="8242">
                  <c:v>#N/A</c:v>
                </c:pt>
                <c:pt idx="8243">
                  <c:v>#N/A</c:v>
                </c:pt>
                <c:pt idx="8244">
                  <c:v>#N/A</c:v>
                </c:pt>
                <c:pt idx="8245">
                  <c:v>#N/A</c:v>
                </c:pt>
                <c:pt idx="8246">
                  <c:v>#N/A</c:v>
                </c:pt>
                <c:pt idx="8247">
                  <c:v>#N/A</c:v>
                </c:pt>
                <c:pt idx="8248">
                  <c:v>#N/A</c:v>
                </c:pt>
                <c:pt idx="8249">
                  <c:v>#N/A</c:v>
                </c:pt>
                <c:pt idx="8250">
                  <c:v>#N/A</c:v>
                </c:pt>
                <c:pt idx="8251">
                  <c:v>#N/A</c:v>
                </c:pt>
                <c:pt idx="8252">
                  <c:v>#N/A</c:v>
                </c:pt>
                <c:pt idx="8253">
                  <c:v>#N/A</c:v>
                </c:pt>
                <c:pt idx="8254">
                  <c:v>#N/A</c:v>
                </c:pt>
                <c:pt idx="8255">
                  <c:v>#N/A</c:v>
                </c:pt>
                <c:pt idx="8256">
                  <c:v>#N/A</c:v>
                </c:pt>
                <c:pt idx="8257">
                  <c:v>#N/A</c:v>
                </c:pt>
                <c:pt idx="8258">
                  <c:v>#N/A</c:v>
                </c:pt>
                <c:pt idx="8259">
                  <c:v>#N/A</c:v>
                </c:pt>
                <c:pt idx="8260">
                  <c:v>#N/A</c:v>
                </c:pt>
                <c:pt idx="8261">
                  <c:v>#N/A</c:v>
                </c:pt>
                <c:pt idx="8262">
                  <c:v>#N/A</c:v>
                </c:pt>
                <c:pt idx="8263">
                  <c:v>#N/A</c:v>
                </c:pt>
                <c:pt idx="8264">
                  <c:v>#N/A</c:v>
                </c:pt>
                <c:pt idx="8265">
                  <c:v>#N/A</c:v>
                </c:pt>
                <c:pt idx="8266">
                  <c:v>#N/A</c:v>
                </c:pt>
                <c:pt idx="8267">
                  <c:v>#N/A</c:v>
                </c:pt>
                <c:pt idx="8268">
                  <c:v>#N/A</c:v>
                </c:pt>
                <c:pt idx="8269">
                  <c:v>#N/A</c:v>
                </c:pt>
                <c:pt idx="8270">
                  <c:v>#N/A</c:v>
                </c:pt>
                <c:pt idx="8271">
                  <c:v>#N/A</c:v>
                </c:pt>
                <c:pt idx="8272">
                  <c:v>#N/A</c:v>
                </c:pt>
                <c:pt idx="8273">
                  <c:v>#N/A</c:v>
                </c:pt>
                <c:pt idx="8274">
                  <c:v>#N/A</c:v>
                </c:pt>
                <c:pt idx="8275">
                  <c:v>#N/A</c:v>
                </c:pt>
                <c:pt idx="8276">
                  <c:v>#N/A</c:v>
                </c:pt>
                <c:pt idx="8277">
                  <c:v>#N/A</c:v>
                </c:pt>
                <c:pt idx="8278">
                  <c:v>#N/A</c:v>
                </c:pt>
                <c:pt idx="8279">
                  <c:v>#N/A</c:v>
                </c:pt>
                <c:pt idx="8280">
                  <c:v>#N/A</c:v>
                </c:pt>
                <c:pt idx="8281">
                  <c:v>#N/A</c:v>
                </c:pt>
                <c:pt idx="8282">
                  <c:v>#N/A</c:v>
                </c:pt>
                <c:pt idx="8283">
                  <c:v>#N/A</c:v>
                </c:pt>
                <c:pt idx="8284">
                  <c:v>#N/A</c:v>
                </c:pt>
                <c:pt idx="8285">
                  <c:v>#N/A</c:v>
                </c:pt>
                <c:pt idx="8286">
                  <c:v>#N/A</c:v>
                </c:pt>
                <c:pt idx="8287">
                  <c:v>#N/A</c:v>
                </c:pt>
                <c:pt idx="8288">
                  <c:v>#N/A</c:v>
                </c:pt>
                <c:pt idx="8289">
                  <c:v>#N/A</c:v>
                </c:pt>
                <c:pt idx="8290">
                  <c:v>#N/A</c:v>
                </c:pt>
                <c:pt idx="8291">
                  <c:v>#N/A</c:v>
                </c:pt>
                <c:pt idx="8292">
                  <c:v>#N/A</c:v>
                </c:pt>
                <c:pt idx="8293">
                  <c:v>#N/A</c:v>
                </c:pt>
                <c:pt idx="8294">
                  <c:v>#N/A</c:v>
                </c:pt>
                <c:pt idx="8295">
                  <c:v>#N/A</c:v>
                </c:pt>
                <c:pt idx="8296">
                  <c:v>#N/A</c:v>
                </c:pt>
                <c:pt idx="8297">
                  <c:v>#N/A</c:v>
                </c:pt>
                <c:pt idx="8298">
                  <c:v>#N/A</c:v>
                </c:pt>
                <c:pt idx="8299">
                  <c:v>#N/A</c:v>
                </c:pt>
                <c:pt idx="8300">
                  <c:v>#N/A</c:v>
                </c:pt>
                <c:pt idx="8301">
                  <c:v>#N/A</c:v>
                </c:pt>
                <c:pt idx="8302">
                  <c:v>#N/A</c:v>
                </c:pt>
                <c:pt idx="8303">
                  <c:v>#N/A</c:v>
                </c:pt>
                <c:pt idx="8304">
                  <c:v>#N/A</c:v>
                </c:pt>
                <c:pt idx="8305">
                  <c:v>#N/A</c:v>
                </c:pt>
                <c:pt idx="8306">
                  <c:v>#N/A</c:v>
                </c:pt>
                <c:pt idx="8307">
                  <c:v>#N/A</c:v>
                </c:pt>
                <c:pt idx="8308">
                  <c:v>#N/A</c:v>
                </c:pt>
                <c:pt idx="8309">
                  <c:v>#N/A</c:v>
                </c:pt>
                <c:pt idx="8310">
                  <c:v>#N/A</c:v>
                </c:pt>
                <c:pt idx="8311">
                  <c:v>#N/A</c:v>
                </c:pt>
                <c:pt idx="8312">
                  <c:v>#N/A</c:v>
                </c:pt>
                <c:pt idx="8313">
                  <c:v>#N/A</c:v>
                </c:pt>
                <c:pt idx="8314">
                  <c:v>#N/A</c:v>
                </c:pt>
                <c:pt idx="8315">
                  <c:v>#N/A</c:v>
                </c:pt>
                <c:pt idx="8316">
                  <c:v>#N/A</c:v>
                </c:pt>
                <c:pt idx="8317">
                  <c:v>#N/A</c:v>
                </c:pt>
                <c:pt idx="8318">
                  <c:v>#N/A</c:v>
                </c:pt>
                <c:pt idx="8319">
                  <c:v>#N/A</c:v>
                </c:pt>
                <c:pt idx="8320">
                  <c:v>#N/A</c:v>
                </c:pt>
                <c:pt idx="8321">
                  <c:v>#N/A</c:v>
                </c:pt>
                <c:pt idx="8322">
                  <c:v>#N/A</c:v>
                </c:pt>
                <c:pt idx="8323">
                  <c:v>#N/A</c:v>
                </c:pt>
                <c:pt idx="8324">
                  <c:v>#N/A</c:v>
                </c:pt>
                <c:pt idx="8325">
                  <c:v>#N/A</c:v>
                </c:pt>
                <c:pt idx="8326">
                  <c:v>#N/A</c:v>
                </c:pt>
                <c:pt idx="8327">
                  <c:v>#N/A</c:v>
                </c:pt>
                <c:pt idx="8328">
                  <c:v>#N/A</c:v>
                </c:pt>
                <c:pt idx="8329">
                  <c:v>#N/A</c:v>
                </c:pt>
                <c:pt idx="8330">
                  <c:v>#N/A</c:v>
                </c:pt>
                <c:pt idx="8331">
                  <c:v>#N/A</c:v>
                </c:pt>
                <c:pt idx="8332">
                  <c:v>#N/A</c:v>
                </c:pt>
                <c:pt idx="8333">
                  <c:v>#N/A</c:v>
                </c:pt>
                <c:pt idx="8334">
                  <c:v>#N/A</c:v>
                </c:pt>
                <c:pt idx="8335">
                  <c:v>#N/A</c:v>
                </c:pt>
                <c:pt idx="8336">
                  <c:v>#N/A</c:v>
                </c:pt>
                <c:pt idx="8337">
                  <c:v>#N/A</c:v>
                </c:pt>
                <c:pt idx="8338">
                  <c:v>#N/A</c:v>
                </c:pt>
                <c:pt idx="8339">
                  <c:v>#N/A</c:v>
                </c:pt>
                <c:pt idx="8340">
                  <c:v>#N/A</c:v>
                </c:pt>
                <c:pt idx="8341">
                  <c:v>#N/A</c:v>
                </c:pt>
                <c:pt idx="8342">
                  <c:v>#N/A</c:v>
                </c:pt>
                <c:pt idx="8343">
                  <c:v>#N/A</c:v>
                </c:pt>
                <c:pt idx="8344">
                  <c:v>#N/A</c:v>
                </c:pt>
                <c:pt idx="8345">
                  <c:v>#N/A</c:v>
                </c:pt>
                <c:pt idx="8346">
                  <c:v>#N/A</c:v>
                </c:pt>
                <c:pt idx="8347">
                  <c:v>#N/A</c:v>
                </c:pt>
                <c:pt idx="8348">
                  <c:v>#N/A</c:v>
                </c:pt>
                <c:pt idx="8349">
                  <c:v>#N/A</c:v>
                </c:pt>
                <c:pt idx="8350">
                  <c:v>#N/A</c:v>
                </c:pt>
                <c:pt idx="8351">
                  <c:v>#N/A</c:v>
                </c:pt>
                <c:pt idx="8352">
                  <c:v>#N/A</c:v>
                </c:pt>
                <c:pt idx="8353">
                  <c:v>#N/A</c:v>
                </c:pt>
                <c:pt idx="8354">
                  <c:v>#N/A</c:v>
                </c:pt>
                <c:pt idx="8355">
                  <c:v>#N/A</c:v>
                </c:pt>
                <c:pt idx="8356">
                  <c:v>#N/A</c:v>
                </c:pt>
                <c:pt idx="8357">
                  <c:v>#N/A</c:v>
                </c:pt>
                <c:pt idx="8358">
                  <c:v>#N/A</c:v>
                </c:pt>
                <c:pt idx="8359">
                  <c:v>#N/A</c:v>
                </c:pt>
                <c:pt idx="8360">
                  <c:v>#N/A</c:v>
                </c:pt>
                <c:pt idx="8361">
                  <c:v>#N/A</c:v>
                </c:pt>
                <c:pt idx="8362">
                  <c:v>#N/A</c:v>
                </c:pt>
                <c:pt idx="8363">
                  <c:v>#N/A</c:v>
                </c:pt>
                <c:pt idx="8364">
                  <c:v>#N/A</c:v>
                </c:pt>
                <c:pt idx="8365">
                  <c:v>#N/A</c:v>
                </c:pt>
                <c:pt idx="8366">
                  <c:v>#N/A</c:v>
                </c:pt>
                <c:pt idx="8367">
                  <c:v>#N/A</c:v>
                </c:pt>
                <c:pt idx="8368">
                  <c:v>#N/A</c:v>
                </c:pt>
                <c:pt idx="8369">
                  <c:v>#N/A</c:v>
                </c:pt>
                <c:pt idx="8370">
                  <c:v>#N/A</c:v>
                </c:pt>
                <c:pt idx="8371">
                  <c:v>#N/A</c:v>
                </c:pt>
                <c:pt idx="8372">
                  <c:v>#N/A</c:v>
                </c:pt>
                <c:pt idx="8373">
                  <c:v>#N/A</c:v>
                </c:pt>
                <c:pt idx="8374">
                  <c:v>#N/A</c:v>
                </c:pt>
                <c:pt idx="8375">
                  <c:v>#N/A</c:v>
                </c:pt>
                <c:pt idx="8376">
                  <c:v>#N/A</c:v>
                </c:pt>
                <c:pt idx="8377">
                  <c:v>#N/A</c:v>
                </c:pt>
                <c:pt idx="8378">
                  <c:v>#N/A</c:v>
                </c:pt>
                <c:pt idx="8379">
                  <c:v>#N/A</c:v>
                </c:pt>
                <c:pt idx="8380">
                  <c:v>#N/A</c:v>
                </c:pt>
                <c:pt idx="8381">
                  <c:v>#N/A</c:v>
                </c:pt>
                <c:pt idx="8382">
                  <c:v>#N/A</c:v>
                </c:pt>
                <c:pt idx="8383">
                  <c:v>#N/A</c:v>
                </c:pt>
                <c:pt idx="8384">
                  <c:v>#N/A</c:v>
                </c:pt>
                <c:pt idx="8385">
                  <c:v>#N/A</c:v>
                </c:pt>
                <c:pt idx="8386">
                  <c:v>#N/A</c:v>
                </c:pt>
                <c:pt idx="8387">
                  <c:v>#N/A</c:v>
                </c:pt>
                <c:pt idx="8388">
                  <c:v>#N/A</c:v>
                </c:pt>
                <c:pt idx="8389">
                  <c:v>#N/A</c:v>
                </c:pt>
                <c:pt idx="8390">
                  <c:v>#N/A</c:v>
                </c:pt>
                <c:pt idx="8391">
                  <c:v>#N/A</c:v>
                </c:pt>
                <c:pt idx="8392">
                  <c:v>#N/A</c:v>
                </c:pt>
                <c:pt idx="8393">
                  <c:v>#N/A</c:v>
                </c:pt>
                <c:pt idx="8394">
                  <c:v>#N/A</c:v>
                </c:pt>
                <c:pt idx="8395">
                  <c:v>#N/A</c:v>
                </c:pt>
                <c:pt idx="8396">
                  <c:v>#N/A</c:v>
                </c:pt>
                <c:pt idx="8397">
                  <c:v>#N/A</c:v>
                </c:pt>
                <c:pt idx="8398">
                  <c:v>#N/A</c:v>
                </c:pt>
                <c:pt idx="8399">
                  <c:v>#N/A</c:v>
                </c:pt>
                <c:pt idx="8400">
                  <c:v>#N/A</c:v>
                </c:pt>
                <c:pt idx="8401">
                  <c:v>#N/A</c:v>
                </c:pt>
                <c:pt idx="8402">
                  <c:v>#N/A</c:v>
                </c:pt>
                <c:pt idx="8403">
                  <c:v>#N/A</c:v>
                </c:pt>
                <c:pt idx="8404">
                  <c:v>#N/A</c:v>
                </c:pt>
                <c:pt idx="8405">
                  <c:v>#N/A</c:v>
                </c:pt>
                <c:pt idx="8406">
                  <c:v>#N/A</c:v>
                </c:pt>
                <c:pt idx="8407">
                  <c:v>#N/A</c:v>
                </c:pt>
                <c:pt idx="8408">
                  <c:v>#N/A</c:v>
                </c:pt>
                <c:pt idx="8409">
                  <c:v>#N/A</c:v>
                </c:pt>
                <c:pt idx="8410">
                  <c:v>#N/A</c:v>
                </c:pt>
                <c:pt idx="8411">
                  <c:v>#N/A</c:v>
                </c:pt>
                <c:pt idx="8412">
                  <c:v>#N/A</c:v>
                </c:pt>
                <c:pt idx="8413">
                  <c:v>#N/A</c:v>
                </c:pt>
                <c:pt idx="8414">
                  <c:v>#N/A</c:v>
                </c:pt>
                <c:pt idx="8415">
                  <c:v>#N/A</c:v>
                </c:pt>
                <c:pt idx="8416">
                  <c:v>#N/A</c:v>
                </c:pt>
                <c:pt idx="8417">
                  <c:v>#N/A</c:v>
                </c:pt>
                <c:pt idx="8418">
                  <c:v>#N/A</c:v>
                </c:pt>
                <c:pt idx="8419">
                  <c:v>#N/A</c:v>
                </c:pt>
                <c:pt idx="8420">
                  <c:v>#N/A</c:v>
                </c:pt>
                <c:pt idx="8421">
                  <c:v>#N/A</c:v>
                </c:pt>
                <c:pt idx="8422">
                  <c:v>#N/A</c:v>
                </c:pt>
                <c:pt idx="8423">
                  <c:v>#N/A</c:v>
                </c:pt>
                <c:pt idx="8424">
                  <c:v>#N/A</c:v>
                </c:pt>
                <c:pt idx="8425">
                  <c:v>#N/A</c:v>
                </c:pt>
                <c:pt idx="8426">
                  <c:v>#N/A</c:v>
                </c:pt>
                <c:pt idx="8427">
                  <c:v>#N/A</c:v>
                </c:pt>
                <c:pt idx="8428">
                  <c:v>#N/A</c:v>
                </c:pt>
                <c:pt idx="8429">
                  <c:v>#N/A</c:v>
                </c:pt>
                <c:pt idx="8430">
                  <c:v>#N/A</c:v>
                </c:pt>
                <c:pt idx="8431">
                  <c:v>#N/A</c:v>
                </c:pt>
                <c:pt idx="8432">
                  <c:v>#N/A</c:v>
                </c:pt>
                <c:pt idx="8433">
                  <c:v>#N/A</c:v>
                </c:pt>
                <c:pt idx="8434">
                  <c:v>#N/A</c:v>
                </c:pt>
                <c:pt idx="8435">
                  <c:v>#N/A</c:v>
                </c:pt>
                <c:pt idx="8436">
                  <c:v>#N/A</c:v>
                </c:pt>
                <c:pt idx="8437">
                  <c:v>#N/A</c:v>
                </c:pt>
                <c:pt idx="8438">
                  <c:v>#N/A</c:v>
                </c:pt>
                <c:pt idx="8439">
                  <c:v>#N/A</c:v>
                </c:pt>
                <c:pt idx="8440">
                  <c:v>#N/A</c:v>
                </c:pt>
                <c:pt idx="8441">
                  <c:v>#N/A</c:v>
                </c:pt>
                <c:pt idx="8442">
                  <c:v>#N/A</c:v>
                </c:pt>
                <c:pt idx="8443">
                  <c:v>#N/A</c:v>
                </c:pt>
                <c:pt idx="8444">
                  <c:v>#N/A</c:v>
                </c:pt>
                <c:pt idx="8445">
                  <c:v>#N/A</c:v>
                </c:pt>
                <c:pt idx="8446">
                  <c:v>#N/A</c:v>
                </c:pt>
                <c:pt idx="8447">
                  <c:v>#N/A</c:v>
                </c:pt>
                <c:pt idx="8448">
                  <c:v>#N/A</c:v>
                </c:pt>
                <c:pt idx="8449">
                  <c:v>#N/A</c:v>
                </c:pt>
                <c:pt idx="8450">
                  <c:v>#N/A</c:v>
                </c:pt>
                <c:pt idx="8451">
                  <c:v>#N/A</c:v>
                </c:pt>
                <c:pt idx="8452">
                  <c:v>#N/A</c:v>
                </c:pt>
                <c:pt idx="8453">
                  <c:v>#N/A</c:v>
                </c:pt>
                <c:pt idx="8454">
                  <c:v>#N/A</c:v>
                </c:pt>
                <c:pt idx="8455">
                  <c:v>#N/A</c:v>
                </c:pt>
                <c:pt idx="8456">
                  <c:v>#N/A</c:v>
                </c:pt>
                <c:pt idx="8457">
                  <c:v>#N/A</c:v>
                </c:pt>
                <c:pt idx="8458">
                  <c:v>#N/A</c:v>
                </c:pt>
                <c:pt idx="8459">
                  <c:v>#N/A</c:v>
                </c:pt>
                <c:pt idx="8460">
                  <c:v>#N/A</c:v>
                </c:pt>
                <c:pt idx="8461">
                  <c:v>#N/A</c:v>
                </c:pt>
                <c:pt idx="8462">
                  <c:v>#N/A</c:v>
                </c:pt>
                <c:pt idx="8463">
                  <c:v>#N/A</c:v>
                </c:pt>
                <c:pt idx="8464">
                  <c:v>#N/A</c:v>
                </c:pt>
                <c:pt idx="8465">
                  <c:v>#N/A</c:v>
                </c:pt>
                <c:pt idx="8466">
                  <c:v>#N/A</c:v>
                </c:pt>
                <c:pt idx="8467">
                  <c:v>#N/A</c:v>
                </c:pt>
                <c:pt idx="8468">
                  <c:v>#N/A</c:v>
                </c:pt>
                <c:pt idx="8469">
                  <c:v>#N/A</c:v>
                </c:pt>
                <c:pt idx="8470">
                  <c:v>#N/A</c:v>
                </c:pt>
                <c:pt idx="8471">
                  <c:v>#N/A</c:v>
                </c:pt>
                <c:pt idx="8472">
                  <c:v>#N/A</c:v>
                </c:pt>
                <c:pt idx="8473">
                  <c:v>#N/A</c:v>
                </c:pt>
                <c:pt idx="8474">
                  <c:v>#N/A</c:v>
                </c:pt>
                <c:pt idx="8475">
                  <c:v>#N/A</c:v>
                </c:pt>
                <c:pt idx="8476">
                  <c:v>#N/A</c:v>
                </c:pt>
                <c:pt idx="8477">
                  <c:v>#N/A</c:v>
                </c:pt>
                <c:pt idx="8478">
                  <c:v>#N/A</c:v>
                </c:pt>
                <c:pt idx="8479">
                  <c:v>#N/A</c:v>
                </c:pt>
                <c:pt idx="8480">
                  <c:v>#N/A</c:v>
                </c:pt>
                <c:pt idx="8481">
                  <c:v>#N/A</c:v>
                </c:pt>
                <c:pt idx="8482">
                  <c:v>#N/A</c:v>
                </c:pt>
                <c:pt idx="8483">
                  <c:v>#N/A</c:v>
                </c:pt>
                <c:pt idx="8484">
                  <c:v>#N/A</c:v>
                </c:pt>
                <c:pt idx="8485">
                  <c:v>#N/A</c:v>
                </c:pt>
                <c:pt idx="8486">
                  <c:v>#N/A</c:v>
                </c:pt>
                <c:pt idx="8487">
                  <c:v>#N/A</c:v>
                </c:pt>
                <c:pt idx="8488">
                  <c:v>#N/A</c:v>
                </c:pt>
                <c:pt idx="8489">
                  <c:v>#N/A</c:v>
                </c:pt>
                <c:pt idx="8490">
                  <c:v>#N/A</c:v>
                </c:pt>
                <c:pt idx="8491">
                  <c:v>#N/A</c:v>
                </c:pt>
                <c:pt idx="8492">
                  <c:v>#N/A</c:v>
                </c:pt>
                <c:pt idx="8493">
                  <c:v>#N/A</c:v>
                </c:pt>
                <c:pt idx="8494">
                  <c:v>#N/A</c:v>
                </c:pt>
                <c:pt idx="8495">
                  <c:v>#N/A</c:v>
                </c:pt>
                <c:pt idx="8496">
                  <c:v>#N/A</c:v>
                </c:pt>
                <c:pt idx="8497">
                  <c:v>#N/A</c:v>
                </c:pt>
                <c:pt idx="8498">
                  <c:v>#N/A</c:v>
                </c:pt>
                <c:pt idx="8499">
                  <c:v>#N/A</c:v>
                </c:pt>
                <c:pt idx="8500">
                  <c:v>#N/A</c:v>
                </c:pt>
                <c:pt idx="8501">
                  <c:v>#N/A</c:v>
                </c:pt>
                <c:pt idx="8502">
                  <c:v>#N/A</c:v>
                </c:pt>
                <c:pt idx="8503">
                  <c:v>#N/A</c:v>
                </c:pt>
                <c:pt idx="8504">
                  <c:v>#N/A</c:v>
                </c:pt>
                <c:pt idx="8505">
                  <c:v>#N/A</c:v>
                </c:pt>
                <c:pt idx="8506">
                  <c:v>#N/A</c:v>
                </c:pt>
                <c:pt idx="8507">
                  <c:v>#N/A</c:v>
                </c:pt>
                <c:pt idx="8508">
                  <c:v>#N/A</c:v>
                </c:pt>
                <c:pt idx="8509">
                  <c:v>#N/A</c:v>
                </c:pt>
                <c:pt idx="8510">
                  <c:v>#N/A</c:v>
                </c:pt>
                <c:pt idx="8511">
                  <c:v>#N/A</c:v>
                </c:pt>
                <c:pt idx="8512">
                  <c:v>#N/A</c:v>
                </c:pt>
                <c:pt idx="8513">
                  <c:v>#N/A</c:v>
                </c:pt>
                <c:pt idx="8514">
                  <c:v>#N/A</c:v>
                </c:pt>
                <c:pt idx="8515">
                  <c:v>#N/A</c:v>
                </c:pt>
                <c:pt idx="8516">
                  <c:v>#N/A</c:v>
                </c:pt>
                <c:pt idx="8517">
                  <c:v>#N/A</c:v>
                </c:pt>
                <c:pt idx="8518">
                  <c:v>#N/A</c:v>
                </c:pt>
                <c:pt idx="8519">
                  <c:v>#N/A</c:v>
                </c:pt>
                <c:pt idx="8520">
                  <c:v>#N/A</c:v>
                </c:pt>
                <c:pt idx="8521">
                  <c:v>#N/A</c:v>
                </c:pt>
                <c:pt idx="8522">
                  <c:v>#N/A</c:v>
                </c:pt>
                <c:pt idx="8523">
                  <c:v>#N/A</c:v>
                </c:pt>
                <c:pt idx="8524">
                  <c:v>#N/A</c:v>
                </c:pt>
                <c:pt idx="8525">
                  <c:v>#N/A</c:v>
                </c:pt>
                <c:pt idx="8526">
                  <c:v>#N/A</c:v>
                </c:pt>
                <c:pt idx="8527">
                  <c:v>#N/A</c:v>
                </c:pt>
                <c:pt idx="8528">
                  <c:v>#N/A</c:v>
                </c:pt>
                <c:pt idx="8529">
                  <c:v>#N/A</c:v>
                </c:pt>
                <c:pt idx="8530">
                  <c:v>#N/A</c:v>
                </c:pt>
                <c:pt idx="8531">
                  <c:v>#N/A</c:v>
                </c:pt>
                <c:pt idx="8532">
                  <c:v>#N/A</c:v>
                </c:pt>
                <c:pt idx="8533">
                  <c:v>#N/A</c:v>
                </c:pt>
                <c:pt idx="8534">
                  <c:v>#N/A</c:v>
                </c:pt>
                <c:pt idx="8535">
                  <c:v>#N/A</c:v>
                </c:pt>
                <c:pt idx="8536">
                  <c:v>#N/A</c:v>
                </c:pt>
                <c:pt idx="8537">
                  <c:v>#N/A</c:v>
                </c:pt>
                <c:pt idx="8538">
                  <c:v>#N/A</c:v>
                </c:pt>
                <c:pt idx="8539">
                  <c:v>#N/A</c:v>
                </c:pt>
                <c:pt idx="8540">
                  <c:v>#N/A</c:v>
                </c:pt>
                <c:pt idx="8541">
                  <c:v>#N/A</c:v>
                </c:pt>
                <c:pt idx="8542">
                  <c:v>#N/A</c:v>
                </c:pt>
                <c:pt idx="8543">
                  <c:v>#N/A</c:v>
                </c:pt>
                <c:pt idx="8544">
                  <c:v>#N/A</c:v>
                </c:pt>
                <c:pt idx="8545">
                  <c:v>#N/A</c:v>
                </c:pt>
                <c:pt idx="8546">
                  <c:v>#N/A</c:v>
                </c:pt>
                <c:pt idx="8547">
                  <c:v>#N/A</c:v>
                </c:pt>
                <c:pt idx="8548">
                  <c:v>#N/A</c:v>
                </c:pt>
                <c:pt idx="8549">
                  <c:v>#N/A</c:v>
                </c:pt>
                <c:pt idx="8550">
                  <c:v>#N/A</c:v>
                </c:pt>
                <c:pt idx="8551">
                  <c:v>#N/A</c:v>
                </c:pt>
                <c:pt idx="8552">
                  <c:v>#N/A</c:v>
                </c:pt>
                <c:pt idx="8553">
                  <c:v>#N/A</c:v>
                </c:pt>
                <c:pt idx="8554">
                  <c:v>#N/A</c:v>
                </c:pt>
                <c:pt idx="8555">
                  <c:v>#N/A</c:v>
                </c:pt>
                <c:pt idx="8556">
                  <c:v>#N/A</c:v>
                </c:pt>
                <c:pt idx="8557">
                  <c:v>#N/A</c:v>
                </c:pt>
                <c:pt idx="8558">
                  <c:v>#N/A</c:v>
                </c:pt>
                <c:pt idx="8559">
                  <c:v>#N/A</c:v>
                </c:pt>
                <c:pt idx="8560">
                  <c:v>#N/A</c:v>
                </c:pt>
                <c:pt idx="8561">
                  <c:v>#N/A</c:v>
                </c:pt>
                <c:pt idx="8562">
                  <c:v>#N/A</c:v>
                </c:pt>
                <c:pt idx="8563">
                  <c:v>#N/A</c:v>
                </c:pt>
                <c:pt idx="8564">
                  <c:v>#N/A</c:v>
                </c:pt>
                <c:pt idx="8565">
                  <c:v>#N/A</c:v>
                </c:pt>
                <c:pt idx="8566">
                  <c:v>#N/A</c:v>
                </c:pt>
                <c:pt idx="8567">
                  <c:v>#N/A</c:v>
                </c:pt>
                <c:pt idx="8568">
                  <c:v>#N/A</c:v>
                </c:pt>
                <c:pt idx="8569">
                  <c:v>#N/A</c:v>
                </c:pt>
                <c:pt idx="8570">
                  <c:v>#N/A</c:v>
                </c:pt>
                <c:pt idx="8571">
                  <c:v>#N/A</c:v>
                </c:pt>
                <c:pt idx="8572">
                  <c:v>#N/A</c:v>
                </c:pt>
                <c:pt idx="8573">
                  <c:v>#N/A</c:v>
                </c:pt>
                <c:pt idx="8574">
                  <c:v>#N/A</c:v>
                </c:pt>
                <c:pt idx="8575">
                  <c:v>#N/A</c:v>
                </c:pt>
                <c:pt idx="8576">
                  <c:v>#N/A</c:v>
                </c:pt>
                <c:pt idx="8577">
                  <c:v>#N/A</c:v>
                </c:pt>
                <c:pt idx="8578">
                  <c:v>#N/A</c:v>
                </c:pt>
                <c:pt idx="8579">
                  <c:v>#N/A</c:v>
                </c:pt>
                <c:pt idx="8580">
                  <c:v>#N/A</c:v>
                </c:pt>
                <c:pt idx="8581">
                  <c:v>#N/A</c:v>
                </c:pt>
                <c:pt idx="8582">
                  <c:v>#N/A</c:v>
                </c:pt>
                <c:pt idx="8583">
                  <c:v>#N/A</c:v>
                </c:pt>
                <c:pt idx="8584">
                  <c:v>#N/A</c:v>
                </c:pt>
                <c:pt idx="8585">
                  <c:v>#N/A</c:v>
                </c:pt>
                <c:pt idx="8586">
                  <c:v>#N/A</c:v>
                </c:pt>
                <c:pt idx="8587">
                  <c:v>#N/A</c:v>
                </c:pt>
                <c:pt idx="8588">
                  <c:v>#N/A</c:v>
                </c:pt>
                <c:pt idx="8589">
                  <c:v>#N/A</c:v>
                </c:pt>
                <c:pt idx="8590">
                  <c:v>#N/A</c:v>
                </c:pt>
                <c:pt idx="8591">
                  <c:v>#N/A</c:v>
                </c:pt>
                <c:pt idx="8592">
                  <c:v>#N/A</c:v>
                </c:pt>
                <c:pt idx="8593">
                  <c:v>#N/A</c:v>
                </c:pt>
                <c:pt idx="8594">
                  <c:v>#N/A</c:v>
                </c:pt>
                <c:pt idx="8595">
                  <c:v>#N/A</c:v>
                </c:pt>
                <c:pt idx="8596">
                  <c:v>#N/A</c:v>
                </c:pt>
                <c:pt idx="8597">
                  <c:v>#N/A</c:v>
                </c:pt>
                <c:pt idx="8598">
                  <c:v>#N/A</c:v>
                </c:pt>
                <c:pt idx="8599">
                  <c:v>#N/A</c:v>
                </c:pt>
                <c:pt idx="8600">
                  <c:v>#N/A</c:v>
                </c:pt>
                <c:pt idx="8601">
                  <c:v>#N/A</c:v>
                </c:pt>
                <c:pt idx="8602">
                  <c:v>#N/A</c:v>
                </c:pt>
                <c:pt idx="8603">
                  <c:v>#N/A</c:v>
                </c:pt>
                <c:pt idx="8604">
                  <c:v>#N/A</c:v>
                </c:pt>
                <c:pt idx="8605">
                  <c:v>#N/A</c:v>
                </c:pt>
                <c:pt idx="8606">
                  <c:v>#N/A</c:v>
                </c:pt>
                <c:pt idx="8607">
                  <c:v>#N/A</c:v>
                </c:pt>
                <c:pt idx="8608">
                  <c:v>#N/A</c:v>
                </c:pt>
                <c:pt idx="8609">
                  <c:v>#N/A</c:v>
                </c:pt>
                <c:pt idx="8610">
                  <c:v>#N/A</c:v>
                </c:pt>
                <c:pt idx="8611">
                  <c:v>#N/A</c:v>
                </c:pt>
                <c:pt idx="8612">
                  <c:v>#N/A</c:v>
                </c:pt>
                <c:pt idx="8613">
                  <c:v>#N/A</c:v>
                </c:pt>
                <c:pt idx="8614">
                  <c:v>#N/A</c:v>
                </c:pt>
                <c:pt idx="8615">
                  <c:v>#N/A</c:v>
                </c:pt>
                <c:pt idx="8616">
                  <c:v>#N/A</c:v>
                </c:pt>
                <c:pt idx="8617">
                  <c:v>#N/A</c:v>
                </c:pt>
                <c:pt idx="8618">
                  <c:v>#N/A</c:v>
                </c:pt>
                <c:pt idx="8619">
                  <c:v>#N/A</c:v>
                </c:pt>
                <c:pt idx="8620">
                  <c:v>#N/A</c:v>
                </c:pt>
                <c:pt idx="8621">
                  <c:v>#N/A</c:v>
                </c:pt>
                <c:pt idx="8622">
                  <c:v>#N/A</c:v>
                </c:pt>
                <c:pt idx="8623">
                  <c:v>#N/A</c:v>
                </c:pt>
                <c:pt idx="8624">
                  <c:v>#N/A</c:v>
                </c:pt>
                <c:pt idx="8625">
                  <c:v>#N/A</c:v>
                </c:pt>
                <c:pt idx="8626">
                  <c:v>#N/A</c:v>
                </c:pt>
                <c:pt idx="8627">
                  <c:v>#N/A</c:v>
                </c:pt>
                <c:pt idx="8628">
                  <c:v>#N/A</c:v>
                </c:pt>
                <c:pt idx="8629">
                  <c:v>#N/A</c:v>
                </c:pt>
                <c:pt idx="8630">
                  <c:v>#N/A</c:v>
                </c:pt>
                <c:pt idx="8631">
                  <c:v>#N/A</c:v>
                </c:pt>
                <c:pt idx="8632">
                  <c:v>#N/A</c:v>
                </c:pt>
                <c:pt idx="8633">
                  <c:v>#N/A</c:v>
                </c:pt>
                <c:pt idx="8634">
                  <c:v>#N/A</c:v>
                </c:pt>
                <c:pt idx="8635">
                  <c:v>#N/A</c:v>
                </c:pt>
                <c:pt idx="8636">
                  <c:v>#N/A</c:v>
                </c:pt>
                <c:pt idx="8637">
                  <c:v>#N/A</c:v>
                </c:pt>
                <c:pt idx="8638">
                  <c:v>#N/A</c:v>
                </c:pt>
                <c:pt idx="8639">
                  <c:v>#N/A</c:v>
                </c:pt>
                <c:pt idx="8640">
                  <c:v>#N/A</c:v>
                </c:pt>
                <c:pt idx="8641">
                  <c:v>#N/A</c:v>
                </c:pt>
                <c:pt idx="8642">
                  <c:v>#N/A</c:v>
                </c:pt>
                <c:pt idx="8643">
                  <c:v>#N/A</c:v>
                </c:pt>
                <c:pt idx="8644">
                  <c:v>#N/A</c:v>
                </c:pt>
                <c:pt idx="8645">
                  <c:v>#N/A</c:v>
                </c:pt>
                <c:pt idx="8646">
                  <c:v>#N/A</c:v>
                </c:pt>
                <c:pt idx="8647">
                  <c:v>#N/A</c:v>
                </c:pt>
                <c:pt idx="8648">
                  <c:v>#N/A</c:v>
                </c:pt>
                <c:pt idx="8649">
                  <c:v>#N/A</c:v>
                </c:pt>
                <c:pt idx="8650">
                  <c:v>#N/A</c:v>
                </c:pt>
                <c:pt idx="8651">
                  <c:v>#N/A</c:v>
                </c:pt>
                <c:pt idx="8652">
                  <c:v>#N/A</c:v>
                </c:pt>
                <c:pt idx="8653">
                  <c:v>#N/A</c:v>
                </c:pt>
                <c:pt idx="8654">
                  <c:v>#N/A</c:v>
                </c:pt>
                <c:pt idx="8655">
                  <c:v>#N/A</c:v>
                </c:pt>
                <c:pt idx="8656">
                  <c:v>#N/A</c:v>
                </c:pt>
                <c:pt idx="8657">
                  <c:v>#N/A</c:v>
                </c:pt>
                <c:pt idx="8658">
                  <c:v>#N/A</c:v>
                </c:pt>
                <c:pt idx="8659">
                  <c:v>#N/A</c:v>
                </c:pt>
                <c:pt idx="8660">
                  <c:v>#N/A</c:v>
                </c:pt>
                <c:pt idx="8661">
                  <c:v>#N/A</c:v>
                </c:pt>
                <c:pt idx="8662">
                  <c:v>#N/A</c:v>
                </c:pt>
                <c:pt idx="8663">
                  <c:v>#N/A</c:v>
                </c:pt>
                <c:pt idx="8664">
                  <c:v>#N/A</c:v>
                </c:pt>
                <c:pt idx="8665">
                  <c:v>#N/A</c:v>
                </c:pt>
                <c:pt idx="8666">
                  <c:v>#N/A</c:v>
                </c:pt>
                <c:pt idx="8667">
                  <c:v>#N/A</c:v>
                </c:pt>
                <c:pt idx="8668">
                  <c:v>#N/A</c:v>
                </c:pt>
                <c:pt idx="8669">
                  <c:v>#N/A</c:v>
                </c:pt>
                <c:pt idx="8670">
                  <c:v>#N/A</c:v>
                </c:pt>
                <c:pt idx="8671">
                  <c:v>#N/A</c:v>
                </c:pt>
                <c:pt idx="8672">
                  <c:v>#N/A</c:v>
                </c:pt>
                <c:pt idx="8673">
                  <c:v>#N/A</c:v>
                </c:pt>
                <c:pt idx="8674">
                  <c:v>#N/A</c:v>
                </c:pt>
                <c:pt idx="8675">
                  <c:v>#N/A</c:v>
                </c:pt>
                <c:pt idx="8676">
                  <c:v>#N/A</c:v>
                </c:pt>
                <c:pt idx="8677">
                  <c:v>#N/A</c:v>
                </c:pt>
                <c:pt idx="8678">
                  <c:v>#N/A</c:v>
                </c:pt>
                <c:pt idx="8679">
                  <c:v>#N/A</c:v>
                </c:pt>
                <c:pt idx="8680">
                  <c:v>#N/A</c:v>
                </c:pt>
                <c:pt idx="8681">
                  <c:v>#N/A</c:v>
                </c:pt>
                <c:pt idx="8682">
                  <c:v>#N/A</c:v>
                </c:pt>
                <c:pt idx="8683">
                  <c:v>#N/A</c:v>
                </c:pt>
                <c:pt idx="8684">
                  <c:v>#N/A</c:v>
                </c:pt>
                <c:pt idx="8685">
                  <c:v>#N/A</c:v>
                </c:pt>
                <c:pt idx="8686">
                  <c:v>#N/A</c:v>
                </c:pt>
                <c:pt idx="8687">
                  <c:v>#N/A</c:v>
                </c:pt>
                <c:pt idx="8688">
                  <c:v>#N/A</c:v>
                </c:pt>
                <c:pt idx="8689">
                  <c:v>#N/A</c:v>
                </c:pt>
                <c:pt idx="8690">
                  <c:v>#N/A</c:v>
                </c:pt>
                <c:pt idx="8691">
                  <c:v>#N/A</c:v>
                </c:pt>
                <c:pt idx="8692">
                  <c:v>#N/A</c:v>
                </c:pt>
                <c:pt idx="8693">
                  <c:v>#N/A</c:v>
                </c:pt>
                <c:pt idx="8694">
                  <c:v>#N/A</c:v>
                </c:pt>
                <c:pt idx="8695">
                  <c:v>#N/A</c:v>
                </c:pt>
                <c:pt idx="8696">
                  <c:v>#N/A</c:v>
                </c:pt>
                <c:pt idx="8697">
                  <c:v>#N/A</c:v>
                </c:pt>
                <c:pt idx="8698">
                  <c:v>#N/A</c:v>
                </c:pt>
                <c:pt idx="8699">
                  <c:v>#N/A</c:v>
                </c:pt>
                <c:pt idx="8700">
                  <c:v>#N/A</c:v>
                </c:pt>
                <c:pt idx="8701">
                  <c:v>#N/A</c:v>
                </c:pt>
                <c:pt idx="8702">
                  <c:v>#N/A</c:v>
                </c:pt>
                <c:pt idx="8703">
                  <c:v>#N/A</c:v>
                </c:pt>
                <c:pt idx="8704">
                  <c:v>#N/A</c:v>
                </c:pt>
                <c:pt idx="8705">
                  <c:v>#N/A</c:v>
                </c:pt>
                <c:pt idx="8706">
                  <c:v>#N/A</c:v>
                </c:pt>
                <c:pt idx="8707">
                  <c:v>#N/A</c:v>
                </c:pt>
                <c:pt idx="8708">
                  <c:v>#N/A</c:v>
                </c:pt>
                <c:pt idx="8709">
                  <c:v>#N/A</c:v>
                </c:pt>
                <c:pt idx="8710">
                  <c:v>#N/A</c:v>
                </c:pt>
                <c:pt idx="8711">
                  <c:v>#N/A</c:v>
                </c:pt>
                <c:pt idx="8712">
                  <c:v>#N/A</c:v>
                </c:pt>
                <c:pt idx="8713">
                  <c:v>#N/A</c:v>
                </c:pt>
                <c:pt idx="8714">
                  <c:v>#N/A</c:v>
                </c:pt>
                <c:pt idx="8715">
                  <c:v>#N/A</c:v>
                </c:pt>
                <c:pt idx="8716">
                  <c:v>#N/A</c:v>
                </c:pt>
                <c:pt idx="8717">
                  <c:v>#N/A</c:v>
                </c:pt>
                <c:pt idx="8718">
                  <c:v>#N/A</c:v>
                </c:pt>
                <c:pt idx="8719">
                  <c:v>#N/A</c:v>
                </c:pt>
                <c:pt idx="8720">
                  <c:v>#N/A</c:v>
                </c:pt>
                <c:pt idx="8721">
                  <c:v>#N/A</c:v>
                </c:pt>
                <c:pt idx="8722">
                  <c:v>#N/A</c:v>
                </c:pt>
                <c:pt idx="8723">
                  <c:v>#N/A</c:v>
                </c:pt>
                <c:pt idx="8724">
                  <c:v>#N/A</c:v>
                </c:pt>
                <c:pt idx="8725">
                  <c:v>#N/A</c:v>
                </c:pt>
                <c:pt idx="8726">
                  <c:v>#N/A</c:v>
                </c:pt>
                <c:pt idx="8727">
                  <c:v>#N/A</c:v>
                </c:pt>
                <c:pt idx="8728">
                  <c:v>#N/A</c:v>
                </c:pt>
                <c:pt idx="8729">
                  <c:v>#N/A</c:v>
                </c:pt>
                <c:pt idx="8730">
                  <c:v>#N/A</c:v>
                </c:pt>
                <c:pt idx="8731">
                  <c:v>#N/A</c:v>
                </c:pt>
                <c:pt idx="8732">
                  <c:v>#N/A</c:v>
                </c:pt>
                <c:pt idx="8733">
                  <c:v>#N/A</c:v>
                </c:pt>
                <c:pt idx="8734">
                  <c:v>#N/A</c:v>
                </c:pt>
                <c:pt idx="8735">
                  <c:v>#N/A</c:v>
                </c:pt>
                <c:pt idx="8736">
                  <c:v>#N/A</c:v>
                </c:pt>
                <c:pt idx="8737">
                  <c:v>#N/A</c:v>
                </c:pt>
                <c:pt idx="8738">
                  <c:v>#N/A</c:v>
                </c:pt>
                <c:pt idx="8739">
                  <c:v>#N/A</c:v>
                </c:pt>
                <c:pt idx="8740">
                  <c:v>#N/A</c:v>
                </c:pt>
                <c:pt idx="8741">
                  <c:v>#N/A</c:v>
                </c:pt>
                <c:pt idx="8742">
                  <c:v>#N/A</c:v>
                </c:pt>
                <c:pt idx="8743">
                  <c:v>#N/A</c:v>
                </c:pt>
                <c:pt idx="8744">
                  <c:v>#N/A</c:v>
                </c:pt>
                <c:pt idx="8745">
                  <c:v>#N/A</c:v>
                </c:pt>
                <c:pt idx="8746">
                  <c:v>#N/A</c:v>
                </c:pt>
                <c:pt idx="8747">
                  <c:v>#N/A</c:v>
                </c:pt>
                <c:pt idx="8748">
                  <c:v>#N/A</c:v>
                </c:pt>
                <c:pt idx="8749">
                  <c:v>#N/A</c:v>
                </c:pt>
                <c:pt idx="8750">
                  <c:v>#N/A</c:v>
                </c:pt>
                <c:pt idx="8751">
                  <c:v>#N/A</c:v>
                </c:pt>
                <c:pt idx="8752">
                  <c:v>#N/A</c:v>
                </c:pt>
                <c:pt idx="8753">
                  <c:v>#N/A</c:v>
                </c:pt>
                <c:pt idx="8754">
                  <c:v>#N/A</c:v>
                </c:pt>
                <c:pt idx="8755">
                  <c:v>#N/A</c:v>
                </c:pt>
                <c:pt idx="8756">
                  <c:v>#N/A</c:v>
                </c:pt>
                <c:pt idx="8757">
                  <c:v>#N/A</c:v>
                </c:pt>
                <c:pt idx="8758">
                  <c:v>#N/A</c:v>
                </c:pt>
                <c:pt idx="8759">
                  <c:v>#N/A</c:v>
                </c:pt>
                <c:pt idx="8760">
                  <c:v>#N/A</c:v>
                </c:pt>
                <c:pt idx="8761">
                  <c:v>#N/A</c:v>
                </c:pt>
                <c:pt idx="8762">
                  <c:v>#N/A</c:v>
                </c:pt>
                <c:pt idx="8763">
                  <c:v>#N/A</c:v>
                </c:pt>
                <c:pt idx="8764">
                  <c:v>#N/A</c:v>
                </c:pt>
                <c:pt idx="8765">
                  <c:v>#N/A</c:v>
                </c:pt>
                <c:pt idx="8766">
                  <c:v>#N/A</c:v>
                </c:pt>
                <c:pt idx="8767">
                  <c:v>#N/A</c:v>
                </c:pt>
                <c:pt idx="8768">
                  <c:v>#N/A</c:v>
                </c:pt>
                <c:pt idx="8769">
                  <c:v>#N/A</c:v>
                </c:pt>
                <c:pt idx="8770">
                  <c:v>#N/A</c:v>
                </c:pt>
                <c:pt idx="8771">
                  <c:v>#N/A</c:v>
                </c:pt>
                <c:pt idx="8772">
                  <c:v>#N/A</c:v>
                </c:pt>
                <c:pt idx="8773">
                  <c:v>#N/A</c:v>
                </c:pt>
                <c:pt idx="8774">
                  <c:v>#N/A</c:v>
                </c:pt>
                <c:pt idx="8775">
                  <c:v>#N/A</c:v>
                </c:pt>
                <c:pt idx="8776">
                  <c:v>#N/A</c:v>
                </c:pt>
                <c:pt idx="8777">
                  <c:v>#N/A</c:v>
                </c:pt>
                <c:pt idx="8778">
                  <c:v>#N/A</c:v>
                </c:pt>
                <c:pt idx="8779">
                  <c:v>#N/A</c:v>
                </c:pt>
                <c:pt idx="8780">
                  <c:v>#N/A</c:v>
                </c:pt>
                <c:pt idx="8781">
                  <c:v>#N/A</c:v>
                </c:pt>
                <c:pt idx="8782">
                  <c:v>#N/A</c:v>
                </c:pt>
                <c:pt idx="8783">
                  <c:v>#N/A</c:v>
                </c:pt>
                <c:pt idx="8784">
                  <c:v>#N/A</c:v>
                </c:pt>
                <c:pt idx="8785">
                  <c:v>#N/A</c:v>
                </c:pt>
                <c:pt idx="8786">
                  <c:v>#N/A</c:v>
                </c:pt>
                <c:pt idx="8787">
                  <c:v>#N/A</c:v>
                </c:pt>
                <c:pt idx="8788">
                  <c:v>#N/A</c:v>
                </c:pt>
                <c:pt idx="8789">
                  <c:v>#N/A</c:v>
                </c:pt>
                <c:pt idx="8790">
                  <c:v>#N/A</c:v>
                </c:pt>
                <c:pt idx="8791">
                  <c:v>#N/A</c:v>
                </c:pt>
                <c:pt idx="8792">
                  <c:v>#N/A</c:v>
                </c:pt>
                <c:pt idx="8793">
                  <c:v>#N/A</c:v>
                </c:pt>
                <c:pt idx="8794">
                  <c:v>#N/A</c:v>
                </c:pt>
                <c:pt idx="8795">
                  <c:v>#N/A</c:v>
                </c:pt>
                <c:pt idx="8796">
                  <c:v>#N/A</c:v>
                </c:pt>
                <c:pt idx="8797">
                  <c:v>#N/A</c:v>
                </c:pt>
                <c:pt idx="8798">
                  <c:v>#N/A</c:v>
                </c:pt>
                <c:pt idx="8799">
                  <c:v>#N/A</c:v>
                </c:pt>
                <c:pt idx="8800">
                  <c:v>#N/A</c:v>
                </c:pt>
                <c:pt idx="8801">
                  <c:v>#N/A</c:v>
                </c:pt>
                <c:pt idx="8802">
                  <c:v>#N/A</c:v>
                </c:pt>
                <c:pt idx="8803">
                  <c:v>#N/A</c:v>
                </c:pt>
                <c:pt idx="8804">
                  <c:v>#N/A</c:v>
                </c:pt>
                <c:pt idx="8805">
                  <c:v>#N/A</c:v>
                </c:pt>
                <c:pt idx="8806">
                  <c:v>#N/A</c:v>
                </c:pt>
                <c:pt idx="8807">
                  <c:v>#N/A</c:v>
                </c:pt>
                <c:pt idx="8808">
                  <c:v>#N/A</c:v>
                </c:pt>
                <c:pt idx="8809">
                  <c:v>#N/A</c:v>
                </c:pt>
                <c:pt idx="8810">
                  <c:v>#N/A</c:v>
                </c:pt>
                <c:pt idx="8811">
                  <c:v>#N/A</c:v>
                </c:pt>
                <c:pt idx="8812">
                  <c:v>#N/A</c:v>
                </c:pt>
                <c:pt idx="8813">
                  <c:v>#N/A</c:v>
                </c:pt>
                <c:pt idx="8814">
                  <c:v>#N/A</c:v>
                </c:pt>
                <c:pt idx="8815">
                  <c:v>#N/A</c:v>
                </c:pt>
                <c:pt idx="8816">
                  <c:v>#N/A</c:v>
                </c:pt>
                <c:pt idx="8817">
                  <c:v>#N/A</c:v>
                </c:pt>
                <c:pt idx="8818">
                  <c:v>#N/A</c:v>
                </c:pt>
                <c:pt idx="8819">
                  <c:v>#N/A</c:v>
                </c:pt>
                <c:pt idx="8820">
                  <c:v>#N/A</c:v>
                </c:pt>
                <c:pt idx="8821">
                  <c:v>#N/A</c:v>
                </c:pt>
                <c:pt idx="8822">
                  <c:v>#N/A</c:v>
                </c:pt>
                <c:pt idx="8823">
                  <c:v>#N/A</c:v>
                </c:pt>
                <c:pt idx="8824">
                  <c:v>#N/A</c:v>
                </c:pt>
                <c:pt idx="8825">
                  <c:v>#N/A</c:v>
                </c:pt>
                <c:pt idx="8826">
                  <c:v>#N/A</c:v>
                </c:pt>
                <c:pt idx="8827">
                  <c:v>#N/A</c:v>
                </c:pt>
                <c:pt idx="8828">
                  <c:v>#N/A</c:v>
                </c:pt>
                <c:pt idx="8829">
                  <c:v>#N/A</c:v>
                </c:pt>
                <c:pt idx="8830">
                  <c:v>#N/A</c:v>
                </c:pt>
                <c:pt idx="8831">
                  <c:v>#N/A</c:v>
                </c:pt>
                <c:pt idx="8832">
                  <c:v>#N/A</c:v>
                </c:pt>
                <c:pt idx="8833">
                  <c:v>#N/A</c:v>
                </c:pt>
                <c:pt idx="8834">
                  <c:v>#N/A</c:v>
                </c:pt>
                <c:pt idx="8835">
                  <c:v>#N/A</c:v>
                </c:pt>
                <c:pt idx="8836">
                  <c:v>#N/A</c:v>
                </c:pt>
                <c:pt idx="8837">
                  <c:v>#N/A</c:v>
                </c:pt>
                <c:pt idx="8838">
                  <c:v>#N/A</c:v>
                </c:pt>
                <c:pt idx="8839">
                  <c:v>#N/A</c:v>
                </c:pt>
                <c:pt idx="8840">
                  <c:v>#N/A</c:v>
                </c:pt>
                <c:pt idx="8841">
                  <c:v>#N/A</c:v>
                </c:pt>
                <c:pt idx="8842">
                  <c:v>#N/A</c:v>
                </c:pt>
                <c:pt idx="8843">
                  <c:v>#N/A</c:v>
                </c:pt>
                <c:pt idx="8844">
                  <c:v>#N/A</c:v>
                </c:pt>
                <c:pt idx="8845">
                  <c:v>#N/A</c:v>
                </c:pt>
                <c:pt idx="8846">
                  <c:v>#N/A</c:v>
                </c:pt>
                <c:pt idx="8847">
                  <c:v>#N/A</c:v>
                </c:pt>
                <c:pt idx="8848">
                  <c:v>#N/A</c:v>
                </c:pt>
                <c:pt idx="8849">
                  <c:v>#N/A</c:v>
                </c:pt>
                <c:pt idx="8850">
                  <c:v>#N/A</c:v>
                </c:pt>
                <c:pt idx="8851">
                  <c:v>#N/A</c:v>
                </c:pt>
                <c:pt idx="8852">
                  <c:v>#N/A</c:v>
                </c:pt>
                <c:pt idx="8853">
                  <c:v>#N/A</c:v>
                </c:pt>
                <c:pt idx="8854">
                  <c:v>#N/A</c:v>
                </c:pt>
                <c:pt idx="8855">
                  <c:v>#N/A</c:v>
                </c:pt>
                <c:pt idx="8856">
                  <c:v>#N/A</c:v>
                </c:pt>
                <c:pt idx="8857">
                  <c:v>#N/A</c:v>
                </c:pt>
                <c:pt idx="8858">
                  <c:v>#N/A</c:v>
                </c:pt>
                <c:pt idx="8859">
                  <c:v>#N/A</c:v>
                </c:pt>
                <c:pt idx="8860">
                  <c:v>#N/A</c:v>
                </c:pt>
                <c:pt idx="8861">
                  <c:v>#N/A</c:v>
                </c:pt>
                <c:pt idx="8862">
                  <c:v>#N/A</c:v>
                </c:pt>
                <c:pt idx="8863">
                  <c:v>#N/A</c:v>
                </c:pt>
                <c:pt idx="8864">
                  <c:v>#N/A</c:v>
                </c:pt>
                <c:pt idx="8865">
                  <c:v>#N/A</c:v>
                </c:pt>
                <c:pt idx="8866">
                  <c:v>#N/A</c:v>
                </c:pt>
                <c:pt idx="8867">
                  <c:v>#N/A</c:v>
                </c:pt>
                <c:pt idx="8868">
                  <c:v>#N/A</c:v>
                </c:pt>
                <c:pt idx="8869">
                  <c:v>#N/A</c:v>
                </c:pt>
                <c:pt idx="8870">
                  <c:v>#N/A</c:v>
                </c:pt>
                <c:pt idx="8871">
                  <c:v>#N/A</c:v>
                </c:pt>
                <c:pt idx="8872">
                  <c:v>#N/A</c:v>
                </c:pt>
                <c:pt idx="8873">
                  <c:v>#N/A</c:v>
                </c:pt>
                <c:pt idx="8874">
                  <c:v>#N/A</c:v>
                </c:pt>
                <c:pt idx="8875">
                  <c:v>#N/A</c:v>
                </c:pt>
                <c:pt idx="8876">
                  <c:v>#N/A</c:v>
                </c:pt>
                <c:pt idx="8877">
                  <c:v>#N/A</c:v>
                </c:pt>
                <c:pt idx="8878">
                  <c:v>#N/A</c:v>
                </c:pt>
                <c:pt idx="8879">
                  <c:v>#N/A</c:v>
                </c:pt>
                <c:pt idx="8880">
                  <c:v>#N/A</c:v>
                </c:pt>
                <c:pt idx="8881">
                  <c:v>#N/A</c:v>
                </c:pt>
                <c:pt idx="8882">
                  <c:v>#N/A</c:v>
                </c:pt>
                <c:pt idx="8883">
                  <c:v>#N/A</c:v>
                </c:pt>
                <c:pt idx="8884">
                  <c:v>#N/A</c:v>
                </c:pt>
                <c:pt idx="8885">
                  <c:v>#N/A</c:v>
                </c:pt>
                <c:pt idx="8886">
                  <c:v>#N/A</c:v>
                </c:pt>
                <c:pt idx="8887">
                  <c:v>#N/A</c:v>
                </c:pt>
                <c:pt idx="8888">
                  <c:v>#N/A</c:v>
                </c:pt>
                <c:pt idx="8889">
                  <c:v>#N/A</c:v>
                </c:pt>
                <c:pt idx="8890">
                  <c:v>#N/A</c:v>
                </c:pt>
                <c:pt idx="8891">
                  <c:v>#N/A</c:v>
                </c:pt>
                <c:pt idx="8892">
                  <c:v>#N/A</c:v>
                </c:pt>
                <c:pt idx="8893">
                  <c:v>#N/A</c:v>
                </c:pt>
                <c:pt idx="8894">
                  <c:v>#N/A</c:v>
                </c:pt>
                <c:pt idx="8895">
                  <c:v>#N/A</c:v>
                </c:pt>
                <c:pt idx="8896">
                  <c:v>#N/A</c:v>
                </c:pt>
                <c:pt idx="8897">
                  <c:v>#N/A</c:v>
                </c:pt>
                <c:pt idx="8898">
                  <c:v>#N/A</c:v>
                </c:pt>
                <c:pt idx="8899">
                  <c:v>#N/A</c:v>
                </c:pt>
                <c:pt idx="8900">
                  <c:v>#N/A</c:v>
                </c:pt>
                <c:pt idx="8901">
                  <c:v>#N/A</c:v>
                </c:pt>
                <c:pt idx="8902">
                  <c:v>#N/A</c:v>
                </c:pt>
                <c:pt idx="8903">
                  <c:v>#N/A</c:v>
                </c:pt>
                <c:pt idx="8904">
                  <c:v>#N/A</c:v>
                </c:pt>
                <c:pt idx="8905">
                  <c:v>#N/A</c:v>
                </c:pt>
                <c:pt idx="8906">
                  <c:v>#N/A</c:v>
                </c:pt>
                <c:pt idx="8907">
                  <c:v>#N/A</c:v>
                </c:pt>
                <c:pt idx="8908">
                  <c:v>#N/A</c:v>
                </c:pt>
                <c:pt idx="8909">
                  <c:v>#N/A</c:v>
                </c:pt>
                <c:pt idx="8910">
                  <c:v>#N/A</c:v>
                </c:pt>
                <c:pt idx="8911">
                  <c:v>#N/A</c:v>
                </c:pt>
                <c:pt idx="8912">
                  <c:v>#N/A</c:v>
                </c:pt>
                <c:pt idx="8913">
                  <c:v>#N/A</c:v>
                </c:pt>
                <c:pt idx="8914">
                  <c:v>#N/A</c:v>
                </c:pt>
                <c:pt idx="8915">
                  <c:v>#N/A</c:v>
                </c:pt>
                <c:pt idx="8916">
                  <c:v>#N/A</c:v>
                </c:pt>
                <c:pt idx="8917">
                  <c:v>#N/A</c:v>
                </c:pt>
                <c:pt idx="8918">
                  <c:v>#N/A</c:v>
                </c:pt>
                <c:pt idx="8919">
                  <c:v>#N/A</c:v>
                </c:pt>
                <c:pt idx="8920">
                  <c:v>#N/A</c:v>
                </c:pt>
                <c:pt idx="8921">
                  <c:v>#N/A</c:v>
                </c:pt>
                <c:pt idx="8922">
                  <c:v>#N/A</c:v>
                </c:pt>
                <c:pt idx="8923">
                  <c:v>#N/A</c:v>
                </c:pt>
                <c:pt idx="8924">
                  <c:v>#N/A</c:v>
                </c:pt>
                <c:pt idx="8925">
                  <c:v>#N/A</c:v>
                </c:pt>
                <c:pt idx="8926">
                  <c:v>#N/A</c:v>
                </c:pt>
                <c:pt idx="8927">
                  <c:v>#N/A</c:v>
                </c:pt>
                <c:pt idx="8928">
                  <c:v>#N/A</c:v>
                </c:pt>
                <c:pt idx="8929">
                  <c:v>#N/A</c:v>
                </c:pt>
                <c:pt idx="8930">
                  <c:v>#N/A</c:v>
                </c:pt>
                <c:pt idx="8931">
                  <c:v>#N/A</c:v>
                </c:pt>
                <c:pt idx="8932">
                  <c:v>#N/A</c:v>
                </c:pt>
                <c:pt idx="8933">
                  <c:v>#N/A</c:v>
                </c:pt>
                <c:pt idx="8934">
                  <c:v>#N/A</c:v>
                </c:pt>
                <c:pt idx="8935">
                  <c:v>#N/A</c:v>
                </c:pt>
                <c:pt idx="8936">
                  <c:v>#N/A</c:v>
                </c:pt>
                <c:pt idx="8937">
                  <c:v>#N/A</c:v>
                </c:pt>
                <c:pt idx="8938">
                  <c:v>#N/A</c:v>
                </c:pt>
                <c:pt idx="8939">
                  <c:v>#N/A</c:v>
                </c:pt>
                <c:pt idx="8940">
                  <c:v>#N/A</c:v>
                </c:pt>
                <c:pt idx="8941">
                  <c:v>#N/A</c:v>
                </c:pt>
                <c:pt idx="8942">
                  <c:v>#N/A</c:v>
                </c:pt>
                <c:pt idx="8943">
                  <c:v>#N/A</c:v>
                </c:pt>
                <c:pt idx="8944">
                  <c:v>#N/A</c:v>
                </c:pt>
                <c:pt idx="8945">
                  <c:v>#N/A</c:v>
                </c:pt>
                <c:pt idx="8946">
                  <c:v>#N/A</c:v>
                </c:pt>
                <c:pt idx="8947">
                  <c:v>#N/A</c:v>
                </c:pt>
                <c:pt idx="8948">
                  <c:v>#N/A</c:v>
                </c:pt>
                <c:pt idx="8949">
                  <c:v>#N/A</c:v>
                </c:pt>
                <c:pt idx="8950">
                  <c:v>#N/A</c:v>
                </c:pt>
                <c:pt idx="8951">
                  <c:v>#N/A</c:v>
                </c:pt>
                <c:pt idx="8952">
                  <c:v>#N/A</c:v>
                </c:pt>
                <c:pt idx="8953">
                  <c:v>#N/A</c:v>
                </c:pt>
                <c:pt idx="8954">
                  <c:v>#N/A</c:v>
                </c:pt>
                <c:pt idx="8955">
                  <c:v>#N/A</c:v>
                </c:pt>
                <c:pt idx="8956">
                  <c:v>#N/A</c:v>
                </c:pt>
                <c:pt idx="8957">
                  <c:v>#N/A</c:v>
                </c:pt>
                <c:pt idx="8958">
                  <c:v>#N/A</c:v>
                </c:pt>
                <c:pt idx="8959">
                  <c:v>#N/A</c:v>
                </c:pt>
                <c:pt idx="8960">
                  <c:v>#N/A</c:v>
                </c:pt>
                <c:pt idx="8961">
                  <c:v>#N/A</c:v>
                </c:pt>
                <c:pt idx="8962">
                  <c:v>#N/A</c:v>
                </c:pt>
                <c:pt idx="8963">
                  <c:v>#N/A</c:v>
                </c:pt>
                <c:pt idx="8964">
                  <c:v>#N/A</c:v>
                </c:pt>
                <c:pt idx="8965">
                  <c:v>#N/A</c:v>
                </c:pt>
                <c:pt idx="8966">
                  <c:v>#N/A</c:v>
                </c:pt>
                <c:pt idx="8967">
                  <c:v>#N/A</c:v>
                </c:pt>
                <c:pt idx="8968">
                  <c:v>#N/A</c:v>
                </c:pt>
                <c:pt idx="8969">
                  <c:v>#N/A</c:v>
                </c:pt>
                <c:pt idx="8970">
                  <c:v>#N/A</c:v>
                </c:pt>
                <c:pt idx="8971">
                  <c:v>#N/A</c:v>
                </c:pt>
                <c:pt idx="8972">
                  <c:v>#N/A</c:v>
                </c:pt>
                <c:pt idx="8973">
                  <c:v>#N/A</c:v>
                </c:pt>
                <c:pt idx="8974">
                  <c:v>#N/A</c:v>
                </c:pt>
                <c:pt idx="8975">
                  <c:v>#N/A</c:v>
                </c:pt>
                <c:pt idx="8976">
                  <c:v>#N/A</c:v>
                </c:pt>
                <c:pt idx="8977">
                  <c:v>#N/A</c:v>
                </c:pt>
                <c:pt idx="8978">
                  <c:v>#N/A</c:v>
                </c:pt>
                <c:pt idx="8979">
                  <c:v>#N/A</c:v>
                </c:pt>
                <c:pt idx="8980">
                  <c:v>#N/A</c:v>
                </c:pt>
                <c:pt idx="8981">
                  <c:v>#N/A</c:v>
                </c:pt>
                <c:pt idx="8982">
                  <c:v>#N/A</c:v>
                </c:pt>
                <c:pt idx="8983">
                  <c:v>#N/A</c:v>
                </c:pt>
                <c:pt idx="8984">
                  <c:v>#N/A</c:v>
                </c:pt>
                <c:pt idx="8985">
                  <c:v>#N/A</c:v>
                </c:pt>
                <c:pt idx="8986">
                  <c:v>#N/A</c:v>
                </c:pt>
                <c:pt idx="8987">
                  <c:v>#N/A</c:v>
                </c:pt>
                <c:pt idx="8988">
                  <c:v>#N/A</c:v>
                </c:pt>
                <c:pt idx="8989">
                  <c:v>#N/A</c:v>
                </c:pt>
                <c:pt idx="8990">
                  <c:v>#N/A</c:v>
                </c:pt>
                <c:pt idx="8991">
                  <c:v>#N/A</c:v>
                </c:pt>
                <c:pt idx="8992">
                  <c:v>#N/A</c:v>
                </c:pt>
                <c:pt idx="8993">
                  <c:v>#N/A</c:v>
                </c:pt>
                <c:pt idx="8994">
                  <c:v>#N/A</c:v>
                </c:pt>
                <c:pt idx="8995">
                  <c:v>#N/A</c:v>
                </c:pt>
                <c:pt idx="8996">
                  <c:v>#N/A</c:v>
                </c:pt>
                <c:pt idx="8997">
                  <c:v>#N/A</c:v>
                </c:pt>
                <c:pt idx="8998">
                  <c:v>#N/A</c:v>
                </c:pt>
                <c:pt idx="8999">
                  <c:v>#N/A</c:v>
                </c:pt>
                <c:pt idx="9000">
                  <c:v>#N/A</c:v>
                </c:pt>
                <c:pt idx="9001">
                  <c:v>#N/A</c:v>
                </c:pt>
                <c:pt idx="9002">
                  <c:v>#N/A</c:v>
                </c:pt>
                <c:pt idx="9003">
                  <c:v>#N/A</c:v>
                </c:pt>
                <c:pt idx="9004">
                  <c:v>#N/A</c:v>
                </c:pt>
                <c:pt idx="9005">
                  <c:v>#N/A</c:v>
                </c:pt>
                <c:pt idx="9006">
                  <c:v>#N/A</c:v>
                </c:pt>
                <c:pt idx="9007">
                  <c:v>#N/A</c:v>
                </c:pt>
                <c:pt idx="9008">
                  <c:v>#N/A</c:v>
                </c:pt>
                <c:pt idx="9009">
                  <c:v>#N/A</c:v>
                </c:pt>
                <c:pt idx="9010">
                  <c:v>#N/A</c:v>
                </c:pt>
                <c:pt idx="9011">
                  <c:v>#N/A</c:v>
                </c:pt>
                <c:pt idx="9012">
                  <c:v>#N/A</c:v>
                </c:pt>
                <c:pt idx="9013">
                  <c:v>#N/A</c:v>
                </c:pt>
                <c:pt idx="9014">
                  <c:v>#N/A</c:v>
                </c:pt>
                <c:pt idx="9015">
                  <c:v>#N/A</c:v>
                </c:pt>
                <c:pt idx="9016">
                  <c:v>#N/A</c:v>
                </c:pt>
                <c:pt idx="9017">
                  <c:v>#N/A</c:v>
                </c:pt>
                <c:pt idx="9018">
                  <c:v>#N/A</c:v>
                </c:pt>
                <c:pt idx="9019">
                  <c:v>#N/A</c:v>
                </c:pt>
                <c:pt idx="9020">
                  <c:v>#N/A</c:v>
                </c:pt>
                <c:pt idx="9021">
                  <c:v>#N/A</c:v>
                </c:pt>
                <c:pt idx="9022">
                  <c:v>#N/A</c:v>
                </c:pt>
                <c:pt idx="9023">
                  <c:v>#N/A</c:v>
                </c:pt>
                <c:pt idx="9024">
                  <c:v>#N/A</c:v>
                </c:pt>
                <c:pt idx="9025">
                  <c:v>#N/A</c:v>
                </c:pt>
                <c:pt idx="9026">
                  <c:v>#N/A</c:v>
                </c:pt>
                <c:pt idx="9027">
                  <c:v>#N/A</c:v>
                </c:pt>
                <c:pt idx="9028">
                  <c:v>#N/A</c:v>
                </c:pt>
                <c:pt idx="9029">
                  <c:v>#N/A</c:v>
                </c:pt>
                <c:pt idx="9030">
                  <c:v>#N/A</c:v>
                </c:pt>
                <c:pt idx="9031">
                  <c:v>#N/A</c:v>
                </c:pt>
                <c:pt idx="9032">
                  <c:v>#N/A</c:v>
                </c:pt>
                <c:pt idx="9033">
                  <c:v>#N/A</c:v>
                </c:pt>
                <c:pt idx="9034">
                  <c:v>#N/A</c:v>
                </c:pt>
                <c:pt idx="9035">
                  <c:v>#N/A</c:v>
                </c:pt>
                <c:pt idx="9036">
                  <c:v>#N/A</c:v>
                </c:pt>
                <c:pt idx="9037">
                  <c:v>#N/A</c:v>
                </c:pt>
                <c:pt idx="9038">
                  <c:v>#N/A</c:v>
                </c:pt>
                <c:pt idx="9039">
                  <c:v>#N/A</c:v>
                </c:pt>
                <c:pt idx="9040">
                  <c:v>#N/A</c:v>
                </c:pt>
                <c:pt idx="9041">
                  <c:v>#N/A</c:v>
                </c:pt>
                <c:pt idx="9042">
                  <c:v>#N/A</c:v>
                </c:pt>
                <c:pt idx="9043">
                  <c:v>#N/A</c:v>
                </c:pt>
                <c:pt idx="9044">
                  <c:v>#N/A</c:v>
                </c:pt>
                <c:pt idx="9045">
                  <c:v>#N/A</c:v>
                </c:pt>
                <c:pt idx="9046">
                  <c:v>#N/A</c:v>
                </c:pt>
                <c:pt idx="9047">
                  <c:v>#N/A</c:v>
                </c:pt>
                <c:pt idx="9048">
                  <c:v>#N/A</c:v>
                </c:pt>
                <c:pt idx="9049">
                  <c:v>#N/A</c:v>
                </c:pt>
                <c:pt idx="9050">
                  <c:v>#N/A</c:v>
                </c:pt>
                <c:pt idx="9051">
                  <c:v>#N/A</c:v>
                </c:pt>
                <c:pt idx="9052">
                  <c:v>#N/A</c:v>
                </c:pt>
                <c:pt idx="9053">
                  <c:v>#N/A</c:v>
                </c:pt>
                <c:pt idx="9054">
                  <c:v>#N/A</c:v>
                </c:pt>
                <c:pt idx="9055">
                  <c:v>#N/A</c:v>
                </c:pt>
                <c:pt idx="9056">
                  <c:v>#N/A</c:v>
                </c:pt>
                <c:pt idx="9057">
                  <c:v>#N/A</c:v>
                </c:pt>
                <c:pt idx="9058">
                  <c:v>#N/A</c:v>
                </c:pt>
                <c:pt idx="9059">
                  <c:v>#N/A</c:v>
                </c:pt>
                <c:pt idx="9060">
                  <c:v>#N/A</c:v>
                </c:pt>
                <c:pt idx="9061">
                  <c:v>#N/A</c:v>
                </c:pt>
                <c:pt idx="9062">
                  <c:v>#N/A</c:v>
                </c:pt>
                <c:pt idx="9063">
                  <c:v>#N/A</c:v>
                </c:pt>
                <c:pt idx="9064">
                  <c:v>#N/A</c:v>
                </c:pt>
                <c:pt idx="9065">
                  <c:v>#N/A</c:v>
                </c:pt>
                <c:pt idx="9066">
                  <c:v>#N/A</c:v>
                </c:pt>
                <c:pt idx="9067">
                  <c:v>#N/A</c:v>
                </c:pt>
                <c:pt idx="9068">
                  <c:v>#N/A</c:v>
                </c:pt>
                <c:pt idx="9069">
                  <c:v>#N/A</c:v>
                </c:pt>
                <c:pt idx="9070">
                  <c:v>#N/A</c:v>
                </c:pt>
                <c:pt idx="9071">
                  <c:v>#N/A</c:v>
                </c:pt>
                <c:pt idx="9072">
                  <c:v>#N/A</c:v>
                </c:pt>
                <c:pt idx="9073">
                  <c:v>#N/A</c:v>
                </c:pt>
                <c:pt idx="9074">
                  <c:v>#N/A</c:v>
                </c:pt>
                <c:pt idx="9075">
                  <c:v>#N/A</c:v>
                </c:pt>
                <c:pt idx="9076">
                  <c:v>#N/A</c:v>
                </c:pt>
                <c:pt idx="9077">
                  <c:v>#N/A</c:v>
                </c:pt>
                <c:pt idx="9078">
                  <c:v>#N/A</c:v>
                </c:pt>
                <c:pt idx="9079">
                  <c:v>#N/A</c:v>
                </c:pt>
                <c:pt idx="9080">
                  <c:v>#N/A</c:v>
                </c:pt>
                <c:pt idx="9081">
                  <c:v>#N/A</c:v>
                </c:pt>
                <c:pt idx="9082">
                  <c:v>#N/A</c:v>
                </c:pt>
                <c:pt idx="9083">
                  <c:v>#N/A</c:v>
                </c:pt>
                <c:pt idx="9084">
                  <c:v>#N/A</c:v>
                </c:pt>
                <c:pt idx="9085">
                  <c:v>#N/A</c:v>
                </c:pt>
                <c:pt idx="9086">
                  <c:v>#N/A</c:v>
                </c:pt>
                <c:pt idx="9087">
                  <c:v>#N/A</c:v>
                </c:pt>
                <c:pt idx="9088">
                  <c:v>#N/A</c:v>
                </c:pt>
                <c:pt idx="9089">
                  <c:v>#N/A</c:v>
                </c:pt>
                <c:pt idx="9090">
                  <c:v>#N/A</c:v>
                </c:pt>
                <c:pt idx="9091">
                  <c:v>#N/A</c:v>
                </c:pt>
                <c:pt idx="9092">
                  <c:v>#N/A</c:v>
                </c:pt>
                <c:pt idx="9093">
                  <c:v>#N/A</c:v>
                </c:pt>
                <c:pt idx="9094">
                  <c:v>#N/A</c:v>
                </c:pt>
                <c:pt idx="9095">
                  <c:v>#N/A</c:v>
                </c:pt>
                <c:pt idx="9096">
                  <c:v>#N/A</c:v>
                </c:pt>
                <c:pt idx="9097">
                  <c:v>#N/A</c:v>
                </c:pt>
                <c:pt idx="9098">
                  <c:v>#N/A</c:v>
                </c:pt>
                <c:pt idx="9099">
                  <c:v>#N/A</c:v>
                </c:pt>
                <c:pt idx="9100">
                  <c:v>#N/A</c:v>
                </c:pt>
                <c:pt idx="9101">
                  <c:v>#N/A</c:v>
                </c:pt>
                <c:pt idx="9102">
                  <c:v>#N/A</c:v>
                </c:pt>
                <c:pt idx="9103">
                  <c:v>#N/A</c:v>
                </c:pt>
                <c:pt idx="9104">
                  <c:v>#N/A</c:v>
                </c:pt>
                <c:pt idx="9105">
                  <c:v>#N/A</c:v>
                </c:pt>
                <c:pt idx="9106">
                  <c:v>#N/A</c:v>
                </c:pt>
                <c:pt idx="9107">
                  <c:v>#N/A</c:v>
                </c:pt>
                <c:pt idx="9108">
                  <c:v>#N/A</c:v>
                </c:pt>
                <c:pt idx="9109">
                  <c:v>#N/A</c:v>
                </c:pt>
                <c:pt idx="9110">
                  <c:v>#N/A</c:v>
                </c:pt>
                <c:pt idx="9111">
                  <c:v>#N/A</c:v>
                </c:pt>
                <c:pt idx="9112">
                  <c:v>#N/A</c:v>
                </c:pt>
                <c:pt idx="9113">
                  <c:v>#N/A</c:v>
                </c:pt>
                <c:pt idx="9114">
                  <c:v>#N/A</c:v>
                </c:pt>
                <c:pt idx="9115">
                  <c:v>#N/A</c:v>
                </c:pt>
                <c:pt idx="9116">
                  <c:v>#N/A</c:v>
                </c:pt>
                <c:pt idx="9117">
                  <c:v>#N/A</c:v>
                </c:pt>
                <c:pt idx="9118">
                  <c:v>#N/A</c:v>
                </c:pt>
                <c:pt idx="9119">
                  <c:v>#N/A</c:v>
                </c:pt>
                <c:pt idx="9120">
                  <c:v>#N/A</c:v>
                </c:pt>
                <c:pt idx="9121">
                  <c:v>#N/A</c:v>
                </c:pt>
                <c:pt idx="9122">
                  <c:v>#N/A</c:v>
                </c:pt>
                <c:pt idx="9123">
                  <c:v>#N/A</c:v>
                </c:pt>
                <c:pt idx="9124">
                  <c:v>#N/A</c:v>
                </c:pt>
                <c:pt idx="9125">
                  <c:v>#N/A</c:v>
                </c:pt>
                <c:pt idx="9126">
                  <c:v>#N/A</c:v>
                </c:pt>
                <c:pt idx="9127">
                  <c:v>#N/A</c:v>
                </c:pt>
                <c:pt idx="9128">
                  <c:v>#N/A</c:v>
                </c:pt>
                <c:pt idx="9129">
                  <c:v>#N/A</c:v>
                </c:pt>
                <c:pt idx="9130">
                  <c:v>#N/A</c:v>
                </c:pt>
                <c:pt idx="9131">
                  <c:v>#N/A</c:v>
                </c:pt>
                <c:pt idx="9132">
                  <c:v>#N/A</c:v>
                </c:pt>
                <c:pt idx="9133">
                  <c:v>#N/A</c:v>
                </c:pt>
                <c:pt idx="9134">
                  <c:v>#N/A</c:v>
                </c:pt>
                <c:pt idx="9135">
                  <c:v>#N/A</c:v>
                </c:pt>
                <c:pt idx="9136">
                  <c:v>#N/A</c:v>
                </c:pt>
                <c:pt idx="9137">
                  <c:v>#N/A</c:v>
                </c:pt>
                <c:pt idx="9138">
                  <c:v>#N/A</c:v>
                </c:pt>
                <c:pt idx="9139">
                  <c:v>#N/A</c:v>
                </c:pt>
                <c:pt idx="9140">
                  <c:v>#N/A</c:v>
                </c:pt>
                <c:pt idx="9141">
                  <c:v>#N/A</c:v>
                </c:pt>
                <c:pt idx="9142">
                  <c:v>#N/A</c:v>
                </c:pt>
                <c:pt idx="9143">
                  <c:v>#N/A</c:v>
                </c:pt>
                <c:pt idx="9144">
                  <c:v>#N/A</c:v>
                </c:pt>
                <c:pt idx="9145">
                  <c:v>#N/A</c:v>
                </c:pt>
                <c:pt idx="9146">
                  <c:v>#N/A</c:v>
                </c:pt>
                <c:pt idx="9147">
                  <c:v>#N/A</c:v>
                </c:pt>
                <c:pt idx="9148">
                  <c:v>#N/A</c:v>
                </c:pt>
                <c:pt idx="9149">
                  <c:v>#N/A</c:v>
                </c:pt>
                <c:pt idx="9150">
                  <c:v>#N/A</c:v>
                </c:pt>
                <c:pt idx="9151">
                  <c:v>#N/A</c:v>
                </c:pt>
                <c:pt idx="9152">
                  <c:v>#N/A</c:v>
                </c:pt>
                <c:pt idx="9153">
                  <c:v>#N/A</c:v>
                </c:pt>
                <c:pt idx="9154">
                  <c:v>#N/A</c:v>
                </c:pt>
                <c:pt idx="9155">
                  <c:v>#N/A</c:v>
                </c:pt>
                <c:pt idx="9156">
                  <c:v>#N/A</c:v>
                </c:pt>
                <c:pt idx="9157">
                  <c:v>#N/A</c:v>
                </c:pt>
                <c:pt idx="9158">
                  <c:v>#N/A</c:v>
                </c:pt>
                <c:pt idx="9159">
                  <c:v>#N/A</c:v>
                </c:pt>
                <c:pt idx="9160">
                  <c:v>#N/A</c:v>
                </c:pt>
                <c:pt idx="9161">
                  <c:v>#N/A</c:v>
                </c:pt>
                <c:pt idx="9162">
                  <c:v>#N/A</c:v>
                </c:pt>
                <c:pt idx="9163">
                  <c:v>#N/A</c:v>
                </c:pt>
                <c:pt idx="9164">
                  <c:v>#N/A</c:v>
                </c:pt>
                <c:pt idx="9165">
                  <c:v>#N/A</c:v>
                </c:pt>
                <c:pt idx="9166">
                  <c:v>#N/A</c:v>
                </c:pt>
                <c:pt idx="9167">
                  <c:v>#N/A</c:v>
                </c:pt>
                <c:pt idx="9168">
                  <c:v>#N/A</c:v>
                </c:pt>
                <c:pt idx="9169">
                  <c:v>#N/A</c:v>
                </c:pt>
                <c:pt idx="9170">
                  <c:v>#N/A</c:v>
                </c:pt>
                <c:pt idx="9171">
                  <c:v>#N/A</c:v>
                </c:pt>
                <c:pt idx="9172">
                  <c:v>#N/A</c:v>
                </c:pt>
                <c:pt idx="9173">
                  <c:v>#N/A</c:v>
                </c:pt>
                <c:pt idx="9174">
                  <c:v>#N/A</c:v>
                </c:pt>
                <c:pt idx="9175">
                  <c:v>#N/A</c:v>
                </c:pt>
                <c:pt idx="9176">
                  <c:v>#N/A</c:v>
                </c:pt>
                <c:pt idx="9177">
                  <c:v>#N/A</c:v>
                </c:pt>
                <c:pt idx="9178">
                  <c:v>#N/A</c:v>
                </c:pt>
                <c:pt idx="9179">
                  <c:v>#N/A</c:v>
                </c:pt>
                <c:pt idx="9180">
                  <c:v>#N/A</c:v>
                </c:pt>
                <c:pt idx="9181">
                  <c:v>#N/A</c:v>
                </c:pt>
                <c:pt idx="9182">
                  <c:v>#N/A</c:v>
                </c:pt>
                <c:pt idx="9183">
                  <c:v>#N/A</c:v>
                </c:pt>
                <c:pt idx="9184">
                  <c:v>#N/A</c:v>
                </c:pt>
                <c:pt idx="9185">
                  <c:v>#N/A</c:v>
                </c:pt>
                <c:pt idx="9186">
                  <c:v>#N/A</c:v>
                </c:pt>
                <c:pt idx="9187">
                  <c:v>#N/A</c:v>
                </c:pt>
                <c:pt idx="9188">
                  <c:v>#N/A</c:v>
                </c:pt>
                <c:pt idx="9189">
                  <c:v>#N/A</c:v>
                </c:pt>
                <c:pt idx="9190">
                  <c:v>#N/A</c:v>
                </c:pt>
                <c:pt idx="9191">
                  <c:v>#N/A</c:v>
                </c:pt>
                <c:pt idx="9192">
                  <c:v>#N/A</c:v>
                </c:pt>
                <c:pt idx="9193">
                  <c:v>#N/A</c:v>
                </c:pt>
                <c:pt idx="9194">
                  <c:v>#N/A</c:v>
                </c:pt>
                <c:pt idx="9195">
                  <c:v>#N/A</c:v>
                </c:pt>
                <c:pt idx="9196">
                  <c:v>#N/A</c:v>
                </c:pt>
                <c:pt idx="9197">
                  <c:v>#N/A</c:v>
                </c:pt>
                <c:pt idx="9198">
                  <c:v>#N/A</c:v>
                </c:pt>
                <c:pt idx="9199">
                  <c:v>#N/A</c:v>
                </c:pt>
                <c:pt idx="9200">
                  <c:v>#N/A</c:v>
                </c:pt>
                <c:pt idx="9201">
                  <c:v>#N/A</c:v>
                </c:pt>
                <c:pt idx="9202">
                  <c:v>#N/A</c:v>
                </c:pt>
                <c:pt idx="9203">
                  <c:v>#N/A</c:v>
                </c:pt>
                <c:pt idx="9204">
                  <c:v>#N/A</c:v>
                </c:pt>
                <c:pt idx="9205">
                  <c:v>#N/A</c:v>
                </c:pt>
                <c:pt idx="9206">
                  <c:v>#N/A</c:v>
                </c:pt>
                <c:pt idx="9207">
                  <c:v>#N/A</c:v>
                </c:pt>
                <c:pt idx="9208">
                  <c:v>#N/A</c:v>
                </c:pt>
                <c:pt idx="9209">
                  <c:v>#N/A</c:v>
                </c:pt>
                <c:pt idx="9210">
                  <c:v>#N/A</c:v>
                </c:pt>
                <c:pt idx="9211">
                  <c:v>#N/A</c:v>
                </c:pt>
                <c:pt idx="9212">
                  <c:v>#N/A</c:v>
                </c:pt>
                <c:pt idx="9213">
                  <c:v>#N/A</c:v>
                </c:pt>
                <c:pt idx="9214">
                  <c:v>#N/A</c:v>
                </c:pt>
                <c:pt idx="9215">
                  <c:v>#N/A</c:v>
                </c:pt>
                <c:pt idx="9216">
                  <c:v>#N/A</c:v>
                </c:pt>
                <c:pt idx="9217">
                  <c:v>#N/A</c:v>
                </c:pt>
                <c:pt idx="9218">
                  <c:v>#N/A</c:v>
                </c:pt>
                <c:pt idx="9219">
                  <c:v>#N/A</c:v>
                </c:pt>
                <c:pt idx="9220">
                  <c:v>#N/A</c:v>
                </c:pt>
                <c:pt idx="9221">
                  <c:v>#N/A</c:v>
                </c:pt>
                <c:pt idx="9222">
                  <c:v>#N/A</c:v>
                </c:pt>
                <c:pt idx="9223">
                  <c:v>#N/A</c:v>
                </c:pt>
                <c:pt idx="9224">
                  <c:v>#N/A</c:v>
                </c:pt>
                <c:pt idx="9225">
                  <c:v>#N/A</c:v>
                </c:pt>
                <c:pt idx="9226">
                  <c:v>#N/A</c:v>
                </c:pt>
                <c:pt idx="9227">
                  <c:v>#N/A</c:v>
                </c:pt>
                <c:pt idx="9228">
                  <c:v>#N/A</c:v>
                </c:pt>
                <c:pt idx="9229">
                  <c:v>#N/A</c:v>
                </c:pt>
                <c:pt idx="9230">
                  <c:v>#N/A</c:v>
                </c:pt>
                <c:pt idx="9231">
                  <c:v>#N/A</c:v>
                </c:pt>
                <c:pt idx="9232">
                  <c:v>#N/A</c:v>
                </c:pt>
                <c:pt idx="9233">
                  <c:v>#N/A</c:v>
                </c:pt>
                <c:pt idx="9234">
                  <c:v>#N/A</c:v>
                </c:pt>
                <c:pt idx="9235">
                  <c:v>#N/A</c:v>
                </c:pt>
                <c:pt idx="9236">
                  <c:v>#N/A</c:v>
                </c:pt>
                <c:pt idx="9237">
                  <c:v>#N/A</c:v>
                </c:pt>
                <c:pt idx="9238">
                  <c:v>#N/A</c:v>
                </c:pt>
                <c:pt idx="9239">
                  <c:v>#N/A</c:v>
                </c:pt>
                <c:pt idx="9240">
                  <c:v>#N/A</c:v>
                </c:pt>
                <c:pt idx="9241">
                  <c:v>#N/A</c:v>
                </c:pt>
                <c:pt idx="9242">
                  <c:v>#N/A</c:v>
                </c:pt>
                <c:pt idx="9243">
                  <c:v>#N/A</c:v>
                </c:pt>
                <c:pt idx="9244">
                  <c:v>#N/A</c:v>
                </c:pt>
                <c:pt idx="9245">
                  <c:v>#N/A</c:v>
                </c:pt>
                <c:pt idx="9246">
                  <c:v>#N/A</c:v>
                </c:pt>
                <c:pt idx="9247">
                  <c:v>#N/A</c:v>
                </c:pt>
                <c:pt idx="9248">
                  <c:v>#N/A</c:v>
                </c:pt>
                <c:pt idx="9249">
                  <c:v>#N/A</c:v>
                </c:pt>
                <c:pt idx="9250">
                  <c:v>#N/A</c:v>
                </c:pt>
                <c:pt idx="9251">
                  <c:v>#N/A</c:v>
                </c:pt>
                <c:pt idx="9252">
                  <c:v>#N/A</c:v>
                </c:pt>
                <c:pt idx="9253">
                  <c:v>#N/A</c:v>
                </c:pt>
                <c:pt idx="9254">
                  <c:v>#N/A</c:v>
                </c:pt>
                <c:pt idx="9255">
                  <c:v>#N/A</c:v>
                </c:pt>
                <c:pt idx="9256">
                  <c:v>#N/A</c:v>
                </c:pt>
                <c:pt idx="9257">
                  <c:v>#N/A</c:v>
                </c:pt>
                <c:pt idx="9258">
                  <c:v>#N/A</c:v>
                </c:pt>
                <c:pt idx="9259">
                  <c:v>#N/A</c:v>
                </c:pt>
                <c:pt idx="9260">
                  <c:v>#N/A</c:v>
                </c:pt>
                <c:pt idx="9261">
                  <c:v>#N/A</c:v>
                </c:pt>
                <c:pt idx="9262">
                  <c:v>#N/A</c:v>
                </c:pt>
                <c:pt idx="9263">
                  <c:v>#N/A</c:v>
                </c:pt>
                <c:pt idx="9264">
                  <c:v>#N/A</c:v>
                </c:pt>
                <c:pt idx="9265">
                  <c:v>#N/A</c:v>
                </c:pt>
                <c:pt idx="9266">
                  <c:v>#N/A</c:v>
                </c:pt>
                <c:pt idx="9267">
                  <c:v>#N/A</c:v>
                </c:pt>
                <c:pt idx="9268">
                  <c:v>#N/A</c:v>
                </c:pt>
                <c:pt idx="9269">
                  <c:v>#N/A</c:v>
                </c:pt>
                <c:pt idx="9270">
                  <c:v>#N/A</c:v>
                </c:pt>
                <c:pt idx="9271">
                  <c:v>#N/A</c:v>
                </c:pt>
                <c:pt idx="9272">
                  <c:v>#N/A</c:v>
                </c:pt>
                <c:pt idx="9273">
                  <c:v>#N/A</c:v>
                </c:pt>
                <c:pt idx="9274">
                  <c:v>#N/A</c:v>
                </c:pt>
                <c:pt idx="9275">
                  <c:v>#N/A</c:v>
                </c:pt>
                <c:pt idx="9276">
                  <c:v>#N/A</c:v>
                </c:pt>
                <c:pt idx="9277">
                  <c:v>#N/A</c:v>
                </c:pt>
                <c:pt idx="9278">
                  <c:v>#N/A</c:v>
                </c:pt>
                <c:pt idx="9279">
                  <c:v>#N/A</c:v>
                </c:pt>
                <c:pt idx="9280">
                  <c:v>#N/A</c:v>
                </c:pt>
                <c:pt idx="9281">
                  <c:v>#N/A</c:v>
                </c:pt>
                <c:pt idx="9282">
                  <c:v>#N/A</c:v>
                </c:pt>
                <c:pt idx="9283">
                  <c:v>#N/A</c:v>
                </c:pt>
                <c:pt idx="9284">
                  <c:v>#N/A</c:v>
                </c:pt>
                <c:pt idx="9285">
                  <c:v>#N/A</c:v>
                </c:pt>
                <c:pt idx="9286">
                  <c:v>#N/A</c:v>
                </c:pt>
                <c:pt idx="9287">
                  <c:v>#N/A</c:v>
                </c:pt>
                <c:pt idx="9288">
                  <c:v>#N/A</c:v>
                </c:pt>
                <c:pt idx="9289">
                  <c:v>#N/A</c:v>
                </c:pt>
                <c:pt idx="9290">
                  <c:v>#N/A</c:v>
                </c:pt>
                <c:pt idx="9291">
                  <c:v>#N/A</c:v>
                </c:pt>
                <c:pt idx="9292">
                  <c:v>#N/A</c:v>
                </c:pt>
                <c:pt idx="9293">
                  <c:v>#N/A</c:v>
                </c:pt>
                <c:pt idx="9294">
                  <c:v>#N/A</c:v>
                </c:pt>
                <c:pt idx="9295">
                  <c:v>#N/A</c:v>
                </c:pt>
                <c:pt idx="9296">
                  <c:v>#N/A</c:v>
                </c:pt>
                <c:pt idx="9297">
                  <c:v>#N/A</c:v>
                </c:pt>
                <c:pt idx="9298">
                  <c:v>#N/A</c:v>
                </c:pt>
                <c:pt idx="9299">
                  <c:v>#N/A</c:v>
                </c:pt>
                <c:pt idx="9300">
                  <c:v>#N/A</c:v>
                </c:pt>
                <c:pt idx="9301">
                  <c:v>#N/A</c:v>
                </c:pt>
                <c:pt idx="9302">
                  <c:v>#N/A</c:v>
                </c:pt>
                <c:pt idx="9303">
                  <c:v>#N/A</c:v>
                </c:pt>
                <c:pt idx="9304">
                  <c:v>#N/A</c:v>
                </c:pt>
                <c:pt idx="9305">
                  <c:v>#N/A</c:v>
                </c:pt>
                <c:pt idx="9306">
                  <c:v>#N/A</c:v>
                </c:pt>
                <c:pt idx="9307">
                  <c:v>#N/A</c:v>
                </c:pt>
                <c:pt idx="9308">
                  <c:v>#N/A</c:v>
                </c:pt>
                <c:pt idx="9309">
                  <c:v>#N/A</c:v>
                </c:pt>
                <c:pt idx="9310">
                  <c:v>#N/A</c:v>
                </c:pt>
                <c:pt idx="9311">
                  <c:v>#N/A</c:v>
                </c:pt>
                <c:pt idx="9312">
                  <c:v>#N/A</c:v>
                </c:pt>
                <c:pt idx="9313">
                  <c:v>#N/A</c:v>
                </c:pt>
                <c:pt idx="9314">
                  <c:v>#N/A</c:v>
                </c:pt>
                <c:pt idx="9315">
                  <c:v>#N/A</c:v>
                </c:pt>
                <c:pt idx="9316">
                  <c:v>#N/A</c:v>
                </c:pt>
                <c:pt idx="9317">
                  <c:v>#N/A</c:v>
                </c:pt>
                <c:pt idx="9318">
                  <c:v>#N/A</c:v>
                </c:pt>
                <c:pt idx="9319">
                  <c:v>#N/A</c:v>
                </c:pt>
                <c:pt idx="9320">
                  <c:v>#N/A</c:v>
                </c:pt>
                <c:pt idx="9321">
                  <c:v>#N/A</c:v>
                </c:pt>
                <c:pt idx="9322">
                  <c:v>#N/A</c:v>
                </c:pt>
                <c:pt idx="9323">
                  <c:v>#N/A</c:v>
                </c:pt>
                <c:pt idx="9324">
                  <c:v>#N/A</c:v>
                </c:pt>
                <c:pt idx="9325">
                  <c:v>#N/A</c:v>
                </c:pt>
                <c:pt idx="9326">
                  <c:v>#N/A</c:v>
                </c:pt>
                <c:pt idx="9327">
                  <c:v>#N/A</c:v>
                </c:pt>
                <c:pt idx="9328">
                  <c:v>#N/A</c:v>
                </c:pt>
                <c:pt idx="9329">
                  <c:v>#N/A</c:v>
                </c:pt>
                <c:pt idx="9330">
                  <c:v>#N/A</c:v>
                </c:pt>
                <c:pt idx="9331">
                  <c:v>#N/A</c:v>
                </c:pt>
                <c:pt idx="9332">
                  <c:v>#N/A</c:v>
                </c:pt>
                <c:pt idx="9333">
                  <c:v>#N/A</c:v>
                </c:pt>
                <c:pt idx="9334">
                  <c:v>#N/A</c:v>
                </c:pt>
                <c:pt idx="9335">
                  <c:v>#N/A</c:v>
                </c:pt>
                <c:pt idx="9336">
                  <c:v>#N/A</c:v>
                </c:pt>
                <c:pt idx="9337">
                  <c:v>#N/A</c:v>
                </c:pt>
                <c:pt idx="9338">
                  <c:v>#N/A</c:v>
                </c:pt>
                <c:pt idx="9339">
                  <c:v>#N/A</c:v>
                </c:pt>
                <c:pt idx="9340">
                  <c:v>#N/A</c:v>
                </c:pt>
                <c:pt idx="9341">
                  <c:v>#N/A</c:v>
                </c:pt>
                <c:pt idx="9342">
                  <c:v>#N/A</c:v>
                </c:pt>
                <c:pt idx="9343">
                  <c:v>#N/A</c:v>
                </c:pt>
                <c:pt idx="9344">
                  <c:v>#N/A</c:v>
                </c:pt>
                <c:pt idx="9345">
                  <c:v>#N/A</c:v>
                </c:pt>
                <c:pt idx="9346">
                  <c:v>#N/A</c:v>
                </c:pt>
                <c:pt idx="9347">
                  <c:v>#N/A</c:v>
                </c:pt>
                <c:pt idx="9348">
                  <c:v>#N/A</c:v>
                </c:pt>
                <c:pt idx="9349">
                  <c:v>#N/A</c:v>
                </c:pt>
                <c:pt idx="9350">
                  <c:v>#N/A</c:v>
                </c:pt>
                <c:pt idx="9351">
                  <c:v>#N/A</c:v>
                </c:pt>
                <c:pt idx="9352">
                  <c:v>#N/A</c:v>
                </c:pt>
                <c:pt idx="9353">
                  <c:v>#N/A</c:v>
                </c:pt>
                <c:pt idx="9354">
                  <c:v>#N/A</c:v>
                </c:pt>
                <c:pt idx="9355">
                  <c:v>#N/A</c:v>
                </c:pt>
                <c:pt idx="9356">
                  <c:v>#N/A</c:v>
                </c:pt>
                <c:pt idx="9357">
                  <c:v>#N/A</c:v>
                </c:pt>
                <c:pt idx="9358">
                  <c:v>#N/A</c:v>
                </c:pt>
                <c:pt idx="9359">
                  <c:v>#N/A</c:v>
                </c:pt>
                <c:pt idx="9360">
                  <c:v>#N/A</c:v>
                </c:pt>
                <c:pt idx="9361">
                  <c:v>#N/A</c:v>
                </c:pt>
                <c:pt idx="9362">
                  <c:v>#N/A</c:v>
                </c:pt>
                <c:pt idx="9363">
                  <c:v>#N/A</c:v>
                </c:pt>
                <c:pt idx="9364">
                  <c:v>#N/A</c:v>
                </c:pt>
                <c:pt idx="9365">
                  <c:v>#N/A</c:v>
                </c:pt>
                <c:pt idx="9366">
                  <c:v>#N/A</c:v>
                </c:pt>
                <c:pt idx="9367">
                  <c:v>#N/A</c:v>
                </c:pt>
                <c:pt idx="9368">
                  <c:v>#N/A</c:v>
                </c:pt>
                <c:pt idx="9369">
                  <c:v>#N/A</c:v>
                </c:pt>
                <c:pt idx="9370">
                  <c:v>#N/A</c:v>
                </c:pt>
                <c:pt idx="9371">
                  <c:v>#N/A</c:v>
                </c:pt>
                <c:pt idx="9372">
                  <c:v>#N/A</c:v>
                </c:pt>
                <c:pt idx="9373">
                  <c:v>#N/A</c:v>
                </c:pt>
                <c:pt idx="9374">
                  <c:v>#N/A</c:v>
                </c:pt>
                <c:pt idx="9375">
                  <c:v>#N/A</c:v>
                </c:pt>
                <c:pt idx="9376">
                  <c:v>#N/A</c:v>
                </c:pt>
                <c:pt idx="9377">
                  <c:v>#N/A</c:v>
                </c:pt>
                <c:pt idx="9378">
                  <c:v>#N/A</c:v>
                </c:pt>
                <c:pt idx="9379">
                  <c:v>#N/A</c:v>
                </c:pt>
                <c:pt idx="9380">
                  <c:v>#N/A</c:v>
                </c:pt>
                <c:pt idx="9381">
                  <c:v>#N/A</c:v>
                </c:pt>
                <c:pt idx="9382">
                  <c:v>#N/A</c:v>
                </c:pt>
                <c:pt idx="9383">
                  <c:v>#N/A</c:v>
                </c:pt>
                <c:pt idx="9384">
                  <c:v>#N/A</c:v>
                </c:pt>
                <c:pt idx="9385">
                  <c:v>#N/A</c:v>
                </c:pt>
                <c:pt idx="9386">
                  <c:v>#N/A</c:v>
                </c:pt>
                <c:pt idx="9387">
                  <c:v>#N/A</c:v>
                </c:pt>
                <c:pt idx="9388">
                  <c:v>#N/A</c:v>
                </c:pt>
                <c:pt idx="9389">
                  <c:v>#N/A</c:v>
                </c:pt>
                <c:pt idx="9390">
                  <c:v>#N/A</c:v>
                </c:pt>
                <c:pt idx="9391">
                  <c:v>#N/A</c:v>
                </c:pt>
                <c:pt idx="9392">
                  <c:v>#N/A</c:v>
                </c:pt>
                <c:pt idx="9393">
                  <c:v>#N/A</c:v>
                </c:pt>
                <c:pt idx="9394">
                  <c:v>#N/A</c:v>
                </c:pt>
                <c:pt idx="9395">
                  <c:v>#N/A</c:v>
                </c:pt>
                <c:pt idx="9396">
                  <c:v>#N/A</c:v>
                </c:pt>
                <c:pt idx="9397">
                  <c:v>#N/A</c:v>
                </c:pt>
                <c:pt idx="9398">
                  <c:v>#N/A</c:v>
                </c:pt>
                <c:pt idx="9399">
                  <c:v>#N/A</c:v>
                </c:pt>
                <c:pt idx="9400">
                  <c:v>#N/A</c:v>
                </c:pt>
                <c:pt idx="9401">
                  <c:v>#N/A</c:v>
                </c:pt>
                <c:pt idx="9402">
                  <c:v>#N/A</c:v>
                </c:pt>
                <c:pt idx="9403">
                  <c:v>#N/A</c:v>
                </c:pt>
                <c:pt idx="9404">
                  <c:v>#N/A</c:v>
                </c:pt>
                <c:pt idx="9405">
                  <c:v>#N/A</c:v>
                </c:pt>
                <c:pt idx="9406">
                  <c:v>#N/A</c:v>
                </c:pt>
                <c:pt idx="9407">
                  <c:v>#N/A</c:v>
                </c:pt>
                <c:pt idx="9408">
                  <c:v>#N/A</c:v>
                </c:pt>
                <c:pt idx="9409">
                  <c:v>#N/A</c:v>
                </c:pt>
                <c:pt idx="9410">
                  <c:v>#N/A</c:v>
                </c:pt>
                <c:pt idx="9411">
                  <c:v>#N/A</c:v>
                </c:pt>
                <c:pt idx="9412">
                  <c:v>#N/A</c:v>
                </c:pt>
                <c:pt idx="9413">
                  <c:v>#N/A</c:v>
                </c:pt>
                <c:pt idx="9414">
                  <c:v>#N/A</c:v>
                </c:pt>
                <c:pt idx="9415">
                  <c:v>#N/A</c:v>
                </c:pt>
                <c:pt idx="9416">
                  <c:v>#N/A</c:v>
                </c:pt>
                <c:pt idx="9417">
                  <c:v>#N/A</c:v>
                </c:pt>
                <c:pt idx="9418">
                  <c:v>#N/A</c:v>
                </c:pt>
                <c:pt idx="9419">
                  <c:v>#N/A</c:v>
                </c:pt>
                <c:pt idx="9420">
                  <c:v>#N/A</c:v>
                </c:pt>
                <c:pt idx="9421">
                  <c:v>#N/A</c:v>
                </c:pt>
                <c:pt idx="9422">
                  <c:v>#N/A</c:v>
                </c:pt>
                <c:pt idx="9423">
                  <c:v>#N/A</c:v>
                </c:pt>
                <c:pt idx="9424">
                  <c:v>#N/A</c:v>
                </c:pt>
                <c:pt idx="9425">
                  <c:v>#N/A</c:v>
                </c:pt>
                <c:pt idx="9426">
                  <c:v>#N/A</c:v>
                </c:pt>
                <c:pt idx="9427">
                  <c:v>#N/A</c:v>
                </c:pt>
                <c:pt idx="9428">
                  <c:v>#N/A</c:v>
                </c:pt>
                <c:pt idx="9429">
                  <c:v>#N/A</c:v>
                </c:pt>
                <c:pt idx="9430">
                  <c:v>#N/A</c:v>
                </c:pt>
                <c:pt idx="9431">
                  <c:v>#N/A</c:v>
                </c:pt>
                <c:pt idx="9432">
                  <c:v>#N/A</c:v>
                </c:pt>
                <c:pt idx="9433">
                  <c:v>#N/A</c:v>
                </c:pt>
                <c:pt idx="9434">
                  <c:v>#N/A</c:v>
                </c:pt>
                <c:pt idx="9435">
                  <c:v>#N/A</c:v>
                </c:pt>
                <c:pt idx="9436">
                  <c:v>#N/A</c:v>
                </c:pt>
                <c:pt idx="9437">
                  <c:v>#N/A</c:v>
                </c:pt>
                <c:pt idx="9438">
                  <c:v>#N/A</c:v>
                </c:pt>
                <c:pt idx="9439">
                  <c:v>#N/A</c:v>
                </c:pt>
                <c:pt idx="9440">
                  <c:v>#N/A</c:v>
                </c:pt>
                <c:pt idx="9441">
                  <c:v>#N/A</c:v>
                </c:pt>
                <c:pt idx="9442">
                  <c:v>#N/A</c:v>
                </c:pt>
                <c:pt idx="9443">
                  <c:v>#N/A</c:v>
                </c:pt>
                <c:pt idx="9444">
                  <c:v>#N/A</c:v>
                </c:pt>
                <c:pt idx="9445">
                  <c:v>#N/A</c:v>
                </c:pt>
                <c:pt idx="9446">
                  <c:v>#N/A</c:v>
                </c:pt>
                <c:pt idx="9447">
                  <c:v>#N/A</c:v>
                </c:pt>
                <c:pt idx="9448">
                  <c:v>#N/A</c:v>
                </c:pt>
                <c:pt idx="9449">
                  <c:v>#N/A</c:v>
                </c:pt>
                <c:pt idx="9450">
                  <c:v>#N/A</c:v>
                </c:pt>
                <c:pt idx="9451">
                  <c:v>#N/A</c:v>
                </c:pt>
                <c:pt idx="9452">
                  <c:v>#N/A</c:v>
                </c:pt>
                <c:pt idx="9453">
                  <c:v>#N/A</c:v>
                </c:pt>
                <c:pt idx="9454">
                  <c:v>#N/A</c:v>
                </c:pt>
                <c:pt idx="9455">
                  <c:v>#N/A</c:v>
                </c:pt>
                <c:pt idx="9456">
                  <c:v>#N/A</c:v>
                </c:pt>
                <c:pt idx="9457">
                  <c:v>#N/A</c:v>
                </c:pt>
                <c:pt idx="9458">
                  <c:v>#N/A</c:v>
                </c:pt>
                <c:pt idx="9459">
                  <c:v>#N/A</c:v>
                </c:pt>
                <c:pt idx="9460">
                  <c:v>#N/A</c:v>
                </c:pt>
                <c:pt idx="9461">
                  <c:v>#N/A</c:v>
                </c:pt>
                <c:pt idx="9462">
                  <c:v>#N/A</c:v>
                </c:pt>
                <c:pt idx="9463">
                  <c:v>#N/A</c:v>
                </c:pt>
                <c:pt idx="9464">
                  <c:v>#N/A</c:v>
                </c:pt>
                <c:pt idx="9465">
                  <c:v>#N/A</c:v>
                </c:pt>
                <c:pt idx="9466">
                  <c:v>#N/A</c:v>
                </c:pt>
                <c:pt idx="9467">
                  <c:v>#N/A</c:v>
                </c:pt>
                <c:pt idx="9468">
                  <c:v>#N/A</c:v>
                </c:pt>
                <c:pt idx="9469">
                  <c:v>#N/A</c:v>
                </c:pt>
                <c:pt idx="9470">
                  <c:v>#N/A</c:v>
                </c:pt>
                <c:pt idx="9471">
                  <c:v>#N/A</c:v>
                </c:pt>
                <c:pt idx="9472">
                  <c:v>#N/A</c:v>
                </c:pt>
                <c:pt idx="9473">
                  <c:v>#N/A</c:v>
                </c:pt>
                <c:pt idx="9474">
                  <c:v>#N/A</c:v>
                </c:pt>
                <c:pt idx="9475">
                  <c:v>#N/A</c:v>
                </c:pt>
                <c:pt idx="9476">
                  <c:v>#N/A</c:v>
                </c:pt>
                <c:pt idx="9477">
                  <c:v>#N/A</c:v>
                </c:pt>
                <c:pt idx="9478">
                  <c:v>#N/A</c:v>
                </c:pt>
                <c:pt idx="9479">
                  <c:v>#N/A</c:v>
                </c:pt>
                <c:pt idx="9480">
                  <c:v>#N/A</c:v>
                </c:pt>
                <c:pt idx="9481">
                  <c:v>#N/A</c:v>
                </c:pt>
                <c:pt idx="9482">
                  <c:v>#N/A</c:v>
                </c:pt>
                <c:pt idx="9483">
                  <c:v>#N/A</c:v>
                </c:pt>
                <c:pt idx="9484">
                  <c:v>#N/A</c:v>
                </c:pt>
                <c:pt idx="9485">
                  <c:v>#N/A</c:v>
                </c:pt>
                <c:pt idx="9486">
                  <c:v>#N/A</c:v>
                </c:pt>
                <c:pt idx="9487">
                  <c:v>#N/A</c:v>
                </c:pt>
                <c:pt idx="9488">
                  <c:v>#N/A</c:v>
                </c:pt>
                <c:pt idx="9489">
                  <c:v>#N/A</c:v>
                </c:pt>
                <c:pt idx="9490">
                  <c:v>#N/A</c:v>
                </c:pt>
                <c:pt idx="9491">
                  <c:v>#N/A</c:v>
                </c:pt>
                <c:pt idx="9492">
                  <c:v>#N/A</c:v>
                </c:pt>
                <c:pt idx="9493">
                  <c:v>#N/A</c:v>
                </c:pt>
                <c:pt idx="9494">
                  <c:v>#N/A</c:v>
                </c:pt>
                <c:pt idx="9495">
                  <c:v>#N/A</c:v>
                </c:pt>
                <c:pt idx="9496">
                  <c:v>#N/A</c:v>
                </c:pt>
                <c:pt idx="9497">
                  <c:v>#N/A</c:v>
                </c:pt>
                <c:pt idx="9498">
                  <c:v>#N/A</c:v>
                </c:pt>
                <c:pt idx="9499">
                  <c:v>#N/A</c:v>
                </c:pt>
                <c:pt idx="9500">
                  <c:v>#N/A</c:v>
                </c:pt>
                <c:pt idx="9501">
                  <c:v>#N/A</c:v>
                </c:pt>
                <c:pt idx="9502">
                  <c:v>#N/A</c:v>
                </c:pt>
                <c:pt idx="9503">
                  <c:v>#N/A</c:v>
                </c:pt>
                <c:pt idx="9504">
                  <c:v>#N/A</c:v>
                </c:pt>
                <c:pt idx="9505">
                  <c:v>#N/A</c:v>
                </c:pt>
                <c:pt idx="9506">
                  <c:v>#N/A</c:v>
                </c:pt>
                <c:pt idx="9507">
                  <c:v>#N/A</c:v>
                </c:pt>
                <c:pt idx="9508">
                  <c:v>#N/A</c:v>
                </c:pt>
                <c:pt idx="9509">
                  <c:v>#N/A</c:v>
                </c:pt>
                <c:pt idx="9510">
                  <c:v>#N/A</c:v>
                </c:pt>
                <c:pt idx="9511">
                  <c:v>#N/A</c:v>
                </c:pt>
                <c:pt idx="9512">
                  <c:v>#N/A</c:v>
                </c:pt>
                <c:pt idx="9513">
                  <c:v>#N/A</c:v>
                </c:pt>
                <c:pt idx="9514">
                  <c:v>#N/A</c:v>
                </c:pt>
                <c:pt idx="9515">
                  <c:v>#N/A</c:v>
                </c:pt>
                <c:pt idx="9516">
                  <c:v>#N/A</c:v>
                </c:pt>
                <c:pt idx="9517">
                  <c:v>#N/A</c:v>
                </c:pt>
                <c:pt idx="9518">
                  <c:v>#N/A</c:v>
                </c:pt>
                <c:pt idx="9519">
                  <c:v>#N/A</c:v>
                </c:pt>
                <c:pt idx="9520">
                  <c:v>#N/A</c:v>
                </c:pt>
                <c:pt idx="9521">
                  <c:v>#N/A</c:v>
                </c:pt>
                <c:pt idx="9522">
                  <c:v>#N/A</c:v>
                </c:pt>
                <c:pt idx="9523">
                  <c:v>#N/A</c:v>
                </c:pt>
                <c:pt idx="9524">
                  <c:v>#N/A</c:v>
                </c:pt>
                <c:pt idx="9525">
                  <c:v>#N/A</c:v>
                </c:pt>
                <c:pt idx="9526">
                  <c:v>#N/A</c:v>
                </c:pt>
                <c:pt idx="9527">
                  <c:v>#N/A</c:v>
                </c:pt>
                <c:pt idx="9528">
                  <c:v>#N/A</c:v>
                </c:pt>
                <c:pt idx="9529">
                  <c:v>#N/A</c:v>
                </c:pt>
                <c:pt idx="9530">
                  <c:v>#N/A</c:v>
                </c:pt>
                <c:pt idx="9531">
                  <c:v>#N/A</c:v>
                </c:pt>
                <c:pt idx="9532">
                  <c:v>#N/A</c:v>
                </c:pt>
                <c:pt idx="9533">
                  <c:v>#N/A</c:v>
                </c:pt>
                <c:pt idx="9534">
                  <c:v>#N/A</c:v>
                </c:pt>
                <c:pt idx="9535">
                  <c:v>#N/A</c:v>
                </c:pt>
                <c:pt idx="9536">
                  <c:v>#N/A</c:v>
                </c:pt>
                <c:pt idx="9537">
                  <c:v>#N/A</c:v>
                </c:pt>
                <c:pt idx="9538">
                  <c:v>#N/A</c:v>
                </c:pt>
                <c:pt idx="9539">
                  <c:v>#N/A</c:v>
                </c:pt>
                <c:pt idx="9540">
                  <c:v>#N/A</c:v>
                </c:pt>
                <c:pt idx="9541">
                  <c:v>#N/A</c:v>
                </c:pt>
                <c:pt idx="9542">
                  <c:v>#N/A</c:v>
                </c:pt>
                <c:pt idx="9543">
                  <c:v>#N/A</c:v>
                </c:pt>
                <c:pt idx="9544">
                  <c:v>#N/A</c:v>
                </c:pt>
                <c:pt idx="9545">
                  <c:v>#N/A</c:v>
                </c:pt>
                <c:pt idx="9546">
                  <c:v>#N/A</c:v>
                </c:pt>
                <c:pt idx="9547">
                  <c:v>#N/A</c:v>
                </c:pt>
                <c:pt idx="9548">
                  <c:v>#N/A</c:v>
                </c:pt>
                <c:pt idx="9549">
                  <c:v>#N/A</c:v>
                </c:pt>
                <c:pt idx="9550">
                  <c:v>#N/A</c:v>
                </c:pt>
                <c:pt idx="9551">
                  <c:v>#N/A</c:v>
                </c:pt>
                <c:pt idx="9552">
                  <c:v>#N/A</c:v>
                </c:pt>
                <c:pt idx="9553">
                  <c:v>#N/A</c:v>
                </c:pt>
                <c:pt idx="9554">
                  <c:v>#N/A</c:v>
                </c:pt>
                <c:pt idx="9555">
                  <c:v>#N/A</c:v>
                </c:pt>
                <c:pt idx="9556">
                  <c:v>#N/A</c:v>
                </c:pt>
                <c:pt idx="9557">
                  <c:v>#N/A</c:v>
                </c:pt>
                <c:pt idx="9558">
                  <c:v>#N/A</c:v>
                </c:pt>
                <c:pt idx="9559">
                  <c:v>#N/A</c:v>
                </c:pt>
                <c:pt idx="9560">
                  <c:v>#N/A</c:v>
                </c:pt>
                <c:pt idx="9561">
                  <c:v>#N/A</c:v>
                </c:pt>
                <c:pt idx="9562">
                  <c:v>#N/A</c:v>
                </c:pt>
                <c:pt idx="9563">
                  <c:v>#N/A</c:v>
                </c:pt>
                <c:pt idx="9564">
                  <c:v>#N/A</c:v>
                </c:pt>
                <c:pt idx="9565">
                  <c:v>#N/A</c:v>
                </c:pt>
                <c:pt idx="9566">
                  <c:v>#N/A</c:v>
                </c:pt>
                <c:pt idx="9567">
                  <c:v>#N/A</c:v>
                </c:pt>
                <c:pt idx="9568">
                  <c:v>#N/A</c:v>
                </c:pt>
                <c:pt idx="9569">
                  <c:v>#N/A</c:v>
                </c:pt>
                <c:pt idx="9570">
                  <c:v>#N/A</c:v>
                </c:pt>
                <c:pt idx="9571">
                  <c:v>#N/A</c:v>
                </c:pt>
                <c:pt idx="9572">
                  <c:v>#N/A</c:v>
                </c:pt>
                <c:pt idx="9573">
                  <c:v>#N/A</c:v>
                </c:pt>
                <c:pt idx="9574">
                  <c:v>#N/A</c:v>
                </c:pt>
                <c:pt idx="9575">
                  <c:v>#N/A</c:v>
                </c:pt>
                <c:pt idx="9576">
                  <c:v>#N/A</c:v>
                </c:pt>
                <c:pt idx="9577">
                  <c:v>#N/A</c:v>
                </c:pt>
                <c:pt idx="9578">
                  <c:v>#N/A</c:v>
                </c:pt>
                <c:pt idx="9579">
                  <c:v>#N/A</c:v>
                </c:pt>
                <c:pt idx="9580">
                  <c:v>#N/A</c:v>
                </c:pt>
                <c:pt idx="9581">
                  <c:v>#N/A</c:v>
                </c:pt>
                <c:pt idx="9582">
                  <c:v>#N/A</c:v>
                </c:pt>
                <c:pt idx="9583">
                  <c:v>#N/A</c:v>
                </c:pt>
                <c:pt idx="9584">
                  <c:v>#N/A</c:v>
                </c:pt>
                <c:pt idx="9585">
                  <c:v>#N/A</c:v>
                </c:pt>
                <c:pt idx="9586">
                  <c:v>#N/A</c:v>
                </c:pt>
                <c:pt idx="9587">
                  <c:v>#N/A</c:v>
                </c:pt>
                <c:pt idx="9588">
                  <c:v>#N/A</c:v>
                </c:pt>
                <c:pt idx="9589">
                  <c:v>#N/A</c:v>
                </c:pt>
                <c:pt idx="9590">
                  <c:v>#N/A</c:v>
                </c:pt>
                <c:pt idx="9591">
                  <c:v>#N/A</c:v>
                </c:pt>
                <c:pt idx="9592">
                  <c:v>#N/A</c:v>
                </c:pt>
                <c:pt idx="9593">
                  <c:v>#N/A</c:v>
                </c:pt>
                <c:pt idx="9594">
                  <c:v>#N/A</c:v>
                </c:pt>
                <c:pt idx="9595">
                  <c:v>#N/A</c:v>
                </c:pt>
                <c:pt idx="9596">
                  <c:v>#N/A</c:v>
                </c:pt>
                <c:pt idx="9597">
                  <c:v>#N/A</c:v>
                </c:pt>
                <c:pt idx="9598">
                  <c:v>#N/A</c:v>
                </c:pt>
                <c:pt idx="9599">
                  <c:v>#N/A</c:v>
                </c:pt>
                <c:pt idx="9600">
                  <c:v>#N/A</c:v>
                </c:pt>
                <c:pt idx="9601">
                  <c:v>#N/A</c:v>
                </c:pt>
                <c:pt idx="9602">
                  <c:v>#N/A</c:v>
                </c:pt>
                <c:pt idx="9603">
                  <c:v>#N/A</c:v>
                </c:pt>
                <c:pt idx="9604">
                  <c:v>#N/A</c:v>
                </c:pt>
                <c:pt idx="9605">
                  <c:v>#N/A</c:v>
                </c:pt>
                <c:pt idx="9606">
                  <c:v>#N/A</c:v>
                </c:pt>
                <c:pt idx="9607">
                  <c:v>#N/A</c:v>
                </c:pt>
                <c:pt idx="9608">
                  <c:v>#N/A</c:v>
                </c:pt>
                <c:pt idx="9609">
                  <c:v>#N/A</c:v>
                </c:pt>
                <c:pt idx="9610">
                  <c:v>#N/A</c:v>
                </c:pt>
                <c:pt idx="9611">
                  <c:v>#N/A</c:v>
                </c:pt>
                <c:pt idx="9612">
                  <c:v>#N/A</c:v>
                </c:pt>
                <c:pt idx="9613">
                  <c:v>#N/A</c:v>
                </c:pt>
                <c:pt idx="9614">
                  <c:v>#N/A</c:v>
                </c:pt>
                <c:pt idx="9615">
                  <c:v>#N/A</c:v>
                </c:pt>
                <c:pt idx="9616">
                  <c:v>#N/A</c:v>
                </c:pt>
                <c:pt idx="9617">
                  <c:v>#N/A</c:v>
                </c:pt>
                <c:pt idx="9618">
                  <c:v>#N/A</c:v>
                </c:pt>
                <c:pt idx="9619">
                  <c:v>#N/A</c:v>
                </c:pt>
                <c:pt idx="9620">
                  <c:v>#N/A</c:v>
                </c:pt>
                <c:pt idx="9621">
                  <c:v>#N/A</c:v>
                </c:pt>
                <c:pt idx="9622">
                  <c:v>#N/A</c:v>
                </c:pt>
                <c:pt idx="9623">
                  <c:v>#N/A</c:v>
                </c:pt>
                <c:pt idx="9624">
                  <c:v>#N/A</c:v>
                </c:pt>
                <c:pt idx="9625">
                  <c:v>#N/A</c:v>
                </c:pt>
                <c:pt idx="9626">
                  <c:v>#N/A</c:v>
                </c:pt>
                <c:pt idx="9627">
                  <c:v>#N/A</c:v>
                </c:pt>
                <c:pt idx="9628">
                  <c:v>#N/A</c:v>
                </c:pt>
                <c:pt idx="9629">
                  <c:v>#N/A</c:v>
                </c:pt>
                <c:pt idx="9630">
                  <c:v>#N/A</c:v>
                </c:pt>
                <c:pt idx="9631">
                  <c:v>#N/A</c:v>
                </c:pt>
                <c:pt idx="9632">
                  <c:v>#N/A</c:v>
                </c:pt>
                <c:pt idx="9633">
                  <c:v>#N/A</c:v>
                </c:pt>
                <c:pt idx="9634">
                  <c:v>#N/A</c:v>
                </c:pt>
                <c:pt idx="9635">
                  <c:v>#N/A</c:v>
                </c:pt>
                <c:pt idx="9636">
                  <c:v>#N/A</c:v>
                </c:pt>
                <c:pt idx="9637">
                  <c:v>#N/A</c:v>
                </c:pt>
                <c:pt idx="9638">
                  <c:v>#N/A</c:v>
                </c:pt>
                <c:pt idx="9639">
                  <c:v>#N/A</c:v>
                </c:pt>
                <c:pt idx="9640">
                  <c:v>#N/A</c:v>
                </c:pt>
                <c:pt idx="9641">
                  <c:v>#N/A</c:v>
                </c:pt>
                <c:pt idx="9642">
                  <c:v>#N/A</c:v>
                </c:pt>
                <c:pt idx="9643">
                  <c:v>#N/A</c:v>
                </c:pt>
                <c:pt idx="9644">
                  <c:v>#N/A</c:v>
                </c:pt>
                <c:pt idx="9645">
                  <c:v>#N/A</c:v>
                </c:pt>
                <c:pt idx="9646">
                  <c:v>#N/A</c:v>
                </c:pt>
                <c:pt idx="9647">
                  <c:v>#N/A</c:v>
                </c:pt>
                <c:pt idx="9648">
                  <c:v>#N/A</c:v>
                </c:pt>
                <c:pt idx="9649">
                  <c:v>#N/A</c:v>
                </c:pt>
                <c:pt idx="9650">
                  <c:v>#N/A</c:v>
                </c:pt>
                <c:pt idx="9651">
                  <c:v>#N/A</c:v>
                </c:pt>
                <c:pt idx="9652">
                  <c:v>#N/A</c:v>
                </c:pt>
                <c:pt idx="9653">
                  <c:v>#N/A</c:v>
                </c:pt>
                <c:pt idx="9654">
                  <c:v>#N/A</c:v>
                </c:pt>
                <c:pt idx="9655">
                  <c:v>#N/A</c:v>
                </c:pt>
                <c:pt idx="9656">
                  <c:v>#N/A</c:v>
                </c:pt>
                <c:pt idx="9657">
                  <c:v>#N/A</c:v>
                </c:pt>
                <c:pt idx="9658">
                  <c:v>#N/A</c:v>
                </c:pt>
                <c:pt idx="9659">
                  <c:v>#N/A</c:v>
                </c:pt>
                <c:pt idx="9660">
                  <c:v>#N/A</c:v>
                </c:pt>
                <c:pt idx="9661">
                  <c:v>#N/A</c:v>
                </c:pt>
                <c:pt idx="9662">
                  <c:v>#N/A</c:v>
                </c:pt>
                <c:pt idx="9663">
                  <c:v>#N/A</c:v>
                </c:pt>
                <c:pt idx="9664">
                  <c:v>#N/A</c:v>
                </c:pt>
                <c:pt idx="9665">
                  <c:v>#N/A</c:v>
                </c:pt>
                <c:pt idx="9666">
                  <c:v>#N/A</c:v>
                </c:pt>
                <c:pt idx="9667">
                  <c:v>#N/A</c:v>
                </c:pt>
                <c:pt idx="9668">
                  <c:v>#N/A</c:v>
                </c:pt>
                <c:pt idx="9669">
                  <c:v>#N/A</c:v>
                </c:pt>
                <c:pt idx="9670">
                  <c:v>#N/A</c:v>
                </c:pt>
                <c:pt idx="9671">
                  <c:v>#N/A</c:v>
                </c:pt>
                <c:pt idx="9672">
                  <c:v>#N/A</c:v>
                </c:pt>
                <c:pt idx="9673">
                  <c:v>#N/A</c:v>
                </c:pt>
                <c:pt idx="9674">
                  <c:v>#N/A</c:v>
                </c:pt>
                <c:pt idx="9675">
                  <c:v>#N/A</c:v>
                </c:pt>
                <c:pt idx="9676">
                  <c:v>#N/A</c:v>
                </c:pt>
                <c:pt idx="9677">
                  <c:v>#N/A</c:v>
                </c:pt>
                <c:pt idx="9678">
                  <c:v>#N/A</c:v>
                </c:pt>
                <c:pt idx="9679">
                  <c:v>#N/A</c:v>
                </c:pt>
                <c:pt idx="9680">
                  <c:v>#N/A</c:v>
                </c:pt>
                <c:pt idx="9681">
                  <c:v>#N/A</c:v>
                </c:pt>
                <c:pt idx="9682">
                  <c:v>#N/A</c:v>
                </c:pt>
                <c:pt idx="9683">
                  <c:v>#N/A</c:v>
                </c:pt>
                <c:pt idx="9684">
                  <c:v>#N/A</c:v>
                </c:pt>
                <c:pt idx="9685">
                  <c:v>#N/A</c:v>
                </c:pt>
                <c:pt idx="9686">
                  <c:v>#N/A</c:v>
                </c:pt>
                <c:pt idx="9687">
                  <c:v>#N/A</c:v>
                </c:pt>
                <c:pt idx="9688">
                  <c:v>#N/A</c:v>
                </c:pt>
                <c:pt idx="9689">
                  <c:v>#N/A</c:v>
                </c:pt>
                <c:pt idx="9690">
                  <c:v>#N/A</c:v>
                </c:pt>
                <c:pt idx="9691">
                  <c:v>#N/A</c:v>
                </c:pt>
                <c:pt idx="9692">
                  <c:v>#N/A</c:v>
                </c:pt>
                <c:pt idx="9693">
                  <c:v>#N/A</c:v>
                </c:pt>
                <c:pt idx="9694">
                  <c:v>#N/A</c:v>
                </c:pt>
                <c:pt idx="9695">
                  <c:v>#N/A</c:v>
                </c:pt>
                <c:pt idx="9696">
                  <c:v>#N/A</c:v>
                </c:pt>
                <c:pt idx="9697">
                  <c:v>#N/A</c:v>
                </c:pt>
                <c:pt idx="9698">
                  <c:v>#N/A</c:v>
                </c:pt>
                <c:pt idx="9699">
                  <c:v>#N/A</c:v>
                </c:pt>
                <c:pt idx="9700">
                  <c:v>#N/A</c:v>
                </c:pt>
                <c:pt idx="9701">
                  <c:v>#N/A</c:v>
                </c:pt>
                <c:pt idx="9702">
                  <c:v>#N/A</c:v>
                </c:pt>
                <c:pt idx="9703">
                  <c:v>#N/A</c:v>
                </c:pt>
                <c:pt idx="9704">
                  <c:v>#N/A</c:v>
                </c:pt>
                <c:pt idx="9705">
                  <c:v>#N/A</c:v>
                </c:pt>
                <c:pt idx="9706">
                  <c:v>#N/A</c:v>
                </c:pt>
                <c:pt idx="9707">
                  <c:v>#N/A</c:v>
                </c:pt>
                <c:pt idx="9708">
                  <c:v>#N/A</c:v>
                </c:pt>
                <c:pt idx="9709">
                  <c:v>#N/A</c:v>
                </c:pt>
                <c:pt idx="9710">
                  <c:v>#N/A</c:v>
                </c:pt>
                <c:pt idx="9711">
                  <c:v>#N/A</c:v>
                </c:pt>
                <c:pt idx="9712">
                  <c:v>#N/A</c:v>
                </c:pt>
                <c:pt idx="9713">
                  <c:v>#N/A</c:v>
                </c:pt>
                <c:pt idx="9714">
                  <c:v>#N/A</c:v>
                </c:pt>
                <c:pt idx="9715">
                  <c:v>#N/A</c:v>
                </c:pt>
                <c:pt idx="9716">
                  <c:v>#N/A</c:v>
                </c:pt>
                <c:pt idx="9717">
                  <c:v>#N/A</c:v>
                </c:pt>
                <c:pt idx="9718">
                  <c:v>#N/A</c:v>
                </c:pt>
                <c:pt idx="9719">
                  <c:v>#N/A</c:v>
                </c:pt>
                <c:pt idx="9720">
                  <c:v>#N/A</c:v>
                </c:pt>
                <c:pt idx="9721">
                  <c:v>#N/A</c:v>
                </c:pt>
                <c:pt idx="9722">
                  <c:v>#N/A</c:v>
                </c:pt>
                <c:pt idx="9723">
                  <c:v>#N/A</c:v>
                </c:pt>
                <c:pt idx="9724">
                  <c:v>#N/A</c:v>
                </c:pt>
                <c:pt idx="9725">
                  <c:v>#N/A</c:v>
                </c:pt>
                <c:pt idx="9726">
                  <c:v>#N/A</c:v>
                </c:pt>
                <c:pt idx="9727">
                  <c:v>#N/A</c:v>
                </c:pt>
                <c:pt idx="9728">
                  <c:v>#N/A</c:v>
                </c:pt>
                <c:pt idx="9729">
                  <c:v>#N/A</c:v>
                </c:pt>
                <c:pt idx="9730">
                  <c:v>#N/A</c:v>
                </c:pt>
                <c:pt idx="9731">
                  <c:v>#N/A</c:v>
                </c:pt>
                <c:pt idx="9732">
                  <c:v>#N/A</c:v>
                </c:pt>
                <c:pt idx="9733">
                  <c:v>#N/A</c:v>
                </c:pt>
                <c:pt idx="9734">
                  <c:v>#N/A</c:v>
                </c:pt>
                <c:pt idx="9735">
                  <c:v>#N/A</c:v>
                </c:pt>
                <c:pt idx="9736">
                  <c:v>#N/A</c:v>
                </c:pt>
                <c:pt idx="9737">
                  <c:v>#N/A</c:v>
                </c:pt>
                <c:pt idx="9738">
                  <c:v>#N/A</c:v>
                </c:pt>
                <c:pt idx="9739">
                  <c:v>#N/A</c:v>
                </c:pt>
                <c:pt idx="9740">
                  <c:v>#N/A</c:v>
                </c:pt>
                <c:pt idx="9741">
                  <c:v>#N/A</c:v>
                </c:pt>
                <c:pt idx="9742">
                  <c:v>#N/A</c:v>
                </c:pt>
                <c:pt idx="9743">
                  <c:v>#N/A</c:v>
                </c:pt>
                <c:pt idx="9744">
                  <c:v>#N/A</c:v>
                </c:pt>
                <c:pt idx="9745">
                  <c:v>#N/A</c:v>
                </c:pt>
                <c:pt idx="9746">
                  <c:v>#N/A</c:v>
                </c:pt>
                <c:pt idx="9747">
                  <c:v>#N/A</c:v>
                </c:pt>
                <c:pt idx="9748">
                  <c:v>#N/A</c:v>
                </c:pt>
                <c:pt idx="9749">
                  <c:v>#N/A</c:v>
                </c:pt>
                <c:pt idx="9750">
                  <c:v>#N/A</c:v>
                </c:pt>
                <c:pt idx="9751">
                  <c:v>#N/A</c:v>
                </c:pt>
                <c:pt idx="9752">
                  <c:v>#N/A</c:v>
                </c:pt>
                <c:pt idx="9753">
                  <c:v>#N/A</c:v>
                </c:pt>
                <c:pt idx="9754">
                  <c:v>#N/A</c:v>
                </c:pt>
                <c:pt idx="9755">
                  <c:v>#N/A</c:v>
                </c:pt>
                <c:pt idx="9756">
                  <c:v>#N/A</c:v>
                </c:pt>
                <c:pt idx="9757">
                  <c:v>#N/A</c:v>
                </c:pt>
                <c:pt idx="9758">
                  <c:v>#N/A</c:v>
                </c:pt>
                <c:pt idx="9759">
                  <c:v>#N/A</c:v>
                </c:pt>
                <c:pt idx="9760">
                  <c:v>#N/A</c:v>
                </c:pt>
                <c:pt idx="9761">
                  <c:v>#N/A</c:v>
                </c:pt>
                <c:pt idx="9762">
                  <c:v>#N/A</c:v>
                </c:pt>
                <c:pt idx="9763">
                  <c:v>#N/A</c:v>
                </c:pt>
                <c:pt idx="9764">
                  <c:v>#N/A</c:v>
                </c:pt>
                <c:pt idx="9765">
                  <c:v>#N/A</c:v>
                </c:pt>
                <c:pt idx="9766">
                  <c:v>#N/A</c:v>
                </c:pt>
                <c:pt idx="9767">
                  <c:v>#N/A</c:v>
                </c:pt>
                <c:pt idx="9768">
                  <c:v>#N/A</c:v>
                </c:pt>
                <c:pt idx="9769">
                  <c:v>#N/A</c:v>
                </c:pt>
                <c:pt idx="9770">
                  <c:v>#N/A</c:v>
                </c:pt>
                <c:pt idx="9771">
                  <c:v>#N/A</c:v>
                </c:pt>
                <c:pt idx="9772">
                  <c:v>#N/A</c:v>
                </c:pt>
                <c:pt idx="9773">
                  <c:v>#N/A</c:v>
                </c:pt>
                <c:pt idx="9774">
                  <c:v>#N/A</c:v>
                </c:pt>
                <c:pt idx="9775">
                  <c:v>#N/A</c:v>
                </c:pt>
                <c:pt idx="9776">
                  <c:v>#N/A</c:v>
                </c:pt>
                <c:pt idx="9777">
                  <c:v>#N/A</c:v>
                </c:pt>
                <c:pt idx="9778">
                  <c:v>#N/A</c:v>
                </c:pt>
                <c:pt idx="9779">
                  <c:v>#N/A</c:v>
                </c:pt>
                <c:pt idx="9780">
                  <c:v>#N/A</c:v>
                </c:pt>
                <c:pt idx="9781">
                  <c:v>#N/A</c:v>
                </c:pt>
                <c:pt idx="9782">
                  <c:v>#N/A</c:v>
                </c:pt>
                <c:pt idx="9783">
                  <c:v>#N/A</c:v>
                </c:pt>
                <c:pt idx="9784">
                  <c:v>#N/A</c:v>
                </c:pt>
                <c:pt idx="9785">
                  <c:v>#N/A</c:v>
                </c:pt>
                <c:pt idx="9786">
                  <c:v>#N/A</c:v>
                </c:pt>
                <c:pt idx="9787">
                  <c:v>#N/A</c:v>
                </c:pt>
                <c:pt idx="9788">
                  <c:v>#N/A</c:v>
                </c:pt>
                <c:pt idx="9789">
                  <c:v>#N/A</c:v>
                </c:pt>
                <c:pt idx="9790">
                  <c:v>#N/A</c:v>
                </c:pt>
                <c:pt idx="9791">
                  <c:v>#N/A</c:v>
                </c:pt>
                <c:pt idx="9792">
                  <c:v>#N/A</c:v>
                </c:pt>
                <c:pt idx="9793">
                  <c:v>#N/A</c:v>
                </c:pt>
                <c:pt idx="9794">
                  <c:v>#N/A</c:v>
                </c:pt>
                <c:pt idx="9795">
                  <c:v>#N/A</c:v>
                </c:pt>
                <c:pt idx="9796">
                  <c:v>#N/A</c:v>
                </c:pt>
                <c:pt idx="9797">
                  <c:v>#N/A</c:v>
                </c:pt>
                <c:pt idx="9798">
                  <c:v>#N/A</c:v>
                </c:pt>
                <c:pt idx="9799">
                  <c:v>#N/A</c:v>
                </c:pt>
                <c:pt idx="9800">
                  <c:v>#N/A</c:v>
                </c:pt>
                <c:pt idx="9801">
                  <c:v>#N/A</c:v>
                </c:pt>
                <c:pt idx="9802">
                  <c:v>#N/A</c:v>
                </c:pt>
                <c:pt idx="9803">
                  <c:v>#N/A</c:v>
                </c:pt>
                <c:pt idx="9804">
                  <c:v>#N/A</c:v>
                </c:pt>
                <c:pt idx="9805">
                  <c:v>#N/A</c:v>
                </c:pt>
                <c:pt idx="9806">
                  <c:v>#N/A</c:v>
                </c:pt>
                <c:pt idx="9807">
                  <c:v>#N/A</c:v>
                </c:pt>
                <c:pt idx="9808">
                  <c:v>#N/A</c:v>
                </c:pt>
                <c:pt idx="9809">
                  <c:v>#N/A</c:v>
                </c:pt>
                <c:pt idx="9810">
                  <c:v>#N/A</c:v>
                </c:pt>
                <c:pt idx="9811">
                  <c:v>#N/A</c:v>
                </c:pt>
                <c:pt idx="9812">
                  <c:v>#N/A</c:v>
                </c:pt>
                <c:pt idx="9813">
                  <c:v>#N/A</c:v>
                </c:pt>
                <c:pt idx="9814">
                  <c:v>#N/A</c:v>
                </c:pt>
                <c:pt idx="9815">
                  <c:v>#N/A</c:v>
                </c:pt>
                <c:pt idx="9816">
                  <c:v>#N/A</c:v>
                </c:pt>
                <c:pt idx="9817">
                  <c:v>#N/A</c:v>
                </c:pt>
                <c:pt idx="9818">
                  <c:v>#N/A</c:v>
                </c:pt>
                <c:pt idx="9819">
                  <c:v>#N/A</c:v>
                </c:pt>
                <c:pt idx="9820">
                  <c:v>#N/A</c:v>
                </c:pt>
                <c:pt idx="9821">
                  <c:v>#N/A</c:v>
                </c:pt>
                <c:pt idx="9822">
                  <c:v>#N/A</c:v>
                </c:pt>
                <c:pt idx="9823">
                  <c:v>#N/A</c:v>
                </c:pt>
                <c:pt idx="9824">
                  <c:v>#N/A</c:v>
                </c:pt>
                <c:pt idx="9825">
                  <c:v>#N/A</c:v>
                </c:pt>
                <c:pt idx="9826">
                  <c:v>#N/A</c:v>
                </c:pt>
                <c:pt idx="9827">
                  <c:v>#N/A</c:v>
                </c:pt>
                <c:pt idx="9828">
                  <c:v>#N/A</c:v>
                </c:pt>
                <c:pt idx="9829">
                  <c:v>#N/A</c:v>
                </c:pt>
                <c:pt idx="9830">
                  <c:v>#N/A</c:v>
                </c:pt>
                <c:pt idx="9831">
                  <c:v>#N/A</c:v>
                </c:pt>
                <c:pt idx="9832">
                  <c:v>#N/A</c:v>
                </c:pt>
                <c:pt idx="9833">
                  <c:v>#N/A</c:v>
                </c:pt>
                <c:pt idx="9834">
                  <c:v>#N/A</c:v>
                </c:pt>
                <c:pt idx="9835">
                  <c:v>#N/A</c:v>
                </c:pt>
                <c:pt idx="9836">
                  <c:v>#N/A</c:v>
                </c:pt>
                <c:pt idx="9837">
                  <c:v>#N/A</c:v>
                </c:pt>
                <c:pt idx="9838">
                  <c:v>#N/A</c:v>
                </c:pt>
                <c:pt idx="9839">
                  <c:v>#N/A</c:v>
                </c:pt>
                <c:pt idx="9840">
                  <c:v>#N/A</c:v>
                </c:pt>
                <c:pt idx="9841">
                  <c:v>#N/A</c:v>
                </c:pt>
                <c:pt idx="9842">
                  <c:v>#N/A</c:v>
                </c:pt>
                <c:pt idx="9843">
                  <c:v>#N/A</c:v>
                </c:pt>
                <c:pt idx="9844">
                  <c:v>#N/A</c:v>
                </c:pt>
                <c:pt idx="9845">
                  <c:v>#N/A</c:v>
                </c:pt>
                <c:pt idx="9846">
                  <c:v>#N/A</c:v>
                </c:pt>
                <c:pt idx="9847">
                  <c:v>#N/A</c:v>
                </c:pt>
                <c:pt idx="9848">
                  <c:v>#N/A</c:v>
                </c:pt>
                <c:pt idx="9849">
                  <c:v>#N/A</c:v>
                </c:pt>
                <c:pt idx="9850">
                  <c:v>#N/A</c:v>
                </c:pt>
                <c:pt idx="9851">
                  <c:v>#N/A</c:v>
                </c:pt>
                <c:pt idx="9852">
                  <c:v>#N/A</c:v>
                </c:pt>
                <c:pt idx="9853">
                  <c:v>#N/A</c:v>
                </c:pt>
                <c:pt idx="9854">
                  <c:v>#N/A</c:v>
                </c:pt>
                <c:pt idx="9855">
                  <c:v>#N/A</c:v>
                </c:pt>
                <c:pt idx="9856">
                  <c:v>#N/A</c:v>
                </c:pt>
                <c:pt idx="9857">
                  <c:v>#N/A</c:v>
                </c:pt>
                <c:pt idx="9858">
                  <c:v>#N/A</c:v>
                </c:pt>
                <c:pt idx="9859">
                  <c:v>#N/A</c:v>
                </c:pt>
                <c:pt idx="9860">
                  <c:v>#N/A</c:v>
                </c:pt>
                <c:pt idx="9861">
                  <c:v>#N/A</c:v>
                </c:pt>
                <c:pt idx="9862">
                  <c:v>#N/A</c:v>
                </c:pt>
                <c:pt idx="9863">
                  <c:v>#N/A</c:v>
                </c:pt>
                <c:pt idx="9864">
                  <c:v>#N/A</c:v>
                </c:pt>
                <c:pt idx="9865">
                  <c:v>#N/A</c:v>
                </c:pt>
                <c:pt idx="9866">
                  <c:v>#N/A</c:v>
                </c:pt>
                <c:pt idx="9867">
                  <c:v>#N/A</c:v>
                </c:pt>
                <c:pt idx="9868">
                  <c:v>#N/A</c:v>
                </c:pt>
                <c:pt idx="9869">
                  <c:v>#N/A</c:v>
                </c:pt>
                <c:pt idx="9870">
                  <c:v>#N/A</c:v>
                </c:pt>
                <c:pt idx="9871">
                  <c:v>#N/A</c:v>
                </c:pt>
                <c:pt idx="9872">
                  <c:v>#N/A</c:v>
                </c:pt>
                <c:pt idx="9873">
                  <c:v>#N/A</c:v>
                </c:pt>
                <c:pt idx="9874">
                  <c:v>#N/A</c:v>
                </c:pt>
                <c:pt idx="9875">
                  <c:v>#N/A</c:v>
                </c:pt>
                <c:pt idx="9876">
                  <c:v>#N/A</c:v>
                </c:pt>
                <c:pt idx="9877">
                  <c:v>#N/A</c:v>
                </c:pt>
                <c:pt idx="9878">
                  <c:v>#N/A</c:v>
                </c:pt>
                <c:pt idx="9879">
                  <c:v>#N/A</c:v>
                </c:pt>
                <c:pt idx="9880">
                  <c:v>#N/A</c:v>
                </c:pt>
                <c:pt idx="9881">
                  <c:v>#N/A</c:v>
                </c:pt>
                <c:pt idx="9882">
                  <c:v>#N/A</c:v>
                </c:pt>
                <c:pt idx="9883">
                  <c:v>#N/A</c:v>
                </c:pt>
                <c:pt idx="9884">
                  <c:v>#N/A</c:v>
                </c:pt>
                <c:pt idx="9885">
                  <c:v>#N/A</c:v>
                </c:pt>
                <c:pt idx="9886">
                  <c:v>#N/A</c:v>
                </c:pt>
                <c:pt idx="9887">
                  <c:v>#N/A</c:v>
                </c:pt>
                <c:pt idx="9888">
                  <c:v>#N/A</c:v>
                </c:pt>
                <c:pt idx="9889">
                  <c:v>#N/A</c:v>
                </c:pt>
                <c:pt idx="9890">
                  <c:v>#N/A</c:v>
                </c:pt>
                <c:pt idx="9891">
                  <c:v>#N/A</c:v>
                </c:pt>
                <c:pt idx="9892">
                  <c:v>#N/A</c:v>
                </c:pt>
                <c:pt idx="9893">
                  <c:v>#N/A</c:v>
                </c:pt>
                <c:pt idx="9894">
                  <c:v>#N/A</c:v>
                </c:pt>
                <c:pt idx="9895">
                  <c:v>#N/A</c:v>
                </c:pt>
                <c:pt idx="9896">
                  <c:v>#N/A</c:v>
                </c:pt>
                <c:pt idx="9897">
                  <c:v>#N/A</c:v>
                </c:pt>
                <c:pt idx="9898">
                  <c:v>#N/A</c:v>
                </c:pt>
                <c:pt idx="9899">
                  <c:v>#N/A</c:v>
                </c:pt>
                <c:pt idx="9900">
                  <c:v>#N/A</c:v>
                </c:pt>
                <c:pt idx="9901">
                  <c:v>#N/A</c:v>
                </c:pt>
                <c:pt idx="9902">
                  <c:v>#N/A</c:v>
                </c:pt>
                <c:pt idx="9903">
                  <c:v>#N/A</c:v>
                </c:pt>
                <c:pt idx="9904">
                  <c:v>#N/A</c:v>
                </c:pt>
                <c:pt idx="9905">
                  <c:v>#N/A</c:v>
                </c:pt>
                <c:pt idx="9906">
                  <c:v>#N/A</c:v>
                </c:pt>
                <c:pt idx="9907">
                  <c:v>#N/A</c:v>
                </c:pt>
                <c:pt idx="9908">
                  <c:v>#N/A</c:v>
                </c:pt>
                <c:pt idx="9909">
                  <c:v>#N/A</c:v>
                </c:pt>
                <c:pt idx="9910">
                  <c:v>#N/A</c:v>
                </c:pt>
                <c:pt idx="9911">
                  <c:v>#N/A</c:v>
                </c:pt>
                <c:pt idx="9912">
                  <c:v>#N/A</c:v>
                </c:pt>
                <c:pt idx="9913">
                  <c:v>#N/A</c:v>
                </c:pt>
                <c:pt idx="9914">
                  <c:v>#N/A</c:v>
                </c:pt>
                <c:pt idx="9915">
                  <c:v>#N/A</c:v>
                </c:pt>
                <c:pt idx="9916">
                  <c:v>#N/A</c:v>
                </c:pt>
                <c:pt idx="9917">
                  <c:v>#N/A</c:v>
                </c:pt>
                <c:pt idx="9918">
                  <c:v>#N/A</c:v>
                </c:pt>
                <c:pt idx="9919">
                  <c:v>#N/A</c:v>
                </c:pt>
                <c:pt idx="9920">
                  <c:v>#N/A</c:v>
                </c:pt>
                <c:pt idx="9921">
                  <c:v>#N/A</c:v>
                </c:pt>
                <c:pt idx="9922">
                  <c:v>#N/A</c:v>
                </c:pt>
                <c:pt idx="9923">
                  <c:v>#N/A</c:v>
                </c:pt>
                <c:pt idx="9924">
                  <c:v>#N/A</c:v>
                </c:pt>
                <c:pt idx="9925">
                  <c:v>#N/A</c:v>
                </c:pt>
                <c:pt idx="9926">
                  <c:v>#N/A</c:v>
                </c:pt>
                <c:pt idx="9927">
                  <c:v>#N/A</c:v>
                </c:pt>
                <c:pt idx="9928">
                  <c:v>#N/A</c:v>
                </c:pt>
                <c:pt idx="9929">
                  <c:v>#N/A</c:v>
                </c:pt>
                <c:pt idx="9930">
                  <c:v>#N/A</c:v>
                </c:pt>
                <c:pt idx="9931">
                  <c:v>#N/A</c:v>
                </c:pt>
                <c:pt idx="9932">
                  <c:v>#N/A</c:v>
                </c:pt>
                <c:pt idx="9933">
                  <c:v>#N/A</c:v>
                </c:pt>
                <c:pt idx="9934">
                  <c:v>#N/A</c:v>
                </c:pt>
                <c:pt idx="9935">
                  <c:v>#N/A</c:v>
                </c:pt>
                <c:pt idx="9936">
                  <c:v>#N/A</c:v>
                </c:pt>
                <c:pt idx="9937">
                  <c:v>#N/A</c:v>
                </c:pt>
                <c:pt idx="9938">
                  <c:v>#N/A</c:v>
                </c:pt>
                <c:pt idx="9939">
                  <c:v>#N/A</c:v>
                </c:pt>
                <c:pt idx="9940">
                  <c:v>#N/A</c:v>
                </c:pt>
                <c:pt idx="9941">
                  <c:v>#N/A</c:v>
                </c:pt>
                <c:pt idx="9942">
                  <c:v>#N/A</c:v>
                </c:pt>
                <c:pt idx="9943">
                  <c:v>#N/A</c:v>
                </c:pt>
                <c:pt idx="9944">
                  <c:v>#N/A</c:v>
                </c:pt>
                <c:pt idx="9945">
                  <c:v>#N/A</c:v>
                </c:pt>
                <c:pt idx="9946">
                  <c:v>#N/A</c:v>
                </c:pt>
                <c:pt idx="9947">
                  <c:v>#N/A</c:v>
                </c:pt>
                <c:pt idx="9948">
                  <c:v>#N/A</c:v>
                </c:pt>
                <c:pt idx="9949">
                  <c:v>#N/A</c:v>
                </c:pt>
                <c:pt idx="9950">
                  <c:v>#N/A</c:v>
                </c:pt>
                <c:pt idx="9951">
                  <c:v>#N/A</c:v>
                </c:pt>
                <c:pt idx="9952">
                  <c:v>#N/A</c:v>
                </c:pt>
                <c:pt idx="9953">
                  <c:v>#N/A</c:v>
                </c:pt>
                <c:pt idx="9954">
                  <c:v>#N/A</c:v>
                </c:pt>
                <c:pt idx="9955">
                  <c:v>#N/A</c:v>
                </c:pt>
                <c:pt idx="9956">
                  <c:v>#N/A</c:v>
                </c:pt>
                <c:pt idx="9957">
                  <c:v>#N/A</c:v>
                </c:pt>
                <c:pt idx="9958">
                  <c:v>#N/A</c:v>
                </c:pt>
                <c:pt idx="9959">
                  <c:v>#N/A</c:v>
                </c:pt>
                <c:pt idx="9960">
                  <c:v>#N/A</c:v>
                </c:pt>
                <c:pt idx="9961">
                  <c:v>#N/A</c:v>
                </c:pt>
                <c:pt idx="9962">
                  <c:v>#N/A</c:v>
                </c:pt>
                <c:pt idx="9963">
                  <c:v>#N/A</c:v>
                </c:pt>
                <c:pt idx="9964">
                  <c:v>#N/A</c:v>
                </c:pt>
                <c:pt idx="9965">
                  <c:v>#N/A</c:v>
                </c:pt>
                <c:pt idx="9966">
                  <c:v>#N/A</c:v>
                </c:pt>
                <c:pt idx="9967">
                  <c:v>#N/A</c:v>
                </c:pt>
                <c:pt idx="9968">
                  <c:v>#N/A</c:v>
                </c:pt>
                <c:pt idx="9969">
                  <c:v>#N/A</c:v>
                </c:pt>
                <c:pt idx="9970">
                  <c:v>#N/A</c:v>
                </c:pt>
                <c:pt idx="9971">
                  <c:v>#N/A</c:v>
                </c:pt>
                <c:pt idx="9972">
                  <c:v>#N/A</c:v>
                </c:pt>
                <c:pt idx="9973">
                  <c:v>#N/A</c:v>
                </c:pt>
                <c:pt idx="9974">
                  <c:v>#N/A</c:v>
                </c:pt>
                <c:pt idx="9975">
                  <c:v>#N/A</c:v>
                </c:pt>
                <c:pt idx="9976">
                  <c:v>#N/A</c:v>
                </c:pt>
                <c:pt idx="9977">
                  <c:v>#N/A</c:v>
                </c:pt>
                <c:pt idx="9978">
                  <c:v>#N/A</c:v>
                </c:pt>
                <c:pt idx="9979">
                  <c:v>#N/A</c:v>
                </c:pt>
                <c:pt idx="9980">
                  <c:v>#N/A</c:v>
                </c:pt>
                <c:pt idx="9981">
                  <c:v>#N/A</c:v>
                </c:pt>
                <c:pt idx="9982">
                  <c:v>#N/A</c:v>
                </c:pt>
                <c:pt idx="9983">
                  <c:v>#N/A</c:v>
                </c:pt>
                <c:pt idx="9984">
                  <c:v>#N/A</c:v>
                </c:pt>
                <c:pt idx="9985">
                  <c:v>#N/A</c:v>
                </c:pt>
                <c:pt idx="9986">
                  <c:v>#N/A</c:v>
                </c:pt>
                <c:pt idx="9987">
                  <c:v>#N/A</c:v>
                </c:pt>
                <c:pt idx="9988">
                  <c:v>#N/A</c:v>
                </c:pt>
                <c:pt idx="9989">
                  <c:v>#N/A</c:v>
                </c:pt>
                <c:pt idx="9990">
                  <c:v>#N/A</c:v>
                </c:pt>
                <c:pt idx="9991">
                  <c:v>#N/A</c:v>
                </c:pt>
                <c:pt idx="9992">
                  <c:v>#N/A</c:v>
                </c:pt>
                <c:pt idx="9993">
                  <c:v>#N/A</c:v>
                </c:pt>
                <c:pt idx="9994">
                  <c:v>#N/A</c:v>
                </c:pt>
                <c:pt idx="9995">
                  <c:v>#N/A</c:v>
                </c:pt>
                <c:pt idx="9996">
                  <c:v>#N/A</c:v>
                </c:pt>
                <c:pt idx="9997">
                  <c:v>#N/A</c:v>
                </c:pt>
                <c:pt idx="9998">
                  <c:v>#N/A</c:v>
                </c:pt>
                <c:pt idx="9999">
                  <c:v>#N/A</c:v>
                </c:pt>
              </c:numCache>
            </c:numRef>
          </c:yVal>
          <c:smooth val="0"/>
        </c:ser>
        <c:ser>
          <c:idx val="3"/>
          <c:order val="2"/>
          <c:tx>
            <c:strRef>
              <c:f>'Volcano &amp; Quant FDR'!$O$31</c:f>
              <c:strCache>
                <c:ptCount val="1"/>
                <c:pt idx="0">
                  <c:v>116:117</c:v>
                </c:pt>
              </c:strCache>
            </c:strRef>
          </c:tx>
          <c:spPr>
            <a:ln w="19050">
              <a:noFill/>
            </a:ln>
          </c:spPr>
          <c:marker>
            <c:symbol val="circle"/>
            <c:size val="7"/>
            <c:spPr>
              <a:noFill/>
              <a:ln w="19050">
                <a:solidFill>
                  <a:srgbClr val="FFFF00">
                    <a:alpha val="80000"/>
                  </a:srgbClr>
                </a:solidFill>
              </a:ln>
            </c:spPr>
          </c:marker>
          <c:xVal>
            <c:numRef>
              <c:f>'Volcano &amp; Quant FDR'!$AX$2:$AX$10001</c:f>
              <c:numCache>
                <c:formatCode>General</c:formatCode>
                <c:ptCount val="10000"/>
                <c:pt idx="0">
                  <c:v>0</c:v>
                </c:pt>
                <c:pt idx="1">
                  <c:v>-3.9999884829982459E-3</c:v>
                </c:pt>
                <c:pt idx="2">
                  <c:v>0.24800002431630153</c:v>
                </c:pt>
                <c:pt idx="3">
                  <c:v>-3.9999884829982459E-3</c:v>
                </c:pt>
                <c:pt idx="4">
                  <c:v>-0.13199995285861085</c:v>
                </c:pt>
                <c:pt idx="5">
                  <c:v>0.23199989752166947</c:v>
                </c:pt>
                <c:pt idx="6">
                  <c:v>0.17600006184338962</c:v>
                </c:pt>
                <c:pt idx="7">
                  <c:v>0</c:v>
                </c:pt>
                <c:pt idx="8">
                  <c:v>-3.9999884829982459E-3</c:v>
                </c:pt>
                <c:pt idx="9">
                  <c:v>-3.9999884829982459E-3</c:v>
                </c:pt>
                <c:pt idx="10">
                  <c:v>-1.2000007629602863E-2</c:v>
                </c:pt>
                <c:pt idx="11">
                  <c:v>-1.6000019240888751E-2</c:v>
                </c:pt>
                <c:pt idx="12">
                  <c:v>3.6000158320047139E-2</c:v>
                </c:pt>
                <c:pt idx="13">
                  <c:v>-0.41200004388337391</c:v>
                </c:pt>
                <c:pt idx="14">
                  <c:v>0</c:v>
                </c:pt>
                <c:pt idx="15">
                  <c:v>-3.9999884829982459E-3</c:v>
                </c:pt>
                <c:pt idx="16">
                  <c:v>0.61600000256013721</c:v>
                </c:pt>
                <c:pt idx="17">
                  <c:v>-0.10000001202085533</c:v>
                </c:pt>
                <c:pt idx="18">
                  <c:v>0.20800012492212774</c:v>
                </c:pt>
                <c:pt idx="19">
                  <c:v>7.9999825411581918E-2</c:v>
                </c:pt>
                <c:pt idx="20">
                  <c:v>0.12800000404374551</c:v>
                </c:pt>
                <c:pt idx="21">
                  <c:v>9.1999852227030429E-2</c:v>
                </c:pt>
                <c:pt idx="22">
                  <c:v>3.9999916521464819E-2</c:v>
                </c:pt>
                <c:pt idx="23">
                  <c:v>-0.10000001202085533</c:v>
                </c:pt>
                <c:pt idx="24">
                  <c:v>0.16000008508796787</c:v>
                </c:pt>
                <c:pt idx="25">
                  <c:v>0.24400011781443925</c:v>
                </c:pt>
                <c:pt idx="26">
                  <c:v>0.12000007763852631</c:v>
                </c:pt>
                <c:pt idx="27">
                  <c:v>4.0000598041203331E-3</c:v>
                </c:pt>
                <c:pt idx="28">
                  <c:v>0.47199995961358293</c:v>
                </c:pt>
                <c:pt idx="29">
                  <c:v>2.0000201959477083E-2</c:v>
                </c:pt>
                <c:pt idx="30">
                  <c:v>2.0000201959477083E-2</c:v>
                </c:pt>
                <c:pt idx="31">
                  <c:v>0.16399992993538054</c:v>
                </c:pt>
                <c:pt idx="32">
                  <c:v>0.15199984389142607</c:v>
                </c:pt>
                <c:pt idx="33">
                  <c:v>0.25200011701132952</c:v>
                </c:pt>
                <c:pt idx="34">
                  <c:v>-3.9999884829982459E-3</c:v>
                </c:pt>
                <c:pt idx="35">
                  <c:v>-0.14799999056158644</c:v>
                </c:pt>
                <c:pt idx="36">
                  <c:v>-3.5999979819101163E-2</c:v>
                </c:pt>
                <c:pt idx="37">
                  <c:v>0.18799987396299672</c:v>
                </c:pt>
                <c:pt idx="38">
                  <c:v>-7.5999985111945528E-2</c:v>
                </c:pt>
                <c:pt idx="39">
                  <c:v>7.5999989635786497E-2</c:v>
                </c:pt>
                <c:pt idx="40">
                  <c:v>-0.22399999838011689</c:v>
                </c:pt>
                <c:pt idx="41">
                  <c:v>-0.55199996417660613</c:v>
                </c:pt>
                <c:pt idx="42">
                  <c:v>0.17600006184338962</c:v>
                </c:pt>
                <c:pt idx="43">
                  <c:v>-2.4000034017039793E-2</c:v>
                </c:pt>
                <c:pt idx="44">
                  <c:v>0.14400006308399071</c:v>
                </c:pt>
                <c:pt idx="45">
                  <c:v>3.6000158320047139E-2</c:v>
                </c:pt>
                <c:pt idx="46">
                  <c:v>-0.13999998500466057</c:v>
                </c:pt>
                <c:pt idx="47">
                  <c:v>7.9998543012562359E-3</c:v>
                </c:pt>
                <c:pt idx="48">
                  <c:v>-8.0000078469378653E-3</c:v>
                </c:pt>
                <c:pt idx="49">
                  <c:v>0.1480001653517212</c:v>
                </c:pt>
                <c:pt idx="50">
                  <c:v>0.11200005643830732</c:v>
                </c:pt>
                <c:pt idx="51">
                  <c:v>0.36799997850289007</c:v>
                </c:pt>
                <c:pt idx="52">
                  <c:v>0.31999999411109487</c:v>
                </c:pt>
                <c:pt idx="53">
                  <c:v>4.0000598041203331E-3</c:v>
                </c:pt>
                <c:pt idx="54">
                  <c:v>-3.5999979819101163E-2</c:v>
                </c:pt>
                <c:pt idx="55">
                  <c:v>-7.2000010026462599E-2</c:v>
                </c:pt>
                <c:pt idx="56">
                  <c:v>0.29200007667479555</c:v>
                </c:pt>
                <c:pt idx="57">
                  <c:v>0.13199985689395041</c:v>
                </c:pt>
                <c:pt idx="58">
                  <c:v>8.7999947320468452E-2</c:v>
                </c:pt>
                <c:pt idx="59">
                  <c:v>0.64400004084244244</c:v>
                </c:pt>
                <c:pt idx="60">
                  <c:v>7.2000126026313435E-2</c:v>
                </c:pt>
                <c:pt idx="61">
                  <c:v>7.5999989635786497E-2</c:v>
                </c:pt>
                <c:pt idx="62">
                  <c:v>-8.7999994486522376E-2</c:v>
                </c:pt>
                <c:pt idx="63">
                  <c:v>0.15199984389142607</c:v>
                </c:pt>
                <c:pt idx="64">
                  <c:v>-0.42799996666713319</c:v>
                </c:pt>
                <c:pt idx="65">
                  <c:v>-3.5999979819101163E-2</c:v>
                </c:pt>
                <c:pt idx="66">
                  <c:v>5.5999893014649103E-2</c:v>
                </c:pt>
                <c:pt idx="67">
                  <c:v>0.1480001653517212</c:v>
                </c:pt>
                <c:pt idx="68">
                  <c:v>2.0000201959477083E-2</c:v>
                </c:pt>
                <c:pt idx="69">
                  <c:v>0.38800006183202074</c:v>
                </c:pt>
                <c:pt idx="70">
                  <c:v>0.19600006648568796</c:v>
                </c:pt>
                <c:pt idx="71">
                  <c:v>1.5999841861204456E-2</c:v>
                </c:pt>
                <c:pt idx="72">
                  <c:v>0.22000003093282272</c:v>
                </c:pt>
                <c:pt idx="73">
                  <c:v>-0.15999998632784901</c:v>
                </c:pt>
                <c:pt idx="74">
                  <c:v>0.10399995503396778</c:v>
                </c:pt>
                <c:pt idx="75">
                  <c:v>0.27199996767150481</c:v>
                </c:pt>
                <c:pt idx="76">
                  <c:v>9.5999820424984603E-2</c:v>
                </c:pt>
                <c:pt idx="77">
                  <c:v>-0.11599998792987816</c:v>
                </c:pt>
                <c:pt idx="78">
                  <c:v>0.21600006950685441</c:v>
                </c:pt>
                <c:pt idx="79">
                  <c:v>0.16399992993538054</c:v>
                </c:pt>
                <c:pt idx="80">
                  <c:v>0.11600001737859271</c:v>
                </c:pt>
                <c:pt idx="81">
                  <c:v>-4.4000040360117884E-2</c:v>
                </c:pt>
                <c:pt idx="82">
                  <c:v>3.6000158320047139E-2</c:v>
                </c:pt>
                <c:pt idx="83">
                  <c:v>0.36000007414935276</c:v>
                </c:pt>
                <c:pt idx="84">
                  <c:v>0.16399992993538054</c:v>
                </c:pt>
                <c:pt idx="85">
                  <c:v>5.2000202162036074E-2</c:v>
                </c:pt>
                <c:pt idx="86">
                  <c:v>0.10800013790258824</c:v>
                </c:pt>
                <c:pt idx="87">
                  <c:v>0.15600004087171662</c:v>
                </c:pt>
                <c:pt idx="88">
                  <c:v>0.23600010514303973</c:v>
                </c:pt>
                <c:pt idx="89">
                  <c:v>0.15600004087171662</c:v>
                </c:pt>
                <c:pt idx="90">
                  <c:v>3.9999916521464819E-2</c:v>
                </c:pt>
                <c:pt idx="91">
                  <c:v>0.51599999990989021</c:v>
                </c:pt>
                <c:pt idx="92">
                  <c:v>-3.1999992413563695E-2</c:v>
                </c:pt>
                <c:pt idx="93">
                  <c:v>0.31199996308370764</c:v>
                </c:pt>
                <c:pt idx="94">
                  <c:v>3.1999918105977673E-2</c:v>
                </c:pt>
                <c:pt idx="95">
                  <c:v>0.29999993727346269</c:v>
                </c:pt>
                <c:pt idx="96">
                  <c:v>0.2039999910894886</c:v>
                </c:pt>
                <c:pt idx="97">
                  <c:v>8.7999947320468452E-2</c:v>
                </c:pt>
                <c:pt idx="98">
                  <c:v>0.12000007763852631</c:v>
                </c:pt>
                <c:pt idx="99">
                  <c:v>0.10800013790258824</c:v>
                </c:pt>
                <c:pt idx="100">
                  <c:v>-0.43999996076857717</c:v>
                </c:pt>
                <c:pt idx="101">
                  <c:v>0.14400006308399071</c:v>
                </c:pt>
                <c:pt idx="102">
                  <c:v>-0.19200002634057783</c:v>
                </c:pt>
                <c:pt idx="103">
                  <c:v>2.7999963337162325E-2</c:v>
                </c:pt>
                <c:pt idx="104">
                  <c:v>3.9999916521464819E-2</c:v>
                </c:pt>
                <c:pt idx="105">
                  <c:v>1.5999841861204456E-2</c:v>
                </c:pt>
                <c:pt idx="106">
                  <c:v>0.17999993168768094</c:v>
                </c:pt>
                <c:pt idx="107">
                  <c:v>0.31599994298974898</c:v>
                </c:pt>
                <c:pt idx="108">
                  <c:v>0.20800012492212774</c:v>
                </c:pt>
                <c:pt idx="109">
                  <c:v>-3.1999992413563695E-2</c:v>
                </c:pt>
                <c:pt idx="110">
                  <c:v>0.12800000404374551</c:v>
                </c:pt>
                <c:pt idx="111">
                  <c:v>-0.73999995533631047</c:v>
                </c:pt>
                <c:pt idx="112">
                  <c:v>0.12800000404374551</c:v>
                </c:pt>
                <c:pt idx="113">
                  <c:v>-0.49199997478338786</c:v>
                </c:pt>
                <c:pt idx="114">
                  <c:v>7.9998543012562359E-3</c:v>
                </c:pt>
                <c:pt idx="115">
                  <c:v>5.2000202162036074E-2</c:v>
                </c:pt>
                <c:pt idx="116">
                  <c:v>6.0000150852694237E-2</c:v>
                </c:pt>
                <c:pt idx="117">
                  <c:v>0.21600006950685441</c:v>
                </c:pt>
                <c:pt idx="118">
                  <c:v>0</c:v>
                </c:pt>
                <c:pt idx="119">
                  <c:v>-5.6000018662609952E-2</c:v>
                </c:pt>
                <c:pt idx="120">
                  <c:v>0.16000008508796787</c:v>
                </c:pt>
                <c:pt idx="121">
                  <c:v>-0.80799990001432775</c:v>
                </c:pt>
                <c:pt idx="122">
                  <c:v>1.1999861880175884E-2</c:v>
                </c:pt>
                <c:pt idx="123">
                  <c:v>0.33600000011169484</c:v>
                </c:pt>
                <c:pt idx="124">
                  <c:v>0.10399995503396778</c:v>
                </c:pt>
                <c:pt idx="125">
                  <c:v>3.1999918105977673E-2</c:v>
                </c:pt>
                <c:pt idx="126">
                  <c:v>-0.32399998487917009</c:v>
                </c:pt>
                <c:pt idx="127">
                  <c:v>-0.1640000015351801</c:v>
                </c:pt>
                <c:pt idx="128">
                  <c:v>-0.79600000891051137</c:v>
                </c:pt>
                <c:pt idx="129">
                  <c:v>8.7999947320468452E-2</c:v>
                </c:pt>
                <c:pt idx="130">
                  <c:v>9.1999852227030429E-2</c:v>
                </c:pt>
                <c:pt idx="131">
                  <c:v>0.31199996308370764</c:v>
                </c:pt>
                <c:pt idx="132">
                  <c:v>0.12800000404374551</c:v>
                </c:pt>
                <c:pt idx="133">
                  <c:v>4.4000087613418476E-2</c:v>
                </c:pt>
                <c:pt idx="134">
                  <c:v>-0.21999997114977751</c:v>
                </c:pt>
                <c:pt idx="135">
                  <c:v>5.2000202162036074E-2</c:v>
                </c:pt>
                <c:pt idx="136">
                  <c:v>-4.4000040360117884E-2</c:v>
                </c:pt>
                <c:pt idx="137">
                  <c:v>0.12399986091386854</c:v>
                </c:pt>
                <c:pt idx="138">
                  <c:v>3.9999916521464819E-2</c:v>
                </c:pt>
                <c:pt idx="139">
                  <c:v>0.36799997850289007</c:v>
                </c:pt>
                <c:pt idx="140">
                  <c:v>-0.23199998197663385</c:v>
                </c:pt>
                <c:pt idx="141">
                  <c:v>0.10399995503396778</c:v>
                </c:pt>
                <c:pt idx="142">
                  <c:v>-0.10000001202085533</c:v>
                </c:pt>
                <c:pt idx="143">
                  <c:v>-0.29199998243865377</c:v>
                </c:pt>
                <c:pt idx="144">
                  <c:v>-8.0000045088117755E-2</c:v>
                </c:pt>
                <c:pt idx="145">
                  <c:v>0.34000007902099538</c:v>
                </c:pt>
                <c:pt idx="146">
                  <c:v>-0.50800009834646342</c:v>
                </c:pt>
                <c:pt idx="147">
                  <c:v>0.26800007808447085</c:v>
                </c:pt>
                <c:pt idx="148">
                  <c:v>0.11600001737859271</c:v>
                </c:pt>
                <c:pt idx="149">
                  <c:v>-9.1999989289468453E-2</c:v>
                </c:pt>
                <c:pt idx="150">
                  <c:v>0.11200005643830732</c:v>
                </c:pt>
                <c:pt idx="151">
                  <c:v>0.29600006969024156</c:v>
                </c:pt>
                <c:pt idx="152">
                  <c:v>0.16000008508796787</c:v>
                </c:pt>
                <c:pt idx="153">
                  <c:v>8.4000067494370056E-2</c:v>
                </c:pt>
                <c:pt idx="154">
                  <c:v>0.19999994402946111</c:v>
                </c:pt>
                <c:pt idx="155">
                  <c:v>-0.19200002634057783</c:v>
                </c:pt>
                <c:pt idx="156">
                  <c:v>0.21600006950685441</c:v>
                </c:pt>
                <c:pt idx="157">
                  <c:v>0.24000003174437234</c:v>
                </c:pt>
                <c:pt idx="158">
                  <c:v>0.41199995001285561</c:v>
                </c:pt>
                <c:pt idx="159">
                  <c:v>0.23199989752166947</c:v>
                </c:pt>
                <c:pt idx="160">
                  <c:v>7.2000126026313435E-2</c:v>
                </c:pt>
                <c:pt idx="161">
                  <c:v>0.12800000404374551</c:v>
                </c:pt>
                <c:pt idx="162">
                  <c:v>6.3999865963009731E-2</c:v>
                </c:pt>
                <c:pt idx="163">
                  <c:v>4.7999908438290384E-2</c:v>
                </c:pt>
                <c:pt idx="164">
                  <c:v>2.0000201959477083E-2</c:v>
                </c:pt>
                <c:pt idx="165">
                  <c:v>0.37599996856655604</c:v>
                </c:pt>
                <c:pt idx="166">
                  <c:v>4.0000598041203331E-3</c:v>
                </c:pt>
                <c:pt idx="167">
                  <c:v>0.11600001737859271</c:v>
                </c:pt>
                <c:pt idx="168">
                  <c:v>6.3999865963009731E-2</c:v>
                </c:pt>
                <c:pt idx="169">
                  <c:v>9.9999844519518821E-2</c:v>
                </c:pt>
                <c:pt idx="170">
                  <c:v>-0.57200005493632622</c:v>
                </c:pt>
                <c:pt idx="171">
                  <c:v>0.37599996856655604</c:v>
                </c:pt>
                <c:pt idx="172">
                  <c:v>4.0000598041203331E-3</c:v>
                </c:pt>
                <c:pt idx="173">
                  <c:v>0.12399986091386854</c:v>
                </c:pt>
                <c:pt idx="174">
                  <c:v>-3.1999992413563695E-2</c:v>
                </c:pt>
                <c:pt idx="175">
                  <c:v>0.28800003201294683</c:v>
                </c:pt>
                <c:pt idx="176">
                  <c:v>7.5999989635786497E-2</c:v>
                </c:pt>
                <c:pt idx="177">
                  <c:v>7.9999825411581918E-2</c:v>
                </c:pt>
                <c:pt idx="178">
                  <c:v>0.24800002431630153</c:v>
                </c:pt>
                <c:pt idx="179">
                  <c:v>7.5999989635786497E-2</c:v>
                </c:pt>
                <c:pt idx="180">
                  <c:v>0.21600006950685441</c:v>
                </c:pt>
                <c:pt idx="181">
                  <c:v>7.2000126026313435E-2</c:v>
                </c:pt>
                <c:pt idx="182">
                  <c:v>7.9998543012562359E-3</c:v>
                </c:pt>
                <c:pt idx="183">
                  <c:v>0.41199995001285561</c:v>
                </c:pt>
                <c:pt idx="184">
                  <c:v>0.16799984399953929</c:v>
                </c:pt>
                <c:pt idx="185">
                  <c:v>0.26000002332559408</c:v>
                </c:pt>
                <c:pt idx="186">
                  <c:v>0</c:v>
                </c:pt>
                <c:pt idx="187">
                  <c:v>0.31199996308370764</c:v>
                </c:pt>
                <c:pt idx="188">
                  <c:v>5.2000202162036074E-2</c:v>
                </c:pt>
                <c:pt idx="189">
                  <c:v>0.26399990868373707</c:v>
                </c:pt>
                <c:pt idx="190">
                  <c:v>0.4200000173416833</c:v>
                </c:pt>
                <c:pt idx="191">
                  <c:v>0.27599990854971224</c:v>
                </c:pt>
                <c:pt idx="192">
                  <c:v>-0.33199999764433352</c:v>
                </c:pt>
                <c:pt idx="193">
                  <c:v>0.16399992993538054</c:v>
                </c:pt>
                <c:pt idx="194">
                  <c:v>0.24400011781443925</c:v>
                </c:pt>
                <c:pt idx="195">
                  <c:v>-0.26800001191022665</c:v>
                </c:pt>
                <c:pt idx="196">
                  <c:v>0.13199985689395041</c:v>
                </c:pt>
                <c:pt idx="197">
                  <c:v>-0.17199998943907219</c:v>
                </c:pt>
                <c:pt idx="198">
                  <c:v>0.31199996308370764</c:v>
                </c:pt>
                <c:pt idx="199">
                  <c:v>0.19200010830396655</c:v>
                </c:pt>
                <c:pt idx="200">
                  <c:v>1.5999841861204456E-2</c:v>
                </c:pt>
                <c:pt idx="201">
                  <c:v>0.9919999868796171</c:v>
                </c:pt>
                <c:pt idx="202">
                  <c:v>0.25600005613261306</c:v>
                </c:pt>
                <c:pt idx="203">
                  <c:v>1.5999841861204456E-2</c:v>
                </c:pt>
                <c:pt idx="204">
                  <c:v>-0.11200000251787265</c:v>
                </c:pt>
                <c:pt idx="205">
                  <c:v>0.27599990854971224</c:v>
                </c:pt>
                <c:pt idx="206">
                  <c:v>0.11600001737859271</c:v>
                </c:pt>
                <c:pt idx="207">
                  <c:v>6.3999865963009731E-2</c:v>
                </c:pt>
                <c:pt idx="208">
                  <c:v>0.10800013790258824</c:v>
                </c:pt>
                <c:pt idx="209">
                  <c:v>-0.17199998943907219</c:v>
                </c:pt>
                <c:pt idx="210">
                  <c:v>0.41199995001285561</c:v>
                </c:pt>
                <c:pt idx="211">
                  <c:v>5.2000202162036074E-2</c:v>
                </c:pt>
                <c:pt idx="212">
                  <c:v>-0.25999999724616968</c:v>
                </c:pt>
                <c:pt idx="213">
                  <c:v>-0.21199998874927678</c:v>
                </c:pt>
                <c:pt idx="214">
                  <c:v>3.9999916521464819E-2</c:v>
                </c:pt>
                <c:pt idx="215">
                  <c:v>0.19999994402946111</c:v>
                </c:pt>
                <c:pt idx="216">
                  <c:v>-4.4000040360117884E-2</c:v>
                </c:pt>
                <c:pt idx="217">
                  <c:v>-0.34399997278902755</c:v>
                </c:pt>
                <c:pt idx="218">
                  <c:v>0.24400011781443925</c:v>
                </c:pt>
                <c:pt idx="219">
                  <c:v>-0.18400005906626823</c:v>
                </c:pt>
                <c:pt idx="220">
                  <c:v>7.9998543012562359E-3</c:v>
                </c:pt>
                <c:pt idx="221">
                  <c:v>2.4000205147761185E-2</c:v>
                </c:pt>
                <c:pt idx="222">
                  <c:v>0.11600001737859271</c:v>
                </c:pt>
                <c:pt idx="223">
                  <c:v>-5.6000018662609952E-2</c:v>
                </c:pt>
                <c:pt idx="224">
                  <c:v>2.4000205147761185E-2</c:v>
                </c:pt>
                <c:pt idx="225">
                  <c:v>0.44399994495159262</c:v>
                </c:pt>
                <c:pt idx="226">
                  <c:v>0.10399995503396778</c:v>
                </c:pt>
                <c:pt idx="227">
                  <c:v>0.24800002431630153</c:v>
                </c:pt>
                <c:pt idx="228">
                  <c:v>-0.29599998017211249</c:v>
                </c:pt>
                <c:pt idx="229">
                  <c:v>-5.6000018662609952E-2</c:v>
                </c:pt>
                <c:pt idx="230">
                  <c:v>0.12399986091386854</c:v>
                </c:pt>
                <c:pt idx="231">
                  <c:v>0.30399996523581618</c:v>
                </c:pt>
                <c:pt idx="232">
                  <c:v>0.17999993168768094</c:v>
                </c:pt>
                <c:pt idx="233">
                  <c:v>1.5999841861204456E-2</c:v>
                </c:pt>
                <c:pt idx="234">
                  <c:v>0.10399995503396778</c:v>
                </c:pt>
                <c:pt idx="235">
                  <c:v>-0.31199998856402827</c:v>
                </c:pt>
                <c:pt idx="236">
                  <c:v>0.34400004296873232</c:v>
                </c:pt>
                <c:pt idx="237">
                  <c:v>0.17200011788993216</c:v>
                </c:pt>
                <c:pt idx="238">
                  <c:v>2.0000201959477083E-2</c:v>
                </c:pt>
                <c:pt idx="239">
                  <c:v>9.9999844519518821E-2</c:v>
                </c:pt>
                <c:pt idx="240">
                  <c:v>2.0000201959477083E-2</c:v>
                </c:pt>
                <c:pt idx="241">
                  <c:v>-0.14399999524782625</c:v>
                </c:pt>
                <c:pt idx="242">
                  <c:v>0.54000007202791633</c:v>
                </c:pt>
                <c:pt idx="243">
                  <c:v>0.27199996767150481</c:v>
                </c:pt>
                <c:pt idx="244">
                  <c:v>0.11200005643830732</c:v>
                </c:pt>
                <c:pt idx="245">
                  <c:v>0.49600003811442489</c:v>
                </c:pt>
                <c:pt idx="246">
                  <c:v>-1.012000007629603</c:v>
                </c:pt>
                <c:pt idx="247">
                  <c:v>-0.39999996693761958</c:v>
                </c:pt>
                <c:pt idx="248">
                  <c:v>-0.13199995285861085</c:v>
                </c:pt>
                <c:pt idx="249">
                  <c:v>-5.2000001157207834E-2</c:v>
                </c:pt>
                <c:pt idx="250">
                  <c:v>0.12399986091386854</c:v>
                </c:pt>
                <c:pt idx="251">
                  <c:v>-4.7999973124685236E-2</c:v>
                </c:pt>
                <c:pt idx="252">
                  <c:v>-6.4000014975623395E-2</c:v>
                </c:pt>
                <c:pt idx="253">
                  <c:v>-3.9999884829982459E-3</c:v>
                </c:pt>
                <c:pt idx="254">
                  <c:v>4.0000598041203331E-3</c:v>
                </c:pt>
                <c:pt idx="255">
                  <c:v>-8.0000078469378653E-3</c:v>
                </c:pt>
                <c:pt idx="256">
                  <c:v>-6.7999998076907833E-2</c:v>
                </c:pt>
                <c:pt idx="257">
                  <c:v>-0.12799997178724998</c:v>
                </c:pt>
                <c:pt idx="258">
                  <c:v>-0.14799999056158644</c:v>
                </c:pt>
                <c:pt idx="259">
                  <c:v>-0.18400005906626823</c:v>
                </c:pt>
                <c:pt idx="260">
                  <c:v>0.36400001801699505</c:v>
                </c:pt>
                <c:pt idx="261">
                  <c:v>-0.30400000734543792</c:v>
                </c:pt>
                <c:pt idx="262">
                  <c:v>0.16399992993538054</c:v>
                </c:pt>
                <c:pt idx="263">
                  <c:v>0.1360000390552874</c:v>
                </c:pt>
                <c:pt idx="264">
                  <c:v>0.6400000708702378</c:v>
                </c:pt>
                <c:pt idx="265">
                  <c:v>0.26000002332559408</c:v>
                </c:pt>
                <c:pt idx="266">
                  <c:v>3.6000158320047139E-2</c:v>
                </c:pt>
                <c:pt idx="267">
                  <c:v>-0.10000001202085533</c:v>
                </c:pt>
                <c:pt idx="268">
                  <c:v>8.7999947320468452E-2</c:v>
                </c:pt>
                <c:pt idx="269">
                  <c:v>4.4000087613418476E-2</c:v>
                </c:pt>
                <c:pt idx="270">
                  <c:v>-0.23199998197663385</c:v>
                </c:pt>
                <c:pt idx="271">
                  <c:v>0.61600000256013721</c:v>
                </c:pt>
                <c:pt idx="272">
                  <c:v>-0.40800000863278435</c:v>
                </c:pt>
                <c:pt idx="273">
                  <c:v>-4.4000040360117884E-2</c:v>
                </c:pt>
                <c:pt idx="274">
                  <c:v>-0.41200004388337391</c:v>
                </c:pt>
                <c:pt idx="275">
                  <c:v>0.30399996523581618</c:v>
                </c:pt>
                <c:pt idx="276">
                  <c:v>0.76800002685608471</c:v>
                </c:pt>
                <c:pt idx="277">
                  <c:v>-8.0000078469378653E-3</c:v>
                </c:pt>
                <c:pt idx="278">
                  <c:v>-0.14799999056158644</c:v>
                </c:pt>
                <c:pt idx="279">
                  <c:v>4.4000087613418476E-2</c:v>
                </c:pt>
                <c:pt idx="280">
                  <c:v>-0.11599998792987816</c:v>
                </c:pt>
                <c:pt idx="281">
                  <c:v>-8.4000005320998716E-2</c:v>
                </c:pt>
                <c:pt idx="282">
                  <c:v>-1.999999712894511E-2</c:v>
                </c:pt>
                <c:pt idx="283">
                  <c:v>5.2000202162036074E-2</c:v>
                </c:pt>
                <c:pt idx="284">
                  <c:v>0.28000005373218928</c:v>
                </c:pt>
                <c:pt idx="285">
                  <c:v>-4.4000040360117884E-2</c:v>
                </c:pt>
                <c:pt idx="286">
                  <c:v>0.3840000079189485</c:v>
                </c:pt>
                <c:pt idx="287">
                  <c:v>0.38000002125516014</c:v>
                </c:pt>
                <c:pt idx="288">
                  <c:v>0.23199989752166947</c:v>
                </c:pt>
                <c:pt idx="289">
                  <c:v>0.12399986091386854</c:v>
                </c:pt>
                <c:pt idx="290">
                  <c:v>-0.19200002634057783</c:v>
                </c:pt>
                <c:pt idx="291">
                  <c:v>0.22000003093282272</c:v>
                </c:pt>
                <c:pt idx="292">
                  <c:v>0.37599996856655604</c:v>
                </c:pt>
                <c:pt idx="293">
                  <c:v>-0.1040000070912652</c:v>
                </c:pt>
                <c:pt idx="294">
                  <c:v>3.1999918105977673E-2</c:v>
                </c:pt>
                <c:pt idx="295">
                  <c:v>-0.70399992376287723</c:v>
                </c:pt>
                <c:pt idx="296">
                  <c:v>-0.14799999056158644</c:v>
                </c:pt>
                <c:pt idx="297">
                  <c:v>0.1360000390552874</c:v>
                </c:pt>
                <c:pt idx="298">
                  <c:v>0.22800002074287687</c:v>
                </c:pt>
                <c:pt idx="299">
                  <c:v>6.7999869518498665E-2</c:v>
                </c:pt>
                <c:pt idx="300">
                  <c:v>-0.24000005055069967</c:v>
                </c:pt>
                <c:pt idx="301">
                  <c:v>7.9998543012562359E-3</c:v>
                </c:pt>
                <c:pt idx="302">
                  <c:v>0.3560000352291024</c:v>
                </c:pt>
                <c:pt idx="303">
                  <c:v>7.9998543012562359E-3</c:v>
                </c:pt>
                <c:pt idx="304">
                  <c:v>2.7999963337162325E-2</c:v>
                </c:pt>
                <c:pt idx="305">
                  <c:v>1.1999861880175884E-2</c:v>
                </c:pt>
                <c:pt idx="306">
                  <c:v>1.1999861880175884E-2</c:v>
                </c:pt>
                <c:pt idx="307">
                  <c:v>0.37599996856655604</c:v>
                </c:pt>
                <c:pt idx="308">
                  <c:v>0.1360000390552874</c:v>
                </c:pt>
                <c:pt idx="309">
                  <c:v>-0.1040000070912652</c:v>
                </c:pt>
                <c:pt idx="310">
                  <c:v>-1.2000007629602863E-2</c:v>
                </c:pt>
                <c:pt idx="311">
                  <c:v>0.21600006950685441</c:v>
                </c:pt>
                <c:pt idx="312">
                  <c:v>-0.20400001258742925</c:v>
                </c:pt>
                <c:pt idx="313">
                  <c:v>4.0000598041203331E-3</c:v>
                </c:pt>
                <c:pt idx="314">
                  <c:v>-0.15599999486167665</c:v>
                </c:pt>
                <c:pt idx="315">
                  <c:v>0.11200005643830732</c:v>
                </c:pt>
                <c:pt idx="316">
                  <c:v>3.6000158320047139E-2</c:v>
                </c:pt>
                <c:pt idx="317">
                  <c:v>-4.7999973124685236E-2</c:v>
                </c:pt>
                <c:pt idx="318">
                  <c:v>0.24800002431630153</c:v>
                </c:pt>
                <c:pt idx="319">
                  <c:v>5.5999893014649103E-2</c:v>
                </c:pt>
                <c:pt idx="320">
                  <c:v>-0.13599997626603252</c:v>
                </c:pt>
                <c:pt idx="321">
                  <c:v>-0.40800000863278435</c:v>
                </c:pt>
                <c:pt idx="322">
                  <c:v>0.24000003174437234</c:v>
                </c:pt>
                <c:pt idx="323">
                  <c:v>0.51999997268308407</c:v>
                </c:pt>
                <c:pt idx="324">
                  <c:v>6.0000150852694237E-2</c:v>
                </c:pt>
                <c:pt idx="325">
                  <c:v>0.50400003270926941</c:v>
                </c:pt>
                <c:pt idx="326">
                  <c:v>0.26800007808447085</c:v>
                </c:pt>
                <c:pt idx="327">
                  <c:v>0.39599994984756248</c:v>
                </c:pt>
                <c:pt idx="328">
                  <c:v>-0.39200005037036789</c:v>
                </c:pt>
                <c:pt idx="329">
                  <c:v>0.16000008508796787</c:v>
                </c:pt>
                <c:pt idx="330">
                  <c:v>0.12000007763852631</c:v>
                </c:pt>
                <c:pt idx="331">
                  <c:v>-7.2000010026462599E-2</c:v>
                </c:pt>
                <c:pt idx="332">
                  <c:v>5.5999893014649103E-2</c:v>
                </c:pt>
                <c:pt idx="333">
                  <c:v>-0.15999998632784901</c:v>
                </c:pt>
                <c:pt idx="334">
                  <c:v>8.7999947320468452E-2</c:v>
                </c:pt>
                <c:pt idx="335">
                  <c:v>0.28000005373218928</c:v>
                </c:pt>
                <c:pt idx="336">
                  <c:v>-8.4000005320998716E-2</c:v>
                </c:pt>
                <c:pt idx="337">
                  <c:v>0.13199985689395041</c:v>
                </c:pt>
                <c:pt idx="338">
                  <c:v>8.7999947320468452E-2</c:v>
                </c:pt>
                <c:pt idx="339">
                  <c:v>0.12800000404374551</c:v>
                </c:pt>
                <c:pt idx="340">
                  <c:v>0.47199995961358293</c:v>
                </c:pt>
                <c:pt idx="341">
                  <c:v>7.9999825411581918E-2</c:v>
                </c:pt>
                <c:pt idx="342">
                  <c:v>-3.9999884829982459E-3</c:v>
                </c:pt>
                <c:pt idx="343">
                  <c:v>-0.12399998772170974</c:v>
                </c:pt>
                <c:pt idx="344">
                  <c:v>-9.5999968740855521E-2</c:v>
                </c:pt>
                <c:pt idx="345">
                  <c:v>-0.37600003207746885</c:v>
                </c:pt>
                <c:pt idx="346">
                  <c:v>0.21199997668398718</c:v>
                </c:pt>
                <c:pt idx="347">
                  <c:v>-0.1040000070912652</c:v>
                </c:pt>
                <c:pt idx="348">
                  <c:v>0.46399998395019887</c:v>
                </c:pt>
                <c:pt idx="349">
                  <c:v>-2.4000034017039793E-2</c:v>
                </c:pt>
                <c:pt idx="350">
                  <c:v>8.4000067494370056E-2</c:v>
                </c:pt>
                <c:pt idx="351">
                  <c:v>-0.46000007728398012</c:v>
                </c:pt>
                <c:pt idx="352">
                  <c:v>-5.6000018662609952E-2</c:v>
                </c:pt>
                <c:pt idx="353">
                  <c:v>0.16799984399953929</c:v>
                </c:pt>
                <c:pt idx="354">
                  <c:v>2.0000201959477083E-2</c:v>
                </c:pt>
                <c:pt idx="355">
                  <c:v>-0.3080000300225445</c:v>
                </c:pt>
                <c:pt idx="356">
                  <c:v>0.24800002431630153</c:v>
                </c:pt>
                <c:pt idx="357">
                  <c:v>-0.15199999382009946</c:v>
                </c:pt>
                <c:pt idx="358">
                  <c:v>0.17600006184338962</c:v>
                </c:pt>
                <c:pt idx="359">
                  <c:v>6.7999869518498665E-2</c:v>
                </c:pt>
                <c:pt idx="360">
                  <c:v>0.13199985689395041</c:v>
                </c:pt>
                <c:pt idx="361">
                  <c:v>7.2000126026313435E-2</c:v>
                </c:pt>
                <c:pt idx="362">
                  <c:v>9.1999852227030429E-2</c:v>
                </c:pt>
                <c:pt idx="363">
                  <c:v>3.1999918105977673E-2</c:v>
                </c:pt>
                <c:pt idx="364">
                  <c:v>-0.15599999486167665</c:v>
                </c:pt>
                <c:pt idx="365">
                  <c:v>0.27199996767150481</c:v>
                </c:pt>
                <c:pt idx="366">
                  <c:v>0.13199985689395041</c:v>
                </c:pt>
                <c:pt idx="367">
                  <c:v>-1.2000007629602863E-2</c:v>
                </c:pt>
                <c:pt idx="368">
                  <c:v>0.16799984399953929</c:v>
                </c:pt>
                <c:pt idx="369">
                  <c:v>0.23199989752166947</c:v>
                </c:pt>
                <c:pt idx="370">
                  <c:v>0.22400002443785533</c:v>
                </c:pt>
                <c:pt idx="371">
                  <c:v>0.18799987396299672</c:v>
                </c:pt>
                <c:pt idx="372">
                  <c:v>6.3999865963009731E-2</c:v>
                </c:pt>
                <c:pt idx="373">
                  <c:v>-4.7999973124685236E-2</c:v>
                </c:pt>
                <c:pt idx="374">
                  <c:v>3.1999918105977673E-2</c:v>
                </c:pt>
                <c:pt idx="375">
                  <c:v>-1.6000019240888751E-2</c:v>
                </c:pt>
                <c:pt idx="376">
                  <c:v>0.24000003174437234</c:v>
                </c:pt>
                <c:pt idx="377">
                  <c:v>0.17600006184338962</c:v>
                </c:pt>
                <c:pt idx="378">
                  <c:v>0</c:v>
                </c:pt>
                <c:pt idx="379">
                  <c:v>0.22400002443785533</c:v>
                </c:pt>
                <c:pt idx="380">
                  <c:v>0.32799999449611333</c:v>
                </c:pt>
                <c:pt idx="381">
                  <c:v>0.28800003201294683</c:v>
                </c:pt>
                <c:pt idx="382">
                  <c:v>0.16799984399953929</c:v>
                </c:pt>
                <c:pt idx="383">
                  <c:v>-0.37199997818467639</c:v>
                </c:pt>
                <c:pt idx="384">
                  <c:v>-2.4000034017039793E-2</c:v>
                </c:pt>
                <c:pt idx="385">
                  <c:v>-0.45599997450874341</c:v>
                </c:pt>
                <c:pt idx="386">
                  <c:v>0.39999990489252346</c:v>
                </c:pt>
                <c:pt idx="387">
                  <c:v>-0.12399998772170974</c:v>
                </c:pt>
                <c:pt idx="388">
                  <c:v>6.3999865963009731E-2</c:v>
                </c:pt>
                <c:pt idx="389">
                  <c:v>-0.80399993351431198</c:v>
                </c:pt>
                <c:pt idx="390">
                  <c:v>-8.4000005320998716E-2</c:v>
                </c:pt>
                <c:pt idx="391">
                  <c:v>0.12000007763852631</c:v>
                </c:pt>
                <c:pt idx="392">
                  <c:v>-2.800000838205384E-2</c:v>
                </c:pt>
                <c:pt idx="393">
                  <c:v>0.17200011788993216</c:v>
                </c:pt>
                <c:pt idx="394">
                  <c:v>1.5999841861204456E-2</c:v>
                </c:pt>
                <c:pt idx="395">
                  <c:v>0.22800002074287687</c:v>
                </c:pt>
                <c:pt idx="396">
                  <c:v>-0.30400000734543792</c:v>
                </c:pt>
                <c:pt idx="397">
                  <c:v>0.19600006648568796</c:v>
                </c:pt>
                <c:pt idx="398">
                  <c:v>-0.21999997114977751</c:v>
                </c:pt>
                <c:pt idx="399">
                  <c:v>0.13199985689395041</c:v>
                </c:pt>
                <c:pt idx="400">
                  <c:v>0.23199989752166947</c:v>
                </c:pt>
                <c:pt idx="401">
                  <c:v>-1.2000007629602863E-2</c:v>
                </c:pt>
                <c:pt idx="402">
                  <c:v>0.81600001211028306</c:v>
                </c:pt>
                <c:pt idx="403">
                  <c:v>-2.4000034017039793E-2</c:v>
                </c:pt>
                <c:pt idx="404">
                  <c:v>-1.999999712894511E-2</c:v>
                </c:pt>
                <c:pt idx="405">
                  <c:v>1.1280000271774766</c:v>
                </c:pt>
                <c:pt idx="406">
                  <c:v>3.9999916521464819E-2</c:v>
                </c:pt>
                <c:pt idx="407">
                  <c:v>0.1480001653517212</c:v>
                </c:pt>
                <c:pt idx="408">
                  <c:v>0.19600006648568796</c:v>
                </c:pt>
                <c:pt idx="409">
                  <c:v>-5.2000001157207834E-2</c:v>
                </c:pt>
                <c:pt idx="410">
                  <c:v>1.5999841861204456E-2</c:v>
                </c:pt>
                <c:pt idx="411">
                  <c:v>5.5999893014649103E-2</c:v>
                </c:pt>
                <c:pt idx="412">
                  <c:v>2.0000201959477083E-2</c:v>
                </c:pt>
                <c:pt idx="413">
                  <c:v>0.4839999950204622</c:v>
                </c:pt>
                <c:pt idx="414">
                  <c:v>2.4000205147761185E-2</c:v>
                </c:pt>
                <c:pt idx="415">
                  <c:v>2.4000205147761185E-2</c:v>
                </c:pt>
                <c:pt idx="416">
                  <c:v>4.0000598041203331E-3</c:v>
                </c:pt>
                <c:pt idx="417">
                  <c:v>-0.29599998017211249</c:v>
                </c:pt>
                <c:pt idx="418">
                  <c:v>0.19999994402946111</c:v>
                </c:pt>
                <c:pt idx="419">
                  <c:v>-7.5999985111945528E-2</c:v>
                </c:pt>
                <c:pt idx="420">
                  <c:v>0.1360000390552874</c:v>
                </c:pt>
                <c:pt idx="421">
                  <c:v>8.4000067494370056E-2</c:v>
                </c:pt>
                <c:pt idx="422">
                  <c:v>2.4000205147761185E-2</c:v>
                </c:pt>
                <c:pt idx="423">
                  <c:v>-0.25999999724616968</c:v>
                </c:pt>
                <c:pt idx="424">
                  <c:v>-0.13599997626603252</c:v>
                </c:pt>
                <c:pt idx="425">
                  <c:v>3.1999918105977673E-2</c:v>
                </c:pt>
                <c:pt idx="426">
                  <c:v>0.54000007202791633</c:v>
                </c:pt>
                <c:pt idx="427">
                  <c:v>-3.9999884829982459E-3</c:v>
                </c:pt>
                <c:pt idx="428">
                  <c:v>-8.7999994486522376E-2</c:v>
                </c:pt>
                <c:pt idx="429">
                  <c:v>-1.2000007629602863E-2</c:v>
                </c:pt>
                <c:pt idx="430">
                  <c:v>0.25200011701132952</c:v>
                </c:pt>
                <c:pt idx="431">
                  <c:v>0.21199997668398718</c:v>
                </c:pt>
                <c:pt idx="432">
                  <c:v>0.17600006184338962</c:v>
                </c:pt>
                <c:pt idx="433">
                  <c:v>2.0000201959477083E-2</c:v>
                </c:pt>
                <c:pt idx="434">
                  <c:v>1.5999841861204456E-2</c:v>
                </c:pt>
                <c:pt idx="435">
                  <c:v>0.63599997807921538</c:v>
                </c:pt>
                <c:pt idx="436">
                  <c:v>7.2000126026313435E-2</c:v>
                </c:pt>
                <c:pt idx="437">
                  <c:v>0.43199994706256084</c:v>
                </c:pt>
                <c:pt idx="438">
                  <c:v>0.29999993727346269</c:v>
                </c:pt>
                <c:pt idx="439">
                  <c:v>9.9999844519518821E-2</c:v>
                </c:pt>
                <c:pt idx="440">
                  <c:v>2.7999963337162325E-2</c:v>
                </c:pt>
                <c:pt idx="441">
                  <c:v>-7.5999985111945528E-2</c:v>
                </c:pt>
                <c:pt idx="442">
                  <c:v>6.7999869518498665E-2</c:v>
                </c:pt>
                <c:pt idx="443">
                  <c:v>0.48000004866334162</c:v>
                </c:pt>
                <c:pt idx="444">
                  <c:v>0.18399997096611601</c:v>
                </c:pt>
                <c:pt idx="445">
                  <c:v>0.38800006183202074</c:v>
                </c:pt>
                <c:pt idx="446">
                  <c:v>0.55599994950414899</c:v>
                </c:pt>
                <c:pt idx="447">
                  <c:v>0.30799999284705615</c:v>
                </c:pt>
                <c:pt idx="448">
                  <c:v>0.22400002443785533</c:v>
                </c:pt>
                <c:pt idx="449">
                  <c:v>-3.5999979819101163E-2</c:v>
                </c:pt>
                <c:pt idx="450">
                  <c:v>2.4000205147761185E-2</c:v>
                </c:pt>
                <c:pt idx="451">
                  <c:v>-1.2000007629602863E-2</c:v>
                </c:pt>
                <c:pt idx="452">
                  <c:v>-5.6000018662609952E-2</c:v>
                </c:pt>
                <c:pt idx="453">
                  <c:v>0.3560000352291024</c:v>
                </c:pt>
                <c:pt idx="454">
                  <c:v>-2.800000838205384E-2</c:v>
                </c:pt>
                <c:pt idx="455">
                  <c:v>-0.21199998874927678</c:v>
                </c:pt>
                <c:pt idx="456">
                  <c:v>0.1480001653517212</c:v>
                </c:pt>
                <c:pt idx="457">
                  <c:v>9.5999820424984603E-2</c:v>
                </c:pt>
                <c:pt idx="458">
                  <c:v>1.5999841861204456E-2</c:v>
                </c:pt>
                <c:pt idx="459">
                  <c:v>0.1480001653517212</c:v>
                </c:pt>
                <c:pt idx="460">
                  <c:v>-0.67200001158571832</c:v>
                </c:pt>
                <c:pt idx="461">
                  <c:v>-0.17199998943907219</c:v>
                </c:pt>
                <c:pt idx="462">
                  <c:v>0.16000008508796787</c:v>
                </c:pt>
                <c:pt idx="463">
                  <c:v>0.4920000434003694</c:v>
                </c:pt>
                <c:pt idx="464">
                  <c:v>-1.6000019240888751E-2</c:v>
                </c:pt>
                <c:pt idx="465">
                  <c:v>0.16799984399953929</c:v>
                </c:pt>
                <c:pt idx="466">
                  <c:v>-6.4000014975623395E-2</c:v>
                </c:pt>
                <c:pt idx="467">
                  <c:v>-0.66800009998305909</c:v>
                </c:pt>
                <c:pt idx="468">
                  <c:v>0.10800013790258824</c:v>
                </c:pt>
                <c:pt idx="469">
                  <c:v>0.16000008508796787</c:v>
                </c:pt>
                <c:pt idx="470">
                  <c:v>0.19200010830396655</c:v>
                </c:pt>
                <c:pt idx="471">
                  <c:v>-4.000002401847047E-2</c:v>
                </c:pt>
                <c:pt idx="472">
                  <c:v>7.9999825411581918E-2</c:v>
                </c:pt>
                <c:pt idx="473">
                  <c:v>0.3719999282619833</c:v>
                </c:pt>
                <c:pt idx="474">
                  <c:v>4.0000598041203331E-3</c:v>
                </c:pt>
                <c:pt idx="475">
                  <c:v>0.11200005643830732</c:v>
                </c:pt>
                <c:pt idx="476">
                  <c:v>7.5999989635786497E-2</c:v>
                </c:pt>
                <c:pt idx="477">
                  <c:v>2.0000201959477083E-2</c:v>
                </c:pt>
                <c:pt idx="478">
                  <c:v>2.0000201959477083E-2</c:v>
                </c:pt>
                <c:pt idx="479">
                  <c:v>4.7999908438290384E-2</c:v>
                </c:pt>
                <c:pt idx="480">
                  <c:v>-0.21999997114977751</c:v>
                </c:pt>
                <c:pt idx="481">
                  <c:v>6.3999865963009731E-2</c:v>
                </c:pt>
                <c:pt idx="482">
                  <c:v>0.10399995503396778</c:v>
                </c:pt>
                <c:pt idx="483">
                  <c:v>-3.5999979819101163E-2</c:v>
                </c:pt>
                <c:pt idx="484">
                  <c:v>2.4000205147761185E-2</c:v>
                </c:pt>
                <c:pt idx="485">
                  <c:v>0.22800002074287687</c:v>
                </c:pt>
                <c:pt idx="486">
                  <c:v>0.24800002431630153</c:v>
                </c:pt>
                <c:pt idx="487">
                  <c:v>-0.11200000251787265</c:v>
                </c:pt>
                <c:pt idx="488">
                  <c:v>-8.0000078469378653E-3</c:v>
                </c:pt>
                <c:pt idx="489">
                  <c:v>3.1999918105977673E-2</c:v>
                </c:pt>
                <c:pt idx="490">
                  <c:v>-4.000002401847047E-2</c:v>
                </c:pt>
                <c:pt idx="491">
                  <c:v>-0.13199995285861085</c:v>
                </c:pt>
                <c:pt idx="492">
                  <c:v>0.23600010514303973</c:v>
                </c:pt>
                <c:pt idx="493">
                  <c:v>0.2039999910894886</c:v>
                </c:pt>
                <c:pt idx="494">
                  <c:v>-0.47600006759318808</c:v>
                </c:pt>
                <c:pt idx="495">
                  <c:v>8.4000067494370056E-2</c:v>
                </c:pt>
                <c:pt idx="496">
                  <c:v>7.5999989635786497E-2</c:v>
                </c:pt>
                <c:pt idx="497">
                  <c:v>-3.9999884829982459E-3</c:v>
                </c:pt>
                <c:pt idx="498">
                  <c:v>0.10399995503396778</c:v>
                </c:pt>
                <c:pt idx="499">
                  <c:v>1.5999841861204456E-2</c:v>
                </c:pt>
                <c:pt idx="500">
                  <c:v>-0.13599997626603252</c:v>
                </c:pt>
                <c:pt idx="501">
                  <c:v>-0.12399998772170974</c:v>
                </c:pt>
                <c:pt idx="502">
                  <c:v>9.5999820424984603E-2</c:v>
                </c:pt>
                <c:pt idx="503">
                  <c:v>7.9998543012562359E-3</c:v>
                </c:pt>
                <c:pt idx="504">
                  <c:v>1.1999861880175884E-2</c:v>
                </c:pt>
                <c:pt idx="505">
                  <c:v>6.7999869518498665E-2</c:v>
                </c:pt>
                <c:pt idx="506">
                  <c:v>0.51999997268308407</c:v>
                </c:pt>
                <c:pt idx="507">
                  <c:v>-5.6000018662609952E-2</c:v>
                </c:pt>
                <c:pt idx="508">
                  <c:v>-5.2000001157207834E-2</c:v>
                </c:pt>
                <c:pt idx="509">
                  <c:v>1.5999841861204456E-2</c:v>
                </c:pt>
                <c:pt idx="510">
                  <c:v>0.64400004084244244</c:v>
                </c:pt>
                <c:pt idx="511">
                  <c:v>0.29200007667479555</c:v>
                </c:pt>
                <c:pt idx="512">
                  <c:v>5.5999893014649103E-2</c:v>
                </c:pt>
                <c:pt idx="513">
                  <c:v>0</c:v>
                </c:pt>
                <c:pt idx="514">
                  <c:v>-0.10800000688957691</c:v>
                </c:pt>
                <c:pt idx="515">
                  <c:v>-2.4000034017039793E-2</c:v>
                </c:pt>
                <c:pt idx="516">
                  <c:v>0</c:v>
                </c:pt>
                <c:pt idx="517">
                  <c:v>8.4000067494370056E-2</c:v>
                </c:pt>
                <c:pt idx="518">
                  <c:v>-3.1999992413563695E-2</c:v>
                </c:pt>
                <c:pt idx="519">
                  <c:v>3.9999916521464819E-2</c:v>
                </c:pt>
                <c:pt idx="520">
                  <c:v>-7.5999985111945528E-2</c:v>
                </c:pt>
                <c:pt idx="521">
                  <c:v>-4.000002401847047E-2</c:v>
                </c:pt>
                <c:pt idx="522">
                  <c:v>-5.2000001157207834E-2</c:v>
                </c:pt>
                <c:pt idx="523">
                  <c:v>0.11200005643830732</c:v>
                </c:pt>
                <c:pt idx="524">
                  <c:v>0.40400007533967985</c:v>
                </c:pt>
                <c:pt idx="525">
                  <c:v>3.1999918105977673E-2</c:v>
                </c:pt>
                <c:pt idx="526">
                  <c:v>0.55999993228760403</c:v>
                </c:pt>
                <c:pt idx="527">
                  <c:v>7.9999825411581918E-2</c:v>
                </c:pt>
                <c:pt idx="528">
                  <c:v>-0.40800000863278435</c:v>
                </c:pt>
                <c:pt idx="529">
                  <c:v>0.24400011781443925</c:v>
                </c:pt>
                <c:pt idx="530">
                  <c:v>-6.4000014975623395E-2</c:v>
                </c:pt>
                <c:pt idx="531">
                  <c:v>0.40400007533967985</c:v>
                </c:pt>
                <c:pt idx="532">
                  <c:v>6.7999869518498665E-2</c:v>
                </c:pt>
                <c:pt idx="533">
                  <c:v>0.23600010514303973</c:v>
                </c:pt>
                <c:pt idx="534">
                  <c:v>-7.2000010026462599E-2</c:v>
                </c:pt>
                <c:pt idx="535">
                  <c:v>-9.5999968740855521E-2</c:v>
                </c:pt>
                <c:pt idx="536">
                  <c:v>-0.42799996666713319</c:v>
                </c:pt>
                <c:pt idx="537">
                  <c:v>7.9998543012562359E-3</c:v>
                </c:pt>
                <c:pt idx="538">
                  <c:v>4.7999908438290384E-2</c:v>
                </c:pt>
                <c:pt idx="539">
                  <c:v>4.0000598041203331E-3</c:v>
                </c:pt>
                <c:pt idx="540">
                  <c:v>7.5999989635786497E-2</c:v>
                </c:pt>
                <c:pt idx="541">
                  <c:v>0.31199996308370764</c:v>
                </c:pt>
                <c:pt idx="542">
                  <c:v>-0.19999994482472591</c:v>
                </c:pt>
                <c:pt idx="543">
                  <c:v>0.18799987396299672</c:v>
                </c:pt>
                <c:pt idx="544">
                  <c:v>6.3999865963009731E-2</c:v>
                </c:pt>
                <c:pt idx="545">
                  <c:v>0.60399999868390852</c:v>
                </c:pt>
                <c:pt idx="546">
                  <c:v>0.11600001737859271</c:v>
                </c:pt>
                <c:pt idx="547">
                  <c:v>0.36799997850289007</c:v>
                </c:pt>
                <c:pt idx="548">
                  <c:v>3.1999918105977673E-2</c:v>
                </c:pt>
                <c:pt idx="549">
                  <c:v>0.1480001653517212</c:v>
                </c:pt>
                <c:pt idx="550">
                  <c:v>0.12399986091386854</c:v>
                </c:pt>
                <c:pt idx="551">
                  <c:v>0.17999993168768094</c:v>
                </c:pt>
                <c:pt idx="552">
                  <c:v>-0.17599996884084324</c:v>
                </c:pt>
                <c:pt idx="553">
                  <c:v>0.16399992993538054</c:v>
                </c:pt>
                <c:pt idx="554">
                  <c:v>0.11200005643830732</c:v>
                </c:pt>
                <c:pt idx="555">
                  <c:v>6.0000150852694237E-2</c:v>
                </c:pt>
                <c:pt idx="556">
                  <c:v>3.1999918105977673E-2</c:v>
                </c:pt>
                <c:pt idx="557">
                  <c:v>0.62399995561716759</c:v>
                </c:pt>
                <c:pt idx="558">
                  <c:v>-1.2000007629602863E-2</c:v>
                </c:pt>
                <c:pt idx="559">
                  <c:v>-0.10000001202085533</c:v>
                </c:pt>
                <c:pt idx="560">
                  <c:v>0.19999994402946111</c:v>
                </c:pt>
                <c:pt idx="561">
                  <c:v>-0.46399991715122507</c:v>
                </c:pt>
                <c:pt idx="562">
                  <c:v>3.1999918105977673E-2</c:v>
                </c:pt>
                <c:pt idx="563">
                  <c:v>0.1360000390552874</c:v>
                </c:pt>
                <c:pt idx="564">
                  <c:v>-0.11599998792987816</c:v>
                </c:pt>
                <c:pt idx="565">
                  <c:v>-5.2000001157207834E-2</c:v>
                </c:pt>
                <c:pt idx="566">
                  <c:v>5.2000202162036074E-2</c:v>
                </c:pt>
                <c:pt idx="567">
                  <c:v>-7.5999985111945528E-2</c:v>
                </c:pt>
                <c:pt idx="568">
                  <c:v>1.1999861880175884E-2</c:v>
                </c:pt>
                <c:pt idx="569">
                  <c:v>2.7999963337162325E-2</c:v>
                </c:pt>
                <c:pt idx="570">
                  <c:v>0.12399986091386854</c:v>
                </c:pt>
                <c:pt idx="571">
                  <c:v>8.7999947320468452E-2</c:v>
                </c:pt>
                <c:pt idx="572">
                  <c:v>3.1999918105977673E-2</c:v>
                </c:pt>
                <c:pt idx="573">
                  <c:v>-1.999999712894511E-2</c:v>
                </c:pt>
                <c:pt idx="574">
                  <c:v>0.21600006950685441</c:v>
                </c:pt>
                <c:pt idx="575">
                  <c:v>0.65200000369690736</c:v>
                </c:pt>
                <c:pt idx="576">
                  <c:v>-0.21600001164666707</c:v>
                </c:pt>
                <c:pt idx="577">
                  <c:v>6.0000150852694237E-2</c:v>
                </c:pt>
                <c:pt idx="578">
                  <c:v>7.5999989635786497E-2</c:v>
                </c:pt>
                <c:pt idx="579">
                  <c:v>8.4000067494370056E-2</c:v>
                </c:pt>
                <c:pt idx="580">
                  <c:v>0.18399997096611601</c:v>
                </c:pt>
                <c:pt idx="581">
                  <c:v>9.9999844519518821E-2</c:v>
                </c:pt>
                <c:pt idx="582">
                  <c:v>3.9999916521464819E-2</c:v>
                </c:pt>
                <c:pt idx="583">
                  <c:v>0.22000003093282272</c:v>
                </c:pt>
                <c:pt idx="584">
                  <c:v>5.2000202162036074E-2</c:v>
                </c:pt>
                <c:pt idx="585">
                  <c:v>0.13999990679436869</c:v>
                </c:pt>
                <c:pt idx="586">
                  <c:v>-0.39600001420138808</c:v>
                </c:pt>
                <c:pt idx="587">
                  <c:v>-2.800000838205384E-2</c:v>
                </c:pt>
                <c:pt idx="588">
                  <c:v>0.24800002431630153</c:v>
                </c:pt>
                <c:pt idx="589">
                  <c:v>0.50400003270926941</c:v>
                </c:pt>
                <c:pt idx="590">
                  <c:v>-1.2000007629602863E-2</c:v>
                </c:pt>
                <c:pt idx="591">
                  <c:v>3.6000158320047139E-2</c:v>
                </c:pt>
                <c:pt idx="592">
                  <c:v>-0.25600001799000138</c:v>
                </c:pt>
                <c:pt idx="593">
                  <c:v>0.49600003811442489</c:v>
                </c:pt>
                <c:pt idx="594">
                  <c:v>4.4000087613418476E-2</c:v>
                </c:pt>
                <c:pt idx="595">
                  <c:v>0.24000003174437234</c:v>
                </c:pt>
                <c:pt idx="596">
                  <c:v>0.24800002431630153</c:v>
                </c:pt>
                <c:pt idx="597">
                  <c:v>0.14400006308399071</c:v>
                </c:pt>
                <c:pt idx="598">
                  <c:v>-8.0000045088117755E-2</c:v>
                </c:pt>
                <c:pt idx="599">
                  <c:v>0.17200011788993216</c:v>
                </c:pt>
                <c:pt idx="600">
                  <c:v>9.9999844519518821E-2</c:v>
                </c:pt>
                <c:pt idx="601">
                  <c:v>0.3560000352291024</c:v>
                </c:pt>
                <c:pt idx="602">
                  <c:v>0.49600003811442489</c:v>
                </c:pt>
                <c:pt idx="603">
                  <c:v>-0.25600001799000138</c:v>
                </c:pt>
                <c:pt idx="604">
                  <c:v>7.9998543012562359E-3</c:v>
                </c:pt>
                <c:pt idx="605">
                  <c:v>-0.42799996666713319</c:v>
                </c:pt>
                <c:pt idx="606">
                  <c:v>-0.78800002331601282</c:v>
                </c:pt>
                <c:pt idx="607">
                  <c:v>3.1999918105977673E-2</c:v>
                </c:pt>
                <c:pt idx="608">
                  <c:v>-8.0000078469378653E-3</c:v>
                </c:pt>
                <c:pt idx="609">
                  <c:v>-4.4000040360117884E-2</c:v>
                </c:pt>
                <c:pt idx="610">
                  <c:v>-7.2000010026462599E-2</c:v>
                </c:pt>
                <c:pt idx="611">
                  <c:v>0.15199984389142607</c:v>
                </c:pt>
                <c:pt idx="612">
                  <c:v>0.34000007902099538</c:v>
                </c:pt>
                <c:pt idx="613">
                  <c:v>0.15600004087171662</c:v>
                </c:pt>
                <c:pt idx="614">
                  <c:v>-0.19600000008555332</c:v>
                </c:pt>
                <c:pt idx="615">
                  <c:v>7.9999825411581918E-2</c:v>
                </c:pt>
                <c:pt idx="616">
                  <c:v>3.6000158320047139E-2</c:v>
                </c:pt>
                <c:pt idx="617">
                  <c:v>0.69199995945554882</c:v>
                </c:pt>
                <c:pt idx="618">
                  <c:v>0.18799987396299672</c:v>
                </c:pt>
                <c:pt idx="619">
                  <c:v>-2.800000838205384E-2</c:v>
                </c:pt>
                <c:pt idx="620">
                  <c:v>-8.0000078469378653E-3</c:v>
                </c:pt>
                <c:pt idx="621">
                  <c:v>6.3999865963009731E-2</c:v>
                </c:pt>
                <c:pt idx="622">
                  <c:v>-3.1999992413563695E-2</c:v>
                </c:pt>
                <c:pt idx="623">
                  <c:v>6.7999869518498665E-2</c:v>
                </c:pt>
                <c:pt idx="624">
                  <c:v>0.13199985689395041</c:v>
                </c:pt>
                <c:pt idx="625">
                  <c:v>0.16000008508796787</c:v>
                </c:pt>
                <c:pt idx="626">
                  <c:v>0.22800002074287687</c:v>
                </c:pt>
                <c:pt idx="627">
                  <c:v>-9.1999989289468453E-2</c:v>
                </c:pt>
                <c:pt idx="628">
                  <c:v>0.50000003801006943</c:v>
                </c:pt>
                <c:pt idx="629">
                  <c:v>0.41599991023383154</c:v>
                </c:pt>
                <c:pt idx="630">
                  <c:v>0.17200011788993216</c:v>
                </c:pt>
                <c:pt idx="631">
                  <c:v>0.10800013790258824</c:v>
                </c:pt>
                <c:pt idx="632">
                  <c:v>-0.11999999416544631</c:v>
                </c:pt>
                <c:pt idx="633">
                  <c:v>-0.32799999764203647</c:v>
                </c:pt>
                <c:pt idx="634">
                  <c:v>-5.2000001157207834E-2</c:v>
                </c:pt>
                <c:pt idx="635">
                  <c:v>0.31199996308370764</c:v>
                </c:pt>
                <c:pt idx="636">
                  <c:v>-0.18800003977577306</c:v>
                </c:pt>
                <c:pt idx="637">
                  <c:v>-3.5999979819101163E-2</c:v>
                </c:pt>
                <c:pt idx="638">
                  <c:v>0.22400002443785533</c:v>
                </c:pt>
                <c:pt idx="639">
                  <c:v>0.40400007533967985</c:v>
                </c:pt>
                <c:pt idx="640">
                  <c:v>0.30799999284705615</c:v>
                </c:pt>
                <c:pt idx="641">
                  <c:v>0.10800013790258824</c:v>
                </c:pt>
                <c:pt idx="642">
                  <c:v>-6.4000014975623395E-2</c:v>
                </c:pt>
                <c:pt idx="643">
                  <c:v>9.1999852227030429E-2</c:v>
                </c:pt>
                <c:pt idx="644">
                  <c:v>-8.0000078469378653E-3</c:v>
                </c:pt>
                <c:pt idx="645">
                  <c:v>-0.37999998076688701</c:v>
                </c:pt>
                <c:pt idx="646">
                  <c:v>0.26000002332559408</c:v>
                </c:pt>
                <c:pt idx="647">
                  <c:v>6.7999869518498665E-2</c:v>
                </c:pt>
                <c:pt idx="648">
                  <c:v>-0.16800000199720139</c:v>
                </c:pt>
                <c:pt idx="649">
                  <c:v>0.13999990679436869</c:v>
                </c:pt>
                <c:pt idx="650">
                  <c:v>7.5999989635786497E-2</c:v>
                </c:pt>
                <c:pt idx="651">
                  <c:v>-4.7999973124685236E-2</c:v>
                </c:pt>
                <c:pt idx="652">
                  <c:v>0.13999990679436869</c:v>
                </c:pt>
                <c:pt idx="653">
                  <c:v>-3.9999884829982459E-3</c:v>
                </c:pt>
                <c:pt idx="654">
                  <c:v>-0.30400000734543792</c:v>
                </c:pt>
                <c:pt idx="655">
                  <c:v>-8.7999994486522376E-2</c:v>
                </c:pt>
                <c:pt idx="656">
                  <c:v>0.36000007414935276</c:v>
                </c:pt>
                <c:pt idx="657">
                  <c:v>0.60000002656012008</c:v>
                </c:pt>
                <c:pt idx="658">
                  <c:v>0</c:v>
                </c:pt>
                <c:pt idx="659">
                  <c:v>0.24800002431630153</c:v>
                </c:pt>
                <c:pt idx="660">
                  <c:v>0.25200011701132952</c:v>
                </c:pt>
                <c:pt idx="661">
                  <c:v>8.4000067494370056E-2</c:v>
                </c:pt>
                <c:pt idx="662">
                  <c:v>-0.3879999676532121</c:v>
                </c:pt>
                <c:pt idx="663">
                  <c:v>0.11600001737859271</c:v>
                </c:pt>
                <c:pt idx="664">
                  <c:v>-1.2000007629602863E-2</c:v>
                </c:pt>
                <c:pt idx="665">
                  <c:v>0.4200000173416833</c:v>
                </c:pt>
                <c:pt idx="666">
                  <c:v>-0.11999999416544631</c:v>
                </c:pt>
                <c:pt idx="667">
                  <c:v>5.5999893014649103E-2</c:v>
                </c:pt>
                <c:pt idx="668">
                  <c:v>0</c:v>
                </c:pt>
                <c:pt idx="669">
                  <c:v>0.20800012492212774</c:v>
                </c:pt>
                <c:pt idx="670">
                  <c:v>-1.6000019240888751E-2</c:v>
                </c:pt>
                <c:pt idx="671">
                  <c:v>9.1999852227030429E-2</c:v>
                </c:pt>
                <c:pt idx="672">
                  <c:v>0.23600010514303973</c:v>
                </c:pt>
                <c:pt idx="673">
                  <c:v>-0.1040000070912652</c:v>
                </c:pt>
                <c:pt idx="674">
                  <c:v>-3.5999979819101163E-2</c:v>
                </c:pt>
                <c:pt idx="675">
                  <c:v>3.6000158320047139E-2</c:v>
                </c:pt>
                <c:pt idx="676">
                  <c:v>1.5999841861204456E-2</c:v>
                </c:pt>
                <c:pt idx="677">
                  <c:v>0.36400001801699505</c:v>
                </c:pt>
                <c:pt idx="678">
                  <c:v>-0.19999994482472591</c:v>
                </c:pt>
                <c:pt idx="679">
                  <c:v>0.81199996820590947</c:v>
                </c:pt>
                <c:pt idx="680">
                  <c:v>0.48000004866334162</c:v>
                </c:pt>
                <c:pt idx="681">
                  <c:v>-0.28400000761541405</c:v>
                </c:pt>
                <c:pt idx="682">
                  <c:v>-0.17199998943907219</c:v>
                </c:pt>
                <c:pt idx="683">
                  <c:v>8.7999947320468452E-2</c:v>
                </c:pt>
                <c:pt idx="684">
                  <c:v>7.2000126026313435E-2</c:v>
                </c:pt>
                <c:pt idx="685">
                  <c:v>-0.18800003977577306</c:v>
                </c:pt>
                <c:pt idx="686">
                  <c:v>0.39999990489252346</c:v>
                </c:pt>
                <c:pt idx="687">
                  <c:v>0.19600006648568796</c:v>
                </c:pt>
                <c:pt idx="688">
                  <c:v>3.6000158320047139E-2</c:v>
                </c:pt>
                <c:pt idx="689">
                  <c:v>0.16799984399953929</c:v>
                </c:pt>
                <c:pt idx="690">
                  <c:v>-0.29599998017211249</c:v>
                </c:pt>
                <c:pt idx="691">
                  <c:v>-1.2000007629602863E-2</c:v>
                </c:pt>
                <c:pt idx="692">
                  <c:v>0.12399986091386854</c:v>
                </c:pt>
                <c:pt idx="693">
                  <c:v>0.35200005849347732</c:v>
                </c:pt>
                <c:pt idx="694">
                  <c:v>-0.16800000199720139</c:v>
                </c:pt>
                <c:pt idx="695">
                  <c:v>-1.999999712894511E-2</c:v>
                </c:pt>
                <c:pt idx="696">
                  <c:v>4.7999908438290384E-2</c:v>
                </c:pt>
                <c:pt idx="697">
                  <c:v>-4.000002401847047E-2</c:v>
                </c:pt>
                <c:pt idx="698">
                  <c:v>0.2039999910894886</c:v>
                </c:pt>
                <c:pt idx="699">
                  <c:v>0.46800004632110886</c:v>
                </c:pt>
                <c:pt idx="700">
                  <c:v>-3.1999992413563695E-2</c:v>
                </c:pt>
                <c:pt idx="701">
                  <c:v>0.17600006184338962</c:v>
                </c:pt>
                <c:pt idx="702">
                  <c:v>0.3719999282619833</c:v>
                </c:pt>
                <c:pt idx="703">
                  <c:v>-0.12399998772170974</c:v>
                </c:pt>
                <c:pt idx="704">
                  <c:v>-8.7999994486522376E-2</c:v>
                </c:pt>
                <c:pt idx="705">
                  <c:v>0.33600000011169484</c:v>
                </c:pt>
                <c:pt idx="706">
                  <c:v>-0.12799997178724998</c:v>
                </c:pt>
                <c:pt idx="707">
                  <c:v>0.13199985689395041</c:v>
                </c:pt>
                <c:pt idx="708">
                  <c:v>0.19200010830396655</c:v>
                </c:pt>
                <c:pt idx="709">
                  <c:v>-0.19200002634057783</c:v>
                </c:pt>
                <c:pt idx="710">
                  <c:v>3.1999918105977673E-2</c:v>
                </c:pt>
                <c:pt idx="711">
                  <c:v>1.5999841861204456E-2</c:v>
                </c:pt>
                <c:pt idx="712">
                  <c:v>1.5999841861204456E-2</c:v>
                </c:pt>
                <c:pt idx="713">
                  <c:v>-2.4000034017039793E-2</c:v>
                </c:pt>
                <c:pt idx="714">
                  <c:v>-0.30400000734543792</c:v>
                </c:pt>
                <c:pt idx="715">
                  <c:v>8.7999947320468452E-2</c:v>
                </c:pt>
                <c:pt idx="716">
                  <c:v>7.2000126026313435E-2</c:v>
                </c:pt>
                <c:pt idx="717">
                  <c:v>8.7999947320468452E-2</c:v>
                </c:pt>
                <c:pt idx="718">
                  <c:v>-1.2000007629602863E-2</c:v>
                </c:pt>
                <c:pt idx="719">
                  <c:v>0.43199994706256084</c:v>
                </c:pt>
                <c:pt idx="720">
                  <c:v>0.29200007667479555</c:v>
                </c:pt>
                <c:pt idx="721">
                  <c:v>-0.17999994855698678</c:v>
                </c:pt>
                <c:pt idx="722">
                  <c:v>0.4880000277885288</c:v>
                </c:pt>
                <c:pt idx="723">
                  <c:v>-0.25600001799000138</c:v>
                </c:pt>
                <c:pt idx="724">
                  <c:v>-0.10000001202085533</c:v>
                </c:pt>
                <c:pt idx="725">
                  <c:v>9.1999852227030429E-2</c:v>
                </c:pt>
                <c:pt idx="726">
                  <c:v>-5.2000001157207834E-2</c:v>
                </c:pt>
                <c:pt idx="727">
                  <c:v>6.7999869518498665E-2</c:v>
                </c:pt>
                <c:pt idx="728">
                  <c:v>5.2000202162036074E-2</c:v>
                </c:pt>
                <c:pt idx="729">
                  <c:v>0.22000003093282272</c:v>
                </c:pt>
                <c:pt idx="730">
                  <c:v>0.56400003246838237</c:v>
                </c:pt>
                <c:pt idx="731">
                  <c:v>0.16399992993538054</c:v>
                </c:pt>
                <c:pt idx="732">
                  <c:v>-0.20400001258742925</c:v>
                </c:pt>
                <c:pt idx="733">
                  <c:v>0.24400011781443925</c:v>
                </c:pt>
                <c:pt idx="734">
                  <c:v>-7.5999985111945528E-2</c:v>
                </c:pt>
                <c:pt idx="735">
                  <c:v>-0.32799999764203647</c:v>
                </c:pt>
                <c:pt idx="736">
                  <c:v>-4.000002401847047E-2</c:v>
                </c:pt>
                <c:pt idx="737">
                  <c:v>9.9999844519518821E-2</c:v>
                </c:pt>
                <c:pt idx="738">
                  <c:v>0.4880000277885288</c:v>
                </c:pt>
                <c:pt idx="739">
                  <c:v>-0.51999997705160483</c:v>
                </c:pt>
                <c:pt idx="740">
                  <c:v>-4.000002401847047E-2</c:v>
                </c:pt>
                <c:pt idx="741">
                  <c:v>7.2000126026313435E-2</c:v>
                </c:pt>
                <c:pt idx="742">
                  <c:v>-0.13999998500466057</c:v>
                </c:pt>
                <c:pt idx="743">
                  <c:v>0.16799984399953929</c:v>
                </c:pt>
                <c:pt idx="744">
                  <c:v>0.37599996856655604</c:v>
                </c:pt>
                <c:pt idx="745">
                  <c:v>0.84000002863879353</c:v>
                </c:pt>
                <c:pt idx="746">
                  <c:v>-0.20400001258742925</c:v>
                </c:pt>
                <c:pt idx="747">
                  <c:v>0.12000007763852631</c:v>
                </c:pt>
                <c:pt idx="748">
                  <c:v>-6.4000014975623395E-2</c:v>
                </c:pt>
                <c:pt idx="749">
                  <c:v>-0.38400000997399925</c:v>
                </c:pt>
                <c:pt idx="750">
                  <c:v>-0.10800000688957691</c:v>
                </c:pt>
                <c:pt idx="751">
                  <c:v>0.26000002332559408</c:v>
                </c:pt>
                <c:pt idx="752">
                  <c:v>-8.0000045088117755E-2</c:v>
                </c:pt>
                <c:pt idx="753">
                  <c:v>-0.13599997626603252</c:v>
                </c:pt>
                <c:pt idx="754">
                  <c:v>0.24000003174437234</c:v>
                </c:pt>
                <c:pt idx="755">
                  <c:v>2.0000201959477083E-2</c:v>
                </c:pt>
                <c:pt idx="756">
                  <c:v>5.2000202162036074E-2</c:v>
                </c:pt>
                <c:pt idx="757">
                  <c:v>0.54000007202791633</c:v>
                </c:pt>
                <c:pt idx="758">
                  <c:v>-3.1999992413563695E-2</c:v>
                </c:pt>
                <c:pt idx="759">
                  <c:v>3.1999918105977673E-2</c:v>
                </c:pt>
                <c:pt idx="760">
                  <c:v>8.4000067494370056E-2</c:v>
                </c:pt>
                <c:pt idx="761">
                  <c:v>7.9999825411581918E-2</c:v>
                </c:pt>
                <c:pt idx="762">
                  <c:v>-0.13999998500466057</c:v>
                </c:pt>
                <c:pt idx="763">
                  <c:v>0.11600001737859271</c:v>
                </c:pt>
                <c:pt idx="764">
                  <c:v>0.26800007808447085</c:v>
                </c:pt>
                <c:pt idx="765">
                  <c:v>0.50000003801006943</c:v>
                </c:pt>
                <c:pt idx="766">
                  <c:v>-8.4000005320998716E-2</c:v>
                </c:pt>
                <c:pt idx="767">
                  <c:v>8.4000067494370056E-2</c:v>
                </c:pt>
                <c:pt idx="768">
                  <c:v>-1.2000007629602863E-2</c:v>
                </c:pt>
                <c:pt idx="769">
                  <c:v>-0.48400000797988185</c:v>
                </c:pt>
                <c:pt idx="770">
                  <c:v>-0.36400002790578917</c:v>
                </c:pt>
                <c:pt idx="771">
                  <c:v>0.76399997870029945</c:v>
                </c:pt>
                <c:pt idx="772">
                  <c:v>9.1999852227030429E-2</c:v>
                </c:pt>
                <c:pt idx="773">
                  <c:v>0.3840000079189485</c:v>
                </c:pt>
                <c:pt idx="774">
                  <c:v>0.31599994298974898</c:v>
                </c:pt>
                <c:pt idx="775">
                  <c:v>0</c:v>
                </c:pt>
                <c:pt idx="776">
                  <c:v>0.29200007667479555</c:v>
                </c:pt>
                <c:pt idx="777">
                  <c:v>-0.53599999826314049</c:v>
                </c:pt>
                <c:pt idx="778">
                  <c:v>-1.6000019240888751E-2</c:v>
                </c:pt>
                <c:pt idx="779">
                  <c:v>-0.24000005055069967</c:v>
                </c:pt>
                <c:pt idx="780">
                  <c:v>4.0000598041203331E-3</c:v>
                </c:pt>
                <c:pt idx="781">
                  <c:v>2.0000201959477083E-2</c:v>
                </c:pt>
                <c:pt idx="782">
                  <c:v>7.9998543012562359E-3</c:v>
                </c:pt>
                <c:pt idx="783">
                  <c:v>4.0000598041203331E-3</c:v>
                </c:pt>
                <c:pt idx="784">
                  <c:v>-6.0000008227641441E-2</c:v>
                </c:pt>
                <c:pt idx="785">
                  <c:v>-1.999999712894511E-2</c:v>
                </c:pt>
                <c:pt idx="786">
                  <c:v>-3.1999992413563695E-2</c:v>
                </c:pt>
                <c:pt idx="787">
                  <c:v>-0.23199998197663385</c:v>
                </c:pt>
                <c:pt idx="788">
                  <c:v>6.7999869518498665E-2</c:v>
                </c:pt>
                <c:pt idx="789">
                  <c:v>-0.18400005906626823</c:v>
                </c:pt>
                <c:pt idx="790">
                  <c:v>-0.1640000015351801</c:v>
                </c:pt>
                <c:pt idx="791">
                  <c:v>0.54800003465569624</c:v>
                </c:pt>
                <c:pt idx="792">
                  <c:v>6.7999869518498665E-2</c:v>
                </c:pt>
                <c:pt idx="793">
                  <c:v>7.9999825411581918E-2</c:v>
                </c:pt>
                <c:pt idx="794">
                  <c:v>0.61200004499689997</c:v>
                </c:pt>
                <c:pt idx="795">
                  <c:v>-8.0000078469378653E-3</c:v>
                </c:pt>
                <c:pt idx="796">
                  <c:v>0.16799984399953929</c:v>
                </c:pt>
                <c:pt idx="797">
                  <c:v>-0.11999999416544631</c:v>
                </c:pt>
                <c:pt idx="798">
                  <c:v>-6.0000008227641441E-2</c:v>
                </c:pt>
                <c:pt idx="799">
                  <c:v>-8.0000078469378653E-3</c:v>
                </c:pt>
                <c:pt idx="800">
                  <c:v>-0.21199998874927678</c:v>
                </c:pt>
                <c:pt idx="801">
                  <c:v>0.31199996308370764</c:v>
                </c:pt>
                <c:pt idx="802">
                  <c:v>-0.15199999382009946</c:v>
                </c:pt>
                <c:pt idx="803">
                  <c:v>7.5999989635786497E-2</c:v>
                </c:pt>
                <c:pt idx="804">
                  <c:v>0.36799997850289007</c:v>
                </c:pt>
                <c:pt idx="805">
                  <c:v>-2.800000838205384E-2</c:v>
                </c:pt>
                <c:pt idx="806">
                  <c:v>-8.0000078469378653E-3</c:v>
                </c:pt>
                <c:pt idx="807">
                  <c:v>-0.33999998800627623</c:v>
                </c:pt>
                <c:pt idx="808">
                  <c:v>0.20800012492212774</c:v>
                </c:pt>
                <c:pt idx="809">
                  <c:v>0.37599996856655604</c:v>
                </c:pt>
                <c:pt idx="810">
                  <c:v>0.19999994402946111</c:v>
                </c:pt>
                <c:pt idx="811">
                  <c:v>0.3719999282619833</c:v>
                </c:pt>
                <c:pt idx="812">
                  <c:v>0.16000008508796787</c:v>
                </c:pt>
                <c:pt idx="813">
                  <c:v>0.31999999411109487</c:v>
                </c:pt>
                <c:pt idx="814">
                  <c:v>0.4920000434003694</c:v>
                </c:pt>
                <c:pt idx="815">
                  <c:v>-0.17599996884084324</c:v>
                </c:pt>
                <c:pt idx="816">
                  <c:v>-0.11999999416544631</c:v>
                </c:pt>
                <c:pt idx="817">
                  <c:v>-5.2000001157207834E-2</c:v>
                </c:pt>
                <c:pt idx="818">
                  <c:v>-8.0000078469378653E-3</c:v>
                </c:pt>
                <c:pt idx="819">
                  <c:v>-0.43599995340317232</c:v>
                </c:pt>
                <c:pt idx="820">
                  <c:v>-0.48400000797988185</c:v>
                </c:pt>
                <c:pt idx="821">
                  <c:v>7.9998543012562359E-3</c:v>
                </c:pt>
                <c:pt idx="822">
                  <c:v>0.22000003093282272</c:v>
                </c:pt>
                <c:pt idx="823">
                  <c:v>-9.5999968740855521E-2</c:v>
                </c:pt>
                <c:pt idx="824">
                  <c:v>4.0000598041203331E-3</c:v>
                </c:pt>
                <c:pt idx="825">
                  <c:v>-3.9999884829982459E-3</c:v>
                </c:pt>
                <c:pt idx="826">
                  <c:v>-0.27999995654602317</c:v>
                </c:pt>
                <c:pt idx="827">
                  <c:v>-0.35199996010156237</c:v>
                </c:pt>
                <c:pt idx="828">
                  <c:v>-0.14399999524782625</c:v>
                </c:pt>
                <c:pt idx="829">
                  <c:v>-3.9999884829982459E-3</c:v>
                </c:pt>
                <c:pt idx="830">
                  <c:v>-7.2000010026462599E-2</c:v>
                </c:pt>
                <c:pt idx="831">
                  <c:v>0.16399992993538054</c:v>
                </c:pt>
                <c:pt idx="832">
                  <c:v>0.25600005613261306</c:v>
                </c:pt>
                <c:pt idx="833">
                  <c:v>2.0000201959477083E-2</c:v>
                </c:pt>
                <c:pt idx="834">
                  <c:v>-0.19600000008555332</c:v>
                </c:pt>
                <c:pt idx="835">
                  <c:v>0.14400006308399071</c:v>
                </c:pt>
                <c:pt idx="836">
                  <c:v>1.5999841861204456E-2</c:v>
                </c:pt>
                <c:pt idx="837">
                  <c:v>0.10800013790258824</c:v>
                </c:pt>
                <c:pt idx="838">
                  <c:v>-0.39999996693761958</c:v>
                </c:pt>
                <c:pt idx="839">
                  <c:v>0.40799999919903823</c:v>
                </c:pt>
                <c:pt idx="840">
                  <c:v>-5.6000018662609952E-2</c:v>
                </c:pt>
                <c:pt idx="841">
                  <c:v>0.29600006969024156</c:v>
                </c:pt>
                <c:pt idx="842">
                  <c:v>7.9998543012562359E-3</c:v>
                </c:pt>
                <c:pt idx="843">
                  <c:v>0.12800000404374551</c:v>
                </c:pt>
                <c:pt idx="844">
                  <c:v>-4.4000040360117884E-2</c:v>
                </c:pt>
                <c:pt idx="845">
                  <c:v>-0.25200000869060235</c:v>
                </c:pt>
                <c:pt idx="846">
                  <c:v>0.11200005643830732</c:v>
                </c:pt>
                <c:pt idx="847">
                  <c:v>0.13199985689395041</c:v>
                </c:pt>
                <c:pt idx="848">
                  <c:v>#N/A</c:v>
                </c:pt>
                <c:pt idx="849">
                  <c:v>-3.5999979819101163E-2</c:v>
                </c:pt>
                <c:pt idx="850">
                  <c:v>4.4000087613418476E-2</c:v>
                </c:pt>
                <c:pt idx="851">
                  <c:v>1.5999841861204456E-2</c:v>
                </c:pt>
                <c:pt idx="852">
                  <c:v>-0.26800001191022665</c:v>
                </c:pt>
                <c:pt idx="853">
                  <c:v>-0.22800001373475798</c:v>
                </c:pt>
                <c:pt idx="854">
                  <c:v>-0.17999994855698678</c:v>
                </c:pt>
                <c:pt idx="855">
                  <c:v>7.9998543012562359E-3</c:v>
                </c:pt>
                <c:pt idx="856">
                  <c:v>0.61200004499689997</c:v>
                </c:pt>
                <c:pt idx="857">
                  <c:v>-0.25999999724616968</c:v>
                </c:pt>
                <c:pt idx="858">
                  <c:v>-1.6000019240888751E-2</c:v>
                </c:pt>
                <c:pt idx="859">
                  <c:v>1.1999861880175884E-2</c:v>
                </c:pt>
                <c:pt idx="860">
                  <c:v>0.46000007648339963</c:v>
                </c:pt>
                <c:pt idx="861">
                  <c:v>7.2000126026313435E-2</c:v>
                </c:pt>
                <c:pt idx="862">
                  <c:v>4.0000598041203331E-3</c:v>
                </c:pt>
                <c:pt idx="863">
                  <c:v>-0.46799997922348729</c:v>
                </c:pt>
                <c:pt idx="864">
                  <c:v>0.17600006184338962</c:v>
                </c:pt>
                <c:pt idx="865">
                  <c:v>4.4000087613418476E-2</c:v>
                </c:pt>
                <c:pt idx="866">
                  <c:v>0.11600001737859271</c:v>
                </c:pt>
                <c:pt idx="867">
                  <c:v>0.44800005427755751</c:v>
                </c:pt>
                <c:pt idx="868">
                  <c:v>-6.7999998076907833E-2</c:v>
                </c:pt>
                <c:pt idx="869">
                  <c:v>2.7999963337162325E-2</c:v>
                </c:pt>
                <c:pt idx="870">
                  <c:v>-2.4000034017039793E-2</c:v>
                </c:pt>
                <c:pt idx="871">
                  <c:v>7.9998543012562359E-3</c:v>
                </c:pt>
                <c:pt idx="872">
                  <c:v>5.5999893014649103E-2</c:v>
                </c:pt>
                <c:pt idx="873">
                  <c:v>0.59599998952018696</c:v>
                </c:pt>
                <c:pt idx="874">
                  <c:v>3.6000158320047139E-2</c:v>
                </c:pt>
                <c:pt idx="875">
                  <c:v>0.13999990679436869</c:v>
                </c:pt>
                <c:pt idx="876">
                  <c:v>0.61200004499689997</c:v>
                </c:pt>
                <c:pt idx="877">
                  <c:v>-0.33999998800627623</c:v>
                </c:pt>
                <c:pt idx="878">
                  <c:v>0.63599997807921538</c:v>
                </c:pt>
                <c:pt idx="879">
                  <c:v>-4.7999973124685236E-2</c:v>
                </c:pt>
                <c:pt idx="880">
                  <c:v>2.0000201959477083E-2</c:v>
                </c:pt>
                <c:pt idx="881">
                  <c:v>0.38000002125516014</c:v>
                </c:pt>
                <c:pt idx="882">
                  <c:v>6.0000150852694237E-2</c:v>
                </c:pt>
                <c:pt idx="883">
                  <c:v>-0.13999998500466057</c:v>
                </c:pt>
                <c:pt idx="884">
                  <c:v>-0.21199998874927678</c:v>
                </c:pt>
                <c:pt idx="885">
                  <c:v>-1.6000019240888751E-2</c:v>
                </c:pt>
                <c:pt idx="886">
                  <c:v>0.16799984399953929</c:v>
                </c:pt>
                <c:pt idx="887">
                  <c:v>3.6000158320047139E-2</c:v>
                </c:pt>
                <c:pt idx="888">
                  <c:v>-0.22800001373475798</c:v>
                </c:pt>
                <c:pt idx="889">
                  <c:v>0</c:v>
                </c:pt>
                <c:pt idx="890">
                  <c:v>0</c:v>
                </c:pt>
                <c:pt idx="891">
                  <c:v>9.9999844519518821E-2</c:v>
                </c:pt>
                <c:pt idx="892">
                  <c:v>9.5999820424984603E-2</c:v>
                </c:pt>
                <c:pt idx="893">
                  <c:v>0.44800005427755751</c:v>
                </c:pt>
                <c:pt idx="894">
                  <c:v>-0.14799999056158644</c:v>
                </c:pt>
                <c:pt idx="895">
                  <c:v>4.7999908438290384E-2</c:v>
                </c:pt>
                <c:pt idx="896">
                  <c:v>-0.11999999416544631</c:v>
                </c:pt>
                <c:pt idx="897">
                  <c:v>0.47199995961358293</c:v>
                </c:pt>
                <c:pt idx="898">
                  <c:v>4.0000598041203331E-3</c:v>
                </c:pt>
                <c:pt idx="899">
                  <c:v>-0.66400002974243599</c:v>
                </c:pt>
                <c:pt idx="900">
                  <c:v>0.12399986091386854</c:v>
                </c:pt>
                <c:pt idx="901">
                  <c:v>-0.80399993351431198</c:v>
                </c:pt>
                <c:pt idx="902">
                  <c:v>2.4000205147761185E-2</c:v>
                </c:pt>
                <c:pt idx="903">
                  <c:v>3.9999916521464819E-2</c:v>
                </c:pt>
                <c:pt idx="904">
                  <c:v>0.16399992993538054</c:v>
                </c:pt>
                <c:pt idx="905">
                  <c:v>-3.5999979819101163E-2</c:v>
                </c:pt>
                <c:pt idx="906">
                  <c:v>-0.11999999416544631</c:v>
                </c:pt>
                <c:pt idx="907">
                  <c:v>0.14400006308399071</c:v>
                </c:pt>
                <c:pt idx="908">
                  <c:v>-0.20400001258742925</c:v>
                </c:pt>
                <c:pt idx="909">
                  <c:v>-0.24799998409152971</c:v>
                </c:pt>
                <c:pt idx="910">
                  <c:v>-0.43999996076857717</c:v>
                </c:pt>
                <c:pt idx="911">
                  <c:v>0.11200005643830732</c:v>
                </c:pt>
                <c:pt idx="912">
                  <c:v>6.7999869518498665E-2</c:v>
                </c:pt>
                <c:pt idx="913">
                  <c:v>-0.27600004914002585</c:v>
                </c:pt>
                <c:pt idx="914">
                  <c:v>0.17999993168768094</c:v>
                </c:pt>
                <c:pt idx="915">
                  <c:v>2.4000205147761185E-2</c:v>
                </c:pt>
                <c:pt idx="916">
                  <c:v>5.2000202162036074E-2</c:v>
                </c:pt>
                <c:pt idx="917">
                  <c:v>-0.11599998792987816</c:v>
                </c:pt>
                <c:pt idx="918">
                  <c:v>-0.14799999056158644</c:v>
                </c:pt>
                <c:pt idx="919">
                  <c:v>-0.16800000199720139</c:v>
                </c:pt>
                <c:pt idx="920">
                  <c:v>-3.9999884829982459E-3</c:v>
                </c:pt>
                <c:pt idx="921">
                  <c:v>-1.1280000586841812</c:v>
                </c:pt>
                <c:pt idx="922">
                  <c:v>3.6000158320047139E-2</c:v>
                </c:pt>
                <c:pt idx="923">
                  <c:v>-6.7999998076907833E-2</c:v>
                </c:pt>
                <c:pt idx="924">
                  <c:v>0.20800012492212774</c:v>
                </c:pt>
                <c:pt idx="925">
                  <c:v>8.7999947320468452E-2</c:v>
                </c:pt>
                <c:pt idx="926">
                  <c:v>-7.5999985111945528E-2</c:v>
                </c:pt>
                <c:pt idx="927">
                  <c:v>0.26000002332559408</c:v>
                </c:pt>
                <c:pt idx="928">
                  <c:v>-0.11999999416544631</c:v>
                </c:pt>
                <c:pt idx="929">
                  <c:v>2.7999963337162325E-2</c:v>
                </c:pt>
                <c:pt idx="930">
                  <c:v>0.22400002443785533</c:v>
                </c:pt>
                <c:pt idx="931">
                  <c:v>0.32799999449611333</c:v>
                </c:pt>
                <c:pt idx="932">
                  <c:v>-2.800000838205384E-2</c:v>
                </c:pt>
                <c:pt idx="933">
                  <c:v>-0.42799996666713319</c:v>
                </c:pt>
                <c:pt idx="934">
                  <c:v>-0.51199996379627155</c:v>
                </c:pt>
                <c:pt idx="935">
                  <c:v>-0.11200000251787265</c:v>
                </c:pt>
                <c:pt idx="936">
                  <c:v>0.53200002077651265</c:v>
                </c:pt>
                <c:pt idx="937">
                  <c:v>-5.6000018662609952E-2</c:v>
                </c:pt>
                <c:pt idx="938">
                  <c:v>-3.5999979819101163E-2</c:v>
                </c:pt>
                <c:pt idx="939">
                  <c:v>-9.5999968740855521E-2</c:v>
                </c:pt>
                <c:pt idx="940">
                  <c:v>0.39599994984756248</c:v>
                </c:pt>
                <c:pt idx="941">
                  <c:v>-0.41200004388337391</c:v>
                </c:pt>
                <c:pt idx="942">
                  <c:v>-0.31199998856402827</c:v>
                </c:pt>
                <c:pt idx="943">
                  <c:v>-0.30000002453378943</c:v>
                </c:pt>
                <c:pt idx="944">
                  <c:v>0.15600004087171662</c:v>
                </c:pt>
                <c:pt idx="945">
                  <c:v>5.5999893014649103E-2</c:v>
                </c:pt>
                <c:pt idx="946">
                  <c:v>-0.1040000070912652</c:v>
                </c:pt>
                <c:pt idx="947">
                  <c:v>0.11600001737859271</c:v>
                </c:pt>
                <c:pt idx="948">
                  <c:v>-4.7999973124685236E-2</c:v>
                </c:pt>
                <c:pt idx="949">
                  <c:v>-0.1040000070912652</c:v>
                </c:pt>
                <c:pt idx="950">
                  <c:v>-4.7999973124685236E-2</c:v>
                </c:pt>
                <c:pt idx="951">
                  <c:v>4.0000598041203331E-3</c:v>
                </c:pt>
                <c:pt idx="952">
                  <c:v>2.0000201959477083E-2</c:v>
                </c:pt>
                <c:pt idx="953">
                  <c:v>0.10399995503396778</c:v>
                </c:pt>
                <c:pt idx="954">
                  <c:v>-0.1040000070912652</c:v>
                </c:pt>
                <c:pt idx="955">
                  <c:v>-4.7999973124685236E-2</c:v>
                </c:pt>
                <c:pt idx="956">
                  <c:v>0.24400011781443925</c:v>
                </c:pt>
                <c:pt idx="957">
                  <c:v>7.9998543012562359E-3</c:v>
                </c:pt>
                <c:pt idx="958">
                  <c:v>0.41199995001285561</c:v>
                </c:pt>
                <c:pt idx="959">
                  <c:v>1.1999861880175884E-2</c:v>
                </c:pt>
                <c:pt idx="960">
                  <c:v>-0.19999994482472591</c:v>
                </c:pt>
                <c:pt idx="961">
                  <c:v>0.23199989752166947</c:v>
                </c:pt>
                <c:pt idx="962">
                  <c:v>-0.15599999486167665</c:v>
                </c:pt>
                <c:pt idx="963">
                  <c:v>-0.29599998017211249</c:v>
                </c:pt>
                <c:pt idx="964">
                  <c:v>-0.15999998632784901</c:v>
                </c:pt>
                <c:pt idx="965">
                  <c:v>0.23600010514303973</c:v>
                </c:pt>
                <c:pt idx="966">
                  <c:v>8.7999947320468452E-2</c:v>
                </c:pt>
                <c:pt idx="967">
                  <c:v>4.4000087613418476E-2</c:v>
                </c:pt>
                <c:pt idx="968">
                  <c:v>0.36400001801699505</c:v>
                </c:pt>
                <c:pt idx="969">
                  <c:v>-7.5999985111945528E-2</c:v>
                </c:pt>
                <c:pt idx="970">
                  <c:v>0.20800012492212774</c:v>
                </c:pt>
                <c:pt idx="971">
                  <c:v>5.5999893014649103E-2</c:v>
                </c:pt>
                <c:pt idx="972">
                  <c:v>-0.16800000199720139</c:v>
                </c:pt>
                <c:pt idx="973">
                  <c:v>0.39999990489252346</c:v>
                </c:pt>
                <c:pt idx="974">
                  <c:v>0.20800012492212774</c:v>
                </c:pt>
                <c:pt idx="975">
                  <c:v>0.23600010514303973</c:v>
                </c:pt>
                <c:pt idx="976">
                  <c:v>2.0000201959477083E-2</c:v>
                </c:pt>
                <c:pt idx="977">
                  <c:v>-0.57999999249988798</c:v>
                </c:pt>
                <c:pt idx="978">
                  <c:v>-0.35599997678485074</c:v>
                </c:pt>
                <c:pt idx="979">
                  <c:v>-1.6000019240888751E-2</c:v>
                </c:pt>
                <c:pt idx="980">
                  <c:v>7.9998543012562359E-3</c:v>
                </c:pt>
                <c:pt idx="981">
                  <c:v>-4.7999973124685236E-2</c:v>
                </c:pt>
                <c:pt idx="982">
                  <c:v>-6.4000014975623395E-2</c:v>
                </c:pt>
                <c:pt idx="983">
                  <c:v>0.10399995503396778</c:v>
                </c:pt>
                <c:pt idx="984">
                  <c:v>-0.81199985738852098</c:v>
                </c:pt>
                <c:pt idx="985">
                  <c:v>-0.13999998500466057</c:v>
                </c:pt>
                <c:pt idx="986">
                  <c:v>0</c:v>
                </c:pt>
                <c:pt idx="987">
                  <c:v>-2.800000838205384E-2</c:v>
                </c:pt>
                <c:pt idx="988">
                  <c:v>-7.5999985111945528E-2</c:v>
                </c:pt>
                <c:pt idx="989">
                  <c:v>2.4000205147761185E-2</c:v>
                </c:pt>
                <c:pt idx="990">
                  <c:v>0.17200011788993216</c:v>
                </c:pt>
                <c:pt idx="991">
                  <c:v>-2.4000034017039793E-2</c:v>
                </c:pt>
                <c:pt idx="992">
                  <c:v>0.34000007902099538</c:v>
                </c:pt>
                <c:pt idx="993">
                  <c:v>0.25200011701132952</c:v>
                </c:pt>
                <c:pt idx="994">
                  <c:v>0.16000008508796787</c:v>
                </c:pt>
                <c:pt idx="995">
                  <c:v>-1.2000007629602863E-2</c:v>
                </c:pt>
                <c:pt idx="996">
                  <c:v>#N/A</c:v>
                </c:pt>
                <c:pt idx="997">
                  <c:v>-1.2000007629602863E-2</c:v>
                </c:pt>
                <c:pt idx="998">
                  <c:v>0.12399986091386854</c:v>
                </c:pt>
                <c:pt idx="999">
                  <c:v>-8.4000005320998716E-2</c:v>
                </c:pt>
                <c:pt idx="1000">
                  <c:v>-0.17599996884084324</c:v>
                </c:pt>
                <c:pt idx="1001">
                  <c:v>8.4000067494370056E-2</c:v>
                </c:pt>
                <c:pt idx="1002">
                  <c:v>6.3999865963009731E-2</c:v>
                </c:pt>
                <c:pt idx="1003">
                  <c:v>7.9998543012562359E-3</c:v>
                </c:pt>
                <c:pt idx="1004">
                  <c:v>0.73599995154140052</c:v>
                </c:pt>
                <c:pt idx="1005">
                  <c:v>1.1999861880175884E-2</c:v>
                </c:pt>
                <c:pt idx="1006">
                  <c:v>-9.5999968740855521E-2</c:v>
                </c:pt>
                <c:pt idx="1007">
                  <c:v>-0.39200005037036789</c:v>
                </c:pt>
                <c:pt idx="1008">
                  <c:v>2.4000205147761185E-2</c:v>
                </c:pt>
                <c:pt idx="1009">
                  <c:v>-6.4000014975623395E-2</c:v>
                </c:pt>
                <c:pt idx="1010">
                  <c:v>0.19600006648568796</c:v>
                </c:pt>
                <c:pt idx="1011">
                  <c:v>0.57600001349783891</c:v>
                </c:pt>
                <c:pt idx="1012">
                  <c:v>-2.800000838205384E-2</c:v>
                </c:pt>
                <c:pt idx="1013">
                  <c:v>-3.1999992413563695E-2</c:v>
                </c:pt>
                <c:pt idx="1014">
                  <c:v>6.7999869518498665E-2</c:v>
                </c:pt>
                <c:pt idx="1015">
                  <c:v>0.23199989752166947</c:v>
                </c:pt>
                <c:pt idx="1016">
                  <c:v>-6.0000008227641441E-2</c:v>
                </c:pt>
                <c:pt idx="1017">
                  <c:v>0.15199984389142607</c:v>
                </c:pt>
                <c:pt idx="1018">
                  <c:v>3.1999918105977673E-2</c:v>
                </c:pt>
                <c:pt idx="1019">
                  <c:v>-0.13999998500466057</c:v>
                </c:pt>
                <c:pt idx="1020">
                  <c:v>-0.11599998792987816</c:v>
                </c:pt>
                <c:pt idx="1021">
                  <c:v>3.6000158320047139E-2</c:v>
                </c:pt>
                <c:pt idx="1022">
                  <c:v>0.18799987396299672</c:v>
                </c:pt>
                <c:pt idx="1023">
                  <c:v>0.46800004632110886</c:v>
                </c:pt>
                <c:pt idx="1024">
                  <c:v>0.11600001737859271</c:v>
                </c:pt>
                <c:pt idx="1025">
                  <c:v>-0.54800000086119804</c:v>
                </c:pt>
                <c:pt idx="1026">
                  <c:v>-6.4000014975623395E-2</c:v>
                </c:pt>
                <c:pt idx="1027">
                  <c:v>-0.12799997178724998</c:v>
                </c:pt>
                <c:pt idx="1028">
                  <c:v>9.5999820424984603E-2</c:v>
                </c:pt>
                <c:pt idx="1029">
                  <c:v>0.11600001737859271</c:v>
                </c:pt>
                <c:pt idx="1030">
                  <c:v>4.4000087613418476E-2</c:v>
                </c:pt>
                <c:pt idx="1031">
                  <c:v>-8.0000045088117755E-2</c:v>
                </c:pt>
                <c:pt idx="1032">
                  <c:v>-1.2000007629602863E-2</c:v>
                </c:pt>
                <c:pt idx="1033">
                  <c:v>2.0000201959477083E-2</c:v>
                </c:pt>
                <c:pt idx="1034">
                  <c:v>-0.35599997678485074</c:v>
                </c:pt>
                <c:pt idx="1035">
                  <c:v>-0.19200002634057783</c:v>
                </c:pt>
                <c:pt idx="1036">
                  <c:v>5.5999893014649103E-2</c:v>
                </c:pt>
                <c:pt idx="1037">
                  <c:v>-0.95200010894475029</c:v>
                </c:pt>
                <c:pt idx="1038">
                  <c:v>1.5999841861204456E-2</c:v>
                </c:pt>
                <c:pt idx="1039">
                  <c:v>-2.4000034017039793E-2</c:v>
                </c:pt>
                <c:pt idx="1040">
                  <c:v>-1.999999712894511E-2</c:v>
                </c:pt>
                <c:pt idx="1041">
                  <c:v>-2.4000034017039793E-2</c:v>
                </c:pt>
                <c:pt idx="1042">
                  <c:v>0.67200001337575144</c:v>
                </c:pt>
                <c:pt idx="1043">
                  <c:v>1.5999841861204456E-2</c:v>
                </c:pt>
                <c:pt idx="1044">
                  <c:v>0.18799987396299672</c:v>
                </c:pt>
                <c:pt idx="1045">
                  <c:v>0.30399996523581618</c:v>
                </c:pt>
                <c:pt idx="1046">
                  <c:v>0.31599994298974898</c:v>
                </c:pt>
                <c:pt idx="1047">
                  <c:v>2.7999963337162325E-2</c:v>
                </c:pt>
                <c:pt idx="1048">
                  <c:v>6.0000150852694237E-2</c:v>
                </c:pt>
                <c:pt idx="1049">
                  <c:v>2.7999963337162325E-2</c:v>
                </c:pt>
                <c:pt idx="1050">
                  <c:v>-0.39200005037036789</c:v>
                </c:pt>
                <c:pt idx="1051">
                  <c:v>0.14400006308399071</c:v>
                </c:pt>
                <c:pt idx="1052">
                  <c:v>-6.0000008227641441E-2</c:v>
                </c:pt>
                <c:pt idx="1053">
                  <c:v>0.12000007763852631</c:v>
                </c:pt>
                <c:pt idx="1054">
                  <c:v>0.10800013790258824</c:v>
                </c:pt>
                <c:pt idx="1055">
                  <c:v>-6.7999998076907833E-2</c:v>
                </c:pt>
                <c:pt idx="1056">
                  <c:v>8.7999947320468452E-2</c:v>
                </c:pt>
                <c:pt idx="1057">
                  <c:v>0</c:v>
                </c:pt>
                <c:pt idx="1058">
                  <c:v>-3.1999992413563695E-2</c:v>
                </c:pt>
                <c:pt idx="1059">
                  <c:v>-2.800000838205384E-2</c:v>
                </c:pt>
                <c:pt idx="1060">
                  <c:v>-8.0000078469378653E-3</c:v>
                </c:pt>
                <c:pt idx="1061">
                  <c:v>-2.800000838205384E-2</c:v>
                </c:pt>
                <c:pt idx="1062">
                  <c:v>-3.5999979819101163E-2</c:v>
                </c:pt>
                <c:pt idx="1063">
                  <c:v>-6.4000014975623395E-2</c:v>
                </c:pt>
                <c:pt idx="1064">
                  <c:v>0.18799987396299672</c:v>
                </c:pt>
                <c:pt idx="1065">
                  <c:v>0.47199995961358293</c:v>
                </c:pt>
                <c:pt idx="1066">
                  <c:v>6.7999869518498665E-2</c:v>
                </c:pt>
                <c:pt idx="1067">
                  <c:v>0.6400000708702378</c:v>
                </c:pt>
                <c:pt idx="1068">
                  <c:v>-0.11599998792987816</c:v>
                </c:pt>
                <c:pt idx="1069">
                  <c:v>-8.0000045088117755E-2</c:v>
                </c:pt>
                <c:pt idx="1070">
                  <c:v>-0.10800000688957691</c:v>
                </c:pt>
                <c:pt idx="1071">
                  <c:v>3.6000158320047139E-2</c:v>
                </c:pt>
                <c:pt idx="1072">
                  <c:v>3.6000158320047139E-2</c:v>
                </c:pt>
                <c:pt idx="1073">
                  <c:v>0.49600003811442489</c:v>
                </c:pt>
                <c:pt idx="1074">
                  <c:v>-6.0000008227641441E-2</c:v>
                </c:pt>
                <c:pt idx="1075">
                  <c:v>-0.53999990556536559</c:v>
                </c:pt>
                <c:pt idx="1076">
                  <c:v>0.12000007763852631</c:v>
                </c:pt>
                <c:pt idx="1077">
                  <c:v>0.29200007667479555</c:v>
                </c:pt>
                <c:pt idx="1078">
                  <c:v>2.4000205147761185E-2</c:v>
                </c:pt>
                <c:pt idx="1079">
                  <c:v>-0.13599997626603252</c:v>
                </c:pt>
                <c:pt idx="1080">
                  <c:v>0.51200001536085515</c:v>
                </c:pt>
                <c:pt idx="1081">
                  <c:v>-0.25600001799000138</c:v>
                </c:pt>
                <c:pt idx="1082">
                  <c:v>-8.0000078469378653E-3</c:v>
                </c:pt>
                <c:pt idx="1083">
                  <c:v>-8.0000078469378653E-3</c:v>
                </c:pt>
                <c:pt idx="1084">
                  <c:v>-4.7999973124685236E-2</c:v>
                </c:pt>
                <c:pt idx="1085">
                  <c:v>-1.6000019240888751E-2</c:v>
                </c:pt>
                <c:pt idx="1086">
                  <c:v>-8.0000078469378653E-3</c:v>
                </c:pt>
                <c:pt idx="1087">
                  <c:v>8.4000067494370056E-2</c:v>
                </c:pt>
                <c:pt idx="1088">
                  <c:v>0.16799984399953929</c:v>
                </c:pt>
                <c:pt idx="1089">
                  <c:v>5.2000202162036074E-2</c:v>
                </c:pt>
                <c:pt idx="1090">
                  <c:v>2.4000205147761185E-2</c:v>
                </c:pt>
                <c:pt idx="1091">
                  <c:v>1.1999861880175884E-2</c:v>
                </c:pt>
                <c:pt idx="1092">
                  <c:v>-0.12799997178724998</c:v>
                </c:pt>
                <c:pt idx="1093">
                  <c:v>8.4000067494370056E-2</c:v>
                </c:pt>
                <c:pt idx="1094">
                  <c:v>-6.0000008227641441E-2</c:v>
                </c:pt>
                <c:pt idx="1095">
                  <c:v>-1.999999712894511E-2</c:v>
                </c:pt>
                <c:pt idx="1096">
                  <c:v>0.30799999284705615</c:v>
                </c:pt>
                <c:pt idx="1097">
                  <c:v>-1.6000019240888751E-2</c:v>
                </c:pt>
                <c:pt idx="1098">
                  <c:v>-2.800000838205384E-2</c:v>
                </c:pt>
                <c:pt idx="1099">
                  <c:v>0.23199989752166947</c:v>
                </c:pt>
                <c:pt idx="1100">
                  <c:v>0.17999993168768094</c:v>
                </c:pt>
                <c:pt idx="1101">
                  <c:v>0.21199997668398718</c:v>
                </c:pt>
                <c:pt idx="1102">
                  <c:v>0.11200005643830732</c:v>
                </c:pt>
                <c:pt idx="1103">
                  <c:v>0.32399997624416127</c:v>
                </c:pt>
                <c:pt idx="1104">
                  <c:v>0.59599998952018696</c:v>
                </c:pt>
                <c:pt idx="1105">
                  <c:v>7.5999989635786497E-2</c:v>
                </c:pt>
                <c:pt idx="1106">
                  <c:v>0.4880000277885288</c:v>
                </c:pt>
                <c:pt idx="1107">
                  <c:v>7.5999989635786497E-2</c:v>
                </c:pt>
                <c:pt idx="1108">
                  <c:v>-0.19600000008555332</c:v>
                </c:pt>
                <c:pt idx="1109">
                  <c:v>0.27199996767150481</c:v>
                </c:pt>
                <c:pt idx="1110">
                  <c:v>-0.19999994482472591</c:v>
                </c:pt>
                <c:pt idx="1111">
                  <c:v>-8.0000045088117755E-2</c:v>
                </c:pt>
                <c:pt idx="1112">
                  <c:v>-0.60800004855145084</c:v>
                </c:pt>
                <c:pt idx="1113">
                  <c:v>-4.7999973124685236E-2</c:v>
                </c:pt>
                <c:pt idx="1114">
                  <c:v>-0.33199999764433352</c:v>
                </c:pt>
                <c:pt idx="1115">
                  <c:v>-3.1999992413563695E-2</c:v>
                </c:pt>
                <c:pt idx="1116">
                  <c:v>2.4000205147761185E-2</c:v>
                </c:pt>
                <c:pt idx="1117">
                  <c:v>0.1360000390552874</c:v>
                </c:pt>
                <c:pt idx="1118">
                  <c:v>0.11600001737859271</c:v>
                </c:pt>
                <c:pt idx="1119">
                  <c:v>-7.2000010026462599E-2</c:v>
                </c:pt>
                <c:pt idx="1120">
                  <c:v>-3.5999979819101163E-2</c:v>
                </c:pt>
                <c:pt idx="1121">
                  <c:v>-0.15199999382009946</c:v>
                </c:pt>
                <c:pt idx="1122">
                  <c:v>0.7599999584462328</c:v>
                </c:pt>
                <c:pt idx="1123">
                  <c:v>-8.0000045088117755E-2</c:v>
                </c:pt>
                <c:pt idx="1124">
                  <c:v>0.10800013790258824</c:v>
                </c:pt>
                <c:pt idx="1125">
                  <c:v>0.41599991023383154</c:v>
                </c:pt>
                <c:pt idx="1126">
                  <c:v>0.17200011788993216</c:v>
                </c:pt>
                <c:pt idx="1127">
                  <c:v>-1.6000019240888751E-2</c:v>
                </c:pt>
                <c:pt idx="1128">
                  <c:v>4.0000598041203331E-3</c:v>
                </c:pt>
                <c:pt idx="1129">
                  <c:v>-0.25200000869060235</c:v>
                </c:pt>
                <c:pt idx="1130">
                  <c:v>#N/A</c:v>
                </c:pt>
                <c:pt idx="1131">
                  <c:v>8.7999947320468452E-2</c:v>
                </c:pt>
                <c:pt idx="1132">
                  <c:v>0.12800000404374551</c:v>
                </c:pt>
                <c:pt idx="1133">
                  <c:v>-0.47200000241206019</c:v>
                </c:pt>
                <c:pt idx="1134">
                  <c:v>0.23199989752166947</c:v>
                </c:pt>
                <c:pt idx="1135">
                  <c:v>0.83200004373747838</c:v>
                </c:pt>
                <c:pt idx="1136">
                  <c:v>4.0000598041203331E-3</c:v>
                </c:pt>
                <c:pt idx="1137">
                  <c:v>0.13999990679436869</c:v>
                </c:pt>
                <c:pt idx="1138">
                  <c:v>-0.13999998500466057</c:v>
                </c:pt>
                <c:pt idx="1139">
                  <c:v>-7.2000010026462599E-2</c:v>
                </c:pt>
                <c:pt idx="1140">
                  <c:v>-6.0000008227641441E-2</c:v>
                </c:pt>
                <c:pt idx="1141">
                  <c:v>9.1999852227030429E-2</c:v>
                </c:pt>
                <c:pt idx="1142">
                  <c:v>8.4000067494370056E-2</c:v>
                </c:pt>
                <c:pt idx="1143">
                  <c:v>0.16000008508796787</c:v>
                </c:pt>
                <c:pt idx="1144">
                  <c:v>8.7999947320468452E-2</c:v>
                </c:pt>
                <c:pt idx="1145">
                  <c:v>-0.25999999724616968</c:v>
                </c:pt>
                <c:pt idx="1146">
                  <c:v>-0.36800000562892643</c:v>
                </c:pt>
                <c:pt idx="1147">
                  <c:v>-0.11200000251787265</c:v>
                </c:pt>
                <c:pt idx="1148">
                  <c:v>7.2000126026313435E-2</c:v>
                </c:pt>
                <c:pt idx="1149">
                  <c:v>3.6000158320047139E-2</c:v>
                </c:pt>
                <c:pt idx="1150">
                  <c:v>3.9999916521464819E-2</c:v>
                </c:pt>
                <c:pt idx="1151">
                  <c:v>-0.11200000251787265</c:v>
                </c:pt>
                <c:pt idx="1152">
                  <c:v>-4.7999973124685236E-2</c:v>
                </c:pt>
                <c:pt idx="1153">
                  <c:v>9.5999820424984603E-2</c:v>
                </c:pt>
                <c:pt idx="1154">
                  <c:v>5.2000202162036074E-2</c:v>
                </c:pt>
                <c:pt idx="1155">
                  <c:v>0.56800002414390482</c:v>
                </c:pt>
                <c:pt idx="1156">
                  <c:v>0.28800003201294683</c:v>
                </c:pt>
                <c:pt idx="1157">
                  <c:v>0.33600000011169484</c:v>
                </c:pt>
                <c:pt idx="1158">
                  <c:v>-4.7999973124685236E-2</c:v>
                </c:pt>
                <c:pt idx="1159">
                  <c:v>-8.0000078469378653E-3</c:v>
                </c:pt>
                <c:pt idx="1160">
                  <c:v>1.1999861880175884E-2</c:v>
                </c:pt>
                <c:pt idx="1161">
                  <c:v>7.9998543012562359E-3</c:v>
                </c:pt>
                <c:pt idx="1162">
                  <c:v>0.16799984399953929</c:v>
                </c:pt>
                <c:pt idx="1163">
                  <c:v>0.29999993727346269</c:v>
                </c:pt>
                <c:pt idx="1164">
                  <c:v>8.4000067494370056E-2</c:v>
                </c:pt>
                <c:pt idx="1165">
                  <c:v>-2.4000034017039793E-2</c:v>
                </c:pt>
                <c:pt idx="1166">
                  <c:v>-9.1999989289468453E-2</c:v>
                </c:pt>
                <c:pt idx="1167">
                  <c:v>0.452000008281291</c:v>
                </c:pt>
                <c:pt idx="1168">
                  <c:v>0.25200011701132952</c:v>
                </c:pt>
                <c:pt idx="1169">
                  <c:v>0.46399998395019887</c:v>
                </c:pt>
                <c:pt idx="1170">
                  <c:v>-4.000002401847047E-2</c:v>
                </c:pt>
                <c:pt idx="1171">
                  <c:v>9.1999852227030429E-2</c:v>
                </c:pt>
                <c:pt idx="1172">
                  <c:v>6.3999865963009731E-2</c:v>
                </c:pt>
                <c:pt idx="1173">
                  <c:v>-4.7999973124685236E-2</c:v>
                </c:pt>
                <c:pt idx="1174">
                  <c:v>3.9999916521464819E-2</c:v>
                </c:pt>
                <c:pt idx="1175">
                  <c:v>0.23199989752166947</c:v>
                </c:pt>
                <c:pt idx="1176">
                  <c:v>0.15600004087171662</c:v>
                </c:pt>
                <c:pt idx="1177">
                  <c:v>0.17600006184338962</c:v>
                </c:pt>
                <c:pt idx="1178">
                  <c:v>0.13199985689395041</c:v>
                </c:pt>
                <c:pt idx="1179">
                  <c:v>-0.12799997178724998</c:v>
                </c:pt>
                <c:pt idx="1180">
                  <c:v>0.45599991135403617</c:v>
                </c:pt>
                <c:pt idx="1181">
                  <c:v>-9.5999968740855521E-2</c:v>
                </c:pt>
                <c:pt idx="1182">
                  <c:v>7.5999989635786497E-2</c:v>
                </c:pt>
                <c:pt idx="1183">
                  <c:v>8.4000067494370056E-2</c:v>
                </c:pt>
                <c:pt idx="1184">
                  <c:v>0.13199985689395041</c:v>
                </c:pt>
                <c:pt idx="1185">
                  <c:v>0.11200005643830732</c:v>
                </c:pt>
                <c:pt idx="1186">
                  <c:v>8.7999947320468452E-2</c:v>
                </c:pt>
                <c:pt idx="1187">
                  <c:v>0.28400006294527053</c:v>
                </c:pt>
                <c:pt idx="1188">
                  <c:v>6.7999869518498665E-2</c:v>
                </c:pt>
                <c:pt idx="1189">
                  <c:v>-0.12399998772170974</c:v>
                </c:pt>
                <c:pt idx="1190">
                  <c:v>-0.11999999416544631</c:v>
                </c:pt>
                <c:pt idx="1191">
                  <c:v>-0.86800015265673491</c:v>
                </c:pt>
                <c:pt idx="1192">
                  <c:v>-1.6000019240888751E-2</c:v>
                </c:pt>
                <c:pt idx="1193">
                  <c:v>0</c:v>
                </c:pt>
                <c:pt idx="1194">
                  <c:v>-5.6000018662609952E-2</c:v>
                </c:pt>
                <c:pt idx="1195">
                  <c:v>0.15600004087171662</c:v>
                </c:pt>
                <c:pt idx="1196">
                  <c:v>0.15199984389142607</c:v>
                </c:pt>
                <c:pt idx="1197">
                  <c:v>0.11200005643830732</c:v>
                </c:pt>
                <c:pt idx="1198">
                  <c:v>-0.31199998856402827</c:v>
                </c:pt>
                <c:pt idx="1199">
                  <c:v>-0.20400001258742925</c:v>
                </c:pt>
                <c:pt idx="1200">
                  <c:v>-0.27600004914002585</c:v>
                </c:pt>
                <c:pt idx="1201">
                  <c:v>3.1999918105977673E-2</c:v>
                </c:pt>
                <c:pt idx="1202">
                  <c:v>0.73599995154140052</c:v>
                </c:pt>
                <c:pt idx="1203">
                  <c:v>0.452000008281291</c:v>
                </c:pt>
                <c:pt idx="1204">
                  <c:v>-8.4000005320998716E-2</c:v>
                </c:pt>
                <c:pt idx="1205">
                  <c:v>-6.0000008227641441E-2</c:v>
                </c:pt>
                <c:pt idx="1206">
                  <c:v>-4.000002401847047E-2</c:v>
                </c:pt>
                <c:pt idx="1207">
                  <c:v>0.13199985689395041</c:v>
                </c:pt>
                <c:pt idx="1208">
                  <c:v>-0.21199998874927678</c:v>
                </c:pt>
                <c:pt idx="1209">
                  <c:v>-7.5999985111945528E-2</c:v>
                </c:pt>
                <c:pt idx="1210">
                  <c:v>-7.2000010026462599E-2</c:v>
                </c:pt>
                <c:pt idx="1211">
                  <c:v>3.1999918105977673E-2</c:v>
                </c:pt>
                <c:pt idx="1212">
                  <c:v>0.15199984389142607</c:v>
                </c:pt>
                <c:pt idx="1213">
                  <c:v>-8.4000005320998716E-2</c:v>
                </c:pt>
                <c:pt idx="1214">
                  <c:v>-7.5999985111945528E-2</c:v>
                </c:pt>
                <c:pt idx="1215">
                  <c:v>-0.39999996693761958</c:v>
                </c:pt>
                <c:pt idx="1216">
                  <c:v>6.0000150852694237E-2</c:v>
                </c:pt>
                <c:pt idx="1217">
                  <c:v>-6.4000014975623395E-2</c:v>
                </c:pt>
                <c:pt idx="1218">
                  <c:v>0.28800003201294683</c:v>
                </c:pt>
                <c:pt idx="1219">
                  <c:v>0.36799997850289007</c:v>
                </c:pt>
                <c:pt idx="1220">
                  <c:v>-0.24000005055069967</c:v>
                </c:pt>
                <c:pt idx="1221">
                  <c:v>-0.24799998409152971</c:v>
                </c:pt>
                <c:pt idx="1222">
                  <c:v>-6.7999998076907833E-2</c:v>
                </c:pt>
                <c:pt idx="1223">
                  <c:v>-0.14799999056158644</c:v>
                </c:pt>
                <c:pt idx="1224">
                  <c:v>-6.7999998076907833E-2</c:v>
                </c:pt>
                <c:pt idx="1225">
                  <c:v>0.64400004084244244</c:v>
                </c:pt>
                <c:pt idx="1226">
                  <c:v>0.40799999919903823</c:v>
                </c:pt>
                <c:pt idx="1227">
                  <c:v>0.50400003270926941</c:v>
                </c:pt>
                <c:pt idx="1228">
                  <c:v>#N/A</c:v>
                </c:pt>
                <c:pt idx="1229">
                  <c:v>-0.13999998500466057</c:v>
                </c:pt>
                <c:pt idx="1230">
                  <c:v>1.1999861880175884E-2</c:v>
                </c:pt>
                <c:pt idx="1231">
                  <c:v>-8.0000045088117755E-2</c:v>
                </c:pt>
                <c:pt idx="1232">
                  <c:v>0.17200011788993216</c:v>
                </c:pt>
                <c:pt idx="1233">
                  <c:v>2.0000201959477083E-2</c:v>
                </c:pt>
                <c:pt idx="1234">
                  <c:v>-5.2000001157207834E-2</c:v>
                </c:pt>
                <c:pt idx="1235">
                  <c:v>0.19200010830396655</c:v>
                </c:pt>
                <c:pt idx="1236">
                  <c:v>1.5999841861204456E-2</c:v>
                </c:pt>
                <c:pt idx="1237">
                  <c:v>-3.9999884829982459E-3</c:v>
                </c:pt>
                <c:pt idx="1238">
                  <c:v>-0.1640000015351801</c:v>
                </c:pt>
                <c:pt idx="1239">
                  <c:v>-1.1000000038737294</c:v>
                </c:pt>
                <c:pt idx="1240">
                  <c:v>-8.4000005320998716E-2</c:v>
                </c:pt>
                <c:pt idx="1241">
                  <c:v>-0.91200006324854477</c:v>
                </c:pt>
                <c:pt idx="1242">
                  <c:v>3.9999916521464819E-2</c:v>
                </c:pt>
                <c:pt idx="1243">
                  <c:v>-0.32799999764203647</c:v>
                </c:pt>
                <c:pt idx="1244">
                  <c:v>-0.25999999724616968</c:v>
                </c:pt>
                <c:pt idx="1245">
                  <c:v>-0.3080000300225445</c:v>
                </c:pt>
                <c:pt idx="1246">
                  <c:v>4.0000598041203331E-3</c:v>
                </c:pt>
                <c:pt idx="1247">
                  <c:v>0.11600001737859271</c:v>
                </c:pt>
                <c:pt idx="1248">
                  <c:v>0</c:v>
                </c:pt>
                <c:pt idx="1249">
                  <c:v>-8.0000078469378653E-3</c:v>
                </c:pt>
                <c:pt idx="1250">
                  <c:v>-0.10000001202085533</c:v>
                </c:pt>
                <c:pt idx="1251">
                  <c:v>3.6000158320047139E-2</c:v>
                </c:pt>
                <c:pt idx="1252">
                  <c:v>-0.12799997178724998</c:v>
                </c:pt>
                <c:pt idx="1253">
                  <c:v>-0.45199995068564047</c:v>
                </c:pt>
                <c:pt idx="1254">
                  <c:v>0.12000007763852631</c:v>
                </c:pt>
                <c:pt idx="1255">
                  <c:v>0.25200011701132952</c:v>
                </c:pt>
                <c:pt idx="1256">
                  <c:v>-0.63599994839489049</c:v>
                </c:pt>
                <c:pt idx="1257">
                  <c:v>-0.3080000300225445</c:v>
                </c:pt>
                <c:pt idx="1258">
                  <c:v>#N/A</c:v>
                </c:pt>
                <c:pt idx="1259">
                  <c:v>1.1999861880175884E-2</c:v>
                </c:pt>
                <c:pt idx="1260">
                  <c:v>-2.4000034017039793E-2</c:v>
                </c:pt>
                <c:pt idx="1261">
                  <c:v>0.34000007902099538</c:v>
                </c:pt>
                <c:pt idx="1262">
                  <c:v>0.24000003174437234</c:v>
                </c:pt>
                <c:pt idx="1263">
                  <c:v>0.1480001653517212</c:v>
                </c:pt>
                <c:pt idx="1264">
                  <c:v>-6.0000008227641441E-2</c:v>
                </c:pt>
                <c:pt idx="1265">
                  <c:v>0.75200003423686312</c:v>
                </c:pt>
                <c:pt idx="1266">
                  <c:v>0.17200011788993216</c:v>
                </c:pt>
                <c:pt idx="1267">
                  <c:v>0.3840000079189485</c:v>
                </c:pt>
                <c:pt idx="1268">
                  <c:v>-0.15999998632784901</c:v>
                </c:pt>
                <c:pt idx="1269">
                  <c:v>0.93600000302202124</c:v>
                </c:pt>
                <c:pt idx="1270">
                  <c:v>4.7999908438290384E-2</c:v>
                </c:pt>
                <c:pt idx="1271">
                  <c:v>0.12399986091386854</c:v>
                </c:pt>
                <c:pt idx="1272">
                  <c:v>8.7999947320468452E-2</c:v>
                </c:pt>
                <c:pt idx="1273">
                  <c:v>1.5999841861204456E-2</c:v>
                </c:pt>
                <c:pt idx="1274">
                  <c:v>0.29999993727346269</c:v>
                </c:pt>
                <c:pt idx="1275">
                  <c:v>-1.6000019240888751E-2</c:v>
                </c:pt>
                <c:pt idx="1276">
                  <c:v>-0.1640000015351801</c:v>
                </c:pt>
                <c:pt idx="1277">
                  <c:v>0.52399994015257922</c:v>
                </c:pt>
                <c:pt idx="1278">
                  <c:v>0</c:v>
                </c:pt>
                <c:pt idx="1279">
                  <c:v>3.6000158320047139E-2</c:v>
                </c:pt>
                <c:pt idx="1280">
                  <c:v>0.10399995503396778</c:v>
                </c:pt>
                <c:pt idx="1281">
                  <c:v>-2.4000034017039793E-2</c:v>
                </c:pt>
                <c:pt idx="1282">
                  <c:v>0.17200011788993216</c:v>
                </c:pt>
                <c:pt idx="1283">
                  <c:v>-0.20400001258742925</c:v>
                </c:pt>
                <c:pt idx="1284">
                  <c:v>0.24400011781443925</c:v>
                </c:pt>
                <c:pt idx="1285">
                  <c:v>-1.999999712894511E-2</c:v>
                </c:pt>
                <c:pt idx="1286">
                  <c:v>-0.35599997678485074</c:v>
                </c:pt>
                <c:pt idx="1287">
                  <c:v>0.1360000390552874</c:v>
                </c:pt>
                <c:pt idx="1288">
                  <c:v>-9.1999989289468453E-2</c:v>
                </c:pt>
                <c:pt idx="1289">
                  <c:v>4.0000598041203331E-3</c:v>
                </c:pt>
                <c:pt idx="1290">
                  <c:v>0.10399995503396778</c:v>
                </c:pt>
                <c:pt idx="1291">
                  <c:v>-6.7999998076907833E-2</c:v>
                </c:pt>
                <c:pt idx="1292">
                  <c:v>0.19999994402946111</c:v>
                </c:pt>
                <c:pt idx="1293">
                  <c:v>6.7999869518498665E-2</c:v>
                </c:pt>
                <c:pt idx="1294">
                  <c:v>3.9999916521464819E-2</c:v>
                </c:pt>
                <c:pt idx="1295">
                  <c:v>-9.1999989289468453E-2</c:v>
                </c:pt>
                <c:pt idx="1296">
                  <c:v>#N/A</c:v>
                </c:pt>
                <c:pt idx="1297">
                  <c:v>4.7999908438290384E-2</c:v>
                </c:pt>
                <c:pt idx="1298">
                  <c:v>#N/A</c:v>
                </c:pt>
                <c:pt idx="1299">
                  <c:v>3.1999918105977673E-2</c:v>
                </c:pt>
                <c:pt idx="1300">
                  <c:v>-4.7999973124685236E-2</c:v>
                </c:pt>
                <c:pt idx="1301">
                  <c:v>0.24800002431630153</c:v>
                </c:pt>
                <c:pt idx="1302">
                  <c:v>-8.0000045088117755E-2</c:v>
                </c:pt>
                <c:pt idx="1303">
                  <c:v>1.5999841861204456E-2</c:v>
                </c:pt>
                <c:pt idx="1304">
                  <c:v>0.51599999990989021</c:v>
                </c:pt>
                <c:pt idx="1305">
                  <c:v>0.19600006648568796</c:v>
                </c:pt>
                <c:pt idx="1306">
                  <c:v>-0.55199996417660613</c:v>
                </c:pt>
                <c:pt idx="1307">
                  <c:v>-0.12799997178724998</c:v>
                </c:pt>
                <c:pt idx="1308">
                  <c:v>-3.5999979819101163E-2</c:v>
                </c:pt>
                <c:pt idx="1309">
                  <c:v>0.10399995503396778</c:v>
                </c:pt>
                <c:pt idx="1310">
                  <c:v>-0.11200000251787265</c:v>
                </c:pt>
                <c:pt idx="1311">
                  <c:v>-8.0000045088117755E-2</c:v>
                </c:pt>
                <c:pt idx="1312">
                  <c:v>-9.1999989289468453E-2</c:v>
                </c:pt>
                <c:pt idx="1313">
                  <c:v>-0.78399991475098629</c:v>
                </c:pt>
                <c:pt idx="1314">
                  <c:v>-8.7999994486522376E-2</c:v>
                </c:pt>
                <c:pt idx="1315">
                  <c:v>0.10399995503396778</c:v>
                </c:pt>
                <c:pt idx="1316">
                  <c:v>0.23600010514303973</c:v>
                </c:pt>
                <c:pt idx="1317">
                  <c:v>9.5999820424984603E-2</c:v>
                </c:pt>
                <c:pt idx="1318">
                  <c:v>0.72800003275889391</c:v>
                </c:pt>
                <c:pt idx="1319">
                  <c:v>-0.13599997626603252</c:v>
                </c:pt>
                <c:pt idx="1320">
                  <c:v>7.9999825411581918E-2</c:v>
                </c:pt>
                <c:pt idx="1321">
                  <c:v>0.10399995503396778</c:v>
                </c:pt>
                <c:pt idx="1322">
                  <c:v>-0.19600000008555332</c:v>
                </c:pt>
                <c:pt idx="1323">
                  <c:v>8.4000067494370056E-2</c:v>
                </c:pt>
                <c:pt idx="1324">
                  <c:v>4.4000087613418476E-2</c:v>
                </c:pt>
                <c:pt idx="1325">
                  <c:v>0.43600002161413798</c:v>
                </c:pt>
                <c:pt idx="1326">
                  <c:v>-5.6000018662609952E-2</c:v>
                </c:pt>
                <c:pt idx="1327">
                  <c:v>-1.999999712894511E-2</c:v>
                </c:pt>
                <c:pt idx="1328">
                  <c:v>#N/A</c:v>
                </c:pt>
                <c:pt idx="1329">
                  <c:v>-4.4000040360117884E-2</c:v>
                </c:pt>
                <c:pt idx="1330">
                  <c:v>-0.17199998943907219</c:v>
                </c:pt>
                <c:pt idx="1331">
                  <c:v>9.1999852227030429E-2</c:v>
                </c:pt>
                <c:pt idx="1332">
                  <c:v>0.16000008508796787</c:v>
                </c:pt>
                <c:pt idx="1333">
                  <c:v>0.12000007763852631</c:v>
                </c:pt>
                <c:pt idx="1334">
                  <c:v>1.1999861880175884E-2</c:v>
                </c:pt>
                <c:pt idx="1335">
                  <c:v>1.1999861880175884E-2</c:v>
                </c:pt>
                <c:pt idx="1336">
                  <c:v>-8.7999994486522376E-2</c:v>
                </c:pt>
                <c:pt idx="1337">
                  <c:v>1.1999861880175884E-2</c:v>
                </c:pt>
                <c:pt idx="1338">
                  <c:v>-6.0000008227641441E-2</c:v>
                </c:pt>
                <c:pt idx="1339">
                  <c:v>-6.4000014975623395E-2</c:v>
                </c:pt>
                <c:pt idx="1340">
                  <c:v>0.30799999284705615</c:v>
                </c:pt>
                <c:pt idx="1341">
                  <c:v>0</c:v>
                </c:pt>
                <c:pt idx="1342">
                  <c:v>2.0000201959477083E-2</c:v>
                </c:pt>
                <c:pt idx="1343">
                  <c:v>-0.15599999486167665</c:v>
                </c:pt>
                <c:pt idx="1344">
                  <c:v>-8.0000078469378653E-3</c:v>
                </c:pt>
                <c:pt idx="1345">
                  <c:v>0.31999999411109487</c:v>
                </c:pt>
                <c:pt idx="1346">
                  <c:v>0.13199985689395041</c:v>
                </c:pt>
                <c:pt idx="1347">
                  <c:v>0.80399999991444659</c:v>
                </c:pt>
                <c:pt idx="1348">
                  <c:v>0.11200005643830732</c:v>
                </c:pt>
                <c:pt idx="1349">
                  <c:v>6.0000150852694237E-2</c:v>
                </c:pt>
                <c:pt idx="1350">
                  <c:v>#N/A</c:v>
                </c:pt>
                <c:pt idx="1351">
                  <c:v>3.1999918105977673E-2</c:v>
                </c:pt>
                <c:pt idx="1352">
                  <c:v>1.1999861880175884E-2</c:v>
                </c:pt>
                <c:pt idx="1353">
                  <c:v>-9.1999989289468453E-2</c:v>
                </c:pt>
                <c:pt idx="1354">
                  <c:v>-0.69200000078448431</c:v>
                </c:pt>
                <c:pt idx="1355">
                  <c:v>4.4000087613418476E-2</c:v>
                </c:pt>
                <c:pt idx="1356">
                  <c:v>0.9760000097537529</c:v>
                </c:pt>
                <c:pt idx="1357">
                  <c:v>3.6000158320047139E-2</c:v>
                </c:pt>
                <c:pt idx="1358">
                  <c:v>-4.7999973124685236E-2</c:v>
                </c:pt>
                <c:pt idx="1359">
                  <c:v>2.4000205147761185E-2</c:v>
                </c:pt>
                <c:pt idx="1360">
                  <c:v>0.56800002414390482</c:v>
                </c:pt>
                <c:pt idx="1361">
                  <c:v>0.12800000404374551</c:v>
                </c:pt>
                <c:pt idx="1362">
                  <c:v>-0.39999996693761958</c:v>
                </c:pt>
                <c:pt idx="1363">
                  <c:v>4.7999908438290384E-2</c:v>
                </c:pt>
                <c:pt idx="1364">
                  <c:v>7.5999989635786497E-2</c:v>
                </c:pt>
                <c:pt idx="1365">
                  <c:v>2.0000201959477083E-2</c:v>
                </c:pt>
                <c:pt idx="1366">
                  <c:v>0.17999993168768094</c:v>
                </c:pt>
                <c:pt idx="1367">
                  <c:v>0</c:v>
                </c:pt>
                <c:pt idx="1368">
                  <c:v>0.11600001737859271</c:v>
                </c:pt>
                <c:pt idx="1369">
                  <c:v>-4.4000040360117884E-2</c:v>
                </c:pt>
                <c:pt idx="1370">
                  <c:v>-0.17999994855698678</c:v>
                </c:pt>
                <c:pt idx="1371">
                  <c:v>1.2199999997371471</c:v>
                </c:pt>
                <c:pt idx="1372">
                  <c:v>0.44399994495159262</c:v>
                </c:pt>
                <c:pt idx="1373">
                  <c:v>-4.000002401847047E-2</c:v>
                </c:pt>
                <c:pt idx="1374">
                  <c:v>-1.2000007629602863E-2</c:v>
                </c:pt>
                <c:pt idx="1375">
                  <c:v>0.11200005643830732</c:v>
                </c:pt>
                <c:pt idx="1376">
                  <c:v>-0.1640000015351801</c:v>
                </c:pt>
                <c:pt idx="1377">
                  <c:v>6.3999865963009731E-2</c:v>
                </c:pt>
                <c:pt idx="1378">
                  <c:v>-0.10800000688957691</c:v>
                </c:pt>
                <c:pt idx="1379">
                  <c:v>0.11200005643830732</c:v>
                </c:pt>
                <c:pt idx="1380">
                  <c:v>-8.7999994486522376E-2</c:v>
                </c:pt>
                <c:pt idx="1381">
                  <c:v>7.2000126026313435E-2</c:v>
                </c:pt>
                <c:pt idx="1382">
                  <c:v>0.24400011781443925</c:v>
                </c:pt>
                <c:pt idx="1383">
                  <c:v>1.1999861880175884E-2</c:v>
                </c:pt>
                <c:pt idx="1384">
                  <c:v>-9.5999968740855521E-2</c:v>
                </c:pt>
                <c:pt idx="1385">
                  <c:v>-0.18800003977577306</c:v>
                </c:pt>
                <c:pt idx="1386">
                  <c:v>-4.7999973124685236E-2</c:v>
                </c:pt>
                <c:pt idx="1387">
                  <c:v>6.3999865963009731E-2</c:v>
                </c:pt>
                <c:pt idx="1388">
                  <c:v>8.4000067494370056E-2</c:v>
                </c:pt>
                <c:pt idx="1389">
                  <c:v>3.9999916521464819E-2</c:v>
                </c:pt>
                <c:pt idx="1390">
                  <c:v>0.27199996767150481</c:v>
                </c:pt>
                <c:pt idx="1391">
                  <c:v>1.1999861880175884E-2</c:v>
                </c:pt>
                <c:pt idx="1392">
                  <c:v>-0.12799997178724998</c:v>
                </c:pt>
                <c:pt idx="1393">
                  <c:v>0.10800013790258824</c:v>
                </c:pt>
                <c:pt idx="1394">
                  <c:v>6.0000150852694237E-2</c:v>
                </c:pt>
                <c:pt idx="1395">
                  <c:v>-8.0000045088117755E-2</c:v>
                </c:pt>
                <c:pt idx="1396">
                  <c:v>0.14400006308399071</c:v>
                </c:pt>
                <c:pt idx="1397">
                  <c:v>2.7999963337162325E-2</c:v>
                </c:pt>
                <c:pt idx="1398">
                  <c:v>-0.22399999838011689</c:v>
                </c:pt>
                <c:pt idx="1399">
                  <c:v>0.16000008508796787</c:v>
                </c:pt>
                <c:pt idx="1400">
                  <c:v>-6.7999998076907833E-2</c:v>
                </c:pt>
                <c:pt idx="1401">
                  <c:v>-0.35199996010156237</c:v>
                </c:pt>
                <c:pt idx="1402">
                  <c:v>#N/A</c:v>
                </c:pt>
                <c:pt idx="1403">
                  <c:v>-1.999999712894511E-2</c:v>
                </c:pt>
                <c:pt idx="1404">
                  <c:v>-0.11200000251787265</c:v>
                </c:pt>
                <c:pt idx="1405">
                  <c:v>-0.11599998792987816</c:v>
                </c:pt>
                <c:pt idx="1406">
                  <c:v>0.92400000255347348</c:v>
                </c:pt>
                <c:pt idx="1407">
                  <c:v>0.22400002443785533</c:v>
                </c:pt>
                <c:pt idx="1408">
                  <c:v>-0.21199998874927678</c:v>
                </c:pt>
                <c:pt idx="1409">
                  <c:v>0.38000002125516014</c:v>
                </c:pt>
                <c:pt idx="1410">
                  <c:v>0.82000003577101532</c:v>
                </c:pt>
                <c:pt idx="1411">
                  <c:v>0.63199995812877852</c:v>
                </c:pt>
                <c:pt idx="1412">
                  <c:v>-0.54800000086119804</c:v>
                </c:pt>
                <c:pt idx="1413">
                  <c:v>0.13199985689395041</c:v>
                </c:pt>
                <c:pt idx="1414">
                  <c:v>0.28000005373218928</c:v>
                </c:pt>
                <c:pt idx="1415">
                  <c:v>5.2000202162036074E-2</c:v>
                </c:pt>
                <c:pt idx="1416">
                  <c:v>0.66400001161566335</c:v>
                </c:pt>
                <c:pt idx="1417">
                  <c:v>0.10399995503396778</c:v>
                </c:pt>
                <c:pt idx="1418">
                  <c:v>8.7999947320468452E-2</c:v>
                </c:pt>
                <c:pt idx="1419">
                  <c:v>0.44000005762011751</c:v>
                </c:pt>
                <c:pt idx="1420">
                  <c:v>0.23199989752166947</c:v>
                </c:pt>
                <c:pt idx="1421">
                  <c:v>-1.999999712894511E-2</c:v>
                </c:pt>
                <c:pt idx="1422">
                  <c:v>#N/A</c:v>
                </c:pt>
                <c:pt idx="1423">
                  <c:v>-0.17199998943907219</c:v>
                </c:pt>
                <c:pt idx="1424">
                  <c:v>0.22000003093282272</c:v>
                </c:pt>
                <c:pt idx="1425">
                  <c:v>3.1999918105977673E-2</c:v>
                </c:pt>
                <c:pt idx="1426">
                  <c:v>5.5999893014649103E-2</c:v>
                </c:pt>
                <c:pt idx="1427">
                  <c:v>0.3719999282619833</c:v>
                </c:pt>
                <c:pt idx="1428">
                  <c:v>0.1360000390552874</c:v>
                </c:pt>
                <c:pt idx="1429">
                  <c:v>1.5999841861204456E-2</c:v>
                </c:pt>
                <c:pt idx="1430">
                  <c:v>-6.4000014975623395E-2</c:v>
                </c:pt>
                <c:pt idx="1431">
                  <c:v>-0.15199999382009946</c:v>
                </c:pt>
                <c:pt idx="1432">
                  <c:v>-0.20400001258742925</c:v>
                </c:pt>
                <c:pt idx="1433">
                  <c:v>0.11200005643830732</c:v>
                </c:pt>
                <c:pt idx="1434">
                  <c:v>0.22800002074287687</c:v>
                </c:pt>
                <c:pt idx="1435">
                  <c:v>0</c:v>
                </c:pt>
                <c:pt idx="1436">
                  <c:v>-0.11999999416544631</c:v>
                </c:pt>
                <c:pt idx="1437">
                  <c:v>0.44800005427755751</c:v>
                </c:pt>
                <c:pt idx="1438">
                  <c:v>-4.7999973124685236E-2</c:v>
                </c:pt>
                <c:pt idx="1439">
                  <c:v>-8.7999994486522376E-2</c:v>
                </c:pt>
                <c:pt idx="1440">
                  <c:v>-0.16800000199720139</c:v>
                </c:pt>
                <c:pt idx="1441">
                  <c:v>-0.19999994482472591</c:v>
                </c:pt>
                <c:pt idx="1442">
                  <c:v>-3.5999979819101163E-2</c:v>
                </c:pt>
                <c:pt idx="1443">
                  <c:v>0.37599996856655604</c:v>
                </c:pt>
                <c:pt idx="1444">
                  <c:v>0.11600001737859271</c:v>
                </c:pt>
                <c:pt idx="1445">
                  <c:v>0.15199984389142607</c:v>
                </c:pt>
                <c:pt idx="1446">
                  <c:v>-0.13199995285861085</c:v>
                </c:pt>
                <c:pt idx="1447">
                  <c:v>-0.29199998243865377</c:v>
                </c:pt>
                <c:pt idx="1448">
                  <c:v>0.12800000404374551</c:v>
                </c:pt>
                <c:pt idx="1449">
                  <c:v>6.3999865963009731E-2</c:v>
                </c:pt>
                <c:pt idx="1450">
                  <c:v>0.27599990854971224</c:v>
                </c:pt>
                <c:pt idx="1451">
                  <c:v>0</c:v>
                </c:pt>
                <c:pt idx="1452">
                  <c:v>-8.4000005320998716E-2</c:v>
                </c:pt>
                <c:pt idx="1453">
                  <c:v>6.3999865963009731E-2</c:v>
                </c:pt>
                <c:pt idx="1454">
                  <c:v>0.10399995503396778</c:v>
                </c:pt>
                <c:pt idx="1455">
                  <c:v>0.14400006308399071</c:v>
                </c:pt>
                <c:pt idx="1456">
                  <c:v>1.5999841861204456E-2</c:v>
                </c:pt>
                <c:pt idx="1457">
                  <c:v>-8.7999994486522376E-2</c:v>
                </c:pt>
                <c:pt idx="1458">
                  <c:v>0.56400003246838237</c:v>
                </c:pt>
                <c:pt idx="1459">
                  <c:v>-0.15599999486167665</c:v>
                </c:pt>
                <c:pt idx="1460">
                  <c:v>-6.4000014975623395E-2</c:v>
                </c:pt>
                <c:pt idx="1461">
                  <c:v>0.16000008508796787</c:v>
                </c:pt>
                <c:pt idx="1462">
                  <c:v>0.16399992993538054</c:v>
                </c:pt>
                <c:pt idx="1463">
                  <c:v>2.7999963337162325E-2</c:v>
                </c:pt>
                <c:pt idx="1464">
                  <c:v>0.19200010830396655</c:v>
                </c:pt>
                <c:pt idx="1465">
                  <c:v>8.4000067494370056E-2</c:v>
                </c:pt>
                <c:pt idx="1466">
                  <c:v>0.4200000173416833</c:v>
                </c:pt>
                <c:pt idx="1467">
                  <c:v>0.452000008281291</c:v>
                </c:pt>
                <c:pt idx="1468">
                  <c:v>-6.0000008227641441E-2</c:v>
                </c:pt>
                <c:pt idx="1469">
                  <c:v>0</c:v>
                </c:pt>
                <c:pt idx="1470">
                  <c:v>0.13999990679436869</c:v>
                </c:pt>
                <c:pt idx="1471">
                  <c:v>0.13999990679436869</c:v>
                </c:pt>
                <c:pt idx="1472">
                  <c:v>-9.1999989289468453E-2</c:v>
                </c:pt>
                <c:pt idx="1473">
                  <c:v>-0.21600001164666707</c:v>
                </c:pt>
                <c:pt idx="1474">
                  <c:v>0.65999999500402495</c:v>
                </c:pt>
                <c:pt idx="1475">
                  <c:v>#N/A</c:v>
                </c:pt>
                <c:pt idx="1476">
                  <c:v>0.10399995503396778</c:v>
                </c:pt>
                <c:pt idx="1477">
                  <c:v>-4.000002401847047E-2</c:v>
                </c:pt>
                <c:pt idx="1478">
                  <c:v>7.5999989635786497E-2</c:v>
                </c:pt>
                <c:pt idx="1479">
                  <c:v>0.14400006308399071</c:v>
                </c:pt>
                <c:pt idx="1480">
                  <c:v>1.2240000244378553</c:v>
                </c:pt>
                <c:pt idx="1481">
                  <c:v>-0.48400000797988185</c:v>
                </c:pt>
                <c:pt idx="1482">
                  <c:v>-0.13999998500466057</c:v>
                </c:pt>
                <c:pt idx="1483">
                  <c:v>-0.38400000997399925</c:v>
                </c:pt>
                <c:pt idx="1484">
                  <c:v>0.19600006648568796</c:v>
                </c:pt>
                <c:pt idx="1485">
                  <c:v>0.17999993168768094</c:v>
                </c:pt>
                <c:pt idx="1486">
                  <c:v>-0.10800000688957691</c:v>
                </c:pt>
                <c:pt idx="1487">
                  <c:v>-0.51999997705160483</c:v>
                </c:pt>
                <c:pt idx="1488">
                  <c:v>-0.12399998772170974</c:v>
                </c:pt>
                <c:pt idx="1489">
                  <c:v>#N/A</c:v>
                </c:pt>
                <c:pt idx="1490">
                  <c:v>0.54000007202791633</c:v>
                </c:pt>
                <c:pt idx="1491">
                  <c:v>0.10399995503396778</c:v>
                </c:pt>
                <c:pt idx="1492">
                  <c:v>4.7999908438290384E-2</c:v>
                </c:pt>
                <c:pt idx="1493">
                  <c:v>0.10800013790258824</c:v>
                </c:pt>
                <c:pt idx="1494">
                  <c:v>-0.51199996379627155</c:v>
                </c:pt>
                <c:pt idx="1495">
                  <c:v>0.26399990868373707</c:v>
                </c:pt>
                <c:pt idx="1496">
                  <c:v>5.2000202162036074E-2</c:v>
                </c:pt>
                <c:pt idx="1497">
                  <c:v>-0.1640000015351801</c:v>
                </c:pt>
                <c:pt idx="1498">
                  <c:v>7.5999989635786497E-2</c:v>
                </c:pt>
                <c:pt idx="1499">
                  <c:v>4.7999908438290384E-2</c:v>
                </c:pt>
                <c:pt idx="1500">
                  <c:v>-0.71999994626781072</c:v>
                </c:pt>
                <c:pt idx="1501">
                  <c:v>#N/A</c:v>
                </c:pt>
                <c:pt idx="1502">
                  <c:v>-1.999999712894511E-2</c:v>
                </c:pt>
                <c:pt idx="1503">
                  <c:v>0.17999993168768094</c:v>
                </c:pt>
                <c:pt idx="1504">
                  <c:v>0.23199989752166947</c:v>
                </c:pt>
                <c:pt idx="1505">
                  <c:v>-0.13999998500466057</c:v>
                </c:pt>
                <c:pt idx="1506">
                  <c:v>-4.7999973124685236E-2</c:v>
                </c:pt>
                <c:pt idx="1507">
                  <c:v>7.9998543012562359E-3</c:v>
                </c:pt>
                <c:pt idx="1508">
                  <c:v>0.18399997096611601</c:v>
                </c:pt>
                <c:pt idx="1509">
                  <c:v>#N/A</c:v>
                </c:pt>
                <c:pt idx="1510">
                  <c:v>-5.6000018662609952E-2</c:v>
                </c:pt>
                <c:pt idx="1511">
                  <c:v>#N/A</c:v>
                </c:pt>
                <c:pt idx="1512">
                  <c:v>9.5999820424984603E-2</c:v>
                </c:pt>
                <c:pt idx="1513">
                  <c:v>-6.0000008227641441E-2</c:v>
                </c:pt>
                <c:pt idx="1514">
                  <c:v>-0.23600000347080588</c:v>
                </c:pt>
                <c:pt idx="1515">
                  <c:v>#N/A</c:v>
                </c:pt>
                <c:pt idx="1516">
                  <c:v>0.39599994984756248</c:v>
                </c:pt>
                <c:pt idx="1517">
                  <c:v>0.11200005643830732</c:v>
                </c:pt>
                <c:pt idx="1518">
                  <c:v>0</c:v>
                </c:pt>
                <c:pt idx="1519">
                  <c:v>-0.61599999742711831</c:v>
                </c:pt>
                <c:pt idx="1520">
                  <c:v>#N/A</c:v>
                </c:pt>
                <c:pt idx="1521">
                  <c:v>-0.21999997114977751</c:v>
                </c:pt>
                <c:pt idx="1522">
                  <c:v>5.5999893014649103E-2</c:v>
                </c:pt>
                <c:pt idx="1523">
                  <c:v>7.5999989635786497E-2</c:v>
                </c:pt>
                <c:pt idx="1524">
                  <c:v>#N/A</c:v>
                </c:pt>
                <c:pt idx="1525">
                  <c:v>-0.11999999416544631</c:v>
                </c:pt>
                <c:pt idx="1526">
                  <c:v>#N/A</c:v>
                </c:pt>
                <c:pt idx="1527">
                  <c:v>-3.5999979819101163E-2</c:v>
                </c:pt>
                <c:pt idx="1528">
                  <c:v>-6.4000014975623395E-2</c:v>
                </c:pt>
                <c:pt idx="1529">
                  <c:v>0.16799984399953929</c:v>
                </c:pt>
                <c:pt idx="1530">
                  <c:v>0.28800003201294683</c:v>
                </c:pt>
                <c:pt idx="1531">
                  <c:v>9.5999820424984603E-2</c:v>
                </c:pt>
                <c:pt idx="1532">
                  <c:v>-0.11200000251787265</c:v>
                </c:pt>
                <c:pt idx="1533">
                  <c:v>-0.3080000300225445</c:v>
                </c:pt>
                <c:pt idx="1534">
                  <c:v>-0.25200000869060235</c:v>
                </c:pt>
                <c:pt idx="1535">
                  <c:v>0.10399995503396778</c:v>
                </c:pt>
                <c:pt idx="1536">
                  <c:v>#N/A</c:v>
                </c:pt>
                <c:pt idx="1537">
                  <c:v>1.9959999843464942</c:v>
                </c:pt>
                <c:pt idx="1538">
                  <c:v>-0.2719999866108726</c:v>
                </c:pt>
                <c:pt idx="1539">
                  <c:v>0.19600006648568796</c:v>
                </c:pt>
                <c:pt idx="1540">
                  <c:v>7.2000126026313435E-2</c:v>
                </c:pt>
                <c:pt idx="1541">
                  <c:v>0.11200005643830732</c:v>
                </c:pt>
                <c:pt idx="1542">
                  <c:v>0.55999993228760403</c:v>
                </c:pt>
                <c:pt idx="1543">
                  <c:v>-0.14799999056158644</c:v>
                </c:pt>
                <c:pt idx="1544">
                  <c:v>0.24400011781443925</c:v>
                </c:pt>
                <c:pt idx="1545">
                  <c:v>#N/A</c:v>
                </c:pt>
                <c:pt idx="1546">
                  <c:v>-0.11599998792987816</c:v>
                </c:pt>
                <c:pt idx="1547">
                  <c:v>0.16799984399953929</c:v>
                </c:pt>
                <c:pt idx="1548">
                  <c:v>0.18399997096611601</c:v>
                </c:pt>
                <c:pt idx="1549">
                  <c:v>0.32799999449611333</c:v>
                </c:pt>
                <c:pt idx="1550">
                  <c:v>0.11200005643830732</c:v>
                </c:pt>
                <c:pt idx="1551">
                  <c:v>0.2039999910894886</c:v>
                </c:pt>
                <c:pt idx="1552">
                  <c:v>8.4000067494370056E-2</c:v>
                </c:pt>
                <c:pt idx="1553">
                  <c:v>-5.2000001157207834E-2</c:v>
                </c:pt>
                <c:pt idx="1554">
                  <c:v>-3.5999979819101163E-2</c:v>
                </c:pt>
                <c:pt idx="1555">
                  <c:v>-1.1520000581040397</c:v>
                </c:pt>
                <c:pt idx="1556">
                  <c:v>-0.42799996666713319</c:v>
                </c:pt>
                <c:pt idx="1557">
                  <c:v>0</c:v>
                </c:pt>
                <c:pt idx="1558">
                  <c:v>1.5999841861204456E-2</c:v>
                </c:pt>
                <c:pt idx="1559">
                  <c:v>0.29200007667479555</c:v>
                </c:pt>
                <c:pt idx="1560">
                  <c:v>7.5999989635786497E-2</c:v>
                </c:pt>
                <c:pt idx="1561">
                  <c:v>#N/A</c:v>
                </c:pt>
                <c:pt idx="1562">
                  <c:v>-8.0000078469378653E-3</c:v>
                </c:pt>
                <c:pt idx="1563">
                  <c:v>0.31999999411109487</c:v>
                </c:pt>
                <c:pt idx="1564">
                  <c:v>#N/A</c:v>
                </c:pt>
                <c:pt idx="1565">
                  <c:v>#N/A</c:v>
                </c:pt>
                <c:pt idx="1566">
                  <c:v>-0.1640000015351801</c:v>
                </c:pt>
                <c:pt idx="1567">
                  <c:v>0.29999993727346269</c:v>
                </c:pt>
                <c:pt idx="1568">
                  <c:v>-6.0000008227641441E-2</c:v>
                </c:pt>
                <c:pt idx="1569">
                  <c:v>-0.11599998792987816</c:v>
                </c:pt>
                <c:pt idx="1570">
                  <c:v>2.4000205147761185E-2</c:v>
                </c:pt>
                <c:pt idx="1571">
                  <c:v>-5.2000001157207834E-2</c:v>
                </c:pt>
                <c:pt idx="1572">
                  <c:v>9.1999852227030429E-2</c:v>
                </c:pt>
                <c:pt idx="1573">
                  <c:v>-1.6000019240888751E-2</c:v>
                </c:pt>
                <c:pt idx="1574">
                  <c:v>0.51200001536085515</c:v>
                </c:pt>
                <c:pt idx="1575">
                  <c:v>-0.11999999416544631</c:v>
                </c:pt>
                <c:pt idx="1576">
                  <c:v>0.11600001737859271</c:v>
                </c:pt>
                <c:pt idx="1577">
                  <c:v>0.16399992993538054</c:v>
                </c:pt>
                <c:pt idx="1578">
                  <c:v>0.14400006308399071</c:v>
                </c:pt>
                <c:pt idx="1579">
                  <c:v>0</c:v>
                </c:pt>
                <c:pt idx="1580">
                  <c:v>0.56800002414390482</c:v>
                </c:pt>
                <c:pt idx="1581">
                  <c:v>0.51999997268308407</c:v>
                </c:pt>
                <c:pt idx="1582">
                  <c:v>8.4000067494370056E-2</c:v>
                </c:pt>
                <c:pt idx="1583">
                  <c:v>1.2639999030457441</c:v>
                </c:pt>
                <c:pt idx="1584">
                  <c:v>1.1680001534399902</c:v>
                </c:pt>
                <c:pt idx="1585">
                  <c:v>0.74000002159571743</c:v>
                </c:pt>
                <c:pt idx="1586">
                  <c:v>#N/A</c:v>
                </c:pt>
                <c:pt idx="1587">
                  <c:v>0.68399998593204525</c:v>
                </c:pt>
                <c:pt idx="1588">
                  <c:v>#N/A</c:v>
                </c:pt>
                <c:pt idx="1589">
                  <c:v>0.25200011701132952</c:v>
                </c:pt>
                <c:pt idx="1590">
                  <c:v>-0.28400000761541405</c:v>
                </c:pt>
                <c:pt idx="1591">
                  <c:v>-9.5999968740855521E-2</c:v>
                </c:pt>
                <c:pt idx="1592">
                  <c:v>#N/A</c:v>
                </c:pt>
                <c:pt idx="1593">
                  <c:v>-0.1040000070912652</c:v>
                </c:pt>
                <c:pt idx="1594">
                  <c:v>-0.36800000562892643</c:v>
                </c:pt>
                <c:pt idx="1595">
                  <c:v>0.81600001211028306</c:v>
                </c:pt>
                <c:pt idx="1596">
                  <c:v>0.49600003811442489</c:v>
                </c:pt>
                <c:pt idx="1597">
                  <c:v>0.19200010830396655</c:v>
                </c:pt>
                <c:pt idx="1598">
                  <c:v>-0.21199998874927678</c:v>
                </c:pt>
                <c:pt idx="1599">
                  <c:v>0.42799994506367373</c:v>
                </c:pt>
                <c:pt idx="1600">
                  <c:v>#N/A</c:v>
                </c:pt>
                <c:pt idx="1601">
                  <c:v>0.18799987396299672</c:v>
                </c:pt>
                <c:pt idx="1602">
                  <c:v>-6.4000014975623395E-2</c:v>
                </c:pt>
                <c:pt idx="1603">
                  <c:v>#N/A</c:v>
                </c:pt>
                <c:pt idx="1604">
                  <c:v>-0.65599993944573054</c:v>
                </c:pt>
                <c:pt idx="1605">
                  <c:v>0.19200010830396655</c:v>
                </c:pt>
                <c:pt idx="1606">
                  <c:v>0.36000007414935276</c:v>
                </c:pt>
                <c:pt idx="1607">
                  <c:v>-0.19600000008555332</c:v>
                </c:pt>
                <c:pt idx="1608">
                  <c:v>1.5999841861204456E-2</c:v>
                </c:pt>
                <c:pt idx="1609">
                  <c:v>0.11200005643830732</c:v>
                </c:pt>
                <c:pt idx="1610">
                  <c:v>-0.21199998874927678</c:v>
                </c:pt>
                <c:pt idx="1611">
                  <c:v>#N/A</c:v>
                </c:pt>
                <c:pt idx="1612">
                  <c:v>4.4000087613418476E-2</c:v>
                </c:pt>
                <c:pt idx="1613">
                  <c:v>-2.4000034017039793E-2</c:v>
                </c:pt>
                <c:pt idx="1614">
                  <c:v>-0.44800004785290232</c:v>
                </c:pt>
                <c:pt idx="1615">
                  <c:v>-0.22399999838011689</c:v>
                </c:pt>
                <c:pt idx="1616">
                  <c:v>4.7999908438290384E-2</c:v>
                </c:pt>
                <c:pt idx="1617">
                  <c:v>#N/A</c:v>
                </c:pt>
                <c:pt idx="1618">
                  <c:v>-0.15599999486167665</c:v>
                </c:pt>
                <c:pt idx="1619">
                  <c:v>-1.999999712894511E-2</c:v>
                </c:pt>
                <c:pt idx="1620">
                  <c:v>5.2000202162036074E-2</c:v>
                </c:pt>
                <c:pt idx="1621">
                  <c:v>-8.4000005320998716E-2</c:v>
                </c:pt>
                <c:pt idx="1622">
                  <c:v>0.19200010830396655</c:v>
                </c:pt>
                <c:pt idx="1623">
                  <c:v>0.33199990604301527</c:v>
                </c:pt>
                <c:pt idx="1624">
                  <c:v>#N/A</c:v>
                </c:pt>
                <c:pt idx="1625">
                  <c:v>-4.7999973124685236E-2</c:v>
                </c:pt>
                <c:pt idx="1626">
                  <c:v>3.6000158320047139E-2</c:v>
                </c:pt>
                <c:pt idx="1627">
                  <c:v>7.5999989635786497E-2</c:v>
                </c:pt>
                <c:pt idx="1628">
                  <c:v>0.26800007808447085</c:v>
                </c:pt>
                <c:pt idx="1629">
                  <c:v>-7.2000010026462599E-2</c:v>
                </c:pt>
                <c:pt idx="1630">
                  <c:v>0.3719999282619833</c:v>
                </c:pt>
                <c:pt idx="1631">
                  <c:v>0.28400006294527053</c:v>
                </c:pt>
                <c:pt idx="1632">
                  <c:v>0.9919999868796171</c:v>
                </c:pt>
                <c:pt idx="1633">
                  <c:v>-0.41200004388337391</c:v>
                </c:pt>
                <c:pt idx="1634">
                  <c:v>#N/A</c:v>
                </c:pt>
                <c:pt idx="1635">
                  <c:v>-8.0000078469378653E-3</c:v>
                </c:pt>
                <c:pt idx="1636">
                  <c:v>#N/A</c:v>
                </c:pt>
                <c:pt idx="1637">
                  <c:v>4.7999908438290384E-2</c:v>
                </c:pt>
                <c:pt idx="1638">
                  <c:v>#N/A</c:v>
                </c:pt>
                <c:pt idx="1639">
                  <c:v>-0.60800004855145084</c:v>
                </c:pt>
                <c:pt idx="1640">
                  <c:v>0.27199996767150481</c:v>
                </c:pt>
                <c:pt idx="1641">
                  <c:v>-0.10800000688957691</c:v>
                </c:pt>
                <c:pt idx="1642">
                  <c:v>-2.800000838205384E-2</c:v>
                </c:pt>
                <c:pt idx="1643">
                  <c:v>-0.26399998190179419</c:v>
                </c:pt>
                <c:pt idx="1644">
                  <c:v>0.32799999449611333</c:v>
                </c:pt>
                <c:pt idx="1645">
                  <c:v>0.86400000249097697</c:v>
                </c:pt>
                <c:pt idx="1646">
                  <c:v>4.4000087613418476E-2</c:v>
                </c:pt>
                <c:pt idx="1647">
                  <c:v>0.24800002431630153</c:v>
                </c:pt>
                <c:pt idx="1648">
                  <c:v>1.5999841861204456E-2</c:v>
                </c:pt>
                <c:pt idx="1649">
                  <c:v>#N/A</c:v>
                </c:pt>
                <c:pt idx="1650">
                  <c:v>0.26399990868373707</c:v>
                </c:pt>
                <c:pt idx="1651">
                  <c:v>-0.15199999382009946</c:v>
                </c:pt>
                <c:pt idx="1652">
                  <c:v>#N/A</c:v>
                </c:pt>
                <c:pt idx="1653">
                  <c:v>#N/A</c:v>
                </c:pt>
                <c:pt idx="1654">
                  <c:v>1.0679998606648069</c:v>
                </c:pt>
                <c:pt idx="1655">
                  <c:v>0.34400004296873232</c:v>
                </c:pt>
                <c:pt idx="1656">
                  <c:v>-5.2000001157207834E-2</c:v>
                </c:pt>
                <c:pt idx="1657">
                  <c:v>#N/A</c:v>
                </c:pt>
                <c:pt idx="1658">
                  <c:v>0.43199994706256084</c:v>
                </c:pt>
                <c:pt idx="1659">
                  <c:v>-5.6000018662609952E-2</c:v>
                </c:pt>
                <c:pt idx="1660">
                  <c:v>0.17200011788993216</c:v>
                </c:pt>
                <c:pt idx="1661">
                  <c:v>-3.9999884829982459E-3</c:v>
                </c:pt>
                <c:pt idx="1662">
                  <c:v>-0.51599997950034571</c:v>
                </c:pt>
                <c:pt idx="1663">
                  <c:v>7.9999825411581918E-2</c:v>
                </c:pt>
                <c:pt idx="1664">
                  <c:v>0.28800003201294683</c:v>
                </c:pt>
                <c:pt idx="1665">
                  <c:v>6.3999865963009731E-2</c:v>
                </c:pt>
                <c:pt idx="1666">
                  <c:v>#N/A</c:v>
                </c:pt>
                <c:pt idx="1667">
                  <c:v>5.2000202162036074E-2</c:v>
                </c:pt>
                <c:pt idx="1668">
                  <c:v>0.31999999411109487</c:v>
                </c:pt>
                <c:pt idx="1669">
                  <c:v>-8.0000045088117755E-2</c:v>
                </c:pt>
                <c:pt idx="1670">
                  <c:v>-0.17599996884084324</c:v>
                </c:pt>
                <c:pt idx="1671">
                  <c:v>-0.25600001799000138</c:v>
                </c:pt>
                <c:pt idx="1672">
                  <c:v>-0.11200000251787265</c:v>
                </c:pt>
                <c:pt idx="1673">
                  <c:v>#N/A</c:v>
                </c:pt>
                <c:pt idx="1674">
                  <c:v>0.16000008508796787</c:v>
                </c:pt>
                <c:pt idx="1675">
                  <c:v>4.7999908438290384E-2</c:v>
                </c:pt>
                <c:pt idx="1676">
                  <c:v>3.6000158320047139E-2</c:v>
                </c:pt>
                <c:pt idx="1677">
                  <c:v>-1.2000007629602863E-2</c:v>
                </c:pt>
                <c:pt idx="1678">
                  <c:v>#N/A</c:v>
                </c:pt>
                <c:pt idx="1679">
                  <c:v>0.10800013790258824</c:v>
                </c:pt>
                <c:pt idx="1680">
                  <c:v>-2.4000034017039793E-2</c:v>
                </c:pt>
                <c:pt idx="1681">
                  <c:v>-0.10800000688957691</c:v>
                </c:pt>
                <c:pt idx="1682">
                  <c:v>-2.4000034017039793E-2</c:v>
                </c:pt>
                <c:pt idx="1683">
                  <c:v>0.11200005643830732</c:v>
                </c:pt>
                <c:pt idx="1684">
                  <c:v>1.087999913499623</c:v>
                </c:pt>
                <c:pt idx="1685">
                  <c:v>-0.14399999524782625</c:v>
                </c:pt>
                <c:pt idx="1686">
                  <c:v>8.4000067494370056E-2</c:v>
                </c:pt>
                <c:pt idx="1687">
                  <c:v>0.19600006648568796</c:v>
                </c:pt>
                <c:pt idx="1688">
                  <c:v>3.9999916521464819E-2</c:v>
                </c:pt>
                <c:pt idx="1689">
                  <c:v>0.13999990679436869</c:v>
                </c:pt>
                <c:pt idx="1690">
                  <c:v>-4.000002401847047E-2</c:v>
                </c:pt>
                <c:pt idx="1691">
                  <c:v>0.21600006950685441</c:v>
                </c:pt>
                <c:pt idx="1692">
                  <c:v>2.0000201959477083E-2</c:v>
                </c:pt>
                <c:pt idx="1693">
                  <c:v>#N/A</c:v>
                </c:pt>
                <c:pt idx="1694">
                  <c:v>3.6000158320047139E-2</c:v>
                </c:pt>
                <c:pt idx="1695">
                  <c:v>0.17600006184338962</c:v>
                </c:pt>
                <c:pt idx="1696">
                  <c:v>-0.29599998017211249</c:v>
                </c:pt>
                <c:pt idx="1697">
                  <c:v>0.20800012492212774</c:v>
                </c:pt>
                <c:pt idx="1698">
                  <c:v>-2.4000034017039793E-2</c:v>
                </c:pt>
                <c:pt idx="1699">
                  <c:v>-3.1999992413563695E-2</c:v>
                </c:pt>
                <c:pt idx="1700">
                  <c:v>0.30799999284705615</c:v>
                </c:pt>
                <c:pt idx="1701">
                  <c:v>-7.5999985111945528E-2</c:v>
                </c:pt>
                <c:pt idx="1702">
                  <c:v>-3.9999884829982459E-3</c:v>
                </c:pt>
                <c:pt idx="1703">
                  <c:v>-0.20799998812497802</c:v>
                </c:pt>
                <c:pt idx="1704">
                  <c:v>-3.1999992413563695E-2</c:v>
                </c:pt>
                <c:pt idx="1705">
                  <c:v>-0.42799996666713319</c:v>
                </c:pt>
                <c:pt idx="1706">
                  <c:v>-0.77999996906717728</c:v>
                </c:pt>
                <c:pt idx="1707">
                  <c:v>-7.2000010026462599E-2</c:v>
                </c:pt>
                <c:pt idx="1708">
                  <c:v>9.5999820424984603E-2</c:v>
                </c:pt>
                <c:pt idx="1709">
                  <c:v>#N/A</c:v>
                </c:pt>
                <c:pt idx="1710">
                  <c:v>#N/A</c:v>
                </c:pt>
                <c:pt idx="1711">
                  <c:v>-4.7999973124685236E-2</c:v>
                </c:pt>
                <c:pt idx="1712">
                  <c:v>3.9999916521464819E-2</c:v>
                </c:pt>
                <c:pt idx="1713">
                  <c:v>-0.18800003977577306</c:v>
                </c:pt>
                <c:pt idx="1714">
                  <c:v>#N/A</c:v>
                </c:pt>
                <c:pt idx="1715">
                  <c:v>0.85999996496972198</c:v>
                </c:pt>
                <c:pt idx="1716">
                  <c:v>#N/A</c:v>
                </c:pt>
                <c:pt idx="1717">
                  <c:v>-1.999999712894511E-2</c:v>
                </c:pt>
                <c:pt idx="1718">
                  <c:v>0.23600010514303973</c:v>
                </c:pt>
                <c:pt idx="1719">
                  <c:v>-4.4000040360117884E-2</c:v>
                </c:pt>
                <c:pt idx="1720">
                  <c:v>-3.5999979819101163E-2</c:v>
                </c:pt>
                <c:pt idx="1721">
                  <c:v>9.1999852227030429E-2</c:v>
                </c:pt>
                <c:pt idx="1722">
                  <c:v>-0.19200002634057783</c:v>
                </c:pt>
                <c:pt idx="1723">
                  <c:v>3.9999916521464819E-2</c:v>
                </c:pt>
                <c:pt idx="1724">
                  <c:v>-0.31999999691707265</c:v>
                </c:pt>
                <c:pt idx="1725">
                  <c:v>2.0000201959477083E-2</c:v>
                </c:pt>
                <c:pt idx="1726">
                  <c:v>-9.1999989289468453E-2</c:v>
                </c:pt>
                <c:pt idx="1727">
                  <c:v>-0.43999996076857717</c:v>
                </c:pt>
                <c:pt idx="1728">
                  <c:v>3.6000158320047139E-2</c:v>
                </c:pt>
                <c:pt idx="1729">
                  <c:v>6.7999869518498665E-2</c:v>
                </c:pt>
                <c:pt idx="1730">
                  <c:v>#N/A</c:v>
                </c:pt>
                <c:pt idx="1731">
                  <c:v>-9.5999968740855521E-2</c:v>
                </c:pt>
                <c:pt idx="1732">
                  <c:v>0.17999993168768094</c:v>
                </c:pt>
                <c:pt idx="1733">
                  <c:v>-0.24799998409152971</c:v>
                </c:pt>
                <c:pt idx="1734">
                  <c:v>-0.14399999524782625</c:v>
                </c:pt>
                <c:pt idx="1735">
                  <c:v>-0.17999994855698678</c:v>
                </c:pt>
                <c:pt idx="1736">
                  <c:v>-2.4000034017039793E-2</c:v>
                </c:pt>
                <c:pt idx="1737">
                  <c:v>2.0000201959477083E-2</c:v>
                </c:pt>
                <c:pt idx="1738">
                  <c:v>0.14400006308399071</c:v>
                </c:pt>
                <c:pt idx="1739">
                  <c:v>#N/A</c:v>
                </c:pt>
                <c:pt idx="1740">
                  <c:v>0.71600002225324044</c:v>
                </c:pt>
                <c:pt idx="1741">
                  <c:v>-3.1999992413563695E-2</c:v>
                </c:pt>
                <c:pt idx="1742">
                  <c:v>6.0000150852694237E-2</c:v>
                </c:pt>
                <c:pt idx="1743">
                  <c:v>-5.6000018662609952E-2</c:v>
                </c:pt>
                <c:pt idx="1744">
                  <c:v>#N/A</c:v>
                </c:pt>
                <c:pt idx="1745">
                  <c:v>-0.17199998943907219</c:v>
                </c:pt>
                <c:pt idx="1746">
                  <c:v>-4.000002401847047E-2</c:v>
                </c:pt>
                <c:pt idx="1747">
                  <c:v>0.13199985689395041</c:v>
                </c:pt>
                <c:pt idx="1748">
                  <c:v>#N/A</c:v>
                </c:pt>
                <c:pt idx="1749">
                  <c:v>-0.53199993605530205</c:v>
                </c:pt>
                <c:pt idx="1750">
                  <c:v>-4.4000040360117884E-2</c:v>
                </c:pt>
                <c:pt idx="1751">
                  <c:v>0.15199984389142607</c:v>
                </c:pt>
                <c:pt idx="1752">
                  <c:v>0.12000007763852631</c:v>
                </c:pt>
                <c:pt idx="1753">
                  <c:v>0.24400011781443925</c:v>
                </c:pt>
                <c:pt idx="1754">
                  <c:v>-0.24000005055069967</c:v>
                </c:pt>
                <c:pt idx="1755">
                  <c:v>0.11600001737859271</c:v>
                </c:pt>
                <c:pt idx="1756">
                  <c:v>0.55199996667137241</c:v>
                </c:pt>
                <c:pt idx="1757">
                  <c:v>-1.6000019240888751E-2</c:v>
                </c:pt>
                <c:pt idx="1758">
                  <c:v>-0.22399999838011689</c:v>
                </c:pt>
                <c:pt idx="1759">
                  <c:v>0.25200011701132952</c:v>
                </c:pt>
                <c:pt idx="1760">
                  <c:v>0.53600006777943254</c:v>
                </c:pt>
                <c:pt idx="1761">
                  <c:v>#N/A</c:v>
                </c:pt>
                <c:pt idx="1762">
                  <c:v>-4.000002401847047E-2</c:v>
                </c:pt>
                <c:pt idx="1763">
                  <c:v>4.7999908438290384E-2</c:v>
                </c:pt>
                <c:pt idx="1764">
                  <c:v>-0.15199999382009946</c:v>
                </c:pt>
                <c:pt idx="1765">
                  <c:v>#N/A</c:v>
                </c:pt>
                <c:pt idx="1766">
                  <c:v>1.4760000437951728</c:v>
                </c:pt>
                <c:pt idx="1767">
                  <c:v>8.4000067494370056E-2</c:v>
                </c:pt>
                <c:pt idx="1768">
                  <c:v>-6.4000014975623395E-2</c:v>
                </c:pt>
                <c:pt idx="1769">
                  <c:v>1.5999841861204456E-2</c:v>
                </c:pt>
                <c:pt idx="1770">
                  <c:v>2.0000201959477083E-2</c:v>
                </c:pt>
                <c:pt idx="1771">
                  <c:v>-5.6000018662609952E-2</c:v>
                </c:pt>
                <c:pt idx="1772">
                  <c:v>0.80399999991444659</c:v>
                </c:pt>
                <c:pt idx="1773">
                  <c:v>-0.20799998812497802</c:v>
                </c:pt>
                <c:pt idx="1774">
                  <c:v>-2.4000034017039793E-2</c:v>
                </c:pt>
                <c:pt idx="1775">
                  <c:v>#N/A</c:v>
                </c:pt>
                <c:pt idx="1776">
                  <c:v>0.80000004696997606</c:v>
                </c:pt>
                <c:pt idx="1777">
                  <c:v>-0.12399998772170974</c:v>
                </c:pt>
                <c:pt idx="1778">
                  <c:v>-0.10000001202085533</c:v>
                </c:pt>
                <c:pt idx="1779">
                  <c:v>-0.2719999866108726</c:v>
                </c:pt>
                <c:pt idx="1780">
                  <c:v>-0.14399999524782625</c:v>
                </c:pt>
                <c:pt idx="1781">
                  <c:v>-0.15999998632784901</c:v>
                </c:pt>
                <c:pt idx="1782">
                  <c:v>#N/A</c:v>
                </c:pt>
                <c:pt idx="1783">
                  <c:v>-1.6000019240888751E-2</c:v>
                </c:pt>
                <c:pt idx="1784">
                  <c:v>-8.0000045088117755E-2</c:v>
                </c:pt>
                <c:pt idx="1785">
                  <c:v>9.9999844519518821E-2</c:v>
                </c:pt>
                <c:pt idx="1786">
                  <c:v>2.7999963337162325E-2</c:v>
                </c:pt>
                <c:pt idx="1787">
                  <c:v>0.16000008508796787</c:v>
                </c:pt>
                <c:pt idx="1788">
                  <c:v>-0.15999998632784901</c:v>
                </c:pt>
                <c:pt idx="1789">
                  <c:v>-8.0000045088117755E-2</c:v>
                </c:pt>
                <c:pt idx="1790">
                  <c:v>3.9999916521464819E-2</c:v>
                </c:pt>
                <c:pt idx="1791">
                  <c:v>#N/A</c:v>
                </c:pt>
                <c:pt idx="1792">
                  <c:v>1.5999841861204456E-2</c:v>
                </c:pt>
                <c:pt idx="1793">
                  <c:v>-6.0000008227641441E-2</c:v>
                </c:pt>
                <c:pt idx="1794">
                  <c:v>0.10399995503396778</c:v>
                </c:pt>
                <c:pt idx="1795">
                  <c:v>-0.1040000070912652</c:v>
                </c:pt>
                <c:pt idx="1796">
                  <c:v>0.55199996667137241</c:v>
                </c:pt>
                <c:pt idx="1797">
                  <c:v>-6.7999998076907833E-2</c:v>
                </c:pt>
                <c:pt idx="1798">
                  <c:v>2.7999963337162325E-2</c:v>
                </c:pt>
                <c:pt idx="1799">
                  <c:v>-0.11999999416544631</c:v>
                </c:pt>
                <c:pt idx="1800">
                  <c:v>0.27199996767150481</c:v>
                </c:pt>
                <c:pt idx="1801">
                  <c:v>-0.25200000869060235</c:v>
                </c:pt>
                <c:pt idx="1802">
                  <c:v>0.4240000886585632</c:v>
                </c:pt>
                <c:pt idx="1803">
                  <c:v>-1.2000007629602863E-2</c:v>
                </c:pt>
                <c:pt idx="1804">
                  <c:v>0.63199995812877852</c:v>
                </c:pt>
                <c:pt idx="1805">
                  <c:v>6.7999869518498665E-2</c:v>
                </c:pt>
                <c:pt idx="1806">
                  <c:v>-2.800000838205384E-2</c:v>
                </c:pt>
                <c:pt idx="1807">
                  <c:v>-0.13199995285861085</c:v>
                </c:pt>
                <c:pt idx="1808">
                  <c:v>-8.4000005320998716E-2</c:v>
                </c:pt>
                <c:pt idx="1809">
                  <c:v>4.7999908438290384E-2</c:v>
                </c:pt>
                <c:pt idx="1810">
                  <c:v>#N/A</c:v>
                </c:pt>
                <c:pt idx="1811">
                  <c:v>#N/A</c:v>
                </c:pt>
                <c:pt idx="1812">
                  <c:v>4.0000598041203331E-3</c:v>
                </c:pt>
                <c:pt idx="1813">
                  <c:v>0.21600006950685441</c:v>
                </c:pt>
                <c:pt idx="1814">
                  <c:v>-3.1999992413563695E-2</c:v>
                </c:pt>
                <c:pt idx="1815">
                  <c:v>0.23600010514303973</c:v>
                </c:pt>
                <c:pt idx="1816">
                  <c:v>0.2039999910894886</c:v>
                </c:pt>
                <c:pt idx="1817">
                  <c:v>0.12000007763852631</c:v>
                </c:pt>
                <c:pt idx="1818">
                  <c:v>9.5999820424984603E-2</c:v>
                </c:pt>
                <c:pt idx="1819">
                  <c:v>0.18399997096611601</c:v>
                </c:pt>
                <c:pt idx="1820">
                  <c:v>-5.6000018662609952E-2</c:v>
                </c:pt>
                <c:pt idx="1821">
                  <c:v>1.1999861880175884E-2</c:v>
                </c:pt>
                <c:pt idx="1822">
                  <c:v>#N/A</c:v>
                </c:pt>
                <c:pt idx="1823">
                  <c:v>#N/A</c:v>
                </c:pt>
                <c:pt idx="1824">
                  <c:v>-2.4000034017039793E-2</c:v>
                </c:pt>
                <c:pt idx="1825">
                  <c:v>-0.22800001373475798</c:v>
                </c:pt>
                <c:pt idx="1826">
                  <c:v>-0.29199998243865377</c:v>
                </c:pt>
                <c:pt idx="1827">
                  <c:v>-2.4000034017039793E-2</c:v>
                </c:pt>
                <c:pt idx="1828">
                  <c:v>0.24400011781443925</c:v>
                </c:pt>
                <c:pt idx="1829">
                  <c:v>-0.14399999524782625</c:v>
                </c:pt>
                <c:pt idx="1830">
                  <c:v>#N/A</c:v>
                </c:pt>
                <c:pt idx="1831">
                  <c:v>0.28400006294527053</c:v>
                </c:pt>
                <c:pt idx="1832">
                  <c:v>-0.11200000251787265</c:v>
                </c:pt>
                <c:pt idx="1833">
                  <c:v>-1.2000007629602863E-2</c:v>
                </c:pt>
                <c:pt idx="1834">
                  <c:v>0.12399986091386854</c:v>
                </c:pt>
                <c:pt idx="1835">
                  <c:v>0.17999993168768094</c:v>
                </c:pt>
                <c:pt idx="1836">
                  <c:v>0.41599991023383154</c:v>
                </c:pt>
                <c:pt idx="1837">
                  <c:v>-0.13199995285861085</c:v>
                </c:pt>
                <c:pt idx="1838">
                  <c:v>-0.17199998943907219</c:v>
                </c:pt>
                <c:pt idx="1839">
                  <c:v>#N/A</c:v>
                </c:pt>
                <c:pt idx="1840">
                  <c:v>-0.15999998632784901</c:v>
                </c:pt>
                <c:pt idx="1841">
                  <c:v>-0.92000016382290584</c:v>
                </c:pt>
                <c:pt idx="1842">
                  <c:v>-4.4000040360117884E-2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-0.2719999866108726</c:v>
                </c:pt>
                <c:pt idx="1848">
                  <c:v>-6.0000008227641441E-2</c:v>
                </c:pt>
                <c:pt idx="1849">
                  <c:v>-9.1999989289468453E-2</c:v>
                </c:pt>
                <c:pt idx="1850">
                  <c:v>-0.49199997478338786</c:v>
                </c:pt>
                <c:pt idx="1851">
                  <c:v>#N/A</c:v>
                </c:pt>
                <c:pt idx="1852">
                  <c:v>0.31199996308370764</c:v>
                </c:pt>
                <c:pt idx="1853">
                  <c:v>0.28400006294527053</c:v>
                </c:pt>
                <c:pt idx="1854">
                  <c:v>3.6000158320047139E-2</c:v>
                </c:pt>
                <c:pt idx="1855">
                  <c:v>0.82000003577101532</c:v>
                </c:pt>
                <c:pt idx="1856">
                  <c:v>#N/A</c:v>
                </c:pt>
                <c:pt idx="1857">
                  <c:v>2.0000201959477083E-2</c:v>
                </c:pt>
                <c:pt idx="1858">
                  <c:v>-0.19999994482472591</c:v>
                </c:pt>
                <c:pt idx="1859">
                  <c:v>-3.5999979819101163E-2</c:v>
                </c:pt>
                <c:pt idx="1860">
                  <c:v>0.12000007763852631</c:v>
                </c:pt>
                <c:pt idx="1861">
                  <c:v>-0.15599999486167665</c:v>
                </c:pt>
                <c:pt idx="1862">
                  <c:v>4.0000598041203331E-3</c:v>
                </c:pt>
                <c:pt idx="1863">
                  <c:v>0.10399995503396778</c:v>
                </c:pt>
                <c:pt idx="1864">
                  <c:v>0.12800000404374551</c:v>
                </c:pt>
                <c:pt idx="1865">
                  <c:v>0.13199985689395041</c:v>
                </c:pt>
                <c:pt idx="1866">
                  <c:v>0</c:v>
                </c:pt>
                <c:pt idx="1867">
                  <c:v>-0.27999995654602317</c:v>
                </c:pt>
                <c:pt idx="1868">
                  <c:v>-5.2000001157207834E-2</c:v>
                </c:pt>
                <c:pt idx="1869">
                  <c:v>-0.10000001202085533</c:v>
                </c:pt>
                <c:pt idx="1870">
                  <c:v>-1.1520000581040397</c:v>
                </c:pt>
                <c:pt idx="1871">
                  <c:v>5.2000202162036074E-2</c:v>
                </c:pt>
                <c:pt idx="1872">
                  <c:v>-8.0000078469378653E-3</c:v>
                </c:pt>
                <c:pt idx="1873">
                  <c:v>-8.7999994486522376E-2</c:v>
                </c:pt>
                <c:pt idx="1874">
                  <c:v>5.5999893014649103E-2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0.12000007763852631</c:v>
                </c:pt>
                <c:pt idx="1879">
                  <c:v>0.88000000583455373</c:v>
                </c:pt>
                <c:pt idx="1880">
                  <c:v>-0.25200000869060235</c:v>
                </c:pt>
                <c:pt idx="1881">
                  <c:v>-0.15199999382009946</c:v>
                </c:pt>
                <c:pt idx="1882">
                  <c:v>-7.2000010026462599E-2</c:v>
                </c:pt>
                <c:pt idx="1883">
                  <c:v>-0.39999996693761958</c:v>
                </c:pt>
                <c:pt idx="1884">
                  <c:v>0.34799997861107174</c:v>
                </c:pt>
                <c:pt idx="1885">
                  <c:v>-2.800000838205384E-2</c:v>
                </c:pt>
                <c:pt idx="1886">
                  <c:v>0.37599996856655604</c:v>
                </c:pt>
                <c:pt idx="1887">
                  <c:v>#N/A</c:v>
                </c:pt>
                <c:pt idx="1888">
                  <c:v>-1.2000007629602863E-2</c:v>
                </c:pt>
                <c:pt idx="1889">
                  <c:v>-0.23600000347080588</c:v>
                </c:pt>
                <c:pt idx="1890">
                  <c:v>-0.30400000734543792</c:v>
                </c:pt>
                <c:pt idx="1891">
                  <c:v>6.7999869518498665E-2</c:v>
                </c:pt>
                <c:pt idx="1892">
                  <c:v>-1.999999712894511E-2</c:v>
                </c:pt>
                <c:pt idx="1893">
                  <c:v>-5.6000018662609952E-2</c:v>
                </c:pt>
                <c:pt idx="1894">
                  <c:v>#N/A</c:v>
                </c:pt>
                <c:pt idx="1895">
                  <c:v>-0.17199998943907219</c:v>
                </c:pt>
                <c:pt idx="1896">
                  <c:v>0.10399995503396778</c:v>
                </c:pt>
                <c:pt idx="1897">
                  <c:v>-3.1999992413563695E-2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-0.15599999486167665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0.2039999910894886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  <c:pt idx="2879">
                  <c:v>#N/A</c:v>
                </c:pt>
                <c:pt idx="2880">
                  <c:v>#N/A</c:v>
                </c:pt>
                <c:pt idx="2881">
                  <c:v>#N/A</c:v>
                </c:pt>
                <c:pt idx="2882">
                  <c:v>#N/A</c:v>
                </c:pt>
                <c:pt idx="2883">
                  <c:v>#N/A</c:v>
                </c:pt>
                <c:pt idx="2884">
                  <c:v>#N/A</c:v>
                </c:pt>
                <c:pt idx="2885">
                  <c:v>#N/A</c:v>
                </c:pt>
                <c:pt idx="2886">
                  <c:v>#N/A</c:v>
                </c:pt>
                <c:pt idx="2887">
                  <c:v>#N/A</c:v>
                </c:pt>
                <c:pt idx="2888">
                  <c:v>#N/A</c:v>
                </c:pt>
                <c:pt idx="2889">
                  <c:v>#N/A</c:v>
                </c:pt>
                <c:pt idx="2890">
                  <c:v>#N/A</c:v>
                </c:pt>
                <c:pt idx="2891">
                  <c:v>#N/A</c:v>
                </c:pt>
                <c:pt idx="2892">
                  <c:v>#N/A</c:v>
                </c:pt>
                <c:pt idx="2893">
                  <c:v>#N/A</c:v>
                </c:pt>
                <c:pt idx="2894">
                  <c:v>#N/A</c:v>
                </c:pt>
                <c:pt idx="2895">
                  <c:v>#N/A</c:v>
                </c:pt>
                <c:pt idx="2896">
                  <c:v>#N/A</c:v>
                </c:pt>
                <c:pt idx="2897">
                  <c:v>#N/A</c:v>
                </c:pt>
                <c:pt idx="2898">
                  <c:v>#N/A</c:v>
                </c:pt>
                <c:pt idx="2899">
                  <c:v>#N/A</c:v>
                </c:pt>
                <c:pt idx="2900">
                  <c:v>#N/A</c:v>
                </c:pt>
                <c:pt idx="2901">
                  <c:v>#N/A</c:v>
                </c:pt>
                <c:pt idx="2902">
                  <c:v>#N/A</c:v>
                </c:pt>
                <c:pt idx="2903">
                  <c:v>#N/A</c:v>
                </c:pt>
                <c:pt idx="2904">
                  <c:v>#N/A</c:v>
                </c:pt>
                <c:pt idx="2905">
                  <c:v>#N/A</c:v>
                </c:pt>
                <c:pt idx="2906">
                  <c:v>#N/A</c:v>
                </c:pt>
                <c:pt idx="2907">
                  <c:v>#N/A</c:v>
                </c:pt>
                <c:pt idx="2908">
                  <c:v>#N/A</c:v>
                </c:pt>
                <c:pt idx="2909">
                  <c:v>#N/A</c:v>
                </c:pt>
                <c:pt idx="2910">
                  <c:v>#N/A</c:v>
                </c:pt>
                <c:pt idx="2911">
                  <c:v>#N/A</c:v>
                </c:pt>
                <c:pt idx="2912">
                  <c:v>#N/A</c:v>
                </c:pt>
                <c:pt idx="2913">
                  <c:v>#N/A</c:v>
                </c:pt>
                <c:pt idx="2914">
                  <c:v>#N/A</c:v>
                </c:pt>
                <c:pt idx="2915">
                  <c:v>#N/A</c:v>
                </c:pt>
                <c:pt idx="2916">
                  <c:v>#N/A</c:v>
                </c:pt>
                <c:pt idx="2917">
                  <c:v>#N/A</c:v>
                </c:pt>
                <c:pt idx="2918">
                  <c:v>#N/A</c:v>
                </c:pt>
                <c:pt idx="2919">
                  <c:v>#N/A</c:v>
                </c:pt>
                <c:pt idx="2920">
                  <c:v>#N/A</c:v>
                </c:pt>
                <c:pt idx="2921">
                  <c:v>#N/A</c:v>
                </c:pt>
                <c:pt idx="2922">
                  <c:v>#N/A</c:v>
                </c:pt>
                <c:pt idx="2923">
                  <c:v>#N/A</c:v>
                </c:pt>
                <c:pt idx="2924">
                  <c:v>#N/A</c:v>
                </c:pt>
                <c:pt idx="2925">
                  <c:v>#N/A</c:v>
                </c:pt>
                <c:pt idx="2926">
                  <c:v>#N/A</c:v>
                </c:pt>
                <c:pt idx="2927">
                  <c:v>#N/A</c:v>
                </c:pt>
                <c:pt idx="2928">
                  <c:v>#N/A</c:v>
                </c:pt>
                <c:pt idx="2929">
                  <c:v>#N/A</c:v>
                </c:pt>
                <c:pt idx="2930">
                  <c:v>#N/A</c:v>
                </c:pt>
                <c:pt idx="2931">
                  <c:v>#N/A</c:v>
                </c:pt>
                <c:pt idx="2932">
                  <c:v>#N/A</c:v>
                </c:pt>
                <c:pt idx="2933">
                  <c:v>#N/A</c:v>
                </c:pt>
                <c:pt idx="2934">
                  <c:v>#N/A</c:v>
                </c:pt>
                <c:pt idx="2935">
                  <c:v>#N/A</c:v>
                </c:pt>
                <c:pt idx="2936">
                  <c:v>#N/A</c:v>
                </c:pt>
                <c:pt idx="2937">
                  <c:v>#N/A</c:v>
                </c:pt>
                <c:pt idx="2938">
                  <c:v>#N/A</c:v>
                </c:pt>
                <c:pt idx="2939">
                  <c:v>#N/A</c:v>
                </c:pt>
                <c:pt idx="2940">
                  <c:v>#N/A</c:v>
                </c:pt>
                <c:pt idx="2941">
                  <c:v>#N/A</c:v>
                </c:pt>
                <c:pt idx="2942">
                  <c:v>#N/A</c:v>
                </c:pt>
                <c:pt idx="2943">
                  <c:v>#N/A</c:v>
                </c:pt>
                <c:pt idx="2944">
                  <c:v>#N/A</c:v>
                </c:pt>
                <c:pt idx="2945">
                  <c:v>#N/A</c:v>
                </c:pt>
                <c:pt idx="2946">
                  <c:v>#N/A</c:v>
                </c:pt>
                <c:pt idx="2947">
                  <c:v>#N/A</c:v>
                </c:pt>
                <c:pt idx="2948">
                  <c:v>#N/A</c:v>
                </c:pt>
                <c:pt idx="2949">
                  <c:v>#N/A</c:v>
                </c:pt>
                <c:pt idx="2950">
                  <c:v>#N/A</c:v>
                </c:pt>
                <c:pt idx="2951">
                  <c:v>#N/A</c:v>
                </c:pt>
                <c:pt idx="2952">
                  <c:v>#N/A</c:v>
                </c:pt>
                <c:pt idx="2953">
                  <c:v>#N/A</c:v>
                </c:pt>
                <c:pt idx="2954">
                  <c:v>#N/A</c:v>
                </c:pt>
                <c:pt idx="2955">
                  <c:v>#N/A</c:v>
                </c:pt>
                <c:pt idx="2956">
                  <c:v>#N/A</c:v>
                </c:pt>
                <c:pt idx="2957">
                  <c:v>#N/A</c:v>
                </c:pt>
                <c:pt idx="2958">
                  <c:v>#N/A</c:v>
                </c:pt>
                <c:pt idx="2959">
                  <c:v>#N/A</c:v>
                </c:pt>
                <c:pt idx="2960">
                  <c:v>#N/A</c:v>
                </c:pt>
                <c:pt idx="2961">
                  <c:v>#N/A</c:v>
                </c:pt>
                <c:pt idx="2962">
                  <c:v>#N/A</c:v>
                </c:pt>
                <c:pt idx="2963">
                  <c:v>#N/A</c:v>
                </c:pt>
                <c:pt idx="2964">
                  <c:v>#N/A</c:v>
                </c:pt>
                <c:pt idx="2965">
                  <c:v>#N/A</c:v>
                </c:pt>
                <c:pt idx="2966">
                  <c:v>#N/A</c:v>
                </c:pt>
                <c:pt idx="2967">
                  <c:v>#N/A</c:v>
                </c:pt>
                <c:pt idx="2968">
                  <c:v>#N/A</c:v>
                </c:pt>
                <c:pt idx="2969">
                  <c:v>#N/A</c:v>
                </c:pt>
                <c:pt idx="2970">
                  <c:v>#N/A</c:v>
                </c:pt>
                <c:pt idx="2971">
                  <c:v>#N/A</c:v>
                </c:pt>
                <c:pt idx="2972">
                  <c:v>#N/A</c:v>
                </c:pt>
                <c:pt idx="2973">
                  <c:v>#N/A</c:v>
                </c:pt>
                <c:pt idx="2974">
                  <c:v>#N/A</c:v>
                </c:pt>
                <c:pt idx="2975">
                  <c:v>#N/A</c:v>
                </c:pt>
                <c:pt idx="2976">
                  <c:v>#N/A</c:v>
                </c:pt>
                <c:pt idx="2977">
                  <c:v>#N/A</c:v>
                </c:pt>
                <c:pt idx="2978">
                  <c:v>#N/A</c:v>
                </c:pt>
                <c:pt idx="2979">
                  <c:v>#N/A</c:v>
                </c:pt>
                <c:pt idx="2980">
                  <c:v>#N/A</c:v>
                </c:pt>
                <c:pt idx="2981">
                  <c:v>#N/A</c:v>
                </c:pt>
                <c:pt idx="2982">
                  <c:v>#N/A</c:v>
                </c:pt>
                <c:pt idx="2983">
                  <c:v>#N/A</c:v>
                </c:pt>
                <c:pt idx="2984">
                  <c:v>#N/A</c:v>
                </c:pt>
                <c:pt idx="2985">
                  <c:v>#N/A</c:v>
                </c:pt>
                <c:pt idx="2986">
                  <c:v>#N/A</c:v>
                </c:pt>
                <c:pt idx="2987">
                  <c:v>#N/A</c:v>
                </c:pt>
                <c:pt idx="2988">
                  <c:v>#N/A</c:v>
                </c:pt>
                <c:pt idx="2989">
                  <c:v>#N/A</c:v>
                </c:pt>
                <c:pt idx="2990">
                  <c:v>#N/A</c:v>
                </c:pt>
                <c:pt idx="2991">
                  <c:v>#N/A</c:v>
                </c:pt>
                <c:pt idx="2992">
                  <c:v>#N/A</c:v>
                </c:pt>
                <c:pt idx="2993">
                  <c:v>#N/A</c:v>
                </c:pt>
                <c:pt idx="2994">
                  <c:v>#N/A</c:v>
                </c:pt>
                <c:pt idx="2995">
                  <c:v>#N/A</c:v>
                </c:pt>
                <c:pt idx="2996">
                  <c:v>#N/A</c:v>
                </c:pt>
                <c:pt idx="2997">
                  <c:v>#N/A</c:v>
                </c:pt>
                <c:pt idx="2998">
                  <c:v>#N/A</c:v>
                </c:pt>
                <c:pt idx="2999">
                  <c:v>#N/A</c:v>
                </c:pt>
                <c:pt idx="3000">
                  <c:v>#N/A</c:v>
                </c:pt>
                <c:pt idx="3001">
                  <c:v>#N/A</c:v>
                </c:pt>
                <c:pt idx="3002">
                  <c:v>#N/A</c:v>
                </c:pt>
                <c:pt idx="3003">
                  <c:v>#N/A</c:v>
                </c:pt>
                <c:pt idx="3004">
                  <c:v>#N/A</c:v>
                </c:pt>
                <c:pt idx="3005">
                  <c:v>#N/A</c:v>
                </c:pt>
                <c:pt idx="3006">
                  <c:v>#N/A</c:v>
                </c:pt>
                <c:pt idx="3007">
                  <c:v>#N/A</c:v>
                </c:pt>
                <c:pt idx="3008">
                  <c:v>#N/A</c:v>
                </c:pt>
                <c:pt idx="3009">
                  <c:v>#N/A</c:v>
                </c:pt>
                <c:pt idx="3010">
                  <c:v>#N/A</c:v>
                </c:pt>
                <c:pt idx="3011">
                  <c:v>#N/A</c:v>
                </c:pt>
                <c:pt idx="3012">
                  <c:v>#N/A</c:v>
                </c:pt>
                <c:pt idx="3013">
                  <c:v>#N/A</c:v>
                </c:pt>
                <c:pt idx="3014">
                  <c:v>#N/A</c:v>
                </c:pt>
                <c:pt idx="3015">
                  <c:v>#N/A</c:v>
                </c:pt>
                <c:pt idx="3016">
                  <c:v>#N/A</c:v>
                </c:pt>
                <c:pt idx="3017">
                  <c:v>#N/A</c:v>
                </c:pt>
                <c:pt idx="3018">
                  <c:v>#N/A</c:v>
                </c:pt>
                <c:pt idx="3019">
                  <c:v>#N/A</c:v>
                </c:pt>
                <c:pt idx="3020">
                  <c:v>#N/A</c:v>
                </c:pt>
                <c:pt idx="3021">
                  <c:v>#N/A</c:v>
                </c:pt>
                <c:pt idx="3022">
                  <c:v>#N/A</c:v>
                </c:pt>
                <c:pt idx="3023">
                  <c:v>#N/A</c:v>
                </c:pt>
                <c:pt idx="3024">
                  <c:v>#N/A</c:v>
                </c:pt>
                <c:pt idx="3025">
                  <c:v>#N/A</c:v>
                </c:pt>
                <c:pt idx="3026">
                  <c:v>#N/A</c:v>
                </c:pt>
                <c:pt idx="3027">
                  <c:v>#N/A</c:v>
                </c:pt>
                <c:pt idx="3028">
                  <c:v>#N/A</c:v>
                </c:pt>
                <c:pt idx="3029">
                  <c:v>#N/A</c:v>
                </c:pt>
                <c:pt idx="3030">
                  <c:v>#N/A</c:v>
                </c:pt>
                <c:pt idx="3031">
                  <c:v>#N/A</c:v>
                </c:pt>
                <c:pt idx="3032">
                  <c:v>#N/A</c:v>
                </c:pt>
                <c:pt idx="3033">
                  <c:v>#N/A</c:v>
                </c:pt>
                <c:pt idx="3034">
                  <c:v>#N/A</c:v>
                </c:pt>
                <c:pt idx="3035">
                  <c:v>#N/A</c:v>
                </c:pt>
                <c:pt idx="3036">
                  <c:v>#N/A</c:v>
                </c:pt>
                <c:pt idx="3037">
                  <c:v>#N/A</c:v>
                </c:pt>
                <c:pt idx="3038">
                  <c:v>#N/A</c:v>
                </c:pt>
                <c:pt idx="3039">
                  <c:v>#N/A</c:v>
                </c:pt>
                <c:pt idx="3040">
                  <c:v>#N/A</c:v>
                </c:pt>
                <c:pt idx="3041">
                  <c:v>#N/A</c:v>
                </c:pt>
                <c:pt idx="3042">
                  <c:v>#N/A</c:v>
                </c:pt>
                <c:pt idx="3043">
                  <c:v>#N/A</c:v>
                </c:pt>
                <c:pt idx="3044">
                  <c:v>#N/A</c:v>
                </c:pt>
                <c:pt idx="3045">
                  <c:v>#N/A</c:v>
                </c:pt>
                <c:pt idx="3046">
                  <c:v>#N/A</c:v>
                </c:pt>
                <c:pt idx="3047">
                  <c:v>#N/A</c:v>
                </c:pt>
                <c:pt idx="3048">
                  <c:v>#N/A</c:v>
                </c:pt>
                <c:pt idx="3049">
                  <c:v>#N/A</c:v>
                </c:pt>
                <c:pt idx="3050">
                  <c:v>#N/A</c:v>
                </c:pt>
                <c:pt idx="3051">
                  <c:v>#N/A</c:v>
                </c:pt>
                <c:pt idx="3052">
                  <c:v>#N/A</c:v>
                </c:pt>
                <c:pt idx="3053">
                  <c:v>#N/A</c:v>
                </c:pt>
                <c:pt idx="3054">
                  <c:v>#N/A</c:v>
                </c:pt>
                <c:pt idx="3055">
                  <c:v>#N/A</c:v>
                </c:pt>
                <c:pt idx="3056">
                  <c:v>#N/A</c:v>
                </c:pt>
                <c:pt idx="3057">
                  <c:v>#N/A</c:v>
                </c:pt>
                <c:pt idx="3058">
                  <c:v>#N/A</c:v>
                </c:pt>
                <c:pt idx="3059">
                  <c:v>#N/A</c:v>
                </c:pt>
                <c:pt idx="3060">
                  <c:v>#N/A</c:v>
                </c:pt>
                <c:pt idx="3061">
                  <c:v>#N/A</c:v>
                </c:pt>
                <c:pt idx="3062">
                  <c:v>#N/A</c:v>
                </c:pt>
                <c:pt idx="3063">
                  <c:v>#N/A</c:v>
                </c:pt>
                <c:pt idx="3064">
                  <c:v>#N/A</c:v>
                </c:pt>
                <c:pt idx="3065">
                  <c:v>#N/A</c:v>
                </c:pt>
                <c:pt idx="3066">
                  <c:v>#N/A</c:v>
                </c:pt>
                <c:pt idx="3067">
                  <c:v>#N/A</c:v>
                </c:pt>
                <c:pt idx="3068">
                  <c:v>#N/A</c:v>
                </c:pt>
                <c:pt idx="3069">
                  <c:v>#N/A</c:v>
                </c:pt>
                <c:pt idx="3070">
                  <c:v>#N/A</c:v>
                </c:pt>
                <c:pt idx="3071">
                  <c:v>#N/A</c:v>
                </c:pt>
                <c:pt idx="3072">
                  <c:v>#N/A</c:v>
                </c:pt>
                <c:pt idx="3073">
                  <c:v>#N/A</c:v>
                </c:pt>
                <c:pt idx="3074">
                  <c:v>#N/A</c:v>
                </c:pt>
                <c:pt idx="3075">
                  <c:v>#N/A</c:v>
                </c:pt>
                <c:pt idx="3076">
                  <c:v>#N/A</c:v>
                </c:pt>
                <c:pt idx="3077">
                  <c:v>#N/A</c:v>
                </c:pt>
                <c:pt idx="3078">
                  <c:v>#N/A</c:v>
                </c:pt>
                <c:pt idx="3079">
                  <c:v>#N/A</c:v>
                </c:pt>
                <c:pt idx="3080">
                  <c:v>#N/A</c:v>
                </c:pt>
                <c:pt idx="3081">
                  <c:v>#N/A</c:v>
                </c:pt>
                <c:pt idx="3082">
                  <c:v>#N/A</c:v>
                </c:pt>
                <c:pt idx="3083">
                  <c:v>#N/A</c:v>
                </c:pt>
                <c:pt idx="3084">
                  <c:v>#N/A</c:v>
                </c:pt>
                <c:pt idx="3085">
                  <c:v>#N/A</c:v>
                </c:pt>
                <c:pt idx="3086">
                  <c:v>#N/A</c:v>
                </c:pt>
                <c:pt idx="3087">
                  <c:v>#N/A</c:v>
                </c:pt>
                <c:pt idx="3088">
                  <c:v>#N/A</c:v>
                </c:pt>
                <c:pt idx="3089">
                  <c:v>#N/A</c:v>
                </c:pt>
                <c:pt idx="3090">
                  <c:v>#N/A</c:v>
                </c:pt>
                <c:pt idx="3091">
                  <c:v>#N/A</c:v>
                </c:pt>
                <c:pt idx="3092">
                  <c:v>#N/A</c:v>
                </c:pt>
                <c:pt idx="3093">
                  <c:v>#N/A</c:v>
                </c:pt>
                <c:pt idx="3094">
                  <c:v>#N/A</c:v>
                </c:pt>
                <c:pt idx="3095">
                  <c:v>#N/A</c:v>
                </c:pt>
                <c:pt idx="3096">
                  <c:v>#N/A</c:v>
                </c:pt>
                <c:pt idx="3097">
                  <c:v>#N/A</c:v>
                </c:pt>
                <c:pt idx="3098">
                  <c:v>#N/A</c:v>
                </c:pt>
                <c:pt idx="3099">
                  <c:v>#N/A</c:v>
                </c:pt>
                <c:pt idx="3100">
                  <c:v>#N/A</c:v>
                </c:pt>
                <c:pt idx="3101">
                  <c:v>#N/A</c:v>
                </c:pt>
                <c:pt idx="3102">
                  <c:v>#N/A</c:v>
                </c:pt>
                <c:pt idx="3103">
                  <c:v>#N/A</c:v>
                </c:pt>
                <c:pt idx="3104">
                  <c:v>#N/A</c:v>
                </c:pt>
                <c:pt idx="3105">
                  <c:v>#N/A</c:v>
                </c:pt>
                <c:pt idx="3106">
                  <c:v>#N/A</c:v>
                </c:pt>
                <c:pt idx="3107">
                  <c:v>#N/A</c:v>
                </c:pt>
                <c:pt idx="3108">
                  <c:v>#N/A</c:v>
                </c:pt>
                <c:pt idx="3109">
                  <c:v>#N/A</c:v>
                </c:pt>
                <c:pt idx="3110">
                  <c:v>#N/A</c:v>
                </c:pt>
                <c:pt idx="3111">
                  <c:v>#N/A</c:v>
                </c:pt>
                <c:pt idx="3112">
                  <c:v>#N/A</c:v>
                </c:pt>
                <c:pt idx="3113">
                  <c:v>#N/A</c:v>
                </c:pt>
                <c:pt idx="3114">
                  <c:v>#N/A</c:v>
                </c:pt>
                <c:pt idx="3115">
                  <c:v>#N/A</c:v>
                </c:pt>
                <c:pt idx="3116">
                  <c:v>#N/A</c:v>
                </c:pt>
                <c:pt idx="3117">
                  <c:v>#N/A</c:v>
                </c:pt>
                <c:pt idx="3118">
                  <c:v>#N/A</c:v>
                </c:pt>
                <c:pt idx="3119">
                  <c:v>#N/A</c:v>
                </c:pt>
                <c:pt idx="3120">
                  <c:v>#N/A</c:v>
                </c:pt>
                <c:pt idx="3121">
                  <c:v>#N/A</c:v>
                </c:pt>
                <c:pt idx="3122">
                  <c:v>#N/A</c:v>
                </c:pt>
                <c:pt idx="3123">
                  <c:v>#N/A</c:v>
                </c:pt>
                <c:pt idx="3124">
                  <c:v>#N/A</c:v>
                </c:pt>
                <c:pt idx="3125">
                  <c:v>#N/A</c:v>
                </c:pt>
                <c:pt idx="3126">
                  <c:v>#N/A</c:v>
                </c:pt>
                <c:pt idx="3127">
                  <c:v>#N/A</c:v>
                </c:pt>
                <c:pt idx="3128">
                  <c:v>#N/A</c:v>
                </c:pt>
                <c:pt idx="3129">
                  <c:v>#N/A</c:v>
                </c:pt>
                <c:pt idx="3130">
                  <c:v>#N/A</c:v>
                </c:pt>
                <c:pt idx="3131">
                  <c:v>#N/A</c:v>
                </c:pt>
                <c:pt idx="3132">
                  <c:v>#N/A</c:v>
                </c:pt>
                <c:pt idx="3133">
                  <c:v>#N/A</c:v>
                </c:pt>
                <c:pt idx="3134">
                  <c:v>#N/A</c:v>
                </c:pt>
                <c:pt idx="3135">
                  <c:v>#N/A</c:v>
                </c:pt>
                <c:pt idx="3136">
                  <c:v>#N/A</c:v>
                </c:pt>
                <c:pt idx="3137">
                  <c:v>#N/A</c:v>
                </c:pt>
                <c:pt idx="3138">
                  <c:v>#N/A</c:v>
                </c:pt>
                <c:pt idx="3139">
                  <c:v>#N/A</c:v>
                </c:pt>
                <c:pt idx="3140">
                  <c:v>#N/A</c:v>
                </c:pt>
                <c:pt idx="3141">
                  <c:v>#N/A</c:v>
                </c:pt>
                <c:pt idx="3142">
                  <c:v>#N/A</c:v>
                </c:pt>
                <c:pt idx="3143">
                  <c:v>#N/A</c:v>
                </c:pt>
                <c:pt idx="3144">
                  <c:v>#N/A</c:v>
                </c:pt>
                <c:pt idx="3145">
                  <c:v>#N/A</c:v>
                </c:pt>
                <c:pt idx="3146">
                  <c:v>#N/A</c:v>
                </c:pt>
                <c:pt idx="3147">
                  <c:v>#N/A</c:v>
                </c:pt>
                <c:pt idx="3148">
                  <c:v>#N/A</c:v>
                </c:pt>
                <c:pt idx="3149">
                  <c:v>#N/A</c:v>
                </c:pt>
                <c:pt idx="3150">
                  <c:v>#N/A</c:v>
                </c:pt>
                <c:pt idx="3151">
                  <c:v>#N/A</c:v>
                </c:pt>
                <c:pt idx="3152">
                  <c:v>#N/A</c:v>
                </c:pt>
                <c:pt idx="3153">
                  <c:v>#N/A</c:v>
                </c:pt>
                <c:pt idx="3154">
                  <c:v>#N/A</c:v>
                </c:pt>
                <c:pt idx="3155">
                  <c:v>#N/A</c:v>
                </c:pt>
                <c:pt idx="3156">
                  <c:v>#N/A</c:v>
                </c:pt>
                <c:pt idx="3157">
                  <c:v>#N/A</c:v>
                </c:pt>
                <c:pt idx="3158">
                  <c:v>#N/A</c:v>
                </c:pt>
                <c:pt idx="3159">
                  <c:v>#N/A</c:v>
                </c:pt>
                <c:pt idx="3160">
                  <c:v>#N/A</c:v>
                </c:pt>
                <c:pt idx="3161">
                  <c:v>#N/A</c:v>
                </c:pt>
                <c:pt idx="3162">
                  <c:v>#N/A</c:v>
                </c:pt>
                <c:pt idx="3163">
                  <c:v>#N/A</c:v>
                </c:pt>
                <c:pt idx="3164">
                  <c:v>#N/A</c:v>
                </c:pt>
                <c:pt idx="3165">
                  <c:v>#N/A</c:v>
                </c:pt>
                <c:pt idx="3166">
                  <c:v>#N/A</c:v>
                </c:pt>
                <c:pt idx="3167">
                  <c:v>#N/A</c:v>
                </c:pt>
                <c:pt idx="3168">
                  <c:v>#N/A</c:v>
                </c:pt>
                <c:pt idx="3169">
                  <c:v>#N/A</c:v>
                </c:pt>
                <c:pt idx="3170">
                  <c:v>#N/A</c:v>
                </c:pt>
                <c:pt idx="3171">
                  <c:v>#N/A</c:v>
                </c:pt>
                <c:pt idx="3172">
                  <c:v>#N/A</c:v>
                </c:pt>
                <c:pt idx="3173">
                  <c:v>#N/A</c:v>
                </c:pt>
                <c:pt idx="3174">
                  <c:v>#N/A</c:v>
                </c:pt>
                <c:pt idx="3175">
                  <c:v>#N/A</c:v>
                </c:pt>
                <c:pt idx="3176">
                  <c:v>#N/A</c:v>
                </c:pt>
                <c:pt idx="3177">
                  <c:v>#N/A</c:v>
                </c:pt>
                <c:pt idx="3178">
                  <c:v>#N/A</c:v>
                </c:pt>
                <c:pt idx="3179">
                  <c:v>#N/A</c:v>
                </c:pt>
                <c:pt idx="3180">
                  <c:v>#N/A</c:v>
                </c:pt>
                <c:pt idx="3181">
                  <c:v>#N/A</c:v>
                </c:pt>
                <c:pt idx="3182">
                  <c:v>#N/A</c:v>
                </c:pt>
                <c:pt idx="3183">
                  <c:v>#N/A</c:v>
                </c:pt>
                <c:pt idx="3184">
                  <c:v>#N/A</c:v>
                </c:pt>
                <c:pt idx="3185">
                  <c:v>#N/A</c:v>
                </c:pt>
                <c:pt idx="3186">
                  <c:v>#N/A</c:v>
                </c:pt>
                <c:pt idx="3187">
                  <c:v>#N/A</c:v>
                </c:pt>
                <c:pt idx="3188">
                  <c:v>#N/A</c:v>
                </c:pt>
                <c:pt idx="3189">
                  <c:v>#N/A</c:v>
                </c:pt>
                <c:pt idx="3190">
                  <c:v>#N/A</c:v>
                </c:pt>
                <c:pt idx="3191">
                  <c:v>#N/A</c:v>
                </c:pt>
                <c:pt idx="3192">
                  <c:v>#N/A</c:v>
                </c:pt>
                <c:pt idx="3193">
                  <c:v>#N/A</c:v>
                </c:pt>
                <c:pt idx="3194">
                  <c:v>#N/A</c:v>
                </c:pt>
                <c:pt idx="3195">
                  <c:v>#N/A</c:v>
                </c:pt>
                <c:pt idx="3196">
                  <c:v>#N/A</c:v>
                </c:pt>
                <c:pt idx="3197">
                  <c:v>#N/A</c:v>
                </c:pt>
                <c:pt idx="3198">
                  <c:v>#N/A</c:v>
                </c:pt>
                <c:pt idx="3199">
                  <c:v>#N/A</c:v>
                </c:pt>
                <c:pt idx="3200">
                  <c:v>#N/A</c:v>
                </c:pt>
                <c:pt idx="3201">
                  <c:v>#N/A</c:v>
                </c:pt>
                <c:pt idx="3202">
                  <c:v>#N/A</c:v>
                </c:pt>
                <c:pt idx="3203">
                  <c:v>#N/A</c:v>
                </c:pt>
                <c:pt idx="3204">
                  <c:v>#N/A</c:v>
                </c:pt>
                <c:pt idx="3205">
                  <c:v>#N/A</c:v>
                </c:pt>
                <c:pt idx="3206">
                  <c:v>#N/A</c:v>
                </c:pt>
                <c:pt idx="3207">
                  <c:v>#N/A</c:v>
                </c:pt>
                <c:pt idx="3208">
                  <c:v>#N/A</c:v>
                </c:pt>
                <c:pt idx="3209">
                  <c:v>#N/A</c:v>
                </c:pt>
                <c:pt idx="3210">
                  <c:v>#N/A</c:v>
                </c:pt>
                <c:pt idx="3211">
                  <c:v>#N/A</c:v>
                </c:pt>
                <c:pt idx="3212">
                  <c:v>#N/A</c:v>
                </c:pt>
                <c:pt idx="3213">
                  <c:v>#N/A</c:v>
                </c:pt>
                <c:pt idx="3214">
                  <c:v>#N/A</c:v>
                </c:pt>
                <c:pt idx="3215">
                  <c:v>#N/A</c:v>
                </c:pt>
                <c:pt idx="3216">
                  <c:v>#N/A</c:v>
                </c:pt>
                <c:pt idx="3217">
                  <c:v>#N/A</c:v>
                </c:pt>
                <c:pt idx="3218">
                  <c:v>#N/A</c:v>
                </c:pt>
                <c:pt idx="3219">
                  <c:v>#N/A</c:v>
                </c:pt>
                <c:pt idx="3220">
                  <c:v>#N/A</c:v>
                </c:pt>
                <c:pt idx="3221">
                  <c:v>#N/A</c:v>
                </c:pt>
                <c:pt idx="3222">
                  <c:v>#N/A</c:v>
                </c:pt>
                <c:pt idx="3223">
                  <c:v>#N/A</c:v>
                </c:pt>
                <c:pt idx="3224">
                  <c:v>#N/A</c:v>
                </c:pt>
                <c:pt idx="3225">
                  <c:v>#N/A</c:v>
                </c:pt>
                <c:pt idx="3226">
                  <c:v>#N/A</c:v>
                </c:pt>
                <c:pt idx="3227">
                  <c:v>#N/A</c:v>
                </c:pt>
                <c:pt idx="3228">
                  <c:v>#N/A</c:v>
                </c:pt>
                <c:pt idx="3229">
                  <c:v>#N/A</c:v>
                </c:pt>
                <c:pt idx="3230">
                  <c:v>#N/A</c:v>
                </c:pt>
                <c:pt idx="3231">
                  <c:v>#N/A</c:v>
                </c:pt>
                <c:pt idx="3232">
                  <c:v>#N/A</c:v>
                </c:pt>
                <c:pt idx="3233">
                  <c:v>#N/A</c:v>
                </c:pt>
                <c:pt idx="3234">
                  <c:v>#N/A</c:v>
                </c:pt>
                <c:pt idx="3235">
                  <c:v>#N/A</c:v>
                </c:pt>
                <c:pt idx="3236">
                  <c:v>#N/A</c:v>
                </c:pt>
                <c:pt idx="3237">
                  <c:v>#N/A</c:v>
                </c:pt>
                <c:pt idx="3238">
                  <c:v>#N/A</c:v>
                </c:pt>
                <c:pt idx="3239">
                  <c:v>#N/A</c:v>
                </c:pt>
                <c:pt idx="3240">
                  <c:v>#N/A</c:v>
                </c:pt>
                <c:pt idx="3241">
                  <c:v>#N/A</c:v>
                </c:pt>
                <c:pt idx="3242">
                  <c:v>#N/A</c:v>
                </c:pt>
                <c:pt idx="3243">
                  <c:v>#N/A</c:v>
                </c:pt>
                <c:pt idx="3244">
                  <c:v>#N/A</c:v>
                </c:pt>
                <c:pt idx="3245">
                  <c:v>#N/A</c:v>
                </c:pt>
                <c:pt idx="3246">
                  <c:v>#N/A</c:v>
                </c:pt>
                <c:pt idx="3247">
                  <c:v>#N/A</c:v>
                </c:pt>
                <c:pt idx="3248">
                  <c:v>#N/A</c:v>
                </c:pt>
                <c:pt idx="3249">
                  <c:v>#N/A</c:v>
                </c:pt>
                <c:pt idx="3250">
                  <c:v>#N/A</c:v>
                </c:pt>
                <c:pt idx="3251">
                  <c:v>#N/A</c:v>
                </c:pt>
                <c:pt idx="3252">
                  <c:v>#N/A</c:v>
                </c:pt>
                <c:pt idx="3253">
                  <c:v>#N/A</c:v>
                </c:pt>
                <c:pt idx="3254">
                  <c:v>#N/A</c:v>
                </c:pt>
                <c:pt idx="3255">
                  <c:v>#N/A</c:v>
                </c:pt>
                <c:pt idx="3256">
                  <c:v>#N/A</c:v>
                </c:pt>
                <c:pt idx="3257">
                  <c:v>#N/A</c:v>
                </c:pt>
                <c:pt idx="3258">
                  <c:v>#N/A</c:v>
                </c:pt>
                <c:pt idx="3259">
                  <c:v>#N/A</c:v>
                </c:pt>
                <c:pt idx="3260">
                  <c:v>#N/A</c:v>
                </c:pt>
                <c:pt idx="3261">
                  <c:v>#N/A</c:v>
                </c:pt>
                <c:pt idx="3262">
                  <c:v>#N/A</c:v>
                </c:pt>
                <c:pt idx="3263">
                  <c:v>#N/A</c:v>
                </c:pt>
                <c:pt idx="3264">
                  <c:v>#N/A</c:v>
                </c:pt>
                <c:pt idx="3265">
                  <c:v>#N/A</c:v>
                </c:pt>
                <c:pt idx="3266">
                  <c:v>#N/A</c:v>
                </c:pt>
                <c:pt idx="3267">
                  <c:v>#N/A</c:v>
                </c:pt>
                <c:pt idx="3268">
                  <c:v>#N/A</c:v>
                </c:pt>
                <c:pt idx="3269">
                  <c:v>#N/A</c:v>
                </c:pt>
                <c:pt idx="3270">
                  <c:v>#N/A</c:v>
                </c:pt>
                <c:pt idx="3271">
                  <c:v>#N/A</c:v>
                </c:pt>
                <c:pt idx="3272">
                  <c:v>#N/A</c:v>
                </c:pt>
                <c:pt idx="3273">
                  <c:v>#N/A</c:v>
                </c:pt>
                <c:pt idx="3274">
                  <c:v>#N/A</c:v>
                </c:pt>
                <c:pt idx="3275">
                  <c:v>#N/A</c:v>
                </c:pt>
                <c:pt idx="3276">
                  <c:v>#N/A</c:v>
                </c:pt>
                <c:pt idx="3277">
                  <c:v>#N/A</c:v>
                </c:pt>
                <c:pt idx="3278">
                  <c:v>#N/A</c:v>
                </c:pt>
                <c:pt idx="3279">
                  <c:v>#N/A</c:v>
                </c:pt>
                <c:pt idx="3280">
                  <c:v>#N/A</c:v>
                </c:pt>
                <c:pt idx="3281">
                  <c:v>#N/A</c:v>
                </c:pt>
                <c:pt idx="3282">
                  <c:v>#N/A</c:v>
                </c:pt>
                <c:pt idx="3283">
                  <c:v>#N/A</c:v>
                </c:pt>
                <c:pt idx="3284">
                  <c:v>#N/A</c:v>
                </c:pt>
                <c:pt idx="3285">
                  <c:v>#N/A</c:v>
                </c:pt>
                <c:pt idx="3286">
                  <c:v>#N/A</c:v>
                </c:pt>
                <c:pt idx="3287">
                  <c:v>#N/A</c:v>
                </c:pt>
                <c:pt idx="3288">
                  <c:v>#N/A</c:v>
                </c:pt>
                <c:pt idx="3289">
                  <c:v>#N/A</c:v>
                </c:pt>
                <c:pt idx="3290">
                  <c:v>#N/A</c:v>
                </c:pt>
                <c:pt idx="3291">
                  <c:v>#N/A</c:v>
                </c:pt>
                <c:pt idx="3292">
                  <c:v>#N/A</c:v>
                </c:pt>
                <c:pt idx="3293">
                  <c:v>#N/A</c:v>
                </c:pt>
                <c:pt idx="3294">
                  <c:v>#N/A</c:v>
                </c:pt>
                <c:pt idx="3295">
                  <c:v>#N/A</c:v>
                </c:pt>
                <c:pt idx="3296">
                  <c:v>#N/A</c:v>
                </c:pt>
                <c:pt idx="3297">
                  <c:v>#N/A</c:v>
                </c:pt>
                <c:pt idx="3298">
                  <c:v>#N/A</c:v>
                </c:pt>
                <c:pt idx="3299">
                  <c:v>#N/A</c:v>
                </c:pt>
                <c:pt idx="3300">
                  <c:v>#N/A</c:v>
                </c:pt>
                <c:pt idx="3301">
                  <c:v>#N/A</c:v>
                </c:pt>
                <c:pt idx="3302">
                  <c:v>#N/A</c:v>
                </c:pt>
                <c:pt idx="3303">
                  <c:v>#N/A</c:v>
                </c:pt>
                <c:pt idx="3304">
                  <c:v>#N/A</c:v>
                </c:pt>
                <c:pt idx="3305">
                  <c:v>#N/A</c:v>
                </c:pt>
                <c:pt idx="3306">
                  <c:v>#N/A</c:v>
                </c:pt>
                <c:pt idx="3307">
                  <c:v>#N/A</c:v>
                </c:pt>
                <c:pt idx="3308">
                  <c:v>#N/A</c:v>
                </c:pt>
                <c:pt idx="3309">
                  <c:v>#N/A</c:v>
                </c:pt>
                <c:pt idx="3310">
                  <c:v>#N/A</c:v>
                </c:pt>
                <c:pt idx="3311">
                  <c:v>#N/A</c:v>
                </c:pt>
                <c:pt idx="3312">
                  <c:v>#N/A</c:v>
                </c:pt>
                <c:pt idx="3313">
                  <c:v>#N/A</c:v>
                </c:pt>
                <c:pt idx="3314">
                  <c:v>#N/A</c:v>
                </c:pt>
                <c:pt idx="3315">
                  <c:v>#N/A</c:v>
                </c:pt>
                <c:pt idx="3316">
                  <c:v>#N/A</c:v>
                </c:pt>
                <c:pt idx="3317">
                  <c:v>#N/A</c:v>
                </c:pt>
                <c:pt idx="3318">
                  <c:v>#N/A</c:v>
                </c:pt>
                <c:pt idx="3319">
                  <c:v>#N/A</c:v>
                </c:pt>
                <c:pt idx="3320">
                  <c:v>#N/A</c:v>
                </c:pt>
                <c:pt idx="3321">
                  <c:v>#N/A</c:v>
                </c:pt>
                <c:pt idx="3322">
                  <c:v>#N/A</c:v>
                </c:pt>
                <c:pt idx="3323">
                  <c:v>#N/A</c:v>
                </c:pt>
                <c:pt idx="3324">
                  <c:v>#N/A</c:v>
                </c:pt>
                <c:pt idx="3325">
                  <c:v>#N/A</c:v>
                </c:pt>
                <c:pt idx="3326">
                  <c:v>#N/A</c:v>
                </c:pt>
                <c:pt idx="3327">
                  <c:v>#N/A</c:v>
                </c:pt>
                <c:pt idx="3328">
                  <c:v>#N/A</c:v>
                </c:pt>
                <c:pt idx="3329">
                  <c:v>#N/A</c:v>
                </c:pt>
                <c:pt idx="3330">
                  <c:v>#N/A</c:v>
                </c:pt>
                <c:pt idx="3331">
                  <c:v>#N/A</c:v>
                </c:pt>
                <c:pt idx="3332">
                  <c:v>#N/A</c:v>
                </c:pt>
                <c:pt idx="3333">
                  <c:v>#N/A</c:v>
                </c:pt>
                <c:pt idx="3334">
                  <c:v>#N/A</c:v>
                </c:pt>
                <c:pt idx="3335">
                  <c:v>#N/A</c:v>
                </c:pt>
                <c:pt idx="3336">
                  <c:v>#N/A</c:v>
                </c:pt>
                <c:pt idx="3337">
                  <c:v>#N/A</c:v>
                </c:pt>
                <c:pt idx="3338">
                  <c:v>#N/A</c:v>
                </c:pt>
                <c:pt idx="3339">
                  <c:v>#N/A</c:v>
                </c:pt>
                <c:pt idx="3340">
                  <c:v>#N/A</c:v>
                </c:pt>
                <c:pt idx="3341">
                  <c:v>#N/A</c:v>
                </c:pt>
                <c:pt idx="3342">
                  <c:v>#N/A</c:v>
                </c:pt>
                <c:pt idx="3343">
                  <c:v>#N/A</c:v>
                </c:pt>
                <c:pt idx="3344">
                  <c:v>#N/A</c:v>
                </c:pt>
                <c:pt idx="3345">
                  <c:v>#N/A</c:v>
                </c:pt>
                <c:pt idx="3346">
                  <c:v>#N/A</c:v>
                </c:pt>
                <c:pt idx="3347">
                  <c:v>#N/A</c:v>
                </c:pt>
                <c:pt idx="3348">
                  <c:v>#N/A</c:v>
                </c:pt>
                <c:pt idx="3349">
                  <c:v>#N/A</c:v>
                </c:pt>
                <c:pt idx="3350">
                  <c:v>#N/A</c:v>
                </c:pt>
                <c:pt idx="3351">
                  <c:v>#N/A</c:v>
                </c:pt>
                <c:pt idx="3352">
                  <c:v>#N/A</c:v>
                </c:pt>
                <c:pt idx="3353">
                  <c:v>#N/A</c:v>
                </c:pt>
                <c:pt idx="3354">
                  <c:v>#N/A</c:v>
                </c:pt>
                <c:pt idx="3355">
                  <c:v>#N/A</c:v>
                </c:pt>
                <c:pt idx="3356">
                  <c:v>#N/A</c:v>
                </c:pt>
                <c:pt idx="3357">
                  <c:v>#N/A</c:v>
                </c:pt>
                <c:pt idx="3358">
                  <c:v>#N/A</c:v>
                </c:pt>
                <c:pt idx="3359">
                  <c:v>#N/A</c:v>
                </c:pt>
                <c:pt idx="3360">
                  <c:v>#N/A</c:v>
                </c:pt>
                <c:pt idx="3361">
                  <c:v>#N/A</c:v>
                </c:pt>
                <c:pt idx="3362">
                  <c:v>#N/A</c:v>
                </c:pt>
                <c:pt idx="3363">
                  <c:v>#N/A</c:v>
                </c:pt>
                <c:pt idx="3364">
                  <c:v>#N/A</c:v>
                </c:pt>
                <c:pt idx="3365">
                  <c:v>#N/A</c:v>
                </c:pt>
                <c:pt idx="3366">
                  <c:v>#N/A</c:v>
                </c:pt>
                <c:pt idx="3367">
                  <c:v>#N/A</c:v>
                </c:pt>
                <c:pt idx="3368">
                  <c:v>#N/A</c:v>
                </c:pt>
                <c:pt idx="3369">
                  <c:v>#N/A</c:v>
                </c:pt>
                <c:pt idx="3370">
                  <c:v>#N/A</c:v>
                </c:pt>
                <c:pt idx="3371">
                  <c:v>#N/A</c:v>
                </c:pt>
                <c:pt idx="3372">
                  <c:v>#N/A</c:v>
                </c:pt>
                <c:pt idx="3373">
                  <c:v>#N/A</c:v>
                </c:pt>
                <c:pt idx="3374">
                  <c:v>#N/A</c:v>
                </c:pt>
                <c:pt idx="3375">
                  <c:v>#N/A</c:v>
                </c:pt>
                <c:pt idx="3376">
                  <c:v>#N/A</c:v>
                </c:pt>
                <c:pt idx="3377">
                  <c:v>#N/A</c:v>
                </c:pt>
                <c:pt idx="3378">
                  <c:v>#N/A</c:v>
                </c:pt>
                <c:pt idx="3379">
                  <c:v>#N/A</c:v>
                </c:pt>
                <c:pt idx="3380">
                  <c:v>#N/A</c:v>
                </c:pt>
                <c:pt idx="3381">
                  <c:v>#N/A</c:v>
                </c:pt>
                <c:pt idx="3382">
                  <c:v>#N/A</c:v>
                </c:pt>
                <c:pt idx="3383">
                  <c:v>#N/A</c:v>
                </c:pt>
                <c:pt idx="3384">
                  <c:v>#N/A</c:v>
                </c:pt>
                <c:pt idx="3385">
                  <c:v>#N/A</c:v>
                </c:pt>
                <c:pt idx="3386">
                  <c:v>#N/A</c:v>
                </c:pt>
                <c:pt idx="3387">
                  <c:v>#N/A</c:v>
                </c:pt>
                <c:pt idx="3388">
                  <c:v>#N/A</c:v>
                </c:pt>
                <c:pt idx="3389">
                  <c:v>#N/A</c:v>
                </c:pt>
                <c:pt idx="3390">
                  <c:v>#N/A</c:v>
                </c:pt>
                <c:pt idx="3391">
                  <c:v>#N/A</c:v>
                </c:pt>
                <c:pt idx="3392">
                  <c:v>#N/A</c:v>
                </c:pt>
                <c:pt idx="3393">
                  <c:v>#N/A</c:v>
                </c:pt>
                <c:pt idx="3394">
                  <c:v>#N/A</c:v>
                </c:pt>
                <c:pt idx="3395">
                  <c:v>#N/A</c:v>
                </c:pt>
                <c:pt idx="3396">
                  <c:v>#N/A</c:v>
                </c:pt>
                <c:pt idx="3397">
                  <c:v>#N/A</c:v>
                </c:pt>
                <c:pt idx="3398">
                  <c:v>#N/A</c:v>
                </c:pt>
                <c:pt idx="3399">
                  <c:v>#N/A</c:v>
                </c:pt>
                <c:pt idx="3400">
                  <c:v>#N/A</c:v>
                </c:pt>
                <c:pt idx="3401">
                  <c:v>#N/A</c:v>
                </c:pt>
                <c:pt idx="3402">
                  <c:v>#N/A</c:v>
                </c:pt>
                <c:pt idx="3403">
                  <c:v>#N/A</c:v>
                </c:pt>
                <c:pt idx="3404">
                  <c:v>#N/A</c:v>
                </c:pt>
                <c:pt idx="3405">
                  <c:v>#N/A</c:v>
                </c:pt>
                <c:pt idx="3406">
                  <c:v>#N/A</c:v>
                </c:pt>
                <c:pt idx="3407">
                  <c:v>#N/A</c:v>
                </c:pt>
                <c:pt idx="3408">
                  <c:v>#N/A</c:v>
                </c:pt>
                <c:pt idx="3409">
                  <c:v>#N/A</c:v>
                </c:pt>
                <c:pt idx="3410">
                  <c:v>#N/A</c:v>
                </c:pt>
                <c:pt idx="3411">
                  <c:v>#N/A</c:v>
                </c:pt>
                <c:pt idx="3412">
                  <c:v>#N/A</c:v>
                </c:pt>
                <c:pt idx="3413">
                  <c:v>#N/A</c:v>
                </c:pt>
                <c:pt idx="3414">
                  <c:v>#N/A</c:v>
                </c:pt>
                <c:pt idx="3415">
                  <c:v>#N/A</c:v>
                </c:pt>
                <c:pt idx="3416">
                  <c:v>#N/A</c:v>
                </c:pt>
                <c:pt idx="3417">
                  <c:v>#N/A</c:v>
                </c:pt>
                <c:pt idx="3418">
                  <c:v>#N/A</c:v>
                </c:pt>
                <c:pt idx="3419">
                  <c:v>#N/A</c:v>
                </c:pt>
                <c:pt idx="3420">
                  <c:v>#N/A</c:v>
                </c:pt>
                <c:pt idx="3421">
                  <c:v>#N/A</c:v>
                </c:pt>
                <c:pt idx="3422">
                  <c:v>#N/A</c:v>
                </c:pt>
                <c:pt idx="3423">
                  <c:v>#N/A</c:v>
                </c:pt>
                <c:pt idx="3424">
                  <c:v>#N/A</c:v>
                </c:pt>
                <c:pt idx="3425">
                  <c:v>#N/A</c:v>
                </c:pt>
                <c:pt idx="3426">
                  <c:v>#N/A</c:v>
                </c:pt>
                <c:pt idx="3427">
                  <c:v>#N/A</c:v>
                </c:pt>
                <c:pt idx="3428">
                  <c:v>#N/A</c:v>
                </c:pt>
                <c:pt idx="3429">
                  <c:v>#N/A</c:v>
                </c:pt>
                <c:pt idx="3430">
                  <c:v>#N/A</c:v>
                </c:pt>
                <c:pt idx="3431">
                  <c:v>#N/A</c:v>
                </c:pt>
                <c:pt idx="3432">
                  <c:v>#N/A</c:v>
                </c:pt>
                <c:pt idx="3433">
                  <c:v>#N/A</c:v>
                </c:pt>
                <c:pt idx="3434">
                  <c:v>#N/A</c:v>
                </c:pt>
                <c:pt idx="3435">
                  <c:v>#N/A</c:v>
                </c:pt>
                <c:pt idx="3436">
                  <c:v>#N/A</c:v>
                </c:pt>
                <c:pt idx="3437">
                  <c:v>#N/A</c:v>
                </c:pt>
                <c:pt idx="3438">
                  <c:v>#N/A</c:v>
                </c:pt>
                <c:pt idx="3439">
                  <c:v>#N/A</c:v>
                </c:pt>
                <c:pt idx="3440">
                  <c:v>#N/A</c:v>
                </c:pt>
                <c:pt idx="3441">
                  <c:v>#N/A</c:v>
                </c:pt>
                <c:pt idx="3442">
                  <c:v>#N/A</c:v>
                </c:pt>
                <c:pt idx="3443">
                  <c:v>#N/A</c:v>
                </c:pt>
                <c:pt idx="3444">
                  <c:v>#N/A</c:v>
                </c:pt>
                <c:pt idx="3445">
                  <c:v>#N/A</c:v>
                </c:pt>
                <c:pt idx="3446">
                  <c:v>#N/A</c:v>
                </c:pt>
                <c:pt idx="3447">
                  <c:v>#N/A</c:v>
                </c:pt>
                <c:pt idx="3448">
                  <c:v>#N/A</c:v>
                </c:pt>
                <c:pt idx="3449">
                  <c:v>#N/A</c:v>
                </c:pt>
                <c:pt idx="3450">
                  <c:v>#N/A</c:v>
                </c:pt>
                <c:pt idx="3451">
                  <c:v>#N/A</c:v>
                </c:pt>
                <c:pt idx="3452">
                  <c:v>#N/A</c:v>
                </c:pt>
                <c:pt idx="3453">
                  <c:v>#N/A</c:v>
                </c:pt>
                <c:pt idx="3454">
                  <c:v>#N/A</c:v>
                </c:pt>
                <c:pt idx="3455">
                  <c:v>#N/A</c:v>
                </c:pt>
                <c:pt idx="3456">
                  <c:v>#N/A</c:v>
                </c:pt>
                <c:pt idx="3457">
                  <c:v>#N/A</c:v>
                </c:pt>
                <c:pt idx="3458">
                  <c:v>#N/A</c:v>
                </c:pt>
                <c:pt idx="3459">
                  <c:v>#N/A</c:v>
                </c:pt>
                <c:pt idx="3460">
                  <c:v>#N/A</c:v>
                </c:pt>
                <c:pt idx="3461">
                  <c:v>#N/A</c:v>
                </c:pt>
                <c:pt idx="3462">
                  <c:v>#N/A</c:v>
                </c:pt>
                <c:pt idx="3463">
                  <c:v>#N/A</c:v>
                </c:pt>
                <c:pt idx="3464">
                  <c:v>#N/A</c:v>
                </c:pt>
                <c:pt idx="3465">
                  <c:v>#N/A</c:v>
                </c:pt>
                <c:pt idx="3466">
                  <c:v>#N/A</c:v>
                </c:pt>
                <c:pt idx="3467">
                  <c:v>#N/A</c:v>
                </c:pt>
                <c:pt idx="3468">
                  <c:v>#N/A</c:v>
                </c:pt>
                <c:pt idx="3469">
                  <c:v>#N/A</c:v>
                </c:pt>
                <c:pt idx="3470">
                  <c:v>#N/A</c:v>
                </c:pt>
                <c:pt idx="3471">
                  <c:v>#N/A</c:v>
                </c:pt>
                <c:pt idx="3472">
                  <c:v>#N/A</c:v>
                </c:pt>
                <c:pt idx="3473">
                  <c:v>#N/A</c:v>
                </c:pt>
                <c:pt idx="3474">
                  <c:v>#N/A</c:v>
                </c:pt>
                <c:pt idx="3475">
                  <c:v>#N/A</c:v>
                </c:pt>
                <c:pt idx="3476">
                  <c:v>#N/A</c:v>
                </c:pt>
                <c:pt idx="3477">
                  <c:v>#N/A</c:v>
                </c:pt>
                <c:pt idx="3478">
                  <c:v>#N/A</c:v>
                </c:pt>
                <c:pt idx="3479">
                  <c:v>#N/A</c:v>
                </c:pt>
                <c:pt idx="3480">
                  <c:v>#N/A</c:v>
                </c:pt>
                <c:pt idx="3481">
                  <c:v>#N/A</c:v>
                </c:pt>
                <c:pt idx="3482">
                  <c:v>#N/A</c:v>
                </c:pt>
                <c:pt idx="3483">
                  <c:v>#N/A</c:v>
                </c:pt>
                <c:pt idx="3484">
                  <c:v>#N/A</c:v>
                </c:pt>
                <c:pt idx="3485">
                  <c:v>#N/A</c:v>
                </c:pt>
                <c:pt idx="3486">
                  <c:v>#N/A</c:v>
                </c:pt>
                <c:pt idx="3487">
                  <c:v>#N/A</c:v>
                </c:pt>
                <c:pt idx="3488">
                  <c:v>#N/A</c:v>
                </c:pt>
                <c:pt idx="3489">
                  <c:v>#N/A</c:v>
                </c:pt>
                <c:pt idx="3490">
                  <c:v>#N/A</c:v>
                </c:pt>
                <c:pt idx="3491">
                  <c:v>#N/A</c:v>
                </c:pt>
                <c:pt idx="3492">
                  <c:v>#N/A</c:v>
                </c:pt>
                <c:pt idx="3493">
                  <c:v>#N/A</c:v>
                </c:pt>
                <c:pt idx="3494">
                  <c:v>#N/A</c:v>
                </c:pt>
                <c:pt idx="3495">
                  <c:v>#N/A</c:v>
                </c:pt>
                <c:pt idx="3496">
                  <c:v>#N/A</c:v>
                </c:pt>
                <c:pt idx="3497">
                  <c:v>#N/A</c:v>
                </c:pt>
                <c:pt idx="3498">
                  <c:v>#N/A</c:v>
                </c:pt>
                <c:pt idx="3499">
                  <c:v>#N/A</c:v>
                </c:pt>
                <c:pt idx="3500">
                  <c:v>#N/A</c:v>
                </c:pt>
                <c:pt idx="3501">
                  <c:v>#N/A</c:v>
                </c:pt>
                <c:pt idx="3502">
                  <c:v>#N/A</c:v>
                </c:pt>
                <c:pt idx="3503">
                  <c:v>#N/A</c:v>
                </c:pt>
                <c:pt idx="3504">
                  <c:v>#N/A</c:v>
                </c:pt>
                <c:pt idx="3505">
                  <c:v>#N/A</c:v>
                </c:pt>
                <c:pt idx="3506">
                  <c:v>#N/A</c:v>
                </c:pt>
                <c:pt idx="3507">
                  <c:v>#N/A</c:v>
                </c:pt>
                <c:pt idx="3508">
                  <c:v>#N/A</c:v>
                </c:pt>
                <c:pt idx="3509">
                  <c:v>#N/A</c:v>
                </c:pt>
                <c:pt idx="3510">
                  <c:v>#N/A</c:v>
                </c:pt>
                <c:pt idx="3511">
                  <c:v>#N/A</c:v>
                </c:pt>
                <c:pt idx="3512">
                  <c:v>#N/A</c:v>
                </c:pt>
                <c:pt idx="3513">
                  <c:v>#N/A</c:v>
                </c:pt>
                <c:pt idx="3514">
                  <c:v>#N/A</c:v>
                </c:pt>
                <c:pt idx="3515">
                  <c:v>#N/A</c:v>
                </c:pt>
                <c:pt idx="3516">
                  <c:v>#N/A</c:v>
                </c:pt>
                <c:pt idx="3517">
                  <c:v>#N/A</c:v>
                </c:pt>
                <c:pt idx="3518">
                  <c:v>#N/A</c:v>
                </c:pt>
                <c:pt idx="3519">
                  <c:v>#N/A</c:v>
                </c:pt>
                <c:pt idx="3520">
                  <c:v>#N/A</c:v>
                </c:pt>
                <c:pt idx="3521">
                  <c:v>#N/A</c:v>
                </c:pt>
                <c:pt idx="3522">
                  <c:v>#N/A</c:v>
                </c:pt>
                <c:pt idx="3523">
                  <c:v>#N/A</c:v>
                </c:pt>
                <c:pt idx="3524">
                  <c:v>#N/A</c:v>
                </c:pt>
                <c:pt idx="3525">
                  <c:v>#N/A</c:v>
                </c:pt>
                <c:pt idx="3526">
                  <c:v>#N/A</c:v>
                </c:pt>
                <c:pt idx="3527">
                  <c:v>#N/A</c:v>
                </c:pt>
                <c:pt idx="3528">
                  <c:v>#N/A</c:v>
                </c:pt>
                <c:pt idx="3529">
                  <c:v>#N/A</c:v>
                </c:pt>
                <c:pt idx="3530">
                  <c:v>#N/A</c:v>
                </c:pt>
                <c:pt idx="3531">
                  <c:v>#N/A</c:v>
                </c:pt>
                <c:pt idx="3532">
                  <c:v>#N/A</c:v>
                </c:pt>
                <c:pt idx="3533">
                  <c:v>#N/A</c:v>
                </c:pt>
                <c:pt idx="3534">
                  <c:v>#N/A</c:v>
                </c:pt>
                <c:pt idx="3535">
                  <c:v>#N/A</c:v>
                </c:pt>
                <c:pt idx="3536">
                  <c:v>#N/A</c:v>
                </c:pt>
                <c:pt idx="3537">
                  <c:v>#N/A</c:v>
                </c:pt>
                <c:pt idx="3538">
                  <c:v>#N/A</c:v>
                </c:pt>
                <c:pt idx="3539">
                  <c:v>#N/A</c:v>
                </c:pt>
                <c:pt idx="3540">
                  <c:v>#N/A</c:v>
                </c:pt>
                <c:pt idx="3541">
                  <c:v>#N/A</c:v>
                </c:pt>
                <c:pt idx="3542">
                  <c:v>#N/A</c:v>
                </c:pt>
                <c:pt idx="3543">
                  <c:v>#N/A</c:v>
                </c:pt>
                <c:pt idx="3544">
                  <c:v>#N/A</c:v>
                </c:pt>
                <c:pt idx="3545">
                  <c:v>#N/A</c:v>
                </c:pt>
                <c:pt idx="3546">
                  <c:v>#N/A</c:v>
                </c:pt>
                <c:pt idx="3547">
                  <c:v>#N/A</c:v>
                </c:pt>
                <c:pt idx="3548">
                  <c:v>#N/A</c:v>
                </c:pt>
                <c:pt idx="3549">
                  <c:v>#N/A</c:v>
                </c:pt>
                <c:pt idx="3550">
                  <c:v>#N/A</c:v>
                </c:pt>
                <c:pt idx="3551">
                  <c:v>#N/A</c:v>
                </c:pt>
                <c:pt idx="3552">
                  <c:v>#N/A</c:v>
                </c:pt>
                <c:pt idx="3553">
                  <c:v>#N/A</c:v>
                </c:pt>
                <c:pt idx="3554">
                  <c:v>#N/A</c:v>
                </c:pt>
                <c:pt idx="3555">
                  <c:v>#N/A</c:v>
                </c:pt>
                <c:pt idx="3556">
                  <c:v>#N/A</c:v>
                </c:pt>
                <c:pt idx="3557">
                  <c:v>#N/A</c:v>
                </c:pt>
                <c:pt idx="3558">
                  <c:v>#N/A</c:v>
                </c:pt>
                <c:pt idx="3559">
                  <c:v>#N/A</c:v>
                </c:pt>
                <c:pt idx="3560">
                  <c:v>#N/A</c:v>
                </c:pt>
                <c:pt idx="3561">
                  <c:v>#N/A</c:v>
                </c:pt>
                <c:pt idx="3562">
                  <c:v>#N/A</c:v>
                </c:pt>
                <c:pt idx="3563">
                  <c:v>#N/A</c:v>
                </c:pt>
                <c:pt idx="3564">
                  <c:v>#N/A</c:v>
                </c:pt>
                <c:pt idx="3565">
                  <c:v>#N/A</c:v>
                </c:pt>
                <c:pt idx="3566">
                  <c:v>#N/A</c:v>
                </c:pt>
                <c:pt idx="3567">
                  <c:v>#N/A</c:v>
                </c:pt>
                <c:pt idx="3568">
                  <c:v>#N/A</c:v>
                </c:pt>
                <c:pt idx="3569">
                  <c:v>#N/A</c:v>
                </c:pt>
                <c:pt idx="3570">
                  <c:v>#N/A</c:v>
                </c:pt>
                <c:pt idx="3571">
                  <c:v>#N/A</c:v>
                </c:pt>
                <c:pt idx="3572">
                  <c:v>#N/A</c:v>
                </c:pt>
                <c:pt idx="3573">
                  <c:v>#N/A</c:v>
                </c:pt>
                <c:pt idx="3574">
                  <c:v>#N/A</c:v>
                </c:pt>
                <c:pt idx="3575">
                  <c:v>#N/A</c:v>
                </c:pt>
                <c:pt idx="3576">
                  <c:v>#N/A</c:v>
                </c:pt>
                <c:pt idx="3577">
                  <c:v>#N/A</c:v>
                </c:pt>
                <c:pt idx="3578">
                  <c:v>#N/A</c:v>
                </c:pt>
                <c:pt idx="3579">
                  <c:v>#N/A</c:v>
                </c:pt>
                <c:pt idx="3580">
                  <c:v>#N/A</c:v>
                </c:pt>
                <c:pt idx="3581">
                  <c:v>#N/A</c:v>
                </c:pt>
                <c:pt idx="3582">
                  <c:v>#N/A</c:v>
                </c:pt>
                <c:pt idx="3583">
                  <c:v>#N/A</c:v>
                </c:pt>
                <c:pt idx="3584">
                  <c:v>#N/A</c:v>
                </c:pt>
                <c:pt idx="3585">
                  <c:v>#N/A</c:v>
                </c:pt>
                <c:pt idx="3586">
                  <c:v>#N/A</c:v>
                </c:pt>
                <c:pt idx="3587">
                  <c:v>#N/A</c:v>
                </c:pt>
                <c:pt idx="3588">
                  <c:v>#N/A</c:v>
                </c:pt>
                <c:pt idx="3589">
                  <c:v>#N/A</c:v>
                </c:pt>
                <c:pt idx="3590">
                  <c:v>#N/A</c:v>
                </c:pt>
                <c:pt idx="3591">
                  <c:v>#N/A</c:v>
                </c:pt>
                <c:pt idx="3592">
                  <c:v>#N/A</c:v>
                </c:pt>
                <c:pt idx="3593">
                  <c:v>#N/A</c:v>
                </c:pt>
                <c:pt idx="3594">
                  <c:v>#N/A</c:v>
                </c:pt>
                <c:pt idx="3595">
                  <c:v>#N/A</c:v>
                </c:pt>
                <c:pt idx="3596">
                  <c:v>#N/A</c:v>
                </c:pt>
                <c:pt idx="3597">
                  <c:v>#N/A</c:v>
                </c:pt>
                <c:pt idx="3598">
                  <c:v>#N/A</c:v>
                </c:pt>
                <c:pt idx="3599">
                  <c:v>#N/A</c:v>
                </c:pt>
                <c:pt idx="3600">
                  <c:v>#N/A</c:v>
                </c:pt>
                <c:pt idx="3601">
                  <c:v>#N/A</c:v>
                </c:pt>
                <c:pt idx="3602">
                  <c:v>#N/A</c:v>
                </c:pt>
                <c:pt idx="3603">
                  <c:v>#N/A</c:v>
                </c:pt>
                <c:pt idx="3604">
                  <c:v>#N/A</c:v>
                </c:pt>
                <c:pt idx="3605">
                  <c:v>#N/A</c:v>
                </c:pt>
                <c:pt idx="3606">
                  <c:v>#N/A</c:v>
                </c:pt>
                <c:pt idx="3607">
                  <c:v>#N/A</c:v>
                </c:pt>
                <c:pt idx="3608">
                  <c:v>#N/A</c:v>
                </c:pt>
                <c:pt idx="3609">
                  <c:v>#N/A</c:v>
                </c:pt>
                <c:pt idx="3610">
                  <c:v>#N/A</c:v>
                </c:pt>
                <c:pt idx="3611">
                  <c:v>#N/A</c:v>
                </c:pt>
                <c:pt idx="3612">
                  <c:v>#N/A</c:v>
                </c:pt>
                <c:pt idx="3613">
                  <c:v>#N/A</c:v>
                </c:pt>
                <c:pt idx="3614">
                  <c:v>#N/A</c:v>
                </c:pt>
                <c:pt idx="3615">
                  <c:v>#N/A</c:v>
                </c:pt>
                <c:pt idx="3616">
                  <c:v>#N/A</c:v>
                </c:pt>
                <c:pt idx="3617">
                  <c:v>#N/A</c:v>
                </c:pt>
                <c:pt idx="3618">
                  <c:v>#N/A</c:v>
                </c:pt>
                <c:pt idx="3619">
                  <c:v>#N/A</c:v>
                </c:pt>
                <c:pt idx="3620">
                  <c:v>#N/A</c:v>
                </c:pt>
                <c:pt idx="3621">
                  <c:v>#N/A</c:v>
                </c:pt>
                <c:pt idx="3622">
                  <c:v>#N/A</c:v>
                </c:pt>
                <c:pt idx="3623">
                  <c:v>#N/A</c:v>
                </c:pt>
                <c:pt idx="3624">
                  <c:v>#N/A</c:v>
                </c:pt>
                <c:pt idx="3625">
                  <c:v>#N/A</c:v>
                </c:pt>
                <c:pt idx="3626">
                  <c:v>#N/A</c:v>
                </c:pt>
                <c:pt idx="3627">
                  <c:v>#N/A</c:v>
                </c:pt>
                <c:pt idx="3628">
                  <c:v>#N/A</c:v>
                </c:pt>
                <c:pt idx="3629">
                  <c:v>#N/A</c:v>
                </c:pt>
                <c:pt idx="3630">
                  <c:v>#N/A</c:v>
                </c:pt>
                <c:pt idx="3631">
                  <c:v>#N/A</c:v>
                </c:pt>
                <c:pt idx="3632">
                  <c:v>#N/A</c:v>
                </c:pt>
                <c:pt idx="3633">
                  <c:v>#N/A</c:v>
                </c:pt>
                <c:pt idx="3634">
                  <c:v>#N/A</c:v>
                </c:pt>
                <c:pt idx="3635">
                  <c:v>#N/A</c:v>
                </c:pt>
                <c:pt idx="3636">
                  <c:v>#N/A</c:v>
                </c:pt>
                <c:pt idx="3637">
                  <c:v>#N/A</c:v>
                </c:pt>
                <c:pt idx="3638">
                  <c:v>#N/A</c:v>
                </c:pt>
                <c:pt idx="3639">
                  <c:v>#N/A</c:v>
                </c:pt>
                <c:pt idx="3640">
                  <c:v>#N/A</c:v>
                </c:pt>
                <c:pt idx="3641">
                  <c:v>#N/A</c:v>
                </c:pt>
                <c:pt idx="3642">
                  <c:v>#N/A</c:v>
                </c:pt>
                <c:pt idx="3643">
                  <c:v>#N/A</c:v>
                </c:pt>
                <c:pt idx="3644">
                  <c:v>#N/A</c:v>
                </c:pt>
                <c:pt idx="3645">
                  <c:v>#N/A</c:v>
                </c:pt>
                <c:pt idx="3646">
                  <c:v>#N/A</c:v>
                </c:pt>
                <c:pt idx="3647">
                  <c:v>#N/A</c:v>
                </c:pt>
                <c:pt idx="3648">
                  <c:v>#N/A</c:v>
                </c:pt>
                <c:pt idx="3649">
                  <c:v>#N/A</c:v>
                </c:pt>
                <c:pt idx="3650">
                  <c:v>#N/A</c:v>
                </c:pt>
                <c:pt idx="3651">
                  <c:v>#N/A</c:v>
                </c:pt>
                <c:pt idx="3652">
                  <c:v>#N/A</c:v>
                </c:pt>
                <c:pt idx="3653">
                  <c:v>#N/A</c:v>
                </c:pt>
                <c:pt idx="3654">
                  <c:v>#N/A</c:v>
                </c:pt>
                <c:pt idx="3655">
                  <c:v>#N/A</c:v>
                </c:pt>
                <c:pt idx="3656">
                  <c:v>#N/A</c:v>
                </c:pt>
                <c:pt idx="3657">
                  <c:v>#N/A</c:v>
                </c:pt>
                <c:pt idx="3658">
                  <c:v>#N/A</c:v>
                </c:pt>
                <c:pt idx="3659">
                  <c:v>#N/A</c:v>
                </c:pt>
                <c:pt idx="3660">
                  <c:v>#N/A</c:v>
                </c:pt>
                <c:pt idx="3661">
                  <c:v>#N/A</c:v>
                </c:pt>
                <c:pt idx="3662">
                  <c:v>#N/A</c:v>
                </c:pt>
                <c:pt idx="3663">
                  <c:v>#N/A</c:v>
                </c:pt>
                <c:pt idx="3664">
                  <c:v>#N/A</c:v>
                </c:pt>
                <c:pt idx="3665">
                  <c:v>#N/A</c:v>
                </c:pt>
                <c:pt idx="3666">
                  <c:v>#N/A</c:v>
                </c:pt>
                <c:pt idx="3667">
                  <c:v>#N/A</c:v>
                </c:pt>
                <c:pt idx="3668">
                  <c:v>#N/A</c:v>
                </c:pt>
                <c:pt idx="3669">
                  <c:v>#N/A</c:v>
                </c:pt>
                <c:pt idx="3670">
                  <c:v>#N/A</c:v>
                </c:pt>
                <c:pt idx="3671">
                  <c:v>#N/A</c:v>
                </c:pt>
                <c:pt idx="3672">
                  <c:v>#N/A</c:v>
                </c:pt>
                <c:pt idx="3673">
                  <c:v>#N/A</c:v>
                </c:pt>
                <c:pt idx="3674">
                  <c:v>#N/A</c:v>
                </c:pt>
                <c:pt idx="3675">
                  <c:v>#N/A</c:v>
                </c:pt>
                <c:pt idx="3676">
                  <c:v>#N/A</c:v>
                </c:pt>
                <c:pt idx="3677">
                  <c:v>#N/A</c:v>
                </c:pt>
                <c:pt idx="3678">
                  <c:v>#N/A</c:v>
                </c:pt>
                <c:pt idx="3679">
                  <c:v>#N/A</c:v>
                </c:pt>
                <c:pt idx="3680">
                  <c:v>#N/A</c:v>
                </c:pt>
                <c:pt idx="3681">
                  <c:v>#N/A</c:v>
                </c:pt>
                <c:pt idx="3682">
                  <c:v>#N/A</c:v>
                </c:pt>
                <c:pt idx="3683">
                  <c:v>#N/A</c:v>
                </c:pt>
                <c:pt idx="3684">
                  <c:v>#N/A</c:v>
                </c:pt>
                <c:pt idx="3685">
                  <c:v>#N/A</c:v>
                </c:pt>
                <c:pt idx="3686">
                  <c:v>#N/A</c:v>
                </c:pt>
                <c:pt idx="3687">
                  <c:v>#N/A</c:v>
                </c:pt>
                <c:pt idx="3688">
                  <c:v>#N/A</c:v>
                </c:pt>
                <c:pt idx="3689">
                  <c:v>#N/A</c:v>
                </c:pt>
                <c:pt idx="3690">
                  <c:v>#N/A</c:v>
                </c:pt>
                <c:pt idx="3691">
                  <c:v>#N/A</c:v>
                </c:pt>
                <c:pt idx="3692">
                  <c:v>#N/A</c:v>
                </c:pt>
                <c:pt idx="3693">
                  <c:v>#N/A</c:v>
                </c:pt>
                <c:pt idx="3694">
                  <c:v>#N/A</c:v>
                </c:pt>
                <c:pt idx="3695">
                  <c:v>#N/A</c:v>
                </c:pt>
                <c:pt idx="3696">
                  <c:v>#N/A</c:v>
                </c:pt>
                <c:pt idx="3697">
                  <c:v>#N/A</c:v>
                </c:pt>
                <c:pt idx="3698">
                  <c:v>#N/A</c:v>
                </c:pt>
                <c:pt idx="3699">
                  <c:v>#N/A</c:v>
                </c:pt>
                <c:pt idx="3700">
                  <c:v>#N/A</c:v>
                </c:pt>
                <c:pt idx="3701">
                  <c:v>#N/A</c:v>
                </c:pt>
                <c:pt idx="3702">
                  <c:v>#N/A</c:v>
                </c:pt>
                <c:pt idx="3703">
                  <c:v>#N/A</c:v>
                </c:pt>
                <c:pt idx="3704">
                  <c:v>#N/A</c:v>
                </c:pt>
                <c:pt idx="3705">
                  <c:v>#N/A</c:v>
                </c:pt>
                <c:pt idx="3706">
                  <c:v>#N/A</c:v>
                </c:pt>
                <c:pt idx="3707">
                  <c:v>#N/A</c:v>
                </c:pt>
                <c:pt idx="3708">
                  <c:v>#N/A</c:v>
                </c:pt>
                <c:pt idx="3709">
                  <c:v>#N/A</c:v>
                </c:pt>
                <c:pt idx="3710">
                  <c:v>#N/A</c:v>
                </c:pt>
                <c:pt idx="3711">
                  <c:v>#N/A</c:v>
                </c:pt>
                <c:pt idx="3712">
                  <c:v>#N/A</c:v>
                </c:pt>
                <c:pt idx="3713">
                  <c:v>#N/A</c:v>
                </c:pt>
                <c:pt idx="3714">
                  <c:v>#N/A</c:v>
                </c:pt>
                <c:pt idx="3715">
                  <c:v>#N/A</c:v>
                </c:pt>
                <c:pt idx="3716">
                  <c:v>#N/A</c:v>
                </c:pt>
                <c:pt idx="3717">
                  <c:v>#N/A</c:v>
                </c:pt>
                <c:pt idx="3718">
                  <c:v>#N/A</c:v>
                </c:pt>
                <c:pt idx="3719">
                  <c:v>#N/A</c:v>
                </c:pt>
                <c:pt idx="3720">
                  <c:v>#N/A</c:v>
                </c:pt>
                <c:pt idx="3721">
                  <c:v>#N/A</c:v>
                </c:pt>
                <c:pt idx="3722">
                  <c:v>#N/A</c:v>
                </c:pt>
                <c:pt idx="3723">
                  <c:v>#N/A</c:v>
                </c:pt>
                <c:pt idx="3724">
                  <c:v>#N/A</c:v>
                </c:pt>
                <c:pt idx="3725">
                  <c:v>#N/A</c:v>
                </c:pt>
                <c:pt idx="3726">
                  <c:v>#N/A</c:v>
                </c:pt>
                <c:pt idx="3727">
                  <c:v>#N/A</c:v>
                </c:pt>
                <c:pt idx="3728">
                  <c:v>#N/A</c:v>
                </c:pt>
                <c:pt idx="3729">
                  <c:v>#N/A</c:v>
                </c:pt>
                <c:pt idx="3730">
                  <c:v>#N/A</c:v>
                </c:pt>
                <c:pt idx="3731">
                  <c:v>#N/A</c:v>
                </c:pt>
                <c:pt idx="3732">
                  <c:v>#N/A</c:v>
                </c:pt>
                <c:pt idx="3733">
                  <c:v>#N/A</c:v>
                </c:pt>
                <c:pt idx="3734">
                  <c:v>#N/A</c:v>
                </c:pt>
                <c:pt idx="3735">
                  <c:v>#N/A</c:v>
                </c:pt>
                <c:pt idx="3736">
                  <c:v>#N/A</c:v>
                </c:pt>
                <c:pt idx="3737">
                  <c:v>#N/A</c:v>
                </c:pt>
                <c:pt idx="3738">
                  <c:v>#N/A</c:v>
                </c:pt>
                <c:pt idx="3739">
                  <c:v>#N/A</c:v>
                </c:pt>
                <c:pt idx="3740">
                  <c:v>#N/A</c:v>
                </c:pt>
                <c:pt idx="3741">
                  <c:v>#N/A</c:v>
                </c:pt>
                <c:pt idx="3742">
                  <c:v>#N/A</c:v>
                </c:pt>
                <c:pt idx="3743">
                  <c:v>#N/A</c:v>
                </c:pt>
                <c:pt idx="3744">
                  <c:v>#N/A</c:v>
                </c:pt>
                <c:pt idx="3745">
                  <c:v>#N/A</c:v>
                </c:pt>
                <c:pt idx="3746">
                  <c:v>#N/A</c:v>
                </c:pt>
                <c:pt idx="3747">
                  <c:v>#N/A</c:v>
                </c:pt>
                <c:pt idx="3748">
                  <c:v>#N/A</c:v>
                </c:pt>
                <c:pt idx="3749">
                  <c:v>#N/A</c:v>
                </c:pt>
                <c:pt idx="3750">
                  <c:v>#N/A</c:v>
                </c:pt>
                <c:pt idx="3751">
                  <c:v>#N/A</c:v>
                </c:pt>
                <c:pt idx="3752">
                  <c:v>#N/A</c:v>
                </c:pt>
                <c:pt idx="3753">
                  <c:v>#N/A</c:v>
                </c:pt>
                <c:pt idx="3754">
                  <c:v>#N/A</c:v>
                </c:pt>
                <c:pt idx="3755">
                  <c:v>#N/A</c:v>
                </c:pt>
                <c:pt idx="3756">
                  <c:v>#N/A</c:v>
                </c:pt>
                <c:pt idx="3757">
                  <c:v>#N/A</c:v>
                </c:pt>
                <c:pt idx="3758">
                  <c:v>#N/A</c:v>
                </c:pt>
                <c:pt idx="3759">
                  <c:v>#N/A</c:v>
                </c:pt>
                <c:pt idx="3760">
                  <c:v>#N/A</c:v>
                </c:pt>
                <c:pt idx="3761">
                  <c:v>#N/A</c:v>
                </c:pt>
                <c:pt idx="3762">
                  <c:v>#N/A</c:v>
                </c:pt>
                <c:pt idx="3763">
                  <c:v>#N/A</c:v>
                </c:pt>
                <c:pt idx="3764">
                  <c:v>#N/A</c:v>
                </c:pt>
                <c:pt idx="3765">
                  <c:v>#N/A</c:v>
                </c:pt>
                <c:pt idx="3766">
                  <c:v>#N/A</c:v>
                </c:pt>
                <c:pt idx="3767">
                  <c:v>#N/A</c:v>
                </c:pt>
                <c:pt idx="3768">
                  <c:v>#N/A</c:v>
                </c:pt>
                <c:pt idx="3769">
                  <c:v>#N/A</c:v>
                </c:pt>
                <c:pt idx="3770">
                  <c:v>#N/A</c:v>
                </c:pt>
                <c:pt idx="3771">
                  <c:v>#N/A</c:v>
                </c:pt>
                <c:pt idx="3772">
                  <c:v>#N/A</c:v>
                </c:pt>
                <c:pt idx="3773">
                  <c:v>#N/A</c:v>
                </c:pt>
                <c:pt idx="3774">
                  <c:v>#N/A</c:v>
                </c:pt>
                <c:pt idx="3775">
                  <c:v>#N/A</c:v>
                </c:pt>
                <c:pt idx="3776">
                  <c:v>#N/A</c:v>
                </c:pt>
                <c:pt idx="3777">
                  <c:v>#N/A</c:v>
                </c:pt>
                <c:pt idx="3778">
                  <c:v>#N/A</c:v>
                </c:pt>
                <c:pt idx="3779">
                  <c:v>#N/A</c:v>
                </c:pt>
                <c:pt idx="3780">
                  <c:v>#N/A</c:v>
                </c:pt>
                <c:pt idx="3781">
                  <c:v>#N/A</c:v>
                </c:pt>
                <c:pt idx="3782">
                  <c:v>#N/A</c:v>
                </c:pt>
                <c:pt idx="3783">
                  <c:v>#N/A</c:v>
                </c:pt>
                <c:pt idx="3784">
                  <c:v>#N/A</c:v>
                </c:pt>
                <c:pt idx="3785">
                  <c:v>#N/A</c:v>
                </c:pt>
                <c:pt idx="3786">
                  <c:v>#N/A</c:v>
                </c:pt>
                <c:pt idx="3787">
                  <c:v>#N/A</c:v>
                </c:pt>
                <c:pt idx="3788">
                  <c:v>#N/A</c:v>
                </c:pt>
                <c:pt idx="3789">
                  <c:v>#N/A</c:v>
                </c:pt>
                <c:pt idx="3790">
                  <c:v>#N/A</c:v>
                </c:pt>
                <c:pt idx="3791">
                  <c:v>#N/A</c:v>
                </c:pt>
                <c:pt idx="3792">
                  <c:v>#N/A</c:v>
                </c:pt>
                <c:pt idx="3793">
                  <c:v>#N/A</c:v>
                </c:pt>
                <c:pt idx="3794">
                  <c:v>#N/A</c:v>
                </c:pt>
                <c:pt idx="3795">
                  <c:v>#N/A</c:v>
                </c:pt>
                <c:pt idx="3796">
                  <c:v>#N/A</c:v>
                </c:pt>
                <c:pt idx="3797">
                  <c:v>#N/A</c:v>
                </c:pt>
                <c:pt idx="3798">
                  <c:v>#N/A</c:v>
                </c:pt>
                <c:pt idx="3799">
                  <c:v>#N/A</c:v>
                </c:pt>
                <c:pt idx="3800">
                  <c:v>#N/A</c:v>
                </c:pt>
                <c:pt idx="3801">
                  <c:v>#N/A</c:v>
                </c:pt>
                <c:pt idx="3802">
                  <c:v>#N/A</c:v>
                </c:pt>
                <c:pt idx="3803">
                  <c:v>#N/A</c:v>
                </c:pt>
                <c:pt idx="3804">
                  <c:v>#N/A</c:v>
                </c:pt>
                <c:pt idx="3805">
                  <c:v>#N/A</c:v>
                </c:pt>
                <c:pt idx="3806">
                  <c:v>#N/A</c:v>
                </c:pt>
                <c:pt idx="3807">
                  <c:v>#N/A</c:v>
                </c:pt>
                <c:pt idx="3808">
                  <c:v>#N/A</c:v>
                </c:pt>
                <c:pt idx="3809">
                  <c:v>#N/A</c:v>
                </c:pt>
                <c:pt idx="3810">
                  <c:v>#N/A</c:v>
                </c:pt>
                <c:pt idx="3811">
                  <c:v>#N/A</c:v>
                </c:pt>
                <c:pt idx="3812">
                  <c:v>#N/A</c:v>
                </c:pt>
                <c:pt idx="3813">
                  <c:v>#N/A</c:v>
                </c:pt>
                <c:pt idx="3814">
                  <c:v>#N/A</c:v>
                </c:pt>
                <c:pt idx="3815">
                  <c:v>#N/A</c:v>
                </c:pt>
                <c:pt idx="3816">
                  <c:v>#N/A</c:v>
                </c:pt>
                <c:pt idx="3817">
                  <c:v>#N/A</c:v>
                </c:pt>
                <c:pt idx="3818">
                  <c:v>#N/A</c:v>
                </c:pt>
                <c:pt idx="3819">
                  <c:v>#N/A</c:v>
                </c:pt>
                <c:pt idx="3820">
                  <c:v>#N/A</c:v>
                </c:pt>
                <c:pt idx="3821">
                  <c:v>#N/A</c:v>
                </c:pt>
                <c:pt idx="3822">
                  <c:v>#N/A</c:v>
                </c:pt>
                <c:pt idx="3823">
                  <c:v>#N/A</c:v>
                </c:pt>
                <c:pt idx="3824">
                  <c:v>#N/A</c:v>
                </c:pt>
                <c:pt idx="3825">
                  <c:v>#N/A</c:v>
                </c:pt>
                <c:pt idx="3826">
                  <c:v>#N/A</c:v>
                </c:pt>
                <c:pt idx="3827">
                  <c:v>#N/A</c:v>
                </c:pt>
                <c:pt idx="3828">
                  <c:v>#N/A</c:v>
                </c:pt>
                <c:pt idx="3829">
                  <c:v>#N/A</c:v>
                </c:pt>
                <c:pt idx="3830">
                  <c:v>#N/A</c:v>
                </c:pt>
                <c:pt idx="3831">
                  <c:v>#N/A</c:v>
                </c:pt>
                <c:pt idx="3832">
                  <c:v>#N/A</c:v>
                </c:pt>
                <c:pt idx="3833">
                  <c:v>#N/A</c:v>
                </c:pt>
                <c:pt idx="3834">
                  <c:v>#N/A</c:v>
                </c:pt>
                <c:pt idx="3835">
                  <c:v>#N/A</c:v>
                </c:pt>
                <c:pt idx="3836">
                  <c:v>#N/A</c:v>
                </c:pt>
                <c:pt idx="3837">
                  <c:v>#N/A</c:v>
                </c:pt>
                <c:pt idx="3838">
                  <c:v>#N/A</c:v>
                </c:pt>
                <c:pt idx="3839">
                  <c:v>#N/A</c:v>
                </c:pt>
                <c:pt idx="3840">
                  <c:v>#N/A</c:v>
                </c:pt>
                <c:pt idx="3841">
                  <c:v>#N/A</c:v>
                </c:pt>
                <c:pt idx="3842">
                  <c:v>#N/A</c:v>
                </c:pt>
                <c:pt idx="3843">
                  <c:v>#N/A</c:v>
                </c:pt>
                <c:pt idx="3844">
                  <c:v>#N/A</c:v>
                </c:pt>
                <c:pt idx="3845">
                  <c:v>#N/A</c:v>
                </c:pt>
                <c:pt idx="3846">
                  <c:v>#N/A</c:v>
                </c:pt>
                <c:pt idx="3847">
                  <c:v>#N/A</c:v>
                </c:pt>
                <c:pt idx="3848">
                  <c:v>#N/A</c:v>
                </c:pt>
                <c:pt idx="3849">
                  <c:v>#N/A</c:v>
                </c:pt>
                <c:pt idx="3850">
                  <c:v>#N/A</c:v>
                </c:pt>
                <c:pt idx="3851">
                  <c:v>#N/A</c:v>
                </c:pt>
                <c:pt idx="3852">
                  <c:v>#N/A</c:v>
                </c:pt>
                <c:pt idx="3853">
                  <c:v>#N/A</c:v>
                </c:pt>
                <c:pt idx="3854">
                  <c:v>#N/A</c:v>
                </c:pt>
                <c:pt idx="3855">
                  <c:v>#N/A</c:v>
                </c:pt>
                <c:pt idx="3856">
                  <c:v>#N/A</c:v>
                </c:pt>
                <c:pt idx="3857">
                  <c:v>#N/A</c:v>
                </c:pt>
                <c:pt idx="3858">
                  <c:v>#N/A</c:v>
                </c:pt>
                <c:pt idx="3859">
                  <c:v>#N/A</c:v>
                </c:pt>
                <c:pt idx="3860">
                  <c:v>#N/A</c:v>
                </c:pt>
                <c:pt idx="3861">
                  <c:v>#N/A</c:v>
                </c:pt>
                <c:pt idx="3862">
                  <c:v>#N/A</c:v>
                </c:pt>
                <c:pt idx="3863">
                  <c:v>#N/A</c:v>
                </c:pt>
                <c:pt idx="3864">
                  <c:v>#N/A</c:v>
                </c:pt>
                <c:pt idx="3865">
                  <c:v>#N/A</c:v>
                </c:pt>
                <c:pt idx="3866">
                  <c:v>#N/A</c:v>
                </c:pt>
                <c:pt idx="3867">
                  <c:v>#N/A</c:v>
                </c:pt>
                <c:pt idx="3868">
                  <c:v>#N/A</c:v>
                </c:pt>
                <c:pt idx="3869">
                  <c:v>#N/A</c:v>
                </c:pt>
                <c:pt idx="3870">
                  <c:v>#N/A</c:v>
                </c:pt>
                <c:pt idx="3871">
                  <c:v>#N/A</c:v>
                </c:pt>
                <c:pt idx="3872">
                  <c:v>#N/A</c:v>
                </c:pt>
                <c:pt idx="3873">
                  <c:v>#N/A</c:v>
                </c:pt>
                <c:pt idx="3874">
                  <c:v>#N/A</c:v>
                </c:pt>
                <c:pt idx="3875">
                  <c:v>#N/A</c:v>
                </c:pt>
                <c:pt idx="3876">
                  <c:v>#N/A</c:v>
                </c:pt>
                <c:pt idx="3877">
                  <c:v>#N/A</c:v>
                </c:pt>
                <c:pt idx="3878">
                  <c:v>#N/A</c:v>
                </c:pt>
                <c:pt idx="3879">
                  <c:v>#N/A</c:v>
                </c:pt>
                <c:pt idx="3880">
                  <c:v>#N/A</c:v>
                </c:pt>
                <c:pt idx="3881">
                  <c:v>#N/A</c:v>
                </c:pt>
                <c:pt idx="3882">
                  <c:v>#N/A</c:v>
                </c:pt>
                <c:pt idx="3883">
                  <c:v>#N/A</c:v>
                </c:pt>
                <c:pt idx="3884">
                  <c:v>#N/A</c:v>
                </c:pt>
                <c:pt idx="3885">
                  <c:v>#N/A</c:v>
                </c:pt>
                <c:pt idx="3886">
                  <c:v>#N/A</c:v>
                </c:pt>
                <c:pt idx="3887">
                  <c:v>#N/A</c:v>
                </c:pt>
                <c:pt idx="3888">
                  <c:v>#N/A</c:v>
                </c:pt>
                <c:pt idx="3889">
                  <c:v>#N/A</c:v>
                </c:pt>
                <c:pt idx="3890">
                  <c:v>#N/A</c:v>
                </c:pt>
                <c:pt idx="3891">
                  <c:v>#N/A</c:v>
                </c:pt>
                <c:pt idx="3892">
                  <c:v>#N/A</c:v>
                </c:pt>
                <c:pt idx="3893">
                  <c:v>#N/A</c:v>
                </c:pt>
                <c:pt idx="3894">
                  <c:v>#N/A</c:v>
                </c:pt>
                <c:pt idx="3895">
                  <c:v>#N/A</c:v>
                </c:pt>
                <c:pt idx="3896">
                  <c:v>#N/A</c:v>
                </c:pt>
                <c:pt idx="3897">
                  <c:v>#N/A</c:v>
                </c:pt>
                <c:pt idx="3898">
                  <c:v>#N/A</c:v>
                </c:pt>
                <c:pt idx="3899">
                  <c:v>#N/A</c:v>
                </c:pt>
                <c:pt idx="3900">
                  <c:v>#N/A</c:v>
                </c:pt>
                <c:pt idx="3901">
                  <c:v>#N/A</c:v>
                </c:pt>
                <c:pt idx="3902">
                  <c:v>#N/A</c:v>
                </c:pt>
                <c:pt idx="3903">
                  <c:v>#N/A</c:v>
                </c:pt>
                <c:pt idx="3904">
                  <c:v>#N/A</c:v>
                </c:pt>
                <c:pt idx="3905">
                  <c:v>#N/A</c:v>
                </c:pt>
                <c:pt idx="3906">
                  <c:v>#N/A</c:v>
                </c:pt>
                <c:pt idx="3907">
                  <c:v>#N/A</c:v>
                </c:pt>
                <c:pt idx="3908">
                  <c:v>#N/A</c:v>
                </c:pt>
                <c:pt idx="3909">
                  <c:v>#N/A</c:v>
                </c:pt>
                <c:pt idx="3910">
                  <c:v>#N/A</c:v>
                </c:pt>
                <c:pt idx="3911">
                  <c:v>#N/A</c:v>
                </c:pt>
                <c:pt idx="3912">
                  <c:v>#N/A</c:v>
                </c:pt>
                <c:pt idx="3913">
                  <c:v>#N/A</c:v>
                </c:pt>
                <c:pt idx="3914">
                  <c:v>#N/A</c:v>
                </c:pt>
                <c:pt idx="3915">
                  <c:v>#N/A</c:v>
                </c:pt>
                <c:pt idx="3916">
                  <c:v>#N/A</c:v>
                </c:pt>
                <c:pt idx="3917">
                  <c:v>#N/A</c:v>
                </c:pt>
                <c:pt idx="3918">
                  <c:v>#N/A</c:v>
                </c:pt>
                <c:pt idx="3919">
                  <c:v>#N/A</c:v>
                </c:pt>
                <c:pt idx="3920">
                  <c:v>#N/A</c:v>
                </c:pt>
                <c:pt idx="3921">
                  <c:v>#N/A</c:v>
                </c:pt>
                <c:pt idx="3922">
                  <c:v>#N/A</c:v>
                </c:pt>
                <c:pt idx="3923">
                  <c:v>#N/A</c:v>
                </c:pt>
                <c:pt idx="3924">
                  <c:v>#N/A</c:v>
                </c:pt>
                <c:pt idx="3925">
                  <c:v>#N/A</c:v>
                </c:pt>
                <c:pt idx="3926">
                  <c:v>#N/A</c:v>
                </c:pt>
                <c:pt idx="3927">
                  <c:v>#N/A</c:v>
                </c:pt>
                <c:pt idx="3928">
                  <c:v>#N/A</c:v>
                </c:pt>
                <c:pt idx="3929">
                  <c:v>#N/A</c:v>
                </c:pt>
                <c:pt idx="3930">
                  <c:v>#N/A</c:v>
                </c:pt>
                <c:pt idx="3931">
                  <c:v>#N/A</c:v>
                </c:pt>
                <c:pt idx="3932">
                  <c:v>#N/A</c:v>
                </c:pt>
                <c:pt idx="3933">
                  <c:v>#N/A</c:v>
                </c:pt>
                <c:pt idx="3934">
                  <c:v>#N/A</c:v>
                </c:pt>
                <c:pt idx="3935">
                  <c:v>#N/A</c:v>
                </c:pt>
                <c:pt idx="3936">
                  <c:v>#N/A</c:v>
                </c:pt>
                <c:pt idx="3937">
                  <c:v>#N/A</c:v>
                </c:pt>
                <c:pt idx="3938">
                  <c:v>#N/A</c:v>
                </c:pt>
                <c:pt idx="3939">
                  <c:v>#N/A</c:v>
                </c:pt>
                <c:pt idx="3940">
                  <c:v>#N/A</c:v>
                </c:pt>
                <c:pt idx="3941">
                  <c:v>#N/A</c:v>
                </c:pt>
                <c:pt idx="3942">
                  <c:v>#N/A</c:v>
                </c:pt>
                <c:pt idx="3943">
                  <c:v>#N/A</c:v>
                </c:pt>
                <c:pt idx="3944">
                  <c:v>#N/A</c:v>
                </c:pt>
                <c:pt idx="3945">
                  <c:v>#N/A</c:v>
                </c:pt>
                <c:pt idx="3946">
                  <c:v>#N/A</c:v>
                </c:pt>
                <c:pt idx="3947">
                  <c:v>#N/A</c:v>
                </c:pt>
                <c:pt idx="3948">
                  <c:v>#N/A</c:v>
                </c:pt>
                <c:pt idx="3949">
                  <c:v>#N/A</c:v>
                </c:pt>
                <c:pt idx="3950">
                  <c:v>#N/A</c:v>
                </c:pt>
                <c:pt idx="3951">
                  <c:v>#N/A</c:v>
                </c:pt>
                <c:pt idx="3952">
                  <c:v>#N/A</c:v>
                </c:pt>
                <c:pt idx="3953">
                  <c:v>#N/A</c:v>
                </c:pt>
                <c:pt idx="3954">
                  <c:v>#N/A</c:v>
                </c:pt>
                <c:pt idx="3955">
                  <c:v>#N/A</c:v>
                </c:pt>
                <c:pt idx="3956">
                  <c:v>#N/A</c:v>
                </c:pt>
                <c:pt idx="3957">
                  <c:v>#N/A</c:v>
                </c:pt>
                <c:pt idx="3958">
                  <c:v>#N/A</c:v>
                </c:pt>
                <c:pt idx="3959">
                  <c:v>#N/A</c:v>
                </c:pt>
                <c:pt idx="3960">
                  <c:v>#N/A</c:v>
                </c:pt>
                <c:pt idx="3961">
                  <c:v>#N/A</c:v>
                </c:pt>
                <c:pt idx="3962">
                  <c:v>#N/A</c:v>
                </c:pt>
                <c:pt idx="3963">
                  <c:v>#N/A</c:v>
                </c:pt>
                <c:pt idx="3964">
                  <c:v>#N/A</c:v>
                </c:pt>
                <c:pt idx="3965">
                  <c:v>#N/A</c:v>
                </c:pt>
                <c:pt idx="3966">
                  <c:v>#N/A</c:v>
                </c:pt>
                <c:pt idx="3967">
                  <c:v>#N/A</c:v>
                </c:pt>
                <c:pt idx="3968">
                  <c:v>#N/A</c:v>
                </c:pt>
                <c:pt idx="3969">
                  <c:v>#N/A</c:v>
                </c:pt>
                <c:pt idx="3970">
                  <c:v>#N/A</c:v>
                </c:pt>
                <c:pt idx="3971">
                  <c:v>#N/A</c:v>
                </c:pt>
                <c:pt idx="3972">
                  <c:v>#N/A</c:v>
                </c:pt>
                <c:pt idx="3973">
                  <c:v>#N/A</c:v>
                </c:pt>
                <c:pt idx="3974">
                  <c:v>#N/A</c:v>
                </c:pt>
                <c:pt idx="3975">
                  <c:v>#N/A</c:v>
                </c:pt>
                <c:pt idx="3976">
                  <c:v>#N/A</c:v>
                </c:pt>
                <c:pt idx="3977">
                  <c:v>#N/A</c:v>
                </c:pt>
                <c:pt idx="3978">
                  <c:v>#N/A</c:v>
                </c:pt>
                <c:pt idx="3979">
                  <c:v>#N/A</c:v>
                </c:pt>
                <c:pt idx="3980">
                  <c:v>#N/A</c:v>
                </c:pt>
                <c:pt idx="3981">
                  <c:v>#N/A</c:v>
                </c:pt>
                <c:pt idx="3982">
                  <c:v>#N/A</c:v>
                </c:pt>
                <c:pt idx="3983">
                  <c:v>#N/A</c:v>
                </c:pt>
                <c:pt idx="3984">
                  <c:v>#N/A</c:v>
                </c:pt>
                <c:pt idx="3985">
                  <c:v>#N/A</c:v>
                </c:pt>
                <c:pt idx="3986">
                  <c:v>#N/A</c:v>
                </c:pt>
                <c:pt idx="3987">
                  <c:v>#N/A</c:v>
                </c:pt>
                <c:pt idx="3988">
                  <c:v>#N/A</c:v>
                </c:pt>
                <c:pt idx="3989">
                  <c:v>#N/A</c:v>
                </c:pt>
                <c:pt idx="3990">
                  <c:v>#N/A</c:v>
                </c:pt>
                <c:pt idx="3991">
                  <c:v>#N/A</c:v>
                </c:pt>
                <c:pt idx="3992">
                  <c:v>#N/A</c:v>
                </c:pt>
                <c:pt idx="3993">
                  <c:v>#N/A</c:v>
                </c:pt>
                <c:pt idx="3994">
                  <c:v>#N/A</c:v>
                </c:pt>
                <c:pt idx="3995">
                  <c:v>#N/A</c:v>
                </c:pt>
                <c:pt idx="3996">
                  <c:v>#N/A</c:v>
                </c:pt>
                <c:pt idx="3997">
                  <c:v>#N/A</c:v>
                </c:pt>
                <c:pt idx="3998">
                  <c:v>#N/A</c:v>
                </c:pt>
                <c:pt idx="3999">
                  <c:v>#N/A</c:v>
                </c:pt>
                <c:pt idx="4000">
                  <c:v>#N/A</c:v>
                </c:pt>
                <c:pt idx="4001">
                  <c:v>#N/A</c:v>
                </c:pt>
                <c:pt idx="4002">
                  <c:v>#N/A</c:v>
                </c:pt>
                <c:pt idx="4003">
                  <c:v>#N/A</c:v>
                </c:pt>
                <c:pt idx="4004">
                  <c:v>#N/A</c:v>
                </c:pt>
                <c:pt idx="4005">
                  <c:v>#N/A</c:v>
                </c:pt>
                <c:pt idx="4006">
                  <c:v>#N/A</c:v>
                </c:pt>
                <c:pt idx="4007">
                  <c:v>#N/A</c:v>
                </c:pt>
                <c:pt idx="4008">
                  <c:v>#N/A</c:v>
                </c:pt>
                <c:pt idx="4009">
                  <c:v>#N/A</c:v>
                </c:pt>
                <c:pt idx="4010">
                  <c:v>#N/A</c:v>
                </c:pt>
                <c:pt idx="4011">
                  <c:v>#N/A</c:v>
                </c:pt>
                <c:pt idx="4012">
                  <c:v>#N/A</c:v>
                </c:pt>
                <c:pt idx="4013">
                  <c:v>#N/A</c:v>
                </c:pt>
                <c:pt idx="4014">
                  <c:v>#N/A</c:v>
                </c:pt>
                <c:pt idx="4015">
                  <c:v>#N/A</c:v>
                </c:pt>
                <c:pt idx="4016">
                  <c:v>#N/A</c:v>
                </c:pt>
                <c:pt idx="4017">
                  <c:v>#N/A</c:v>
                </c:pt>
                <c:pt idx="4018">
                  <c:v>#N/A</c:v>
                </c:pt>
                <c:pt idx="4019">
                  <c:v>#N/A</c:v>
                </c:pt>
                <c:pt idx="4020">
                  <c:v>#N/A</c:v>
                </c:pt>
                <c:pt idx="4021">
                  <c:v>#N/A</c:v>
                </c:pt>
                <c:pt idx="4022">
                  <c:v>#N/A</c:v>
                </c:pt>
                <c:pt idx="4023">
                  <c:v>#N/A</c:v>
                </c:pt>
                <c:pt idx="4024">
                  <c:v>#N/A</c:v>
                </c:pt>
                <c:pt idx="4025">
                  <c:v>#N/A</c:v>
                </c:pt>
                <c:pt idx="4026">
                  <c:v>#N/A</c:v>
                </c:pt>
                <c:pt idx="4027">
                  <c:v>#N/A</c:v>
                </c:pt>
                <c:pt idx="4028">
                  <c:v>#N/A</c:v>
                </c:pt>
                <c:pt idx="4029">
                  <c:v>#N/A</c:v>
                </c:pt>
                <c:pt idx="4030">
                  <c:v>#N/A</c:v>
                </c:pt>
                <c:pt idx="4031">
                  <c:v>#N/A</c:v>
                </c:pt>
                <c:pt idx="4032">
                  <c:v>#N/A</c:v>
                </c:pt>
                <c:pt idx="4033">
                  <c:v>#N/A</c:v>
                </c:pt>
                <c:pt idx="4034">
                  <c:v>#N/A</c:v>
                </c:pt>
                <c:pt idx="4035">
                  <c:v>#N/A</c:v>
                </c:pt>
                <c:pt idx="4036">
                  <c:v>#N/A</c:v>
                </c:pt>
                <c:pt idx="4037">
                  <c:v>#N/A</c:v>
                </c:pt>
                <c:pt idx="4038">
                  <c:v>#N/A</c:v>
                </c:pt>
                <c:pt idx="4039">
                  <c:v>#N/A</c:v>
                </c:pt>
                <c:pt idx="4040">
                  <c:v>#N/A</c:v>
                </c:pt>
                <c:pt idx="4041">
                  <c:v>#N/A</c:v>
                </c:pt>
                <c:pt idx="4042">
                  <c:v>#N/A</c:v>
                </c:pt>
                <c:pt idx="4043">
                  <c:v>#N/A</c:v>
                </c:pt>
                <c:pt idx="4044">
                  <c:v>#N/A</c:v>
                </c:pt>
                <c:pt idx="4045">
                  <c:v>#N/A</c:v>
                </c:pt>
                <c:pt idx="4046">
                  <c:v>#N/A</c:v>
                </c:pt>
                <c:pt idx="4047">
                  <c:v>#N/A</c:v>
                </c:pt>
                <c:pt idx="4048">
                  <c:v>#N/A</c:v>
                </c:pt>
                <c:pt idx="4049">
                  <c:v>#N/A</c:v>
                </c:pt>
                <c:pt idx="4050">
                  <c:v>#N/A</c:v>
                </c:pt>
                <c:pt idx="4051">
                  <c:v>#N/A</c:v>
                </c:pt>
                <c:pt idx="4052">
                  <c:v>#N/A</c:v>
                </c:pt>
                <c:pt idx="4053">
                  <c:v>#N/A</c:v>
                </c:pt>
                <c:pt idx="4054">
                  <c:v>#N/A</c:v>
                </c:pt>
                <c:pt idx="4055">
                  <c:v>#N/A</c:v>
                </c:pt>
                <c:pt idx="4056">
                  <c:v>#N/A</c:v>
                </c:pt>
                <c:pt idx="4057">
                  <c:v>#N/A</c:v>
                </c:pt>
                <c:pt idx="4058">
                  <c:v>#N/A</c:v>
                </c:pt>
                <c:pt idx="4059">
                  <c:v>#N/A</c:v>
                </c:pt>
                <c:pt idx="4060">
                  <c:v>#N/A</c:v>
                </c:pt>
                <c:pt idx="4061">
                  <c:v>#N/A</c:v>
                </c:pt>
                <c:pt idx="4062">
                  <c:v>#N/A</c:v>
                </c:pt>
                <c:pt idx="4063">
                  <c:v>#N/A</c:v>
                </c:pt>
                <c:pt idx="4064">
                  <c:v>#N/A</c:v>
                </c:pt>
                <c:pt idx="4065">
                  <c:v>#N/A</c:v>
                </c:pt>
                <c:pt idx="4066">
                  <c:v>#N/A</c:v>
                </c:pt>
                <c:pt idx="4067">
                  <c:v>#N/A</c:v>
                </c:pt>
                <c:pt idx="4068">
                  <c:v>#N/A</c:v>
                </c:pt>
                <c:pt idx="4069">
                  <c:v>#N/A</c:v>
                </c:pt>
                <c:pt idx="4070">
                  <c:v>#N/A</c:v>
                </c:pt>
                <c:pt idx="4071">
                  <c:v>#N/A</c:v>
                </c:pt>
                <c:pt idx="4072">
                  <c:v>#N/A</c:v>
                </c:pt>
                <c:pt idx="4073">
                  <c:v>#N/A</c:v>
                </c:pt>
                <c:pt idx="4074">
                  <c:v>#N/A</c:v>
                </c:pt>
                <c:pt idx="4075">
                  <c:v>#N/A</c:v>
                </c:pt>
                <c:pt idx="4076">
                  <c:v>#N/A</c:v>
                </c:pt>
                <c:pt idx="4077">
                  <c:v>#N/A</c:v>
                </c:pt>
                <c:pt idx="4078">
                  <c:v>#N/A</c:v>
                </c:pt>
                <c:pt idx="4079">
                  <c:v>#N/A</c:v>
                </c:pt>
                <c:pt idx="4080">
                  <c:v>#N/A</c:v>
                </c:pt>
                <c:pt idx="4081">
                  <c:v>#N/A</c:v>
                </c:pt>
                <c:pt idx="4082">
                  <c:v>#N/A</c:v>
                </c:pt>
                <c:pt idx="4083">
                  <c:v>#N/A</c:v>
                </c:pt>
                <c:pt idx="4084">
                  <c:v>#N/A</c:v>
                </c:pt>
                <c:pt idx="4085">
                  <c:v>#N/A</c:v>
                </c:pt>
                <c:pt idx="4086">
                  <c:v>#N/A</c:v>
                </c:pt>
                <c:pt idx="4087">
                  <c:v>#N/A</c:v>
                </c:pt>
                <c:pt idx="4088">
                  <c:v>#N/A</c:v>
                </c:pt>
                <c:pt idx="4089">
                  <c:v>#N/A</c:v>
                </c:pt>
                <c:pt idx="4090">
                  <c:v>#N/A</c:v>
                </c:pt>
                <c:pt idx="4091">
                  <c:v>#N/A</c:v>
                </c:pt>
                <c:pt idx="4092">
                  <c:v>#N/A</c:v>
                </c:pt>
                <c:pt idx="4093">
                  <c:v>#N/A</c:v>
                </c:pt>
                <c:pt idx="4094">
                  <c:v>#N/A</c:v>
                </c:pt>
                <c:pt idx="4095">
                  <c:v>#N/A</c:v>
                </c:pt>
                <c:pt idx="4096">
                  <c:v>#N/A</c:v>
                </c:pt>
                <c:pt idx="4097">
                  <c:v>#N/A</c:v>
                </c:pt>
                <c:pt idx="4098">
                  <c:v>#N/A</c:v>
                </c:pt>
                <c:pt idx="4099">
                  <c:v>#N/A</c:v>
                </c:pt>
                <c:pt idx="4100">
                  <c:v>#N/A</c:v>
                </c:pt>
                <c:pt idx="4101">
                  <c:v>#N/A</c:v>
                </c:pt>
                <c:pt idx="4102">
                  <c:v>#N/A</c:v>
                </c:pt>
                <c:pt idx="4103">
                  <c:v>#N/A</c:v>
                </c:pt>
                <c:pt idx="4104">
                  <c:v>#N/A</c:v>
                </c:pt>
                <c:pt idx="4105">
                  <c:v>#N/A</c:v>
                </c:pt>
                <c:pt idx="4106">
                  <c:v>#N/A</c:v>
                </c:pt>
                <c:pt idx="4107">
                  <c:v>#N/A</c:v>
                </c:pt>
                <c:pt idx="4108">
                  <c:v>#N/A</c:v>
                </c:pt>
                <c:pt idx="4109">
                  <c:v>#N/A</c:v>
                </c:pt>
                <c:pt idx="4110">
                  <c:v>#N/A</c:v>
                </c:pt>
                <c:pt idx="4111">
                  <c:v>#N/A</c:v>
                </c:pt>
                <c:pt idx="4112">
                  <c:v>#N/A</c:v>
                </c:pt>
                <c:pt idx="4113">
                  <c:v>#N/A</c:v>
                </c:pt>
                <c:pt idx="4114">
                  <c:v>#N/A</c:v>
                </c:pt>
                <c:pt idx="4115">
                  <c:v>#N/A</c:v>
                </c:pt>
                <c:pt idx="4116">
                  <c:v>#N/A</c:v>
                </c:pt>
                <c:pt idx="4117">
                  <c:v>#N/A</c:v>
                </c:pt>
                <c:pt idx="4118">
                  <c:v>#N/A</c:v>
                </c:pt>
                <c:pt idx="4119">
                  <c:v>#N/A</c:v>
                </c:pt>
                <c:pt idx="4120">
                  <c:v>#N/A</c:v>
                </c:pt>
                <c:pt idx="4121">
                  <c:v>#N/A</c:v>
                </c:pt>
                <c:pt idx="4122">
                  <c:v>#N/A</c:v>
                </c:pt>
                <c:pt idx="4123">
                  <c:v>#N/A</c:v>
                </c:pt>
                <c:pt idx="4124">
                  <c:v>#N/A</c:v>
                </c:pt>
                <c:pt idx="4125">
                  <c:v>#N/A</c:v>
                </c:pt>
                <c:pt idx="4126">
                  <c:v>#N/A</c:v>
                </c:pt>
                <c:pt idx="4127">
                  <c:v>#N/A</c:v>
                </c:pt>
                <c:pt idx="4128">
                  <c:v>#N/A</c:v>
                </c:pt>
                <c:pt idx="4129">
                  <c:v>#N/A</c:v>
                </c:pt>
                <c:pt idx="4130">
                  <c:v>#N/A</c:v>
                </c:pt>
                <c:pt idx="4131">
                  <c:v>#N/A</c:v>
                </c:pt>
                <c:pt idx="4132">
                  <c:v>#N/A</c:v>
                </c:pt>
                <c:pt idx="4133">
                  <c:v>#N/A</c:v>
                </c:pt>
                <c:pt idx="4134">
                  <c:v>#N/A</c:v>
                </c:pt>
                <c:pt idx="4135">
                  <c:v>#N/A</c:v>
                </c:pt>
                <c:pt idx="4136">
                  <c:v>#N/A</c:v>
                </c:pt>
                <c:pt idx="4137">
                  <c:v>#N/A</c:v>
                </c:pt>
                <c:pt idx="4138">
                  <c:v>#N/A</c:v>
                </c:pt>
                <c:pt idx="4139">
                  <c:v>#N/A</c:v>
                </c:pt>
                <c:pt idx="4140">
                  <c:v>#N/A</c:v>
                </c:pt>
                <c:pt idx="4141">
                  <c:v>#N/A</c:v>
                </c:pt>
                <c:pt idx="4142">
                  <c:v>#N/A</c:v>
                </c:pt>
                <c:pt idx="4143">
                  <c:v>#N/A</c:v>
                </c:pt>
                <c:pt idx="4144">
                  <c:v>#N/A</c:v>
                </c:pt>
                <c:pt idx="4145">
                  <c:v>#N/A</c:v>
                </c:pt>
                <c:pt idx="4146">
                  <c:v>#N/A</c:v>
                </c:pt>
                <c:pt idx="4147">
                  <c:v>#N/A</c:v>
                </c:pt>
                <c:pt idx="4148">
                  <c:v>#N/A</c:v>
                </c:pt>
                <c:pt idx="4149">
                  <c:v>#N/A</c:v>
                </c:pt>
                <c:pt idx="4150">
                  <c:v>#N/A</c:v>
                </c:pt>
                <c:pt idx="4151">
                  <c:v>#N/A</c:v>
                </c:pt>
                <c:pt idx="4152">
                  <c:v>#N/A</c:v>
                </c:pt>
                <c:pt idx="4153">
                  <c:v>#N/A</c:v>
                </c:pt>
                <c:pt idx="4154">
                  <c:v>#N/A</c:v>
                </c:pt>
                <c:pt idx="4155">
                  <c:v>#N/A</c:v>
                </c:pt>
                <c:pt idx="4156">
                  <c:v>#N/A</c:v>
                </c:pt>
                <c:pt idx="4157">
                  <c:v>#N/A</c:v>
                </c:pt>
                <c:pt idx="4158">
                  <c:v>#N/A</c:v>
                </c:pt>
                <c:pt idx="4159">
                  <c:v>#N/A</c:v>
                </c:pt>
                <c:pt idx="4160">
                  <c:v>#N/A</c:v>
                </c:pt>
                <c:pt idx="4161">
                  <c:v>#N/A</c:v>
                </c:pt>
                <c:pt idx="4162">
                  <c:v>#N/A</c:v>
                </c:pt>
                <c:pt idx="4163">
                  <c:v>#N/A</c:v>
                </c:pt>
                <c:pt idx="4164">
                  <c:v>#N/A</c:v>
                </c:pt>
                <c:pt idx="4165">
                  <c:v>#N/A</c:v>
                </c:pt>
                <c:pt idx="4166">
                  <c:v>#N/A</c:v>
                </c:pt>
                <c:pt idx="4167">
                  <c:v>#N/A</c:v>
                </c:pt>
                <c:pt idx="4168">
                  <c:v>#N/A</c:v>
                </c:pt>
                <c:pt idx="4169">
                  <c:v>#N/A</c:v>
                </c:pt>
                <c:pt idx="4170">
                  <c:v>#N/A</c:v>
                </c:pt>
                <c:pt idx="4171">
                  <c:v>#N/A</c:v>
                </c:pt>
                <c:pt idx="4172">
                  <c:v>#N/A</c:v>
                </c:pt>
                <c:pt idx="4173">
                  <c:v>#N/A</c:v>
                </c:pt>
                <c:pt idx="4174">
                  <c:v>#N/A</c:v>
                </c:pt>
                <c:pt idx="4175">
                  <c:v>#N/A</c:v>
                </c:pt>
                <c:pt idx="4176">
                  <c:v>#N/A</c:v>
                </c:pt>
                <c:pt idx="4177">
                  <c:v>#N/A</c:v>
                </c:pt>
                <c:pt idx="4178">
                  <c:v>#N/A</c:v>
                </c:pt>
                <c:pt idx="4179">
                  <c:v>#N/A</c:v>
                </c:pt>
                <c:pt idx="4180">
                  <c:v>#N/A</c:v>
                </c:pt>
                <c:pt idx="4181">
                  <c:v>#N/A</c:v>
                </c:pt>
                <c:pt idx="4182">
                  <c:v>#N/A</c:v>
                </c:pt>
                <c:pt idx="4183">
                  <c:v>#N/A</c:v>
                </c:pt>
                <c:pt idx="4184">
                  <c:v>#N/A</c:v>
                </c:pt>
                <c:pt idx="4185">
                  <c:v>#N/A</c:v>
                </c:pt>
                <c:pt idx="4186">
                  <c:v>#N/A</c:v>
                </c:pt>
                <c:pt idx="4187">
                  <c:v>#N/A</c:v>
                </c:pt>
                <c:pt idx="4188">
                  <c:v>#N/A</c:v>
                </c:pt>
                <c:pt idx="4189">
                  <c:v>#N/A</c:v>
                </c:pt>
                <c:pt idx="4190">
                  <c:v>#N/A</c:v>
                </c:pt>
                <c:pt idx="4191">
                  <c:v>#N/A</c:v>
                </c:pt>
                <c:pt idx="4192">
                  <c:v>#N/A</c:v>
                </c:pt>
                <c:pt idx="4193">
                  <c:v>#N/A</c:v>
                </c:pt>
                <c:pt idx="4194">
                  <c:v>#N/A</c:v>
                </c:pt>
                <c:pt idx="4195">
                  <c:v>#N/A</c:v>
                </c:pt>
                <c:pt idx="4196">
                  <c:v>#N/A</c:v>
                </c:pt>
                <c:pt idx="4197">
                  <c:v>#N/A</c:v>
                </c:pt>
                <c:pt idx="4198">
                  <c:v>#N/A</c:v>
                </c:pt>
                <c:pt idx="4199">
                  <c:v>#N/A</c:v>
                </c:pt>
                <c:pt idx="4200">
                  <c:v>#N/A</c:v>
                </c:pt>
                <c:pt idx="4201">
                  <c:v>#N/A</c:v>
                </c:pt>
                <c:pt idx="4202">
                  <c:v>#N/A</c:v>
                </c:pt>
                <c:pt idx="4203">
                  <c:v>#N/A</c:v>
                </c:pt>
                <c:pt idx="4204">
                  <c:v>#N/A</c:v>
                </c:pt>
                <c:pt idx="4205">
                  <c:v>#N/A</c:v>
                </c:pt>
                <c:pt idx="4206">
                  <c:v>#N/A</c:v>
                </c:pt>
                <c:pt idx="4207">
                  <c:v>#N/A</c:v>
                </c:pt>
                <c:pt idx="4208">
                  <c:v>#N/A</c:v>
                </c:pt>
                <c:pt idx="4209">
                  <c:v>#N/A</c:v>
                </c:pt>
                <c:pt idx="4210">
                  <c:v>#N/A</c:v>
                </c:pt>
                <c:pt idx="4211">
                  <c:v>#N/A</c:v>
                </c:pt>
                <c:pt idx="4212">
                  <c:v>#N/A</c:v>
                </c:pt>
                <c:pt idx="4213">
                  <c:v>#N/A</c:v>
                </c:pt>
                <c:pt idx="4214">
                  <c:v>#N/A</c:v>
                </c:pt>
                <c:pt idx="4215">
                  <c:v>#N/A</c:v>
                </c:pt>
                <c:pt idx="4216">
                  <c:v>#N/A</c:v>
                </c:pt>
                <c:pt idx="4217">
                  <c:v>#N/A</c:v>
                </c:pt>
                <c:pt idx="4218">
                  <c:v>#N/A</c:v>
                </c:pt>
                <c:pt idx="4219">
                  <c:v>#N/A</c:v>
                </c:pt>
                <c:pt idx="4220">
                  <c:v>#N/A</c:v>
                </c:pt>
                <c:pt idx="4221">
                  <c:v>#N/A</c:v>
                </c:pt>
                <c:pt idx="4222">
                  <c:v>#N/A</c:v>
                </c:pt>
                <c:pt idx="4223">
                  <c:v>#N/A</c:v>
                </c:pt>
                <c:pt idx="4224">
                  <c:v>#N/A</c:v>
                </c:pt>
                <c:pt idx="4225">
                  <c:v>#N/A</c:v>
                </c:pt>
                <c:pt idx="4226">
                  <c:v>#N/A</c:v>
                </c:pt>
                <c:pt idx="4227">
                  <c:v>#N/A</c:v>
                </c:pt>
                <c:pt idx="4228">
                  <c:v>#N/A</c:v>
                </c:pt>
                <c:pt idx="4229">
                  <c:v>#N/A</c:v>
                </c:pt>
                <c:pt idx="4230">
                  <c:v>#N/A</c:v>
                </c:pt>
                <c:pt idx="4231">
                  <c:v>#N/A</c:v>
                </c:pt>
                <c:pt idx="4232">
                  <c:v>#N/A</c:v>
                </c:pt>
                <c:pt idx="4233">
                  <c:v>#N/A</c:v>
                </c:pt>
                <c:pt idx="4234">
                  <c:v>#N/A</c:v>
                </c:pt>
                <c:pt idx="4235">
                  <c:v>#N/A</c:v>
                </c:pt>
                <c:pt idx="4236">
                  <c:v>#N/A</c:v>
                </c:pt>
                <c:pt idx="4237">
                  <c:v>#N/A</c:v>
                </c:pt>
                <c:pt idx="4238">
                  <c:v>#N/A</c:v>
                </c:pt>
                <c:pt idx="4239">
                  <c:v>#N/A</c:v>
                </c:pt>
                <c:pt idx="4240">
                  <c:v>#N/A</c:v>
                </c:pt>
                <c:pt idx="4241">
                  <c:v>#N/A</c:v>
                </c:pt>
                <c:pt idx="4242">
                  <c:v>#N/A</c:v>
                </c:pt>
                <c:pt idx="4243">
                  <c:v>#N/A</c:v>
                </c:pt>
                <c:pt idx="4244">
                  <c:v>#N/A</c:v>
                </c:pt>
                <c:pt idx="4245">
                  <c:v>#N/A</c:v>
                </c:pt>
                <c:pt idx="4246">
                  <c:v>#N/A</c:v>
                </c:pt>
                <c:pt idx="4247">
                  <c:v>#N/A</c:v>
                </c:pt>
                <c:pt idx="4248">
                  <c:v>#N/A</c:v>
                </c:pt>
                <c:pt idx="4249">
                  <c:v>#N/A</c:v>
                </c:pt>
                <c:pt idx="4250">
                  <c:v>#N/A</c:v>
                </c:pt>
                <c:pt idx="4251">
                  <c:v>#N/A</c:v>
                </c:pt>
                <c:pt idx="4252">
                  <c:v>#N/A</c:v>
                </c:pt>
                <c:pt idx="4253">
                  <c:v>#N/A</c:v>
                </c:pt>
                <c:pt idx="4254">
                  <c:v>#N/A</c:v>
                </c:pt>
                <c:pt idx="4255">
                  <c:v>#N/A</c:v>
                </c:pt>
                <c:pt idx="4256">
                  <c:v>#N/A</c:v>
                </c:pt>
                <c:pt idx="4257">
                  <c:v>#N/A</c:v>
                </c:pt>
                <c:pt idx="4258">
                  <c:v>#N/A</c:v>
                </c:pt>
                <c:pt idx="4259">
                  <c:v>#N/A</c:v>
                </c:pt>
                <c:pt idx="4260">
                  <c:v>#N/A</c:v>
                </c:pt>
                <c:pt idx="4261">
                  <c:v>#N/A</c:v>
                </c:pt>
                <c:pt idx="4262">
                  <c:v>#N/A</c:v>
                </c:pt>
                <c:pt idx="4263">
                  <c:v>#N/A</c:v>
                </c:pt>
                <c:pt idx="4264">
                  <c:v>#N/A</c:v>
                </c:pt>
                <c:pt idx="4265">
                  <c:v>#N/A</c:v>
                </c:pt>
                <c:pt idx="4266">
                  <c:v>#N/A</c:v>
                </c:pt>
                <c:pt idx="4267">
                  <c:v>#N/A</c:v>
                </c:pt>
                <c:pt idx="4268">
                  <c:v>#N/A</c:v>
                </c:pt>
                <c:pt idx="4269">
                  <c:v>#N/A</c:v>
                </c:pt>
                <c:pt idx="4270">
                  <c:v>#N/A</c:v>
                </c:pt>
                <c:pt idx="4271">
                  <c:v>#N/A</c:v>
                </c:pt>
                <c:pt idx="4272">
                  <c:v>#N/A</c:v>
                </c:pt>
                <c:pt idx="4273">
                  <c:v>#N/A</c:v>
                </c:pt>
                <c:pt idx="4274">
                  <c:v>#N/A</c:v>
                </c:pt>
                <c:pt idx="4275">
                  <c:v>#N/A</c:v>
                </c:pt>
                <c:pt idx="4276">
                  <c:v>#N/A</c:v>
                </c:pt>
                <c:pt idx="4277">
                  <c:v>#N/A</c:v>
                </c:pt>
                <c:pt idx="4278">
                  <c:v>#N/A</c:v>
                </c:pt>
                <c:pt idx="4279">
                  <c:v>#N/A</c:v>
                </c:pt>
                <c:pt idx="4280">
                  <c:v>#N/A</c:v>
                </c:pt>
                <c:pt idx="4281">
                  <c:v>#N/A</c:v>
                </c:pt>
                <c:pt idx="4282">
                  <c:v>#N/A</c:v>
                </c:pt>
                <c:pt idx="4283">
                  <c:v>#N/A</c:v>
                </c:pt>
                <c:pt idx="4284">
                  <c:v>#N/A</c:v>
                </c:pt>
                <c:pt idx="4285">
                  <c:v>#N/A</c:v>
                </c:pt>
                <c:pt idx="4286">
                  <c:v>#N/A</c:v>
                </c:pt>
                <c:pt idx="4287">
                  <c:v>#N/A</c:v>
                </c:pt>
                <c:pt idx="4288">
                  <c:v>#N/A</c:v>
                </c:pt>
                <c:pt idx="4289">
                  <c:v>#N/A</c:v>
                </c:pt>
                <c:pt idx="4290">
                  <c:v>#N/A</c:v>
                </c:pt>
                <c:pt idx="4291">
                  <c:v>#N/A</c:v>
                </c:pt>
                <c:pt idx="4292">
                  <c:v>#N/A</c:v>
                </c:pt>
                <c:pt idx="4293">
                  <c:v>#N/A</c:v>
                </c:pt>
                <c:pt idx="4294">
                  <c:v>#N/A</c:v>
                </c:pt>
                <c:pt idx="4295">
                  <c:v>#N/A</c:v>
                </c:pt>
                <c:pt idx="4296">
                  <c:v>#N/A</c:v>
                </c:pt>
                <c:pt idx="4297">
                  <c:v>#N/A</c:v>
                </c:pt>
                <c:pt idx="4298">
                  <c:v>#N/A</c:v>
                </c:pt>
                <c:pt idx="4299">
                  <c:v>#N/A</c:v>
                </c:pt>
                <c:pt idx="4300">
                  <c:v>#N/A</c:v>
                </c:pt>
                <c:pt idx="4301">
                  <c:v>#N/A</c:v>
                </c:pt>
                <c:pt idx="4302">
                  <c:v>#N/A</c:v>
                </c:pt>
                <c:pt idx="4303">
                  <c:v>#N/A</c:v>
                </c:pt>
                <c:pt idx="4304">
                  <c:v>#N/A</c:v>
                </c:pt>
                <c:pt idx="4305">
                  <c:v>#N/A</c:v>
                </c:pt>
                <c:pt idx="4306">
                  <c:v>#N/A</c:v>
                </c:pt>
                <c:pt idx="4307">
                  <c:v>#N/A</c:v>
                </c:pt>
                <c:pt idx="4308">
                  <c:v>#N/A</c:v>
                </c:pt>
                <c:pt idx="4309">
                  <c:v>#N/A</c:v>
                </c:pt>
                <c:pt idx="4310">
                  <c:v>#N/A</c:v>
                </c:pt>
                <c:pt idx="4311">
                  <c:v>#N/A</c:v>
                </c:pt>
                <c:pt idx="4312">
                  <c:v>#N/A</c:v>
                </c:pt>
                <c:pt idx="4313">
                  <c:v>#N/A</c:v>
                </c:pt>
                <c:pt idx="4314">
                  <c:v>#N/A</c:v>
                </c:pt>
                <c:pt idx="4315">
                  <c:v>#N/A</c:v>
                </c:pt>
                <c:pt idx="4316">
                  <c:v>#N/A</c:v>
                </c:pt>
                <c:pt idx="4317">
                  <c:v>#N/A</c:v>
                </c:pt>
                <c:pt idx="4318">
                  <c:v>#N/A</c:v>
                </c:pt>
                <c:pt idx="4319">
                  <c:v>#N/A</c:v>
                </c:pt>
                <c:pt idx="4320">
                  <c:v>#N/A</c:v>
                </c:pt>
                <c:pt idx="4321">
                  <c:v>#N/A</c:v>
                </c:pt>
                <c:pt idx="4322">
                  <c:v>#N/A</c:v>
                </c:pt>
                <c:pt idx="4323">
                  <c:v>#N/A</c:v>
                </c:pt>
                <c:pt idx="4324">
                  <c:v>#N/A</c:v>
                </c:pt>
                <c:pt idx="4325">
                  <c:v>#N/A</c:v>
                </c:pt>
                <c:pt idx="4326">
                  <c:v>#N/A</c:v>
                </c:pt>
                <c:pt idx="4327">
                  <c:v>#N/A</c:v>
                </c:pt>
                <c:pt idx="4328">
                  <c:v>#N/A</c:v>
                </c:pt>
                <c:pt idx="4329">
                  <c:v>#N/A</c:v>
                </c:pt>
                <c:pt idx="4330">
                  <c:v>#N/A</c:v>
                </c:pt>
                <c:pt idx="4331">
                  <c:v>#N/A</c:v>
                </c:pt>
                <c:pt idx="4332">
                  <c:v>#N/A</c:v>
                </c:pt>
                <c:pt idx="4333">
                  <c:v>#N/A</c:v>
                </c:pt>
                <c:pt idx="4334">
                  <c:v>#N/A</c:v>
                </c:pt>
                <c:pt idx="4335">
                  <c:v>#N/A</c:v>
                </c:pt>
                <c:pt idx="4336">
                  <c:v>#N/A</c:v>
                </c:pt>
                <c:pt idx="4337">
                  <c:v>#N/A</c:v>
                </c:pt>
                <c:pt idx="4338">
                  <c:v>#N/A</c:v>
                </c:pt>
                <c:pt idx="4339">
                  <c:v>#N/A</c:v>
                </c:pt>
                <c:pt idx="4340">
                  <c:v>#N/A</c:v>
                </c:pt>
                <c:pt idx="4341">
                  <c:v>#N/A</c:v>
                </c:pt>
                <c:pt idx="4342">
                  <c:v>#N/A</c:v>
                </c:pt>
                <c:pt idx="4343">
                  <c:v>#N/A</c:v>
                </c:pt>
                <c:pt idx="4344">
                  <c:v>#N/A</c:v>
                </c:pt>
                <c:pt idx="4345">
                  <c:v>#N/A</c:v>
                </c:pt>
                <c:pt idx="4346">
                  <c:v>#N/A</c:v>
                </c:pt>
                <c:pt idx="4347">
                  <c:v>#N/A</c:v>
                </c:pt>
                <c:pt idx="4348">
                  <c:v>#N/A</c:v>
                </c:pt>
                <c:pt idx="4349">
                  <c:v>#N/A</c:v>
                </c:pt>
                <c:pt idx="4350">
                  <c:v>#N/A</c:v>
                </c:pt>
                <c:pt idx="4351">
                  <c:v>#N/A</c:v>
                </c:pt>
                <c:pt idx="4352">
                  <c:v>#N/A</c:v>
                </c:pt>
                <c:pt idx="4353">
                  <c:v>#N/A</c:v>
                </c:pt>
                <c:pt idx="4354">
                  <c:v>#N/A</c:v>
                </c:pt>
                <c:pt idx="4355">
                  <c:v>#N/A</c:v>
                </c:pt>
                <c:pt idx="4356">
                  <c:v>#N/A</c:v>
                </c:pt>
                <c:pt idx="4357">
                  <c:v>#N/A</c:v>
                </c:pt>
                <c:pt idx="4358">
                  <c:v>#N/A</c:v>
                </c:pt>
                <c:pt idx="4359">
                  <c:v>#N/A</c:v>
                </c:pt>
                <c:pt idx="4360">
                  <c:v>#N/A</c:v>
                </c:pt>
                <c:pt idx="4361">
                  <c:v>#N/A</c:v>
                </c:pt>
                <c:pt idx="4362">
                  <c:v>#N/A</c:v>
                </c:pt>
                <c:pt idx="4363">
                  <c:v>#N/A</c:v>
                </c:pt>
                <c:pt idx="4364">
                  <c:v>#N/A</c:v>
                </c:pt>
                <c:pt idx="4365">
                  <c:v>#N/A</c:v>
                </c:pt>
                <c:pt idx="4366">
                  <c:v>#N/A</c:v>
                </c:pt>
                <c:pt idx="4367">
                  <c:v>#N/A</c:v>
                </c:pt>
                <c:pt idx="4368">
                  <c:v>#N/A</c:v>
                </c:pt>
                <c:pt idx="4369">
                  <c:v>#N/A</c:v>
                </c:pt>
                <c:pt idx="4370">
                  <c:v>#N/A</c:v>
                </c:pt>
                <c:pt idx="4371">
                  <c:v>#N/A</c:v>
                </c:pt>
                <c:pt idx="4372">
                  <c:v>#N/A</c:v>
                </c:pt>
                <c:pt idx="4373">
                  <c:v>#N/A</c:v>
                </c:pt>
                <c:pt idx="4374">
                  <c:v>#N/A</c:v>
                </c:pt>
                <c:pt idx="4375">
                  <c:v>#N/A</c:v>
                </c:pt>
                <c:pt idx="4376">
                  <c:v>#N/A</c:v>
                </c:pt>
                <c:pt idx="4377">
                  <c:v>#N/A</c:v>
                </c:pt>
                <c:pt idx="4378">
                  <c:v>#N/A</c:v>
                </c:pt>
                <c:pt idx="4379">
                  <c:v>#N/A</c:v>
                </c:pt>
                <c:pt idx="4380">
                  <c:v>#N/A</c:v>
                </c:pt>
                <c:pt idx="4381">
                  <c:v>#N/A</c:v>
                </c:pt>
                <c:pt idx="4382">
                  <c:v>#N/A</c:v>
                </c:pt>
                <c:pt idx="4383">
                  <c:v>#N/A</c:v>
                </c:pt>
                <c:pt idx="4384">
                  <c:v>#N/A</c:v>
                </c:pt>
                <c:pt idx="4385">
                  <c:v>#N/A</c:v>
                </c:pt>
                <c:pt idx="4386">
                  <c:v>#N/A</c:v>
                </c:pt>
                <c:pt idx="4387">
                  <c:v>#N/A</c:v>
                </c:pt>
                <c:pt idx="4388">
                  <c:v>#N/A</c:v>
                </c:pt>
                <c:pt idx="4389">
                  <c:v>#N/A</c:v>
                </c:pt>
                <c:pt idx="4390">
                  <c:v>#N/A</c:v>
                </c:pt>
                <c:pt idx="4391">
                  <c:v>#N/A</c:v>
                </c:pt>
                <c:pt idx="4392">
                  <c:v>#N/A</c:v>
                </c:pt>
                <c:pt idx="4393">
                  <c:v>#N/A</c:v>
                </c:pt>
                <c:pt idx="4394">
                  <c:v>#N/A</c:v>
                </c:pt>
                <c:pt idx="4395">
                  <c:v>#N/A</c:v>
                </c:pt>
                <c:pt idx="4396">
                  <c:v>#N/A</c:v>
                </c:pt>
                <c:pt idx="4397">
                  <c:v>#N/A</c:v>
                </c:pt>
                <c:pt idx="4398">
                  <c:v>#N/A</c:v>
                </c:pt>
                <c:pt idx="4399">
                  <c:v>#N/A</c:v>
                </c:pt>
                <c:pt idx="4400">
                  <c:v>#N/A</c:v>
                </c:pt>
                <c:pt idx="4401">
                  <c:v>#N/A</c:v>
                </c:pt>
                <c:pt idx="4402">
                  <c:v>#N/A</c:v>
                </c:pt>
                <c:pt idx="4403">
                  <c:v>#N/A</c:v>
                </c:pt>
                <c:pt idx="4404">
                  <c:v>#N/A</c:v>
                </c:pt>
                <c:pt idx="4405">
                  <c:v>#N/A</c:v>
                </c:pt>
                <c:pt idx="4406">
                  <c:v>#N/A</c:v>
                </c:pt>
                <c:pt idx="4407">
                  <c:v>#N/A</c:v>
                </c:pt>
                <c:pt idx="4408">
                  <c:v>#N/A</c:v>
                </c:pt>
                <c:pt idx="4409">
                  <c:v>#N/A</c:v>
                </c:pt>
                <c:pt idx="4410">
                  <c:v>#N/A</c:v>
                </c:pt>
                <c:pt idx="4411">
                  <c:v>#N/A</c:v>
                </c:pt>
                <c:pt idx="4412">
                  <c:v>#N/A</c:v>
                </c:pt>
                <c:pt idx="4413">
                  <c:v>#N/A</c:v>
                </c:pt>
                <c:pt idx="4414">
                  <c:v>#N/A</c:v>
                </c:pt>
                <c:pt idx="4415">
                  <c:v>#N/A</c:v>
                </c:pt>
                <c:pt idx="4416">
                  <c:v>#N/A</c:v>
                </c:pt>
                <c:pt idx="4417">
                  <c:v>#N/A</c:v>
                </c:pt>
                <c:pt idx="4418">
                  <c:v>#N/A</c:v>
                </c:pt>
                <c:pt idx="4419">
                  <c:v>#N/A</c:v>
                </c:pt>
                <c:pt idx="4420">
                  <c:v>#N/A</c:v>
                </c:pt>
                <c:pt idx="4421">
                  <c:v>#N/A</c:v>
                </c:pt>
                <c:pt idx="4422">
                  <c:v>#N/A</c:v>
                </c:pt>
                <c:pt idx="4423">
                  <c:v>#N/A</c:v>
                </c:pt>
                <c:pt idx="4424">
                  <c:v>#N/A</c:v>
                </c:pt>
                <c:pt idx="4425">
                  <c:v>#N/A</c:v>
                </c:pt>
                <c:pt idx="4426">
                  <c:v>#N/A</c:v>
                </c:pt>
                <c:pt idx="4427">
                  <c:v>#N/A</c:v>
                </c:pt>
                <c:pt idx="4428">
                  <c:v>#N/A</c:v>
                </c:pt>
                <c:pt idx="4429">
                  <c:v>#N/A</c:v>
                </c:pt>
                <c:pt idx="4430">
                  <c:v>#N/A</c:v>
                </c:pt>
                <c:pt idx="4431">
                  <c:v>#N/A</c:v>
                </c:pt>
                <c:pt idx="4432">
                  <c:v>#N/A</c:v>
                </c:pt>
                <c:pt idx="4433">
                  <c:v>#N/A</c:v>
                </c:pt>
                <c:pt idx="4434">
                  <c:v>#N/A</c:v>
                </c:pt>
                <c:pt idx="4435">
                  <c:v>#N/A</c:v>
                </c:pt>
                <c:pt idx="4436">
                  <c:v>#N/A</c:v>
                </c:pt>
                <c:pt idx="4437">
                  <c:v>#N/A</c:v>
                </c:pt>
                <c:pt idx="4438">
                  <c:v>#N/A</c:v>
                </c:pt>
                <c:pt idx="4439">
                  <c:v>#N/A</c:v>
                </c:pt>
                <c:pt idx="4440">
                  <c:v>#N/A</c:v>
                </c:pt>
                <c:pt idx="4441">
                  <c:v>#N/A</c:v>
                </c:pt>
                <c:pt idx="4442">
                  <c:v>#N/A</c:v>
                </c:pt>
                <c:pt idx="4443">
                  <c:v>#N/A</c:v>
                </c:pt>
                <c:pt idx="4444">
                  <c:v>#N/A</c:v>
                </c:pt>
                <c:pt idx="4445">
                  <c:v>#N/A</c:v>
                </c:pt>
                <c:pt idx="4446">
                  <c:v>#N/A</c:v>
                </c:pt>
                <c:pt idx="4447">
                  <c:v>#N/A</c:v>
                </c:pt>
                <c:pt idx="4448">
                  <c:v>#N/A</c:v>
                </c:pt>
                <c:pt idx="4449">
                  <c:v>#N/A</c:v>
                </c:pt>
                <c:pt idx="4450">
                  <c:v>#N/A</c:v>
                </c:pt>
                <c:pt idx="4451">
                  <c:v>#N/A</c:v>
                </c:pt>
                <c:pt idx="4452">
                  <c:v>#N/A</c:v>
                </c:pt>
                <c:pt idx="4453">
                  <c:v>#N/A</c:v>
                </c:pt>
                <c:pt idx="4454">
                  <c:v>#N/A</c:v>
                </c:pt>
                <c:pt idx="4455">
                  <c:v>#N/A</c:v>
                </c:pt>
                <c:pt idx="4456">
                  <c:v>#N/A</c:v>
                </c:pt>
                <c:pt idx="4457">
                  <c:v>#N/A</c:v>
                </c:pt>
                <c:pt idx="4458">
                  <c:v>#N/A</c:v>
                </c:pt>
                <c:pt idx="4459">
                  <c:v>#N/A</c:v>
                </c:pt>
                <c:pt idx="4460">
                  <c:v>#N/A</c:v>
                </c:pt>
                <c:pt idx="4461">
                  <c:v>#N/A</c:v>
                </c:pt>
                <c:pt idx="4462">
                  <c:v>#N/A</c:v>
                </c:pt>
                <c:pt idx="4463">
                  <c:v>#N/A</c:v>
                </c:pt>
                <c:pt idx="4464">
                  <c:v>#N/A</c:v>
                </c:pt>
                <c:pt idx="4465">
                  <c:v>#N/A</c:v>
                </c:pt>
                <c:pt idx="4466">
                  <c:v>#N/A</c:v>
                </c:pt>
                <c:pt idx="4467">
                  <c:v>#N/A</c:v>
                </c:pt>
                <c:pt idx="4468">
                  <c:v>#N/A</c:v>
                </c:pt>
                <c:pt idx="4469">
                  <c:v>#N/A</c:v>
                </c:pt>
                <c:pt idx="4470">
                  <c:v>#N/A</c:v>
                </c:pt>
                <c:pt idx="4471">
                  <c:v>#N/A</c:v>
                </c:pt>
                <c:pt idx="4472">
                  <c:v>#N/A</c:v>
                </c:pt>
                <c:pt idx="4473">
                  <c:v>#N/A</c:v>
                </c:pt>
                <c:pt idx="4474">
                  <c:v>#N/A</c:v>
                </c:pt>
                <c:pt idx="4475">
                  <c:v>#N/A</c:v>
                </c:pt>
                <c:pt idx="4476">
                  <c:v>#N/A</c:v>
                </c:pt>
                <c:pt idx="4477">
                  <c:v>#N/A</c:v>
                </c:pt>
                <c:pt idx="4478">
                  <c:v>#N/A</c:v>
                </c:pt>
                <c:pt idx="4479">
                  <c:v>#N/A</c:v>
                </c:pt>
                <c:pt idx="4480">
                  <c:v>#N/A</c:v>
                </c:pt>
                <c:pt idx="4481">
                  <c:v>#N/A</c:v>
                </c:pt>
                <c:pt idx="4482">
                  <c:v>#N/A</c:v>
                </c:pt>
                <c:pt idx="4483">
                  <c:v>#N/A</c:v>
                </c:pt>
                <c:pt idx="4484">
                  <c:v>#N/A</c:v>
                </c:pt>
                <c:pt idx="4485">
                  <c:v>#N/A</c:v>
                </c:pt>
                <c:pt idx="4486">
                  <c:v>#N/A</c:v>
                </c:pt>
                <c:pt idx="4487">
                  <c:v>#N/A</c:v>
                </c:pt>
                <c:pt idx="4488">
                  <c:v>#N/A</c:v>
                </c:pt>
                <c:pt idx="4489">
                  <c:v>#N/A</c:v>
                </c:pt>
                <c:pt idx="4490">
                  <c:v>#N/A</c:v>
                </c:pt>
                <c:pt idx="4491">
                  <c:v>#N/A</c:v>
                </c:pt>
                <c:pt idx="4492">
                  <c:v>#N/A</c:v>
                </c:pt>
                <c:pt idx="4493">
                  <c:v>#N/A</c:v>
                </c:pt>
                <c:pt idx="4494">
                  <c:v>#N/A</c:v>
                </c:pt>
                <c:pt idx="4495">
                  <c:v>#N/A</c:v>
                </c:pt>
                <c:pt idx="4496">
                  <c:v>#N/A</c:v>
                </c:pt>
                <c:pt idx="4497">
                  <c:v>#N/A</c:v>
                </c:pt>
                <c:pt idx="4498">
                  <c:v>#N/A</c:v>
                </c:pt>
                <c:pt idx="4499">
                  <c:v>#N/A</c:v>
                </c:pt>
                <c:pt idx="4500">
                  <c:v>#N/A</c:v>
                </c:pt>
                <c:pt idx="4501">
                  <c:v>#N/A</c:v>
                </c:pt>
                <c:pt idx="4502">
                  <c:v>#N/A</c:v>
                </c:pt>
                <c:pt idx="4503">
                  <c:v>#N/A</c:v>
                </c:pt>
                <c:pt idx="4504">
                  <c:v>#N/A</c:v>
                </c:pt>
                <c:pt idx="4505">
                  <c:v>#N/A</c:v>
                </c:pt>
                <c:pt idx="4506">
                  <c:v>#N/A</c:v>
                </c:pt>
                <c:pt idx="4507">
                  <c:v>#N/A</c:v>
                </c:pt>
                <c:pt idx="4508">
                  <c:v>#N/A</c:v>
                </c:pt>
                <c:pt idx="4509">
                  <c:v>#N/A</c:v>
                </c:pt>
                <c:pt idx="4510">
                  <c:v>#N/A</c:v>
                </c:pt>
                <c:pt idx="4511">
                  <c:v>#N/A</c:v>
                </c:pt>
                <c:pt idx="4512">
                  <c:v>#N/A</c:v>
                </c:pt>
                <c:pt idx="4513">
                  <c:v>#N/A</c:v>
                </c:pt>
                <c:pt idx="4514">
                  <c:v>#N/A</c:v>
                </c:pt>
                <c:pt idx="4515">
                  <c:v>#N/A</c:v>
                </c:pt>
                <c:pt idx="4516">
                  <c:v>#N/A</c:v>
                </c:pt>
                <c:pt idx="4517">
                  <c:v>#N/A</c:v>
                </c:pt>
                <c:pt idx="4518">
                  <c:v>#N/A</c:v>
                </c:pt>
                <c:pt idx="4519">
                  <c:v>#N/A</c:v>
                </c:pt>
                <c:pt idx="4520">
                  <c:v>#N/A</c:v>
                </c:pt>
                <c:pt idx="4521">
                  <c:v>#N/A</c:v>
                </c:pt>
                <c:pt idx="4522">
                  <c:v>#N/A</c:v>
                </c:pt>
                <c:pt idx="4523">
                  <c:v>#N/A</c:v>
                </c:pt>
                <c:pt idx="4524">
                  <c:v>#N/A</c:v>
                </c:pt>
                <c:pt idx="4525">
                  <c:v>#N/A</c:v>
                </c:pt>
                <c:pt idx="4526">
                  <c:v>#N/A</c:v>
                </c:pt>
                <c:pt idx="4527">
                  <c:v>#N/A</c:v>
                </c:pt>
                <c:pt idx="4528">
                  <c:v>#N/A</c:v>
                </c:pt>
                <c:pt idx="4529">
                  <c:v>#N/A</c:v>
                </c:pt>
                <c:pt idx="4530">
                  <c:v>#N/A</c:v>
                </c:pt>
                <c:pt idx="4531">
                  <c:v>#N/A</c:v>
                </c:pt>
                <c:pt idx="4532">
                  <c:v>#N/A</c:v>
                </c:pt>
                <c:pt idx="4533">
                  <c:v>#N/A</c:v>
                </c:pt>
                <c:pt idx="4534">
                  <c:v>#N/A</c:v>
                </c:pt>
                <c:pt idx="4535">
                  <c:v>#N/A</c:v>
                </c:pt>
                <c:pt idx="4536">
                  <c:v>#N/A</c:v>
                </c:pt>
                <c:pt idx="4537">
                  <c:v>#N/A</c:v>
                </c:pt>
                <c:pt idx="4538">
                  <c:v>#N/A</c:v>
                </c:pt>
                <c:pt idx="4539">
                  <c:v>#N/A</c:v>
                </c:pt>
                <c:pt idx="4540">
                  <c:v>#N/A</c:v>
                </c:pt>
                <c:pt idx="4541">
                  <c:v>#N/A</c:v>
                </c:pt>
                <c:pt idx="4542">
                  <c:v>#N/A</c:v>
                </c:pt>
                <c:pt idx="4543">
                  <c:v>#N/A</c:v>
                </c:pt>
                <c:pt idx="4544">
                  <c:v>#N/A</c:v>
                </c:pt>
                <c:pt idx="4545">
                  <c:v>#N/A</c:v>
                </c:pt>
                <c:pt idx="4546">
                  <c:v>#N/A</c:v>
                </c:pt>
                <c:pt idx="4547">
                  <c:v>#N/A</c:v>
                </c:pt>
                <c:pt idx="4548">
                  <c:v>#N/A</c:v>
                </c:pt>
                <c:pt idx="4549">
                  <c:v>#N/A</c:v>
                </c:pt>
                <c:pt idx="4550">
                  <c:v>#N/A</c:v>
                </c:pt>
                <c:pt idx="4551">
                  <c:v>#N/A</c:v>
                </c:pt>
                <c:pt idx="4552">
                  <c:v>#N/A</c:v>
                </c:pt>
                <c:pt idx="4553">
                  <c:v>#N/A</c:v>
                </c:pt>
                <c:pt idx="4554">
                  <c:v>#N/A</c:v>
                </c:pt>
                <c:pt idx="4555">
                  <c:v>#N/A</c:v>
                </c:pt>
                <c:pt idx="4556">
                  <c:v>#N/A</c:v>
                </c:pt>
                <c:pt idx="4557">
                  <c:v>#N/A</c:v>
                </c:pt>
                <c:pt idx="4558">
                  <c:v>#N/A</c:v>
                </c:pt>
                <c:pt idx="4559">
                  <c:v>#N/A</c:v>
                </c:pt>
                <c:pt idx="4560">
                  <c:v>#N/A</c:v>
                </c:pt>
                <c:pt idx="4561">
                  <c:v>#N/A</c:v>
                </c:pt>
                <c:pt idx="4562">
                  <c:v>#N/A</c:v>
                </c:pt>
                <c:pt idx="4563">
                  <c:v>#N/A</c:v>
                </c:pt>
                <c:pt idx="4564">
                  <c:v>#N/A</c:v>
                </c:pt>
                <c:pt idx="4565">
                  <c:v>#N/A</c:v>
                </c:pt>
                <c:pt idx="4566">
                  <c:v>#N/A</c:v>
                </c:pt>
                <c:pt idx="4567">
                  <c:v>#N/A</c:v>
                </c:pt>
                <c:pt idx="4568">
                  <c:v>#N/A</c:v>
                </c:pt>
                <c:pt idx="4569">
                  <c:v>#N/A</c:v>
                </c:pt>
                <c:pt idx="4570">
                  <c:v>#N/A</c:v>
                </c:pt>
                <c:pt idx="4571">
                  <c:v>#N/A</c:v>
                </c:pt>
                <c:pt idx="4572">
                  <c:v>#N/A</c:v>
                </c:pt>
                <c:pt idx="4573">
                  <c:v>#N/A</c:v>
                </c:pt>
                <c:pt idx="4574">
                  <c:v>#N/A</c:v>
                </c:pt>
                <c:pt idx="4575">
                  <c:v>#N/A</c:v>
                </c:pt>
                <c:pt idx="4576">
                  <c:v>#N/A</c:v>
                </c:pt>
                <c:pt idx="4577">
                  <c:v>#N/A</c:v>
                </c:pt>
                <c:pt idx="4578">
                  <c:v>#N/A</c:v>
                </c:pt>
                <c:pt idx="4579">
                  <c:v>#N/A</c:v>
                </c:pt>
                <c:pt idx="4580">
                  <c:v>#N/A</c:v>
                </c:pt>
                <c:pt idx="4581">
                  <c:v>#N/A</c:v>
                </c:pt>
                <c:pt idx="4582">
                  <c:v>#N/A</c:v>
                </c:pt>
                <c:pt idx="4583">
                  <c:v>#N/A</c:v>
                </c:pt>
                <c:pt idx="4584">
                  <c:v>#N/A</c:v>
                </c:pt>
                <c:pt idx="4585">
                  <c:v>#N/A</c:v>
                </c:pt>
                <c:pt idx="4586">
                  <c:v>#N/A</c:v>
                </c:pt>
                <c:pt idx="4587">
                  <c:v>#N/A</c:v>
                </c:pt>
                <c:pt idx="4588">
                  <c:v>#N/A</c:v>
                </c:pt>
                <c:pt idx="4589">
                  <c:v>#N/A</c:v>
                </c:pt>
                <c:pt idx="4590">
                  <c:v>#N/A</c:v>
                </c:pt>
                <c:pt idx="4591">
                  <c:v>#N/A</c:v>
                </c:pt>
                <c:pt idx="4592">
                  <c:v>#N/A</c:v>
                </c:pt>
                <c:pt idx="4593">
                  <c:v>#N/A</c:v>
                </c:pt>
                <c:pt idx="4594">
                  <c:v>#N/A</c:v>
                </c:pt>
                <c:pt idx="4595">
                  <c:v>#N/A</c:v>
                </c:pt>
                <c:pt idx="4596">
                  <c:v>#N/A</c:v>
                </c:pt>
                <c:pt idx="4597">
                  <c:v>#N/A</c:v>
                </c:pt>
                <c:pt idx="4598">
                  <c:v>#N/A</c:v>
                </c:pt>
                <c:pt idx="4599">
                  <c:v>#N/A</c:v>
                </c:pt>
                <c:pt idx="4600">
                  <c:v>#N/A</c:v>
                </c:pt>
                <c:pt idx="4601">
                  <c:v>#N/A</c:v>
                </c:pt>
                <c:pt idx="4602">
                  <c:v>#N/A</c:v>
                </c:pt>
                <c:pt idx="4603">
                  <c:v>#N/A</c:v>
                </c:pt>
                <c:pt idx="4604">
                  <c:v>#N/A</c:v>
                </c:pt>
                <c:pt idx="4605">
                  <c:v>#N/A</c:v>
                </c:pt>
                <c:pt idx="4606">
                  <c:v>#N/A</c:v>
                </c:pt>
                <c:pt idx="4607">
                  <c:v>#N/A</c:v>
                </c:pt>
                <c:pt idx="4608">
                  <c:v>#N/A</c:v>
                </c:pt>
                <c:pt idx="4609">
                  <c:v>#N/A</c:v>
                </c:pt>
                <c:pt idx="4610">
                  <c:v>#N/A</c:v>
                </c:pt>
                <c:pt idx="4611">
                  <c:v>#N/A</c:v>
                </c:pt>
                <c:pt idx="4612">
                  <c:v>#N/A</c:v>
                </c:pt>
                <c:pt idx="4613">
                  <c:v>#N/A</c:v>
                </c:pt>
                <c:pt idx="4614">
                  <c:v>#N/A</c:v>
                </c:pt>
                <c:pt idx="4615">
                  <c:v>#N/A</c:v>
                </c:pt>
                <c:pt idx="4616">
                  <c:v>#N/A</c:v>
                </c:pt>
                <c:pt idx="4617">
                  <c:v>#N/A</c:v>
                </c:pt>
                <c:pt idx="4618">
                  <c:v>#N/A</c:v>
                </c:pt>
                <c:pt idx="4619">
                  <c:v>#N/A</c:v>
                </c:pt>
                <c:pt idx="4620">
                  <c:v>#N/A</c:v>
                </c:pt>
                <c:pt idx="4621">
                  <c:v>#N/A</c:v>
                </c:pt>
                <c:pt idx="4622">
                  <c:v>#N/A</c:v>
                </c:pt>
                <c:pt idx="4623">
                  <c:v>#N/A</c:v>
                </c:pt>
                <c:pt idx="4624">
                  <c:v>#N/A</c:v>
                </c:pt>
                <c:pt idx="4625">
                  <c:v>#N/A</c:v>
                </c:pt>
                <c:pt idx="4626">
                  <c:v>#N/A</c:v>
                </c:pt>
                <c:pt idx="4627">
                  <c:v>#N/A</c:v>
                </c:pt>
                <c:pt idx="4628">
                  <c:v>#N/A</c:v>
                </c:pt>
                <c:pt idx="4629">
                  <c:v>#N/A</c:v>
                </c:pt>
                <c:pt idx="4630">
                  <c:v>#N/A</c:v>
                </c:pt>
                <c:pt idx="4631">
                  <c:v>#N/A</c:v>
                </c:pt>
                <c:pt idx="4632">
                  <c:v>#N/A</c:v>
                </c:pt>
                <c:pt idx="4633">
                  <c:v>#N/A</c:v>
                </c:pt>
                <c:pt idx="4634">
                  <c:v>#N/A</c:v>
                </c:pt>
                <c:pt idx="4635">
                  <c:v>#N/A</c:v>
                </c:pt>
                <c:pt idx="4636">
                  <c:v>#N/A</c:v>
                </c:pt>
                <c:pt idx="4637">
                  <c:v>#N/A</c:v>
                </c:pt>
                <c:pt idx="4638">
                  <c:v>#N/A</c:v>
                </c:pt>
                <c:pt idx="4639">
                  <c:v>#N/A</c:v>
                </c:pt>
                <c:pt idx="4640">
                  <c:v>#N/A</c:v>
                </c:pt>
                <c:pt idx="4641">
                  <c:v>#N/A</c:v>
                </c:pt>
                <c:pt idx="4642">
                  <c:v>#N/A</c:v>
                </c:pt>
                <c:pt idx="4643">
                  <c:v>#N/A</c:v>
                </c:pt>
                <c:pt idx="4644">
                  <c:v>#N/A</c:v>
                </c:pt>
                <c:pt idx="4645">
                  <c:v>#N/A</c:v>
                </c:pt>
                <c:pt idx="4646">
                  <c:v>#N/A</c:v>
                </c:pt>
                <c:pt idx="4647">
                  <c:v>#N/A</c:v>
                </c:pt>
                <c:pt idx="4648">
                  <c:v>#N/A</c:v>
                </c:pt>
                <c:pt idx="4649">
                  <c:v>#N/A</c:v>
                </c:pt>
                <c:pt idx="4650">
                  <c:v>#N/A</c:v>
                </c:pt>
                <c:pt idx="4651">
                  <c:v>#N/A</c:v>
                </c:pt>
                <c:pt idx="4652">
                  <c:v>#N/A</c:v>
                </c:pt>
                <c:pt idx="4653">
                  <c:v>#N/A</c:v>
                </c:pt>
                <c:pt idx="4654">
                  <c:v>#N/A</c:v>
                </c:pt>
                <c:pt idx="4655">
                  <c:v>#N/A</c:v>
                </c:pt>
                <c:pt idx="4656">
                  <c:v>#N/A</c:v>
                </c:pt>
                <c:pt idx="4657">
                  <c:v>#N/A</c:v>
                </c:pt>
                <c:pt idx="4658">
                  <c:v>#N/A</c:v>
                </c:pt>
                <c:pt idx="4659">
                  <c:v>#N/A</c:v>
                </c:pt>
                <c:pt idx="4660">
                  <c:v>#N/A</c:v>
                </c:pt>
                <c:pt idx="4661">
                  <c:v>#N/A</c:v>
                </c:pt>
                <c:pt idx="4662">
                  <c:v>#N/A</c:v>
                </c:pt>
                <c:pt idx="4663">
                  <c:v>#N/A</c:v>
                </c:pt>
                <c:pt idx="4664">
                  <c:v>#N/A</c:v>
                </c:pt>
                <c:pt idx="4665">
                  <c:v>#N/A</c:v>
                </c:pt>
                <c:pt idx="4666">
                  <c:v>#N/A</c:v>
                </c:pt>
                <c:pt idx="4667">
                  <c:v>#N/A</c:v>
                </c:pt>
                <c:pt idx="4668">
                  <c:v>#N/A</c:v>
                </c:pt>
                <c:pt idx="4669">
                  <c:v>#N/A</c:v>
                </c:pt>
                <c:pt idx="4670">
                  <c:v>#N/A</c:v>
                </c:pt>
                <c:pt idx="4671">
                  <c:v>#N/A</c:v>
                </c:pt>
                <c:pt idx="4672">
                  <c:v>#N/A</c:v>
                </c:pt>
                <c:pt idx="4673">
                  <c:v>#N/A</c:v>
                </c:pt>
                <c:pt idx="4674">
                  <c:v>#N/A</c:v>
                </c:pt>
                <c:pt idx="4675">
                  <c:v>#N/A</c:v>
                </c:pt>
                <c:pt idx="4676">
                  <c:v>#N/A</c:v>
                </c:pt>
                <c:pt idx="4677">
                  <c:v>#N/A</c:v>
                </c:pt>
                <c:pt idx="4678">
                  <c:v>#N/A</c:v>
                </c:pt>
                <c:pt idx="4679">
                  <c:v>#N/A</c:v>
                </c:pt>
                <c:pt idx="4680">
                  <c:v>#N/A</c:v>
                </c:pt>
                <c:pt idx="4681">
                  <c:v>#N/A</c:v>
                </c:pt>
                <c:pt idx="4682">
                  <c:v>#N/A</c:v>
                </c:pt>
                <c:pt idx="4683">
                  <c:v>#N/A</c:v>
                </c:pt>
                <c:pt idx="4684">
                  <c:v>#N/A</c:v>
                </c:pt>
                <c:pt idx="4685">
                  <c:v>#N/A</c:v>
                </c:pt>
                <c:pt idx="4686">
                  <c:v>#N/A</c:v>
                </c:pt>
                <c:pt idx="4687">
                  <c:v>#N/A</c:v>
                </c:pt>
                <c:pt idx="4688">
                  <c:v>#N/A</c:v>
                </c:pt>
                <c:pt idx="4689">
                  <c:v>#N/A</c:v>
                </c:pt>
                <c:pt idx="4690">
                  <c:v>#N/A</c:v>
                </c:pt>
                <c:pt idx="4691">
                  <c:v>#N/A</c:v>
                </c:pt>
                <c:pt idx="4692">
                  <c:v>#N/A</c:v>
                </c:pt>
                <c:pt idx="4693">
                  <c:v>#N/A</c:v>
                </c:pt>
                <c:pt idx="4694">
                  <c:v>#N/A</c:v>
                </c:pt>
                <c:pt idx="4695">
                  <c:v>#N/A</c:v>
                </c:pt>
                <c:pt idx="4696">
                  <c:v>#N/A</c:v>
                </c:pt>
                <c:pt idx="4697">
                  <c:v>#N/A</c:v>
                </c:pt>
                <c:pt idx="4698">
                  <c:v>#N/A</c:v>
                </c:pt>
                <c:pt idx="4699">
                  <c:v>#N/A</c:v>
                </c:pt>
                <c:pt idx="4700">
                  <c:v>#N/A</c:v>
                </c:pt>
                <c:pt idx="4701">
                  <c:v>#N/A</c:v>
                </c:pt>
                <c:pt idx="4702">
                  <c:v>#N/A</c:v>
                </c:pt>
                <c:pt idx="4703">
                  <c:v>#N/A</c:v>
                </c:pt>
                <c:pt idx="4704">
                  <c:v>#N/A</c:v>
                </c:pt>
                <c:pt idx="4705">
                  <c:v>#N/A</c:v>
                </c:pt>
                <c:pt idx="4706">
                  <c:v>#N/A</c:v>
                </c:pt>
                <c:pt idx="4707">
                  <c:v>#N/A</c:v>
                </c:pt>
                <c:pt idx="4708">
                  <c:v>#N/A</c:v>
                </c:pt>
                <c:pt idx="4709">
                  <c:v>#N/A</c:v>
                </c:pt>
                <c:pt idx="4710">
                  <c:v>#N/A</c:v>
                </c:pt>
                <c:pt idx="4711">
                  <c:v>#N/A</c:v>
                </c:pt>
                <c:pt idx="4712">
                  <c:v>#N/A</c:v>
                </c:pt>
                <c:pt idx="4713">
                  <c:v>#N/A</c:v>
                </c:pt>
                <c:pt idx="4714">
                  <c:v>#N/A</c:v>
                </c:pt>
                <c:pt idx="4715">
                  <c:v>#N/A</c:v>
                </c:pt>
                <c:pt idx="4716">
                  <c:v>#N/A</c:v>
                </c:pt>
                <c:pt idx="4717">
                  <c:v>#N/A</c:v>
                </c:pt>
                <c:pt idx="4718">
                  <c:v>#N/A</c:v>
                </c:pt>
                <c:pt idx="4719">
                  <c:v>#N/A</c:v>
                </c:pt>
                <c:pt idx="4720">
                  <c:v>#N/A</c:v>
                </c:pt>
                <c:pt idx="4721">
                  <c:v>#N/A</c:v>
                </c:pt>
                <c:pt idx="4722">
                  <c:v>#N/A</c:v>
                </c:pt>
                <c:pt idx="4723">
                  <c:v>#N/A</c:v>
                </c:pt>
                <c:pt idx="4724">
                  <c:v>#N/A</c:v>
                </c:pt>
                <c:pt idx="4725">
                  <c:v>#N/A</c:v>
                </c:pt>
                <c:pt idx="4726">
                  <c:v>#N/A</c:v>
                </c:pt>
                <c:pt idx="4727">
                  <c:v>#N/A</c:v>
                </c:pt>
                <c:pt idx="4728">
                  <c:v>#N/A</c:v>
                </c:pt>
                <c:pt idx="4729">
                  <c:v>#N/A</c:v>
                </c:pt>
                <c:pt idx="4730">
                  <c:v>#N/A</c:v>
                </c:pt>
                <c:pt idx="4731">
                  <c:v>#N/A</c:v>
                </c:pt>
                <c:pt idx="4732">
                  <c:v>#N/A</c:v>
                </c:pt>
                <c:pt idx="4733">
                  <c:v>#N/A</c:v>
                </c:pt>
                <c:pt idx="4734">
                  <c:v>#N/A</c:v>
                </c:pt>
                <c:pt idx="4735">
                  <c:v>#N/A</c:v>
                </c:pt>
                <c:pt idx="4736">
                  <c:v>#N/A</c:v>
                </c:pt>
                <c:pt idx="4737">
                  <c:v>#N/A</c:v>
                </c:pt>
                <c:pt idx="4738">
                  <c:v>#N/A</c:v>
                </c:pt>
                <c:pt idx="4739">
                  <c:v>#N/A</c:v>
                </c:pt>
                <c:pt idx="4740">
                  <c:v>#N/A</c:v>
                </c:pt>
                <c:pt idx="4741">
                  <c:v>#N/A</c:v>
                </c:pt>
                <c:pt idx="4742">
                  <c:v>#N/A</c:v>
                </c:pt>
                <c:pt idx="4743">
                  <c:v>#N/A</c:v>
                </c:pt>
                <c:pt idx="4744">
                  <c:v>#N/A</c:v>
                </c:pt>
                <c:pt idx="4745">
                  <c:v>#N/A</c:v>
                </c:pt>
                <c:pt idx="4746">
                  <c:v>#N/A</c:v>
                </c:pt>
                <c:pt idx="4747">
                  <c:v>#N/A</c:v>
                </c:pt>
                <c:pt idx="4748">
                  <c:v>#N/A</c:v>
                </c:pt>
                <c:pt idx="4749">
                  <c:v>#N/A</c:v>
                </c:pt>
                <c:pt idx="4750">
                  <c:v>#N/A</c:v>
                </c:pt>
                <c:pt idx="4751">
                  <c:v>#N/A</c:v>
                </c:pt>
                <c:pt idx="4752">
                  <c:v>#N/A</c:v>
                </c:pt>
                <c:pt idx="4753">
                  <c:v>#N/A</c:v>
                </c:pt>
                <c:pt idx="4754">
                  <c:v>#N/A</c:v>
                </c:pt>
                <c:pt idx="4755">
                  <c:v>#N/A</c:v>
                </c:pt>
                <c:pt idx="4756">
                  <c:v>#N/A</c:v>
                </c:pt>
                <c:pt idx="4757">
                  <c:v>#N/A</c:v>
                </c:pt>
                <c:pt idx="4758">
                  <c:v>#N/A</c:v>
                </c:pt>
                <c:pt idx="4759">
                  <c:v>#N/A</c:v>
                </c:pt>
                <c:pt idx="4760">
                  <c:v>#N/A</c:v>
                </c:pt>
                <c:pt idx="4761">
                  <c:v>#N/A</c:v>
                </c:pt>
                <c:pt idx="4762">
                  <c:v>#N/A</c:v>
                </c:pt>
                <c:pt idx="4763">
                  <c:v>#N/A</c:v>
                </c:pt>
                <c:pt idx="4764">
                  <c:v>#N/A</c:v>
                </c:pt>
                <c:pt idx="4765">
                  <c:v>#N/A</c:v>
                </c:pt>
                <c:pt idx="4766">
                  <c:v>#N/A</c:v>
                </c:pt>
                <c:pt idx="4767">
                  <c:v>#N/A</c:v>
                </c:pt>
                <c:pt idx="4768">
                  <c:v>#N/A</c:v>
                </c:pt>
                <c:pt idx="4769">
                  <c:v>#N/A</c:v>
                </c:pt>
                <c:pt idx="4770">
                  <c:v>#N/A</c:v>
                </c:pt>
                <c:pt idx="4771">
                  <c:v>#N/A</c:v>
                </c:pt>
                <c:pt idx="4772">
                  <c:v>#N/A</c:v>
                </c:pt>
                <c:pt idx="4773">
                  <c:v>#N/A</c:v>
                </c:pt>
                <c:pt idx="4774">
                  <c:v>#N/A</c:v>
                </c:pt>
                <c:pt idx="4775">
                  <c:v>#N/A</c:v>
                </c:pt>
                <c:pt idx="4776">
                  <c:v>#N/A</c:v>
                </c:pt>
                <c:pt idx="4777">
                  <c:v>#N/A</c:v>
                </c:pt>
                <c:pt idx="4778">
                  <c:v>#N/A</c:v>
                </c:pt>
                <c:pt idx="4779">
                  <c:v>#N/A</c:v>
                </c:pt>
                <c:pt idx="4780">
                  <c:v>#N/A</c:v>
                </c:pt>
                <c:pt idx="4781">
                  <c:v>#N/A</c:v>
                </c:pt>
                <c:pt idx="4782">
                  <c:v>#N/A</c:v>
                </c:pt>
                <c:pt idx="4783">
                  <c:v>#N/A</c:v>
                </c:pt>
                <c:pt idx="4784">
                  <c:v>#N/A</c:v>
                </c:pt>
                <c:pt idx="4785">
                  <c:v>#N/A</c:v>
                </c:pt>
                <c:pt idx="4786">
                  <c:v>#N/A</c:v>
                </c:pt>
                <c:pt idx="4787">
                  <c:v>#N/A</c:v>
                </c:pt>
                <c:pt idx="4788">
                  <c:v>#N/A</c:v>
                </c:pt>
                <c:pt idx="4789">
                  <c:v>#N/A</c:v>
                </c:pt>
                <c:pt idx="4790">
                  <c:v>#N/A</c:v>
                </c:pt>
                <c:pt idx="4791">
                  <c:v>#N/A</c:v>
                </c:pt>
                <c:pt idx="4792">
                  <c:v>#N/A</c:v>
                </c:pt>
                <c:pt idx="4793">
                  <c:v>#N/A</c:v>
                </c:pt>
                <c:pt idx="4794">
                  <c:v>#N/A</c:v>
                </c:pt>
                <c:pt idx="4795">
                  <c:v>#N/A</c:v>
                </c:pt>
                <c:pt idx="4796">
                  <c:v>#N/A</c:v>
                </c:pt>
                <c:pt idx="4797">
                  <c:v>#N/A</c:v>
                </c:pt>
                <c:pt idx="4798">
                  <c:v>#N/A</c:v>
                </c:pt>
                <c:pt idx="4799">
                  <c:v>#N/A</c:v>
                </c:pt>
                <c:pt idx="4800">
                  <c:v>#N/A</c:v>
                </c:pt>
                <c:pt idx="4801">
                  <c:v>#N/A</c:v>
                </c:pt>
                <c:pt idx="4802">
                  <c:v>#N/A</c:v>
                </c:pt>
                <c:pt idx="4803">
                  <c:v>#N/A</c:v>
                </c:pt>
                <c:pt idx="4804">
                  <c:v>#N/A</c:v>
                </c:pt>
                <c:pt idx="4805">
                  <c:v>#N/A</c:v>
                </c:pt>
                <c:pt idx="4806">
                  <c:v>#N/A</c:v>
                </c:pt>
                <c:pt idx="4807">
                  <c:v>#N/A</c:v>
                </c:pt>
                <c:pt idx="4808">
                  <c:v>#N/A</c:v>
                </c:pt>
                <c:pt idx="4809">
                  <c:v>#N/A</c:v>
                </c:pt>
                <c:pt idx="4810">
                  <c:v>#N/A</c:v>
                </c:pt>
                <c:pt idx="4811">
                  <c:v>#N/A</c:v>
                </c:pt>
                <c:pt idx="4812">
                  <c:v>#N/A</c:v>
                </c:pt>
                <c:pt idx="4813">
                  <c:v>#N/A</c:v>
                </c:pt>
                <c:pt idx="4814">
                  <c:v>#N/A</c:v>
                </c:pt>
                <c:pt idx="4815">
                  <c:v>#N/A</c:v>
                </c:pt>
                <c:pt idx="4816">
                  <c:v>#N/A</c:v>
                </c:pt>
                <c:pt idx="4817">
                  <c:v>#N/A</c:v>
                </c:pt>
                <c:pt idx="4818">
                  <c:v>#N/A</c:v>
                </c:pt>
                <c:pt idx="4819">
                  <c:v>#N/A</c:v>
                </c:pt>
                <c:pt idx="4820">
                  <c:v>#N/A</c:v>
                </c:pt>
                <c:pt idx="4821">
                  <c:v>#N/A</c:v>
                </c:pt>
                <c:pt idx="4822">
                  <c:v>#N/A</c:v>
                </c:pt>
                <c:pt idx="4823">
                  <c:v>#N/A</c:v>
                </c:pt>
                <c:pt idx="4824">
                  <c:v>#N/A</c:v>
                </c:pt>
                <c:pt idx="4825">
                  <c:v>#N/A</c:v>
                </c:pt>
                <c:pt idx="4826">
                  <c:v>#N/A</c:v>
                </c:pt>
                <c:pt idx="4827">
                  <c:v>#N/A</c:v>
                </c:pt>
                <c:pt idx="4828">
                  <c:v>#N/A</c:v>
                </c:pt>
                <c:pt idx="4829">
                  <c:v>#N/A</c:v>
                </c:pt>
                <c:pt idx="4830">
                  <c:v>#N/A</c:v>
                </c:pt>
                <c:pt idx="4831">
                  <c:v>#N/A</c:v>
                </c:pt>
                <c:pt idx="4832">
                  <c:v>#N/A</c:v>
                </c:pt>
                <c:pt idx="4833">
                  <c:v>#N/A</c:v>
                </c:pt>
                <c:pt idx="4834">
                  <c:v>#N/A</c:v>
                </c:pt>
                <c:pt idx="4835">
                  <c:v>#N/A</c:v>
                </c:pt>
                <c:pt idx="4836">
                  <c:v>#N/A</c:v>
                </c:pt>
                <c:pt idx="4837">
                  <c:v>#N/A</c:v>
                </c:pt>
                <c:pt idx="4838">
                  <c:v>#N/A</c:v>
                </c:pt>
                <c:pt idx="4839">
                  <c:v>#N/A</c:v>
                </c:pt>
                <c:pt idx="4840">
                  <c:v>#N/A</c:v>
                </c:pt>
                <c:pt idx="4841">
                  <c:v>#N/A</c:v>
                </c:pt>
                <c:pt idx="4842">
                  <c:v>#N/A</c:v>
                </c:pt>
                <c:pt idx="4843">
                  <c:v>#N/A</c:v>
                </c:pt>
                <c:pt idx="4844">
                  <c:v>#N/A</c:v>
                </c:pt>
                <c:pt idx="4845">
                  <c:v>#N/A</c:v>
                </c:pt>
                <c:pt idx="4846">
                  <c:v>#N/A</c:v>
                </c:pt>
                <c:pt idx="4847">
                  <c:v>#N/A</c:v>
                </c:pt>
                <c:pt idx="4848">
                  <c:v>#N/A</c:v>
                </c:pt>
                <c:pt idx="4849">
                  <c:v>#N/A</c:v>
                </c:pt>
                <c:pt idx="4850">
                  <c:v>#N/A</c:v>
                </c:pt>
                <c:pt idx="4851">
                  <c:v>#N/A</c:v>
                </c:pt>
                <c:pt idx="4852">
                  <c:v>#N/A</c:v>
                </c:pt>
                <c:pt idx="4853">
                  <c:v>#N/A</c:v>
                </c:pt>
                <c:pt idx="4854">
                  <c:v>#N/A</c:v>
                </c:pt>
                <c:pt idx="4855">
                  <c:v>#N/A</c:v>
                </c:pt>
                <c:pt idx="4856">
                  <c:v>#N/A</c:v>
                </c:pt>
                <c:pt idx="4857">
                  <c:v>#N/A</c:v>
                </c:pt>
                <c:pt idx="4858">
                  <c:v>#N/A</c:v>
                </c:pt>
                <c:pt idx="4859">
                  <c:v>#N/A</c:v>
                </c:pt>
                <c:pt idx="4860">
                  <c:v>#N/A</c:v>
                </c:pt>
                <c:pt idx="4861">
                  <c:v>#N/A</c:v>
                </c:pt>
                <c:pt idx="4862">
                  <c:v>#N/A</c:v>
                </c:pt>
                <c:pt idx="4863">
                  <c:v>#N/A</c:v>
                </c:pt>
                <c:pt idx="4864">
                  <c:v>#N/A</c:v>
                </c:pt>
                <c:pt idx="4865">
                  <c:v>#N/A</c:v>
                </c:pt>
                <c:pt idx="4866">
                  <c:v>#N/A</c:v>
                </c:pt>
                <c:pt idx="4867">
                  <c:v>#N/A</c:v>
                </c:pt>
                <c:pt idx="4868">
                  <c:v>#N/A</c:v>
                </c:pt>
                <c:pt idx="4869">
                  <c:v>#N/A</c:v>
                </c:pt>
                <c:pt idx="4870">
                  <c:v>#N/A</c:v>
                </c:pt>
                <c:pt idx="4871">
                  <c:v>#N/A</c:v>
                </c:pt>
                <c:pt idx="4872">
                  <c:v>#N/A</c:v>
                </c:pt>
                <c:pt idx="4873">
                  <c:v>#N/A</c:v>
                </c:pt>
                <c:pt idx="4874">
                  <c:v>#N/A</c:v>
                </c:pt>
                <c:pt idx="4875">
                  <c:v>#N/A</c:v>
                </c:pt>
                <c:pt idx="4876">
                  <c:v>#N/A</c:v>
                </c:pt>
                <c:pt idx="4877">
                  <c:v>#N/A</c:v>
                </c:pt>
                <c:pt idx="4878">
                  <c:v>#N/A</c:v>
                </c:pt>
                <c:pt idx="4879">
                  <c:v>#N/A</c:v>
                </c:pt>
                <c:pt idx="4880">
                  <c:v>#N/A</c:v>
                </c:pt>
                <c:pt idx="4881">
                  <c:v>#N/A</c:v>
                </c:pt>
                <c:pt idx="4882">
                  <c:v>#N/A</c:v>
                </c:pt>
                <c:pt idx="4883">
                  <c:v>#N/A</c:v>
                </c:pt>
                <c:pt idx="4884">
                  <c:v>#N/A</c:v>
                </c:pt>
                <c:pt idx="4885">
                  <c:v>#N/A</c:v>
                </c:pt>
                <c:pt idx="4886">
                  <c:v>#N/A</c:v>
                </c:pt>
                <c:pt idx="4887">
                  <c:v>#N/A</c:v>
                </c:pt>
                <c:pt idx="4888">
                  <c:v>#N/A</c:v>
                </c:pt>
                <c:pt idx="4889">
                  <c:v>#N/A</c:v>
                </c:pt>
                <c:pt idx="4890">
                  <c:v>#N/A</c:v>
                </c:pt>
                <c:pt idx="4891">
                  <c:v>#N/A</c:v>
                </c:pt>
                <c:pt idx="4892">
                  <c:v>#N/A</c:v>
                </c:pt>
                <c:pt idx="4893">
                  <c:v>#N/A</c:v>
                </c:pt>
                <c:pt idx="4894">
                  <c:v>#N/A</c:v>
                </c:pt>
                <c:pt idx="4895">
                  <c:v>#N/A</c:v>
                </c:pt>
                <c:pt idx="4896">
                  <c:v>#N/A</c:v>
                </c:pt>
                <c:pt idx="4897">
                  <c:v>#N/A</c:v>
                </c:pt>
                <c:pt idx="4898">
                  <c:v>#N/A</c:v>
                </c:pt>
                <c:pt idx="4899">
                  <c:v>#N/A</c:v>
                </c:pt>
                <c:pt idx="4900">
                  <c:v>#N/A</c:v>
                </c:pt>
                <c:pt idx="4901">
                  <c:v>#N/A</c:v>
                </c:pt>
                <c:pt idx="4902">
                  <c:v>#N/A</c:v>
                </c:pt>
                <c:pt idx="4903">
                  <c:v>#N/A</c:v>
                </c:pt>
                <c:pt idx="4904">
                  <c:v>#N/A</c:v>
                </c:pt>
                <c:pt idx="4905">
                  <c:v>#N/A</c:v>
                </c:pt>
                <c:pt idx="4906">
                  <c:v>#N/A</c:v>
                </c:pt>
                <c:pt idx="4907">
                  <c:v>#N/A</c:v>
                </c:pt>
                <c:pt idx="4908">
                  <c:v>#N/A</c:v>
                </c:pt>
                <c:pt idx="4909">
                  <c:v>#N/A</c:v>
                </c:pt>
                <c:pt idx="4910">
                  <c:v>#N/A</c:v>
                </c:pt>
                <c:pt idx="4911">
                  <c:v>#N/A</c:v>
                </c:pt>
                <c:pt idx="4912">
                  <c:v>#N/A</c:v>
                </c:pt>
                <c:pt idx="4913">
                  <c:v>#N/A</c:v>
                </c:pt>
                <c:pt idx="4914">
                  <c:v>#N/A</c:v>
                </c:pt>
                <c:pt idx="4915">
                  <c:v>#N/A</c:v>
                </c:pt>
                <c:pt idx="4916">
                  <c:v>#N/A</c:v>
                </c:pt>
                <c:pt idx="4917">
                  <c:v>#N/A</c:v>
                </c:pt>
                <c:pt idx="4918">
                  <c:v>#N/A</c:v>
                </c:pt>
                <c:pt idx="4919">
                  <c:v>#N/A</c:v>
                </c:pt>
                <c:pt idx="4920">
                  <c:v>#N/A</c:v>
                </c:pt>
                <c:pt idx="4921">
                  <c:v>#N/A</c:v>
                </c:pt>
                <c:pt idx="4922">
                  <c:v>#N/A</c:v>
                </c:pt>
                <c:pt idx="4923">
                  <c:v>#N/A</c:v>
                </c:pt>
                <c:pt idx="4924">
                  <c:v>#N/A</c:v>
                </c:pt>
                <c:pt idx="4925">
                  <c:v>#N/A</c:v>
                </c:pt>
                <c:pt idx="4926">
                  <c:v>#N/A</c:v>
                </c:pt>
                <c:pt idx="4927">
                  <c:v>#N/A</c:v>
                </c:pt>
                <c:pt idx="4928">
                  <c:v>#N/A</c:v>
                </c:pt>
                <c:pt idx="4929">
                  <c:v>#N/A</c:v>
                </c:pt>
                <c:pt idx="4930">
                  <c:v>#N/A</c:v>
                </c:pt>
                <c:pt idx="4931">
                  <c:v>#N/A</c:v>
                </c:pt>
                <c:pt idx="4932">
                  <c:v>#N/A</c:v>
                </c:pt>
                <c:pt idx="4933">
                  <c:v>#N/A</c:v>
                </c:pt>
                <c:pt idx="4934">
                  <c:v>#N/A</c:v>
                </c:pt>
                <c:pt idx="4935">
                  <c:v>#N/A</c:v>
                </c:pt>
                <c:pt idx="4936">
                  <c:v>#N/A</c:v>
                </c:pt>
                <c:pt idx="4937">
                  <c:v>#N/A</c:v>
                </c:pt>
                <c:pt idx="4938">
                  <c:v>#N/A</c:v>
                </c:pt>
                <c:pt idx="4939">
                  <c:v>#N/A</c:v>
                </c:pt>
                <c:pt idx="4940">
                  <c:v>#N/A</c:v>
                </c:pt>
                <c:pt idx="4941">
                  <c:v>#N/A</c:v>
                </c:pt>
                <c:pt idx="4942">
                  <c:v>#N/A</c:v>
                </c:pt>
                <c:pt idx="4943">
                  <c:v>#N/A</c:v>
                </c:pt>
                <c:pt idx="4944">
                  <c:v>#N/A</c:v>
                </c:pt>
                <c:pt idx="4945">
                  <c:v>#N/A</c:v>
                </c:pt>
                <c:pt idx="4946">
                  <c:v>#N/A</c:v>
                </c:pt>
                <c:pt idx="4947">
                  <c:v>#N/A</c:v>
                </c:pt>
                <c:pt idx="4948">
                  <c:v>#N/A</c:v>
                </c:pt>
                <c:pt idx="4949">
                  <c:v>#N/A</c:v>
                </c:pt>
                <c:pt idx="4950">
                  <c:v>#N/A</c:v>
                </c:pt>
                <c:pt idx="4951">
                  <c:v>#N/A</c:v>
                </c:pt>
                <c:pt idx="4952">
                  <c:v>#N/A</c:v>
                </c:pt>
                <c:pt idx="4953">
                  <c:v>#N/A</c:v>
                </c:pt>
                <c:pt idx="4954">
                  <c:v>#N/A</c:v>
                </c:pt>
                <c:pt idx="4955">
                  <c:v>#N/A</c:v>
                </c:pt>
                <c:pt idx="4956">
                  <c:v>#N/A</c:v>
                </c:pt>
                <c:pt idx="4957">
                  <c:v>#N/A</c:v>
                </c:pt>
                <c:pt idx="4958">
                  <c:v>#N/A</c:v>
                </c:pt>
                <c:pt idx="4959">
                  <c:v>#N/A</c:v>
                </c:pt>
                <c:pt idx="4960">
                  <c:v>#N/A</c:v>
                </c:pt>
                <c:pt idx="4961">
                  <c:v>#N/A</c:v>
                </c:pt>
                <c:pt idx="4962">
                  <c:v>#N/A</c:v>
                </c:pt>
                <c:pt idx="4963">
                  <c:v>#N/A</c:v>
                </c:pt>
                <c:pt idx="4964">
                  <c:v>#N/A</c:v>
                </c:pt>
                <c:pt idx="4965">
                  <c:v>#N/A</c:v>
                </c:pt>
                <c:pt idx="4966">
                  <c:v>#N/A</c:v>
                </c:pt>
                <c:pt idx="4967">
                  <c:v>#N/A</c:v>
                </c:pt>
                <c:pt idx="4968">
                  <c:v>#N/A</c:v>
                </c:pt>
                <c:pt idx="4969">
                  <c:v>#N/A</c:v>
                </c:pt>
                <c:pt idx="4970">
                  <c:v>#N/A</c:v>
                </c:pt>
                <c:pt idx="4971">
                  <c:v>#N/A</c:v>
                </c:pt>
                <c:pt idx="4972">
                  <c:v>#N/A</c:v>
                </c:pt>
                <c:pt idx="4973">
                  <c:v>#N/A</c:v>
                </c:pt>
                <c:pt idx="4974">
                  <c:v>#N/A</c:v>
                </c:pt>
                <c:pt idx="4975">
                  <c:v>#N/A</c:v>
                </c:pt>
                <c:pt idx="4976">
                  <c:v>#N/A</c:v>
                </c:pt>
                <c:pt idx="4977">
                  <c:v>#N/A</c:v>
                </c:pt>
                <c:pt idx="4978">
                  <c:v>#N/A</c:v>
                </c:pt>
                <c:pt idx="4979">
                  <c:v>#N/A</c:v>
                </c:pt>
                <c:pt idx="4980">
                  <c:v>#N/A</c:v>
                </c:pt>
                <c:pt idx="4981">
                  <c:v>#N/A</c:v>
                </c:pt>
                <c:pt idx="4982">
                  <c:v>#N/A</c:v>
                </c:pt>
                <c:pt idx="4983">
                  <c:v>#N/A</c:v>
                </c:pt>
                <c:pt idx="4984">
                  <c:v>#N/A</c:v>
                </c:pt>
                <c:pt idx="4985">
                  <c:v>#N/A</c:v>
                </c:pt>
                <c:pt idx="4986">
                  <c:v>#N/A</c:v>
                </c:pt>
                <c:pt idx="4987">
                  <c:v>#N/A</c:v>
                </c:pt>
                <c:pt idx="4988">
                  <c:v>#N/A</c:v>
                </c:pt>
                <c:pt idx="4989">
                  <c:v>#N/A</c:v>
                </c:pt>
                <c:pt idx="4990">
                  <c:v>#N/A</c:v>
                </c:pt>
                <c:pt idx="4991">
                  <c:v>#N/A</c:v>
                </c:pt>
                <c:pt idx="4992">
                  <c:v>#N/A</c:v>
                </c:pt>
                <c:pt idx="4993">
                  <c:v>#N/A</c:v>
                </c:pt>
                <c:pt idx="4994">
                  <c:v>#N/A</c:v>
                </c:pt>
                <c:pt idx="4995">
                  <c:v>#N/A</c:v>
                </c:pt>
                <c:pt idx="4996">
                  <c:v>#N/A</c:v>
                </c:pt>
                <c:pt idx="4997">
                  <c:v>#N/A</c:v>
                </c:pt>
                <c:pt idx="4998">
                  <c:v>#N/A</c:v>
                </c:pt>
                <c:pt idx="4999">
                  <c:v>#N/A</c:v>
                </c:pt>
                <c:pt idx="5000">
                  <c:v>#N/A</c:v>
                </c:pt>
                <c:pt idx="5001">
                  <c:v>#N/A</c:v>
                </c:pt>
                <c:pt idx="5002">
                  <c:v>#N/A</c:v>
                </c:pt>
                <c:pt idx="5003">
                  <c:v>#N/A</c:v>
                </c:pt>
                <c:pt idx="5004">
                  <c:v>#N/A</c:v>
                </c:pt>
                <c:pt idx="5005">
                  <c:v>#N/A</c:v>
                </c:pt>
                <c:pt idx="5006">
                  <c:v>#N/A</c:v>
                </c:pt>
                <c:pt idx="5007">
                  <c:v>#N/A</c:v>
                </c:pt>
                <c:pt idx="5008">
                  <c:v>#N/A</c:v>
                </c:pt>
                <c:pt idx="5009">
                  <c:v>#N/A</c:v>
                </c:pt>
                <c:pt idx="5010">
                  <c:v>#N/A</c:v>
                </c:pt>
                <c:pt idx="5011">
                  <c:v>#N/A</c:v>
                </c:pt>
                <c:pt idx="5012">
                  <c:v>#N/A</c:v>
                </c:pt>
                <c:pt idx="5013">
                  <c:v>#N/A</c:v>
                </c:pt>
                <c:pt idx="5014">
                  <c:v>#N/A</c:v>
                </c:pt>
                <c:pt idx="5015">
                  <c:v>#N/A</c:v>
                </c:pt>
                <c:pt idx="5016">
                  <c:v>#N/A</c:v>
                </c:pt>
                <c:pt idx="5017">
                  <c:v>#N/A</c:v>
                </c:pt>
                <c:pt idx="5018">
                  <c:v>#N/A</c:v>
                </c:pt>
                <c:pt idx="5019">
                  <c:v>#N/A</c:v>
                </c:pt>
                <c:pt idx="5020">
                  <c:v>#N/A</c:v>
                </c:pt>
                <c:pt idx="5021">
                  <c:v>#N/A</c:v>
                </c:pt>
                <c:pt idx="5022">
                  <c:v>#N/A</c:v>
                </c:pt>
                <c:pt idx="5023">
                  <c:v>#N/A</c:v>
                </c:pt>
                <c:pt idx="5024">
                  <c:v>#N/A</c:v>
                </c:pt>
                <c:pt idx="5025">
                  <c:v>#N/A</c:v>
                </c:pt>
                <c:pt idx="5026">
                  <c:v>#N/A</c:v>
                </c:pt>
                <c:pt idx="5027">
                  <c:v>#N/A</c:v>
                </c:pt>
                <c:pt idx="5028">
                  <c:v>#N/A</c:v>
                </c:pt>
                <c:pt idx="5029">
                  <c:v>#N/A</c:v>
                </c:pt>
                <c:pt idx="5030">
                  <c:v>#N/A</c:v>
                </c:pt>
                <c:pt idx="5031">
                  <c:v>#N/A</c:v>
                </c:pt>
                <c:pt idx="5032">
                  <c:v>#N/A</c:v>
                </c:pt>
                <c:pt idx="5033">
                  <c:v>#N/A</c:v>
                </c:pt>
                <c:pt idx="5034">
                  <c:v>#N/A</c:v>
                </c:pt>
                <c:pt idx="5035">
                  <c:v>#N/A</c:v>
                </c:pt>
                <c:pt idx="5036">
                  <c:v>#N/A</c:v>
                </c:pt>
                <c:pt idx="5037">
                  <c:v>#N/A</c:v>
                </c:pt>
                <c:pt idx="5038">
                  <c:v>#N/A</c:v>
                </c:pt>
                <c:pt idx="5039">
                  <c:v>#N/A</c:v>
                </c:pt>
                <c:pt idx="5040">
                  <c:v>#N/A</c:v>
                </c:pt>
                <c:pt idx="5041">
                  <c:v>#N/A</c:v>
                </c:pt>
                <c:pt idx="5042">
                  <c:v>#N/A</c:v>
                </c:pt>
                <c:pt idx="5043">
                  <c:v>#N/A</c:v>
                </c:pt>
                <c:pt idx="5044">
                  <c:v>#N/A</c:v>
                </c:pt>
                <c:pt idx="5045">
                  <c:v>#N/A</c:v>
                </c:pt>
                <c:pt idx="5046">
                  <c:v>#N/A</c:v>
                </c:pt>
                <c:pt idx="5047">
                  <c:v>#N/A</c:v>
                </c:pt>
                <c:pt idx="5048">
                  <c:v>#N/A</c:v>
                </c:pt>
                <c:pt idx="5049">
                  <c:v>#N/A</c:v>
                </c:pt>
                <c:pt idx="5050">
                  <c:v>#N/A</c:v>
                </c:pt>
                <c:pt idx="5051">
                  <c:v>#N/A</c:v>
                </c:pt>
                <c:pt idx="5052">
                  <c:v>#N/A</c:v>
                </c:pt>
                <c:pt idx="5053">
                  <c:v>#N/A</c:v>
                </c:pt>
                <c:pt idx="5054">
                  <c:v>#N/A</c:v>
                </c:pt>
                <c:pt idx="5055">
                  <c:v>#N/A</c:v>
                </c:pt>
                <c:pt idx="5056">
                  <c:v>#N/A</c:v>
                </c:pt>
                <c:pt idx="5057">
                  <c:v>#N/A</c:v>
                </c:pt>
                <c:pt idx="5058">
                  <c:v>#N/A</c:v>
                </c:pt>
                <c:pt idx="5059">
                  <c:v>#N/A</c:v>
                </c:pt>
                <c:pt idx="5060">
                  <c:v>#N/A</c:v>
                </c:pt>
                <c:pt idx="5061">
                  <c:v>#N/A</c:v>
                </c:pt>
                <c:pt idx="5062">
                  <c:v>#N/A</c:v>
                </c:pt>
                <c:pt idx="5063">
                  <c:v>#N/A</c:v>
                </c:pt>
                <c:pt idx="5064">
                  <c:v>#N/A</c:v>
                </c:pt>
                <c:pt idx="5065">
                  <c:v>#N/A</c:v>
                </c:pt>
                <c:pt idx="5066">
                  <c:v>#N/A</c:v>
                </c:pt>
                <c:pt idx="5067">
                  <c:v>#N/A</c:v>
                </c:pt>
                <c:pt idx="5068">
                  <c:v>#N/A</c:v>
                </c:pt>
                <c:pt idx="5069">
                  <c:v>#N/A</c:v>
                </c:pt>
                <c:pt idx="5070">
                  <c:v>#N/A</c:v>
                </c:pt>
                <c:pt idx="5071">
                  <c:v>#N/A</c:v>
                </c:pt>
                <c:pt idx="5072">
                  <c:v>#N/A</c:v>
                </c:pt>
                <c:pt idx="5073">
                  <c:v>#N/A</c:v>
                </c:pt>
                <c:pt idx="5074">
                  <c:v>#N/A</c:v>
                </c:pt>
                <c:pt idx="5075">
                  <c:v>#N/A</c:v>
                </c:pt>
                <c:pt idx="5076">
                  <c:v>#N/A</c:v>
                </c:pt>
                <c:pt idx="5077">
                  <c:v>#N/A</c:v>
                </c:pt>
                <c:pt idx="5078">
                  <c:v>#N/A</c:v>
                </c:pt>
                <c:pt idx="5079">
                  <c:v>#N/A</c:v>
                </c:pt>
                <c:pt idx="5080">
                  <c:v>#N/A</c:v>
                </c:pt>
                <c:pt idx="5081">
                  <c:v>#N/A</c:v>
                </c:pt>
                <c:pt idx="5082">
                  <c:v>#N/A</c:v>
                </c:pt>
                <c:pt idx="5083">
                  <c:v>#N/A</c:v>
                </c:pt>
                <c:pt idx="5084">
                  <c:v>#N/A</c:v>
                </c:pt>
                <c:pt idx="5085">
                  <c:v>#N/A</c:v>
                </c:pt>
                <c:pt idx="5086">
                  <c:v>#N/A</c:v>
                </c:pt>
                <c:pt idx="5087">
                  <c:v>#N/A</c:v>
                </c:pt>
                <c:pt idx="5088">
                  <c:v>#N/A</c:v>
                </c:pt>
                <c:pt idx="5089">
                  <c:v>#N/A</c:v>
                </c:pt>
                <c:pt idx="5090">
                  <c:v>#N/A</c:v>
                </c:pt>
                <c:pt idx="5091">
                  <c:v>#N/A</c:v>
                </c:pt>
                <c:pt idx="5092">
                  <c:v>#N/A</c:v>
                </c:pt>
                <c:pt idx="5093">
                  <c:v>#N/A</c:v>
                </c:pt>
                <c:pt idx="5094">
                  <c:v>#N/A</c:v>
                </c:pt>
                <c:pt idx="5095">
                  <c:v>#N/A</c:v>
                </c:pt>
                <c:pt idx="5096">
                  <c:v>#N/A</c:v>
                </c:pt>
                <c:pt idx="5097">
                  <c:v>#N/A</c:v>
                </c:pt>
                <c:pt idx="5098">
                  <c:v>#N/A</c:v>
                </c:pt>
                <c:pt idx="5099">
                  <c:v>#N/A</c:v>
                </c:pt>
                <c:pt idx="5100">
                  <c:v>#N/A</c:v>
                </c:pt>
                <c:pt idx="5101">
                  <c:v>#N/A</c:v>
                </c:pt>
                <c:pt idx="5102">
                  <c:v>#N/A</c:v>
                </c:pt>
                <c:pt idx="5103">
                  <c:v>#N/A</c:v>
                </c:pt>
                <c:pt idx="5104">
                  <c:v>#N/A</c:v>
                </c:pt>
                <c:pt idx="5105">
                  <c:v>#N/A</c:v>
                </c:pt>
                <c:pt idx="5106">
                  <c:v>#N/A</c:v>
                </c:pt>
                <c:pt idx="5107">
                  <c:v>#N/A</c:v>
                </c:pt>
                <c:pt idx="5108">
                  <c:v>#N/A</c:v>
                </c:pt>
                <c:pt idx="5109">
                  <c:v>#N/A</c:v>
                </c:pt>
                <c:pt idx="5110">
                  <c:v>#N/A</c:v>
                </c:pt>
                <c:pt idx="5111">
                  <c:v>#N/A</c:v>
                </c:pt>
                <c:pt idx="5112">
                  <c:v>#N/A</c:v>
                </c:pt>
                <c:pt idx="5113">
                  <c:v>#N/A</c:v>
                </c:pt>
                <c:pt idx="5114">
                  <c:v>#N/A</c:v>
                </c:pt>
                <c:pt idx="5115">
                  <c:v>#N/A</c:v>
                </c:pt>
                <c:pt idx="5116">
                  <c:v>#N/A</c:v>
                </c:pt>
                <c:pt idx="5117">
                  <c:v>#N/A</c:v>
                </c:pt>
                <c:pt idx="5118">
                  <c:v>#N/A</c:v>
                </c:pt>
                <c:pt idx="5119">
                  <c:v>#N/A</c:v>
                </c:pt>
                <c:pt idx="5120">
                  <c:v>#N/A</c:v>
                </c:pt>
                <c:pt idx="5121">
                  <c:v>#N/A</c:v>
                </c:pt>
                <c:pt idx="5122">
                  <c:v>#N/A</c:v>
                </c:pt>
                <c:pt idx="5123">
                  <c:v>#N/A</c:v>
                </c:pt>
                <c:pt idx="5124">
                  <c:v>#N/A</c:v>
                </c:pt>
                <c:pt idx="5125">
                  <c:v>#N/A</c:v>
                </c:pt>
                <c:pt idx="5126">
                  <c:v>#N/A</c:v>
                </c:pt>
                <c:pt idx="5127">
                  <c:v>#N/A</c:v>
                </c:pt>
                <c:pt idx="5128">
                  <c:v>#N/A</c:v>
                </c:pt>
                <c:pt idx="5129">
                  <c:v>#N/A</c:v>
                </c:pt>
                <c:pt idx="5130">
                  <c:v>#N/A</c:v>
                </c:pt>
                <c:pt idx="5131">
                  <c:v>#N/A</c:v>
                </c:pt>
                <c:pt idx="5132">
                  <c:v>#N/A</c:v>
                </c:pt>
                <c:pt idx="5133">
                  <c:v>#N/A</c:v>
                </c:pt>
                <c:pt idx="5134">
                  <c:v>#N/A</c:v>
                </c:pt>
                <c:pt idx="5135">
                  <c:v>#N/A</c:v>
                </c:pt>
                <c:pt idx="5136">
                  <c:v>#N/A</c:v>
                </c:pt>
                <c:pt idx="5137">
                  <c:v>#N/A</c:v>
                </c:pt>
                <c:pt idx="5138">
                  <c:v>#N/A</c:v>
                </c:pt>
                <c:pt idx="5139">
                  <c:v>#N/A</c:v>
                </c:pt>
                <c:pt idx="5140">
                  <c:v>#N/A</c:v>
                </c:pt>
                <c:pt idx="5141">
                  <c:v>#N/A</c:v>
                </c:pt>
                <c:pt idx="5142">
                  <c:v>#N/A</c:v>
                </c:pt>
                <c:pt idx="5143">
                  <c:v>#N/A</c:v>
                </c:pt>
                <c:pt idx="5144">
                  <c:v>#N/A</c:v>
                </c:pt>
                <c:pt idx="5145">
                  <c:v>#N/A</c:v>
                </c:pt>
                <c:pt idx="5146">
                  <c:v>#N/A</c:v>
                </c:pt>
                <c:pt idx="5147">
                  <c:v>#N/A</c:v>
                </c:pt>
                <c:pt idx="5148">
                  <c:v>#N/A</c:v>
                </c:pt>
                <c:pt idx="5149">
                  <c:v>#N/A</c:v>
                </c:pt>
                <c:pt idx="5150">
                  <c:v>#N/A</c:v>
                </c:pt>
                <c:pt idx="5151">
                  <c:v>#N/A</c:v>
                </c:pt>
                <c:pt idx="5152">
                  <c:v>#N/A</c:v>
                </c:pt>
                <c:pt idx="5153">
                  <c:v>#N/A</c:v>
                </c:pt>
                <c:pt idx="5154">
                  <c:v>#N/A</c:v>
                </c:pt>
                <c:pt idx="5155">
                  <c:v>#N/A</c:v>
                </c:pt>
                <c:pt idx="5156">
                  <c:v>#N/A</c:v>
                </c:pt>
                <c:pt idx="5157">
                  <c:v>#N/A</c:v>
                </c:pt>
                <c:pt idx="5158">
                  <c:v>#N/A</c:v>
                </c:pt>
                <c:pt idx="5159">
                  <c:v>#N/A</c:v>
                </c:pt>
                <c:pt idx="5160">
                  <c:v>#N/A</c:v>
                </c:pt>
                <c:pt idx="5161">
                  <c:v>#N/A</c:v>
                </c:pt>
                <c:pt idx="5162">
                  <c:v>#N/A</c:v>
                </c:pt>
                <c:pt idx="5163">
                  <c:v>#N/A</c:v>
                </c:pt>
                <c:pt idx="5164">
                  <c:v>#N/A</c:v>
                </c:pt>
                <c:pt idx="5165">
                  <c:v>#N/A</c:v>
                </c:pt>
                <c:pt idx="5166">
                  <c:v>#N/A</c:v>
                </c:pt>
                <c:pt idx="5167">
                  <c:v>#N/A</c:v>
                </c:pt>
                <c:pt idx="5168">
                  <c:v>#N/A</c:v>
                </c:pt>
                <c:pt idx="5169">
                  <c:v>#N/A</c:v>
                </c:pt>
                <c:pt idx="5170">
                  <c:v>#N/A</c:v>
                </c:pt>
                <c:pt idx="5171">
                  <c:v>#N/A</c:v>
                </c:pt>
                <c:pt idx="5172">
                  <c:v>#N/A</c:v>
                </c:pt>
                <c:pt idx="5173">
                  <c:v>#N/A</c:v>
                </c:pt>
                <c:pt idx="5174">
                  <c:v>#N/A</c:v>
                </c:pt>
                <c:pt idx="5175">
                  <c:v>#N/A</c:v>
                </c:pt>
                <c:pt idx="5176">
                  <c:v>#N/A</c:v>
                </c:pt>
                <c:pt idx="5177">
                  <c:v>#N/A</c:v>
                </c:pt>
                <c:pt idx="5178">
                  <c:v>#N/A</c:v>
                </c:pt>
                <c:pt idx="5179">
                  <c:v>#N/A</c:v>
                </c:pt>
                <c:pt idx="5180">
                  <c:v>#N/A</c:v>
                </c:pt>
                <c:pt idx="5181">
                  <c:v>#N/A</c:v>
                </c:pt>
                <c:pt idx="5182">
                  <c:v>#N/A</c:v>
                </c:pt>
                <c:pt idx="5183">
                  <c:v>#N/A</c:v>
                </c:pt>
                <c:pt idx="5184">
                  <c:v>#N/A</c:v>
                </c:pt>
                <c:pt idx="5185">
                  <c:v>#N/A</c:v>
                </c:pt>
                <c:pt idx="5186">
                  <c:v>#N/A</c:v>
                </c:pt>
                <c:pt idx="5187">
                  <c:v>#N/A</c:v>
                </c:pt>
                <c:pt idx="5188">
                  <c:v>#N/A</c:v>
                </c:pt>
                <c:pt idx="5189">
                  <c:v>#N/A</c:v>
                </c:pt>
                <c:pt idx="5190">
                  <c:v>#N/A</c:v>
                </c:pt>
                <c:pt idx="5191">
                  <c:v>#N/A</c:v>
                </c:pt>
                <c:pt idx="5192">
                  <c:v>#N/A</c:v>
                </c:pt>
                <c:pt idx="5193">
                  <c:v>#N/A</c:v>
                </c:pt>
                <c:pt idx="5194">
                  <c:v>#N/A</c:v>
                </c:pt>
                <c:pt idx="5195">
                  <c:v>#N/A</c:v>
                </c:pt>
                <c:pt idx="5196">
                  <c:v>#N/A</c:v>
                </c:pt>
                <c:pt idx="5197">
                  <c:v>#N/A</c:v>
                </c:pt>
                <c:pt idx="5198">
                  <c:v>#N/A</c:v>
                </c:pt>
                <c:pt idx="5199">
                  <c:v>#N/A</c:v>
                </c:pt>
                <c:pt idx="5200">
                  <c:v>#N/A</c:v>
                </c:pt>
                <c:pt idx="5201">
                  <c:v>#N/A</c:v>
                </c:pt>
                <c:pt idx="5202">
                  <c:v>#N/A</c:v>
                </c:pt>
                <c:pt idx="5203">
                  <c:v>#N/A</c:v>
                </c:pt>
                <c:pt idx="5204">
                  <c:v>#N/A</c:v>
                </c:pt>
                <c:pt idx="5205">
                  <c:v>#N/A</c:v>
                </c:pt>
                <c:pt idx="5206">
                  <c:v>#N/A</c:v>
                </c:pt>
                <c:pt idx="5207">
                  <c:v>#N/A</c:v>
                </c:pt>
                <c:pt idx="5208">
                  <c:v>#N/A</c:v>
                </c:pt>
                <c:pt idx="5209">
                  <c:v>#N/A</c:v>
                </c:pt>
                <c:pt idx="5210">
                  <c:v>#N/A</c:v>
                </c:pt>
                <c:pt idx="5211">
                  <c:v>#N/A</c:v>
                </c:pt>
                <c:pt idx="5212">
                  <c:v>#N/A</c:v>
                </c:pt>
                <c:pt idx="5213">
                  <c:v>#N/A</c:v>
                </c:pt>
                <c:pt idx="5214">
                  <c:v>#N/A</c:v>
                </c:pt>
                <c:pt idx="5215">
                  <c:v>#N/A</c:v>
                </c:pt>
                <c:pt idx="5216">
                  <c:v>#N/A</c:v>
                </c:pt>
                <c:pt idx="5217">
                  <c:v>#N/A</c:v>
                </c:pt>
                <c:pt idx="5218">
                  <c:v>#N/A</c:v>
                </c:pt>
                <c:pt idx="5219">
                  <c:v>#N/A</c:v>
                </c:pt>
                <c:pt idx="5220">
                  <c:v>#N/A</c:v>
                </c:pt>
                <c:pt idx="5221">
                  <c:v>#N/A</c:v>
                </c:pt>
                <c:pt idx="5222">
                  <c:v>#N/A</c:v>
                </c:pt>
                <c:pt idx="5223">
                  <c:v>#N/A</c:v>
                </c:pt>
                <c:pt idx="5224">
                  <c:v>#N/A</c:v>
                </c:pt>
                <c:pt idx="5225">
                  <c:v>#N/A</c:v>
                </c:pt>
                <c:pt idx="5226">
                  <c:v>#N/A</c:v>
                </c:pt>
                <c:pt idx="5227">
                  <c:v>#N/A</c:v>
                </c:pt>
                <c:pt idx="5228">
                  <c:v>#N/A</c:v>
                </c:pt>
                <c:pt idx="5229">
                  <c:v>#N/A</c:v>
                </c:pt>
                <c:pt idx="5230">
                  <c:v>#N/A</c:v>
                </c:pt>
                <c:pt idx="5231">
                  <c:v>#N/A</c:v>
                </c:pt>
                <c:pt idx="5232">
                  <c:v>#N/A</c:v>
                </c:pt>
                <c:pt idx="5233">
                  <c:v>#N/A</c:v>
                </c:pt>
                <c:pt idx="5234">
                  <c:v>#N/A</c:v>
                </c:pt>
                <c:pt idx="5235">
                  <c:v>#N/A</c:v>
                </c:pt>
                <c:pt idx="5236">
                  <c:v>#N/A</c:v>
                </c:pt>
                <c:pt idx="5237">
                  <c:v>#N/A</c:v>
                </c:pt>
                <c:pt idx="5238">
                  <c:v>#N/A</c:v>
                </c:pt>
                <c:pt idx="5239">
                  <c:v>#N/A</c:v>
                </c:pt>
                <c:pt idx="5240">
                  <c:v>#N/A</c:v>
                </c:pt>
                <c:pt idx="5241">
                  <c:v>#N/A</c:v>
                </c:pt>
                <c:pt idx="5242">
                  <c:v>#N/A</c:v>
                </c:pt>
                <c:pt idx="5243">
                  <c:v>#N/A</c:v>
                </c:pt>
                <c:pt idx="5244">
                  <c:v>#N/A</c:v>
                </c:pt>
                <c:pt idx="5245">
                  <c:v>#N/A</c:v>
                </c:pt>
                <c:pt idx="5246">
                  <c:v>#N/A</c:v>
                </c:pt>
                <c:pt idx="5247">
                  <c:v>#N/A</c:v>
                </c:pt>
                <c:pt idx="5248">
                  <c:v>#N/A</c:v>
                </c:pt>
                <c:pt idx="5249">
                  <c:v>#N/A</c:v>
                </c:pt>
                <c:pt idx="5250">
                  <c:v>#N/A</c:v>
                </c:pt>
                <c:pt idx="5251">
                  <c:v>#N/A</c:v>
                </c:pt>
                <c:pt idx="5252">
                  <c:v>#N/A</c:v>
                </c:pt>
                <c:pt idx="5253">
                  <c:v>#N/A</c:v>
                </c:pt>
                <c:pt idx="5254">
                  <c:v>#N/A</c:v>
                </c:pt>
                <c:pt idx="5255">
                  <c:v>#N/A</c:v>
                </c:pt>
                <c:pt idx="5256">
                  <c:v>#N/A</c:v>
                </c:pt>
                <c:pt idx="5257">
                  <c:v>#N/A</c:v>
                </c:pt>
                <c:pt idx="5258">
                  <c:v>#N/A</c:v>
                </c:pt>
                <c:pt idx="5259">
                  <c:v>#N/A</c:v>
                </c:pt>
                <c:pt idx="5260">
                  <c:v>#N/A</c:v>
                </c:pt>
                <c:pt idx="5261">
                  <c:v>#N/A</c:v>
                </c:pt>
                <c:pt idx="5262">
                  <c:v>#N/A</c:v>
                </c:pt>
                <c:pt idx="5263">
                  <c:v>#N/A</c:v>
                </c:pt>
                <c:pt idx="5264">
                  <c:v>#N/A</c:v>
                </c:pt>
                <c:pt idx="5265">
                  <c:v>#N/A</c:v>
                </c:pt>
                <c:pt idx="5266">
                  <c:v>#N/A</c:v>
                </c:pt>
                <c:pt idx="5267">
                  <c:v>#N/A</c:v>
                </c:pt>
                <c:pt idx="5268">
                  <c:v>#N/A</c:v>
                </c:pt>
                <c:pt idx="5269">
                  <c:v>#N/A</c:v>
                </c:pt>
                <c:pt idx="5270">
                  <c:v>#N/A</c:v>
                </c:pt>
                <c:pt idx="5271">
                  <c:v>#N/A</c:v>
                </c:pt>
                <c:pt idx="5272">
                  <c:v>#N/A</c:v>
                </c:pt>
                <c:pt idx="5273">
                  <c:v>#N/A</c:v>
                </c:pt>
                <c:pt idx="5274">
                  <c:v>#N/A</c:v>
                </c:pt>
                <c:pt idx="5275">
                  <c:v>#N/A</c:v>
                </c:pt>
                <c:pt idx="5276">
                  <c:v>#N/A</c:v>
                </c:pt>
                <c:pt idx="5277">
                  <c:v>#N/A</c:v>
                </c:pt>
                <c:pt idx="5278">
                  <c:v>#N/A</c:v>
                </c:pt>
                <c:pt idx="5279">
                  <c:v>#N/A</c:v>
                </c:pt>
                <c:pt idx="5280">
                  <c:v>#N/A</c:v>
                </c:pt>
                <c:pt idx="5281">
                  <c:v>#N/A</c:v>
                </c:pt>
                <c:pt idx="5282">
                  <c:v>#N/A</c:v>
                </c:pt>
                <c:pt idx="5283">
                  <c:v>#N/A</c:v>
                </c:pt>
                <c:pt idx="5284">
                  <c:v>#N/A</c:v>
                </c:pt>
                <c:pt idx="5285">
                  <c:v>#N/A</c:v>
                </c:pt>
                <c:pt idx="5286">
                  <c:v>#N/A</c:v>
                </c:pt>
                <c:pt idx="5287">
                  <c:v>#N/A</c:v>
                </c:pt>
                <c:pt idx="5288">
                  <c:v>#N/A</c:v>
                </c:pt>
                <c:pt idx="5289">
                  <c:v>#N/A</c:v>
                </c:pt>
                <c:pt idx="5290">
                  <c:v>#N/A</c:v>
                </c:pt>
                <c:pt idx="5291">
                  <c:v>#N/A</c:v>
                </c:pt>
                <c:pt idx="5292">
                  <c:v>#N/A</c:v>
                </c:pt>
                <c:pt idx="5293">
                  <c:v>#N/A</c:v>
                </c:pt>
                <c:pt idx="5294">
                  <c:v>#N/A</c:v>
                </c:pt>
                <c:pt idx="5295">
                  <c:v>#N/A</c:v>
                </c:pt>
                <c:pt idx="5296">
                  <c:v>#N/A</c:v>
                </c:pt>
                <c:pt idx="5297">
                  <c:v>#N/A</c:v>
                </c:pt>
                <c:pt idx="5298">
                  <c:v>#N/A</c:v>
                </c:pt>
                <c:pt idx="5299">
                  <c:v>#N/A</c:v>
                </c:pt>
                <c:pt idx="5300">
                  <c:v>#N/A</c:v>
                </c:pt>
                <c:pt idx="5301">
                  <c:v>#N/A</c:v>
                </c:pt>
                <c:pt idx="5302">
                  <c:v>#N/A</c:v>
                </c:pt>
                <c:pt idx="5303">
                  <c:v>#N/A</c:v>
                </c:pt>
                <c:pt idx="5304">
                  <c:v>#N/A</c:v>
                </c:pt>
                <c:pt idx="5305">
                  <c:v>#N/A</c:v>
                </c:pt>
                <c:pt idx="5306">
                  <c:v>#N/A</c:v>
                </c:pt>
                <c:pt idx="5307">
                  <c:v>#N/A</c:v>
                </c:pt>
                <c:pt idx="5308">
                  <c:v>#N/A</c:v>
                </c:pt>
                <c:pt idx="5309">
                  <c:v>#N/A</c:v>
                </c:pt>
                <c:pt idx="5310">
                  <c:v>#N/A</c:v>
                </c:pt>
                <c:pt idx="5311">
                  <c:v>#N/A</c:v>
                </c:pt>
                <c:pt idx="5312">
                  <c:v>#N/A</c:v>
                </c:pt>
                <c:pt idx="5313">
                  <c:v>#N/A</c:v>
                </c:pt>
                <c:pt idx="5314">
                  <c:v>#N/A</c:v>
                </c:pt>
                <c:pt idx="5315">
                  <c:v>#N/A</c:v>
                </c:pt>
                <c:pt idx="5316">
                  <c:v>#N/A</c:v>
                </c:pt>
                <c:pt idx="5317">
                  <c:v>#N/A</c:v>
                </c:pt>
                <c:pt idx="5318">
                  <c:v>#N/A</c:v>
                </c:pt>
                <c:pt idx="5319">
                  <c:v>#N/A</c:v>
                </c:pt>
                <c:pt idx="5320">
                  <c:v>#N/A</c:v>
                </c:pt>
                <c:pt idx="5321">
                  <c:v>#N/A</c:v>
                </c:pt>
                <c:pt idx="5322">
                  <c:v>#N/A</c:v>
                </c:pt>
                <c:pt idx="5323">
                  <c:v>#N/A</c:v>
                </c:pt>
                <c:pt idx="5324">
                  <c:v>#N/A</c:v>
                </c:pt>
                <c:pt idx="5325">
                  <c:v>#N/A</c:v>
                </c:pt>
                <c:pt idx="5326">
                  <c:v>#N/A</c:v>
                </c:pt>
                <c:pt idx="5327">
                  <c:v>#N/A</c:v>
                </c:pt>
                <c:pt idx="5328">
                  <c:v>#N/A</c:v>
                </c:pt>
                <c:pt idx="5329">
                  <c:v>#N/A</c:v>
                </c:pt>
                <c:pt idx="5330">
                  <c:v>#N/A</c:v>
                </c:pt>
                <c:pt idx="5331">
                  <c:v>#N/A</c:v>
                </c:pt>
                <c:pt idx="5332">
                  <c:v>#N/A</c:v>
                </c:pt>
                <c:pt idx="5333">
                  <c:v>#N/A</c:v>
                </c:pt>
                <c:pt idx="5334">
                  <c:v>#N/A</c:v>
                </c:pt>
                <c:pt idx="5335">
                  <c:v>#N/A</c:v>
                </c:pt>
                <c:pt idx="5336">
                  <c:v>#N/A</c:v>
                </c:pt>
                <c:pt idx="5337">
                  <c:v>#N/A</c:v>
                </c:pt>
                <c:pt idx="5338">
                  <c:v>#N/A</c:v>
                </c:pt>
                <c:pt idx="5339">
                  <c:v>#N/A</c:v>
                </c:pt>
                <c:pt idx="5340">
                  <c:v>#N/A</c:v>
                </c:pt>
                <c:pt idx="5341">
                  <c:v>#N/A</c:v>
                </c:pt>
                <c:pt idx="5342">
                  <c:v>#N/A</c:v>
                </c:pt>
                <c:pt idx="5343">
                  <c:v>#N/A</c:v>
                </c:pt>
                <c:pt idx="5344">
                  <c:v>#N/A</c:v>
                </c:pt>
                <c:pt idx="5345">
                  <c:v>#N/A</c:v>
                </c:pt>
                <c:pt idx="5346">
                  <c:v>#N/A</c:v>
                </c:pt>
                <c:pt idx="5347">
                  <c:v>#N/A</c:v>
                </c:pt>
                <c:pt idx="5348">
                  <c:v>#N/A</c:v>
                </c:pt>
                <c:pt idx="5349">
                  <c:v>#N/A</c:v>
                </c:pt>
                <c:pt idx="5350">
                  <c:v>#N/A</c:v>
                </c:pt>
                <c:pt idx="5351">
                  <c:v>#N/A</c:v>
                </c:pt>
                <c:pt idx="5352">
                  <c:v>#N/A</c:v>
                </c:pt>
                <c:pt idx="5353">
                  <c:v>#N/A</c:v>
                </c:pt>
                <c:pt idx="5354">
                  <c:v>#N/A</c:v>
                </c:pt>
                <c:pt idx="5355">
                  <c:v>#N/A</c:v>
                </c:pt>
                <c:pt idx="5356">
                  <c:v>#N/A</c:v>
                </c:pt>
                <c:pt idx="5357">
                  <c:v>#N/A</c:v>
                </c:pt>
                <c:pt idx="5358">
                  <c:v>#N/A</c:v>
                </c:pt>
                <c:pt idx="5359">
                  <c:v>#N/A</c:v>
                </c:pt>
                <c:pt idx="5360">
                  <c:v>#N/A</c:v>
                </c:pt>
                <c:pt idx="5361">
                  <c:v>#N/A</c:v>
                </c:pt>
                <c:pt idx="5362">
                  <c:v>#N/A</c:v>
                </c:pt>
                <c:pt idx="5363">
                  <c:v>#N/A</c:v>
                </c:pt>
                <c:pt idx="5364">
                  <c:v>#N/A</c:v>
                </c:pt>
                <c:pt idx="5365">
                  <c:v>#N/A</c:v>
                </c:pt>
                <c:pt idx="5366">
                  <c:v>#N/A</c:v>
                </c:pt>
                <c:pt idx="5367">
                  <c:v>#N/A</c:v>
                </c:pt>
                <c:pt idx="5368">
                  <c:v>#N/A</c:v>
                </c:pt>
                <c:pt idx="5369">
                  <c:v>#N/A</c:v>
                </c:pt>
                <c:pt idx="5370">
                  <c:v>#N/A</c:v>
                </c:pt>
                <c:pt idx="5371">
                  <c:v>#N/A</c:v>
                </c:pt>
                <c:pt idx="5372">
                  <c:v>#N/A</c:v>
                </c:pt>
                <c:pt idx="5373">
                  <c:v>#N/A</c:v>
                </c:pt>
                <c:pt idx="5374">
                  <c:v>#N/A</c:v>
                </c:pt>
                <c:pt idx="5375">
                  <c:v>#N/A</c:v>
                </c:pt>
                <c:pt idx="5376">
                  <c:v>#N/A</c:v>
                </c:pt>
                <c:pt idx="5377">
                  <c:v>#N/A</c:v>
                </c:pt>
                <c:pt idx="5378">
                  <c:v>#N/A</c:v>
                </c:pt>
                <c:pt idx="5379">
                  <c:v>#N/A</c:v>
                </c:pt>
                <c:pt idx="5380">
                  <c:v>#N/A</c:v>
                </c:pt>
                <c:pt idx="5381">
                  <c:v>#N/A</c:v>
                </c:pt>
                <c:pt idx="5382">
                  <c:v>#N/A</c:v>
                </c:pt>
                <c:pt idx="5383">
                  <c:v>#N/A</c:v>
                </c:pt>
                <c:pt idx="5384">
                  <c:v>#N/A</c:v>
                </c:pt>
                <c:pt idx="5385">
                  <c:v>#N/A</c:v>
                </c:pt>
                <c:pt idx="5386">
                  <c:v>#N/A</c:v>
                </c:pt>
                <c:pt idx="5387">
                  <c:v>#N/A</c:v>
                </c:pt>
                <c:pt idx="5388">
                  <c:v>#N/A</c:v>
                </c:pt>
                <c:pt idx="5389">
                  <c:v>#N/A</c:v>
                </c:pt>
                <c:pt idx="5390">
                  <c:v>#N/A</c:v>
                </c:pt>
                <c:pt idx="5391">
                  <c:v>#N/A</c:v>
                </c:pt>
                <c:pt idx="5392">
                  <c:v>#N/A</c:v>
                </c:pt>
                <c:pt idx="5393">
                  <c:v>#N/A</c:v>
                </c:pt>
                <c:pt idx="5394">
                  <c:v>#N/A</c:v>
                </c:pt>
                <c:pt idx="5395">
                  <c:v>#N/A</c:v>
                </c:pt>
                <c:pt idx="5396">
                  <c:v>#N/A</c:v>
                </c:pt>
                <c:pt idx="5397">
                  <c:v>#N/A</c:v>
                </c:pt>
                <c:pt idx="5398">
                  <c:v>#N/A</c:v>
                </c:pt>
                <c:pt idx="5399">
                  <c:v>#N/A</c:v>
                </c:pt>
                <c:pt idx="5400">
                  <c:v>#N/A</c:v>
                </c:pt>
                <c:pt idx="5401">
                  <c:v>#N/A</c:v>
                </c:pt>
                <c:pt idx="5402">
                  <c:v>#N/A</c:v>
                </c:pt>
                <c:pt idx="5403">
                  <c:v>#N/A</c:v>
                </c:pt>
                <c:pt idx="5404">
                  <c:v>#N/A</c:v>
                </c:pt>
                <c:pt idx="5405">
                  <c:v>#N/A</c:v>
                </c:pt>
                <c:pt idx="5406">
                  <c:v>#N/A</c:v>
                </c:pt>
                <c:pt idx="5407">
                  <c:v>#N/A</c:v>
                </c:pt>
                <c:pt idx="5408">
                  <c:v>#N/A</c:v>
                </c:pt>
                <c:pt idx="5409">
                  <c:v>#N/A</c:v>
                </c:pt>
                <c:pt idx="5410">
                  <c:v>#N/A</c:v>
                </c:pt>
                <c:pt idx="5411">
                  <c:v>#N/A</c:v>
                </c:pt>
                <c:pt idx="5412">
                  <c:v>#N/A</c:v>
                </c:pt>
                <c:pt idx="5413">
                  <c:v>#N/A</c:v>
                </c:pt>
                <c:pt idx="5414">
                  <c:v>#N/A</c:v>
                </c:pt>
                <c:pt idx="5415">
                  <c:v>#N/A</c:v>
                </c:pt>
                <c:pt idx="5416">
                  <c:v>#N/A</c:v>
                </c:pt>
                <c:pt idx="5417">
                  <c:v>#N/A</c:v>
                </c:pt>
                <c:pt idx="5418">
                  <c:v>#N/A</c:v>
                </c:pt>
                <c:pt idx="5419">
                  <c:v>#N/A</c:v>
                </c:pt>
                <c:pt idx="5420">
                  <c:v>#N/A</c:v>
                </c:pt>
                <c:pt idx="5421">
                  <c:v>#N/A</c:v>
                </c:pt>
                <c:pt idx="5422">
                  <c:v>#N/A</c:v>
                </c:pt>
                <c:pt idx="5423">
                  <c:v>#N/A</c:v>
                </c:pt>
                <c:pt idx="5424">
                  <c:v>#N/A</c:v>
                </c:pt>
                <c:pt idx="5425">
                  <c:v>#N/A</c:v>
                </c:pt>
                <c:pt idx="5426">
                  <c:v>#N/A</c:v>
                </c:pt>
                <c:pt idx="5427">
                  <c:v>#N/A</c:v>
                </c:pt>
                <c:pt idx="5428">
                  <c:v>#N/A</c:v>
                </c:pt>
                <c:pt idx="5429">
                  <c:v>#N/A</c:v>
                </c:pt>
                <c:pt idx="5430">
                  <c:v>#N/A</c:v>
                </c:pt>
                <c:pt idx="5431">
                  <c:v>#N/A</c:v>
                </c:pt>
                <c:pt idx="5432">
                  <c:v>#N/A</c:v>
                </c:pt>
                <c:pt idx="5433">
                  <c:v>#N/A</c:v>
                </c:pt>
                <c:pt idx="5434">
                  <c:v>#N/A</c:v>
                </c:pt>
                <c:pt idx="5435">
                  <c:v>#N/A</c:v>
                </c:pt>
                <c:pt idx="5436">
                  <c:v>#N/A</c:v>
                </c:pt>
                <c:pt idx="5437">
                  <c:v>#N/A</c:v>
                </c:pt>
                <c:pt idx="5438">
                  <c:v>#N/A</c:v>
                </c:pt>
                <c:pt idx="5439">
                  <c:v>#N/A</c:v>
                </c:pt>
                <c:pt idx="5440">
                  <c:v>#N/A</c:v>
                </c:pt>
                <c:pt idx="5441">
                  <c:v>#N/A</c:v>
                </c:pt>
                <c:pt idx="5442">
                  <c:v>#N/A</c:v>
                </c:pt>
                <c:pt idx="5443">
                  <c:v>#N/A</c:v>
                </c:pt>
                <c:pt idx="5444">
                  <c:v>#N/A</c:v>
                </c:pt>
                <c:pt idx="5445">
                  <c:v>#N/A</c:v>
                </c:pt>
                <c:pt idx="5446">
                  <c:v>#N/A</c:v>
                </c:pt>
                <c:pt idx="5447">
                  <c:v>#N/A</c:v>
                </c:pt>
                <c:pt idx="5448">
                  <c:v>#N/A</c:v>
                </c:pt>
                <c:pt idx="5449">
                  <c:v>#N/A</c:v>
                </c:pt>
                <c:pt idx="5450">
                  <c:v>#N/A</c:v>
                </c:pt>
                <c:pt idx="5451">
                  <c:v>#N/A</c:v>
                </c:pt>
                <c:pt idx="5452">
                  <c:v>#N/A</c:v>
                </c:pt>
                <c:pt idx="5453">
                  <c:v>#N/A</c:v>
                </c:pt>
                <c:pt idx="5454">
                  <c:v>#N/A</c:v>
                </c:pt>
                <c:pt idx="5455">
                  <c:v>#N/A</c:v>
                </c:pt>
                <c:pt idx="5456">
                  <c:v>#N/A</c:v>
                </c:pt>
                <c:pt idx="5457">
                  <c:v>#N/A</c:v>
                </c:pt>
                <c:pt idx="5458">
                  <c:v>#N/A</c:v>
                </c:pt>
                <c:pt idx="5459">
                  <c:v>#N/A</c:v>
                </c:pt>
                <c:pt idx="5460">
                  <c:v>#N/A</c:v>
                </c:pt>
                <c:pt idx="5461">
                  <c:v>#N/A</c:v>
                </c:pt>
                <c:pt idx="5462">
                  <c:v>#N/A</c:v>
                </c:pt>
                <c:pt idx="5463">
                  <c:v>#N/A</c:v>
                </c:pt>
                <c:pt idx="5464">
                  <c:v>#N/A</c:v>
                </c:pt>
                <c:pt idx="5465">
                  <c:v>#N/A</c:v>
                </c:pt>
                <c:pt idx="5466">
                  <c:v>#N/A</c:v>
                </c:pt>
                <c:pt idx="5467">
                  <c:v>#N/A</c:v>
                </c:pt>
                <c:pt idx="5468">
                  <c:v>#N/A</c:v>
                </c:pt>
                <c:pt idx="5469">
                  <c:v>#N/A</c:v>
                </c:pt>
                <c:pt idx="5470">
                  <c:v>#N/A</c:v>
                </c:pt>
                <c:pt idx="5471">
                  <c:v>#N/A</c:v>
                </c:pt>
                <c:pt idx="5472">
                  <c:v>#N/A</c:v>
                </c:pt>
                <c:pt idx="5473">
                  <c:v>#N/A</c:v>
                </c:pt>
                <c:pt idx="5474">
                  <c:v>#N/A</c:v>
                </c:pt>
                <c:pt idx="5475">
                  <c:v>#N/A</c:v>
                </c:pt>
                <c:pt idx="5476">
                  <c:v>#N/A</c:v>
                </c:pt>
                <c:pt idx="5477">
                  <c:v>#N/A</c:v>
                </c:pt>
                <c:pt idx="5478">
                  <c:v>#N/A</c:v>
                </c:pt>
                <c:pt idx="5479">
                  <c:v>#N/A</c:v>
                </c:pt>
                <c:pt idx="5480">
                  <c:v>#N/A</c:v>
                </c:pt>
                <c:pt idx="5481">
                  <c:v>#N/A</c:v>
                </c:pt>
                <c:pt idx="5482">
                  <c:v>#N/A</c:v>
                </c:pt>
                <c:pt idx="5483">
                  <c:v>#N/A</c:v>
                </c:pt>
                <c:pt idx="5484">
                  <c:v>#N/A</c:v>
                </c:pt>
                <c:pt idx="5485">
                  <c:v>#N/A</c:v>
                </c:pt>
                <c:pt idx="5486">
                  <c:v>#N/A</c:v>
                </c:pt>
                <c:pt idx="5487">
                  <c:v>#N/A</c:v>
                </c:pt>
                <c:pt idx="5488">
                  <c:v>#N/A</c:v>
                </c:pt>
                <c:pt idx="5489">
                  <c:v>#N/A</c:v>
                </c:pt>
                <c:pt idx="5490">
                  <c:v>#N/A</c:v>
                </c:pt>
                <c:pt idx="5491">
                  <c:v>#N/A</c:v>
                </c:pt>
                <c:pt idx="5492">
                  <c:v>#N/A</c:v>
                </c:pt>
                <c:pt idx="5493">
                  <c:v>#N/A</c:v>
                </c:pt>
                <c:pt idx="5494">
                  <c:v>#N/A</c:v>
                </c:pt>
                <c:pt idx="5495">
                  <c:v>#N/A</c:v>
                </c:pt>
                <c:pt idx="5496">
                  <c:v>#N/A</c:v>
                </c:pt>
                <c:pt idx="5497">
                  <c:v>#N/A</c:v>
                </c:pt>
                <c:pt idx="5498">
                  <c:v>#N/A</c:v>
                </c:pt>
                <c:pt idx="5499">
                  <c:v>#N/A</c:v>
                </c:pt>
                <c:pt idx="5500">
                  <c:v>#N/A</c:v>
                </c:pt>
                <c:pt idx="5501">
                  <c:v>#N/A</c:v>
                </c:pt>
                <c:pt idx="5502">
                  <c:v>#N/A</c:v>
                </c:pt>
                <c:pt idx="5503">
                  <c:v>#N/A</c:v>
                </c:pt>
                <c:pt idx="5504">
                  <c:v>#N/A</c:v>
                </c:pt>
                <c:pt idx="5505">
                  <c:v>#N/A</c:v>
                </c:pt>
                <c:pt idx="5506">
                  <c:v>#N/A</c:v>
                </c:pt>
                <c:pt idx="5507">
                  <c:v>#N/A</c:v>
                </c:pt>
                <c:pt idx="5508">
                  <c:v>#N/A</c:v>
                </c:pt>
                <c:pt idx="5509">
                  <c:v>#N/A</c:v>
                </c:pt>
                <c:pt idx="5510">
                  <c:v>#N/A</c:v>
                </c:pt>
                <c:pt idx="5511">
                  <c:v>#N/A</c:v>
                </c:pt>
                <c:pt idx="5512">
                  <c:v>#N/A</c:v>
                </c:pt>
                <c:pt idx="5513">
                  <c:v>#N/A</c:v>
                </c:pt>
                <c:pt idx="5514">
                  <c:v>#N/A</c:v>
                </c:pt>
                <c:pt idx="5515">
                  <c:v>#N/A</c:v>
                </c:pt>
                <c:pt idx="5516">
                  <c:v>#N/A</c:v>
                </c:pt>
                <c:pt idx="5517">
                  <c:v>#N/A</c:v>
                </c:pt>
                <c:pt idx="5518">
                  <c:v>#N/A</c:v>
                </c:pt>
                <c:pt idx="5519">
                  <c:v>#N/A</c:v>
                </c:pt>
                <c:pt idx="5520">
                  <c:v>#N/A</c:v>
                </c:pt>
                <c:pt idx="5521">
                  <c:v>#N/A</c:v>
                </c:pt>
                <c:pt idx="5522">
                  <c:v>#N/A</c:v>
                </c:pt>
                <c:pt idx="5523">
                  <c:v>#N/A</c:v>
                </c:pt>
                <c:pt idx="5524">
                  <c:v>#N/A</c:v>
                </c:pt>
                <c:pt idx="5525">
                  <c:v>#N/A</c:v>
                </c:pt>
                <c:pt idx="5526">
                  <c:v>#N/A</c:v>
                </c:pt>
                <c:pt idx="5527">
                  <c:v>#N/A</c:v>
                </c:pt>
                <c:pt idx="5528">
                  <c:v>#N/A</c:v>
                </c:pt>
                <c:pt idx="5529">
                  <c:v>#N/A</c:v>
                </c:pt>
                <c:pt idx="5530">
                  <c:v>#N/A</c:v>
                </c:pt>
                <c:pt idx="5531">
                  <c:v>#N/A</c:v>
                </c:pt>
                <c:pt idx="5532">
                  <c:v>#N/A</c:v>
                </c:pt>
                <c:pt idx="5533">
                  <c:v>#N/A</c:v>
                </c:pt>
                <c:pt idx="5534">
                  <c:v>#N/A</c:v>
                </c:pt>
                <c:pt idx="5535">
                  <c:v>#N/A</c:v>
                </c:pt>
                <c:pt idx="5536">
                  <c:v>#N/A</c:v>
                </c:pt>
                <c:pt idx="5537">
                  <c:v>#N/A</c:v>
                </c:pt>
                <c:pt idx="5538">
                  <c:v>#N/A</c:v>
                </c:pt>
                <c:pt idx="5539">
                  <c:v>#N/A</c:v>
                </c:pt>
                <c:pt idx="5540">
                  <c:v>#N/A</c:v>
                </c:pt>
                <c:pt idx="5541">
                  <c:v>#N/A</c:v>
                </c:pt>
                <c:pt idx="5542">
                  <c:v>#N/A</c:v>
                </c:pt>
                <c:pt idx="5543">
                  <c:v>#N/A</c:v>
                </c:pt>
                <c:pt idx="5544">
                  <c:v>#N/A</c:v>
                </c:pt>
                <c:pt idx="5545">
                  <c:v>#N/A</c:v>
                </c:pt>
                <c:pt idx="5546">
                  <c:v>#N/A</c:v>
                </c:pt>
                <c:pt idx="5547">
                  <c:v>#N/A</c:v>
                </c:pt>
                <c:pt idx="5548">
                  <c:v>#N/A</c:v>
                </c:pt>
                <c:pt idx="5549">
                  <c:v>#N/A</c:v>
                </c:pt>
                <c:pt idx="5550">
                  <c:v>#N/A</c:v>
                </c:pt>
                <c:pt idx="5551">
                  <c:v>#N/A</c:v>
                </c:pt>
                <c:pt idx="5552">
                  <c:v>#N/A</c:v>
                </c:pt>
                <c:pt idx="5553">
                  <c:v>#N/A</c:v>
                </c:pt>
                <c:pt idx="5554">
                  <c:v>#N/A</c:v>
                </c:pt>
                <c:pt idx="5555">
                  <c:v>#N/A</c:v>
                </c:pt>
                <c:pt idx="5556">
                  <c:v>#N/A</c:v>
                </c:pt>
                <c:pt idx="5557">
                  <c:v>#N/A</c:v>
                </c:pt>
                <c:pt idx="5558">
                  <c:v>#N/A</c:v>
                </c:pt>
                <c:pt idx="5559">
                  <c:v>#N/A</c:v>
                </c:pt>
                <c:pt idx="5560">
                  <c:v>#N/A</c:v>
                </c:pt>
                <c:pt idx="5561">
                  <c:v>#N/A</c:v>
                </c:pt>
                <c:pt idx="5562">
                  <c:v>#N/A</c:v>
                </c:pt>
                <c:pt idx="5563">
                  <c:v>#N/A</c:v>
                </c:pt>
                <c:pt idx="5564">
                  <c:v>#N/A</c:v>
                </c:pt>
                <c:pt idx="5565">
                  <c:v>#N/A</c:v>
                </c:pt>
                <c:pt idx="5566">
                  <c:v>#N/A</c:v>
                </c:pt>
                <c:pt idx="5567">
                  <c:v>#N/A</c:v>
                </c:pt>
                <c:pt idx="5568">
                  <c:v>#N/A</c:v>
                </c:pt>
                <c:pt idx="5569">
                  <c:v>#N/A</c:v>
                </c:pt>
                <c:pt idx="5570">
                  <c:v>#N/A</c:v>
                </c:pt>
                <c:pt idx="5571">
                  <c:v>#N/A</c:v>
                </c:pt>
                <c:pt idx="5572">
                  <c:v>#N/A</c:v>
                </c:pt>
                <c:pt idx="5573">
                  <c:v>#N/A</c:v>
                </c:pt>
                <c:pt idx="5574">
                  <c:v>#N/A</c:v>
                </c:pt>
                <c:pt idx="5575">
                  <c:v>#N/A</c:v>
                </c:pt>
                <c:pt idx="5576">
                  <c:v>#N/A</c:v>
                </c:pt>
                <c:pt idx="5577">
                  <c:v>#N/A</c:v>
                </c:pt>
                <c:pt idx="5578">
                  <c:v>#N/A</c:v>
                </c:pt>
                <c:pt idx="5579">
                  <c:v>#N/A</c:v>
                </c:pt>
                <c:pt idx="5580">
                  <c:v>#N/A</c:v>
                </c:pt>
                <c:pt idx="5581">
                  <c:v>#N/A</c:v>
                </c:pt>
                <c:pt idx="5582">
                  <c:v>#N/A</c:v>
                </c:pt>
                <c:pt idx="5583">
                  <c:v>#N/A</c:v>
                </c:pt>
                <c:pt idx="5584">
                  <c:v>#N/A</c:v>
                </c:pt>
                <c:pt idx="5585">
                  <c:v>#N/A</c:v>
                </c:pt>
                <c:pt idx="5586">
                  <c:v>#N/A</c:v>
                </c:pt>
                <c:pt idx="5587">
                  <c:v>#N/A</c:v>
                </c:pt>
                <c:pt idx="5588">
                  <c:v>#N/A</c:v>
                </c:pt>
                <c:pt idx="5589">
                  <c:v>#N/A</c:v>
                </c:pt>
                <c:pt idx="5590">
                  <c:v>#N/A</c:v>
                </c:pt>
                <c:pt idx="5591">
                  <c:v>#N/A</c:v>
                </c:pt>
                <c:pt idx="5592">
                  <c:v>#N/A</c:v>
                </c:pt>
                <c:pt idx="5593">
                  <c:v>#N/A</c:v>
                </c:pt>
                <c:pt idx="5594">
                  <c:v>#N/A</c:v>
                </c:pt>
                <c:pt idx="5595">
                  <c:v>#N/A</c:v>
                </c:pt>
                <c:pt idx="5596">
                  <c:v>#N/A</c:v>
                </c:pt>
                <c:pt idx="5597">
                  <c:v>#N/A</c:v>
                </c:pt>
                <c:pt idx="5598">
                  <c:v>#N/A</c:v>
                </c:pt>
                <c:pt idx="5599">
                  <c:v>#N/A</c:v>
                </c:pt>
                <c:pt idx="5600">
                  <c:v>#N/A</c:v>
                </c:pt>
                <c:pt idx="5601">
                  <c:v>#N/A</c:v>
                </c:pt>
                <c:pt idx="5602">
                  <c:v>#N/A</c:v>
                </c:pt>
                <c:pt idx="5603">
                  <c:v>#N/A</c:v>
                </c:pt>
                <c:pt idx="5604">
                  <c:v>#N/A</c:v>
                </c:pt>
                <c:pt idx="5605">
                  <c:v>#N/A</c:v>
                </c:pt>
                <c:pt idx="5606">
                  <c:v>#N/A</c:v>
                </c:pt>
                <c:pt idx="5607">
                  <c:v>#N/A</c:v>
                </c:pt>
                <c:pt idx="5608">
                  <c:v>#N/A</c:v>
                </c:pt>
                <c:pt idx="5609">
                  <c:v>#N/A</c:v>
                </c:pt>
                <c:pt idx="5610">
                  <c:v>#N/A</c:v>
                </c:pt>
                <c:pt idx="5611">
                  <c:v>#N/A</c:v>
                </c:pt>
                <c:pt idx="5612">
                  <c:v>#N/A</c:v>
                </c:pt>
                <c:pt idx="5613">
                  <c:v>#N/A</c:v>
                </c:pt>
                <c:pt idx="5614">
                  <c:v>#N/A</c:v>
                </c:pt>
                <c:pt idx="5615">
                  <c:v>#N/A</c:v>
                </c:pt>
                <c:pt idx="5616">
                  <c:v>#N/A</c:v>
                </c:pt>
                <c:pt idx="5617">
                  <c:v>#N/A</c:v>
                </c:pt>
                <c:pt idx="5618">
                  <c:v>#N/A</c:v>
                </c:pt>
                <c:pt idx="5619">
                  <c:v>#N/A</c:v>
                </c:pt>
                <c:pt idx="5620">
                  <c:v>#N/A</c:v>
                </c:pt>
                <c:pt idx="5621">
                  <c:v>#N/A</c:v>
                </c:pt>
                <c:pt idx="5622">
                  <c:v>#N/A</c:v>
                </c:pt>
                <c:pt idx="5623">
                  <c:v>#N/A</c:v>
                </c:pt>
                <c:pt idx="5624">
                  <c:v>#N/A</c:v>
                </c:pt>
                <c:pt idx="5625">
                  <c:v>#N/A</c:v>
                </c:pt>
                <c:pt idx="5626">
                  <c:v>#N/A</c:v>
                </c:pt>
                <c:pt idx="5627">
                  <c:v>#N/A</c:v>
                </c:pt>
                <c:pt idx="5628">
                  <c:v>#N/A</c:v>
                </c:pt>
                <c:pt idx="5629">
                  <c:v>#N/A</c:v>
                </c:pt>
                <c:pt idx="5630">
                  <c:v>#N/A</c:v>
                </c:pt>
                <c:pt idx="5631">
                  <c:v>#N/A</c:v>
                </c:pt>
                <c:pt idx="5632">
                  <c:v>#N/A</c:v>
                </c:pt>
                <c:pt idx="5633">
                  <c:v>#N/A</c:v>
                </c:pt>
                <c:pt idx="5634">
                  <c:v>#N/A</c:v>
                </c:pt>
                <c:pt idx="5635">
                  <c:v>#N/A</c:v>
                </c:pt>
                <c:pt idx="5636">
                  <c:v>#N/A</c:v>
                </c:pt>
                <c:pt idx="5637">
                  <c:v>#N/A</c:v>
                </c:pt>
                <c:pt idx="5638">
                  <c:v>#N/A</c:v>
                </c:pt>
                <c:pt idx="5639">
                  <c:v>#N/A</c:v>
                </c:pt>
                <c:pt idx="5640">
                  <c:v>#N/A</c:v>
                </c:pt>
                <c:pt idx="5641">
                  <c:v>#N/A</c:v>
                </c:pt>
                <c:pt idx="5642">
                  <c:v>#N/A</c:v>
                </c:pt>
                <c:pt idx="5643">
                  <c:v>#N/A</c:v>
                </c:pt>
                <c:pt idx="5644">
                  <c:v>#N/A</c:v>
                </c:pt>
                <c:pt idx="5645">
                  <c:v>#N/A</c:v>
                </c:pt>
                <c:pt idx="5646">
                  <c:v>#N/A</c:v>
                </c:pt>
                <c:pt idx="5647">
                  <c:v>#N/A</c:v>
                </c:pt>
                <c:pt idx="5648">
                  <c:v>#N/A</c:v>
                </c:pt>
                <c:pt idx="5649">
                  <c:v>#N/A</c:v>
                </c:pt>
                <c:pt idx="5650">
                  <c:v>#N/A</c:v>
                </c:pt>
                <c:pt idx="5651">
                  <c:v>#N/A</c:v>
                </c:pt>
                <c:pt idx="5652">
                  <c:v>#N/A</c:v>
                </c:pt>
                <c:pt idx="5653">
                  <c:v>#N/A</c:v>
                </c:pt>
                <c:pt idx="5654">
                  <c:v>#N/A</c:v>
                </c:pt>
                <c:pt idx="5655">
                  <c:v>#N/A</c:v>
                </c:pt>
                <c:pt idx="5656">
                  <c:v>#N/A</c:v>
                </c:pt>
                <c:pt idx="5657">
                  <c:v>#N/A</c:v>
                </c:pt>
                <c:pt idx="5658">
                  <c:v>#N/A</c:v>
                </c:pt>
                <c:pt idx="5659">
                  <c:v>#N/A</c:v>
                </c:pt>
                <c:pt idx="5660">
                  <c:v>#N/A</c:v>
                </c:pt>
                <c:pt idx="5661">
                  <c:v>#N/A</c:v>
                </c:pt>
                <c:pt idx="5662">
                  <c:v>#N/A</c:v>
                </c:pt>
                <c:pt idx="5663">
                  <c:v>#N/A</c:v>
                </c:pt>
                <c:pt idx="5664">
                  <c:v>#N/A</c:v>
                </c:pt>
                <c:pt idx="5665">
                  <c:v>#N/A</c:v>
                </c:pt>
                <c:pt idx="5666">
                  <c:v>#N/A</c:v>
                </c:pt>
                <c:pt idx="5667">
                  <c:v>#N/A</c:v>
                </c:pt>
                <c:pt idx="5668">
                  <c:v>#N/A</c:v>
                </c:pt>
                <c:pt idx="5669">
                  <c:v>#N/A</c:v>
                </c:pt>
                <c:pt idx="5670">
                  <c:v>#N/A</c:v>
                </c:pt>
                <c:pt idx="5671">
                  <c:v>#N/A</c:v>
                </c:pt>
                <c:pt idx="5672">
                  <c:v>#N/A</c:v>
                </c:pt>
                <c:pt idx="5673">
                  <c:v>#N/A</c:v>
                </c:pt>
                <c:pt idx="5674">
                  <c:v>#N/A</c:v>
                </c:pt>
                <c:pt idx="5675">
                  <c:v>#N/A</c:v>
                </c:pt>
                <c:pt idx="5676">
                  <c:v>#N/A</c:v>
                </c:pt>
                <c:pt idx="5677">
                  <c:v>#N/A</c:v>
                </c:pt>
                <c:pt idx="5678">
                  <c:v>#N/A</c:v>
                </c:pt>
                <c:pt idx="5679">
                  <c:v>#N/A</c:v>
                </c:pt>
                <c:pt idx="5680">
                  <c:v>#N/A</c:v>
                </c:pt>
                <c:pt idx="5681">
                  <c:v>#N/A</c:v>
                </c:pt>
                <c:pt idx="5682">
                  <c:v>#N/A</c:v>
                </c:pt>
                <c:pt idx="5683">
                  <c:v>#N/A</c:v>
                </c:pt>
                <c:pt idx="5684">
                  <c:v>#N/A</c:v>
                </c:pt>
                <c:pt idx="5685">
                  <c:v>#N/A</c:v>
                </c:pt>
                <c:pt idx="5686">
                  <c:v>#N/A</c:v>
                </c:pt>
                <c:pt idx="5687">
                  <c:v>#N/A</c:v>
                </c:pt>
                <c:pt idx="5688">
                  <c:v>#N/A</c:v>
                </c:pt>
                <c:pt idx="5689">
                  <c:v>#N/A</c:v>
                </c:pt>
                <c:pt idx="5690">
                  <c:v>#N/A</c:v>
                </c:pt>
                <c:pt idx="5691">
                  <c:v>#N/A</c:v>
                </c:pt>
                <c:pt idx="5692">
                  <c:v>#N/A</c:v>
                </c:pt>
                <c:pt idx="5693">
                  <c:v>#N/A</c:v>
                </c:pt>
                <c:pt idx="5694">
                  <c:v>#N/A</c:v>
                </c:pt>
                <c:pt idx="5695">
                  <c:v>#N/A</c:v>
                </c:pt>
                <c:pt idx="5696">
                  <c:v>#N/A</c:v>
                </c:pt>
                <c:pt idx="5697">
                  <c:v>#N/A</c:v>
                </c:pt>
                <c:pt idx="5698">
                  <c:v>#N/A</c:v>
                </c:pt>
                <c:pt idx="5699">
                  <c:v>#N/A</c:v>
                </c:pt>
                <c:pt idx="5700">
                  <c:v>#N/A</c:v>
                </c:pt>
                <c:pt idx="5701">
                  <c:v>#N/A</c:v>
                </c:pt>
                <c:pt idx="5702">
                  <c:v>#N/A</c:v>
                </c:pt>
                <c:pt idx="5703">
                  <c:v>#N/A</c:v>
                </c:pt>
                <c:pt idx="5704">
                  <c:v>#N/A</c:v>
                </c:pt>
                <c:pt idx="5705">
                  <c:v>#N/A</c:v>
                </c:pt>
                <c:pt idx="5706">
                  <c:v>#N/A</c:v>
                </c:pt>
                <c:pt idx="5707">
                  <c:v>#N/A</c:v>
                </c:pt>
                <c:pt idx="5708">
                  <c:v>#N/A</c:v>
                </c:pt>
                <c:pt idx="5709">
                  <c:v>#N/A</c:v>
                </c:pt>
                <c:pt idx="5710">
                  <c:v>#N/A</c:v>
                </c:pt>
                <c:pt idx="5711">
                  <c:v>#N/A</c:v>
                </c:pt>
                <c:pt idx="5712">
                  <c:v>#N/A</c:v>
                </c:pt>
                <c:pt idx="5713">
                  <c:v>#N/A</c:v>
                </c:pt>
                <c:pt idx="5714">
                  <c:v>#N/A</c:v>
                </c:pt>
                <c:pt idx="5715">
                  <c:v>#N/A</c:v>
                </c:pt>
                <c:pt idx="5716">
                  <c:v>#N/A</c:v>
                </c:pt>
                <c:pt idx="5717">
                  <c:v>#N/A</c:v>
                </c:pt>
                <c:pt idx="5718">
                  <c:v>#N/A</c:v>
                </c:pt>
                <c:pt idx="5719">
                  <c:v>#N/A</c:v>
                </c:pt>
                <c:pt idx="5720">
                  <c:v>#N/A</c:v>
                </c:pt>
                <c:pt idx="5721">
                  <c:v>#N/A</c:v>
                </c:pt>
                <c:pt idx="5722">
                  <c:v>#N/A</c:v>
                </c:pt>
                <c:pt idx="5723">
                  <c:v>#N/A</c:v>
                </c:pt>
                <c:pt idx="5724">
                  <c:v>#N/A</c:v>
                </c:pt>
                <c:pt idx="5725">
                  <c:v>#N/A</c:v>
                </c:pt>
                <c:pt idx="5726">
                  <c:v>#N/A</c:v>
                </c:pt>
                <c:pt idx="5727">
                  <c:v>#N/A</c:v>
                </c:pt>
                <c:pt idx="5728">
                  <c:v>#N/A</c:v>
                </c:pt>
                <c:pt idx="5729">
                  <c:v>#N/A</c:v>
                </c:pt>
                <c:pt idx="5730">
                  <c:v>#N/A</c:v>
                </c:pt>
                <c:pt idx="5731">
                  <c:v>#N/A</c:v>
                </c:pt>
                <c:pt idx="5732">
                  <c:v>#N/A</c:v>
                </c:pt>
                <c:pt idx="5733">
                  <c:v>#N/A</c:v>
                </c:pt>
                <c:pt idx="5734">
                  <c:v>#N/A</c:v>
                </c:pt>
                <c:pt idx="5735">
                  <c:v>#N/A</c:v>
                </c:pt>
                <c:pt idx="5736">
                  <c:v>#N/A</c:v>
                </c:pt>
                <c:pt idx="5737">
                  <c:v>#N/A</c:v>
                </c:pt>
                <c:pt idx="5738">
                  <c:v>#N/A</c:v>
                </c:pt>
                <c:pt idx="5739">
                  <c:v>#N/A</c:v>
                </c:pt>
                <c:pt idx="5740">
                  <c:v>#N/A</c:v>
                </c:pt>
                <c:pt idx="5741">
                  <c:v>#N/A</c:v>
                </c:pt>
                <c:pt idx="5742">
                  <c:v>#N/A</c:v>
                </c:pt>
                <c:pt idx="5743">
                  <c:v>#N/A</c:v>
                </c:pt>
                <c:pt idx="5744">
                  <c:v>#N/A</c:v>
                </c:pt>
                <c:pt idx="5745">
                  <c:v>#N/A</c:v>
                </c:pt>
                <c:pt idx="5746">
                  <c:v>#N/A</c:v>
                </c:pt>
                <c:pt idx="5747">
                  <c:v>#N/A</c:v>
                </c:pt>
                <c:pt idx="5748">
                  <c:v>#N/A</c:v>
                </c:pt>
                <c:pt idx="5749">
                  <c:v>#N/A</c:v>
                </c:pt>
                <c:pt idx="5750">
                  <c:v>#N/A</c:v>
                </c:pt>
                <c:pt idx="5751">
                  <c:v>#N/A</c:v>
                </c:pt>
                <c:pt idx="5752">
                  <c:v>#N/A</c:v>
                </c:pt>
                <c:pt idx="5753">
                  <c:v>#N/A</c:v>
                </c:pt>
                <c:pt idx="5754">
                  <c:v>#N/A</c:v>
                </c:pt>
                <c:pt idx="5755">
                  <c:v>#N/A</c:v>
                </c:pt>
                <c:pt idx="5756">
                  <c:v>#N/A</c:v>
                </c:pt>
                <c:pt idx="5757">
                  <c:v>#N/A</c:v>
                </c:pt>
                <c:pt idx="5758">
                  <c:v>#N/A</c:v>
                </c:pt>
                <c:pt idx="5759">
                  <c:v>#N/A</c:v>
                </c:pt>
                <c:pt idx="5760">
                  <c:v>#N/A</c:v>
                </c:pt>
                <c:pt idx="5761">
                  <c:v>#N/A</c:v>
                </c:pt>
                <c:pt idx="5762">
                  <c:v>#N/A</c:v>
                </c:pt>
                <c:pt idx="5763">
                  <c:v>#N/A</c:v>
                </c:pt>
                <c:pt idx="5764">
                  <c:v>#N/A</c:v>
                </c:pt>
                <c:pt idx="5765">
                  <c:v>#N/A</c:v>
                </c:pt>
                <c:pt idx="5766">
                  <c:v>#N/A</c:v>
                </c:pt>
                <c:pt idx="5767">
                  <c:v>#N/A</c:v>
                </c:pt>
                <c:pt idx="5768">
                  <c:v>#N/A</c:v>
                </c:pt>
                <c:pt idx="5769">
                  <c:v>#N/A</c:v>
                </c:pt>
                <c:pt idx="5770">
                  <c:v>#N/A</c:v>
                </c:pt>
                <c:pt idx="5771">
                  <c:v>#N/A</c:v>
                </c:pt>
                <c:pt idx="5772">
                  <c:v>#N/A</c:v>
                </c:pt>
                <c:pt idx="5773">
                  <c:v>#N/A</c:v>
                </c:pt>
                <c:pt idx="5774">
                  <c:v>#N/A</c:v>
                </c:pt>
                <c:pt idx="5775">
                  <c:v>#N/A</c:v>
                </c:pt>
                <c:pt idx="5776">
                  <c:v>#N/A</c:v>
                </c:pt>
                <c:pt idx="5777">
                  <c:v>#N/A</c:v>
                </c:pt>
                <c:pt idx="5778">
                  <c:v>#N/A</c:v>
                </c:pt>
                <c:pt idx="5779">
                  <c:v>#N/A</c:v>
                </c:pt>
                <c:pt idx="5780">
                  <c:v>#N/A</c:v>
                </c:pt>
                <c:pt idx="5781">
                  <c:v>#N/A</c:v>
                </c:pt>
                <c:pt idx="5782">
                  <c:v>#N/A</c:v>
                </c:pt>
                <c:pt idx="5783">
                  <c:v>#N/A</c:v>
                </c:pt>
                <c:pt idx="5784">
                  <c:v>#N/A</c:v>
                </c:pt>
                <c:pt idx="5785">
                  <c:v>#N/A</c:v>
                </c:pt>
                <c:pt idx="5786">
                  <c:v>#N/A</c:v>
                </c:pt>
                <c:pt idx="5787">
                  <c:v>#N/A</c:v>
                </c:pt>
                <c:pt idx="5788">
                  <c:v>#N/A</c:v>
                </c:pt>
                <c:pt idx="5789">
                  <c:v>#N/A</c:v>
                </c:pt>
                <c:pt idx="5790">
                  <c:v>#N/A</c:v>
                </c:pt>
                <c:pt idx="5791">
                  <c:v>#N/A</c:v>
                </c:pt>
                <c:pt idx="5792">
                  <c:v>#N/A</c:v>
                </c:pt>
                <c:pt idx="5793">
                  <c:v>#N/A</c:v>
                </c:pt>
                <c:pt idx="5794">
                  <c:v>#N/A</c:v>
                </c:pt>
                <c:pt idx="5795">
                  <c:v>#N/A</c:v>
                </c:pt>
                <c:pt idx="5796">
                  <c:v>#N/A</c:v>
                </c:pt>
                <c:pt idx="5797">
                  <c:v>#N/A</c:v>
                </c:pt>
                <c:pt idx="5798">
                  <c:v>#N/A</c:v>
                </c:pt>
                <c:pt idx="5799">
                  <c:v>#N/A</c:v>
                </c:pt>
                <c:pt idx="5800">
                  <c:v>#N/A</c:v>
                </c:pt>
                <c:pt idx="5801">
                  <c:v>#N/A</c:v>
                </c:pt>
                <c:pt idx="5802">
                  <c:v>#N/A</c:v>
                </c:pt>
                <c:pt idx="5803">
                  <c:v>#N/A</c:v>
                </c:pt>
                <c:pt idx="5804">
                  <c:v>#N/A</c:v>
                </c:pt>
                <c:pt idx="5805">
                  <c:v>#N/A</c:v>
                </c:pt>
                <c:pt idx="5806">
                  <c:v>#N/A</c:v>
                </c:pt>
                <c:pt idx="5807">
                  <c:v>#N/A</c:v>
                </c:pt>
                <c:pt idx="5808">
                  <c:v>#N/A</c:v>
                </c:pt>
                <c:pt idx="5809">
                  <c:v>#N/A</c:v>
                </c:pt>
                <c:pt idx="5810">
                  <c:v>#N/A</c:v>
                </c:pt>
                <c:pt idx="5811">
                  <c:v>#N/A</c:v>
                </c:pt>
                <c:pt idx="5812">
                  <c:v>#N/A</c:v>
                </c:pt>
                <c:pt idx="5813">
                  <c:v>#N/A</c:v>
                </c:pt>
                <c:pt idx="5814">
                  <c:v>#N/A</c:v>
                </c:pt>
                <c:pt idx="5815">
                  <c:v>#N/A</c:v>
                </c:pt>
                <c:pt idx="5816">
                  <c:v>#N/A</c:v>
                </c:pt>
                <c:pt idx="5817">
                  <c:v>#N/A</c:v>
                </c:pt>
                <c:pt idx="5818">
                  <c:v>#N/A</c:v>
                </c:pt>
                <c:pt idx="5819">
                  <c:v>#N/A</c:v>
                </c:pt>
                <c:pt idx="5820">
                  <c:v>#N/A</c:v>
                </c:pt>
                <c:pt idx="5821">
                  <c:v>#N/A</c:v>
                </c:pt>
                <c:pt idx="5822">
                  <c:v>#N/A</c:v>
                </c:pt>
                <c:pt idx="5823">
                  <c:v>#N/A</c:v>
                </c:pt>
                <c:pt idx="5824">
                  <c:v>#N/A</c:v>
                </c:pt>
                <c:pt idx="5825">
                  <c:v>#N/A</c:v>
                </c:pt>
                <c:pt idx="5826">
                  <c:v>#N/A</c:v>
                </c:pt>
                <c:pt idx="5827">
                  <c:v>#N/A</c:v>
                </c:pt>
                <c:pt idx="5828">
                  <c:v>#N/A</c:v>
                </c:pt>
                <c:pt idx="5829">
                  <c:v>#N/A</c:v>
                </c:pt>
                <c:pt idx="5830">
                  <c:v>#N/A</c:v>
                </c:pt>
                <c:pt idx="5831">
                  <c:v>#N/A</c:v>
                </c:pt>
                <c:pt idx="5832">
                  <c:v>#N/A</c:v>
                </c:pt>
                <c:pt idx="5833">
                  <c:v>#N/A</c:v>
                </c:pt>
                <c:pt idx="5834">
                  <c:v>#N/A</c:v>
                </c:pt>
                <c:pt idx="5835">
                  <c:v>#N/A</c:v>
                </c:pt>
                <c:pt idx="5836">
                  <c:v>#N/A</c:v>
                </c:pt>
                <c:pt idx="5837">
                  <c:v>#N/A</c:v>
                </c:pt>
                <c:pt idx="5838">
                  <c:v>#N/A</c:v>
                </c:pt>
                <c:pt idx="5839">
                  <c:v>#N/A</c:v>
                </c:pt>
                <c:pt idx="5840">
                  <c:v>#N/A</c:v>
                </c:pt>
                <c:pt idx="5841">
                  <c:v>#N/A</c:v>
                </c:pt>
                <c:pt idx="5842">
                  <c:v>#N/A</c:v>
                </c:pt>
                <c:pt idx="5843">
                  <c:v>#N/A</c:v>
                </c:pt>
                <c:pt idx="5844">
                  <c:v>#N/A</c:v>
                </c:pt>
                <c:pt idx="5845">
                  <c:v>#N/A</c:v>
                </c:pt>
                <c:pt idx="5846">
                  <c:v>#N/A</c:v>
                </c:pt>
                <c:pt idx="5847">
                  <c:v>#N/A</c:v>
                </c:pt>
                <c:pt idx="5848">
                  <c:v>#N/A</c:v>
                </c:pt>
                <c:pt idx="5849">
                  <c:v>#N/A</c:v>
                </c:pt>
                <c:pt idx="5850">
                  <c:v>#N/A</c:v>
                </c:pt>
                <c:pt idx="5851">
                  <c:v>#N/A</c:v>
                </c:pt>
                <c:pt idx="5852">
                  <c:v>#N/A</c:v>
                </c:pt>
                <c:pt idx="5853">
                  <c:v>#N/A</c:v>
                </c:pt>
                <c:pt idx="5854">
                  <c:v>#N/A</c:v>
                </c:pt>
                <c:pt idx="5855">
                  <c:v>#N/A</c:v>
                </c:pt>
                <c:pt idx="5856">
                  <c:v>#N/A</c:v>
                </c:pt>
                <c:pt idx="5857">
                  <c:v>#N/A</c:v>
                </c:pt>
                <c:pt idx="5858">
                  <c:v>#N/A</c:v>
                </c:pt>
                <c:pt idx="5859">
                  <c:v>#N/A</c:v>
                </c:pt>
                <c:pt idx="5860">
                  <c:v>#N/A</c:v>
                </c:pt>
                <c:pt idx="5861">
                  <c:v>#N/A</c:v>
                </c:pt>
                <c:pt idx="5862">
                  <c:v>#N/A</c:v>
                </c:pt>
                <c:pt idx="5863">
                  <c:v>#N/A</c:v>
                </c:pt>
                <c:pt idx="5864">
                  <c:v>#N/A</c:v>
                </c:pt>
                <c:pt idx="5865">
                  <c:v>#N/A</c:v>
                </c:pt>
                <c:pt idx="5866">
                  <c:v>#N/A</c:v>
                </c:pt>
                <c:pt idx="5867">
                  <c:v>#N/A</c:v>
                </c:pt>
                <c:pt idx="5868">
                  <c:v>#N/A</c:v>
                </c:pt>
                <c:pt idx="5869">
                  <c:v>#N/A</c:v>
                </c:pt>
                <c:pt idx="5870">
                  <c:v>#N/A</c:v>
                </c:pt>
                <c:pt idx="5871">
                  <c:v>#N/A</c:v>
                </c:pt>
                <c:pt idx="5872">
                  <c:v>#N/A</c:v>
                </c:pt>
                <c:pt idx="5873">
                  <c:v>#N/A</c:v>
                </c:pt>
                <c:pt idx="5874">
                  <c:v>#N/A</c:v>
                </c:pt>
                <c:pt idx="5875">
                  <c:v>#N/A</c:v>
                </c:pt>
                <c:pt idx="5876">
                  <c:v>#N/A</c:v>
                </c:pt>
                <c:pt idx="5877">
                  <c:v>#N/A</c:v>
                </c:pt>
                <c:pt idx="5878">
                  <c:v>#N/A</c:v>
                </c:pt>
                <c:pt idx="5879">
                  <c:v>#N/A</c:v>
                </c:pt>
                <c:pt idx="5880">
                  <c:v>#N/A</c:v>
                </c:pt>
                <c:pt idx="5881">
                  <c:v>#N/A</c:v>
                </c:pt>
                <c:pt idx="5882">
                  <c:v>#N/A</c:v>
                </c:pt>
                <c:pt idx="5883">
                  <c:v>#N/A</c:v>
                </c:pt>
                <c:pt idx="5884">
                  <c:v>#N/A</c:v>
                </c:pt>
                <c:pt idx="5885">
                  <c:v>#N/A</c:v>
                </c:pt>
                <c:pt idx="5886">
                  <c:v>#N/A</c:v>
                </c:pt>
                <c:pt idx="5887">
                  <c:v>#N/A</c:v>
                </c:pt>
                <c:pt idx="5888">
                  <c:v>#N/A</c:v>
                </c:pt>
                <c:pt idx="5889">
                  <c:v>#N/A</c:v>
                </c:pt>
                <c:pt idx="5890">
                  <c:v>#N/A</c:v>
                </c:pt>
                <c:pt idx="5891">
                  <c:v>#N/A</c:v>
                </c:pt>
                <c:pt idx="5892">
                  <c:v>#N/A</c:v>
                </c:pt>
                <c:pt idx="5893">
                  <c:v>#N/A</c:v>
                </c:pt>
                <c:pt idx="5894">
                  <c:v>#N/A</c:v>
                </c:pt>
                <c:pt idx="5895">
                  <c:v>#N/A</c:v>
                </c:pt>
                <c:pt idx="5896">
                  <c:v>#N/A</c:v>
                </c:pt>
                <c:pt idx="5897">
                  <c:v>#N/A</c:v>
                </c:pt>
                <c:pt idx="5898">
                  <c:v>#N/A</c:v>
                </c:pt>
                <c:pt idx="5899">
                  <c:v>#N/A</c:v>
                </c:pt>
                <c:pt idx="5900">
                  <c:v>#N/A</c:v>
                </c:pt>
                <c:pt idx="5901">
                  <c:v>#N/A</c:v>
                </c:pt>
                <c:pt idx="5902">
                  <c:v>#N/A</c:v>
                </c:pt>
                <c:pt idx="5903">
                  <c:v>#N/A</c:v>
                </c:pt>
                <c:pt idx="5904">
                  <c:v>#N/A</c:v>
                </c:pt>
                <c:pt idx="5905">
                  <c:v>#N/A</c:v>
                </c:pt>
                <c:pt idx="5906">
                  <c:v>#N/A</c:v>
                </c:pt>
                <c:pt idx="5907">
                  <c:v>#N/A</c:v>
                </c:pt>
                <c:pt idx="5908">
                  <c:v>#N/A</c:v>
                </c:pt>
                <c:pt idx="5909">
                  <c:v>#N/A</c:v>
                </c:pt>
                <c:pt idx="5910">
                  <c:v>#N/A</c:v>
                </c:pt>
                <c:pt idx="5911">
                  <c:v>#N/A</c:v>
                </c:pt>
                <c:pt idx="5912">
                  <c:v>#N/A</c:v>
                </c:pt>
                <c:pt idx="5913">
                  <c:v>#N/A</c:v>
                </c:pt>
                <c:pt idx="5914">
                  <c:v>#N/A</c:v>
                </c:pt>
                <c:pt idx="5915">
                  <c:v>#N/A</c:v>
                </c:pt>
                <c:pt idx="5916">
                  <c:v>#N/A</c:v>
                </c:pt>
                <c:pt idx="5917">
                  <c:v>#N/A</c:v>
                </c:pt>
                <c:pt idx="5918">
                  <c:v>#N/A</c:v>
                </c:pt>
                <c:pt idx="5919">
                  <c:v>#N/A</c:v>
                </c:pt>
                <c:pt idx="5920">
                  <c:v>#N/A</c:v>
                </c:pt>
                <c:pt idx="5921">
                  <c:v>#N/A</c:v>
                </c:pt>
                <c:pt idx="5922">
                  <c:v>#N/A</c:v>
                </c:pt>
                <c:pt idx="5923">
                  <c:v>#N/A</c:v>
                </c:pt>
                <c:pt idx="5924">
                  <c:v>#N/A</c:v>
                </c:pt>
                <c:pt idx="5925">
                  <c:v>#N/A</c:v>
                </c:pt>
                <c:pt idx="5926">
                  <c:v>#N/A</c:v>
                </c:pt>
                <c:pt idx="5927">
                  <c:v>#N/A</c:v>
                </c:pt>
                <c:pt idx="5928">
                  <c:v>#N/A</c:v>
                </c:pt>
                <c:pt idx="5929">
                  <c:v>#N/A</c:v>
                </c:pt>
                <c:pt idx="5930">
                  <c:v>#N/A</c:v>
                </c:pt>
                <c:pt idx="5931">
                  <c:v>#N/A</c:v>
                </c:pt>
                <c:pt idx="5932">
                  <c:v>#N/A</c:v>
                </c:pt>
                <c:pt idx="5933">
                  <c:v>#N/A</c:v>
                </c:pt>
                <c:pt idx="5934">
                  <c:v>#N/A</c:v>
                </c:pt>
                <c:pt idx="5935">
                  <c:v>#N/A</c:v>
                </c:pt>
                <c:pt idx="5936">
                  <c:v>#N/A</c:v>
                </c:pt>
                <c:pt idx="5937">
                  <c:v>#N/A</c:v>
                </c:pt>
                <c:pt idx="5938">
                  <c:v>#N/A</c:v>
                </c:pt>
                <c:pt idx="5939">
                  <c:v>#N/A</c:v>
                </c:pt>
                <c:pt idx="5940">
                  <c:v>#N/A</c:v>
                </c:pt>
                <c:pt idx="5941">
                  <c:v>#N/A</c:v>
                </c:pt>
                <c:pt idx="5942">
                  <c:v>#N/A</c:v>
                </c:pt>
                <c:pt idx="5943">
                  <c:v>#N/A</c:v>
                </c:pt>
                <c:pt idx="5944">
                  <c:v>#N/A</c:v>
                </c:pt>
                <c:pt idx="5945">
                  <c:v>#N/A</c:v>
                </c:pt>
                <c:pt idx="5946">
                  <c:v>#N/A</c:v>
                </c:pt>
                <c:pt idx="5947">
                  <c:v>#N/A</c:v>
                </c:pt>
                <c:pt idx="5948">
                  <c:v>#N/A</c:v>
                </c:pt>
                <c:pt idx="5949">
                  <c:v>#N/A</c:v>
                </c:pt>
                <c:pt idx="5950">
                  <c:v>#N/A</c:v>
                </c:pt>
                <c:pt idx="5951">
                  <c:v>#N/A</c:v>
                </c:pt>
                <c:pt idx="5952">
                  <c:v>#N/A</c:v>
                </c:pt>
                <c:pt idx="5953">
                  <c:v>#N/A</c:v>
                </c:pt>
                <c:pt idx="5954">
                  <c:v>#N/A</c:v>
                </c:pt>
                <c:pt idx="5955">
                  <c:v>#N/A</c:v>
                </c:pt>
                <c:pt idx="5956">
                  <c:v>#N/A</c:v>
                </c:pt>
                <c:pt idx="5957">
                  <c:v>#N/A</c:v>
                </c:pt>
                <c:pt idx="5958">
                  <c:v>#N/A</c:v>
                </c:pt>
                <c:pt idx="5959">
                  <c:v>#N/A</c:v>
                </c:pt>
                <c:pt idx="5960">
                  <c:v>#N/A</c:v>
                </c:pt>
                <c:pt idx="5961">
                  <c:v>#N/A</c:v>
                </c:pt>
                <c:pt idx="5962">
                  <c:v>#N/A</c:v>
                </c:pt>
                <c:pt idx="5963">
                  <c:v>#N/A</c:v>
                </c:pt>
                <c:pt idx="5964">
                  <c:v>#N/A</c:v>
                </c:pt>
                <c:pt idx="5965">
                  <c:v>#N/A</c:v>
                </c:pt>
                <c:pt idx="5966">
                  <c:v>#N/A</c:v>
                </c:pt>
                <c:pt idx="5967">
                  <c:v>#N/A</c:v>
                </c:pt>
                <c:pt idx="5968">
                  <c:v>#N/A</c:v>
                </c:pt>
                <c:pt idx="5969">
                  <c:v>#N/A</c:v>
                </c:pt>
                <c:pt idx="5970">
                  <c:v>#N/A</c:v>
                </c:pt>
                <c:pt idx="5971">
                  <c:v>#N/A</c:v>
                </c:pt>
                <c:pt idx="5972">
                  <c:v>#N/A</c:v>
                </c:pt>
                <c:pt idx="5973">
                  <c:v>#N/A</c:v>
                </c:pt>
                <c:pt idx="5974">
                  <c:v>#N/A</c:v>
                </c:pt>
                <c:pt idx="5975">
                  <c:v>#N/A</c:v>
                </c:pt>
                <c:pt idx="5976">
                  <c:v>#N/A</c:v>
                </c:pt>
                <c:pt idx="5977">
                  <c:v>#N/A</c:v>
                </c:pt>
                <c:pt idx="5978">
                  <c:v>#N/A</c:v>
                </c:pt>
                <c:pt idx="5979">
                  <c:v>#N/A</c:v>
                </c:pt>
                <c:pt idx="5980">
                  <c:v>#N/A</c:v>
                </c:pt>
                <c:pt idx="5981">
                  <c:v>#N/A</c:v>
                </c:pt>
                <c:pt idx="5982">
                  <c:v>#N/A</c:v>
                </c:pt>
                <c:pt idx="5983">
                  <c:v>#N/A</c:v>
                </c:pt>
                <c:pt idx="5984">
                  <c:v>#N/A</c:v>
                </c:pt>
                <c:pt idx="5985">
                  <c:v>#N/A</c:v>
                </c:pt>
                <c:pt idx="5986">
                  <c:v>#N/A</c:v>
                </c:pt>
                <c:pt idx="5987">
                  <c:v>#N/A</c:v>
                </c:pt>
                <c:pt idx="5988">
                  <c:v>#N/A</c:v>
                </c:pt>
                <c:pt idx="5989">
                  <c:v>#N/A</c:v>
                </c:pt>
                <c:pt idx="5990">
                  <c:v>#N/A</c:v>
                </c:pt>
                <c:pt idx="5991">
                  <c:v>#N/A</c:v>
                </c:pt>
                <c:pt idx="5992">
                  <c:v>#N/A</c:v>
                </c:pt>
                <c:pt idx="5993">
                  <c:v>#N/A</c:v>
                </c:pt>
                <c:pt idx="5994">
                  <c:v>#N/A</c:v>
                </c:pt>
                <c:pt idx="5995">
                  <c:v>#N/A</c:v>
                </c:pt>
                <c:pt idx="5996">
                  <c:v>#N/A</c:v>
                </c:pt>
                <c:pt idx="5997">
                  <c:v>#N/A</c:v>
                </c:pt>
                <c:pt idx="5998">
                  <c:v>#N/A</c:v>
                </c:pt>
                <c:pt idx="5999">
                  <c:v>#N/A</c:v>
                </c:pt>
                <c:pt idx="6000">
                  <c:v>#N/A</c:v>
                </c:pt>
                <c:pt idx="6001">
                  <c:v>#N/A</c:v>
                </c:pt>
                <c:pt idx="6002">
                  <c:v>#N/A</c:v>
                </c:pt>
                <c:pt idx="6003">
                  <c:v>#N/A</c:v>
                </c:pt>
                <c:pt idx="6004">
                  <c:v>#N/A</c:v>
                </c:pt>
                <c:pt idx="6005">
                  <c:v>#N/A</c:v>
                </c:pt>
                <c:pt idx="6006">
                  <c:v>#N/A</c:v>
                </c:pt>
                <c:pt idx="6007">
                  <c:v>#N/A</c:v>
                </c:pt>
                <c:pt idx="6008">
                  <c:v>#N/A</c:v>
                </c:pt>
                <c:pt idx="6009">
                  <c:v>#N/A</c:v>
                </c:pt>
                <c:pt idx="6010">
                  <c:v>#N/A</c:v>
                </c:pt>
                <c:pt idx="6011">
                  <c:v>#N/A</c:v>
                </c:pt>
                <c:pt idx="6012">
                  <c:v>#N/A</c:v>
                </c:pt>
                <c:pt idx="6013">
                  <c:v>#N/A</c:v>
                </c:pt>
                <c:pt idx="6014">
                  <c:v>#N/A</c:v>
                </c:pt>
                <c:pt idx="6015">
                  <c:v>#N/A</c:v>
                </c:pt>
                <c:pt idx="6016">
                  <c:v>#N/A</c:v>
                </c:pt>
                <c:pt idx="6017">
                  <c:v>#N/A</c:v>
                </c:pt>
                <c:pt idx="6018">
                  <c:v>#N/A</c:v>
                </c:pt>
                <c:pt idx="6019">
                  <c:v>#N/A</c:v>
                </c:pt>
                <c:pt idx="6020">
                  <c:v>#N/A</c:v>
                </c:pt>
                <c:pt idx="6021">
                  <c:v>#N/A</c:v>
                </c:pt>
                <c:pt idx="6022">
                  <c:v>#N/A</c:v>
                </c:pt>
                <c:pt idx="6023">
                  <c:v>#N/A</c:v>
                </c:pt>
                <c:pt idx="6024">
                  <c:v>#N/A</c:v>
                </c:pt>
                <c:pt idx="6025">
                  <c:v>#N/A</c:v>
                </c:pt>
                <c:pt idx="6026">
                  <c:v>#N/A</c:v>
                </c:pt>
                <c:pt idx="6027">
                  <c:v>#N/A</c:v>
                </c:pt>
                <c:pt idx="6028">
                  <c:v>#N/A</c:v>
                </c:pt>
                <c:pt idx="6029">
                  <c:v>#N/A</c:v>
                </c:pt>
                <c:pt idx="6030">
                  <c:v>#N/A</c:v>
                </c:pt>
                <c:pt idx="6031">
                  <c:v>#N/A</c:v>
                </c:pt>
                <c:pt idx="6032">
                  <c:v>#N/A</c:v>
                </c:pt>
                <c:pt idx="6033">
                  <c:v>#N/A</c:v>
                </c:pt>
                <c:pt idx="6034">
                  <c:v>#N/A</c:v>
                </c:pt>
                <c:pt idx="6035">
                  <c:v>#N/A</c:v>
                </c:pt>
                <c:pt idx="6036">
                  <c:v>#N/A</c:v>
                </c:pt>
                <c:pt idx="6037">
                  <c:v>#N/A</c:v>
                </c:pt>
                <c:pt idx="6038">
                  <c:v>#N/A</c:v>
                </c:pt>
                <c:pt idx="6039">
                  <c:v>#N/A</c:v>
                </c:pt>
                <c:pt idx="6040">
                  <c:v>#N/A</c:v>
                </c:pt>
                <c:pt idx="6041">
                  <c:v>#N/A</c:v>
                </c:pt>
                <c:pt idx="6042">
                  <c:v>#N/A</c:v>
                </c:pt>
                <c:pt idx="6043">
                  <c:v>#N/A</c:v>
                </c:pt>
                <c:pt idx="6044">
                  <c:v>#N/A</c:v>
                </c:pt>
                <c:pt idx="6045">
                  <c:v>#N/A</c:v>
                </c:pt>
                <c:pt idx="6046">
                  <c:v>#N/A</c:v>
                </c:pt>
                <c:pt idx="6047">
                  <c:v>#N/A</c:v>
                </c:pt>
                <c:pt idx="6048">
                  <c:v>#N/A</c:v>
                </c:pt>
                <c:pt idx="6049">
                  <c:v>#N/A</c:v>
                </c:pt>
                <c:pt idx="6050">
                  <c:v>#N/A</c:v>
                </c:pt>
                <c:pt idx="6051">
                  <c:v>#N/A</c:v>
                </c:pt>
                <c:pt idx="6052">
                  <c:v>#N/A</c:v>
                </c:pt>
                <c:pt idx="6053">
                  <c:v>#N/A</c:v>
                </c:pt>
                <c:pt idx="6054">
                  <c:v>#N/A</c:v>
                </c:pt>
                <c:pt idx="6055">
                  <c:v>#N/A</c:v>
                </c:pt>
                <c:pt idx="6056">
                  <c:v>#N/A</c:v>
                </c:pt>
                <c:pt idx="6057">
                  <c:v>#N/A</c:v>
                </c:pt>
                <c:pt idx="6058">
                  <c:v>#N/A</c:v>
                </c:pt>
                <c:pt idx="6059">
                  <c:v>#N/A</c:v>
                </c:pt>
                <c:pt idx="6060">
                  <c:v>#N/A</c:v>
                </c:pt>
                <c:pt idx="6061">
                  <c:v>#N/A</c:v>
                </c:pt>
                <c:pt idx="6062">
                  <c:v>#N/A</c:v>
                </c:pt>
                <c:pt idx="6063">
                  <c:v>#N/A</c:v>
                </c:pt>
                <c:pt idx="6064">
                  <c:v>#N/A</c:v>
                </c:pt>
                <c:pt idx="6065">
                  <c:v>#N/A</c:v>
                </c:pt>
                <c:pt idx="6066">
                  <c:v>#N/A</c:v>
                </c:pt>
                <c:pt idx="6067">
                  <c:v>#N/A</c:v>
                </c:pt>
                <c:pt idx="6068">
                  <c:v>#N/A</c:v>
                </c:pt>
                <c:pt idx="6069">
                  <c:v>#N/A</c:v>
                </c:pt>
                <c:pt idx="6070">
                  <c:v>#N/A</c:v>
                </c:pt>
                <c:pt idx="6071">
                  <c:v>#N/A</c:v>
                </c:pt>
                <c:pt idx="6072">
                  <c:v>#N/A</c:v>
                </c:pt>
                <c:pt idx="6073">
                  <c:v>#N/A</c:v>
                </c:pt>
                <c:pt idx="6074">
                  <c:v>#N/A</c:v>
                </c:pt>
                <c:pt idx="6075">
                  <c:v>#N/A</c:v>
                </c:pt>
                <c:pt idx="6076">
                  <c:v>#N/A</c:v>
                </c:pt>
                <c:pt idx="6077">
                  <c:v>#N/A</c:v>
                </c:pt>
                <c:pt idx="6078">
                  <c:v>#N/A</c:v>
                </c:pt>
                <c:pt idx="6079">
                  <c:v>#N/A</c:v>
                </c:pt>
                <c:pt idx="6080">
                  <c:v>#N/A</c:v>
                </c:pt>
                <c:pt idx="6081">
                  <c:v>#N/A</c:v>
                </c:pt>
                <c:pt idx="6082">
                  <c:v>#N/A</c:v>
                </c:pt>
                <c:pt idx="6083">
                  <c:v>#N/A</c:v>
                </c:pt>
                <c:pt idx="6084">
                  <c:v>#N/A</c:v>
                </c:pt>
                <c:pt idx="6085">
                  <c:v>#N/A</c:v>
                </c:pt>
                <c:pt idx="6086">
                  <c:v>#N/A</c:v>
                </c:pt>
                <c:pt idx="6087">
                  <c:v>#N/A</c:v>
                </c:pt>
                <c:pt idx="6088">
                  <c:v>#N/A</c:v>
                </c:pt>
                <c:pt idx="6089">
                  <c:v>#N/A</c:v>
                </c:pt>
                <c:pt idx="6090">
                  <c:v>#N/A</c:v>
                </c:pt>
                <c:pt idx="6091">
                  <c:v>#N/A</c:v>
                </c:pt>
                <c:pt idx="6092">
                  <c:v>#N/A</c:v>
                </c:pt>
                <c:pt idx="6093">
                  <c:v>#N/A</c:v>
                </c:pt>
                <c:pt idx="6094">
                  <c:v>#N/A</c:v>
                </c:pt>
                <c:pt idx="6095">
                  <c:v>#N/A</c:v>
                </c:pt>
                <c:pt idx="6096">
                  <c:v>#N/A</c:v>
                </c:pt>
                <c:pt idx="6097">
                  <c:v>#N/A</c:v>
                </c:pt>
                <c:pt idx="6098">
                  <c:v>#N/A</c:v>
                </c:pt>
                <c:pt idx="6099">
                  <c:v>#N/A</c:v>
                </c:pt>
                <c:pt idx="6100">
                  <c:v>#N/A</c:v>
                </c:pt>
                <c:pt idx="6101">
                  <c:v>#N/A</c:v>
                </c:pt>
                <c:pt idx="6102">
                  <c:v>#N/A</c:v>
                </c:pt>
                <c:pt idx="6103">
                  <c:v>#N/A</c:v>
                </c:pt>
                <c:pt idx="6104">
                  <c:v>#N/A</c:v>
                </c:pt>
                <c:pt idx="6105">
                  <c:v>#N/A</c:v>
                </c:pt>
                <c:pt idx="6106">
                  <c:v>#N/A</c:v>
                </c:pt>
                <c:pt idx="6107">
                  <c:v>#N/A</c:v>
                </c:pt>
                <c:pt idx="6108">
                  <c:v>#N/A</c:v>
                </c:pt>
                <c:pt idx="6109">
                  <c:v>#N/A</c:v>
                </c:pt>
                <c:pt idx="6110">
                  <c:v>#N/A</c:v>
                </c:pt>
                <c:pt idx="6111">
                  <c:v>#N/A</c:v>
                </c:pt>
                <c:pt idx="6112">
                  <c:v>#N/A</c:v>
                </c:pt>
                <c:pt idx="6113">
                  <c:v>#N/A</c:v>
                </c:pt>
                <c:pt idx="6114">
                  <c:v>#N/A</c:v>
                </c:pt>
                <c:pt idx="6115">
                  <c:v>#N/A</c:v>
                </c:pt>
                <c:pt idx="6116">
                  <c:v>#N/A</c:v>
                </c:pt>
                <c:pt idx="6117">
                  <c:v>#N/A</c:v>
                </c:pt>
                <c:pt idx="6118">
                  <c:v>#N/A</c:v>
                </c:pt>
                <c:pt idx="6119">
                  <c:v>#N/A</c:v>
                </c:pt>
                <c:pt idx="6120">
                  <c:v>#N/A</c:v>
                </c:pt>
                <c:pt idx="6121">
                  <c:v>#N/A</c:v>
                </c:pt>
                <c:pt idx="6122">
                  <c:v>#N/A</c:v>
                </c:pt>
                <c:pt idx="6123">
                  <c:v>#N/A</c:v>
                </c:pt>
                <c:pt idx="6124">
                  <c:v>#N/A</c:v>
                </c:pt>
                <c:pt idx="6125">
                  <c:v>#N/A</c:v>
                </c:pt>
                <c:pt idx="6126">
                  <c:v>#N/A</c:v>
                </c:pt>
                <c:pt idx="6127">
                  <c:v>#N/A</c:v>
                </c:pt>
                <c:pt idx="6128">
                  <c:v>#N/A</c:v>
                </c:pt>
                <c:pt idx="6129">
                  <c:v>#N/A</c:v>
                </c:pt>
                <c:pt idx="6130">
                  <c:v>#N/A</c:v>
                </c:pt>
                <c:pt idx="6131">
                  <c:v>#N/A</c:v>
                </c:pt>
                <c:pt idx="6132">
                  <c:v>#N/A</c:v>
                </c:pt>
                <c:pt idx="6133">
                  <c:v>#N/A</c:v>
                </c:pt>
                <c:pt idx="6134">
                  <c:v>#N/A</c:v>
                </c:pt>
                <c:pt idx="6135">
                  <c:v>#N/A</c:v>
                </c:pt>
                <c:pt idx="6136">
                  <c:v>#N/A</c:v>
                </c:pt>
                <c:pt idx="6137">
                  <c:v>#N/A</c:v>
                </c:pt>
                <c:pt idx="6138">
                  <c:v>#N/A</c:v>
                </c:pt>
                <c:pt idx="6139">
                  <c:v>#N/A</c:v>
                </c:pt>
                <c:pt idx="6140">
                  <c:v>#N/A</c:v>
                </c:pt>
                <c:pt idx="6141">
                  <c:v>#N/A</c:v>
                </c:pt>
                <c:pt idx="6142">
                  <c:v>#N/A</c:v>
                </c:pt>
                <c:pt idx="6143">
                  <c:v>#N/A</c:v>
                </c:pt>
                <c:pt idx="6144">
                  <c:v>#N/A</c:v>
                </c:pt>
                <c:pt idx="6145">
                  <c:v>#N/A</c:v>
                </c:pt>
                <c:pt idx="6146">
                  <c:v>#N/A</c:v>
                </c:pt>
                <c:pt idx="6147">
                  <c:v>#N/A</c:v>
                </c:pt>
                <c:pt idx="6148">
                  <c:v>#N/A</c:v>
                </c:pt>
                <c:pt idx="6149">
                  <c:v>#N/A</c:v>
                </c:pt>
                <c:pt idx="6150">
                  <c:v>#N/A</c:v>
                </c:pt>
                <c:pt idx="6151">
                  <c:v>#N/A</c:v>
                </c:pt>
                <c:pt idx="6152">
                  <c:v>#N/A</c:v>
                </c:pt>
                <c:pt idx="6153">
                  <c:v>#N/A</c:v>
                </c:pt>
                <c:pt idx="6154">
                  <c:v>#N/A</c:v>
                </c:pt>
                <c:pt idx="6155">
                  <c:v>#N/A</c:v>
                </c:pt>
                <c:pt idx="6156">
                  <c:v>#N/A</c:v>
                </c:pt>
                <c:pt idx="6157">
                  <c:v>#N/A</c:v>
                </c:pt>
                <c:pt idx="6158">
                  <c:v>#N/A</c:v>
                </c:pt>
                <c:pt idx="6159">
                  <c:v>#N/A</c:v>
                </c:pt>
                <c:pt idx="6160">
                  <c:v>#N/A</c:v>
                </c:pt>
                <c:pt idx="6161">
                  <c:v>#N/A</c:v>
                </c:pt>
                <c:pt idx="6162">
                  <c:v>#N/A</c:v>
                </c:pt>
                <c:pt idx="6163">
                  <c:v>#N/A</c:v>
                </c:pt>
                <c:pt idx="6164">
                  <c:v>#N/A</c:v>
                </c:pt>
                <c:pt idx="6165">
                  <c:v>#N/A</c:v>
                </c:pt>
                <c:pt idx="6166">
                  <c:v>#N/A</c:v>
                </c:pt>
                <c:pt idx="6167">
                  <c:v>#N/A</c:v>
                </c:pt>
                <c:pt idx="6168">
                  <c:v>#N/A</c:v>
                </c:pt>
                <c:pt idx="6169">
                  <c:v>#N/A</c:v>
                </c:pt>
                <c:pt idx="6170">
                  <c:v>#N/A</c:v>
                </c:pt>
                <c:pt idx="6171">
                  <c:v>#N/A</c:v>
                </c:pt>
                <c:pt idx="6172">
                  <c:v>#N/A</c:v>
                </c:pt>
                <c:pt idx="6173">
                  <c:v>#N/A</c:v>
                </c:pt>
                <c:pt idx="6174">
                  <c:v>#N/A</c:v>
                </c:pt>
                <c:pt idx="6175">
                  <c:v>#N/A</c:v>
                </c:pt>
                <c:pt idx="6176">
                  <c:v>#N/A</c:v>
                </c:pt>
                <c:pt idx="6177">
                  <c:v>#N/A</c:v>
                </c:pt>
                <c:pt idx="6178">
                  <c:v>#N/A</c:v>
                </c:pt>
                <c:pt idx="6179">
                  <c:v>#N/A</c:v>
                </c:pt>
                <c:pt idx="6180">
                  <c:v>#N/A</c:v>
                </c:pt>
                <c:pt idx="6181">
                  <c:v>#N/A</c:v>
                </c:pt>
                <c:pt idx="6182">
                  <c:v>#N/A</c:v>
                </c:pt>
                <c:pt idx="6183">
                  <c:v>#N/A</c:v>
                </c:pt>
                <c:pt idx="6184">
                  <c:v>#N/A</c:v>
                </c:pt>
                <c:pt idx="6185">
                  <c:v>#N/A</c:v>
                </c:pt>
                <c:pt idx="6186">
                  <c:v>#N/A</c:v>
                </c:pt>
                <c:pt idx="6187">
                  <c:v>#N/A</c:v>
                </c:pt>
                <c:pt idx="6188">
                  <c:v>#N/A</c:v>
                </c:pt>
                <c:pt idx="6189">
                  <c:v>#N/A</c:v>
                </c:pt>
                <c:pt idx="6190">
                  <c:v>#N/A</c:v>
                </c:pt>
                <c:pt idx="6191">
                  <c:v>#N/A</c:v>
                </c:pt>
                <c:pt idx="6192">
                  <c:v>#N/A</c:v>
                </c:pt>
                <c:pt idx="6193">
                  <c:v>#N/A</c:v>
                </c:pt>
                <c:pt idx="6194">
                  <c:v>#N/A</c:v>
                </c:pt>
                <c:pt idx="6195">
                  <c:v>#N/A</c:v>
                </c:pt>
                <c:pt idx="6196">
                  <c:v>#N/A</c:v>
                </c:pt>
                <c:pt idx="6197">
                  <c:v>#N/A</c:v>
                </c:pt>
                <c:pt idx="6198">
                  <c:v>#N/A</c:v>
                </c:pt>
                <c:pt idx="6199">
                  <c:v>#N/A</c:v>
                </c:pt>
                <c:pt idx="6200">
                  <c:v>#N/A</c:v>
                </c:pt>
                <c:pt idx="6201">
                  <c:v>#N/A</c:v>
                </c:pt>
                <c:pt idx="6202">
                  <c:v>#N/A</c:v>
                </c:pt>
                <c:pt idx="6203">
                  <c:v>#N/A</c:v>
                </c:pt>
                <c:pt idx="6204">
                  <c:v>#N/A</c:v>
                </c:pt>
                <c:pt idx="6205">
                  <c:v>#N/A</c:v>
                </c:pt>
                <c:pt idx="6206">
                  <c:v>#N/A</c:v>
                </c:pt>
                <c:pt idx="6207">
                  <c:v>#N/A</c:v>
                </c:pt>
                <c:pt idx="6208">
                  <c:v>#N/A</c:v>
                </c:pt>
                <c:pt idx="6209">
                  <c:v>#N/A</c:v>
                </c:pt>
                <c:pt idx="6210">
                  <c:v>#N/A</c:v>
                </c:pt>
                <c:pt idx="6211">
                  <c:v>#N/A</c:v>
                </c:pt>
                <c:pt idx="6212">
                  <c:v>#N/A</c:v>
                </c:pt>
                <c:pt idx="6213">
                  <c:v>#N/A</c:v>
                </c:pt>
                <c:pt idx="6214">
                  <c:v>#N/A</c:v>
                </c:pt>
                <c:pt idx="6215">
                  <c:v>#N/A</c:v>
                </c:pt>
                <c:pt idx="6216">
                  <c:v>#N/A</c:v>
                </c:pt>
                <c:pt idx="6217">
                  <c:v>#N/A</c:v>
                </c:pt>
                <c:pt idx="6218">
                  <c:v>#N/A</c:v>
                </c:pt>
                <c:pt idx="6219">
                  <c:v>#N/A</c:v>
                </c:pt>
                <c:pt idx="6220">
                  <c:v>#N/A</c:v>
                </c:pt>
                <c:pt idx="6221">
                  <c:v>#N/A</c:v>
                </c:pt>
                <c:pt idx="6222">
                  <c:v>#N/A</c:v>
                </c:pt>
                <c:pt idx="6223">
                  <c:v>#N/A</c:v>
                </c:pt>
                <c:pt idx="6224">
                  <c:v>#N/A</c:v>
                </c:pt>
                <c:pt idx="6225">
                  <c:v>#N/A</c:v>
                </c:pt>
                <c:pt idx="6226">
                  <c:v>#N/A</c:v>
                </c:pt>
                <c:pt idx="6227">
                  <c:v>#N/A</c:v>
                </c:pt>
                <c:pt idx="6228">
                  <c:v>#N/A</c:v>
                </c:pt>
                <c:pt idx="6229">
                  <c:v>#N/A</c:v>
                </c:pt>
                <c:pt idx="6230">
                  <c:v>#N/A</c:v>
                </c:pt>
                <c:pt idx="6231">
                  <c:v>#N/A</c:v>
                </c:pt>
                <c:pt idx="6232">
                  <c:v>#N/A</c:v>
                </c:pt>
                <c:pt idx="6233">
                  <c:v>#N/A</c:v>
                </c:pt>
                <c:pt idx="6234">
                  <c:v>#N/A</c:v>
                </c:pt>
                <c:pt idx="6235">
                  <c:v>#N/A</c:v>
                </c:pt>
                <c:pt idx="6236">
                  <c:v>#N/A</c:v>
                </c:pt>
                <c:pt idx="6237">
                  <c:v>#N/A</c:v>
                </c:pt>
                <c:pt idx="6238">
                  <c:v>#N/A</c:v>
                </c:pt>
                <c:pt idx="6239">
                  <c:v>#N/A</c:v>
                </c:pt>
                <c:pt idx="6240">
                  <c:v>#N/A</c:v>
                </c:pt>
                <c:pt idx="6241">
                  <c:v>#N/A</c:v>
                </c:pt>
                <c:pt idx="6242">
                  <c:v>#N/A</c:v>
                </c:pt>
                <c:pt idx="6243">
                  <c:v>#N/A</c:v>
                </c:pt>
                <c:pt idx="6244">
                  <c:v>#N/A</c:v>
                </c:pt>
                <c:pt idx="6245">
                  <c:v>#N/A</c:v>
                </c:pt>
                <c:pt idx="6246">
                  <c:v>#N/A</c:v>
                </c:pt>
                <c:pt idx="6247">
                  <c:v>#N/A</c:v>
                </c:pt>
                <c:pt idx="6248">
                  <c:v>#N/A</c:v>
                </c:pt>
                <c:pt idx="6249">
                  <c:v>#N/A</c:v>
                </c:pt>
                <c:pt idx="6250">
                  <c:v>#N/A</c:v>
                </c:pt>
                <c:pt idx="6251">
                  <c:v>#N/A</c:v>
                </c:pt>
                <c:pt idx="6252">
                  <c:v>#N/A</c:v>
                </c:pt>
                <c:pt idx="6253">
                  <c:v>#N/A</c:v>
                </c:pt>
                <c:pt idx="6254">
                  <c:v>#N/A</c:v>
                </c:pt>
                <c:pt idx="6255">
                  <c:v>#N/A</c:v>
                </c:pt>
                <c:pt idx="6256">
                  <c:v>#N/A</c:v>
                </c:pt>
                <c:pt idx="6257">
                  <c:v>#N/A</c:v>
                </c:pt>
                <c:pt idx="6258">
                  <c:v>#N/A</c:v>
                </c:pt>
                <c:pt idx="6259">
                  <c:v>#N/A</c:v>
                </c:pt>
                <c:pt idx="6260">
                  <c:v>#N/A</c:v>
                </c:pt>
                <c:pt idx="6261">
                  <c:v>#N/A</c:v>
                </c:pt>
                <c:pt idx="6262">
                  <c:v>#N/A</c:v>
                </c:pt>
                <c:pt idx="6263">
                  <c:v>#N/A</c:v>
                </c:pt>
                <c:pt idx="6264">
                  <c:v>#N/A</c:v>
                </c:pt>
                <c:pt idx="6265">
                  <c:v>#N/A</c:v>
                </c:pt>
                <c:pt idx="6266">
                  <c:v>#N/A</c:v>
                </c:pt>
                <c:pt idx="6267">
                  <c:v>#N/A</c:v>
                </c:pt>
                <c:pt idx="6268">
                  <c:v>#N/A</c:v>
                </c:pt>
                <c:pt idx="6269">
                  <c:v>#N/A</c:v>
                </c:pt>
                <c:pt idx="6270">
                  <c:v>#N/A</c:v>
                </c:pt>
                <c:pt idx="6271">
                  <c:v>#N/A</c:v>
                </c:pt>
                <c:pt idx="6272">
                  <c:v>#N/A</c:v>
                </c:pt>
                <c:pt idx="6273">
                  <c:v>#N/A</c:v>
                </c:pt>
                <c:pt idx="6274">
                  <c:v>#N/A</c:v>
                </c:pt>
                <c:pt idx="6275">
                  <c:v>#N/A</c:v>
                </c:pt>
                <c:pt idx="6276">
                  <c:v>#N/A</c:v>
                </c:pt>
                <c:pt idx="6277">
                  <c:v>#N/A</c:v>
                </c:pt>
                <c:pt idx="6278">
                  <c:v>#N/A</c:v>
                </c:pt>
                <c:pt idx="6279">
                  <c:v>#N/A</c:v>
                </c:pt>
                <c:pt idx="6280">
                  <c:v>#N/A</c:v>
                </c:pt>
                <c:pt idx="6281">
                  <c:v>#N/A</c:v>
                </c:pt>
                <c:pt idx="6282">
                  <c:v>#N/A</c:v>
                </c:pt>
                <c:pt idx="6283">
                  <c:v>#N/A</c:v>
                </c:pt>
                <c:pt idx="6284">
                  <c:v>#N/A</c:v>
                </c:pt>
                <c:pt idx="6285">
                  <c:v>#N/A</c:v>
                </c:pt>
                <c:pt idx="6286">
                  <c:v>#N/A</c:v>
                </c:pt>
                <c:pt idx="6287">
                  <c:v>#N/A</c:v>
                </c:pt>
                <c:pt idx="6288">
                  <c:v>#N/A</c:v>
                </c:pt>
                <c:pt idx="6289">
                  <c:v>#N/A</c:v>
                </c:pt>
                <c:pt idx="6290">
                  <c:v>#N/A</c:v>
                </c:pt>
                <c:pt idx="6291">
                  <c:v>#N/A</c:v>
                </c:pt>
                <c:pt idx="6292">
                  <c:v>#N/A</c:v>
                </c:pt>
                <c:pt idx="6293">
                  <c:v>#N/A</c:v>
                </c:pt>
                <c:pt idx="6294">
                  <c:v>#N/A</c:v>
                </c:pt>
                <c:pt idx="6295">
                  <c:v>#N/A</c:v>
                </c:pt>
                <c:pt idx="6296">
                  <c:v>#N/A</c:v>
                </c:pt>
                <c:pt idx="6297">
                  <c:v>#N/A</c:v>
                </c:pt>
                <c:pt idx="6298">
                  <c:v>#N/A</c:v>
                </c:pt>
                <c:pt idx="6299">
                  <c:v>#N/A</c:v>
                </c:pt>
                <c:pt idx="6300">
                  <c:v>#N/A</c:v>
                </c:pt>
                <c:pt idx="6301">
                  <c:v>#N/A</c:v>
                </c:pt>
                <c:pt idx="6302">
                  <c:v>#N/A</c:v>
                </c:pt>
                <c:pt idx="6303">
                  <c:v>#N/A</c:v>
                </c:pt>
                <c:pt idx="6304">
                  <c:v>#N/A</c:v>
                </c:pt>
                <c:pt idx="6305">
                  <c:v>#N/A</c:v>
                </c:pt>
                <c:pt idx="6306">
                  <c:v>#N/A</c:v>
                </c:pt>
                <c:pt idx="6307">
                  <c:v>#N/A</c:v>
                </c:pt>
                <c:pt idx="6308">
                  <c:v>#N/A</c:v>
                </c:pt>
                <c:pt idx="6309">
                  <c:v>#N/A</c:v>
                </c:pt>
                <c:pt idx="6310">
                  <c:v>#N/A</c:v>
                </c:pt>
                <c:pt idx="6311">
                  <c:v>#N/A</c:v>
                </c:pt>
                <c:pt idx="6312">
                  <c:v>#N/A</c:v>
                </c:pt>
                <c:pt idx="6313">
                  <c:v>#N/A</c:v>
                </c:pt>
                <c:pt idx="6314">
                  <c:v>#N/A</c:v>
                </c:pt>
                <c:pt idx="6315">
                  <c:v>#N/A</c:v>
                </c:pt>
                <c:pt idx="6316">
                  <c:v>#N/A</c:v>
                </c:pt>
                <c:pt idx="6317">
                  <c:v>#N/A</c:v>
                </c:pt>
                <c:pt idx="6318">
                  <c:v>#N/A</c:v>
                </c:pt>
                <c:pt idx="6319">
                  <c:v>#N/A</c:v>
                </c:pt>
                <c:pt idx="6320">
                  <c:v>#N/A</c:v>
                </c:pt>
                <c:pt idx="6321">
                  <c:v>#N/A</c:v>
                </c:pt>
                <c:pt idx="6322">
                  <c:v>#N/A</c:v>
                </c:pt>
                <c:pt idx="6323">
                  <c:v>#N/A</c:v>
                </c:pt>
                <c:pt idx="6324">
                  <c:v>#N/A</c:v>
                </c:pt>
                <c:pt idx="6325">
                  <c:v>#N/A</c:v>
                </c:pt>
                <c:pt idx="6326">
                  <c:v>#N/A</c:v>
                </c:pt>
                <c:pt idx="6327">
                  <c:v>#N/A</c:v>
                </c:pt>
                <c:pt idx="6328">
                  <c:v>#N/A</c:v>
                </c:pt>
                <c:pt idx="6329">
                  <c:v>#N/A</c:v>
                </c:pt>
                <c:pt idx="6330">
                  <c:v>#N/A</c:v>
                </c:pt>
                <c:pt idx="6331">
                  <c:v>#N/A</c:v>
                </c:pt>
                <c:pt idx="6332">
                  <c:v>#N/A</c:v>
                </c:pt>
                <c:pt idx="6333">
                  <c:v>#N/A</c:v>
                </c:pt>
                <c:pt idx="6334">
                  <c:v>#N/A</c:v>
                </c:pt>
                <c:pt idx="6335">
                  <c:v>#N/A</c:v>
                </c:pt>
                <c:pt idx="6336">
                  <c:v>#N/A</c:v>
                </c:pt>
                <c:pt idx="6337">
                  <c:v>#N/A</c:v>
                </c:pt>
                <c:pt idx="6338">
                  <c:v>#N/A</c:v>
                </c:pt>
                <c:pt idx="6339">
                  <c:v>#N/A</c:v>
                </c:pt>
                <c:pt idx="6340">
                  <c:v>#N/A</c:v>
                </c:pt>
                <c:pt idx="6341">
                  <c:v>#N/A</c:v>
                </c:pt>
                <c:pt idx="6342">
                  <c:v>#N/A</c:v>
                </c:pt>
                <c:pt idx="6343">
                  <c:v>#N/A</c:v>
                </c:pt>
                <c:pt idx="6344">
                  <c:v>#N/A</c:v>
                </c:pt>
                <c:pt idx="6345">
                  <c:v>#N/A</c:v>
                </c:pt>
                <c:pt idx="6346">
                  <c:v>#N/A</c:v>
                </c:pt>
                <c:pt idx="6347">
                  <c:v>#N/A</c:v>
                </c:pt>
                <c:pt idx="6348">
                  <c:v>#N/A</c:v>
                </c:pt>
                <c:pt idx="6349">
                  <c:v>#N/A</c:v>
                </c:pt>
                <c:pt idx="6350">
                  <c:v>#N/A</c:v>
                </c:pt>
                <c:pt idx="6351">
                  <c:v>#N/A</c:v>
                </c:pt>
                <c:pt idx="6352">
                  <c:v>#N/A</c:v>
                </c:pt>
                <c:pt idx="6353">
                  <c:v>#N/A</c:v>
                </c:pt>
                <c:pt idx="6354">
                  <c:v>#N/A</c:v>
                </c:pt>
                <c:pt idx="6355">
                  <c:v>#N/A</c:v>
                </c:pt>
                <c:pt idx="6356">
                  <c:v>#N/A</c:v>
                </c:pt>
                <c:pt idx="6357">
                  <c:v>#N/A</c:v>
                </c:pt>
                <c:pt idx="6358">
                  <c:v>#N/A</c:v>
                </c:pt>
                <c:pt idx="6359">
                  <c:v>#N/A</c:v>
                </c:pt>
                <c:pt idx="6360">
                  <c:v>#N/A</c:v>
                </c:pt>
                <c:pt idx="6361">
                  <c:v>#N/A</c:v>
                </c:pt>
                <c:pt idx="6362">
                  <c:v>#N/A</c:v>
                </c:pt>
                <c:pt idx="6363">
                  <c:v>#N/A</c:v>
                </c:pt>
                <c:pt idx="6364">
                  <c:v>#N/A</c:v>
                </c:pt>
                <c:pt idx="6365">
                  <c:v>#N/A</c:v>
                </c:pt>
                <c:pt idx="6366">
                  <c:v>#N/A</c:v>
                </c:pt>
                <c:pt idx="6367">
                  <c:v>#N/A</c:v>
                </c:pt>
                <c:pt idx="6368">
                  <c:v>#N/A</c:v>
                </c:pt>
                <c:pt idx="6369">
                  <c:v>#N/A</c:v>
                </c:pt>
                <c:pt idx="6370">
                  <c:v>#N/A</c:v>
                </c:pt>
                <c:pt idx="6371">
                  <c:v>#N/A</c:v>
                </c:pt>
                <c:pt idx="6372">
                  <c:v>#N/A</c:v>
                </c:pt>
                <c:pt idx="6373">
                  <c:v>#N/A</c:v>
                </c:pt>
                <c:pt idx="6374">
                  <c:v>#N/A</c:v>
                </c:pt>
                <c:pt idx="6375">
                  <c:v>#N/A</c:v>
                </c:pt>
                <c:pt idx="6376">
                  <c:v>#N/A</c:v>
                </c:pt>
                <c:pt idx="6377">
                  <c:v>#N/A</c:v>
                </c:pt>
                <c:pt idx="6378">
                  <c:v>#N/A</c:v>
                </c:pt>
                <c:pt idx="6379">
                  <c:v>#N/A</c:v>
                </c:pt>
                <c:pt idx="6380">
                  <c:v>#N/A</c:v>
                </c:pt>
                <c:pt idx="6381">
                  <c:v>#N/A</c:v>
                </c:pt>
                <c:pt idx="6382">
                  <c:v>#N/A</c:v>
                </c:pt>
                <c:pt idx="6383">
                  <c:v>#N/A</c:v>
                </c:pt>
                <c:pt idx="6384">
                  <c:v>#N/A</c:v>
                </c:pt>
                <c:pt idx="6385">
                  <c:v>#N/A</c:v>
                </c:pt>
                <c:pt idx="6386">
                  <c:v>#N/A</c:v>
                </c:pt>
                <c:pt idx="6387">
                  <c:v>#N/A</c:v>
                </c:pt>
                <c:pt idx="6388">
                  <c:v>#N/A</c:v>
                </c:pt>
                <c:pt idx="6389">
                  <c:v>#N/A</c:v>
                </c:pt>
                <c:pt idx="6390">
                  <c:v>#N/A</c:v>
                </c:pt>
                <c:pt idx="6391">
                  <c:v>#N/A</c:v>
                </c:pt>
                <c:pt idx="6392">
                  <c:v>#N/A</c:v>
                </c:pt>
                <c:pt idx="6393">
                  <c:v>#N/A</c:v>
                </c:pt>
                <c:pt idx="6394">
                  <c:v>#N/A</c:v>
                </c:pt>
                <c:pt idx="6395">
                  <c:v>#N/A</c:v>
                </c:pt>
                <c:pt idx="6396">
                  <c:v>#N/A</c:v>
                </c:pt>
                <c:pt idx="6397">
                  <c:v>#N/A</c:v>
                </c:pt>
                <c:pt idx="6398">
                  <c:v>#N/A</c:v>
                </c:pt>
                <c:pt idx="6399">
                  <c:v>#N/A</c:v>
                </c:pt>
                <c:pt idx="6400">
                  <c:v>#N/A</c:v>
                </c:pt>
                <c:pt idx="6401">
                  <c:v>#N/A</c:v>
                </c:pt>
                <c:pt idx="6402">
                  <c:v>#N/A</c:v>
                </c:pt>
                <c:pt idx="6403">
                  <c:v>#N/A</c:v>
                </c:pt>
                <c:pt idx="6404">
                  <c:v>#N/A</c:v>
                </c:pt>
                <c:pt idx="6405">
                  <c:v>#N/A</c:v>
                </c:pt>
                <c:pt idx="6406">
                  <c:v>#N/A</c:v>
                </c:pt>
                <c:pt idx="6407">
                  <c:v>#N/A</c:v>
                </c:pt>
                <c:pt idx="6408">
                  <c:v>#N/A</c:v>
                </c:pt>
                <c:pt idx="6409">
                  <c:v>#N/A</c:v>
                </c:pt>
                <c:pt idx="6410">
                  <c:v>#N/A</c:v>
                </c:pt>
                <c:pt idx="6411">
                  <c:v>#N/A</c:v>
                </c:pt>
                <c:pt idx="6412">
                  <c:v>#N/A</c:v>
                </c:pt>
                <c:pt idx="6413">
                  <c:v>#N/A</c:v>
                </c:pt>
                <c:pt idx="6414">
                  <c:v>#N/A</c:v>
                </c:pt>
                <c:pt idx="6415">
                  <c:v>#N/A</c:v>
                </c:pt>
                <c:pt idx="6416">
                  <c:v>#N/A</c:v>
                </c:pt>
                <c:pt idx="6417">
                  <c:v>#N/A</c:v>
                </c:pt>
                <c:pt idx="6418">
                  <c:v>#N/A</c:v>
                </c:pt>
                <c:pt idx="6419">
                  <c:v>#N/A</c:v>
                </c:pt>
                <c:pt idx="6420">
                  <c:v>#N/A</c:v>
                </c:pt>
                <c:pt idx="6421">
                  <c:v>#N/A</c:v>
                </c:pt>
                <c:pt idx="6422">
                  <c:v>#N/A</c:v>
                </c:pt>
                <c:pt idx="6423">
                  <c:v>#N/A</c:v>
                </c:pt>
                <c:pt idx="6424">
                  <c:v>#N/A</c:v>
                </c:pt>
                <c:pt idx="6425">
                  <c:v>#N/A</c:v>
                </c:pt>
                <c:pt idx="6426">
                  <c:v>#N/A</c:v>
                </c:pt>
                <c:pt idx="6427">
                  <c:v>#N/A</c:v>
                </c:pt>
                <c:pt idx="6428">
                  <c:v>#N/A</c:v>
                </c:pt>
                <c:pt idx="6429">
                  <c:v>#N/A</c:v>
                </c:pt>
                <c:pt idx="6430">
                  <c:v>#N/A</c:v>
                </c:pt>
                <c:pt idx="6431">
                  <c:v>#N/A</c:v>
                </c:pt>
                <c:pt idx="6432">
                  <c:v>#N/A</c:v>
                </c:pt>
                <c:pt idx="6433">
                  <c:v>#N/A</c:v>
                </c:pt>
                <c:pt idx="6434">
                  <c:v>#N/A</c:v>
                </c:pt>
                <c:pt idx="6435">
                  <c:v>#N/A</c:v>
                </c:pt>
                <c:pt idx="6436">
                  <c:v>#N/A</c:v>
                </c:pt>
                <c:pt idx="6437">
                  <c:v>#N/A</c:v>
                </c:pt>
                <c:pt idx="6438">
                  <c:v>#N/A</c:v>
                </c:pt>
                <c:pt idx="6439">
                  <c:v>#N/A</c:v>
                </c:pt>
                <c:pt idx="6440">
                  <c:v>#N/A</c:v>
                </c:pt>
                <c:pt idx="6441">
                  <c:v>#N/A</c:v>
                </c:pt>
                <c:pt idx="6442">
                  <c:v>#N/A</c:v>
                </c:pt>
                <c:pt idx="6443">
                  <c:v>#N/A</c:v>
                </c:pt>
                <c:pt idx="6444">
                  <c:v>#N/A</c:v>
                </c:pt>
                <c:pt idx="6445">
                  <c:v>#N/A</c:v>
                </c:pt>
                <c:pt idx="6446">
                  <c:v>#N/A</c:v>
                </c:pt>
                <c:pt idx="6447">
                  <c:v>#N/A</c:v>
                </c:pt>
                <c:pt idx="6448">
                  <c:v>#N/A</c:v>
                </c:pt>
                <c:pt idx="6449">
                  <c:v>#N/A</c:v>
                </c:pt>
                <c:pt idx="6450">
                  <c:v>#N/A</c:v>
                </c:pt>
                <c:pt idx="6451">
                  <c:v>#N/A</c:v>
                </c:pt>
                <c:pt idx="6452">
                  <c:v>#N/A</c:v>
                </c:pt>
                <c:pt idx="6453">
                  <c:v>#N/A</c:v>
                </c:pt>
                <c:pt idx="6454">
                  <c:v>#N/A</c:v>
                </c:pt>
                <c:pt idx="6455">
                  <c:v>#N/A</c:v>
                </c:pt>
                <c:pt idx="6456">
                  <c:v>#N/A</c:v>
                </c:pt>
                <c:pt idx="6457">
                  <c:v>#N/A</c:v>
                </c:pt>
                <c:pt idx="6458">
                  <c:v>#N/A</c:v>
                </c:pt>
                <c:pt idx="6459">
                  <c:v>#N/A</c:v>
                </c:pt>
                <c:pt idx="6460">
                  <c:v>#N/A</c:v>
                </c:pt>
                <c:pt idx="6461">
                  <c:v>#N/A</c:v>
                </c:pt>
                <c:pt idx="6462">
                  <c:v>#N/A</c:v>
                </c:pt>
                <c:pt idx="6463">
                  <c:v>#N/A</c:v>
                </c:pt>
                <c:pt idx="6464">
                  <c:v>#N/A</c:v>
                </c:pt>
                <c:pt idx="6465">
                  <c:v>#N/A</c:v>
                </c:pt>
                <c:pt idx="6466">
                  <c:v>#N/A</c:v>
                </c:pt>
                <c:pt idx="6467">
                  <c:v>#N/A</c:v>
                </c:pt>
                <c:pt idx="6468">
                  <c:v>#N/A</c:v>
                </c:pt>
                <c:pt idx="6469">
                  <c:v>#N/A</c:v>
                </c:pt>
                <c:pt idx="6470">
                  <c:v>#N/A</c:v>
                </c:pt>
                <c:pt idx="6471">
                  <c:v>#N/A</c:v>
                </c:pt>
                <c:pt idx="6472">
                  <c:v>#N/A</c:v>
                </c:pt>
                <c:pt idx="6473">
                  <c:v>#N/A</c:v>
                </c:pt>
                <c:pt idx="6474">
                  <c:v>#N/A</c:v>
                </c:pt>
                <c:pt idx="6475">
                  <c:v>#N/A</c:v>
                </c:pt>
                <c:pt idx="6476">
                  <c:v>#N/A</c:v>
                </c:pt>
                <c:pt idx="6477">
                  <c:v>#N/A</c:v>
                </c:pt>
                <c:pt idx="6478">
                  <c:v>#N/A</c:v>
                </c:pt>
                <c:pt idx="6479">
                  <c:v>#N/A</c:v>
                </c:pt>
                <c:pt idx="6480">
                  <c:v>#N/A</c:v>
                </c:pt>
                <c:pt idx="6481">
                  <c:v>#N/A</c:v>
                </c:pt>
                <c:pt idx="6482">
                  <c:v>#N/A</c:v>
                </c:pt>
                <c:pt idx="6483">
                  <c:v>#N/A</c:v>
                </c:pt>
                <c:pt idx="6484">
                  <c:v>#N/A</c:v>
                </c:pt>
                <c:pt idx="6485">
                  <c:v>#N/A</c:v>
                </c:pt>
                <c:pt idx="6486">
                  <c:v>#N/A</c:v>
                </c:pt>
                <c:pt idx="6487">
                  <c:v>#N/A</c:v>
                </c:pt>
                <c:pt idx="6488">
                  <c:v>#N/A</c:v>
                </c:pt>
                <c:pt idx="6489">
                  <c:v>#N/A</c:v>
                </c:pt>
                <c:pt idx="6490">
                  <c:v>#N/A</c:v>
                </c:pt>
                <c:pt idx="6491">
                  <c:v>#N/A</c:v>
                </c:pt>
                <c:pt idx="6492">
                  <c:v>#N/A</c:v>
                </c:pt>
                <c:pt idx="6493">
                  <c:v>#N/A</c:v>
                </c:pt>
                <c:pt idx="6494">
                  <c:v>#N/A</c:v>
                </c:pt>
                <c:pt idx="6495">
                  <c:v>#N/A</c:v>
                </c:pt>
                <c:pt idx="6496">
                  <c:v>#N/A</c:v>
                </c:pt>
                <c:pt idx="6497">
                  <c:v>#N/A</c:v>
                </c:pt>
                <c:pt idx="6498">
                  <c:v>#N/A</c:v>
                </c:pt>
                <c:pt idx="6499">
                  <c:v>#N/A</c:v>
                </c:pt>
                <c:pt idx="6500">
                  <c:v>#N/A</c:v>
                </c:pt>
                <c:pt idx="6501">
                  <c:v>#N/A</c:v>
                </c:pt>
                <c:pt idx="6502">
                  <c:v>#N/A</c:v>
                </c:pt>
                <c:pt idx="6503">
                  <c:v>#N/A</c:v>
                </c:pt>
                <c:pt idx="6504">
                  <c:v>#N/A</c:v>
                </c:pt>
                <c:pt idx="6505">
                  <c:v>#N/A</c:v>
                </c:pt>
                <c:pt idx="6506">
                  <c:v>#N/A</c:v>
                </c:pt>
                <c:pt idx="6507">
                  <c:v>#N/A</c:v>
                </c:pt>
                <c:pt idx="6508">
                  <c:v>#N/A</c:v>
                </c:pt>
                <c:pt idx="6509">
                  <c:v>#N/A</c:v>
                </c:pt>
                <c:pt idx="6510">
                  <c:v>#N/A</c:v>
                </c:pt>
                <c:pt idx="6511">
                  <c:v>#N/A</c:v>
                </c:pt>
                <c:pt idx="6512">
                  <c:v>#N/A</c:v>
                </c:pt>
                <c:pt idx="6513">
                  <c:v>#N/A</c:v>
                </c:pt>
                <c:pt idx="6514">
                  <c:v>#N/A</c:v>
                </c:pt>
                <c:pt idx="6515">
                  <c:v>#N/A</c:v>
                </c:pt>
                <c:pt idx="6516">
                  <c:v>#N/A</c:v>
                </c:pt>
                <c:pt idx="6517">
                  <c:v>#N/A</c:v>
                </c:pt>
                <c:pt idx="6518">
                  <c:v>#N/A</c:v>
                </c:pt>
                <c:pt idx="6519">
                  <c:v>#N/A</c:v>
                </c:pt>
                <c:pt idx="6520">
                  <c:v>#N/A</c:v>
                </c:pt>
                <c:pt idx="6521">
                  <c:v>#N/A</c:v>
                </c:pt>
                <c:pt idx="6522">
                  <c:v>#N/A</c:v>
                </c:pt>
                <c:pt idx="6523">
                  <c:v>#N/A</c:v>
                </c:pt>
                <c:pt idx="6524">
                  <c:v>#N/A</c:v>
                </c:pt>
                <c:pt idx="6525">
                  <c:v>#N/A</c:v>
                </c:pt>
                <c:pt idx="6526">
                  <c:v>#N/A</c:v>
                </c:pt>
                <c:pt idx="6527">
                  <c:v>#N/A</c:v>
                </c:pt>
                <c:pt idx="6528">
                  <c:v>#N/A</c:v>
                </c:pt>
                <c:pt idx="6529">
                  <c:v>#N/A</c:v>
                </c:pt>
                <c:pt idx="6530">
                  <c:v>#N/A</c:v>
                </c:pt>
                <c:pt idx="6531">
                  <c:v>#N/A</c:v>
                </c:pt>
                <c:pt idx="6532">
                  <c:v>#N/A</c:v>
                </c:pt>
                <c:pt idx="6533">
                  <c:v>#N/A</c:v>
                </c:pt>
                <c:pt idx="6534">
                  <c:v>#N/A</c:v>
                </c:pt>
                <c:pt idx="6535">
                  <c:v>#N/A</c:v>
                </c:pt>
                <c:pt idx="6536">
                  <c:v>#N/A</c:v>
                </c:pt>
                <c:pt idx="6537">
                  <c:v>#N/A</c:v>
                </c:pt>
                <c:pt idx="6538">
                  <c:v>#N/A</c:v>
                </c:pt>
                <c:pt idx="6539">
                  <c:v>#N/A</c:v>
                </c:pt>
                <c:pt idx="6540">
                  <c:v>#N/A</c:v>
                </c:pt>
                <c:pt idx="6541">
                  <c:v>#N/A</c:v>
                </c:pt>
                <c:pt idx="6542">
                  <c:v>#N/A</c:v>
                </c:pt>
                <c:pt idx="6543">
                  <c:v>#N/A</c:v>
                </c:pt>
                <c:pt idx="6544">
                  <c:v>#N/A</c:v>
                </c:pt>
                <c:pt idx="6545">
                  <c:v>#N/A</c:v>
                </c:pt>
                <c:pt idx="6546">
                  <c:v>#N/A</c:v>
                </c:pt>
                <c:pt idx="6547">
                  <c:v>#N/A</c:v>
                </c:pt>
                <c:pt idx="6548">
                  <c:v>#N/A</c:v>
                </c:pt>
                <c:pt idx="6549">
                  <c:v>#N/A</c:v>
                </c:pt>
                <c:pt idx="6550">
                  <c:v>#N/A</c:v>
                </c:pt>
                <c:pt idx="6551">
                  <c:v>#N/A</c:v>
                </c:pt>
                <c:pt idx="6552">
                  <c:v>#N/A</c:v>
                </c:pt>
                <c:pt idx="6553">
                  <c:v>#N/A</c:v>
                </c:pt>
                <c:pt idx="6554">
                  <c:v>#N/A</c:v>
                </c:pt>
                <c:pt idx="6555">
                  <c:v>#N/A</c:v>
                </c:pt>
                <c:pt idx="6556">
                  <c:v>#N/A</c:v>
                </c:pt>
                <c:pt idx="6557">
                  <c:v>#N/A</c:v>
                </c:pt>
                <c:pt idx="6558">
                  <c:v>#N/A</c:v>
                </c:pt>
                <c:pt idx="6559">
                  <c:v>#N/A</c:v>
                </c:pt>
                <c:pt idx="6560">
                  <c:v>#N/A</c:v>
                </c:pt>
                <c:pt idx="6561">
                  <c:v>#N/A</c:v>
                </c:pt>
                <c:pt idx="6562">
                  <c:v>#N/A</c:v>
                </c:pt>
                <c:pt idx="6563">
                  <c:v>#N/A</c:v>
                </c:pt>
                <c:pt idx="6564">
                  <c:v>#N/A</c:v>
                </c:pt>
                <c:pt idx="6565">
                  <c:v>#N/A</c:v>
                </c:pt>
                <c:pt idx="6566">
                  <c:v>#N/A</c:v>
                </c:pt>
                <c:pt idx="6567">
                  <c:v>#N/A</c:v>
                </c:pt>
                <c:pt idx="6568">
                  <c:v>#N/A</c:v>
                </c:pt>
                <c:pt idx="6569">
                  <c:v>#N/A</c:v>
                </c:pt>
                <c:pt idx="6570">
                  <c:v>#N/A</c:v>
                </c:pt>
                <c:pt idx="6571">
                  <c:v>#N/A</c:v>
                </c:pt>
                <c:pt idx="6572">
                  <c:v>#N/A</c:v>
                </c:pt>
                <c:pt idx="6573">
                  <c:v>#N/A</c:v>
                </c:pt>
                <c:pt idx="6574">
                  <c:v>#N/A</c:v>
                </c:pt>
                <c:pt idx="6575">
                  <c:v>#N/A</c:v>
                </c:pt>
                <c:pt idx="6576">
                  <c:v>#N/A</c:v>
                </c:pt>
                <c:pt idx="6577">
                  <c:v>#N/A</c:v>
                </c:pt>
                <c:pt idx="6578">
                  <c:v>#N/A</c:v>
                </c:pt>
                <c:pt idx="6579">
                  <c:v>#N/A</c:v>
                </c:pt>
                <c:pt idx="6580">
                  <c:v>#N/A</c:v>
                </c:pt>
                <c:pt idx="6581">
                  <c:v>#N/A</c:v>
                </c:pt>
                <c:pt idx="6582">
                  <c:v>#N/A</c:v>
                </c:pt>
                <c:pt idx="6583">
                  <c:v>#N/A</c:v>
                </c:pt>
                <c:pt idx="6584">
                  <c:v>#N/A</c:v>
                </c:pt>
                <c:pt idx="6585">
                  <c:v>#N/A</c:v>
                </c:pt>
                <c:pt idx="6586">
                  <c:v>#N/A</c:v>
                </c:pt>
                <c:pt idx="6587">
                  <c:v>#N/A</c:v>
                </c:pt>
                <c:pt idx="6588">
                  <c:v>#N/A</c:v>
                </c:pt>
                <c:pt idx="6589">
                  <c:v>#N/A</c:v>
                </c:pt>
                <c:pt idx="6590">
                  <c:v>#N/A</c:v>
                </c:pt>
                <c:pt idx="6591">
                  <c:v>#N/A</c:v>
                </c:pt>
                <c:pt idx="6592">
                  <c:v>#N/A</c:v>
                </c:pt>
                <c:pt idx="6593">
                  <c:v>#N/A</c:v>
                </c:pt>
                <c:pt idx="6594">
                  <c:v>#N/A</c:v>
                </c:pt>
                <c:pt idx="6595">
                  <c:v>#N/A</c:v>
                </c:pt>
                <c:pt idx="6596">
                  <c:v>#N/A</c:v>
                </c:pt>
                <c:pt idx="6597">
                  <c:v>#N/A</c:v>
                </c:pt>
                <c:pt idx="6598">
                  <c:v>#N/A</c:v>
                </c:pt>
                <c:pt idx="6599">
                  <c:v>#N/A</c:v>
                </c:pt>
                <c:pt idx="6600">
                  <c:v>#N/A</c:v>
                </c:pt>
                <c:pt idx="6601">
                  <c:v>#N/A</c:v>
                </c:pt>
                <c:pt idx="6602">
                  <c:v>#N/A</c:v>
                </c:pt>
                <c:pt idx="6603">
                  <c:v>#N/A</c:v>
                </c:pt>
                <c:pt idx="6604">
                  <c:v>#N/A</c:v>
                </c:pt>
                <c:pt idx="6605">
                  <c:v>#N/A</c:v>
                </c:pt>
                <c:pt idx="6606">
                  <c:v>#N/A</c:v>
                </c:pt>
                <c:pt idx="6607">
                  <c:v>#N/A</c:v>
                </c:pt>
                <c:pt idx="6608">
                  <c:v>#N/A</c:v>
                </c:pt>
                <c:pt idx="6609">
                  <c:v>#N/A</c:v>
                </c:pt>
                <c:pt idx="6610">
                  <c:v>#N/A</c:v>
                </c:pt>
                <c:pt idx="6611">
                  <c:v>#N/A</c:v>
                </c:pt>
                <c:pt idx="6612">
                  <c:v>#N/A</c:v>
                </c:pt>
                <c:pt idx="6613">
                  <c:v>#N/A</c:v>
                </c:pt>
                <c:pt idx="6614">
                  <c:v>#N/A</c:v>
                </c:pt>
                <c:pt idx="6615">
                  <c:v>#N/A</c:v>
                </c:pt>
                <c:pt idx="6616">
                  <c:v>#N/A</c:v>
                </c:pt>
                <c:pt idx="6617">
                  <c:v>#N/A</c:v>
                </c:pt>
                <c:pt idx="6618">
                  <c:v>#N/A</c:v>
                </c:pt>
                <c:pt idx="6619">
                  <c:v>#N/A</c:v>
                </c:pt>
                <c:pt idx="6620">
                  <c:v>#N/A</c:v>
                </c:pt>
                <c:pt idx="6621">
                  <c:v>#N/A</c:v>
                </c:pt>
                <c:pt idx="6622">
                  <c:v>#N/A</c:v>
                </c:pt>
                <c:pt idx="6623">
                  <c:v>#N/A</c:v>
                </c:pt>
                <c:pt idx="6624">
                  <c:v>#N/A</c:v>
                </c:pt>
                <c:pt idx="6625">
                  <c:v>#N/A</c:v>
                </c:pt>
                <c:pt idx="6626">
                  <c:v>#N/A</c:v>
                </c:pt>
                <c:pt idx="6627">
                  <c:v>#N/A</c:v>
                </c:pt>
                <c:pt idx="6628">
                  <c:v>#N/A</c:v>
                </c:pt>
                <c:pt idx="6629">
                  <c:v>#N/A</c:v>
                </c:pt>
                <c:pt idx="6630">
                  <c:v>#N/A</c:v>
                </c:pt>
                <c:pt idx="6631">
                  <c:v>#N/A</c:v>
                </c:pt>
                <c:pt idx="6632">
                  <c:v>#N/A</c:v>
                </c:pt>
                <c:pt idx="6633">
                  <c:v>#N/A</c:v>
                </c:pt>
                <c:pt idx="6634">
                  <c:v>#N/A</c:v>
                </c:pt>
                <c:pt idx="6635">
                  <c:v>#N/A</c:v>
                </c:pt>
                <c:pt idx="6636">
                  <c:v>#N/A</c:v>
                </c:pt>
                <c:pt idx="6637">
                  <c:v>#N/A</c:v>
                </c:pt>
                <c:pt idx="6638">
                  <c:v>#N/A</c:v>
                </c:pt>
                <c:pt idx="6639">
                  <c:v>#N/A</c:v>
                </c:pt>
                <c:pt idx="6640">
                  <c:v>#N/A</c:v>
                </c:pt>
                <c:pt idx="6641">
                  <c:v>#N/A</c:v>
                </c:pt>
                <c:pt idx="6642">
                  <c:v>#N/A</c:v>
                </c:pt>
                <c:pt idx="6643">
                  <c:v>#N/A</c:v>
                </c:pt>
                <c:pt idx="6644">
                  <c:v>#N/A</c:v>
                </c:pt>
                <c:pt idx="6645">
                  <c:v>#N/A</c:v>
                </c:pt>
                <c:pt idx="6646">
                  <c:v>#N/A</c:v>
                </c:pt>
                <c:pt idx="6647">
                  <c:v>#N/A</c:v>
                </c:pt>
                <c:pt idx="6648">
                  <c:v>#N/A</c:v>
                </c:pt>
                <c:pt idx="6649">
                  <c:v>#N/A</c:v>
                </c:pt>
                <c:pt idx="6650">
                  <c:v>#N/A</c:v>
                </c:pt>
                <c:pt idx="6651">
                  <c:v>#N/A</c:v>
                </c:pt>
                <c:pt idx="6652">
                  <c:v>#N/A</c:v>
                </c:pt>
                <c:pt idx="6653">
                  <c:v>#N/A</c:v>
                </c:pt>
                <c:pt idx="6654">
                  <c:v>#N/A</c:v>
                </c:pt>
                <c:pt idx="6655">
                  <c:v>#N/A</c:v>
                </c:pt>
                <c:pt idx="6656">
                  <c:v>#N/A</c:v>
                </c:pt>
                <c:pt idx="6657">
                  <c:v>#N/A</c:v>
                </c:pt>
                <c:pt idx="6658">
                  <c:v>#N/A</c:v>
                </c:pt>
                <c:pt idx="6659">
                  <c:v>#N/A</c:v>
                </c:pt>
                <c:pt idx="6660">
                  <c:v>#N/A</c:v>
                </c:pt>
                <c:pt idx="6661">
                  <c:v>#N/A</c:v>
                </c:pt>
                <c:pt idx="6662">
                  <c:v>#N/A</c:v>
                </c:pt>
                <c:pt idx="6663">
                  <c:v>#N/A</c:v>
                </c:pt>
                <c:pt idx="6664">
                  <c:v>#N/A</c:v>
                </c:pt>
                <c:pt idx="6665">
                  <c:v>#N/A</c:v>
                </c:pt>
                <c:pt idx="6666">
                  <c:v>#N/A</c:v>
                </c:pt>
                <c:pt idx="6667">
                  <c:v>#N/A</c:v>
                </c:pt>
                <c:pt idx="6668">
                  <c:v>#N/A</c:v>
                </c:pt>
                <c:pt idx="6669">
                  <c:v>#N/A</c:v>
                </c:pt>
                <c:pt idx="6670">
                  <c:v>#N/A</c:v>
                </c:pt>
                <c:pt idx="6671">
                  <c:v>#N/A</c:v>
                </c:pt>
                <c:pt idx="6672">
                  <c:v>#N/A</c:v>
                </c:pt>
                <c:pt idx="6673">
                  <c:v>#N/A</c:v>
                </c:pt>
                <c:pt idx="6674">
                  <c:v>#N/A</c:v>
                </c:pt>
                <c:pt idx="6675">
                  <c:v>#N/A</c:v>
                </c:pt>
                <c:pt idx="6676">
                  <c:v>#N/A</c:v>
                </c:pt>
                <c:pt idx="6677">
                  <c:v>#N/A</c:v>
                </c:pt>
                <c:pt idx="6678">
                  <c:v>#N/A</c:v>
                </c:pt>
                <c:pt idx="6679">
                  <c:v>#N/A</c:v>
                </c:pt>
                <c:pt idx="6680">
                  <c:v>#N/A</c:v>
                </c:pt>
                <c:pt idx="6681">
                  <c:v>#N/A</c:v>
                </c:pt>
                <c:pt idx="6682">
                  <c:v>#N/A</c:v>
                </c:pt>
                <c:pt idx="6683">
                  <c:v>#N/A</c:v>
                </c:pt>
                <c:pt idx="6684">
                  <c:v>#N/A</c:v>
                </c:pt>
                <c:pt idx="6685">
                  <c:v>#N/A</c:v>
                </c:pt>
                <c:pt idx="6686">
                  <c:v>#N/A</c:v>
                </c:pt>
                <c:pt idx="6687">
                  <c:v>#N/A</c:v>
                </c:pt>
                <c:pt idx="6688">
                  <c:v>#N/A</c:v>
                </c:pt>
                <c:pt idx="6689">
                  <c:v>#N/A</c:v>
                </c:pt>
                <c:pt idx="6690">
                  <c:v>#N/A</c:v>
                </c:pt>
                <c:pt idx="6691">
                  <c:v>#N/A</c:v>
                </c:pt>
                <c:pt idx="6692">
                  <c:v>#N/A</c:v>
                </c:pt>
                <c:pt idx="6693">
                  <c:v>#N/A</c:v>
                </c:pt>
                <c:pt idx="6694">
                  <c:v>#N/A</c:v>
                </c:pt>
                <c:pt idx="6695">
                  <c:v>#N/A</c:v>
                </c:pt>
                <c:pt idx="6696">
                  <c:v>#N/A</c:v>
                </c:pt>
                <c:pt idx="6697">
                  <c:v>#N/A</c:v>
                </c:pt>
                <c:pt idx="6698">
                  <c:v>#N/A</c:v>
                </c:pt>
                <c:pt idx="6699">
                  <c:v>#N/A</c:v>
                </c:pt>
                <c:pt idx="6700">
                  <c:v>#N/A</c:v>
                </c:pt>
                <c:pt idx="6701">
                  <c:v>#N/A</c:v>
                </c:pt>
                <c:pt idx="6702">
                  <c:v>#N/A</c:v>
                </c:pt>
                <c:pt idx="6703">
                  <c:v>#N/A</c:v>
                </c:pt>
                <c:pt idx="6704">
                  <c:v>#N/A</c:v>
                </c:pt>
                <c:pt idx="6705">
                  <c:v>#N/A</c:v>
                </c:pt>
                <c:pt idx="6706">
                  <c:v>#N/A</c:v>
                </c:pt>
                <c:pt idx="6707">
                  <c:v>#N/A</c:v>
                </c:pt>
                <c:pt idx="6708">
                  <c:v>#N/A</c:v>
                </c:pt>
                <c:pt idx="6709">
                  <c:v>#N/A</c:v>
                </c:pt>
                <c:pt idx="6710">
                  <c:v>#N/A</c:v>
                </c:pt>
                <c:pt idx="6711">
                  <c:v>#N/A</c:v>
                </c:pt>
                <c:pt idx="6712">
                  <c:v>#N/A</c:v>
                </c:pt>
                <c:pt idx="6713">
                  <c:v>#N/A</c:v>
                </c:pt>
                <c:pt idx="6714">
                  <c:v>#N/A</c:v>
                </c:pt>
                <c:pt idx="6715">
                  <c:v>#N/A</c:v>
                </c:pt>
                <c:pt idx="6716">
                  <c:v>#N/A</c:v>
                </c:pt>
                <c:pt idx="6717">
                  <c:v>#N/A</c:v>
                </c:pt>
                <c:pt idx="6718">
                  <c:v>#N/A</c:v>
                </c:pt>
                <c:pt idx="6719">
                  <c:v>#N/A</c:v>
                </c:pt>
                <c:pt idx="6720">
                  <c:v>#N/A</c:v>
                </c:pt>
                <c:pt idx="6721">
                  <c:v>#N/A</c:v>
                </c:pt>
                <c:pt idx="6722">
                  <c:v>#N/A</c:v>
                </c:pt>
                <c:pt idx="6723">
                  <c:v>#N/A</c:v>
                </c:pt>
                <c:pt idx="6724">
                  <c:v>#N/A</c:v>
                </c:pt>
                <c:pt idx="6725">
                  <c:v>#N/A</c:v>
                </c:pt>
                <c:pt idx="6726">
                  <c:v>#N/A</c:v>
                </c:pt>
                <c:pt idx="6727">
                  <c:v>#N/A</c:v>
                </c:pt>
                <c:pt idx="6728">
                  <c:v>#N/A</c:v>
                </c:pt>
                <c:pt idx="6729">
                  <c:v>#N/A</c:v>
                </c:pt>
                <c:pt idx="6730">
                  <c:v>#N/A</c:v>
                </c:pt>
                <c:pt idx="6731">
                  <c:v>#N/A</c:v>
                </c:pt>
                <c:pt idx="6732">
                  <c:v>#N/A</c:v>
                </c:pt>
                <c:pt idx="6733">
                  <c:v>#N/A</c:v>
                </c:pt>
                <c:pt idx="6734">
                  <c:v>#N/A</c:v>
                </c:pt>
                <c:pt idx="6735">
                  <c:v>#N/A</c:v>
                </c:pt>
                <c:pt idx="6736">
                  <c:v>#N/A</c:v>
                </c:pt>
                <c:pt idx="6737">
                  <c:v>#N/A</c:v>
                </c:pt>
                <c:pt idx="6738">
                  <c:v>#N/A</c:v>
                </c:pt>
                <c:pt idx="6739">
                  <c:v>#N/A</c:v>
                </c:pt>
                <c:pt idx="6740">
                  <c:v>#N/A</c:v>
                </c:pt>
                <c:pt idx="6741">
                  <c:v>#N/A</c:v>
                </c:pt>
                <c:pt idx="6742">
                  <c:v>#N/A</c:v>
                </c:pt>
                <c:pt idx="6743">
                  <c:v>#N/A</c:v>
                </c:pt>
                <c:pt idx="6744">
                  <c:v>#N/A</c:v>
                </c:pt>
                <c:pt idx="6745">
                  <c:v>#N/A</c:v>
                </c:pt>
                <c:pt idx="6746">
                  <c:v>#N/A</c:v>
                </c:pt>
                <c:pt idx="6747">
                  <c:v>#N/A</c:v>
                </c:pt>
                <c:pt idx="6748">
                  <c:v>#N/A</c:v>
                </c:pt>
                <c:pt idx="6749">
                  <c:v>#N/A</c:v>
                </c:pt>
                <c:pt idx="6750">
                  <c:v>#N/A</c:v>
                </c:pt>
                <c:pt idx="6751">
                  <c:v>#N/A</c:v>
                </c:pt>
                <c:pt idx="6752">
                  <c:v>#N/A</c:v>
                </c:pt>
                <c:pt idx="6753">
                  <c:v>#N/A</c:v>
                </c:pt>
                <c:pt idx="6754">
                  <c:v>#N/A</c:v>
                </c:pt>
                <c:pt idx="6755">
                  <c:v>#N/A</c:v>
                </c:pt>
                <c:pt idx="6756">
                  <c:v>#N/A</c:v>
                </c:pt>
                <c:pt idx="6757">
                  <c:v>#N/A</c:v>
                </c:pt>
                <c:pt idx="6758">
                  <c:v>#N/A</c:v>
                </c:pt>
                <c:pt idx="6759">
                  <c:v>#N/A</c:v>
                </c:pt>
                <c:pt idx="6760">
                  <c:v>#N/A</c:v>
                </c:pt>
                <c:pt idx="6761">
                  <c:v>#N/A</c:v>
                </c:pt>
                <c:pt idx="6762">
                  <c:v>#N/A</c:v>
                </c:pt>
                <c:pt idx="6763">
                  <c:v>#N/A</c:v>
                </c:pt>
                <c:pt idx="6764">
                  <c:v>#N/A</c:v>
                </c:pt>
                <c:pt idx="6765">
                  <c:v>#N/A</c:v>
                </c:pt>
                <c:pt idx="6766">
                  <c:v>#N/A</c:v>
                </c:pt>
                <c:pt idx="6767">
                  <c:v>#N/A</c:v>
                </c:pt>
                <c:pt idx="6768">
                  <c:v>#N/A</c:v>
                </c:pt>
                <c:pt idx="6769">
                  <c:v>#N/A</c:v>
                </c:pt>
                <c:pt idx="6770">
                  <c:v>#N/A</c:v>
                </c:pt>
                <c:pt idx="6771">
                  <c:v>#N/A</c:v>
                </c:pt>
                <c:pt idx="6772">
                  <c:v>#N/A</c:v>
                </c:pt>
                <c:pt idx="6773">
                  <c:v>#N/A</c:v>
                </c:pt>
                <c:pt idx="6774">
                  <c:v>#N/A</c:v>
                </c:pt>
                <c:pt idx="6775">
                  <c:v>#N/A</c:v>
                </c:pt>
                <c:pt idx="6776">
                  <c:v>#N/A</c:v>
                </c:pt>
                <c:pt idx="6777">
                  <c:v>#N/A</c:v>
                </c:pt>
                <c:pt idx="6778">
                  <c:v>#N/A</c:v>
                </c:pt>
                <c:pt idx="6779">
                  <c:v>#N/A</c:v>
                </c:pt>
                <c:pt idx="6780">
                  <c:v>#N/A</c:v>
                </c:pt>
                <c:pt idx="6781">
                  <c:v>#N/A</c:v>
                </c:pt>
                <c:pt idx="6782">
                  <c:v>#N/A</c:v>
                </c:pt>
                <c:pt idx="6783">
                  <c:v>#N/A</c:v>
                </c:pt>
                <c:pt idx="6784">
                  <c:v>#N/A</c:v>
                </c:pt>
                <c:pt idx="6785">
                  <c:v>#N/A</c:v>
                </c:pt>
                <c:pt idx="6786">
                  <c:v>#N/A</c:v>
                </c:pt>
                <c:pt idx="6787">
                  <c:v>#N/A</c:v>
                </c:pt>
                <c:pt idx="6788">
                  <c:v>#N/A</c:v>
                </c:pt>
                <c:pt idx="6789">
                  <c:v>#N/A</c:v>
                </c:pt>
                <c:pt idx="6790">
                  <c:v>#N/A</c:v>
                </c:pt>
                <c:pt idx="6791">
                  <c:v>#N/A</c:v>
                </c:pt>
                <c:pt idx="6792">
                  <c:v>#N/A</c:v>
                </c:pt>
                <c:pt idx="6793">
                  <c:v>#N/A</c:v>
                </c:pt>
                <c:pt idx="6794">
                  <c:v>#N/A</c:v>
                </c:pt>
                <c:pt idx="6795">
                  <c:v>#N/A</c:v>
                </c:pt>
                <c:pt idx="6796">
                  <c:v>#N/A</c:v>
                </c:pt>
                <c:pt idx="6797">
                  <c:v>#N/A</c:v>
                </c:pt>
                <c:pt idx="6798">
                  <c:v>#N/A</c:v>
                </c:pt>
                <c:pt idx="6799">
                  <c:v>#N/A</c:v>
                </c:pt>
                <c:pt idx="6800">
                  <c:v>#N/A</c:v>
                </c:pt>
                <c:pt idx="6801">
                  <c:v>#N/A</c:v>
                </c:pt>
                <c:pt idx="6802">
                  <c:v>#N/A</c:v>
                </c:pt>
                <c:pt idx="6803">
                  <c:v>#N/A</c:v>
                </c:pt>
                <c:pt idx="6804">
                  <c:v>#N/A</c:v>
                </c:pt>
                <c:pt idx="6805">
                  <c:v>#N/A</c:v>
                </c:pt>
                <c:pt idx="6806">
                  <c:v>#N/A</c:v>
                </c:pt>
                <c:pt idx="6807">
                  <c:v>#N/A</c:v>
                </c:pt>
                <c:pt idx="6808">
                  <c:v>#N/A</c:v>
                </c:pt>
                <c:pt idx="6809">
                  <c:v>#N/A</c:v>
                </c:pt>
                <c:pt idx="6810">
                  <c:v>#N/A</c:v>
                </c:pt>
                <c:pt idx="6811">
                  <c:v>#N/A</c:v>
                </c:pt>
                <c:pt idx="6812">
                  <c:v>#N/A</c:v>
                </c:pt>
                <c:pt idx="6813">
                  <c:v>#N/A</c:v>
                </c:pt>
                <c:pt idx="6814">
                  <c:v>#N/A</c:v>
                </c:pt>
                <c:pt idx="6815">
                  <c:v>#N/A</c:v>
                </c:pt>
                <c:pt idx="6816">
                  <c:v>#N/A</c:v>
                </c:pt>
                <c:pt idx="6817">
                  <c:v>#N/A</c:v>
                </c:pt>
                <c:pt idx="6818">
                  <c:v>#N/A</c:v>
                </c:pt>
                <c:pt idx="6819">
                  <c:v>#N/A</c:v>
                </c:pt>
                <c:pt idx="6820">
                  <c:v>#N/A</c:v>
                </c:pt>
                <c:pt idx="6821">
                  <c:v>#N/A</c:v>
                </c:pt>
                <c:pt idx="6822">
                  <c:v>#N/A</c:v>
                </c:pt>
                <c:pt idx="6823">
                  <c:v>#N/A</c:v>
                </c:pt>
                <c:pt idx="6824">
                  <c:v>#N/A</c:v>
                </c:pt>
                <c:pt idx="6825">
                  <c:v>#N/A</c:v>
                </c:pt>
                <c:pt idx="6826">
                  <c:v>#N/A</c:v>
                </c:pt>
                <c:pt idx="6827">
                  <c:v>#N/A</c:v>
                </c:pt>
                <c:pt idx="6828">
                  <c:v>#N/A</c:v>
                </c:pt>
                <c:pt idx="6829">
                  <c:v>#N/A</c:v>
                </c:pt>
                <c:pt idx="6830">
                  <c:v>#N/A</c:v>
                </c:pt>
                <c:pt idx="6831">
                  <c:v>#N/A</c:v>
                </c:pt>
                <c:pt idx="6832">
                  <c:v>#N/A</c:v>
                </c:pt>
                <c:pt idx="6833">
                  <c:v>#N/A</c:v>
                </c:pt>
                <c:pt idx="6834">
                  <c:v>#N/A</c:v>
                </c:pt>
                <c:pt idx="6835">
                  <c:v>#N/A</c:v>
                </c:pt>
                <c:pt idx="6836">
                  <c:v>#N/A</c:v>
                </c:pt>
                <c:pt idx="6837">
                  <c:v>#N/A</c:v>
                </c:pt>
                <c:pt idx="6838">
                  <c:v>#N/A</c:v>
                </c:pt>
                <c:pt idx="6839">
                  <c:v>#N/A</c:v>
                </c:pt>
                <c:pt idx="6840">
                  <c:v>#N/A</c:v>
                </c:pt>
                <c:pt idx="6841">
                  <c:v>#N/A</c:v>
                </c:pt>
                <c:pt idx="6842">
                  <c:v>#N/A</c:v>
                </c:pt>
                <c:pt idx="6843">
                  <c:v>#N/A</c:v>
                </c:pt>
                <c:pt idx="6844">
                  <c:v>#N/A</c:v>
                </c:pt>
                <c:pt idx="6845">
                  <c:v>#N/A</c:v>
                </c:pt>
                <c:pt idx="6846">
                  <c:v>#N/A</c:v>
                </c:pt>
                <c:pt idx="6847">
                  <c:v>#N/A</c:v>
                </c:pt>
                <c:pt idx="6848">
                  <c:v>#N/A</c:v>
                </c:pt>
                <c:pt idx="6849">
                  <c:v>#N/A</c:v>
                </c:pt>
                <c:pt idx="6850">
                  <c:v>#N/A</c:v>
                </c:pt>
                <c:pt idx="6851">
                  <c:v>#N/A</c:v>
                </c:pt>
                <c:pt idx="6852">
                  <c:v>#N/A</c:v>
                </c:pt>
                <c:pt idx="6853">
                  <c:v>#N/A</c:v>
                </c:pt>
                <c:pt idx="6854">
                  <c:v>#N/A</c:v>
                </c:pt>
                <c:pt idx="6855">
                  <c:v>#N/A</c:v>
                </c:pt>
                <c:pt idx="6856">
                  <c:v>#N/A</c:v>
                </c:pt>
                <c:pt idx="6857">
                  <c:v>#N/A</c:v>
                </c:pt>
                <c:pt idx="6858">
                  <c:v>#N/A</c:v>
                </c:pt>
                <c:pt idx="6859">
                  <c:v>#N/A</c:v>
                </c:pt>
                <c:pt idx="6860">
                  <c:v>#N/A</c:v>
                </c:pt>
                <c:pt idx="6861">
                  <c:v>#N/A</c:v>
                </c:pt>
                <c:pt idx="6862">
                  <c:v>#N/A</c:v>
                </c:pt>
                <c:pt idx="6863">
                  <c:v>#N/A</c:v>
                </c:pt>
                <c:pt idx="6864">
                  <c:v>#N/A</c:v>
                </c:pt>
                <c:pt idx="6865">
                  <c:v>#N/A</c:v>
                </c:pt>
                <c:pt idx="6866">
                  <c:v>#N/A</c:v>
                </c:pt>
                <c:pt idx="6867">
                  <c:v>#N/A</c:v>
                </c:pt>
                <c:pt idx="6868">
                  <c:v>#N/A</c:v>
                </c:pt>
                <c:pt idx="6869">
                  <c:v>#N/A</c:v>
                </c:pt>
                <c:pt idx="6870">
                  <c:v>#N/A</c:v>
                </c:pt>
                <c:pt idx="6871">
                  <c:v>#N/A</c:v>
                </c:pt>
                <c:pt idx="6872">
                  <c:v>#N/A</c:v>
                </c:pt>
                <c:pt idx="6873">
                  <c:v>#N/A</c:v>
                </c:pt>
                <c:pt idx="6874">
                  <c:v>#N/A</c:v>
                </c:pt>
                <c:pt idx="6875">
                  <c:v>#N/A</c:v>
                </c:pt>
                <c:pt idx="6876">
                  <c:v>#N/A</c:v>
                </c:pt>
                <c:pt idx="6877">
                  <c:v>#N/A</c:v>
                </c:pt>
                <c:pt idx="6878">
                  <c:v>#N/A</c:v>
                </c:pt>
                <c:pt idx="6879">
                  <c:v>#N/A</c:v>
                </c:pt>
                <c:pt idx="6880">
                  <c:v>#N/A</c:v>
                </c:pt>
                <c:pt idx="6881">
                  <c:v>#N/A</c:v>
                </c:pt>
                <c:pt idx="6882">
                  <c:v>#N/A</c:v>
                </c:pt>
                <c:pt idx="6883">
                  <c:v>#N/A</c:v>
                </c:pt>
                <c:pt idx="6884">
                  <c:v>#N/A</c:v>
                </c:pt>
                <c:pt idx="6885">
                  <c:v>#N/A</c:v>
                </c:pt>
                <c:pt idx="6886">
                  <c:v>#N/A</c:v>
                </c:pt>
                <c:pt idx="6887">
                  <c:v>#N/A</c:v>
                </c:pt>
                <c:pt idx="6888">
                  <c:v>#N/A</c:v>
                </c:pt>
                <c:pt idx="6889">
                  <c:v>#N/A</c:v>
                </c:pt>
                <c:pt idx="6890">
                  <c:v>#N/A</c:v>
                </c:pt>
                <c:pt idx="6891">
                  <c:v>#N/A</c:v>
                </c:pt>
                <c:pt idx="6892">
                  <c:v>#N/A</c:v>
                </c:pt>
                <c:pt idx="6893">
                  <c:v>#N/A</c:v>
                </c:pt>
                <c:pt idx="6894">
                  <c:v>#N/A</c:v>
                </c:pt>
                <c:pt idx="6895">
                  <c:v>#N/A</c:v>
                </c:pt>
                <c:pt idx="6896">
                  <c:v>#N/A</c:v>
                </c:pt>
                <c:pt idx="6897">
                  <c:v>#N/A</c:v>
                </c:pt>
                <c:pt idx="6898">
                  <c:v>#N/A</c:v>
                </c:pt>
                <c:pt idx="6899">
                  <c:v>#N/A</c:v>
                </c:pt>
                <c:pt idx="6900">
                  <c:v>#N/A</c:v>
                </c:pt>
                <c:pt idx="6901">
                  <c:v>#N/A</c:v>
                </c:pt>
                <c:pt idx="6902">
                  <c:v>#N/A</c:v>
                </c:pt>
                <c:pt idx="6903">
                  <c:v>#N/A</c:v>
                </c:pt>
                <c:pt idx="6904">
                  <c:v>#N/A</c:v>
                </c:pt>
                <c:pt idx="6905">
                  <c:v>#N/A</c:v>
                </c:pt>
                <c:pt idx="6906">
                  <c:v>#N/A</c:v>
                </c:pt>
                <c:pt idx="6907">
                  <c:v>#N/A</c:v>
                </c:pt>
                <c:pt idx="6908">
                  <c:v>#N/A</c:v>
                </c:pt>
                <c:pt idx="6909">
                  <c:v>#N/A</c:v>
                </c:pt>
                <c:pt idx="6910">
                  <c:v>#N/A</c:v>
                </c:pt>
                <c:pt idx="6911">
                  <c:v>#N/A</c:v>
                </c:pt>
                <c:pt idx="6912">
                  <c:v>#N/A</c:v>
                </c:pt>
                <c:pt idx="6913">
                  <c:v>#N/A</c:v>
                </c:pt>
                <c:pt idx="6914">
                  <c:v>#N/A</c:v>
                </c:pt>
                <c:pt idx="6915">
                  <c:v>#N/A</c:v>
                </c:pt>
                <c:pt idx="6916">
                  <c:v>#N/A</c:v>
                </c:pt>
                <c:pt idx="6917">
                  <c:v>#N/A</c:v>
                </c:pt>
                <c:pt idx="6918">
                  <c:v>#N/A</c:v>
                </c:pt>
                <c:pt idx="6919">
                  <c:v>#N/A</c:v>
                </c:pt>
                <c:pt idx="6920">
                  <c:v>#N/A</c:v>
                </c:pt>
                <c:pt idx="6921">
                  <c:v>#N/A</c:v>
                </c:pt>
                <c:pt idx="6922">
                  <c:v>#N/A</c:v>
                </c:pt>
                <c:pt idx="6923">
                  <c:v>#N/A</c:v>
                </c:pt>
                <c:pt idx="6924">
                  <c:v>#N/A</c:v>
                </c:pt>
                <c:pt idx="6925">
                  <c:v>#N/A</c:v>
                </c:pt>
                <c:pt idx="6926">
                  <c:v>#N/A</c:v>
                </c:pt>
                <c:pt idx="6927">
                  <c:v>#N/A</c:v>
                </c:pt>
                <c:pt idx="6928">
                  <c:v>#N/A</c:v>
                </c:pt>
                <c:pt idx="6929">
                  <c:v>#N/A</c:v>
                </c:pt>
                <c:pt idx="6930">
                  <c:v>#N/A</c:v>
                </c:pt>
                <c:pt idx="6931">
                  <c:v>#N/A</c:v>
                </c:pt>
                <c:pt idx="6932">
                  <c:v>#N/A</c:v>
                </c:pt>
                <c:pt idx="6933">
                  <c:v>#N/A</c:v>
                </c:pt>
                <c:pt idx="6934">
                  <c:v>#N/A</c:v>
                </c:pt>
                <c:pt idx="6935">
                  <c:v>#N/A</c:v>
                </c:pt>
                <c:pt idx="6936">
                  <c:v>#N/A</c:v>
                </c:pt>
                <c:pt idx="6937">
                  <c:v>#N/A</c:v>
                </c:pt>
                <c:pt idx="6938">
                  <c:v>#N/A</c:v>
                </c:pt>
                <c:pt idx="6939">
                  <c:v>#N/A</c:v>
                </c:pt>
                <c:pt idx="6940">
                  <c:v>#N/A</c:v>
                </c:pt>
                <c:pt idx="6941">
                  <c:v>#N/A</c:v>
                </c:pt>
                <c:pt idx="6942">
                  <c:v>#N/A</c:v>
                </c:pt>
                <c:pt idx="6943">
                  <c:v>#N/A</c:v>
                </c:pt>
                <c:pt idx="6944">
                  <c:v>#N/A</c:v>
                </c:pt>
                <c:pt idx="6945">
                  <c:v>#N/A</c:v>
                </c:pt>
                <c:pt idx="6946">
                  <c:v>#N/A</c:v>
                </c:pt>
                <c:pt idx="6947">
                  <c:v>#N/A</c:v>
                </c:pt>
                <c:pt idx="6948">
                  <c:v>#N/A</c:v>
                </c:pt>
                <c:pt idx="6949">
                  <c:v>#N/A</c:v>
                </c:pt>
                <c:pt idx="6950">
                  <c:v>#N/A</c:v>
                </c:pt>
                <c:pt idx="6951">
                  <c:v>#N/A</c:v>
                </c:pt>
                <c:pt idx="6952">
                  <c:v>#N/A</c:v>
                </c:pt>
                <c:pt idx="6953">
                  <c:v>#N/A</c:v>
                </c:pt>
                <c:pt idx="6954">
                  <c:v>#N/A</c:v>
                </c:pt>
                <c:pt idx="6955">
                  <c:v>#N/A</c:v>
                </c:pt>
                <c:pt idx="6956">
                  <c:v>#N/A</c:v>
                </c:pt>
                <c:pt idx="6957">
                  <c:v>#N/A</c:v>
                </c:pt>
                <c:pt idx="6958">
                  <c:v>#N/A</c:v>
                </c:pt>
                <c:pt idx="6959">
                  <c:v>#N/A</c:v>
                </c:pt>
                <c:pt idx="6960">
                  <c:v>#N/A</c:v>
                </c:pt>
                <c:pt idx="6961">
                  <c:v>#N/A</c:v>
                </c:pt>
                <c:pt idx="6962">
                  <c:v>#N/A</c:v>
                </c:pt>
                <c:pt idx="6963">
                  <c:v>#N/A</c:v>
                </c:pt>
                <c:pt idx="6964">
                  <c:v>#N/A</c:v>
                </c:pt>
                <c:pt idx="6965">
                  <c:v>#N/A</c:v>
                </c:pt>
                <c:pt idx="6966">
                  <c:v>#N/A</c:v>
                </c:pt>
                <c:pt idx="6967">
                  <c:v>#N/A</c:v>
                </c:pt>
                <c:pt idx="6968">
                  <c:v>#N/A</c:v>
                </c:pt>
                <c:pt idx="6969">
                  <c:v>#N/A</c:v>
                </c:pt>
                <c:pt idx="6970">
                  <c:v>#N/A</c:v>
                </c:pt>
                <c:pt idx="6971">
                  <c:v>#N/A</c:v>
                </c:pt>
                <c:pt idx="6972">
                  <c:v>#N/A</c:v>
                </c:pt>
                <c:pt idx="6973">
                  <c:v>#N/A</c:v>
                </c:pt>
                <c:pt idx="6974">
                  <c:v>#N/A</c:v>
                </c:pt>
                <c:pt idx="6975">
                  <c:v>#N/A</c:v>
                </c:pt>
                <c:pt idx="6976">
                  <c:v>#N/A</c:v>
                </c:pt>
                <c:pt idx="6977">
                  <c:v>#N/A</c:v>
                </c:pt>
                <c:pt idx="6978">
                  <c:v>#N/A</c:v>
                </c:pt>
                <c:pt idx="6979">
                  <c:v>#N/A</c:v>
                </c:pt>
                <c:pt idx="6980">
                  <c:v>#N/A</c:v>
                </c:pt>
                <c:pt idx="6981">
                  <c:v>#N/A</c:v>
                </c:pt>
                <c:pt idx="6982">
                  <c:v>#N/A</c:v>
                </c:pt>
                <c:pt idx="6983">
                  <c:v>#N/A</c:v>
                </c:pt>
                <c:pt idx="6984">
                  <c:v>#N/A</c:v>
                </c:pt>
                <c:pt idx="6985">
                  <c:v>#N/A</c:v>
                </c:pt>
                <c:pt idx="6986">
                  <c:v>#N/A</c:v>
                </c:pt>
                <c:pt idx="6987">
                  <c:v>#N/A</c:v>
                </c:pt>
                <c:pt idx="6988">
                  <c:v>#N/A</c:v>
                </c:pt>
                <c:pt idx="6989">
                  <c:v>#N/A</c:v>
                </c:pt>
                <c:pt idx="6990">
                  <c:v>#N/A</c:v>
                </c:pt>
                <c:pt idx="6991">
                  <c:v>#N/A</c:v>
                </c:pt>
                <c:pt idx="6992">
                  <c:v>#N/A</c:v>
                </c:pt>
                <c:pt idx="6993">
                  <c:v>#N/A</c:v>
                </c:pt>
                <c:pt idx="6994">
                  <c:v>#N/A</c:v>
                </c:pt>
                <c:pt idx="6995">
                  <c:v>#N/A</c:v>
                </c:pt>
                <c:pt idx="6996">
                  <c:v>#N/A</c:v>
                </c:pt>
                <c:pt idx="6997">
                  <c:v>#N/A</c:v>
                </c:pt>
                <c:pt idx="6998">
                  <c:v>#N/A</c:v>
                </c:pt>
                <c:pt idx="6999">
                  <c:v>#N/A</c:v>
                </c:pt>
                <c:pt idx="7000">
                  <c:v>#N/A</c:v>
                </c:pt>
                <c:pt idx="7001">
                  <c:v>#N/A</c:v>
                </c:pt>
                <c:pt idx="7002">
                  <c:v>#N/A</c:v>
                </c:pt>
                <c:pt idx="7003">
                  <c:v>#N/A</c:v>
                </c:pt>
                <c:pt idx="7004">
                  <c:v>#N/A</c:v>
                </c:pt>
                <c:pt idx="7005">
                  <c:v>#N/A</c:v>
                </c:pt>
                <c:pt idx="7006">
                  <c:v>#N/A</c:v>
                </c:pt>
                <c:pt idx="7007">
                  <c:v>#N/A</c:v>
                </c:pt>
                <c:pt idx="7008">
                  <c:v>#N/A</c:v>
                </c:pt>
                <c:pt idx="7009">
                  <c:v>#N/A</c:v>
                </c:pt>
                <c:pt idx="7010">
                  <c:v>#N/A</c:v>
                </c:pt>
                <c:pt idx="7011">
                  <c:v>#N/A</c:v>
                </c:pt>
                <c:pt idx="7012">
                  <c:v>#N/A</c:v>
                </c:pt>
                <c:pt idx="7013">
                  <c:v>#N/A</c:v>
                </c:pt>
                <c:pt idx="7014">
                  <c:v>#N/A</c:v>
                </c:pt>
                <c:pt idx="7015">
                  <c:v>#N/A</c:v>
                </c:pt>
                <c:pt idx="7016">
                  <c:v>#N/A</c:v>
                </c:pt>
                <c:pt idx="7017">
                  <c:v>#N/A</c:v>
                </c:pt>
                <c:pt idx="7018">
                  <c:v>#N/A</c:v>
                </c:pt>
                <c:pt idx="7019">
                  <c:v>#N/A</c:v>
                </c:pt>
                <c:pt idx="7020">
                  <c:v>#N/A</c:v>
                </c:pt>
                <c:pt idx="7021">
                  <c:v>#N/A</c:v>
                </c:pt>
                <c:pt idx="7022">
                  <c:v>#N/A</c:v>
                </c:pt>
                <c:pt idx="7023">
                  <c:v>#N/A</c:v>
                </c:pt>
                <c:pt idx="7024">
                  <c:v>#N/A</c:v>
                </c:pt>
                <c:pt idx="7025">
                  <c:v>#N/A</c:v>
                </c:pt>
                <c:pt idx="7026">
                  <c:v>#N/A</c:v>
                </c:pt>
                <c:pt idx="7027">
                  <c:v>#N/A</c:v>
                </c:pt>
                <c:pt idx="7028">
                  <c:v>#N/A</c:v>
                </c:pt>
                <c:pt idx="7029">
                  <c:v>#N/A</c:v>
                </c:pt>
                <c:pt idx="7030">
                  <c:v>#N/A</c:v>
                </c:pt>
                <c:pt idx="7031">
                  <c:v>#N/A</c:v>
                </c:pt>
                <c:pt idx="7032">
                  <c:v>#N/A</c:v>
                </c:pt>
                <c:pt idx="7033">
                  <c:v>#N/A</c:v>
                </c:pt>
                <c:pt idx="7034">
                  <c:v>#N/A</c:v>
                </c:pt>
                <c:pt idx="7035">
                  <c:v>#N/A</c:v>
                </c:pt>
                <c:pt idx="7036">
                  <c:v>#N/A</c:v>
                </c:pt>
                <c:pt idx="7037">
                  <c:v>#N/A</c:v>
                </c:pt>
                <c:pt idx="7038">
                  <c:v>#N/A</c:v>
                </c:pt>
                <c:pt idx="7039">
                  <c:v>#N/A</c:v>
                </c:pt>
                <c:pt idx="7040">
                  <c:v>#N/A</c:v>
                </c:pt>
                <c:pt idx="7041">
                  <c:v>#N/A</c:v>
                </c:pt>
                <c:pt idx="7042">
                  <c:v>#N/A</c:v>
                </c:pt>
                <c:pt idx="7043">
                  <c:v>#N/A</c:v>
                </c:pt>
                <c:pt idx="7044">
                  <c:v>#N/A</c:v>
                </c:pt>
                <c:pt idx="7045">
                  <c:v>#N/A</c:v>
                </c:pt>
                <c:pt idx="7046">
                  <c:v>#N/A</c:v>
                </c:pt>
                <c:pt idx="7047">
                  <c:v>#N/A</c:v>
                </c:pt>
                <c:pt idx="7048">
                  <c:v>#N/A</c:v>
                </c:pt>
                <c:pt idx="7049">
                  <c:v>#N/A</c:v>
                </c:pt>
                <c:pt idx="7050">
                  <c:v>#N/A</c:v>
                </c:pt>
                <c:pt idx="7051">
                  <c:v>#N/A</c:v>
                </c:pt>
                <c:pt idx="7052">
                  <c:v>#N/A</c:v>
                </c:pt>
                <c:pt idx="7053">
                  <c:v>#N/A</c:v>
                </c:pt>
                <c:pt idx="7054">
                  <c:v>#N/A</c:v>
                </c:pt>
                <c:pt idx="7055">
                  <c:v>#N/A</c:v>
                </c:pt>
                <c:pt idx="7056">
                  <c:v>#N/A</c:v>
                </c:pt>
                <c:pt idx="7057">
                  <c:v>#N/A</c:v>
                </c:pt>
                <c:pt idx="7058">
                  <c:v>#N/A</c:v>
                </c:pt>
                <c:pt idx="7059">
                  <c:v>#N/A</c:v>
                </c:pt>
                <c:pt idx="7060">
                  <c:v>#N/A</c:v>
                </c:pt>
                <c:pt idx="7061">
                  <c:v>#N/A</c:v>
                </c:pt>
                <c:pt idx="7062">
                  <c:v>#N/A</c:v>
                </c:pt>
                <c:pt idx="7063">
                  <c:v>#N/A</c:v>
                </c:pt>
                <c:pt idx="7064">
                  <c:v>#N/A</c:v>
                </c:pt>
                <c:pt idx="7065">
                  <c:v>#N/A</c:v>
                </c:pt>
                <c:pt idx="7066">
                  <c:v>#N/A</c:v>
                </c:pt>
                <c:pt idx="7067">
                  <c:v>#N/A</c:v>
                </c:pt>
                <c:pt idx="7068">
                  <c:v>#N/A</c:v>
                </c:pt>
                <c:pt idx="7069">
                  <c:v>#N/A</c:v>
                </c:pt>
                <c:pt idx="7070">
                  <c:v>#N/A</c:v>
                </c:pt>
                <c:pt idx="7071">
                  <c:v>#N/A</c:v>
                </c:pt>
                <c:pt idx="7072">
                  <c:v>#N/A</c:v>
                </c:pt>
                <c:pt idx="7073">
                  <c:v>#N/A</c:v>
                </c:pt>
                <c:pt idx="7074">
                  <c:v>#N/A</c:v>
                </c:pt>
                <c:pt idx="7075">
                  <c:v>#N/A</c:v>
                </c:pt>
                <c:pt idx="7076">
                  <c:v>#N/A</c:v>
                </c:pt>
                <c:pt idx="7077">
                  <c:v>#N/A</c:v>
                </c:pt>
                <c:pt idx="7078">
                  <c:v>#N/A</c:v>
                </c:pt>
                <c:pt idx="7079">
                  <c:v>#N/A</c:v>
                </c:pt>
                <c:pt idx="7080">
                  <c:v>#N/A</c:v>
                </c:pt>
                <c:pt idx="7081">
                  <c:v>#N/A</c:v>
                </c:pt>
                <c:pt idx="7082">
                  <c:v>#N/A</c:v>
                </c:pt>
                <c:pt idx="7083">
                  <c:v>#N/A</c:v>
                </c:pt>
                <c:pt idx="7084">
                  <c:v>#N/A</c:v>
                </c:pt>
                <c:pt idx="7085">
                  <c:v>#N/A</c:v>
                </c:pt>
                <c:pt idx="7086">
                  <c:v>#N/A</c:v>
                </c:pt>
                <c:pt idx="7087">
                  <c:v>#N/A</c:v>
                </c:pt>
                <c:pt idx="7088">
                  <c:v>#N/A</c:v>
                </c:pt>
                <c:pt idx="7089">
                  <c:v>#N/A</c:v>
                </c:pt>
                <c:pt idx="7090">
                  <c:v>#N/A</c:v>
                </c:pt>
                <c:pt idx="7091">
                  <c:v>#N/A</c:v>
                </c:pt>
                <c:pt idx="7092">
                  <c:v>#N/A</c:v>
                </c:pt>
                <c:pt idx="7093">
                  <c:v>#N/A</c:v>
                </c:pt>
                <c:pt idx="7094">
                  <c:v>#N/A</c:v>
                </c:pt>
                <c:pt idx="7095">
                  <c:v>#N/A</c:v>
                </c:pt>
                <c:pt idx="7096">
                  <c:v>#N/A</c:v>
                </c:pt>
                <c:pt idx="7097">
                  <c:v>#N/A</c:v>
                </c:pt>
                <c:pt idx="7098">
                  <c:v>#N/A</c:v>
                </c:pt>
                <c:pt idx="7099">
                  <c:v>#N/A</c:v>
                </c:pt>
                <c:pt idx="7100">
                  <c:v>#N/A</c:v>
                </c:pt>
                <c:pt idx="7101">
                  <c:v>#N/A</c:v>
                </c:pt>
                <c:pt idx="7102">
                  <c:v>#N/A</c:v>
                </c:pt>
                <c:pt idx="7103">
                  <c:v>#N/A</c:v>
                </c:pt>
                <c:pt idx="7104">
                  <c:v>#N/A</c:v>
                </c:pt>
                <c:pt idx="7105">
                  <c:v>#N/A</c:v>
                </c:pt>
                <c:pt idx="7106">
                  <c:v>#N/A</c:v>
                </c:pt>
                <c:pt idx="7107">
                  <c:v>#N/A</c:v>
                </c:pt>
                <c:pt idx="7108">
                  <c:v>#N/A</c:v>
                </c:pt>
                <c:pt idx="7109">
                  <c:v>#N/A</c:v>
                </c:pt>
                <c:pt idx="7110">
                  <c:v>#N/A</c:v>
                </c:pt>
                <c:pt idx="7111">
                  <c:v>#N/A</c:v>
                </c:pt>
                <c:pt idx="7112">
                  <c:v>#N/A</c:v>
                </c:pt>
                <c:pt idx="7113">
                  <c:v>#N/A</c:v>
                </c:pt>
                <c:pt idx="7114">
                  <c:v>#N/A</c:v>
                </c:pt>
                <c:pt idx="7115">
                  <c:v>#N/A</c:v>
                </c:pt>
                <c:pt idx="7116">
                  <c:v>#N/A</c:v>
                </c:pt>
                <c:pt idx="7117">
                  <c:v>#N/A</c:v>
                </c:pt>
                <c:pt idx="7118">
                  <c:v>#N/A</c:v>
                </c:pt>
                <c:pt idx="7119">
                  <c:v>#N/A</c:v>
                </c:pt>
                <c:pt idx="7120">
                  <c:v>#N/A</c:v>
                </c:pt>
                <c:pt idx="7121">
                  <c:v>#N/A</c:v>
                </c:pt>
                <c:pt idx="7122">
                  <c:v>#N/A</c:v>
                </c:pt>
                <c:pt idx="7123">
                  <c:v>#N/A</c:v>
                </c:pt>
                <c:pt idx="7124">
                  <c:v>#N/A</c:v>
                </c:pt>
                <c:pt idx="7125">
                  <c:v>#N/A</c:v>
                </c:pt>
                <c:pt idx="7126">
                  <c:v>#N/A</c:v>
                </c:pt>
                <c:pt idx="7127">
                  <c:v>#N/A</c:v>
                </c:pt>
                <c:pt idx="7128">
                  <c:v>#N/A</c:v>
                </c:pt>
                <c:pt idx="7129">
                  <c:v>#N/A</c:v>
                </c:pt>
                <c:pt idx="7130">
                  <c:v>#N/A</c:v>
                </c:pt>
                <c:pt idx="7131">
                  <c:v>#N/A</c:v>
                </c:pt>
                <c:pt idx="7132">
                  <c:v>#N/A</c:v>
                </c:pt>
                <c:pt idx="7133">
                  <c:v>#N/A</c:v>
                </c:pt>
                <c:pt idx="7134">
                  <c:v>#N/A</c:v>
                </c:pt>
                <c:pt idx="7135">
                  <c:v>#N/A</c:v>
                </c:pt>
                <c:pt idx="7136">
                  <c:v>#N/A</c:v>
                </c:pt>
                <c:pt idx="7137">
                  <c:v>#N/A</c:v>
                </c:pt>
                <c:pt idx="7138">
                  <c:v>#N/A</c:v>
                </c:pt>
                <c:pt idx="7139">
                  <c:v>#N/A</c:v>
                </c:pt>
                <c:pt idx="7140">
                  <c:v>#N/A</c:v>
                </c:pt>
                <c:pt idx="7141">
                  <c:v>#N/A</c:v>
                </c:pt>
                <c:pt idx="7142">
                  <c:v>#N/A</c:v>
                </c:pt>
                <c:pt idx="7143">
                  <c:v>#N/A</c:v>
                </c:pt>
                <c:pt idx="7144">
                  <c:v>#N/A</c:v>
                </c:pt>
                <c:pt idx="7145">
                  <c:v>#N/A</c:v>
                </c:pt>
                <c:pt idx="7146">
                  <c:v>#N/A</c:v>
                </c:pt>
                <c:pt idx="7147">
                  <c:v>#N/A</c:v>
                </c:pt>
                <c:pt idx="7148">
                  <c:v>#N/A</c:v>
                </c:pt>
                <c:pt idx="7149">
                  <c:v>#N/A</c:v>
                </c:pt>
                <c:pt idx="7150">
                  <c:v>#N/A</c:v>
                </c:pt>
                <c:pt idx="7151">
                  <c:v>#N/A</c:v>
                </c:pt>
                <c:pt idx="7152">
                  <c:v>#N/A</c:v>
                </c:pt>
                <c:pt idx="7153">
                  <c:v>#N/A</c:v>
                </c:pt>
                <c:pt idx="7154">
                  <c:v>#N/A</c:v>
                </c:pt>
                <c:pt idx="7155">
                  <c:v>#N/A</c:v>
                </c:pt>
                <c:pt idx="7156">
                  <c:v>#N/A</c:v>
                </c:pt>
                <c:pt idx="7157">
                  <c:v>#N/A</c:v>
                </c:pt>
                <c:pt idx="7158">
                  <c:v>#N/A</c:v>
                </c:pt>
                <c:pt idx="7159">
                  <c:v>#N/A</c:v>
                </c:pt>
                <c:pt idx="7160">
                  <c:v>#N/A</c:v>
                </c:pt>
                <c:pt idx="7161">
                  <c:v>#N/A</c:v>
                </c:pt>
                <c:pt idx="7162">
                  <c:v>#N/A</c:v>
                </c:pt>
                <c:pt idx="7163">
                  <c:v>#N/A</c:v>
                </c:pt>
                <c:pt idx="7164">
                  <c:v>#N/A</c:v>
                </c:pt>
                <c:pt idx="7165">
                  <c:v>#N/A</c:v>
                </c:pt>
                <c:pt idx="7166">
                  <c:v>#N/A</c:v>
                </c:pt>
                <c:pt idx="7167">
                  <c:v>#N/A</c:v>
                </c:pt>
                <c:pt idx="7168">
                  <c:v>#N/A</c:v>
                </c:pt>
                <c:pt idx="7169">
                  <c:v>#N/A</c:v>
                </c:pt>
                <c:pt idx="7170">
                  <c:v>#N/A</c:v>
                </c:pt>
                <c:pt idx="7171">
                  <c:v>#N/A</c:v>
                </c:pt>
                <c:pt idx="7172">
                  <c:v>#N/A</c:v>
                </c:pt>
                <c:pt idx="7173">
                  <c:v>#N/A</c:v>
                </c:pt>
                <c:pt idx="7174">
                  <c:v>#N/A</c:v>
                </c:pt>
                <c:pt idx="7175">
                  <c:v>#N/A</c:v>
                </c:pt>
                <c:pt idx="7176">
                  <c:v>#N/A</c:v>
                </c:pt>
                <c:pt idx="7177">
                  <c:v>#N/A</c:v>
                </c:pt>
                <c:pt idx="7178">
                  <c:v>#N/A</c:v>
                </c:pt>
                <c:pt idx="7179">
                  <c:v>#N/A</c:v>
                </c:pt>
                <c:pt idx="7180">
                  <c:v>#N/A</c:v>
                </c:pt>
                <c:pt idx="7181">
                  <c:v>#N/A</c:v>
                </c:pt>
                <c:pt idx="7182">
                  <c:v>#N/A</c:v>
                </c:pt>
                <c:pt idx="7183">
                  <c:v>#N/A</c:v>
                </c:pt>
                <c:pt idx="7184">
                  <c:v>#N/A</c:v>
                </c:pt>
                <c:pt idx="7185">
                  <c:v>#N/A</c:v>
                </c:pt>
                <c:pt idx="7186">
                  <c:v>#N/A</c:v>
                </c:pt>
                <c:pt idx="7187">
                  <c:v>#N/A</c:v>
                </c:pt>
                <c:pt idx="7188">
                  <c:v>#N/A</c:v>
                </c:pt>
                <c:pt idx="7189">
                  <c:v>#N/A</c:v>
                </c:pt>
                <c:pt idx="7190">
                  <c:v>#N/A</c:v>
                </c:pt>
                <c:pt idx="7191">
                  <c:v>#N/A</c:v>
                </c:pt>
                <c:pt idx="7192">
                  <c:v>#N/A</c:v>
                </c:pt>
                <c:pt idx="7193">
                  <c:v>#N/A</c:v>
                </c:pt>
                <c:pt idx="7194">
                  <c:v>#N/A</c:v>
                </c:pt>
                <c:pt idx="7195">
                  <c:v>#N/A</c:v>
                </c:pt>
                <c:pt idx="7196">
                  <c:v>#N/A</c:v>
                </c:pt>
                <c:pt idx="7197">
                  <c:v>#N/A</c:v>
                </c:pt>
                <c:pt idx="7198">
                  <c:v>#N/A</c:v>
                </c:pt>
                <c:pt idx="7199">
                  <c:v>#N/A</c:v>
                </c:pt>
                <c:pt idx="7200">
                  <c:v>#N/A</c:v>
                </c:pt>
                <c:pt idx="7201">
                  <c:v>#N/A</c:v>
                </c:pt>
                <c:pt idx="7202">
                  <c:v>#N/A</c:v>
                </c:pt>
                <c:pt idx="7203">
                  <c:v>#N/A</c:v>
                </c:pt>
                <c:pt idx="7204">
                  <c:v>#N/A</c:v>
                </c:pt>
                <c:pt idx="7205">
                  <c:v>#N/A</c:v>
                </c:pt>
                <c:pt idx="7206">
                  <c:v>#N/A</c:v>
                </c:pt>
                <c:pt idx="7207">
                  <c:v>#N/A</c:v>
                </c:pt>
                <c:pt idx="7208">
                  <c:v>#N/A</c:v>
                </c:pt>
                <c:pt idx="7209">
                  <c:v>#N/A</c:v>
                </c:pt>
                <c:pt idx="7210">
                  <c:v>#N/A</c:v>
                </c:pt>
                <c:pt idx="7211">
                  <c:v>#N/A</c:v>
                </c:pt>
                <c:pt idx="7212">
                  <c:v>#N/A</c:v>
                </c:pt>
                <c:pt idx="7213">
                  <c:v>#N/A</c:v>
                </c:pt>
                <c:pt idx="7214">
                  <c:v>#N/A</c:v>
                </c:pt>
                <c:pt idx="7215">
                  <c:v>#N/A</c:v>
                </c:pt>
                <c:pt idx="7216">
                  <c:v>#N/A</c:v>
                </c:pt>
                <c:pt idx="7217">
                  <c:v>#N/A</c:v>
                </c:pt>
                <c:pt idx="7218">
                  <c:v>#N/A</c:v>
                </c:pt>
                <c:pt idx="7219">
                  <c:v>#N/A</c:v>
                </c:pt>
                <c:pt idx="7220">
                  <c:v>#N/A</c:v>
                </c:pt>
                <c:pt idx="7221">
                  <c:v>#N/A</c:v>
                </c:pt>
                <c:pt idx="7222">
                  <c:v>#N/A</c:v>
                </c:pt>
                <c:pt idx="7223">
                  <c:v>#N/A</c:v>
                </c:pt>
                <c:pt idx="7224">
                  <c:v>#N/A</c:v>
                </c:pt>
                <c:pt idx="7225">
                  <c:v>#N/A</c:v>
                </c:pt>
                <c:pt idx="7226">
                  <c:v>#N/A</c:v>
                </c:pt>
                <c:pt idx="7227">
                  <c:v>#N/A</c:v>
                </c:pt>
                <c:pt idx="7228">
                  <c:v>#N/A</c:v>
                </c:pt>
                <c:pt idx="7229">
                  <c:v>#N/A</c:v>
                </c:pt>
                <c:pt idx="7230">
                  <c:v>#N/A</c:v>
                </c:pt>
                <c:pt idx="7231">
                  <c:v>#N/A</c:v>
                </c:pt>
                <c:pt idx="7232">
                  <c:v>#N/A</c:v>
                </c:pt>
                <c:pt idx="7233">
                  <c:v>#N/A</c:v>
                </c:pt>
                <c:pt idx="7234">
                  <c:v>#N/A</c:v>
                </c:pt>
                <c:pt idx="7235">
                  <c:v>#N/A</c:v>
                </c:pt>
                <c:pt idx="7236">
                  <c:v>#N/A</c:v>
                </c:pt>
                <c:pt idx="7237">
                  <c:v>#N/A</c:v>
                </c:pt>
                <c:pt idx="7238">
                  <c:v>#N/A</c:v>
                </c:pt>
                <c:pt idx="7239">
                  <c:v>#N/A</c:v>
                </c:pt>
                <c:pt idx="7240">
                  <c:v>#N/A</c:v>
                </c:pt>
                <c:pt idx="7241">
                  <c:v>#N/A</c:v>
                </c:pt>
                <c:pt idx="7242">
                  <c:v>#N/A</c:v>
                </c:pt>
                <c:pt idx="7243">
                  <c:v>#N/A</c:v>
                </c:pt>
                <c:pt idx="7244">
                  <c:v>#N/A</c:v>
                </c:pt>
                <c:pt idx="7245">
                  <c:v>#N/A</c:v>
                </c:pt>
                <c:pt idx="7246">
                  <c:v>#N/A</c:v>
                </c:pt>
                <c:pt idx="7247">
                  <c:v>#N/A</c:v>
                </c:pt>
                <c:pt idx="7248">
                  <c:v>#N/A</c:v>
                </c:pt>
                <c:pt idx="7249">
                  <c:v>#N/A</c:v>
                </c:pt>
                <c:pt idx="7250">
                  <c:v>#N/A</c:v>
                </c:pt>
                <c:pt idx="7251">
                  <c:v>#N/A</c:v>
                </c:pt>
                <c:pt idx="7252">
                  <c:v>#N/A</c:v>
                </c:pt>
                <c:pt idx="7253">
                  <c:v>#N/A</c:v>
                </c:pt>
                <c:pt idx="7254">
                  <c:v>#N/A</c:v>
                </c:pt>
                <c:pt idx="7255">
                  <c:v>#N/A</c:v>
                </c:pt>
                <c:pt idx="7256">
                  <c:v>#N/A</c:v>
                </c:pt>
                <c:pt idx="7257">
                  <c:v>#N/A</c:v>
                </c:pt>
                <c:pt idx="7258">
                  <c:v>#N/A</c:v>
                </c:pt>
                <c:pt idx="7259">
                  <c:v>#N/A</c:v>
                </c:pt>
                <c:pt idx="7260">
                  <c:v>#N/A</c:v>
                </c:pt>
                <c:pt idx="7261">
                  <c:v>#N/A</c:v>
                </c:pt>
                <c:pt idx="7262">
                  <c:v>#N/A</c:v>
                </c:pt>
                <c:pt idx="7263">
                  <c:v>#N/A</c:v>
                </c:pt>
                <c:pt idx="7264">
                  <c:v>#N/A</c:v>
                </c:pt>
                <c:pt idx="7265">
                  <c:v>#N/A</c:v>
                </c:pt>
                <c:pt idx="7266">
                  <c:v>#N/A</c:v>
                </c:pt>
                <c:pt idx="7267">
                  <c:v>#N/A</c:v>
                </c:pt>
                <c:pt idx="7268">
                  <c:v>#N/A</c:v>
                </c:pt>
                <c:pt idx="7269">
                  <c:v>#N/A</c:v>
                </c:pt>
                <c:pt idx="7270">
                  <c:v>#N/A</c:v>
                </c:pt>
                <c:pt idx="7271">
                  <c:v>#N/A</c:v>
                </c:pt>
                <c:pt idx="7272">
                  <c:v>#N/A</c:v>
                </c:pt>
                <c:pt idx="7273">
                  <c:v>#N/A</c:v>
                </c:pt>
                <c:pt idx="7274">
                  <c:v>#N/A</c:v>
                </c:pt>
                <c:pt idx="7275">
                  <c:v>#N/A</c:v>
                </c:pt>
                <c:pt idx="7276">
                  <c:v>#N/A</c:v>
                </c:pt>
                <c:pt idx="7277">
                  <c:v>#N/A</c:v>
                </c:pt>
                <c:pt idx="7278">
                  <c:v>#N/A</c:v>
                </c:pt>
                <c:pt idx="7279">
                  <c:v>#N/A</c:v>
                </c:pt>
                <c:pt idx="7280">
                  <c:v>#N/A</c:v>
                </c:pt>
                <c:pt idx="7281">
                  <c:v>#N/A</c:v>
                </c:pt>
                <c:pt idx="7282">
                  <c:v>#N/A</c:v>
                </c:pt>
                <c:pt idx="7283">
                  <c:v>#N/A</c:v>
                </c:pt>
                <c:pt idx="7284">
                  <c:v>#N/A</c:v>
                </c:pt>
                <c:pt idx="7285">
                  <c:v>#N/A</c:v>
                </c:pt>
                <c:pt idx="7286">
                  <c:v>#N/A</c:v>
                </c:pt>
                <c:pt idx="7287">
                  <c:v>#N/A</c:v>
                </c:pt>
                <c:pt idx="7288">
                  <c:v>#N/A</c:v>
                </c:pt>
                <c:pt idx="7289">
                  <c:v>#N/A</c:v>
                </c:pt>
                <c:pt idx="7290">
                  <c:v>#N/A</c:v>
                </c:pt>
                <c:pt idx="7291">
                  <c:v>#N/A</c:v>
                </c:pt>
                <c:pt idx="7292">
                  <c:v>#N/A</c:v>
                </c:pt>
                <c:pt idx="7293">
                  <c:v>#N/A</c:v>
                </c:pt>
                <c:pt idx="7294">
                  <c:v>#N/A</c:v>
                </c:pt>
                <c:pt idx="7295">
                  <c:v>#N/A</c:v>
                </c:pt>
                <c:pt idx="7296">
                  <c:v>#N/A</c:v>
                </c:pt>
                <c:pt idx="7297">
                  <c:v>#N/A</c:v>
                </c:pt>
                <c:pt idx="7298">
                  <c:v>#N/A</c:v>
                </c:pt>
                <c:pt idx="7299">
                  <c:v>#N/A</c:v>
                </c:pt>
                <c:pt idx="7300">
                  <c:v>#N/A</c:v>
                </c:pt>
                <c:pt idx="7301">
                  <c:v>#N/A</c:v>
                </c:pt>
                <c:pt idx="7302">
                  <c:v>#N/A</c:v>
                </c:pt>
                <c:pt idx="7303">
                  <c:v>#N/A</c:v>
                </c:pt>
                <c:pt idx="7304">
                  <c:v>#N/A</c:v>
                </c:pt>
                <c:pt idx="7305">
                  <c:v>#N/A</c:v>
                </c:pt>
                <c:pt idx="7306">
                  <c:v>#N/A</c:v>
                </c:pt>
                <c:pt idx="7307">
                  <c:v>#N/A</c:v>
                </c:pt>
                <c:pt idx="7308">
                  <c:v>#N/A</c:v>
                </c:pt>
                <c:pt idx="7309">
                  <c:v>#N/A</c:v>
                </c:pt>
                <c:pt idx="7310">
                  <c:v>#N/A</c:v>
                </c:pt>
                <c:pt idx="7311">
                  <c:v>#N/A</c:v>
                </c:pt>
                <c:pt idx="7312">
                  <c:v>#N/A</c:v>
                </c:pt>
                <c:pt idx="7313">
                  <c:v>#N/A</c:v>
                </c:pt>
                <c:pt idx="7314">
                  <c:v>#N/A</c:v>
                </c:pt>
                <c:pt idx="7315">
                  <c:v>#N/A</c:v>
                </c:pt>
                <c:pt idx="7316">
                  <c:v>#N/A</c:v>
                </c:pt>
                <c:pt idx="7317">
                  <c:v>#N/A</c:v>
                </c:pt>
                <c:pt idx="7318">
                  <c:v>#N/A</c:v>
                </c:pt>
                <c:pt idx="7319">
                  <c:v>#N/A</c:v>
                </c:pt>
                <c:pt idx="7320">
                  <c:v>#N/A</c:v>
                </c:pt>
                <c:pt idx="7321">
                  <c:v>#N/A</c:v>
                </c:pt>
                <c:pt idx="7322">
                  <c:v>#N/A</c:v>
                </c:pt>
                <c:pt idx="7323">
                  <c:v>#N/A</c:v>
                </c:pt>
                <c:pt idx="7324">
                  <c:v>#N/A</c:v>
                </c:pt>
                <c:pt idx="7325">
                  <c:v>#N/A</c:v>
                </c:pt>
                <c:pt idx="7326">
                  <c:v>#N/A</c:v>
                </c:pt>
                <c:pt idx="7327">
                  <c:v>#N/A</c:v>
                </c:pt>
                <c:pt idx="7328">
                  <c:v>#N/A</c:v>
                </c:pt>
                <c:pt idx="7329">
                  <c:v>#N/A</c:v>
                </c:pt>
                <c:pt idx="7330">
                  <c:v>#N/A</c:v>
                </c:pt>
                <c:pt idx="7331">
                  <c:v>#N/A</c:v>
                </c:pt>
                <c:pt idx="7332">
                  <c:v>#N/A</c:v>
                </c:pt>
                <c:pt idx="7333">
                  <c:v>#N/A</c:v>
                </c:pt>
                <c:pt idx="7334">
                  <c:v>#N/A</c:v>
                </c:pt>
                <c:pt idx="7335">
                  <c:v>#N/A</c:v>
                </c:pt>
                <c:pt idx="7336">
                  <c:v>#N/A</c:v>
                </c:pt>
                <c:pt idx="7337">
                  <c:v>#N/A</c:v>
                </c:pt>
                <c:pt idx="7338">
                  <c:v>#N/A</c:v>
                </c:pt>
                <c:pt idx="7339">
                  <c:v>#N/A</c:v>
                </c:pt>
                <c:pt idx="7340">
                  <c:v>#N/A</c:v>
                </c:pt>
                <c:pt idx="7341">
                  <c:v>#N/A</c:v>
                </c:pt>
                <c:pt idx="7342">
                  <c:v>#N/A</c:v>
                </c:pt>
                <c:pt idx="7343">
                  <c:v>#N/A</c:v>
                </c:pt>
                <c:pt idx="7344">
                  <c:v>#N/A</c:v>
                </c:pt>
                <c:pt idx="7345">
                  <c:v>#N/A</c:v>
                </c:pt>
                <c:pt idx="7346">
                  <c:v>#N/A</c:v>
                </c:pt>
                <c:pt idx="7347">
                  <c:v>#N/A</c:v>
                </c:pt>
                <c:pt idx="7348">
                  <c:v>#N/A</c:v>
                </c:pt>
                <c:pt idx="7349">
                  <c:v>#N/A</c:v>
                </c:pt>
                <c:pt idx="7350">
                  <c:v>#N/A</c:v>
                </c:pt>
                <c:pt idx="7351">
                  <c:v>#N/A</c:v>
                </c:pt>
                <c:pt idx="7352">
                  <c:v>#N/A</c:v>
                </c:pt>
                <c:pt idx="7353">
                  <c:v>#N/A</c:v>
                </c:pt>
                <c:pt idx="7354">
                  <c:v>#N/A</c:v>
                </c:pt>
                <c:pt idx="7355">
                  <c:v>#N/A</c:v>
                </c:pt>
                <c:pt idx="7356">
                  <c:v>#N/A</c:v>
                </c:pt>
                <c:pt idx="7357">
                  <c:v>#N/A</c:v>
                </c:pt>
                <c:pt idx="7358">
                  <c:v>#N/A</c:v>
                </c:pt>
                <c:pt idx="7359">
                  <c:v>#N/A</c:v>
                </c:pt>
                <c:pt idx="7360">
                  <c:v>#N/A</c:v>
                </c:pt>
                <c:pt idx="7361">
                  <c:v>#N/A</c:v>
                </c:pt>
                <c:pt idx="7362">
                  <c:v>#N/A</c:v>
                </c:pt>
                <c:pt idx="7363">
                  <c:v>#N/A</c:v>
                </c:pt>
                <c:pt idx="7364">
                  <c:v>#N/A</c:v>
                </c:pt>
                <c:pt idx="7365">
                  <c:v>#N/A</c:v>
                </c:pt>
                <c:pt idx="7366">
                  <c:v>#N/A</c:v>
                </c:pt>
                <c:pt idx="7367">
                  <c:v>#N/A</c:v>
                </c:pt>
                <c:pt idx="7368">
                  <c:v>#N/A</c:v>
                </c:pt>
                <c:pt idx="7369">
                  <c:v>#N/A</c:v>
                </c:pt>
                <c:pt idx="7370">
                  <c:v>#N/A</c:v>
                </c:pt>
                <c:pt idx="7371">
                  <c:v>#N/A</c:v>
                </c:pt>
                <c:pt idx="7372">
                  <c:v>#N/A</c:v>
                </c:pt>
                <c:pt idx="7373">
                  <c:v>#N/A</c:v>
                </c:pt>
                <c:pt idx="7374">
                  <c:v>#N/A</c:v>
                </c:pt>
                <c:pt idx="7375">
                  <c:v>#N/A</c:v>
                </c:pt>
                <c:pt idx="7376">
                  <c:v>#N/A</c:v>
                </c:pt>
                <c:pt idx="7377">
                  <c:v>#N/A</c:v>
                </c:pt>
                <c:pt idx="7378">
                  <c:v>#N/A</c:v>
                </c:pt>
                <c:pt idx="7379">
                  <c:v>#N/A</c:v>
                </c:pt>
                <c:pt idx="7380">
                  <c:v>#N/A</c:v>
                </c:pt>
                <c:pt idx="7381">
                  <c:v>#N/A</c:v>
                </c:pt>
                <c:pt idx="7382">
                  <c:v>#N/A</c:v>
                </c:pt>
                <c:pt idx="7383">
                  <c:v>#N/A</c:v>
                </c:pt>
                <c:pt idx="7384">
                  <c:v>#N/A</c:v>
                </c:pt>
                <c:pt idx="7385">
                  <c:v>#N/A</c:v>
                </c:pt>
                <c:pt idx="7386">
                  <c:v>#N/A</c:v>
                </c:pt>
                <c:pt idx="7387">
                  <c:v>#N/A</c:v>
                </c:pt>
                <c:pt idx="7388">
                  <c:v>#N/A</c:v>
                </c:pt>
                <c:pt idx="7389">
                  <c:v>#N/A</c:v>
                </c:pt>
                <c:pt idx="7390">
                  <c:v>#N/A</c:v>
                </c:pt>
                <c:pt idx="7391">
                  <c:v>#N/A</c:v>
                </c:pt>
                <c:pt idx="7392">
                  <c:v>#N/A</c:v>
                </c:pt>
                <c:pt idx="7393">
                  <c:v>#N/A</c:v>
                </c:pt>
                <c:pt idx="7394">
                  <c:v>#N/A</c:v>
                </c:pt>
                <c:pt idx="7395">
                  <c:v>#N/A</c:v>
                </c:pt>
                <c:pt idx="7396">
                  <c:v>#N/A</c:v>
                </c:pt>
                <c:pt idx="7397">
                  <c:v>#N/A</c:v>
                </c:pt>
                <c:pt idx="7398">
                  <c:v>#N/A</c:v>
                </c:pt>
                <c:pt idx="7399">
                  <c:v>#N/A</c:v>
                </c:pt>
                <c:pt idx="7400">
                  <c:v>#N/A</c:v>
                </c:pt>
                <c:pt idx="7401">
                  <c:v>#N/A</c:v>
                </c:pt>
                <c:pt idx="7402">
                  <c:v>#N/A</c:v>
                </c:pt>
                <c:pt idx="7403">
                  <c:v>#N/A</c:v>
                </c:pt>
                <c:pt idx="7404">
                  <c:v>#N/A</c:v>
                </c:pt>
                <c:pt idx="7405">
                  <c:v>#N/A</c:v>
                </c:pt>
                <c:pt idx="7406">
                  <c:v>#N/A</c:v>
                </c:pt>
                <c:pt idx="7407">
                  <c:v>#N/A</c:v>
                </c:pt>
                <c:pt idx="7408">
                  <c:v>#N/A</c:v>
                </c:pt>
                <c:pt idx="7409">
                  <c:v>#N/A</c:v>
                </c:pt>
                <c:pt idx="7410">
                  <c:v>#N/A</c:v>
                </c:pt>
                <c:pt idx="7411">
                  <c:v>#N/A</c:v>
                </c:pt>
                <c:pt idx="7412">
                  <c:v>#N/A</c:v>
                </c:pt>
                <c:pt idx="7413">
                  <c:v>#N/A</c:v>
                </c:pt>
                <c:pt idx="7414">
                  <c:v>#N/A</c:v>
                </c:pt>
                <c:pt idx="7415">
                  <c:v>#N/A</c:v>
                </c:pt>
                <c:pt idx="7416">
                  <c:v>#N/A</c:v>
                </c:pt>
                <c:pt idx="7417">
                  <c:v>#N/A</c:v>
                </c:pt>
                <c:pt idx="7418">
                  <c:v>#N/A</c:v>
                </c:pt>
                <c:pt idx="7419">
                  <c:v>#N/A</c:v>
                </c:pt>
                <c:pt idx="7420">
                  <c:v>#N/A</c:v>
                </c:pt>
                <c:pt idx="7421">
                  <c:v>#N/A</c:v>
                </c:pt>
                <c:pt idx="7422">
                  <c:v>#N/A</c:v>
                </c:pt>
                <c:pt idx="7423">
                  <c:v>#N/A</c:v>
                </c:pt>
                <c:pt idx="7424">
                  <c:v>#N/A</c:v>
                </c:pt>
                <c:pt idx="7425">
                  <c:v>#N/A</c:v>
                </c:pt>
                <c:pt idx="7426">
                  <c:v>#N/A</c:v>
                </c:pt>
                <c:pt idx="7427">
                  <c:v>#N/A</c:v>
                </c:pt>
                <c:pt idx="7428">
                  <c:v>#N/A</c:v>
                </c:pt>
                <c:pt idx="7429">
                  <c:v>#N/A</c:v>
                </c:pt>
                <c:pt idx="7430">
                  <c:v>#N/A</c:v>
                </c:pt>
                <c:pt idx="7431">
                  <c:v>#N/A</c:v>
                </c:pt>
                <c:pt idx="7432">
                  <c:v>#N/A</c:v>
                </c:pt>
                <c:pt idx="7433">
                  <c:v>#N/A</c:v>
                </c:pt>
                <c:pt idx="7434">
                  <c:v>#N/A</c:v>
                </c:pt>
                <c:pt idx="7435">
                  <c:v>#N/A</c:v>
                </c:pt>
                <c:pt idx="7436">
                  <c:v>#N/A</c:v>
                </c:pt>
                <c:pt idx="7437">
                  <c:v>#N/A</c:v>
                </c:pt>
                <c:pt idx="7438">
                  <c:v>#N/A</c:v>
                </c:pt>
                <c:pt idx="7439">
                  <c:v>#N/A</c:v>
                </c:pt>
                <c:pt idx="7440">
                  <c:v>#N/A</c:v>
                </c:pt>
                <c:pt idx="7441">
                  <c:v>#N/A</c:v>
                </c:pt>
                <c:pt idx="7442">
                  <c:v>#N/A</c:v>
                </c:pt>
                <c:pt idx="7443">
                  <c:v>#N/A</c:v>
                </c:pt>
                <c:pt idx="7444">
                  <c:v>#N/A</c:v>
                </c:pt>
                <c:pt idx="7445">
                  <c:v>#N/A</c:v>
                </c:pt>
                <c:pt idx="7446">
                  <c:v>#N/A</c:v>
                </c:pt>
                <c:pt idx="7447">
                  <c:v>#N/A</c:v>
                </c:pt>
                <c:pt idx="7448">
                  <c:v>#N/A</c:v>
                </c:pt>
                <c:pt idx="7449">
                  <c:v>#N/A</c:v>
                </c:pt>
                <c:pt idx="7450">
                  <c:v>#N/A</c:v>
                </c:pt>
                <c:pt idx="7451">
                  <c:v>#N/A</c:v>
                </c:pt>
                <c:pt idx="7452">
                  <c:v>#N/A</c:v>
                </c:pt>
                <c:pt idx="7453">
                  <c:v>#N/A</c:v>
                </c:pt>
                <c:pt idx="7454">
                  <c:v>#N/A</c:v>
                </c:pt>
                <c:pt idx="7455">
                  <c:v>#N/A</c:v>
                </c:pt>
                <c:pt idx="7456">
                  <c:v>#N/A</c:v>
                </c:pt>
                <c:pt idx="7457">
                  <c:v>#N/A</c:v>
                </c:pt>
                <c:pt idx="7458">
                  <c:v>#N/A</c:v>
                </c:pt>
                <c:pt idx="7459">
                  <c:v>#N/A</c:v>
                </c:pt>
                <c:pt idx="7460">
                  <c:v>#N/A</c:v>
                </c:pt>
                <c:pt idx="7461">
                  <c:v>#N/A</c:v>
                </c:pt>
                <c:pt idx="7462">
                  <c:v>#N/A</c:v>
                </c:pt>
                <c:pt idx="7463">
                  <c:v>#N/A</c:v>
                </c:pt>
                <c:pt idx="7464">
                  <c:v>#N/A</c:v>
                </c:pt>
                <c:pt idx="7465">
                  <c:v>#N/A</c:v>
                </c:pt>
                <c:pt idx="7466">
                  <c:v>#N/A</c:v>
                </c:pt>
                <c:pt idx="7467">
                  <c:v>#N/A</c:v>
                </c:pt>
                <c:pt idx="7468">
                  <c:v>#N/A</c:v>
                </c:pt>
                <c:pt idx="7469">
                  <c:v>#N/A</c:v>
                </c:pt>
                <c:pt idx="7470">
                  <c:v>#N/A</c:v>
                </c:pt>
                <c:pt idx="7471">
                  <c:v>#N/A</c:v>
                </c:pt>
                <c:pt idx="7472">
                  <c:v>#N/A</c:v>
                </c:pt>
                <c:pt idx="7473">
                  <c:v>#N/A</c:v>
                </c:pt>
                <c:pt idx="7474">
                  <c:v>#N/A</c:v>
                </c:pt>
                <c:pt idx="7475">
                  <c:v>#N/A</c:v>
                </c:pt>
                <c:pt idx="7476">
                  <c:v>#N/A</c:v>
                </c:pt>
                <c:pt idx="7477">
                  <c:v>#N/A</c:v>
                </c:pt>
                <c:pt idx="7478">
                  <c:v>#N/A</c:v>
                </c:pt>
                <c:pt idx="7479">
                  <c:v>#N/A</c:v>
                </c:pt>
                <c:pt idx="7480">
                  <c:v>#N/A</c:v>
                </c:pt>
                <c:pt idx="7481">
                  <c:v>#N/A</c:v>
                </c:pt>
                <c:pt idx="7482">
                  <c:v>#N/A</c:v>
                </c:pt>
                <c:pt idx="7483">
                  <c:v>#N/A</c:v>
                </c:pt>
                <c:pt idx="7484">
                  <c:v>#N/A</c:v>
                </c:pt>
                <c:pt idx="7485">
                  <c:v>#N/A</c:v>
                </c:pt>
                <c:pt idx="7486">
                  <c:v>#N/A</c:v>
                </c:pt>
                <c:pt idx="7487">
                  <c:v>#N/A</c:v>
                </c:pt>
                <c:pt idx="7488">
                  <c:v>#N/A</c:v>
                </c:pt>
                <c:pt idx="7489">
                  <c:v>#N/A</c:v>
                </c:pt>
                <c:pt idx="7490">
                  <c:v>#N/A</c:v>
                </c:pt>
                <c:pt idx="7491">
                  <c:v>#N/A</c:v>
                </c:pt>
                <c:pt idx="7492">
                  <c:v>#N/A</c:v>
                </c:pt>
                <c:pt idx="7493">
                  <c:v>#N/A</c:v>
                </c:pt>
                <c:pt idx="7494">
                  <c:v>#N/A</c:v>
                </c:pt>
                <c:pt idx="7495">
                  <c:v>#N/A</c:v>
                </c:pt>
                <c:pt idx="7496">
                  <c:v>#N/A</c:v>
                </c:pt>
                <c:pt idx="7497">
                  <c:v>#N/A</c:v>
                </c:pt>
                <c:pt idx="7498">
                  <c:v>#N/A</c:v>
                </c:pt>
                <c:pt idx="7499">
                  <c:v>#N/A</c:v>
                </c:pt>
                <c:pt idx="7500">
                  <c:v>#N/A</c:v>
                </c:pt>
                <c:pt idx="7501">
                  <c:v>#N/A</c:v>
                </c:pt>
                <c:pt idx="7502">
                  <c:v>#N/A</c:v>
                </c:pt>
                <c:pt idx="7503">
                  <c:v>#N/A</c:v>
                </c:pt>
                <c:pt idx="7504">
                  <c:v>#N/A</c:v>
                </c:pt>
                <c:pt idx="7505">
                  <c:v>#N/A</c:v>
                </c:pt>
                <c:pt idx="7506">
                  <c:v>#N/A</c:v>
                </c:pt>
                <c:pt idx="7507">
                  <c:v>#N/A</c:v>
                </c:pt>
                <c:pt idx="7508">
                  <c:v>#N/A</c:v>
                </c:pt>
                <c:pt idx="7509">
                  <c:v>#N/A</c:v>
                </c:pt>
                <c:pt idx="7510">
                  <c:v>#N/A</c:v>
                </c:pt>
                <c:pt idx="7511">
                  <c:v>#N/A</c:v>
                </c:pt>
                <c:pt idx="7512">
                  <c:v>#N/A</c:v>
                </c:pt>
                <c:pt idx="7513">
                  <c:v>#N/A</c:v>
                </c:pt>
                <c:pt idx="7514">
                  <c:v>#N/A</c:v>
                </c:pt>
                <c:pt idx="7515">
                  <c:v>#N/A</c:v>
                </c:pt>
                <c:pt idx="7516">
                  <c:v>#N/A</c:v>
                </c:pt>
                <c:pt idx="7517">
                  <c:v>#N/A</c:v>
                </c:pt>
                <c:pt idx="7518">
                  <c:v>#N/A</c:v>
                </c:pt>
                <c:pt idx="7519">
                  <c:v>#N/A</c:v>
                </c:pt>
                <c:pt idx="7520">
                  <c:v>#N/A</c:v>
                </c:pt>
                <c:pt idx="7521">
                  <c:v>#N/A</c:v>
                </c:pt>
                <c:pt idx="7522">
                  <c:v>#N/A</c:v>
                </c:pt>
                <c:pt idx="7523">
                  <c:v>#N/A</c:v>
                </c:pt>
                <c:pt idx="7524">
                  <c:v>#N/A</c:v>
                </c:pt>
                <c:pt idx="7525">
                  <c:v>#N/A</c:v>
                </c:pt>
                <c:pt idx="7526">
                  <c:v>#N/A</c:v>
                </c:pt>
                <c:pt idx="7527">
                  <c:v>#N/A</c:v>
                </c:pt>
                <c:pt idx="7528">
                  <c:v>#N/A</c:v>
                </c:pt>
                <c:pt idx="7529">
                  <c:v>#N/A</c:v>
                </c:pt>
                <c:pt idx="7530">
                  <c:v>#N/A</c:v>
                </c:pt>
                <c:pt idx="7531">
                  <c:v>#N/A</c:v>
                </c:pt>
                <c:pt idx="7532">
                  <c:v>#N/A</c:v>
                </c:pt>
                <c:pt idx="7533">
                  <c:v>#N/A</c:v>
                </c:pt>
                <c:pt idx="7534">
                  <c:v>#N/A</c:v>
                </c:pt>
                <c:pt idx="7535">
                  <c:v>#N/A</c:v>
                </c:pt>
                <c:pt idx="7536">
                  <c:v>#N/A</c:v>
                </c:pt>
                <c:pt idx="7537">
                  <c:v>#N/A</c:v>
                </c:pt>
                <c:pt idx="7538">
                  <c:v>#N/A</c:v>
                </c:pt>
                <c:pt idx="7539">
                  <c:v>#N/A</c:v>
                </c:pt>
                <c:pt idx="7540">
                  <c:v>#N/A</c:v>
                </c:pt>
                <c:pt idx="7541">
                  <c:v>#N/A</c:v>
                </c:pt>
                <c:pt idx="7542">
                  <c:v>#N/A</c:v>
                </c:pt>
                <c:pt idx="7543">
                  <c:v>#N/A</c:v>
                </c:pt>
                <c:pt idx="7544">
                  <c:v>#N/A</c:v>
                </c:pt>
                <c:pt idx="7545">
                  <c:v>#N/A</c:v>
                </c:pt>
                <c:pt idx="7546">
                  <c:v>#N/A</c:v>
                </c:pt>
                <c:pt idx="7547">
                  <c:v>#N/A</c:v>
                </c:pt>
                <c:pt idx="7548">
                  <c:v>#N/A</c:v>
                </c:pt>
                <c:pt idx="7549">
                  <c:v>#N/A</c:v>
                </c:pt>
                <c:pt idx="7550">
                  <c:v>#N/A</c:v>
                </c:pt>
                <c:pt idx="7551">
                  <c:v>#N/A</c:v>
                </c:pt>
                <c:pt idx="7552">
                  <c:v>#N/A</c:v>
                </c:pt>
                <c:pt idx="7553">
                  <c:v>#N/A</c:v>
                </c:pt>
                <c:pt idx="7554">
                  <c:v>#N/A</c:v>
                </c:pt>
                <c:pt idx="7555">
                  <c:v>#N/A</c:v>
                </c:pt>
                <c:pt idx="7556">
                  <c:v>#N/A</c:v>
                </c:pt>
                <c:pt idx="7557">
                  <c:v>#N/A</c:v>
                </c:pt>
                <c:pt idx="7558">
                  <c:v>#N/A</c:v>
                </c:pt>
                <c:pt idx="7559">
                  <c:v>#N/A</c:v>
                </c:pt>
                <c:pt idx="7560">
                  <c:v>#N/A</c:v>
                </c:pt>
                <c:pt idx="7561">
                  <c:v>#N/A</c:v>
                </c:pt>
                <c:pt idx="7562">
                  <c:v>#N/A</c:v>
                </c:pt>
                <c:pt idx="7563">
                  <c:v>#N/A</c:v>
                </c:pt>
                <c:pt idx="7564">
                  <c:v>#N/A</c:v>
                </c:pt>
                <c:pt idx="7565">
                  <c:v>#N/A</c:v>
                </c:pt>
                <c:pt idx="7566">
                  <c:v>#N/A</c:v>
                </c:pt>
                <c:pt idx="7567">
                  <c:v>#N/A</c:v>
                </c:pt>
                <c:pt idx="7568">
                  <c:v>#N/A</c:v>
                </c:pt>
                <c:pt idx="7569">
                  <c:v>#N/A</c:v>
                </c:pt>
                <c:pt idx="7570">
                  <c:v>#N/A</c:v>
                </c:pt>
                <c:pt idx="7571">
                  <c:v>#N/A</c:v>
                </c:pt>
                <c:pt idx="7572">
                  <c:v>#N/A</c:v>
                </c:pt>
                <c:pt idx="7573">
                  <c:v>#N/A</c:v>
                </c:pt>
                <c:pt idx="7574">
                  <c:v>#N/A</c:v>
                </c:pt>
                <c:pt idx="7575">
                  <c:v>#N/A</c:v>
                </c:pt>
                <c:pt idx="7576">
                  <c:v>#N/A</c:v>
                </c:pt>
                <c:pt idx="7577">
                  <c:v>#N/A</c:v>
                </c:pt>
                <c:pt idx="7578">
                  <c:v>#N/A</c:v>
                </c:pt>
                <c:pt idx="7579">
                  <c:v>#N/A</c:v>
                </c:pt>
                <c:pt idx="7580">
                  <c:v>#N/A</c:v>
                </c:pt>
                <c:pt idx="7581">
                  <c:v>#N/A</c:v>
                </c:pt>
                <c:pt idx="7582">
                  <c:v>#N/A</c:v>
                </c:pt>
                <c:pt idx="7583">
                  <c:v>#N/A</c:v>
                </c:pt>
                <c:pt idx="7584">
                  <c:v>#N/A</c:v>
                </c:pt>
                <c:pt idx="7585">
                  <c:v>#N/A</c:v>
                </c:pt>
                <c:pt idx="7586">
                  <c:v>#N/A</c:v>
                </c:pt>
                <c:pt idx="7587">
                  <c:v>#N/A</c:v>
                </c:pt>
                <c:pt idx="7588">
                  <c:v>#N/A</c:v>
                </c:pt>
                <c:pt idx="7589">
                  <c:v>#N/A</c:v>
                </c:pt>
                <c:pt idx="7590">
                  <c:v>#N/A</c:v>
                </c:pt>
                <c:pt idx="7591">
                  <c:v>#N/A</c:v>
                </c:pt>
                <c:pt idx="7592">
                  <c:v>#N/A</c:v>
                </c:pt>
                <c:pt idx="7593">
                  <c:v>#N/A</c:v>
                </c:pt>
                <c:pt idx="7594">
                  <c:v>#N/A</c:v>
                </c:pt>
                <c:pt idx="7595">
                  <c:v>#N/A</c:v>
                </c:pt>
                <c:pt idx="7596">
                  <c:v>#N/A</c:v>
                </c:pt>
                <c:pt idx="7597">
                  <c:v>#N/A</c:v>
                </c:pt>
                <c:pt idx="7598">
                  <c:v>#N/A</c:v>
                </c:pt>
                <c:pt idx="7599">
                  <c:v>#N/A</c:v>
                </c:pt>
                <c:pt idx="7600">
                  <c:v>#N/A</c:v>
                </c:pt>
                <c:pt idx="7601">
                  <c:v>#N/A</c:v>
                </c:pt>
                <c:pt idx="7602">
                  <c:v>#N/A</c:v>
                </c:pt>
                <c:pt idx="7603">
                  <c:v>#N/A</c:v>
                </c:pt>
                <c:pt idx="7604">
                  <c:v>#N/A</c:v>
                </c:pt>
                <c:pt idx="7605">
                  <c:v>#N/A</c:v>
                </c:pt>
                <c:pt idx="7606">
                  <c:v>#N/A</c:v>
                </c:pt>
                <c:pt idx="7607">
                  <c:v>#N/A</c:v>
                </c:pt>
                <c:pt idx="7608">
                  <c:v>#N/A</c:v>
                </c:pt>
                <c:pt idx="7609">
                  <c:v>#N/A</c:v>
                </c:pt>
                <c:pt idx="7610">
                  <c:v>#N/A</c:v>
                </c:pt>
                <c:pt idx="7611">
                  <c:v>#N/A</c:v>
                </c:pt>
                <c:pt idx="7612">
                  <c:v>#N/A</c:v>
                </c:pt>
                <c:pt idx="7613">
                  <c:v>#N/A</c:v>
                </c:pt>
                <c:pt idx="7614">
                  <c:v>#N/A</c:v>
                </c:pt>
                <c:pt idx="7615">
                  <c:v>#N/A</c:v>
                </c:pt>
                <c:pt idx="7616">
                  <c:v>#N/A</c:v>
                </c:pt>
                <c:pt idx="7617">
                  <c:v>#N/A</c:v>
                </c:pt>
                <c:pt idx="7618">
                  <c:v>#N/A</c:v>
                </c:pt>
                <c:pt idx="7619">
                  <c:v>#N/A</c:v>
                </c:pt>
                <c:pt idx="7620">
                  <c:v>#N/A</c:v>
                </c:pt>
                <c:pt idx="7621">
                  <c:v>#N/A</c:v>
                </c:pt>
                <c:pt idx="7622">
                  <c:v>#N/A</c:v>
                </c:pt>
                <c:pt idx="7623">
                  <c:v>#N/A</c:v>
                </c:pt>
                <c:pt idx="7624">
                  <c:v>#N/A</c:v>
                </c:pt>
                <c:pt idx="7625">
                  <c:v>#N/A</c:v>
                </c:pt>
                <c:pt idx="7626">
                  <c:v>#N/A</c:v>
                </c:pt>
                <c:pt idx="7627">
                  <c:v>#N/A</c:v>
                </c:pt>
                <c:pt idx="7628">
                  <c:v>#N/A</c:v>
                </c:pt>
                <c:pt idx="7629">
                  <c:v>#N/A</c:v>
                </c:pt>
                <c:pt idx="7630">
                  <c:v>#N/A</c:v>
                </c:pt>
                <c:pt idx="7631">
                  <c:v>#N/A</c:v>
                </c:pt>
                <c:pt idx="7632">
                  <c:v>#N/A</c:v>
                </c:pt>
                <c:pt idx="7633">
                  <c:v>#N/A</c:v>
                </c:pt>
                <c:pt idx="7634">
                  <c:v>#N/A</c:v>
                </c:pt>
                <c:pt idx="7635">
                  <c:v>#N/A</c:v>
                </c:pt>
                <c:pt idx="7636">
                  <c:v>#N/A</c:v>
                </c:pt>
                <c:pt idx="7637">
                  <c:v>#N/A</c:v>
                </c:pt>
                <c:pt idx="7638">
                  <c:v>#N/A</c:v>
                </c:pt>
                <c:pt idx="7639">
                  <c:v>#N/A</c:v>
                </c:pt>
                <c:pt idx="7640">
                  <c:v>#N/A</c:v>
                </c:pt>
                <c:pt idx="7641">
                  <c:v>#N/A</c:v>
                </c:pt>
                <c:pt idx="7642">
                  <c:v>#N/A</c:v>
                </c:pt>
                <c:pt idx="7643">
                  <c:v>#N/A</c:v>
                </c:pt>
                <c:pt idx="7644">
                  <c:v>#N/A</c:v>
                </c:pt>
                <c:pt idx="7645">
                  <c:v>#N/A</c:v>
                </c:pt>
                <c:pt idx="7646">
                  <c:v>#N/A</c:v>
                </c:pt>
                <c:pt idx="7647">
                  <c:v>#N/A</c:v>
                </c:pt>
                <c:pt idx="7648">
                  <c:v>#N/A</c:v>
                </c:pt>
                <c:pt idx="7649">
                  <c:v>#N/A</c:v>
                </c:pt>
                <c:pt idx="7650">
                  <c:v>#N/A</c:v>
                </c:pt>
                <c:pt idx="7651">
                  <c:v>#N/A</c:v>
                </c:pt>
                <c:pt idx="7652">
                  <c:v>#N/A</c:v>
                </c:pt>
                <c:pt idx="7653">
                  <c:v>#N/A</c:v>
                </c:pt>
                <c:pt idx="7654">
                  <c:v>#N/A</c:v>
                </c:pt>
                <c:pt idx="7655">
                  <c:v>#N/A</c:v>
                </c:pt>
                <c:pt idx="7656">
                  <c:v>#N/A</c:v>
                </c:pt>
                <c:pt idx="7657">
                  <c:v>#N/A</c:v>
                </c:pt>
                <c:pt idx="7658">
                  <c:v>#N/A</c:v>
                </c:pt>
                <c:pt idx="7659">
                  <c:v>#N/A</c:v>
                </c:pt>
                <c:pt idx="7660">
                  <c:v>#N/A</c:v>
                </c:pt>
                <c:pt idx="7661">
                  <c:v>#N/A</c:v>
                </c:pt>
                <c:pt idx="7662">
                  <c:v>#N/A</c:v>
                </c:pt>
                <c:pt idx="7663">
                  <c:v>#N/A</c:v>
                </c:pt>
                <c:pt idx="7664">
                  <c:v>#N/A</c:v>
                </c:pt>
                <c:pt idx="7665">
                  <c:v>#N/A</c:v>
                </c:pt>
                <c:pt idx="7666">
                  <c:v>#N/A</c:v>
                </c:pt>
                <c:pt idx="7667">
                  <c:v>#N/A</c:v>
                </c:pt>
                <c:pt idx="7668">
                  <c:v>#N/A</c:v>
                </c:pt>
                <c:pt idx="7669">
                  <c:v>#N/A</c:v>
                </c:pt>
                <c:pt idx="7670">
                  <c:v>#N/A</c:v>
                </c:pt>
                <c:pt idx="7671">
                  <c:v>#N/A</c:v>
                </c:pt>
                <c:pt idx="7672">
                  <c:v>#N/A</c:v>
                </c:pt>
                <c:pt idx="7673">
                  <c:v>#N/A</c:v>
                </c:pt>
                <c:pt idx="7674">
                  <c:v>#N/A</c:v>
                </c:pt>
                <c:pt idx="7675">
                  <c:v>#N/A</c:v>
                </c:pt>
                <c:pt idx="7676">
                  <c:v>#N/A</c:v>
                </c:pt>
                <c:pt idx="7677">
                  <c:v>#N/A</c:v>
                </c:pt>
                <c:pt idx="7678">
                  <c:v>#N/A</c:v>
                </c:pt>
                <c:pt idx="7679">
                  <c:v>#N/A</c:v>
                </c:pt>
                <c:pt idx="7680">
                  <c:v>#N/A</c:v>
                </c:pt>
                <c:pt idx="7681">
                  <c:v>#N/A</c:v>
                </c:pt>
                <c:pt idx="7682">
                  <c:v>#N/A</c:v>
                </c:pt>
                <c:pt idx="7683">
                  <c:v>#N/A</c:v>
                </c:pt>
                <c:pt idx="7684">
                  <c:v>#N/A</c:v>
                </c:pt>
                <c:pt idx="7685">
                  <c:v>#N/A</c:v>
                </c:pt>
                <c:pt idx="7686">
                  <c:v>#N/A</c:v>
                </c:pt>
                <c:pt idx="7687">
                  <c:v>#N/A</c:v>
                </c:pt>
                <c:pt idx="7688">
                  <c:v>#N/A</c:v>
                </c:pt>
                <c:pt idx="7689">
                  <c:v>#N/A</c:v>
                </c:pt>
                <c:pt idx="7690">
                  <c:v>#N/A</c:v>
                </c:pt>
                <c:pt idx="7691">
                  <c:v>#N/A</c:v>
                </c:pt>
                <c:pt idx="7692">
                  <c:v>#N/A</c:v>
                </c:pt>
                <c:pt idx="7693">
                  <c:v>#N/A</c:v>
                </c:pt>
                <c:pt idx="7694">
                  <c:v>#N/A</c:v>
                </c:pt>
                <c:pt idx="7695">
                  <c:v>#N/A</c:v>
                </c:pt>
                <c:pt idx="7696">
                  <c:v>#N/A</c:v>
                </c:pt>
                <c:pt idx="7697">
                  <c:v>#N/A</c:v>
                </c:pt>
                <c:pt idx="7698">
                  <c:v>#N/A</c:v>
                </c:pt>
                <c:pt idx="7699">
                  <c:v>#N/A</c:v>
                </c:pt>
                <c:pt idx="7700">
                  <c:v>#N/A</c:v>
                </c:pt>
                <c:pt idx="7701">
                  <c:v>#N/A</c:v>
                </c:pt>
                <c:pt idx="7702">
                  <c:v>#N/A</c:v>
                </c:pt>
                <c:pt idx="7703">
                  <c:v>#N/A</c:v>
                </c:pt>
                <c:pt idx="7704">
                  <c:v>#N/A</c:v>
                </c:pt>
                <c:pt idx="7705">
                  <c:v>#N/A</c:v>
                </c:pt>
                <c:pt idx="7706">
                  <c:v>#N/A</c:v>
                </c:pt>
                <c:pt idx="7707">
                  <c:v>#N/A</c:v>
                </c:pt>
                <c:pt idx="7708">
                  <c:v>#N/A</c:v>
                </c:pt>
                <c:pt idx="7709">
                  <c:v>#N/A</c:v>
                </c:pt>
                <c:pt idx="7710">
                  <c:v>#N/A</c:v>
                </c:pt>
                <c:pt idx="7711">
                  <c:v>#N/A</c:v>
                </c:pt>
                <c:pt idx="7712">
                  <c:v>#N/A</c:v>
                </c:pt>
                <c:pt idx="7713">
                  <c:v>#N/A</c:v>
                </c:pt>
                <c:pt idx="7714">
                  <c:v>#N/A</c:v>
                </c:pt>
                <c:pt idx="7715">
                  <c:v>#N/A</c:v>
                </c:pt>
                <c:pt idx="7716">
                  <c:v>#N/A</c:v>
                </c:pt>
                <c:pt idx="7717">
                  <c:v>#N/A</c:v>
                </c:pt>
                <c:pt idx="7718">
                  <c:v>#N/A</c:v>
                </c:pt>
                <c:pt idx="7719">
                  <c:v>#N/A</c:v>
                </c:pt>
                <c:pt idx="7720">
                  <c:v>#N/A</c:v>
                </c:pt>
                <c:pt idx="7721">
                  <c:v>#N/A</c:v>
                </c:pt>
                <c:pt idx="7722">
                  <c:v>#N/A</c:v>
                </c:pt>
                <c:pt idx="7723">
                  <c:v>#N/A</c:v>
                </c:pt>
                <c:pt idx="7724">
                  <c:v>#N/A</c:v>
                </c:pt>
                <c:pt idx="7725">
                  <c:v>#N/A</c:v>
                </c:pt>
                <c:pt idx="7726">
                  <c:v>#N/A</c:v>
                </c:pt>
                <c:pt idx="7727">
                  <c:v>#N/A</c:v>
                </c:pt>
                <c:pt idx="7728">
                  <c:v>#N/A</c:v>
                </c:pt>
                <c:pt idx="7729">
                  <c:v>#N/A</c:v>
                </c:pt>
                <c:pt idx="7730">
                  <c:v>#N/A</c:v>
                </c:pt>
                <c:pt idx="7731">
                  <c:v>#N/A</c:v>
                </c:pt>
                <c:pt idx="7732">
                  <c:v>#N/A</c:v>
                </c:pt>
                <c:pt idx="7733">
                  <c:v>#N/A</c:v>
                </c:pt>
                <c:pt idx="7734">
                  <c:v>#N/A</c:v>
                </c:pt>
                <c:pt idx="7735">
                  <c:v>#N/A</c:v>
                </c:pt>
                <c:pt idx="7736">
                  <c:v>#N/A</c:v>
                </c:pt>
                <c:pt idx="7737">
                  <c:v>#N/A</c:v>
                </c:pt>
                <c:pt idx="7738">
                  <c:v>#N/A</c:v>
                </c:pt>
                <c:pt idx="7739">
                  <c:v>#N/A</c:v>
                </c:pt>
                <c:pt idx="7740">
                  <c:v>#N/A</c:v>
                </c:pt>
                <c:pt idx="7741">
                  <c:v>#N/A</c:v>
                </c:pt>
                <c:pt idx="7742">
                  <c:v>#N/A</c:v>
                </c:pt>
                <c:pt idx="7743">
                  <c:v>#N/A</c:v>
                </c:pt>
                <c:pt idx="7744">
                  <c:v>#N/A</c:v>
                </c:pt>
                <c:pt idx="7745">
                  <c:v>#N/A</c:v>
                </c:pt>
                <c:pt idx="7746">
                  <c:v>#N/A</c:v>
                </c:pt>
                <c:pt idx="7747">
                  <c:v>#N/A</c:v>
                </c:pt>
                <c:pt idx="7748">
                  <c:v>#N/A</c:v>
                </c:pt>
                <c:pt idx="7749">
                  <c:v>#N/A</c:v>
                </c:pt>
                <c:pt idx="7750">
                  <c:v>#N/A</c:v>
                </c:pt>
                <c:pt idx="7751">
                  <c:v>#N/A</c:v>
                </c:pt>
                <c:pt idx="7752">
                  <c:v>#N/A</c:v>
                </c:pt>
                <c:pt idx="7753">
                  <c:v>#N/A</c:v>
                </c:pt>
                <c:pt idx="7754">
                  <c:v>#N/A</c:v>
                </c:pt>
                <c:pt idx="7755">
                  <c:v>#N/A</c:v>
                </c:pt>
                <c:pt idx="7756">
                  <c:v>#N/A</c:v>
                </c:pt>
                <c:pt idx="7757">
                  <c:v>#N/A</c:v>
                </c:pt>
                <c:pt idx="7758">
                  <c:v>#N/A</c:v>
                </c:pt>
                <c:pt idx="7759">
                  <c:v>#N/A</c:v>
                </c:pt>
                <c:pt idx="7760">
                  <c:v>#N/A</c:v>
                </c:pt>
                <c:pt idx="7761">
                  <c:v>#N/A</c:v>
                </c:pt>
                <c:pt idx="7762">
                  <c:v>#N/A</c:v>
                </c:pt>
                <c:pt idx="7763">
                  <c:v>#N/A</c:v>
                </c:pt>
                <c:pt idx="7764">
                  <c:v>#N/A</c:v>
                </c:pt>
                <c:pt idx="7765">
                  <c:v>#N/A</c:v>
                </c:pt>
                <c:pt idx="7766">
                  <c:v>#N/A</c:v>
                </c:pt>
                <c:pt idx="7767">
                  <c:v>#N/A</c:v>
                </c:pt>
                <c:pt idx="7768">
                  <c:v>#N/A</c:v>
                </c:pt>
                <c:pt idx="7769">
                  <c:v>#N/A</c:v>
                </c:pt>
                <c:pt idx="7770">
                  <c:v>#N/A</c:v>
                </c:pt>
                <c:pt idx="7771">
                  <c:v>#N/A</c:v>
                </c:pt>
                <c:pt idx="7772">
                  <c:v>#N/A</c:v>
                </c:pt>
                <c:pt idx="7773">
                  <c:v>#N/A</c:v>
                </c:pt>
                <c:pt idx="7774">
                  <c:v>#N/A</c:v>
                </c:pt>
                <c:pt idx="7775">
                  <c:v>#N/A</c:v>
                </c:pt>
                <c:pt idx="7776">
                  <c:v>#N/A</c:v>
                </c:pt>
                <c:pt idx="7777">
                  <c:v>#N/A</c:v>
                </c:pt>
                <c:pt idx="7778">
                  <c:v>#N/A</c:v>
                </c:pt>
                <c:pt idx="7779">
                  <c:v>#N/A</c:v>
                </c:pt>
                <c:pt idx="7780">
                  <c:v>#N/A</c:v>
                </c:pt>
                <c:pt idx="7781">
                  <c:v>#N/A</c:v>
                </c:pt>
                <c:pt idx="7782">
                  <c:v>#N/A</c:v>
                </c:pt>
                <c:pt idx="7783">
                  <c:v>#N/A</c:v>
                </c:pt>
                <c:pt idx="7784">
                  <c:v>#N/A</c:v>
                </c:pt>
                <c:pt idx="7785">
                  <c:v>#N/A</c:v>
                </c:pt>
                <c:pt idx="7786">
                  <c:v>#N/A</c:v>
                </c:pt>
                <c:pt idx="7787">
                  <c:v>#N/A</c:v>
                </c:pt>
                <c:pt idx="7788">
                  <c:v>#N/A</c:v>
                </c:pt>
                <c:pt idx="7789">
                  <c:v>#N/A</c:v>
                </c:pt>
                <c:pt idx="7790">
                  <c:v>#N/A</c:v>
                </c:pt>
                <c:pt idx="7791">
                  <c:v>#N/A</c:v>
                </c:pt>
                <c:pt idx="7792">
                  <c:v>#N/A</c:v>
                </c:pt>
                <c:pt idx="7793">
                  <c:v>#N/A</c:v>
                </c:pt>
                <c:pt idx="7794">
                  <c:v>#N/A</c:v>
                </c:pt>
                <c:pt idx="7795">
                  <c:v>#N/A</c:v>
                </c:pt>
                <c:pt idx="7796">
                  <c:v>#N/A</c:v>
                </c:pt>
                <c:pt idx="7797">
                  <c:v>#N/A</c:v>
                </c:pt>
                <c:pt idx="7798">
                  <c:v>#N/A</c:v>
                </c:pt>
                <c:pt idx="7799">
                  <c:v>#N/A</c:v>
                </c:pt>
                <c:pt idx="7800">
                  <c:v>#N/A</c:v>
                </c:pt>
                <c:pt idx="7801">
                  <c:v>#N/A</c:v>
                </c:pt>
                <c:pt idx="7802">
                  <c:v>#N/A</c:v>
                </c:pt>
                <c:pt idx="7803">
                  <c:v>#N/A</c:v>
                </c:pt>
                <c:pt idx="7804">
                  <c:v>#N/A</c:v>
                </c:pt>
                <c:pt idx="7805">
                  <c:v>#N/A</c:v>
                </c:pt>
                <c:pt idx="7806">
                  <c:v>#N/A</c:v>
                </c:pt>
                <c:pt idx="7807">
                  <c:v>#N/A</c:v>
                </c:pt>
                <c:pt idx="7808">
                  <c:v>#N/A</c:v>
                </c:pt>
                <c:pt idx="7809">
                  <c:v>#N/A</c:v>
                </c:pt>
                <c:pt idx="7810">
                  <c:v>#N/A</c:v>
                </c:pt>
                <c:pt idx="7811">
                  <c:v>#N/A</c:v>
                </c:pt>
                <c:pt idx="7812">
                  <c:v>#N/A</c:v>
                </c:pt>
                <c:pt idx="7813">
                  <c:v>#N/A</c:v>
                </c:pt>
                <c:pt idx="7814">
                  <c:v>#N/A</c:v>
                </c:pt>
                <c:pt idx="7815">
                  <c:v>#N/A</c:v>
                </c:pt>
                <c:pt idx="7816">
                  <c:v>#N/A</c:v>
                </c:pt>
                <c:pt idx="7817">
                  <c:v>#N/A</c:v>
                </c:pt>
                <c:pt idx="7818">
                  <c:v>#N/A</c:v>
                </c:pt>
                <c:pt idx="7819">
                  <c:v>#N/A</c:v>
                </c:pt>
                <c:pt idx="7820">
                  <c:v>#N/A</c:v>
                </c:pt>
                <c:pt idx="7821">
                  <c:v>#N/A</c:v>
                </c:pt>
                <c:pt idx="7822">
                  <c:v>#N/A</c:v>
                </c:pt>
                <c:pt idx="7823">
                  <c:v>#N/A</c:v>
                </c:pt>
                <c:pt idx="7824">
                  <c:v>#N/A</c:v>
                </c:pt>
                <c:pt idx="7825">
                  <c:v>#N/A</c:v>
                </c:pt>
                <c:pt idx="7826">
                  <c:v>#N/A</c:v>
                </c:pt>
                <c:pt idx="7827">
                  <c:v>#N/A</c:v>
                </c:pt>
                <c:pt idx="7828">
                  <c:v>#N/A</c:v>
                </c:pt>
                <c:pt idx="7829">
                  <c:v>#N/A</c:v>
                </c:pt>
                <c:pt idx="7830">
                  <c:v>#N/A</c:v>
                </c:pt>
                <c:pt idx="7831">
                  <c:v>#N/A</c:v>
                </c:pt>
                <c:pt idx="7832">
                  <c:v>#N/A</c:v>
                </c:pt>
                <c:pt idx="7833">
                  <c:v>#N/A</c:v>
                </c:pt>
                <c:pt idx="7834">
                  <c:v>#N/A</c:v>
                </c:pt>
                <c:pt idx="7835">
                  <c:v>#N/A</c:v>
                </c:pt>
                <c:pt idx="7836">
                  <c:v>#N/A</c:v>
                </c:pt>
                <c:pt idx="7837">
                  <c:v>#N/A</c:v>
                </c:pt>
                <c:pt idx="7838">
                  <c:v>#N/A</c:v>
                </c:pt>
                <c:pt idx="7839">
                  <c:v>#N/A</c:v>
                </c:pt>
                <c:pt idx="7840">
                  <c:v>#N/A</c:v>
                </c:pt>
                <c:pt idx="7841">
                  <c:v>#N/A</c:v>
                </c:pt>
                <c:pt idx="7842">
                  <c:v>#N/A</c:v>
                </c:pt>
                <c:pt idx="7843">
                  <c:v>#N/A</c:v>
                </c:pt>
                <c:pt idx="7844">
                  <c:v>#N/A</c:v>
                </c:pt>
                <c:pt idx="7845">
                  <c:v>#N/A</c:v>
                </c:pt>
                <c:pt idx="7846">
                  <c:v>#N/A</c:v>
                </c:pt>
                <c:pt idx="7847">
                  <c:v>#N/A</c:v>
                </c:pt>
                <c:pt idx="7848">
                  <c:v>#N/A</c:v>
                </c:pt>
                <c:pt idx="7849">
                  <c:v>#N/A</c:v>
                </c:pt>
                <c:pt idx="7850">
                  <c:v>#N/A</c:v>
                </c:pt>
                <c:pt idx="7851">
                  <c:v>#N/A</c:v>
                </c:pt>
                <c:pt idx="7852">
                  <c:v>#N/A</c:v>
                </c:pt>
                <c:pt idx="7853">
                  <c:v>#N/A</c:v>
                </c:pt>
                <c:pt idx="7854">
                  <c:v>#N/A</c:v>
                </c:pt>
                <c:pt idx="7855">
                  <c:v>#N/A</c:v>
                </c:pt>
                <c:pt idx="7856">
                  <c:v>#N/A</c:v>
                </c:pt>
                <c:pt idx="7857">
                  <c:v>#N/A</c:v>
                </c:pt>
                <c:pt idx="7858">
                  <c:v>#N/A</c:v>
                </c:pt>
                <c:pt idx="7859">
                  <c:v>#N/A</c:v>
                </c:pt>
                <c:pt idx="7860">
                  <c:v>#N/A</c:v>
                </c:pt>
                <c:pt idx="7861">
                  <c:v>#N/A</c:v>
                </c:pt>
                <c:pt idx="7862">
                  <c:v>#N/A</c:v>
                </c:pt>
                <c:pt idx="7863">
                  <c:v>#N/A</c:v>
                </c:pt>
                <c:pt idx="7864">
                  <c:v>#N/A</c:v>
                </c:pt>
                <c:pt idx="7865">
                  <c:v>#N/A</c:v>
                </c:pt>
                <c:pt idx="7866">
                  <c:v>#N/A</c:v>
                </c:pt>
                <c:pt idx="7867">
                  <c:v>#N/A</c:v>
                </c:pt>
                <c:pt idx="7868">
                  <c:v>#N/A</c:v>
                </c:pt>
                <c:pt idx="7869">
                  <c:v>#N/A</c:v>
                </c:pt>
                <c:pt idx="7870">
                  <c:v>#N/A</c:v>
                </c:pt>
                <c:pt idx="7871">
                  <c:v>#N/A</c:v>
                </c:pt>
                <c:pt idx="7872">
                  <c:v>#N/A</c:v>
                </c:pt>
                <c:pt idx="7873">
                  <c:v>#N/A</c:v>
                </c:pt>
                <c:pt idx="7874">
                  <c:v>#N/A</c:v>
                </c:pt>
                <c:pt idx="7875">
                  <c:v>#N/A</c:v>
                </c:pt>
                <c:pt idx="7876">
                  <c:v>#N/A</c:v>
                </c:pt>
                <c:pt idx="7877">
                  <c:v>#N/A</c:v>
                </c:pt>
                <c:pt idx="7878">
                  <c:v>#N/A</c:v>
                </c:pt>
                <c:pt idx="7879">
                  <c:v>#N/A</c:v>
                </c:pt>
                <c:pt idx="7880">
                  <c:v>#N/A</c:v>
                </c:pt>
                <c:pt idx="7881">
                  <c:v>#N/A</c:v>
                </c:pt>
                <c:pt idx="7882">
                  <c:v>#N/A</c:v>
                </c:pt>
                <c:pt idx="7883">
                  <c:v>#N/A</c:v>
                </c:pt>
                <c:pt idx="7884">
                  <c:v>#N/A</c:v>
                </c:pt>
                <c:pt idx="7885">
                  <c:v>#N/A</c:v>
                </c:pt>
                <c:pt idx="7886">
                  <c:v>#N/A</c:v>
                </c:pt>
                <c:pt idx="7887">
                  <c:v>#N/A</c:v>
                </c:pt>
                <c:pt idx="7888">
                  <c:v>#N/A</c:v>
                </c:pt>
                <c:pt idx="7889">
                  <c:v>#N/A</c:v>
                </c:pt>
                <c:pt idx="7890">
                  <c:v>#N/A</c:v>
                </c:pt>
                <c:pt idx="7891">
                  <c:v>#N/A</c:v>
                </c:pt>
                <c:pt idx="7892">
                  <c:v>#N/A</c:v>
                </c:pt>
                <c:pt idx="7893">
                  <c:v>#N/A</c:v>
                </c:pt>
                <c:pt idx="7894">
                  <c:v>#N/A</c:v>
                </c:pt>
                <c:pt idx="7895">
                  <c:v>#N/A</c:v>
                </c:pt>
                <c:pt idx="7896">
                  <c:v>#N/A</c:v>
                </c:pt>
                <c:pt idx="7897">
                  <c:v>#N/A</c:v>
                </c:pt>
                <c:pt idx="7898">
                  <c:v>#N/A</c:v>
                </c:pt>
                <c:pt idx="7899">
                  <c:v>#N/A</c:v>
                </c:pt>
                <c:pt idx="7900">
                  <c:v>#N/A</c:v>
                </c:pt>
                <c:pt idx="7901">
                  <c:v>#N/A</c:v>
                </c:pt>
                <c:pt idx="7902">
                  <c:v>#N/A</c:v>
                </c:pt>
                <c:pt idx="7903">
                  <c:v>#N/A</c:v>
                </c:pt>
                <c:pt idx="7904">
                  <c:v>#N/A</c:v>
                </c:pt>
                <c:pt idx="7905">
                  <c:v>#N/A</c:v>
                </c:pt>
                <c:pt idx="7906">
                  <c:v>#N/A</c:v>
                </c:pt>
                <c:pt idx="7907">
                  <c:v>#N/A</c:v>
                </c:pt>
                <c:pt idx="7908">
                  <c:v>#N/A</c:v>
                </c:pt>
                <c:pt idx="7909">
                  <c:v>#N/A</c:v>
                </c:pt>
                <c:pt idx="7910">
                  <c:v>#N/A</c:v>
                </c:pt>
                <c:pt idx="7911">
                  <c:v>#N/A</c:v>
                </c:pt>
                <c:pt idx="7912">
                  <c:v>#N/A</c:v>
                </c:pt>
                <c:pt idx="7913">
                  <c:v>#N/A</c:v>
                </c:pt>
                <c:pt idx="7914">
                  <c:v>#N/A</c:v>
                </c:pt>
                <c:pt idx="7915">
                  <c:v>#N/A</c:v>
                </c:pt>
                <c:pt idx="7916">
                  <c:v>#N/A</c:v>
                </c:pt>
                <c:pt idx="7917">
                  <c:v>#N/A</c:v>
                </c:pt>
                <c:pt idx="7918">
                  <c:v>#N/A</c:v>
                </c:pt>
                <c:pt idx="7919">
                  <c:v>#N/A</c:v>
                </c:pt>
                <c:pt idx="7920">
                  <c:v>#N/A</c:v>
                </c:pt>
                <c:pt idx="7921">
                  <c:v>#N/A</c:v>
                </c:pt>
                <c:pt idx="7922">
                  <c:v>#N/A</c:v>
                </c:pt>
                <c:pt idx="7923">
                  <c:v>#N/A</c:v>
                </c:pt>
                <c:pt idx="7924">
                  <c:v>#N/A</c:v>
                </c:pt>
                <c:pt idx="7925">
                  <c:v>#N/A</c:v>
                </c:pt>
                <c:pt idx="7926">
                  <c:v>#N/A</c:v>
                </c:pt>
                <c:pt idx="7927">
                  <c:v>#N/A</c:v>
                </c:pt>
                <c:pt idx="7928">
                  <c:v>#N/A</c:v>
                </c:pt>
                <c:pt idx="7929">
                  <c:v>#N/A</c:v>
                </c:pt>
                <c:pt idx="7930">
                  <c:v>#N/A</c:v>
                </c:pt>
                <c:pt idx="7931">
                  <c:v>#N/A</c:v>
                </c:pt>
                <c:pt idx="7932">
                  <c:v>#N/A</c:v>
                </c:pt>
                <c:pt idx="7933">
                  <c:v>#N/A</c:v>
                </c:pt>
                <c:pt idx="7934">
                  <c:v>#N/A</c:v>
                </c:pt>
                <c:pt idx="7935">
                  <c:v>#N/A</c:v>
                </c:pt>
                <c:pt idx="7936">
                  <c:v>#N/A</c:v>
                </c:pt>
                <c:pt idx="7937">
                  <c:v>#N/A</c:v>
                </c:pt>
                <c:pt idx="7938">
                  <c:v>#N/A</c:v>
                </c:pt>
                <c:pt idx="7939">
                  <c:v>#N/A</c:v>
                </c:pt>
                <c:pt idx="7940">
                  <c:v>#N/A</c:v>
                </c:pt>
                <c:pt idx="7941">
                  <c:v>#N/A</c:v>
                </c:pt>
                <c:pt idx="7942">
                  <c:v>#N/A</c:v>
                </c:pt>
                <c:pt idx="7943">
                  <c:v>#N/A</c:v>
                </c:pt>
                <c:pt idx="7944">
                  <c:v>#N/A</c:v>
                </c:pt>
                <c:pt idx="7945">
                  <c:v>#N/A</c:v>
                </c:pt>
                <c:pt idx="7946">
                  <c:v>#N/A</c:v>
                </c:pt>
                <c:pt idx="7947">
                  <c:v>#N/A</c:v>
                </c:pt>
                <c:pt idx="7948">
                  <c:v>#N/A</c:v>
                </c:pt>
                <c:pt idx="7949">
                  <c:v>#N/A</c:v>
                </c:pt>
                <c:pt idx="7950">
                  <c:v>#N/A</c:v>
                </c:pt>
                <c:pt idx="7951">
                  <c:v>#N/A</c:v>
                </c:pt>
                <c:pt idx="7952">
                  <c:v>#N/A</c:v>
                </c:pt>
                <c:pt idx="7953">
                  <c:v>#N/A</c:v>
                </c:pt>
                <c:pt idx="7954">
                  <c:v>#N/A</c:v>
                </c:pt>
                <c:pt idx="7955">
                  <c:v>#N/A</c:v>
                </c:pt>
                <c:pt idx="7956">
                  <c:v>#N/A</c:v>
                </c:pt>
                <c:pt idx="7957">
                  <c:v>#N/A</c:v>
                </c:pt>
                <c:pt idx="7958">
                  <c:v>#N/A</c:v>
                </c:pt>
                <c:pt idx="7959">
                  <c:v>#N/A</c:v>
                </c:pt>
                <c:pt idx="7960">
                  <c:v>#N/A</c:v>
                </c:pt>
                <c:pt idx="7961">
                  <c:v>#N/A</c:v>
                </c:pt>
                <c:pt idx="7962">
                  <c:v>#N/A</c:v>
                </c:pt>
                <c:pt idx="7963">
                  <c:v>#N/A</c:v>
                </c:pt>
                <c:pt idx="7964">
                  <c:v>#N/A</c:v>
                </c:pt>
                <c:pt idx="7965">
                  <c:v>#N/A</c:v>
                </c:pt>
                <c:pt idx="7966">
                  <c:v>#N/A</c:v>
                </c:pt>
                <c:pt idx="7967">
                  <c:v>#N/A</c:v>
                </c:pt>
                <c:pt idx="7968">
                  <c:v>#N/A</c:v>
                </c:pt>
                <c:pt idx="7969">
                  <c:v>#N/A</c:v>
                </c:pt>
                <c:pt idx="7970">
                  <c:v>#N/A</c:v>
                </c:pt>
                <c:pt idx="7971">
                  <c:v>#N/A</c:v>
                </c:pt>
                <c:pt idx="7972">
                  <c:v>#N/A</c:v>
                </c:pt>
                <c:pt idx="7973">
                  <c:v>#N/A</c:v>
                </c:pt>
                <c:pt idx="7974">
                  <c:v>#N/A</c:v>
                </c:pt>
                <c:pt idx="7975">
                  <c:v>#N/A</c:v>
                </c:pt>
                <c:pt idx="7976">
                  <c:v>#N/A</c:v>
                </c:pt>
                <c:pt idx="7977">
                  <c:v>#N/A</c:v>
                </c:pt>
                <c:pt idx="7978">
                  <c:v>#N/A</c:v>
                </c:pt>
                <c:pt idx="7979">
                  <c:v>#N/A</c:v>
                </c:pt>
                <c:pt idx="7980">
                  <c:v>#N/A</c:v>
                </c:pt>
                <c:pt idx="7981">
                  <c:v>#N/A</c:v>
                </c:pt>
                <c:pt idx="7982">
                  <c:v>#N/A</c:v>
                </c:pt>
                <c:pt idx="7983">
                  <c:v>#N/A</c:v>
                </c:pt>
                <c:pt idx="7984">
                  <c:v>#N/A</c:v>
                </c:pt>
                <c:pt idx="7985">
                  <c:v>#N/A</c:v>
                </c:pt>
                <c:pt idx="7986">
                  <c:v>#N/A</c:v>
                </c:pt>
                <c:pt idx="7987">
                  <c:v>#N/A</c:v>
                </c:pt>
                <c:pt idx="7988">
                  <c:v>#N/A</c:v>
                </c:pt>
                <c:pt idx="7989">
                  <c:v>#N/A</c:v>
                </c:pt>
                <c:pt idx="7990">
                  <c:v>#N/A</c:v>
                </c:pt>
                <c:pt idx="7991">
                  <c:v>#N/A</c:v>
                </c:pt>
                <c:pt idx="7992">
                  <c:v>#N/A</c:v>
                </c:pt>
                <c:pt idx="7993">
                  <c:v>#N/A</c:v>
                </c:pt>
                <c:pt idx="7994">
                  <c:v>#N/A</c:v>
                </c:pt>
                <c:pt idx="7995">
                  <c:v>#N/A</c:v>
                </c:pt>
                <c:pt idx="7996">
                  <c:v>#N/A</c:v>
                </c:pt>
                <c:pt idx="7997">
                  <c:v>#N/A</c:v>
                </c:pt>
                <c:pt idx="7998">
                  <c:v>#N/A</c:v>
                </c:pt>
                <c:pt idx="7999">
                  <c:v>#N/A</c:v>
                </c:pt>
                <c:pt idx="8000">
                  <c:v>#N/A</c:v>
                </c:pt>
                <c:pt idx="8001">
                  <c:v>#N/A</c:v>
                </c:pt>
                <c:pt idx="8002">
                  <c:v>#N/A</c:v>
                </c:pt>
                <c:pt idx="8003">
                  <c:v>#N/A</c:v>
                </c:pt>
                <c:pt idx="8004">
                  <c:v>#N/A</c:v>
                </c:pt>
                <c:pt idx="8005">
                  <c:v>#N/A</c:v>
                </c:pt>
                <c:pt idx="8006">
                  <c:v>#N/A</c:v>
                </c:pt>
                <c:pt idx="8007">
                  <c:v>#N/A</c:v>
                </c:pt>
                <c:pt idx="8008">
                  <c:v>#N/A</c:v>
                </c:pt>
                <c:pt idx="8009">
                  <c:v>#N/A</c:v>
                </c:pt>
                <c:pt idx="8010">
                  <c:v>#N/A</c:v>
                </c:pt>
                <c:pt idx="8011">
                  <c:v>#N/A</c:v>
                </c:pt>
                <c:pt idx="8012">
                  <c:v>#N/A</c:v>
                </c:pt>
                <c:pt idx="8013">
                  <c:v>#N/A</c:v>
                </c:pt>
                <c:pt idx="8014">
                  <c:v>#N/A</c:v>
                </c:pt>
                <c:pt idx="8015">
                  <c:v>#N/A</c:v>
                </c:pt>
                <c:pt idx="8016">
                  <c:v>#N/A</c:v>
                </c:pt>
                <c:pt idx="8017">
                  <c:v>#N/A</c:v>
                </c:pt>
                <c:pt idx="8018">
                  <c:v>#N/A</c:v>
                </c:pt>
                <c:pt idx="8019">
                  <c:v>#N/A</c:v>
                </c:pt>
                <c:pt idx="8020">
                  <c:v>#N/A</c:v>
                </c:pt>
                <c:pt idx="8021">
                  <c:v>#N/A</c:v>
                </c:pt>
                <c:pt idx="8022">
                  <c:v>#N/A</c:v>
                </c:pt>
                <c:pt idx="8023">
                  <c:v>#N/A</c:v>
                </c:pt>
                <c:pt idx="8024">
                  <c:v>#N/A</c:v>
                </c:pt>
                <c:pt idx="8025">
                  <c:v>#N/A</c:v>
                </c:pt>
                <c:pt idx="8026">
                  <c:v>#N/A</c:v>
                </c:pt>
                <c:pt idx="8027">
                  <c:v>#N/A</c:v>
                </c:pt>
                <c:pt idx="8028">
                  <c:v>#N/A</c:v>
                </c:pt>
                <c:pt idx="8029">
                  <c:v>#N/A</c:v>
                </c:pt>
                <c:pt idx="8030">
                  <c:v>#N/A</c:v>
                </c:pt>
                <c:pt idx="8031">
                  <c:v>#N/A</c:v>
                </c:pt>
                <c:pt idx="8032">
                  <c:v>#N/A</c:v>
                </c:pt>
                <c:pt idx="8033">
                  <c:v>#N/A</c:v>
                </c:pt>
                <c:pt idx="8034">
                  <c:v>#N/A</c:v>
                </c:pt>
                <c:pt idx="8035">
                  <c:v>#N/A</c:v>
                </c:pt>
                <c:pt idx="8036">
                  <c:v>#N/A</c:v>
                </c:pt>
                <c:pt idx="8037">
                  <c:v>#N/A</c:v>
                </c:pt>
                <c:pt idx="8038">
                  <c:v>#N/A</c:v>
                </c:pt>
                <c:pt idx="8039">
                  <c:v>#N/A</c:v>
                </c:pt>
                <c:pt idx="8040">
                  <c:v>#N/A</c:v>
                </c:pt>
                <c:pt idx="8041">
                  <c:v>#N/A</c:v>
                </c:pt>
                <c:pt idx="8042">
                  <c:v>#N/A</c:v>
                </c:pt>
                <c:pt idx="8043">
                  <c:v>#N/A</c:v>
                </c:pt>
                <c:pt idx="8044">
                  <c:v>#N/A</c:v>
                </c:pt>
                <c:pt idx="8045">
                  <c:v>#N/A</c:v>
                </c:pt>
                <c:pt idx="8046">
                  <c:v>#N/A</c:v>
                </c:pt>
                <c:pt idx="8047">
                  <c:v>#N/A</c:v>
                </c:pt>
                <c:pt idx="8048">
                  <c:v>#N/A</c:v>
                </c:pt>
                <c:pt idx="8049">
                  <c:v>#N/A</c:v>
                </c:pt>
                <c:pt idx="8050">
                  <c:v>#N/A</c:v>
                </c:pt>
                <c:pt idx="8051">
                  <c:v>#N/A</c:v>
                </c:pt>
                <c:pt idx="8052">
                  <c:v>#N/A</c:v>
                </c:pt>
                <c:pt idx="8053">
                  <c:v>#N/A</c:v>
                </c:pt>
                <c:pt idx="8054">
                  <c:v>#N/A</c:v>
                </c:pt>
                <c:pt idx="8055">
                  <c:v>#N/A</c:v>
                </c:pt>
                <c:pt idx="8056">
                  <c:v>#N/A</c:v>
                </c:pt>
                <c:pt idx="8057">
                  <c:v>#N/A</c:v>
                </c:pt>
                <c:pt idx="8058">
                  <c:v>#N/A</c:v>
                </c:pt>
                <c:pt idx="8059">
                  <c:v>#N/A</c:v>
                </c:pt>
                <c:pt idx="8060">
                  <c:v>#N/A</c:v>
                </c:pt>
                <c:pt idx="8061">
                  <c:v>#N/A</c:v>
                </c:pt>
                <c:pt idx="8062">
                  <c:v>#N/A</c:v>
                </c:pt>
                <c:pt idx="8063">
                  <c:v>#N/A</c:v>
                </c:pt>
                <c:pt idx="8064">
                  <c:v>#N/A</c:v>
                </c:pt>
                <c:pt idx="8065">
                  <c:v>#N/A</c:v>
                </c:pt>
                <c:pt idx="8066">
                  <c:v>#N/A</c:v>
                </c:pt>
                <c:pt idx="8067">
                  <c:v>#N/A</c:v>
                </c:pt>
                <c:pt idx="8068">
                  <c:v>#N/A</c:v>
                </c:pt>
                <c:pt idx="8069">
                  <c:v>#N/A</c:v>
                </c:pt>
                <c:pt idx="8070">
                  <c:v>#N/A</c:v>
                </c:pt>
                <c:pt idx="8071">
                  <c:v>#N/A</c:v>
                </c:pt>
                <c:pt idx="8072">
                  <c:v>#N/A</c:v>
                </c:pt>
                <c:pt idx="8073">
                  <c:v>#N/A</c:v>
                </c:pt>
                <c:pt idx="8074">
                  <c:v>#N/A</c:v>
                </c:pt>
                <c:pt idx="8075">
                  <c:v>#N/A</c:v>
                </c:pt>
                <c:pt idx="8076">
                  <c:v>#N/A</c:v>
                </c:pt>
                <c:pt idx="8077">
                  <c:v>#N/A</c:v>
                </c:pt>
                <c:pt idx="8078">
                  <c:v>#N/A</c:v>
                </c:pt>
                <c:pt idx="8079">
                  <c:v>#N/A</c:v>
                </c:pt>
                <c:pt idx="8080">
                  <c:v>#N/A</c:v>
                </c:pt>
                <c:pt idx="8081">
                  <c:v>#N/A</c:v>
                </c:pt>
                <c:pt idx="8082">
                  <c:v>#N/A</c:v>
                </c:pt>
                <c:pt idx="8083">
                  <c:v>#N/A</c:v>
                </c:pt>
                <c:pt idx="8084">
                  <c:v>#N/A</c:v>
                </c:pt>
                <c:pt idx="8085">
                  <c:v>#N/A</c:v>
                </c:pt>
                <c:pt idx="8086">
                  <c:v>#N/A</c:v>
                </c:pt>
                <c:pt idx="8087">
                  <c:v>#N/A</c:v>
                </c:pt>
                <c:pt idx="8088">
                  <c:v>#N/A</c:v>
                </c:pt>
                <c:pt idx="8089">
                  <c:v>#N/A</c:v>
                </c:pt>
                <c:pt idx="8090">
                  <c:v>#N/A</c:v>
                </c:pt>
                <c:pt idx="8091">
                  <c:v>#N/A</c:v>
                </c:pt>
                <c:pt idx="8092">
                  <c:v>#N/A</c:v>
                </c:pt>
                <c:pt idx="8093">
                  <c:v>#N/A</c:v>
                </c:pt>
                <c:pt idx="8094">
                  <c:v>#N/A</c:v>
                </c:pt>
                <c:pt idx="8095">
                  <c:v>#N/A</c:v>
                </c:pt>
                <c:pt idx="8096">
                  <c:v>#N/A</c:v>
                </c:pt>
                <c:pt idx="8097">
                  <c:v>#N/A</c:v>
                </c:pt>
                <c:pt idx="8098">
                  <c:v>#N/A</c:v>
                </c:pt>
                <c:pt idx="8099">
                  <c:v>#N/A</c:v>
                </c:pt>
                <c:pt idx="8100">
                  <c:v>#N/A</c:v>
                </c:pt>
                <c:pt idx="8101">
                  <c:v>#N/A</c:v>
                </c:pt>
                <c:pt idx="8102">
                  <c:v>#N/A</c:v>
                </c:pt>
                <c:pt idx="8103">
                  <c:v>#N/A</c:v>
                </c:pt>
                <c:pt idx="8104">
                  <c:v>#N/A</c:v>
                </c:pt>
                <c:pt idx="8105">
                  <c:v>#N/A</c:v>
                </c:pt>
                <c:pt idx="8106">
                  <c:v>#N/A</c:v>
                </c:pt>
                <c:pt idx="8107">
                  <c:v>#N/A</c:v>
                </c:pt>
                <c:pt idx="8108">
                  <c:v>#N/A</c:v>
                </c:pt>
                <c:pt idx="8109">
                  <c:v>#N/A</c:v>
                </c:pt>
                <c:pt idx="8110">
                  <c:v>#N/A</c:v>
                </c:pt>
                <c:pt idx="8111">
                  <c:v>#N/A</c:v>
                </c:pt>
                <c:pt idx="8112">
                  <c:v>#N/A</c:v>
                </c:pt>
                <c:pt idx="8113">
                  <c:v>#N/A</c:v>
                </c:pt>
                <c:pt idx="8114">
                  <c:v>#N/A</c:v>
                </c:pt>
                <c:pt idx="8115">
                  <c:v>#N/A</c:v>
                </c:pt>
                <c:pt idx="8116">
                  <c:v>#N/A</c:v>
                </c:pt>
                <c:pt idx="8117">
                  <c:v>#N/A</c:v>
                </c:pt>
                <c:pt idx="8118">
                  <c:v>#N/A</c:v>
                </c:pt>
                <c:pt idx="8119">
                  <c:v>#N/A</c:v>
                </c:pt>
                <c:pt idx="8120">
                  <c:v>#N/A</c:v>
                </c:pt>
                <c:pt idx="8121">
                  <c:v>#N/A</c:v>
                </c:pt>
                <c:pt idx="8122">
                  <c:v>#N/A</c:v>
                </c:pt>
                <c:pt idx="8123">
                  <c:v>#N/A</c:v>
                </c:pt>
                <c:pt idx="8124">
                  <c:v>#N/A</c:v>
                </c:pt>
                <c:pt idx="8125">
                  <c:v>#N/A</c:v>
                </c:pt>
                <c:pt idx="8126">
                  <c:v>#N/A</c:v>
                </c:pt>
                <c:pt idx="8127">
                  <c:v>#N/A</c:v>
                </c:pt>
                <c:pt idx="8128">
                  <c:v>#N/A</c:v>
                </c:pt>
                <c:pt idx="8129">
                  <c:v>#N/A</c:v>
                </c:pt>
                <c:pt idx="8130">
                  <c:v>#N/A</c:v>
                </c:pt>
                <c:pt idx="8131">
                  <c:v>#N/A</c:v>
                </c:pt>
                <c:pt idx="8132">
                  <c:v>#N/A</c:v>
                </c:pt>
                <c:pt idx="8133">
                  <c:v>#N/A</c:v>
                </c:pt>
                <c:pt idx="8134">
                  <c:v>#N/A</c:v>
                </c:pt>
                <c:pt idx="8135">
                  <c:v>#N/A</c:v>
                </c:pt>
                <c:pt idx="8136">
                  <c:v>#N/A</c:v>
                </c:pt>
                <c:pt idx="8137">
                  <c:v>#N/A</c:v>
                </c:pt>
                <c:pt idx="8138">
                  <c:v>#N/A</c:v>
                </c:pt>
                <c:pt idx="8139">
                  <c:v>#N/A</c:v>
                </c:pt>
                <c:pt idx="8140">
                  <c:v>#N/A</c:v>
                </c:pt>
                <c:pt idx="8141">
                  <c:v>#N/A</c:v>
                </c:pt>
                <c:pt idx="8142">
                  <c:v>#N/A</c:v>
                </c:pt>
                <c:pt idx="8143">
                  <c:v>#N/A</c:v>
                </c:pt>
                <c:pt idx="8144">
                  <c:v>#N/A</c:v>
                </c:pt>
                <c:pt idx="8145">
                  <c:v>#N/A</c:v>
                </c:pt>
                <c:pt idx="8146">
                  <c:v>#N/A</c:v>
                </c:pt>
                <c:pt idx="8147">
                  <c:v>#N/A</c:v>
                </c:pt>
                <c:pt idx="8148">
                  <c:v>#N/A</c:v>
                </c:pt>
                <c:pt idx="8149">
                  <c:v>#N/A</c:v>
                </c:pt>
                <c:pt idx="8150">
                  <c:v>#N/A</c:v>
                </c:pt>
                <c:pt idx="8151">
                  <c:v>#N/A</c:v>
                </c:pt>
                <c:pt idx="8152">
                  <c:v>#N/A</c:v>
                </c:pt>
                <c:pt idx="8153">
                  <c:v>#N/A</c:v>
                </c:pt>
                <c:pt idx="8154">
                  <c:v>#N/A</c:v>
                </c:pt>
                <c:pt idx="8155">
                  <c:v>#N/A</c:v>
                </c:pt>
                <c:pt idx="8156">
                  <c:v>#N/A</c:v>
                </c:pt>
                <c:pt idx="8157">
                  <c:v>#N/A</c:v>
                </c:pt>
                <c:pt idx="8158">
                  <c:v>#N/A</c:v>
                </c:pt>
                <c:pt idx="8159">
                  <c:v>#N/A</c:v>
                </c:pt>
                <c:pt idx="8160">
                  <c:v>#N/A</c:v>
                </c:pt>
                <c:pt idx="8161">
                  <c:v>#N/A</c:v>
                </c:pt>
                <c:pt idx="8162">
                  <c:v>#N/A</c:v>
                </c:pt>
                <c:pt idx="8163">
                  <c:v>#N/A</c:v>
                </c:pt>
                <c:pt idx="8164">
                  <c:v>#N/A</c:v>
                </c:pt>
                <c:pt idx="8165">
                  <c:v>#N/A</c:v>
                </c:pt>
                <c:pt idx="8166">
                  <c:v>#N/A</c:v>
                </c:pt>
                <c:pt idx="8167">
                  <c:v>#N/A</c:v>
                </c:pt>
                <c:pt idx="8168">
                  <c:v>#N/A</c:v>
                </c:pt>
                <c:pt idx="8169">
                  <c:v>#N/A</c:v>
                </c:pt>
                <c:pt idx="8170">
                  <c:v>#N/A</c:v>
                </c:pt>
                <c:pt idx="8171">
                  <c:v>#N/A</c:v>
                </c:pt>
                <c:pt idx="8172">
                  <c:v>#N/A</c:v>
                </c:pt>
                <c:pt idx="8173">
                  <c:v>#N/A</c:v>
                </c:pt>
                <c:pt idx="8174">
                  <c:v>#N/A</c:v>
                </c:pt>
                <c:pt idx="8175">
                  <c:v>#N/A</c:v>
                </c:pt>
                <c:pt idx="8176">
                  <c:v>#N/A</c:v>
                </c:pt>
                <c:pt idx="8177">
                  <c:v>#N/A</c:v>
                </c:pt>
                <c:pt idx="8178">
                  <c:v>#N/A</c:v>
                </c:pt>
                <c:pt idx="8179">
                  <c:v>#N/A</c:v>
                </c:pt>
                <c:pt idx="8180">
                  <c:v>#N/A</c:v>
                </c:pt>
                <c:pt idx="8181">
                  <c:v>#N/A</c:v>
                </c:pt>
                <c:pt idx="8182">
                  <c:v>#N/A</c:v>
                </c:pt>
                <c:pt idx="8183">
                  <c:v>#N/A</c:v>
                </c:pt>
                <c:pt idx="8184">
                  <c:v>#N/A</c:v>
                </c:pt>
                <c:pt idx="8185">
                  <c:v>#N/A</c:v>
                </c:pt>
                <c:pt idx="8186">
                  <c:v>#N/A</c:v>
                </c:pt>
                <c:pt idx="8187">
                  <c:v>#N/A</c:v>
                </c:pt>
                <c:pt idx="8188">
                  <c:v>#N/A</c:v>
                </c:pt>
                <c:pt idx="8189">
                  <c:v>#N/A</c:v>
                </c:pt>
                <c:pt idx="8190">
                  <c:v>#N/A</c:v>
                </c:pt>
                <c:pt idx="8191">
                  <c:v>#N/A</c:v>
                </c:pt>
                <c:pt idx="8192">
                  <c:v>#N/A</c:v>
                </c:pt>
                <c:pt idx="8193">
                  <c:v>#N/A</c:v>
                </c:pt>
                <c:pt idx="8194">
                  <c:v>#N/A</c:v>
                </c:pt>
                <c:pt idx="8195">
                  <c:v>#N/A</c:v>
                </c:pt>
                <c:pt idx="8196">
                  <c:v>#N/A</c:v>
                </c:pt>
                <c:pt idx="8197">
                  <c:v>#N/A</c:v>
                </c:pt>
                <c:pt idx="8198">
                  <c:v>#N/A</c:v>
                </c:pt>
                <c:pt idx="8199">
                  <c:v>#N/A</c:v>
                </c:pt>
                <c:pt idx="8200">
                  <c:v>#N/A</c:v>
                </c:pt>
                <c:pt idx="8201">
                  <c:v>#N/A</c:v>
                </c:pt>
                <c:pt idx="8202">
                  <c:v>#N/A</c:v>
                </c:pt>
                <c:pt idx="8203">
                  <c:v>#N/A</c:v>
                </c:pt>
                <c:pt idx="8204">
                  <c:v>#N/A</c:v>
                </c:pt>
                <c:pt idx="8205">
                  <c:v>#N/A</c:v>
                </c:pt>
                <c:pt idx="8206">
                  <c:v>#N/A</c:v>
                </c:pt>
                <c:pt idx="8207">
                  <c:v>#N/A</c:v>
                </c:pt>
                <c:pt idx="8208">
                  <c:v>#N/A</c:v>
                </c:pt>
                <c:pt idx="8209">
                  <c:v>#N/A</c:v>
                </c:pt>
                <c:pt idx="8210">
                  <c:v>#N/A</c:v>
                </c:pt>
                <c:pt idx="8211">
                  <c:v>#N/A</c:v>
                </c:pt>
                <c:pt idx="8212">
                  <c:v>#N/A</c:v>
                </c:pt>
                <c:pt idx="8213">
                  <c:v>#N/A</c:v>
                </c:pt>
                <c:pt idx="8214">
                  <c:v>#N/A</c:v>
                </c:pt>
                <c:pt idx="8215">
                  <c:v>#N/A</c:v>
                </c:pt>
                <c:pt idx="8216">
                  <c:v>#N/A</c:v>
                </c:pt>
                <c:pt idx="8217">
                  <c:v>#N/A</c:v>
                </c:pt>
                <c:pt idx="8218">
                  <c:v>#N/A</c:v>
                </c:pt>
                <c:pt idx="8219">
                  <c:v>#N/A</c:v>
                </c:pt>
                <c:pt idx="8220">
                  <c:v>#N/A</c:v>
                </c:pt>
                <c:pt idx="8221">
                  <c:v>#N/A</c:v>
                </c:pt>
                <c:pt idx="8222">
                  <c:v>#N/A</c:v>
                </c:pt>
                <c:pt idx="8223">
                  <c:v>#N/A</c:v>
                </c:pt>
                <c:pt idx="8224">
                  <c:v>#N/A</c:v>
                </c:pt>
                <c:pt idx="8225">
                  <c:v>#N/A</c:v>
                </c:pt>
                <c:pt idx="8226">
                  <c:v>#N/A</c:v>
                </c:pt>
                <c:pt idx="8227">
                  <c:v>#N/A</c:v>
                </c:pt>
                <c:pt idx="8228">
                  <c:v>#N/A</c:v>
                </c:pt>
                <c:pt idx="8229">
                  <c:v>#N/A</c:v>
                </c:pt>
                <c:pt idx="8230">
                  <c:v>#N/A</c:v>
                </c:pt>
                <c:pt idx="8231">
                  <c:v>#N/A</c:v>
                </c:pt>
                <c:pt idx="8232">
                  <c:v>#N/A</c:v>
                </c:pt>
                <c:pt idx="8233">
                  <c:v>#N/A</c:v>
                </c:pt>
                <c:pt idx="8234">
                  <c:v>#N/A</c:v>
                </c:pt>
                <c:pt idx="8235">
                  <c:v>#N/A</c:v>
                </c:pt>
                <c:pt idx="8236">
                  <c:v>#N/A</c:v>
                </c:pt>
                <c:pt idx="8237">
                  <c:v>#N/A</c:v>
                </c:pt>
                <c:pt idx="8238">
                  <c:v>#N/A</c:v>
                </c:pt>
                <c:pt idx="8239">
                  <c:v>#N/A</c:v>
                </c:pt>
                <c:pt idx="8240">
                  <c:v>#N/A</c:v>
                </c:pt>
                <c:pt idx="8241">
                  <c:v>#N/A</c:v>
                </c:pt>
                <c:pt idx="8242">
                  <c:v>#N/A</c:v>
                </c:pt>
                <c:pt idx="8243">
                  <c:v>#N/A</c:v>
                </c:pt>
                <c:pt idx="8244">
                  <c:v>#N/A</c:v>
                </c:pt>
                <c:pt idx="8245">
                  <c:v>#N/A</c:v>
                </c:pt>
                <c:pt idx="8246">
                  <c:v>#N/A</c:v>
                </c:pt>
                <c:pt idx="8247">
                  <c:v>#N/A</c:v>
                </c:pt>
                <c:pt idx="8248">
                  <c:v>#N/A</c:v>
                </c:pt>
                <c:pt idx="8249">
                  <c:v>#N/A</c:v>
                </c:pt>
                <c:pt idx="8250">
                  <c:v>#N/A</c:v>
                </c:pt>
                <c:pt idx="8251">
                  <c:v>#N/A</c:v>
                </c:pt>
                <c:pt idx="8252">
                  <c:v>#N/A</c:v>
                </c:pt>
                <c:pt idx="8253">
                  <c:v>#N/A</c:v>
                </c:pt>
                <c:pt idx="8254">
                  <c:v>#N/A</c:v>
                </c:pt>
                <c:pt idx="8255">
                  <c:v>#N/A</c:v>
                </c:pt>
                <c:pt idx="8256">
                  <c:v>#N/A</c:v>
                </c:pt>
                <c:pt idx="8257">
                  <c:v>#N/A</c:v>
                </c:pt>
                <c:pt idx="8258">
                  <c:v>#N/A</c:v>
                </c:pt>
                <c:pt idx="8259">
                  <c:v>#N/A</c:v>
                </c:pt>
                <c:pt idx="8260">
                  <c:v>#N/A</c:v>
                </c:pt>
                <c:pt idx="8261">
                  <c:v>#N/A</c:v>
                </c:pt>
                <c:pt idx="8262">
                  <c:v>#N/A</c:v>
                </c:pt>
                <c:pt idx="8263">
                  <c:v>#N/A</c:v>
                </c:pt>
                <c:pt idx="8264">
                  <c:v>#N/A</c:v>
                </c:pt>
                <c:pt idx="8265">
                  <c:v>#N/A</c:v>
                </c:pt>
                <c:pt idx="8266">
                  <c:v>#N/A</c:v>
                </c:pt>
                <c:pt idx="8267">
                  <c:v>#N/A</c:v>
                </c:pt>
                <c:pt idx="8268">
                  <c:v>#N/A</c:v>
                </c:pt>
                <c:pt idx="8269">
                  <c:v>#N/A</c:v>
                </c:pt>
                <c:pt idx="8270">
                  <c:v>#N/A</c:v>
                </c:pt>
                <c:pt idx="8271">
                  <c:v>#N/A</c:v>
                </c:pt>
                <c:pt idx="8272">
                  <c:v>#N/A</c:v>
                </c:pt>
                <c:pt idx="8273">
                  <c:v>#N/A</c:v>
                </c:pt>
                <c:pt idx="8274">
                  <c:v>#N/A</c:v>
                </c:pt>
                <c:pt idx="8275">
                  <c:v>#N/A</c:v>
                </c:pt>
                <c:pt idx="8276">
                  <c:v>#N/A</c:v>
                </c:pt>
                <c:pt idx="8277">
                  <c:v>#N/A</c:v>
                </c:pt>
                <c:pt idx="8278">
                  <c:v>#N/A</c:v>
                </c:pt>
                <c:pt idx="8279">
                  <c:v>#N/A</c:v>
                </c:pt>
                <c:pt idx="8280">
                  <c:v>#N/A</c:v>
                </c:pt>
                <c:pt idx="8281">
                  <c:v>#N/A</c:v>
                </c:pt>
                <c:pt idx="8282">
                  <c:v>#N/A</c:v>
                </c:pt>
                <c:pt idx="8283">
                  <c:v>#N/A</c:v>
                </c:pt>
                <c:pt idx="8284">
                  <c:v>#N/A</c:v>
                </c:pt>
                <c:pt idx="8285">
                  <c:v>#N/A</c:v>
                </c:pt>
                <c:pt idx="8286">
                  <c:v>#N/A</c:v>
                </c:pt>
                <c:pt idx="8287">
                  <c:v>#N/A</c:v>
                </c:pt>
                <c:pt idx="8288">
                  <c:v>#N/A</c:v>
                </c:pt>
                <c:pt idx="8289">
                  <c:v>#N/A</c:v>
                </c:pt>
                <c:pt idx="8290">
                  <c:v>#N/A</c:v>
                </c:pt>
                <c:pt idx="8291">
                  <c:v>#N/A</c:v>
                </c:pt>
                <c:pt idx="8292">
                  <c:v>#N/A</c:v>
                </c:pt>
                <c:pt idx="8293">
                  <c:v>#N/A</c:v>
                </c:pt>
                <c:pt idx="8294">
                  <c:v>#N/A</c:v>
                </c:pt>
                <c:pt idx="8295">
                  <c:v>#N/A</c:v>
                </c:pt>
                <c:pt idx="8296">
                  <c:v>#N/A</c:v>
                </c:pt>
                <c:pt idx="8297">
                  <c:v>#N/A</c:v>
                </c:pt>
                <c:pt idx="8298">
                  <c:v>#N/A</c:v>
                </c:pt>
                <c:pt idx="8299">
                  <c:v>#N/A</c:v>
                </c:pt>
                <c:pt idx="8300">
                  <c:v>#N/A</c:v>
                </c:pt>
                <c:pt idx="8301">
                  <c:v>#N/A</c:v>
                </c:pt>
                <c:pt idx="8302">
                  <c:v>#N/A</c:v>
                </c:pt>
                <c:pt idx="8303">
                  <c:v>#N/A</c:v>
                </c:pt>
                <c:pt idx="8304">
                  <c:v>#N/A</c:v>
                </c:pt>
                <c:pt idx="8305">
                  <c:v>#N/A</c:v>
                </c:pt>
                <c:pt idx="8306">
                  <c:v>#N/A</c:v>
                </c:pt>
                <c:pt idx="8307">
                  <c:v>#N/A</c:v>
                </c:pt>
                <c:pt idx="8308">
                  <c:v>#N/A</c:v>
                </c:pt>
                <c:pt idx="8309">
                  <c:v>#N/A</c:v>
                </c:pt>
                <c:pt idx="8310">
                  <c:v>#N/A</c:v>
                </c:pt>
                <c:pt idx="8311">
                  <c:v>#N/A</c:v>
                </c:pt>
                <c:pt idx="8312">
                  <c:v>#N/A</c:v>
                </c:pt>
                <c:pt idx="8313">
                  <c:v>#N/A</c:v>
                </c:pt>
                <c:pt idx="8314">
                  <c:v>#N/A</c:v>
                </c:pt>
                <c:pt idx="8315">
                  <c:v>#N/A</c:v>
                </c:pt>
                <c:pt idx="8316">
                  <c:v>#N/A</c:v>
                </c:pt>
                <c:pt idx="8317">
                  <c:v>#N/A</c:v>
                </c:pt>
                <c:pt idx="8318">
                  <c:v>#N/A</c:v>
                </c:pt>
                <c:pt idx="8319">
                  <c:v>#N/A</c:v>
                </c:pt>
                <c:pt idx="8320">
                  <c:v>#N/A</c:v>
                </c:pt>
                <c:pt idx="8321">
                  <c:v>#N/A</c:v>
                </c:pt>
                <c:pt idx="8322">
                  <c:v>#N/A</c:v>
                </c:pt>
                <c:pt idx="8323">
                  <c:v>#N/A</c:v>
                </c:pt>
                <c:pt idx="8324">
                  <c:v>#N/A</c:v>
                </c:pt>
                <c:pt idx="8325">
                  <c:v>#N/A</c:v>
                </c:pt>
                <c:pt idx="8326">
                  <c:v>#N/A</c:v>
                </c:pt>
                <c:pt idx="8327">
                  <c:v>#N/A</c:v>
                </c:pt>
                <c:pt idx="8328">
                  <c:v>#N/A</c:v>
                </c:pt>
                <c:pt idx="8329">
                  <c:v>#N/A</c:v>
                </c:pt>
                <c:pt idx="8330">
                  <c:v>#N/A</c:v>
                </c:pt>
                <c:pt idx="8331">
                  <c:v>#N/A</c:v>
                </c:pt>
                <c:pt idx="8332">
                  <c:v>#N/A</c:v>
                </c:pt>
                <c:pt idx="8333">
                  <c:v>#N/A</c:v>
                </c:pt>
                <c:pt idx="8334">
                  <c:v>#N/A</c:v>
                </c:pt>
                <c:pt idx="8335">
                  <c:v>#N/A</c:v>
                </c:pt>
                <c:pt idx="8336">
                  <c:v>#N/A</c:v>
                </c:pt>
                <c:pt idx="8337">
                  <c:v>#N/A</c:v>
                </c:pt>
                <c:pt idx="8338">
                  <c:v>#N/A</c:v>
                </c:pt>
                <c:pt idx="8339">
                  <c:v>#N/A</c:v>
                </c:pt>
                <c:pt idx="8340">
                  <c:v>#N/A</c:v>
                </c:pt>
                <c:pt idx="8341">
                  <c:v>#N/A</c:v>
                </c:pt>
                <c:pt idx="8342">
                  <c:v>#N/A</c:v>
                </c:pt>
                <c:pt idx="8343">
                  <c:v>#N/A</c:v>
                </c:pt>
                <c:pt idx="8344">
                  <c:v>#N/A</c:v>
                </c:pt>
                <c:pt idx="8345">
                  <c:v>#N/A</c:v>
                </c:pt>
                <c:pt idx="8346">
                  <c:v>#N/A</c:v>
                </c:pt>
                <c:pt idx="8347">
                  <c:v>#N/A</c:v>
                </c:pt>
                <c:pt idx="8348">
                  <c:v>#N/A</c:v>
                </c:pt>
                <c:pt idx="8349">
                  <c:v>#N/A</c:v>
                </c:pt>
                <c:pt idx="8350">
                  <c:v>#N/A</c:v>
                </c:pt>
                <c:pt idx="8351">
                  <c:v>#N/A</c:v>
                </c:pt>
                <c:pt idx="8352">
                  <c:v>#N/A</c:v>
                </c:pt>
                <c:pt idx="8353">
                  <c:v>#N/A</c:v>
                </c:pt>
                <c:pt idx="8354">
                  <c:v>#N/A</c:v>
                </c:pt>
                <c:pt idx="8355">
                  <c:v>#N/A</c:v>
                </c:pt>
                <c:pt idx="8356">
                  <c:v>#N/A</c:v>
                </c:pt>
                <c:pt idx="8357">
                  <c:v>#N/A</c:v>
                </c:pt>
                <c:pt idx="8358">
                  <c:v>#N/A</c:v>
                </c:pt>
                <c:pt idx="8359">
                  <c:v>#N/A</c:v>
                </c:pt>
                <c:pt idx="8360">
                  <c:v>#N/A</c:v>
                </c:pt>
                <c:pt idx="8361">
                  <c:v>#N/A</c:v>
                </c:pt>
                <c:pt idx="8362">
                  <c:v>#N/A</c:v>
                </c:pt>
                <c:pt idx="8363">
                  <c:v>#N/A</c:v>
                </c:pt>
                <c:pt idx="8364">
                  <c:v>#N/A</c:v>
                </c:pt>
                <c:pt idx="8365">
                  <c:v>#N/A</c:v>
                </c:pt>
                <c:pt idx="8366">
                  <c:v>#N/A</c:v>
                </c:pt>
                <c:pt idx="8367">
                  <c:v>#N/A</c:v>
                </c:pt>
                <c:pt idx="8368">
                  <c:v>#N/A</c:v>
                </c:pt>
                <c:pt idx="8369">
                  <c:v>#N/A</c:v>
                </c:pt>
                <c:pt idx="8370">
                  <c:v>#N/A</c:v>
                </c:pt>
                <c:pt idx="8371">
                  <c:v>#N/A</c:v>
                </c:pt>
                <c:pt idx="8372">
                  <c:v>#N/A</c:v>
                </c:pt>
                <c:pt idx="8373">
                  <c:v>#N/A</c:v>
                </c:pt>
                <c:pt idx="8374">
                  <c:v>#N/A</c:v>
                </c:pt>
                <c:pt idx="8375">
                  <c:v>#N/A</c:v>
                </c:pt>
                <c:pt idx="8376">
                  <c:v>#N/A</c:v>
                </c:pt>
                <c:pt idx="8377">
                  <c:v>#N/A</c:v>
                </c:pt>
                <c:pt idx="8378">
                  <c:v>#N/A</c:v>
                </c:pt>
                <c:pt idx="8379">
                  <c:v>#N/A</c:v>
                </c:pt>
                <c:pt idx="8380">
                  <c:v>#N/A</c:v>
                </c:pt>
                <c:pt idx="8381">
                  <c:v>#N/A</c:v>
                </c:pt>
                <c:pt idx="8382">
                  <c:v>#N/A</c:v>
                </c:pt>
                <c:pt idx="8383">
                  <c:v>#N/A</c:v>
                </c:pt>
                <c:pt idx="8384">
                  <c:v>#N/A</c:v>
                </c:pt>
                <c:pt idx="8385">
                  <c:v>#N/A</c:v>
                </c:pt>
                <c:pt idx="8386">
                  <c:v>#N/A</c:v>
                </c:pt>
                <c:pt idx="8387">
                  <c:v>#N/A</c:v>
                </c:pt>
                <c:pt idx="8388">
                  <c:v>#N/A</c:v>
                </c:pt>
                <c:pt idx="8389">
                  <c:v>#N/A</c:v>
                </c:pt>
                <c:pt idx="8390">
                  <c:v>#N/A</c:v>
                </c:pt>
                <c:pt idx="8391">
                  <c:v>#N/A</c:v>
                </c:pt>
                <c:pt idx="8392">
                  <c:v>#N/A</c:v>
                </c:pt>
                <c:pt idx="8393">
                  <c:v>#N/A</c:v>
                </c:pt>
                <c:pt idx="8394">
                  <c:v>#N/A</c:v>
                </c:pt>
                <c:pt idx="8395">
                  <c:v>#N/A</c:v>
                </c:pt>
                <c:pt idx="8396">
                  <c:v>#N/A</c:v>
                </c:pt>
                <c:pt idx="8397">
                  <c:v>#N/A</c:v>
                </c:pt>
                <c:pt idx="8398">
                  <c:v>#N/A</c:v>
                </c:pt>
                <c:pt idx="8399">
                  <c:v>#N/A</c:v>
                </c:pt>
                <c:pt idx="8400">
                  <c:v>#N/A</c:v>
                </c:pt>
                <c:pt idx="8401">
                  <c:v>#N/A</c:v>
                </c:pt>
                <c:pt idx="8402">
                  <c:v>#N/A</c:v>
                </c:pt>
                <c:pt idx="8403">
                  <c:v>#N/A</c:v>
                </c:pt>
                <c:pt idx="8404">
                  <c:v>#N/A</c:v>
                </c:pt>
                <c:pt idx="8405">
                  <c:v>#N/A</c:v>
                </c:pt>
                <c:pt idx="8406">
                  <c:v>#N/A</c:v>
                </c:pt>
                <c:pt idx="8407">
                  <c:v>#N/A</c:v>
                </c:pt>
                <c:pt idx="8408">
                  <c:v>#N/A</c:v>
                </c:pt>
                <c:pt idx="8409">
                  <c:v>#N/A</c:v>
                </c:pt>
                <c:pt idx="8410">
                  <c:v>#N/A</c:v>
                </c:pt>
                <c:pt idx="8411">
                  <c:v>#N/A</c:v>
                </c:pt>
                <c:pt idx="8412">
                  <c:v>#N/A</c:v>
                </c:pt>
                <c:pt idx="8413">
                  <c:v>#N/A</c:v>
                </c:pt>
                <c:pt idx="8414">
                  <c:v>#N/A</c:v>
                </c:pt>
                <c:pt idx="8415">
                  <c:v>#N/A</c:v>
                </c:pt>
                <c:pt idx="8416">
                  <c:v>#N/A</c:v>
                </c:pt>
                <c:pt idx="8417">
                  <c:v>#N/A</c:v>
                </c:pt>
                <c:pt idx="8418">
                  <c:v>#N/A</c:v>
                </c:pt>
                <c:pt idx="8419">
                  <c:v>#N/A</c:v>
                </c:pt>
                <c:pt idx="8420">
                  <c:v>#N/A</c:v>
                </c:pt>
                <c:pt idx="8421">
                  <c:v>#N/A</c:v>
                </c:pt>
                <c:pt idx="8422">
                  <c:v>#N/A</c:v>
                </c:pt>
                <c:pt idx="8423">
                  <c:v>#N/A</c:v>
                </c:pt>
                <c:pt idx="8424">
                  <c:v>#N/A</c:v>
                </c:pt>
                <c:pt idx="8425">
                  <c:v>#N/A</c:v>
                </c:pt>
                <c:pt idx="8426">
                  <c:v>#N/A</c:v>
                </c:pt>
                <c:pt idx="8427">
                  <c:v>#N/A</c:v>
                </c:pt>
                <c:pt idx="8428">
                  <c:v>#N/A</c:v>
                </c:pt>
                <c:pt idx="8429">
                  <c:v>#N/A</c:v>
                </c:pt>
                <c:pt idx="8430">
                  <c:v>#N/A</c:v>
                </c:pt>
                <c:pt idx="8431">
                  <c:v>#N/A</c:v>
                </c:pt>
                <c:pt idx="8432">
                  <c:v>#N/A</c:v>
                </c:pt>
                <c:pt idx="8433">
                  <c:v>#N/A</c:v>
                </c:pt>
                <c:pt idx="8434">
                  <c:v>#N/A</c:v>
                </c:pt>
                <c:pt idx="8435">
                  <c:v>#N/A</c:v>
                </c:pt>
                <c:pt idx="8436">
                  <c:v>#N/A</c:v>
                </c:pt>
                <c:pt idx="8437">
                  <c:v>#N/A</c:v>
                </c:pt>
                <c:pt idx="8438">
                  <c:v>#N/A</c:v>
                </c:pt>
                <c:pt idx="8439">
                  <c:v>#N/A</c:v>
                </c:pt>
                <c:pt idx="8440">
                  <c:v>#N/A</c:v>
                </c:pt>
                <c:pt idx="8441">
                  <c:v>#N/A</c:v>
                </c:pt>
                <c:pt idx="8442">
                  <c:v>#N/A</c:v>
                </c:pt>
                <c:pt idx="8443">
                  <c:v>#N/A</c:v>
                </c:pt>
                <c:pt idx="8444">
                  <c:v>#N/A</c:v>
                </c:pt>
                <c:pt idx="8445">
                  <c:v>#N/A</c:v>
                </c:pt>
                <c:pt idx="8446">
                  <c:v>#N/A</c:v>
                </c:pt>
                <c:pt idx="8447">
                  <c:v>#N/A</c:v>
                </c:pt>
                <c:pt idx="8448">
                  <c:v>#N/A</c:v>
                </c:pt>
                <c:pt idx="8449">
                  <c:v>#N/A</c:v>
                </c:pt>
                <c:pt idx="8450">
                  <c:v>#N/A</c:v>
                </c:pt>
                <c:pt idx="8451">
                  <c:v>#N/A</c:v>
                </c:pt>
                <c:pt idx="8452">
                  <c:v>#N/A</c:v>
                </c:pt>
                <c:pt idx="8453">
                  <c:v>#N/A</c:v>
                </c:pt>
                <c:pt idx="8454">
                  <c:v>#N/A</c:v>
                </c:pt>
                <c:pt idx="8455">
                  <c:v>#N/A</c:v>
                </c:pt>
                <c:pt idx="8456">
                  <c:v>#N/A</c:v>
                </c:pt>
                <c:pt idx="8457">
                  <c:v>#N/A</c:v>
                </c:pt>
                <c:pt idx="8458">
                  <c:v>#N/A</c:v>
                </c:pt>
                <c:pt idx="8459">
                  <c:v>#N/A</c:v>
                </c:pt>
                <c:pt idx="8460">
                  <c:v>#N/A</c:v>
                </c:pt>
                <c:pt idx="8461">
                  <c:v>#N/A</c:v>
                </c:pt>
                <c:pt idx="8462">
                  <c:v>#N/A</c:v>
                </c:pt>
                <c:pt idx="8463">
                  <c:v>#N/A</c:v>
                </c:pt>
                <c:pt idx="8464">
                  <c:v>#N/A</c:v>
                </c:pt>
                <c:pt idx="8465">
                  <c:v>#N/A</c:v>
                </c:pt>
                <c:pt idx="8466">
                  <c:v>#N/A</c:v>
                </c:pt>
                <c:pt idx="8467">
                  <c:v>#N/A</c:v>
                </c:pt>
                <c:pt idx="8468">
                  <c:v>#N/A</c:v>
                </c:pt>
                <c:pt idx="8469">
                  <c:v>#N/A</c:v>
                </c:pt>
                <c:pt idx="8470">
                  <c:v>#N/A</c:v>
                </c:pt>
                <c:pt idx="8471">
                  <c:v>#N/A</c:v>
                </c:pt>
                <c:pt idx="8472">
                  <c:v>#N/A</c:v>
                </c:pt>
                <c:pt idx="8473">
                  <c:v>#N/A</c:v>
                </c:pt>
                <c:pt idx="8474">
                  <c:v>#N/A</c:v>
                </c:pt>
                <c:pt idx="8475">
                  <c:v>#N/A</c:v>
                </c:pt>
                <c:pt idx="8476">
                  <c:v>#N/A</c:v>
                </c:pt>
                <c:pt idx="8477">
                  <c:v>#N/A</c:v>
                </c:pt>
                <c:pt idx="8478">
                  <c:v>#N/A</c:v>
                </c:pt>
                <c:pt idx="8479">
                  <c:v>#N/A</c:v>
                </c:pt>
                <c:pt idx="8480">
                  <c:v>#N/A</c:v>
                </c:pt>
                <c:pt idx="8481">
                  <c:v>#N/A</c:v>
                </c:pt>
                <c:pt idx="8482">
                  <c:v>#N/A</c:v>
                </c:pt>
                <c:pt idx="8483">
                  <c:v>#N/A</c:v>
                </c:pt>
                <c:pt idx="8484">
                  <c:v>#N/A</c:v>
                </c:pt>
                <c:pt idx="8485">
                  <c:v>#N/A</c:v>
                </c:pt>
                <c:pt idx="8486">
                  <c:v>#N/A</c:v>
                </c:pt>
                <c:pt idx="8487">
                  <c:v>#N/A</c:v>
                </c:pt>
                <c:pt idx="8488">
                  <c:v>#N/A</c:v>
                </c:pt>
                <c:pt idx="8489">
                  <c:v>#N/A</c:v>
                </c:pt>
                <c:pt idx="8490">
                  <c:v>#N/A</c:v>
                </c:pt>
                <c:pt idx="8491">
                  <c:v>#N/A</c:v>
                </c:pt>
                <c:pt idx="8492">
                  <c:v>#N/A</c:v>
                </c:pt>
                <c:pt idx="8493">
                  <c:v>#N/A</c:v>
                </c:pt>
                <c:pt idx="8494">
                  <c:v>#N/A</c:v>
                </c:pt>
                <c:pt idx="8495">
                  <c:v>#N/A</c:v>
                </c:pt>
                <c:pt idx="8496">
                  <c:v>#N/A</c:v>
                </c:pt>
                <c:pt idx="8497">
                  <c:v>#N/A</c:v>
                </c:pt>
                <c:pt idx="8498">
                  <c:v>#N/A</c:v>
                </c:pt>
                <c:pt idx="8499">
                  <c:v>#N/A</c:v>
                </c:pt>
                <c:pt idx="8500">
                  <c:v>#N/A</c:v>
                </c:pt>
                <c:pt idx="8501">
                  <c:v>#N/A</c:v>
                </c:pt>
                <c:pt idx="8502">
                  <c:v>#N/A</c:v>
                </c:pt>
                <c:pt idx="8503">
                  <c:v>#N/A</c:v>
                </c:pt>
                <c:pt idx="8504">
                  <c:v>#N/A</c:v>
                </c:pt>
                <c:pt idx="8505">
                  <c:v>#N/A</c:v>
                </c:pt>
                <c:pt idx="8506">
                  <c:v>#N/A</c:v>
                </c:pt>
                <c:pt idx="8507">
                  <c:v>#N/A</c:v>
                </c:pt>
                <c:pt idx="8508">
                  <c:v>#N/A</c:v>
                </c:pt>
                <c:pt idx="8509">
                  <c:v>#N/A</c:v>
                </c:pt>
                <c:pt idx="8510">
                  <c:v>#N/A</c:v>
                </c:pt>
                <c:pt idx="8511">
                  <c:v>#N/A</c:v>
                </c:pt>
                <c:pt idx="8512">
                  <c:v>#N/A</c:v>
                </c:pt>
                <c:pt idx="8513">
                  <c:v>#N/A</c:v>
                </c:pt>
                <c:pt idx="8514">
                  <c:v>#N/A</c:v>
                </c:pt>
                <c:pt idx="8515">
                  <c:v>#N/A</c:v>
                </c:pt>
                <c:pt idx="8516">
                  <c:v>#N/A</c:v>
                </c:pt>
                <c:pt idx="8517">
                  <c:v>#N/A</c:v>
                </c:pt>
                <c:pt idx="8518">
                  <c:v>#N/A</c:v>
                </c:pt>
                <c:pt idx="8519">
                  <c:v>#N/A</c:v>
                </c:pt>
                <c:pt idx="8520">
                  <c:v>#N/A</c:v>
                </c:pt>
                <c:pt idx="8521">
                  <c:v>#N/A</c:v>
                </c:pt>
                <c:pt idx="8522">
                  <c:v>#N/A</c:v>
                </c:pt>
                <c:pt idx="8523">
                  <c:v>#N/A</c:v>
                </c:pt>
                <c:pt idx="8524">
                  <c:v>#N/A</c:v>
                </c:pt>
                <c:pt idx="8525">
                  <c:v>#N/A</c:v>
                </c:pt>
                <c:pt idx="8526">
                  <c:v>#N/A</c:v>
                </c:pt>
                <c:pt idx="8527">
                  <c:v>#N/A</c:v>
                </c:pt>
                <c:pt idx="8528">
                  <c:v>#N/A</c:v>
                </c:pt>
                <c:pt idx="8529">
                  <c:v>#N/A</c:v>
                </c:pt>
                <c:pt idx="8530">
                  <c:v>#N/A</c:v>
                </c:pt>
                <c:pt idx="8531">
                  <c:v>#N/A</c:v>
                </c:pt>
                <c:pt idx="8532">
                  <c:v>#N/A</c:v>
                </c:pt>
                <c:pt idx="8533">
                  <c:v>#N/A</c:v>
                </c:pt>
                <c:pt idx="8534">
                  <c:v>#N/A</c:v>
                </c:pt>
                <c:pt idx="8535">
                  <c:v>#N/A</c:v>
                </c:pt>
                <c:pt idx="8536">
                  <c:v>#N/A</c:v>
                </c:pt>
                <c:pt idx="8537">
                  <c:v>#N/A</c:v>
                </c:pt>
                <c:pt idx="8538">
                  <c:v>#N/A</c:v>
                </c:pt>
                <c:pt idx="8539">
                  <c:v>#N/A</c:v>
                </c:pt>
                <c:pt idx="8540">
                  <c:v>#N/A</c:v>
                </c:pt>
                <c:pt idx="8541">
                  <c:v>#N/A</c:v>
                </c:pt>
                <c:pt idx="8542">
                  <c:v>#N/A</c:v>
                </c:pt>
                <c:pt idx="8543">
                  <c:v>#N/A</c:v>
                </c:pt>
                <c:pt idx="8544">
                  <c:v>#N/A</c:v>
                </c:pt>
                <c:pt idx="8545">
                  <c:v>#N/A</c:v>
                </c:pt>
                <c:pt idx="8546">
                  <c:v>#N/A</c:v>
                </c:pt>
                <c:pt idx="8547">
                  <c:v>#N/A</c:v>
                </c:pt>
                <c:pt idx="8548">
                  <c:v>#N/A</c:v>
                </c:pt>
                <c:pt idx="8549">
                  <c:v>#N/A</c:v>
                </c:pt>
                <c:pt idx="8550">
                  <c:v>#N/A</c:v>
                </c:pt>
                <c:pt idx="8551">
                  <c:v>#N/A</c:v>
                </c:pt>
                <c:pt idx="8552">
                  <c:v>#N/A</c:v>
                </c:pt>
                <c:pt idx="8553">
                  <c:v>#N/A</c:v>
                </c:pt>
                <c:pt idx="8554">
                  <c:v>#N/A</c:v>
                </c:pt>
                <c:pt idx="8555">
                  <c:v>#N/A</c:v>
                </c:pt>
                <c:pt idx="8556">
                  <c:v>#N/A</c:v>
                </c:pt>
                <c:pt idx="8557">
                  <c:v>#N/A</c:v>
                </c:pt>
                <c:pt idx="8558">
                  <c:v>#N/A</c:v>
                </c:pt>
                <c:pt idx="8559">
                  <c:v>#N/A</c:v>
                </c:pt>
                <c:pt idx="8560">
                  <c:v>#N/A</c:v>
                </c:pt>
                <c:pt idx="8561">
                  <c:v>#N/A</c:v>
                </c:pt>
                <c:pt idx="8562">
                  <c:v>#N/A</c:v>
                </c:pt>
                <c:pt idx="8563">
                  <c:v>#N/A</c:v>
                </c:pt>
                <c:pt idx="8564">
                  <c:v>#N/A</c:v>
                </c:pt>
                <c:pt idx="8565">
                  <c:v>#N/A</c:v>
                </c:pt>
                <c:pt idx="8566">
                  <c:v>#N/A</c:v>
                </c:pt>
                <c:pt idx="8567">
                  <c:v>#N/A</c:v>
                </c:pt>
                <c:pt idx="8568">
                  <c:v>#N/A</c:v>
                </c:pt>
                <c:pt idx="8569">
                  <c:v>#N/A</c:v>
                </c:pt>
                <c:pt idx="8570">
                  <c:v>#N/A</c:v>
                </c:pt>
                <c:pt idx="8571">
                  <c:v>#N/A</c:v>
                </c:pt>
                <c:pt idx="8572">
                  <c:v>#N/A</c:v>
                </c:pt>
                <c:pt idx="8573">
                  <c:v>#N/A</c:v>
                </c:pt>
                <c:pt idx="8574">
                  <c:v>#N/A</c:v>
                </c:pt>
                <c:pt idx="8575">
                  <c:v>#N/A</c:v>
                </c:pt>
                <c:pt idx="8576">
                  <c:v>#N/A</c:v>
                </c:pt>
                <c:pt idx="8577">
                  <c:v>#N/A</c:v>
                </c:pt>
                <c:pt idx="8578">
                  <c:v>#N/A</c:v>
                </c:pt>
                <c:pt idx="8579">
                  <c:v>#N/A</c:v>
                </c:pt>
                <c:pt idx="8580">
                  <c:v>#N/A</c:v>
                </c:pt>
                <c:pt idx="8581">
                  <c:v>#N/A</c:v>
                </c:pt>
                <c:pt idx="8582">
                  <c:v>#N/A</c:v>
                </c:pt>
                <c:pt idx="8583">
                  <c:v>#N/A</c:v>
                </c:pt>
                <c:pt idx="8584">
                  <c:v>#N/A</c:v>
                </c:pt>
                <c:pt idx="8585">
                  <c:v>#N/A</c:v>
                </c:pt>
                <c:pt idx="8586">
                  <c:v>#N/A</c:v>
                </c:pt>
                <c:pt idx="8587">
                  <c:v>#N/A</c:v>
                </c:pt>
                <c:pt idx="8588">
                  <c:v>#N/A</c:v>
                </c:pt>
                <c:pt idx="8589">
                  <c:v>#N/A</c:v>
                </c:pt>
                <c:pt idx="8590">
                  <c:v>#N/A</c:v>
                </c:pt>
                <c:pt idx="8591">
                  <c:v>#N/A</c:v>
                </c:pt>
                <c:pt idx="8592">
                  <c:v>#N/A</c:v>
                </c:pt>
                <c:pt idx="8593">
                  <c:v>#N/A</c:v>
                </c:pt>
                <c:pt idx="8594">
                  <c:v>#N/A</c:v>
                </c:pt>
                <c:pt idx="8595">
                  <c:v>#N/A</c:v>
                </c:pt>
                <c:pt idx="8596">
                  <c:v>#N/A</c:v>
                </c:pt>
                <c:pt idx="8597">
                  <c:v>#N/A</c:v>
                </c:pt>
                <c:pt idx="8598">
                  <c:v>#N/A</c:v>
                </c:pt>
                <c:pt idx="8599">
                  <c:v>#N/A</c:v>
                </c:pt>
                <c:pt idx="8600">
                  <c:v>#N/A</c:v>
                </c:pt>
                <c:pt idx="8601">
                  <c:v>#N/A</c:v>
                </c:pt>
                <c:pt idx="8602">
                  <c:v>#N/A</c:v>
                </c:pt>
                <c:pt idx="8603">
                  <c:v>#N/A</c:v>
                </c:pt>
                <c:pt idx="8604">
                  <c:v>#N/A</c:v>
                </c:pt>
                <c:pt idx="8605">
                  <c:v>#N/A</c:v>
                </c:pt>
                <c:pt idx="8606">
                  <c:v>#N/A</c:v>
                </c:pt>
                <c:pt idx="8607">
                  <c:v>#N/A</c:v>
                </c:pt>
                <c:pt idx="8608">
                  <c:v>#N/A</c:v>
                </c:pt>
                <c:pt idx="8609">
                  <c:v>#N/A</c:v>
                </c:pt>
                <c:pt idx="8610">
                  <c:v>#N/A</c:v>
                </c:pt>
                <c:pt idx="8611">
                  <c:v>#N/A</c:v>
                </c:pt>
                <c:pt idx="8612">
                  <c:v>#N/A</c:v>
                </c:pt>
                <c:pt idx="8613">
                  <c:v>#N/A</c:v>
                </c:pt>
                <c:pt idx="8614">
                  <c:v>#N/A</c:v>
                </c:pt>
                <c:pt idx="8615">
                  <c:v>#N/A</c:v>
                </c:pt>
                <c:pt idx="8616">
                  <c:v>#N/A</c:v>
                </c:pt>
                <c:pt idx="8617">
                  <c:v>#N/A</c:v>
                </c:pt>
                <c:pt idx="8618">
                  <c:v>#N/A</c:v>
                </c:pt>
                <c:pt idx="8619">
                  <c:v>#N/A</c:v>
                </c:pt>
                <c:pt idx="8620">
                  <c:v>#N/A</c:v>
                </c:pt>
                <c:pt idx="8621">
                  <c:v>#N/A</c:v>
                </c:pt>
                <c:pt idx="8622">
                  <c:v>#N/A</c:v>
                </c:pt>
                <c:pt idx="8623">
                  <c:v>#N/A</c:v>
                </c:pt>
                <c:pt idx="8624">
                  <c:v>#N/A</c:v>
                </c:pt>
                <c:pt idx="8625">
                  <c:v>#N/A</c:v>
                </c:pt>
                <c:pt idx="8626">
                  <c:v>#N/A</c:v>
                </c:pt>
                <c:pt idx="8627">
                  <c:v>#N/A</c:v>
                </c:pt>
                <c:pt idx="8628">
                  <c:v>#N/A</c:v>
                </c:pt>
                <c:pt idx="8629">
                  <c:v>#N/A</c:v>
                </c:pt>
                <c:pt idx="8630">
                  <c:v>#N/A</c:v>
                </c:pt>
                <c:pt idx="8631">
                  <c:v>#N/A</c:v>
                </c:pt>
                <c:pt idx="8632">
                  <c:v>#N/A</c:v>
                </c:pt>
                <c:pt idx="8633">
                  <c:v>#N/A</c:v>
                </c:pt>
                <c:pt idx="8634">
                  <c:v>#N/A</c:v>
                </c:pt>
                <c:pt idx="8635">
                  <c:v>#N/A</c:v>
                </c:pt>
                <c:pt idx="8636">
                  <c:v>#N/A</c:v>
                </c:pt>
                <c:pt idx="8637">
                  <c:v>#N/A</c:v>
                </c:pt>
                <c:pt idx="8638">
                  <c:v>#N/A</c:v>
                </c:pt>
                <c:pt idx="8639">
                  <c:v>#N/A</c:v>
                </c:pt>
                <c:pt idx="8640">
                  <c:v>#N/A</c:v>
                </c:pt>
                <c:pt idx="8641">
                  <c:v>#N/A</c:v>
                </c:pt>
                <c:pt idx="8642">
                  <c:v>#N/A</c:v>
                </c:pt>
                <c:pt idx="8643">
                  <c:v>#N/A</c:v>
                </c:pt>
                <c:pt idx="8644">
                  <c:v>#N/A</c:v>
                </c:pt>
                <c:pt idx="8645">
                  <c:v>#N/A</c:v>
                </c:pt>
                <c:pt idx="8646">
                  <c:v>#N/A</c:v>
                </c:pt>
                <c:pt idx="8647">
                  <c:v>#N/A</c:v>
                </c:pt>
                <c:pt idx="8648">
                  <c:v>#N/A</c:v>
                </c:pt>
                <c:pt idx="8649">
                  <c:v>#N/A</c:v>
                </c:pt>
                <c:pt idx="8650">
                  <c:v>#N/A</c:v>
                </c:pt>
                <c:pt idx="8651">
                  <c:v>#N/A</c:v>
                </c:pt>
                <c:pt idx="8652">
                  <c:v>#N/A</c:v>
                </c:pt>
                <c:pt idx="8653">
                  <c:v>#N/A</c:v>
                </c:pt>
                <c:pt idx="8654">
                  <c:v>#N/A</c:v>
                </c:pt>
                <c:pt idx="8655">
                  <c:v>#N/A</c:v>
                </c:pt>
                <c:pt idx="8656">
                  <c:v>#N/A</c:v>
                </c:pt>
                <c:pt idx="8657">
                  <c:v>#N/A</c:v>
                </c:pt>
                <c:pt idx="8658">
                  <c:v>#N/A</c:v>
                </c:pt>
                <c:pt idx="8659">
                  <c:v>#N/A</c:v>
                </c:pt>
                <c:pt idx="8660">
                  <c:v>#N/A</c:v>
                </c:pt>
                <c:pt idx="8661">
                  <c:v>#N/A</c:v>
                </c:pt>
                <c:pt idx="8662">
                  <c:v>#N/A</c:v>
                </c:pt>
                <c:pt idx="8663">
                  <c:v>#N/A</c:v>
                </c:pt>
                <c:pt idx="8664">
                  <c:v>#N/A</c:v>
                </c:pt>
                <c:pt idx="8665">
                  <c:v>#N/A</c:v>
                </c:pt>
                <c:pt idx="8666">
                  <c:v>#N/A</c:v>
                </c:pt>
                <c:pt idx="8667">
                  <c:v>#N/A</c:v>
                </c:pt>
                <c:pt idx="8668">
                  <c:v>#N/A</c:v>
                </c:pt>
                <c:pt idx="8669">
                  <c:v>#N/A</c:v>
                </c:pt>
                <c:pt idx="8670">
                  <c:v>#N/A</c:v>
                </c:pt>
                <c:pt idx="8671">
                  <c:v>#N/A</c:v>
                </c:pt>
                <c:pt idx="8672">
                  <c:v>#N/A</c:v>
                </c:pt>
                <c:pt idx="8673">
                  <c:v>#N/A</c:v>
                </c:pt>
                <c:pt idx="8674">
                  <c:v>#N/A</c:v>
                </c:pt>
                <c:pt idx="8675">
                  <c:v>#N/A</c:v>
                </c:pt>
                <c:pt idx="8676">
                  <c:v>#N/A</c:v>
                </c:pt>
                <c:pt idx="8677">
                  <c:v>#N/A</c:v>
                </c:pt>
                <c:pt idx="8678">
                  <c:v>#N/A</c:v>
                </c:pt>
                <c:pt idx="8679">
                  <c:v>#N/A</c:v>
                </c:pt>
                <c:pt idx="8680">
                  <c:v>#N/A</c:v>
                </c:pt>
                <c:pt idx="8681">
                  <c:v>#N/A</c:v>
                </c:pt>
                <c:pt idx="8682">
                  <c:v>#N/A</c:v>
                </c:pt>
                <c:pt idx="8683">
                  <c:v>#N/A</c:v>
                </c:pt>
                <c:pt idx="8684">
                  <c:v>#N/A</c:v>
                </c:pt>
                <c:pt idx="8685">
                  <c:v>#N/A</c:v>
                </c:pt>
                <c:pt idx="8686">
                  <c:v>#N/A</c:v>
                </c:pt>
                <c:pt idx="8687">
                  <c:v>#N/A</c:v>
                </c:pt>
                <c:pt idx="8688">
                  <c:v>#N/A</c:v>
                </c:pt>
                <c:pt idx="8689">
                  <c:v>#N/A</c:v>
                </c:pt>
                <c:pt idx="8690">
                  <c:v>#N/A</c:v>
                </c:pt>
                <c:pt idx="8691">
                  <c:v>#N/A</c:v>
                </c:pt>
                <c:pt idx="8692">
                  <c:v>#N/A</c:v>
                </c:pt>
                <c:pt idx="8693">
                  <c:v>#N/A</c:v>
                </c:pt>
                <c:pt idx="8694">
                  <c:v>#N/A</c:v>
                </c:pt>
                <c:pt idx="8695">
                  <c:v>#N/A</c:v>
                </c:pt>
                <c:pt idx="8696">
                  <c:v>#N/A</c:v>
                </c:pt>
                <c:pt idx="8697">
                  <c:v>#N/A</c:v>
                </c:pt>
                <c:pt idx="8698">
                  <c:v>#N/A</c:v>
                </c:pt>
                <c:pt idx="8699">
                  <c:v>#N/A</c:v>
                </c:pt>
                <c:pt idx="8700">
                  <c:v>#N/A</c:v>
                </c:pt>
                <c:pt idx="8701">
                  <c:v>#N/A</c:v>
                </c:pt>
                <c:pt idx="8702">
                  <c:v>#N/A</c:v>
                </c:pt>
                <c:pt idx="8703">
                  <c:v>#N/A</c:v>
                </c:pt>
                <c:pt idx="8704">
                  <c:v>#N/A</c:v>
                </c:pt>
                <c:pt idx="8705">
                  <c:v>#N/A</c:v>
                </c:pt>
                <c:pt idx="8706">
                  <c:v>#N/A</c:v>
                </c:pt>
                <c:pt idx="8707">
                  <c:v>#N/A</c:v>
                </c:pt>
                <c:pt idx="8708">
                  <c:v>#N/A</c:v>
                </c:pt>
                <c:pt idx="8709">
                  <c:v>#N/A</c:v>
                </c:pt>
                <c:pt idx="8710">
                  <c:v>#N/A</c:v>
                </c:pt>
                <c:pt idx="8711">
                  <c:v>#N/A</c:v>
                </c:pt>
                <c:pt idx="8712">
                  <c:v>#N/A</c:v>
                </c:pt>
                <c:pt idx="8713">
                  <c:v>#N/A</c:v>
                </c:pt>
                <c:pt idx="8714">
                  <c:v>#N/A</c:v>
                </c:pt>
                <c:pt idx="8715">
                  <c:v>#N/A</c:v>
                </c:pt>
                <c:pt idx="8716">
                  <c:v>#N/A</c:v>
                </c:pt>
                <c:pt idx="8717">
                  <c:v>#N/A</c:v>
                </c:pt>
                <c:pt idx="8718">
                  <c:v>#N/A</c:v>
                </c:pt>
                <c:pt idx="8719">
                  <c:v>#N/A</c:v>
                </c:pt>
                <c:pt idx="8720">
                  <c:v>#N/A</c:v>
                </c:pt>
                <c:pt idx="8721">
                  <c:v>#N/A</c:v>
                </c:pt>
                <c:pt idx="8722">
                  <c:v>#N/A</c:v>
                </c:pt>
                <c:pt idx="8723">
                  <c:v>#N/A</c:v>
                </c:pt>
                <c:pt idx="8724">
                  <c:v>#N/A</c:v>
                </c:pt>
                <c:pt idx="8725">
                  <c:v>#N/A</c:v>
                </c:pt>
                <c:pt idx="8726">
                  <c:v>#N/A</c:v>
                </c:pt>
                <c:pt idx="8727">
                  <c:v>#N/A</c:v>
                </c:pt>
                <c:pt idx="8728">
                  <c:v>#N/A</c:v>
                </c:pt>
                <c:pt idx="8729">
                  <c:v>#N/A</c:v>
                </c:pt>
                <c:pt idx="8730">
                  <c:v>#N/A</c:v>
                </c:pt>
                <c:pt idx="8731">
                  <c:v>#N/A</c:v>
                </c:pt>
                <c:pt idx="8732">
                  <c:v>#N/A</c:v>
                </c:pt>
                <c:pt idx="8733">
                  <c:v>#N/A</c:v>
                </c:pt>
                <c:pt idx="8734">
                  <c:v>#N/A</c:v>
                </c:pt>
                <c:pt idx="8735">
                  <c:v>#N/A</c:v>
                </c:pt>
                <c:pt idx="8736">
                  <c:v>#N/A</c:v>
                </c:pt>
                <c:pt idx="8737">
                  <c:v>#N/A</c:v>
                </c:pt>
                <c:pt idx="8738">
                  <c:v>#N/A</c:v>
                </c:pt>
                <c:pt idx="8739">
                  <c:v>#N/A</c:v>
                </c:pt>
                <c:pt idx="8740">
                  <c:v>#N/A</c:v>
                </c:pt>
                <c:pt idx="8741">
                  <c:v>#N/A</c:v>
                </c:pt>
                <c:pt idx="8742">
                  <c:v>#N/A</c:v>
                </c:pt>
                <c:pt idx="8743">
                  <c:v>#N/A</c:v>
                </c:pt>
                <c:pt idx="8744">
                  <c:v>#N/A</c:v>
                </c:pt>
                <c:pt idx="8745">
                  <c:v>#N/A</c:v>
                </c:pt>
                <c:pt idx="8746">
                  <c:v>#N/A</c:v>
                </c:pt>
                <c:pt idx="8747">
                  <c:v>#N/A</c:v>
                </c:pt>
                <c:pt idx="8748">
                  <c:v>#N/A</c:v>
                </c:pt>
                <c:pt idx="8749">
                  <c:v>#N/A</c:v>
                </c:pt>
                <c:pt idx="8750">
                  <c:v>#N/A</c:v>
                </c:pt>
                <c:pt idx="8751">
                  <c:v>#N/A</c:v>
                </c:pt>
                <c:pt idx="8752">
                  <c:v>#N/A</c:v>
                </c:pt>
                <c:pt idx="8753">
                  <c:v>#N/A</c:v>
                </c:pt>
                <c:pt idx="8754">
                  <c:v>#N/A</c:v>
                </c:pt>
                <c:pt idx="8755">
                  <c:v>#N/A</c:v>
                </c:pt>
                <c:pt idx="8756">
                  <c:v>#N/A</c:v>
                </c:pt>
                <c:pt idx="8757">
                  <c:v>#N/A</c:v>
                </c:pt>
                <c:pt idx="8758">
                  <c:v>#N/A</c:v>
                </c:pt>
                <c:pt idx="8759">
                  <c:v>#N/A</c:v>
                </c:pt>
                <c:pt idx="8760">
                  <c:v>#N/A</c:v>
                </c:pt>
                <c:pt idx="8761">
                  <c:v>#N/A</c:v>
                </c:pt>
                <c:pt idx="8762">
                  <c:v>#N/A</c:v>
                </c:pt>
                <c:pt idx="8763">
                  <c:v>#N/A</c:v>
                </c:pt>
                <c:pt idx="8764">
                  <c:v>#N/A</c:v>
                </c:pt>
                <c:pt idx="8765">
                  <c:v>#N/A</c:v>
                </c:pt>
                <c:pt idx="8766">
                  <c:v>#N/A</c:v>
                </c:pt>
                <c:pt idx="8767">
                  <c:v>#N/A</c:v>
                </c:pt>
                <c:pt idx="8768">
                  <c:v>#N/A</c:v>
                </c:pt>
                <c:pt idx="8769">
                  <c:v>#N/A</c:v>
                </c:pt>
                <c:pt idx="8770">
                  <c:v>#N/A</c:v>
                </c:pt>
                <c:pt idx="8771">
                  <c:v>#N/A</c:v>
                </c:pt>
                <c:pt idx="8772">
                  <c:v>#N/A</c:v>
                </c:pt>
                <c:pt idx="8773">
                  <c:v>#N/A</c:v>
                </c:pt>
                <c:pt idx="8774">
                  <c:v>#N/A</c:v>
                </c:pt>
                <c:pt idx="8775">
                  <c:v>#N/A</c:v>
                </c:pt>
                <c:pt idx="8776">
                  <c:v>#N/A</c:v>
                </c:pt>
                <c:pt idx="8777">
                  <c:v>#N/A</c:v>
                </c:pt>
                <c:pt idx="8778">
                  <c:v>#N/A</c:v>
                </c:pt>
                <c:pt idx="8779">
                  <c:v>#N/A</c:v>
                </c:pt>
                <c:pt idx="8780">
                  <c:v>#N/A</c:v>
                </c:pt>
                <c:pt idx="8781">
                  <c:v>#N/A</c:v>
                </c:pt>
                <c:pt idx="8782">
                  <c:v>#N/A</c:v>
                </c:pt>
                <c:pt idx="8783">
                  <c:v>#N/A</c:v>
                </c:pt>
                <c:pt idx="8784">
                  <c:v>#N/A</c:v>
                </c:pt>
                <c:pt idx="8785">
                  <c:v>#N/A</c:v>
                </c:pt>
                <c:pt idx="8786">
                  <c:v>#N/A</c:v>
                </c:pt>
                <c:pt idx="8787">
                  <c:v>#N/A</c:v>
                </c:pt>
                <c:pt idx="8788">
                  <c:v>#N/A</c:v>
                </c:pt>
                <c:pt idx="8789">
                  <c:v>#N/A</c:v>
                </c:pt>
                <c:pt idx="8790">
                  <c:v>#N/A</c:v>
                </c:pt>
                <c:pt idx="8791">
                  <c:v>#N/A</c:v>
                </c:pt>
                <c:pt idx="8792">
                  <c:v>#N/A</c:v>
                </c:pt>
                <c:pt idx="8793">
                  <c:v>#N/A</c:v>
                </c:pt>
                <c:pt idx="8794">
                  <c:v>#N/A</c:v>
                </c:pt>
                <c:pt idx="8795">
                  <c:v>#N/A</c:v>
                </c:pt>
                <c:pt idx="8796">
                  <c:v>#N/A</c:v>
                </c:pt>
                <c:pt idx="8797">
                  <c:v>#N/A</c:v>
                </c:pt>
                <c:pt idx="8798">
                  <c:v>#N/A</c:v>
                </c:pt>
                <c:pt idx="8799">
                  <c:v>#N/A</c:v>
                </c:pt>
                <c:pt idx="8800">
                  <c:v>#N/A</c:v>
                </c:pt>
                <c:pt idx="8801">
                  <c:v>#N/A</c:v>
                </c:pt>
                <c:pt idx="8802">
                  <c:v>#N/A</c:v>
                </c:pt>
                <c:pt idx="8803">
                  <c:v>#N/A</c:v>
                </c:pt>
                <c:pt idx="8804">
                  <c:v>#N/A</c:v>
                </c:pt>
                <c:pt idx="8805">
                  <c:v>#N/A</c:v>
                </c:pt>
                <c:pt idx="8806">
                  <c:v>#N/A</c:v>
                </c:pt>
                <c:pt idx="8807">
                  <c:v>#N/A</c:v>
                </c:pt>
                <c:pt idx="8808">
                  <c:v>#N/A</c:v>
                </c:pt>
                <c:pt idx="8809">
                  <c:v>#N/A</c:v>
                </c:pt>
                <c:pt idx="8810">
                  <c:v>#N/A</c:v>
                </c:pt>
                <c:pt idx="8811">
                  <c:v>#N/A</c:v>
                </c:pt>
                <c:pt idx="8812">
                  <c:v>#N/A</c:v>
                </c:pt>
                <c:pt idx="8813">
                  <c:v>#N/A</c:v>
                </c:pt>
                <c:pt idx="8814">
                  <c:v>#N/A</c:v>
                </c:pt>
                <c:pt idx="8815">
                  <c:v>#N/A</c:v>
                </c:pt>
                <c:pt idx="8816">
                  <c:v>#N/A</c:v>
                </c:pt>
                <c:pt idx="8817">
                  <c:v>#N/A</c:v>
                </c:pt>
                <c:pt idx="8818">
                  <c:v>#N/A</c:v>
                </c:pt>
                <c:pt idx="8819">
                  <c:v>#N/A</c:v>
                </c:pt>
                <c:pt idx="8820">
                  <c:v>#N/A</c:v>
                </c:pt>
                <c:pt idx="8821">
                  <c:v>#N/A</c:v>
                </c:pt>
                <c:pt idx="8822">
                  <c:v>#N/A</c:v>
                </c:pt>
                <c:pt idx="8823">
                  <c:v>#N/A</c:v>
                </c:pt>
                <c:pt idx="8824">
                  <c:v>#N/A</c:v>
                </c:pt>
                <c:pt idx="8825">
                  <c:v>#N/A</c:v>
                </c:pt>
                <c:pt idx="8826">
                  <c:v>#N/A</c:v>
                </c:pt>
                <c:pt idx="8827">
                  <c:v>#N/A</c:v>
                </c:pt>
                <c:pt idx="8828">
                  <c:v>#N/A</c:v>
                </c:pt>
                <c:pt idx="8829">
                  <c:v>#N/A</c:v>
                </c:pt>
                <c:pt idx="8830">
                  <c:v>#N/A</c:v>
                </c:pt>
                <c:pt idx="8831">
                  <c:v>#N/A</c:v>
                </c:pt>
                <c:pt idx="8832">
                  <c:v>#N/A</c:v>
                </c:pt>
                <c:pt idx="8833">
                  <c:v>#N/A</c:v>
                </c:pt>
                <c:pt idx="8834">
                  <c:v>#N/A</c:v>
                </c:pt>
                <c:pt idx="8835">
                  <c:v>#N/A</c:v>
                </c:pt>
                <c:pt idx="8836">
                  <c:v>#N/A</c:v>
                </c:pt>
                <c:pt idx="8837">
                  <c:v>#N/A</c:v>
                </c:pt>
                <c:pt idx="8838">
                  <c:v>#N/A</c:v>
                </c:pt>
                <c:pt idx="8839">
                  <c:v>#N/A</c:v>
                </c:pt>
                <c:pt idx="8840">
                  <c:v>#N/A</c:v>
                </c:pt>
                <c:pt idx="8841">
                  <c:v>#N/A</c:v>
                </c:pt>
                <c:pt idx="8842">
                  <c:v>#N/A</c:v>
                </c:pt>
                <c:pt idx="8843">
                  <c:v>#N/A</c:v>
                </c:pt>
                <c:pt idx="8844">
                  <c:v>#N/A</c:v>
                </c:pt>
                <c:pt idx="8845">
                  <c:v>#N/A</c:v>
                </c:pt>
                <c:pt idx="8846">
                  <c:v>#N/A</c:v>
                </c:pt>
                <c:pt idx="8847">
                  <c:v>#N/A</c:v>
                </c:pt>
                <c:pt idx="8848">
                  <c:v>#N/A</c:v>
                </c:pt>
                <c:pt idx="8849">
                  <c:v>#N/A</c:v>
                </c:pt>
                <c:pt idx="8850">
                  <c:v>#N/A</c:v>
                </c:pt>
                <c:pt idx="8851">
                  <c:v>#N/A</c:v>
                </c:pt>
                <c:pt idx="8852">
                  <c:v>#N/A</c:v>
                </c:pt>
                <c:pt idx="8853">
                  <c:v>#N/A</c:v>
                </c:pt>
                <c:pt idx="8854">
                  <c:v>#N/A</c:v>
                </c:pt>
                <c:pt idx="8855">
                  <c:v>#N/A</c:v>
                </c:pt>
                <c:pt idx="8856">
                  <c:v>#N/A</c:v>
                </c:pt>
                <c:pt idx="8857">
                  <c:v>#N/A</c:v>
                </c:pt>
                <c:pt idx="8858">
                  <c:v>#N/A</c:v>
                </c:pt>
                <c:pt idx="8859">
                  <c:v>#N/A</c:v>
                </c:pt>
                <c:pt idx="8860">
                  <c:v>#N/A</c:v>
                </c:pt>
                <c:pt idx="8861">
                  <c:v>#N/A</c:v>
                </c:pt>
                <c:pt idx="8862">
                  <c:v>#N/A</c:v>
                </c:pt>
                <c:pt idx="8863">
                  <c:v>#N/A</c:v>
                </c:pt>
                <c:pt idx="8864">
                  <c:v>#N/A</c:v>
                </c:pt>
                <c:pt idx="8865">
                  <c:v>#N/A</c:v>
                </c:pt>
                <c:pt idx="8866">
                  <c:v>#N/A</c:v>
                </c:pt>
                <c:pt idx="8867">
                  <c:v>#N/A</c:v>
                </c:pt>
                <c:pt idx="8868">
                  <c:v>#N/A</c:v>
                </c:pt>
                <c:pt idx="8869">
                  <c:v>#N/A</c:v>
                </c:pt>
                <c:pt idx="8870">
                  <c:v>#N/A</c:v>
                </c:pt>
                <c:pt idx="8871">
                  <c:v>#N/A</c:v>
                </c:pt>
                <c:pt idx="8872">
                  <c:v>#N/A</c:v>
                </c:pt>
                <c:pt idx="8873">
                  <c:v>#N/A</c:v>
                </c:pt>
                <c:pt idx="8874">
                  <c:v>#N/A</c:v>
                </c:pt>
                <c:pt idx="8875">
                  <c:v>#N/A</c:v>
                </c:pt>
                <c:pt idx="8876">
                  <c:v>#N/A</c:v>
                </c:pt>
                <c:pt idx="8877">
                  <c:v>#N/A</c:v>
                </c:pt>
                <c:pt idx="8878">
                  <c:v>#N/A</c:v>
                </c:pt>
                <c:pt idx="8879">
                  <c:v>#N/A</c:v>
                </c:pt>
                <c:pt idx="8880">
                  <c:v>#N/A</c:v>
                </c:pt>
                <c:pt idx="8881">
                  <c:v>#N/A</c:v>
                </c:pt>
                <c:pt idx="8882">
                  <c:v>#N/A</c:v>
                </c:pt>
                <c:pt idx="8883">
                  <c:v>#N/A</c:v>
                </c:pt>
                <c:pt idx="8884">
                  <c:v>#N/A</c:v>
                </c:pt>
                <c:pt idx="8885">
                  <c:v>#N/A</c:v>
                </c:pt>
                <c:pt idx="8886">
                  <c:v>#N/A</c:v>
                </c:pt>
                <c:pt idx="8887">
                  <c:v>#N/A</c:v>
                </c:pt>
                <c:pt idx="8888">
                  <c:v>#N/A</c:v>
                </c:pt>
                <c:pt idx="8889">
                  <c:v>#N/A</c:v>
                </c:pt>
                <c:pt idx="8890">
                  <c:v>#N/A</c:v>
                </c:pt>
                <c:pt idx="8891">
                  <c:v>#N/A</c:v>
                </c:pt>
                <c:pt idx="8892">
                  <c:v>#N/A</c:v>
                </c:pt>
                <c:pt idx="8893">
                  <c:v>#N/A</c:v>
                </c:pt>
                <c:pt idx="8894">
                  <c:v>#N/A</c:v>
                </c:pt>
                <c:pt idx="8895">
                  <c:v>#N/A</c:v>
                </c:pt>
                <c:pt idx="8896">
                  <c:v>#N/A</c:v>
                </c:pt>
                <c:pt idx="8897">
                  <c:v>#N/A</c:v>
                </c:pt>
                <c:pt idx="8898">
                  <c:v>#N/A</c:v>
                </c:pt>
                <c:pt idx="8899">
                  <c:v>#N/A</c:v>
                </c:pt>
                <c:pt idx="8900">
                  <c:v>#N/A</c:v>
                </c:pt>
                <c:pt idx="8901">
                  <c:v>#N/A</c:v>
                </c:pt>
                <c:pt idx="8902">
                  <c:v>#N/A</c:v>
                </c:pt>
                <c:pt idx="8903">
                  <c:v>#N/A</c:v>
                </c:pt>
                <c:pt idx="8904">
                  <c:v>#N/A</c:v>
                </c:pt>
                <c:pt idx="8905">
                  <c:v>#N/A</c:v>
                </c:pt>
                <c:pt idx="8906">
                  <c:v>#N/A</c:v>
                </c:pt>
                <c:pt idx="8907">
                  <c:v>#N/A</c:v>
                </c:pt>
                <c:pt idx="8908">
                  <c:v>#N/A</c:v>
                </c:pt>
                <c:pt idx="8909">
                  <c:v>#N/A</c:v>
                </c:pt>
                <c:pt idx="8910">
                  <c:v>#N/A</c:v>
                </c:pt>
                <c:pt idx="8911">
                  <c:v>#N/A</c:v>
                </c:pt>
                <c:pt idx="8912">
                  <c:v>#N/A</c:v>
                </c:pt>
                <c:pt idx="8913">
                  <c:v>#N/A</c:v>
                </c:pt>
                <c:pt idx="8914">
                  <c:v>#N/A</c:v>
                </c:pt>
                <c:pt idx="8915">
                  <c:v>#N/A</c:v>
                </c:pt>
                <c:pt idx="8916">
                  <c:v>#N/A</c:v>
                </c:pt>
                <c:pt idx="8917">
                  <c:v>#N/A</c:v>
                </c:pt>
                <c:pt idx="8918">
                  <c:v>#N/A</c:v>
                </c:pt>
                <c:pt idx="8919">
                  <c:v>#N/A</c:v>
                </c:pt>
                <c:pt idx="8920">
                  <c:v>#N/A</c:v>
                </c:pt>
                <c:pt idx="8921">
                  <c:v>#N/A</c:v>
                </c:pt>
                <c:pt idx="8922">
                  <c:v>#N/A</c:v>
                </c:pt>
                <c:pt idx="8923">
                  <c:v>#N/A</c:v>
                </c:pt>
                <c:pt idx="8924">
                  <c:v>#N/A</c:v>
                </c:pt>
                <c:pt idx="8925">
                  <c:v>#N/A</c:v>
                </c:pt>
                <c:pt idx="8926">
                  <c:v>#N/A</c:v>
                </c:pt>
                <c:pt idx="8927">
                  <c:v>#N/A</c:v>
                </c:pt>
                <c:pt idx="8928">
                  <c:v>#N/A</c:v>
                </c:pt>
                <c:pt idx="8929">
                  <c:v>#N/A</c:v>
                </c:pt>
                <c:pt idx="8930">
                  <c:v>#N/A</c:v>
                </c:pt>
                <c:pt idx="8931">
                  <c:v>#N/A</c:v>
                </c:pt>
                <c:pt idx="8932">
                  <c:v>#N/A</c:v>
                </c:pt>
                <c:pt idx="8933">
                  <c:v>#N/A</c:v>
                </c:pt>
                <c:pt idx="8934">
                  <c:v>#N/A</c:v>
                </c:pt>
                <c:pt idx="8935">
                  <c:v>#N/A</c:v>
                </c:pt>
                <c:pt idx="8936">
                  <c:v>#N/A</c:v>
                </c:pt>
                <c:pt idx="8937">
                  <c:v>#N/A</c:v>
                </c:pt>
                <c:pt idx="8938">
                  <c:v>#N/A</c:v>
                </c:pt>
                <c:pt idx="8939">
                  <c:v>#N/A</c:v>
                </c:pt>
                <c:pt idx="8940">
                  <c:v>#N/A</c:v>
                </c:pt>
                <c:pt idx="8941">
                  <c:v>#N/A</c:v>
                </c:pt>
                <c:pt idx="8942">
                  <c:v>#N/A</c:v>
                </c:pt>
                <c:pt idx="8943">
                  <c:v>#N/A</c:v>
                </c:pt>
                <c:pt idx="8944">
                  <c:v>#N/A</c:v>
                </c:pt>
                <c:pt idx="8945">
                  <c:v>#N/A</c:v>
                </c:pt>
                <c:pt idx="8946">
                  <c:v>#N/A</c:v>
                </c:pt>
                <c:pt idx="8947">
                  <c:v>#N/A</c:v>
                </c:pt>
                <c:pt idx="8948">
                  <c:v>#N/A</c:v>
                </c:pt>
                <c:pt idx="8949">
                  <c:v>#N/A</c:v>
                </c:pt>
                <c:pt idx="8950">
                  <c:v>#N/A</c:v>
                </c:pt>
                <c:pt idx="8951">
                  <c:v>#N/A</c:v>
                </c:pt>
                <c:pt idx="8952">
                  <c:v>#N/A</c:v>
                </c:pt>
                <c:pt idx="8953">
                  <c:v>#N/A</c:v>
                </c:pt>
                <c:pt idx="8954">
                  <c:v>#N/A</c:v>
                </c:pt>
                <c:pt idx="8955">
                  <c:v>#N/A</c:v>
                </c:pt>
                <c:pt idx="8956">
                  <c:v>#N/A</c:v>
                </c:pt>
                <c:pt idx="8957">
                  <c:v>#N/A</c:v>
                </c:pt>
                <c:pt idx="8958">
                  <c:v>#N/A</c:v>
                </c:pt>
                <c:pt idx="8959">
                  <c:v>#N/A</c:v>
                </c:pt>
                <c:pt idx="8960">
                  <c:v>#N/A</c:v>
                </c:pt>
                <c:pt idx="8961">
                  <c:v>#N/A</c:v>
                </c:pt>
                <c:pt idx="8962">
                  <c:v>#N/A</c:v>
                </c:pt>
                <c:pt idx="8963">
                  <c:v>#N/A</c:v>
                </c:pt>
                <c:pt idx="8964">
                  <c:v>#N/A</c:v>
                </c:pt>
                <c:pt idx="8965">
                  <c:v>#N/A</c:v>
                </c:pt>
                <c:pt idx="8966">
                  <c:v>#N/A</c:v>
                </c:pt>
                <c:pt idx="8967">
                  <c:v>#N/A</c:v>
                </c:pt>
                <c:pt idx="8968">
                  <c:v>#N/A</c:v>
                </c:pt>
                <c:pt idx="8969">
                  <c:v>#N/A</c:v>
                </c:pt>
                <c:pt idx="8970">
                  <c:v>#N/A</c:v>
                </c:pt>
                <c:pt idx="8971">
                  <c:v>#N/A</c:v>
                </c:pt>
                <c:pt idx="8972">
                  <c:v>#N/A</c:v>
                </c:pt>
                <c:pt idx="8973">
                  <c:v>#N/A</c:v>
                </c:pt>
                <c:pt idx="8974">
                  <c:v>#N/A</c:v>
                </c:pt>
                <c:pt idx="8975">
                  <c:v>#N/A</c:v>
                </c:pt>
                <c:pt idx="8976">
                  <c:v>#N/A</c:v>
                </c:pt>
                <c:pt idx="8977">
                  <c:v>#N/A</c:v>
                </c:pt>
                <c:pt idx="8978">
                  <c:v>#N/A</c:v>
                </c:pt>
                <c:pt idx="8979">
                  <c:v>#N/A</c:v>
                </c:pt>
                <c:pt idx="8980">
                  <c:v>#N/A</c:v>
                </c:pt>
                <c:pt idx="8981">
                  <c:v>#N/A</c:v>
                </c:pt>
                <c:pt idx="8982">
                  <c:v>#N/A</c:v>
                </c:pt>
                <c:pt idx="8983">
                  <c:v>#N/A</c:v>
                </c:pt>
                <c:pt idx="8984">
                  <c:v>#N/A</c:v>
                </c:pt>
                <c:pt idx="8985">
                  <c:v>#N/A</c:v>
                </c:pt>
                <c:pt idx="8986">
                  <c:v>#N/A</c:v>
                </c:pt>
                <c:pt idx="8987">
                  <c:v>#N/A</c:v>
                </c:pt>
                <c:pt idx="8988">
                  <c:v>#N/A</c:v>
                </c:pt>
                <c:pt idx="8989">
                  <c:v>#N/A</c:v>
                </c:pt>
                <c:pt idx="8990">
                  <c:v>#N/A</c:v>
                </c:pt>
                <c:pt idx="8991">
                  <c:v>#N/A</c:v>
                </c:pt>
                <c:pt idx="8992">
                  <c:v>#N/A</c:v>
                </c:pt>
                <c:pt idx="8993">
                  <c:v>#N/A</c:v>
                </c:pt>
                <c:pt idx="8994">
                  <c:v>#N/A</c:v>
                </c:pt>
                <c:pt idx="8995">
                  <c:v>#N/A</c:v>
                </c:pt>
                <c:pt idx="8996">
                  <c:v>#N/A</c:v>
                </c:pt>
                <c:pt idx="8997">
                  <c:v>#N/A</c:v>
                </c:pt>
                <c:pt idx="8998">
                  <c:v>#N/A</c:v>
                </c:pt>
                <c:pt idx="8999">
                  <c:v>#N/A</c:v>
                </c:pt>
                <c:pt idx="9000">
                  <c:v>#N/A</c:v>
                </c:pt>
                <c:pt idx="9001">
                  <c:v>#N/A</c:v>
                </c:pt>
                <c:pt idx="9002">
                  <c:v>#N/A</c:v>
                </c:pt>
                <c:pt idx="9003">
                  <c:v>#N/A</c:v>
                </c:pt>
                <c:pt idx="9004">
                  <c:v>#N/A</c:v>
                </c:pt>
                <c:pt idx="9005">
                  <c:v>#N/A</c:v>
                </c:pt>
                <c:pt idx="9006">
                  <c:v>#N/A</c:v>
                </c:pt>
                <c:pt idx="9007">
                  <c:v>#N/A</c:v>
                </c:pt>
                <c:pt idx="9008">
                  <c:v>#N/A</c:v>
                </c:pt>
                <c:pt idx="9009">
                  <c:v>#N/A</c:v>
                </c:pt>
                <c:pt idx="9010">
                  <c:v>#N/A</c:v>
                </c:pt>
                <c:pt idx="9011">
                  <c:v>#N/A</c:v>
                </c:pt>
                <c:pt idx="9012">
                  <c:v>#N/A</c:v>
                </c:pt>
                <c:pt idx="9013">
                  <c:v>#N/A</c:v>
                </c:pt>
                <c:pt idx="9014">
                  <c:v>#N/A</c:v>
                </c:pt>
                <c:pt idx="9015">
                  <c:v>#N/A</c:v>
                </c:pt>
                <c:pt idx="9016">
                  <c:v>#N/A</c:v>
                </c:pt>
                <c:pt idx="9017">
                  <c:v>#N/A</c:v>
                </c:pt>
                <c:pt idx="9018">
                  <c:v>#N/A</c:v>
                </c:pt>
                <c:pt idx="9019">
                  <c:v>#N/A</c:v>
                </c:pt>
                <c:pt idx="9020">
                  <c:v>#N/A</c:v>
                </c:pt>
                <c:pt idx="9021">
                  <c:v>#N/A</c:v>
                </c:pt>
                <c:pt idx="9022">
                  <c:v>#N/A</c:v>
                </c:pt>
                <c:pt idx="9023">
                  <c:v>#N/A</c:v>
                </c:pt>
                <c:pt idx="9024">
                  <c:v>#N/A</c:v>
                </c:pt>
                <c:pt idx="9025">
                  <c:v>#N/A</c:v>
                </c:pt>
                <c:pt idx="9026">
                  <c:v>#N/A</c:v>
                </c:pt>
                <c:pt idx="9027">
                  <c:v>#N/A</c:v>
                </c:pt>
                <c:pt idx="9028">
                  <c:v>#N/A</c:v>
                </c:pt>
                <c:pt idx="9029">
                  <c:v>#N/A</c:v>
                </c:pt>
                <c:pt idx="9030">
                  <c:v>#N/A</c:v>
                </c:pt>
                <c:pt idx="9031">
                  <c:v>#N/A</c:v>
                </c:pt>
                <c:pt idx="9032">
                  <c:v>#N/A</c:v>
                </c:pt>
                <c:pt idx="9033">
                  <c:v>#N/A</c:v>
                </c:pt>
                <c:pt idx="9034">
                  <c:v>#N/A</c:v>
                </c:pt>
                <c:pt idx="9035">
                  <c:v>#N/A</c:v>
                </c:pt>
                <c:pt idx="9036">
                  <c:v>#N/A</c:v>
                </c:pt>
                <c:pt idx="9037">
                  <c:v>#N/A</c:v>
                </c:pt>
                <c:pt idx="9038">
                  <c:v>#N/A</c:v>
                </c:pt>
                <c:pt idx="9039">
                  <c:v>#N/A</c:v>
                </c:pt>
                <c:pt idx="9040">
                  <c:v>#N/A</c:v>
                </c:pt>
                <c:pt idx="9041">
                  <c:v>#N/A</c:v>
                </c:pt>
                <c:pt idx="9042">
                  <c:v>#N/A</c:v>
                </c:pt>
                <c:pt idx="9043">
                  <c:v>#N/A</c:v>
                </c:pt>
                <c:pt idx="9044">
                  <c:v>#N/A</c:v>
                </c:pt>
                <c:pt idx="9045">
                  <c:v>#N/A</c:v>
                </c:pt>
                <c:pt idx="9046">
                  <c:v>#N/A</c:v>
                </c:pt>
                <c:pt idx="9047">
                  <c:v>#N/A</c:v>
                </c:pt>
                <c:pt idx="9048">
                  <c:v>#N/A</c:v>
                </c:pt>
                <c:pt idx="9049">
                  <c:v>#N/A</c:v>
                </c:pt>
                <c:pt idx="9050">
                  <c:v>#N/A</c:v>
                </c:pt>
                <c:pt idx="9051">
                  <c:v>#N/A</c:v>
                </c:pt>
                <c:pt idx="9052">
                  <c:v>#N/A</c:v>
                </c:pt>
                <c:pt idx="9053">
                  <c:v>#N/A</c:v>
                </c:pt>
                <c:pt idx="9054">
                  <c:v>#N/A</c:v>
                </c:pt>
                <c:pt idx="9055">
                  <c:v>#N/A</c:v>
                </c:pt>
                <c:pt idx="9056">
                  <c:v>#N/A</c:v>
                </c:pt>
                <c:pt idx="9057">
                  <c:v>#N/A</c:v>
                </c:pt>
                <c:pt idx="9058">
                  <c:v>#N/A</c:v>
                </c:pt>
                <c:pt idx="9059">
                  <c:v>#N/A</c:v>
                </c:pt>
                <c:pt idx="9060">
                  <c:v>#N/A</c:v>
                </c:pt>
                <c:pt idx="9061">
                  <c:v>#N/A</c:v>
                </c:pt>
                <c:pt idx="9062">
                  <c:v>#N/A</c:v>
                </c:pt>
                <c:pt idx="9063">
                  <c:v>#N/A</c:v>
                </c:pt>
                <c:pt idx="9064">
                  <c:v>#N/A</c:v>
                </c:pt>
                <c:pt idx="9065">
                  <c:v>#N/A</c:v>
                </c:pt>
                <c:pt idx="9066">
                  <c:v>#N/A</c:v>
                </c:pt>
                <c:pt idx="9067">
                  <c:v>#N/A</c:v>
                </c:pt>
                <c:pt idx="9068">
                  <c:v>#N/A</c:v>
                </c:pt>
                <c:pt idx="9069">
                  <c:v>#N/A</c:v>
                </c:pt>
                <c:pt idx="9070">
                  <c:v>#N/A</c:v>
                </c:pt>
                <c:pt idx="9071">
                  <c:v>#N/A</c:v>
                </c:pt>
                <c:pt idx="9072">
                  <c:v>#N/A</c:v>
                </c:pt>
                <c:pt idx="9073">
                  <c:v>#N/A</c:v>
                </c:pt>
                <c:pt idx="9074">
                  <c:v>#N/A</c:v>
                </c:pt>
                <c:pt idx="9075">
                  <c:v>#N/A</c:v>
                </c:pt>
                <c:pt idx="9076">
                  <c:v>#N/A</c:v>
                </c:pt>
                <c:pt idx="9077">
                  <c:v>#N/A</c:v>
                </c:pt>
                <c:pt idx="9078">
                  <c:v>#N/A</c:v>
                </c:pt>
                <c:pt idx="9079">
                  <c:v>#N/A</c:v>
                </c:pt>
                <c:pt idx="9080">
                  <c:v>#N/A</c:v>
                </c:pt>
                <c:pt idx="9081">
                  <c:v>#N/A</c:v>
                </c:pt>
                <c:pt idx="9082">
                  <c:v>#N/A</c:v>
                </c:pt>
                <c:pt idx="9083">
                  <c:v>#N/A</c:v>
                </c:pt>
                <c:pt idx="9084">
                  <c:v>#N/A</c:v>
                </c:pt>
                <c:pt idx="9085">
                  <c:v>#N/A</c:v>
                </c:pt>
                <c:pt idx="9086">
                  <c:v>#N/A</c:v>
                </c:pt>
                <c:pt idx="9087">
                  <c:v>#N/A</c:v>
                </c:pt>
                <c:pt idx="9088">
                  <c:v>#N/A</c:v>
                </c:pt>
                <c:pt idx="9089">
                  <c:v>#N/A</c:v>
                </c:pt>
                <c:pt idx="9090">
                  <c:v>#N/A</c:v>
                </c:pt>
                <c:pt idx="9091">
                  <c:v>#N/A</c:v>
                </c:pt>
                <c:pt idx="9092">
                  <c:v>#N/A</c:v>
                </c:pt>
                <c:pt idx="9093">
                  <c:v>#N/A</c:v>
                </c:pt>
                <c:pt idx="9094">
                  <c:v>#N/A</c:v>
                </c:pt>
                <c:pt idx="9095">
                  <c:v>#N/A</c:v>
                </c:pt>
                <c:pt idx="9096">
                  <c:v>#N/A</c:v>
                </c:pt>
                <c:pt idx="9097">
                  <c:v>#N/A</c:v>
                </c:pt>
                <c:pt idx="9098">
                  <c:v>#N/A</c:v>
                </c:pt>
                <c:pt idx="9099">
                  <c:v>#N/A</c:v>
                </c:pt>
                <c:pt idx="9100">
                  <c:v>#N/A</c:v>
                </c:pt>
                <c:pt idx="9101">
                  <c:v>#N/A</c:v>
                </c:pt>
                <c:pt idx="9102">
                  <c:v>#N/A</c:v>
                </c:pt>
                <c:pt idx="9103">
                  <c:v>#N/A</c:v>
                </c:pt>
                <c:pt idx="9104">
                  <c:v>#N/A</c:v>
                </c:pt>
                <c:pt idx="9105">
                  <c:v>#N/A</c:v>
                </c:pt>
                <c:pt idx="9106">
                  <c:v>#N/A</c:v>
                </c:pt>
                <c:pt idx="9107">
                  <c:v>#N/A</c:v>
                </c:pt>
                <c:pt idx="9108">
                  <c:v>#N/A</c:v>
                </c:pt>
                <c:pt idx="9109">
                  <c:v>#N/A</c:v>
                </c:pt>
                <c:pt idx="9110">
                  <c:v>#N/A</c:v>
                </c:pt>
                <c:pt idx="9111">
                  <c:v>#N/A</c:v>
                </c:pt>
                <c:pt idx="9112">
                  <c:v>#N/A</c:v>
                </c:pt>
                <c:pt idx="9113">
                  <c:v>#N/A</c:v>
                </c:pt>
                <c:pt idx="9114">
                  <c:v>#N/A</c:v>
                </c:pt>
                <c:pt idx="9115">
                  <c:v>#N/A</c:v>
                </c:pt>
                <c:pt idx="9116">
                  <c:v>#N/A</c:v>
                </c:pt>
                <c:pt idx="9117">
                  <c:v>#N/A</c:v>
                </c:pt>
                <c:pt idx="9118">
                  <c:v>#N/A</c:v>
                </c:pt>
                <c:pt idx="9119">
                  <c:v>#N/A</c:v>
                </c:pt>
                <c:pt idx="9120">
                  <c:v>#N/A</c:v>
                </c:pt>
                <c:pt idx="9121">
                  <c:v>#N/A</c:v>
                </c:pt>
                <c:pt idx="9122">
                  <c:v>#N/A</c:v>
                </c:pt>
                <c:pt idx="9123">
                  <c:v>#N/A</c:v>
                </c:pt>
                <c:pt idx="9124">
                  <c:v>#N/A</c:v>
                </c:pt>
                <c:pt idx="9125">
                  <c:v>#N/A</c:v>
                </c:pt>
                <c:pt idx="9126">
                  <c:v>#N/A</c:v>
                </c:pt>
                <c:pt idx="9127">
                  <c:v>#N/A</c:v>
                </c:pt>
                <c:pt idx="9128">
                  <c:v>#N/A</c:v>
                </c:pt>
                <c:pt idx="9129">
                  <c:v>#N/A</c:v>
                </c:pt>
                <c:pt idx="9130">
                  <c:v>#N/A</c:v>
                </c:pt>
                <c:pt idx="9131">
                  <c:v>#N/A</c:v>
                </c:pt>
                <c:pt idx="9132">
                  <c:v>#N/A</c:v>
                </c:pt>
                <c:pt idx="9133">
                  <c:v>#N/A</c:v>
                </c:pt>
                <c:pt idx="9134">
                  <c:v>#N/A</c:v>
                </c:pt>
                <c:pt idx="9135">
                  <c:v>#N/A</c:v>
                </c:pt>
                <c:pt idx="9136">
                  <c:v>#N/A</c:v>
                </c:pt>
                <c:pt idx="9137">
                  <c:v>#N/A</c:v>
                </c:pt>
                <c:pt idx="9138">
                  <c:v>#N/A</c:v>
                </c:pt>
                <c:pt idx="9139">
                  <c:v>#N/A</c:v>
                </c:pt>
                <c:pt idx="9140">
                  <c:v>#N/A</c:v>
                </c:pt>
                <c:pt idx="9141">
                  <c:v>#N/A</c:v>
                </c:pt>
                <c:pt idx="9142">
                  <c:v>#N/A</c:v>
                </c:pt>
                <c:pt idx="9143">
                  <c:v>#N/A</c:v>
                </c:pt>
                <c:pt idx="9144">
                  <c:v>#N/A</c:v>
                </c:pt>
                <c:pt idx="9145">
                  <c:v>#N/A</c:v>
                </c:pt>
                <c:pt idx="9146">
                  <c:v>#N/A</c:v>
                </c:pt>
                <c:pt idx="9147">
                  <c:v>#N/A</c:v>
                </c:pt>
                <c:pt idx="9148">
                  <c:v>#N/A</c:v>
                </c:pt>
                <c:pt idx="9149">
                  <c:v>#N/A</c:v>
                </c:pt>
                <c:pt idx="9150">
                  <c:v>#N/A</c:v>
                </c:pt>
                <c:pt idx="9151">
                  <c:v>#N/A</c:v>
                </c:pt>
                <c:pt idx="9152">
                  <c:v>#N/A</c:v>
                </c:pt>
                <c:pt idx="9153">
                  <c:v>#N/A</c:v>
                </c:pt>
                <c:pt idx="9154">
                  <c:v>#N/A</c:v>
                </c:pt>
                <c:pt idx="9155">
                  <c:v>#N/A</c:v>
                </c:pt>
                <c:pt idx="9156">
                  <c:v>#N/A</c:v>
                </c:pt>
                <c:pt idx="9157">
                  <c:v>#N/A</c:v>
                </c:pt>
                <c:pt idx="9158">
                  <c:v>#N/A</c:v>
                </c:pt>
                <c:pt idx="9159">
                  <c:v>#N/A</c:v>
                </c:pt>
                <c:pt idx="9160">
                  <c:v>#N/A</c:v>
                </c:pt>
                <c:pt idx="9161">
                  <c:v>#N/A</c:v>
                </c:pt>
                <c:pt idx="9162">
                  <c:v>#N/A</c:v>
                </c:pt>
                <c:pt idx="9163">
                  <c:v>#N/A</c:v>
                </c:pt>
                <c:pt idx="9164">
                  <c:v>#N/A</c:v>
                </c:pt>
                <c:pt idx="9165">
                  <c:v>#N/A</c:v>
                </c:pt>
                <c:pt idx="9166">
                  <c:v>#N/A</c:v>
                </c:pt>
                <c:pt idx="9167">
                  <c:v>#N/A</c:v>
                </c:pt>
                <c:pt idx="9168">
                  <c:v>#N/A</c:v>
                </c:pt>
                <c:pt idx="9169">
                  <c:v>#N/A</c:v>
                </c:pt>
                <c:pt idx="9170">
                  <c:v>#N/A</c:v>
                </c:pt>
                <c:pt idx="9171">
                  <c:v>#N/A</c:v>
                </c:pt>
                <c:pt idx="9172">
                  <c:v>#N/A</c:v>
                </c:pt>
                <c:pt idx="9173">
                  <c:v>#N/A</c:v>
                </c:pt>
                <c:pt idx="9174">
                  <c:v>#N/A</c:v>
                </c:pt>
                <c:pt idx="9175">
                  <c:v>#N/A</c:v>
                </c:pt>
                <c:pt idx="9176">
                  <c:v>#N/A</c:v>
                </c:pt>
                <c:pt idx="9177">
                  <c:v>#N/A</c:v>
                </c:pt>
                <c:pt idx="9178">
                  <c:v>#N/A</c:v>
                </c:pt>
                <c:pt idx="9179">
                  <c:v>#N/A</c:v>
                </c:pt>
                <c:pt idx="9180">
                  <c:v>#N/A</c:v>
                </c:pt>
                <c:pt idx="9181">
                  <c:v>#N/A</c:v>
                </c:pt>
                <c:pt idx="9182">
                  <c:v>#N/A</c:v>
                </c:pt>
                <c:pt idx="9183">
                  <c:v>#N/A</c:v>
                </c:pt>
                <c:pt idx="9184">
                  <c:v>#N/A</c:v>
                </c:pt>
                <c:pt idx="9185">
                  <c:v>#N/A</c:v>
                </c:pt>
                <c:pt idx="9186">
                  <c:v>#N/A</c:v>
                </c:pt>
                <c:pt idx="9187">
                  <c:v>#N/A</c:v>
                </c:pt>
                <c:pt idx="9188">
                  <c:v>#N/A</c:v>
                </c:pt>
                <c:pt idx="9189">
                  <c:v>#N/A</c:v>
                </c:pt>
                <c:pt idx="9190">
                  <c:v>#N/A</c:v>
                </c:pt>
                <c:pt idx="9191">
                  <c:v>#N/A</c:v>
                </c:pt>
                <c:pt idx="9192">
                  <c:v>#N/A</c:v>
                </c:pt>
                <c:pt idx="9193">
                  <c:v>#N/A</c:v>
                </c:pt>
                <c:pt idx="9194">
                  <c:v>#N/A</c:v>
                </c:pt>
                <c:pt idx="9195">
                  <c:v>#N/A</c:v>
                </c:pt>
                <c:pt idx="9196">
                  <c:v>#N/A</c:v>
                </c:pt>
                <c:pt idx="9197">
                  <c:v>#N/A</c:v>
                </c:pt>
                <c:pt idx="9198">
                  <c:v>#N/A</c:v>
                </c:pt>
                <c:pt idx="9199">
                  <c:v>#N/A</c:v>
                </c:pt>
                <c:pt idx="9200">
                  <c:v>#N/A</c:v>
                </c:pt>
                <c:pt idx="9201">
                  <c:v>#N/A</c:v>
                </c:pt>
                <c:pt idx="9202">
                  <c:v>#N/A</c:v>
                </c:pt>
                <c:pt idx="9203">
                  <c:v>#N/A</c:v>
                </c:pt>
                <c:pt idx="9204">
                  <c:v>#N/A</c:v>
                </c:pt>
                <c:pt idx="9205">
                  <c:v>#N/A</c:v>
                </c:pt>
                <c:pt idx="9206">
                  <c:v>#N/A</c:v>
                </c:pt>
                <c:pt idx="9207">
                  <c:v>#N/A</c:v>
                </c:pt>
                <c:pt idx="9208">
                  <c:v>#N/A</c:v>
                </c:pt>
                <c:pt idx="9209">
                  <c:v>#N/A</c:v>
                </c:pt>
                <c:pt idx="9210">
                  <c:v>#N/A</c:v>
                </c:pt>
                <c:pt idx="9211">
                  <c:v>#N/A</c:v>
                </c:pt>
                <c:pt idx="9212">
                  <c:v>#N/A</c:v>
                </c:pt>
                <c:pt idx="9213">
                  <c:v>#N/A</c:v>
                </c:pt>
                <c:pt idx="9214">
                  <c:v>#N/A</c:v>
                </c:pt>
                <c:pt idx="9215">
                  <c:v>#N/A</c:v>
                </c:pt>
                <c:pt idx="9216">
                  <c:v>#N/A</c:v>
                </c:pt>
                <c:pt idx="9217">
                  <c:v>#N/A</c:v>
                </c:pt>
                <c:pt idx="9218">
                  <c:v>#N/A</c:v>
                </c:pt>
                <c:pt idx="9219">
                  <c:v>#N/A</c:v>
                </c:pt>
                <c:pt idx="9220">
                  <c:v>#N/A</c:v>
                </c:pt>
                <c:pt idx="9221">
                  <c:v>#N/A</c:v>
                </c:pt>
                <c:pt idx="9222">
                  <c:v>#N/A</c:v>
                </c:pt>
                <c:pt idx="9223">
                  <c:v>#N/A</c:v>
                </c:pt>
                <c:pt idx="9224">
                  <c:v>#N/A</c:v>
                </c:pt>
                <c:pt idx="9225">
                  <c:v>#N/A</c:v>
                </c:pt>
                <c:pt idx="9226">
                  <c:v>#N/A</c:v>
                </c:pt>
                <c:pt idx="9227">
                  <c:v>#N/A</c:v>
                </c:pt>
                <c:pt idx="9228">
                  <c:v>#N/A</c:v>
                </c:pt>
                <c:pt idx="9229">
                  <c:v>#N/A</c:v>
                </c:pt>
                <c:pt idx="9230">
                  <c:v>#N/A</c:v>
                </c:pt>
                <c:pt idx="9231">
                  <c:v>#N/A</c:v>
                </c:pt>
                <c:pt idx="9232">
                  <c:v>#N/A</c:v>
                </c:pt>
                <c:pt idx="9233">
                  <c:v>#N/A</c:v>
                </c:pt>
                <c:pt idx="9234">
                  <c:v>#N/A</c:v>
                </c:pt>
                <c:pt idx="9235">
                  <c:v>#N/A</c:v>
                </c:pt>
                <c:pt idx="9236">
                  <c:v>#N/A</c:v>
                </c:pt>
                <c:pt idx="9237">
                  <c:v>#N/A</c:v>
                </c:pt>
                <c:pt idx="9238">
                  <c:v>#N/A</c:v>
                </c:pt>
                <c:pt idx="9239">
                  <c:v>#N/A</c:v>
                </c:pt>
                <c:pt idx="9240">
                  <c:v>#N/A</c:v>
                </c:pt>
                <c:pt idx="9241">
                  <c:v>#N/A</c:v>
                </c:pt>
                <c:pt idx="9242">
                  <c:v>#N/A</c:v>
                </c:pt>
                <c:pt idx="9243">
                  <c:v>#N/A</c:v>
                </c:pt>
                <c:pt idx="9244">
                  <c:v>#N/A</c:v>
                </c:pt>
                <c:pt idx="9245">
                  <c:v>#N/A</c:v>
                </c:pt>
                <c:pt idx="9246">
                  <c:v>#N/A</c:v>
                </c:pt>
                <c:pt idx="9247">
                  <c:v>#N/A</c:v>
                </c:pt>
                <c:pt idx="9248">
                  <c:v>#N/A</c:v>
                </c:pt>
                <c:pt idx="9249">
                  <c:v>#N/A</c:v>
                </c:pt>
                <c:pt idx="9250">
                  <c:v>#N/A</c:v>
                </c:pt>
                <c:pt idx="9251">
                  <c:v>#N/A</c:v>
                </c:pt>
                <c:pt idx="9252">
                  <c:v>#N/A</c:v>
                </c:pt>
                <c:pt idx="9253">
                  <c:v>#N/A</c:v>
                </c:pt>
                <c:pt idx="9254">
                  <c:v>#N/A</c:v>
                </c:pt>
                <c:pt idx="9255">
                  <c:v>#N/A</c:v>
                </c:pt>
                <c:pt idx="9256">
                  <c:v>#N/A</c:v>
                </c:pt>
                <c:pt idx="9257">
                  <c:v>#N/A</c:v>
                </c:pt>
                <c:pt idx="9258">
                  <c:v>#N/A</c:v>
                </c:pt>
                <c:pt idx="9259">
                  <c:v>#N/A</c:v>
                </c:pt>
                <c:pt idx="9260">
                  <c:v>#N/A</c:v>
                </c:pt>
                <c:pt idx="9261">
                  <c:v>#N/A</c:v>
                </c:pt>
                <c:pt idx="9262">
                  <c:v>#N/A</c:v>
                </c:pt>
                <c:pt idx="9263">
                  <c:v>#N/A</c:v>
                </c:pt>
                <c:pt idx="9264">
                  <c:v>#N/A</c:v>
                </c:pt>
                <c:pt idx="9265">
                  <c:v>#N/A</c:v>
                </c:pt>
                <c:pt idx="9266">
                  <c:v>#N/A</c:v>
                </c:pt>
                <c:pt idx="9267">
                  <c:v>#N/A</c:v>
                </c:pt>
                <c:pt idx="9268">
                  <c:v>#N/A</c:v>
                </c:pt>
                <c:pt idx="9269">
                  <c:v>#N/A</c:v>
                </c:pt>
                <c:pt idx="9270">
                  <c:v>#N/A</c:v>
                </c:pt>
                <c:pt idx="9271">
                  <c:v>#N/A</c:v>
                </c:pt>
                <c:pt idx="9272">
                  <c:v>#N/A</c:v>
                </c:pt>
                <c:pt idx="9273">
                  <c:v>#N/A</c:v>
                </c:pt>
                <c:pt idx="9274">
                  <c:v>#N/A</c:v>
                </c:pt>
                <c:pt idx="9275">
                  <c:v>#N/A</c:v>
                </c:pt>
                <c:pt idx="9276">
                  <c:v>#N/A</c:v>
                </c:pt>
                <c:pt idx="9277">
                  <c:v>#N/A</c:v>
                </c:pt>
                <c:pt idx="9278">
                  <c:v>#N/A</c:v>
                </c:pt>
                <c:pt idx="9279">
                  <c:v>#N/A</c:v>
                </c:pt>
                <c:pt idx="9280">
                  <c:v>#N/A</c:v>
                </c:pt>
                <c:pt idx="9281">
                  <c:v>#N/A</c:v>
                </c:pt>
                <c:pt idx="9282">
                  <c:v>#N/A</c:v>
                </c:pt>
                <c:pt idx="9283">
                  <c:v>#N/A</c:v>
                </c:pt>
                <c:pt idx="9284">
                  <c:v>#N/A</c:v>
                </c:pt>
                <c:pt idx="9285">
                  <c:v>#N/A</c:v>
                </c:pt>
                <c:pt idx="9286">
                  <c:v>#N/A</c:v>
                </c:pt>
                <c:pt idx="9287">
                  <c:v>#N/A</c:v>
                </c:pt>
                <c:pt idx="9288">
                  <c:v>#N/A</c:v>
                </c:pt>
                <c:pt idx="9289">
                  <c:v>#N/A</c:v>
                </c:pt>
                <c:pt idx="9290">
                  <c:v>#N/A</c:v>
                </c:pt>
                <c:pt idx="9291">
                  <c:v>#N/A</c:v>
                </c:pt>
                <c:pt idx="9292">
                  <c:v>#N/A</c:v>
                </c:pt>
                <c:pt idx="9293">
                  <c:v>#N/A</c:v>
                </c:pt>
                <c:pt idx="9294">
                  <c:v>#N/A</c:v>
                </c:pt>
                <c:pt idx="9295">
                  <c:v>#N/A</c:v>
                </c:pt>
                <c:pt idx="9296">
                  <c:v>#N/A</c:v>
                </c:pt>
                <c:pt idx="9297">
                  <c:v>#N/A</c:v>
                </c:pt>
                <c:pt idx="9298">
                  <c:v>#N/A</c:v>
                </c:pt>
                <c:pt idx="9299">
                  <c:v>#N/A</c:v>
                </c:pt>
                <c:pt idx="9300">
                  <c:v>#N/A</c:v>
                </c:pt>
                <c:pt idx="9301">
                  <c:v>#N/A</c:v>
                </c:pt>
                <c:pt idx="9302">
                  <c:v>#N/A</c:v>
                </c:pt>
                <c:pt idx="9303">
                  <c:v>#N/A</c:v>
                </c:pt>
                <c:pt idx="9304">
                  <c:v>#N/A</c:v>
                </c:pt>
                <c:pt idx="9305">
                  <c:v>#N/A</c:v>
                </c:pt>
                <c:pt idx="9306">
                  <c:v>#N/A</c:v>
                </c:pt>
                <c:pt idx="9307">
                  <c:v>#N/A</c:v>
                </c:pt>
                <c:pt idx="9308">
                  <c:v>#N/A</c:v>
                </c:pt>
                <c:pt idx="9309">
                  <c:v>#N/A</c:v>
                </c:pt>
                <c:pt idx="9310">
                  <c:v>#N/A</c:v>
                </c:pt>
                <c:pt idx="9311">
                  <c:v>#N/A</c:v>
                </c:pt>
                <c:pt idx="9312">
                  <c:v>#N/A</c:v>
                </c:pt>
                <c:pt idx="9313">
                  <c:v>#N/A</c:v>
                </c:pt>
                <c:pt idx="9314">
                  <c:v>#N/A</c:v>
                </c:pt>
                <c:pt idx="9315">
                  <c:v>#N/A</c:v>
                </c:pt>
                <c:pt idx="9316">
                  <c:v>#N/A</c:v>
                </c:pt>
                <c:pt idx="9317">
                  <c:v>#N/A</c:v>
                </c:pt>
                <c:pt idx="9318">
                  <c:v>#N/A</c:v>
                </c:pt>
                <c:pt idx="9319">
                  <c:v>#N/A</c:v>
                </c:pt>
                <c:pt idx="9320">
                  <c:v>#N/A</c:v>
                </c:pt>
                <c:pt idx="9321">
                  <c:v>#N/A</c:v>
                </c:pt>
                <c:pt idx="9322">
                  <c:v>#N/A</c:v>
                </c:pt>
                <c:pt idx="9323">
                  <c:v>#N/A</c:v>
                </c:pt>
                <c:pt idx="9324">
                  <c:v>#N/A</c:v>
                </c:pt>
                <c:pt idx="9325">
                  <c:v>#N/A</c:v>
                </c:pt>
                <c:pt idx="9326">
                  <c:v>#N/A</c:v>
                </c:pt>
                <c:pt idx="9327">
                  <c:v>#N/A</c:v>
                </c:pt>
                <c:pt idx="9328">
                  <c:v>#N/A</c:v>
                </c:pt>
                <c:pt idx="9329">
                  <c:v>#N/A</c:v>
                </c:pt>
                <c:pt idx="9330">
                  <c:v>#N/A</c:v>
                </c:pt>
                <c:pt idx="9331">
                  <c:v>#N/A</c:v>
                </c:pt>
                <c:pt idx="9332">
                  <c:v>#N/A</c:v>
                </c:pt>
                <c:pt idx="9333">
                  <c:v>#N/A</c:v>
                </c:pt>
                <c:pt idx="9334">
                  <c:v>#N/A</c:v>
                </c:pt>
                <c:pt idx="9335">
                  <c:v>#N/A</c:v>
                </c:pt>
                <c:pt idx="9336">
                  <c:v>#N/A</c:v>
                </c:pt>
                <c:pt idx="9337">
                  <c:v>#N/A</c:v>
                </c:pt>
                <c:pt idx="9338">
                  <c:v>#N/A</c:v>
                </c:pt>
                <c:pt idx="9339">
                  <c:v>#N/A</c:v>
                </c:pt>
                <c:pt idx="9340">
                  <c:v>#N/A</c:v>
                </c:pt>
                <c:pt idx="9341">
                  <c:v>#N/A</c:v>
                </c:pt>
                <c:pt idx="9342">
                  <c:v>#N/A</c:v>
                </c:pt>
                <c:pt idx="9343">
                  <c:v>#N/A</c:v>
                </c:pt>
                <c:pt idx="9344">
                  <c:v>#N/A</c:v>
                </c:pt>
                <c:pt idx="9345">
                  <c:v>#N/A</c:v>
                </c:pt>
                <c:pt idx="9346">
                  <c:v>#N/A</c:v>
                </c:pt>
                <c:pt idx="9347">
                  <c:v>#N/A</c:v>
                </c:pt>
                <c:pt idx="9348">
                  <c:v>#N/A</c:v>
                </c:pt>
                <c:pt idx="9349">
                  <c:v>#N/A</c:v>
                </c:pt>
                <c:pt idx="9350">
                  <c:v>#N/A</c:v>
                </c:pt>
                <c:pt idx="9351">
                  <c:v>#N/A</c:v>
                </c:pt>
                <c:pt idx="9352">
                  <c:v>#N/A</c:v>
                </c:pt>
                <c:pt idx="9353">
                  <c:v>#N/A</c:v>
                </c:pt>
                <c:pt idx="9354">
                  <c:v>#N/A</c:v>
                </c:pt>
                <c:pt idx="9355">
                  <c:v>#N/A</c:v>
                </c:pt>
                <c:pt idx="9356">
                  <c:v>#N/A</c:v>
                </c:pt>
                <c:pt idx="9357">
                  <c:v>#N/A</c:v>
                </c:pt>
                <c:pt idx="9358">
                  <c:v>#N/A</c:v>
                </c:pt>
                <c:pt idx="9359">
                  <c:v>#N/A</c:v>
                </c:pt>
                <c:pt idx="9360">
                  <c:v>#N/A</c:v>
                </c:pt>
                <c:pt idx="9361">
                  <c:v>#N/A</c:v>
                </c:pt>
                <c:pt idx="9362">
                  <c:v>#N/A</c:v>
                </c:pt>
                <c:pt idx="9363">
                  <c:v>#N/A</c:v>
                </c:pt>
                <c:pt idx="9364">
                  <c:v>#N/A</c:v>
                </c:pt>
                <c:pt idx="9365">
                  <c:v>#N/A</c:v>
                </c:pt>
                <c:pt idx="9366">
                  <c:v>#N/A</c:v>
                </c:pt>
                <c:pt idx="9367">
                  <c:v>#N/A</c:v>
                </c:pt>
                <c:pt idx="9368">
                  <c:v>#N/A</c:v>
                </c:pt>
                <c:pt idx="9369">
                  <c:v>#N/A</c:v>
                </c:pt>
                <c:pt idx="9370">
                  <c:v>#N/A</c:v>
                </c:pt>
                <c:pt idx="9371">
                  <c:v>#N/A</c:v>
                </c:pt>
                <c:pt idx="9372">
                  <c:v>#N/A</c:v>
                </c:pt>
                <c:pt idx="9373">
                  <c:v>#N/A</c:v>
                </c:pt>
                <c:pt idx="9374">
                  <c:v>#N/A</c:v>
                </c:pt>
                <c:pt idx="9375">
                  <c:v>#N/A</c:v>
                </c:pt>
                <c:pt idx="9376">
                  <c:v>#N/A</c:v>
                </c:pt>
                <c:pt idx="9377">
                  <c:v>#N/A</c:v>
                </c:pt>
                <c:pt idx="9378">
                  <c:v>#N/A</c:v>
                </c:pt>
                <c:pt idx="9379">
                  <c:v>#N/A</c:v>
                </c:pt>
                <c:pt idx="9380">
                  <c:v>#N/A</c:v>
                </c:pt>
                <c:pt idx="9381">
                  <c:v>#N/A</c:v>
                </c:pt>
                <c:pt idx="9382">
                  <c:v>#N/A</c:v>
                </c:pt>
                <c:pt idx="9383">
                  <c:v>#N/A</c:v>
                </c:pt>
                <c:pt idx="9384">
                  <c:v>#N/A</c:v>
                </c:pt>
                <c:pt idx="9385">
                  <c:v>#N/A</c:v>
                </c:pt>
                <c:pt idx="9386">
                  <c:v>#N/A</c:v>
                </c:pt>
                <c:pt idx="9387">
                  <c:v>#N/A</c:v>
                </c:pt>
                <c:pt idx="9388">
                  <c:v>#N/A</c:v>
                </c:pt>
                <c:pt idx="9389">
                  <c:v>#N/A</c:v>
                </c:pt>
                <c:pt idx="9390">
                  <c:v>#N/A</c:v>
                </c:pt>
                <c:pt idx="9391">
                  <c:v>#N/A</c:v>
                </c:pt>
                <c:pt idx="9392">
                  <c:v>#N/A</c:v>
                </c:pt>
                <c:pt idx="9393">
                  <c:v>#N/A</c:v>
                </c:pt>
                <c:pt idx="9394">
                  <c:v>#N/A</c:v>
                </c:pt>
                <c:pt idx="9395">
                  <c:v>#N/A</c:v>
                </c:pt>
                <c:pt idx="9396">
                  <c:v>#N/A</c:v>
                </c:pt>
                <c:pt idx="9397">
                  <c:v>#N/A</c:v>
                </c:pt>
                <c:pt idx="9398">
                  <c:v>#N/A</c:v>
                </c:pt>
                <c:pt idx="9399">
                  <c:v>#N/A</c:v>
                </c:pt>
                <c:pt idx="9400">
                  <c:v>#N/A</c:v>
                </c:pt>
                <c:pt idx="9401">
                  <c:v>#N/A</c:v>
                </c:pt>
                <c:pt idx="9402">
                  <c:v>#N/A</c:v>
                </c:pt>
                <c:pt idx="9403">
                  <c:v>#N/A</c:v>
                </c:pt>
                <c:pt idx="9404">
                  <c:v>#N/A</c:v>
                </c:pt>
                <c:pt idx="9405">
                  <c:v>#N/A</c:v>
                </c:pt>
                <c:pt idx="9406">
                  <c:v>#N/A</c:v>
                </c:pt>
                <c:pt idx="9407">
                  <c:v>#N/A</c:v>
                </c:pt>
                <c:pt idx="9408">
                  <c:v>#N/A</c:v>
                </c:pt>
                <c:pt idx="9409">
                  <c:v>#N/A</c:v>
                </c:pt>
                <c:pt idx="9410">
                  <c:v>#N/A</c:v>
                </c:pt>
                <c:pt idx="9411">
                  <c:v>#N/A</c:v>
                </c:pt>
                <c:pt idx="9412">
                  <c:v>#N/A</c:v>
                </c:pt>
                <c:pt idx="9413">
                  <c:v>#N/A</c:v>
                </c:pt>
                <c:pt idx="9414">
                  <c:v>#N/A</c:v>
                </c:pt>
                <c:pt idx="9415">
                  <c:v>#N/A</c:v>
                </c:pt>
                <c:pt idx="9416">
                  <c:v>#N/A</c:v>
                </c:pt>
                <c:pt idx="9417">
                  <c:v>#N/A</c:v>
                </c:pt>
                <c:pt idx="9418">
                  <c:v>#N/A</c:v>
                </c:pt>
                <c:pt idx="9419">
                  <c:v>#N/A</c:v>
                </c:pt>
                <c:pt idx="9420">
                  <c:v>#N/A</c:v>
                </c:pt>
                <c:pt idx="9421">
                  <c:v>#N/A</c:v>
                </c:pt>
                <c:pt idx="9422">
                  <c:v>#N/A</c:v>
                </c:pt>
                <c:pt idx="9423">
                  <c:v>#N/A</c:v>
                </c:pt>
                <c:pt idx="9424">
                  <c:v>#N/A</c:v>
                </c:pt>
                <c:pt idx="9425">
                  <c:v>#N/A</c:v>
                </c:pt>
                <c:pt idx="9426">
                  <c:v>#N/A</c:v>
                </c:pt>
                <c:pt idx="9427">
                  <c:v>#N/A</c:v>
                </c:pt>
                <c:pt idx="9428">
                  <c:v>#N/A</c:v>
                </c:pt>
                <c:pt idx="9429">
                  <c:v>#N/A</c:v>
                </c:pt>
                <c:pt idx="9430">
                  <c:v>#N/A</c:v>
                </c:pt>
                <c:pt idx="9431">
                  <c:v>#N/A</c:v>
                </c:pt>
                <c:pt idx="9432">
                  <c:v>#N/A</c:v>
                </c:pt>
                <c:pt idx="9433">
                  <c:v>#N/A</c:v>
                </c:pt>
                <c:pt idx="9434">
                  <c:v>#N/A</c:v>
                </c:pt>
                <c:pt idx="9435">
                  <c:v>#N/A</c:v>
                </c:pt>
                <c:pt idx="9436">
                  <c:v>#N/A</c:v>
                </c:pt>
                <c:pt idx="9437">
                  <c:v>#N/A</c:v>
                </c:pt>
                <c:pt idx="9438">
                  <c:v>#N/A</c:v>
                </c:pt>
                <c:pt idx="9439">
                  <c:v>#N/A</c:v>
                </c:pt>
                <c:pt idx="9440">
                  <c:v>#N/A</c:v>
                </c:pt>
                <c:pt idx="9441">
                  <c:v>#N/A</c:v>
                </c:pt>
                <c:pt idx="9442">
                  <c:v>#N/A</c:v>
                </c:pt>
                <c:pt idx="9443">
                  <c:v>#N/A</c:v>
                </c:pt>
                <c:pt idx="9444">
                  <c:v>#N/A</c:v>
                </c:pt>
                <c:pt idx="9445">
                  <c:v>#N/A</c:v>
                </c:pt>
                <c:pt idx="9446">
                  <c:v>#N/A</c:v>
                </c:pt>
                <c:pt idx="9447">
                  <c:v>#N/A</c:v>
                </c:pt>
                <c:pt idx="9448">
                  <c:v>#N/A</c:v>
                </c:pt>
                <c:pt idx="9449">
                  <c:v>#N/A</c:v>
                </c:pt>
                <c:pt idx="9450">
                  <c:v>#N/A</c:v>
                </c:pt>
                <c:pt idx="9451">
                  <c:v>#N/A</c:v>
                </c:pt>
                <c:pt idx="9452">
                  <c:v>#N/A</c:v>
                </c:pt>
                <c:pt idx="9453">
                  <c:v>#N/A</c:v>
                </c:pt>
                <c:pt idx="9454">
                  <c:v>#N/A</c:v>
                </c:pt>
                <c:pt idx="9455">
                  <c:v>#N/A</c:v>
                </c:pt>
                <c:pt idx="9456">
                  <c:v>#N/A</c:v>
                </c:pt>
                <c:pt idx="9457">
                  <c:v>#N/A</c:v>
                </c:pt>
                <c:pt idx="9458">
                  <c:v>#N/A</c:v>
                </c:pt>
                <c:pt idx="9459">
                  <c:v>#N/A</c:v>
                </c:pt>
                <c:pt idx="9460">
                  <c:v>#N/A</c:v>
                </c:pt>
                <c:pt idx="9461">
                  <c:v>#N/A</c:v>
                </c:pt>
                <c:pt idx="9462">
                  <c:v>#N/A</c:v>
                </c:pt>
                <c:pt idx="9463">
                  <c:v>#N/A</c:v>
                </c:pt>
                <c:pt idx="9464">
                  <c:v>#N/A</c:v>
                </c:pt>
                <c:pt idx="9465">
                  <c:v>#N/A</c:v>
                </c:pt>
                <c:pt idx="9466">
                  <c:v>#N/A</c:v>
                </c:pt>
                <c:pt idx="9467">
                  <c:v>#N/A</c:v>
                </c:pt>
                <c:pt idx="9468">
                  <c:v>#N/A</c:v>
                </c:pt>
                <c:pt idx="9469">
                  <c:v>#N/A</c:v>
                </c:pt>
                <c:pt idx="9470">
                  <c:v>#N/A</c:v>
                </c:pt>
                <c:pt idx="9471">
                  <c:v>#N/A</c:v>
                </c:pt>
                <c:pt idx="9472">
                  <c:v>#N/A</c:v>
                </c:pt>
                <c:pt idx="9473">
                  <c:v>#N/A</c:v>
                </c:pt>
                <c:pt idx="9474">
                  <c:v>#N/A</c:v>
                </c:pt>
                <c:pt idx="9475">
                  <c:v>#N/A</c:v>
                </c:pt>
                <c:pt idx="9476">
                  <c:v>#N/A</c:v>
                </c:pt>
                <c:pt idx="9477">
                  <c:v>#N/A</c:v>
                </c:pt>
                <c:pt idx="9478">
                  <c:v>#N/A</c:v>
                </c:pt>
                <c:pt idx="9479">
                  <c:v>#N/A</c:v>
                </c:pt>
                <c:pt idx="9480">
                  <c:v>#N/A</c:v>
                </c:pt>
                <c:pt idx="9481">
                  <c:v>#N/A</c:v>
                </c:pt>
                <c:pt idx="9482">
                  <c:v>#N/A</c:v>
                </c:pt>
                <c:pt idx="9483">
                  <c:v>#N/A</c:v>
                </c:pt>
                <c:pt idx="9484">
                  <c:v>#N/A</c:v>
                </c:pt>
                <c:pt idx="9485">
                  <c:v>#N/A</c:v>
                </c:pt>
                <c:pt idx="9486">
                  <c:v>#N/A</c:v>
                </c:pt>
                <c:pt idx="9487">
                  <c:v>#N/A</c:v>
                </c:pt>
                <c:pt idx="9488">
                  <c:v>#N/A</c:v>
                </c:pt>
                <c:pt idx="9489">
                  <c:v>#N/A</c:v>
                </c:pt>
                <c:pt idx="9490">
                  <c:v>#N/A</c:v>
                </c:pt>
                <c:pt idx="9491">
                  <c:v>#N/A</c:v>
                </c:pt>
                <c:pt idx="9492">
                  <c:v>#N/A</c:v>
                </c:pt>
                <c:pt idx="9493">
                  <c:v>#N/A</c:v>
                </c:pt>
                <c:pt idx="9494">
                  <c:v>#N/A</c:v>
                </c:pt>
                <c:pt idx="9495">
                  <c:v>#N/A</c:v>
                </c:pt>
                <c:pt idx="9496">
                  <c:v>#N/A</c:v>
                </c:pt>
                <c:pt idx="9497">
                  <c:v>#N/A</c:v>
                </c:pt>
                <c:pt idx="9498">
                  <c:v>#N/A</c:v>
                </c:pt>
                <c:pt idx="9499">
                  <c:v>#N/A</c:v>
                </c:pt>
                <c:pt idx="9500">
                  <c:v>#N/A</c:v>
                </c:pt>
                <c:pt idx="9501">
                  <c:v>#N/A</c:v>
                </c:pt>
                <c:pt idx="9502">
                  <c:v>#N/A</c:v>
                </c:pt>
                <c:pt idx="9503">
                  <c:v>#N/A</c:v>
                </c:pt>
                <c:pt idx="9504">
                  <c:v>#N/A</c:v>
                </c:pt>
                <c:pt idx="9505">
                  <c:v>#N/A</c:v>
                </c:pt>
                <c:pt idx="9506">
                  <c:v>#N/A</c:v>
                </c:pt>
                <c:pt idx="9507">
                  <c:v>#N/A</c:v>
                </c:pt>
                <c:pt idx="9508">
                  <c:v>#N/A</c:v>
                </c:pt>
                <c:pt idx="9509">
                  <c:v>#N/A</c:v>
                </c:pt>
                <c:pt idx="9510">
                  <c:v>#N/A</c:v>
                </c:pt>
                <c:pt idx="9511">
                  <c:v>#N/A</c:v>
                </c:pt>
                <c:pt idx="9512">
                  <c:v>#N/A</c:v>
                </c:pt>
                <c:pt idx="9513">
                  <c:v>#N/A</c:v>
                </c:pt>
                <c:pt idx="9514">
                  <c:v>#N/A</c:v>
                </c:pt>
                <c:pt idx="9515">
                  <c:v>#N/A</c:v>
                </c:pt>
                <c:pt idx="9516">
                  <c:v>#N/A</c:v>
                </c:pt>
                <c:pt idx="9517">
                  <c:v>#N/A</c:v>
                </c:pt>
                <c:pt idx="9518">
                  <c:v>#N/A</c:v>
                </c:pt>
                <c:pt idx="9519">
                  <c:v>#N/A</c:v>
                </c:pt>
                <c:pt idx="9520">
                  <c:v>#N/A</c:v>
                </c:pt>
                <c:pt idx="9521">
                  <c:v>#N/A</c:v>
                </c:pt>
                <c:pt idx="9522">
                  <c:v>#N/A</c:v>
                </c:pt>
                <c:pt idx="9523">
                  <c:v>#N/A</c:v>
                </c:pt>
                <c:pt idx="9524">
                  <c:v>#N/A</c:v>
                </c:pt>
                <c:pt idx="9525">
                  <c:v>#N/A</c:v>
                </c:pt>
                <c:pt idx="9526">
                  <c:v>#N/A</c:v>
                </c:pt>
                <c:pt idx="9527">
                  <c:v>#N/A</c:v>
                </c:pt>
                <c:pt idx="9528">
                  <c:v>#N/A</c:v>
                </c:pt>
                <c:pt idx="9529">
                  <c:v>#N/A</c:v>
                </c:pt>
                <c:pt idx="9530">
                  <c:v>#N/A</c:v>
                </c:pt>
                <c:pt idx="9531">
                  <c:v>#N/A</c:v>
                </c:pt>
                <c:pt idx="9532">
                  <c:v>#N/A</c:v>
                </c:pt>
                <c:pt idx="9533">
                  <c:v>#N/A</c:v>
                </c:pt>
                <c:pt idx="9534">
                  <c:v>#N/A</c:v>
                </c:pt>
                <c:pt idx="9535">
                  <c:v>#N/A</c:v>
                </c:pt>
                <c:pt idx="9536">
                  <c:v>#N/A</c:v>
                </c:pt>
                <c:pt idx="9537">
                  <c:v>#N/A</c:v>
                </c:pt>
                <c:pt idx="9538">
                  <c:v>#N/A</c:v>
                </c:pt>
                <c:pt idx="9539">
                  <c:v>#N/A</c:v>
                </c:pt>
                <c:pt idx="9540">
                  <c:v>#N/A</c:v>
                </c:pt>
                <c:pt idx="9541">
                  <c:v>#N/A</c:v>
                </c:pt>
                <c:pt idx="9542">
                  <c:v>#N/A</c:v>
                </c:pt>
                <c:pt idx="9543">
                  <c:v>#N/A</c:v>
                </c:pt>
                <c:pt idx="9544">
                  <c:v>#N/A</c:v>
                </c:pt>
                <c:pt idx="9545">
                  <c:v>#N/A</c:v>
                </c:pt>
                <c:pt idx="9546">
                  <c:v>#N/A</c:v>
                </c:pt>
                <c:pt idx="9547">
                  <c:v>#N/A</c:v>
                </c:pt>
                <c:pt idx="9548">
                  <c:v>#N/A</c:v>
                </c:pt>
                <c:pt idx="9549">
                  <c:v>#N/A</c:v>
                </c:pt>
                <c:pt idx="9550">
                  <c:v>#N/A</c:v>
                </c:pt>
                <c:pt idx="9551">
                  <c:v>#N/A</c:v>
                </c:pt>
                <c:pt idx="9552">
                  <c:v>#N/A</c:v>
                </c:pt>
                <c:pt idx="9553">
                  <c:v>#N/A</c:v>
                </c:pt>
                <c:pt idx="9554">
                  <c:v>#N/A</c:v>
                </c:pt>
                <c:pt idx="9555">
                  <c:v>#N/A</c:v>
                </c:pt>
                <c:pt idx="9556">
                  <c:v>#N/A</c:v>
                </c:pt>
                <c:pt idx="9557">
                  <c:v>#N/A</c:v>
                </c:pt>
                <c:pt idx="9558">
                  <c:v>#N/A</c:v>
                </c:pt>
                <c:pt idx="9559">
                  <c:v>#N/A</c:v>
                </c:pt>
                <c:pt idx="9560">
                  <c:v>#N/A</c:v>
                </c:pt>
                <c:pt idx="9561">
                  <c:v>#N/A</c:v>
                </c:pt>
                <c:pt idx="9562">
                  <c:v>#N/A</c:v>
                </c:pt>
                <c:pt idx="9563">
                  <c:v>#N/A</c:v>
                </c:pt>
                <c:pt idx="9564">
                  <c:v>#N/A</c:v>
                </c:pt>
                <c:pt idx="9565">
                  <c:v>#N/A</c:v>
                </c:pt>
                <c:pt idx="9566">
                  <c:v>#N/A</c:v>
                </c:pt>
                <c:pt idx="9567">
                  <c:v>#N/A</c:v>
                </c:pt>
                <c:pt idx="9568">
                  <c:v>#N/A</c:v>
                </c:pt>
                <c:pt idx="9569">
                  <c:v>#N/A</c:v>
                </c:pt>
                <c:pt idx="9570">
                  <c:v>#N/A</c:v>
                </c:pt>
                <c:pt idx="9571">
                  <c:v>#N/A</c:v>
                </c:pt>
                <c:pt idx="9572">
                  <c:v>#N/A</c:v>
                </c:pt>
                <c:pt idx="9573">
                  <c:v>#N/A</c:v>
                </c:pt>
                <c:pt idx="9574">
                  <c:v>#N/A</c:v>
                </c:pt>
                <c:pt idx="9575">
                  <c:v>#N/A</c:v>
                </c:pt>
                <c:pt idx="9576">
                  <c:v>#N/A</c:v>
                </c:pt>
                <c:pt idx="9577">
                  <c:v>#N/A</c:v>
                </c:pt>
                <c:pt idx="9578">
                  <c:v>#N/A</c:v>
                </c:pt>
                <c:pt idx="9579">
                  <c:v>#N/A</c:v>
                </c:pt>
                <c:pt idx="9580">
                  <c:v>#N/A</c:v>
                </c:pt>
                <c:pt idx="9581">
                  <c:v>#N/A</c:v>
                </c:pt>
                <c:pt idx="9582">
                  <c:v>#N/A</c:v>
                </c:pt>
                <c:pt idx="9583">
                  <c:v>#N/A</c:v>
                </c:pt>
                <c:pt idx="9584">
                  <c:v>#N/A</c:v>
                </c:pt>
                <c:pt idx="9585">
                  <c:v>#N/A</c:v>
                </c:pt>
                <c:pt idx="9586">
                  <c:v>#N/A</c:v>
                </c:pt>
                <c:pt idx="9587">
                  <c:v>#N/A</c:v>
                </c:pt>
                <c:pt idx="9588">
                  <c:v>#N/A</c:v>
                </c:pt>
                <c:pt idx="9589">
                  <c:v>#N/A</c:v>
                </c:pt>
                <c:pt idx="9590">
                  <c:v>#N/A</c:v>
                </c:pt>
                <c:pt idx="9591">
                  <c:v>#N/A</c:v>
                </c:pt>
                <c:pt idx="9592">
                  <c:v>#N/A</c:v>
                </c:pt>
                <c:pt idx="9593">
                  <c:v>#N/A</c:v>
                </c:pt>
                <c:pt idx="9594">
                  <c:v>#N/A</c:v>
                </c:pt>
                <c:pt idx="9595">
                  <c:v>#N/A</c:v>
                </c:pt>
                <c:pt idx="9596">
                  <c:v>#N/A</c:v>
                </c:pt>
                <c:pt idx="9597">
                  <c:v>#N/A</c:v>
                </c:pt>
                <c:pt idx="9598">
                  <c:v>#N/A</c:v>
                </c:pt>
                <c:pt idx="9599">
                  <c:v>#N/A</c:v>
                </c:pt>
                <c:pt idx="9600">
                  <c:v>#N/A</c:v>
                </c:pt>
                <c:pt idx="9601">
                  <c:v>#N/A</c:v>
                </c:pt>
                <c:pt idx="9602">
                  <c:v>#N/A</c:v>
                </c:pt>
                <c:pt idx="9603">
                  <c:v>#N/A</c:v>
                </c:pt>
                <c:pt idx="9604">
                  <c:v>#N/A</c:v>
                </c:pt>
                <c:pt idx="9605">
                  <c:v>#N/A</c:v>
                </c:pt>
                <c:pt idx="9606">
                  <c:v>#N/A</c:v>
                </c:pt>
                <c:pt idx="9607">
                  <c:v>#N/A</c:v>
                </c:pt>
                <c:pt idx="9608">
                  <c:v>#N/A</c:v>
                </c:pt>
                <c:pt idx="9609">
                  <c:v>#N/A</c:v>
                </c:pt>
                <c:pt idx="9610">
                  <c:v>#N/A</c:v>
                </c:pt>
                <c:pt idx="9611">
                  <c:v>#N/A</c:v>
                </c:pt>
                <c:pt idx="9612">
                  <c:v>#N/A</c:v>
                </c:pt>
                <c:pt idx="9613">
                  <c:v>#N/A</c:v>
                </c:pt>
                <c:pt idx="9614">
                  <c:v>#N/A</c:v>
                </c:pt>
                <c:pt idx="9615">
                  <c:v>#N/A</c:v>
                </c:pt>
                <c:pt idx="9616">
                  <c:v>#N/A</c:v>
                </c:pt>
                <c:pt idx="9617">
                  <c:v>#N/A</c:v>
                </c:pt>
                <c:pt idx="9618">
                  <c:v>#N/A</c:v>
                </c:pt>
                <c:pt idx="9619">
                  <c:v>#N/A</c:v>
                </c:pt>
                <c:pt idx="9620">
                  <c:v>#N/A</c:v>
                </c:pt>
                <c:pt idx="9621">
                  <c:v>#N/A</c:v>
                </c:pt>
                <c:pt idx="9622">
                  <c:v>#N/A</c:v>
                </c:pt>
                <c:pt idx="9623">
                  <c:v>#N/A</c:v>
                </c:pt>
                <c:pt idx="9624">
                  <c:v>#N/A</c:v>
                </c:pt>
                <c:pt idx="9625">
                  <c:v>#N/A</c:v>
                </c:pt>
                <c:pt idx="9626">
                  <c:v>#N/A</c:v>
                </c:pt>
                <c:pt idx="9627">
                  <c:v>#N/A</c:v>
                </c:pt>
                <c:pt idx="9628">
                  <c:v>#N/A</c:v>
                </c:pt>
                <c:pt idx="9629">
                  <c:v>#N/A</c:v>
                </c:pt>
                <c:pt idx="9630">
                  <c:v>#N/A</c:v>
                </c:pt>
                <c:pt idx="9631">
                  <c:v>#N/A</c:v>
                </c:pt>
                <c:pt idx="9632">
                  <c:v>#N/A</c:v>
                </c:pt>
                <c:pt idx="9633">
                  <c:v>#N/A</c:v>
                </c:pt>
                <c:pt idx="9634">
                  <c:v>#N/A</c:v>
                </c:pt>
                <c:pt idx="9635">
                  <c:v>#N/A</c:v>
                </c:pt>
                <c:pt idx="9636">
                  <c:v>#N/A</c:v>
                </c:pt>
                <c:pt idx="9637">
                  <c:v>#N/A</c:v>
                </c:pt>
                <c:pt idx="9638">
                  <c:v>#N/A</c:v>
                </c:pt>
                <c:pt idx="9639">
                  <c:v>#N/A</c:v>
                </c:pt>
                <c:pt idx="9640">
                  <c:v>#N/A</c:v>
                </c:pt>
                <c:pt idx="9641">
                  <c:v>#N/A</c:v>
                </c:pt>
                <c:pt idx="9642">
                  <c:v>#N/A</c:v>
                </c:pt>
                <c:pt idx="9643">
                  <c:v>#N/A</c:v>
                </c:pt>
                <c:pt idx="9644">
                  <c:v>#N/A</c:v>
                </c:pt>
                <c:pt idx="9645">
                  <c:v>#N/A</c:v>
                </c:pt>
                <c:pt idx="9646">
                  <c:v>#N/A</c:v>
                </c:pt>
                <c:pt idx="9647">
                  <c:v>#N/A</c:v>
                </c:pt>
                <c:pt idx="9648">
                  <c:v>#N/A</c:v>
                </c:pt>
                <c:pt idx="9649">
                  <c:v>#N/A</c:v>
                </c:pt>
                <c:pt idx="9650">
                  <c:v>#N/A</c:v>
                </c:pt>
                <c:pt idx="9651">
                  <c:v>#N/A</c:v>
                </c:pt>
                <c:pt idx="9652">
                  <c:v>#N/A</c:v>
                </c:pt>
                <c:pt idx="9653">
                  <c:v>#N/A</c:v>
                </c:pt>
                <c:pt idx="9654">
                  <c:v>#N/A</c:v>
                </c:pt>
                <c:pt idx="9655">
                  <c:v>#N/A</c:v>
                </c:pt>
                <c:pt idx="9656">
                  <c:v>#N/A</c:v>
                </c:pt>
                <c:pt idx="9657">
                  <c:v>#N/A</c:v>
                </c:pt>
                <c:pt idx="9658">
                  <c:v>#N/A</c:v>
                </c:pt>
                <c:pt idx="9659">
                  <c:v>#N/A</c:v>
                </c:pt>
                <c:pt idx="9660">
                  <c:v>#N/A</c:v>
                </c:pt>
                <c:pt idx="9661">
                  <c:v>#N/A</c:v>
                </c:pt>
                <c:pt idx="9662">
                  <c:v>#N/A</c:v>
                </c:pt>
                <c:pt idx="9663">
                  <c:v>#N/A</c:v>
                </c:pt>
                <c:pt idx="9664">
                  <c:v>#N/A</c:v>
                </c:pt>
                <c:pt idx="9665">
                  <c:v>#N/A</c:v>
                </c:pt>
                <c:pt idx="9666">
                  <c:v>#N/A</c:v>
                </c:pt>
                <c:pt idx="9667">
                  <c:v>#N/A</c:v>
                </c:pt>
                <c:pt idx="9668">
                  <c:v>#N/A</c:v>
                </c:pt>
                <c:pt idx="9669">
                  <c:v>#N/A</c:v>
                </c:pt>
                <c:pt idx="9670">
                  <c:v>#N/A</c:v>
                </c:pt>
                <c:pt idx="9671">
                  <c:v>#N/A</c:v>
                </c:pt>
                <c:pt idx="9672">
                  <c:v>#N/A</c:v>
                </c:pt>
                <c:pt idx="9673">
                  <c:v>#N/A</c:v>
                </c:pt>
                <c:pt idx="9674">
                  <c:v>#N/A</c:v>
                </c:pt>
                <c:pt idx="9675">
                  <c:v>#N/A</c:v>
                </c:pt>
                <c:pt idx="9676">
                  <c:v>#N/A</c:v>
                </c:pt>
                <c:pt idx="9677">
                  <c:v>#N/A</c:v>
                </c:pt>
                <c:pt idx="9678">
                  <c:v>#N/A</c:v>
                </c:pt>
                <c:pt idx="9679">
                  <c:v>#N/A</c:v>
                </c:pt>
                <c:pt idx="9680">
                  <c:v>#N/A</c:v>
                </c:pt>
                <c:pt idx="9681">
                  <c:v>#N/A</c:v>
                </c:pt>
                <c:pt idx="9682">
                  <c:v>#N/A</c:v>
                </c:pt>
                <c:pt idx="9683">
                  <c:v>#N/A</c:v>
                </c:pt>
                <c:pt idx="9684">
                  <c:v>#N/A</c:v>
                </c:pt>
                <c:pt idx="9685">
                  <c:v>#N/A</c:v>
                </c:pt>
                <c:pt idx="9686">
                  <c:v>#N/A</c:v>
                </c:pt>
                <c:pt idx="9687">
                  <c:v>#N/A</c:v>
                </c:pt>
                <c:pt idx="9688">
                  <c:v>#N/A</c:v>
                </c:pt>
                <c:pt idx="9689">
                  <c:v>#N/A</c:v>
                </c:pt>
                <c:pt idx="9690">
                  <c:v>#N/A</c:v>
                </c:pt>
                <c:pt idx="9691">
                  <c:v>#N/A</c:v>
                </c:pt>
                <c:pt idx="9692">
                  <c:v>#N/A</c:v>
                </c:pt>
                <c:pt idx="9693">
                  <c:v>#N/A</c:v>
                </c:pt>
                <c:pt idx="9694">
                  <c:v>#N/A</c:v>
                </c:pt>
                <c:pt idx="9695">
                  <c:v>#N/A</c:v>
                </c:pt>
                <c:pt idx="9696">
                  <c:v>#N/A</c:v>
                </c:pt>
                <c:pt idx="9697">
                  <c:v>#N/A</c:v>
                </c:pt>
                <c:pt idx="9698">
                  <c:v>#N/A</c:v>
                </c:pt>
                <c:pt idx="9699">
                  <c:v>#N/A</c:v>
                </c:pt>
                <c:pt idx="9700">
                  <c:v>#N/A</c:v>
                </c:pt>
                <c:pt idx="9701">
                  <c:v>#N/A</c:v>
                </c:pt>
                <c:pt idx="9702">
                  <c:v>#N/A</c:v>
                </c:pt>
                <c:pt idx="9703">
                  <c:v>#N/A</c:v>
                </c:pt>
                <c:pt idx="9704">
                  <c:v>#N/A</c:v>
                </c:pt>
                <c:pt idx="9705">
                  <c:v>#N/A</c:v>
                </c:pt>
                <c:pt idx="9706">
                  <c:v>#N/A</c:v>
                </c:pt>
                <c:pt idx="9707">
                  <c:v>#N/A</c:v>
                </c:pt>
                <c:pt idx="9708">
                  <c:v>#N/A</c:v>
                </c:pt>
                <c:pt idx="9709">
                  <c:v>#N/A</c:v>
                </c:pt>
                <c:pt idx="9710">
                  <c:v>#N/A</c:v>
                </c:pt>
                <c:pt idx="9711">
                  <c:v>#N/A</c:v>
                </c:pt>
                <c:pt idx="9712">
                  <c:v>#N/A</c:v>
                </c:pt>
                <c:pt idx="9713">
                  <c:v>#N/A</c:v>
                </c:pt>
                <c:pt idx="9714">
                  <c:v>#N/A</c:v>
                </c:pt>
                <c:pt idx="9715">
                  <c:v>#N/A</c:v>
                </c:pt>
                <c:pt idx="9716">
                  <c:v>#N/A</c:v>
                </c:pt>
                <c:pt idx="9717">
                  <c:v>#N/A</c:v>
                </c:pt>
                <c:pt idx="9718">
                  <c:v>#N/A</c:v>
                </c:pt>
                <c:pt idx="9719">
                  <c:v>#N/A</c:v>
                </c:pt>
                <c:pt idx="9720">
                  <c:v>#N/A</c:v>
                </c:pt>
                <c:pt idx="9721">
                  <c:v>#N/A</c:v>
                </c:pt>
                <c:pt idx="9722">
                  <c:v>#N/A</c:v>
                </c:pt>
                <c:pt idx="9723">
                  <c:v>#N/A</c:v>
                </c:pt>
                <c:pt idx="9724">
                  <c:v>#N/A</c:v>
                </c:pt>
                <c:pt idx="9725">
                  <c:v>#N/A</c:v>
                </c:pt>
                <c:pt idx="9726">
                  <c:v>#N/A</c:v>
                </c:pt>
                <c:pt idx="9727">
                  <c:v>#N/A</c:v>
                </c:pt>
                <c:pt idx="9728">
                  <c:v>#N/A</c:v>
                </c:pt>
                <c:pt idx="9729">
                  <c:v>#N/A</c:v>
                </c:pt>
                <c:pt idx="9730">
                  <c:v>#N/A</c:v>
                </c:pt>
                <c:pt idx="9731">
                  <c:v>#N/A</c:v>
                </c:pt>
                <c:pt idx="9732">
                  <c:v>#N/A</c:v>
                </c:pt>
                <c:pt idx="9733">
                  <c:v>#N/A</c:v>
                </c:pt>
                <c:pt idx="9734">
                  <c:v>#N/A</c:v>
                </c:pt>
                <c:pt idx="9735">
                  <c:v>#N/A</c:v>
                </c:pt>
                <c:pt idx="9736">
                  <c:v>#N/A</c:v>
                </c:pt>
                <c:pt idx="9737">
                  <c:v>#N/A</c:v>
                </c:pt>
                <c:pt idx="9738">
                  <c:v>#N/A</c:v>
                </c:pt>
                <c:pt idx="9739">
                  <c:v>#N/A</c:v>
                </c:pt>
                <c:pt idx="9740">
                  <c:v>#N/A</c:v>
                </c:pt>
                <c:pt idx="9741">
                  <c:v>#N/A</c:v>
                </c:pt>
                <c:pt idx="9742">
                  <c:v>#N/A</c:v>
                </c:pt>
                <c:pt idx="9743">
                  <c:v>#N/A</c:v>
                </c:pt>
                <c:pt idx="9744">
                  <c:v>#N/A</c:v>
                </c:pt>
                <c:pt idx="9745">
                  <c:v>#N/A</c:v>
                </c:pt>
                <c:pt idx="9746">
                  <c:v>#N/A</c:v>
                </c:pt>
                <c:pt idx="9747">
                  <c:v>#N/A</c:v>
                </c:pt>
                <c:pt idx="9748">
                  <c:v>#N/A</c:v>
                </c:pt>
                <c:pt idx="9749">
                  <c:v>#N/A</c:v>
                </c:pt>
                <c:pt idx="9750">
                  <c:v>#N/A</c:v>
                </c:pt>
                <c:pt idx="9751">
                  <c:v>#N/A</c:v>
                </c:pt>
                <c:pt idx="9752">
                  <c:v>#N/A</c:v>
                </c:pt>
                <c:pt idx="9753">
                  <c:v>#N/A</c:v>
                </c:pt>
                <c:pt idx="9754">
                  <c:v>#N/A</c:v>
                </c:pt>
                <c:pt idx="9755">
                  <c:v>#N/A</c:v>
                </c:pt>
                <c:pt idx="9756">
                  <c:v>#N/A</c:v>
                </c:pt>
                <c:pt idx="9757">
                  <c:v>#N/A</c:v>
                </c:pt>
                <c:pt idx="9758">
                  <c:v>#N/A</c:v>
                </c:pt>
                <c:pt idx="9759">
                  <c:v>#N/A</c:v>
                </c:pt>
                <c:pt idx="9760">
                  <c:v>#N/A</c:v>
                </c:pt>
                <c:pt idx="9761">
                  <c:v>#N/A</c:v>
                </c:pt>
                <c:pt idx="9762">
                  <c:v>#N/A</c:v>
                </c:pt>
                <c:pt idx="9763">
                  <c:v>#N/A</c:v>
                </c:pt>
                <c:pt idx="9764">
                  <c:v>#N/A</c:v>
                </c:pt>
                <c:pt idx="9765">
                  <c:v>#N/A</c:v>
                </c:pt>
                <c:pt idx="9766">
                  <c:v>#N/A</c:v>
                </c:pt>
                <c:pt idx="9767">
                  <c:v>#N/A</c:v>
                </c:pt>
                <c:pt idx="9768">
                  <c:v>#N/A</c:v>
                </c:pt>
                <c:pt idx="9769">
                  <c:v>#N/A</c:v>
                </c:pt>
                <c:pt idx="9770">
                  <c:v>#N/A</c:v>
                </c:pt>
                <c:pt idx="9771">
                  <c:v>#N/A</c:v>
                </c:pt>
                <c:pt idx="9772">
                  <c:v>#N/A</c:v>
                </c:pt>
                <c:pt idx="9773">
                  <c:v>#N/A</c:v>
                </c:pt>
                <c:pt idx="9774">
                  <c:v>#N/A</c:v>
                </c:pt>
                <c:pt idx="9775">
                  <c:v>#N/A</c:v>
                </c:pt>
                <c:pt idx="9776">
                  <c:v>#N/A</c:v>
                </c:pt>
                <c:pt idx="9777">
                  <c:v>#N/A</c:v>
                </c:pt>
                <c:pt idx="9778">
                  <c:v>#N/A</c:v>
                </c:pt>
                <c:pt idx="9779">
                  <c:v>#N/A</c:v>
                </c:pt>
                <c:pt idx="9780">
                  <c:v>#N/A</c:v>
                </c:pt>
                <c:pt idx="9781">
                  <c:v>#N/A</c:v>
                </c:pt>
                <c:pt idx="9782">
                  <c:v>#N/A</c:v>
                </c:pt>
                <c:pt idx="9783">
                  <c:v>#N/A</c:v>
                </c:pt>
                <c:pt idx="9784">
                  <c:v>#N/A</c:v>
                </c:pt>
                <c:pt idx="9785">
                  <c:v>#N/A</c:v>
                </c:pt>
                <c:pt idx="9786">
                  <c:v>#N/A</c:v>
                </c:pt>
                <c:pt idx="9787">
                  <c:v>#N/A</c:v>
                </c:pt>
                <c:pt idx="9788">
                  <c:v>#N/A</c:v>
                </c:pt>
                <c:pt idx="9789">
                  <c:v>#N/A</c:v>
                </c:pt>
                <c:pt idx="9790">
                  <c:v>#N/A</c:v>
                </c:pt>
                <c:pt idx="9791">
                  <c:v>#N/A</c:v>
                </c:pt>
                <c:pt idx="9792">
                  <c:v>#N/A</c:v>
                </c:pt>
                <c:pt idx="9793">
                  <c:v>#N/A</c:v>
                </c:pt>
                <c:pt idx="9794">
                  <c:v>#N/A</c:v>
                </c:pt>
                <c:pt idx="9795">
                  <c:v>#N/A</c:v>
                </c:pt>
                <c:pt idx="9796">
                  <c:v>#N/A</c:v>
                </c:pt>
                <c:pt idx="9797">
                  <c:v>#N/A</c:v>
                </c:pt>
                <c:pt idx="9798">
                  <c:v>#N/A</c:v>
                </c:pt>
                <c:pt idx="9799">
                  <c:v>#N/A</c:v>
                </c:pt>
                <c:pt idx="9800">
                  <c:v>#N/A</c:v>
                </c:pt>
                <c:pt idx="9801">
                  <c:v>#N/A</c:v>
                </c:pt>
                <c:pt idx="9802">
                  <c:v>#N/A</c:v>
                </c:pt>
                <c:pt idx="9803">
                  <c:v>#N/A</c:v>
                </c:pt>
                <c:pt idx="9804">
                  <c:v>#N/A</c:v>
                </c:pt>
                <c:pt idx="9805">
                  <c:v>#N/A</c:v>
                </c:pt>
                <c:pt idx="9806">
                  <c:v>#N/A</c:v>
                </c:pt>
                <c:pt idx="9807">
                  <c:v>#N/A</c:v>
                </c:pt>
                <c:pt idx="9808">
                  <c:v>#N/A</c:v>
                </c:pt>
                <c:pt idx="9809">
                  <c:v>#N/A</c:v>
                </c:pt>
                <c:pt idx="9810">
                  <c:v>#N/A</c:v>
                </c:pt>
                <c:pt idx="9811">
                  <c:v>#N/A</c:v>
                </c:pt>
                <c:pt idx="9812">
                  <c:v>#N/A</c:v>
                </c:pt>
                <c:pt idx="9813">
                  <c:v>#N/A</c:v>
                </c:pt>
                <c:pt idx="9814">
                  <c:v>#N/A</c:v>
                </c:pt>
                <c:pt idx="9815">
                  <c:v>#N/A</c:v>
                </c:pt>
                <c:pt idx="9816">
                  <c:v>#N/A</c:v>
                </c:pt>
                <c:pt idx="9817">
                  <c:v>#N/A</c:v>
                </c:pt>
                <c:pt idx="9818">
                  <c:v>#N/A</c:v>
                </c:pt>
                <c:pt idx="9819">
                  <c:v>#N/A</c:v>
                </c:pt>
                <c:pt idx="9820">
                  <c:v>#N/A</c:v>
                </c:pt>
                <c:pt idx="9821">
                  <c:v>#N/A</c:v>
                </c:pt>
                <c:pt idx="9822">
                  <c:v>#N/A</c:v>
                </c:pt>
                <c:pt idx="9823">
                  <c:v>#N/A</c:v>
                </c:pt>
                <c:pt idx="9824">
                  <c:v>#N/A</c:v>
                </c:pt>
                <c:pt idx="9825">
                  <c:v>#N/A</c:v>
                </c:pt>
                <c:pt idx="9826">
                  <c:v>#N/A</c:v>
                </c:pt>
                <c:pt idx="9827">
                  <c:v>#N/A</c:v>
                </c:pt>
                <c:pt idx="9828">
                  <c:v>#N/A</c:v>
                </c:pt>
                <c:pt idx="9829">
                  <c:v>#N/A</c:v>
                </c:pt>
                <c:pt idx="9830">
                  <c:v>#N/A</c:v>
                </c:pt>
                <c:pt idx="9831">
                  <c:v>#N/A</c:v>
                </c:pt>
                <c:pt idx="9832">
                  <c:v>#N/A</c:v>
                </c:pt>
                <c:pt idx="9833">
                  <c:v>#N/A</c:v>
                </c:pt>
                <c:pt idx="9834">
                  <c:v>#N/A</c:v>
                </c:pt>
                <c:pt idx="9835">
                  <c:v>#N/A</c:v>
                </c:pt>
                <c:pt idx="9836">
                  <c:v>#N/A</c:v>
                </c:pt>
                <c:pt idx="9837">
                  <c:v>#N/A</c:v>
                </c:pt>
                <c:pt idx="9838">
                  <c:v>#N/A</c:v>
                </c:pt>
                <c:pt idx="9839">
                  <c:v>#N/A</c:v>
                </c:pt>
                <c:pt idx="9840">
                  <c:v>#N/A</c:v>
                </c:pt>
                <c:pt idx="9841">
                  <c:v>#N/A</c:v>
                </c:pt>
                <c:pt idx="9842">
                  <c:v>#N/A</c:v>
                </c:pt>
                <c:pt idx="9843">
                  <c:v>#N/A</c:v>
                </c:pt>
                <c:pt idx="9844">
                  <c:v>#N/A</c:v>
                </c:pt>
                <c:pt idx="9845">
                  <c:v>#N/A</c:v>
                </c:pt>
                <c:pt idx="9846">
                  <c:v>#N/A</c:v>
                </c:pt>
                <c:pt idx="9847">
                  <c:v>#N/A</c:v>
                </c:pt>
                <c:pt idx="9848">
                  <c:v>#N/A</c:v>
                </c:pt>
                <c:pt idx="9849">
                  <c:v>#N/A</c:v>
                </c:pt>
                <c:pt idx="9850">
                  <c:v>#N/A</c:v>
                </c:pt>
                <c:pt idx="9851">
                  <c:v>#N/A</c:v>
                </c:pt>
                <c:pt idx="9852">
                  <c:v>#N/A</c:v>
                </c:pt>
                <c:pt idx="9853">
                  <c:v>#N/A</c:v>
                </c:pt>
                <c:pt idx="9854">
                  <c:v>#N/A</c:v>
                </c:pt>
                <c:pt idx="9855">
                  <c:v>#N/A</c:v>
                </c:pt>
                <c:pt idx="9856">
                  <c:v>#N/A</c:v>
                </c:pt>
                <c:pt idx="9857">
                  <c:v>#N/A</c:v>
                </c:pt>
                <c:pt idx="9858">
                  <c:v>#N/A</c:v>
                </c:pt>
                <c:pt idx="9859">
                  <c:v>#N/A</c:v>
                </c:pt>
                <c:pt idx="9860">
                  <c:v>#N/A</c:v>
                </c:pt>
                <c:pt idx="9861">
                  <c:v>#N/A</c:v>
                </c:pt>
                <c:pt idx="9862">
                  <c:v>#N/A</c:v>
                </c:pt>
                <c:pt idx="9863">
                  <c:v>#N/A</c:v>
                </c:pt>
                <c:pt idx="9864">
                  <c:v>#N/A</c:v>
                </c:pt>
                <c:pt idx="9865">
                  <c:v>#N/A</c:v>
                </c:pt>
                <c:pt idx="9866">
                  <c:v>#N/A</c:v>
                </c:pt>
                <c:pt idx="9867">
                  <c:v>#N/A</c:v>
                </c:pt>
                <c:pt idx="9868">
                  <c:v>#N/A</c:v>
                </c:pt>
                <c:pt idx="9869">
                  <c:v>#N/A</c:v>
                </c:pt>
                <c:pt idx="9870">
                  <c:v>#N/A</c:v>
                </c:pt>
                <c:pt idx="9871">
                  <c:v>#N/A</c:v>
                </c:pt>
                <c:pt idx="9872">
                  <c:v>#N/A</c:v>
                </c:pt>
                <c:pt idx="9873">
                  <c:v>#N/A</c:v>
                </c:pt>
                <c:pt idx="9874">
                  <c:v>#N/A</c:v>
                </c:pt>
                <c:pt idx="9875">
                  <c:v>#N/A</c:v>
                </c:pt>
                <c:pt idx="9876">
                  <c:v>#N/A</c:v>
                </c:pt>
                <c:pt idx="9877">
                  <c:v>#N/A</c:v>
                </c:pt>
                <c:pt idx="9878">
                  <c:v>#N/A</c:v>
                </c:pt>
                <c:pt idx="9879">
                  <c:v>#N/A</c:v>
                </c:pt>
                <c:pt idx="9880">
                  <c:v>#N/A</c:v>
                </c:pt>
                <c:pt idx="9881">
                  <c:v>#N/A</c:v>
                </c:pt>
                <c:pt idx="9882">
                  <c:v>#N/A</c:v>
                </c:pt>
                <c:pt idx="9883">
                  <c:v>#N/A</c:v>
                </c:pt>
                <c:pt idx="9884">
                  <c:v>#N/A</c:v>
                </c:pt>
                <c:pt idx="9885">
                  <c:v>#N/A</c:v>
                </c:pt>
                <c:pt idx="9886">
                  <c:v>#N/A</c:v>
                </c:pt>
                <c:pt idx="9887">
                  <c:v>#N/A</c:v>
                </c:pt>
                <c:pt idx="9888">
                  <c:v>#N/A</c:v>
                </c:pt>
                <c:pt idx="9889">
                  <c:v>#N/A</c:v>
                </c:pt>
                <c:pt idx="9890">
                  <c:v>#N/A</c:v>
                </c:pt>
                <c:pt idx="9891">
                  <c:v>#N/A</c:v>
                </c:pt>
                <c:pt idx="9892">
                  <c:v>#N/A</c:v>
                </c:pt>
                <c:pt idx="9893">
                  <c:v>#N/A</c:v>
                </c:pt>
                <c:pt idx="9894">
                  <c:v>#N/A</c:v>
                </c:pt>
                <c:pt idx="9895">
                  <c:v>#N/A</c:v>
                </c:pt>
                <c:pt idx="9896">
                  <c:v>#N/A</c:v>
                </c:pt>
                <c:pt idx="9897">
                  <c:v>#N/A</c:v>
                </c:pt>
                <c:pt idx="9898">
                  <c:v>#N/A</c:v>
                </c:pt>
                <c:pt idx="9899">
                  <c:v>#N/A</c:v>
                </c:pt>
                <c:pt idx="9900">
                  <c:v>#N/A</c:v>
                </c:pt>
                <c:pt idx="9901">
                  <c:v>#N/A</c:v>
                </c:pt>
                <c:pt idx="9902">
                  <c:v>#N/A</c:v>
                </c:pt>
                <c:pt idx="9903">
                  <c:v>#N/A</c:v>
                </c:pt>
                <c:pt idx="9904">
                  <c:v>#N/A</c:v>
                </c:pt>
                <c:pt idx="9905">
                  <c:v>#N/A</c:v>
                </c:pt>
                <c:pt idx="9906">
                  <c:v>#N/A</c:v>
                </c:pt>
                <c:pt idx="9907">
                  <c:v>#N/A</c:v>
                </c:pt>
                <c:pt idx="9908">
                  <c:v>#N/A</c:v>
                </c:pt>
                <c:pt idx="9909">
                  <c:v>#N/A</c:v>
                </c:pt>
                <c:pt idx="9910">
                  <c:v>#N/A</c:v>
                </c:pt>
                <c:pt idx="9911">
                  <c:v>#N/A</c:v>
                </c:pt>
                <c:pt idx="9912">
                  <c:v>#N/A</c:v>
                </c:pt>
                <c:pt idx="9913">
                  <c:v>#N/A</c:v>
                </c:pt>
                <c:pt idx="9914">
                  <c:v>#N/A</c:v>
                </c:pt>
                <c:pt idx="9915">
                  <c:v>#N/A</c:v>
                </c:pt>
                <c:pt idx="9916">
                  <c:v>#N/A</c:v>
                </c:pt>
                <c:pt idx="9917">
                  <c:v>#N/A</c:v>
                </c:pt>
                <c:pt idx="9918">
                  <c:v>#N/A</c:v>
                </c:pt>
                <c:pt idx="9919">
                  <c:v>#N/A</c:v>
                </c:pt>
                <c:pt idx="9920">
                  <c:v>#N/A</c:v>
                </c:pt>
                <c:pt idx="9921">
                  <c:v>#N/A</c:v>
                </c:pt>
                <c:pt idx="9922">
                  <c:v>#N/A</c:v>
                </c:pt>
                <c:pt idx="9923">
                  <c:v>#N/A</c:v>
                </c:pt>
                <c:pt idx="9924">
                  <c:v>#N/A</c:v>
                </c:pt>
                <c:pt idx="9925">
                  <c:v>#N/A</c:v>
                </c:pt>
                <c:pt idx="9926">
                  <c:v>#N/A</c:v>
                </c:pt>
                <c:pt idx="9927">
                  <c:v>#N/A</c:v>
                </c:pt>
                <c:pt idx="9928">
                  <c:v>#N/A</c:v>
                </c:pt>
                <c:pt idx="9929">
                  <c:v>#N/A</c:v>
                </c:pt>
                <c:pt idx="9930">
                  <c:v>#N/A</c:v>
                </c:pt>
                <c:pt idx="9931">
                  <c:v>#N/A</c:v>
                </c:pt>
                <c:pt idx="9932">
                  <c:v>#N/A</c:v>
                </c:pt>
                <c:pt idx="9933">
                  <c:v>#N/A</c:v>
                </c:pt>
                <c:pt idx="9934">
                  <c:v>#N/A</c:v>
                </c:pt>
                <c:pt idx="9935">
                  <c:v>#N/A</c:v>
                </c:pt>
                <c:pt idx="9936">
                  <c:v>#N/A</c:v>
                </c:pt>
                <c:pt idx="9937">
                  <c:v>#N/A</c:v>
                </c:pt>
                <c:pt idx="9938">
                  <c:v>#N/A</c:v>
                </c:pt>
                <c:pt idx="9939">
                  <c:v>#N/A</c:v>
                </c:pt>
                <c:pt idx="9940">
                  <c:v>#N/A</c:v>
                </c:pt>
                <c:pt idx="9941">
                  <c:v>#N/A</c:v>
                </c:pt>
                <c:pt idx="9942">
                  <c:v>#N/A</c:v>
                </c:pt>
                <c:pt idx="9943">
                  <c:v>#N/A</c:v>
                </c:pt>
                <c:pt idx="9944">
                  <c:v>#N/A</c:v>
                </c:pt>
                <c:pt idx="9945">
                  <c:v>#N/A</c:v>
                </c:pt>
                <c:pt idx="9946">
                  <c:v>#N/A</c:v>
                </c:pt>
                <c:pt idx="9947">
                  <c:v>#N/A</c:v>
                </c:pt>
                <c:pt idx="9948">
                  <c:v>#N/A</c:v>
                </c:pt>
                <c:pt idx="9949">
                  <c:v>#N/A</c:v>
                </c:pt>
                <c:pt idx="9950">
                  <c:v>#N/A</c:v>
                </c:pt>
                <c:pt idx="9951">
                  <c:v>#N/A</c:v>
                </c:pt>
                <c:pt idx="9952">
                  <c:v>#N/A</c:v>
                </c:pt>
                <c:pt idx="9953">
                  <c:v>#N/A</c:v>
                </c:pt>
                <c:pt idx="9954">
                  <c:v>#N/A</c:v>
                </c:pt>
                <c:pt idx="9955">
                  <c:v>#N/A</c:v>
                </c:pt>
                <c:pt idx="9956">
                  <c:v>#N/A</c:v>
                </c:pt>
                <c:pt idx="9957">
                  <c:v>#N/A</c:v>
                </c:pt>
                <c:pt idx="9958">
                  <c:v>#N/A</c:v>
                </c:pt>
                <c:pt idx="9959">
                  <c:v>#N/A</c:v>
                </c:pt>
                <c:pt idx="9960">
                  <c:v>#N/A</c:v>
                </c:pt>
                <c:pt idx="9961">
                  <c:v>#N/A</c:v>
                </c:pt>
                <c:pt idx="9962">
                  <c:v>#N/A</c:v>
                </c:pt>
                <c:pt idx="9963">
                  <c:v>#N/A</c:v>
                </c:pt>
                <c:pt idx="9964">
                  <c:v>#N/A</c:v>
                </c:pt>
                <c:pt idx="9965">
                  <c:v>#N/A</c:v>
                </c:pt>
                <c:pt idx="9966">
                  <c:v>#N/A</c:v>
                </c:pt>
                <c:pt idx="9967">
                  <c:v>#N/A</c:v>
                </c:pt>
                <c:pt idx="9968">
                  <c:v>#N/A</c:v>
                </c:pt>
                <c:pt idx="9969">
                  <c:v>#N/A</c:v>
                </c:pt>
                <c:pt idx="9970">
                  <c:v>#N/A</c:v>
                </c:pt>
                <c:pt idx="9971">
                  <c:v>#N/A</c:v>
                </c:pt>
                <c:pt idx="9972">
                  <c:v>#N/A</c:v>
                </c:pt>
                <c:pt idx="9973">
                  <c:v>#N/A</c:v>
                </c:pt>
                <c:pt idx="9974">
                  <c:v>#N/A</c:v>
                </c:pt>
                <c:pt idx="9975">
                  <c:v>#N/A</c:v>
                </c:pt>
                <c:pt idx="9976">
                  <c:v>#N/A</c:v>
                </c:pt>
                <c:pt idx="9977">
                  <c:v>#N/A</c:v>
                </c:pt>
                <c:pt idx="9978">
                  <c:v>#N/A</c:v>
                </c:pt>
                <c:pt idx="9979">
                  <c:v>#N/A</c:v>
                </c:pt>
                <c:pt idx="9980">
                  <c:v>#N/A</c:v>
                </c:pt>
                <c:pt idx="9981">
                  <c:v>#N/A</c:v>
                </c:pt>
                <c:pt idx="9982">
                  <c:v>#N/A</c:v>
                </c:pt>
                <c:pt idx="9983">
                  <c:v>#N/A</c:v>
                </c:pt>
                <c:pt idx="9984">
                  <c:v>#N/A</c:v>
                </c:pt>
                <c:pt idx="9985">
                  <c:v>#N/A</c:v>
                </c:pt>
                <c:pt idx="9986">
                  <c:v>#N/A</c:v>
                </c:pt>
                <c:pt idx="9987">
                  <c:v>#N/A</c:v>
                </c:pt>
                <c:pt idx="9988">
                  <c:v>#N/A</c:v>
                </c:pt>
                <c:pt idx="9989">
                  <c:v>#N/A</c:v>
                </c:pt>
                <c:pt idx="9990">
                  <c:v>#N/A</c:v>
                </c:pt>
                <c:pt idx="9991">
                  <c:v>#N/A</c:v>
                </c:pt>
                <c:pt idx="9992">
                  <c:v>#N/A</c:v>
                </c:pt>
                <c:pt idx="9993">
                  <c:v>#N/A</c:v>
                </c:pt>
                <c:pt idx="9994">
                  <c:v>#N/A</c:v>
                </c:pt>
                <c:pt idx="9995">
                  <c:v>#N/A</c:v>
                </c:pt>
                <c:pt idx="9996">
                  <c:v>#N/A</c:v>
                </c:pt>
                <c:pt idx="9997">
                  <c:v>#N/A</c:v>
                </c:pt>
                <c:pt idx="9998">
                  <c:v>#N/A</c:v>
                </c:pt>
                <c:pt idx="9999">
                  <c:v>#N/A</c:v>
                </c:pt>
              </c:numCache>
            </c:numRef>
          </c:xVal>
          <c:yVal>
            <c:numRef>
              <c:f>'Volcano &amp; Quant FDR'!$BE$2:$BE$10001</c:f>
              <c:numCache>
                <c:formatCode>General</c:formatCode>
                <c:ptCount val="10000"/>
                <c:pt idx="0">
                  <c:v>0.23911049962043801</c:v>
                </c:pt>
                <c:pt idx="1">
                  <c:v>0.17521199584007299</c:v>
                </c:pt>
                <c:pt idx="2">
                  <c:v>0.88429552316665605</c:v>
                </c:pt>
                <c:pt idx="3">
                  <c:v>0.78196638822555498</c:v>
                </c:pt>
                <c:pt idx="4">
                  <c:v>0.10621179640293101</c:v>
                </c:pt>
                <c:pt idx="5">
                  <c:v>0.964677214622498</c:v>
                </c:pt>
                <c:pt idx="6">
                  <c:v>0.95817238092422496</c:v>
                </c:pt>
                <c:pt idx="7">
                  <c:v>0.83115708827972401</c:v>
                </c:pt>
                <c:pt idx="8">
                  <c:v>0.12649929523468001</c:v>
                </c:pt>
                <c:pt idx="9">
                  <c:v>0.79326260089874301</c:v>
                </c:pt>
                <c:pt idx="10">
                  <c:v>0.42567971348762501</c:v>
                </c:pt>
                <c:pt idx="11">
                  <c:v>0.18028089404106101</c:v>
                </c:pt>
                <c:pt idx="12">
                  <c:v>0.118398897349834</c:v>
                </c:pt>
                <c:pt idx="13">
                  <c:v>3.6386958527145901E-5</c:v>
                </c:pt>
                <c:pt idx="14">
                  <c:v>0.149956405162811</c:v>
                </c:pt>
                <c:pt idx="15">
                  <c:v>0.17516629397869099</c:v>
                </c:pt>
                <c:pt idx="16">
                  <c:v>0.26004329323768599</c:v>
                </c:pt>
                <c:pt idx="17">
                  <c:v>0.21329809725284599</c:v>
                </c:pt>
                <c:pt idx="18">
                  <c:v>0.54138481616973899</c:v>
                </c:pt>
                <c:pt idx="19">
                  <c:v>0.92632001638412498</c:v>
                </c:pt>
                <c:pt idx="20">
                  <c:v>0.74490302801132202</c:v>
                </c:pt>
                <c:pt idx="21">
                  <c:v>0.43120560050010698</c:v>
                </c:pt>
                <c:pt idx="22">
                  <c:v>0.49424630403518699</c:v>
                </c:pt>
                <c:pt idx="23">
                  <c:v>0.23878949880600001</c:v>
                </c:pt>
                <c:pt idx="24">
                  <c:v>4.1615981608629199E-2</c:v>
                </c:pt>
                <c:pt idx="25">
                  <c:v>0.11547180265188201</c:v>
                </c:pt>
                <c:pt idx="26">
                  <c:v>0.14877550303935999</c:v>
                </c:pt>
                <c:pt idx="27">
                  <c:v>0.59826147556304898</c:v>
                </c:pt>
                <c:pt idx="28">
                  <c:v>3.4937120974063901E-2</c:v>
                </c:pt>
                <c:pt idx="29">
                  <c:v>5.2629750221967697E-2</c:v>
                </c:pt>
                <c:pt idx="30">
                  <c:v>0.86758512258529696</c:v>
                </c:pt>
                <c:pt idx="31">
                  <c:v>0.21705259382724801</c:v>
                </c:pt>
                <c:pt idx="32">
                  <c:v>0.81983268260955799</c:v>
                </c:pt>
                <c:pt idx="33">
                  <c:v>0.24028739333152799</c:v>
                </c:pt>
                <c:pt idx="34">
                  <c:v>0.733256816864014</c:v>
                </c:pt>
                <c:pt idx="35">
                  <c:v>1.81625096593052E-3</c:v>
                </c:pt>
                <c:pt idx="36">
                  <c:v>0.55011761188507102</c:v>
                </c:pt>
                <c:pt idx="37">
                  <c:v>0.15587429702281999</c:v>
                </c:pt>
                <c:pt idx="38">
                  <c:v>0.74784547090530396</c:v>
                </c:pt>
                <c:pt idx="39">
                  <c:v>1.9505630480125501E-3</c:v>
                </c:pt>
                <c:pt idx="40">
                  <c:v>0.33445858955383301</c:v>
                </c:pt>
                <c:pt idx="41">
                  <c:v>3.78643104340881E-4</c:v>
                </c:pt>
                <c:pt idx="42">
                  <c:v>0.47561329603195202</c:v>
                </c:pt>
                <c:pt idx="43">
                  <c:v>0.355884909629822</c:v>
                </c:pt>
                <c:pt idx="44">
                  <c:v>0.14306679368019101</c:v>
                </c:pt>
                <c:pt idx="45">
                  <c:v>0.85072392225265503</c:v>
                </c:pt>
                <c:pt idx="46">
                  <c:v>3.3209890127182E-2</c:v>
                </c:pt>
                <c:pt idx="47">
                  <c:v>0.44719800353050199</c:v>
                </c:pt>
                <c:pt idx="48">
                  <c:v>2.3943880572915101E-2</c:v>
                </c:pt>
                <c:pt idx="49">
                  <c:v>0.68260091543197599</c:v>
                </c:pt>
                <c:pt idx="50">
                  <c:v>0.99635082483291604</c:v>
                </c:pt>
                <c:pt idx="51">
                  <c:v>0.85719871520996105</c:v>
                </c:pt>
                <c:pt idx="52">
                  <c:v>0.35602858662605302</c:v>
                </c:pt>
                <c:pt idx="53">
                  <c:v>0.70532661676406905</c:v>
                </c:pt>
                <c:pt idx="54">
                  <c:v>0.37979170680046098</c:v>
                </c:pt>
                <c:pt idx="55">
                  <c:v>0.20897220075130499</c:v>
                </c:pt>
                <c:pt idx="56">
                  <c:v>9.7036883234977694E-2</c:v>
                </c:pt>
                <c:pt idx="57">
                  <c:v>0.95874232053756703</c:v>
                </c:pt>
                <c:pt idx="58">
                  <c:v>5.9117879718542099E-2</c:v>
                </c:pt>
                <c:pt idx="59">
                  <c:v>0.77226489782333396</c:v>
                </c:pt>
                <c:pt idx="60">
                  <c:v>0.48533171415329002</c:v>
                </c:pt>
                <c:pt idx="61">
                  <c:v>0.34010151028633101</c:v>
                </c:pt>
                <c:pt idx="62">
                  <c:v>0.52205991744995095</c:v>
                </c:pt>
                <c:pt idx="63">
                  <c:v>4.81926016509533E-2</c:v>
                </c:pt>
                <c:pt idx="64">
                  <c:v>1.68625693768263E-2</c:v>
                </c:pt>
                <c:pt idx="65">
                  <c:v>0.77509701251983598</c:v>
                </c:pt>
                <c:pt idx="66">
                  <c:v>0.246411994099617</c:v>
                </c:pt>
                <c:pt idx="67">
                  <c:v>0.96389102935791005</c:v>
                </c:pt>
                <c:pt idx="68">
                  <c:v>0.55878931283950795</c:v>
                </c:pt>
                <c:pt idx="69">
                  <c:v>0.42657139897346502</c:v>
                </c:pt>
                <c:pt idx="70">
                  <c:v>3.32115516066551E-2</c:v>
                </c:pt>
                <c:pt idx="71">
                  <c:v>8.3973119035363197E-3</c:v>
                </c:pt>
                <c:pt idx="72">
                  <c:v>0.34549590945243802</c:v>
                </c:pt>
                <c:pt idx="73">
                  <c:v>3.6299891769886003E-2</c:v>
                </c:pt>
                <c:pt idx="74">
                  <c:v>0.269642293453217</c:v>
                </c:pt>
                <c:pt idx="75">
                  <c:v>0.522569179534912</c:v>
                </c:pt>
                <c:pt idx="76">
                  <c:v>0.13337630033493</c:v>
                </c:pt>
                <c:pt idx="77">
                  <c:v>0.28410550951957703</c:v>
                </c:pt>
                <c:pt idx="78">
                  <c:v>0.29877319931983898</c:v>
                </c:pt>
                <c:pt idx="79">
                  <c:v>0.77271002531051602</c:v>
                </c:pt>
                <c:pt idx="80">
                  <c:v>0.67623519897460904</c:v>
                </c:pt>
                <c:pt idx="81">
                  <c:v>0.142423406243324</c:v>
                </c:pt>
                <c:pt idx="82">
                  <c:v>0.38170740008354198</c:v>
                </c:pt>
                <c:pt idx="83">
                  <c:v>8.1857167184352903E-2</c:v>
                </c:pt>
                <c:pt idx="84">
                  <c:v>0.46713209152221702</c:v>
                </c:pt>
                <c:pt idx="85">
                  <c:v>0.72153472900390603</c:v>
                </c:pt>
                <c:pt idx="86">
                  <c:v>0.98193931579589799</c:v>
                </c:pt>
                <c:pt idx="87">
                  <c:v>0.55156219005584695</c:v>
                </c:pt>
                <c:pt idx="88">
                  <c:v>0.45572111010551503</c:v>
                </c:pt>
                <c:pt idx="89">
                  <c:v>0.56555032730102495</c:v>
                </c:pt>
                <c:pt idx="90">
                  <c:v>0.25399139523506198</c:v>
                </c:pt>
                <c:pt idx="91">
                  <c:v>1.17961000651121E-2</c:v>
                </c:pt>
                <c:pt idx="92">
                  <c:v>0.87843418121337902</c:v>
                </c:pt>
                <c:pt idx="93">
                  <c:v>4.7380197793245298E-3</c:v>
                </c:pt>
                <c:pt idx="94">
                  <c:v>0.36778399348259</c:v>
                </c:pt>
                <c:pt idx="95">
                  <c:v>0.54230087995529197</c:v>
                </c:pt>
                <c:pt idx="96">
                  <c:v>0.307178914546967</c:v>
                </c:pt>
                <c:pt idx="97">
                  <c:v>0.61635088920593295</c:v>
                </c:pt>
                <c:pt idx="98">
                  <c:v>0.182854995131493</c:v>
                </c:pt>
                <c:pt idx="99">
                  <c:v>0.109477996826172</c:v>
                </c:pt>
                <c:pt idx="100">
                  <c:v>2.22430508583784E-2</c:v>
                </c:pt>
                <c:pt idx="101">
                  <c:v>0.88844037055969205</c:v>
                </c:pt>
                <c:pt idx="102">
                  <c:v>9.5871463418006897E-3</c:v>
                </c:pt>
                <c:pt idx="103">
                  <c:v>0.46110630035400402</c:v>
                </c:pt>
                <c:pt idx="104">
                  <c:v>0.55280560255050704</c:v>
                </c:pt>
                <c:pt idx="105">
                  <c:v>0.55529797077178999</c:v>
                </c:pt>
                <c:pt idx="106">
                  <c:v>0.53964859247207597</c:v>
                </c:pt>
                <c:pt idx="107">
                  <c:v>0.104807697236538</c:v>
                </c:pt>
                <c:pt idx="108">
                  <c:v>0.98752707242965698</c:v>
                </c:pt>
                <c:pt idx="109">
                  <c:v>0.59051072597503695</c:v>
                </c:pt>
                <c:pt idx="110">
                  <c:v>0.65488737821579002</c:v>
                </c:pt>
                <c:pt idx="111">
                  <c:v>5.4151829332113301E-2</c:v>
                </c:pt>
                <c:pt idx="112">
                  <c:v>0.30092480778694197</c:v>
                </c:pt>
                <c:pt idx="113">
                  <c:v>2.06711404025555E-2</c:v>
                </c:pt>
                <c:pt idx="114">
                  <c:v>0.951194107532501</c:v>
                </c:pt>
                <c:pt idx="115">
                  <c:v>0.82705372571945202</c:v>
                </c:pt>
                <c:pt idx="116">
                  <c:v>0.89086377620696999</c:v>
                </c:pt>
                <c:pt idx="117">
                  <c:v>0.16705609858036</c:v>
                </c:pt>
                <c:pt idx="118">
                  <c:v>0.48035681247711198</c:v>
                </c:pt>
                <c:pt idx="119">
                  <c:v>0.17043049633502999</c:v>
                </c:pt>
                <c:pt idx="120">
                  <c:v>0.28292170166969299</c:v>
                </c:pt>
                <c:pt idx="121">
                  <c:v>6.2337279319763197E-2</c:v>
                </c:pt>
                <c:pt idx="122">
                  <c:v>0.182579800486565</c:v>
                </c:pt>
                <c:pt idx="123">
                  <c:v>6.6517733037471799E-2</c:v>
                </c:pt>
                <c:pt idx="124">
                  <c:v>0.80202388763427701</c:v>
                </c:pt>
                <c:pt idx="125">
                  <c:v>6.9144010543823201E-2</c:v>
                </c:pt>
                <c:pt idx="126">
                  <c:v>0.94381248950958296</c:v>
                </c:pt>
                <c:pt idx="127">
                  <c:v>0.19224080443382299</c:v>
                </c:pt>
                <c:pt idx="128">
                  <c:v>3.3973050303757199E-3</c:v>
                </c:pt>
                <c:pt idx="129">
                  <c:v>7.6436519622802707E-2</c:v>
                </c:pt>
                <c:pt idx="130">
                  <c:v>0.60277712345123302</c:v>
                </c:pt>
                <c:pt idx="131">
                  <c:v>0.53740829229354903</c:v>
                </c:pt>
                <c:pt idx="132">
                  <c:v>0.428840011358261</c:v>
                </c:pt>
                <c:pt idx="133">
                  <c:v>0.79231721162795998</c:v>
                </c:pt>
                <c:pt idx="134">
                  <c:v>0.40392899513244601</c:v>
                </c:pt>
                <c:pt idx="135">
                  <c:v>0.517389595508575</c:v>
                </c:pt>
                <c:pt idx="136">
                  <c:v>0.74868899583816495</c:v>
                </c:pt>
                <c:pt idx="137">
                  <c:v>0.71720838546752896</c:v>
                </c:pt>
                <c:pt idx="138">
                  <c:v>0.12635830044746399</c:v>
                </c:pt>
                <c:pt idx="139">
                  <c:v>0.22275650501251201</c:v>
                </c:pt>
                <c:pt idx="140">
                  <c:v>6.8704582750797299E-2</c:v>
                </c:pt>
                <c:pt idx="141">
                  <c:v>0.10217759758234</c:v>
                </c:pt>
                <c:pt idx="142">
                  <c:v>0.36512690782547003</c:v>
                </c:pt>
                <c:pt idx="143">
                  <c:v>0.14445680379867601</c:v>
                </c:pt>
                <c:pt idx="144">
                  <c:v>0.422908395528793</c:v>
                </c:pt>
                <c:pt idx="145">
                  <c:v>0.209420695900917</c:v>
                </c:pt>
                <c:pt idx="146">
                  <c:v>2.6519140228629098E-2</c:v>
                </c:pt>
                <c:pt idx="147">
                  <c:v>0.45250189304351801</c:v>
                </c:pt>
                <c:pt idx="148">
                  <c:v>0.35704940557479897</c:v>
                </c:pt>
                <c:pt idx="149">
                  <c:v>0.62874972820282005</c:v>
                </c:pt>
                <c:pt idx="150">
                  <c:v>0.35375720262527499</c:v>
                </c:pt>
                <c:pt idx="151">
                  <c:v>0.22051259875297499</c:v>
                </c:pt>
                <c:pt idx="152">
                  <c:v>0.41184461116790799</c:v>
                </c:pt>
                <c:pt idx="153">
                  <c:v>0.37680500745773299</c:v>
                </c:pt>
                <c:pt idx="154">
                  <c:v>0.59980237483978305</c:v>
                </c:pt>
                <c:pt idx="155">
                  <c:v>0.272800713777542</c:v>
                </c:pt>
                <c:pt idx="156">
                  <c:v>0.81203287839889504</c:v>
                </c:pt>
                <c:pt idx="157">
                  <c:v>7.3263131082057995E-2</c:v>
                </c:pt>
                <c:pt idx="158">
                  <c:v>0.43963709473609902</c:v>
                </c:pt>
                <c:pt idx="159">
                  <c:v>0.86677902936935403</c:v>
                </c:pt>
                <c:pt idx="160">
                  <c:v>0.39168909192085299</c:v>
                </c:pt>
                <c:pt idx="161">
                  <c:v>0.35000249743461598</c:v>
                </c:pt>
                <c:pt idx="162">
                  <c:v>0.59448218345642101</c:v>
                </c:pt>
                <c:pt idx="163">
                  <c:v>0.28993698954582198</c:v>
                </c:pt>
                <c:pt idx="164">
                  <c:v>0.83680331707000699</c:v>
                </c:pt>
                <c:pt idx="165">
                  <c:v>0.58415478467941295</c:v>
                </c:pt>
                <c:pt idx="166">
                  <c:v>0.96350699663162198</c:v>
                </c:pt>
                <c:pt idx="167">
                  <c:v>0.64245390892028797</c:v>
                </c:pt>
                <c:pt idx="168">
                  <c:v>0.87871319055557295</c:v>
                </c:pt>
                <c:pt idx="169">
                  <c:v>0.65740239620208696</c:v>
                </c:pt>
                <c:pt idx="170">
                  <c:v>8.8770397007465404E-2</c:v>
                </c:pt>
                <c:pt idx="171">
                  <c:v>0.16043199598789201</c:v>
                </c:pt>
                <c:pt idx="172">
                  <c:v>0.16060520708560899</c:v>
                </c:pt>
                <c:pt idx="173">
                  <c:v>0.34678348898887601</c:v>
                </c:pt>
                <c:pt idx="174">
                  <c:v>0.38503000140190102</c:v>
                </c:pt>
                <c:pt idx="175">
                  <c:v>0.55213457345962502</c:v>
                </c:pt>
                <c:pt idx="176">
                  <c:v>0.79147881269455</c:v>
                </c:pt>
                <c:pt idx="177">
                  <c:v>0.65234082937240601</c:v>
                </c:pt>
                <c:pt idx="178">
                  <c:v>0.22265939414501201</c:v>
                </c:pt>
                <c:pt idx="179">
                  <c:v>0.951307713985443</c:v>
                </c:pt>
                <c:pt idx="180">
                  <c:v>0.30181449651718101</c:v>
                </c:pt>
                <c:pt idx="181">
                  <c:v>0.92911159992217995</c:v>
                </c:pt>
                <c:pt idx="182">
                  <c:v>0.28483819961547902</c:v>
                </c:pt>
                <c:pt idx="183">
                  <c:v>7.1289159357547802E-2</c:v>
                </c:pt>
                <c:pt idx="184">
                  <c:v>0.34818169474601701</c:v>
                </c:pt>
                <c:pt idx="185">
                  <c:v>0.92480522394180298</c:v>
                </c:pt>
                <c:pt idx="186">
                  <c:v>0.78237217664718595</c:v>
                </c:pt>
                <c:pt idx="187">
                  <c:v>0.244916096329689</c:v>
                </c:pt>
                <c:pt idx="188">
                  <c:v>0.56226730346679699</c:v>
                </c:pt>
                <c:pt idx="189">
                  <c:v>0.12346249818801899</c:v>
                </c:pt>
                <c:pt idx="190">
                  <c:v>0.16884219646453899</c:v>
                </c:pt>
                <c:pt idx="191">
                  <c:v>1.7432859167456599E-2</c:v>
                </c:pt>
                <c:pt idx="192">
                  <c:v>4.9242138862609898E-2</c:v>
                </c:pt>
                <c:pt idx="193">
                  <c:v>0.50812089443206798</c:v>
                </c:pt>
                <c:pt idx="194">
                  <c:v>0.196136504411697</c:v>
                </c:pt>
                <c:pt idx="195">
                  <c:v>0.706753790378571</c:v>
                </c:pt>
                <c:pt idx="196">
                  <c:v>0.74243319034576405</c:v>
                </c:pt>
                <c:pt idx="197">
                  <c:v>0.53583168983459495</c:v>
                </c:pt>
                <c:pt idx="198">
                  <c:v>0.70318740606307995</c:v>
                </c:pt>
                <c:pt idx="199">
                  <c:v>0.32126709818839999</c:v>
                </c:pt>
                <c:pt idx="200">
                  <c:v>0.50172811746597301</c:v>
                </c:pt>
                <c:pt idx="201">
                  <c:v>1.43315503373742E-2</c:v>
                </c:pt>
                <c:pt idx="202">
                  <c:v>0.35630449652671797</c:v>
                </c:pt>
                <c:pt idx="203">
                  <c:v>0.53751391172409102</c:v>
                </c:pt>
                <c:pt idx="204">
                  <c:v>0.86173087358474698</c:v>
                </c:pt>
                <c:pt idx="205">
                  <c:v>0.70149767398834195</c:v>
                </c:pt>
                <c:pt idx="206">
                  <c:v>0.80810338258743297</c:v>
                </c:pt>
                <c:pt idx="207">
                  <c:v>0.91675841808319103</c:v>
                </c:pt>
                <c:pt idx="208">
                  <c:v>0.52775812149047896</c:v>
                </c:pt>
                <c:pt idx="209">
                  <c:v>0.18660840392112699</c:v>
                </c:pt>
                <c:pt idx="210">
                  <c:v>0.13629889488220201</c:v>
                </c:pt>
                <c:pt idx="211">
                  <c:v>0.27216330170631398</c:v>
                </c:pt>
                <c:pt idx="212">
                  <c:v>0.28888058662414601</c:v>
                </c:pt>
                <c:pt idx="213">
                  <c:v>0.100012399256229</c:v>
                </c:pt>
                <c:pt idx="214">
                  <c:v>0.83511781692504905</c:v>
                </c:pt>
                <c:pt idx="215">
                  <c:v>0.84925627708435103</c:v>
                </c:pt>
                <c:pt idx="216">
                  <c:v>0.64646571874618497</c:v>
                </c:pt>
                <c:pt idx="217">
                  <c:v>2.09475606679916E-2</c:v>
                </c:pt>
                <c:pt idx="218">
                  <c:v>0.14900679886341101</c:v>
                </c:pt>
                <c:pt idx="219">
                  <c:v>0.89908927679061901</c:v>
                </c:pt>
                <c:pt idx="220">
                  <c:v>0.175178498029709</c:v>
                </c:pt>
                <c:pt idx="221">
                  <c:v>0.75586718320846602</c:v>
                </c:pt>
                <c:pt idx="222">
                  <c:v>0.94117158651351895</c:v>
                </c:pt>
                <c:pt idx="223">
                  <c:v>0.92078131437301602</c:v>
                </c:pt>
                <c:pt idx="224">
                  <c:v>0.62307637929916404</c:v>
                </c:pt>
                <c:pt idx="225">
                  <c:v>0.14577509462833399</c:v>
                </c:pt>
                <c:pt idx="226">
                  <c:v>0.47392389178276101</c:v>
                </c:pt>
                <c:pt idx="227">
                  <c:v>0.122666798532009</c:v>
                </c:pt>
                <c:pt idx="228">
                  <c:v>0.28731968998909002</c:v>
                </c:pt>
                <c:pt idx="229">
                  <c:v>0.332573711872101</c:v>
                </c:pt>
                <c:pt idx="230">
                  <c:v>0.53219699859619096</c:v>
                </c:pt>
                <c:pt idx="231">
                  <c:v>0.39826840162277199</c:v>
                </c:pt>
                <c:pt idx="232">
                  <c:v>0.244218200445175</c:v>
                </c:pt>
                <c:pt idx="233">
                  <c:v>0.55835670232772805</c:v>
                </c:pt>
                <c:pt idx="234">
                  <c:v>0.50028628110885598</c:v>
                </c:pt>
                <c:pt idx="235">
                  <c:v>0.90433537960052501</c:v>
                </c:pt>
                <c:pt idx="236">
                  <c:v>0.72455239295959495</c:v>
                </c:pt>
                <c:pt idx="237">
                  <c:v>0.56948518753051802</c:v>
                </c:pt>
                <c:pt idx="238">
                  <c:v>0.79552990198135398</c:v>
                </c:pt>
                <c:pt idx="239">
                  <c:v>0.91722840070724498</c:v>
                </c:pt>
                <c:pt idx="240">
                  <c:v>0.38396981358528098</c:v>
                </c:pt>
                <c:pt idx="241">
                  <c:v>0.30385190248489402</c:v>
                </c:pt>
                <c:pt idx="242">
                  <c:v>4.4392220675945303E-2</c:v>
                </c:pt>
                <c:pt idx="243">
                  <c:v>0.968350410461426</c:v>
                </c:pt>
                <c:pt idx="244">
                  <c:v>0.93096470832824696</c:v>
                </c:pt>
                <c:pt idx="245">
                  <c:v>0.26582369208335899</c:v>
                </c:pt>
                <c:pt idx="246">
                  <c:v>7.2345681488513905E-2</c:v>
                </c:pt>
                <c:pt idx="247">
                  <c:v>0.103728197515011</c:v>
                </c:pt>
                <c:pt idx="248">
                  <c:v>0.35974550247192399</c:v>
                </c:pt>
                <c:pt idx="249">
                  <c:v>0.44527739286422702</c:v>
                </c:pt>
                <c:pt idx="250">
                  <c:v>0.91985309123992898</c:v>
                </c:pt>
                <c:pt idx="251">
                  <c:v>7.6905682682991E-2</c:v>
                </c:pt>
                <c:pt idx="252">
                  <c:v>0.90337258577346802</c:v>
                </c:pt>
                <c:pt idx="253">
                  <c:v>0.94083440303802501</c:v>
                </c:pt>
                <c:pt idx="254">
                  <c:v>0.36580759286880499</c:v>
                </c:pt>
                <c:pt idx="255">
                  <c:v>0.95125120878219604</c:v>
                </c:pt>
                <c:pt idx="256">
                  <c:v>0.24740980565547899</c:v>
                </c:pt>
                <c:pt idx="257">
                  <c:v>0.44766241312027</c:v>
                </c:pt>
                <c:pt idx="258">
                  <c:v>0.19344140589237199</c:v>
                </c:pt>
                <c:pt idx="259">
                  <c:v>0.237318500876427</c:v>
                </c:pt>
                <c:pt idx="260">
                  <c:v>0.39213439822196999</c:v>
                </c:pt>
                <c:pt idx="261">
                  <c:v>0.29930579662322998</c:v>
                </c:pt>
                <c:pt idx="262">
                  <c:v>0.72534418106079102</c:v>
                </c:pt>
                <c:pt idx="263">
                  <c:v>0.25732740759849498</c:v>
                </c:pt>
                <c:pt idx="264">
                  <c:v>2.6212710887193701E-2</c:v>
                </c:pt>
                <c:pt idx="265">
                  <c:v>0.13276119530201</c:v>
                </c:pt>
                <c:pt idx="266">
                  <c:v>0.54203897714614901</c:v>
                </c:pt>
                <c:pt idx="267">
                  <c:v>0.47795820236206099</c:v>
                </c:pt>
                <c:pt idx="268">
                  <c:v>0.90403479337692305</c:v>
                </c:pt>
                <c:pt idx="269">
                  <c:v>0.59403520822525002</c:v>
                </c:pt>
                <c:pt idx="270">
                  <c:v>0.36592569947242698</c:v>
                </c:pt>
                <c:pt idx="271">
                  <c:v>7.3159366846084595E-2</c:v>
                </c:pt>
                <c:pt idx="272">
                  <c:v>0.427577614784241</c:v>
                </c:pt>
                <c:pt idx="273">
                  <c:v>0.16070809960365301</c:v>
                </c:pt>
                <c:pt idx="274">
                  <c:v>0.387856185436249</c:v>
                </c:pt>
                <c:pt idx="275">
                  <c:v>0.92008119821548495</c:v>
                </c:pt>
                <c:pt idx="276">
                  <c:v>8.1827796995639801E-2</c:v>
                </c:pt>
                <c:pt idx="277">
                  <c:v>0.61362701654434204</c:v>
                </c:pt>
                <c:pt idx="278">
                  <c:v>5.2009969949722297E-2</c:v>
                </c:pt>
                <c:pt idx="279">
                  <c:v>0.33028170466423001</c:v>
                </c:pt>
                <c:pt idx="280">
                  <c:v>0.49454820156097401</c:v>
                </c:pt>
                <c:pt idx="281">
                  <c:v>0.36479529738426197</c:v>
                </c:pt>
                <c:pt idx="282">
                  <c:v>0.97418421506881703</c:v>
                </c:pt>
                <c:pt idx="283">
                  <c:v>0.62599277496337902</c:v>
                </c:pt>
                <c:pt idx="284">
                  <c:v>0.21161979436874401</c:v>
                </c:pt>
                <c:pt idx="285">
                  <c:v>6.4548172056674999E-2</c:v>
                </c:pt>
                <c:pt idx="286">
                  <c:v>0.95928657054901101</c:v>
                </c:pt>
                <c:pt idx="287">
                  <c:v>0.12936849892139399</c:v>
                </c:pt>
                <c:pt idx="288">
                  <c:v>0.85829758644104004</c:v>
                </c:pt>
                <c:pt idx="289">
                  <c:v>0.77771407365798995</c:v>
                </c:pt>
                <c:pt idx="290">
                  <c:v>0.220209196209908</c:v>
                </c:pt>
                <c:pt idx="291">
                  <c:v>0.30123379826545699</c:v>
                </c:pt>
                <c:pt idx="292">
                  <c:v>0.18189570307731601</c:v>
                </c:pt>
                <c:pt idx="293">
                  <c:v>0.58363282680511497</c:v>
                </c:pt>
                <c:pt idx="294">
                  <c:v>0.111170999705791</c:v>
                </c:pt>
                <c:pt idx="295">
                  <c:v>0.209523394703865</c:v>
                </c:pt>
                <c:pt idx="296">
                  <c:v>0.97385090589523304</c:v>
                </c:pt>
                <c:pt idx="297">
                  <c:v>0.517447710037231</c:v>
                </c:pt>
                <c:pt idx="298">
                  <c:v>0.11100360006094</c:v>
                </c:pt>
                <c:pt idx="299">
                  <c:v>0.71157938241958596</c:v>
                </c:pt>
                <c:pt idx="300">
                  <c:v>0.22760400176048301</c:v>
                </c:pt>
                <c:pt idx="301">
                  <c:v>0.55249089002609297</c:v>
                </c:pt>
                <c:pt idx="302">
                  <c:v>0.84147989749908403</c:v>
                </c:pt>
                <c:pt idx="303">
                  <c:v>0.60933589935302701</c:v>
                </c:pt>
                <c:pt idx="304">
                  <c:v>0.76392942667007402</c:v>
                </c:pt>
                <c:pt idx="305">
                  <c:v>0.42126628756523099</c:v>
                </c:pt>
                <c:pt idx="306">
                  <c:v>0.51907879114151001</c:v>
                </c:pt>
                <c:pt idx="307">
                  <c:v>0.84275001287460305</c:v>
                </c:pt>
                <c:pt idx="308">
                  <c:v>0.65925091505050704</c:v>
                </c:pt>
                <c:pt idx="309">
                  <c:v>0.151466995477676</c:v>
                </c:pt>
                <c:pt idx="310">
                  <c:v>0.61787480115890503</c:v>
                </c:pt>
                <c:pt idx="311">
                  <c:v>0.179806098341942</c:v>
                </c:pt>
                <c:pt idx="312">
                  <c:v>0.66433811187744096</c:v>
                </c:pt>
                <c:pt idx="313">
                  <c:v>0.68155848979949996</c:v>
                </c:pt>
                <c:pt idx="314">
                  <c:v>0.60210222005844105</c:v>
                </c:pt>
                <c:pt idx="315">
                  <c:v>0.95380431413650502</c:v>
                </c:pt>
                <c:pt idx="316">
                  <c:v>0.81805217266082797</c:v>
                </c:pt>
                <c:pt idx="317">
                  <c:v>5.5085409432649599E-2</c:v>
                </c:pt>
                <c:pt idx="318">
                  <c:v>0.21022400259971599</c:v>
                </c:pt>
                <c:pt idx="319">
                  <c:v>0.59429550170898404</c:v>
                </c:pt>
                <c:pt idx="320">
                  <c:v>0.37983688712120101</c:v>
                </c:pt>
                <c:pt idx="321">
                  <c:v>1.44153898581862E-2</c:v>
                </c:pt>
                <c:pt idx="322">
                  <c:v>0.33454158902168302</c:v>
                </c:pt>
                <c:pt idx="323">
                  <c:v>0.28417068719863903</c:v>
                </c:pt>
                <c:pt idx="324">
                  <c:v>0.33326581120491</c:v>
                </c:pt>
                <c:pt idx="325">
                  <c:v>0.22834469377994501</c:v>
                </c:pt>
                <c:pt idx="326">
                  <c:v>0.1075090020895</c:v>
                </c:pt>
                <c:pt idx="327">
                  <c:v>0.13368889689445501</c:v>
                </c:pt>
                <c:pt idx="328">
                  <c:v>0.65405458211898804</c:v>
                </c:pt>
                <c:pt idx="329">
                  <c:v>0.98289728164672896</c:v>
                </c:pt>
                <c:pt idx="330">
                  <c:v>0.133358299732208</c:v>
                </c:pt>
                <c:pt idx="331">
                  <c:v>0.56300842761993397</c:v>
                </c:pt>
                <c:pt idx="332">
                  <c:v>0.924976825714111</c:v>
                </c:pt>
                <c:pt idx="333">
                  <c:v>0.166761294007301</c:v>
                </c:pt>
                <c:pt idx="334">
                  <c:v>0.77620047330856301</c:v>
                </c:pt>
                <c:pt idx="335">
                  <c:v>0.39063018560409501</c:v>
                </c:pt>
                <c:pt idx="336">
                  <c:v>0.912081718444824</c:v>
                </c:pt>
                <c:pt idx="337">
                  <c:v>0.71693539619445801</c:v>
                </c:pt>
                <c:pt idx="338">
                  <c:v>0.81725841760635398</c:v>
                </c:pt>
                <c:pt idx="339">
                  <c:v>0.84177702665329002</c:v>
                </c:pt>
                <c:pt idx="340">
                  <c:v>8.1799499690532698E-2</c:v>
                </c:pt>
                <c:pt idx="341">
                  <c:v>0.88151770830154397</c:v>
                </c:pt>
                <c:pt idx="342">
                  <c:v>0.66618651151657104</c:v>
                </c:pt>
                <c:pt idx="343">
                  <c:v>0.236339792609215</c:v>
                </c:pt>
                <c:pt idx="344">
                  <c:v>0.41260099411010698</c:v>
                </c:pt>
                <c:pt idx="345">
                  <c:v>0.47738590836525002</c:v>
                </c:pt>
                <c:pt idx="346">
                  <c:v>0.137924194335938</c:v>
                </c:pt>
                <c:pt idx="347">
                  <c:v>0.59076821804046598</c:v>
                </c:pt>
                <c:pt idx="348">
                  <c:v>0.11028079688549</c:v>
                </c:pt>
                <c:pt idx="349">
                  <c:v>0.85681217908859297</c:v>
                </c:pt>
                <c:pt idx="350">
                  <c:v>0.72970157861709595</c:v>
                </c:pt>
                <c:pt idx="351">
                  <c:v>1.47092500701547E-2</c:v>
                </c:pt>
                <c:pt idx="352">
                  <c:v>0.79054141044616699</c:v>
                </c:pt>
                <c:pt idx="353">
                  <c:v>0.59687298536300704</c:v>
                </c:pt>
                <c:pt idx="354">
                  <c:v>0.76125168800354004</c:v>
                </c:pt>
                <c:pt idx="355">
                  <c:v>0.47661480307579002</c:v>
                </c:pt>
                <c:pt idx="356">
                  <c:v>0.73610371351242099</c:v>
                </c:pt>
                <c:pt idx="357">
                  <c:v>0.90045869350433405</c:v>
                </c:pt>
                <c:pt idx="358">
                  <c:v>0.30742529034614602</c:v>
                </c:pt>
                <c:pt idx="359">
                  <c:v>0.988719582557678</c:v>
                </c:pt>
                <c:pt idx="360">
                  <c:v>0.45467078685760498</c:v>
                </c:pt>
                <c:pt idx="361">
                  <c:v>0.44658470153808599</c:v>
                </c:pt>
                <c:pt idx="362">
                  <c:v>0.63675570487976096</c:v>
                </c:pt>
                <c:pt idx="363">
                  <c:v>0.50781840085983299</c:v>
                </c:pt>
                <c:pt idx="364">
                  <c:v>0.53961157798767101</c:v>
                </c:pt>
                <c:pt idx="365">
                  <c:v>0.97779232263565097</c:v>
                </c:pt>
                <c:pt idx="366">
                  <c:v>0.27910229563713101</c:v>
                </c:pt>
                <c:pt idx="367">
                  <c:v>0.71222150325775102</c:v>
                </c:pt>
                <c:pt idx="368">
                  <c:v>0.57654178142547596</c:v>
                </c:pt>
                <c:pt idx="369">
                  <c:v>0.146345600485802</c:v>
                </c:pt>
                <c:pt idx="370">
                  <c:v>0.74440991878509499</c:v>
                </c:pt>
                <c:pt idx="371">
                  <c:v>0.43763950467109702</c:v>
                </c:pt>
                <c:pt idx="372">
                  <c:v>0.53325712680816695</c:v>
                </c:pt>
                <c:pt idx="373">
                  <c:v>0.49254208803176902</c:v>
                </c:pt>
                <c:pt idx="374">
                  <c:v>0.92056488990783703</c:v>
                </c:pt>
                <c:pt idx="375">
                  <c:v>0.35861229896545399</c:v>
                </c:pt>
                <c:pt idx="376">
                  <c:v>0.17510659992694899</c:v>
                </c:pt>
                <c:pt idx="377">
                  <c:v>0.286643296480179</c:v>
                </c:pt>
                <c:pt idx="378">
                  <c:v>0.197834998369217</c:v>
                </c:pt>
                <c:pt idx="379">
                  <c:v>0.56579822301864602</c:v>
                </c:pt>
                <c:pt idx="380">
                  <c:v>0.89688980579376198</c:v>
                </c:pt>
                <c:pt idx="381">
                  <c:v>0.619684398174286</c:v>
                </c:pt>
                <c:pt idx="382">
                  <c:v>0.143275201320648</c:v>
                </c:pt>
                <c:pt idx="383">
                  <c:v>0.64870750904083296</c:v>
                </c:pt>
                <c:pt idx="384">
                  <c:v>0.76619398593902599</c:v>
                </c:pt>
                <c:pt idx="385">
                  <c:v>0.21682970225810999</c:v>
                </c:pt>
                <c:pt idx="386">
                  <c:v>0.216993793845177</c:v>
                </c:pt>
                <c:pt idx="387">
                  <c:v>0.36604678630828902</c:v>
                </c:pt>
                <c:pt idx="388">
                  <c:v>0.92755651473999001</c:v>
                </c:pt>
                <c:pt idx="389">
                  <c:v>0.159067302942276</c:v>
                </c:pt>
                <c:pt idx="390">
                  <c:v>0.13623440265655501</c:v>
                </c:pt>
                <c:pt idx="391">
                  <c:v>0.43239340186119102</c:v>
                </c:pt>
                <c:pt idx="392">
                  <c:v>0.82525712251663197</c:v>
                </c:pt>
                <c:pt idx="393">
                  <c:v>0.61137002706527699</c:v>
                </c:pt>
                <c:pt idx="394">
                  <c:v>0.84630358219146695</c:v>
                </c:pt>
                <c:pt idx="395">
                  <c:v>0.112314999103546</c:v>
                </c:pt>
                <c:pt idx="396">
                  <c:v>0.85920697450637795</c:v>
                </c:pt>
                <c:pt idx="397">
                  <c:v>0.44496199488639798</c:v>
                </c:pt>
                <c:pt idx="398">
                  <c:v>0.205155894160271</c:v>
                </c:pt>
                <c:pt idx="399">
                  <c:v>0.62347251176834095</c:v>
                </c:pt>
                <c:pt idx="400">
                  <c:v>0.36704570055007901</c:v>
                </c:pt>
                <c:pt idx="401">
                  <c:v>0.67352801561355602</c:v>
                </c:pt>
                <c:pt idx="402">
                  <c:v>0.16771049797534901</c:v>
                </c:pt>
                <c:pt idx="403">
                  <c:v>0.31116101145744302</c:v>
                </c:pt>
                <c:pt idx="404">
                  <c:v>0.78904068470001198</c:v>
                </c:pt>
                <c:pt idx="405">
                  <c:v>9.90625470876694E-2</c:v>
                </c:pt>
                <c:pt idx="406">
                  <c:v>0.62211847305297896</c:v>
                </c:pt>
                <c:pt idx="407">
                  <c:v>0.89686578512191795</c:v>
                </c:pt>
                <c:pt idx="408">
                  <c:v>0.74534207582473799</c:v>
                </c:pt>
                <c:pt idx="409">
                  <c:v>0.30687400698661799</c:v>
                </c:pt>
                <c:pt idx="410">
                  <c:v>0.49261689186096203</c:v>
                </c:pt>
                <c:pt idx="411">
                  <c:v>0.38226911425590498</c:v>
                </c:pt>
                <c:pt idx="412">
                  <c:v>0.95329302549362205</c:v>
                </c:pt>
                <c:pt idx="413">
                  <c:v>0.12562820315361001</c:v>
                </c:pt>
                <c:pt idx="414">
                  <c:v>0.59125941991805997</c:v>
                </c:pt>
                <c:pt idx="415">
                  <c:v>0.98368567228317305</c:v>
                </c:pt>
                <c:pt idx="416">
                  <c:v>0.684870004653931</c:v>
                </c:pt>
                <c:pt idx="417">
                  <c:v>0.50324851274490401</c:v>
                </c:pt>
                <c:pt idx="418">
                  <c:v>0.72190958261489901</c:v>
                </c:pt>
                <c:pt idx="419">
                  <c:v>0.72808158397674605</c:v>
                </c:pt>
                <c:pt idx="420">
                  <c:v>0.22823700308799699</c:v>
                </c:pt>
                <c:pt idx="421">
                  <c:v>0.29830721020698497</c:v>
                </c:pt>
                <c:pt idx="422">
                  <c:v>0.53458219766616799</c:v>
                </c:pt>
                <c:pt idx="423">
                  <c:v>0.30876529216766402</c:v>
                </c:pt>
                <c:pt idx="424">
                  <c:v>0.51953929662704501</c:v>
                </c:pt>
                <c:pt idx="425">
                  <c:v>0.189253300428391</c:v>
                </c:pt>
                <c:pt idx="426">
                  <c:v>7.1492031216621399E-2</c:v>
                </c:pt>
                <c:pt idx="427">
                  <c:v>0.89532327651977495</c:v>
                </c:pt>
                <c:pt idx="428">
                  <c:v>0.41700679063797003</c:v>
                </c:pt>
                <c:pt idx="429">
                  <c:v>0.59987550973892201</c:v>
                </c:pt>
                <c:pt idx="430">
                  <c:v>0.71672612428665206</c:v>
                </c:pt>
                <c:pt idx="431">
                  <c:v>0.96018940210342396</c:v>
                </c:pt>
                <c:pt idx="432">
                  <c:v>0.21023090183734899</c:v>
                </c:pt>
                <c:pt idx="433">
                  <c:v>0.98716139793395996</c:v>
                </c:pt>
                <c:pt idx="434">
                  <c:v>0.73183077573776201</c:v>
                </c:pt>
                <c:pt idx="435">
                  <c:v>0.51382422447204601</c:v>
                </c:pt>
                <c:pt idx="436">
                  <c:v>0.405245691537857</c:v>
                </c:pt>
                <c:pt idx="437">
                  <c:v>0.53279972076416005</c:v>
                </c:pt>
                <c:pt idx="438">
                  <c:v>0.23709779977798501</c:v>
                </c:pt>
                <c:pt idx="439">
                  <c:v>0.76126140356063798</c:v>
                </c:pt>
                <c:pt idx="440">
                  <c:v>0.514729022979736</c:v>
                </c:pt>
                <c:pt idx="441">
                  <c:v>0.706640124320984</c:v>
                </c:pt>
                <c:pt idx="442">
                  <c:v>0.65007948875427202</c:v>
                </c:pt>
                <c:pt idx="443">
                  <c:v>0.97807931900024403</c:v>
                </c:pt>
                <c:pt idx="444">
                  <c:v>0.66979670524597201</c:v>
                </c:pt>
                <c:pt idx="445">
                  <c:v>3.6465041339397403E-2</c:v>
                </c:pt>
                <c:pt idx="446">
                  <c:v>0.111664399504662</c:v>
                </c:pt>
                <c:pt idx="447">
                  <c:v>5.9017010033130597E-2</c:v>
                </c:pt>
                <c:pt idx="448">
                  <c:v>0.86158877611160301</c:v>
                </c:pt>
                <c:pt idx="449">
                  <c:v>0.163592904806137</c:v>
                </c:pt>
                <c:pt idx="450">
                  <c:v>0.67961609363555897</c:v>
                </c:pt>
                <c:pt idx="451">
                  <c:v>0.56299191713333097</c:v>
                </c:pt>
                <c:pt idx="452">
                  <c:v>0.73725980520248402</c:v>
                </c:pt>
                <c:pt idx="453">
                  <c:v>0.41479310393333402</c:v>
                </c:pt>
                <c:pt idx="454">
                  <c:v>0.88409197330474898</c:v>
                </c:pt>
                <c:pt idx="455">
                  <c:v>0.189453199505806</c:v>
                </c:pt>
                <c:pt idx="456">
                  <c:v>0.34938859939575201</c:v>
                </c:pt>
                <c:pt idx="457">
                  <c:v>0.84761148691177401</c:v>
                </c:pt>
                <c:pt idx="458">
                  <c:v>0.66658890247345004</c:v>
                </c:pt>
                <c:pt idx="459">
                  <c:v>0.86874610185623202</c:v>
                </c:pt>
                <c:pt idx="460">
                  <c:v>0.318055599927902</c:v>
                </c:pt>
                <c:pt idx="461">
                  <c:v>0.316694885492325</c:v>
                </c:pt>
                <c:pt idx="462">
                  <c:v>0.67177891731262196</c:v>
                </c:pt>
                <c:pt idx="463">
                  <c:v>0.83231568336486805</c:v>
                </c:pt>
                <c:pt idx="464">
                  <c:v>0.76076459884643599</c:v>
                </c:pt>
                <c:pt idx="465">
                  <c:v>0.29509550333023099</c:v>
                </c:pt>
                <c:pt idx="466">
                  <c:v>0.29423061013221702</c:v>
                </c:pt>
                <c:pt idx="467">
                  <c:v>4.6266850084066398E-2</c:v>
                </c:pt>
                <c:pt idx="468">
                  <c:v>0.80842471122741699</c:v>
                </c:pt>
                <c:pt idx="469">
                  <c:v>0.99186640977859497</c:v>
                </c:pt>
                <c:pt idx="470">
                  <c:v>0.56034028530120905</c:v>
                </c:pt>
                <c:pt idx="471">
                  <c:v>0.57108777761459395</c:v>
                </c:pt>
                <c:pt idx="472">
                  <c:v>0.88061887025833097</c:v>
                </c:pt>
                <c:pt idx="473">
                  <c:v>0.244418799877167</c:v>
                </c:pt>
                <c:pt idx="474">
                  <c:v>0.700664222240448</c:v>
                </c:pt>
                <c:pt idx="475">
                  <c:v>0.84612530469894398</c:v>
                </c:pt>
                <c:pt idx="476">
                  <c:v>0.64401590824127197</c:v>
                </c:pt>
                <c:pt idx="477">
                  <c:v>0.95812678337097201</c:v>
                </c:pt>
                <c:pt idx="478">
                  <c:v>0.86220151185989402</c:v>
                </c:pt>
                <c:pt idx="479">
                  <c:v>0.30733850598335299</c:v>
                </c:pt>
                <c:pt idx="480">
                  <c:v>0.515855312347412</c:v>
                </c:pt>
                <c:pt idx="481">
                  <c:v>0.82758378982543901</c:v>
                </c:pt>
                <c:pt idx="482">
                  <c:v>0.99454051256179798</c:v>
                </c:pt>
                <c:pt idx="483">
                  <c:v>0.85058712959289595</c:v>
                </c:pt>
                <c:pt idx="484">
                  <c:v>0.677359819412231</c:v>
                </c:pt>
                <c:pt idx="485">
                  <c:v>0.94977122545242298</c:v>
                </c:pt>
                <c:pt idx="486">
                  <c:v>0.77220690250396695</c:v>
                </c:pt>
                <c:pt idx="487">
                  <c:v>0.90047311782836903</c:v>
                </c:pt>
                <c:pt idx="488">
                  <c:v>0.75951987504959095</c:v>
                </c:pt>
                <c:pt idx="489">
                  <c:v>0.59906518459320102</c:v>
                </c:pt>
                <c:pt idx="490">
                  <c:v>0.33104529976844799</c:v>
                </c:pt>
                <c:pt idx="491">
                  <c:v>0.32986709475517301</c:v>
                </c:pt>
                <c:pt idx="492">
                  <c:v>0.50007587671279896</c:v>
                </c:pt>
                <c:pt idx="493">
                  <c:v>0.45832809805870101</c:v>
                </c:pt>
                <c:pt idx="494">
                  <c:v>9.7919963300228105E-2</c:v>
                </c:pt>
                <c:pt idx="495">
                  <c:v>0.82648038864135698</c:v>
                </c:pt>
                <c:pt idx="496">
                  <c:v>0.46057578921318099</c:v>
                </c:pt>
                <c:pt idx="497">
                  <c:v>0.35316210985183699</c:v>
                </c:pt>
                <c:pt idx="498">
                  <c:v>0.96857732534408603</c:v>
                </c:pt>
                <c:pt idx="499">
                  <c:v>0.27279511094093301</c:v>
                </c:pt>
                <c:pt idx="500">
                  <c:v>0.105431400239468</c:v>
                </c:pt>
                <c:pt idx="501">
                  <c:v>0.55894458293914795</c:v>
                </c:pt>
                <c:pt idx="502">
                  <c:v>0.65014857053756703</c:v>
                </c:pt>
                <c:pt idx="503">
                  <c:v>0.78541362285614003</c:v>
                </c:pt>
                <c:pt idx="504">
                  <c:v>6.5092578530311598E-2</c:v>
                </c:pt>
                <c:pt idx="505">
                  <c:v>0.41036409139633201</c:v>
                </c:pt>
                <c:pt idx="506">
                  <c:v>0.81264257431030296</c:v>
                </c:pt>
                <c:pt idx="507">
                  <c:v>0.93239897489547696</c:v>
                </c:pt>
                <c:pt idx="508">
                  <c:v>0.489913910627365</c:v>
                </c:pt>
                <c:pt idx="509">
                  <c:v>0.445173710584641</c:v>
                </c:pt>
                <c:pt idx="510">
                  <c:v>0.37811070680618297</c:v>
                </c:pt>
                <c:pt idx="511">
                  <c:v>0.36628681421279902</c:v>
                </c:pt>
                <c:pt idx="512">
                  <c:v>0.82448118925094604</c:v>
                </c:pt>
                <c:pt idx="513">
                  <c:v>0.277076005935669</c:v>
                </c:pt>
                <c:pt idx="514">
                  <c:v>0.51754528284072898</c:v>
                </c:pt>
                <c:pt idx="515">
                  <c:v>0.91272920370101895</c:v>
                </c:pt>
                <c:pt idx="516">
                  <c:v>0.50805598497390703</c:v>
                </c:pt>
                <c:pt idx="517">
                  <c:v>0.87829691171646096</c:v>
                </c:pt>
                <c:pt idx="518">
                  <c:v>0.293020009994507</c:v>
                </c:pt>
                <c:pt idx="519">
                  <c:v>0.35386770963668801</c:v>
                </c:pt>
                <c:pt idx="520">
                  <c:v>0.17609359323978399</c:v>
                </c:pt>
                <c:pt idx="521">
                  <c:v>0.69644170999527</c:v>
                </c:pt>
                <c:pt idx="522">
                  <c:v>0.72725671529769897</c:v>
                </c:pt>
                <c:pt idx="523">
                  <c:v>0.125898793339729</c:v>
                </c:pt>
                <c:pt idx="524">
                  <c:v>0.17720639705658001</c:v>
                </c:pt>
                <c:pt idx="525">
                  <c:v>0.891002416610718</c:v>
                </c:pt>
                <c:pt idx="526">
                  <c:v>0.243353307247162</c:v>
                </c:pt>
                <c:pt idx="527">
                  <c:v>0.89525592327117898</c:v>
                </c:pt>
                <c:pt idx="528">
                  <c:v>0.70023858547210704</c:v>
                </c:pt>
                <c:pt idx="529">
                  <c:v>0.60122007131576505</c:v>
                </c:pt>
                <c:pt idx="530">
                  <c:v>0.48825600743293801</c:v>
                </c:pt>
                <c:pt idx="531">
                  <c:v>0.24571329355239899</c:v>
                </c:pt>
                <c:pt idx="532">
                  <c:v>0.94913429021835305</c:v>
                </c:pt>
                <c:pt idx="533">
                  <c:v>0.21570539474487299</c:v>
                </c:pt>
                <c:pt idx="534">
                  <c:v>0.49458131194114702</c:v>
                </c:pt>
                <c:pt idx="535">
                  <c:v>0.51704782247543302</c:v>
                </c:pt>
                <c:pt idx="536">
                  <c:v>0.96410048007965099</c:v>
                </c:pt>
                <c:pt idx="537">
                  <c:v>0.943658888339996</c:v>
                </c:pt>
                <c:pt idx="538">
                  <c:v>0.91664588451385498</c:v>
                </c:pt>
                <c:pt idx="539">
                  <c:v>0.74299502372741699</c:v>
                </c:pt>
                <c:pt idx="540">
                  <c:v>0.65405672788619995</c:v>
                </c:pt>
                <c:pt idx="541">
                  <c:v>0.64202749729156505</c:v>
                </c:pt>
                <c:pt idx="542">
                  <c:v>0.56170201301574696</c:v>
                </c:pt>
                <c:pt idx="543">
                  <c:v>0.62911772727966297</c:v>
                </c:pt>
                <c:pt idx="544">
                  <c:v>0.65125048160553001</c:v>
                </c:pt>
                <c:pt idx="545">
                  <c:v>0.36714780330657998</c:v>
                </c:pt>
                <c:pt idx="546">
                  <c:v>0.25599330663681003</c:v>
                </c:pt>
                <c:pt idx="547">
                  <c:v>0.19221059978008301</c:v>
                </c:pt>
                <c:pt idx="548">
                  <c:v>0.79763698577880904</c:v>
                </c:pt>
                <c:pt idx="549">
                  <c:v>0.99764221906661998</c:v>
                </c:pt>
                <c:pt idx="550">
                  <c:v>0.65756392478942904</c:v>
                </c:pt>
                <c:pt idx="551">
                  <c:v>0.94239348173141502</c:v>
                </c:pt>
                <c:pt idx="552">
                  <c:v>0.29052978754043601</c:v>
                </c:pt>
                <c:pt idx="553">
                  <c:v>0.57853627204894997</c:v>
                </c:pt>
                <c:pt idx="554">
                  <c:v>0.292795300483704</c:v>
                </c:pt>
                <c:pt idx="555">
                  <c:v>0.96923238039016701</c:v>
                </c:pt>
                <c:pt idx="556">
                  <c:v>0.70000588893890403</c:v>
                </c:pt>
                <c:pt idx="557">
                  <c:v>0.19691710174083699</c:v>
                </c:pt>
                <c:pt idx="558">
                  <c:v>0.95130062103271495</c:v>
                </c:pt>
                <c:pt idx="559">
                  <c:v>0.15220829844474801</c:v>
                </c:pt>
                <c:pt idx="560">
                  <c:v>0.31096190214157099</c:v>
                </c:pt>
                <c:pt idx="561">
                  <c:v>0.85014027357101396</c:v>
                </c:pt>
                <c:pt idx="562">
                  <c:v>0.59271061420440696</c:v>
                </c:pt>
                <c:pt idx="563">
                  <c:v>0.93761521577835105</c:v>
                </c:pt>
                <c:pt idx="564">
                  <c:v>0.49504148960113498</c:v>
                </c:pt>
                <c:pt idx="565">
                  <c:v>0.50678962469100997</c:v>
                </c:pt>
                <c:pt idx="566">
                  <c:v>0.99381077289581299</c:v>
                </c:pt>
                <c:pt idx="567">
                  <c:v>0.89158427715301503</c:v>
                </c:pt>
                <c:pt idx="568">
                  <c:v>0.94954258203506503</c:v>
                </c:pt>
                <c:pt idx="569">
                  <c:v>0.58229732513427701</c:v>
                </c:pt>
                <c:pt idx="570">
                  <c:v>0.35725620388984702</c:v>
                </c:pt>
                <c:pt idx="571">
                  <c:v>0.58625692129135099</c:v>
                </c:pt>
                <c:pt idx="572">
                  <c:v>0.976889789104462</c:v>
                </c:pt>
                <c:pt idx="573">
                  <c:v>0.85459262132644698</c:v>
                </c:pt>
                <c:pt idx="574">
                  <c:v>0.17465180158615101</c:v>
                </c:pt>
                <c:pt idx="575">
                  <c:v>0.30992931127548201</c:v>
                </c:pt>
                <c:pt idx="576">
                  <c:v>0.27019730210304299</c:v>
                </c:pt>
                <c:pt idx="577">
                  <c:v>0.57228159904480003</c:v>
                </c:pt>
                <c:pt idx="578">
                  <c:v>0.88114207983017001</c:v>
                </c:pt>
                <c:pt idx="579">
                  <c:v>0.408194899559021</c:v>
                </c:pt>
                <c:pt idx="580">
                  <c:v>0.46909219026565602</c:v>
                </c:pt>
                <c:pt idx="581">
                  <c:v>0.67088592052459695</c:v>
                </c:pt>
                <c:pt idx="582">
                  <c:v>0.539991915225983</c:v>
                </c:pt>
                <c:pt idx="583">
                  <c:v>0.79295921325683605</c:v>
                </c:pt>
                <c:pt idx="584">
                  <c:v>0.62694442272186302</c:v>
                </c:pt>
                <c:pt idx="585">
                  <c:v>0.68377912044525102</c:v>
                </c:pt>
                <c:pt idx="586">
                  <c:v>0.57852208614349399</c:v>
                </c:pt>
                <c:pt idx="587">
                  <c:v>0.78866177797317505</c:v>
                </c:pt>
                <c:pt idx="588">
                  <c:v>0.81352621316909801</c:v>
                </c:pt>
                <c:pt idx="589">
                  <c:v>0.266872107982636</c:v>
                </c:pt>
                <c:pt idx="590">
                  <c:v>0.72237807512283303</c:v>
                </c:pt>
                <c:pt idx="591">
                  <c:v>0.83136337995529197</c:v>
                </c:pt>
                <c:pt idx="592">
                  <c:v>0.24360980093479201</c:v>
                </c:pt>
                <c:pt idx="593">
                  <c:v>0.39653891324996898</c:v>
                </c:pt>
                <c:pt idx="594">
                  <c:v>0.84279090166091897</c:v>
                </c:pt>
                <c:pt idx="595">
                  <c:v>0.43104889988899198</c:v>
                </c:pt>
                <c:pt idx="596">
                  <c:v>0.42195019125938399</c:v>
                </c:pt>
                <c:pt idx="597">
                  <c:v>0.26982659101486201</c:v>
                </c:pt>
                <c:pt idx="598">
                  <c:v>0.80807268619537398</c:v>
                </c:pt>
                <c:pt idx="599">
                  <c:v>0.27266830205917397</c:v>
                </c:pt>
                <c:pt idx="600">
                  <c:v>0.96136271953582797</c:v>
                </c:pt>
                <c:pt idx="601">
                  <c:v>0.67486721277236905</c:v>
                </c:pt>
                <c:pt idx="602">
                  <c:v>0.30658689141273499</c:v>
                </c:pt>
                <c:pt idx="603">
                  <c:v>0.43148991465568498</c:v>
                </c:pt>
                <c:pt idx="604">
                  <c:v>0.65953731536865201</c:v>
                </c:pt>
                <c:pt idx="605">
                  <c:v>0.35859310626983598</c:v>
                </c:pt>
                <c:pt idx="606">
                  <c:v>3.7741459906101199E-2</c:v>
                </c:pt>
                <c:pt idx="607">
                  <c:v>0.64143818616867099</c:v>
                </c:pt>
                <c:pt idx="608">
                  <c:v>0.33651769161224399</c:v>
                </c:pt>
                <c:pt idx="609">
                  <c:v>0.52799820899963401</c:v>
                </c:pt>
                <c:pt idx="610">
                  <c:v>0.77310228347778298</c:v>
                </c:pt>
                <c:pt idx="611">
                  <c:v>0.99821168184280396</c:v>
                </c:pt>
                <c:pt idx="612">
                  <c:v>0.21456660330295599</c:v>
                </c:pt>
                <c:pt idx="613">
                  <c:v>2.11648494005203E-2</c:v>
                </c:pt>
                <c:pt idx="614">
                  <c:v>0.90269458293914795</c:v>
                </c:pt>
                <c:pt idx="615">
                  <c:v>0.85945057868957497</c:v>
                </c:pt>
                <c:pt idx="616">
                  <c:v>0.26579910516738903</c:v>
                </c:pt>
                <c:pt idx="617">
                  <c:v>0.12625829875469199</c:v>
                </c:pt>
                <c:pt idx="618">
                  <c:v>0.29664701223373402</c:v>
                </c:pt>
                <c:pt idx="619">
                  <c:v>0.92658889293670699</c:v>
                </c:pt>
                <c:pt idx="620">
                  <c:v>0.32283240556716902</c:v>
                </c:pt>
                <c:pt idx="621">
                  <c:v>0.93019491434097301</c:v>
                </c:pt>
                <c:pt idx="622">
                  <c:v>0.55871957540512096</c:v>
                </c:pt>
                <c:pt idx="623">
                  <c:v>0.71931999921798695</c:v>
                </c:pt>
                <c:pt idx="624">
                  <c:v>0.63240212202072099</c:v>
                </c:pt>
                <c:pt idx="625">
                  <c:v>0.60398668050766002</c:v>
                </c:pt>
                <c:pt idx="626">
                  <c:v>0.80771219730377197</c:v>
                </c:pt>
                <c:pt idx="627">
                  <c:v>0.42829450964927701</c:v>
                </c:pt>
                <c:pt idx="628">
                  <c:v>0.62463271617889404</c:v>
                </c:pt>
                <c:pt idx="629">
                  <c:v>0.11520230025052999</c:v>
                </c:pt>
                <c:pt idx="630">
                  <c:v>0.79460591077804599</c:v>
                </c:pt>
                <c:pt idx="631">
                  <c:v>0.78021609783172596</c:v>
                </c:pt>
                <c:pt idx="632">
                  <c:v>0.53927659988403298</c:v>
                </c:pt>
                <c:pt idx="633">
                  <c:v>0.62445402145385698</c:v>
                </c:pt>
                <c:pt idx="634">
                  <c:v>0.50241172313690197</c:v>
                </c:pt>
                <c:pt idx="635">
                  <c:v>9.8296366631984697E-2</c:v>
                </c:pt>
                <c:pt idx="636">
                  <c:v>0.200985193252563</c:v>
                </c:pt>
                <c:pt idx="637">
                  <c:v>0.61725217103958097</c:v>
                </c:pt>
                <c:pt idx="638">
                  <c:v>0.16633839905261999</c:v>
                </c:pt>
                <c:pt idx="639">
                  <c:v>0.65428167581558205</c:v>
                </c:pt>
                <c:pt idx="640">
                  <c:v>0.34161821007728599</c:v>
                </c:pt>
                <c:pt idx="641">
                  <c:v>0.82839488983154297</c:v>
                </c:pt>
                <c:pt idx="642">
                  <c:v>0.67356938123703003</c:v>
                </c:pt>
                <c:pt idx="643">
                  <c:v>0.98438018560409501</c:v>
                </c:pt>
                <c:pt idx="644">
                  <c:v>0.67238932847976696</c:v>
                </c:pt>
                <c:pt idx="645">
                  <c:v>0.20968890190124501</c:v>
                </c:pt>
                <c:pt idx="646">
                  <c:v>0.44467639923095698</c:v>
                </c:pt>
                <c:pt idx="647">
                  <c:v>0.96717172861099199</c:v>
                </c:pt>
                <c:pt idx="648">
                  <c:v>0.98035442829132102</c:v>
                </c:pt>
                <c:pt idx="649">
                  <c:v>0.89707499742507901</c:v>
                </c:pt>
                <c:pt idx="650">
                  <c:v>0.372077196836472</c:v>
                </c:pt>
                <c:pt idx="651">
                  <c:v>0.29783859848976102</c:v>
                </c:pt>
                <c:pt idx="652">
                  <c:v>0.46775040030479398</c:v>
                </c:pt>
                <c:pt idx="653">
                  <c:v>0.68873798847198497</c:v>
                </c:pt>
                <c:pt idx="654">
                  <c:v>0.44268411397933999</c:v>
                </c:pt>
                <c:pt idx="655">
                  <c:v>0.636779725551605</c:v>
                </c:pt>
                <c:pt idx="656">
                  <c:v>0.29240199923515298</c:v>
                </c:pt>
                <c:pt idx="657">
                  <c:v>0.133849993348122</c:v>
                </c:pt>
                <c:pt idx="658">
                  <c:v>0.68159288167953502</c:v>
                </c:pt>
                <c:pt idx="659">
                  <c:v>0.70898669958114602</c:v>
                </c:pt>
                <c:pt idx="660">
                  <c:v>0.89809012413024902</c:v>
                </c:pt>
                <c:pt idx="661">
                  <c:v>0.155558601021767</c:v>
                </c:pt>
                <c:pt idx="662">
                  <c:v>0.23436440527439101</c:v>
                </c:pt>
                <c:pt idx="663">
                  <c:v>0.92390382289886497</c:v>
                </c:pt>
                <c:pt idx="664">
                  <c:v>0.96848189830779996</c:v>
                </c:pt>
                <c:pt idx="665">
                  <c:v>0.40651929378509499</c:v>
                </c:pt>
                <c:pt idx="666">
                  <c:v>0.210228696465492</c:v>
                </c:pt>
                <c:pt idx="667">
                  <c:v>0.32387769222259499</c:v>
                </c:pt>
                <c:pt idx="668">
                  <c:v>0.61682558059692405</c:v>
                </c:pt>
                <c:pt idx="669">
                  <c:v>0.605305075645447</c:v>
                </c:pt>
                <c:pt idx="670">
                  <c:v>0.96029031276702903</c:v>
                </c:pt>
                <c:pt idx="671">
                  <c:v>0.41615658998489402</c:v>
                </c:pt>
                <c:pt idx="672">
                  <c:v>0.56435167789459195</c:v>
                </c:pt>
                <c:pt idx="673">
                  <c:v>7.3215097188949599E-2</c:v>
                </c:pt>
                <c:pt idx="674">
                  <c:v>0.26663780212402299</c:v>
                </c:pt>
                <c:pt idx="675">
                  <c:v>0.72480118274688698</c:v>
                </c:pt>
                <c:pt idx="676">
                  <c:v>0.94901329278945901</c:v>
                </c:pt>
                <c:pt idx="677">
                  <c:v>0.19938430190086401</c:v>
                </c:pt>
                <c:pt idx="678">
                  <c:v>0.53240901231765703</c:v>
                </c:pt>
                <c:pt idx="679">
                  <c:v>8.5085742175579099E-2</c:v>
                </c:pt>
                <c:pt idx="680">
                  <c:v>0.439326912164688</c:v>
                </c:pt>
                <c:pt idx="681">
                  <c:v>0.17520110309124001</c:v>
                </c:pt>
                <c:pt idx="682">
                  <c:v>0.82148367166519198</c:v>
                </c:pt>
                <c:pt idx="683">
                  <c:v>0.56491589546203602</c:v>
                </c:pt>
                <c:pt idx="684">
                  <c:v>0.80464327335357699</c:v>
                </c:pt>
                <c:pt idx="685">
                  <c:v>0.285231202840805</c:v>
                </c:pt>
                <c:pt idx="686">
                  <c:v>0.25557151436805697</c:v>
                </c:pt>
                <c:pt idx="687">
                  <c:v>0.24248200654983501</c:v>
                </c:pt>
                <c:pt idx="688">
                  <c:v>0.33367589116096502</c:v>
                </c:pt>
                <c:pt idx="689">
                  <c:v>0.764307200908661</c:v>
                </c:pt>
                <c:pt idx="690">
                  <c:v>0.15432380139827701</c:v>
                </c:pt>
                <c:pt idx="691">
                  <c:v>0.50205677747726396</c:v>
                </c:pt>
                <c:pt idx="692">
                  <c:v>0.36386260390281699</c:v>
                </c:pt>
                <c:pt idx="693">
                  <c:v>0.29105511307716397</c:v>
                </c:pt>
                <c:pt idx="694">
                  <c:v>8.5486769676208496E-2</c:v>
                </c:pt>
                <c:pt idx="695">
                  <c:v>0.37416109442710899</c:v>
                </c:pt>
                <c:pt idx="696">
                  <c:v>0.72174191474914595</c:v>
                </c:pt>
                <c:pt idx="697">
                  <c:v>0.45951479673385598</c:v>
                </c:pt>
                <c:pt idx="698">
                  <c:v>0.92974478006362904</c:v>
                </c:pt>
                <c:pt idx="699">
                  <c:v>0.13769790530204801</c:v>
                </c:pt>
                <c:pt idx="700">
                  <c:v>0.96608501672744795</c:v>
                </c:pt>
                <c:pt idx="701">
                  <c:v>0.54785132408142101</c:v>
                </c:pt>
                <c:pt idx="702">
                  <c:v>0.26035571098327598</c:v>
                </c:pt>
                <c:pt idx="703">
                  <c:v>0.93944901227951105</c:v>
                </c:pt>
                <c:pt idx="704">
                  <c:v>0.49319198727607699</c:v>
                </c:pt>
                <c:pt idx="705">
                  <c:v>0.93991738557815596</c:v>
                </c:pt>
                <c:pt idx="706">
                  <c:v>0.63454002141952504</c:v>
                </c:pt>
                <c:pt idx="707">
                  <c:v>0.92664617300033603</c:v>
                </c:pt>
                <c:pt idx="708">
                  <c:v>0.98653852939605702</c:v>
                </c:pt>
                <c:pt idx="709">
                  <c:v>0.13811120390892001</c:v>
                </c:pt>
                <c:pt idx="710">
                  <c:v>0.53562957048416104</c:v>
                </c:pt>
                <c:pt idx="711">
                  <c:v>0.81960481405258201</c:v>
                </c:pt>
                <c:pt idx="712">
                  <c:v>0.98217362165451105</c:v>
                </c:pt>
                <c:pt idx="713">
                  <c:v>0.55444562435150102</c:v>
                </c:pt>
                <c:pt idx="714">
                  <c:v>0.91467857360839799</c:v>
                </c:pt>
                <c:pt idx="715">
                  <c:v>0.85366308689117398</c:v>
                </c:pt>
                <c:pt idx="716">
                  <c:v>0.48984819650650002</c:v>
                </c:pt>
                <c:pt idx="717">
                  <c:v>0.64491307735443104</c:v>
                </c:pt>
                <c:pt idx="718">
                  <c:v>0.74470829963684104</c:v>
                </c:pt>
                <c:pt idx="719">
                  <c:v>0.23490929603576699</c:v>
                </c:pt>
                <c:pt idx="720">
                  <c:v>0.131822794675827</c:v>
                </c:pt>
                <c:pt idx="721">
                  <c:v>5.6614581495523501E-2</c:v>
                </c:pt>
                <c:pt idx="722">
                  <c:v>0.444589793682098</c:v>
                </c:pt>
                <c:pt idx="723">
                  <c:v>0.30817261338233898</c:v>
                </c:pt>
                <c:pt idx="724">
                  <c:v>0.27217981219291698</c:v>
                </c:pt>
                <c:pt idx="725">
                  <c:v>0.30852049589157099</c:v>
                </c:pt>
                <c:pt idx="726">
                  <c:v>0.73404848575591997</c:v>
                </c:pt>
                <c:pt idx="727">
                  <c:v>0.56355887651443504</c:v>
                </c:pt>
                <c:pt idx="728">
                  <c:v>0.55772882699966397</c:v>
                </c:pt>
                <c:pt idx="729">
                  <c:v>0.59632569551467896</c:v>
                </c:pt>
                <c:pt idx="730">
                  <c:v>0.130658194422722</c:v>
                </c:pt>
                <c:pt idx="731">
                  <c:v>0.36329129338264499</c:v>
                </c:pt>
                <c:pt idx="732">
                  <c:v>0.58299589157104503</c:v>
                </c:pt>
                <c:pt idx="733">
                  <c:v>0.112518198788166</c:v>
                </c:pt>
                <c:pt idx="734">
                  <c:v>0.25269079208374001</c:v>
                </c:pt>
                <c:pt idx="735">
                  <c:v>0.15460440516471899</c:v>
                </c:pt>
                <c:pt idx="736">
                  <c:v>0.842590272426605</c:v>
                </c:pt>
                <c:pt idx="737">
                  <c:v>0.55924338102340698</c:v>
                </c:pt>
                <c:pt idx="738">
                  <c:v>0.347541093826294</c:v>
                </c:pt>
                <c:pt idx="739">
                  <c:v>0.11159150302410099</c:v>
                </c:pt>
                <c:pt idx="740">
                  <c:v>0.55953508615493797</c:v>
                </c:pt>
                <c:pt idx="741">
                  <c:v>0.71352207660675004</c:v>
                </c:pt>
                <c:pt idx="742">
                  <c:v>6.3955269753932995E-2</c:v>
                </c:pt>
                <c:pt idx="743">
                  <c:v>0.68229281902313199</c:v>
                </c:pt>
                <c:pt idx="744">
                  <c:v>0.53147077560424805</c:v>
                </c:pt>
                <c:pt idx="745">
                  <c:v>0.40283548831939697</c:v>
                </c:pt>
                <c:pt idx="746">
                  <c:v>0.37973630428314198</c:v>
                </c:pt>
                <c:pt idx="747">
                  <c:v>0.66567617654800404</c:v>
                </c:pt>
                <c:pt idx="748">
                  <c:v>0.37130939960479697</c:v>
                </c:pt>
                <c:pt idx="749">
                  <c:v>7.9735517501831096E-2</c:v>
                </c:pt>
                <c:pt idx="750">
                  <c:v>0.86659061908721902</c:v>
                </c:pt>
                <c:pt idx="751">
                  <c:v>0.186907604336739</c:v>
                </c:pt>
                <c:pt idx="752">
                  <c:v>0.466877400875092</c:v>
                </c:pt>
                <c:pt idx="753">
                  <c:v>0.50645709037780795</c:v>
                </c:pt>
                <c:pt idx="754">
                  <c:v>0.57242137193679798</c:v>
                </c:pt>
                <c:pt idx="755">
                  <c:v>0.77877408266067505</c:v>
                </c:pt>
                <c:pt idx="756">
                  <c:v>0.60478740930557295</c:v>
                </c:pt>
                <c:pt idx="757">
                  <c:v>0.19538560509681699</c:v>
                </c:pt>
                <c:pt idx="758">
                  <c:v>0.99306458234786998</c:v>
                </c:pt>
                <c:pt idx="759">
                  <c:v>0.63817089796066295</c:v>
                </c:pt>
                <c:pt idx="760">
                  <c:v>0.83737081289291404</c:v>
                </c:pt>
                <c:pt idx="761">
                  <c:v>0.88763451576232899</c:v>
                </c:pt>
                <c:pt idx="762">
                  <c:v>0.11020120233297299</c:v>
                </c:pt>
                <c:pt idx="763">
                  <c:v>0.81881022453308105</c:v>
                </c:pt>
                <c:pt idx="764">
                  <c:v>0.84169018268585205</c:v>
                </c:pt>
                <c:pt idx="765">
                  <c:v>0.464527606964111</c:v>
                </c:pt>
                <c:pt idx="766">
                  <c:v>9.7887702286243397E-2</c:v>
                </c:pt>
                <c:pt idx="767">
                  <c:v>0.758511602878571</c:v>
                </c:pt>
                <c:pt idx="768">
                  <c:v>0.57791072130203203</c:v>
                </c:pt>
                <c:pt idx="769">
                  <c:v>7.7138528227806105E-2</c:v>
                </c:pt>
                <c:pt idx="770">
                  <c:v>0.60412091016769398</c:v>
                </c:pt>
                <c:pt idx="771">
                  <c:v>0.12663249671459201</c:v>
                </c:pt>
                <c:pt idx="772">
                  <c:v>0.94629341363906905</c:v>
                </c:pt>
                <c:pt idx="773">
                  <c:v>0.477324098348618</c:v>
                </c:pt>
                <c:pt idx="774">
                  <c:v>0.68262737989425704</c:v>
                </c:pt>
                <c:pt idx="775">
                  <c:v>0.54690611362457298</c:v>
                </c:pt>
                <c:pt idx="776">
                  <c:v>7.5741119682788793E-2</c:v>
                </c:pt>
                <c:pt idx="777">
                  <c:v>0.76781052350997903</c:v>
                </c:pt>
                <c:pt idx="778">
                  <c:v>0.90028262138366699</c:v>
                </c:pt>
                <c:pt idx="779">
                  <c:v>0.47133660316467302</c:v>
                </c:pt>
                <c:pt idx="780">
                  <c:v>0.94235217571258501</c:v>
                </c:pt>
                <c:pt idx="781">
                  <c:v>0.35841450095176702</c:v>
                </c:pt>
                <c:pt idx="782">
                  <c:v>0.25972649455070501</c:v>
                </c:pt>
                <c:pt idx="783">
                  <c:v>0.83570218086242698</c:v>
                </c:pt>
                <c:pt idx="784">
                  <c:v>0.65170198678970304</c:v>
                </c:pt>
                <c:pt idx="785">
                  <c:v>0.81905281543731701</c:v>
                </c:pt>
                <c:pt idx="786">
                  <c:v>0.85531431436538696</c:v>
                </c:pt>
                <c:pt idx="787">
                  <c:v>0.16062119603156999</c:v>
                </c:pt>
                <c:pt idx="788">
                  <c:v>0.62262779474258401</c:v>
                </c:pt>
                <c:pt idx="789">
                  <c:v>0.52544438838958696</c:v>
                </c:pt>
                <c:pt idx="790">
                  <c:v>0.537342429161072</c:v>
                </c:pt>
                <c:pt idx="791">
                  <c:v>0.32182490825653098</c:v>
                </c:pt>
                <c:pt idx="792">
                  <c:v>0.50463068485259999</c:v>
                </c:pt>
                <c:pt idx="793">
                  <c:v>0.96036338806152299</c:v>
                </c:pt>
                <c:pt idx="794">
                  <c:v>0.10785199701786</c:v>
                </c:pt>
                <c:pt idx="795">
                  <c:v>0.51322162151336703</c:v>
                </c:pt>
                <c:pt idx="796">
                  <c:v>0.28959038853645303</c:v>
                </c:pt>
                <c:pt idx="797">
                  <c:v>0.74104112386703502</c:v>
                </c:pt>
                <c:pt idx="798">
                  <c:v>0.27184870839119002</c:v>
                </c:pt>
                <c:pt idx="799">
                  <c:v>0.521464824676514</c:v>
                </c:pt>
                <c:pt idx="800">
                  <c:v>0.35411179065704301</c:v>
                </c:pt>
                <c:pt idx="801">
                  <c:v>0.445320814847946</c:v>
                </c:pt>
                <c:pt idx="802">
                  <c:v>0.160161897540092</c:v>
                </c:pt>
                <c:pt idx="803">
                  <c:v>0.53157377243042003</c:v>
                </c:pt>
                <c:pt idx="804">
                  <c:v>0.58160740137100198</c:v>
                </c:pt>
                <c:pt idx="805">
                  <c:v>0.48607510328292802</c:v>
                </c:pt>
                <c:pt idx="806">
                  <c:v>0.90777069330215499</c:v>
                </c:pt>
                <c:pt idx="807">
                  <c:v>0.55751377344131503</c:v>
                </c:pt>
                <c:pt idx="808">
                  <c:v>0.64967262744903598</c:v>
                </c:pt>
                <c:pt idx="809">
                  <c:v>0.69427281618118297</c:v>
                </c:pt>
                <c:pt idx="810">
                  <c:v>0.471854507923126</c:v>
                </c:pt>
                <c:pt idx="811">
                  <c:v>0.32268971204757702</c:v>
                </c:pt>
                <c:pt idx="812">
                  <c:v>0.66572690010070801</c:v>
                </c:pt>
                <c:pt idx="813">
                  <c:v>0.44408831000328097</c:v>
                </c:pt>
                <c:pt idx="814">
                  <c:v>0.39669889211654702</c:v>
                </c:pt>
                <c:pt idx="815">
                  <c:v>0.224261298775673</c:v>
                </c:pt>
                <c:pt idx="816">
                  <c:v>0.77288669347763095</c:v>
                </c:pt>
                <c:pt idx="817">
                  <c:v>0.84131062030792203</c:v>
                </c:pt>
                <c:pt idx="818">
                  <c:v>0.95647192001342796</c:v>
                </c:pt>
                <c:pt idx="819">
                  <c:v>0.465451389551163</c:v>
                </c:pt>
                <c:pt idx="820">
                  <c:v>0.64861631393432595</c:v>
                </c:pt>
                <c:pt idx="821">
                  <c:v>0.69988822937011697</c:v>
                </c:pt>
                <c:pt idx="822">
                  <c:v>0.73727911710739102</c:v>
                </c:pt>
                <c:pt idx="823">
                  <c:v>0.53342282772064198</c:v>
                </c:pt>
                <c:pt idx="824">
                  <c:v>0.85085797309875499</c:v>
                </c:pt>
                <c:pt idx="825">
                  <c:v>0.58910691738128695</c:v>
                </c:pt>
                <c:pt idx="826">
                  <c:v>0.34066471457481401</c:v>
                </c:pt>
                <c:pt idx="827">
                  <c:v>0.30568870902061501</c:v>
                </c:pt>
                <c:pt idx="828">
                  <c:v>0.52195942401885997</c:v>
                </c:pt>
                <c:pt idx="829">
                  <c:v>0.94789522886276201</c:v>
                </c:pt>
                <c:pt idx="830">
                  <c:v>0.86769622564315796</c:v>
                </c:pt>
                <c:pt idx="831">
                  <c:v>0.50007092952728305</c:v>
                </c:pt>
                <c:pt idx="832">
                  <c:v>0.98266369104385398</c:v>
                </c:pt>
                <c:pt idx="833">
                  <c:v>0.81409770250320401</c:v>
                </c:pt>
                <c:pt idx="834">
                  <c:v>0.50494050979614302</c:v>
                </c:pt>
                <c:pt idx="835">
                  <c:v>0.85691738128662098</c:v>
                </c:pt>
                <c:pt idx="836">
                  <c:v>0.67142868041992199</c:v>
                </c:pt>
                <c:pt idx="837">
                  <c:v>0.61828917264938399</c:v>
                </c:pt>
                <c:pt idx="838">
                  <c:v>0.14016629755497001</c:v>
                </c:pt>
                <c:pt idx="839">
                  <c:v>0.84333688020706199</c:v>
                </c:pt>
                <c:pt idx="840">
                  <c:v>0.47202610969543501</c:v>
                </c:pt>
                <c:pt idx="841">
                  <c:v>0.47993409633636502</c:v>
                </c:pt>
                <c:pt idx="842">
                  <c:v>0.78890269994735696</c:v>
                </c:pt>
                <c:pt idx="843">
                  <c:v>0.91182941198348999</c:v>
                </c:pt>
                <c:pt idx="844">
                  <c:v>0.54667758941650402</c:v>
                </c:pt>
                <c:pt idx="845">
                  <c:v>0.14435139298439001</c:v>
                </c:pt>
                <c:pt idx="846">
                  <c:v>0.77114081382751498</c:v>
                </c:pt>
                <c:pt idx="847">
                  <c:v>0.23146849870681799</c:v>
                </c:pt>
                <c:pt idx="848">
                  <c:v>#N/A</c:v>
                </c:pt>
                <c:pt idx="849">
                  <c:v>0.73213571310043302</c:v>
                </c:pt>
                <c:pt idx="850">
                  <c:v>0.82895368337631203</c:v>
                </c:pt>
                <c:pt idx="851">
                  <c:v>0.47091549634933499</c:v>
                </c:pt>
                <c:pt idx="852">
                  <c:v>0.65637421607971203</c:v>
                </c:pt>
                <c:pt idx="853">
                  <c:v>0.39936110377311701</c:v>
                </c:pt>
                <c:pt idx="854">
                  <c:v>0.29022228717803999</c:v>
                </c:pt>
                <c:pt idx="855">
                  <c:v>0.83414852619171098</c:v>
                </c:pt>
                <c:pt idx="856">
                  <c:v>0.17136959731578799</c:v>
                </c:pt>
                <c:pt idx="857">
                  <c:v>0.48148310184478799</c:v>
                </c:pt>
                <c:pt idx="858">
                  <c:v>0.71620118618011497</c:v>
                </c:pt>
                <c:pt idx="859">
                  <c:v>0.47040429711341902</c:v>
                </c:pt>
                <c:pt idx="860">
                  <c:v>1.9251100718975098E-2</c:v>
                </c:pt>
                <c:pt idx="861">
                  <c:v>0.279291391372681</c:v>
                </c:pt>
                <c:pt idx="862">
                  <c:v>0.74599081277847301</c:v>
                </c:pt>
                <c:pt idx="863">
                  <c:v>7.3195077478885706E-2</c:v>
                </c:pt>
                <c:pt idx="864">
                  <c:v>0.208722904324532</c:v>
                </c:pt>
                <c:pt idx="865">
                  <c:v>0.73102051019668601</c:v>
                </c:pt>
                <c:pt idx="866">
                  <c:v>0.22559790313243899</c:v>
                </c:pt>
                <c:pt idx="867">
                  <c:v>0.56163102388382002</c:v>
                </c:pt>
                <c:pt idx="868">
                  <c:v>0.27859058976173401</c:v>
                </c:pt>
                <c:pt idx="869">
                  <c:v>0.864779472351074</c:v>
                </c:pt>
                <c:pt idx="870">
                  <c:v>0.498334109783173</c:v>
                </c:pt>
                <c:pt idx="871">
                  <c:v>0.76621741056442305</c:v>
                </c:pt>
                <c:pt idx="872">
                  <c:v>0.97427690029144298</c:v>
                </c:pt>
                <c:pt idx="873">
                  <c:v>0.88944697380065896</c:v>
                </c:pt>
                <c:pt idx="874">
                  <c:v>0.61958318948745705</c:v>
                </c:pt>
                <c:pt idx="875">
                  <c:v>0.26760059595107999</c:v>
                </c:pt>
                <c:pt idx="876">
                  <c:v>0.278205096721649</c:v>
                </c:pt>
                <c:pt idx="877">
                  <c:v>0.11212039738893501</c:v>
                </c:pt>
                <c:pt idx="878">
                  <c:v>0.16645550727844199</c:v>
                </c:pt>
                <c:pt idx="879">
                  <c:v>0.42981138825416598</c:v>
                </c:pt>
                <c:pt idx="880">
                  <c:v>0.46399289369583102</c:v>
                </c:pt>
                <c:pt idx="881">
                  <c:v>0.41049548983573902</c:v>
                </c:pt>
                <c:pt idx="882">
                  <c:v>0.52342987060546897</c:v>
                </c:pt>
                <c:pt idx="883">
                  <c:v>0.116270996630192</c:v>
                </c:pt>
                <c:pt idx="884">
                  <c:v>0.43327289819717402</c:v>
                </c:pt>
                <c:pt idx="885">
                  <c:v>0.95708191394805897</c:v>
                </c:pt>
                <c:pt idx="886">
                  <c:v>0.497034311294556</c:v>
                </c:pt>
                <c:pt idx="887">
                  <c:v>0.94069212675094604</c:v>
                </c:pt>
                <c:pt idx="888">
                  <c:v>0.59764057397842396</c:v>
                </c:pt>
                <c:pt idx="889">
                  <c:v>0.73849737644195601</c:v>
                </c:pt>
                <c:pt idx="890">
                  <c:v>0.86599338054657005</c:v>
                </c:pt>
                <c:pt idx="891">
                  <c:v>0.15501649677753401</c:v>
                </c:pt>
                <c:pt idx="892">
                  <c:v>0.190656498074532</c:v>
                </c:pt>
                <c:pt idx="893">
                  <c:v>0.241616800427437</c:v>
                </c:pt>
                <c:pt idx="894">
                  <c:v>0.82152718305587802</c:v>
                </c:pt>
                <c:pt idx="895">
                  <c:v>3.9703629910945899E-2</c:v>
                </c:pt>
                <c:pt idx="896">
                  <c:v>0.77423411607742298</c:v>
                </c:pt>
                <c:pt idx="897">
                  <c:v>0.22018130123615301</c:v>
                </c:pt>
                <c:pt idx="898">
                  <c:v>0.67745399475097701</c:v>
                </c:pt>
                <c:pt idx="899">
                  <c:v>0.39787518978118902</c:v>
                </c:pt>
                <c:pt idx="900">
                  <c:v>0.33756908774375899</c:v>
                </c:pt>
                <c:pt idx="901">
                  <c:v>0.33819520473480202</c:v>
                </c:pt>
                <c:pt idx="902">
                  <c:v>0.88496297597885099</c:v>
                </c:pt>
                <c:pt idx="903">
                  <c:v>0.73583841323852495</c:v>
                </c:pt>
                <c:pt idx="904">
                  <c:v>0.41141501069068898</c:v>
                </c:pt>
                <c:pt idx="905">
                  <c:v>0.415473312139511</c:v>
                </c:pt>
                <c:pt idx="906">
                  <c:v>0.25796818733215299</c:v>
                </c:pt>
                <c:pt idx="907">
                  <c:v>0.55300641059875499</c:v>
                </c:pt>
                <c:pt idx="908">
                  <c:v>0.55695658922195401</c:v>
                </c:pt>
                <c:pt idx="909">
                  <c:v>0.14310079813003501</c:v>
                </c:pt>
                <c:pt idx="910">
                  <c:v>0.423339903354645</c:v>
                </c:pt>
                <c:pt idx="911">
                  <c:v>0.89384341239929199</c:v>
                </c:pt>
                <c:pt idx="912">
                  <c:v>0.32710570096969599</c:v>
                </c:pt>
                <c:pt idx="913">
                  <c:v>0.35457649827003501</c:v>
                </c:pt>
                <c:pt idx="914">
                  <c:v>0.63526839017867998</c:v>
                </c:pt>
                <c:pt idx="915">
                  <c:v>0.446881413459778</c:v>
                </c:pt>
                <c:pt idx="916">
                  <c:v>0.71163541078567505</c:v>
                </c:pt>
                <c:pt idx="917">
                  <c:v>0.65529948472976696</c:v>
                </c:pt>
                <c:pt idx="918">
                  <c:v>0.60572439432144198</c:v>
                </c:pt>
                <c:pt idx="919">
                  <c:v>9.4220027327537495E-2</c:v>
                </c:pt>
                <c:pt idx="920">
                  <c:v>0.90004408359527599</c:v>
                </c:pt>
                <c:pt idx="921">
                  <c:v>0.54424840211868297</c:v>
                </c:pt>
                <c:pt idx="922">
                  <c:v>0.94707870483398404</c:v>
                </c:pt>
                <c:pt idx="923">
                  <c:v>0.481750398874283</c:v>
                </c:pt>
                <c:pt idx="924">
                  <c:v>0.23304989933967599</c:v>
                </c:pt>
                <c:pt idx="925">
                  <c:v>0.58364111185073897</c:v>
                </c:pt>
                <c:pt idx="926">
                  <c:v>0.41314560174942</c:v>
                </c:pt>
                <c:pt idx="927">
                  <c:v>0.464872807264328</c:v>
                </c:pt>
                <c:pt idx="928">
                  <c:v>0.42010360956192</c:v>
                </c:pt>
                <c:pt idx="929">
                  <c:v>0.90530180931091297</c:v>
                </c:pt>
                <c:pt idx="930">
                  <c:v>2.1363809704780599E-2</c:v>
                </c:pt>
                <c:pt idx="931">
                  <c:v>0.87242841720581099</c:v>
                </c:pt>
                <c:pt idx="932">
                  <c:v>0.98000919818878196</c:v>
                </c:pt>
                <c:pt idx="933">
                  <c:v>0.13807649910450001</c:v>
                </c:pt>
                <c:pt idx="934">
                  <c:v>5.1028531044721603E-2</c:v>
                </c:pt>
                <c:pt idx="935">
                  <c:v>0.99399209022521995</c:v>
                </c:pt>
                <c:pt idx="936">
                  <c:v>0.29449561238288902</c:v>
                </c:pt>
                <c:pt idx="937">
                  <c:v>0.56020182371139504</c:v>
                </c:pt>
                <c:pt idx="938">
                  <c:v>0.619601190090179</c:v>
                </c:pt>
                <c:pt idx="939">
                  <c:v>0.65114277601242099</c:v>
                </c:pt>
                <c:pt idx="940">
                  <c:v>0.492745101451874</c:v>
                </c:pt>
                <c:pt idx="941">
                  <c:v>4.1383281350135803E-2</c:v>
                </c:pt>
                <c:pt idx="942">
                  <c:v>0.45464020967483498</c:v>
                </c:pt>
                <c:pt idx="943">
                  <c:v>0.55551922321319602</c:v>
                </c:pt>
                <c:pt idx="944">
                  <c:v>0.81119179725646995</c:v>
                </c:pt>
                <c:pt idx="945">
                  <c:v>0.84849548339843806</c:v>
                </c:pt>
                <c:pt idx="946">
                  <c:v>0.52366882562637296</c:v>
                </c:pt>
                <c:pt idx="947">
                  <c:v>0.60041618347168002</c:v>
                </c:pt>
                <c:pt idx="948">
                  <c:v>0.46556949615478499</c:v>
                </c:pt>
                <c:pt idx="949">
                  <c:v>0.44223949313163802</c:v>
                </c:pt>
                <c:pt idx="950">
                  <c:v>0.70466661453247104</c:v>
                </c:pt>
                <c:pt idx="951">
                  <c:v>0.44844070076942399</c:v>
                </c:pt>
                <c:pt idx="952">
                  <c:v>0.75191050767898604</c:v>
                </c:pt>
                <c:pt idx="953">
                  <c:v>0.95921528339385997</c:v>
                </c:pt>
                <c:pt idx="954">
                  <c:v>0.31542581319808999</c:v>
                </c:pt>
                <c:pt idx="955">
                  <c:v>0.75810062885284402</c:v>
                </c:pt>
                <c:pt idx="956">
                  <c:v>0.50084108114242598</c:v>
                </c:pt>
                <c:pt idx="957">
                  <c:v>0.48688641190528897</c:v>
                </c:pt>
                <c:pt idx="958">
                  <c:v>8.3640262484550504E-2</c:v>
                </c:pt>
                <c:pt idx="959">
                  <c:v>0.73140031099319502</c:v>
                </c:pt>
                <c:pt idx="960">
                  <c:v>0.22738459706306499</c:v>
                </c:pt>
                <c:pt idx="961">
                  <c:v>0.51313960552215598</c:v>
                </c:pt>
                <c:pt idx="962">
                  <c:v>0.479973614215851</c:v>
                </c:pt>
                <c:pt idx="963">
                  <c:v>0.22156749665737199</c:v>
                </c:pt>
                <c:pt idx="964">
                  <c:v>0.89458268880844105</c:v>
                </c:pt>
                <c:pt idx="965">
                  <c:v>4.6601179987192203E-2</c:v>
                </c:pt>
                <c:pt idx="966">
                  <c:v>0.79544991254806496</c:v>
                </c:pt>
                <c:pt idx="967">
                  <c:v>0.51861047744750999</c:v>
                </c:pt>
                <c:pt idx="968">
                  <c:v>0.95450150966644298</c:v>
                </c:pt>
                <c:pt idx="969">
                  <c:v>0.426261305809021</c:v>
                </c:pt>
                <c:pt idx="970">
                  <c:v>0.72833502292633101</c:v>
                </c:pt>
                <c:pt idx="971">
                  <c:v>0.54416042566299405</c:v>
                </c:pt>
                <c:pt idx="972">
                  <c:v>0.27888759970665</c:v>
                </c:pt>
                <c:pt idx="973">
                  <c:v>0.44626289606094399</c:v>
                </c:pt>
                <c:pt idx="974">
                  <c:v>0.41766160726547202</c:v>
                </c:pt>
                <c:pt idx="975">
                  <c:v>0.48053351044654802</c:v>
                </c:pt>
                <c:pt idx="976">
                  <c:v>0.81335550546646096</c:v>
                </c:pt>
                <c:pt idx="977">
                  <c:v>0.110832199454308</c:v>
                </c:pt>
                <c:pt idx="978">
                  <c:v>0.478770911693573</c:v>
                </c:pt>
                <c:pt idx="979">
                  <c:v>0.90875917673110995</c:v>
                </c:pt>
                <c:pt idx="980">
                  <c:v>0.82495272159576405</c:v>
                </c:pt>
                <c:pt idx="981">
                  <c:v>0.96582078933715798</c:v>
                </c:pt>
                <c:pt idx="982">
                  <c:v>0.44263958930969199</c:v>
                </c:pt>
                <c:pt idx="983">
                  <c:v>0.89628708362579301</c:v>
                </c:pt>
                <c:pt idx="984">
                  <c:v>0.36872988939285301</c:v>
                </c:pt>
                <c:pt idx="985">
                  <c:v>3.7140951026231098E-3</c:v>
                </c:pt>
                <c:pt idx="986">
                  <c:v>0.28032639622688299</c:v>
                </c:pt>
                <c:pt idx="987">
                  <c:v>0.63100701570510898</c:v>
                </c:pt>
                <c:pt idx="988">
                  <c:v>0.87282067537307695</c:v>
                </c:pt>
                <c:pt idx="989">
                  <c:v>0.80889701843261697</c:v>
                </c:pt>
                <c:pt idx="990">
                  <c:v>0.68975341320037797</c:v>
                </c:pt>
                <c:pt idx="991">
                  <c:v>0.52030372619628895</c:v>
                </c:pt>
                <c:pt idx="992">
                  <c:v>0.32103198766708402</c:v>
                </c:pt>
                <c:pt idx="993">
                  <c:v>0.67038971185684204</c:v>
                </c:pt>
                <c:pt idx="994">
                  <c:v>6.7856088280677804E-3</c:v>
                </c:pt>
                <c:pt idx="995">
                  <c:v>0.81937277317047097</c:v>
                </c:pt>
                <c:pt idx="996">
                  <c:v>#N/A</c:v>
                </c:pt>
                <c:pt idx="997">
                  <c:v>0.65091210603714</c:v>
                </c:pt>
                <c:pt idx="998">
                  <c:v>0.38276159763336198</c:v>
                </c:pt>
                <c:pt idx="999">
                  <c:v>0.74087107181549094</c:v>
                </c:pt>
                <c:pt idx="1000">
                  <c:v>0.49818789958953902</c:v>
                </c:pt>
                <c:pt idx="1001">
                  <c:v>0.79856312274932895</c:v>
                </c:pt>
                <c:pt idx="1002">
                  <c:v>0.80276072025299094</c:v>
                </c:pt>
                <c:pt idx="1003">
                  <c:v>0.98286557197570801</c:v>
                </c:pt>
                <c:pt idx="1004">
                  <c:v>2.0911499857902499E-2</c:v>
                </c:pt>
                <c:pt idx="1005">
                  <c:v>0.89966869354248002</c:v>
                </c:pt>
                <c:pt idx="1006">
                  <c:v>0.133483201265335</c:v>
                </c:pt>
                <c:pt idx="1007">
                  <c:v>0.21157160401344299</c:v>
                </c:pt>
                <c:pt idx="1008">
                  <c:v>0.98194098472595204</c:v>
                </c:pt>
                <c:pt idx="1009">
                  <c:v>0.59515702724456798</c:v>
                </c:pt>
                <c:pt idx="1010">
                  <c:v>0.81576371192932096</c:v>
                </c:pt>
                <c:pt idx="1011">
                  <c:v>8.7497666478157002E-2</c:v>
                </c:pt>
                <c:pt idx="1012">
                  <c:v>0.61404538154602095</c:v>
                </c:pt>
                <c:pt idx="1013">
                  <c:v>0.52148377895355202</c:v>
                </c:pt>
                <c:pt idx="1014">
                  <c:v>0.93887341022491499</c:v>
                </c:pt>
                <c:pt idx="1015">
                  <c:v>0.22523100674152399</c:v>
                </c:pt>
                <c:pt idx="1016">
                  <c:v>0.97584998607635498</c:v>
                </c:pt>
                <c:pt idx="1017">
                  <c:v>0.860726177692413</c:v>
                </c:pt>
                <c:pt idx="1018">
                  <c:v>0.765386521816254</c:v>
                </c:pt>
                <c:pt idx="1019">
                  <c:v>0.490246802568436</c:v>
                </c:pt>
                <c:pt idx="1020">
                  <c:v>0.91721081733703602</c:v>
                </c:pt>
                <c:pt idx="1021">
                  <c:v>0.77293127775192305</c:v>
                </c:pt>
                <c:pt idx="1022">
                  <c:v>0.47660639882087702</c:v>
                </c:pt>
                <c:pt idx="1023">
                  <c:v>0.24962019920349099</c:v>
                </c:pt>
                <c:pt idx="1024">
                  <c:v>0.27306398749351501</c:v>
                </c:pt>
                <c:pt idx="1025">
                  <c:v>0.28833249211311301</c:v>
                </c:pt>
                <c:pt idx="1026">
                  <c:v>0.96207857131957997</c:v>
                </c:pt>
                <c:pt idx="1027">
                  <c:v>0.660985827445984</c:v>
                </c:pt>
                <c:pt idx="1028">
                  <c:v>0.948844313621521</c:v>
                </c:pt>
                <c:pt idx="1029">
                  <c:v>0.99594730138778698</c:v>
                </c:pt>
                <c:pt idx="1030">
                  <c:v>0.78992491960525502</c:v>
                </c:pt>
                <c:pt idx="1031">
                  <c:v>0.24603159725665999</c:v>
                </c:pt>
                <c:pt idx="1032">
                  <c:v>0.97336161136627197</c:v>
                </c:pt>
                <c:pt idx="1033">
                  <c:v>0.72285091876983598</c:v>
                </c:pt>
                <c:pt idx="1034">
                  <c:v>0.45509791374206499</c:v>
                </c:pt>
                <c:pt idx="1035">
                  <c:v>0.82705187797546398</c:v>
                </c:pt>
                <c:pt idx="1036">
                  <c:v>0.96604877710342396</c:v>
                </c:pt>
                <c:pt idx="1037">
                  <c:v>0.41719639301299999</c:v>
                </c:pt>
                <c:pt idx="1038">
                  <c:v>0.71614181995391801</c:v>
                </c:pt>
                <c:pt idx="1039">
                  <c:v>0.83434331417083696</c:v>
                </c:pt>
                <c:pt idx="1040">
                  <c:v>0.73439127206802401</c:v>
                </c:pt>
                <c:pt idx="1041">
                  <c:v>0.65333932638168302</c:v>
                </c:pt>
                <c:pt idx="1042">
                  <c:v>0.53982448577880904</c:v>
                </c:pt>
                <c:pt idx="1043">
                  <c:v>0.59203928709030196</c:v>
                </c:pt>
                <c:pt idx="1044">
                  <c:v>0.43705520033836398</c:v>
                </c:pt>
                <c:pt idx="1045">
                  <c:v>0.318369001150131</c:v>
                </c:pt>
                <c:pt idx="1046">
                  <c:v>0.18633660674095201</c:v>
                </c:pt>
                <c:pt idx="1047">
                  <c:v>0.81978690624237105</c:v>
                </c:pt>
                <c:pt idx="1048">
                  <c:v>6.8450041115283994E-2</c:v>
                </c:pt>
                <c:pt idx="1049">
                  <c:v>0.84148532152175903</c:v>
                </c:pt>
                <c:pt idx="1050">
                  <c:v>0.29002758860588101</c:v>
                </c:pt>
                <c:pt idx="1051">
                  <c:v>0.79687958955764804</c:v>
                </c:pt>
                <c:pt idx="1052">
                  <c:v>0.74833709001541104</c:v>
                </c:pt>
                <c:pt idx="1053">
                  <c:v>0.76870459318161</c:v>
                </c:pt>
                <c:pt idx="1054">
                  <c:v>0.91799008846283003</c:v>
                </c:pt>
                <c:pt idx="1055">
                  <c:v>0.264572113752365</c:v>
                </c:pt>
                <c:pt idx="1056">
                  <c:v>0.97584027051925704</c:v>
                </c:pt>
                <c:pt idx="1057">
                  <c:v>0.90638089179992698</c:v>
                </c:pt>
                <c:pt idx="1058">
                  <c:v>0.61755979061126698</c:v>
                </c:pt>
                <c:pt idx="1059">
                  <c:v>0.94386351108551003</c:v>
                </c:pt>
                <c:pt idx="1060">
                  <c:v>0.93527001142501798</c:v>
                </c:pt>
                <c:pt idx="1061">
                  <c:v>0.725635826587677</c:v>
                </c:pt>
                <c:pt idx="1062">
                  <c:v>0.93882030248642001</c:v>
                </c:pt>
                <c:pt idx="1063">
                  <c:v>0.94473129510879505</c:v>
                </c:pt>
                <c:pt idx="1064">
                  <c:v>0.27977770566940302</c:v>
                </c:pt>
                <c:pt idx="1065">
                  <c:v>0.13338279724121099</c:v>
                </c:pt>
                <c:pt idx="1066">
                  <c:v>0.28810828924179099</c:v>
                </c:pt>
                <c:pt idx="1067">
                  <c:v>0.516004979610443</c:v>
                </c:pt>
                <c:pt idx="1068">
                  <c:v>0.656272113323212</c:v>
                </c:pt>
                <c:pt idx="1069">
                  <c:v>0.73484158515930198</c:v>
                </c:pt>
                <c:pt idx="1070">
                  <c:v>0.592298984527588</c:v>
                </c:pt>
                <c:pt idx="1071">
                  <c:v>0.49607959389686601</c:v>
                </c:pt>
                <c:pt idx="1072">
                  <c:v>0.183836594223976</c:v>
                </c:pt>
                <c:pt idx="1073">
                  <c:v>0.45646178722381597</c:v>
                </c:pt>
                <c:pt idx="1074">
                  <c:v>0.60048991441726696</c:v>
                </c:pt>
                <c:pt idx="1075">
                  <c:v>0.28265330195426902</c:v>
                </c:pt>
                <c:pt idx="1076">
                  <c:v>0.98671180009841897</c:v>
                </c:pt>
                <c:pt idx="1077">
                  <c:v>0.33324161171913103</c:v>
                </c:pt>
                <c:pt idx="1078">
                  <c:v>0.40053519606590299</c:v>
                </c:pt>
                <c:pt idx="1079">
                  <c:v>0.60788387060165405</c:v>
                </c:pt>
                <c:pt idx="1080">
                  <c:v>0.61518400907516502</c:v>
                </c:pt>
                <c:pt idx="1081">
                  <c:v>0.48256409168243403</c:v>
                </c:pt>
                <c:pt idx="1082">
                  <c:v>0.72392547130584695</c:v>
                </c:pt>
                <c:pt idx="1083">
                  <c:v>0.73491019010543801</c:v>
                </c:pt>
                <c:pt idx="1084">
                  <c:v>0.99774670600891102</c:v>
                </c:pt>
                <c:pt idx="1085">
                  <c:v>0.83339321613311801</c:v>
                </c:pt>
                <c:pt idx="1086">
                  <c:v>0.77633309364318803</c:v>
                </c:pt>
                <c:pt idx="1087">
                  <c:v>0.59727668762206998</c:v>
                </c:pt>
                <c:pt idx="1088">
                  <c:v>0.92932808399200395</c:v>
                </c:pt>
                <c:pt idx="1089">
                  <c:v>0.69548541307449296</c:v>
                </c:pt>
                <c:pt idx="1090">
                  <c:v>0.61458909511566195</c:v>
                </c:pt>
                <c:pt idx="1091">
                  <c:v>0.81742101907730103</c:v>
                </c:pt>
                <c:pt idx="1092">
                  <c:v>0.2029197961092</c:v>
                </c:pt>
                <c:pt idx="1093">
                  <c:v>0.51879727840423595</c:v>
                </c:pt>
                <c:pt idx="1094">
                  <c:v>0.62445569038391102</c:v>
                </c:pt>
                <c:pt idx="1095">
                  <c:v>0.94788998365402199</c:v>
                </c:pt>
                <c:pt idx="1096">
                  <c:v>0.52353590726852395</c:v>
                </c:pt>
                <c:pt idx="1097">
                  <c:v>0.76830202341079701</c:v>
                </c:pt>
                <c:pt idx="1098">
                  <c:v>0.64112651348114003</c:v>
                </c:pt>
                <c:pt idx="1099">
                  <c:v>0.120145201683044</c:v>
                </c:pt>
                <c:pt idx="1100">
                  <c:v>0.47247651219367998</c:v>
                </c:pt>
                <c:pt idx="1101">
                  <c:v>0.30991920828819303</c:v>
                </c:pt>
                <c:pt idx="1102">
                  <c:v>0.49474430084228499</c:v>
                </c:pt>
                <c:pt idx="1103">
                  <c:v>0.57471579313278198</c:v>
                </c:pt>
                <c:pt idx="1104">
                  <c:v>2.3045159876346599E-2</c:v>
                </c:pt>
                <c:pt idx="1105">
                  <c:v>0.77409690618515004</c:v>
                </c:pt>
                <c:pt idx="1106">
                  <c:v>0.24855600297451</c:v>
                </c:pt>
                <c:pt idx="1107">
                  <c:v>0.87561607360839799</c:v>
                </c:pt>
                <c:pt idx="1108">
                  <c:v>0.6072998046875</c:v>
                </c:pt>
                <c:pt idx="1109">
                  <c:v>0.47083780169487</c:v>
                </c:pt>
                <c:pt idx="1110">
                  <c:v>0.64842861890792802</c:v>
                </c:pt>
                <c:pt idx="1111">
                  <c:v>0.50833857059478804</c:v>
                </c:pt>
                <c:pt idx="1112">
                  <c:v>0.121020697057247</c:v>
                </c:pt>
                <c:pt idx="1113">
                  <c:v>0.991130471229553</c:v>
                </c:pt>
                <c:pt idx="1114">
                  <c:v>0.16495069861412001</c:v>
                </c:pt>
                <c:pt idx="1115">
                  <c:v>0.44386941194534302</c:v>
                </c:pt>
                <c:pt idx="1116">
                  <c:v>0.62786811590194702</c:v>
                </c:pt>
                <c:pt idx="1117">
                  <c:v>0.834025919437408</c:v>
                </c:pt>
                <c:pt idx="1118">
                  <c:v>0.80378067493438698</c:v>
                </c:pt>
                <c:pt idx="1119">
                  <c:v>0.92769628763198897</c:v>
                </c:pt>
                <c:pt idx="1120">
                  <c:v>0.64657610654830899</c:v>
                </c:pt>
                <c:pt idx="1121">
                  <c:v>0.54438692331314098</c:v>
                </c:pt>
                <c:pt idx="1122">
                  <c:v>0.200906902551651</c:v>
                </c:pt>
                <c:pt idx="1123">
                  <c:v>0.78760790824890103</c:v>
                </c:pt>
                <c:pt idx="1124">
                  <c:v>0.50178831815719604</c:v>
                </c:pt>
                <c:pt idx="1125">
                  <c:v>3.2735720276832601E-2</c:v>
                </c:pt>
                <c:pt idx="1126">
                  <c:v>0.97141742706298795</c:v>
                </c:pt>
                <c:pt idx="1127">
                  <c:v>0.67513388395309404</c:v>
                </c:pt>
                <c:pt idx="1128">
                  <c:v>0.600841224193573</c:v>
                </c:pt>
                <c:pt idx="1129">
                  <c:v>0.56045979261398304</c:v>
                </c:pt>
                <c:pt idx="1130">
                  <c:v>#N/A</c:v>
                </c:pt>
                <c:pt idx="1131">
                  <c:v>0.68996292352676403</c:v>
                </c:pt>
                <c:pt idx="1132">
                  <c:v>0.99692559242248502</c:v>
                </c:pt>
                <c:pt idx="1133">
                  <c:v>0.60153228044509899</c:v>
                </c:pt>
                <c:pt idx="1134">
                  <c:v>0.39492720365524298</c:v>
                </c:pt>
                <c:pt idx="1135">
                  <c:v>0.24820239841937999</c:v>
                </c:pt>
                <c:pt idx="1136">
                  <c:v>0.106447398662567</c:v>
                </c:pt>
                <c:pt idx="1137">
                  <c:v>0.45140749216079701</c:v>
                </c:pt>
                <c:pt idx="1138">
                  <c:v>0.80782032012939498</c:v>
                </c:pt>
                <c:pt idx="1139">
                  <c:v>0.34100228548049899</c:v>
                </c:pt>
                <c:pt idx="1140">
                  <c:v>0.76532107591628995</c:v>
                </c:pt>
                <c:pt idx="1141">
                  <c:v>0.276277005672455</c:v>
                </c:pt>
                <c:pt idx="1142">
                  <c:v>0.902507424354553</c:v>
                </c:pt>
                <c:pt idx="1143">
                  <c:v>0.52429610490798995</c:v>
                </c:pt>
                <c:pt idx="1144">
                  <c:v>0.60300332307815596</c:v>
                </c:pt>
                <c:pt idx="1145">
                  <c:v>0.56715410947799705</c:v>
                </c:pt>
                <c:pt idx="1146">
                  <c:v>0.79478341341018699</c:v>
                </c:pt>
                <c:pt idx="1147">
                  <c:v>0.62258702516555797</c:v>
                </c:pt>
                <c:pt idx="1148">
                  <c:v>0.62985408306121804</c:v>
                </c:pt>
                <c:pt idx="1149">
                  <c:v>0.93750792741775502</c:v>
                </c:pt>
                <c:pt idx="1150">
                  <c:v>0.87320071458816495</c:v>
                </c:pt>
                <c:pt idx="1151">
                  <c:v>0.683130323886871</c:v>
                </c:pt>
                <c:pt idx="1152">
                  <c:v>0.85414427518844604</c:v>
                </c:pt>
                <c:pt idx="1153">
                  <c:v>0.285973191261292</c:v>
                </c:pt>
                <c:pt idx="1154">
                  <c:v>0.55564838647842396</c:v>
                </c:pt>
                <c:pt idx="1155">
                  <c:v>0.37553930282592801</c:v>
                </c:pt>
                <c:pt idx="1156">
                  <c:v>0.474462300539017</c:v>
                </c:pt>
                <c:pt idx="1157">
                  <c:v>0.48515531420707703</c:v>
                </c:pt>
                <c:pt idx="1158">
                  <c:v>0.81800007820129395</c:v>
                </c:pt>
                <c:pt idx="1159">
                  <c:v>0.95304018259048495</c:v>
                </c:pt>
                <c:pt idx="1160">
                  <c:v>0.938160419464111</c:v>
                </c:pt>
                <c:pt idx="1161">
                  <c:v>0.79648482799529996</c:v>
                </c:pt>
                <c:pt idx="1162">
                  <c:v>0.20168820023536699</c:v>
                </c:pt>
                <c:pt idx="1163">
                  <c:v>0.46548280119895902</c:v>
                </c:pt>
                <c:pt idx="1164">
                  <c:v>0.85633969306945801</c:v>
                </c:pt>
                <c:pt idx="1165">
                  <c:v>0.92256152629852295</c:v>
                </c:pt>
                <c:pt idx="1166">
                  <c:v>0.69883131980895996</c:v>
                </c:pt>
                <c:pt idx="1167">
                  <c:v>0.39299309253692599</c:v>
                </c:pt>
                <c:pt idx="1168">
                  <c:v>0.51234477758407604</c:v>
                </c:pt>
                <c:pt idx="1169">
                  <c:v>0.22141529619693801</c:v>
                </c:pt>
                <c:pt idx="1170">
                  <c:v>0.78388422727584794</c:v>
                </c:pt>
                <c:pt idx="1171">
                  <c:v>0.86964058876037598</c:v>
                </c:pt>
                <c:pt idx="1172">
                  <c:v>0.96255302429199197</c:v>
                </c:pt>
                <c:pt idx="1173">
                  <c:v>0.62224352359771695</c:v>
                </c:pt>
                <c:pt idx="1174">
                  <c:v>0.47709059715271002</c:v>
                </c:pt>
                <c:pt idx="1175">
                  <c:v>0.72599220275878895</c:v>
                </c:pt>
                <c:pt idx="1176">
                  <c:v>0.30124071240425099</c:v>
                </c:pt>
                <c:pt idx="1177">
                  <c:v>7.7452793717384297E-2</c:v>
                </c:pt>
                <c:pt idx="1178">
                  <c:v>0.24166129529476199</c:v>
                </c:pt>
                <c:pt idx="1179">
                  <c:v>0.53797972202301003</c:v>
                </c:pt>
                <c:pt idx="1180">
                  <c:v>0.68722951412200906</c:v>
                </c:pt>
                <c:pt idx="1181">
                  <c:v>0.43613350391387901</c:v>
                </c:pt>
                <c:pt idx="1182">
                  <c:v>0.71780192852020297</c:v>
                </c:pt>
                <c:pt idx="1183">
                  <c:v>0.29714980721473699</c:v>
                </c:pt>
                <c:pt idx="1184">
                  <c:v>0.33193838596344</c:v>
                </c:pt>
                <c:pt idx="1185">
                  <c:v>0.63563889265060403</c:v>
                </c:pt>
                <c:pt idx="1186">
                  <c:v>0.76608771085739102</c:v>
                </c:pt>
                <c:pt idx="1187">
                  <c:v>0.78645682334899902</c:v>
                </c:pt>
                <c:pt idx="1188">
                  <c:v>0.36672529578208901</c:v>
                </c:pt>
                <c:pt idx="1189">
                  <c:v>0.51495057344436601</c:v>
                </c:pt>
                <c:pt idx="1190">
                  <c:v>0.61614501476287797</c:v>
                </c:pt>
                <c:pt idx="1191">
                  <c:v>0.23496679961681399</c:v>
                </c:pt>
                <c:pt idx="1192">
                  <c:v>0.94185942411422696</c:v>
                </c:pt>
                <c:pt idx="1193">
                  <c:v>0.81081897020339999</c:v>
                </c:pt>
                <c:pt idx="1194">
                  <c:v>0.72739177942276001</c:v>
                </c:pt>
                <c:pt idx="1195">
                  <c:v>0.516421318054199</c:v>
                </c:pt>
                <c:pt idx="1196">
                  <c:v>0.77998721599578902</c:v>
                </c:pt>
                <c:pt idx="1197">
                  <c:v>0.249169707298279</c:v>
                </c:pt>
                <c:pt idx="1198">
                  <c:v>0.31941699981689498</c:v>
                </c:pt>
                <c:pt idx="1199">
                  <c:v>0.79152971506118797</c:v>
                </c:pt>
                <c:pt idx="1200">
                  <c:v>0.16905750334262801</c:v>
                </c:pt>
                <c:pt idx="1201">
                  <c:v>0.85428220033645597</c:v>
                </c:pt>
                <c:pt idx="1202">
                  <c:v>6.8381768651306603E-3</c:v>
                </c:pt>
                <c:pt idx="1203">
                  <c:v>9.3272976577281994E-2</c:v>
                </c:pt>
                <c:pt idx="1204">
                  <c:v>0.79509687423706099</c:v>
                </c:pt>
                <c:pt idx="1205">
                  <c:v>0.84163701534271196</c:v>
                </c:pt>
                <c:pt idx="1206">
                  <c:v>0.86270171403884899</c:v>
                </c:pt>
                <c:pt idx="1207">
                  <c:v>0.94859397411346402</c:v>
                </c:pt>
                <c:pt idx="1208">
                  <c:v>0.185969203710556</c:v>
                </c:pt>
                <c:pt idx="1209">
                  <c:v>0.69884890317916903</c:v>
                </c:pt>
                <c:pt idx="1210">
                  <c:v>0.47568491101264998</c:v>
                </c:pt>
                <c:pt idx="1211">
                  <c:v>0.82704812288284302</c:v>
                </c:pt>
                <c:pt idx="1212">
                  <c:v>0.23731909692287401</c:v>
                </c:pt>
                <c:pt idx="1213">
                  <c:v>0.52912038564681996</c:v>
                </c:pt>
                <c:pt idx="1214">
                  <c:v>0.104202002286911</c:v>
                </c:pt>
                <c:pt idx="1215">
                  <c:v>6.2041830271482502E-2</c:v>
                </c:pt>
                <c:pt idx="1216">
                  <c:v>0.76912081241607699</c:v>
                </c:pt>
                <c:pt idx="1217">
                  <c:v>0.77578532695770297</c:v>
                </c:pt>
                <c:pt idx="1218">
                  <c:v>0.21000160276889801</c:v>
                </c:pt>
                <c:pt idx="1219">
                  <c:v>0.66886138916015603</c:v>
                </c:pt>
                <c:pt idx="1220">
                  <c:v>0.62032407522201505</c:v>
                </c:pt>
                <c:pt idx="1221">
                  <c:v>0.46028900146484403</c:v>
                </c:pt>
                <c:pt idx="1222">
                  <c:v>0.38200768828392001</c:v>
                </c:pt>
                <c:pt idx="1223">
                  <c:v>0.53940051794052102</c:v>
                </c:pt>
                <c:pt idx="1224">
                  <c:v>0.648415327072144</c:v>
                </c:pt>
                <c:pt idx="1225">
                  <c:v>0.60051351785659801</c:v>
                </c:pt>
                <c:pt idx="1226">
                  <c:v>0.442062497138977</c:v>
                </c:pt>
                <c:pt idx="1227">
                  <c:v>5.6595630943775198E-2</c:v>
                </c:pt>
                <c:pt idx="1228">
                  <c:v>#N/A</c:v>
                </c:pt>
                <c:pt idx="1229">
                  <c:v>0.79018318653106701</c:v>
                </c:pt>
                <c:pt idx="1230">
                  <c:v>0.54969668388366699</c:v>
                </c:pt>
                <c:pt idx="1231">
                  <c:v>0.66435348987579301</c:v>
                </c:pt>
                <c:pt idx="1232">
                  <c:v>0.50047188997268699</c:v>
                </c:pt>
                <c:pt idx="1233">
                  <c:v>0.88954138755798295</c:v>
                </c:pt>
                <c:pt idx="1234">
                  <c:v>0.55546027421951305</c:v>
                </c:pt>
                <c:pt idx="1235">
                  <c:v>0.31319171190261802</c:v>
                </c:pt>
                <c:pt idx="1236">
                  <c:v>0.913285672664642</c:v>
                </c:pt>
                <c:pt idx="1237">
                  <c:v>0.66320371627807595</c:v>
                </c:pt>
                <c:pt idx="1238">
                  <c:v>0.516165971755981</c:v>
                </c:pt>
                <c:pt idx="1239">
                  <c:v>0.50682371854782104</c:v>
                </c:pt>
                <c:pt idx="1240">
                  <c:v>0.72117352485656705</c:v>
                </c:pt>
                <c:pt idx="1241">
                  <c:v>7.2123151039704702E-4</c:v>
                </c:pt>
                <c:pt idx="1242">
                  <c:v>0.78596788644790605</c:v>
                </c:pt>
                <c:pt idx="1243">
                  <c:v>0.49393969774246199</c:v>
                </c:pt>
                <c:pt idx="1244">
                  <c:v>0.37283769249916099</c:v>
                </c:pt>
                <c:pt idx="1245">
                  <c:v>0.146152898669243</c:v>
                </c:pt>
                <c:pt idx="1246">
                  <c:v>0.750585317611694</c:v>
                </c:pt>
                <c:pt idx="1247">
                  <c:v>8.7016686797142001E-2</c:v>
                </c:pt>
                <c:pt idx="1248">
                  <c:v>0.61900442838668801</c:v>
                </c:pt>
                <c:pt idx="1249">
                  <c:v>0.63904309272766102</c:v>
                </c:pt>
                <c:pt idx="1250">
                  <c:v>0.67784202098846402</c:v>
                </c:pt>
                <c:pt idx="1251">
                  <c:v>0.82707250118255604</c:v>
                </c:pt>
                <c:pt idx="1252">
                  <c:v>0.52107727527618397</c:v>
                </c:pt>
                <c:pt idx="1253">
                  <c:v>0.43672439455986001</c:v>
                </c:pt>
                <c:pt idx="1254">
                  <c:v>0.97606790065765403</c:v>
                </c:pt>
                <c:pt idx="1255">
                  <c:v>0.117421999573708</c:v>
                </c:pt>
                <c:pt idx="1256">
                  <c:v>3.33979986608028E-2</c:v>
                </c:pt>
                <c:pt idx="1257">
                  <c:v>0.323619514703751</c:v>
                </c:pt>
                <c:pt idx="1258">
                  <c:v>#N/A</c:v>
                </c:pt>
                <c:pt idx="1259">
                  <c:v>0.65170621871948198</c:v>
                </c:pt>
                <c:pt idx="1260">
                  <c:v>0.41760239005088801</c:v>
                </c:pt>
                <c:pt idx="1261">
                  <c:v>0.81359517574310303</c:v>
                </c:pt>
                <c:pt idx="1262">
                  <c:v>0.51270449161529497</c:v>
                </c:pt>
                <c:pt idx="1263">
                  <c:v>0.33018559217452997</c:v>
                </c:pt>
                <c:pt idx="1264">
                  <c:v>0.83491438627242998</c:v>
                </c:pt>
                <c:pt idx="1265">
                  <c:v>0.21334889531135601</c:v>
                </c:pt>
                <c:pt idx="1266">
                  <c:v>0.51650047302246105</c:v>
                </c:pt>
                <c:pt idx="1267">
                  <c:v>0.58974421024322499</c:v>
                </c:pt>
                <c:pt idx="1268">
                  <c:v>0.27328941226005599</c:v>
                </c:pt>
                <c:pt idx="1269">
                  <c:v>0.25222548842430098</c:v>
                </c:pt>
                <c:pt idx="1270">
                  <c:v>0.40498811006545998</c:v>
                </c:pt>
                <c:pt idx="1271">
                  <c:v>0.75055938959121704</c:v>
                </c:pt>
                <c:pt idx="1272">
                  <c:v>0.68327921628952004</c:v>
                </c:pt>
                <c:pt idx="1273">
                  <c:v>0.473781287670136</c:v>
                </c:pt>
                <c:pt idx="1274">
                  <c:v>0.67499917745590199</c:v>
                </c:pt>
                <c:pt idx="1275">
                  <c:v>0.79714578390121504</c:v>
                </c:pt>
                <c:pt idx="1276">
                  <c:v>0.22781360149383501</c:v>
                </c:pt>
                <c:pt idx="1277">
                  <c:v>0.26434978842735302</c:v>
                </c:pt>
                <c:pt idx="1278">
                  <c:v>0.96862542629241899</c:v>
                </c:pt>
                <c:pt idx="1279">
                  <c:v>0.85531270503997803</c:v>
                </c:pt>
                <c:pt idx="1280">
                  <c:v>0.636172115802765</c:v>
                </c:pt>
                <c:pt idx="1281">
                  <c:v>0.212625697255135</c:v>
                </c:pt>
                <c:pt idx="1282">
                  <c:v>6.0104969888925601E-2</c:v>
                </c:pt>
                <c:pt idx="1283">
                  <c:v>0.39794400334358199</c:v>
                </c:pt>
                <c:pt idx="1284">
                  <c:v>0.96218347549438499</c:v>
                </c:pt>
                <c:pt idx="1285">
                  <c:v>0.61833280324935902</c:v>
                </c:pt>
                <c:pt idx="1286">
                  <c:v>0.71955507993698098</c:v>
                </c:pt>
                <c:pt idx="1287">
                  <c:v>0.32129219174385099</c:v>
                </c:pt>
                <c:pt idx="1288">
                  <c:v>0.346130311489105</c:v>
                </c:pt>
                <c:pt idx="1289">
                  <c:v>0.81529188156127896</c:v>
                </c:pt>
                <c:pt idx="1290">
                  <c:v>0.75020331144332897</c:v>
                </c:pt>
                <c:pt idx="1291">
                  <c:v>0.96422559022903398</c:v>
                </c:pt>
                <c:pt idx="1292">
                  <c:v>0.23176419734954801</c:v>
                </c:pt>
                <c:pt idx="1293">
                  <c:v>0.75155907869339</c:v>
                </c:pt>
                <c:pt idx="1294">
                  <c:v>0.59305977821350098</c:v>
                </c:pt>
                <c:pt idx="1295">
                  <c:v>0.57693749666214</c:v>
                </c:pt>
                <c:pt idx="1296">
                  <c:v>#N/A</c:v>
                </c:pt>
                <c:pt idx="1297">
                  <c:v>0.98421651124954201</c:v>
                </c:pt>
                <c:pt idx="1298">
                  <c:v>#N/A</c:v>
                </c:pt>
                <c:pt idx="1299">
                  <c:v>0.990670025348663</c:v>
                </c:pt>
                <c:pt idx="1300">
                  <c:v>0.64070969820022605</c:v>
                </c:pt>
                <c:pt idx="1301">
                  <c:v>0.388117104768753</c:v>
                </c:pt>
                <c:pt idx="1302">
                  <c:v>0.37187159061431901</c:v>
                </c:pt>
                <c:pt idx="1303">
                  <c:v>0.87573862075805697</c:v>
                </c:pt>
                <c:pt idx="1304">
                  <c:v>0.65614992380142201</c:v>
                </c:pt>
                <c:pt idx="1305">
                  <c:v>0.69632697105407704</c:v>
                </c:pt>
                <c:pt idx="1306">
                  <c:v>0.25012689828872697</c:v>
                </c:pt>
                <c:pt idx="1307">
                  <c:v>0.444989413022995</c:v>
                </c:pt>
                <c:pt idx="1308">
                  <c:v>0.81273812055587802</c:v>
                </c:pt>
                <c:pt idx="1309">
                  <c:v>0.35129821300506597</c:v>
                </c:pt>
                <c:pt idx="1310">
                  <c:v>0.18717449903488201</c:v>
                </c:pt>
                <c:pt idx="1311">
                  <c:v>0.16994699835777299</c:v>
                </c:pt>
                <c:pt idx="1312">
                  <c:v>0.73588168621063199</c:v>
                </c:pt>
                <c:pt idx="1313">
                  <c:v>0.34084931015968301</c:v>
                </c:pt>
                <c:pt idx="1314">
                  <c:v>0.50963288545608498</c:v>
                </c:pt>
                <c:pt idx="1315">
                  <c:v>0.63122862577438399</c:v>
                </c:pt>
                <c:pt idx="1316">
                  <c:v>6.6782951354980497E-2</c:v>
                </c:pt>
                <c:pt idx="1317">
                  <c:v>0.42094379663467402</c:v>
                </c:pt>
                <c:pt idx="1318">
                  <c:v>0.25326299667358398</c:v>
                </c:pt>
                <c:pt idx="1319">
                  <c:v>0.51058322191238403</c:v>
                </c:pt>
                <c:pt idx="1320">
                  <c:v>0.90028947591781605</c:v>
                </c:pt>
                <c:pt idx="1321">
                  <c:v>0.82485371828079201</c:v>
                </c:pt>
                <c:pt idx="1322">
                  <c:v>0.19927939772605899</c:v>
                </c:pt>
                <c:pt idx="1323">
                  <c:v>0.28197661042213401</c:v>
                </c:pt>
                <c:pt idx="1324">
                  <c:v>0.93563938140869096</c:v>
                </c:pt>
                <c:pt idx="1325">
                  <c:v>0.37412118911743197</c:v>
                </c:pt>
                <c:pt idx="1326">
                  <c:v>0.87760978937149003</c:v>
                </c:pt>
                <c:pt idx="1327">
                  <c:v>0.86252069473266602</c:v>
                </c:pt>
                <c:pt idx="1328">
                  <c:v>#N/A</c:v>
                </c:pt>
                <c:pt idx="1329">
                  <c:v>0.89776867628097501</c:v>
                </c:pt>
                <c:pt idx="1330">
                  <c:v>0.44218119978904702</c:v>
                </c:pt>
                <c:pt idx="1331">
                  <c:v>0.100881397724152</c:v>
                </c:pt>
                <c:pt idx="1332">
                  <c:v>0.62326508760452304</c:v>
                </c:pt>
                <c:pt idx="1333">
                  <c:v>0.56439131498336803</c:v>
                </c:pt>
                <c:pt idx="1334">
                  <c:v>0.980221927165985</c:v>
                </c:pt>
                <c:pt idx="1335">
                  <c:v>0.83582341670990001</c:v>
                </c:pt>
                <c:pt idx="1336">
                  <c:v>0.55540502071380604</c:v>
                </c:pt>
                <c:pt idx="1337">
                  <c:v>0.74781268835067705</c:v>
                </c:pt>
                <c:pt idx="1338">
                  <c:v>0.19545990228653001</c:v>
                </c:pt>
                <c:pt idx="1339">
                  <c:v>0.86218631267547596</c:v>
                </c:pt>
                <c:pt idx="1340">
                  <c:v>2.2744100540876399E-2</c:v>
                </c:pt>
                <c:pt idx="1341">
                  <c:v>0.750787973403931</c:v>
                </c:pt>
                <c:pt idx="1342">
                  <c:v>0.98902142047882102</c:v>
                </c:pt>
                <c:pt idx="1343">
                  <c:v>0.50463718175888095</c:v>
                </c:pt>
                <c:pt idx="1344">
                  <c:v>0.64480102062225297</c:v>
                </c:pt>
                <c:pt idx="1345">
                  <c:v>0.66934639215469405</c:v>
                </c:pt>
                <c:pt idx="1346">
                  <c:v>0.44346439838409402</c:v>
                </c:pt>
                <c:pt idx="1347">
                  <c:v>0.42257758975028997</c:v>
                </c:pt>
                <c:pt idx="1348">
                  <c:v>0.615864217281342</c:v>
                </c:pt>
                <c:pt idx="1349">
                  <c:v>0.19021970033645599</c:v>
                </c:pt>
                <c:pt idx="1350">
                  <c:v>#N/A</c:v>
                </c:pt>
                <c:pt idx="1351">
                  <c:v>0.91361719369888295</c:v>
                </c:pt>
                <c:pt idx="1352">
                  <c:v>0.93448907136917103</c:v>
                </c:pt>
                <c:pt idx="1353">
                  <c:v>0.18988770246505701</c:v>
                </c:pt>
                <c:pt idx="1354">
                  <c:v>6.5449483692645999E-2</c:v>
                </c:pt>
                <c:pt idx="1355">
                  <c:v>0.77151989936828602</c:v>
                </c:pt>
                <c:pt idx="1356">
                  <c:v>2.5975929573178302E-2</c:v>
                </c:pt>
                <c:pt idx="1357">
                  <c:v>0.89852279424667403</c:v>
                </c:pt>
                <c:pt idx="1358">
                  <c:v>0.78622770309448198</c:v>
                </c:pt>
                <c:pt idx="1359">
                  <c:v>0.94701939821243297</c:v>
                </c:pt>
                <c:pt idx="1360">
                  <c:v>0.295922011137009</c:v>
                </c:pt>
                <c:pt idx="1361">
                  <c:v>0.48823991417884799</c:v>
                </c:pt>
                <c:pt idx="1362">
                  <c:v>0.24181969463825201</c:v>
                </c:pt>
                <c:pt idx="1363">
                  <c:v>0.45228868722915599</c:v>
                </c:pt>
                <c:pt idx="1364">
                  <c:v>0.70857197046279896</c:v>
                </c:pt>
                <c:pt idx="1365">
                  <c:v>0.91654568910598799</c:v>
                </c:pt>
                <c:pt idx="1366">
                  <c:v>0.26977500319480902</c:v>
                </c:pt>
                <c:pt idx="1367">
                  <c:v>0.98901492357253995</c:v>
                </c:pt>
                <c:pt idx="1368">
                  <c:v>0.23373779654502899</c:v>
                </c:pt>
                <c:pt idx="1369">
                  <c:v>0.69136542081832897</c:v>
                </c:pt>
                <c:pt idx="1370">
                  <c:v>0.48672169446945202</c:v>
                </c:pt>
                <c:pt idx="1371">
                  <c:v>0.14028260111808799</c:v>
                </c:pt>
                <c:pt idx="1372">
                  <c:v>0.22467090189456901</c:v>
                </c:pt>
                <c:pt idx="1373">
                  <c:v>0.14126570522785201</c:v>
                </c:pt>
                <c:pt idx="1374">
                  <c:v>0.70120918750762895</c:v>
                </c:pt>
                <c:pt idx="1375">
                  <c:v>0.72259271144866899</c:v>
                </c:pt>
                <c:pt idx="1376">
                  <c:v>0.27950990200042702</c:v>
                </c:pt>
                <c:pt idx="1377">
                  <c:v>0.26396968960762002</c:v>
                </c:pt>
                <c:pt idx="1378">
                  <c:v>0.542094707489014</c:v>
                </c:pt>
                <c:pt idx="1379">
                  <c:v>0.57278698682785001</c:v>
                </c:pt>
                <c:pt idx="1380">
                  <c:v>0.50946342945098899</c:v>
                </c:pt>
                <c:pt idx="1381">
                  <c:v>0.72683417797088601</c:v>
                </c:pt>
                <c:pt idx="1382">
                  <c:v>0.86403149366378795</c:v>
                </c:pt>
                <c:pt idx="1383">
                  <c:v>0.84417772293090798</c:v>
                </c:pt>
                <c:pt idx="1384">
                  <c:v>0.68496769666671797</c:v>
                </c:pt>
                <c:pt idx="1385">
                  <c:v>0.59804850816726696</c:v>
                </c:pt>
                <c:pt idx="1386">
                  <c:v>0.38506349921226501</c:v>
                </c:pt>
                <c:pt idx="1387">
                  <c:v>0.64381480216980003</c:v>
                </c:pt>
                <c:pt idx="1388">
                  <c:v>0.47233700752258301</c:v>
                </c:pt>
                <c:pt idx="1389">
                  <c:v>0.70296561717987105</c:v>
                </c:pt>
                <c:pt idx="1390">
                  <c:v>0.23361989855766299</c:v>
                </c:pt>
                <c:pt idx="1391">
                  <c:v>0.80093288421630904</c:v>
                </c:pt>
                <c:pt idx="1392">
                  <c:v>0.62110137939453103</c:v>
                </c:pt>
                <c:pt idx="1393">
                  <c:v>0.35832971334457397</c:v>
                </c:pt>
                <c:pt idx="1394">
                  <c:v>0.79485291242599498</c:v>
                </c:pt>
                <c:pt idx="1395">
                  <c:v>0.862914979457855</c:v>
                </c:pt>
                <c:pt idx="1396">
                  <c:v>0.11246299743652299</c:v>
                </c:pt>
                <c:pt idx="1397">
                  <c:v>0.38073658943176297</c:v>
                </c:pt>
                <c:pt idx="1398">
                  <c:v>0.41823160648345897</c:v>
                </c:pt>
                <c:pt idx="1399">
                  <c:v>0.51216697692871105</c:v>
                </c:pt>
                <c:pt idx="1400">
                  <c:v>0.77418637275695801</c:v>
                </c:pt>
                <c:pt idx="1401">
                  <c:v>0.34260770678520203</c:v>
                </c:pt>
                <c:pt idx="1402">
                  <c:v>#N/A</c:v>
                </c:pt>
                <c:pt idx="1403">
                  <c:v>0.58333170413970903</c:v>
                </c:pt>
                <c:pt idx="1404">
                  <c:v>0.58491468429565396</c:v>
                </c:pt>
                <c:pt idx="1405">
                  <c:v>0.54343992471694902</c:v>
                </c:pt>
                <c:pt idx="1406">
                  <c:v>0.39508500695228599</c:v>
                </c:pt>
                <c:pt idx="1407">
                  <c:v>0.45785081386566201</c:v>
                </c:pt>
                <c:pt idx="1408">
                  <c:v>0.49907770752906799</c:v>
                </c:pt>
                <c:pt idx="1409">
                  <c:v>0.58033531904220603</c:v>
                </c:pt>
                <c:pt idx="1410">
                  <c:v>0.122453197836876</c:v>
                </c:pt>
                <c:pt idx="1411">
                  <c:v>0.16598750650882699</c:v>
                </c:pt>
                <c:pt idx="1412">
                  <c:v>0.17714810371398901</c:v>
                </c:pt>
                <c:pt idx="1413">
                  <c:v>0.30503460764884899</c:v>
                </c:pt>
                <c:pt idx="1414">
                  <c:v>0.95129781961440996</c:v>
                </c:pt>
                <c:pt idx="1415">
                  <c:v>0.62529468536376998</c:v>
                </c:pt>
                <c:pt idx="1416">
                  <c:v>9.6532948315143599E-2</c:v>
                </c:pt>
                <c:pt idx="1417">
                  <c:v>0.65305519104003895</c:v>
                </c:pt>
                <c:pt idx="1418">
                  <c:v>0.18389460444450401</c:v>
                </c:pt>
                <c:pt idx="1419">
                  <c:v>0.23768529295921301</c:v>
                </c:pt>
                <c:pt idx="1420">
                  <c:v>0.39898461103439298</c:v>
                </c:pt>
                <c:pt idx="1421">
                  <c:v>0.959536492824554</c:v>
                </c:pt>
                <c:pt idx="1422">
                  <c:v>#N/A</c:v>
                </c:pt>
                <c:pt idx="1423">
                  <c:v>7.83232972025871E-2</c:v>
                </c:pt>
                <c:pt idx="1424">
                  <c:v>0.41437909007072399</c:v>
                </c:pt>
                <c:pt idx="1425">
                  <c:v>0.86693429946899403</c:v>
                </c:pt>
                <c:pt idx="1426">
                  <c:v>0.71820378303527799</c:v>
                </c:pt>
                <c:pt idx="1427">
                  <c:v>0.65555322170257602</c:v>
                </c:pt>
                <c:pt idx="1428">
                  <c:v>0.59941989183425903</c:v>
                </c:pt>
                <c:pt idx="1429">
                  <c:v>0.88509178161621105</c:v>
                </c:pt>
                <c:pt idx="1430">
                  <c:v>0.75709462165832497</c:v>
                </c:pt>
                <c:pt idx="1431">
                  <c:v>0.60441052913665805</c:v>
                </c:pt>
                <c:pt idx="1432">
                  <c:v>0.378417998552322</c:v>
                </c:pt>
                <c:pt idx="1433">
                  <c:v>0.62337791919708296</c:v>
                </c:pt>
                <c:pt idx="1434">
                  <c:v>0.31671360135078402</c:v>
                </c:pt>
                <c:pt idx="1435">
                  <c:v>0.98680001497268699</c:v>
                </c:pt>
                <c:pt idx="1436">
                  <c:v>0.61899757385253895</c:v>
                </c:pt>
                <c:pt idx="1437">
                  <c:v>0.192959204316139</c:v>
                </c:pt>
                <c:pt idx="1438">
                  <c:v>0.82073807716369596</c:v>
                </c:pt>
                <c:pt idx="1439">
                  <c:v>0.58961331844329801</c:v>
                </c:pt>
                <c:pt idx="1440">
                  <c:v>0.51089960336685203</c:v>
                </c:pt>
                <c:pt idx="1441">
                  <c:v>0.76663279533386197</c:v>
                </c:pt>
                <c:pt idx="1442">
                  <c:v>0.48859179019928001</c:v>
                </c:pt>
                <c:pt idx="1443">
                  <c:v>0.22590939700603499</c:v>
                </c:pt>
                <c:pt idx="1444">
                  <c:v>6.4043596386909499E-2</c:v>
                </c:pt>
                <c:pt idx="1445">
                  <c:v>0.503695428371429</c:v>
                </c:pt>
                <c:pt idx="1446">
                  <c:v>0.76567298173904397</c:v>
                </c:pt>
                <c:pt idx="1447">
                  <c:v>0.23219390213489499</c:v>
                </c:pt>
                <c:pt idx="1448">
                  <c:v>0.84021401405334495</c:v>
                </c:pt>
                <c:pt idx="1449">
                  <c:v>0.44796648621559099</c:v>
                </c:pt>
                <c:pt idx="1450">
                  <c:v>0.149117797613144</c:v>
                </c:pt>
                <c:pt idx="1451">
                  <c:v>0.97601342201232899</c:v>
                </c:pt>
                <c:pt idx="1452">
                  <c:v>0.97461342811584495</c:v>
                </c:pt>
                <c:pt idx="1453">
                  <c:v>0.71556991338729903</c:v>
                </c:pt>
                <c:pt idx="1454">
                  <c:v>0.64433348178863503</c:v>
                </c:pt>
                <c:pt idx="1455">
                  <c:v>0.404087513685226</c:v>
                </c:pt>
                <c:pt idx="1456">
                  <c:v>0.86273711919784501</c:v>
                </c:pt>
                <c:pt idx="1457">
                  <c:v>0.70314598083496105</c:v>
                </c:pt>
                <c:pt idx="1458">
                  <c:v>6.8785920739173903E-2</c:v>
                </c:pt>
                <c:pt idx="1459">
                  <c:v>0.42304688692092901</c:v>
                </c:pt>
                <c:pt idx="1460">
                  <c:v>0.77815520763397195</c:v>
                </c:pt>
                <c:pt idx="1461">
                  <c:v>0.42327439785003701</c:v>
                </c:pt>
                <c:pt idx="1462">
                  <c:v>0.50300902128219604</c:v>
                </c:pt>
                <c:pt idx="1463">
                  <c:v>0.96802818775177002</c:v>
                </c:pt>
                <c:pt idx="1464">
                  <c:v>0.45765769481658902</c:v>
                </c:pt>
                <c:pt idx="1465">
                  <c:v>0.72933721542358398</c:v>
                </c:pt>
                <c:pt idx="1466">
                  <c:v>0.24359829723835</c:v>
                </c:pt>
                <c:pt idx="1467">
                  <c:v>0.227987006306648</c:v>
                </c:pt>
                <c:pt idx="1468">
                  <c:v>0.83208847045898404</c:v>
                </c:pt>
                <c:pt idx="1469">
                  <c:v>0.98874980211257901</c:v>
                </c:pt>
                <c:pt idx="1470">
                  <c:v>0.51919388771057096</c:v>
                </c:pt>
                <c:pt idx="1471">
                  <c:v>0.55383491516113303</c:v>
                </c:pt>
                <c:pt idx="1472">
                  <c:v>0.89497387409210205</c:v>
                </c:pt>
                <c:pt idx="1473">
                  <c:v>0.43032109737396201</c:v>
                </c:pt>
                <c:pt idx="1474">
                  <c:v>0.40608510375022899</c:v>
                </c:pt>
                <c:pt idx="1475">
                  <c:v>#N/A</c:v>
                </c:pt>
                <c:pt idx="1476">
                  <c:v>0.27162659168243403</c:v>
                </c:pt>
                <c:pt idx="1477">
                  <c:v>0.91527527570724498</c:v>
                </c:pt>
                <c:pt idx="1478">
                  <c:v>0.82249748706817605</c:v>
                </c:pt>
                <c:pt idx="1479">
                  <c:v>0.75190687179565396</c:v>
                </c:pt>
                <c:pt idx="1480">
                  <c:v>8.7603628635406494E-2</c:v>
                </c:pt>
                <c:pt idx="1481">
                  <c:v>0.21653950214386</c:v>
                </c:pt>
                <c:pt idx="1482">
                  <c:v>0.61253732442855802</c:v>
                </c:pt>
                <c:pt idx="1483">
                  <c:v>0.37289059162139898</c:v>
                </c:pt>
                <c:pt idx="1484">
                  <c:v>0.86479717493057295</c:v>
                </c:pt>
                <c:pt idx="1485">
                  <c:v>0.391098111867905</c:v>
                </c:pt>
                <c:pt idx="1486">
                  <c:v>0.64620518684387196</c:v>
                </c:pt>
                <c:pt idx="1487">
                  <c:v>0.99686688184738204</c:v>
                </c:pt>
                <c:pt idx="1488">
                  <c:v>0.61688077449798595</c:v>
                </c:pt>
                <c:pt idx="1489">
                  <c:v>#N/A</c:v>
                </c:pt>
                <c:pt idx="1490">
                  <c:v>0.45791688561439498</c:v>
                </c:pt>
                <c:pt idx="1491">
                  <c:v>0.75399148464202903</c:v>
                </c:pt>
                <c:pt idx="1492">
                  <c:v>0.78450322151184104</c:v>
                </c:pt>
                <c:pt idx="1493">
                  <c:v>0.653789281845093</c:v>
                </c:pt>
                <c:pt idx="1494">
                  <c:v>0.181340202689171</c:v>
                </c:pt>
                <c:pt idx="1495">
                  <c:v>0.36061719059944197</c:v>
                </c:pt>
                <c:pt idx="1496">
                  <c:v>0.796497821807861</c:v>
                </c:pt>
                <c:pt idx="1497">
                  <c:v>0.29050350189209001</c:v>
                </c:pt>
                <c:pt idx="1498">
                  <c:v>0.63048028945922896</c:v>
                </c:pt>
                <c:pt idx="1499">
                  <c:v>0.78699988126754805</c:v>
                </c:pt>
                <c:pt idx="1500">
                  <c:v>0.54811257123947099</c:v>
                </c:pt>
                <c:pt idx="1501">
                  <c:v>#N/A</c:v>
                </c:pt>
                <c:pt idx="1502">
                  <c:v>0.91206520795822099</c:v>
                </c:pt>
                <c:pt idx="1503">
                  <c:v>0.46829238533973699</c:v>
                </c:pt>
                <c:pt idx="1504">
                  <c:v>0.39939248561859098</c:v>
                </c:pt>
                <c:pt idx="1505">
                  <c:v>0.59569972753524802</c:v>
                </c:pt>
                <c:pt idx="1506">
                  <c:v>0.66709947586059604</c:v>
                </c:pt>
                <c:pt idx="1507">
                  <c:v>0.94839471578598</c:v>
                </c:pt>
                <c:pt idx="1508">
                  <c:v>0.38165730237960799</c:v>
                </c:pt>
                <c:pt idx="1509">
                  <c:v>#N/A</c:v>
                </c:pt>
                <c:pt idx="1510">
                  <c:v>0.81021350622177102</c:v>
                </c:pt>
                <c:pt idx="1511">
                  <c:v>#N/A</c:v>
                </c:pt>
                <c:pt idx="1512">
                  <c:v>0.45873638987541199</c:v>
                </c:pt>
                <c:pt idx="1513">
                  <c:v>3.7560909986495999E-2</c:v>
                </c:pt>
                <c:pt idx="1514">
                  <c:v>0.36066970229148898</c:v>
                </c:pt>
                <c:pt idx="1515">
                  <c:v>#N/A</c:v>
                </c:pt>
                <c:pt idx="1516">
                  <c:v>0.25635039806366</c:v>
                </c:pt>
                <c:pt idx="1517">
                  <c:v>0.72483748197555498</c:v>
                </c:pt>
                <c:pt idx="1518">
                  <c:v>0.89961332082748402</c:v>
                </c:pt>
                <c:pt idx="1519">
                  <c:v>0.62050902843475297</c:v>
                </c:pt>
                <c:pt idx="1520">
                  <c:v>#N/A</c:v>
                </c:pt>
                <c:pt idx="1521">
                  <c:v>0.64841508865356401</c:v>
                </c:pt>
                <c:pt idx="1522">
                  <c:v>0.81093561649322499</c:v>
                </c:pt>
                <c:pt idx="1523">
                  <c:v>0.688504278659821</c:v>
                </c:pt>
                <c:pt idx="1524">
                  <c:v>#N/A</c:v>
                </c:pt>
                <c:pt idx="1525">
                  <c:v>0.98276442289352395</c:v>
                </c:pt>
                <c:pt idx="1526">
                  <c:v>#N/A</c:v>
                </c:pt>
                <c:pt idx="1527">
                  <c:v>0.88343197107315097</c:v>
                </c:pt>
                <c:pt idx="1528">
                  <c:v>0.78918021917343095</c:v>
                </c:pt>
                <c:pt idx="1529">
                  <c:v>0.76080119609832797</c:v>
                </c:pt>
                <c:pt idx="1530">
                  <c:v>0.33439740538597101</c:v>
                </c:pt>
                <c:pt idx="1531">
                  <c:v>0.66331231594085704</c:v>
                </c:pt>
                <c:pt idx="1532">
                  <c:v>0.47101691365241999</c:v>
                </c:pt>
                <c:pt idx="1533">
                  <c:v>0.32461339235305797</c:v>
                </c:pt>
                <c:pt idx="1534">
                  <c:v>0.61879718303680398</c:v>
                </c:pt>
                <c:pt idx="1535">
                  <c:v>0.80031758546829201</c:v>
                </c:pt>
                <c:pt idx="1536">
                  <c:v>#N/A</c:v>
                </c:pt>
                <c:pt idx="1537">
                  <c:v>0.11658430099487301</c:v>
                </c:pt>
                <c:pt idx="1538">
                  <c:v>0.19709029793739299</c:v>
                </c:pt>
                <c:pt idx="1539">
                  <c:v>0.76819872856140103</c:v>
                </c:pt>
                <c:pt idx="1540">
                  <c:v>0.85938632488250699</c:v>
                </c:pt>
                <c:pt idx="1541">
                  <c:v>0.31643289327621499</c:v>
                </c:pt>
                <c:pt idx="1542">
                  <c:v>0.24387520551681499</c:v>
                </c:pt>
                <c:pt idx="1543">
                  <c:v>0.57616150379180897</c:v>
                </c:pt>
                <c:pt idx="1544">
                  <c:v>0.396129310131073</c:v>
                </c:pt>
                <c:pt idx="1545">
                  <c:v>#N/A</c:v>
                </c:pt>
                <c:pt idx="1546">
                  <c:v>0.94083082675933805</c:v>
                </c:pt>
                <c:pt idx="1547">
                  <c:v>0.536338210105896</c:v>
                </c:pt>
                <c:pt idx="1548">
                  <c:v>0.43797320127487199</c:v>
                </c:pt>
                <c:pt idx="1549">
                  <c:v>0.528081595897675</c:v>
                </c:pt>
                <c:pt idx="1550">
                  <c:v>0.56523627042770397</c:v>
                </c:pt>
                <c:pt idx="1551">
                  <c:v>0.43102809786796598</c:v>
                </c:pt>
                <c:pt idx="1552">
                  <c:v>0.52866411209106401</c:v>
                </c:pt>
                <c:pt idx="1553">
                  <c:v>0.71995627880096402</c:v>
                </c:pt>
                <c:pt idx="1554">
                  <c:v>0.82205361127853405</c:v>
                </c:pt>
                <c:pt idx="1555">
                  <c:v>8.0079339444637299E-2</c:v>
                </c:pt>
                <c:pt idx="1556">
                  <c:v>0.29257789254188499</c:v>
                </c:pt>
                <c:pt idx="1557">
                  <c:v>0.78949368000030495</c:v>
                </c:pt>
                <c:pt idx="1558">
                  <c:v>8.9277483522891998E-2</c:v>
                </c:pt>
                <c:pt idx="1559">
                  <c:v>0.227346196770668</c:v>
                </c:pt>
                <c:pt idx="1560">
                  <c:v>0.67702817916870095</c:v>
                </c:pt>
                <c:pt idx="1561">
                  <c:v>#N/A</c:v>
                </c:pt>
                <c:pt idx="1562">
                  <c:v>0.71520388126373302</c:v>
                </c:pt>
                <c:pt idx="1563">
                  <c:v>0.75289517641067505</c:v>
                </c:pt>
                <c:pt idx="1564">
                  <c:v>#N/A</c:v>
                </c:pt>
                <c:pt idx="1565">
                  <c:v>#N/A</c:v>
                </c:pt>
                <c:pt idx="1566">
                  <c:v>0.51926642656326305</c:v>
                </c:pt>
                <c:pt idx="1567">
                  <c:v>0.82562780380249001</c:v>
                </c:pt>
                <c:pt idx="1568">
                  <c:v>0.88823658227920499</c:v>
                </c:pt>
                <c:pt idx="1569">
                  <c:v>0.90864652395248402</c:v>
                </c:pt>
                <c:pt idx="1570">
                  <c:v>0.71676307916641202</c:v>
                </c:pt>
                <c:pt idx="1571">
                  <c:v>0.61578589677810702</c:v>
                </c:pt>
                <c:pt idx="1572">
                  <c:v>0.80059128999710105</c:v>
                </c:pt>
                <c:pt idx="1573">
                  <c:v>0.89944767951965299</c:v>
                </c:pt>
                <c:pt idx="1574">
                  <c:v>0.619454205036163</c:v>
                </c:pt>
                <c:pt idx="1575">
                  <c:v>0.52413791418075595</c:v>
                </c:pt>
                <c:pt idx="1576">
                  <c:v>0.67139458656311002</c:v>
                </c:pt>
                <c:pt idx="1577">
                  <c:v>0.40796661376953097</c:v>
                </c:pt>
                <c:pt idx="1578">
                  <c:v>0.54278779029846203</c:v>
                </c:pt>
                <c:pt idx="1579">
                  <c:v>0.97087532281875599</c:v>
                </c:pt>
                <c:pt idx="1580">
                  <c:v>0.18447920680046101</c:v>
                </c:pt>
                <c:pt idx="1581">
                  <c:v>0.46473470330238298</c:v>
                </c:pt>
                <c:pt idx="1582">
                  <c:v>0.863533616065979</c:v>
                </c:pt>
                <c:pt idx="1583">
                  <c:v>0.44138160347938499</c:v>
                </c:pt>
                <c:pt idx="1584">
                  <c:v>0.24730430543422699</c:v>
                </c:pt>
                <c:pt idx="1585">
                  <c:v>0.49394381046295199</c:v>
                </c:pt>
                <c:pt idx="1586">
                  <c:v>#N/A</c:v>
                </c:pt>
                <c:pt idx="1587">
                  <c:v>0.58714568614959695</c:v>
                </c:pt>
                <c:pt idx="1588">
                  <c:v>#N/A</c:v>
                </c:pt>
                <c:pt idx="1589">
                  <c:v>0.34019160270690901</c:v>
                </c:pt>
                <c:pt idx="1590">
                  <c:v>0.30530130863189697</c:v>
                </c:pt>
                <c:pt idx="1591">
                  <c:v>0.54722642898559604</c:v>
                </c:pt>
                <c:pt idx="1592">
                  <c:v>#N/A</c:v>
                </c:pt>
                <c:pt idx="1593">
                  <c:v>0.66052401065826405</c:v>
                </c:pt>
                <c:pt idx="1594">
                  <c:v>0.27715179324150102</c:v>
                </c:pt>
                <c:pt idx="1595">
                  <c:v>0.33509591221809398</c:v>
                </c:pt>
                <c:pt idx="1596">
                  <c:v>0.68130081892013605</c:v>
                </c:pt>
                <c:pt idx="1597">
                  <c:v>0.45163309574127197</c:v>
                </c:pt>
                <c:pt idx="1598">
                  <c:v>0.40628978610038802</c:v>
                </c:pt>
                <c:pt idx="1599">
                  <c:v>0.238643392920494</c:v>
                </c:pt>
                <c:pt idx="1600">
                  <c:v>#N/A</c:v>
                </c:pt>
                <c:pt idx="1601">
                  <c:v>0.97679501771926902</c:v>
                </c:pt>
                <c:pt idx="1602">
                  <c:v>0.78356307744979903</c:v>
                </c:pt>
                <c:pt idx="1603">
                  <c:v>#N/A</c:v>
                </c:pt>
                <c:pt idx="1604">
                  <c:v>0.67759168148040805</c:v>
                </c:pt>
                <c:pt idx="1605">
                  <c:v>0.46624729037284901</c:v>
                </c:pt>
                <c:pt idx="1606">
                  <c:v>0.73772877454757702</c:v>
                </c:pt>
                <c:pt idx="1607">
                  <c:v>0.46421700716018699</c:v>
                </c:pt>
                <c:pt idx="1608">
                  <c:v>0.79523217678070102</c:v>
                </c:pt>
                <c:pt idx="1609">
                  <c:v>0.61660158634185802</c:v>
                </c:pt>
                <c:pt idx="1610">
                  <c:v>0.323032796382904</c:v>
                </c:pt>
                <c:pt idx="1611">
                  <c:v>#N/A</c:v>
                </c:pt>
                <c:pt idx="1612">
                  <c:v>0.92780339717865001</c:v>
                </c:pt>
                <c:pt idx="1613">
                  <c:v>0.85587352514267001</c:v>
                </c:pt>
                <c:pt idx="1614">
                  <c:v>0.233718901872635</c:v>
                </c:pt>
                <c:pt idx="1615">
                  <c:v>0.42105999588966397</c:v>
                </c:pt>
                <c:pt idx="1616">
                  <c:v>0.89077520370483398</c:v>
                </c:pt>
                <c:pt idx="1617">
                  <c:v>#N/A</c:v>
                </c:pt>
                <c:pt idx="1618">
                  <c:v>0.42118200659751898</c:v>
                </c:pt>
                <c:pt idx="1619">
                  <c:v>0.95317888259887695</c:v>
                </c:pt>
                <c:pt idx="1620">
                  <c:v>0.86257171630859397</c:v>
                </c:pt>
                <c:pt idx="1621">
                  <c:v>0.55650329589843806</c:v>
                </c:pt>
                <c:pt idx="1622">
                  <c:v>0.45743730664253202</c:v>
                </c:pt>
                <c:pt idx="1623">
                  <c:v>0.24184599518775901</c:v>
                </c:pt>
                <c:pt idx="1624">
                  <c:v>#N/A</c:v>
                </c:pt>
                <c:pt idx="1625">
                  <c:v>0.83652031421661399</c:v>
                </c:pt>
                <c:pt idx="1626">
                  <c:v>0.86672359704971302</c:v>
                </c:pt>
                <c:pt idx="1627">
                  <c:v>0.70914852619171098</c:v>
                </c:pt>
                <c:pt idx="1628">
                  <c:v>0.68704158067703203</c:v>
                </c:pt>
                <c:pt idx="1629">
                  <c:v>0.75488418340682995</c:v>
                </c:pt>
                <c:pt idx="1630">
                  <c:v>0.581889688968658</c:v>
                </c:pt>
                <c:pt idx="1631">
                  <c:v>0.33912768959999101</c:v>
                </c:pt>
                <c:pt idx="1632">
                  <c:v>0.38348710536956798</c:v>
                </c:pt>
                <c:pt idx="1633">
                  <c:v>0.25178208947181702</c:v>
                </c:pt>
                <c:pt idx="1634">
                  <c:v>#N/A</c:v>
                </c:pt>
                <c:pt idx="1635">
                  <c:v>0.82253032922744795</c:v>
                </c:pt>
                <c:pt idx="1636">
                  <c:v>#N/A</c:v>
                </c:pt>
                <c:pt idx="1637">
                  <c:v>0.99201208353042603</c:v>
                </c:pt>
                <c:pt idx="1638">
                  <c:v>#N/A</c:v>
                </c:pt>
                <c:pt idx="1639">
                  <c:v>0.89353430271148704</c:v>
                </c:pt>
                <c:pt idx="1640">
                  <c:v>0.82319337129592896</c:v>
                </c:pt>
                <c:pt idx="1641">
                  <c:v>0.877485871315002</c:v>
                </c:pt>
                <c:pt idx="1642">
                  <c:v>0.95741921663284302</c:v>
                </c:pt>
                <c:pt idx="1643">
                  <c:v>0.36874020099639898</c:v>
                </c:pt>
                <c:pt idx="1644">
                  <c:v>0.300261110067368</c:v>
                </c:pt>
                <c:pt idx="1645">
                  <c:v>0.45513561367988598</c:v>
                </c:pt>
                <c:pt idx="1646">
                  <c:v>0.83561891317367598</c:v>
                </c:pt>
                <c:pt idx="1647">
                  <c:v>0.37560319900512701</c:v>
                </c:pt>
                <c:pt idx="1648">
                  <c:v>0.84907549619674705</c:v>
                </c:pt>
                <c:pt idx="1649">
                  <c:v>#N/A</c:v>
                </c:pt>
                <c:pt idx="1650">
                  <c:v>0.36131611466407798</c:v>
                </c:pt>
                <c:pt idx="1651">
                  <c:v>0.54107552766799905</c:v>
                </c:pt>
                <c:pt idx="1652">
                  <c:v>#N/A</c:v>
                </c:pt>
                <c:pt idx="1653">
                  <c:v>#N/A</c:v>
                </c:pt>
                <c:pt idx="1654">
                  <c:v>0.244672000408173</c:v>
                </c:pt>
                <c:pt idx="1655">
                  <c:v>0.28928071260452298</c:v>
                </c:pt>
                <c:pt idx="1656">
                  <c:v>0.97582662105560303</c:v>
                </c:pt>
                <c:pt idx="1657">
                  <c:v>#N/A</c:v>
                </c:pt>
                <c:pt idx="1658">
                  <c:v>0.860856473445892</c:v>
                </c:pt>
                <c:pt idx="1659">
                  <c:v>0.67507761716842696</c:v>
                </c:pt>
                <c:pt idx="1660">
                  <c:v>0.67462897300720204</c:v>
                </c:pt>
                <c:pt idx="1661">
                  <c:v>0.99305957555770896</c:v>
                </c:pt>
                <c:pt idx="1662">
                  <c:v>0.20425179600715601</c:v>
                </c:pt>
                <c:pt idx="1663">
                  <c:v>0.70324271917343095</c:v>
                </c:pt>
                <c:pt idx="1664">
                  <c:v>0.42523661255836498</c:v>
                </c:pt>
                <c:pt idx="1665">
                  <c:v>0.75352388620376598</c:v>
                </c:pt>
                <c:pt idx="1666">
                  <c:v>#N/A</c:v>
                </c:pt>
                <c:pt idx="1667">
                  <c:v>0.807051181793213</c:v>
                </c:pt>
                <c:pt idx="1668">
                  <c:v>0.45020109415054299</c:v>
                </c:pt>
                <c:pt idx="1669">
                  <c:v>0.96283191442489602</c:v>
                </c:pt>
                <c:pt idx="1670">
                  <c:v>0.49385160207748402</c:v>
                </c:pt>
                <c:pt idx="1671">
                  <c:v>0.40971320867538502</c:v>
                </c:pt>
                <c:pt idx="1672">
                  <c:v>0.65387839078903198</c:v>
                </c:pt>
                <c:pt idx="1673">
                  <c:v>#N/A</c:v>
                </c:pt>
                <c:pt idx="1674">
                  <c:v>0.51045602560043302</c:v>
                </c:pt>
                <c:pt idx="1675">
                  <c:v>0.782589972019196</c:v>
                </c:pt>
                <c:pt idx="1676">
                  <c:v>0.85516208410263095</c:v>
                </c:pt>
                <c:pt idx="1677">
                  <c:v>0.88533747196197499</c:v>
                </c:pt>
                <c:pt idx="1678">
                  <c:v>#N/A</c:v>
                </c:pt>
                <c:pt idx="1679">
                  <c:v>0.86740857362747203</c:v>
                </c:pt>
                <c:pt idx="1680">
                  <c:v>0.71460258960723899</c:v>
                </c:pt>
                <c:pt idx="1681">
                  <c:v>0.66044640541076705</c:v>
                </c:pt>
                <c:pt idx="1682">
                  <c:v>0.97555911540985096</c:v>
                </c:pt>
                <c:pt idx="1683">
                  <c:v>0.72056341171264604</c:v>
                </c:pt>
                <c:pt idx="1684">
                  <c:v>0.20128600299358401</c:v>
                </c:pt>
                <c:pt idx="1685">
                  <c:v>0.55975872278213501</c:v>
                </c:pt>
                <c:pt idx="1686">
                  <c:v>0.75078499317169201</c:v>
                </c:pt>
                <c:pt idx="1687">
                  <c:v>0.52604991197586104</c:v>
                </c:pt>
                <c:pt idx="1688">
                  <c:v>0.93376988172531095</c:v>
                </c:pt>
                <c:pt idx="1689">
                  <c:v>0.90822559595107999</c:v>
                </c:pt>
                <c:pt idx="1690">
                  <c:v>0.45432150363922102</c:v>
                </c:pt>
                <c:pt idx="1691">
                  <c:v>0.417556703090668</c:v>
                </c:pt>
                <c:pt idx="1692">
                  <c:v>0.92884427309036299</c:v>
                </c:pt>
                <c:pt idx="1693">
                  <c:v>#N/A</c:v>
                </c:pt>
                <c:pt idx="1694">
                  <c:v>0.731212198734283</c:v>
                </c:pt>
                <c:pt idx="1695">
                  <c:v>0.46197628974914601</c:v>
                </c:pt>
                <c:pt idx="1696">
                  <c:v>0.101216800510883</c:v>
                </c:pt>
                <c:pt idx="1697">
                  <c:v>0.428454399108887</c:v>
                </c:pt>
                <c:pt idx="1698">
                  <c:v>0.81276857852935802</c:v>
                </c:pt>
                <c:pt idx="1699">
                  <c:v>0.90120601654052701</c:v>
                </c:pt>
                <c:pt idx="1700">
                  <c:v>0.31767800450325001</c:v>
                </c:pt>
                <c:pt idx="1701">
                  <c:v>0.80359941720962502</c:v>
                </c:pt>
                <c:pt idx="1702">
                  <c:v>0.723427474498749</c:v>
                </c:pt>
                <c:pt idx="1703">
                  <c:v>0.44349628686904902</c:v>
                </c:pt>
                <c:pt idx="1704">
                  <c:v>0.85782927274704002</c:v>
                </c:pt>
                <c:pt idx="1705">
                  <c:v>0.26600250601768499</c:v>
                </c:pt>
                <c:pt idx="1706">
                  <c:v>0.137358203530312</c:v>
                </c:pt>
                <c:pt idx="1707">
                  <c:v>0.67962712049484297</c:v>
                </c:pt>
                <c:pt idx="1708">
                  <c:v>0.66644161939621005</c:v>
                </c:pt>
                <c:pt idx="1709">
                  <c:v>#N/A</c:v>
                </c:pt>
                <c:pt idx="1710">
                  <c:v>#N/A</c:v>
                </c:pt>
                <c:pt idx="1711">
                  <c:v>0.739263415336609</c:v>
                </c:pt>
                <c:pt idx="1712">
                  <c:v>0.84212172031402599</c:v>
                </c:pt>
                <c:pt idx="1713">
                  <c:v>0.52619749307632402</c:v>
                </c:pt>
                <c:pt idx="1714">
                  <c:v>#N/A</c:v>
                </c:pt>
                <c:pt idx="1715">
                  <c:v>0.12365149706602099</c:v>
                </c:pt>
                <c:pt idx="1716">
                  <c:v>#N/A</c:v>
                </c:pt>
                <c:pt idx="1717">
                  <c:v>0.70604282617569003</c:v>
                </c:pt>
                <c:pt idx="1718">
                  <c:v>0.119874201714993</c:v>
                </c:pt>
                <c:pt idx="1719">
                  <c:v>0.72592628002166704</c:v>
                </c:pt>
                <c:pt idx="1720">
                  <c:v>0.31033641099929798</c:v>
                </c:pt>
                <c:pt idx="1721">
                  <c:v>0.53160268068313599</c:v>
                </c:pt>
                <c:pt idx="1722">
                  <c:v>0.465169697999954</c:v>
                </c:pt>
                <c:pt idx="1723">
                  <c:v>0.78226858377456698</c:v>
                </c:pt>
                <c:pt idx="1724">
                  <c:v>0.37379008531570401</c:v>
                </c:pt>
                <c:pt idx="1725">
                  <c:v>0.95766252279281605</c:v>
                </c:pt>
                <c:pt idx="1726">
                  <c:v>0.71260231733322099</c:v>
                </c:pt>
                <c:pt idx="1727">
                  <c:v>0.19690680503845201</c:v>
                </c:pt>
                <c:pt idx="1728">
                  <c:v>0.85584712028503396</c:v>
                </c:pt>
                <c:pt idx="1729">
                  <c:v>0.44007509946823098</c:v>
                </c:pt>
                <c:pt idx="1730">
                  <c:v>#N/A</c:v>
                </c:pt>
                <c:pt idx="1731">
                  <c:v>0.71184778213500999</c:v>
                </c:pt>
                <c:pt idx="1732">
                  <c:v>0.498550295829773</c:v>
                </c:pt>
                <c:pt idx="1733">
                  <c:v>0.32170310616493197</c:v>
                </c:pt>
                <c:pt idx="1734">
                  <c:v>0.50707501173019398</c:v>
                </c:pt>
                <c:pt idx="1735">
                  <c:v>0.48761481046676602</c:v>
                </c:pt>
                <c:pt idx="1736">
                  <c:v>0.93649917840957597</c:v>
                </c:pt>
                <c:pt idx="1737">
                  <c:v>0.47301900386810303</c:v>
                </c:pt>
                <c:pt idx="1738">
                  <c:v>0.70001327991485596</c:v>
                </c:pt>
                <c:pt idx="1739">
                  <c:v>#N/A</c:v>
                </c:pt>
                <c:pt idx="1740">
                  <c:v>0.147478893399239</c:v>
                </c:pt>
                <c:pt idx="1741">
                  <c:v>0.421155095100403</c:v>
                </c:pt>
                <c:pt idx="1742">
                  <c:v>0.76565802097320601</c:v>
                </c:pt>
                <c:pt idx="1743">
                  <c:v>0.80511027574539196</c:v>
                </c:pt>
                <c:pt idx="1744">
                  <c:v>#N/A</c:v>
                </c:pt>
                <c:pt idx="1745">
                  <c:v>0.48662391304969799</c:v>
                </c:pt>
                <c:pt idx="1746">
                  <c:v>0.86878287792205799</c:v>
                </c:pt>
                <c:pt idx="1747">
                  <c:v>0.56786090135574296</c:v>
                </c:pt>
                <c:pt idx="1748">
                  <c:v>#N/A</c:v>
                </c:pt>
                <c:pt idx="1749">
                  <c:v>0.40085279941558799</c:v>
                </c:pt>
                <c:pt idx="1750">
                  <c:v>0.93472301959991499</c:v>
                </c:pt>
                <c:pt idx="1751">
                  <c:v>0.47137218713760398</c:v>
                </c:pt>
                <c:pt idx="1752">
                  <c:v>0.48202469944953902</c:v>
                </c:pt>
                <c:pt idx="1753">
                  <c:v>0.38398429751396201</c:v>
                </c:pt>
                <c:pt idx="1754">
                  <c:v>0.38134670257568398</c:v>
                </c:pt>
                <c:pt idx="1755">
                  <c:v>0.32858291268348699</c:v>
                </c:pt>
                <c:pt idx="1756">
                  <c:v>0.81644177436828602</c:v>
                </c:pt>
                <c:pt idx="1757">
                  <c:v>0.86193507909774802</c:v>
                </c:pt>
                <c:pt idx="1758">
                  <c:v>0.41978439688682601</c:v>
                </c:pt>
                <c:pt idx="1759">
                  <c:v>0.41947558522224399</c:v>
                </c:pt>
                <c:pt idx="1760">
                  <c:v>0.21808260679245001</c:v>
                </c:pt>
                <c:pt idx="1761">
                  <c:v>#N/A</c:v>
                </c:pt>
                <c:pt idx="1762">
                  <c:v>0.51323002576828003</c:v>
                </c:pt>
                <c:pt idx="1763">
                  <c:v>0.72980242967605602</c:v>
                </c:pt>
                <c:pt idx="1764">
                  <c:v>0.60061192512512196</c:v>
                </c:pt>
                <c:pt idx="1765">
                  <c:v>#N/A</c:v>
                </c:pt>
                <c:pt idx="1766">
                  <c:v>7.2925232350826305E-2</c:v>
                </c:pt>
                <c:pt idx="1767">
                  <c:v>0.61801677942276001</c:v>
                </c:pt>
                <c:pt idx="1768">
                  <c:v>0.77837198972702004</c:v>
                </c:pt>
                <c:pt idx="1769">
                  <c:v>0.47193670272827098</c:v>
                </c:pt>
                <c:pt idx="1770">
                  <c:v>0.83757740259170499</c:v>
                </c:pt>
                <c:pt idx="1771">
                  <c:v>0.90688467025756803</c:v>
                </c:pt>
                <c:pt idx="1772">
                  <c:v>0.13184469938278201</c:v>
                </c:pt>
                <c:pt idx="1773">
                  <c:v>0.44059100747108498</c:v>
                </c:pt>
                <c:pt idx="1774">
                  <c:v>0.69640761613845803</c:v>
                </c:pt>
                <c:pt idx="1775">
                  <c:v>#N/A</c:v>
                </c:pt>
                <c:pt idx="1776">
                  <c:v>9.1837853193283095E-2</c:v>
                </c:pt>
                <c:pt idx="1777">
                  <c:v>0.60865998268127397</c:v>
                </c:pt>
                <c:pt idx="1778">
                  <c:v>0.61639070510864302</c:v>
                </c:pt>
                <c:pt idx="1779">
                  <c:v>0.331606686115265</c:v>
                </c:pt>
                <c:pt idx="1780">
                  <c:v>0.56286710500717196</c:v>
                </c:pt>
                <c:pt idx="1781">
                  <c:v>0.76207607984542802</c:v>
                </c:pt>
                <c:pt idx="1782">
                  <c:v>#N/A</c:v>
                </c:pt>
                <c:pt idx="1783">
                  <c:v>0.94010668992996205</c:v>
                </c:pt>
                <c:pt idx="1784">
                  <c:v>0.75481432676315297</c:v>
                </c:pt>
                <c:pt idx="1785">
                  <c:v>0.40796691179275502</c:v>
                </c:pt>
                <c:pt idx="1786">
                  <c:v>0.88400477170944203</c:v>
                </c:pt>
                <c:pt idx="1787">
                  <c:v>0.44148978590965299</c:v>
                </c:pt>
                <c:pt idx="1788">
                  <c:v>0.23440790176391599</c:v>
                </c:pt>
                <c:pt idx="1789">
                  <c:v>0.47965618968009899</c:v>
                </c:pt>
                <c:pt idx="1790">
                  <c:v>0.72375142574310303</c:v>
                </c:pt>
                <c:pt idx="1791">
                  <c:v>#N/A</c:v>
                </c:pt>
                <c:pt idx="1792">
                  <c:v>0.83552819490432695</c:v>
                </c:pt>
                <c:pt idx="1793">
                  <c:v>0.83478629589080799</c:v>
                </c:pt>
                <c:pt idx="1794">
                  <c:v>0.45405089855194097</c:v>
                </c:pt>
                <c:pt idx="1795">
                  <c:v>0.65097302198410001</c:v>
                </c:pt>
                <c:pt idx="1796">
                  <c:v>0.18869879841804499</c:v>
                </c:pt>
                <c:pt idx="1797">
                  <c:v>0.84343820810318004</c:v>
                </c:pt>
                <c:pt idx="1798">
                  <c:v>0.56762391328811601</c:v>
                </c:pt>
                <c:pt idx="1799">
                  <c:v>0.529047191143036</c:v>
                </c:pt>
                <c:pt idx="1800">
                  <c:v>0.246975302696228</c:v>
                </c:pt>
                <c:pt idx="1801">
                  <c:v>0.38383540511131298</c:v>
                </c:pt>
                <c:pt idx="1802">
                  <c:v>0.24135020375251801</c:v>
                </c:pt>
                <c:pt idx="1803">
                  <c:v>0.41057538986206099</c:v>
                </c:pt>
                <c:pt idx="1804">
                  <c:v>0.94858539104461703</c:v>
                </c:pt>
                <c:pt idx="1805">
                  <c:v>0.75026971101760898</c:v>
                </c:pt>
                <c:pt idx="1806">
                  <c:v>0.92485260963439897</c:v>
                </c:pt>
                <c:pt idx="1807">
                  <c:v>0.25958931446075401</c:v>
                </c:pt>
                <c:pt idx="1808">
                  <c:v>0.87781441211700395</c:v>
                </c:pt>
                <c:pt idx="1809">
                  <c:v>0.81235647201538097</c:v>
                </c:pt>
                <c:pt idx="1810">
                  <c:v>#N/A</c:v>
                </c:pt>
                <c:pt idx="1811">
                  <c:v>#N/A</c:v>
                </c:pt>
                <c:pt idx="1812">
                  <c:v>0.912242412567139</c:v>
                </c:pt>
                <c:pt idx="1813">
                  <c:v>0.45265829563140902</c:v>
                </c:pt>
                <c:pt idx="1814">
                  <c:v>0.90111601352691695</c:v>
                </c:pt>
                <c:pt idx="1815">
                  <c:v>0.39414960145950301</c:v>
                </c:pt>
                <c:pt idx="1816">
                  <c:v>0.47973859310150102</c:v>
                </c:pt>
                <c:pt idx="1817">
                  <c:v>0.796125888824463</c:v>
                </c:pt>
                <c:pt idx="1818">
                  <c:v>0.66385841369628895</c:v>
                </c:pt>
                <c:pt idx="1819">
                  <c:v>0.47032809257507302</c:v>
                </c:pt>
                <c:pt idx="1820">
                  <c:v>0.81365591287612904</c:v>
                </c:pt>
                <c:pt idx="1821">
                  <c:v>0.93739861249923695</c:v>
                </c:pt>
                <c:pt idx="1822">
                  <c:v>#N/A</c:v>
                </c:pt>
                <c:pt idx="1823">
                  <c:v>#N/A</c:v>
                </c:pt>
                <c:pt idx="1824">
                  <c:v>0.440967887639999</c:v>
                </c:pt>
                <c:pt idx="1825">
                  <c:v>0.41114559769630399</c:v>
                </c:pt>
                <c:pt idx="1826">
                  <c:v>0.31197440624237099</c:v>
                </c:pt>
                <c:pt idx="1827">
                  <c:v>0.83985137939453103</c:v>
                </c:pt>
                <c:pt idx="1828">
                  <c:v>0.380864888429642</c:v>
                </c:pt>
                <c:pt idx="1829">
                  <c:v>0.56538480520248402</c:v>
                </c:pt>
                <c:pt idx="1830">
                  <c:v>#N/A</c:v>
                </c:pt>
                <c:pt idx="1831">
                  <c:v>0.37125399708747903</c:v>
                </c:pt>
                <c:pt idx="1832">
                  <c:v>0.64320439100265503</c:v>
                </c:pt>
                <c:pt idx="1833">
                  <c:v>0.98229628801345803</c:v>
                </c:pt>
                <c:pt idx="1834">
                  <c:v>0.58864909410476696</c:v>
                </c:pt>
                <c:pt idx="1835">
                  <c:v>0.57119810581207298</c:v>
                </c:pt>
                <c:pt idx="1836">
                  <c:v>0.24585050344467199</c:v>
                </c:pt>
                <c:pt idx="1837">
                  <c:v>0.59096258878707897</c:v>
                </c:pt>
                <c:pt idx="1838">
                  <c:v>0.125628992915154</c:v>
                </c:pt>
                <c:pt idx="1839">
                  <c:v>#N/A</c:v>
                </c:pt>
                <c:pt idx="1840">
                  <c:v>0.525251984596252</c:v>
                </c:pt>
                <c:pt idx="1841">
                  <c:v>0.11708050221204799</c:v>
                </c:pt>
                <c:pt idx="1842">
                  <c:v>0.72868901491165206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0.359942406415939</c:v>
                </c:pt>
                <c:pt idx="1848">
                  <c:v>0.80297827720642101</c:v>
                </c:pt>
                <c:pt idx="1849">
                  <c:v>0.37727400660514798</c:v>
                </c:pt>
                <c:pt idx="1850">
                  <c:v>0.21406880021095301</c:v>
                </c:pt>
                <c:pt idx="1851">
                  <c:v>#N/A</c:v>
                </c:pt>
                <c:pt idx="1852">
                  <c:v>0.101964399218559</c:v>
                </c:pt>
                <c:pt idx="1853">
                  <c:v>0.92459040880203203</c:v>
                </c:pt>
                <c:pt idx="1854">
                  <c:v>0.85773372650146495</c:v>
                </c:pt>
                <c:pt idx="1855">
                  <c:v>0.129550695419312</c:v>
                </c:pt>
                <c:pt idx="1856">
                  <c:v>#N/A</c:v>
                </c:pt>
                <c:pt idx="1857">
                  <c:v>0.91065347194671598</c:v>
                </c:pt>
                <c:pt idx="1858">
                  <c:v>0.45257771015167197</c:v>
                </c:pt>
                <c:pt idx="1859">
                  <c:v>0.87604391574859597</c:v>
                </c:pt>
                <c:pt idx="1860">
                  <c:v>0.57016801834106401</c:v>
                </c:pt>
                <c:pt idx="1861">
                  <c:v>0.53943461179733299</c:v>
                </c:pt>
                <c:pt idx="1862">
                  <c:v>0.97277951240539595</c:v>
                </c:pt>
                <c:pt idx="1863">
                  <c:v>0.78228431940078702</c:v>
                </c:pt>
                <c:pt idx="1864">
                  <c:v>0.60472077131271396</c:v>
                </c:pt>
                <c:pt idx="1865">
                  <c:v>0.57743108272552501</c:v>
                </c:pt>
                <c:pt idx="1866">
                  <c:v>0.99176889657974199</c:v>
                </c:pt>
                <c:pt idx="1867">
                  <c:v>0.35268768668174699</c:v>
                </c:pt>
                <c:pt idx="1868">
                  <c:v>0.80113291740417503</c:v>
                </c:pt>
                <c:pt idx="1869">
                  <c:v>0.75866270065307595</c:v>
                </c:pt>
                <c:pt idx="1870">
                  <c:v>0.33061408996581998</c:v>
                </c:pt>
                <c:pt idx="1871">
                  <c:v>0.72799992561340299</c:v>
                </c:pt>
                <c:pt idx="1872">
                  <c:v>0.99139207601547197</c:v>
                </c:pt>
                <c:pt idx="1873">
                  <c:v>0.96612787246704102</c:v>
                </c:pt>
                <c:pt idx="1874">
                  <c:v>0.77074128389358498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0.25129878520965598</c:v>
                </c:pt>
                <c:pt idx="1879">
                  <c:v>1.69856008142233E-2</c:v>
                </c:pt>
                <c:pt idx="1880">
                  <c:v>0.38246640563011203</c:v>
                </c:pt>
                <c:pt idx="1881">
                  <c:v>0.546891629695892</c:v>
                </c:pt>
                <c:pt idx="1882">
                  <c:v>0.63345968723297097</c:v>
                </c:pt>
                <c:pt idx="1883">
                  <c:v>0.25907540321350098</c:v>
                </c:pt>
                <c:pt idx="1884">
                  <c:v>0.35975670814514199</c:v>
                </c:pt>
                <c:pt idx="1885">
                  <c:v>0.91797858476638805</c:v>
                </c:pt>
                <c:pt idx="1886">
                  <c:v>0.26674288511276201</c:v>
                </c:pt>
                <c:pt idx="1887">
                  <c:v>#N/A</c:v>
                </c:pt>
                <c:pt idx="1888">
                  <c:v>0.96418392658233598</c:v>
                </c:pt>
                <c:pt idx="1889">
                  <c:v>0.364157885313034</c:v>
                </c:pt>
                <c:pt idx="1890">
                  <c:v>0.327152609825134</c:v>
                </c:pt>
                <c:pt idx="1891">
                  <c:v>0.74606561660766602</c:v>
                </c:pt>
                <c:pt idx="1892">
                  <c:v>0.83112519979476895</c:v>
                </c:pt>
                <c:pt idx="1893">
                  <c:v>0.70617377758026101</c:v>
                </c:pt>
                <c:pt idx="1894">
                  <c:v>#N/A</c:v>
                </c:pt>
                <c:pt idx="1895">
                  <c:v>0.50609058141708396</c:v>
                </c:pt>
                <c:pt idx="1896">
                  <c:v>0.64219158887863204</c:v>
                </c:pt>
                <c:pt idx="1897">
                  <c:v>0.89353859424591098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0.48674330115318298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0.43517118692398099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  <c:pt idx="2879">
                  <c:v>#N/A</c:v>
                </c:pt>
                <c:pt idx="2880">
                  <c:v>#N/A</c:v>
                </c:pt>
                <c:pt idx="2881">
                  <c:v>#N/A</c:v>
                </c:pt>
                <c:pt idx="2882">
                  <c:v>#N/A</c:v>
                </c:pt>
                <c:pt idx="2883">
                  <c:v>#N/A</c:v>
                </c:pt>
                <c:pt idx="2884">
                  <c:v>#N/A</c:v>
                </c:pt>
                <c:pt idx="2885">
                  <c:v>#N/A</c:v>
                </c:pt>
                <c:pt idx="2886">
                  <c:v>#N/A</c:v>
                </c:pt>
                <c:pt idx="2887">
                  <c:v>#N/A</c:v>
                </c:pt>
                <c:pt idx="2888">
                  <c:v>#N/A</c:v>
                </c:pt>
                <c:pt idx="2889">
                  <c:v>#N/A</c:v>
                </c:pt>
                <c:pt idx="2890">
                  <c:v>#N/A</c:v>
                </c:pt>
                <c:pt idx="2891">
                  <c:v>#N/A</c:v>
                </c:pt>
                <c:pt idx="2892">
                  <c:v>#N/A</c:v>
                </c:pt>
                <c:pt idx="2893">
                  <c:v>#N/A</c:v>
                </c:pt>
                <c:pt idx="2894">
                  <c:v>#N/A</c:v>
                </c:pt>
                <c:pt idx="2895">
                  <c:v>#N/A</c:v>
                </c:pt>
                <c:pt idx="2896">
                  <c:v>#N/A</c:v>
                </c:pt>
                <c:pt idx="2897">
                  <c:v>#N/A</c:v>
                </c:pt>
                <c:pt idx="2898">
                  <c:v>#N/A</c:v>
                </c:pt>
                <c:pt idx="2899">
                  <c:v>#N/A</c:v>
                </c:pt>
                <c:pt idx="2900">
                  <c:v>#N/A</c:v>
                </c:pt>
                <c:pt idx="2901">
                  <c:v>#N/A</c:v>
                </c:pt>
                <c:pt idx="2902">
                  <c:v>#N/A</c:v>
                </c:pt>
                <c:pt idx="2903">
                  <c:v>#N/A</c:v>
                </c:pt>
                <c:pt idx="2904">
                  <c:v>#N/A</c:v>
                </c:pt>
                <c:pt idx="2905">
                  <c:v>#N/A</c:v>
                </c:pt>
                <c:pt idx="2906">
                  <c:v>#N/A</c:v>
                </c:pt>
                <c:pt idx="2907">
                  <c:v>#N/A</c:v>
                </c:pt>
                <c:pt idx="2908">
                  <c:v>#N/A</c:v>
                </c:pt>
                <c:pt idx="2909">
                  <c:v>#N/A</c:v>
                </c:pt>
                <c:pt idx="2910">
                  <c:v>#N/A</c:v>
                </c:pt>
                <c:pt idx="2911">
                  <c:v>#N/A</c:v>
                </c:pt>
                <c:pt idx="2912">
                  <c:v>#N/A</c:v>
                </c:pt>
                <c:pt idx="2913">
                  <c:v>#N/A</c:v>
                </c:pt>
                <c:pt idx="2914">
                  <c:v>#N/A</c:v>
                </c:pt>
                <c:pt idx="2915">
                  <c:v>#N/A</c:v>
                </c:pt>
                <c:pt idx="2916">
                  <c:v>#N/A</c:v>
                </c:pt>
                <c:pt idx="2917">
                  <c:v>#N/A</c:v>
                </c:pt>
                <c:pt idx="2918">
                  <c:v>#N/A</c:v>
                </c:pt>
                <c:pt idx="2919">
                  <c:v>#N/A</c:v>
                </c:pt>
                <c:pt idx="2920">
                  <c:v>#N/A</c:v>
                </c:pt>
                <c:pt idx="2921">
                  <c:v>#N/A</c:v>
                </c:pt>
                <c:pt idx="2922">
                  <c:v>#N/A</c:v>
                </c:pt>
                <c:pt idx="2923">
                  <c:v>#N/A</c:v>
                </c:pt>
                <c:pt idx="2924">
                  <c:v>#N/A</c:v>
                </c:pt>
                <c:pt idx="2925">
                  <c:v>#N/A</c:v>
                </c:pt>
                <c:pt idx="2926">
                  <c:v>#N/A</c:v>
                </c:pt>
                <c:pt idx="2927">
                  <c:v>#N/A</c:v>
                </c:pt>
                <c:pt idx="2928">
                  <c:v>#N/A</c:v>
                </c:pt>
                <c:pt idx="2929">
                  <c:v>#N/A</c:v>
                </c:pt>
                <c:pt idx="2930">
                  <c:v>#N/A</c:v>
                </c:pt>
                <c:pt idx="2931">
                  <c:v>#N/A</c:v>
                </c:pt>
                <c:pt idx="2932">
                  <c:v>#N/A</c:v>
                </c:pt>
                <c:pt idx="2933">
                  <c:v>#N/A</c:v>
                </c:pt>
                <c:pt idx="2934">
                  <c:v>#N/A</c:v>
                </c:pt>
                <c:pt idx="2935">
                  <c:v>#N/A</c:v>
                </c:pt>
                <c:pt idx="2936">
                  <c:v>#N/A</c:v>
                </c:pt>
                <c:pt idx="2937">
                  <c:v>#N/A</c:v>
                </c:pt>
                <c:pt idx="2938">
                  <c:v>#N/A</c:v>
                </c:pt>
                <c:pt idx="2939">
                  <c:v>#N/A</c:v>
                </c:pt>
                <c:pt idx="2940">
                  <c:v>#N/A</c:v>
                </c:pt>
                <c:pt idx="2941">
                  <c:v>#N/A</c:v>
                </c:pt>
                <c:pt idx="2942">
                  <c:v>#N/A</c:v>
                </c:pt>
                <c:pt idx="2943">
                  <c:v>#N/A</c:v>
                </c:pt>
                <c:pt idx="2944">
                  <c:v>#N/A</c:v>
                </c:pt>
                <c:pt idx="2945">
                  <c:v>#N/A</c:v>
                </c:pt>
                <c:pt idx="2946">
                  <c:v>#N/A</c:v>
                </c:pt>
                <c:pt idx="2947">
                  <c:v>#N/A</c:v>
                </c:pt>
                <c:pt idx="2948">
                  <c:v>#N/A</c:v>
                </c:pt>
                <c:pt idx="2949">
                  <c:v>#N/A</c:v>
                </c:pt>
                <c:pt idx="2950">
                  <c:v>#N/A</c:v>
                </c:pt>
                <c:pt idx="2951">
                  <c:v>#N/A</c:v>
                </c:pt>
                <c:pt idx="2952">
                  <c:v>#N/A</c:v>
                </c:pt>
                <c:pt idx="2953">
                  <c:v>#N/A</c:v>
                </c:pt>
                <c:pt idx="2954">
                  <c:v>#N/A</c:v>
                </c:pt>
                <c:pt idx="2955">
                  <c:v>#N/A</c:v>
                </c:pt>
                <c:pt idx="2956">
                  <c:v>#N/A</c:v>
                </c:pt>
                <c:pt idx="2957">
                  <c:v>#N/A</c:v>
                </c:pt>
                <c:pt idx="2958">
                  <c:v>#N/A</c:v>
                </c:pt>
                <c:pt idx="2959">
                  <c:v>#N/A</c:v>
                </c:pt>
                <c:pt idx="2960">
                  <c:v>#N/A</c:v>
                </c:pt>
                <c:pt idx="2961">
                  <c:v>#N/A</c:v>
                </c:pt>
                <c:pt idx="2962">
                  <c:v>#N/A</c:v>
                </c:pt>
                <c:pt idx="2963">
                  <c:v>#N/A</c:v>
                </c:pt>
                <c:pt idx="2964">
                  <c:v>#N/A</c:v>
                </c:pt>
                <c:pt idx="2965">
                  <c:v>#N/A</c:v>
                </c:pt>
                <c:pt idx="2966">
                  <c:v>#N/A</c:v>
                </c:pt>
                <c:pt idx="2967">
                  <c:v>#N/A</c:v>
                </c:pt>
                <c:pt idx="2968">
                  <c:v>#N/A</c:v>
                </c:pt>
                <c:pt idx="2969">
                  <c:v>#N/A</c:v>
                </c:pt>
                <c:pt idx="2970">
                  <c:v>#N/A</c:v>
                </c:pt>
                <c:pt idx="2971">
                  <c:v>#N/A</c:v>
                </c:pt>
                <c:pt idx="2972">
                  <c:v>#N/A</c:v>
                </c:pt>
                <c:pt idx="2973">
                  <c:v>#N/A</c:v>
                </c:pt>
                <c:pt idx="2974">
                  <c:v>#N/A</c:v>
                </c:pt>
                <c:pt idx="2975">
                  <c:v>#N/A</c:v>
                </c:pt>
                <c:pt idx="2976">
                  <c:v>#N/A</c:v>
                </c:pt>
                <c:pt idx="2977">
                  <c:v>#N/A</c:v>
                </c:pt>
                <c:pt idx="2978">
                  <c:v>#N/A</c:v>
                </c:pt>
                <c:pt idx="2979">
                  <c:v>#N/A</c:v>
                </c:pt>
                <c:pt idx="2980">
                  <c:v>#N/A</c:v>
                </c:pt>
                <c:pt idx="2981">
                  <c:v>#N/A</c:v>
                </c:pt>
                <c:pt idx="2982">
                  <c:v>#N/A</c:v>
                </c:pt>
                <c:pt idx="2983">
                  <c:v>#N/A</c:v>
                </c:pt>
                <c:pt idx="2984">
                  <c:v>#N/A</c:v>
                </c:pt>
                <c:pt idx="2985">
                  <c:v>#N/A</c:v>
                </c:pt>
                <c:pt idx="2986">
                  <c:v>#N/A</c:v>
                </c:pt>
                <c:pt idx="2987">
                  <c:v>#N/A</c:v>
                </c:pt>
                <c:pt idx="2988">
                  <c:v>#N/A</c:v>
                </c:pt>
                <c:pt idx="2989">
                  <c:v>#N/A</c:v>
                </c:pt>
                <c:pt idx="2990">
                  <c:v>#N/A</c:v>
                </c:pt>
                <c:pt idx="2991">
                  <c:v>#N/A</c:v>
                </c:pt>
                <c:pt idx="2992">
                  <c:v>#N/A</c:v>
                </c:pt>
                <c:pt idx="2993">
                  <c:v>#N/A</c:v>
                </c:pt>
                <c:pt idx="2994">
                  <c:v>#N/A</c:v>
                </c:pt>
                <c:pt idx="2995">
                  <c:v>#N/A</c:v>
                </c:pt>
                <c:pt idx="2996">
                  <c:v>#N/A</c:v>
                </c:pt>
                <c:pt idx="2997">
                  <c:v>#N/A</c:v>
                </c:pt>
                <c:pt idx="2998">
                  <c:v>#N/A</c:v>
                </c:pt>
                <c:pt idx="2999">
                  <c:v>#N/A</c:v>
                </c:pt>
                <c:pt idx="3000">
                  <c:v>#N/A</c:v>
                </c:pt>
                <c:pt idx="3001">
                  <c:v>#N/A</c:v>
                </c:pt>
                <c:pt idx="3002">
                  <c:v>#N/A</c:v>
                </c:pt>
                <c:pt idx="3003">
                  <c:v>#N/A</c:v>
                </c:pt>
                <c:pt idx="3004">
                  <c:v>#N/A</c:v>
                </c:pt>
                <c:pt idx="3005">
                  <c:v>#N/A</c:v>
                </c:pt>
                <c:pt idx="3006">
                  <c:v>#N/A</c:v>
                </c:pt>
                <c:pt idx="3007">
                  <c:v>#N/A</c:v>
                </c:pt>
                <c:pt idx="3008">
                  <c:v>#N/A</c:v>
                </c:pt>
                <c:pt idx="3009">
                  <c:v>#N/A</c:v>
                </c:pt>
                <c:pt idx="3010">
                  <c:v>#N/A</c:v>
                </c:pt>
                <c:pt idx="3011">
                  <c:v>#N/A</c:v>
                </c:pt>
                <c:pt idx="3012">
                  <c:v>#N/A</c:v>
                </c:pt>
                <c:pt idx="3013">
                  <c:v>#N/A</c:v>
                </c:pt>
                <c:pt idx="3014">
                  <c:v>#N/A</c:v>
                </c:pt>
                <c:pt idx="3015">
                  <c:v>#N/A</c:v>
                </c:pt>
                <c:pt idx="3016">
                  <c:v>#N/A</c:v>
                </c:pt>
                <c:pt idx="3017">
                  <c:v>#N/A</c:v>
                </c:pt>
                <c:pt idx="3018">
                  <c:v>#N/A</c:v>
                </c:pt>
                <c:pt idx="3019">
                  <c:v>#N/A</c:v>
                </c:pt>
                <c:pt idx="3020">
                  <c:v>#N/A</c:v>
                </c:pt>
                <c:pt idx="3021">
                  <c:v>#N/A</c:v>
                </c:pt>
                <c:pt idx="3022">
                  <c:v>#N/A</c:v>
                </c:pt>
                <c:pt idx="3023">
                  <c:v>#N/A</c:v>
                </c:pt>
                <c:pt idx="3024">
                  <c:v>#N/A</c:v>
                </c:pt>
                <c:pt idx="3025">
                  <c:v>#N/A</c:v>
                </c:pt>
                <c:pt idx="3026">
                  <c:v>#N/A</c:v>
                </c:pt>
                <c:pt idx="3027">
                  <c:v>#N/A</c:v>
                </c:pt>
                <c:pt idx="3028">
                  <c:v>#N/A</c:v>
                </c:pt>
                <c:pt idx="3029">
                  <c:v>#N/A</c:v>
                </c:pt>
                <c:pt idx="3030">
                  <c:v>#N/A</c:v>
                </c:pt>
                <c:pt idx="3031">
                  <c:v>#N/A</c:v>
                </c:pt>
                <c:pt idx="3032">
                  <c:v>#N/A</c:v>
                </c:pt>
                <c:pt idx="3033">
                  <c:v>#N/A</c:v>
                </c:pt>
                <c:pt idx="3034">
                  <c:v>#N/A</c:v>
                </c:pt>
                <c:pt idx="3035">
                  <c:v>#N/A</c:v>
                </c:pt>
                <c:pt idx="3036">
                  <c:v>#N/A</c:v>
                </c:pt>
                <c:pt idx="3037">
                  <c:v>#N/A</c:v>
                </c:pt>
                <c:pt idx="3038">
                  <c:v>#N/A</c:v>
                </c:pt>
                <c:pt idx="3039">
                  <c:v>#N/A</c:v>
                </c:pt>
                <c:pt idx="3040">
                  <c:v>#N/A</c:v>
                </c:pt>
                <c:pt idx="3041">
                  <c:v>#N/A</c:v>
                </c:pt>
                <c:pt idx="3042">
                  <c:v>#N/A</c:v>
                </c:pt>
                <c:pt idx="3043">
                  <c:v>#N/A</c:v>
                </c:pt>
                <c:pt idx="3044">
                  <c:v>#N/A</c:v>
                </c:pt>
                <c:pt idx="3045">
                  <c:v>#N/A</c:v>
                </c:pt>
                <c:pt idx="3046">
                  <c:v>#N/A</c:v>
                </c:pt>
                <c:pt idx="3047">
                  <c:v>#N/A</c:v>
                </c:pt>
                <c:pt idx="3048">
                  <c:v>#N/A</c:v>
                </c:pt>
                <c:pt idx="3049">
                  <c:v>#N/A</c:v>
                </c:pt>
                <c:pt idx="3050">
                  <c:v>#N/A</c:v>
                </c:pt>
                <c:pt idx="3051">
                  <c:v>#N/A</c:v>
                </c:pt>
                <c:pt idx="3052">
                  <c:v>#N/A</c:v>
                </c:pt>
                <c:pt idx="3053">
                  <c:v>#N/A</c:v>
                </c:pt>
                <c:pt idx="3054">
                  <c:v>#N/A</c:v>
                </c:pt>
                <c:pt idx="3055">
                  <c:v>#N/A</c:v>
                </c:pt>
                <c:pt idx="3056">
                  <c:v>#N/A</c:v>
                </c:pt>
                <c:pt idx="3057">
                  <c:v>#N/A</c:v>
                </c:pt>
                <c:pt idx="3058">
                  <c:v>#N/A</c:v>
                </c:pt>
                <c:pt idx="3059">
                  <c:v>#N/A</c:v>
                </c:pt>
                <c:pt idx="3060">
                  <c:v>#N/A</c:v>
                </c:pt>
                <c:pt idx="3061">
                  <c:v>#N/A</c:v>
                </c:pt>
                <c:pt idx="3062">
                  <c:v>#N/A</c:v>
                </c:pt>
                <c:pt idx="3063">
                  <c:v>#N/A</c:v>
                </c:pt>
                <c:pt idx="3064">
                  <c:v>#N/A</c:v>
                </c:pt>
                <c:pt idx="3065">
                  <c:v>#N/A</c:v>
                </c:pt>
                <c:pt idx="3066">
                  <c:v>#N/A</c:v>
                </c:pt>
                <c:pt idx="3067">
                  <c:v>#N/A</c:v>
                </c:pt>
                <c:pt idx="3068">
                  <c:v>#N/A</c:v>
                </c:pt>
                <c:pt idx="3069">
                  <c:v>#N/A</c:v>
                </c:pt>
                <c:pt idx="3070">
                  <c:v>#N/A</c:v>
                </c:pt>
                <c:pt idx="3071">
                  <c:v>#N/A</c:v>
                </c:pt>
                <c:pt idx="3072">
                  <c:v>#N/A</c:v>
                </c:pt>
                <c:pt idx="3073">
                  <c:v>#N/A</c:v>
                </c:pt>
                <c:pt idx="3074">
                  <c:v>#N/A</c:v>
                </c:pt>
                <c:pt idx="3075">
                  <c:v>#N/A</c:v>
                </c:pt>
                <c:pt idx="3076">
                  <c:v>#N/A</c:v>
                </c:pt>
                <c:pt idx="3077">
                  <c:v>#N/A</c:v>
                </c:pt>
                <c:pt idx="3078">
                  <c:v>#N/A</c:v>
                </c:pt>
                <c:pt idx="3079">
                  <c:v>#N/A</c:v>
                </c:pt>
                <c:pt idx="3080">
                  <c:v>#N/A</c:v>
                </c:pt>
                <c:pt idx="3081">
                  <c:v>#N/A</c:v>
                </c:pt>
                <c:pt idx="3082">
                  <c:v>#N/A</c:v>
                </c:pt>
                <c:pt idx="3083">
                  <c:v>#N/A</c:v>
                </c:pt>
                <c:pt idx="3084">
                  <c:v>#N/A</c:v>
                </c:pt>
                <c:pt idx="3085">
                  <c:v>#N/A</c:v>
                </c:pt>
                <c:pt idx="3086">
                  <c:v>#N/A</c:v>
                </c:pt>
                <c:pt idx="3087">
                  <c:v>#N/A</c:v>
                </c:pt>
                <c:pt idx="3088">
                  <c:v>#N/A</c:v>
                </c:pt>
                <c:pt idx="3089">
                  <c:v>#N/A</c:v>
                </c:pt>
                <c:pt idx="3090">
                  <c:v>#N/A</c:v>
                </c:pt>
                <c:pt idx="3091">
                  <c:v>#N/A</c:v>
                </c:pt>
                <c:pt idx="3092">
                  <c:v>#N/A</c:v>
                </c:pt>
                <c:pt idx="3093">
                  <c:v>#N/A</c:v>
                </c:pt>
                <c:pt idx="3094">
                  <c:v>#N/A</c:v>
                </c:pt>
                <c:pt idx="3095">
                  <c:v>#N/A</c:v>
                </c:pt>
                <c:pt idx="3096">
                  <c:v>#N/A</c:v>
                </c:pt>
                <c:pt idx="3097">
                  <c:v>#N/A</c:v>
                </c:pt>
                <c:pt idx="3098">
                  <c:v>#N/A</c:v>
                </c:pt>
                <c:pt idx="3099">
                  <c:v>#N/A</c:v>
                </c:pt>
                <c:pt idx="3100">
                  <c:v>#N/A</c:v>
                </c:pt>
                <c:pt idx="3101">
                  <c:v>#N/A</c:v>
                </c:pt>
                <c:pt idx="3102">
                  <c:v>#N/A</c:v>
                </c:pt>
                <c:pt idx="3103">
                  <c:v>#N/A</c:v>
                </c:pt>
                <c:pt idx="3104">
                  <c:v>#N/A</c:v>
                </c:pt>
                <c:pt idx="3105">
                  <c:v>#N/A</c:v>
                </c:pt>
                <c:pt idx="3106">
                  <c:v>#N/A</c:v>
                </c:pt>
                <c:pt idx="3107">
                  <c:v>#N/A</c:v>
                </c:pt>
                <c:pt idx="3108">
                  <c:v>#N/A</c:v>
                </c:pt>
                <c:pt idx="3109">
                  <c:v>#N/A</c:v>
                </c:pt>
                <c:pt idx="3110">
                  <c:v>#N/A</c:v>
                </c:pt>
                <c:pt idx="3111">
                  <c:v>#N/A</c:v>
                </c:pt>
                <c:pt idx="3112">
                  <c:v>#N/A</c:v>
                </c:pt>
                <c:pt idx="3113">
                  <c:v>#N/A</c:v>
                </c:pt>
                <c:pt idx="3114">
                  <c:v>#N/A</c:v>
                </c:pt>
                <c:pt idx="3115">
                  <c:v>#N/A</c:v>
                </c:pt>
                <c:pt idx="3116">
                  <c:v>#N/A</c:v>
                </c:pt>
                <c:pt idx="3117">
                  <c:v>#N/A</c:v>
                </c:pt>
                <c:pt idx="3118">
                  <c:v>#N/A</c:v>
                </c:pt>
                <c:pt idx="3119">
                  <c:v>#N/A</c:v>
                </c:pt>
                <c:pt idx="3120">
                  <c:v>#N/A</c:v>
                </c:pt>
                <c:pt idx="3121">
                  <c:v>#N/A</c:v>
                </c:pt>
                <c:pt idx="3122">
                  <c:v>#N/A</c:v>
                </c:pt>
                <c:pt idx="3123">
                  <c:v>#N/A</c:v>
                </c:pt>
                <c:pt idx="3124">
                  <c:v>#N/A</c:v>
                </c:pt>
                <c:pt idx="3125">
                  <c:v>#N/A</c:v>
                </c:pt>
                <c:pt idx="3126">
                  <c:v>#N/A</c:v>
                </c:pt>
                <c:pt idx="3127">
                  <c:v>#N/A</c:v>
                </c:pt>
                <c:pt idx="3128">
                  <c:v>#N/A</c:v>
                </c:pt>
                <c:pt idx="3129">
                  <c:v>#N/A</c:v>
                </c:pt>
                <c:pt idx="3130">
                  <c:v>#N/A</c:v>
                </c:pt>
                <c:pt idx="3131">
                  <c:v>#N/A</c:v>
                </c:pt>
                <c:pt idx="3132">
                  <c:v>#N/A</c:v>
                </c:pt>
                <c:pt idx="3133">
                  <c:v>#N/A</c:v>
                </c:pt>
                <c:pt idx="3134">
                  <c:v>#N/A</c:v>
                </c:pt>
                <c:pt idx="3135">
                  <c:v>#N/A</c:v>
                </c:pt>
                <c:pt idx="3136">
                  <c:v>#N/A</c:v>
                </c:pt>
                <c:pt idx="3137">
                  <c:v>#N/A</c:v>
                </c:pt>
                <c:pt idx="3138">
                  <c:v>#N/A</c:v>
                </c:pt>
                <c:pt idx="3139">
                  <c:v>#N/A</c:v>
                </c:pt>
                <c:pt idx="3140">
                  <c:v>#N/A</c:v>
                </c:pt>
                <c:pt idx="3141">
                  <c:v>#N/A</c:v>
                </c:pt>
                <c:pt idx="3142">
                  <c:v>#N/A</c:v>
                </c:pt>
                <c:pt idx="3143">
                  <c:v>#N/A</c:v>
                </c:pt>
                <c:pt idx="3144">
                  <c:v>#N/A</c:v>
                </c:pt>
                <c:pt idx="3145">
                  <c:v>#N/A</c:v>
                </c:pt>
                <c:pt idx="3146">
                  <c:v>#N/A</c:v>
                </c:pt>
                <c:pt idx="3147">
                  <c:v>#N/A</c:v>
                </c:pt>
                <c:pt idx="3148">
                  <c:v>#N/A</c:v>
                </c:pt>
                <c:pt idx="3149">
                  <c:v>#N/A</c:v>
                </c:pt>
                <c:pt idx="3150">
                  <c:v>#N/A</c:v>
                </c:pt>
                <c:pt idx="3151">
                  <c:v>#N/A</c:v>
                </c:pt>
                <c:pt idx="3152">
                  <c:v>#N/A</c:v>
                </c:pt>
                <c:pt idx="3153">
                  <c:v>#N/A</c:v>
                </c:pt>
                <c:pt idx="3154">
                  <c:v>#N/A</c:v>
                </c:pt>
                <c:pt idx="3155">
                  <c:v>#N/A</c:v>
                </c:pt>
                <c:pt idx="3156">
                  <c:v>#N/A</c:v>
                </c:pt>
                <c:pt idx="3157">
                  <c:v>#N/A</c:v>
                </c:pt>
                <c:pt idx="3158">
                  <c:v>#N/A</c:v>
                </c:pt>
                <c:pt idx="3159">
                  <c:v>#N/A</c:v>
                </c:pt>
                <c:pt idx="3160">
                  <c:v>#N/A</c:v>
                </c:pt>
                <c:pt idx="3161">
                  <c:v>#N/A</c:v>
                </c:pt>
                <c:pt idx="3162">
                  <c:v>#N/A</c:v>
                </c:pt>
                <c:pt idx="3163">
                  <c:v>#N/A</c:v>
                </c:pt>
                <c:pt idx="3164">
                  <c:v>#N/A</c:v>
                </c:pt>
                <c:pt idx="3165">
                  <c:v>#N/A</c:v>
                </c:pt>
                <c:pt idx="3166">
                  <c:v>#N/A</c:v>
                </c:pt>
                <c:pt idx="3167">
                  <c:v>#N/A</c:v>
                </c:pt>
                <c:pt idx="3168">
                  <c:v>#N/A</c:v>
                </c:pt>
                <c:pt idx="3169">
                  <c:v>#N/A</c:v>
                </c:pt>
                <c:pt idx="3170">
                  <c:v>#N/A</c:v>
                </c:pt>
                <c:pt idx="3171">
                  <c:v>#N/A</c:v>
                </c:pt>
                <c:pt idx="3172">
                  <c:v>#N/A</c:v>
                </c:pt>
                <c:pt idx="3173">
                  <c:v>#N/A</c:v>
                </c:pt>
                <c:pt idx="3174">
                  <c:v>#N/A</c:v>
                </c:pt>
                <c:pt idx="3175">
                  <c:v>#N/A</c:v>
                </c:pt>
                <c:pt idx="3176">
                  <c:v>#N/A</c:v>
                </c:pt>
                <c:pt idx="3177">
                  <c:v>#N/A</c:v>
                </c:pt>
                <c:pt idx="3178">
                  <c:v>#N/A</c:v>
                </c:pt>
                <c:pt idx="3179">
                  <c:v>#N/A</c:v>
                </c:pt>
                <c:pt idx="3180">
                  <c:v>#N/A</c:v>
                </c:pt>
                <c:pt idx="3181">
                  <c:v>#N/A</c:v>
                </c:pt>
                <c:pt idx="3182">
                  <c:v>#N/A</c:v>
                </c:pt>
                <c:pt idx="3183">
                  <c:v>#N/A</c:v>
                </c:pt>
                <c:pt idx="3184">
                  <c:v>#N/A</c:v>
                </c:pt>
                <c:pt idx="3185">
                  <c:v>#N/A</c:v>
                </c:pt>
                <c:pt idx="3186">
                  <c:v>#N/A</c:v>
                </c:pt>
                <c:pt idx="3187">
                  <c:v>#N/A</c:v>
                </c:pt>
                <c:pt idx="3188">
                  <c:v>#N/A</c:v>
                </c:pt>
                <c:pt idx="3189">
                  <c:v>#N/A</c:v>
                </c:pt>
                <c:pt idx="3190">
                  <c:v>#N/A</c:v>
                </c:pt>
                <c:pt idx="3191">
                  <c:v>#N/A</c:v>
                </c:pt>
                <c:pt idx="3192">
                  <c:v>#N/A</c:v>
                </c:pt>
                <c:pt idx="3193">
                  <c:v>#N/A</c:v>
                </c:pt>
                <c:pt idx="3194">
                  <c:v>#N/A</c:v>
                </c:pt>
                <c:pt idx="3195">
                  <c:v>#N/A</c:v>
                </c:pt>
                <c:pt idx="3196">
                  <c:v>#N/A</c:v>
                </c:pt>
                <c:pt idx="3197">
                  <c:v>#N/A</c:v>
                </c:pt>
                <c:pt idx="3198">
                  <c:v>#N/A</c:v>
                </c:pt>
                <c:pt idx="3199">
                  <c:v>#N/A</c:v>
                </c:pt>
                <c:pt idx="3200">
                  <c:v>#N/A</c:v>
                </c:pt>
                <c:pt idx="3201">
                  <c:v>#N/A</c:v>
                </c:pt>
                <c:pt idx="3202">
                  <c:v>#N/A</c:v>
                </c:pt>
                <c:pt idx="3203">
                  <c:v>#N/A</c:v>
                </c:pt>
                <c:pt idx="3204">
                  <c:v>#N/A</c:v>
                </c:pt>
                <c:pt idx="3205">
                  <c:v>#N/A</c:v>
                </c:pt>
                <c:pt idx="3206">
                  <c:v>#N/A</c:v>
                </c:pt>
                <c:pt idx="3207">
                  <c:v>#N/A</c:v>
                </c:pt>
                <c:pt idx="3208">
                  <c:v>#N/A</c:v>
                </c:pt>
                <c:pt idx="3209">
                  <c:v>#N/A</c:v>
                </c:pt>
                <c:pt idx="3210">
                  <c:v>#N/A</c:v>
                </c:pt>
                <c:pt idx="3211">
                  <c:v>#N/A</c:v>
                </c:pt>
                <c:pt idx="3212">
                  <c:v>#N/A</c:v>
                </c:pt>
                <c:pt idx="3213">
                  <c:v>#N/A</c:v>
                </c:pt>
                <c:pt idx="3214">
                  <c:v>#N/A</c:v>
                </c:pt>
                <c:pt idx="3215">
                  <c:v>#N/A</c:v>
                </c:pt>
                <c:pt idx="3216">
                  <c:v>#N/A</c:v>
                </c:pt>
                <c:pt idx="3217">
                  <c:v>#N/A</c:v>
                </c:pt>
                <c:pt idx="3218">
                  <c:v>#N/A</c:v>
                </c:pt>
                <c:pt idx="3219">
                  <c:v>#N/A</c:v>
                </c:pt>
                <c:pt idx="3220">
                  <c:v>#N/A</c:v>
                </c:pt>
                <c:pt idx="3221">
                  <c:v>#N/A</c:v>
                </c:pt>
                <c:pt idx="3222">
                  <c:v>#N/A</c:v>
                </c:pt>
                <c:pt idx="3223">
                  <c:v>#N/A</c:v>
                </c:pt>
                <c:pt idx="3224">
                  <c:v>#N/A</c:v>
                </c:pt>
                <c:pt idx="3225">
                  <c:v>#N/A</c:v>
                </c:pt>
                <c:pt idx="3226">
                  <c:v>#N/A</c:v>
                </c:pt>
                <c:pt idx="3227">
                  <c:v>#N/A</c:v>
                </c:pt>
                <c:pt idx="3228">
                  <c:v>#N/A</c:v>
                </c:pt>
                <c:pt idx="3229">
                  <c:v>#N/A</c:v>
                </c:pt>
                <c:pt idx="3230">
                  <c:v>#N/A</c:v>
                </c:pt>
                <c:pt idx="3231">
                  <c:v>#N/A</c:v>
                </c:pt>
                <c:pt idx="3232">
                  <c:v>#N/A</c:v>
                </c:pt>
                <c:pt idx="3233">
                  <c:v>#N/A</c:v>
                </c:pt>
                <c:pt idx="3234">
                  <c:v>#N/A</c:v>
                </c:pt>
                <c:pt idx="3235">
                  <c:v>#N/A</c:v>
                </c:pt>
                <c:pt idx="3236">
                  <c:v>#N/A</c:v>
                </c:pt>
                <c:pt idx="3237">
                  <c:v>#N/A</c:v>
                </c:pt>
                <c:pt idx="3238">
                  <c:v>#N/A</c:v>
                </c:pt>
                <c:pt idx="3239">
                  <c:v>#N/A</c:v>
                </c:pt>
                <c:pt idx="3240">
                  <c:v>#N/A</c:v>
                </c:pt>
                <c:pt idx="3241">
                  <c:v>#N/A</c:v>
                </c:pt>
                <c:pt idx="3242">
                  <c:v>#N/A</c:v>
                </c:pt>
                <c:pt idx="3243">
                  <c:v>#N/A</c:v>
                </c:pt>
                <c:pt idx="3244">
                  <c:v>#N/A</c:v>
                </c:pt>
                <c:pt idx="3245">
                  <c:v>#N/A</c:v>
                </c:pt>
                <c:pt idx="3246">
                  <c:v>#N/A</c:v>
                </c:pt>
                <c:pt idx="3247">
                  <c:v>#N/A</c:v>
                </c:pt>
                <c:pt idx="3248">
                  <c:v>#N/A</c:v>
                </c:pt>
                <c:pt idx="3249">
                  <c:v>#N/A</c:v>
                </c:pt>
                <c:pt idx="3250">
                  <c:v>#N/A</c:v>
                </c:pt>
                <c:pt idx="3251">
                  <c:v>#N/A</c:v>
                </c:pt>
                <c:pt idx="3252">
                  <c:v>#N/A</c:v>
                </c:pt>
                <c:pt idx="3253">
                  <c:v>#N/A</c:v>
                </c:pt>
                <c:pt idx="3254">
                  <c:v>#N/A</c:v>
                </c:pt>
                <c:pt idx="3255">
                  <c:v>#N/A</c:v>
                </c:pt>
                <c:pt idx="3256">
                  <c:v>#N/A</c:v>
                </c:pt>
                <c:pt idx="3257">
                  <c:v>#N/A</c:v>
                </c:pt>
                <c:pt idx="3258">
                  <c:v>#N/A</c:v>
                </c:pt>
                <c:pt idx="3259">
                  <c:v>#N/A</c:v>
                </c:pt>
                <c:pt idx="3260">
                  <c:v>#N/A</c:v>
                </c:pt>
                <c:pt idx="3261">
                  <c:v>#N/A</c:v>
                </c:pt>
                <c:pt idx="3262">
                  <c:v>#N/A</c:v>
                </c:pt>
                <c:pt idx="3263">
                  <c:v>#N/A</c:v>
                </c:pt>
                <c:pt idx="3264">
                  <c:v>#N/A</c:v>
                </c:pt>
                <c:pt idx="3265">
                  <c:v>#N/A</c:v>
                </c:pt>
                <c:pt idx="3266">
                  <c:v>#N/A</c:v>
                </c:pt>
                <c:pt idx="3267">
                  <c:v>#N/A</c:v>
                </c:pt>
                <c:pt idx="3268">
                  <c:v>#N/A</c:v>
                </c:pt>
                <c:pt idx="3269">
                  <c:v>#N/A</c:v>
                </c:pt>
                <c:pt idx="3270">
                  <c:v>#N/A</c:v>
                </c:pt>
                <c:pt idx="3271">
                  <c:v>#N/A</c:v>
                </c:pt>
                <c:pt idx="3272">
                  <c:v>#N/A</c:v>
                </c:pt>
                <c:pt idx="3273">
                  <c:v>#N/A</c:v>
                </c:pt>
                <c:pt idx="3274">
                  <c:v>#N/A</c:v>
                </c:pt>
                <c:pt idx="3275">
                  <c:v>#N/A</c:v>
                </c:pt>
                <c:pt idx="3276">
                  <c:v>#N/A</c:v>
                </c:pt>
                <c:pt idx="3277">
                  <c:v>#N/A</c:v>
                </c:pt>
                <c:pt idx="3278">
                  <c:v>#N/A</c:v>
                </c:pt>
                <c:pt idx="3279">
                  <c:v>#N/A</c:v>
                </c:pt>
                <c:pt idx="3280">
                  <c:v>#N/A</c:v>
                </c:pt>
                <c:pt idx="3281">
                  <c:v>#N/A</c:v>
                </c:pt>
                <c:pt idx="3282">
                  <c:v>#N/A</c:v>
                </c:pt>
                <c:pt idx="3283">
                  <c:v>#N/A</c:v>
                </c:pt>
                <c:pt idx="3284">
                  <c:v>#N/A</c:v>
                </c:pt>
                <c:pt idx="3285">
                  <c:v>#N/A</c:v>
                </c:pt>
                <c:pt idx="3286">
                  <c:v>#N/A</c:v>
                </c:pt>
                <c:pt idx="3287">
                  <c:v>#N/A</c:v>
                </c:pt>
                <c:pt idx="3288">
                  <c:v>#N/A</c:v>
                </c:pt>
                <c:pt idx="3289">
                  <c:v>#N/A</c:v>
                </c:pt>
                <c:pt idx="3290">
                  <c:v>#N/A</c:v>
                </c:pt>
                <c:pt idx="3291">
                  <c:v>#N/A</c:v>
                </c:pt>
                <c:pt idx="3292">
                  <c:v>#N/A</c:v>
                </c:pt>
                <c:pt idx="3293">
                  <c:v>#N/A</c:v>
                </c:pt>
                <c:pt idx="3294">
                  <c:v>#N/A</c:v>
                </c:pt>
                <c:pt idx="3295">
                  <c:v>#N/A</c:v>
                </c:pt>
                <c:pt idx="3296">
                  <c:v>#N/A</c:v>
                </c:pt>
                <c:pt idx="3297">
                  <c:v>#N/A</c:v>
                </c:pt>
                <c:pt idx="3298">
                  <c:v>#N/A</c:v>
                </c:pt>
                <c:pt idx="3299">
                  <c:v>#N/A</c:v>
                </c:pt>
                <c:pt idx="3300">
                  <c:v>#N/A</c:v>
                </c:pt>
                <c:pt idx="3301">
                  <c:v>#N/A</c:v>
                </c:pt>
                <c:pt idx="3302">
                  <c:v>#N/A</c:v>
                </c:pt>
                <c:pt idx="3303">
                  <c:v>#N/A</c:v>
                </c:pt>
                <c:pt idx="3304">
                  <c:v>#N/A</c:v>
                </c:pt>
                <c:pt idx="3305">
                  <c:v>#N/A</c:v>
                </c:pt>
                <c:pt idx="3306">
                  <c:v>#N/A</c:v>
                </c:pt>
                <c:pt idx="3307">
                  <c:v>#N/A</c:v>
                </c:pt>
                <c:pt idx="3308">
                  <c:v>#N/A</c:v>
                </c:pt>
                <c:pt idx="3309">
                  <c:v>#N/A</c:v>
                </c:pt>
                <c:pt idx="3310">
                  <c:v>#N/A</c:v>
                </c:pt>
                <c:pt idx="3311">
                  <c:v>#N/A</c:v>
                </c:pt>
                <c:pt idx="3312">
                  <c:v>#N/A</c:v>
                </c:pt>
                <c:pt idx="3313">
                  <c:v>#N/A</c:v>
                </c:pt>
                <c:pt idx="3314">
                  <c:v>#N/A</c:v>
                </c:pt>
                <c:pt idx="3315">
                  <c:v>#N/A</c:v>
                </c:pt>
                <c:pt idx="3316">
                  <c:v>#N/A</c:v>
                </c:pt>
                <c:pt idx="3317">
                  <c:v>#N/A</c:v>
                </c:pt>
                <c:pt idx="3318">
                  <c:v>#N/A</c:v>
                </c:pt>
                <c:pt idx="3319">
                  <c:v>#N/A</c:v>
                </c:pt>
                <c:pt idx="3320">
                  <c:v>#N/A</c:v>
                </c:pt>
                <c:pt idx="3321">
                  <c:v>#N/A</c:v>
                </c:pt>
                <c:pt idx="3322">
                  <c:v>#N/A</c:v>
                </c:pt>
                <c:pt idx="3323">
                  <c:v>#N/A</c:v>
                </c:pt>
                <c:pt idx="3324">
                  <c:v>#N/A</c:v>
                </c:pt>
                <c:pt idx="3325">
                  <c:v>#N/A</c:v>
                </c:pt>
                <c:pt idx="3326">
                  <c:v>#N/A</c:v>
                </c:pt>
                <c:pt idx="3327">
                  <c:v>#N/A</c:v>
                </c:pt>
                <c:pt idx="3328">
                  <c:v>#N/A</c:v>
                </c:pt>
                <c:pt idx="3329">
                  <c:v>#N/A</c:v>
                </c:pt>
                <c:pt idx="3330">
                  <c:v>#N/A</c:v>
                </c:pt>
                <c:pt idx="3331">
                  <c:v>#N/A</c:v>
                </c:pt>
                <c:pt idx="3332">
                  <c:v>#N/A</c:v>
                </c:pt>
                <c:pt idx="3333">
                  <c:v>#N/A</c:v>
                </c:pt>
                <c:pt idx="3334">
                  <c:v>#N/A</c:v>
                </c:pt>
                <c:pt idx="3335">
                  <c:v>#N/A</c:v>
                </c:pt>
                <c:pt idx="3336">
                  <c:v>#N/A</c:v>
                </c:pt>
                <c:pt idx="3337">
                  <c:v>#N/A</c:v>
                </c:pt>
                <c:pt idx="3338">
                  <c:v>#N/A</c:v>
                </c:pt>
                <c:pt idx="3339">
                  <c:v>#N/A</c:v>
                </c:pt>
                <c:pt idx="3340">
                  <c:v>#N/A</c:v>
                </c:pt>
                <c:pt idx="3341">
                  <c:v>#N/A</c:v>
                </c:pt>
                <c:pt idx="3342">
                  <c:v>#N/A</c:v>
                </c:pt>
                <c:pt idx="3343">
                  <c:v>#N/A</c:v>
                </c:pt>
                <c:pt idx="3344">
                  <c:v>#N/A</c:v>
                </c:pt>
                <c:pt idx="3345">
                  <c:v>#N/A</c:v>
                </c:pt>
                <c:pt idx="3346">
                  <c:v>#N/A</c:v>
                </c:pt>
                <c:pt idx="3347">
                  <c:v>#N/A</c:v>
                </c:pt>
                <c:pt idx="3348">
                  <c:v>#N/A</c:v>
                </c:pt>
                <c:pt idx="3349">
                  <c:v>#N/A</c:v>
                </c:pt>
                <c:pt idx="3350">
                  <c:v>#N/A</c:v>
                </c:pt>
                <c:pt idx="3351">
                  <c:v>#N/A</c:v>
                </c:pt>
                <c:pt idx="3352">
                  <c:v>#N/A</c:v>
                </c:pt>
                <c:pt idx="3353">
                  <c:v>#N/A</c:v>
                </c:pt>
                <c:pt idx="3354">
                  <c:v>#N/A</c:v>
                </c:pt>
                <c:pt idx="3355">
                  <c:v>#N/A</c:v>
                </c:pt>
                <c:pt idx="3356">
                  <c:v>#N/A</c:v>
                </c:pt>
                <c:pt idx="3357">
                  <c:v>#N/A</c:v>
                </c:pt>
                <c:pt idx="3358">
                  <c:v>#N/A</c:v>
                </c:pt>
                <c:pt idx="3359">
                  <c:v>#N/A</c:v>
                </c:pt>
                <c:pt idx="3360">
                  <c:v>#N/A</c:v>
                </c:pt>
                <c:pt idx="3361">
                  <c:v>#N/A</c:v>
                </c:pt>
                <c:pt idx="3362">
                  <c:v>#N/A</c:v>
                </c:pt>
                <c:pt idx="3363">
                  <c:v>#N/A</c:v>
                </c:pt>
                <c:pt idx="3364">
                  <c:v>#N/A</c:v>
                </c:pt>
                <c:pt idx="3365">
                  <c:v>#N/A</c:v>
                </c:pt>
                <c:pt idx="3366">
                  <c:v>#N/A</c:v>
                </c:pt>
                <c:pt idx="3367">
                  <c:v>#N/A</c:v>
                </c:pt>
                <c:pt idx="3368">
                  <c:v>#N/A</c:v>
                </c:pt>
                <c:pt idx="3369">
                  <c:v>#N/A</c:v>
                </c:pt>
                <c:pt idx="3370">
                  <c:v>#N/A</c:v>
                </c:pt>
                <c:pt idx="3371">
                  <c:v>#N/A</c:v>
                </c:pt>
                <c:pt idx="3372">
                  <c:v>#N/A</c:v>
                </c:pt>
                <c:pt idx="3373">
                  <c:v>#N/A</c:v>
                </c:pt>
                <c:pt idx="3374">
                  <c:v>#N/A</c:v>
                </c:pt>
                <c:pt idx="3375">
                  <c:v>#N/A</c:v>
                </c:pt>
                <c:pt idx="3376">
                  <c:v>#N/A</c:v>
                </c:pt>
                <c:pt idx="3377">
                  <c:v>#N/A</c:v>
                </c:pt>
                <c:pt idx="3378">
                  <c:v>#N/A</c:v>
                </c:pt>
                <c:pt idx="3379">
                  <c:v>#N/A</c:v>
                </c:pt>
                <c:pt idx="3380">
                  <c:v>#N/A</c:v>
                </c:pt>
                <c:pt idx="3381">
                  <c:v>#N/A</c:v>
                </c:pt>
                <c:pt idx="3382">
                  <c:v>#N/A</c:v>
                </c:pt>
                <c:pt idx="3383">
                  <c:v>#N/A</c:v>
                </c:pt>
                <c:pt idx="3384">
                  <c:v>#N/A</c:v>
                </c:pt>
                <c:pt idx="3385">
                  <c:v>#N/A</c:v>
                </c:pt>
                <c:pt idx="3386">
                  <c:v>#N/A</c:v>
                </c:pt>
                <c:pt idx="3387">
                  <c:v>#N/A</c:v>
                </c:pt>
                <c:pt idx="3388">
                  <c:v>#N/A</c:v>
                </c:pt>
                <c:pt idx="3389">
                  <c:v>#N/A</c:v>
                </c:pt>
                <c:pt idx="3390">
                  <c:v>#N/A</c:v>
                </c:pt>
                <c:pt idx="3391">
                  <c:v>#N/A</c:v>
                </c:pt>
                <c:pt idx="3392">
                  <c:v>#N/A</c:v>
                </c:pt>
                <c:pt idx="3393">
                  <c:v>#N/A</c:v>
                </c:pt>
                <c:pt idx="3394">
                  <c:v>#N/A</c:v>
                </c:pt>
                <c:pt idx="3395">
                  <c:v>#N/A</c:v>
                </c:pt>
                <c:pt idx="3396">
                  <c:v>#N/A</c:v>
                </c:pt>
                <c:pt idx="3397">
                  <c:v>#N/A</c:v>
                </c:pt>
                <c:pt idx="3398">
                  <c:v>#N/A</c:v>
                </c:pt>
                <c:pt idx="3399">
                  <c:v>#N/A</c:v>
                </c:pt>
                <c:pt idx="3400">
                  <c:v>#N/A</c:v>
                </c:pt>
                <c:pt idx="3401">
                  <c:v>#N/A</c:v>
                </c:pt>
                <c:pt idx="3402">
                  <c:v>#N/A</c:v>
                </c:pt>
                <c:pt idx="3403">
                  <c:v>#N/A</c:v>
                </c:pt>
                <c:pt idx="3404">
                  <c:v>#N/A</c:v>
                </c:pt>
                <c:pt idx="3405">
                  <c:v>#N/A</c:v>
                </c:pt>
                <c:pt idx="3406">
                  <c:v>#N/A</c:v>
                </c:pt>
                <c:pt idx="3407">
                  <c:v>#N/A</c:v>
                </c:pt>
                <c:pt idx="3408">
                  <c:v>#N/A</c:v>
                </c:pt>
                <c:pt idx="3409">
                  <c:v>#N/A</c:v>
                </c:pt>
                <c:pt idx="3410">
                  <c:v>#N/A</c:v>
                </c:pt>
                <c:pt idx="3411">
                  <c:v>#N/A</c:v>
                </c:pt>
                <c:pt idx="3412">
                  <c:v>#N/A</c:v>
                </c:pt>
                <c:pt idx="3413">
                  <c:v>#N/A</c:v>
                </c:pt>
                <c:pt idx="3414">
                  <c:v>#N/A</c:v>
                </c:pt>
                <c:pt idx="3415">
                  <c:v>#N/A</c:v>
                </c:pt>
                <c:pt idx="3416">
                  <c:v>#N/A</c:v>
                </c:pt>
                <c:pt idx="3417">
                  <c:v>#N/A</c:v>
                </c:pt>
                <c:pt idx="3418">
                  <c:v>#N/A</c:v>
                </c:pt>
                <c:pt idx="3419">
                  <c:v>#N/A</c:v>
                </c:pt>
                <c:pt idx="3420">
                  <c:v>#N/A</c:v>
                </c:pt>
                <c:pt idx="3421">
                  <c:v>#N/A</c:v>
                </c:pt>
                <c:pt idx="3422">
                  <c:v>#N/A</c:v>
                </c:pt>
                <c:pt idx="3423">
                  <c:v>#N/A</c:v>
                </c:pt>
                <c:pt idx="3424">
                  <c:v>#N/A</c:v>
                </c:pt>
                <c:pt idx="3425">
                  <c:v>#N/A</c:v>
                </c:pt>
                <c:pt idx="3426">
                  <c:v>#N/A</c:v>
                </c:pt>
                <c:pt idx="3427">
                  <c:v>#N/A</c:v>
                </c:pt>
                <c:pt idx="3428">
                  <c:v>#N/A</c:v>
                </c:pt>
                <c:pt idx="3429">
                  <c:v>#N/A</c:v>
                </c:pt>
                <c:pt idx="3430">
                  <c:v>#N/A</c:v>
                </c:pt>
                <c:pt idx="3431">
                  <c:v>#N/A</c:v>
                </c:pt>
                <c:pt idx="3432">
                  <c:v>#N/A</c:v>
                </c:pt>
                <c:pt idx="3433">
                  <c:v>#N/A</c:v>
                </c:pt>
                <c:pt idx="3434">
                  <c:v>#N/A</c:v>
                </c:pt>
                <c:pt idx="3435">
                  <c:v>#N/A</c:v>
                </c:pt>
                <c:pt idx="3436">
                  <c:v>#N/A</c:v>
                </c:pt>
                <c:pt idx="3437">
                  <c:v>#N/A</c:v>
                </c:pt>
                <c:pt idx="3438">
                  <c:v>#N/A</c:v>
                </c:pt>
                <c:pt idx="3439">
                  <c:v>#N/A</c:v>
                </c:pt>
                <c:pt idx="3440">
                  <c:v>#N/A</c:v>
                </c:pt>
                <c:pt idx="3441">
                  <c:v>#N/A</c:v>
                </c:pt>
                <c:pt idx="3442">
                  <c:v>#N/A</c:v>
                </c:pt>
                <c:pt idx="3443">
                  <c:v>#N/A</c:v>
                </c:pt>
                <c:pt idx="3444">
                  <c:v>#N/A</c:v>
                </c:pt>
                <c:pt idx="3445">
                  <c:v>#N/A</c:v>
                </c:pt>
                <c:pt idx="3446">
                  <c:v>#N/A</c:v>
                </c:pt>
                <c:pt idx="3447">
                  <c:v>#N/A</c:v>
                </c:pt>
                <c:pt idx="3448">
                  <c:v>#N/A</c:v>
                </c:pt>
                <c:pt idx="3449">
                  <c:v>#N/A</c:v>
                </c:pt>
                <c:pt idx="3450">
                  <c:v>#N/A</c:v>
                </c:pt>
                <c:pt idx="3451">
                  <c:v>#N/A</c:v>
                </c:pt>
                <c:pt idx="3452">
                  <c:v>#N/A</c:v>
                </c:pt>
                <c:pt idx="3453">
                  <c:v>#N/A</c:v>
                </c:pt>
                <c:pt idx="3454">
                  <c:v>#N/A</c:v>
                </c:pt>
                <c:pt idx="3455">
                  <c:v>#N/A</c:v>
                </c:pt>
                <c:pt idx="3456">
                  <c:v>#N/A</c:v>
                </c:pt>
                <c:pt idx="3457">
                  <c:v>#N/A</c:v>
                </c:pt>
                <c:pt idx="3458">
                  <c:v>#N/A</c:v>
                </c:pt>
                <c:pt idx="3459">
                  <c:v>#N/A</c:v>
                </c:pt>
                <c:pt idx="3460">
                  <c:v>#N/A</c:v>
                </c:pt>
                <c:pt idx="3461">
                  <c:v>#N/A</c:v>
                </c:pt>
                <c:pt idx="3462">
                  <c:v>#N/A</c:v>
                </c:pt>
                <c:pt idx="3463">
                  <c:v>#N/A</c:v>
                </c:pt>
                <c:pt idx="3464">
                  <c:v>#N/A</c:v>
                </c:pt>
                <c:pt idx="3465">
                  <c:v>#N/A</c:v>
                </c:pt>
                <c:pt idx="3466">
                  <c:v>#N/A</c:v>
                </c:pt>
                <c:pt idx="3467">
                  <c:v>#N/A</c:v>
                </c:pt>
                <c:pt idx="3468">
                  <c:v>#N/A</c:v>
                </c:pt>
                <c:pt idx="3469">
                  <c:v>#N/A</c:v>
                </c:pt>
                <c:pt idx="3470">
                  <c:v>#N/A</c:v>
                </c:pt>
                <c:pt idx="3471">
                  <c:v>#N/A</c:v>
                </c:pt>
                <c:pt idx="3472">
                  <c:v>#N/A</c:v>
                </c:pt>
                <c:pt idx="3473">
                  <c:v>#N/A</c:v>
                </c:pt>
                <c:pt idx="3474">
                  <c:v>#N/A</c:v>
                </c:pt>
                <c:pt idx="3475">
                  <c:v>#N/A</c:v>
                </c:pt>
                <c:pt idx="3476">
                  <c:v>#N/A</c:v>
                </c:pt>
                <c:pt idx="3477">
                  <c:v>#N/A</c:v>
                </c:pt>
                <c:pt idx="3478">
                  <c:v>#N/A</c:v>
                </c:pt>
                <c:pt idx="3479">
                  <c:v>#N/A</c:v>
                </c:pt>
                <c:pt idx="3480">
                  <c:v>#N/A</c:v>
                </c:pt>
                <c:pt idx="3481">
                  <c:v>#N/A</c:v>
                </c:pt>
                <c:pt idx="3482">
                  <c:v>#N/A</c:v>
                </c:pt>
                <c:pt idx="3483">
                  <c:v>#N/A</c:v>
                </c:pt>
                <c:pt idx="3484">
                  <c:v>#N/A</c:v>
                </c:pt>
                <c:pt idx="3485">
                  <c:v>#N/A</c:v>
                </c:pt>
                <c:pt idx="3486">
                  <c:v>#N/A</c:v>
                </c:pt>
                <c:pt idx="3487">
                  <c:v>#N/A</c:v>
                </c:pt>
                <c:pt idx="3488">
                  <c:v>#N/A</c:v>
                </c:pt>
                <c:pt idx="3489">
                  <c:v>#N/A</c:v>
                </c:pt>
                <c:pt idx="3490">
                  <c:v>#N/A</c:v>
                </c:pt>
                <c:pt idx="3491">
                  <c:v>#N/A</c:v>
                </c:pt>
                <c:pt idx="3492">
                  <c:v>#N/A</c:v>
                </c:pt>
                <c:pt idx="3493">
                  <c:v>#N/A</c:v>
                </c:pt>
                <c:pt idx="3494">
                  <c:v>#N/A</c:v>
                </c:pt>
                <c:pt idx="3495">
                  <c:v>#N/A</c:v>
                </c:pt>
                <c:pt idx="3496">
                  <c:v>#N/A</c:v>
                </c:pt>
                <c:pt idx="3497">
                  <c:v>#N/A</c:v>
                </c:pt>
                <c:pt idx="3498">
                  <c:v>#N/A</c:v>
                </c:pt>
                <c:pt idx="3499">
                  <c:v>#N/A</c:v>
                </c:pt>
                <c:pt idx="3500">
                  <c:v>#N/A</c:v>
                </c:pt>
                <c:pt idx="3501">
                  <c:v>#N/A</c:v>
                </c:pt>
                <c:pt idx="3502">
                  <c:v>#N/A</c:v>
                </c:pt>
                <c:pt idx="3503">
                  <c:v>#N/A</c:v>
                </c:pt>
                <c:pt idx="3504">
                  <c:v>#N/A</c:v>
                </c:pt>
                <c:pt idx="3505">
                  <c:v>#N/A</c:v>
                </c:pt>
                <c:pt idx="3506">
                  <c:v>#N/A</c:v>
                </c:pt>
                <c:pt idx="3507">
                  <c:v>#N/A</c:v>
                </c:pt>
                <c:pt idx="3508">
                  <c:v>#N/A</c:v>
                </c:pt>
                <c:pt idx="3509">
                  <c:v>#N/A</c:v>
                </c:pt>
                <c:pt idx="3510">
                  <c:v>#N/A</c:v>
                </c:pt>
                <c:pt idx="3511">
                  <c:v>#N/A</c:v>
                </c:pt>
                <c:pt idx="3512">
                  <c:v>#N/A</c:v>
                </c:pt>
                <c:pt idx="3513">
                  <c:v>#N/A</c:v>
                </c:pt>
                <c:pt idx="3514">
                  <c:v>#N/A</c:v>
                </c:pt>
                <c:pt idx="3515">
                  <c:v>#N/A</c:v>
                </c:pt>
                <c:pt idx="3516">
                  <c:v>#N/A</c:v>
                </c:pt>
                <c:pt idx="3517">
                  <c:v>#N/A</c:v>
                </c:pt>
                <c:pt idx="3518">
                  <c:v>#N/A</c:v>
                </c:pt>
                <c:pt idx="3519">
                  <c:v>#N/A</c:v>
                </c:pt>
                <c:pt idx="3520">
                  <c:v>#N/A</c:v>
                </c:pt>
                <c:pt idx="3521">
                  <c:v>#N/A</c:v>
                </c:pt>
                <c:pt idx="3522">
                  <c:v>#N/A</c:v>
                </c:pt>
                <c:pt idx="3523">
                  <c:v>#N/A</c:v>
                </c:pt>
                <c:pt idx="3524">
                  <c:v>#N/A</c:v>
                </c:pt>
                <c:pt idx="3525">
                  <c:v>#N/A</c:v>
                </c:pt>
                <c:pt idx="3526">
                  <c:v>#N/A</c:v>
                </c:pt>
                <c:pt idx="3527">
                  <c:v>#N/A</c:v>
                </c:pt>
                <c:pt idx="3528">
                  <c:v>#N/A</c:v>
                </c:pt>
                <c:pt idx="3529">
                  <c:v>#N/A</c:v>
                </c:pt>
                <c:pt idx="3530">
                  <c:v>#N/A</c:v>
                </c:pt>
                <c:pt idx="3531">
                  <c:v>#N/A</c:v>
                </c:pt>
                <c:pt idx="3532">
                  <c:v>#N/A</c:v>
                </c:pt>
                <c:pt idx="3533">
                  <c:v>#N/A</c:v>
                </c:pt>
                <c:pt idx="3534">
                  <c:v>#N/A</c:v>
                </c:pt>
                <c:pt idx="3535">
                  <c:v>#N/A</c:v>
                </c:pt>
                <c:pt idx="3536">
                  <c:v>#N/A</c:v>
                </c:pt>
                <c:pt idx="3537">
                  <c:v>#N/A</c:v>
                </c:pt>
                <c:pt idx="3538">
                  <c:v>#N/A</c:v>
                </c:pt>
                <c:pt idx="3539">
                  <c:v>#N/A</c:v>
                </c:pt>
                <c:pt idx="3540">
                  <c:v>#N/A</c:v>
                </c:pt>
                <c:pt idx="3541">
                  <c:v>#N/A</c:v>
                </c:pt>
                <c:pt idx="3542">
                  <c:v>#N/A</c:v>
                </c:pt>
                <c:pt idx="3543">
                  <c:v>#N/A</c:v>
                </c:pt>
                <c:pt idx="3544">
                  <c:v>#N/A</c:v>
                </c:pt>
                <c:pt idx="3545">
                  <c:v>#N/A</c:v>
                </c:pt>
                <c:pt idx="3546">
                  <c:v>#N/A</c:v>
                </c:pt>
                <c:pt idx="3547">
                  <c:v>#N/A</c:v>
                </c:pt>
                <c:pt idx="3548">
                  <c:v>#N/A</c:v>
                </c:pt>
                <c:pt idx="3549">
                  <c:v>#N/A</c:v>
                </c:pt>
                <c:pt idx="3550">
                  <c:v>#N/A</c:v>
                </c:pt>
                <c:pt idx="3551">
                  <c:v>#N/A</c:v>
                </c:pt>
                <c:pt idx="3552">
                  <c:v>#N/A</c:v>
                </c:pt>
                <c:pt idx="3553">
                  <c:v>#N/A</c:v>
                </c:pt>
                <c:pt idx="3554">
                  <c:v>#N/A</c:v>
                </c:pt>
                <c:pt idx="3555">
                  <c:v>#N/A</c:v>
                </c:pt>
                <c:pt idx="3556">
                  <c:v>#N/A</c:v>
                </c:pt>
                <c:pt idx="3557">
                  <c:v>#N/A</c:v>
                </c:pt>
                <c:pt idx="3558">
                  <c:v>#N/A</c:v>
                </c:pt>
                <c:pt idx="3559">
                  <c:v>#N/A</c:v>
                </c:pt>
                <c:pt idx="3560">
                  <c:v>#N/A</c:v>
                </c:pt>
                <c:pt idx="3561">
                  <c:v>#N/A</c:v>
                </c:pt>
                <c:pt idx="3562">
                  <c:v>#N/A</c:v>
                </c:pt>
                <c:pt idx="3563">
                  <c:v>#N/A</c:v>
                </c:pt>
                <c:pt idx="3564">
                  <c:v>#N/A</c:v>
                </c:pt>
                <c:pt idx="3565">
                  <c:v>#N/A</c:v>
                </c:pt>
                <c:pt idx="3566">
                  <c:v>#N/A</c:v>
                </c:pt>
                <c:pt idx="3567">
                  <c:v>#N/A</c:v>
                </c:pt>
                <c:pt idx="3568">
                  <c:v>#N/A</c:v>
                </c:pt>
                <c:pt idx="3569">
                  <c:v>#N/A</c:v>
                </c:pt>
                <c:pt idx="3570">
                  <c:v>#N/A</c:v>
                </c:pt>
                <c:pt idx="3571">
                  <c:v>#N/A</c:v>
                </c:pt>
                <c:pt idx="3572">
                  <c:v>#N/A</c:v>
                </c:pt>
                <c:pt idx="3573">
                  <c:v>#N/A</c:v>
                </c:pt>
                <c:pt idx="3574">
                  <c:v>#N/A</c:v>
                </c:pt>
                <c:pt idx="3575">
                  <c:v>#N/A</c:v>
                </c:pt>
                <c:pt idx="3576">
                  <c:v>#N/A</c:v>
                </c:pt>
                <c:pt idx="3577">
                  <c:v>#N/A</c:v>
                </c:pt>
                <c:pt idx="3578">
                  <c:v>#N/A</c:v>
                </c:pt>
                <c:pt idx="3579">
                  <c:v>#N/A</c:v>
                </c:pt>
                <c:pt idx="3580">
                  <c:v>#N/A</c:v>
                </c:pt>
                <c:pt idx="3581">
                  <c:v>#N/A</c:v>
                </c:pt>
                <c:pt idx="3582">
                  <c:v>#N/A</c:v>
                </c:pt>
                <c:pt idx="3583">
                  <c:v>#N/A</c:v>
                </c:pt>
                <c:pt idx="3584">
                  <c:v>#N/A</c:v>
                </c:pt>
                <c:pt idx="3585">
                  <c:v>#N/A</c:v>
                </c:pt>
                <c:pt idx="3586">
                  <c:v>#N/A</c:v>
                </c:pt>
                <c:pt idx="3587">
                  <c:v>#N/A</c:v>
                </c:pt>
                <c:pt idx="3588">
                  <c:v>#N/A</c:v>
                </c:pt>
                <c:pt idx="3589">
                  <c:v>#N/A</c:v>
                </c:pt>
                <c:pt idx="3590">
                  <c:v>#N/A</c:v>
                </c:pt>
                <c:pt idx="3591">
                  <c:v>#N/A</c:v>
                </c:pt>
                <c:pt idx="3592">
                  <c:v>#N/A</c:v>
                </c:pt>
                <c:pt idx="3593">
                  <c:v>#N/A</c:v>
                </c:pt>
                <c:pt idx="3594">
                  <c:v>#N/A</c:v>
                </c:pt>
                <c:pt idx="3595">
                  <c:v>#N/A</c:v>
                </c:pt>
                <c:pt idx="3596">
                  <c:v>#N/A</c:v>
                </c:pt>
                <c:pt idx="3597">
                  <c:v>#N/A</c:v>
                </c:pt>
                <c:pt idx="3598">
                  <c:v>#N/A</c:v>
                </c:pt>
                <c:pt idx="3599">
                  <c:v>#N/A</c:v>
                </c:pt>
                <c:pt idx="3600">
                  <c:v>#N/A</c:v>
                </c:pt>
                <c:pt idx="3601">
                  <c:v>#N/A</c:v>
                </c:pt>
                <c:pt idx="3602">
                  <c:v>#N/A</c:v>
                </c:pt>
                <c:pt idx="3603">
                  <c:v>#N/A</c:v>
                </c:pt>
                <c:pt idx="3604">
                  <c:v>#N/A</c:v>
                </c:pt>
                <c:pt idx="3605">
                  <c:v>#N/A</c:v>
                </c:pt>
                <c:pt idx="3606">
                  <c:v>#N/A</c:v>
                </c:pt>
                <c:pt idx="3607">
                  <c:v>#N/A</c:v>
                </c:pt>
                <c:pt idx="3608">
                  <c:v>#N/A</c:v>
                </c:pt>
                <c:pt idx="3609">
                  <c:v>#N/A</c:v>
                </c:pt>
                <c:pt idx="3610">
                  <c:v>#N/A</c:v>
                </c:pt>
                <c:pt idx="3611">
                  <c:v>#N/A</c:v>
                </c:pt>
                <c:pt idx="3612">
                  <c:v>#N/A</c:v>
                </c:pt>
                <c:pt idx="3613">
                  <c:v>#N/A</c:v>
                </c:pt>
                <c:pt idx="3614">
                  <c:v>#N/A</c:v>
                </c:pt>
                <c:pt idx="3615">
                  <c:v>#N/A</c:v>
                </c:pt>
                <c:pt idx="3616">
                  <c:v>#N/A</c:v>
                </c:pt>
                <c:pt idx="3617">
                  <c:v>#N/A</c:v>
                </c:pt>
                <c:pt idx="3618">
                  <c:v>#N/A</c:v>
                </c:pt>
                <c:pt idx="3619">
                  <c:v>#N/A</c:v>
                </c:pt>
                <c:pt idx="3620">
                  <c:v>#N/A</c:v>
                </c:pt>
                <c:pt idx="3621">
                  <c:v>#N/A</c:v>
                </c:pt>
                <c:pt idx="3622">
                  <c:v>#N/A</c:v>
                </c:pt>
                <c:pt idx="3623">
                  <c:v>#N/A</c:v>
                </c:pt>
                <c:pt idx="3624">
                  <c:v>#N/A</c:v>
                </c:pt>
                <c:pt idx="3625">
                  <c:v>#N/A</c:v>
                </c:pt>
                <c:pt idx="3626">
                  <c:v>#N/A</c:v>
                </c:pt>
                <c:pt idx="3627">
                  <c:v>#N/A</c:v>
                </c:pt>
                <c:pt idx="3628">
                  <c:v>#N/A</c:v>
                </c:pt>
                <c:pt idx="3629">
                  <c:v>#N/A</c:v>
                </c:pt>
                <c:pt idx="3630">
                  <c:v>#N/A</c:v>
                </c:pt>
                <c:pt idx="3631">
                  <c:v>#N/A</c:v>
                </c:pt>
                <c:pt idx="3632">
                  <c:v>#N/A</c:v>
                </c:pt>
                <c:pt idx="3633">
                  <c:v>#N/A</c:v>
                </c:pt>
                <c:pt idx="3634">
                  <c:v>#N/A</c:v>
                </c:pt>
                <c:pt idx="3635">
                  <c:v>#N/A</c:v>
                </c:pt>
                <c:pt idx="3636">
                  <c:v>#N/A</c:v>
                </c:pt>
                <c:pt idx="3637">
                  <c:v>#N/A</c:v>
                </c:pt>
                <c:pt idx="3638">
                  <c:v>#N/A</c:v>
                </c:pt>
                <c:pt idx="3639">
                  <c:v>#N/A</c:v>
                </c:pt>
                <c:pt idx="3640">
                  <c:v>#N/A</c:v>
                </c:pt>
                <c:pt idx="3641">
                  <c:v>#N/A</c:v>
                </c:pt>
                <c:pt idx="3642">
                  <c:v>#N/A</c:v>
                </c:pt>
                <c:pt idx="3643">
                  <c:v>#N/A</c:v>
                </c:pt>
                <c:pt idx="3644">
                  <c:v>#N/A</c:v>
                </c:pt>
                <c:pt idx="3645">
                  <c:v>#N/A</c:v>
                </c:pt>
                <c:pt idx="3646">
                  <c:v>#N/A</c:v>
                </c:pt>
                <c:pt idx="3647">
                  <c:v>#N/A</c:v>
                </c:pt>
                <c:pt idx="3648">
                  <c:v>#N/A</c:v>
                </c:pt>
                <c:pt idx="3649">
                  <c:v>#N/A</c:v>
                </c:pt>
                <c:pt idx="3650">
                  <c:v>#N/A</c:v>
                </c:pt>
                <c:pt idx="3651">
                  <c:v>#N/A</c:v>
                </c:pt>
                <c:pt idx="3652">
                  <c:v>#N/A</c:v>
                </c:pt>
                <c:pt idx="3653">
                  <c:v>#N/A</c:v>
                </c:pt>
                <c:pt idx="3654">
                  <c:v>#N/A</c:v>
                </c:pt>
                <c:pt idx="3655">
                  <c:v>#N/A</c:v>
                </c:pt>
                <c:pt idx="3656">
                  <c:v>#N/A</c:v>
                </c:pt>
                <c:pt idx="3657">
                  <c:v>#N/A</c:v>
                </c:pt>
                <c:pt idx="3658">
                  <c:v>#N/A</c:v>
                </c:pt>
                <c:pt idx="3659">
                  <c:v>#N/A</c:v>
                </c:pt>
                <c:pt idx="3660">
                  <c:v>#N/A</c:v>
                </c:pt>
                <c:pt idx="3661">
                  <c:v>#N/A</c:v>
                </c:pt>
                <c:pt idx="3662">
                  <c:v>#N/A</c:v>
                </c:pt>
                <c:pt idx="3663">
                  <c:v>#N/A</c:v>
                </c:pt>
                <c:pt idx="3664">
                  <c:v>#N/A</c:v>
                </c:pt>
                <c:pt idx="3665">
                  <c:v>#N/A</c:v>
                </c:pt>
                <c:pt idx="3666">
                  <c:v>#N/A</c:v>
                </c:pt>
                <c:pt idx="3667">
                  <c:v>#N/A</c:v>
                </c:pt>
                <c:pt idx="3668">
                  <c:v>#N/A</c:v>
                </c:pt>
                <c:pt idx="3669">
                  <c:v>#N/A</c:v>
                </c:pt>
                <c:pt idx="3670">
                  <c:v>#N/A</c:v>
                </c:pt>
                <c:pt idx="3671">
                  <c:v>#N/A</c:v>
                </c:pt>
                <c:pt idx="3672">
                  <c:v>#N/A</c:v>
                </c:pt>
                <c:pt idx="3673">
                  <c:v>#N/A</c:v>
                </c:pt>
                <c:pt idx="3674">
                  <c:v>#N/A</c:v>
                </c:pt>
                <c:pt idx="3675">
                  <c:v>#N/A</c:v>
                </c:pt>
                <c:pt idx="3676">
                  <c:v>#N/A</c:v>
                </c:pt>
                <c:pt idx="3677">
                  <c:v>#N/A</c:v>
                </c:pt>
                <c:pt idx="3678">
                  <c:v>#N/A</c:v>
                </c:pt>
                <c:pt idx="3679">
                  <c:v>#N/A</c:v>
                </c:pt>
                <c:pt idx="3680">
                  <c:v>#N/A</c:v>
                </c:pt>
                <c:pt idx="3681">
                  <c:v>#N/A</c:v>
                </c:pt>
                <c:pt idx="3682">
                  <c:v>#N/A</c:v>
                </c:pt>
                <c:pt idx="3683">
                  <c:v>#N/A</c:v>
                </c:pt>
                <c:pt idx="3684">
                  <c:v>#N/A</c:v>
                </c:pt>
                <c:pt idx="3685">
                  <c:v>#N/A</c:v>
                </c:pt>
                <c:pt idx="3686">
                  <c:v>#N/A</c:v>
                </c:pt>
                <c:pt idx="3687">
                  <c:v>#N/A</c:v>
                </c:pt>
                <c:pt idx="3688">
                  <c:v>#N/A</c:v>
                </c:pt>
                <c:pt idx="3689">
                  <c:v>#N/A</c:v>
                </c:pt>
                <c:pt idx="3690">
                  <c:v>#N/A</c:v>
                </c:pt>
                <c:pt idx="3691">
                  <c:v>#N/A</c:v>
                </c:pt>
                <c:pt idx="3692">
                  <c:v>#N/A</c:v>
                </c:pt>
                <c:pt idx="3693">
                  <c:v>#N/A</c:v>
                </c:pt>
                <c:pt idx="3694">
                  <c:v>#N/A</c:v>
                </c:pt>
                <c:pt idx="3695">
                  <c:v>#N/A</c:v>
                </c:pt>
                <c:pt idx="3696">
                  <c:v>#N/A</c:v>
                </c:pt>
                <c:pt idx="3697">
                  <c:v>#N/A</c:v>
                </c:pt>
                <c:pt idx="3698">
                  <c:v>#N/A</c:v>
                </c:pt>
                <c:pt idx="3699">
                  <c:v>#N/A</c:v>
                </c:pt>
                <c:pt idx="3700">
                  <c:v>#N/A</c:v>
                </c:pt>
                <c:pt idx="3701">
                  <c:v>#N/A</c:v>
                </c:pt>
                <c:pt idx="3702">
                  <c:v>#N/A</c:v>
                </c:pt>
                <c:pt idx="3703">
                  <c:v>#N/A</c:v>
                </c:pt>
                <c:pt idx="3704">
                  <c:v>#N/A</c:v>
                </c:pt>
                <c:pt idx="3705">
                  <c:v>#N/A</c:v>
                </c:pt>
                <c:pt idx="3706">
                  <c:v>#N/A</c:v>
                </c:pt>
                <c:pt idx="3707">
                  <c:v>#N/A</c:v>
                </c:pt>
                <c:pt idx="3708">
                  <c:v>#N/A</c:v>
                </c:pt>
                <c:pt idx="3709">
                  <c:v>#N/A</c:v>
                </c:pt>
                <c:pt idx="3710">
                  <c:v>#N/A</c:v>
                </c:pt>
                <c:pt idx="3711">
                  <c:v>#N/A</c:v>
                </c:pt>
                <c:pt idx="3712">
                  <c:v>#N/A</c:v>
                </c:pt>
                <c:pt idx="3713">
                  <c:v>#N/A</c:v>
                </c:pt>
                <c:pt idx="3714">
                  <c:v>#N/A</c:v>
                </c:pt>
                <c:pt idx="3715">
                  <c:v>#N/A</c:v>
                </c:pt>
                <c:pt idx="3716">
                  <c:v>#N/A</c:v>
                </c:pt>
                <c:pt idx="3717">
                  <c:v>#N/A</c:v>
                </c:pt>
                <c:pt idx="3718">
                  <c:v>#N/A</c:v>
                </c:pt>
                <c:pt idx="3719">
                  <c:v>#N/A</c:v>
                </c:pt>
                <c:pt idx="3720">
                  <c:v>#N/A</c:v>
                </c:pt>
                <c:pt idx="3721">
                  <c:v>#N/A</c:v>
                </c:pt>
                <c:pt idx="3722">
                  <c:v>#N/A</c:v>
                </c:pt>
                <c:pt idx="3723">
                  <c:v>#N/A</c:v>
                </c:pt>
                <c:pt idx="3724">
                  <c:v>#N/A</c:v>
                </c:pt>
                <c:pt idx="3725">
                  <c:v>#N/A</c:v>
                </c:pt>
                <c:pt idx="3726">
                  <c:v>#N/A</c:v>
                </c:pt>
                <c:pt idx="3727">
                  <c:v>#N/A</c:v>
                </c:pt>
                <c:pt idx="3728">
                  <c:v>#N/A</c:v>
                </c:pt>
                <c:pt idx="3729">
                  <c:v>#N/A</c:v>
                </c:pt>
                <c:pt idx="3730">
                  <c:v>#N/A</c:v>
                </c:pt>
                <c:pt idx="3731">
                  <c:v>#N/A</c:v>
                </c:pt>
                <c:pt idx="3732">
                  <c:v>#N/A</c:v>
                </c:pt>
                <c:pt idx="3733">
                  <c:v>#N/A</c:v>
                </c:pt>
                <c:pt idx="3734">
                  <c:v>#N/A</c:v>
                </c:pt>
                <c:pt idx="3735">
                  <c:v>#N/A</c:v>
                </c:pt>
                <c:pt idx="3736">
                  <c:v>#N/A</c:v>
                </c:pt>
                <c:pt idx="3737">
                  <c:v>#N/A</c:v>
                </c:pt>
                <c:pt idx="3738">
                  <c:v>#N/A</c:v>
                </c:pt>
                <c:pt idx="3739">
                  <c:v>#N/A</c:v>
                </c:pt>
                <c:pt idx="3740">
                  <c:v>#N/A</c:v>
                </c:pt>
                <c:pt idx="3741">
                  <c:v>#N/A</c:v>
                </c:pt>
                <c:pt idx="3742">
                  <c:v>#N/A</c:v>
                </c:pt>
                <c:pt idx="3743">
                  <c:v>#N/A</c:v>
                </c:pt>
                <c:pt idx="3744">
                  <c:v>#N/A</c:v>
                </c:pt>
                <c:pt idx="3745">
                  <c:v>#N/A</c:v>
                </c:pt>
                <c:pt idx="3746">
                  <c:v>#N/A</c:v>
                </c:pt>
                <c:pt idx="3747">
                  <c:v>#N/A</c:v>
                </c:pt>
                <c:pt idx="3748">
                  <c:v>#N/A</c:v>
                </c:pt>
                <c:pt idx="3749">
                  <c:v>#N/A</c:v>
                </c:pt>
                <c:pt idx="3750">
                  <c:v>#N/A</c:v>
                </c:pt>
                <c:pt idx="3751">
                  <c:v>#N/A</c:v>
                </c:pt>
                <c:pt idx="3752">
                  <c:v>#N/A</c:v>
                </c:pt>
                <c:pt idx="3753">
                  <c:v>#N/A</c:v>
                </c:pt>
                <c:pt idx="3754">
                  <c:v>#N/A</c:v>
                </c:pt>
                <c:pt idx="3755">
                  <c:v>#N/A</c:v>
                </c:pt>
                <c:pt idx="3756">
                  <c:v>#N/A</c:v>
                </c:pt>
                <c:pt idx="3757">
                  <c:v>#N/A</c:v>
                </c:pt>
                <c:pt idx="3758">
                  <c:v>#N/A</c:v>
                </c:pt>
                <c:pt idx="3759">
                  <c:v>#N/A</c:v>
                </c:pt>
                <c:pt idx="3760">
                  <c:v>#N/A</c:v>
                </c:pt>
                <c:pt idx="3761">
                  <c:v>#N/A</c:v>
                </c:pt>
                <c:pt idx="3762">
                  <c:v>#N/A</c:v>
                </c:pt>
                <c:pt idx="3763">
                  <c:v>#N/A</c:v>
                </c:pt>
                <c:pt idx="3764">
                  <c:v>#N/A</c:v>
                </c:pt>
                <c:pt idx="3765">
                  <c:v>#N/A</c:v>
                </c:pt>
                <c:pt idx="3766">
                  <c:v>#N/A</c:v>
                </c:pt>
                <c:pt idx="3767">
                  <c:v>#N/A</c:v>
                </c:pt>
                <c:pt idx="3768">
                  <c:v>#N/A</c:v>
                </c:pt>
                <c:pt idx="3769">
                  <c:v>#N/A</c:v>
                </c:pt>
                <c:pt idx="3770">
                  <c:v>#N/A</c:v>
                </c:pt>
                <c:pt idx="3771">
                  <c:v>#N/A</c:v>
                </c:pt>
                <c:pt idx="3772">
                  <c:v>#N/A</c:v>
                </c:pt>
                <c:pt idx="3773">
                  <c:v>#N/A</c:v>
                </c:pt>
                <c:pt idx="3774">
                  <c:v>#N/A</c:v>
                </c:pt>
                <c:pt idx="3775">
                  <c:v>#N/A</c:v>
                </c:pt>
                <c:pt idx="3776">
                  <c:v>#N/A</c:v>
                </c:pt>
                <c:pt idx="3777">
                  <c:v>#N/A</c:v>
                </c:pt>
                <c:pt idx="3778">
                  <c:v>#N/A</c:v>
                </c:pt>
                <c:pt idx="3779">
                  <c:v>#N/A</c:v>
                </c:pt>
                <c:pt idx="3780">
                  <c:v>#N/A</c:v>
                </c:pt>
                <c:pt idx="3781">
                  <c:v>#N/A</c:v>
                </c:pt>
                <c:pt idx="3782">
                  <c:v>#N/A</c:v>
                </c:pt>
                <c:pt idx="3783">
                  <c:v>#N/A</c:v>
                </c:pt>
                <c:pt idx="3784">
                  <c:v>#N/A</c:v>
                </c:pt>
                <c:pt idx="3785">
                  <c:v>#N/A</c:v>
                </c:pt>
                <c:pt idx="3786">
                  <c:v>#N/A</c:v>
                </c:pt>
                <c:pt idx="3787">
                  <c:v>#N/A</c:v>
                </c:pt>
                <c:pt idx="3788">
                  <c:v>#N/A</c:v>
                </c:pt>
                <c:pt idx="3789">
                  <c:v>#N/A</c:v>
                </c:pt>
                <c:pt idx="3790">
                  <c:v>#N/A</c:v>
                </c:pt>
                <c:pt idx="3791">
                  <c:v>#N/A</c:v>
                </c:pt>
                <c:pt idx="3792">
                  <c:v>#N/A</c:v>
                </c:pt>
                <c:pt idx="3793">
                  <c:v>#N/A</c:v>
                </c:pt>
                <c:pt idx="3794">
                  <c:v>#N/A</c:v>
                </c:pt>
                <c:pt idx="3795">
                  <c:v>#N/A</c:v>
                </c:pt>
                <c:pt idx="3796">
                  <c:v>#N/A</c:v>
                </c:pt>
                <c:pt idx="3797">
                  <c:v>#N/A</c:v>
                </c:pt>
                <c:pt idx="3798">
                  <c:v>#N/A</c:v>
                </c:pt>
                <c:pt idx="3799">
                  <c:v>#N/A</c:v>
                </c:pt>
                <c:pt idx="3800">
                  <c:v>#N/A</c:v>
                </c:pt>
                <c:pt idx="3801">
                  <c:v>#N/A</c:v>
                </c:pt>
                <c:pt idx="3802">
                  <c:v>#N/A</c:v>
                </c:pt>
                <c:pt idx="3803">
                  <c:v>#N/A</c:v>
                </c:pt>
                <c:pt idx="3804">
                  <c:v>#N/A</c:v>
                </c:pt>
                <c:pt idx="3805">
                  <c:v>#N/A</c:v>
                </c:pt>
                <c:pt idx="3806">
                  <c:v>#N/A</c:v>
                </c:pt>
                <c:pt idx="3807">
                  <c:v>#N/A</c:v>
                </c:pt>
                <c:pt idx="3808">
                  <c:v>#N/A</c:v>
                </c:pt>
                <c:pt idx="3809">
                  <c:v>#N/A</c:v>
                </c:pt>
                <c:pt idx="3810">
                  <c:v>#N/A</c:v>
                </c:pt>
                <c:pt idx="3811">
                  <c:v>#N/A</c:v>
                </c:pt>
                <c:pt idx="3812">
                  <c:v>#N/A</c:v>
                </c:pt>
                <c:pt idx="3813">
                  <c:v>#N/A</c:v>
                </c:pt>
                <c:pt idx="3814">
                  <c:v>#N/A</c:v>
                </c:pt>
                <c:pt idx="3815">
                  <c:v>#N/A</c:v>
                </c:pt>
                <c:pt idx="3816">
                  <c:v>#N/A</c:v>
                </c:pt>
                <c:pt idx="3817">
                  <c:v>#N/A</c:v>
                </c:pt>
                <c:pt idx="3818">
                  <c:v>#N/A</c:v>
                </c:pt>
                <c:pt idx="3819">
                  <c:v>#N/A</c:v>
                </c:pt>
                <c:pt idx="3820">
                  <c:v>#N/A</c:v>
                </c:pt>
                <c:pt idx="3821">
                  <c:v>#N/A</c:v>
                </c:pt>
                <c:pt idx="3822">
                  <c:v>#N/A</c:v>
                </c:pt>
                <c:pt idx="3823">
                  <c:v>#N/A</c:v>
                </c:pt>
                <c:pt idx="3824">
                  <c:v>#N/A</c:v>
                </c:pt>
                <c:pt idx="3825">
                  <c:v>#N/A</c:v>
                </c:pt>
                <c:pt idx="3826">
                  <c:v>#N/A</c:v>
                </c:pt>
                <c:pt idx="3827">
                  <c:v>#N/A</c:v>
                </c:pt>
                <c:pt idx="3828">
                  <c:v>#N/A</c:v>
                </c:pt>
                <c:pt idx="3829">
                  <c:v>#N/A</c:v>
                </c:pt>
                <c:pt idx="3830">
                  <c:v>#N/A</c:v>
                </c:pt>
                <c:pt idx="3831">
                  <c:v>#N/A</c:v>
                </c:pt>
                <c:pt idx="3832">
                  <c:v>#N/A</c:v>
                </c:pt>
                <c:pt idx="3833">
                  <c:v>#N/A</c:v>
                </c:pt>
                <c:pt idx="3834">
                  <c:v>#N/A</c:v>
                </c:pt>
                <c:pt idx="3835">
                  <c:v>#N/A</c:v>
                </c:pt>
                <c:pt idx="3836">
                  <c:v>#N/A</c:v>
                </c:pt>
                <c:pt idx="3837">
                  <c:v>#N/A</c:v>
                </c:pt>
                <c:pt idx="3838">
                  <c:v>#N/A</c:v>
                </c:pt>
                <c:pt idx="3839">
                  <c:v>#N/A</c:v>
                </c:pt>
                <c:pt idx="3840">
                  <c:v>#N/A</c:v>
                </c:pt>
                <c:pt idx="3841">
                  <c:v>#N/A</c:v>
                </c:pt>
                <c:pt idx="3842">
                  <c:v>#N/A</c:v>
                </c:pt>
                <c:pt idx="3843">
                  <c:v>#N/A</c:v>
                </c:pt>
                <c:pt idx="3844">
                  <c:v>#N/A</c:v>
                </c:pt>
                <c:pt idx="3845">
                  <c:v>#N/A</c:v>
                </c:pt>
                <c:pt idx="3846">
                  <c:v>#N/A</c:v>
                </c:pt>
                <c:pt idx="3847">
                  <c:v>#N/A</c:v>
                </c:pt>
                <c:pt idx="3848">
                  <c:v>#N/A</c:v>
                </c:pt>
                <c:pt idx="3849">
                  <c:v>#N/A</c:v>
                </c:pt>
                <c:pt idx="3850">
                  <c:v>#N/A</c:v>
                </c:pt>
                <c:pt idx="3851">
                  <c:v>#N/A</c:v>
                </c:pt>
                <c:pt idx="3852">
                  <c:v>#N/A</c:v>
                </c:pt>
                <c:pt idx="3853">
                  <c:v>#N/A</c:v>
                </c:pt>
                <c:pt idx="3854">
                  <c:v>#N/A</c:v>
                </c:pt>
                <c:pt idx="3855">
                  <c:v>#N/A</c:v>
                </c:pt>
                <c:pt idx="3856">
                  <c:v>#N/A</c:v>
                </c:pt>
                <c:pt idx="3857">
                  <c:v>#N/A</c:v>
                </c:pt>
                <c:pt idx="3858">
                  <c:v>#N/A</c:v>
                </c:pt>
                <c:pt idx="3859">
                  <c:v>#N/A</c:v>
                </c:pt>
                <c:pt idx="3860">
                  <c:v>#N/A</c:v>
                </c:pt>
                <c:pt idx="3861">
                  <c:v>#N/A</c:v>
                </c:pt>
                <c:pt idx="3862">
                  <c:v>#N/A</c:v>
                </c:pt>
                <c:pt idx="3863">
                  <c:v>#N/A</c:v>
                </c:pt>
                <c:pt idx="3864">
                  <c:v>#N/A</c:v>
                </c:pt>
                <c:pt idx="3865">
                  <c:v>#N/A</c:v>
                </c:pt>
                <c:pt idx="3866">
                  <c:v>#N/A</c:v>
                </c:pt>
                <c:pt idx="3867">
                  <c:v>#N/A</c:v>
                </c:pt>
                <c:pt idx="3868">
                  <c:v>#N/A</c:v>
                </c:pt>
                <c:pt idx="3869">
                  <c:v>#N/A</c:v>
                </c:pt>
                <c:pt idx="3870">
                  <c:v>#N/A</c:v>
                </c:pt>
                <c:pt idx="3871">
                  <c:v>#N/A</c:v>
                </c:pt>
                <c:pt idx="3872">
                  <c:v>#N/A</c:v>
                </c:pt>
                <c:pt idx="3873">
                  <c:v>#N/A</c:v>
                </c:pt>
                <c:pt idx="3874">
                  <c:v>#N/A</c:v>
                </c:pt>
                <c:pt idx="3875">
                  <c:v>#N/A</c:v>
                </c:pt>
                <c:pt idx="3876">
                  <c:v>#N/A</c:v>
                </c:pt>
                <c:pt idx="3877">
                  <c:v>#N/A</c:v>
                </c:pt>
                <c:pt idx="3878">
                  <c:v>#N/A</c:v>
                </c:pt>
                <c:pt idx="3879">
                  <c:v>#N/A</c:v>
                </c:pt>
                <c:pt idx="3880">
                  <c:v>#N/A</c:v>
                </c:pt>
                <c:pt idx="3881">
                  <c:v>#N/A</c:v>
                </c:pt>
                <c:pt idx="3882">
                  <c:v>#N/A</c:v>
                </c:pt>
                <c:pt idx="3883">
                  <c:v>#N/A</c:v>
                </c:pt>
                <c:pt idx="3884">
                  <c:v>#N/A</c:v>
                </c:pt>
                <c:pt idx="3885">
                  <c:v>#N/A</c:v>
                </c:pt>
                <c:pt idx="3886">
                  <c:v>#N/A</c:v>
                </c:pt>
                <c:pt idx="3887">
                  <c:v>#N/A</c:v>
                </c:pt>
                <c:pt idx="3888">
                  <c:v>#N/A</c:v>
                </c:pt>
                <c:pt idx="3889">
                  <c:v>#N/A</c:v>
                </c:pt>
                <c:pt idx="3890">
                  <c:v>#N/A</c:v>
                </c:pt>
                <c:pt idx="3891">
                  <c:v>#N/A</c:v>
                </c:pt>
                <c:pt idx="3892">
                  <c:v>#N/A</c:v>
                </c:pt>
                <c:pt idx="3893">
                  <c:v>#N/A</c:v>
                </c:pt>
                <c:pt idx="3894">
                  <c:v>#N/A</c:v>
                </c:pt>
                <c:pt idx="3895">
                  <c:v>#N/A</c:v>
                </c:pt>
                <c:pt idx="3896">
                  <c:v>#N/A</c:v>
                </c:pt>
                <c:pt idx="3897">
                  <c:v>#N/A</c:v>
                </c:pt>
                <c:pt idx="3898">
                  <c:v>#N/A</c:v>
                </c:pt>
                <c:pt idx="3899">
                  <c:v>#N/A</c:v>
                </c:pt>
                <c:pt idx="3900">
                  <c:v>#N/A</c:v>
                </c:pt>
                <c:pt idx="3901">
                  <c:v>#N/A</c:v>
                </c:pt>
                <c:pt idx="3902">
                  <c:v>#N/A</c:v>
                </c:pt>
                <c:pt idx="3903">
                  <c:v>#N/A</c:v>
                </c:pt>
                <c:pt idx="3904">
                  <c:v>#N/A</c:v>
                </c:pt>
                <c:pt idx="3905">
                  <c:v>#N/A</c:v>
                </c:pt>
                <c:pt idx="3906">
                  <c:v>#N/A</c:v>
                </c:pt>
                <c:pt idx="3907">
                  <c:v>#N/A</c:v>
                </c:pt>
                <c:pt idx="3908">
                  <c:v>#N/A</c:v>
                </c:pt>
                <c:pt idx="3909">
                  <c:v>#N/A</c:v>
                </c:pt>
                <c:pt idx="3910">
                  <c:v>#N/A</c:v>
                </c:pt>
                <c:pt idx="3911">
                  <c:v>#N/A</c:v>
                </c:pt>
                <c:pt idx="3912">
                  <c:v>#N/A</c:v>
                </c:pt>
                <c:pt idx="3913">
                  <c:v>#N/A</c:v>
                </c:pt>
                <c:pt idx="3914">
                  <c:v>#N/A</c:v>
                </c:pt>
                <c:pt idx="3915">
                  <c:v>#N/A</c:v>
                </c:pt>
                <c:pt idx="3916">
                  <c:v>#N/A</c:v>
                </c:pt>
                <c:pt idx="3917">
                  <c:v>#N/A</c:v>
                </c:pt>
                <c:pt idx="3918">
                  <c:v>#N/A</c:v>
                </c:pt>
                <c:pt idx="3919">
                  <c:v>#N/A</c:v>
                </c:pt>
                <c:pt idx="3920">
                  <c:v>#N/A</c:v>
                </c:pt>
                <c:pt idx="3921">
                  <c:v>#N/A</c:v>
                </c:pt>
                <c:pt idx="3922">
                  <c:v>#N/A</c:v>
                </c:pt>
                <c:pt idx="3923">
                  <c:v>#N/A</c:v>
                </c:pt>
                <c:pt idx="3924">
                  <c:v>#N/A</c:v>
                </c:pt>
                <c:pt idx="3925">
                  <c:v>#N/A</c:v>
                </c:pt>
                <c:pt idx="3926">
                  <c:v>#N/A</c:v>
                </c:pt>
                <c:pt idx="3927">
                  <c:v>#N/A</c:v>
                </c:pt>
                <c:pt idx="3928">
                  <c:v>#N/A</c:v>
                </c:pt>
                <c:pt idx="3929">
                  <c:v>#N/A</c:v>
                </c:pt>
                <c:pt idx="3930">
                  <c:v>#N/A</c:v>
                </c:pt>
                <c:pt idx="3931">
                  <c:v>#N/A</c:v>
                </c:pt>
                <c:pt idx="3932">
                  <c:v>#N/A</c:v>
                </c:pt>
                <c:pt idx="3933">
                  <c:v>#N/A</c:v>
                </c:pt>
                <c:pt idx="3934">
                  <c:v>#N/A</c:v>
                </c:pt>
                <c:pt idx="3935">
                  <c:v>#N/A</c:v>
                </c:pt>
                <c:pt idx="3936">
                  <c:v>#N/A</c:v>
                </c:pt>
                <c:pt idx="3937">
                  <c:v>#N/A</c:v>
                </c:pt>
                <c:pt idx="3938">
                  <c:v>#N/A</c:v>
                </c:pt>
                <c:pt idx="3939">
                  <c:v>#N/A</c:v>
                </c:pt>
                <c:pt idx="3940">
                  <c:v>#N/A</c:v>
                </c:pt>
                <c:pt idx="3941">
                  <c:v>#N/A</c:v>
                </c:pt>
                <c:pt idx="3942">
                  <c:v>#N/A</c:v>
                </c:pt>
                <c:pt idx="3943">
                  <c:v>#N/A</c:v>
                </c:pt>
                <c:pt idx="3944">
                  <c:v>#N/A</c:v>
                </c:pt>
                <c:pt idx="3945">
                  <c:v>#N/A</c:v>
                </c:pt>
                <c:pt idx="3946">
                  <c:v>#N/A</c:v>
                </c:pt>
                <c:pt idx="3947">
                  <c:v>#N/A</c:v>
                </c:pt>
                <c:pt idx="3948">
                  <c:v>#N/A</c:v>
                </c:pt>
                <c:pt idx="3949">
                  <c:v>#N/A</c:v>
                </c:pt>
                <c:pt idx="3950">
                  <c:v>#N/A</c:v>
                </c:pt>
                <c:pt idx="3951">
                  <c:v>#N/A</c:v>
                </c:pt>
                <c:pt idx="3952">
                  <c:v>#N/A</c:v>
                </c:pt>
                <c:pt idx="3953">
                  <c:v>#N/A</c:v>
                </c:pt>
                <c:pt idx="3954">
                  <c:v>#N/A</c:v>
                </c:pt>
                <c:pt idx="3955">
                  <c:v>#N/A</c:v>
                </c:pt>
                <c:pt idx="3956">
                  <c:v>#N/A</c:v>
                </c:pt>
                <c:pt idx="3957">
                  <c:v>#N/A</c:v>
                </c:pt>
                <c:pt idx="3958">
                  <c:v>#N/A</c:v>
                </c:pt>
                <c:pt idx="3959">
                  <c:v>#N/A</c:v>
                </c:pt>
                <c:pt idx="3960">
                  <c:v>#N/A</c:v>
                </c:pt>
                <c:pt idx="3961">
                  <c:v>#N/A</c:v>
                </c:pt>
                <c:pt idx="3962">
                  <c:v>#N/A</c:v>
                </c:pt>
                <c:pt idx="3963">
                  <c:v>#N/A</c:v>
                </c:pt>
                <c:pt idx="3964">
                  <c:v>#N/A</c:v>
                </c:pt>
                <c:pt idx="3965">
                  <c:v>#N/A</c:v>
                </c:pt>
                <c:pt idx="3966">
                  <c:v>#N/A</c:v>
                </c:pt>
                <c:pt idx="3967">
                  <c:v>#N/A</c:v>
                </c:pt>
                <c:pt idx="3968">
                  <c:v>#N/A</c:v>
                </c:pt>
                <c:pt idx="3969">
                  <c:v>#N/A</c:v>
                </c:pt>
                <c:pt idx="3970">
                  <c:v>#N/A</c:v>
                </c:pt>
                <c:pt idx="3971">
                  <c:v>#N/A</c:v>
                </c:pt>
                <c:pt idx="3972">
                  <c:v>#N/A</c:v>
                </c:pt>
                <c:pt idx="3973">
                  <c:v>#N/A</c:v>
                </c:pt>
                <c:pt idx="3974">
                  <c:v>#N/A</c:v>
                </c:pt>
                <c:pt idx="3975">
                  <c:v>#N/A</c:v>
                </c:pt>
                <c:pt idx="3976">
                  <c:v>#N/A</c:v>
                </c:pt>
                <c:pt idx="3977">
                  <c:v>#N/A</c:v>
                </c:pt>
                <c:pt idx="3978">
                  <c:v>#N/A</c:v>
                </c:pt>
                <c:pt idx="3979">
                  <c:v>#N/A</c:v>
                </c:pt>
                <c:pt idx="3980">
                  <c:v>#N/A</c:v>
                </c:pt>
                <c:pt idx="3981">
                  <c:v>#N/A</c:v>
                </c:pt>
                <c:pt idx="3982">
                  <c:v>#N/A</c:v>
                </c:pt>
                <c:pt idx="3983">
                  <c:v>#N/A</c:v>
                </c:pt>
                <c:pt idx="3984">
                  <c:v>#N/A</c:v>
                </c:pt>
                <c:pt idx="3985">
                  <c:v>#N/A</c:v>
                </c:pt>
                <c:pt idx="3986">
                  <c:v>#N/A</c:v>
                </c:pt>
                <c:pt idx="3987">
                  <c:v>#N/A</c:v>
                </c:pt>
                <c:pt idx="3988">
                  <c:v>#N/A</c:v>
                </c:pt>
                <c:pt idx="3989">
                  <c:v>#N/A</c:v>
                </c:pt>
                <c:pt idx="3990">
                  <c:v>#N/A</c:v>
                </c:pt>
                <c:pt idx="3991">
                  <c:v>#N/A</c:v>
                </c:pt>
                <c:pt idx="3992">
                  <c:v>#N/A</c:v>
                </c:pt>
                <c:pt idx="3993">
                  <c:v>#N/A</c:v>
                </c:pt>
                <c:pt idx="3994">
                  <c:v>#N/A</c:v>
                </c:pt>
                <c:pt idx="3995">
                  <c:v>#N/A</c:v>
                </c:pt>
                <c:pt idx="3996">
                  <c:v>#N/A</c:v>
                </c:pt>
                <c:pt idx="3997">
                  <c:v>#N/A</c:v>
                </c:pt>
                <c:pt idx="3998">
                  <c:v>#N/A</c:v>
                </c:pt>
                <c:pt idx="3999">
                  <c:v>#N/A</c:v>
                </c:pt>
                <c:pt idx="4000">
                  <c:v>#N/A</c:v>
                </c:pt>
                <c:pt idx="4001">
                  <c:v>#N/A</c:v>
                </c:pt>
                <c:pt idx="4002">
                  <c:v>#N/A</c:v>
                </c:pt>
                <c:pt idx="4003">
                  <c:v>#N/A</c:v>
                </c:pt>
                <c:pt idx="4004">
                  <c:v>#N/A</c:v>
                </c:pt>
                <c:pt idx="4005">
                  <c:v>#N/A</c:v>
                </c:pt>
                <c:pt idx="4006">
                  <c:v>#N/A</c:v>
                </c:pt>
                <c:pt idx="4007">
                  <c:v>#N/A</c:v>
                </c:pt>
                <c:pt idx="4008">
                  <c:v>#N/A</c:v>
                </c:pt>
                <c:pt idx="4009">
                  <c:v>#N/A</c:v>
                </c:pt>
                <c:pt idx="4010">
                  <c:v>#N/A</c:v>
                </c:pt>
                <c:pt idx="4011">
                  <c:v>#N/A</c:v>
                </c:pt>
                <c:pt idx="4012">
                  <c:v>#N/A</c:v>
                </c:pt>
                <c:pt idx="4013">
                  <c:v>#N/A</c:v>
                </c:pt>
                <c:pt idx="4014">
                  <c:v>#N/A</c:v>
                </c:pt>
                <c:pt idx="4015">
                  <c:v>#N/A</c:v>
                </c:pt>
                <c:pt idx="4016">
                  <c:v>#N/A</c:v>
                </c:pt>
                <c:pt idx="4017">
                  <c:v>#N/A</c:v>
                </c:pt>
                <c:pt idx="4018">
                  <c:v>#N/A</c:v>
                </c:pt>
                <c:pt idx="4019">
                  <c:v>#N/A</c:v>
                </c:pt>
                <c:pt idx="4020">
                  <c:v>#N/A</c:v>
                </c:pt>
                <c:pt idx="4021">
                  <c:v>#N/A</c:v>
                </c:pt>
                <c:pt idx="4022">
                  <c:v>#N/A</c:v>
                </c:pt>
                <c:pt idx="4023">
                  <c:v>#N/A</c:v>
                </c:pt>
                <c:pt idx="4024">
                  <c:v>#N/A</c:v>
                </c:pt>
                <c:pt idx="4025">
                  <c:v>#N/A</c:v>
                </c:pt>
                <c:pt idx="4026">
                  <c:v>#N/A</c:v>
                </c:pt>
                <c:pt idx="4027">
                  <c:v>#N/A</c:v>
                </c:pt>
                <c:pt idx="4028">
                  <c:v>#N/A</c:v>
                </c:pt>
                <c:pt idx="4029">
                  <c:v>#N/A</c:v>
                </c:pt>
                <c:pt idx="4030">
                  <c:v>#N/A</c:v>
                </c:pt>
                <c:pt idx="4031">
                  <c:v>#N/A</c:v>
                </c:pt>
                <c:pt idx="4032">
                  <c:v>#N/A</c:v>
                </c:pt>
                <c:pt idx="4033">
                  <c:v>#N/A</c:v>
                </c:pt>
                <c:pt idx="4034">
                  <c:v>#N/A</c:v>
                </c:pt>
                <c:pt idx="4035">
                  <c:v>#N/A</c:v>
                </c:pt>
                <c:pt idx="4036">
                  <c:v>#N/A</c:v>
                </c:pt>
                <c:pt idx="4037">
                  <c:v>#N/A</c:v>
                </c:pt>
                <c:pt idx="4038">
                  <c:v>#N/A</c:v>
                </c:pt>
                <c:pt idx="4039">
                  <c:v>#N/A</c:v>
                </c:pt>
                <c:pt idx="4040">
                  <c:v>#N/A</c:v>
                </c:pt>
                <c:pt idx="4041">
                  <c:v>#N/A</c:v>
                </c:pt>
                <c:pt idx="4042">
                  <c:v>#N/A</c:v>
                </c:pt>
                <c:pt idx="4043">
                  <c:v>#N/A</c:v>
                </c:pt>
                <c:pt idx="4044">
                  <c:v>#N/A</c:v>
                </c:pt>
                <c:pt idx="4045">
                  <c:v>#N/A</c:v>
                </c:pt>
                <c:pt idx="4046">
                  <c:v>#N/A</c:v>
                </c:pt>
                <c:pt idx="4047">
                  <c:v>#N/A</c:v>
                </c:pt>
                <c:pt idx="4048">
                  <c:v>#N/A</c:v>
                </c:pt>
                <c:pt idx="4049">
                  <c:v>#N/A</c:v>
                </c:pt>
                <c:pt idx="4050">
                  <c:v>#N/A</c:v>
                </c:pt>
                <c:pt idx="4051">
                  <c:v>#N/A</c:v>
                </c:pt>
                <c:pt idx="4052">
                  <c:v>#N/A</c:v>
                </c:pt>
                <c:pt idx="4053">
                  <c:v>#N/A</c:v>
                </c:pt>
                <c:pt idx="4054">
                  <c:v>#N/A</c:v>
                </c:pt>
                <c:pt idx="4055">
                  <c:v>#N/A</c:v>
                </c:pt>
                <c:pt idx="4056">
                  <c:v>#N/A</c:v>
                </c:pt>
                <c:pt idx="4057">
                  <c:v>#N/A</c:v>
                </c:pt>
                <c:pt idx="4058">
                  <c:v>#N/A</c:v>
                </c:pt>
                <c:pt idx="4059">
                  <c:v>#N/A</c:v>
                </c:pt>
                <c:pt idx="4060">
                  <c:v>#N/A</c:v>
                </c:pt>
                <c:pt idx="4061">
                  <c:v>#N/A</c:v>
                </c:pt>
                <c:pt idx="4062">
                  <c:v>#N/A</c:v>
                </c:pt>
                <c:pt idx="4063">
                  <c:v>#N/A</c:v>
                </c:pt>
                <c:pt idx="4064">
                  <c:v>#N/A</c:v>
                </c:pt>
                <c:pt idx="4065">
                  <c:v>#N/A</c:v>
                </c:pt>
                <c:pt idx="4066">
                  <c:v>#N/A</c:v>
                </c:pt>
                <c:pt idx="4067">
                  <c:v>#N/A</c:v>
                </c:pt>
                <c:pt idx="4068">
                  <c:v>#N/A</c:v>
                </c:pt>
                <c:pt idx="4069">
                  <c:v>#N/A</c:v>
                </c:pt>
                <c:pt idx="4070">
                  <c:v>#N/A</c:v>
                </c:pt>
                <c:pt idx="4071">
                  <c:v>#N/A</c:v>
                </c:pt>
                <c:pt idx="4072">
                  <c:v>#N/A</c:v>
                </c:pt>
                <c:pt idx="4073">
                  <c:v>#N/A</c:v>
                </c:pt>
                <c:pt idx="4074">
                  <c:v>#N/A</c:v>
                </c:pt>
                <c:pt idx="4075">
                  <c:v>#N/A</c:v>
                </c:pt>
                <c:pt idx="4076">
                  <c:v>#N/A</c:v>
                </c:pt>
                <c:pt idx="4077">
                  <c:v>#N/A</c:v>
                </c:pt>
                <c:pt idx="4078">
                  <c:v>#N/A</c:v>
                </c:pt>
                <c:pt idx="4079">
                  <c:v>#N/A</c:v>
                </c:pt>
                <c:pt idx="4080">
                  <c:v>#N/A</c:v>
                </c:pt>
                <c:pt idx="4081">
                  <c:v>#N/A</c:v>
                </c:pt>
                <c:pt idx="4082">
                  <c:v>#N/A</c:v>
                </c:pt>
                <c:pt idx="4083">
                  <c:v>#N/A</c:v>
                </c:pt>
                <c:pt idx="4084">
                  <c:v>#N/A</c:v>
                </c:pt>
                <c:pt idx="4085">
                  <c:v>#N/A</c:v>
                </c:pt>
                <c:pt idx="4086">
                  <c:v>#N/A</c:v>
                </c:pt>
                <c:pt idx="4087">
                  <c:v>#N/A</c:v>
                </c:pt>
                <c:pt idx="4088">
                  <c:v>#N/A</c:v>
                </c:pt>
                <c:pt idx="4089">
                  <c:v>#N/A</c:v>
                </c:pt>
                <c:pt idx="4090">
                  <c:v>#N/A</c:v>
                </c:pt>
                <c:pt idx="4091">
                  <c:v>#N/A</c:v>
                </c:pt>
                <c:pt idx="4092">
                  <c:v>#N/A</c:v>
                </c:pt>
                <c:pt idx="4093">
                  <c:v>#N/A</c:v>
                </c:pt>
                <c:pt idx="4094">
                  <c:v>#N/A</c:v>
                </c:pt>
                <c:pt idx="4095">
                  <c:v>#N/A</c:v>
                </c:pt>
                <c:pt idx="4096">
                  <c:v>#N/A</c:v>
                </c:pt>
                <c:pt idx="4097">
                  <c:v>#N/A</c:v>
                </c:pt>
                <c:pt idx="4098">
                  <c:v>#N/A</c:v>
                </c:pt>
                <c:pt idx="4099">
                  <c:v>#N/A</c:v>
                </c:pt>
                <c:pt idx="4100">
                  <c:v>#N/A</c:v>
                </c:pt>
                <c:pt idx="4101">
                  <c:v>#N/A</c:v>
                </c:pt>
                <c:pt idx="4102">
                  <c:v>#N/A</c:v>
                </c:pt>
                <c:pt idx="4103">
                  <c:v>#N/A</c:v>
                </c:pt>
                <c:pt idx="4104">
                  <c:v>#N/A</c:v>
                </c:pt>
                <c:pt idx="4105">
                  <c:v>#N/A</c:v>
                </c:pt>
                <c:pt idx="4106">
                  <c:v>#N/A</c:v>
                </c:pt>
                <c:pt idx="4107">
                  <c:v>#N/A</c:v>
                </c:pt>
                <c:pt idx="4108">
                  <c:v>#N/A</c:v>
                </c:pt>
                <c:pt idx="4109">
                  <c:v>#N/A</c:v>
                </c:pt>
                <c:pt idx="4110">
                  <c:v>#N/A</c:v>
                </c:pt>
                <c:pt idx="4111">
                  <c:v>#N/A</c:v>
                </c:pt>
                <c:pt idx="4112">
                  <c:v>#N/A</c:v>
                </c:pt>
                <c:pt idx="4113">
                  <c:v>#N/A</c:v>
                </c:pt>
                <c:pt idx="4114">
                  <c:v>#N/A</c:v>
                </c:pt>
                <c:pt idx="4115">
                  <c:v>#N/A</c:v>
                </c:pt>
                <c:pt idx="4116">
                  <c:v>#N/A</c:v>
                </c:pt>
                <c:pt idx="4117">
                  <c:v>#N/A</c:v>
                </c:pt>
                <c:pt idx="4118">
                  <c:v>#N/A</c:v>
                </c:pt>
                <c:pt idx="4119">
                  <c:v>#N/A</c:v>
                </c:pt>
                <c:pt idx="4120">
                  <c:v>#N/A</c:v>
                </c:pt>
                <c:pt idx="4121">
                  <c:v>#N/A</c:v>
                </c:pt>
                <c:pt idx="4122">
                  <c:v>#N/A</c:v>
                </c:pt>
                <c:pt idx="4123">
                  <c:v>#N/A</c:v>
                </c:pt>
                <c:pt idx="4124">
                  <c:v>#N/A</c:v>
                </c:pt>
                <c:pt idx="4125">
                  <c:v>#N/A</c:v>
                </c:pt>
                <c:pt idx="4126">
                  <c:v>#N/A</c:v>
                </c:pt>
                <c:pt idx="4127">
                  <c:v>#N/A</c:v>
                </c:pt>
                <c:pt idx="4128">
                  <c:v>#N/A</c:v>
                </c:pt>
                <c:pt idx="4129">
                  <c:v>#N/A</c:v>
                </c:pt>
                <c:pt idx="4130">
                  <c:v>#N/A</c:v>
                </c:pt>
                <c:pt idx="4131">
                  <c:v>#N/A</c:v>
                </c:pt>
                <c:pt idx="4132">
                  <c:v>#N/A</c:v>
                </c:pt>
                <c:pt idx="4133">
                  <c:v>#N/A</c:v>
                </c:pt>
                <c:pt idx="4134">
                  <c:v>#N/A</c:v>
                </c:pt>
                <c:pt idx="4135">
                  <c:v>#N/A</c:v>
                </c:pt>
                <c:pt idx="4136">
                  <c:v>#N/A</c:v>
                </c:pt>
                <c:pt idx="4137">
                  <c:v>#N/A</c:v>
                </c:pt>
                <c:pt idx="4138">
                  <c:v>#N/A</c:v>
                </c:pt>
                <c:pt idx="4139">
                  <c:v>#N/A</c:v>
                </c:pt>
                <c:pt idx="4140">
                  <c:v>#N/A</c:v>
                </c:pt>
                <c:pt idx="4141">
                  <c:v>#N/A</c:v>
                </c:pt>
                <c:pt idx="4142">
                  <c:v>#N/A</c:v>
                </c:pt>
                <c:pt idx="4143">
                  <c:v>#N/A</c:v>
                </c:pt>
                <c:pt idx="4144">
                  <c:v>#N/A</c:v>
                </c:pt>
                <c:pt idx="4145">
                  <c:v>#N/A</c:v>
                </c:pt>
                <c:pt idx="4146">
                  <c:v>#N/A</c:v>
                </c:pt>
                <c:pt idx="4147">
                  <c:v>#N/A</c:v>
                </c:pt>
                <c:pt idx="4148">
                  <c:v>#N/A</c:v>
                </c:pt>
                <c:pt idx="4149">
                  <c:v>#N/A</c:v>
                </c:pt>
                <c:pt idx="4150">
                  <c:v>#N/A</c:v>
                </c:pt>
                <c:pt idx="4151">
                  <c:v>#N/A</c:v>
                </c:pt>
                <c:pt idx="4152">
                  <c:v>#N/A</c:v>
                </c:pt>
                <c:pt idx="4153">
                  <c:v>#N/A</c:v>
                </c:pt>
                <c:pt idx="4154">
                  <c:v>#N/A</c:v>
                </c:pt>
                <c:pt idx="4155">
                  <c:v>#N/A</c:v>
                </c:pt>
                <c:pt idx="4156">
                  <c:v>#N/A</c:v>
                </c:pt>
                <c:pt idx="4157">
                  <c:v>#N/A</c:v>
                </c:pt>
                <c:pt idx="4158">
                  <c:v>#N/A</c:v>
                </c:pt>
                <c:pt idx="4159">
                  <c:v>#N/A</c:v>
                </c:pt>
                <c:pt idx="4160">
                  <c:v>#N/A</c:v>
                </c:pt>
                <c:pt idx="4161">
                  <c:v>#N/A</c:v>
                </c:pt>
                <c:pt idx="4162">
                  <c:v>#N/A</c:v>
                </c:pt>
                <c:pt idx="4163">
                  <c:v>#N/A</c:v>
                </c:pt>
                <c:pt idx="4164">
                  <c:v>#N/A</c:v>
                </c:pt>
                <c:pt idx="4165">
                  <c:v>#N/A</c:v>
                </c:pt>
                <c:pt idx="4166">
                  <c:v>#N/A</c:v>
                </c:pt>
                <c:pt idx="4167">
                  <c:v>#N/A</c:v>
                </c:pt>
                <c:pt idx="4168">
                  <c:v>#N/A</c:v>
                </c:pt>
                <c:pt idx="4169">
                  <c:v>#N/A</c:v>
                </c:pt>
                <c:pt idx="4170">
                  <c:v>#N/A</c:v>
                </c:pt>
                <c:pt idx="4171">
                  <c:v>#N/A</c:v>
                </c:pt>
                <c:pt idx="4172">
                  <c:v>#N/A</c:v>
                </c:pt>
                <c:pt idx="4173">
                  <c:v>#N/A</c:v>
                </c:pt>
                <c:pt idx="4174">
                  <c:v>#N/A</c:v>
                </c:pt>
                <c:pt idx="4175">
                  <c:v>#N/A</c:v>
                </c:pt>
                <c:pt idx="4176">
                  <c:v>#N/A</c:v>
                </c:pt>
                <c:pt idx="4177">
                  <c:v>#N/A</c:v>
                </c:pt>
                <c:pt idx="4178">
                  <c:v>#N/A</c:v>
                </c:pt>
                <c:pt idx="4179">
                  <c:v>#N/A</c:v>
                </c:pt>
                <c:pt idx="4180">
                  <c:v>#N/A</c:v>
                </c:pt>
                <c:pt idx="4181">
                  <c:v>#N/A</c:v>
                </c:pt>
                <c:pt idx="4182">
                  <c:v>#N/A</c:v>
                </c:pt>
                <c:pt idx="4183">
                  <c:v>#N/A</c:v>
                </c:pt>
                <c:pt idx="4184">
                  <c:v>#N/A</c:v>
                </c:pt>
                <c:pt idx="4185">
                  <c:v>#N/A</c:v>
                </c:pt>
                <c:pt idx="4186">
                  <c:v>#N/A</c:v>
                </c:pt>
                <c:pt idx="4187">
                  <c:v>#N/A</c:v>
                </c:pt>
                <c:pt idx="4188">
                  <c:v>#N/A</c:v>
                </c:pt>
                <c:pt idx="4189">
                  <c:v>#N/A</c:v>
                </c:pt>
                <c:pt idx="4190">
                  <c:v>#N/A</c:v>
                </c:pt>
                <c:pt idx="4191">
                  <c:v>#N/A</c:v>
                </c:pt>
                <c:pt idx="4192">
                  <c:v>#N/A</c:v>
                </c:pt>
                <c:pt idx="4193">
                  <c:v>#N/A</c:v>
                </c:pt>
                <c:pt idx="4194">
                  <c:v>#N/A</c:v>
                </c:pt>
                <c:pt idx="4195">
                  <c:v>#N/A</c:v>
                </c:pt>
                <c:pt idx="4196">
                  <c:v>#N/A</c:v>
                </c:pt>
                <c:pt idx="4197">
                  <c:v>#N/A</c:v>
                </c:pt>
                <c:pt idx="4198">
                  <c:v>#N/A</c:v>
                </c:pt>
                <c:pt idx="4199">
                  <c:v>#N/A</c:v>
                </c:pt>
                <c:pt idx="4200">
                  <c:v>#N/A</c:v>
                </c:pt>
                <c:pt idx="4201">
                  <c:v>#N/A</c:v>
                </c:pt>
                <c:pt idx="4202">
                  <c:v>#N/A</c:v>
                </c:pt>
                <c:pt idx="4203">
                  <c:v>#N/A</c:v>
                </c:pt>
                <c:pt idx="4204">
                  <c:v>#N/A</c:v>
                </c:pt>
                <c:pt idx="4205">
                  <c:v>#N/A</c:v>
                </c:pt>
                <c:pt idx="4206">
                  <c:v>#N/A</c:v>
                </c:pt>
                <c:pt idx="4207">
                  <c:v>#N/A</c:v>
                </c:pt>
                <c:pt idx="4208">
                  <c:v>#N/A</c:v>
                </c:pt>
                <c:pt idx="4209">
                  <c:v>#N/A</c:v>
                </c:pt>
                <c:pt idx="4210">
                  <c:v>#N/A</c:v>
                </c:pt>
                <c:pt idx="4211">
                  <c:v>#N/A</c:v>
                </c:pt>
                <c:pt idx="4212">
                  <c:v>#N/A</c:v>
                </c:pt>
                <c:pt idx="4213">
                  <c:v>#N/A</c:v>
                </c:pt>
                <c:pt idx="4214">
                  <c:v>#N/A</c:v>
                </c:pt>
                <c:pt idx="4215">
                  <c:v>#N/A</c:v>
                </c:pt>
                <c:pt idx="4216">
                  <c:v>#N/A</c:v>
                </c:pt>
                <c:pt idx="4217">
                  <c:v>#N/A</c:v>
                </c:pt>
                <c:pt idx="4218">
                  <c:v>#N/A</c:v>
                </c:pt>
                <c:pt idx="4219">
                  <c:v>#N/A</c:v>
                </c:pt>
                <c:pt idx="4220">
                  <c:v>#N/A</c:v>
                </c:pt>
                <c:pt idx="4221">
                  <c:v>#N/A</c:v>
                </c:pt>
                <c:pt idx="4222">
                  <c:v>#N/A</c:v>
                </c:pt>
                <c:pt idx="4223">
                  <c:v>#N/A</c:v>
                </c:pt>
                <c:pt idx="4224">
                  <c:v>#N/A</c:v>
                </c:pt>
                <c:pt idx="4225">
                  <c:v>#N/A</c:v>
                </c:pt>
                <c:pt idx="4226">
                  <c:v>#N/A</c:v>
                </c:pt>
                <c:pt idx="4227">
                  <c:v>#N/A</c:v>
                </c:pt>
                <c:pt idx="4228">
                  <c:v>#N/A</c:v>
                </c:pt>
                <c:pt idx="4229">
                  <c:v>#N/A</c:v>
                </c:pt>
                <c:pt idx="4230">
                  <c:v>#N/A</c:v>
                </c:pt>
                <c:pt idx="4231">
                  <c:v>#N/A</c:v>
                </c:pt>
                <c:pt idx="4232">
                  <c:v>#N/A</c:v>
                </c:pt>
                <c:pt idx="4233">
                  <c:v>#N/A</c:v>
                </c:pt>
                <c:pt idx="4234">
                  <c:v>#N/A</c:v>
                </c:pt>
                <c:pt idx="4235">
                  <c:v>#N/A</c:v>
                </c:pt>
                <c:pt idx="4236">
                  <c:v>#N/A</c:v>
                </c:pt>
                <c:pt idx="4237">
                  <c:v>#N/A</c:v>
                </c:pt>
                <c:pt idx="4238">
                  <c:v>#N/A</c:v>
                </c:pt>
                <c:pt idx="4239">
                  <c:v>#N/A</c:v>
                </c:pt>
                <c:pt idx="4240">
                  <c:v>#N/A</c:v>
                </c:pt>
                <c:pt idx="4241">
                  <c:v>#N/A</c:v>
                </c:pt>
                <c:pt idx="4242">
                  <c:v>#N/A</c:v>
                </c:pt>
                <c:pt idx="4243">
                  <c:v>#N/A</c:v>
                </c:pt>
                <c:pt idx="4244">
                  <c:v>#N/A</c:v>
                </c:pt>
                <c:pt idx="4245">
                  <c:v>#N/A</c:v>
                </c:pt>
                <c:pt idx="4246">
                  <c:v>#N/A</c:v>
                </c:pt>
                <c:pt idx="4247">
                  <c:v>#N/A</c:v>
                </c:pt>
                <c:pt idx="4248">
                  <c:v>#N/A</c:v>
                </c:pt>
                <c:pt idx="4249">
                  <c:v>#N/A</c:v>
                </c:pt>
                <c:pt idx="4250">
                  <c:v>#N/A</c:v>
                </c:pt>
                <c:pt idx="4251">
                  <c:v>#N/A</c:v>
                </c:pt>
                <c:pt idx="4252">
                  <c:v>#N/A</c:v>
                </c:pt>
                <c:pt idx="4253">
                  <c:v>#N/A</c:v>
                </c:pt>
                <c:pt idx="4254">
                  <c:v>#N/A</c:v>
                </c:pt>
                <c:pt idx="4255">
                  <c:v>#N/A</c:v>
                </c:pt>
                <c:pt idx="4256">
                  <c:v>#N/A</c:v>
                </c:pt>
                <c:pt idx="4257">
                  <c:v>#N/A</c:v>
                </c:pt>
                <c:pt idx="4258">
                  <c:v>#N/A</c:v>
                </c:pt>
                <c:pt idx="4259">
                  <c:v>#N/A</c:v>
                </c:pt>
                <c:pt idx="4260">
                  <c:v>#N/A</c:v>
                </c:pt>
                <c:pt idx="4261">
                  <c:v>#N/A</c:v>
                </c:pt>
                <c:pt idx="4262">
                  <c:v>#N/A</c:v>
                </c:pt>
                <c:pt idx="4263">
                  <c:v>#N/A</c:v>
                </c:pt>
                <c:pt idx="4264">
                  <c:v>#N/A</c:v>
                </c:pt>
                <c:pt idx="4265">
                  <c:v>#N/A</c:v>
                </c:pt>
                <c:pt idx="4266">
                  <c:v>#N/A</c:v>
                </c:pt>
                <c:pt idx="4267">
                  <c:v>#N/A</c:v>
                </c:pt>
                <c:pt idx="4268">
                  <c:v>#N/A</c:v>
                </c:pt>
                <c:pt idx="4269">
                  <c:v>#N/A</c:v>
                </c:pt>
                <c:pt idx="4270">
                  <c:v>#N/A</c:v>
                </c:pt>
                <c:pt idx="4271">
                  <c:v>#N/A</c:v>
                </c:pt>
                <c:pt idx="4272">
                  <c:v>#N/A</c:v>
                </c:pt>
                <c:pt idx="4273">
                  <c:v>#N/A</c:v>
                </c:pt>
                <c:pt idx="4274">
                  <c:v>#N/A</c:v>
                </c:pt>
                <c:pt idx="4275">
                  <c:v>#N/A</c:v>
                </c:pt>
                <c:pt idx="4276">
                  <c:v>#N/A</c:v>
                </c:pt>
                <c:pt idx="4277">
                  <c:v>#N/A</c:v>
                </c:pt>
                <c:pt idx="4278">
                  <c:v>#N/A</c:v>
                </c:pt>
                <c:pt idx="4279">
                  <c:v>#N/A</c:v>
                </c:pt>
                <c:pt idx="4280">
                  <c:v>#N/A</c:v>
                </c:pt>
                <c:pt idx="4281">
                  <c:v>#N/A</c:v>
                </c:pt>
                <c:pt idx="4282">
                  <c:v>#N/A</c:v>
                </c:pt>
                <c:pt idx="4283">
                  <c:v>#N/A</c:v>
                </c:pt>
                <c:pt idx="4284">
                  <c:v>#N/A</c:v>
                </c:pt>
                <c:pt idx="4285">
                  <c:v>#N/A</c:v>
                </c:pt>
                <c:pt idx="4286">
                  <c:v>#N/A</c:v>
                </c:pt>
                <c:pt idx="4287">
                  <c:v>#N/A</c:v>
                </c:pt>
                <c:pt idx="4288">
                  <c:v>#N/A</c:v>
                </c:pt>
                <c:pt idx="4289">
                  <c:v>#N/A</c:v>
                </c:pt>
                <c:pt idx="4290">
                  <c:v>#N/A</c:v>
                </c:pt>
                <c:pt idx="4291">
                  <c:v>#N/A</c:v>
                </c:pt>
                <c:pt idx="4292">
                  <c:v>#N/A</c:v>
                </c:pt>
                <c:pt idx="4293">
                  <c:v>#N/A</c:v>
                </c:pt>
                <c:pt idx="4294">
                  <c:v>#N/A</c:v>
                </c:pt>
                <c:pt idx="4295">
                  <c:v>#N/A</c:v>
                </c:pt>
                <c:pt idx="4296">
                  <c:v>#N/A</c:v>
                </c:pt>
                <c:pt idx="4297">
                  <c:v>#N/A</c:v>
                </c:pt>
                <c:pt idx="4298">
                  <c:v>#N/A</c:v>
                </c:pt>
                <c:pt idx="4299">
                  <c:v>#N/A</c:v>
                </c:pt>
                <c:pt idx="4300">
                  <c:v>#N/A</c:v>
                </c:pt>
                <c:pt idx="4301">
                  <c:v>#N/A</c:v>
                </c:pt>
                <c:pt idx="4302">
                  <c:v>#N/A</c:v>
                </c:pt>
                <c:pt idx="4303">
                  <c:v>#N/A</c:v>
                </c:pt>
                <c:pt idx="4304">
                  <c:v>#N/A</c:v>
                </c:pt>
                <c:pt idx="4305">
                  <c:v>#N/A</c:v>
                </c:pt>
                <c:pt idx="4306">
                  <c:v>#N/A</c:v>
                </c:pt>
                <c:pt idx="4307">
                  <c:v>#N/A</c:v>
                </c:pt>
                <c:pt idx="4308">
                  <c:v>#N/A</c:v>
                </c:pt>
                <c:pt idx="4309">
                  <c:v>#N/A</c:v>
                </c:pt>
                <c:pt idx="4310">
                  <c:v>#N/A</c:v>
                </c:pt>
                <c:pt idx="4311">
                  <c:v>#N/A</c:v>
                </c:pt>
                <c:pt idx="4312">
                  <c:v>#N/A</c:v>
                </c:pt>
                <c:pt idx="4313">
                  <c:v>#N/A</c:v>
                </c:pt>
                <c:pt idx="4314">
                  <c:v>#N/A</c:v>
                </c:pt>
                <c:pt idx="4315">
                  <c:v>#N/A</c:v>
                </c:pt>
                <c:pt idx="4316">
                  <c:v>#N/A</c:v>
                </c:pt>
                <c:pt idx="4317">
                  <c:v>#N/A</c:v>
                </c:pt>
                <c:pt idx="4318">
                  <c:v>#N/A</c:v>
                </c:pt>
                <c:pt idx="4319">
                  <c:v>#N/A</c:v>
                </c:pt>
                <c:pt idx="4320">
                  <c:v>#N/A</c:v>
                </c:pt>
                <c:pt idx="4321">
                  <c:v>#N/A</c:v>
                </c:pt>
                <c:pt idx="4322">
                  <c:v>#N/A</c:v>
                </c:pt>
                <c:pt idx="4323">
                  <c:v>#N/A</c:v>
                </c:pt>
                <c:pt idx="4324">
                  <c:v>#N/A</c:v>
                </c:pt>
                <c:pt idx="4325">
                  <c:v>#N/A</c:v>
                </c:pt>
                <c:pt idx="4326">
                  <c:v>#N/A</c:v>
                </c:pt>
                <c:pt idx="4327">
                  <c:v>#N/A</c:v>
                </c:pt>
                <c:pt idx="4328">
                  <c:v>#N/A</c:v>
                </c:pt>
                <c:pt idx="4329">
                  <c:v>#N/A</c:v>
                </c:pt>
                <c:pt idx="4330">
                  <c:v>#N/A</c:v>
                </c:pt>
                <c:pt idx="4331">
                  <c:v>#N/A</c:v>
                </c:pt>
                <c:pt idx="4332">
                  <c:v>#N/A</c:v>
                </c:pt>
                <c:pt idx="4333">
                  <c:v>#N/A</c:v>
                </c:pt>
                <c:pt idx="4334">
                  <c:v>#N/A</c:v>
                </c:pt>
                <c:pt idx="4335">
                  <c:v>#N/A</c:v>
                </c:pt>
                <c:pt idx="4336">
                  <c:v>#N/A</c:v>
                </c:pt>
                <c:pt idx="4337">
                  <c:v>#N/A</c:v>
                </c:pt>
                <c:pt idx="4338">
                  <c:v>#N/A</c:v>
                </c:pt>
                <c:pt idx="4339">
                  <c:v>#N/A</c:v>
                </c:pt>
                <c:pt idx="4340">
                  <c:v>#N/A</c:v>
                </c:pt>
                <c:pt idx="4341">
                  <c:v>#N/A</c:v>
                </c:pt>
                <c:pt idx="4342">
                  <c:v>#N/A</c:v>
                </c:pt>
                <c:pt idx="4343">
                  <c:v>#N/A</c:v>
                </c:pt>
                <c:pt idx="4344">
                  <c:v>#N/A</c:v>
                </c:pt>
                <c:pt idx="4345">
                  <c:v>#N/A</c:v>
                </c:pt>
                <c:pt idx="4346">
                  <c:v>#N/A</c:v>
                </c:pt>
                <c:pt idx="4347">
                  <c:v>#N/A</c:v>
                </c:pt>
                <c:pt idx="4348">
                  <c:v>#N/A</c:v>
                </c:pt>
                <c:pt idx="4349">
                  <c:v>#N/A</c:v>
                </c:pt>
                <c:pt idx="4350">
                  <c:v>#N/A</c:v>
                </c:pt>
                <c:pt idx="4351">
                  <c:v>#N/A</c:v>
                </c:pt>
                <c:pt idx="4352">
                  <c:v>#N/A</c:v>
                </c:pt>
                <c:pt idx="4353">
                  <c:v>#N/A</c:v>
                </c:pt>
                <c:pt idx="4354">
                  <c:v>#N/A</c:v>
                </c:pt>
                <c:pt idx="4355">
                  <c:v>#N/A</c:v>
                </c:pt>
                <c:pt idx="4356">
                  <c:v>#N/A</c:v>
                </c:pt>
                <c:pt idx="4357">
                  <c:v>#N/A</c:v>
                </c:pt>
                <c:pt idx="4358">
                  <c:v>#N/A</c:v>
                </c:pt>
                <c:pt idx="4359">
                  <c:v>#N/A</c:v>
                </c:pt>
                <c:pt idx="4360">
                  <c:v>#N/A</c:v>
                </c:pt>
                <c:pt idx="4361">
                  <c:v>#N/A</c:v>
                </c:pt>
                <c:pt idx="4362">
                  <c:v>#N/A</c:v>
                </c:pt>
                <c:pt idx="4363">
                  <c:v>#N/A</c:v>
                </c:pt>
                <c:pt idx="4364">
                  <c:v>#N/A</c:v>
                </c:pt>
                <c:pt idx="4365">
                  <c:v>#N/A</c:v>
                </c:pt>
                <c:pt idx="4366">
                  <c:v>#N/A</c:v>
                </c:pt>
                <c:pt idx="4367">
                  <c:v>#N/A</c:v>
                </c:pt>
                <c:pt idx="4368">
                  <c:v>#N/A</c:v>
                </c:pt>
                <c:pt idx="4369">
                  <c:v>#N/A</c:v>
                </c:pt>
                <c:pt idx="4370">
                  <c:v>#N/A</c:v>
                </c:pt>
                <c:pt idx="4371">
                  <c:v>#N/A</c:v>
                </c:pt>
                <c:pt idx="4372">
                  <c:v>#N/A</c:v>
                </c:pt>
                <c:pt idx="4373">
                  <c:v>#N/A</c:v>
                </c:pt>
                <c:pt idx="4374">
                  <c:v>#N/A</c:v>
                </c:pt>
                <c:pt idx="4375">
                  <c:v>#N/A</c:v>
                </c:pt>
                <c:pt idx="4376">
                  <c:v>#N/A</c:v>
                </c:pt>
                <c:pt idx="4377">
                  <c:v>#N/A</c:v>
                </c:pt>
                <c:pt idx="4378">
                  <c:v>#N/A</c:v>
                </c:pt>
                <c:pt idx="4379">
                  <c:v>#N/A</c:v>
                </c:pt>
                <c:pt idx="4380">
                  <c:v>#N/A</c:v>
                </c:pt>
                <c:pt idx="4381">
                  <c:v>#N/A</c:v>
                </c:pt>
                <c:pt idx="4382">
                  <c:v>#N/A</c:v>
                </c:pt>
                <c:pt idx="4383">
                  <c:v>#N/A</c:v>
                </c:pt>
                <c:pt idx="4384">
                  <c:v>#N/A</c:v>
                </c:pt>
                <c:pt idx="4385">
                  <c:v>#N/A</c:v>
                </c:pt>
                <c:pt idx="4386">
                  <c:v>#N/A</c:v>
                </c:pt>
                <c:pt idx="4387">
                  <c:v>#N/A</c:v>
                </c:pt>
                <c:pt idx="4388">
                  <c:v>#N/A</c:v>
                </c:pt>
                <c:pt idx="4389">
                  <c:v>#N/A</c:v>
                </c:pt>
                <c:pt idx="4390">
                  <c:v>#N/A</c:v>
                </c:pt>
                <c:pt idx="4391">
                  <c:v>#N/A</c:v>
                </c:pt>
                <c:pt idx="4392">
                  <c:v>#N/A</c:v>
                </c:pt>
                <c:pt idx="4393">
                  <c:v>#N/A</c:v>
                </c:pt>
                <c:pt idx="4394">
                  <c:v>#N/A</c:v>
                </c:pt>
                <c:pt idx="4395">
                  <c:v>#N/A</c:v>
                </c:pt>
                <c:pt idx="4396">
                  <c:v>#N/A</c:v>
                </c:pt>
                <c:pt idx="4397">
                  <c:v>#N/A</c:v>
                </c:pt>
                <c:pt idx="4398">
                  <c:v>#N/A</c:v>
                </c:pt>
                <c:pt idx="4399">
                  <c:v>#N/A</c:v>
                </c:pt>
                <c:pt idx="4400">
                  <c:v>#N/A</c:v>
                </c:pt>
                <c:pt idx="4401">
                  <c:v>#N/A</c:v>
                </c:pt>
                <c:pt idx="4402">
                  <c:v>#N/A</c:v>
                </c:pt>
                <c:pt idx="4403">
                  <c:v>#N/A</c:v>
                </c:pt>
                <c:pt idx="4404">
                  <c:v>#N/A</c:v>
                </c:pt>
                <c:pt idx="4405">
                  <c:v>#N/A</c:v>
                </c:pt>
                <c:pt idx="4406">
                  <c:v>#N/A</c:v>
                </c:pt>
                <c:pt idx="4407">
                  <c:v>#N/A</c:v>
                </c:pt>
                <c:pt idx="4408">
                  <c:v>#N/A</c:v>
                </c:pt>
                <c:pt idx="4409">
                  <c:v>#N/A</c:v>
                </c:pt>
                <c:pt idx="4410">
                  <c:v>#N/A</c:v>
                </c:pt>
                <c:pt idx="4411">
                  <c:v>#N/A</c:v>
                </c:pt>
                <c:pt idx="4412">
                  <c:v>#N/A</c:v>
                </c:pt>
                <c:pt idx="4413">
                  <c:v>#N/A</c:v>
                </c:pt>
                <c:pt idx="4414">
                  <c:v>#N/A</c:v>
                </c:pt>
                <c:pt idx="4415">
                  <c:v>#N/A</c:v>
                </c:pt>
                <c:pt idx="4416">
                  <c:v>#N/A</c:v>
                </c:pt>
                <c:pt idx="4417">
                  <c:v>#N/A</c:v>
                </c:pt>
                <c:pt idx="4418">
                  <c:v>#N/A</c:v>
                </c:pt>
                <c:pt idx="4419">
                  <c:v>#N/A</c:v>
                </c:pt>
                <c:pt idx="4420">
                  <c:v>#N/A</c:v>
                </c:pt>
                <c:pt idx="4421">
                  <c:v>#N/A</c:v>
                </c:pt>
                <c:pt idx="4422">
                  <c:v>#N/A</c:v>
                </c:pt>
                <c:pt idx="4423">
                  <c:v>#N/A</c:v>
                </c:pt>
                <c:pt idx="4424">
                  <c:v>#N/A</c:v>
                </c:pt>
                <c:pt idx="4425">
                  <c:v>#N/A</c:v>
                </c:pt>
                <c:pt idx="4426">
                  <c:v>#N/A</c:v>
                </c:pt>
                <c:pt idx="4427">
                  <c:v>#N/A</c:v>
                </c:pt>
                <c:pt idx="4428">
                  <c:v>#N/A</c:v>
                </c:pt>
                <c:pt idx="4429">
                  <c:v>#N/A</c:v>
                </c:pt>
                <c:pt idx="4430">
                  <c:v>#N/A</c:v>
                </c:pt>
                <c:pt idx="4431">
                  <c:v>#N/A</c:v>
                </c:pt>
                <c:pt idx="4432">
                  <c:v>#N/A</c:v>
                </c:pt>
                <c:pt idx="4433">
                  <c:v>#N/A</c:v>
                </c:pt>
                <c:pt idx="4434">
                  <c:v>#N/A</c:v>
                </c:pt>
                <c:pt idx="4435">
                  <c:v>#N/A</c:v>
                </c:pt>
                <c:pt idx="4436">
                  <c:v>#N/A</c:v>
                </c:pt>
                <c:pt idx="4437">
                  <c:v>#N/A</c:v>
                </c:pt>
                <c:pt idx="4438">
                  <c:v>#N/A</c:v>
                </c:pt>
                <c:pt idx="4439">
                  <c:v>#N/A</c:v>
                </c:pt>
                <c:pt idx="4440">
                  <c:v>#N/A</c:v>
                </c:pt>
                <c:pt idx="4441">
                  <c:v>#N/A</c:v>
                </c:pt>
                <c:pt idx="4442">
                  <c:v>#N/A</c:v>
                </c:pt>
                <c:pt idx="4443">
                  <c:v>#N/A</c:v>
                </c:pt>
                <c:pt idx="4444">
                  <c:v>#N/A</c:v>
                </c:pt>
                <c:pt idx="4445">
                  <c:v>#N/A</c:v>
                </c:pt>
                <c:pt idx="4446">
                  <c:v>#N/A</c:v>
                </c:pt>
                <c:pt idx="4447">
                  <c:v>#N/A</c:v>
                </c:pt>
                <c:pt idx="4448">
                  <c:v>#N/A</c:v>
                </c:pt>
                <c:pt idx="4449">
                  <c:v>#N/A</c:v>
                </c:pt>
                <c:pt idx="4450">
                  <c:v>#N/A</c:v>
                </c:pt>
                <c:pt idx="4451">
                  <c:v>#N/A</c:v>
                </c:pt>
                <c:pt idx="4452">
                  <c:v>#N/A</c:v>
                </c:pt>
                <c:pt idx="4453">
                  <c:v>#N/A</c:v>
                </c:pt>
                <c:pt idx="4454">
                  <c:v>#N/A</c:v>
                </c:pt>
                <c:pt idx="4455">
                  <c:v>#N/A</c:v>
                </c:pt>
                <c:pt idx="4456">
                  <c:v>#N/A</c:v>
                </c:pt>
                <c:pt idx="4457">
                  <c:v>#N/A</c:v>
                </c:pt>
                <c:pt idx="4458">
                  <c:v>#N/A</c:v>
                </c:pt>
                <c:pt idx="4459">
                  <c:v>#N/A</c:v>
                </c:pt>
                <c:pt idx="4460">
                  <c:v>#N/A</c:v>
                </c:pt>
                <c:pt idx="4461">
                  <c:v>#N/A</c:v>
                </c:pt>
                <c:pt idx="4462">
                  <c:v>#N/A</c:v>
                </c:pt>
                <c:pt idx="4463">
                  <c:v>#N/A</c:v>
                </c:pt>
                <c:pt idx="4464">
                  <c:v>#N/A</c:v>
                </c:pt>
                <c:pt idx="4465">
                  <c:v>#N/A</c:v>
                </c:pt>
                <c:pt idx="4466">
                  <c:v>#N/A</c:v>
                </c:pt>
                <c:pt idx="4467">
                  <c:v>#N/A</c:v>
                </c:pt>
                <c:pt idx="4468">
                  <c:v>#N/A</c:v>
                </c:pt>
                <c:pt idx="4469">
                  <c:v>#N/A</c:v>
                </c:pt>
                <c:pt idx="4470">
                  <c:v>#N/A</c:v>
                </c:pt>
                <c:pt idx="4471">
                  <c:v>#N/A</c:v>
                </c:pt>
                <c:pt idx="4472">
                  <c:v>#N/A</c:v>
                </c:pt>
                <c:pt idx="4473">
                  <c:v>#N/A</c:v>
                </c:pt>
                <c:pt idx="4474">
                  <c:v>#N/A</c:v>
                </c:pt>
                <c:pt idx="4475">
                  <c:v>#N/A</c:v>
                </c:pt>
                <c:pt idx="4476">
                  <c:v>#N/A</c:v>
                </c:pt>
                <c:pt idx="4477">
                  <c:v>#N/A</c:v>
                </c:pt>
                <c:pt idx="4478">
                  <c:v>#N/A</c:v>
                </c:pt>
                <c:pt idx="4479">
                  <c:v>#N/A</c:v>
                </c:pt>
                <c:pt idx="4480">
                  <c:v>#N/A</c:v>
                </c:pt>
                <c:pt idx="4481">
                  <c:v>#N/A</c:v>
                </c:pt>
                <c:pt idx="4482">
                  <c:v>#N/A</c:v>
                </c:pt>
                <c:pt idx="4483">
                  <c:v>#N/A</c:v>
                </c:pt>
                <c:pt idx="4484">
                  <c:v>#N/A</c:v>
                </c:pt>
                <c:pt idx="4485">
                  <c:v>#N/A</c:v>
                </c:pt>
                <c:pt idx="4486">
                  <c:v>#N/A</c:v>
                </c:pt>
                <c:pt idx="4487">
                  <c:v>#N/A</c:v>
                </c:pt>
                <c:pt idx="4488">
                  <c:v>#N/A</c:v>
                </c:pt>
                <c:pt idx="4489">
                  <c:v>#N/A</c:v>
                </c:pt>
                <c:pt idx="4490">
                  <c:v>#N/A</c:v>
                </c:pt>
                <c:pt idx="4491">
                  <c:v>#N/A</c:v>
                </c:pt>
                <c:pt idx="4492">
                  <c:v>#N/A</c:v>
                </c:pt>
                <c:pt idx="4493">
                  <c:v>#N/A</c:v>
                </c:pt>
                <c:pt idx="4494">
                  <c:v>#N/A</c:v>
                </c:pt>
                <c:pt idx="4495">
                  <c:v>#N/A</c:v>
                </c:pt>
                <c:pt idx="4496">
                  <c:v>#N/A</c:v>
                </c:pt>
                <c:pt idx="4497">
                  <c:v>#N/A</c:v>
                </c:pt>
                <c:pt idx="4498">
                  <c:v>#N/A</c:v>
                </c:pt>
                <c:pt idx="4499">
                  <c:v>#N/A</c:v>
                </c:pt>
                <c:pt idx="4500">
                  <c:v>#N/A</c:v>
                </c:pt>
                <c:pt idx="4501">
                  <c:v>#N/A</c:v>
                </c:pt>
                <c:pt idx="4502">
                  <c:v>#N/A</c:v>
                </c:pt>
                <c:pt idx="4503">
                  <c:v>#N/A</c:v>
                </c:pt>
                <c:pt idx="4504">
                  <c:v>#N/A</c:v>
                </c:pt>
                <c:pt idx="4505">
                  <c:v>#N/A</c:v>
                </c:pt>
                <c:pt idx="4506">
                  <c:v>#N/A</c:v>
                </c:pt>
                <c:pt idx="4507">
                  <c:v>#N/A</c:v>
                </c:pt>
                <c:pt idx="4508">
                  <c:v>#N/A</c:v>
                </c:pt>
                <c:pt idx="4509">
                  <c:v>#N/A</c:v>
                </c:pt>
                <c:pt idx="4510">
                  <c:v>#N/A</c:v>
                </c:pt>
                <c:pt idx="4511">
                  <c:v>#N/A</c:v>
                </c:pt>
                <c:pt idx="4512">
                  <c:v>#N/A</c:v>
                </c:pt>
                <c:pt idx="4513">
                  <c:v>#N/A</c:v>
                </c:pt>
                <c:pt idx="4514">
                  <c:v>#N/A</c:v>
                </c:pt>
                <c:pt idx="4515">
                  <c:v>#N/A</c:v>
                </c:pt>
                <c:pt idx="4516">
                  <c:v>#N/A</c:v>
                </c:pt>
                <c:pt idx="4517">
                  <c:v>#N/A</c:v>
                </c:pt>
                <c:pt idx="4518">
                  <c:v>#N/A</c:v>
                </c:pt>
                <c:pt idx="4519">
                  <c:v>#N/A</c:v>
                </c:pt>
                <c:pt idx="4520">
                  <c:v>#N/A</c:v>
                </c:pt>
                <c:pt idx="4521">
                  <c:v>#N/A</c:v>
                </c:pt>
                <c:pt idx="4522">
                  <c:v>#N/A</c:v>
                </c:pt>
                <c:pt idx="4523">
                  <c:v>#N/A</c:v>
                </c:pt>
                <c:pt idx="4524">
                  <c:v>#N/A</c:v>
                </c:pt>
                <c:pt idx="4525">
                  <c:v>#N/A</c:v>
                </c:pt>
                <c:pt idx="4526">
                  <c:v>#N/A</c:v>
                </c:pt>
                <c:pt idx="4527">
                  <c:v>#N/A</c:v>
                </c:pt>
                <c:pt idx="4528">
                  <c:v>#N/A</c:v>
                </c:pt>
                <c:pt idx="4529">
                  <c:v>#N/A</c:v>
                </c:pt>
                <c:pt idx="4530">
                  <c:v>#N/A</c:v>
                </c:pt>
                <c:pt idx="4531">
                  <c:v>#N/A</c:v>
                </c:pt>
                <c:pt idx="4532">
                  <c:v>#N/A</c:v>
                </c:pt>
                <c:pt idx="4533">
                  <c:v>#N/A</c:v>
                </c:pt>
                <c:pt idx="4534">
                  <c:v>#N/A</c:v>
                </c:pt>
                <c:pt idx="4535">
                  <c:v>#N/A</c:v>
                </c:pt>
                <c:pt idx="4536">
                  <c:v>#N/A</c:v>
                </c:pt>
                <c:pt idx="4537">
                  <c:v>#N/A</c:v>
                </c:pt>
                <c:pt idx="4538">
                  <c:v>#N/A</c:v>
                </c:pt>
                <c:pt idx="4539">
                  <c:v>#N/A</c:v>
                </c:pt>
                <c:pt idx="4540">
                  <c:v>#N/A</c:v>
                </c:pt>
                <c:pt idx="4541">
                  <c:v>#N/A</c:v>
                </c:pt>
                <c:pt idx="4542">
                  <c:v>#N/A</c:v>
                </c:pt>
                <c:pt idx="4543">
                  <c:v>#N/A</c:v>
                </c:pt>
                <c:pt idx="4544">
                  <c:v>#N/A</c:v>
                </c:pt>
                <c:pt idx="4545">
                  <c:v>#N/A</c:v>
                </c:pt>
                <c:pt idx="4546">
                  <c:v>#N/A</c:v>
                </c:pt>
                <c:pt idx="4547">
                  <c:v>#N/A</c:v>
                </c:pt>
                <c:pt idx="4548">
                  <c:v>#N/A</c:v>
                </c:pt>
                <c:pt idx="4549">
                  <c:v>#N/A</c:v>
                </c:pt>
                <c:pt idx="4550">
                  <c:v>#N/A</c:v>
                </c:pt>
                <c:pt idx="4551">
                  <c:v>#N/A</c:v>
                </c:pt>
                <c:pt idx="4552">
                  <c:v>#N/A</c:v>
                </c:pt>
                <c:pt idx="4553">
                  <c:v>#N/A</c:v>
                </c:pt>
                <c:pt idx="4554">
                  <c:v>#N/A</c:v>
                </c:pt>
                <c:pt idx="4555">
                  <c:v>#N/A</c:v>
                </c:pt>
                <c:pt idx="4556">
                  <c:v>#N/A</c:v>
                </c:pt>
                <c:pt idx="4557">
                  <c:v>#N/A</c:v>
                </c:pt>
                <c:pt idx="4558">
                  <c:v>#N/A</c:v>
                </c:pt>
                <c:pt idx="4559">
                  <c:v>#N/A</c:v>
                </c:pt>
                <c:pt idx="4560">
                  <c:v>#N/A</c:v>
                </c:pt>
                <c:pt idx="4561">
                  <c:v>#N/A</c:v>
                </c:pt>
                <c:pt idx="4562">
                  <c:v>#N/A</c:v>
                </c:pt>
                <c:pt idx="4563">
                  <c:v>#N/A</c:v>
                </c:pt>
                <c:pt idx="4564">
                  <c:v>#N/A</c:v>
                </c:pt>
                <c:pt idx="4565">
                  <c:v>#N/A</c:v>
                </c:pt>
                <c:pt idx="4566">
                  <c:v>#N/A</c:v>
                </c:pt>
                <c:pt idx="4567">
                  <c:v>#N/A</c:v>
                </c:pt>
                <c:pt idx="4568">
                  <c:v>#N/A</c:v>
                </c:pt>
                <c:pt idx="4569">
                  <c:v>#N/A</c:v>
                </c:pt>
                <c:pt idx="4570">
                  <c:v>#N/A</c:v>
                </c:pt>
                <c:pt idx="4571">
                  <c:v>#N/A</c:v>
                </c:pt>
                <c:pt idx="4572">
                  <c:v>#N/A</c:v>
                </c:pt>
                <c:pt idx="4573">
                  <c:v>#N/A</c:v>
                </c:pt>
                <c:pt idx="4574">
                  <c:v>#N/A</c:v>
                </c:pt>
                <c:pt idx="4575">
                  <c:v>#N/A</c:v>
                </c:pt>
                <c:pt idx="4576">
                  <c:v>#N/A</c:v>
                </c:pt>
                <c:pt idx="4577">
                  <c:v>#N/A</c:v>
                </c:pt>
                <c:pt idx="4578">
                  <c:v>#N/A</c:v>
                </c:pt>
                <c:pt idx="4579">
                  <c:v>#N/A</c:v>
                </c:pt>
                <c:pt idx="4580">
                  <c:v>#N/A</c:v>
                </c:pt>
                <c:pt idx="4581">
                  <c:v>#N/A</c:v>
                </c:pt>
                <c:pt idx="4582">
                  <c:v>#N/A</c:v>
                </c:pt>
                <c:pt idx="4583">
                  <c:v>#N/A</c:v>
                </c:pt>
                <c:pt idx="4584">
                  <c:v>#N/A</c:v>
                </c:pt>
                <c:pt idx="4585">
                  <c:v>#N/A</c:v>
                </c:pt>
                <c:pt idx="4586">
                  <c:v>#N/A</c:v>
                </c:pt>
                <c:pt idx="4587">
                  <c:v>#N/A</c:v>
                </c:pt>
                <c:pt idx="4588">
                  <c:v>#N/A</c:v>
                </c:pt>
                <c:pt idx="4589">
                  <c:v>#N/A</c:v>
                </c:pt>
                <c:pt idx="4590">
                  <c:v>#N/A</c:v>
                </c:pt>
                <c:pt idx="4591">
                  <c:v>#N/A</c:v>
                </c:pt>
                <c:pt idx="4592">
                  <c:v>#N/A</c:v>
                </c:pt>
                <c:pt idx="4593">
                  <c:v>#N/A</c:v>
                </c:pt>
                <c:pt idx="4594">
                  <c:v>#N/A</c:v>
                </c:pt>
                <c:pt idx="4595">
                  <c:v>#N/A</c:v>
                </c:pt>
                <c:pt idx="4596">
                  <c:v>#N/A</c:v>
                </c:pt>
                <c:pt idx="4597">
                  <c:v>#N/A</c:v>
                </c:pt>
                <c:pt idx="4598">
                  <c:v>#N/A</c:v>
                </c:pt>
                <c:pt idx="4599">
                  <c:v>#N/A</c:v>
                </c:pt>
                <c:pt idx="4600">
                  <c:v>#N/A</c:v>
                </c:pt>
                <c:pt idx="4601">
                  <c:v>#N/A</c:v>
                </c:pt>
                <c:pt idx="4602">
                  <c:v>#N/A</c:v>
                </c:pt>
                <c:pt idx="4603">
                  <c:v>#N/A</c:v>
                </c:pt>
                <c:pt idx="4604">
                  <c:v>#N/A</c:v>
                </c:pt>
                <c:pt idx="4605">
                  <c:v>#N/A</c:v>
                </c:pt>
                <c:pt idx="4606">
                  <c:v>#N/A</c:v>
                </c:pt>
                <c:pt idx="4607">
                  <c:v>#N/A</c:v>
                </c:pt>
                <c:pt idx="4608">
                  <c:v>#N/A</c:v>
                </c:pt>
                <c:pt idx="4609">
                  <c:v>#N/A</c:v>
                </c:pt>
                <c:pt idx="4610">
                  <c:v>#N/A</c:v>
                </c:pt>
                <c:pt idx="4611">
                  <c:v>#N/A</c:v>
                </c:pt>
                <c:pt idx="4612">
                  <c:v>#N/A</c:v>
                </c:pt>
                <c:pt idx="4613">
                  <c:v>#N/A</c:v>
                </c:pt>
                <c:pt idx="4614">
                  <c:v>#N/A</c:v>
                </c:pt>
                <c:pt idx="4615">
                  <c:v>#N/A</c:v>
                </c:pt>
                <c:pt idx="4616">
                  <c:v>#N/A</c:v>
                </c:pt>
                <c:pt idx="4617">
                  <c:v>#N/A</c:v>
                </c:pt>
                <c:pt idx="4618">
                  <c:v>#N/A</c:v>
                </c:pt>
                <c:pt idx="4619">
                  <c:v>#N/A</c:v>
                </c:pt>
                <c:pt idx="4620">
                  <c:v>#N/A</c:v>
                </c:pt>
                <c:pt idx="4621">
                  <c:v>#N/A</c:v>
                </c:pt>
                <c:pt idx="4622">
                  <c:v>#N/A</c:v>
                </c:pt>
                <c:pt idx="4623">
                  <c:v>#N/A</c:v>
                </c:pt>
                <c:pt idx="4624">
                  <c:v>#N/A</c:v>
                </c:pt>
                <c:pt idx="4625">
                  <c:v>#N/A</c:v>
                </c:pt>
                <c:pt idx="4626">
                  <c:v>#N/A</c:v>
                </c:pt>
                <c:pt idx="4627">
                  <c:v>#N/A</c:v>
                </c:pt>
                <c:pt idx="4628">
                  <c:v>#N/A</c:v>
                </c:pt>
                <c:pt idx="4629">
                  <c:v>#N/A</c:v>
                </c:pt>
                <c:pt idx="4630">
                  <c:v>#N/A</c:v>
                </c:pt>
                <c:pt idx="4631">
                  <c:v>#N/A</c:v>
                </c:pt>
                <c:pt idx="4632">
                  <c:v>#N/A</c:v>
                </c:pt>
                <c:pt idx="4633">
                  <c:v>#N/A</c:v>
                </c:pt>
                <c:pt idx="4634">
                  <c:v>#N/A</c:v>
                </c:pt>
                <c:pt idx="4635">
                  <c:v>#N/A</c:v>
                </c:pt>
                <c:pt idx="4636">
                  <c:v>#N/A</c:v>
                </c:pt>
                <c:pt idx="4637">
                  <c:v>#N/A</c:v>
                </c:pt>
                <c:pt idx="4638">
                  <c:v>#N/A</c:v>
                </c:pt>
                <c:pt idx="4639">
                  <c:v>#N/A</c:v>
                </c:pt>
                <c:pt idx="4640">
                  <c:v>#N/A</c:v>
                </c:pt>
                <c:pt idx="4641">
                  <c:v>#N/A</c:v>
                </c:pt>
                <c:pt idx="4642">
                  <c:v>#N/A</c:v>
                </c:pt>
                <c:pt idx="4643">
                  <c:v>#N/A</c:v>
                </c:pt>
                <c:pt idx="4644">
                  <c:v>#N/A</c:v>
                </c:pt>
                <c:pt idx="4645">
                  <c:v>#N/A</c:v>
                </c:pt>
                <c:pt idx="4646">
                  <c:v>#N/A</c:v>
                </c:pt>
                <c:pt idx="4647">
                  <c:v>#N/A</c:v>
                </c:pt>
                <c:pt idx="4648">
                  <c:v>#N/A</c:v>
                </c:pt>
                <c:pt idx="4649">
                  <c:v>#N/A</c:v>
                </c:pt>
                <c:pt idx="4650">
                  <c:v>#N/A</c:v>
                </c:pt>
                <c:pt idx="4651">
                  <c:v>#N/A</c:v>
                </c:pt>
                <c:pt idx="4652">
                  <c:v>#N/A</c:v>
                </c:pt>
                <c:pt idx="4653">
                  <c:v>#N/A</c:v>
                </c:pt>
                <c:pt idx="4654">
                  <c:v>#N/A</c:v>
                </c:pt>
                <c:pt idx="4655">
                  <c:v>#N/A</c:v>
                </c:pt>
                <c:pt idx="4656">
                  <c:v>#N/A</c:v>
                </c:pt>
                <c:pt idx="4657">
                  <c:v>#N/A</c:v>
                </c:pt>
                <c:pt idx="4658">
                  <c:v>#N/A</c:v>
                </c:pt>
                <c:pt idx="4659">
                  <c:v>#N/A</c:v>
                </c:pt>
                <c:pt idx="4660">
                  <c:v>#N/A</c:v>
                </c:pt>
                <c:pt idx="4661">
                  <c:v>#N/A</c:v>
                </c:pt>
                <c:pt idx="4662">
                  <c:v>#N/A</c:v>
                </c:pt>
                <c:pt idx="4663">
                  <c:v>#N/A</c:v>
                </c:pt>
                <c:pt idx="4664">
                  <c:v>#N/A</c:v>
                </c:pt>
                <c:pt idx="4665">
                  <c:v>#N/A</c:v>
                </c:pt>
                <c:pt idx="4666">
                  <c:v>#N/A</c:v>
                </c:pt>
                <c:pt idx="4667">
                  <c:v>#N/A</c:v>
                </c:pt>
                <c:pt idx="4668">
                  <c:v>#N/A</c:v>
                </c:pt>
                <c:pt idx="4669">
                  <c:v>#N/A</c:v>
                </c:pt>
                <c:pt idx="4670">
                  <c:v>#N/A</c:v>
                </c:pt>
                <c:pt idx="4671">
                  <c:v>#N/A</c:v>
                </c:pt>
                <c:pt idx="4672">
                  <c:v>#N/A</c:v>
                </c:pt>
                <c:pt idx="4673">
                  <c:v>#N/A</c:v>
                </c:pt>
                <c:pt idx="4674">
                  <c:v>#N/A</c:v>
                </c:pt>
                <c:pt idx="4675">
                  <c:v>#N/A</c:v>
                </c:pt>
                <c:pt idx="4676">
                  <c:v>#N/A</c:v>
                </c:pt>
                <c:pt idx="4677">
                  <c:v>#N/A</c:v>
                </c:pt>
                <c:pt idx="4678">
                  <c:v>#N/A</c:v>
                </c:pt>
                <c:pt idx="4679">
                  <c:v>#N/A</c:v>
                </c:pt>
                <c:pt idx="4680">
                  <c:v>#N/A</c:v>
                </c:pt>
                <c:pt idx="4681">
                  <c:v>#N/A</c:v>
                </c:pt>
                <c:pt idx="4682">
                  <c:v>#N/A</c:v>
                </c:pt>
                <c:pt idx="4683">
                  <c:v>#N/A</c:v>
                </c:pt>
                <c:pt idx="4684">
                  <c:v>#N/A</c:v>
                </c:pt>
                <c:pt idx="4685">
                  <c:v>#N/A</c:v>
                </c:pt>
                <c:pt idx="4686">
                  <c:v>#N/A</c:v>
                </c:pt>
                <c:pt idx="4687">
                  <c:v>#N/A</c:v>
                </c:pt>
                <c:pt idx="4688">
                  <c:v>#N/A</c:v>
                </c:pt>
                <c:pt idx="4689">
                  <c:v>#N/A</c:v>
                </c:pt>
                <c:pt idx="4690">
                  <c:v>#N/A</c:v>
                </c:pt>
                <c:pt idx="4691">
                  <c:v>#N/A</c:v>
                </c:pt>
                <c:pt idx="4692">
                  <c:v>#N/A</c:v>
                </c:pt>
                <c:pt idx="4693">
                  <c:v>#N/A</c:v>
                </c:pt>
                <c:pt idx="4694">
                  <c:v>#N/A</c:v>
                </c:pt>
                <c:pt idx="4695">
                  <c:v>#N/A</c:v>
                </c:pt>
                <c:pt idx="4696">
                  <c:v>#N/A</c:v>
                </c:pt>
                <c:pt idx="4697">
                  <c:v>#N/A</c:v>
                </c:pt>
                <c:pt idx="4698">
                  <c:v>#N/A</c:v>
                </c:pt>
                <c:pt idx="4699">
                  <c:v>#N/A</c:v>
                </c:pt>
                <c:pt idx="4700">
                  <c:v>#N/A</c:v>
                </c:pt>
                <c:pt idx="4701">
                  <c:v>#N/A</c:v>
                </c:pt>
                <c:pt idx="4702">
                  <c:v>#N/A</c:v>
                </c:pt>
                <c:pt idx="4703">
                  <c:v>#N/A</c:v>
                </c:pt>
                <c:pt idx="4704">
                  <c:v>#N/A</c:v>
                </c:pt>
                <c:pt idx="4705">
                  <c:v>#N/A</c:v>
                </c:pt>
                <c:pt idx="4706">
                  <c:v>#N/A</c:v>
                </c:pt>
                <c:pt idx="4707">
                  <c:v>#N/A</c:v>
                </c:pt>
                <c:pt idx="4708">
                  <c:v>#N/A</c:v>
                </c:pt>
                <c:pt idx="4709">
                  <c:v>#N/A</c:v>
                </c:pt>
                <c:pt idx="4710">
                  <c:v>#N/A</c:v>
                </c:pt>
                <c:pt idx="4711">
                  <c:v>#N/A</c:v>
                </c:pt>
                <c:pt idx="4712">
                  <c:v>#N/A</c:v>
                </c:pt>
                <c:pt idx="4713">
                  <c:v>#N/A</c:v>
                </c:pt>
                <c:pt idx="4714">
                  <c:v>#N/A</c:v>
                </c:pt>
                <c:pt idx="4715">
                  <c:v>#N/A</c:v>
                </c:pt>
                <c:pt idx="4716">
                  <c:v>#N/A</c:v>
                </c:pt>
                <c:pt idx="4717">
                  <c:v>#N/A</c:v>
                </c:pt>
                <c:pt idx="4718">
                  <c:v>#N/A</c:v>
                </c:pt>
                <c:pt idx="4719">
                  <c:v>#N/A</c:v>
                </c:pt>
                <c:pt idx="4720">
                  <c:v>#N/A</c:v>
                </c:pt>
                <c:pt idx="4721">
                  <c:v>#N/A</c:v>
                </c:pt>
                <c:pt idx="4722">
                  <c:v>#N/A</c:v>
                </c:pt>
                <c:pt idx="4723">
                  <c:v>#N/A</c:v>
                </c:pt>
                <c:pt idx="4724">
                  <c:v>#N/A</c:v>
                </c:pt>
                <c:pt idx="4725">
                  <c:v>#N/A</c:v>
                </c:pt>
                <c:pt idx="4726">
                  <c:v>#N/A</c:v>
                </c:pt>
                <c:pt idx="4727">
                  <c:v>#N/A</c:v>
                </c:pt>
                <c:pt idx="4728">
                  <c:v>#N/A</c:v>
                </c:pt>
                <c:pt idx="4729">
                  <c:v>#N/A</c:v>
                </c:pt>
                <c:pt idx="4730">
                  <c:v>#N/A</c:v>
                </c:pt>
                <c:pt idx="4731">
                  <c:v>#N/A</c:v>
                </c:pt>
                <c:pt idx="4732">
                  <c:v>#N/A</c:v>
                </c:pt>
                <c:pt idx="4733">
                  <c:v>#N/A</c:v>
                </c:pt>
                <c:pt idx="4734">
                  <c:v>#N/A</c:v>
                </c:pt>
                <c:pt idx="4735">
                  <c:v>#N/A</c:v>
                </c:pt>
                <c:pt idx="4736">
                  <c:v>#N/A</c:v>
                </c:pt>
                <c:pt idx="4737">
                  <c:v>#N/A</c:v>
                </c:pt>
                <c:pt idx="4738">
                  <c:v>#N/A</c:v>
                </c:pt>
                <c:pt idx="4739">
                  <c:v>#N/A</c:v>
                </c:pt>
                <c:pt idx="4740">
                  <c:v>#N/A</c:v>
                </c:pt>
                <c:pt idx="4741">
                  <c:v>#N/A</c:v>
                </c:pt>
                <c:pt idx="4742">
                  <c:v>#N/A</c:v>
                </c:pt>
                <c:pt idx="4743">
                  <c:v>#N/A</c:v>
                </c:pt>
                <c:pt idx="4744">
                  <c:v>#N/A</c:v>
                </c:pt>
                <c:pt idx="4745">
                  <c:v>#N/A</c:v>
                </c:pt>
                <c:pt idx="4746">
                  <c:v>#N/A</c:v>
                </c:pt>
                <c:pt idx="4747">
                  <c:v>#N/A</c:v>
                </c:pt>
                <c:pt idx="4748">
                  <c:v>#N/A</c:v>
                </c:pt>
                <c:pt idx="4749">
                  <c:v>#N/A</c:v>
                </c:pt>
                <c:pt idx="4750">
                  <c:v>#N/A</c:v>
                </c:pt>
                <c:pt idx="4751">
                  <c:v>#N/A</c:v>
                </c:pt>
                <c:pt idx="4752">
                  <c:v>#N/A</c:v>
                </c:pt>
                <c:pt idx="4753">
                  <c:v>#N/A</c:v>
                </c:pt>
                <c:pt idx="4754">
                  <c:v>#N/A</c:v>
                </c:pt>
                <c:pt idx="4755">
                  <c:v>#N/A</c:v>
                </c:pt>
                <c:pt idx="4756">
                  <c:v>#N/A</c:v>
                </c:pt>
                <c:pt idx="4757">
                  <c:v>#N/A</c:v>
                </c:pt>
                <c:pt idx="4758">
                  <c:v>#N/A</c:v>
                </c:pt>
                <c:pt idx="4759">
                  <c:v>#N/A</c:v>
                </c:pt>
                <c:pt idx="4760">
                  <c:v>#N/A</c:v>
                </c:pt>
                <c:pt idx="4761">
                  <c:v>#N/A</c:v>
                </c:pt>
                <c:pt idx="4762">
                  <c:v>#N/A</c:v>
                </c:pt>
                <c:pt idx="4763">
                  <c:v>#N/A</c:v>
                </c:pt>
                <c:pt idx="4764">
                  <c:v>#N/A</c:v>
                </c:pt>
                <c:pt idx="4765">
                  <c:v>#N/A</c:v>
                </c:pt>
                <c:pt idx="4766">
                  <c:v>#N/A</c:v>
                </c:pt>
                <c:pt idx="4767">
                  <c:v>#N/A</c:v>
                </c:pt>
                <c:pt idx="4768">
                  <c:v>#N/A</c:v>
                </c:pt>
                <c:pt idx="4769">
                  <c:v>#N/A</c:v>
                </c:pt>
                <c:pt idx="4770">
                  <c:v>#N/A</c:v>
                </c:pt>
                <c:pt idx="4771">
                  <c:v>#N/A</c:v>
                </c:pt>
                <c:pt idx="4772">
                  <c:v>#N/A</c:v>
                </c:pt>
                <c:pt idx="4773">
                  <c:v>#N/A</c:v>
                </c:pt>
                <c:pt idx="4774">
                  <c:v>#N/A</c:v>
                </c:pt>
                <c:pt idx="4775">
                  <c:v>#N/A</c:v>
                </c:pt>
                <c:pt idx="4776">
                  <c:v>#N/A</c:v>
                </c:pt>
                <c:pt idx="4777">
                  <c:v>#N/A</c:v>
                </c:pt>
                <c:pt idx="4778">
                  <c:v>#N/A</c:v>
                </c:pt>
                <c:pt idx="4779">
                  <c:v>#N/A</c:v>
                </c:pt>
                <c:pt idx="4780">
                  <c:v>#N/A</c:v>
                </c:pt>
                <c:pt idx="4781">
                  <c:v>#N/A</c:v>
                </c:pt>
                <c:pt idx="4782">
                  <c:v>#N/A</c:v>
                </c:pt>
                <c:pt idx="4783">
                  <c:v>#N/A</c:v>
                </c:pt>
                <c:pt idx="4784">
                  <c:v>#N/A</c:v>
                </c:pt>
                <c:pt idx="4785">
                  <c:v>#N/A</c:v>
                </c:pt>
                <c:pt idx="4786">
                  <c:v>#N/A</c:v>
                </c:pt>
                <c:pt idx="4787">
                  <c:v>#N/A</c:v>
                </c:pt>
                <c:pt idx="4788">
                  <c:v>#N/A</c:v>
                </c:pt>
                <c:pt idx="4789">
                  <c:v>#N/A</c:v>
                </c:pt>
                <c:pt idx="4790">
                  <c:v>#N/A</c:v>
                </c:pt>
                <c:pt idx="4791">
                  <c:v>#N/A</c:v>
                </c:pt>
                <c:pt idx="4792">
                  <c:v>#N/A</c:v>
                </c:pt>
                <c:pt idx="4793">
                  <c:v>#N/A</c:v>
                </c:pt>
                <c:pt idx="4794">
                  <c:v>#N/A</c:v>
                </c:pt>
                <c:pt idx="4795">
                  <c:v>#N/A</c:v>
                </c:pt>
                <c:pt idx="4796">
                  <c:v>#N/A</c:v>
                </c:pt>
                <c:pt idx="4797">
                  <c:v>#N/A</c:v>
                </c:pt>
                <c:pt idx="4798">
                  <c:v>#N/A</c:v>
                </c:pt>
                <c:pt idx="4799">
                  <c:v>#N/A</c:v>
                </c:pt>
                <c:pt idx="4800">
                  <c:v>#N/A</c:v>
                </c:pt>
                <c:pt idx="4801">
                  <c:v>#N/A</c:v>
                </c:pt>
                <c:pt idx="4802">
                  <c:v>#N/A</c:v>
                </c:pt>
                <c:pt idx="4803">
                  <c:v>#N/A</c:v>
                </c:pt>
                <c:pt idx="4804">
                  <c:v>#N/A</c:v>
                </c:pt>
                <c:pt idx="4805">
                  <c:v>#N/A</c:v>
                </c:pt>
                <c:pt idx="4806">
                  <c:v>#N/A</c:v>
                </c:pt>
                <c:pt idx="4807">
                  <c:v>#N/A</c:v>
                </c:pt>
                <c:pt idx="4808">
                  <c:v>#N/A</c:v>
                </c:pt>
                <c:pt idx="4809">
                  <c:v>#N/A</c:v>
                </c:pt>
                <c:pt idx="4810">
                  <c:v>#N/A</c:v>
                </c:pt>
                <c:pt idx="4811">
                  <c:v>#N/A</c:v>
                </c:pt>
                <c:pt idx="4812">
                  <c:v>#N/A</c:v>
                </c:pt>
                <c:pt idx="4813">
                  <c:v>#N/A</c:v>
                </c:pt>
                <c:pt idx="4814">
                  <c:v>#N/A</c:v>
                </c:pt>
                <c:pt idx="4815">
                  <c:v>#N/A</c:v>
                </c:pt>
                <c:pt idx="4816">
                  <c:v>#N/A</c:v>
                </c:pt>
                <c:pt idx="4817">
                  <c:v>#N/A</c:v>
                </c:pt>
                <c:pt idx="4818">
                  <c:v>#N/A</c:v>
                </c:pt>
                <c:pt idx="4819">
                  <c:v>#N/A</c:v>
                </c:pt>
                <c:pt idx="4820">
                  <c:v>#N/A</c:v>
                </c:pt>
                <c:pt idx="4821">
                  <c:v>#N/A</c:v>
                </c:pt>
                <c:pt idx="4822">
                  <c:v>#N/A</c:v>
                </c:pt>
                <c:pt idx="4823">
                  <c:v>#N/A</c:v>
                </c:pt>
                <c:pt idx="4824">
                  <c:v>#N/A</c:v>
                </c:pt>
                <c:pt idx="4825">
                  <c:v>#N/A</c:v>
                </c:pt>
                <c:pt idx="4826">
                  <c:v>#N/A</c:v>
                </c:pt>
                <c:pt idx="4827">
                  <c:v>#N/A</c:v>
                </c:pt>
                <c:pt idx="4828">
                  <c:v>#N/A</c:v>
                </c:pt>
                <c:pt idx="4829">
                  <c:v>#N/A</c:v>
                </c:pt>
                <c:pt idx="4830">
                  <c:v>#N/A</c:v>
                </c:pt>
                <c:pt idx="4831">
                  <c:v>#N/A</c:v>
                </c:pt>
                <c:pt idx="4832">
                  <c:v>#N/A</c:v>
                </c:pt>
                <c:pt idx="4833">
                  <c:v>#N/A</c:v>
                </c:pt>
                <c:pt idx="4834">
                  <c:v>#N/A</c:v>
                </c:pt>
                <c:pt idx="4835">
                  <c:v>#N/A</c:v>
                </c:pt>
                <c:pt idx="4836">
                  <c:v>#N/A</c:v>
                </c:pt>
                <c:pt idx="4837">
                  <c:v>#N/A</c:v>
                </c:pt>
                <c:pt idx="4838">
                  <c:v>#N/A</c:v>
                </c:pt>
                <c:pt idx="4839">
                  <c:v>#N/A</c:v>
                </c:pt>
                <c:pt idx="4840">
                  <c:v>#N/A</c:v>
                </c:pt>
                <c:pt idx="4841">
                  <c:v>#N/A</c:v>
                </c:pt>
                <c:pt idx="4842">
                  <c:v>#N/A</c:v>
                </c:pt>
                <c:pt idx="4843">
                  <c:v>#N/A</c:v>
                </c:pt>
                <c:pt idx="4844">
                  <c:v>#N/A</c:v>
                </c:pt>
                <c:pt idx="4845">
                  <c:v>#N/A</c:v>
                </c:pt>
                <c:pt idx="4846">
                  <c:v>#N/A</c:v>
                </c:pt>
                <c:pt idx="4847">
                  <c:v>#N/A</c:v>
                </c:pt>
                <c:pt idx="4848">
                  <c:v>#N/A</c:v>
                </c:pt>
                <c:pt idx="4849">
                  <c:v>#N/A</c:v>
                </c:pt>
                <c:pt idx="4850">
                  <c:v>#N/A</c:v>
                </c:pt>
                <c:pt idx="4851">
                  <c:v>#N/A</c:v>
                </c:pt>
                <c:pt idx="4852">
                  <c:v>#N/A</c:v>
                </c:pt>
                <c:pt idx="4853">
                  <c:v>#N/A</c:v>
                </c:pt>
                <c:pt idx="4854">
                  <c:v>#N/A</c:v>
                </c:pt>
                <c:pt idx="4855">
                  <c:v>#N/A</c:v>
                </c:pt>
                <c:pt idx="4856">
                  <c:v>#N/A</c:v>
                </c:pt>
                <c:pt idx="4857">
                  <c:v>#N/A</c:v>
                </c:pt>
                <c:pt idx="4858">
                  <c:v>#N/A</c:v>
                </c:pt>
                <c:pt idx="4859">
                  <c:v>#N/A</c:v>
                </c:pt>
                <c:pt idx="4860">
                  <c:v>#N/A</c:v>
                </c:pt>
                <c:pt idx="4861">
                  <c:v>#N/A</c:v>
                </c:pt>
                <c:pt idx="4862">
                  <c:v>#N/A</c:v>
                </c:pt>
                <c:pt idx="4863">
                  <c:v>#N/A</c:v>
                </c:pt>
                <c:pt idx="4864">
                  <c:v>#N/A</c:v>
                </c:pt>
                <c:pt idx="4865">
                  <c:v>#N/A</c:v>
                </c:pt>
                <c:pt idx="4866">
                  <c:v>#N/A</c:v>
                </c:pt>
                <c:pt idx="4867">
                  <c:v>#N/A</c:v>
                </c:pt>
                <c:pt idx="4868">
                  <c:v>#N/A</c:v>
                </c:pt>
                <c:pt idx="4869">
                  <c:v>#N/A</c:v>
                </c:pt>
                <c:pt idx="4870">
                  <c:v>#N/A</c:v>
                </c:pt>
                <c:pt idx="4871">
                  <c:v>#N/A</c:v>
                </c:pt>
                <c:pt idx="4872">
                  <c:v>#N/A</c:v>
                </c:pt>
                <c:pt idx="4873">
                  <c:v>#N/A</c:v>
                </c:pt>
                <c:pt idx="4874">
                  <c:v>#N/A</c:v>
                </c:pt>
                <c:pt idx="4875">
                  <c:v>#N/A</c:v>
                </c:pt>
                <c:pt idx="4876">
                  <c:v>#N/A</c:v>
                </c:pt>
                <c:pt idx="4877">
                  <c:v>#N/A</c:v>
                </c:pt>
                <c:pt idx="4878">
                  <c:v>#N/A</c:v>
                </c:pt>
                <c:pt idx="4879">
                  <c:v>#N/A</c:v>
                </c:pt>
                <c:pt idx="4880">
                  <c:v>#N/A</c:v>
                </c:pt>
                <c:pt idx="4881">
                  <c:v>#N/A</c:v>
                </c:pt>
                <c:pt idx="4882">
                  <c:v>#N/A</c:v>
                </c:pt>
                <c:pt idx="4883">
                  <c:v>#N/A</c:v>
                </c:pt>
                <c:pt idx="4884">
                  <c:v>#N/A</c:v>
                </c:pt>
                <c:pt idx="4885">
                  <c:v>#N/A</c:v>
                </c:pt>
                <c:pt idx="4886">
                  <c:v>#N/A</c:v>
                </c:pt>
                <c:pt idx="4887">
                  <c:v>#N/A</c:v>
                </c:pt>
                <c:pt idx="4888">
                  <c:v>#N/A</c:v>
                </c:pt>
                <c:pt idx="4889">
                  <c:v>#N/A</c:v>
                </c:pt>
                <c:pt idx="4890">
                  <c:v>#N/A</c:v>
                </c:pt>
                <c:pt idx="4891">
                  <c:v>#N/A</c:v>
                </c:pt>
                <c:pt idx="4892">
                  <c:v>#N/A</c:v>
                </c:pt>
                <c:pt idx="4893">
                  <c:v>#N/A</c:v>
                </c:pt>
                <c:pt idx="4894">
                  <c:v>#N/A</c:v>
                </c:pt>
                <c:pt idx="4895">
                  <c:v>#N/A</c:v>
                </c:pt>
                <c:pt idx="4896">
                  <c:v>#N/A</c:v>
                </c:pt>
                <c:pt idx="4897">
                  <c:v>#N/A</c:v>
                </c:pt>
                <c:pt idx="4898">
                  <c:v>#N/A</c:v>
                </c:pt>
                <c:pt idx="4899">
                  <c:v>#N/A</c:v>
                </c:pt>
                <c:pt idx="4900">
                  <c:v>#N/A</c:v>
                </c:pt>
                <c:pt idx="4901">
                  <c:v>#N/A</c:v>
                </c:pt>
                <c:pt idx="4902">
                  <c:v>#N/A</c:v>
                </c:pt>
                <c:pt idx="4903">
                  <c:v>#N/A</c:v>
                </c:pt>
                <c:pt idx="4904">
                  <c:v>#N/A</c:v>
                </c:pt>
                <c:pt idx="4905">
                  <c:v>#N/A</c:v>
                </c:pt>
                <c:pt idx="4906">
                  <c:v>#N/A</c:v>
                </c:pt>
                <c:pt idx="4907">
                  <c:v>#N/A</c:v>
                </c:pt>
                <c:pt idx="4908">
                  <c:v>#N/A</c:v>
                </c:pt>
                <c:pt idx="4909">
                  <c:v>#N/A</c:v>
                </c:pt>
                <c:pt idx="4910">
                  <c:v>#N/A</c:v>
                </c:pt>
                <c:pt idx="4911">
                  <c:v>#N/A</c:v>
                </c:pt>
                <c:pt idx="4912">
                  <c:v>#N/A</c:v>
                </c:pt>
                <c:pt idx="4913">
                  <c:v>#N/A</c:v>
                </c:pt>
                <c:pt idx="4914">
                  <c:v>#N/A</c:v>
                </c:pt>
                <c:pt idx="4915">
                  <c:v>#N/A</c:v>
                </c:pt>
                <c:pt idx="4916">
                  <c:v>#N/A</c:v>
                </c:pt>
                <c:pt idx="4917">
                  <c:v>#N/A</c:v>
                </c:pt>
                <c:pt idx="4918">
                  <c:v>#N/A</c:v>
                </c:pt>
                <c:pt idx="4919">
                  <c:v>#N/A</c:v>
                </c:pt>
                <c:pt idx="4920">
                  <c:v>#N/A</c:v>
                </c:pt>
                <c:pt idx="4921">
                  <c:v>#N/A</c:v>
                </c:pt>
                <c:pt idx="4922">
                  <c:v>#N/A</c:v>
                </c:pt>
                <c:pt idx="4923">
                  <c:v>#N/A</c:v>
                </c:pt>
                <c:pt idx="4924">
                  <c:v>#N/A</c:v>
                </c:pt>
                <c:pt idx="4925">
                  <c:v>#N/A</c:v>
                </c:pt>
                <c:pt idx="4926">
                  <c:v>#N/A</c:v>
                </c:pt>
                <c:pt idx="4927">
                  <c:v>#N/A</c:v>
                </c:pt>
                <c:pt idx="4928">
                  <c:v>#N/A</c:v>
                </c:pt>
                <c:pt idx="4929">
                  <c:v>#N/A</c:v>
                </c:pt>
                <c:pt idx="4930">
                  <c:v>#N/A</c:v>
                </c:pt>
                <c:pt idx="4931">
                  <c:v>#N/A</c:v>
                </c:pt>
                <c:pt idx="4932">
                  <c:v>#N/A</c:v>
                </c:pt>
                <c:pt idx="4933">
                  <c:v>#N/A</c:v>
                </c:pt>
                <c:pt idx="4934">
                  <c:v>#N/A</c:v>
                </c:pt>
                <c:pt idx="4935">
                  <c:v>#N/A</c:v>
                </c:pt>
                <c:pt idx="4936">
                  <c:v>#N/A</c:v>
                </c:pt>
                <c:pt idx="4937">
                  <c:v>#N/A</c:v>
                </c:pt>
                <c:pt idx="4938">
                  <c:v>#N/A</c:v>
                </c:pt>
                <c:pt idx="4939">
                  <c:v>#N/A</c:v>
                </c:pt>
                <c:pt idx="4940">
                  <c:v>#N/A</c:v>
                </c:pt>
                <c:pt idx="4941">
                  <c:v>#N/A</c:v>
                </c:pt>
                <c:pt idx="4942">
                  <c:v>#N/A</c:v>
                </c:pt>
                <c:pt idx="4943">
                  <c:v>#N/A</c:v>
                </c:pt>
                <c:pt idx="4944">
                  <c:v>#N/A</c:v>
                </c:pt>
                <c:pt idx="4945">
                  <c:v>#N/A</c:v>
                </c:pt>
                <c:pt idx="4946">
                  <c:v>#N/A</c:v>
                </c:pt>
                <c:pt idx="4947">
                  <c:v>#N/A</c:v>
                </c:pt>
                <c:pt idx="4948">
                  <c:v>#N/A</c:v>
                </c:pt>
                <c:pt idx="4949">
                  <c:v>#N/A</c:v>
                </c:pt>
                <c:pt idx="4950">
                  <c:v>#N/A</c:v>
                </c:pt>
                <c:pt idx="4951">
                  <c:v>#N/A</c:v>
                </c:pt>
                <c:pt idx="4952">
                  <c:v>#N/A</c:v>
                </c:pt>
                <c:pt idx="4953">
                  <c:v>#N/A</c:v>
                </c:pt>
                <c:pt idx="4954">
                  <c:v>#N/A</c:v>
                </c:pt>
                <c:pt idx="4955">
                  <c:v>#N/A</c:v>
                </c:pt>
                <c:pt idx="4956">
                  <c:v>#N/A</c:v>
                </c:pt>
                <c:pt idx="4957">
                  <c:v>#N/A</c:v>
                </c:pt>
                <c:pt idx="4958">
                  <c:v>#N/A</c:v>
                </c:pt>
                <c:pt idx="4959">
                  <c:v>#N/A</c:v>
                </c:pt>
                <c:pt idx="4960">
                  <c:v>#N/A</c:v>
                </c:pt>
                <c:pt idx="4961">
                  <c:v>#N/A</c:v>
                </c:pt>
                <c:pt idx="4962">
                  <c:v>#N/A</c:v>
                </c:pt>
                <c:pt idx="4963">
                  <c:v>#N/A</c:v>
                </c:pt>
                <c:pt idx="4964">
                  <c:v>#N/A</c:v>
                </c:pt>
                <c:pt idx="4965">
                  <c:v>#N/A</c:v>
                </c:pt>
                <c:pt idx="4966">
                  <c:v>#N/A</c:v>
                </c:pt>
                <c:pt idx="4967">
                  <c:v>#N/A</c:v>
                </c:pt>
                <c:pt idx="4968">
                  <c:v>#N/A</c:v>
                </c:pt>
                <c:pt idx="4969">
                  <c:v>#N/A</c:v>
                </c:pt>
                <c:pt idx="4970">
                  <c:v>#N/A</c:v>
                </c:pt>
                <c:pt idx="4971">
                  <c:v>#N/A</c:v>
                </c:pt>
                <c:pt idx="4972">
                  <c:v>#N/A</c:v>
                </c:pt>
                <c:pt idx="4973">
                  <c:v>#N/A</c:v>
                </c:pt>
                <c:pt idx="4974">
                  <c:v>#N/A</c:v>
                </c:pt>
                <c:pt idx="4975">
                  <c:v>#N/A</c:v>
                </c:pt>
                <c:pt idx="4976">
                  <c:v>#N/A</c:v>
                </c:pt>
                <c:pt idx="4977">
                  <c:v>#N/A</c:v>
                </c:pt>
                <c:pt idx="4978">
                  <c:v>#N/A</c:v>
                </c:pt>
                <c:pt idx="4979">
                  <c:v>#N/A</c:v>
                </c:pt>
                <c:pt idx="4980">
                  <c:v>#N/A</c:v>
                </c:pt>
                <c:pt idx="4981">
                  <c:v>#N/A</c:v>
                </c:pt>
                <c:pt idx="4982">
                  <c:v>#N/A</c:v>
                </c:pt>
                <c:pt idx="4983">
                  <c:v>#N/A</c:v>
                </c:pt>
                <c:pt idx="4984">
                  <c:v>#N/A</c:v>
                </c:pt>
                <c:pt idx="4985">
                  <c:v>#N/A</c:v>
                </c:pt>
                <c:pt idx="4986">
                  <c:v>#N/A</c:v>
                </c:pt>
                <c:pt idx="4987">
                  <c:v>#N/A</c:v>
                </c:pt>
                <c:pt idx="4988">
                  <c:v>#N/A</c:v>
                </c:pt>
                <c:pt idx="4989">
                  <c:v>#N/A</c:v>
                </c:pt>
                <c:pt idx="4990">
                  <c:v>#N/A</c:v>
                </c:pt>
                <c:pt idx="4991">
                  <c:v>#N/A</c:v>
                </c:pt>
                <c:pt idx="4992">
                  <c:v>#N/A</c:v>
                </c:pt>
                <c:pt idx="4993">
                  <c:v>#N/A</c:v>
                </c:pt>
                <c:pt idx="4994">
                  <c:v>#N/A</c:v>
                </c:pt>
                <c:pt idx="4995">
                  <c:v>#N/A</c:v>
                </c:pt>
                <c:pt idx="4996">
                  <c:v>#N/A</c:v>
                </c:pt>
                <c:pt idx="4997">
                  <c:v>#N/A</c:v>
                </c:pt>
                <c:pt idx="4998">
                  <c:v>#N/A</c:v>
                </c:pt>
                <c:pt idx="4999">
                  <c:v>#N/A</c:v>
                </c:pt>
                <c:pt idx="5000">
                  <c:v>#N/A</c:v>
                </c:pt>
                <c:pt idx="5001">
                  <c:v>#N/A</c:v>
                </c:pt>
                <c:pt idx="5002">
                  <c:v>#N/A</c:v>
                </c:pt>
                <c:pt idx="5003">
                  <c:v>#N/A</c:v>
                </c:pt>
                <c:pt idx="5004">
                  <c:v>#N/A</c:v>
                </c:pt>
                <c:pt idx="5005">
                  <c:v>#N/A</c:v>
                </c:pt>
                <c:pt idx="5006">
                  <c:v>#N/A</c:v>
                </c:pt>
                <c:pt idx="5007">
                  <c:v>#N/A</c:v>
                </c:pt>
                <c:pt idx="5008">
                  <c:v>#N/A</c:v>
                </c:pt>
                <c:pt idx="5009">
                  <c:v>#N/A</c:v>
                </c:pt>
                <c:pt idx="5010">
                  <c:v>#N/A</c:v>
                </c:pt>
                <c:pt idx="5011">
                  <c:v>#N/A</c:v>
                </c:pt>
                <c:pt idx="5012">
                  <c:v>#N/A</c:v>
                </c:pt>
                <c:pt idx="5013">
                  <c:v>#N/A</c:v>
                </c:pt>
                <c:pt idx="5014">
                  <c:v>#N/A</c:v>
                </c:pt>
                <c:pt idx="5015">
                  <c:v>#N/A</c:v>
                </c:pt>
                <c:pt idx="5016">
                  <c:v>#N/A</c:v>
                </c:pt>
                <c:pt idx="5017">
                  <c:v>#N/A</c:v>
                </c:pt>
                <c:pt idx="5018">
                  <c:v>#N/A</c:v>
                </c:pt>
                <c:pt idx="5019">
                  <c:v>#N/A</c:v>
                </c:pt>
                <c:pt idx="5020">
                  <c:v>#N/A</c:v>
                </c:pt>
                <c:pt idx="5021">
                  <c:v>#N/A</c:v>
                </c:pt>
                <c:pt idx="5022">
                  <c:v>#N/A</c:v>
                </c:pt>
                <c:pt idx="5023">
                  <c:v>#N/A</c:v>
                </c:pt>
                <c:pt idx="5024">
                  <c:v>#N/A</c:v>
                </c:pt>
                <c:pt idx="5025">
                  <c:v>#N/A</c:v>
                </c:pt>
                <c:pt idx="5026">
                  <c:v>#N/A</c:v>
                </c:pt>
                <c:pt idx="5027">
                  <c:v>#N/A</c:v>
                </c:pt>
                <c:pt idx="5028">
                  <c:v>#N/A</c:v>
                </c:pt>
                <c:pt idx="5029">
                  <c:v>#N/A</c:v>
                </c:pt>
                <c:pt idx="5030">
                  <c:v>#N/A</c:v>
                </c:pt>
                <c:pt idx="5031">
                  <c:v>#N/A</c:v>
                </c:pt>
                <c:pt idx="5032">
                  <c:v>#N/A</c:v>
                </c:pt>
                <c:pt idx="5033">
                  <c:v>#N/A</c:v>
                </c:pt>
                <c:pt idx="5034">
                  <c:v>#N/A</c:v>
                </c:pt>
                <c:pt idx="5035">
                  <c:v>#N/A</c:v>
                </c:pt>
                <c:pt idx="5036">
                  <c:v>#N/A</c:v>
                </c:pt>
                <c:pt idx="5037">
                  <c:v>#N/A</c:v>
                </c:pt>
                <c:pt idx="5038">
                  <c:v>#N/A</c:v>
                </c:pt>
                <c:pt idx="5039">
                  <c:v>#N/A</c:v>
                </c:pt>
                <c:pt idx="5040">
                  <c:v>#N/A</c:v>
                </c:pt>
                <c:pt idx="5041">
                  <c:v>#N/A</c:v>
                </c:pt>
                <c:pt idx="5042">
                  <c:v>#N/A</c:v>
                </c:pt>
                <c:pt idx="5043">
                  <c:v>#N/A</c:v>
                </c:pt>
                <c:pt idx="5044">
                  <c:v>#N/A</c:v>
                </c:pt>
                <c:pt idx="5045">
                  <c:v>#N/A</c:v>
                </c:pt>
                <c:pt idx="5046">
                  <c:v>#N/A</c:v>
                </c:pt>
                <c:pt idx="5047">
                  <c:v>#N/A</c:v>
                </c:pt>
                <c:pt idx="5048">
                  <c:v>#N/A</c:v>
                </c:pt>
                <c:pt idx="5049">
                  <c:v>#N/A</c:v>
                </c:pt>
                <c:pt idx="5050">
                  <c:v>#N/A</c:v>
                </c:pt>
                <c:pt idx="5051">
                  <c:v>#N/A</c:v>
                </c:pt>
                <c:pt idx="5052">
                  <c:v>#N/A</c:v>
                </c:pt>
                <c:pt idx="5053">
                  <c:v>#N/A</c:v>
                </c:pt>
                <c:pt idx="5054">
                  <c:v>#N/A</c:v>
                </c:pt>
                <c:pt idx="5055">
                  <c:v>#N/A</c:v>
                </c:pt>
                <c:pt idx="5056">
                  <c:v>#N/A</c:v>
                </c:pt>
                <c:pt idx="5057">
                  <c:v>#N/A</c:v>
                </c:pt>
                <c:pt idx="5058">
                  <c:v>#N/A</c:v>
                </c:pt>
                <c:pt idx="5059">
                  <c:v>#N/A</c:v>
                </c:pt>
                <c:pt idx="5060">
                  <c:v>#N/A</c:v>
                </c:pt>
                <c:pt idx="5061">
                  <c:v>#N/A</c:v>
                </c:pt>
                <c:pt idx="5062">
                  <c:v>#N/A</c:v>
                </c:pt>
                <c:pt idx="5063">
                  <c:v>#N/A</c:v>
                </c:pt>
                <c:pt idx="5064">
                  <c:v>#N/A</c:v>
                </c:pt>
                <c:pt idx="5065">
                  <c:v>#N/A</c:v>
                </c:pt>
                <c:pt idx="5066">
                  <c:v>#N/A</c:v>
                </c:pt>
                <c:pt idx="5067">
                  <c:v>#N/A</c:v>
                </c:pt>
                <c:pt idx="5068">
                  <c:v>#N/A</c:v>
                </c:pt>
                <c:pt idx="5069">
                  <c:v>#N/A</c:v>
                </c:pt>
                <c:pt idx="5070">
                  <c:v>#N/A</c:v>
                </c:pt>
                <c:pt idx="5071">
                  <c:v>#N/A</c:v>
                </c:pt>
                <c:pt idx="5072">
                  <c:v>#N/A</c:v>
                </c:pt>
                <c:pt idx="5073">
                  <c:v>#N/A</c:v>
                </c:pt>
                <c:pt idx="5074">
                  <c:v>#N/A</c:v>
                </c:pt>
                <c:pt idx="5075">
                  <c:v>#N/A</c:v>
                </c:pt>
                <c:pt idx="5076">
                  <c:v>#N/A</c:v>
                </c:pt>
                <c:pt idx="5077">
                  <c:v>#N/A</c:v>
                </c:pt>
                <c:pt idx="5078">
                  <c:v>#N/A</c:v>
                </c:pt>
                <c:pt idx="5079">
                  <c:v>#N/A</c:v>
                </c:pt>
                <c:pt idx="5080">
                  <c:v>#N/A</c:v>
                </c:pt>
                <c:pt idx="5081">
                  <c:v>#N/A</c:v>
                </c:pt>
                <c:pt idx="5082">
                  <c:v>#N/A</c:v>
                </c:pt>
                <c:pt idx="5083">
                  <c:v>#N/A</c:v>
                </c:pt>
                <c:pt idx="5084">
                  <c:v>#N/A</c:v>
                </c:pt>
                <c:pt idx="5085">
                  <c:v>#N/A</c:v>
                </c:pt>
                <c:pt idx="5086">
                  <c:v>#N/A</c:v>
                </c:pt>
                <c:pt idx="5087">
                  <c:v>#N/A</c:v>
                </c:pt>
                <c:pt idx="5088">
                  <c:v>#N/A</c:v>
                </c:pt>
                <c:pt idx="5089">
                  <c:v>#N/A</c:v>
                </c:pt>
                <c:pt idx="5090">
                  <c:v>#N/A</c:v>
                </c:pt>
                <c:pt idx="5091">
                  <c:v>#N/A</c:v>
                </c:pt>
                <c:pt idx="5092">
                  <c:v>#N/A</c:v>
                </c:pt>
                <c:pt idx="5093">
                  <c:v>#N/A</c:v>
                </c:pt>
                <c:pt idx="5094">
                  <c:v>#N/A</c:v>
                </c:pt>
                <c:pt idx="5095">
                  <c:v>#N/A</c:v>
                </c:pt>
                <c:pt idx="5096">
                  <c:v>#N/A</c:v>
                </c:pt>
                <c:pt idx="5097">
                  <c:v>#N/A</c:v>
                </c:pt>
                <c:pt idx="5098">
                  <c:v>#N/A</c:v>
                </c:pt>
                <c:pt idx="5099">
                  <c:v>#N/A</c:v>
                </c:pt>
                <c:pt idx="5100">
                  <c:v>#N/A</c:v>
                </c:pt>
                <c:pt idx="5101">
                  <c:v>#N/A</c:v>
                </c:pt>
                <c:pt idx="5102">
                  <c:v>#N/A</c:v>
                </c:pt>
                <c:pt idx="5103">
                  <c:v>#N/A</c:v>
                </c:pt>
                <c:pt idx="5104">
                  <c:v>#N/A</c:v>
                </c:pt>
                <c:pt idx="5105">
                  <c:v>#N/A</c:v>
                </c:pt>
                <c:pt idx="5106">
                  <c:v>#N/A</c:v>
                </c:pt>
                <c:pt idx="5107">
                  <c:v>#N/A</c:v>
                </c:pt>
                <c:pt idx="5108">
                  <c:v>#N/A</c:v>
                </c:pt>
                <c:pt idx="5109">
                  <c:v>#N/A</c:v>
                </c:pt>
                <c:pt idx="5110">
                  <c:v>#N/A</c:v>
                </c:pt>
                <c:pt idx="5111">
                  <c:v>#N/A</c:v>
                </c:pt>
                <c:pt idx="5112">
                  <c:v>#N/A</c:v>
                </c:pt>
                <c:pt idx="5113">
                  <c:v>#N/A</c:v>
                </c:pt>
                <c:pt idx="5114">
                  <c:v>#N/A</c:v>
                </c:pt>
                <c:pt idx="5115">
                  <c:v>#N/A</c:v>
                </c:pt>
                <c:pt idx="5116">
                  <c:v>#N/A</c:v>
                </c:pt>
                <c:pt idx="5117">
                  <c:v>#N/A</c:v>
                </c:pt>
                <c:pt idx="5118">
                  <c:v>#N/A</c:v>
                </c:pt>
                <c:pt idx="5119">
                  <c:v>#N/A</c:v>
                </c:pt>
                <c:pt idx="5120">
                  <c:v>#N/A</c:v>
                </c:pt>
                <c:pt idx="5121">
                  <c:v>#N/A</c:v>
                </c:pt>
                <c:pt idx="5122">
                  <c:v>#N/A</c:v>
                </c:pt>
                <c:pt idx="5123">
                  <c:v>#N/A</c:v>
                </c:pt>
                <c:pt idx="5124">
                  <c:v>#N/A</c:v>
                </c:pt>
                <c:pt idx="5125">
                  <c:v>#N/A</c:v>
                </c:pt>
                <c:pt idx="5126">
                  <c:v>#N/A</c:v>
                </c:pt>
                <c:pt idx="5127">
                  <c:v>#N/A</c:v>
                </c:pt>
                <c:pt idx="5128">
                  <c:v>#N/A</c:v>
                </c:pt>
                <c:pt idx="5129">
                  <c:v>#N/A</c:v>
                </c:pt>
                <c:pt idx="5130">
                  <c:v>#N/A</c:v>
                </c:pt>
                <c:pt idx="5131">
                  <c:v>#N/A</c:v>
                </c:pt>
                <c:pt idx="5132">
                  <c:v>#N/A</c:v>
                </c:pt>
                <c:pt idx="5133">
                  <c:v>#N/A</c:v>
                </c:pt>
                <c:pt idx="5134">
                  <c:v>#N/A</c:v>
                </c:pt>
                <c:pt idx="5135">
                  <c:v>#N/A</c:v>
                </c:pt>
                <c:pt idx="5136">
                  <c:v>#N/A</c:v>
                </c:pt>
                <c:pt idx="5137">
                  <c:v>#N/A</c:v>
                </c:pt>
                <c:pt idx="5138">
                  <c:v>#N/A</c:v>
                </c:pt>
                <c:pt idx="5139">
                  <c:v>#N/A</c:v>
                </c:pt>
                <c:pt idx="5140">
                  <c:v>#N/A</c:v>
                </c:pt>
                <c:pt idx="5141">
                  <c:v>#N/A</c:v>
                </c:pt>
                <c:pt idx="5142">
                  <c:v>#N/A</c:v>
                </c:pt>
                <c:pt idx="5143">
                  <c:v>#N/A</c:v>
                </c:pt>
                <c:pt idx="5144">
                  <c:v>#N/A</c:v>
                </c:pt>
                <c:pt idx="5145">
                  <c:v>#N/A</c:v>
                </c:pt>
                <c:pt idx="5146">
                  <c:v>#N/A</c:v>
                </c:pt>
                <c:pt idx="5147">
                  <c:v>#N/A</c:v>
                </c:pt>
                <c:pt idx="5148">
                  <c:v>#N/A</c:v>
                </c:pt>
                <c:pt idx="5149">
                  <c:v>#N/A</c:v>
                </c:pt>
                <c:pt idx="5150">
                  <c:v>#N/A</c:v>
                </c:pt>
                <c:pt idx="5151">
                  <c:v>#N/A</c:v>
                </c:pt>
                <c:pt idx="5152">
                  <c:v>#N/A</c:v>
                </c:pt>
                <c:pt idx="5153">
                  <c:v>#N/A</c:v>
                </c:pt>
                <c:pt idx="5154">
                  <c:v>#N/A</c:v>
                </c:pt>
                <c:pt idx="5155">
                  <c:v>#N/A</c:v>
                </c:pt>
                <c:pt idx="5156">
                  <c:v>#N/A</c:v>
                </c:pt>
                <c:pt idx="5157">
                  <c:v>#N/A</c:v>
                </c:pt>
                <c:pt idx="5158">
                  <c:v>#N/A</c:v>
                </c:pt>
                <c:pt idx="5159">
                  <c:v>#N/A</c:v>
                </c:pt>
                <c:pt idx="5160">
                  <c:v>#N/A</c:v>
                </c:pt>
                <c:pt idx="5161">
                  <c:v>#N/A</c:v>
                </c:pt>
                <c:pt idx="5162">
                  <c:v>#N/A</c:v>
                </c:pt>
                <c:pt idx="5163">
                  <c:v>#N/A</c:v>
                </c:pt>
                <c:pt idx="5164">
                  <c:v>#N/A</c:v>
                </c:pt>
                <c:pt idx="5165">
                  <c:v>#N/A</c:v>
                </c:pt>
                <c:pt idx="5166">
                  <c:v>#N/A</c:v>
                </c:pt>
                <c:pt idx="5167">
                  <c:v>#N/A</c:v>
                </c:pt>
                <c:pt idx="5168">
                  <c:v>#N/A</c:v>
                </c:pt>
                <c:pt idx="5169">
                  <c:v>#N/A</c:v>
                </c:pt>
                <c:pt idx="5170">
                  <c:v>#N/A</c:v>
                </c:pt>
                <c:pt idx="5171">
                  <c:v>#N/A</c:v>
                </c:pt>
                <c:pt idx="5172">
                  <c:v>#N/A</c:v>
                </c:pt>
                <c:pt idx="5173">
                  <c:v>#N/A</c:v>
                </c:pt>
                <c:pt idx="5174">
                  <c:v>#N/A</c:v>
                </c:pt>
                <c:pt idx="5175">
                  <c:v>#N/A</c:v>
                </c:pt>
                <c:pt idx="5176">
                  <c:v>#N/A</c:v>
                </c:pt>
                <c:pt idx="5177">
                  <c:v>#N/A</c:v>
                </c:pt>
                <c:pt idx="5178">
                  <c:v>#N/A</c:v>
                </c:pt>
                <c:pt idx="5179">
                  <c:v>#N/A</c:v>
                </c:pt>
                <c:pt idx="5180">
                  <c:v>#N/A</c:v>
                </c:pt>
                <c:pt idx="5181">
                  <c:v>#N/A</c:v>
                </c:pt>
                <c:pt idx="5182">
                  <c:v>#N/A</c:v>
                </c:pt>
                <c:pt idx="5183">
                  <c:v>#N/A</c:v>
                </c:pt>
                <c:pt idx="5184">
                  <c:v>#N/A</c:v>
                </c:pt>
                <c:pt idx="5185">
                  <c:v>#N/A</c:v>
                </c:pt>
                <c:pt idx="5186">
                  <c:v>#N/A</c:v>
                </c:pt>
                <c:pt idx="5187">
                  <c:v>#N/A</c:v>
                </c:pt>
                <c:pt idx="5188">
                  <c:v>#N/A</c:v>
                </c:pt>
                <c:pt idx="5189">
                  <c:v>#N/A</c:v>
                </c:pt>
                <c:pt idx="5190">
                  <c:v>#N/A</c:v>
                </c:pt>
                <c:pt idx="5191">
                  <c:v>#N/A</c:v>
                </c:pt>
                <c:pt idx="5192">
                  <c:v>#N/A</c:v>
                </c:pt>
                <c:pt idx="5193">
                  <c:v>#N/A</c:v>
                </c:pt>
                <c:pt idx="5194">
                  <c:v>#N/A</c:v>
                </c:pt>
                <c:pt idx="5195">
                  <c:v>#N/A</c:v>
                </c:pt>
                <c:pt idx="5196">
                  <c:v>#N/A</c:v>
                </c:pt>
                <c:pt idx="5197">
                  <c:v>#N/A</c:v>
                </c:pt>
                <c:pt idx="5198">
                  <c:v>#N/A</c:v>
                </c:pt>
                <c:pt idx="5199">
                  <c:v>#N/A</c:v>
                </c:pt>
                <c:pt idx="5200">
                  <c:v>#N/A</c:v>
                </c:pt>
                <c:pt idx="5201">
                  <c:v>#N/A</c:v>
                </c:pt>
                <c:pt idx="5202">
                  <c:v>#N/A</c:v>
                </c:pt>
                <c:pt idx="5203">
                  <c:v>#N/A</c:v>
                </c:pt>
                <c:pt idx="5204">
                  <c:v>#N/A</c:v>
                </c:pt>
                <c:pt idx="5205">
                  <c:v>#N/A</c:v>
                </c:pt>
                <c:pt idx="5206">
                  <c:v>#N/A</c:v>
                </c:pt>
                <c:pt idx="5207">
                  <c:v>#N/A</c:v>
                </c:pt>
                <c:pt idx="5208">
                  <c:v>#N/A</c:v>
                </c:pt>
                <c:pt idx="5209">
                  <c:v>#N/A</c:v>
                </c:pt>
                <c:pt idx="5210">
                  <c:v>#N/A</c:v>
                </c:pt>
                <c:pt idx="5211">
                  <c:v>#N/A</c:v>
                </c:pt>
                <c:pt idx="5212">
                  <c:v>#N/A</c:v>
                </c:pt>
                <c:pt idx="5213">
                  <c:v>#N/A</c:v>
                </c:pt>
                <c:pt idx="5214">
                  <c:v>#N/A</c:v>
                </c:pt>
                <c:pt idx="5215">
                  <c:v>#N/A</c:v>
                </c:pt>
                <c:pt idx="5216">
                  <c:v>#N/A</c:v>
                </c:pt>
                <c:pt idx="5217">
                  <c:v>#N/A</c:v>
                </c:pt>
                <c:pt idx="5218">
                  <c:v>#N/A</c:v>
                </c:pt>
                <c:pt idx="5219">
                  <c:v>#N/A</c:v>
                </c:pt>
                <c:pt idx="5220">
                  <c:v>#N/A</c:v>
                </c:pt>
                <c:pt idx="5221">
                  <c:v>#N/A</c:v>
                </c:pt>
                <c:pt idx="5222">
                  <c:v>#N/A</c:v>
                </c:pt>
                <c:pt idx="5223">
                  <c:v>#N/A</c:v>
                </c:pt>
                <c:pt idx="5224">
                  <c:v>#N/A</c:v>
                </c:pt>
                <c:pt idx="5225">
                  <c:v>#N/A</c:v>
                </c:pt>
                <c:pt idx="5226">
                  <c:v>#N/A</c:v>
                </c:pt>
                <c:pt idx="5227">
                  <c:v>#N/A</c:v>
                </c:pt>
                <c:pt idx="5228">
                  <c:v>#N/A</c:v>
                </c:pt>
                <c:pt idx="5229">
                  <c:v>#N/A</c:v>
                </c:pt>
                <c:pt idx="5230">
                  <c:v>#N/A</c:v>
                </c:pt>
                <c:pt idx="5231">
                  <c:v>#N/A</c:v>
                </c:pt>
                <c:pt idx="5232">
                  <c:v>#N/A</c:v>
                </c:pt>
                <c:pt idx="5233">
                  <c:v>#N/A</c:v>
                </c:pt>
                <c:pt idx="5234">
                  <c:v>#N/A</c:v>
                </c:pt>
                <c:pt idx="5235">
                  <c:v>#N/A</c:v>
                </c:pt>
                <c:pt idx="5236">
                  <c:v>#N/A</c:v>
                </c:pt>
                <c:pt idx="5237">
                  <c:v>#N/A</c:v>
                </c:pt>
                <c:pt idx="5238">
                  <c:v>#N/A</c:v>
                </c:pt>
                <c:pt idx="5239">
                  <c:v>#N/A</c:v>
                </c:pt>
                <c:pt idx="5240">
                  <c:v>#N/A</c:v>
                </c:pt>
                <c:pt idx="5241">
                  <c:v>#N/A</c:v>
                </c:pt>
                <c:pt idx="5242">
                  <c:v>#N/A</c:v>
                </c:pt>
                <c:pt idx="5243">
                  <c:v>#N/A</c:v>
                </c:pt>
                <c:pt idx="5244">
                  <c:v>#N/A</c:v>
                </c:pt>
                <c:pt idx="5245">
                  <c:v>#N/A</c:v>
                </c:pt>
                <c:pt idx="5246">
                  <c:v>#N/A</c:v>
                </c:pt>
                <c:pt idx="5247">
                  <c:v>#N/A</c:v>
                </c:pt>
                <c:pt idx="5248">
                  <c:v>#N/A</c:v>
                </c:pt>
                <c:pt idx="5249">
                  <c:v>#N/A</c:v>
                </c:pt>
                <c:pt idx="5250">
                  <c:v>#N/A</c:v>
                </c:pt>
                <c:pt idx="5251">
                  <c:v>#N/A</c:v>
                </c:pt>
                <c:pt idx="5252">
                  <c:v>#N/A</c:v>
                </c:pt>
                <c:pt idx="5253">
                  <c:v>#N/A</c:v>
                </c:pt>
                <c:pt idx="5254">
                  <c:v>#N/A</c:v>
                </c:pt>
                <c:pt idx="5255">
                  <c:v>#N/A</c:v>
                </c:pt>
                <c:pt idx="5256">
                  <c:v>#N/A</c:v>
                </c:pt>
                <c:pt idx="5257">
                  <c:v>#N/A</c:v>
                </c:pt>
                <c:pt idx="5258">
                  <c:v>#N/A</c:v>
                </c:pt>
                <c:pt idx="5259">
                  <c:v>#N/A</c:v>
                </c:pt>
                <c:pt idx="5260">
                  <c:v>#N/A</c:v>
                </c:pt>
                <c:pt idx="5261">
                  <c:v>#N/A</c:v>
                </c:pt>
                <c:pt idx="5262">
                  <c:v>#N/A</c:v>
                </c:pt>
                <c:pt idx="5263">
                  <c:v>#N/A</c:v>
                </c:pt>
                <c:pt idx="5264">
                  <c:v>#N/A</c:v>
                </c:pt>
                <c:pt idx="5265">
                  <c:v>#N/A</c:v>
                </c:pt>
                <c:pt idx="5266">
                  <c:v>#N/A</c:v>
                </c:pt>
                <c:pt idx="5267">
                  <c:v>#N/A</c:v>
                </c:pt>
                <c:pt idx="5268">
                  <c:v>#N/A</c:v>
                </c:pt>
                <c:pt idx="5269">
                  <c:v>#N/A</c:v>
                </c:pt>
                <c:pt idx="5270">
                  <c:v>#N/A</c:v>
                </c:pt>
                <c:pt idx="5271">
                  <c:v>#N/A</c:v>
                </c:pt>
                <c:pt idx="5272">
                  <c:v>#N/A</c:v>
                </c:pt>
                <c:pt idx="5273">
                  <c:v>#N/A</c:v>
                </c:pt>
                <c:pt idx="5274">
                  <c:v>#N/A</c:v>
                </c:pt>
                <c:pt idx="5275">
                  <c:v>#N/A</c:v>
                </c:pt>
                <c:pt idx="5276">
                  <c:v>#N/A</c:v>
                </c:pt>
                <c:pt idx="5277">
                  <c:v>#N/A</c:v>
                </c:pt>
                <c:pt idx="5278">
                  <c:v>#N/A</c:v>
                </c:pt>
                <c:pt idx="5279">
                  <c:v>#N/A</c:v>
                </c:pt>
                <c:pt idx="5280">
                  <c:v>#N/A</c:v>
                </c:pt>
                <c:pt idx="5281">
                  <c:v>#N/A</c:v>
                </c:pt>
                <c:pt idx="5282">
                  <c:v>#N/A</c:v>
                </c:pt>
                <c:pt idx="5283">
                  <c:v>#N/A</c:v>
                </c:pt>
                <c:pt idx="5284">
                  <c:v>#N/A</c:v>
                </c:pt>
                <c:pt idx="5285">
                  <c:v>#N/A</c:v>
                </c:pt>
                <c:pt idx="5286">
                  <c:v>#N/A</c:v>
                </c:pt>
                <c:pt idx="5287">
                  <c:v>#N/A</c:v>
                </c:pt>
                <c:pt idx="5288">
                  <c:v>#N/A</c:v>
                </c:pt>
                <c:pt idx="5289">
                  <c:v>#N/A</c:v>
                </c:pt>
                <c:pt idx="5290">
                  <c:v>#N/A</c:v>
                </c:pt>
                <c:pt idx="5291">
                  <c:v>#N/A</c:v>
                </c:pt>
                <c:pt idx="5292">
                  <c:v>#N/A</c:v>
                </c:pt>
                <c:pt idx="5293">
                  <c:v>#N/A</c:v>
                </c:pt>
                <c:pt idx="5294">
                  <c:v>#N/A</c:v>
                </c:pt>
                <c:pt idx="5295">
                  <c:v>#N/A</c:v>
                </c:pt>
                <c:pt idx="5296">
                  <c:v>#N/A</c:v>
                </c:pt>
                <c:pt idx="5297">
                  <c:v>#N/A</c:v>
                </c:pt>
                <c:pt idx="5298">
                  <c:v>#N/A</c:v>
                </c:pt>
                <c:pt idx="5299">
                  <c:v>#N/A</c:v>
                </c:pt>
                <c:pt idx="5300">
                  <c:v>#N/A</c:v>
                </c:pt>
                <c:pt idx="5301">
                  <c:v>#N/A</c:v>
                </c:pt>
                <c:pt idx="5302">
                  <c:v>#N/A</c:v>
                </c:pt>
                <c:pt idx="5303">
                  <c:v>#N/A</c:v>
                </c:pt>
                <c:pt idx="5304">
                  <c:v>#N/A</c:v>
                </c:pt>
                <c:pt idx="5305">
                  <c:v>#N/A</c:v>
                </c:pt>
                <c:pt idx="5306">
                  <c:v>#N/A</c:v>
                </c:pt>
                <c:pt idx="5307">
                  <c:v>#N/A</c:v>
                </c:pt>
                <c:pt idx="5308">
                  <c:v>#N/A</c:v>
                </c:pt>
                <c:pt idx="5309">
                  <c:v>#N/A</c:v>
                </c:pt>
                <c:pt idx="5310">
                  <c:v>#N/A</c:v>
                </c:pt>
                <c:pt idx="5311">
                  <c:v>#N/A</c:v>
                </c:pt>
                <c:pt idx="5312">
                  <c:v>#N/A</c:v>
                </c:pt>
                <c:pt idx="5313">
                  <c:v>#N/A</c:v>
                </c:pt>
                <c:pt idx="5314">
                  <c:v>#N/A</c:v>
                </c:pt>
                <c:pt idx="5315">
                  <c:v>#N/A</c:v>
                </c:pt>
                <c:pt idx="5316">
                  <c:v>#N/A</c:v>
                </c:pt>
                <c:pt idx="5317">
                  <c:v>#N/A</c:v>
                </c:pt>
                <c:pt idx="5318">
                  <c:v>#N/A</c:v>
                </c:pt>
                <c:pt idx="5319">
                  <c:v>#N/A</c:v>
                </c:pt>
                <c:pt idx="5320">
                  <c:v>#N/A</c:v>
                </c:pt>
                <c:pt idx="5321">
                  <c:v>#N/A</c:v>
                </c:pt>
                <c:pt idx="5322">
                  <c:v>#N/A</c:v>
                </c:pt>
                <c:pt idx="5323">
                  <c:v>#N/A</c:v>
                </c:pt>
                <c:pt idx="5324">
                  <c:v>#N/A</c:v>
                </c:pt>
                <c:pt idx="5325">
                  <c:v>#N/A</c:v>
                </c:pt>
                <c:pt idx="5326">
                  <c:v>#N/A</c:v>
                </c:pt>
                <c:pt idx="5327">
                  <c:v>#N/A</c:v>
                </c:pt>
                <c:pt idx="5328">
                  <c:v>#N/A</c:v>
                </c:pt>
                <c:pt idx="5329">
                  <c:v>#N/A</c:v>
                </c:pt>
                <c:pt idx="5330">
                  <c:v>#N/A</c:v>
                </c:pt>
                <c:pt idx="5331">
                  <c:v>#N/A</c:v>
                </c:pt>
                <c:pt idx="5332">
                  <c:v>#N/A</c:v>
                </c:pt>
                <c:pt idx="5333">
                  <c:v>#N/A</c:v>
                </c:pt>
                <c:pt idx="5334">
                  <c:v>#N/A</c:v>
                </c:pt>
                <c:pt idx="5335">
                  <c:v>#N/A</c:v>
                </c:pt>
                <c:pt idx="5336">
                  <c:v>#N/A</c:v>
                </c:pt>
                <c:pt idx="5337">
                  <c:v>#N/A</c:v>
                </c:pt>
                <c:pt idx="5338">
                  <c:v>#N/A</c:v>
                </c:pt>
                <c:pt idx="5339">
                  <c:v>#N/A</c:v>
                </c:pt>
                <c:pt idx="5340">
                  <c:v>#N/A</c:v>
                </c:pt>
                <c:pt idx="5341">
                  <c:v>#N/A</c:v>
                </c:pt>
                <c:pt idx="5342">
                  <c:v>#N/A</c:v>
                </c:pt>
                <c:pt idx="5343">
                  <c:v>#N/A</c:v>
                </c:pt>
                <c:pt idx="5344">
                  <c:v>#N/A</c:v>
                </c:pt>
                <c:pt idx="5345">
                  <c:v>#N/A</c:v>
                </c:pt>
                <c:pt idx="5346">
                  <c:v>#N/A</c:v>
                </c:pt>
                <c:pt idx="5347">
                  <c:v>#N/A</c:v>
                </c:pt>
                <c:pt idx="5348">
                  <c:v>#N/A</c:v>
                </c:pt>
                <c:pt idx="5349">
                  <c:v>#N/A</c:v>
                </c:pt>
                <c:pt idx="5350">
                  <c:v>#N/A</c:v>
                </c:pt>
                <c:pt idx="5351">
                  <c:v>#N/A</c:v>
                </c:pt>
                <c:pt idx="5352">
                  <c:v>#N/A</c:v>
                </c:pt>
                <c:pt idx="5353">
                  <c:v>#N/A</c:v>
                </c:pt>
                <c:pt idx="5354">
                  <c:v>#N/A</c:v>
                </c:pt>
                <c:pt idx="5355">
                  <c:v>#N/A</c:v>
                </c:pt>
                <c:pt idx="5356">
                  <c:v>#N/A</c:v>
                </c:pt>
                <c:pt idx="5357">
                  <c:v>#N/A</c:v>
                </c:pt>
                <c:pt idx="5358">
                  <c:v>#N/A</c:v>
                </c:pt>
                <c:pt idx="5359">
                  <c:v>#N/A</c:v>
                </c:pt>
                <c:pt idx="5360">
                  <c:v>#N/A</c:v>
                </c:pt>
                <c:pt idx="5361">
                  <c:v>#N/A</c:v>
                </c:pt>
                <c:pt idx="5362">
                  <c:v>#N/A</c:v>
                </c:pt>
                <c:pt idx="5363">
                  <c:v>#N/A</c:v>
                </c:pt>
                <c:pt idx="5364">
                  <c:v>#N/A</c:v>
                </c:pt>
                <c:pt idx="5365">
                  <c:v>#N/A</c:v>
                </c:pt>
                <c:pt idx="5366">
                  <c:v>#N/A</c:v>
                </c:pt>
                <c:pt idx="5367">
                  <c:v>#N/A</c:v>
                </c:pt>
                <c:pt idx="5368">
                  <c:v>#N/A</c:v>
                </c:pt>
                <c:pt idx="5369">
                  <c:v>#N/A</c:v>
                </c:pt>
                <c:pt idx="5370">
                  <c:v>#N/A</c:v>
                </c:pt>
                <c:pt idx="5371">
                  <c:v>#N/A</c:v>
                </c:pt>
                <c:pt idx="5372">
                  <c:v>#N/A</c:v>
                </c:pt>
                <c:pt idx="5373">
                  <c:v>#N/A</c:v>
                </c:pt>
                <c:pt idx="5374">
                  <c:v>#N/A</c:v>
                </c:pt>
                <c:pt idx="5375">
                  <c:v>#N/A</c:v>
                </c:pt>
                <c:pt idx="5376">
                  <c:v>#N/A</c:v>
                </c:pt>
                <c:pt idx="5377">
                  <c:v>#N/A</c:v>
                </c:pt>
                <c:pt idx="5378">
                  <c:v>#N/A</c:v>
                </c:pt>
                <c:pt idx="5379">
                  <c:v>#N/A</c:v>
                </c:pt>
                <c:pt idx="5380">
                  <c:v>#N/A</c:v>
                </c:pt>
                <c:pt idx="5381">
                  <c:v>#N/A</c:v>
                </c:pt>
                <c:pt idx="5382">
                  <c:v>#N/A</c:v>
                </c:pt>
                <c:pt idx="5383">
                  <c:v>#N/A</c:v>
                </c:pt>
                <c:pt idx="5384">
                  <c:v>#N/A</c:v>
                </c:pt>
                <c:pt idx="5385">
                  <c:v>#N/A</c:v>
                </c:pt>
                <c:pt idx="5386">
                  <c:v>#N/A</c:v>
                </c:pt>
                <c:pt idx="5387">
                  <c:v>#N/A</c:v>
                </c:pt>
                <c:pt idx="5388">
                  <c:v>#N/A</c:v>
                </c:pt>
                <c:pt idx="5389">
                  <c:v>#N/A</c:v>
                </c:pt>
                <c:pt idx="5390">
                  <c:v>#N/A</c:v>
                </c:pt>
                <c:pt idx="5391">
                  <c:v>#N/A</c:v>
                </c:pt>
                <c:pt idx="5392">
                  <c:v>#N/A</c:v>
                </c:pt>
                <c:pt idx="5393">
                  <c:v>#N/A</c:v>
                </c:pt>
                <c:pt idx="5394">
                  <c:v>#N/A</c:v>
                </c:pt>
                <c:pt idx="5395">
                  <c:v>#N/A</c:v>
                </c:pt>
                <c:pt idx="5396">
                  <c:v>#N/A</c:v>
                </c:pt>
                <c:pt idx="5397">
                  <c:v>#N/A</c:v>
                </c:pt>
                <c:pt idx="5398">
                  <c:v>#N/A</c:v>
                </c:pt>
                <c:pt idx="5399">
                  <c:v>#N/A</c:v>
                </c:pt>
                <c:pt idx="5400">
                  <c:v>#N/A</c:v>
                </c:pt>
                <c:pt idx="5401">
                  <c:v>#N/A</c:v>
                </c:pt>
                <c:pt idx="5402">
                  <c:v>#N/A</c:v>
                </c:pt>
                <c:pt idx="5403">
                  <c:v>#N/A</c:v>
                </c:pt>
                <c:pt idx="5404">
                  <c:v>#N/A</c:v>
                </c:pt>
                <c:pt idx="5405">
                  <c:v>#N/A</c:v>
                </c:pt>
                <c:pt idx="5406">
                  <c:v>#N/A</c:v>
                </c:pt>
                <c:pt idx="5407">
                  <c:v>#N/A</c:v>
                </c:pt>
                <c:pt idx="5408">
                  <c:v>#N/A</c:v>
                </c:pt>
                <c:pt idx="5409">
                  <c:v>#N/A</c:v>
                </c:pt>
                <c:pt idx="5410">
                  <c:v>#N/A</c:v>
                </c:pt>
                <c:pt idx="5411">
                  <c:v>#N/A</c:v>
                </c:pt>
                <c:pt idx="5412">
                  <c:v>#N/A</c:v>
                </c:pt>
                <c:pt idx="5413">
                  <c:v>#N/A</c:v>
                </c:pt>
                <c:pt idx="5414">
                  <c:v>#N/A</c:v>
                </c:pt>
                <c:pt idx="5415">
                  <c:v>#N/A</c:v>
                </c:pt>
                <c:pt idx="5416">
                  <c:v>#N/A</c:v>
                </c:pt>
                <c:pt idx="5417">
                  <c:v>#N/A</c:v>
                </c:pt>
                <c:pt idx="5418">
                  <c:v>#N/A</c:v>
                </c:pt>
                <c:pt idx="5419">
                  <c:v>#N/A</c:v>
                </c:pt>
                <c:pt idx="5420">
                  <c:v>#N/A</c:v>
                </c:pt>
                <c:pt idx="5421">
                  <c:v>#N/A</c:v>
                </c:pt>
                <c:pt idx="5422">
                  <c:v>#N/A</c:v>
                </c:pt>
                <c:pt idx="5423">
                  <c:v>#N/A</c:v>
                </c:pt>
                <c:pt idx="5424">
                  <c:v>#N/A</c:v>
                </c:pt>
                <c:pt idx="5425">
                  <c:v>#N/A</c:v>
                </c:pt>
                <c:pt idx="5426">
                  <c:v>#N/A</c:v>
                </c:pt>
                <c:pt idx="5427">
                  <c:v>#N/A</c:v>
                </c:pt>
                <c:pt idx="5428">
                  <c:v>#N/A</c:v>
                </c:pt>
                <c:pt idx="5429">
                  <c:v>#N/A</c:v>
                </c:pt>
                <c:pt idx="5430">
                  <c:v>#N/A</c:v>
                </c:pt>
                <c:pt idx="5431">
                  <c:v>#N/A</c:v>
                </c:pt>
                <c:pt idx="5432">
                  <c:v>#N/A</c:v>
                </c:pt>
                <c:pt idx="5433">
                  <c:v>#N/A</c:v>
                </c:pt>
                <c:pt idx="5434">
                  <c:v>#N/A</c:v>
                </c:pt>
                <c:pt idx="5435">
                  <c:v>#N/A</c:v>
                </c:pt>
                <c:pt idx="5436">
                  <c:v>#N/A</c:v>
                </c:pt>
                <c:pt idx="5437">
                  <c:v>#N/A</c:v>
                </c:pt>
                <c:pt idx="5438">
                  <c:v>#N/A</c:v>
                </c:pt>
                <c:pt idx="5439">
                  <c:v>#N/A</c:v>
                </c:pt>
                <c:pt idx="5440">
                  <c:v>#N/A</c:v>
                </c:pt>
                <c:pt idx="5441">
                  <c:v>#N/A</c:v>
                </c:pt>
                <c:pt idx="5442">
                  <c:v>#N/A</c:v>
                </c:pt>
                <c:pt idx="5443">
                  <c:v>#N/A</c:v>
                </c:pt>
                <c:pt idx="5444">
                  <c:v>#N/A</c:v>
                </c:pt>
                <c:pt idx="5445">
                  <c:v>#N/A</c:v>
                </c:pt>
                <c:pt idx="5446">
                  <c:v>#N/A</c:v>
                </c:pt>
                <c:pt idx="5447">
                  <c:v>#N/A</c:v>
                </c:pt>
                <c:pt idx="5448">
                  <c:v>#N/A</c:v>
                </c:pt>
                <c:pt idx="5449">
                  <c:v>#N/A</c:v>
                </c:pt>
                <c:pt idx="5450">
                  <c:v>#N/A</c:v>
                </c:pt>
                <c:pt idx="5451">
                  <c:v>#N/A</c:v>
                </c:pt>
                <c:pt idx="5452">
                  <c:v>#N/A</c:v>
                </c:pt>
                <c:pt idx="5453">
                  <c:v>#N/A</c:v>
                </c:pt>
                <c:pt idx="5454">
                  <c:v>#N/A</c:v>
                </c:pt>
                <c:pt idx="5455">
                  <c:v>#N/A</c:v>
                </c:pt>
                <c:pt idx="5456">
                  <c:v>#N/A</c:v>
                </c:pt>
                <c:pt idx="5457">
                  <c:v>#N/A</c:v>
                </c:pt>
                <c:pt idx="5458">
                  <c:v>#N/A</c:v>
                </c:pt>
                <c:pt idx="5459">
                  <c:v>#N/A</c:v>
                </c:pt>
                <c:pt idx="5460">
                  <c:v>#N/A</c:v>
                </c:pt>
                <c:pt idx="5461">
                  <c:v>#N/A</c:v>
                </c:pt>
                <c:pt idx="5462">
                  <c:v>#N/A</c:v>
                </c:pt>
                <c:pt idx="5463">
                  <c:v>#N/A</c:v>
                </c:pt>
                <c:pt idx="5464">
                  <c:v>#N/A</c:v>
                </c:pt>
                <c:pt idx="5465">
                  <c:v>#N/A</c:v>
                </c:pt>
                <c:pt idx="5466">
                  <c:v>#N/A</c:v>
                </c:pt>
                <c:pt idx="5467">
                  <c:v>#N/A</c:v>
                </c:pt>
                <c:pt idx="5468">
                  <c:v>#N/A</c:v>
                </c:pt>
                <c:pt idx="5469">
                  <c:v>#N/A</c:v>
                </c:pt>
                <c:pt idx="5470">
                  <c:v>#N/A</c:v>
                </c:pt>
                <c:pt idx="5471">
                  <c:v>#N/A</c:v>
                </c:pt>
                <c:pt idx="5472">
                  <c:v>#N/A</c:v>
                </c:pt>
                <c:pt idx="5473">
                  <c:v>#N/A</c:v>
                </c:pt>
                <c:pt idx="5474">
                  <c:v>#N/A</c:v>
                </c:pt>
                <c:pt idx="5475">
                  <c:v>#N/A</c:v>
                </c:pt>
                <c:pt idx="5476">
                  <c:v>#N/A</c:v>
                </c:pt>
                <c:pt idx="5477">
                  <c:v>#N/A</c:v>
                </c:pt>
                <c:pt idx="5478">
                  <c:v>#N/A</c:v>
                </c:pt>
                <c:pt idx="5479">
                  <c:v>#N/A</c:v>
                </c:pt>
                <c:pt idx="5480">
                  <c:v>#N/A</c:v>
                </c:pt>
                <c:pt idx="5481">
                  <c:v>#N/A</c:v>
                </c:pt>
                <c:pt idx="5482">
                  <c:v>#N/A</c:v>
                </c:pt>
                <c:pt idx="5483">
                  <c:v>#N/A</c:v>
                </c:pt>
                <c:pt idx="5484">
                  <c:v>#N/A</c:v>
                </c:pt>
                <c:pt idx="5485">
                  <c:v>#N/A</c:v>
                </c:pt>
                <c:pt idx="5486">
                  <c:v>#N/A</c:v>
                </c:pt>
                <c:pt idx="5487">
                  <c:v>#N/A</c:v>
                </c:pt>
                <c:pt idx="5488">
                  <c:v>#N/A</c:v>
                </c:pt>
                <c:pt idx="5489">
                  <c:v>#N/A</c:v>
                </c:pt>
                <c:pt idx="5490">
                  <c:v>#N/A</c:v>
                </c:pt>
                <c:pt idx="5491">
                  <c:v>#N/A</c:v>
                </c:pt>
                <c:pt idx="5492">
                  <c:v>#N/A</c:v>
                </c:pt>
                <c:pt idx="5493">
                  <c:v>#N/A</c:v>
                </c:pt>
                <c:pt idx="5494">
                  <c:v>#N/A</c:v>
                </c:pt>
                <c:pt idx="5495">
                  <c:v>#N/A</c:v>
                </c:pt>
                <c:pt idx="5496">
                  <c:v>#N/A</c:v>
                </c:pt>
                <c:pt idx="5497">
                  <c:v>#N/A</c:v>
                </c:pt>
                <c:pt idx="5498">
                  <c:v>#N/A</c:v>
                </c:pt>
                <c:pt idx="5499">
                  <c:v>#N/A</c:v>
                </c:pt>
                <c:pt idx="5500">
                  <c:v>#N/A</c:v>
                </c:pt>
                <c:pt idx="5501">
                  <c:v>#N/A</c:v>
                </c:pt>
                <c:pt idx="5502">
                  <c:v>#N/A</c:v>
                </c:pt>
                <c:pt idx="5503">
                  <c:v>#N/A</c:v>
                </c:pt>
                <c:pt idx="5504">
                  <c:v>#N/A</c:v>
                </c:pt>
                <c:pt idx="5505">
                  <c:v>#N/A</c:v>
                </c:pt>
                <c:pt idx="5506">
                  <c:v>#N/A</c:v>
                </c:pt>
                <c:pt idx="5507">
                  <c:v>#N/A</c:v>
                </c:pt>
                <c:pt idx="5508">
                  <c:v>#N/A</c:v>
                </c:pt>
                <c:pt idx="5509">
                  <c:v>#N/A</c:v>
                </c:pt>
                <c:pt idx="5510">
                  <c:v>#N/A</c:v>
                </c:pt>
                <c:pt idx="5511">
                  <c:v>#N/A</c:v>
                </c:pt>
                <c:pt idx="5512">
                  <c:v>#N/A</c:v>
                </c:pt>
                <c:pt idx="5513">
                  <c:v>#N/A</c:v>
                </c:pt>
                <c:pt idx="5514">
                  <c:v>#N/A</c:v>
                </c:pt>
                <c:pt idx="5515">
                  <c:v>#N/A</c:v>
                </c:pt>
                <c:pt idx="5516">
                  <c:v>#N/A</c:v>
                </c:pt>
                <c:pt idx="5517">
                  <c:v>#N/A</c:v>
                </c:pt>
                <c:pt idx="5518">
                  <c:v>#N/A</c:v>
                </c:pt>
                <c:pt idx="5519">
                  <c:v>#N/A</c:v>
                </c:pt>
                <c:pt idx="5520">
                  <c:v>#N/A</c:v>
                </c:pt>
                <c:pt idx="5521">
                  <c:v>#N/A</c:v>
                </c:pt>
                <c:pt idx="5522">
                  <c:v>#N/A</c:v>
                </c:pt>
                <c:pt idx="5523">
                  <c:v>#N/A</c:v>
                </c:pt>
                <c:pt idx="5524">
                  <c:v>#N/A</c:v>
                </c:pt>
                <c:pt idx="5525">
                  <c:v>#N/A</c:v>
                </c:pt>
                <c:pt idx="5526">
                  <c:v>#N/A</c:v>
                </c:pt>
                <c:pt idx="5527">
                  <c:v>#N/A</c:v>
                </c:pt>
                <c:pt idx="5528">
                  <c:v>#N/A</c:v>
                </c:pt>
                <c:pt idx="5529">
                  <c:v>#N/A</c:v>
                </c:pt>
                <c:pt idx="5530">
                  <c:v>#N/A</c:v>
                </c:pt>
                <c:pt idx="5531">
                  <c:v>#N/A</c:v>
                </c:pt>
                <c:pt idx="5532">
                  <c:v>#N/A</c:v>
                </c:pt>
                <c:pt idx="5533">
                  <c:v>#N/A</c:v>
                </c:pt>
                <c:pt idx="5534">
                  <c:v>#N/A</c:v>
                </c:pt>
                <c:pt idx="5535">
                  <c:v>#N/A</c:v>
                </c:pt>
                <c:pt idx="5536">
                  <c:v>#N/A</c:v>
                </c:pt>
                <c:pt idx="5537">
                  <c:v>#N/A</c:v>
                </c:pt>
                <c:pt idx="5538">
                  <c:v>#N/A</c:v>
                </c:pt>
                <c:pt idx="5539">
                  <c:v>#N/A</c:v>
                </c:pt>
                <c:pt idx="5540">
                  <c:v>#N/A</c:v>
                </c:pt>
                <c:pt idx="5541">
                  <c:v>#N/A</c:v>
                </c:pt>
                <c:pt idx="5542">
                  <c:v>#N/A</c:v>
                </c:pt>
                <c:pt idx="5543">
                  <c:v>#N/A</c:v>
                </c:pt>
                <c:pt idx="5544">
                  <c:v>#N/A</c:v>
                </c:pt>
                <c:pt idx="5545">
                  <c:v>#N/A</c:v>
                </c:pt>
                <c:pt idx="5546">
                  <c:v>#N/A</c:v>
                </c:pt>
                <c:pt idx="5547">
                  <c:v>#N/A</c:v>
                </c:pt>
                <c:pt idx="5548">
                  <c:v>#N/A</c:v>
                </c:pt>
                <c:pt idx="5549">
                  <c:v>#N/A</c:v>
                </c:pt>
                <c:pt idx="5550">
                  <c:v>#N/A</c:v>
                </c:pt>
                <c:pt idx="5551">
                  <c:v>#N/A</c:v>
                </c:pt>
                <c:pt idx="5552">
                  <c:v>#N/A</c:v>
                </c:pt>
                <c:pt idx="5553">
                  <c:v>#N/A</c:v>
                </c:pt>
                <c:pt idx="5554">
                  <c:v>#N/A</c:v>
                </c:pt>
                <c:pt idx="5555">
                  <c:v>#N/A</c:v>
                </c:pt>
                <c:pt idx="5556">
                  <c:v>#N/A</c:v>
                </c:pt>
                <c:pt idx="5557">
                  <c:v>#N/A</c:v>
                </c:pt>
                <c:pt idx="5558">
                  <c:v>#N/A</c:v>
                </c:pt>
                <c:pt idx="5559">
                  <c:v>#N/A</c:v>
                </c:pt>
                <c:pt idx="5560">
                  <c:v>#N/A</c:v>
                </c:pt>
                <c:pt idx="5561">
                  <c:v>#N/A</c:v>
                </c:pt>
                <c:pt idx="5562">
                  <c:v>#N/A</c:v>
                </c:pt>
                <c:pt idx="5563">
                  <c:v>#N/A</c:v>
                </c:pt>
                <c:pt idx="5564">
                  <c:v>#N/A</c:v>
                </c:pt>
                <c:pt idx="5565">
                  <c:v>#N/A</c:v>
                </c:pt>
                <c:pt idx="5566">
                  <c:v>#N/A</c:v>
                </c:pt>
                <c:pt idx="5567">
                  <c:v>#N/A</c:v>
                </c:pt>
                <c:pt idx="5568">
                  <c:v>#N/A</c:v>
                </c:pt>
                <c:pt idx="5569">
                  <c:v>#N/A</c:v>
                </c:pt>
                <c:pt idx="5570">
                  <c:v>#N/A</c:v>
                </c:pt>
                <c:pt idx="5571">
                  <c:v>#N/A</c:v>
                </c:pt>
                <c:pt idx="5572">
                  <c:v>#N/A</c:v>
                </c:pt>
                <c:pt idx="5573">
                  <c:v>#N/A</c:v>
                </c:pt>
                <c:pt idx="5574">
                  <c:v>#N/A</c:v>
                </c:pt>
                <c:pt idx="5575">
                  <c:v>#N/A</c:v>
                </c:pt>
                <c:pt idx="5576">
                  <c:v>#N/A</c:v>
                </c:pt>
                <c:pt idx="5577">
                  <c:v>#N/A</c:v>
                </c:pt>
                <c:pt idx="5578">
                  <c:v>#N/A</c:v>
                </c:pt>
                <c:pt idx="5579">
                  <c:v>#N/A</c:v>
                </c:pt>
                <c:pt idx="5580">
                  <c:v>#N/A</c:v>
                </c:pt>
                <c:pt idx="5581">
                  <c:v>#N/A</c:v>
                </c:pt>
                <c:pt idx="5582">
                  <c:v>#N/A</c:v>
                </c:pt>
                <c:pt idx="5583">
                  <c:v>#N/A</c:v>
                </c:pt>
                <c:pt idx="5584">
                  <c:v>#N/A</c:v>
                </c:pt>
                <c:pt idx="5585">
                  <c:v>#N/A</c:v>
                </c:pt>
                <c:pt idx="5586">
                  <c:v>#N/A</c:v>
                </c:pt>
                <c:pt idx="5587">
                  <c:v>#N/A</c:v>
                </c:pt>
                <c:pt idx="5588">
                  <c:v>#N/A</c:v>
                </c:pt>
                <c:pt idx="5589">
                  <c:v>#N/A</c:v>
                </c:pt>
                <c:pt idx="5590">
                  <c:v>#N/A</c:v>
                </c:pt>
                <c:pt idx="5591">
                  <c:v>#N/A</c:v>
                </c:pt>
                <c:pt idx="5592">
                  <c:v>#N/A</c:v>
                </c:pt>
                <c:pt idx="5593">
                  <c:v>#N/A</c:v>
                </c:pt>
                <c:pt idx="5594">
                  <c:v>#N/A</c:v>
                </c:pt>
                <c:pt idx="5595">
                  <c:v>#N/A</c:v>
                </c:pt>
                <c:pt idx="5596">
                  <c:v>#N/A</c:v>
                </c:pt>
                <c:pt idx="5597">
                  <c:v>#N/A</c:v>
                </c:pt>
                <c:pt idx="5598">
                  <c:v>#N/A</c:v>
                </c:pt>
                <c:pt idx="5599">
                  <c:v>#N/A</c:v>
                </c:pt>
                <c:pt idx="5600">
                  <c:v>#N/A</c:v>
                </c:pt>
                <c:pt idx="5601">
                  <c:v>#N/A</c:v>
                </c:pt>
                <c:pt idx="5602">
                  <c:v>#N/A</c:v>
                </c:pt>
                <c:pt idx="5603">
                  <c:v>#N/A</c:v>
                </c:pt>
                <c:pt idx="5604">
                  <c:v>#N/A</c:v>
                </c:pt>
                <c:pt idx="5605">
                  <c:v>#N/A</c:v>
                </c:pt>
                <c:pt idx="5606">
                  <c:v>#N/A</c:v>
                </c:pt>
                <c:pt idx="5607">
                  <c:v>#N/A</c:v>
                </c:pt>
                <c:pt idx="5608">
                  <c:v>#N/A</c:v>
                </c:pt>
                <c:pt idx="5609">
                  <c:v>#N/A</c:v>
                </c:pt>
                <c:pt idx="5610">
                  <c:v>#N/A</c:v>
                </c:pt>
                <c:pt idx="5611">
                  <c:v>#N/A</c:v>
                </c:pt>
                <c:pt idx="5612">
                  <c:v>#N/A</c:v>
                </c:pt>
                <c:pt idx="5613">
                  <c:v>#N/A</c:v>
                </c:pt>
                <c:pt idx="5614">
                  <c:v>#N/A</c:v>
                </c:pt>
                <c:pt idx="5615">
                  <c:v>#N/A</c:v>
                </c:pt>
                <c:pt idx="5616">
                  <c:v>#N/A</c:v>
                </c:pt>
                <c:pt idx="5617">
                  <c:v>#N/A</c:v>
                </c:pt>
                <c:pt idx="5618">
                  <c:v>#N/A</c:v>
                </c:pt>
                <c:pt idx="5619">
                  <c:v>#N/A</c:v>
                </c:pt>
                <c:pt idx="5620">
                  <c:v>#N/A</c:v>
                </c:pt>
                <c:pt idx="5621">
                  <c:v>#N/A</c:v>
                </c:pt>
                <c:pt idx="5622">
                  <c:v>#N/A</c:v>
                </c:pt>
                <c:pt idx="5623">
                  <c:v>#N/A</c:v>
                </c:pt>
                <c:pt idx="5624">
                  <c:v>#N/A</c:v>
                </c:pt>
                <c:pt idx="5625">
                  <c:v>#N/A</c:v>
                </c:pt>
                <c:pt idx="5626">
                  <c:v>#N/A</c:v>
                </c:pt>
                <c:pt idx="5627">
                  <c:v>#N/A</c:v>
                </c:pt>
                <c:pt idx="5628">
                  <c:v>#N/A</c:v>
                </c:pt>
                <c:pt idx="5629">
                  <c:v>#N/A</c:v>
                </c:pt>
                <c:pt idx="5630">
                  <c:v>#N/A</c:v>
                </c:pt>
                <c:pt idx="5631">
                  <c:v>#N/A</c:v>
                </c:pt>
                <c:pt idx="5632">
                  <c:v>#N/A</c:v>
                </c:pt>
                <c:pt idx="5633">
                  <c:v>#N/A</c:v>
                </c:pt>
                <c:pt idx="5634">
                  <c:v>#N/A</c:v>
                </c:pt>
                <c:pt idx="5635">
                  <c:v>#N/A</c:v>
                </c:pt>
                <c:pt idx="5636">
                  <c:v>#N/A</c:v>
                </c:pt>
                <c:pt idx="5637">
                  <c:v>#N/A</c:v>
                </c:pt>
                <c:pt idx="5638">
                  <c:v>#N/A</c:v>
                </c:pt>
                <c:pt idx="5639">
                  <c:v>#N/A</c:v>
                </c:pt>
                <c:pt idx="5640">
                  <c:v>#N/A</c:v>
                </c:pt>
                <c:pt idx="5641">
                  <c:v>#N/A</c:v>
                </c:pt>
                <c:pt idx="5642">
                  <c:v>#N/A</c:v>
                </c:pt>
                <c:pt idx="5643">
                  <c:v>#N/A</c:v>
                </c:pt>
                <c:pt idx="5644">
                  <c:v>#N/A</c:v>
                </c:pt>
                <c:pt idx="5645">
                  <c:v>#N/A</c:v>
                </c:pt>
                <c:pt idx="5646">
                  <c:v>#N/A</c:v>
                </c:pt>
                <c:pt idx="5647">
                  <c:v>#N/A</c:v>
                </c:pt>
                <c:pt idx="5648">
                  <c:v>#N/A</c:v>
                </c:pt>
                <c:pt idx="5649">
                  <c:v>#N/A</c:v>
                </c:pt>
                <c:pt idx="5650">
                  <c:v>#N/A</c:v>
                </c:pt>
                <c:pt idx="5651">
                  <c:v>#N/A</c:v>
                </c:pt>
                <c:pt idx="5652">
                  <c:v>#N/A</c:v>
                </c:pt>
                <c:pt idx="5653">
                  <c:v>#N/A</c:v>
                </c:pt>
                <c:pt idx="5654">
                  <c:v>#N/A</c:v>
                </c:pt>
                <c:pt idx="5655">
                  <c:v>#N/A</c:v>
                </c:pt>
                <c:pt idx="5656">
                  <c:v>#N/A</c:v>
                </c:pt>
                <c:pt idx="5657">
                  <c:v>#N/A</c:v>
                </c:pt>
                <c:pt idx="5658">
                  <c:v>#N/A</c:v>
                </c:pt>
                <c:pt idx="5659">
                  <c:v>#N/A</c:v>
                </c:pt>
                <c:pt idx="5660">
                  <c:v>#N/A</c:v>
                </c:pt>
                <c:pt idx="5661">
                  <c:v>#N/A</c:v>
                </c:pt>
                <c:pt idx="5662">
                  <c:v>#N/A</c:v>
                </c:pt>
                <c:pt idx="5663">
                  <c:v>#N/A</c:v>
                </c:pt>
                <c:pt idx="5664">
                  <c:v>#N/A</c:v>
                </c:pt>
                <c:pt idx="5665">
                  <c:v>#N/A</c:v>
                </c:pt>
                <c:pt idx="5666">
                  <c:v>#N/A</c:v>
                </c:pt>
                <c:pt idx="5667">
                  <c:v>#N/A</c:v>
                </c:pt>
                <c:pt idx="5668">
                  <c:v>#N/A</c:v>
                </c:pt>
                <c:pt idx="5669">
                  <c:v>#N/A</c:v>
                </c:pt>
                <c:pt idx="5670">
                  <c:v>#N/A</c:v>
                </c:pt>
                <c:pt idx="5671">
                  <c:v>#N/A</c:v>
                </c:pt>
                <c:pt idx="5672">
                  <c:v>#N/A</c:v>
                </c:pt>
                <c:pt idx="5673">
                  <c:v>#N/A</c:v>
                </c:pt>
                <c:pt idx="5674">
                  <c:v>#N/A</c:v>
                </c:pt>
                <c:pt idx="5675">
                  <c:v>#N/A</c:v>
                </c:pt>
                <c:pt idx="5676">
                  <c:v>#N/A</c:v>
                </c:pt>
                <c:pt idx="5677">
                  <c:v>#N/A</c:v>
                </c:pt>
                <c:pt idx="5678">
                  <c:v>#N/A</c:v>
                </c:pt>
                <c:pt idx="5679">
                  <c:v>#N/A</c:v>
                </c:pt>
                <c:pt idx="5680">
                  <c:v>#N/A</c:v>
                </c:pt>
                <c:pt idx="5681">
                  <c:v>#N/A</c:v>
                </c:pt>
                <c:pt idx="5682">
                  <c:v>#N/A</c:v>
                </c:pt>
                <c:pt idx="5683">
                  <c:v>#N/A</c:v>
                </c:pt>
                <c:pt idx="5684">
                  <c:v>#N/A</c:v>
                </c:pt>
                <c:pt idx="5685">
                  <c:v>#N/A</c:v>
                </c:pt>
                <c:pt idx="5686">
                  <c:v>#N/A</c:v>
                </c:pt>
                <c:pt idx="5687">
                  <c:v>#N/A</c:v>
                </c:pt>
                <c:pt idx="5688">
                  <c:v>#N/A</c:v>
                </c:pt>
                <c:pt idx="5689">
                  <c:v>#N/A</c:v>
                </c:pt>
                <c:pt idx="5690">
                  <c:v>#N/A</c:v>
                </c:pt>
                <c:pt idx="5691">
                  <c:v>#N/A</c:v>
                </c:pt>
                <c:pt idx="5692">
                  <c:v>#N/A</c:v>
                </c:pt>
                <c:pt idx="5693">
                  <c:v>#N/A</c:v>
                </c:pt>
                <c:pt idx="5694">
                  <c:v>#N/A</c:v>
                </c:pt>
                <c:pt idx="5695">
                  <c:v>#N/A</c:v>
                </c:pt>
                <c:pt idx="5696">
                  <c:v>#N/A</c:v>
                </c:pt>
                <c:pt idx="5697">
                  <c:v>#N/A</c:v>
                </c:pt>
                <c:pt idx="5698">
                  <c:v>#N/A</c:v>
                </c:pt>
                <c:pt idx="5699">
                  <c:v>#N/A</c:v>
                </c:pt>
                <c:pt idx="5700">
                  <c:v>#N/A</c:v>
                </c:pt>
                <c:pt idx="5701">
                  <c:v>#N/A</c:v>
                </c:pt>
                <c:pt idx="5702">
                  <c:v>#N/A</c:v>
                </c:pt>
                <c:pt idx="5703">
                  <c:v>#N/A</c:v>
                </c:pt>
                <c:pt idx="5704">
                  <c:v>#N/A</c:v>
                </c:pt>
                <c:pt idx="5705">
                  <c:v>#N/A</c:v>
                </c:pt>
                <c:pt idx="5706">
                  <c:v>#N/A</c:v>
                </c:pt>
                <c:pt idx="5707">
                  <c:v>#N/A</c:v>
                </c:pt>
                <c:pt idx="5708">
                  <c:v>#N/A</c:v>
                </c:pt>
                <c:pt idx="5709">
                  <c:v>#N/A</c:v>
                </c:pt>
                <c:pt idx="5710">
                  <c:v>#N/A</c:v>
                </c:pt>
                <c:pt idx="5711">
                  <c:v>#N/A</c:v>
                </c:pt>
                <c:pt idx="5712">
                  <c:v>#N/A</c:v>
                </c:pt>
                <c:pt idx="5713">
                  <c:v>#N/A</c:v>
                </c:pt>
                <c:pt idx="5714">
                  <c:v>#N/A</c:v>
                </c:pt>
                <c:pt idx="5715">
                  <c:v>#N/A</c:v>
                </c:pt>
                <c:pt idx="5716">
                  <c:v>#N/A</c:v>
                </c:pt>
                <c:pt idx="5717">
                  <c:v>#N/A</c:v>
                </c:pt>
                <c:pt idx="5718">
                  <c:v>#N/A</c:v>
                </c:pt>
                <c:pt idx="5719">
                  <c:v>#N/A</c:v>
                </c:pt>
                <c:pt idx="5720">
                  <c:v>#N/A</c:v>
                </c:pt>
                <c:pt idx="5721">
                  <c:v>#N/A</c:v>
                </c:pt>
                <c:pt idx="5722">
                  <c:v>#N/A</c:v>
                </c:pt>
                <c:pt idx="5723">
                  <c:v>#N/A</c:v>
                </c:pt>
                <c:pt idx="5724">
                  <c:v>#N/A</c:v>
                </c:pt>
                <c:pt idx="5725">
                  <c:v>#N/A</c:v>
                </c:pt>
                <c:pt idx="5726">
                  <c:v>#N/A</c:v>
                </c:pt>
                <c:pt idx="5727">
                  <c:v>#N/A</c:v>
                </c:pt>
                <c:pt idx="5728">
                  <c:v>#N/A</c:v>
                </c:pt>
                <c:pt idx="5729">
                  <c:v>#N/A</c:v>
                </c:pt>
                <c:pt idx="5730">
                  <c:v>#N/A</c:v>
                </c:pt>
                <c:pt idx="5731">
                  <c:v>#N/A</c:v>
                </c:pt>
                <c:pt idx="5732">
                  <c:v>#N/A</c:v>
                </c:pt>
                <c:pt idx="5733">
                  <c:v>#N/A</c:v>
                </c:pt>
                <c:pt idx="5734">
                  <c:v>#N/A</c:v>
                </c:pt>
                <c:pt idx="5735">
                  <c:v>#N/A</c:v>
                </c:pt>
                <c:pt idx="5736">
                  <c:v>#N/A</c:v>
                </c:pt>
                <c:pt idx="5737">
                  <c:v>#N/A</c:v>
                </c:pt>
                <c:pt idx="5738">
                  <c:v>#N/A</c:v>
                </c:pt>
                <c:pt idx="5739">
                  <c:v>#N/A</c:v>
                </c:pt>
                <c:pt idx="5740">
                  <c:v>#N/A</c:v>
                </c:pt>
                <c:pt idx="5741">
                  <c:v>#N/A</c:v>
                </c:pt>
                <c:pt idx="5742">
                  <c:v>#N/A</c:v>
                </c:pt>
                <c:pt idx="5743">
                  <c:v>#N/A</c:v>
                </c:pt>
                <c:pt idx="5744">
                  <c:v>#N/A</c:v>
                </c:pt>
                <c:pt idx="5745">
                  <c:v>#N/A</c:v>
                </c:pt>
                <c:pt idx="5746">
                  <c:v>#N/A</c:v>
                </c:pt>
                <c:pt idx="5747">
                  <c:v>#N/A</c:v>
                </c:pt>
                <c:pt idx="5748">
                  <c:v>#N/A</c:v>
                </c:pt>
                <c:pt idx="5749">
                  <c:v>#N/A</c:v>
                </c:pt>
                <c:pt idx="5750">
                  <c:v>#N/A</c:v>
                </c:pt>
                <c:pt idx="5751">
                  <c:v>#N/A</c:v>
                </c:pt>
                <c:pt idx="5752">
                  <c:v>#N/A</c:v>
                </c:pt>
                <c:pt idx="5753">
                  <c:v>#N/A</c:v>
                </c:pt>
                <c:pt idx="5754">
                  <c:v>#N/A</c:v>
                </c:pt>
                <c:pt idx="5755">
                  <c:v>#N/A</c:v>
                </c:pt>
                <c:pt idx="5756">
                  <c:v>#N/A</c:v>
                </c:pt>
                <c:pt idx="5757">
                  <c:v>#N/A</c:v>
                </c:pt>
                <c:pt idx="5758">
                  <c:v>#N/A</c:v>
                </c:pt>
                <c:pt idx="5759">
                  <c:v>#N/A</c:v>
                </c:pt>
                <c:pt idx="5760">
                  <c:v>#N/A</c:v>
                </c:pt>
                <c:pt idx="5761">
                  <c:v>#N/A</c:v>
                </c:pt>
                <c:pt idx="5762">
                  <c:v>#N/A</c:v>
                </c:pt>
                <c:pt idx="5763">
                  <c:v>#N/A</c:v>
                </c:pt>
                <c:pt idx="5764">
                  <c:v>#N/A</c:v>
                </c:pt>
                <c:pt idx="5765">
                  <c:v>#N/A</c:v>
                </c:pt>
                <c:pt idx="5766">
                  <c:v>#N/A</c:v>
                </c:pt>
                <c:pt idx="5767">
                  <c:v>#N/A</c:v>
                </c:pt>
                <c:pt idx="5768">
                  <c:v>#N/A</c:v>
                </c:pt>
                <c:pt idx="5769">
                  <c:v>#N/A</c:v>
                </c:pt>
                <c:pt idx="5770">
                  <c:v>#N/A</c:v>
                </c:pt>
                <c:pt idx="5771">
                  <c:v>#N/A</c:v>
                </c:pt>
                <c:pt idx="5772">
                  <c:v>#N/A</c:v>
                </c:pt>
                <c:pt idx="5773">
                  <c:v>#N/A</c:v>
                </c:pt>
                <c:pt idx="5774">
                  <c:v>#N/A</c:v>
                </c:pt>
                <c:pt idx="5775">
                  <c:v>#N/A</c:v>
                </c:pt>
                <c:pt idx="5776">
                  <c:v>#N/A</c:v>
                </c:pt>
                <c:pt idx="5777">
                  <c:v>#N/A</c:v>
                </c:pt>
                <c:pt idx="5778">
                  <c:v>#N/A</c:v>
                </c:pt>
                <c:pt idx="5779">
                  <c:v>#N/A</c:v>
                </c:pt>
                <c:pt idx="5780">
                  <c:v>#N/A</c:v>
                </c:pt>
                <c:pt idx="5781">
                  <c:v>#N/A</c:v>
                </c:pt>
                <c:pt idx="5782">
                  <c:v>#N/A</c:v>
                </c:pt>
                <c:pt idx="5783">
                  <c:v>#N/A</c:v>
                </c:pt>
                <c:pt idx="5784">
                  <c:v>#N/A</c:v>
                </c:pt>
                <c:pt idx="5785">
                  <c:v>#N/A</c:v>
                </c:pt>
                <c:pt idx="5786">
                  <c:v>#N/A</c:v>
                </c:pt>
                <c:pt idx="5787">
                  <c:v>#N/A</c:v>
                </c:pt>
                <c:pt idx="5788">
                  <c:v>#N/A</c:v>
                </c:pt>
                <c:pt idx="5789">
                  <c:v>#N/A</c:v>
                </c:pt>
                <c:pt idx="5790">
                  <c:v>#N/A</c:v>
                </c:pt>
                <c:pt idx="5791">
                  <c:v>#N/A</c:v>
                </c:pt>
                <c:pt idx="5792">
                  <c:v>#N/A</c:v>
                </c:pt>
                <c:pt idx="5793">
                  <c:v>#N/A</c:v>
                </c:pt>
                <c:pt idx="5794">
                  <c:v>#N/A</c:v>
                </c:pt>
                <c:pt idx="5795">
                  <c:v>#N/A</c:v>
                </c:pt>
                <c:pt idx="5796">
                  <c:v>#N/A</c:v>
                </c:pt>
                <c:pt idx="5797">
                  <c:v>#N/A</c:v>
                </c:pt>
                <c:pt idx="5798">
                  <c:v>#N/A</c:v>
                </c:pt>
                <c:pt idx="5799">
                  <c:v>#N/A</c:v>
                </c:pt>
                <c:pt idx="5800">
                  <c:v>#N/A</c:v>
                </c:pt>
                <c:pt idx="5801">
                  <c:v>#N/A</c:v>
                </c:pt>
                <c:pt idx="5802">
                  <c:v>#N/A</c:v>
                </c:pt>
                <c:pt idx="5803">
                  <c:v>#N/A</c:v>
                </c:pt>
                <c:pt idx="5804">
                  <c:v>#N/A</c:v>
                </c:pt>
                <c:pt idx="5805">
                  <c:v>#N/A</c:v>
                </c:pt>
                <c:pt idx="5806">
                  <c:v>#N/A</c:v>
                </c:pt>
                <c:pt idx="5807">
                  <c:v>#N/A</c:v>
                </c:pt>
                <c:pt idx="5808">
                  <c:v>#N/A</c:v>
                </c:pt>
                <c:pt idx="5809">
                  <c:v>#N/A</c:v>
                </c:pt>
                <c:pt idx="5810">
                  <c:v>#N/A</c:v>
                </c:pt>
                <c:pt idx="5811">
                  <c:v>#N/A</c:v>
                </c:pt>
                <c:pt idx="5812">
                  <c:v>#N/A</c:v>
                </c:pt>
                <c:pt idx="5813">
                  <c:v>#N/A</c:v>
                </c:pt>
                <c:pt idx="5814">
                  <c:v>#N/A</c:v>
                </c:pt>
                <c:pt idx="5815">
                  <c:v>#N/A</c:v>
                </c:pt>
                <c:pt idx="5816">
                  <c:v>#N/A</c:v>
                </c:pt>
                <c:pt idx="5817">
                  <c:v>#N/A</c:v>
                </c:pt>
                <c:pt idx="5818">
                  <c:v>#N/A</c:v>
                </c:pt>
                <c:pt idx="5819">
                  <c:v>#N/A</c:v>
                </c:pt>
                <c:pt idx="5820">
                  <c:v>#N/A</c:v>
                </c:pt>
                <c:pt idx="5821">
                  <c:v>#N/A</c:v>
                </c:pt>
                <c:pt idx="5822">
                  <c:v>#N/A</c:v>
                </c:pt>
                <c:pt idx="5823">
                  <c:v>#N/A</c:v>
                </c:pt>
                <c:pt idx="5824">
                  <c:v>#N/A</c:v>
                </c:pt>
                <c:pt idx="5825">
                  <c:v>#N/A</c:v>
                </c:pt>
                <c:pt idx="5826">
                  <c:v>#N/A</c:v>
                </c:pt>
                <c:pt idx="5827">
                  <c:v>#N/A</c:v>
                </c:pt>
                <c:pt idx="5828">
                  <c:v>#N/A</c:v>
                </c:pt>
                <c:pt idx="5829">
                  <c:v>#N/A</c:v>
                </c:pt>
                <c:pt idx="5830">
                  <c:v>#N/A</c:v>
                </c:pt>
                <c:pt idx="5831">
                  <c:v>#N/A</c:v>
                </c:pt>
                <c:pt idx="5832">
                  <c:v>#N/A</c:v>
                </c:pt>
                <c:pt idx="5833">
                  <c:v>#N/A</c:v>
                </c:pt>
                <c:pt idx="5834">
                  <c:v>#N/A</c:v>
                </c:pt>
                <c:pt idx="5835">
                  <c:v>#N/A</c:v>
                </c:pt>
                <c:pt idx="5836">
                  <c:v>#N/A</c:v>
                </c:pt>
                <c:pt idx="5837">
                  <c:v>#N/A</c:v>
                </c:pt>
                <c:pt idx="5838">
                  <c:v>#N/A</c:v>
                </c:pt>
                <c:pt idx="5839">
                  <c:v>#N/A</c:v>
                </c:pt>
                <c:pt idx="5840">
                  <c:v>#N/A</c:v>
                </c:pt>
                <c:pt idx="5841">
                  <c:v>#N/A</c:v>
                </c:pt>
                <c:pt idx="5842">
                  <c:v>#N/A</c:v>
                </c:pt>
                <c:pt idx="5843">
                  <c:v>#N/A</c:v>
                </c:pt>
                <c:pt idx="5844">
                  <c:v>#N/A</c:v>
                </c:pt>
                <c:pt idx="5845">
                  <c:v>#N/A</c:v>
                </c:pt>
                <c:pt idx="5846">
                  <c:v>#N/A</c:v>
                </c:pt>
                <c:pt idx="5847">
                  <c:v>#N/A</c:v>
                </c:pt>
                <c:pt idx="5848">
                  <c:v>#N/A</c:v>
                </c:pt>
                <c:pt idx="5849">
                  <c:v>#N/A</c:v>
                </c:pt>
                <c:pt idx="5850">
                  <c:v>#N/A</c:v>
                </c:pt>
                <c:pt idx="5851">
                  <c:v>#N/A</c:v>
                </c:pt>
                <c:pt idx="5852">
                  <c:v>#N/A</c:v>
                </c:pt>
                <c:pt idx="5853">
                  <c:v>#N/A</c:v>
                </c:pt>
                <c:pt idx="5854">
                  <c:v>#N/A</c:v>
                </c:pt>
                <c:pt idx="5855">
                  <c:v>#N/A</c:v>
                </c:pt>
                <c:pt idx="5856">
                  <c:v>#N/A</c:v>
                </c:pt>
                <c:pt idx="5857">
                  <c:v>#N/A</c:v>
                </c:pt>
                <c:pt idx="5858">
                  <c:v>#N/A</c:v>
                </c:pt>
                <c:pt idx="5859">
                  <c:v>#N/A</c:v>
                </c:pt>
                <c:pt idx="5860">
                  <c:v>#N/A</c:v>
                </c:pt>
                <c:pt idx="5861">
                  <c:v>#N/A</c:v>
                </c:pt>
                <c:pt idx="5862">
                  <c:v>#N/A</c:v>
                </c:pt>
                <c:pt idx="5863">
                  <c:v>#N/A</c:v>
                </c:pt>
                <c:pt idx="5864">
                  <c:v>#N/A</c:v>
                </c:pt>
                <c:pt idx="5865">
                  <c:v>#N/A</c:v>
                </c:pt>
                <c:pt idx="5866">
                  <c:v>#N/A</c:v>
                </c:pt>
                <c:pt idx="5867">
                  <c:v>#N/A</c:v>
                </c:pt>
                <c:pt idx="5868">
                  <c:v>#N/A</c:v>
                </c:pt>
                <c:pt idx="5869">
                  <c:v>#N/A</c:v>
                </c:pt>
                <c:pt idx="5870">
                  <c:v>#N/A</c:v>
                </c:pt>
                <c:pt idx="5871">
                  <c:v>#N/A</c:v>
                </c:pt>
                <c:pt idx="5872">
                  <c:v>#N/A</c:v>
                </c:pt>
                <c:pt idx="5873">
                  <c:v>#N/A</c:v>
                </c:pt>
                <c:pt idx="5874">
                  <c:v>#N/A</c:v>
                </c:pt>
                <c:pt idx="5875">
                  <c:v>#N/A</c:v>
                </c:pt>
                <c:pt idx="5876">
                  <c:v>#N/A</c:v>
                </c:pt>
                <c:pt idx="5877">
                  <c:v>#N/A</c:v>
                </c:pt>
                <c:pt idx="5878">
                  <c:v>#N/A</c:v>
                </c:pt>
                <c:pt idx="5879">
                  <c:v>#N/A</c:v>
                </c:pt>
                <c:pt idx="5880">
                  <c:v>#N/A</c:v>
                </c:pt>
                <c:pt idx="5881">
                  <c:v>#N/A</c:v>
                </c:pt>
                <c:pt idx="5882">
                  <c:v>#N/A</c:v>
                </c:pt>
                <c:pt idx="5883">
                  <c:v>#N/A</c:v>
                </c:pt>
                <c:pt idx="5884">
                  <c:v>#N/A</c:v>
                </c:pt>
                <c:pt idx="5885">
                  <c:v>#N/A</c:v>
                </c:pt>
                <c:pt idx="5886">
                  <c:v>#N/A</c:v>
                </c:pt>
                <c:pt idx="5887">
                  <c:v>#N/A</c:v>
                </c:pt>
                <c:pt idx="5888">
                  <c:v>#N/A</c:v>
                </c:pt>
                <c:pt idx="5889">
                  <c:v>#N/A</c:v>
                </c:pt>
                <c:pt idx="5890">
                  <c:v>#N/A</c:v>
                </c:pt>
                <c:pt idx="5891">
                  <c:v>#N/A</c:v>
                </c:pt>
                <c:pt idx="5892">
                  <c:v>#N/A</c:v>
                </c:pt>
                <c:pt idx="5893">
                  <c:v>#N/A</c:v>
                </c:pt>
                <c:pt idx="5894">
                  <c:v>#N/A</c:v>
                </c:pt>
                <c:pt idx="5895">
                  <c:v>#N/A</c:v>
                </c:pt>
                <c:pt idx="5896">
                  <c:v>#N/A</c:v>
                </c:pt>
                <c:pt idx="5897">
                  <c:v>#N/A</c:v>
                </c:pt>
                <c:pt idx="5898">
                  <c:v>#N/A</c:v>
                </c:pt>
                <c:pt idx="5899">
                  <c:v>#N/A</c:v>
                </c:pt>
                <c:pt idx="5900">
                  <c:v>#N/A</c:v>
                </c:pt>
                <c:pt idx="5901">
                  <c:v>#N/A</c:v>
                </c:pt>
                <c:pt idx="5902">
                  <c:v>#N/A</c:v>
                </c:pt>
                <c:pt idx="5903">
                  <c:v>#N/A</c:v>
                </c:pt>
                <c:pt idx="5904">
                  <c:v>#N/A</c:v>
                </c:pt>
                <c:pt idx="5905">
                  <c:v>#N/A</c:v>
                </c:pt>
                <c:pt idx="5906">
                  <c:v>#N/A</c:v>
                </c:pt>
                <c:pt idx="5907">
                  <c:v>#N/A</c:v>
                </c:pt>
                <c:pt idx="5908">
                  <c:v>#N/A</c:v>
                </c:pt>
                <c:pt idx="5909">
                  <c:v>#N/A</c:v>
                </c:pt>
                <c:pt idx="5910">
                  <c:v>#N/A</c:v>
                </c:pt>
                <c:pt idx="5911">
                  <c:v>#N/A</c:v>
                </c:pt>
                <c:pt idx="5912">
                  <c:v>#N/A</c:v>
                </c:pt>
                <c:pt idx="5913">
                  <c:v>#N/A</c:v>
                </c:pt>
                <c:pt idx="5914">
                  <c:v>#N/A</c:v>
                </c:pt>
                <c:pt idx="5915">
                  <c:v>#N/A</c:v>
                </c:pt>
                <c:pt idx="5916">
                  <c:v>#N/A</c:v>
                </c:pt>
                <c:pt idx="5917">
                  <c:v>#N/A</c:v>
                </c:pt>
                <c:pt idx="5918">
                  <c:v>#N/A</c:v>
                </c:pt>
                <c:pt idx="5919">
                  <c:v>#N/A</c:v>
                </c:pt>
                <c:pt idx="5920">
                  <c:v>#N/A</c:v>
                </c:pt>
                <c:pt idx="5921">
                  <c:v>#N/A</c:v>
                </c:pt>
                <c:pt idx="5922">
                  <c:v>#N/A</c:v>
                </c:pt>
                <c:pt idx="5923">
                  <c:v>#N/A</c:v>
                </c:pt>
                <c:pt idx="5924">
                  <c:v>#N/A</c:v>
                </c:pt>
                <c:pt idx="5925">
                  <c:v>#N/A</c:v>
                </c:pt>
                <c:pt idx="5926">
                  <c:v>#N/A</c:v>
                </c:pt>
                <c:pt idx="5927">
                  <c:v>#N/A</c:v>
                </c:pt>
                <c:pt idx="5928">
                  <c:v>#N/A</c:v>
                </c:pt>
                <c:pt idx="5929">
                  <c:v>#N/A</c:v>
                </c:pt>
                <c:pt idx="5930">
                  <c:v>#N/A</c:v>
                </c:pt>
                <c:pt idx="5931">
                  <c:v>#N/A</c:v>
                </c:pt>
                <c:pt idx="5932">
                  <c:v>#N/A</c:v>
                </c:pt>
                <c:pt idx="5933">
                  <c:v>#N/A</c:v>
                </c:pt>
                <c:pt idx="5934">
                  <c:v>#N/A</c:v>
                </c:pt>
                <c:pt idx="5935">
                  <c:v>#N/A</c:v>
                </c:pt>
                <c:pt idx="5936">
                  <c:v>#N/A</c:v>
                </c:pt>
                <c:pt idx="5937">
                  <c:v>#N/A</c:v>
                </c:pt>
                <c:pt idx="5938">
                  <c:v>#N/A</c:v>
                </c:pt>
                <c:pt idx="5939">
                  <c:v>#N/A</c:v>
                </c:pt>
                <c:pt idx="5940">
                  <c:v>#N/A</c:v>
                </c:pt>
                <c:pt idx="5941">
                  <c:v>#N/A</c:v>
                </c:pt>
                <c:pt idx="5942">
                  <c:v>#N/A</c:v>
                </c:pt>
                <c:pt idx="5943">
                  <c:v>#N/A</c:v>
                </c:pt>
                <c:pt idx="5944">
                  <c:v>#N/A</c:v>
                </c:pt>
                <c:pt idx="5945">
                  <c:v>#N/A</c:v>
                </c:pt>
                <c:pt idx="5946">
                  <c:v>#N/A</c:v>
                </c:pt>
                <c:pt idx="5947">
                  <c:v>#N/A</c:v>
                </c:pt>
                <c:pt idx="5948">
                  <c:v>#N/A</c:v>
                </c:pt>
                <c:pt idx="5949">
                  <c:v>#N/A</c:v>
                </c:pt>
                <c:pt idx="5950">
                  <c:v>#N/A</c:v>
                </c:pt>
                <c:pt idx="5951">
                  <c:v>#N/A</c:v>
                </c:pt>
                <c:pt idx="5952">
                  <c:v>#N/A</c:v>
                </c:pt>
                <c:pt idx="5953">
                  <c:v>#N/A</c:v>
                </c:pt>
                <c:pt idx="5954">
                  <c:v>#N/A</c:v>
                </c:pt>
                <c:pt idx="5955">
                  <c:v>#N/A</c:v>
                </c:pt>
                <c:pt idx="5956">
                  <c:v>#N/A</c:v>
                </c:pt>
                <c:pt idx="5957">
                  <c:v>#N/A</c:v>
                </c:pt>
                <c:pt idx="5958">
                  <c:v>#N/A</c:v>
                </c:pt>
                <c:pt idx="5959">
                  <c:v>#N/A</c:v>
                </c:pt>
                <c:pt idx="5960">
                  <c:v>#N/A</c:v>
                </c:pt>
                <c:pt idx="5961">
                  <c:v>#N/A</c:v>
                </c:pt>
                <c:pt idx="5962">
                  <c:v>#N/A</c:v>
                </c:pt>
                <c:pt idx="5963">
                  <c:v>#N/A</c:v>
                </c:pt>
                <c:pt idx="5964">
                  <c:v>#N/A</c:v>
                </c:pt>
                <c:pt idx="5965">
                  <c:v>#N/A</c:v>
                </c:pt>
                <c:pt idx="5966">
                  <c:v>#N/A</c:v>
                </c:pt>
                <c:pt idx="5967">
                  <c:v>#N/A</c:v>
                </c:pt>
                <c:pt idx="5968">
                  <c:v>#N/A</c:v>
                </c:pt>
                <c:pt idx="5969">
                  <c:v>#N/A</c:v>
                </c:pt>
                <c:pt idx="5970">
                  <c:v>#N/A</c:v>
                </c:pt>
                <c:pt idx="5971">
                  <c:v>#N/A</c:v>
                </c:pt>
                <c:pt idx="5972">
                  <c:v>#N/A</c:v>
                </c:pt>
                <c:pt idx="5973">
                  <c:v>#N/A</c:v>
                </c:pt>
                <c:pt idx="5974">
                  <c:v>#N/A</c:v>
                </c:pt>
                <c:pt idx="5975">
                  <c:v>#N/A</c:v>
                </c:pt>
                <c:pt idx="5976">
                  <c:v>#N/A</c:v>
                </c:pt>
                <c:pt idx="5977">
                  <c:v>#N/A</c:v>
                </c:pt>
                <c:pt idx="5978">
                  <c:v>#N/A</c:v>
                </c:pt>
                <c:pt idx="5979">
                  <c:v>#N/A</c:v>
                </c:pt>
                <c:pt idx="5980">
                  <c:v>#N/A</c:v>
                </c:pt>
                <c:pt idx="5981">
                  <c:v>#N/A</c:v>
                </c:pt>
                <c:pt idx="5982">
                  <c:v>#N/A</c:v>
                </c:pt>
                <c:pt idx="5983">
                  <c:v>#N/A</c:v>
                </c:pt>
                <c:pt idx="5984">
                  <c:v>#N/A</c:v>
                </c:pt>
                <c:pt idx="5985">
                  <c:v>#N/A</c:v>
                </c:pt>
                <c:pt idx="5986">
                  <c:v>#N/A</c:v>
                </c:pt>
                <c:pt idx="5987">
                  <c:v>#N/A</c:v>
                </c:pt>
                <c:pt idx="5988">
                  <c:v>#N/A</c:v>
                </c:pt>
                <c:pt idx="5989">
                  <c:v>#N/A</c:v>
                </c:pt>
                <c:pt idx="5990">
                  <c:v>#N/A</c:v>
                </c:pt>
                <c:pt idx="5991">
                  <c:v>#N/A</c:v>
                </c:pt>
                <c:pt idx="5992">
                  <c:v>#N/A</c:v>
                </c:pt>
                <c:pt idx="5993">
                  <c:v>#N/A</c:v>
                </c:pt>
                <c:pt idx="5994">
                  <c:v>#N/A</c:v>
                </c:pt>
                <c:pt idx="5995">
                  <c:v>#N/A</c:v>
                </c:pt>
                <c:pt idx="5996">
                  <c:v>#N/A</c:v>
                </c:pt>
                <c:pt idx="5997">
                  <c:v>#N/A</c:v>
                </c:pt>
                <c:pt idx="5998">
                  <c:v>#N/A</c:v>
                </c:pt>
                <c:pt idx="5999">
                  <c:v>#N/A</c:v>
                </c:pt>
                <c:pt idx="6000">
                  <c:v>#N/A</c:v>
                </c:pt>
                <c:pt idx="6001">
                  <c:v>#N/A</c:v>
                </c:pt>
                <c:pt idx="6002">
                  <c:v>#N/A</c:v>
                </c:pt>
                <c:pt idx="6003">
                  <c:v>#N/A</c:v>
                </c:pt>
                <c:pt idx="6004">
                  <c:v>#N/A</c:v>
                </c:pt>
                <c:pt idx="6005">
                  <c:v>#N/A</c:v>
                </c:pt>
                <c:pt idx="6006">
                  <c:v>#N/A</c:v>
                </c:pt>
                <c:pt idx="6007">
                  <c:v>#N/A</c:v>
                </c:pt>
                <c:pt idx="6008">
                  <c:v>#N/A</c:v>
                </c:pt>
                <c:pt idx="6009">
                  <c:v>#N/A</c:v>
                </c:pt>
                <c:pt idx="6010">
                  <c:v>#N/A</c:v>
                </c:pt>
                <c:pt idx="6011">
                  <c:v>#N/A</c:v>
                </c:pt>
                <c:pt idx="6012">
                  <c:v>#N/A</c:v>
                </c:pt>
                <c:pt idx="6013">
                  <c:v>#N/A</c:v>
                </c:pt>
                <c:pt idx="6014">
                  <c:v>#N/A</c:v>
                </c:pt>
                <c:pt idx="6015">
                  <c:v>#N/A</c:v>
                </c:pt>
                <c:pt idx="6016">
                  <c:v>#N/A</c:v>
                </c:pt>
                <c:pt idx="6017">
                  <c:v>#N/A</c:v>
                </c:pt>
                <c:pt idx="6018">
                  <c:v>#N/A</c:v>
                </c:pt>
                <c:pt idx="6019">
                  <c:v>#N/A</c:v>
                </c:pt>
                <c:pt idx="6020">
                  <c:v>#N/A</c:v>
                </c:pt>
                <c:pt idx="6021">
                  <c:v>#N/A</c:v>
                </c:pt>
                <c:pt idx="6022">
                  <c:v>#N/A</c:v>
                </c:pt>
                <c:pt idx="6023">
                  <c:v>#N/A</c:v>
                </c:pt>
                <c:pt idx="6024">
                  <c:v>#N/A</c:v>
                </c:pt>
                <c:pt idx="6025">
                  <c:v>#N/A</c:v>
                </c:pt>
                <c:pt idx="6026">
                  <c:v>#N/A</c:v>
                </c:pt>
                <c:pt idx="6027">
                  <c:v>#N/A</c:v>
                </c:pt>
                <c:pt idx="6028">
                  <c:v>#N/A</c:v>
                </c:pt>
                <c:pt idx="6029">
                  <c:v>#N/A</c:v>
                </c:pt>
                <c:pt idx="6030">
                  <c:v>#N/A</c:v>
                </c:pt>
                <c:pt idx="6031">
                  <c:v>#N/A</c:v>
                </c:pt>
                <c:pt idx="6032">
                  <c:v>#N/A</c:v>
                </c:pt>
                <c:pt idx="6033">
                  <c:v>#N/A</c:v>
                </c:pt>
                <c:pt idx="6034">
                  <c:v>#N/A</c:v>
                </c:pt>
                <c:pt idx="6035">
                  <c:v>#N/A</c:v>
                </c:pt>
                <c:pt idx="6036">
                  <c:v>#N/A</c:v>
                </c:pt>
                <c:pt idx="6037">
                  <c:v>#N/A</c:v>
                </c:pt>
                <c:pt idx="6038">
                  <c:v>#N/A</c:v>
                </c:pt>
                <c:pt idx="6039">
                  <c:v>#N/A</c:v>
                </c:pt>
                <c:pt idx="6040">
                  <c:v>#N/A</c:v>
                </c:pt>
                <c:pt idx="6041">
                  <c:v>#N/A</c:v>
                </c:pt>
                <c:pt idx="6042">
                  <c:v>#N/A</c:v>
                </c:pt>
                <c:pt idx="6043">
                  <c:v>#N/A</c:v>
                </c:pt>
                <c:pt idx="6044">
                  <c:v>#N/A</c:v>
                </c:pt>
                <c:pt idx="6045">
                  <c:v>#N/A</c:v>
                </c:pt>
                <c:pt idx="6046">
                  <c:v>#N/A</c:v>
                </c:pt>
                <c:pt idx="6047">
                  <c:v>#N/A</c:v>
                </c:pt>
                <c:pt idx="6048">
                  <c:v>#N/A</c:v>
                </c:pt>
                <c:pt idx="6049">
                  <c:v>#N/A</c:v>
                </c:pt>
                <c:pt idx="6050">
                  <c:v>#N/A</c:v>
                </c:pt>
                <c:pt idx="6051">
                  <c:v>#N/A</c:v>
                </c:pt>
                <c:pt idx="6052">
                  <c:v>#N/A</c:v>
                </c:pt>
                <c:pt idx="6053">
                  <c:v>#N/A</c:v>
                </c:pt>
                <c:pt idx="6054">
                  <c:v>#N/A</c:v>
                </c:pt>
                <c:pt idx="6055">
                  <c:v>#N/A</c:v>
                </c:pt>
                <c:pt idx="6056">
                  <c:v>#N/A</c:v>
                </c:pt>
                <c:pt idx="6057">
                  <c:v>#N/A</c:v>
                </c:pt>
                <c:pt idx="6058">
                  <c:v>#N/A</c:v>
                </c:pt>
                <c:pt idx="6059">
                  <c:v>#N/A</c:v>
                </c:pt>
                <c:pt idx="6060">
                  <c:v>#N/A</c:v>
                </c:pt>
                <c:pt idx="6061">
                  <c:v>#N/A</c:v>
                </c:pt>
                <c:pt idx="6062">
                  <c:v>#N/A</c:v>
                </c:pt>
                <c:pt idx="6063">
                  <c:v>#N/A</c:v>
                </c:pt>
                <c:pt idx="6064">
                  <c:v>#N/A</c:v>
                </c:pt>
                <c:pt idx="6065">
                  <c:v>#N/A</c:v>
                </c:pt>
                <c:pt idx="6066">
                  <c:v>#N/A</c:v>
                </c:pt>
                <c:pt idx="6067">
                  <c:v>#N/A</c:v>
                </c:pt>
                <c:pt idx="6068">
                  <c:v>#N/A</c:v>
                </c:pt>
                <c:pt idx="6069">
                  <c:v>#N/A</c:v>
                </c:pt>
                <c:pt idx="6070">
                  <c:v>#N/A</c:v>
                </c:pt>
                <c:pt idx="6071">
                  <c:v>#N/A</c:v>
                </c:pt>
                <c:pt idx="6072">
                  <c:v>#N/A</c:v>
                </c:pt>
                <c:pt idx="6073">
                  <c:v>#N/A</c:v>
                </c:pt>
                <c:pt idx="6074">
                  <c:v>#N/A</c:v>
                </c:pt>
                <c:pt idx="6075">
                  <c:v>#N/A</c:v>
                </c:pt>
                <c:pt idx="6076">
                  <c:v>#N/A</c:v>
                </c:pt>
                <c:pt idx="6077">
                  <c:v>#N/A</c:v>
                </c:pt>
                <c:pt idx="6078">
                  <c:v>#N/A</c:v>
                </c:pt>
                <c:pt idx="6079">
                  <c:v>#N/A</c:v>
                </c:pt>
                <c:pt idx="6080">
                  <c:v>#N/A</c:v>
                </c:pt>
                <c:pt idx="6081">
                  <c:v>#N/A</c:v>
                </c:pt>
                <c:pt idx="6082">
                  <c:v>#N/A</c:v>
                </c:pt>
                <c:pt idx="6083">
                  <c:v>#N/A</c:v>
                </c:pt>
                <c:pt idx="6084">
                  <c:v>#N/A</c:v>
                </c:pt>
                <c:pt idx="6085">
                  <c:v>#N/A</c:v>
                </c:pt>
                <c:pt idx="6086">
                  <c:v>#N/A</c:v>
                </c:pt>
                <c:pt idx="6087">
                  <c:v>#N/A</c:v>
                </c:pt>
                <c:pt idx="6088">
                  <c:v>#N/A</c:v>
                </c:pt>
                <c:pt idx="6089">
                  <c:v>#N/A</c:v>
                </c:pt>
                <c:pt idx="6090">
                  <c:v>#N/A</c:v>
                </c:pt>
                <c:pt idx="6091">
                  <c:v>#N/A</c:v>
                </c:pt>
                <c:pt idx="6092">
                  <c:v>#N/A</c:v>
                </c:pt>
                <c:pt idx="6093">
                  <c:v>#N/A</c:v>
                </c:pt>
                <c:pt idx="6094">
                  <c:v>#N/A</c:v>
                </c:pt>
                <c:pt idx="6095">
                  <c:v>#N/A</c:v>
                </c:pt>
                <c:pt idx="6096">
                  <c:v>#N/A</c:v>
                </c:pt>
                <c:pt idx="6097">
                  <c:v>#N/A</c:v>
                </c:pt>
                <c:pt idx="6098">
                  <c:v>#N/A</c:v>
                </c:pt>
                <c:pt idx="6099">
                  <c:v>#N/A</c:v>
                </c:pt>
                <c:pt idx="6100">
                  <c:v>#N/A</c:v>
                </c:pt>
                <c:pt idx="6101">
                  <c:v>#N/A</c:v>
                </c:pt>
                <c:pt idx="6102">
                  <c:v>#N/A</c:v>
                </c:pt>
                <c:pt idx="6103">
                  <c:v>#N/A</c:v>
                </c:pt>
                <c:pt idx="6104">
                  <c:v>#N/A</c:v>
                </c:pt>
                <c:pt idx="6105">
                  <c:v>#N/A</c:v>
                </c:pt>
                <c:pt idx="6106">
                  <c:v>#N/A</c:v>
                </c:pt>
                <c:pt idx="6107">
                  <c:v>#N/A</c:v>
                </c:pt>
                <c:pt idx="6108">
                  <c:v>#N/A</c:v>
                </c:pt>
                <c:pt idx="6109">
                  <c:v>#N/A</c:v>
                </c:pt>
                <c:pt idx="6110">
                  <c:v>#N/A</c:v>
                </c:pt>
                <c:pt idx="6111">
                  <c:v>#N/A</c:v>
                </c:pt>
                <c:pt idx="6112">
                  <c:v>#N/A</c:v>
                </c:pt>
                <c:pt idx="6113">
                  <c:v>#N/A</c:v>
                </c:pt>
                <c:pt idx="6114">
                  <c:v>#N/A</c:v>
                </c:pt>
                <c:pt idx="6115">
                  <c:v>#N/A</c:v>
                </c:pt>
                <c:pt idx="6116">
                  <c:v>#N/A</c:v>
                </c:pt>
                <c:pt idx="6117">
                  <c:v>#N/A</c:v>
                </c:pt>
                <c:pt idx="6118">
                  <c:v>#N/A</c:v>
                </c:pt>
                <c:pt idx="6119">
                  <c:v>#N/A</c:v>
                </c:pt>
                <c:pt idx="6120">
                  <c:v>#N/A</c:v>
                </c:pt>
                <c:pt idx="6121">
                  <c:v>#N/A</c:v>
                </c:pt>
                <c:pt idx="6122">
                  <c:v>#N/A</c:v>
                </c:pt>
                <c:pt idx="6123">
                  <c:v>#N/A</c:v>
                </c:pt>
                <c:pt idx="6124">
                  <c:v>#N/A</c:v>
                </c:pt>
                <c:pt idx="6125">
                  <c:v>#N/A</c:v>
                </c:pt>
                <c:pt idx="6126">
                  <c:v>#N/A</c:v>
                </c:pt>
                <c:pt idx="6127">
                  <c:v>#N/A</c:v>
                </c:pt>
                <c:pt idx="6128">
                  <c:v>#N/A</c:v>
                </c:pt>
                <c:pt idx="6129">
                  <c:v>#N/A</c:v>
                </c:pt>
                <c:pt idx="6130">
                  <c:v>#N/A</c:v>
                </c:pt>
                <c:pt idx="6131">
                  <c:v>#N/A</c:v>
                </c:pt>
                <c:pt idx="6132">
                  <c:v>#N/A</c:v>
                </c:pt>
                <c:pt idx="6133">
                  <c:v>#N/A</c:v>
                </c:pt>
                <c:pt idx="6134">
                  <c:v>#N/A</c:v>
                </c:pt>
                <c:pt idx="6135">
                  <c:v>#N/A</c:v>
                </c:pt>
                <c:pt idx="6136">
                  <c:v>#N/A</c:v>
                </c:pt>
                <c:pt idx="6137">
                  <c:v>#N/A</c:v>
                </c:pt>
                <c:pt idx="6138">
                  <c:v>#N/A</c:v>
                </c:pt>
                <c:pt idx="6139">
                  <c:v>#N/A</c:v>
                </c:pt>
                <c:pt idx="6140">
                  <c:v>#N/A</c:v>
                </c:pt>
                <c:pt idx="6141">
                  <c:v>#N/A</c:v>
                </c:pt>
                <c:pt idx="6142">
                  <c:v>#N/A</c:v>
                </c:pt>
                <c:pt idx="6143">
                  <c:v>#N/A</c:v>
                </c:pt>
                <c:pt idx="6144">
                  <c:v>#N/A</c:v>
                </c:pt>
                <c:pt idx="6145">
                  <c:v>#N/A</c:v>
                </c:pt>
                <c:pt idx="6146">
                  <c:v>#N/A</c:v>
                </c:pt>
                <c:pt idx="6147">
                  <c:v>#N/A</c:v>
                </c:pt>
                <c:pt idx="6148">
                  <c:v>#N/A</c:v>
                </c:pt>
                <c:pt idx="6149">
                  <c:v>#N/A</c:v>
                </c:pt>
                <c:pt idx="6150">
                  <c:v>#N/A</c:v>
                </c:pt>
                <c:pt idx="6151">
                  <c:v>#N/A</c:v>
                </c:pt>
                <c:pt idx="6152">
                  <c:v>#N/A</c:v>
                </c:pt>
                <c:pt idx="6153">
                  <c:v>#N/A</c:v>
                </c:pt>
                <c:pt idx="6154">
                  <c:v>#N/A</c:v>
                </c:pt>
                <c:pt idx="6155">
                  <c:v>#N/A</c:v>
                </c:pt>
                <c:pt idx="6156">
                  <c:v>#N/A</c:v>
                </c:pt>
                <c:pt idx="6157">
                  <c:v>#N/A</c:v>
                </c:pt>
                <c:pt idx="6158">
                  <c:v>#N/A</c:v>
                </c:pt>
                <c:pt idx="6159">
                  <c:v>#N/A</c:v>
                </c:pt>
                <c:pt idx="6160">
                  <c:v>#N/A</c:v>
                </c:pt>
                <c:pt idx="6161">
                  <c:v>#N/A</c:v>
                </c:pt>
                <c:pt idx="6162">
                  <c:v>#N/A</c:v>
                </c:pt>
                <c:pt idx="6163">
                  <c:v>#N/A</c:v>
                </c:pt>
                <c:pt idx="6164">
                  <c:v>#N/A</c:v>
                </c:pt>
                <c:pt idx="6165">
                  <c:v>#N/A</c:v>
                </c:pt>
                <c:pt idx="6166">
                  <c:v>#N/A</c:v>
                </c:pt>
                <c:pt idx="6167">
                  <c:v>#N/A</c:v>
                </c:pt>
                <c:pt idx="6168">
                  <c:v>#N/A</c:v>
                </c:pt>
                <c:pt idx="6169">
                  <c:v>#N/A</c:v>
                </c:pt>
                <c:pt idx="6170">
                  <c:v>#N/A</c:v>
                </c:pt>
                <c:pt idx="6171">
                  <c:v>#N/A</c:v>
                </c:pt>
                <c:pt idx="6172">
                  <c:v>#N/A</c:v>
                </c:pt>
                <c:pt idx="6173">
                  <c:v>#N/A</c:v>
                </c:pt>
                <c:pt idx="6174">
                  <c:v>#N/A</c:v>
                </c:pt>
                <c:pt idx="6175">
                  <c:v>#N/A</c:v>
                </c:pt>
                <c:pt idx="6176">
                  <c:v>#N/A</c:v>
                </c:pt>
                <c:pt idx="6177">
                  <c:v>#N/A</c:v>
                </c:pt>
                <c:pt idx="6178">
                  <c:v>#N/A</c:v>
                </c:pt>
                <c:pt idx="6179">
                  <c:v>#N/A</c:v>
                </c:pt>
                <c:pt idx="6180">
                  <c:v>#N/A</c:v>
                </c:pt>
                <c:pt idx="6181">
                  <c:v>#N/A</c:v>
                </c:pt>
                <c:pt idx="6182">
                  <c:v>#N/A</c:v>
                </c:pt>
                <c:pt idx="6183">
                  <c:v>#N/A</c:v>
                </c:pt>
                <c:pt idx="6184">
                  <c:v>#N/A</c:v>
                </c:pt>
                <c:pt idx="6185">
                  <c:v>#N/A</c:v>
                </c:pt>
                <c:pt idx="6186">
                  <c:v>#N/A</c:v>
                </c:pt>
                <c:pt idx="6187">
                  <c:v>#N/A</c:v>
                </c:pt>
                <c:pt idx="6188">
                  <c:v>#N/A</c:v>
                </c:pt>
                <c:pt idx="6189">
                  <c:v>#N/A</c:v>
                </c:pt>
                <c:pt idx="6190">
                  <c:v>#N/A</c:v>
                </c:pt>
                <c:pt idx="6191">
                  <c:v>#N/A</c:v>
                </c:pt>
                <c:pt idx="6192">
                  <c:v>#N/A</c:v>
                </c:pt>
                <c:pt idx="6193">
                  <c:v>#N/A</c:v>
                </c:pt>
                <c:pt idx="6194">
                  <c:v>#N/A</c:v>
                </c:pt>
                <c:pt idx="6195">
                  <c:v>#N/A</c:v>
                </c:pt>
                <c:pt idx="6196">
                  <c:v>#N/A</c:v>
                </c:pt>
                <c:pt idx="6197">
                  <c:v>#N/A</c:v>
                </c:pt>
                <c:pt idx="6198">
                  <c:v>#N/A</c:v>
                </c:pt>
                <c:pt idx="6199">
                  <c:v>#N/A</c:v>
                </c:pt>
                <c:pt idx="6200">
                  <c:v>#N/A</c:v>
                </c:pt>
                <c:pt idx="6201">
                  <c:v>#N/A</c:v>
                </c:pt>
                <c:pt idx="6202">
                  <c:v>#N/A</c:v>
                </c:pt>
                <c:pt idx="6203">
                  <c:v>#N/A</c:v>
                </c:pt>
                <c:pt idx="6204">
                  <c:v>#N/A</c:v>
                </c:pt>
                <c:pt idx="6205">
                  <c:v>#N/A</c:v>
                </c:pt>
                <c:pt idx="6206">
                  <c:v>#N/A</c:v>
                </c:pt>
                <c:pt idx="6207">
                  <c:v>#N/A</c:v>
                </c:pt>
                <c:pt idx="6208">
                  <c:v>#N/A</c:v>
                </c:pt>
                <c:pt idx="6209">
                  <c:v>#N/A</c:v>
                </c:pt>
                <c:pt idx="6210">
                  <c:v>#N/A</c:v>
                </c:pt>
                <c:pt idx="6211">
                  <c:v>#N/A</c:v>
                </c:pt>
                <c:pt idx="6212">
                  <c:v>#N/A</c:v>
                </c:pt>
                <c:pt idx="6213">
                  <c:v>#N/A</c:v>
                </c:pt>
                <c:pt idx="6214">
                  <c:v>#N/A</c:v>
                </c:pt>
                <c:pt idx="6215">
                  <c:v>#N/A</c:v>
                </c:pt>
                <c:pt idx="6216">
                  <c:v>#N/A</c:v>
                </c:pt>
                <c:pt idx="6217">
                  <c:v>#N/A</c:v>
                </c:pt>
                <c:pt idx="6218">
                  <c:v>#N/A</c:v>
                </c:pt>
                <c:pt idx="6219">
                  <c:v>#N/A</c:v>
                </c:pt>
                <c:pt idx="6220">
                  <c:v>#N/A</c:v>
                </c:pt>
                <c:pt idx="6221">
                  <c:v>#N/A</c:v>
                </c:pt>
                <c:pt idx="6222">
                  <c:v>#N/A</c:v>
                </c:pt>
                <c:pt idx="6223">
                  <c:v>#N/A</c:v>
                </c:pt>
                <c:pt idx="6224">
                  <c:v>#N/A</c:v>
                </c:pt>
                <c:pt idx="6225">
                  <c:v>#N/A</c:v>
                </c:pt>
                <c:pt idx="6226">
                  <c:v>#N/A</c:v>
                </c:pt>
                <c:pt idx="6227">
                  <c:v>#N/A</c:v>
                </c:pt>
                <c:pt idx="6228">
                  <c:v>#N/A</c:v>
                </c:pt>
                <c:pt idx="6229">
                  <c:v>#N/A</c:v>
                </c:pt>
                <c:pt idx="6230">
                  <c:v>#N/A</c:v>
                </c:pt>
                <c:pt idx="6231">
                  <c:v>#N/A</c:v>
                </c:pt>
                <c:pt idx="6232">
                  <c:v>#N/A</c:v>
                </c:pt>
                <c:pt idx="6233">
                  <c:v>#N/A</c:v>
                </c:pt>
                <c:pt idx="6234">
                  <c:v>#N/A</c:v>
                </c:pt>
                <c:pt idx="6235">
                  <c:v>#N/A</c:v>
                </c:pt>
                <c:pt idx="6236">
                  <c:v>#N/A</c:v>
                </c:pt>
                <c:pt idx="6237">
                  <c:v>#N/A</c:v>
                </c:pt>
                <c:pt idx="6238">
                  <c:v>#N/A</c:v>
                </c:pt>
                <c:pt idx="6239">
                  <c:v>#N/A</c:v>
                </c:pt>
                <c:pt idx="6240">
                  <c:v>#N/A</c:v>
                </c:pt>
                <c:pt idx="6241">
                  <c:v>#N/A</c:v>
                </c:pt>
                <c:pt idx="6242">
                  <c:v>#N/A</c:v>
                </c:pt>
                <c:pt idx="6243">
                  <c:v>#N/A</c:v>
                </c:pt>
                <c:pt idx="6244">
                  <c:v>#N/A</c:v>
                </c:pt>
                <c:pt idx="6245">
                  <c:v>#N/A</c:v>
                </c:pt>
                <c:pt idx="6246">
                  <c:v>#N/A</c:v>
                </c:pt>
                <c:pt idx="6247">
                  <c:v>#N/A</c:v>
                </c:pt>
                <c:pt idx="6248">
                  <c:v>#N/A</c:v>
                </c:pt>
                <c:pt idx="6249">
                  <c:v>#N/A</c:v>
                </c:pt>
                <c:pt idx="6250">
                  <c:v>#N/A</c:v>
                </c:pt>
                <c:pt idx="6251">
                  <c:v>#N/A</c:v>
                </c:pt>
                <c:pt idx="6252">
                  <c:v>#N/A</c:v>
                </c:pt>
                <c:pt idx="6253">
                  <c:v>#N/A</c:v>
                </c:pt>
                <c:pt idx="6254">
                  <c:v>#N/A</c:v>
                </c:pt>
                <c:pt idx="6255">
                  <c:v>#N/A</c:v>
                </c:pt>
                <c:pt idx="6256">
                  <c:v>#N/A</c:v>
                </c:pt>
                <c:pt idx="6257">
                  <c:v>#N/A</c:v>
                </c:pt>
                <c:pt idx="6258">
                  <c:v>#N/A</c:v>
                </c:pt>
                <c:pt idx="6259">
                  <c:v>#N/A</c:v>
                </c:pt>
                <c:pt idx="6260">
                  <c:v>#N/A</c:v>
                </c:pt>
                <c:pt idx="6261">
                  <c:v>#N/A</c:v>
                </c:pt>
                <c:pt idx="6262">
                  <c:v>#N/A</c:v>
                </c:pt>
                <c:pt idx="6263">
                  <c:v>#N/A</c:v>
                </c:pt>
                <c:pt idx="6264">
                  <c:v>#N/A</c:v>
                </c:pt>
                <c:pt idx="6265">
                  <c:v>#N/A</c:v>
                </c:pt>
                <c:pt idx="6266">
                  <c:v>#N/A</c:v>
                </c:pt>
                <c:pt idx="6267">
                  <c:v>#N/A</c:v>
                </c:pt>
                <c:pt idx="6268">
                  <c:v>#N/A</c:v>
                </c:pt>
                <c:pt idx="6269">
                  <c:v>#N/A</c:v>
                </c:pt>
                <c:pt idx="6270">
                  <c:v>#N/A</c:v>
                </c:pt>
                <c:pt idx="6271">
                  <c:v>#N/A</c:v>
                </c:pt>
                <c:pt idx="6272">
                  <c:v>#N/A</c:v>
                </c:pt>
                <c:pt idx="6273">
                  <c:v>#N/A</c:v>
                </c:pt>
                <c:pt idx="6274">
                  <c:v>#N/A</c:v>
                </c:pt>
                <c:pt idx="6275">
                  <c:v>#N/A</c:v>
                </c:pt>
                <c:pt idx="6276">
                  <c:v>#N/A</c:v>
                </c:pt>
                <c:pt idx="6277">
                  <c:v>#N/A</c:v>
                </c:pt>
                <c:pt idx="6278">
                  <c:v>#N/A</c:v>
                </c:pt>
                <c:pt idx="6279">
                  <c:v>#N/A</c:v>
                </c:pt>
                <c:pt idx="6280">
                  <c:v>#N/A</c:v>
                </c:pt>
                <c:pt idx="6281">
                  <c:v>#N/A</c:v>
                </c:pt>
                <c:pt idx="6282">
                  <c:v>#N/A</c:v>
                </c:pt>
                <c:pt idx="6283">
                  <c:v>#N/A</c:v>
                </c:pt>
                <c:pt idx="6284">
                  <c:v>#N/A</c:v>
                </c:pt>
                <c:pt idx="6285">
                  <c:v>#N/A</c:v>
                </c:pt>
                <c:pt idx="6286">
                  <c:v>#N/A</c:v>
                </c:pt>
                <c:pt idx="6287">
                  <c:v>#N/A</c:v>
                </c:pt>
                <c:pt idx="6288">
                  <c:v>#N/A</c:v>
                </c:pt>
                <c:pt idx="6289">
                  <c:v>#N/A</c:v>
                </c:pt>
                <c:pt idx="6290">
                  <c:v>#N/A</c:v>
                </c:pt>
                <c:pt idx="6291">
                  <c:v>#N/A</c:v>
                </c:pt>
                <c:pt idx="6292">
                  <c:v>#N/A</c:v>
                </c:pt>
                <c:pt idx="6293">
                  <c:v>#N/A</c:v>
                </c:pt>
                <c:pt idx="6294">
                  <c:v>#N/A</c:v>
                </c:pt>
                <c:pt idx="6295">
                  <c:v>#N/A</c:v>
                </c:pt>
                <c:pt idx="6296">
                  <c:v>#N/A</c:v>
                </c:pt>
                <c:pt idx="6297">
                  <c:v>#N/A</c:v>
                </c:pt>
                <c:pt idx="6298">
                  <c:v>#N/A</c:v>
                </c:pt>
                <c:pt idx="6299">
                  <c:v>#N/A</c:v>
                </c:pt>
                <c:pt idx="6300">
                  <c:v>#N/A</c:v>
                </c:pt>
                <c:pt idx="6301">
                  <c:v>#N/A</c:v>
                </c:pt>
                <c:pt idx="6302">
                  <c:v>#N/A</c:v>
                </c:pt>
                <c:pt idx="6303">
                  <c:v>#N/A</c:v>
                </c:pt>
                <c:pt idx="6304">
                  <c:v>#N/A</c:v>
                </c:pt>
                <c:pt idx="6305">
                  <c:v>#N/A</c:v>
                </c:pt>
                <c:pt idx="6306">
                  <c:v>#N/A</c:v>
                </c:pt>
                <c:pt idx="6307">
                  <c:v>#N/A</c:v>
                </c:pt>
                <c:pt idx="6308">
                  <c:v>#N/A</c:v>
                </c:pt>
                <c:pt idx="6309">
                  <c:v>#N/A</c:v>
                </c:pt>
                <c:pt idx="6310">
                  <c:v>#N/A</c:v>
                </c:pt>
                <c:pt idx="6311">
                  <c:v>#N/A</c:v>
                </c:pt>
                <c:pt idx="6312">
                  <c:v>#N/A</c:v>
                </c:pt>
                <c:pt idx="6313">
                  <c:v>#N/A</c:v>
                </c:pt>
                <c:pt idx="6314">
                  <c:v>#N/A</c:v>
                </c:pt>
                <c:pt idx="6315">
                  <c:v>#N/A</c:v>
                </c:pt>
                <c:pt idx="6316">
                  <c:v>#N/A</c:v>
                </c:pt>
                <c:pt idx="6317">
                  <c:v>#N/A</c:v>
                </c:pt>
                <c:pt idx="6318">
                  <c:v>#N/A</c:v>
                </c:pt>
                <c:pt idx="6319">
                  <c:v>#N/A</c:v>
                </c:pt>
                <c:pt idx="6320">
                  <c:v>#N/A</c:v>
                </c:pt>
                <c:pt idx="6321">
                  <c:v>#N/A</c:v>
                </c:pt>
                <c:pt idx="6322">
                  <c:v>#N/A</c:v>
                </c:pt>
                <c:pt idx="6323">
                  <c:v>#N/A</c:v>
                </c:pt>
                <c:pt idx="6324">
                  <c:v>#N/A</c:v>
                </c:pt>
                <c:pt idx="6325">
                  <c:v>#N/A</c:v>
                </c:pt>
                <c:pt idx="6326">
                  <c:v>#N/A</c:v>
                </c:pt>
                <c:pt idx="6327">
                  <c:v>#N/A</c:v>
                </c:pt>
                <c:pt idx="6328">
                  <c:v>#N/A</c:v>
                </c:pt>
                <c:pt idx="6329">
                  <c:v>#N/A</c:v>
                </c:pt>
                <c:pt idx="6330">
                  <c:v>#N/A</c:v>
                </c:pt>
                <c:pt idx="6331">
                  <c:v>#N/A</c:v>
                </c:pt>
                <c:pt idx="6332">
                  <c:v>#N/A</c:v>
                </c:pt>
                <c:pt idx="6333">
                  <c:v>#N/A</c:v>
                </c:pt>
                <c:pt idx="6334">
                  <c:v>#N/A</c:v>
                </c:pt>
                <c:pt idx="6335">
                  <c:v>#N/A</c:v>
                </c:pt>
                <c:pt idx="6336">
                  <c:v>#N/A</c:v>
                </c:pt>
                <c:pt idx="6337">
                  <c:v>#N/A</c:v>
                </c:pt>
                <c:pt idx="6338">
                  <c:v>#N/A</c:v>
                </c:pt>
                <c:pt idx="6339">
                  <c:v>#N/A</c:v>
                </c:pt>
                <c:pt idx="6340">
                  <c:v>#N/A</c:v>
                </c:pt>
                <c:pt idx="6341">
                  <c:v>#N/A</c:v>
                </c:pt>
                <c:pt idx="6342">
                  <c:v>#N/A</c:v>
                </c:pt>
                <c:pt idx="6343">
                  <c:v>#N/A</c:v>
                </c:pt>
                <c:pt idx="6344">
                  <c:v>#N/A</c:v>
                </c:pt>
                <c:pt idx="6345">
                  <c:v>#N/A</c:v>
                </c:pt>
                <c:pt idx="6346">
                  <c:v>#N/A</c:v>
                </c:pt>
                <c:pt idx="6347">
                  <c:v>#N/A</c:v>
                </c:pt>
                <c:pt idx="6348">
                  <c:v>#N/A</c:v>
                </c:pt>
                <c:pt idx="6349">
                  <c:v>#N/A</c:v>
                </c:pt>
                <c:pt idx="6350">
                  <c:v>#N/A</c:v>
                </c:pt>
                <c:pt idx="6351">
                  <c:v>#N/A</c:v>
                </c:pt>
                <c:pt idx="6352">
                  <c:v>#N/A</c:v>
                </c:pt>
                <c:pt idx="6353">
                  <c:v>#N/A</c:v>
                </c:pt>
                <c:pt idx="6354">
                  <c:v>#N/A</c:v>
                </c:pt>
                <c:pt idx="6355">
                  <c:v>#N/A</c:v>
                </c:pt>
                <c:pt idx="6356">
                  <c:v>#N/A</c:v>
                </c:pt>
                <c:pt idx="6357">
                  <c:v>#N/A</c:v>
                </c:pt>
                <c:pt idx="6358">
                  <c:v>#N/A</c:v>
                </c:pt>
                <c:pt idx="6359">
                  <c:v>#N/A</c:v>
                </c:pt>
                <c:pt idx="6360">
                  <c:v>#N/A</c:v>
                </c:pt>
                <c:pt idx="6361">
                  <c:v>#N/A</c:v>
                </c:pt>
                <c:pt idx="6362">
                  <c:v>#N/A</c:v>
                </c:pt>
                <c:pt idx="6363">
                  <c:v>#N/A</c:v>
                </c:pt>
                <c:pt idx="6364">
                  <c:v>#N/A</c:v>
                </c:pt>
                <c:pt idx="6365">
                  <c:v>#N/A</c:v>
                </c:pt>
                <c:pt idx="6366">
                  <c:v>#N/A</c:v>
                </c:pt>
                <c:pt idx="6367">
                  <c:v>#N/A</c:v>
                </c:pt>
                <c:pt idx="6368">
                  <c:v>#N/A</c:v>
                </c:pt>
                <c:pt idx="6369">
                  <c:v>#N/A</c:v>
                </c:pt>
                <c:pt idx="6370">
                  <c:v>#N/A</c:v>
                </c:pt>
                <c:pt idx="6371">
                  <c:v>#N/A</c:v>
                </c:pt>
                <c:pt idx="6372">
                  <c:v>#N/A</c:v>
                </c:pt>
                <c:pt idx="6373">
                  <c:v>#N/A</c:v>
                </c:pt>
                <c:pt idx="6374">
                  <c:v>#N/A</c:v>
                </c:pt>
                <c:pt idx="6375">
                  <c:v>#N/A</c:v>
                </c:pt>
                <c:pt idx="6376">
                  <c:v>#N/A</c:v>
                </c:pt>
                <c:pt idx="6377">
                  <c:v>#N/A</c:v>
                </c:pt>
                <c:pt idx="6378">
                  <c:v>#N/A</c:v>
                </c:pt>
                <c:pt idx="6379">
                  <c:v>#N/A</c:v>
                </c:pt>
                <c:pt idx="6380">
                  <c:v>#N/A</c:v>
                </c:pt>
                <c:pt idx="6381">
                  <c:v>#N/A</c:v>
                </c:pt>
                <c:pt idx="6382">
                  <c:v>#N/A</c:v>
                </c:pt>
                <c:pt idx="6383">
                  <c:v>#N/A</c:v>
                </c:pt>
                <c:pt idx="6384">
                  <c:v>#N/A</c:v>
                </c:pt>
                <c:pt idx="6385">
                  <c:v>#N/A</c:v>
                </c:pt>
                <c:pt idx="6386">
                  <c:v>#N/A</c:v>
                </c:pt>
                <c:pt idx="6387">
                  <c:v>#N/A</c:v>
                </c:pt>
                <c:pt idx="6388">
                  <c:v>#N/A</c:v>
                </c:pt>
                <c:pt idx="6389">
                  <c:v>#N/A</c:v>
                </c:pt>
                <c:pt idx="6390">
                  <c:v>#N/A</c:v>
                </c:pt>
                <c:pt idx="6391">
                  <c:v>#N/A</c:v>
                </c:pt>
                <c:pt idx="6392">
                  <c:v>#N/A</c:v>
                </c:pt>
                <c:pt idx="6393">
                  <c:v>#N/A</c:v>
                </c:pt>
                <c:pt idx="6394">
                  <c:v>#N/A</c:v>
                </c:pt>
                <c:pt idx="6395">
                  <c:v>#N/A</c:v>
                </c:pt>
                <c:pt idx="6396">
                  <c:v>#N/A</c:v>
                </c:pt>
                <c:pt idx="6397">
                  <c:v>#N/A</c:v>
                </c:pt>
                <c:pt idx="6398">
                  <c:v>#N/A</c:v>
                </c:pt>
                <c:pt idx="6399">
                  <c:v>#N/A</c:v>
                </c:pt>
                <c:pt idx="6400">
                  <c:v>#N/A</c:v>
                </c:pt>
                <c:pt idx="6401">
                  <c:v>#N/A</c:v>
                </c:pt>
                <c:pt idx="6402">
                  <c:v>#N/A</c:v>
                </c:pt>
                <c:pt idx="6403">
                  <c:v>#N/A</c:v>
                </c:pt>
                <c:pt idx="6404">
                  <c:v>#N/A</c:v>
                </c:pt>
                <c:pt idx="6405">
                  <c:v>#N/A</c:v>
                </c:pt>
                <c:pt idx="6406">
                  <c:v>#N/A</c:v>
                </c:pt>
                <c:pt idx="6407">
                  <c:v>#N/A</c:v>
                </c:pt>
                <c:pt idx="6408">
                  <c:v>#N/A</c:v>
                </c:pt>
                <c:pt idx="6409">
                  <c:v>#N/A</c:v>
                </c:pt>
                <c:pt idx="6410">
                  <c:v>#N/A</c:v>
                </c:pt>
                <c:pt idx="6411">
                  <c:v>#N/A</c:v>
                </c:pt>
                <c:pt idx="6412">
                  <c:v>#N/A</c:v>
                </c:pt>
                <c:pt idx="6413">
                  <c:v>#N/A</c:v>
                </c:pt>
                <c:pt idx="6414">
                  <c:v>#N/A</c:v>
                </c:pt>
                <c:pt idx="6415">
                  <c:v>#N/A</c:v>
                </c:pt>
                <c:pt idx="6416">
                  <c:v>#N/A</c:v>
                </c:pt>
                <c:pt idx="6417">
                  <c:v>#N/A</c:v>
                </c:pt>
                <c:pt idx="6418">
                  <c:v>#N/A</c:v>
                </c:pt>
                <c:pt idx="6419">
                  <c:v>#N/A</c:v>
                </c:pt>
                <c:pt idx="6420">
                  <c:v>#N/A</c:v>
                </c:pt>
                <c:pt idx="6421">
                  <c:v>#N/A</c:v>
                </c:pt>
                <c:pt idx="6422">
                  <c:v>#N/A</c:v>
                </c:pt>
                <c:pt idx="6423">
                  <c:v>#N/A</c:v>
                </c:pt>
                <c:pt idx="6424">
                  <c:v>#N/A</c:v>
                </c:pt>
                <c:pt idx="6425">
                  <c:v>#N/A</c:v>
                </c:pt>
                <c:pt idx="6426">
                  <c:v>#N/A</c:v>
                </c:pt>
                <c:pt idx="6427">
                  <c:v>#N/A</c:v>
                </c:pt>
                <c:pt idx="6428">
                  <c:v>#N/A</c:v>
                </c:pt>
                <c:pt idx="6429">
                  <c:v>#N/A</c:v>
                </c:pt>
                <c:pt idx="6430">
                  <c:v>#N/A</c:v>
                </c:pt>
                <c:pt idx="6431">
                  <c:v>#N/A</c:v>
                </c:pt>
                <c:pt idx="6432">
                  <c:v>#N/A</c:v>
                </c:pt>
                <c:pt idx="6433">
                  <c:v>#N/A</c:v>
                </c:pt>
                <c:pt idx="6434">
                  <c:v>#N/A</c:v>
                </c:pt>
                <c:pt idx="6435">
                  <c:v>#N/A</c:v>
                </c:pt>
                <c:pt idx="6436">
                  <c:v>#N/A</c:v>
                </c:pt>
                <c:pt idx="6437">
                  <c:v>#N/A</c:v>
                </c:pt>
                <c:pt idx="6438">
                  <c:v>#N/A</c:v>
                </c:pt>
                <c:pt idx="6439">
                  <c:v>#N/A</c:v>
                </c:pt>
                <c:pt idx="6440">
                  <c:v>#N/A</c:v>
                </c:pt>
                <c:pt idx="6441">
                  <c:v>#N/A</c:v>
                </c:pt>
                <c:pt idx="6442">
                  <c:v>#N/A</c:v>
                </c:pt>
                <c:pt idx="6443">
                  <c:v>#N/A</c:v>
                </c:pt>
                <c:pt idx="6444">
                  <c:v>#N/A</c:v>
                </c:pt>
                <c:pt idx="6445">
                  <c:v>#N/A</c:v>
                </c:pt>
                <c:pt idx="6446">
                  <c:v>#N/A</c:v>
                </c:pt>
                <c:pt idx="6447">
                  <c:v>#N/A</c:v>
                </c:pt>
                <c:pt idx="6448">
                  <c:v>#N/A</c:v>
                </c:pt>
                <c:pt idx="6449">
                  <c:v>#N/A</c:v>
                </c:pt>
                <c:pt idx="6450">
                  <c:v>#N/A</c:v>
                </c:pt>
                <c:pt idx="6451">
                  <c:v>#N/A</c:v>
                </c:pt>
                <c:pt idx="6452">
                  <c:v>#N/A</c:v>
                </c:pt>
                <c:pt idx="6453">
                  <c:v>#N/A</c:v>
                </c:pt>
                <c:pt idx="6454">
                  <c:v>#N/A</c:v>
                </c:pt>
                <c:pt idx="6455">
                  <c:v>#N/A</c:v>
                </c:pt>
                <c:pt idx="6456">
                  <c:v>#N/A</c:v>
                </c:pt>
                <c:pt idx="6457">
                  <c:v>#N/A</c:v>
                </c:pt>
                <c:pt idx="6458">
                  <c:v>#N/A</c:v>
                </c:pt>
                <c:pt idx="6459">
                  <c:v>#N/A</c:v>
                </c:pt>
                <c:pt idx="6460">
                  <c:v>#N/A</c:v>
                </c:pt>
                <c:pt idx="6461">
                  <c:v>#N/A</c:v>
                </c:pt>
                <c:pt idx="6462">
                  <c:v>#N/A</c:v>
                </c:pt>
                <c:pt idx="6463">
                  <c:v>#N/A</c:v>
                </c:pt>
                <c:pt idx="6464">
                  <c:v>#N/A</c:v>
                </c:pt>
                <c:pt idx="6465">
                  <c:v>#N/A</c:v>
                </c:pt>
                <c:pt idx="6466">
                  <c:v>#N/A</c:v>
                </c:pt>
                <c:pt idx="6467">
                  <c:v>#N/A</c:v>
                </c:pt>
                <c:pt idx="6468">
                  <c:v>#N/A</c:v>
                </c:pt>
                <c:pt idx="6469">
                  <c:v>#N/A</c:v>
                </c:pt>
                <c:pt idx="6470">
                  <c:v>#N/A</c:v>
                </c:pt>
                <c:pt idx="6471">
                  <c:v>#N/A</c:v>
                </c:pt>
                <c:pt idx="6472">
                  <c:v>#N/A</c:v>
                </c:pt>
                <c:pt idx="6473">
                  <c:v>#N/A</c:v>
                </c:pt>
                <c:pt idx="6474">
                  <c:v>#N/A</c:v>
                </c:pt>
                <c:pt idx="6475">
                  <c:v>#N/A</c:v>
                </c:pt>
                <c:pt idx="6476">
                  <c:v>#N/A</c:v>
                </c:pt>
                <c:pt idx="6477">
                  <c:v>#N/A</c:v>
                </c:pt>
                <c:pt idx="6478">
                  <c:v>#N/A</c:v>
                </c:pt>
                <c:pt idx="6479">
                  <c:v>#N/A</c:v>
                </c:pt>
                <c:pt idx="6480">
                  <c:v>#N/A</c:v>
                </c:pt>
                <c:pt idx="6481">
                  <c:v>#N/A</c:v>
                </c:pt>
                <c:pt idx="6482">
                  <c:v>#N/A</c:v>
                </c:pt>
                <c:pt idx="6483">
                  <c:v>#N/A</c:v>
                </c:pt>
                <c:pt idx="6484">
                  <c:v>#N/A</c:v>
                </c:pt>
                <c:pt idx="6485">
                  <c:v>#N/A</c:v>
                </c:pt>
                <c:pt idx="6486">
                  <c:v>#N/A</c:v>
                </c:pt>
                <c:pt idx="6487">
                  <c:v>#N/A</c:v>
                </c:pt>
                <c:pt idx="6488">
                  <c:v>#N/A</c:v>
                </c:pt>
                <c:pt idx="6489">
                  <c:v>#N/A</c:v>
                </c:pt>
                <c:pt idx="6490">
                  <c:v>#N/A</c:v>
                </c:pt>
                <c:pt idx="6491">
                  <c:v>#N/A</c:v>
                </c:pt>
                <c:pt idx="6492">
                  <c:v>#N/A</c:v>
                </c:pt>
                <c:pt idx="6493">
                  <c:v>#N/A</c:v>
                </c:pt>
                <c:pt idx="6494">
                  <c:v>#N/A</c:v>
                </c:pt>
                <c:pt idx="6495">
                  <c:v>#N/A</c:v>
                </c:pt>
                <c:pt idx="6496">
                  <c:v>#N/A</c:v>
                </c:pt>
                <c:pt idx="6497">
                  <c:v>#N/A</c:v>
                </c:pt>
                <c:pt idx="6498">
                  <c:v>#N/A</c:v>
                </c:pt>
                <c:pt idx="6499">
                  <c:v>#N/A</c:v>
                </c:pt>
                <c:pt idx="6500">
                  <c:v>#N/A</c:v>
                </c:pt>
                <c:pt idx="6501">
                  <c:v>#N/A</c:v>
                </c:pt>
                <c:pt idx="6502">
                  <c:v>#N/A</c:v>
                </c:pt>
                <c:pt idx="6503">
                  <c:v>#N/A</c:v>
                </c:pt>
                <c:pt idx="6504">
                  <c:v>#N/A</c:v>
                </c:pt>
                <c:pt idx="6505">
                  <c:v>#N/A</c:v>
                </c:pt>
                <c:pt idx="6506">
                  <c:v>#N/A</c:v>
                </c:pt>
                <c:pt idx="6507">
                  <c:v>#N/A</c:v>
                </c:pt>
                <c:pt idx="6508">
                  <c:v>#N/A</c:v>
                </c:pt>
                <c:pt idx="6509">
                  <c:v>#N/A</c:v>
                </c:pt>
                <c:pt idx="6510">
                  <c:v>#N/A</c:v>
                </c:pt>
                <c:pt idx="6511">
                  <c:v>#N/A</c:v>
                </c:pt>
                <c:pt idx="6512">
                  <c:v>#N/A</c:v>
                </c:pt>
                <c:pt idx="6513">
                  <c:v>#N/A</c:v>
                </c:pt>
                <c:pt idx="6514">
                  <c:v>#N/A</c:v>
                </c:pt>
                <c:pt idx="6515">
                  <c:v>#N/A</c:v>
                </c:pt>
                <c:pt idx="6516">
                  <c:v>#N/A</c:v>
                </c:pt>
                <c:pt idx="6517">
                  <c:v>#N/A</c:v>
                </c:pt>
                <c:pt idx="6518">
                  <c:v>#N/A</c:v>
                </c:pt>
                <c:pt idx="6519">
                  <c:v>#N/A</c:v>
                </c:pt>
                <c:pt idx="6520">
                  <c:v>#N/A</c:v>
                </c:pt>
                <c:pt idx="6521">
                  <c:v>#N/A</c:v>
                </c:pt>
                <c:pt idx="6522">
                  <c:v>#N/A</c:v>
                </c:pt>
                <c:pt idx="6523">
                  <c:v>#N/A</c:v>
                </c:pt>
                <c:pt idx="6524">
                  <c:v>#N/A</c:v>
                </c:pt>
                <c:pt idx="6525">
                  <c:v>#N/A</c:v>
                </c:pt>
                <c:pt idx="6526">
                  <c:v>#N/A</c:v>
                </c:pt>
                <c:pt idx="6527">
                  <c:v>#N/A</c:v>
                </c:pt>
                <c:pt idx="6528">
                  <c:v>#N/A</c:v>
                </c:pt>
                <c:pt idx="6529">
                  <c:v>#N/A</c:v>
                </c:pt>
                <c:pt idx="6530">
                  <c:v>#N/A</c:v>
                </c:pt>
                <c:pt idx="6531">
                  <c:v>#N/A</c:v>
                </c:pt>
                <c:pt idx="6532">
                  <c:v>#N/A</c:v>
                </c:pt>
                <c:pt idx="6533">
                  <c:v>#N/A</c:v>
                </c:pt>
                <c:pt idx="6534">
                  <c:v>#N/A</c:v>
                </c:pt>
                <c:pt idx="6535">
                  <c:v>#N/A</c:v>
                </c:pt>
                <c:pt idx="6536">
                  <c:v>#N/A</c:v>
                </c:pt>
                <c:pt idx="6537">
                  <c:v>#N/A</c:v>
                </c:pt>
                <c:pt idx="6538">
                  <c:v>#N/A</c:v>
                </c:pt>
                <c:pt idx="6539">
                  <c:v>#N/A</c:v>
                </c:pt>
                <c:pt idx="6540">
                  <c:v>#N/A</c:v>
                </c:pt>
                <c:pt idx="6541">
                  <c:v>#N/A</c:v>
                </c:pt>
                <c:pt idx="6542">
                  <c:v>#N/A</c:v>
                </c:pt>
                <c:pt idx="6543">
                  <c:v>#N/A</c:v>
                </c:pt>
                <c:pt idx="6544">
                  <c:v>#N/A</c:v>
                </c:pt>
                <c:pt idx="6545">
                  <c:v>#N/A</c:v>
                </c:pt>
                <c:pt idx="6546">
                  <c:v>#N/A</c:v>
                </c:pt>
                <c:pt idx="6547">
                  <c:v>#N/A</c:v>
                </c:pt>
                <c:pt idx="6548">
                  <c:v>#N/A</c:v>
                </c:pt>
                <c:pt idx="6549">
                  <c:v>#N/A</c:v>
                </c:pt>
                <c:pt idx="6550">
                  <c:v>#N/A</c:v>
                </c:pt>
                <c:pt idx="6551">
                  <c:v>#N/A</c:v>
                </c:pt>
                <c:pt idx="6552">
                  <c:v>#N/A</c:v>
                </c:pt>
                <c:pt idx="6553">
                  <c:v>#N/A</c:v>
                </c:pt>
                <c:pt idx="6554">
                  <c:v>#N/A</c:v>
                </c:pt>
                <c:pt idx="6555">
                  <c:v>#N/A</c:v>
                </c:pt>
                <c:pt idx="6556">
                  <c:v>#N/A</c:v>
                </c:pt>
                <c:pt idx="6557">
                  <c:v>#N/A</c:v>
                </c:pt>
                <c:pt idx="6558">
                  <c:v>#N/A</c:v>
                </c:pt>
                <c:pt idx="6559">
                  <c:v>#N/A</c:v>
                </c:pt>
                <c:pt idx="6560">
                  <c:v>#N/A</c:v>
                </c:pt>
                <c:pt idx="6561">
                  <c:v>#N/A</c:v>
                </c:pt>
                <c:pt idx="6562">
                  <c:v>#N/A</c:v>
                </c:pt>
                <c:pt idx="6563">
                  <c:v>#N/A</c:v>
                </c:pt>
                <c:pt idx="6564">
                  <c:v>#N/A</c:v>
                </c:pt>
                <c:pt idx="6565">
                  <c:v>#N/A</c:v>
                </c:pt>
                <c:pt idx="6566">
                  <c:v>#N/A</c:v>
                </c:pt>
                <c:pt idx="6567">
                  <c:v>#N/A</c:v>
                </c:pt>
                <c:pt idx="6568">
                  <c:v>#N/A</c:v>
                </c:pt>
                <c:pt idx="6569">
                  <c:v>#N/A</c:v>
                </c:pt>
                <c:pt idx="6570">
                  <c:v>#N/A</c:v>
                </c:pt>
                <c:pt idx="6571">
                  <c:v>#N/A</c:v>
                </c:pt>
                <c:pt idx="6572">
                  <c:v>#N/A</c:v>
                </c:pt>
                <c:pt idx="6573">
                  <c:v>#N/A</c:v>
                </c:pt>
                <c:pt idx="6574">
                  <c:v>#N/A</c:v>
                </c:pt>
                <c:pt idx="6575">
                  <c:v>#N/A</c:v>
                </c:pt>
                <c:pt idx="6576">
                  <c:v>#N/A</c:v>
                </c:pt>
                <c:pt idx="6577">
                  <c:v>#N/A</c:v>
                </c:pt>
                <c:pt idx="6578">
                  <c:v>#N/A</c:v>
                </c:pt>
                <c:pt idx="6579">
                  <c:v>#N/A</c:v>
                </c:pt>
                <c:pt idx="6580">
                  <c:v>#N/A</c:v>
                </c:pt>
                <c:pt idx="6581">
                  <c:v>#N/A</c:v>
                </c:pt>
                <c:pt idx="6582">
                  <c:v>#N/A</c:v>
                </c:pt>
                <c:pt idx="6583">
                  <c:v>#N/A</c:v>
                </c:pt>
                <c:pt idx="6584">
                  <c:v>#N/A</c:v>
                </c:pt>
                <c:pt idx="6585">
                  <c:v>#N/A</c:v>
                </c:pt>
                <c:pt idx="6586">
                  <c:v>#N/A</c:v>
                </c:pt>
                <c:pt idx="6587">
                  <c:v>#N/A</c:v>
                </c:pt>
                <c:pt idx="6588">
                  <c:v>#N/A</c:v>
                </c:pt>
                <c:pt idx="6589">
                  <c:v>#N/A</c:v>
                </c:pt>
                <c:pt idx="6590">
                  <c:v>#N/A</c:v>
                </c:pt>
                <c:pt idx="6591">
                  <c:v>#N/A</c:v>
                </c:pt>
                <c:pt idx="6592">
                  <c:v>#N/A</c:v>
                </c:pt>
                <c:pt idx="6593">
                  <c:v>#N/A</c:v>
                </c:pt>
                <c:pt idx="6594">
                  <c:v>#N/A</c:v>
                </c:pt>
                <c:pt idx="6595">
                  <c:v>#N/A</c:v>
                </c:pt>
                <c:pt idx="6596">
                  <c:v>#N/A</c:v>
                </c:pt>
                <c:pt idx="6597">
                  <c:v>#N/A</c:v>
                </c:pt>
                <c:pt idx="6598">
                  <c:v>#N/A</c:v>
                </c:pt>
                <c:pt idx="6599">
                  <c:v>#N/A</c:v>
                </c:pt>
                <c:pt idx="6600">
                  <c:v>#N/A</c:v>
                </c:pt>
                <c:pt idx="6601">
                  <c:v>#N/A</c:v>
                </c:pt>
                <c:pt idx="6602">
                  <c:v>#N/A</c:v>
                </c:pt>
                <c:pt idx="6603">
                  <c:v>#N/A</c:v>
                </c:pt>
                <c:pt idx="6604">
                  <c:v>#N/A</c:v>
                </c:pt>
                <c:pt idx="6605">
                  <c:v>#N/A</c:v>
                </c:pt>
                <c:pt idx="6606">
                  <c:v>#N/A</c:v>
                </c:pt>
                <c:pt idx="6607">
                  <c:v>#N/A</c:v>
                </c:pt>
                <c:pt idx="6608">
                  <c:v>#N/A</c:v>
                </c:pt>
                <c:pt idx="6609">
                  <c:v>#N/A</c:v>
                </c:pt>
                <c:pt idx="6610">
                  <c:v>#N/A</c:v>
                </c:pt>
                <c:pt idx="6611">
                  <c:v>#N/A</c:v>
                </c:pt>
                <c:pt idx="6612">
                  <c:v>#N/A</c:v>
                </c:pt>
                <c:pt idx="6613">
                  <c:v>#N/A</c:v>
                </c:pt>
                <c:pt idx="6614">
                  <c:v>#N/A</c:v>
                </c:pt>
                <c:pt idx="6615">
                  <c:v>#N/A</c:v>
                </c:pt>
                <c:pt idx="6616">
                  <c:v>#N/A</c:v>
                </c:pt>
                <c:pt idx="6617">
                  <c:v>#N/A</c:v>
                </c:pt>
                <c:pt idx="6618">
                  <c:v>#N/A</c:v>
                </c:pt>
                <c:pt idx="6619">
                  <c:v>#N/A</c:v>
                </c:pt>
                <c:pt idx="6620">
                  <c:v>#N/A</c:v>
                </c:pt>
                <c:pt idx="6621">
                  <c:v>#N/A</c:v>
                </c:pt>
                <c:pt idx="6622">
                  <c:v>#N/A</c:v>
                </c:pt>
                <c:pt idx="6623">
                  <c:v>#N/A</c:v>
                </c:pt>
                <c:pt idx="6624">
                  <c:v>#N/A</c:v>
                </c:pt>
                <c:pt idx="6625">
                  <c:v>#N/A</c:v>
                </c:pt>
                <c:pt idx="6626">
                  <c:v>#N/A</c:v>
                </c:pt>
                <c:pt idx="6627">
                  <c:v>#N/A</c:v>
                </c:pt>
                <c:pt idx="6628">
                  <c:v>#N/A</c:v>
                </c:pt>
                <c:pt idx="6629">
                  <c:v>#N/A</c:v>
                </c:pt>
                <c:pt idx="6630">
                  <c:v>#N/A</c:v>
                </c:pt>
                <c:pt idx="6631">
                  <c:v>#N/A</c:v>
                </c:pt>
                <c:pt idx="6632">
                  <c:v>#N/A</c:v>
                </c:pt>
                <c:pt idx="6633">
                  <c:v>#N/A</c:v>
                </c:pt>
                <c:pt idx="6634">
                  <c:v>#N/A</c:v>
                </c:pt>
                <c:pt idx="6635">
                  <c:v>#N/A</c:v>
                </c:pt>
                <c:pt idx="6636">
                  <c:v>#N/A</c:v>
                </c:pt>
                <c:pt idx="6637">
                  <c:v>#N/A</c:v>
                </c:pt>
                <c:pt idx="6638">
                  <c:v>#N/A</c:v>
                </c:pt>
                <c:pt idx="6639">
                  <c:v>#N/A</c:v>
                </c:pt>
                <c:pt idx="6640">
                  <c:v>#N/A</c:v>
                </c:pt>
                <c:pt idx="6641">
                  <c:v>#N/A</c:v>
                </c:pt>
                <c:pt idx="6642">
                  <c:v>#N/A</c:v>
                </c:pt>
                <c:pt idx="6643">
                  <c:v>#N/A</c:v>
                </c:pt>
                <c:pt idx="6644">
                  <c:v>#N/A</c:v>
                </c:pt>
                <c:pt idx="6645">
                  <c:v>#N/A</c:v>
                </c:pt>
                <c:pt idx="6646">
                  <c:v>#N/A</c:v>
                </c:pt>
                <c:pt idx="6647">
                  <c:v>#N/A</c:v>
                </c:pt>
                <c:pt idx="6648">
                  <c:v>#N/A</c:v>
                </c:pt>
                <c:pt idx="6649">
                  <c:v>#N/A</c:v>
                </c:pt>
                <c:pt idx="6650">
                  <c:v>#N/A</c:v>
                </c:pt>
                <c:pt idx="6651">
                  <c:v>#N/A</c:v>
                </c:pt>
                <c:pt idx="6652">
                  <c:v>#N/A</c:v>
                </c:pt>
                <c:pt idx="6653">
                  <c:v>#N/A</c:v>
                </c:pt>
                <c:pt idx="6654">
                  <c:v>#N/A</c:v>
                </c:pt>
                <c:pt idx="6655">
                  <c:v>#N/A</c:v>
                </c:pt>
                <c:pt idx="6656">
                  <c:v>#N/A</c:v>
                </c:pt>
                <c:pt idx="6657">
                  <c:v>#N/A</c:v>
                </c:pt>
                <c:pt idx="6658">
                  <c:v>#N/A</c:v>
                </c:pt>
                <c:pt idx="6659">
                  <c:v>#N/A</c:v>
                </c:pt>
                <c:pt idx="6660">
                  <c:v>#N/A</c:v>
                </c:pt>
                <c:pt idx="6661">
                  <c:v>#N/A</c:v>
                </c:pt>
                <c:pt idx="6662">
                  <c:v>#N/A</c:v>
                </c:pt>
                <c:pt idx="6663">
                  <c:v>#N/A</c:v>
                </c:pt>
                <c:pt idx="6664">
                  <c:v>#N/A</c:v>
                </c:pt>
                <c:pt idx="6665">
                  <c:v>#N/A</c:v>
                </c:pt>
                <c:pt idx="6666">
                  <c:v>#N/A</c:v>
                </c:pt>
                <c:pt idx="6667">
                  <c:v>#N/A</c:v>
                </c:pt>
                <c:pt idx="6668">
                  <c:v>#N/A</c:v>
                </c:pt>
                <c:pt idx="6669">
                  <c:v>#N/A</c:v>
                </c:pt>
                <c:pt idx="6670">
                  <c:v>#N/A</c:v>
                </c:pt>
                <c:pt idx="6671">
                  <c:v>#N/A</c:v>
                </c:pt>
                <c:pt idx="6672">
                  <c:v>#N/A</c:v>
                </c:pt>
                <c:pt idx="6673">
                  <c:v>#N/A</c:v>
                </c:pt>
                <c:pt idx="6674">
                  <c:v>#N/A</c:v>
                </c:pt>
                <c:pt idx="6675">
                  <c:v>#N/A</c:v>
                </c:pt>
                <c:pt idx="6676">
                  <c:v>#N/A</c:v>
                </c:pt>
                <c:pt idx="6677">
                  <c:v>#N/A</c:v>
                </c:pt>
                <c:pt idx="6678">
                  <c:v>#N/A</c:v>
                </c:pt>
                <c:pt idx="6679">
                  <c:v>#N/A</c:v>
                </c:pt>
                <c:pt idx="6680">
                  <c:v>#N/A</c:v>
                </c:pt>
                <c:pt idx="6681">
                  <c:v>#N/A</c:v>
                </c:pt>
                <c:pt idx="6682">
                  <c:v>#N/A</c:v>
                </c:pt>
                <c:pt idx="6683">
                  <c:v>#N/A</c:v>
                </c:pt>
                <c:pt idx="6684">
                  <c:v>#N/A</c:v>
                </c:pt>
                <c:pt idx="6685">
                  <c:v>#N/A</c:v>
                </c:pt>
                <c:pt idx="6686">
                  <c:v>#N/A</c:v>
                </c:pt>
                <c:pt idx="6687">
                  <c:v>#N/A</c:v>
                </c:pt>
                <c:pt idx="6688">
                  <c:v>#N/A</c:v>
                </c:pt>
                <c:pt idx="6689">
                  <c:v>#N/A</c:v>
                </c:pt>
                <c:pt idx="6690">
                  <c:v>#N/A</c:v>
                </c:pt>
                <c:pt idx="6691">
                  <c:v>#N/A</c:v>
                </c:pt>
                <c:pt idx="6692">
                  <c:v>#N/A</c:v>
                </c:pt>
                <c:pt idx="6693">
                  <c:v>#N/A</c:v>
                </c:pt>
                <c:pt idx="6694">
                  <c:v>#N/A</c:v>
                </c:pt>
                <c:pt idx="6695">
                  <c:v>#N/A</c:v>
                </c:pt>
                <c:pt idx="6696">
                  <c:v>#N/A</c:v>
                </c:pt>
                <c:pt idx="6697">
                  <c:v>#N/A</c:v>
                </c:pt>
                <c:pt idx="6698">
                  <c:v>#N/A</c:v>
                </c:pt>
                <c:pt idx="6699">
                  <c:v>#N/A</c:v>
                </c:pt>
                <c:pt idx="6700">
                  <c:v>#N/A</c:v>
                </c:pt>
                <c:pt idx="6701">
                  <c:v>#N/A</c:v>
                </c:pt>
                <c:pt idx="6702">
                  <c:v>#N/A</c:v>
                </c:pt>
                <c:pt idx="6703">
                  <c:v>#N/A</c:v>
                </c:pt>
                <c:pt idx="6704">
                  <c:v>#N/A</c:v>
                </c:pt>
                <c:pt idx="6705">
                  <c:v>#N/A</c:v>
                </c:pt>
                <c:pt idx="6706">
                  <c:v>#N/A</c:v>
                </c:pt>
                <c:pt idx="6707">
                  <c:v>#N/A</c:v>
                </c:pt>
                <c:pt idx="6708">
                  <c:v>#N/A</c:v>
                </c:pt>
                <c:pt idx="6709">
                  <c:v>#N/A</c:v>
                </c:pt>
                <c:pt idx="6710">
                  <c:v>#N/A</c:v>
                </c:pt>
                <c:pt idx="6711">
                  <c:v>#N/A</c:v>
                </c:pt>
                <c:pt idx="6712">
                  <c:v>#N/A</c:v>
                </c:pt>
                <c:pt idx="6713">
                  <c:v>#N/A</c:v>
                </c:pt>
                <c:pt idx="6714">
                  <c:v>#N/A</c:v>
                </c:pt>
                <c:pt idx="6715">
                  <c:v>#N/A</c:v>
                </c:pt>
                <c:pt idx="6716">
                  <c:v>#N/A</c:v>
                </c:pt>
                <c:pt idx="6717">
                  <c:v>#N/A</c:v>
                </c:pt>
                <c:pt idx="6718">
                  <c:v>#N/A</c:v>
                </c:pt>
                <c:pt idx="6719">
                  <c:v>#N/A</c:v>
                </c:pt>
                <c:pt idx="6720">
                  <c:v>#N/A</c:v>
                </c:pt>
                <c:pt idx="6721">
                  <c:v>#N/A</c:v>
                </c:pt>
                <c:pt idx="6722">
                  <c:v>#N/A</c:v>
                </c:pt>
                <c:pt idx="6723">
                  <c:v>#N/A</c:v>
                </c:pt>
                <c:pt idx="6724">
                  <c:v>#N/A</c:v>
                </c:pt>
                <c:pt idx="6725">
                  <c:v>#N/A</c:v>
                </c:pt>
                <c:pt idx="6726">
                  <c:v>#N/A</c:v>
                </c:pt>
                <c:pt idx="6727">
                  <c:v>#N/A</c:v>
                </c:pt>
                <c:pt idx="6728">
                  <c:v>#N/A</c:v>
                </c:pt>
                <c:pt idx="6729">
                  <c:v>#N/A</c:v>
                </c:pt>
                <c:pt idx="6730">
                  <c:v>#N/A</c:v>
                </c:pt>
                <c:pt idx="6731">
                  <c:v>#N/A</c:v>
                </c:pt>
                <c:pt idx="6732">
                  <c:v>#N/A</c:v>
                </c:pt>
                <c:pt idx="6733">
                  <c:v>#N/A</c:v>
                </c:pt>
                <c:pt idx="6734">
                  <c:v>#N/A</c:v>
                </c:pt>
                <c:pt idx="6735">
                  <c:v>#N/A</c:v>
                </c:pt>
                <c:pt idx="6736">
                  <c:v>#N/A</c:v>
                </c:pt>
                <c:pt idx="6737">
                  <c:v>#N/A</c:v>
                </c:pt>
                <c:pt idx="6738">
                  <c:v>#N/A</c:v>
                </c:pt>
                <c:pt idx="6739">
                  <c:v>#N/A</c:v>
                </c:pt>
                <c:pt idx="6740">
                  <c:v>#N/A</c:v>
                </c:pt>
                <c:pt idx="6741">
                  <c:v>#N/A</c:v>
                </c:pt>
                <c:pt idx="6742">
                  <c:v>#N/A</c:v>
                </c:pt>
                <c:pt idx="6743">
                  <c:v>#N/A</c:v>
                </c:pt>
                <c:pt idx="6744">
                  <c:v>#N/A</c:v>
                </c:pt>
                <c:pt idx="6745">
                  <c:v>#N/A</c:v>
                </c:pt>
                <c:pt idx="6746">
                  <c:v>#N/A</c:v>
                </c:pt>
                <c:pt idx="6747">
                  <c:v>#N/A</c:v>
                </c:pt>
                <c:pt idx="6748">
                  <c:v>#N/A</c:v>
                </c:pt>
                <c:pt idx="6749">
                  <c:v>#N/A</c:v>
                </c:pt>
                <c:pt idx="6750">
                  <c:v>#N/A</c:v>
                </c:pt>
                <c:pt idx="6751">
                  <c:v>#N/A</c:v>
                </c:pt>
                <c:pt idx="6752">
                  <c:v>#N/A</c:v>
                </c:pt>
                <c:pt idx="6753">
                  <c:v>#N/A</c:v>
                </c:pt>
                <c:pt idx="6754">
                  <c:v>#N/A</c:v>
                </c:pt>
                <c:pt idx="6755">
                  <c:v>#N/A</c:v>
                </c:pt>
                <c:pt idx="6756">
                  <c:v>#N/A</c:v>
                </c:pt>
                <c:pt idx="6757">
                  <c:v>#N/A</c:v>
                </c:pt>
                <c:pt idx="6758">
                  <c:v>#N/A</c:v>
                </c:pt>
                <c:pt idx="6759">
                  <c:v>#N/A</c:v>
                </c:pt>
                <c:pt idx="6760">
                  <c:v>#N/A</c:v>
                </c:pt>
                <c:pt idx="6761">
                  <c:v>#N/A</c:v>
                </c:pt>
                <c:pt idx="6762">
                  <c:v>#N/A</c:v>
                </c:pt>
                <c:pt idx="6763">
                  <c:v>#N/A</c:v>
                </c:pt>
                <c:pt idx="6764">
                  <c:v>#N/A</c:v>
                </c:pt>
                <c:pt idx="6765">
                  <c:v>#N/A</c:v>
                </c:pt>
                <c:pt idx="6766">
                  <c:v>#N/A</c:v>
                </c:pt>
                <c:pt idx="6767">
                  <c:v>#N/A</c:v>
                </c:pt>
                <c:pt idx="6768">
                  <c:v>#N/A</c:v>
                </c:pt>
                <c:pt idx="6769">
                  <c:v>#N/A</c:v>
                </c:pt>
                <c:pt idx="6770">
                  <c:v>#N/A</c:v>
                </c:pt>
                <c:pt idx="6771">
                  <c:v>#N/A</c:v>
                </c:pt>
                <c:pt idx="6772">
                  <c:v>#N/A</c:v>
                </c:pt>
                <c:pt idx="6773">
                  <c:v>#N/A</c:v>
                </c:pt>
                <c:pt idx="6774">
                  <c:v>#N/A</c:v>
                </c:pt>
                <c:pt idx="6775">
                  <c:v>#N/A</c:v>
                </c:pt>
                <c:pt idx="6776">
                  <c:v>#N/A</c:v>
                </c:pt>
                <c:pt idx="6777">
                  <c:v>#N/A</c:v>
                </c:pt>
                <c:pt idx="6778">
                  <c:v>#N/A</c:v>
                </c:pt>
                <c:pt idx="6779">
                  <c:v>#N/A</c:v>
                </c:pt>
                <c:pt idx="6780">
                  <c:v>#N/A</c:v>
                </c:pt>
                <c:pt idx="6781">
                  <c:v>#N/A</c:v>
                </c:pt>
                <c:pt idx="6782">
                  <c:v>#N/A</c:v>
                </c:pt>
                <c:pt idx="6783">
                  <c:v>#N/A</c:v>
                </c:pt>
                <c:pt idx="6784">
                  <c:v>#N/A</c:v>
                </c:pt>
                <c:pt idx="6785">
                  <c:v>#N/A</c:v>
                </c:pt>
                <c:pt idx="6786">
                  <c:v>#N/A</c:v>
                </c:pt>
                <c:pt idx="6787">
                  <c:v>#N/A</c:v>
                </c:pt>
                <c:pt idx="6788">
                  <c:v>#N/A</c:v>
                </c:pt>
                <c:pt idx="6789">
                  <c:v>#N/A</c:v>
                </c:pt>
                <c:pt idx="6790">
                  <c:v>#N/A</c:v>
                </c:pt>
                <c:pt idx="6791">
                  <c:v>#N/A</c:v>
                </c:pt>
                <c:pt idx="6792">
                  <c:v>#N/A</c:v>
                </c:pt>
                <c:pt idx="6793">
                  <c:v>#N/A</c:v>
                </c:pt>
                <c:pt idx="6794">
                  <c:v>#N/A</c:v>
                </c:pt>
                <c:pt idx="6795">
                  <c:v>#N/A</c:v>
                </c:pt>
                <c:pt idx="6796">
                  <c:v>#N/A</c:v>
                </c:pt>
                <c:pt idx="6797">
                  <c:v>#N/A</c:v>
                </c:pt>
                <c:pt idx="6798">
                  <c:v>#N/A</c:v>
                </c:pt>
                <c:pt idx="6799">
                  <c:v>#N/A</c:v>
                </c:pt>
                <c:pt idx="6800">
                  <c:v>#N/A</c:v>
                </c:pt>
                <c:pt idx="6801">
                  <c:v>#N/A</c:v>
                </c:pt>
                <c:pt idx="6802">
                  <c:v>#N/A</c:v>
                </c:pt>
                <c:pt idx="6803">
                  <c:v>#N/A</c:v>
                </c:pt>
                <c:pt idx="6804">
                  <c:v>#N/A</c:v>
                </c:pt>
                <c:pt idx="6805">
                  <c:v>#N/A</c:v>
                </c:pt>
                <c:pt idx="6806">
                  <c:v>#N/A</c:v>
                </c:pt>
                <c:pt idx="6807">
                  <c:v>#N/A</c:v>
                </c:pt>
                <c:pt idx="6808">
                  <c:v>#N/A</c:v>
                </c:pt>
                <c:pt idx="6809">
                  <c:v>#N/A</c:v>
                </c:pt>
                <c:pt idx="6810">
                  <c:v>#N/A</c:v>
                </c:pt>
                <c:pt idx="6811">
                  <c:v>#N/A</c:v>
                </c:pt>
                <c:pt idx="6812">
                  <c:v>#N/A</c:v>
                </c:pt>
                <c:pt idx="6813">
                  <c:v>#N/A</c:v>
                </c:pt>
                <c:pt idx="6814">
                  <c:v>#N/A</c:v>
                </c:pt>
                <c:pt idx="6815">
                  <c:v>#N/A</c:v>
                </c:pt>
                <c:pt idx="6816">
                  <c:v>#N/A</c:v>
                </c:pt>
                <c:pt idx="6817">
                  <c:v>#N/A</c:v>
                </c:pt>
                <c:pt idx="6818">
                  <c:v>#N/A</c:v>
                </c:pt>
                <c:pt idx="6819">
                  <c:v>#N/A</c:v>
                </c:pt>
                <c:pt idx="6820">
                  <c:v>#N/A</c:v>
                </c:pt>
                <c:pt idx="6821">
                  <c:v>#N/A</c:v>
                </c:pt>
                <c:pt idx="6822">
                  <c:v>#N/A</c:v>
                </c:pt>
                <c:pt idx="6823">
                  <c:v>#N/A</c:v>
                </c:pt>
                <c:pt idx="6824">
                  <c:v>#N/A</c:v>
                </c:pt>
                <c:pt idx="6825">
                  <c:v>#N/A</c:v>
                </c:pt>
                <c:pt idx="6826">
                  <c:v>#N/A</c:v>
                </c:pt>
                <c:pt idx="6827">
                  <c:v>#N/A</c:v>
                </c:pt>
                <c:pt idx="6828">
                  <c:v>#N/A</c:v>
                </c:pt>
                <c:pt idx="6829">
                  <c:v>#N/A</c:v>
                </c:pt>
                <c:pt idx="6830">
                  <c:v>#N/A</c:v>
                </c:pt>
                <c:pt idx="6831">
                  <c:v>#N/A</c:v>
                </c:pt>
                <c:pt idx="6832">
                  <c:v>#N/A</c:v>
                </c:pt>
                <c:pt idx="6833">
                  <c:v>#N/A</c:v>
                </c:pt>
                <c:pt idx="6834">
                  <c:v>#N/A</c:v>
                </c:pt>
                <c:pt idx="6835">
                  <c:v>#N/A</c:v>
                </c:pt>
                <c:pt idx="6836">
                  <c:v>#N/A</c:v>
                </c:pt>
                <c:pt idx="6837">
                  <c:v>#N/A</c:v>
                </c:pt>
                <c:pt idx="6838">
                  <c:v>#N/A</c:v>
                </c:pt>
                <c:pt idx="6839">
                  <c:v>#N/A</c:v>
                </c:pt>
                <c:pt idx="6840">
                  <c:v>#N/A</c:v>
                </c:pt>
                <c:pt idx="6841">
                  <c:v>#N/A</c:v>
                </c:pt>
                <c:pt idx="6842">
                  <c:v>#N/A</c:v>
                </c:pt>
                <c:pt idx="6843">
                  <c:v>#N/A</c:v>
                </c:pt>
                <c:pt idx="6844">
                  <c:v>#N/A</c:v>
                </c:pt>
                <c:pt idx="6845">
                  <c:v>#N/A</c:v>
                </c:pt>
                <c:pt idx="6846">
                  <c:v>#N/A</c:v>
                </c:pt>
                <c:pt idx="6847">
                  <c:v>#N/A</c:v>
                </c:pt>
                <c:pt idx="6848">
                  <c:v>#N/A</c:v>
                </c:pt>
                <c:pt idx="6849">
                  <c:v>#N/A</c:v>
                </c:pt>
                <c:pt idx="6850">
                  <c:v>#N/A</c:v>
                </c:pt>
                <c:pt idx="6851">
                  <c:v>#N/A</c:v>
                </c:pt>
                <c:pt idx="6852">
                  <c:v>#N/A</c:v>
                </c:pt>
                <c:pt idx="6853">
                  <c:v>#N/A</c:v>
                </c:pt>
                <c:pt idx="6854">
                  <c:v>#N/A</c:v>
                </c:pt>
                <c:pt idx="6855">
                  <c:v>#N/A</c:v>
                </c:pt>
                <c:pt idx="6856">
                  <c:v>#N/A</c:v>
                </c:pt>
                <c:pt idx="6857">
                  <c:v>#N/A</c:v>
                </c:pt>
                <c:pt idx="6858">
                  <c:v>#N/A</c:v>
                </c:pt>
                <c:pt idx="6859">
                  <c:v>#N/A</c:v>
                </c:pt>
                <c:pt idx="6860">
                  <c:v>#N/A</c:v>
                </c:pt>
                <c:pt idx="6861">
                  <c:v>#N/A</c:v>
                </c:pt>
                <c:pt idx="6862">
                  <c:v>#N/A</c:v>
                </c:pt>
                <c:pt idx="6863">
                  <c:v>#N/A</c:v>
                </c:pt>
                <c:pt idx="6864">
                  <c:v>#N/A</c:v>
                </c:pt>
                <c:pt idx="6865">
                  <c:v>#N/A</c:v>
                </c:pt>
                <c:pt idx="6866">
                  <c:v>#N/A</c:v>
                </c:pt>
                <c:pt idx="6867">
                  <c:v>#N/A</c:v>
                </c:pt>
                <c:pt idx="6868">
                  <c:v>#N/A</c:v>
                </c:pt>
                <c:pt idx="6869">
                  <c:v>#N/A</c:v>
                </c:pt>
                <c:pt idx="6870">
                  <c:v>#N/A</c:v>
                </c:pt>
                <c:pt idx="6871">
                  <c:v>#N/A</c:v>
                </c:pt>
                <c:pt idx="6872">
                  <c:v>#N/A</c:v>
                </c:pt>
                <c:pt idx="6873">
                  <c:v>#N/A</c:v>
                </c:pt>
                <c:pt idx="6874">
                  <c:v>#N/A</c:v>
                </c:pt>
                <c:pt idx="6875">
                  <c:v>#N/A</c:v>
                </c:pt>
                <c:pt idx="6876">
                  <c:v>#N/A</c:v>
                </c:pt>
                <c:pt idx="6877">
                  <c:v>#N/A</c:v>
                </c:pt>
                <c:pt idx="6878">
                  <c:v>#N/A</c:v>
                </c:pt>
                <c:pt idx="6879">
                  <c:v>#N/A</c:v>
                </c:pt>
                <c:pt idx="6880">
                  <c:v>#N/A</c:v>
                </c:pt>
                <c:pt idx="6881">
                  <c:v>#N/A</c:v>
                </c:pt>
                <c:pt idx="6882">
                  <c:v>#N/A</c:v>
                </c:pt>
                <c:pt idx="6883">
                  <c:v>#N/A</c:v>
                </c:pt>
                <c:pt idx="6884">
                  <c:v>#N/A</c:v>
                </c:pt>
                <c:pt idx="6885">
                  <c:v>#N/A</c:v>
                </c:pt>
                <c:pt idx="6886">
                  <c:v>#N/A</c:v>
                </c:pt>
                <c:pt idx="6887">
                  <c:v>#N/A</c:v>
                </c:pt>
                <c:pt idx="6888">
                  <c:v>#N/A</c:v>
                </c:pt>
                <c:pt idx="6889">
                  <c:v>#N/A</c:v>
                </c:pt>
                <c:pt idx="6890">
                  <c:v>#N/A</c:v>
                </c:pt>
                <c:pt idx="6891">
                  <c:v>#N/A</c:v>
                </c:pt>
                <c:pt idx="6892">
                  <c:v>#N/A</c:v>
                </c:pt>
                <c:pt idx="6893">
                  <c:v>#N/A</c:v>
                </c:pt>
                <c:pt idx="6894">
                  <c:v>#N/A</c:v>
                </c:pt>
                <c:pt idx="6895">
                  <c:v>#N/A</c:v>
                </c:pt>
                <c:pt idx="6896">
                  <c:v>#N/A</c:v>
                </c:pt>
                <c:pt idx="6897">
                  <c:v>#N/A</c:v>
                </c:pt>
                <c:pt idx="6898">
                  <c:v>#N/A</c:v>
                </c:pt>
                <c:pt idx="6899">
                  <c:v>#N/A</c:v>
                </c:pt>
                <c:pt idx="6900">
                  <c:v>#N/A</c:v>
                </c:pt>
                <c:pt idx="6901">
                  <c:v>#N/A</c:v>
                </c:pt>
                <c:pt idx="6902">
                  <c:v>#N/A</c:v>
                </c:pt>
                <c:pt idx="6903">
                  <c:v>#N/A</c:v>
                </c:pt>
                <c:pt idx="6904">
                  <c:v>#N/A</c:v>
                </c:pt>
                <c:pt idx="6905">
                  <c:v>#N/A</c:v>
                </c:pt>
                <c:pt idx="6906">
                  <c:v>#N/A</c:v>
                </c:pt>
                <c:pt idx="6907">
                  <c:v>#N/A</c:v>
                </c:pt>
                <c:pt idx="6908">
                  <c:v>#N/A</c:v>
                </c:pt>
                <c:pt idx="6909">
                  <c:v>#N/A</c:v>
                </c:pt>
                <c:pt idx="6910">
                  <c:v>#N/A</c:v>
                </c:pt>
                <c:pt idx="6911">
                  <c:v>#N/A</c:v>
                </c:pt>
                <c:pt idx="6912">
                  <c:v>#N/A</c:v>
                </c:pt>
                <c:pt idx="6913">
                  <c:v>#N/A</c:v>
                </c:pt>
                <c:pt idx="6914">
                  <c:v>#N/A</c:v>
                </c:pt>
                <c:pt idx="6915">
                  <c:v>#N/A</c:v>
                </c:pt>
                <c:pt idx="6916">
                  <c:v>#N/A</c:v>
                </c:pt>
                <c:pt idx="6917">
                  <c:v>#N/A</c:v>
                </c:pt>
                <c:pt idx="6918">
                  <c:v>#N/A</c:v>
                </c:pt>
                <c:pt idx="6919">
                  <c:v>#N/A</c:v>
                </c:pt>
                <c:pt idx="6920">
                  <c:v>#N/A</c:v>
                </c:pt>
                <c:pt idx="6921">
                  <c:v>#N/A</c:v>
                </c:pt>
                <c:pt idx="6922">
                  <c:v>#N/A</c:v>
                </c:pt>
                <c:pt idx="6923">
                  <c:v>#N/A</c:v>
                </c:pt>
                <c:pt idx="6924">
                  <c:v>#N/A</c:v>
                </c:pt>
                <c:pt idx="6925">
                  <c:v>#N/A</c:v>
                </c:pt>
                <c:pt idx="6926">
                  <c:v>#N/A</c:v>
                </c:pt>
                <c:pt idx="6927">
                  <c:v>#N/A</c:v>
                </c:pt>
                <c:pt idx="6928">
                  <c:v>#N/A</c:v>
                </c:pt>
                <c:pt idx="6929">
                  <c:v>#N/A</c:v>
                </c:pt>
                <c:pt idx="6930">
                  <c:v>#N/A</c:v>
                </c:pt>
                <c:pt idx="6931">
                  <c:v>#N/A</c:v>
                </c:pt>
                <c:pt idx="6932">
                  <c:v>#N/A</c:v>
                </c:pt>
                <c:pt idx="6933">
                  <c:v>#N/A</c:v>
                </c:pt>
                <c:pt idx="6934">
                  <c:v>#N/A</c:v>
                </c:pt>
                <c:pt idx="6935">
                  <c:v>#N/A</c:v>
                </c:pt>
                <c:pt idx="6936">
                  <c:v>#N/A</c:v>
                </c:pt>
                <c:pt idx="6937">
                  <c:v>#N/A</c:v>
                </c:pt>
                <c:pt idx="6938">
                  <c:v>#N/A</c:v>
                </c:pt>
                <c:pt idx="6939">
                  <c:v>#N/A</c:v>
                </c:pt>
                <c:pt idx="6940">
                  <c:v>#N/A</c:v>
                </c:pt>
                <c:pt idx="6941">
                  <c:v>#N/A</c:v>
                </c:pt>
                <c:pt idx="6942">
                  <c:v>#N/A</c:v>
                </c:pt>
                <c:pt idx="6943">
                  <c:v>#N/A</c:v>
                </c:pt>
                <c:pt idx="6944">
                  <c:v>#N/A</c:v>
                </c:pt>
                <c:pt idx="6945">
                  <c:v>#N/A</c:v>
                </c:pt>
                <c:pt idx="6946">
                  <c:v>#N/A</c:v>
                </c:pt>
                <c:pt idx="6947">
                  <c:v>#N/A</c:v>
                </c:pt>
                <c:pt idx="6948">
                  <c:v>#N/A</c:v>
                </c:pt>
                <c:pt idx="6949">
                  <c:v>#N/A</c:v>
                </c:pt>
                <c:pt idx="6950">
                  <c:v>#N/A</c:v>
                </c:pt>
                <c:pt idx="6951">
                  <c:v>#N/A</c:v>
                </c:pt>
                <c:pt idx="6952">
                  <c:v>#N/A</c:v>
                </c:pt>
                <c:pt idx="6953">
                  <c:v>#N/A</c:v>
                </c:pt>
                <c:pt idx="6954">
                  <c:v>#N/A</c:v>
                </c:pt>
                <c:pt idx="6955">
                  <c:v>#N/A</c:v>
                </c:pt>
                <c:pt idx="6956">
                  <c:v>#N/A</c:v>
                </c:pt>
                <c:pt idx="6957">
                  <c:v>#N/A</c:v>
                </c:pt>
                <c:pt idx="6958">
                  <c:v>#N/A</c:v>
                </c:pt>
                <c:pt idx="6959">
                  <c:v>#N/A</c:v>
                </c:pt>
                <c:pt idx="6960">
                  <c:v>#N/A</c:v>
                </c:pt>
                <c:pt idx="6961">
                  <c:v>#N/A</c:v>
                </c:pt>
                <c:pt idx="6962">
                  <c:v>#N/A</c:v>
                </c:pt>
                <c:pt idx="6963">
                  <c:v>#N/A</c:v>
                </c:pt>
                <c:pt idx="6964">
                  <c:v>#N/A</c:v>
                </c:pt>
                <c:pt idx="6965">
                  <c:v>#N/A</c:v>
                </c:pt>
                <c:pt idx="6966">
                  <c:v>#N/A</c:v>
                </c:pt>
                <c:pt idx="6967">
                  <c:v>#N/A</c:v>
                </c:pt>
                <c:pt idx="6968">
                  <c:v>#N/A</c:v>
                </c:pt>
                <c:pt idx="6969">
                  <c:v>#N/A</c:v>
                </c:pt>
                <c:pt idx="6970">
                  <c:v>#N/A</c:v>
                </c:pt>
                <c:pt idx="6971">
                  <c:v>#N/A</c:v>
                </c:pt>
                <c:pt idx="6972">
                  <c:v>#N/A</c:v>
                </c:pt>
                <c:pt idx="6973">
                  <c:v>#N/A</c:v>
                </c:pt>
                <c:pt idx="6974">
                  <c:v>#N/A</c:v>
                </c:pt>
                <c:pt idx="6975">
                  <c:v>#N/A</c:v>
                </c:pt>
                <c:pt idx="6976">
                  <c:v>#N/A</c:v>
                </c:pt>
                <c:pt idx="6977">
                  <c:v>#N/A</c:v>
                </c:pt>
                <c:pt idx="6978">
                  <c:v>#N/A</c:v>
                </c:pt>
                <c:pt idx="6979">
                  <c:v>#N/A</c:v>
                </c:pt>
                <c:pt idx="6980">
                  <c:v>#N/A</c:v>
                </c:pt>
                <c:pt idx="6981">
                  <c:v>#N/A</c:v>
                </c:pt>
                <c:pt idx="6982">
                  <c:v>#N/A</c:v>
                </c:pt>
                <c:pt idx="6983">
                  <c:v>#N/A</c:v>
                </c:pt>
                <c:pt idx="6984">
                  <c:v>#N/A</c:v>
                </c:pt>
                <c:pt idx="6985">
                  <c:v>#N/A</c:v>
                </c:pt>
                <c:pt idx="6986">
                  <c:v>#N/A</c:v>
                </c:pt>
                <c:pt idx="6987">
                  <c:v>#N/A</c:v>
                </c:pt>
                <c:pt idx="6988">
                  <c:v>#N/A</c:v>
                </c:pt>
                <c:pt idx="6989">
                  <c:v>#N/A</c:v>
                </c:pt>
                <c:pt idx="6990">
                  <c:v>#N/A</c:v>
                </c:pt>
                <c:pt idx="6991">
                  <c:v>#N/A</c:v>
                </c:pt>
                <c:pt idx="6992">
                  <c:v>#N/A</c:v>
                </c:pt>
                <c:pt idx="6993">
                  <c:v>#N/A</c:v>
                </c:pt>
                <c:pt idx="6994">
                  <c:v>#N/A</c:v>
                </c:pt>
                <c:pt idx="6995">
                  <c:v>#N/A</c:v>
                </c:pt>
                <c:pt idx="6996">
                  <c:v>#N/A</c:v>
                </c:pt>
                <c:pt idx="6997">
                  <c:v>#N/A</c:v>
                </c:pt>
                <c:pt idx="6998">
                  <c:v>#N/A</c:v>
                </c:pt>
                <c:pt idx="6999">
                  <c:v>#N/A</c:v>
                </c:pt>
                <c:pt idx="7000">
                  <c:v>#N/A</c:v>
                </c:pt>
                <c:pt idx="7001">
                  <c:v>#N/A</c:v>
                </c:pt>
                <c:pt idx="7002">
                  <c:v>#N/A</c:v>
                </c:pt>
                <c:pt idx="7003">
                  <c:v>#N/A</c:v>
                </c:pt>
                <c:pt idx="7004">
                  <c:v>#N/A</c:v>
                </c:pt>
                <c:pt idx="7005">
                  <c:v>#N/A</c:v>
                </c:pt>
                <c:pt idx="7006">
                  <c:v>#N/A</c:v>
                </c:pt>
                <c:pt idx="7007">
                  <c:v>#N/A</c:v>
                </c:pt>
                <c:pt idx="7008">
                  <c:v>#N/A</c:v>
                </c:pt>
                <c:pt idx="7009">
                  <c:v>#N/A</c:v>
                </c:pt>
                <c:pt idx="7010">
                  <c:v>#N/A</c:v>
                </c:pt>
                <c:pt idx="7011">
                  <c:v>#N/A</c:v>
                </c:pt>
                <c:pt idx="7012">
                  <c:v>#N/A</c:v>
                </c:pt>
                <c:pt idx="7013">
                  <c:v>#N/A</c:v>
                </c:pt>
                <c:pt idx="7014">
                  <c:v>#N/A</c:v>
                </c:pt>
                <c:pt idx="7015">
                  <c:v>#N/A</c:v>
                </c:pt>
                <c:pt idx="7016">
                  <c:v>#N/A</c:v>
                </c:pt>
                <c:pt idx="7017">
                  <c:v>#N/A</c:v>
                </c:pt>
                <c:pt idx="7018">
                  <c:v>#N/A</c:v>
                </c:pt>
                <c:pt idx="7019">
                  <c:v>#N/A</c:v>
                </c:pt>
                <c:pt idx="7020">
                  <c:v>#N/A</c:v>
                </c:pt>
                <c:pt idx="7021">
                  <c:v>#N/A</c:v>
                </c:pt>
                <c:pt idx="7022">
                  <c:v>#N/A</c:v>
                </c:pt>
                <c:pt idx="7023">
                  <c:v>#N/A</c:v>
                </c:pt>
                <c:pt idx="7024">
                  <c:v>#N/A</c:v>
                </c:pt>
                <c:pt idx="7025">
                  <c:v>#N/A</c:v>
                </c:pt>
                <c:pt idx="7026">
                  <c:v>#N/A</c:v>
                </c:pt>
                <c:pt idx="7027">
                  <c:v>#N/A</c:v>
                </c:pt>
                <c:pt idx="7028">
                  <c:v>#N/A</c:v>
                </c:pt>
                <c:pt idx="7029">
                  <c:v>#N/A</c:v>
                </c:pt>
                <c:pt idx="7030">
                  <c:v>#N/A</c:v>
                </c:pt>
                <c:pt idx="7031">
                  <c:v>#N/A</c:v>
                </c:pt>
                <c:pt idx="7032">
                  <c:v>#N/A</c:v>
                </c:pt>
                <c:pt idx="7033">
                  <c:v>#N/A</c:v>
                </c:pt>
                <c:pt idx="7034">
                  <c:v>#N/A</c:v>
                </c:pt>
                <c:pt idx="7035">
                  <c:v>#N/A</c:v>
                </c:pt>
                <c:pt idx="7036">
                  <c:v>#N/A</c:v>
                </c:pt>
                <c:pt idx="7037">
                  <c:v>#N/A</c:v>
                </c:pt>
                <c:pt idx="7038">
                  <c:v>#N/A</c:v>
                </c:pt>
                <c:pt idx="7039">
                  <c:v>#N/A</c:v>
                </c:pt>
                <c:pt idx="7040">
                  <c:v>#N/A</c:v>
                </c:pt>
                <c:pt idx="7041">
                  <c:v>#N/A</c:v>
                </c:pt>
                <c:pt idx="7042">
                  <c:v>#N/A</c:v>
                </c:pt>
                <c:pt idx="7043">
                  <c:v>#N/A</c:v>
                </c:pt>
                <c:pt idx="7044">
                  <c:v>#N/A</c:v>
                </c:pt>
                <c:pt idx="7045">
                  <c:v>#N/A</c:v>
                </c:pt>
                <c:pt idx="7046">
                  <c:v>#N/A</c:v>
                </c:pt>
                <c:pt idx="7047">
                  <c:v>#N/A</c:v>
                </c:pt>
                <c:pt idx="7048">
                  <c:v>#N/A</c:v>
                </c:pt>
                <c:pt idx="7049">
                  <c:v>#N/A</c:v>
                </c:pt>
                <c:pt idx="7050">
                  <c:v>#N/A</c:v>
                </c:pt>
                <c:pt idx="7051">
                  <c:v>#N/A</c:v>
                </c:pt>
                <c:pt idx="7052">
                  <c:v>#N/A</c:v>
                </c:pt>
                <c:pt idx="7053">
                  <c:v>#N/A</c:v>
                </c:pt>
                <c:pt idx="7054">
                  <c:v>#N/A</c:v>
                </c:pt>
                <c:pt idx="7055">
                  <c:v>#N/A</c:v>
                </c:pt>
                <c:pt idx="7056">
                  <c:v>#N/A</c:v>
                </c:pt>
                <c:pt idx="7057">
                  <c:v>#N/A</c:v>
                </c:pt>
                <c:pt idx="7058">
                  <c:v>#N/A</c:v>
                </c:pt>
                <c:pt idx="7059">
                  <c:v>#N/A</c:v>
                </c:pt>
                <c:pt idx="7060">
                  <c:v>#N/A</c:v>
                </c:pt>
                <c:pt idx="7061">
                  <c:v>#N/A</c:v>
                </c:pt>
                <c:pt idx="7062">
                  <c:v>#N/A</c:v>
                </c:pt>
                <c:pt idx="7063">
                  <c:v>#N/A</c:v>
                </c:pt>
                <c:pt idx="7064">
                  <c:v>#N/A</c:v>
                </c:pt>
                <c:pt idx="7065">
                  <c:v>#N/A</c:v>
                </c:pt>
                <c:pt idx="7066">
                  <c:v>#N/A</c:v>
                </c:pt>
                <c:pt idx="7067">
                  <c:v>#N/A</c:v>
                </c:pt>
                <c:pt idx="7068">
                  <c:v>#N/A</c:v>
                </c:pt>
                <c:pt idx="7069">
                  <c:v>#N/A</c:v>
                </c:pt>
                <c:pt idx="7070">
                  <c:v>#N/A</c:v>
                </c:pt>
                <c:pt idx="7071">
                  <c:v>#N/A</c:v>
                </c:pt>
                <c:pt idx="7072">
                  <c:v>#N/A</c:v>
                </c:pt>
                <c:pt idx="7073">
                  <c:v>#N/A</c:v>
                </c:pt>
                <c:pt idx="7074">
                  <c:v>#N/A</c:v>
                </c:pt>
                <c:pt idx="7075">
                  <c:v>#N/A</c:v>
                </c:pt>
                <c:pt idx="7076">
                  <c:v>#N/A</c:v>
                </c:pt>
                <c:pt idx="7077">
                  <c:v>#N/A</c:v>
                </c:pt>
                <c:pt idx="7078">
                  <c:v>#N/A</c:v>
                </c:pt>
                <c:pt idx="7079">
                  <c:v>#N/A</c:v>
                </c:pt>
                <c:pt idx="7080">
                  <c:v>#N/A</c:v>
                </c:pt>
                <c:pt idx="7081">
                  <c:v>#N/A</c:v>
                </c:pt>
                <c:pt idx="7082">
                  <c:v>#N/A</c:v>
                </c:pt>
                <c:pt idx="7083">
                  <c:v>#N/A</c:v>
                </c:pt>
                <c:pt idx="7084">
                  <c:v>#N/A</c:v>
                </c:pt>
                <c:pt idx="7085">
                  <c:v>#N/A</c:v>
                </c:pt>
                <c:pt idx="7086">
                  <c:v>#N/A</c:v>
                </c:pt>
                <c:pt idx="7087">
                  <c:v>#N/A</c:v>
                </c:pt>
                <c:pt idx="7088">
                  <c:v>#N/A</c:v>
                </c:pt>
                <c:pt idx="7089">
                  <c:v>#N/A</c:v>
                </c:pt>
                <c:pt idx="7090">
                  <c:v>#N/A</c:v>
                </c:pt>
                <c:pt idx="7091">
                  <c:v>#N/A</c:v>
                </c:pt>
                <c:pt idx="7092">
                  <c:v>#N/A</c:v>
                </c:pt>
                <c:pt idx="7093">
                  <c:v>#N/A</c:v>
                </c:pt>
                <c:pt idx="7094">
                  <c:v>#N/A</c:v>
                </c:pt>
                <c:pt idx="7095">
                  <c:v>#N/A</c:v>
                </c:pt>
                <c:pt idx="7096">
                  <c:v>#N/A</c:v>
                </c:pt>
                <c:pt idx="7097">
                  <c:v>#N/A</c:v>
                </c:pt>
                <c:pt idx="7098">
                  <c:v>#N/A</c:v>
                </c:pt>
                <c:pt idx="7099">
                  <c:v>#N/A</c:v>
                </c:pt>
                <c:pt idx="7100">
                  <c:v>#N/A</c:v>
                </c:pt>
                <c:pt idx="7101">
                  <c:v>#N/A</c:v>
                </c:pt>
                <c:pt idx="7102">
                  <c:v>#N/A</c:v>
                </c:pt>
                <c:pt idx="7103">
                  <c:v>#N/A</c:v>
                </c:pt>
                <c:pt idx="7104">
                  <c:v>#N/A</c:v>
                </c:pt>
                <c:pt idx="7105">
                  <c:v>#N/A</c:v>
                </c:pt>
                <c:pt idx="7106">
                  <c:v>#N/A</c:v>
                </c:pt>
                <c:pt idx="7107">
                  <c:v>#N/A</c:v>
                </c:pt>
                <c:pt idx="7108">
                  <c:v>#N/A</c:v>
                </c:pt>
                <c:pt idx="7109">
                  <c:v>#N/A</c:v>
                </c:pt>
                <c:pt idx="7110">
                  <c:v>#N/A</c:v>
                </c:pt>
                <c:pt idx="7111">
                  <c:v>#N/A</c:v>
                </c:pt>
                <c:pt idx="7112">
                  <c:v>#N/A</c:v>
                </c:pt>
                <c:pt idx="7113">
                  <c:v>#N/A</c:v>
                </c:pt>
                <c:pt idx="7114">
                  <c:v>#N/A</c:v>
                </c:pt>
                <c:pt idx="7115">
                  <c:v>#N/A</c:v>
                </c:pt>
                <c:pt idx="7116">
                  <c:v>#N/A</c:v>
                </c:pt>
                <c:pt idx="7117">
                  <c:v>#N/A</c:v>
                </c:pt>
                <c:pt idx="7118">
                  <c:v>#N/A</c:v>
                </c:pt>
                <c:pt idx="7119">
                  <c:v>#N/A</c:v>
                </c:pt>
                <c:pt idx="7120">
                  <c:v>#N/A</c:v>
                </c:pt>
                <c:pt idx="7121">
                  <c:v>#N/A</c:v>
                </c:pt>
                <c:pt idx="7122">
                  <c:v>#N/A</c:v>
                </c:pt>
                <c:pt idx="7123">
                  <c:v>#N/A</c:v>
                </c:pt>
                <c:pt idx="7124">
                  <c:v>#N/A</c:v>
                </c:pt>
                <c:pt idx="7125">
                  <c:v>#N/A</c:v>
                </c:pt>
                <c:pt idx="7126">
                  <c:v>#N/A</c:v>
                </c:pt>
                <c:pt idx="7127">
                  <c:v>#N/A</c:v>
                </c:pt>
                <c:pt idx="7128">
                  <c:v>#N/A</c:v>
                </c:pt>
                <c:pt idx="7129">
                  <c:v>#N/A</c:v>
                </c:pt>
                <c:pt idx="7130">
                  <c:v>#N/A</c:v>
                </c:pt>
                <c:pt idx="7131">
                  <c:v>#N/A</c:v>
                </c:pt>
                <c:pt idx="7132">
                  <c:v>#N/A</c:v>
                </c:pt>
                <c:pt idx="7133">
                  <c:v>#N/A</c:v>
                </c:pt>
                <c:pt idx="7134">
                  <c:v>#N/A</c:v>
                </c:pt>
                <c:pt idx="7135">
                  <c:v>#N/A</c:v>
                </c:pt>
                <c:pt idx="7136">
                  <c:v>#N/A</c:v>
                </c:pt>
                <c:pt idx="7137">
                  <c:v>#N/A</c:v>
                </c:pt>
                <c:pt idx="7138">
                  <c:v>#N/A</c:v>
                </c:pt>
                <c:pt idx="7139">
                  <c:v>#N/A</c:v>
                </c:pt>
                <c:pt idx="7140">
                  <c:v>#N/A</c:v>
                </c:pt>
                <c:pt idx="7141">
                  <c:v>#N/A</c:v>
                </c:pt>
                <c:pt idx="7142">
                  <c:v>#N/A</c:v>
                </c:pt>
                <c:pt idx="7143">
                  <c:v>#N/A</c:v>
                </c:pt>
                <c:pt idx="7144">
                  <c:v>#N/A</c:v>
                </c:pt>
                <c:pt idx="7145">
                  <c:v>#N/A</c:v>
                </c:pt>
                <c:pt idx="7146">
                  <c:v>#N/A</c:v>
                </c:pt>
                <c:pt idx="7147">
                  <c:v>#N/A</c:v>
                </c:pt>
                <c:pt idx="7148">
                  <c:v>#N/A</c:v>
                </c:pt>
                <c:pt idx="7149">
                  <c:v>#N/A</c:v>
                </c:pt>
                <c:pt idx="7150">
                  <c:v>#N/A</c:v>
                </c:pt>
                <c:pt idx="7151">
                  <c:v>#N/A</c:v>
                </c:pt>
                <c:pt idx="7152">
                  <c:v>#N/A</c:v>
                </c:pt>
                <c:pt idx="7153">
                  <c:v>#N/A</c:v>
                </c:pt>
                <c:pt idx="7154">
                  <c:v>#N/A</c:v>
                </c:pt>
                <c:pt idx="7155">
                  <c:v>#N/A</c:v>
                </c:pt>
                <c:pt idx="7156">
                  <c:v>#N/A</c:v>
                </c:pt>
                <c:pt idx="7157">
                  <c:v>#N/A</c:v>
                </c:pt>
                <c:pt idx="7158">
                  <c:v>#N/A</c:v>
                </c:pt>
                <c:pt idx="7159">
                  <c:v>#N/A</c:v>
                </c:pt>
                <c:pt idx="7160">
                  <c:v>#N/A</c:v>
                </c:pt>
                <c:pt idx="7161">
                  <c:v>#N/A</c:v>
                </c:pt>
                <c:pt idx="7162">
                  <c:v>#N/A</c:v>
                </c:pt>
                <c:pt idx="7163">
                  <c:v>#N/A</c:v>
                </c:pt>
                <c:pt idx="7164">
                  <c:v>#N/A</c:v>
                </c:pt>
                <c:pt idx="7165">
                  <c:v>#N/A</c:v>
                </c:pt>
                <c:pt idx="7166">
                  <c:v>#N/A</c:v>
                </c:pt>
                <c:pt idx="7167">
                  <c:v>#N/A</c:v>
                </c:pt>
                <c:pt idx="7168">
                  <c:v>#N/A</c:v>
                </c:pt>
                <c:pt idx="7169">
                  <c:v>#N/A</c:v>
                </c:pt>
                <c:pt idx="7170">
                  <c:v>#N/A</c:v>
                </c:pt>
                <c:pt idx="7171">
                  <c:v>#N/A</c:v>
                </c:pt>
                <c:pt idx="7172">
                  <c:v>#N/A</c:v>
                </c:pt>
                <c:pt idx="7173">
                  <c:v>#N/A</c:v>
                </c:pt>
                <c:pt idx="7174">
                  <c:v>#N/A</c:v>
                </c:pt>
                <c:pt idx="7175">
                  <c:v>#N/A</c:v>
                </c:pt>
                <c:pt idx="7176">
                  <c:v>#N/A</c:v>
                </c:pt>
                <c:pt idx="7177">
                  <c:v>#N/A</c:v>
                </c:pt>
                <c:pt idx="7178">
                  <c:v>#N/A</c:v>
                </c:pt>
                <c:pt idx="7179">
                  <c:v>#N/A</c:v>
                </c:pt>
                <c:pt idx="7180">
                  <c:v>#N/A</c:v>
                </c:pt>
                <c:pt idx="7181">
                  <c:v>#N/A</c:v>
                </c:pt>
                <c:pt idx="7182">
                  <c:v>#N/A</c:v>
                </c:pt>
                <c:pt idx="7183">
                  <c:v>#N/A</c:v>
                </c:pt>
                <c:pt idx="7184">
                  <c:v>#N/A</c:v>
                </c:pt>
                <c:pt idx="7185">
                  <c:v>#N/A</c:v>
                </c:pt>
                <c:pt idx="7186">
                  <c:v>#N/A</c:v>
                </c:pt>
                <c:pt idx="7187">
                  <c:v>#N/A</c:v>
                </c:pt>
                <c:pt idx="7188">
                  <c:v>#N/A</c:v>
                </c:pt>
                <c:pt idx="7189">
                  <c:v>#N/A</c:v>
                </c:pt>
                <c:pt idx="7190">
                  <c:v>#N/A</c:v>
                </c:pt>
                <c:pt idx="7191">
                  <c:v>#N/A</c:v>
                </c:pt>
                <c:pt idx="7192">
                  <c:v>#N/A</c:v>
                </c:pt>
                <c:pt idx="7193">
                  <c:v>#N/A</c:v>
                </c:pt>
                <c:pt idx="7194">
                  <c:v>#N/A</c:v>
                </c:pt>
                <c:pt idx="7195">
                  <c:v>#N/A</c:v>
                </c:pt>
                <c:pt idx="7196">
                  <c:v>#N/A</c:v>
                </c:pt>
                <c:pt idx="7197">
                  <c:v>#N/A</c:v>
                </c:pt>
                <c:pt idx="7198">
                  <c:v>#N/A</c:v>
                </c:pt>
                <c:pt idx="7199">
                  <c:v>#N/A</c:v>
                </c:pt>
                <c:pt idx="7200">
                  <c:v>#N/A</c:v>
                </c:pt>
                <c:pt idx="7201">
                  <c:v>#N/A</c:v>
                </c:pt>
                <c:pt idx="7202">
                  <c:v>#N/A</c:v>
                </c:pt>
                <c:pt idx="7203">
                  <c:v>#N/A</c:v>
                </c:pt>
                <c:pt idx="7204">
                  <c:v>#N/A</c:v>
                </c:pt>
                <c:pt idx="7205">
                  <c:v>#N/A</c:v>
                </c:pt>
                <c:pt idx="7206">
                  <c:v>#N/A</c:v>
                </c:pt>
                <c:pt idx="7207">
                  <c:v>#N/A</c:v>
                </c:pt>
                <c:pt idx="7208">
                  <c:v>#N/A</c:v>
                </c:pt>
                <c:pt idx="7209">
                  <c:v>#N/A</c:v>
                </c:pt>
                <c:pt idx="7210">
                  <c:v>#N/A</c:v>
                </c:pt>
                <c:pt idx="7211">
                  <c:v>#N/A</c:v>
                </c:pt>
                <c:pt idx="7212">
                  <c:v>#N/A</c:v>
                </c:pt>
                <c:pt idx="7213">
                  <c:v>#N/A</c:v>
                </c:pt>
                <c:pt idx="7214">
                  <c:v>#N/A</c:v>
                </c:pt>
                <c:pt idx="7215">
                  <c:v>#N/A</c:v>
                </c:pt>
                <c:pt idx="7216">
                  <c:v>#N/A</c:v>
                </c:pt>
                <c:pt idx="7217">
                  <c:v>#N/A</c:v>
                </c:pt>
                <c:pt idx="7218">
                  <c:v>#N/A</c:v>
                </c:pt>
                <c:pt idx="7219">
                  <c:v>#N/A</c:v>
                </c:pt>
                <c:pt idx="7220">
                  <c:v>#N/A</c:v>
                </c:pt>
                <c:pt idx="7221">
                  <c:v>#N/A</c:v>
                </c:pt>
                <c:pt idx="7222">
                  <c:v>#N/A</c:v>
                </c:pt>
                <c:pt idx="7223">
                  <c:v>#N/A</c:v>
                </c:pt>
                <c:pt idx="7224">
                  <c:v>#N/A</c:v>
                </c:pt>
                <c:pt idx="7225">
                  <c:v>#N/A</c:v>
                </c:pt>
                <c:pt idx="7226">
                  <c:v>#N/A</c:v>
                </c:pt>
                <c:pt idx="7227">
                  <c:v>#N/A</c:v>
                </c:pt>
                <c:pt idx="7228">
                  <c:v>#N/A</c:v>
                </c:pt>
                <c:pt idx="7229">
                  <c:v>#N/A</c:v>
                </c:pt>
                <c:pt idx="7230">
                  <c:v>#N/A</c:v>
                </c:pt>
                <c:pt idx="7231">
                  <c:v>#N/A</c:v>
                </c:pt>
                <c:pt idx="7232">
                  <c:v>#N/A</c:v>
                </c:pt>
                <c:pt idx="7233">
                  <c:v>#N/A</c:v>
                </c:pt>
                <c:pt idx="7234">
                  <c:v>#N/A</c:v>
                </c:pt>
                <c:pt idx="7235">
                  <c:v>#N/A</c:v>
                </c:pt>
                <c:pt idx="7236">
                  <c:v>#N/A</c:v>
                </c:pt>
                <c:pt idx="7237">
                  <c:v>#N/A</c:v>
                </c:pt>
                <c:pt idx="7238">
                  <c:v>#N/A</c:v>
                </c:pt>
                <c:pt idx="7239">
                  <c:v>#N/A</c:v>
                </c:pt>
                <c:pt idx="7240">
                  <c:v>#N/A</c:v>
                </c:pt>
                <c:pt idx="7241">
                  <c:v>#N/A</c:v>
                </c:pt>
                <c:pt idx="7242">
                  <c:v>#N/A</c:v>
                </c:pt>
                <c:pt idx="7243">
                  <c:v>#N/A</c:v>
                </c:pt>
                <c:pt idx="7244">
                  <c:v>#N/A</c:v>
                </c:pt>
                <c:pt idx="7245">
                  <c:v>#N/A</c:v>
                </c:pt>
                <c:pt idx="7246">
                  <c:v>#N/A</c:v>
                </c:pt>
                <c:pt idx="7247">
                  <c:v>#N/A</c:v>
                </c:pt>
                <c:pt idx="7248">
                  <c:v>#N/A</c:v>
                </c:pt>
                <c:pt idx="7249">
                  <c:v>#N/A</c:v>
                </c:pt>
                <c:pt idx="7250">
                  <c:v>#N/A</c:v>
                </c:pt>
                <c:pt idx="7251">
                  <c:v>#N/A</c:v>
                </c:pt>
                <c:pt idx="7252">
                  <c:v>#N/A</c:v>
                </c:pt>
                <c:pt idx="7253">
                  <c:v>#N/A</c:v>
                </c:pt>
                <c:pt idx="7254">
                  <c:v>#N/A</c:v>
                </c:pt>
                <c:pt idx="7255">
                  <c:v>#N/A</c:v>
                </c:pt>
                <c:pt idx="7256">
                  <c:v>#N/A</c:v>
                </c:pt>
                <c:pt idx="7257">
                  <c:v>#N/A</c:v>
                </c:pt>
                <c:pt idx="7258">
                  <c:v>#N/A</c:v>
                </c:pt>
                <c:pt idx="7259">
                  <c:v>#N/A</c:v>
                </c:pt>
                <c:pt idx="7260">
                  <c:v>#N/A</c:v>
                </c:pt>
                <c:pt idx="7261">
                  <c:v>#N/A</c:v>
                </c:pt>
                <c:pt idx="7262">
                  <c:v>#N/A</c:v>
                </c:pt>
                <c:pt idx="7263">
                  <c:v>#N/A</c:v>
                </c:pt>
                <c:pt idx="7264">
                  <c:v>#N/A</c:v>
                </c:pt>
                <c:pt idx="7265">
                  <c:v>#N/A</c:v>
                </c:pt>
                <c:pt idx="7266">
                  <c:v>#N/A</c:v>
                </c:pt>
                <c:pt idx="7267">
                  <c:v>#N/A</c:v>
                </c:pt>
                <c:pt idx="7268">
                  <c:v>#N/A</c:v>
                </c:pt>
                <c:pt idx="7269">
                  <c:v>#N/A</c:v>
                </c:pt>
                <c:pt idx="7270">
                  <c:v>#N/A</c:v>
                </c:pt>
                <c:pt idx="7271">
                  <c:v>#N/A</c:v>
                </c:pt>
                <c:pt idx="7272">
                  <c:v>#N/A</c:v>
                </c:pt>
                <c:pt idx="7273">
                  <c:v>#N/A</c:v>
                </c:pt>
                <c:pt idx="7274">
                  <c:v>#N/A</c:v>
                </c:pt>
                <c:pt idx="7275">
                  <c:v>#N/A</c:v>
                </c:pt>
                <c:pt idx="7276">
                  <c:v>#N/A</c:v>
                </c:pt>
                <c:pt idx="7277">
                  <c:v>#N/A</c:v>
                </c:pt>
                <c:pt idx="7278">
                  <c:v>#N/A</c:v>
                </c:pt>
                <c:pt idx="7279">
                  <c:v>#N/A</c:v>
                </c:pt>
                <c:pt idx="7280">
                  <c:v>#N/A</c:v>
                </c:pt>
                <c:pt idx="7281">
                  <c:v>#N/A</c:v>
                </c:pt>
                <c:pt idx="7282">
                  <c:v>#N/A</c:v>
                </c:pt>
                <c:pt idx="7283">
                  <c:v>#N/A</c:v>
                </c:pt>
                <c:pt idx="7284">
                  <c:v>#N/A</c:v>
                </c:pt>
                <c:pt idx="7285">
                  <c:v>#N/A</c:v>
                </c:pt>
                <c:pt idx="7286">
                  <c:v>#N/A</c:v>
                </c:pt>
                <c:pt idx="7287">
                  <c:v>#N/A</c:v>
                </c:pt>
                <c:pt idx="7288">
                  <c:v>#N/A</c:v>
                </c:pt>
                <c:pt idx="7289">
                  <c:v>#N/A</c:v>
                </c:pt>
                <c:pt idx="7290">
                  <c:v>#N/A</c:v>
                </c:pt>
                <c:pt idx="7291">
                  <c:v>#N/A</c:v>
                </c:pt>
                <c:pt idx="7292">
                  <c:v>#N/A</c:v>
                </c:pt>
                <c:pt idx="7293">
                  <c:v>#N/A</c:v>
                </c:pt>
                <c:pt idx="7294">
                  <c:v>#N/A</c:v>
                </c:pt>
                <c:pt idx="7295">
                  <c:v>#N/A</c:v>
                </c:pt>
                <c:pt idx="7296">
                  <c:v>#N/A</c:v>
                </c:pt>
                <c:pt idx="7297">
                  <c:v>#N/A</c:v>
                </c:pt>
                <c:pt idx="7298">
                  <c:v>#N/A</c:v>
                </c:pt>
                <c:pt idx="7299">
                  <c:v>#N/A</c:v>
                </c:pt>
                <c:pt idx="7300">
                  <c:v>#N/A</c:v>
                </c:pt>
                <c:pt idx="7301">
                  <c:v>#N/A</c:v>
                </c:pt>
                <c:pt idx="7302">
                  <c:v>#N/A</c:v>
                </c:pt>
                <c:pt idx="7303">
                  <c:v>#N/A</c:v>
                </c:pt>
                <c:pt idx="7304">
                  <c:v>#N/A</c:v>
                </c:pt>
                <c:pt idx="7305">
                  <c:v>#N/A</c:v>
                </c:pt>
                <c:pt idx="7306">
                  <c:v>#N/A</c:v>
                </c:pt>
                <c:pt idx="7307">
                  <c:v>#N/A</c:v>
                </c:pt>
                <c:pt idx="7308">
                  <c:v>#N/A</c:v>
                </c:pt>
                <c:pt idx="7309">
                  <c:v>#N/A</c:v>
                </c:pt>
                <c:pt idx="7310">
                  <c:v>#N/A</c:v>
                </c:pt>
                <c:pt idx="7311">
                  <c:v>#N/A</c:v>
                </c:pt>
                <c:pt idx="7312">
                  <c:v>#N/A</c:v>
                </c:pt>
                <c:pt idx="7313">
                  <c:v>#N/A</c:v>
                </c:pt>
                <c:pt idx="7314">
                  <c:v>#N/A</c:v>
                </c:pt>
                <c:pt idx="7315">
                  <c:v>#N/A</c:v>
                </c:pt>
                <c:pt idx="7316">
                  <c:v>#N/A</c:v>
                </c:pt>
                <c:pt idx="7317">
                  <c:v>#N/A</c:v>
                </c:pt>
                <c:pt idx="7318">
                  <c:v>#N/A</c:v>
                </c:pt>
                <c:pt idx="7319">
                  <c:v>#N/A</c:v>
                </c:pt>
                <c:pt idx="7320">
                  <c:v>#N/A</c:v>
                </c:pt>
                <c:pt idx="7321">
                  <c:v>#N/A</c:v>
                </c:pt>
                <c:pt idx="7322">
                  <c:v>#N/A</c:v>
                </c:pt>
                <c:pt idx="7323">
                  <c:v>#N/A</c:v>
                </c:pt>
                <c:pt idx="7324">
                  <c:v>#N/A</c:v>
                </c:pt>
                <c:pt idx="7325">
                  <c:v>#N/A</c:v>
                </c:pt>
                <c:pt idx="7326">
                  <c:v>#N/A</c:v>
                </c:pt>
                <c:pt idx="7327">
                  <c:v>#N/A</c:v>
                </c:pt>
                <c:pt idx="7328">
                  <c:v>#N/A</c:v>
                </c:pt>
                <c:pt idx="7329">
                  <c:v>#N/A</c:v>
                </c:pt>
                <c:pt idx="7330">
                  <c:v>#N/A</c:v>
                </c:pt>
                <c:pt idx="7331">
                  <c:v>#N/A</c:v>
                </c:pt>
                <c:pt idx="7332">
                  <c:v>#N/A</c:v>
                </c:pt>
                <c:pt idx="7333">
                  <c:v>#N/A</c:v>
                </c:pt>
                <c:pt idx="7334">
                  <c:v>#N/A</c:v>
                </c:pt>
                <c:pt idx="7335">
                  <c:v>#N/A</c:v>
                </c:pt>
                <c:pt idx="7336">
                  <c:v>#N/A</c:v>
                </c:pt>
                <c:pt idx="7337">
                  <c:v>#N/A</c:v>
                </c:pt>
                <c:pt idx="7338">
                  <c:v>#N/A</c:v>
                </c:pt>
                <c:pt idx="7339">
                  <c:v>#N/A</c:v>
                </c:pt>
                <c:pt idx="7340">
                  <c:v>#N/A</c:v>
                </c:pt>
                <c:pt idx="7341">
                  <c:v>#N/A</c:v>
                </c:pt>
                <c:pt idx="7342">
                  <c:v>#N/A</c:v>
                </c:pt>
                <c:pt idx="7343">
                  <c:v>#N/A</c:v>
                </c:pt>
                <c:pt idx="7344">
                  <c:v>#N/A</c:v>
                </c:pt>
                <c:pt idx="7345">
                  <c:v>#N/A</c:v>
                </c:pt>
                <c:pt idx="7346">
                  <c:v>#N/A</c:v>
                </c:pt>
                <c:pt idx="7347">
                  <c:v>#N/A</c:v>
                </c:pt>
                <c:pt idx="7348">
                  <c:v>#N/A</c:v>
                </c:pt>
                <c:pt idx="7349">
                  <c:v>#N/A</c:v>
                </c:pt>
                <c:pt idx="7350">
                  <c:v>#N/A</c:v>
                </c:pt>
                <c:pt idx="7351">
                  <c:v>#N/A</c:v>
                </c:pt>
                <c:pt idx="7352">
                  <c:v>#N/A</c:v>
                </c:pt>
                <c:pt idx="7353">
                  <c:v>#N/A</c:v>
                </c:pt>
                <c:pt idx="7354">
                  <c:v>#N/A</c:v>
                </c:pt>
                <c:pt idx="7355">
                  <c:v>#N/A</c:v>
                </c:pt>
                <c:pt idx="7356">
                  <c:v>#N/A</c:v>
                </c:pt>
                <c:pt idx="7357">
                  <c:v>#N/A</c:v>
                </c:pt>
                <c:pt idx="7358">
                  <c:v>#N/A</c:v>
                </c:pt>
                <c:pt idx="7359">
                  <c:v>#N/A</c:v>
                </c:pt>
                <c:pt idx="7360">
                  <c:v>#N/A</c:v>
                </c:pt>
                <c:pt idx="7361">
                  <c:v>#N/A</c:v>
                </c:pt>
                <c:pt idx="7362">
                  <c:v>#N/A</c:v>
                </c:pt>
                <c:pt idx="7363">
                  <c:v>#N/A</c:v>
                </c:pt>
                <c:pt idx="7364">
                  <c:v>#N/A</c:v>
                </c:pt>
                <c:pt idx="7365">
                  <c:v>#N/A</c:v>
                </c:pt>
                <c:pt idx="7366">
                  <c:v>#N/A</c:v>
                </c:pt>
                <c:pt idx="7367">
                  <c:v>#N/A</c:v>
                </c:pt>
                <c:pt idx="7368">
                  <c:v>#N/A</c:v>
                </c:pt>
                <c:pt idx="7369">
                  <c:v>#N/A</c:v>
                </c:pt>
                <c:pt idx="7370">
                  <c:v>#N/A</c:v>
                </c:pt>
                <c:pt idx="7371">
                  <c:v>#N/A</c:v>
                </c:pt>
                <c:pt idx="7372">
                  <c:v>#N/A</c:v>
                </c:pt>
                <c:pt idx="7373">
                  <c:v>#N/A</c:v>
                </c:pt>
                <c:pt idx="7374">
                  <c:v>#N/A</c:v>
                </c:pt>
                <c:pt idx="7375">
                  <c:v>#N/A</c:v>
                </c:pt>
                <c:pt idx="7376">
                  <c:v>#N/A</c:v>
                </c:pt>
                <c:pt idx="7377">
                  <c:v>#N/A</c:v>
                </c:pt>
                <c:pt idx="7378">
                  <c:v>#N/A</c:v>
                </c:pt>
                <c:pt idx="7379">
                  <c:v>#N/A</c:v>
                </c:pt>
                <c:pt idx="7380">
                  <c:v>#N/A</c:v>
                </c:pt>
                <c:pt idx="7381">
                  <c:v>#N/A</c:v>
                </c:pt>
                <c:pt idx="7382">
                  <c:v>#N/A</c:v>
                </c:pt>
                <c:pt idx="7383">
                  <c:v>#N/A</c:v>
                </c:pt>
                <c:pt idx="7384">
                  <c:v>#N/A</c:v>
                </c:pt>
                <c:pt idx="7385">
                  <c:v>#N/A</c:v>
                </c:pt>
                <c:pt idx="7386">
                  <c:v>#N/A</c:v>
                </c:pt>
                <c:pt idx="7387">
                  <c:v>#N/A</c:v>
                </c:pt>
                <c:pt idx="7388">
                  <c:v>#N/A</c:v>
                </c:pt>
                <c:pt idx="7389">
                  <c:v>#N/A</c:v>
                </c:pt>
                <c:pt idx="7390">
                  <c:v>#N/A</c:v>
                </c:pt>
                <c:pt idx="7391">
                  <c:v>#N/A</c:v>
                </c:pt>
                <c:pt idx="7392">
                  <c:v>#N/A</c:v>
                </c:pt>
                <c:pt idx="7393">
                  <c:v>#N/A</c:v>
                </c:pt>
                <c:pt idx="7394">
                  <c:v>#N/A</c:v>
                </c:pt>
                <c:pt idx="7395">
                  <c:v>#N/A</c:v>
                </c:pt>
                <c:pt idx="7396">
                  <c:v>#N/A</c:v>
                </c:pt>
                <c:pt idx="7397">
                  <c:v>#N/A</c:v>
                </c:pt>
                <c:pt idx="7398">
                  <c:v>#N/A</c:v>
                </c:pt>
                <c:pt idx="7399">
                  <c:v>#N/A</c:v>
                </c:pt>
                <c:pt idx="7400">
                  <c:v>#N/A</c:v>
                </c:pt>
                <c:pt idx="7401">
                  <c:v>#N/A</c:v>
                </c:pt>
                <c:pt idx="7402">
                  <c:v>#N/A</c:v>
                </c:pt>
                <c:pt idx="7403">
                  <c:v>#N/A</c:v>
                </c:pt>
                <c:pt idx="7404">
                  <c:v>#N/A</c:v>
                </c:pt>
                <c:pt idx="7405">
                  <c:v>#N/A</c:v>
                </c:pt>
                <c:pt idx="7406">
                  <c:v>#N/A</c:v>
                </c:pt>
                <c:pt idx="7407">
                  <c:v>#N/A</c:v>
                </c:pt>
                <c:pt idx="7408">
                  <c:v>#N/A</c:v>
                </c:pt>
                <c:pt idx="7409">
                  <c:v>#N/A</c:v>
                </c:pt>
                <c:pt idx="7410">
                  <c:v>#N/A</c:v>
                </c:pt>
                <c:pt idx="7411">
                  <c:v>#N/A</c:v>
                </c:pt>
                <c:pt idx="7412">
                  <c:v>#N/A</c:v>
                </c:pt>
                <c:pt idx="7413">
                  <c:v>#N/A</c:v>
                </c:pt>
                <c:pt idx="7414">
                  <c:v>#N/A</c:v>
                </c:pt>
                <c:pt idx="7415">
                  <c:v>#N/A</c:v>
                </c:pt>
                <c:pt idx="7416">
                  <c:v>#N/A</c:v>
                </c:pt>
                <c:pt idx="7417">
                  <c:v>#N/A</c:v>
                </c:pt>
                <c:pt idx="7418">
                  <c:v>#N/A</c:v>
                </c:pt>
                <c:pt idx="7419">
                  <c:v>#N/A</c:v>
                </c:pt>
                <c:pt idx="7420">
                  <c:v>#N/A</c:v>
                </c:pt>
                <c:pt idx="7421">
                  <c:v>#N/A</c:v>
                </c:pt>
                <c:pt idx="7422">
                  <c:v>#N/A</c:v>
                </c:pt>
                <c:pt idx="7423">
                  <c:v>#N/A</c:v>
                </c:pt>
                <c:pt idx="7424">
                  <c:v>#N/A</c:v>
                </c:pt>
                <c:pt idx="7425">
                  <c:v>#N/A</c:v>
                </c:pt>
                <c:pt idx="7426">
                  <c:v>#N/A</c:v>
                </c:pt>
                <c:pt idx="7427">
                  <c:v>#N/A</c:v>
                </c:pt>
                <c:pt idx="7428">
                  <c:v>#N/A</c:v>
                </c:pt>
                <c:pt idx="7429">
                  <c:v>#N/A</c:v>
                </c:pt>
                <c:pt idx="7430">
                  <c:v>#N/A</c:v>
                </c:pt>
                <c:pt idx="7431">
                  <c:v>#N/A</c:v>
                </c:pt>
                <c:pt idx="7432">
                  <c:v>#N/A</c:v>
                </c:pt>
                <c:pt idx="7433">
                  <c:v>#N/A</c:v>
                </c:pt>
                <c:pt idx="7434">
                  <c:v>#N/A</c:v>
                </c:pt>
                <c:pt idx="7435">
                  <c:v>#N/A</c:v>
                </c:pt>
                <c:pt idx="7436">
                  <c:v>#N/A</c:v>
                </c:pt>
                <c:pt idx="7437">
                  <c:v>#N/A</c:v>
                </c:pt>
                <c:pt idx="7438">
                  <c:v>#N/A</c:v>
                </c:pt>
                <c:pt idx="7439">
                  <c:v>#N/A</c:v>
                </c:pt>
                <c:pt idx="7440">
                  <c:v>#N/A</c:v>
                </c:pt>
                <c:pt idx="7441">
                  <c:v>#N/A</c:v>
                </c:pt>
                <c:pt idx="7442">
                  <c:v>#N/A</c:v>
                </c:pt>
                <c:pt idx="7443">
                  <c:v>#N/A</c:v>
                </c:pt>
                <c:pt idx="7444">
                  <c:v>#N/A</c:v>
                </c:pt>
                <c:pt idx="7445">
                  <c:v>#N/A</c:v>
                </c:pt>
                <c:pt idx="7446">
                  <c:v>#N/A</c:v>
                </c:pt>
                <c:pt idx="7447">
                  <c:v>#N/A</c:v>
                </c:pt>
                <c:pt idx="7448">
                  <c:v>#N/A</c:v>
                </c:pt>
                <c:pt idx="7449">
                  <c:v>#N/A</c:v>
                </c:pt>
                <c:pt idx="7450">
                  <c:v>#N/A</c:v>
                </c:pt>
                <c:pt idx="7451">
                  <c:v>#N/A</c:v>
                </c:pt>
                <c:pt idx="7452">
                  <c:v>#N/A</c:v>
                </c:pt>
                <c:pt idx="7453">
                  <c:v>#N/A</c:v>
                </c:pt>
                <c:pt idx="7454">
                  <c:v>#N/A</c:v>
                </c:pt>
                <c:pt idx="7455">
                  <c:v>#N/A</c:v>
                </c:pt>
                <c:pt idx="7456">
                  <c:v>#N/A</c:v>
                </c:pt>
                <c:pt idx="7457">
                  <c:v>#N/A</c:v>
                </c:pt>
                <c:pt idx="7458">
                  <c:v>#N/A</c:v>
                </c:pt>
                <c:pt idx="7459">
                  <c:v>#N/A</c:v>
                </c:pt>
                <c:pt idx="7460">
                  <c:v>#N/A</c:v>
                </c:pt>
                <c:pt idx="7461">
                  <c:v>#N/A</c:v>
                </c:pt>
                <c:pt idx="7462">
                  <c:v>#N/A</c:v>
                </c:pt>
                <c:pt idx="7463">
                  <c:v>#N/A</c:v>
                </c:pt>
                <c:pt idx="7464">
                  <c:v>#N/A</c:v>
                </c:pt>
                <c:pt idx="7465">
                  <c:v>#N/A</c:v>
                </c:pt>
                <c:pt idx="7466">
                  <c:v>#N/A</c:v>
                </c:pt>
                <c:pt idx="7467">
                  <c:v>#N/A</c:v>
                </c:pt>
                <c:pt idx="7468">
                  <c:v>#N/A</c:v>
                </c:pt>
                <c:pt idx="7469">
                  <c:v>#N/A</c:v>
                </c:pt>
                <c:pt idx="7470">
                  <c:v>#N/A</c:v>
                </c:pt>
                <c:pt idx="7471">
                  <c:v>#N/A</c:v>
                </c:pt>
                <c:pt idx="7472">
                  <c:v>#N/A</c:v>
                </c:pt>
                <c:pt idx="7473">
                  <c:v>#N/A</c:v>
                </c:pt>
                <c:pt idx="7474">
                  <c:v>#N/A</c:v>
                </c:pt>
                <c:pt idx="7475">
                  <c:v>#N/A</c:v>
                </c:pt>
                <c:pt idx="7476">
                  <c:v>#N/A</c:v>
                </c:pt>
                <c:pt idx="7477">
                  <c:v>#N/A</c:v>
                </c:pt>
                <c:pt idx="7478">
                  <c:v>#N/A</c:v>
                </c:pt>
                <c:pt idx="7479">
                  <c:v>#N/A</c:v>
                </c:pt>
                <c:pt idx="7480">
                  <c:v>#N/A</c:v>
                </c:pt>
                <c:pt idx="7481">
                  <c:v>#N/A</c:v>
                </c:pt>
                <c:pt idx="7482">
                  <c:v>#N/A</c:v>
                </c:pt>
                <c:pt idx="7483">
                  <c:v>#N/A</c:v>
                </c:pt>
                <c:pt idx="7484">
                  <c:v>#N/A</c:v>
                </c:pt>
                <c:pt idx="7485">
                  <c:v>#N/A</c:v>
                </c:pt>
                <c:pt idx="7486">
                  <c:v>#N/A</c:v>
                </c:pt>
                <c:pt idx="7487">
                  <c:v>#N/A</c:v>
                </c:pt>
                <c:pt idx="7488">
                  <c:v>#N/A</c:v>
                </c:pt>
                <c:pt idx="7489">
                  <c:v>#N/A</c:v>
                </c:pt>
                <c:pt idx="7490">
                  <c:v>#N/A</c:v>
                </c:pt>
                <c:pt idx="7491">
                  <c:v>#N/A</c:v>
                </c:pt>
                <c:pt idx="7492">
                  <c:v>#N/A</c:v>
                </c:pt>
                <c:pt idx="7493">
                  <c:v>#N/A</c:v>
                </c:pt>
                <c:pt idx="7494">
                  <c:v>#N/A</c:v>
                </c:pt>
                <c:pt idx="7495">
                  <c:v>#N/A</c:v>
                </c:pt>
                <c:pt idx="7496">
                  <c:v>#N/A</c:v>
                </c:pt>
                <c:pt idx="7497">
                  <c:v>#N/A</c:v>
                </c:pt>
                <c:pt idx="7498">
                  <c:v>#N/A</c:v>
                </c:pt>
                <c:pt idx="7499">
                  <c:v>#N/A</c:v>
                </c:pt>
                <c:pt idx="7500">
                  <c:v>#N/A</c:v>
                </c:pt>
                <c:pt idx="7501">
                  <c:v>#N/A</c:v>
                </c:pt>
                <c:pt idx="7502">
                  <c:v>#N/A</c:v>
                </c:pt>
                <c:pt idx="7503">
                  <c:v>#N/A</c:v>
                </c:pt>
                <c:pt idx="7504">
                  <c:v>#N/A</c:v>
                </c:pt>
                <c:pt idx="7505">
                  <c:v>#N/A</c:v>
                </c:pt>
                <c:pt idx="7506">
                  <c:v>#N/A</c:v>
                </c:pt>
                <c:pt idx="7507">
                  <c:v>#N/A</c:v>
                </c:pt>
                <c:pt idx="7508">
                  <c:v>#N/A</c:v>
                </c:pt>
                <c:pt idx="7509">
                  <c:v>#N/A</c:v>
                </c:pt>
                <c:pt idx="7510">
                  <c:v>#N/A</c:v>
                </c:pt>
                <c:pt idx="7511">
                  <c:v>#N/A</c:v>
                </c:pt>
                <c:pt idx="7512">
                  <c:v>#N/A</c:v>
                </c:pt>
                <c:pt idx="7513">
                  <c:v>#N/A</c:v>
                </c:pt>
                <c:pt idx="7514">
                  <c:v>#N/A</c:v>
                </c:pt>
                <c:pt idx="7515">
                  <c:v>#N/A</c:v>
                </c:pt>
                <c:pt idx="7516">
                  <c:v>#N/A</c:v>
                </c:pt>
                <c:pt idx="7517">
                  <c:v>#N/A</c:v>
                </c:pt>
                <c:pt idx="7518">
                  <c:v>#N/A</c:v>
                </c:pt>
                <c:pt idx="7519">
                  <c:v>#N/A</c:v>
                </c:pt>
                <c:pt idx="7520">
                  <c:v>#N/A</c:v>
                </c:pt>
                <c:pt idx="7521">
                  <c:v>#N/A</c:v>
                </c:pt>
                <c:pt idx="7522">
                  <c:v>#N/A</c:v>
                </c:pt>
                <c:pt idx="7523">
                  <c:v>#N/A</c:v>
                </c:pt>
                <c:pt idx="7524">
                  <c:v>#N/A</c:v>
                </c:pt>
                <c:pt idx="7525">
                  <c:v>#N/A</c:v>
                </c:pt>
                <c:pt idx="7526">
                  <c:v>#N/A</c:v>
                </c:pt>
                <c:pt idx="7527">
                  <c:v>#N/A</c:v>
                </c:pt>
                <c:pt idx="7528">
                  <c:v>#N/A</c:v>
                </c:pt>
                <c:pt idx="7529">
                  <c:v>#N/A</c:v>
                </c:pt>
                <c:pt idx="7530">
                  <c:v>#N/A</c:v>
                </c:pt>
                <c:pt idx="7531">
                  <c:v>#N/A</c:v>
                </c:pt>
                <c:pt idx="7532">
                  <c:v>#N/A</c:v>
                </c:pt>
                <c:pt idx="7533">
                  <c:v>#N/A</c:v>
                </c:pt>
                <c:pt idx="7534">
                  <c:v>#N/A</c:v>
                </c:pt>
                <c:pt idx="7535">
                  <c:v>#N/A</c:v>
                </c:pt>
                <c:pt idx="7536">
                  <c:v>#N/A</c:v>
                </c:pt>
                <c:pt idx="7537">
                  <c:v>#N/A</c:v>
                </c:pt>
                <c:pt idx="7538">
                  <c:v>#N/A</c:v>
                </c:pt>
                <c:pt idx="7539">
                  <c:v>#N/A</c:v>
                </c:pt>
                <c:pt idx="7540">
                  <c:v>#N/A</c:v>
                </c:pt>
                <c:pt idx="7541">
                  <c:v>#N/A</c:v>
                </c:pt>
                <c:pt idx="7542">
                  <c:v>#N/A</c:v>
                </c:pt>
                <c:pt idx="7543">
                  <c:v>#N/A</c:v>
                </c:pt>
                <c:pt idx="7544">
                  <c:v>#N/A</c:v>
                </c:pt>
                <c:pt idx="7545">
                  <c:v>#N/A</c:v>
                </c:pt>
                <c:pt idx="7546">
                  <c:v>#N/A</c:v>
                </c:pt>
                <c:pt idx="7547">
                  <c:v>#N/A</c:v>
                </c:pt>
                <c:pt idx="7548">
                  <c:v>#N/A</c:v>
                </c:pt>
                <c:pt idx="7549">
                  <c:v>#N/A</c:v>
                </c:pt>
                <c:pt idx="7550">
                  <c:v>#N/A</c:v>
                </c:pt>
                <c:pt idx="7551">
                  <c:v>#N/A</c:v>
                </c:pt>
                <c:pt idx="7552">
                  <c:v>#N/A</c:v>
                </c:pt>
                <c:pt idx="7553">
                  <c:v>#N/A</c:v>
                </c:pt>
                <c:pt idx="7554">
                  <c:v>#N/A</c:v>
                </c:pt>
                <c:pt idx="7555">
                  <c:v>#N/A</c:v>
                </c:pt>
                <c:pt idx="7556">
                  <c:v>#N/A</c:v>
                </c:pt>
                <c:pt idx="7557">
                  <c:v>#N/A</c:v>
                </c:pt>
                <c:pt idx="7558">
                  <c:v>#N/A</c:v>
                </c:pt>
                <c:pt idx="7559">
                  <c:v>#N/A</c:v>
                </c:pt>
                <c:pt idx="7560">
                  <c:v>#N/A</c:v>
                </c:pt>
                <c:pt idx="7561">
                  <c:v>#N/A</c:v>
                </c:pt>
                <c:pt idx="7562">
                  <c:v>#N/A</c:v>
                </c:pt>
                <c:pt idx="7563">
                  <c:v>#N/A</c:v>
                </c:pt>
                <c:pt idx="7564">
                  <c:v>#N/A</c:v>
                </c:pt>
                <c:pt idx="7565">
                  <c:v>#N/A</c:v>
                </c:pt>
                <c:pt idx="7566">
                  <c:v>#N/A</c:v>
                </c:pt>
                <c:pt idx="7567">
                  <c:v>#N/A</c:v>
                </c:pt>
                <c:pt idx="7568">
                  <c:v>#N/A</c:v>
                </c:pt>
                <c:pt idx="7569">
                  <c:v>#N/A</c:v>
                </c:pt>
                <c:pt idx="7570">
                  <c:v>#N/A</c:v>
                </c:pt>
                <c:pt idx="7571">
                  <c:v>#N/A</c:v>
                </c:pt>
                <c:pt idx="7572">
                  <c:v>#N/A</c:v>
                </c:pt>
                <c:pt idx="7573">
                  <c:v>#N/A</c:v>
                </c:pt>
                <c:pt idx="7574">
                  <c:v>#N/A</c:v>
                </c:pt>
                <c:pt idx="7575">
                  <c:v>#N/A</c:v>
                </c:pt>
                <c:pt idx="7576">
                  <c:v>#N/A</c:v>
                </c:pt>
                <c:pt idx="7577">
                  <c:v>#N/A</c:v>
                </c:pt>
                <c:pt idx="7578">
                  <c:v>#N/A</c:v>
                </c:pt>
                <c:pt idx="7579">
                  <c:v>#N/A</c:v>
                </c:pt>
                <c:pt idx="7580">
                  <c:v>#N/A</c:v>
                </c:pt>
                <c:pt idx="7581">
                  <c:v>#N/A</c:v>
                </c:pt>
                <c:pt idx="7582">
                  <c:v>#N/A</c:v>
                </c:pt>
                <c:pt idx="7583">
                  <c:v>#N/A</c:v>
                </c:pt>
                <c:pt idx="7584">
                  <c:v>#N/A</c:v>
                </c:pt>
                <c:pt idx="7585">
                  <c:v>#N/A</c:v>
                </c:pt>
                <c:pt idx="7586">
                  <c:v>#N/A</c:v>
                </c:pt>
                <c:pt idx="7587">
                  <c:v>#N/A</c:v>
                </c:pt>
                <c:pt idx="7588">
                  <c:v>#N/A</c:v>
                </c:pt>
                <c:pt idx="7589">
                  <c:v>#N/A</c:v>
                </c:pt>
                <c:pt idx="7590">
                  <c:v>#N/A</c:v>
                </c:pt>
                <c:pt idx="7591">
                  <c:v>#N/A</c:v>
                </c:pt>
                <c:pt idx="7592">
                  <c:v>#N/A</c:v>
                </c:pt>
                <c:pt idx="7593">
                  <c:v>#N/A</c:v>
                </c:pt>
                <c:pt idx="7594">
                  <c:v>#N/A</c:v>
                </c:pt>
                <c:pt idx="7595">
                  <c:v>#N/A</c:v>
                </c:pt>
                <c:pt idx="7596">
                  <c:v>#N/A</c:v>
                </c:pt>
                <c:pt idx="7597">
                  <c:v>#N/A</c:v>
                </c:pt>
                <c:pt idx="7598">
                  <c:v>#N/A</c:v>
                </c:pt>
                <c:pt idx="7599">
                  <c:v>#N/A</c:v>
                </c:pt>
                <c:pt idx="7600">
                  <c:v>#N/A</c:v>
                </c:pt>
                <c:pt idx="7601">
                  <c:v>#N/A</c:v>
                </c:pt>
                <c:pt idx="7602">
                  <c:v>#N/A</c:v>
                </c:pt>
                <c:pt idx="7603">
                  <c:v>#N/A</c:v>
                </c:pt>
                <c:pt idx="7604">
                  <c:v>#N/A</c:v>
                </c:pt>
                <c:pt idx="7605">
                  <c:v>#N/A</c:v>
                </c:pt>
                <c:pt idx="7606">
                  <c:v>#N/A</c:v>
                </c:pt>
                <c:pt idx="7607">
                  <c:v>#N/A</c:v>
                </c:pt>
                <c:pt idx="7608">
                  <c:v>#N/A</c:v>
                </c:pt>
                <c:pt idx="7609">
                  <c:v>#N/A</c:v>
                </c:pt>
                <c:pt idx="7610">
                  <c:v>#N/A</c:v>
                </c:pt>
                <c:pt idx="7611">
                  <c:v>#N/A</c:v>
                </c:pt>
                <c:pt idx="7612">
                  <c:v>#N/A</c:v>
                </c:pt>
                <c:pt idx="7613">
                  <c:v>#N/A</c:v>
                </c:pt>
                <c:pt idx="7614">
                  <c:v>#N/A</c:v>
                </c:pt>
                <c:pt idx="7615">
                  <c:v>#N/A</c:v>
                </c:pt>
                <c:pt idx="7616">
                  <c:v>#N/A</c:v>
                </c:pt>
                <c:pt idx="7617">
                  <c:v>#N/A</c:v>
                </c:pt>
                <c:pt idx="7618">
                  <c:v>#N/A</c:v>
                </c:pt>
                <c:pt idx="7619">
                  <c:v>#N/A</c:v>
                </c:pt>
                <c:pt idx="7620">
                  <c:v>#N/A</c:v>
                </c:pt>
                <c:pt idx="7621">
                  <c:v>#N/A</c:v>
                </c:pt>
                <c:pt idx="7622">
                  <c:v>#N/A</c:v>
                </c:pt>
                <c:pt idx="7623">
                  <c:v>#N/A</c:v>
                </c:pt>
                <c:pt idx="7624">
                  <c:v>#N/A</c:v>
                </c:pt>
                <c:pt idx="7625">
                  <c:v>#N/A</c:v>
                </c:pt>
                <c:pt idx="7626">
                  <c:v>#N/A</c:v>
                </c:pt>
                <c:pt idx="7627">
                  <c:v>#N/A</c:v>
                </c:pt>
                <c:pt idx="7628">
                  <c:v>#N/A</c:v>
                </c:pt>
                <c:pt idx="7629">
                  <c:v>#N/A</c:v>
                </c:pt>
                <c:pt idx="7630">
                  <c:v>#N/A</c:v>
                </c:pt>
                <c:pt idx="7631">
                  <c:v>#N/A</c:v>
                </c:pt>
                <c:pt idx="7632">
                  <c:v>#N/A</c:v>
                </c:pt>
                <c:pt idx="7633">
                  <c:v>#N/A</c:v>
                </c:pt>
                <c:pt idx="7634">
                  <c:v>#N/A</c:v>
                </c:pt>
                <c:pt idx="7635">
                  <c:v>#N/A</c:v>
                </c:pt>
                <c:pt idx="7636">
                  <c:v>#N/A</c:v>
                </c:pt>
                <c:pt idx="7637">
                  <c:v>#N/A</c:v>
                </c:pt>
                <c:pt idx="7638">
                  <c:v>#N/A</c:v>
                </c:pt>
                <c:pt idx="7639">
                  <c:v>#N/A</c:v>
                </c:pt>
                <c:pt idx="7640">
                  <c:v>#N/A</c:v>
                </c:pt>
                <c:pt idx="7641">
                  <c:v>#N/A</c:v>
                </c:pt>
                <c:pt idx="7642">
                  <c:v>#N/A</c:v>
                </c:pt>
                <c:pt idx="7643">
                  <c:v>#N/A</c:v>
                </c:pt>
                <c:pt idx="7644">
                  <c:v>#N/A</c:v>
                </c:pt>
                <c:pt idx="7645">
                  <c:v>#N/A</c:v>
                </c:pt>
                <c:pt idx="7646">
                  <c:v>#N/A</c:v>
                </c:pt>
                <c:pt idx="7647">
                  <c:v>#N/A</c:v>
                </c:pt>
                <c:pt idx="7648">
                  <c:v>#N/A</c:v>
                </c:pt>
                <c:pt idx="7649">
                  <c:v>#N/A</c:v>
                </c:pt>
                <c:pt idx="7650">
                  <c:v>#N/A</c:v>
                </c:pt>
                <c:pt idx="7651">
                  <c:v>#N/A</c:v>
                </c:pt>
                <c:pt idx="7652">
                  <c:v>#N/A</c:v>
                </c:pt>
                <c:pt idx="7653">
                  <c:v>#N/A</c:v>
                </c:pt>
                <c:pt idx="7654">
                  <c:v>#N/A</c:v>
                </c:pt>
                <c:pt idx="7655">
                  <c:v>#N/A</c:v>
                </c:pt>
                <c:pt idx="7656">
                  <c:v>#N/A</c:v>
                </c:pt>
                <c:pt idx="7657">
                  <c:v>#N/A</c:v>
                </c:pt>
                <c:pt idx="7658">
                  <c:v>#N/A</c:v>
                </c:pt>
                <c:pt idx="7659">
                  <c:v>#N/A</c:v>
                </c:pt>
                <c:pt idx="7660">
                  <c:v>#N/A</c:v>
                </c:pt>
                <c:pt idx="7661">
                  <c:v>#N/A</c:v>
                </c:pt>
                <c:pt idx="7662">
                  <c:v>#N/A</c:v>
                </c:pt>
                <c:pt idx="7663">
                  <c:v>#N/A</c:v>
                </c:pt>
                <c:pt idx="7664">
                  <c:v>#N/A</c:v>
                </c:pt>
                <c:pt idx="7665">
                  <c:v>#N/A</c:v>
                </c:pt>
                <c:pt idx="7666">
                  <c:v>#N/A</c:v>
                </c:pt>
                <c:pt idx="7667">
                  <c:v>#N/A</c:v>
                </c:pt>
                <c:pt idx="7668">
                  <c:v>#N/A</c:v>
                </c:pt>
                <c:pt idx="7669">
                  <c:v>#N/A</c:v>
                </c:pt>
                <c:pt idx="7670">
                  <c:v>#N/A</c:v>
                </c:pt>
                <c:pt idx="7671">
                  <c:v>#N/A</c:v>
                </c:pt>
                <c:pt idx="7672">
                  <c:v>#N/A</c:v>
                </c:pt>
                <c:pt idx="7673">
                  <c:v>#N/A</c:v>
                </c:pt>
                <c:pt idx="7674">
                  <c:v>#N/A</c:v>
                </c:pt>
                <c:pt idx="7675">
                  <c:v>#N/A</c:v>
                </c:pt>
                <c:pt idx="7676">
                  <c:v>#N/A</c:v>
                </c:pt>
                <c:pt idx="7677">
                  <c:v>#N/A</c:v>
                </c:pt>
                <c:pt idx="7678">
                  <c:v>#N/A</c:v>
                </c:pt>
                <c:pt idx="7679">
                  <c:v>#N/A</c:v>
                </c:pt>
                <c:pt idx="7680">
                  <c:v>#N/A</c:v>
                </c:pt>
                <c:pt idx="7681">
                  <c:v>#N/A</c:v>
                </c:pt>
                <c:pt idx="7682">
                  <c:v>#N/A</c:v>
                </c:pt>
                <c:pt idx="7683">
                  <c:v>#N/A</c:v>
                </c:pt>
                <c:pt idx="7684">
                  <c:v>#N/A</c:v>
                </c:pt>
                <c:pt idx="7685">
                  <c:v>#N/A</c:v>
                </c:pt>
                <c:pt idx="7686">
                  <c:v>#N/A</c:v>
                </c:pt>
                <c:pt idx="7687">
                  <c:v>#N/A</c:v>
                </c:pt>
                <c:pt idx="7688">
                  <c:v>#N/A</c:v>
                </c:pt>
                <c:pt idx="7689">
                  <c:v>#N/A</c:v>
                </c:pt>
                <c:pt idx="7690">
                  <c:v>#N/A</c:v>
                </c:pt>
                <c:pt idx="7691">
                  <c:v>#N/A</c:v>
                </c:pt>
                <c:pt idx="7692">
                  <c:v>#N/A</c:v>
                </c:pt>
                <c:pt idx="7693">
                  <c:v>#N/A</c:v>
                </c:pt>
                <c:pt idx="7694">
                  <c:v>#N/A</c:v>
                </c:pt>
                <c:pt idx="7695">
                  <c:v>#N/A</c:v>
                </c:pt>
                <c:pt idx="7696">
                  <c:v>#N/A</c:v>
                </c:pt>
                <c:pt idx="7697">
                  <c:v>#N/A</c:v>
                </c:pt>
                <c:pt idx="7698">
                  <c:v>#N/A</c:v>
                </c:pt>
                <c:pt idx="7699">
                  <c:v>#N/A</c:v>
                </c:pt>
                <c:pt idx="7700">
                  <c:v>#N/A</c:v>
                </c:pt>
                <c:pt idx="7701">
                  <c:v>#N/A</c:v>
                </c:pt>
                <c:pt idx="7702">
                  <c:v>#N/A</c:v>
                </c:pt>
                <c:pt idx="7703">
                  <c:v>#N/A</c:v>
                </c:pt>
                <c:pt idx="7704">
                  <c:v>#N/A</c:v>
                </c:pt>
                <c:pt idx="7705">
                  <c:v>#N/A</c:v>
                </c:pt>
                <c:pt idx="7706">
                  <c:v>#N/A</c:v>
                </c:pt>
                <c:pt idx="7707">
                  <c:v>#N/A</c:v>
                </c:pt>
                <c:pt idx="7708">
                  <c:v>#N/A</c:v>
                </c:pt>
                <c:pt idx="7709">
                  <c:v>#N/A</c:v>
                </c:pt>
                <c:pt idx="7710">
                  <c:v>#N/A</c:v>
                </c:pt>
                <c:pt idx="7711">
                  <c:v>#N/A</c:v>
                </c:pt>
                <c:pt idx="7712">
                  <c:v>#N/A</c:v>
                </c:pt>
                <c:pt idx="7713">
                  <c:v>#N/A</c:v>
                </c:pt>
                <c:pt idx="7714">
                  <c:v>#N/A</c:v>
                </c:pt>
                <c:pt idx="7715">
                  <c:v>#N/A</c:v>
                </c:pt>
                <c:pt idx="7716">
                  <c:v>#N/A</c:v>
                </c:pt>
                <c:pt idx="7717">
                  <c:v>#N/A</c:v>
                </c:pt>
                <c:pt idx="7718">
                  <c:v>#N/A</c:v>
                </c:pt>
                <c:pt idx="7719">
                  <c:v>#N/A</c:v>
                </c:pt>
                <c:pt idx="7720">
                  <c:v>#N/A</c:v>
                </c:pt>
                <c:pt idx="7721">
                  <c:v>#N/A</c:v>
                </c:pt>
                <c:pt idx="7722">
                  <c:v>#N/A</c:v>
                </c:pt>
                <c:pt idx="7723">
                  <c:v>#N/A</c:v>
                </c:pt>
                <c:pt idx="7724">
                  <c:v>#N/A</c:v>
                </c:pt>
                <c:pt idx="7725">
                  <c:v>#N/A</c:v>
                </c:pt>
                <c:pt idx="7726">
                  <c:v>#N/A</c:v>
                </c:pt>
                <c:pt idx="7727">
                  <c:v>#N/A</c:v>
                </c:pt>
                <c:pt idx="7728">
                  <c:v>#N/A</c:v>
                </c:pt>
                <c:pt idx="7729">
                  <c:v>#N/A</c:v>
                </c:pt>
                <c:pt idx="7730">
                  <c:v>#N/A</c:v>
                </c:pt>
                <c:pt idx="7731">
                  <c:v>#N/A</c:v>
                </c:pt>
                <c:pt idx="7732">
                  <c:v>#N/A</c:v>
                </c:pt>
                <c:pt idx="7733">
                  <c:v>#N/A</c:v>
                </c:pt>
                <c:pt idx="7734">
                  <c:v>#N/A</c:v>
                </c:pt>
                <c:pt idx="7735">
                  <c:v>#N/A</c:v>
                </c:pt>
                <c:pt idx="7736">
                  <c:v>#N/A</c:v>
                </c:pt>
                <c:pt idx="7737">
                  <c:v>#N/A</c:v>
                </c:pt>
                <c:pt idx="7738">
                  <c:v>#N/A</c:v>
                </c:pt>
                <c:pt idx="7739">
                  <c:v>#N/A</c:v>
                </c:pt>
                <c:pt idx="7740">
                  <c:v>#N/A</c:v>
                </c:pt>
                <c:pt idx="7741">
                  <c:v>#N/A</c:v>
                </c:pt>
                <c:pt idx="7742">
                  <c:v>#N/A</c:v>
                </c:pt>
                <c:pt idx="7743">
                  <c:v>#N/A</c:v>
                </c:pt>
                <c:pt idx="7744">
                  <c:v>#N/A</c:v>
                </c:pt>
                <c:pt idx="7745">
                  <c:v>#N/A</c:v>
                </c:pt>
                <c:pt idx="7746">
                  <c:v>#N/A</c:v>
                </c:pt>
                <c:pt idx="7747">
                  <c:v>#N/A</c:v>
                </c:pt>
                <c:pt idx="7748">
                  <c:v>#N/A</c:v>
                </c:pt>
                <c:pt idx="7749">
                  <c:v>#N/A</c:v>
                </c:pt>
                <c:pt idx="7750">
                  <c:v>#N/A</c:v>
                </c:pt>
                <c:pt idx="7751">
                  <c:v>#N/A</c:v>
                </c:pt>
                <c:pt idx="7752">
                  <c:v>#N/A</c:v>
                </c:pt>
                <c:pt idx="7753">
                  <c:v>#N/A</c:v>
                </c:pt>
                <c:pt idx="7754">
                  <c:v>#N/A</c:v>
                </c:pt>
                <c:pt idx="7755">
                  <c:v>#N/A</c:v>
                </c:pt>
                <c:pt idx="7756">
                  <c:v>#N/A</c:v>
                </c:pt>
                <c:pt idx="7757">
                  <c:v>#N/A</c:v>
                </c:pt>
                <c:pt idx="7758">
                  <c:v>#N/A</c:v>
                </c:pt>
                <c:pt idx="7759">
                  <c:v>#N/A</c:v>
                </c:pt>
                <c:pt idx="7760">
                  <c:v>#N/A</c:v>
                </c:pt>
                <c:pt idx="7761">
                  <c:v>#N/A</c:v>
                </c:pt>
                <c:pt idx="7762">
                  <c:v>#N/A</c:v>
                </c:pt>
                <c:pt idx="7763">
                  <c:v>#N/A</c:v>
                </c:pt>
                <c:pt idx="7764">
                  <c:v>#N/A</c:v>
                </c:pt>
                <c:pt idx="7765">
                  <c:v>#N/A</c:v>
                </c:pt>
                <c:pt idx="7766">
                  <c:v>#N/A</c:v>
                </c:pt>
                <c:pt idx="7767">
                  <c:v>#N/A</c:v>
                </c:pt>
                <c:pt idx="7768">
                  <c:v>#N/A</c:v>
                </c:pt>
                <c:pt idx="7769">
                  <c:v>#N/A</c:v>
                </c:pt>
                <c:pt idx="7770">
                  <c:v>#N/A</c:v>
                </c:pt>
                <c:pt idx="7771">
                  <c:v>#N/A</c:v>
                </c:pt>
                <c:pt idx="7772">
                  <c:v>#N/A</c:v>
                </c:pt>
                <c:pt idx="7773">
                  <c:v>#N/A</c:v>
                </c:pt>
                <c:pt idx="7774">
                  <c:v>#N/A</c:v>
                </c:pt>
                <c:pt idx="7775">
                  <c:v>#N/A</c:v>
                </c:pt>
                <c:pt idx="7776">
                  <c:v>#N/A</c:v>
                </c:pt>
                <c:pt idx="7777">
                  <c:v>#N/A</c:v>
                </c:pt>
                <c:pt idx="7778">
                  <c:v>#N/A</c:v>
                </c:pt>
                <c:pt idx="7779">
                  <c:v>#N/A</c:v>
                </c:pt>
                <c:pt idx="7780">
                  <c:v>#N/A</c:v>
                </c:pt>
                <c:pt idx="7781">
                  <c:v>#N/A</c:v>
                </c:pt>
                <c:pt idx="7782">
                  <c:v>#N/A</c:v>
                </c:pt>
                <c:pt idx="7783">
                  <c:v>#N/A</c:v>
                </c:pt>
                <c:pt idx="7784">
                  <c:v>#N/A</c:v>
                </c:pt>
                <c:pt idx="7785">
                  <c:v>#N/A</c:v>
                </c:pt>
                <c:pt idx="7786">
                  <c:v>#N/A</c:v>
                </c:pt>
                <c:pt idx="7787">
                  <c:v>#N/A</c:v>
                </c:pt>
                <c:pt idx="7788">
                  <c:v>#N/A</c:v>
                </c:pt>
                <c:pt idx="7789">
                  <c:v>#N/A</c:v>
                </c:pt>
                <c:pt idx="7790">
                  <c:v>#N/A</c:v>
                </c:pt>
                <c:pt idx="7791">
                  <c:v>#N/A</c:v>
                </c:pt>
                <c:pt idx="7792">
                  <c:v>#N/A</c:v>
                </c:pt>
                <c:pt idx="7793">
                  <c:v>#N/A</c:v>
                </c:pt>
                <c:pt idx="7794">
                  <c:v>#N/A</c:v>
                </c:pt>
                <c:pt idx="7795">
                  <c:v>#N/A</c:v>
                </c:pt>
                <c:pt idx="7796">
                  <c:v>#N/A</c:v>
                </c:pt>
                <c:pt idx="7797">
                  <c:v>#N/A</c:v>
                </c:pt>
                <c:pt idx="7798">
                  <c:v>#N/A</c:v>
                </c:pt>
                <c:pt idx="7799">
                  <c:v>#N/A</c:v>
                </c:pt>
                <c:pt idx="7800">
                  <c:v>#N/A</c:v>
                </c:pt>
                <c:pt idx="7801">
                  <c:v>#N/A</c:v>
                </c:pt>
                <c:pt idx="7802">
                  <c:v>#N/A</c:v>
                </c:pt>
                <c:pt idx="7803">
                  <c:v>#N/A</c:v>
                </c:pt>
                <c:pt idx="7804">
                  <c:v>#N/A</c:v>
                </c:pt>
                <c:pt idx="7805">
                  <c:v>#N/A</c:v>
                </c:pt>
                <c:pt idx="7806">
                  <c:v>#N/A</c:v>
                </c:pt>
                <c:pt idx="7807">
                  <c:v>#N/A</c:v>
                </c:pt>
                <c:pt idx="7808">
                  <c:v>#N/A</c:v>
                </c:pt>
                <c:pt idx="7809">
                  <c:v>#N/A</c:v>
                </c:pt>
                <c:pt idx="7810">
                  <c:v>#N/A</c:v>
                </c:pt>
                <c:pt idx="7811">
                  <c:v>#N/A</c:v>
                </c:pt>
                <c:pt idx="7812">
                  <c:v>#N/A</c:v>
                </c:pt>
                <c:pt idx="7813">
                  <c:v>#N/A</c:v>
                </c:pt>
                <c:pt idx="7814">
                  <c:v>#N/A</c:v>
                </c:pt>
                <c:pt idx="7815">
                  <c:v>#N/A</c:v>
                </c:pt>
                <c:pt idx="7816">
                  <c:v>#N/A</c:v>
                </c:pt>
                <c:pt idx="7817">
                  <c:v>#N/A</c:v>
                </c:pt>
                <c:pt idx="7818">
                  <c:v>#N/A</c:v>
                </c:pt>
                <c:pt idx="7819">
                  <c:v>#N/A</c:v>
                </c:pt>
                <c:pt idx="7820">
                  <c:v>#N/A</c:v>
                </c:pt>
                <c:pt idx="7821">
                  <c:v>#N/A</c:v>
                </c:pt>
                <c:pt idx="7822">
                  <c:v>#N/A</c:v>
                </c:pt>
                <c:pt idx="7823">
                  <c:v>#N/A</c:v>
                </c:pt>
                <c:pt idx="7824">
                  <c:v>#N/A</c:v>
                </c:pt>
                <c:pt idx="7825">
                  <c:v>#N/A</c:v>
                </c:pt>
                <c:pt idx="7826">
                  <c:v>#N/A</c:v>
                </c:pt>
                <c:pt idx="7827">
                  <c:v>#N/A</c:v>
                </c:pt>
                <c:pt idx="7828">
                  <c:v>#N/A</c:v>
                </c:pt>
                <c:pt idx="7829">
                  <c:v>#N/A</c:v>
                </c:pt>
                <c:pt idx="7830">
                  <c:v>#N/A</c:v>
                </c:pt>
                <c:pt idx="7831">
                  <c:v>#N/A</c:v>
                </c:pt>
                <c:pt idx="7832">
                  <c:v>#N/A</c:v>
                </c:pt>
                <c:pt idx="7833">
                  <c:v>#N/A</c:v>
                </c:pt>
                <c:pt idx="7834">
                  <c:v>#N/A</c:v>
                </c:pt>
                <c:pt idx="7835">
                  <c:v>#N/A</c:v>
                </c:pt>
                <c:pt idx="7836">
                  <c:v>#N/A</c:v>
                </c:pt>
                <c:pt idx="7837">
                  <c:v>#N/A</c:v>
                </c:pt>
                <c:pt idx="7838">
                  <c:v>#N/A</c:v>
                </c:pt>
                <c:pt idx="7839">
                  <c:v>#N/A</c:v>
                </c:pt>
                <c:pt idx="7840">
                  <c:v>#N/A</c:v>
                </c:pt>
                <c:pt idx="7841">
                  <c:v>#N/A</c:v>
                </c:pt>
                <c:pt idx="7842">
                  <c:v>#N/A</c:v>
                </c:pt>
                <c:pt idx="7843">
                  <c:v>#N/A</c:v>
                </c:pt>
                <c:pt idx="7844">
                  <c:v>#N/A</c:v>
                </c:pt>
                <c:pt idx="7845">
                  <c:v>#N/A</c:v>
                </c:pt>
                <c:pt idx="7846">
                  <c:v>#N/A</c:v>
                </c:pt>
                <c:pt idx="7847">
                  <c:v>#N/A</c:v>
                </c:pt>
                <c:pt idx="7848">
                  <c:v>#N/A</c:v>
                </c:pt>
                <c:pt idx="7849">
                  <c:v>#N/A</c:v>
                </c:pt>
                <c:pt idx="7850">
                  <c:v>#N/A</c:v>
                </c:pt>
                <c:pt idx="7851">
                  <c:v>#N/A</c:v>
                </c:pt>
                <c:pt idx="7852">
                  <c:v>#N/A</c:v>
                </c:pt>
                <c:pt idx="7853">
                  <c:v>#N/A</c:v>
                </c:pt>
                <c:pt idx="7854">
                  <c:v>#N/A</c:v>
                </c:pt>
                <c:pt idx="7855">
                  <c:v>#N/A</c:v>
                </c:pt>
                <c:pt idx="7856">
                  <c:v>#N/A</c:v>
                </c:pt>
                <c:pt idx="7857">
                  <c:v>#N/A</c:v>
                </c:pt>
                <c:pt idx="7858">
                  <c:v>#N/A</c:v>
                </c:pt>
                <c:pt idx="7859">
                  <c:v>#N/A</c:v>
                </c:pt>
                <c:pt idx="7860">
                  <c:v>#N/A</c:v>
                </c:pt>
                <c:pt idx="7861">
                  <c:v>#N/A</c:v>
                </c:pt>
                <c:pt idx="7862">
                  <c:v>#N/A</c:v>
                </c:pt>
                <c:pt idx="7863">
                  <c:v>#N/A</c:v>
                </c:pt>
                <c:pt idx="7864">
                  <c:v>#N/A</c:v>
                </c:pt>
                <c:pt idx="7865">
                  <c:v>#N/A</c:v>
                </c:pt>
                <c:pt idx="7866">
                  <c:v>#N/A</c:v>
                </c:pt>
                <c:pt idx="7867">
                  <c:v>#N/A</c:v>
                </c:pt>
                <c:pt idx="7868">
                  <c:v>#N/A</c:v>
                </c:pt>
                <c:pt idx="7869">
                  <c:v>#N/A</c:v>
                </c:pt>
                <c:pt idx="7870">
                  <c:v>#N/A</c:v>
                </c:pt>
                <c:pt idx="7871">
                  <c:v>#N/A</c:v>
                </c:pt>
                <c:pt idx="7872">
                  <c:v>#N/A</c:v>
                </c:pt>
                <c:pt idx="7873">
                  <c:v>#N/A</c:v>
                </c:pt>
                <c:pt idx="7874">
                  <c:v>#N/A</c:v>
                </c:pt>
                <c:pt idx="7875">
                  <c:v>#N/A</c:v>
                </c:pt>
                <c:pt idx="7876">
                  <c:v>#N/A</c:v>
                </c:pt>
                <c:pt idx="7877">
                  <c:v>#N/A</c:v>
                </c:pt>
                <c:pt idx="7878">
                  <c:v>#N/A</c:v>
                </c:pt>
                <c:pt idx="7879">
                  <c:v>#N/A</c:v>
                </c:pt>
                <c:pt idx="7880">
                  <c:v>#N/A</c:v>
                </c:pt>
                <c:pt idx="7881">
                  <c:v>#N/A</c:v>
                </c:pt>
                <c:pt idx="7882">
                  <c:v>#N/A</c:v>
                </c:pt>
                <c:pt idx="7883">
                  <c:v>#N/A</c:v>
                </c:pt>
                <c:pt idx="7884">
                  <c:v>#N/A</c:v>
                </c:pt>
                <c:pt idx="7885">
                  <c:v>#N/A</c:v>
                </c:pt>
                <c:pt idx="7886">
                  <c:v>#N/A</c:v>
                </c:pt>
                <c:pt idx="7887">
                  <c:v>#N/A</c:v>
                </c:pt>
                <c:pt idx="7888">
                  <c:v>#N/A</c:v>
                </c:pt>
                <c:pt idx="7889">
                  <c:v>#N/A</c:v>
                </c:pt>
                <c:pt idx="7890">
                  <c:v>#N/A</c:v>
                </c:pt>
                <c:pt idx="7891">
                  <c:v>#N/A</c:v>
                </c:pt>
                <c:pt idx="7892">
                  <c:v>#N/A</c:v>
                </c:pt>
                <c:pt idx="7893">
                  <c:v>#N/A</c:v>
                </c:pt>
                <c:pt idx="7894">
                  <c:v>#N/A</c:v>
                </c:pt>
                <c:pt idx="7895">
                  <c:v>#N/A</c:v>
                </c:pt>
                <c:pt idx="7896">
                  <c:v>#N/A</c:v>
                </c:pt>
                <c:pt idx="7897">
                  <c:v>#N/A</c:v>
                </c:pt>
                <c:pt idx="7898">
                  <c:v>#N/A</c:v>
                </c:pt>
                <c:pt idx="7899">
                  <c:v>#N/A</c:v>
                </c:pt>
                <c:pt idx="7900">
                  <c:v>#N/A</c:v>
                </c:pt>
                <c:pt idx="7901">
                  <c:v>#N/A</c:v>
                </c:pt>
                <c:pt idx="7902">
                  <c:v>#N/A</c:v>
                </c:pt>
                <c:pt idx="7903">
                  <c:v>#N/A</c:v>
                </c:pt>
                <c:pt idx="7904">
                  <c:v>#N/A</c:v>
                </c:pt>
                <c:pt idx="7905">
                  <c:v>#N/A</c:v>
                </c:pt>
                <c:pt idx="7906">
                  <c:v>#N/A</c:v>
                </c:pt>
                <c:pt idx="7907">
                  <c:v>#N/A</c:v>
                </c:pt>
                <c:pt idx="7908">
                  <c:v>#N/A</c:v>
                </c:pt>
                <c:pt idx="7909">
                  <c:v>#N/A</c:v>
                </c:pt>
                <c:pt idx="7910">
                  <c:v>#N/A</c:v>
                </c:pt>
                <c:pt idx="7911">
                  <c:v>#N/A</c:v>
                </c:pt>
                <c:pt idx="7912">
                  <c:v>#N/A</c:v>
                </c:pt>
                <c:pt idx="7913">
                  <c:v>#N/A</c:v>
                </c:pt>
                <c:pt idx="7914">
                  <c:v>#N/A</c:v>
                </c:pt>
                <c:pt idx="7915">
                  <c:v>#N/A</c:v>
                </c:pt>
                <c:pt idx="7916">
                  <c:v>#N/A</c:v>
                </c:pt>
                <c:pt idx="7917">
                  <c:v>#N/A</c:v>
                </c:pt>
                <c:pt idx="7918">
                  <c:v>#N/A</c:v>
                </c:pt>
                <c:pt idx="7919">
                  <c:v>#N/A</c:v>
                </c:pt>
                <c:pt idx="7920">
                  <c:v>#N/A</c:v>
                </c:pt>
                <c:pt idx="7921">
                  <c:v>#N/A</c:v>
                </c:pt>
                <c:pt idx="7922">
                  <c:v>#N/A</c:v>
                </c:pt>
                <c:pt idx="7923">
                  <c:v>#N/A</c:v>
                </c:pt>
                <c:pt idx="7924">
                  <c:v>#N/A</c:v>
                </c:pt>
                <c:pt idx="7925">
                  <c:v>#N/A</c:v>
                </c:pt>
                <c:pt idx="7926">
                  <c:v>#N/A</c:v>
                </c:pt>
                <c:pt idx="7927">
                  <c:v>#N/A</c:v>
                </c:pt>
                <c:pt idx="7928">
                  <c:v>#N/A</c:v>
                </c:pt>
                <c:pt idx="7929">
                  <c:v>#N/A</c:v>
                </c:pt>
                <c:pt idx="7930">
                  <c:v>#N/A</c:v>
                </c:pt>
                <c:pt idx="7931">
                  <c:v>#N/A</c:v>
                </c:pt>
                <c:pt idx="7932">
                  <c:v>#N/A</c:v>
                </c:pt>
                <c:pt idx="7933">
                  <c:v>#N/A</c:v>
                </c:pt>
                <c:pt idx="7934">
                  <c:v>#N/A</c:v>
                </c:pt>
                <c:pt idx="7935">
                  <c:v>#N/A</c:v>
                </c:pt>
                <c:pt idx="7936">
                  <c:v>#N/A</c:v>
                </c:pt>
                <c:pt idx="7937">
                  <c:v>#N/A</c:v>
                </c:pt>
                <c:pt idx="7938">
                  <c:v>#N/A</c:v>
                </c:pt>
                <c:pt idx="7939">
                  <c:v>#N/A</c:v>
                </c:pt>
                <c:pt idx="7940">
                  <c:v>#N/A</c:v>
                </c:pt>
                <c:pt idx="7941">
                  <c:v>#N/A</c:v>
                </c:pt>
                <c:pt idx="7942">
                  <c:v>#N/A</c:v>
                </c:pt>
                <c:pt idx="7943">
                  <c:v>#N/A</c:v>
                </c:pt>
                <c:pt idx="7944">
                  <c:v>#N/A</c:v>
                </c:pt>
                <c:pt idx="7945">
                  <c:v>#N/A</c:v>
                </c:pt>
                <c:pt idx="7946">
                  <c:v>#N/A</c:v>
                </c:pt>
                <c:pt idx="7947">
                  <c:v>#N/A</c:v>
                </c:pt>
                <c:pt idx="7948">
                  <c:v>#N/A</c:v>
                </c:pt>
                <c:pt idx="7949">
                  <c:v>#N/A</c:v>
                </c:pt>
                <c:pt idx="7950">
                  <c:v>#N/A</c:v>
                </c:pt>
                <c:pt idx="7951">
                  <c:v>#N/A</c:v>
                </c:pt>
                <c:pt idx="7952">
                  <c:v>#N/A</c:v>
                </c:pt>
                <c:pt idx="7953">
                  <c:v>#N/A</c:v>
                </c:pt>
                <c:pt idx="7954">
                  <c:v>#N/A</c:v>
                </c:pt>
                <c:pt idx="7955">
                  <c:v>#N/A</c:v>
                </c:pt>
                <c:pt idx="7956">
                  <c:v>#N/A</c:v>
                </c:pt>
                <c:pt idx="7957">
                  <c:v>#N/A</c:v>
                </c:pt>
                <c:pt idx="7958">
                  <c:v>#N/A</c:v>
                </c:pt>
                <c:pt idx="7959">
                  <c:v>#N/A</c:v>
                </c:pt>
                <c:pt idx="7960">
                  <c:v>#N/A</c:v>
                </c:pt>
                <c:pt idx="7961">
                  <c:v>#N/A</c:v>
                </c:pt>
                <c:pt idx="7962">
                  <c:v>#N/A</c:v>
                </c:pt>
                <c:pt idx="7963">
                  <c:v>#N/A</c:v>
                </c:pt>
                <c:pt idx="7964">
                  <c:v>#N/A</c:v>
                </c:pt>
                <c:pt idx="7965">
                  <c:v>#N/A</c:v>
                </c:pt>
                <c:pt idx="7966">
                  <c:v>#N/A</c:v>
                </c:pt>
                <c:pt idx="7967">
                  <c:v>#N/A</c:v>
                </c:pt>
                <c:pt idx="7968">
                  <c:v>#N/A</c:v>
                </c:pt>
                <c:pt idx="7969">
                  <c:v>#N/A</c:v>
                </c:pt>
                <c:pt idx="7970">
                  <c:v>#N/A</c:v>
                </c:pt>
                <c:pt idx="7971">
                  <c:v>#N/A</c:v>
                </c:pt>
                <c:pt idx="7972">
                  <c:v>#N/A</c:v>
                </c:pt>
                <c:pt idx="7973">
                  <c:v>#N/A</c:v>
                </c:pt>
                <c:pt idx="7974">
                  <c:v>#N/A</c:v>
                </c:pt>
                <c:pt idx="7975">
                  <c:v>#N/A</c:v>
                </c:pt>
                <c:pt idx="7976">
                  <c:v>#N/A</c:v>
                </c:pt>
                <c:pt idx="7977">
                  <c:v>#N/A</c:v>
                </c:pt>
                <c:pt idx="7978">
                  <c:v>#N/A</c:v>
                </c:pt>
                <c:pt idx="7979">
                  <c:v>#N/A</c:v>
                </c:pt>
                <c:pt idx="7980">
                  <c:v>#N/A</c:v>
                </c:pt>
                <c:pt idx="7981">
                  <c:v>#N/A</c:v>
                </c:pt>
                <c:pt idx="7982">
                  <c:v>#N/A</c:v>
                </c:pt>
                <c:pt idx="7983">
                  <c:v>#N/A</c:v>
                </c:pt>
                <c:pt idx="7984">
                  <c:v>#N/A</c:v>
                </c:pt>
                <c:pt idx="7985">
                  <c:v>#N/A</c:v>
                </c:pt>
                <c:pt idx="7986">
                  <c:v>#N/A</c:v>
                </c:pt>
                <c:pt idx="7987">
                  <c:v>#N/A</c:v>
                </c:pt>
                <c:pt idx="7988">
                  <c:v>#N/A</c:v>
                </c:pt>
                <c:pt idx="7989">
                  <c:v>#N/A</c:v>
                </c:pt>
                <c:pt idx="7990">
                  <c:v>#N/A</c:v>
                </c:pt>
                <c:pt idx="7991">
                  <c:v>#N/A</c:v>
                </c:pt>
                <c:pt idx="7992">
                  <c:v>#N/A</c:v>
                </c:pt>
                <c:pt idx="7993">
                  <c:v>#N/A</c:v>
                </c:pt>
                <c:pt idx="7994">
                  <c:v>#N/A</c:v>
                </c:pt>
                <c:pt idx="7995">
                  <c:v>#N/A</c:v>
                </c:pt>
                <c:pt idx="7996">
                  <c:v>#N/A</c:v>
                </c:pt>
                <c:pt idx="7997">
                  <c:v>#N/A</c:v>
                </c:pt>
                <c:pt idx="7998">
                  <c:v>#N/A</c:v>
                </c:pt>
                <c:pt idx="7999">
                  <c:v>#N/A</c:v>
                </c:pt>
                <c:pt idx="8000">
                  <c:v>#N/A</c:v>
                </c:pt>
                <c:pt idx="8001">
                  <c:v>#N/A</c:v>
                </c:pt>
                <c:pt idx="8002">
                  <c:v>#N/A</c:v>
                </c:pt>
                <c:pt idx="8003">
                  <c:v>#N/A</c:v>
                </c:pt>
                <c:pt idx="8004">
                  <c:v>#N/A</c:v>
                </c:pt>
                <c:pt idx="8005">
                  <c:v>#N/A</c:v>
                </c:pt>
                <c:pt idx="8006">
                  <c:v>#N/A</c:v>
                </c:pt>
                <c:pt idx="8007">
                  <c:v>#N/A</c:v>
                </c:pt>
                <c:pt idx="8008">
                  <c:v>#N/A</c:v>
                </c:pt>
                <c:pt idx="8009">
                  <c:v>#N/A</c:v>
                </c:pt>
                <c:pt idx="8010">
                  <c:v>#N/A</c:v>
                </c:pt>
                <c:pt idx="8011">
                  <c:v>#N/A</c:v>
                </c:pt>
                <c:pt idx="8012">
                  <c:v>#N/A</c:v>
                </c:pt>
                <c:pt idx="8013">
                  <c:v>#N/A</c:v>
                </c:pt>
                <c:pt idx="8014">
                  <c:v>#N/A</c:v>
                </c:pt>
                <c:pt idx="8015">
                  <c:v>#N/A</c:v>
                </c:pt>
                <c:pt idx="8016">
                  <c:v>#N/A</c:v>
                </c:pt>
                <c:pt idx="8017">
                  <c:v>#N/A</c:v>
                </c:pt>
                <c:pt idx="8018">
                  <c:v>#N/A</c:v>
                </c:pt>
                <c:pt idx="8019">
                  <c:v>#N/A</c:v>
                </c:pt>
                <c:pt idx="8020">
                  <c:v>#N/A</c:v>
                </c:pt>
                <c:pt idx="8021">
                  <c:v>#N/A</c:v>
                </c:pt>
                <c:pt idx="8022">
                  <c:v>#N/A</c:v>
                </c:pt>
                <c:pt idx="8023">
                  <c:v>#N/A</c:v>
                </c:pt>
                <c:pt idx="8024">
                  <c:v>#N/A</c:v>
                </c:pt>
                <c:pt idx="8025">
                  <c:v>#N/A</c:v>
                </c:pt>
                <c:pt idx="8026">
                  <c:v>#N/A</c:v>
                </c:pt>
                <c:pt idx="8027">
                  <c:v>#N/A</c:v>
                </c:pt>
                <c:pt idx="8028">
                  <c:v>#N/A</c:v>
                </c:pt>
                <c:pt idx="8029">
                  <c:v>#N/A</c:v>
                </c:pt>
                <c:pt idx="8030">
                  <c:v>#N/A</c:v>
                </c:pt>
                <c:pt idx="8031">
                  <c:v>#N/A</c:v>
                </c:pt>
                <c:pt idx="8032">
                  <c:v>#N/A</c:v>
                </c:pt>
                <c:pt idx="8033">
                  <c:v>#N/A</c:v>
                </c:pt>
                <c:pt idx="8034">
                  <c:v>#N/A</c:v>
                </c:pt>
                <c:pt idx="8035">
                  <c:v>#N/A</c:v>
                </c:pt>
                <c:pt idx="8036">
                  <c:v>#N/A</c:v>
                </c:pt>
                <c:pt idx="8037">
                  <c:v>#N/A</c:v>
                </c:pt>
                <c:pt idx="8038">
                  <c:v>#N/A</c:v>
                </c:pt>
                <c:pt idx="8039">
                  <c:v>#N/A</c:v>
                </c:pt>
                <c:pt idx="8040">
                  <c:v>#N/A</c:v>
                </c:pt>
                <c:pt idx="8041">
                  <c:v>#N/A</c:v>
                </c:pt>
                <c:pt idx="8042">
                  <c:v>#N/A</c:v>
                </c:pt>
                <c:pt idx="8043">
                  <c:v>#N/A</c:v>
                </c:pt>
                <c:pt idx="8044">
                  <c:v>#N/A</c:v>
                </c:pt>
                <c:pt idx="8045">
                  <c:v>#N/A</c:v>
                </c:pt>
                <c:pt idx="8046">
                  <c:v>#N/A</c:v>
                </c:pt>
                <c:pt idx="8047">
                  <c:v>#N/A</c:v>
                </c:pt>
                <c:pt idx="8048">
                  <c:v>#N/A</c:v>
                </c:pt>
                <c:pt idx="8049">
                  <c:v>#N/A</c:v>
                </c:pt>
                <c:pt idx="8050">
                  <c:v>#N/A</c:v>
                </c:pt>
                <c:pt idx="8051">
                  <c:v>#N/A</c:v>
                </c:pt>
                <c:pt idx="8052">
                  <c:v>#N/A</c:v>
                </c:pt>
                <c:pt idx="8053">
                  <c:v>#N/A</c:v>
                </c:pt>
                <c:pt idx="8054">
                  <c:v>#N/A</c:v>
                </c:pt>
                <c:pt idx="8055">
                  <c:v>#N/A</c:v>
                </c:pt>
                <c:pt idx="8056">
                  <c:v>#N/A</c:v>
                </c:pt>
                <c:pt idx="8057">
                  <c:v>#N/A</c:v>
                </c:pt>
                <c:pt idx="8058">
                  <c:v>#N/A</c:v>
                </c:pt>
                <c:pt idx="8059">
                  <c:v>#N/A</c:v>
                </c:pt>
                <c:pt idx="8060">
                  <c:v>#N/A</c:v>
                </c:pt>
                <c:pt idx="8061">
                  <c:v>#N/A</c:v>
                </c:pt>
                <c:pt idx="8062">
                  <c:v>#N/A</c:v>
                </c:pt>
                <c:pt idx="8063">
                  <c:v>#N/A</c:v>
                </c:pt>
                <c:pt idx="8064">
                  <c:v>#N/A</c:v>
                </c:pt>
                <c:pt idx="8065">
                  <c:v>#N/A</c:v>
                </c:pt>
                <c:pt idx="8066">
                  <c:v>#N/A</c:v>
                </c:pt>
                <c:pt idx="8067">
                  <c:v>#N/A</c:v>
                </c:pt>
                <c:pt idx="8068">
                  <c:v>#N/A</c:v>
                </c:pt>
                <c:pt idx="8069">
                  <c:v>#N/A</c:v>
                </c:pt>
                <c:pt idx="8070">
                  <c:v>#N/A</c:v>
                </c:pt>
                <c:pt idx="8071">
                  <c:v>#N/A</c:v>
                </c:pt>
                <c:pt idx="8072">
                  <c:v>#N/A</c:v>
                </c:pt>
                <c:pt idx="8073">
                  <c:v>#N/A</c:v>
                </c:pt>
                <c:pt idx="8074">
                  <c:v>#N/A</c:v>
                </c:pt>
                <c:pt idx="8075">
                  <c:v>#N/A</c:v>
                </c:pt>
                <c:pt idx="8076">
                  <c:v>#N/A</c:v>
                </c:pt>
                <c:pt idx="8077">
                  <c:v>#N/A</c:v>
                </c:pt>
                <c:pt idx="8078">
                  <c:v>#N/A</c:v>
                </c:pt>
                <c:pt idx="8079">
                  <c:v>#N/A</c:v>
                </c:pt>
                <c:pt idx="8080">
                  <c:v>#N/A</c:v>
                </c:pt>
                <c:pt idx="8081">
                  <c:v>#N/A</c:v>
                </c:pt>
                <c:pt idx="8082">
                  <c:v>#N/A</c:v>
                </c:pt>
                <c:pt idx="8083">
                  <c:v>#N/A</c:v>
                </c:pt>
                <c:pt idx="8084">
                  <c:v>#N/A</c:v>
                </c:pt>
                <c:pt idx="8085">
                  <c:v>#N/A</c:v>
                </c:pt>
                <c:pt idx="8086">
                  <c:v>#N/A</c:v>
                </c:pt>
                <c:pt idx="8087">
                  <c:v>#N/A</c:v>
                </c:pt>
                <c:pt idx="8088">
                  <c:v>#N/A</c:v>
                </c:pt>
                <c:pt idx="8089">
                  <c:v>#N/A</c:v>
                </c:pt>
                <c:pt idx="8090">
                  <c:v>#N/A</c:v>
                </c:pt>
                <c:pt idx="8091">
                  <c:v>#N/A</c:v>
                </c:pt>
                <c:pt idx="8092">
                  <c:v>#N/A</c:v>
                </c:pt>
                <c:pt idx="8093">
                  <c:v>#N/A</c:v>
                </c:pt>
                <c:pt idx="8094">
                  <c:v>#N/A</c:v>
                </c:pt>
                <c:pt idx="8095">
                  <c:v>#N/A</c:v>
                </c:pt>
                <c:pt idx="8096">
                  <c:v>#N/A</c:v>
                </c:pt>
                <c:pt idx="8097">
                  <c:v>#N/A</c:v>
                </c:pt>
                <c:pt idx="8098">
                  <c:v>#N/A</c:v>
                </c:pt>
                <c:pt idx="8099">
                  <c:v>#N/A</c:v>
                </c:pt>
                <c:pt idx="8100">
                  <c:v>#N/A</c:v>
                </c:pt>
                <c:pt idx="8101">
                  <c:v>#N/A</c:v>
                </c:pt>
                <c:pt idx="8102">
                  <c:v>#N/A</c:v>
                </c:pt>
                <c:pt idx="8103">
                  <c:v>#N/A</c:v>
                </c:pt>
                <c:pt idx="8104">
                  <c:v>#N/A</c:v>
                </c:pt>
                <c:pt idx="8105">
                  <c:v>#N/A</c:v>
                </c:pt>
                <c:pt idx="8106">
                  <c:v>#N/A</c:v>
                </c:pt>
                <c:pt idx="8107">
                  <c:v>#N/A</c:v>
                </c:pt>
                <c:pt idx="8108">
                  <c:v>#N/A</c:v>
                </c:pt>
                <c:pt idx="8109">
                  <c:v>#N/A</c:v>
                </c:pt>
                <c:pt idx="8110">
                  <c:v>#N/A</c:v>
                </c:pt>
                <c:pt idx="8111">
                  <c:v>#N/A</c:v>
                </c:pt>
                <c:pt idx="8112">
                  <c:v>#N/A</c:v>
                </c:pt>
                <c:pt idx="8113">
                  <c:v>#N/A</c:v>
                </c:pt>
                <c:pt idx="8114">
                  <c:v>#N/A</c:v>
                </c:pt>
                <c:pt idx="8115">
                  <c:v>#N/A</c:v>
                </c:pt>
                <c:pt idx="8116">
                  <c:v>#N/A</c:v>
                </c:pt>
                <c:pt idx="8117">
                  <c:v>#N/A</c:v>
                </c:pt>
                <c:pt idx="8118">
                  <c:v>#N/A</c:v>
                </c:pt>
                <c:pt idx="8119">
                  <c:v>#N/A</c:v>
                </c:pt>
                <c:pt idx="8120">
                  <c:v>#N/A</c:v>
                </c:pt>
                <c:pt idx="8121">
                  <c:v>#N/A</c:v>
                </c:pt>
                <c:pt idx="8122">
                  <c:v>#N/A</c:v>
                </c:pt>
                <c:pt idx="8123">
                  <c:v>#N/A</c:v>
                </c:pt>
                <c:pt idx="8124">
                  <c:v>#N/A</c:v>
                </c:pt>
                <c:pt idx="8125">
                  <c:v>#N/A</c:v>
                </c:pt>
                <c:pt idx="8126">
                  <c:v>#N/A</c:v>
                </c:pt>
                <c:pt idx="8127">
                  <c:v>#N/A</c:v>
                </c:pt>
                <c:pt idx="8128">
                  <c:v>#N/A</c:v>
                </c:pt>
                <c:pt idx="8129">
                  <c:v>#N/A</c:v>
                </c:pt>
                <c:pt idx="8130">
                  <c:v>#N/A</c:v>
                </c:pt>
                <c:pt idx="8131">
                  <c:v>#N/A</c:v>
                </c:pt>
                <c:pt idx="8132">
                  <c:v>#N/A</c:v>
                </c:pt>
                <c:pt idx="8133">
                  <c:v>#N/A</c:v>
                </c:pt>
                <c:pt idx="8134">
                  <c:v>#N/A</c:v>
                </c:pt>
                <c:pt idx="8135">
                  <c:v>#N/A</c:v>
                </c:pt>
                <c:pt idx="8136">
                  <c:v>#N/A</c:v>
                </c:pt>
                <c:pt idx="8137">
                  <c:v>#N/A</c:v>
                </c:pt>
                <c:pt idx="8138">
                  <c:v>#N/A</c:v>
                </c:pt>
                <c:pt idx="8139">
                  <c:v>#N/A</c:v>
                </c:pt>
                <c:pt idx="8140">
                  <c:v>#N/A</c:v>
                </c:pt>
                <c:pt idx="8141">
                  <c:v>#N/A</c:v>
                </c:pt>
                <c:pt idx="8142">
                  <c:v>#N/A</c:v>
                </c:pt>
                <c:pt idx="8143">
                  <c:v>#N/A</c:v>
                </c:pt>
                <c:pt idx="8144">
                  <c:v>#N/A</c:v>
                </c:pt>
                <c:pt idx="8145">
                  <c:v>#N/A</c:v>
                </c:pt>
                <c:pt idx="8146">
                  <c:v>#N/A</c:v>
                </c:pt>
                <c:pt idx="8147">
                  <c:v>#N/A</c:v>
                </c:pt>
                <c:pt idx="8148">
                  <c:v>#N/A</c:v>
                </c:pt>
                <c:pt idx="8149">
                  <c:v>#N/A</c:v>
                </c:pt>
                <c:pt idx="8150">
                  <c:v>#N/A</c:v>
                </c:pt>
                <c:pt idx="8151">
                  <c:v>#N/A</c:v>
                </c:pt>
                <c:pt idx="8152">
                  <c:v>#N/A</c:v>
                </c:pt>
                <c:pt idx="8153">
                  <c:v>#N/A</c:v>
                </c:pt>
                <c:pt idx="8154">
                  <c:v>#N/A</c:v>
                </c:pt>
                <c:pt idx="8155">
                  <c:v>#N/A</c:v>
                </c:pt>
                <c:pt idx="8156">
                  <c:v>#N/A</c:v>
                </c:pt>
                <c:pt idx="8157">
                  <c:v>#N/A</c:v>
                </c:pt>
                <c:pt idx="8158">
                  <c:v>#N/A</c:v>
                </c:pt>
                <c:pt idx="8159">
                  <c:v>#N/A</c:v>
                </c:pt>
                <c:pt idx="8160">
                  <c:v>#N/A</c:v>
                </c:pt>
                <c:pt idx="8161">
                  <c:v>#N/A</c:v>
                </c:pt>
                <c:pt idx="8162">
                  <c:v>#N/A</c:v>
                </c:pt>
                <c:pt idx="8163">
                  <c:v>#N/A</c:v>
                </c:pt>
                <c:pt idx="8164">
                  <c:v>#N/A</c:v>
                </c:pt>
                <c:pt idx="8165">
                  <c:v>#N/A</c:v>
                </c:pt>
                <c:pt idx="8166">
                  <c:v>#N/A</c:v>
                </c:pt>
                <c:pt idx="8167">
                  <c:v>#N/A</c:v>
                </c:pt>
                <c:pt idx="8168">
                  <c:v>#N/A</c:v>
                </c:pt>
                <c:pt idx="8169">
                  <c:v>#N/A</c:v>
                </c:pt>
                <c:pt idx="8170">
                  <c:v>#N/A</c:v>
                </c:pt>
                <c:pt idx="8171">
                  <c:v>#N/A</c:v>
                </c:pt>
                <c:pt idx="8172">
                  <c:v>#N/A</c:v>
                </c:pt>
                <c:pt idx="8173">
                  <c:v>#N/A</c:v>
                </c:pt>
                <c:pt idx="8174">
                  <c:v>#N/A</c:v>
                </c:pt>
                <c:pt idx="8175">
                  <c:v>#N/A</c:v>
                </c:pt>
                <c:pt idx="8176">
                  <c:v>#N/A</c:v>
                </c:pt>
                <c:pt idx="8177">
                  <c:v>#N/A</c:v>
                </c:pt>
                <c:pt idx="8178">
                  <c:v>#N/A</c:v>
                </c:pt>
                <c:pt idx="8179">
                  <c:v>#N/A</c:v>
                </c:pt>
                <c:pt idx="8180">
                  <c:v>#N/A</c:v>
                </c:pt>
                <c:pt idx="8181">
                  <c:v>#N/A</c:v>
                </c:pt>
                <c:pt idx="8182">
                  <c:v>#N/A</c:v>
                </c:pt>
                <c:pt idx="8183">
                  <c:v>#N/A</c:v>
                </c:pt>
                <c:pt idx="8184">
                  <c:v>#N/A</c:v>
                </c:pt>
                <c:pt idx="8185">
                  <c:v>#N/A</c:v>
                </c:pt>
                <c:pt idx="8186">
                  <c:v>#N/A</c:v>
                </c:pt>
                <c:pt idx="8187">
                  <c:v>#N/A</c:v>
                </c:pt>
                <c:pt idx="8188">
                  <c:v>#N/A</c:v>
                </c:pt>
                <c:pt idx="8189">
                  <c:v>#N/A</c:v>
                </c:pt>
                <c:pt idx="8190">
                  <c:v>#N/A</c:v>
                </c:pt>
                <c:pt idx="8191">
                  <c:v>#N/A</c:v>
                </c:pt>
                <c:pt idx="8192">
                  <c:v>#N/A</c:v>
                </c:pt>
                <c:pt idx="8193">
                  <c:v>#N/A</c:v>
                </c:pt>
                <c:pt idx="8194">
                  <c:v>#N/A</c:v>
                </c:pt>
                <c:pt idx="8195">
                  <c:v>#N/A</c:v>
                </c:pt>
                <c:pt idx="8196">
                  <c:v>#N/A</c:v>
                </c:pt>
                <c:pt idx="8197">
                  <c:v>#N/A</c:v>
                </c:pt>
                <c:pt idx="8198">
                  <c:v>#N/A</c:v>
                </c:pt>
                <c:pt idx="8199">
                  <c:v>#N/A</c:v>
                </c:pt>
                <c:pt idx="8200">
                  <c:v>#N/A</c:v>
                </c:pt>
                <c:pt idx="8201">
                  <c:v>#N/A</c:v>
                </c:pt>
                <c:pt idx="8202">
                  <c:v>#N/A</c:v>
                </c:pt>
                <c:pt idx="8203">
                  <c:v>#N/A</c:v>
                </c:pt>
                <c:pt idx="8204">
                  <c:v>#N/A</c:v>
                </c:pt>
                <c:pt idx="8205">
                  <c:v>#N/A</c:v>
                </c:pt>
                <c:pt idx="8206">
                  <c:v>#N/A</c:v>
                </c:pt>
                <c:pt idx="8207">
                  <c:v>#N/A</c:v>
                </c:pt>
                <c:pt idx="8208">
                  <c:v>#N/A</c:v>
                </c:pt>
                <c:pt idx="8209">
                  <c:v>#N/A</c:v>
                </c:pt>
                <c:pt idx="8210">
                  <c:v>#N/A</c:v>
                </c:pt>
                <c:pt idx="8211">
                  <c:v>#N/A</c:v>
                </c:pt>
                <c:pt idx="8212">
                  <c:v>#N/A</c:v>
                </c:pt>
                <c:pt idx="8213">
                  <c:v>#N/A</c:v>
                </c:pt>
                <c:pt idx="8214">
                  <c:v>#N/A</c:v>
                </c:pt>
                <c:pt idx="8215">
                  <c:v>#N/A</c:v>
                </c:pt>
                <c:pt idx="8216">
                  <c:v>#N/A</c:v>
                </c:pt>
                <c:pt idx="8217">
                  <c:v>#N/A</c:v>
                </c:pt>
                <c:pt idx="8218">
                  <c:v>#N/A</c:v>
                </c:pt>
                <c:pt idx="8219">
                  <c:v>#N/A</c:v>
                </c:pt>
                <c:pt idx="8220">
                  <c:v>#N/A</c:v>
                </c:pt>
                <c:pt idx="8221">
                  <c:v>#N/A</c:v>
                </c:pt>
                <c:pt idx="8222">
                  <c:v>#N/A</c:v>
                </c:pt>
                <c:pt idx="8223">
                  <c:v>#N/A</c:v>
                </c:pt>
                <c:pt idx="8224">
                  <c:v>#N/A</c:v>
                </c:pt>
                <c:pt idx="8225">
                  <c:v>#N/A</c:v>
                </c:pt>
                <c:pt idx="8226">
                  <c:v>#N/A</c:v>
                </c:pt>
                <c:pt idx="8227">
                  <c:v>#N/A</c:v>
                </c:pt>
                <c:pt idx="8228">
                  <c:v>#N/A</c:v>
                </c:pt>
                <c:pt idx="8229">
                  <c:v>#N/A</c:v>
                </c:pt>
                <c:pt idx="8230">
                  <c:v>#N/A</c:v>
                </c:pt>
                <c:pt idx="8231">
                  <c:v>#N/A</c:v>
                </c:pt>
                <c:pt idx="8232">
                  <c:v>#N/A</c:v>
                </c:pt>
                <c:pt idx="8233">
                  <c:v>#N/A</c:v>
                </c:pt>
                <c:pt idx="8234">
                  <c:v>#N/A</c:v>
                </c:pt>
                <c:pt idx="8235">
                  <c:v>#N/A</c:v>
                </c:pt>
                <c:pt idx="8236">
                  <c:v>#N/A</c:v>
                </c:pt>
                <c:pt idx="8237">
                  <c:v>#N/A</c:v>
                </c:pt>
                <c:pt idx="8238">
                  <c:v>#N/A</c:v>
                </c:pt>
                <c:pt idx="8239">
                  <c:v>#N/A</c:v>
                </c:pt>
                <c:pt idx="8240">
                  <c:v>#N/A</c:v>
                </c:pt>
                <c:pt idx="8241">
                  <c:v>#N/A</c:v>
                </c:pt>
                <c:pt idx="8242">
                  <c:v>#N/A</c:v>
                </c:pt>
                <c:pt idx="8243">
                  <c:v>#N/A</c:v>
                </c:pt>
                <c:pt idx="8244">
                  <c:v>#N/A</c:v>
                </c:pt>
                <c:pt idx="8245">
                  <c:v>#N/A</c:v>
                </c:pt>
                <c:pt idx="8246">
                  <c:v>#N/A</c:v>
                </c:pt>
                <c:pt idx="8247">
                  <c:v>#N/A</c:v>
                </c:pt>
                <c:pt idx="8248">
                  <c:v>#N/A</c:v>
                </c:pt>
                <c:pt idx="8249">
                  <c:v>#N/A</c:v>
                </c:pt>
                <c:pt idx="8250">
                  <c:v>#N/A</c:v>
                </c:pt>
                <c:pt idx="8251">
                  <c:v>#N/A</c:v>
                </c:pt>
                <c:pt idx="8252">
                  <c:v>#N/A</c:v>
                </c:pt>
                <c:pt idx="8253">
                  <c:v>#N/A</c:v>
                </c:pt>
                <c:pt idx="8254">
                  <c:v>#N/A</c:v>
                </c:pt>
                <c:pt idx="8255">
                  <c:v>#N/A</c:v>
                </c:pt>
                <c:pt idx="8256">
                  <c:v>#N/A</c:v>
                </c:pt>
                <c:pt idx="8257">
                  <c:v>#N/A</c:v>
                </c:pt>
                <c:pt idx="8258">
                  <c:v>#N/A</c:v>
                </c:pt>
                <c:pt idx="8259">
                  <c:v>#N/A</c:v>
                </c:pt>
                <c:pt idx="8260">
                  <c:v>#N/A</c:v>
                </c:pt>
                <c:pt idx="8261">
                  <c:v>#N/A</c:v>
                </c:pt>
                <c:pt idx="8262">
                  <c:v>#N/A</c:v>
                </c:pt>
                <c:pt idx="8263">
                  <c:v>#N/A</c:v>
                </c:pt>
                <c:pt idx="8264">
                  <c:v>#N/A</c:v>
                </c:pt>
                <c:pt idx="8265">
                  <c:v>#N/A</c:v>
                </c:pt>
                <c:pt idx="8266">
                  <c:v>#N/A</c:v>
                </c:pt>
                <c:pt idx="8267">
                  <c:v>#N/A</c:v>
                </c:pt>
                <c:pt idx="8268">
                  <c:v>#N/A</c:v>
                </c:pt>
                <c:pt idx="8269">
                  <c:v>#N/A</c:v>
                </c:pt>
                <c:pt idx="8270">
                  <c:v>#N/A</c:v>
                </c:pt>
                <c:pt idx="8271">
                  <c:v>#N/A</c:v>
                </c:pt>
                <c:pt idx="8272">
                  <c:v>#N/A</c:v>
                </c:pt>
                <c:pt idx="8273">
                  <c:v>#N/A</c:v>
                </c:pt>
                <c:pt idx="8274">
                  <c:v>#N/A</c:v>
                </c:pt>
                <c:pt idx="8275">
                  <c:v>#N/A</c:v>
                </c:pt>
                <c:pt idx="8276">
                  <c:v>#N/A</c:v>
                </c:pt>
                <c:pt idx="8277">
                  <c:v>#N/A</c:v>
                </c:pt>
                <c:pt idx="8278">
                  <c:v>#N/A</c:v>
                </c:pt>
                <c:pt idx="8279">
                  <c:v>#N/A</c:v>
                </c:pt>
                <c:pt idx="8280">
                  <c:v>#N/A</c:v>
                </c:pt>
                <c:pt idx="8281">
                  <c:v>#N/A</c:v>
                </c:pt>
                <c:pt idx="8282">
                  <c:v>#N/A</c:v>
                </c:pt>
                <c:pt idx="8283">
                  <c:v>#N/A</c:v>
                </c:pt>
                <c:pt idx="8284">
                  <c:v>#N/A</c:v>
                </c:pt>
                <c:pt idx="8285">
                  <c:v>#N/A</c:v>
                </c:pt>
                <c:pt idx="8286">
                  <c:v>#N/A</c:v>
                </c:pt>
                <c:pt idx="8287">
                  <c:v>#N/A</c:v>
                </c:pt>
                <c:pt idx="8288">
                  <c:v>#N/A</c:v>
                </c:pt>
                <c:pt idx="8289">
                  <c:v>#N/A</c:v>
                </c:pt>
                <c:pt idx="8290">
                  <c:v>#N/A</c:v>
                </c:pt>
                <c:pt idx="8291">
                  <c:v>#N/A</c:v>
                </c:pt>
                <c:pt idx="8292">
                  <c:v>#N/A</c:v>
                </c:pt>
                <c:pt idx="8293">
                  <c:v>#N/A</c:v>
                </c:pt>
                <c:pt idx="8294">
                  <c:v>#N/A</c:v>
                </c:pt>
                <c:pt idx="8295">
                  <c:v>#N/A</c:v>
                </c:pt>
                <c:pt idx="8296">
                  <c:v>#N/A</c:v>
                </c:pt>
                <c:pt idx="8297">
                  <c:v>#N/A</c:v>
                </c:pt>
                <c:pt idx="8298">
                  <c:v>#N/A</c:v>
                </c:pt>
                <c:pt idx="8299">
                  <c:v>#N/A</c:v>
                </c:pt>
                <c:pt idx="8300">
                  <c:v>#N/A</c:v>
                </c:pt>
                <c:pt idx="8301">
                  <c:v>#N/A</c:v>
                </c:pt>
                <c:pt idx="8302">
                  <c:v>#N/A</c:v>
                </c:pt>
                <c:pt idx="8303">
                  <c:v>#N/A</c:v>
                </c:pt>
                <c:pt idx="8304">
                  <c:v>#N/A</c:v>
                </c:pt>
                <c:pt idx="8305">
                  <c:v>#N/A</c:v>
                </c:pt>
                <c:pt idx="8306">
                  <c:v>#N/A</c:v>
                </c:pt>
                <c:pt idx="8307">
                  <c:v>#N/A</c:v>
                </c:pt>
                <c:pt idx="8308">
                  <c:v>#N/A</c:v>
                </c:pt>
                <c:pt idx="8309">
                  <c:v>#N/A</c:v>
                </c:pt>
                <c:pt idx="8310">
                  <c:v>#N/A</c:v>
                </c:pt>
                <c:pt idx="8311">
                  <c:v>#N/A</c:v>
                </c:pt>
                <c:pt idx="8312">
                  <c:v>#N/A</c:v>
                </c:pt>
                <c:pt idx="8313">
                  <c:v>#N/A</c:v>
                </c:pt>
                <c:pt idx="8314">
                  <c:v>#N/A</c:v>
                </c:pt>
                <c:pt idx="8315">
                  <c:v>#N/A</c:v>
                </c:pt>
                <c:pt idx="8316">
                  <c:v>#N/A</c:v>
                </c:pt>
                <c:pt idx="8317">
                  <c:v>#N/A</c:v>
                </c:pt>
                <c:pt idx="8318">
                  <c:v>#N/A</c:v>
                </c:pt>
                <c:pt idx="8319">
                  <c:v>#N/A</c:v>
                </c:pt>
                <c:pt idx="8320">
                  <c:v>#N/A</c:v>
                </c:pt>
                <c:pt idx="8321">
                  <c:v>#N/A</c:v>
                </c:pt>
                <c:pt idx="8322">
                  <c:v>#N/A</c:v>
                </c:pt>
                <c:pt idx="8323">
                  <c:v>#N/A</c:v>
                </c:pt>
                <c:pt idx="8324">
                  <c:v>#N/A</c:v>
                </c:pt>
                <c:pt idx="8325">
                  <c:v>#N/A</c:v>
                </c:pt>
                <c:pt idx="8326">
                  <c:v>#N/A</c:v>
                </c:pt>
                <c:pt idx="8327">
                  <c:v>#N/A</c:v>
                </c:pt>
                <c:pt idx="8328">
                  <c:v>#N/A</c:v>
                </c:pt>
                <c:pt idx="8329">
                  <c:v>#N/A</c:v>
                </c:pt>
                <c:pt idx="8330">
                  <c:v>#N/A</c:v>
                </c:pt>
                <c:pt idx="8331">
                  <c:v>#N/A</c:v>
                </c:pt>
                <c:pt idx="8332">
                  <c:v>#N/A</c:v>
                </c:pt>
                <c:pt idx="8333">
                  <c:v>#N/A</c:v>
                </c:pt>
                <c:pt idx="8334">
                  <c:v>#N/A</c:v>
                </c:pt>
                <c:pt idx="8335">
                  <c:v>#N/A</c:v>
                </c:pt>
                <c:pt idx="8336">
                  <c:v>#N/A</c:v>
                </c:pt>
                <c:pt idx="8337">
                  <c:v>#N/A</c:v>
                </c:pt>
                <c:pt idx="8338">
                  <c:v>#N/A</c:v>
                </c:pt>
                <c:pt idx="8339">
                  <c:v>#N/A</c:v>
                </c:pt>
                <c:pt idx="8340">
                  <c:v>#N/A</c:v>
                </c:pt>
                <c:pt idx="8341">
                  <c:v>#N/A</c:v>
                </c:pt>
                <c:pt idx="8342">
                  <c:v>#N/A</c:v>
                </c:pt>
                <c:pt idx="8343">
                  <c:v>#N/A</c:v>
                </c:pt>
                <c:pt idx="8344">
                  <c:v>#N/A</c:v>
                </c:pt>
                <c:pt idx="8345">
                  <c:v>#N/A</c:v>
                </c:pt>
                <c:pt idx="8346">
                  <c:v>#N/A</c:v>
                </c:pt>
                <c:pt idx="8347">
                  <c:v>#N/A</c:v>
                </c:pt>
                <c:pt idx="8348">
                  <c:v>#N/A</c:v>
                </c:pt>
                <c:pt idx="8349">
                  <c:v>#N/A</c:v>
                </c:pt>
                <c:pt idx="8350">
                  <c:v>#N/A</c:v>
                </c:pt>
                <c:pt idx="8351">
                  <c:v>#N/A</c:v>
                </c:pt>
                <c:pt idx="8352">
                  <c:v>#N/A</c:v>
                </c:pt>
                <c:pt idx="8353">
                  <c:v>#N/A</c:v>
                </c:pt>
                <c:pt idx="8354">
                  <c:v>#N/A</c:v>
                </c:pt>
                <c:pt idx="8355">
                  <c:v>#N/A</c:v>
                </c:pt>
                <c:pt idx="8356">
                  <c:v>#N/A</c:v>
                </c:pt>
                <c:pt idx="8357">
                  <c:v>#N/A</c:v>
                </c:pt>
                <c:pt idx="8358">
                  <c:v>#N/A</c:v>
                </c:pt>
                <c:pt idx="8359">
                  <c:v>#N/A</c:v>
                </c:pt>
                <c:pt idx="8360">
                  <c:v>#N/A</c:v>
                </c:pt>
                <c:pt idx="8361">
                  <c:v>#N/A</c:v>
                </c:pt>
                <c:pt idx="8362">
                  <c:v>#N/A</c:v>
                </c:pt>
                <c:pt idx="8363">
                  <c:v>#N/A</c:v>
                </c:pt>
                <c:pt idx="8364">
                  <c:v>#N/A</c:v>
                </c:pt>
                <c:pt idx="8365">
                  <c:v>#N/A</c:v>
                </c:pt>
                <c:pt idx="8366">
                  <c:v>#N/A</c:v>
                </c:pt>
                <c:pt idx="8367">
                  <c:v>#N/A</c:v>
                </c:pt>
                <c:pt idx="8368">
                  <c:v>#N/A</c:v>
                </c:pt>
                <c:pt idx="8369">
                  <c:v>#N/A</c:v>
                </c:pt>
                <c:pt idx="8370">
                  <c:v>#N/A</c:v>
                </c:pt>
                <c:pt idx="8371">
                  <c:v>#N/A</c:v>
                </c:pt>
                <c:pt idx="8372">
                  <c:v>#N/A</c:v>
                </c:pt>
                <c:pt idx="8373">
                  <c:v>#N/A</c:v>
                </c:pt>
                <c:pt idx="8374">
                  <c:v>#N/A</c:v>
                </c:pt>
                <c:pt idx="8375">
                  <c:v>#N/A</c:v>
                </c:pt>
                <c:pt idx="8376">
                  <c:v>#N/A</c:v>
                </c:pt>
                <c:pt idx="8377">
                  <c:v>#N/A</c:v>
                </c:pt>
                <c:pt idx="8378">
                  <c:v>#N/A</c:v>
                </c:pt>
                <c:pt idx="8379">
                  <c:v>#N/A</c:v>
                </c:pt>
                <c:pt idx="8380">
                  <c:v>#N/A</c:v>
                </c:pt>
                <c:pt idx="8381">
                  <c:v>#N/A</c:v>
                </c:pt>
                <c:pt idx="8382">
                  <c:v>#N/A</c:v>
                </c:pt>
                <c:pt idx="8383">
                  <c:v>#N/A</c:v>
                </c:pt>
                <c:pt idx="8384">
                  <c:v>#N/A</c:v>
                </c:pt>
                <c:pt idx="8385">
                  <c:v>#N/A</c:v>
                </c:pt>
                <c:pt idx="8386">
                  <c:v>#N/A</c:v>
                </c:pt>
                <c:pt idx="8387">
                  <c:v>#N/A</c:v>
                </c:pt>
                <c:pt idx="8388">
                  <c:v>#N/A</c:v>
                </c:pt>
                <c:pt idx="8389">
                  <c:v>#N/A</c:v>
                </c:pt>
                <c:pt idx="8390">
                  <c:v>#N/A</c:v>
                </c:pt>
                <c:pt idx="8391">
                  <c:v>#N/A</c:v>
                </c:pt>
                <c:pt idx="8392">
                  <c:v>#N/A</c:v>
                </c:pt>
                <c:pt idx="8393">
                  <c:v>#N/A</c:v>
                </c:pt>
                <c:pt idx="8394">
                  <c:v>#N/A</c:v>
                </c:pt>
                <c:pt idx="8395">
                  <c:v>#N/A</c:v>
                </c:pt>
                <c:pt idx="8396">
                  <c:v>#N/A</c:v>
                </c:pt>
                <c:pt idx="8397">
                  <c:v>#N/A</c:v>
                </c:pt>
                <c:pt idx="8398">
                  <c:v>#N/A</c:v>
                </c:pt>
                <c:pt idx="8399">
                  <c:v>#N/A</c:v>
                </c:pt>
                <c:pt idx="8400">
                  <c:v>#N/A</c:v>
                </c:pt>
                <c:pt idx="8401">
                  <c:v>#N/A</c:v>
                </c:pt>
                <c:pt idx="8402">
                  <c:v>#N/A</c:v>
                </c:pt>
                <c:pt idx="8403">
                  <c:v>#N/A</c:v>
                </c:pt>
                <c:pt idx="8404">
                  <c:v>#N/A</c:v>
                </c:pt>
                <c:pt idx="8405">
                  <c:v>#N/A</c:v>
                </c:pt>
                <c:pt idx="8406">
                  <c:v>#N/A</c:v>
                </c:pt>
                <c:pt idx="8407">
                  <c:v>#N/A</c:v>
                </c:pt>
                <c:pt idx="8408">
                  <c:v>#N/A</c:v>
                </c:pt>
                <c:pt idx="8409">
                  <c:v>#N/A</c:v>
                </c:pt>
                <c:pt idx="8410">
                  <c:v>#N/A</c:v>
                </c:pt>
                <c:pt idx="8411">
                  <c:v>#N/A</c:v>
                </c:pt>
                <c:pt idx="8412">
                  <c:v>#N/A</c:v>
                </c:pt>
                <c:pt idx="8413">
                  <c:v>#N/A</c:v>
                </c:pt>
                <c:pt idx="8414">
                  <c:v>#N/A</c:v>
                </c:pt>
                <c:pt idx="8415">
                  <c:v>#N/A</c:v>
                </c:pt>
                <c:pt idx="8416">
                  <c:v>#N/A</c:v>
                </c:pt>
                <c:pt idx="8417">
                  <c:v>#N/A</c:v>
                </c:pt>
                <c:pt idx="8418">
                  <c:v>#N/A</c:v>
                </c:pt>
                <c:pt idx="8419">
                  <c:v>#N/A</c:v>
                </c:pt>
                <c:pt idx="8420">
                  <c:v>#N/A</c:v>
                </c:pt>
                <c:pt idx="8421">
                  <c:v>#N/A</c:v>
                </c:pt>
                <c:pt idx="8422">
                  <c:v>#N/A</c:v>
                </c:pt>
                <c:pt idx="8423">
                  <c:v>#N/A</c:v>
                </c:pt>
                <c:pt idx="8424">
                  <c:v>#N/A</c:v>
                </c:pt>
                <c:pt idx="8425">
                  <c:v>#N/A</c:v>
                </c:pt>
                <c:pt idx="8426">
                  <c:v>#N/A</c:v>
                </c:pt>
                <c:pt idx="8427">
                  <c:v>#N/A</c:v>
                </c:pt>
                <c:pt idx="8428">
                  <c:v>#N/A</c:v>
                </c:pt>
                <c:pt idx="8429">
                  <c:v>#N/A</c:v>
                </c:pt>
                <c:pt idx="8430">
                  <c:v>#N/A</c:v>
                </c:pt>
                <c:pt idx="8431">
                  <c:v>#N/A</c:v>
                </c:pt>
                <c:pt idx="8432">
                  <c:v>#N/A</c:v>
                </c:pt>
                <c:pt idx="8433">
                  <c:v>#N/A</c:v>
                </c:pt>
                <c:pt idx="8434">
                  <c:v>#N/A</c:v>
                </c:pt>
                <c:pt idx="8435">
                  <c:v>#N/A</c:v>
                </c:pt>
                <c:pt idx="8436">
                  <c:v>#N/A</c:v>
                </c:pt>
                <c:pt idx="8437">
                  <c:v>#N/A</c:v>
                </c:pt>
                <c:pt idx="8438">
                  <c:v>#N/A</c:v>
                </c:pt>
                <c:pt idx="8439">
                  <c:v>#N/A</c:v>
                </c:pt>
                <c:pt idx="8440">
                  <c:v>#N/A</c:v>
                </c:pt>
                <c:pt idx="8441">
                  <c:v>#N/A</c:v>
                </c:pt>
                <c:pt idx="8442">
                  <c:v>#N/A</c:v>
                </c:pt>
                <c:pt idx="8443">
                  <c:v>#N/A</c:v>
                </c:pt>
                <c:pt idx="8444">
                  <c:v>#N/A</c:v>
                </c:pt>
                <c:pt idx="8445">
                  <c:v>#N/A</c:v>
                </c:pt>
                <c:pt idx="8446">
                  <c:v>#N/A</c:v>
                </c:pt>
                <c:pt idx="8447">
                  <c:v>#N/A</c:v>
                </c:pt>
                <c:pt idx="8448">
                  <c:v>#N/A</c:v>
                </c:pt>
                <c:pt idx="8449">
                  <c:v>#N/A</c:v>
                </c:pt>
                <c:pt idx="8450">
                  <c:v>#N/A</c:v>
                </c:pt>
                <c:pt idx="8451">
                  <c:v>#N/A</c:v>
                </c:pt>
                <c:pt idx="8452">
                  <c:v>#N/A</c:v>
                </c:pt>
                <c:pt idx="8453">
                  <c:v>#N/A</c:v>
                </c:pt>
                <c:pt idx="8454">
                  <c:v>#N/A</c:v>
                </c:pt>
                <c:pt idx="8455">
                  <c:v>#N/A</c:v>
                </c:pt>
                <c:pt idx="8456">
                  <c:v>#N/A</c:v>
                </c:pt>
                <c:pt idx="8457">
                  <c:v>#N/A</c:v>
                </c:pt>
                <c:pt idx="8458">
                  <c:v>#N/A</c:v>
                </c:pt>
                <c:pt idx="8459">
                  <c:v>#N/A</c:v>
                </c:pt>
                <c:pt idx="8460">
                  <c:v>#N/A</c:v>
                </c:pt>
                <c:pt idx="8461">
                  <c:v>#N/A</c:v>
                </c:pt>
                <c:pt idx="8462">
                  <c:v>#N/A</c:v>
                </c:pt>
                <c:pt idx="8463">
                  <c:v>#N/A</c:v>
                </c:pt>
                <c:pt idx="8464">
                  <c:v>#N/A</c:v>
                </c:pt>
                <c:pt idx="8465">
                  <c:v>#N/A</c:v>
                </c:pt>
                <c:pt idx="8466">
                  <c:v>#N/A</c:v>
                </c:pt>
                <c:pt idx="8467">
                  <c:v>#N/A</c:v>
                </c:pt>
                <c:pt idx="8468">
                  <c:v>#N/A</c:v>
                </c:pt>
                <c:pt idx="8469">
                  <c:v>#N/A</c:v>
                </c:pt>
                <c:pt idx="8470">
                  <c:v>#N/A</c:v>
                </c:pt>
                <c:pt idx="8471">
                  <c:v>#N/A</c:v>
                </c:pt>
                <c:pt idx="8472">
                  <c:v>#N/A</c:v>
                </c:pt>
                <c:pt idx="8473">
                  <c:v>#N/A</c:v>
                </c:pt>
                <c:pt idx="8474">
                  <c:v>#N/A</c:v>
                </c:pt>
                <c:pt idx="8475">
                  <c:v>#N/A</c:v>
                </c:pt>
                <c:pt idx="8476">
                  <c:v>#N/A</c:v>
                </c:pt>
                <c:pt idx="8477">
                  <c:v>#N/A</c:v>
                </c:pt>
                <c:pt idx="8478">
                  <c:v>#N/A</c:v>
                </c:pt>
                <c:pt idx="8479">
                  <c:v>#N/A</c:v>
                </c:pt>
                <c:pt idx="8480">
                  <c:v>#N/A</c:v>
                </c:pt>
                <c:pt idx="8481">
                  <c:v>#N/A</c:v>
                </c:pt>
                <c:pt idx="8482">
                  <c:v>#N/A</c:v>
                </c:pt>
                <c:pt idx="8483">
                  <c:v>#N/A</c:v>
                </c:pt>
                <c:pt idx="8484">
                  <c:v>#N/A</c:v>
                </c:pt>
                <c:pt idx="8485">
                  <c:v>#N/A</c:v>
                </c:pt>
                <c:pt idx="8486">
                  <c:v>#N/A</c:v>
                </c:pt>
                <c:pt idx="8487">
                  <c:v>#N/A</c:v>
                </c:pt>
                <c:pt idx="8488">
                  <c:v>#N/A</c:v>
                </c:pt>
                <c:pt idx="8489">
                  <c:v>#N/A</c:v>
                </c:pt>
                <c:pt idx="8490">
                  <c:v>#N/A</c:v>
                </c:pt>
                <c:pt idx="8491">
                  <c:v>#N/A</c:v>
                </c:pt>
                <c:pt idx="8492">
                  <c:v>#N/A</c:v>
                </c:pt>
                <c:pt idx="8493">
                  <c:v>#N/A</c:v>
                </c:pt>
                <c:pt idx="8494">
                  <c:v>#N/A</c:v>
                </c:pt>
                <c:pt idx="8495">
                  <c:v>#N/A</c:v>
                </c:pt>
                <c:pt idx="8496">
                  <c:v>#N/A</c:v>
                </c:pt>
                <c:pt idx="8497">
                  <c:v>#N/A</c:v>
                </c:pt>
                <c:pt idx="8498">
                  <c:v>#N/A</c:v>
                </c:pt>
                <c:pt idx="8499">
                  <c:v>#N/A</c:v>
                </c:pt>
                <c:pt idx="8500">
                  <c:v>#N/A</c:v>
                </c:pt>
                <c:pt idx="8501">
                  <c:v>#N/A</c:v>
                </c:pt>
                <c:pt idx="8502">
                  <c:v>#N/A</c:v>
                </c:pt>
                <c:pt idx="8503">
                  <c:v>#N/A</c:v>
                </c:pt>
                <c:pt idx="8504">
                  <c:v>#N/A</c:v>
                </c:pt>
                <c:pt idx="8505">
                  <c:v>#N/A</c:v>
                </c:pt>
                <c:pt idx="8506">
                  <c:v>#N/A</c:v>
                </c:pt>
                <c:pt idx="8507">
                  <c:v>#N/A</c:v>
                </c:pt>
                <c:pt idx="8508">
                  <c:v>#N/A</c:v>
                </c:pt>
                <c:pt idx="8509">
                  <c:v>#N/A</c:v>
                </c:pt>
                <c:pt idx="8510">
                  <c:v>#N/A</c:v>
                </c:pt>
                <c:pt idx="8511">
                  <c:v>#N/A</c:v>
                </c:pt>
                <c:pt idx="8512">
                  <c:v>#N/A</c:v>
                </c:pt>
                <c:pt idx="8513">
                  <c:v>#N/A</c:v>
                </c:pt>
                <c:pt idx="8514">
                  <c:v>#N/A</c:v>
                </c:pt>
                <c:pt idx="8515">
                  <c:v>#N/A</c:v>
                </c:pt>
                <c:pt idx="8516">
                  <c:v>#N/A</c:v>
                </c:pt>
                <c:pt idx="8517">
                  <c:v>#N/A</c:v>
                </c:pt>
                <c:pt idx="8518">
                  <c:v>#N/A</c:v>
                </c:pt>
                <c:pt idx="8519">
                  <c:v>#N/A</c:v>
                </c:pt>
                <c:pt idx="8520">
                  <c:v>#N/A</c:v>
                </c:pt>
                <c:pt idx="8521">
                  <c:v>#N/A</c:v>
                </c:pt>
                <c:pt idx="8522">
                  <c:v>#N/A</c:v>
                </c:pt>
                <c:pt idx="8523">
                  <c:v>#N/A</c:v>
                </c:pt>
                <c:pt idx="8524">
                  <c:v>#N/A</c:v>
                </c:pt>
                <c:pt idx="8525">
                  <c:v>#N/A</c:v>
                </c:pt>
                <c:pt idx="8526">
                  <c:v>#N/A</c:v>
                </c:pt>
                <c:pt idx="8527">
                  <c:v>#N/A</c:v>
                </c:pt>
                <c:pt idx="8528">
                  <c:v>#N/A</c:v>
                </c:pt>
                <c:pt idx="8529">
                  <c:v>#N/A</c:v>
                </c:pt>
                <c:pt idx="8530">
                  <c:v>#N/A</c:v>
                </c:pt>
                <c:pt idx="8531">
                  <c:v>#N/A</c:v>
                </c:pt>
                <c:pt idx="8532">
                  <c:v>#N/A</c:v>
                </c:pt>
                <c:pt idx="8533">
                  <c:v>#N/A</c:v>
                </c:pt>
                <c:pt idx="8534">
                  <c:v>#N/A</c:v>
                </c:pt>
                <c:pt idx="8535">
                  <c:v>#N/A</c:v>
                </c:pt>
                <c:pt idx="8536">
                  <c:v>#N/A</c:v>
                </c:pt>
                <c:pt idx="8537">
                  <c:v>#N/A</c:v>
                </c:pt>
                <c:pt idx="8538">
                  <c:v>#N/A</c:v>
                </c:pt>
                <c:pt idx="8539">
                  <c:v>#N/A</c:v>
                </c:pt>
                <c:pt idx="8540">
                  <c:v>#N/A</c:v>
                </c:pt>
                <c:pt idx="8541">
                  <c:v>#N/A</c:v>
                </c:pt>
                <c:pt idx="8542">
                  <c:v>#N/A</c:v>
                </c:pt>
                <c:pt idx="8543">
                  <c:v>#N/A</c:v>
                </c:pt>
                <c:pt idx="8544">
                  <c:v>#N/A</c:v>
                </c:pt>
                <c:pt idx="8545">
                  <c:v>#N/A</c:v>
                </c:pt>
                <c:pt idx="8546">
                  <c:v>#N/A</c:v>
                </c:pt>
                <c:pt idx="8547">
                  <c:v>#N/A</c:v>
                </c:pt>
                <c:pt idx="8548">
                  <c:v>#N/A</c:v>
                </c:pt>
                <c:pt idx="8549">
                  <c:v>#N/A</c:v>
                </c:pt>
                <c:pt idx="8550">
                  <c:v>#N/A</c:v>
                </c:pt>
                <c:pt idx="8551">
                  <c:v>#N/A</c:v>
                </c:pt>
                <c:pt idx="8552">
                  <c:v>#N/A</c:v>
                </c:pt>
                <c:pt idx="8553">
                  <c:v>#N/A</c:v>
                </c:pt>
                <c:pt idx="8554">
                  <c:v>#N/A</c:v>
                </c:pt>
                <c:pt idx="8555">
                  <c:v>#N/A</c:v>
                </c:pt>
                <c:pt idx="8556">
                  <c:v>#N/A</c:v>
                </c:pt>
                <c:pt idx="8557">
                  <c:v>#N/A</c:v>
                </c:pt>
                <c:pt idx="8558">
                  <c:v>#N/A</c:v>
                </c:pt>
                <c:pt idx="8559">
                  <c:v>#N/A</c:v>
                </c:pt>
                <c:pt idx="8560">
                  <c:v>#N/A</c:v>
                </c:pt>
                <c:pt idx="8561">
                  <c:v>#N/A</c:v>
                </c:pt>
                <c:pt idx="8562">
                  <c:v>#N/A</c:v>
                </c:pt>
                <c:pt idx="8563">
                  <c:v>#N/A</c:v>
                </c:pt>
                <c:pt idx="8564">
                  <c:v>#N/A</c:v>
                </c:pt>
                <c:pt idx="8565">
                  <c:v>#N/A</c:v>
                </c:pt>
                <c:pt idx="8566">
                  <c:v>#N/A</c:v>
                </c:pt>
                <c:pt idx="8567">
                  <c:v>#N/A</c:v>
                </c:pt>
                <c:pt idx="8568">
                  <c:v>#N/A</c:v>
                </c:pt>
                <c:pt idx="8569">
                  <c:v>#N/A</c:v>
                </c:pt>
                <c:pt idx="8570">
                  <c:v>#N/A</c:v>
                </c:pt>
                <c:pt idx="8571">
                  <c:v>#N/A</c:v>
                </c:pt>
                <c:pt idx="8572">
                  <c:v>#N/A</c:v>
                </c:pt>
                <c:pt idx="8573">
                  <c:v>#N/A</c:v>
                </c:pt>
                <c:pt idx="8574">
                  <c:v>#N/A</c:v>
                </c:pt>
                <c:pt idx="8575">
                  <c:v>#N/A</c:v>
                </c:pt>
                <c:pt idx="8576">
                  <c:v>#N/A</c:v>
                </c:pt>
                <c:pt idx="8577">
                  <c:v>#N/A</c:v>
                </c:pt>
                <c:pt idx="8578">
                  <c:v>#N/A</c:v>
                </c:pt>
                <c:pt idx="8579">
                  <c:v>#N/A</c:v>
                </c:pt>
                <c:pt idx="8580">
                  <c:v>#N/A</c:v>
                </c:pt>
                <c:pt idx="8581">
                  <c:v>#N/A</c:v>
                </c:pt>
                <c:pt idx="8582">
                  <c:v>#N/A</c:v>
                </c:pt>
                <c:pt idx="8583">
                  <c:v>#N/A</c:v>
                </c:pt>
                <c:pt idx="8584">
                  <c:v>#N/A</c:v>
                </c:pt>
                <c:pt idx="8585">
                  <c:v>#N/A</c:v>
                </c:pt>
                <c:pt idx="8586">
                  <c:v>#N/A</c:v>
                </c:pt>
                <c:pt idx="8587">
                  <c:v>#N/A</c:v>
                </c:pt>
                <c:pt idx="8588">
                  <c:v>#N/A</c:v>
                </c:pt>
                <c:pt idx="8589">
                  <c:v>#N/A</c:v>
                </c:pt>
                <c:pt idx="8590">
                  <c:v>#N/A</c:v>
                </c:pt>
                <c:pt idx="8591">
                  <c:v>#N/A</c:v>
                </c:pt>
                <c:pt idx="8592">
                  <c:v>#N/A</c:v>
                </c:pt>
                <c:pt idx="8593">
                  <c:v>#N/A</c:v>
                </c:pt>
                <c:pt idx="8594">
                  <c:v>#N/A</c:v>
                </c:pt>
                <c:pt idx="8595">
                  <c:v>#N/A</c:v>
                </c:pt>
                <c:pt idx="8596">
                  <c:v>#N/A</c:v>
                </c:pt>
                <c:pt idx="8597">
                  <c:v>#N/A</c:v>
                </c:pt>
                <c:pt idx="8598">
                  <c:v>#N/A</c:v>
                </c:pt>
                <c:pt idx="8599">
                  <c:v>#N/A</c:v>
                </c:pt>
                <c:pt idx="8600">
                  <c:v>#N/A</c:v>
                </c:pt>
                <c:pt idx="8601">
                  <c:v>#N/A</c:v>
                </c:pt>
                <c:pt idx="8602">
                  <c:v>#N/A</c:v>
                </c:pt>
                <c:pt idx="8603">
                  <c:v>#N/A</c:v>
                </c:pt>
                <c:pt idx="8604">
                  <c:v>#N/A</c:v>
                </c:pt>
                <c:pt idx="8605">
                  <c:v>#N/A</c:v>
                </c:pt>
                <c:pt idx="8606">
                  <c:v>#N/A</c:v>
                </c:pt>
                <c:pt idx="8607">
                  <c:v>#N/A</c:v>
                </c:pt>
                <c:pt idx="8608">
                  <c:v>#N/A</c:v>
                </c:pt>
                <c:pt idx="8609">
                  <c:v>#N/A</c:v>
                </c:pt>
                <c:pt idx="8610">
                  <c:v>#N/A</c:v>
                </c:pt>
                <c:pt idx="8611">
                  <c:v>#N/A</c:v>
                </c:pt>
                <c:pt idx="8612">
                  <c:v>#N/A</c:v>
                </c:pt>
                <c:pt idx="8613">
                  <c:v>#N/A</c:v>
                </c:pt>
                <c:pt idx="8614">
                  <c:v>#N/A</c:v>
                </c:pt>
                <c:pt idx="8615">
                  <c:v>#N/A</c:v>
                </c:pt>
                <c:pt idx="8616">
                  <c:v>#N/A</c:v>
                </c:pt>
                <c:pt idx="8617">
                  <c:v>#N/A</c:v>
                </c:pt>
                <c:pt idx="8618">
                  <c:v>#N/A</c:v>
                </c:pt>
                <c:pt idx="8619">
                  <c:v>#N/A</c:v>
                </c:pt>
                <c:pt idx="8620">
                  <c:v>#N/A</c:v>
                </c:pt>
                <c:pt idx="8621">
                  <c:v>#N/A</c:v>
                </c:pt>
                <c:pt idx="8622">
                  <c:v>#N/A</c:v>
                </c:pt>
                <c:pt idx="8623">
                  <c:v>#N/A</c:v>
                </c:pt>
                <c:pt idx="8624">
                  <c:v>#N/A</c:v>
                </c:pt>
                <c:pt idx="8625">
                  <c:v>#N/A</c:v>
                </c:pt>
                <c:pt idx="8626">
                  <c:v>#N/A</c:v>
                </c:pt>
                <c:pt idx="8627">
                  <c:v>#N/A</c:v>
                </c:pt>
                <c:pt idx="8628">
                  <c:v>#N/A</c:v>
                </c:pt>
                <c:pt idx="8629">
                  <c:v>#N/A</c:v>
                </c:pt>
                <c:pt idx="8630">
                  <c:v>#N/A</c:v>
                </c:pt>
                <c:pt idx="8631">
                  <c:v>#N/A</c:v>
                </c:pt>
                <c:pt idx="8632">
                  <c:v>#N/A</c:v>
                </c:pt>
                <c:pt idx="8633">
                  <c:v>#N/A</c:v>
                </c:pt>
                <c:pt idx="8634">
                  <c:v>#N/A</c:v>
                </c:pt>
                <c:pt idx="8635">
                  <c:v>#N/A</c:v>
                </c:pt>
                <c:pt idx="8636">
                  <c:v>#N/A</c:v>
                </c:pt>
                <c:pt idx="8637">
                  <c:v>#N/A</c:v>
                </c:pt>
                <c:pt idx="8638">
                  <c:v>#N/A</c:v>
                </c:pt>
                <c:pt idx="8639">
                  <c:v>#N/A</c:v>
                </c:pt>
                <c:pt idx="8640">
                  <c:v>#N/A</c:v>
                </c:pt>
                <c:pt idx="8641">
                  <c:v>#N/A</c:v>
                </c:pt>
                <c:pt idx="8642">
                  <c:v>#N/A</c:v>
                </c:pt>
                <c:pt idx="8643">
                  <c:v>#N/A</c:v>
                </c:pt>
                <c:pt idx="8644">
                  <c:v>#N/A</c:v>
                </c:pt>
                <c:pt idx="8645">
                  <c:v>#N/A</c:v>
                </c:pt>
                <c:pt idx="8646">
                  <c:v>#N/A</c:v>
                </c:pt>
                <c:pt idx="8647">
                  <c:v>#N/A</c:v>
                </c:pt>
                <c:pt idx="8648">
                  <c:v>#N/A</c:v>
                </c:pt>
                <c:pt idx="8649">
                  <c:v>#N/A</c:v>
                </c:pt>
                <c:pt idx="8650">
                  <c:v>#N/A</c:v>
                </c:pt>
                <c:pt idx="8651">
                  <c:v>#N/A</c:v>
                </c:pt>
                <c:pt idx="8652">
                  <c:v>#N/A</c:v>
                </c:pt>
                <c:pt idx="8653">
                  <c:v>#N/A</c:v>
                </c:pt>
                <c:pt idx="8654">
                  <c:v>#N/A</c:v>
                </c:pt>
                <c:pt idx="8655">
                  <c:v>#N/A</c:v>
                </c:pt>
                <c:pt idx="8656">
                  <c:v>#N/A</c:v>
                </c:pt>
                <c:pt idx="8657">
                  <c:v>#N/A</c:v>
                </c:pt>
                <c:pt idx="8658">
                  <c:v>#N/A</c:v>
                </c:pt>
                <c:pt idx="8659">
                  <c:v>#N/A</c:v>
                </c:pt>
                <c:pt idx="8660">
                  <c:v>#N/A</c:v>
                </c:pt>
                <c:pt idx="8661">
                  <c:v>#N/A</c:v>
                </c:pt>
                <c:pt idx="8662">
                  <c:v>#N/A</c:v>
                </c:pt>
                <c:pt idx="8663">
                  <c:v>#N/A</c:v>
                </c:pt>
                <c:pt idx="8664">
                  <c:v>#N/A</c:v>
                </c:pt>
                <c:pt idx="8665">
                  <c:v>#N/A</c:v>
                </c:pt>
                <c:pt idx="8666">
                  <c:v>#N/A</c:v>
                </c:pt>
                <c:pt idx="8667">
                  <c:v>#N/A</c:v>
                </c:pt>
                <c:pt idx="8668">
                  <c:v>#N/A</c:v>
                </c:pt>
                <c:pt idx="8669">
                  <c:v>#N/A</c:v>
                </c:pt>
                <c:pt idx="8670">
                  <c:v>#N/A</c:v>
                </c:pt>
                <c:pt idx="8671">
                  <c:v>#N/A</c:v>
                </c:pt>
                <c:pt idx="8672">
                  <c:v>#N/A</c:v>
                </c:pt>
                <c:pt idx="8673">
                  <c:v>#N/A</c:v>
                </c:pt>
                <c:pt idx="8674">
                  <c:v>#N/A</c:v>
                </c:pt>
                <c:pt idx="8675">
                  <c:v>#N/A</c:v>
                </c:pt>
                <c:pt idx="8676">
                  <c:v>#N/A</c:v>
                </c:pt>
                <c:pt idx="8677">
                  <c:v>#N/A</c:v>
                </c:pt>
                <c:pt idx="8678">
                  <c:v>#N/A</c:v>
                </c:pt>
                <c:pt idx="8679">
                  <c:v>#N/A</c:v>
                </c:pt>
                <c:pt idx="8680">
                  <c:v>#N/A</c:v>
                </c:pt>
                <c:pt idx="8681">
                  <c:v>#N/A</c:v>
                </c:pt>
                <c:pt idx="8682">
                  <c:v>#N/A</c:v>
                </c:pt>
                <c:pt idx="8683">
                  <c:v>#N/A</c:v>
                </c:pt>
                <c:pt idx="8684">
                  <c:v>#N/A</c:v>
                </c:pt>
                <c:pt idx="8685">
                  <c:v>#N/A</c:v>
                </c:pt>
                <c:pt idx="8686">
                  <c:v>#N/A</c:v>
                </c:pt>
                <c:pt idx="8687">
                  <c:v>#N/A</c:v>
                </c:pt>
                <c:pt idx="8688">
                  <c:v>#N/A</c:v>
                </c:pt>
                <c:pt idx="8689">
                  <c:v>#N/A</c:v>
                </c:pt>
                <c:pt idx="8690">
                  <c:v>#N/A</c:v>
                </c:pt>
                <c:pt idx="8691">
                  <c:v>#N/A</c:v>
                </c:pt>
                <c:pt idx="8692">
                  <c:v>#N/A</c:v>
                </c:pt>
                <c:pt idx="8693">
                  <c:v>#N/A</c:v>
                </c:pt>
                <c:pt idx="8694">
                  <c:v>#N/A</c:v>
                </c:pt>
                <c:pt idx="8695">
                  <c:v>#N/A</c:v>
                </c:pt>
                <c:pt idx="8696">
                  <c:v>#N/A</c:v>
                </c:pt>
                <c:pt idx="8697">
                  <c:v>#N/A</c:v>
                </c:pt>
                <c:pt idx="8698">
                  <c:v>#N/A</c:v>
                </c:pt>
                <c:pt idx="8699">
                  <c:v>#N/A</c:v>
                </c:pt>
                <c:pt idx="8700">
                  <c:v>#N/A</c:v>
                </c:pt>
                <c:pt idx="8701">
                  <c:v>#N/A</c:v>
                </c:pt>
                <c:pt idx="8702">
                  <c:v>#N/A</c:v>
                </c:pt>
                <c:pt idx="8703">
                  <c:v>#N/A</c:v>
                </c:pt>
                <c:pt idx="8704">
                  <c:v>#N/A</c:v>
                </c:pt>
                <c:pt idx="8705">
                  <c:v>#N/A</c:v>
                </c:pt>
                <c:pt idx="8706">
                  <c:v>#N/A</c:v>
                </c:pt>
                <c:pt idx="8707">
                  <c:v>#N/A</c:v>
                </c:pt>
                <c:pt idx="8708">
                  <c:v>#N/A</c:v>
                </c:pt>
                <c:pt idx="8709">
                  <c:v>#N/A</c:v>
                </c:pt>
                <c:pt idx="8710">
                  <c:v>#N/A</c:v>
                </c:pt>
                <c:pt idx="8711">
                  <c:v>#N/A</c:v>
                </c:pt>
                <c:pt idx="8712">
                  <c:v>#N/A</c:v>
                </c:pt>
                <c:pt idx="8713">
                  <c:v>#N/A</c:v>
                </c:pt>
                <c:pt idx="8714">
                  <c:v>#N/A</c:v>
                </c:pt>
                <c:pt idx="8715">
                  <c:v>#N/A</c:v>
                </c:pt>
                <c:pt idx="8716">
                  <c:v>#N/A</c:v>
                </c:pt>
                <c:pt idx="8717">
                  <c:v>#N/A</c:v>
                </c:pt>
                <c:pt idx="8718">
                  <c:v>#N/A</c:v>
                </c:pt>
                <c:pt idx="8719">
                  <c:v>#N/A</c:v>
                </c:pt>
                <c:pt idx="8720">
                  <c:v>#N/A</c:v>
                </c:pt>
                <c:pt idx="8721">
                  <c:v>#N/A</c:v>
                </c:pt>
                <c:pt idx="8722">
                  <c:v>#N/A</c:v>
                </c:pt>
                <c:pt idx="8723">
                  <c:v>#N/A</c:v>
                </c:pt>
                <c:pt idx="8724">
                  <c:v>#N/A</c:v>
                </c:pt>
                <c:pt idx="8725">
                  <c:v>#N/A</c:v>
                </c:pt>
                <c:pt idx="8726">
                  <c:v>#N/A</c:v>
                </c:pt>
                <c:pt idx="8727">
                  <c:v>#N/A</c:v>
                </c:pt>
                <c:pt idx="8728">
                  <c:v>#N/A</c:v>
                </c:pt>
                <c:pt idx="8729">
                  <c:v>#N/A</c:v>
                </c:pt>
                <c:pt idx="8730">
                  <c:v>#N/A</c:v>
                </c:pt>
                <c:pt idx="8731">
                  <c:v>#N/A</c:v>
                </c:pt>
                <c:pt idx="8732">
                  <c:v>#N/A</c:v>
                </c:pt>
                <c:pt idx="8733">
                  <c:v>#N/A</c:v>
                </c:pt>
                <c:pt idx="8734">
                  <c:v>#N/A</c:v>
                </c:pt>
                <c:pt idx="8735">
                  <c:v>#N/A</c:v>
                </c:pt>
                <c:pt idx="8736">
                  <c:v>#N/A</c:v>
                </c:pt>
                <c:pt idx="8737">
                  <c:v>#N/A</c:v>
                </c:pt>
                <c:pt idx="8738">
                  <c:v>#N/A</c:v>
                </c:pt>
                <c:pt idx="8739">
                  <c:v>#N/A</c:v>
                </c:pt>
                <c:pt idx="8740">
                  <c:v>#N/A</c:v>
                </c:pt>
                <c:pt idx="8741">
                  <c:v>#N/A</c:v>
                </c:pt>
                <c:pt idx="8742">
                  <c:v>#N/A</c:v>
                </c:pt>
                <c:pt idx="8743">
                  <c:v>#N/A</c:v>
                </c:pt>
                <c:pt idx="8744">
                  <c:v>#N/A</c:v>
                </c:pt>
                <c:pt idx="8745">
                  <c:v>#N/A</c:v>
                </c:pt>
                <c:pt idx="8746">
                  <c:v>#N/A</c:v>
                </c:pt>
                <c:pt idx="8747">
                  <c:v>#N/A</c:v>
                </c:pt>
                <c:pt idx="8748">
                  <c:v>#N/A</c:v>
                </c:pt>
                <c:pt idx="8749">
                  <c:v>#N/A</c:v>
                </c:pt>
                <c:pt idx="8750">
                  <c:v>#N/A</c:v>
                </c:pt>
                <c:pt idx="8751">
                  <c:v>#N/A</c:v>
                </c:pt>
                <c:pt idx="8752">
                  <c:v>#N/A</c:v>
                </c:pt>
                <c:pt idx="8753">
                  <c:v>#N/A</c:v>
                </c:pt>
                <c:pt idx="8754">
                  <c:v>#N/A</c:v>
                </c:pt>
                <c:pt idx="8755">
                  <c:v>#N/A</c:v>
                </c:pt>
                <c:pt idx="8756">
                  <c:v>#N/A</c:v>
                </c:pt>
                <c:pt idx="8757">
                  <c:v>#N/A</c:v>
                </c:pt>
                <c:pt idx="8758">
                  <c:v>#N/A</c:v>
                </c:pt>
                <c:pt idx="8759">
                  <c:v>#N/A</c:v>
                </c:pt>
                <c:pt idx="8760">
                  <c:v>#N/A</c:v>
                </c:pt>
                <c:pt idx="8761">
                  <c:v>#N/A</c:v>
                </c:pt>
                <c:pt idx="8762">
                  <c:v>#N/A</c:v>
                </c:pt>
                <c:pt idx="8763">
                  <c:v>#N/A</c:v>
                </c:pt>
                <c:pt idx="8764">
                  <c:v>#N/A</c:v>
                </c:pt>
                <c:pt idx="8765">
                  <c:v>#N/A</c:v>
                </c:pt>
                <c:pt idx="8766">
                  <c:v>#N/A</c:v>
                </c:pt>
                <c:pt idx="8767">
                  <c:v>#N/A</c:v>
                </c:pt>
                <c:pt idx="8768">
                  <c:v>#N/A</c:v>
                </c:pt>
                <c:pt idx="8769">
                  <c:v>#N/A</c:v>
                </c:pt>
                <c:pt idx="8770">
                  <c:v>#N/A</c:v>
                </c:pt>
                <c:pt idx="8771">
                  <c:v>#N/A</c:v>
                </c:pt>
                <c:pt idx="8772">
                  <c:v>#N/A</c:v>
                </c:pt>
                <c:pt idx="8773">
                  <c:v>#N/A</c:v>
                </c:pt>
                <c:pt idx="8774">
                  <c:v>#N/A</c:v>
                </c:pt>
                <c:pt idx="8775">
                  <c:v>#N/A</c:v>
                </c:pt>
                <c:pt idx="8776">
                  <c:v>#N/A</c:v>
                </c:pt>
                <c:pt idx="8777">
                  <c:v>#N/A</c:v>
                </c:pt>
                <c:pt idx="8778">
                  <c:v>#N/A</c:v>
                </c:pt>
                <c:pt idx="8779">
                  <c:v>#N/A</c:v>
                </c:pt>
                <c:pt idx="8780">
                  <c:v>#N/A</c:v>
                </c:pt>
                <c:pt idx="8781">
                  <c:v>#N/A</c:v>
                </c:pt>
                <c:pt idx="8782">
                  <c:v>#N/A</c:v>
                </c:pt>
                <c:pt idx="8783">
                  <c:v>#N/A</c:v>
                </c:pt>
                <c:pt idx="8784">
                  <c:v>#N/A</c:v>
                </c:pt>
                <c:pt idx="8785">
                  <c:v>#N/A</c:v>
                </c:pt>
                <c:pt idx="8786">
                  <c:v>#N/A</c:v>
                </c:pt>
                <c:pt idx="8787">
                  <c:v>#N/A</c:v>
                </c:pt>
                <c:pt idx="8788">
                  <c:v>#N/A</c:v>
                </c:pt>
                <c:pt idx="8789">
                  <c:v>#N/A</c:v>
                </c:pt>
                <c:pt idx="8790">
                  <c:v>#N/A</c:v>
                </c:pt>
                <c:pt idx="8791">
                  <c:v>#N/A</c:v>
                </c:pt>
                <c:pt idx="8792">
                  <c:v>#N/A</c:v>
                </c:pt>
                <c:pt idx="8793">
                  <c:v>#N/A</c:v>
                </c:pt>
                <c:pt idx="8794">
                  <c:v>#N/A</c:v>
                </c:pt>
                <c:pt idx="8795">
                  <c:v>#N/A</c:v>
                </c:pt>
                <c:pt idx="8796">
                  <c:v>#N/A</c:v>
                </c:pt>
                <c:pt idx="8797">
                  <c:v>#N/A</c:v>
                </c:pt>
                <c:pt idx="8798">
                  <c:v>#N/A</c:v>
                </c:pt>
                <c:pt idx="8799">
                  <c:v>#N/A</c:v>
                </c:pt>
                <c:pt idx="8800">
                  <c:v>#N/A</c:v>
                </c:pt>
                <c:pt idx="8801">
                  <c:v>#N/A</c:v>
                </c:pt>
                <c:pt idx="8802">
                  <c:v>#N/A</c:v>
                </c:pt>
                <c:pt idx="8803">
                  <c:v>#N/A</c:v>
                </c:pt>
                <c:pt idx="8804">
                  <c:v>#N/A</c:v>
                </c:pt>
                <c:pt idx="8805">
                  <c:v>#N/A</c:v>
                </c:pt>
                <c:pt idx="8806">
                  <c:v>#N/A</c:v>
                </c:pt>
                <c:pt idx="8807">
                  <c:v>#N/A</c:v>
                </c:pt>
                <c:pt idx="8808">
                  <c:v>#N/A</c:v>
                </c:pt>
                <c:pt idx="8809">
                  <c:v>#N/A</c:v>
                </c:pt>
                <c:pt idx="8810">
                  <c:v>#N/A</c:v>
                </c:pt>
                <c:pt idx="8811">
                  <c:v>#N/A</c:v>
                </c:pt>
                <c:pt idx="8812">
                  <c:v>#N/A</c:v>
                </c:pt>
                <c:pt idx="8813">
                  <c:v>#N/A</c:v>
                </c:pt>
                <c:pt idx="8814">
                  <c:v>#N/A</c:v>
                </c:pt>
                <c:pt idx="8815">
                  <c:v>#N/A</c:v>
                </c:pt>
                <c:pt idx="8816">
                  <c:v>#N/A</c:v>
                </c:pt>
                <c:pt idx="8817">
                  <c:v>#N/A</c:v>
                </c:pt>
                <c:pt idx="8818">
                  <c:v>#N/A</c:v>
                </c:pt>
                <c:pt idx="8819">
                  <c:v>#N/A</c:v>
                </c:pt>
                <c:pt idx="8820">
                  <c:v>#N/A</c:v>
                </c:pt>
                <c:pt idx="8821">
                  <c:v>#N/A</c:v>
                </c:pt>
                <c:pt idx="8822">
                  <c:v>#N/A</c:v>
                </c:pt>
                <c:pt idx="8823">
                  <c:v>#N/A</c:v>
                </c:pt>
                <c:pt idx="8824">
                  <c:v>#N/A</c:v>
                </c:pt>
                <c:pt idx="8825">
                  <c:v>#N/A</c:v>
                </c:pt>
                <c:pt idx="8826">
                  <c:v>#N/A</c:v>
                </c:pt>
                <c:pt idx="8827">
                  <c:v>#N/A</c:v>
                </c:pt>
                <c:pt idx="8828">
                  <c:v>#N/A</c:v>
                </c:pt>
                <c:pt idx="8829">
                  <c:v>#N/A</c:v>
                </c:pt>
                <c:pt idx="8830">
                  <c:v>#N/A</c:v>
                </c:pt>
                <c:pt idx="8831">
                  <c:v>#N/A</c:v>
                </c:pt>
                <c:pt idx="8832">
                  <c:v>#N/A</c:v>
                </c:pt>
                <c:pt idx="8833">
                  <c:v>#N/A</c:v>
                </c:pt>
                <c:pt idx="8834">
                  <c:v>#N/A</c:v>
                </c:pt>
                <c:pt idx="8835">
                  <c:v>#N/A</c:v>
                </c:pt>
                <c:pt idx="8836">
                  <c:v>#N/A</c:v>
                </c:pt>
                <c:pt idx="8837">
                  <c:v>#N/A</c:v>
                </c:pt>
                <c:pt idx="8838">
                  <c:v>#N/A</c:v>
                </c:pt>
                <c:pt idx="8839">
                  <c:v>#N/A</c:v>
                </c:pt>
                <c:pt idx="8840">
                  <c:v>#N/A</c:v>
                </c:pt>
                <c:pt idx="8841">
                  <c:v>#N/A</c:v>
                </c:pt>
                <c:pt idx="8842">
                  <c:v>#N/A</c:v>
                </c:pt>
                <c:pt idx="8843">
                  <c:v>#N/A</c:v>
                </c:pt>
                <c:pt idx="8844">
                  <c:v>#N/A</c:v>
                </c:pt>
                <c:pt idx="8845">
                  <c:v>#N/A</c:v>
                </c:pt>
                <c:pt idx="8846">
                  <c:v>#N/A</c:v>
                </c:pt>
                <c:pt idx="8847">
                  <c:v>#N/A</c:v>
                </c:pt>
                <c:pt idx="8848">
                  <c:v>#N/A</c:v>
                </c:pt>
                <c:pt idx="8849">
                  <c:v>#N/A</c:v>
                </c:pt>
                <c:pt idx="8850">
                  <c:v>#N/A</c:v>
                </c:pt>
                <c:pt idx="8851">
                  <c:v>#N/A</c:v>
                </c:pt>
                <c:pt idx="8852">
                  <c:v>#N/A</c:v>
                </c:pt>
                <c:pt idx="8853">
                  <c:v>#N/A</c:v>
                </c:pt>
                <c:pt idx="8854">
                  <c:v>#N/A</c:v>
                </c:pt>
                <c:pt idx="8855">
                  <c:v>#N/A</c:v>
                </c:pt>
                <c:pt idx="8856">
                  <c:v>#N/A</c:v>
                </c:pt>
                <c:pt idx="8857">
                  <c:v>#N/A</c:v>
                </c:pt>
                <c:pt idx="8858">
                  <c:v>#N/A</c:v>
                </c:pt>
                <c:pt idx="8859">
                  <c:v>#N/A</c:v>
                </c:pt>
                <c:pt idx="8860">
                  <c:v>#N/A</c:v>
                </c:pt>
                <c:pt idx="8861">
                  <c:v>#N/A</c:v>
                </c:pt>
                <c:pt idx="8862">
                  <c:v>#N/A</c:v>
                </c:pt>
                <c:pt idx="8863">
                  <c:v>#N/A</c:v>
                </c:pt>
                <c:pt idx="8864">
                  <c:v>#N/A</c:v>
                </c:pt>
                <c:pt idx="8865">
                  <c:v>#N/A</c:v>
                </c:pt>
                <c:pt idx="8866">
                  <c:v>#N/A</c:v>
                </c:pt>
                <c:pt idx="8867">
                  <c:v>#N/A</c:v>
                </c:pt>
                <c:pt idx="8868">
                  <c:v>#N/A</c:v>
                </c:pt>
                <c:pt idx="8869">
                  <c:v>#N/A</c:v>
                </c:pt>
                <c:pt idx="8870">
                  <c:v>#N/A</c:v>
                </c:pt>
                <c:pt idx="8871">
                  <c:v>#N/A</c:v>
                </c:pt>
                <c:pt idx="8872">
                  <c:v>#N/A</c:v>
                </c:pt>
                <c:pt idx="8873">
                  <c:v>#N/A</c:v>
                </c:pt>
                <c:pt idx="8874">
                  <c:v>#N/A</c:v>
                </c:pt>
                <c:pt idx="8875">
                  <c:v>#N/A</c:v>
                </c:pt>
                <c:pt idx="8876">
                  <c:v>#N/A</c:v>
                </c:pt>
                <c:pt idx="8877">
                  <c:v>#N/A</c:v>
                </c:pt>
                <c:pt idx="8878">
                  <c:v>#N/A</c:v>
                </c:pt>
                <c:pt idx="8879">
                  <c:v>#N/A</c:v>
                </c:pt>
                <c:pt idx="8880">
                  <c:v>#N/A</c:v>
                </c:pt>
                <c:pt idx="8881">
                  <c:v>#N/A</c:v>
                </c:pt>
                <c:pt idx="8882">
                  <c:v>#N/A</c:v>
                </c:pt>
                <c:pt idx="8883">
                  <c:v>#N/A</c:v>
                </c:pt>
                <c:pt idx="8884">
                  <c:v>#N/A</c:v>
                </c:pt>
                <c:pt idx="8885">
                  <c:v>#N/A</c:v>
                </c:pt>
                <c:pt idx="8886">
                  <c:v>#N/A</c:v>
                </c:pt>
                <c:pt idx="8887">
                  <c:v>#N/A</c:v>
                </c:pt>
                <c:pt idx="8888">
                  <c:v>#N/A</c:v>
                </c:pt>
                <c:pt idx="8889">
                  <c:v>#N/A</c:v>
                </c:pt>
                <c:pt idx="8890">
                  <c:v>#N/A</c:v>
                </c:pt>
                <c:pt idx="8891">
                  <c:v>#N/A</c:v>
                </c:pt>
                <c:pt idx="8892">
                  <c:v>#N/A</c:v>
                </c:pt>
                <c:pt idx="8893">
                  <c:v>#N/A</c:v>
                </c:pt>
                <c:pt idx="8894">
                  <c:v>#N/A</c:v>
                </c:pt>
                <c:pt idx="8895">
                  <c:v>#N/A</c:v>
                </c:pt>
                <c:pt idx="8896">
                  <c:v>#N/A</c:v>
                </c:pt>
                <c:pt idx="8897">
                  <c:v>#N/A</c:v>
                </c:pt>
                <c:pt idx="8898">
                  <c:v>#N/A</c:v>
                </c:pt>
                <c:pt idx="8899">
                  <c:v>#N/A</c:v>
                </c:pt>
                <c:pt idx="8900">
                  <c:v>#N/A</c:v>
                </c:pt>
                <c:pt idx="8901">
                  <c:v>#N/A</c:v>
                </c:pt>
                <c:pt idx="8902">
                  <c:v>#N/A</c:v>
                </c:pt>
                <c:pt idx="8903">
                  <c:v>#N/A</c:v>
                </c:pt>
                <c:pt idx="8904">
                  <c:v>#N/A</c:v>
                </c:pt>
                <c:pt idx="8905">
                  <c:v>#N/A</c:v>
                </c:pt>
                <c:pt idx="8906">
                  <c:v>#N/A</c:v>
                </c:pt>
                <c:pt idx="8907">
                  <c:v>#N/A</c:v>
                </c:pt>
                <c:pt idx="8908">
                  <c:v>#N/A</c:v>
                </c:pt>
                <c:pt idx="8909">
                  <c:v>#N/A</c:v>
                </c:pt>
                <c:pt idx="8910">
                  <c:v>#N/A</c:v>
                </c:pt>
                <c:pt idx="8911">
                  <c:v>#N/A</c:v>
                </c:pt>
                <c:pt idx="8912">
                  <c:v>#N/A</c:v>
                </c:pt>
                <c:pt idx="8913">
                  <c:v>#N/A</c:v>
                </c:pt>
                <c:pt idx="8914">
                  <c:v>#N/A</c:v>
                </c:pt>
                <c:pt idx="8915">
                  <c:v>#N/A</c:v>
                </c:pt>
                <c:pt idx="8916">
                  <c:v>#N/A</c:v>
                </c:pt>
                <c:pt idx="8917">
                  <c:v>#N/A</c:v>
                </c:pt>
                <c:pt idx="8918">
                  <c:v>#N/A</c:v>
                </c:pt>
                <c:pt idx="8919">
                  <c:v>#N/A</c:v>
                </c:pt>
                <c:pt idx="8920">
                  <c:v>#N/A</c:v>
                </c:pt>
                <c:pt idx="8921">
                  <c:v>#N/A</c:v>
                </c:pt>
                <c:pt idx="8922">
                  <c:v>#N/A</c:v>
                </c:pt>
                <c:pt idx="8923">
                  <c:v>#N/A</c:v>
                </c:pt>
                <c:pt idx="8924">
                  <c:v>#N/A</c:v>
                </c:pt>
                <c:pt idx="8925">
                  <c:v>#N/A</c:v>
                </c:pt>
                <c:pt idx="8926">
                  <c:v>#N/A</c:v>
                </c:pt>
                <c:pt idx="8927">
                  <c:v>#N/A</c:v>
                </c:pt>
                <c:pt idx="8928">
                  <c:v>#N/A</c:v>
                </c:pt>
                <c:pt idx="8929">
                  <c:v>#N/A</c:v>
                </c:pt>
                <c:pt idx="8930">
                  <c:v>#N/A</c:v>
                </c:pt>
                <c:pt idx="8931">
                  <c:v>#N/A</c:v>
                </c:pt>
                <c:pt idx="8932">
                  <c:v>#N/A</c:v>
                </c:pt>
                <c:pt idx="8933">
                  <c:v>#N/A</c:v>
                </c:pt>
                <c:pt idx="8934">
                  <c:v>#N/A</c:v>
                </c:pt>
                <c:pt idx="8935">
                  <c:v>#N/A</c:v>
                </c:pt>
                <c:pt idx="8936">
                  <c:v>#N/A</c:v>
                </c:pt>
                <c:pt idx="8937">
                  <c:v>#N/A</c:v>
                </c:pt>
                <c:pt idx="8938">
                  <c:v>#N/A</c:v>
                </c:pt>
                <c:pt idx="8939">
                  <c:v>#N/A</c:v>
                </c:pt>
                <c:pt idx="8940">
                  <c:v>#N/A</c:v>
                </c:pt>
                <c:pt idx="8941">
                  <c:v>#N/A</c:v>
                </c:pt>
                <c:pt idx="8942">
                  <c:v>#N/A</c:v>
                </c:pt>
                <c:pt idx="8943">
                  <c:v>#N/A</c:v>
                </c:pt>
                <c:pt idx="8944">
                  <c:v>#N/A</c:v>
                </c:pt>
                <c:pt idx="8945">
                  <c:v>#N/A</c:v>
                </c:pt>
                <c:pt idx="8946">
                  <c:v>#N/A</c:v>
                </c:pt>
                <c:pt idx="8947">
                  <c:v>#N/A</c:v>
                </c:pt>
                <c:pt idx="8948">
                  <c:v>#N/A</c:v>
                </c:pt>
                <c:pt idx="8949">
                  <c:v>#N/A</c:v>
                </c:pt>
                <c:pt idx="8950">
                  <c:v>#N/A</c:v>
                </c:pt>
                <c:pt idx="8951">
                  <c:v>#N/A</c:v>
                </c:pt>
                <c:pt idx="8952">
                  <c:v>#N/A</c:v>
                </c:pt>
                <c:pt idx="8953">
                  <c:v>#N/A</c:v>
                </c:pt>
                <c:pt idx="8954">
                  <c:v>#N/A</c:v>
                </c:pt>
                <c:pt idx="8955">
                  <c:v>#N/A</c:v>
                </c:pt>
                <c:pt idx="8956">
                  <c:v>#N/A</c:v>
                </c:pt>
                <c:pt idx="8957">
                  <c:v>#N/A</c:v>
                </c:pt>
                <c:pt idx="8958">
                  <c:v>#N/A</c:v>
                </c:pt>
                <c:pt idx="8959">
                  <c:v>#N/A</c:v>
                </c:pt>
                <c:pt idx="8960">
                  <c:v>#N/A</c:v>
                </c:pt>
                <c:pt idx="8961">
                  <c:v>#N/A</c:v>
                </c:pt>
                <c:pt idx="8962">
                  <c:v>#N/A</c:v>
                </c:pt>
                <c:pt idx="8963">
                  <c:v>#N/A</c:v>
                </c:pt>
                <c:pt idx="8964">
                  <c:v>#N/A</c:v>
                </c:pt>
                <c:pt idx="8965">
                  <c:v>#N/A</c:v>
                </c:pt>
                <c:pt idx="8966">
                  <c:v>#N/A</c:v>
                </c:pt>
                <c:pt idx="8967">
                  <c:v>#N/A</c:v>
                </c:pt>
                <c:pt idx="8968">
                  <c:v>#N/A</c:v>
                </c:pt>
                <c:pt idx="8969">
                  <c:v>#N/A</c:v>
                </c:pt>
                <c:pt idx="8970">
                  <c:v>#N/A</c:v>
                </c:pt>
                <c:pt idx="8971">
                  <c:v>#N/A</c:v>
                </c:pt>
                <c:pt idx="8972">
                  <c:v>#N/A</c:v>
                </c:pt>
                <c:pt idx="8973">
                  <c:v>#N/A</c:v>
                </c:pt>
                <c:pt idx="8974">
                  <c:v>#N/A</c:v>
                </c:pt>
                <c:pt idx="8975">
                  <c:v>#N/A</c:v>
                </c:pt>
                <c:pt idx="8976">
                  <c:v>#N/A</c:v>
                </c:pt>
                <c:pt idx="8977">
                  <c:v>#N/A</c:v>
                </c:pt>
                <c:pt idx="8978">
                  <c:v>#N/A</c:v>
                </c:pt>
                <c:pt idx="8979">
                  <c:v>#N/A</c:v>
                </c:pt>
                <c:pt idx="8980">
                  <c:v>#N/A</c:v>
                </c:pt>
                <c:pt idx="8981">
                  <c:v>#N/A</c:v>
                </c:pt>
                <c:pt idx="8982">
                  <c:v>#N/A</c:v>
                </c:pt>
                <c:pt idx="8983">
                  <c:v>#N/A</c:v>
                </c:pt>
                <c:pt idx="8984">
                  <c:v>#N/A</c:v>
                </c:pt>
                <c:pt idx="8985">
                  <c:v>#N/A</c:v>
                </c:pt>
                <c:pt idx="8986">
                  <c:v>#N/A</c:v>
                </c:pt>
                <c:pt idx="8987">
                  <c:v>#N/A</c:v>
                </c:pt>
                <c:pt idx="8988">
                  <c:v>#N/A</c:v>
                </c:pt>
                <c:pt idx="8989">
                  <c:v>#N/A</c:v>
                </c:pt>
                <c:pt idx="8990">
                  <c:v>#N/A</c:v>
                </c:pt>
                <c:pt idx="8991">
                  <c:v>#N/A</c:v>
                </c:pt>
                <c:pt idx="8992">
                  <c:v>#N/A</c:v>
                </c:pt>
                <c:pt idx="8993">
                  <c:v>#N/A</c:v>
                </c:pt>
                <c:pt idx="8994">
                  <c:v>#N/A</c:v>
                </c:pt>
                <c:pt idx="8995">
                  <c:v>#N/A</c:v>
                </c:pt>
                <c:pt idx="8996">
                  <c:v>#N/A</c:v>
                </c:pt>
                <c:pt idx="8997">
                  <c:v>#N/A</c:v>
                </c:pt>
                <c:pt idx="8998">
                  <c:v>#N/A</c:v>
                </c:pt>
                <c:pt idx="8999">
                  <c:v>#N/A</c:v>
                </c:pt>
                <c:pt idx="9000">
                  <c:v>#N/A</c:v>
                </c:pt>
                <c:pt idx="9001">
                  <c:v>#N/A</c:v>
                </c:pt>
                <c:pt idx="9002">
                  <c:v>#N/A</c:v>
                </c:pt>
                <c:pt idx="9003">
                  <c:v>#N/A</c:v>
                </c:pt>
                <c:pt idx="9004">
                  <c:v>#N/A</c:v>
                </c:pt>
                <c:pt idx="9005">
                  <c:v>#N/A</c:v>
                </c:pt>
                <c:pt idx="9006">
                  <c:v>#N/A</c:v>
                </c:pt>
                <c:pt idx="9007">
                  <c:v>#N/A</c:v>
                </c:pt>
                <c:pt idx="9008">
                  <c:v>#N/A</c:v>
                </c:pt>
                <c:pt idx="9009">
                  <c:v>#N/A</c:v>
                </c:pt>
                <c:pt idx="9010">
                  <c:v>#N/A</c:v>
                </c:pt>
                <c:pt idx="9011">
                  <c:v>#N/A</c:v>
                </c:pt>
                <c:pt idx="9012">
                  <c:v>#N/A</c:v>
                </c:pt>
                <c:pt idx="9013">
                  <c:v>#N/A</c:v>
                </c:pt>
                <c:pt idx="9014">
                  <c:v>#N/A</c:v>
                </c:pt>
                <c:pt idx="9015">
                  <c:v>#N/A</c:v>
                </c:pt>
                <c:pt idx="9016">
                  <c:v>#N/A</c:v>
                </c:pt>
                <c:pt idx="9017">
                  <c:v>#N/A</c:v>
                </c:pt>
                <c:pt idx="9018">
                  <c:v>#N/A</c:v>
                </c:pt>
                <c:pt idx="9019">
                  <c:v>#N/A</c:v>
                </c:pt>
                <c:pt idx="9020">
                  <c:v>#N/A</c:v>
                </c:pt>
                <c:pt idx="9021">
                  <c:v>#N/A</c:v>
                </c:pt>
                <c:pt idx="9022">
                  <c:v>#N/A</c:v>
                </c:pt>
                <c:pt idx="9023">
                  <c:v>#N/A</c:v>
                </c:pt>
                <c:pt idx="9024">
                  <c:v>#N/A</c:v>
                </c:pt>
                <c:pt idx="9025">
                  <c:v>#N/A</c:v>
                </c:pt>
                <c:pt idx="9026">
                  <c:v>#N/A</c:v>
                </c:pt>
                <c:pt idx="9027">
                  <c:v>#N/A</c:v>
                </c:pt>
                <c:pt idx="9028">
                  <c:v>#N/A</c:v>
                </c:pt>
                <c:pt idx="9029">
                  <c:v>#N/A</c:v>
                </c:pt>
                <c:pt idx="9030">
                  <c:v>#N/A</c:v>
                </c:pt>
                <c:pt idx="9031">
                  <c:v>#N/A</c:v>
                </c:pt>
                <c:pt idx="9032">
                  <c:v>#N/A</c:v>
                </c:pt>
                <c:pt idx="9033">
                  <c:v>#N/A</c:v>
                </c:pt>
                <c:pt idx="9034">
                  <c:v>#N/A</c:v>
                </c:pt>
                <c:pt idx="9035">
                  <c:v>#N/A</c:v>
                </c:pt>
                <c:pt idx="9036">
                  <c:v>#N/A</c:v>
                </c:pt>
                <c:pt idx="9037">
                  <c:v>#N/A</c:v>
                </c:pt>
                <c:pt idx="9038">
                  <c:v>#N/A</c:v>
                </c:pt>
                <c:pt idx="9039">
                  <c:v>#N/A</c:v>
                </c:pt>
                <c:pt idx="9040">
                  <c:v>#N/A</c:v>
                </c:pt>
                <c:pt idx="9041">
                  <c:v>#N/A</c:v>
                </c:pt>
                <c:pt idx="9042">
                  <c:v>#N/A</c:v>
                </c:pt>
                <c:pt idx="9043">
                  <c:v>#N/A</c:v>
                </c:pt>
                <c:pt idx="9044">
                  <c:v>#N/A</c:v>
                </c:pt>
                <c:pt idx="9045">
                  <c:v>#N/A</c:v>
                </c:pt>
                <c:pt idx="9046">
                  <c:v>#N/A</c:v>
                </c:pt>
                <c:pt idx="9047">
                  <c:v>#N/A</c:v>
                </c:pt>
                <c:pt idx="9048">
                  <c:v>#N/A</c:v>
                </c:pt>
                <c:pt idx="9049">
                  <c:v>#N/A</c:v>
                </c:pt>
                <c:pt idx="9050">
                  <c:v>#N/A</c:v>
                </c:pt>
                <c:pt idx="9051">
                  <c:v>#N/A</c:v>
                </c:pt>
                <c:pt idx="9052">
                  <c:v>#N/A</c:v>
                </c:pt>
                <c:pt idx="9053">
                  <c:v>#N/A</c:v>
                </c:pt>
                <c:pt idx="9054">
                  <c:v>#N/A</c:v>
                </c:pt>
                <c:pt idx="9055">
                  <c:v>#N/A</c:v>
                </c:pt>
                <c:pt idx="9056">
                  <c:v>#N/A</c:v>
                </c:pt>
                <c:pt idx="9057">
                  <c:v>#N/A</c:v>
                </c:pt>
                <c:pt idx="9058">
                  <c:v>#N/A</c:v>
                </c:pt>
                <c:pt idx="9059">
                  <c:v>#N/A</c:v>
                </c:pt>
                <c:pt idx="9060">
                  <c:v>#N/A</c:v>
                </c:pt>
                <c:pt idx="9061">
                  <c:v>#N/A</c:v>
                </c:pt>
                <c:pt idx="9062">
                  <c:v>#N/A</c:v>
                </c:pt>
                <c:pt idx="9063">
                  <c:v>#N/A</c:v>
                </c:pt>
                <c:pt idx="9064">
                  <c:v>#N/A</c:v>
                </c:pt>
                <c:pt idx="9065">
                  <c:v>#N/A</c:v>
                </c:pt>
                <c:pt idx="9066">
                  <c:v>#N/A</c:v>
                </c:pt>
                <c:pt idx="9067">
                  <c:v>#N/A</c:v>
                </c:pt>
                <c:pt idx="9068">
                  <c:v>#N/A</c:v>
                </c:pt>
                <c:pt idx="9069">
                  <c:v>#N/A</c:v>
                </c:pt>
                <c:pt idx="9070">
                  <c:v>#N/A</c:v>
                </c:pt>
                <c:pt idx="9071">
                  <c:v>#N/A</c:v>
                </c:pt>
                <c:pt idx="9072">
                  <c:v>#N/A</c:v>
                </c:pt>
                <c:pt idx="9073">
                  <c:v>#N/A</c:v>
                </c:pt>
                <c:pt idx="9074">
                  <c:v>#N/A</c:v>
                </c:pt>
                <c:pt idx="9075">
                  <c:v>#N/A</c:v>
                </c:pt>
                <c:pt idx="9076">
                  <c:v>#N/A</c:v>
                </c:pt>
                <c:pt idx="9077">
                  <c:v>#N/A</c:v>
                </c:pt>
                <c:pt idx="9078">
                  <c:v>#N/A</c:v>
                </c:pt>
                <c:pt idx="9079">
                  <c:v>#N/A</c:v>
                </c:pt>
                <c:pt idx="9080">
                  <c:v>#N/A</c:v>
                </c:pt>
                <c:pt idx="9081">
                  <c:v>#N/A</c:v>
                </c:pt>
                <c:pt idx="9082">
                  <c:v>#N/A</c:v>
                </c:pt>
                <c:pt idx="9083">
                  <c:v>#N/A</c:v>
                </c:pt>
                <c:pt idx="9084">
                  <c:v>#N/A</c:v>
                </c:pt>
                <c:pt idx="9085">
                  <c:v>#N/A</c:v>
                </c:pt>
                <c:pt idx="9086">
                  <c:v>#N/A</c:v>
                </c:pt>
                <c:pt idx="9087">
                  <c:v>#N/A</c:v>
                </c:pt>
                <c:pt idx="9088">
                  <c:v>#N/A</c:v>
                </c:pt>
                <c:pt idx="9089">
                  <c:v>#N/A</c:v>
                </c:pt>
                <c:pt idx="9090">
                  <c:v>#N/A</c:v>
                </c:pt>
                <c:pt idx="9091">
                  <c:v>#N/A</c:v>
                </c:pt>
                <c:pt idx="9092">
                  <c:v>#N/A</c:v>
                </c:pt>
                <c:pt idx="9093">
                  <c:v>#N/A</c:v>
                </c:pt>
                <c:pt idx="9094">
                  <c:v>#N/A</c:v>
                </c:pt>
                <c:pt idx="9095">
                  <c:v>#N/A</c:v>
                </c:pt>
                <c:pt idx="9096">
                  <c:v>#N/A</c:v>
                </c:pt>
                <c:pt idx="9097">
                  <c:v>#N/A</c:v>
                </c:pt>
                <c:pt idx="9098">
                  <c:v>#N/A</c:v>
                </c:pt>
                <c:pt idx="9099">
                  <c:v>#N/A</c:v>
                </c:pt>
                <c:pt idx="9100">
                  <c:v>#N/A</c:v>
                </c:pt>
                <c:pt idx="9101">
                  <c:v>#N/A</c:v>
                </c:pt>
                <c:pt idx="9102">
                  <c:v>#N/A</c:v>
                </c:pt>
                <c:pt idx="9103">
                  <c:v>#N/A</c:v>
                </c:pt>
                <c:pt idx="9104">
                  <c:v>#N/A</c:v>
                </c:pt>
                <c:pt idx="9105">
                  <c:v>#N/A</c:v>
                </c:pt>
                <c:pt idx="9106">
                  <c:v>#N/A</c:v>
                </c:pt>
                <c:pt idx="9107">
                  <c:v>#N/A</c:v>
                </c:pt>
                <c:pt idx="9108">
                  <c:v>#N/A</c:v>
                </c:pt>
                <c:pt idx="9109">
                  <c:v>#N/A</c:v>
                </c:pt>
                <c:pt idx="9110">
                  <c:v>#N/A</c:v>
                </c:pt>
                <c:pt idx="9111">
                  <c:v>#N/A</c:v>
                </c:pt>
                <c:pt idx="9112">
                  <c:v>#N/A</c:v>
                </c:pt>
                <c:pt idx="9113">
                  <c:v>#N/A</c:v>
                </c:pt>
                <c:pt idx="9114">
                  <c:v>#N/A</c:v>
                </c:pt>
                <c:pt idx="9115">
                  <c:v>#N/A</c:v>
                </c:pt>
                <c:pt idx="9116">
                  <c:v>#N/A</c:v>
                </c:pt>
                <c:pt idx="9117">
                  <c:v>#N/A</c:v>
                </c:pt>
                <c:pt idx="9118">
                  <c:v>#N/A</c:v>
                </c:pt>
                <c:pt idx="9119">
                  <c:v>#N/A</c:v>
                </c:pt>
                <c:pt idx="9120">
                  <c:v>#N/A</c:v>
                </c:pt>
                <c:pt idx="9121">
                  <c:v>#N/A</c:v>
                </c:pt>
                <c:pt idx="9122">
                  <c:v>#N/A</c:v>
                </c:pt>
                <c:pt idx="9123">
                  <c:v>#N/A</c:v>
                </c:pt>
                <c:pt idx="9124">
                  <c:v>#N/A</c:v>
                </c:pt>
                <c:pt idx="9125">
                  <c:v>#N/A</c:v>
                </c:pt>
                <c:pt idx="9126">
                  <c:v>#N/A</c:v>
                </c:pt>
                <c:pt idx="9127">
                  <c:v>#N/A</c:v>
                </c:pt>
                <c:pt idx="9128">
                  <c:v>#N/A</c:v>
                </c:pt>
                <c:pt idx="9129">
                  <c:v>#N/A</c:v>
                </c:pt>
                <c:pt idx="9130">
                  <c:v>#N/A</c:v>
                </c:pt>
                <c:pt idx="9131">
                  <c:v>#N/A</c:v>
                </c:pt>
                <c:pt idx="9132">
                  <c:v>#N/A</c:v>
                </c:pt>
                <c:pt idx="9133">
                  <c:v>#N/A</c:v>
                </c:pt>
                <c:pt idx="9134">
                  <c:v>#N/A</c:v>
                </c:pt>
                <c:pt idx="9135">
                  <c:v>#N/A</c:v>
                </c:pt>
                <c:pt idx="9136">
                  <c:v>#N/A</c:v>
                </c:pt>
                <c:pt idx="9137">
                  <c:v>#N/A</c:v>
                </c:pt>
                <c:pt idx="9138">
                  <c:v>#N/A</c:v>
                </c:pt>
                <c:pt idx="9139">
                  <c:v>#N/A</c:v>
                </c:pt>
                <c:pt idx="9140">
                  <c:v>#N/A</c:v>
                </c:pt>
                <c:pt idx="9141">
                  <c:v>#N/A</c:v>
                </c:pt>
                <c:pt idx="9142">
                  <c:v>#N/A</c:v>
                </c:pt>
                <c:pt idx="9143">
                  <c:v>#N/A</c:v>
                </c:pt>
                <c:pt idx="9144">
                  <c:v>#N/A</c:v>
                </c:pt>
                <c:pt idx="9145">
                  <c:v>#N/A</c:v>
                </c:pt>
                <c:pt idx="9146">
                  <c:v>#N/A</c:v>
                </c:pt>
                <c:pt idx="9147">
                  <c:v>#N/A</c:v>
                </c:pt>
                <c:pt idx="9148">
                  <c:v>#N/A</c:v>
                </c:pt>
                <c:pt idx="9149">
                  <c:v>#N/A</c:v>
                </c:pt>
                <c:pt idx="9150">
                  <c:v>#N/A</c:v>
                </c:pt>
                <c:pt idx="9151">
                  <c:v>#N/A</c:v>
                </c:pt>
                <c:pt idx="9152">
                  <c:v>#N/A</c:v>
                </c:pt>
                <c:pt idx="9153">
                  <c:v>#N/A</c:v>
                </c:pt>
                <c:pt idx="9154">
                  <c:v>#N/A</c:v>
                </c:pt>
                <c:pt idx="9155">
                  <c:v>#N/A</c:v>
                </c:pt>
                <c:pt idx="9156">
                  <c:v>#N/A</c:v>
                </c:pt>
                <c:pt idx="9157">
                  <c:v>#N/A</c:v>
                </c:pt>
                <c:pt idx="9158">
                  <c:v>#N/A</c:v>
                </c:pt>
                <c:pt idx="9159">
                  <c:v>#N/A</c:v>
                </c:pt>
                <c:pt idx="9160">
                  <c:v>#N/A</c:v>
                </c:pt>
                <c:pt idx="9161">
                  <c:v>#N/A</c:v>
                </c:pt>
                <c:pt idx="9162">
                  <c:v>#N/A</c:v>
                </c:pt>
                <c:pt idx="9163">
                  <c:v>#N/A</c:v>
                </c:pt>
                <c:pt idx="9164">
                  <c:v>#N/A</c:v>
                </c:pt>
                <c:pt idx="9165">
                  <c:v>#N/A</c:v>
                </c:pt>
                <c:pt idx="9166">
                  <c:v>#N/A</c:v>
                </c:pt>
                <c:pt idx="9167">
                  <c:v>#N/A</c:v>
                </c:pt>
                <c:pt idx="9168">
                  <c:v>#N/A</c:v>
                </c:pt>
                <c:pt idx="9169">
                  <c:v>#N/A</c:v>
                </c:pt>
                <c:pt idx="9170">
                  <c:v>#N/A</c:v>
                </c:pt>
                <c:pt idx="9171">
                  <c:v>#N/A</c:v>
                </c:pt>
                <c:pt idx="9172">
                  <c:v>#N/A</c:v>
                </c:pt>
                <c:pt idx="9173">
                  <c:v>#N/A</c:v>
                </c:pt>
                <c:pt idx="9174">
                  <c:v>#N/A</c:v>
                </c:pt>
                <c:pt idx="9175">
                  <c:v>#N/A</c:v>
                </c:pt>
                <c:pt idx="9176">
                  <c:v>#N/A</c:v>
                </c:pt>
                <c:pt idx="9177">
                  <c:v>#N/A</c:v>
                </c:pt>
                <c:pt idx="9178">
                  <c:v>#N/A</c:v>
                </c:pt>
                <c:pt idx="9179">
                  <c:v>#N/A</c:v>
                </c:pt>
                <c:pt idx="9180">
                  <c:v>#N/A</c:v>
                </c:pt>
                <c:pt idx="9181">
                  <c:v>#N/A</c:v>
                </c:pt>
                <c:pt idx="9182">
                  <c:v>#N/A</c:v>
                </c:pt>
                <c:pt idx="9183">
                  <c:v>#N/A</c:v>
                </c:pt>
                <c:pt idx="9184">
                  <c:v>#N/A</c:v>
                </c:pt>
                <c:pt idx="9185">
                  <c:v>#N/A</c:v>
                </c:pt>
                <c:pt idx="9186">
                  <c:v>#N/A</c:v>
                </c:pt>
                <c:pt idx="9187">
                  <c:v>#N/A</c:v>
                </c:pt>
                <c:pt idx="9188">
                  <c:v>#N/A</c:v>
                </c:pt>
                <c:pt idx="9189">
                  <c:v>#N/A</c:v>
                </c:pt>
                <c:pt idx="9190">
                  <c:v>#N/A</c:v>
                </c:pt>
                <c:pt idx="9191">
                  <c:v>#N/A</c:v>
                </c:pt>
                <c:pt idx="9192">
                  <c:v>#N/A</c:v>
                </c:pt>
                <c:pt idx="9193">
                  <c:v>#N/A</c:v>
                </c:pt>
                <c:pt idx="9194">
                  <c:v>#N/A</c:v>
                </c:pt>
                <c:pt idx="9195">
                  <c:v>#N/A</c:v>
                </c:pt>
                <c:pt idx="9196">
                  <c:v>#N/A</c:v>
                </c:pt>
                <c:pt idx="9197">
                  <c:v>#N/A</c:v>
                </c:pt>
                <c:pt idx="9198">
                  <c:v>#N/A</c:v>
                </c:pt>
                <c:pt idx="9199">
                  <c:v>#N/A</c:v>
                </c:pt>
                <c:pt idx="9200">
                  <c:v>#N/A</c:v>
                </c:pt>
                <c:pt idx="9201">
                  <c:v>#N/A</c:v>
                </c:pt>
                <c:pt idx="9202">
                  <c:v>#N/A</c:v>
                </c:pt>
                <c:pt idx="9203">
                  <c:v>#N/A</c:v>
                </c:pt>
                <c:pt idx="9204">
                  <c:v>#N/A</c:v>
                </c:pt>
                <c:pt idx="9205">
                  <c:v>#N/A</c:v>
                </c:pt>
                <c:pt idx="9206">
                  <c:v>#N/A</c:v>
                </c:pt>
                <c:pt idx="9207">
                  <c:v>#N/A</c:v>
                </c:pt>
                <c:pt idx="9208">
                  <c:v>#N/A</c:v>
                </c:pt>
                <c:pt idx="9209">
                  <c:v>#N/A</c:v>
                </c:pt>
                <c:pt idx="9210">
                  <c:v>#N/A</c:v>
                </c:pt>
                <c:pt idx="9211">
                  <c:v>#N/A</c:v>
                </c:pt>
                <c:pt idx="9212">
                  <c:v>#N/A</c:v>
                </c:pt>
                <c:pt idx="9213">
                  <c:v>#N/A</c:v>
                </c:pt>
                <c:pt idx="9214">
                  <c:v>#N/A</c:v>
                </c:pt>
                <c:pt idx="9215">
                  <c:v>#N/A</c:v>
                </c:pt>
                <c:pt idx="9216">
                  <c:v>#N/A</c:v>
                </c:pt>
                <c:pt idx="9217">
                  <c:v>#N/A</c:v>
                </c:pt>
                <c:pt idx="9218">
                  <c:v>#N/A</c:v>
                </c:pt>
                <c:pt idx="9219">
                  <c:v>#N/A</c:v>
                </c:pt>
                <c:pt idx="9220">
                  <c:v>#N/A</c:v>
                </c:pt>
                <c:pt idx="9221">
                  <c:v>#N/A</c:v>
                </c:pt>
                <c:pt idx="9222">
                  <c:v>#N/A</c:v>
                </c:pt>
                <c:pt idx="9223">
                  <c:v>#N/A</c:v>
                </c:pt>
                <c:pt idx="9224">
                  <c:v>#N/A</c:v>
                </c:pt>
                <c:pt idx="9225">
                  <c:v>#N/A</c:v>
                </c:pt>
                <c:pt idx="9226">
                  <c:v>#N/A</c:v>
                </c:pt>
                <c:pt idx="9227">
                  <c:v>#N/A</c:v>
                </c:pt>
                <c:pt idx="9228">
                  <c:v>#N/A</c:v>
                </c:pt>
                <c:pt idx="9229">
                  <c:v>#N/A</c:v>
                </c:pt>
                <c:pt idx="9230">
                  <c:v>#N/A</c:v>
                </c:pt>
                <c:pt idx="9231">
                  <c:v>#N/A</c:v>
                </c:pt>
                <c:pt idx="9232">
                  <c:v>#N/A</c:v>
                </c:pt>
                <c:pt idx="9233">
                  <c:v>#N/A</c:v>
                </c:pt>
                <c:pt idx="9234">
                  <c:v>#N/A</c:v>
                </c:pt>
                <c:pt idx="9235">
                  <c:v>#N/A</c:v>
                </c:pt>
                <c:pt idx="9236">
                  <c:v>#N/A</c:v>
                </c:pt>
                <c:pt idx="9237">
                  <c:v>#N/A</c:v>
                </c:pt>
                <c:pt idx="9238">
                  <c:v>#N/A</c:v>
                </c:pt>
                <c:pt idx="9239">
                  <c:v>#N/A</c:v>
                </c:pt>
                <c:pt idx="9240">
                  <c:v>#N/A</c:v>
                </c:pt>
                <c:pt idx="9241">
                  <c:v>#N/A</c:v>
                </c:pt>
                <c:pt idx="9242">
                  <c:v>#N/A</c:v>
                </c:pt>
                <c:pt idx="9243">
                  <c:v>#N/A</c:v>
                </c:pt>
                <c:pt idx="9244">
                  <c:v>#N/A</c:v>
                </c:pt>
                <c:pt idx="9245">
                  <c:v>#N/A</c:v>
                </c:pt>
                <c:pt idx="9246">
                  <c:v>#N/A</c:v>
                </c:pt>
                <c:pt idx="9247">
                  <c:v>#N/A</c:v>
                </c:pt>
                <c:pt idx="9248">
                  <c:v>#N/A</c:v>
                </c:pt>
                <c:pt idx="9249">
                  <c:v>#N/A</c:v>
                </c:pt>
                <c:pt idx="9250">
                  <c:v>#N/A</c:v>
                </c:pt>
                <c:pt idx="9251">
                  <c:v>#N/A</c:v>
                </c:pt>
                <c:pt idx="9252">
                  <c:v>#N/A</c:v>
                </c:pt>
                <c:pt idx="9253">
                  <c:v>#N/A</c:v>
                </c:pt>
                <c:pt idx="9254">
                  <c:v>#N/A</c:v>
                </c:pt>
                <c:pt idx="9255">
                  <c:v>#N/A</c:v>
                </c:pt>
                <c:pt idx="9256">
                  <c:v>#N/A</c:v>
                </c:pt>
                <c:pt idx="9257">
                  <c:v>#N/A</c:v>
                </c:pt>
                <c:pt idx="9258">
                  <c:v>#N/A</c:v>
                </c:pt>
                <c:pt idx="9259">
                  <c:v>#N/A</c:v>
                </c:pt>
                <c:pt idx="9260">
                  <c:v>#N/A</c:v>
                </c:pt>
                <c:pt idx="9261">
                  <c:v>#N/A</c:v>
                </c:pt>
                <c:pt idx="9262">
                  <c:v>#N/A</c:v>
                </c:pt>
                <c:pt idx="9263">
                  <c:v>#N/A</c:v>
                </c:pt>
                <c:pt idx="9264">
                  <c:v>#N/A</c:v>
                </c:pt>
                <c:pt idx="9265">
                  <c:v>#N/A</c:v>
                </c:pt>
                <c:pt idx="9266">
                  <c:v>#N/A</c:v>
                </c:pt>
                <c:pt idx="9267">
                  <c:v>#N/A</c:v>
                </c:pt>
                <c:pt idx="9268">
                  <c:v>#N/A</c:v>
                </c:pt>
                <c:pt idx="9269">
                  <c:v>#N/A</c:v>
                </c:pt>
                <c:pt idx="9270">
                  <c:v>#N/A</c:v>
                </c:pt>
                <c:pt idx="9271">
                  <c:v>#N/A</c:v>
                </c:pt>
                <c:pt idx="9272">
                  <c:v>#N/A</c:v>
                </c:pt>
                <c:pt idx="9273">
                  <c:v>#N/A</c:v>
                </c:pt>
                <c:pt idx="9274">
                  <c:v>#N/A</c:v>
                </c:pt>
                <c:pt idx="9275">
                  <c:v>#N/A</c:v>
                </c:pt>
                <c:pt idx="9276">
                  <c:v>#N/A</c:v>
                </c:pt>
                <c:pt idx="9277">
                  <c:v>#N/A</c:v>
                </c:pt>
                <c:pt idx="9278">
                  <c:v>#N/A</c:v>
                </c:pt>
                <c:pt idx="9279">
                  <c:v>#N/A</c:v>
                </c:pt>
                <c:pt idx="9280">
                  <c:v>#N/A</c:v>
                </c:pt>
                <c:pt idx="9281">
                  <c:v>#N/A</c:v>
                </c:pt>
                <c:pt idx="9282">
                  <c:v>#N/A</c:v>
                </c:pt>
                <c:pt idx="9283">
                  <c:v>#N/A</c:v>
                </c:pt>
                <c:pt idx="9284">
                  <c:v>#N/A</c:v>
                </c:pt>
                <c:pt idx="9285">
                  <c:v>#N/A</c:v>
                </c:pt>
                <c:pt idx="9286">
                  <c:v>#N/A</c:v>
                </c:pt>
                <c:pt idx="9287">
                  <c:v>#N/A</c:v>
                </c:pt>
                <c:pt idx="9288">
                  <c:v>#N/A</c:v>
                </c:pt>
                <c:pt idx="9289">
                  <c:v>#N/A</c:v>
                </c:pt>
                <c:pt idx="9290">
                  <c:v>#N/A</c:v>
                </c:pt>
                <c:pt idx="9291">
                  <c:v>#N/A</c:v>
                </c:pt>
                <c:pt idx="9292">
                  <c:v>#N/A</c:v>
                </c:pt>
                <c:pt idx="9293">
                  <c:v>#N/A</c:v>
                </c:pt>
                <c:pt idx="9294">
                  <c:v>#N/A</c:v>
                </c:pt>
                <c:pt idx="9295">
                  <c:v>#N/A</c:v>
                </c:pt>
                <c:pt idx="9296">
                  <c:v>#N/A</c:v>
                </c:pt>
                <c:pt idx="9297">
                  <c:v>#N/A</c:v>
                </c:pt>
                <c:pt idx="9298">
                  <c:v>#N/A</c:v>
                </c:pt>
                <c:pt idx="9299">
                  <c:v>#N/A</c:v>
                </c:pt>
                <c:pt idx="9300">
                  <c:v>#N/A</c:v>
                </c:pt>
                <c:pt idx="9301">
                  <c:v>#N/A</c:v>
                </c:pt>
                <c:pt idx="9302">
                  <c:v>#N/A</c:v>
                </c:pt>
                <c:pt idx="9303">
                  <c:v>#N/A</c:v>
                </c:pt>
                <c:pt idx="9304">
                  <c:v>#N/A</c:v>
                </c:pt>
                <c:pt idx="9305">
                  <c:v>#N/A</c:v>
                </c:pt>
                <c:pt idx="9306">
                  <c:v>#N/A</c:v>
                </c:pt>
                <c:pt idx="9307">
                  <c:v>#N/A</c:v>
                </c:pt>
                <c:pt idx="9308">
                  <c:v>#N/A</c:v>
                </c:pt>
                <c:pt idx="9309">
                  <c:v>#N/A</c:v>
                </c:pt>
                <c:pt idx="9310">
                  <c:v>#N/A</c:v>
                </c:pt>
                <c:pt idx="9311">
                  <c:v>#N/A</c:v>
                </c:pt>
                <c:pt idx="9312">
                  <c:v>#N/A</c:v>
                </c:pt>
                <c:pt idx="9313">
                  <c:v>#N/A</c:v>
                </c:pt>
                <c:pt idx="9314">
                  <c:v>#N/A</c:v>
                </c:pt>
                <c:pt idx="9315">
                  <c:v>#N/A</c:v>
                </c:pt>
                <c:pt idx="9316">
                  <c:v>#N/A</c:v>
                </c:pt>
                <c:pt idx="9317">
                  <c:v>#N/A</c:v>
                </c:pt>
                <c:pt idx="9318">
                  <c:v>#N/A</c:v>
                </c:pt>
                <c:pt idx="9319">
                  <c:v>#N/A</c:v>
                </c:pt>
                <c:pt idx="9320">
                  <c:v>#N/A</c:v>
                </c:pt>
                <c:pt idx="9321">
                  <c:v>#N/A</c:v>
                </c:pt>
                <c:pt idx="9322">
                  <c:v>#N/A</c:v>
                </c:pt>
                <c:pt idx="9323">
                  <c:v>#N/A</c:v>
                </c:pt>
                <c:pt idx="9324">
                  <c:v>#N/A</c:v>
                </c:pt>
                <c:pt idx="9325">
                  <c:v>#N/A</c:v>
                </c:pt>
                <c:pt idx="9326">
                  <c:v>#N/A</c:v>
                </c:pt>
                <c:pt idx="9327">
                  <c:v>#N/A</c:v>
                </c:pt>
                <c:pt idx="9328">
                  <c:v>#N/A</c:v>
                </c:pt>
                <c:pt idx="9329">
                  <c:v>#N/A</c:v>
                </c:pt>
                <c:pt idx="9330">
                  <c:v>#N/A</c:v>
                </c:pt>
                <c:pt idx="9331">
                  <c:v>#N/A</c:v>
                </c:pt>
                <c:pt idx="9332">
                  <c:v>#N/A</c:v>
                </c:pt>
                <c:pt idx="9333">
                  <c:v>#N/A</c:v>
                </c:pt>
                <c:pt idx="9334">
                  <c:v>#N/A</c:v>
                </c:pt>
                <c:pt idx="9335">
                  <c:v>#N/A</c:v>
                </c:pt>
                <c:pt idx="9336">
                  <c:v>#N/A</c:v>
                </c:pt>
                <c:pt idx="9337">
                  <c:v>#N/A</c:v>
                </c:pt>
                <c:pt idx="9338">
                  <c:v>#N/A</c:v>
                </c:pt>
                <c:pt idx="9339">
                  <c:v>#N/A</c:v>
                </c:pt>
                <c:pt idx="9340">
                  <c:v>#N/A</c:v>
                </c:pt>
                <c:pt idx="9341">
                  <c:v>#N/A</c:v>
                </c:pt>
                <c:pt idx="9342">
                  <c:v>#N/A</c:v>
                </c:pt>
                <c:pt idx="9343">
                  <c:v>#N/A</c:v>
                </c:pt>
                <c:pt idx="9344">
                  <c:v>#N/A</c:v>
                </c:pt>
                <c:pt idx="9345">
                  <c:v>#N/A</c:v>
                </c:pt>
                <c:pt idx="9346">
                  <c:v>#N/A</c:v>
                </c:pt>
                <c:pt idx="9347">
                  <c:v>#N/A</c:v>
                </c:pt>
                <c:pt idx="9348">
                  <c:v>#N/A</c:v>
                </c:pt>
                <c:pt idx="9349">
                  <c:v>#N/A</c:v>
                </c:pt>
                <c:pt idx="9350">
                  <c:v>#N/A</c:v>
                </c:pt>
                <c:pt idx="9351">
                  <c:v>#N/A</c:v>
                </c:pt>
                <c:pt idx="9352">
                  <c:v>#N/A</c:v>
                </c:pt>
                <c:pt idx="9353">
                  <c:v>#N/A</c:v>
                </c:pt>
                <c:pt idx="9354">
                  <c:v>#N/A</c:v>
                </c:pt>
                <c:pt idx="9355">
                  <c:v>#N/A</c:v>
                </c:pt>
                <c:pt idx="9356">
                  <c:v>#N/A</c:v>
                </c:pt>
                <c:pt idx="9357">
                  <c:v>#N/A</c:v>
                </c:pt>
                <c:pt idx="9358">
                  <c:v>#N/A</c:v>
                </c:pt>
                <c:pt idx="9359">
                  <c:v>#N/A</c:v>
                </c:pt>
                <c:pt idx="9360">
                  <c:v>#N/A</c:v>
                </c:pt>
                <c:pt idx="9361">
                  <c:v>#N/A</c:v>
                </c:pt>
                <c:pt idx="9362">
                  <c:v>#N/A</c:v>
                </c:pt>
                <c:pt idx="9363">
                  <c:v>#N/A</c:v>
                </c:pt>
                <c:pt idx="9364">
                  <c:v>#N/A</c:v>
                </c:pt>
                <c:pt idx="9365">
                  <c:v>#N/A</c:v>
                </c:pt>
                <c:pt idx="9366">
                  <c:v>#N/A</c:v>
                </c:pt>
                <c:pt idx="9367">
                  <c:v>#N/A</c:v>
                </c:pt>
                <c:pt idx="9368">
                  <c:v>#N/A</c:v>
                </c:pt>
                <c:pt idx="9369">
                  <c:v>#N/A</c:v>
                </c:pt>
                <c:pt idx="9370">
                  <c:v>#N/A</c:v>
                </c:pt>
                <c:pt idx="9371">
                  <c:v>#N/A</c:v>
                </c:pt>
                <c:pt idx="9372">
                  <c:v>#N/A</c:v>
                </c:pt>
                <c:pt idx="9373">
                  <c:v>#N/A</c:v>
                </c:pt>
                <c:pt idx="9374">
                  <c:v>#N/A</c:v>
                </c:pt>
                <c:pt idx="9375">
                  <c:v>#N/A</c:v>
                </c:pt>
                <c:pt idx="9376">
                  <c:v>#N/A</c:v>
                </c:pt>
                <c:pt idx="9377">
                  <c:v>#N/A</c:v>
                </c:pt>
                <c:pt idx="9378">
                  <c:v>#N/A</c:v>
                </c:pt>
                <c:pt idx="9379">
                  <c:v>#N/A</c:v>
                </c:pt>
                <c:pt idx="9380">
                  <c:v>#N/A</c:v>
                </c:pt>
                <c:pt idx="9381">
                  <c:v>#N/A</c:v>
                </c:pt>
                <c:pt idx="9382">
                  <c:v>#N/A</c:v>
                </c:pt>
                <c:pt idx="9383">
                  <c:v>#N/A</c:v>
                </c:pt>
                <c:pt idx="9384">
                  <c:v>#N/A</c:v>
                </c:pt>
                <c:pt idx="9385">
                  <c:v>#N/A</c:v>
                </c:pt>
                <c:pt idx="9386">
                  <c:v>#N/A</c:v>
                </c:pt>
                <c:pt idx="9387">
                  <c:v>#N/A</c:v>
                </c:pt>
                <c:pt idx="9388">
                  <c:v>#N/A</c:v>
                </c:pt>
                <c:pt idx="9389">
                  <c:v>#N/A</c:v>
                </c:pt>
                <c:pt idx="9390">
                  <c:v>#N/A</c:v>
                </c:pt>
                <c:pt idx="9391">
                  <c:v>#N/A</c:v>
                </c:pt>
                <c:pt idx="9392">
                  <c:v>#N/A</c:v>
                </c:pt>
                <c:pt idx="9393">
                  <c:v>#N/A</c:v>
                </c:pt>
                <c:pt idx="9394">
                  <c:v>#N/A</c:v>
                </c:pt>
                <c:pt idx="9395">
                  <c:v>#N/A</c:v>
                </c:pt>
                <c:pt idx="9396">
                  <c:v>#N/A</c:v>
                </c:pt>
                <c:pt idx="9397">
                  <c:v>#N/A</c:v>
                </c:pt>
                <c:pt idx="9398">
                  <c:v>#N/A</c:v>
                </c:pt>
                <c:pt idx="9399">
                  <c:v>#N/A</c:v>
                </c:pt>
                <c:pt idx="9400">
                  <c:v>#N/A</c:v>
                </c:pt>
                <c:pt idx="9401">
                  <c:v>#N/A</c:v>
                </c:pt>
                <c:pt idx="9402">
                  <c:v>#N/A</c:v>
                </c:pt>
                <c:pt idx="9403">
                  <c:v>#N/A</c:v>
                </c:pt>
                <c:pt idx="9404">
                  <c:v>#N/A</c:v>
                </c:pt>
                <c:pt idx="9405">
                  <c:v>#N/A</c:v>
                </c:pt>
                <c:pt idx="9406">
                  <c:v>#N/A</c:v>
                </c:pt>
                <c:pt idx="9407">
                  <c:v>#N/A</c:v>
                </c:pt>
                <c:pt idx="9408">
                  <c:v>#N/A</c:v>
                </c:pt>
                <c:pt idx="9409">
                  <c:v>#N/A</c:v>
                </c:pt>
                <c:pt idx="9410">
                  <c:v>#N/A</c:v>
                </c:pt>
                <c:pt idx="9411">
                  <c:v>#N/A</c:v>
                </c:pt>
                <c:pt idx="9412">
                  <c:v>#N/A</c:v>
                </c:pt>
                <c:pt idx="9413">
                  <c:v>#N/A</c:v>
                </c:pt>
                <c:pt idx="9414">
                  <c:v>#N/A</c:v>
                </c:pt>
                <c:pt idx="9415">
                  <c:v>#N/A</c:v>
                </c:pt>
                <c:pt idx="9416">
                  <c:v>#N/A</c:v>
                </c:pt>
                <c:pt idx="9417">
                  <c:v>#N/A</c:v>
                </c:pt>
                <c:pt idx="9418">
                  <c:v>#N/A</c:v>
                </c:pt>
                <c:pt idx="9419">
                  <c:v>#N/A</c:v>
                </c:pt>
                <c:pt idx="9420">
                  <c:v>#N/A</c:v>
                </c:pt>
                <c:pt idx="9421">
                  <c:v>#N/A</c:v>
                </c:pt>
                <c:pt idx="9422">
                  <c:v>#N/A</c:v>
                </c:pt>
                <c:pt idx="9423">
                  <c:v>#N/A</c:v>
                </c:pt>
                <c:pt idx="9424">
                  <c:v>#N/A</c:v>
                </c:pt>
                <c:pt idx="9425">
                  <c:v>#N/A</c:v>
                </c:pt>
                <c:pt idx="9426">
                  <c:v>#N/A</c:v>
                </c:pt>
                <c:pt idx="9427">
                  <c:v>#N/A</c:v>
                </c:pt>
                <c:pt idx="9428">
                  <c:v>#N/A</c:v>
                </c:pt>
                <c:pt idx="9429">
                  <c:v>#N/A</c:v>
                </c:pt>
                <c:pt idx="9430">
                  <c:v>#N/A</c:v>
                </c:pt>
                <c:pt idx="9431">
                  <c:v>#N/A</c:v>
                </c:pt>
                <c:pt idx="9432">
                  <c:v>#N/A</c:v>
                </c:pt>
                <c:pt idx="9433">
                  <c:v>#N/A</c:v>
                </c:pt>
                <c:pt idx="9434">
                  <c:v>#N/A</c:v>
                </c:pt>
                <c:pt idx="9435">
                  <c:v>#N/A</c:v>
                </c:pt>
                <c:pt idx="9436">
                  <c:v>#N/A</c:v>
                </c:pt>
                <c:pt idx="9437">
                  <c:v>#N/A</c:v>
                </c:pt>
                <c:pt idx="9438">
                  <c:v>#N/A</c:v>
                </c:pt>
                <c:pt idx="9439">
                  <c:v>#N/A</c:v>
                </c:pt>
                <c:pt idx="9440">
                  <c:v>#N/A</c:v>
                </c:pt>
                <c:pt idx="9441">
                  <c:v>#N/A</c:v>
                </c:pt>
                <c:pt idx="9442">
                  <c:v>#N/A</c:v>
                </c:pt>
                <c:pt idx="9443">
                  <c:v>#N/A</c:v>
                </c:pt>
                <c:pt idx="9444">
                  <c:v>#N/A</c:v>
                </c:pt>
                <c:pt idx="9445">
                  <c:v>#N/A</c:v>
                </c:pt>
                <c:pt idx="9446">
                  <c:v>#N/A</c:v>
                </c:pt>
                <c:pt idx="9447">
                  <c:v>#N/A</c:v>
                </c:pt>
                <c:pt idx="9448">
                  <c:v>#N/A</c:v>
                </c:pt>
                <c:pt idx="9449">
                  <c:v>#N/A</c:v>
                </c:pt>
                <c:pt idx="9450">
                  <c:v>#N/A</c:v>
                </c:pt>
                <c:pt idx="9451">
                  <c:v>#N/A</c:v>
                </c:pt>
                <c:pt idx="9452">
                  <c:v>#N/A</c:v>
                </c:pt>
                <c:pt idx="9453">
                  <c:v>#N/A</c:v>
                </c:pt>
                <c:pt idx="9454">
                  <c:v>#N/A</c:v>
                </c:pt>
                <c:pt idx="9455">
                  <c:v>#N/A</c:v>
                </c:pt>
                <c:pt idx="9456">
                  <c:v>#N/A</c:v>
                </c:pt>
                <c:pt idx="9457">
                  <c:v>#N/A</c:v>
                </c:pt>
                <c:pt idx="9458">
                  <c:v>#N/A</c:v>
                </c:pt>
                <c:pt idx="9459">
                  <c:v>#N/A</c:v>
                </c:pt>
                <c:pt idx="9460">
                  <c:v>#N/A</c:v>
                </c:pt>
                <c:pt idx="9461">
                  <c:v>#N/A</c:v>
                </c:pt>
                <c:pt idx="9462">
                  <c:v>#N/A</c:v>
                </c:pt>
                <c:pt idx="9463">
                  <c:v>#N/A</c:v>
                </c:pt>
                <c:pt idx="9464">
                  <c:v>#N/A</c:v>
                </c:pt>
                <c:pt idx="9465">
                  <c:v>#N/A</c:v>
                </c:pt>
                <c:pt idx="9466">
                  <c:v>#N/A</c:v>
                </c:pt>
                <c:pt idx="9467">
                  <c:v>#N/A</c:v>
                </c:pt>
                <c:pt idx="9468">
                  <c:v>#N/A</c:v>
                </c:pt>
                <c:pt idx="9469">
                  <c:v>#N/A</c:v>
                </c:pt>
                <c:pt idx="9470">
                  <c:v>#N/A</c:v>
                </c:pt>
                <c:pt idx="9471">
                  <c:v>#N/A</c:v>
                </c:pt>
                <c:pt idx="9472">
                  <c:v>#N/A</c:v>
                </c:pt>
                <c:pt idx="9473">
                  <c:v>#N/A</c:v>
                </c:pt>
                <c:pt idx="9474">
                  <c:v>#N/A</c:v>
                </c:pt>
                <c:pt idx="9475">
                  <c:v>#N/A</c:v>
                </c:pt>
                <c:pt idx="9476">
                  <c:v>#N/A</c:v>
                </c:pt>
                <c:pt idx="9477">
                  <c:v>#N/A</c:v>
                </c:pt>
                <c:pt idx="9478">
                  <c:v>#N/A</c:v>
                </c:pt>
                <c:pt idx="9479">
                  <c:v>#N/A</c:v>
                </c:pt>
                <c:pt idx="9480">
                  <c:v>#N/A</c:v>
                </c:pt>
                <c:pt idx="9481">
                  <c:v>#N/A</c:v>
                </c:pt>
                <c:pt idx="9482">
                  <c:v>#N/A</c:v>
                </c:pt>
                <c:pt idx="9483">
                  <c:v>#N/A</c:v>
                </c:pt>
                <c:pt idx="9484">
                  <c:v>#N/A</c:v>
                </c:pt>
                <c:pt idx="9485">
                  <c:v>#N/A</c:v>
                </c:pt>
                <c:pt idx="9486">
                  <c:v>#N/A</c:v>
                </c:pt>
                <c:pt idx="9487">
                  <c:v>#N/A</c:v>
                </c:pt>
                <c:pt idx="9488">
                  <c:v>#N/A</c:v>
                </c:pt>
                <c:pt idx="9489">
                  <c:v>#N/A</c:v>
                </c:pt>
                <c:pt idx="9490">
                  <c:v>#N/A</c:v>
                </c:pt>
                <c:pt idx="9491">
                  <c:v>#N/A</c:v>
                </c:pt>
                <c:pt idx="9492">
                  <c:v>#N/A</c:v>
                </c:pt>
                <c:pt idx="9493">
                  <c:v>#N/A</c:v>
                </c:pt>
                <c:pt idx="9494">
                  <c:v>#N/A</c:v>
                </c:pt>
                <c:pt idx="9495">
                  <c:v>#N/A</c:v>
                </c:pt>
                <c:pt idx="9496">
                  <c:v>#N/A</c:v>
                </c:pt>
                <c:pt idx="9497">
                  <c:v>#N/A</c:v>
                </c:pt>
                <c:pt idx="9498">
                  <c:v>#N/A</c:v>
                </c:pt>
                <c:pt idx="9499">
                  <c:v>#N/A</c:v>
                </c:pt>
                <c:pt idx="9500">
                  <c:v>#N/A</c:v>
                </c:pt>
                <c:pt idx="9501">
                  <c:v>#N/A</c:v>
                </c:pt>
                <c:pt idx="9502">
                  <c:v>#N/A</c:v>
                </c:pt>
                <c:pt idx="9503">
                  <c:v>#N/A</c:v>
                </c:pt>
                <c:pt idx="9504">
                  <c:v>#N/A</c:v>
                </c:pt>
                <c:pt idx="9505">
                  <c:v>#N/A</c:v>
                </c:pt>
                <c:pt idx="9506">
                  <c:v>#N/A</c:v>
                </c:pt>
                <c:pt idx="9507">
                  <c:v>#N/A</c:v>
                </c:pt>
                <c:pt idx="9508">
                  <c:v>#N/A</c:v>
                </c:pt>
                <c:pt idx="9509">
                  <c:v>#N/A</c:v>
                </c:pt>
                <c:pt idx="9510">
                  <c:v>#N/A</c:v>
                </c:pt>
                <c:pt idx="9511">
                  <c:v>#N/A</c:v>
                </c:pt>
                <c:pt idx="9512">
                  <c:v>#N/A</c:v>
                </c:pt>
                <c:pt idx="9513">
                  <c:v>#N/A</c:v>
                </c:pt>
                <c:pt idx="9514">
                  <c:v>#N/A</c:v>
                </c:pt>
                <c:pt idx="9515">
                  <c:v>#N/A</c:v>
                </c:pt>
                <c:pt idx="9516">
                  <c:v>#N/A</c:v>
                </c:pt>
                <c:pt idx="9517">
                  <c:v>#N/A</c:v>
                </c:pt>
                <c:pt idx="9518">
                  <c:v>#N/A</c:v>
                </c:pt>
                <c:pt idx="9519">
                  <c:v>#N/A</c:v>
                </c:pt>
                <c:pt idx="9520">
                  <c:v>#N/A</c:v>
                </c:pt>
                <c:pt idx="9521">
                  <c:v>#N/A</c:v>
                </c:pt>
                <c:pt idx="9522">
                  <c:v>#N/A</c:v>
                </c:pt>
                <c:pt idx="9523">
                  <c:v>#N/A</c:v>
                </c:pt>
                <c:pt idx="9524">
                  <c:v>#N/A</c:v>
                </c:pt>
                <c:pt idx="9525">
                  <c:v>#N/A</c:v>
                </c:pt>
                <c:pt idx="9526">
                  <c:v>#N/A</c:v>
                </c:pt>
                <c:pt idx="9527">
                  <c:v>#N/A</c:v>
                </c:pt>
                <c:pt idx="9528">
                  <c:v>#N/A</c:v>
                </c:pt>
                <c:pt idx="9529">
                  <c:v>#N/A</c:v>
                </c:pt>
                <c:pt idx="9530">
                  <c:v>#N/A</c:v>
                </c:pt>
                <c:pt idx="9531">
                  <c:v>#N/A</c:v>
                </c:pt>
                <c:pt idx="9532">
                  <c:v>#N/A</c:v>
                </c:pt>
                <c:pt idx="9533">
                  <c:v>#N/A</c:v>
                </c:pt>
                <c:pt idx="9534">
                  <c:v>#N/A</c:v>
                </c:pt>
                <c:pt idx="9535">
                  <c:v>#N/A</c:v>
                </c:pt>
                <c:pt idx="9536">
                  <c:v>#N/A</c:v>
                </c:pt>
                <c:pt idx="9537">
                  <c:v>#N/A</c:v>
                </c:pt>
                <c:pt idx="9538">
                  <c:v>#N/A</c:v>
                </c:pt>
                <c:pt idx="9539">
                  <c:v>#N/A</c:v>
                </c:pt>
                <c:pt idx="9540">
                  <c:v>#N/A</c:v>
                </c:pt>
                <c:pt idx="9541">
                  <c:v>#N/A</c:v>
                </c:pt>
                <c:pt idx="9542">
                  <c:v>#N/A</c:v>
                </c:pt>
                <c:pt idx="9543">
                  <c:v>#N/A</c:v>
                </c:pt>
                <c:pt idx="9544">
                  <c:v>#N/A</c:v>
                </c:pt>
                <c:pt idx="9545">
                  <c:v>#N/A</c:v>
                </c:pt>
                <c:pt idx="9546">
                  <c:v>#N/A</c:v>
                </c:pt>
                <c:pt idx="9547">
                  <c:v>#N/A</c:v>
                </c:pt>
                <c:pt idx="9548">
                  <c:v>#N/A</c:v>
                </c:pt>
                <c:pt idx="9549">
                  <c:v>#N/A</c:v>
                </c:pt>
                <c:pt idx="9550">
                  <c:v>#N/A</c:v>
                </c:pt>
                <c:pt idx="9551">
                  <c:v>#N/A</c:v>
                </c:pt>
                <c:pt idx="9552">
                  <c:v>#N/A</c:v>
                </c:pt>
                <c:pt idx="9553">
                  <c:v>#N/A</c:v>
                </c:pt>
                <c:pt idx="9554">
                  <c:v>#N/A</c:v>
                </c:pt>
                <c:pt idx="9555">
                  <c:v>#N/A</c:v>
                </c:pt>
                <c:pt idx="9556">
                  <c:v>#N/A</c:v>
                </c:pt>
                <c:pt idx="9557">
                  <c:v>#N/A</c:v>
                </c:pt>
                <c:pt idx="9558">
                  <c:v>#N/A</c:v>
                </c:pt>
                <c:pt idx="9559">
                  <c:v>#N/A</c:v>
                </c:pt>
                <c:pt idx="9560">
                  <c:v>#N/A</c:v>
                </c:pt>
                <c:pt idx="9561">
                  <c:v>#N/A</c:v>
                </c:pt>
                <c:pt idx="9562">
                  <c:v>#N/A</c:v>
                </c:pt>
                <c:pt idx="9563">
                  <c:v>#N/A</c:v>
                </c:pt>
                <c:pt idx="9564">
                  <c:v>#N/A</c:v>
                </c:pt>
                <c:pt idx="9565">
                  <c:v>#N/A</c:v>
                </c:pt>
                <c:pt idx="9566">
                  <c:v>#N/A</c:v>
                </c:pt>
                <c:pt idx="9567">
                  <c:v>#N/A</c:v>
                </c:pt>
                <c:pt idx="9568">
                  <c:v>#N/A</c:v>
                </c:pt>
                <c:pt idx="9569">
                  <c:v>#N/A</c:v>
                </c:pt>
                <c:pt idx="9570">
                  <c:v>#N/A</c:v>
                </c:pt>
                <c:pt idx="9571">
                  <c:v>#N/A</c:v>
                </c:pt>
                <c:pt idx="9572">
                  <c:v>#N/A</c:v>
                </c:pt>
                <c:pt idx="9573">
                  <c:v>#N/A</c:v>
                </c:pt>
                <c:pt idx="9574">
                  <c:v>#N/A</c:v>
                </c:pt>
                <c:pt idx="9575">
                  <c:v>#N/A</c:v>
                </c:pt>
                <c:pt idx="9576">
                  <c:v>#N/A</c:v>
                </c:pt>
                <c:pt idx="9577">
                  <c:v>#N/A</c:v>
                </c:pt>
                <c:pt idx="9578">
                  <c:v>#N/A</c:v>
                </c:pt>
                <c:pt idx="9579">
                  <c:v>#N/A</c:v>
                </c:pt>
                <c:pt idx="9580">
                  <c:v>#N/A</c:v>
                </c:pt>
                <c:pt idx="9581">
                  <c:v>#N/A</c:v>
                </c:pt>
                <c:pt idx="9582">
                  <c:v>#N/A</c:v>
                </c:pt>
                <c:pt idx="9583">
                  <c:v>#N/A</c:v>
                </c:pt>
                <c:pt idx="9584">
                  <c:v>#N/A</c:v>
                </c:pt>
                <c:pt idx="9585">
                  <c:v>#N/A</c:v>
                </c:pt>
                <c:pt idx="9586">
                  <c:v>#N/A</c:v>
                </c:pt>
                <c:pt idx="9587">
                  <c:v>#N/A</c:v>
                </c:pt>
                <c:pt idx="9588">
                  <c:v>#N/A</c:v>
                </c:pt>
                <c:pt idx="9589">
                  <c:v>#N/A</c:v>
                </c:pt>
                <c:pt idx="9590">
                  <c:v>#N/A</c:v>
                </c:pt>
                <c:pt idx="9591">
                  <c:v>#N/A</c:v>
                </c:pt>
                <c:pt idx="9592">
                  <c:v>#N/A</c:v>
                </c:pt>
                <c:pt idx="9593">
                  <c:v>#N/A</c:v>
                </c:pt>
                <c:pt idx="9594">
                  <c:v>#N/A</c:v>
                </c:pt>
                <c:pt idx="9595">
                  <c:v>#N/A</c:v>
                </c:pt>
                <c:pt idx="9596">
                  <c:v>#N/A</c:v>
                </c:pt>
                <c:pt idx="9597">
                  <c:v>#N/A</c:v>
                </c:pt>
                <c:pt idx="9598">
                  <c:v>#N/A</c:v>
                </c:pt>
                <c:pt idx="9599">
                  <c:v>#N/A</c:v>
                </c:pt>
                <c:pt idx="9600">
                  <c:v>#N/A</c:v>
                </c:pt>
                <c:pt idx="9601">
                  <c:v>#N/A</c:v>
                </c:pt>
                <c:pt idx="9602">
                  <c:v>#N/A</c:v>
                </c:pt>
                <c:pt idx="9603">
                  <c:v>#N/A</c:v>
                </c:pt>
                <c:pt idx="9604">
                  <c:v>#N/A</c:v>
                </c:pt>
                <c:pt idx="9605">
                  <c:v>#N/A</c:v>
                </c:pt>
                <c:pt idx="9606">
                  <c:v>#N/A</c:v>
                </c:pt>
                <c:pt idx="9607">
                  <c:v>#N/A</c:v>
                </c:pt>
                <c:pt idx="9608">
                  <c:v>#N/A</c:v>
                </c:pt>
                <c:pt idx="9609">
                  <c:v>#N/A</c:v>
                </c:pt>
                <c:pt idx="9610">
                  <c:v>#N/A</c:v>
                </c:pt>
                <c:pt idx="9611">
                  <c:v>#N/A</c:v>
                </c:pt>
                <c:pt idx="9612">
                  <c:v>#N/A</c:v>
                </c:pt>
                <c:pt idx="9613">
                  <c:v>#N/A</c:v>
                </c:pt>
                <c:pt idx="9614">
                  <c:v>#N/A</c:v>
                </c:pt>
                <c:pt idx="9615">
                  <c:v>#N/A</c:v>
                </c:pt>
                <c:pt idx="9616">
                  <c:v>#N/A</c:v>
                </c:pt>
                <c:pt idx="9617">
                  <c:v>#N/A</c:v>
                </c:pt>
                <c:pt idx="9618">
                  <c:v>#N/A</c:v>
                </c:pt>
                <c:pt idx="9619">
                  <c:v>#N/A</c:v>
                </c:pt>
                <c:pt idx="9620">
                  <c:v>#N/A</c:v>
                </c:pt>
                <c:pt idx="9621">
                  <c:v>#N/A</c:v>
                </c:pt>
                <c:pt idx="9622">
                  <c:v>#N/A</c:v>
                </c:pt>
                <c:pt idx="9623">
                  <c:v>#N/A</c:v>
                </c:pt>
                <c:pt idx="9624">
                  <c:v>#N/A</c:v>
                </c:pt>
                <c:pt idx="9625">
                  <c:v>#N/A</c:v>
                </c:pt>
                <c:pt idx="9626">
                  <c:v>#N/A</c:v>
                </c:pt>
                <c:pt idx="9627">
                  <c:v>#N/A</c:v>
                </c:pt>
                <c:pt idx="9628">
                  <c:v>#N/A</c:v>
                </c:pt>
                <c:pt idx="9629">
                  <c:v>#N/A</c:v>
                </c:pt>
                <c:pt idx="9630">
                  <c:v>#N/A</c:v>
                </c:pt>
                <c:pt idx="9631">
                  <c:v>#N/A</c:v>
                </c:pt>
                <c:pt idx="9632">
                  <c:v>#N/A</c:v>
                </c:pt>
                <c:pt idx="9633">
                  <c:v>#N/A</c:v>
                </c:pt>
                <c:pt idx="9634">
                  <c:v>#N/A</c:v>
                </c:pt>
                <c:pt idx="9635">
                  <c:v>#N/A</c:v>
                </c:pt>
                <c:pt idx="9636">
                  <c:v>#N/A</c:v>
                </c:pt>
                <c:pt idx="9637">
                  <c:v>#N/A</c:v>
                </c:pt>
                <c:pt idx="9638">
                  <c:v>#N/A</c:v>
                </c:pt>
                <c:pt idx="9639">
                  <c:v>#N/A</c:v>
                </c:pt>
                <c:pt idx="9640">
                  <c:v>#N/A</c:v>
                </c:pt>
                <c:pt idx="9641">
                  <c:v>#N/A</c:v>
                </c:pt>
                <c:pt idx="9642">
                  <c:v>#N/A</c:v>
                </c:pt>
                <c:pt idx="9643">
                  <c:v>#N/A</c:v>
                </c:pt>
                <c:pt idx="9644">
                  <c:v>#N/A</c:v>
                </c:pt>
                <c:pt idx="9645">
                  <c:v>#N/A</c:v>
                </c:pt>
                <c:pt idx="9646">
                  <c:v>#N/A</c:v>
                </c:pt>
                <c:pt idx="9647">
                  <c:v>#N/A</c:v>
                </c:pt>
                <c:pt idx="9648">
                  <c:v>#N/A</c:v>
                </c:pt>
                <c:pt idx="9649">
                  <c:v>#N/A</c:v>
                </c:pt>
                <c:pt idx="9650">
                  <c:v>#N/A</c:v>
                </c:pt>
                <c:pt idx="9651">
                  <c:v>#N/A</c:v>
                </c:pt>
                <c:pt idx="9652">
                  <c:v>#N/A</c:v>
                </c:pt>
                <c:pt idx="9653">
                  <c:v>#N/A</c:v>
                </c:pt>
                <c:pt idx="9654">
                  <c:v>#N/A</c:v>
                </c:pt>
                <c:pt idx="9655">
                  <c:v>#N/A</c:v>
                </c:pt>
                <c:pt idx="9656">
                  <c:v>#N/A</c:v>
                </c:pt>
                <c:pt idx="9657">
                  <c:v>#N/A</c:v>
                </c:pt>
                <c:pt idx="9658">
                  <c:v>#N/A</c:v>
                </c:pt>
                <c:pt idx="9659">
                  <c:v>#N/A</c:v>
                </c:pt>
                <c:pt idx="9660">
                  <c:v>#N/A</c:v>
                </c:pt>
                <c:pt idx="9661">
                  <c:v>#N/A</c:v>
                </c:pt>
                <c:pt idx="9662">
                  <c:v>#N/A</c:v>
                </c:pt>
                <c:pt idx="9663">
                  <c:v>#N/A</c:v>
                </c:pt>
                <c:pt idx="9664">
                  <c:v>#N/A</c:v>
                </c:pt>
                <c:pt idx="9665">
                  <c:v>#N/A</c:v>
                </c:pt>
                <c:pt idx="9666">
                  <c:v>#N/A</c:v>
                </c:pt>
                <c:pt idx="9667">
                  <c:v>#N/A</c:v>
                </c:pt>
                <c:pt idx="9668">
                  <c:v>#N/A</c:v>
                </c:pt>
                <c:pt idx="9669">
                  <c:v>#N/A</c:v>
                </c:pt>
                <c:pt idx="9670">
                  <c:v>#N/A</c:v>
                </c:pt>
                <c:pt idx="9671">
                  <c:v>#N/A</c:v>
                </c:pt>
                <c:pt idx="9672">
                  <c:v>#N/A</c:v>
                </c:pt>
                <c:pt idx="9673">
                  <c:v>#N/A</c:v>
                </c:pt>
                <c:pt idx="9674">
                  <c:v>#N/A</c:v>
                </c:pt>
                <c:pt idx="9675">
                  <c:v>#N/A</c:v>
                </c:pt>
                <c:pt idx="9676">
                  <c:v>#N/A</c:v>
                </c:pt>
                <c:pt idx="9677">
                  <c:v>#N/A</c:v>
                </c:pt>
                <c:pt idx="9678">
                  <c:v>#N/A</c:v>
                </c:pt>
                <c:pt idx="9679">
                  <c:v>#N/A</c:v>
                </c:pt>
                <c:pt idx="9680">
                  <c:v>#N/A</c:v>
                </c:pt>
                <c:pt idx="9681">
                  <c:v>#N/A</c:v>
                </c:pt>
                <c:pt idx="9682">
                  <c:v>#N/A</c:v>
                </c:pt>
                <c:pt idx="9683">
                  <c:v>#N/A</c:v>
                </c:pt>
                <c:pt idx="9684">
                  <c:v>#N/A</c:v>
                </c:pt>
                <c:pt idx="9685">
                  <c:v>#N/A</c:v>
                </c:pt>
                <c:pt idx="9686">
                  <c:v>#N/A</c:v>
                </c:pt>
                <c:pt idx="9687">
                  <c:v>#N/A</c:v>
                </c:pt>
                <c:pt idx="9688">
                  <c:v>#N/A</c:v>
                </c:pt>
                <c:pt idx="9689">
                  <c:v>#N/A</c:v>
                </c:pt>
                <c:pt idx="9690">
                  <c:v>#N/A</c:v>
                </c:pt>
                <c:pt idx="9691">
                  <c:v>#N/A</c:v>
                </c:pt>
                <c:pt idx="9692">
                  <c:v>#N/A</c:v>
                </c:pt>
                <c:pt idx="9693">
                  <c:v>#N/A</c:v>
                </c:pt>
                <c:pt idx="9694">
                  <c:v>#N/A</c:v>
                </c:pt>
                <c:pt idx="9695">
                  <c:v>#N/A</c:v>
                </c:pt>
                <c:pt idx="9696">
                  <c:v>#N/A</c:v>
                </c:pt>
                <c:pt idx="9697">
                  <c:v>#N/A</c:v>
                </c:pt>
                <c:pt idx="9698">
                  <c:v>#N/A</c:v>
                </c:pt>
                <c:pt idx="9699">
                  <c:v>#N/A</c:v>
                </c:pt>
                <c:pt idx="9700">
                  <c:v>#N/A</c:v>
                </c:pt>
                <c:pt idx="9701">
                  <c:v>#N/A</c:v>
                </c:pt>
                <c:pt idx="9702">
                  <c:v>#N/A</c:v>
                </c:pt>
                <c:pt idx="9703">
                  <c:v>#N/A</c:v>
                </c:pt>
                <c:pt idx="9704">
                  <c:v>#N/A</c:v>
                </c:pt>
                <c:pt idx="9705">
                  <c:v>#N/A</c:v>
                </c:pt>
                <c:pt idx="9706">
                  <c:v>#N/A</c:v>
                </c:pt>
                <c:pt idx="9707">
                  <c:v>#N/A</c:v>
                </c:pt>
                <c:pt idx="9708">
                  <c:v>#N/A</c:v>
                </c:pt>
                <c:pt idx="9709">
                  <c:v>#N/A</c:v>
                </c:pt>
                <c:pt idx="9710">
                  <c:v>#N/A</c:v>
                </c:pt>
                <c:pt idx="9711">
                  <c:v>#N/A</c:v>
                </c:pt>
                <c:pt idx="9712">
                  <c:v>#N/A</c:v>
                </c:pt>
                <c:pt idx="9713">
                  <c:v>#N/A</c:v>
                </c:pt>
                <c:pt idx="9714">
                  <c:v>#N/A</c:v>
                </c:pt>
                <c:pt idx="9715">
                  <c:v>#N/A</c:v>
                </c:pt>
                <c:pt idx="9716">
                  <c:v>#N/A</c:v>
                </c:pt>
                <c:pt idx="9717">
                  <c:v>#N/A</c:v>
                </c:pt>
                <c:pt idx="9718">
                  <c:v>#N/A</c:v>
                </c:pt>
                <c:pt idx="9719">
                  <c:v>#N/A</c:v>
                </c:pt>
                <c:pt idx="9720">
                  <c:v>#N/A</c:v>
                </c:pt>
                <c:pt idx="9721">
                  <c:v>#N/A</c:v>
                </c:pt>
                <c:pt idx="9722">
                  <c:v>#N/A</c:v>
                </c:pt>
                <c:pt idx="9723">
                  <c:v>#N/A</c:v>
                </c:pt>
                <c:pt idx="9724">
                  <c:v>#N/A</c:v>
                </c:pt>
                <c:pt idx="9725">
                  <c:v>#N/A</c:v>
                </c:pt>
                <c:pt idx="9726">
                  <c:v>#N/A</c:v>
                </c:pt>
                <c:pt idx="9727">
                  <c:v>#N/A</c:v>
                </c:pt>
                <c:pt idx="9728">
                  <c:v>#N/A</c:v>
                </c:pt>
                <c:pt idx="9729">
                  <c:v>#N/A</c:v>
                </c:pt>
                <c:pt idx="9730">
                  <c:v>#N/A</c:v>
                </c:pt>
                <c:pt idx="9731">
                  <c:v>#N/A</c:v>
                </c:pt>
                <c:pt idx="9732">
                  <c:v>#N/A</c:v>
                </c:pt>
                <c:pt idx="9733">
                  <c:v>#N/A</c:v>
                </c:pt>
                <c:pt idx="9734">
                  <c:v>#N/A</c:v>
                </c:pt>
                <c:pt idx="9735">
                  <c:v>#N/A</c:v>
                </c:pt>
                <c:pt idx="9736">
                  <c:v>#N/A</c:v>
                </c:pt>
                <c:pt idx="9737">
                  <c:v>#N/A</c:v>
                </c:pt>
                <c:pt idx="9738">
                  <c:v>#N/A</c:v>
                </c:pt>
                <c:pt idx="9739">
                  <c:v>#N/A</c:v>
                </c:pt>
                <c:pt idx="9740">
                  <c:v>#N/A</c:v>
                </c:pt>
                <c:pt idx="9741">
                  <c:v>#N/A</c:v>
                </c:pt>
                <c:pt idx="9742">
                  <c:v>#N/A</c:v>
                </c:pt>
                <c:pt idx="9743">
                  <c:v>#N/A</c:v>
                </c:pt>
                <c:pt idx="9744">
                  <c:v>#N/A</c:v>
                </c:pt>
                <c:pt idx="9745">
                  <c:v>#N/A</c:v>
                </c:pt>
                <c:pt idx="9746">
                  <c:v>#N/A</c:v>
                </c:pt>
                <c:pt idx="9747">
                  <c:v>#N/A</c:v>
                </c:pt>
                <c:pt idx="9748">
                  <c:v>#N/A</c:v>
                </c:pt>
                <c:pt idx="9749">
                  <c:v>#N/A</c:v>
                </c:pt>
                <c:pt idx="9750">
                  <c:v>#N/A</c:v>
                </c:pt>
                <c:pt idx="9751">
                  <c:v>#N/A</c:v>
                </c:pt>
                <c:pt idx="9752">
                  <c:v>#N/A</c:v>
                </c:pt>
                <c:pt idx="9753">
                  <c:v>#N/A</c:v>
                </c:pt>
                <c:pt idx="9754">
                  <c:v>#N/A</c:v>
                </c:pt>
                <c:pt idx="9755">
                  <c:v>#N/A</c:v>
                </c:pt>
                <c:pt idx="9756">
                  <c:v>#N/A</c:v>
                </c:pt>
                <c:pt idx="9757">
                  <c:v>#N/A</c:v>
                </c:pt>
                <c:pt idx="9758">
                  <c:v>#N/A</c:v>
                </c:pt>
                <c:pt idx="9759">
                  <c:v>#N/A</c:v>
                </c:pt>
                <c:pt idx="9760">
                  <c:v>#N/A</c:v>
                </c:pt>
                <c:pt idx="9761">
                  <c:v>#N/A</c:v>
                </c:pt>
                <c:pt idx="9762">
                  <c:v>#N/A</c:v>
                </c:pt>
                <c:pt idx="9763">
                  <c:v>#N/A</c:v>
                </c:pt>
                <c:pt idx="9764">
                  <c:v>#N/A</c:v>
                </c:pt>
                <c:pt idx="9765">
                  <c:v>#N/A</c:v>
                </c:pt>
                <c:pt idx="9766">
                  <c:v>#N/A</c:v>
                </c:pt>
                <c:pt idx="9767">
                  <c:v>#N/A</c:v>
                </c:pt>
                <c:pt idx="9768">
                  <c:v>#N/A</c:v>
                </c:pt>
                <c:pt idx="9769">
                  <c:v>#N/A</c:v>
                </c:pt>
                <c:pt idx="9770">
                  <c:v>#N/A</c:v>
                </c:pt>
                <c:pt idx="9771">
                  <c:v>#N/A</c:v>
                </c:pt>
                <c:pt idx="9772">
                  <c:v>#N/A</c:v>
                </c:pt>
                <c:pt idx="9773">
                  <c:v>#N/A</c:v>
                </c:pt>
                <c:pt idx="9774">
                  <c:v>#N/A</c:v>
                </c:pt>
                <c:pt idx="9775">
                  <c:v>#N/A</c:v>
                </c:pt>
                <c:pt idx="9776">
                  <c:v>#N/A</c:v>
                </c:pt>
                <c:pt idx="9777">
                  <c:v>#N/A</c:v>
                </c:pt>
                <c:pt idx="9778">
                  <c:v>#N/A</c:v>
                </c:pt>
                <c:pt idx="9779">
                  <c:v>#N/A</c:v>
                </c:pt>
                <c:pt idx="9780">
                  <c:v>#N/A</c:v>
                </c:pt>
                <c:pt idx="9781">
                  <c:v>#N/A</c:v>
                </c:pt>
                <c:pt idx="9782">
                  <c:v>#N/A</c:v>
                </c:pt>
                <c:pt idx="9783">
                  <c:v>#N/A</c:v>
                </c:pt>
                <c:pt idx="9784">
                  <c:v>#N/A</c:v>
                </c:pt>
                <c:pt idx="9785">
                  <c:v>#N/A</c:v>
                </c:pt>
                <c:pt idx="9786">
                  <c:v>#N/A</c:v>
                </c:pt>
                <c:pt idx="9787">
                  <c:v>#N/A</c:v>
                </c:pt>
                <c:pt idx="9788">
                  <c:v>#N/A</c:v>
                </c:pt>
                <c:pt idx="9789">
                  <c:v>#N/A</c:v>
                </c:pt>
                <c:pt idx="9790">
                  <c:v>#N/A</c:v>
                </c:pt>
                <c:pt idx="9791">
                  <c:v>#N/A</c:v>
                </c:pt>
                <c:pt idx="9792">
                  <c:v>#N/A</c:v>
                </c:pt>
                <c:pt idx="9793">
                  <c:v>#N/A</c:v>
                </c:pt>
                <c:pt idx="9794">
                  <c:v>#N/A</c:v>
                </c:pt>
                <c:pt idx="9795">
                  <c:v>#N/A</c:v>
                </c:pt>
                <c:pt idx="9796">
                  <c:v>#N/A</c:v>
                </c:pt>
                <c:pt idx="9797">
                  <c:v>#N/A</c:v>
                </c:pt>
                <c:pt idx="9798">
                  <c:v>#N/A</c:v>
                </c:pt>
                <c:pt idx="9799">
                  <c:v>#N/A</c:v>
                </c:pt>
                <c:pt idx="9800">
                  <c:v>#N/A</c:v>
                </c:pt>
                <c:pt idx="9801">
                  <c:v>#N/A</c:v>
                </c:pt>
                <c:pt idx="9802">
                  <c:v>#N/A</c:v>
                </c:pt>
                <c:pt idx="9803">
                  <c:v>#N/A</c:v>
                </c:pt>
                <c:pt idx="9804">
                  <c:v>#N/A</c:v>
                </c:pt>
                <c:pt idx="9805">
                  <c:v>#N/A</c:v>
                </c:pt>
                <c:pt idx="9806">
                  <c:v>#N/A</c:v>
                </c:pt>
                <c:pt idx="9807">
                  <c:v>#N/A</c:v>
                </c:pt>
                <c:pt idx="9808">
                  <c:v>#N/A</c:v>
                </c:pt>
                <c:pt idx="9809">
                  <c:v>#N/A</c:v>
                </c:pt>
                <c:pt idx="9810">
                  <c:v>#N/A</c:v>
                </c:pt>
                <c:pt idx="9811">
                  <c:v>#N/A</c:v>
                </c:pt>
                <c:pt idx="9812">
                  <c:v>#N/A</c:v>
                </c:pt>
                <c:pt idx="9813">
                  <c:v>#N/A</c:v>
                </c:pt>
                <c:pt idx="9814">
                  <c:v>#N/A</c:v>
                </c:pt>
                <c:pt idx="9815">
                  <c:v>#N/A</c:v>
                </c:pt>
                <c:pt idx="9816">
                  <c:v>#N/A</c:v>
                </c:pt>
                <c:pt idx="9817">
                  <c:v>#N/A</c:v>
                </c:pt>
                <c:pt idx="9818">
                  <c:v>#N/A</c:v>
                </c:pt>
                <c:pt idx="9819">
                  <c:v>#N/A</c:v>
                </c:pt>
                <c:pt idx="9820">
                  <c:v>#N/A</c:v>
                </c:pt>
                <c:pt idx="9821">
                  <c:v>#N/A</c:v>
                </c:pt>
                <c:pt idx="9822">
                  <c:v>#N/A</c:v>
                </c:pt>
                <c:pt idx="9823">
                  <c:v>#N/A</c:v>
                </c:pt>
                <c:pt idx="9824">
                  <c:v>#N/A</c:v>
                </c:pt>
                <c:pt idx="9825">
                  <c:v>#N/A</c:v>
                </c:pt>
                <c:pt idx="9826">
                  <c:v>#N/A</c:v>
                </c:pt>
                <c:pt idx="9827">
                  <c:v>#N/A</c:v>
                </c:pt>
                <c:pt idx="9828">
                  <c:v>#N/A</c:v>
                </c:pt>
                <c:pt idx="9829">
                  <c:v>#N/A</c:v>
                </c:pt>
                <c:pt idx="9830">
                  <c:v>#N/A</c:v>
                </c:pt>
                <c:pt idx="9831">
                  <c:v>#N/A</c:v>
                </c:pt>
                <c:pt idx="9832">
                  <c:v>#N/A</c:v>
                </c:pt>
                <c:pt idx="9833">
                  <c:v>#N/A</c:v>
                </c:pt>
                <c:pt idx="9834">
                  <c:v>#N/A</c:v>
                </c:pt>
                <c:pt idx="9835">
                  <c:v>#N/A</c:v>
                </c:pt>
                <c:pt idx="9836">
                  <c:v>#N/A</c:v>
                </c:pt>
                <c:pt idx="9837">
                  <c:v>#N/A</c:v>
                </c:pt>
                <c:pt idx="9838">
                  <c:v>#N/A</c:v>
                </c:pt>
                <c:pt idx="9839">
                  <c:v>#N/A</c:v>
                </c:pt>
                <c:pt idx="9840">
                  <c:v>#N/A</c:v>
                </c:pt>
                <c:pt idx="9841">
                  <c:v>#N/A</c:v>
                </c:pt>
                <c:pt idx="9842">
                  <c:v>#N/A</c:v>
                </c:pt>
                <c:pt idx="9843">
                  <c:v>#N/A</c:v>
                </c:pt>
                <c:pt idx="9844">
                  <c:v>#N/A</c:v>
                </c:pt>
                <c:pt idx="9845">
                  <c:v>#N/A</c:v>
                </c:pt>
                <c:pt idx="9846">
                  <c:v>#N/A</c:v>
                </c:pt>
                <c:pt idx="9847">
                  <c:v>#N/A</c:v>
                </c:pt>
                <c:pt idx="9848">
                  <c:v>#N/A</c:v>
                </c:pt>
                <c:pt idx="9849">
                  <c:v>#N/A</c:v>
                </c:pt>
                <c:pt idx="9850">
                  <c:v>#N/A</c:v>
                </c:pt>
                <c:pt idx="9851">
                  <c:v>#N/A</c:v>
                </c:pt>
                <c:pt idx="9852">
                  <c:v>#N/A</c:v>
                </c:pt>
                <c:pt idx="9853">
                  <c:v>#N/A</c:v>
                </c:pt>
                <c:pt idx="9854">
                  <c:v>#N/A</c:v>
                </c:pt>
                <c:pt idx="9855">
                  <c:v>#N/A</c:v>
                </c:pt>
                <c:pt idx="9856">
                  <c:v>#N/A</c:v>
                </c:pt>
                <c:pt idx="9857">
                  <c:v>#N/A</c:v>
                </c:pt>
                <c:pt idx="9858">
                  <c:v>#N/A</c:v>
                </c:pt>
                <c:pt idx="9859">
                  <c:v>#N/A</c:v>
                </c:pt>
                <c:pt idx="9860">
                  <c:v>#N/A</c:v>
                </c:pt>
                <c:pt idx="9861">
                  <c:v>#N/A</c:v>
                </c:pt>
                <c:pt idx="9862">
                  <c:v>#N/A</c:v>
                </c:pt>
                <c:pt idx="9863">
                  <c:v>#N/A</c:v>
                </c:pt>
                <c:pt idx="9864">
                  <c:v>#N/A</c:v>
                </c:pt>
                <c:pt idx="9865">
                  <c:v>#N/A</c:v>
                </c:pt>
                <c:pt idx="9866">
                  <c:v>#N/A</c:v>
                </c:pt>
                <c:pt idx="9867">
                  <c:v>#N/A</c:v>
                </c:pt>
                <c:pt idx="9868">
                  <c:v>#N/A</c:v>
                </c:pt>
                <c:pt idx="9869">
                  <c:v>#N/A</c:v>
                </c:pt>
                <c:pt idx="9870">
                  <c:v>#N/A</c:v>
                </c:pt>
                <c:pt idx="9871">
                  <c:v>#N/A</c:v>
                </c:pt>
                <c:pt idx="9872">
                  <c:v>#N/A</c:v>
                </c:pt>
                <c:pt idx="9873">
                  <c:v>#N/A</c:v>
                </c:pt>
                <c:pt idx="9874">
                  <c:v>#N/A</c:v>
                </c:pt>
                <c:pt idx="9875">
                  <c:v>#N/A</c:v>
                </c:pt>
                <c:pt idx="9876">
                  <c:v>#N/A</c:v>
                </c:pt>
                <c:pt idx="9877">
                  <c:v>#N/A</c:v>
                </c:pt>
                <c:pt idx="9878">
                  <c:v>#N/A</c:v>
                </c:pt>
                <c:pt idx="9879">
                  <c:v>#N/A</c:v>
                </c:pt>
                <c:pt idx="9880">
                  <c:v>#N/A</c:v>
                </c:pt>
                <c:pt idx="9881">
                  <c:v>#N/A</c:v>
                </c:pt>
                <c:pt idx="9882">
                  <c:v>#N/A</c:v>
                </c:pt>
                <c:pt idx="9883">
                  <c:v>#N/A</c:v>
                </c:pt>
                <c:pt idx="9884">
                  <c:v>#N/A</c:v>
                </c:pt>
                <c:pt idx="9885">
                  <c:v>#N/A</c:v>
                </c:pt>
                <c:pt idx="9886">
                  <c:v>#N/A</c:v>
                </c:pt>
                <c:pt idx="9887">
                  <c:v>#N/A</c:v>
                </c:pt>
                <c:pt idx="9888">
                  <c:v>#N/A</c:v>
                </c:pt>
                <c:pt idx="9889">
                  <c:v>#N/A</c:v>
                </c:pt>
                <c:pt idx="9890">
                  <c:v>#N/A</c:v>
                </c:pt>
                <c:pt idx="9891">
                  <c:v>#N/A</c:v>
                </c:pt>
                <c:pt idx="9892">
                  <c:v>#N/A</c:v>
                </c:pt>
                <c:pt idx="9893">
                  <c:v>#N/A</c:v>
                </c:pt>
                <c:pt idx="9894">
                  <c:v>#N/A</c:v>
                </c:pt>
                <c:pt idx="9895">
                  <c:v>#N/A</c:v>
                </c:pt>
                <c:pt idx="9896">
                  <c:v>#N/A</c:v>
                </c:pt>
                <c:pt idx="9897">
                  <c:v>#N/A</c:v>
                </c:pt>
                <c:pt idx="9898">
                  <c:v>#N/A</c:v>
                </c:pt>
                <c:pt idx="9899">
                  <c:v>#N/A</c:v>
                </c:pt>
                <c:pt idx="9900">
                  <c:v>#N/A</c:v>
                </c:pt>
                <c:pt idx="9901">
                  <c:v>#N/A</c:v>
                </c:pt>
                <c:pt idx="9902">
                  <c:v>#N/A</c:v>
                </c:pt>
                <c:pt idx="9903">
                  <c:v>#N/A</c:v>
                </c:pt>
                <c:pt idx="9904">
                  <c:v>#N/A</c:v>
                </c:pt>
                <c:pt idx="9905">
                  <c:v>#N/A</c:v>
                </c:pt>
                <c:pt idx="9906">
                  <c:v>#N/A</c:v>
                </c:pt>
                <c:pt idx="9907">
                  <c:v>#N/A</c:v>
                </c:pt>
                <c:pt idx="9908">
                  <c:v>#N/A</c:v>
                </c:pt>
                <c:pt idx="9909">
                  <c:v>#N/A</c:v>
                </c:pt>
                <c:pt idx="9910">
                  <c:v>#N/A</c:v>
                </c:pt>
                <c:pt idx="9911">
                  <c:v>#N/A</c:v>
                </c:pt>
                <c:pt idx="9912">
                  <c:v>#N/A</c:v>
                </c:pt>
                <c:pt idx="9913">
                  <c:v>#N/A</c:v>
                </c:pt>
                <c:pt idx="9914">
                  <c:v>#N/A</c:v>
                </c:pt>
                <c:pt idx="9915">
                  <c:v>#N/A</c:v>
                </c:pt>
                <c:pt idx="9916">
                  <c:v>#N/A</c:v>
                </c:pt>
                <c:pt idx="9917">
                  <c:v>#N/A</c:v>
                </c:pt>
                <c:pt idx="9918">
                  <c:v>#N/A</c:v>
                </c:pt>
                <c:pt idx="9919">
                  <c:v>#N/A</c:v>
                </c:pt>
                <c:pt idx="9920">
                  <c:v>#N/A</c:v>
                </c:pt>
                <c:pt idx="9921">
                  <c:v>#N/A</c:v>
                </c:pt>
                <c:pt idx="9922">
                  <c:v>#N/A</c:v>
                </c:pt>
                <c:pt idx="9923">
                  <c:v>#N/A</c:v>
                </c:pt>
                <c:pt idx="9924">
                  <c:v>#N/A</c:v>
                </c:pt>
                <c:pt idx="9925">
                  <c:v>#N/A</c:v>
                </c:pt>
                <c:pt idx="9926">
                  <c:v>#N/A</c:v>
                </c:pt>
                <c:pt idx="9927">
                  <c:v>#N/A</c:v>
                </c:pt>
                <c:pt idx="9928">
                  <c:v>#N/A</c:v>
                </c:pt>
                <c:pt idx="9929">
                  <c:v>#N/A</c:v>
                </c:pt>
                <c:pt idx="9930">
                  <c:v>#N/A</c:v>
                </c:pt>
                <c:pt idx="9931">
                  <c:v>#N/A</c:v>
                </c:pt>
                <c:pt idx="9932">
                  <c:v>#N/A</c:v>
                </c:pt>
                <c:pt idx="9933">
                  <c:v>#N/A</c:v>
                </c:pt>
                <c:pt idx="9934">
                  <c:v>#N/A</c:v>
                </c:pt>
                <c:pt idx="9935">
                  <c:v>#N/A</c:v>
                </c:pt>
                <c:pt idx="9936">
                  <c:v>#N/A</c:v>
                </c:pt>
                <c:pt idx="9937">
                  <c:v>#N/A</c:v>
                </c:pt>
                <c:pt idx="9938">
                  <c:v>#N/A</c:v>
                </c:pt>
                <c:pt idx="9939">
                  <c:v>#N/A</c:v>
                </c:pt>
                <c:pt idx="9940">
                  <c:v>#N/A</c:v>
                </c:pt>
                <c:pt idx="9941">
                  <c:v>#N/A</c:v>
                </c:pt>
                <c:pt idx="9942">
                  <c:v>#N/A</c:v>
                </c:pt>
                <c:pt idx="9943">
                  <c:v>#N/A</c:v>
                </c:pt>
                <c:pt idx="9944">
                  <c:v>#N/A</c:v>
                </c:pt>
                <c:pt idx="9945">
                  <c:v>#N/A</c:v>
                </c:pt>
                <c:pt idx="9946">
                  <c:v>#N/A</c:v>
                </c:pt>
                <c:pt idx="9947">
                  <c:v>#N/A</c:v>
                </c:pt>
                <c:pt idx="9948">
                  <c:v>#N/A</c:v>
                </c:pt>
                <c:pt idx="9949">
                  <c:v>#N/A</c:v>
                </c:pt>
                <c:pt idx="9950">
                  <c:v>#N/A</c:v>
                </c:pt>
                <c:pt idx="9951">
                  <c:v>#N/A</c:v>
                </c:pt>
                <c:pt idx="9952">
                  <c:v>#N/A</c:v>
                </c:pt>
                <c:pt idx="9953">
                  <c:v>#N/A</c:v>
                </c:pt>
                <c:pt idx="9954">
                  <c:v>#N/A</c:v>
                </c:pt>
                <c:pt idx="9955">
                  <c:v>#N/A</c:v>
                </c:pt>
                <c:pt idx="9956">
                  <c:v>#N/A</c:v>
                </c:pt>
                <c:pt idx="9957">
                  <c:v>#N/A</c:v>
                </c:pt>
                <c:pt idx="9958">
                  <c:v>#N/A</c:v>
                </c:pt>
                <c:pt idx="9959">
                  <c:v>#N/A</c:v>
                </c:pt>
                <c:pt idx="9960">
                  <c:v>#N/A</c:v>
                </c:pt>
                <c:pt idx="9961">
                  <c:v>#N/A</c:v>
                </c:pt>
                <c:pt idx="9962">
                  <c:v>#N/A</c:v>
                </c:pt>
                <c:pt idx="9963">
                  <c:v>#N/A</c:v>
                </c:pt>
                <c:pt idx="9964">
                  <c:v>#N/A</c:v>
                </c:pt>
                <c:pt idx="9965">
                  <c:v>#N/A</c:v>
                </c:pt>
                <c:pt idx="9966">
                  <c:v>#N/A</c:v>
                </c:pt>
                <c:pt idx="9967">
                  <c:v>#N/A</c:v>
                </c:pt>
                <c:pt idx="9968">
                  <c:v>#N/A</c:v>
                </c:pt>
                <c:pt idx="9969">
                  <c:v>#N/A</c:v>
                </c:pt>
                <c:pt idx="9970">
                  <c:v>#N/A</c:v>
                </c:pt>
                <c:pt idx="9971">
                  <c:v>#N/A</c:v>
                </c:pt>
                <c:pt idx="9972">
                  <c:v>#N/A</c:v>
                </c:pt>
                <c:pt idx="9973">
                  <c:v>#N/A</c:v>
                </c:pt>
                <c:pt idx="9974">
                  <c:v>#N/A</c:v>
                </c:pt>
                <c:pt idx="9975">
                  <c:v>#N/A</c:v>
                </c:pt>
                <c:pt idx="9976">
                  <c:v>#N/A</c:v>
                </c:pt>
                <c:pt idx="9977">
                  <c:v>#N/A</c:v>
                </c:pt>
                <c:pt idx="9978">
                  <c:v>#N/A</c:v>
                </c:pt>
                <c:pt idx="9979">
                  <c:v>#N/A</c:v>
                </c:pt>
                <c:pt idx="9980">
                  <c:v>#N/A</c:v>
                </c:pt>
                <c:pt idx="9981">
                  <c:v>#N/A</c:v>
                </c:pt>
                <c:pt idx="9982">
                  <c:v>#N/A</c:v>
                </c:pt>
                <c:pt idx="9983">
                  <c:v>#N/A</c:v>
                </c:pt>
                <c:pt idx="9984">
                  <c:v>#N/A</c:v>
                </c:pt>
                <c:pt idx="9985">
                  <c:v>#N/A</c:v>
                </c:pt>
                <c:pt idx="9986">
                  <c:v>#N/A</c:v>
                </c:pt>
                <c:pt idx="9987">
                  <c:v>#N/A</c:v>
                </c:pt>
                <c:pt idx="9988">
                  <c:v>#N/A</c:v>
                </c:pt>
                <c:pt idx="9989">
                  <c:v>#N/A</c:v>
                </c:pt>
                <c:pt idx="9990">
                  <c:v>#N/A</c:v>
                </c:pt>
                <c:pt idx="9991">
                  <c:v>#N/A</c:v>
                </c:pt>
                <c:pt idx="9992">
                  <c:v>#N/A</c:v>
                </c:pt>
                <c:pt idx="9993">
                  <c:v>#N/A</c:v>
                </c:pt>
                <c:pt idx="9994">
                  <c:v>#N/A</c:v>
                </c:pt>
                <c:pt idx="9995">
                  <c:v>#N/A</c:v>
                </c:pt>
                <c:pt idx="9996">
                  <c:v>#N/A</c:v>
                </c:pt>
                <c:pt idx="9997">
                  <c:v>#N/A</c:v>
                </c:pt>
                <c:pt idx="9998">
                  <c:v>#N/A</c:v>
                </c:pt>
                <c:pt idx="9999">
                  <c:v>#N/A</c:v>
                </c:pt>
              </c:numCache>
            </c:numRef>
          </c:yVal>
          <c:smooth val="0"/>
        </c:ser>
        <c:ser>
          <c:idx val="4"/>
          <c:order val="3"/>
          <c:tx>
            <c:strRef>
              <c:f>'Volcano &amp; Quant FDR'!$O$32</c:f>
              <c:strCache>
                <c:ptCount val="1"/>
              </c:strCache>
            </c:strRef>
          </c:tx>
          <c:spPr>
            <a:ln w="19050">
              <a:noFill/>
            </a:ln>
          </c:spPr>
          <c:marker>
            <c:symbol val="circle"/>
            <c:size val="7"/>
            <c:spPr>
              <a:noFill/>
              <a:ln w="19050">
                <a:solidFill>
                  <a:srgbClr val="009900">
                    <a:alpha val="77000"/>
                  </a:srgbClr>
                </a:solidFill>
              </a:ln>
            </c:spPr>
          </c:marker>
          <c:xVal>
            <c:numRef>
              <c:f>'Volcano &amp; Quant FDR'!$AY$2:$AY$10001</c:f>
              <c:numCache>
                <c:formatCode>General</c:formatCode>
                <c:ptCount val="10000"/>
                <c:pt idx="0">
                  <c:v>#N/A</c:v>
                </c:pt>
                <c:pt idx="1">
                  <c:v>#N/A</c:v>
                </c:pt>
                <c:pt idx="2">
                  <c:v>#N/A</c:v>
                </c:pt>
                <c:pt idx="3">
                  <c:v>#N/A</c:v>
                </c:pt>
                <c:pt idx="4">
                  <c:v>#N/A</c:v>
                </c:pt>
                <c:pt idx="5">
                  <c:v>#N/A</c:v>
                </c:pt>
                <c:pt idx="6">
                  <c:v>#N/A</c:v>
                </c:pt>
                <c:pt idx="7">
                  <c:v>#N/A</c:v>
                </c:pt>
                <c:pt idx="8">
                  <c:v>#N/A</c:v>
                </c:pt>
                <c:pt idx="9">
                  <c:v>#N/A</c:v>
                </c:pt>
                <c:pt idx="10">
                  <c:v>#N/A</c:v>
                </c:pt>
                <c:pt idx="11">
                  <c:v>#N/A</c:v>
                </c:pt>
                <c:pt idx="12">
                  <c:v>#N/A</c:v>
                </c:pt>
                <c:pt idx="13">
                  <c:v>#N/A</c:v>
                </c:pt>
                <c:pt idx="14">
                  <c:v>#N/A</c:v>
                </c:pt>
                <c:pt idx="15">
                  <c:v>#N/A</c:v>
                </c:pt>
                <c:pt idx="16">
                  <c:v>#N/A</c:v>
                </c:pt>
                <c:pt idx="17">
                  <c:v>#N/A</c:v>
                </c:pt>
                <c:pt idx="18">
                  <c:v>#N/A</c:v>
                </c:pt>
                <c:pt idx="19">
                  <c:v>#N/A</c:v>
                </c:pt>
                <c:pt idx="20">
                  <c:v>#N/A</c:v>
                </c:pt>
                <c:pt idx="21">
                  <c:v>#N/A</c:v>
                </c:pt>
                <c:pt idx="22">
                  <c:v>#N/A</c:v>
                </c:pt>
                <c:pt idx="23">
                  <c:v>#N/A</c:v>
                </c:pt>
                <c:pt idx="24">
                  <c:v>#N/A</c:v>
                </c:pt>
                <c:pt idx="25">
                  <c:v>#N/A</c:v>
                </c:pt>
                <c:pt idx="26">
                  <c:v>#N/A</c:v>
                </c:pt>
                <c:pt idx="27">
                  <c:v>#N/A</c:v>
                </c:pt>
                <c:pt idx="28">
                  <c:v>#N/A</c:v>
                </c:pt>
                <c:pt idx="29">
                  <c:v>#N/A</c:v>
                </c:pt>
                <c:pt idx="30">
                  <c:v>#N/A</c:v>
                </c:pt>
                <c:pt idx="31">
                  <c:v>#N/A</c:v>
                </c:pt>
                <c:pt idx="32">
                  <c:v>#N/A</c:v>
                </c:pt>
                <c:pt idx="33">
                  <c:v>#N/A</c:v>
                </c:pt>
                <c:pt idx="34">
                  <c:v>#N/A</c:v>
                </c:pt>
                <c:pt idx="35">
                  <c:v>#N/A</c:v>
                </c:pt>
                <c:pt idx="36">
                  <c:v>#N/A</c:v>
                </c:pt>
                <c:pt idx="37">
                  <c:v>#N/A</c:v>
                </c:pt>
                <c:pt idx="38">
                  <c:v>#N/A</c:v>
                </c:pt>
                <c:pt idx="39">
                  <c:v>#N/A</c:v>
                </c:pt>
                <c:pt idx="40">
                  <c:v>#N/A</c:v>
                </c:pt>
                <c:pt idx="41">
                  <c:v>#N/A</c:v>
                </c:pt>
                <c:pt idx="42">
                  <c:v>#N/A</c:v>
                </c:pt>
                <c:pt idx="43">
                  <c:v>#N/A</c:v>
                </c:pt>
                <c:pt idx="44">
                  <c:v>#N/A</c:v>
                </c:pt>
                <c:pt idx="45">
                  <c:v>#N/A</c:v>
                </c:pt>
                <c:pt idx="46">
                  <c:v>#N/A</c:v>
                </c:pt>
                <c:pt idx="47">
                  <c:v>#N/A</c:v>
                </c:pt>
                <c:pt idx="48">
                  <c:v>#N/A</c:v>
                </c:pt>
                <c:pt idx="49">
                  <c:v>#N/A</c:v>
                </c:pt>
                <c:pt idx="50">
                  <c:v>#N/A</c:v>
                </c:pt>
                <c:pt idx="51">
                  <c:v>#N/A</c:v>
                </c:pt>
                <c:pt idx="52">
                  <c:v>#N/A</c:v>
                </c:pt>
                <c:pt idx="53">
                  <c:v>#N/A</c:v>
                </c:pt>
                <c:pt idx="54">
                  <c:v>#N/A</c:v>
                </c:pt>
                <c:pt idx="55">
                  <c:v>#N/A</c:v>
                </c:pt>
                <c:pt idx="56">
                  <c:v>#N/A</c:v>
                </c:pt>
                <c:pt idx="57">
                  <c:v>#N/A</c:v>
                </c:pt>
                <c:pt idx="58">
                  <c:v>#N/A</c:v>
                </c:pt>
                <c:pt idx="59">
                  <c:v>#N/A</c:v>
                </c:pt>
                <c:pt idx="60">
                  <c:v>#N/A</c:v>
                </c:pt>
                <c:pt idx="61">
                  <c:v>#N/A</c:v>
                </c:pt>
                <c:pt idx="62">
                  <c:v>#N/A</c:v>
                </c:pt>
                <c:pt idx="63">
                  <c:v>#N/A</c:v>
                </c:pt>
                <c:pt idx="64">
                  <c:v>#N/A</c:v>
                </c:pt>
                <c:pt idx="65">
                  <c:v>#N/A</c:v>
                </c:pt>
                <c:pt idx="66">
                  <c:v>#N/A</c:v>
                </c:pt>
                <c:pt idx="67">
                  <c:v>#N/A</c:v>
                </c:pt>
                <c:pt idx="68">
                  <c:v>#N/A</c:v>
                </c:pt>
                <c:pt idx="69">
                  <c:v>#N/A</c:v>
                </c:pt>
                <c:pt idx="70">
                  <c:v>#N/A</c:v>
                </c:pt>
                <c:pt idx="71">
                  <c:v>#N/A</c:v>
                </c:pt>
                <c:pt idx="72">
                  <c:v>#N/A</c:v>
                </c:pt>
                <c:pt idx="73">
                  <c:v>#N/A</c:v>
                </c:pt>
                <c:pt idx="74">
                  <c:v>#N/A</c:v>
                </c:pt>
                <c:pt idx="75">
                  <c:v>#N/A</c:v>
                </c:pt>
                <c:pt idx="76">
                  <c:v>#N/A</c:v>
                </c:pt>
                <c:pt idx="77">
                  <c:v>#N/A</c:v>
                </c:pt>
                <c:pt idx="78">
                  <c:v>#N/A</c:v>
                </c:pt>
                <c:pt idx="79">
                  <c:v>#N/A</c:v>
                </c:pt>
                <c:pt idx="80">
                  <c:v>#N/A</c:v>
                </c:pt>
                <c:pt idx="81">
                  <c:v>#N/A</c:v>
                </c:pt>
                <c:pt idx="82">
                  <c:v>#N/A</c:v>
                </c:pt>
                <c:pt idx="83">
                  <c:v>#N/A</c:v>
                </c:pt>
                <c:pt idx="84">
                  <c:v>#N/A</c:v>
                </c:pt>
                <c:pt idx="85">
                  <c:v>#N/A</c:v>
                </c:pt>
                <c:pt idx="86">
                  <c:v>#N/A</c:v>
                </c:pt>
                <c:pt idx="87">
                  <c:v>#N/A</c:v>
                </c:pt>
                <c:pt idx="88">
                  <c:v>#N/A</c:v>
                </c:pt>
                <c:pt idx="89">
                  <c:v>#N/A</c:v>
                </c:pt>
                <c:pt idx="90">
                  <c:v>#N/A</c:v>
                </c:pt>
                <c:pt idx="91">
                  <c:v>#N/A</c:v>
                </c:pt>
                <c:pt idx="92">
                  <c:v>#N/A</c:v>
                </c:pt>
                <c:pt idx="93">
                  <c:v>#N/A</c:v>
                </c:pt>
                <c:pt idx="94">
                  <c:v>#N/A</c:v>
                </c:pt>
                <c:pt idx="95">
                  <c:v>#N/A</c:v>
                </c:pt>
                <c:pt idx="96">
                  <c:v>#N/A</c:v>
                </c:pt>
                <c:pt idx="97">
                  <c:v>#N/A</c:v>
                </c:pt>
                <c:pt idx="98">
                  <c:v>#N/A</c:v>
                </c:pt>
                <c:pt idx="99">
                  <c:v>#N/A</c:v>
                </c:pt>
                <c:pt idx="100">
                  <c:v>#N/A</c:v>
                </c:pt>
                <c:pt idx="101">
                  <c:v>#N/A</c:v>
                </c:pt>
                <c:pt idx="102">
                  <c:v>#N/A</c:v>
                </c:pt>
                <c:pt idx="103">
                  <c:v>#N/A</c:v>
                </c:pt>
                <c:pt idx="104">
                  <c:v>#N/A</c:v>
                </c:pt>
                <c:pt idx="105">
                  <c:v>#N/A</c:v>
                </c:pt>
                <c:pt idx="106">
                  <c:v>#N/A</c:v>
                </c:pt>
                <c:pt idx="107">
                  <c:v>#N/A</c:v>
                </c:pt>
                <c:pt idx="108">
                  <c:v>#N/A</c:v>
                </c:pt>
                <c:pt idx="109">
                  <c:v>#N/A</c:v>
                </c:pt>
                <c:pt idx="110">
                  <c:v>#N/A</c:v>
                </c:pt>
                <c:pt idx="111">
                  <c:v>#N/A</c:v>
                </c:pt>
                <c:pt idx="112">
                  <c:v>#N/A</c:v>
                </c:pt>
                <c:pt idx="113">
                  <c:v>#N/A</c:v>
                </c:pt>
                <c:pt idx="114">
                  <c:v>#N/A</c:v>
                </c:pt>
                <c:pt idx="115">
                  <c:v>#N/A</c:v>
                </c:pt>
                <c:pt idx="116">
                  <c:v>#N/A</c:v>
                </c:pt>
                <c:pt idx="117">
                  <c:v>#N/A</c:v>
                </c:pt>
                <c:pt idx="118">
                  <c:v>#N/A</c:v>
                </c:pt>
                <c:pt idx="119">
                  <c:v>#N/A</c:v>
                </c:pt>
                <c:pt idx="120">
                  <c:v>#N/A</c:v>
                </c:pt>
                <c:pt idx="121">
                  <c:v>#N/A</c:v>
                </c:pt>
                <c:pt idx="122">
                  <c:v>#N/A</c:v>
                </c:pt>
                <c:pt idx="123">
                  <c:v>#N/A</c:v>
                </c:pt>
                <c:pt idx="124">
                  <c:v>#N/A</c:v>
                </c:pt>
                <c:pt idx="125">
                  <c:v>#N/A</c:v>
                </c:pt>
                <c:pt idx="126">
                  <c:v>#N/A</c:v>
                </c:pt>
                <c:pt idx="127">
                  <c:v>#N/A</c:v>
                </c:pt>
                <c:pt idx="128">
                  <c:v>#N/A</c:v>
                </c:pt>
                <c:pt idx="129">
                  <c:v>#N/A</c:v>
                </c:pt>
                <c:pt idx="130">
                  <c:v>#N/A</c:v>
                </c:pt>
                <c:pt idx="131">
                  <c:v>#N/A</c:v>
                </c:pt>
                <c:pt idx="132">
                  <c:v>#N/A</c:v>
                </c:pt>
                <c:pt idx="133">
                  <c:v>#N/A</c:v>
                </c:pt>
                <c:pt idx="134">
                  <c:v>#N/A</c:v>
                </c:pt>
                <c:pt idx="135">
                  <c:v>#N/A</c:v>
                </c:pt>
                <c:pt idx="136">
                  <c:v>#N/A</c:v>
                </c:pt>
                <c:pt idx="137">
                  <c:v>#N/A</c:v>
                </c:pt>
                <c:pt idx="138">
                  <c:v>#N/A</c:v>
                </c:pt>
                <c:pt idx="139">
                  <c:v>#N/A</c:v>
                </c:pt>
                <c:pt idx="140">
                  <c:v>#N/A</c:v>
                </c:pt>
                <c:pt idx="141">
                  <c:v>#N/A</c:v>
                </c:pt>
                <c:pt idx="142">
                  <c:v>#N/A</c:v>
                </c:pt>
                <c:pt idx="143">
                  <c:v>#N/A</c:v>
                </c:pt>
                <c:pt idx="144">
                  <c:v>#N/A</c:v>
                </c:pt>
                <c:pt idx="145">
                  <c:v>#N/A</c:v>
                </c:pt>
                <c:pt idx="146">
                  <c:v>#N/A</c:v>
                </c:pt>
                <c:pt idx="147">
                  <c:v>#N/A</c:v>
                </c:pt>
                <c:pt idx="148">
                  <c:v>#N/A</c:v>
                </c:pt>
                <c:pt idx="149">
                  <c:v>#N/A</c:v>
                </c:pt>
                <c:pt idx="150">
                  <c:v>#N/A</c:v>
                </c:pt>
                <c:pt idx="151">
                  <c:v>#N/A</c:v>
                </c:pt>
                <c:pt idx="152">
                  <c:v>#N/A</c:v>
                </c:pt>
                <c:pt idx="153">
                  <c:v>#N/A</c:v>
                </c:pt>
                <c:pt idx="154">
                  <c:v>#N/A</c:v>
                </c:pt>
                <c:pt idx="155">
                  <c:v>#N/A</c:v>
                </c:pt>
                <c:pt idx="156">
                  <c:v>#N/A</c:v>
                </c:pt>
                <c:pt idx="157">
                  <c:v>#N/A</c:v>
                </c:pt>
                <c:pt idx="158">
                  <c:v>#N/A</c:v>
                </c:pt>
                <c:pt idx="159">
                  <c:v>#N/A</c:v>
                </c:pt>
                <c:pt idx="160">
                  <c:v>#N/A</c:v>
                </c:pt>
                <c:pt idx="161">
                  <c:v>#N/A</c:v>
                </c:pt>
                <c:pt idx="162">
                  <c:v>#N/A</c:v>
                </c:pt>
                <c:pt idx="163">
                  <c:v>#N/A</c:v>
                </c:pt>
                <c:pt idx="164">
                  <c:v>#N/A</c:v>
                </c:pt>
                <c:pt idx="165">
                  <c:v>#N/A</c:v>
                </c:pt>
                <c:pt idx="166">
                  <c:v>#N/A</c:v>
                </c:pt>
                <c:pt idx="167">
                  <c:v>#N/A</c:v>
                </c:pt>
                <c:pt idx="168">
                  <c:v>#N/A</c:v>
                </c:pt>
                <c:pt idx="169">
                  <c:v>#N/A</c:v>
                </c:pt>
                <c:pt idx="170">
                  <c:v>#N/A</c:v>
                </c:pt>
                <c:pt idx="171">
                  <c:v>#N/A</c:v>
                </c:pt>
                <c:pt idx="172">
                  <c:v>#N/A</c:v>
                </c:pt>
                <c:pt idx="173">
                  <c:v>#N/A</c:v>
                </c:pt>
                <c:pt idx="174">
                  <c:v>#N/A</c:v>
                </c:pt>
                <c:pt idx="175">
                  <c:v>#N/A</c:v>
                </c:pt>
                <c:pt idx="176">
                  <c:v>#N/A</c:v>
                </c:pt>
                <c:pt idx="177">
                  <c:v>#N/A</c:v>
                </c:pt>
                <c:pt idx="178">
                  <c:v>#N/A</c:v>
                </c:pt>
                <c:pt idx="179">
                  <c:v>#N/A</c:v>
                </c:pt>
                <c:pt idx="180">
                  <c:v>#N/A</c:v>
                </c:pt>
                <c:pt idx="181">
                  <c:v>#N/A</c:v>
                </c:pt>
                <c:pt idx="182">
                  <c:v>#N/A</c:v>
                </c:pt>
                <c:pt idx="183">
                  <c:v>#N/A</c:v>
                </c:pt>
                <c:pt idx="184">
                  <c:v>#N/A</c:v>
                </c:pt>
                <c:pt idx="185">
                  <c:v>#N/A</c:v>
                </c:pt>
                <c:pt idx="186">
                  <c:v>#N/A</c:v>
                </c:pt>
                <c:pt idx="187">
                  <c:v>#N/A</c:v>
                </c:pt>
                <c:pt idx="188">
                  <c:v>#N/A</c:v>
                </c:pt>
                <c:pt idx="189">
                  <c:v>#N/A</c:v>
                </c:pt>
                <c:pt idx="190">
                  <c:v>#N/A</c:v>
                </c:pt>
                <c:pt idx="191">
                  <c:v>#N/A</c:v>
                </c:pt>
                <c:pt idx="192">
                  <c:v>#N/A</c:v>
                </c:pt>
                <c:pt idx="193">
                  <c:v>#N/A</c:v>
                </c:pt>
                <c:pt idx="194">
                  <c:v>#N/A</c:v>
                </c:pt>
                <c:pt idx="195">
                  <c:v>#N/A</c:v>
                </c:pt>
                <c:pt idx="196">
                  <c:v>#N/A</c:v>
                </c:pt>
                <c:pt idx="197">
                  <c:v>#N/A</c:v>
                </c:pt>
                <c:pt idx="198">
                  <c:v>#N/A</c:v>
                </c:pt>
                <c:pt idx="199">
                  <c:v>#N/A</c:v>
                </c:pt>
                <c:pt idx="200">
                  <c:v>#N/A</c:v>
                </c:pt>
                <c:pt idx="201">
                  <c:v>#N/A</c:v>
                </c:pt>
                <c:pt idx="202">
                  <c:v>#N/A</c:v>
                </c:pt>
                <c:pt idx="203">
                  <c:v>#N/A</c:v>
                </c:pt>
                <c:pt idx="204">
                  <c:v>#N/A</c:v>
                </c:pt>
                <c:pt idx="205">
                  <c:v>#N/A</c:v>
                </c:pt>
                <c:pt idx="206">
                  <c:v>#N/A</c:v>
                </c:pt>
                <c:pt idx="207">
                  <c:v>#N/A</c:v>
                </c:pt>
                <c:pt idx="208">
                  <c:v>#N/A</c:v>
                </c:pt>
                <c:pt idx="209">
                  <c:v>#N/A</c:v>
                </c:pt>
                <c:pt idx="210">
                  <c:v>#N/A</c:v>
                </c:pt>
                <c:pt idx="211">
                  <c:v>#N/A</c:v>
                </c:pt>
                <c:pt idx="212">
                  <c:v>#N/A</c:v>
                </c:pt>
                <c:pt idx="213">
                  <c:v>#N/A</c:v>
                </c:pt>
                <c:pt idx="214">
                  <c:v>#N/A</c:v>
                </c:pt>
                <c:pt idx="215">
                  <c:v>#N/A</c:v>
                </c:pt>
                <c:pt idx="216">
                  <c:v>#N/A</c:v>
                </c:pt>
                <c:pt idx="217">
                  <c:v>#N/A</c:v>
                </c:pt>
                <c:pt idx="218">
                  <c:v>#N/A</c:v>
                </c:pt>
                <c:pt idx="219">
                  <c:v>#N/A</c:v>
                </c:pt>
                <c:pt idx="220">
                  <c:v>#N/A</c:v>
                </c:pt>
                <c:pt idx="221">
                  <c:v>#N/A</c:v>
                </c:pt>
                <c:pt idx="222">
                  <c:v>#N/A</c:v>
                </c:pt>
                <c:pt idx="223">
                  <c:v>#N/A</c:v>
                </c:pt>
                <c:pt idx="224">
                  <c:v>#N/A</c:v>
                </c:pt>
                <c:pt idx="225">
                  <c:v>#N/A</c:v>
                </c:pt>
                <c:pt idx="226">
                  <c:v>#N/A</c:v>
                </c:pt>
                <c:pt idx="227">
                  <c:v>#N/A</c:v>
                </c:pt>
                <c:pt idx="228">
                  <c:v>#N/A</c:v>
                </c:pt>
                <c:pt idx="229">
                  <c:v>#N/A</c:v>
                </c:pt>
                <c:pt idx="230">
                  <c:v>#N/A</c:v>
                </c:pt>
                <c:pt idx="231">
                  <c:v>#N/A</c:v>
                </c:pt>
                <c:pt idx="232">
                  <c:v>#N/A</c:v>
                </c:pt>
                <c:pt idx="233">
                  <c:v>#N/A</c:v>
                </c:pt>
                <c:pt idx="234">
                  <c:v>#N/A</c:v>
                </c:pt>
                <c:pt idx="235">
                  <c:v>#N/A</c:v>
                </c:pt>
                <c:pt idx="236">
                  <c:v>#N/A</c:v>
                </c:pt>
                <c:pt idx="237">
                  <c:v>#N/A</c:v>
                </c:pt>
                <c:pt idx="238">
                  <c:v>#N/A</c:v>
                </c:pt>
                <c:pt idx="239">
                  <c:v>#N/A</c:v>
                </c:pt>
                <c:pt idx="240">
                  <c:v>#N/A</c:v>
                </c:pt>
                <c:pt idx="241">
                  <c:v>#N/A</c:v>
                </c:pt>
                <c:pt idx="242">
                  <c:v>#N/A</c:v>
                </c:pt>
                <c:pt idx="243">
                  <c:v>#N/A</c:v>
                </c:pt>
                <c:pt idx="244">
                  <c:v>#N/A</c:v>
                </c:pt>
                <c:pt idx="245">
                  <c:v>#N/A</c:v>
                </c:pt>
                <c:pt idx="246">
                  <c:v>#N/A</c:v>
                </c:pt>
                <c:pt idx="247">
                  <c:v>#N/A</c:v>
                </c:pt>
                <c:pt idx="248">
                  <c:v>#N/A</c:v>
                </c:pt>
                <c:pt idx="249">
                  <c:v>#N/A</c:v>
                </c:pt>
                <c:pt idx="250">
                  <c:v>#N/A</c:v>
                </c:pt>
                <c:pt idx="251">
                  <c:v>#N/A</c:v>
                </c:pt>
                <c:pt idx="252">
                  <c:v>#N/A</c:v>
                </c:pt>
                <c:pt idx="253">
                  <c:v>#N/A</c:v>
                </c:pt>
                <c:pt idx="254">
                  <c:v>#N/A</c:v>
                </c:pt>
                <c:pt idx="255">
                  <c:v>#N/A</c:v>
                </c:pt>
                <c:pt idx="256">
                  <c:v>#N/A</c:v>
                </c:pt>
                <c:pt idx="257">
                  <c:v>#N/A</c:v>
                </c:pt>
                <c:pt idx="258">
                  <c:v>#N/A</c:v>
                </c:pt>
                <c:pt idx="259">
                  <c:v>#N/A</c:v>
                </c:pt>
                <c:pt idx="260">
                  <c:v>#N/A</c:v>
                </c:pt>
                <c:pt idx="261">
                  <c:v>#N/A</c:v>
                </c:pt>
                <c:pt idx="262">
                  <c:v>#N/A</c:v>
                </c:pt>
                <c:pt idx="263">
                  <c:v>#N/A</c:v>
                </c:pt>
                <c:pt idx="264">
                  <c:v>#N/A</c:v>
                </c:pt>
                <c:pt idx="265">
                  <c:v>#N/A</c:v>
                </c:pt>
                <c:pt idx="266">
                  <c:v>#N/A</c:v>
                </c:pt>
                <c:pt idx="267">
                  <c:v>#N/A</c:v>
                </c:pt>
                <c:pt idx="268">
                  <c:v>#N/A</c:v>
                </c:pt>
                <c:pt idx="269">
                  <c:v>#N/A</c:v>
                </c:pt>
                <c:pt idx="270">
                  <c:v>#N/A</c:v>
                </c:pt>
                <c:pt idx="271">
                  <c:v>#N/A</c:v>
                </c:pt>
                <c:pt idx="272">
                  <c:v>#N/A</c:v>
                </c:pt>
                <c:pt idx="273">
                  <c:v>#N/A</c:v>
                </c:pt>
                <c:pt idx="274">
                  <c:v>#N/A</c:v>
                </c:pt>
                <c:pt idx="275">
                  <c:v>#N/A</c:v>
                </c:pt>
                <c:pt idx="276">
                  <c:v>#N/A</c:v>
                </c:pt>
                <c:pt idx="277">
                  <c:v>#N/A</c:v>
                </c:pt>
                <c:pt idx="278">
                  <c:v>#N/A</c:v>
                </c:pt>
                <c:pt idx="279">
                  <c:v>#N/A</c:v>
                </c:pt>
                <c:pt idx="280">
                  <c:v>#N/A</c:v>
                </c:pt>
                <c:pt idx="281">
                  <c:v>#N/A</c:v>
                </c:pt>
                <c:pt idx="282">
                  <c:v>#N/A</c:v>
                </c:pt>
                <c:pt idx="283">
                  <c:v>#N/A</c:v>
                </c:pt>
                <c:pt idx="284">
                  <c:v>#N/A</c:v>
                </c:pt>
                <c:pt idx="285">
                  <c:v>#N/A</c:v>
                </c:pt>
                <c:pt idx="286">
                  <c:v>#N/A</c:v>
                </c:pt>
                <c:pt idx="287">
                  <c:v>#N/A</c:v>
                </c:pt>
                <c:pt idx="288">
                  <c:v>#N/A</c:v>
                </c:pt>
                <c:pt idx="289">
                  <c:v>#N/A</c:v>
                </c:pt>
                <c:pt idx="290">
                  <c:v>#N/A</c:v>
                </c:pt>
                <c:pt idx="291">
                  <c:v>#N/A</c:v>
                </c:pt>
                <c:pt idx="292">
                  <c:v>#N/A</c:v>
                </c:pt>
                <c:pt idx="293">
                  <c:v>#N/A</c:v>
                </c:pt>
                <c:pt idx="294">
                  <c:v>#N/A</c:v>
                </c:pt>
                <c:pt idx="295">
                  <c:v>#N/A</c:v>
                </c:pt>
                <c:pt idx="296">
                  <c:v>#N/A</c:v>
                </c:pt>
                <c:pt idx="297">
                  <c:v>#N/A</c:v>
                </c:pt>
                <c:pt idx="298">
                  <c:v>#N/A</c:v>
                </c:pt>
                <c:pt idx="299">
                  <c:v>#N/A</c:v>
                </c:pt>
                <c:pt idx="300">
                  <c:v>#N/A</c:v>
                </c:pt>
                <c:pt idx="301">
                  <c:v>#N/A</c:v>
                </c:pt>
                <c:pt idx="302">
                  <c:v>#N/A</c:v>
                </c:pt>
                <c:pt idx="303">
                  <c:v>#N/A</c:v>
                </c:pt>
                <c:pt idx="304">
                  <c:v>#N/A</c:v>
                </c:pt>
                <c:pt idx="305">
                  <c:v>#N/A</c:v>
                </c:pt>
                <c:pt idx="306">
                  <c:v>#N/A</c:v>
                </c:pt>
                <c:pt idx="307">
                  <c:v>#N/A</c:v>
                </c:pt>
                <c:pt idx="308">
                  <c:v>#N/A</c:v>
                </c:pt>
                <c:pt idx="309">
                  <c:v>#N/A</c:v>
                </c:pt>
                <c:pt idx="310">
                  <c:v>#N/A</c:v>
                </c:pt>
                <c:pt idx="311">
                  <c:v>#N/A</c:v>
                </c:pt>
                <c:pt idx="312">
                  <c:v>#N/A</c:v>
                </c:pt>
                <c:pt idx="313">
                  <c:v>#N/A</c:v>
                </c:pt>
                <c:pt idx="314">
                  <c:v>#N/A</c:v>
                </c:pt>
                <c:pt idx="315">
                  <c:v>#N/A</c:v>
                </c:pt>
                <c:pt idx="316">
                  <c:v>#N/A</c:v>
                </c:pt>
                <c:pt idx="317">
                  <c:v>#N/A</c:v>
                </c:pt>
                <c:pt idx="318">
                  <c:v>#N/A</c:v>
                </c:pt>
                <c:pt idx="319">
                  <c:v>#N/A</c:v>
                </c:pt>
                <c:pt idx="320">
                  <c:v>#N/A</c:v>
                </c:pt>
                <c:pt idx="321">
                  <c:v>#N/A</c:v>
                </c:pt>
                <c:pt idx="322">
                  <c:v>#N/A</c:v>
                </c:pt>
                <c:pt idx="323">
                  <c:v>#N/A</c:v>
                </c:pt>
                <c:pt idx="324">
                  <c:v>#N/A</c:v>
                </c:pt>
                <c:pt idx="325">
                  <c:v>#N/A</c:v>
                </c:pt>
                <c:pt idx="326">
                  <c:v>#N/A</c:v>
                </c:pt>
                <c:pt idx="327">
                  <c:v>#N/A</c:v>
                </c:pt>
                <c:pt idx="328">
                  <c:v>#N/A</c:v>
                </c:pt>
                <c:pt idx="329">
                  <c:v>#N/A</c:v>
                </c:pt>
                <c:pt idx="330">
                  <c:v>#N/A</c:v>
                </c:pt>
                <c:pt idx="331">
                  <c:v>#N/A</c:v>
                </c:pt>
                <c:pt idx="332">
                  <c:v>#N/A</c:v>
                </c:pt>
                <c:pt idx="333">
                  <c:v>#N/A</c:v>
                </c:pt>
                <c:pt idx="334">
                  <c:v>#N/A</c:v>
                </c:pt>
                <c:pt idx="335">
                  <c:v>#N/A</c:v>
                </c:pt>
                <c:pt idx="336">
                  <c:v>#N/A</c:v>
                </c:pt>
                <c:pt idx="337">
                  <c:v>#N/A</c:v>
                </c:pt>
                <c:pt idx="338">
                  <c:v>#N/A</c:v>
                </c:pt>
                <c:pt idx="339">
                  <c:v>#N/A</c:v>
                </c:pt>
                <c:pt idx="340">
                  <c:v>#N/A</c:v>
                </c:pt>
                <c:pt idx="341">
                  <c:v>#N/A</c:v>
                </c:pt>
                <c:pt idx="342">
                  <c:v>#N/A</c:v>
                </c:pt>
                <c:pt idx="343">
                  <c:v>#N/A</c:v>
                </c:pt>
                <c:pt idx="344">
                  <c:v>#N/A</c:v>
                </c:pt>
                <c:pt idx="345">
                  <c:v>#N/A</c:v>
                </c:pt>
                <c:pt idx="346">
                  <c:v>#N/A</c:v>
                </c:pt>
                <c:pt idx="347">
                  <c:v>#N/A</c:v>
                </c:pt>
                <c:pt idx="348">
                  <c:v>#N/A</c:v>
                </c:pt>
                <c:pt idx="349">
                  <c:v>#N/A</c:v>
                </c:pt>
                <c:pt idx="350">
                  <c:v>#N/A</c:v>
                </c:pt>
                <c:pt idx="351">
                  <c:v>#N/A</c:v>
                </c:pt>
                <c:pt idx="352">
                  <c:v>#N/A</c:v>
                </c:pt>
                <c:pt idx="353">
                  <c:v>#N/A</c:v>
                </c:pt>
                <c:pt idx="354">
                  <c:v>#N/A</c:v>
                </c:pt>
                <c:pt idx="355">
                  <c:v>#N/A</c:v>
                </c:pt>
                <c:pt idx="356">
                  <c:v>#N/A</c:v>
                </c:pt>
                <c:pt idx="357">
                  <c:v>#N/A</c:v>
                </c:pt>
                <c:pt idx="358">
                  <c:v>#N/A</c:v>
                </c:pt>
                <c:pt idx="359">
                  <c:v>#N/A</c:v>
                </c:pt>
                <c:pt idx="360">
                  <c:v>#N/A</c:v>
                </c:pt>
                <c:pt idx="361">
                  <c:v>#N/A</c:v>
                </c:pt>
                <c:pt idx="362">
                  <c:v>#N/A</c:v>
                </c:pt>
                <c:pt idx="363">
                  <c:v>#N/A</c:v>
                </c:pt>
                <c:pt idx="364">
                  <c:v>#N/A</c:v>
                </c:pt>
                <c:pt idx="365">
                  <c:v>#N/A</c:v>
                </c:pt>
                <c:pt idx="366">
                  <c:v>#N/A</c:v>
                </c:pt>
                <c:pt idx="367">
                  <c:v>#N/A</c:v>
                </c:pt>
                <c:pt idx="368">
                  <c:v>#N/A</c:v>
                </c:pt>
                <c:pt idx="369">
                  <c:v>#N/A</c:v>
                </c:pt>
                <c:pt idx="370">
                  <c:v>#N/A</c:v>
                </c:pt>
                <c:pt idx="371">
                  <c:v>#N/A</c:v>
                </c:pt>
                <c:pt idx="372">
                  <c:v>#N/A</c:v>
                </c:pt>
                <c:pt idx="373">
                  <c:v>#N/A</c:v>
                </c:pt>
                <c:pt idx="374">
                  <c:v>#N/A</c:v>
                </c:pt>
                <c:pt idx="375">
                  <c:v>#N/A</c:v>
                </c:pt>
                <c:pt idx="376">
                  <c:v>#N/A</c:v>
                </c:pt>
                <c:pt idx="377">
                  <c:v>#N/A</c:v>
                </c:pt>
                <c:pt idx="378">
                  <c:v>#N/A</c:v>
                </c:pt>
                <c:pt idx="379">
                  <c:v>#N/A</c:v>
                </c:pt>
                <c:pt idx="380">
                  <c:v>#N/A</c:v>
                </c:pt>
                <c:pt idx="381">
                  <c:v>#N/A</c:v>
                </c:pt>
                <c:pt idx="382">
                  <c:v>#N/A</c:v>
                </c:pt>
                <c:pt idx="383">
                  <c:v>#N/A</c:v>
                </c:pt>
                <c:pt idx="384">
                  <c:v>#N/A</c:v>
                </c:pt>
                <c:pt idx="385">
                  <c:v>#N/A</c:v>
                </c:pt>
                <c:pt idx="386">
                  <c:v>#N/A</c:v>
                </c:pt>
                <c:pt idx="387">
                  <c:v>#N/A</c:v>
                </c:pt>
                <c:pt idx="388">
                  <c:v>#N/A</c:v>
                </c:pt>
                <c:pt idx="389">
                  <c:v>#N/A</c:v>
                </c:pt>
                <c:pt idx="390">
                  <c:v>#N/A</c:v>
                </c:pt>
                <c:pt idx="391">
                  <c:v>#N/A</c:v>
                </c:pt>
                <c:pt idx="392">
                  <c:v>#N/A</c:v>
                </c:pt>
                <c:pt idx="393">
                  <c:v>#N/A</c:v>
                </c:pt>
                <c:pt idx="394">
                  <c:v>#N/A</c:v>
                </c:pt>
                <c:pt idx="395">
                  <c:v>#N/A</c:v>
                </c:pt>
                <c:pt idx="396">
                  <c:v>#N/A</c:v>
                </c:pt>
                <c:pt idx="397">
                  <c:v>#N/A</c:v>
                </c:pt>
                <c:pt idx="398">
                  <c:v>#N/A</c:v>
                </c:pt>
                <c:pt idx="399">
                  <c:v>#N/A</c:v>
                </c:pt>
                <c:pt idx="400">
                  <c:v>#N/A</c:v>
                </c:pt>
                <c:pt idx="401">
                  <c:v>#N/A</c:v>
                </c:pt>
                <c:pt idx="402">
                  <c:v>#N/A</c:v>
                </c:pt>
                <c:pt idx="403">
                  <c:v>#N/A</c:v>
                </c:pt>
                <c:pt idx="404">
                  <c:v>#N/A</c:v>
                </c:pt>
                <c:pt idx="405">
                  <c:v>#N/A</c:v>
                </c:pt>
                <c:pt idx="406">
                  <c:v>#N/A</c:v>
                </c:pt>
                <c:pt idx="407">
                  <c:v>#N/A</c:v>
                </c:pt>
                <c:pt idx="408">
                  <c:v>#N/A</c:v>
                </c:pt>
                <c:pt idx="409">
                  <c:v>#N/A</c:v>
                </c:pt>
                <c:pt idx="410">
                  <c:v>#N/A</c:v>
                </c:pt>
                <c:pt idx="411">
                  <c:v>#N/A</c:v>
                </c:pt>
                <c:pt idx="412">
                  <c:v>#N/A</c:v>
                </c:pt>
                <c:pt idx="413">
                  <c:v>#N/A</c:v>
                </c:pt>
                <c:pt idx="414">
                  <c:v>#N/A</c:v>
                </c:pt>
                <c:pt idx="415">
                  <c:v>#N/A</c:v>
                </c:pt>
                <c:pt idx="416">
                  <c:v>#N/A</c:v>
                </c:pt>
                <c:pt idx="417">
                  <c:v>#N/A</c:v>
                </c:pt>
                <c:pt idx="418">
                  <c:v>#N/A</c:v>
                </c:pt>
                <c:pt idx="419">
                  <c:v>#N/A</c:v>
                </c:pt>
                <c:pt idx="420">
                  <c:v>#N/A</c:v>
                </c:pt>
                <c:pt idx="421">
                  <c:v>#N/A</c:v>
                </c:pt>
                <c:pt idx="422">
                  <c:v>#N/A</c:v>
                </c:pt>
                <c:pt idx="423">
                  <c:v>#N/A</c:v>
                </c:pt>
                <c:pt idx="424">
                  <c:v>#N/A</c:v>
                </c:pt>
                <c:pt idx="425">
                  <c:v>#N/A</c:v>
                </c:pt>
                <c:pt idx="426">
                  <c:v>#N/A</c:v>
                </c:pt>
                <c:pt idx="427">
                  <c:v>#N/A</c:v>
                </c:pt>
                <c:pt idx="428">
                  <c:v>#N/A</c:v>
                </c:pt>
                <c:pt idx="429">
                  <c:v>#N/A</c:v>
                </c:pt>
                <c:pt idx="430">
                  <c:v>#N/A</c:v>
                </c:pt>
                <c:pt idx="431">
                  <c:v>#N/A</c:v>
                </c:pt>
                <c:pt idx="432">
                  <c:v>#N/A</c:v>
                </c:pt>
                <c:pt idx="433">
                  <c:v>#N/A</c:v>
                </c:pt>
                <c:pt idx="434">
                  <c:v>#N/A</c:v>
                </c:pt>
                <c:pt idx="435">
                  <c:v>#N/A</c:v>
                </c:pt>
                <c:pt idx="436">
                  <c:v>#N/A</c:v>
                </c:pt>
                <c:pt idx="437">
                  <c:v>#N/A</c:v>
                </c:pt>
                <c:pt idx="438">
                  <c:v>#N/A</c:v>
                </c:pt>
                <c:pt idx="439">
                  <c:v>#N/A</c:v>
                </c:pt>
                <c:pt idx="440">
                  <c:v>#N/A</c:v>
                </c:pt>
                <c:pt idx="441">
                  <c:v>#N/A</c:v>
                </c:pt>
                <c:pt idx="442">
                  <c:v>#N/A</c:v>
                </c:pt>
                <c:pt idx="443">
                  <c:v>#N/A</c:v>
                </c:pt>
                <c:pt idx="444">
                  <c:v>#N/A</c:v>
                </c:pt>
                <c:pt idx="445">
                  <c:v>#N/A</c:v>
                </c:pt>
                <c:pt idx="446">
                  <c:v>#N/A</c:v>
                </c:pt>
                <c:pt idx="447">
                  <c:v>#N/A</c:v>
                </c:pt>
                <c:pt idx="448">
                  <c:v>#N/A</c:v>
                </c:pt>
                <c:pt idx="449">
                  <c:v>#N/A</c:v>
                </c:pt>
                <c:pt idx="450">
                  <c:v>#N/A</c:v>
                </c:pt>
                <c:pt idx="451">
                  <c:v>#N/A</c:v>
                </c:pt>
                <c:pt idx="452">
                  <c:v>#N/A</c:v>
                </c:pt>
                <c:pt idx="453">
                  <c:v>#N/A</c:v>
                </c:pt>
                <c:pt idx="454">
                  <c:v>#N/A</c:v>
                </c:pt>
                <c:pt idx="455">
                  <c:v>#N/A</c:v>
                </c:pt>
                <c:pt idx="456">
                  <c:v>#N/A</c:v>
                </c:pt>
                <c:pt idx="457">
                  <c:v>#N/A</c:v>
                </c:pt>
                <c:pt idx="458">
                  <c:v>#N/A</c:v>
                </c:pt>
                <c:pt idx="459">
                  <c:v>#N/A</c:v>
                </c:pt>
                <c:pt idx="460">
                  <c:v>#N/A</c:v>
                </c:pt>
                <c:pt idx="461">
                  <c:v>#N/A</c:v>
                </c:pt>
                <c:pt idx="462">
                  <c:v>#N/A</c:v>
                </c:pt>
                <c:pt idx="463">
                  <c:v>#N/A</c:v>
                </c:pt>
                <c:pt idx="464">
                  <c:v>#N/A</c:v>
                </c:pt>
                <c:pt idx="465">
                  <c:v>#N/A</c:v>
                </c:pt>
                <c:pt idx="466">
                  <c:v>#N/A</c:v>
                </c:pt>
                <c:pt idx="467">
                  <c:v>#N/A</c:v>
                </c:pt>
                <c:pt idx="468">
                  <c:v>#N/A</c:v>
                </c:pt>
                <c:pt idx="469">
                  <c:v>#N/A</c:v>
                </c:pt>
                <c:pt idx="470">
                  <c:v>#N/A</c:v>
                </c:pt>
                <c:pt idx="471">
                  <c:v>#N/A</c:v>
                </c:pt>
                <c:pt idx="472">
                  <c:v>#N/A</c:v>
                </c:pt>
                <c:pt idx="473">
                  <c:v>#N/A</c:v>
                </c:pt>
                <c:pt idx="474">
                  <c:v>#N/A</c:v>
                </c:pt>
                <c:pt idx="475">
                  <c:v>#N/A</c:v>
                </c:pt>
                <c:pt idx="476">
                  <c:v>#N/A</c:v>
                </c:pt>
                <c:pt idx="477">
                  <c:v>#N/A</c:v>
                </c:pt>
                <c:pt idx="478">
                  <c:v>#N/A</c:v>
                </c:pt>
                <c:pt idx="479">
                  <c:v>#N/A</c:v>
                </c:pt>
                <c:pt idx="480">
                  <c:v>#N/A</c:v>
                </c:pt>
                <c:pt idx="481">
                  <c:v>#N/A</c:v>
                </c:pt>
                <c:pt idx="482">
                  <c:v>#N/A</c:v>
                </c:pt>
                <c:pt idx="483">
                  <c:v>#N/A</c:v>
                </c:pt>
                <c:pt idx="484">
                  <c:v>#N/A</c:v>
                </c:pt>
                <c:pt idx="485">
                  <c:v>#N/A</c:v>
                </c:pt>
                <c:pt idx="486">
                  <c:v>#N/A</c:v>
                </c:pt>
                <c:pt idx="487">
                  <c:v>#N/A</c:v>
                </c:pt>
                <c:pt idx="488">
                  <c:v>#N/A</c:v>
                </c:pt>
                <c:pt idx="489">
                  <c:v>#N/A</c:v>
                </c:pt>
                <c:pt idx="490">
                  <c:v>#N/A</c:v>
                </c:pt>
                <c:pt idx="491">
                  <c:v>#N/A</c:v>
                </c:pt>
                <c:pt idx="492">
                  <c:v>#N/A</c:v>
                </c:pt>
                <c:pt idx="493">
                  <c:v>#N/A</c:v>
                </c:pt>
                <c:pt idx="494">
                  <c:v>#N/A</c:v>
                </c:pt>
                <c:pt idx="495">
                  <c:v>#N/A</c:v>
                </c:pt>
                <c:pt idx="496">
                  <c:v>#N/A</c:v>
                </c:pt>
                <c:pt idx="497">
                  <c:v>#N/A</c:v>
                </c:pt>
                <c:pt idx="498">
                  <c:v>#N/A</c:v>
                </c:pt>
                <c:pt idx="499">
                  <c:v>#N/A</c:v>
                </c:pt>
                <c:pt idx="500">
                  <c:v>#N/A</c:v>
                </c:pt>
                <c:pt idx="501">
                  <c:v>#N/A</c:v>
                </c:pt>
                <c:pt idx="502">
                  <c:v>#N/A</c:v>
                </c:pt>
                <c:pt idx="503">
                  <c:v>#N/A</c:v>
                </c:pt>
                <c:pt idx="504">
                  <c:v>#N/A</c:v>
                </c:pt>
                <c:pt idx="505">
                  <c:v>#N/A</c:v>
                </c:pt>
                <c:pt idx="506">
                  <c:v>#N/A</c:v>
                </c:pt>
                <c:pt idx="507">
                  <c:v>#N/A</c:v>
                </c:pt>
                <c:pt idx="508">
                  <c:v>#N/A</c:v>
                </c:pt>
                <c:pt idx="509">
                  <c:v>#N/A</c:v>
                </c:pt>
                <c:pt idx="510">
                  <c:v>#N/A</c:v>
                </c:pt>
                <c:pt idx="511">
                  <c:v>#N/A</c:v>
                </c:pt>
                <c:pt idx="512">
                  <c:v>#N/A</c:v>
                </c:pt>
                <c:pt idx="513">
                  <c:v>#N/A</c:v>
                </c:pt>
                <c:pt idx="514">
                  <c:v>#N/A</c:v>
                </c:pt>
                <c:pt idx="515">
                  <c:v>#N/A</c:v>
                </c:pt>
                <c:pt idx="516">
                  <c:v>#N/A</c:v>
                </c:pt>
                <c:pt idx="517">
                  <c:v>#N/A</c:v>
                </c:pt>
                <c:pt idx="518">
                  <c:v>#N/A</c:v>
                </c:pt>
                <c:pt idx="519">
                  <c:v>#N/A</c:v>
                </c:pt>
                <c:pt idx="520">
                  <c:v>#N/A</c:v>
                </c:pt>
                <c:pt idx="521">
                  <c:v>#N/A</c:v>
                </c:pt>
                <c:pt idx="522">
                  <c:v>#N/A</c:v>
                </c:pt>
                <c:pt idx="523">
                  <c:v>#N/A</c:v>
                </c:pt>
                <c:pt idx="524">
                  <c:v>#N/A</c:v>
                </c:pt>
                <c:pt idx="525">
                  <c:v>#N/A</c:v>
                </c:pt>
                <c:pt idx="526">
                  <c:v>#N/A</c:v>
                </c:pt>
                <c:pt idx="527">
                  <c:v>#N/A</c:v>
                </c:pt>
                <c:pt idx="528">
                  <c:v>#N/A</c:v>
                </c:pt>
                <c:pt idx="529">
                  <c:v>#N/A</c:v>
                </c:pt>
                <c:pt idx="530">
                  <c:v>#N/A</c:v>
                </c:pt>
                <c:pt idx="531">
                  <c:v>#N/A</c:v>
                </c:pt>
                <c:pt idx="532">
                  <c:v>#N/A</c:v>
                </c:pt>
                <c:pt idx="533">
                  <c:v>#N/A</c:v>
                </c:pt>
                <c:pt idx="534">
                  <c:v>#N/A</c:v>
                </c:pt>
                <c:pt idx="535">
                  <c:v>#N/A</c:v>
                </c:pt>
                <c:pt idx="536">
                  <c:v>#N/A</c:v>
                </c:pt>
                <c:pt idx="537">
                  <c:v>#N/A</c:v>
                </c:pt>
                <c:pt idx="538">
                  <c:v>#N/A</c:v>
                </c:pt>
                <c:pt idx="539">
                  <c:v>#N/A</c:v>
                </c:pt>
                <c:pt idx="540">
                  <c:v>#N/A</c:v>
                </c:pt>
                <c:pt idx="541">
                  <c:v>#N/A</c:v>
                </c:pt>
                <c:pt idx="542">
                  <c:v>#N/A</c:v>
                </c:pt>
                <c:pt idx="543">
                  <c:v>#N/A</c:v>
                </c:pt>
                <c:pt idx="544">
                  <c:v>#N/A</c:v>
                </c:pt>
                <c:pt idx="545">
                  <c:v>#N/A</c:v>
                </c:pt>
                <c:pt idx="546">
                  <c:v>#N/A</c:v>
                </c:pt>
                <c:pt idx="547">
                  <c:v>#N/A</c:v>
                </c:pt>
                <c:pt idx="548">
                  <c:v>#N/A</c:v>
                </c:pt>
                <c:pt idx="549">
                  <c:v>#N/A</c:v>
                </c:pt>
                <c:pt idx="550">
                  <c:v>#N/A</c:v>
                </c:pt>
                <c:pt idx="551">
                  <c:v>#N/A</c:v>
                </c:pt>
                <c:pt idx="552">
                  <c:v>#N/A</c:v>
                </c:pt>
                <c:pt idx="553">
                  <c:v>#N/A</c:v>
                </c:pt>
                <c:pt idx="554">
                  <c:v>#N/A</c:v>
                </c:pt>
                <c:pt idx="555">
                  <c:v>#N/A</c:v>
                </c:pt>
                <c:pt idx="556">
                  <c:v>#N/A</c:v>
                </c:pt>
                <c:pt idx="557">
                  <c:v>#N/A</c:v>
                </c:pt>
                <c:pt idx="558">
                  <c:v>#N/A</c:v>
                </c:pt>
                <c:pt idx="559">
                  <c:v>#N/A</c:v>
                </c:pt>
                <c:pt idx="560">
                  <c:v>#N/A</c:v>
                </c:pt>
                <c:pt idx="561">
                  <c:v>#N/A</c:v>
                </c:pt>
                <c:pt idx="562">
                  <c:v>#N/A</c:v>
                </c:pt>
                <c:pt idx="563">
                  <c:v>#N/A</c:v>
                </c:pt>
                <c:pt idx="564">
                  <c:v>#N/A</c:v>
                </c:pt>
                <c:pt idx="565">
                  <c:v>#N/A</c:v>
                </c:pt>
                <c:pt idx="566">
                  <c:v>#N/A</c:v>
                </c:pt>
                <c:pt idx="567">
                  <c:v>#N/A</c:v>
                </c:pt>
                <c:pt idx="568">
                  <c:v>#N/A</c:v>
                </c:pt>
                <c:pt idx="569">
                  <c:v>#N/A</c:v>
                </c:pt>
                <c:pt idx="570">
                  <c:v>#N/A</c:v>
                </c:pt>
                <c:pt idx="571">
                  <c:v>#N/A</c:v>
                </c:pt>
                <c:pt idx="572">
                  <c:v>#N/A</c:v>
                </c:pt>
                <c:pt idx="573">
                  <c:v>#N/A</c:v>
                </c:pt>
                <c:pt idx="574">
                  <c:v>#N/A</c:v>
                </c:pt>
                <c:pt idx="575">
                  <c:v>#N/A</c:v>
                </c:pt>
                <c:pt idx="576">
                  <c:v>#N/A</c:v>
                </c:pt>
                <c:pt idx="577">
                  <c:v>#N/A</c:v>
                </c:pt>
                <c:pt idx="578">
                  <c:v>#N/A</c:v>
                </c:pt>
                <c:pt idx="579">
                  <c:v>#N/A</c:v>
                </c:pt>
                <c:pt idx="580">
                  <c:v>#N/A</c:v>
                </c:pt>
                <c:pt idx="581">
                  <c:v>#N/A</c:v>
                </c:pt>
                <c:pt idx="582">
                  <c:v>#N/A</c:v>
                </c:pt>
                <c:pt idx="583">
                  <c:v>#N/A</c:v>
                </c:pt>
                <c:pt idx="584">
                  <c:v>#N/A</c:v>
                </c:pt>
                <c:pt idx="585">
                  <c:v>#N/A</c:v>
                </c:pt>
                <c:pt idx="586">
                  <c:v>#N/A</c:v>
                </c:pt>
                <c:pt idx="587">
                  <c:v>#N/A</c:v>
                </c:pt>
                <c:pt idx="588">
                  <c:v>#N/A</c:v>
                </c:pt>
                <c:pt idx="589">
                  <c:v>#N/A</c:v>
                </c:pt>
                <c:pt idx="590">
                  <c:v>#N/A</c:v>
                </c:pt>
                <c:pt idx="591">
                  <c:v>#N/A</c:v>
                </c:pt>
                <c:pt idx="592">
                  <c:v>#N/A</c:v>
                </c:pt>
                <c:pt idx="593">
                  <c:v>#N/A</c:v>
                </c:pt>
                <c:pt idx="594">
                  <c:v>#N/A</c:v>
                </c:pt>
                <c:pt idx="595">
                  <c:v>#N/A</c:v>
                </c:pt>
                <c:pt idx="596">
                  <c:v>#N/A</c:v>
                </c:pt>
                <c:pt idx="597">
                  <c:v>#N/A</c:v>
                </c:pt>
                <c:pt idx="598">
                  <c:v>#N/A</c:v>
                </c:pt>
                <c:pt idx="599">
                  <c:v>#N/A</c:v>
                </c:pt>
                <c:pt idx="600">
                  <c:v>#N/A</c:v>
                </c:pt>
                <c:pt idx="601">
                  <c:v>#N/A</c:v>
                </c:pt>
                <c:pt idx="602">
                  <c:v>#N/A</c:v>
                </c:pt>
                <c:pt idx="603">
                  <c:v>#N/A</c:v>
                </c:pt>
                <c:pt idx="604">
                  <c:v>#N/A</c:v>
                </c:pt>
                <c:pt idx="605">
                  <c:v>#N/A</c:v>
                </c:pt>
                <c:pt idx="606">
                  <c:v>#N/A</c:v>
                </c:pt>
                <c:pt idx="607">
                  <c:v>#N/A</c:v>
                </c:pt>
                <c:pt idx="608">
                  <c:v>#N/A</c:v>
                </c:pt>
                <c:pt idx="609">
                  <c:v>#N/A</c:v>
                </c:pt>
                <c:pt idx="610">
                  <c:v>#N/A</c:v>
                </c:pt>
                <c:pt idx="611">
                  <c:v>#N/A</c:v>
                </c:pt>
                <c:pt idx="612">
                  <c:v>#N/A</c:v>
                </c:pt>
                <c:pt idx="613">
                  <c:v>#N/A</c:v>
                </c:pt>
                <c:pt idx="614">
                  <c:v>#N/A</c:v>
                </c:pt>
                <c:pt idx="615">
                  <c:v>#N/A</c:v>
                </c:pt>
                <c:pt idx="616">
                  <c:v>#N/A</c:v>
                </c:pt>
                <c:pt idx="617">
                  <c:v>#N/A</c:v>
                </c:pt>
                <c:pt idx="618">
                  <c:v>#N/A</c:v>
                </c:pt>
                <c:pt idx="619">
                  <c:v>#N/A</c:v>
                </c:pt>
                <c:pt idx="620">
                  <c:v>#N/A</c:v>
                </c:pt>
                <c:pt idx="621">
                  <c:v>#N/A</c:v>
                </c:pt>
                <c:pt idx="622">
                  <c:v>#N/A</c:v>
                </c:pt>
                <c:pt idx="623">
                  <c:v>#N/A</c:v>
                </c:pt>
                <c:pt idx="624">
                  <c:v>#N/A</c:v>
                </c:pt>
                <c:pt idx="625">
                  <c:v>#N/A</c:v>
                </c:pt>
                <c:pt idx="626">
                  <c:v>#N/A</c:v>
                </c:pt>
                <c:pt idx="627">
                  <c:v>#N/A</c:v>
                </c:pt>
                <c:pt idx="628">
                  <c:v>#N/A</c:v>
                </c:pt>
                <c:pt idx="629">
                  <c:v>#N/A</c:v>
                </c:pt>
                <c:pt idx="630">
                  <c:v>#N/A</c:v>
                </c:pt>
                <c:pt idx="631">
                  <c:v>#N/A</c:v>
                </c:pt>
                <c:pt idx="632">
                  <c:v>#N/A</c:v>
                </c:pt>
                <c:pt idx="633">
                  <c:v>#N/A</c:v>
                </c:pt>
                <c:pt idx="634">
                  <c:v>#N/A</c:v>
                </c:pt>
                <c:pt idx="635">
                  <c:v>#N/A</c:v>
                </c:pt>
                <c:pt idx="636">
                  <c:v>#N/A</c:v>
                </c:pt>
                <c:pt idx="637">
                  <c:v>#N/A</c:v>
                </c:pt>
                <c:pt idx="638">
                  <c:v>#N/A</c:v>
                </c:pt>
                <c:pt idx="639">
                  <c:v>#N/A</c:v>
                </c:pt>
                <c:pt idx="640">
                  <c:v>#N/A</c:v>
                </c:pt>
                <c:pt idx="641">
                  <c:v>#N/A</c:v>
                </c:pt>
                <c:pt idx="642">
                  <c:v>#N/A</c:v>
                </c:pt>
                <c:pt idx="643">
                  <c:v>#N/A</c:v>
                </c:pt>
                <c:pt idx="644">
                  <c:v>#N/A</c:v>
                </c:pt>
                <c:pt idx="645">
                  <c:v>#N/A</c:v>
                </c:pt>
                <c:pt idx="646">
                  <c:v>#N/A</c:v>
                </c:pt>
                <c:pt idx="647">
                  <c:v>#N/A</c:v>
                </c:pt>
                <c:pt idx="648">
                  <c:v>#N/A</c:v>
                </c:pt>
                <c:pt idx="649">
                  <c:v>#N/A</c:v>
                </c:pt>
                <c:pt idx="650">
                  <c:v>#N/A</c:v>
                </c:pt>
                <c:pt idx="651">
                  <c:v>#N/A</c:v>
                </c:pt>
                <c:pt idx="652">
                  <c:v>#N/A</c:v>
                </c:pt>
                <c:pt idx="653">
                  <c:v>#N/A</c:v>
                </c:pt>
                <c:pt idx="654">
                  <c:v>#N/A</c:v>
                </c:pt>
                <c:pt idx="655">
                  <c:v>#N/A</c:v>
                </c:pt>
                <c:pt idx="656">
                  <c:v>#N/A</c:v>
                </c:pt>
                <c:pt idx="657">
                  <c:v>#N/A</c:v>
                </c:pt>
                <c:pt idx="658">
                  <c:v>#N/A</c:v>
                </c:pt>
                <c:pt idx="659">
                  <c:v>#N/A</c:v>
                </c:pt>
                <c:pt idx="660">
                  <c:v>#N/A</c:v>
                </c:pt>
                <c:pt idx="661">
                  <c:v>#N/A</c:v>
                </c:pt>
                <c:pt idx="662">
                  <c:v>#N/A</c:v>
                </c:pt>
                <c:pt idx="663">
                  <c:v>#N/A</c:v>
                </c:pt>
                <c:pt idx="664">
                  <c:v>#N/A</c:v>
                </c:pt>
                <c:pt idx="665">
                  <c:v>#N/A</c:v>
                </c:pt>
                <c:pt idx="666">
                  <c:v>#N/A</c:v>
                </c:pt>
                <c:pt idx="667">
                  <c:v>#N/A</c:v>
                </c:pt>
                <c:pt idx="668">
                  <c:v>#N/A</c:v>
                </c:pt>
                <c:pt idx="669">
                  <c:v>#N/A</c:v>
                </c:pt>
                <c:pt idx="670">
                  <c:v>#N/A</c:v>
                </c:pt>
                <c:pt idx="671">
                  <c:v>#N/A</c:v>
                </c:pt>
                <c:pt idx="672">
                  <c:v>#N/A</c:v>
                </c:pt>
                <c:pt idx="673">
                  <c:v>#N/A</c:v>
                </c:pt>
                <c:pt idx="674">
                  <c:v>#N/A</c:v>
                </c:pt>
                <c:pt idx="675">
                  <c:v>#N/A</c:v>
                </c:pt>
                <c:pt idx="676">
                  <c:v>#N/A</c:v>
                </c:pt>
                <c:pt idx="677">
                  <c:v>#N/A</c:v>
                </c:pt>
                <c:pt idx="678">
                  <c:v>#N/A</c:v>
                </c:pt>
                <c:pt idx="679">
                  <c:v>#N/A</c:v>
                </c:pt>
                <c:pt idx="680">
                  <c:v>#N/A</c:v>
                </c:pt>
                <c:pt idx="681">
                  <c:v>#N/A</c:v>
                </c:pt>
                <c:pt idx="682">
                  <c:v>#N/A</c:v>
                </c:pt>
                <c:pt idx="683">
                  <c:v>#N/A</c:v>
                </c:pt>
                <c:pt idx="684">
                  <c:v>#N/A</c:v>
                </c:pt>
                <c:pt idx="685">
                  <c:v>#N/A</c:v>
                </c:pt>
                <c:pt idx="686">
                  <c:v>#N/A</c:v>
                </c:pt>
                <c:pt idx="687">
                  <c:v>#N/A</c:v>
                </c:pt>
                <c:pt idx="688">
                  <c:v>#N/A</c:v>
                </c:pt>
                <c:pt idx="689">
                  <c:v>#N/A</c:v>
                </c:pt>
                <c:pt idx="690">
                  <c:v>#N/A</c:v>
                </c:pt>
                <c:pt idx="691">
                  <c:v>#N/A</c:v>
                </c:pt>
                <c:pt idx="692">
                  <c:v>#N/A</c:v>
                </c:pt>
                <c:pt idx="693">
                  <c:v>#N/A</c:v>
                </c:pt>
                <c:pt idx="694">
                  <c:v>#N/A</c:v>
                </c:pt>
                <c:pt idx="695">
                  <c:v>#N/A</c:v>
                </c:pt>
                <c:pt idx="696">
                  <c:v>#N/A</c:v>
                </c:pt>
                <c:pt idx="697">
                  <c:v>#N/A</c:v>
                </c:pt>
                <c:pt idx="698">
                  <c:v>#N/A</c:v>
                </c:pt>
                <c:pt idx="699">
                  <c:v>#N/A</c:v>
                </c:pt>
                <c:pt idx="700">
                  <c:v>#N/A</c:v>
                </c:pt>
                <c:pt idx="701">
                  <c:v>#N/A</c:v>
                </c:pt>
                <c:pt idx="702">
                  <c:v>#N/A</c:v>
                </c:pt>
                <c:pt idx="703">
                  <c:v>#N/A</c:v>
                </c:pt>
                <c:pt idx="704">
                  <c:v>#N/A</c:v>
                </c:pt>
                <c:pt idx="705">
                  <c:v>#N/A</c:v>
                </c:pt>
                <c:pt idx="706">
                  <c:v>#N/A</c:v>
                </c:pt>
                <c:pt idx="707">
                  <c:v>#N/A</c:v>
                </c:pt>
                <c:pt idx="708">
                  <c:v>#N/A</c:v>
                </c:pt>
                <c:pt idx="709">
                  <c:v>#N/A</c:v>
                </c:pt>
                <c:pt idx="710">
                  <c:v>#N/A</c:v>
                </c:pt>
                <c:pt idx="711">
                  <c:v>#N/A</c:v>
                </c:pt>
                <c:pt idx="712">
                  <c:v>#N/A</c:v>
                </c:pt>
                <c:pt idx="713">
                  <c:v>#N/A</c:v>
                </c:pt>
                <c:pt idx="714">
                  <c:v>#N/A</c:v>
                </c:pt>
                <c:pt idx="715">
                  <c:v>#N/A</c:v>
                </c:pt>
                <c:pt idx="716">
                  <c:v>#N/A</c:v>
                </c:pt>
                <c:pt idx="717">
                  <c:v>#N/A</c:v>
                </c:pt>
                <c:pt idx="718">
                  <c:v>#N/A</c:v>
                </c:pt>
                <c:pt idx="719">
                  <c:v>#N/A</c:v>
                </c:pt>
                <c:pt idx="720">
                  <c:v>#N/A</c:v>
                </c:pt>
                <c:pt idx="721">
                  <c:v>#N/A</c:v>
                </c:pt>
                <c:pt idx="722">
                  <c:v>#N/A</c:v>
                </c:pt>
                <c:pt idx="723">
                  <c:v>#N/A</c:v>
                </c:pt>
                <c:pt idx="724">
                  <c:v>#N/A</c:v>
                </c:pt>
                <c:pt idx="725">
                  <c:v>#N/A</c:v>
                </c:pt>
                <c:pt idx="726">
                  <c:v>#N/A</c:v>
                </c:pt>
                <c:pt idx="727">
                  <c:v>#N/A</c:v>
                </c:pt>
                <c:pt idx="728">
                  <c:v>#N/A</c:v>
                </c:pt>
                <c:pt idx="729">
                  <c:v>#N/A</c:v>
                </c:pt>
                <c:pt idx="730">
                  <c:v>#N/A</c:v>
                </c:pt>
                <c:pt idx="731">
                  <c:v>#N/A</c:v>
                </c:pt>
                <c:pt idx="732">
                  <c:v>#N/A</c:v>
                </c:pt>
                <c:pt idx="733">
                  <c:v>#N/A</c:v>
                </c:pt>
                <c:pt idx="734">
                  <c:v>#N/A</c:v>
                </c:pt>
                <c:pt idx="735">
                  <c:v>#N/A</c:v>
                </c:pt>
                <c:pt idx="736">
                  <c:v>#N/A</c:v>
                </c:pt>
                <c:pt idx="737">
                  <c:v>#N/A</c:v>
                </c:pt>
                <c:pt idx="738">
                  <c:v>#N/A</c:v>
                </c:pt>
                <c:pt idx="739">
                  <c:v>#N/A</c:v>
                </c:pt>
                <c:pt idx="740">
                  <c:v>#N/A</c:v>
                </c:pt>
                <c:pt idx="741">
                  <c:v>#N/A</c:v>
                </c:pt>
                <c:pt idx="742">
                  <c:v>#N/A</c:v>
                </c:pt>
                <c:pt idx="743">
                  <c:v>#N/A</c:v>
                </c:pt>
                <c:pt idx="744">
                  <c:v>#N/A</c:v>
                </c:pt>
                <c:pt idx="745">
                  <c:v>#N/A</c:v>
                </c:pt>
                <c:pt idx="746">
                  <c:v>#N/A</c:v>
                </c:pt>
                <c:pt idx="747">
                  <c:v>#N/A</c:v>
                </c:pt>
                <c:pt idx="748">
                  <c:v>#N/A</c:v>
                </c:pt>
                <c:pt idx="749">
                  <c:v>#N/A</c:v>
                </c:pt>
                <c:pt idx="750">
                  <c:v>#N/A</c:v>
                </c:pt>
                <c:pt idx="751">
                  <c:v>#N/A</c:v>
                </c:pt>
                <c:pt idx="752">
                  <c:v>#N/A</c:v>
                </c:pt>
                <c:pt idx="753">
                  <c:v>#N/A</c:v>
                </c:pt>
                <c:pt idx="754">
                  <c:v>#N/A</c:v>
                </c:pt>
                <c:pt idx="755">
                  <c:v>#N/A</c:v>
                </c:pt>
                <c:pt idx="756">
                  <c:v>#N/A</c:v>
                </c:pt>
                <c:pt idx="757">
                  <c:v>#N/A</c:v>
                </c:pt>
                <c:pt idx="758">
                  <c:v>#N/A</c:v>
                </c:pt>
                <c:pt idx="759">
                  <c:v>#N/A</c:v>
                </c:pt>
                <c:pt idx="760">
                  <c:v>#N/A</c:v>
                </c:pt>
                <c:pt idx="761">
                  <c:v>#N/A</c:v>
                </c:pt>
                <c:pt idx="762">
                  <c:v>#N/A</c:v>
                </c:pt>
                <c:pt idx="763">
                  <c:v>#N/A</c:v>
                </c:pt>
                <c:pt idx="764">
                  <c:v>#N/A</c:v>
                </c:pt>
                <c:pt idx="765">
                  <c:v>#N/A</c:v>
                </c:pt>
                <c:pt idx="766">
                  <c:v>#N/A</c:v>
                </c:pt>
                <c:pt idx="767">
                  <c:v>#N/A</c:v>
                </c:pt>
                <c:pt idx="768">
                  <c:v>#N/A</c:v>
                </c:pt>
                <c:pt idx="769">
                  <c:v>#N/A</c:v>
                </c:pt>
                <c:pt idx="770">
                  <c:v>#N/A</c:v>
                </c:pt>
                <c:pt idx="771">
                  <c:v>#N/A</c:v>
                </c:pt>
                <c:pt idx="772">
                  <c:v>#N/A</c:v>
                </c:pt>
                <c:pt idx="773">
                  <c:v>#N/A</c:v>
                </c:pt>
                <c:pt idx="774">
                  <c:v>#N/A</c:v>
                </c:pt>
                <c:pt idx="775">
                  <c:v>#N/A</c:v>
                </c:pt>
                <c:pt idx="776">
                  <c:v>#N/A</c:v>
                </c:pt>
                <c:pt idx="777">
                  <c:v>#N/A</c:v>
                </c:pt>
                <c:pt idx="778">
                  <c:v>#N/A</c:v>
                </c:pt>
                <c:pt idx="779">
                  <c:v>#N/A</c:v>
                </c:pt>
                <c:pt idx="780">
                  <c:v>#N/A</c:v>
                </c:pt>
                <c:pt idx="781">
                  <c:v>#N/A</c:v>
                </c:pt>
                <c:pt idx="782">
                  <c:v>#N/A</c:v>
                </c:pt>
                <c:pt idx="783">
                  <c:v>#N/A</c:v>
                </c:pt>
                <c:pt idx="784">
                  <c:v>#N/A</c:v>
                </c:pt>
                <c:pt idx="785">
                  <c:v>#N/A</c:v>
                </c:pt>
                <c:pt idx="786">
                  <c:v>#N/A</c:v>
                </c:pt>
                <c:pt idx="787">
                  <c:v>#N/A</c:v>
                </c:pt>
                <c:pt idx="788">
                  <c:v>#N/A</c:v>
                </c:pt>
                <c:pt idx="789">
                  <c:v>#N/A</c:v>
                </c:pt>
                <c:pt idx="790">
                  <c:v>#N/A</c:v>
                </c:pt>
                <c:pt idx="791">
                  <c:v>#N/A</c:v>
                </c:pt>
                <c:pt idx="792">
                  <c:v>#N/A</c:v>
                </c:pt>
                <c:pt idx="793">
                  <c:v>#N/A</c:v>
                </c:pt>
                <c:pt idx="794">
                  <c:v>#N/A</c:v>
                </c:pt>
                <c:pt idx="795">
                  <c:v>#N/A</c:v>
                </c:pt>
                <c:pt idx="796">
                  <c:v>#N/A</c:v>
                </c:pt>
                <c:pt idx="797">
                  <c:v>#N/A</c:v>
                </c:pt>
                <c:pt idx="798">
                  <c:v>#N/A</c:v>
                </c:pt>
                <c:pt idx="799">
                  <c:v>#N/A</c:v>
                </c:pt>
                <c:pt idx="800">
                  <c:v>#N/A</c:v>
                </c:pt>
                <c:pt idx="801">
                  <c:v>#N/A</c:v>
                </c:pt>
                <c:pt idx="802">
                  <c:v>#N/A</c:v>
                </c:pt>
                <c:pt idx="803">
                  <c:v>#N/A</c:v>
                </c:pt>
                <c:pt idx="804">
                  <c:v>#N/A</c:v>
                </c:pt>
                <c:pt idx="805">
                  <c:v>#N/A</c:v>
                </c:pt>
                <c:pt idx="806">
                  <c:v>#N/A</c:v>
                </c:pt>
                <c:pt idx="807">
                  <c:v>#N/A</c:v>
                </c:pt>
                <c:pt idx="808">
                  <c:v>#N/A</c:v>
                </c:pt>
                <c:pt idx="809">
                  <c:v>#N/A</c:v>
                </c:pt>
                <c:pt idx="810">
                  <c:v>#N/A</c:v>
                </c:pt>
                <c:pt idx="811">
                  <c:v>#N/A</c:v>
                </c:pt>
                <c:pt idx="812">
                  <c:v>#N/A</c:v>
                </c:pt>
                <c:pt idx="813">
                  <c:v>#N/A</c:v>
                </c:pt>
                <c:pt idx="814">
                  <c:v>#N/A</c:v>
                </c:pt>
                <c:pt idx="815">
                  <c:v>#N/A</c:v>
                </c:pt>
                <c:pt idx="816">
                  <c:v>#N/A</c:v>
                </c:pt>
                <c:pt idx="817">
                  <c:v>#N/A</c:v>
                </c:pt>
                <c:pt idx="818">
                  <c:v>#N/A</c:v>
                </c:pt>
                <c:pt idx="819">
                  <c:v>#N/A</c:v>
                </c:pt>
                <c:pt idx="820">
                  <c:v>#N/A</c:v>
                </c:pt>
                <c:pt idx="821">
                  <c:v>#N/A</c:v>
                </c:pt>
                <c:pt idx="822">
                  <c:v>#N/A</c:v>
                </c:pt>
                <c:pt idx="823">
                  <c:v>#N/A</c:v>
                </c:pt>
                <c:pt idx="824">
                  <c:v>#N/A</c:v>
                </c:pt>
                <c:pt idx="825">
                  <c:v>#N/A</c:v>
                </c:pt>
                <c:pt idx="826">
                  <c:v>#N/A</c:v>
                </c:pt>
                <c:pt idx="827">
                  <c:v>#N/A</c:v>
                </c:pt>
                <c:pt idx="828">
                  <c:v>#N/A</c:v>
                </c:pt>
                <c:pt idx="829">
                  <c:v>#N/A</c:v>
                </c:pt>
                <c:pt idx="830">
                  <c:v>#N/A</c:v>
                </c:pt>
                <c:pt idx="831">
                  <c:v>#N/A</c:v>
                </c:pt>
                <c:pt idx="832">
                  <c:v>#N/A</c:v>
                </c:pt>
                <c:pt idx="833">
                  <c:v>#N/A</c:v>
                </c:pt>
                <c:pt idx="834">
                  <c:v>#N/A</c:v>
                </c:pt>
                <c:pt idx="835">
                  <c:v>#N/A</c:v>
                </c:pt>
                <c:pt idx="836">
                  <c:v>#N/A</c:v>
                </c:pt>
                <c:pt idx="837">
                  <c:v>#N/A</c:v>
                </c:pt>
                <c:pt idx="838">
                  <c:v>#N/A</c:v>
                </c:pt>
                <c:pt idx="839">
                  <c:v>#N/A</c:v>
                </c:pt>
                <c:pt idx="840">
                  <c:v>#N/A</c:v>
                </c:pt>
                <c:pt idx="841">
                  <c:v>#N/A</c:v>
                </c:pt>
                <c:pt idx="842">
                  <c:v>#N/A</c:v>
                </c:pt>
                <c:pt idx="843">
                  <c:v>#N/A</c:v>
                </c:pt>
                <c:pt idx="844">
                  <c:v>#N/A</c:v>
                </c:pt>
                <c:pt idx="845">
                  <c:v>#N/A</c:v>
                </c:pt>
                <c:pt idx="846">
                  <c:v>#N/A</c:v>
                </c:pt>
                <c:pt idx="847">
                  <c:v>#N/A</c:v>
                </c:pt>
                <c:pt idx="848">
                  <c:v>#N/A</c:v>
                </c:pt>
                <c:pt idx="849">
                  <c:v>#N/A</c:v>
                </c:pt>
                <c:pt idx="850">
                  <c:v>#N/A</c:v>
                </c:pt>
                <c:pt idx="851">
                  <c:v>#N/A</c:v>
                </c:pt>
                <c:pt idx="852">
                  <c:v>#N/A</c:v>
                </c:pt>
                <c:pt idx="853">
                  <c:v>#N/A</c:v>
                </c:pt>
                <c:pt idx="854">
                  <c:v>#N/A</c:v>
                </c:pt>
                <c:pt idx="855">
                  <c:v>#N/A</c:v>
                </c:pt>
                <c:pt idx="856">
                  <c:v>#N/A</c:v>
                </c:pt>
                <c:pt idx="857">
                  <c:v>#N/A</c:v>
                </c:pt>
                <c:pt idx="858">
                  <c:v>#N/A</c:v>
                </c:pt>
                <c:pt idx="859">
                  <c:v>#N/A</c:v>
                </c:pt>
                <c:pt idx="860">
                  <c:v>#N/A</c:v>
                </c:pt>
                <c:pt idx="861">
                  <c:v>#N/A</c:v>
                </c:pt>
                <c:pt idx="862">
                  <c:v>#N/A</c:v>
                </c:pt>
                <c:pt idx="863">
                  <c:v>#N/A</c:v>
                </c:pt>
                <c:pt idx="864">
                  <c:v>#N/A</c:v>
                </c:pt>
                <c:pt idx="865">
                  <c:v>#N/A</c:v>
                </c:pt>
                <c:pt idx="866">
                  <c:v>#N/A</c:v>
                </c:pt>
                <c:pt idx="867">
                  <c:v>#N/A</c:v>
                </c:pt>
                <c:pt idx="868">
                  <c:v>#N/A</c:v>
                </c:pt>
                <c:pt idx="869">
                  <c:v>#N/A</c:v>
                </c:pt>
                <c:pt idx="870">
                  <c:v>#N/A</c:v>
                </c:pt>
                <c:pt idx="871">
                  <c:v>#N/A</c:v>
                </c:pt>
                <c:pt idx="872">
                  <c:v>#N/A</c:v>
                </c:pt>
                <c:pt idx="873">
                  <c:v>#N/A</c:v>
                </c:pt>
                <c:pt idx="874">
                  <c:v>#N/A</c:v>
                </c:pt>
                <c:pt idx="875">
                  <c:v>#N/A</c:v>
                </c:pt>
                <c:pt idx="876">
                  <c:v>#N/A</c:v>
                </c:pt>
                <c:pt idx="877">
                  <c:v>#N/A</c:v>
                </c:pt>
                <c:pt idx="878">
                  <c:v>#N/A</c:v>
                </c:pt>
                <c:pt idx="879">
                  <c:v>#N/A</c:v>
                </c:pt>
                <c:pt idx="880">
                  <c:v>#N/A</c:v>
                </c:pt>
                <c:pt idx="881">
                  <c:v>#N/A</c:v>
                </c:pt>
                <c:pt idx="882">
                  <c:v>#N/A</c:v>
                </c:pt>
                <c:pt idx="883">
                  <c:v>#N/A</c:v>
                </c:pt>
                <c:pt idx="884">
                  <c:v>#N/A</c:v>
                </c:pt>
                <c:pt idx="885">
                  <c:v>#N/A</c:v>
                </c:pt>
                <c:pt idx="886">
                  <c:v>#N/A</c:v>
                </c:pt>
                <c:pt idx="887">
                  <c:v>#N/A</c:v>
                </c:pt>
                <c:pt idx="888">
                  <c:v>#N/A</c:v>
                </c:pt>
                <c:pt idx="889">
                  <c:v>#N/A</c:v>
                </c:pt>
                <c:pt idx="890">
                  <c:v>#N/A</c:v>
                </c:pt>
                <c:pt idx="891">
                  <c:v>#N/A</c:v>
                </c:pt>
                <c:pt idx="892">
                  <c:v>#N/A</c:v>
                </c:pt>
                <c:pt idx="893">
                  <c:v>#N/A</c:v>
                </c:pt>
                <c:pt idx="894">
                  <c:v>#N/A</c:v>
                </c:pt>
                <c:pt idx="895">
                  <c:v>#N/A</c:v>
                </c:pt>
                <c:pt idx="896">
                  <c:v>#N/A</c:v>
                </c:pt>
                <c:pt idx="897">
                  <c:v>#N/A</c:v>
                </c:pt>
                <c:pt idx="898">
                  <c:v>#N/A</c:v>
                </c:pt>
                <c:pt idx="899">
                  <c:v>#N/A</c:v>
                </c:pt>
                <c:pt idx="900">
                  <c:v>#N/A</c:v>
                </c:pt>
                <c:pt idx="901">
                  <c:v>#N/A</c:v>
                </c:pt>
                <c:pt idx="902">
                  <c:v>#N/A</c:v>
                </c:pt>
                <c:pt idx="903">
                  <c:v>#N/A</c:v>
                </c:pt>
                <c:pt idx="904">
                  <c:v>#N/A</c:v>
                </c:pt>
                <c:pt idx="905">
                  <c:v>#N/A</c:v>
                </c:pt>
                <c:pt idx="906">
                  <c:v>#N/A</c:v>
                </c:pt>
                <c:pt idx="907">
                  <c:v>#N/A</c:v>
                </c:pt>
                <c:pt idx="908">
                  <c:v>#N/A</c:v>
                </c:pt>
                <c:pt idx="909">
                  <c:v>#N/A</c:v>
                </c:pt>
                <c:pt idx="910">
                  <c:v>#N/A</c:v>
                </c:pt>
                <c:pt idx="911">
                  <c:v>#N/A</c:v>
                </c:pt>
                <c:pt idx="912">
                  <c:v>#N/A</c:v>
                </c:pt>
                <c:pt idx="913">
                  <c:v>#N/A</c:v>
                </c:pt>
                <c:pt idx="914">
                  <c:v>#N/A</c:v>
                </c:pt>
                <c:pt idx="915">
                  <c:v>#N/A</c:v>
                </c:pt>
                <c:pt idx="916">
                  <c:v>#N/A</c:v>
                </c:pt>
                <c:pt idx="917">
                  <c:v>#N/A</c:v>
                </c:pt>
                <c:pt idx="918">
                  <c:v>#N/A</c:v>
                </c:pt>
                <c:pt idx="919">
                  <c:v>#N/A</c:v>
                </c:pt>
                <c:pt idx="920">
                  <c:v>#N/A</c:v>
                </c:pt>
                <c:pt idx="921">
                  <c:v>#N/A</c:v>
                </c:pt>
                <c:pt idx="922">
                  <c:v>#N/A</c:v>
                </c:pt>
                <c:pt idx="923">
                  <c:v>#N/A</c:v>
                </c:pt>
                <c:pt idx="924">
                  <c:v>#N/A</c:v>
                </c:pt>
                <c:pt idx="925">
                  <c:v>#N/A</c:v>
                </c:pt>
                <c:pt idx="926">
                  <c:v>#N/A</c:v>
                </c:pt>
                <c:pt idx="927">
                  <c:v>#N/A</c:v>
                </c:pt>
                <c:pt idx="928">
                  <c:v>#N/A</c:v>
                </c:pt>
                <c:pt idx="929">
                  <c:v>#N/A</c:v>
                </c:pt>
                <c:pt idx="930">
                  <c:v>#N/A</c:v>
                </c:pt>
                <c:pt idx="931">
                  <c:v>#N/A</c:v>
                </c:pt>
                <c:pt idx="932">
                  <c:v>#N/A</c:v>
                </c:pt>
                <c:pt idx="933">
                  <c:v>#N/A</c:v>
                </c:pt>
                <c:pt idx="934">
                  <c:v>#N/A</c:v>
                </c:pt>
                <c:pt idx="935">
                  <c:v>#N/A</c:v>
                </c:pt>
                <c:pt idx="936">
                  <c:v>#N/A</c:v>
                </c:pt>
                <c:pt idx="937">
                  <c:v>#N/A</c:v>
                </c:pt>
                <c:pt idx="938">
                  <c:v>#N/A</c:v>
                </c:pt>
                <c:pt idx="939">
                  <c:v>#N/A</c:v>
                </c:pt>
                <c:pt idx="940">
                  <c:v>#N/A</c:v>
                </c:pt>
                <c:pt idx="941">
                  <c:v>#N/A</c:v>
                </c:pt>
                <c:pt idx="942">
                  <c:v>#N/A</c:v>
                </c:pt>
                <c:pt idx="943">
                  <c:v>#N/A</c:v>
                </c:pt>
                <c:pt idx="944">
                  <c:v>#N/A</c:v>
                </c:pt>
                <c:pt idx="945">
                  <c:v>#N/A</c:v>
                </c:pt>
                <c:pt idx="946">
                  <c:v>#N/A</c:v>
                </c:pt>
                <c:pt idx="947">
                  <c:v>#N/A</c:v>
                </c:pt>
                <c:pt idx="948">
                  <c:v>#N/A</c:v>
                </c:pt>
                <c:pt idx="949">
                  <c:v>#N/A</c:v>
                </c:pt>
                <c:pt idx="950">
                  <c:v>#N/A</c:v>
                </c:pt>
                <c:pt idx="951">
                  <c:v>#N/A</c:v>
                </c:pt>
                <c:pt idx="952">
                  <c:v>#N/A</c:v>
                </c:pt>
                <c:pt idx="953">
                  <c:v>#N/A</c:v>
                </c:pt>
                <c:pt idx="954">
                  <c:v>#N/A</c:v>
                </c:pt>
                <c:pt idx="955">
                  <c:v>#N/A</c:v>
                </c:pt>
                <c:pt idx="956">
                  <c:v>#N/A</c:v>
                </c:pt>
                <c:pt idx="957">
                  <c:v>#N/A</c:v>
                </c:pt>
                <c:pt idx="958">
                  <c:v>#N/A</c:v>
                </c:pt>
                <c:pt idx="959">
                  <c:v>#N/A</c:v>
                </c:pt>
                <c:pt idx="960">
                  <c:v>#N/A</c:v>
                </c:pt>
                <c:pt idx="961">
                  <c:v>#N/A</c:v>
                </c:pt>
                <c:pt idx="962">
                  <c:v>#N/A</c:v>
                </c:pt>
                <c:pt idx="963">
                  <c:v>#N/A</c:v>
                </c:pt>
                <c:pt idx="964">
                  <c:v>#N/A</c:v>
                </c:pt>
                <c:pt idx="965">
                  <c:v>#N/A</c:v>
                </c:pt>
                <c:pt idx="966">
                  <c:v>#N/A</c:v>
                </c:pt>
                <c:pt idx="967">
                  <c:v>#N/A</c:v>
                </c:pt>
                <c:pt idx="968">
                  <c:v>#N/A</c:v>
                </c:pt>
                <c:pt idx="969">
                  <c:v>#N/A</c:v>
                </c:pt>
                <c:pt idx="970">
                  <c:v>#N/A</c:v>
                </c:pt>
                <c:pt idx="971">
                  <c:v>#N/A</c:v>
                </c:pt>
                <c:pt idx="972">
                  <c:v>#N/A</c:v>
                </c:pt>
                <c:pt idx="973">
                  <c:v>#N/A</c:v>
                </c:pt>
                <c:pt idx="974">
                  <c:v>#N/A</c:v>
                </c:pt>
                <c:pt idx="975">
                  <c:v>#N/A</c:v>
                </c:pt>
                <c:pt idx="976">
                  <c:v>#N/A</c:v>
                </c:pt>
                <c:pt idx="977">
                  <c:v>#N/A</c:v>
                </c:pt>
                <c:pt idx="978">
                  <c:v>#N/A</c:v>
                </c:pt>
                <c:pt idx="979">
                  <c:v>#N/A</c:v>
                </c:pt>
                <c:pt idx="980">
                  <c:v>#N/A</c:v>
                </c:pt>
                <c:pt idx="981">
                  <c:v>#N/A</c:v>
                </c:pt>
                <c:pt idx="982">
                  <c:v>#N/A</c:v>
                </c:pt>
                <c:pt idx="983">
                  <c:v>#N/A</c:v>
                </c:pt>
                <c:pt idx="984">
                  <c:v>#N/A</c:v>
                </c:pt>
                <c:pt idx="985">
                  <c:v>#N/A</c:v>
                </c:pt>
                <c:pt idx="986">
                  <c:v>#N/A</c:v>
                </c:pt>
                <c:pt idx="987">
                  <c:v>#N/A</c:v>
                </c:pt>
                <c:pt idx="988">
                  <c:v>#N/A</c:v>
                </c:pt>
                <c:pt idx="989">
                  <c:v>#N/A</c:v>
                </c:pt>
                <c:pt idx="990">
                  <c:v>#N/A</c:v>
                </c:pt>
                <c:pt idx="991">
                  <c:v>#N/A</c:v>
                </c:pt>
                <c:pt idx="992">
                  <c:v>#N/A</c:v>
                </c:pt>
                <c:pt idx="993">
                  <c:v>#N/A</c:v>
                </c:pt>
                <c:pt idx="994">
                  <c:v>#N/A</c:v>
                </c:pt>
                <c:pt idx="995">
                  <c:v>#N/A</c:v>
                </c:pt>
                <c:pt idx="996">
                  <c:v>#N/A</c:v>
                </c:pt>
                <c:pt idx="997">
                  <c:v>#N/A</c:v>
                </c:pt>
                <c:pt idx="998">
                  <c:v>#N/A</c:v>
                </c:pt>
                <c:pt idx="999">
                  <c:v>#N/A</c:v>
                </c:pt>
                <c:pt idx="1000">
                  <c:v>#N/A</c:v>
                </c:pt>
                <c:pt idx="1001">
                  <c:v>#N/A</c:v>
                </c:pt>
                <c:pt idx="1002">
                  <c:v>#N/A</c:v>
                </c:pt>
                <c:pt idx="1003">
                  <c:v>#N/A</c:v>
                </c:pt>
                <c:pt idx="1004">
                  <c:v>#N/A</c:v>
                </c:pt>
                <c:pt idx="1005">
                  <c:v>#N/A</c:v>
                </c:pt>
                <c:pt idx="1006">
                  <c:v>#N/A</c:v>
                </c:pt>
                <c:pt idx="1007">
                  <c:v>#N/A</c:v>
                </c:pt>
                <c:pt idx="1008">
                  <c:v>#N/A</c:v>
                </c:pt>
                <c:pt idx="1009">
                  <c:v>#N/A</c:v>
                </c:pt>
                <c:pt idx="1010">
                  <c:v>#N/A</c:v>
                </c:pt>
                <c:pt idx="1011">
                  <c:v>#N/A</c:v>
                </c:pt>
                <c:pt idx="1012">
                  <c:v>#N/A</c:v>
                </c:pt>
                <c:pt idx="1013">
                  <c:v>#N/A</c:v>
                </c:pt>
                <c:pt idx="1014">
                  <c:v>#N/A</c:v>
                </c:pt>
                <c:pt idx="1015">
                  <c:v>#N/A</c:v>
                </c:pt>
                <c:pt idx="1016">
                  <c:v>#N/A</c:v>
                </c:pt>
                <c:pt idx="1017">
                  <c:v>#N/A</c:v>
                </c:pt>
                <c:pt idx="1018">
                  <c:v>#N/A</c:v>
                </c:pt>
                <c:pt idx="1019">
                  <c:v>#N/A</c:v>
                </c:pt>
                <c:pt idx="1020">
                  <c:v>#N/A</c:v>
                </c:pt>
                <c:pt idx="1021">
                  <c:v>#N/A</c:v>
                </c:pt>
                <c:pt idx="1022">
                  <c:v>#N/A</c:v>
                </c:pt>
                <c:pt idx="1023">
                  <c:v>#N/A</c:v>
                </c:pt>
                <c:pt idx="1024">
                  <c:v>#N/A</c:v>
                </c:pt>
                <c:pt idx="1025">
                  <c:v>#N/A</c:v>
                </c:pt>
                <c:pt idx="1026">
                  <c:v>#N/A</c:v>
                </c:pt>
                <c:pt idx="1027">
                  <c:v>#N/A</c:v>
                </c:pt>
                <c:pt idx="1028">
                  <c:v>#N/A</c:v>
                </c:pt>
                <c:pt idx="1029">
                  <c:v>#N/A</c:v>
                </c:pt>
                <c:pt idx="1030">
                  <c:v>#N/A</c:v>
                </c:pt>
                <c:pt idx="1031">
                  <c:v>#N/A</c:v>
                </c:pt>
                <c:pt idx="1032">
                  <c:v>#N/A</c:v>
                </c:pt>
                <c:pt idx="1033">
                  <c:v>#N/A</c:v>
                </c:pt>
                <c:pt idx="1034">
                  <c:v>#N/A</c:v>
                </c:pt>
                <c:pt idx="1035">
                  <c:v>#N/A</c:v>
                </c:pt>
                <c:pt idx="1036">
                  <c:v>#N/A</c:v>
                </c:pt>
                <c:pt idx="1037">
                  <c:v>#N/A</c:v>
                </c:pt>
                <c:pt idx="1038">
                  <c:v>#N/A</c:v>
                </c:pt>
                <c:pt idx="1039">
                  <c:v>#N/A</c:v>
                </c:pt>
                <c:pt idx="1040">
                  <c:v>#N/A</c:v>
                </c:pt>
                <c:pt idx="1041">
                  <c:v>#N/A</c:v>
                </c:pt>
                <c:pt idx="1042">
                  <c:v>#N/A</c:v>
                </c:pt>
                <c:pt idx="1043">
                  <c:v>#N/A</c:v>
                </c:pt>
                <c:pt idx="1044">
                  <c:v>#N/A</c:v>
                </c:pt>
                <c:pt idx="1045">
                  <c:v>#N/A</c:v>
                </c:pt>
                <c:pt idx="1046">
                  <c:v>#N/A</c:v>
                </c:pt>
                <c:pt idx="1047">
                  <c:v>#N/A</c:v>
                </c:pt>
                <c:pt idx="1048">
                  <c:v>#N/A</c:v>
                </c:pt>
                <c:pt idx="1049">
                  <c:v>#N/A</c:v>
                </c:pt>
                <c:pt idx="1050">
                  <c:v>#N/A</c:v>
                </c:pt>
                <c:pt idx="1051">
                  <c:v>#N/A</c:v>
                </c:pt>
                <c:pt idx="1052">
                  <c:v>#N/A</c:v>
                </c:pt>
                <c:pt idx="1053">
                  <c:v>#N/A</c:v>
                </c:pt>
                <c:pt idx="1054">
                  <c:v>#N/A</c:v>
                </c:pt>
                <c:pt idx="1055">
                  <c:v>#N/A</c:v>
                </c:pt>
                <c:pt idx="1056">
                  <c:v>#N/A</c:v>
                </c:pt>
                <c:pt idx="1057">
                  <c:v>#N/A</c:v>
                </c:pt>
                <c:pt idx="1058">
                  <c:v>#N/A</c:v>
                </c:pt>
                <c:pt idx="1059">
                  <c:v>#N/A</c:v>
                </c:pt>
                <c:pt idx="1060">
                  <c:v>#N/A</c:v>
                </c:pt>
                <c:pt idx="1061">
                  <c:v>#N/A</c:v>
                </c:pt>
                <c:pt idx="1062">
                  <c:v>#N/A</c:v>
                </c:pt>
                <c:pt idx="1063">
                  <c:v>#N/A</c:v>
                </c:pt>
                <c:pt idx="1064">
                  <c:v>#N/A</c:v>
                </c:pt>
                <c:pt idx="1065">
                  <c:v>#N/A</c:v>
                </c:pt>
                <c:pt idx="1066">
                  <c:v>#N/A</c:v>
                </c:pt>
                <c:pt idx="1067">
                  <c:v>#N/A</c:v>
                </c:pt>
                <c:pt idx="1068">
                  <c:v>#N/A</c:v>
                </c:pt>
                <c:pt idx="1069">
                  <c:v>#N/A</c:v>
                </c:pt>
                <c:pt idx="1070">
                  <c:v>#N/A</c:v>
                </c:pt>
                <c:pt idx="1071">
                  <c:v>#N/A</c:v>
                </c:pt>
                <c:pt idx="1072">
                  <c:v>#N/A</c:v>
                </c:pt>
                <c:pt idx="1073">
                  <c:v>#N/A</c:v>
                </c:pt>
                <c:pt idx="1074">
                  <c:v>#N/A</c:v>
                </c:pt>
                <c:pt idx="1075">
                  <c:v>#N/A</c:v>
                </c:pt>
                <c:pt idx="1076">
                  <c:v>#N/A</c:v>
                </c:pt>
                <c:pt idx="1077">
                  <c:v>#N/A</c:v>
                </c:pt>
                <c:pt idx="1078">
                  <c:v>#N/A</c:v>
                </c:pt>
                <c:pt idx="1079">
                  <c:v>#N/A</c:v>
                </c:pt>
                <c:pt idx="1080">
                  <c:v>#N/A</c:v>
                </c:pt>
                <c:pt idx="1081">
                  <c:v>#N/A</c:v>
                </c:pt>
                <c:pt idx="1082">
                  <c:v>#N/A</c:v>
                </c:pt>
                <c:pt idx="1083">
                  <c:v>#N/A</c:v>
                </c:pt>
                <c:pt idx="1084">
                  <c:v>#N/A</c:v>
                </c:pt>
                <c:pt idx="1085">
                  <c:v>#N/A</c:v>
                </c:pt>
                <c:pt idx="1086">
                  <c:v>#N/A</c:v>
                </c:pt>
                <c:pt idx="1087">
                  <c:v>#N/A</c:v>
                </c:pt>
                <c:pt idx="1088">
                  <c:v>#N/A</c:v>
                </c:pt>
                <c:pt idx="1089">
                  <c:v>#N/A</c:v>
                </c:pt>
                <c:pt idx="1090">
                  <c:v>#N/A</c:v>
                </c:pt>
                <c:pt idx="1091">
                  <c:v>#N/A</c:v>
                </c:pt>
                <c:pt idx="1092">
                  <c:v>#N/A</c:v>
                </c:pt>
                <c:pt idx="1093">
                  <c:v>#N/A</c:v>
                </c:pt>
                <c:pt idx="1094">
                  <c:v>#N/A</c:v>
                </c:pt>
                <c:pt idx="1095">
                  <c:v>#N/A</c:v>
                </c:pt>
                <c:pt idx="1096">
                  <c:v>#N/A</c:v>
                </c:pt>
                <c:pt idx="1097">
                  <c:v>#N/A</c:v>
                </c:pt>
                <c:pt idx="1098">
                  <c:v>#N/A</c:v>
                </c:pt>
                <c:pt idx="1099">
                  <c:v>#N/A</c:v>
                </c:pt>
                <c:pt idx="1100">
                  <c:v>#N/A</c:v>
                </c:pt>
                <c:pt idx="1101">
                  <c:v>#N/A</c:v>
                </c:pt>
                <c:pt idx="1102">
                  <c:v>#N/A</c:v>
                </c:pt>
                <c:pt idx="1103">
                  <c:v>#N/A</c:v>
                </c:pt>
                <c:pt idx="1104">
                  <c:v>#N/A</c:v>
                </c:pt>
                <c:pt idx="1105">
                  <c:v>#N/A</c:v>
                </c:pt>
                <c:pt idx="1106">
                  <c:v>#N/A</c:v>
                </c:pt>
                <c:pt idx="1107">
                  <c:v>#N/A</c:v>
                </c:pt>
                <c:pt idx="1108">
                  <c:v>#N/A</c:v>
                </c:pt>
                <c:pt idx="1109">
                  <c:v>#N/A</c:v>
                </c:pt>
                <c:pt idx="1110">
                  <c:v>#N/A</c:v>
                </c:pt>
                <c:pt idx="1111">
                  <c:v>#N/A</c:v>
                </c:pt>
                <c:pt idx="1112">
                  <c:v>#N/A</c:v>
                </c:pt>
                <c:pt idx="1113">
                  <c:v>#N/A</c:v>
                </c:pt>
                <c:pt idx="1114">
                  <c:v>#N/A</c:v>
                </c:pt>
                <c:pt idx="1115">
                  <c:v>#N/A</c:v>
                </c:pt>
                <c:pt idx="1116">
                  <c:v>#N/A</c:v>
                </c:pt>
                <c:pt idx="1117">
                  <c:v>#N/A</c:v>
                </c:pt>
                <c:pt idx="1118">
                  <c:v>#N/A</c:v>
                </c:pt>
                <c:pt idx="1119">
                  <c:v>#N/A</c:v>
                </c:pt>
                <c:pt idx="1120">
                  <c:v>#N/A</c:v>
                </c:pt>
                <c:pt idx="1121">
                  <c:v>#N/A</c:v>
                </c:pt>
                <c:pt idx="1122">
                  <c:v>#N/A</c:v>
                </c:pt>
                <c:pt idx="1123">
                  <c:v>#N/A</c:v>
                </c:pt>
                <c:pt idx="1124">
                  <c:v>#N/A</c:v>
                </c:pt>
                <c:pt idx="1125">
                  <c:v>#N/A</c:v>
                </c:pt>
                <c:pt idx="1126">
                  <c:v>#N/A</c:v>
                </c:pt>
                <c:pt idx="1127">
                  <c:v>#N/A</c:v>
                </c:pt>
                <c:pt idx="1128">
                  <c:v>#N/A</c:v>
                </c:pt>
                <c:pt idx="1129">
                  <c:v>#N/A</c:v>
                </c:pt>
                <c:pt idx="1130">
                  <c:v>#N/A</c:v>
                </c:pt>
                <c:pt idx="1131">
                  <c:v>#N/A</c:v>
                </c:pt>
                <c:pt idx="1132">
                  <c:v>#N/A</c:v>
                </c:pt>
                <c:pt idx="1133">
                  <c:v>#N/A</c:v>
                </c:pt>
                <c:pt idx="1134">
                  <c:v>#N/A</c:v>
                </c:pt>
                <c:pt idx="1135">
                  <c:v>#N/A</c:v>
                </c:pt>
                <c:pt idx="1136">
                  <c:v>#N/A</c:v>
                </c:pt>
                <c:pt idx="1137">
                  <c:v>#N/A</c:v>
                </c:pt>
                <c:pt idx="1138">
                  <c:v>#N/A</c:v>
                </c:pt>
                <c:pt idx="1139">
                  <c:v>#N/A</c:v>
                </c:pt>
                <c:pt idx="1140">
                  <c:v>#N/A</c:v>
                </c:pt>
                <c:pt idx="1141">
                  <c:v>#N/A</c:v>
                </c:pt>
                <c:pt idx="1142">
                  <c:v>#N/A</c:v>
                </c:pt>
                <c:pt idx="1143">
                  <c:v>#N/A</c:v>
                </c:pt>
                <c:pt idx="1144">
                  <c:v>#N/A</c:v>
                </c:pt>
                <c:pt idx="1145">
                  <c:v>#N/A</c:v>
                </c:pt>
                <c:pt idx="1146">
                  <c:v>#N/A</c:v>
                </c:pt>
                <c:pt idx="1147">
                  <c:v>#N/A</c:v>
                </c:pt>
                <c:pt idx="1148">
                  <c:v>#N/A</c:v>
                </c:pt>
                <c:pt idx="1149">
                  <c:v>#N/A</c:v>
                </c:pt>
                <c:pt idx="1150">
                  <c:v>#N/A</c:v>
                </c:pt>
                <c:pt idx="1151">
                  <c:v>#N/A</c:v>
                </c:pt>
                <c:pt idx="1152">
                  <c:v>#N/A</c:v>
                </c:pt>
                <c:pt idx="1153">
                  <c:v>#N/A</c:v>
                </c:pt>
                <c:pt idx="1154">
                  <c:v>#N/A</c:v>
                </c:pt>
                <c:pt idx="1155">
                  <c:v>#N/A</c:v>
                </c:pt>
                <c:pt idx="1156">
                  <c:v>#N/A</c:v>
                </c:pt>
                <c:pt idx="1157">
                  <c:v>#N/A</c:v>
                </c:pt>
                <c:pt idx="1158">
                  <c:v>#N/A</c:v>
                </c:pt>
                <c:pt idx="1159">
                  <c:v>#N/A</c:v>
                </c:pt>
                <c:pt idx="1160">
                  <c:v>#N/A</c:v>
                </c:pt>
                <c:pt idx="1161">
                  <c:v>#N/A</c:v>
                </c:pt>
                <c:pt idx="1162">
                  <c:v>#N/A</c:v>
                </c:pt>
                <c:pt idx="1163">
                  <c:v>#N/A</c:v>
                </c:pt>
                <c:pt idx="1164">
                  <c:v>#N/A</c:v>
                </c:pt>
                <c:pt idx="1165">
                  <c:v>#N/A</c:v>
                </c:pt>
                <c:pt idx="1166">
                  <c:v>#N/A</c:v>
                </c:pt>
                <c:pt idx="1167">
                  <c:v>#N/A</c:v>
                </c:pt>
                <c:pt idx="1168">
                  <c:v>#N/A</c:v>
                </c:pt>
                <c:pt idx="1169">
                  <c:v>#N/A</c:v>
                </c:pt>
                <c:pt idx="1170">
                  <c:v>#N/A</c:v>
                </c:pt>
                <c:pt idx="1171">
                  <c:v>#N/A</c:v>
                </c:pt>
                <c:pt idx="1172">
                  <c:v>#N/A</c:v>
                </c:pt>
                <c:pt idx="1173">
                  <c:v>#N/A</c:v>
                </c:pt>
                <c:pt idx="1174">
                  <c:v>#N/A</c:v>
                </c:pt>
                <c:pt idx="1175">
                  <c:v>#N/A</c:v>
                </c:pt>
                <c:pt idx="1176">
                  <c:v>#N/A</c:v>
                </c:pt>
                <c:pt idx="1177">
                  <c:v>#N/A</c:v>
                </c:pt>
                <c:pt idx="1178">
                  <c:v>#N/A</c:v>
                </c:pt>
                <c:pt idx="1179">
                  <c:v>#N/A</c:v>
                </c:pt>
                <c:pt idx="1180">
                  <c:v>#N/A</c:v>
                </c:pt>
                <c:pt idx="1181">
                  <c:v>#N/A</c:v>
                </c:pt>
                <c:pt idx="1182">
                  <c:v>#N/A</c:v>
                </c:pt>
                <c:pt idx="1183">
                  <c:v>#N/A</c:v>
                </c:pt>
                <c:pt idx="1184">
                  <c:v>#N/A</c:v>
                </c:pt>
                <c:pt idx="1185">
                  <c:v>#N/A</c:v>
                </c:pt>
                <c:pt idx="1186">
                  <c:v>#N/A</c:v>
                </c:pt>
                <c:pt idx="1187">
                  <c:v>#N/A</c:v>
                </c:pt>
                <c:pt idx="1188">
                  <c:v>#N/A</c:v>
                </c:pt>
                <c:pt idx="1189">
                  <c:v>#N/A</c:v>
                </c:pt>
                <c:pt idx="1190">
                  <c:v>#N/A</c:v>
                </c:pt>
                <c:pt idx="1191">
                  <c:v>#N/A</c:v>
                </c:pt>
                <c:pt idx="1192">
                  <c:v>#N/A</c:v>
                </c:pt>
                <c:pt idx="1193">
                  <c:v>#N/A</c:v>
                </c:pt>
                <c:pt idx="1194">
                  <c:v>#N/A</c:v>
                </c:pt>
                <c:pt idx="1195">
                  <c:v>#N/A</c:v>
                </c:pt>
                <c:pt idx="1196">
                  <c:v>#N/A</c:v>
                </c:pt>
                <c:pt idx="1197">
                  <c:v>#N/A</c:v>
                </c:pt>
                <c:pt idx="1198">
                  <c:v>#N/A</c:v>
                </c:pt>
                <c:pt idx="1199">
                  <c:v>#N/A</c:v>
                </c:pt>
                <c:pt idx="1200">
                  <c:v>#N/A</c:v>
                </c:pt>
                <c:pt idx="1201">
                  <c:v>#N/A</c:v>
                </c:pt>
                <c:pt idx="1202">
                  <c:v>#N/A</c:v>
                </c:pt>
                <c:pt idx="1203">
                  <c:v>#N/A</c:v>
                </c:pt>
                <c:pt idx="1204">
                  <c:v>#N/A</c:v>
                </c:pt>
                <c:pt idx="1205">
                  <c:v>#N/A</c:v>
                </c:pt>
                <c:pt idx="1206">
                  <c:v>#N/A</c:v>
                </c:pt>
                <c:pt idx="1207">
                  <c:v>#N/A</c:v>
                </c:pt>
                <c:pt idx="1208">
                  <c:v>#N/A</c:v>
                </c:pt>
                <c:pt idx="1209">
                  <c:v>#N/A</c:v>
                </c:pt>
                <c:pt idx="1210">
                  <c:v>#N/A</c:v>
                </c:pt>
                <c:pt idx="1211">
                  <c:v>#N/A</c:v>
                </c:pt>
                <c:pt idx="1212">
                  <c:v>#N/A</c:v>
                </c:pt>
                <c:pt idx="1213">
                  <c:v>#N/A</c:v>
                </c:pt>
                <c:pt idx="1214">
                  <c:v>#N/A</c:v>
                </c:pt>
                <c:pt idx="1215">
                  <c:v>#N/A</c:v>
                </c:pt>
                <c:pt idx="1216">
                  <c:v>#N/A</c:v>
                </c:pt>
                <c:pt idx="1217">
                  <c:v>#N/A</c:v>
                </c:pt>
                <c:pt idx="1218">
                  <c:v>#N/A</c:v>
                </c:pt>
                <c:pt idx="1219">
                  <c:v>#N/A</c:v>
                </c:pt>
                <c:pt idx="1220">
                  <c:v>#N/A</c:v>
                </c:pt>
                <c:pt idx="1221">
                  <c:v>#N/A</c:v>
                </c:pt>
                <c:pt idx="1222">
                  <c:v>#N/A</c:v>
                </c:pt>
                <c:pt idx="1223">
                  <c:v>#N/A</c:v>
                </c:pt>
                <c:pt idx="1224">
                  <c:v>#N/A</c:v>
                </c:pt>
                <c:pt idx="1225">
                  <c:v>#N/A</c:v>
                </c:pt>
                <c:pt idx="1226">
                  <c:v>#N/A</c:v>
                </c:pt>
                <c:pt idx="1227">
                  <c:v>#N/A</c:v>
                </c:pt>
                <c:pt idx="1228">
                  <c:v>#N/A</c:v>
                </c:pt>
                <c:pt idx="1229">
                  <c:v>#N/A</c:v>
                </c:pt>
                <c:pt idx="1230">
                  <c:v>#N/A</c:v>
                </c:pt>
                <c:pt idx="1231">
                  <c:v>#N/A</c:v>
                </c:pt>
                <c:pt idx="1232">
                  <c:v>#N/A</c:v>
                </c:pt>
                <c:pt idx="1233">
                  <c:v>#N/A</c:v>
                </c:pt>
                <c:pt idx="1234">
                  <c:v>#N/A</c:v>
                </c:pt>
                <c:pt idx="1235">
                  <c:v>#N/A</c:v>
                </c:pt>
                <c:pt idx="1236">
                  <c:v>#N/A</c:v>
                </c:pt>
                <c:pt idx="1237">
                  <c:v>#N/A</c:v>
                </c:pt>
                <c:pt idx="1238">
                  <c:v>#N/A</c:v>
                </c:pt>
                <c:pt idx="1239">
                  <c:v>#N/A</c:v>
                </c:pt>
                <c:pt idx="1240">
                  <c:v>#N/A</c:v>
                </c:pt>
                <c:pt idx="1241">
                  <c:v>#N/A</c:v>
                </c:pt>
                <c:pt idx="1242">
                  <c:v>#N/A</c:v>
                </c:pt>
                <c:pt idx="1243">
                  <c:v>#N/A</c:v>
                </c:pt>
                <c:pt idx="1244">
                  <c:v>#N/A</c:v>
                </c:pt>
                <c:pt idx="1245">
                  <c:v>#N/A</c:v>
                </c:pt>
                <c:pt idx="1246">
                  <c:v>#N/A</c:v>
                </c:pt>
                <c:pt idx="1247">
                  <c:v>#N/A</c:v>
                </c:pt>
                <c:pt idx="1248">
                  <c:v>#N/A</c:v>
                </c:pt>
                <c:pt idx="1249">
                  <c:v>#N/A</c:v>
                </c:pt>
                <c:pt idx="1250">
                  <c:v>#N/A</c:v>
                </c:pt>
                <c:pt idx="1251">
                  <c:v>#N/A</c:v>
                </c:pt>
                <c:pt idx="1252">
                  <c:v>#N/A</c:v>
                </c:pt>
                <c:pt idx="1253">
                  <c:v>#N/A</c:v>
                </c:pt>
                <c:pt idx="1254">
                  <c:v>#N/A</c:v>
                </c:pt>
                <c:pt idx="1255">
                  <c:v>#N/A</c:v>
                </c:pt>
                <c:pt idx="1256">
                  <c:v>#N/A</c:v>
                </c:pt>
                <c:pt idx="1257">
                  <c:v>#N/A</c:v>
                </c:pt>
                <c:pt idx="1258">
                  <c:v>#N/A</c:v>
                </c:pt>
                <c:pt idx="1259">
                  <c:v>#N/A</c:v>
                </c:pt>
                <c:pt idx="1260">
                  <c:v>#N/A</c:v>
                </c:pt>
                <c:pt idx="1261">
                  <c:v>#N/A</c:v>
                </c:pt>
                <c:pt idx="1262">
                  <c:v>#N/A</c:v>
                </c:pt>
                <c:pt idx="1263">
                  <c:v>#N/A</c:v>
                </c:pt>
                <c:pt idx="1264">
                  <c:v>#N/A</c:v>
                </c:pt>
                <c:pt idx="1265">
                  <c:v>#N/A</c:v>
                </c:pt>
                <c:pt idx="1266">
                  <c:v>#N/A</c:v>
                </c:pt>
                <c:pt idx="1267">
                  <c:v>#N/A</c:v>
                </c:pt>
                <c:pt idx="1268">
                  <c:v>#N/A</c:v>
                </c:pt>
                <c:pt idx="1269">
                  <c:v>#N/A</c:v>
                </c:pt>
                <c:pt idx="1270">
                  <c:v>#N/A</c:v>
                </c:pt>
                <c:pt idx="1271">
                  <c:v>#N/A</c:v>
                </c:pt>
                <c:pt idx="1272">
                  <c:v>#N/A</c:v>
                </c:pt>
                <c:pt idx="1273">
                  <c:v>#N/A</c:v>
                </c:pt>
                <c:pt idx="1274">
                  <c:v>#N/A</c:v>
                </c:pt>
                <c:pt idx="1275">
                  <c:v>#N/A</c:v>
                </c:pt>
                <c:pt idx="1276">
                  <c:v>#N/A</c:v>
                </c:pt>
                <c:pt idx="1277">
                  <c:v>#N/A</c:v>
                </c:pt>
                <c:pt idx="1278">
                  <c:v>#N/A</c:v>
                </c:pt>
                <c:pt idx="1279">
                  <c:v>#N/A</c:v>
                </c:pt>
                <c:pt idx="1280">
                  <c:v>#N/A</c:v>
                </c:pt>
                <c:pt idx="1281">
                  <c:v>#N/A</c:v>
                </c:pt>
                <c:pt idx="1282">
                  <c:v>#N/A</c:v>
                </c:pt>
                <c:pt idx="1283">
                  <c:v>#N/A</c:v>
                </c:pt>
                <c:pt idx="1284">
                  <c:v>#N/A</c:v>
                </c:pt>
                <c:pt idx="1285">
                  <c:v>#N/A</c:v>
                </c:pt>
                <c:pt idx="1286">
                  <c:v>#N/A</c:v>
                </c:pt>
                <c:pt idx="1287">
                  <c:v>#N/A</c:v>
                </c:pt>
                <c:pt idx="1288">
                  <c:v>#N/A</c:v>
                </c:pt>
                <c:pt idx="1289">
                  <c:v>#N/A</c:v>
                </c:pt>
                <c:pt idx="1290">
                  <c:v>#N/A</c:v>
                </c:pt>
                <c:pt idx="1291">
                  <c:v>#N/A</c:v>
                </c:pt>
                <c:pt idx="1292">
                  <c:v>#N/A</c:v>
                </c:pt>
                <c:pt idx="1293">
                  <c:v>#N/A</c:v>
                </c:pt>
                <c:pt idx="1294">
                  <c:v>#N/A</c:v>
                </c:pt>
                <c:pt idx="1295">
                  <c:v>#N/A</c:v>
                </c:pt>
                <c:pt idx="1296">
                  <c:v>#N/A</c:v>
                </c:pt>
                <c:pt idx="1297">
                  <c:v>#N/A</c:v>
                </c:pt>
                <c:pt idx="1298">
                  <c:v>#N/A</c:v>
                </c:pt>
                <c:pt idx="1299">
                  <c:v>#N/A</c:v>
                </c:pt>
                <c:pt idx="1300">
                  <c:v>#N/A</c:v>
                </c:pt>
                <c:pt idx="1301">
                  <c:v>#N/A</c:v>
                </c:pt>
                <c:pt idx="1302">
                  <c:v>#N/A</c:v>
                </c:pt>
                <c:pt idx="1303">
                  <c:v>#N/A</c:v>
                </c:pt>
                <c:pt idx="1304">
                  <c:v>#N/A</c:v>
                </c:pt>
                <c:pt idx="1305">
                  <c:v>#N/A</c:v>
                </c:pt>
                <c:pt idx="1306">
                  <c:v>#N/A</c:v>
                </c:pt>
                <c:pt idx="1307">
                  <c:v>#N/A</c:v>
                </c:pt>
                <c:pt idx="1308">
                  <c:v>#N/A</c:v>
                </c:pt>
                <c:pt idx="1309">
                  <c:v>#N/A</c:v>
                </c:pt>
                <c:pt idx="1310">
                  <c:v>#N/A</c:v>
                </c:pt>
                <c:pt idx="1311">
                  <c:v>#N/A</c:v>
                </c:pt>
                <c:pt idx="1312">
                  <c:v>#N/A</c:v>
                </c:pt>
                <c:pt idx="1313">
                  <c:v>#N/A</c:v>
                </c:pt>
                <c:pt idx="1314">
                  <c:v>#N/A</c:v>
                </c:pt>
                <c:pt idx="1315">
                  <c:v>#N/A</c:v>
                </c:pt>
                <c:pt idx="1316">
                  <c:v>#N/A</c:v>
                </c:pt>
                <c:pt idx="1317">
                  <c:v>#N/A</c:v>
                </c:pt>
                <c:pt idx="1318">
                  <c:v>#N/A</c:v>
                </c:pt>
                <c:pt idx="1319">
                  <c:v>#N/A</c:v>
                </c:pt>
                <c:pt idx="1320">
                  <c:v>#N/A</c:v>
                </c:pt>
                <c:pt idx="1321">
                  <c:v>#N/A</c:v>
                </c:pt>
                <c:pt idx="1322">
                  <c:v>#N/A</c:v>
                </c:pt>
                <c:pt idx="1323">
                  <c:v>#N/A</c:v>
                </c:pt>
                <c:pt idx="1324">
                  <c:v>#N/A</c:v>
                </c:pt>
                <c:pt idx="1325">
                  <c:v>#N/A</c:v>
                </c:pt>
                <c:pt idx="1326">
                  <c:v>#N/A</c:v>
                </c:pt>
                <c:pt idx="1327">
                  <c:v>#N/A</c:v>
                </c:pt>
                <c:pt idx="1328">
                  <c:v>#N/A</c:v>
                </c:pt>
                <c:pt idx="1329">
                  <c:v>#N/A</c:v>
                </c:pt>
                <c:pt idx="1330">
                  <c:v>#N/A</c:v>
                </c:pt>
                <c:pt idx="1331">
                  <c:v>#N/A</c:v>
                </c:pt>
                <c:pt idx="1332">
                  <c:v>#N/A</c:v>
                </c:pt>
                <c:pt idx="1333">
                  <c:v>#N/A</c:v>
                </c:pt>
                <c:pt idx="1334">
                  <c:v>#N/A</c:v>
                </c:pt>
                <c:pt idx="1335">
                  <c:v>#N/A</c:v>
                </c:pt>
                <c:pt idx="1336">
                  <c:v>#N/A</c:v>
                </c:pt>
                <c:pt idx="1337">
                  <c:v>#N/A</c:v>
                </c:pt>
                <c:pt idx="1338">
                  <c:v>#N/A</c:v>
                </c:pt>
                <c:pt idx="1339">
                  <c:v>#N/A</c:v>
                </c:pt>
                <c:pt idx="1340">
                  <c:v>#N/A</c:v>
                </c:pt>
                <c:pt idx="1341">
                  <c:v>#N/A</c:v>
                </c:pt>
                <c:pt idx="1342">
                  <c:v>#N/A</c:v>
                </c:pt>
                <c:pt idx="1343">
                  <c:v>#N/A</c:v>
                </c:pt>
                <c:pt idx="1344">
                  <c:v>#N/A</c:v>
                </c:pt>
                <c:pt idx="1345">
                  <c:v>#N/A</c:v>
                </c:pt>
                <c:pt idx="1346">
                  <c:v>#N/A</c:v>
                </c:pt>
                <c:pt idx="1347">
                  <c:v>#N/A</c:v>
                </c:pt>
                <c:pt idx="1348">
                  <c:v>#N/A</c:v>
                </c:pt>
                <c:pt idx="1349">
                  <c:v>#N/A</c:v>
                </c:pt>
                <c:pt idx="1350">
                  <c:v>#N/A</c:v>
                </c:pt>
                <c:pt idx="1351">
                  <c:v>#N/A</c:v>
                </c:pt>
                <c:pt idx="1352">
                  <c:v>#N/A</c:v>
                </c:pt>
                <c:pt idx="1353">
                  <c:v>#N/A</c:v>
                </c:pt>
                <c:pt idx="1354">
                  <c:v>#N/A</c:v>
                </c:pt>
                <c:pt idx="1355">
                  <c:v>#N/A</c:v>
                </c:pt>
                <c:pt idx="1356">
                  <c:v>#N/A</c:v>
                </c:pt>
                <c:pt idx="1357">
                  <c:v>#N/A</c:v>
                </c:pt>
                <c:pt idx="1358">
                  <c:v>#N/A</c:v>
                </c:pt>
                <c:pt idx="1359">
                  <c:v>#N/A</c:v>
                </c:pt>
                <c:pt idx="1360">
                  <c:v>#N/A</c:v>
                </c:pt>
                <c:pt idx="1361">
                  <c:v>#N/A</c:v>
                </c:pt>
                <c:pt idx="1362">
                  <c:v>#N/A</c:v>
                </c:pt>
                <c:pt idx="1363">
                  <c:v>#N/A</c:v>
                </c:pt>
                <c:pt idx="1364">
                  <c:v>#N/A</c:v>
                </c:pt>
                <c:pt idx="1365">
                  <c:v>#N/A</c:v>
                </c:pt>
                <c:pt idx="1366">
                  <c:v>#N/A</c:v>
                </c:pt>
                <c:pt idx="1367">
                  <c:v>#N/A</c:v>
                </c:pt>
                <c:pt idx="1368">
                  <c:v>#N/A</c:v>
                </c:pt>
                <c:pt idx="1369">
                  <c:v>#N/A</c:v>
                </c:pt>
                <c:pt idx="1370">
                  <c:v>#N/A</c:v>
                </c:pt>
                <c:pt idx="1371">
                  <c:v>#N/A</c:v>
                </c:pt>
                <c:pt idx="1372">
                  <c:v>#N/A</c:v>
                </c:pt>
                <c:pt idx="1373">
                  <c:v>#N/A</c:v>
                </c:pt>
                <c:pt idx="1374">
                  <c:v>#N/A</c:v>
                </c:pt>
                <c:pt idx="1375">
                  <c:v>#N/A</c:v>
                </c:pt>
                <c:pt idx="1376">
                  <c:v>#N/A</c:v>
                </c:pt>
                <c:pt idx="1377">
                  <c:v>#N/A</c:v>
                </c:pt>
                <c:pt idx="1378">
                  <c:v>#N/A</c:v>
                </c:pt>
                <c:pt idx="1379">
                  <c:v>#N/A</c:v>
                </c:pt>
                <c:pt idx="1380">
                  <c:v>#N/A</c:v>
                </c:pt>
                <c:pt idx="1381">
                  <c:v>#N/A</c:v>
                </c:pt>
                <c:pt idx="1382">
                  <c:v>#N/A</c:v>
                </c:pt>
                <c:pt idx="1383">
                  <c:v>#N/A</c:v>
                </c:pt>
                <c:pt idx="1384">
                  <c:v>#N/A</c:v>
                </c:pt>
                <c:pt idx="1385">
                  <c:v>#N/A</c:v>
                </c:pt>
                <c:pt idx="1386">
                  <c:v>#N/A</c:v>
                </c:pt>
                <c:pt idx="1387">
                  <c:v>#N/A</c:v>
                </c:pt>
                <c:pt idx="1388">
                  <c:v>#N/A</c:v>
                </c:pt>
                <c:pt idx="1389">
                  <c:v>#N/A</c:v>
                </c:pt>
                <c:pt idx="1390">
                  <c:v>#N/A</c:v>
                </c:pt>
                <c:pt idx="1391">
                  <c:v>#N/A</c:v>
                </c:pt>
                <c:pt idx="1392">
                  <c:v>#N/A</c:v>
                </c:pt>
                <c:pt idx="1393">
                  <c:v>#N/A</c:v>
                </c:pt>
                <c:pt idx="1394">
                  <c:v>#N/A</c:v>
                </c:pt>
                <c:pt idx="1395">
                  <c:v>#N/A</c:v>
                </c:pt>
                <c:pt idx="1396">
                  <c:v>#N/A</c:v>
                </c:pt>
                <c:pt idx="1397">
                  <c:v>#N/A</c:v>
                </c:pt>
                <c:pt idx="1398">
                  <c:v>#N/A</c:v>
                </c:pt>
                <c:pt idx="1399">
                  <c:v>#N/A</c:v>
                </c:pt>
                <c:pt idx="1400">
                  <c:v>#N/A</c:v>
                </c:pt>
                <c:pt idx="1401">
                  <c:v>#N/A</c:v>
                </c:pt>
                <c:pt idx="1402">
                  <c:v>#N/A</c:v>
                </c:pt>
                <c:pt idx="1403">
                  <c:v>#N/A</c:v>
                </c:pt>
                <c:pt idx="1404">
                  <c:v>#N/A</c:v>
                </c:pt>
                <c:pt idx="1405">
                  <c:v>#N/A</c:v>
                </c:pt>
                <c:pt idx="1406">
                  <c:v>#N/A</c:v>
                </c:pt>
                <c:pt idx="1407">
                  <c:v>#N/A</c:v>
                </c:pt>
                <c:pt idx="1408">
                  <c:v>#N/A</c:v>
                </c:pt>
                <c:pt idx="1409">
                  <c:v>#N/A</c:v>
                </c:pt>
                <c:pt idx="1410">
                  <c:v>#N/A</c:v>
                </c:pt>
                <c:pt idx="1411">
                  <c:v>#N/A</c:v>
                </c:pt>
                <c:pt idx="1412">
                  <c:v>#N/A</c:v>
                </c:pt>
                <c:pt idx="1413">
                  <c:v>#N/A</c:v>
                </c:pt>
                <c:pt idx="1414">
                  <c:v>#N/A</c:v>
                </c:pt>
                <c:pt idx="1415">
                  <c:v>#N/A</c:v>
                </c:pt>
                <c:pt idx="1416">
                  <c:v>#N/A</c:v>
                </c:pt>
                <c:pt idx="1417">
                  <c:v>#N/A</c:v>
                </c:pt>
                <c:pt idx="1418">
                  <c:v>#N/A</c:v>
                </c:pt>
                <c:pt idx="1419">
                  <c:v>#N/A</c:v>
                </c:pt>
                <c:pt idx="1420">
                  <c:v>#N/A</c:v>
                </c:pt>
                <c:pt idx="1421">
                  <c:v>#N/A</c:v>
                </c:pt>
                <c:pt idx="1422">
                  <c:v>#N/A</c:v>
                </c:pt>
                <c:pt idx="1423">
                  <c:v>#N/A</c:v>
                </c:pt>
                <c:pt idx="1424">
                  <c:v>#N/A</c:v>
                </c:pt>
                <c:pt idx="1425">
                  <c:v>#N/A</c:v>
                </c:pt>
                <c:pt idx="1426">
                  <c:v>#N/A</c:v>
                </c:pt>
                <c:pt idx="1427">
                  <c:v>#N/A</c:v>
                </c:pt>
                <c:pt idx="1428">
                  <c:v>#N/A</c:v>
                </c:pt>
                <c:pt idx="1429">
                  <c:v>#N/A</c:v>
                </c:pt>
                <c:pt idx="1430">
                  <c:v>#N/A</c:v>
                </c:pt>
                <c:pt idx="1431">
                  <c:v>#N/A</c:v>
                </c:pt>
                <c:pt idx="1432">
                  <c:v>#N/A</c:v>
                </c:pt>
                <c:pt idx="1433">
                  <c:v>#N/A</c:v>
                </c:pt>
                <c:pt idx="1434">
                  <c:v>#N/A</c:v>
                </c:pt>
                <c:pt idx="1435">
                  <c:v>#N/A</c:v>
                </c:pt>
                <c:pt idx="1436">
                  <c:v>#N/A</c:v>
                </c:pt>
                <c:pt idx="1437">
                  <c:v>#N/A</c:v>
                </c:pt>
                <c:pt idx="1438">
                  <c:v>#N/A</c:v>
                </c:pt>
                <c:pt idx="1439">
                  <c:v>#N/A</c:v>
                </c:pt>
                <c:pt idx="1440">
                  <c:v>#N/A</c:v>
                </c:pt>
                <c:pt idx="1441">
                  <c:v>#N/A</c:v>
                </c:pt>
                <c:pt idx="1442">
                  <c:v>#N/A</c:v>
                </c:pt>
                <c:pt idx="1443">
                  <c:v>#N/A</c:v>
                </c:pt>
                <c:pt idx="1444">
                  <c:v>#N/A</c:v>
                </c:pt>
                <c:pt idx="1445">
                  <c:v>#N/A</c:v>
                </c:pt>
                <c:pt idx="1446">
                  <c:v>#N/A</c:v>
                </c:pt>
                <c:pt idx="1447">
                  <c:v>#N/A</c:v>
                </c:pt>
                <c:pt idx="1448">
                  <c:v>#N/A</c:v>
                </c:pt>
                <c:pt idx="1449">
                  <c:v>#N/A</c:v>
                </c:pt>
                <c:pt idx="1450">
                  <c:v>#N/A</c:v>
                </c:pt>
                <c:pt idx="1451">
                  <c:v>#N/A</c:v>
                </c:pt>
                <c:pt idx="1452">
                  <c:v>#N/A</c:v>
                </c:pt>
                <c:pt idx="1453">
                  <c:v>#N/A</c:v>
                </c:pt>
                <c:pt idx="1454">
                  <c:v>#N/A</c:v>
                </c:pt>
                <c:pt idx="1455">
                  <c:v>#N/A</c:v>
                </c:pt>
                <c:pt idx="1456">
                  <c:v>#N/A</c:v>
                </c:pt>
                <c:pt idx="1457">
                  <c:v>#N/A</c:v>
                </c:pt>
                <c:pt idx="1458">
                  <c:v>#N/A</c:v>
                </c:pt>
                <c:pt idx="1459">
                  <c:v>#N/A</c:v>
                </c:pt>
                <c:pt idx="1460">
                  <c:v>#N/A</c:v>
                </c:pt>
                <c:pt idx="1461">
                  <c:v>#N/A</c:v>
                </c:pt>
                <c:pt idx="1462">
                  <c:v>#N/A</c:v>
                </c:pt>
                <c:pt idx="1463">
                  <c:v>#N/A</c:v>
                </c:pt>
                <c:pt idx="1464">
                  <c:v>#N/A</c:v>
                </c:pt>
                <c:pt idx="1465">
                  <c:v>#N/A</c:v>
                </c:pt>
                <c:pt idx="1466">
                  <c:v>#N/A</c:v>
                </c:pt>
                <c:pt idx="1467">
                  <c:v>#N/A</c:v>
                </c:pt>
                <c:pt idx="1468">
                  <c:v>#N/A</c:v>
                </c:pt>
                <c:pt idx="1469">
                  <c:v>#N/A</c:v>
                </c:pt>
                <c:pt idx="1470">
                  <c:v>#N/A</c:v>
                </c:pt>
                <c:pt idx="1471">
                  <c:v>#N/A</c:v>
                </c:pt>
                <c:pt idx="1472">
                  <c:v>#N/A</c:v>
                </c:pt>
                <c:pt idx="1473">
                  <c:v>#N/A</c:v>
                </c:pt>
                <c:pt idx="1474">
                  <c:v>#N/A</c:v>
                </c:pt>
                <c:pt idx="1475">
                  <c:v>#N/A</c:v>
                </c:pt>
                <c:pt idx="1476">
                  <c:v>#N/A</c:v>
                </c:pt>
                <c:pt idx="1477">
                  <c:v>#N/A</c:v>
                </c:pt>
                <c:pt idx="1478">
                  <c:v>#N/A</c:v>
                </c:pt>
                <c:pt idx="1479">
                  <c:v>#N/A</c:v>
                </c:pt>
                <c:pt idx="1480">
                  <c:v>#N/A</c:v>
                </c:pt>
                <c:pt idx="1481">
                  <c:v>#N/A</c:v>
                </c:pt>
                <c:pt idx="1482">
                  <c:v>#N/A</c:v>
                </c:pt>
                <c:pt idx="1483">
                  <c:v>#N/A</c:v>
                </c:pt>
                <c:pt idx="1484">
                  <c:v>#N/A</c:v>
                </c:pt>
                <c:pt idx="1485">
                  <c:v>#N/A</c:v>
                </c:pt>
                <c:pt idx="1486">
                  <c:v>#N/A</c:v>
                </c:pt>
                <c:pt idx="1487">
                  <c:v>#N/A</c:v>
                </c:pt>
                <c:pt idx="1488">
                  <c:v>#N/A</c:v>
                </c:pt>
                <c:pt idx="1489">
                  <c:v>#N/A</c:v>
                </c:pt>
                <c:pt idx="1490">
                  <c:v>#N/A</c:v>
                </c:pt>
                <c:pt idx="1491">
                  <c:v>#N/A</c:v>
                </c:pt>
                <c:pt idx="1492">
                  <c:v>#N/A</c:v>
                </c:pt>
                <c:pt idx="1493">
                  <c:v>#N/A</c:v>
                </c:pt>
                <c:pt idx="1494">
                  <c:v>#N/A</c:v>
                </c:pt>
                <c:pt idx="1495">
                  <c:v>#N/A</c:v>
                </c:pt>
                <c:pt idx="1496">
                  <c:v>#N/A</c:v>
                </c:pt>
                <c:pt idx="1497">
                  <c:v>#N/A</c:v>
                </c:pt>
                <c:pt idx="1498">
                  <c:v>#N/A</c:v>
                </c:pt>
                <c:pt idx="1499">
                  <c:v>#N/A</c:v>
                </c:pt>
                <c:pt idx="1500">
                  <c:v>#N/A</c:v>
                </c:pt>
                <c:pt idx="1501">
                  <c:v>#N/A</c:v>
                </c:pt>
                <c:pt idx="1502">
                  <c:v>#N/A</c:v>
                </c:pt>
                <c:pt idx="1503">
                  <c:v>#N/A</c:v>
                </c:pt>
                <c:pt idx="1504">
                  <c:v>#N/A</c:v>
                </c:pt>
                <c:pt idx="1505">
                  <c:v>#N/A</c:v>
                </c:pt>
                <c:pt idx="1506">
                  <c:v>#N/A</c:v>
                </c:pt>
                <c:pt idx="1507">
                  <c:v>#N/A</c:v>
                </c:pt>
                <c:pt idx="1508">
                  <c:v>#N/A</c:v>
                </c:pt>
                <c:pt idx="1509">
                  <c:v>#N/A</c:v>
                </c:pt>
                <c:pt idx="1510">
                  <c:v>#N/A</c:v>
                </c:pt>
                <c:pt idx="1511">
                  <c:v>#N/A</c:v>
                </c:pt>
                <c:pt idx="1512">
                  <c:v>#N/A</c:v>
                </c:pt>
                <c:pt idx="1513">
                  <c:v>#N/A</c:v>
                </c:pt>
                <c:pt idx="1514">
                  <c:v>#N/A</c:v>
                </c:pt>
                <c:pt idx="1515">
                  <c:v>#N/A</c:v>
                </c:pt>
                <c:pt idx="1516">
                  <c:v>#N/A</c:v>
                </c:pt>
                <c:pt idx="1517">
                  <c:v>#N/A</c:v>
                </c:pt>
                <c:pt idx="1518">
                  <c:v>#N/A</c:v>
                </c:pt>
                <c:pt idx="1519">
                  <c:v>#N/A</c:v>
                </c:pt>
                <c:pt idx="1520">
                  <c:v>#N/A</c:v>
                </c:pt>
                <c:pt idx="1521">
                  <c:v>#N/A</c:v>
                </c:pt>
                <c:pt idx="1522">
                  <c:v>#N/A</c:v>
                </c:pt>
                <c:pt idx="1523">
                  <c:v>#N/A</c:v>
                </c:pt>
                <c:pt idx="1524">
                  <c:v>#N/A</c:v>
                </c:pt>
                <c:pt idx="1525">
                  <c:v>#N/A</c:v>
                </c:pt>
                <c:pt idx="1526">
                  <c:v>#N/A</c:v>
                </c:pt>
                <c:pt idx="1527">
                  <c:v>#N/A</c:v>
                </c:pt>
                <c:pt idx="1528">
                  <c:v>#N/A</c:v>
                </c:pt>
                <c:pt idx="1529">
                  <c:v>#N/A</c:v>
                </c:pt>
                <c:pt idx="1530">
                  <c:v>#N/A</c:v>
                </c:pt>
                <c:pt idx="1531">
                  <c:v>#N/A</c:v>
                </c:pt>
                <c:pt idx="1532">
                  <c:v>#N/A</c:v>
                </c:pt>
                <c:pt idx="1533">
                  <c:v>#N/A</c:v>
                </c:pt>
                <c:pt idx="1534">
                  <c:v>#N/A</c:v>
                </c:pt>
                <c:pt idx="1535">
                  <c:v>#N/A</c:v>
                </c:pt>
                <c:pt idx="1536">
                  <c:v>#N/A</c:v>
                </c:pt>
                <c:pt idx="1537">
                  <c:v>#N/A</c:v>
                </c:pt>
                <c:pt idx="1538">
                  <c:v>#N/A</c:v>
                </c:pt>
                <c:pt idx="1539">
                  <c:v>#N/A</c:v>
                </c:pt>
                <c:pt idx="1540">
                  <c:v>#N/A</c:v>
                </c:pt>
                <c:pt idx="1541">
                  <c:v>#N/A</c:v>
                </c:pt>
                <c:pt idx="1542">
                  <c:v>#N/A</c:v>
                </c:pt>
                <c:pt idx="1543">
                  <c:v>#N/A</c:v>
                </c:pt>
                <c:pt idx="1544">
                  <c:v>#N/A</c:v>
                </c:pt>
                <c:pt idx="1545">
                  <c:v>#N/A</c:v>
                </c:pt>
                <c:pt idx="1546">
                  <c:v>#N/A</c:v>
                </c:pt>
                <c:pt idx="1547">
                  <c:v>#N/A</c:v>
                </c:pt>
                <c:pt idx="1548">
                  <c:v>#N/A</c:v>
                </c:pt>
                <c:pt idx="1549">
                  <c:v>#N/A</c:v>
                </c:pt>
                <c:pt idx="1550">
                  <c:v>#N/A</c:v>
                </c:pt>
                <c:pt idx="1551">
                  <c:v>#N/A</c:v>
                </c:pt>
                <c:pt idx="1552">
                  <c:v>#N/A</c:v>
                </c:pt>
                <c:pt idx="1553">
                  <c:v>#N/A</c:v>
                </c:pt>
                <c:pt idx="1554">
                  <c:v>#N/A</c:v>
                </c:pt>
                <c:pt idx="1555">
                  <c:v>#N/A</c:v>
                </c:pt>
                <c:pt idx="1556">
                  <c:v>#N/A</c:v>
                </c:pt>
                <c:pt idx="1557">
                  <c:v>#N/A</c:v>
                </c:pt>
                <c:pt idx="1558">
                  <c:v>#N/A</c:v>
                </c:pt>
                <c:pt idx="1559">
                  <c:v>#N/A</c:v>
                </c:pt>
                <c:pt idx="1560">
                  <c:v>#N/A</c:v>
                </c:pt>
                <c:pt idx="1561">
                  <c:v>#N/A</c:v>
                </c:pt>
                <c:pt idx="1562">
                  <c:v>#N/A</c:v>
                </c:pt>
                <c:pt idx="1563">
                  <c:v>#N/A</c:v>
                </c:pt>
                <c:pt idx="1564">
                  <c:v>#N/A</c:v>
                </c:pt>
                <c:pt idx="1565">
                  <c:v>#N/A</c:v>
                </c:pt>
                <c:pt idx="1566">
                  <c:v>#N/A</c:v>
                </c:pt>
                <c:pt idx="1567">
                  <c:v>#N/A</c:v>
                </c:pt>
                <c:pt idx="1568">
                  <c:v>#N/A</c:v>
                </c:pt>
                <c:pt idx="1569">
                  <c:v>#N/A</c:v>
                </c:pt>
                <c:pt idx="1570">
                  <c:v>#N/A</c:v>
                </c:pt>
                <c:pt idx="1571">
                  <c:v>#N/A</c:v>
                </c:pt>
                <c:pt idx="1572">
                  <c:v>#N/A</c:v>
                </c:pt>
                <c:pt idx="1573">
                  <c:v>#N/A</c:v>
                </c:pt>
                <c:pt idx="1574">
                  <c:v>#N/A</c:v>
                </c:pt>
                <c:pt idx="1575">
                  <c:v>#N/A</c:v>
                </c:pt>
                <c:pt idx="1576">
                  <c:v>#N/A</c:v>
                </c:pt>
                <c:pt idx="1577">
                  <c:v>#N/A</c:v>
                </c:pt>
                <c:pt idx="1578">
                  <c:v>#N/A</c:v>
                </c:pt>
                <c:pt idx="1579">
                  <c:v>#N/A</c:v>
                </c:pt>
                <c:pt idx="1580">
                  <c:v>#N/A</c:v>
                </c:pt>
                <c:pt idx="1581">
                  <c:v>#N/A</c:v>
                </c:pt>
                <c:pt idx="1582">
                  <c:v>#N/A</c:v>
                </c:pt>
                <c:pt idx="1583">
                  <c:v>#N/A</c:v>
                </c:pt>
                <c:pt idx="1584">
                  <c:v>#N/A</c:v>
                </c:pt>
                <c:pt idx="1585">
                  <c:v>#N/A</c:v>
                </c:pt>
                <c:pt idx="1586">
                  <c:v>#N/A</c:v>
                </c:pt>
                <c:pt idx="1587">
                  <c:v>#N/A</c:v>
                </c:pt>
                <c:pt idx="1588">
                  <c:v>#N/A</c:v>
                </c:pt>
                <c:pt idx="1589">
                  <c:v>#N/A</c:v>
                </c:pt>
                <c:pt idx="1590">
                  <c:v>#N/A</c:v>
                </c:pt>
                <c:pt idx="1591">
                  <c:v>#N/A</c:v>
                </c:pt>
                <c:pt idx="1592">
                  <c:v>#N/A</c:v>
                </c:pt>
                <c:pt idx="1593">
                  <c:v>#N/A</c:v>
                </c:pt>
                <c:pt idx="1594">
                  <c:v>#N/A</c:v>
                </c:pt>
                <c:pt idx="1595">
                  <c:v>#N/A</c:v>
                </c:pt>
                <c:pt idx="1596">
                  <c:v>#N/A</c:v>
                </c:pt>
                <c:pt idx="1597">
                  <c:v>#N/A</c:v>
                </c:pt>
                <c:pt idx="1598">
                  <c:v>#N/A</c:v>
                </c:pt>
                <c:pt idx="1599">
                  <c:v>#N/A</c:v>
                </c:pt>
                <c:pt idx="1600">
                  <c:v>#N/A</c:v>
                </c:pt>
                <c:pt idx="1601">
                  <c:v>#N/A</c:v>
                </c:pt>
                <c:pt idx="1602">
                  <c:v>#N/A</c:v>
                </c:pt>
                <c:pt idx="1603">
                  <c:v>#N/A</c:v>
                </c:pt>
                <c:pt idx="1604">
                  <c:v>#N/A</c:v>
                </c:pt>
                <c:pt idx="1605">
                  <c:v>#N/A</c:v>
                </c:pt>
                <c:pt idx="1606">
                  <c:v>#N/A</c:v>
                </c:pt>
                <c:pt idx="1607">
                  <c:v>#N/A</c:v>
                </c:pt>
                <c:pt idx="1608">
                  <c:v>#N/A</c:v>
                </c:pt>
                <c:pt idx="1609">
                  <c:v>#N/A</c:v>
                </c:pt>
                <c:pt idx="1610">
                  <c:v>#N/A</c:v>
                </c:pt>
                <c:pt idx="1611">
                  <c:v>#N/A</c:v>
                </c:pt>
                <c:pt idx="1612">
                  <c:v>#N/A</c:v>
                </c:pt>
                <c:pt idx="1613">
                  <c:v>#N/A</c:v>
                </c:pt>
                <c:pt idx="1614">
                  <c:v>#N/A</c:v>
                </c:pt>
                <c:pt idx="1615">
                  <c:v>#N/A</c:v>
                </c:pt>
                <c:pt idx="1616">
                  <c:v>#N/A</c:v>
                </c:pt>
                <c:pt idx="1617">
                  <c:v>#N/A</c:v>
                </c:pt>
                <c:pt idx="1618">
                  <c:v>#N/A</c:v>
                </c:pt>
                <c:pt idx="1619">
                  <c:v>#N/A</c:v>
                </c:pt>
                <c:pt idx="1620">
                  <c:v>#N/A</c:v>
                </c:pt>
                <c:pt idx="1621">
                  <c:v>#N/A</c:v>
                </c:pt>
                <c:pt idx="1622">
                  <c:v>#N/A</c:v>
                </c:pt>
                <c:pt idx="1623">
                  <c:v>#N/A</c:v>
                </c:pt>
                <c:pt idx="1624">
                  <c:v>#N/A</c:v>
                </c:pt>
                <c:pt idx="1625">
                  <c:v>#N/A</c:v>
                </c:pt>
                <c:pt idx="1626">
                  <c:v>#N/A</c:v>
                </c:pt>
                <c:pt idx="1627">
                  <c:v>#N/A</c:v>
                </c:pt>
                <c:pt idx="1628">
                  <c:v>#N/A</c:v>
                </c:pt>
                <c:pt idx="1629">
                  <c:v>#N/A</c:v>
                </c:pt>
                <c:pt idx="1630">
                  <c:v>#N/A</c:v>
                </c:pt>
                <c:pt idx="1631">
                  <c:v>#N/A</c:v>
                </c:pt>
                <c:pt idx="1632">
                  <c:v>#N/A</c:v>
                </c:pt>
                <c:pt idx="1633">
                  <c:v>#N/A</c:v>
                </c:pt>
                <c:pt idx="1634">
                  <c:v>#N/A</c:v>
                </c:pt>
                <c:pt idx="1635">
                  <c:v>#N/A</c:v>
                </c:pt>
                <c:pt idx="1636">
                  <c:v>#N/A</c:v>
                </c:pt>
                <c:pt idx="1637">
                  <c:v>#N/A</c:v>
                </c:pt>
                <c:pt idx="1638">
                  <c:v>#N/A</c:v>
                </c:pt>
                <c:pt idx="1639">
                  <c:v>#N/A</c:v>
                </c:pt>
                <c:pt idx="1640">
                  <c:v>#N/A</c:v>
                </c:pt>
                <c:pt idx="1641">
                  <c:v>#N/A</c:v>
                </c:pt>
                <c:pt idx="1642">
                  <c:v>#N/A</c:v>
                </c:pt>
                <c:pt idx="1643">
                  <c:v>#N/A</c:v>
                </c:pt>
                <c:pt idx="1644">
                  <c:v>#N/A</c:v>
                </c:pt>
                <c:pt idx="1645">
                  <c:v>#N/A</c:v>
                </c:pt>
                <c:pt idx="1646">
                  <c:v>#N/A</c:v>
                </c:pt>
                <c:pt idx="1647">
                  <c:v>#N/A</c:v>
                </c:pt>
                <c:pt idx="1648">
                  <c:v>#N/A</c:v>
                </c:pt>
                <c:pt idx="1649">
                  <c:v>#N/A</c:v>
                </c:pt>
                <c:pt idx="1650">
                  <c:v>#N/A</c:v>
                </c:pt>
                <c:pt idx="1651">
                  <c:v>#N/A</c:v>
                </c:pt>
                <c:pt idx="1652">
                  <c:v>#N/A</c:v>
                </c:pt>
                <c:pt idx="1653">
                  <c:v>#N/A</c:v>
                </c:pt>
                <c:pt idx="1654">
                  <c:v>#N/A</c:v>
                </c:pt>
                <c:pt idx="1655">
                  <c:v>#N/A</c:v>
                </c:pt>
                <c:pt idx="1656">
                  <c:v>#N/A</c:v>
                </c:pt>
                <c:pt idx="1657">
                  <c:v>#N/A</c:v>
                </c:pt>
                <c:pt idx="1658">
                  <c:v>#N/A</c:v>
                </c:pt>
                <c:pt idx="1659">
                  <c:v>#N/A</c:v>
                </c:pt>
                <c:pt idx="1660">
                  <c:v>#N/A</c:v>
                </c:pt>
                <c:pt idx="1661">
                  <c:v>#N/A</c:v>
                </c:pt>
                <c:pt idx="1662">
                  <c:v>#N/A</c:v>
                </c:pt>
                <c:pt idx="1663">
                  <c:v>#N/A</c:v>
                </c:pt>
                <c:pt idx="1664">
                  <c:v>#N/A</c:v>
                </c:pt>
                <c:pt idx="1665">
                  <c:v>#N/A</c:v>
                </c:pt>
                <c:pt idx="1666">
                  <c:v>#N/A</c:v>
                </c:pt>
                <c:pt idx="1667">
                  <c:v>#N/A</c:v>
                </c:pt>
                <c:pt idx="1668">
                  <c:v>#N/A</c:v>
                </c:pt>
                <c:pt idx="1669">
                  <c:v>#N/A</c:v>
                </c:pt>
                <c:pt idx="1670">
                  <c:v>#N/A</c:v>
                </c:pt>
                <c:pt idx="1671">
                  <c:v>#N/A</c:v>
                </c:pt>
                <c:pt idx="1672">
                  <c:v>#N/A</c:v>
                </c:pt>
                <c:pt idx="1673">
                  <c:v>#N/A</c:v>
                </c:pt>
                <c:pt idx="1674">
                  <c:v>#N/A</c:v>
                </c:pt>
                <c:pt idx="1675">
                  <c:v>#N/A</c:v>
                </c:pt>
                <c:pt idx="1676">
                  <c:v>#N/A</c:v>
                </c:pt>
                <c:pt idx="1677">
                  <c:v>#N/A</c:v>
                </c:pt>
                <c:pt idx="1678">
                  <c:v>#N/A</c:v>
                </c:pt>
                <c:pt idx="1679">
                  <c:v>#N/A</c:v>
                </c:pt>
                <c:pt idx="1680">
                  <c:v>#N/A</c:v>
                </c:pt>
                <c:pt idx="1681">
                  <c:v>#N/A</c:v>
                </c:pt>
                <c:pt idx="1682">
                  <c:v>#N/A</c:v>
                </c:pt>
                <c:pt idx="1683">
                  <c:v>#N/A</c:v>
                </c:pt>
                <c:pt idx="1684">
                  <c:v>#N/A</c:v>
                </c:pt>
                <c:pt idx="1685">
                  <c:v>#N/A</c:v>
                </c:pt>
                <c:pt idx="1686">
                  <c:v>#N/A</c:v>
                </c:pt>
                <c:pt idx="1687">
                  <c:v>#N/A</c:v>
                </c:pt>
                <c:pt idx="1688">
                  <c:v>#N/A</c:v>
                </c:pt>
                <c:pt idx="1689">
                  <c:v>#N/A</c:v>
                </c:pt>
                <c:pt idx="1690">
                  <c:v>#N/A</c:v>
                </c:pt>
                <c:pt idx="1691">
                  <c:v>#N/A</c:v>
                </c:pt>
                <c:pt idx="1692">
                  <c:v>#N/A</c:v>
                </c:pt>
                <c:pt idx="1693">
                  <c:v>#N/A</c:v>
                </c:pt>
                <c:pt idx="1694">
                  <c:v>#N/A</c:v>
                </c:pt>
                <c:pt idx="1695">
                  <c:v>#N/A</c:v>
                </c:pt>
                <c:pt idx="1696">
                  <c:v>#N/A</c:v>
                </c:pt>
                <c:pt idx="1697">
                  <c:v>#N/A</c:v>
                </c:pt>
                <c:pt idx="1698">
                  <c:v>#N/A</c:v>
                </c:pt>
                <c:pt idx="1699">
                  <c:v>#N/A</c:v>
                </c:pt>
                <c:pt idx="1700">
                  <c:v>#N/A</c:v>
                </c:pt>
                <c:pt idx="1701">
                  <c:v>#N/A</c:v>
                </c:pt>
                <c:pt idx="1702">
                  <c:v>#N/A</c:v>
                </c:pt>
                <c:pt idx="1703">
                  <c:v>#N/A</c:v>
                </c:pt>
                <c:pt idx="1704">
                  <c:v>#N/A</c:v>
                </c:pt>
                <c:pt idx="1705">
                  <c:v>#N/A</c:v>
                </c:pt>
                <c:pt idx="1706">
                  <c:v>#N/A</c:v>
                </c:pt>
                <c:pt idx="1707">
                  <c:v>#N/A</c:v>
                </c:pt>
                <c:pt idx="1708">
                  <c:v>#N/A</c:v>
                </c:pt>
                <c:pt idx="1709">
                  <c:v>#N/A</c:v>
                </c:pt>
                <c:pt idx="1710">
                  <c:v>#N/A</c:v>
                </c:pt>
                <c:pt idx="1711">
                  <c:v>#N/A</c:v>
                </c:pt>
                <c:pt idx="1712">
                  <c:v>#N/A</c:v>
                </c:pt>
                <c:pt idx="1713">
                  <c:v>#N/A</c:v>
                </c:pt>
                <c:pt idx="1714">
                  <c:v>#N/A</c:v>
                </c:pt>
                <c:pt idx="1715">
                  <c:v>#N/A</c:v>
                </c:pt>
                <c:pt idx="1716">
                  <c:v>#N/A</c:v>
                </c:pt>
                <c:pt idx="1717">
                  <c:v>#N/A</c:v>
                </c:pt>
                <c:pt idx="1718">
                  <c:v>#N/A</c:v>
                </c:pt>
                <c:pt idx="1719">
                  <c:v>#N/A</c:v>
                </c:pt>
                <c:pt idx="1720">
                  <c:v>#N/A</c:v>
                </c:pt>
                <c:pt idx="1721">
                  <c:v>#N/A</c:v>
                </c:pt>
                <c:pt idx="1722">
                  <c:v>#N/A</c:v>
                </c:pt>
                <c:pt idx="1723">
                  <c:v>#N/A</c:v>
                </c:pt>
                <c:pt idx="1724">
                  <c:v>#N/A</c:v>
                </c:pt>
                <c:pt idx="1725">
                  <c:v>#N/A</c:v>
                </c:pt>
                <c:pt idx="1726">
                  <c:v>#N/A</c:v>
                </c:pt>
                <c:pt idx="1727">
                  <c:v>#N/A</c:v>
                </c:pt>
                <c:pt idx="1728">
                  <c:v>#N/A</c:v>
                </c:pt>
                <c:pt idx="1729">
                  <c:v>#N/A</c:v>
                </c:pt>
                <c:pt idx="1730">
                  <c:v>#N/A</c:v>
                </c:pt>
                <c:pt idx="1731">
                  <c:v>#N/A</c:v>
                </c:pt>
                <c:pt idx="1732">
                  <c:v>#N/A</c:v>
                </c:pt>
                <c:pt idx="1733">
                  <c:v>#N/A</c:v>
                </c:pt>
                <c:pt idx="1734">
                  <c:v>#N/A</c:v>
                </c:pt>
                <c:pt idx="1735">
                  <c:v>#N/A</c:v>
                </c:pt>
                <c:pt idx="1736">
                  <c:v>#N/A</c:v>
                </c:pt>
                <c:pt idx="1737">
                  <c:v>#N/A</c:v>
                </c:pt>
                <c:pt idx="1738">
                  <c:v>#N/A</c:v>
                </c:pt>
                <c:pt idx="1739">
                  <c:v>#N/A</c:v>
                </c:pt>
                <c:pt idx="1740">
                  <c:v>#N/A</c:v>
                </c:pt>
                <c:pt idx="1741">
                  <c:v>#N/A</c:v>
                </c:pt>
                <c:pt idx="1742">
                  <c:v>#N/A</c:v>
                </c:pt>
                <c:pt idx="1743">
                  <c:v>#N/A</c:v>
                </c:pt>
                <c:pt idx="1744">
                  <c:v>#N/A</c:v>
                </c:pt>
                <c:pt idx="1745">
                  <c:v>#N/A</c:v>
                </c:pt>
                <c:pt idx="1746">
                  <c:v>#N/A</c:v>
                </c:pt>
                <c:pt idx="1747">
                  <c:v>#N/A</c:v>
                </c:pt>
                <c:pt idx="1748">
                  <c:v>#N/A</c:v>
                </c:pt>
                <c:pt idx="1749">
                  <c:v>#N/A</c:v>
                </c:pt>
                <c:pt idx="1750">
                  <c:v>#N/A</c:v>
                </c:pt>
                <c:pt idx="1751">
                  <c:v>#N/A</c:v>
                </c:pt>
                <c:pt idx="1752">
                  <c:v>#N/A</c:v>
                </c:pt>
                <c:pt idx="1753">
                  <c:v>#N/A</c:v>
                </c:pt>
                <c:pt idx="1754">
                  <c:v>#N/A</c:v>
                </c:pt>
                <c:pt idx="1755">
                  <c:v>#N/A</c:v>
                </c:pt>
                <c:pt idx="1756">
                  <c:v>#N/A</c:v>
                </c:pt>
                <c:pt idx="1757">
                  <c:v>#N/A</c:v>
                </c:pt>
                <c:pt idx="1758">
                  <c:v>#N/A</c:v>
                </c:pt>
                <c:pt idx="1759">
                  <c:v>#N/A</c:v>
                </c:pt>
                <c:pt idx="1760">
                  <c:v>#N/A</c:v>
                </c:pt>
                <c:pt idx="1761">
                  <c:v>#N/A</c:v>
                </c:pt>
                <c:pt idx="1762">
                  <c:v>#N/A</c:v>
                </c:pt>
                <c:pt idx="1763">
                  <c:v>#N/A</c:v>
                </c:pt>
                <c:pt idx="1764">
                  <c:v>#N/A</c:v>
                </c:pt>
                <c:pt idx="1765">
                  <c:v>#N/A</c:v>
                </c:pt>
                <c:pt idx="1766">
                  <c:v>#N/A</c:v>
                </c:pt>
                <c:pt idx="1767">
                  <c:v>#N/A</c:v>
                </c:pt>
                <c:pt idx="1768">
                  <c:v>#N/A</c:v>
                </c:pt>
                <c:pt idx="1769">
                  <c:v>#N/A</c:v>
                </c:pt>
                <c:pt idx="1770">
                  <c:v>#N/A</c:v>
                </c:pt>
                <c:pt idx="1771">
                  <c:v>#N/A</c:v>
                </c:pt>
                <c:pt idx="1772">
                  <c:v>#N/A</c:v>
                </c:pt>
                <c:pt idx="1773">
                  <c:v>#N/A</c:v>
                </c:pt>
                <c:pt idx="1774">
                  <c:v>#N/A</c:v>
                </c:pt>
                <c:pt idx="1775">
                  <c:v>#N/A</c:v>
                </c:pt>
                <c:pt idx="1776">
                  <c:v>#N/A</c:v>
                </c:pt>
                <c:pt idx="1777">
                  <c:v>#N/A</c:v>
                </c:pt>
                <c:pt idx="1778">
                  <c:v>#N/A</c:v>
                </c:pt>
                <c:pt idx="1779">
                  <c:v>#N/A</c:v>
                </c:pt>
                <c:pt idx="1780">
                  <c:v>#N/A</c:v>
                </c:pt>
                <c:pt idx="1781">
                  <c:v>#N/A</c:v>
                </c:pt>
                <c:pt idx="1782">
                  <c:v>#N/A</c:v>
                </c:pt>
                <c:pt idx="1783">
                  <c:v>#N/A</c:v>
                </c:pt>
                <c:pt idx="1784">
                  <c:v>#N/A</c:v>
                </c:pt>
                <c:pt idx="1785">
                  <c:v>#N/A</c:v>
                </c:pt>
                <c:pt idx="1786">
                  <c:v>#N/A</c:v>
                </c:pt>
                <c:pt idx="1787">
                  <c:v>#N/A</c:v>
                </c:pt>
                <c:pt idx="1788">
                  <c:v>#N/A</c:v>
                </c:pt>
                <c:pt idx="1789">
                  <c:v>#N/A</c:v>
                </c:pt>
                <c:pt idx="1790">
                  <c:v>#N/A</c:v>
                </c:pt>
                <c:pt idx="1791">
                  <c:v>#N/A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  <c:pt idx="2879">
                  <c:v>#N/A</c:v>
                </c:pt>
                <c:pt idx="2880">
                  <c:v>#N/A</c:v>
                </c:pt>
                <c:pt idx="2881">
                  <c:v>#N/A</c:v>
                </c:pt>
                <c:pt idx="2882">
                  <c:v>#N/A</c:v>
                </c:pt>
                <c:pt idx="2883">
                  <c:v>#N/A</c:v>
                </c:pt>
                <c:pt idx="2884">
                  <c:v>#N/A</c:v>
                </c:pt>
                <c:pt idx="2885">
                  <c:v>#N/A</c:v>
                </c:pt>
                <c:pt idx="2886">
                  <c:v>#N/A</c:v>
                </c:pt>
                <c:pt idx="2887">
                  <c:v>#N/A</c:v>
                </c:pt>
                <c:pt idx="2888">
                  <c:v>#N/A</c:v>
                </c:pt>
                <c:pt idx="2889">
                  <c:v>#N/A</c:v>
                </c:pt>
                <c:pt idx="2890">
                  <c:v>#N/A</c:v>
                </c:pt>
                <c:pt idx="2891">
                  <c:v>#N/A</c:v>
                </c:pt>
                <c:pt idx="2892">
                  <c:v>#N/A</c:v>
                </c:pt>
                <c:pt idx="2893">
                  <c:v>#N/A</c:v>
                </c:pt>
                <c:pt idx="2894">
                  <c:v>#N/A</c:v>
                </c:pt>
                <c:pt idx="2895">
                  <c:v>#N/A</c:v>
                </c:pt>
                <c:pt idx="2896">
                  <c:v>#N/A</c:v>
                </c:pt>
                <c:pt idx="2897">
                  <c:v>#N/A</c:v>
                </c:pt>
                <c:pt idx="2898">
                  <c:v>#N/A</c:v>
                </c:pt>
                <c:pt idx="2899">
                  <c:v>#N/A</c:v>
                </c:pt>
                <c:pt idx="2900">
                  <c:v>#N/A</c:v>
                </c:pt>
                <c:pt idx="2901">
                  <c:v>#N/A</c:v>
                </c:pt>
                <c:pt idx="2902">
                  <c:v>#N/A</c:v>
                </c:pt>
                <c:pt idx="2903">
                  <c:v>#N/A</c:v>
                </c:pt>
                <c:pt idx="2904">
                  <c:v>#N/A</c:v>
                </c:pt>
                <c:pt idx="2905">
                  <c:v>#N/A</c:v>
                </c:pt>
                <c:pt idx="2906">
                  <c:v>#N/A</c:v>
                </c:pt>
                <c:pt idx="2907">
                  <c:v>#N/A</c:v>
                </c:pt>
                <c:pt idx="2908">
                  <c:v>#N/A</c:v>
                </c:pt>
                <c:pt idx="2909">
                  <c:v>#N/A</c:v>
                </c:pt>
                <c:pt idx="2910">
                  <c:v>#N/A</c:v>
                </c:pt>
                <c:pt idx="2911">
                  <c:v>#N/A</c:v>
                </c:pt>
                <c:pt idx="2912">
                  <c:v>#N/A</c:v>
                </c:pt>
                <c:pt idx="2913">
                  <c:v>#N/A</c:v>
                </c:pt>
                <c:pt idx="2914">
                  <c:v>#N/A</c:v>
                </c:pt>
                <c:pt idx="2915">
                  <c:v>#N/A</c:v>
                </c:pt>
                <c:pt idx="2916">
                  <c:v>#N/A</c:v>
                </c:pt>
                <c:pt idx="2917">
                  <c:v>#N/A</c:v>
                </c:pt>
                <c:pt idx="2918">
                  <c:v>#N/A</c:v>
                </c:pt>
                <c:pt idx="2919">
                  <c:v>#N/A</c:v>
                </c:pt>
                <c:pt idx="2920">
                  <c:v>#N/A</c:v>
                </c:pt>
                <c:pt idx="2921">
                  <c:v>#N/A</c:v>
                </c:pt>
                <c:pt idx="2922">
                  <c:v>#N/A</c:v>
                </c:pt>
                <c:pt idx="2923">
                  <c:v>#N/A</c:v>
                </c:pt>
                <c:pt idx="2924">
                  <c:v>#N/A</c:v>
                </c:pt>
                <c:pt idx="2925">
                  <c:v>#N/A</c:v>
                </c:pt>
                <c:pt idx="2926">
                  <c:v>#N/A</c:v>
                </c:pt>
                <c:pt idx="2927">
                  <c:v>#N/A</c:v>
                </c:pt>
                <c:pt idx="2928">
                  <c:v>#N/A</c:v>
                </c:pt>
                <c:pt idx="2929">
                  <c:v>#N/A</c:v>
                </c:pt>
                <c:pt idx="2930">
                  <c:v>#N/A</c:v>
                </c:pt>
                <c:pt idx="2931">
                  <c:v>#N/A</c:v>
                </c:pt>
                <c:pt idx="2932">
                  <c:v>#N/A</c:v>
                </c:pt>
                <c:pt idx="2933">
                  <c:v>#N/A</c:v>
                </c:pt>
                <c:pt idx="2934">
                  <c:v>#N/A</c:v>
                </c:pt>
                <c:pt idx="2935">
                  <c:v>#N/A</c:v>
                </c:pt>
                <c:pt idx="2936">
                  <c:v>#N/A</c:v>
                </c:pt>
                <c:pt idx="2937">
                  <c:v>#N/A</c:v>
                </c:pt>
                <c:pt idx="2938">
                  <c:v>#N/A</c:v>
                </c:pt>
                <c:pt idx="2939">
                  <c:v>#N/A</c:v>
                </c:pt>
                <c:pt idx="2940">
                  <c:v>#N/A</c:v>
                </c:pt>
                <c:pt idx="2941">
                  <c:v>#N/A</c:v>
                </c:pt>
                <c:pt idx="2942">
                  <c:v>#N/A</c:v>
                </c:pt>
                <c:pt idx="2943">
                  <c:v>#N/A</c:v>
                </c:pt>
                <c:pt idx="2944">
                  <c:v>#N/A</c:v>
                </c:pt>
                <c:pt idx="2945">
                  <c:v>#N/A</c:v>
                </c:pt>
                <c:pt idx="2946">
                  <c:v>#N/A</c:v>
                </c:pt>
                <c:pt idx="2947">
                  <c:v>#N/A</c:v>
                </c:pt>
                <c:pt idx="2948">
                  <c:v>#N/A</c:v>
                </c:pt>
                <c:pt idx="2949">
                  <c:v>#N/A</c:v>
                </c:pt>
                <c:pt idx="2950">
                  <c:v>#N/A</c:v>
                </c:pt>
                <c:pt idx="2951">
                  <c:v>#N/A</c:v>
                </c:pt>
                <c:pt idx="2952">
                  <c:v>#N/A</c:v>
                </c:pt>
                <c:pt idx="2953">
                  <c:v>#N/A</c:v>
                </c:pt>
                <c:pt idx="2954">
                  <c:v>#N/A</c:v>
                </c:pt>
                <c:pt idx="2955">
                  <c:v>#N/A</c:v>
                </c:pt>
                <c:pt idx="2956">
                  <c:v>#N/A</c:v>
                </c:pt>
                <c:pt idx="2957">
                  <c:v>#N/A</c:v>
                </c:pt>
                <c:pt idx="2958">
                  <c:v>#N/A</c:v>
                </c:pt>
                <c:pt idx="2959">
                  <c:v>#N/A</c:v>
                </c:pt>
                <c:pt idx="2960">
                  <c:v>#N/A</c:v>
                </c:pt>
                <c:pt idx="2961">
                  <c:v>#N/A</c:v>
                </c:pt>
                <c:pt idx="2962">
                  <c:v>#N/A</c:v>
                </c:pt>
                <c:pt idx="2963">
                  <c:v>#N/A</c:v>
                </c:pt>
                <c:pt idx="2964">
                  <c:v>#N/A</c:v>
                </c:pt>
                <c:pt idx="2965">
                  <c:v>#N/A</c:v>
                </c:pt>
                <c:pt idx="2966">
                  <c:v>#N/A</c:v>
                </c:pt>
                <c:pt idx="2967">
                  <c:v>#N/A</c:v>
                </c:pt>
                <c:pt idx="2968">
                  <c:v>#N/A</c:v>
                </c:pt>
                <c:pt idx="2969">
                  <c:v>#N/A</c:v>
                </c:pt>
                <c:pt idx="2970">
                  <c:v>#N/A</c:v>
                </c:pt>
                <c:pt idx="2971">
                  <c:v>#N/A</c:v>
                </c:pt>
                <c:pt idx="2972">
                  <c:v>#N/A</c:v>
                </c:pt>
                <c:pt idx="2973">
                  <c:v>#N/A</c:v>
                </c:pt>
                <c:pt idx="2974">
                  <c:v>#N/A</c:v>
                </c:pt>
                <c:pt idx="2975">
                  <c:v>#N/A</c:v>
                </c:pt>
                <c:pt idx="2976">
                  <c:v>#N/A</c:v>
                </c:pt>
                <c:pt idx="2977">
                  <c:v>#N/A</c:v>
                </c:pt>
                <c:pt idx="2978">
                  <c:v>#N/A</c:v>
                </c:pt>
                <c:pt idx="2979">
                  <c:v>#N/A</c:v>
                </c:pt>
                <c:pt idx="2980">
                  <c:v>#N/A</c:v>
                </c:pt>
                <c:pt idx="2981">
                  <c:v>#N/A</c:v>
                </c:pt>
                <c:pt idx="2982">
                  <c:v>#N/A</c:v>
                </c:pt>
                <c:pt idx="2983">
                  <c:v>#N/A</c:v>
                </c:pt>
                <c:pt idx="2984">
                  <c:v>#N/A</c:v>
                </c:pt>
                <c:pt idx="2985">
                  <c:v>#N/A</c:v>
                </c:pt>
                <c:pt idx="2986">
                  <c:v>#N/A</c:v>
                </c:pt>
                <c:pt idx="2987">
                  <c:v>#N/A</c:v>
                </c:pt>
                <c:pt idx="2988">
                  <c:v>#N/A</c:v>
                </c:pt>
                <c:pt idx="2989">
                  <c:v>#N/A</c:v>
                </c:pt>
                <c:pt idx="2990">
                  <c:v>#N/A</c:v>
                </c:pt>
                <c:pt idx="2991">
                  <c:v>#N/A</c:v>
                </c:pt>
                <c:pt idx="2992">
                  <c:v>#N/A</c:v>
                </c:pt>
                <c:pt idx="2993">
                  <c:v>#N/A</c:v>
                </c:pt>
                <c:pt idx="2994">
                  <c:v>#N/A</c:v>
                </c:pt>
                <c:pt idx="2995">
                  <c:v>#N/A</c:v>
                </c:pt>
                <c:pt idx="2996">
                  <c:v>#N/A</c:v>
                </c:pt>
                <c:pt idx="2997">
                  <c:v>#N/A</c:v>
                </c:pt>
                <c:pt idx="2998">
                  <c:v>#N/A</c:v>
                </c:pt>
                <c:pt idx="2999">
                  <c:v>#N/A</c:v>
                </c:pt>
                <c:pt idx="3000">
                  <c:v>#N/A</c:v>
                </c:pt>
                <c:pt idx="3001">
                  <c:v>#N/A</c:v>
                </c:pt>
                <c:pt idx="3002">
                  <c:v>#N/A</c:v>
                </c:pt>
                <c:pt idx="3003">
                  <c:v>#N/A</c:v>
                </c:pt>
                <c:pt idx="3004">
                  <c:v>#N/A</c:v>
                </c:pt>
                <c:pt idx="3005">
                  <c:v>#N/A</c:v>
                </c:pt>
                <c:pt idx="3006">
                  <c:v>#N/A</c:v>
                </c:pt>
                <c:pt idx="3007">
                  <c:v>#N/A</c:v>
                </c:pt>
                <c:pt idx="3008">
                  <c:v>#N/A</c:v>
                </c:pt>
                <c:pt idx="3009">
                  <c:v>#N/A</c:v>
                </c:pt>
                <c:pt idx="3010">
                  <c:v>#N/A</c:v>
                </c:pt>
                <c:pt idx="3011">
                  <c:v>#N/A</c:v>
                </c:pt>
                <c:pt idx="3012">
                  <c:v>#N/A</c:v>
                </c:pt>
                <c:pt idx="3013">
                  <c:v>#N/A</c:v>
                </c:pt>
                <c:pt idx="3014">
                  <c:v>#N/A</c:v>
                </c:pt>
                <c:pt idx="3015">
                  <c:v>#N/A</c:v>
                </c:pt>
                <c:pt idx="3016">
                  <c:v>#N/A</c:v>
                </c:pt>
                <c:pt idx="3017">
                  <c:v>#N/A</c:v>
                </c:pt>
                <c:pt idx="3018">
                  <c:v>#N/A</c:v>
                </c:pt>
                <c:pt idx="3019">
                  <c:v>#N/A</c:v>
                </c:pt>
                <c:pt idx="3020">
                  <c:v>#N/A</c:v>
                </c:pt>
                <c:pt idx="3021">
                  <c:v>#N/A</c:v>
                </c:pt>
                <c:pt idx="3022">
                  <c:v>#N/A</c:v>
                </c:pt>
                <c:pt idx="3023">
                  <c:v>#N/A</c:v>
                </c:pt>
                <c:pt idx="3024">
                  <c:v>#N/A</c:v>
                </c:pt>
                <c:pt idx="3025">
                  <c:v>#N/A</c:v>
                </c:pt>
                <c:pt idx="3026">
                  <c:v>#N/A</c:v>
                </c:pt>
                <c:pt idx="3027">
                  <c:v>#N/A</c:v>
                </c:pt>
                <c:pt idx="3028">
                  <c:v>#N/A</c:v>
                </c:pt>
                <c:pt idx="3029">
                  <c:v>#N/A</c:v>
                </c:pt>
                <c:pt idx="3030">
                  <c:v>#N/A</c:v>
                </c:pt>
                <c:pt idx="3031">
                  <c:v>#N/A</c:v>
                </c:pt>
                <c:pt idx="3032">
                  <c:v>#N/A</c:v>
                </c:pt>
                <c:pt idx="3033">
                  <c:v>#N/A</c:v>
                </c:pt>
                <c:pt idx="3034">
                  <c:v>#N/A</c:v>
                </c:pt>
                <c:pt idx="3035">
                  <c:v>#N/A</c:v>
                </c:pt>
                <c:pt idx="3036">
                  <c:v>#N/A</c:v>
                </c:pt>
                <c:pt idx="3037">
                  <c:v>#N/A</c:v>
                </c:pt>
                <c:pt idx="3038">
                  <c:v>#N/A</c:v>
                </c:pt>
                <c:pt idx="3039">
                  <c:v>#N/A</c:v>
                </c:pt>
                <c:pt idx="3040">
                  <c:v>#N/A</c:v>
                </c:pt>
                <c:pt idx="3041">
                  <c:v>#N/A</c:v>
                </c:pt>
                <c:pt idx="3042">
                  <c:v>#N/A</c:v>
                </c:pt>
                <c:pt idx="3043">
                  <c:v>#N/A</c:v>
                </c:pt>
                <c:pt idx="3044">
                  <c:v>#N/A</c:v>
                </c:pt>
                <c:pt idx="3045">
                  <c:v>#N/A</c:v>
                </c:pt>
                <c:pt idx="3046">
                  <c:v>#N/A</c:v>
                </c:pt>
                <c:pt idx="3047">
                  <c:v>#N/A</c:v>
                </c:pt>
                <c:pt idx="3048">
                  <c:v>#N/A</c:v>
                </c:pt>
                <c:pt idx="3049">
                  <c:v>#N/A</c:v>
                </c:pt>
                <c:pt idx="3050">
                  <c:v>#N/A</c:v>
                </c:pt>
                <c:pt idx="3051">
                  <c:v>#N/A</c:v>
                </c:pt>
                <c:pt idx="3052">
                  <c:v>#N/A</c:v>
                </c:pt>
                <c:pt idx="3053">
                  <c:v>#N/A</c:v>
                </c:pt>
                <c:pt idx="3054">
                  <c:v>#N/A</c:v>
                </c:pt>
                <c:pt idx="3055">
                  <c:v>#N/A</c:v>
                </c:pt>
                <c:pt idx="3056">
                  <c:v>#N/A</c:v>
                </c:pt>
                <c:pt idx="3057">
                  <c:v>#N/A</c:v>
                </c:pt>
                <c:pt idx="3058">
                  <c:v>#N/A</c:v>
                </c:pt>
                <c:pt idx="3059">
                  <c:v>#N/A</c:v>
                </c:pt>
                <c:pt idx="3060">
                  <c:v>#N/A</c:v>
                </c:pt>
                <c:pt idx="3061">
                  <c:v>#N/A</c:v>
                </c:pt>
                <c:pt idx="3062">
                  <c:v>#N/A</c:v>
                </c:pt>
                <c:pt idx="3063">
                  <c:v>#N/A</c:v>
                </c:pt>
                <c:pt idx="3064">
                  <c:v>#N/A</c:v>
                </c:pt>
                <c:pt idx="3065">
                  <c:v>#N/A</c:v>
                </c:pt>
                <c:pt idx="3066">
                  <c:v>#N/A</c:v>
                </c:pt>
                <c:pt idx="3067">
                  <c:v>#N/A</c:v>
                </c:pt>
                <c:pt idx="3068">
                  <c:v>#N/A</c:v>
                </c:pt>
                <c:pt idx="3069">
                  <c:v>#N/A</c:v>
                </c:pt>
                <c:pt idx="3070">
                  <c:v>#N/A</c:v>
                </c:pt>
                <c:pt idx="3071">
                  <c:v>#N/A</c:v>
                </c:pt>
                <c:pt idx="3072">
                  <c:v>#N/A</c:v>
                </c:pt>
                <c:pt idx="3073">
                  <c:v>#N/A</c:v>
                </c:pt>
                <c:pt idx="3074">
                  <c:v>#N/A</c:v>
                </c:pt>
                <c:pt idx="3075">
                  <c:v>#N/A</c:v>
                </c:pt>
                <c:pt idx="3076">
                  <c:v>#N/A</c:v>
                </c:pt>
                <c:pt idx="3077">
                  <c:v>#N/A</c:v>
                </c:pt>
                <c:pt idx="3078">
                  <c:v>#N/A</c:v>
                </c:pt>
                <c:pt idx="3079">
                  <c:v>#N/A</c:v>
                </c:pt>
                <c:pt idx="3080">
                  <c:v>#N/A</c:v>
                </c:pt>
                <c:pt idx="3081">
                  <c:v>#N/A</c:v>
                </c:pt>
                <c:pt idx="3082">
                  <c:v>#N/A</c:v>
                </c:pt>
                <c:pt idx="3083">
                  <c:v>#N/A</c:v>
                </c:pt>
                <c:pt idx="3084">
                  <c:v>#N/A</c:v>
                </c:pt>
                <c:pt idx="3085">
                  <c:v>#N/A</c:v>
                </c:pt>
                <c:pt idx="3086">
                  <c:v>#N/A</c:v>
                </c:pt>
                <c:pt idx="3087">
                  <c:v>#N/A</c:v>
                </c:pt>
                <c:pt idx="3088">
                  <c:v>#N/A</c:v>
                </c:pt>
                <c:pt idx="3089">
                  <c:v>#N/A</c:v>
                </c:pt>
                <c:pt idx="3090">
                  <c:v>#N/A</c:v>
                </c:pt>
                <c:pt idx="3091">
                  <c:v>#N/A</c:v>
                </c:pt>
                <c:pt idx="3092">
                  <c:v>#N/A</c:v>
                </c:pt>
                <c:pt idx="3093">
                  <c:v>#N/A</c:v>
                </c:pt>
                <c:pt idx="3094">
                  <c:v>#N/A</c:v>
                </c:pt>
                <c:pt idx="3095">
                  <c:v>#N/A</c:v>
                </c:pt>
                <c:pt idx="3096">
                  <c:v>#N/A</c:v>
                </c:pt>
                <c:pt idx="3097">
                  <c:v>#N/A</c:v>
                </c:pt>
                <c:pt idx="3098">
                  <c:v>#N/A</c:v>
                </c:pt>
                <c:pt idx="3099">
                  <c:v>#N/A</c:v>
                </c:pt>
                <c:pt idx="3100">
                  <c:v>#N/A</c:v>
                </c:pt>
                <c:pt idx="3101">
                  <c:v>#N/A</c:v>
                </c:pt>
                <c:pt idx="3102">
                  <c:v>#N/A</c:v>
                </c:pt>
                <c:pt idx="3103">
                  <c:v>#N/A</c:v>
                </c:pt>
                <c:pt idx="3104">
                  <c:v>#N/A</c:v>
                </c:pt>
                <c:pt idx="3105">
                  <c:v>#N/A</c:v>
                </c:pt>
                <c:pt idx="3106">
                  <c:v>#N/A</c:v>
                </c:pt>
                <c:pt idx="3107">
                  <c:v>#N/A</c:v>
                </c:pt>
                <c:pt idx="3108">
                  <c:v>#N/A</c:v>
                </c:pt>
                <c:pt idx="3109">
                  <c:v>#N/A</c:v>
                </c:pt>
                <c:pt idx="3110">
                  <c:v>#N/A</c:v>
                </c:pt>
                <c:pt idx="3111">
                  <c:v>#N/A</c:v>
                </c:pt>
                <c:pt idx="3112">
                  <c:v>#N/A</c:v>
                </c:pt>
                <c:pt idx="3113">
                  <c:v>#N/A</c:v>
                </c:pt>
                <c:pt idx="3114">
                  <c:v>#N/A</c:v>
                </c:pt>
                <c:pt idx="3115">
                  <c:v>#N/A</c:v>
                </c:pt>
                <c:pt idx="3116">
                  <c:v>#N/A</c:v>
                </c:pt>
                <c:pt idx="3117">
                  <c:v>#N/A</c:v>
                </c:pt>
                <c:pt idx="3118">
                  <c:v>#N/A</c:v>
                </c:pt>
                <c:pt idx="3119">
                  <c:v>#N/A</c:v>
                </c:pt>
                <c:pt idx="3120">
                  <c:v>#N/A</c:v>
                </c:pt>
                <c:pt idx="3121">
                  <c:v>#N/A</c:v>
                </c:pt>
                <c:pt idx="3122">
                  <c:v>#N/A</c:v>
                </c:pt>
                <c:pt idx="3123">
                  <c:v>#N/A</c:v>
                </c:pt>
                <c:pt idx="3124">
                  <c:v>#N/A</c:v>
                </c:pt>
                <c:pt idx="3125">
                  <c:v>#N/A</c:v>
                </c:pt>
                <c:pt idx="3126">
                  <c:v>#N/A</c:v>
                </c:pt>
                <c:pt idx="3127">
                  <c:v>#N/A</c:v>
                </c:pt>
                <c:pt idx="3128">
                  <c:v>#N/A</c:v>
                </c:pt>
                <c:pt idx="3129">
                  <c:v>#N/A</c:v>
                </c:pt>
                <c:pt idx="3130">
                  <c:v>#N/A</c:v>
                </c:pt>
                <c:pt idx="3131">
                  <c:v>#N/A</c:v>
                </c:pt>
                <c:pt idx="3132">
                  <c:v>#N/A</c:v>
                </c:pt>
                <c:pt idx="3133">
                  <c:v>#N/A</c:v>
                </c:pt>
                <c:pt idx="3134">
                  <c:v>#N/A</c:v>
                </c:pt>
                <c:pt idx="3135">
                  <c:v>#N/A</c:v>
                </c:pt>
                <c:pt idx="3136">
                  <c:v>#N/A</c:v>
                </c:pt>
                <c:pt idx="3137">
                  <c:v>#N/A</c:v>
                </c:pt>
                <c:pt idx="3138">
                  <c:v>#N/A</c:v>
                </c:pt>
                <c:pt idx="3139">
                  <c:v>#N/A</c:v>
                </c:pt>
                <c:pt idx="3140">
                  <c:v>#N/A</c:v>
                </c:pt>
                <c:pt idx="3141">
                  <c:v>#N/A</c:v>
                </c:pt>
                <c:pt idx="3142">
                  <c:v>#N/A</c:v>
                </c:pt>
                <c:pt idx="3143">
                  <c:v>#N/A</c:v>
                </c:pt>
                <c:pt idx="3144">
                  <c:v>#N/A</c:v>
                </c:pt>
                <c:pt idx="3145">
                  <c:v>#N/A</c:v>
                </c:pt>
                <c:pt idx="3146">
                  <c:v>#N/A</c:v>
                </c:pt>
                <c:pt idx="3147">
                  <c:v>#N/A</c:v>
                </c:pt>
                <c:pt idx="3148">
                  <c:v>#N/A</c:v>
                </c:pt>
                <c:pt idx="3149">
                  <c:v>#N/A</c:v>
                </c:pt>
                <c:pt idx="3150">
                  <c:v>#N/A</c:v>
                </c:pt>
                <c:pt idx="3151">
                  <c:v>#N/A</c:v>
                </c:pt>
                <c:pt idx="3152">
                  <c:v>#N/A</c:v>
                </c:pt>
                <c:pt idx="3153">
                  <c:v>#N/A</c:v>
                </c:pt>
                <c:pt idx="3154">
                  <c:v>#N/A</c:v>
                </c:pt>
                <c:pt idx="3155">
                  <c:v>#N/A</c:v>
                </c:pt>
                <c:pt idx="3156">
                  <c:v>#N/A</c:v>
                </c:pt>
                <c:pt idx="3157">
                  <c:v>#N/A</c:v>
                </c:pt>
                <c:pt idx="3158">
                  <c:v>#N/A</c:v>
                </c:pt>
                <c:pt idx="3159">
                  <c:v>#N/A</c:v>
                </c:pt>
                <c:pt idx="3160">
                  <c:v>#N/A</c:v>
                </c:pt>
                <c:pt idx="3161">
                  <c:v>#N/A</c:v>
                </c:pt>
                <c:pt idx="3162">
                  <c:v>#N/A</c:v>
                </c:pt>
                <c:pt idx="3163">
                  <c:v>#N/A</c:v>
                </c:pt>
                <c:pt idx="3164">
                  <c:v>#N/A</c:v>
                </c:pt>
                <c:pt idx="3165">
                  <c:v>#N/A</c:v>
                </c:pt>
                <c:pt idx="3166">
                  <c:v>#N/A</c:v>
                </c:pt>
                <c:pt idx="3167">
                  <c:v>#N/A</c:v>
                </c:pt>
                <c:pt idx="3168">
                  <c:v>#N/A</c:v>
                </c:pt>
                <c:pt idx="3169">
                  <c:v>#N/A</c:v>
                </c:pt>
                <c:pt idx="3170">
                  <c:v>#N/A</c:v>
                </c:pt>
                <c:pt idx="3171">
                  <c:v>#N/A</c:v>
                </c:pt>
                <c:pt idx="3172">
                  <c:v>#N/A</c:v>
                </c:pt>
                <c:pt idx="3173">
                  <c:v>#N/A</c:v>
                </c:pt>
                <c:pt idx="3174">
                  <c:v>#N/A</c:v>
                </c:pt>
                <c:pt idx="3175">
                  <c:v>#N/A</c:v>
                </c:pt>
                <c:pt idx="3176">
                  <c:v>#N/A</c:v>
                </c:pt>
                <c:pt idx="3177">
                  <c:v>#N/A</c:v>
                </c:pt>
                <c:pt idx="3178">
                  <c:v>#N/A</c:v>
                </c:pt>
                <c:pt idx="3179">
                  <c:v>#N/A</c:v>
                </c:pt>
                <c:pt idx="3180">
                  <c:v>#N/A</c:v>
                </c:pt>
                <c:pt idx="3181">
                  <c:v>#N/A</c:v>
                </c:pt>
                <c:pt idx="3182">
                  <c:v>#N/A</c:v>
                </c:pt>
                <c:pt idx="3183">
                  <c:v>#N/A</c:v>
                </c:pt>
                <c:pt idx="3184">
                  <c:v>#N/A</c:v>
                </c:pt>
                <c:pt idx="3185">
                  <c:v>#N/A</c:v>
                </c:pt>
                <c:pt idx="3186">
                  <c:v>#N/A</c:v>
                </c:pt>
                <c:pt idx="3187">
                  <c:v>#N/A</c:v>
                </c:pt>
                <c:pt idx="3188">
                  <c:v>#N/A</c:v>
                </c:pt>
                <c:pt idx="3189">
                  <c:v>#N/A</c:v>
                </c:pt>
                <c:pt idx="3190">
                  <c:v>#N/A</c:v>
                </c:pt>
                <c:pt idx="3191">
                  <c:v>#N/A</c:v>
                </c:pt>
                <c:pt idx="3192">
                  <c:v>#N/A</c:v>
                </c:pt>
                <c:pt idx="3193">
                  <c:v>#N/A</c:v>
                </c:pt>
                <c:pt idx="3194">
                  <c:v>#N/A</c:v>
                </c:pt>
                <c:pt idx="3195">
                  <c:v>#N/A</c:v>
                </c:pt>
                <c:pt idx="3196">
                  <c:v>#N/A</c:v>
                </c:pt>
                <c:pt idx="3197">
                  <c:v>#N/A</c:v>
                </c:pt>
                <c:pt idx="3198">
                  <c:v>#N/A</c:v>
                </c:pt>
                <c:pt idx="3199">
                  <c:v>#N/A</c:v>
                </c:pt>
                <c:pt idx="3200">
                  <c:v>#N/A</c:v>
                </c:pt>
                <c:pt idx="3201">
                  <c:v>#N/A</c:v>
                </c:pt>
                <c:pt idx="3202">
                  <c:v>#N/A</c:v>
                </c:pt>
                <c:pt idx="3203">
                  <c:v>#N/A</c:v>
                </c:pt>
                <c:pt idx="3204">
                  <c:v>#N/A</c:v>
                </c:pt>
                <c:pt idx="3205">
                  <c:v>#N/A</c:v>
                </c:pt>
                <c:pt idx="3206">
                  <c:v>#N/A</c:v>
                </c:pt>
                <c:pt idx="3207">
                  <c:v>#N/A</c:v>
                </c:pt>
                <c:pt idx="3208">
                  <c:v>#N/A</c:v>
                </c:pt>
                <c:pt idx="3209">
                  <c:v>#N/A</c:v>
                </c:pt>
                <c:pt idx="3210">
                  <c:v>#N/A</c:v>
                </c:pt>
                <c:pt idx="3211">
                  <c:v>#N/A</c:v>
                </c:pt>
                <c:pt idx="3212">
                  <c:v>#N/A</c:v>
                </c:pt>
                <c:pt idx="3213">
                  <c:v>#N/A</c:v>
                </c:pt>
                <c:pt idx="3214">
                  <c:v>#N/A</c:v>
                </c:pt>
                <c:pt idx="3215">
                  <c:v>#N/A</c:v>
                </c:pt>
                <c:pt idx="3216">
                  <c:v>#N/A</c:v>
                </c:pt>
                <c:pt idx="3217">
                  <c:v>#N/A</c:v>
                </c:pt>
                <c:pt idx="3218">
                  <c:v>#N/A</c:v>
                </c:pt>
                <c:pt idx="3219">
                  <c:v>#N/A</c:v>
                </c:pt>
                <c:pt idx="3220">
                  <c:v>#N/A</c:v>
                </c:pt>
                <c:pt idx="3221">
                  <c:v>#N/A</c:v>
                </c:pt>
                <c:pt idx="3222">
                  <c:v>#N/A</c:v>
                </c:pt>
                <c:pt idx="3223">
                  <c:v>#N/A</c:v>
                </c:pt>
                <c:pt idx="3224">
                  <c:v>#N/A</c:v>
                </c:pt>
                <c:pt idx="3225">
                  <c:v>#N/A</c:v>
                </c:pt>
                <c:pt idx="3226">
                  <c:v>#N/A</c:v>
                </c:pt>
                <c:pt idx="3227">
                  <c:v>#N/A</c:v>
                </c:pt>
                <c:pt idx="3228">
                  <c:v>#N/A</c:v>
                </c:pt>
                <c:pt idx="3229">
                  <c:v>#N/A</c:v>
                </c:pt>
                <c:pt idx="3230">
                  <c:v>#N/A</c:v>
                </c:pt>
                <c:pt idx="3231">
                  <c:v>#N/A</c:v>
                </c:pt>
                <c:pt idx="3232">
                  <c:v>#N/A</c:v>
                </c:pt>
                <c:pt idx="3233">
                  <c:v>#N/A</c:v>
                </c:pt>
                <c:pt idx="3234">
                  <c:v>#N/A</c:v>
                </c:pt>
                <c:pt idx="3235">
                  <c:v>#N/A</c:v>
                </c:pt>
                <c:pt idx="3236">
                  <c:v>#N/A</c:v>
                </c:pt>
                <c:pt idx="3237">
                  <c:v>#N/A</c:v>
                </c:pt>
                <c:pt idx="3238">
                  <c:v>#N/A</c:v>
                </c:pt>
                <c:pt idx="3239">
                  <c:v>#N/A</c:v>
                </c:pt>
                <c:pt idx="3240">
                  <c:v>#N/A</c:v>
                </c:pt>
                <c:pt idx="3241">
                  <c:v>#N/A</c:v>
                </c:pt>
                <c:pt idx="3242">
                  <c:v>#N/A</c:v>
                </c:pt>
                <c:pt idx="3243">
                  <c:v>#N/A</c:v>
                </c:pt>
                <c:pt idx="3244">
                  <c:v>#N/A</c:v>
                </c:pt>
                <c:pt idx="3245">
                  <c:v>#N/A</c:v>
                </c:pt>
                <c:pt idx="3246">
                  <c:v>#N/A</c:v>
                </c:pt>
                <c:pt idx="3247">
                  <c:v>#N/A</c:v>
                </c:pt>
                <c:pt idx="3248">
                  <c:v>#N/A</c:v>
                </c:pt>
                <c:pt idx="3249">
                  <c:v>#N/A</c:v>
                </c:pt>
                <c:pt idx="3250">
                  <c:v>#N/A</c:v>
                </c:pt>
                <c:pt idx="3251">
                  <c:v>#N/A</c:v>
                </c:pt>
                <c:pt idx="3252">
                  <c:v>#N/A</c:v>
                </c:pt>
                <c:pt idx="3253">
                  <c:v>#N/A</c:v>
                </c:pt>
                <c:pt idx="3254">
                  <c:v>#N/A</c:v>
                </c:pt>
                <c:pt idx="3255">
                  <c:v>#N/A</c:v>
                </c:pt>
                <c:pt idx="3256">
                  <c:v>#N/A</c:v>
                </c:pt>
                <c:pt idx="3257">
                  <c:v>#N/A</c:v>
                </c:pt>
                <c:pt idx="3258">
                  <c:v>#N/A</c:v>
                </c:pt>
                <c:pt idx="3259">
                  <c:v>#N/A</c:v>
                </c:pt>
                <c:pt idx="3260">
                  <c:v>#N/A</c:v>
                </c:pt>
                <c:pt idx="3261">
                  <c:v>#N/A</c:v>
                </c:pt>
                <c:pt idx="3262">
                  <c:v>#N/A</c:v>
                </c:pt>
                <c:pt idx="3263">
                  <c:v>#N/A</c:v>
                </c:pt>
                <c:pt idx="3264">
                  <c:v>#N/A</c:v>
                </c:pt>
                <c:pt idx="3265">
                  <c:v>#N/A</c:v>
                </c:pt>
                <c:pt idx="3266">
                  <c:v>#N/A</c:v>
                </c:pt>
                <c:pt idx="3267">
                  <c:v>#N/A</c:v>
                </c:pt>
                <c:pt idx="3268">
                  <c:v>#N/A</c:v>
                </c:pt>
                <c:pt idx="3269">
                  <c:v>#N/A</c:v>
                </c:pt>
                <c:pt idx="3270">
                  <c:v>#N/A</c:v>
                </c:pt>
                <c:pt idx="3271">
                  <c:v>#N/A</c:v>
                </c:pt>
                <c:pt idx="3272">
                  <c:v>#N/A</c:v>
                </c:pt>
                <c:pt idx="3273">
                  <c:v>#N/A</c:v>
                </c:pt>
                <c:pt idx="3274">
                  <c:v>#N/A</c:v>
                </c:pt>
                <c:pt idx="3275">
                  <c:v>#N/A</c:v>
                </c:pt>
                <c:pt idx="3276">
                  <c:v>#N/A</c:v>
                </c:pt>
                <c:pt idx="3277">
                  <c:v>#N/A</c:v>
                </c:pt>
                <c:pt idx="3278">
                  <c:v>#N/A</c:v>
                </c:pt>
                <c:pt idx="3279">
                  <c:v>#N/A</c:v>
                </c:pt>
                <c:pt idx="3280">
                  <c:v>#N/A</c:v>
                </c:pt>
                <c:pt idx="3281">
                  <c:v>#N/A</c:v>
                </c:pt>
                <c:pt idx="3282">
                  <c:v>#N/A</c:v>
                </c:pt>
                <c:pt idx="3283">
                  <c:v>#N/A</c:v>
                </c:pt>
                <c:pt idx="3284">
                  <c:v>#N/A</c:v>
                </c:pt>
                <c:pt idx="3285">
                  <c:v>#N/A</c:v>
                </c:pt>
                <c:pt idx="3286">
                  <c:v>#N/A</c:v>
                </c:pt>
                <c:pt idx="3287">
                  <c:v>#N/A</c:v>
                </c:pt>
                <c:pt idx="3288">
                  <c:v>#N/A</c:v>
                </c:pt>
                <c:pt idx="3289">
                  <c:v>#N/A</c:v>
                </c:pt>
                <c:pt idx="3290">
                  <c:v>#N/A</c:v>
                </c:pt>
                <c:pt idx="3291">
                  <c:v>#N/A</c:v>
                </c:pt>
                <c:pt idx="3292">
                  <c:v>#N/A</c:v>
                </c:pt>
                <c:pt idx="3293">
                  <c:v>#N/A</c:v>
                </c:pt>
                <c:pt idx="3294">
                  <c:v>#N/A</c:v>
                </c:pt>
                <c:pt idx="3295">
                  <c:v>#N/A</c:v>
                </c:pt>
                <c:pt idx="3296">
                  <c:v>#N/A</c:v>
                </c:pt>
                <c:pt idx="3297">
                  <c:v>#N/A</c:v>
                </c:pt>
                <c:pt idx="3298">
                  <c:v>#N/A</c:v>
                </c:pt>
                <c:pt idx="3299">
                  <c:v>#N/A</c:v>
                </c:pt>
                <c:pt idx="3300">
                  <c:v>#N/A</c:v>
                </c:pt>
                <c:pt idx="3301">
                  <c:v>#N/A</c:v>
                </c:pt>
                <c:pt idx="3302">
                  <c:v>#N/A</c:v>
                </c:pt>
                <c:pt idx="3303">
                  <c:v>#N/A</c:v>
                </c:pt>
                <c:pt idx="3304">
                  <c:v>#N/A</c:v>
                </c:pt>
                <c:pt idx="3305">
                  <c:v>#N/A</c:v>
                </c:pt>
                <c:pt idx="3306">
                  <c:v>#N/A</c:v>
                </c:pt>
                <c:pt idx="3307">
                  <c:v>#N/A</c:v>
                </c:pt>
                <c:pt idx="3308">
                  <c:v>#N/A</c:v>
                </c:pt>
                <c:pt idx="3309">
                  <c:v>#N/A</c:v>
                </c:pt>
                <c:pt idx="3310">
                  <c:v>#N/A</c:v>
                </c:pt>
                <c:pt idx="3311">
                  <c:v>#N/A</c:v>
                </c:pt>
                <c:pt idx="3312">
                  <c:v>#N/A</c:v>
                </c:pt>
                <c:pt idx="3313">
                  <c:v>#N/A</c:v>
                </c:pt>
                <c:pt idx="3314">
                  <c:v>#N/A</c:v>
                </c:pt>
                <c:pt idx="3315">
                  <c:v>#N/A</c:v>
                </c:pt>
                <c:pt idx="3316">
                  <c:v>#N/A</c:v>
                </c:pt>
                <c:pt idx="3317">
                  <c:v>#N/A</c:v>
                </c:pt>
                <c:pt idx="3318">
                  <c:v>#N/A</c:v>
                </c:pt>
                <c:pt idx="3319">
                  <c:v>#N/A</c:v>
                </c:pt>
                <c:pt idx="3320">
                  <c:v>#N/A</c:v>
                </c:pt>
                <c:pt idx="3321">
                  <c:v>#N/A</c:v>
                </c:pt>
                <c:pt idx="3322">
                  <c:v>#N/A</c:v>
                </c:pt>
                <c:pt idx="3323">
                  <c:v>#N/A</c:v>
                </c:pt>
                <c:pt idx="3324">
                  <c:v>#N/A</c:v>
                </c:pt>
                <c:pt idx="3325">
                  <c:v>#N/A</c:v>
                </c:pt>
                <c:pt idx="3326">
                  <c:v>#N/A</c:v>
                </c:pt>
                <c:pt idx="3327">
                  <c:v>#N/A</c:v>
                </c:pt>
                <c:pt idx="3328">
                  <c:v>#N/A</c:v>
                </c:pt>
                <c:pt idx="3329">
                  <c:v>#N/A</c:v>
                </c:pt>
                <c:pt idx="3330">
                  <c:v>#N/A</c:v>
                </c:pt>
                <c:pt idx="3331">
                  <c:v>#N/A</c:v>
                </c:pt>
                <c:pt idx="3332">
                  <c:v>#N/A</c:v>
                </c:pt>
                <c:pt idx="3333">
                  <c:v>#N/A</c:v>
                </c:pt>
                <c:pt idx="3334">
                  <c:v>#N/A</c:v>
                </c:pt>
                <c:pt idx="3335">
                  <c:v>#N/A</c:v>
                </c:pt>
                <c:pt idx="3336">
                  <c:v>#N/A</c:v>
                </c:pt>
                <c:pt idx="3337">
                  <c:v>#N/A</c:v>
                </c:pt>
                <c:pt idx="3338">
                  <c:v>#N/A</c:v>
                </c:pt>
                <c:pt idx="3339">
                  <c:v>#N/A</c:v>
                </c:pt>
                <c:pt idx="3340">
                  <c:v>#N/A</c:v>
                </c:pt>
                <c:pt idx="3341">
                  <c:v>#N/A</c:v>
                </c:pt>
                <c:pt idx="3342">
                  <c:v>#N/A</c:v>
                </c:pt>
                <c:pt idx="3343">
                  <c:v>#N/A</c:v>
                </c:pt>
                <c:pt idx="3344">
                  <c:v>#N/A</c:v>
                </c:pt>
                <c:pt idx="3345">
                  <c:v>#N/A</c:v>
                </c:pt>
                <c:pt idx="3346">
                  <c:v>#N/A</c:v>
                </c:pt>
                <c:pt idx="3347">
                  <c:v>#N/A</c:v>
                </c:pt>
                <c:pt idx="3348">
                  <c:v>#N/A</c:v>
                </c:pt>
                <c:pt idx="3349">
                  <c:v>#N/A</c:v>
                </c:pt>
                <c:pt idx="3350">
                  <c:v>#N/A</c:v>
                </c:pt>
                <c:pt idx="3351">
                  <c:v>#N/A</c:v>
                </c:pt>
                <c:pt idx="3352">
                  <c:v>#N/A</c:v>
                </c:pt>
                <c:pt idx="3353">
                  <c:v>#N/A</c:v>
                </c:pt>
                <c:pt idx="3354">
                  <c:v>#N/A</c:v>
                </c:pt>
                <c:pt idx="3355">
                  <c:v>#N/A</c:v>
                </c:pt>
                <c:pt idx="3356">
                  <c:v>#N/A</c:v>
                </c:pt>
                <c:pt idx="3357">
                  <c:v>#N/A</c:v>
                </c:pt>
                <c:pt idx="3358">
                  <c:v>#N/A</c:v>
                </c:pt>
                <c:pt idx="3359">
                  <c:v>#N/A</c:v>
                </c:pt>
                <c:pt idx="3360">
                  <c:v>#N/A</c:v>
                </c:pt>
                <c:pt idx="3361">
                  <c:v>#N/A</c:v>
                </c:pt>
                <c:pt idx="3362">
                  <c:v>#N/A</c:v>
                </c:pt>
                <c:pt idx="3363">
                  <c:v>#N/A</c:v>
                </c:pt>
                <c:pt idx="3364">
                  <c:v>#N/A</c:v>
                </c:pt>
                <c:pt idx="3365">
                  <c:v>#N/A</c:v>
                </c:pt>
                <c:pt idx="3366">
                  <c:v>#N/A</c:v>
                </c:pt>
                <c:pt idx="3367">
                  <c:v>#N/A</c:v>
                </c:pt>
                <c:pt idx="3368">
                  <c:v>#N/A</c:v>
                </c:pt>
                <c:pt idx="3369">
                  <c:v>#N/A</c:v>
                </c:pt>
                <c:pt idx="3370">
                  <c:v>#N/A</c:v>
                </c:pt>
                <c:pt idx="3371">
                  <c:v>#N/A</c:v>
                </c:pt>
                <c:pt idx="3372">
                  <c:v>#N/A</c:v>
                </c:pt>
                <c:pt idx="3373">
                  <c:v>#N/A</c:v>
                </c:pt>
                <c:pt idx="3374">
                  <c:v>#N/A</c:v>
                </c:pt>
                <c:pt idx="3375">
                  <c:v>#N/A</c:v>
                </c:pt>
                <c:pt idx="3376">
                  <c:v>#N/A</c:v>
                </c:pt>
                <c:pt idx="3377">
                  <c:v>#N/A</c:v>
                </c:pt>
                <c:pt idx="3378">
                  <c:v>#N/A</c:v>
                </c:pt>
                <c:pt idx="3379">
                  <c:v>#N/A</c:v>
                </c:pt>
                <c:pt idx="3380">
                  <c:v>#N/A</c:v>
                </c:pt>
                <c:pt idx="3381">
                  <c:v>#N/A</c:v>
                </c:pt>
                <c:pt idx="3382">
                  <c:v>#N/A</c:v>
                </c:pt>
                <c:pt idx="3383">
                  <c:v>#N/A</c:v>
                </c:pt>
                <c:pt idx="3384">
                  <c:v>#N/A</c:v>
                </c:pt>
                <c:pt idx="3385">
                  <c:v>#N/A</c:v>
                </c:pt>
                <c:pt idx="3386">
                  <c:v>#N/A</c:v>
                </c:pt>
                <c:pt idx="3387">
                  <c:v>#N/A</c:v>
                </c:pt>
                <c:pt idx="3388">
                  <c:v>#N/A</c:v>
                </c:pt>
                <c:pt idx="3389">
                  <c:v>#N/A</c:v>
                </c:pt>
                <c:pt idx="3390">
                  <c:v>#N/A</c:v>
                </c:pt>
                <c:pt idx="3391">
                  <c:v>#N/A</c:v>
                </c:pt>
                <c:pt idx="3392">
                  <c:v>#N/A</c:v>
                </c:pt>
                <c:pt idx="3393">
                  <c:v>#N/A</c:v>
                </c:pt>
                <c:pt idx="3394">
                  <c:v>#N/A</c:v>
                </c:pt>
                <c:pt idx="3395">
                  <c:v>#N/A</c:v>
                </c:pt>
                <c:pt idx="3396">
                  <c:v>#N/A</c:v>
                </c:pt>
                <c:pt idx="3397">
                  <c:v>#N/A</c:v>
                </c:pt>
                <c:pt idx="3398">
                  <c:v>#N/A</c:v>
                </c:pt>
                <c:pt idx="3399">
                  <c:v>#N/A</c:v>
                </c:pt>
                <c:pt idx="3400">
                  <c:v>#N/A</c:v>
                </c:pt>
                <c:pt idx="3401">
                  <c:v>#N/A</c:v>
                </c:pt>
                <c:pt idx="3402">
                  <c:v>#N/A</c:v>
                </c:pt>
                <c:pt idx="3403">
                  <c:v>#N/A</c:v>
                </c:pt>
                <c:pt idx="3404">
                  <c:v>#N/A</c:v>
                </c:pt>
                <c:pt idx="3405">
                  <c:v>#N/A</c:v>
                </c:pt>
                <c:pt idx="3406">
                  <c:v>#N/A</c:v>
                </c:pt>
                <c:pt idx="3407">
                  <c:v>#N/A</c:v>
                </c:pt>
                <c:pt idx="3408">
                  <c:v>#N/A</c:v>
                </c:pt>
                <c:pt idx="3409">
                  <c:v>#N/A</c:v>
                </c:pt>
                <c:pt idx="3410">
                  <c:v>#N/A</c:v>
                </c:pt>
                <c:pt idx="3411">
                  <c:v>#N/A</c:v>
                </c:pt>
                <c:pt idx="3412">
                  <c:v>#N/A</c:v>
                </c:pt>
                <c:pt idx="3413">
                  <c:v>#N/A</c:v>
                </c:pt>
                <c:pt idx="3414">
                  <c:v>#N/A</c:v>
                </c:pt>
                <c:pt idx="3415">
                  <c:v>#N/A</c:v>
                </c:pt>
                <c:pt idx="3416">
                  <c:v>#N/A</c:v>
                </c:pt>
                <c:pt idx="3417">
                  <c:v>#N/A</c:v>
                </c:pt>
                <c:pt idx="3418">
                  <c:v>#N/A</c:v>
                </c:pt>
                <c:pt idx="3419">
                  <c:v>#N/A</c:v>
                </c:pt>
                <c:pt idx="3420">
                  <c:v>#N/A</c:v>
                </c:pt>
                <c:pt idx="3421">
                  <c:v>#N/A</c:v>
                </c:pt>
                <c:pt idx="3422">
                  <c:v>#N/A</c:v>
                </c:pt>
                <c:pt idx="3423">
                  <c:v>#N/A</c:v>
                </c:pt>
                <c:pt idx="3424">
                  <c:v>#N/A</c:v>
                </c:pt>
                <c:pt idx="3425">
                  <c:v>#N/A</c:v>
                </c:pt>
                <c:pt idx="3426">
                  <c:v>#N/A</c:v>
                </c:pt>
                <c:pt idx="3427">
                  <c:v>#N/A</c:v>
                </c:pt>
                <c:pt idx="3428">
                  <c:v>#N/A</c:v>
                </c:pt>
                <c:pt idx="3429">
                  <c:v>#N/A</c:v>
                </c:pt>
                <c:pt idx="3430">
                  <c:v>#N/A</c:v>
                </c:pt>
                <c:pt idx="3431">
                  <c:v>#N/A</c:v>
                </c:pt>
                <c:pt idx="3432">
                  <c:v>#N/A</c:v>
                </c:pt>
                <c:pt idx="3433">
                  <c:v>#N/A</c:v>
                </c:pt>
                <c:pt idx="3434">
                  <c:v>#N/A</c:v>
                </c:pt>
                <c:pt idx="3435">
                  <c:v>#N/A</c:v>
                </c:pt>
                <c:pt idx="3436">
                  <c:v>#N/A</c:v>
                </c:pt>
                <c:pt idx="3437">
                  <c:v>#N/A</c:v>
                </c:pt>
                <c:pt idx="3438">
                  <c:v>#N/A</c:v>
                </c:pt>
                <c:pt idx="3439">
                  <c:v>#N/A</c:v>
                </c:pt>
                <c:pt idx="3440">
                  <c:v>#N/A</c:v>
                </c:pt>
                <c:pt idx="3441">
                  <c:v>#N/A</c:v>
                </c:pt>
                <c:pt idx="3442">
                  <c:v>#N/A</c:v>
                </c:pt>
                <c:pt idx="3443">
                  <c:v>#N/A</c:v>
                </c:pt>
                <c:pt idx="3444">
                  <c:v>#N/A</c:v>
                </c:pt>
                <c:pt idx="3445">
                  <c:v>#N/A</c:v>
                </c:pt>
                <c:pt idx="3446">
                  <c:v>#N/A</c:v>
                </c:pt>
                <c:pt idx="3447">
                  <c:v>#N/A</c:v>
                </c:pt>
                <c:pt idx="3448">
                  <c:v>#N/A</c:v>
                </c:pt>
                <c:pt idx="3449">
                  <c:v>#N/A</c:v>
                </c:pt>
                <c:pt idx="3450">
                  <c:v>#N/A</c:v>
                </c:pt>
                <c:pt idx="3451">
                  <c:v>#N/A</c:v>
                </c:pt>
                <c:pt idx="3452">
                  <c:v>#N/A</c:v>
                </c:pt>
                <c:pt idx="3453">
                  <c:v>#N/A</c:v>
                </c:pt>
                <c:pt idx="3454">
                  <c:v>#N/A</c:v>
                </c:pt>
                <c:pt idx="3455">
                  <c:v>#N/A</c:v>
                </c:pt>
                <c:pt idx="3456">
                  <c:v>#N/A</c:v>
                </c:pt>
                <c:pt idx="3457">
                  <c:v>#N/A</c:v>
                </c:pt>
                <c:pt idx="3458">
                  <c:v>#N/A</c:v>
                </c:pt>
                <c:pt idx="3459">
                  <c:v>#N/A</c:v>
                </c:pt>
                <c:pt idx="3460">
                  <c:v>#N/A</c:v>
                </c:pt>
                <c:pt idx="3461">
                  <c:v>#N/A</c:v>
                </c:pt>
                <c:pt idx="3462">
                  <c:v>#N/A</c:v>
                </c:pt>
                <c:pt idx="3463">
                  <c:v>#N/A</c:v>
                </c:pt>
                <c:pt idx="3464">
                  <c:v>#N/A</c:v>
                </c:pt>
                <c:pt idx="3465">
                  <c:v>#N/A</c:v>
                </c:pt>
                <c:pt idx="3466">
                  <c:v>#N/A</c:v>
                </c:pt>
                <c:pt idx="3467">
                  <c:v>#N/A</c:v>
                </c:pt>
                <c:pt idx="3468">
                  <c:v>#N/A</c:v>
                </c:pt>
                <c:pt idx="3469">
                  <c:v>#N/A</c:v>
                </c:pt>
                <c:pt idx="3470">
                  <c:v>#N/A</c:v>
                </c:pt>
                <c:pt idx="3471">
                  <c:v>#N/A</c:v>
                </c:pt>
                <c:pt idx="3472">
                  <c:v>#N/A</c:v>
                </c:pt>
                <c:pt idx="3473">
                  <c:v>#N/A</c:v>
                </c:pt>
                <c:pt idx="3474">
                  <c:v>#N/A</c:v>
                </c:pt>
                <c:pt idx="3475">
                  <c:v>#N/A</c:v>
                </c:pt>
                <c:pt idx="3476">
                  <c:v>#N/A</c:v>
                </c:pt>
                <c:pt idx="3477">
                  <c:v>#N/A</c:v>
                </c:pt>
                <c:pt idx="3478">
                  <c:v>#N/A</c:v>
                </c:pt>
                <c:pt idx="3479">
                  <c:v>#N/A</c:v>
                </c:pt>
                <c:pt idx="3480">
                  <c:v>#N/A</c:v>
                </c:pt>
                <c:pt idx="3481">
                  <c:v>#N/A</c:v>
                </c:pt>
                <c:pt idx="3482">
                  <c:v>#N/A</c:v>
                </c:pt>
                <c:pt idx="3483">
                  <c:v>#N/A</c:v>
                </c:pt>
                <c:pt idx="3484">
                  <c:v>#N/A</c:v>
                </c:pt>
                <c:pt idx="3485">
                  <c:v>#N/A</c:v>
                </c:pt>
                <c:pt idx="3486">
                  <c:v>#N/A</c:v>
                </c:pt>
                <c:pt idx="3487">
                  <c:v>#N/A</c:v>
                </c:pt>
                <c:pt idx="3488">
                  <c:v>#N/A</c:v>
                </c:pt>
                <c:pt idx="3489">
                  <c:v>#N/A</c:v>
                </c:pt>
                <c:pt idx="3490">
                  <c:v>#N/A</c:v>
                </c:pt>
                <c:pt idx="3491">
                  <c:v>#N/A</c:v>
                </c:pt>
                <c:pt idx="3492">
                  <c:v>#N/A</c:v>
                </c:pt>
                <c:pt idx="3493">
                  <c:v>#N/A</c:v>
                </c:pt>
                <c:pt idx="3494">
                  <c:v>#N/A</c:v>
                </c:pt>
                <c:pt idx="3495">
                  <c:v>#N/A</c:v>
                </c:pt>
                <c:pt idx="3496">
                  <c:v>#N/A</c:v>
                </c:pt>
                <c:pt idx="3497">
                  <c:v>#N/A</c:v>
                </c:pt>
                <c:pt idx="3498">
                  <c:v>#N/A</c:v>
                </c:pt>
                <c:pt idx="3499">
                  <c:v>#N/A</c:v>
                </c:pt>
                <c:pt idx="3500">
                  <c:v>#N/A</c:v>
                </c:pt>
                <c:pt idx="3501">
                  <c:v>#N/A</c:v>
                </c:pt>
                <c:pt idx="3502">
                  <c:v>#N/A</c:v>
                </c:pt>
                <c:pt idx="3503">
                  <c:v>#N/A</c:v>
                </c:pt>
                <c:pt idx="3504">
                  <c:v>#N/A</c:v>
                </c:pt>
                <c:pt idx="3505">
                  <c:v>#N/A</c:v>
                </c:pt>
                <c:pt idx="3506">
                  <c:v>#N/A</c:v>
                </c:pt>
                <c:pt idx="3507">
                  <c:v>#N/A</c:v>
                </c:pt>
                <c:pt idx="3508">
                  <c:v>#N/A</c:v>
                </c:pt>
                <c:pt idx="3509">
                  <c:v>#N/A</c:v>
                </c:pt>
                <c:pt idx="3510">
                  <c:v>#N/A</c:v>
                </c:pt>
                <c:pt idx="3511">
                  <c:v>#N/A</c:v>
                </c:pt>
                <c:pt idx="3512">
                  <c:v>#N/A</c:v>
                </c:pt>
                <c:pt idx="3513">
                  <c:v>#N/A</c:v>
                </c:pt>
                <c:pt idx="3514">
                  <c:v>#N/A</c:v>
                </c:pt>
                <c:pt idx="3515">
                  <c:v>#N/A</c:v>
                </c:pt>
                <c:pt idx="3516">
                  <c:v>#N/A</c:v>
                </c:pt>
                <c:pt idx="3517">
                  <c:v>#N/A</c:v>
                </c:pt>
                <c:pt idx="3518">
                  <c:v>#N/A</c:v>
                </c:pt>
                <c:pt idx="3519">
                  <c:v>#N/A</c:v>
                </c:pt>
                <c:pt idx="3520">
                  <c:v>#N/A</c:v>
                </c:pt>
                <c:pt idx="3521">
                  <c:v>#N/A</c:v>
                </c:pt>
                <c:pt idx="3522">
                  <c:v>#N/A</c:v>
                </c:pt>
                <c:pt idx="3523">
                  <c:v>#N/A</c:v>
                </c:pt>
                <c:pt idx="3524">
                  <c:v>#N/A</c:v>
                </c:pt>
                <c:pt idx="3525">
                  <c:v>#N/A</c:v>
                </c:pt>
                <c:pt idx="3526">
                  <c:v>#N/A</c:v>
                </c:pt>
                <c:pt idx="3527">
                  <c:v>#N/A</c:v>
                </c:pt>
                <c:pt idx="3528">
                  <c:v>#N/A</c:v>
                </c:pt>
                <c:pt idx="3529">
                  <c:v>#N/A</c:v>
                </c:pt>
                <c:pt idx="3530">
                  <c:v>#N/A</c:v>
                </c:pt>
                <c:pt idx="3531">
                  <c:v>#N/A</c:v>
                </c:pt>
                <c:pt idx="3532">
                  <c:v>#N/A</c:v>
                </c:pt>
                <c:pt idx="3533">
                  <c:v>#N/A</c:v>
                </c:pt>
                <c:pt idx="3534">
                  <c:v>#N/A</c:v>
                </c:pt>
                <c:pt idx="3535">
                  <c:v>#N/A</c:v>
                </c:pt>
                <c:pt idx="3536">
                  <c:v>#N/A</c:v>
                </c:pt>
                <c:pt idx="3537">
                  <c:v>#N/A</c:v>
                </c:pt>
                <c:pt idx="3538">
                  <c:v>#N/A</c:v>
                </c:pt>
                <c:pt idx="3539">
                  <c:v>#N/A</c:v>
                </c:pt>
                <c:pt idx="3540">
                  <c:v>#N/A</c:v>
                </c:pt>
                <c:pt idx="3541">
                  <c:v>#N/A</c:v>
                </c:pt>
                <c:pt idx="3542">
                  <c:v>#N/A</c:v>
                </c:pt>
                <c:pt idx="3543">
                  <c:v>#N/A</c:v>
                </c:pt>
                <c:pt idx="3544">
                  <c:v>#N/A</c:v>
                </c:pt>
                <c:pt idx="3545">
                  <c:v>#N/A</c:v>
                </c:pt>
                <c:pt idx="3546">
                  <c:v>#N/A</c:v>
                </c:pt>
                <c:pt idx="3547">
                  <c:v>#N/A</c:v>
                </c:pt>
                <c:pt idx="3548">
                  <c:v>#N/A</c:v>
                </c:pt>
                <c:pt idx="3549">
                  <c:v>#N/A</c:v>
                </c:pt>
                <c:pt idx="3550">
                  <c:v>#N/A</c:v>
                </c:pt>
                <c:pt idx="3551">
                  <c:v>#N/A</c:v>
                </c:pt>
                <c:pt idx="3552">
                  <c:v>#N/A</c:v>
                </c:pt>
                <c:pt idx="3553">
                  <c:v>#N/A</c:v>
                </c:pt>
                <c:pt idx="3554">
                  <c:v>#N/A</c:v>
                </c:pt>
                <c:pt idx="3555">
                  <c:v>#N/A</c:v>
                </c:pt>
                <c:pt idx="3556">
                  <c:v>#N/A</c:v>
                </c:pt>
                <c:pt idx="3557">
                  <c:v>#N/A</c:v>
                </c:pt>
                <c:pt idx="3558">
                  <c:v>#N/A</c:v>
                </c:pt>
                <c:pt idx="3559">
                  <c:v>#N/A</c:v>
                </c:pt>
                <c:pt idx="3560">
                  <c:v>#N/A</c:v>
                </c:pt>
                <c:pt idx="3561">
                  <c:v>#N/A</c:v>
                </c:pt>
                <c:pt idx="3562">
                  <c:v>#N/A</c:v>
                </c:pt>
                <c:pt idx="3563">
                  <c:v>#N/A</c:v>
                </c:pt>
                <c:pt idx="3564">
                  <c:v>#N/A</c:v>
                </c:pt>
                <c:pt idx="3565">
                  <c:v>#N/A</c:v>
                </c:pt>
                <c:pt idx="3566">
                  <c:v>#N/A</c:v>
                </c:pt>
                <c:pt idx="3567">
                  <c:v>#N/A</c:v>
                </c:pt>
                <c:pt idx="3568">
                  <c:v>#N/A</c:v>
                </c:pt>
                <c:pt idx="3569">
                  <c:v>#N/A</c:v>
                </c:pt>
                <c:pt idx="3570">
                  <c:v>#N/A</c:v>
                </c:pt>
                <c:pt idx="3571">
                  <c:v>#N/A</c:v>
                </c:pt>
                <c:pt idx="3572">
                  <c:v>#N/A</c:v>
                </c:pt>
                <c:pt idx="3573">
                  <c:v>#N/A</c:v>
                </c:pt>
                <c:pt idx="3574">
                  <c:v>#N/A</c:v>
                </c:pt>
                <c:pt idx="3575">
                  <c:v>#N/A</c:v>
                </c:pt>
                <c:pt idx="3576">
                  <c:v>#N/A</c:v>
                </c:pt>
                <c:pt idx="3577">
                  <c:v>#N/A</c:v>
                </c:pt>
                <c:pt idx="3578">
                  <c:v>#N/A</c:v>
                </c:pt>
                <c:pt idx="3579">
                  <c:v>#N/A</c:v>
                </c:pt>
                <c:pt idx="3580">
                  <c:v>#N/A</c:v>
                </c:pt>
                <c:pt idx="3581">
                  <c:v>#N/A</c:v>
                </c:pt>
                <c:pt idx="3582">
                  <c:v>#N/A</c:v>
                </c:pt>
                <c:pt idx="3583">
                  <c:v>#N/A</c:v>
                </c:pt>
                <c:pt idx="3584">
                  <c:v>#N/A</c:v>
                </c:pt>
                <c:pt idx="3585">
                  <c:v>#N/A</c:v>
                </c:pt>
                <c:pt idx="3586">
                  <c:v>#N/A</c:v>
                </c:pt>
                <c:pt idx="3587">
                  <c:v>#N/A</c:v>
                </c:pt>
                <c:pt idx="3588">
                  <c:v>#N/A</c:v>
                </c:pt>
                <c:pt idx="3589">
                  <c:v>#N/A</c:v>
                </c:pt>
                <c:pt idx="3590">
                  <c:v>#N/A</c:v>
                </c:pt>
                <c:pt idx="3591">
                  <c:v>#N/A</c:v>
                </c:pt>
                <c:pt idx="3592">
                  <c:v>#N/A</c:v>
                </c:pt>
                <c:pt idx="3593">
                  <c:v>#N/A</c:v>
                </c:pt>
                <c:pt idx="3594">
                  <c:v>#N/A</c:v>
                </c:pt>
                <c:pt idx="3595">
                  <c:v>#N/A</c:v>
                </c:pt>
                <c:pt idx="3596">
                  <c:v>#N/A</c:v>
                </c:pt>
                <c:pt idx="3597">
                  <c:v>#N/A</c:v>
                </c:pt>
                <c:pt idx="3598">
                  <c:v>#N/A</c:v>
                </c:pt>
                <c:pt idx="3599">
                  <c:v>#N/A</c:v>
                </c:pt>
                <c:pt idx="3600">
                  <c:v>#N/A</c:v>
                </c:pt>
                <c:pt idx="3601">
                  <c:v>#N/A</c:v>
                </c:pt>
                <c:pt idx="3602">
                  <c:v>#N/A</c:v>
                </c:pt>
                <c:pt idx="3603">
                  <c:v>#N/A</c:v>
                </c:pt>
                <c:pt idx="3604">
                  <c:v>#N/A</c:v>
                </c:pt>
                <c:pt idx="3605">
                  <c:v>#N/A</c:v>
                </c:pt>
                <c:pt idx="3606">
                  <c:v>#N/A</c:v>
                </c:pt>
                <c:pt idx="3607">
                  <c:v>#N/A</c:v>
                </c:pt>
                <c:pt idx="3608">
                  <c:v>#N/A</c:v>
                </c:pt>
                <c:pt idx="3609">
                  <c:v>#N/A</c:v>
                </c:pt>
                <c:pt idx="3610">
                  <c:v>#N/A</c:v>
                </c:pt>
                <c:pt idx="3611">
                  <c:v>#N/A</c:v>
                </c:pt>
                <c:pt idx="3612">
                  <c:v>#N/A</c:v>
                </c:pt>
                <c:pt idx="3613">
                  <c:v>#N/A</c:v>
                </c:pt>
                <c:pt idx="3614">
                  <c:v>#N/A</c:v>
                </c:pt>
                <c:pt idx="3615">
                  <c:v>#N/A</c:v>
                </c:pt>
                <c:pt idx="3616">
                  <c:v>#N/A</c:v>
                </c:pt>
                <c:pt idx="3617">
                  <c:v>#N/A</c:v>
                </c:pt>
                <c:pt idx="3618">
                  <c:v>#N/A</c:v>
                </c:pt>
                <c:pt idx="3619">
                  <c:v>#N/A</c:v>
                </c:pt>
                <c:pt idx="3620">
                  <c:v>#N/A</c:v>
                </c:pt>
                <c:pt idx="3621">
                  <c:v>#N/A</c:v>
                </c:pt>
                <c:pt idx="3622">
                  <c:v>#N/A</c:v>
                </c:pt>
                <c:pt idx="3623">
                  <c:v>#N/A</c:v>
                </c:pt>
                <c:pt idx="3624">
                  <c:v>#N/A</c:v>
                </c:pt>
                <c:pt idx="3625">
                  <c:v>#N/A</c:v>
                </c:pt>
                <c:pt idx="3626">
                  <c:v>#N/A</c:v>
                </c:pt>
                <c:pt idx="3627">
                  <c:v>#N/A</c:v>
                </c:pt>
                <c:pt idx="3628">
                  <c:v>#N/A</c:v>
                </c:pt>
                <c:pt idx="3629">
                  <c:v>#N/A</c:v>
                </c:pt>
                <c:pt idx="3630">
                  <c:v>#N/A</c:v>
                </c:pt>
                <c:pt idx="3631">
                  <c:v>#N/A</c:v>
                </c:pt>
                <c:pt idx="3632">
                  <c:v>#N/A</c:v>
                </c:pt>
                <c:pt idx="3633">
                  <c:v>#N/A</c:v>
                </c:pt>
                <c:pt idx="3634">
                  <c:v>#N/A</c:v>
                </c:pt>
                <c:pt idx="3635">
                  <c:v>#N/A</c:v>
                </c:pt>
                <c:pt idx="3636">
                  <c:v>#N/A</c:v>
                </c:pt>
                <c:pt idx="3637">
                  <c:v>#N/A</c:v>
                </c:pt>
                <c:pt idx="3638">
                  <c:v>#N/A</c:v>
                </c:pt>
                <c:pt idx="3639">
                  <c:v>#N/A</c:v>
                </c:pt>
                <c:pt idx="3640">
                  <c:v>#N/A</c:v>
                </c:pt>
                <c:pt idx="3641">
                  <c:v>#N/A</c:v>
                </c:pt>
                <c:pt idx="3642">
                  <c:v>#N/A</c:v>
                </c:pt>
                <c:pt idx="3643">
                  <c:v>#N/A</c:v>
                </c:pt>
                <c:pt idx="3644">
                  <c:v>#N/A</c:v>
                </c:pt>
                <c:pt idx="3645">
                  <c:v>#N/A</c:v>
                </c:pt>
                <c:pt idx="3646">
                  <c:v>#N/A</c:v>
                </c:pt>
                <c:pt idx="3647">
                  <c:v>#N/A</c:v>
                </c:pt>
                <c:pt idx="3648">
                  <c:v>#N/A</c:v>
                </c:pt>
                <c:pt idx="3649">
                  <c:v>#N/A</c:v>
                </c:pt>
                <c:pt idx="3650">
                  <c:v>#N/A</c:v>
                </c:pt>
                <c:pt idx="3651">
                  <c:v>#N/A</c:v>
                </c:pt>
                <c:pt idx="3652">
                  <c:v>#N/A</c:v>
                </c:pt>
                <c:pt idx="3653">
                  <c:v>#N/A</c:v>
                </c:pt>
                <c:pt idx="3654">
                  <c:v>#N/A</c:v>
                </c:pt>
                <c:pt idx="3655">
                  <c:v>#N/A</c:v>
                </c:pt>
                <c:pt idx="3656">
                  <c:v>#N/A</c:v>
                </c:pt>
                <c:pt idx="3657">
                  <c:v>#N/A</c:v>
                </c:pt>
                <c:pt idx="3658">
                  <c:v>#N/A</c:v>
                </c:pt>
                <c:pt idx="3659">
                  <c:v>#N/A</c:v>
                </c:pt>
                <c:pt idx="3660">
                  <c:v>#N/A</c:v>
                </c:pt>
                <c:pt idx="3661">
                  <c:v>#N/A</c:v>
                </c:pt>
                <c:pt idx="3662">
                  <c:v>#N/A</c:v>
                </c:pt>
                <c:pt idx="3663">
                  <c:v>#N/A</c:v>
                </c:pt>
                <c:pt idx="3664">
                  <c:v>#N/A</c:v>
                </c:pt>
                <c:pt idx="3665">
                  <c:v>#N/A</c:v>
                </c:pt>
                <c:pt idx="3666">
                  <c:v>#N/A</c:v>
                </c:pt>
                <c:pt idx="3667">
                  <c:v>#N/A</c:v>
                </c:pt>
                <c:pt idx="3668">
                  <c:v>#N/A</c:v>
                </c:pt>
                <c:pt idx="3669">
                  <c:v>#N/A</c:v>
                </c:pt>
                <c:pt idx="3670">
                  <c:v>#N/A</c:v>
                </c:pt>
                <c:pt idx="3671">
                  <c:v>#N/A</c:v>
                </c:pt>
                <c:pt idx="3672">
                  <c:v>#N/A</c:v>
                </c:pt>
                <c:pt idx="3673">
                  <c:v>#N/A</c:v>
                </c:pt>
                <c:pt idx="3674">
                  <c:v>#N/A</c:v>
                </c:pt>
                <c:pt idx="3675">
                  <c:v>#N/A</c:v>
                </c:pt>
                <c:pt idx="3676">
                  <c:v>#N/A</c:v>
                </c:pt>
                <c:pt idx="3677">
                  <c:v>#N/A</c:v>
                </c:pt>
                <c:pt idx="3678">
                  <c:v>#N/A</c:v>
                </c:pt>
                <c:pt idx="3679">
                  <c:v>#N/A</c:v>
                </c:pt>
                <c:pt idx="3680">
                  <c:v>#N/A</c:v>
                </c:pt>
                <c:pt idx="3681">
                  <c:v>#N/A</c:v>
                </c:pt>
                <c:pt idx="3682">
                  <c:v>#N/A</c:v>
                </c:pt>
                <c:pt idx="3683">
                  <c:v>#N/A</c:v>
                </c:pt>
                <c:pt idx="3684">
                  <c:v>#N/A</c:v>
                </c:pt>
                <c:pt idx="3685">
                  <c:v>#N/A</c:v>
                </c:pt>
                <c:pt idx="3686">
                  <c:v>#N/A</c:v>
                </c:pt>
                <c:pt idx="3687">
                  <c:v>#N/A</c:v>
                </c:pt>
                <c:pt idx="3688">
                  <c:v>#N/A</c:v>
                </c:pt>
                <c:pt idx="3689">
                  <c:v>#N/A</c:v>
                </c:pt>
                <c:pt idx="3690">
                  <c:v>#N/A</c:v>
                </c:pt>
                <c:pt idx="3691">
                  <c:v>#N/A</c:v>
                </c:pt>
                <c:pt idx="3692">
                  <c:v>#N/A</c:v>
                </c:pt>
                <c:pt idx="3693">
                  <c:v>#N/A</c:v>
                </c:pt>
                <c:pt idx="3694">
                  <c:v>#N/A</c:v>
                </c:pt>
                <c:pt idx="3695">
                  <c:v>#N/A</c:v>
                </c:pt>
                <c:pt idx="3696">
                  <c:v>#N/A</c:v>
                </c:pt>
                <c:pt idx="3697">
                  <c:v>#N/A</c:v>
                </c:pt>
                <c:pt idx="3698">
                  <c:v>#N/A</c:v>
                </c:pt>
                <c:pt idx="3699">
                  <c:v>#N/A</c:v>
                </c:pt>
                <c:pt idx="3700">
                  <c:v>#N/A</c:v>
                </c:pt>
                <c:pt idx="3701">
                  <c:v>#N/A</c:v>
                </c:pt>
                <c:pt idx="3702">
                  <c:v>#N/A</c:v>
                </c:pt>
                <c:pt idx="3703">
                  <c:v>#N/A</c:v>
                </c:pt>
                <c:pt idx="3704">
                  <c:v>#N/A</c:v>
                </c:pt>
                <c:pt idx="3705">
                  <c:v>#N/A</c:v>
                </c:pt>
                <c:pt idx="3706">
                  <c:v>#N/A</c:v>
                </c:pt>
                <c:pt idx="3707">
                  <c:v>#N/A</c:v>
                </c:pt>
                <c:pt idx="3708">
                  <c:v>#N/A</c:v>
                </c:pt>
                <c:pt idx="3709">
                  <c:v>#N/A</c:v>
                </c:pt>
                <c:pt idx="3710">
                  <c:v>#N/A</c:v>
                </c:pt>
                <c:pt idx="3711">
                  <c:v>#N/A</c:v>
                </c:pt>
                <c:pt idx="3712">
                  <c:v>#N/A</c:v>
                </c:pt>
                <c:pt idx="3713">
                  <c:v>#N/A</c:v>
                </c:pt>
                <c:pt idx="3714">
                  <c:v>#N/A</c:v>
                </c:pt>
                <c:pt idx="3715">
                  <c:v>#N/A</c:v>
                </c:pt>
                <c:pt idx="3716">
                  <c:v>#N/A</c:v>
                </c:pt>
                <c:pt idx="3717">
                  <c:v>#N/A</c:v>
                </c:pt>
                <c:pt idx="3718">
                  <c:v>#N/A</c:v>
                </c:pt>
                <c:pt idx="3719">
                  <c:v>#N/A</c:v>
                </c:pt>
                <c:pt idx="3720">
                  <c:v>#N/A</c:v>
                </c:pt>
                <c:pt idx="3721">
                  <c:v>#N/A</c:v>
                </c:pt>
                <c:pt idx="3722">
                  <c:v>#N/A</c:v>
                </c:pt>
                <c:pt idx="3723">
                  <c:v>#N/A</c:v>
                </c:pt>
                <c:pt idx="3724">
                  <c:v>#N/A</c:v>
                </c:pt>
                <c:pt idx="3725">
                  <c:v>#N/A</c:v>
                </c:pt>
                <c:pt idx="3726">
                  <c:v>#N/A</c:v>
                </c:pt>
                <c:pt idx="3727">
                  <c:v>#N/A</c:v>
                </c:pt>
                <c:pt idx="3728">
                  <c:v>#N/A</c:v>
                </c:pt>
                <c:pt idx="3729">
                  <c:v>#N/A</c:v>
                </c:pt>
                <c:pt idx="3730">
                  <c:v>#N/A</c:v>
                </c:pt>
                <c:pt idx="3731">
                  <c:v>#N/A</c:v>
                </c:pt>
                <c:pt idx="3732">
                  <c:v>#N/A</c:v>
                </c:pt>
                <c:pt idx="3733">
                  <c:v>#N/A</c:v>
                </c:pt>
                <c:pt idx="3734">
                  <c:v>#N/A</c:v>
                </c:pt>
                <c:pt idx="3735">
                  <c:v>#N/A</c:v>
                </c:pt>
                <c:pt idx="3736">
                  <c:v>#N/A</c:v>
                </c:pt>
                <c:pt idx="3737">
                  <c:v>#N/A</c:v>
                </c:pt>
                <c:pt idx="3738">
                  <c:v>#N/A</c:v>
                </c:pt>
                <c:pt idx="3739">
                  <c:v>#N/A</c:v>
                </c:pt>
                <c:pt idx="3740">
                  <c:v>#N/A</c:v>
                </c:pt>
                <c:pt idx="3741">
                  <c:v>#N/A</c:v>
                </c:pt>
                <c:pt idx="3742">
                  <c:v>#N/A</c:v>
                </c:pt>
                <c:pt idx="3743">
                  <c:v>#N/A</c:v>
                </c:pt>
                <c:pt idx="3744">
                  <c:v>#N/A</c:v>
                </c:pt>
                <c:pt idx="3745">
                  <c:v>#N/A</c:v>
                </c:pt>
                <c:pt idx="3746">
                  <c:v>#N/A</c:v>
                </c:pt>
                <c:pt idx="3747">
                  <c:v>#N/A</c:v>
                </c:pt>
                <c:pt idx="3748">
                  <c:v>#N/A</c:v>
                </c:pt>
                <c:pt idx="3749">
                  <c:v>#N/A</c:v>
                </c:pt>
                <c:pt idx="3750">
                  <c:v>#N/A</c:v>
                </c:pt>
                <c:pt idx="3751">
                  <c:v>#N/A</c:v>
                </c:pt>
                <c:pt idx="3752">
                  <c:v>#N/A</c:v>
                </c:pt>
                <c:pt idx="3753">
                  <c:v>#N/A</c:v>
                </c:pt>
                <c:pt idx="3754">
                  <c:v>#N/A</c:v>
                </c:pt>
                <c:pt idx="3755">
                  <c:v>#N/A</c:v>
                </c:pt>
                <c:pt idx="3756">
                  <c:v>#N/A</c:v>
                </c:pt>
                <c:pt idx="3757">
                  <c:v>#N/A</c:v>
                </c:pt>
                <c:pt idx="3758">
                  <c:v>#N/A</c:v>
                </c:pt>
                <c:pt idx="3759">
                  <c:v>#N/A</c:v>
                </c:pt>
                <c:pt idx="3760">
                  <c:v>#N/A</c:v>
                </c:pt>
                <c:pt idx="3761">
                  <c:v>#N/A</c:v>
                </c:pt>
                <c:pt idx="3762">
                  <c:v>#N/A</c:v>
                </c:pt>
                <c:pt idx="3763">
                  <c:v>#N/A</c:v>
                </c:pt>
                <c:pt idx="3764">
                  <c:v>#N/A</c:v>
                </c:pt>
                <c:pt idx="3765">
                  <c:v>#N/A</c:v>
                </c:pt>
                <c:pt idx="3766">
                  <c:v>#N/A</c:v>
                </c:pt>
                <c:pt idx="3767">
                  <c:v>#N/A</c:v>
                </c:pt>
                <c:pt idx="3768">
                  <c:v>#N/A</c:v>
                </c:pt>
                <c:pt idx="3769">
                  <c:v>#N/A</c:v>
                </c:pt>
                <c:pt idx="3770">
                  <c:v>#N/A</c:v>
                </c:pt>
                <c:pt idx="3771">
                  <c:v>#N/A</c:v>
                </c:pt>
                <c:pt idx="3772">
                  <c:v>#N/A</c:v>
                </c:pt>
                <c:pt idx="3773">
                  <c:v>#N/A</c:v>
                </c:pt>
                <c:pt idx="3774">
                  <c:v>#N/A</c:v>
                </c:pt>
                <c:pt idx="3775">
                  <c:v>#N/A</c:v>
                </c:pt>
                <c:pt idx="3776">
                  <c:v>#N/A</c:v>
                </c:pt>
                <c:pt idx="3777">
                  <c:v>#N/A</c:v>
                </c:pt>
                <c:pt idx="3778">
                  <c:v>#N/A</c:v>
                </c:pt>
                <c:pt idx="3779">
                  <c:v>#N/A</c:v>
                </c:pt>
                <c:pt idx="3780">
                  <c:v>#N/A</c:v>
                </c:pt>
                <c:pt idx="3781">
                  <c:v>#N/A</c:v>
                </c:pt>
                <c:pt idx="3782">
                  <c:v>#N/A</c:v>
                </c:pt>
                <c:pt idx="3783">
                  <c:v>#N/A</c:v>
                </c:pt>
                <c:pt idx="3784">
                  <c:v>#N/A</c:v>
                </c:pt>
                <c:pt idx="3785">
                  <c:v>#N/A</c:v>
                </c:pt>
                <c:pt idx="3786">
                  <c:v>#N/A</c:v>
                </c:pt>
                <c:pt idx="3787">
                  <c:v>#N/A</c:v>
                </c:pt>
                <c:pt idx="3788">
                  <c:v>#N/A</c:v>
                </c:pt>
                <c:pt idx="3789">
                  <c:v>#N/A</c:v>
                </c:pt>
                <c:pt idx="3790">
                  <c:v>#N/A</c:v>
                </c:pt>
                <c:pt idx="3791">
                  <c:v>#N/A</c:v>
                </c:pt>
                <c:pt idx="3792">
                  <c:v>#N/A</c:v>
                </c:pt>
                <c:pt idx="3793">
                  <c:v>#N/A</c:v>
                </c:pt>
                <c:pt idx="3794">
                  <c:v>#N/A</c:v>
                </c:pt>
                <c:pt idx="3795">
                  <c:v>#N/A</c:v>
                </c:pt>
                <c:pt idx="3796">
                  <c:v>#N/A</c:v>
                </c:pt>
                <c:pt idx="3797">
                  <c:v>#N/A</c:v>
                </c:pt>
                <c:pt idx="3798">
                  <c:v>#N/A</c:v>
                </c:pt>
                <c:pt idx="3799">
                  <c:v>#N/A</c:v>
                </c:pt>
                <c:pt idx="3800">
                  <c:v>#N/A</c:v>
                </c:pt>
                <c:pt idx="3801">
                  <c:v>#N/A</c:v>
                </c:pt>
                <c:pt idx="3802">
                  <c:v>#N/A</c:v>
                </c:pt>
                <c:pt idx="3803">
                  <c:v>#N/A</c:v>
                </c:pt>
                <c:pt idx="3804">
                  <c:v>#N/A</c:v>
                </c:pt>
                <c:pt idx="3805">
                  <c:v>#N/A</c:v>
                </c:pt>
                <c:pt idx="3806">
                  <c:v>#N/A</c:v>
                </c:pt>
                <c:pt idx="3807">
                  <c:v>#N/A</c:v>
                </c:pt>
                <c:pt idx="3808">
                  <c:v>#N/A</c:v>
                </c:pt>
                <c:pt idx="3809">
                  <c:v>#N/A</c:v>
                </c:pt>
                <c:pt idx="3810">
                  <c:v>#N/A</c:v>
                </c:pt>
                <c:pt idx="3811">
                  <c:v>#N/A</c:v>
                </c:pt>
                <c:pt idx="3812">
                  <c:v>#N/A</c:v>
                </c:pt>
                <c:pt idx="3813">
                  <c:v>#N/A</c:v>
                </c:pt>
                <c:pt idx="3814">
                  <c:v>#N/A</c:v>
                </c:pt>
                <c:pt idx="3815">
                  <c:v>#N/A</c:v>
                </c:pt>
                <c:pt idx="3816">
                  <c:v>#N/A</c:v>
                </c:pt>
                <c:pt idx="3817">
                  <c:v>#N/A</c:v>
                </c:pt>
                <c:pt idx="3818">
                  <c:v>#N/A</c:v>
                </c:pt>
                <c:pt idx="3819">
                  <c:v>#N/A</c:v>
                </c:pt>
                <c:pt idx="3820">
                  <c:v>#N/A</c:v>
                </c:pt>
                <c:pt idx="3821">
                  <c:v>#N/A</c:v>
                </c:pt>
                <c:pt idx="3822">
                  <c:v>#N/A</c:v>
                </c:pt>
                <c:pt idx="3823">
                  <c:v>#N/A</c:v>
                </c:pt>
                <c:pt idx="3824">
                  <c:v>#N/A</c:v>
                </c:pt>
                <c:pt idx="3825">
                  <c:v>#N/A</c:v>
                </c:pt>
                <c:pt idx="3826">
                  <c:v>#N/A</c:v>
                </c:pt>
                <c:pt idx="3827">
                  <c:v>#N/A</c:v>
                </c:pt>
                <c:pt idx="3828">
                  <c:v>#N/A</c:v>
                </c:pt>
                <c:pt idx="3829">
                  <c:v>#N/A</c:v>
                </c:pt>
                <c:pt idx="3830">
                  <c:v>#N/A</c:v>
                </c:pt>
                <c:pt idx="3831">
                  <c:v>#N/A</c:v>
                </c:pt>
                <c:pt idx="3832">
                  <c:v>#N/A</c:v>
                </c:pt>
                <c:pt idx="3833">
                  <c:v>#N/A</c:v>
                </c:pt>
                <c:pt idx="3834">
                  <c:v>#N/A</c:v>
                </c:pt>
                <c:pt idx="3835">
                  <c:v>#N/A</c:v>
                </c:pt>
                <c:pt idx="3836">
                  <c:v>#N/A</c:v>
                </c:pt>
                <c:pt idx="3837">
                  <c:v>#N/A</c:v>
                </c:pt>
                <c:pt idx="3838">
                  <c:v>#N/A</c:v>
                </c:pt>
                <c:pt idx="3839">
                  <c:v>#N/A</c:v>
                </c:pt>
                <c:pt idx="3840">
                  <c:v>#N/A</c:v>
                </c:pt>
                <c:pt idx="3841">
                  <c:v>#N/A</c:v>
                </c:pt>
                <c:pt idx="3842">
                  <c:v>#N/A</c:v>
                </c:pt>
                <c:pt idx="3843">
                  <c:v>#N/A</c:v>
                </c:pt>
                <c:pt idx="3844">
                  <c:v>#N/A</c:v>
                </c:pt>
                <c:pt idx="3845">
                  <c:v>#N/A</c:v>
                </c:pt>
                <c:pt idx="3846">
                  <c:v>#N/A</c:v>
                </c:pt>
                <c:pt idx="3847">
                  <c:v>#N/A</c:v>
                </c:pt>
                <c:pt idx="3848">
                  <c:v>#N/A</c:v>
                </c:pt>
                <c:pt idx="3849">
                  <c:v>#N/A</c:v>
                </c:pt>
                <c:pt idx="3850">
                  <c:v>#N/A</c:v>
                </c:pt>
                <c:pt idx="3851">
                  <c:v>#N/A</c:v>
                </c:pt>
                <c:pt idx="3852">
                  <c:v>#N/A</c:v>
                </c:pt>
                <c:pt idx="3853">
                  <c:v>#N/A</c:v>
                </c:pt>
                <c:pt idx="3854">
                  <c:v>#N/A</c:v>
                </c:pt>
                <c:pt idx="3855">
                  <c:v>#N/A</c:v>
                </c:pt>
                <c:pt idx="3856">
                  <c:v>#N/A</c:v>
                </c:pt>
                <c:pt idx="3857">
                  <c:v>#N/A</c:v>
                </c:pt>
                <c:pt idx="3858">
                  <c:v>#N/A</c:v>
                </c:pt>
                <c:pt idx="3859">
                  <c:v>#N/A</c:v>
                </c:pt>
                <c:pt idx="3860">
                  <c:v>#N/A</c:v>
                </c:pt>
                <c:pt idx="3861">
                  <c:v>#N/A</c:v>
                </c:pt>
                <c:pt idx="3862">
                  <c:v>#N/A</c:v>
                </c:pt>
                <c:pt idx="3863">
                  <c:v>#N/A</c:v>
                </c:pt>
                <c:pt idx="3864">
                  <c:v>#N/A</c:v>
                </c:pt>
                <c:pt idx="3865">
                  <c:v>#N/A</c:v>
                </c:pt>
                <c:pt idx="3866">
                  <c:v>#N/A</c:v>
                </c:pt>
                <c:pt idx="3867">
                  <c:v>#N/A</c:v>
                </c:pt>
                <c:pt idx="3868">
                  <c:v>#N/A</c:v>
                </c:pt>
                <c:pt idx="3869">
                  <c:v>#N/A</c:v>
                </c:pt>
                <c:pt idx="3870">
                  <c:v>#N/A</c:v>
                </c:pt>
                <c:pt idx="3871">
                  <c:v>#N/A</c:v>
                </c:pt>
                <c:pt idx="3872">
                  <c:v>#N/A</c:v>
                </c:pt>
                <c:pt idx="3873">
                  <c:v>#N/A</c:v>
                </c:pt>
                <c:pt idx="3874">
                  <c:v>#N/A</c:v>
                </c:pt>
                <c:pt idx="3875">
                  <c:v>#N/A</c:v>
                </c:pt>
                <c:pt idx="3876">
                  <c:v>#N/A</c:v>
                </c:pt>
                <c:pt idx="3877">
                  <c:v>#N/A</c:v>
                </c:pt>
                <c:pt idx="3878">
                  <c:v>#N/A</c:v>
                </c:pt>
                <c:pt idx="3879">
                  <c:v>#N/A</c:v>
                </c:pt>
                <c:pt idx="3880">
                  <c:v>#N/A</c:v>
                </c:pt>
                <c:pt idx="3881">
                  <c:v>#N/A</c:v>
                </c:pt>
                <c:pt idx="3882">
                  <c:v>#N/A</c:v>
                </c:pt>
                <c:pt idx="3883">
                  <c:v>#N/A</c:v>
                </c:pt>
                <c:pt idx="3884">
                  <c:v>#N/A</c:v>
                </c:pt>
                <c:pt idx="3885">
                  <c:v>#N/A</c:v>
                </c:pt>
                <c:pt idx="3886">
                  <c:v>#N/A</c:v>
                </c:pt>
                <c:pt idx="3887">
                  <c:v>#N/A</c:v>
                </c:pt>
                <c:pt idx="3888">
                  <c:v>#N/A</c:v>
                </c:pt>
                <c:pt idx="3889">
                  <c:v>#N/A</c:v>
                </c:pt>
                <c:pt idx="3890">
                  <c:v>#N/A</c:v>
                </c:pt>
                <c:pt idx="3891">
                  <c:v>#N/A</c:v>
                </c:pt>
                <c:pt idx="3892">
                  <c:v>#N/A</c:v>
                </c:pt>
                <c:pt idx="3893">
                  <c:v>#N/A</c:v>
                </c:pt>
                <c:pt idx="3894">
                  <c:v>#N/A</c:v>
                </c:pt>
                <c:pt idx="3895">
                  <c:v>#N/A</c:v>
                </c:pt>
                <c:pt idx="3896">
                  <c:v>#N/A</c:v>
                </c:pt>
                <c:pt idx="3897">
                  <c:v>#N/A</c:v>
                </c:pt>
                <c:pt idx="3898">
                  <c:v>#N/A</c:v>
                </c:pt>
                <c:pt idx="3899">
                  <c:v>#N/A</c:v>
                </c:pt>
                <c:pt idx="3900">
                  <c:v>#N/A</c:v>
                </c:pt>
                <c:pt idx="3901">
                  <c:v>#N/A</c:v>
                </c:pt>
                <c:pt idx="3902">
                  <c:v>#N/A</c:v>
                </c:pt>
                <c:pt idx="3903">
                  <c:v>#N/A</c:v>
                </c:pt>
                <c:pt idx="3904">
                  <c:v>#N/A</c:v>
                </c:pt>
                <c:pt idx="3905">
                  <c:v>#N/A</c:v>
                </c:pt>
                <c:pt idx="3906">
                  <c:v>#N/A</c:v>
                </c:pt>
                <c:pt idx="3907">
                  <c:v>#N/A</c:v>
                </c:pt>
                <c:pt idx="3908">
                  <c:v>#N/A</c:v>
                </c:pt>
                <c:pt idx="3909">
                  <c:v>#N/A</c:v>
                </c:pt>
                <c:pt idx="3910">
                  <c:v>#N/A</c:v>
                </c:pt>
                <c:pt idx="3911">
                  <c:v>#N/A</c:v>
                </c:pt>
                <c:pt idx="3912">
                  <c:v>#N/A</c:v>
                </c:pt>
                <c:pt idx="3913">
                  <c:v>#N/A</c:v>
                </c:pt>
                <c:pt idx="3914">
                  <c:v>#N/A</c:v>
                </c:pt>
                <c:pt idx="3915">
                  <c:v>#N/A</c:v>
                </c:pt>
                <c:pt idx="3916">
                  <c:v>#N/A</c:v>
                </c:pt>
                <c:pt idx="3917">
                  <c:v>#N/A</c:v>
                </c:pt>
                <c:pt idx="3918">
                  <c:v>#N/A</c:v>
                </c:pt>
                <c:pt idx="3919">
                  <c:v>#N/A</c:v>
                </c:pt>
                <c:pt idx="3920">
                  <c:v>#N/A</c:v>
                </c:pt>
                <c:pt idx="3921">
                  <c:v>#N/A</c:v>
                </c:pt>
                <c:pt idx="3922">
                  <c:v>#N/A</c:v>
                </c:pt>
                <c:pt idx="3923">
                  <c:v>#N/A</c:v>
                </c:pt>
                <c:pt idx="3924">
                  <c:v>#N/A</c:v>
                </c:pt>
                <c:pt idx="3925">
                  <c:v>#N/A</c:v>
                </c:pt>
                <c:pt idx="3926">
                  <c:v>#N/A</c:v>
                </c:pt>
                <c:pt idx="3927">
                  <c:v>#N/A</c:v>
                </c:pt>
                <c:pt idx="3928">
                  <c:v>#N/A</c:v>
                </c:pt>
                <c:pt idx="3929">
                  <c:v>#N/A</c:v>
                </c:pt>
                <c:pt idx="3930">
                  <c:v>#N/A</c:v>
                </c:pt>
                <c:pt idx="3931">
                  <c:v>#N/A</c:v>
                </c:pt>
                <c:pt idx="3932">
                  <c:v>#N/A</c:v>
                </c:pt>
                <c:pt idx="3933">
                  <c:v>#N/A</c:v>
                </c:pt>
                <c:pt idx="3934">
                  <c:v>#N/A</c:v>
                </c:pt>
                <c:pt idx="3935">
                  <c:v>#N/A</c:v>
                </c:pt>
                <c:pt idx="3936">
                  <c:v>#N/A</c:v>
                </c:pt>
                <c:pt idx="3937">
                  <c:v>#N/A</c:v>
                </c:pt>
                <c:pt idx="3938">
                  <c:v>#N/A</c:v>
                </c:pt>
                <c:pt idx="3939">
                  <c:v>#N/A</c:v>
                </c:pt>
                <c:pt idx="3940">
                  <c:v>#N/A</c:v>
                </c:pt>
                <c:pt idx="3941">
                  <c:v>#N/A</c:v>
                </c:pt>
                <c:pt idx="3942">
                  <c:v>#N/A</c:v>
                </c:pt>
                <c:pt idx="3943">
                  <c:v>#N/A</c:v>
                </c:pt>
                <c:pt idx="3944">
                  <c:v>#N/A</c:v>
                </c:pt>
                <c:pt idx="3945">
                  <c:v>#N/A</c:v>
                </c:pt>
                <c:pt idx="3946">
                  <c:v>#N/A</c:v>
                </c:pt>
                <c:pt idx="3947">
                  <c:v>#N/A</c:v>
                </c:pt>
                <c:pt idx="3948">
                  <c:v>#N/A</c:v>
                </c:pt>
                <c:pt idx="3949">
                  <c:v>#N/A</c:v>
                </c:pt>
                <c:pt idx="3950">
                  <c:v>#N/A</c:v>
                </c:pt>
                <c:pt idx="3951">
                  <c:v>#N/A</c:v>
                </c:pt>
                <c:pt idx="3952">
                  <c:v>#N/A</c:v>
                </c:pt>
                <c:pt idx="3953">
                  <c:v>#N/A</c:v>
                </c:pt>
                <c:pt idx="3954">
                  <c:v>#N/A</c:v>
                </c:pt>
                <c:pt idx="3955">
                  <c:v>#N/A</c:v>
                </c:pt>
                <c:pt idx="3956">
                  <c:v>#N/A</c:v>
                </c:pt>
                <c:pt idx="3957">
                  <c:v>#N/A</c:v>
                </c:pt>
                <c:pt idx="3958">
                  <c:v>#N/A</c:v>
                </c:pt>
                <c:pt idx="3959">
                  <c:v>#N/A</c:v>
                </c:pt>
                <c:pt idx="3960">
                  <c:v>#N/A</c:v>
                </c:pt>
                <c:pt idx="3961">
                  <c:v>#N/A</c:v>
                </c:pt>
                <c:pt idx="3962">
                  <c:v>#N/A</c:v>
                </c:pt>
                <c:pt idx="3963">
                  <c:v>#N/A</c:v>
                </c:pt>
                <c:pt idx="3964">
                  <c:v>#N/A</c:v>
                </c:pt>
                <c:pt idx="3965">
                  <c:v>#N/A</c:v>
                </c:pt>
                <c:pt idx="3966">
                  <c:v>#N/A</c:v>
                </c:pt>
                <c:pt idx="3967">
                  <c:v>#N/A</c:v>
                </c:pt>
                <c:pt idx="3968">
                  <c:v>#N/A</c:v>
                </c:pt>
                <c:pt idx="3969">
                  <c:v>#N/A</c:v>
                </c:pt>
                <c:pt idx="3970">
                  <c:v>#N/A</c:v>
                </c:pt>
                <c:pt idx="3971">
                  <c:v>#N/A</c:v>
                </c:pt>
                <c:pt idx="3972">
                  <c:v>#N/A</c:v>
                </c:pt>
                <c:pt idx="3973">
                  <c:v>#N/A</c:v>
                </c:pt>
                <c:pt idx="3974">
                  <c:v>#N/A</c:v>
                </c:pt>
                <c:pt idx="3975">
                  <c:v>#N/A</c:v>
                </c:pt>
                <c:pt idx="3976">
                  <c:v>#N/A</c:v>
                </c:pt>
                <c:pt idx="3977">
                  <c:v>#N/A</c:v>
                </c:pt>
                <c:pt idx="3978">
                  <c:v>#N/A</c:v>
                </c:pt>
                <c:pt idx="3979">
                  <c:v>#N/A</c:v>
                </c:pt>
                <c:pt idx="3980">
                  <c:v>#N/A</c:v>
                </c:pt>
                <c:pt idx="3981">
                  <c:v>#N/A</c:v>
                </c:pt>
                <c:pt idx="3982">
                  <c:v>#N/A</c:v>
                </c:pt>
                <c:pt idx="3983">
                  <c:v>#N/A</c:v>
                </c:pt>
                <c:pt idx="3984">
                  <c:v>#N/A</c:v>
                </c:pt>
                <c:pt idx="3985">
                  <c:v>#N/A</c:v>
                </c:pt>
                <c:pt idx="3986">
                  <c:v>#N/A</c:v>
                </c:pt>
                <c:pt idx="3987">
                  <c:v>#N/A</c:v>
                </c:pt>
                <c:pt idx="3988">
                  <c:v>#N/A</c:v>
                </c:pt>
                <c:pt idx="3989">
                  <c:v>#N/A</c:v>
                </c:pt>
                <c:pt idx="3990">
                  <c:v>#N/A</c:v>
                </c:pt>
                <c:pt idx="3991">
                  <c:v>#N/A</c:v>
                </c:pt>
                <c:pt idx="3992">
                  <c:v>#N/A</c:v>
                </c:pt>
                <c:pt idx="3993">
                  <c:v>#N/A</c:v>
                </c:pt>
                <c:pt idx="3994">
                  <c:v>#N/A</c:v>
                </c:pt>
                <c:pt idx="3995">
                  <c:v>#N/A</c:v>
                </c:pt>
                <c:pt idx="3996">
                  <c:v>#N/A</c:v>
                </c:pt>
                <c:pt idx="3997">
                  <c:v>#N/A</c:v>
                </c:pt>
                <c:pt idx="3998">
                  <c:v>#N/A</c:v>
                </c:pt>
                <c:pt idx="3999">
                  <c:v>#N/A</c:v>
                </c:pt>
                <c:pt idx="4000">
                  <c:v>#N/A</c:v>
                </c:pt>
                <c:pt idx="4001">
                  <c:v>#N/A</c:v>
                </c:pt>
                <c:pt idx="4002">
                  <c:v>#N/A</c:v>
                </c:pt>
                <c:pt idx="4003">
                  <c:v>#N/A</c:v>
                </c:pt>
                <c:pt idx="4004">
                  <c:v>#N/A</c:v>
                </c:pt>
                <c:pt idx="4005">
                  <c:v>#N/A</c:v>
                </c:pt>
                <c:pt idx="4006">
                  <c:v>#N/A</c:v>
                </c:pt>
                <c:pt idx="4007">
                  <c:v>#N/A</c:v>
                </c:pt>
                <c:pt idx="4008">
                  <c:v>#N/A</c:v>
                </c:pt>
                <c:pt idx="4009">
                  <c:v>#N/A</c:v>
                </c:pt>
                <c:pt idx="4010">
                  <c:v>#N/A</c:v>
                </c:pt>
                <c:pt idx="4011">
                  <c:v>#N/A</c:v>
                </c:pt>
                <c:pt idx="4012">
                  <c:v>#N/A</c:v>
                </c:pt>
                <c:pt idx="4013">
                  <c:v>#N/A</c:v>
                </c:pt>
                <c:pt idx="4014">
                  <c:v>#N/A</c:v>
                </c:pt>
                <c:pt idx="4015">
                  <c:v>#N/A</c:v>
                </c:pt>
                <c:pt idx="4016">
                  <c:v>#N/A</c:v>
                </c:pt>
                <c:pt idx="4017">
                  <c:v>#N/A</c:v>
                </c:pt>
                <c:pt idx="4018">
                  <c:v>#N/A</c:v>
                </c:pt>
                <c:pt idx="4019">
                  <c:v>#N/A</c:v>
                </c:pt>
                <c:pt idx="4020">
                  <c:v>#N/A</c:v>
                </c:pt>
                <c:pt idx="4021">
                  <c:v>#N/A</c:v>
                </c:pt>
                <c:pt idx="4022">
                  <c:v>#N/A</c:v>
                </c:pt>
                <c:pt idx="4023">
                  <c:v>#N/A</c:v>
                </c:pt>
                <c:pt idx="4024">
                  <c:v>#N/A</c:v>
                </c:pt>
                <c:pt idx="4025">
                  <c:v>#N/A</c:v>
                </c:pt>
                <c:pt idx="4026">
                  <c:v>#N/A</c:v>
                </c:pt>
                <c:pt idx="4027">
                  <c:v>#N/A</c:v>
                </c:pt>
                <c:pt idx="4028">
                  <c:v>#N/A</c:v>
                </c:pt>
                <c:pt idx="4029">
                  <c:v>#N/A</c:v>
                </c:pt>
                <c:pt idx="4030">
                  <c:v>#N/A</c:v>
                </c:pt>
                <c:pt idx="4031">
                  <c:v>#N/A</c:v>
                </c:pt>
                <c:pt idx="4032">
                  <c:v>#N/A</c:v>
                </c:pt>
                <c:pt idx="4033">
                  <c:v>#N/A</c:v>
                </c:pt>
                <c:pt idx="4034">
                  <c:v>#N/A</c:v>
                </c:pt>
                <c:pt idx="4035">
                  <c:v>#N/A</c:v>
                </c:pt>
                <c:pt idx="4036">
                  <c:v>#N/A</c:v>
                </c:pt>
                <c:pt idx="4037">
                  <c:v>#N/A</c:v>
                </c:pt>
                <c:pt idx="4038">
                  <c:v>#N/A</c:v>
                </c:pt>
                <c:pt idx="4039">
                  <c:v>#N/A</c:v>
                </c:pt>
                <c:pt idx="4040">
                  <c:v>#N/A</c:v>
                </c:pt>
                <c:pt idx="4041">
                  <c:v>#N/A</c:v>
                </c:pt>
                <c:pt idx="4042">
                  <c:v>#N/A</c:v>
                </c:pt>
                <c:pt idx="4043">
                  <c:v>#N/A</c:v>
                </c:pt>
                <c:pt idx="4044">
                  <c:v>#N/A</c:v>
                </c:pt>
                <c:pt idx="4045">
                  <c:v>#N/A</c:v>
                </c:pt>
                <c:pt idx="4046">
                  <c:v>#N/A</c:v>
                </c:pt>
                <c:pt idx="4047">
                  <c:v>#N/A</c:v>
                </c:pt>
                <c:pt idx="4048">
                  <c:v>#N/A</c:v>
                </c:pt>
                <c:pt idx="4049">
                  <c:v>#N/A</c:v>
                </c:pt>
                <c:pt idx="4050">
                  <c:v>#N/A</c:v>
                </c:pt>
                <c:pt idx="4051">
                  <c:v>#N/A</c:v>
                </c:pt>
                <c:pt idx="4052">
                  <c:v>#N/A</c:v>
                </c:pt>
                <c:pt idx="4053">
                  <c:v>#N/A</c:v>
                </c:pt>
                <c:pt idx="4054">
                  <c:v>#N/A</c:v>
                </c:pt>
                <c:pt idx="4055">
                  <c:v>#N/A</c:v>
                </c:pt>
                <c:pt idx="4056">
                  <c:v>#N/A</c:v>
                </c:pt>
                <c:pt idx="4057">
                  <c:v>#N/A</c:v>
                </c:pt>
                <c:pt idx="4058">
                  <c:v>#N/A</c:v>
                </c:pt>
                <c:pt idx="4059">
                  <c:v>#N/A</c:v>
                </c:pt>
                <c:pt idx="4060">
                  <c:v>#N/A</c:v>
                </c:pt>
                <c:pt idx="4061">
                  <c:v>#N/A</c:v>
                </c:pt>
                <c:pt idx="4062">
                  <c:v>#N/A</c:v>
                </c:pt>
                <c:pt idx="4063">
                  <c:v>#N/A</c:v>
                </c:pt>
                <c:pt idx="4064">
                  <c:v>#N/A</c:v>
                </c:pt>
                <c:pt idx="4065">
                  <c:v>#N/A</c:v>
                </c:pt>
                <c:pt idx="4066">
                  <c:v>#N/A</c:v>
                </c:pt>
                <c:pt idx="4067">
                  <c:v>#N/A</c:v>
                </c:pt>
                <c:pt idx="4068">
                  <c:v>#N/A</c:v>
                </c:pt>
                <c:pt idx="4069">
                  <c:v>#N/A</c:v>
                </c:pt>
                <c:pt idx="4070">
                  <c:v>#N/A</c:v>
                </c:pt>
                <c:pt idx="4071">
                  <c:v>#N/A</c:v>
                </c:pt>
                <c:pt idx="4072">
                  <c:v>#N/A</c:v>
                </c:pt>
                <c:pt idx="4073">
                  <c:v>#N/A</c:v>
                </c:pt>
                <c:pt idx="4074">
                  <c:v>#N/A</c:v>
                </c:pt>
                <c:pt idx="4075">
                  <c:v>#N/A</c:v>
                </c:pt>
                <c:pt idx="4076">
                  <c:v>#N/A</c:v>
                </c:pt>
                <c:pt idx="4077">
                  <c:v>#N/A</c:v>
                </c:pt>
                <c:pt idx="4078">
                  <c:v>#N/A</c:v>
                </c:pt>
                <c:pt idx="4079">
                  <c:v>#N/A</c:v>
                </c:pt>
                <c:pt idx="4080">
                  <c:v>#N/A</c:v>
                </c:pt>
                <c:pt idx="4081">
                  <c:v>#N/A</c:v>
                </c:pt>
                <c:pt idx="4082">
                  <c:v>#N/A</c:v>
                </c:pt>
                <c:pt idx="4083">
                  <c:v>#N/A</c:v>
                </c:pt>
                <c:pt idx="4084">
                  <c:v>#N/A</c:v>
                </c:pt>
                <c:pt idx="4085">
                  <c:v>#N/A</c:v>
                </c:pt>
                <c:pt idx="4086">
                  <c:v>#N/A</c:v>
                </c:pt>
                <c:pt idx="4087">
                  <c:v>#N/A</c:v>
                </c:pt>
                <c:pt idx="4088">
                  <c:v>#N/A</c:v>
                </c:pt>
                <c:pt idx="4089">
                  <c:v>#N/A</c:v>
                </c:pt>
                <c:pt idx="4090">
                  <c:v>#N/A</c:v>
                </c:pt>
                <c:pt idx="4091">
                  <c:v>#N/A</c:v>
                </c:pt>
                <c:pt idx="4092">
                  <c:v>#N/A</c:v>
                </c:pt>
                <c:pt idx="4093">
                  <c:v>#N/A</c:v>
                </c:pt>
                <c:pt idx="4094">
                  <c:v>#N/A</c:v>
                </c:pt>
                <c:pt idx="4095">
                  <c:v>#N/A</c:v>
                </c:pt>
                <c:pt idx="4096">
                  <c:v>#N/A</c:v>
                </c:pt>
                <c:pt idx="4097">
                  <c:v>#N/A</c:v>
                </c:pt>
                <c:pt idx="4098">
                  <c:v>#N/A</c:v>
                </c:pt>
                <c:pt idx="4099">
                  <c:v>#N/A</c:v>
                </c:pt>
                <c:pt idx="4100">
                  <c:v>#N/A</c:v>
                </c:pt>
                <c:pt idx="4101">
                  <c:v>#N/A</c:v>
                </c:pt>
                <c:pt idx="4102">
                  <c:v>#N/A</c:v>
                </c:pt>
                <c:pt idx="4103">
                  <c:v>#N/A</c:v>
                </c:pt>
                <c:pt idx="4104">
                  <c:v>#N/A</c:v>
                </c:pt>
                <c:pt idx="4105">
                  <c:v>#N/A</c:v>
                </c:pt>
                <c:pt idx="4106">
                  <c:v>#N/A</c:v>
                </c:pt>
                <c:pt idx="4107">
                  <c:v>#N/A</c:v>
                </c:pt>
                <c:pt idx="4108">
                  <c:v>#N/A</c:v>
                </c:pt>
                <c:pt idx="4109">
                  <c:v>#N/A</c:v>
                </c:pt>
                <c:pt idx="4110">
                  <c:v>#N/A</c:v>
                </c:pt>
                <c:pt idx="4111">
                  <c:v>#N/A</c:v>
                </c:pt>
                <c:pt idx="4112">
                  <c:v>#N/A</c:v>
                </c:pt>
                <c:pt idx="4113">
                  <c:v>#N/A</c:v>
                </c:pt>
                <c:pt idx="4114">
                  <c:v>#N/A</c:v>
                </c:pt>
                <c:pt idx="4115">
                  <c:v>#N/A</c:v>
                </c:pt>
                <c:pt idx="4116">
                  <c:v>#N/A</c:v>
                </c:pt>
                <c:pt idx="4117">
                  <c:v>#N/A</c:v>
                </c:pt>
                <c:pt idx="4118">
                  <c:v>#N/A</c:v>
                </c:pt>
                <c:pt idx="4119">
                  <c:v>#N/A</c:v>
                </c:pt>
                <c:pt idx="4120">
                  <c:v>#N/A</c:v>
                </c:pt>
                <c:pt idx="4121">
                  <c:v>#N/A</c:v>
                </c:pt>
                <c:pt idx="4122">
                  <c:v>#N/A</c:v>
                </c:pt>
                <c:pt idx="4123">
                  <c:v>#N/A</c:v>
                </c:pt>
                <c:pt idx="4124">
                  <c:v>#N/A</c:v>
                </c:pt>
                <c:pt idx="4125">
                  <c:v>#N/A</c:v>
                </c:pt>
                <c:pt idx="4126">
                  <c:v>#N/A</c:v>
                </c:pt>
                <c:pt idx="4127">
                  <c:v>#N/A</c:v>
                </c:pt>
                <c:pt idx="4128">
                  <c:v>#N/A</c:v>
                </c:pt>
                <c:pt idx="4129">
                  <c:v>#N/A</c:v>
                </c:pt>
                <c:pt idx="4130">
                  <c:v>#N/A</c:v>
                </c:pt>
                <c:pt idx="4131">
                  <c:v>#N/A</c:v>
                </c:pt>
                <c:pt idx="4132">
                  <c:v>#N/A</c:v>
                </c:pt>
                <c:pt idx="4133">
                  <c:v>#N/A</c:v>
                </c:pt>
                <c:pt idx="4134">
                  <c:v>#N/A</c:v>
                </c:pt>
                <c:pt idx="4135">
                  <c:v>#N/A</c:v>
                </c:pt>
                <c:pt idx="4136">
                  <c:v>#N/A</c:v>
                </c:pt>
                <c:pt idx="4137">
                  <c:v>#N/A</c:v>
                </c:pt>
                <c:pt idx="4138">
                  <c:v>#N/A</c:v>
                </c:pt>
                <c:pt idx="4139">
                  <c:v>#N/A</c:v>
                </c:pt>
                <c:pt idx="4140">
                  <c:v>#N/A</c:v>
                </c:pt>
                <c:pt idx="4141">
                  <c:v>#N/A</c:v>
                </c:pt>
                <c:pt idx="4142">
                  <c:v>#N/A</c:v>
                </c:pt>
                <c:pt idx="4143">
                  <c:v>#N/A</c:v>
                </c:pt>
                <c:pt idx="4144">
                  <c:v>#N/A</c:v>
                </c:pt>
                <c:pt idx="4145">
                  <c:v>#N/A</c:v>
                </c:pt>
                <c:pt idx="4146">
                  <c:v>#N/A</c:v>
                </c:pt>
                <c:pt idx="4147">
                  <c:v>#N/A</c:v>
                </c:pt>
                <c:pt idx="4148">
                  <c:v>#N/A</c:v>
                </c:pt>
                <c:pt idx="4149">
                  <c:v>#N/A</c:v>
                </c:pt>
                <c:pt idx="4150">
                  <c:v>#N/A</c:v>
                </c:pt>
                <c:pt idx="4151">
                  <c:v>#N/A</c:v>
                </c:pt>
                <c:pt idx="4152">
                  <c:v>#N/A</c:v>
                </c:pt>
                <c:pt idx="4153">
                  <c:v>#N/A</c:v>
                </c:pt>
                <c:pt idx="4154">
                  <c:v>#N/A</c:v>
                </c:pt>
                <c:pt idx="4155">
                  <c:v>#N/A</c:v>
                </c:pt>
                <c:pt idx="4156">
                  <c:v>#N/A</c:v>
                </c:pt>
                <c:pt idx="4157">
                  <c:v>#N/A</c:v>
                </c:pt>
                <c:pt idx="4158">
                  <c:v>#N/A</c:v>
                </c:pt>
                <c:pt idx="4159">
                  <c:v>#N/A</c:v>
                </c:pt>
                <c:pt idx="4160">
                  <c:v>#N/A</c:v>
                </c:pt>
                <c:pt idx="4161">
                  <c:v>#N/A</c:v>
                </c:pt>
                <c:pt idx="4162">
                  <c:v>#N/A</c:v>
                </c:pt>
                <c:pt idx="4163">
                  <c:v>#N/A</c:v>
                </c:pt>
                <c:pt idx="4164">
                  <c:v>#N/A</c:v>
                </c:pt>
                <c:pt idx="4165">
                  <c:v>#N/A</c:v>
                </c:pt>
                <c:pt idx="4166">
                  <c:v>#N/A</c:v>
                </c:pt>
                <c:pt idx="4167">
                  <c:v>#N/A</c:v>
                </c:pt>
                <c:pt idx="4168">
                  <c:v>#N/A</c:v>
                </c:pt>
                <c:pt idx="4169">
                  <c:v>#N/A</c:v>
                </c:pt>
                <c:pt idx="4170">
                  <c:v>#N/A</c:v>
                </c:pt>
                <c:pt idx="4171">
                  <c:v>#N/A</c:v>
                </c:pt>
                <c:pt idx="4172">
                  <c:v>#N/A</c:v>
                </c:pt>
                <c:pt idx="4173">
                  <c:v>#N/A</c:v>
                </c:pt>
                <c:pt idx="4174">
                  <c:v>#N/A</c:v>
                </c:pt>
                <c:pt idx="4175">
                  <c:v>#N/A</c:v>
                </c:pt>
                <c:pt idx="4176">
                  <c:v>#N/A</c:v>
                </c:pt>
                <c:pt idx="4177">
                  <c:v>#N/A</c:v>
                </c:pt>
                <c:pt idx="4178">
                  <c:v>#N/A</c:v>
                </c:pt>
                <c:pt idx="4179">
                  <c:v>#N/A</c:v>
                </c:pt>
                <c:pt idx="4180">
                  <c:v>#N/A</c:v>
                </c:pt>
                <c:pt idx="4181">
                  <c:v>#N/A</c:v>
                </c:pt>
                <c:pt idx="4182">
                  <c:v>#N/A</c:v>
                </c:pt>
                <c:pt idx="4183">
                  <c:v>#N/A</c:v>
                </c:pt>
                <c:pt idx="4184">
                  <c:v>#N/A</c:v>
                </c:pt>
                <c:pt idx="4185">
                  <c:v>#N/A</c:v>
                </c:pt>
                <c:pt idx="4186">
                  <c:v>#N/A</c:v>
                </c:pt>
                <c:pt idx="4187">
                  <c:v>#N/A</c:v>
                </c:pt>
                <c:pt idx="4188">
                  <c:v>#N/A</c:v>
                </c:pt>
                <c:pt idx="4189">
                  <c:v>#N/A</c:v>
                </c:pt>
                <c:pt idx="4190">
                  <c:v>#N/A</c:v>
                </c:pt>
                <c:pt idx="4191">
                  <c:v>#N/A</c:v>
                </c:pt>
                <c:pt idx="4192">
                  <c:v>#N/A</c:v>
                </c:pt>
                <c:pt idx="4193">
                  <c:v>#N/A</c:v>
                </c:pt>
                <c:pt idx="4194">
                  <c:v>#N/A</c:v>
                </c:pt>
                <c:pt idx="4195">
                  <c:v>#N/A</c:v>
                </c:pt>
                <c:pt idx="4196">
                  <c:v>#N/A</c:v>
                </c:pt>
                <c:pt idx="4197">
                  <c:v>#N/A</c:v>
                </c:pt>
                <c:pt idx="4198">
                  <c:v>#N/A</c:v>
                </c:pt>
                <c:pt idx="4199">
                  <c:v>#N/A</c:v>
                </c:pt>
                <c:pt idx="4200">
                  <c:v>#N/A</c:v>
                </c:pt>
                <c:pt idx="4201">
                  <c:v>#N/A</c:v>
                </c:pt>
                <c:pt idx="4202">
                  <c:v>#N/A</c:v>
                </c:pt>
                <c:pt idx="4203">
                  <c:v>#N/A</c:v>
                </c:pt>
                <c:pt idx="4204">
                  <c:v>#N/A</c:v>
                </c:pt>
                <c:pt idx="4205">
                  <c:v>#N/A</c:v>
                </c:pt>
                <c:pt idx="4206">
                  <c:v>#N/A</c:v>
                </c:pt>
                <c:pt idx="4207">
                  <c:v>#N/A</c:v>
                </c:pt>
                <c:pt idx="4208">
                  <c:v>#N/A</c:v>
                </c:pt>
                <c:pt idx="4209">
                  <c:v>#N/A</c:v>
                </c:pt>
                <c:pt idx="4210">
                  <c:v>#N/A</c:v>
                </c:pt>
                <c:pt idx="4211">
                  <c:v>#N/A</c:v>
                </c:pt>
                <c:pt idx="4212">
                  <c:v>#N/A</c:v>
                </c:pt>
                <c:pt idx="4213">
                  <c:v>#N/A</c:v>
                </c:pt>
                <c:pt idx="4214">
                  <c:v>#N/A</c:v>
                </c:pt>
                <c:pt idx="4215">
                  <c:v>#N/A</c:v>
                </c:pt>
                <c:pt idx="4216">
                  <c:v>#N/A</c:v>
                </c:pt>
                <c:pt idx="4217">
                  <c:v>#N/A</c:v>
                </c:pt>
                <c:pt idx="4218">
                  <c:v>#N/A</c:v>
                </c:pt>
                <c:pt idx="4219">
                  <c:v>#N/A</c:v>
                </c:pt>
                <c:pt idx="4220">
                  <c:v>#N/A</c:v>
                </c:pt>
                <c:pt idx="4221">
                  <c:v>#N/A</c:v>
                </c:pt>
                <c:pt idx="4222">
                  <c:v>#N/A</c:v>
                </c:pt>
                <c:pt idx="4223">
                  <c:v>#N/A</c:v>
                </c:pt>
                <c:pt idx="4224">
                  <c:v>#N/A</c:v>
                </c:pt>
                <c:pt idx="4225">
                  <c:v>#N/A</c:v>
                </c:pt>
                <c:pt idx="4226">
                  <c:v>#N/A</c:v>
                </c:pt>
                <c:pt idx="4227">
                  <c:v>#N/A</c:v>
                </c:pt>
                <c:pt idx="4228">
                  <c:v>#N/A</c:v>
                </c:pt>
                <c:pt idx="4229">
                  <c:v>#N/A</c:v>
                </c:pt>
                <c:pt idx="4230">
                  <c:v>#N/A</c:v>
                </c:pt>
                <c:pt idx="4231">
                  <c:v>#N/A</c:v>
                </c:pt>
                <c:pt idx="4232">
                  <c:v>#N/A</c:v>
                </c:pt>
                <c:pt idx="4233">
                  <c:v>#N/A</c:v>
                </c:pt>
                <c:pt idx="4234">
                  <c:v>#N/A</c:v>
                </c:pt>
                <c:pt idx="4235">
                  <c:v>#N/A</c:v>
                </c:pt>
                <c:pt idx="4236">
                  <c:v>#N/A</c:v>
                </c:pt>
                <c:pt idx="4237">
                  <c:v>#N/A</c:v>
                </c:pt>
                <c:pt idx="4238">
                  <c:v>#N/A</c:v>
                </c:pt>
                <c:pt idx="4239">
                  <c:v>#N/A</c:v>
                </c:pt>
                <c:pt idx="4240">
                  <c:v>#N/A</c:v>
                </c:pt>
                <c:pt idx="4241">
                  <c:v>#N/A</c:v>
                </c:pt>
                <c:pt idx="4242">
                  <c:v>#N/A</c:v>
                </c:pt>
                <c:pt idx="4243">
                  <c:v>#N/A</c:v>
                </c:pt>
                <c:pt idx="4244">
                  <c:v>#N/A</c:v>
                </c:pt>
                <c:pt idx="4245">
                  <c:v>#N/A</c:v>
                </c:pt>
                <c:pt idx="4246">
                  <c:v>#N/A</c:v>
                </c:pt>
                <c:pt idx="4247">
                  <c:v>#N/A</c:v>
                </c:pt>
                <c:pt idx="4248">
                  <c:v>#N/A</c:v>
                </c:pt>
                <c:pt idx="4249">
                  <c:v>#N/A</c:v>
                </c:pt>
                <c:pt idx="4250">
                  <c:v>#N/A</c:v>
                </c:pt>
                <c:pt idx="4251">
                  <c:v>#N/A</c:v>
                </c:pt>
                <c:pt idx="4252">
                  <c:v>#N/A</c:v>
                </c:pt>
                <c:pt idx="4253">
                  <c:v>#N/A</c:v>
                </c:pt>
                <c:pt idx="4254">
                  <c:v>#N/A</c:v>
                </c:pt>
                <c:pt idx="4255">
                  <c:v>#N/A</c:v>
                </c:pt>
                <c:pt idx="4256">
                  <c:v>#N/A</c:v>
                </c:pt>
                <c:pt idx="4257">
                  <c:v>#N/A</c:v>
                </c:pt>
                <c:pt idx="4258">
                  <c:v>#N/A</c:v>
                </c:pt>
                <c:pt idx="4259">
                  <c:v>#N/A</c:v>
                </c:pt>
                <c:pt idx="4260">
                  <c:v>#N/A</c:v>
                </c:pt>
                <c:pt idx="4261">
                  <c:v>#N/A</c:v>
                </c:pt>
                <c:pt idx="4262">
                  <c:v>#N/A</c:v>
                </c:pt>
                <c:pt idx="4263">
                  <c:v>#N/A</c:v>
                </c:pt>
                <c:pt idx="4264">
                  <c:v>#N/A</c:v>
                </c:pt>
                <c:pt idx="4265">
                  <c:v>#N/A</c:v>
                </c:pt>
                <c:pt idx="4266">
                  <c:v>#N/A</c:v>
                </c:pt>
                <c:pt idx="4267">
                  <c:v>#N/A</c:v>
                </c:pt>
                <c:pt idx="4268">
                  <c:v>#N/A</c:v>
                </c:pt>
                <c:pt idx="4269">
                  <c:v>#N/A</c:v>
                </c:pt>
                <c:pt idx="4270">
                  <c:v>#N/A</c:v>
                </c:pt>
                <c:pt idx="4271">
                  <c:v>#N/A</c:v>
                </c:pt>
                <c:pt idx="4272">
                  <c:v>#N/A</c:v>
                </c:pt>
                <c:pt idx="4273">
                  <c:v>#N/A</c:v>
                </c:pt>
                <c:pt idx="4274">
                  <c:v>#N/A</c:v>
                </c:pt>
                <c:pt idx="4275">
                  <c:v>#N/A</c:v>
                </c:pt>
                <c:pt idx="4276">
                  <c:v>#N/A</c:v>
                </c:pt>
                <c:pt idx="4277">
                  <c:v>#N/A</c:v>
                </c:pt>
                <c:pt idx="4278">
                  <c:v>#N/A</c:v>
                </c:pt>
                <c:pt idx="4279">
                  <c:v>#N/A</c:v>
                </c:pt>
                <c:pt idx="4280">
                  <c:v>#N/A</c:v>
                </c:pt>
                <c:pt idx="4281">
                  <c:v>#N/A</c:v>
                </c:pt>
                <c:pt idx="4282">
                  <c:v>#N/A</c:v>
                </c:pt>
                <c:pt idx="4283">
                  <c:v>#N/A</c:v>
                </c:pt>
                <c:pt idx="4284">
                  <c:v>#N/A</c:v>
                </c:pt>
                <c:pt idx="4285">
                  <c:v>#N/A</c:v>
                </c:pt>
                <c:pt idx="4286">
                  <c:v>#N/A</c:v>
                </c:pt>
                <c:pt idx="4287">
                  <c:v>#N/A</c:v>
                </c:pt>
                <c:pt idx="4288">
                  <c:v>#N/A</c:v>
                </c:pt>
                <c:pt idx="4289">
                  <c:v>#N/A</c:v>
                </c:pt>
                <c:pt idx="4290">
                  <c:v>#N/A</c:v>
                </c:pt>
                <c:pt idx="4291">
                  <c:v>#N/A</c:v>
                </c:pt>
                <c:pt idx="4292">
                  <c:v>#N/A</c:v>
                </c:pt>
                <c:pt idx="4293">
                  <c:v>#N/A</c:v>
                </c:pt>
                <c:pt idx="4294">
                  <c:v>#N/A</c:v>
                </c:pt>
                <c:pt idx="4295">
                  <c:v>#N/A</c:v>
                </c:pt>
                <c:pt idx="4296">
                  <c:v>#N/A</c:v>
                </c:pt>
                <c:pt idx="4297">
                  <c:v>#N/A</c:v>
                </c:pt>
                <c:pt idx="4298">
                  <c:v>#N/A</c:v>
                </c:pt>
                <c:pt idx="4299">
                  <c:v>#N/A</c:v>
                </c:pt>
                <c:pt idx="4300">
                  <c:v>#N/A</c:v>
                </c:pt>
                <c:pt idx="4301">
                  <c:v>#N/A</c:v>
                </c:pt>
                <c:pt idx="4302">
                  <c:v>#N/A</c:v>
                </c:pt>
                <c:pt idx="4303">
                  <c:v>#N/A</c:v>
                </c:pt>
                <c:pt idx="4304">
                  <c:v>#N/A</c:v>
                </c:pt>
                <c:pt idx="4305">
                  <c:v>#N/A</c:v>
                </c:pt>
                <c:pt idx="4306">
                  <c:v>#N/A</c:v>
                </c:pt>
                <c:pt idx="4307">
                  <c:v>#N/A</c:v>
                </c:pt>
                <c:pt idx="4308">
                  <c:v>#N/A</c:v>
                </c:pt>
                <c:pt idx="4309">
                  <c:v>#N/A</c:v>
                </c:pt>
                <c:pt idx="4310">
                  <c:v>#N/A</c:v>
                </c:pt>
                <c:pt idx="4311">
                  <c:v>#N/A</c:v>
                </c:pt>
                <c:pt idx="4312">
                  <c:v>#N/A</c:v>
                </c:pt>
                <c:pt idx="4313">
                  <c:v>#N/A</c:v>
                </c:pt>
                <c:pt idx="4314">
                  <c:v>#N/A</c:v>
                </c:pt>
                <c:pt idx="4315">
                  <c:v>#N/A</c:v>
                </c:pt>
                <c:pt idx="4316">
                  <c:v>#N/A</c:v>
                </c:pt>
                <c:pt idx="4317">
                  <c:v>#N/A</c:v>
                </c:pt>
                <c:pt idx="4318">
                  <c:v>#N/A</c:v>
                </c:pt>
                <c:pt idx="4319">
                  <c:v>#N/A</c:v>
                </c:pt>
                <c:pt idx="4320">
                  <c:v>#N/A</c:v>
                </c:pt>
                <c:pt idx="4321">
                  <c:v>#N/A</c:v>
                </c:pt>
                <c:pt idx="4322">
                  <c:v>#N/A</c:v>
                </c:pt>
                <c:pt idx="4323">
                  <c:v>#N/A</c:v>
                </c:pt>
                <c:pt idx="4324">
                  <c:v>#N/A</c:v>
                </c:pt>
                <c:pt idx="4325">
                  <c:v>#N/A</c:v>
                </c:pt>
                <c:pt idx="4326">
                  <c:v>#N/A</c:v>
                </c:pt>
                <c:pt idx="4327">
                  <c:v>#N/A</c:v>
                </c:pt>
                <c:pt idx="4328">
                  <c:v>#N/A</c:v>
                </c:pt>
                <c:pt idx="4329">
                  <c:v>#N/A</c:v>
                </c:pt>
                <c:pt idx="4330">
                  <c:v>#N/A</c:v>
                </c:pt>
                <c:pt idx="4331">
                  <c:v>#N/A</c:v>
                </c:pt>
                <c:pt idx="4332">
                  <c:v>#N/A</c:v>
                </c:pt>
                <c:pt idx="4333">
                  <c:v>#N/A</c:v>
                </c:pt>
                <c:pt idx="4334">
                  <c:v>#N/A</c:v>
                </c:pt>
                <c:pt idx="4335">
                  <c:v>#N/A</c:v>
                </c:pt>
                <c:pt idx="4336">
                  <c:v>#N/A</c:v>
                </c:pt>
                <c:pt idx="4337">
                  <c:v>#N/A</c:v>
                </c:pt>
                <c:pt idx="4338">
                  <c:v>#N/A</c:v>
                </c:pt>
                <c:pt idx="4339">
                  <c:v>#N/A</c:v>
                </c:pt>
                <c:pt idx="4340">
                  <c:v>#N/A</c:v>
                </c:pt>
                <c:pt idx="4341">
                  <c:v>#N/A</c:v>
                </c:pt>
                <c:pt idx="4342">
                  <c:v>#N/A</c:v>
                </c:pt>
                <c:pt idx="4343">
                  <c:v>#N/A</c:v>
                </c:pt>
                <c:pt idx="4344">
                  <c:v>#N/A</c:v>
                </c:pt>
                <c:pt idx="4345">
                  <c:v>#N/A</c:v>
                </c:pt>
                <c:pt idx="4346">
                  <c:v>#N/A</c:v>
                </c:pt>
                <c:pt idx="4347">
                  <c:v>#N/A</c:v>
                </c:pt>
                <c:pt idx="4348">
                  <c:v>#N/A</c:v>
                </c:pt>
                <c:pt idx="4349">
                  <c:v>#N/A</c:v>
                </c:pt>
                <c:pt idx="4350">
                  <c:v>#N/A</c:v>
                </c:pt>
                <c:pt idx="4351">
                  <c:v>#N/A</c:v>
                </c:pt>
                <c:pt idx="4352">
                  <c:v>#N/A</c:v>
                </c:pt>
                <c:pt idx="4353">
                  <c:v>#N/A</c:v>
                </c:pt>
                <c:pt idx="4354">
                  <c:v>#N/A</c:v>
                </c:pt>
                <c:pt idx="4355">
                  <c:v>#N/A</c:v>
                </c:pt>
                <c:pt idx="4356">
                  <c:v>#N/A</c:v>
                </c:pt>
                <c:pt idx="4357">
                  <c:v>#N/A</c:v>
                </c:pt>
                <c:pt idx="4358">
                  <c:v>#N/A</c:v>
                </c:pt>
                <c:pt idx="4359">
                  <c:v>#N/A</c:v>
                </c:pt>
                <c:pt idx="4360">
                  <c:v>#N/A</c:v>
                </c:pt>
                <c:pt idx="4361">
                  <c:v>#N/A</c:v>
                </c:pt>
                <c:pt idx="4362">
                  <c:v>#N/A</c:v>
                </c:pt>
                <c:pt idx="4363">
                  <c:v>#N/A</c:v>
                </c:pt>
                <c:pt idx="4364">
                  <c:v>#N/A</c:v>
                </c:pt>
                <c:pt idx="4365">
                  <c:v>#N/A</c:v>
                </c:pt>
                <c:pt idx="4366">
                  <c:v>#N/A</c:v>
                </c:pt>
                <c:pt idx="4367">
                  <c:v>#N/A</c:v>
                </c:pt>
                <c:pt idx="4368">
                  <c:v>#N/A</c:v>
                </c:pt>
                <c:pt idx="4369">
                  <c:v>#N/A</c:v>
                </c:pt>
                <c:pt idx="4370">
                  <c:v>#N/A</c:v>
                </c:pt>
                <c:pt idx="4371">
                  <c:v>#N/A</c:v>
                </c:pt>
                <c:pt idx="4372">
                  <c:v>#N/A</c:v>
                </c:pt>
                <c:pt idx="4373">
                  <c:v>#N/A</c:v>
                </c:pt>
                <c:pt idx="4374">
                  <c:v>#N/A</c:v>
                </c:pt>
                <c:pt idx="4375">
                  <c:v>#N/A</c:v>
                </c:pt>
                <c:pt idx="4376">
                  <c:v>#N/A</c:v>
                </c:pt>
                <c:pt idx="4377">
                  <c:v>#N/A</c:v>
                </c:pt>
                <c:pt idx="4378">
                  <c:v>#N/A</c:v>
                </c:pt>
                <c:pt idx="4379">
                  <c:v>#N/A</c:v>
                </c:pt>
                <c:pt idx="4380">
                  <c:v>#N/A</c:v>
                </c:pt>
                <c:pt idx="4381">
                  <c:v>#N/A</c:v>
                </c:pt>
                <c:pt idx="4382">
                  <c:v>#N/A</c:v>
                </c:pt>
                <c:pt idx="4383">
                  <c:v>#N/A</c:v>
                </c:pt>
                <c:pt idx="4384">
                  <c:v>#N/A</c:v>
                </c:pt>
                <c:pt idx="4385">
                  <c:v>#N/A</c:v>
                </c:pt>
                <c:pt idx="4386">
                  <c:v>#N/A</c:v>
                </c:pt>
                <c:pt idx="4387">
                  <c:v>#N/A</c:v>
                </c:pt>
                <c:pt idx="4388">
                  <c:v>#N/A</c:v>
                </c:pt>
                <c:pt idx="4389">
                  <c:v>#N/A</c:v>
                </c:pt>
                <c:pt idx="4390">
                  <c:v>#N/A</c:v>
                </c:pt>
                <c:pt idx="4391">
                  <c:v>#N/A</c:v>
                </c:pt>
                <c:pt idx="4392">
                  <c:v>#N/A</c:v>
                </c:pt>
                <c:pt idx="4393">
                  <c:v>#N/A</c:v>
                </c:pt>
                <c:pt idx="4394">
                  <c:v>#N/A</c:v>
                </c:pt>
                <c:pt idx="4395">
                  <c:v>#N/A</c:v>
                </c:pt>
                <c:pt idx="4396">
                  <c:v>#N/A</c:v>
                </c:pt>
                <c:pt idx="4397">
                  <c:v>#N/A</c:v>
                </c:pt>
                <c:pt idx="4398">
                  <c:v>#N/A</c:v>
                </c:pt>
                <c:pt idx="4399">
                  <c:v>#N/A</c:v>
                </c:pt>
                <c:pt idx="4400">
                  <c:v>#N/A</c:v>
                </c:pt>
                <c:pt idx="4401">
                  <c:v>#N/A</c:v>
                </c:pt>
                <c:pt idx="4402">
                  <c:v>#N/A</c:v>
                </c:pt>
                <c:pt idx="4403">
                  <c:v>#N/A</c:v>
                </c:pt>
                <c:pt idx="4404">
                  <c:v>#N/A</c:v>
                </c:pt>
                <c:pt idx="4405">
                  <c:v>#N/A</c:v>
                </c:pt>
                <c:pt idx="4406">
                  <c:v>#N/A</c:v>
                </c:pt>
                <c:pt idx="4407">
                  <c:v>#N/A</c:v>
                </c:pt>
                <c:pt idx="4408">
                  <c:v>#N/A</c:v>
                </c:pt>
                <c:pt idx="4409">
                  <c:v>#N/A</c:v>
                </c:pt>
                <c:pt idx="4410">
                  <c:v>#N/A</c:v>
                </c:pt>
                <c:pt idx="4411">
                  <c:v>#N/A</c:v>
                </c:pt>
                <c:pt idx="4412">
                  <c:v>#N/A</c:v>
                </c:pt>
                <c:pt idx="4413">
                  <c:v>#N/A</c:v>
                </c:pt>
                <c:pt idx="4414">
                  <c:v>#N/A</c:v>
                </c:pt>
                <c:pt idx="4415">
                  <c:v>#N/A</c:v>
                </c:pt>
                <c:pt idx="4416">
                  <c:v>#N/A</c:v>
                </c:pt>
                <c:pt idx="4417">
                  <c:v>#N/A</c:v>
                </c:pt>
                <c:pt idx="4418">
                  <c:v>#N/A</c:v>
                </c:pt>
                <c:pt idx="4419">
                  <c:v>#N/A</c:v>
                </c:pt>
                <c:pt idx="4420">
                  <c:v>#N/A</c:v>
                </c:pt>
                <c:pt idx="4421">
                  <c:v>#N/A</c:v>
                </c:pt>
                <c:pt idx="4422">
                  <c:v>#N/A</c:v>
                </c:pt>
                <c:pt idx="4423">
                  <c:v>#N/A</c:v>
                </c:pt>
                <c:pt idx="4424">
                  <c:v>#N/A</c:v>
                </c:pt>
                <c:pt idx="4425">
                  <c:v>#N/A</c:v>
                </c:pt>
                <c:pt idx="4426">
                  <c:v>#N/A</c:v>
                </c:pt>
                <c:pt idx="4427">
                  <c:v>#N/A</c:v>
                </c:pt>
                <c:pt idx="4428">
                  <c:v>#N/A</c:v>
                </c:pt>
                <c:pt idx="4429">
                  <c:v>#N/A</c:v>
                </c:pt>
                <c:pt idx="4430">
                  <c:v>#N/A</c:v>
                </c:pt>
                <c:pt idx="4431">
                  <c:v>#N/A</c:v>
                </c:pt>
                <c:pt idx="4432">
                  <c:v>#N/A</c:v>
                </c:pt>
                <c:pt idx="4433">
                  <c:v>#N/A</c:v>
                </c:pt>
                <c:pt idx="4434">
                  <c:v>#N/A</c:v>
                </c:pt>
                <c:pt idx="4435">
                  <c:v>#N/A</c:v>
                </c:pt>
                <c:pt idx="4436">
                  <c:v>#N/A</c:v>
                </c:pt>
                <c:pt idx="4437">
                  <c:v>#N/A</c:v>
                </c:pt>
                <c:pt idx="4438">
                  <c:v>#N/A</c:v>
                </c:pt>
                <c:pt idx="4439">
                  <c:v>#N/A</c:v>
                </c:pt>
                <c:pt idx="4440">
                  <c:v>#N/A</c:v>
                </c:pt>
                <c:pt idx="4441">
                  <c:v>#N/A</c:v>
                </c:pt>
                <c:pt idx="4442">
                  <c:v>#N/A</c:v>
                </c:pt>
                <c:pt idx="4443">
                  <c:v>#N/A</c:v>
                </c:pt>
                <c:pt idx="4444">
                  <c:v>#N/A</c:v>
                </c:pt>
                <c:pt idx="4445">
                  <c:v>#N/A</c:v>
                </c:pt>
                <c:pt idx="4446">
                  <c:v>#N/A</c:v>
                </c:pt>
                <c:pt idx="4447">
                  <c:v>#N/A</c:v>
                </c:pt>
                <c:pt idx="4448">
                  <c:v>#N/A</c:v>
                </c:pt>
                <c:pt idx="4449">
                  <c:v>#N/A</c:v>
                </c:pt>
                <c:pt idx="4450">
                  <c:v>#N/A</c:v>
                </c:pt>
                <c:pt idx="4451">
                  <c:v>#N/A</c:v>
                </c:pt>
                <c:pt idx="4452">
                  <c:v>#N/A</c:v>
                </c:pt>
                <c:pt idx="4453">
                  <c:v>#N/A</c:v>
                </c:pt>
                <c:pt idx="4454">
                  <c:v>#N/A</c:v>
                </c:pt>
                <c:pt idx="4455">
                  <c:v>#N/A</c:v>
                </c:pt>
                <c:pt idx="4456">
                  <c:v>#N/A</c:v>
                </c:pt>
                <c:pt idx="4457">
                  <c:v>#N/A</c:v>
                </c:pt>
                <c:pt idx="4458">
                  <c:v>#N/A</c:v>
                </c:pt>
                <c:pt idx="4459">
                  <c:v>#N/A</c:v>
                </c:pt>
                <c:pt idx="4460">
                  <c:v>#N/A</c:v>
                </c:pt>
                <c:pt idx="4461">
                  <c:v>#N/A</c:v>
                </c:pt>
                <c:pt idx="4462">
                  <c:v>#N/A</c:v>
                </c:pt>
                <c:pt idx="4463">
                  <c:v>#N/A</c:v>
                </c:pt>
                <c:pt idx="4464">
                  <c:v>#N/A</c:v>
                </c:pt>
                <c:pt idx="4465">
                  <c:v>#N/A</c:v>
                </c:pt>
                <c:pt idx="4466">
                  <c:v>#N/A</c:v>
                </c:pt>
                <c:pt idx="4467">
                  <c:v>#N/A</c:v>
                </c:pt>
                <c:pt idx="4468">
                  <c:v>#N/A</c:v>
                </c:pt>
                <c:pt idx="4469">
                  <c:v>#N/A</c:v>
                </c:pt>
                <c:pt idx="4470">
                  <c:v>#N/A</c:v>
                </c:pt>
                <c:pt idx="4471">
                  <c:v>#N/A</c:v>
                </c:pt>
                <c:pt idx="4472">
                  <c:v>#N/A</c:v>
                </c:pt>
                <c:pt idx="4473">
                  <c:v>#N/A</c:v>
                </c:pt>
                <c:pt idx="4474">
                  <c:v>#N/A</c:v>
                </c:pt>
                <c:pt idx="4475">
                  <c:v>#N/A</c:v>
                </c:pt>
                <c:pt idx="4476">
                  <c:v>#N/A</c:v>
                </c:pt>
                <c:pt idx="4477">
                  <c:v>#N/A</c:v>
                </c:pt>
                <c:pt idx="4478">
                  <c:v>#N/A</c:v>
                </c:pt>
                <c:pt idx="4479">
                  <c:v>#N/A</c:v>
                </c:pt>
                <c:pt idx="4480">
                  <c:v>#N/A</c:v>
                </c:pt>
                <c:pt idx="4481">
                  <c:v>#N/A</c:v>
                </c:pt>
                <c:pt idx="4482">
                  <c:v>#N/A</c:v>
                </c:pt>
                <c:pt idx="4483">
                  <c:v>#N/A</c:v>
                </c:pt>
                <c:pt idx="4484">
                  <c:v>#N/A</c:v>
                </c:pt>
                <c:pt idx="4485">
                  <c:v>#N/A</c:v>
                </c:pt>
                <c:pt idx="4486">
                  <c:v>#N/A</c:v>
                </c:pt>
                <c:pt idx="4487">
                  <c:v>#N/A</c:v>
                </c:pt>
                <c:pt idx="4488">
                  <c:v>#N/A</c:v>
                </c:pt>
                <c:pt idx="4489">
                  <c:v>#N/A</c:v>
                </c:pt>
                <c:pt idx="4490">
                  <c:v>#N/A</c:v>
                </c:pt>
                <c:pt idx="4491">
                  <c:v>#N/A</c:v>
                </c:pt>
                <c:pt idx="4492">
                  <c:v>#N/A</c:v>
                </c:pt>
                <c:pt idx="4493">
                  <c:v>#N/A</c:v>
                </c:pt>
                <c:pt idx="4494">
                  <c:v>#N/A</c:v>
                </c:pt>
                <c:pt idx="4495">
                  <c:v>#N/A</c:v>
                </c:pt>
                <c:pt idx="4496">
                  <c:v>#N/A</c:v>
                </c:pt>
                <c:pt idx="4497">
                  <c:v>#N/A</c:v>
                </c:pt>
                <c:pt idx="4498">
                  <c:v>#N/A</c:v>
                </c:pt>
                <c:pt idx="4499">
                  <c:v>#N/A</c:v>
                </c:pt>
                <c:pt idx="4500">
                  <c:v>#N/A</c:v>
                </c:pt>
                <c:pt idx="4501">
                  <c:v>#N/A</c:v>
                </c:pt>
                <c:pt idx="4502">
                  <c:v>#N/A</c:v>
                </c:pt>
                <c:pt idx="4503">
                  <c:v>#N/A</c:v>
                </c:pt>
                <c:pt idx="4504">
                  <c:v>#N/A</c:v>
                </c:pt>
                <c:pt idx="4505">
                  <c:v>#N/A</c:v>
                </c:pt>
                <c:pt idx="4506">
                  <c:v>#N/A</c:v>
                </c:pt>
                <c:pt idx="4507">
                  <c:v>#N/A</c:v>
                </c:pt>
                <c:pt idx="4508">
                  <c:v>#N/A</c:v>
                </c:pt>
                <c:pt idx="4509">
                  <c:v>#N/A</c:v>
                </c:pt>
                <c:pt idx="4510">
                  <c:v>#N/A</c:v>
                </c:pt>
                <c:pt idx="4511">
                  <c:v>#N/A</c:v>
                </c:pt>
                <c:pt idx="4512">
                  <c:v>#N/A</c:v>
                </c:pt>
                <c:pt idx="4513">
                  <c:v>#N/A</c:v>
                </c:pt>
                <c:pt idx="4514">
                  <c:v>#N/A</c:v>
                </c:pt>
                <c:pt idx="4515">
                  <c:v>#N/A</c:v>
                </c:pt>
                <c:pt idx="4516">
                  <c:v>#N/A</c:v>
                </c:pt>
                <c:pt idx="4517">
                  <c:v>#N/A</c:v>
                </c:pt>
                <c:pt idx="4518">
                  <c:v>#N/A</c:v>
                </c:pt>
                <c:pt idx="4519">
                  <c:v>#N/A</c:v>
                </c:pt>
                <c:pt idx="4520">
                  <c:v>#N/A</c:v>
                </c:pt>
                <c:pt idx="4521">
                  <c:v>#N/A</c:v>
                </c:pt>
                <c:pt idx="4522">
                  <c:v>#N/A</c:v>
                </c:pt>
                <c:pt idx="4523">
                  <c:v>#N/A</c:v>
                </c:pt>
                <c:pt idx="4524">
                  <c:v>#N/A</c:v>
                </c:pt>
                <c:pt idx="4525">
                  <c:v>#N/A</c:v>
                </c:pt>
                <c:pt idx="4526">
                  <c:v>#N/A</c:v>
                </c:pt>
                <c:pt idx="4527">
                  <c:v>#N/A</c:v>
                </c:pt>
                <c:pt idx="4528">
                  <c:v>#N/A</c:v>
                </c:pt>
                <c:pt idx="4529">
                  <c:v>#N/A</c:v>
                </c:pt>
                <c:pt idx="4530">
                  <c:v>#N/A</c:v>
                </c:pt>
                <c:pt idx="4531">
                  <c:v>#N/A</c:v>
                </c:pt>
                <c:pt idx="4532">
                  <c:v>#N/A</c:v>
                </c:pt>
                <c:pt idx="4533">
                  <c:v>#N/A</c:v>
                </c:pt>
                <c:pt idx="4534">
                  <c:v>#N/A</c:v>
                </c:pt>
                <c:pt idx="4535">
                  <c:v>#N/A</c:v>
                </c:pt>
                <c:pt idx="4536">
                  <c:v>#N/A</c:v>
                </c:pt>
                <c:pt idx="4537">
                  <c:v>#N/A</c:v>
                </c:pt>
                <c:pt idx="4538">
                  <c:v>#N/A</c:v>
                </c:pt>
                <c:pt idx="4539">
                  <c:v>#N/A</c:v>
                </c:pt>
                <c:pt idx="4540">
                  <c:v>#N/A</c:v>
                </c:pt>
                <c:pt idx="4541">
                  <c:v>#N/A</c:v>
                </c:pt>
                <c:pt idx="4542">
                  <c:v>#N/A</c:v>
                </c:pt>
                <c:pt idx="4543">
                  <c:v>#N/A</c:v>
                </c:pt>
                <c:pt idx="4544">
                  <c:v>#N/A</c:v>
                </c:pt>
                <c:pt idx="4545">
                  <c:v>#N/A</c:v>
                </c:pt>
                <c:pt idx="4546">
                  <c:v>#N/A</c:v>
                </c:pt>
                <c:pt idx="4547">
                  <c:v>#N/A</c:v>
                </c:pt>
                <c:pt idx="4548">
                  <c:v>#N/A</c:v>
                </c:pt>
                <c:pt idx="4549">
                  <c:v>#N/A</c:v>
                </c:pt>
                <c:pt idx="4550">
                  <c:v>#N/A</c:v>
                </c:pt>
                <c:pt idx="4551">
                  <c:v>#N/A</c:v>
                </c:pt>
                <c:pt idx="4552">
                  <c:v>#N/A</c:v>
                </c:pt>
                <c:pt idx="4553">
                  <c:v>#N/A</c:v>
                </c:pt>
                <c:pt idx="4554">
                  <c:v>#N/A</c:v>
                </c:pt>
                <c:pt idx="4555">
                  <c:v>#N/A</c:v>
                </c:pt>
                <c:pt idx="4556">
                  <c:v>#N/A</c:v>
                </c:pt>
                <c:pt idx="4557">
                  <c:v>#N/A</c:v>
                </c:pt>
                <c:pt idx="4558">
                  <c:v>#N/A</c:v>
                </c:pt>
                <c:pt idx="4559">
                  <c:v>#N/A</c:v>
                </c:pt>
                <c:pt idx="4560">
                  <c:v>#N/A</c:v>
                </c:pt>
                <c:pt idx="4561">
                  <c:v>#N/A</c:v>
                </c:pt>
                <c:pt idx="4562">
                  <c:v>#N/A</c:v>
                </c:pt>
                <c:pt idx="4563">
                  <c:v>#N/A</c:v>
                </c:pt>
                <c:pt idx="4564">
                  <c:v>#N/A</c:v>
                </c:pt>
                <c:pt idx="4565">
                  <c:v>#N/A</c:v>
                </c:pt>
                <c:pt idx="4566">
                  <c:v>#N/A</c:v>
                </c:pt>
                <c:pt idx="4567">
                  <c:v>#N/A</c:v>
                </c:pt>
                <c:pt idx="4568">
                  <c:v>#N/A</c:v>
                </c:pt>
                <c:pt idx="4569">
                  <c:v>#N/A</c:v>
                </c:pt>
                <c:pt idx="4570">
                  <c:v>#N/A</c:v>
                </c:pt>
                <c:pt idx="4571">
                  <c:v>#N/A</c:v>
                </c:pt>
                <c:pt idx="4572">
                  <c:v>#N/A</c:v>
                </c:pt>
                <c:pt idx="4573">
                  <c:v>#N/A</c:v>
                </c:pt>
                <c:pt idx="4574">
                  <c:v>#N/A</c:v>
                </c:pt>
                <c:pt idx="4575">
                  <c:v>#N/A</c:v>
                </c:pt>
                <c:pt idx="4576">
                  <c:v>#N/A</c:v>
                </c:pt>
                <c:pt idx="4577">
                  <c:v>#N/A</c:v>
                </c:pt>
                <c:pt idx="4578">
                  <c:v>#N/A</c:v>
                </c:pt>
                <c:pt idx="4579">
                  <c:v>#N/A</c:v>
                </c:pt>
                <c:pt idx="4580">
                  <c:v>#N/A</c:v>
                </c:pt>
                <c:pt idx="4581">
                  <c:v>#N/A</c:v>
                </c:pt>
                <c:pt idx="4582">
                  <c:v>#N/A</c:v>
                </c:pt>
                <c:pt idx="4583">
                  <c:v>#N/A</c:v>
                </c:pt>
                <c:pt idx="4584">
                  <c:v>#N/A</c:v>
                </c:pt>
                <c:pt idx="4585">
                  <c:v>#N/A</c:v>
                </c:pt>
                <c:pt idx="4586">
                  <c:v>#N/A</c:v>
                </c:pt>
                <c:pt idx="4587">
                  <c:v>#N/A</c:v>
                </c:pt>
                <c:pt idx="4588">
                  <c:v>#N/A</c:v>
                </c:pt>
                <c:pt idx="4589">
                  <c:v>#N/A</c:v>
                </c:pt>
                <c:pt idx="4590">
                  <c:v>#N/A</c:v>
                </c:pt>
                <c:pt idx="4591">
                  <c:v>#N/A</c:v>
                </c:pt>
                <c:pt idx="4592">
                  <c:v>#N/A</c:v>
                </c:pt>
                <c:pt idx="4593">
                  <c:v>#N/A</c:v>
                </c:pt>
                <c:pt idx="4594">
                  <c:v>#N/A</c:v>
                </c:pt>
                <c:pt idx="4595">
                  <c:v>#N/A</c:v>
                </c:pt>
                <c:pt idx="4596">
                  <c:v>#N/A</c:v>
                </c:pt>
                <c:pt idx="4597">
                  <c:v>#N/A</c:v>
                </c:pt>
                <c:pt idx="4598">
                  <c:v>#N/A</c:v>
                </c:pt>
                <c:pt idx="4599">
                  <c:v>#N/A</c:v>
                </c:pt>
                <c:pt idx="4600">
                  <c:v>#N/A</c:v>
                </c:pt>
                <c:pt idx="4601">
                  <c:v>#N/A</c:v>
                </c:pt>
                <c:pt idx="4602">
                  <c:v>#N/A</c:v>
                </c:pt>
                <c:pt idx="4603">
                  <c:v>#N/A</c:v>
                </c:pt>
                <c:pt idx="4604">
                  <c:v>#N/A</c:v>
                </c:pt>
                <c:pt idx="4605">
                  <c:v>#N/A</c:v>
                </c:pt>
                <c:pt idx="4606">
                  <c:v>#N/A</c:v>
                </c:pt>
                <c:pt idx="4607">
                  <c:v>#N/A</c:v>
                </c:pt>
                <c:pt idx="4608">
                  <c:v>#N/A</c:v>
                </c:pt>
                <c:pt idx="4609">
                  <c:v>#N/A</c:v>
                </c:pt>
                <c:pt idx="4610">
                  <c:v>#N/A</c:v>
                </c:pt>
                <c:pt idx="4611">
                  <c:v>#N/A</c:v>
                </c:pt>
                <c:pt idx="4612">
                  <c:v>#N/A</c:v>
                </c:pt>
                <c:pt idx="4613">
                  <c:v>#N/A</c:v>
                </c:pt>
                <c:pt idx="4614">
                  <c:v>#N/A</c:v>
                </c:pt>
                <c:pt idx="4615">
                  <c:v>#N/A</c:v>
                </c:pt>
                <c:pt idx="4616">
                  <c:v>#N/A</c:v>
                </c:pt>
                <c:pt idx="4617">
                  <c:v>#N/A</c:v>
                </c:pt>
                <c:pt idx="4618">
                  <c:v>#N/A</c:v>
                </c:pt>
                <c:pt idx="4619">
                  <c:v>#N/A</c:v>
                </c:pt>
                <c:pt idx="4620">
                  <c:v>#N/A</c:v>
                </c:pt>
                <c:pt idx="4621">
                  <c:v>#N/A</c:v>
                </c:pt>
                <c:pt idx="4622">
                  <c:v>#N/A</c:v>
                </c:pt>
                <c:pt idx="4623">
                  <c:v>#N/A</c:v>
                </c:pt>
                <c:pt idx="4624">
                  <c:v>#N/A</c:v>
                </c:pt>
                <c:pt idx="4625">
                  <c:v>#N/A</c:v>
                </c:pt>
                <c:pt idx="4626">
                  <c:v>#N/A</c:v>
                </c:pt>
                <c:pt idx="4627">
                  <c:v>#N/A</c:v>
                </c:pt>
                <c:pt idx="4628">
                  <c:v>#N/A</c:v>
                </c:pt>
                <c:pt idx="4629">
                  <c:v>#N/A</c:v>
                </c:pt>
                <c:pt idx="4630">
                  <c:v>#N/A</c:v>
                </c:pt>
                <c:pt idx="4631">
                  <c:v>#N/A</c:v>
                </c:pt>
                <c:pt idx="4632">
                  <c:v>#N/A</c:v>
                </c:pt>
                <c:pt idx="4633">
                  <c:v>#N/A</c:v>
                </c:pt>
                <c:pt idx="4634">
                  <c:v>#N/A</c:v>
                </c:pt>
                <c:pt idx="4635">
                  <c:v>#N/A</c:v>
                </c:pt>
                <c:pt idx="4636">
                  <c:v>#N/A</c:v>
                </c:pt>
                <c:pt idx="4637">
                  <c:v>#N/A</c:v>
                </c:pt>
                <c:pt idx="4638">
                  <c:v>#N/A</c:v>
                </c:pt>
                <c:pt idx="4639">
                  <c:v>#N/A</c:v>
                </c:pt>
                <c:pt idx="4640">
                  <c:v>#N/A</c:v>
                </c:pt>
                <c:pt idx="4641">
                  <c:v>#N/A</c:v>
                </c:pt>
                <c:pt idx="4642">
                  <c:v>#N/A</c:v>
                </c:pt>
                <c:pt idx="4643">
                  <c:v>#N/A</c:v>
                </c:pt>
                <c:pt idx="4644">
                  <c:v>#N/A</c:v>
                </c:pt>
                <c:pt idx="4645">
                  <c:v>#N/A</c:v>
                </c:pt>
                <c:pt idx="4646">
                  <c:v>#N/A</c:v>
                </c:pt>
                <c:pt idx="4647">
                  <c:v>#N/A</c:v>
                </c:pt>
                <c:pt idx="4648">
                  <c:v>#N/A</c:v>
                </c:pt>
                <c:pt idx="4649">
                  <c:v>#N/A</c:v>
                </c:pt>
                <c:pt idx="4650">
                  <c:v>#N/A</c:v>
                </c:pt>
                <c:pt idx="4651">
                  <c:v>#N/A</c:v>
                </c:pt>
                <c:pt idx="4652">
                  <c:v>#N/A</c:v>
                </c:pt>
                <c:pt idx="4653">
                  <c:v>#N/A</c:v>
                </c:pt>
                <c:pt idx="4654">
                  <c:v>#N/A</c:v>
                </c:pt>
                <c:pt idx="4655">
                  <c:v>#N/A</c:v>
                </c:pt>
                <c:pt idx="4656">
                  <c:v>#N/A</c:v>
                </c:pt>
                <c:pt idx="4657">
                  <c:v>#N/A</c:v>
                </c:pt>
                <c:pt idx="4658">
                  <c:v>#N/A</c:v>
                </c:pt>
                <c:pt idx="4659">
                  <c:v>#N/A</c:v>
                </c:pt>
                <c:pt idx="4660">
                  <c:v>#N/A</c:v>
                </c:pt>
                <c:pt idx="4661">
                  <c:v>#N/A</c:v>
                </c:pt>
                <c:pt idx="4662">
                  <c:v>#N/A</c:v>
                </c:pt>
                <c:pt idx="4663">
                  <c:v>#N/A</c:v>
                </c:pt>
                <c:pt idx="4664">
                  <c:v>#N/A</c:v>
                </c:pt>
                <c:pt idx="4665">
                  <c:v>#N/A</c:v>
                </c:pt>
                <c:pt idx="4666">
                  <c:v>#N/A</c:v>
                </c:pt>
                <c:pt idx="4667">
                  <c:v>#N/A</c:v>
                </c:pt>
                <c:pt idx="4668">
                  <c:v>#N/A</c:v>
                </c:pt>
                <c:pt idx="4669">
                  <c:v>#N/A</c:v>
                </c:pt>
                <c:pt idx="4670">
                  <c:v>#N/A</c:v>
                </c:pt>
                <c:pt idx="4671">
                  <c:v>#N/A</c:v>
                </c:pt>
                <c:pt idx="4672">
                  <c:v>#N/A</c:v>
                </c:pt>
                <c:pt idx="4673">
                  <c:v>#N/A</c:v>
                </c:pt>
                <c:pt idx="4674">
                  <c:v>#N/A</c:v>
                </c:pt>
                <c:pt idx="4675">
                  <c:v>#N/A</c:v>
                </c:pt>
                <c:pt idx="4676">
                  <c:v>#N/A</c:v>
                </c:pt>
                <c:pt idx="4677">
                  <c:v>#N/A</c:v>
                </c:pt>
                <c:pt idx="4678">
                  <c:v>#N/A</c:v>
                </c:pt>
                <c:pt idx="4679">
                  <c:v>#N/A</c:v>
                </c:pt>
                <c:pt idx="4680">
                  <c:v>#N/A</c:v>
                </c:pt>
                <c:pt idx="4681">
                  <c:v>#N/A</c:v>
                </c:pt>
                <c:pt idx="4682">
                  <c:v>#N/A</c:v>
                </c:pt>
                <c:pt idx="4683">
                  <c:v>#N/A</c:v>
                </c:pt>
                <c:pt idx="4684">
                  <c:v>#N/A</c:v>
                </c:pt>
                <c:pt idx="4685">
                  <c:v>#N/A</c:v>
                </c:pt>
                <c:pt idx="4686">
                  <c:v>#N/A</c:v>
                </c:pt>
                <c:pt idx="4687">
                  <c:v>#N/A</c:v>
                </c:pt>
                <c:pt idx="4688">
                  <c:v>#N/A</c:v>
                </c:pt>
                <c:pt idx="4689">
                  <c:v>#N/A</c:v>
                </c:pt>
                <c:pt idx="4690">
                  <c:v>#N/A</c:v>
                </c:pt>
                <c:pt idx="4691">
                  <c:v>#N/A</c:v>
                </c:pt>
                <c:pt idx="4692">
                  <c:v>#N/A</c:v>
                </c:pt>
                <c:pt idx="4693">
                  <c:v>#N/A</c:v>
                </c:pt>
                <c:pt idx="4694">
                  <c:v>#N/A</c:v>
                </c:pt>
                <c:pt idx="4695">
                  <c:v>#N/A</c:v>
                </c:pt>
                <c:pt idx="4696">
                  <c:v>#N/A</c:v>
                </c:pt>
                <c:pt idx="4697">
                  <c:v>#N/A</c:v>
                </c:pt>
                <c:pt idx="4698">
                  <c:v>#N/A</c:v>
                </c:pt>
                <c:pt idx="4699">
                  <c:v>#N/A</c:v>
                </c:pt>
                <c:pt idx="4700">
                  <c:v>#N/A</c:v>
                </c:pt>
                <c:pt idx="4701">
                  <c:v>#N/A</c:v>
                </c:pt>
                <c:pt idx="4702">
                  <c:v>#N/A</c:v>
                </c:pt>
                <c:pt idx="4703">
                  <c:v>#N/A</c:v>
                </c:pt>
                <c:pt idx="4704">
                  <c:v>#N/A</c:v>
                </c:pt>
                <c:pt idx="4705">
                  <c:v>#N/A</c:v>
                </c:pt>
                <c:pt idx="4706">
                  <c:v>#N/A</c:v>
                </c:pt>
                <c:pt idx="4707">
                  <c:v>#N/A</c:v>
                </c:pt>
                <c:pt idx="4708">
                  <c:v>#N/A</c:v>
                </c:pt>
                <c:pt idx="4709">
                  <c:v>#N/A</c:v>
                </c:pt>
                <c:pt idx="4710">
                  <c:v>#N/A</c:v>
                </c:pt>
                <c:pt idx="4711">
                  <c:v>#N/A</c:v>
                </c:pt>
                <c:pt idx="4712">
                  <c:v>#N/A</c:v>
                </c:pt>
                <c:pt idx="4713">
                  <c:v>#N/A</c:v>
                </c:pt>
                <c:pt idx="4714">
                  <c:v>#N/A</c:v>
                </c:pt>
                <c:pt idx="4715">
                  <c:v>#N/A</c:v>
                </c:pt>
                <c:pt idx="4716">
                  <c:v>#N/A</c:v>
                </c:pt>
                <c:pt idx="4717">
                  <c:v>#N/A</c:v>
                </c:pt>
                <c:pt idx="4718">
                  <c:v>#N/A</c:v>
                </c:pt>
                <c:pt idx="4719">
                  <c:v>#N/A</c:v>
                </c:pt>
                <c:pt idx="4720">
                  <c:v>#N/A</c:v>
                </c:pt>
                <c:pt idx="4721">
                  <c:v>#N/A</c:v>
                </c:pt>
                <c:pt idx="4722">
                  <c:v>#N/A</c:v>
                </c:pt>
                <c:pt idx="4723">
                  <c:v>#N/A</c:v>
                </c:pt>
                <c:pt idx="4724">
                  <c:v>#N/A</c:v>
                </c:pt>
                <c:pt idx="4725">
                  <c:v>#N/A</c:v>
                </c:pt>
                <c:pt idx="4726">
                  <c:v>#N/A</c:v>
                </c:pt>
                <c:pt idx="4727">
                  <c:v>#N/A</c:v>
                </c:pt>
                <c:pt idx="4728">
                  <c:v>#N/A</c:v>
                </c:pt>
                <c:pt idx="4729">
                  <c:v>#N/A</c:v>
                </c:pt>
                <c:pt idx="4730">
                  <c:v>#N/A</c:v>
                </c:pt>
                <c:pt idx="4731">
                  <c:v>#N/A</c:v>
                </c:pt>
                <c:pt idx="4732">
                  <c:v>#N/A</c:v>
                </c:pt>
                <c:pt idx="4733">
                  <c:v>#N/A</c:v>
                </c:pt>
                <c:pt idx="4734">
                  <c:v>#N/A</c:v>
                </c:pt>
                <c:pt idx="4735">
                  <c:v>#N/A</c:v>
                </c:pt>
                <c:pt idx="4736">
                  <c:v>#N/A</c:v>
                </c:pt>
                <c:pt idx="4737">
                  <c:v>#N/A</c:v>
                </c:pt>
                <c:pt idx="4738">
                  <c:v>#N/A</c:v>
                </c:pt>
                <c:pt idx="4739">
                  <c:v>#N/A</c:v>
                </c:pt>
                <c:pt idx="4740">
                  <c:v>#N/A</c:v>
                </c:pt>
                <c:pt idx="4741">
                  <c:v>#N/A</c:v>
                </c:pt>
                <c:pt idx="4742">
                  <c:v>#N/A</c:v>
                </c:pt>
                <c:pt idx="4743">
                  <c:v>#N/A</c:v>
                </c:pt>
                <c:pt idx="4744">
                  <c:v>#N/A</c:v>
                </c:pt>
                <c:pt idx="4745">
                  <c:v>#N/A</c:v>
                </c:pt>
                <c:pt idx="4746">
                  <c:v>#N/A</c:v>
                </c:pt>
                <c:pt idx="4747">
                  <c:v>#N/A</c:v>
                </c:pt>
                <c:pt idx="4748">
                  <c:v>#N/A</c:v>
                </c:pt>
                <c:pt idx="4749">
                  <c:v>#N/A</c:v>
                </c:pt>
                <c:pt idx="4750">
                  <c:v>#N/A</c:v>
                </c:pt>
                <c:pt idx="4751">
                  <c:v>#N/A</c:v>
                </c:pt>
                <c:pt idx="4752">
                  <c:v>#N/A</c:v>
                </c:pt>
                <c:pt idx="4753">
                  <c:v>#N/A</c:v>
                </c:pt>
                <c:pt idx="4754">
                  <c:v>#N/A</c:v>
                </c:pt>
                <c:pt idx="4755">
                  <c:v>#N/A</c:v>
                </c:pt>
                <c:pt idx="4756">
                  <c:v>#N/A</c:v>
                </c:pt>
                <c:pt idx="4757">
                  <c:v>#N/A</c:v>
                </c:pt>
                <c:pt idx="4758">
                  <c:v>#N/A</c:v>
                </c:pt>
                <c:pt idx="4759">
                  <c:v>#N/A</c:v>
                </c:pt>
                <c:pt idx="4760">
                  <c:v>#N/A</c:v>
                </c:pt>
                <c:pt idx="4761">
                  <c:v>#N/A</c:v>
                </c:pt>
                <c:pt idx="4762">
                  <c:v>#N/A</c:v>
                </c:pt>
                <c:pt idx="4763">
                  <c:v>#N/A</c:v>
                </c:pt>
                <c:pt idx="4764">
                  <c:v>#N/A</c:v>
                </c:pt>
                <c:pt idx="4765">
                  <c:v>#N/A</c:v>
                </c:pt>
                <c:pt idx="4766">
                  <c:v>#N/A</c:v>
                </c:pt>
                <c:pt idx="4767">
                  <c:v>#N/A</c:v>
                </c:pt>
                <c:pt idx="4768">
                  <c:v>#N/A</c:v>
                </c:pt>
                <c:pt idx="4769">
                  <c:v>#N/A</c:v>
                </c:pt>
                <c:pt idx="4770">
                  <c:v>#N/A</c:v>
                </c:pt>
                <c:pt idx="4771">
                  <c:v>#N/A</c:v>
                </c:pt>
                <c:pt idx="4772">
                  <c:v>#N/A</c:v>
                </c:pt>
                <c:pt idx="4773">
                  <c:v>#N/A</c:v>
                </c:pt>
                <c:pt idx="4774">
                  <c:v>#N/A</c:v>
                </c:pt>
                <c:pt idx="4775">
                  <c:v>#N/A</c:v>
                </c:pt>
                <c:pt idx="4776">
                  <c:v>#N/A</c:v>
                </c:pt>
                <c:pt idx="4777">
                  <c:v>#N/A</c:v>
                </c:pt>
                <c:pt idx="4778">
                  <c:v>#N/A</c:v>
                </c:pt>
                <c:pt idx="4779">
                  <c:v>#N/A</c:v>
                </c:pt>
                <c:pt idx="4780">
                  <c:v>#N/A</c:v>
                </c:pt>
                <c:pt idx="4781">
                  <c:v>#N/A</c:v>
                </c:pt>
                <c:pt idx="4782">
                  <c:v>#N/A</c:v>
                </c:pt>
                <c:pt idx="4783">
                  <c:v>#N/A</c:v>
                </c:pt>
                <c:pt idx="4784">
                  <c:v>#N/A</c:v>
                </c:pt>
                <c:pt idx="4785">
                  <c:v>#N/A</c:v>
                </c:pt>
                <c:pt idx="4786">
                  <c:v>#N/A</c:v>
                </c:pt>
                <c:pt idx="4787">
                  <c:v>#N/A</c:v>
                </c:pt>
                <c:pt idx="4788">
                  <c:v>#N/A</c:v>
                </c:pt>
                <c:pt idx="4789">
                  <c:v>#N/A</c:v>
                </c:pt>
                <c:pt idx="4790">
                  <c:v>#N/A</c:v>
                </c:pt>
                <c:pt idx="4791">
                  <c:v>#N/A</c:v>
                </c:pt>
                <c:pt idx="4792">
                  <c:v>#N/A</c:v>
                </c:pt>
                <c:pt idx="4793">
                  <c:v>#N/A</c:v>
                </c:pt>
                <c:pt idx="4794">
                  <c:v>#N/A</c:v>
                </c:pt>
                <c:pt idx="4795">
                  <c:v>#N/A</c:v>
                </c:pt>
                <c:pt idx="4796">
                  <c:v>#N/A</c:v>
                </c:pt>
                <c:pt idx="4797">
                  <c:v>#N/A</c:v>
                </c:pt>
                <c:pt idx="4798">
                  <c:v>#N/A</c:v>
                </c:pt>
                <c:pt idx="4799">
                  <c:v>#N/A</c:v>
                </c:pt>
                <c:pt idx="4800">
                  <c:v>#N/A</c:v>
                </c:pt>
                <c:pt idx="4801">
                  <c:v>#N/A</c:v>
                </c:pt>
                <c:pt idx="4802">
                  <c:v>#N/A</c:v>
                </c:pt>
                <c:pt idx="4803">
                  <c:v>#N/A</c:v>
                </c:pt>
                <c:pt idx="4804">
                  <c:v>#N/A</c:v>
                </c:pt>
                <c:pt idx="4805">
                  <c:v>#N/A</c:v>
                </c:pt>
                <c:pt idx="4806">
                  <c:v>#N/A</c:v>
                </c:pt>
                <c:pt idx="4807">
                  <c:v>#N/A</c:v>
                </c:pt>
                <c:pt idx="4808">
                  <c:v>#N/A</c:v>
                </c:pt>
                <c:pt idx="4809">
                  <c:v>#N/A</c:v>
                </c:pt>
                <c:pt idx="4810">
                  <c:v>#N/A</c:v>
                </c:pt>
                <c:pt idx="4811">
                  <c:v>#N/A</c:v>
                </c:pt>
                <c:pt idx="4812">
                  <c:v>#N/A</c:v>
                </c:pt>
                <c:pt idx="4813">
                  <c:v>#N/A</c:v>
                </c:pt>
                <c:pt idx="4814">
                  <c:v>#N/A</c:v>
                </c:pt>
                <c:pt idx="4815">
                  <c:v>#N/A</c:v>
                </c:pt>
                <c:pt idx="4816">
                  <c:v>#N/A</c:v>
                </c:pt>
                <c:pt idx="4817">
                  <c:v>#N/A</c:v>
                </c:pt>
                <c:pt idx="4818">
                  <c:v>#N/A</c:v>
                </c:pt>
                <c:pt idx="4819">
                  <c:v>#N/A</c:v>
                </c:pt>
                <c:pt idx="4820">
                  <c:v>#N/A</c:v>
                </c:pt>
                <c:pt idx="4821">
                  <c:v>#N/A</c:v>
                </c:pt>
                <c:pt idx="4822">
                  <c:v>#N/A</c:v>
                </c:pt>
                <c:pt idx="4823">
                  <c:v>#N/A</c:v>
                </c:pt>
                <c:pt idx="4824">
                  <c:v>#N/A</c:v>
                </c:pt>
                <c:pt idx="4825">
                  <c:v>#N/A</c:v>
                </c:pt>
                <c:pt idx="4826">
                  <c:v>#N/A</c:v>
                </c:pt>
                <c:pt idx="4827">
                  <c:v>#N/A</c:v>
                </c:pt>
                <c:pt idx="4828">
                  <c:v>#N/A</c:v>
                </c:pt>
                <c:pt idx="4829">
                  <c:v>#N/A</c:v>
                </c:pt>
                <c:pt idx="4830">
                  <c:v>#N/A</c:v>
                </c:pt>
                <c:pt idx="4831">
                  <c:v>#N/A</c:v>
                </c:pt>
                <c:pt idx="4832">
                  <c:v>#N/A</c:v>
                </c:pt>
                <c:pt idx="4833">
                  <c:v>#N/A</c:v>
                </c:pt>
                <c:pt idx="4834">
                  <c:v>#N/A</c:v>
                </c:pt>
                <c:pt idx="4835">
                  <c:v>#N/A</c:v>
                </c:pt>
                <c:pt idx="4836">
                  <c:v>#N/A</c:v>
                </c:pt>
                <c:pt idx="4837">
                  <c:v>#N/A</c:v>
                </c:pt>
                <c:pt idx="4838">
                  <c:v>#N/A</c:v>
                </c:pt>
                <c:pt idx="4839">
                  <c:v>#N/A</c:v>
                </c:pt>
                <c:pt idx="4840">
                  <c:v>#N/A</c:v>
                </c:pt>
                <c:pt idx="4841">
                  <c:v>#N/A</c:v>
                </c:pt>
                <c:pt idx="4842">
                  <c:v>#N/A</c:v>
                </c:pt>
                <c:pt idx="4843">
                  <c:v>#N/A</c:v>
                </c:pt>
                <c:pt idx="4844">
                  <c:v>#N/A</c:v>
                </c:pt>
                <c:pt idx="4845">
                  <c:v>#N/A</c:v>
                </c:pt>
                <c:pt idx="4846">
                  <c:v>#N/A</c:v>
                </c:pt>
                <c:pt idx="4847">
                  <c:v>#N/A</c:v>
                </c:pt>
                <c:pt idx="4848">
                  <c:v>#N/A</c:v>
                </c:pt>
                <c:pt idx="4849">
                  <c:v>#N/A</c:v>
                </c:pt>
                <c:pt idx="4850">
                  <c:v>#N/A</c:v>
                </c:pt>
                <c:pt idx="4851">
                  <c:v>#N/A</c:v>
                </c:pt>
                <c:pt idx="4852">
                  <c:v>#N/A</c:v>
                </c:pt>
                <c:pt idx="4853">
                  <c:v>#N/A</c:v>
                </c:pt>
                <c:pt idx="4854">
                  <c:v>#N/A</c:v>
                </c:pt>
                <c:pt idx="4855">
                  <c:v>#N/A</c:v>
                </c:pt>
                <c:pt idx="4856">
                  <c:v>#N/A</c:v>
                </c:pt>
                <c:pt idx="4857">
                  <c:v>#N/A</c:v>
                </c:pt>
                <c:pt idx="4858">
                  <c:v>#N/A</c:v>
                </c:pt>
                <c:pt idx="4859">
                  <c:v>#N/A</c:v>
                </c:pt>
                <c:pt idx="4860">
                  <c:v>#N/A</c:v>
                </c:pt>
                <c:pt idx="4861">
                  <c:v>#N/A</c:v>
                </c:pt>
                <c:pt idx="4862">
                  <c:v>#N/A</c:v>
                </c:pt>
                <c:pt idx="4863">
                  <c:v>#N/A</c:v>
                </c:pt>
                <c:pt idx="4864">
                  <c:v>#N/A</c:v>
                </c:pt>
                <c:pt idx="4865">
                  <c:v>#N/A</c:v>
                </c:pt>
                <c:pt idx="4866">
                  <c:v>#N/A</c:v>
                </c:pt>
                <c:pt idx="4867">
                  <c:v>#N/A</c:v>
                </c:pt>
                <c:pt idx="4868">
                  <c:v>#N/A</c:v>
                </c:pt>
                <c:pt idx="4869">
                  <c:v>#N/A</c:v>
                </c:pt>
                <c:pt idx="4870">
                  <c:v>#N/A</c:v>
                </c:pt>
                <c:pt idx="4871">
                  <c:v>#N/A</c:v>
                </c:pt>
                <c:pt idx="4872">
                  <c:v>#N/A</c:v>
                </c:pt>
                <c:pt idx="4873">
                  <c:v>#N/A</c:v>
                </c:pt>
                <c:pt idx="4874">
                  <c:v>#N/A</c:v>
                </c:pt>
                <c:pt idx="4875">
                  <c:v>#N/A</c:v>
                </c:pt>
                <c:pt idx="4876">
                  <c:v>#N/A</c:v>
                </c:pt>
                <c:pt idx="4877">
                  <c:v>#N/A</c:v>
                </c:pt>
                <c:pt idx="4878">
                  <c:v>#N/A</c:v>
                </c:pt>
                <c:pt idx="4879">
                  <c:v>#N/A</c:v>
                </c:pt>
                <c:pt idx="4880">
                  <c:v>#N/A</c:v>
                </c:pt>
                <c:pt idx="4881">
                  <c:v>#N/A</c:v>
                </c:pt>
                <c:pt idx="4882">
                  <c:v>#N/A</c:v>
                </c:pt>
                <c:pt idx="4883">
                  <c:v>#N/A</c:v>
                </c:pt>
                <c:pt idx="4884">
                  <c:v>#N/A</c:v>
                </c:pt>
                <c:pt idx="4885">
                  <c:v>#N/A</c:v>
                </c:pt>
                <c:pt idx="4886">
                  <c:v>#N/A</c:v>
                </c:pt>
                <c:pt idx="4887">
                  <c:v>#N/A</c:v>
                </c:pt>
                <c:pt idx="4888">
                  <c:v>#N/A</c:v>
                </c:pt>
                <c:pt idx="4889">
                  <c:v>#N/A</c:v>
                </c:pt>
                <c:pt idx="4890">
                  <c:v>#N/A</c:v>
                </c:pt>
                <c:pt idx="4891">
                  <c:v>#N/A</c:v>
                </c:pt>
                <c:pt idx="4892">
                  <c:v>#N/A</c:v>
                </c:pt>
                <c:pt idx="4893">
                  <c:v>#N/A</c:v>
                </c:pt>
                <c:pt idx="4894">
                  <c:v>#N/A</c:v>
                </c:pt>
                <c:pt idx="4895">
                  <c:v>#N/A</c:v>
                </c:pt>
                <c:pt idx="4896">
                  <c:v>#N/A</c:v>
                </c:pt>
                <c:pt idx="4897">
                  <c:v>#N/A</c:v>
                </c:pt>
                <c:pt idx="4898">
                  <c:v>#N/A</c:v>
                </c:pt>
                <c:pt idx="4899">
                  <c:v>#N/A</c:v>
                </c:pt>
                <c:pt idx="4900">
                  <c:v>#N/A</c:v>
                </c:pt>
                <c:pt idx="4901">
                  <c:v>#N/A</c:v>
                </c:pt>
                <c:pt idx="4902">
                  <c:v>#N/A</c:v>
                </c:pt>
                <c:pt idx="4903">
                  <c:v>#N/A</c:v>
                </c:pt>
                <c:pt idx="4904">
                  <c:v>#N/A</c:v>
                </c:pt>
                <c:pt idx="4905">
                  <c:v>#N/A</c:v>
                </c:pt>
                <c:pt idx="4906">
                  <c:v>#N/A</c:v>
                </c:pt>
                <c:pt idx="4907">
                  <c:v>#N/A</c:v>
                </c:pt>
                <c:pt idx="4908">
                  <c:v>#N/A</c:v>
                </c:pt>
                <c:pt idx="4909">
                  <c:v>#N/A</c:v>
                </c:pt>
                <c:pt idx="4910">
                  <c:v>#N/A</c:v>
                </c:pt>
                <c:pt idx="4911">
                  <c:v>#N/A</c:v>
                </c:pt>
                <c:pt idx="4912">
                  <c:v>#N/A</c:v>
                </c:pt>
                <c:pt idx="4913">
                  <c:v>#N/A</c:v>
                </c:pt>
                <c:pt idx="4914">
                  <c:v>#N/A</c:v>
                </c:pt>
                <c:pt idx="4915">
                  <c:v>#N/A</c:v>
                </c:pt>
                <c:pt idx="4916">
                  <c:v>#N/A</c:v>
                </c:pt>
                <c:pt idx="4917">
                  <c:v>#N/A</c:v>
                </c:pt>
                <c:pt idx="4918">
                  <c:v>#N/A</c:v>
                </c:pt>
                <c:pt idx="4919">
                  <c:v>#N/A</c:v>
                </c:pt>
                <c:pt idx="4920">
                  <c:v>#N/A</c:v>
                </c:pt>
                <c:pt idx="4921">
                  <c:v>#N/A</c:v>
                </c:pt>
                <c:pt idx="4922">
                  <c:v>#N/A</c:v>
                </c:pt>
                <c:pt idx="4923">
                  <c:v>#N/A</c:v>
                </c:pt>
                <c:pt idx="4924">
                  <c:v>#N/A</c:v>
                </c:pt>
                <c:pt idx="4925">
                  <c:v>#N/A</c:v>
                </c:pt>
                <c:pt idx="4926">
                  <c:v>#N/A</c:v>
                </c:pt>
                <c:pt idx="4927">
                  <c:v>#N/A</c:v>
                </c:pt>
                <c:pt idx="4928">
                  <c:v>#N/A</c:v>
                </c:pt>
                <c:pt idx="4929">
                  <c:v>#N/A</c:v>
                </c:pt>
                <c:pt idx="4930">
                  <c:v>#N/A</c:v>
                </c:pt>
                <c:pt idx="4931">
                  <c:v>#N/A</c:v>
                </c:pt>
                <c:pt idx="4932">
                  <c:v>#N/A</c:v>
                </c:pt>
                <c:pt idx="4933">
                  <c:v>#N/A</c:v>
                </c:pt>
                <c:pt idx="4934">
                  <c:v>#N/A</c:v>
                </c:pt>
                <c:pt idx="4935">
                  <c:v>#N/A</c:v>
                </c:pt>
                <c:pt idx="4936">
                  <c:v>#N/A</c:v>
                </c:pt>
                <c:pt idx="4937">
                  <c:v>#N/A</c:v>
                </c:pt>
                <c:pt idx="4938">
                  <c:v>#N/A</c:v>
                </c:pt>
                <c:pt idx="4939">
                  <c:v>#N/A</c:v>
                </c:pt>
                <c:pt idx="4940">
                  <c:v>#N/A</c:v>
                </c:pt>
                <c:pt idx="4941">
                  <c:v>#N/A</c:v>
                </c:pt>
                <c:pt idx="4942">
                  <c:v>#N/A</c:v>
                </c:pt>
                <c:pt idx="4943">
                  <c:v>#N/A</c:v>
                </c:pt>
                <c:pt idx="4944">
                  <c:v>#N/A</c:v>
                </c:pt>
                <c:pt idx="4945">
                  <c:v>#N/A</c:v>
                </c:pt>
                <c:pt idx="4946">
                  <c:v>#N/A</c:v>
                </c:pt>
                <c:pt idx="4947">
                  <c:v>#N/A</c:v>
                </c:pt>
                <c:pt idx="4948">
                  <c:v>#N/A</c:v>
                </c:pt>
                <c:pt idx="4949">
                  <c:v>#N/A</c:v>
                </c:pt>
                <c:pt idx="4950">
                  <c:v>#N/A</c:v>
                </c:pt>
                <c:pt idx="4951">
                  <c:v>#N/A</c:v>
                </c:pt>
                <c:pt idx="4952">
                  <c:v>#N/A</c:v>
                </c:pt>
                <c:pt idx="4953">
                  <c:v>#N/A</c:v>
                </c:pt>
                <c:pt idx="4954">
                  <c:v>#N/A</c:v>
                </c:pt>
                <c:pt idx="4955">
                  <c:v>#N/A</c:v>
                </c:pt>
                <c:pt idx="4956">
                  <c:v>#N/A</c:v>
                </c:pt>
                <c:pt idx="4957">
                  <c:v>#N/A</c:v>
                </c:pt>
                <c:pt idx="4958">
                  <c:v>#N/A</c:v>
                </c:pt>
                <c:pt idx="4959">
                  <c:v>#N/A</c:v>
                </c:pt>
                <c:pt idx="4960">
                  <c:v>#N/A</c:v>
                </c:pt>
                <c:pt idx="4961">
                  <c:v>#N/A</c:v>
                </c:pt>
                <c:pt idx="4962">
                  <c:v>#N/A</c:v>
                </c:pt>
                <c:pt idx="4963">
                  <c:v>#N/A</c:v>
                </c:pt>
                <c:pt idx="4964">
                  <c:v>#N/A</c:v>
                </c:pt>
                <c:pt idx="4965">
                  <c:v>#N/A</c:v>
                </c:pt>
                <c:pt idx="4966">
                  <c:v>#N/A</c:v>
                </c:pt>
                <c:pt idx="4967">
                  <c:v>#N/A</c:v>
                </c:pt>
                <c:pt idx="4968">
                  <c:v>#N/A</c:v>
                </c:pt>
                <c:pt idx="4969">
                  <c:v>#N/A</c:v>
                </c:pt>
                <c:pt idx="4970">
                  <c:v>#N/A</c:v>
                </c:pt>
                <c:pt idx="4971">
                  <c:v>#N/A</c:v>
                </c:pt>
                <c:pt idx="4972">
                  <c:v>#N/A</c:v>
                </c:pt>
                <c:pt idx="4973">
                  <c:v>#N/A</c:v>
                </c:pt>
                <c:pt idx="4974">
                  <c:v>#N/A</c:v>
                </c:pt>
                <c:pt idx="4975">
                  <c:v>#N/A</c:v>
                </c:pt>
                <c:pt idx="4976">
                  <c:v>#N/A</c:v>
                </c:pt>
                <c:pt idx="4977">
                  <c:v>#N/A</c:v>
                </c:pt>
                <c:pt idx="4978">
                  <c:v>#N/A</c:v>
                </c:pt>
                <c:pt idx="4979">
                  <c:v>#N/A</c:v>
                </c:pt>
                <c:pt idx="4980">
                  <c:v>#N/A</c:v>
                </c:pt>
                <c:pt idx="4981">
                  <c:v>#N/A</c:v>
                </c:pt>
                <c:pt idx="4982">
                  <c:v>#N/A</c:v>
                </c:pt>
                <c:pt idx="4983">
                  <c:v>#N/A</c:v>
                </c:pt>
                <c:pt idx="4984">
                  <c:v>#N/A</c:v>
                </c:pt>
                <c:pt idx="4985">
                  <c:v>#N/A</c:v>
                </c:pt>
                <c:pt idx="4986">
                  <c:v>#N/A</c:v>
                </c:pt>
                <c:pt idx="4987">
                  <c:v>#N/A</c:v>
                </c:pt>
                <c:pt idx="4988">
                  <c:v>#N/A</c:v>
                </c:pt>
                <c:pt idx="4989">
                  <c:v>#N/A</c:v>
                </c:pt>
                <c:pt idx="4990">
                  <c:v>#N/A</c:v>
                </c:pt>
                <c:pt idx="4991">
                  <c:v>#N/A</c:v>
                </c:pt>
                <c:pt idx="4992">
                  <c:v>#N/A</c:v>
                </c:pt>
                <c:pt idx="4993">
                  <c:v>#N/A</c:v>
                </c:pt>
                <c:pt idx="4994">
                  <c:v>#N/A</c:v>
                </c:pt>
                <c:pt idx="4995">
                  <c:v>#N/A</c:v>
                </c:pt>
                <c:pt idx="4996">
                  <c:v>#N/A</c:v>
                </c:pt>
                <c:pt idx="4997">
                  <c:v>#N/A</c:v>
                </c:pt>
                <c:pt idx="4998">
                  <c:v>#N/A</c:v>
                </c:pt>
                <c:pt idx="4999">
                  <c:v>#N/A</c:v>
                </c:pt>
                <c:pt idx="5000">
                  <c:v>#N/A</c:v>
                </c:pt>
                <c:pt idx="5001">
                  <c:v>#N/A</c:v>
                </c:pt>
                <c:pt idx="5002">
                  <c:v>#N/A</c:v>
                </c:pt>
                <c:pt idx="5003">
                  <c:v>#N/A</c:v>
                </c:pt>
                <c:pt idx="5004">
                  <c:v>#N/A</c:v>
                </c:pt>
                <c:pt idx="5005">
                  <c:v>#N/A</c:v>
                </c:pt>
                <c:pt idx="5006">
                  <c:v>#N/A</c:v>
                </c:pt>
                <c:pt idx="5007">
                  <c:v>#N/A</c:v>
                </c:pt>
                <c:pt idx="5008">
                  <c:v>#N/A</c:v>
                </c:pt>
                <c:pt idx="5009">
                  <c:v>#N/A</c:v>
                </c:pt>
                <c:pt idx="5010">
                  <c:v>#N/A</c:v>
                </c:pt>
                <c:pt idx="5011">
                  <c:v>#N/A</c:v>
                </c:pt>
                <c:pt idx="5012">
                  <c:v>#N/A</c:v>
                </c:pt>
                <c:pt idx="5013">
                  <c:v>#N/A</c:v>
                </c:pt>
                <c:pt idx="5014">
                  <c:v>#N/A</c:v>
                </c:pt>
                <c:pt idx="5015">
                  <c:v>#N/A</c:v>
                </c:pt>
                <c:pt idx="5016">
                  <c:v>#N/A</c:v>
                </c:pt>
                <c:pt idx="5017">
                  <c:v>#N/A</c:v>
                </c:pt>
                <c:pt idx="5018">
                  <c:v>#N/A</c:v>
                </c:pt>
                <c:pt idx="5019">
                  <c:v>#N/A</c:v>
                </c:pt>
                <c:pt idx="5020">
                  <c:v>#N/A</c:v>
                </c:pt>
                <c:pt idx="5021">
                  <c:v>#N/A</c:v>
                </c:pt>
                <c:pt idx="5022">
                  <c:v>#N/A</c:v>
                </c:pt>
                <c:pt idx="5023">
                  <c:v>#N/A</c:v>
                </c:pt>
                <c:pt idx="5024">
                  <c:v>#N/A</c:v>
                </c:pt>
                <c:pt idx="5025">
                  <c:v>#N/A</c:v>
                </c:pt>
                <c:pt idx="5026">
                  <c:v>#N/A</c:v>
                </c:pt>
                <c:pt idx="5027">
                  <c:v>#N/A</c:v>
                </c:pt>
                <c:pt idx="5028">
                  <c:v>#N/A</c:v>
                </c:pt>
                <c:pt idx="5029">
                  <c:v>#N/A</c:v>
                </c:pt>
                <c:pt idx="5030">
                  <c:v>#N/A</c:v>
                </c:pt>
                <c:pt idx="5031">
                  <c:v>#N/A</c:v>
                </c:pt>
                <c:pt idx="5032">
                  <c:v>#N/A</c:v>
                </c:pt>
                <c:pt idx="5033">
                  <c:v>#N/A</c:v>
                </c:pt>
                <c:pt idx="5034">
                  <c:v>#N/A</c:v>
                </c:pt>
                <c:pt idx="5035">
                  <c:v>#N/A</c:v>
                </c:pt>
                <c:pt idx="5036">
                  <c:v>#N/A</c:v>
                </c:pt>
                <c:pt idx="5037">
                  <c:v>#N/A</c:v>
                </c:pt>
                <c:pt idx="5038">
                  <c:v>#N/A</c:v>
                </c:pt>
                <c:pt idx="5039">
                  <c:v>#N/A</c:v>
                </c:pt>
                <c:pt idx="5040">
                  <c:v>#N/A</c:v>
                </c:pt>
                <c:pt idx="5041">
                  <c:v>#N/A</c:v>
                </c:pt>
                <c:pt idx="5042">
                  <c:v>#N/A</c:v>
                </c:pt>
                <c:pt idx="5043">
                  <c:v>#N/A</c:v>
                </c:pt>
                <c:pt idx="5044">
                  <c:v>#N/A</c:v>
                </c:pt>
                <c:pt idx="5045">
                  <c:v>#N/A</c:v>
                </c:pt>
                <c:pt idx="5046">
                  <c:v>#N/A</c:v>
                </c:pt>
                <c:pt idx="5047">
                  <c:v>#N/A</c:v>
                </c:pt>
                <c:pt idx="5048">
                  <c:v>#N/A</c:v>
                </c:pt>
                <c:pt idx="5049">
                  <c:v>#N/A</c:v>
                </c:pt>
                <c:pt idx="5050">
                  <c:v>#N/A</c:v>
                </c:pt>
                <c:pt idx="5051">
                  <c:v>#N/A</c:v>
                </c:pt>
                <c:pt idx="5052">
                  <c:v>#N/A</c:v>
                </c:pt>
                <c:pt idx="5053">
                  <c:v>#N/A</c:v>
                </c:pt>
                <c:pt idx="5054">
                  <c:v>#N/A</c:v>
                </c:pt>
                <c:pt idx="5055">
                  <c:v>#N/A</c:v>
                </c:pt>
                <c:pt idx="5056">
                  <c:v>#N/A</c:v>
                </c:pt>
                <c:pt idx="5057">
                  <c:v>#N/A</c:v>
                </c:pt>
                <c:pt idx="5058">
                  <c:v>#N/A</c:v>
                </c:pt>
                <c:pt idx="5059">
                  <c:v>#N/A</c:v>
                </c:pt>
                <c:pt idx="5060">
                  <c:v>#N/A</c:v>
                </c:pt>
                <c:pt idx="5061">
                  <c:v>#N/A</c:v>
                </c:pt>
                <c:pt idx="5062">
                  <c:v>#N/A</c:v>
                </c:pt>
                <c:pt idx="5063">
                  <c:v>#N/A</c:v>
                </c:pt>
                <c:pt idx="5064">
                  <c:v>#N/A</c:v>
                </c:pt>
                <c:pt idx="5065">
                  <c:v>#N/A</c:v>
                </c:pt>
                <c:pt idx="5066">
                  <c:v>#N/A</c:v>
                </c:pt>
                <c:pt idx="5067">
                  <c:v>#N/A</c:v>
                </c:pt>
                <c:pt idx="5068">
                  <c:v>#N/A</c:v>
                </c:pt>
                <c:pt idx="5069">
                  <c:v>#N/A</c:v>
                </c:pt>
                <c:pt idx="5070">
                  <c:v>#N/A</c:v>
                </c:pt>
                <c:pt idx="5071">
                  <c:v>#N/A</c:v>
                </c:pt>
                <c:pt idx="5072">
                  <c:v>#N/A</c:v>
                </c:pt>
                <c:pt idx="5073">
                  <c:v>#N/A</c:v>
                </c:pt>
                <c:pt idx="5074">
                  <c:v>#N/A</c:v>
                </c:pt>
                <c:pt idx="5075">
                  <c:v>#N/A</c:v>
                </c:pt>
                <c:pt idx="5076">
                  <c:v>#N/A</c:v>
                </c:pt>
                <c:pt idx="5077">
                  <c:v>#N/A</c:v>
                </c:pt>
                <c:pt idx="5078">
                  <c:v>#N/A</c:v>
                </c:pt>
                <c:pt idx="5079">
                  <c:v>#N/A</c:v>
                </c:pt>
                <c:pt idx="5080">
                  <c:v>#N/A</c:v>
                </c:pt>
                <c:pt idx="5081">
                  <c:v>#N/A</c:v>
                </c:pt>
                <c:pt idx="5082">
                  <c:v>#N/A</c:v>
                </c:pt>
                <c:pt idx="5083">
                  <c:v>#N/A</c:v>
                </c:pt>
                <c:pt idx="5084">
                  <c:v>#N/A</c:v>
                </c:pt>
                <c:pt idx="5085">
                  <c:v>#N/A</c:v>
                </c:pt>
                <c:pt idx="5086">
                  <c:v>#N/A</c:v>
                </c:pt>
                <c:pt idx="5087">
                  <c:v>#N/A</c:v>
                </c:pt>
                <c:pt idx="5088">
                  <c:v>#N/A</c:v>
                </c:pt>
                <c:pt idx="5089">
                  <c:v>#N/A</c:v>
                </c:pt>
                <c:pt idx="5090">
                  <c:v>#N/A</c:v>
                </c:pt>
                <c:pt idx="5091">
                  <c:v>#N/A</c:v>
                </c:pt>
                <c:pt idx="5092">
                  <c:v>#N/A</c:v>
                </c:pt>
                <c:pt idx="5093">
                  <c:v>#N/A</c:v>
                </c:pt>
                <c:pt idx="5094">
                  <c:v>#N/A</c:v>
                </c:pt>
                <c:pt idx="5095">
                  <c:v>#N/A</c:v>
                </c:pt>
                <c:pt idx="5096">
                  <c:v>#N/A</c:v>
                </c:pt>
                <c:pt idx="5097">
                  <c:v>#N/A</c:v>
                </c:pt>
                <c:pt idx="5098">
                  <c:v>#N/A</c:v>
                </c:pt>
                <c:pt idx="5099">
                  <c:v>#N/A</c:v>
                </c:pt>
                <c:pt idx="5100">
                  <c:v>#N/A</c:v>
                </c:pt>
                <c:pt idx="5101">
                  <c:v>#N/A</c:v>
                </c:pt>
                <c:pt idx="5102">
                  <c:v>#N/A</c:v>
                </c:pt>
                <c:pt idx="5103">
                  <c:v>#N/A</c:v>
                </c:pt>
                <c:pt idx="5104">
                  <c:v>#N/A</c:v>
                </c:pt>
                <c:pt idx="5105">
                  <c:v>#N/A</c:v>
                </c:pt>
                <c:pt idx="5106">
                  <c:v>#N/A</c:v>
                </c:pt>
                <c:pt idx="5107">
                  <c:v>#N/A</c:v>
                </c:pt>
                <c:pt idx="5108">
                  <c:v>#N/A</c:v>
                </c:pt>
                <c:pt idx="5109">
                  <c:v>#N/A</c:v>
                </c:pt>
                <c:pt idx="5110">
                  <c:v>#N/A</c:v>
                </c:pt>
                <c:pt idx="5111">
                  <c:v>#N/A</c:v>
                </c:pt>
                <c:pt idx="5112">
                  <c:v>#N/A</c:v>
                </c:pt>
                <c:pt idx="5113">
                  <c:v>#N/A</c:v>
                </c:pt>
                <c:pt idx="5114">
                  <c:v>#N/A</c:v>
                </c:pt>
                <c:pt idx="5115">
                  <c:v>#N/A</c:v>
                </c:pt>
                <c:pt idx="5116">
                  <c:v>#N/A</c:v>
                </c:pt>
                <c:pt idx="5117">
                  <c:v>#N/A</c:v>
                </c:pt>
                <c:pt idx="5118">
                  <c:v>#N/A</c:v>
                </c:pt>
                <c:pt idx="5119">
                  <c:v>#N/A</c:v>
                </c:pt>
                <c:pt idx="5120">
                  <c:v>#N/A</c:v>
                </c:pt>
                <c:pt idx="5121">
                  <c:v>#N/A</c:v>
                </c:pt>
                <c:pt idx="5122">
                  <c:v>#N/A</c:v>
                </c:pt>
                <c:pt idx="5123">
                  <c:v>#N/A</c:v>
                </c:pt>
                <c:pt idx="5124">
                  <c:v>#N/A</c:v>
                </c:pt>
                <c:pt idx="5125">
                  <c:v>#N/A</c:v>
                </c:pt>
                <c:pt idx="5126">
                  <c:v>#N/A</c:v>
                </c:pt>
                <c:pt idx="5127">
                  <c:v>#N/A</c:v>
                </c:pt>
                <c:pt idx="5128">
                  <c:v>#N/A</c:v>
                </c:pt>
                <c:pt idx="5129">
                  <c:v>#N/A</c:v>
                </c:pt>
                <c:pt idx="5130">
                  <c:v>#N/A</c:v>
                </c:pt>
                <c:pt idx="5131">
                  <c:v>#N/A</c:v>
                </c:pt>
                <c:pt idx="5132">
                  <c:v>#N/A</c:v>
                </c:pt>
                <c:pt idx="5133">
                  <c:v>#N/A</c:v>
                </c:pt>
                <c:pt idx="5134">
                  <c:v>#N/A</c:v>
                </c:pt>
                <c:pt idx="5135">
                  <c:v>#N/A</c:v>
                </c:pt>
                <c:pt idx="5136">
                  <c:v>#N/A</c:v>
                </c:pt>
                <c:pt idx="5137">
                  <c:v>#N/A</c:v>
                </c:pt>
                <c:pt idx="5138">
                  <c:v>#N/A</c:v>
                </c:pt>
                <c:pt idx="5139">
                  <c:v>#N/A</c:v>
                </c:pt>
                <c:pt idx="5140">
                  <c:v>#N/A</c:v>
                </c:pt>
                <c:pt idx="5141">
                  <c:v>#N/A</c:v>
                </c:pt>
                <c:pt idx="5142">
                  <c:v>#N/A</c:v>
                </c:pt>
                <c:pt idx="5143">
                  <c:v>#N/A</c:v>
                </c:pt>
                <c:pt idx="5144">
                  <c:v>#N/A</c:v>
                </c:pt>
                <c:pt idx="5145">
                  <c:v>#N/A</c:v>
                </c:pt>
                <c:pt idx="5146">
                  <c:v>#N/A</c:v>
                </c:pt>
                <c:pt idx="5147">
                  <c:v>#N/A</c:v>
                </c:pt>
                <c:pt idx="5148">
                  <c:v>#N/A</c:v>
                </c:pt>
                <c:pt idx="5149">
                  <c:v>#N/A</c:v>
                </c:pt>
                <c:pt idx="5150">
                  <c:v>#N/A</c:v>
                </c:pt>
                <c:pt idx="5151">
                  <c:v>#N/A</c:v>
                </c:pt>
                <c:pt idx="5152">
                  <c:v>#N/A</c:v>
                </c:pt>
                <c:pt idx="5153">
                  <c:v>#N/A</c:v>
                </c:pt>
                <c:pt idx="5154">
                  <c:v>#N/A</c:v>
                </c:pt>
                <c:pt idx="5155">
                  <c:v>#N/A</c:v>
                </c:pt>
                <c:pt idx="5156">
                  <c:v>#N/A</c:v>
                </c:pt>
                <c:pt idx="5157">
                  <c:v>#N/A</c:v>
                </c:pt>
                <c:pt idx="5158">
                  <c:v>#N/A</c:v>
                </c:pt>
                <c:pt idx="5159">
                  <c:v>#N/A</c:v>
                </c:pt>
                <c:pt idx="5160">
                  <c:v>#N/A</c:v>
                </c:pt>
                <c:pt idx="5161">
                  <c:v>#N/A</c:v>
                </c:pt>
                <c:pt idx="5162">
                  <c:v>#N/A</c:v>
                </c:pt>
                <c:pt idx="5163">
                  <c:v>#N/A</c:v>
                </c:pt>
                <c:pt idx="5164">
                  <c:v>#N/A</c:v>
                </c:pt>
                <c:pt idx="5165">
                  <c:v>#N/A</c:v>
                </c:pt>
                <c:pt idx="5166">
                  <c:v>#N/A</c:v>
                </c:pt>
                <c:pt idx="5167">
                  <c:v>#N/A</c:v>
                </c:pt>
                <c:pt idx="5168">
                  <c:v>#N/A</c:v>
                </c:pt>
                <c:pt idx="5169">
                  <c:v>#N/A</c:v>
                </c:pt>
                <c:pt idx="5170">
                  <c:v>#N/A</c:v>
                </c:pt>
                <c:pt idx="5171">
                  <c:v>#N/A</c:v>
                </c:pt>
                <c:pt idx="5172">
                  <c:v>#N/A</c:v>
                </c:pt>
                <c:pt idx="5173">
                  <c:v>#N/A</c:v>
                </c:pt>
                <c:pt idx="5174">
                  <c:v>#N/A</c:v>
                </c:pt>
                <c:pt idx="5175">
                  <c:v>#N/A</c:v>
                </c:pt>
                <c:pt idx="5176">
                  <c:v>#N/A</c:v>
                </c:pt>
                <c:pt idx="5177">
                  <c:v>#N/A</c:v>
                </c:pt>
                <c:pt idx="5178">
                  <c:v>#N/A</c:v>
                </c:pt>
                <c:pt idx="5179">
                  <c:v>#N/A</c:v>
                </c:pt>
                <c:pt idx="5180">
                  <c:v>#N/A</c:v>
                </c:pt>
                <c:pt idx="5181">
                  <c:v>#N/A</c:v>
                </c:pt>
                <c:pt idx="5182">
                  <c:v>#N/A</c:v>
                </c:pt>
                <c:pt idx="5183">
                  <c:v>#N/A</c:v>
                </c:pt>
                <c:pt idx="5184">
                  <c:v>#N/A</c:v>
                </c:pt>
                <c:pt idx="5185">
                  <c:v>#N/A</c:v>
                </c:pt>
                <c:pt idx="5186">
                  <c:v>#N/A</c:v>
                </c:pt>
                <c:pt idx="5187">
                  <c:v>#N/A</c:v>
                </c:pt>
                <c:pt idx="5188">
                  <c:v>#N/A</c:v>
                </c:pt>
                <c:pt idx="5189">
                  <c:v>#N/A</c:v>
                </c:pt>
                <c:pt idx="5190">
                  <c:v>#N/A</c:v>
                </c:pt>
                <c:pt idx="5191">
                  <c:v>#N/A</c:v>
                </c:pt>
                <c:pt idx="5192">
                  <c:v>#N/A</c:v>
                </c:pt>
                <c:pt idx="5193">
                  <c:v>#N/A</c:v>
                </c:pt>
                <c:pt idx="5194">
                  <c:v>#N/A</c:v>
                </c:pt>
                <c:pt idx="5195">
                  <c:v>#N/A</c:v>
                </c:pt>
                <c:pt idx="5196">
                  <c:v>#N/A</c:v>
                </c:pt>
                <c:pt idx="5197">
                  <c:v>#N/A</c:v>
                </c:pt>
                <c:pt idx="5198">
                  <c:v>#N/A</c:v>
                </c:pt>
                <c:pt idx="5199">
                  <c:v>#N/A</c:v>
                </c:pt>
                <c:pt idx="5200">
                  <c:v>#N/A</c:v>
                </c:pt>
                <c:pt idx="5201">
                  <c:v>#N/A</c:v>
                </c:pt>
                <c:pt idx="5202">
                  <c:v>#N/A</c:v>
                </c:pt>
                <c:pt idx="5203">
                  <c:v>#N/A</c:v>
                </c:pt>
                <c:pt idx="5204">
                  <c:v>#N/A</c:v>
                </c:pt>
                <c:pt idx="5205">
                  <c:v>#N/A</c:v>
                </c:pt>
                <c:pt idx="5206">
                  <c:v>#N/A</c:v>
                </c:pt>
                <c:pt idx="5207">
                  <c:v>#N/A</c:v>
                </c:pt>
                <c:pt idx="5208">
                  <c:v>#N/A</c:v>
                </c:pt>
                <c:pt idx="5209">
                  <c:v>#N/A</c:v>
                </c:pt>
                <c:pt idx="5210">
                  <c:v>#N/A</c:v>
                </c:pt>
                <c:pt idx="5211">
                  <c:v>#N/A</c:v>
                </c:pt>
                <c:pt idx="5212">
                  <c:v>#N/A</c:v>
                </c:pt>
                <c:pt idx="5213">
                  <c:v>#N/A</c:v>
                </c:pt>
                <c:pt idx="5214">
                  <c:v>#N/A</c:v>
                </c:pt>
                <c:pt idx="5215">
                  <c:v>#N/A</c:v>
                </c:pt>
                <c:pt idx="5216">
                  <c:v>#N/A</c:v>
                </c:pt>
                <c:pt idx="5217">
                  <c:v>#N/A</c:v>
                </c:pt>
                <c:pt idx="5218">
                  <c:v>#N/A</c:v>
                </c:pt>
                <c:pt idx="5219">
                  <c:v>#N/A</c:v>
                </c:pt>
                <c:pt idx="5220">
                  <c:v>#N/A</c:v>
                </c:pt>
                <c:pt idx="5221">
                  <c:v>#N/A</c:v>
                </c:pt>
                <c:pt idx="5222">
                  <c:v>#N/A</c:v>
                </c:pt>
                <c:pt idx="5223">
                  <c:v>#N/A</c:v>
                </c:pt>
                <c:pt idx="5224">
                  <c:v>#N/A</c:v>
                </c:pt>
                <c:pt idx="5225">
                  <c:v>#N/A</c:v>
                </c:pt>
                <c:pt idx="5226">
                  <c:v>#N/A</c:v>
                </c:pt>
                <c:pt idx="5227">
                  <c:v>#N/A</c:v>
                </c:pt>
                <c:pt idx="5228">
                  <c:v>#N/A</c:v>
                </c:pt>
                <c:pt idx="5229">
                  <c:v>#N/A</c:v>
                </c:pt>
                <c:pt idx="5230">
                  <c:v>#N/A</c:v>
                </c:pt>
                <c:pt idx="5231">
                  <c:v>#N/A</c:v>
                </c:pt>
                <c:pt idx="5232">
                  <c:v>#N/A</c:v>
                </c:pt>
                <c:pt idx="5233">
                  <c:v>#N/A</c:v>
                </c:pt>
                <c:pt idx="5234">
                  <c:v>#N/A</c:v>
                </c:pt>
                <c:pt idx="5235">
                  <c:v>#N/A</c:v>
                </c:pt>
                <c:pt idx="5236">
                  <c:v>#N/A</c:v>
                </c:pt>
                <c:pt idx="5237">
                  <c:v>#N/A</c:v>
                </c:pt>
                <c:pt idx="5238">
                  <c:v>#N/A</c:v>
                </c:pt>
                <c:pt idx="5239">
                  <c:v>#N/A</c:v>
                </c:pt>
                <c:pt idx="5240">
                  <c:v>#N/A</c:v>
                </c:pt>
                <c:pt idx="5241">
                  <c:v>#N/A</c:v>
                </c:pt>
                <c:pt idx="5242">
                  <c:v>#N/A</c:v>
                </c:pt>
                <c:pt idx="5243">
                  <c:v>#N/A</c:v>
                </c:pt>
                <c:pt idx="5244">
                  <c:v>#N/A</c:v>
                </c:pt>
                <c:pt idx="5245">
                  <c:v>#N/A</c:v>
                </c:pt>
                <c:pt idx="5246">
                  <c:v>#N/A</c:v>
                </c:pt>
                <c:pt idx="5247">
                  <c:v>#N/A</c:v>
                </c:pt>
                <c:pt idx="5248">
                  <c:v>#N/A</c:v>
                </c:pt>
                <c:pt idx="5249">
                  <c:v>#N/A</c:v>
                </c:pt>
                <c:pt idx="5250">
                  <c:v>#N/A</c:v>
                </c:pt>
                <c:pt idx="5251">
                  <c:v>#N/A</c:v>
                </c:pt>
                <c:pt idx="5252">
                  <c:v>#N/A</c:v>
                </c:pt>
                <c:pt idx="5253">
                  <c:v>#N/A</c:v>
                </c:pt>
                <c:pt idx="5254">
                  <c:v>#N/A</c:v>
                </c:pt>
                <c:pt idx="5255">
                  <c:v>#N/A</c:v>
                </c:pt>
                <c:pt idx="5256">
                  <c:v>#N/A</c:v>
                </c:pt>
                <c:pt idx="5257">
                  <c:v>#N/A</c:v>
                </c:pt>
                <c:pt idx="5258">
                  <c:v>#N/A</c:v>
                </c:pt>
                <c:pt idx="5259">
                  <c:v>#N/A</c:v>
                </c:pt>
                <c:pt idx="5260">
                  <c:v>#N/A</c:v>
                </c:pt>
                <c:pt idx="5261">
                  <c:v>#N/A</c:v>
                </c:pt>
                <c:pt idx="5262">
                  <c:v>#N/A</c:v>
                </c:pt>
                <c:pt idx="5263">
                  <c:v>#N/A</c:v>
                </c:pt>
                <c:pt idx="5264">
                  <c:v>#N/A</c:v>
                </c:pt>
                <c:pt idx="5265">
                  <c:v>#N/A</c:v>
                </c:pt>
                <c:pt idx="5266">
                  <c:v>#N/A</c:v>
                </c:pt>
                <c:pt idx="5267">
                  <c:v>#N/A</c:v>
                </c:pt>
                <c:pt idx="5268">
                  <c:v>#N/A</c:v>
                </c:pt>
                <c:pt idx="5269">
                  <c:v>#N/A</c:v>
                </c:pt>
                <c:pt idx="5270">
                  <c:v>#N/A</c:v>
                </c:pt>
                <c:pt idx="5271">
                  <c:v>#N/A</c:v>
                </c:pt>
                <c:pt idx="5272">
                  <c:v>#N/A</c:v>
                </c:pt>
                <c:pt idx="5273">
                  <c:v>#N/A</c:v>
                </c:pt>
                <c:pt idx="5274">
                  <c:v>#N/A</c:v>
                </c:pt>
                <c:pt idx="5275">
                  <c:v>#N/A</c:v>
                </c:pt>
                <c:pt idx="5276">
                  <c:v>#N/A</c:v>
                </c:pt>
                <c:pt idx="5277">
                  <c:v>#N/A</c:v>
                </c:pt>
                <c:pt idx="5278">
                  <c:v>#N/A</c:v>
                </c:pt>
                <c:pt idx="5279">
                  <c:v>#N/A</c:v>
                </c:pt>
                <c:pt idx="5280">
                  <c:v>#N/A</c:v>
                </c:pt>
                <c:pt idx="5281">
                  <c:v>#N/A</c:v>
                </c:pt>
                <c:pt idx="5282">
                  <c:v>#N/A</c:v>
                </c:pt>
                <c:pt idx="5283">
                  <c:v>#N/A</c:v>
                </c:pt>
                <c:pt idx="5284">
                  <c:v>#N/A</c:v>
                </c:pt>
                <c:pt idx="5285">
                  <c:v>#N/A</c:v>
                </c:pt>
                <c:pt idx="5286">
                  <c:v>#N/A</c:v>
                </c:pt>
                <c:pt idx="5287">
                  <c:v>#N/A</c:v>
                </c:pt>
                <c:pt idx="5288">
                  <c:v>#N/A</c:v>
                </c:pt>
                <c:pt idx="5289">
                  <c:v>#N/A</c:v>
                </c:pt>
                <c:pt idx="5290">
                  <c:v>#N/A</c:v>
                </c:pt>
                <c:pt idx="5291">
                  <c:v>#N/A</c:v>
                </c:pt>
                <c:pt idx="5292">
                  <c:v>#N/A</c:v>
                </c:pt>
                <c:pt idx="5293">
                  <c:v>#N/A</c:v>
                </c:pt>
                <c:pt idx="5294">
                  <c:v>#N/A</c:v>
                </c:pt>
                <c:pt idx="5295">
                  <c:v>#N/A</c:v>
                </c:pt>
                <c:pt idx="5296">
                  <c:v>#N/A</c:v>
                </c:pt>
                <c:pt idx="5297">
                  <c:v>#N/A</c:v>
                </c:pt>
                <c:pt idx="5298">
                  <c:v>#N/A</c:v>
                </c:pt>
                <c:pt idx="5299">
                  <c:v>#N/A</c:v>
                </c:pt>
                <c:pt idx="5300">
                  <c:v>#N/A</c:v>
                </c:pt>
                <c:pt idx="5301">
                  <c:v>#N/A</c:v>
                </c:pt>
                <c:pt idx="5302">
                  <c:v>#N/A</c:v>
                </c:pt>
                <c:pt idx="5303">
                  <c:v>#N/A</c:v>
                </c:pt>
                <c:pt idx="5304">
                  <c:v>#N/A</c:v>
                </c:pt>
                <c:pt idx="5305">
                  <c:v>#N/A</c:v>
                </c:pt>
                <c:pt idx="5306">
                  <c:v>#N/A</c:v>
                </c:pt>
                <c:pt idx="5307">
                  <c:v>#N/A</c:v>
                </c:pt>
                <c:pt idx="5308">
                  <c:v>#N/A</c:v>
                </c:pt>
                <c:pt idx="5309">
                  <c:v>#N/A</c:v>
                </c:pt>
                <c:pt idx="5310">
                  <c:v>#N/A</c:v>
                </c:pt>
                <c:pt idx="5311">
                  <c:v>#N/A</c:v>
                </c:pt>
                <c:pt idx="5312">
                  <c:v>#N/A</c:v>
                </c:pt>
                <c:pt idx="5313">
                  <c:v>#N/A</c:v>
                </c:pt>
                <c:pt idx="5314">
                  <c:v>#N/A</c:v>
                </c:pt>
                <c:pt idx="5315">
                  <c:v>#N/A</c:v>
                </c:pt>
                <c:pt idx="5316">
                  <c:v>#N/A</c:v>
                </c:pt>
                <c:pt idx="5317">
                  <c:v>#N/A</c:v>
                </c:pt>
                <c:pt idx="5318">
                  <c:v>#N/A</c:v>
                </c:pt>
                <c:pt idx="5319">
                  <c:v>#N/A</c:v>
                </c:pt>
                <c:pt idx="5320">
                  <c:v>#N/A</c:v>
                </c:pt>
                <c:pt idx="5321">
                  <c:v>#N/A</c:v>
                </c:pt>
                <c:pt idx="5322">
                  <c:v>#N/A</c:v>
                </c:pt>
                <c:pt idx="5323">
                  <c:v>#N/A</c:v>
                </c:pt>
                <c:pt idx="5324">
                  <c:v>#N/A</c:v>
                </c:pt>
                <c:pt idx="5325">
                  <c:v>#N/A</c:v>
                </c:pt>
                <c:pt idx="5326">
                  <c:v>#N/A</c:v>
                </c:pt>
                <c:pt idx="5327">
                  <c:v>#N/A</c:v>
                </c:pt>
                <c:pt idx="5328">
                  <c:v>#N/A</c:v>
                </c:pt>
                <c:pt idx="5329">
                  <c:v>#N/A</c:v>
                </c:pt>
                <c:pt idx="5330">
                  <c:v>#N/A</c:v>
                </c:pt>
                <c:pt idx="5331">
                  <c:v>#N/A</c:v>
                </c:pt>
                <c:pt idx="5332">
                  <c:v>#N/A</c:v>
                </c:pt>
                <c:pt idx="5333">
                  <c:v>#N/A</c:v>
                </c:pt>
                <c:pt idx="5334">
                  <c:v>#N/A</c:v>
                </c:pt>
                <c:pt idx="5335">
                  <c:v>#N/A</c:v>
                </c:pt>
                <c:pt idx="5336">
                  <c:v>#N/A</c:v>
                </c:pt>
                <c:pt idx="5337">
                  <c:v>#N/A</c:v>
                </c:pt>
                <c:pt idx="5338">
                  <c:v>#N/A</c:v>
                </c:pt>
                <c:pt idx="5339">
                  <c:v>#N/A</c:v>
                </c:pt>
                <c:pt idx="5340">
                  <c:v>#N/A</c:v>
                </c:pt>
                <c:pt idx="5341">
                  <c:v>#N/A</c:v>
                </c:pt>
                <c:pt idx="5342">
                  <c:v>#N/A</c:v>
                </c:pt>
                <c:pt idx="5343">
                  <c:v>#N/A</c:v>
                </c:pt>
                <c:pt idx="5344">
                  <c:v>#N/A</c:v>
                </c:pt>
                <c:pt idx="5345">
                  <c:v>#N/A</c:v>
                </c:pt>
                <c:pt idx="5346">
                  <c:v>#N/A</c:v>
                </c:pt>
                <c:pt idx="5347">
                  <c:v>#N/A</c:v>
                </c:pt>
                <c:pt idx="5348">
                  <c:v>#N/A</c:v>
                </c:pt>
                <c:pt idx="5349">
                  <c:v>#N/A</c:v>
                </c:pt>
                <c:pt idx="5350">
                  <c:v>#N/A</c:v>
                </c:pt>
                <c:pt idx="5351">
                  <c:v>#N/A</c:v>
                </c:pt>
                <c:pt idx="5352">
                  <c:v>#N/A</c:v>
                </c:pt>
                <c:pt idx="5353">
                  <c:v>#N/A</c:v>
                </c:pt>
                <c:pt idx="5354">
                  <c:v>#N/A</c:v>
                </c:pt>
                <c:pt idx="5355">
                  <c:v>#N/A</c:v>
                </c:pt>
                <c:pt idx="5356">
                  <c:v>#N/A</c:v>
                </c:pt>
                <c:pt idx="5357">
                  <c:v>#N/A</c:v>
                </c:pt>
                <c:pt idx="5358">
                  <c:v>#N/A</c:v>
                </c:pt>
                <c:pt idx="5359">
                  <c:v>#N/A</c:v>
                </c:pt>
                <c:pt idx="5360">
                  <c:v>#N/A</c:v>
                </c:pt>
                <c:pt idx="5361">
                  <c:v>#N/A</c:v>
                </c:pt>
                <c:pt idx="5362">
                  <c:v>#N/A</c:v>
                </c:pt>
                <c:pt idx="5363">
                  <c:v>#N/A</c:v>
                </c:pt>
                <c:pt idx="5364">
                  <c:v>#N/A</c:v>
                </c:pt>
                <c:pt idx="5365">
                  <c:v>#N/A</c:v>
                </c:pt>
                <c:pt idx="5366">
                  <c:v>#N/A</c:v>
                </c:pt>
                <c:pt idx="5367">
                  <c:v>#N/A</c:v>
                </c:pt>
                <c:pt idx="5368">
                  <c:v>#N/A</c:v>
                </c:pt>
                <c:pt idx="5369">
                  <c:v>#N/A</c:v>
                </c:pt>
                <c:pt idx="5370">
                  <c:v>#N/A</c:v>
                </c:pt>
                <c:pt idx="5371">
                  <c:v>#N/A</c:v>
                </c:pt>
                <c:pt idx="5372">
                  <c:v>#N/A</c:v>
                </c:pt>
                <c:pt idx="5373">
                  <c:v>#N/A</c:v>
                </c:pt>
                <c:pt idx="5374">
                  <c:v>#N/A</c:v>
                </c:pt>
                <c:pt idx="5375">
                  <c:v>#N/A</c:v>
                </c:pt>
                <c:pt idx="5376">
                  <c:v>#N/A</c:v>
                </c:pt>
                <c:pt idx="5377">
                  <c:v>#N/A</c:v>
                </c:pt>
                <c:pt idx="5378">
                  <c:v>#N/A</c:v>
                </c:pt>
                <c:pt idx="5379">
                  <c:v>#N/A</c:v>
                </c:pt>
                <c:pt idx="5380">
                  <c:v>#N/A</c:v>
                </c:pt>
                <c:pt idx="5381">
                  <c:v>#N/A</c:v>
                </c:pt>
                <c:pt idx="5382">
                  <c:v>#N/A</c:v>
                </c:pt>
                <c:pt idx="5383">
                  <c:v>#N/A</c:v>
                </c:pt>
                <c:pt idx="5384">
                  <c:v>#N/A</c:v>
                </c:pt>
                <c:pt idx="5385">
                  <c:v>#N/A</c:v>
                </c:pt>
                <c:pt idx="5386">
                  <c:v>#N/A</c:v>
                </c:pt>
                <c:pt idx="5387">
                  <c:v>#N/A</c:v>
                </c:pt>
                <c:pt idx="5388">
                  <c:v>#N/A</c:v>
                </c:pt>
                <c:pt idx="5389">
                  <c:v>#N/A</c:v>
                </c:pt>
                <c:pt idx="5390">
                  <c:v>#N/A</c:v>
                </c:pt>
                <c:pt idx="5391">
                  <c:v>#N/A</c:v>
                </c:pt>
                <c:pt idx="5392">
                  <c:v>#N/A</c:v>
                </c:pt>
                <c:pt idx="5393">
                  <c:v>#N/A</c:v>
                </c:pt>
                <c:pt idx="5394">
                  <c:v>#N/A</c:v>
                </c:pt>
                <c:pt idx="5395">
                  <c:v>#N/A</c:v>
                </c:pt>
                <c:pt idx="5396">
                  <c:v>#N/A</c:v>
                </c:pt>
                <c:pt idx="5397">
                  <c:v>#N/A</c:v>
                </c:pt>
                <c:pt idx="5398">
                  <c:v>#N/A</c:v>
                </c:pt>
                <c:pt idx="5399">
                  <c:v>#N/A</c:v>
                </c:pt>
                <c:pt idx="5400">
                  <c:v>#N/A</c:v>
                </c:pt>
                <c:pt idx="5401">
                  <c:v>#N/A</c:v>
                </c:pt>
                <c:pt idx="5402">
                  <c:v>#N/A</c:v>
                </c:pt>
                <c:pt idx="5403">
                  <c:v>#N/A</c:v>
                </c:pt>
                <c:pt idx="5404">
                  <c:v>#N/A</c:v>
                </c:pt>
                <c:pt idx="5405">
                  <c:v>#N/A</c:v>
                </c:pt>
                <c:pt idx="5406">
                  <c:v>#N/A</c:v>
                </c:pt>
                <c:pt idx="5407">
                  <c:v>#N/A</c:v>
                </c:pt>
                <c:pt idx="5408">
                  <c:v>#N/A</c:v>
                </c:pt>
                <c:pt idx="5409">
                  <c:v>#N/A</c:v>
                </c:pt>
                <c:pt idx="5410">
                  <c:v>#N/A</c:v>
                </c:pt>
                <c:pt idx="5411">
                  <c:v>#N/A</c:v>
                </c:pt>
                <c:pt idx="5412">
                  <c:v>#N/A</c:v>
                </c:pt>
                <c:pt idx="5413">
                  <c:v>#N/A</c:v>
                </c:pt>
                <c:pt idx="5414">
                  <c:v>#N/A</c:v>
                </c:pt>
                <c:pt idx="5415">
                  <c:v>#N/A</c:v>
                </c:pt>
                <c:pt idx="5416">
                  <c:v>#N/A</c:v>
                </c:pt>
                <c:pt idx="5417">
                  <c:v>#N/A</c:v>
                </c:pt>
                <c:pt idx="5418">
                  <c:v>#N/A</c:v>
                </c:pt>
                <c:pt idx="5419">
                  <c:v>#N/A</c:v>
                </c:pt>
                <c:pt idx="5420">
                  <c:v>#N/A</c:v>
                </c:pt>
                <c:pt idx="5421">
                  <c:v>#N/A</c:v>
                </c:pt>
                <c:pt idx="5422">
                  <c:v>#N/A</c:v>
                </c:pt>
                <c:pt idx="5423">
                  <c:v>#N/A</c:v>
                </c:pt>
                <c:pt idx="5424">
                  <c:v>#N/A</c:v>
                </c:pt>
                <c:pt idx="5425">
                  <c:v>#N/A</c:v>
                </c:pt>
                <c:pt idx="5426">
                  <c:v>#N/A</c:v>
                </c:pt>
                <c:pt idx="5427">
                  <c:v>#N/A</c:v>
                </c:pt>
                <c:pt idx="5428">
                  <c:v>#N/A</c:v>
                </c:pt>
                <c:pt idx="5429">
                  <c:v>#N/A</c:v>
                </c:pt>
                <c:pt idx="5430">
                  <c:v>#N/A</c:v>
                </c:pt>
                <c:pt idx="5431">
                  <c:v>#N/A</c:v>
                </c:pt>
                <c:pt idx="5432">
                  <c:v>#N/A</c:v>
                </c:pt>
                <c:pt idx="5433">
                  <c:v>#N/A</c:v>
                </c:pt>
                <c:pt idx="5434">
                  <c:v>#N/A</c:v>
                </c:pt>
                <c:pt idx="5435">
                  <c:v>#N/A</c:v>
                </c:pt>
                <c:pt idx="5436">
                  <c:v>#N/A</c:v>
                </c:pt>
                <c:pt idx="5437">
                  <c:v>#N/A</c:v>
                </c:pt>
                <c:pt idx="5438">
                  <c:v>#N/A</c:v>
                </c:pt>
                <c:pt idx="5439">
                  <c:v>#N/A</c:v>
                </c:pt>
                <c:pt idx="5440">
                  <c:v>#N/A</c:v>
                </c:pt>
                <c:pt idx="5441">
                  <c:v>#N/A</c:v>
                </c:pt>
                <c:pt idx="5442">
                  <c:v>#N/A</c:v>
                </c:pt>
                <c:pt idx="5443">
                  <c:v>#N/A</c:v>
                </c:pt>
                <c:pt idx="5444">
                  <c:v>#N/A</c:v>
                </c:pt>
                <c:pt idx="5445">
                  <c:v>#N/A</c:v>
                </c:pt>
                <c:pt idx="5446">
                  <c:v>#N/A</c:v>
                </c:pt>
                <c:pt idx="5447">
                  <c:v>#N/A</c:v>
                </c:pt>
                <c:pt idx="5448">
                  <c:v>#N/A</c:v>
                </c:pt>
                <c:pt idx="5449">
                  <c:v>#N/A</c:v>
                </c:pt>
                <c:pt idx="5450">
                  <c:v>#N/A</c:v>
                </c:pt>
                <c:pt idx="5451">
                  <c:v>#N/A</c:v>
                </c:pt>
                <c:pt idx="5452">
                  <c:v>#N/A</c:v>
                </c:pt>
                <c:pt idx="5453">
                  <c:v>#N/A</c:v>
                </c:pt>
                <c:pt idx="5454">
                  <c:v>#N/A</c:v>
                </c:pt>
                <c:pt idx="5455">
                  <c:v>#N/A</c:v>
                </c:pt>
                <c:pt idx="5456">
                  <c:v>#N/A</c:v>
                </c:pt>
                <c:pt idx="5457">
                  <c:v>#N/A</c:v>
                </c:pt>
                <c:pt idx="5458">
                  <c:v>#N/A</c:v>
                </c:pt>
                <c:pt idx="5459">
                  <c:v>#N/A</c:v>
                </c:pt>
                <c:pt idx="5460">
                  <c:v>#N/A</c:v>
                </c:pt>
                <c:pt idx="5461">
                  <c:v>#N/A</c:v>
                </c:pt>
                <c:pt idx="5462">
                  <c:v>#N/A</c:v>
                </c:pt>
                <c:pt idx="5463">
                  <c:v>#N/A</c:v>
                </c:pt>
                <c:pt idx="5464">
                  <c:v>#N/A</c:v>
                </c:pt>
                <c:pt idx="5465">
                  <c:v>#N/A</c:v>
                </c:pt>
                <c:pt idx="5466">
                  <c:v>#N/A</c:v>
                </c:pt>
                <c:pt idx="5467">
                  <c:v>#N/A</c:v>
                </c:pt>
                <c:pt idx="5468">
                  <c:v>#N/A</c:v>
                </c:pt>
                <c:pt idx="5469">
                  <c:v>#N/A</c:v>
                </c:pt>
                <c:pt idx="5470">
                  <c:v>#N/A</c:v>
                </c:pt>
                <c:pt idx="5471">
                  <c:v>#N/A</c:v>
                </c:pt>
                <c:pt idx="5472">
                  <c:v>#N/A</c:v>
                </c:pt>
                <c:pt idx="5473">
                  <c:v>#N/A</c:v>
                </c:pt>
                <c:pt idx="5474">
                  <c:v>#N/A</c:v>
                </c:pt>
                <c:pt idx="5475">
                  <c:v>#N/A</c:v>
                </c:pt>
                <c:pt idx="5476">
                  <c:v>#N/A</c:v>
                </c:pt>
                <c:pt idx="5477">
                  <c:v>#N/A</c:v>
                </c:pt>
                <c:pt idx="5478">
                  <c:v>#N/A</c:v>
                </c:pt>
                <c:pt idx="5479">
                  <c:v>#N/A</c:v>
                </c:pt>
                <c:pt idx="5480">
                  <c:v>#N/A</c:v>
                </c:pt>
                <c:pt idx="5481">
                  <c:v>#N/A</c:v>
                </c:pt>
                <c:pt idx="5482">
                  <c:v>#N/A</c:v>
                </c:pt>
                <c:pt idx="5483">
                  <c:v>#N/A</c:v>
                </c:pt>
                <c:pt idx="5484">
                  <c:v>#N/A</c:v>
                </c:pt>
                <c:pt idx="5485">
                  <c:v>#N/A</c:v>
                </c:pt>
                <c:pt idx="5486">
                  <c:v>#N/A</c:v>
                </c:pt>
                <c:pt idx="5487">
                  <c:v>#N/A</c:v>
                </c:pt>
                <c:pt idx="5488">
                  <c:v>#N/A</c:v>
                </c:pt>
                <c:pt idx="5489">
                  <c:v>#N/A</c:v>
                </c:pt>
                <c:pt idx="5490">
                  <c:v>#N/A</c:v>
                </c:pt>
                <c:pt idx="5491">
                  <c:v>#N/A</c:v>
                </c:pt>
                <c:pt idx="5492">
                  <c:v>#N/A</c:v>
                </c:pt>
                <c:pt idx="5493">
                  <c:v>#N/A</c:v>
                </c:pt>
                <c:pt idx="5494">
                  <c:v>#N/A</c:v>
                </c:pt>
                <c:pt idx="5495">
                  <c:v>#N/A</c:v>
                </c:pt>
                <c:pt idx="5496">
                  <c:v>#N/A</c:v>
                </c:pt>
                <c:pt idx="5497">
                  <c:v>#N/A</c:v>
                </c:pt>
                <c:pt idx="5498">
                  <c:v>#N/A</c:v>
                </c:pt>
                <c:pt idx="5499">
                  <c:v>#N/A</c:v>
                </c:pt>
                <c:pt idx="5500">
                  <c:v>#N/A</c:v>
                </c:pt>
                <c:pt idx="5501">
                  <c:v>#N/A</c:v>
                </c:pt>
                <c:pt idx="5502">
                  <c:v>#N/A</c:v>
                </c:pt>
                <c:pt idx="5503">
                  <c:v>#N/A</c:v>
                </c:pt>
                <c:pt idx="5504">
                  <c:v>#N/A</c:v>
                </c:pt>
                <c:pt idx="5505">
                  <c:v>#N/A</c:v>
                </c:pt>
                <c:pt idx="5506">
                  <c:v>#N/A</c:v>
                </c:pt>
                <c:pt idx="5507">
                  <c:v>#N/A</c:v>
                </c:pt>
                <c:pt idx="5508">
                  <c:v>#N/A</c:v>
                </c:pt>
                <c:pt idx="5509">
                  <c:v>#N/A</c:v>
                </c:pt>
                <c:pt idx="5510">
                  <c:v>#N/A</c:v>
                </c:pt>
                <c:pt idx="5511">
                  <c:v>#N/A</c:v>
                </c:pt>
                <c:pt idx="5512">
                  <c:v>#N/A</c:v>
                </c:pt>
                <c:pt idx="5513">
                  <c:v>#N/A</c:v>
                </c:pt>
                <c:pt idx="5514">
                  <c:v>#N/A</c:v>
                </c:pt>
                <c:pt idx="5515">
                  <c:v>#N/A</c:v>
                </c:pt>
                <c:pt idx="5516">
                  <c:v>#N/A</c:v>
                </c:pt>
                <c:pt idx="5517">
                  <c:v>#N/A</c:v>
                </c:pt>
                <c:pt idx="5518">
                  <c:v>#N/A</c:v>
                </c:pt>
                <c:pt idx="5519">
                  <c:v>#N/A</c:v>
                </c:pt>
                <c:pt idx="5520">
                  <c:v>#N/A</c:v>
                </c:pt>
                <c:pt idx="5521">
                  <c:v>#N/A</c:v>
                </c:pt>
                <c:pt idx="5522">
                  <c:v>#N/A</c:v>
                </c:pt>
                <c:pt idx="5523">
                  <c:v>#N/A</c:v>
                </c:pt>
                <c:pt idx="5524">
                  <c:v>#N/A</c:v>
                </c:pt>
                <c:pt idx="5525">
                  <c:v>#N/A</c:v>
                </c:pt>
                <c:pt idx="5526">
                  <c:v>#N/A</c:v>
                </c:pt>
                <c:pt idx="5527">
                  <c:v>#N/A</c:v>
                </c:pt>
                <c:pt idx="5528">
                  <c:v>#N/A</c:v>
                </c:pt>
                <c:pt idx="5529">
                  <c:v>#N/A</c:v>
                </c:pt>
                <c:pt idx="5530">
                  <c:v>#N/A</c:v>
                </c:pt>
                <c:pt idx="5531">
                  <c:v>#N/A</c:v>
                </c:pt>
                <c:pt idx="5532">
                  <c:v>#N/A</c:v>
                </c:pt>
                <c:pt idx="5533">
                  <c:v>#N/A</c:v>
                </c:pt>
                <c:pt idx="5534">
                  <c:v>#N/A</c:v>
                </c:pt>
                <c:pt idx="5535">
                  <c:v>#N/A</c:v>
                </c:pt>
                <c:pt idx="5536">
                  <c:v>#N/A</c:v>
                </c:pt>
                <c:pt idx="5537">
                  <c:v>#N/A</c:v>
                </c:pt>
                <c:pt idx="5538">
                  <c:v>#N/A</c:v>
                </c:pt>
                <c:pt idx="5539">
                  <c:v>#N/A</c:v>
                </c:pt>
                <c:pt idx="5540">
                  <c:v>#N/A</c:v>
                </c:pt>
                <c:pt idx="5541">
                  <c:v>#N/A</c:v>
                </c:pt>
                <c:pt idx="5542">
                  <c:v>#N/A</c:v>
                </c:pt>
                <c:pt idx="5543">
                  <c:v>#N/A</c:v>
                </c:pt>
                <c:pt idx="5544">
                  <c:v>#N/A</c:v>
                </c:pt>
                <c:pt idx="5545">
                  <c:v>#N/A</c:v>
                </c:pt>
                <c:pt idx="5546">
                  <c:v>#N/A</c:v>
                </c:pt>
                <c:pt idx="5547">
                  <c:v>#N/A</c:v>
                </c:pt>
                <c:pt idx="5548">
                  <c:v>#N/A</c:v>
                </c:pt>
                <c:pt idx="5549">
                  <c:v>#N/A</c:v>
                </c:pt>
                <c:pt idx="5550">
                  <c:v>#N/A</c:v>
                </c:pt>
                <c:pt idx="5551">
                  <c:v>#N/A</c:v>
                </c:pt>
                <c:pt idx="5552">
                  <c:v>#N/A</c:v>
                </c:pt>
                <c:pt idx="5553">
                  <c:v>#N/A</c:v>
                </c:pt>
                <c:pt idx="5554">
                  <c:v>#N/A</c:v>
                </c:pt>
                <c:pt idx="5555">
                  <c:v>#N/A</c:v>
                </c:pt>
                <c:pt idx="5556">
                  <c:v>#N/A</c:v>
                </c:pt>
                <c:pt idx="5557">
                  <c:v>#N/A</c:v>
                </c:pt>
                <c:pt idx="5558">
                  <c:v>#N/A</c:v>
                </c:pt>
                <c:pt idx="5559">
                  <c:v>#N/A</c:v>
                </c:pt>
                <c:pt idx="5560">
                  <c:v>#N/A</c:v>
                </c:pt>
                <c:pt idx="5561">
                  <c:v>#N/A</c:v>
                </c:pt>
                <c:pt idx="5562">
                  <c:v>#N/A</c:v>
                </c:pt>
                <c:pt idx="5563">
                  <c:v>#N/A</c:v>
                </c:pt>
                <c:pt idx="5564">
                  <c:v>#N/A</c:v>
                </c:pt>
                <c:pt idx="5565">
                  <c:v>#N/A</c:v>
                </c:pt>
                <c:pt idx="5566">
                  <c:v>#N/A</c:v>
                </c:pt>
                <c:pt idx="5567">
                  <c:v>#N/A</c:v>
                </c:pt>
                <c:pt idx="5568">
                  <c:v>#N/A</c:v>
                </c:pt>
                <c:pt idx="5569">
                  <c:v>#N/A</c:v>
                </c:pt>
                <c:pt idx="5570">
                  <c:v>#N/A</c:v>
                </c:pt>
                <c:pt idx="5571">
                  <c:v>#N/A</c:v>
                </c:pt>
                <c:pt idx="5572">
                  <c:v>#N/A</c:v>
                </c:pt>
                <c:pt idx="5573">
                  <c:v>#N/A</c:v>
                </c:pt>
                <c:pt idx="5574">
                  <c:v>#N/A</c:v>
                </c:pt>
                <c:pt idx="5575">
                  <c:v>#N/A</c:v>
                </c:pt>
                <c:pt idx="5576">
                  <c:v>#N/A</c:v>
                </c:pt>
                <c:pt idx="5577">
                  <c:v>#N/A</c:v>
                </c:pt>
                <c:pt idx="5578">
                  <c:v>#N/A</c:v>
                </c:pt>
                <c:pt idx="5579">
                  <c:v>#N/A</c:v>
                </c:pt>
                <c:pt idx="5580">
                  <c:v>#N/A</c:v>
                </c:pt>
                <c:pt idx="5581">
                  <c:v>#N/A</c:v>
                </c:pt>
                <c:pt idx="5582">
                  <c:v>#N/A</c:v>
                </c:pt>
                <c:pt idx="5583">
                  <c:v>#N/A</c:v>
                </c:pt>
                <c:pt idx="5584">
                  <c:v>#N/A</c:v>
                </c:pt>
                <c:pt idx="5585">
                  <c:v>#N/A</c:v>
                </c:pt>
                <c:pt idx="5586">
                  <c:v>#N/A</c:v>
                </c:pt>
                <c:pt idx="5587">
                  <c:v>#N/A</c:v>
                </c:pt>
                <c:pt idx="5588">
                  <c:v>#N/A</c:v>
                </c:pt>
                <c:pt idx="5589">
                  <c:v>#N/A</c:v>
                </c:pt>
                <c:pt idx="5590">
                  <c:v>#N/A</c:v>
                </c:pt>
                <c:pt idx="5591">
                  <c:v>#N/A</c:v>
                </c:pt>
                <c:pt idx="5592">
                  <c:v>#N/A</c:v>
                </c:pt>
                <c:pt idx="5593">
                  <c:v>#N/A</c:v>
                </c:pt>
                <c:pt idx="5594">
                  <c:v>#N/A</c:v>
                </c:pt>
                <c:pt idx="5595">
                  <c:v>#N/A</c:v>
                </c:pt>
                <c:pt idx="5596">
                  <c:v>#N/A</c:v>
                </c:pt>
                <c:pt idx="5597">
                  <c:v>#N/A</c:v>
                </c:pt>
                <c:pt idx="5598">
                  <c:v>#N/A</c:v>
                </c:pt>
                <c:pt idx="5599">
                  <c:v>#N/A</c:v>
                </c:pt>
                <c:pt idx="5600">
                  <c:v>#N/A</c:v>
                </c:pt>
                <c:pt idx="5601">
                  <c:v>#N/A</c:v>
                </c:pt>
                <c:pt idx="5602">
                  <c:v>#N/A</c:v>
                </c:pt>
                <c:pt idx="5603">
                  <c:v>#N/A</c:v>
                </c:pt>
                <c:pt idx="5604">
                  <c:v>#N/A</c:v>
                </c:pt>
                <c:pt idx="5605">
                  <c:v>#N/A</c:v>
                </c:pt>
                <c:pt idx="5606">
                  <c:v>#N/A</c:v>
                </c:pt>
                <c:pt idx="5607">
                  <c:v>#N/A</c:v>
                </c:pt>
                <c:pt idx="5608">
                  <c:v>#N/A</c:v>
                </c:pt>
                <c:pt idx="5609">
                  <c:v>#N/A</c:v>
                </c:pt>
                <c:pt idx="5610">
                  <c:v>#N/A</c:v>
                </c:pt>
                <c:pt idx="5611">
                  <c:v>#N/A</c:v>
                </c:pt>
                <c:pt idx="5612">
                  <c:v>#N/A</c:v>
                </c:pt>
                <c:pt idx="5613">
                  <c:v>#N/A</c:v>
                </c:pt>
                <c:pt idx="5614">
                  <c:v>#N/A</c:v>
                </c:pt>
                <c:pt idx="5615">
                  <c:v>#N/A</c:v>
                </c:pt>
                <c:pt idx="5616">
                  <c:v>#N/A</c:v>
                </c:pt>
                <c:pt idx="5617">
                  <c:v>#N/A</c:v>
                </c:pt>
                <c:pt idx="5618">
                  <c:v>#N/A</c:v>
                </c:pt>
                <c:pt idx="5619">
                  <c:v>#N/A</c:v>
                </c:pt>
                <c:pt idx="5620">
                  <c:v>#N/A</c:v>
                </c:pt>
                <c:pt idx="5621">
                  <c:v>#N/A</c:v>
                </c:pt>
                <c:pt idx="5622">
                  <c:v>#N/A</c:v>
                </c:pt>
                <c:pt idx="5623">
                  <c:v>#N/A</c:v>
                </c:pt>
                <c:pt idx="5624">
                  <c:v>#N/A</c:v>
                </c:pt>
                <c:pt idx="5625">
                  <c:v>#N/A</c:v>
                </c:pt>
                <c:pt idx="5626">
                  <c:v>#N/A</c:v>
                </c:pt>
                <c:pt idx="5627">
                  <c:v>#N/A</c:v>
                </c:pt>
                <c:pt idx="5628">
                  <c:v>#N/A</c:v>
                </c:pt>
                <c:pt idx="5629">
                  <c:v>#N/A</c:v>
                </c:pt>
                <c:pt idx="5630">
                  <c:v>#N/A</c:v>
                </c:pt>
                <c:pt idx="5631">
                  <c:v>#N/A</c:v>
                </c:pt>
                <c:pt idx="5632">
                  <c:v>#N/A</c:v>
                </c:pt>
                <c:pt idx="5633">
                  <c:v>#N/A</c:v>
                </c:pt>
                <c:pt idx="5634">
                  <c:v>#N/A</c:v>
                </c:pt>
                <c:pt idx="5635">
                  <c:v>#N/A</c:v>
                </c:pt>
                <c:pt idx="5636">
                  <c:v>#N/A</c:v>
                </c:pt>
                <c:pt idx="5637">
                  <c:v>#N/A</c:v>
                </c:pt>
                <c:pt idx="5638">
                  <c:v>#N/A</c:v>
                </c:pt>
                <c:pt idx="5639">
                  <c:v>#N/A</c:v>
                </c:pt>
                <c:pt idx="5640">
                  <c:v>#N/A</c:v>
                </c:pt>
                <c:pt idx="5641">
                  <c:v>#N/A</c:v>
                </c:pt>
                <c:pt idx="5642">
                  <c:v>#N/A</c:v>
                </c:pt>
                <c:pt idx="5643">
                  <c:v>#N/A</c:v>
                </c:pt>
                <c:pt idx="5644">
                  <c:v>#N/A</c:v>
                </c:pt>
                <c:pt idx="5645">
                  <c:v>#N/A</c:v>
                </c:pt>
                <c:pt idx="5646">
                  <c:v>#N/A</c:v>
                </c:pt>
                <c:pt idx="5647">
                  <c:v>#N/A</c:v>
                </c:pt>
                <c:pt idx="5648">
                  <c:v>#N/A</c:v>
                </c:pt>
                <c:pt idx="5649">
                  <c:v>#N/A</c:v>
                </c:pt>
                <c:pt idx="5650">
                  <c:v>#N/A</c:v>
                </c:pt>
                <c:pt idx="5651">
                  <c:v>#N/A</c:v>
                </c:pt>
                <c:pt idx="5652">
                  <c:v>#N/A</c:v>
                </c:pt>
                <c:pt idx="5653">
                  <c:v>#N/A</c:v>
                </c:pt>
                <c:pt idx="5654">
                  <c:v>#N/A</c:v>
                </c:pt>
                <c:pt idx="5655">
                  <c:v>#N/A</c:v>
                </c:pt>
                <c:pt idx="5656">
                  <c:v>#N/A</c:v>
                </c:pt>
                <c:pt idx="5657">
                  <c:v>#N/A</c:v>
                </c:pt>
                <c:pt idx="5658">
                  <c:v>#N/A</c:v>
                </c:pt>
                <c:pt idx="5659">
                  <c:v>#N/A</c:v>
                </c:pt>
                <c:pt idx="5660">
                  <c:v>#N/A</c:v>
                </c:pt>
                <c:pt idx="5661">
                  <c:v>#N/A</c:v>
                </c:pt>
                <c:pt idx="5662">
                  <c:v>#N/A</c:v>
                </c:pt>
                <c:pt idx="5663">
                  <c:v>#N/A</c:v>
                </c:pt>
                <c:pt idx="5664">
                  <c:v>#N/A</c:v>
                </c:pt>
                <c:pt idx="5665">
                  <c:v>#N/A</c:v>
                </c:pt>
                <c:pt idx="5666">
                  <c:v>#N/A</c:v>
                </c:pt>
                <c:pt idx="5667">
                  <c:v>#N/A</c:v>
                </c:pt>
                <c:pt idx="5668">
                  <c:v>#N/A</c:v>
                </c:pt>
                <c:pt idx="5669">
                  <c:v>#N/A</c:v>
                </c:pt>
                <c:pt idx="5670">
                  <c:v>#N/A</c:v>
                </c:pt>
                <c:pt idx="5671">
                  <c:v>#N/A</c:v>
                </c:pt>
                <c:pt idx="5672">
                  <c:v>#N/A</c:v>
                </c:pt>
                <c:pt idx="5673">
                  <c:v>#N/A</c:v>
                </c:pt>
                <c:pt idx="5674">
                  <c:v>#N/A</c:v>
                </c:pt>
                <c:pt idx="5675">
                  <c:v>#N/A</c:v>
                </c:pt>
                <c:pt idx="5676">
                  <c:v>#N/A</c:v>
                </c:pt>
                <c:pt idx="5677">
                  <c:v>#N/A</c:v>
                </c:pt>
                <c:pt idx="5678">
                  <c:v>#N/A</c:v>
                </c:pt>
                <c:pt idx="5679">
                  <c:v>#N/A</c:v>
                </c:pt>
                <c:pt idx="5680">
                  <c:v>#N/A</c:v>
                </c:pt>
                <c:pt idx="5681">
                  <c:v>#N/A</c:v>
                </c:pt>
                <c:pt idx="5682">
                  <c:v>#N/A</c:v>
                </c:pt>
                <c:pt idx="5683">
                  <c:v>#N/A</c:v>
                </c:pt>
                <c:pt idx="5684">
                  <c:v>#N/A</c:v>
                </c:pt>
                <c:pt idx="5685">
                  <c:v>#N/A</c:v>
                </c:pt>
                <c:pt idx="5686">
                  <c:v>#N/A</c:v>
                </c:pt>
                <c:pt idx="5687">
                  <c:v>#N/A</c:v>
                </c:pt>
                <c:pt idx="5688">
                  <c:v>#N/A</c:v>
                </c:pt>
                <c:pt idx="5689">
                  <c:v>#N/A</c:v>
                </c:pt>
                <c:pt idx="5690">
                  <c:v>#N/A</c:v>
                </c:pt>
                <c:pt idx="5691">
                  <c:v>#N/A</c:v>
                </c:pt>
                <c:pt idx="5692">
                  <c:v>#N/A</c:v>
                </c:pt>
                <c:pt idx="5693">
                  <c:v>#N/A</c:v>
                </c:pt>
                <c:pt idx="5694">
                  <c:v>#N/A</c:v>
                </c:pt>
                <c:pt idx="5695">
                  <c:v>#N/A</c:v>
                </c:pt>
                <c:pt idx="5696">
                  <c:v>#N/A</c:v>
                </c:pt>
                <c:pt idx="5697">
                  <c:v>#N/A</c:v>
                </c:pt>
                <c:pt idx="5698">
                  <c:v>#N/A</c:v>
                </c:pt>
                <c:pt idx="5699">
                  <c:v>#N/A</c:v>
                </c:pt>
                <c:pt idx="5700">
                  <c:v>#N/A</c:v>
                </c:pt>
                <c:pt idx="5701">
                  <c:v>#N/A</c:v>
                </c:pt>
                <c:pt idx="5702">
                  <c:v>#N/A</c:v>
                </c:pt>
                <c:pt idx="5703">
                  <c:v>#N/A</c:v>
                </c:pt>
                <c:pt idx="5704">
                  <c:v>#N/A</c:v>
                </c:pt>
                <c:pt idx="5705">
                  <c:v>#N/A</c:v>
                </c:pt>
                <c:pt idx="5706">
                  <c:v>#N/A</c:v>
                </c:pt>
                <c:pt idx="5707">
                  <c:v>#N/A</c:v>
                </c:pt>
                <c:pt idx="5708">
                  <c:v>#N/A</c:v>
                </c:pt>
                <c:pt idx="5709">
                  <c:v>#N/A</c:v>
                </c:pt>
                <c:pt idx="5710">
                  <c:v>#N/A</c:v>
                </c:pt>
                <c:pt idx="5711">
                  <c:v>#N/A</c:v>
                </c:pt>
                <c:pt idx="5712">
                  <c:v>#N/A</c:v>
                </c:pt>
                <c:pt idx="5713">
                  <c:v>#N/A</c:v>
                </c:pt>
                <c:pt idx="5714">
                  <c:v>#N/A</c:v>
                </c:pt>
                <c:pt idx="5715">
                  <c:v>#N/A</c:v>
                </c:pt>
                <c:pt idx="5716">
                  <c:v>#N/A</c:v>
                </c:pt>
                <c:pt idx="5717">
                  <c:v>#N/A</c:v>
                </c:pt>
                <c:pt idx="5718">
                  <c:v>#N/A</c:v>
                </c:pt>
                <c:pt idx="5719">
                  <c:v>#N/A</c:v>
                </c:pt>
                <c:pt idx="5720">
                  <c:v>#N/A</c:v>
                </c:pt>
                <c:pt idx="5721">
                  <c:v>#N/A</c:v>
                </c:pt>
                <c:pt idx="5722">
                  <c:v>#N/A</c:v>
                </c:pt>
                <c:pt idx="5723">
                  <c:v>#N/A</c:v>
                </c:pt>
                <c:pt idx="5724">
                  <c:v>#N/A</c:v>
                </c:pt>
                <c:pt idx="5725">
                  <c:v>#N/A</c:v>
                </c:pt>
                <c:pt idx="5726">
                  <c:v>#N/A</c:v>
                </c:pt>
                <c:pt idx="5727">
                  <c:v>#N/A</c:v>
                </c:pt>
                <c:pt idx="5728">
                  <c:v>#N/A</c:v>
                </c:pt>
                <c:pt idx="5729">
                  <c:v>#N/A</c:v>
                </c:pt>
                <c:pt idx="5730">
                  <c:v>#N/A</c:v>
                </c:pt>
                <c:pt idx="5731">
                  <c:v>#N/A</c:v>
                </c:pt>
                <c:pt idx="5732">
                  <c:v>#N/A</c:v>
                </c:pt>
                <c:pt idx="5733">
                  <c:v>#N/A</c:v>
                </c:pt>
                <c:pt idx="5734">
                  <c:v>#N/A</c:v>
                </c:pt>
                <c:pt idx="5735">
                  <c:v>#N/A</c:v>
                </c:pt>
                <c:pt idx="5736">
                  <c:v>#N/A</c:v>
                </c:pt>
                <c:pt idx="5737">
                  <c:v>#N/A</c:v>
                </c:pt>
                <c:pt idx="5738">
                  <c:v>#N/A</c:v>
                </c:pt>
                <c:pt idx="5739">
                  <c:v>#N/A</c:v>
                </c:pt>
                <c:pt idx="5740">
                  <c:v>#N/A</c:v>
                </c:pt>
                <c:pt idx="5741">
                  <c:v>#N/A</c:v>
                </c:pt>
                <c:pt idx="5742">
                  <c:v>#N/A</c:v>
                </c:pt>
                <c:pt idx="5743">
                  <c:v>#N/A</c:v>
                </c:pt>
                <c:pt idx="5744">
                  <c:v>#N/A</c:v>
                </c:pt>
                <c:pt idx="5745">
                  <c:v>#N/A</c:v>
                </c:pt>
                <c:pt idx="5746">
                  <c:v>#N/A</c:v>
                </c:pt>
                <c:pt idx="5747">
                  <c:v>#N/A</c:v>
                </c:pt>
                <c:pt idx="5748">
                  <c:v>#N/A</c:v>
                </c:pt>
                <c:pt idx="5749">
                  <c:v>#N/A</c:v>
                </c:pt>
                <c:pt idx="5750">
                  <c:v>#N/A</c:v>
                </c:pt>
                <c:pt idx="5751">
                  <c:v>#N/A</c:v>
                </c:pt>
                <c:pt idx="5752">
                  <c:v>#N/A</c:v>
                </c:pt>
                <c:pt idx="5753">
                  <c:v>#N/A</c:v>
                </c:pt>
                <c:pt idx="5754">
                  <c:v>#N/A</c:v>
                </c:pt>
                <c:pt idx="5755">
                  <c:v>#N/A</c:v>
                </c:pt>
                <c:pt idx="5756">
                  <c:v>#N/A</c:v>
                </c:pt>
                <c:pt idx="5757">
                  <c:v>#N/A</c:v>
                </c:pt>
                <c:pt idx="5758">
                  <c:v>#N/A</c:v>
                </c:pt>
                <c:pt idx="5759">
                  <c:v>#N/A</c:v>
                </c:pt>
                <c:pt idx="5760">
                  <c:v>#N/A</c:v>
                </c:pt>
                <c:pt idx="5761">
                  <c:v>#N/A</c:v>
                </c:pt>
                <c:pt idx="5762">
                  <c:v>#N/A</c:v>
                </c:pt>
                <c:pt idx="5763">
                  <c:v>#N/A</c:v>
                </c:pt>
                <c:pt idx="5764">
                  <c:v>#N/A</c:v>
                </c:pt>
                <c:pt idx="5765">
                  <c:v>#N/A</c:v>
                </c:pt>
                <c:pt idx="5766">
                  <c:v>#N/A</c:v>
                </c:pt>
                <c:pt idx="5767">
                  <c:v>#N/A</c:v>
                </c:pt>
                <c:pt idx="5768">
                  <c:v>#N/A</c:v>
                </c:pt>
                <c:pt idx="5769">
                  <c:v>#N/A</c:v>
                </c:pt>
                <c:pt idx="5770">
                  <c:v>#N/A</c:v>
                </c:pt>
                <c:pt idx="5771">
                  <c:v>#N/A</c:v>
                </c:pt>
                <c:pt idx="5772">
                  <c:v>#N/A</c:v>
                </c:pt>
                <c:pt idx="5773">
                  <c:v>#N/A</c:v>
                </c:pt>
                <c:pt idx="5774">
                  <c:v>#N/A</c:v>
                </c:pt>
                <c:pt idx="5775">
                  <c:v>#N/A</c:v>
                </c:pt>
                <c:pt idx="5776">
                  <c:v>#N/A</c:v>
                </c:pt>
                <c:pt idx="5777">
                  <c:v>#N/A</c:v>
                </c:pt>
                <c:pt idx="5778">
                  <c:v>#N/A</c:v>
                </c:pt>
                <c:pt idx="5779">
                  <c:v>#N/A</c:v>
                </c:pt>
                <c:pt idx="5780">
                  <c:v>#N/A</c:v>
                </c:pt>
                <c:pt idx="5781">
                  <c:v>#N/A</c:v>
                </c:pt>
                <c:pt idx="5782">
                  <c:v>#N/A</c:v>
                </c:pt>
                <c:pt idx="5783">
                  <c:v>#N/A</c:v>
                </c:pt>
                <c:pt idx="5784">
                  <c:v>#N/A</c:v>
                </c:pt>
                <c:pt idx="5785">
                  <c:v>#N/A</c:v>
                </c:pt>
                <c:pt idx="5786">
                  <c:v>#N/A</c:v>
                </c:pt>
                <c:pt idx="5787">
                  <c:v>#N/A</c:v>
                </c:pt>
                <c:pt idx="5788">
                  <c:v>#N/A</c:v>
                </c:pt>
                <c:pt idx="5789">
                  <c:v>#N/A</c:v>
                </c:pt>
                <c:pt idx="5790">
                  <c:v>#N/A</c:v>
                </c:pt>
                <c:pt idx="5791">
                  <c:v>#N/A</c:v>
                </c:pt>
                <c:pt idx="5792">
                  <c:v>#N/A</c:v>
                </c:pt>
                <c:pt idx="5793">
                  <c:v>#N/A</c:v>
                </c:pt>
                <c:pt idx="5794">
                  <c:v>#N/A</c:v>
                </c:pt>
                <c:pt idx="5795">
                  <c:v>#N/A</c:v>
                </c:pt>
                <c:pt idx="5796">
                  <c:v>#N/A</c:v>
                </c:pt>
                <c:pt idx="5797">
                  <c:v>#N/A</c:v>
                </c:pt>
                <c:pt idx="5798">
                  <c:v>#N/A</c:v>
                </c:pt>
                <c:pt idx="5799">
                  <c:v>#N/A</c:v>
                </c:pt>
                <c:pt idx="5800">
                  <c:v>#N/A</c:v>
                </c:pt>
                <c:pt idx="5801">
                  <c:v>#N/A</c:v>
                </c:pt>
                <c:pt idx="5802">
                  <c:v>#N/A</c:v>
                </c:pt>
                <c:pt idx="5803">
                  <c:v>#N/A</c:v>
                </c:pt>
                <c:pt idx="5804">
                  <c:v>#N/A</c:v>
                </c:pt>
                <c:pt idx="5805">
                  <c:v>#N/A</c:v>
                </c:pt>
                <c:pt idx="5806">
                  <c:v>#N/A</c:v>
                </c:pt>
                <c:pt idx="5807">
                  <c:v>#N/A</c:v>
                </c:pt>
                <c:pt idx="5808">
                  <c:v>#N/A</c:v>
                </c:pt>
                <c:pt idx="5809">
                  <c:v>#N/A</c:v>
                </c:pt>
                <c:pt idx="5810">
                  <c:v>#N/A</c:v>
                </c:pt>
                <c:pt idx="5811">
                  <c:v>#N/A</c:v>
                </c:pt>
                <c:pt idx="5812">
                  <c:v>#N/A</c:v>
                </c:pt>
                <c:pt idx="5813">
                  <c:v>#N/A</c:v>
                </c:pt>
                <c:pt idx="5814">
                  <c:v>#N/A</c:v>
                </c:pt>
                <c:pt idx="5815">
                  <c:v>#N/A</c:v>
                </c:pt>
                <c:pt idx="5816">
                  <c:v>#N/A</c:v>
                </c:pt>
                <c:pt idx="5817">
                  <c:v>#N/A</c:v>
                </c:pt>
                <c:pt idx="5818">
                  <c:v>#N/A</c:v>
                </c:pt>
                <c:pt idx="5819">
                  <c:v>#N/A</c:v>
                </c:pt>
                <c:pt idx="5820">
                  <c:v>#N/A</c:v>
                </c:pt>
                <c:pt idx="5821">
                  <c:v>#N/A</c:v>
                </c:pt>
                <c:pt idx="5822">
                  <c:v>#N/A</c:v>
                </c:pt>
                <c:pt idx="5823">
                  <c:v>#N/A</c:v>
                </c:pt>
                <c:pt idx="5824">
                  <c:v>#N/A</c:v>
                </c:pt>
                <c:pt idx="5825">
                  <c:v>#N/A</c:v>
                </c:pt>
                <c:pt idx="5826">
                  <c:v>#N/A</c:v>
                </c:pt>
                <c:pt idx="5827">
                  <c:v>#N/A</c:v>
                </c:pt>
                <c:pt idx="5828">
                  <c:v>#N/A</c:v>
                </c:pt>
                <c:pt idx="5829">
                  <c:v>#N/A</c:v>
                </c:pt>
                <c:pt idx="5830">
                  <c:v>#N/A</c:v>
                </c:pt>
                <c:pt idx="5831">
                  <c:v>#N/A</c:v>
                </c:pt>
                <c:pt idx="5832">
                  <c:v>#N/A</c:v>
                </c:pt>
                <c:pt idx="5833">
                  <c:v>#N/A</c:v>
                </c:pt>
                <c:pt idx="5834">
                  <c:v>#N/A</c:v>
                </c:pt>
                <c:pt idx="5835">
                  <c:v>#N/A</c:v>
                </c:pt>
                <c:pt idx="5836">
                  <c:v>#N/A</c:v>
                </c:pt>
                <c:pt idx="5837">
                  <c:v>#N/A</c:v>
                </c:pt>
                <c:pt idx="5838">
                  <c:v>#N/A</c:v>
                </c:pt>
                <c:pt idx="5839">
                  <c:v>#N/A</c:v>
                </c:pt>
                <c:pt idx="5840">
                  <c:v>#N/A</c:v>
                </c:pt>
                <c:pt idx="5841">
                  <c:v>#N/A</c:v>
                </c:pt>
                <c:pt idx="5842">
                  <c:v>#N/A</c:v>
                </c:pt>
                <c:pt idx="5843">
                  <c:v>#N/A</c:v>
                </c:pt>
                <c:pt idx="5844">
                  <c:v>#N/A</c:v>
                </c:pt>
                <c:pt idx="5845">
                  <c:v>#N/A</c:v>
                </c:pt>
                <c:pt idx="5846">
                  <c:v>#N/A</c:v>
                </c:pt>
                <c:pt idx="5847">
                  <c:v>#N/A</c:v>
                </c:pt>
                <c:pt idx="5848">
                  <c:v>#N/A</c:v>
                </c:pt>
                <c:pt idx="5849">
                  <c:v>#N/A</c:v>
                </c:pt>
                <c:pt idx="5850">
                  <c:v>#N/A</c:v>
                </c:pt>
                <c:pt idx="5851">
                  <c:v>#N/A</c:v>
                </c:pt>
                <c:pt idx="5852">
                  <c:v>#N/A</c:v>
                </c:pt>
                <c:pt idx="5853">
                  <c:v>#N/A</c:v>
                </c:pt>
                <c:pt idx="5854">
                  <c:v>#N/A</c:v>
                </c:pt>
                <c:pt idx="5855">
                  <c:v>#N/A</c:v>
                </c:pt>
                <c:pt idx="5856">
                  <c:v>#N/A</c:v>
                </c:pt>
                <c:pt idx="5857">
                  <c:v>#N/A</c:v>
                </c:pt>
                <c:pt idx="5858">
                  <c:v>#N/A</c:v>
                </c:pt>
                <c:pt idx="5859">
                  <c:v>#N/A</c:v>
                </c:pt>
                <c:pt idx="5860">
                  <c:v>#N/A</c:v>
                </c:pt>
                <c:pt idx="5861">
                  <c:v>#N/A</c:v>
                </c:pt>
                <c:pt idx="5862">
                  <c:v>#N/A</c:v>
                </c:pt>
                <c:pt idx="5863">
                  <c:v>#N/A</c:v>
                </c:pt>
                <c:pt idx="5864">
                  <c:v>#N/A</c:v>
                </c:pt>
                <c:pt idx="5865">
                  <c:v>#N/A</c:v>
                </c:pt>
                <c:pt idx="5866">
                  <c:v>#N/A</c:v>
                </c:pt>
                <c:pt idx="5867">
                  <c:v>#N/A</c:v>
                </c:pt>
                <c:pt idx="5868">
                  <c:v>#N/A</c:v>
                </c:pt>
                <c:pt idx="5869">
                  <c:v>#N/A</c:v>
                </c:pt>
                <c:pt idx="5870">
                  <c:v>#N/A</c:v>
                </c:pt>
                <c:pt idx="5871">
                  <c:v>#N/A</c:v>
                </c:pt>
                <c:pt idx="5872">
                  <c:v>#N/A</c:v>
                </c:pt>
                <c:pt idx="5873">
                  <c:v>#N/A</c:v>
                </c:pt>
                <c:pt idx="5874">
                  <c:v>#N/A</c:v>
                </c:pt>
                <c:pt idx="5875">
                  <c:v>#N/A</c:v>
                </c:pt>
                <c:pt idx="5876">
                  <c:v>#N/A</c:v>
                </c:pt>
                <c:pt idx="5877">
                  <c:v>#N/A</c:v>
                </c:pt>
                <c:pt idx="5878">
                  <c:v>#N/A</c:v>
                </c:pt>
                <c:pt idx="5879">
                  <c:v>#N/A</c:v>
                </c:pt>
                <c:pt idx="5880">
                  <c:v>#N/A</c:v>
                </c:pt>
                <c:pt idx="5881">
                  <c:v>#N/A</c:v>
                </c:pt>
                <c:pt idx="5882">
                  <c:v>#N/A</c:v>
                </c:pt>
                <c:pt idx="5883">
                  <c:v>#N/A</c:v>
                </c:pt>
                <c:pt idx="5884">
                  <c:v>#N/A</c:v>
                </c:pt>
                <c:pt idx="5885">
                  <c:v>#N/A</c:v>
                </c:pt>
                <c:pt idx="5886">
                  <c:v>#N/A</c:v>
                </c:pt>
                <c:pt idx="5887">
                  <c:v>#N/A</c:v>
                </c:pt>
                <c:pt idx="5888">
                  <c:v>#N/A</c:v>
                </c:pt>
                <c:pt idx="5889">
                  <c:v>#N/A</c:v>
                </c:pt>
                <c:pt idx="5890">
                  <c:v>#N/A</c:v>
                </c:pt>
                <c:pt idx="5891">
                  <c:v>#N/A</c:v>
                </c:pt>
                <c:pt idx="5892">
                  <c:v>#N/A</c:v>
                </c:pt>
                <c:pt idx="5893">
                  <c:v>#N/A</c:v>
                </c:pt>
                <c:pt idx="5894">
                  <c:v>#N/A</c:v>
                </c:pt>
                <c:pt idx="5895">
                  <c:v>#N/A</c:v>
                </c:pt>
                <c:pt idx="5896">
                  <c:v>#N/A</c:v>
                </c:pt>
                <c:pt idx="5897">
                  <c:v>#N/A</c:v>
                </c:pt>
                <c:pt idx="5898">
                  <c:v>#N/A</c:v>
                </c:pt>
                <c:pt idx="5899">
                  <c:v>#N/A</c:v>
                </c:pt>
                <c:pt idx="5900">
                  <c:v>#N/A</c:v>
                </c:pt>
                <c:pt idx="5901">
                  <c:v>#N/A</c:v>
                </c:pt>
                <c:pt idx="5902">
                  <c:v>#N/A</c:v>
                </c:pt>
                <c:pt idx="5903">
                  <c:v>#N/A</c:v>
                </c:pt>
                <c:pt idx="5904">
                  <c:v>#N/A</c:v>
                </c:pt>
                <c:pt idx="5905">
                  <c:v>#N/A</c:v>
                </c:pt>
                <c:pt idx="5906">
                  <c:v>#N/A</c:v>
                </c:pt>
                <c:pt idx="5907">
                  <c:v>#N/A</c:v>
                </c:pt>
                <c:pt idx="5908">
                  <c:v>#N/A</c:v>
                </c:pt>
                <c:pt idx="5909">
                  <c:v>#N/A</c:v>
                </c:pt>
                <c:pt idx="5910">
                  <c:v>#N/A</c:v>
                </c:pt>
                <c:pt idx="5911">
                  <c:v>#N/A</c:v>
                </c:pt>
                <c:pt idx="5912">
                  <c:v>#N/A</c:v>
                </c:pt>
                <c:pt idx="5913">
                  <c:v>#N/A</c:v>
                </c:pt>
                <c:pt idx="5914">
                  <c:v>#N/A</c:v>
                </c:pt>
                <c:pt idx="5915">
                  <c:v>#N/A</c:v>
                </c:pt>
                <c:pt idx="5916">
                  <c:v>#N/A</c:v>
                </c:pt>
                <c:pt idx="5917">
                  <c:v>#N/A</c:v>
                </c:pt>
                <c:pt idx="5918">
                  <c:v>#N/A</c:v>
                </c:pt>
                <c:pt idx="5919">
                  <c:v>#N/A</c:v>
                </c:pt>
                <c:pt idx="5920">
                  <c:v>#N/A</c:v>
                </c:pt>
                <c:pt idx="5921">
                  <c:v>#N/A</c:v>
                </c:pt>
                <c:pt idx="5922">
                  <c:v>#N/A</c:v>
                </c:pt>
                <c:pt idx="5923">
                  <c:v>#N/A</c:v>
                </c:pt>
                <c:pt idx="5924">
                  <c:v>#N/A</c:v>
                </c:pt>
                <c:pt idx="5925">
                  <c:v>#N/A</c:v>
                </c:pt>
                <c:pt idx="5926">
                  <c:v>#N/A</c:v>
                </c:pt>
                <c:pt idx="5927">
                  <c:v>#N/A</c:v>
                </c:pt>
                <c:pt idx="5928">
                  <c:v>#N/A</c:v>
                </c:pt>
                <c:pt idx="5929">
                  <c:v>#N/A</c:v>
                </c:pt>
                <c:pt idx="5930">
                  <c:v>#N/A</c:v>
                </c:pt>
                <c:pt idx="5931">
                  <c:v>#N/A</c:v>
                </c:pt>
                <c:pt idx="5932">
                  <c:v>#N/A</c:v>
                </c:pt>
                <c:pt idx="5933">
                  <c:v>#N/A</c:v>
                </c:pt>
                <c:pt idx="5934">
                  <c:v>#N/A</c:v>
                </c:pt>
                <c:pt idx="5935">
                  <c:v>#N/A</c:v>
                </c:pt>
                <c:pt idx="5936">
                  <c:v>#N/A</c:v>
                </c:pt>
                <c:pt idx="5937">
                  <c:v>#N/A</c:v>
                </c:pt>
                <c:pt idx="5938">
                  <c:v>#N/A</c:v>
                </c:pt>
                <c:pt idx="5939">
                  <c:v>#N/A</c:v>
                </c:pt>
                <c:pt idx="5940">
                  <c:v>#N/A</c:v>
                </c:pt>
                <c:pt idx="5941">
                  <c:v>#N/A</c:v>
                </c:pt>
                <c:pt idx="5942">
                  <c:v>#N/A</c:v>
                </c:pt>
                <c:pt idx="5943">
                  <c:v>#N/A</c:v>
                </c:pt>
                <c:pt idx="5944">
                  <c:v>#N/A</c:v>
                </c:pt>
                <c:pt idx="5945">
                  <c:v>#N/A</c:v>
                </c:pt>
                <c:pt idx="5946">
                  <c:v>#N/A</c:v>
                </c:pt>
                <c:pt idx="5947">
                  <c:v>#N/A</c:v>
                </c:pt>
                <c:pt idx="5948">
                  <c:v>#N/A</c:v>
                </c:pt>
                <c:pt idx="5949">
                  <c:v>#N/A</c:v>
                </c:pt>
                <c:pt idx="5950">
                  <c:v>#N/A</c:v>
                </c:pt>
                <c:pt idx="5951">
                  <c:v>#N/A</c:v>
                </c:pt>
                <c:pt idx="5952">
                  <c:v>#N/A</c:v>
                </c:pt>
                <c:pt idx="5953">
                  <c:v>#N/A</c:v>
                </c:pt>
                <c:pt idx="5954">
                  <c:v>#N/A</c:v>
                </c:pt>
                <c:pt idx="5955">
                  <c:v>#N/A</c:v>
                </c:pt>
                <c:pt idx="5956">
                  <c:v>#N/A</c:v>
                </c:pt>
                <c:pt idx="5957">
                  <c:v>#N/A</c:v>
                </c:pt>
                <c:pt idx="5958">
                  <c:v>#N/A</c:v>
                </c:pt>
                <c:pt idx="5959">
                  <c:v>#N/A</c:v>
                </c:pt>
                <c:pt idx="5960">
                  <c:v>#N/A</c:v>
                </c:pt>
                <c:pt idx="5961">
                  <c:v>#N/A</c:v>
                </c:pt>
                <c:pt idx="5962">
                  <c:v>#N/A</c:v>
                </c:pt>
                <c:pt idx="5963">
                  <c:v>#N/A</c:v>
                </c:pt>
                <c:pt idx="5964">
                  <c:v>#N/A</c:v>
                </c:pt>
                <c:pt idx="5965">
                  <c:v>#N/A</c:v>
                </c:pt>
                <c:pt idx="5966">
                  <c:v>#N/A</c:v>
                </c:pt>
                <c:pt idx="5967">
                  <c:v>#N/A</c:v>
                </c:pt>
                <c:pt idx="5968">
                  <c:v>#N/A</c:v>
                </c:pt>
                <c:pt idx="5969">
                  <c:v>#N/A</c:v>
                </c:pt>
                <c:pt idx="5970">
                  <c:v>#N/A</c:v>
                </c:pt>
                <c:pt idx="5971">
                  <c:v>#N/A</c:v>
                </c:pt>
                <c:pt idx="5972">
                  <c:v>#N/A</c:v>
                </c:pt>
                <c:pt idx="5973">
                  <c:v>#N/A</c:v>
                </c:pt>
                <c:pt idx="5974">
                  <c:v>#N/A</c:v>
                </c:pt>
                <c:pt idx="5975">
                  <c:v>#N/A</c:v>
                </c:pt>
                <c:pt idx="5976">
                  <c:v>#N/A</c:v>
                </c:pt>
                <c:pt idx="5977">
                  <c:v>#N/A</c:v>
                </c:pt>
                <c:pt idx="5978">
                  <c:v>#N/A</c:v>
                </c:pt>
                <c:pt idx="5979">
                  <c:v>#N/A</c:v>
                </c:pt>
                <c:pt idx="5980">
                  <c:v>#N/A</c:v>
                </c:pt>
                <c:pt idx="5981">
                  <c:v>#N/A</c:v>
                </c:pt>
                <c:pt idx="5982">
                  <c:v>#N/A</c:v>
                </c:pt>
                <c:pt idx="5983">
                  <c:v>#N/A</c:v>
                </c:pt>
                <c:pt idx="5984">
                  <c:v>#N/A</c:v>
                </c:pt>
                <c:pt idx="5985">
                  <c:v>#N/A</c:v>
                </c:pt>
                <c:pt idx="5986">
                  <c:v>#N/A</c:v>
                </c:pt>
                <c:pt idx="5987">
                  <c:v>#N/A</c:v>
                </c:pt>
                <c:pt idx="5988">
                  <c:v>#N/A</c:v>
                </c:pt>
                <c:pt idx="5989">
                  <c:v>#N/A</c:v>
                </c:pt>
                <c:pt idx="5990">
                  <c:v>#N/A</c:v>
                </c:pt>
                <c:pt idx="5991">
                  <c:v>#N/A</c:v>
                </c:pt>
                <c:pt idx="5992">
                  <c:v>#N/A</c:v>
                </c:pt>
                <c:pt idx="5993">
                  <c:v>#N/A</c:v>
                </c:pt>
                <c:pt idx="5994">
                  <c:v>#N/A</c:v>
                </c:pt>
                <c:pt idx="5995">
                  <c:v>#N/A</c:v>
                </c:pt>
                <c:pt idx="5996">
                  <c:v>#N/A</c:v>
                </c:pt>
                <c:pt idx="5997">
                  <c:v>#N/A</c:v>
                </c:pt>
                <c:pt idx="5998">
                  <c:v>#N/A</c:v>
                </c:pt>
                <c:pt idx="5999">
                  <c:v>#N/A</c:v>
                </c:pt>
                <c:pt idx="6000">
                  <c:v>#N/A</c:v>
                </c:pt>
                <c:pt idx="6001">
                  <c:v>#N/A</c:v>
                </c:pt>
                <c:pt idx="6002">
                  <c:v>#N/A</c:v>
                </c:pt>
                <c:pt idx="6003">
                  <c:v>#N/A</c:v>
                </c:pt>
                <c:pt idx="6004">
                  <c:v>#N/A</c:v>
                </c:pt>
                <c:pt idx="6005">
                  <c:v>#N/A</c:v>
                </c:pt>
                <c:pt idx="6006">
                  <c:v>#N/A</c:v>
                </c:pt>
                <c:pt idx="6007">
                  <c:v>#N/A</c:v>
                </c:pt>
                <c:pt idx="6008">
                  <c:v>#N/A</c:v>
                </c:pt>
                <c:pt idx="6009">
                  <c:v>#N/A</c:v>
                </c:pt>
                <c:pt idx="6010">
                  <c:v>#N/A</c:v>
                </c:pt>
                <c:pt idx="6011">
                  <c:v>#N/A</c:v>
                </c:pt>
                <c:pt idx="6012">
                  <c:v>#N/A</c:v>
                </c:pt>
                <c:pt idx="6013">
                  <c:v>#N/A</c:v>
                </c:pt>
                <c:pt idx="6014">
                  <c:v>#N/A</c:v>
                </c:pt>
                <c:pt idx="6015">
                  <c:v>#N/A</c:v>
                </c:pt>
                <c:pt idx="6016">
                  <c:v>#N/A</c:v>
                </c:pt>
                <c:pt idx="6017">
                  <c:v>#N/A</c:v>
                </c:pt>
                <c:pt idx="6018">
                  <c:v>#N/A</c:v>
                </c:pt>
                <c:pt idx="6019">
                  <c:v>#N/A</c:v>
                </c:pt>
                <c:pt idx="6020">
                  <c:v>#N/A</c:v>
                </c:pt>
                <c:pt idx="6021">
                  <c:v>#N/A</c:v>
                </c:pt>
                <c:pt idx="6022">
                  <c:v>#N/A</c:v>
                </c:pt>
                <c:pt idx="6023">
                  <c:v>#N/A</c:v>
                </c:pt>
                <c:pt idx="6024">
                  <c:v>#N/A</c:v>
                </c:pt>
                <c:pt idx="6025">
                  <c:v>#N/A</c:v>
                </c:pt>
                <c:pt idx="6026">
                  <c:v>#N/A</c:v>
                </c:pt>
                <c:pt idx="6027">
                  <c:v>#N/A</c:v>
                </c:pt>
                <c:pt idx="6028">
                  <c:v>#N/A</c:v>
                </c:pt>
                <c:pt idx="6029">
                  <c:v>#N/A</c:v>
                </c:pt>
                <c:pt idx="6030">
                  <c:v>#N/A</c:v>
                </c:pt>
                <c:pt idx="6031">
                  <c:v>#N/A</c:v>
                </c:pt>
                <c:pt idx="6032">
                  <c:v>#N/A</c:v>
                </c:pt>
                <c:pt idx="6033">
                  <c:v>#N/A</c:v>
                </c:pt>
                <c:pt idx="6034">
                  <c:v>#N/A</c:v>
                </c:pt>
                <c:pt idx="6035">
                  <c:v>#N/A</c:v>
                </c:pt>
                <c:pt idx="6036">
                  <c:v>#N/A</c:v>
                </c:pt>
                <c:pt idx="6037">
                  <c:v>#N/A</c:v>
                </c:pt>
                <c:pt idx="6038">
                  <c:v>#N/A</c:v>
                </c:pt>
                <c:pt idx="6039">
                  <c:v>#N/A</c:v>
                </c:pt>
                <c:pt idx="6040">
                  <c:v>#N/A</c:v>
                </c:pt>
                <c:pt idx="6041">
                  <c:v>#N/A</c:v>
                </c:pt>
                <c:pt idx="6042">
                  <c:v>#N/A</c:v>
                </c:pt>
                <c:pt idx="6043">
                  <c:v>#N/A</c:v>
                </c:pt>
                <c:pt idx="6044">
                  <c:v>#N/A</c:v>
                </c:pt>
                <c:pt idx="6045">
                  <c:v>#N/A</c:v>
                </c:pt>
                <c:pt idx="6046">
                  <c:v>#N/A</c:v>
                </c:pt>
                <c:pt idx="6047">
                  <c:v>#N/A</c:v>
                </c:pt>
                <c:pt idx="6048">
                  <c:v>#N/A</c:v>
                </c:pt>
                <c:pt idx="6049">
                  <c:v>#N/A</c:v>
                </c:pt>
                <c:pt idx="6050">
                  <c:v>#N/A</c:v>
                </c:pt>
                <c:pt idx="6051">
                  <c:v>#N/A</c:v>
                </c:pt>
                <c:pt idx="6052">
                  <c:v>#N/A</c:v>
                </c:pt>
                <c:pt idx="6053">
                  <c:v>#N/A</c:v>
                </c:pt>
                <c:pt idx="6054">
                  <c:v>#N/A</c:v>
                </c:pt>
                <c:pt idx="6055">
                  <c:v>#N/A</c:v>
                </c:pt>
                <c:pt idx="6056">
                  <c:v>#N/A</c:v>
                </c:pt>
                <c:pt idx="6057">
                  <c:v>#N/A</c:v>
                </c:pt>
                <c:pt idx="6058">
                  <c:v>#N/A</c:v>
                </c:pt>
                <c:pt idx="6059">
                  <c:v>#N/A</c:v>
                </c:pt>
                <c:pt idx="6060">
                  <c:v>#N/A</c:v>
                </c:pt>
                <c:pt idx="6061">
                  <c:v>#N/A</c:v>
                </c:pt>
                <c:pt idx="6062">
                  <c:v>#N/A</c:v>
                </c:pt>
                <c:pt idx="6063">
                  <c:v>#N/A</c:v>
                </c:pt>
                <c:pt idx="6064">
                  <c:v>#N/A</c:v>
                </c:pt>
                <c:pt idx="6065">
                  <c:v>#N/A</c:v>
                </c:pt>
                <c:pt idx="6066">
                  <c:v>#N/A</c:v>
                </c:pt>
                <c:pt idx="6067">
                  <c:v>#N/A</c:v>
                </c:pt>
                <c:pt idx="6068">
                  <c:v>#N/A</c:v>
                </c:pt>
                <c:pt idx="6069">
                  <c:v>#N/A</c:v>
                </c:pt>
                <c:pt idx="6070">
                  <c:v>#N/A</c:v>
                </c:pt>
                <c:pt idx="6071">
                  <c:v>#N/A</c:v>
                </c:pt>
                <c:pt idx="6072">
                  <c:v>#N/A</c:v>
                </c:pt>
                <c:pt idx="6073">
                  <c:v>#N/A</c:v>
                </c:pt>
                <c:pt idx="6074">
                  <c:v>#N/A</c:v>
                </c:pt>
                <c:pt idx="6075">
                  <c:v>#N/A</c:v>
                </c:pt>
                <c:pt idx="6076">
                  <c:v>#N/A</c:v>
                </c:pt>
                <c:pt idx="6077">
                  <c:v>#N/A</c:v>
                </c:pt>
                <c:pt idx="6078">
                  <c:v>#N/A</c:v>
                </c:pt>
                <c:pt idx="6079">
                  <c:v>#N/A</c:v>
                </c:pt>
                <c:pt idx="6080">
                  <c:v>#N/A</c:v>
                </c:pt>
                <c:pt idx="6081">
                  <c:v>#N/A</c:v>
                </c:pt>
                <c:pt idx="6082">
                  <c:v>#N/A</c:v>
                </c:pt>
                <c:pt idx="6083">
                  <c:v>#N/A</c:v>
                </c:pt>
                <c:pt idx="6084">
                  <c:v>#N/A</c:v>
                </c:pt>
                <c:pt idx="6085">
                  <c:v>#N/A</c:v>
                </c:pt>
                <c:pt idx="6086">
                  <c:v>#N/A</c:v>
                </c:pt>
                <c:pt idx="6087">
                  <c:v>#N/A</c:v>
                </c:pt>
                <c:pt idx="6088">
                  <c:v>#N/A</c:v>
                </c:pt>
                <c:pt idx="6089">
                  <c:v>#N/A</c:v>
                </c:pt>
                <c:pt idx="6090">
                  <c:v>#N/A</c:v>
                </c:pt>
                <c:pt idx="6091">
                  <c:v>#N/A</c:v>
                </c:pt>
                <c:pt idx="6092">
                  <c:v>#N/A</c:v>
                </c:pt>
                <c:pt idx="6093">
                  <c:v>#N/A</c:v>
                </c:pt>
                <c:pt idx="6094">
                  <c:v>#N/A</c:v>
                </c:pt>
                <c:pt idx="6095">
                  <c:v>#N/A</c:v>
                </c:pt>
                <c:pt idx="6096">
                  <c:v>#N/A</c:v>
                </c:pt>
                <c:pt idx="6097">
                  <c:v>#N/A</c:v>
                </c:pt>
                <c:pt idx="6098">
                  <c:v>#N/A</c:v>
                </c:pt>
                <c:pt idx="6099">
                  <c:v>#N/A</c:v>
                </c:pt>
                <c:pt idx="6100">
                  <c:v>#N/A</c:v>
                </c:pt>
                <c:pt idx="6101">
                  <c:v>#N/A</c:v>
                </c:pt>
                <c:pt idx="6102">
                  <c:v>#N/A</c:v>
                </c:pt>
                <c:pt idx="6103">
                  <c:v>#N/A</c:v>
                </c:pt>
                <c:pt idx="6104">
                  <c:v>#N/A</c:v>
                </c:pt>
                <c:pt idx="6105">
                  <c:v>#N/A</c:v>
                </c:pt>
                <c:pt idx="6106">
                  <c:v>#N/A</c:v>
                </c:pt>
                <c:pt idx="6107">
                  <c:v>#N/A</c:v>
                </c:pt>
                <c:pt idx="6108">
                  <c:v>#N/A</c:v>
                </c:pt>
                <c:pt idx="6109">
                  <c:v>#N/A</c:v>
                </c:pt>
                <c:pt idx="6110">
                  <c:v>#N/A</c:v>
                </c:pt>
                <c:pt idx="6111">
                  <c:v>#N/A</c:v>
                </c:pt>
                <c:pt idx="6112">
                  <c:v>#N/A</c:v>
                </c:pt>
                <c:pt idx="6113">
                  <c:v>#N/A</c:v>
                </c:pt>
                <c:pt idx="6114">
                  <c:v>#N/A</c:v>
                </c:pt>
                <c:pt idx="6115">
                  <c:v>#N/A</c:v>
                </c:pt>
                <c:pt idx="6116">
                  <c:v>#N/A</c:v>
                </c:pt>
                <c:pt idx="6117">
                  <c:v>#N/A</c:v>
                </c:pt>
                <c:pt idx="6118">
                  <c:v>#N/A</c:v>
                </c:pt>
                <c:pt idx="6119">
                  <c:v>#N/A</c:v>
                </c:pt>
                <c:pt idx="6120">
                  <c:v>#N/A</c:v>
                </c:pt>
                <c:pt idx="6121">
                  <c:v>#N/A</c:v>
                </c:pt>
                <c:pt idx="6122">
                  <c:v>#N/A</c:v>
                </c:pt>
                <c:pt idx="6123">
                  <c:v>#N/A</c:v>
                </c:pt>
                <c:pt idx="6124">
                  <c:v>#N/A</c:v>
                </c:pt>
                <c:pt idx="6125">
                  <c:v>#N/A</c:v>
                </c:pt>
                <c:pt idx="6126">
                  <c:v>#N/A</c:v>
                </c:pt>
                <c:pt idx="6127">
                  <c:v>#N/A</c:v>
                </c:pt>
                <c:pt idx="6128">
                  <c:v>#N/A</c:v>
                </c:pt>
                <c:pt idx="6129">
                  <c:v>#N/A</c:v>
                </c:pt>
                <c:pt idx="6130">
                  <c:v>#N/A</c:v>
                </c:pt>
                <c:pt idx="6131">
                  <c:v>#N/A</c:v>
                </c:pt>
                <c:pt idx="6132">
                  <c:v>#N/A</c:v>
                </c:pt>
                <c:pt idx="6133">
                  <c:v>#N/A</c:v>
                </c:pt>
                <c:pt idx="6134">
                  <c:v>#N/A</c:v>
                </c:pt>
                <c:pt idx="6135">
                  <c:v>#N/A</c:v>
                </c:pt>
                <c:pt idx="6136">
                  <c:v>#N/A</c:v>
                </c:pt>
                <c:pt idx="6137">
                  <c:v>#N/A</c:v>
                </c:pt>
                <c:pt idx="6138">
                  <c:v>#N/A</c:v>
                </c:pt>
                <c:pt idx="6139">
                  <c:v>#N/A</c:v>
                </c:pt>
                <c:pt idx="6140">
                  <c:v>#N/A</c:v>
                </c:pt>
                <c:pt idx="6141">
                  <c:v>#N/A</c:v>
                </c:pt>
                <c:pt idx="6142">
                  <c:v>#N/A</c:v>
                </c:pt>
                <c:pt idx="6143">
                  <c:v>#N/A</c:v>
                </c:pt>
                <c:pt idx="6144">
                  <c:v>#N/A</c:v>
                </c:pt>
                <c:pt idx="6145">
                  <c:v>#N/A</c:v>
                </c:pt>
                <c:pt idx="6146">
                  <c:v>#N/A</c:v>
                </c:pt>
                <c:pt idx="6147">
                  <c:v>#N/A</c:v>
                </c:pt>
                <c:pt idx="6148">
                  <c:v>#N/A</c:v>
                </c:pt>
                <c:pt idx="6149">
                  <c:v>#N/A</c:v>
                </c:pt>
                <c:pt idx="6150">
                  <c:v>#N/A</c:v>
                </c:pt>
                <c:pt idx="6151">
                  <c:v>#N/A</c:v>
                </c:pt>
                <c:pt idx="6152">
                  <c:v>#N/A</c:v>
                </c:pt>
                <c:pt idx="6153">
                  <c:v>#N/A</c:v>
                </c:pt>
                <c:pt idx="6154">
                  <c:v>#N/A</c:v>
                </c:pt>
                <c:pt idx="6155">
                  <c:v>#N/A</c:v>
                </c:pt>
                <c:pt idx="6156">
                  <c:v>#N/A</c:v>
                </c:pt>
                <c:pt idx="6157">
                  <c:v>#N/A</c:v>
                </c:pt>
                <c:pt idx="6158">
                  <c:v>#N/A</c:v>
                </c:pt>
                <c:pt idx="6159">
                  <c:v>#N/A</c:v>
                </c:pt>
                <c:pt idx="6160">
                  <c:v>#N/A</c:v>
                </c:pt>
                <c:pt idx="6161">
                  <c:v>#N/A</c:v>
                </c:pt>
                <c:pt idx="6162">
                  <c:v>#N/A</c:v>
                </c:pt>
                <c:pt idx="6163">
                  <c:v>#N/A</c:v>
                </c:pt>
                <c:pt idx="6164">
                  <c:v>#N/A</c:v>
                </c:pt>
                <c:pt idx="6165">
                  <c:v>#N/A</c:v>
                </c:pt>
                <c:pt idx="6166">
                  <c:v>#N/A</c:v>
                </c:pt>
                <c:pt idx="6167">
                  <c:v>#N/A</c:v>
                </c:pt>
                <c:pt idx="6168">
                  <c:v>#N/A</c:v>
                </c:pt>
                <c:pt idx="6169">
                  <c:v>#N/A</c:v>
                </c:pt>
                <c:pt idx="6170">
                  <c:v>#N/A</c:v>
                </c:pt>
                <c:pt idx="6171">
                  <c:v>#N/A</c:v>
                </c:pt>
                <c:pt idx="6172">
                  <c:v>#N/A</c:v>
                </c:pt>
                <c:pt idx="6173">
                  <c:v>#N/A</c:v>
                </c:pt>
                <c:pt idx="6174">
                  <c:v>#N/A</c:v>
                </c:pt>
                <c:pt idx="6175">
                  <c:v>#N/A</c:v>
                </c:pt>
                <c:pt idx="6176">
                  <c:v>#N/A</c:v>
                </c:pt>
                <c:pt idx="6177">
                  <c:v>#N/A</c:v>
                </c:pt>
                <c:pt idx="6178">
                  <c:v>#N/A</c:v>
                </c:pt>
                <c:pt idx="6179">
                  <c:v>#N/A</c:v>
                </c:pt>
                <c:pt idx="6180">
                  <c:v>#N/A</c:v>
                </c:pt>
                <c:pt idx="6181">
                  <c:v>#N/A</c:v>
                </c:pt>
                <c:pt idx="6182">
                  <c:v>#N/A</c:v>
                </c:pt>
                <c:pt idx="6183">
                  <c:v>#N/A</c:v>
                </c:pt>
                <c:pt idx="6184">
                  <c:v>#N/A</c:v>
                </c:pt>
                <c:pt idx="6185">
                  <c:v>#N/A</c:v>
                </c:pt>
                <c:pt idx="6186">
                  <c:v>#N/A</c:v>
                </c:pt>
                <c:pt idx="6187">
                  <c:v>#N/A</c:v>
                </c:pt>
                <c:pt idx="6188">
                  <c:v>#N/A</c:v>
                </c:pt>
                <c:pt idx="6189">
                  <c:v>#N/A</c:v>
                </c:pt>
                <c:pt idx="6190">
                  <c:v>#N/A</c:v>
                </c:pt>
                <c:pt idx="6191">
                  <c:v>#N/A</c:v>
                </c:pt>
                <c:pt idx="6192">
                  <c:v>#N/A</c:v>
                </c:pt>
                <c:pt idx="6193">
                  <c:v>#N/A</c:v>
                </c:pt>
                <c:pt idx="6194">
                  <c:v>#N/A</c:v>
                </c:pt>
                <c:pt idx="6195">
                  <c:v>#N/A</c:v>
                </c:pt>
                <c:pt idx="6196">
                  <c:v>#N/A</c:v>
                </c:pt>
                <c:pt idx="6197">
                  <c:v>#N/A</c:v>
                </c:pt>
                <c:pt idx="6198">
                  <c:v>#N/A</c:v>
                </c:pt>
                <c:pt idx="6199">
                  <c:v>#N/A</c:v>
                </c:pt>
                <c:pt idx="6200">
                  <c:v>#N/A</c:v>
                </c:pt>
                <c:pt idx="6201">
                  <c:v>#N/A</c:v>
                </c:pt>
                <c:pt idx="6202">
                  <c:v>#N/A</c:v>
                </c:pt>
                <c:pt idx="6203">
                  <c:v>#N/A</c:v>
                </c:pt>
                <c:pt idx="6204">
                  <c:v>#N/A</c:v>
                </c:pt>
                <c:pt idx="6205">
                  <c:v>#N/A</c:v>
                </c:pt>
                <c:pt idx="6206">
                  <c:v>#N/A</c:v>
                </c:pt>
                <c:pt idx="6207">
                  <c:v>#N/A</c:v>
                </c:pt>
                <c:pt idx="6208">
                  <c:v>#N/A</c:v>
                </c:pt>
                <c:pt idx="6209">
                  <c:v>#N/A</c:v>
                </c:pt>
                <c:pt idx="6210">
                  <c:v>#N/A</c:v>
                </c:pt>
                <c:pt idx="6211">
                  <c:v>#N/A</c:v>
                </c:pt>
                <c:pt idx="6212">
                  <c:v>#N/A</c:v>
                </c:pt>
                <c:pt idx="6213">
                  <c:v>#N/A</c:v>
                </c:pt>
                <c:pt idx="6214">
                  <c:v>#N/A</c:v>
                </c:pt>
                <c:pt idx="6215">
                  <c:v>#N/A</c:v>
                </c:pt>
                <c:pt idx="6216">
                  <c:v>#N/A</c:v>
                </c:pt>
                <c:pt idx="6217">
                  <c:v>#N/A</c:v>
                </c:pt>
                <c:pt idx="6218">
                  <c:v>#N/A</c:v>
                </c:pt>
                <c:pt idx="6219">
                  <c:v>#N/A</c:v>
                </c:pt>
                <c:pt idx="6220">
                  <c:v>#N/A</c:v>
                </c:pt>
                <c:pt idx="6221">
                  <c:v>#N/A</c:v>
                </c:pt>
                <c:pt idx="6222">
                  <c:v>#N/A</c:v>
                </c:pt>
                <c:pt idx="6223">
                  <c:v>#N/A</c:v>
                </c:pt>
                <c:pt idx="6224">
                  <c:v>#N/A</c:v>
                </c:pt>
                <c:pt idx="6225">
                  <c:v>#N/A</c:v>
                </c:pt>
                <c:pt idx="6226">
                  <c:v>#N/A</c:v>
                </c:pt>
                <c:pt idx="6227">
                  <c:v>#N/A</c:v>
                </c:pt>
                <c:pt idx="6228">
                  <c:v>#N/A</c:v>
                </c:pt>
                <c:pt idx="6229">
                  <c:v>#N/A</c:v>
                </c:pt>
                <c:pt idx="6230">
                  <c:v>#N/A</c:v>
                </c:pt>
                <c:pt idx="6231">
                  <c:v>#N/A</c:v>
                </c:pt>
                <c:pt idx="6232">
                  <c:v>#N/A</c:v>
                </c:pt>
                <c:pt idx="6233">
                  <c:v>#N/A</c:v>
                </c:pt>
                <c:pt idx="6234">
                  <c:v>#N/A</c:v>
                </c:pt>
                <c:pt idx="6235">
                  <c:v>#N/A</c:v>
                </c:pt>
                <c:pt idx="6236">
                  <c:v>#N/A</c:v>
                </c:pt>
                <c:pt idx="6237">
                  <c:v>#N/A</c:v>
                </c:pt>
                <c:pt idx="6238">
                  <c:v>#N/A</c:v>
                </c:pt>
                <c:pt idx="6239">
                  <c:v>#N/A</c:v>
                </c:pt>
                <c:pt idx="6240">
                  <c:v>#N/A</c:v>
                </c:pt>
                <c:pt idx="6241">
                  <c:v>#N/A</c:v>
                </c:pt>
                <c:pt idx="6242">
                  <c:v>#N/A</c:v>
                </c:pt>
                <c:pt idx="6243">
                  <c:v>#N/A</c:v>
                </c:pt>
                <c:pt idx="6244">
                  <c:v>#N/A</c:v>
                </c:pt>
                <c:pt idx="6245">
                  <c:v>#N/A</c:v>
                </c:pt>
                <c:pt idx="6246">
                  <c:v>#N/A</c:v>
                </c:pt>
                <c:pt idx="6247">
                  <c:v>#N/A</c:v>
                </c:pt>
                <c:pt idx="6248">
                  <c:v>#N/A</c:v>
                </c:pt>
                <c:pt idx="6249">
                  <c:v>#N/A</c:v>
                </c:pt>
                <c:pt idx="6250">
                  <c:v>#N/A</c:v>
                </c:pt>
                <c:pt idx="6251">
                  <c:v>#N/A</c:v>
                </c:pt>
                <c:pt idx="6252">
                  <c:v>#N/A</c:v>
                </c:pt>
                <c:pt idx="6253">
                  <c:v>#N/A</c:v>
                </c:pt>
                <c:pt idx="6254">
                  <c:v>#N/A</c:v>
                </c:pt>
                <c:pt idx="6255">
                  <c:v>#N/A</c:v>
                </c:pt>
                <c:pt idx="6256">
                  <c:v>#N/A</c:v>
                </c:pt>
                <c:pt idx="6257">
                  <c:v>#N/A</c:v>
                </c:pt>
                <c:pt idx="6258">
                  <c:v>#N/A</c:v>
                </c:pt>
                <c:pt idx="6259">
                  <c:v>#N/A</c:v>
                </c:pt>
                <c:pt idx="6260">
                  <c:v>#N/A</c:v>
                </c:pt>
                <c:pt idx="6261">
                  <c:v>#N/A</c:v>
                </c:pt>
                <c:pt idx="6262">
                  <c:v>#N/A</c:v>
                </c:pt>
                <c:pt idx="6263">
                  <c:v>#N/A</c:v>
                </c:pt>
                <c:pt idx="6264">
                  <c:v>#N/A</c:v>
                </c:pt>
                <c:pt idx="6265">
                  <c:v>#N/A</c:v>
                </c:pt>
                <c:pt idx="6266">
                  <c:v>#N/A</c:v>
                </c:pt>
                <c:pt idx="6267">
                  <c:v>#N/A</c:v>
                </c:pt>
                <c:pt idx="6268">
                  <c:v>#N/A</c:v>
                </c:pt>
                <c:pt idx="6269">
                  <c:v>#N/A</c:v>
                </c:pt>
                <c:pt idx="6270">
                  <c:v>#N/A</c:v>
                </c:pt>
                <c:pt idx="6271">
                  <c:v>#N/A</c:v>
                </c:pt>
                <c:pt idx="6272">
                  <c:v>#N/A</c:v>
                </c:pt>
                <c:pt idx="6273">
                  <c:v>#N/A</c:v>
                </c:pt>
                <c:pt idx="6274">
                  <c:v>#N/A</c:v>
                </c:pt>
                <c:pt idx="6275">
                  <c:v>#N/A</c:v>
                </c:pt>
                <c:pt idx="6276">
                  <c:v>#N/A</c:v>
                </c:pt>
                <c:pt idx="6277">
                  <c:v>#N/A</c:v>
                </c:pt>
                <c:pt idx="6278">
                  <c:v>#N/A</c:v>
                </c:pt>
                <c:pt idx="6279">
                  <c:v>#N/A</c:v>
                </c:pt>
                <c:pt idx="6280">
                  <c:v>#N/A</c:v>
                </c:pt>
                <c:pt idx="6281">
                  <c:v>#N/A</c:v>
                </c:pt>
                <c:pt idx="6282">
                  <c:v>#N/A</c:v>
                </c:pt>
                <c:pt idx="6283">
                  <c:v>#N/A</c:v>
                </c:pt>
                <c:pt idx="6284">
                  <c:v>#N/A</c:v>
                </c:pt>
                <c:pt idx="6285">
                  <c:v>#N/A</c:v>
                </c:pt>
                <c:pt idx="6286">
                  <c:v>#N/A</c:v>
                </c:pt>
                <c:pt idx="6287">
                  <c:v>#N/A</c:v>
                </c:pt>
                <c:pt idx="6288">
                  <c:v>#N/A</c:v>
                </c:pt>
                <c:pt idx="6289">
                  <c:v>#N/A</c:v>
                </c:pt>
                <c:pt idx="6290">
                  <c:v>#N/A</c:v>
                </c:pt>
                <c:pt idx="6291">
                  <c:v>#N/A</c:v>
                </c:pt>
                <c:pt idx="6292">
                  <c:v>#N/A</c:v>
                </c:pt>
                <c:pt idx="6293">
                  <c:v>#N/A</c:v>
                </c:pt>
                <c:pt idx="6294">
                  <c:v>#N/A</c:v>
                </c:pt>
                <c:pt idx="6295">
                  <c:v>#N/A</c:v>
                </c:pt>
                <c:pt idx="6296">
                  <c:v>#N/A</c:v>
                </c:pt>
                <c:pt idx="6297">
                  <c:v>#N/A</c:v>
                </c:pt>
                <c:pt idx="6298">
                  <c:v>#N/A</c:v>
                </c:pt>
                <c:pt idx="6299">
                  <c:v>#N/A</c:v>
                </c:pt>
                <c:pt idx="6300">
                  <c:v>#N/A</c:v>
                </c:pt>
                <c:pt idx="6301">
                  <c:v>#N/A</c:v>
                </c:pt>
                <c:pt idx="6302">
                  <c:v>#N/A</c:v>
                </c:pt>
                <c:pt idx="6303">
                  <c:v>#N/A</c:v>
                </c:pt>
                <c:pt idx="6304">
                  <c:v>#N/A</c:v>
                </c:pt>
                <c:pt idx="6305">
                  <c:v>#N/A</c:v>
                </c:pt>
                <c:pt idx="6306">
                  <c:v>#N/A</c:v>
                </c:pt>
                <c:pt idx="6307">
                  <c:v>#N/A</c:v>
                </c:pt>
                <c:pt idx="6308">
                  <c:v>#N/A</c:v>
                </c:pt>
                <c:pt idx="6309">
                  <c:v>#N/A</c:v>
                </c:pt>
                <c:pt idx="6310">
                  <c:v>#N/A</c:v>
                </c:pt>
                <c:pt idx="6311">
                  <c:v>#N/A</c:v>
                </c:pt>
                <c:pt idx="6312">
                  <c:v>#N/A</c:v>
                </c:pt>
                <c:pt idx="6313">
                  <c:v>#N/A</c:v>
                </c:pt>
                <c:pt idx="6314">
                  <c:v>#N/A</c:v>
                </c:pt>
                <c:pt idx="6315">
                  <c:v>#N/A</c:v>
                </c:pt>
                <c:pt idx="6316">
                  <c:v>#N/A</c:v>
                </c:pt>
                <c:pt idx="6317">
                  <c:v>#N/A</c:v>
                </c:pt>
                <c:pt idx="6318">
                  <c:v>#N/A</c:v>
                </c:pt>
                <c:pt idx="6319">
                  <c:v>#N/A</c:v>
                </c:pt>
                <c:pt idx="6320">
                  <c:v>#N/A</c:v>
                </c:pt>
                <c:pt idx="6321">
                  <c:v>#N/A</c:v>
                </c:pt>
                <c:pt idx="6322">
                  <c:v>#N/A</c:v>
                </c:pt>
                <c:pt idx="6323">
                  <c:v>#N/A</c:v>
                </c:pt>
                <c:pt idx="6324">
                  <c:v>#N/A</c:v>
                </c:pt>
                <c:pt idx="6325">
                  <c:v>#N/A</c:v>
                </c:pt>
                <c:pt idx="6326">
                  <c:v>#N/A</c:v>
                </c:pt>
                <c:pt idx="6327">
                  <c:v>#N/A</c:v>
                </c:pt>
                <c:pt idx="6328">
                  <c:v>#N/A</c:v>
                </c:pt>
                <c:pt idx="6329">
                  <c:v>#N/A</c:v>
                </c:pt>
                <c:pt idx="6330">
                  <c:v>#N/A</c:v>
                </c:pt>
                <c:pt idx="6331">
                  <c:v>#N/A</c:v>
                </c:pt>
                <c:pt idx="6332">
                  <c:v>#N/A</c:v>
                </c:pt>
                <c:pt idx="6333">
                  <c:v>#N/A</c:v>
                </c:pt>
                <c:pt idx="6334">
                  <c:v>#N/A</c:v>
                </c:pt>
                <c:pt idx="6335">
                  <c:v>#N/A</c:v>
                </c:pt>
                <c:pt idx="6336">
                  <c:v>#N/A</c:v>
                </c:pt>
                <c:pt idx="6337">
                  <c:v>#N/A</c:v>
                </c:pt>
                <c:pt idx="6338">
                  <c:v>#N/A</c:v>
                </c:pt>
                <c:pt idx="6339">
                  <c:v>#N/A</c:v>
                </c:pt>
                <c:pt idx="6340">
                  <c:v>#N/A</c:v>
                </c:pt>
                <c:pt idx="6341">
                  <c:v>#N/A</c:v>
                </c:pt>
                <c:pt idx="6342">
                  <c:v>#N/A</c:v>
                </c:pt>
                <c:pt idx="6343">
                  <c:v>#N/A</c:v>
                </c:pt>
                <c:pt idx="6344">
                  <c:v>#N/A</c:v>
                </c:pt>
                <c:pt idx="6345">
                  <c:v>#N/A</c:v>
                </c:pt>
                <c:pt idx="6346">
                  <c:v>#N/A</c:v>
                </c:pt>
                <c:pt idx="6347">
                  <c:v>#N/A</c:v>
                </c:pt>
                <c:pt idx="6348">
                  <c:v>#N/A</c:v>
                </c:pt>
                <c:pt idx="6349">
                  <c:v>#N/A</c:v>
                </c:pt>
                <c:pt idx="6350">
                  <c:v>#N/A</c:v>
                </c:pt>
                <c:pt idx="6351">
                  <c:v>#N/A</c:v>
                </c:pt>
                <c:pt idx="6352">
                  <c:v>#N/A</c:v>
                </c:pt>
                <c:pt idx="6353">
                  <c:v>#N/A</c:v>
                </c:pt>
                <c:pt idx="6354">
                  <c:v>#N/A</c:v>
                </c:pt>
                <c:pt idx="6355">
                  <c:v>#N/A</c:v>
                </c:pt>
                <c:pt idx="6356">
                  <c:v>#N/A</c:v>
                </c:pt>
                <c:pt idx="6357">
                  <c:v>#N/A</c:v>
                </c:pt>
                <c:pt idx="6358">
                  <c:v>#N/A</c:v>
                </c:pt>
                <c:pt idx="6359">
                  <c:v>#N/A</c:v>
                </c:pt>
                <c:pt idx="6360">
                  <c:v>#N/A</c:v>
                </c:pt>
                <c:pt idx="6361">
                  <c:v>#N/A</c:v>
                </c:pt>
                <c:pt idx="6362">
                  <c:v>#N/A</c:v>
                </c:pt>
                <c:pt idx="6363">
                  <c:v>#N/A</c:v>
                </c:pt>
                <c:pt idx="6364">
                  <c:v>#N/A</c:v>
                </c:pt>
                <c:pt idx="6365">
                  <c:v>#N/A</c:v>
                </c:pt>
                <c:pt idx="6366">
                  <c:v>#N/A</c:v>
                </c:pt>
                <c:pt idx="6367">
                  <c:v>#N/A</c:v>
                </c:pt>
                <c:pt idx="6368">
                  <c:v>#N/A</c:v>
                </c:pt>
                <c:pt idx="6369">
                  <c:v>#N/A</c:v>
                </c:pt>
                <c:pt idx="6370">
                  <c:v>#N/A</c:v>
                </c:pt>
                <c:pt idx="6371">
                  <c:v>#N/A</c:v>
                </c:pt>
                <c:pt idx="6372">
                  <c:v>#N/A</c:v>
                </c:pt>
                <c:pt idx="6373">
                  <c:v>#N/A</c:v>
                </c:pt>
                <c:pt idx="6374">
                  <c:v>#N/A</c:v>
                </c:pt>
                <c:pt idx="6375">
                  <c:v>#N/A</c:v>
                </c:pt>
                <c:pt idx="6376">
                  <c:v>#N/A</c:v>
                </c:pt>
                <c:pt idx="6377">
                  <c:v>#N/A</c:v>
                </c:pt>
                <c:pt idx="6378">
                  <c:v>#N/A</c:v>
                </c:pt>
                <c:pt idx="6379">
                  <c:v>#N/A</c:v>
                </c:pt>
                <c:pt idx="6380">
                  <c:v>#N/A</c:v>
                </c:pt>
                <c:pt idx="6381">
                  <c:v>#N/A</c:v>
                </c:pt>
                <c:pt idx="6382">
                  <c:v>#N/A</c:v>
                </c:pt>
                <c:pt idx="6383">
                  <c:v>#N/A</c:v>
                </c:pt>
                <c:pt idx="6384">
                  <c:v>#N/A</c:v>
                </c:pt>
                <c:pt idx="6385">
                  <c:v>#N/A</c:v>
                </c:pt>
                <c:pt idx="6386">
                  <c:v>#N/A</c:v>
                </c:pt>
                <c:pt idx="6387">
                  <c:v>#N/A</c:v>
                </c:pt>
                <c:pt idx="6388">
                  <c:v>#N/A</c:v>
                </c:pt>
                <c:pt idx="6389">
                  <c:v>#N/A</c:v>
                </c:pt>
                <c:pt idx="6390">
                  <c:v>#N/A</c:v>
                </c:pt>
                <c:pt idx="6391">
                  <c:v>#N/A</c:v>
                </c:pt>
                <c:pt idx="6392">
                  <c:v>#N/A</c:v>
                </c:pt>
                <c:pt idx="6393">
                  <c:v>#N/A</c:v>
                </c:pt>
                <c:pt idx="6394">
                  <c:v>#N/A</c:v>
                </c:pt>
                <c:pt idx="6395">
                  <c:v>#N/A</c:v>
                </c:pt>
                <c:pt idx="6396">
                  <c:v>#N/A</c:v>
                </c:pt>
                <c:pt idx="6397">
                  <c:v>#N/A</c:v>
                </c:pt>
                <c:pt idx="6398">
                  <c:v>#N/A</c:v>
                </c:pt>
                <c:pt idx="6399">
                  <c:v>#N/A</c:v>
                </c:pt>
                <c:pt idx="6400">
                  <c:v>#N/A</c:v>
                </c:pt>
                <c:pt idx="6401">
                  <c:v>#N/A</c:v>
                </c:pt>
                <c:pt idx="6402">
                  <c:v>#N/A</c:v>
                </c:pt>
                <c:pt idx="6403">
                  <c:v>#N/A</c:v>
                </c:pt>
                <c:pt idx="6404">
                  <c:v>#N/A</c:v>
                </c:pt>
                <c:pt idx="6405">
                  <c:v>#N/A</c:v>
                </c:pt>
                <c:pt idx="6406">
                  <c:v>#N/A</c:v>
                </c:pt>
                <c:pt idx="6407">
                  <c:v>#N/A</c:v>
                </c:pt>
                <c:pt idx="6408">
                  <c:v>#N/A</c:v>
                </c:pt>
                <c:pt idx="6409">
                  <c:v>#N/A</c:v>
                </c:pt>
                <c:pt idx="6410">
                  <c:v>#N/A</c:v>
                </c:pt>
                <c:pt idx="6411">
                  <c:v>#N/A</c:v>
                </c:pt>
                <c:pt idx="6412">
                  <c:v>#N/A</c:v>
                </c:pt>
                <c:pt idx="6413">
                  <c:v>#N/A</c:v>
                </c:pt>
                <c:pt idx="6414">
                  <c:v>#N/A</c:v>
                </c:pt>
                <c:pt idx="6415">
                  <c:v>#N/A</c:v>
                </c:pt>
                <c:pt idx="6416">
                  <c:v>#N/A</c:v>
                </c:pt>
                <c:pt idx="6417">
                  <c:v>#N/A</c:v>
                </c:pt>
                <c:pt idx="6418">
                  <c:v>#N/A</c:v>
                </c:pt>
                <c:pt idx="6419">
                  <c:v>#N/A</c:v>
                </c:pt>
                <c:pt idx="6420">
                  <c:v>#N/A</c:v>
                </c:pt>
                <c:pt idx="6421">
                  <c:v>#N/A</c:v>
                </c:pt>
                <c:pt idx="6422">
                  <c:v>#N/A</c:v>
                </c:pt>
                <c:pt idx="6423">
                  <c:v>#N/A</c:v>
                </c:pt>
                <c:pt idx="6424">
                  <c:v>#N/A</c:v>
                </c:pt>
                <c:pt idx="6425">
                  <c:v>#N/A</c:v>
                </c:pt>
                <c:pt idx="6426">
                  <c:v>#N/A</c:v>
                </c:pt>
                <c:pt idx="6427">
                  <c:v>#N/A</c:v>
                </c:pt>
                <c:pt idx="6428">
                  <c:v>#N/A</c:v>
                </c:pt>
                <c:pt idx="6429">
                  <c:v>#N/A</c:v>
                </c:pt>
                <c:pt idx="6430">
                  <c:v>#N/A</c:v>
                </c:pt>
                <c:pt idx="6431">
                  <c:v>#N/A</c:v>
                </c:pt>
                <c:pt idx="6432">
                  <c:v>#N/A</c:v>
                </c:pt>
                <c:pt idx="6433">
                  <c:v>#N/A</c:v>
                </c:pt>
                <c:pt idx="6434">
                  <c:v>#N/A</c:v>
                </c:pt>
                <c:pt idx="6435">
                  <c:v>#N/A</c:v>
                </c:pt>
                <c:pt idx="6436">
                  <c:v>#N/A</c:v>
                </c:pt>
                <c:pt idx="6437">
                  <c:v>#N/A</c:v>
                </c:pt>
                <c:pt idx="6438">
                  <c:v>#N/A</c:v>
                </c:pt>
                <c:pt idx="6439">
                  <c:v>#N/A</c:v>
                </c:pt>
                <c:pt idx="6440">
                  <c:v>#N/A</c:v>
                </c:pt>
                <c:pt idx="6441">
                  <c:v>#N/A</c:v>
                </c:pt>
                <c:pt idx="6442">
                  <c:v>#N/A</c:v>
                </c:pt>
                <c:pt idx="6443">
                  <c:v>#N/A</c:v>
                </c:pt>
                <c:pt idx="6444">
                  <c:v>#N/A</c:v>
                </c:pt>
                <c:pt idx="6445">
                  <c:v>#N/A</c:v>
                </c:pt>
                <c:pt idx="6446">
                  <c:v>#N/A</c:v>
                </c:pt>
                <c:pt idx="6447">
                  <c:v>#N/A</c:v>
                </c:pt>
                <c:pt idx="6448">
                  <c:v>#N/A</c:v>
                </c:pt>
                <c:pt idx="6449">
                  <c:v>#N/A</c:v>
                </c:pt>
                <c:pt idx="6450">
                  <c:v>#N/A</c:v>
                </c:pt>
                <c:pt idx="6451">
                  <c:v>#N/A</c:v>
                </c:pt>
                <c:pt idx="6452">
                  <c:v>#N/A</c:v>
                </c:pt>
                <c:pt idx="6453">
                  <c:v>#N/A</c:v>
                </c:pt>
                <c:pt idx="6454">
                  <c:v>#N/A</c:v>
                </c:pt>
                <c:pt idx="6455">
                  <c:v>#N/A</c:v>
                </c:pt>
                <c:pt idx="6456">
                  <c:v>#N/A</c:v>
                </c:pt>
                <c:pt idx="6457">
                  <c:v>#N/A</c:v>
                </c:pt>
                <c:pt idx="6458">
                  <c:v>#N/A</c:v>
                </c:pt>
                <c:pt idx="6459">
                  <c:v>#N/A</c:v>
                </c:pt>
                <c:pt idx="6460">
                  <c:v>#N/A</c:v>
                </c:pt>
                <c:pt idx="6461">
                  <c:v>#N/A</c:v>
                </c:pt>
                <c:pt idx="6462">
                  <c:v>#N/A</c:v>
                </c:pt>
                <c:pt idx="6463">
                  <c:v>#N/A</c:v>
                </c:pt>
                <c:pt idx="6464">
                  <c:v>#N/A</c:v>
                </c:pt>
                <c:pt idx="6465">
                  <c:v>#N/A</c:v>
                </c:pt>
                <c:pt idx="6466">
                  <c:v>#N/A</c:v>
                </c:pt>
                <c:pt idx="6467">
                  <c:v>#N/A</c:v>
                </c:pt>
                <c:pt idx="6468">
                  <c:v>#N/A</c:v>
                </c:pt>
                <c:pt idx="6469">
                  <c:v>#N/A</c:v>
                </c:pt>
                <c:pt idx="6470">
                  <c:v>#N/A</c:v>
                </c:pt>
                <c:pt idx="6471">
                  <c:v>#N/A</c:v>
                </c:pt>
                <c:pt idx="6472">
                  <c:v>#N/A</c:v>
                </c:pt>
                <c:pt idx="6473">
                  <c:v>#N/A</c:v>
                </c:pt>
                <c:pt idx="6474">
                  <c:v>#N/A</c:v>
                </c:pt>
                <c:pt idx="6475">
                  <c:v>#N/A</c:v>
                </c:pt>
                <c:pt idx="6476">
                  <c:v>#N/A</c:v>
                </c:pt>
                <c:pt idx="6477">
                  <c:v>#N/A</c:v>
                </c:pt>
                <c:pt idx="6478">
                  <c:v>#N/A</c:v>
                </c:pt>
                <c:pt idx="6479">
                  <c:v>#N/A</c:v>
                </c:pt>
                <c:pt idx="6480">
                  <c:v>#N/A</c:v>
                </c:pt>
                <c:pt idx="6481">
                  <c:v>#N/A</c:v>
                </c:pt>
                <c:pt idx="6482">
                  <c:v>#N/A</c:v>
                </c:pt>
                <c:pt idx="6483">
                  <c:v>#N/A</c:v>
                </c:pt>
                <c:pt idx="6484">
                  <c:v>#N/A</c:v>
                </c:pt>
                <c:pt idx="6485">
                  <c:v>#N/A</c:v>
                </c:pt>
                <c:pt idx="6486">
                  <c:v>#N/A</c:v>
                </c:pt>
                <c:pt idx="6487">
                  <c:v>#N/A</c:v>
                </c:pt>
                <c:pt idx="6488">
                  <c:v>#N/A</c:v>
                </c:pt>
                <c:pt idx="6489">
                  <c:v>#N/A</c:v>
                </c:pt>
                <c:pt idx="6490">
                  <c:v>#N/A</c:v>
                </c:pt>
                <c:pt idx="6491">
                  <c:v>#N/A</c:v>
                </c:pt>
                <c:pt idx="6492">
                  <c:v>#N/A</c:v>
                </c:pt>
                <c:pt idx="6493">
                  <c:v>#N/A</c:v>
                </c:pt>
                <c:pt idx="6494">
                  <c:v>#N/A</c:v>
                </c:pt>
                <c:pt idx="6495">
                  <c:v>#N/A</c:v>
                </c:pt>
                <c:pt idx="6496">
                  <c:v>#N/A</c:v>
                </c:pt>
                <c:pt idx="6497">
                  <c:v>#N/A</c:v>
                </c:pt>
                <c:pt idx="6498">
                  <c:v>#N/A</c:v>
                </c:pt>
                <c:pt idx="6499">
                  <c:v>#N/A</c:v>
                </c:pt>
                <c:pt idx="6500">
                  <c:v>#N/A</c:v>
                </c:pt>
                <c:pt idx="6501">
                  <c:v>#N/A</c:v>
                </c:pt>
                <c:pt idx="6502">
                  <c:v>#N/A</c:v>
                </c:pt>
                <c:pt idx="6503">
                  <c:v>#N/A</c:v>
                </c:pt>
                <c:pt idx="6504">
                  <c:v>#N/A</c:v>
                </c:pt>
                <c:pt idx="6505">
                  <c:v>#N/A</c:v>
                </c:pt>
                <c:pt idx="6506">
                  <c:v>#N/A</c:v>
                </c:pt>
                <c:pt idx="6507">
                  <c:v>#N/A</c:v>
                </c:pt>
                <c:pt idx="6508">
                  <c:v>#N/A</c:v>
                </c:pt>
                <c:pt idx="6509">
                  <c:v>#N/A</c:v>
                </c:pt>
                <c:pt idx="6510">
                  <c:v>#N/A</c:v>
                </c:pt>
                <c:pt idx="6511">
                  <c:v>#N/A</c:v>
                </c:pt>
                <c:pt idx="6512">
                  <c:v>#N/A</c:v>
                </c:pt>
                <c:pt idx="6513">
                  <c:v>#N/A</c:v>
                </c:pt>
                <c:pt idx="6514">
                  <c:v>#N/A</c:v>
                </c:pt>
                <c:pt idx="6515">
                  <c:v>#N/A</c:v>
                </c:pt>
                <c:pt idx="6516">
                  <c:v>#N/A</c:v>
                </c:pt>
                <c:pt idx="6517">
                  <c:v>#N/A</c:v>
                </c:pt>
                <c:pt idx="6518">
                  <c:v>#N/A</c:v>
                </c:pt>
                <c:pt idx="6519">
                  <c:v>#N/A</c:v>
                </c:pt>
                <c:pt idx="6520">
                  <c:v>#N/A</c:v>
                </c:pt>
                <c:pt idx="6521">
                  <c:v>#N/A</c:v>
                </c:pt>
                <c:pt idx="6522">
                  <c:v>#N/A</c:v>
                </c:pt>
                <c:pt idx="6523">
                  <c:v>#N/A</c:v>
                </c:pt>
                <c:pt idx="6524">
                  <c:v>#N/A</c:v>
                </c:pt>
                <c:pt idx="6525">
                  <c:v>#N/A</c:v>
                </c:pt>
                <c:pt idx="6526">
                  <c:v>#N/A</c:v>
                </c:pt>
                <c:pt idx="6527">
                  <c:v>#N/A</c:v>
                </c:pt>
                <c:pt idx="6528">
                  <c:v>#N/A</c:v>
                </c:pt>
                <c:pt idx="6529">
                  <c:v>#N/A</c:v>
                </c:pt>
                <c:pt idx="6530">
                  <c:v>#N/A</c:v>
                </c:pt>
                <c:pt idx="6531">
                  <c:v>#N/A</c:v>
                </c:pt>
                <c:pt idx="6532">
                  <c:v>#N/A</c:v>
                </c:pt>
                <c:pt idx="6533">
                  <c:v>#N/A</c:v>
                </c:pt>
                <c:pt idx="6534">
                  <c:v>#N/A</c:v>
                </c:pt>
                <c:pt idx="6535">
                  <c:v>#N/A</c:v>
                </c:pt>
                <c:pt idx="6536">
                  <c:v>#N/A</c:v>
                </c:pt>
                <c:pt idx="6537">
                  <c:v>#N/A</c:v>
                </c:pt>
                <c:pt idx="6538">
                  <c:v>#N/A</c:v>
                </c:pt>
                <c:pt idx="6539">
                  <c:v>#N/A</c:v>
                </c:pt>
                <c:pt idx="6540">
                  <c:v>#N/A</c:v>
                </c:pt>
                <c:pt idx="6541">
                  <c:v>#N/A</c:v>
                </c:pt>
                <c:pt idx="6542">
                  <c:v>#N/A</c:v>
                </c:pt>
                <c:pt idx="6543">
                  <c:v>#N/A</c:v>
                </c:pt>
                <c:pt idx="6544">
                  <c:v>#N/A</c:v>
                </c:pt>
                <c:pt idx="6545">
                  <c:v>#N/A</c:v>
                </c:pt>
                <c:pt idx="6546">
                  <c:v>#N/A</c:v>
                </c:pt>
                <c:pt idx="6547">
                  <c:v>#N/A</c:v>
                </c:pt>
                <c:pt idx="6548">
                  <c:v>#N/A</c:v>
                </c:pt>
                <c:pt idx="6549">
                  <c:v>#N/A</c:v>
                </c:pt>
                <c:pt idx="6550">
                  <c:v>#N/A</c:v>
                </c:pt>
                <c:pt idx="6551">
                  <c:v>#N/A</c:v>
                </c:pt>
                <c:pt idx="6552">
                  <c:v>#N/A</c:v>
                </c:pt>
                <c:pt idx="6553">
                  <c:v>#N/A</c:v>
                </c:pt>
                <c:pt idx="6554">
                  <c:v>#N/A</c:v>
                </c:pt>
                <c:pt idx="6555">
                  <c:v>#N/A</c:v>
                </c:pt>
                <c:pt idx="6556">
                  <c:v>#N/A</c:v>
                </c:pt>
                <c:pt idx="6557">
                  <c:v>#N/A</c:v>
                </c:pt>
                <c:pt idx="6558">
                  <c:v>#N/A</c:v>
                </c:pt>
                <c:pt idx="6559">
                  <c:v>#N/A</c:v>
                </c:pt>
                <c:pt idx="6560">
                  <c:v>#N/A</c:v>
                </c:pt>
                <c:pt idx="6561">
                  <c:v>#N/A</c:v>
                </c:pt>
                <c:pt idx="6562">
                  <c:v>#N/A</c:v>
                </c:pt>
                <c:pt idx="6563">
                  <c:v>#N/A</c:v>
                </c:pt>
                <c:pt idx="6564">
                  <c:v>#N/A</c:v>
                </c:pt>
                <c:pt idx="6565">
                  <c:v>#N/A</c:v>
                </c:pt>
                <c:pt idx="6566">
                  <c:v>#N/A</c:v>
                </c:pt>
                <c:pt idx="6567">
                  <c:v>#N/A</c:v>
                </c:pt>
                <c:pt idx="6568">
                  <c:v>#N/A</c:v>
                </c:pt>
                <c:pt idx="6569">
                  <c:v>#N/A</c:v>
                </c:pt>
                <c:pt idx="6570">
                  <c:v>#N/A</c:v>
                </c:pt>
                <c:pt idx="6571">
                  <c:v>#N/A</c:v>
                </c:pt>
                <c:pt idx="6572">
                  <c:v>#N/A</c:v>
                </c:pt>
                <c:pt idx="6573">
                  <c:v>#N/A</c:v>
                </c:pt>
                <c:pt idx="6574">
                  <c:v>#N/A</c:v>
                </c:pt>
                <c:pt idx="6575">
                  <c:v>#N/A</c:v>
                </c:pt>
                <c:pt idx="6576">
                  <c:v>#N/A</c:v>
                </c:pt>
                <c:pt idx="6577">
                  <c:v>#N/A</c:v>
                </c:pt>
                <c:pt idx="6578">
                  <c:v>#N/A</c:v>
                </c:pt>
                <c:pt idx="6579">
                  <c:v>#N/A</c:v>
                </c:pt>
                <c:pt idx="6580">
                  <c:v>#N/A</c:v>
                </c:pt>
                <c:pt idx="6581">
                  <c:v>#N/A</c:v>
                </c:pt>
                <c:pt idx="6582">
                  <c:v>#N/A</c:v>
                </c:pt>
                <c:pt idx="6583">
                  <c:v>#N/A</c:v>
                </c:pt>
                <c:pt idx="6584">
                  <c:v>#N/A</c:v>
                </c:pt>
                <c:pt idx="6585">
                  <c:v>#N/A</c:v>
                </c:pt>
                <c:pt idx="6586">
                  <c:v>#N/A</c:v>
                </c:pt>
                <c:pt idx="6587">
                  <c:v>#N/A</c:v>
                </c:pt>
                <c:pt idx="6588">
                  <c:v>#N/A</c:v>
                </c:pt>
                <c:pt idx="6589">
                  <c:v>#N/A</c:v>
                </c:pt>
                <c:pt idx="6590">
                  <c:v>#N/A</c:v>
                </c:pt>
                <c:pt idx="6591">
                  <c:v>#N/A</c:v>
                </c:pt>
                <c:pt idx="6592">
                  <c:v>#N/A</c:v>
                </c:pt>
                <c:pt idx="6593">
                  <c:v>#N/A</c:v>
                </c:pt>
                <c:pt idx="6594">
                  <c:v>#N/A</c:v>
                </c:pt>
                <c:pt idx="6595">
                  <c:v>#N/A</c:v>
                </c:pt>
                <c:pt idx="6596">
                  <c:v>#N/A</c:v>
                </c:pt>
                <c:pt idx="6597">
                  <c:v>#N/A</c:v>
                </c:pt>
                <c:pt idx="6598">
                  <c:v>#N/A</c:v>
                </c:pt>
                <c:pt idx="6599">
                  <c:v>#N/A</c:v>
                </c:pt>
                <c:pt idx="6600">
                  <c:v>#N/A</c:v>
                </c:pt>
                <c:pt idx="6601">
                  <c:v>#N/A</c:v>
                </c:pt>
                <c:pt idx="6602">
                  <c:v>#N/A</c:v>
                </c:pt>
                <c:pt idx="6603">
                  <c:v>#N/A</c:v>
                </c:pt>
                <c:pt idx="6604">
                  <c:v>#N/A</c:v>
                </c:pt>
                <c:pt idx="6605">
                  <c:v>#N/A</c:v>
                </c:pt>
                <c:pt idx="6606">
                  <c:v>#N/A</c:v>
                </c:pt>
                <c:pt idx="6607">
                  <c:v>#N/A</c:v>
                </c:pt>
                <c:pt idx="6608">
                  <c:v>#N/A</c:v>
                </c:pt>
                <c:pt idx="6609">
                  <c:v>#N/A</c:v>
                </c:pt>
                <c:pt idx="6610">
                  <c:v>#N/A</c:v>
                </c:pt>
                <c:pt idx="6611">
                  <c:v>#N/A</c:v>
                </c:pt>
                <c:pt idx="6612">
                  <c:v>#N/A</c:v>
                </c:pt>
                <c:pt idx="6613">
                  <c:v>#N/A</c:v>
                </c:pt>
                <c:pt idx="6614">
                  <c:v>#N/A</c:v>
                </c:pt>
                <c:pt idx="6615">
                  <c:v>#N/A</c:v>
                </c:pt>
                <c:pt idx="6616">
                  <c:v>#N/A</c:v>
                </c:pt>
                <c:pt idx="6617">
                  <c:v>#N/A</c:v>
                </c:pt>
                <c:pt idx="6618">
                  <c:v>#N/A</c:v>
                </c:pt>
                <c:pt idx="6619">
                  <c:v>#N/A</c:v>
                </c:pt>
                <c:pt idx="6620">
                  <c:v>#N/A</c:v>
                </c:pt>
                <c:pt idx="6621">
                  <c:v>#N/A</c:v>
                </c:pt>
                <c:pt idx="6622">
                  <c:v>#N/A</c:v>
                </c:pt>
                <c:pt idx="6623">
                  <c:v>#N/A</c:v>
                </c:pt>
                <c:pt idx="6624">
                  <c:v>#N/A</c:v>
                </c:pt>
                <c:pt idx="6625">
                  <c:v>#N/A</c:v>
                </c:pt>
                <c:pt idx="6626">
                  <c:v>#N/A</c:v>
                </c:pt>
                <c:pt idx="6627">
                  <c:v>#N/A</c:v>
                </c:pt>
                <c:pt idx="6628">
                  <c:v>#N/A</c:v>
                </c:pt>
                <c:pt idx="6629">
                  <c:v>#N/A</c:v>
                </c:pt>
                <c:pt idx="6630">
                  <c:v>#N/A</c:v>
                </c:pt>
                <c:pt idx="6631">
                  <c:v>#N/A</c:v>
                </c:pt>
                <c:pt idx="6632">
                  <c:v>#N/A</c:v>
                </c:pt>
                <c:pt idx="6633">
                  <c:v>#N/A</c:v>
                </c:pt>
                <c:pt idx="6634">
                  <c:v>#N/A</c:v>
                </c:pt>
                <c:pt idx="6635">
                  <c:v>#N/A</c:v>
                </c:pt>
                <c:pt idx="6636">
                  <c:v>#N/A</c:v>
                </c:pt>
                <c:pt idx="6637">
                  <c:v>#N/A</c:v>
                </c:pt>
                <c:pt idx="6638">
                  <c:v>#N/A</c:v>
                </c:pt>
                <c:pt idx="6639">
                  <c:v>#N/A</c:v>
                </c:pt>
                <c:pt idx="6640">
                  <c:v>#N/A</c:v>
                </c:pt>
                <c:pt idx="6641">
                  <c:v>#N/A</c:v>
                </c:pt>
                <c:pt idx="6642">
                  <c:v>#N/A</c:v>
                </c:pt>
                <c:pt idx="6643">
                  <c:v>#N/A</c:v>
                </c:pt>
                <c:pt idx="6644">
                  <c:v>#N/A</c:v>
                </c:pt>
                <c:pt idx="6645">
                  <c:v>#N/A</c:v>
                </c:pt>
                <c:pt idx="6646">
                  <c:v>#N/A</c:v>
                </c:pt>
                <c:pt idx="6647">
                  <c:v>#N/A</c:v>
                </c:pt>
                <c:pt idx="6648">
                  <c:v>#N/A</c:v>
                </c:pt>
                <c:pt idx="6649">
                  <c:v>#N/A</c:v>
                </c:pt>
                <c:pt idx="6650">
                  <c:v>#N/A</c:v>
                </c:pt>
                <c:pt idx="6651">
                  <c:v>#N/A</c:v>
                </c:pt>
                <c:pt idx="6652">
                  <c:v>#N/A</c:v>
                </c:pt>
                <c:pt idx="6653">
                  <c:v>#N/A</c:v>
                </c:pt>
                <c:pt idx="6654">
                  <c:v>#N/A</c:v>
                </c:pt>
                <c:pt idx="6655">
                  <c:v>#N/A</c:v>
                </c:pt>
                <c:pt idx="6656">
                  <c:v>#N/A</c:v>
                </c:pt>
                <c:pt idx="6657">
                  <c:v>#N/A</c:v>
                </c:pt>
                <c:pt idx="6658">
                  <c:v>#N/A</c:v>
                </c:pt>
                <c:pt idx="6659">
                  <c:v>#N/A</c:v>
                </c:pt>
                <c:pt idx="6660">
                  <c:v>#N/A</c:v>
                </c:pt>
                <c:pt idx="6661">
                  <c:v>#N/A</c:v>
                </c:pt>
                <c:pt idx="6662">
                  <c:v>#N/A</c:v>
                </c:pt>
                <c:pt idx="6663">
                  <c:v>#N/A</c:v>
                </c:pt>
                <c:pt idx="6664">
                  <c:v>#N/A</c:v>
                </c:pt>
                <c:pt idx="6665">
                  <c:v>#N/A</c:v>
                </c:pt>
                <c:pt idx="6666">
                  <c:v>#N/A</c:v>
                </c:pt>
                <c:pt idx="6667">
                  <c:v>#N/A</c:v>
                </c:pt>
                <c:pt idx="6668">
                  <c:v>#N/A</c:v>
                </c:pt>
                <c:pt idx="6669">
                  <c:v>#N/A</c:v>
                </c:pt>
                <c:pt idx="6670">
                  <c:v>#N/A</c:v>
                </c:pt>
                <c:pt idx="6671">
                  <c:v>#N/A</c:v>
                </c:pt>
                <c:pt idx="6672">
                  <c:v>#N/A</c:v>
                </c:pt>
                <c:pt idx="6673">
                  <c:v>#N/A</c:v>
                </c:pt>
                <c:pt idx="6674">
                  <c:v>#N/A</c:v>
                </c:pt>
                <c:pt idx="6675">
                  <c:v>#N/A</c:v>
                </c:pt>
                <c:pt idx="6676">
                  <c:v>#N/A</c:v>
                </c:pt>
                <c:pt idx="6677">
                  <c:v>#N/A</c:v>
                </c:pt>
                <c:pt idx="6678">
                  <c:v>#N/A</c:v>
                </c:pt>
                <c:pt idx="6679">
                  <c:v>#N/A</c:v>
                </c:pt>
                <c:pt idx="6680">
                  <c:v>#N/A</c:v>
                </c:pt>
                <c:pt idx="6681">
                  <c:v>#N/A</c:v>
                </c:pt>
                <c:pt idx="6682">
                  <c:v>#N/A</c:v>
                </c:pt>
                <c:pt idx="6683">
                  <c:v>#N/A</c:v>
                </c:pt>
                <c:pt idx="6684">
                  <c:v>#N/A</c:v>
                </c:pt>
                <c:pt idx="6685">
                  <c:v>#N/A</c:v>
                </c:pt>
                <c:pt idx="6686">
                  <c:v>#N/A</c:v>
                </c:pt>
                <c:pt idx="6687">
                  <c:v>#N/A</c:v>
                </c:pt>
                <c:pt idx="6688">
                  <c:v>#N/A</c:v>
                </c:pt>
                <c:pt idx="6689">
                  <c:v>#N/A</c:v>
                </c:pt>
                <c:pt idx="6690">
                  <c:v>#N/A</c:v>
                </c:pt>
                <c:pt idx="6691">
                  <c:v>#N/A</c:v>
                </c:pt>
                <c:pt idx="6692">
                  <c:v>#N/A</c:v>
                </c:pt>
                <c:pt idx="6693">
                  <c:v>#N/A</c:v>
                </c:pt>
                <c:pt idx="6694">
                  <c:v>#N/A</c:v>
                </c:pt>
                <c:pt idx="6695">
                  <c:v>#N/A</c:v>
                </c:pt>
                <c:pt idx="6696">
                  <c:v>#N/A</c:v>
                </c:pt>
                <c:pt idx="6697">
                  <c:v>#N/A</c:v>
                </c:pt>
                <c:pt idx="6698">
                  <c:v>#N/A</c:v>
                </c:pt>
                <c:pt idx="6699">
                  <c:v>#N/A</c:v>
                </c:pt>
                <c:pt idx="6700">
                  <c:v>#N/A</c:v>
                </c:pt>
                <c:pt idx="6701">
                  <c:v>#N/A</c:v>
                </c:pt>
                <c:pt idx="6702">
                  <c:v>#N/A</c:v>
                </c:pt>
                <c:pt idx="6703">
                  <c:v>#N/A</c:v>
                </c:pt>
                <c:pt idx="6704">
                  <c:v>#N/A</c:v>
                </c:pt>
                <c:pt idx="6705">
                  <c:v>#N/A</c:v>
                </c:pt>
                <c:pt idx="6706">
                  <c:v>#N/A</c:v>
                </c:pt>
                <c:pt idx="6707">
                  <c:v>#N/A</c:v>
                </c:pt>
                <c:pt idx="6708">
                  <c:v>#N/A</c:v>
                </c:pt>
                <c:pt idx="6709">
                  <c:v>#N/A</c:v>
                </c:pt>
                <c:pt idx="6710">
                  <c:v>#N/A</c:v>
                </c:pt>
                <c:pt idx="6711">
                  <c:v>#N/A</c:v>
                </c:pt>
                <c:pt idx="6712">
                  <c:v>#N/A</c:v>
                </c:pt>
                <c:pt idx="6713">
                  <c:v>#N/A</c:v>
                </c:pt>
                <c:pt idx="6714">
                  <c:v>#N/A</c:v>
                </c:pt>
                <c:pt idx="6715">
                  <c:v>#N/A</c:v>
                </c:pt>
                <c:pt idx="6716">
                  <c:v>#N/A</c:v>
                </c:pt>
                <c:pt idx="6717">
                  <c:v>#N/A</c:v>
                </c:pt>
                <c:pt idx="6718">
                  <c:v>#N/A</c:v>
                </c:pt>
                <c:pt idx="6719">
                  <c:v>#N/A</c:v>
                </c:pt>
                <c:pt idx="6720">
                  <c:v>#N/A</c:v>
                </c:pt>
                <c:pt idx="6721">
                  <c:v>#N/A</c:v>
                </c:pt>
                <c:pt idx="6722">
                  <c:v>#N/A</c:v>
                </c:pt>
                <c:pt idx="6723">
                  <c:v>#N/A</c:v>
                </c:pt>
                <c:pt idx="6724">
                  <c:v>#N/A</c:v>
                </c:pt>
                <c:pt idx="6725">
                  <c:v>#N/A</c:v>
                </c:pt>
                <c:pt idx="6726">
                  <c:v>#N/A</c:v>
                </c:pt>
                <c:pt idx="6727">
                  <c:v>#N/A</c:v>
                </c:pt>
                <c:pt idx="6728">
                  <c:v>#N/A</c:v>
                </c:pt>
                <c:pt idx="6729">
                  <c:v>#N/A</c:v>
                </c:pt>
                <c:pt idx="6730">
                  <c:v>#N/A</c:v>
                </c:pt>
                <c:pt idx="6731">
                  <c:v>#N/A</c:v>
                </c:pt>
                <c:pt idx="6732">
                  <c:v>#N/A</c:v>
                </c:pt>
                <c:pt idx="6733">
                  <c:v>#N/A</c:v>
                </c:pt>
                <c:pt idx="6734">
                  <c:v>#N/A</c:v>
                </c:pt>
                <c:pt idx="6735">
                  <c:v>#N/A</c:v>
                </c:pt>
                <c:pt idx="6736">
                  <c:v>#N/A</c:v>
                </c:pt>
                <c:pt idx="6737">
                  <c:v>#N/A</c:v>
                </c:pt>
                <c:pt idx="6738">
                  <c:v>#N/A</c:v>
                </c:pt>
                <c:pt idx="6739">
                  <c:v>#N/A</c:v>
                </c:pt>
                <c:pt idx="6740">
                  <c:v>#N/A</c:v>
                </c:pt>
                <c:pt idx="6741">
                  <c:v>#N/A</c:v>
                </c:pt>
                <c:pt idx="6742">
                  <c:v>#N/A</c:v>
                </c:pt>
                <c:pt idx="6743">
                  <c:v>#N/A</c:v>
                </c:pt>
                <c:pt idx="6744">
                  <c:v>#N/A</c:v>
                </c:pt>
                <c:pt idx="6745">
                  <c:v>#N/A</c:v>
                </c:pt>
                <c:pt idx="6746">
                  <c:v>#N/A</c:v>
                </c:pt>
                <c:pt idx="6747">
                  <c:v>#N/A</c:v>
                </c:pt>
                <c:pt idx="6748">
                  <c:v>#N/A</c:v>
                </c:pt>
                <c:pt idx="6749">
                  <c:v>#N/A</c:v>
                </c:pt>
                <c:pt idx="6750">
                  <c:v>#N/A</c:v>
                </c:pt>
                <c:pt idx="6751">
                  <c:v>#N/A</c:v>
                </c:pt>
                <c:pt idx="6752">
                  <c:v>#N/A</c:v>
                </c:pt>
                <c:pt idx="6753">
                  <c:v>#N/A</c:v>
                </c:pt>
                <c:pt idx="6754">
                  <c:v>#N/A</c:v>
                </c:pt>
                <c:pt idx="6755">
                  <c:v>#N/A</c:v>
                </c:pt>
                <c:pt idx="6756">
                  <c:v>#N/A</c:v>
                </c:pt>
                <c:pt idx="6757">
                  <c:v>#N/A</c:v>
                </c:pt>
                <c:pt idx="6758">
                  <c:v>#N/A</c:v>
                </c:pt>
                <c:pt idx="6759">
                  <c:v>#N/A</c:v>
                </c:pt>
                <c:pt idx="6760">
                  <c:v>#N/A</c:v>
                </c:pt>
                <c:pt idx="6761">
                  <c:v>#N/A</c:v>
                </c:pt>
                <c:pt idx="6762">
                  <c:v>#N/A</c:v>
                </c:pt>
                <c:pt idx="6763">
                  <c:v>#N/A</c:v>
                </c:pt>
                <c:pt idx="6764">
                  <c:v>#N/A</c:v>
                </c:pt>
                <c:pt idx="6765">
                  <c:v>#N/A</c:v>
                </c:pt>
                <c:pt idx="6766">
                  <c:v>#N/A</c:v>
                </c:pt>
                <c:pt idx="6767">
                  <c:v>#N/A</c:v>
                </c:pt>
                <c:pt idx="6768">
                  <c:v>#N/A</c:v>
                </c:pt>
                <c:pt idx="6769">
                  <c:v>#N/A</c:v>
                </c:pt>
                <c:pt idx="6770">
                  <c:v>#N/A</c:v>
                </c:pt>
                <c:pt idx="6771">
                  <c:v>#N/A</c:v>
                </c:pt>
                <c:pt idx="6772">
                  <c:v>#N/A</c:v>
                </c:pt>
                <c:pt idx="6773">
                  <c:v>#N/A</c:v>
                </c:pt>
                <c:pt idx="6774">
                  <c:v>#N/A</c:v>
                </c:pt>
                <c:pt idx="6775">
                  <c:v>#N/A</c:v>
                </c:pt>
                <c:pt idx="6776">
                  <c:v>#N/A</c:v>
                </c:pt>
                <c:pt idx="6777">
                  <c:v>#N/A</c:v>
                </c:pt>
                <c:pt idx="6778">
                  <c:v>#N/A</c:v>
                </c:pt>
                <c:pt idx="6779">
                  <c:v>#N/A</c:v>
                </c:pt>
                <c:pt idx="6780">
                  <c:v>#N/A</c:v>
                </c:pt>
                <c:pt idx="6781">
                  <c:v>#N/A</c:v>
                </c:pt>
                <c:pt idx="6782">
                  <c:v>#N/A</c:v>
                </c:pt>
                <c:pt idx="6783">
                  <c:v>#N/A</c:v>
                </c:pt>
                <c:pt idx="6784">
                  <c:v>#N/A</c:v>
                </c:pt>
                <c:pt idx="6785">
                  <c:v>#N/A</c:v>
                </c:pt>
                <c:pt idx="6786">
                  <c:v>#N/A</c:v>
                </c:pt>
                <c:pt idx="6787">
                  <c:v>#N/A</c:v>
                </c:pt>
                <c:pt idx="6788">
                  <c:v>#N/A</c:v>
                </c:pt>
                <c:pt idx="6789">
                  <c:v>#N/A</c:v>
                </c:pt>
                <c:pt idx="6790">
                  <c:v>#N/A</c:v>
                </c:pt>
                <c:pt idx="6791">
                  <c:v>#N/A</c:v>
                </c:pt>
                <c:pt idx="6792">
                  <c:v>#N/A</c:v>
                </c:pt>
                <c:pt idx="6793">
                  <c:v>#N/A</c:v>
                </c:pt>
                <c:pt idx="6794">
                  <c:v>#N/A</c:v>
                </c:pt>
                <c:pt idx="6795">
                  <c:v>#N/A</c:v>
                </c:pt>
                <c:pt idx="6796">
                  <c:v>#N/A</c:v>
                </c:pt>
                <c:pt idx="6797">
                  <c:v>#N/A</c:v>
                </c:pt>
                <c:pt idx="6798">
                  <c:v>#N/A</c:v>
                </c:pt>
                <c:pt idx="6799">
                  <c:v>#N/A</c:v>
                </c:pt>
                <c:pt idx="6800">
                  <c:v>#N/A</c:v>
                </c:pt>
                <c:pt idx="6801">
                  <c:v>#N/A</c:v>
                </c:pt>
                <c:pt idx="6802">
                  <c:v>#N/A</c:v>
                </c:pt>
                <c:pt idx="6803">
                  <c:v>#N/A</c:v>
                </c:pt>
                <c:pt idx="6804">
                  <c:v>#N/A</c:v>
                </c:pt>
                <c:pt idx="6805">
                  <c:v>#N/A</c:v>
                </c:pt>
                <c:pt idx="6806">
                  <c:v>#N/A</c:v>
                </c:pt>
                <c:pt idx="6807">
                  <c:v>#N/A</c:v>
                </c:pt>
                <c:pt idx="6808">
                  <c:v>#N/A</c:v>
                </c:pt>
                <c:pt idx="6809">
                  <c:v>#N/A</c:v>
                </c:pt>
                <c:pt idx="6810">
                  <c:v>#N/A</c:v>
                </c:pt>
                <c:pt idx="6811">
                  <c:v>#N/A</c:v>
                </c:pt>
                <c:pt idx="6812">
                  <c:v>#N/A</c:v>
                </c:pt>
                <c:pt idx="6813">
                  <c:v>#N/A</c:v>
                </c:pt>
                <c:pt idx="6814">
                  <c:v>#N/A</c:v>
                </c:pt>
                <c:pt idx="6815">
                  <c:v>#N/A</c:v>
                </c:pt>
                <c:pt idx="6816">
                  <c:v>#N/A</c:v>
                </c:pt>
                <c:pt idx="6817">
                  <c:v>#N/A</c:v>
                </c:pt>
                <c:pt idx="6818">
                  <c:v>#N/A</c:v>
                </c:pt>
                <c:pt idx="6819">
                  <c:v>#N/A</c:v>
                </c:pt>
                <c:pt idx="6820">
                  <c:v>#N/A</c:v>
                </c:pt>
                <c:pt idx="6821">
                  <c:v>#N/A</c:v>
                </c:pt>
                <c:pt idx="6822">
                  <c:v>#N/A</c:v>
                </c:pt>
                <c:pt idx="6823">
                  <c:v>#N/A</c:v>
                </c:pt>
                <c:pt idx="6824">
                  <c:v>#N/A</c:v>
                </c:pt>
                <c:pt idx="6825">
                  <c:v>#N/A</c:v>
                </c:pt>
                <c:pt idx="6826">
                  <c:v>#N/A</c:v>
                </c:pt>
                <c:pt idx="6827">
                  <c:v>#N/A</c:v>
                </c:pt>
                <c:pt idx="6828">
                  <c:v>#N/A</c:v>
                </c:pt>
                <c:pt idx="6829">
                  <c:v>#N/A</c:v>
                </c:pt>
                <c:pt idx="6830">
                  <c:v>#N/A</c:v>
                </c:pt>
                <c:pt idx="6831">
                  <c:v>#N/A</c:v>
                </c:pt>
                <c:pt idx="6832">
                  <c:v>#N/A</c:v>
                </c:pt>
                <c:pt idx="6833">
                  <c:v>#N/A</c:v>
                </c:pt>
                <c:pt idx="6834">
                  <c:v>#N/A</c:v>
                </c:pt>
                <c:pt idx="6835">
                  <c:v>#N/A</c:v>
                </c:pt>
                <c:pt idx="6836">
                  <c:v>#N/A</c:v>
                </c:pt>
                <c:pt idx="6837">
                  <c:v>#N/A</c:v>
                </c:pt>
                <c:pt idx="6838">
                  <c:v>#N/A</c:v>
                </c:pt>
                <c:pt idx="6839">
                  <c:v>#N/A</c:v>
                </c:pt>
                <c:pt idx="6840">
                  <c:v>#N/A</c:v>
                </c:pt>
                <c:pt idx="6841">
                  <c:v>#N/A</c:v>
                </c:pt>
                <c:pt idx="6842">
                  <c:v>#N/A</c:v>
                </c:pt>
                <c:pt idx="6843">
                  <c:v>#N/A</c:v>
                </c:pt>
                <c:pt idx="6844">
                  <c:v>#N/A</c:v>
                </c:pt>
                <c:pt idx="6845">
                  <c:v>#N/A</c:v>
                </c:pt>
                <c:pt idx="6846">
                  <c:v>#N/A</c:v>
                </c:pt>
                <c:pt idx="6847">
                  <c:v>#N/A</c:v>
                </c:pt>
                <c:pt idx="6848">
                  <c:v>#N/A</c:v>
                </c:pt>
                <c:pt idx="6849">
                  <c:v>#N/A</c:v>
                </c:pt>
                <c:pt idx="6850">
                  <c:v>#N/A</c:v>
                </c:pt>
                <c:pt idx="6851">
                  <c:v>#N/A</c:v>
                </c:pt>
                <c:pt idx="6852">
                  <c:v>#N/A</c:v>
                </c:pt>
                <c:pt idx="6853">
                  <c:v>#N/A</c:v>
                </c:pt>
                <c:pt idx="6854">
                  <c:v>#N/A</c:v>
                </c:pt>
                <c:pt idx="6855">
                  <c:v>#N/A</c:v>
                </c:pt>
                <c:pt idx="6856">
                  <c:v>#N/A</c:v>
                </c:pt>
                <c:pt idx="6857">
                  <c:v>#N/A</c:v>
                </c:pt>
                <c:pt idx="6858">
                  <c:v>#N/A</c:v>
                </c:pt>
                <c:pt idx="6859">
                  <c:v>#N/A</c:v>
                </c:pt>
                <c:pt idx="6860">
                  <c:v>#N/A</c:v>
                </c:pt>
                <c:pt idx="6861">
                  <c:v>#N/A</c:v>
                </c:pt>
                <c:pt idx="6862">
                  <c:v>#N/A</c:v>
                </c:pt>
                <c:pt idx="6863">
                  <c:v>#N/A</c:v>
                </c:pt>
                <c:pt idx="6864">
                  <c:v>#N/A</c:v>
                </c:pt>
                <c:pt idx="6865">
                  <c:v>#N/A</c:v>
                </c:pt>
                <c:pt idx="6866">
                  <c:v>#N/A</c:v>
                </c:pt>
                <c:pt idx="6867">
                  <c:v>#N/A</c:v>
                </c:pt>
                <c:pt idx="6868">
                  <c:v>#N/A</c:v>
                </c:pt>
                <c:pt idx="6869">
                  <c:v>#N/A</c:v>
                </c:pt>
                <c:pt idx="6870">
                  <c:v>#N/A</c:v>
                </c:pt>
                <c:pt idx="6871">
                  <c:v>#N/A</c:v>
                </c:pt>
                <c:pt idx="6872">
                  <c:v>#N/A</c:v>
                </c:pt>
                <c:pt idx="6873">
                  <c:v>#N/A</c:v>
                </c:pt>
                <c:pt idx="6874">
                  <c:v>#N/A</c:v>
                </c:pt>
                <c:pt idx="6875">
                  <c:v>#N/A</c:v>
                </c:pt>
                <c:pt idx="6876">
                  <c:v>#N/A</c:v>
                </c:pt>
                <c:pt idx="6877">
                  <c:v>#N/A</c:v>
                </c:pt>
                <c:pt idx="6878">
                  <c:v>#N/A</c:v>
                </c:pt>
                <c:pt idx="6879">
                  <c:v>#N/A</c:v>
                </c:pt>
                <c:pt idx="6880">
                  <c:v>#N/A</c:v>
                </c:pt>
                <c:pt idx="6881">
                  <c:v>#N/A</c:v>
                </c:pt>
                <c:pt idx="6882">
                  <c:v>#N/A</c:v>
                </c:pt>
                <c:pt idx="6883">
                  <c:v>#N/A</c:v>
                </c:pt>
                <c:pt idx="6884">
                  <c:v>#N/A</c:v>
                </c:pt>
                <c:pt idx="6885">
                  <c:v>#N/A</c:v>
                </c:pt>
                <c:pt idx="6886">
                  <c:v>#N/A</c:v>
                </c:pt>
                <c:pt idx="6887">
                  <c:v>#N/A</c:v>
                </c:pt>
                <c:pt idx="6888">
                  <c:v>#N/A</c:v>
                </c:pt>
                <c:pt idx="6889">
                  <c:v>#N/A</c:v>
                </c:pt>
                <c:pt idx="6890">
                  <c:v>#N/A</c:v>
                </c:pt>
                <c:pt idx="6891">
                  <c:v>#N/A</c:v>
                </c:pt>
                <c:pt idx="6892">
                  <c:v>#N/A</c:v>
                </c:pt>
                <c:pt idx="6893">
                  <c:v>#N/A</c:v>
                </c:pt>
                <c:pt idx="6894">
                  <c:v>#N/A</c:v>
                </c:pt>
                <c:pt idx="6895">
                  <c:v>#N/A</c:v>
                </c:pt>
                <c:pt idx="6896">
                  <c:v>#N/A</c:v>
                </c:pt>
                <c:pt idx="6897">
                  <c:v>#N/A</c:v>
                </c:pt>
                <c:pt idx="6898">
                  <c:v>#N/A</c:v>
                </c:pt>
                <c:pt idx="6899">
                  <c:v>#N/A</c:v>
                </c:pt>
                <c:pt idx="6900">
                  <c:v>#N/A</c:v>
                </c:pt>
                <c:pt idx="6901">
                  <c:v>#N/A</c:v>
                </c:pt>
                <c:pt idx="6902">
                  <c:v>#N/A</c:v>
                </c:pt>
                <c:pt idx="6903">
                  <c:v>#N/A</c:v>
                </c:pt>
                <c:pt idx="6904">
                  <c:v>#N/A</c:v>
                </c:pt>
                <c:pt idx="6905">
                  <c:v>#N/A</c:v>
                </c:pt>
                <c:pt idx="6906">
                  <c:v>#N/A</c:v>
                </c:pt>
                <c:pt idx="6907">
                  <c:v>#N/A</c:v>
                </c:pt>
                <c:pt idx="6908">
                  <c:v>#N/A</c:v>
                </c:pt>
                <c:pt idx="6909">
                  <c:v>#N/A</c:v>
                </c:pt>
                <c:pt idx="6910">
                  <c:v>#N/A</c:v>
                </c:pt>
                <c:pt idx="6911">
                  <c:v>#N/A</c:v>
                </c:pt>
                <c:pt idx="6912">
                  <c:v>#N/A</c:v>
                </c:pt>
                <c:pt idx="6913">
                  <c:v>#N/A</c:v>
                </c:pt>
                <c:pt idx="6914">
                  <c:v>#N/A</c:v>
                </c:pt>
                <c:pt idx="6915">
                  <c:v>#N/A</c:v>
                </c:pt>
                <c:pt idx="6916">
                  <c:v>#N/A</c:v>
                </c:pt>
                <c:pt idx="6917">
                  <c:v>#N/A</c:v>
                </c:pt>
                <c:pt idx="6918">
                  <c:v>#N/A</c:v>
                </c:pt>
                <c:pt idx="6919">
                  <c:v>#N/A</c:v>
                </c:pt>
                <c:pt idx="6920">
                  <c:v>#N/A</c:v>
                </c:pt>
                <c:pt idx="6921">
                  <c:v>#N/A</c:v>
                </c:pt>
                <c:pt idx="6922">
                  <c:v>#N/A</c:v>
                </c:pt>
                <c:pt idx="6923">
                  <c:v>#N/A</c:v>
                </c:pt>
                <c:pt idx="6924">
                  <c:v>#N/A</c:v>
                </c:pt>
                <c:pt idx="6925">
                  <c:v>#N/A</c:v>
                </c:pt>
                <c:pt idx="6926">
                  <c:v>#N/A</c:v>
                </c:pt>
                <c:pt idx="6927">
                  <c:v>#N/A</c:v>
                </c:pt>
                <c:pt idx="6928">
                  <c:v>#N/A</c:v>
                </c:pt>
                <c:pt idx="6929">
                  <c:v>#N/A</c:v>
                </c:pt>
                <c:pt idx="6930">
                  <c:v>#N/A</c:v>
                </c:pt>
                <c:pt idx="6931">
                  <c:v>#N/A</c:v>
                </c:pt>
                <c:pt idx="6932">
                  <c:v>#N/A</c:v>
                </c:pt>
                <c:pt idx="6933">
                  <c:v>#N/A</c:v>
                </c:pt>
                <c:pt idx="6934">
                  <c:v>#N/A</c:v>
                </c:pt>
                <c:pt idx="6935">
                  <c:v>#N/A</c:v>
                </c:pt>
                <c:pt idx="6936">
                  <c:v>#N/A</c:v>
                </c:pt>
                <c:pt idx="6937">
                  <c:v>#N/A</c:v>
                </c:pt>
                <c:pt idx="6938">
                  <c:v>#N/A</c:v>
                </c:pt>
                <c:pt idx="6939">
                  <c:v>#N/A</c:v>
                </c:pt>
                <c:pt idx="6940">
                  <c:v>#N/A</c:v>
                </c:pt>
                <c:pt idx="6941">
                  <c:v>#N/A</c:v>
                </c:pt>
                <c:pt idx="6942">
                  <c:v>#N/A</c:v>
                </c:pt>
                <c:pt idx="6943">
                  <c:v>#N/A</c:v>
                </c:pt>
                <c:pt idx="6944">
                  <c:v>#N/A</c:v>
                </c:pt>
                <c:pt idx="6945">
                  <c:v>#N/A</c:v>
                </c:pt>
                <c:pt idx="6946">
                  <c:v>#N/A</c:v>
                </c:pt>
                <c:pt idx="6947">
                  <c:v>#N/A</c:v>
                </c:pt>
                <c:pt idx="6948">
                  <c:v>#N/A</c:v>
                </c:pt>
                <c:pt idx="6949">
                  <c:v>#N/A</c:v>
                </c:pt>
                <c:pt idx="6950">
                  <c:v>#N/A</c:v>
                </c:pt>
                <c:pt idx="6951">
                  <c:v>#N/A</c:v>
                </c:pt>
                <c:pt idx="6952">
                  <c:v>#N/A</c:v>
                </c:pt>
                <c:pt idx="6953">
                  <c:v>#N/A</c:v>
                </c:pt>
                <c:pt idx="6954">
                  <c:v>#N/A</c:v>
                </c:pt>
                <c:pt idx="6955">
                  <c:v>#N/A</c:v>
                </c:pt>
                <c:pt idx="6956">
                  <c:v>#N/A</c:v>
                </c:pt>
                <c:pt idx="6957">
                  <c:v>#N/A</c:v>
                </c:pt>
                <c:pt idx="6958">
                  <c:v>#N/A</c:v>
                </c:pt>
                <c:pt idx="6959">
                  <c:v>#N/A</c:v>
                </c:pt>
                <c:pt idx="6960">
                  <c:v>#N/A</c:v>
                </c:pt>
                <c:pt idx="6961">
                  <c:v>#N/A</c:v>
                </c:pt>
                <c:pt idx="6962">
                  <c:v>#N/A</c:v>
                </c:pt>
                <c:pt idx="6963">
                  <c:v>#N/A</c:v>
                </c:pt>
                <c:pt idx="6964">
                  <c:v>#N/A</c:v>
                </c:pt>
                <c:pt idx="6965">
                  <c:v>#N/A</c:v>
                </c:pt>
                <c:pt idx="6966">
                  <c:v>#N/A</c:v>
                </c:pt>
                <c:pt idx="6967">
                  <c:v>#N/A</c:v>
                </c:pt>
                <c:pt idx="6968">
                  <c:v>#N/A</c:v>
                </c:pt>
                <c:pt idx="6969">
                  <c:v>#N/A</c:v>
                </c:pt>
                <c:pt idx="6970">
                  <c:v>#N/A</c:v>
                </c:pt>
                <c:pt idx="6971">
                  <c:v>#N/A</c:v>
                </c:pt>
                <c:pt idx="6972">
                  <c:v>#N/A</c:v>
                </c:pt>
                <c:pt idx="6973">
                  <c:v>#N/A</c:v>
                </c:pt>
                <c:pt idx="6974">
                  <c:v>#N/A</c:v>
                </c:pt>
                <c:pt idx="6975">
                  <c:v>#N/A</c:v>
                </c:pt>
                <c:pt idx="6976">
                  <c:v>#N/A</c:v>
                </c:pt>
                <c:pt idx="6977">
                  <c:v>#N/A</c:v>
                </c:pt>
                <c:pt idx="6978">
                  <c:v>#N/A</c:v>
                </c:pt>
                <c:pt idx="6979">
                  <c:v>#N/A</c:v>
                </c:pt>
                <c:pt idx="6980">
                  <c:v>#N/A</c:v>
                </c:pt>
                <c:pt idx="6981">
                  <c:v>#N/A</c:v>
                </c:pt>
                <c:pt idx="6982">
                  <c:v>#N/A</c:v>
                </c:pt>
                <c:pt idx="6983">
                  <c:v>#N/A</c:v>
                </c:pt>
                <c:pt idx="6984">
                  <c:v>#N/A</c:v>
                </c:pt>
                <c:pt idx="6985">
                  <c:v>#N/A</c:v>
                </c:pt>
                <c:pt idx="6986">
                  <c:v>#N/A</c:v>
                </c:pt>
                <c:pt idx="6987">
                  <c:v>#N/A</c:v>
                </c:pt>
                <c:pt idx="6988">
                  <c:v>#N/A</c:v>
                </c:pt>
                <c:pt idx="6989">
                  <c:v>#N/A</c:v>
                </c:pt>
                <c:pt idx="6990">
                  <c:v>#N/A</c:v>
                </c:pt>
                <c:pt idx="6991">
                  <c:v>#N/A</c:v>
                </c:pt>
                <c:pt idx="6992">
                  <c:v>#N/A</c:v>
                </c:pt>
                <c:pt idx="6993">
                  <c:v>#N/A</c:v>
                </c:pt>
                <c:pt idx="6994">
                  <c:v>#N/A</c:v>
                </c:pt>
                <c:pt idx="6995">
                  <c:v>#N/A</c:v>
                </c:pt>
                <c:pt idx="6996">
                  <c:v>#N/A</c:v>
                </c:pt>
                <c:pt idx="6997">
                  <c:v>#N/A</c:v>
                </c:pt>
                <c:pt idx="6998">
                  <c:v>#N/A</c:v>
                </c:pt>
                <c:pt idx="6999">
                  <c:v>#N/A</c:v>
                </c:pt>
                <c:pt idx="7000">
                  <c:v>#N/A</c:v>
                </c:pt>
                <c:pt idx="7001">
                  <c:v>#N/A</c:v>
                </c:pt>
                <c:pt idx="7002">
                  <c:v>#N/A</c:v>
                </c:pt>
                <c:pt idx="7003">
                  <c:v>#N/A</c:v>
                </c:pt>
                <c:pt idx="7004">
                  <c:v>#N/A</c:v>
                </c:pt>
                <c:pt idx="7005">
                  <c:v>#N/A</c:v>
                </c:pt>
                <c:pt idx="7006">
                  <c:v>#N/A</c:v>
                </c:pt>
                <c:pt idx="7007">
                  <c:v>#N/A</c:v>
                </c:pt>
                <c:pt idx="7008">
                  <c:v>#N/A</c:v>
                </c:pt>
                <c:pt idx="7009">
                  <c:v>#N/A</c:v>
                </c:pt>
                <c:pt idx="7010">
                  <c:v>#N/A</c:v>
                </c:pt>
                <c:pt idx="7011">
                  <c:v>#N/A</c:v>
                </c:pt>
                <c:pt idx="7012">
                  <c:v>#N/A</c:v>
                </c:pt>
                <c:pt idx="7013">
                  <c:v>#N/A</c:v>
                </c:pt>
                <c:pt idx="7014">
                  <c:v>#N/A</c:v>
                </c:pt>
                <c:pt idx="7015">
                  <c:v>#N/A</c:v>
                </c:pt>
                <c:pt idx="7016">
                  <c:v>#N/A</c:v>
                </c:pt>
                <c:pt idx="7017">
                  <c:v>#N/A</c:v>
                </c:pt>
                <c:pt idx="7018">
                  <c:v>#N/A</c:v>
                </c:pt>
                <c:pt idx="7019">
                  <c:v>#N/A</c:v>
                </c:pt>
                <c:pt idx="7020">
                  <c:v>#N/A</c:v>
                </c:pt>
                <c:pt idx="7021">
                  <c:v>#N/A</c:v>
                </c:pt>
                <c:pt idx="7022">
                  <c:v>#N/A</c:v>
                </c:pt>
                <c:pt idx="7023">
                  <c:v>#N/A</c:v>
                </c:pt>
                <c:pt idx="7024">
                  <c:v>#N/A</c:v>
                </c:pt>
                <c:pt idx="7025">
                  <c:v>#N/A</c:v>
                </c:pt>
                <c:pt idx="7026">
                  <c:v>#N/A</c:v>
                </c:pt>
                <c:pt idx="7027">
                  <c:v>#N/A</c:v>
                </c:pt>
                <c:pt idx="7028">
                  <c:v>#N/A</c:v>
                </c:pt>
                <c:pt idx="7029">
                  <c:v>#N/A</c:v>
                </c:pt>
                <c:pt idx="7030">
                  <c:v>#N/A</c:v>
                </c:pt>
                <c:pt idx="7031">
                  <c:v>#N/A</c:v>
                </c:pt>
                <c:pt idx="7032">
                  <c:v>#N/A</c:v>
                </c:pt>
                <c:pt idx="7033">
                  <c:v>#N/A</c:v>
                </c:pt>
                <c:pt idx="7034">
                  <c:v>#N/A</c:v>
                </c:pt>
                <c:pt idx="7035">
                  <c:v>#N/A</c:v>
                </c:pt>
                <c:pt idx="7036">
                  <c:v>#N/A</c:v>
                </c:pt>
                <c:pt idx="7037">
                  <c:v>#N/A</c:v>
                </c:pt>
                <c:pt idx="7038">
                  <c:v>#N/A</c:v>
                </c:pt>
                <c:pt idx="7039">
                  <c:v>#N/A</c:v>
                </c:pt>
                <c:pt idx="7040">
                  <c:v>#N/A</c:v>
                </c:pt>
                <c:pt idx="7041">
                  <c:v>#N/A</c:v>
                </c:pt>
                <c:pt idx="7042">
                  <c:v>#N/A</c:v>
                </c:pt>
                <c:pt idx="7043">
                  <c:v>#N/A</c:v>
                </c:pt>
                <c:pt idx="7044">
                  <c:v>#N/A</c:v>
                </c:pt>
                <c:pt idx="7045">
                  <c:v>#N/A</c:v>
                </c:pt>
                <c:pt idx="7046">
                  <c:v>#N/A</c:v>
                </c:pt>
                <c:pt idx="7047">
                  <c:v>#N/A</c:v>
                </c:pt>
                <c:pt idx="7048">
                  <c:v>#N/A</c:v>
                </c:pt>
                <c:pt idx="7049">
                  <c:v>#N/A</c:v>
                </c:pt>
                <c:pt idx="7050">
                  <c:v>#N/A</c:v>
                </c:pt>
                <c:pt idx="7051">
                  <c:v>#N/A</c:v>
                </c:pt>
                <c:pt idx="7052">
                  <c:v>#N/A</c:v>
                </c:pt>
                <c:pt idx="7053">
                  <c:v>#N/A</c:v>
                </c:pt>
                <c:pt idx="7054">
                  <c:v>#N/A</c:v>
                </c:pt>
                <c:pt idx="7055">
                  <c:v>#N/A</c:v>
                </c:pt>
                <c:pt idx="7056">
                  <c:v>#N/A</c:v>
                </c:pt>
                <c:pt idx="7057">
                  <c:v>#N/A</c:v>
                </c:pt>
                <c:pt idx="7058">
                  <c:v>#N/A</c:v>
                </c:pt>
                <c:pt idx="7059">
                  <c:v>#N/A</c:v>
                </c:pt>
                <c:pt idx="7060">
                  <c:v>#N/A</c:v>
                </c:pt>
                <c:pt idx="7061">
                  <c:v>#N/A</c:v>
                </c:pt>
                <c:pt idx="7062">
                  <c:v>#N/A</c:v>
                </c:pt>
                <c:pt idx="7063">
                  <c:v>#N/A</c:v>
                </c:pt>
                <c:pt idx="7064">
                  <c:v>#N/A</c:v>
                </c:pt>
                <c:pt idx="7065">
                  <c:v>#N/A</c:v>
                </c:pt>
                <c:pt idx="7066">
                  <c:v>#N/A</c:v>
                </c:pt>
                <c:pt idx="7067">
                  <c:v>#N/A</c:v>
                </c:pt>
                <c:pt idx="7068">
                  <c:v>#N/A</c:v>
                </c:pt>
                <c:pt idx="7069">
                  <c:v>#N/A</c:v>
                </c:pt>
                <c:pt idx="7070">
                  <c:v>#N/A</c:v>
                </c:pt>
                <c:pt idx="7071">
                  <c:v>#N/A</c:v>
                </c:pt>
                <c:pt idx="7072">
                  <c:v>#N/A</c:v>
                </c:pt>
                <c:pt idx="7073">
                  <c:v>#N/A</c:v>
                </c:pt>
                <c:pt idx="7074">
                  <c:v>#N/A</c:v>
                </c:pt>
                <c:pt idx="7075">
                  <c:v>#N/A</c:v>
                </c:pt>
                <c:pt idx="7076">
                  <c:v>#N/A</c:v>
                </c:pt>
                <c:pt idx="7077">
                  <c:v>#N/A</c:v>
                </c:pt>
                <c:pt idx="7078">
                  <c:v>#N/A</c:v>
                </c:pt>
                <c:pt idx="7079">
                  <c:v>#N/A</c:v>
                </c:pt>
                <c:pt idx="7080">
                  <c:v>#N/A</c:v>
                </c:pt>
                <c:pt idx="7081">
                  <c:v>#N/A</c:v>
                </c:pt>
                <c:pt idx="7082">
                  <c:v>#N/A</c:v>
                </c:pt>
                <c:pt idx="7083">
                  <c:v>#N/A</c:v>
                </c:pt>
                <c:pt idx="7084">
                  <c:v>#N/A</c:v>
                </c:pt>
                <c:pt idx="7085">
                  <c:v>#N/A</c:v>
                </c:pt>
                <c:pt idx="7086">
                  <c:v>#N/A</c:v>
                </c:pt>
                <c:pt idx="7087">
                  <c:v>#N/A</c:v>
                </c:pt>
                <c:pt idx="7088">
                  <c:v>#N/A</c:v>
                </c:pt>
                <c:pt idx="7089">
                  <c:v>#N/A</c:v>
                </c:pt>
                <c:pt idx="7090">
                  <c:v>#N/A</c:v>
                </c:pt>
                <c:pt idx="7091">
                  <c:v>#N/A</c:v>
                </c:pt>
                <c:pt idx="7092">
                  <c:v>#N/A</c:v>
                </c:pt>
                <c:pt idx="7093">
                  <c:v>#N/A</c:v>
                </c:pt>
                <c:pt idx="7094">
                  <c:v>#N/A</c:v>
                </c:pt>
                <c:pt idx="7095">
                  <c:v>#N/A</c:v>
                </c:pt>
                <c:pt idx="7096">
                  <c:v>#N/A</c:v>
                </c:pt>
                <c:pt idx="7097">
                  <c:v>#N/A</c:v>
                </c:pt>
                <c:pt idx="7098">
                  <c:v>#N/A</c:v>
                </c:pt>
                <c:pt idx="7099">
                  <c:v>#N/A</c:v>
                </c:pt>
                <c:pt idx="7100">
                  <c:v>#N/A</c:v>
                </c:pt>
                <c:pt idx="7101">
                  <c:v>#N/A</c:v>
                </c:pt>
                <c:pt idx="7102">
                  <c:v>#N/A</c:v>
                </c:pt>
                <c:pt idx="7103">
                  <c:v>#N/A</c:v>
                </c:pt>
                <c:pt idx="7104">
                  <c:v>#N/A</c:v>
                </c:pt>
                <c:pt idx="7105">
                  <c:v>#N/A</c:v>
                </c:pt>
                <c:pt idx="7106">
                  <c:v>#N/A</c:v>
                </c:pt>
                <c:pt idx="7107">
                  <c:v>#N/A</c:v>
                </c:pt>
                <c:pt idx="7108">
                  <c:v>#N/A</c:v>
                </c:pt>
                <c:pt idx="7109">
                  <c:v>#N/A</c:v>
                </c:pt>
                <c:pt idx="7110">
                  <c:v>#N/A</c:v>
                </c:pt>
                <c:pt idx="7111">
                  <c:v>#N/A</c:v>
                </c:pt>
                <c:pt idx="7112">
                  <c:v>#N/A</c:v>
                </c:pt>
                <c:pt idx="7113">
                  <c:v>#N/A</c:v>
                </c:pt>
                <c:pt idx="7114">
                  <c:v>#N/A</c:v>
                </c:pt>
                <c:pt idx="7115">
                  <c:v>#N/A</c:v>
                </c:pt>
                <c:pt idx="7116">
                  <c:v>#N/A</c:v>
                </c:pt>
                <c:pt idx="7117">
                  <c:v>#N/A</c:v>
                </c:pt>
                <c:pt idx="7118">
                  <c:v>#N/A</c:v>
                </c:pt>
                <c:pt idx="7119">
                  <c:v>#N/A</c:v>
                </c:pt>
                <c:pt idx="7120">
                  <c:v>#N/A</c:v>
                </c:pt>
                <c:pt idx="7121">
                  <c:v>#N/A</c:v>
                </c:pt>
                <c:pt idx="7122">
                  <c:v>#N/A</c:v>
                </c:pt>
                <c:pt idx="7123">
                  <c:v>#N/A</c:v>
                </c:pt>
                <c:pt idx="7124">
                  <c:v>#N/A</c:v>
                </c:pt>
                <c:pt idx="7125">
                  <c:v>#N/A</c:v>
                </c:pt>
                <c:pt idx="7126">
                  <c:v>#N/A</c:v>
                </c:pt>
                <c:pt idx="7127">
                  <c:v>#N/A</c:v>
                </c:pt>
                <c:pt idx="7128">
                  <c:v>#N/A</c:v>
                </c:pt>
                <c:pt idx="7129">
                  <c:v>#N/A</c:v>
                </c:pt>
                <c:pt idx="7130">
                  <c:v>#N/A</c:v>
                </c:pt>
                <c:pt idx="7131">
                  <c:v>#N/A</c:v>
                </c:pt>
                <c:pt idx="7132">
                  <c:v>#N/A</c:v>
                </c:pt>
                <c:pt idx="7133">
                  <c:v>#N/A</c:v>
                </c:pt>
                <c:pt idx="7134">
                  <c:v>#N/A</c:v>
                </c:pt>
                <c:pt idx="7135">
                  <c:v>#N/A</c:v>
                </c:pt>
                <c:pt idx="7136">
                  <c:v>#N/A</c:v>
                </c:pt>
                <c:pt idx="7137">
                  <c:v>#N/A</c:v>
                </c:pt>
                <c:pt idx="7138">
                  <c:v>#N/A</c:v>
                </c:pt>
                <c:pt idx="7139">
                  <c:v>#N/A</c:v>
                </c:pt>
                <c:pt idx="7140">
                  <c:v>#N/A</c:v>
                </c:pt>
                <c:pt idx="7141">
                  <c:v>#N/A</c:v>
                </c:pt>
                <c:pt idx="7142">
                  <c:v>#N/A</c:v>
                </c:pt>
                <c:pt idx="7143">
                  <c:v>#N/A</c:v>
                </c:pt>
                <c:pt idx="7144">
                  <c:v>#N/A</c:v>
                </c:pt>
                <c:pt idx="7145">
                  <c:v>#N/A</c:v>
                </c:pt>
                <c:pt idx="7146">
                  <c:v>#N/A</c:v>
                </c:pt>
                <c:pt idx="7147">
                  <c:v>#N/A</c:v>
                </c:pt>
                <c:pt idx="7148">
                  <c:v>#N/A</c:v>
                </c:pt>
                <c:pt idx="7149">
                  <c:v>#N/A</c:v>
                </c:pt>
                <c:pt idx="7150">
                  <c:v>#N/A</c:v>
                </c:pt>
                <c:pt idx="7151">
                  <c:v>#N/A</c:v>
                </c:pt>
                <c:pt idx="7152">
                  <c:v>#N/A</c:v>
                </c:pt>
                <c:pt idx="7153">
                  <c:v>#N/A</c:v>
                </c:pt>
                <c:pt idx="7154">
                  <c:v>#N/A</c:v>
                </c:pt>
                <c:pt idx="7155">
                  <c:v>#N/A</c:v>
                </c:pt>
                <c:pt idx="7156">
                  <c:v>#N/A</c:v>
                </c:pt>
                <c:pt idx="7157">
                  <c:v>#N/A</c:v>
                </c:pt>
                <c:pt idx="7158">
                  <c:v>#N/A</c:v>
                </c:pt>
                <c:pt idx="7159">
                  <c:v>#N/A</c:v>
                </c:pt>
                <c:pt idx="7160">
                  <c:v>#N/A</c:v>
                </c:pt>
                <c:pt idx="7161">
                  <c:v>#N/A</c:v>
                </c:pt>
                <c:pt idx="7162">
                  <c:v>#N/A</c:v>
                </c:pt>
                <c:pt idx="7163">
                  <c:v>#N/A</c:v>
                </c:pt>
                <c:pt idx="7164">
                  <c:v>#N/A</c:v>
                </c:pt>
                <c:pt idx="7165">
                  <c:v>#N/A</c:v>
                </c:pt>
                <c:pt idx="7166">
                  <c:v>#N/A</c:v>
                </c:pt>
                <c:pt idx="7167">
                  <c:v>#N/A</c:v>
                </c:pt>
                <c:pt idx="7168">
                  <c:v>#N/A</c:v>
                </c:pt>
                <c:pt idx="7169">
                  <c:v>#N/A</c:v>
                </c:pt>
                <c:pt idx="7170">
                  <c:v>#N/A</c:v>
                </c:pt>
                <c:pt idx="7171">
                  <c:v>#N/A</c:v>
                </c:pt>
                <c:pt idx="7172">
                  <c:v>#N/A</c:v>
                </c:pt>
                <c:pt idx="7173">
                  <c:v>#N/A</c:v>
                </c:pt>
                <c:pt idx="7174">
                  <c:v>#N/A</c:v>
                </c:pt>
                <c:pt idx="7175">
                  <c:v>#N/A</c:v>
                </c:pt>
                <c:pt idx="7176">
                  <c:v>#N/A</c:v>
                </c:pt>
                <c:pt idx="7177">
                  <c:v>#N/A</c:v>
                </c:pt>
                <c:pt idx="7178">
                  <c:v>#N/A</c:v>
                </c:pt>
                <c:pt idx="7179">
                  <c:v>#N/A</c:v>
                </c:pt>
                <c:pt idx="7180">
                  <c:v>#N/A</c:v>
                </c:pt>
                <c:pt idx="7181">
                  <c:v>#N/A</c:v>
                </c:pt>
                <c:pt idx="7182">
                  <c:v>#N/A</c:v>
                </c:pt>
                <c:pt idx="7183">
                  <c:v>#N/A</c:v>
                </c:pt>
                <c:pt idx="7184">
                  <c:v>#N/A</c:v>
                </c:pt>
                <c:pt idx="7185">
                  <c:v>#N/A</c:v>
                </c:pt>
                <c:pt idx="7186">
                  <c:v>#N/A</c:v>
                </c:pt>
                <c:pt idx="7187">
                  <c:v>#N/A</c:v>
                </c:pt>
                <c:pt idx="7188">
                  <c:v>#N/A</c:v>
                </c:pt>
                <c:pt idx="7189">
                  <c:v>#N/A</c:v>
                </c:pt>
                <c:pt idx="7190">
                  <c:v>#N/A</c:v>
                </c:pt>
                <c:pt idx="7191">
                  <c:v>#N/A</c:v>
                </c:pt>
                <c:pt idx="7192">
                  <c:v>#N/A</c:v>
                </c:pt>
                <c:pt idx="7193">
                  <c:v>#N/A</c:v>
                </c:pt>
                <c:pt idx="7194">
                  <c:v>#N/A</c:v>
                </c:pt>
                <c:pt idx="7195">
                  <c:v>#N/A</c:v>
                </c:pt>
                <c:pt idx="7196">
                  <c:v>#N/A</c:v>
                </c:pt>
                <c:pt idx="7197">
                  <c:v>#N/A</c:v>
                </c:pt>
                <c:pt idx="7198">
                  <c:v>#N/A</c:v>
                </c:pt>
                <c:pt idx="7199">
                  <c:v>#N/A</c:v>
                </c:pt>
                <c:pt idx="7200">
                  <c:v>#N/A</c:v>
                </c:pt>
                <c:pt idx="7201">
                  <c:v>#N/A</c:v>
                </c:pt>
                <c:pt idx="7202">
                  <c:v>#N/A</c:v>
                </c:pt>
                <c:pt idx="7203">
                  <c:v>#N/A</c:v>
                </c:pt>
                <c:pt idx="7204">
                  <c:v>#N/A</c:v>
                </c:pt>
                <c:pt idx="7205">
                  <c:v>#N/A</c:v>
                </c:pt>
                <c:pt idx="7206">
                  <c:v>#N/A</c:v>
                </c:pt>
                <c:pt idx="7207">
                  <c:v>#N/A</c:v>
                </c:pt>
                <c:pt idx="7208">
                  <c:v>#N/A</c:v>
                </c:pt>
                <c:pt idx="7209">
                  <c:v>#N/A</c:v>
                </c:pt>
                <c:pt idx="7210">
                  <c:v>#N/A</c:v>
                </c:pt>
                <c:pt idx="7211">
                  <c:v>#N/A</c:v>
                </c:pt>
                <c:pt idx="7212">
                  <c:v>#N/A</c:v>
                </c:pt>
                <c:pt idx="7213">
                  <c:v>#N/A</c:v>
                </c:pt>
                <c:pt idx="7214">
                  <c:v>#N/A</c:v>
                </c:pt>
                <c:pt idx="7215">
                  <c:v>#N/A</c:v>
                </c:pt>
                <c:pt idx="7216">
                  <c:v>#N/A</c:v>
                </c:pt>
                <c:pt idx="7217">
                  <c:v>#N/A</c:v>
                </c:pt>
                <c:pt idx="7218">
                  <c:v>#N/A</c:v>
                </c:pt>
                <c:pt idx="7219">
                  <c:v>#N/A</c:v>
                </c:pt>
                <c:pt idx="7220">
                  <c:v>#N/A</c:v>
                </c:pt>
                <c:pt idx="7221">
                  <c:v>#N/A</c:v>
                </c:pt>
                <c:pt idx="7222">
                  <c:v>#N/A</c:v>
                </c:pt>
                <c:pt idx="7223">
                  <c:v>#N/A</c:v>
                </c:pt>
                <c:pt idx="7224">
                  <c:v>#N/A</c:v>
                </c:pt>
                <c:pt idx="7225">
                  <c:v>#N/A</c:v>
                </c:pt>
                <c:pt idx="7226">
                  <c:v>#N/A</c:v>
                </c:pt>
                <c:pt idx="7227">
                  <c:v>#N/A</c:v>
                </c:pt>
                <c:pt idx="7228">
                  <c:v>#N/A</c:v>
                </c:pt>
                <c:pt idx="7229">
                  <c:v>#N/A</c:v>
                </c:pt>
                <c:pt idx="7230">
                  <c:v>#N/A</c:v>
                </c:pt>
                <c:pt idx="7231">
                  <c:v>#N/A</c:v>
                </c:pt>
                <c:pt idx="7232">
                  <c:v>#N/A</c:v>
                </c:pt>
                <c:pt idx="7233">
                  <c:v>#N/A</c:v>
                </c:pt>
                <c:pt idx="7234">
                  <c:v>#N/A</c:v>
                </c:pt>
                <c:pt idx="7235">
                  <c:v>#N/A</c:v>
                </c:pt>
                <c:pt idx="7236">
                  <c:v>#N/A</c:v>
                </c:pt>
                <c:pt idx="7237">
                  <c:v>#N/A</c:v>
                </c:pt>
                <c:pt idx="7238">
                  <c:v>#N/A</c:v>
                </c:pt>
                <c:pt idx="7239">
                  <c:v>#N/A</c:v>
                </c:pt>
                <c:pt idx="7240">
                  <c:v>#N/A</c:v>
                </c:pt>
                <c:pt idx="7241">
                  <c:v>#N/A</c:v>
                </c:pt>
                <c:pt idx="7242">
                  <c:v>#N/A</c:v>
                </c:pt>
                <c:pt idx="7243">
                  <c:v>#N/A</c:v>
                </c:pt>
                <c:pt idx="7244">
                  <c:v>#N/A</c:v>
                </c:pt>
                <c:pt idx="7245">
                  <c:v>#N/A</c:v>
                </c:pt>
                <c:pt idx="7246">
                  <c:v>#N/A</c:v>
                </c:pt>
                <c:pt idx="7247">
                  <c:v>#N/A</c:v>
                </c:pt>
                <c:pt idx="7248">
                  <c:v>#N/A</c:v>
                </c:pt>
                <c:pt idx="7249">
                  <c:v>#N/A</c:v>
                </c:pt>
                <c:pt idx="7250">
                  <c:v>#N/A</c:v>
                </c:pt>
                <c:pt idx="7251">
                  <c:v>#N/A</c:v>
                </c:pt>
                <c:pt idx="7252">
                  <c:v>#N/A</c:v>
                </c:pt>
                <c:pt idx="7253">
                  <c:v>#N/A</c:v>
                </c:pt>
                <c:pt idx="7254">
                  <c:v>#N/A</c:v>
                </c:pt>
                <c:pt idx="7255">
                  <c:v>#N/A</c:v>
                </c:pt>
                <c:pt idx="7256">
                  <c:v>#N/A</c:v>
                </c:pt>
                <c:pt idx="7257">
                  <c:v>#N/A</c:v>
                </c:pt>
                <c:pt idx="7258">
                  <c:v>#N/A</c:v>
                </c:pt>
                <c:pt idx="7259">
                  <c:v>#N/A</c:v>
                </c:pt>
                <c:pt idx="7260">
                  <c:v>#N/A</c:v>
                </c:pt>
                <c:pt idx="7261">
                  <c:v>#N/A</c:v>
                </c:pt>
                <c:pt idx="7262">
                  <c:v>#N/A</c:v>
                </c:pt>
                <c:pt idx="7263">
                  <c:v>#N/A</c:v>
                </c:pt>
                <c:pt idx="7264">
                  <c:v>#N/A</c:v>
                </c:pt>
                <c:pt idx="7265">
                  <c:v>#N/A</c:v>
                </c:pt>
                <c:pt idx="7266">
                  <c:v>#N/A</c:v>
                </c:pt>
                <c:pt idx="7267">
                  <c:v>#N/A</c:v>
                </c:pt>
                <c:pt idx="7268">
                  <c:v>#N/A</c:v>
                </c:pt>
                <c:pt idx="7269">
                  <c:v>#N/A</c:v>
                </c:pt>
                <c:pt idx="7270">
                  <c:v>#N/A</c:v>
                </c:pt>
                <c:pt idx="7271">
                  <c:v>#N/A</c:v>
                </c:pt>
                <c:pt idx="7272">
                  <c:v>#N/A</c:v>
                </c:pt>
                <c:pt idx="7273">
                  <c:v>#N/A</c:v>
                </c:pt>
                <c:pt idx="7274">
                  <c:v>#N/A</c:v>
                </c:pt>
                <c:pt idx="7275">
                  <c:v>#N/A</c:v>
                </c:pt>
                <c:pt idx="7276">
                  <c:v>#N/A</c:v>
                </c:pt>
                <c:pt idx="7277">
                  <c:v>#N/A</c:v>
                </c:pt>
                <c:pt idx="7278">
                  <c:v>#N/A</c:v>
                </c:pt>
                <c:pt idx="7279">
                  <c:v>#N/A</c:v>
                </c:pt>
                <c:pt idx="7280">
                  <c:v>#N/A</c:v>
                </c:pt>
                <c:pt idx="7281">
                  <c:v>#N/A</c:v>
                </c:pt>
                <c:pt idx="7282">
                  <c:v>#N/A</c:v>
                </c:pt>
                <c:pt idx="7283">
                  <c:v>#N/A</c:v>
                </c:pt>
                <c:pt idx="7284">
                  <c:v>#N/A</c:v>
                </c:pt>
                <c:pt idx="7285">
                  <c:v>#N/A</c:v>
                </c:pt>
                <c:pt idx="7286">
                  <c:v>#N/A</c:v>
                </c:pt>
                <c:pt idx="7287">
                  <c:v>#N/A</c:v>
                </c:pt>
                <c:pt idx="7288">
                  <c:v>#N/A</c:v>
                </c:pt>
                <c:pt idx="7289">
                  <c:v>#N/A</c:v>
                </c:pt>
                <c:pt idx="7290">
                  <c:v>#N/A</c:v>
                </c:pt>
                <c:pt idx="7291">
                  <c:v>#N/A</c:v>
                </c:pt>
                <c:pt idx="7292">
                  <c:v>#N/A</c:v>
                </c:pt>
                <c:pt idx="7293">
                  <c:v>#N/A</c:v>
                </c:pt>
                <c:pt idx="7294">
                  <c:v>#N/A</c:v>
                </c:pt>
                <c:pt idx="7295">
                  <c:v>#N/A</c:v>
                </c:pt>
                <c:pt idx="7296">
                  <c:v>#N/A</c:v>
                </c:pt>
                <c:pt idx="7297">
                  <c:v>#N/A</c:v>
                </c:pt>
                <c:pt idx="7298">
                  <c:v>#N/A</c:v>
                </c:pt>
                <c:pt idx="7299">
                  <c:v>#N/A</c:v>
                </c:pt>
                <c:pt idx="7300">
                  <c:v>#N/A</c:v>
                </c:pt>
                <c:pt idx="7301">
                  <c:v>#N/A</c:v>
                </c:pt>
                <c:pt idx="7302">
                  <c:v>#N/A</c:v>
                </c:pt>
                <c:pt idx="7303">
                  <c:v>#N/A</c:v>
                </c:pt>
                <c:pt idx="7304">
                  <c:v>#N/A</c:v>
                </c:pt>
                <c:pt idx="7305">
                  <c:v>#N/A</c:v>
                </c:pt>
                <c:pt idx="7306">
                  <c:v>#N/A</c:v>
                </c:pt>
                <c:pt idx="7307">
                  <c:v>#N/A</c:v>
                </c:pt>
                <c:pt idx="7308">
                  <c:v>#N/A</c:v>
                </c:pt>
                <c:pt idx="7309">
                  <c:v>#N/A</c:v>
                </c:pt>
                <c:pt idx="7310">
                  <c:v>#N/A</c:v>
                </c:pt>
                <c:pt idx="7311">
                  <c:v>#N/A</c:v>
                </c:pt>
                <c:pt idx="7312">
                  <c:v>#N/A</c:v>
                </c:pt>
                <c:pt idx="7313">
                  <c:v>#N/A</c:v>
                </c:pt>
                <c:pt idx="7314">
                  <c:v>#N/A</c:v>
                </c:pt>
                <c:pt idx="7315">
                  <c:v>#N/A</c:v>
                </c:pt>
                <c:pt idx="7316">
                  <c:v>#N/A</c:v>
                </c:pt>
                <c:pt idx="7317">
                  <c:v>#N/A</c:v>
                </c:pt>
                <c:pt idx="7318">
                  <c:v>#N/A</c:v>
                </c:pt>
                <c:pt idx="7319">
                  <c:v>#N/A</c:v>
                </c:pt>
                <c:pt idx="7320">
                  <c:v>#N/A</c:v>
                </c:pt>
                <c:pt idx="7321">
                  <c:v>#N/A</c:v>
                </c:pt>
                <c:pt idx="7322">
                  <c:v>#N/A</c:v>
                </c:pt>
                <c:pt idx="7323">
                  <c:v>#N/A</c:v>
                </c:pt>
                <c:pt idx="7324">
                  <c:v>#N/A</c:v>
                </c:pt>
                <c:pt idx="7325">
                  <c:v>#N/A</c:v>
                </c:pt>
                <c:pt idx="7326">
                  <c:v>#N/A</c:v>
                </c:pt>
                <c:pt idx="7327">
                  <c:v>#N/A</c:v>
                </c:pt>
                <c:pt idx="7328">
                  <c:v>#N/A</c:v>
                </c:pt>
                <c:pt idx="7329">
                  <c:v>#N/A</c:v>
                </c:pt>
                <c:pt idx="7330">
                  <c:v>#N/A</c:v>
                </c:pt>
                <c:pt idx="7331">
                  <c:v>#N/A</c:v>
                </c:pt>
                <c:pt idx="7332">
                  <c:v>#N/A</c:v>
                </c:pt>
                <c:pt idx="7333">
                  <c:v>#N/A</c:v>
                </c:pt>
                <c:pt idx="7334">
                  <c:v>#N/A</c:v>
                </c:pt>
                <c:pt idx="7335">
                  <c:v>#N/A</c:v>
                </c:pt>
                <c:pt idx="7336">
                  <c:v>#N/A</c:v>
                </c:pt>
                <c:pt idx="7337">
                  <c:v>#N/A</c:v>
                </c:pt>
                <c:pt idx="7338">
                  <c:v>#N/A</c:v>
                </c:pt>
                <c:pt idx="7339">
                  <c:v>#N/A</c:v>
                </c:pt>
                <c:pt idx="7340">
                  <c:v>#N/A</c:v>
                </c:pt>
                <c:pt idx="7341">
                  <c:v>#N/A</c:v>
                </c:pt>
                <c:pt idx="7342">
                  <c:v>#N/A</c:v>
                </c:pt>
                <c:pt idx="7343">
                  <c:v>#N/A</c:v>
                </c:pt>
                <c:pt idx="7344">
                  <c:v>#N/A</c:v>
                </c:pt>
                <c:pt idx="7345">
                  <c:v>#N/A</c:v>
                </c:pt>
                <c:pt idx="7346">
                  <c:v>#N/A</c:v>
                </c:pt>
                <c:pt idx="7347">
                  <c:v>#N/A</c:v>
                </c:pt>
                <c:pt idx="7348">
                  <c:v>#N/A</c:v>
                </c:pt>
                <c:pt idx="7349">
                  <c:v>#N/A</c:v>
                </c:pt>
                <c:pt idx="7350">
                  <c:v>#N/A</c:v>
                </c:pt>
                <c:pt idx="7351">
                  <c:v>#N/A</c:v>
                </c:pt>
                <c:pt idx="7352">
                  <c:v>#N/A</c:v>
                </c:pt>
                <c:pt idx="7353">
                  <c:v>#N/A</c:v>
                </c:pt>
                <c:pt idx="7354">
                  <c:v>#N/A</c:v>
                </c:pt>
                <c:pt idx="7355">
                  <c:v>#N/A</c:v>
                </c:pt>
                <c:pt idx="7356">
                  <c:v>#N/A</c:v>
                </c:pt>
                <c:pt idx="7357">
                  <c:v>#N/A</c:v>
                </c:pt>
                <c:pt idx="7358">
                  <c:v>#N/A</c:v>
                </c:pt>
                <c:pt idx="7359">
                  <c:v>#N/A</c:v>
                </c:pt>
                <c:pt idx="7360">
                  <c:v>#N/A</c:v>
                </c:pt>
                <c:pt idx="7361">
                  <c:v>#N/A</c:v>
                </c:pt>
                <c:pt idx="7362">
                  <c:v>#N/A</c:v>
                </c:pt>
                <c:pt idx="7363">
                  <c:v>#N/A</c:v>
                </c:pt>
                <c:pt idx="7364">
                  <c:v>#N/A</c:v>
                </c:pt>
                <c:pt idx="7365">
                  <c:v>#N/A</c:v>
                </c:pt>
                <c:pt idx="7366">
                  <c:v>#N/A</c:v>
                </c:pt>
                <c:pt idx="7367">
                  <c:v>#N/A</c:v>
                </c:pt>
                <c:pt idx="7368">
                  <c:v>#N/A</c:v>
                </c:pt>
                <c:pt idx="7369">
                  <c:v>#N/A</c:v>
                </c:pt>
                <c:pt idx="7370">
                  <c:v>#N/A</c:v>
                </c:pt>
                <c:pt idx="7371">
                  <c:v>#N/A</c:v>
                </c:pt>
                <c:pt idx="7372">
                  <c:v>#N/A</c:v>
                </c:pt>
                <c:pt idx="7373">
                  <c:v>#N/A</c:v>
                </c:pt>
                <c:pt idx="7374">
                  <c:v>#N/A</c:v>
                </c:pt>
                <c:pt idx="7375">
                  <c:v>#N/A</c:v>
                </c:pt>
                <c:pt idx="7376">
                  <c:v>#N/A</c:v>
                </c:pt>
                <c:pt idx="7377">
                  <c:v>#N/A</c:v>
                </c:pt>
                <c:pt idx="7378">
                  <c:v>#N/A</c:v>
                </c:pt>
                <c:pt idx="7379">
                  <c:v>#N/A</c:v>
                </c:pt>
                <c:pt idx="7380">
                  <c:v>#N/A</c:v>
                </c:pt>
                <c:pt idx="7381">
                  <c:v>#N/A</c:v>
                </c:pt>
                <c:pt idx="7382">
                  <c:v>#N/A</c:v>
                </c:pt>
                <c:pt idx="7383">
                  <c:v>#N/A</c:v>
                </c:pt>
                <c:pt idx="7384">
                  <c:v>#N/A</c:v>
                </c:pt>
                <c:pt idx="7385">
                  <c:v>#N/A</c:v>
                </c:pt>
                <c:pt idx="7386">
                  <c:v>#N/A</c:v>
                </c:pt>
                <c:pt idx="7387">
                  <c:v>#N/A</c:v>
                </c:pt>
                <c:pt idx="7388">
                  <c:v>#N/A</c:v>
                </c:pt>
                <c:pt idx="7389">
                  <c:v>#N/A</c:v>
                </c:pt>
                <c:pt idx="7390">
                  <c:v>#N/A</c:v>
                </c:pt>
                <c:pt idx="7391">
                  <c:v>#N/A</c:v>
                </c:pt>
                <c:pt idx="7392">
                  <c:v>#N/A</c:v>
                </c:pt>
                <c:pt idx="7393">
                  <c:v>#N/A</c:v>
                </c:pt>
                <c:pt idx="7394">
                  <c:v>#N/A</c:v>
                </c:pt>
                <c:pt idx="7395">
                  <c:v>#N/A</c:v>
                </c:pt>
                <c:pt idx="7396">
                  <c:v>#N/A</c:v>
                </c:pt>
                <c:pt idx="7397">
                  <c:v>#N/A</c:v>
                </c:pt>
                <c:pt idx="7398">
                  <c:v>#N/A</c:v>
                </c:pt>
                <c:pt idx="7399">
                  <c:v>#N/A</c:v>
                </c:pt>
                <c:pt idx="7400">
                  <c:v>#N/A</c:v>
                </c:pt>
                <c:pt idx="7401">
                  <c:v>#N/A</c:v>
                </c:pt>
                <c:pt idx="7402">
                  <c:v>#N/A</c:v>
                </c:pt>
                <c:pt idx="7403">
                  <c:v>#N/A</c:v>
                </c:pt>
                <c:pt idx="7404">
                  <c:v>#N/A</c:v>
                </c:pt>
                <c:pt idx="7405">
                  <c:v>#N/A</c:v>
                </c:pt>
                <c:pt idx="7406">
                  <c:v>#N/A</c:v>
                </c:pt>
                <c:pt idx="7407">
                  <c:v>#N/A</c:v>
                </c:pt>
                <c:pt idx="7408">
                  <c:v>#N/A</c:v>
                </c:pt>
                <c:pt idx="7409">
                  <c:v>#N/A</c:v>
                </c:pt>
                <c:pt idx="7410">
                  <c:v>#N/A</c:v>
                </c:pt>
                <c:pt idx="7411">
                  <c:v>#N/A</c:v>
                </c:pt>
                <c:pt idx="7412">
                  <c:v>#N/A</c:v>
                </c:pt>
                <c:pt idx="7413">
                  <c:v>#N/A</c:v>
                </c:pt>
                <c:pt idx="7414">
                  <c:v>#N/A</c:v>
                </c:pt>
                <c:pt idx="7415">
                  <c:v>#N/A</c:v>
                </c:pt>
                <c:pt idx="7416">
                  <c:v>#N/A</c:v>
                </c:pt>
                <c:pt idx="7417">
                  <c:v>#N/A</c:v>
                </c:pt>
                <c:pt idx="7418">
                  <c:v>#N/A</c:v>
                </c:pt>
                <c:pt idx="7419">
                  <c:v>#N/A</c:v>
                </c:pt>
                <c:pt idx="7420">
                  <c:v>#N/A</c:v>
                </c:pt>
                <c:pt idx="7421">
                  <c:v>#N/A</c:v>
                </c:pt>
                <c:pt idx="7422">
                  <c:v>#N/A</c:v>
                </c:pt>
                <c:pt idx="7423">
                  <c:v>#N/A</c:v>
                </c:pt>
                <c:pt idx="7424">
                  <c:v>#N/A</c:v>
                </c:pt>
                <c:pt idx="7425">
                  <c:v>#N/A</c:v>
                </c:pt>
                <c:pt idx="7426">
                  <c:v>#N/A</c:v>
                </c:pt>
                <c:pt idx="7427">
                  <c:v>#N/A</c:v>
                </c:pt>
                <c:pt idx="7428">
                  <c:v>#N/A</c:v>
                </c:pt>
                <c:pt idx="7429">
                  <c:v>#N/A</c:v>
                </c:pt>
                <c:pt idx="7430">
                  <c:v>#N/A</c:v>
                </c:pt>
                <c:pt idx="7431">
                  <c:v>#N/A</c:v>
                </c:pt>
                <c:pt idx="7432">
                  <c:v>#N/A</c:v>
                </c:pt>
                <c:pt idx="7433">
                  <c:v>#N/A</c:v>
                </c:pt>
                <c:pt idx="7434">
                  <c:v>#N/A</c:v>
                </c:pt>
                <c:pt idx="7435">
                  <c:v>#N/A</c:v>
                </c:pt>
                <c:pt idx="7436">
                  <c:v>#N/A</c:v>
                </c:pt>
                <c:pt idx="7437">
                  <c:v>#N/A</c:v>
                </c:pt>
                <c:pt idx="7438">
                  <c:v>#N/A</c:v>
                </c:pt>
                <c:pt idx="7439">
                  <c:v>#N/A</c:v>
                </c:pt>
                <c:pt idx="7440">
                  <c:v>#N/A</c:v>
                </c:pt>
                <c:pt idx="7441">
                  <c:v>#N/A</c:v>
                </c:pt>
                <c:pt idx="7442">
                  <c:v>#N/A</c:v>
                </c:pt>
                <c:pt idx="7443">
                  <c:v>#N/A</c:v>
                </c:pt>
                <c:pt idx="7444">
                  <c:v>#N/A</c:v>
                </c:pt>
                <c:pt idx="7445">
                  <c:v>#N/A</c:v>
                </c:pt>
                <c:pt idx="7446">
                  <c:v>#N/A</c:v>
                </c:pt>
                <c:pt idx="7447">
                  <c:v>#N/A</c:v>
                </c:pt>
                <c:pt idx="7448">
                  <c:v>#N/A</c:v>
                </c:pt>
                <c:pt idx="7449">
                  <c:v>#N/A</c:v>
                </c:pt>
                <c:pt idx="7450">
                  <c:v>#N/A</c:v>
                </c:pt>
                <c:pt idx="7451">
                  <c:v>#N/A</c:v>
                </c:pt>
                <c:pt idx="7452">
                  <c:v>#N/A</c:v>
                </c:pt>
                <c:pt idx="7453">
                  <c:v>#N/A</c:v>
                </c:pt>
                <c:pt idx="7454">
                  <c:v>#N/A</c:v>
                </c:pt>
                <c:pt idx="7455">
                  <c:v>#N/A</c:v>
                </c:pt>
                <c:pt idx="7456">
                  <c:v>#N/A</c:v>
                </c:pt>
                <c:pt idx="7457">
                  <c:v>#N/A</c:v>
                </c:pt>
                <c:pt idx="7458">
                  <c:v>#N/A</c:v>
                </c:pt>
                <c:pt idx="7459">
                  <c:v>#N/A</c:v>
                </c:pt>
                <c:pt idx="7460">
                  <c:v>#N/A</c:v>
                </c:pt>
                <c:pt idx="7461">
                  <c:v>#N/A</c:v>
                </c:pt>
                <c:pt idx="7462">
                  <c:v>#N/A</c:v>
                </c:pt>
                <c:pt idx="7463">
                  <c:v>#N/A</c:v>
                </c:pt>
                <c:pt idx="7464">
                  <c:v>#N/A</c:v>
                </c:pt>
                <c:pt idx="7465">
                  <c:v>#N/A</c:v>
                </c:pt>
                <c:pt idx="7466">
                  <c:v>#N/A</c:v>
                </c:pt>
                <c:pt idx="7467">
                  <c:v>#N/A</c:v>
                </c:pt>
                <c:pt idx="7468">
                  <c:v>#N/A</c:v>
                </c:pt>
                <c:pt idx="7469">
                  <c:v>#N/A</c:v>
                </c:pt>
                <c:pt idx="7470">
                  <c:v>#N/A</c:v>
                </c:pt>
                <c:pt idx="7471">
                  <c:v>#N/A</c:v>
                </c:pt>
                <c:pt idx="7472">
                  <c:v>#N/A</c:v>
                </c:pt>
                <c:pt idx="7473">
                  <c:v>#N/A</c:v>
                </c:pt>
                <c:pt idx="7474">
                  <c:v>#N/A</c:v>
                </c:pt>
                <c:pt idx="7475">
                  <c:v>#N/A</c:v>
                </c:pt>
                <c:pt idx="7476">
                  <c:v>#N/A</c:v>
                </c:pt>
                <c:pt idx="7477">
                  <c:v>#N/A</c:v>
                </c:pt>
                <c:pt idx="7478">
                  <c:v>#N/A</c:v>
                </c:pt>
                <c:pt idx="7479">
                  <c:v>#N/A</c:v>
                </c:pt>
                <c:pt idx="7480">
                  <c:v>#N/A</c:v>
                </c:pt>
                <c:pt idx="7481">
                  <c:v>#N/A</c:v>
                </c:pt>
                <c:pt idx="7482">
                  <c:v>#N/A</c:v>
                </c:pt>
                <c:pt idx="7483">
                  <c:v>#N/A</c:v>
                </c:pt>
                <c:pt idx="7484">
                  <c:v>#N/A</c:v>
                </c:pt>
                <c:pt idx="7485">
                  <c:v>#N/A</c:v>
                </c:pt>
                <c:pt idx="7486">
                  <c:v>#N/A</c:v>
                </c:pt>
                <c:pt idx="7487">
                  <c:v>#N/A</c:v>
                </c:pt>
                <c:pt idx="7488">
                  <c:v>#N/A</c:v>
                </c:pt>
                <c:pt idx="7489">
                  <c:v>#N/A</c:v>
                </c:pt>
                <c:pt idx="7490">
                  <c:v>#N/A</c:v>
                </c:pt>
                <c:pt idx="7491">
                  <c:v>#N/A</c:v>
                </c:pt>
                <c:pt idx="7492">
                  <c:v>#N/A</c:v>
                </c:pt>
                <c:pt idx="7493">
                  <c:v>#N/A</c:v>
                </c:pt>
                <c:pt idx="7494">
                  <c:v>#N/A</c:v>
                </c:pt>
                <c:pt idx="7495">
                  <c:v>#N/A</c:v>
                </c:pt>
                <c:pt idx="7496">
                  <c:v>#N/A</c:v>
                </c:pt>
                <c:pt idx="7497">
                  <c:v>#N/A</c:v>
                </c:pt>
                <c:pt idx="7498">
                  <c:v>#N/A</c:v>
                </c:pt>
                <c:pt idx="7499">
                  <c:v>#N/A</c:v>
                </c:pt>
                <c:pt idx="7500">
                  <c:v>#N/A</c:v>
                </c:pt>
                <c:pt idx="7501">
                  <c:v>#N/A</c:v>
                </c:pt>
                <c:pt idx="7502">
                  <c:v>#N/A</c:v>
                </c:pt>
                <c:pt idx="7503">
                  <c:v>#N/A</c:v>
                </c:pt>
                <c:pt idx="7504">
                  <c:v>#N/A</c:v>
                </c:pt>
                <c:pt idx="7505">
                  <c:v>#N/A</c:v>
                </c:pt>
                <c:pt idx="7506">
                  <c:v>#N/A</c:v>
                </c:pt>
                <c:pt idx="7507">
                  <c:v>#N/A</c:v>
                </c:pt>
                <c:pt idx="7508">
                  <c:v>#N/A</c:v>
                </c:pt>
                <c:pt idx="7509">
                  <c:v>#N/A</c:v>
                </c:pt>
                <c:pt idx="7510">
                  <c:v>#N/A</c:v>
                </c:pt>
                <c:pt idx="7511">
                  <c:v>#N/A</c:v>
                </c:pt>
                <c:pt idx="7512">
                  <c:v>#N/A</c:v>
                </c:pt>
                <c:pt idx="7513">
                  <c:v>#N/A</c:v>
                </c:pt>
                <c:pt idx="7514">
                  <c:v>#N/A</c:v>
                </c:pt>
                <c:pt idx="7515">
                  <c:v>#N/A</c:v>
                </c:pt>
                <c:pt idx="7516">
                  <c:v>#N/A</c:v>
                </c:pt>
                <c:pt idx="7517">
                  <c:v>#N/A</c:v>
                </c:pt>
                <c:pt idx="7518">
                  <c:v>#N/A</c:v>
                </c:pt>
                <c:pt idx="7519">
                  <c:v>#N/A</c:v>
                </c:pt>
                <c:pt idx="7520">
                  <c:v>#N/A</c:v>
                </c:pt>
                <c:pt idx="7521">
                  <c:v>#N/A</c:v>
                </c:pt>
                <c:pt idx="7522">
                  <c:v>#N/A</c:v>
                </c:pt>
                <c:pt idx="7523">
                  <c:v>#N/A</c:v>
                </c:pt>
                <c:pt idx="7524">
                  <c:v>#N/A</c:v>
                </c:pt>
                <c:pt idx="7525">
                  <c:v>#N/A</c:v>
                </c:pt>
                <c:pt idx="7526">
                  <c:v>#N/A</c:v>
                </c:pt>
                <c:pt idx="7527">
                  <c:v>#N/A</c:v>
                </c:pt>
                <c:pt idx="7528">
                  <c:v>#N/A</c:v>
                </c:pt>
                <c:pt idx="7529">
                  <c:v>#N/A</c:v>
                </c:pt>
                <c:pt idx="7530">
                  <c:v>#N/A</c:v>
                </c:pt>
                <c:pt idx="7531">
                  <c:v>#N/A</c:v>
                </c:pt>
                <c:pt idx="7532">
                  <c:v>#N/A</c:v>
                </c:pt>
                <c:pt idx="7533">
                  <c:v>#N/A</c:v>
                </c:pt>
                <c:pt idx="7534">
                  <c:v>#N/A</c:v>
                </c:pt>
                <c:pt idx="7535">
                  <c:v>#N/A</c:v>
                </c:pt>
                <c:pt idx="7536">
                  <c:v>#N/A</c:v>
                </c:pt>
                <c:pt idx="7537">
                  <c:v>#N/A</c:v>
                </c:pt>
                <c:pt idx="7538">
                  <c:v>#N/A</c:v>
                </c:pt>
                <c:pt idx="7539">
                  <c:v>#N/A</c:v>
                </c:pt>
                <c:pt idx="7540">
                  <c:v>#N/A</c:v>
                </c:pt>
                <c:pt idx="7541">
                  <c:v>#N/A</c:v>
                </c:pt>
                <c:pt idx="7542">
                  <c:v>#N/A</c:v>
                </c:pt>
                <c:pt idx="7543">
                  <c:v>#N/A</c:v>
                </c:pt>
                <c:pt idx="7544">
                  <c:v>#N/A</c:v>
                </c:pt>
                <c:pt idx="7545">
                  <c:v>#N/A</c:v>
                </c:pt>
                <c:pt idx="7546">
                  <c:v>#N/A</c:v>
                </c:pt>
                <c:pt idx="7547">
                  <c:v>#N/A</c:v>
                </c:pt>
                <c:pt idx="7548">
                  <c:v>#N/A</c:v>
                </c:pt>
                <c:pt idx="7549">
                  <c:v>#N/A</c:v>
                </c:pt>
                <c:pt idx="7550">
                  <c:v>#N/A</c:v>
                </c:pt>
                <c:pt idx="7551">
                  <c:v>#N/A</c:v>
                </c:pt>
                <c:pt idx="7552">
                  <c:v>#N/A</c:v>
                </c:pt>
                <c:pt idx="7553">
                  <c:v>#N/A</c:v>
                </c:pt>
                <c:pt idx="7554">
                  <c:v>#N/A</c:v>
                </c:pt>
                <c:pt idx="7555">
                  <c:v>#N/A</c:v>
                </c:pt>
                <c:pt idx="7556">
                  <c:v>#N/A</c:v>
                </c:pt>
                <c:pt idx="7557">
                  <c:v>#N/A</c:v>
                </c:pt>
                <c:pt idx="7558">
                  <c:v>#N/A</c:v>
                </c:pt>
                <c:pt idx="7559">
                  <c:v>#N/A</c:v>
                </c:pt>
                <c:pt idx="7560">
                  <c:v>#N/A</c:v>
                </c:pt>
                <c:pt idx="7561">
                  <c:v>#N/A</c:v>
                </c:pt>
                <c:pt idx="7562">
                  <c:v>#N/A</c:v>
                </c:pt>
                <c:pt idx="7563">
                  <c:v>#N/A</c:v>
                </c:pt>
                <c:pt idx="7564">
                  <c:v>#N/A</c:v>
                </c:pt>
                <c:pt idx="7565">
                  <c:v>#N/A</c:v>
                </c:pt>
                <c:pt idx="7566">
                  <c:v>#N/A</c:v>
                </c:pt>
                <c:pt idx="7567">
                  <c:v>#N/A</c:v>
                </c:pt>
                <c:pt idx="7568">
                  <c:v>#N/A</c:v>
                </c:pt>
                <c:pt idx="7569">
                  <c:v>#N/A</c:v>
                </c:pt>
                <c:pt idx="7570">
                  <c:v>#N/A</c:v>
                </c:pt>
                <c:pt idx="7571">
                  <c:v>#N/A</c:v>
                </c:pt>
                <c:pt idx="7572">
                  <c:v>#N/A</c:v>
                </c:pt>
                <c:pt idx="7573">
                  <c:v>#N/A</c:v>
                </c:pt>
                <c:pt idx="7574">
                  <c:v>#N/A</c:v>
                </c:pt>
                <c:pt idx="7575">
                  <c:v>#N/A</c:v>
                </c:pt>
                <c:pt idx="7576">
                  <c:v>#N/A</c:v>
                </c:pt>
                <c:pt idx="7577">
                  <c:v>#N/A</c:v>
                </c:pt>
                <c:pt idx="7578">
                  <c:v>#N/A</c:v>
                </c:pt>
                <c:pt idx="7579">
                  <c:v>#N/A</c:v>
                </c:pt>
                <c:pt idx="7580">
                  <c:v>#N/A</c:v>
                </c:pt>
                <c:pt idx="7581">
                  <c:v>#N/A</c:v>
                </c:pt>
                <c:pt idx="7582">
                  <c:v>#N/A</c:v>
                </c:pt>
                <c:pt idx="7583">
                  <c:v>#N/A</c:v>
                </c:pt>
                <c:pt idx="7584">
                  <c:v>#N/A</c:v>
                </c:pt>
                <c:pt idx="7585">
                  <c:v>#N/A</c:v>
                </c:pt>
                <c:pt idx="7586">
                  <c:v>#N/A</c:v>
                </c:pt>
                <c:pt idx="7587">
                  <c:v>#N/A</c:v>
                </c:pt>
                <c:pt idx="7588">
                  <c:v>#N/A</c:v>
                </c:pt>
                <c:pt idx="7589">
                  <c:v>#N/A</c:v>
                </c:pt>
                <c:pt idx="7590">
                  <c:v>#N/A</c:v>
                </c:pt>
                <c:pt idx="7591">
                  <c:v>#N/A</c:v>
                </c:pt>
                <c:pt idx="7592">
                  <c:v>#N/A</c:v>
                </c:pt>
                <c:pt idx="7593">
                  <c:v>#N/A</c:v>
                </c:pt>
                <c:pt idx="7594">
                  <c:v>#N/A</c:v>
                </c:pt>
                <c:pt idx="7595">
                  <c:v>#N/A</c:v>
                </c:pt>
                <c:pt idx="7596">
                  <c:v>#N/A</c:v>
                </c:pt>
                <c:pt idx="7597">
                  <c:v>#N/A</c:v>
                </c:pt>
                <c:pt idx="7598">
                  <c:v>#N/A</c:v>
                </c:pt>
                <c:pt idx="7599">
                  <c:v>#N/A</c:v>
                </c:pt>
                <c:pt idx="7600">
                  <c:v>#N/A</c:v>
                </c:pt>
                <c:pt idx="7601">
                  <c:v>#N/A</c:v>
                </c:pt>
                <c:pt idx="7602">
                  <c:v>#N/A</c:v>
                </c:pt>
                <c:pt idx="7603">
                  <c:v>#N/A</c:v>
                </c:pt>
                <c:pt idx="7604">
                  <c:v>#N/A</c:v>
                </c:pt>
                <c:pt idx="7605">
                  <c:v>#N/A</c:v>
                </c:pt>
                <c:pt idx="7606">
                  <c:v>#N/A</c:v>
                </c:pt>
                <c:pt idx="7607">
                  <c:v>#N/A</c:v>
                </c:pt>
                <c:pt idx="7608">
                  <c:v>#N/A</c:v>
                </c:pt>
                <c:pt idx="7609">
                  <c:v>#N/A</c:v>
                </c:pt>
                <c:pt idx="7610">
                  <c:v>#N/A</c:v>
                </c:pt>
                <c:pt idx="7611">
                  <c:v>#N/A</c:v>
                </c:pt>
                <c:pt idx="7612">
                  <c:v>#N/A</c:v>
                </c:pt>
                <c:pt idx="7613">
                  <c:v>#N/A</c:v>
                </c:pt>
                <c:pt idx="7614">
                  <c:v>#N/A</c:v>
                </c:pt>
                <c:pt idx="7615">
                  <c:v>#N/A</c:v>
                </c:pt>
                <c:pt idx="7616">
                  <c:v>#N/A</c:v>
                </c:pt>
                <c:pt idx="7617">
                  <c:v>#N/A</c:v>
                </c:pt>
                <c:pt idx="7618">
                  <c:v>#N/A</c:v>
                </c:pt>
                <c:pt idx="7619">
                  <c:v>#N/A</c:v>
                </c:pt>
                <c:pt idx="7620">
                  <c:v>#N/A</c:v>
                </c:pt>
                <c:pt idx="7621">
                  <c:v>#N/A</c:v>
                </c:pt>
                <c:pt idx="7622">
                  <c:v>#N/A</c:v>
                </c:pt>
                <c:pt idx="7623">
                  <c:v>#N/A</c:v>
                </c:pt>
                <c:pt idx="7624">
                  <c:v>#N/A</c:v>
                </c:pt>
                <c:pt idx="7625">
                  <c:v>#N/A</c:v>
                </c:pt>
                <c:pt idx="7626">
                  <c:v>#N/A</c:v>
                </c:pt>
                <c:pt idx="7627">
                  <c:v>#N/A</c:v>
                </c:pt>
                <c:pt idx="7628">
                  <c:v>#N/A</c:v>
                </c:pt>
                <c:pt idx="7629">
                  <c:v>#N/A</c:v>
                </c:pt>
                <c:pt idx="7630">
                  <c:v>#N/A</c:v>
                </c:pt>
                <c:pt idx="7631">
                  <c:v>#N/A</c:v>
                </c:pt>
                <c:pt idx="7632">
                  <c:v>#N/A</c:v>
                </c:pt>
                <c:pt idx="7633">
                  <c:v>#N/A</c:v>
                </c:pt>
                <c:pt idx="7634">
                  <c:v>#N/A</c:v>
                </c:pt>
                <c:pt idx="7635">
                  <c:v>#N/A</c:v>
                </c:pt>
                <c:pt idx="7636">
                  <c:v>#N/A</c:v>
                </c:pt>
                <c:pt idx="7637">
                  <c:v>#N/A</c:v>
                </c:pt>
                <c:pt idx="7638">
                  <c:v>#N/A</c:v>
                </c:pt>
                <c:pt idx="7639">
                  <c:v>#N/A</c:v>
                </c:pt>
                <c:pt idx="7640">
                  <c:v>#N/A</c:v>
                </c:pt>
                <c:pt idx="7641">
                  <c:v>#N/A</c:v>
                </c:pt>
                <c:pt idx="7642">
                  <c:v>#N/A</c:v>
                </c:pt>
                <c:pt idx="7643">
                  <c:v>#N/A</c:v>
                </c:pt>
                <c:pt idx="7644">
                  <c:v>#N/A</c:v>
                </c:pt>
                <c:pt idx="7645">
                  <c:v>#N/A</c:v>
                </c:pt>
                <c:pt idx="7646">
                  <c:v>#N/A</c:v>
                </c:pt>
                <c:pt idx="7647">
                  <c:v>#N/A</c:v>
                </c:pt>
                <c:pt idx="7648">
                  <c:v>#N/A</c:v>
                </c:pt>
                <c:pt idx="7649">
                  <c:v>#N/A</c:v>
                </c:pt>
                <c:pt idx="7650">
                  <c:v>#N/A</c:v>
                </c:pt>
                <c:pt idx="7651">
                  <c:v>#N/A</c:v>
                </c:pt>
                <c:pt idx="7652">
                  <c:v>#N/A</c:v>
                </c:pt>
                <c:pt idx="7653">
                  <c:v>#N/A</c:v>
                </c:pt>
                <c:pt idx="7654">
                  <c:v>#N/A</c:v>
                </c:pt>
                <c:pt idx="7655">
                  <c:v>#N/A</c:v>
                </c:pt>
                <c:pt idx="7656">
                  <c:v>#N/A</c:v>
                </c:pt>
                <c:pt idx="7657">
                  <c:v>#N/A</c:v>
                </c:pt>
                <c:pt idx="7658">
                  <c:v>#N/A</c:v>
                </c:pt>
                <c:pt idx="7659">
                  <c:v>#N/A</c:v>
                </c:pt>
                <c:pt idx="7660">
                  <c:v>#N/A</c:v>
                </c:pt>
                <c:pt idx="7661">
                  <c:v>#N/A</c:v>
                </c:pt>
                <c:pt idx="7662">
                  <c:v>#N/A</c:v>
                </c:pt>
                <c:pt idx="7663">
                  <c:v>#N/A</c:v>
                </c:pt>
                <c:pt idx="7664">
                  <c:v>#N/A</c:v>
                </c:pt>
                <c:pt idx="7665">
                  <c:v>#N/A</c:v>
                </c:pt>
                <c:pt idx="7666">
                  <c:v>#N/A</c:v>
                </c:pt>
                <c:pt idx="7667">
                  <c:v>#N/A</c:v>
                </c:pt>
                <c:pt idx="7668">
                  <c:v>#N/A</c:v>
                </c:pt>
                <c:pt idx="7669">
                  <c:v>#N/A</c:v>
                </c:pt>
                <c:pt idx="7670">
                  <c:v>#N/A</c:v>
                </c:pt>
                <c:pt idx="7671">
                  <c:v>#N/A</c:v>
                </c:pt>
                <c:pt idx="7672">
                  <c:v>#N/A</c:v>
                </c:pt>
                <c:pt idx="7673">
                  <c:v>#N/A</c:v>
                </c:pt>
                <c:pt idx="7674">
                  <c:v>#N/A</c:v>
                </c:pt>
                <c:pt idx="7675">
                  <c:v>#N/A</c:v>
                </c:pt>
                <c:pt idx="7676">
                  <c:v>#N/A</c:v>
                </c:pt>
                <c:pt idx="7677">
                  <c:v>#N/A</c:v>
                </c:pt>
                <c:pt idx="7678">
                  <c:v>#N/A</c:v>
                </c:pt>
                <c:pt idx="7679">
                  <c:v>#N/A</c:v>
                </c:pt>
                <c:pt idx="7680">
                  <c:v>#N/A</c:v>
                </c:pt>
                <c:pt idx="7681">
                  <c:v>#N/A</c:v>
                </c:pt>
                <c:pt idx="7682">
                  <c:v>#N/A</c:v>
                </c:pt>
                <c:pt idx="7683">
                  <c:v>#N/A</c:v>
                </c:pt>
                <c:pt idx="7684">
                  <c:v>#N/A</c:v>
                </c:pt>
                <c:pt idx="7685">
                  <c:v>#N/A</c:v>
                </c:pt>
                <c:pt idx="7686">
                  <c:v>#N/A</c:v>
                </c:pt>
                <c:pt idx="7687">
                  <c:v>#N/A</c:v>
                </c:pt>
                <c:pt idx="7688">
                  <c:v>#N/A</c:v>
                </c:pt>
                <c:pt idx="7689">
                  <c:v>#N/A</c:v>
                </c:pt>
                <c:pt idx="7690">
                  <c:v>#N/A</c:v>
                </c:pt>
                <c:pt idx="7691">
                  <c:v>#N/A</c:v>
                </c:pt>
                <c:pt idx="7692">
                  <c:v>#N/A</c:v>
                </c:pt>
                <c:pt idx="7693">
                  <c:v>#N/A</c:v>
                </c:pt>
                <c:pt idx="7694">
                  <c:v>#N/A</c:v>
                </c:pt>
                <c:pt idx="7695">
                  <c:v>#N/A</c:v>
                </c:pt>
                <c:pt idx="7696">
                  <c:v>#N/A</c:v>
                </c:pt>
                <c:pt idx="7697">
                  <c:v>#N/A</c:v>
                </c:pt>
                <c:pt idx="7698">
                  <c:v>#N/A</c:v>
                </c:pt>
                <c:pt idx="7699">
                  <c:v>#N/A</c:v>
                </c:pt>
                <c:pt idx="7700">
                  <c:v>#N/A</c:v>
                </c:pt>
                <c:pt idx="7701">
                  <c:v>#N/A</c:v>
                </c:pt>
                <c:pt idx="7702">
                  <c:v>#N/A</c:v>
                </c:pt>
                <c:pt idx="7703">
                  <c:v>#N/A</c:v>
                </c:pt>
                <c:pt idx="7704">
                  <c:v>#N/A</c:v>
                </c:pt>
                <c:pt idx="7705">
                  <c:v>#N/A</c:v>
                </c:pt>
                <c:pt idx="7706">
                  <c:v>#N/A</c:v>
                </c:pt>
                <c:pt idx="7707">
                  <c:v>#N/A</c:v>
                </c:pt>
                <c:pt idx="7708">
                  <c:v>#N/A</c:v>
                </c:pt>
                <c:pt idx="7709">
                  <c:v>#N/A</c:v>
                </c:pt>
                <c:pt idx="7710">
                  <c:v>#N/A</c:v>
                </c:pt>
                <c:pt idx="7711">
                  <c:v>#N/A</c:v>
                </c:pt>
                <c:pt idx="7712">
                  <c:v>#N/A</c:v>
                </c:pt>
                <c:pt idx="7713">
                  <c:v>#N/A</c:v>
                </c:pt>
                <c:pt idx="7714">
                  <c:v>#N/A</c:v>
                </c:pt>
                <c:pt idx="7715">
                  <c:v>#N/A</c:v>
                </c:pt>
                <c:pt idx="7716">
                  <c:v>#N/A</c:v>
                </c:pt>
                <c:pt idx="7717">
                  <c:v>#N/A</c:v>
                </c:pt>
                <c:pt idx="7718">
                  <c:v>#N/A</c:v>
                </c:pt>
                <c:pt idx="7719">
                  <c:v>#N/A</c:v>
                </c:pt>
                <c:pt idx="7720">
                  <c:v>#N/A</c:v>
                </c:pt>
                <c:pt idx="7721">
                  <c:v>#N/A</c:v>
                </c:pt>
                <c:pt idx="7722">
                  <c:v>#N/A</c:v>
                </c:pt>
                <c:pt idx="7723">
                  <c:v>#N/A</c:v>
                </c:pt>
                <c:pt idx="7724">
                  <c:v>#N/A</c:v>
                </c:pt>
                <c:pt idx="7725">
                  <c:v>#N/A</c:v>
                </c:pt>
                <c:pt idx="7726">
                  <c:v>#N/A</c:v>
                </c:pt>
                <c:pt idx="7727">
                  <c:v>#N/A</c:v>
                </c:pt>
                <c:pt idx="7728">
                  <c:v>#N/A</c:v>
                </c:pt>
                <c:pt idx="7729">
                  <c:v>#N/A</c:v>
                </c:pt>
                <c:pt idx="7730">
                  <c:v>#N/A</c:v>
                </c:pt>
                <c:pt idx="7731">
                  <c:v>#N/A</c:v>
                </c:pt>
                <c:pt idx="7732">
                  <c:v>#N/A</c:v>
                </c:pt>
                <c:pt idx="7733">
                  <c:v>#N/A</c:v>
                </c:pt>
                <c:pt idx="7734">
                  <c:v>#N/A</c:v>
                </c:pt>
                <c:pt idx="7735">
                  <c:v>#N/A</c:v>
                </c:pt>
                <c:pt idx="7736">
                  <c:v>#N/A</c:v>
                </c:pt>
                <c:pt idx="7737">
                  <c:v>#N/A</c:v>
                </c:pt>
                <c:pt idx="7738">
                  <c:v>#N/A</c:v>
                </c:pt>
                <c:pt idx="7739">
                  <c:v>#N/A</c:v>
                </c:pt>
                <c:pt idx="7740">
                  <c:v>#N/A</c:v>
                </c:pt>
                <c:pt idx="7741">
                  <c:v>#N/A</c:v>
                </c:pt>
                <c:pt idx="7742">
                  <c:v>#N/A</c:v>
                </c:pt>
                <c:pt idx="7743">
                  <c:v>#N/A</c:v>
                </c:pt>
                <c:pt idx="7744">
                  <c:v>#N/A</c:v>
                </c:pt>
                <c:pt idx="7745">
                  <c:v>#N/A</c:v>
                </c:pt>
                <c:pt idx="7746">
                  <c:v>#N/A</c:v>
                </c:pt>
                <c:pt idx="7747">
                  <c:v>#N/A</c:v>
                </c:pt>
                <c:pt idx="7748">
                  <c:v>#N/A</c:v>
                </c:pt>
                <c:pt idx="7749">
                  <c:v>#N/A</c:v>
                </c:pt>
                <c:pt idx="7750">
                  <c:v>#N/A</c:v>
                </c:pt>
                <c:pt idx="7751">
                  <c:v>#N/A</c:v>
                </c:pt>
                <c:pt idx="7752">
                  <c:v>#N/A</c:v>
                </c:pt>
                <c:pt idx="7753">
                  <c:v>#N/A</c:v>
                </c:pt>
                <c:pt idx="7754">
                  <c:v>#N/A</c:v>
                </c:pt>
                <c:pt idx="7755">
                  <c:v>#N/A</c:v>
                </c:pt>
                <c:pt idx="7756">
                  <c:v>#N/A</c:v>
                </c:pt>
                <c:pt idx="7757">
                  <c:v>#N/A</c:v>
                </c:pt>
                <c:pt idx="7758">
                  <c:v>#N/A</c:v>
                </c:pt>
                <c:pt idx="7759">
                  <c:v>#N/A</c:v>
                </c:pt>
                <c:pt idx="7760">
                  <c:v>#N/A</c:v>
                </c:pt>
                <c:pt idx="7761">
                  <c:v>#N/A</c:v>
                </c:pt>
                <c:pt idx="7762">
                  <c:v>#N/A</c:v>
                </c:pt>
                <c:pt idx="7763">
                  <c:v>#N/A</c:v>
                </c:pt>
                <c:pt idx="7764">
                  <c:v>#N/A</c:v>
                </c:pt>
                <c:pt idx="7765">
                  <c:v>#N/A</c:v>
                </c:pt>
                <c:pt idx="7766">
                  <c:v>#N/A</c:v>
                </c:pt>
                <c:pt idx="7767">
                  <c:v>#N/A</c:v>
                </c:pt>
                <c:pt idx="7768">
                  <c:v>#N/A</c:v>
                </c:pt>
                <c:pt idx="7769">
                  <c:v>#N/A</c:v>
                </c:pt>
                <c:pt idx="7770">
                  <c:v>#N/A</c:v>
                </c:pt>
                <c:pt idx="7771">
                  <c:v>#N/A</c:v>
                </c:pt>
                <c:pt idx="7772">
                  <c:v>#N/A</c:v>
                </c:pt>
                <c:pt idx="7773">
                  <c:v>#N/A</c:v>
                </c:pt>
                <c:pt idx="7774">
                  <c:v>#N/A</c:v>
                </c:pt>
                <c:pt idx="7775">
                  <c:v>#N/A</c:v>
                </c:pt>
                <c:pt idx="7776">
                  <c:v>#N/A</c:v>
                </c:pt>
                <c:pt idx="7777">
                  <c:v>#N/A</c:v>
                </c:pt>
                <c:pt idx="7778">
                  <c:v>#N/A</c:v>
                </c:pt>
                <c:pt idx="7779">
                  <c:v>#N/A</c:v>
                </c:pt>
                <c:pt idx="7780">
                  <c:v>#N/A</c:v>
                </c:pt>
                <c:pt idx="7781">
                  <c:v>#N/A</c:v>
                </c:pt>
                <c:pt idx="7782">
                  <c:v>#N/A</c:v>
                </c:pt>
                <c:pt idx="7783">
                  <c:v>#N/A</c:v>
                </c:pt>
                <c:pt idx="7784">
                  <c:v>#N/A</c:v>
                </c:pt>
                <c:pt idx="7785">
                  <c:v>#N/A</c:v>
                </c:pt>
                <c:pt idx="7786">
                  <c:v>#N/A</c:v>
                </c:pt>
                <c:pt idx="7787">
                  <c:v>#N/A</c:v>
                </c:pt>
                <c:pt idx="7788">
                  <c:v>#N/A</c:v>
                </c:pt>
                <c:pt idx="7789">
                  <c:v>#N/A</c:v>
                </c:pt>
                <c:pt idx="7790">
                  <c:v>#N/A</c:v>
                </c:pt>
                <c:pt idx="7791">
                  <c:v>#N/A</c:v>
                </c:pt>
                <c:pt idx="7792">
                  <c:v>#N/A</c:v>
                </c:pt>
                <c:pt idx="7793">
                  <c:v>#N/A</c:v>
                </c:pt>
                <c:pt idx="7794">
                  <c:v>#N/A</c:v>
                </c:pt>
                <c:pt idx="7795">
                  <c:v>#N/A</c:v>
                </c:pt>
                <c:pt idx="7796">
                  <c:v>#N/A</c:v>
                </c:pt>
                <c:pt idx="7797">
                  <c:v>#N/A</c:v>
                </c:pt>
                <c:pt idx="7798">
                  <c:v>#N/A</c:v>
                </c:pt>
                <c:pt idx="7799">
                  <c:v>#N/A</c:v>
                </c:pt>
                <c:pt idx="7800">
                  <c:v>#N/A</c:v>
                </c:pt>
                <c:pt idx="7801">
                  <c:v>#N/A</c:v>
                </c:pt>
                <c:pt idx="7802">
                  <c:v>#N/A</c:v>
                </c:pt>
                <c:pt idx="7803">
                  <c:v>#N/A</c:v>
                </c:pt>
                <c:pt idx="7804">
                  <c:v>#N/A</c:v>
                </c:pt>
                <c:pt idx="7805">
                  <c:v>#N/A</c:v>
                </c:pt>
                <c:pt idx="7806">
                  <c:v>#N/A</c:v>
                </c:pt>
                <c:pt idx="7807">
                  <c:v>#N/A</c:v>
                </c:pt>
                <c:pt idx="7808">
                  <c:v>#N/A</c:v>
                </c:pt>
                <c:pt idx="7809">
                  <c:v>#N/A</c:v>
                </c:pt>
                <c:pt idx="7810">
                  <c:v>#N/A</c:v>
                </c:pt>
                <c:pt idx="7811">
                  <c:v>#N/A</c:v>
                </c:pt>
                <c:pt idx="7812">
                  <c:v>#N/A</c:v>
                </c:pt>
                <c:pt idx="7813">
                  <c:v>#N/A</c:v>
                </c:pt>
                <c:pt idx="7814">
                  <c:v>#N/A</c:v>
                </c:pt>
                <c:pt idx="7815">
                  <c:v>#N/A</c:v>
                </c:pt>
                <c:pt idx="7816">
                  <c:v>#N/A</c:v>
                </c:pt>
                <c:pt idx="7817">
                  <c:v>#N/A</c:v>
                </c:pt>
                <c:pt idx="7818">
                  <c:v>#N/A</c:v>
                </c:pt>
                <c:pt idx="7819">
                  <c:v>#N/A</c:v>
                </c:pt>
                <c:pt idx="7820">
                  <c:v>#N/A</c:v>
                </c:pt>
                <c:pt idx="7821">
                  <c:v>#N/A</c:v>
                </c:pt>
                <c:pt idx="7822">
                  <c:v>#N/A</c:v>
                </c:pt>
                <c:pt idx="7823">
                  <c:v>#N/A</c:v>
                </c:pt>
                <c:pt idx="7824">
                  <c:v>#N/A</c:v>
                </c:pt>
                <c:pt idx="7825">
                  <c:v>#N/A</c:v>
                </c:pt>
                <c:pt idx="7826">
                  <c:v>#N/A</c:v>
                </c:pt>
                <c:pt idx="7827">
                  <c:v>#N/A</c:v>
                </c:pt>
                <c:pt idx="7828">
                  <c:v>#N/A</c:v>
                </c:pt>
                <c:pt idx="7829">
                  <c:v>#N/A</c:v>
                </c:pt>
                <c:pt idx="7830">
                  <c:v>#N/A</c:v>
                </c:pt>
                <c:pt idx="7831">
                  <c:v>#N/A</c:v>
                </c:pt>
                <c:pt idx="7832">
                  <c:v>#N/A</c:v>
                </c:pt>
                <c:pt idx="7833">
                  <c:v>#N/A</c:v>
                </c:pt>
                <c:pt idx="7834">
                  <c:v>#N/A</c:v>
                </c:pt>
                <c:pt idx="7835">
                  <c:v>#N/A</c:v>
                </c:pt>
                <c:pt idx="7836">
                  <c:v>#N/A</c:v>
                </c:pt>
                <c:pt idx="7837">
                  <c:v>#N/A</c:v>
                </c:pt>
                <c:pt idx="7838">
                  <c:v>#N/A</c:v>
                </c:pt>
                <c:pt idx="7839">
                  <c:v>#N/A</c:v>
                </c:pt>
                <c:pt idx="7840">
                  <c:v>#N/A</c:v>
                </c:pt>
                <c:pt idx="7841">
                  <c:v>#N/A</c:v>
                </c:pt>
                <c:pt idx="7842">
                  <c:v>#N/A</c:v>
                </c:pt>
                <c:pt idx="7843">
                  <c:v>#N/A</c:v>
                </c:pt>
                <c:pt idx="7844">
                  <c:v>#N/A</c:v>
                </c:pt>
                <c:pt idx="7845">
                  <c:v>#N/A</c:v>
                </c:pt>
                <c:pt idx="7846">
                  <c:v>#N/A</c:v>
                </c:pt>
                <c:pt idx="7847">
                  <c:v>#N/A</c:v>
                </c:pt>
                <c:pt idx="7848">
                  <c:v>#N/A</c:v>
                </c:pt>
                <c:pt idx="7849">
                  <c:v>#N/A</c:v>
                </c:pt>
                <c:pt idx="7850">
                  <c:v>#N/A</c:v>
                </c:pt>
                <c:pt idx="7851">
                  <c:v>#N/A</c:v>
                </c:pt>
                <c:pt idx="7852">
                  <c:v>#N/A</c:v>
                </c:pt>
                <c:pt idx="7853">
                  <c:v>#N/A</c:v>
                </c:pt>
                <c:pt idx="7854">
                  <c:v>#N/A</c:v>
                </c:pt>
                <c:pt idx="7855">
                  <c:v>#N/A</c:v>
                </c:pt>
                <c:pt idx="7856">
                  <c:v>#N/A</c:v>
                </c:pt>
                <c:pt idx="7857">
                  <c:v>#N/A</c:v>
                </c:pt>
                <c:pt idx="7858">
                  <c:v>#N/A</c:v>
                </c:pt>
                <c:pt idx="7859">
                  <c:v>#N/A</c:v>
                </c:pt>
                <c:pt idx="7860">
                  <c:v>#N/A</c:v>
                </c:pt>
                <c:pt idx="7861">
                  <c:v>#N/A</c:v>
                </c:pt>
                <c:pt idx="7862">
                  <c:v>#N/A</c:v>
                </c:pt>
                <c:pt idx="7863">
                  <c:v>#N/A</c:v>
                </c:pt>
                <c:pt idx="7864">
                  <c:v>#N/A</c:v>
                </c:pt>
                <c:pt idx="7865">
                  <c:v>#N/A</c:v>
                </c:pt>
                <c:pt idx="7866">
                  <c:v>#N/A</c:v>
                </c:pt>
                <c:pt idx="7867">
                  <c:v>#N/A</c:v>
                </c:pt>
                <c:pt idx="7868">
                  <c:v>#N/A</c:v>
                </c:pt>
                <c:pt idx="7869">
                  <c:v>#N/A</c:v>
                </c:pt>
                <c:pt idx="7870">
                  <c:v>#N/A</c:v>
                </c:pt>
                <c:pt idx="7871">
                  <c:v>#N/A</c:v>
                </c:pt>
                <c:pt idx="7872">
                  <c:v>#N/A</c:v>
                </c:pt>
                <c:pt idx="7873">
                  <c:v>#N/A</c:v>
                </c:pt>
                <c:pt idx="7874">
                  <c:v>#N/A</c:v>
                </c:pt>
                <c:pt idx="7875">
                  <c:v>#N/A</c:v>
                </c:pt>
                <c:pt idx="7876">
                  <c:v>#N/A</c:v>
                </c:pt>
                <c:pt idx="7877">
                  <c:v>#N/A</c:v>
                </c:pt>
                <c:pt idx="7878">
                  <c:v>#N/A</c:v>
                </c:pt>
                <c:pt idx="7879">
                  <c:v>#N/A</c:v>
                </c:pt>
                <c:pt idx="7880">
                  <c:v>#N/A</c:v>
                </c:pt>
                <c:pt idx="7881">
                  <c:v>#N/A</c:v>
                </c:pt>
                <c:pt idx="7882">
                  <c:v>#N/A</c:v>
                </c:pt>
                <c:pt idx="7883">
                  <c:v>#N/A</c:v>
                </c:pt>
                <c:pt idx="7884">
                  <c:v>#N/A</c:v>
                </c:pt>
                <c:pt idx="7885">
                  <c:v>#N/A</c:v>
                </c:pt>
                <c:pt idx="7886">
                  <c:v>#N/A</c:v>
                </c:pt>
                <c:pt idx="7887">
                  <c:v>#N/A</c:v>
                </c:pt>
                <c:pt idx="7888">
                  <c:v>#N/A</c:v>
                </c:pt>
                <c:pt idx="7889">
                  <c:v>#N/A</c:v>
                </c:pt>
                <c:pt idx="7890">
                  <c:v>#N/A</c:v>
                </c:pt>
                <c:pt idx="7891">
                  <c:v>#N/A</c:v>
                </c:pt>
                <c:pt idx="7892">
                  <c:v>#N/A</c:v>
                </c:pt>
                <c:pt idx="7893">
                  <c:v>#N/A</c:v>
                </c:pt>
                <c:pt idx="7894">
                  <c:v>#N/A</c:v>
                </c:pt>
                <c:pt idx="7895">
                  <c:v>#N/A</c:v>
                </c:pt>
                <c:pt idx="7896">
                  <c:v>#N/A</c:v>
                </c:pt>
                <c:pt idx="7897">
                  <c:v>#N/A</c:v>
                </c:pt>
                <c:pt idx="7898">
                  <c:v>#N/A</c:v>
                </c:pt>
                <c:pt idx="7899">
                  <c:v>#N/A</c:v>
                </c:pt>
                <c:pt idx="7900">
                  <c:v>#N/A</c:v>
                </c:pt>
                <c:pt idx="7901">
                  <c:v>#N/A</c:v>
                </c:pt>
                <c:pt idx="7902">
                  <c:v>#N/A</c:v>
                </c:pt>
                <c:pt idx="7903">
                  <c:v>#N/A</c:v>
                </c:pt>
                <c:pt idx="7904">
                  <c:v>#N/A</c:v>
                </c:pt>
                <c:pt idx="7905">
                  <c:v>#N/A</c:v>
                </c:pt>
                <c:pt idx="7906">
                  <c:v>#N/A</c:v>
                </c:pt>
                <c:pt idx="7907">
                  <c:v>#N/A</c:v>
                </c:pt>
                <c:pt idx="7908">
                  <c:v>#N/A</c:v>
                </c:pt>
                <c:pt idx="7909">
                  <c:v>#N/A</c:v>
                </c:pt>
                <c:pt idx="7910">
                  <c:v>#N/A</c:v>
                </c:pt>
                <c:pt idx="7911">
                  <c:v>#N/A</c:v>
                </c:pt>
                <c:pt idx="7912">
                  <c:v>#N/A</c:v>
                </c:pt>
                <c:pt idx="7913">
                  <c:v>#N/A</c:v>
                </c:pt>
                <c:pt idx="7914">
                  <c:v>#N/A</c:v>
                </c:pt>
                <c:pt idx="7915">
                  <c:v>#N/A</c:v>
                </c:pt>
                <c:pt idx="7916">
                  <c:v>#N/A</c:v>
                </c:pt>
                <c:pt idx="7917">
                  <c:v>#N/A</c:v>
                </c:pt>
                <c:pt idx="7918">
                  <c:v>#N/A</c:v>
                </c:pt>
                <c:pt idx="7919">
                  <c:v>#N/A</c:v>
                </c:pt>
                <c:pt idx="7920">
                  <c:v>#N/A</c:v>
                </c:pt>
                <c:pt idx="7921">
                  <c:v>#N/A</c:v>
                </c:pt>
                <c:pt idx="7922">
                  <c:v>#N/A</c:v>
                </c:pt>
                <c:pt idx="7923">
                  <c:v>#N/A</c:v>
                </c:pt>
                <c:pt idx="7924">
                  <c:v>#N/A</c:v>
                </c:pt>
                <c:pt idx="7925">
                  <c:v>#N/A</c:v>
                </c:pt>
                <c:pt idx="7926">
                  <c:v>#N/A</c:v>
                </c:pt>
                <c:pt idx="7927">
                  <c:v>#N/A</c:v>
                </c:pt>
                <c:pt idx="7928">
                  <c:v>#N/A</c:v>
                </c:pt>
                <c:pt idx="7929">
                  <c:v>#N/A</c:v>
                </c:pt>
                <c:pt idx="7930">
                  <c:v>#N/A</c:v>
                </c:pt>
                <c:pt idx="7931">
                  <c:v>#N/A</c:v>
                </c:pt>
                <c:pt idx="7932">
                  <c:v>#N/A</c:v>
                </c:pt>
                <c:pt idx="7933">
                  <c:v>#N/A</c:v>
                </c:pt>
                <c:pt idx="7934">
                  <c:v>#N/A</c:v>
                </c:pt>
                <c:pt idx="7935">
                  <c:v>#N/A</c:v>
                </c:pt>
                <c:pt idx="7936">
                  <c:v>#N/A</c:v>
                </c:pt>
                <c:pt idx="7937">
                  <c:v>#N/A</c:v>
                </c:pt>
                <c:pt idx="7938">
                  <c:v>#N/A</c:v>
                </c:pt>
                <c:pt idx="7939">
                  <c:v>#N/A</c:v>
                </c:pt>
                <c:pt idx="7940">
                  <c:v>#N/A</c:v>
                </c:pt>
                <c:pt idx="7941">
                  <c:v>#N/A</c:v>
                </c:pt>
                <c:pt idx="7942">
                  <c:v>#N/A</c:v>
                </c:pt>
                <c:pt idx="7943">
                  <c:v>#N/A</c:v>
                </c:pt>
                <c:pt idx="7944">
                  <c:v>#N/A</c:v>
                </c:pt>
                <c:pt idx="7945">
                  <c:v>#N/A</c:v>
                </c:pt>
                <c:pt idx="7946">
                  <c:v>#N/A</c:v>
                </c:pt>
                <c:pt idx="7947">
                  <c:v>#N/A</c:v>
                </c:pt>
                <c:pt idx="7948">
                  <c:v>#N/A</c:v>
                </c:pt>
                <c:pt idx="7949">
                  <c:v>#N/A</c:v>
                </c:pt>
                <c:pt idx="7950">
                  <c:v>#N/A</c:v>
                </c:pt>
                <c:pt idx="7951">
                  <c:v>#N/A</c:v>
                </c:pt>
                <c:pt idx="7952">
                  <c:v>#N/A</c:v>
                </c:pt>
                <c:pt idx="7953">
                  <c:v>#N/A</c:v>
                </c:pt>
                <c:pt idx="7954">
                  <c:v>#N/A</c:v>
                </c:pt>
                <c:pt idx="7955">
                  <c:v>#N/A</c:v>
                </c:pt>
                <c:pt idx="7956">
                  <c:v>#N/A</c:v>
                </c:pt>
                <c:pt idx="7957">
                  <c:v>#N/A</c:v>
                </c:pt>
                <c:pt idx="7958">
                  <c:v>#N/A</c:v>
                </c:pt>
                <c:pt idx="7959">
                  <c:v>#N/A</c:v>
                </c:pt>
                <c:pt idx="7960">
                  <c:v>#N/A</c:v>
                </c:pt>
                <c:pt idx="7961">
                  <c:v>#N/A</c:v>
                </c:pt>
                <c:pt idx="7962">
                  <c:v>#N/A</c:v>
                </c:pt>
                <c:pt idx="7963">
                  <c:v>#N/A</c:v>
                </c:pt>
                <c:pt idx="7964">
                  <c:v>#N/A</c:v>
                </c:pt>
                <c:pt idx="7965">
                  <c:v>#N/A</c:v>
                </c:pt>
                <c:pt idx="7966">
                  <c:v>#N/A</c:v>
                </c:pt>
                <c:pt idx="7967">
                  <c:v>#N/A</c:v>
                </c:pt>
                <c:pt idx="7968">
                  <c:v>#N/A</c:v>
                </c:pt>
                <c:pt idx="7969">
                  <c:v>#N/A</c:v>
                </c:pt>
                <c:pt idx="7970">
                  <c:v>#N/A</c:v>
                </c:pt>
                <c:pt idx="7971">
                  <c:v>#N/A</c:v>
                </c:pt>
                <c:pt idx="7972">
                  <c:v>#N/A</c:v>
                </c:pt>
                <c:pt idx="7973">
                  <c:v>#N/A</c:v>
                </c:pt>
                <c:pt idx="7974">
                  <c:v>#N/A</c:v>
                </c:pt>
                <c:pt idx="7975">
                  <c:v>#N/A</c:v>
                </c:pt>
                <c:pt idx="7976">
                  <c:v>#N/A</c:v>
                </c:pt>
                <c:pt idx="7977">
                  <c:v>#N/A</c:v>
                </c:pt>
                <c:pt idx="7978">
                  <c:v>#N/A</c:v>
                </c:pt>
                <c:pt idx="7979">
                  <c:v>#N/A</c:v>
                </c:pt>
                <c:pt idx="7980">
                  <c:v>#N/A</c:v>
                </c:pt>
                <c:pt idx="7981">
                  <c:v>#N/A</c:v>
                </c:pt>
                <c:pt idx="7982">
                  <c:v>#N/A</c:v>
                </c:pt>
                <c:pt idx="7983">
                  <c:v>#N/A</c:v>
                </c:pt>
                <c:pt idx="7984">
                  <c:v>#N/A</c:v>
                </c:pt>
                <c:pt idx="7985">
                  <c:v>#N/A</c:v>
                </c:pt>
                <c:pt idx="7986">
                  <c:v>#N/A</c:v>
                </c:pt>
                <c:pt idx="7987">
                  <c:v>#N/A</c:v>
                </c:pt>
                <c:pt idx="7988">
                  <c:v>#N/A</c:v>
                </c:pt>
                <c:pt idx="7989">
                  <c:v>#N/A</c:v>
                </c:pt>
                <c:pt idx="7990">
                  <c:v>#N/A</c:v>
                </c:pt>
                <c:pt idx="7991">
                  <c:v>#N/A</c:v>
                </c:pt>
                <c:pt idx="7992">
                  <c:v>#N/A</c:v>
                </c:pt>
                <c:pt idx="7993">
                  <c:v>#N/A</c:v>
                </c:pt>
                <c:pt idx="7994">
                  <c:v>#N/A</c:v>
                </c:pt>
                <c:pt idx="7995">
                  <c:v>#N/A</c:v>
                </c:pt>
                <c:pt idx="7996">
                  <c:v>#N/A</c:v>
                </c:pt>
                <c:pt idx="7997">
                  <c:v>#N/A</c:v>
                </c:pt>
                <c:pt idx="7998">
                  <c:v>#N/A</c:v>
                </c:pt>
                <c:pt idx="7999">
                  <c:v>#N/A</c:v>
                </c:pt>
                <c:pt idx="8000">
                  <c:v>#N/A</c:v>
                </c:pt>
                <c:pt idx="8001">
                  <c:v>#N/A</c:v>
                </c:pt>
                <c:pt idx="8002">
                  <c:v>#N/A</c:v>
                </c:pt>
                <c:pt idx="8003">
                  <c:v>#N/A</c:v>
                </c:pt>
                <c:pt idx="8004">
                  <c:v>#N/A</c:v>
                </c:pt>
                <c:pt idx="8005">
                  <c:v>#N/A</c:v>
                </c:pt>
                <c:pt idx="8006">
                  <c:v>#N/A</c:v>
                </c:pt>
                <c:pt idx="8007">
                  <c:v>#N/A</c:v>
                </c:pt>
                <c:pt idx="8008">
                  <c:v>#N/A</c:v>
                </c:pt>
                <c:pt idx="8009">
                  <c:v>#N/A</c:v>
                </c:pt>
                <c:pt idx="8010">
                  <c:v>#N/A</c:v>
                </c:pt>
                <c:pt idx="8011">
                  <c:v>#N/A</c:v>
                </c:pt>
                <c:pt idx="8012">
                  <c:v>#N/A</c:v>
                </c:pt>
                <c:pt idx="8013">
                  <c:v>#N/A</c:v>
                </c:pt>
                <c:pt idx="8014">
                  <c:v>#N/A</c:v>
                </c:pt>
                <c:pt idx="8015">
                  <c:v>#N/A</c:v>
                </c:pt>
                <c:pt idx="8016">
                  <c:v>#N/A</c:v>
                </c:pt>
                <c:pt idx="8017">
                  <c:v>#N/A</c:v>
                </c:pt>
                <c:pt idx="8018">
                  <c:v>#N/A</c:v>
                </c:pt>
                <c:pt idx="8019">
                  <c:v>#N/A</c:v>
                </c:pt>
                <c:pt idx="8020">
                  <c:v>#N/A</c:v>
                </c:pt>
                <c:pt idx="8021">
                  <c:v>#N/A</c:v>
                </c:pt>
                <c:pt idx="8022">
                  <c:v>#N/A</c:v>
                </c:pt>
                <c:pt idx="8023">
                  <c:v>#N/A</c:v>
                </c:pt>
                <c:pt idx="8024">
                  <c:v>#N/A</c:v>
                </c:pt>
                <c:pt idx="8025">
                  <c:v>#N/A</c:v>
                </c:pt>
                <c:pt idx="8026">
                  <c:v>#N/A</c:v>
                </c:pt>
                <c:pt idx="8027">
                  <c:v>#N/A</c:v>
                </c:pt>
                <c:pt idx="8028">
                  <c:v>#N/A</c:v>
                </c:pt>
                <c:pt idx="8029">
                  <c:v>#N/A</c:v>
                </c:pt>
                <c:pt idx="8030">
                  <c:v>#N/A</c:v>
                </c:pt>
                <c:pt idx="8031">
                  <c:v>#N/A</c:v>
                </c:pt>
                <c:pt idx="8032">
                  <c:v>#N/A</c:v>
                </c:pt>
                <c:pt idx="8033">
                  <c:v>#N/A</c:v>
                </c:pt>
                <c:pt idx="8034">
                  <c:v>#N/A</c:v>
                </c:pt>
                <c:pt idx="8035">
                  <c:v>#N/A</c:v>
                </c:pt>
                <c:pt idx="8036">
                  <c:v>#N/A</c:v>
                </c:pt>
                <c:pt idx="8037">
                  <c:v>#N/A</c:v>
                </c:pt>
                <c:pt idx="8038">
                  <c:v>#N/A</c:v>
                </c:pt>
                <c:pt idx="8039">
                  <c:v>#N/A</c:v>
                </c:pt>
                <c:pt idx="8040">
                  <c:v>#N/A</c:v>
                </c:pt>
                <c:pt idx="8041">
                  <c:v>#N/A</c:v>
                </c:pt>
                <c:pt idx="8042">
                  <c:v>#N/A</c:v>
                </c:pt>
                <c:pt idx="8043">
                  <c:v>#N/A</c:v>
                </c:pt>
                <c:pt idx="8044">
                  <c:v>#N/A</c:v>
                </c:pt>
                <c:pt idx="8045">
                  <c:v>#N/A</c:v>
                </c:pt>
                <c:pt idx="8046">
                  <c:v>#N/A</c:v>
                </c:pt>
                <c:pt idx="8047">
                  <c:v>#N/A</c:v>
                </c:pt>
                <c:pt idx="8048">
                  <c:v>#N/A</c:v>
                </c:pt>
                <c:pt idx="8049">
                  <c:v>#N/A</c:v>
                </c:pt>
                <c:pt idx="8050">
                  <c:v>#N/A</c:v>
                </c:pt>
                <c:pt idx="8051">
                  <c:v>#N/A</c:v>
                </c:pt>
                <c:pt idx="8052">
                  <c:v>#N/A</c:v>
                </c:pt>
                <c:pt idx="8053">
                  <c:v>#N/A</c:v>
                </c:pt>
                <c:pt idx="8054">
                  <c:v>#N/A</c:v>
                </c:pt>
                <c:pt idx="8055">
                  <c:v>#N/A</c:v>
                </c:pt>
                <c:pt idx="8056">
                  <c:v>#N/A</c:v>
                </c:pt>
                <c:pt idx="8057">
                  <c:v>#N/A</c:v>
                </c:pt>
                <c:pt idx="8058">
                  <c:v>#N/A</c:v>
                </c:pt>
                <c:pt idx="8059">
                  <c:v>#N/A</c:v>
                </c:pt>
                <c:pt idx="8060">
                  <c:v>#N/A</c:v>
                </c:pt>
                <c:pt idx="8061">
                  <c:v>#N/A</c:v>
                </c:pt>
                <c:pt idx="8062">
                  <c:v>#N/A</c:v>
                </c:pt>
                <c:pt idx="8063">
                  <c:v>#N/A</c:v>
                </c:pt>
                <c:pt idx="8064">
                  <c:v>#N/A</c:v>
                </c:pt>
                <c:pt idx="8065">
                  <c:v>#N/A</c:v>
                </c:pt>
                <c:pt idx="8066">
                  <c:v>#N/A</c:v>
                </c:pt>
                <c:pt idx="8067">
                  <c:v>#N/A</c:v>
                </c:pt>
                <c:pt idx="8068">
                  <c:v>#N/A</c:v>
                </c:pt>
                <c:pt idx="8069">
                  <c:v>#N/A</c:v>
                </c:pt>
                <c:pt idx="8070">
                  <c:v>#N/A</c:v>
                </c:pt>
                <c:pt idx="8071">
                  <c:v>#N/A</c:v>
                </c:pt>
                <c:pt idx="8072">
                  <c:v>#N/A</c:v>
                </c:pt>
                <c:pt idx="8073">
                  <c:v>#N/A</c:v>
                </c:pt>
                <c:pt idx="8074">
                  <c:v>#N/A</c:v>
                </c:pt>
                <c:pt idx="8075">
                  <c:v>#N/A</c:v>
                </c:pt>
                <c:pt idx="8076">
                  <c:v>#N/A</c:v>
                </c:pt>
                <c:pt idx="8077">
                  <c:v>#N/A</c:v>
                </c:pt>
                <c:pt idx="8078">
                  <c:v>#N/A</c:v>
                </c:pt>
                <c:pt idx="8079">
                  <c:v>#N/A</c:v>
                </c:pt>
                <c:pt idx="8080">
                  <c:v>#N/A</c:v>
                </c:pt>
                <c:pt idx="8081">
                  <c:v>#N/A</c:v>
                </c:pt>
                <c:pt idx="8082">
                  <c:v>#N/A</c:v>
                </c:pt>
                <c:pt idx="8083">
                  <c:v>#N/A</c:v>
                </c:pt>
                <c:pt idx="8084">
                  <c:v>#N/A</c:v>
                </c:pt>
                <c:pt idx="8085">
                  <c:v>#N/A</c:v>
                </c:pt>
                <c:pt idx="8086">
                  <c:v>#N/A</c:v>
                </c:pt>
                <c:pt idx="8087">
                  <c:v>#N/A</c:v>
                </c:pt>
                <c:pt idx="8088">
                  <c:v>#N/A</c:v>
                </c:pt>
                <c:pt idx="8089">
                  <c:v>#N/A</c:v>
                </c:pt>
                <c:pt idx="8090">
                  <c:v>#N/A</c:v>
                </c:pt>
                <c:pt idx="8091">
                  <c:v>#N/A</c:v>
                </c:pt>
                <c:pt idx="8092">
                  <c:v>#N/A</c:v>
                </c:pt>
                <c:pt idx="8093">
                  <c:v>#N/A</c:v>
                </c:pt>
                <c:pt idx="8094">
                  <c:v>#N/A</c:v>
                </c:pt>
                <c:pt idx="8095">
                  <c:v>#N/A</c:v>
                </c:pt>
                <c:pt idx="8096">
                  <c:v>#N/A</c:v>
                </c:pt>
                <c:pt idx="8097">
                  <c:v>#N/A</c:v>
                </c:pt>
                <c:pt idx="8098">
                  <c:v>#N/A</c:v>
                </c:pt>
                <c:pt idx="8099">
                  <c:v>#N/A</c:v>
                </c:pt>
                <c:pt idx="8100">
                  <c:v>#N/A</c:v>
                </c:pt>
                <c:pt idx="8101">
                  <c:v>#N/A</c:v>
                </c:pt>
                <c:pt idx="8102">
                  <c:v>#N/A</c:v>
                </c:pt>
                <c:pt idx="8103">
                  <c:v>#N/A</c:v>
                </c:pt>
                <c:pt idx="8104">
                  <c:v>#N/A</c:v>
                </c:pt>
                <c:pt idx="8105">
                  <c:v>#N/A</c:v>
                </c:pt>
                <c:pt idx="8106">
                  <c:v>#N/A</c:v>
                </c:pt>
                <c:pt idx="8107">
                  <c:v>#N/A</c:v>
                </c:pt>
                <c:pt idx="8108">
                  <c:v>#N/A</c:v>
                </c:pt>
                <c:pt idx="8109">
                  <c:v>#N/A</c:v>
                </c:pt>
                <c:pt idx="8110">
                  <c:v>#N/A</c:v>
                </c:pt>
                <c:pt idx="8111">
                  <c:v>#N/A</c:v>
                </c:pt>
                <c:pt idx="8112">
                  <c:v>#N/A</c:v>
                </c:pt>
                <c:pt idx="8113">
                  <c:v>#N/A</c:v>
                </c:pt>
                <c:pt idx="8114">
                  <c:v>#N/A</c:v>
                </c:pt>
                <c:pt idx="8115">
                  <c:v>#N/A</c:v>
                </c:pt>
                <c:pt idx="8116">
                  <c:v>#N/A</c:v>
                </c:pt>
                <c:pt idx="8117">
                  <c:v>#N/A</c:v>
                </c:pt>
                <c:pt idx="8118">
                  <c:v>#N/A</c:v>
                </c:pt>
                <c:pt idx="8119">
                  <c:v>#N/A</c:v>
                </c:pt>
                <c:pt idx="8120">
                  <c:v>#N/A</c:v>
                </c:pt>
                <c:pt idx="8121">
                  <c:v>#N/A</c:v>
                </c:pt>
                <c:pt idx="8122">
                  <c:v>#N/A</c:v>
                </c:pt>
                <c:pt idx="8123">
                  <c:v>#N/A</c:v>
                </c:pt>
                <c:pt idx="8124">
                  <c:v>#N/A</c:v>
                </c:pt>
                <c:pt idx="8125">
                  <c:v>#N/A</c:v>
                </c:pt>
                <c:pt idx="8126">
                  <c:v>#N/A</c:v>
                </c:pt>
                <c:pt idx="8127">
                  <c:v>#N/A</c:v>
                </c:pt>
                <c:pt idx="8128">
                  <c:v>#N/A</c:v>
                </c:pt>
                <c:pt idx="8129">
                  <c:v>#N/A</c:v>
                </c:pt>
                <c:pt idx="8130">
                  <c:v>#N/A</c:v>
                </c:pt>
                <c:pt idx="8131">
                  <c:v>#N/A</c:v>
                </c:pt>
                <c:pt idx="8132">
                  <c:v>#N/A</c:v>
                </c:pt>
                <c:pt idx="8133">
                  <c:v>#N/A</c:v>
                </c:pt>
                <c:pt idx="8134">
                  <c:v>#N/A</c:v>
                </c:pt>
                <c:pt idx="8135">
                  <c:v>#N/A</c:v>
                </c:pt>
                <c:pt idx="8136">
                  <c:v>#N/A</c:v>
                </c:pt>
                <c:pt idx="8137">
                  <c:v>#N/A</c:v>
                </c:pt>
                <c:pt idx="8138">
                  <c:v>#N/A</c:v>
                </c:pt>
                <c:pt idx="8139">
                  <c:v>#N/A</c:v>
                </c:pt>
                <c:pt idx="8140">
                  <c:v>#N/A</c:v>
                </c:pt>
                <c:pt idx="8141">
                  <c:v>#N/A</c:v>
                </c:pt>
                <c:pt idx="8142">
                  <c:v>#N/A</c:v>
                </c:pt>
                <c:pt idx="8143">
                  <c:v>#N/A</c:v>
                </c:pt>
                <c:pt idx="8144">
                  <c:v>#N/A</c:v>
                </c:pt>
                <c:pt idx="8145">
                  <c:v>#N/A</c:v>
                </c:pt>
                <c:pt idx="8146">
                  <c:v>#N/A</c:v>
                </c:pt>
                <c:pt idx="8147">
                  <c:v>#N/A</c:v>
                </c:pt>
                <c:pt idx="8148">
                  <c:v>#N/A</c:v>
                </c:pt>
                <c:pt idx="8149">
                  <c:v>#N/A</c:v>
                </c:pt>
                <c:pt idx="8150">
                  <c:v>#N/A</c:v>
                </c:pt>
                <c:pt idx="8151">
                  <c:v>#N/A</c:v>
                </c:pt>
                <c:pt idx="8152">
                  <c:v>#N/A</c:v>
                </c:pt>
                <c:pt idx="8153">
                  <c:v>#N/A</c:v>
                </c:pt>
                <c:pt idx="8154">
                  <c:v>#N/A</c:v>
                </c:pt>
                <c:pt idx="8155">
                  <c:v>#N/A</c:v>
                </c:pt>
                <c:pt idx="8156">
                  <c:v>#N/A</c:v>
                </c:pt>
                <c:pt idx="8157">
                  <c:v>#N/A</c:v>
                </c:pt>
                <c:pt idx="8158">
                  <c:v>#N/A</c:v>
                </c:pt>
                <c:pt idx="8159">
                  <c:v>#N/A</c:v>
                </c:pt>
                <c:pt idx="8160">
                  <c:v>#N/A</c:v>
                </c:pt>
                <c:pt idx="8161">
                  <c:v>#N/A</c:v>
                </c:pt>
                <c:pt idx="8162">
                  <c:v>#N/A</c:v>
                </c:pt>
                <c:pt idx="8163">
                  <c:v>#N/A</c:v>
                </c:pt>
                <c:pt idx="8164">
                  <c:v>#N/A</c:v>
                </c:pt>
                <c:pt idx="8165">
                  <c:v>#N/A</c:v>
                </c:pt>
                <c:pt idx="8166">
                  <c:v>#N/A</c:v>
                </c:pt>
                <c:pt idx="8167">
                  <c:v>#N/A</c:v>
                </c:pt>
                <c:pt idx="8168">
                  <c:v>#N/A</c:v>
                </c:pt>
                <c:pt idx="8169">
                  <c:v>#N/A</c:v>
                </c:pt>
                <c:pt idx="8170">
                  <c:v>#N/A</c:v>
                </c:pt>
                <c:pt idx="8171">
                  <c:v>#N/A</c:v>
                </c:pt>
                <c:pt idx="8172">
                  <c:v>#N/A</c:v>
                </c:pt>
                <c:pt idx="8173">
                  <c:v>#N/A</c:v>
                </c:pt>
                <c:pt idx="8174">
                  <c:v>#N/A</c:v>
                </c:pt>
                <c:pt idx="8175">
                  <c:v>#N/A</c:v>
                </c:pt>
                <c:pt idx="8176">
                  <c:v>#N/A</c:v>
                </c:pt>
                <c:pt idx="8177">
                  <c:v>#N/A</c:v>
                </c:pt>
                <c:pt idx="8178">
                  <c:v>#N/A</c:v>
                </c:pt>
                <c:pt idx="8179">
                  <c:v>#N/A</c:v>
                </c:pt>
                <c:pt idx="8180">
                  <c:v>#N/A</c:v>
                </c:pt>
                <c:pt idx="8181">
                  <c:v>#N/A</c:v>
                </c:pt>
                <c:pt idx="8182">
                  <c:v>#N/A</c:v>
                </c:pt>
                <c:pt idx="8183">
                  <c:v>#N/A</c:v>
                </c:pt>
                <c:pt idx="8184">
                  <c:v>#N/A</c:v>
                </c:pt>
                <c:pt idx="8185">
                  <c:v>#N/A</c:v>
                </c:pt>
                <c:pt idx="8186">
                  <c:v>#N/A</c:v>
                </c:pt>
                <c:pt idx="8187">
                  <c:v>#N/A</c:v>
                </c:pt>
                <c:pt idx="8188">
                  <c:v>#N/A</c:v>
                </c:pt>
                <c:pt idx="8189">
                  <c:v>#N/A</c:v>
                </c:pt>
                <c:pt idx="8190">
                  <c:v>#N/A</c:v>
                </c:pt>
                <c:pt idx="8191">
                  <c:v>#N/A</c:v>
                </c:pt>
                <c:pt idx="8192">
                  <c:v>#N/A</c:v>
                </c:pt>
                <c:pt idx="8193">
                  <c:v>#N/A</c:v>
                </c:pt>
                <c:pt idx="8194">
                  <c:v>#N/A</c:v>
                </c:pt>
                <c:pt idx="8195">
                  <c:v>#N/A</c:v>
                </c:pt>
                <c:pt idx="8196">
                  <c:v>#N/A</c:v>
                </c:pt>
                <c:pt idx="8197">
                  <c:v>#N/A</c:v>
                </c:pt>
                <c:pt idx="8198">
                  <c:v>#N/A</c:v>
                </c:pt>
                <c:pt idx="8199">
                  <c:v>#N/A</c:v>
                </c:pt>
                <c:pt idx="8200">
                  <c:v>#N/A</c:v>
                </c:pt>
                <c:pt idx="8201">
                  <c:v>#N/A</c:v>
                </c:pt>
                <c:pt idx="8202">
                  <c:v>#N/A</c:v>
                </c:pt>
                <c:pt idx="8203">
                  <c:v>#N/A</c:v>
                </c:pt>
                <c:pt idx="8204">
                  <c:v>#N/A</c:v>
                </c:pt>
                <c:pt idx="8205">
                  <c:v>#N/A</c:v>
                </c:pt>
                <c:pt idx="8206">
                  <c:v>#N/A</c:v>
                </c:pt>
                <c:pt idx="8207">
                  <c:v>#N/A</c:v>
                </c:pt>
                <c:pt idx="8208">
                  <c:v>#N/A</c:v>
                </c:pt>
                <c:pt idx="8209">
                  <c:v>#N/A</c:v>
                </c:pt>
                <c:pt idx="8210">
                  <c:v>#N/A</c:v>
                </c:pt>
                <c:pt idx="8211">
                  <c:v>#N/A</c:v>
                </c:pt>
                <c:pt idx="8212">
                  <c:v>#N/A</c:v>
                </c:pt>
                <c:pt idx="8213">
                  <c:v>#N/A</c:v>
                </c:pt>
                <c:pt idx="8214">
                  <c:v>#N/A</c:v>
                </c:pt>
                <c:pt idx="8215">
                  <c:v>#N/A</c:v>
                </c:pt>
                <c:pt idx="8216">
                  <c:v>#N/A</c:v>
                </c:pt>
                <c:pt idx="8217">
                  <c:v>#N/A</c:v>
                </c:pt>
                <c:pt idx="8218">
                  <c:v>#N/A</c:v>
                </c:pt>
                <c:pt idx="8219">
                  <c:v>#N/A</c:v>
                </c:pt>
                <c:pt idx="8220">
                  <c:v>#N/A</c:v>
                </c:pt>
                <c:pt idx="8221">
                  <c:v>#N/A</c:v>
                </c:pt>
                <c:pt idx="8222">
                  <c:v>#N/A</c:v>
                </c:pt>
                <c:pt idx="8223">
                  <c:v>#N/A</c:v>
                </c:pt>
                <c:pt idx="8224">
                  <c:v>#N/A</c:v>
                </c:pt>
                <c:pt idx="8225">
                  <c:v>#N/A</c:v>
                </c:pt>
                <c:pt idx="8226">
                  <c:v>#N/A</c:v>
                </c:pt>
                <c:pt idx="8227">
                  <c:v>#N/A</c:v>
                </c:pt>
                <c:pt idx="8228">
                  <c:v>#N/A</c:v>
                </c:pt>
                <c:pt idx="8229">
                  <c:v>#N/A</c:v>
                </c:pt>
                <c:pt idx="8230">
                  <c:v>#N/A</c:v>
                </c:pt>
                <c:pt idx="8231">
                  <c:v>#N/A</c:v>
                </c:pt>
                <c:pt idx="8232">
                  <c:v>#N/A</c:v>
                </c:pt>
                <c:pt idx="8233">
                  <c:v>#N/A</c:v>
                </c:pt>
                <c:pt idx="8234">
                  <c:v>#N/A</c:v>
                </c:pt>
                <c:pt idx="8235">
                  <c:v>#N/A</c:v>
                </c:pt>
                <c:pt idx="8236">
                  <c:v>#N/A</c:v>
                </c:pt>
                <c:pt idx="8237">
                  <c:v>#N/A</c:v>
                </c:pt>
                <c:pt idx="8238">
                  <c:v>#N/A</c:v>
                </c:pt>
                <c:pt idx="8239">
                  <c:v>#N/A</c:v>
                </c:pt>
                <c:pt idx="8240">
                  <c:v>#N/A</c:v>
                </c:pt>
                <c:pt idx="8241">
                  <c:v>#N/A</c:v>
                </c:pt>
                <c:pt idx="8242">
                  <c:v>#N/A</c:v>
                </c:pt>
                <c:pt idx="8243">
                  <c:v>#N/A</c:v>
                </c:pt>
                <c:pt idx="8244">
                  <c:v>#N/A</c:v>
                </c:pt>
                <c:pt idx="8245">
                  <c:v>#N/A</c:v>
                </c:pt>
                <c:pt idx="8246">
                  <c:v>#N/A</c:v>
                </c:pt>
                <c:pt idx="8247">
                  <c:v>#N/A</c:v>
                </c:pt>
                <c:pt idx="8248">
                  <c:v>#N/A</c:v>
                </c:pt>
                <c:pt idx="8249">
                  <c:v>#N/A</c:v>
                </c:pt>
                <c:pt idx="8250">
                  <c:v>#N/A</c:v>
                </c:pt>
                <c:pt idx="8251">
                  <c:v>#N/A</c:v>
                </c:pt>
                <c:pt idx="8252">
                  <c:v>#N/A</c:v>
                </c:pt>
                <c:pt idx="8253">
                  <c:v>#N/A</c:v>
                </c:pt>
                <c:pt idx="8254">
                  <c:v>#N/A</c:v>
                </c:pt>
                <c:pt idx="8255">
                  <c:v>#N/A</c:v>
                </c:pt>
                <c:pt idx="8256">
                  <c:v>#N/A</c:v>
                </c:pt>
                <c:pt idx="8257">
                  <c:v>#N/A</c:v>
                </c:pt>
                <c:pt idx="8258">
                  <c:v>#N/A</c:v>
                </c:pt>
                <c:pt idx="8259">
                  <c:v>#N/A</c:v>
                </c:pt>
                <c:pt idx="8260">
                  <c:v>#N/A</c:v>
                </c:pt>
                <c:pt idx="8261">
                  <c:v>#N/A</c:v>
                </c:pt>
                <c:pt idx="8262">
                  <c:v>#N/A</c:v>
                </c:pt>
                <c:pt idx="8263">
                  <c:v>#N/A</c:v>
                </c:pt>
                <c:pt idx="8264">
                  <c:v>#N/A</c:v>
                </c:pt>
                <c:pt idx="8265">
                  <c:v>#N/A</c:v>
                </c:pt>
                <c:pt idx="8266">
                  <c:v>#N/A</c:v>
                </c:pt>
                <c:pt idx="8267">
                  <c:v>#N/A</c:v>
                </c:pt>
                <c:pt idx="8268">
                  <c:v>#N/A</c:v>
                </c:pt>
                <c:pt idx="8269">
                  <c:v>#N/A</c:v>
                </c:pt>
                <c:pt idx="8270">
                  <c:v>#N/A</c:v>
                </c:pt>
                <c:pt idx="8271">
                  <c:v>#N/A</c:v>
                </c:pt>
                <c:pt idx="8272">
                  <c:v>#N/A</c:v>
                </c:pt>
                <c:pt idx="8273">
                  <c:v>#N/A</c:v>
                </c:pt>
                <c:pt idx="8274">
                  <c:v>#N/A</c:v>
                </c:pt>
                <c:pt idx="8275">
                  <c:v>#N/A</c:v>
                </c:pt>
                <c:pt idx="8276">
                  <c:v>#N/A</c:v>
                </c:pt>
                <c:pt idx="8277">
                  <c:v>#N/A</c:v>
                </c:pt>
                <c:pt idx="8278">
                  <c:v>#N/A</c:v>
                </c:pt>
                <c:pt idx="8279">
                  <c:v>#N/A</c:v>
                </c:pt>
                <c:pt idx="8280">
                  <c:v>#N/A</c:v>
                </c:pt>
                <c:pt idx="8281">
                  <c:v>#N/A</c:v>
                </c:pt>
                <c:pt idx="8282">
                  <c:v>#N/A</c:v>
                </c:pt>
                <c:pt idx="8283">
                  <c:v>#N/A</c:v>
                </c:pt>
                <c:pt idx="8284">
                  <c:v>#N/A</c:v>
                </c:pt>
                <c:pt idx="8285">
                  <c:v>#N/A</c:v>
                </c:pt>
                <c:pt idx="8286">
                  <c:v>#N/A</c:v>
                </c:pt>
                <c:pt idx="8287">
                  <c:v>#N/A</c:v>
                </c:pt>
                <c:pt idx="8288">
                  <c:v>#N/A</c:v>
                </c:pt>
                <c:pt idx="8289">
                  <c:v>#N/A</c:v>
                </c:pt>
                <c:pt idx="8290">
                  <c:v>#N/A</c:v>
                </c:pt>
                <c:pt idx="8291">
                  <c:v>#N/A</c:v>
                </c:pt>
                <c:pt idx="8292">
                  <c:v>#N/A</c:v>
                </c:pt>
                <c:pt idx="8293">
                  <c:v>#N/A</c:v>
                </c:pt>
                <c:pt idx="8294">
                  <c:v>#N/A</c:v>
                </c:pt>
                <c:pt idx="8295">
                  <c:v>#N/A</c:v>
                </c:pt>
                <c:pt idx="8296">
                  <c:v>#N/A</c:v>
                </c:pt>
                <c:pt idx="8297">
                  <c:v>#N/A</c:v>
                </c:pt>
                <c:pt idx="8298">
                  <c:v>#N/A</c:v>
                </c:pt>
                <c:pt idx="8299">
                  <c:v>#N/A</c:v>
                </c:pt>
                <c:pt idx="8300">
                  <c:v>#N/A</c:v>
                </c:pt>
                <c:pt idx="8301">
                  <c:v>#N/A</c:v>
                </c:pt>
                <c:pt idx="8302">
                  <c:v>#N/A</c:v>
                </c:pt>
                <c:pt idx="8303">
                  <c:v>#N/A</c:v>
                </c:pt>
                <c:pt idx="8304">
                  <c:v>#N/A</c:v>
                </c:pt>
                <c:pt idx="8305">
                  <c:v>#N/A</c:v>
                </c:pt>
                <c:pt idx="8306">
                  <c:v>#N/A</c:v>
                </c:pt>
                <c:pt idx="8307">
                  <c:v>#N/A</c:v>
                </c:pt>
                <c:pt idx="8308">
                  <c:v>#N/A</c:v>
                </c:pt>
                <c:pt idx="8309">
                  <c:v>#N/A</c:v>
                </c:pt>
                <c:pt idx="8310">
                  <c:v>#N/A</c:v>
                </c:pt>
                <c:pt idx="8311">
                  <c:v>#N/A</c:v>
                </c:pt>
                <c:pt idx="8312">
                  <c:v>#N/A</c:v>
                </c:pt>
                <c:pt idx="8313">
                  <c:v>#N/A</c:v>
                </c:pt>
                <c:pt idx="8314">
                  <c:v>#N/A</c:v>
                </c:pt>
                <c:pt idx="8315">
                  <c:v>#N/A</c:v>
                </c:pt>
                <c:pt idx="8316">
                  <c:v>#N/A</c:v>
                </c:pt>
                <c:pt idx="8317">
                  <c:v>#N/A</c:v>
                </c:pt>
                <c:pt idx="8318">
                  <c:v>#N/A</c:v>
                </c:pt>
                <c:pt idx="8319">
                  <c:v>#N/A</c:v>
                </c:pt>
                <c:pt idx="8320">
                  <c:v>#N/A</c:v>
                </c:pt>
                <c:pt idx="8321">
                  <c:v>#N/A</c:v>
                </c:pt>
                <c:pt idx="8322">
                  <c:v>#N/A</c:v>
                </c:pt>
                <c:pt idx="8323">
                  <c:v>#N/A</c:v>
                </c:pt>
                <c:pt idx="8324">
                  <c:v>#N/A</c:v>
                </c:pt>
                <c:pt idx="8325">
                  <c:v>#N/A</c:v>
                </c:pt>
                <c:pt idx="8326">
                  <c:v>#N/A</c:v>
                </c:pt>
                <c:pt idx="8327">
                  <c:v>#N/A</c:v>
                </c:pt>
                <c:pt idx="8328">
                  <c:v>#N/A</c:v>
                </c:pt>
                <c:pt idx="8329">
                  <c:v>#N/A</c:v>
                </c:pt>
                <c:pt idx="8330">
                  <c:v>#N/A</c:v>
                </c:pt>
                <c:pt idx="8331">
                  <c:v>#N/A</c:v>
                </c:pt>
                <c:pt idx="8332">
                  <c:v>#N/A</c:v>
                </c:pt>
                <c:pt idx="8333">
                  <c:v>#N/A</c:v>
                </c:pt>
                <c:pt idx="8334">
                  <c:v>#N/A</c:v>
                </c:pt>
                <c:pt idx="8335">
                  <c:v>#N/A</c:v>
                </c:pt>
                <c:pt idx="8336">
                  <c:v>#N/A</c:v>
                </c:pt>
                <c:pt idx="8337">
                  <c:v>#N/A</c:v>
                </c:pt>
                <c:pt idx="8338">
                  <c:v>#N/A</c:v>
                </c:pt>
                <c:pt idx="8339">
                  <c:v>#N/A</c:v>
                </c:pt>
                <c:pt idx="8340">
                  <c:v>#N/A</c:v>
                </c:pt>
                <c:pt idx="8341">
                  <c:v>#N/A</c:v>
                </c:pt>
                <c:pt idx="8342">
                  <c:v>#N/A</c:v>
                </c:pt>
                <c:pt idx="8343">
                  <c:v>#N/A</c:v>
                </c:pt>
                <c:pt idx="8344">
                  <c:v>#N/A</c:v>
                </c:pt>
                <c:pt idx="8345">
                  <c:v>#N/A</c:v>
                </c:pt>
                <c:pt idx="8346">
                  <c:v>#N/A</c:v>
                </c:pt>
                <c:pt idx="8347">
                  <c:v>#N/A</c:v>
                </c:pt>
                <c:pt idx="8348">
                  <c:v>#N/A</c:v>
                </c:pt>
                <c:pt idx="8349">
                  <c:v>#N/A</c:v>
                </c:pt>
                <c:pt idx="8350">
                  <c:v>#N/A</c:v>
                </c:pt>
                <c:pt idx="8351">
                  <c:v>#N/A</c:v>
                </c:pt>
                <c:pt idx="8352">
                  <c:v>#N/A</c:v>
                </c:pt>
                <c:pt idx="8353">
                  <c:v>#N/A</c:v>
                </c:pt>
                <c:pt idx="8354">
                  <c:v>#N/A</c:v>
                </c:pt>
                <c:pt idx="8355">
                  <c:v>#N/A</c:v>
                </c:pt>
                <c:pt idx="8356">
                  <c:v>#N/A</c:v>
                </c:pt>
                <c:pt idx="8357">
                  <c:v>#N/A</c:v>
                </c:pt>
                <c:pt idx="8358">
                  <c:v>#N/A</c:v>
                </c:pt>
                <c:pt idx="8359">
                  <c:v>#N/A</c:v>
                </c:pt>
                <c:pt idx="8360">
                  <c:v>#N/A</c:v>
                </c:pt>
                <c:pt idx="8361">
                  <c:v>#N/A</c:v>
                </c:pt>
                <c:pt idx="8362">
                  <c:v>#N/A</c:v>
                </c:pt>
                <c:pt idx="8363">
                  <c:v>#N/A</c:v>
                </c:pt>
                <c:pt idx="8364">
                  <c:v>#N/A</c:v>
                </c:pt>
                <c:pt idx="8365">
                  <c:v>#N/A</c:v>
                </c:pt>
                <c:pt idx="8366">
                  <c:v>#N/A</c:v>
                </c:pt>
                <c:pt idx="8367">
                  <c:v>#N/A</c:v>
                </c:pt>
                <c:pt idx="8368">
                  <c:v>#N/A</c:v>
                </c:pt>
                <c:pt idx="8369">
                  <c:v>#N/A</c:v>
                </c:pt>
                <c:pt idx="8370">
                  <c:v>#N/A</c:v>
                </c:pt>
                <c:pt idx="8371">
                  <c:v>#N/A</c:v>
                </c:pt>
                <c:pt idx="8372">
                  <c:v>#N/A</c:v>
                </c:pt>
                <c:pt idx="8373">
                  <c:v>#N/A</c:v>
                </c:pt>
                <c:pt idx="8374">
                  <c:v>#N/A</c:v>
                </c:pt>
                <c:pt idx="8375">
                  <c:v>#N/A</c:v>
                </c:pt>
                <c:pt idx="8376">
                  <c:v>#N/A</c:v>
                </c:pt>
                <c:pt idx="8377">
                  <c:v>#N/A</c:v>
                </c:pt>
                <c:pt idx="8378">
                  <c:v>#N/A</c:v>
                </c:pt>
                <c:pt idx="8379">
                  <c:v>#N/A</c:v>
                </c:pt>
                <c:pt idx="8380">
                  <c:v>#N/A</c:v>
                </c:pt>
                <c:pt idx="8381">
                  <c:v>#N/A</c:v>
                </c:pt>
                <c:pt idx="8382">
                  <c:v>#N/A</c:v>
                </c:pt>
                <c:pt idx="8383">
                  <c:v>#N/A</c:v>
                </c:pt>
                <c:pt idx="8384">
                  <c:v>#N/A</c:v>
                </c:pt>
                <c:pt idx="8385">
                  <c:v>#N/A</c:v>
                </c:pt>
                <c:pt idx="8386">
                  <c:v>#N/A</c:v>
                </c:pt>
                <c:pt idx="8387">
                  <c:v>#N/A</c:v>
                </c:pt>
                <c:pt idx="8388">
                  <c:v>#N/A</c:v>
                </c:pt>
                <c:pt idx="8389">
                  <c:v>#N/A</c:v>
                </c:pt>
                <c:pt idx="8390">
                  <c:v>#N/A</c:v>
                </c:pt>
                <c:pt idx="8391">
                  <c:v>#N/A</c:v>
                </c:pt>
                <c:pt idx="8392">
                  <c:v>#N/A</c:v>
                </c:pt>
                <c:pt idx="8393">
                  <c:v>#N/A</c:v>
                </c:pt>
                <c:pt idx="8394">
                  <c:v>#N/A</c:v>
                </c:pt>
                <c:pt idx="8395">
                  <c:v>#N/A</c:v>
                </c:pt>
                <c:pt idx="8396">
                  <c:v>#N/A</c:v>
                </c:pt>
                <c:pt idx="8397">
                  <c:v>#N/A</c:v>
                </c:pt>
                <c:pt idx="8398">
                  <c:v>#N/A</c:v>
                </c:pt>
                <c:pt idx="8399">
                  <c:v>#N/A</c:v>
                </c:pt>
                <c:pt idx="8400">
                  <c:v>#N/A</c:v>
                </c:pt>
                <c:pt idx="8401">
                  <c:v>#N/A</c:v>
                </c:pt>
                <c:pt idx="8402">
                  <c:v>#N/A</c:v>
                </c:pt>
                <c:pt idx="8403">
                  <c:v>#N/A</c:v>
                </c:pt>
                <c:pt idx="8404">
                  <c:v>#N/A</c:v>
                </c:pt>
                <c:pt idx="8405">
                  <c:v>#N/A</c:v>
                </c:pt>
                <c:pt idx="8406">
                  <c:v>#N/A</c:v>
                </c:pt>
                <c:pt idx="8407">
                  <c:v>#N/A</c:v>
                </c:pt>
                <c:pt idx="8408">
                  <c:v>#N/A</c:v>
                </c:pt>
                <c:pt idx="8409">
                  <c:v>#N/A</c:v>
                </c:pt>
                <c:pt idx="8410">
                  <c:v>#N/A</c:v>
                </c:pt>
                <c:pt idx="8411">
                  <c:v>#N/A</c:v>
                </c:pt>
                <c:pt idx="8412">
                  <c:v>#N/A</c:v>
                </c:pt>
                <c:pt idx="8413">
                  <c:v>#N/A</c:v>
                </c:pt>
                <c:pt idx="8414">
                  <c:v>#N/A</c:v>
                </c:pt>
                <c:pt idx="8415">
                  <c:v>#N/A</c:v>
                </c:pt>
                <c:pt idx="8416">
                  <c:v>#N/A</c:v>
                </c:pt>
                <c:pt idx="8417">
                  <c:v>#N/A</c:v>
                </c:pt>
                <c:pt idx="8418">
                  <c:v>#N/A</c:v>
                </c:pt>
                <c:pt idx="8419">
                  <c:v>#N/A</c:v>
                </c:pt>
                <c:pt idx="8420">
                  <c:v>#N/A</c:v>
                </c:pt>
                <c:pt idx="8421">
                  <c:v>#N/A</c:v>
                </c:pt>
                <c:pt idx="8422">
                  <c:v>#N/A</c:v>
                </c:pt>
                <c:pt idx="8423">
                  <c:v>#N/A</c:v>
                </c:pt>
                <c:pt idx="8424">
                  <c:v>#N/A</c:v>
                </c:pt>
                <c:pt idx="8425">
                  <c:v>#N/A</c:v>
                </c:pt>
                <c:pt idx="8426">
                  <c:v>#N/A</c:v>
                </c:pt>
                <c:pt idx="8427">
                  <c:v>#N/A</c:v>
                </c:pt>
                <c:pt idx="8428">
                  <c:v>#N/A</c:v>
                </c:pt>
                <c:pt idx="8429">
                  <c:v>#N/A</c:v>
                </c:pt>
                <c:pt idx="8430">
                  <c:v>#N/A</c:v>
                </c:pt>
                <c:pt idx="8431">
                  <c:v>#N/A</c:v>
                </c:pt>
                <c:pt idx="8432">
                  <c:v>#N/A</c:v>
                </c:pt>
                <c:pt idx="8433">
                  <c:v>#N/A</c:v>
                </c:pt>
                <c:pt idx="8434">
                  <c:v>#N/A</c:v>
                </c:pt>
                <c:pt idx="8435">
                  <c:v>#N/A</c:v>
                </c:pt>
                <c:pt idx="8436">
                  <c:v>#N/A</c:v>
                </c:pt>
                <c:pt idx="8437">
                  <c:v>#N/A</c:v>
                </c:pt>
                <c:pt idx="8438">
                  <c:v>#N/A</c:v>
                </c:pt>
                <c:pt idx="8439">
                  <c:v>#N/A</c:v>
                </c:pt>
                <c:pt idx="8440">
                  <c:v>#N/A</c:v>
                </c:pt>
                <c:pt idx="8441">
                  <c:v>#N/A</c:v>
                </c:pt>
                <c:pt idx="8442">
                  <c:v>#N/A</c:v>
                </c:pt>
                <c:pt idx="8443">
                  <c:v>#N/A</c:v>
                </c:pt>
                <c:pt idx="8444">
                  <c:v>#N/A</c:v>
                </c:pt>
                <c:pt idx="8445">
                  <c:v>#N/A</c:v>
                </c:pt>
                <c:pt idx="8446">
                  <c:v>#N/A</c:v>
                </c:pt>
                <c:pt idx="8447">
                  <c:v>#N/A</c:v>
                </c:pt>
                <c:pt idx="8448">
                  <c:v>#N/A</c:v>
                </c:pt>
                <c:pt idx="8449">
                  <c:v>#N/A</c:v>
                </c:pt>
                <c:pt idx="8450">
                  <c:v>#N/A</c:v>
                </c:pt>
                <c:pt idx="8451">
                  <c:v>#N/A</c:v>
                </c:pt>
                <c:pt idx="8452">
                  <c:v>#N/A</c:v>
                </c:pt>
                <c:pt idx="8453">
                  <c:v>#N/A</c:v>
                </c:pt>
                <c:pt idx="8454">
                  <c:v>#N/A</c:v>
                </c:pt>
                <c:pt idx="8455">
                  <c:v>#N/A</c:v>
                </c:pt>
                <c:pt idx="8456">
                  <c:v>#N/A</c:v>
                </c:pt>
                <c:pt idx="8457">
                  <c:v>#N/A</c:v>
                </c:pt>
                <c:pt idx="8458">
                  <c:v>#N/A</c:v>
                </c:pt>
                <c:pt idx="8459">
                  <c:v>#N/A</c:v>
                </c:pt>
                <c:pt idx="8460">
                  <c:v>#N/A</c:v>
                </c:pt>
                <c:pt idx="8461">
                  <c:v>#N/A</c:v>
                </c:pt>
                <c:pt idx="8462">
                  <c:v>#N/A</c:v>
                </c:pt>
                <c:pt idx="8463">
                  <c:v>#N/A</c:v>
                </c:pt>
                <c:pt idx="8464">
                  <c:v>#N/A</c:v>
                </c:pt>
                <c:pt idx="8465">
                  <c:v>#N/A</c:v>
                </c:pt>
                <c:pt idx="8466">
                  <c:v>#N/A</c:v>
                </c:pt>
                <c:pt idx="8467">
                  <c:v>#N/A</c:v>
                </c:pt>
                <c:pt idx="8468">
                  <c:v>#N/A</c:v>
                </c:pt>
                <c:pt idx="8469">
                  <c:v>#N/A</c:v>
                </c:pt>
                <c:pt idx="8470">
                  <c:v>#N/A</c:v>
                </c:pt>
                <c:pt idx="8471">
                  <c:v>#N/A</c:v>
                </c:pt>
                <c:pt idx="8472">
                  <c:v>#N/A</c:v>
                </c:pt>
                <c:pt idx="8473">
                  <c:v>#N/A</c:v>
                </c:pt>
                <c:pt idx="8474">
                  <c:v>#N/A</c:v>
                </c:pt>
                <c:pt idx="8475">
                  <c:v>#N/A</c:v>
                </c:pt>
                <c:pt idx="8476">
                  <c:v>#N/A</c:v>
                </c:pt>
                <c:pt idx="8477">
                  <c:v>#N/A</c:v>
                </c:pt>
                <c:pt idx="8478">
                  <c:v>#N/A</c:v>
                </c:pt>
                <c:pt idx="8479">
                  <c:v>#N/A</c:v>
                </c:pt>
                <c:pt idx="8480">
                  <c:v>#N/A</c:v>
                </c:pt>
                <c:pt idx="8481">
                  <c:v>#N/A</c:v>
                </c:pt>
                <c:pt idx="8482">
                  <c:v>#N/A</c:v>
                </c:pt>
                <c:pt idx="8483">
                  <c:v>#N/A</c:v>
                </c:pt>
                <c:pt idx="8484">
                  <c:v>#N/A</c:v>
                </c:pt>
                <c:pt idx="8485">
                  <c:v>#N/A</c:v>
                </c:pt>
                <c:pt idx="8486">
                  <c:v>#N/A</c:v>
                </c:pt>
                <c:pt idx="8487">
                  <c:v>#N/A</c:v>
                </c:pt>
                <c:pt idx="8488">
                  <c:v>#N/A</c:v>
                </c:pt>
                <c:pt idx="8489">
                  <c:v>#N/A</c:v>
                </c:pt>
                <c:pt idx="8490">
                  <c:v>#N/A</c:v>
                </c:pt>
                <c:pt idx="8491">
                  <c:v>#N/A</c:v>
                </c:pt>
                <c:pt idx="8492">
                  <c:v>#N/A</c:v>
                </c:pt>
                <c:pt idx="8493">
                  <c:v>#N/A</c:v>
                </c:pt>
                <c:pt idx="8494">
                  <c:v>#N/A</c:v>
                </c:pt>
                <c:pt idx="8495">
                  <c:v>#N/A</c:v>
                </c:pt>
                <c:pt idx="8496">
                  <c:v>#N/A</c:v>
                </c:pt>
                <c:pt idx="8497">
                  <c:v>#N/A</c:v>
                </c:pt>
                <c:pt idx="8498">
                  <c:v>#N/A</c:v>
                </c:pt>
                <c:pt idx="8499">
                  <c:v>#N/A</c:v>
                </c:pt>
                <c:pt idx="8500">
                  <c:v>#N/A</c:v>
                </c:pt>
                <c:pt idx="8501">
                  <c:v>#N/A</c:v>
                </c:pt>
                <c:pt idx="8502">
                  <c:v>#N/A</c:v>
                </c:pt>
                <c:pt idx="8503">
                  <c:v>#N/A</c:v>
                </c:pt>
                <c:pt idx="8504">
                  <c:v>#N/A</c:v>
                </c:pt>
                <c:pt idx="8505">
                  <c:v>#N/A</c:v>
                </c:pt>
                <c:pt idx="8506">
                  <c:v>#N/A</c:v>
                </c:pt>
                <c:pt idx="8507">
                  <c:v>#N/A</c:v>
                </c:pt>
                <c:pt idx="8508">
                  <c:v>#N/A</c:v>
                </c:pt>
                <c:pt idx="8509">
                  <c:v>#N/A</c:v>
                </c:pt>
                <c:pt idx="8510">
                  <c:v>#N/A</c:v>
                </c:pt>
                <c:pt idx="8511">
                  <c:v>#N/A</c:v>
                </c:pt>
                <c:pt idx="8512">
                  <c:v>#N/A</c:v>
                </c:pt>
                <c:pt idx="8513">
                  <c:v>#N/A</c:v>
                </c:pt>
                <c:pt idx="8514">
                  <c:v>#N/A</c:v>
                </c:pt>
                <c:pt idx="8515">
                  <c:v>#N/A</c:v>
                </c:pt>
                <c:pt idx="8516">
                  <c:v>#N/A</c:v>
                </c:pt>
                <c:pt idx="8517">
                  <c:v>#N/A</c:v>
                </c:pt>
                <c:pt idx="8518">
                  <c:v>#N/A</c:v>
                </c:pt>
                <c:pt idx="8519">
                  <c:v>#N/A</c:v>
                </c:pt>
                <c:pt idx="8520">
                  <c:v>#N/A</c:v>
                </c:pt>
                <c:pt idx="8521">
                  <c:v>#N/A</c:v>
                </c:pt>
                <c:pt idx="8522">
                  <c:v>#N/A</c:v>
                </c:pt>
                <c:pt idx="8523">
                  <c:v>#N/A</c:v>
                </c:pt>
                <c:pt idx="8524">
                  <c:v>#N/A</c:v>
                </c:pt>
                <c:pt idx="8525">
                  <c:v>#N/A</c:v>
                </c:pt>
                <c:pt idx="8526">
                  <c:v>#N/A</c:v>
                </c:pt>
                <c:pt idx="8527">
                  <c:v>#N/A</c:v>
                </c:pt>
                <c:pt idx="8528">
                  <c:v>#N/A</c:v>
                </c:pt>
                <c:pt idx="8529">
                  <c:v>#N/A</c:v>
                </c:pt>
                <c:pt idx="8530">
                  <c:v>#N/A</c:v>
                </c:pt>
                <c:pt idx="8531">
                  <c:v>#N/A</c:v>
                </c:pt>
                <c:pt idx="8532">
                  <c:v>#N/A</c:v>
                </c:pt>
                <c:pt idx="8533">
                  <c:v>#N/A</c:v>
                </c:pt>
                <c:pt idx="8534">
                  <c:v>#N/A</c:v>
                </c:pt>
                <c:pt idx="8535">
                  <c:v>#N/A</c:v>
                </c:pt>
                <c:pt idx="8536">
                  <c:v>#N/A</c:v>
                </c:pt>
                <c:pt idx="8537">
                  <c:v>#N/A</c:v>
                </c:pt>
                <c:pt idx="8538">
                  <c:v>#N/A</c:v>
                </c:pt>
                <c:pt idx="8539">
                  <c:v>#N/A</c:v>
                </c:pt>
                <c:pt idx="8540">
                  <c:v>#N/A</c:v>
                </c:pt>
                <c:pt idx="8541">
                  <c:v>#N/A</c:v>
                </c:pt>
                <c:pt idx="8542">
                  <c:v>#N/A</c:v>
                </c:pt>
                <c:pt idx="8543">
                  <c:v>#N/A</c:v>
                </c:pt>
                <c:pt idx="8544">
                  <c:v>#N/A</c:v>
                </c:pt>
                <c:pt idx="8545">
                  <c:v>#N/A</c:v>
                </c:pt>
                <c:pt idx="8546">
                  <c:v>#N/A</c:v>
                </c:pt>
                <c:pt idx="8547">
                  <c:v>#N/A</c:v>
                </c:pt>
                <c:pt idx="8548">
                  <c:v>#N/A</c:v>
                </c:pt>
                <c:pt idx="8549">
                  <c:v>#N/A</c:v>
                </c:pt>
                <c:pt idx="8550">
                  <c:v>#N/A</c:v>
                </c:pt>
                <c:pt idx="8551">
                  <c:v>#N/A</c:v>
                </c:pt>
                <c:pt idx="8552">
                  <c:v>#N/A</c:v>
                </c:pt>
                <c:pt idx="8553">
                  <c:v>#N/A</c:v>
                </c:pt>
                <c:pt idx="8554">
                  <c:v>#N/A</c:v>
                </c:pt>
                <c:pt idx="8555">
                  <c:v>#N/A</c:v>
                </c:pt>
                <c:pt idx="8556">
                  <c:v>#N/A</c:v>
                </c:pt>
                <c:pt idx="8557">
                  <c:v>#N/A</c:v>
                </c:pt>
                <c:pt idx="8558">
                  <c:v>#N/A</c:v>
                </c:pt>
                <c:pt idx="8559">
                  <c:v>#N/A</c:v>
                </c:pt>
                <c:pt idx="8560">
                  <c:v>#N/A</c:v>
                </c:pt>
                <c:pt idx="8561">
                  <c:v>#N/A</c:v>
                </c:pt>
                <c:pt idx="8562">
                  <c:v>#N/A</c:v>
                </c:pt>
                <c:pt idx="8563">
                  <c:v>#N/A</c:v>
                </c:pt>
                <c:pt idx="8564">
                  <c:v>#N/A</c:v>
                </c:pt>
                <c:pt idx="8565">
                  <c:v>#N/A</c:v>
                </c:pt>
                <c:pt idx="8566">
                  <c:v>#N/A</c:v>
                </c:pt>
                <c:pt idx="8567">
                  <c:v>#N/A</c:v>
                </c:pt>
                <c:pt idx="8568">
                  <c:v>#N/A</c:v>
                </c:pt>
                <c:pt idx="8569">
                  <c:v>#N/A</c:v>
                </c:pt>
                <c:pt idx="8570">
                  <c:v>#N/A</c:v>
                </c:pt>
                <c:pt idx="8571">
                  <c:v>#N/A</c:v>
                </c:pt>
                <c:pt idx="8572">
                  <c:v>#N/A</c:v>
                </c:pt>
                <c:pt idx="8573">
                  <c:v>#N/A</c:v>
                </c:pt>
                <c:pt idx="8574">
                  <c:v>#N/A</c:v>
                </c:pt>
                <c:pt idx="8575">
                  <c:v>#N/A</c:v>
                </c:pt>
                <c:pt idx="8576">
                  <c:v>#N/A</c:v>
                </c:pt>
                <c:pt idx="8577">
                  <c:v>#N/A</c:v>
                </c:pt>
                <c:pt idx="8578">
                  <c:v>#N/A</c:v>
                </c:pt>
                <c:pt idx="8579">
                  <c:v>#N/A</c:v>
                </c:pt>
                <c:pt idx="8580">
                  <c:v>#N/A</c:v>
                </c:pt>
                <c:pt idx="8581">
                  <c:v>#N/A</c:v>
                </c:pt>
                <c:pt idx="8582">
                  <c:v>#N/A</c:v>
                </c:pt>
                <c:pt idx="8583">
                  <c:v>#N/A</c:v>
                </c:pt>
                <c:pt idx="8584">
                  <c:v>#N/A</c:v>
                </c:pt>
                <c:pt idx="8585">
                  <c:v>#N/A</c:v>
                </c:pt>
                <c:pt idx="8586">
                  <c:v>#N/A</c:v>
                </c:pt>
                <c:pt idx="8587">
                  <c:v>#N/A</c:v>
                </c:pt>
                <c:pt idx="8588">
                  <c:v>#N/A</c:v>
                </c:pt>
                <c:pt idx="8589">
                  <c:v>#N/A</c:v>
                </c:pt>
                <c:pt idx="8590">
                  <c:v>#N/A</c:v>
                </c:pt>
                <c:pt idx="8591">
                  <c:v>#N/A</c:v>
                </c:pt>
                <c:pt idx="8592">
                  <c:v>#N/A</c:v>
                </c:pt>
                <c:pt idx="8593">
                  <c:v>#N/A</c:v>
                </c:pt>
                <c:pt idx="8594">
                  <c:v>#N/A</c:v>
                </c:pt>
                <c:pt idx="8595">
                  <c:v>#N/A</c:v>
                </c:pt>
                <c:pt idx="8596">
                  <c:v>#N/A</c:v>
                </c:pt>
                <c:pt idx="8597">
                  <c:v>#N/A</c:v>
                </c:pt>
                <c:pt idx="8598">
                  <c:v>#N/A</c:v>
                </c:pt>
                <c:pt idx="8599">
                  <c:v>#N/A</c:v>
                </c:pt>
                <c:pt idx="8600">
                  <c:v>#N/A</c:v>
                </c:pt>
                <c:pt idx="8601">
                  <c:v>#N/A</c:v>
                </c:pt>
                <c:pt idx="8602">
                  <c:v>#N/A</c:v>
                </c:pt>
                <c:pt idx="8603">
                  <c:v>#N/A</c:v>
                </c:pt>
                <c:pt idx="8604">
                  <c:v>#N/A</c:v>
                </c:pt>
                <c:pt idx="8605">
                  <c:v>#N/A</c:v>
                </c:pt>
                <c:pt idx="8606">
                  <c:v>#N/A</c:v>
                </c:pt>
                <c:pt idx="8607">
                  <c:v>#N/A</c:v>
                </c:pt>
                <c:pt idx="8608">
                  <c:v>#N/A</c:v>
                </c:pt>
                <c:pt idx="8609">
                  <c:v>#N/A</c:v>
                </c:pt>
                <c:pt idx="8610">
                  <c:v>#N/A</c:v>
                </c:pt>
                <c:pt idx="8611">
                  <c:v>#N/A</c:v>
                </c:pt>
                <c:pt idx="8612">
                  <c:v>#N/A</c:v>
                </c:pt>
                <c:pt idx="8613">
                  <c:v>#N/A</c:v>
                </c:pt>
                <c:pt idx="8614">
                  <c:v>#N/A</c:v>
                </c:pt>
                <c:pt idx="8615">
                  <c:v>#N/A</c:v>
                </c:pt>
                <c:pt idx="8616">
                  <c:v>#N/A</c:v>
                </c:pt>
                <c:pt idx="8617">
                  <c:v>#N/A</c:v>
                </c:pt>
                <c:pt idx="8618">
                  <c:v>#N/A</c:v>
                </c:pt>
                <c:pt idx="8619">
                  <c:v>#N/A</c:v>
                </c:pt>
                <c:pt idx="8620">
                  <c:v>#N/A</c:v>
                </c:pt>
                <c:pt idx="8621">
                  <c:v>#N/A</c:v>
                </c:pt>
                <c:pt idx="8622">
                  <c:v>#N/A</c:v>
                </c:pt>
                <c:pt idx="8623">
                  <c:v>#N/A</c:v>
                </c:pt>
                <c:pt idx="8624">
                  <c:v>#N/A</c:v>
                </c:pt>
                <c:pt idx="8625">
                  <c:v>#N/A</c:v>
                </c:pt>
                <c:pt idx="8626">
                  <c:v>#N/A</c:v>
                </c:pt>
                <c:pt idx="8627">
                  <c:v>#N/A</c:v>
                </c:pt>
                <c:pt idx="8628">
                  <c:v>#N/A</c:v>
                </c:pt>
                <c:pt idx="8629">
                  <c:v>#N/A</c:v>
                </c:pt>
                <c:pt idx="8630">
                  <c:v>#N/A</c:v>
                </c:pt>
                <c:pt idx="8631">
                  <c:v>#N/A</c:v>
                </c:pt>
                <c:pt idx="8632">
                  <c:v>#N/A</c:v>
                </c:pt>
                <c:pt idx="8633">
                  <c:v>#N/A</c:v>
                </c:pt>
                <c:pt idx="8634">
                  <c:v>#N/A</c:v>
                </c:pt>
                <c:pt idx="8635">
                  <c:v>#N/A</c:v>
                </c:pt>
                <c:pt idx="8636">
                  <c:v>#N/A</c:v>
                </c:pt>
                <c:pt idx="8637">
                  <c:v>#N/A</c:v>
                </c:pt>
                <c:pt idx="8638">
                  <c:v>#N/A</c:v>
                </c:pt>
                <c:pt idx="8639">
                  <c:v>#N/A</c:v>
                </c:pt>
                <c:pt idx="8640">
                  <c:v>#N/A</c:v>
                </c:pt>
                <c:pt idx="8641">
                  <c:v>#N/A</c:v>
                </c:pt>
                <c:pt idx="8642">
                  <c:v>#N/A</c:v>
                </c:pt>
                <c:pt idx="8643">
                  <c:v>#N/A</c:v>
                </c:pt>
                <c:pt idx="8644">
                  <c:v>#N/A</c:v>
                </c:pt>
                <c:pt idx="8645">
                  <c:v>#N/A</c:v>
                </c:pt>
                <c:pt idx="8646">
                  <c:v>#N/A</c:v>
                </c:pt>
                <c:pt idx="8647">
                  <c:v>#N/A</c:v>
                </c:pt>
                <c:pt idx="8648">
                  <c:v>#N/A</c:v>
                </c:pt>
                <c:pt idx="8649">
                  <c:v>#N/A</c:v>
                </c:pt>
                <c:pt idx="8650">
                  <c:v>#N/A</c:v>
                </c:pt>
                <c:pt idx="8651">
                  <c:v>#N/A</c:v>
                </c:pt>
                <c:pt idx="8652">
                  <c:v>#N/A</c:v>
                </c:pt>
                <c:pt idx="8653">
                  <c:v>#N/A</c:v>
                </c:pt>
                <c:pt idx="8654">
                  <c:v>#N/A</c:v>
                </c:pt>
                <c:pt idx="8655">
                  <c:v>#N/A</c:v>
                </c:pt>
                <c:pt idx="8656">
                  <c:v>#N/A</c:v>
                </c:pt>
                <c:pt idx="8657">
                  <c:v>#N/A</c:v>
                </c:pt>
                <c:pt idx="8658">
                  <c:v>#N/A</c:v>
                </c:pt>
                <c:pt idx="8659">
                  <c:v>#N/A</c:v>
                </c:pt>
                <c:pt idx="8660">
                  <c:v>#N/A</c:v>
                </c:pt>
                <c:pt idx="8661">
                  <c:v>#N/A</c:v>
                </c:pt>
                <c:pt idx="8662">
                  <c:v>#N/A</c:v>
                </c:pt>
                <c:pt idx="8663">
                  <c:v>#N/A</c:v>
                </c:pt>
                <c:pt idx="8664">
                  <c:v>#N/A</c:v>
                </c:pt>
                <c:pt idx="8665">
                  <c:v>#N/A</c:v>
                </c:pt>
                <c:pt idx="8666">
                  <c:v>#N/A</c:v>
                </c:pt>
                <c:pt idx="8667">
                  <c:v>#N/A</c:v>
                </c:pt>
                <c:pt idx="8668">
                  <c:v>#N/A</c:v>
                </c:pt>
                <c:pt idx="8669">
                  <c:v>#N/A</c:v>
                </c:pt>
                <c:pt idx="8670">
                  <c:v>#N/A</c:v>
                </c:pt>
                <c:pt idx="8671">
                  <c:v>#N/A</c:v>
                </c:pt>
                <c:pt idx="8672">
                  <c:v>#N/A</c:v>
                </c:pt>
                <c:pt idx="8673">
                  <c:v>#N/A</c:v>
                </c:pt>
                <c:pt idx="8674">
                  <c:v>#N/A</c:v>
                </c:pt>
                <c:pt idx="8675">
                  <c:v>#N/A</c:v>
                </c:pt>
                <c:pt idx="8676">
                  <c:v>#N/A</c:v>
                </c:pt>
                <c:pt idx="8677">
                  <c:v>#N/A</c:v>
                </c:pt>
                <c:pt idx="8678">
                  <c:v>#N/A</c:v>
                </c:pt>
                <c:pt idx="8679">
                  <c:v>#N/A</c:v>
                </c:pt>
                <c:pt idx="8680">
                  <c:v>#N/A</c:v>
                </c:pt>
                <c:pt idx="8681">
                  <c:v>#N/A</c:v>
                </c:pt>
                <c:pt idx="8682">
                  <c:v>#N/A</c:v>
                </c:pt>
                <c:pt idx="8683">
                  <c:v>#N/A</c:v>
                </c:pt>
                <c:pt idx="8684">
                  <c:v>#N/A</c:v>
                </c:pt>
                <c:pt idx="8685">
                  <c:v>#N/A</c:v>
                </c:pt>
                <c:pt idx="8686">
                  <c:v>#N/A</c:v>
                </c:pt>
                <c:pt idx="8687">
                  <c:v>#N/A</c:v>
                </c:pt>
                <c:pt idx="8688">
                  <c:v>#N/A</c:v>
                </c:pt>
                <c:pt idx="8689">
                  <c:v>#N/A</c:v>
                </c:pt>
                <c:pt idx="8690">
                  <c:v>#N/A</c:v>
                </c:pt>
                <c:pt idx="8691">
                  <c:v>#N/A</c:v>
                </c:pt>
                <c:pt idx="8692">
                  <c:v>#N/A</c:v>
                </c:pt>
                <c:pt idx="8693">
                  <c:v>#N/A</c:v>
                </c:pt>
                <c:pt idx="8694">
                  <c:v>#N/A</c:v>
                </c:pt>
                <c:pt idx="8695">
                  <c:v>#N/A</c:v>
                </c:pt>
                <c:pt idx="8696">
                  <c:v>#N/A</c:v>
                </c:pt>
                <c:pt idx="8697">
                  <c:v>#N/A</c:v>
                </c:pt>
                <c:pt idx="8698">
                  <c:v>#N/A</c:v>
                </c:pt>
                <c:pt idx="8699">
                  <c:v>#N/A</c:v>
                </c:pt>
                <c:pt idx="8700">
                  <c:v>#N/A</c:v>
                </c:pt>
                <c:pt idx="8701">
                  <c:v>#N/A</c:v>
                </c:pt>
                <c:pt idx="8702">
                  <c:v>#N/A</c:v>
                </c:pt>
                <c:pt idx="8703">
                  <c:v>#N/A</c:v>
                </c:pt>
                <c:pt idx="8704">
                  <c:v>#N/A</c:v>
                </c:pt>
                <c:pt idx="8705">
                  <c:v>#N/A</c:v>
                </c:pt>
                <c:pt idx="8706">
                  <c:v>#N/A</c:v>
                </c:pt>
                <c:pt idx="8707">
                  <c:v>#N/A</c:v>
                </c:pt>
                <c:pt idx="8708">
                  <c:v>#N/A</c:v>
                </c:pt>
                <c:pt idx="8709">
                  <c:v>#N/A</c:v>
                </c:pt>
                <c:pt idx="8710">
                  <c:v>#N/A</c:v>
                </c:pt>
                <c:pt idx="8711">
                  <c:v>#N/A</c:v>
                </c:pt>
                <c:pt idx="8712">
                  <c:v>#N/A</c:v>
                </c:pt>
                <c:pt idx="8713">
                  <c:v>#N/A</c:v>
                </c:pt>
                <c:pt idx="8714">
                  <c:v>#N/A</c:v>
                </c:pt>
                <c:pt idx="8715">
                  <c:v>#N/A</c:v>
                </c:pt>
                <c:pt idx="8716">
                  <c:v>#N/A</c:v>
                </c:pt>
                <c:pt idx="8717">
                  <c:v>#N/A</c:v>
                </c:pt>
                <c:pt idx="8718">
                  <c:v>#N/A</c:v>
                </c:pt>
                <c:pt idx="8719">
                  <c:v>#N/A</c:v>
                </c:pt>
                <c:pt idx="8720">
                  <c:v>#N/A</c:v>
                </c:pt>
                <c:pt idx="8721">
                  <c:v>#N/A</c:v>
                </c:pt>
                <c:pt idx="8722">
                  <c:v>#N/A</c:v>
                </c:pt>
                <c:pt idx="8723">
                  <c:v>#N/A</c:v>
                </c:pt>
                <c:pt idx="8724">
                  <c:v>#N/A</c:v>
                </c:pt>
                <c:pt idx="8725">
                  <c:v>#N/A</c:v>
                </c:pt>
                <c:pt idx="8726">
                  <c:v>#N/A</c:v>
                </c:pt>
                <c:pt idx="8727">
                  <c:v>#N/A</c:v>
                </c:pt>
                <c:pt idx="8728">
                  <c:v>#N/A</c:v>
                </c:pt>
                <c:pt idx="8729">
                  <c:v>#N/A</c:v>
                </c:pt>
                <c:pt idx="8730">
                  <c:v>#N/A</c:v>
                </c:pt>
                <c:pt idx="8731">
                  <c:v>#N/A</c:v>
                </c:pt>
                <c:pt idx="8732">
                  <c:v>#N/A</c:v>
                </c:pt>
                <c:pt idx="8733">
                  <c:v>#N/A</c:v>
                </c:pt>
                <c:pt idx="8734">
                  <c:v>#N/A</c:v>
                </c:pt>
                <c:pt idx="8735">
                  <c:v>#N/A</c:v>
                </c:pt>
                <c:pt idx="8736">
                  <c:v>#N/A</c:v>
                </c:pt>
                <c:pt idx="8737">
                  <c:v>#N/A</c:v>
                </c:pt>
                <c:pt idx="8738">
                  <c:v>#N/A</c:v>
                </c:pt>
                <c:pt idx="8739">
                  <c:v>#N/A</c:v>
                </c:pt>
                <c:pt idx="8740">
                  <c:v>#N/A</c:v>
                </c:pt>
                <c:pt idx="8741">
                  <c:v>#N/A</c:v>
                </c:pt>
                <c:pt idx="8742">
                  <c:v>#N/A</c:v>
                </c:pt>
                <c:pt idx="8743">
                  <c:v>#N/A</c:v>
                </c:pt>
                <c:pt idx="8744">
                  <c:v>#N/A</c:v>
                </c:pt>
                <c:pt idx="8745">
                  <c:v>#N/A</c:v>
                </c:pt>
                <c:pt idx="8746">
                  <c:v>#N/A</c:v>
                </c:pt>
                <c:pt idx="8747">
                  <c:v>#N/A</c:v>
                </c:pt>
                <c:pt idx="8748">
                  <c:v>#N/A</c:v>
                </c:pt>
                <c:pt idx="8749">
                  <c:v>#N/A</c:v>
                </c:pt>
                <c:pt idx="8750">
                  <c:v>#N/A</c:v>
                </c:pt>
                <c:pt idx="8751">
                  <c:v>#N/A</c:v>
                </c:pt>
                <c:pt idx="8752">
                  <c:v>#N/A</c:v>
                </c:pt>
                <c:pt idx="8753">
                  <c:v>#N/A</c:v>
                </c:pt>
                <c:pt idx="8754">
                  <c:v>#N/A</c:v>
                </c:pt>
                <c:pt idx="8755">
                  <c:v>#N/A</c:v>
                </c:pt>
                <c:pt idx="8756">
                  <c:v>#N/A</c:v>
                </c:pt>
                <c:pt idx="8757">
                  <c:v>#N/A</c:v>
                </c:pt>
                <c:pt idx="8758">
                  <c:v>#N/A</c:v>
                </c:pt>
                <c:pt idx="8759">
                  <c:v>#N/A</c:v>
                </c:pt>
                <c:pt idx="8760">
                  <c:v>#N/A</c:v>
                </c:pt>
                <c:pt idx="8761">
                  <c:v>#N/A</c:v>
                </c:pt>
                <c:pt idx="8762">
                  <c:v>#N/A</c:v>
                </c:pt>
                <c:pt idx="8763">
                  <c:v>#N/A</c:v>
                </c:pt>
                <c:pt idx="8764">
                  <c:v>#N/A</c:v>
                </c:pt>
                <c:pt idx="8765">
                  <c:v>#N/A</c:v>
                </c:pt>
                <c:pt idx="8766">
                  <c:v>#N/A</c:v>
                </c:pt>
                <c:pt idx="8767">
                  <c:v>#N/A</c:v>
                </c:pt>
                <c:pt idx="8768">
                  <c:v>#N/A</c:v>
                </c:pt>
                <c:pt idx="8769">
                  <c:v>#N/A</c:v>
                </c:pt>
                <c:pt idx="8770">
                  <c:v>#N/A</c:v>
                </c:pt>
                <c:pt idx="8771">
                  <c:v>#N/A</c:v>
                </c:pt>
                <c:pt idx="8772">
                  <c:v>#N/A</c:v>
                </c:pt>
                <c:pt idx="8773">
                  <c:v>#N/A</c:v>
                </c:pt>
                <c:pt idx="8774">
                  <c:v>#N/A</c:v>
                </c:pt>
                <c:pt idx="8775">
                  <c:v>#N/A</c:v>
                </c:pt>
                <c:pt idx="8776">
                  <c:v>#N/A</c:v>
                </c:pt>
                <c:pt idx="8777">
                  <c:v>#N/A</c:v>
                </c:pt>
                <c:pt idx="8778">
                  <c:v>#N/A</c:v>
                </c:pt>
                <c:pt idx="8779">
                  <c:v>#N/A</c:v>
                </c:pt>
                <c:pt idx="8780">
                  <c:v>#N/A</c:v>
                </c:pt>
                <c:pt idx="8781">
                  <c:v>#N/A</c:v>
                </c:pt>
                <c:pt idx="8782">
                  <c:v>#N/A</c:v>
                </c:pt>
                <c:pt idx="8783">
                  <c:v>#N/A</c:v>
                </c:pt>
                <c:pt idx="8784">
                  <c:v>#N/A</c:v>
                </c:pt>
                <c:pt idx="8785">
                  <c:v>#N/A</c:v>
                </c:pt>
                <c:pt idx="8786">
                  <c:v>#N/A</c:v>
                </c:pt>
                <c:pt idx="8787">
                  <c:v>#N/A</c:v>
                </c:pt>
                <c:pt idx="8788">
                  <c:v>#N/A</c:v>
                </c:pt>
                <c:pt idx="8789">
                  <c:v>#N/A</c:v>
                </c:pt>
                <c:pt idx="8790">
                  <c:v>#N/A</c:v>
                </c:pt>
                <c:pt idx="8791">
                  <c:v>#N/A</c:v>
                </c:pt>
                <c:pt idx="8792">
                  <c:v>#N/A</c:v>
                </c:pt>
                <c:pt idx="8793">
                  <c:v>#N/A</c:v>
                </c:pt>
                <c:pt idx="8794">
                  <c:v>#N/A</c:v>
                </c:pt>
                <c:pt idx="8795">
                  <c:v>#N/A</c:v>
                </c:pt>
                <c:pt idx="8796">
                  <c:v>#N/A</c:v>
                </c:pt>
                <c:pt idx="8797">
                  <c:v>#N/A</c:v>
                </c:pt>
                <c:pt idx="8798">
                  <c:v>#N/A</c:v>
                </c:pt>
                <c:pt idx="8799">
                  <c:v>#N/A</c:v>
                </c:pt>
                <c:pt idx="8800">
                  <c:v>#N/A</c:v>
                </c:pt>
                <c:pt idx="8801">
                  <c:v>#N/A</c:v>
                </c:pt>
                <c:pt idx="8802">
                  <c:v>#N/A</c:v>
                </c:pt>
                <c:pt idx="8803">
                  <c:v>#N/A</c:v>
                </c:pt>
                <c:pt idx="8804">
                  <c:v>#N/A</c:v>
                </c:pt>
                <c:pt idx="8805">
                  <c:v>#N/A</c:v>
                </c:pt>
                <c:pt idx="8806">
                  <c:v>#N/A</c:v>
                </c:pt>
                <c:pt idx="8807">
                  <c:v>#N/A</c:v>
                </c:pt>
                <c:pt idx="8808">
                  <c:v>#N/A</c:v>
                </c:pt>
                <c:pt idx="8809">
                  <c:v>#N/A</c:v>
                </c:pt>
                <c:pt idx="8810">
                  <c:v>#N/A</c:v>
                </c:pt>
                <c:pt idx="8811">
                  <c:v>#N/A</c:v>
                </c:pt>
                <c:pt idx="8812">
                  <c:v>#N/A</c:v>
                </c:pt>
                <c:pt idx="8813">
                  <c:v>#N/A</c:v>
                </c:pt>
                <c:pt idx="8814">
                  <c:v>#N/A</c:v>
                </c:pt>
                <c:pt idx="8815">
                  <c:v>#N/A</c:v>
                </c:pt>
                <c:pt idx="8816">
                  <c:v>#N/A</c:v>
                </c:pt>
                <c:pt idx="8817">
                  <c:v>#N/A</c:v>
                </c:pt>
                <c:pt idx="8818">
                  <c:v>#N/A</c:v>
                </c:pt>
                <c:pt idx="8819">
                  <c:v>#N/A</c:v>
                </c:pt>
                <c:pt idx="8820">
                  <c:v>#N/A</c:v>
                </c:pt>
                <c:pt idx="8821">
                  <c:v>#N/A</c:v>
                </c:pt>
                <c:pt idx="8822">
                  <c:v>#N/A</c:v>
                </c:pt>
                <c:pt idx="8823">
                  <c:v>#N/A</c:v>
                </c:pt>
                <c:pt idx="8824">
                  <c:v>#N/A</c:v>
                </c:pt>
                <c:pt idx="8825">
                  <c:v>#N/A</c:v>
                </c:pt>
                <c:pt idx="8826">
                  <c:v>#N/A</c:v>
                </c:pt>
                <c:pt idx="8827">
                  <c:v>#N/A</c:v>
                </c:pt>
                <c:pt idx="8828">
                  <c:v>#N/A</c:v>
                </c:pt>
                <c:pt idx="8829">
                  <c:v>#N/A</c:v>
                </c:pt>
                <c:pt idx="8830">
                  <c:v>#N/A</c:v>
                </c:pt>
                <c:pt idx="8831">
                  <c:v>#N/A</c:v>
                </c:pt>
                <c:pt idx="8832">
                  <c:v>#N/A</c:v>
                </c:pt>
                <c:pt idx="8833">
                  <c:v>#N/A</c:v>
                </c:pt>
                <c:pt idx="8834">
                  <c:v>#N/A</c:v>
                </c:pt>
                <c:pt idx="8835">
                  <c:v>#N/A</c:v>
                </c:pt>
                <c:pt idx="8836">
                  <c:v>#N/A</c:v>
                </c:pt>
                <c:pt idx="8837">
                  <c:v>#N/A</c:v>
                </c:pt>
                <c:pt idx="8838">
                  <c:v>#N/A</c:v>
                </c:pt>
                <c:pt idx="8839">
                  <c:v>#N/A</c:v>
                </c:pt>
                <c:pt idx="8840">
                  <c:v>#N/A</c:v>
                </c:pt>
                <c:pt idx="8841">
                  <c:v>#N/A</c:v>
                </c:pt>
                <c:pt idx="8842">
                  <c:v>#N/A</c:v>
                </c:pt>
                <c:pt idx="8843">
                  <c:v>#N/A</c:v>
                </c:pt>
                <c:pt idx="8844">
                  <c:v>#N/A</c:v>
                </c:pt>
                <c:pt idx="8845">
                  <c:v>#N/A</c:v>
                </c:pt>
                <c:pt idx="8846">
                  <c:v>#N/A</c:v>
                </c:pt>
                <c:pt idx="8847">
                  <c:v>#N/A</c:v>
                </c:pt>
                <c:pt idx="8848">
                  <c:v>#N/A</c:v>
                </c:pt>
                <c:pt idx="8849">
                  <c:v>#N/A</c:v>
                </c:pt>
                <c:pt idx="8850">
                  <c:v>#N/A</c:v>
                </c:pt>
                <c:pt idx="8851">
                  <c:v>#N/A</c:v>
                </c:pt>
                <c:pt idx="8852">
                  <c:v>#N/A</c:v>
                </c:pt>
                <c:pt idx="8853">
                  <c:v>#N/A</c:v>
                </c:pt>
                <c:pt idx="8854">
                  <c:v>#N/A</c:v>
                </c:pt>
                <c:pt idx="8855">
                  <c:v>#N/A</c:v>
                </c:pt>
                <c:pt idx="8856">
                  <c:v>#N/A</c:v>
                </c:pt>
                <c:pt idx="8857">
                  <c:v>#N/A</c:v>
                </c:pt>
                <c:pt idx="8858">
                  <c:v>#N/A</c:v>
                </c:pt>
                <c:pt idx="8859">
                  <c:v>#N/A</c:v>
                </c:pt>
                <c:pt idx="8860">
                  <c:v>#N/A</c:v>
                </c:pt>
                <c:pt idx="8861">
                  <c:v>#N/A</c:v>
                </c:pt>
                <c:pt idx="8862">
                  <c:v>#N/A</c:v>
                </c:pt>
                <c:pt idx="8863">
                  <c:v>#N/A</c:v>
                </c:pt>
                <c:pt idx="8864">
                  <c:v>#N/A</c:v>
                </c:pt>
                <c:pt idx="8865">
                  <c:v>#N/A</c:v>
                </c:pt>
                <c:pt idx="8866">
                  <c:v>#N/A</c:v>
                </c:pt>
                <c:pt idx="8867">
                  <c:v>#N/A</c:v>
                </c:pt>
                <c:pt idx="8868">
                  <c:v>#N/A</c:v>
                </c:pt>
                <c:pt idx="8869">
                  <c:v>#N/A</c:v>
                </c:pt>
                <c:pt idx="8870">
                  <c:v>#N/A</c:v>
                </c:pt>
                <c:pt idx="8871">
                  <c:v>#N/A</c:v>
                </c:pt>
                <c:pt idx="8872">
                  <c:v>#N/A</c:v>
                </c:pt>
                <c:pt idx="8873">
                  <c:v>#N/A</c:v>
                </c:pt>
                <c:pt idx="8874">
                  <c:v>#N/A</c:v>
                </c:pt>
                <c:pt idx="8875">
                  <c:v>#N/A</c:v>
                </c:pt>
                <c:pt idx="8876">
                  <c:v>#N/A</c:v>
                </c:pt>
                <c:pt idx="8877">
                  <c:v>#N/A</c:v>
                </c:pt>
                <c:pt idx="8878">
                  <c:v>#N/A</c:v>
                </c:pt>
                <c:pt idx="8879">
                  <c:v>#N/A</c:v>
                </c:pt>
                <c:pt idx="8880">
                  <c:v>#N/A</c:v>
                </c:pt>
                <c:pt idx="8881">
                  <c:v>#N/A</c:v>
                </c:pt>
                <c:pt idx="8882">
                  <c:v>#N/A</c:v>
                </c:pt>
                <c:pt idx="8883">
                  <c:v>#N/A</c:v>
                </c:pt>
                <c:pt idx="8884">
                  <c:v>#N/A</c:v>
                </c:pt>
                <c:pt idx="8885">
                  <c:v>#N/A</c:v>
                </c:pt>
                <c:pt idx="8886">
                  <c:v>#N/A</c:v>
                </c:pt>
                <c:pt idx="8887">
                  <c:v>#N/A</c:v>
                </c:pt>
                <c:pt idx="8888">
                  <c:v>#N/A</c:v>
                </c:pt>
                <c:pt idx="8889">
                  <c:v>#N/A</c:v>
                </c:pt>
                <c:pt idx="8890">
                  <c:v>#N/A</c:v>
                </c:pt>
                <c:pt idx="8891">
                  <c:v>#N/A</c:v>
                </c:pt>
                <c:pt idx="8892">
                  <c:v>#N/A</c:v>
                </c:pt>
                <c:pt idx="8893">
                  <c:v>#N/A</c:v>
                </c:pt>
                <c:pt idx="8894">
                  <c:v>#N/A</c:v>
                </c:pt>
                <c:pt idx="8895">
                  <c:v>#N/A</c:v>
                </c:pt>
                <c:pt idx="8896">
                  <c:v>#N/A</c:v>
                </c:pt>
                <c:pt idx="8897">
                  <c:v>#N/A</c:v>
                </c:pt>
                <c:pt idx="8898">
                  <c:v>#N/A</c:v>
                </c:pt>
                <c:pt idx="8899">
                  <c:v>#N/A</c:v>
                </c:pt>
                <c:pt idx="8900">
                  <c:v>#N/A</c:v>
                </c:pt>
                <c:pt idx="8901">
                  <c:v>#N/A</c:v>
                </c:pt>
                <c:pt idx="8902">
                  <c:v>#N/A</c:v>
                </c:pt>
                <c:pt idx="8903">
                  <c:v>#N/A</c:v>
                </c:pt>
                <c:pt idx="8904">
                  <c:v>#N/A</c:v>
                </c:pt>
                <c:pt idx="8905">
                  <c:v>#N/A</c:v>
                </c:pt>
                <c:pt idx="8906">
                  <c:v>#N/A</c:v>
                </c:pt>
                <c:pt idx="8907">
                  <c:v>#N/A</c:v>
                </c:pt>
                <c:pt idx="8908">
                  <c:v>#N/A</c:v>
                </c:pt>
                <c:pt idx="8909">
                  <c:v>#N/A</c:v>
                </c:pt>
                <c:pt idx="8910">
                  <c:v>#N/A</c:v>
                </c:pt>
                <c:pt idx="8911">
                  <c:v>#N/A</c:v>
                </c:pt>
                <c:pt idx="8912">
                  <c:v>#N/A</c:v>
                </c:pt>
                <c:pt idx="8913">
                  <c:v>#N/A</c:v>
                </c:pt>
                <c:pt idx="8914">
                  <c:v>#N/A</c:v>
                </c:pt>
                <c:pt idx="8915">
                  <c:v>#N/A</c:v>
                </c:pt>
                <c:pt idx="8916">
                  <c:v>#N/A</c:v>
                </c:pt>
                <c:pt idx="8917">
                  <c:v>#N/A</c:v>
                </c:pt>
                <c:pt idx="8918">
                  <c:v>#N/A</c:v>
                </c:pt>
                <c:pt idx="8919">
                  <c:v>#N/A</c:v>
                </c:pt>
                <c:pt idx="8920">
                  <c:v>#N/A</c:v>
                </c:pt>
                <c:pt idx="8921">
                  <c:v>#N/A</c:v>
                </c:pt>
                <c:pt idx="8922">
                  <c:v>#N/A</c:v>
                </c:pt>
                <c:pt idx="8923">
                  <c:v>#N/A</c:v>
                </c:pt>
                <c:pt idx="8924">
                  <c:v>#N/A</c:v>
                </c:pt>
                <c:pt idx="8925">
                  <c:v>#N/A</c:v>
                </c:pt>
                <c:pt idx="8926">
                  <c:v>#N/A</c:v>
                </c:pt>
                <c:pt idx="8927">
                  <c:v>#N/A</c:v>
                </c:pt>
                <c:pt idx="8928">
                  <c:v>#N/A</c:v>
                </c:pt>
                <c:pt idx="8929">
                  <c:v>#N/A</c:v>
                </c:pt>
                <c:pt idx="8930">
                  <c:v>#N/A</c:v>
                </c:pt>
                <c:pt idx="8931">
                  <c:v>#N/A</c:v>
                </c:pt>
                <c:pt idx="8932">
                  <c:v>#N/A</c:v>
                </c:pt>
                <c:pt idx="8933">
                  <c:v>#N/A</c:v>
                </c:pt>
                <c:pt idx="8934">
                  <c:v>#N/A</c:v>
                </c:pt>
                <c:pt idx="8935">
                  <c:v>#N/A</c:v>
                </c:pt>
                <c:pt idx="8936">
                  <c:v>#N/A</c:v>
                </c:pt>
                <c:pt idx="8937">
                  <c:v>#N/A</c:v>
                </c:pt>
                <c:pt idx="8938">
                  <c:v>#N/A</c:v>
                </c:pt>
                <c:pt idx="8939">
                  <c:v>#N/A</c:v>
                </c:pt>
                <c:pt idx="8940">
                  <c:v>#N/A</c:v>
                </c:pt>
                <c:pt idx="8941">
                  <c:v>#N/A</c:v>
                </c:pt>
                <c:pt idx="8942">
                  <c:v>#N/A</c:v>
                </c:pt>
                <c:pt idx="8943">
                  <c:v>#N/A</c:v>
                </c:pt>
                <c:pt idx="8944">
                  <c:v>#N/A</c:v>
                </c:pt>
                <c:pt idx="8945">
                  <c:v>#N/A</c:v>
                </c:pt>
                <c:pt idx="8946">
                  <c:v>#N/A</c:v>
                </c:pt>
                <c:pt idx="8947">
                  <c:v>#N/A</c:v>
                </c:pt>
                <c:pt idx="8948">
                  <c:v>#N/A</c:v>
                </c:pt>
                <c:pt idx="8949">
                  <c:v>#N/A</c:v>
                </c:pt>
                <c:pt idx="8950">
                  <c:v>#N/A</c:v>
                </c:pt>
                <c:pt idx="8951">
                  <c:v>#N/A</c:v>
                </c:pt>
                <c:pt idx="8952">
                  <c:v>#N/A</c:v>
                </c:pt>
                <c:pt idx="8953">
                  <c:v>#N/A</c:v>
                </c:pt>
                <c:pt idx="8954">
                  <c:v>#N/A</c:v>
                </c:pt>
                <c:pt idx="8955">
                  <c:v>#N/A</c:v>
                </c:pt>
                <c:pt idx="8956">
                  <c:v>#N/A</c:v>
                </c:pt>
                <c:pt idx="8957">
                  <c:v>#N/A</c:v>
                </c:pt>
                <c:pt idx="8958">
                  <c:v>#N/A</c:v>
                </c:pt>
                <c:pt idx="8959">
                  <c:v>#N/A</c:v>
                </c:pt>
                <c:pt idx="8960">
                  <c:v>#N/A</c:v>
                </c:pt>
                <c:pt idx="8961">
                  <c:v>#N/A</c:v>
                </c:pt>
                <c:pt idx="8962">
                  <c:v>#N/A</c:v>
                </c:pt>
                <c:pt idx="8963">
                  <c:v>#N/A</c:v>
                </c:pt>
                <c:pt idx="8964">
                  <c:v>#N/A</c:v>
                </c:pt>
                <c:pt idx="8965">
                  <c:v>#N/A</c:v>
                </c:pt>
                <c:pt idx="8966">
                  <c:v>#N/A</c:v>
                </c:pt>
                <c:pt idx="8967">
                  <c:v>#N/A</c:v>
                </c:pt>
                <c:pt idx="8968">
                  <c:v>#N/A</c:v>
                </c:pt>
                <c:pt idx="8969">
                  <c:v>#N/A</c:v>
                </c:pt>
                <c:pt idx="8970">
                  <c:v>#N/A</c:v>
                </c:pt>
                <c:pt idx="8971">
                  <c:v>#N/A</c:v>
                </c:pt>
                <c:pt idx="8972">
                  <c:v>#N/A</c:v>
                </c:pt>
                <c:pt idx="8973">
                  <c:v>#N/A</c:v>
                </c:pt>
                <c:pt idx="8974">
                  <c:v>#N/A</c:v>
                </c:pt>
                <c:pt idx="8975">
                  <c:v>#N/A</c:v>
                </c:pt>
                <c:pt idx="8976">
                  <c:v>#N/A</c:v>
                </c:pt>
                <c:pt idx="8977">
                  <c:v>#N/A</c:v>
                </c:pt>
                <c:pt idx="8978">
                  <c:v>#N/A</c:v>
                </c:pt>
                <c:pt idx="8979">
                  <c:v>#N/A</c:v>
                </c:pt>
                <c:pt idx="8980">
                  <c:v>#N/A</c:v>
                </c:pt>
                <c:pt idx="8981">
                  <c:v>#N/A</c:v>
                </c:pt>
                <c:pt idx="8982">
                  <c:v>#N/A</c:v>
                </c:pt>
                <c:pt idx="8983">
                  <c:v>#N/A</c:v>
                </c:pt>
                <c:pt idx="8984">
                  <c:v>#N/A</c:v>
                </c:pt>
                <c:pt idx="8985">
                  <c:v>#N/A</c:v>
                </c:pt>
                <c:pt idx="8986">
                  <c:v>#N/A</c:v>
                </c:pt>
                <c:pt idx="8987">
                  <c:v>#N/A</c:v>
                </c:pt>
                <c:pt idx="8988">
                  <c:v>#N/A</c:v>
                </c:pt>
                <c:pt idx="8989">
                  <c:v>#N/A</c:v>
                </c:pt>
                <c:pt idx="8990">
                  <c:v>#N/A</c:v>
                </c:pt>
                <c:pt idx="8991">
                  <c:v>#N/A</c:v>
                </c:pt>
                <c:pt idx="8992">
                  <c:v>#N/A</c:v>
                </c:pt>
                <c:pt idx="8993">
                  <c:v>#N/A</c:v>
                </c:pt>
                <c:pt idx="8994">
                  <c:v>#N/A</c:v>
                </c:pt>
                <c:pt idx="8995">
                  <c:v>#N/A</c:v>
                </c:pt>
                <c:pt idx="8996">
                  <c:v>#N/A</c:v>
                </c:pt>
                <c:pt idx="8997">
                  <c:v>#N/A</c:v>
                </c:pt>
                <c:pt idx="8998">
                  <c:v>#N/A</c:v>
                </c:pt>
                <c:pt idx="8999">
                  <c:v>#N/A</c:v>
                </c:pt>
                <c:pt idx="9000">
                  <c:v>#N/A</c:v>
                </c:pt>
                <c:pt idx="9001">
                  <c:v>#N/A</c:v>
                </c:pt>
                <c:pt idx="9002">
                  <c:v>#N/A</c:v>
                </c:pt>
                <c:pt idx="9003">
                  <c:v>#N/A</c:v>
                </c:pt>
                <c:pt idx="9004">
                  <c:v>#N/A</c:v>
                </c:pt>
                <c:pt idx="9005">
                  <c:v>#N/A</c:v>
                </c:pt>
                <c:pt idx="9006">
                  <c:v>#N/A</c:v>
                </c:pt>
                <c:pt idx="9007">
                  <c:v>#N/A</c:v>
                </c:pt>
                <c:pt idx="9008">
                  <c:v>#N/A</c:v>
                </c:pt>
                <c:pt idx="9009">
                  <c:v>#N/A</c:v>
                </c:pt>
                <c:pt idx="9010">
                  <c:v>#N/A</c:v>
                </c:pt>
                <c:pt idx="9011">
                  <c:v>#N/A</c:v>
                </c:pt>
                <c:pt idx="9012">
                  <c:v>#N/A</c:v>
                </c:pt>
                <c:pt idx="9013">
                  <c:v>#N/A</c:v>
                </c:pt>
                <c:pt idx="9014">
                  <c:v>#N/A</c:v>
                </c:pt>
                <c:pt idx="9015">
                  <c:v>#N/A</c:v>
                </c:pt>
                <c:pt idx="9016">
                  <c:v>#N/A</c:v>
                </c:pt>
                <c:pt idx="9017">
                  <c:v>#N/A</c:v>
                </c:pt>
                <c:pt idx="9018">
                  <c:v>#N/A</c:v>
                </c:pt>
                <c:pt idx="9019">
                  <c:v>#N/A</c:v>
                </c:pt>
                <c:pt idx="9020">
                  <c:v>#N/A</c:v>
                </c:pt>
                <c:pt idx="9021">
                  <c:v>#N/A</c:v>
                </c:pt>
                <c:pt idx="9022">
                  <c:v>#N/A</c:v>
                </c:pt>
                <c:pt idx="9023">
                  <c:v>#N/A</c:v>
                </c:pt>
                <c:pt idx="9024">
                  <c:v>#N/A</c:v>
                </c:pt>
                <c:pt idx="9025">
                  <c:v>#N/A</c:v>
                </c:pt>
                <c:pt idx="9026">
                  <c:v>#N/A</c:v>
                </c:pt>
                <c:pt idx="9027">
                  <c:v>#N/A</c:v>
                </c:pt>
                <c:pt idx="9028">
                  <c:v>#N/A</c:v>
                </c:pt>
                <c:pt idx="9029">
                  <c:v>#N/A</c:v>
                </c:pt>
                <c:pt idx="9030">
                  <c:v>#N/A</c:v>
                </c:pt>
                <c:pt idx="9031">
                  <c:v>#N/A</c:v>
                </c:pt>
                <c:pt idx="9032">
                  <c:v>#N/A</c:v>
                </c:pt>
                <c:pt idx="9033">
                  <c:v>#N/A</c:v>
                </c:pt>
                <c:pt idx="9034">
                  <c:v>#N/A</c:v>
                </c:pt>
                <c:pt idx="9035">
                  <c:v>#N/A</c:v>
                </c:pt>
                <c:pt idx="9036">
                  <c:v>#N/A</c:v>
                </c:pt>
                <c:pt idx="9037">
                  <c:v>#N/A</c:v>
                </c:pt>
                <c:pt idx="9038">
                  <c:v>#N/A</c:v>
                </c:pt>
                <c:pt idx="9039">
                  <c:v>#N/A</c:v>
                </c:pt>
                <c:pt idx="9040">
                  <c:v>#N/A</c:v>
                </c:pt>
                <c:pt idx="9041">
                  <c:v>#N/A</c:v>
                </c:pt>
                <c:pt idx="9042">
                  <c:v>#N/A</c:v>
                </c:pt>
                <c:pt idx="9043">
                  <c:v>#N/A</c:v>
                </c:pt>
                <c:pt idx="9044">
                  <c:v>#N/A</c:v>
                </c:pt>
                <c:pt idx="9045">
                  <c:v>#N/A</c:v>
                </c:pt>
                <c:pt idx="9046">
                  <c:v>#N/A</c:v>
                </c:pt>
                <c:pt idx="9047">
                  <c:v>#N/A</c:v>
                </c:pt>
                <c:pt idx="9048">
                  <c:v>#N/A</c:v>
                </c:pt>
                <c:pt idx="9049">
                  <c:v>#N/A</c:v>
                </c:pt>
                <c:pt idx="9050">
                  <c:v>#N/A</c:v>
                </c:pt>
                <c:pt idx="9051">
                  <c:v>#N/A</c:v>
                </c:pt>
                <c:pt idx="9052">
                  <c:v>#N/A</c:v>
                </c:pt>
                <c:pt idx="9053">
                  <c:v>#N/A</c:v>
                </c:pt>
                <c:pt idx="9054">
                  <c:v>#N/A</c:v>
                </c:pt>
                <c:pt idx="9055">
                  <c:v>#N/A</c:v>
                </c:pt>
                <c:pt idx="9056">
                  <c:v>#N/A</c:v>
                </c:pt>
                <c:pt idx="9057">
                  <c:v>#N/A</c:v>
                </c:pt>
                <c:pt idx="9058">
                  <c:v>#N/A</c:v>
                </c:pt>
                <c:pt idx="9059">
                  <c:v>#N/A</c:v>
                </c:pt>
                <c:pt idx="9060">
                  <c:v>#N/A</c:v>
                </c:pt>
                <c:pt idx="9061">
                  <c:v>#N/A</c:v>
                </c:pt>
                <c:pt idx="9062">
                  <c:v>#N/A</c:v>
                </c:pt>
                <c:pt idx="9063">
                  <c:v>#N/A</c:v>
                </c:pt>
                <c:pt idx="9064">
                  <c:v>#N/A</c:v>
                </c:pt>
                <c:pt idx="9065">
                  <c:v>#N/A</c:v>
                </c:pt>
                <c:pt idx="9066">
                  <c:v>#N/A</c:v>
                </c:pt>
                <c:pt idx="9067">
                  <c:v>#N/A</c:v>
                </c:pt>
                <c:pt idx="9068">
                  <c:v>#N/A</c:v>
                </c:pt>
                <c:pt idx="9069">
                  <c:v>#N/A</c:v>
                </c:pt>
                <c:pt idx="9070">
                  <c:v>#N/A</c:v>
                </c:pt>
                <c:pt idx="9071">
                  <c:v>#N/A</c:v>
                </c:pt>
                <c:pt idx="9072">
                  <c:v>#N/A</c:v>
                </c:pt>
                <c:pt idx="9073">
                  <c:v>#N/A</c:v>
                </c:pt>
                <c:pt idx="9074">
                  <c:v>#N/A</c:v>
                </c:pt>
                <c:pt idx="9075">
                  <c:v>#N/A</c:v>
                </c:pt>
                <c:pt idx="9076">
                  <c:v>#N/A</c:v>
                </c:pt>
                <c:pt idx="9077">
                  <c:v>#N/A</c:v>
                </c:pt>
                <c:pt idx="9078">
                  <c:v>#N/A</c:v>
                </c:pt>
                <c:pt idx="9079">
                  <c:v>#N/A</c:v>
                </c:pt>
                <c:pt idx="9080">
                  <c:v>#N/A</c:v>
                </c:pt>
                <c:pt idx="9081">
                  <c:v>#N/A</c:v>
                </c:pt>
                <c:pt idx="9082">
                  <c:v>#N/A</c:v>
                </c:pt>
                <c:pt idx="9083">
                  <c:v>#N/A</c:v>
                </c:pt>
                <c:pt idx="9084">
                  <c:v>#N/A</c:v>
                </c:pt>
                <c:pt idx="9085">
                  <c:v>#N/A</c:v>
                </c:pt>
                <c:pt idx="9086">
                  <c:v>#N/A</c:v>
                </c:pt>
                <c:pt idx="9087">
                  <c:v>#N/A</c:v>
                </c:pt>
                <c:pt idx="9088">
                  <c:v>#N/A</c:v>
                </c:pt>
                <c:pt idx="9089">
                  <c:v>#N/A</c:v>
                </c:pt>
                <c:pt idx="9090">
                  <c:v>#N/A</c:v>
                </c:pt>
                <c:pt idx="9091">
                  <c:v>#N/A</c:v>
                </c:pt>
                <c:pt idx="9092">
                  <c:v>#N/A</c:v>
                </c:pt>
                <c:pt idx="9093">
                  <c:v>#N/A</c:v>
                </c:pt>
                <c:pt idx="9094">
                  <c:v>#N/A</c:v>
                </c:pt>
                <c:pt idx="9095">
                  <c:v>#N/A</c:v>
                </c:pt>
                <c:pt idx="9096">
                  <c:v>#N/A</c:v>
                </c:pt>
                <c:pt idx="9097">
                  <c:v>#N/A</c:v>
                </c:pt>
                <c:pt idx="9098">
                  <c:v>#N/A</c:v>
                </c:pt>
                <c:pt idx="9099">
                  <c:v>#N/A</c:v>
                </c:pt>
                <c:pt idx="9100">
                  <c:v>#N/A</c:v>
                </c:pt>
                <c:pt idx="9101">
                  <c:v>#N/A</c:v>
                </c:pt>
                <c:pt idx="9102">
                  <c:v>#N/A</c:v>
                </c:pt>
                <c:pt idx="9103">
                  <c:v>#N/A</c:v>
                </c:pt>
                <c:pt idx="9104">
                  <c:v>#N/A</c:v>
                </c:pt>
                <c:pt idx="9105">
                  <c:v>#N/A</c:v>
                </c:pt>
                <c:pt idx="9106">
                  <c:v>#N/A</c:v>
                </c:pt>
                <c:pt idx="9107">
                  <c:v>#N/A</c:v>
                </c:pt>
                <c:pt idx="9108">
                  <c:v>#N/A</c:v>
                </c:pt>
                <c:pt idx="9109">
                  <c:v>#N/A</c:v>
                </c:pt>
                <c:pt idx="9110">
                  <c:v>#N/A</c:v>
                </c:pt>
                <c:pt idx="9111">
                  <c:v>#N/A</c:v>
                </c:pt>
                <c:pt idx="9112">
                  <c:v>#N/A</c:v>
                </c:pt>
                <c:pt idx="9113">
                  <c:v>#N/A</c:v>
                </c:pt>
                <c:pt idx="9114">
                  <c:v>#N/A</c:v>
                </c:pt>
                <c:pt idx="9115">
                  <c:v>#N/A</c:v>
                </c:pt>
                <c:pt idx="9116">
                  <c:v>#N/A</c:v>
                </c:pt>
                <c:pt idx="9117">
                  <c:v>#N/A</c:v>
                </c:pt>
                <c:pt idx="9118">
                  <c:v>#N/A</c:v>
                </c:pt>
                <c:pt idx="9119">
                  <c:v>#N/A</c:v>
                </c:pt>
                <c:pt idx="9120">
                  <c:v>#N/A</c:v>
                </c:pt>
                <c:pt idx="9121">
                  <c:v>#N/A</c:v>
                </c:pt>
                <c:pt idx="9122">
                  <c:v>#N/A</c:v>
                </c:pt>
                <c:pt idx="9123">
                  <c:v>#N/A</c:v>
                </c:pt>
                <c:pt idx="9124">
                  <c:v>#N/A</c:v>
                </c:pt>
                <c:pt idx="9125">
                  <c:v>#N/A</c:v>
                </c:pt>
                <c:pt idx="9126">
                  <c:v>#N/A</c:v>
                </c:pt>
                <c:pt idx="9127">
                  <c:v>#N/A</c:v>
                </c:pt>
                <c:pt idx="9128">
                  <c:v>#N/A</c:v>
                </c:pt>
                <c:pt idx="9129">
                  <c:v>#N/A</c:v>
                </c:pt>
                <c:pt idx="9130">
                  <c:v>#N/A</c:v>
                </c:pt>
                <c:pt idx="9131">
                  <c:v>#N/A</c:v>
                </c:pt>
                <c:pt idx="9132">
                  <c:v>#N/A</c:v>
                </c:pt>
                <c:pt idx="9133">
                  <c:v>#N/A</c:v>
                </c:pt>
                <c:pt idx="9134">
                  <c:v>#N/A</c:v>
                </c:pt>
                <c:pt idx="9135">
                  <c:v>#N/A</c:v>
                </c:pt>
                <c:pt idx="9136">
                  <c:v>#N/A</c:v>
                </c:pt>
                <c:pt idx="9137">
                  <c:v>#N/A</c:v>
                </c:pt>
                <c:pt idx="9138">
                  <c:v>#N/A</c:v>
                </c:pt>
                <c:pt idx="9139">
                  <c:v>#N/A</c:v>
                </c:pt>
                <c:pt idx="9140">
                  <c:v>#N/A</c:v>
                </c:pt>
                <c:pt idx="9141">
                  <c:v>#N/A</c:v>
                </c:pt>
                <c:pt idx="9142">
                  <c:v>#N/A</c:v>
                </c:pt>
                <c:pt idx="9143">
                  <c:v>#N/A</c:v>
                </c:pt>
                <c:pt idx="9144">
                  <c:v>#N/A</c:v>
                </c:pt>
                <c:pt idx="9145">
                  <c:v>#N/A</c:v>
                </c:pt>
                <c:pt idx="9146">
                  <c:v>#N/A</c:v>
                </c:pt>
                <c:pt idx="9147">
                  <c:v>#N/A</c:v>
                </c:pt>
                <c:pt idx="9148">
                  <c:v>#N/A</c:v>
                </c:pt>
                <c:pt idx="9149">
                  <c:v>#N/A</c:v>
                </c:pt>
                <c:pt idx="9150">
                  <c:v>#N/A</c:v>
                </c:pt>
                <c:pt idx="9151">
                  <c:v>#N/A</c:v>
                </c:pt>
                <c:pt idx="9152">
                  <c:v>#N/A</c:v>
                </c:pt>
                <c:pt idx="9153">
                  <c:v>#N/A</c:v>
                </c:pt>
                <c:pt idx="9154">
                  <c:v>#N/A</c:v>
                </c:pt>
                <c:pt idx="9155">
                  <c:v>#N/A</c:v>
                </c:pt>
                <c:pt idx="9156">
                  <c:v>#N/A</c:v>
                </c:pt>
                <c:pt idx="9157">
                  <c:v>#N/A</c:v>
                </c:pt>
                <c:pt idx="9158">
                  <c:v>#N/A</c:v>
                </c:pt>
                <c:pt idx="9159">
                  <c:v>#N/A</c:v>
                </c:pt>
                <c:pt idx="9160">
                  <c:v>#N/A</c:v>
                </c:pt>
                <c:pt idx="9161">
                  <c:v>#N/A</c:v>
                </c:pt>
                <c:pt idx="9162">
                  <c:v>#N/A</c:v>
                </c:pt>
                <c:pt idx="9163">
                  <c:v>#N/A</c:v>
                </c:pt>
                <c:pt idx="9164">
                  <c:v>#N/A</c:v>
                </c:pt>
                <c:pt idx="9165">
                  <c:v>#N/A</c:v>
                </c:pt>
                <c:pt idx="9166">
                  <c:v>#N/A</c:v>
                </c:pt>
                <c:pt idx="9167">
                  <c:v>#N/A</c:v>
                </c:pt>
                <c:pt idx="9168">
                  <c:v>#N/A</c:v>
                </c:pt>
                <c:pt idx="9169">
                  <c:v>#N/A</c:v>
                </c:pt>
                <c:pt idx="9170">
                  <c:v>#N/A</c:v>
                </c:pt>
                <c:pt idx="9171">
                  <c:v>#N/A</c:v>
                </c:pt>
                <c:pt idx="9172">
                  <c:v>#N/A</c:v>
                </c:pt>
                <c:pt idx="9173">
                  <c:v>#N/A</c:v>
                </c:pt>
                <c:pt idx="9174">
                  <c:v>#N/A</c:v>
                </c:pt>
                <c:pt idx="9175">
                  <c:v>#N/A</c:v>
                </c:pt>
                <c:pt idx="9176">
                  <c:v>#N/A</c:v>
                </c:pt>
                <c:pt idx="9177">
                  <c:v>#N/A</c:v>
                </c:pt>
                <c:pt idx="9178">
                  <c:v>#N/A</c:v>
                </c:pt>
                <c:pt idx="9179">
                  <c:v>#N/A</c:v>
                </c:pt>
                <c:pt idx="9180">
                  <c:v>#N/A</c:v>
                </c:pt>
                <c:pt idx="9181">
                  <c:v>#N/A</c:v>
                </c:pt>
                <c:pt idx="9182">
                  <c:v>#N/A</c:v>
                </c:pt>
                <c:pt idx="9183">
                  <c:v>#N/A</c:v>
                </c:pt>
                <c:pt idx="9184">
                  <c:v>#N/A</c:v>
                </c:pt>
                <c:pt idx="9185">
                  <c:v>#N/A</c:v>
                </c:pt>
                <c:pt idx="9186">
                  <c:v>#N/A</c:v>
                </c:pt>
                <c:pt idx="9187">
                  <c:v>#N/A</c:v>
                </c:pt>
                <c:pt idx="9188">
                  <c:v>#N/A</c:v>
                </c:pt>
                <c:pt idx="9189">
                  <c:v>#N/A</c:v>
                </c:pt>
                <c:pt idx="9190">
                  <c:v>#N/A</c:v>
                </c:pt>
                <c:pt idx="9191">
                  <c:v>#N/A</c:v>
                </c:pt>
                <c:pt idx="9192">
                  <c:v>#N/A</c:v>
                </c:pt>
                <c:pt idx="9193">
                  <c:v>#N/A</c:v>
                </c:pt>
                <c:pt idx="9194">
                  <c:v>#N/A</c:v>
                </c:pt>
                <c:pt idx="9195">
                  <c:v>#N/A</c:v>
                </c:pt>
                <c:pt idx="9196">
                  <c:v>#N/A</c:v>
                </c:pt>
                <c:pt idx="9197">
                  <c:v>#N/A</c:v>
                </c:pt>
                <c:pt idx="9198">
                  <c:v>#N/A</c:v>
                </c:pt>
                <c:pt idx="9199">
                  <c:v>#N/A</c:v>
                </c:pt>
                <c:pt idx="9200">
                  <c:v>#N/A</c:v>
                </c:pt>
                <c:pt idx="9201">
                  <c:v>#N/A</c:v>
                </c:pt>
                <c:pt idx="9202">
                  <c:v>#N/A</c:v>
                </c:pt>
                <c:pt idx="9203">
                  <c:v>#N/A</c:v>
                </c:pt>
                <c:pt idx="9204">
                  <c:v>#N/A</c:v>
                </c:pt>
                <c:pt idx="9205">
                  <c:v>#N/A</c:v>
                </c:pt>
                <c:pt idx="9206">
                  <c:v>#N/A</c:v>
                </c:pt>
                <c:pt idx="9207">
                  <c:v>#N/A</c:v>
                </c:pt>
                <c:pt idx="9208">
                  <c:v>#N/A</c:v>
                </c:pt>
                <c:pt idx="9209">
                  <c:v>#N/A</c:v>
                </c:pt>
                <c:pt idx="9210">
                  <c:v>#N/A</c:v>
                </c:pt>
                <c:pt idx="9211">
                  <c:v>#N/A</c:v>
                </c:pt>
                <c:pt idx="9212">
                  <c:v>#N/A</c:v>
                </c:pt>
                <c:pt idx="9213">
                  <c:v>#N/A</c:v>
                </c:pt>
                <c:pt idx="9214">
                  <c:v>#N/A</c:v>
                </c:pt>
                <c:pt idx="9215">
                  <c:v>#N/A</c:v>
                </c:pt>
                <c:pt idx="9216">
                  <c:v>#N/A</c:v>
                </c:pt>
                <c:pt idx="9217">
                  <c:v>#N/A</c:v>
                </c:pt>
                <c:pt idx="9218">
                  <c:v>#N/A</c:v>
                </c:pt>
                <c:pt idx="9219">
                  <c:v>#N/A</c:v>
                </c:pt>
                <c:pt idx="9220">
                  <c:v>#N/A</c:v>
                </c:pt>
                <c:pt idx="9221">
                  <c:v>#N/A</c:v>
                </c:pt>
                <c:pt idx="9222">
                  <c:v>#N/A</c:v>
                </c:pt>
                <c:pt idx="9223">
                  <c:v>#N/A</c:v>
                </c:pt>
                <c:pt idx="9224">
                  <c:v>#N/A</c:v>
                </c:pt>
                <c:pt idx="9225">
                  <c:v>#N/A</c:v>
                </c:pt>
                <c:pt idx="9226">
                  <c:v>#N/A</c:v>
                </c:pt>
                <c:pt idx="9227">
                  <c:v>#N/A</c:v>
                </c:pt>
                <c:pt idx="9228">
                  <c:v>#N/A</c:v>
                </c:pt>
                <c:pt idx="9229">
                  <c:v>#N/A</c:v>
                </c:pt>
                <c:pt idx="9230">
                  <c:v>#N/A</c:v>
                </c:pt>
                <c:pt idx="9231">
                  <c:v>#N/A</c:v>
                </c:pt>
                <c:pt idx="9232">
                  <c:v>#N/A</c:v>
                </c:pt>
                <c:pt idx="9233">
                  <c:v>#N/A</c:v>
                </c:pt>
                <c:pt idx="9234">
                  <c:v>#N/A</c:v>
                </c:pt>
                <c:pt idx="9235">
                  <c:v>#N/A</c:v>
                </c:pt>
                <c:pt idx="9236">
                  <c:v>#N/A</c:v>
                </c:pt>
                <c:pt idx="9237">
                  <c:v>#N/A</c:v>
                </c:pt>
                <c:pt idx="9238">
                  <c:v>#N/A</c:v>
                </c:pt>
                <c:pt idx="9239">
                  <c:v>#N/A</c:v>
                </c:pt>
                <c:pt idx="9240">
                  <c:v>#N/A</c:v>
                </c:pt>
                <c:pt idx="9241">
                  <c:v>#N/A</c:v>
                </c:pt>
                <c:pt idx="9242">
                  <c:v>#N/A</c:v>
                </c:pt>
                <c:pt idx="9243">
                  <c:v>#N/A</c:v>
                </c:pt>
                <c:pt idx="9244">
                  <c:v>#N/A</c:v>
                </c:pt>
                <c:pt idx="9245">
                  <c:v>#N/A</c:v>
                </c:pt>
                <c:pt idx="9246">
                  <c:v>#N/A</c:v>
                </c:pt>
                <c:pt idx="9247">
                  <c:v>#N/A</c:v>
                </c:pt>
                <c:pt idx="9248">
                  <c:v>#N/A</c:v>
                </c:pt>
                <c:pt idx="9249">
                  <c:v>#N/A</c:v>
                </c:pt>
                <c:pt idx="9250">
                  <c:v>#N/A</c:v>
                </c:pt>
                <c:pt idx="9251">
                  <c:v>#N/A</c:v>
                </c:pt>
                <c:pt idx="9252">
                  <c:v>#N/A</c:v>
                </c:pt>
                <c:pt idx="9253">
                  <c:v>#N/A</c:v>
                </c:pt>
                <c:pt idx="9254">
                  <c:v>#N/A</c:v>
                </c:pt>
                <c:pt idx="9255">
                  <c:v>#N/A</c:v>
                </c:pt>
                <c:pt idx="9256">
                  <c:v>#N/A</c:v>
                </c:pt>
                <c:pt idx="9257">
                  <c:v>#N/A</c:v>
                </c:pt>
                <c:pt idx="9258">
                  <c:v>#N/A</c:v>
                </c:pt>
                <c:pt idx="9259">
                  <c:v>#N/A</c:v>
                </c:pt>
                <c:pt idx="9260">
                  <c:v>#N/A</c:v>
                </c:pt>
                <c:pt idx="9261">
                  <c:v>#N/A</c:v>
                </c:pt>
                <c:pt idx="9262">
                  <c:v>#N/A</c:v>
                </c:pt>
                <c:pt idx="9263">
                  <c:v>#N/A</c:v>
                </c:pt>
                <c:pt idx="9264">
                  <c:v>#N/A</c:v>
                </c:pt>
                <c:pt idx="9265">
                  <c:v>#N/A</c:v>
                </c:pt>
                <c:pt idx="9266">
                  <c:v>#N/A</c:v>
                </c:pt>
                <c:pt idx="9267">
                  <c:v>#N/A</c:v>
                </c:pt>
                <c:pt idx="9268">
                  <c:v>#N/A</c:v>
                </c:pt>
                <c:pt idx="9269">
                  <c:v>#N/A</c:v>
                </c:pt>
                <c:pt idx="9270">
                  <c:v>#N/A</c:v>
                </c:pt>
                <c:pt idx="9271">
                  <c:v>#N/A</c:v>
                </c:pt>
                <c:pt idx="9272">
                  <c:v>#N/A</c:v>
                </c:pt>
                <c:pt idx="9273">
                  <c:v>#N/A</c:v>
                </c:pt>
                <c:pt idx="9274">
                  <c:v>#N/A</c:v>
                </c:pt>
                <c:pt idx="9275">
                  <c:v>#N/A</c:v>
                </c:pt>
                <c:pt idx="9276">
                  <c:v>#N/A</c:v>
                </c:pt>
                <c:pt idx="9277">
                  <c:v>#N/A</c:v>
                </c:pt>
                <c:pt idx="9278">
                  <c:v>#N/A</c:v>
                </c:pt>
                <c:pt idx="9279">
                  <c:v>#N/A</c:v>
                </c:pt>
                <c:pt idx="9280">
                  <c:v>#N/A</c:v>
                </c:pt>
                <c:pt idx="9281">
                  <c:v>#N/A</c:v>
                </c:pt>
                <c:pt idx="9282">
                  <c:v>#N/A</c:v>
                </c:pt>
                <c:pt idx="9283">
                  <c:v>#N/A</c:v>
                </c:pt>
                <c:pt idx="9284">
                  <c:v>#N/A</c:v>
                </c:pt>
                <c:pt idx="9285">
                  <c:v>#N/A</c:v>
                </c:pt>
                <c:pt idx="9286">
                  <c:v>#N/A</c:v>
                </c:pt>
                <c:pt idx="9287">
                  <c:v>#N/A</c:v>
                </c:pt>
                <c:pt idx="9288">
                  <c:v>#N/A</c:v>
                </c:pt>
                <c:pt idx="9289">
                  <c:v>#N/A</c:v>
                </c:pt>
                <c:pt idx="9290">
                  <c:v>#N/A</c:v>
                </c:pt>
                <c:pt idx="9291">
                  <c:v>#N/A</c:v>
                </c:pt>
                <c:pt idx="9292">
                  <c:v>#N/A</c:v>
                </c:pt>
                <c:pt idx="9293">
                  <c:v>#N/A</c:v>
                </c:pt>
                <c:pt idx="9294">
                  <c:v>#N/A</c:v>
                </c:pt>
                <c:pt idx="9295">
                  <c:v>#N/A</c:v>
                </c:pt>
                <c:pt idx="9296">
                  <c:v>#N/A</c:v>
                </c:pt>
                <c:pt idx="9297">
                  <c:v>#N/A</c:v>
                </c:pt>
                <c:pt idx="9298">
                  <c:v>#N/A</c:v>
                </c:pt>
                <c:pt idx="9299">
                  <c:v>#N/A</c:v>
                </c:pt>
                <c:pt idx="9300">
                  <c:v>#N/A</c:v>
                </c:pt>
                <c:pt idx="9301">
                  <c:v>#N/A</c:v>
                </c:pt>
                <c:pt idx="9302">
                  <c:v>#N/A</c:v>
                </c:pt>
                <c:pt idx="9303">
                  <c:v>#N/A</c:v>
                </c:pt>
                <c:pt idx="9304">
                  <c:v>#N/A</c:v>
                </c:pt>
                <c:pt idx="9305">
                  <c:v>#N/A</c:v>
                </c:pt>
                <c:pt idx="9306">
                  <c:v>#N/A</c:v>
                </c:pt>
                <c:pt idx="9307">
                  <c:v>#N/A</c:v>
                </c:pt>
                <c:pt idx="9308">
                  <c:v>#N/A</c:v>
                </c:pt>
                <c:pt idx="9309">
                  <c:v>#N/A</c:v>
                </c:pt>
                <c:pt idx="9310">
                  <c:v>#N/A</c:v>
                </c:pt>
                <c:pt idx="9311">
                  <c:v>#N/A</c:v>
                </c:pt>
                <c:pt idx="9312">
                  <c:v>#N/A</c:v>
                </c:pt>
                <c:pt idx="9313">
                  <c:v>#N/A</c:v>
                </c:pt>
                <c:pt idx="9314">
                  <c:v>#N/A</c:v>
                </c:pt>
                <c:pt idx="9315">
                  <c:v>#N/A</c:v>
                </c:pt>
                <c:pt idx="9316">
                  <c:v>#N/A</c:v>
                </c:pt>
                <c:pt idx="9317">
                  <c:v>#N/A</c:v>
                </c:pt>
                <c:pt idx="9318">
                  <c:v>#N/A</c:v>
                </c:pt>
                <c:pt idx="9319">
                  <c:v>#N/A</c:v>
                </c:pt>
                <c:pt idx="9320">
                  <c:v>#N/A</c:v>
                </c:pt>
                <c:pt idx="9321">
                  <c:v>#N/A</c:v>
                </c:pt>
                <c:pt idx="9322">
                  <c:v>#N/A</c:v>
                </c:pt>
                <c:pt idx="9323">
                  <c:v>#N/A</c:v>
                </c:pt>
                <c:pt idx="9324">
                  <c:v>#N/A</c:v>
                </c:pt>
                <c:pt idx="9325">
                  <c:v>#N/A</c:v>
                </c:pt>
                <c:pt idx="9326">
                  <c:v>#N/A</c:v>
                </c:pt>
                <c:pt idx="9327">
                  <c:v>#N/A</c:v>
                </c:pt>
                <c:pt idx="9328">
                  <c:v>#N/A</c:v>
                </c:pt>
                <c:pt idx="9329">
                  <c:v>#N/A</c:v>
                </c:pt>
                <c:pt idx="9330">
                  <c:v>#N/A</c:v>
                </c:pt>
                <c:pt idx="9331">
                  <c:v>#N/A</c:v>
                </c:pt>
                <c:pt idx="9332">
                  <c:v>#N/A</c:v>
                </c:pt>
                <c:pt idx="9333">
                  <c:v>#N/A</c:v>
                </c:pt>
                <c:pt idx="9334">
                  <c:v>#N/A</c:v>
                </c:pt>
                <c:pt idx="9335">
                  <c:v>#N/A</c:v>
                </c:pt>
                <c:pt idx="9336">
                  <c:v>#N/A</c:v>
                </c:pt>
                <c:pt idx="9337">
                  <c:v>#N/A</c:v>
                </c:pt>
                <c:pt idx="9338">
                  <c:v>#N/A</c:v>
                </c:pt>
                <c:pt idx="9339">
                  <c:v>#N/A</c:v>
                </c:pt>
                <c:pt idx="9340">
                  <c:v>#N/A</c:v>
                </c:pt>
                <c:pt idx="9341">
                  <c:v>#N/A</c:v>
                </c:pt>
                <c:pt idx="9342">
                  <c:v>#N/A</c:v>
                </c:pt>
                <c:pt idx="9343">
                  <c:v>#N/A</c:v>
                </c:pt>
                <c:pt idx="9344">
                  <c:v>#N/A</c:v>
                </c:pt>
                <c:pt idx="9345">
                  <c:v>#N/A</c:v>
                </c:pt>
                <c:pt idx="9346">
                  <c:v>#N/A</c:v>
                </c:pt>
                <c:pt idx="9347">
                  <c:v>#N/A</c:v>
                </c:pt>
                <c:pt idx="9348">
                  <c:v>#N/A</c:v>
                </c:pt>
                <c:pt idx="9349">
                  <c:v>#N/A</c:v>
                </c:pt>
                <c:pt idx="9350">
                  <c:v>#N/A</c:v>
                </c:pt>
                <c:pt idx="9351">
                  <c:v>#N/A</c:v>
                </c:pt>
                <c:pt idx="9352">
                  <c:v>#N/A</c:v>
                </c:pt>
                <c:pt idx="9353">
                  <c:v>#N/A</c:v>
                </c:pt>
                <c:pt idx="9354">
                  <c:v>#N/A</c:v>
                </c:pt>
                <c:pt idx="9355">
                  <c:v>#N/A</c:v>
                </c:pt>
                <c:pt idx="9356">
                  <c:v>#N/A</c:v>
                </c:pt>
                <c:pt idx="9357">
                  <c:v>#N/A</c:v>
                </c:pt>
                <c:pt idx="9358">
                  <c:v>#N/A</c:v>
                </c:pt>
                <c:pt idx="9359">
                  <c:v>#N/A</c:v>
                </c:pt>
                <c:pt idx="9360">
                  <c:v>#N/A</c:v>
                </c:pt>
                <c:pt idx="9361">
                  <c:v>#N/A</c:v>
                </c:pt>
                <c:pt idx="9362">
                  <c:v>#N/A</c:v>
                </c:pt>
                <c:pt idx="9363">
                  <c:v>#N/A</c:v>
                </c:pt>
                <c:pt idx="9364">
                  <c:v>#N/A</c:v>
                </c:pt>
                <c:pt idx="9365">
                  <c:v>#N/A</c:v>
                </c:pt>
                <c:pt idx="9366">
                  <c:v>#N/A</c:v>
                </c:pt>
                <c:pt idx="9367">
                  <c:v>#N/A</c:v>
                </c:pt>
                <c:pt idx="9368">
                  <c:v>#N/A</c:v>
                </c:pt>
                <c:pt idx="9369">
                  <c:v>#N/A</c:v>
                </c:pt>
                <c:pt idx="9370">
                  <c:v>#N/A</c:v>
                </c:pt>
                <c:pt idx="9371">
                  <c:v>#N/A</c:v>
                </c:pt>
                <c:pt idx="9372">
                  <c:v>#N/A</c:v>
                </c:pt>
                <c:pt idx="9373">
                  <c:v>#N/A</c:v>
                </c:pt>
                <c:pt idx="9374">
                  <c:v>#N/A</c:v>
                </c:pt>
                <c:pt idx="9375">
                  <c:v>#N/A</c:v>
                </c:pt>
                <c:pt idx="9376">
                  <c:v>#N/A</c:v>
                </c:pt>
                <c:pt idx="9377">
                  <c:v>#N/A</c:v>
                </c:pt>
                <c:pt idx="9378">
                  <c:v>#N/A</c:v>
                </c:pt>
                <c:pt idx="9379">
                  <c:v>#N/A</c:v>
                </c:pt>
                <c:pt idx="9380">
                  <c:v>#N/A</c:v>
                </c:pt>
                <c:pt idx="9381">
                  <c:v>#N/A</c:v>
                </c:pt>
                <c:pt idx="9382">
                  <c:v>#N/A</c:v>
                </c:pt>
                <c:pt idx="9383">
                  <c:v>#N/A</c:v>
                </c:pt>
                <c:pt idx="9384">
                  <c:v>#N/A</c:v>
                </c:pt>
                <c:pt idx="9385">
                  <c:v>#N/A</c:v>
                </c:pt>
                <c:pt idx="9386">
                  <c:v>#N/A</c:v>
                </c:pt>
                <c:pt idx="9387">
                  <c:v>#N/A</c:v>
                </c:pt>
                <c:pt idx="9388">
                  <c:v>#N/A</c:v>
                </c:pt>
                <c:pt idx="9389">
                  <c:v>#N/A</c:v>
                </c:pt>
                <c:pt idx="9390">
                  <c:v>#N/A</c:v>
                </c:pt>
                <c:pt idx="9391">
                  <c:v>#N/A</c:v>
                </c:pt>
                <c:pt idx="9392">
                  <c:v>#N/A</c:v>
                </c:pt>
                <c:pt idx="9393">
                  <c:v>#N/A</c:v>
                </c:pt>
                <c:pt idx="9394">
                  <c:v>#N/A</c:v>
                </c:pt>
                <c:pt idx="9395">
                  <c:v>#N/A</c:v>
                </c:pt>
                <c:pt idx="9396">
                  <c:v>#N/A</c:v>
                </c:pt>
                <c:pt idx="9397">
                  <c:v>#N/A</c:v>
                </c:pt>
                <c:pt idx="9398">
                  <c:v>#N/A</c:v>
                </c:pt>
                <c:pt idx="9399">
                  <c:v>#N/A</c:v>
                </c:pt>
                <c:pt idx="9400">
                  <c:v>#N/A</c:v>
                </c:pt>
                <c:pt idx="9401">
                  <c:v>#N/A</c:v>
                </c:pt>
                <c:pt idx="9402">
                  <c:v>#N/A</c:v>
                </c:pt>
                <c:pt idx="9403">
                  <c:v>#N/A</c:v>
                </c:pt>
                <c:pt idx="9404">
                  <c:v>#N/A</c:v>
                </c:pt>
                <c:pt idx="9405">
                  <c:v>#N/A</c:v>
                </c:pt>
                <c:pt idx="9406">
                  <c:v>#N/A</c:v>
                </c:pt>
                <c:pt idx="9407">
                  <c:v>#N/A</c:v>
                </c:pt>
                <c:pt idx="9408">
                  <c:v>#N/A</c:v>
                </c:pt>
                <c:pt idx="9409">
                  <c:v>#N/A</c:v>
                </c:pt>
                <c:pt idx="9410">
                  <c:v>#N/A</c:v>
                </c:pt>
                <c:pt idx="9411">
                  <c:v>#N/A</c:v>
                </c:pt>
                <c:pt idx="9412">
                  <c:v>#N/A</c:v>
                </c:pt>
                <c:pt idx="9413">
                  <c:v>#N/A</c:v>
                </c:pt>
                <c:pt idx="9414">
                  <c:v>#N/A</c:v>
                </c:pt>
                <c:pt idx="9415">
                  <c:v>#N/A</c:v>
                </c:pt>
                <c:pt idx="9416">
                  <c:v>#N/A</c:v>
                </c:pt>
                <c:pt idx="9417">
                  <c:v>#N/A</c:v>
                </c:pt>
                <c:pt idx="9418">
                  <c:v>#N/A</c:v>
                </c:pt>
                <c:pt idx="9419">
                  <c:v>#N/A</c:v>
                </c:pt>
                <c:pt idx="9420">
                  <c:v>#N/A</c:v>
                </c:pt>
                <c:pt idx="9421">
                  <c:v>#N/A</c:v>
                </c:pt>
                <c:pt idx="9422">
                  <c:v>#N/A</c:v>
                </c:pt>
                <c:pt idx="9423">
                  <c:v>#N/A</c:v>
                </c:pt>
                <c:pt idx="9424">
                  <c:v>#N/A</c:v>
                </c:pt>
                <c:pt idx="9425">
                  <c:v>#N/A</c:v>
                </c:pt>
                <c:pt idx="9426">
                  <c:v>#N/A</c:v>
                </c:pt>
                <c:pt idx="9427">
                  <c:v>#N/A</c:v>
                </c:pt>
                <c:pt idx="9428">
                  <c:v>#N/A</c:v>
                </c:pt>
                <c:pt idx="9429">
                  <c:v>#N/A</c:v>
                </c:pt>
                <c:pt idx="9430">
                  <c:v>#N/A</c:v>
                </c:pt>
                <c:pt idx="9431">
                  <c:v>#N/A</c:v>
                </c:pt>
                <c:pt idx="9432">
                  <c:v>#N/A</c:v>
                </c:pt>
                <c:pt idx="9433">
                  <c:v>#N/A</c:v>
                </c:pt>
                <c:pt idx="9434">
                  <c:v>#N/A</c:v>
                </c:pt>
                <c:pt idx="9435">
                  <c:v>#N/A</c:v>
                </c:pt>
                <c:pt idx="9436">
                  <c:v>#N/A</c:v>
                </c:pt>
                <c:pt idx="9437">
                  <c:v>#N/A</c:v>
                </c:pt>
                <c:pt idx="9438">
                  <c:v>#N/A</c:v>
                </c:pt>
                <c:pt idx="9439">
                  <c:v>#N/A</c:v>
                </c:pt>
                <c:pt idx="9440">
                  <c:v>#N/A</c:v>
                </c:pt>
                <c:pt idx="9441">
                  <c:v>#N/A</c:v>
                </c:pt>
                <c:pt idx="9442">
                  <c:v>#N/A</c:v>
                </c:pt>
                <c:pt idx="9443">
                  <c:v>#N/A</c:v>
                </c:pt>
                <c:pt idx="9444">
                  <c:v>#N/A</c:v>
                </c:pt>
                <c:pt idx="9445">
                  <c:v>#N/A</c:v>
                </c:pt>
                <c:pt idx="9446">
                  <c:v>#N/A</c:v>
                </c:pt>
                <c:pt idx="9447">
                  <c:v>#N/A</c:v>
                </c:pt>
                <c:pt idx="9448">
                  <c:v>#N/A</c:v>
                </c:pt>
                <c:pt idx="9449">
                  <c:v>#N/A</c:v>
                </c:pt>
                <c:pt idx="9450">
                  <c:v>#N/A</c:v>
                </c:pt>
                <c:pt idx="9451">
                  <c:v>#N/A</c:v>
                </c:pt>
                <c:pt idx="9452">
                  <c:v>#N/A</c:v>
                </c:pt>
                <c:pt idx="9453">
                  <c:v>#N/A</c:v>
                </c:pt>
                <c:pt idx="9454">
                  <c:v>#N/A</c:v>
                </c:pt>
                <c:pt idx="9455">
                  <c:v>#N/A</c:v>
                </c:pt>
                <c:pt idx="9456">
                  <c:v>#N/A</c:v>
                </c:pt>
                <c:pt idx="9457">
                  <c:v>#N/A</c:v>
                </c:pt>
                <c:pt idx="9458">
                  <c:v>#N/A</c:v>
                </c:pt>
                <c:pt idx="9459">
                  <c:v>#N/A</c:v>
                </c:pt>
                <c:pt idx="9460">
                  <c:v>#N/A</c:v>
                </c:pt>
                <c:pt idx="9461">
                  <c:v>#N/A</c:v>
                </c:pt>
                <c:pt idx="9462">
                  <c:v>#N/A</c:v>
                </c:pt>
                <c:pt idx="9463">
                  <c:v>#N/A</c:v>
                </c:pt>
                <c:pt idx="9464">
                  <c:v>#N/A</c:v>
                </c:pt>
                <c:pt idx="9465">
                  <c:v>#N/A</c:v>
                </c:pt>
                <c:pt idx="9466">
                  <c:v>#N/A</c:v>
                </c:pt>
                <c:pt idx="9467">
                  <c:v>#N/A</c:v>
                </c:pt>
                <c:pt idx="9468">
                  <c:v>#N/A</c:v>
                </c:pt>
                <c:pt idx="9469">
                  <c:v>#N/A</c:v>
                </c:pt>
                <c:pt idx="9470">
                  <c:v>#N/A</c:v>
                </c:pt>
                <c:pt idx="9471">
                  <c:v>#N/A</c:v>
                </c:pt>
                <c:pt idx="9472">
                  <c:v>#N/A</c:v>
                </c:pt>
                <c:pt idx="9473">
                  <c:v>#N/A</c:v>
                </c:pt>
                <c:pt idx="9474">
                  <c:v>#N/A</c:v>
                </c:pt>
                <c:pt idx="9475">
                  <c:v>#N/A</c:v>
                </c:pt>
                <c:pt idx="9476">
                  <c:v>#N/A</c:v>
                </c:pt>
                <c:pt idx="9477">
                  <c:v>#N/A</c:v>
                </c:pt>
                <c:pt idx="9478">
                  <c:v>#N/A</c:v>
                </c:pt>
                <c:pt idx="9479">
                  <c:v>#N/A</c:v>
                </c:pt>
                <c:pt idx="9480">
                  <c:v>#N/A</c:v>
                </c:pt>
                <c:pt idx="9481">
                  <c:v>#N/A</c:v>
                </c:pt>
                <c:pt idx="9482">
                  <c:v>#N/A</c:v>
                </c:pt>
                <c:pt idx="9483">
                  <c:v>#N/A</c:v>
                </c:pt>
                <c:pt idx="9484">
                  <c:v>#N/A</c:v>
                </c:pt>
                <c:pt idx="9485">
                  <c:v>#N/A</c:v>
                </c:pt>
                <c:pt idx="9486">
                  <c:v>#N/A</c:v>
                </c:pt>
                <c:pt idx="9487">
                  <c:v>#N/A</c:v>
                </c:pt>
                <c:pt idx="9488">
                  <c:v>#N/A</c:v>
                </c:pt>
                <c:pt idx="9489">
                  <c:v>#N/A</c:v>
                </c:pt>
                <c:pt idx="9490">
                  <c:v>#N/A</c:v>
                </c:pt>
                <c:pt idx="9491">
                  <c:v>#N/A</c:v>
                </c:pt>
                <c:pt idx="9492">
                  <c:v>#N/A</c:v>
                </c:pt>
                <c:pt idx="9493">
                  <c:v>#N/A</c:v>
                </c:pt>
                <c:pt idx="9494">
                  <c:v>#N/A</c:v>
                </c:pt>
                <c:pt idx="9495">
                  <c:v>#N/A</c:v>
                </c:pt>
                <c:pt idx="9496">
                  <c:v>#N/A</c:v>
                </c:pt>
                <c:pt idx="9497">
                  <c:v>#N/A</c:v>
                </c:pt>
                <c:pt idx="9498">
                  <c:v>#N/A</c:v>
                </c:pt>
                <c:pt idx="9499">
                  <c:v>#N/A</c:v>
                </c:pt>
                <c:pt idx="9500">
                  <c:v>#N/A</c:v>
                </c:pt>
                <c:pt idx="9501">
                  <c:v>#N/A</c:v>
                </c:pt>
                <c:pt idx="9502">
                  <c:v>#N/A</c:v>
                </c:pt>
                <c:pt idx="9503">
                  <c:v>#N/A</c:v>
                </c:pt>
                <c:pt idx="9504">
                  <c:v>#N/A</c:v>
                </c:pt>
                <c:pt idx="9505">
                  <c:v>#N/A</c:v>
                </c:pt>
                <c:pt idx="9506">
                  <c:v>#N/A</c:v>
                </c:pt>
                <c:pt idx="9507">
                  <c:v>#N/A</c:v>
                </c:pt>
                <c:pt idx="9508">
                  <c:v>#N/A</c:v>
                </c:pt>
                <c:pt idx="9509">
                  <c:v>#N/A</c:v>
                </c:pt>
                <c:pt idx="9510">
                  <c:v>#N/A</c:v>
                </c:pt>
                <c:pt idx="9511">
                  <c:v>#N/A</c:v>
                </c:pt>
                <c:pt idx="9512">
                  <c:v>#N/A</c:v>
                </c:pt>
                <c:pt idx="9513">
                  <c:v>#N/A</c:v>
                </c:pt>
                <c:pt idx="9514">
                  <c:v>#N/A</c:v>
                </c:pt>
                <c:pt idx="9515">
                  <c:v>#N/A</c:v>
                </c:pt>
                <c:pt idx="9516">
                  <c:v>#N/A</c:v>
                </c:pt>
                <c:pt idx="9517">
                  <c:v>#N/A</c:v>
                </c:pt>
                <c:pt idx="9518">
                  <c:v>#N/A</c:v>
                </c:pt>
                <c:pt idx="9519">
                  <c:v>#N/A</c:v>
                </c:pt>
                <c:pt idx="9520">
                  <c:v>#N/A</c:v>
                </c:pt>
                <c:pt idx="9521">
                  <c:v>#N/A</c:v>
                </c:pt>
                <c:pt idx="9522">
                  <c:v>#N/A</c:v>
                </c:pt>
                <c:pt idx="9523">
                  <c:v>#N/A</c:v>
                </c:pt>
                <c:pt idx="9524">
                  <c:v>#N/A</c:v>
                </c:pt>
                <c:pt idx="9525">
                  <c:v>#N/A</c:v>
                </c:pt>
                <c:pt idx="9526">
                  <c:v>#N/A</c:v>
                </c:pt>
                <c:pt idx="9527">
                  <c:v>#N/A</c:v>
                </c:pt>
                <c:pt idx="9528">
                  <c:v>#N/A</c:v>
                </c:pt>
                <c:pt idx="9529">
                  <c:v>#N/A</c:v>
                </c:pt>
                <c:pt idx="9530">
                  <c:v>#N/A</c:v>
                </c:pt>
                <c:pt idx="9531">
                  <c:v>#N/A</c:v>
                </c:pt>
                <c:pt idx="9532">
                  <c:v>#N/A</c:v>
                </c:pt>
                <c:pt idx="9533">
                  <c:v>#N/A</c:v>
                </c:pt>
                <c:pt idx="9534">
                  <c:v>#N/A</c:v>
                </c:pt>
                <c:pt idx="9535">
                  <c:v>#N/A</c:v>
                </c:pt>
                <c:pt idx="9536">
                  <c:v>#N/A</c:v>
                </c:pt>
                <c:pt idx="9537">
                  <c:v>#N/A</c:v>
                </c:pt>
                <c:pt idx="9538">
                  <c:v>#N/A</c:v>
                </c:pt>
                <c:pt idx="9539">
                  <c:v>#N/A</c:v>
                </c:pt>
                <c:pt idx="9540">
                  <c:v>#N/A</c:v>
                </c:pt>
                <c:pt idx="9541">
                  <c:v>#N/A</c:v>
                </c:pt>
                <c:pt idx="9542">
                  <c:v>#N/A</c:v>
                </c:pt>
                <c:pt idx="9543">
                  <c:v>#N/A</c:v>
                </c:pt>
                <c:pt idx="9544">
                  <c:v>#N/A</c:v>
                </c:pt>
                <c:pt idx="9545">
                  <c:v>#N/A</c:v>
                </c:pt>
                <c:pt idx="9546">
                  <c:v>#N/A</c:v>
                </c:pt>
                <c:pt idx="9547">
                  <c:v>#N/A</c:v>
                </c:pt>
                <c:pt idx="9548">
                  <c:v>#N/A</c:v>
                </c:pt>
                <c:pt idx="9549">
                  <c:v>#N/A</c:v>
                </c:pt>
                <c:pt idx="9550">
                  <c:v>#N/A</c:v>
                </c:pt>
                <c:pt idx="9551">
                  <c:v>#N/A</c:v>
                </c:pt>
                <c:pt idx="9552">
                  <c:v>#N/A</c:v>
                </c:pt>
                <c:pt idx="9553">
                  <c:v>#N/A</c:v>
                </c:pt>
                <c:pt idx="9554">
                  <c:v>#N/A</c:v>
                </c:pt>
                <c:pt idx="9555">
                  <c:v>#N/A</c:v>
                </c:pt>
                <c:pt idx="9556">
                  <c:v>#N/A</c:v>
                </c:pt>
                <c:pt idx="9557">
                  <c:v>#N/A</c:v>
                </c:pt>
                <c:pt idx="9558">
                  <c:v>#N/A</c:v>
                </c:pt>
                <c:pt idx="9559">
                  <c:v>#N/A</c:v>
                </c:pt>
                <c:pt idx="9560">
                  <c:v>#N/A</c:v>
                </c:pt>
                <c:pt idx="9561">
                  <c:v>#N/A</c:v>
                </c:pt>
                <c:pt idx="9562">
                  <c:v>#N/A</c:v>
                </c:pt>
                <c:pt idx="9563">
                  <c:v>#N/A</c:v>
                </c:pt>
                <c:pt idx="9564">
                  <c:v>#N/A</c:v>
                </c:pt>
                <c:pt idx="9565">
                  <c:v>#N/A</c:v>
                </c:pt>
                <c:pt idx="9566">
                  <c:v>#N/A</c:v>
                </c:pt>
                <c:pt idx="9567">
                  <c:v>#N/A</c:v>
                </c:pt>
                <c:pt idx="9568">
                  <c:v>#N/A</c:v>
                </c:pt>
                <c:pt idx="9569">
                  <c:v>#N/A</c:v>
                </c:pt>
                <c:pt idx="9570">
                  <c:v>#N/A</c:v>
                </c:pt>
                <c:pt idx="9571">
                  <c:v>#N/A</c:v>
                </c:pt>
                <c:pt idx="9572">
                  <c:v>#N/A</c:v>
                </c:pt>
                <c:pt idx="9573">
                  <c:v>#N/A</c:v>
                </c:pt>
                <c:pt idx="9574">
                  <c:v>#N/A</c:v>
                </c:pt>
                <c:pt idx="9575">
                  <c:v>#N/A</c:v>
                </c:pt>
                <c:pt idx="9576">
                  <c:v>#N/A</c:v>
                </c:pt>
                <c:pt idx="9577">
                  <c:v>#N/A</c:v>
                </c:pt>
                <c:pt idx="9578">
                  <c:v>#N/A</c:v>
                </c:pt>
                <c:pt idx="9579">
                  <c:v>#N/A</c:v>
                </c:pt>
                <c:pt idx="9580">
                  <c:v>#N/A</c:v>
                </c:pt>
                <c:pt idx="9581">
                  <c:v>#N/A</c:v>
                </c:pt>
                <c:pt idx="9582">
                  <c:v>#N/A</c:v>
                </c:pt>
                <c:pt idx="9583">
                  <c:v>#N/A</c:v>
                </c:pt>
                <c:pt idx="9584">
                  <c:v>#N/A</c:v>
                </c:pt>
                <c:pt idx="9585">
                  <c:v>#N/A</c:v>
                </c:pt>
                <c:pt idx="9586">
                  <c:v>#N/A</c:v>
                </c:pt>
                <c:pt idx="9587">
                  <c:v>#N/A</c:v>
                </c:pt>
                <c:pt idx="9588">
                  <c:v>#N/A</c:v>
                </c:pt>
                <c:pt idx="9589">
                  <c:v>#N/A</c:v>
                </c:pt>
                <c:pt idx="9590">
                  <c:v>#N/A</c:v>
                </c:pt>
                <c:pt idx="9591">
                  <c:v>#N/A</c:v>
                </c:pt>
                <c:pt idx="9592">
                  <c:v>#N/A</c:v>
                </c:pt>
                <c:pt idx="9593">
                  <c:v>#N/A</c:v>
                </c:pt>
                <c:pt idx="9594">
                  <c:v>#N/A</c:v>
                </c:pt>
                <c:pt idx="9595">
                  <c:v>#N/A</c:v>
                </c:pt>
                <c:pt idx="9596">
                  <c:v>#N/A</c:v>
                </c:pt>
                <c:pt idx="9597">
                  <c:v>#N/A</c:v>
                </c:pt>
                <c:pt idx="9598">
                  <c:v>#N/A</c:v>
                </c:pt>
                <c:pt idx="9599">
                  <c:v>#N/A</c:v>
                </c:pt>
                <c:pt idx="9600">
                  <c:v>#N/A</c:v>
                </c:pt>
                <c:pt idx="9601">
                  <c:v>#N/A</c:v>
                </c:pt>
                <c:pt idx="9602">
                  <c:v>#N/A</c:v>
                </c:pt>
                <c:pt idx="9603">
                  <c:v>#N/A</c:v>
                </c:pt>
                <c:pt idx="9604">
                  <c:v>#N/A</c:v>
                </c:pt>
                <c:pt idx="9605">
                  <c:v>#N/A</c:v>
                </c:pt>
                <c:pt idx="9606">
                  <c:v>#N/A</c:v>
                </c:pt>
                <c:pt idx="9607">
                  <c:v>#N/A</c:v>
                </c:pt>
                <c:pt idx="9608">
                  <c:v>#N/A</c:v>
                </c:pt>
                <c:pt idx="9609">
                  <c:v>#N/A</c:v>
                </c:pt>
                <c:pt idx="9610">
                  <c:v>#N/A</c:v>
                </c:pt>
                <c:pt idx="9611">
                  <c:v>#N/A</c:v>
                </c:pt>
                <c:pt idx="9612">
                  <c:v>#N/A</c:v>
                </c:pt>
                <c:pt idx="9613">
                  <c:v>#N/A</c:v>
                </c:pt>
                <c:pt idx="9614">
                  <c:v>#N/A</c:v>
                </c:pt>
                <c:pt idx="9615">
                  <c:v>#N/A</c:v>
                </c:pt>
                <c:pt idx="9616">
                  <c:v>#N/A</c:v>
                </c:pt>
                <c:pt idx="9617">
                  <c:v>#N/A</c:v>
                </c:pt>
                <c:pt idx="9618">
                  <c:v>#N/A</c:v>
                </c:pt>
                <c:pt idx="9619">
                  <c:v>#N/A</c:v>
                </c:pt>
                <c:pt idx="9620">
                  <c:v>#N/A</c:v>
                </c:pt>
                <c:pt idx="9621">
                  <c:v>#N/A</c:v>
                </c:pt>
                <c:pt idx="9622">
                  <c:v>#N/A</c:v>
                </c:pt>
                <c:pt idx="9623">
                  <c:v>#N/A</c:v>
                </c:pt>
                <c:pt idx="9624">
                  <c:v>#N/A</c:v>
                </c:pt>
                <c:pt idx="9625">
                  <c:v>#N/A</c:v>
                </c:pt>
                <c:pt idx="9626">
                  <c:v>#N/A</c:v>
                </c:pt>
                <c:pt idx="9627">
                  <c:v>#N/A</c:v>
                </c:pt>
                <c:pt idx="9628">
                  <c:v>#N/A</c:v>
                </c:pt>
                <c:pt idx="9629">
                  <c:v>#N/A</c:v>
                </c:pt>
                <c:pt idx="9630">
                  <c:v>#N/A</c:v>
                </c:pt>
                <c:pt idx="9631">
                  <c:v>#N/A</c:v>
                </c:pt>
                <c:pt idx="9632">
                  <c:v>#N/A</c:v>
                </c:pt>
                <c:pt idx="9633">
                  <c:v>#N/A</c:v>
                </c:pt>
                <c:pt idx="9634">
                  <c:v>#N/A</c:v>
                </c:pt>
                <c:pt idx="9635">
                  <c:v>#N/A</c:v>
                </c:pt>
                <c:pt idx="9636">
                  <c:v>#N/A</c:v>
                </c:pt>
                <c:pt idx="9637">
                  <c:v>#N/A</c:v>
                </c:pt>
                <c:pt idx="9638">
                  <c:v>#N/A</c:v>
                </c:pt>
                <c:pt idx="9639">
                  <c:v>#N/A</c:v>
                </c:pt>
                <c:pt idx="9640">
                  <c:v>#N/A</c:v>
                </c:pt>
                <c:pt idx="9641">
                  <c:v>#N/A</c:v>
                </c:pt>
                <c:pt idx="9642">
                  <c:v>#N/A</c:v>
                </c:pt>
                <c:pt idx="9643">
                  <c:v>#N/A</c:v>
                </c:pt>
                <c:pt idx="9644">
                  <c:v>#N/A</c:v>
                </c:pt>
                <c:pt idx="9645">
                  <c:v>#N/A</c:v>
                </c:pt>
                <c:pt idx="9646">
                  <c:v>#N/A</c:v>
                </c:pt>
                <c:pt idx="9647">
                  <c:v>#N/A</c:v>
                </c:pt>
                <c:pt idx="9648">
                  <c:v>#N/A</c:v>
                </c:pt>
                <c:pt idx="9649">
                  <c:v>#N/A</c:v>
                </c:pt>
                <c:pt idx="9650">
                  <c:v>#N/A</c:v>
                </c:pt>
                <c:pt idx="9651">
                  <c:v>#N/A</c:v>
                </c:pt>
                <c:pt idx="9652">
                  <c:v>#N/A</c:v>
                </c:pt>
                <c:pt idx="9653">
                  <c:v>#N/A</c:v>
                </c:pt>
                <c:pt idx="9654">
                  <c:v>#N/A</c:v>
                </c:pt>
                <c:pt idx="9655">
                  <c:v>#N/A</c:v>
                </c:pt>
                <c:pt idx="9656">
                  <c:v>#N/A</c:v>
                </c:pt>
                <c:pt idx="9657">
                  <c:v>#N/A</c:v>
                </c:pt>
                <c:pt idx="9658">
                  <c:v>#N/A</c:v>
                </c:pt>
                <c:pt idx="9659">
                  <c:v>#N/A</c:v>
                </c:pt>
                <c:pt idx="9660">
                  <c:v>#N/A</c:v>
                </c:pt>
                <c:pt idx="9661">
                  <c:v>#N/A</c:v>
                </c:pt>
                <c:pt idx="9662">
                  <c:v>#N/A</c:v>
                </c:pt>
                <c:pt idx="9663">
                  <c:v>#N/A</c:v>
                </c:pt>
                <c:pt idx="9664">
                  <c:v>#N/A</c:v>
                </c:pt>
                <c:pt idx="9665">
                  <c:v>#N/A</c:v>
                </c:pt>
                <c:pt idx="9666">
                  <c:v>#N/A</c:v>
                </c:pt>
                <c:pt idx="9667">
                  <c:v>#N/A</c:v>
                </c:pt>
                <c:pt idx="9668">
                  <c:v>#N/A</c:v>
                </c:pt>
                <c:pt idx="9669">
                  <c:v>#N/A</c:v>
                </c:pt>
                <c:pt idx="9670">
                  <c:v>#N/A</c:v>
                </c:pt>
                <c:pt idx="9671">
                  <c:v>#N/A</c:v>
                </c:pt>
                <c:pt idx="9672">
                  <c:v>#N/A</c:v>
                </c:pt>
                <c:pt idx="9673">
                  <c:v>#N/A</c:v>
                </c:pt>
                <c:pt idx="9674">
                  <c:v>#N/A</c:v>
                </c:pt>
                <c:pt idx="9675">
                  <c:v>#N/A</c:v>
                </c:pt>
                <c:pt idx="9676">
                  <c:v>#N/A</c:v>
                </c:pt>
                <c:pt idx="9677">
                  <c:v>#N/A</c:v>
                </c:pt>
                <c:pt idx="9678">
                  <c:v>#N/A</c:v>
                </c:pt>
                <c:pt idx="9679">
                  <c:v>#N/A</c:v>
                </c:pt>
                <c:pt idx="9680">
                  <c:v>#N/A</c:v>
                </c:pt>
                <c:pt idx="9681">
                  <c:v>#N/A</c:v>
                </c:pt>
                <c:pt idx="9682">
                  <c:v>#N/A</c:v>
                </c:pt>
                <c:pt idx="9683">
                  <c:v>#N/A</c:v>
                </c:pt>
                <c:pt idx="9684">
                  <c:v>#N/A</c:v>
                </c:pt>
                <c:pt idx="9685">
                  <c:v>#N/A</c:v>
                </c:pt>
                <c:pt idx="9686">
                  <c:v>#N/A</c:v>
                </c:pt>
                <c:pt idx="9687">
                  <c:v>#N/A</c:v>
                </c:pt>
                <c:pt idx="9688">
                  <c:v>#N/A</c:v>
                </c:pt>
                <c:pt idx="9689">
                  <c:v>#N/A</c:v>
                </c:pt>
                <c:pt idx="9690">
                  <c:v>#N/A</c:v>
                </c:pt>
                <c:pt idx="9691">
                  <c:v>#N/A</c:v>
                </c:pt>
                <c:pt idx="9692">
                  <c:v>#N/A</c:v>
                </c:pt>
                <c:pt idx="9693">
                  <c:v>#N/A</c:v>
                </c:pt>
                <c:pt idx="9694">
                  <c:v>#N/A</c:v>
                </c:pt>
                <c:pt idx="9695">
                  <c:v>#N/A</c:v>
                </c:pt>
                <c:pt idx="9696">
                  <c:v>#N/A</c:v>
                </c:pt>
                <c:pt idx="9697">
                  <c:v>#N/A</c:v>
                </c:pt>
                <c:pt idx="9698">
                  <c:v>#N/A</c:v>
                </c:pt>
                <c:pt idx="9699">
                  <c:v>#N/A</c:v>
                </c:pt>
                <c:pt idx="9700">
                  <c:v>#N/A</c:v>
                </c:pt>
                <c:pt idx="9701">
                  <c:v>#N/A</c:v>
                </c:pt>
                <c:pt idx="9702">
                  <c:v>#N/A</c:v>
                </c:pt>
                <c:pt idx="9703">
                  <c:v>#N/A</c:v>
                </c:pt>
                <c:pt idx="9704">
                  <c:v>#N/A</c:v>
                </c:pt>
                <c:pt idx="9705">
                  <c:v>#N/A</c:v>
                </c:pt>
                <c:pt idx="9706">
                  <c:v>#N/A</c:v>
                </c:pt>
                <c:pt idx="9707">
                  <c:v>#N/A</c:v>
                </c:pt>
                <c:pt idx="9708">
                  <c:v>#N/A</c:v>
                </c:pt>
                <c:pt idx="9709">
                  <c:v>#N/A</c:v>
                </c:pt>
                <c:pt idx="9710">
                  <c:v>#N/A</c:v>
                </c:pt>
                <c:pt idx="9711">
                  <c:v>#N/A</c:v>
                </c:pt>
                <c:pt idx="9712">
                  <c:v>#N/A</c:v>
                </c:pt>
                <c:pt idx="9713">
                  <c:v>#N/A</c:v>
                </c:pt>
                <c:pt idx="9714">
                  <c:v>#N/A</c:v>
                </c:pt>
                <c:pt idx="9715">
                  <c:v>#N/A</c:v>
                </c:pt>
                <c:pt idx="9716">
                  <c:v>#N/A</c:v>
                </c:pt>
                <c:pt idx="9717">
                  <c:v>#N/A</c:v>
                </c:pt>
                <c:pt idx="9718">
                  <c:v>#N/A</c:v>
                </c:pt>
                <c:pt idx="9719">
                  <c:v>#N/A</c:v>
                </c:pt>
                <c:pt idx="9720">
                  <c:v>#N/A</c:v>
                </c:pt>
                <c:pt idx="9721">
                  <c:v>#N/A</c:v>
                </c:pt>
                <c:pt idx="9722">
                  <c:v>#N/A</c:v>
                </c:pt>
                <c:pt idx="9723">
                  <c:v>#N/A</c:v>
                </c:pt>
                <c:pt idx="9724">
                  <c:v>#N/A</c:v>
                </c:pt>
                <c:pt idx="9725">
                  <c:v>#N/A</c:v>
                </c:pt>
                <c:pt idx="9726">
                  <c:v>#N/A</c:v>
                </c:pt>
                <c:pt idx="9727">
                  <c:v>#N/A</c:v>
                </c:pt>
                <c:pt idx="9728">
                  <c:v>#N/A</c:v>
                </c:pt>
                <c:pt idx="9729">
                  <c:v>#N/A</c:v>
                </c:pt>
                <c:pt idx="9730">
                  <c:v>#N/A</c:v>
                </c:pt>
                <c:pt idx="9731">
                  <c:v>#N/A</c:v>
                </c:pt>
                <c:pt idx="9732">
                  <c:v>#N/A</c:v>
                </c:pt>
                <c:pt idx="9733">
                  <c:v>#N/A</c:v>
                </c:pt>
                <c:pt idx="9734">
                  <c:v>#N/A</c:v>
                </c:pt>
                <c:pt idx="9735">
                  <c:v>#N/A</c:v>
                </c:pt>
                <c:pt idx="9736">
                  <c:v>#N/A</c:v>
                </c:pt>
                <c:pt idx="9737">
                  <c:v>#N/A</c:v>
                </c:pt>
                <c:pt idx="9738">
                  <c:v>#N/A</c:v>
                </c:pt>
                <c:pt idx="9739">
                  <c:v>#N/A</c:v>
                </c:pt>
                <c:pt idx="9740">
                  <c:v>#N/A</c:v>
                </c:pt>
                <c:pt idx="9741">
                  <c:v>#N/A</c:v>
                </c:pt>
                <c:pt idx="9742">
                  <c:v>#N/A</c:v>
                </c:pt>
                <c:pt idx="9743">
                  <c:v>#N/A</c:v>
                </c:pt>
                <c:pt idx="9744">
                  <c:v>#N/A</c:v>
                </c:pt>
                <c:pt idx="9745">
                  <c:v>#N/A</c:v>
                </c:pt>
                <c:pt idx="9746">
                  <c:v>#N/A</c:v>
                </c:pt>
                <c:pt idx="9747">
                  <c:v>#N/A</c:v>
                </c:pt>
                <c:pt idx="9748">
                  <c:v>#N/A</c:v>
                </c:pt>
                <c:pt idx="9749">
                  <c:v>#N/A</c:v>
                </c:pt>
                <c:pt idx="9750">
                  <c:v>#N/A</c:v>
                </c:pt>
                <c:pt idx="9751">
                  <c:v>#N/A</c:v>
                </c:pt>
                <c:pt idx="9752">
                  <c:v>#N/A</c:v>
                </c:pt>
                <c:pt idx="9753">
                  <c:v>#N/A</c:v>
                </c:pt>
                <c:pt idx="9754">
                  <c:v>#N/A</c:v>
                </c:pt>
                <c:pt idx="9755">
                  <c:v>#N/A</c:v>
                </c:pt>
                <c:pt idx="9756">
                  <c:v>#N/A</c:v>
                </c:pt>
                <c:pt idx="9757">
                  <c:v>#N/A</c:v>
                </c:pt>
                <c:pt idx="9758">
                  <c:v>#N/A</c:v>
                </c:pt>
                <c:pt idx="9759">
                  <c:v>#N/A</c:v>
                </c:pt>
                <c:pt idx="9760">
                  <c:v>#N/A</c:v>
                </c:pt>
                <c:pt idx="9761">
                  <c:v>#N/A</c:v>
                </c:pt>
                <c:pt idx="9762">
                  <c:v>#N/A</c:v>
                </c:pt>
                <c:pt idx="9763">
                  <c:v>#N/A</c:v>
                </c:pt>
                <c:pt idx="9764">
                  <c:v>#N/A</c:v>
                </c:pt>
                <c:pt idx="9765">
                  <c:v>#N/A</c:v>
                </c:pt>
                <c:pt idx="9766">
                  <c:v>#N/A</c:v>
                </c:pt>
                <c:pt idx="9767">
                  <c:v>#N/A</c:v>
                </c:pt>
                <c:pt idx="9768">
                  <c:v>#N/A</c:v>
                </c:pt>
                <c:pt idx="9769">
                  <c:v>#N/A</c:v>
                </c:pt>
                <c:pt idx="9770">
                  <c:v>#N/A</c:v>
                </c:pt>
                <c:pt idx="9771">
                  <c:v>#N/A</c:v>
                </c:pt>
                <c:pt idx="9772">
                  <c:v>#N/A</c:v>
                </c:pt>
                <c:pt idx="9773">
                  <c:v>#N/A</c:v>
                </c:pt>
                <c:pt idx="9774">
                  <c:v>#N/A</c:v>
                </c:pt>
                <c:pt idx="9775">
                  <c:v>#N/A</c:v>
                </c:pt>
                <c:pt idx="9776">
                  <c:v>#N/A</c:v>
                </c:pt>
                <c:pt idx="9777">
                  <c:v>#N/A</c:v>
                </c:pt>
                <c:pt idx="9778">
                  <c:v>#N/A</c:v>
                </c:pt>
                <c:pt idx="9779">
                  <c:v>#N/A</c:v>
                </c:pt>
                <c:pt idx="9780">
                  <c:v>#N/A</c:v>
                </c:pt>
                <c:pt idx="9781">
                  <c:v>#N/A</c:v>
                </c:pt>
                <c:pt idx="9782">
                  <c:v>#N/A</c:v>
                </c:pt>
                <c:pt idx="9783">
                  <c:v>#N/A</c:v>
                </c:pt>
                <c:pt idx="9784">
                  <c:v>#N/A</c:v>
                </c:pt>
                <c:pt idx="9785">
                  <c:v>#N/A</c:v>
                </c:pt>
                <c:pt idx="9786">
                  <c:v>#N/A</c:v>
                </c:pt>
                <c:pt idx="9787">
                  <c:v>#N/A</c:v>
                </c:pt>
                <c:pt idx="9788">
                  <c:v>#N/A</c:v>
                </c:pt>
                <c:pt idx="9789">
                  <c:v>#N/A</c:v>
                </c:pt>
                <c:pt idx="9790">
                  <c:v>#N/A</c:v>
                </c:pt>
                <c:pt idx="9791">
                  <c:v>#N/A</c:v>
                </c:pt>
                <c:pt idx="9792">
                  <c:v>#N/A</c:v>
                </c:pt>
                <c:pt idx="9793">
                  <c:v>#N/A</c:v>
                </c:pt>
                <c:pt idx="9794">
                  <c:v>#N/A</c:v>
                </c:pt>
                <c:pt idx="9795">
                  <c:v>#N/A</c:v>
                </c:pt>
                <c:pt idx="9796">
                  <c:v>#N/A</c:v>
                </c:pt>
                <c:pt idx="9797">
                  <c:v>#N/A</c:v>
                </c:pt>
                <c:pt idx="9798">
                  <c:v>#N/A</c:v>
                </c:pt>
                <c:pt idx="9799">
                  <c:v>#N/A</c:v>
                </c:pt>
                <c:pt idx="9800">
                  <c:v>#N/A</c:v>
                </c:pt>
                <c:pt idx="9801">
                  <c:v>#N/A</c:v>
                </c:pt>
                <c:pt idx="9802">
                  <c:v>#N/A</c:v>
                </c:pt>
                <c:pt idx="9803">
                  <c:v>#N/A</c:v>
                </c:pt>
                <c:pt idx="9804">
                  <c:v>#N/A</c:v>
                </c:pt>
                <c:pt idx="9805">
                  <c:v>#N/A</c:v>
                </c:pt>
                <c:pt idx="9806">
                  <c:v>#N/A</c:v>
                </c:pt>
                <c:pt idx="9807">
                  <c:v>#N/A</c:v>
                </c:pt>
                <c:pt idx="9808">
                  <c:v>#N/A</c:v>
                </c:pt>
                <c:pt idx="9809">
                  <c:v>#N/A</c:v>
                </c:pt>
                <c:pt idx="9810">
                  <c:v>#N/A</c:v>
                </c:pt>
                <c:pt idx="9811">
                  <c:v>#N/A</c:v>
                </c:pt>
                <c:pt idx="9812">
                  <c:v>#N/A</c:v>
                </c:pt>
                <c:pt idx="9813">
                  <c:v>#N/A</c:v>
                </c:pt>
                <c:pt idx="9814">
                  <c:v>#N/A</c:v>
                </c:pt>
                <c:pt idx="9815">
                  <c:v>#N/A</c:v>
                </c:pt>
                <c:pt idx="9816">
                  <c:v>#N/A</c:v>
                </c:pt>
                <c:pt idx="9817">
                  <c:v>#N/A</c:v>
                </c:pt>
                <c:pt idx="9818">
                  <c:v>#N/A</c:v>
                </c:pt>
                <c:pt idx="9819">
                  <c:v>#N/A</c:v>
                </c:pt>
                <c:pt idx="9820">
                  <c:v>#N/A</c:v>
                </c:pt>
                <c:pt idx="9821">
                  <c:v>#N/A</c:v>
                </c:pt>
                <c:pt idx="9822">
                  <c:v>#N/A</c:v>
                </c:pt>
                <c:pt idx="9823">
                  <c:v>#N/A</c:v>
                </c:pt>
                <c:pt idx="9824">
                  <c:v>#N/A</c:v>
                </c:pt>
                <c:pt idx="9825">
                  <c:v>#N/A</c:v>
                </c:pt>
                <c:pt idx="9826">
                  <c:v>#N/A</c:v>
                </c:pt>
                <c:pt idx="9827">
                  <c:v>#N/A</c:v>
                </c:pt>
                <c:pt idx="9828">
                  <c:v>#N/A</c:v>
                </c:pt>
                <c:pt idx="9829">
                  <c:v>#N/A</c:v>
                </c:pt>
                <c:pt idx="9830">
                  <c:v>#N/A</c:v>
                </c:pt>
                <c:pt idx="9831">
                  <c:v>#N/A</c:v>
                </c:pt>
                <c:pt idx="9832">
                  <c:v>#N/A</c:v>
                </c:pt>
                <c:pt idx="9833">
                  <c:v>#N/A</c:v>
                </c:pt>
                <c:pt idx="9834">
                  <c:v>#N/A</c:v>
                </c:pt>
                <c:pt idx="9835">
                  <c:v>#N/A</c:v>
                </c:pt>
                <c:pt idx="9836">
                  <c:v>#N/A</c:v>
                </c:pt>
                <c:pt idx="9837">
                  <c:v>#N/A</c:v>
                </c:pt>
                <c:pt idx="9838">
                  <c:v>#N/A</c:v>
                </c:pt>
                <c:pt idx="9839">
                  <c:v>#N/A</c:v>
                </c:pt>
                <c:pt idx="9840">
                  <c:v>#N/A</c:v>
                </c:pt>
                <c:pt idx="9841">
                  <c:v>#N/A</c:v>
                </c:pt>
                <c:pt idx="9842">
                  <c:v>#N/A</c:v>
                </c:pt>
                <c:pt idx="9843">
                  <c:v>#N/A</c:v>
                </c:pt>
                <c:pt idx="9844">
                  <c:v>#N/A</c:v>
                </c:pt>
                <c:pt idx="9845">
                  <c:v>#N/A</c:v>
                </c:pt>
                <c:pt idx="9846">
                  <c:v>#N/A</c:v>
                </c:pt>
                <c:pt idx="9847">
                  <c:v>#N/A</c:v>
                </c:pt>
                <c:pt idx="9848">
                  <c:v>#N/A</c:v>
                </c:pt>
                <c:pt idx="9849">
                  <c:v>#N/A</c:v>
                </c:pt>
                <c:pt idx="9850">
                  <c:v>#N/A</c:v>
                </c:pt>
                <c:pt idx="9851">
                  <c:v>#N/A</c:v>
                </c:pt>
                <c:pt idx="9852">
                  <c:v>#N/A</c:v>
                </c:pt>
                <c:pt idx="9853">
                  <c:v>#N/A</c:v>
                </c:pt>
                <c:pt idx="9854">
                  <c:v>#N/A</c:v>
                </c:pt>
                <c:pt idx="9855">
                  <c:v>#N/A</c:v>
                </c:pt>
                <c:pt idx="9856">
                  <c:v>#N/A</c:v>
                </c:pt>
                <c:pt idx="9857">
                  <c:v>#N/A</c:v>
                </c:pt>
                <c:pt idx="9858">
                  <c:v>#N/A</c:v>
                </c:pt>
                <c:pt idx="9859">
                  <c:v>#N/A</c:v>
                </c:pt>
                <c:pt idx="9860">
                  <c:v>#N/A</c:v>
                </c:pt>
                <c:pt idx="9861">
                  <c:v>#N/A</c:v>
                </c:pt>
                <c:pt idx="9862">
                  <c:v>#N/A</c:v>
                </c:pt>
                <c:pt idx="9863">
                  <c:v>#N/A</c:v>
                </c:pt>
                <c:pt idx="9864">
                  <c:v>#N/A</c:v>
                </c:pt>
                <c:pt idx="9865">
                  <c:v>#N/A</c:v>
                </c:pt>
                <c:pt idx="9866">
                  <c:v>#N/A</c:v>
                </c:pt>
                <c:pt idx="9867">
                  <c:v>#N/A</c:v>
                </c:pt>
                <c:pt idx="9868">
                  <c:v>#N/A</c:v>
                </c:pt>
                <c:pt idx="9869">
                  <c:v>#N/A</c:v>
                </c:pt>
                <c:pt idx="9870">
                  <c:v>#N/A</c:v>
                </c:pt>
                <c:pt idx="9871">
                  <c:v>#N/A</c:v>
                </c:pt>
                <c:pt idx="9872">
                  <c:v>#N/A</c:v>
                </c:pt>
                <c:pt idx="9873">
                  <c:v>#N/A</c:v>
                </c:pt>
                <c:pt idx="9874">
                  <c:v>#N/A</c:v>
                </c:pt>
                <c:pt idx="9875">
                  <c:v>#N/A</c:v>
                </c:pt>
                <c:pt idx="9876">
                  <c:v>#N/A</c:v>
                </c:pt>
                <c:pt idx="9877">
                  <c:v>#N/A</c:v>
                </c:pt>
                <c:pt idx="9878">
                  <c:v>#N/A</c:v>
                </c:pt>
                <c:pt idx="9879">
                  <c:v>#N/A</c:v>
                </c:pt>
                <c:pt idx="9880">
                  <c:v>#N/A</c:v>
                </c:pt>
                <c:pt idx="9881">
                  <c:v>#N/A</c:v>
                </c:pt>
                <c:pt idx="9882">
                  <c:v>#N/A</c:v>
                </c:pt>
                <c:pt idx="9883">
                  <c:v>#N/A</c:v>
                </c:pt>
                <c:pt idx="9884">
                  <c:v>#N/A</c:v>
                </c:pt>
                <c:pt idx="9885">
                  <c:v>#N/A</c:v>
                </c:pt>
                <c:pt idx="9886">
                  <c:v>#N/A</c:v>
                </c:pt>
                <c:pt idx="9887">
                  <c:v>#N/A</c:v>
                </c:pt>
                <c:pt idx="9888">
                  <c:v>#N/A</c:v>
                </c:pt>
                <c:pt idx="9889">
                  <c:v>#N/A</c:v>
                </c:pt>
                <c:pt idx="9890">
                  <c:v>#N/A</c:v>
                </c:pt>
                <c:pt idx="9891">
                  <c:v>#N/A</c:v>
                </c:pt>
                <c:pt idx="9892">
                  <c:v>#N/A</c:v>
                </c:pt>
                <c:pt idx="9893">
                  <c:v>#N/A</c:v>
                </c:pt>
                <c:pt idx="9894">
                  <c:v>#N/A</c:v>
                </c:pt>
                <c:pt idx="9895">
                  <c:v>#N/A</c:v>
                </c:pt>
                <c:pt idx="9896">
                  <c:v>#N/A</c:v>
                </c:pt>
                <c:pt idx="9897">
                  <c:v>#N/A</c:v>
                </c:pt>
                <c:pt idx="9898">
                  <c:v>#N/A</c:v>
                </c:pt>
                <c:pt idx="9899">
                  <c:v>#N/A</c:v>
                </c:pt>
                <c:pt idx="9900">
                  <c:v>#N/A</c:v>
                </c:pt>
                <c:pt idx="9901">
                  <c:v>#N/A</c:v>
                </c:pt>
                <c:pt idx="9902">
                  <c:v>#N/A</c:v>
                </c:pt>
                <c:pt idx="9903">
                  <c:v>#N/A</c:v>
                </c:pt>
                <c:pt idx="9904">
                  <c:v>#N/A</c:v>
                </c:pt>
                <c:pt idx="9905">
                  <c:v>#N/A</c:v>
                </c:pt>
                <c:pt idx="9906">
                  <c:v>#N/A</c:v>
                </c:pt>
                <c:pt idx="9907">
                  <c:v>#N/A</c:v>
                </c:pt>
                <c:pt idx="9908">
                  <c:v>#N/A</c:v>
                </c:pt>
                <c:pt idx="9909">
                  <c:v>#N/A</c:v>
                </c:pt>
                <c:pt idx="9910">
                  <c:v>#N/A</c:v>
                </c:pt>
                <c:pt idx="9911">
                  <c:v>#N/A</c:v>
                </c:pt>
                <c:pt idx="9912">
                  <c:v>#N/A</c:v>
                </c:pt>
                <c:pt idx="9913">
                  <c:v>#N/A</c:v>
                </c:pt>
                <c:pt idx="9914">
                  <c:v>#N/A</c:v>
                </c:pt>
                <c:pt idx="9915">
                  <c:v>#N/A</c:v>
                </c:pt>
                <c:pt idx="9916">
                  <c:v>#N/A</c:v>
                </c:pt>
                <c:pt idx="9917">
                  <c:v>#N/A</c:v>
                </c:pt>
                <c:pt idx="9918">
                  <c:v>#N/A</c:v>
                </c:pt>
                <c:pt idx="9919">
                  <c:v>#N/A</c:v>
                </c:pt>
                <c:pt idx="9920">
                  <c:v>#N/A</c:v>
                </c:pt>
                <c:pt idx="9921">
                  <c:v>#N/A</c:v>
                </c:pt>
                <c:pt idx="9922">
                  <c:v>#N/A</c:v>
                </c:pt>
                <c:pt idx="9923">
                  <c:v>#N/A</c:v>
                </c:pt>
                <c:pt idx="9924">
                  <c:v>#N/A</c:v>
                </c:pt>
                <c:pt idx="9925">
                  <c:v>#N/A</c:v>
                </c:pt>
                <c:pt idx="9926">
                  <c:v>#N/A</c:v>
                </c:pt>
                <c:pt idx="9927">
                  <c:v>#N/A</c:v>
                </c:pt>
                <c:pt idx="9928">
                  <c:v>#N/A</c:v>
                </c:pt>
                <c:pt idx="9929">
                  <c:v>#N/A</c:v>
                </c:pt>
                <c:pt idx="9930">
                  <c:v>#N/A</c:v>
                </c:pt>
                <c:pt idx="9931">
                  <c:v>#N/A</c:v>
                </c:pt>
                <c:pt idx="9932">
                  <c:v>#N/A</c:v>
                </c:pt>
                <c:pt idx="9933">
                  <c:v>#N/A</c:v>
                </c:pt>
                <c:pt idx="9934">
                  <c:v>#N/A</c:v>
                </c:pt>
                <c:pt idx="9935">
                  <c:v>#N/A</c:v>
                </c:pt>
                <c:pt idx="9936">
                  <c:v>#N/A</c:v>
                </c:pt>
                <c:pt idx="9937">
                  <c:v>#N/A</c:v>
                </c:pt>
                <c:pt idx="9938">
                  <c:v>#N/A</c:v>
                </c:pt>
                <c:pt idx="9939">
                  <c:v>#N/A</c:v>
                </c:pt>
                <c:pt idx="9940">
                  <c:v>#N/A</c:v>
                </c:pt>
                <c:pt idx="9941">
                  <c:v>#N/A</c:v>
                </c:pt>
                <c:pt idx="9942">
                  <c:v>#N/A</c:v>
                </c:pt>
                <c:pt idx="9943">
                  <c:v>#N/A</c:v>
                </c:pt>
                <c:pt idx="9944">
                  <c:v>#N/A</c:v>
                </c:pt>
                <c:pt idx="9945">
                  <c:v>#N/A</c:v>
                </c:pt>
                <c:pt idx="9946">
                  <c:v>#N/A</c:v>
                </c:pt>
                <c:pt idx="9947">
                  <c:v>#N/A</c:v>
                </c:pt>
                <c:pt idx="9948">
                  <c:v>#N/A</c:v>
                </c:pt>
                <c:pt idx="9949">
                  <c:v>#N/A</c:v>
                </c:pt>
                <c:pt idx="9950">
                  <c:v>#N/A</c:v>
                </c:pt>
                <c:pt idx="9951">
                  <c:v>#N/A</c:v>
                </c:pt>
                <c:pt idx="9952">
                  <c:v>#N/A</c:v>
                </c:pt>
                <c:pt idx="9953">
                  <c:v>#N/A</c:v>
                </c:pt>
                <c:pt idx="9954">
                  <c:v>#N/A</c:v>
                </c:pt>
                <c:pt idx="9955">
                  <c:v>#N/A</c:v>
                </c:pt>
                <c:pt idx="9956">
                  <c:v>#N/A</c:v>
                </c:pt>
                <c:pt idx="9957">
                  <c:v>#N/A</c:v>
                </c:pt>
                <c:pt idx="9958">
                  <c:v>#N/A</c:v>
                </c:pt>
                <c:pt idx="9959">
                  <c:v>#N/A</c:v>
                </c:pt>
                <c:pt idx="9960">
                  <c:v>#N/A</c:v>
                </c:pt>
                <c:pt idx="9961">
                  <c:v>#N/A</c:v>
                </c:pt>
                <c:pt idx="9962">
                  <c:v>#N/A</c:v>
                </c:pt>
                <c:pt idx="9963">
                  <c:v>#N/A</c:v>
                </c:pt>
                <c:pt idx="9964">
                  <c:v>#N/A</c:v>
                </c:pt>
                <c:pt idx="9965">
                  <c:v>#N/A</c:v>
                </c:pt>
                <c:pt idx="9966">
                  <c:v>#N/A</c:v>
                </c:pt>
                <c:pt idx="9967">
                  <c:v>#N/A</c:v>
                </c:pt>
                <c:pt idx="9968">
                  <c:v>#N/A</c:v>
                </c:pt>
                <c:pt idx="9969">
                  <c:v>#N/A</c:v>
                </c:pt>
                <c:pt idx="9970">
                  <c:v>#N/A</c:v>
                </c:pt>
                <c:pt idx="9971">
                  <c:v>#N/A</c:v>
                </c:pt>
                <c:pt idx="9972">
                  <c:v>#N/A</c:v>
                </c:pt>
                <c:pt idx="9973">
                  <c:v>#N/A</c:v>
                </c:pt>
                <c:pt idx="9974">
                  <c:v>#N/A</c:v>
                </c:pt>
                <c:pt idx="9975">
                  <c:v>#N/A</c:v>
                </c:pt>
                <c:pt idx="9976">
                  <c:v>#N/A</c:v>
                </c:pt>
                <c:pt idx="9977">
                  <c:v>#N/A</c:v>
                </c:pt>
                <c:pt idx="9978">
                  <c:v>#N/A</c:v>
                </c:pt>
                <c:pt idx="9979">
                  <c:v>#N/A</c:v>
                </c:pt>
                <c:pt idx="9980">
                  <c:v>#N/A</c:v>
                </c:pt>
                <c:pt idx="9981">
                  <c:v>#N/A</c:v>
                </c:pt>
                <c:pt idx="9982">
                  <c:v>#N/A</c:v>
                </c:pt>
                <c:pt idx="9983">
                  <c:v>#N/A</c:v>
                </c:pt>
                <c:pt idx="9984">
                  <c:v>#N/A</c:v>
                </c:pt>
                <c:pt idx="9985">
                  <c:v>#N/A</c:v>
                </c:pt>
                <c:pt idx="9986">
                  <c:v>#N/A</c:v>
                </c:pt>
                <c:pt idx="9987">
                  <c:v>#N/A</c:v>
                </c:pt>
                <c:pt idx="9988">
                  <c:v>#N/A</c:v>
                </c:pt>
                <c:pt idx="9989">
                  <c:v>#N/A</c:v>
                </c:pt>
                <c:pt idx="9990">
                  <c:v>#N/A</c:v>
                </c:pt>
                <c:pt idx="9991">
                  <c:v>#N/A</c:v>
                </c:pt>
                <c:pt idx="9992">
                  <c:v>#N/A</c:v>
                </c:pt>
                <c:pt idx="9993">
                  <c:v>#N/A</c:v>
                </c:pt>
                <c:pt idx="9994">
                  <c:v>#N/A</c:v>
                </c:pt>
                <c:pt idx="9995">
                  <c:v>#N/A</c:v>
                </c:pt>
                <c:pt idx="9996">
                  <c:v>#N/A</c:v>
                </c:pt>
                <c:pt idx="9997">
                  <c:v>#N/A</c:v>
                </c:pt>
                <c:pt idx="9998">
                  <c:v>#N/A</c:v>
                </c:pt>
                <c:pt idx="9999">
                  <c:v>#N/A</c:v>
                </c:pt>
              </c:numCache>
            </c:numRef>
          </c:xVal>
          <c:yVal>
            <c:numRef>
              <c:f>'Volcano &amp; Quant FDR'!$BF$2:$BF$10001</c:f>
              <c:numCache>
                <c:formatCode>General</c:formatCode>
                <c:ptCount val="10000"/>
                <c:pt idx="0">
                  <c:v>#N/A</c:v>
                </c:pt>
                <c:pt idx="1">
                  <c:v>#N/A</c:v>
                </c:pt>
                <c:pt idx="2">
                  <c:v>#N/A</c:v>
                </c:pt>
                <c:pt idx="3">
                  <c:v>#N/A</c:v>
                </c:pt>
                <c:pt idx="4">
                  <c:v>#N/A</c:v>
                </c:pt>
                <c:pt idx="5">
                  <c:v>#N/A</c:v>
                </c:pt>
                <c:pt idx="6">
                  <c:v>#N/A</c:v>
                </c:pt>
                <c:pt idx="7">
                  <c:v>#N/A</c:v>
                </c:pt>
                <c:pt idx="8">
                  <c:v>#N/A</c:v>
                </c:pt>
                <c:pt idx="9">
                  <c:v>#N/A</c:v>
                </c:pt>
                <c:pt idx="10">
                  <c:v>#N/A</c:v>
                </c:pt>
                <c:pt idx="11">
                  <c:v>#N/A</c:v>
                </c:pt>
                <c:pt idx="12">
                  <c:v>#N/A</c:v>
                </c:pt>
                <c:pt idx="13">
                  <c:v>#N/A</c:v>
                </c:pt>
                <c:pt idx="14">
                  <c:v>#N/A</c:v>
                </c:pt>
                <c:pt idx="15">
                  <c:v>#N/A</c:v>
                </c:pt>
                <c:pt idx="16">
                  <c:v>#N/A</c:v>
                </c:pt>
                <c:pt idx="17">
                  <c:v>#N/A</c:v>
                </c:pt>
                <c:pt idx="18">
                  <c:v>#N/A</c:v>
                </c:pt>
                <c:pt idx="19">
                  <c:v>#N/A</c:v>
                </c:pt>
                <c:pt idx="20">
                  <c:v>#N/A</c:v>
                </c:pt>
                <c:pt idx="21">
                  <c:v>#N/A</c:v>
                </c:pt>
                <c:pt idx="22">
                  <c:v>#N/A</c:v>
                </c:pt>
                <c:pt idx="23">
                  <c:v>#N/A</c:v>
                </c:pt>
                <c:pt idx="24">
                  <c:v>#N/A</c:v>
                </c:pt>
                <c:pt idx="25">
                  <c:v>#N/A</c:v>
                </c:pt>
                <c:pt idx="26">
                  <c:v>#N/A</c:v>
                </c:pt>
                <c:pt idx="27">
                  <c:v>#N/A</c:v>
                </c:pt>
                <c:pt idx="28">
                  <c:v>#N/A</c:v>
                </c:pt>
                <c:pt idx="29">
                  <c:v>#N/A</c:v>
                </c:pt>
                <c:pt idx="30">
                  <c:v>#N/A</c:v>
                </c:pt>
                <c:pt idx="31">
                  <c:v>#N/A</c:v>
                </c:pt>
                <c:pt idx="32">
                  <c:v>#N/A</c:v>
                </c:pt>
                <c:pt idx="33">
                  <c:v>#N/A</c:v>
                </c:pt>
                <c:pt idx="34">
                  <c:v>#N/A</c:v>
                </c:pt>
                <c:pt idx="35">
                  <c:v>#N/A</c:v>
                </c:pt>
                <c:pt idx="36">
                  <c:v>#N/A</c:v>
                </c:pt>
                <c:pt idx="37">
                  <c:v>#N/A</c:v>
                </c:pt>
                <c:pt idx="38">
                  <c:v>#N/A</c:v>
                </c:pt>
                <c:pt idx="39">
                  <c:v>#N/A</c:v>
                </c:pt>
                <c:pt idx="40">
                  <c:v>#N/A</c:v>
                </c:pt>
                <c:pt idx="41">
                  <c:v>#N/A</c:v>
                </c:pt>
                <c:pt idx="42">
                  <c:v>#N/A</c:v>
                </c:pt>
                <c:pt idx="43">
                  <c:v>#N/A</c:v>
                </c:pt>
                <c:pt idx="44">
                  <c:v>#N/A</c:v>
                </c:pt>
                <c:pt idx="45">
                  <c:v>#N/A</c:v>
                </c:pt>
                <c:pt idx="46">
                  <c:v>#N/A</c:v>
                </c:pt>
                <c:pt idx="47">
                  <c:v>#N/A</c:v>
                </c:pt>
                <c:pt idx="48">
                  <c:v>#N/A</c:v>
                </c:pt>
                <c:pt idx="49">
                  <c:v>#N/A</c:v>
                </c:pt>
                <c:pt idx="50">
                  <c:v>#N/A</c:v>
                </c:pt>
                <c:pt idx="51">
                  <c:v>#N/A</c:v>
                </c:pt>
                <c:pt idx="52">
                  <c:v>#N/A</c:v>
                </c:pt>
                <c:pt idx="53">
                  <c:v>#N/A</c:v>
                </c:pt>
                <c:pt idx="54">
                  <c:v>#N/A</c:v>
                </c:pt>
                <c:pt idx="55">
                  <c:v>#N/A</c:v>
                </c:pt>
                <c:pt idx="56">
                  <c:v>#N/A</c:v>
                </c:pt>
                <c:pt idx="57">
                  <c:v>#N/A</c:v>
                </c:pt>
                <c:pt idx="58">
                  <c:v>#N/A</c:v>
                </c:pt>
                <c:pt idx="59">
                  <c:v>#N/A</c:v>
                </c:pt>
                <c:pt idx="60">
                  <c:v>#N/A</c:v>
                </c:pt>
                <c:pt idx="61">
                  <c:v>#N/A</c:v>
                </c:pt>
                <c:pt idx="62">
                  <c:v>#N/A</c:v>
                </c:pt>
                <c:pt idx="63">
                  <c:v>#N/A</c:v>
                </c:pt>
                <c:pt idx="64">
                  <c:v>#N/A</c:v>
                </c:pt>
                <c:pt idx="65">
                  <c:v>#N/A</c:v>
                </c:pt>
                <c:pt idx="66">
                  <c:v>#N/A</c:v>
                </c:pt>
                <c:pt idx="67">
                  <c:v>#N/A</c:v>
                </c:pt>
                <c:pt idx="68">
                  <c:v>#N/A</c:v>
                </c:pt>
                <c:pt idx="69">
                  <c:v>#N/A</c:v>
                </c:pt>
                <c:pt idx="70">
                  <c:v>#N/A</c:v>
                </c:pt>
                <c:pt idx="71">
                  <c:v>#N/A</c:v>
                </c:pt>
                <c:pt idx="72">
                  <c:v>#N/A</c:v>
                </c:pt>
                <c:pt idx="73">
                  <c:v>#N/A</c:v>
                </c:pt>
                <c:pt idx="74">
                  <c:v>#N/A</c:v>
                </c:pt>
                <c:pt idx="75">
                  <c:v>#N/A</c:v>
                </c:pt>
                <c:pt idx="76">
                  <c:v>#N/A</c:v>
                </c:pt>
                <c:pt idx="77">
                  <c:v>#N/A</c:v>
                </c:pt>
                <c:pt idx="78">
                  <c:v>#N/A</c:v>
                </c:pt>
                <c:pt idx="79">
                  <c:v>#N/A</c:v>
                </c:pt>
                <c:pt idx="80">
                  <c:v>#N/A</c:v>
                </c:pt>
                <c:pt idx="81">
                  <c:v>#N/A</c:v>
                </c:pt>
                <c:pt idx="82">
                  <c:v>#N/A</c:v>
                </c:pt>
                <c:pt idx="83">
                  <c:v>#N/A</c:v>
                </c:pt>
                <c:pt idx="84">
                  <c:v>#N/A</c:v>
                </c:pt>
                <c:pt idx="85">
                  <c:v>#N/A</c:v>
                </c:pt>
                <c:pt idx="86">
                  <c:v>#N/A</c:v>
                </c:pt>
                <c:pt idx="87">
                  <c:v>#N/A</c:v>
                </c:pt>
                <c:pt idx="88">
                  <c:v>#N/A</c:v>
                </c:pt>
                <c:pt idx="89">
                  <c:v>#N/A</c:v>
                </c:pt>
                <c:pt idx="90">
                  <c:v>#N/A</c:v>
                </c:pt>
                <c:pt idx="91">
                  <c:v>#N/A</c:v>
                </c:pt>
                <c:pt idx="92">
                  <c:v>#N/A</c:v>
                </c:pt>
                <c:pt idx="93">
                  <c:v>#N/A</c:v>
                </c:pt>
                <c:pt idx="94">
                  <c:v>#N/A</c:v>
                </c:pt>
                <c:pt idx="95">
                  <c:v>#N/A</c:v>
                </c:pt>
                <c:pt idx="96">
                  <c:v>#N/A</c:v>
                </c:pt>
                <c:pt idx="97">
                  <c:v>#N/A</c:v>
                </c:pt>
                <c:pt idx="98">
                  <c:v>#N/A</c:v>
                </c:pt>
                <c:pt idx="99">
                  <c:v>#N/A</c:v>
                </c:pt>
                <c:pt idx="100">
                  <c:v>#N/A</c:v>
                </c:pt>
                <c:pt idx="101">
                  <c:v>#N/A</c:v>
                </c:pt>
                <c:pt idx="102">
                  <c:v>#N/A</c:v>
                </c:pt>
                <c:pt idx="103">
                  <c:v>#N/A</c:v>
                </c:pt>
                <c:pt idx="104">
                  <c:v>#N/A</c:v>
                </c:pt>
                <c:pt idx="105">
                  <c:v>#N/A</c:v>
                </c:pt>
                <c:pt idx="106">
                  <c:v>#N/A</c:v>
                </c:pt>
                <c:pt idx="107">
                  <c:v>#N/A</c:v>
                </c:pt>
                <c:pt idx="108">
                  <c:v>#N/A</c:v>
                </c:pt>
                <c:pt idx="109">
                  <c:v>#N/A</c:v>
                </c:pt>
                <c:pt idx="110">
                  <c:v>#N/A</c:v>
                </c:pt>
                <c:pt idx="111">
                  <c:v>#N/A</c:v>
                </c:pt>
                <c:pt idx="112">
                  <c:v>#N/A</c:v>
                </c:pt>
                <c:pt idx="113">
                  <c:v>#N/A</c:v>
                </c:pt>
                <c:pt idx="114">
                  <c:v>#N/A</c:v>
                </c:pt>
                <c:pt idx="115">
                  <c:v>#N/A</c:v>
                </c:pt>
                <c:pt idx="116">
                  <c:v>#N/A</c:v>
                </c:pt>
                <c:pt idx="117">
                  <c:v>#N/A</c:v>
                </c:pt>
                <c:pt idx="118">
                  <c:v>#N/A</c:v>
                </c:pt>
                <c:pt idx="119">
                  <c:v>#N/A</c:v>
                </c:pt>
                <c:pt idx="120">
                  <c:v>#N/A</c:v>
                </c:pt>
                <c:pt idx="121">
                  <c:v>#N/A</c:v>
                </c:pt>
                <c:pt idx="122">
                  <c:v>#N/A</c:v>
                </c:pt>
                <c:pt idx="123">
                  <c:v>#N/A</c:v>
                </c:pt>
                <c:pt idx="124">
                  <c:v>#N/A</c:v>
                </c:pt>
                <c:pt idx="125">
                  <c:v>#N/A</c:v>
                </c:pt>
                <c:pt idx="126">
                  <c:v>#N/A</c:v>
                </c:pt>
                <c:pt idx="127">
                  <c:v>#N/A</c:v>
                </c:pt>
                <c:pt idx="128">
                  <c:v>#N/A</c:v>
                </c:pt>
                <c:pt idx="129">
                  <c:v>#N/A</c:v>
                </c:pt>
                <c:pt idx="130">
                  <c:v>#N/A</c:v>
                </c:pt>
                <c:pt idx="131">
                  <c:v>#N/A</c:v>
                </c:pt>
                <c:pt idx="132">
                  <c:v>#N/A</c:v>
                </c:pt>
                <c:pt idx="133">
                  <c:v>#N/A</c:v>
                </c:pt>
                <c:pt idx="134">
                  <c:v>#N/A</c:v>
                </c:pt>
                <c:pt idx="135">
                  <c:v>#N/A</c:v>
                </c:pt>
                <c:pt idx="136">
                  <c:v>#N/A</c:v>
                </c:pt>
                <c:pt idx="137">
                  <c:v>#N/A</c:v>
                </c:pt>
                <c:pt idx="138">
                  <c:v>#N/A</c:v>
                </c:pt>
                <c:pt idx="139">
                  <c:v>#N/A</c:v>
                </c:pt>
                <c:pt idx="140">
                  <c:v>#N/A</c:v>
                </c:pt>
                <c:pt idx="141">
                  <c:v>#N/A</c:v>
                </c:pt>
                <c:pt idx="142">
                  <c:v>#N/A</c:v>
                </c:pt>
                <c:pt idx="143">
                  <c:v>#N/A</c:v>
                </c:pt>
                <c:pt idx="144">
                  <c:v>#N/A</c:v>
                </c:pt>
                <c:pt idx="145">
                  <c:v>#N/A</c:v>
                </c:pt>
                <c:pt idx="146">
                  <c:v>#N/A</c:v>
                </c:pt>
                <c:pt idx="147">
                  <c:v>#N/A</c:v>
                </c:pt>
                <c:pt idx="148">
                  <c:v>#N/A</c:v>
                </c:pt>
                <c:pt idx="149">
                  <c:v>#N/A</c:v>
                </c:pt>
                <c:pt idx="150">
                  <c:v>#N/A</c:v>
                </c:pt>
                <c:pt idx="151">
                  <c:v>#N/A</c:v>
                </c:pt>
                <c:pt idx="152">
                  <c:v>#N/A</c:v>
                </c:pt>
                <c:pt idx="153">
                  <c:v>#N/A</c:v>
                </c:pt>
                <c:pt idx="154">
                  <c:v>#N/A</c:v>
                </c:pt>
                <c:pt idx="155">
                  <c:v>#N/A</c:v>
                </c:pt>
                <c:pt idx="156">
                  <c:v>#N/A</c:v>
                </c:pt>
                <c:pt idx="157">
                  <c:v>#N/A</c:v>
                </c:pt>
                <c:pt idx="158">
                  <c:v>#N/A</c:v>
                </c:pt>
                <c:pt idx="159">
                  <c:v>#N/A</c:v>
                </c:pt>
                <c:pt idx="160">
                  <c:v>#N/A</c:v>
                </c:pt>
                <c:pt idx="161">
                  <c:v>#N/A</c:v>
                </c:pt>
                <c:pt idx="162">
                  <c:v>#N/A</c:v>
                </c:pt>
                <c:pt idx="163">
                  <c:v>#N/A</c:v>
                </c:pt>
                <c:pt idx="164">
                  <c:v>#N/A</c:v>
                </c:pt>
                <c:pt idx="165">
                  <c:v>#N/A</c:v>
                </c:pt>
                <c:pt idx="166">
                  <c:v>#N/A</c:v>
                </c:pt>
                <c:pt idx="167">
                  <c:v>#N/A</c:v>
                </c:pt>
                <c:pt idx="168">
                  <c:v>#N/A</c:v>
                </c:pt>
                <c:pt idx="169">
                  <c:v>#N/A</c:v>
                </c:pt>
                <c:pt idx="170">
                  <c:v>#N/A</c:v>
                </c:pt>
                <c:pt idx="171">
                  <c:v>#N/A</c:v>
                </c:pt>
                <c:pt idx="172">
                  <c:v>#N/A</c:v>
                </c:pt>
                <c:pt idx="173">
                  <c:v>#N/A</c:v>
                </c:pt>
                <c:pt idx="174">
                  <c:v>#N/A</c:v>
                </c:pt>
                <c:pt idx="175">
                  <c:v>#N/A</c:v>
                </c:pt>
                <c:pt idx="176">
                  <c:v>#N/A</c:v>
                </c:pt>
                <c:pt idx="177">
                  <c:v>#N/A</c:v>
                </c:pt>
                <c:pt idx="178">
                  <c:v>#N/A</c:v>
                </c:pt>
                <c:pt idx="179">
                  <c:v>#N/A</c:v>
                </c:pt>
                <c:pt idx="180">
                  <c:v>#N/A</c:v>
                </c:pt>
                <c:pt idx="181">
                  <c:v>#N/A</c:v>
                </c:pt>
                <c:pt idx="182">
                  <c:v>#N/A</c:v>
                </c:pt>
                <c:pt idx="183">
                  <c:v>#N/A</c:v>
                </c:pt>
                <c:pt idx="184">
                  <c:v>#N/A</c:v>
                </c:pt>
                <c:pt idx="185">
                  <c:v>#N/A</c:v>
                </c:pt>
                <c:pt idx="186">
                  <c:v>#N/A</c:v>
                </c:pt>
                <c:pt idx="187">
                  <c:v>#N/A</c:v>
                </c:pt>
                <c:pt idx="188">
                  <c:v>#N/A</c:v>
                </c:pt>
                <c:pt idx="189">
                  <c:v>#N/A</c:v>
                </c:pt>
                <c:pt idx="190">
                  <c:v>#N/A</c:v>
                </c:pt>
                <c:pt idx="191">
                  <c:v>#N/A</c:v>
                </c:pt>
                <c:pt idx="192">
                  <c:v>#N/A</c:v>
                </c:pt>
                <c:pt idx="193">
                  <c:v>#N/A</c:v>
                </c:pt>
                <c:pt idx="194">
                  <c:v>#N/A</c:v>
                </c:pt>
                <c:pt idx="195">
                  <c:v>#N/A</c:v>
                </c:pt>
                <c:pt idx="196">
                  <c:v>#N/A</c:v>
                </c:pt>
                <c:pt idx="197">
                  <c:v>#N/A</c:v>
                </c:pt>
                <c:pt idx="198">
                  <c:v>#N/A</c:v>
                </c:pt>
                <c:pt idx="199">
                  <c:v>#N/A</c:v>
                </c:pt>
                <c:pt idx="200">
                  <c:v>#N/A</c:v>
                </c:pt>
                <c:pt idx="201">
                  <c:v>#N/A</c:v>
                </c:pt>
                <c:pt idx="202">
                  <c:v>#N/A</c:v>
                </c:pt>
                <c:pt idx="203">
                  <c:v>#N/A</c:v>
                </c:pt>
                <c:pt idx="204">
                  <c:v>#N/A</c:v>
                </c:pt>
                <c:pt idx="205">
                  <c:v>#N/A</c:v>
                </c:pt>
                <c:pt idx="206">
                  <c:v>#N/A</c:v>
                </c:pt>
                <c:pt idx="207">
                  <c:v>#N/A</c:v>
                </c:pt>
                <c:pt idx="208">
                  <c:v>#N/A</c:v>
                </c:pt>
                <c:pt idx="209">
                  <c:v>#N/A</c:v>
                </c:pt>
                <c:pt idx="210">
                  <c:v>#N/A</c:v>
                </c:pt>
                <c:pt idx="211">
                  <c:v>#N/A</c:v>
                </c:pt>
                <c:pt idx="212">
                  <c:v>#N/A</c:v>
                </c:pt>
                <c:pt idx="213">
                  <c:v>#N/A</c:v>
                </c:pt>
                <c:pt idx="214">
                  <c:v>#N/A</c:v>
                </c:pt>
                <c:pt idx="215">
                  <c:v>#N/A</c:v>
                </c:pt>
                <c:pt idx="216">
                  <c:v>#N/A</c:v>
                </c:pt>
                <c:pt idx="217">
                  <c:v>#N/A</c:v>
                </c:pt>
                <c:pt idx="218">
                  <c:v>#N/A</c:v>
                </c:pt>
                <c:pt idx="219">
                  <c:v>#N/A</c:v>
                </c:pt>
                <c:pt idx="220">
                  <c:v>#N/A</c:v>
                </c:pt>
                <c:pt idx="221">
                  <c:v>#N/A</c:v>
                </c:pt>
                <c:pt idx="222">
                  <c:v>#N/A</c:v>
                </c:pt>
                <c:pt idx="223">
                  <c:v>#N/A</c:v>
                </c:pt>
                <c:pt idx="224">
                  <c:v>#N/A</c:v>
                </c:pt>
                <c:pt idx="225">
                  <c:v>#N/A</c:v>
                </c:pt>
                <c:pt idx="226">
                  <c:v>#N/A</c:v>
                </c:pt>
                <c:pt idx="227">
                  <c:v>#N/A</c:v>
                </c:pt>
                <c:pt idx="228">
                  <c:v>#N/A</c:v>
                </c:pt>
                <c:pt idx="229">
                  <c:v>#N/A</c:v>
                </c:pt>
                <c:pt idx="230">
                  <c:v>#N/A</c:v>
                </c:pt>
                <c:pt idx="231">
                  <c:v>#N/A</c:v>
                </c:pt>
                <c:pt idx="232">
                  <c:v>#N/A</c:v>
                </c:pt>
                <c:pt idx="233">
                  <c:v>#N/A</c:v>
                </c:pt>
                <c:pt idx="234">
                  <c:v>#N/A</c:v>
                </c:pt>
                <c:pt idx="235">
                  <c:v>#N/A</c:v>
                </c:pt>
                <c:pt idx="236">
                  <c:v>#N/A</c:v>
                </c:pt>
                <c:pt idx="237">
                  <c:v>#N/A</c:v>
                </c:pt>
                <c:pt idx="238">
                  <c:v>#N/A</c:v>
                </c:pt>
                <c:pt idx="239">
                  <c:v>#N/A</c:v>
                </c:pt>
                <c:pt idx="240">
                  <c:v>#N/A</c:v>
                </c:pt>
                <c:pt idx="241">
                  <c:v>#N/A</c:v>
                </c:pt>
                <c:pt idx="242">
                  <c:v>#N/A</c:v>
                </c:pt>
                <c:pt idx="243">
                  <c:v>#N/A</c:v>
                </c:pt>
                <c:pt idx="244">
                  <c:v>#N/A</c:v>
                </c:pt>
                <c:pt idx="245">
                  <c:v>#N/A</c:v>
                </c:pt>
                <c:pt idx="246">
                  <c:v>#N/A</c:v>
                </c:pt>
                <c:pt idx="247">
                  <c:v>#N/A</c:v>
                </c:pt>
                <c:pt idx="248">
                  <c:v>#N/A</c:v>
                </c:pt>
                <c:pt idx="249">
                  <c:v>#N/A</c:v>
                </c:pt>
                <c:pt idx="250">
                  <c:v>#N/A</c:v>
                </c:pt>
                <c:pt idx="251">
                  <c:v>#N/A</c:v>
                </c:pt>
                <c:pt idx="252">
                  <c:v>#N/A</c:v>
                </c:pt>
                <c:pt idx="253">
                  <c:v>#N/A</c:v>
                </c:pt>
                <c:pt idx="254">
                  <c:v>#N/A</c:v>
                </c:pt>
                <c:pt idx="255">
                  <c:v>#N/A</c:v>
                </c:pt>
                <c:pt idx="256">
                  <c:v>#N/A</c:v>
                </c:pt>
                <c:pt idx="257">
                  <c:v>#N/A</c:v>
                </c:pt>
                <c:pt idx="258">
                  <c:v>#N/A</c:v>
                </c:pt>
                <c:pt idx="259">
                  <c:v>#N/A</c:v>
                </c:pt>
                <c:pt idx="260">
                  <c:v>#N/A</c:v>
                </c:pt>
                <c:pt idx="261">
                  <c:v>#N/A</c:v>
                </c:pt>
                <c:pt idx="262">
                  <c:v>#N/A</c:v>
                </c:pt>
                <c:pt idx="263">
                  <c:v>#N/A</c:v>
                </c:pt>
                <c:pt idx="264">
                  <c:v>#N/A</c:v>
                </c:pt>
                <c:pt idx="265">
                  <c:v>#N/A</c:v>
                </c:pt>
                <c:pt idx="266">
                  <c:v>#N/A</c:v>
                </c:pt>
                <c:pt idx="267">
                  <c:v>#N/A</c:v>
                </c:pt>
                <c:pt idx="268">
                  <c:v>#N/A</c:v>
                </c:pt>
                <c:pt idx="269">
                  <c:v>#N/A</c:v>
                </c:pt>
                <c:pt idx="270">
                  <c:v>#N/A</c:v>
                </c:pt>
                <c:pt idx="271">
                  <c:v>#N/A</c:v>
                </c:pt>
                <c:pt idx="272">
                  <c:v>#N/A</c:v>
                </c:pt>
                <c:pt idx="273">
                  <c:v>#N/A</c:v>
                </c:pt>
                <c:pt idx="274">
                  <c:v>#N/A</c:v>
                </c:pt>
                <c:pt idx="275">
                  <c:v>#N/A</c:v>
                </c:pt>
                <c:pt idx="276">
                  <c:v>#N/A</c:v>
                </c:pt>
                <c:pt idx="277">
                  <c:v>#N/A</c:v>
                </c:pt>
                <c:pt idx="278">
                  <c:v>#N/A</c:v>
                </c:pt>
                <c:pt idx="279">
                  <c:v>#N/A</c:v>
                </c:pt>
                <c:pt idx="280">
                  <c:v>#N/A</c:v>
                </c:pt>
                <c:pt idx="281">
                  <c:v>#N/A</c:v>
                </c:pt>
                <c:pt idx="282">
                  <c:v>#N/A</c:v>
                </c:pt>
                <c:pt idx="283">
                  <c:v>#N/A</c:v>
                </c:pt>
                <c:pt idx="284">
                  <c:v>#N/A</c:v>
                </c:pt>
                <c:pt idx="285">
                  <c:v>#N/A</c:v>
                </c:pt>
                <c:pt idx="286">
                  <c:v>#N/A</c:v>
                </c:pt>
                <c:pt idx="287">
                  <c:v>#N/A</c:v>
                </c:pt>
                <c:pt idx="288">
                  <c:v>#N/A</c:v>
                </c:pt>
                <c:pt idx="289">
                  <c:v>#N/A</c:v>
                </c:pt>
                <c:pt idx="290">
                  <c:v>#N/A</c:v>
                </c:pt>
                <c:pt idx="291">
                  <c:v>#N/A</c:v>
                </c:pt>
                <c:pt idx="292">
                  <c:v>#N/A</c:v>
                </c:pt>
                <c:pt idx="293">
                  <c:v>#N/A</c:v>
                </c:pt>
                <c:pt idx="294">
                  <c:v>#N/A</c:v>
                </c:pt>
                <c:pt idx="295">
                  <c:v>#N/A</c:v>
                </c:pt>
                <c:pt idx="296">
                  <c:v>#N/A</c:v>
                </c:pt>
                <c:pt idx="297">
                  <c:v>#N/A</c:v>
                </c:pt>
                <c:pt idx="298">
                  <c:v>#N/A</c:v>
                </c:pt>
                <c:pt idx="299">
                  <c:v>#N/A</c:v>
                </c:pt>
                <c:pt idx="300">
                  <c:v>#N/A</c:v>
                </c:pt>
                <c:pt idx="301">
                  <c:v>#N/A</c:v>
                </c:pt>
                <c:pt idx="302">
                  <c:v>#N/A</c:v>
                </c:pt>
                <c:pt idx="303">
                  <c:v>#N/A</c:v>
                </c:pt>
                <c:pt idx="304">
                  <c:v>#N/A</c:v>
                </c:pt>
                <c:pt idx="305">
                  <c:v>#N/A</c:v>
                </c:pt>
                <c:pt idx="306">
                  <c:v>#N/A</c:v>
                </c:pt>
                <c:pt idx="307">
                  <c:v>#N/A</c:v>
                </c:pt>
                <c:pt idx="308">
                  <c:v>#N/A</c:v>
                </c:pt>
                <c:pt idx="309">
                  <c:v>#N/A</c:v>
                </c:pt>
                <c:pt idx="310">
                  <c:v>#N/A</c:v>
                </c:pt>
                <c:pt idx="311">
                  <c:v>#N/A</c:v>
                </c:pt>
                <c:pt idx="312">
                  <c:v>#N/A</c:v>
                </c:pt>
                <c:pt idx="313">
                  <c:v>#N/A</c:v>
                </c:pt>
                <c:pt idx="314">
                  <c:v>#N/A</c:v>
                </c:pt>
                <c:pt idx="315">
                  <c:v>#N/A</c:v>
                </c:pt>
                <c:pt idx="316">
                  <c:v>#N/A</c:v>
                </c:pt>
                <c:pt idx="317">
                  <c:v>#N/A</c:v>
                </c:pt>
                <c:pt idx="318">
                  <c:v>#N/A</c:v>
                </c:pt>
                <c:pt idx="319">
                  <c:v>#N/A</c:v>
                </c:pt>
                <c:pt idx="320">
                  <c:v>#N/A</c:v>
                </c:pt>
                <c:pt idx="321">
                  <c:v>#N/A</c:v>
                </c:pt>
                <c:pt idx="322">
                  <c:v>#N/A</c:v>
                </c:pt>
                <c:pt idx="323">
                  <c:v>#N/A</c:v>
                </c:pt>
                <c:pt idx="324">
                  <c:v>#N/A</c:v>
                </c:pt>
                <c:pt idx="325">
                  <c:v>#N/A</c:v>
                </c:pt>
                <c:pt idx="326">
                  <c:v>#N/A</c:v>
                </c:pt>
                <c:pt idx="327">
                  <c:v>#N/A</c:v>
                </c:pt>
                <c:pt idx="328">
                  <c:v>#N/A</c:v>
                </c:pt>
                <c:pt idx="329">
                  <c:v>#N/A</c:v>
                </c:pt>
                <c:pt idx="330">
                  <c:v>#N/A</c:v>
                </c:pt>
                <c:pt idx="331">
                  <c:v>#N/A</c:v>
                </c:pt>
                <c:pt idx="332">
                  <c:v>#N/A</c:v>
                </c:pt>
                <c:pt idx="333">
                  <c:v>#N/A</c:v>
                </c:pt>
                <c:pt idx="334">
                  <c:v>#N/A</c:v>
                </c:pt>
                <c:pt idx="335">
                  <c:v>#N/A</c:v>
                </c:pt>
                <c:pt idx="336">
                  <c:v>#N/A</c:v>
                </c:pt>
                <c:pt idx="337">
                  <c:v>#N/A</c:v>
                </c:pt>
                <c:pt idx="338">
                  <c:v>#N/A</c:v>
                </c:pt>
                <c:pt idx="339">
                  <c:v>#N/A</c:v>
                </c:pt>
                <c:pt idx="340">
                  <c:v>#N/A</c:v>
                </c:pt>
                <c:pt idx="341">
                  <c:v>#N/A</c:v>
                </c:pt>
                <c:pt idx="342">
                  <c:v>#N/A</c:v>
                </c:pt>
                <c:pt idx="343">
                  <c:v>#N/A</c:v>
                </c:pt>
                <c:pt idx="344">
                  <c:v>#N/A</c:v>
                </c:pt>
                <c:pt idx="345">
                  <c:v>#N/A</c:v>
                </c:pt>
                <c:pt idx="346">
                  <c:v>#N/A</c:v>
                </c:pt>
                <c:pt idx="347">
                  <c:v>#N/A</c:v>
                </c:pt>
                <c:pt idx="348">
                  <c:v>#N/A</c:v>
                </c:pt>
                <c:pt idx="349">
                  <c:v>#N/A</c:v>
                </c:pt>
                <c:pt idx="350">
                  <c:v>#N/A</c:v>
                </c:pt>
                <c:pt idx="351">
                  <c:v>#N/A</c:v>
                </c:pt>
                <c:pt idx="352">
                  <c:v>#N/A</c:v>
                </c:pt>
                <c:pt idx="353">
                  <c:v>#N/A</c:v>
                </c:pt>
                <c:pt idx="354">
                  <c:v>#N/A</c:v>
                </c:pt>
                <c:pt idx="355">
                  <c:v>#N/A</c:v>
                </c:pt>
                <c:pt idx="356">
                  <c:v>#N/A</c:v>
                </c:pt>
                <c:pt idx="357">
                  <c:v>#N/A</c:v>
                </c:pt>
                <c:pt idx="358">
                  <c:v>#N/A</c:v>
                </c:pt>
                <c:pt idx="359">
                  <c:v>#N/A</c:v>
                </c:pt>
                <c:pt idx="360">
                  <c:v>#N/A</c:v>
                </c:pt>
                <c:pt idx="361">
                  <c:v>#N/A</c:v>
                </c:pt>
                <c:pt idx="362">
                  <c:v>#N/A</c:v>
                </c:pt>
                <c:pt idx="363">
                  <c:v>#N/A</c:v>
                </c:pt>
                <c:pt idx="364">
                  <c:v>#N/A</c:v>
                </c:pt>
                <c:pt idx="365">
                  <c:v>#N/A</c:v>
                </c:pt>
                <c:pt idx="366">
                  <c:v>#N/A</c:v>
                </c:pt>
                <c:pt idx="367">
                  <c:v>#N/A</c:v>
                </c:pt>
                <c:pt idx="368">
                  <c:v>#N/A</c:v>
                </c:pt>
                <c:pt idx="369">
                  <c:v>#N/A</c:v>
                </c:pt>
                <c:pt idx="370">
                  <c:v>#N/A</c:v>
                </c:pt>
                <c:pt idx="371">
                  <c:v>#N/A</c:v>
                </c:pt>
                <c:pt idx="372">
                  <c:v>#N/A</c:v>
                </c:pt>
                <c:pt idx="373">
                  <c:v>#N/A</c:v>
                </c:pt>
                <c:pt idx="374">
                  <c:v>#N/A</c:v>
                </c:pt>
                <c:pt idx="375">
                  <c:v>#N/A</c:v>
                </c:pt>
                <c:pt idx="376">
                  <c:v>#N/A</c:v>
                </c:pt>
                <c:pt idx="377">
                  <c:v>#N/A</c:v>
                </c:pt>
                <c:pt idx="378">
                  <c:v>#N/A</c:v>
                </c:pt>
                <c:pt idx="379">
                  <c:v>#N/A</c:v>
                </c:pt>
                <c:pt idx="380">
                  <c:v>#N/A</c:v>
                </c:pt>
                <c:pt idx="381">
                  <c:v>#N/A</c:v>
                </c:pt>
                <c:pt idx="382">
                  <c:v>#N/A</c:v>
                </c:pt>
                <c:pt idx="383">
                  <c:v>#N/A</c:v>
                </c:pt>
                <c:pt idx="384">
                  <c:v>#N/A</c:v>
                </c:pt>
                <c:pt idx="385">
                  <c:v>#N/A</c:v>
                </c:pt>
                <c:pt idx="386">
                  <c:v>#N/A</c:v>
                </c:pt>
                <c:pt idx="387">
                  <c:v>#N/A</c:v>
                </c:pt>
                <c:pt idx="388">
                  <c:v>#N/A</c:v>
                </c:pt>
                <c:pt idx="389">
                  <c:v>#N/A</c:v>
                </c:pt>
                <c:pt idx="390">
                  <c:v>#N/A</c:v>
                </c:pt>
                <c:pt idx="391">
                  <c:v>#N/A</c:v>
                </c:pt>
                <c:pt idx="392">
                  <c:v>#N/A</c:v>
                </c:pt>
                <c:pt idx="393">
                  <c:v>#N/A</c:v>
                </c:pt>
                <c:pt idx="394">
                  <c:v>#N/A</c:v>
                </c:pt>
                <c:pt idx="395">
                  <c:v>#N/A</c:v>
                </c:pt>
                <c:pt idx="396">
                  <c:v>#N/A</c:v>
                </c:pt>
                <c:pt idx="397">
                  <c:v>#N/A</c:v>
                </c:pt>
                <c:pt idx="398">
                  <c:v>#N/A</c:v>
                </c:pt>
                <c:pt idx="399">
                  <c:v>#N/A</c:v>
                </c:pt>
                <c:pt idx="400">
                  <c:v>#N/A</c:v>
                </c:pt>
                <c:pt idx="401">
                  <c:v>#N/A</c:v>
                </c:pt>
                <c:pt idx="402">
                  <c:v>#N/A</c:v>
                </c:pt>
                <c:pt idx="403">
                  <c:v>#N/A</c:v>
                </c:pt>
                <c:pt idx="404">
                  <c:v>#N/A</c:v>
                </c:pt>
                <c:pt idx="405">
                  <c:v>#N/A</c:v>
                </c:pt>
                <c:pt idx="406">
                  <c:v>#N/A</c:v>
                </c:pt>
                <c:pt idx="407">
                  <c:v>#N/A</c:v>
                </c:pt>
                <c:pt idx="408">
                  <c:v>#N/A</c:v>
                </c:pt>
                <c:pt idx="409">
                  <c:v>#N/A</c:v>
                </c:pt>
                <c:pt idx="410">
                  <c:v>#N/A</c:v>
                </c:pt>
                <c:pt idx="411">
                  <c:v>#N/A</c:v>
                </c:pt>
                <c:pt idx="412">
                  <c:v>#N/A</c:v>
                </c:pt>
                <c:pt idx="413">
                  <c:v>#N/A</c:v>
                </c:pt>
                <c:pt idx="414">
                  <c:v>#N/A</c:v>
                </c:pt>
                <c:pt idx="415">
                  <c:v>#N/A</c:v>
                </c:pt>
                <c:pt idx="416">
                  <c:v>#N/A</c:v>
                </c:pt>
                <c:pt idx="417">
                  <c:v>#N/A</c:v>
                </c:pt>
                <c:pt idx="418">
                  <c:v>#N/A</c:v>
                </c:pt>
                <c:pt idx="419">
                  <c:v>#N/A</c:v>
                </c:pt>
                <c:pt idx="420">
                  <c:v>#N/A</c:v>
                </c:pt>
                <c:pt idx="421">
                  <c:v>#N/A</c:v>
                </c:pt>
                <c:pt idx="422">
                  <c:v>#N/A</c:v>
                </c:pt>
                <c:pt idx="423">
                  <c:v>#N/A</c:v>
                </c:pt>
                <c:pt idx="424">
                  <c:v>#N/A</c:v>
                </c:pt>
                <c:pt idx="425">
                  <c:v>#N/A</c:v>
                </c:pt>
                <c:pt idx="426">
                  <c:v>#N/A</c:v>
                </c:pt>
                <c:pt idx="427">
                  <c:v>#N/A</c:v>
                </c:pt>
                <c:pt idx="428">
                  <c:v>#N/A</c:v>
                </c:pt>
                <c:pt idx="429">
                  <c:v>#N/A</c:v>
                </c:pt>
                <c:pt idx="430">
                  <c:v>#N/A</c:v>
                </c:pt>
                <c:pt idx="431">
                  <c:v>#N/A</c:v>
                </c:pt>
                <c:pt idx="432">
                  <c:v>#N/A</c:v>
                </c:pt>
                <c:pt idx="433">
                  <c:v>#N/A</c:v>
                </c:pt>
                <c:pt idx="434">
                  <c:v>#N/A</c:v>
                </c:pt>
                <c:pt idx="435">
                  <c:v>#N/A</c:v>
                </c:pt>
                <c:pt idx="436">
                  <c:v>#N/A</c:v>
                </c:pt>
                <c:pt idx="437">
                  <c:v>#N/A</c:v>
                </c:pt>
                <c:pt idx="438">
                  <c:v>#N/A</c:v>
                </c:pt>
                <c:pt idx="439">
                  <c:v>#N/A</c:v>
                </c:pt>
                <c:pt idx="440">
                  <c:v>#N/A</c:v>
                </c:pt>
                <c:pt idx="441">
                  <c:v>#N/A</c:v>
                </c:pt>
                <c:pt idx="442">
                  <c:v>#N/A</c:v>
                </c:pt>
                <c:pt idx="443">
                  <c:v>#N/A</c:v>
                </c:pt>
                <c:pt idx="444">
                  <c:v>#N/A</c:v>
                </c:pt>
                <c:pt idx="445">
                  <c:v>#N/A</c:v>
                </c:pt>
                <c:pt idx="446">
                  <c:v>#N/A</c:v>
                </c:pt>
                <c:pt idx="447">
                  <c:v>#N/A</c:v>
                </c:pt>
                <c:pt idx="448">
                  <c:v>#N/A</c:v>
                </c:pt>
                <c:pt idx="449">
                  <c:v>#N/A</c:v>
                </c:pt>
                <c:pt idx="450">
                  <c:v>#N/A</c:v>
                </c:pt>
                <c:pt idx="451">
                  <c:v>#N/A</c:v>
                </c:pt>
                <c:pt idx="452">
                  <c:v>#N/A</c:v>
                </c:pt>
                <c:pt idx="453">
                  <c:v>#N/A</c:v>
                </c:pt>
                <c:pt idx="454">
                  <c:v>#N/A</c:v>
                </c:pt>
                <c:pt idx="455">
                  <c:v>#N/A</c:v>
                </c:pt>
                <c:pt idx="456">
                  <c:v>#N/A</c:v>
                </c:pt>
                <c:pt idx="457">
                  <c:v>#N/A</c:v>
                </c:pt>
                <c:pt idx="458">
                  <c:v>#N/A</c:v>
                </c:pt>
                <c:pt idx="459">
                  <c:v>#N/A</c:v>
                </c:pt>
                <c:pt idx="460">
                  <c:v>#N/A</c:v>
                </c:pt>
                <c:pt idx="461">
                  <c:v>#N/A</c:v>
                </c:pt>
                <c:pt idx="462">
                  <c:v>#N/A</c:v>
                </c:pt>
                <c:pt idx="463">
                  <c:v>#N/A</c:v>
                </c:pt>
                <c:pt idx="464">
                  <c:v>#N/A</c:v>
                </c:pt>
                <c:pt idx="465">
                  <c:v>#N/A</c:v>
                </c:pt>
                <c:pt idx="466">
                  <c:v>#N/A</c:v>
                </c:pt>
                <c:pt idx="467">
                  <c:v>#N/A</c:v>
                </c:pt>
                <c:pt idx="468">
                  <c:v>#N/A</c:v>
                </c:pt>
                <c:pt idx="469">
                  <c:v>#N/A</c:v>
                </c:pt>
                <c:pt idx="470">
                  <c:v>#N/A</c:v>
                </c:pt>
                <c:pt idx="471">
                  <c:v>#N/A</c:v>
                </c:pt>
                <c:pt idx="472">
                  <c:v>#N/A</c:v>
                </c:pt>
                <c:pt idx="473">
                  <c:v>#N/A</c:v>
                </c:pt>
                <c:pt idx="474">
                  <c:v>#N/A</c:v>
                </c:pt>
                <c:pt idx="475">
                  <c:v>#N/A</c:v>
                </c:pt>
                <c:pt idx="476">
                  <c:v>#N/A</c:v>
                </c:pt>
                <c:pt idx="477">
                  <c:v>#N/A</c:v>
                </c:pt>
                <c:pt idx="478">
                  <c:v>#N/A</c:v>
                </c:pt>
                <c:pt idx="479">
                  <c:v>#N/A</c:v>
                </c:pt>
                <c:pt idx="480">
                  <c:v>#N/A</c:v>
                </c:pt>
                <c:pt idx="481">
                  <c:v>#N/A</c:v>
                </c:pt>
                <c:pt idx="482">
                  <c:v>#N/A</c:v>
                </c:pt>
                <c:pt idx="483">
                  <c:v>#N/A</c:v>
                </c:pt>
                <c:pt idx="484">
                  <c:v>#N/A</c:v>
                </c:pt>
                <c:pt idx="485">
                  <c:v>#N/A</c:v>
                </c:pt>
                <c:pt idx="486">
                  <c:v>#N/A</c:v>
                </c:pt>
                <c:pt idx="487">
                  <c:v>#N/A</c:v>
                </c:pt>
                <c:pt idx="488">
                  <c:v>#N/A</c:v>
                </c:pt>
                <c:pt idx="489">
                  <c:v>#N/A</c:v>
                </c:pt>
                <c:pt idx="490">
                  <c:v>#N/A</c:v>
                </c:pt>
                <c:pt idx="491">
                  <c:v>#N/A</c:v>
                </c:pt>
                <c:pt idx="492">
                  <c:v>#N/A</c:v>
                </c:pt>
                <c:pt idx="493">
                  <c:v>#N/A</c:v>
                </c:pt>
                <c:pt idx="494">
                  <c:v>#N/A</c:v>
                </c:pt>
                <c:pt idx="495">
                  <c:v>#N/A</c:v>
                </c:pt>
                <c:pt idx="496">
                  <c:v>#N/A</c:v>
                </c:pt>
                <c:pt idx="497">
                  <c:v>#N/A</c:v>
                </c:pt>
                <c:pt idx="498">
                  <c:v>#N/A</c:v>
                </c:pt>
                <c:pt idx="499">
                  <c:v>#N/A</c:v>
                </c:pt>
                <c:pt idx="500">
                  <c:v>#N/A</c:v>
                </c:pt>
                <c:pt idx="501">
                  <c:v>#N/A</c:v>
                </c:pt>
                <c:pt idx="502">
                  <c:v>#N/A</c:v>
                </c:pt>
                <c:pt idx="503">
                  <c:v>#N/A</c:v>
                </c:pt>
                <c:pt idx="504">
                  <c:v>#N/A</c:v>
                </c:pt>
                <c:pt idx="505">
                  <c:v>#N/A</c:v>
                </c:pt>
                <c:pt idx="506">
                  <c:v>#N/A</c:v>
                </c:pt>
                <c:pt idx="507">
                  <c:v>#N/A</c:v>
                </c:pt>
                <c:pt idx="508">
                  <c:v>#N/A</c:v>
                </c:pt>
                <c:pt idx="509">
                  <c:v>#N/A</c:v>
                </c:pt>
                <c:pt idx="510">
                  <c:v>#N/A</c:v>
                </c:pt>
                <c:pt idx="511">
                  <c:v>#N/A</c:v>
                </c:pt>
                <c:pt idx="512">
                  <c:v>#N/A</c:v>
                </c:pt>
                <c:pt idx="513">
                  <c:v>#N/A</c:v>
                </c:pt>
                <c:pt idx="514">
                  <c:v>#N/A</c:v>
                </c:pt>
                <c:pt idx="515">
                  <c:v>#N/A</c:v>
                </c:pt>
                <c:pt idx="516">
                  <c:v>#N/A</c:v>
                </c:pt>
                <c:pt idx="517">
                  <c:v>#N/A</c:v>
                </c:pt>
                <c:pt idx="518">
                  <c:v>#N/A</c:v>
                </c:pt>
                <c:pt idx="519">
                  <c:v>#N/A</c:v>
                </c:pt>
                <c:pt idx="520">
                  <c:v>#N/A</c:v>
                </c:pt>
                <c:pt idx="521">
                  <c:v>#N/A</c:v>
                </c:pt>
                <c:pt idx="522">
                  <c:v>#N/A</c:v>
                </c:pt>
                <c:pt idx="523">
                  <c:v>#N/A</c:v>
                </c:pt>
                <c:pt idx="524">
                  <c:v>#N/A</c:v>
                </c:pt>
                <c:pt idx="525">
                  <c:v>#N/A</c:v>
                </c:pt>
                <c:pt idx="526">
                  <c:v>#N/A</c:v>
                </c:pt>
                <c:pt idx="527">
                  <c:v>#N/A</c:v>
                </c:pt>
                <c:pt idx="528">
                  <c:v>#N/A</c:v>
                </c:pt>
                <c:pt idx="529">
                  <c:v>#N/A</c:v>
                </c:pt>
                <c:pt idx="530">
                  <c:v>#N/A</c:v>
                </c:pt>
                <c:pt idx="531">
                  <c:v>#N/A</c:v>
                </c:pt>
                <c:pt idx="532">
                  <c:v>#N/A</c:v>
                </c:pt>
                <c:pt idx="533">
                  <c:v>#N/A</c:v>
                </c:pt>
                <c:pt idx="534">
                  <c:v>#N/A</c:v>
                </c:pt>
                <c:pt idx="535">
                  <c:v>#N/A</c:v>
                </c:pt>
                <c:pt idx="536">
                  <c:v>#N/A</c:v>
                </c:pt>
                <c:pt idx="537">
                  <c:v>#N/A</c:v>
                </c:pt>
                <c:pt idx="538">
                  <c:v>#N/A</c:v>
                </c:pt>
                <c:pt idx="539">
                  <c:v>#N/A</c:v>
                </c:pt>
                <c:pt idx="540">
                  <c:v>#N/A</c:v>
                </c:pt>
                <c:pt idx="541">
                  <c:v>#N/A</c:v>
                </c:pt>
                <c:pt idx="542">
                  <c:v>#N/A</c:v>
                </c:pt>
                <c:pt idx="543">
                  <c:v>#N/A</c:v>
                </c:pt>
                <c:pt idx="544">
                  <c:v>#N/A</c:v>
                </c:pt>
                <c:pt idx="545">
                  <c:v>#N/A</c:v>
                </c:pt>
                <c:pt idx="546">
                  <c:v>#N/A</c:v>
                </c:pt>
                <c:pt idx="547">
                  <c:v>#N/A</c:v>
                </c:pt>
                <c:pt idx="548">
                  <c:v>#N/A</c:v>
                </c:pt>
                <c:pt idx="549">
                  <c:v>#N/A</c:v>
                </c:pt>
                <c:pt idx="550">
                  <c:v>#N/A</c:v>
                </c:pt>
                <c:pt idx="551">
                  <c:v>#N/A</c:v>
                </c:pt>
                <c:pt idx="552">
                  <c:v>#N/A</c:v>
                </c:pt>
                <c:pt idx="553">
                  <c:v>#N/A</c:v>
                </c:pt>
                <c:pt idx="554">
                  <c:v>#N/A</c:v>
                </c:pt>
                <c:pt idx="555">
                  <c:v>#N/A</c:v>
                </c:pt>
                <c:pt idx="556">
                  <c:v>#N/A</c:v>
                </c:pt>
                <c:pt idx="557">
                  <c:v>#N/A</c:v>
                </c:pt>
                <c:pt idx="558">
                  <c:v>#N/A</c:v>
                </c:pt>
                <c:pt idx="559">
                  <c:v>#N/A</c:v>
                </c:pt>
                <c:pt idx="560">
                  <c:v>#N/A</c:v>
                </c:pt>
                <c:pt idx="561">
                  <c:v>#N/A</c:v>
                </c:pt>
                <c:pt idx="562">
                  <c:v>#N/A</c:v>
                </c:pt>
                <c:pt idx="563">
                  <c:v>#N/A</c:v>
                </c:pt>
                <c:pt idx="564">
                  <c:v>#N/A</c:v>
                </c:pt>
                <c:pt idx="565">
                  <c:v>#N/A</c:v>
                </c:pt>
                <c:pt idx="566">
                  <c:v>#N/A</c:v>
                </c:pt>
                <c:pt idx="567">
                  <c:v>#N/A</c:v>
                </c:pt>
                <c:pt idx="568">
                  <c:v>#N/A</c:v>
                </c:pt>
                <c:pt idx="569">
                  <c:v>#N/A</c:v>
                </c:pt>
                <c:pt idx="570">
                  <c:v>#N/A</c:v>
                </c:pt>
                <c:pt idx="571">
                  <c:v>#N/A</c:v>
                </c:pt>
                <c:pt idx="572">
                  <c:v>#N/A</c:v>
                </c:pt>
                <c:pt idx="573">
                  <c:v>#N/A</c:v>
                </c:pt>
                <c:pt idx="574">
                  <c:v>#N/A</c:v>
                </c:pt>
                <c:pt idx="575">
                  <c:v>#N/A</c:v>
                </c:pt>
                <c:pt idx="576">
                  <c:v>#N/A</c:v>
                </c:pt>
                <c:pt idx="577">
                  <c:v>#N/A</c:v>
                </c:pt>
                <c:pt idx="578">
                  <c:v>#N/A</c:v>
                </c:pt>
                <c:pt idx="579">
                  <c:v>#N/A</c:v>
                </c:pt>
                <c:pt idx="580">
                  <c:v>#N/A</c:v>
                </c:pt>
                <c:pt idx="581">
                  <c:v>#N/A</c:v>
                </c:pt>
                <c:pt idx="582">
                  <c:v>#N/A</c:v>
                </c:pt>
                <c:pt idx="583">
                  <c:v>#N/A</c:v>
                </c:pt>
                <c:pt idx="584">
                  <c:v>#N/A</c:v>
                </c:pt>
                <c:pt idx="585">
                  <c:v>#N/A</c:v>
                </c:pt>
                <c:pt idx="586">
                  <c:v>#N/A</c:v>
                </c:pt>
                <c:pt idx="587">
                  <c:v>#N/A</c:v>
                </c:pt>
                <c:pt idx="588">
                  <c:v>#N/A</c:v>
                </c:pt>
                <c:pt idx="589">
                  <c:v>#N/A</c:v>
                </c:pt>
                <c:pt idx="590">
                  <c:v>#N/A</c:v>
                </c:pt>
                <c:pt idx="591">
                  <c:v>#N/A</c:v>
                </c:pt>
                <c:pt idx="592">
                  <c:v>#N/A</c:v>
                </c:pt>
                <c:pt idx="593">
                  <c:v>#N/A</c:v>
                </c:pt>
                <c:pt idx="594">
                  <c:v>#N/A</c:v>
                </c:pt>
                <c:pt idx="595">
                  <c:v>#N/A</c:v>
                </c:pt>
                <c:pt idx="596">
                  <c:v>#N/A</c:v>
                </c:pt>
                <c:pt idx="597">
                  <c:v>#N/A</c:v>
                </c:pt>
                <c:pt idx="598">
                  <c:v>#N/A</c:v>
                </c:pt>
                <c:pt idx="599">
                  <c:v>#N/A</c:v>
                </c:pt>
                <c:pt idx="600">
                  <c:v>#N/A</c:v>
                </c:pt>
                <c:pt idx="601">
                  <c:v>#N/A</c:v>
                </c:pt>
                <c:pt idx="602">
                  <c:v>#N/A</c:v>
                </c:pt>
                <c:pt idx="603">
                  <c:v>#N/A</c:v>
                </c:pt>
                <c:pt idx="604">
                  <c:v>#N/A</c:v>
                </c:pt>
                <c:pt idx="605">
                  <c:v>#N/A</c:v>
                </c:pt>
                <c:pt idx="606">
                  <c:v>#N/A</c:v>
                </c:pt>
                <c:pt idx="607">
                  <c:v>#N/A</c:v>
                </c:pt>
                <c:pt idx="608">
                  <c:v>#N/A</c:v>
                </c:pt>
                <c:pt idx="609">
                  <c:v>#N/A</c:v>
                </c:pt>
                <c:pt idx="610">
                  <c:v>#N/A</c:v>
                </c:pt>
                <c:pt idx="611">
                  <c:v>#N/A</c:v>
                </c:pt>
                <c:pt idx="612">
                  <c:v>#N/A</c:v>
                </c:pt>
                <c:pt idx="613">
                  <c:v>#N/A</c:v>
                </c:pt>
                <c:pt idx="614">
                  <c:v>#N/A</c:v>
                </c:pt>
                <c:pt idx="615">
                  <c:v>#N/A</c:v>
                </c:pt>
                <c:pt idx="616">
                  <c:v>#N/A</c:v>
                </c:pt>
                <c:pt idx="617">
                  <c:v>#N/A</c:v>
                </c:pt>
                <c:pt idx="618">
                  <c:v>#N/A</c:v>
                </c:pt>
                <c:pt idx="619">
                  <c:v>#N/A</c:v>
                </c:pt>
                <c:pt idx="620">
                  <c:v>#N/A</c:v>
                </c:pt>
                <c:pt idx="621">
                  <c:v>#N/A</c:v>
                </c:pt>
                <c:pt idx="622">
                  <c:v>#N/A</c:v>
                </c:pt>
                <c:pt idx="623">
                  <c:v>#N/A</c:v>
                </c:pt>
                <c:pt idx="624">
                  <c:v>#N/A</c:v>
                </c:pt>
                <c:pt idx="625">
                  <c:v>#N/A</c:v>
                </c:pt>
                <c:pt idx="626">
                  <c:v>#N/A</c:v>
                </c:pt>
                <c:pt idx="627">
                  <c:v>#N/A</c:v>
                </c:pt>
                <c:pt idx="628">
                  <c:v>#N/A</c:v>
                </c:pt>
                <c:pt idx="629">
                  <c:v>#N/A</c:v>
                </c:pt>
                <c:pt idx="630">
                  <c:v>#N/A</c:v>
                </c:pt>
                <c:pt idx="631">
                  <c:v>#N/A</c:v>
                </c:pt>
                <c:pt idx="632">
                  <c:v>#N/A</c:v>
                </c:pt>
                <c:pt idx="633">
                  <c:v>#N/A</c:v>
                </c:pt>
                <c:pt idx="634">
                  <c:v>#N/A</c:v>
                </c:pt>
                <c:pt idx="635">
                  <c:v>#N/A</c:v>
                </c:pt>
                <c:pt idx="636">
                  <c:v>#N/A</c:v>
                </c:pt>
                <c:pt idx="637">
                  <c:v>#N/A</c:v>
                </c:pt>
                <c:pt idx="638">
                  <c:v>#N/A</c:v>
                </c:pt>
                <c:pt idx="639">
                  <c:v>#N/A</c:v>
                </c:pt>
                <c:pt idx="640">
                  <c:v>#N/A</c:v>
                </c:pt>
                <c:pt idx="641">
                  <c:v>#N/A</c:v>
                </c:pt>
                <c:pt idx="642">
                  <c:v>#N/A</c:v>
                </c:pt>
                <c:pt idx="643">
                  <c:v>#N/A</c:v>
                </c:pt>
                <c:pt idx="644">
                  <c:v>#N/A</c:v>
                </c:pt>
                <c:pt idx="645">
                  <c:v>#N/A</c:v>
                </c:pt>
                <c:pt idx="646">
                  <c:v>#N/A</c:v>
                </c:pt>
                <c:pt idx="647">
                  <c:v>#N/A</c:v>
                </c:pt>
                <c:pt idx="648">
                  <c:v>#N/A</c:v>
                </c:pt>
                <c:pt idx="649">
                  <c:v>#N/A</c:v>
                </c:pt>
                <c:pt idx="650">
                  <c:v>#N/A</c:v>
                </c:pt>
                <c:pt idx="651">
                  <c:v>#N/A</c:v>
                </c:pt>
                <c:pt idx="652">
                  <c:v>#N/A</c:v>
                </c:pt>
                <c:pt idx="653">
                  <c:v>#N/A</c:v>
                </c:pt>
                <c:pt idx="654">
                  <c:v>#N/A</c:v>
                </c:pt>
                <c:pt idx="655">
                  <c:v>#N/A</c:v>
                </c:pt>
                <c:pt idx="656">
                  <c:v>#N/A</c:v>
                </c:pt>
                <c:pt idx="657">
                  <c:v>#N/A</c:v>
                </c:pt>
                <c:pt idx="658">
                  <c:v>#N/A</c:v>
                </c:pt>
                <c:pt idx="659">
                  <c:v>#N/A</c:v>
                </c:pt>
                <c:pt idx="660">
                  <c:v>#N/A</c:v>
                </c:pt>
                <c:pt idx="661">
                  <c:v>#N/A</c:v>
                </c:pt>
                <c:pt idx="662">
                  <c:v>#N/A</c:v>
                </c:pt>
                <c:pt idx="663">
                  <c:v>#N/A</c:v>
                </c:pt>
                <c:pt idx="664">
                  <c:v>#N/A</c:v>
                </c:pt>
                <c:pt idx="665">
                  <c:v>#N/A</c:v>
                </c:pt>
                <c:pt idx="666">
                  <c:v>#N/A</c:v>
                </c:pt>
                <c:pt idx="667">
                  <c:v>#N/A</c:v>
                </c:pt>
                <c:pt idx="668">
                  <c:v>#N/A</c:v>
                </c:pt>
                <c:pt idx="669">
                  <c:v>#N/A</c:v>
                </c:pt>
                <c:pt idx="670">
                  <c:v>#N/A</c:v>
                </c:pt>
                <c:pt idx="671">
                  <c:v>#N/A</c:v>
                </c:pt>
                <c:pt idx="672">
                  <c:v>#N/A</c:v>
                </c:pt>
                <c:pt idx="673">
                  <c:v>#N/A</c:v>
                </c:pt>
                <c:pt idx="674">
                  <c:v>#N/A</c:v>
                </c:pt>
                <c:pt idx="675">
                  <c:v>#N/A</c:v>
                </c:pt>
                <c:pt idx="676">
                  <c:v>#N/A</c:v>
                </c:pt>
                <c:pt idx="677">
                  <c:v>#N/A</c:v>
                </c:pt>
                <c:pt idx="678">
                  <c:v>#N/A</c:v>
                </c:pt>
                <c:pt idx="679">
                  <c:v>#N/A</c:v>
                </c:pt>
                <c:pt idx="680">
                  <c:v>#N/A</c:v>
                </c:pt>
                <c:pt idx="681">
                  <c:v>#N/A</c:v>
                </c:pt>
                <c:pt idx="682">
                  <c:v>#N/A</c:v>
                </c:pt>
                <c:pt idx="683">
                  <c:v>#N/A</c:v>
                </c:pt>
                <c:pt idx="684">
                  <c:v>#N/A</c:v>
                </c:pt>
                <c:pt idx="685">
                  <c:v>#N/A</c:v>
                </c:pt>
                <c:pt idx="686">
                  <c:v>#N/A</c:v>
                </c:pt>
                <c:pt idx="687">
                  <c:v>#N/A</c:v>
                </c:pt>
                <c:pt idx="688">
                  <c:v>#N/A</c:v>
                </c:pt>
                <c:pt idx="689">
                  <c:v>#N/A</c:v>
                </c:pt>
                <c:pt idx="690">
                  <c:v>#N/A</c:v>
                </c:pt>
                <c:pt idx="691">
                  <c:v>#N/A</c:v>
                </c:pt>
                <c:pt idx="692">
                  <c:v>#N/A</c:v>
                </c:pt>
                <c:pt idx="693">
                  <c:v>#N/A</c:v>
                </c:pt>
                <c:pt idx="694">
                  <c:v>#N/A</c:v>
                </c:pt>
                <c:pt idx="695">
                  <c:v>#N/A</c:v>
                </c:pt>
                <c:pt idx="696">
                  <c:v>#N/A</c:v>
                </c:pt>
                <c:pt idx="697">
                  <c:v>#N/A</c:v>
                </c:pt>
                <c:pt idx="698">
                  <c:v>#N/A</c:v>
                </c:pt>
                <c:pt idx="699">
                  <c:v>#N/A</c:v>
                </c:pt>
                <c:pt idx="700">
                  <c:v>#N/A</c:v>
                </c:pt>
                <c:pt idx="701">
                  <c:v>#N/A</c:v>
                </c:pt>
                <c:pt idx="702">
                  <c:v>#N/A</c:v>
                </c:pt>
                <c:pt idx="703">
                  <c:v>#N/A</c:v>
                </c:pt>
                <c:pt idx="704">
                  <c:v>#N/A</c:v>
                </c:pt>
                <c:pt idx="705">
                  <c:v>#N/A</c:v>
                </c:pt>
                <c:pt idx="706">
                  <c:v>#N/A</c:v>
                </c:pt>
                <c:pt idx="707">
                  <c:v>#N/A</c:v>
                </c:pt>
                <c:pt idx="708">
                  <c:v>#N/A</c:v>
                </c:pt>
                <c:pt idx="709">
                  <c:v>#N/A</c:v>
                </c:pt>
                <c:pt idx="710">
                  <c:v>#N/A</c:v>
                </c:pt>
                <c:pt idx="711">
                  <c:v>#N/A</c:v>
                </c:pt>
                <c:pt idx="712">
                  <c:v>#N/A</c:v>
                </c:pt>
                <c:pt idx="713">
                  <c:v>#N/A</c:v>
                </c:pt>
                <c:pt idx="714">
                  <c:v>#N/A</c:v>
                </c:pt>
                <c:pt idx="715">
                  <c:v>#N/A</c:v>
                </c:pt>
                <c:pt idx="716">
                  <c:v>#N/A</c:v>
                </c:pt>
                <c:pt idx="717">
                  <c:v>#N/A</c:v>
                </c:pt>
                <c:pt idx="718">
                  <c:v>#N/A</c:v>
                </c:pt>
                <c:pt idx="719">
                  <c:v>#N/A</c:v>
                </c:pt>
                <c:pt idx="720">
                  <c:v>#N/A</c:v>
                </c:pt>
                <c:pt idx="721">
                  <c:v>#N/A</c:v>
                </c:pt>
                <c:pt idx="722">
                  <c:v>#N/A</c:v>
                </c:pt>
                <c:pt idx="723">
                  <c:v>#N/A</c:v>
                </c:pt>
                <c:pt idx="724">
                  <c:v>#N/A</c:v>
                </c:pt>
                <c:pt idx="725">
                  <c:v>#N/A</c:v>
                </c:pt>
                <c:pt idx="726">
                  <c:v>#N/A</c:v>
                </c:pt>
                <c:pt idx="727">
                  <c:v>#N/A</c:v>
                </c:pt>
                <c:pt idx="728">
                  <c:v>#N/A</c:v>
                </c:pt>
                <c:pt idx="729">
                  <c:v>#N/A</c:v>
                </c:pt>
                <c:pt idx="730">
                  <c:v>#N/A</c:v>
                </c:pt>
                <c:pt idx="731">
                  <c:v>#N/A</c:v>
                </c:pt>
                <c:pt idx="732">
                  <c:v>#N/A</c:v>
                </c:pt>
                <c:pt idx="733">
                  <c:v>#N/A</c:v>
                </c:pt>
                <c:pt idx="734">
                  <c:v>#N/A</c:v>
                </c:pt>
                <c:pt idx="735">
                  <c:v>#N/A</c:v>
                </c:pt>
                <c:pt idx="736">
                  <c:v>#N/A</c:v>
                </c:pt>
                <c:pt idx="737">
                  <c:v>#N/A</c:v>
                </c:pt>
                <c:pt idx="738">
                  <c:v>#N/A</c:v>
                </c:pt>
                <c:pt idx="739">
                  <c:v>#N/A</c:v>
                </c:pt>
                <c:pt idx="740">
                  <c:v>#N/A</c:v>
                </c:pt>
                <c:pt idx="741">
                  <c:v>#N/A</c:v>
                </c:pt>
                <c:pt idx="742">
                  <c:v>#N/A</c:v>
                </c:pt>
                <c:pt idx="743">
                  <c:v>#N/A</c:v>
                </c:pt>
                <c:pt idx="744">
                  <c:v>#N/A</c:v>
                </c:pt>
                <c:pt idx="745">
                  <c:v>#N/A</c:v>
                </c:pt>
                <c:pt idx="746">
                  <c:v>#N/A</c:v>
                </c:pt>
                <c:pt idx="747">
                  <c:v>#N/A</c:v>
                </c:pt>
                <c:pt idx="748">
                  <c:v>#N/A</c:v>
                </c:pt>
                <c:pt idx="749">
                  <c:v>#N/A</c:v>
                </c:pt>
                <c:pt idx="750">
                  <c:v>#N/A</c:v>
                </c:pt>
                <c:pt idx="751">
                  <c:v>#N/A</c:v>
                </c:pt>
                <c:pt idx="752">
                  <c:v>#N/A</c:v>
                </c:pt>
                <c:pt idx="753">
                  <c:v>#N/A</c:v>
                </c:pt>
                <c:pt idx="754">
                  <c:v>#N/A</c:v>
                </c:pt>
                <c:pt idx="755">
                  <c:v>#N/A</c:v>
                </c:pt>
                <c:pt idx="756">
                  <c:v>#N/A</c:v>
                </c:pt>
                <c:pt idx="757">
                  <c:v>#N/A</c:v>
                </c:pt>
                <c:pt idx="758">
                  <c:v>#N/A</c:v>
                </c:pt>
                <c:pt idx="759">
                  <c:v>#N/A</c:v>
                </c:pt>
                <c:pt idx="760">
                  <c:v>#N/A</c:v>
                </c:pt>
                <c:pt idx="761">
                  <c:v>#N/A</c:v>
                </c:pt>
                <c:pt idx="762">
                  <c:v>#N/A</c:v>
                </c:pt>
                <c:pt idx="763">
                  <c:v>#N/A</c:v>
                </c:pt>
                <c:pt idx="764">
                  <c:v>#N/A</c:v>
                </c:pt>
                <c:pt idx="765">
                  <c:v>#N/A</c:v>
                </c:pt>
                <c:pt idx="766">
                  <c:v>#N/A</c:v>
                </c:pt>
                <c:pt idx="767">
                  <c:v>#N/A</c:v>
                </c:pt>
                <c:pt idx="768">
                  <c:v>#N/A</c:v>
                </c:pt>
                <c:pt idx="769">
                  <c:v>#N/A</c:v>
                </c:pt>
                <c:pt idx="770">
                  <c:v>#N/A</c:v>
                </c:pt>
                <c:pt idx="771">
                  <c:v>#N/A</c:v>
                </c:pt>
                <c:pt idx="772">
                  <c:v>#N/A</c:v>
                </c:pt>
                <c:pt idx="773">
                  <c:v>#N/A</c:v>
                </c:pt>
                <c:pt idx="774">
                  <c:v>#N/A</c:v>
                </c:pt>
                <c:pt idx="775">
                  <c:v>#N/A</c:v>
                </c:pt>
                <c:pt idx="776">
                  <c:v>#N/A</c:v>
                </c:pt>
                <c:pt idx="777">
                  <c:v>#N/A</c:v>
                </c:pt>
                <c:pt idx="778">
                  <c:v>#N/A</c:v>
                </c:pt>
                <c:pt idx="779">
                  <c:v>#N/A</c:v>
                </c:pt>
                <c:pt idx="780">
                  <c:v>#N/A</c:v>
                </c:pt>
                <c:pt idx="781">
                  <c:v>#N/A</c:v>
                </c:pt>
                <c:pt idx="782">
                  <c:v>#N/A</c:v>
                </c:pt>
                <c:pt idx="783">
                  <c:v>#N/A</c:v>
                </c:pt>
                <c:pt idx="784">
                  <c:v>#N/A</c:v>
                </c:pt>
                <c:pt idx="785">
                  <c:v>#N/A</c:v>
                </c:pt>
                <c:pt idx="786">
                  <c:v>#N/A</c:v>
                </c:pt>
                <c:pt idx="787">
                  <c:v>#N/A</c:v>
                </c:pt>
                <c:pt idx="788">
                  <c:v>#N/A</c:v>
                </c:pt>
                <c:pt idx="789">
                  <c:v>#N/A</c:v>
                </c:pt>
                <c:pt idx="790">
                  <c:v>#N/A</c:v>
                </c:pt>
                <c:pt idx="791">
                  <c:v>#N/A</c:v>
                </c:pt>
                <c:pt idx="792">
                  <c:v>#N/A</c:v>
                </c:pt>
                <c:pt idx="793">
                  <c:v>#N/A</c:v>
                </c:pt>
                <c:pt idx="794">
                  <c:v>#N/A</c:v>
                </c:pt>
                <c:pt idx="795">
                  <c:v>#N/A</c:v>
                </c:pt>
                <c:pt idx="796">
                  <c:v>#N/A</c:v>
                </c:pt>
                <c:pt idx="797">
                  <c:v>#N/A</c:v>
                </c:pt>
                <c:pt idx="798">
                  <c:v>#N/A</c:v>
                </c:pt>
                <c:pt idx="799">
                  <c:v>#N/A</c:v>
                </c:pt>
                <c:pt idx="800">
                  <c:v>#N/A</c:v>
                </c:pt>
                <c:pt idx="801">
                  <c:v>#N/A</c:v>
                </c:pt>
                <c:pt idx="802">
                  <c:v>#N/A</c:v>
                </c:pt>
                <c:pt idx="803">
                  <c:v>#N/A</c:v>
                </c:pt>
                <c:pt idx="804">
                  <c:v>#N/A</c:v>
                </c:pt>
                <c:pt idx="805">
                  <c:v>#N/A</c:v>
                </c:pt>
                <c:pt idx="806">
                  <c:v>#N/A</c:v>
                </c:pt>
                <c:pt idx="807">
                  <c:v>#N/A</c:v>
                </c:pt>
                <c:pt idx="808">
                  <c:v>#N/A</c:v>
                </c:pt>
                <c:pt idx="809">
                  <c:v>#N/A</c:v>
                </c:pt>
                <c:pt idx="810">
                  <c:v>#N/A</c:v>
                </c:pt>
                <c:pt idx="811">
                  <c:v>#N/A</c:v>
                </c:pt>
                <c:pt idx="812">
                  <c:v>#N/A</c:v>
                </c:pt>
                <c:pt idx="813">
                  <c:v>#N/A</c:v>
                </c:pt>
                <c:pt idx="814">
                  <c:v>#N/A</c:v>
                </c:pt>
                <c:pt idx="815">
                  <c:v>#N/A</c:v>
                </c:pt>
                <c:pt idx="816">
                  <c:v>#N/A</c:v>
                </c:pt>
                <c:pt idx="817">
                  <c:v>#N/A</c:v>
                </c:pt>
                <c:pt idx="818">
                  <c:v>#N/A</c:v>
                </c:pt>
                <c:pt idx="819">
                  <c:v>#N/A</c:v>
                </c:pt>
                <c:pt idx="820">
                  <c:v>#N/A</c:v>
                </c:pt>
                <c:pt idx="821">
                  <c:v>#N/A</c:v>
                </c:pt>
                <c:pt idx="822">
                  <c:v>#N/A</c:v>
                </c:pt>
                <c:pt idx="823">
                  <c:v>#N/A</c:v>
                </c:pt>
                <c:pt idx="824">
                  <c:v>#N/A</c:v>
                </c:pt>
                <c:pt idx="825">
                  <c:v>#N/A</c:v>
                </c:pt>
                <c:pt idx="826">
                  <c:v>#N/A</c:v>
                </c:pt>
                <c:pt idx="827">
                  <c:v>#N/A</c:v>
                </c:pt>
                <c:pt idx="828">
                  <c:v>#N/A</c:v>
                </c:pt>
                <c:pt idx="829">
                  <c:v>#N/A</c:v>
                </c:pt>
                <c:pt idx="830">
                  <c:v>#N/A</c:v>
                </c:pt>
                <c:pt idx="831">
                  <c:v>#N/A</c:v>
                </c:pt>
                <c:pt idx="832">
                  <c:v>#N/A</c:v>
                </c:pt>
                <c:pt idx="833">
                  <c:v>#N/A</c:v>
                </c:pt>
                <c:pt idx="834">
                  <c:v>#N/A</c:v>
                </c:pt>
                <c:pt idx="835">
                  <c:v>#N/A</c:v>
                </c:pt>
                <c:pt idx="836">
                  <c:v>#N/A</c:v>
                </c:pt>
                <c:pt idx="837">
                  <c:v>#N/A</c:v>
                </c:pt>
                <c:pt idx="838">
                  <c:v>#N/A</c:v>
                </c:pt>
                <c:pt idx="839">
                  <c:v>#N/A</c:v>
                </c:pt>
                <c:pt idx="840">
                  <c:v>#N/A</c:v>
                </c:pt>
                <c:pt idx="841">
                  <c:v>#N/A</c:v>
                </c:pt>
                <c:pt idx="842">
                  <c:v>#N/A</c:v>
                </c:pt>
                <c:pt idx="843">
                  <c:v>#N/A</c:v>
                </c:pt>
                <c:pt idx="844">
                  <c:v>#N/A</c:v>
                </c:pt>
                <c:pt idx="845">
                  <c:v>#N/A</c:v>
                </c:pt>
                <c:pt idx="846">
                  <c:v>#N/A</c:v>
                </c:pt>
                <c:pt idx="847">
                  <c:v>#N/A</c:v>
                </c:pt>
                <c:pt idx="848">
                  <c:v>#N/A</c:v>
                </c:pt>
                <c:pt idx="849">
                  <c:v>#N/A</c:v>
                </c:pt>
                <c:pt idx="850">
                  <c:v>#N/A</c:v>
                </c:pt>
                <c:pt idx="851">
                  <c:v>#N/A</c:v>
                </c:pt>
                <c:pt idx="852">
                  <c:v>#N/A</c:v>
                </c:pt>
                <c:pt idx="853">
                  <c:v>#N/A</c:v>
                </c:pt>
                <c:pt idx="854">
                  <c:v>#N/A</c:v>
                </c:pt>
                <c:pt idx="855">
                  <c:v>#N/A</c:v>
                </c:pt>
                <c:pt idx="856">
                  <c:v>#N/A</c:v>
                </c:pt>
                <c:pt idx="857">
                  <c:v>#N/A</c:v>
                </c:pt>
                <c:pt idx="858">
                  <c:v>#N/A</c:v>
                </c:pt>
                <c:pt idx="859">
                  <c:v>#N/A</c:v>
                </c:pt>
                <c:pt idx="860">
                  <c:v>#N/A</c:v>
                </c:pt>
                <c:pt idx="861">
                  <c:v>#N/A</c:v>
                </c:pt>
                <c:pt idx="862">
                  <c:v>#N/A</c:v>
                </c:pt>
                <c:pt idx="863">
                  <c:v>#N/A</c:v>
                </c:pt>
                <c:pt idx="864">
                  <c:v>#N/A</c:v>
                </c:pt>
                <c:pt idx="865">
                  <c:v>#N/A</c:v>
                </c:pt>
                <c:pt idx="866">
                  <c:v>#N/A</c:v>
                </c:pt>
                <c:pt idx="867">
                  <c:v>#N/A</c:v>
                </c:pt>
                <c:pt idx="868">
                  <c:v>#N/A</c:v>
                </c:pt>
                <c:pt idx="869">
                  <c:v>#N/A</c:v>
                </c:pt>
                <c:pt idx="870">
                  <c:v>#N/A</c:v>
                </c:pt>
                <c:pt idx="871">
                  <c:v>#N/A</c:v>
                </c:pt>
                <c:pt idx="872">
                  <c:v>#N/A</c:v>
                </c:pt>
                <c:pt idx="873">
                  <c:v>#N/A</c:v>
                </c:pt>
                <c:pt idx="874">
                  <c:v>#N/A</c:v>
                </c:pt>
                <c:pt idx="875">
                  <c:v>#N/A</c:v>
                </c:pt>
                <c:pt idx="876">
                  <c:v>#N/A</c:v>
                </c:pt>
                <c:pt idx="877">
                  <c:v>#N/A</c:v>
                </c:pt>
                <c:pt idx="878">
                  <c:v>#N/A</c:v>
                </c:pt>
                <c:pt idx="879">
                  <c:v>#N/A</c:v>
                </c:pt>
                <c:pt idx="880">
                  <c:v>#N/A</c:v>
                </c:pt>
                <c:pt idx="881">
                  <c:v>#N/A</c:v>
                </c:pt>
                <c:pt idx="882">
                  <c:v>#N/A</c:v>
                </c:pt>
                <c:pt idx="883">
                  <c:v>#N/A</c:v>
                </c:pt>
                <c:pt idx="884">
                  <c:v>#N/A</c:v>
                </c:pt>
                <c:pt idx="885">
                  <c:v>#N/A</c:v>
                </c:pt>
                <c:pt idx="886">
                  <c:v>#N/A</c:v>
                </c:pt>
                <c:pt idx="887">
                  <c:v>#N/A</c:v>
                </c:pt>
                <c:pt idx="888">
                  <c:v>#N/A</c:v>
                </c:pt>
                <c:pt idx="889">
                  <c:v>#N/A</c:v>
                </c:pt>
                <c:pt idx="890">
                  <c:v>#N/A</c:v>
                </c:pt>
                <c:pt idx="891">
                  <c:v>#N/A</c:v>
                </c:pt>
                <c:pt idx="892">
                  <c:v>#N/A</c:v>
                </c:pt>
                <c:pt idx="893">
                  <c:v>#N/A</c:v>
                </c:pt>
                <c:pt idx="894">
                  <c:v>#N/A</c:v>
                </c:pt>
                <c:pt idx="895">
                  <c:v>#N/A</c:v>
                </c:pt>
                <c:pt idx="896">
                  <c:v>#N/A</c:v>
                </c:pt>
                <c:pt idx="897">
                  <c:v>#N/A</c:v>
                </c:pt>
                <c:pt idx="898">
                  <c:v>#N/A</c:v>
                </c:pt>
                <c:pt idx="899">
                  <c:v>#N/A</c:v>
                </c:pt>
                <c:pt idx="900">
                  <c:v>#N/A</c:v>
                </c:pt>
                <c:pt idx="901">
                  <c:v>#N/A</c:v>
                </c:pt>
                <c:pt idx="902">
                  <c:v>#N/A</c:v>
                </c:pt>
                <c:pt idx="903">
                  <c:v>#N/A</c:v>
                </c:pt>
                <c:pt idx="904">
                  <c:v>#N/A</c:v>
                </c:pt>
                <c:pt idx="905">
                  <c:v>#N/A</c:v>
                </c:pt>
                <c:pt idx="906">
                  <c:v>#N/A</c:v>
                </c:pt>
                <c:pt idx="907">
                  <c:v>#N/A</c:v>
                </c:pt>
                <c:pt idx="908">
                  <c:v>#N/A</c:v>
                </c:pt>
                <c:pt idx="909">
                  <c:v>#N/A</c:v>
                </c:pt>
                <c:pt idx="910">
                  <c:v>#N/A</c:v>
                </c:pt>
                <c:pt idx="911">
                  <c:v>#N/A</c:v>
                </c:pt>
                <c:pt idx="912">
                  <c:v>#N/A</c:v>
                </c:pt>
                <c:pt idx="913">
                  <c:v>#N/A</c:v>
                </c:pt>
                <c:pt idx="914">
                  <c:v>#N/A</c:v>
                </c:pt>
                <c:pt idx="915">
                  <c:v>#N/A</c:v>
                </c:pt>
                <c:pt idx="916">
                  <c:v>#N/A</c:v>
                </c:pt>
                <c:pt idx="917">
                  <c:v>#N/A</c:v>
                </c:pt>
                <c:pt idx="918">
                  <c:v>#N/A</c:v>
                </c:pt>
                <c:pt idx="919">
                  <c:v>#N/A</c:v>
                </c:pt>
                <c:pt idx="920">
                  <c:v>#N/A</c:v>
                </c:pt>
                <c:pt idx="921">
                  <c:v>#N/A</c:v>
                </c:pt>
                <c:pt idx="922">
                  <c:v>#N/A</c:v>
                </c:pt>
                <c:pt idx="923">
                  <c:v>#N/A</c:v>
                </c:pt>
                <c:pt idx="924">
                  <c:v>#N/A</c:v>
                </c:pt>
                <c:pt idx="925">
                  <c:v>#N/A</c:v>
                </c:pt>
                <c:pt idx="926">
                  <c:v>#N/A</c:v>
                </c:pt>
                <c:pt idx="927">
                  <c:v>#N/A</c:v>
                </c:pt>
                <c:pt idx="928">
                  <c:v>#N/A</c:v>
                </c:pt>
                <c:pt idx="929">
                  <c:v>#N/A</c:v>
                </c:pt>
                <c:pt idx="930">
                  <c:v>#N/A</c:v>
                </c:pt>
                <c:pt idx="931">
                  <c:v>#N/A</c:v>
                </c:pt>
                <c:pt idx="932">
                  <c:v>#N/A</c:v>
                </c:pt>
                <c:pt idx="933">
                  <c:v>#N/A</c:v>
                </c:pt>
                <c:pt idx="934">
                  <c:v>#N/A</c:v>
                </c:pt>
                <c:pt idx="935">
                  <c:v>#N/A</c:v>
                </c:pt>
                <c:pt idx="936">
                  <c:v>#N/A</c:v>
                </c:pt>
                <c:pt idx="937">
                  <c:v>#N/A</c:v>
                </c:pt>
                <c:pt idx="938">
                  <c:v>#N/A</c:v>
                </c:pt>
                <c:pt idx="939">
                  <c:v>#N/A</c:v>
                </c:pt>
                <c:pt idx="940">
                  <c:v>#N/A</c:v>
                </c:pt>
                <c:pt idx="941">
                  <c:v>#N/A</c:v>
                </c:pt>
                <c:pt idx="942">
                  <c:v>#N/A</c:v>
                </c:pt>
                <c:pt idx="943">
                  <c:v>#N/A</c:v>
                </c:pt>
                <c:pt idx="944">
                  <c:v>#N/A</c:v>
                </c:pt>
                <c:pt idx="945">
                  <c:v>#N/A</c:v>
                </c:pt>
                <c:pt idx="946">
                  <c:v>#N/A</c:v>
                </c:pt>
                <c:pt idx="947">
                  <c:v>#N/A</c:v>
                </c:pt>
                <c:pt idx="948">
                  <c:v>#N/A</c:v>
                </c:pt>
                <c:pt idx="949">
                  <c:v>#N/A</c:v>
                </c:pt>
                <c:pt idx="950">
                  <c:v>#N/A</c:v>
                </c:pt>
                <c:pt idx="951">
                  <c:v>#N/A</c:v>
                </c:pt>
                <c:pt idx="952">
                  <c:v>#N/A</c:v>
                </c:pt>
                <c:pt idx="953">
                  <c:v>#N/A</c:v>
                </c:pt>
                <c:pt idx="954">
                  <c:v>#N/A</c:v>
                </c:pt>
                <c:pt idx="955">
                  <c:v>#N/A</c:v>
                </c:pt>
                <c:pt idx="956">
                  <c:v>#N/A</c:v>
                </c:pt>
                <c:pt idx="957">
                  <c:v>#N/A</c:v>
                </c:pt>
                <c:pt idx="958">
                  <c:v>#N/A</c:v>
                </c:pt>
                <c:pt idx="959">
                  <c:v>#N/A</c:v>
                </c:pt>
                <c:pt idx="960">
                  <c:v>#N/A</c:v>
                </c:pt>
                <c:pt idx="961">
                  <c:v>#N/A</c:v>
                </c:pt>
                <c:pt idx="962">
                  <c:v>#N/A</c:v>
                </c:pt>
                <c:pt idx="963">
                  <c:v>#N/A</c:v>
                </c:pt>
                <c:pt idx="964">
                  <c:v>#N/A</c:v>
                </c:pt>
                <c:pt idx="965">
                  <c:v>#N/A</c:v>
                </c:pt>
                <c:pt idx="966">
                  <c:v>#N/A</c:v>
                </c:pt>
                <c:pt idx="967">
                  <c:v>#N/A</c:v>
                </c:pt>
                <c:pt idx="968">
                  <c:v>#N/A</c:v>
                </c:pt>
                <c:pt idx="969">
                  <c:v>#N/A</c:v>
                </c:pt>
                <c:pt idx="970">
                  <c:v>#N/A</c:v>
                </c:pt>
                <c:pt idx="971">
                  <c:v>#N/A</c:v>
                </c:pt>
                <c:pt idx="972">
                  <c:v>#N/A</c:v>
                </c:pt>
                <c:pt idx="973">
                  <c:v>#N/A</c:v>
                </c:pt>
                <c:pt idx="974">
                  <c:v>#N/A</c:v>
                </c:pt>
                <c:pt idx="975">
                  <c:v>#N/A</c:v>
                </c:pt>
                <c:pt idx="976">
                  <c:v>#N/A</c:v>
                </c:pt>
                <c:pt idx="977">
                  <c:v>#N/A</c:v>
                </c:pt>
                <c:pt idx="978">
                  <c:v>#N/A</c:v>
                </c:pt>
                <c:pt idx="979">
                  <c:v>#N/A</c:v>
                </c:pt>
                <c:pt idx="980">
                  <c:v>#N/A</c:v>
                </c:pt>
                <c:pt idx="981">
                  <c:v>#N/A</c:v>
                </c:pt>
                <c:pt idx="982">
                  <c:v>#N/A</c:v>
                </c:pt>
                <c:pt idx="983">
                  <c:v>#N/A</c:v>
                </c:pt>
                <c:pt idx="984">
                  <c:v>#N/A</c:v>
                </c:pt>
                <c:pt idx="985">
                  <c:v>#N/A</c:v>
                </c:pt>
                <c:pt idx="986">
                  <c:v>#N/A</c:v>
                </c:pt>
                <c:pt idx="987">
                  <c:v>#N/A</c:v>
                </c:pt>
                <c:pt idx="988">
                  <c:v>#N/A</c:v>
                </c:pt>
                <c:pt idx="989">
                  <c:v>#N/A</c:v>
                </c:pt>
                <c:pt idx="990">
                  <c:v>#N/A</c:v>
                </c:pt>
                <c:pt idx="991">
                  <c:v>#N/A</c:v>
                </c:pt>
                <c:pt idx="992">
                  <c:v>#N/A</c:v>
                </c:pt>
                <c:pt idx="993">
                  <c:v>#N/A</c:v>
                </c:pt>
                <c:pt idx="994">
                  <c:v>#N/A</c:v>
                </c:pt>
                <c:pt idx="995">
                  <c:v>#N/A</c:v>
                </c:pt>
                <c:pt idx="996">
                  <c:v>#N/A</c:v>
                </c:pt>
                <c:pt idx="997">
                  <c:v>#N/A</c:v>
                </c:pt>
                <c:pt idx="998">
                  <c:v>#N/A</c:v>
                </c:pt>
                <c:pt idx="999">
                  <c:v>#N/A</c:v>
                </c:pt>
                <c:pt idx="1000">
                  <c:v>#N/A</c:v>
                </c:pt>
                <c:pt idx="1001">
                  <c:v>#N/A</c:v>
                </c:pt>
                <c:pt idx="1002">
                  <c:v>#N/A</c:v>
                </c:pt>
                <c:pt idx="1003">
                  <c:v>#N/A</c:v>
                </c:pt>
                <c:pt idx="1004">
                  <c:v>#N/A</c:v>
                </c:pt>
                <c:pt idx="1005">
                  <c:v>#N/A</c:v>
                </c:pt>
                <c:pt idx="1006">
                  <c:v>#N/A</c:v>
                </c:pt>
                <c:pt idx="1007">
                  <c:v>#N/A</c:v>
                </c:pt>
                <c:pt idx="1008">
                  <c:v>#N/A</c:v>
                </c:pt>
                <c:pt idx="1009">
                  <c:v>#N/A</c:v>
                </c:pt>
                <c:pt idx="1010">
                  <c:v>#N/A</c:v>
                </c:pt>
                <c:pt idx="1011">
                  <c:v>#N/A</c:v>
                </c:pt>
                <c:pt idx="1012">
                  <c:v>#N/A</c:v>
                </c:pt>
                <c:pt idx="1013">
                  <c:v>#N/A</c:v>
                </c:pt>
                <c:pt idx="1014">
                  <c:v>#N/A</c:v>
                </c:pt>
                <c:pt idx="1015">
                  <c:v>#N/A</c:v>
                </c:pt>
                <c:pt idx="1016">
                  <c:v>#N/A</c:v>
                </c:pt>
                <c:pt idx="1017">
                  <c:v>#N/A</c:v>
                </c:pt>
                <c:pt idx="1018">
                  <c:v>#N/A</c:v>
                </c:pt>
                <c:pt idx="1019">
                  <c:v>#N/A</c:v>
                </c:pt>
                <c:pt idx="1020">
                  <c:v>#N/A</c:v>
                </c:pt>
                <c:pt idx="1021">
                  <c:v>#N/A</c:v>
                </c:pt>
                <c:pt idx="1022">
                  <c:v>#N/A</c:v>
                </c:pt>
                <c:pt idx="1023">
                  <c:v>#N/A</c:v>
                </c:pt>
                <c:pt idx="1024">
                  <c:v>#N/A</c:v>
                </c:pt>
                <c:pt idx="1025">
                  <c:v>#N/A</c:v>
                </c:pt>
                <c:pt idx="1026">
                  <c:v>#N/A</c:v>
                </c:pt>
                <c:pt idx="1027">
                  <c:v>#N/A</c:v>
                </c:pt>
                <c:pt idx="1028">
                  <c:v>#N/A</c:v>
                </c:pt>
                <c:pt idx="1029">
                  <c:v>#N/A</c:v>
                </c:pt>
                <c:pt idx="1030">
                  <c:v>#N/A</c:v>
                </c:pt>
                <c:pt idx="1031">
                  <c:v>#N/A</c:v>
                </c:pt>
                <c:pt idx="1032">
                  <c:v>#N/A</c:v>
                </c:pt>
                <c:pt idx="1033">
                  <c:v>#N/A</c:v>
                </c:pt>
                <c:pt idx="1034">
                  <c:v>#N/A</c:v>
                </c:pt>
                <c:pt idx="1035">
                  <c:v>#N/A</c:v>
                </c:pt>
                <c:pt idx="1036">
                  <c:v>#N/A</c:v>
                </c:pt>
                <c:pt idx="1037">
                  <c:v>#N/A</c:v>
                </c:pt>
                <c:pt idx="1038">
                  <c:v>#N/A</c:v>
                </c:pt>
                <c:pt idx="1039">
                  <c:v>#N/A</c:v>
                </c:pt>
                <c:pt idx="1040">
                  <c:v>#N/A</c:v>
                </c:pt>
                <c:pt idx="1041">
                  <c:v>#N/A</c:v>
                </c:pt>
                <c:pt idx="1042">
                  <c:v>#N/A</c:v>
                </c:pt>
                <c:pt idx="1043">
                  <c:v>#N/A</c:v>
                </c:pt>
                <c:pt idx="1044">
                  <c:v>#N/A</c:v>
                </c:pt>
                <c:pt idx="1045">
                  <c:v>#N/A</c:v>
                </c:pt>
                <c:pt idx="1046">
                  <c:v>#N/A</c:v>
                </c:pt>
                <c:pt idx="1047">
                  <c:v>#N/A</c:v>
                </c:pt>
                <c:pt idx="1048">
                  <c:v>#N/A</c:v>
                </c:pt>
                <c:pt idx="1049">
                  <c:v>#N/A</c:v>
                </c:pt>
                <c:pt idx="1050">
                  <c:v>#N/A</c:v>
                </c:pt>
                <c:pt idx="1051">
                  <c:v>#N/A</c:v>
                </c:pt>
                <c:pt idx="1052">
                  <c:v>#N/A</c:v>
                </c:pt>
                <c:pt idx="1053">
                  <c:v>#N/A</c:v>
                </c:pt>
                <c:pt idx="1054">
                  <c:v>#N/A</c:v>
                </c:pt>
                <c:pt idx="1055">
                  <c:v>#N/A</c:v>
                </c:pt>
                <c:pt idx="1056">
                  <c:v>#N/A</c:v>
                </c:pt>
                <c:pt idx="1057">
                  <c:v>#N/A</c:v>
                </c:pt>
                <c:pt idx="1058">
                  <c:v>#N/A</c:v>
                </c:pt>
                <c:pt idx="1059">
                  <c:v>#N/A</c:v>
                </c:pt>
                <c:pt idx="1060">
                  <c:v>#N/A</c:v>
                </c:pt>
                <c:pt idx="1061">
                  <c:v>#N/A</c:v>
                </c:pt>
                <c:pt idx="1062">
                  <c:v>#N/A</c:v>
                </c:pt>
                <c:pt idx="1063">
                  <c:v>#N/A</c:v>
                </c:pt>
                <c:pt idx="1064">
                  <c:v>#N/A</c:v>
                </c:pt>
                <c:pt idx="1065">
                  <c:v>#N/A</c:v>
                </c:pt>
                <c:pt idx="1066">
                  <c:v>#N/A</c:v>
                </c:pt>
                <c:pt idx="1067">
                  <c:v>#N/A</c:v>
                </c:pt>
                <c:pt idx="1068">
                  <c:v>#N/A</c:v>
                </c:pt>
                <c:pt idx="1069">
                  <c:v>#N/A</c:v>
                </c:pt>
                <c:pt idx="1070">
                  <c:v>#N/A</c:v>
                </c:pt>
                <c:pt idx="1071">
                  <c:v>#N/A</c:v>
                </c:pt>
                <c:pt idx="1072">
                  <c:v>#N/A</c:v>
                </c:pt>
                <c:pt idx="1073">
                  <c:v>#N/A</c:v>
                </c:pt>
                <c:pt idx="1074">
                  <c:v>#N/A</c:v>
                </c:pt>
                <c:pt idx="1075">
                  <c:v>#N/A</c:v>
                </c:pt>
                <c:pt idx="1076">
                  <c:v>#N/A</c:v>
                </c:pt>
                <c:pt idx="1077">
                  <c:v>#N/A</c:v>
                </c:pt>
                <c:pt idx="1078">
                  <c:v>#N/A</c:v>
                </c:pt>
                <c:pt idx="1079">
                  <c:v>#N/A</c:v>
                </c:pt>
                <c:pt idx="1080">
                  <c:v>#N/A</c:v>
                </c:pt>
                <c:pt idx="1081">
                  <c:v>#N/A</c:v>
                </c:pt>
                <c:pt idx="1082">
                  <c:v>#N/A</c:v>
                </c:pt>
                <c:pt idx="1083">
                  <c:v>#N/A</c:v>
                </c:pt>
                <c:pt idx="1084">
                  <c:v>#N/A</c:v>
                </c:pt>
                <c:pt idx="1085">
                  <c:v>#N/A</c:v>
                </c:pt>
                <c:pt idx="1086">
                  <c:v>#N/A</c:v>
                </c:pt>
                <c:pt idx="1087">
                  <c:v>#N/A</c:v>
                </c:pt>
                <c:pt idx="1088">
                  <c:v>#N/A</c:v>
                </c:pt>
                <c:pt idx="1089">
                  <c:v>#N/A</c:v>
                </c:pt>
                <c:pt idx="1090">
                  <c:v>#N/A</c:v>
                </c:pt>
                <c:pt idx="1091">
                  <c:v>#N/A</c:v>
                </c:pt>
                <c:pt idx="1092">
                  <c:v>#N/A</c:v>
                </c:pt>
                <c:pt idx="1093">
                  <c:v>#N/A</c:v>
                </c:pt>
                <c:pt idx="1094">
                  <c:v>#N/A</c:v>
                </c:pt>
                <c:pt idx="1095">
                  <c:v>#N/A</c:v>
                </c:pt>
                <c:pt idx="1096">
                  <c:v>#N/A</c:v>
                </c:pt>
                <c:pt idx="1097">
                  <c:v>#N/A</c:v>
                </c:pt>
                <c:pt idx="1098">
                  <c:v>#N/A</c:v>
                </c:pt>
                <c:pt idx="1099">
                  <c:v>#N/A</c:v>
                </c:pt>
                <c:pt idx="1100">
                  <c:v>#N/A</c:v>
                </c:pt>
                <c:pt idx="1101">
                  <c:v>#N/A</c:v>
                </c:pt>
                <c:pt idx="1102">
                  <c:v>#N/A</c:v>
                </c:pt>
                <c:pt idx="1103">
                  <c:v>#N/A</c:v>
                </c:pt>
                <c:pt idx="1104">
                  <c:v>#N/A</c:v>
                </c:pt>
                <c:pt idx="1105">
                  <c:v>#N/A</c:v>
                </c:pt>
                <c:pt idx="1106">
                  <c:v>#N/A</c:v>
                </c:pt>
                <c:pt idx="1107">
                  <c:v>#N/A</c:v>
                </c:pt>
                <c:pt idx="1108">
                  <c:v>#N/A</c:v>
                </c:pt>
                <c:pt idx="1109">
                  <c:v>#N/A</c:v>
                </c:pt>
                <c:pt idx="1110">
                  <c:v>#N/A</c:v>
                </c:pt>
                <c:pt idx="1111">
                  <c:v>#N/A</c:v>
                </c:pt>
                <c:pt idx="1112">
                  <c:v>#N/A</c:v>
                </c:pt>
                <c:pt idx="1113">
                  <c:v>#N/A</c:v>
                </c:pt>
                <c:pt idx="1114">
                  <c:v>#N/A</c:v>
                </c:pt>
                <c:pt idx="1115">
                  <c:v>#N/A</c:v>
                </c:pt>
                <c:pt idx="1116">
                  <c:v>#N/A</c:v>
                </c:pt>
                <c:pt idx="1117">
                  <c:v>#N/A</c:v>
                </c:pt>
                <c:pt idx="1118">
                  <c:v>#N/A</c:v>
                </c:pt>
                <c:pt idx="1119">
                  <c:v>#N/A</c:v>
                </c:pt>
                <c:pt idx="1120">
                  <c:v>#N/A</c:v>
                </c:pt>
                <c:pt idx="1121">
                  <c:v>#N/A</c:v>
                </c:pt>
                <c:pt idx="1122">
                  <c:v>#N/A</c:v>
                </c:pt>
                <c:pt idx="1123">
                  <c:v>#N/A</c:v>
                </c:pt>
                <c:pt idx="1124">
                  <c:v>#N/A</c:v>
                </c:pt>
                <c:pt idx="1125">
                  <c:v>#N/A</c:v>
                </c:pt>
                <c:pt idx="1126">
                  <c:v>#N/A</c:v>
                </c:pt>
                <c:pt idx="1127">
                  <c:v>#N/A</c:v>
                </c:pt>
                <c:pt idx="1128">
                  <c:v>#N/A</c:v>
                </c:pt>
                <c:pt idx="1129">
                  <c:v>#N/A</c:v>
                </c:pt>
                <c:pt idx="1130">
                  <c:v>#N/A</c:v>
                </c:pt>
                <c:pt idx="1131">
                  <c:v>#N/A</c:v>
                </c:pt>
                <c:pt idx="1132">
                  <c:v>#N/A</c:v>
                </c:pt>
                <c:pt idx="1133">
                  <c:v>#N/A</c:v>
                </c:pt>
                <c:pt idx="1134">
                  <c:v>#N/A</c:v>
                </c:pt>
                <c:pt idx="1135">
                  <c:v>#N/A</c:v>
                </c:pt>
                <c:pt idx="1136">
                  <c:v>#N/A</c:v>
                </c:pt>
                <c:pt idx="1137">
                  <c:v>#N/A</c:v>
                </c:pt>
                <c:pt idx="1138">
                  <c:v>#N/A</c:v>
                </c:pt>
                <c:pt idx="1139">
                  <c:v>#N/A</c:v>
                </c:pt>
                <c:pt idx="1140">
                  <c:v>#N/A</c:v>
                </c:pt>
                <c:pt idx="1141">
                  <c:v>#N/A</c:v>
                </c:pt>
                <c:pt idx="1142">
                  <c:v>#N/A</c:v>
                </c:pt>
                <c:pt idx="1143">
                  <c:v>#N/A</c:v>
                </c:pt>
                <c:pt idx="1144">
                  <c:v>#N/A</c:v>
                </c:pt>
                <c:pt idx="1145">
                  <c:v>#N/A</c:v>
                </c:pt>
                <c:pt idx="1146">
                  <c:v>#N/A</c:v>
                </c:pt>
                <c:pt idx="1147">
                  <c:v>#N/A</c:v>
                </c:pt>
                <c:pt idx="1148">
                  <c:v>#N/A</c:v>
                </c:pt>
                <c:pt idx="1149">
                  <c:v>#N/A</c:v>
                </c:pt>
                <c:pt idx="1150">
                  <c:v>#N/A</c:v>
                </c:pt>
                <c:pt idx="1151">
                  <c:v>#N/A</c:v>
                </c:pt>
                <c:pt idx="1152">
                  <c:v>#N/A</c:v>
                </c:pt>
                <c:pt idx="1153">
                  <c:v>#N/A</c:v>
                </c:pt>
                <c:pt idx="1154">
                  <c:v>#N/A</c:v>
                </c:pt>
                <c:pt idx="1155">
                  <c:v>#N/A</c:v>
                </c:pt>
                <c:pt idx="1156">
                  <c:v>#N/A</c:v>
                </c:pt>
                <c:pt idx="1157">
                  <c:v>#N/A</c:v>
                </c:pt>
                <c:pt idx="1158">
                  <c:v>#N/A</c:v>
                </c:pt>
                <c:pt idx="1159">
                  <c:v>#N/A</c:v>
                </c:pt>
                <c:pt idx="1160">
                  <c:v>#N/A</c:v>
                </c:pt>
                <c:pt idx="1161">
                  <c:v>#N/A</c:v>
                </c:pt>
                <c:pt idx="1162">
                  <c:v>#N/A</c:v>
                </c:pt>
                <c:pt idx="1163">
                  <c:v>#N/A</c:v>
                </c:pt>
                <c:pt idx="1164">
                  <c:v>#N/A</c:v>
                </c:pt>
                <c:pt idx="1165">
                  <c:v>#N/A</c:v>
                </c:pt>
                <c:pt idx="1166">
                  <c:v>#N/A</c:v>
                </c:pt>
                <c:pt idx="1167">
                  <c:v>#N/A</c:v>
                </c:pt>
                <c:pt idx="1168">
                  <c:v>#N/A</c:v>
                </c:pt>
                <c:pt idx="1169">
                  <c:v>#N/A</c:v>
                </c:pt>
                <c:pt idx="1170">
                  <c:v>#N/A</c:v>
                </c:pt>
                <c:pt idx="1171">
                  <c:v>#N/A</c:v>
                </c:pt>
                <c:pt idx="1172">
                  <c:v>#N/A</c:v>
                </c:pt>
                <c:pt idx="1173">
                  <c:v>#N/A</c:v>
                </c:pt>
                <c:pt idx="1174">
                  <c:v>#N/A</c:v>
                </c:pt>
                <c:pt idx="1175">
                  <c:v>#N/A</c:v>
                </c:pt>
                <c:pt idx="1176">
                  <c:v>#N/A</c:v>
                </c:pt>
                <c:pt idx="1177">
                  <c:v>#N/A</c:v>
                </c:pt>
                <c:pt idx="1178">
                  <c:v>#N/A</c:v>
                </c:pt>
                <c:pt idx="1179">
                  <c:v>#N/A</c:v>
                </c:pt>
                <c:pt idx="1180">
                  <c:v>#N/A</c:v>
                </c:pt>
                <c:pt idx="1181">
                  <c:v>#N/A</c:v>
                </c:pt>
                <c:pt idx="1182">
                  <c:v>#N/A</c:v>
                </c:pt>
                <c:pt idx="1183">
                  <c:v>#N/A</c:v>
                </c:pt>
                <c:pt idx="1184">
                  <c:v>#N/A</c:v>
                </c:pt>
                <c:pt idx="1185">
                  <c:v>#N/A</c:v>
                </c:pt>
                <c:pt idx="1186">
                  <c:v>#N/A</c:v>
                </c:pt>
                <c:pt idx="1187">
                  <c:v>#N/A</c:v>
                </c:pt>
                <c:pt idx="1188">
                  <c:v>#N/A</c:v>
                </c:pt>
                <c:pt idx="1189">
                  <c:v>#N/A</c:v>
                </c:pt>
                <c:pt idx="1190">
                  <c:v>#N/A</c:v>
                </c:pt>
                <c:pt idx="1191">
                  <c:v>#N/A</c:v>
                </c:pt>
                <c:pt idx="1192">
                  <c:v>#N/A</c:v>
                </c:pt>
                <c:pt idx="1193">
                  <c:v>#N/A</c:v>
                </c:pt>
                <c:pt idx="1194">
                  <c:v>#N/A</c:v>
                </c:pt>
                <c:pt idx="1195">
                  <c:v>#N/A</c:v>
                </c:pt>
                <c:pt idx="1196">
                  <c:v>#N/A</c:v>
                </c:pt>
                <c:pt idx="1197">
                  <c:v>#N/A</c:v>
                </c:pt>
                <c:pt idx="1198">
                  <c:v>#N/A</c:v>
                </c:pt>
                <c:pt idx="1199">
                  <c:v>#N/A</c:v>
                </c:pt>
                <c:pt idx="1200">
                  <c:v>#N/A</c:v>
                </c:pt>
                <c:pt idx="1201">
                  <c:v>#N/A</c:v>
                </c:pt>
                <c:pt idx="1202">
                  <c:v>#N/A</c:v>
                </c:pt>
                <c:pt idx="1203">
                  <c:v>#N/A</c:v>
                </c:pt>
                <c:pt idx="1204">
                  <c:v>#N/A</c:v>
                </c:pt>
                <c:pt idx="1205">
                  <c:v>#N/A</c:v>
                </c:pt>
                <c:pt idx="1206">
                  <c:v>#N/A</c:v>
                </c:pt>
                <c:pt idx="1207">
                  <c:v>#N/A</c:v>
                </c:pt>
                <c:pt idx="1208">
                  <c:v>#N/A</c:v>
                </c:pt>
                <c:pt idx="1209">
                  <c:v>#N/A</c:v>
                </c:pt>
                <c:pt idx="1210">
                  <c:v>#N/A</c:v>
                </c:pt>
                <c:pt idx="1211">
                  <c:v>#N/A</c:v>
                </c:pt>
                <c:pt idx="1212">
                  <c:v>#N/A</c:v>
                </c:pt>
                <c:pt idx="1213">
                  <c:v>#N/A</c:v>
                </c:pt>
                <c:pt idx="1214">
                  <c:v>#N/A</c:v>
                </c:pt>
                <c:pt idx="1215">
                  <c:v>#N/A</c:v>
                </c:pt>
                <c:pt idx="1216">
                  <c:v>#N/A</c:v>
                </c:pt>
                <c:pt idx="1217">
                  <c:v>#N/A</c:v>
                </c:pt>
                <c:pt idx="1218">
                  <c:v>#N/A</c:v>
                </c:pt>
                <c:pt idx="1219">
                  <c:v>#N/A</c:v>
                </c:pt>
                <c:pt idx="1220">
                  <c:v>#N/A</c:v>
                </c:pt>
                <c:pt idx="1221">
                  <c:v>#N/A</c:v>
                </c:pt>
                <c:pt idx="1222">
                  <c:v>#N/A</c:v>
                </c:pt>
                <c:pt idx="1223">
                  <c:v>#N/A</c:v>
                </c:pt>
                <c:pt idx="1224">
                  <c:v>#N/A</c:v>
                </c:pt>
                <c:pt idx="1225">
                  <c:v>#N/A</c:v>
                </c:pt>
                <c:pt idx="1226">
                  <c:v>#N/A</c:v>
                </c:pt>
                <c:pt idx="1227">
                  <c:v>#N/A</c:v>
                </c:pt>
                <c:pt idx="1228">
                  <c:v>#N/A</c:v>
                </c:pt>
                <c:pt idx="1229">
                  <c:v>#N/A</c:v>
                </c:pt>
                <c:pt idx="1230">
                  <c:v>#N/A</c:v>
                </c:pt>
                <c:pt idx="1231">
                  <c:v>#N/A</c:v>
                </c:pt>
                <c:pt idx="1232">
                  <c:v>#N/A</c:v>
                </c:pt>
                <c:pt idx="1233">
                  <c:v>#N/A</c:v>
                </c:pt>
                <c:pt idx="1234">
                  <c:v>#N/A</c:v>
                </c:pt>
                <c:pt idx="1235">
                  <c:v>#N/A</c:v>
                </c:pt>
                <c:pt idx="1236">
                  <c:v>#N/A</c:v>
                </c:pt>
                <c:pt idx="1237">
                  <c:v>#N/A</c:v>
                </c:pt>
                <c:pt idx="1238">
                  <c:v>#N/A</c:v>
                </c:pt>
                <c:pt idx="1239">
                  <c:v>#N/A</c:v>
                </c:pt>
                <c:pt idx="1240">
                  <c:v>#N/A</c:v>
                </c:pt>
                <c:pt idx="1241">
                  <c:v>#N/A</c:v>
                </c:pt>
                <c:pt idx="1242">
                  <c:v>#N/A</c:v>
                </c:pt>
                <c:pt idx="1243">
                  <c:v>#N/A</c:v>
                </c:pt>
                <c:pt idx="1244">
                  <c:v>#N/A</c:v>
                </c:pt>
                <c:pt idx="1245">
                  <c:v>#N/A</c:v>
                </c:pt>
                <c:pt idx="1246">
                  <c:v>#N/A</c:v>
                </c:pt>
                <c:pt idx="1247">
                  <c:v>#N/A</c:v>
                </c:pt>
                <c:pt idx="1248">
                  <c:v>#N/A</c:v>
                </c:pt>
                <c:pt idx="1249">
                  <c:v>#N/A</c:v>
                </c:pt>
                <c:pt idx="1250">
                  <c:v>#N/A</c:v>
                </c:pt>
                <c:pt idx="1251">
                  <c:v>#N/A</c:v>
                </c:pt>
                <c:pt idx="1252">
                  <c:v>#N/A</c:v>
                </c:pt>
                <c:pt idx="1253">
                  <c:v>#N/A</c:v>
                </c:pt>
                <c:pt idx="1254">
                  <c:v>#N/A</c:v>
                </c:pt>
                <c:pt idx="1255">
                  <c:v>#N/A</c:v>
                </c:pt>
                <c:pt idx="1256">
                  <c:v>#N/A</c:v>
                </c:pt>
                <c:pt idx="1257">
                  <c:v>#N/A</c:v>
                </c:pt>
                <c:pt idx="1258">
                  <c:v>#N/A</c:v>
                </c:pt>
                <c:pt idx="1259">
                  <c:v>#N/A</c:v>
                </c:pt>
                <c:pt idx="1260">
                  <c:v>#N/A</c:v>
                </c:pt>
                <c:pt idx="1261">
                  <c:v>#N/A</c:v>
                </c:pt>
                <c:pt idx="1262">
                  <c:v>#N/A</c:v>
                </c:pt>
                <c:pt idx="1263">
                  <c:v>#N/A</c:v>
                </c:pt>
                <c:pt idx="1264">
                  <c:v>#N/A</c:v>
                </c:pt>
                <c:pt idx="1265">
                  <c:v>#N/A</c:v>
                </c:pt>
                <c:pt idx="1266">
                  <c:v>#N/A</c:v>
                </c:pt>
                <c:pt idx="1267">
                  <c:v>#N/A</c:v>
                </c:pt>
                <c:pt idx="1268">
                  <c:v>#N/A</c:v>
                </c:pt>
                <c:pt idx="1269">
                  <c:v>#N/A</c:v>
                </c:pt>
                <c:pt idx="1270">
                  <c:v>#N/A</c:v>
                </c:pt>
                <c:pt idx="1271">
                  <c:v>#N/A</c:v>
                </c:pt>
                <c:pt idx="1272">
                  <c:v>#N/A</c:v>
                </c:pt>
                <c:pt idx="1273">
                  <c:v>#N/A</c:v>
                </c:pt>
                <c:pt idx="1274">
                  <c:v>#N/A</c:v>
                </c:pt>
                <c:pt idx="1275">
                  <c:v>#N/A</c:v>
                </c:pt>
                <c:pt idx="1276">
                  <c:v>#N/A</c:v>
                </c:pt>
                <c:pt idx="1277">
                  <c:v>#N/A</c:v>
                </c:pt>
                <c:pt idx="1278">
                  <c:v>#N/A</c:v>
                </c:pt>
                <c:pt idx="1279">
                  <c:v>#N/A</c:v>
                </c:pt>
                <c:pt idx="1280">
                  <c:v>#N/A</c:v>
                </c:pt>
                <c:pt idx="1281">
                  <c:v>#N/A</c:v>
                </c:pt>
                <c:pt idx="1282">
                  <c:v>#N/A</c:v>
                </c:pt>
                <c:pt idx="1283">
                  <c:v>#N/A</c:v>
                </c:pt>
                <c:pt idx="1284">
                  <c:v>#N/A</c:v>
                </c:pt>
                <c:pt idx="1285">
                  <c:v>#N/A</c:v>
                </c:pt>
                <c:pt idx="1286">
                  <c:v>#N/A</c:v>
                </c:pt>
                <c:pt idx="1287">
                  <c:v>#N/A</c:v>
                </c:pt>
                <c:pt idx="1288">
                  <c:v>#N/A</c:v>
                </c:pt>
                <c:pt idx="1289">
                  <c:v>#N/A</c:v>
                </c:pt>
                <c:pt idx="1290">
                  <c:v>#N/A</c:v>
                </c:pt>
                <c:pt idx="1291">
                  <c:v>#N/A</c:v>
                </c:pt>
                <c:pt idx="1292">
                  <c:v>#N/A</c:v>
                </c:pt>
                <c:pt idx="1293">
                  <c:v>#N/A</c:v>
                </c:pt>
                <c:pt idx="1294">
                  <c:v>#N/A</c:v>
                </c:pt>
                <c:pt idx="1295">
                  <c:v>#N/A</c:v>
                </c:pt>
                <c:pt idx="1296">
                  <c:v>#N/A</c:v>
                </c:pt>
                <c:pt idx="1297">
                  <c:v>#N/A</c:v>
                </c:pt>
                <c:pt idx="1298">
                  <c:v>#N/A</c:v>
                </c:pt>
                <c:pt idx="1299">
                  <c:v>#N/A</c:v>
                </c:pt>
                <c:pt idx="1300">
                  <c:v>#N/A</c:v>
                </c:pt>
                <c:pt idx="1301">
                  <c:v>#N/A</c:v>
                </c:pt>
                <c:pt idx="1302">
                  <c:v>#N/A</c:v>
                </c:pt>
                <c:pt idx="1303">
                  <c:v>#N/A</c:v>
                </c:pt>
                <c:pt idx="1304">
                  <c:v>#N/A</c:v>
                </c:pt>
                <c:pt idx="1305">
                  <c:v>#N/A</c:v>
                </c:pt>
                <c:pt idx="1306">
                  <c:v>#N/A</c:v>
                </c:pt>
                <c:pt idx="1307">
                  <c:v>#N/A</c:v>
                </c:pt>
                <c:pt idx="1308">
                  <c:v>#N/A</c:v>
                </c:pt>
                <c:pt idx="1309">
                  <c:v>#N/A</c:v>
                </c:pt>
                <c:pt idx="1310">
                  <c:v>#N/A</c:v>
                </c:pt>
                <c:pt idx="1311">
                  <c:v>#N/A</c:v>
                </c:pt>
                <c:pt idx="1312">
                  <c:v>#N/A</c:v>
                </c:pt>
                <c:pt idx="1313">
                  <c:v>#N/A</c:v>
                </c:pt>
                <c:pt idx="1314">
                  <c:v>#N/A</c:v>
                </c:pt>
                <c:pt idx="1315">
                  <c:v>#N/A</c:v>
                </c:pt>
                <c:pt idx="1316">
                  <c:v>#N/A</c:v>
                </c:pt>
                <c:pt idx="1317">
                  <c:v>#N/A</c:v>
                </c:pt>
                <c:pt idx="1318">
                  <c:v>#N/A</c:v>
                </c:pt>
                <c:pt idx="1319">
                  <c:v>#N/A</c:v>
                </c:pt>
                <c:pt idx="1320">
                  <c:v>#N/A</c:v>
                </c:pt>
                <c:pt idx="1321">
                  <c:v>#N/A</c:v>
                </c:pt>
                <c:pt idx="1322">
                  <c:v>#N/A</c:v>
                </c:pt>
                <c:pt idx="1323">
                  <c:v>#N/A</c:v>
                </c:pt>
                <c:pt idx="1324">
                  <c:v>#N/A</c:v>
                </c:pt>
                <c:pt idx="1325">
                  <c:v>#N/A</c:v>
                </c:pt>
                <c:pt idx="1326">
                  <c:v>#N/A</c:v>
                </c:pt>
                <c:pt idx="1327">
                  <c:v>#N/A</c:v>
                </c:pt>
                <c:pt idx="1328">
                  <c:v>#N/A</c:v>
                </c:pt>
                <c:pt idx="1329">
                  <c:v>#N/A</c:v>
                </c:pt>
                <c:pt idx="1330">
                  <c:v>#N/A</c:v>
                </c:pt>
                <c:pt idx="1331">
                  <c:v>#N/A</c:v>
                </c:pt>
                <c:pt idx="1332">
                  <c:v>#N/A</c:v>
                </c:pt>
                <c:pt idx="1333">
                  <c:v>#N/A</c:v>
                </c:pt>
                <c:pt idx="1334">
                  <c:v>#N/A</c:v>
                </c:pt>
                <c:pt idx="1335">
                  <c:v>#N/A</c:v>
                </c:pt>
                <c:pt idx="1336">
                  <c:v>#N/A</c:v>
                </c:pt>
                <c:pt idx="1337">
                  <c:v>#N/A</c:v>
                </c:pt>
                <c:pt idx="1338">
                  <c:v>#N/A</c:v>
                </c:pt>
                <c:pt idx="1339">
                  <c:v>#N/A</c:v>
                </c:pt>
                <c:pt idx="1340">
                  <c:v>#N/A</c:v>
                </c:pt>
                <c:pt idx="1341">
                  <c:v>#N/A</c:v>
                </c:pt>
                <c:pt idx="1342">
                  <c:v>#N/A</c:v>
                </c:pt>
                <c:pt idx="1343">
                  <c:v>#N/A</c:v>
                </c:pt>
                <c:pt idx="1344">
                  <c:v>#N/A</c:v>
                </c:pt>
                <c:pt idx="1345">
                  <c:v>#N/A</c:v>
                </c:pt>
                <c:pt idx="1346">
                  <c:v>#N/A</c:v>
                </c:pt>
                <c:pt idx="1347">
                  <c:v>#N/A</c:v>
                </c:pt>
                <c:pt idx="1348">
                  <c:v>#N/A</c:v>
                </c:pt>
                <c:pt idx="1349">
                  <c:v>#N/A</c:v>
                </c:pt>
                <c:pt idx="1350">
                  <c:v>#N/A</c:v>
                </c:pt>
                <c:pt idx="1351">
                  <c:v>#N/A</c:v>
                </c:pt>
                <c:pt idx="1352">
                  <c:v>#N/A</c:v>
                </c:pt>
                <c:pt idx="1353">
                  <c:v>#N/A</c:v>
                </c:pt>
                <c:pt idx="1354">
                  <c:v>#N/A</c:v>
                </c:pt>
                <c:pt idx="1355">
                  <c:v>#N/A</c:v>
                </c:pt>
                <c:pt idx="1356">
                  <c:v>#N/A</c:v>
                </c:pt>
                <c:pt idx="1357">
                  <c:v>#N/A</c:v>
                </c:pt>
                <c:pt idx="1358">
                  <c:v>#N/A</c:v>
                </c:pt>
                <c:pt idx="1359">
                  <c:v>#N/A</c:v>
                </c:pt>
                <c:pt idx="1360">
                  <c:v>#N/A</c:v>
                </c:pt>
                <c:pt idx="1361">
                  <c:v>#N/A</c:v>
                </c:pt>
                <c:pt idx="1362">
                  <c:v>#N/A</c:v>
                </c:pt>
                <c:pt idx="1363">
                  <c:v>#N/A</c:v>
                </c:pt>
                <c:pt idx="1364">
                  <c:v>#N/A</c:v>
                </c:pt>
                <c:pt idx="1365">
                  <c:v>#N/A</c:v>
                </c:pt>
                <c:pt idx="1366">
                  <c:v>#N/A</c:v>
                </c:pt>
                <c:pt idx="1367">
                  <c:v>#N/A</c:v>
                </c:pt>
                <c:pt idx="1368">
                  <c:v>#N/A</c:v>
                </c:pt>
                <c:pt idx="1369">
                  <c:v>#N/A</c:v>
                </c:pt>
                <c:pt idx="1370">
                  <c:v>#N/A</c:v>
                </c:pt>
                <c:pt idx="1371">
                  <c:v>#N/A</c:v>
                </c:pt>
                <c:pt idx="1372">
                  <c:v>#N/A</c:v>
                </c:pt>
                <c:pt idx="1373">
                  <c:v>#N/A</c:v>
                </c:pt>
                <c:pt idx="1374">
                  <c:v>#N/A</c:v>
                </c:pt>
                <c:pt idx="1375">
                  <c:v>#N/A</c:v>
                </c:pt>
                <c:pt idx="1376">
                  <c:v>#N/A</c:v>
                </c:pt>
                <c:pt idx="1377">
                  <c:v>#N/A</c:v>
                </c:pt>
                <c:pt idx="1378">
                  <c:v>#N/A</c:v>
                </c:pt>
                <c:pt idx="1379">
                  <c:v>#N/A</c:v>
                </c:pt>
                <c:pt idx="1380">
                  <c:v>#N/A</c:v>
                </c:pt>
                <c:pt idx="1381">
                  <c:v>#N/A</c:v>
                </c:pt>
                <c:pt idx="1382">
                  <c:v>#N/A</c:v>
                </c:pt>
                <c:pt idx="1383">
                  <c:v>#N/A</c:v>
                </c:pt>
                <c:pt idx="1384">
                  <c:v>#N/A</c:v>
                </c:pt>
                <c:pt idx="1385">
                  <c:v>#N/A</c:v>
                </c:pt>
                <c:pt idx="1386">
                  <c:v>#N/A</c:v>
                </c:pt>
                <c:pt idx="1387">
                  <c:v>#N/A</c:v>
                </c:pt>
                <c:pt idx="1388">
                  <c:v>#N/A</c:v>
                </c:pt>
                <c:pt idx="1389">
                  <c:v>#N/A</c:v>
                </c:pt>
                <c:pt idx="1390">
                  <c:v>#N/A</c:v>
                </c:pt>
                <c:pt idx="1391">
                  <c:v>#N/A</c:v>
                </c:pt>
                <c:pt idx="1392">
                  <c:v>#N/A</c:v>
                </c:pt>
                <c:pt idx="1393">
                  <c:v>#N/A</c:v>
                </c:pt>
                <c:pt idx="1394">
                  <c:v>#N/A</c:v>
                </c:pt>
                <c:pt idx="1395">
                  <c:v>#N/A</c:v>
                </c:pt>
                <c:pt idx="1396">
                  <c:v>#N/A</c:v>
                </c:pt>
                <c:pt idx="1397">
                  <c:v>#N/A</c:v>
                </c:pt>
                <c:pt idx="1398">
                  <c:v>#N/A</c:v>
                </c:pt>
                <c:pt idx="1399">
                  <c:v>#N/A</c:v>
                </c:pt>
                <c:pt idx="1400">
                  <c:v>#N/A</c:v>
                </c:pt>
                <c:pt idx="1401">
                  <c:v>#N/A</c:v>
                </c:pt>
                <c:pt idx="1402">
                  <c:v>#N/A</c:v>
                </c:pt>
                <c:pt idx="1403">
                  <c:v>#N/A</c:v>
                </c:pt>
                <c:pt idx="1404">
                  <c:v>#N/A</c:v>
                </c:pt>
                <c:pt idx="1405">
                  <c:v>#N/A</c:v>
                </c:pt>
                <c:pt idx="1406">
                  <c:v>#N/A</c:v>
                </c:pt>
                <c:pt idx="1407">
                  <c:v>#N/A</c:v>
                </c:pt>
                <c:pt idx="1408">
                  <c:v>#N/A</c:v>
                </c:pt>
                <c:pt idx="1409">
                  <c:v>#N/A</c:v>
                </c:pt>
                <c:pt idx="1410">
                  <c:v>#N/A</c:v>
                </c:pt>
                <c:pt idx="1411">
                  <c:v>#N/A</c:v>
                </c:pt>
                <c:pt idx="1412">
                  <c:v>#N/A</c:v>
                </c:pt>
                <c:pt idx="1413">
                  <c:v>#N/A</c:v>
                </c:pt>
                <c:pt idx="1414">
                  <c:v>#N/A</c:v>
                </c:pt>
                <c:pt idx="1415">
                  <c:v>#N/A</c:v>
                </c:pt>
                <c:pt idx="1416">
                  <c:v>#N/A</c:v>
                </c:pt>
                <c:pt idx="1417">
                  <c:v>#N/A</c:v>
                </c:pt>
                <c:pt idx="1418">
                  <c:v>#N/A</c:v>
                </c:pt>
                <c:pt idx="1419">
                  <c:v>#N/A</c:v>
                </c:pt>
                <c:pt idx="1420">
                  <c:v>#N/A</c:v>
                </c:pt>
                <c:pt idx="1421">
                  <c:v>#N/A</c:v>
                </c:pt>
                <c:pt idx="1422">
                  <c:v>#N/A</c:v>
                </c:pt>
                <c:pt idx="1423">
                  <c:v>#N/A</c:v>
                </c:pt>
                <c:pt idx="1424">
                  <c:v>#N/A</c:v>
                </c:pt>
                <c:pt idx="1425">
                  <c:v>#N/A</c:v>
                </c:pt>
                <c:pt idx="1426">
                  <c:v>#N/A</c:v>
                </c:pt>
                <c:pt idx="1427">
                  <c:v>#N/A</c:v>
                </c:pt>
                <c:pt idx="1428">
                  <c:v>#N/A</c:v>
                </c:pt>
                <c:pt idx="1429">
                  <c:v>#N/A</c:v>
                </c:pt>
                <c:pt idx="1430">
                  <c:v>#N/A</c:v>
                </c:pt>
                <c:pt idx="1431">
                  <c:v>#N/A</c:v>
                </c:pt>
                <c:pt idx="1432">
                  <c:v>#N/A</c:v>
                </c:pt>
                <c:pt idx="1433">
                  <c:v>#N/A</c:v>
                </c:pt>
                <c:pt idx="1434">
                  <c:v>#N/A</c:v>
                </c:pt>
                <c:pt idx="1435">
                  <c:v>#N/A</c:v>
                </c:pt>
                <c:pt idx="1436">
                  <c:v>#N/A</c:v>
                </c:pt>
                <c:pt idx="1437">
                  <c:v>#N/A</c:v>
                </c:pt>
                <c:pt idx="1438">
                  <c:v>#N/A</c:v>
                </c:pt>
                <c:pt idx="1439">
                  <c:v>#N/A</c:v>
                </c:pt>
                <c:pt idx="1440">
                  <c:v>#N/A</c:v>
                </c:pt>
                <c:pt idx="1441">
                  <c:v>#N/A</c:v>
                </c:pt>
                <c:pt idx="1442">
                  <c:v>#N/A</c:v>
                </c:pt>
                <c:pt idx="1443">
                  <c:v>#N/A</c:v>
                </c:pt>
                <c:pt idx="1444">
                  <c:v>#N/A</c:v>
                </c:pt>
                <c:pt idx="1445">
                  <c:v>#N/A</c:v>
                </c:pt>
                <c:pt idx="1446">
                  <c:v>#N/A</c:v>
                </c:pt>
                <c:pt idx="1447">
                  <c:v>#N/A</c:v>
                </c:pt>
                <c:pt idx="1448">
                  <c:v>#N/A</c:v>
                </c:pt>
                <c:pt idx="1449">
                  <c:v>#N/A</c:v>
                </c:pt>
                <c:pt idx="1450">
                  <c:v>#N/A</c:v>
                </c:pt>
                <c:pt idx="1451">
                  <c:v>#N/A</c:v>
                </c:pt>
                <c:pt idx="1452">
                  <c:v>#N/A</c:v>
                </c:pt>
                <c:pt idx="1453">
                  <c:v>#N/A</c:v>
                </c:pt>
                <c:pt idx="1454">
                  <c:v>#N/A</c:v>
                </c:pt>
                <c:pt idx="1455">
                  <c:v>#N/A</c:v>
                </c:pt>
                <c:pt idx="1456">
                  <c:v>#N/A</c:v>
                </c:pt>
                <c:pt idx="1457">
                  <c:v>#N/A</c:v>
                </c:pt>
                <c:pt idx="1458">
                  <c:v>#N/A</c:v>
                </c:pt>
                <c:pt idx="1459">
                  <c:v>#N/A</c:v>
                </c:pt>
                <c:pt idx="1460">
                  <c:v>#N/A</c:v>
                </c:pt>
                <c:pt idx="1461">
                  <c:v>#N/A</c:v>
                </c:pt>
                <c:pt idx="1462">
                  <c:v>#N/A</c:v>
                </c:pt>
                <c:pt idx="1463">
                  <c:v>#N/A</c:v>
                </c:pt>
                <c:pt idx="1464">
                  <c:v>#N/A</c:v>
                </c:pt>
                <c:pt idx="1465">
                  <c:v>#N/A</c:v>
                </c:pt>
                <c:pt idx="1466">
                  <c:v>#N/A</c:v>
                </c:pt>
                <c:pt idx="1467">
                  <c:v>#N/A</c:v>
                </c:pt>
                <c:pt idx="1468">
                  <c:v>#N/A</c:v>
                </c:pt>
                <c:pt idx="1469">
                  <c:v>#N/A</c:v>
                </c:pt>
                <c:pt idx="1470">
                  <c:v>#N/A</c:v>
                </c:pt>
                <c:pt idx="1471">
                  <c:v>#N/A</c:v>
                </c:pt>
                <c:pt idx="1472">
                  <c:v>#N/A</c:v>
                </c:pt>
                <c:pt idx="1473">
                  <c:v>#N/A</c:v>
                </c:pt>
                <c:pt idx="1474">
                  <c:v>#N/A</c:v>
                </c:pt>
                <c:pt idx="1475">
                  <c:v>#N/A</c:v>
                </c:pt>
                <c:pt idx="1476">
                  <c:v>#N/A</c:v>
                </c:pt>
                <c:pt idx="1477">
                  <c:v>#N/A</c:v>
                </c:pt>
                <c:pt idx="1478">
                  <c:v>#N/A</c:v>
                </c:pt>
                <c:pt idx="1479">
                  <c:v>#N/A</c:v>
                </c:pt>
                <c:pt idx="1480">
                  <c:v>#N/A</c:v>
                </c:pt>
                <c:pt idx="1481">
                  <c:v>#N/A</c:v>
                </c:pt>
                <c:pt idx="1482">
                  <c:v>#N/A</c:v>
                </c:pt>
                <c:pt idx="1483">
                  <c:v>#N/A</c:v>
                </c:pt>
                <c:pt idx="1484">
                  <c:v>#N/A</c:v>
                </c:pt>
                <c:pt idx="1485">
                  <c:v>#N/A</c:v>
                </c:pt>
                <c:pt idx="1486">
                  <c:v>#N/A</c:v>
                </c:pt>
                <c:pt idx="1487">
                  <c:v>#N/A</c:v>
                </c:pt>
                <c:pt idx="1488">
                  <c:v>#N/A</c:v>
                </c:pt>
                <c:pt idx="1489">
                  <c:v>#N/A</c:v>
                </c:pt>
                <c:pt idx="1490">
                  <c:v>#N/A</c:v>
                </c:pt>
                <c:pt idx="1491">
                  <c:v>#N/A</c:v>
                </c:pt>
                <c:pt idx="1492">
                  <c:v>#N/A</c:v>
                </c:pt>
                <c:pt idx="1493">
                  <c:v>#N/A</c:v>
                </c:pt>
                <c:pt idx="1494">
                  <c:v>#N/A</c:v>
                </c:pt>
                <c:pt idx="1495">
                  <c:v>#N/A</c:v>
                </c:pt>
                <c:pt idx="1496">
                  <c:v>#N/A</c:v>
                </c:pt>
                <c:pt idx="1497">
                  <c:v>#N/A</c:v>
                </c:pt>
                <c:pt idx="1498">
                  <c:v>#N/A</c:v>
                </c:pt>
                <c:pt idx="1499">
                  <c:v>#N/A</c:v>
                </c:pt>
                <c:pt idx="1500">
                  <c:v>#N/A</c:v>
                </c:pt>
                <c:pt idx="1501">
                  <c:v>#N/A</c:v>
                </c:pt>
                <c:pt idx="1502">
                  <c:v>#N/A</c:v>
                </c:pt>
                <c:pt idx="1503">
                  <c:v>#N/A</c:v>
                </c:pt>
                <c:pt idx="1504">
                  <c:v>#N/A</c:v>
                </c:pt>
                <c:pt idx="1505">
                  <c:v>#N/A</c:v>
                </c:pt>
                <c:pt idx="1506">
                  <c:v>#N/A</c:v>
                </c:pt>
                <c:pt idx="1507">
                  <c:v>#N/A</c:v>
                </c:pt>
                <c:pt idx="1508">
                  <c:v>#N/A</c:v>
                </c:pt>
                <c:pt idx="1509">
                  <c:v>#N/A</c:v>
                </c:pt>
                <c:pt idx="1510">
                  <c:v>#N/A</c:v>
                </c:pt>
                <c:pt idx="1511">
                  <c:v>#N/A</c:v>
                </c:pt>
                <c:pt idx="1512">
                  <c:v>#N/A</c:v>
                </c:pt>
                <c:pt idx="1513">
                  <c:v>#N/A</c:v>
                </c:pt>
                <c:pt idx="1514">
                  <c:v>#N/A</c:v>
                </c:pt>
                <c:pt idx="1515">
                  <c:v>#N/A</c:v>
                </c:pt>
                <c:pt idx="1516">
                  <c:v>#N/A</c:v>
                </c:pt>
                <c:pt idx="1517">
                  <c:v>#N/A</c:v>
                </c:pt>
                <c:pt idx="1518">
                  <c:v>#N/A</c:v>
                </c:pt>
                <c:pt idx="1519">
                  <c:v>#N/A</c:v>
                </c:pt>
                <c:pt idx="1520">
                  <c:v>#N/A</c:v>
                </c:pt>
                <c:pt idx="1521">
                  <c:v>#N/A</c:v>
                </c:pt>
                <c:pt idx="1522">
                  <c:v>#N/A</c:v>
                </c:pt>
                <c:pt idx="1523">
                  <c:v>#N/A</c:v>
                </c:pt>
                <c:pt idx="1524">
                  <c:v>#N/A</c:v>
                </c:pt>
                <c:pt idx="1525">
                  <c:v>#N/A</c:v>
                </c:pt>
                <c:pt idx="1526">
                  <c:v>#N/A</c:v>
                </c:pt>
                <c:pt idx="1527">
                  <c:v>#N/A</c:v>
                </c:pt>
                <c:pt idx="1528">
                  <c:v>#N/A</c:v>
                </c:pt>
                <c:pt idx="1529">
                  <c:v>#N/A</c:v>
                </c:pt>
                <c:pt idx="1530">
                  <c:v>#N/A</c:v>
                </c:pt>
                <c:pt idx="1531">
                  <c:v>#N/A</c:v>
                </c:pt>
                <c:pt idx="1532">
                  <c:v>#N/A</c:v>
                </c:pt>
                <c:pt idx="1533">
                  <c:v>#N/A</c:v>
                </c:pt>
                <c:pt idx="1534">
                  <c:v>#N/A</c:v>
                </c:pt>
                <c:pt idx="1535">
                  <c:v>#N/A</c:v>
                </c:pt>
                <c:pt idx="1536">
                  <c:v>#N/A</c:v>
                </c:pt>
                <c:pt idx="1537">
                  <c:v>#N/A</c:v>
                </c:pt>
                <c:pt idx="1538">
                  <c:v>#N/A</c:v>
                </c:pt>
                <c:pt idx="1539">
                  <c:v>#N/A</c:v>
                </c:pt>
                <c:pt idx="1540">
                  <c:v>#N/A</c:v>
                </c:pt>
                <c:pt idx="1541">
                  <c:v>#N/A</c:v>
                </c:pt>
                <c:pt idx="1542">
                  <c:v>#N/A</c:v>
                </c:pt>
                <c:pt idx="1543">
                  <c:v>#N/A</c:v>
                </c:pt>
                <c:pt idx="1544">
                  <c:v>#N/A</c:v>
                </c:pt>
                <c:pt idx="1545">
                  <c:v>#N/A</c:v>
                </c:pt>
                <c:pt idx="1546">
                  <c:v>#N/A</c:v>
                </c:pt>
                <c:pt idx="1547">
                  <c:v>#N/A</c:v>
                </c:pt>
                <c:pt idx="1548">
                  <c:v>#N/A</c:v>
                </c:pt>
                <c:pt idx="1549">
                  <c:v>#N/A</c:v>
                </c:pt>
                <c:pt idx="1550">
                  <c:v>#N/A</c:v>
                </c:pt>
                <c:pt idx="1551">
                  <c:v>#N/A</c:v>
                </c:pt>
                <c:pt idx="1552">
                  <c:v>#N/A</c:v>
                </c:pt>
                <c:pt idx="1553">
                  <c:v>#N/A</c:v>
                </c:pt>
                <c:pt idx="1554">
                  <c:v>#N/A</c:v>
                </c:pt>
                <c:pt idx="1555">
                  <c:v>#N/A</c:v>
                </c:pt>
                <c:pt idx="1556">
                  <c:v>#N/A</c:v>
                </c:pt>
                <c:pt idx="1557">
                  <c:v>#N/A</c:v>
                </c:pt>
                <c:pt idx="1558">
                  <c:v>#N/A</c:v>
                </c:pt>
                <c:pt idx="1559">
                  <c:v>#N/A</c:v>
                </c:pt>
                <c:pt idx="1560">
                  <c:v>#N/A</c:v>
                </c:pt>
                <c:pt idx="1561">
                  <c:v>#N/A</c:v>
                </c:pt>
                <c:pt idx="1562">
                  <c:v>#N/A</c:v>
                </c:pt>
                <c:pt idx="1563">
                  <c:v>#N/A</c:v>
                </c:pt>
                <c:pt idx="1564">
                  <c:v>#N/A</c:v>
                </c:pt>
                <c:pt idx="1565">
                  <c:v>#N/A</c:v>
                </c:pt>
                <c:pt idx="1566">
                  <c:v>#N/A</c:v>
                </c:pt>
                <c:pt idx="1567">
                  <c:v>#N/A</c:v>
                </c:pt>
                <c:pt idx="1568">
                  <c:v>#N/A</c:v>
                </c:pt>
                <c:pt idx="1569">
                  <c:v>#N/A</c:v>
                </c:pt>
                <c:pt idx="1570">
                  <c:v>#N/A</c:v>
                </c:pt>
                <c:pt idx="1571">
                  <c:v>#N/A</c:v>
                </c:pt>
                <c:pt idx="1572">
                  <c:v>#N/A</c:v>
                </c:pt>
                <c:pt idx="1573">
                  <c:v>#N/A</c:v>
                </c:pt>
                <c:pt idx="1574">
                  <c:v>#N/A</c:v>
                </c:pt>
                <c:pt idx="1575">
                  <c:v>#N/A</c:v>
                </c:pt>
                <c:pt idx="1576">
                  <c:v>#N/A</c:v>
                </c:pt>
                <c:pt idx="1577">
                  <c:v>#N/A</c:v>
                </c:pt>
                <c:pt idx="1578">
                  <c:v>#N/A</c:v>
                </c:pt>
                <c:pt idx="1579">
                  <c:v>#N/A</c:v>
                </c:pt>
                <c:pt idx="1580">
                  <c:v>#N/A</c:v>
                </c:pt>
                <c:pt idx="1581">
                  <c:v>#N/A</c:v>
                </c:pt>
                <c:pt idx="1582">
                  <c:v>#N/A</c:v>
                </c:pt>
                <c:pt idx="1583">
                  <c:v>#N/A</c:v>
                </c:pt>
                <c:pt idx="1584">
                  <c:v>#N/A</c:v>
                </c:pt>
                <c:pt idx="1585">
                  <c:v>#N/A</c:v>
                </c:pt>
                <c:pt idx="1586">
                  <c:v>#N/A</c:v>
                </c:pt>
                <c:pt idx="1587">
                  <c:v>#N/A</c:v>
                </c:pt>
                <c:pt idx="1588">
                  <c:v>#N/A</c:v>
                </c:pt>
                <c:pt idx="1589">
                  <c:v>#N/A</c:v>
                </c:pt>
                <c:pt idx="1590">
                  <c:v>#N/A</c:v>
                </c:pt>
                <c:pt idx="1591">
                  <c:v>#N/A</c:v>
                </c:pt>
                <c:pt idx="1592">
                  <c:v>#N/A</c:v>
                </c:pt>
                <c:pt idx="1593">
                  <c:v>#N/A</c:v>
                </c:pt>
                <c:pt idx="1594">
                  <c:v>#N/A</c:v>
                </c:pt>
                <c:pt idx="1595">
                  <c:v>#N/A</c:v>
                </c:pt>
                <c:pt idx="1596">
                  <c:v>#N/A</c:v>
                </c:pt>
                <c:pt idx="1597">
                  <c:v>#N/A</c:v>
                </c:pt>
                <c:pt idx="1598">
                  <c:v>#N/A</c:v>
                </c:pt>
                <c:pt idx="1599">
                  <c:v>#N/A</c:v>
                </c:pt>
                <c:pt idx="1600">
                  <c:v>#N/A</c:v>
                </c:pt>
                <c:pt idx="1601">
                  <c:v>#N/A</c:v>
                </c:pt>
                <c:pt idx="1602">
                  <c:v>#N/A</c:v>
                </c:pt>
                <c:pt idx="1603">
                  <c:v>#N/A</c:v>
                </c:pt>
                <c:pt idx="1604">
                  <c:v>#N/A</c:v>
                </c:pt>
                <c:pt idx="1605">
                  <c:v>#N/A</c:v>
                </c:pt>
                <c:pt idx="1606">
                  <c:v>#N/A</c:v>
                </c:pt>
                <c:pt idx="1607">
                  <c:v>#N/A</c:v>
                </c:pt>
                <c:pt idx="1608">
                  <c:v>#N/A</c:v>
                </c:pt>
                <c:pt idx="1609">
                  <c:v>#N/A</c:v>
                </c:pt>
                <c:pt idx="1610">
                  <c:v>#N/A</c:v>
                </c:pt>
                <c:pt idx="1611">
                  <c:v>#N/A</c:v>
                </c:pt>
                <c:pt idx="1612">
                  <c:v>#N/A</c:v>
                </c:pt>
                <c:pt idx="1613">
                  <c:v>#N/A</c:v>
                </c:pt>
                <c:pt idx="1614">
                  <c:v>#N/A</c:v>
                </c:pt>
                <c:pt idx="1615">
                  <c:v>#N/A</c:v>
                </c:pt>
                <c:pt idx="1616">
                  <c:v>#N/A</c:v>
                </c:pt>
                <c:pt idx="1617">
                  <c:v>#N/A</c:v>
                </c:pt>
                <c:pt idx="1618">
                  <c:v>#N/A</c:v>
                </c:pt>
                <c:pt idx="1619">
                  <c:v>#N/A</c:v>
                </c:pt>
                <c:pt idx="1620">
                  <c:v>#N/A</c:v>
                </c:pt>
                <c:pt idx="1621">
                  <c:v>#N/A</c:v>
                </c:pt>
                <c:pt idx="1622">
                  <c:v>#N/A</c:v>
                </c:pt>
                <c:pt idx="1623">
                  <c:v>#N/A</c:v>
                </c:pt>
                <c:pt idx="1624">
                  <c:v>#N/A</c:v>
                </c:pt>
                <c:pt idx="1625">
                  <c:v>#N/A</c:v>
                </c:pt>
                <c:pt idx="1626">
                  <c:v>#N/A</c:v>
                </c:pt>
                <c:pt idx="1627">
                  <c:v>#N/A</c:v>
                </c:pt>
                <c:pt idx="1628">
                  <c:v>#N/A</c:v>
                </c:pt>
                <c:pt idx="1629">
                  <c:v>#N/A</c:v>
                </c:pt>
                <c:pt idx="1630">
                  <c:v>#N/A</c:v>
                </c:pt>
                <c:pt idx="1631">
                  <c:v>#N/A</c:v>
                </c:pt>
                <c:pt idx="1632">
                  <c:v>#N/A</c:v>
                </c:pt>
                <c:pt idx="1633">
                  <c:v>#N/A</c:v>
                </c:pt>
                <c:pt idx="1634">
                  <c:v>#N/A</c:v>
                </c:pt>
                <c:pt idx="1635">
                  <c:v>#N/A</c:v>
                </c:pt>
                <c:pt idx="1636">
                  <c:v>#N/A</c:v>
                </c:pt>
                <c:pt idx="1637">
                  <c:v>#N/A</c:v>
                </c:pt>
                <c:pt idx="1638">
                  <c:v>#N/A</c:v>
                </c:pt>
                <c:pt idx="1639">
                  <c:v>#N/A</c:v>
                </c:pt>
                <c:pt idx="1640">
                  <c:v>#N/A</c:v>
                </c:pt>
                <c:pt idx="1641">
                  <c:v>#N/A</c:v>
                </c:pt>
                <c:pt idx="1642">
                  <c:v>#N/A</c:v>
                </c:pt>
                <c:pt idx="1643">
                  <c:v>#N/A</c:v>
                </c:pt>
                <c:pt idx="1644">
                  <c:v>#N/A</c:v>
                </c:pt>
                <c:pt idx="1645">
                  <c:v>#N/A</c:v>
                </c:pt>
                <c:pt idx="1646">
                  <c:v>#N/A</c:v>
                </c:pt>
                <c:pt idx="1647">
                  <c:v>#N/A</c:v>
                </c:pt>
                <c:pt idx="1648">
                  <c:v>#N/A</c:v>
                </c:pt>
                <c:pt idx="1649">
                  <c:v>#N/A</c:v>
                </c:pt>
                <c:pt idx="1650">
                  <c:v>#N/A</c:v>
                </c:pt>
                <c:pt idx="1651">
                  <c:v>#N/A</c:v>
                </c:pt>
                <c:pt idx="1652">
                  <c:v>#N/A</c:v>
                </c:pt>
                <c:pt idx="1653">
                  <c:v>#N/A</c:v>
                </c:pt>
                <c:pt idx="1654">
                  <c:v>#N/A</c:v>
                </c:pt>
                <c:pt idx="1655">
                  <c:v>#N/A</c:v>
                </c:pt>
                <c:pt idx="1656">
                  <c:v>#N/A</c:v>
                </c:pt>
                <c:pt idx="1657">
                  <c:v>#N/A</c:v>
                </c:pt>
                <c:pt idx="1658">
                  <c:v>#N/A</c:v>
                </c:pt>
                <c:pt idx="1659">
                  <c:v>#N/A</c:v>
                </c:pt>
                <c:pt idx="1660">
                  <c:v>#N/A</c:v>
                </c:pt>
                <c:pt idx="1661">
                  <c:v>#N/A</c:v>
                </c:pt>
                <c:pt idx="1662">
                  <c:v>#N/A</c:v>
                </c:pt>
                <c:pt idx="1663">
                  <c:v>#N/A</c:v>
                </c:pt>
                <c:pt idx="1664">
                  <c:v>#N/A</c:v>
                </c:pt>
                <c:pt idx="1665">
                  <c:v>#N/A</c:v>
                </c:pt>
                <c:pt idx="1666">
                  <c:v>#N/A</c:v>
                </c:pt>
                <c:pt idx="1667">
                  <c:v>#N/A</c:v>
                </c:pt>
                <c:pt idx="1668">
                  <c:v>#N/A</c:v>
                </c:pt>
                <c:pt idx="1669">
                  <c:v>#N/A</c:v>
                </c:pt>
                <c:pt idx="1670">
                  <c:v>#N/A</c:v>
                </c:pt>
                <c:pt idx="1671">
                  <c:v>#N/A</c:v>
                </c:pt>
                <c:pt idx="1672">
                  <c:v>#N/A</c:v>
                </c:pt>
                <c:pt idx="1673">
                  <c:v>#N/A</c:v>
                </c:pt>
                <c:pt idx="1674">
                  <c:v>#N/A</c:v>
                </c:pt>
                <c:pt idx="1675">
                  <c:v>#N/A</c:v>
                </c:pt>
                <c:pt idx="1676">
                  <c:v>#N/A</c:v>
                </c:pt>
                <c:pt idx="1677">
                  <c:v>#N/A</c:v>
                </c:pt>
                <c:pt idx="1678">
                  <c:v>#N/A</c:v>
                </c:pt>
                <c:pt idx="1679">
                  <c:v>#N/A</c:v>
                </c:pt>
                <c:pt idx="1680">
                  <c:v>#N/A</c:v>
                </c:pt>
                <c:pt idx="1681">
                  <c:v>#N/A</c:v>
                </c:pt>
                <c:pt idx="1682">
                  <c:v>#N/A</c:v>
                </c:pt>
                <c:pt idx="1683">
                  <c:v>#N/A</c:v>
                </c:pt>
                <c:pt idx="1684">
                  <c:v>#N/A</c:v>
                </c:pt>
                <c:pt idx="1685">
                  <c:v>#N/A</c:v>
                </c:pt>
                <c:pt idx="1686">
                  <c:v>#N/A</c:v>
                </c:pt>
                <c:pt idx="1687">
                  <c:v>#N/A</c:v>
                </c:pt>
                <c:pt idx="1688">
                  <c:v>#N/A</c:v>
                </c:pt>
                <c:pt idx="1689">
                  <c:v>#N/A</c:v>
                </c:pt>
                <c:pt idx="1690">
                  <c:v>#N/A</c:v>
                </c:pt>
                <c:pt idx="1691">
                  <c:v>#N/A</c:v>
                </c:pt>
                <c:pt idx="1692">
                  <c:v>#N/A</c:v>
                </c:pt>
                <c:pt idx="1693">
                  <c:v>#N/A</c:v>
                </c:pt>
                <c:pt idx="1694">
                  <c:v>#N/A</c:v>
                </c:pt>
                <c:pt idx="1695">
                  <c:v>#N/A</c:v>
                </c:pt>
                <c:pt idx="1696">
                  <c:v>#N/A</c:v>
                </c:pt>
                <c:pt idx="1697">
                  <c:v>#N/A</c:v>
                </c:pt>
                <c:pt idx="1698">
                  <c:v>#N/A</c:v>
                </c:pt>
                <c:pt idx="1699">
                  <c:v>#N/A</c:v>
                </c:pt>
                <c:pt idx="1700">
                  <c:v>#N/A</c:v>
                </c:pt>
                <c:pt idx="1701">
                  <c:v>#N/A</c:v>
                </c:pt>
                <c:pt idx="1702">
                  <c:v>#N/A</c:v>
                </c:pt>
                <c:pt idx="1703">
                  <c:v>#N/A</c:v>
                </c:pt>
                <c:pt idx="1704">
                  <c:v>#N/A</c:v>
                </c:pt>
                <c:pt idx="1705">
                  <c:v>#N/A</c:v>
                </c:pt>
                <c:pt idx="1706">
                  <c:v>#N/A</c:v>
                </c:pt>
                <c:pt idx="1707">
                  <c:v>#N/A</c:v>
                </c:pt>
                <c:pt idx="1708">
                  <c:v>#N/A</c:v>
                </c:pt>
                <c:pt idx="1709">
                  <c:v>#N/A</c:v>
                </c:pt>
                <c:pt idx="1710">
                  <c:v>#N/A</c:v>
                </c:pt>
                <c:pt idx="1711">
                  <c:v>#N/A</c:v>
                </c:pt>
                <c:pt idx="1712">
                  <c:v>#N/A</c:v>
                </c:pt>
                <c:pt idx="1713">
                  <c:v>#N/A</c:v>
                </c:pt>
                <c:pt idx="1714">
                  <c:v>#N/A</c:v>
                </c:pt>
                <c:pt idx="1715">
                  <c:v>#N/A</c:v>
                </c:pt>
                <c:pt idx="1716">
                  <c:v>#N/A</c:v>
                </c:pt>
                <c:pt idx="1717">
                  <c:v>#N/A</c:v>
                </c:pt>
                <c:pt idx="1718">
                  <c:v>#N/A</c:v>
                </c:pt>
                <c:pt idx="1719">
                  <c:v>#N/A</c:v>
                </c:pt>
                <c:pt idx="1720">
                  <c:v>#N/A</c:v>
                </c:pt>
                <c:pt idx="1721">
                  <c:v>#N/A</c:v>
                </c:pt>
                <c:pt idx="1722">
                  <c:v>#N/A</c:v>
                </c:pt>
                <c:pt idx="1723">
                  <c:v>#N/A</c:v>
                </c:pt>
                <c:pt idx="1724">
                  <c:v>#N/A</c:v>
                </c:pt>
                <c:pt idx="1725">
                  <c:v>#N/A</c:v>
                </c:pt>
                <c:pt idx="1726">
                  <c:v>#N/A</c:v>
                </c:pt>
                <c:pt idx="1727">
                  <c:v>#N/A</c:v>
                </c:pt>
                <c:pt idx="1728">
                  <c:v>#N/A</c:v>
                </c:pt>
                <c:pt idx="1729">
                  <c:v>#N/A</c:v>
                </c:pt>
                <c:pt idx="1730">
                  <c:v>#N/A</c:v>
                </c:pt>
                <c:pt idx="1731">
                  <c:v>#N/A</c:v>
                </c:pt>
                <c:pt idx="1732">
                  <c:v>#N/A</c:v>
                </c:pt>
                <c:pt idx="1733">
                  <c:v>#N/A</c:v>
                </c:pt>
                <c:pt idx="1734">
                  <c:v>#N/A</c:v>
                </c:pt>
                <c:pt idx="1735">
                  <c:v>#N/A</c:v>
                </c:pt>
                <c:pt idx="1736">
                  <c:v>#N/A</c:v>
                </c:pt>
                <c:pt idx="1737">
                  <c:v>#N/A</c:v>
                </c:pt>
                <c:pt idx="1738">
                  <c:v>#N/A</c:v>
                </c:pt>
                <c:pt idx="1739">
                  <c:v>#N/A</c:v>
                </c:pt>
                <c:pt idx="1740">
                  <c:v>#N/A</c:v>
                </c:pt>
                <c:pt idx="1741">
                  <c:v>#N/A</c:v>
                </c:pt>
                <c:pt idx="1742">
                  <c:v>#N/A</c:v>
                </c:pt>
                <c:pt idx="1743">
                  <c:v>#N/A</c:v>
                </c:pt>
                <c:pt idx="1744">
                  <c:v>#N/A</c:v>
                </c:pt>
                <c:pt idx="1745">
                  <c:v>#N/A</c:v>
                </c:pt>
                <c:pt idx="1746">
                  <c:v>#N/A</c:v>
                </c:pt>
                <c:pt idx="1747">
                  <c:v>#N/A</c:v>
                </c:pt>
                <c:pt idx="1748">
                  <c:v>#N/A</c:v>
                </c:pt>
                <c:pt idx="1749">
                  <c:v>#N/A</c:v>
                </c:pt>
                <c:pt idx="1750">
                  <c:v>#N/A</c:v>
                </c:pt>
                <c:pt idx="1751">
                  <c:v>#N/A</c:v>
                </c:pt>
                <c:pt idx="1752">
                  <c:v>#N/A</c:v>
                </c:pt>
                <c:pt idx="1753">
                  <c:v>#N/A</c:v>
                </c:pt>
                <c:pt idx="1754">
                  <c:v>#N/A</c:v>
                </c:pt>
                <c:pt idx="1755">
                  <c:v>#N/A</c:v>
                </c:pt>
                <c:pt idx="1756">
                  <c:v>#N/A</c:v>
                </c:pt>
                <c:pt idx="1757">
                  <c:v>#N/A</c:v>
                </c:pt>
                <c:pt idx="1758">
                  <c:v>#N/A</c:v>
                </c:pt>
                <c:pt idx="1759">
                  <c:v>#N/A</c:v>
                </c:pt>
                <c:pt idx="1760">
                  <c:v>#N/A</c:v>
                </c:pt>
                <c:pt idx="1761">
                  <c:v>#N/A</c:v>
                </c:pt>
                <c:pt idx="1762">
                  <c:v>#N/A</c:v>
                </c:pt>
                <c:pt idx="1763">
                  <c:v>#N/A</c:v>
                </c:pt>
                <c:pt idx="1764">
                  <c:v>#N/A</c:v>
                </c:pt>
                <c:pt idx="1765">
                  <c:v>#N/A</c:v>
                </c:pt>
                <c:pt idx="1766">
                  <c:v>#N/A</c:v>
                </c:pt>
                <c:pt idx="1767">
                  <c:v>#N/A</c:v>
                </c:pt>
                <c:pt idx="1768">
                  <c:v>#N/A</c:v>
                </c:pt>
                <c:pt idx="1769">
                  <c:v>#N/A</c:v>
                </c:pt>
                <c:pt idx="1770">
                  <c:v>#N/A</c:v>
                </c:pt>
                <c:pt idx="1771">
                  <c:v>#N/A</c:v>
                </c:pt>
                <c:pt idx="1772">
                  <c:v>#N/A</c:v>
                </c:pt>
                <c:pt idx="1773">
                  <c:v>#N/A</c:v>
                </c:pt>
                <c:pt idx="1774">
                  <c:v>#N/A</c:v>
                </c:pt>
                <c:pt idx="1775">
                  <c:v>#N/A</c:v>
                </c:pt>
                <c:pt idx="1776">
                  <c:v>#N/A</c:v>
                </c:pt>
                <c:pt idx="1777">
                  <c:v>#N/A</c:v>
                </c:pt>
                <c:pt idx="1778">
                  <c:v>#N/A</c:v>
                </c:pt>
                <c:pt idx="1779">
                  <c:v>#N/A</c:v>
                </c:pt>
                <c:pt idx="1780">
                  <c:v>#N/A</c:v>
                </c:pt>
                <c:pt idx="1781">
                  <c:v>#N/A</c:v>
                </c:pt>
                <c:pt idx="1782">
                  <c:v>#N/A</c:v>
                </c:pt>
                <c:pt idx="1783">
                  <c:v>#N/A</c:v>
                </c:pt>
                <c:pt idx="1784">
                  <c:v>#N/A</c:v>
                </c:pt>
                <c:pt idx="1785">
                  <c:v>#N/A</c:v>
                </c:pt>
                <c:pt idx="1786">
                  <c:v>#N/A</c:v>
                </c:pt>
                <c:pt idx="1787">
                  <c:v>#N/A</c:v>
                </c:pt>
                <c:pt idx="1788">
                  <c:v>#N/A</c:v>
                </c:pt>
                <c:pt idx="1789">
                  <c:v>#N/A</c:v>
                </c:pt>
                <c:pt idx="1790">
                  <c:v>#N/A</c:v>
                </c:pt>
                <c:pt idx="1791">
                  <c:v>#N/A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  <c:pt idx="2879">
                  <c:v>#N/A</c:v>
                </c:pt>
                <c:pt idx="2880">
                  <c:v>#N/A</c:v>
                </c:pt>
                <c:pt idx="2881">
                  <c:v>#N/A</c:v>
                </c:pt>
                <c:pt idx="2882">
                  <c:v>#N/A</c:v>
                </c:pt>
                <c:pt idx="2883">
                  <c:v>#N/A</c:v>
                </c:pt>
                <c:pt idx="2884">
                  <c:v>#N/A</c:v>
                </c:pt>
                <c:pt idx="2885">
                  <c:v>#N/A</c:v>
                </c:pt>
                <c:pt idx="2886">
                  <c:v>#N/A</c:v>
                </c:pt>
                <c:pt idx="2887">
                  <c:v>#N/A</c:v>
                </c:pt>
                <c:pt idx="2888">
                  <c:v>#N/A</c:v>
                </c:pt>
                <c:pt idx="2889">
                  <c:v>#N/A</c:v>
                </c:pt>
                <c:pt idx="2890">
                  <c:v>#N/A</c:v>
                </c:pt>
                <c:pt idx="2891">
                  <c:v>#N/A</c:v>
                </c:pt>
                <c:pt idx="2892">
                  <c:v>#N/A</c:v>
                </c:pt>
                <c:pt idx="2893">
                  <c:v>#N/A</c:v>
                </c:pt>
                <c:pt idx="2894">
                  <c:v>#N/A</c:v>
                </c:pt>
                <c:pt idx="2895">
                  <c:v>#N/A</c:v>
                </c:pt>
                <c:pt idx="2896">
                  <c:v>#N/A</c:v>
                </c:pt>
                <c:pt idx="2897">
                  <c:v>#N/A</c:v>
                </c:pt>
                <c:pt idx="2898">
                  <c:v>#N/A</c:v>
                </c:pt>
                <c:pt idx="2899">
                  <c:v>#N/A</c:v>
                </c:pt>
                <c:pt idx="2900">
                  <c:v>#N/A</c:v>
                </c:pt>
                <c:pt idx="2901">
                  <c:v>#N/A</c:v>
                </c:pt>
                <c:pt idx="2902">
                  <c:v>#N/A</c:v>
                </c:pt>
                <c:pt idx="2903">
                  <c:v>#N/A</c:v>
                </c:pt>
                <c:pt idx="2904">
                  <c:v>#N/A</c:v>
                </c:pt>
                <c:pt idx="2905">
                  <c:v>#N/A</c:v>
                </c:pt>
                <c:pt idx="2906">
                  <c:v>#N/A</c:v>
                </c:pt>
                <c:pt idx="2907">
                  <c:v>#N/A</c:v>
                </c:pt>
                <c:pt idx="2908">
                  <c:v>#N/A</c:v>
                </c:pt>
                <c:pt idx="2909">
                  <c:v>#N/A</c:v>
                </c:pt>
                <c:pt idx="2910">
                  <c:v>#N/A</c:v>
                </c:pt>
                <c:pt idx="2911">
                  <c:v>#N/A</c:v>
                </c:pt>
                <c:pt idx="2912">
                  <c:v>#N/A</c:v>
                </c:pt>
                <c:pt idx="2913">
                  <c:v>#N/A</c:v>
                </c:pt>
                <c:pt idx="2914">
                  <c:v>#N/A</c:v>
                </c:pt>
                <c:pt idx="2915">
                  <c:v>#N/A</c:v>
                </c:pt>
                <c:pt idx="2916">
                  <c:v>#N/A</c:v>
                </c:pt>
                <c:pt idx="2917">
                  <c:v>#N/A</c:v>
                </c:pt>
                <c:pt idx="2918">
                  <c:v>#N/A</c:v>
                </c:pt>
                <c:pt idx="2919">
                  <c:v>#N/A</c:v>
                </c:pt>
                <c:pt idx="2920">
                  <c:v>#N/A</c:v>
                </c:pt>
                <c:pt idx="2921">
                  <c:v>#N/A</c:v>
                </c:pt>
                <c:pt idx="2922">
                  <c:v>#N/A</c:v>
                </c:pt>
                <c:pt idx="2923">
                  <c:v>#N/A</c:v>
                </c:pt>
                <c:pt idx="2924">
                  <c:v>#N/A</c:v>
                </c:pt>
                <c:pt idx="2925">
                  <c:v>#N/A</c:v>
                </c:pt>
                <c:pt idx="2926">
                  <c:v>#N/A</c:v>
                </c:pt>
                <c:pt idx="2927">
                  <c:v>#N/A</c:v>
                </c:pt>
                <c:pt idx="2928">
                  <c:v>#N/A</c:v>
                </c:pt>
                <c:pt idx="2929">
                  <c:v>#N/A</c:v>
                </c:pt>
                <c:pt idx="2930">
                  <c:v>#N/A</c:v>
                </c:pt>
                <c:pt idx="2931">
                  <c:v>#N/A</c:v>
                </c:pt>
                <c:pt idx="2932">
                  <c:v>#N/A</c:v>
                </c:pt>
                <c:pt idx="2933">
                  <c:v>#N/A</c:v>
                </c:pt>
                <c:pt idx="2934">
                  <c:v>#N/A</c:v>
                </c:pt>
                <c:pt idx="2935">
                  <c:v>#N/A</c:v>
                </c:pt>
                <c:pt idx="2936">
                  <c:v>#N/A</c:v>
                </c:pt>
                <c:pt idx="2937">
                  <c:v>#N/A</c:v>
                </c:pt>
                <c:pt idx="2938">
                  <c:v>#N/A</c:v>
                </c:pt>
                <c:pt idx="2939">
                  <c:v>#N/A</c:v>
                </c:pt>
                <c:pt idx="2940">
                  <c:v>#N/A</c:v>
                </c:pt>
                <c:pt idx="2941">
                  <c:v>#N/A</c:v>
                </c:pt>
                <c:pt idx="2942">
                  <c:v>#N/A</c:v>
                </c:pt>
                <c:pt idx="2943">
                  <c:v>#N/A</c:v>
                </c:pt>
                <c:pt idx="2944">
                  <c:v>#N/A</c:v>
                </c:pt>
                <c:pt idx="2945">
                  <c:v>#N/A</c:v>
                </c:pt>
                <c:pt idx="2946">
                  <c:v>#N/A</c:v>
                </c:pt>
                <c:pt idx="2947">
                  <c:v>#N/A</c:v>
                </c:pt>
                <c:pt idx="2948">
                  <c:v>#N/A</c:v>
                </c:pt>
                <c:pt idx="2949">
                  <c:v>#N/A</c:v>
                </c:pt>
                <c:pt idx="2950">
                  <c:v>#N/A</c:v>
                </c:pt>
                <c:pt idx="2951">
                  <c:v>#N/A</c:v>
                </c:pt>
                <c:pt idx="2952">
                  <c:v>#N/A</c:v>
                </c:pt>
                <c:pt idx="2953">
                  <c:v>#N/A</c:v>
                </c:pt>
                <c:pt idx="2954">
                  <c:v>#N/A</c:v>
                </c:pt>
                <c:pt idx="2955">
                  <c:v>#N/A</c:v>
                </c:pt>
                <c:pt idx="2956">
                  <c:v>#N/A</c:v>
                </c:pt>
                <c:pt idx="2957">
                  <c:v>#N/A</c:v>
                </c:pt>
                <c:pt idx="2958">
                  <c:v>#N/A</c:v>
                </c:pt>
                <c:pt idx="2959">
                  <c:v>#N/A</c:v>
                </c:pt>
                <c:pt idx="2960">
                  <c:v>#N/A</c:v>
                </c:pt>
                <c:pt idx="2961">
                  <c:v>#N/A</c:v>
                </c:pt>
                <c:pt idx="2962">
                  <c:v>#N/A</c:v>
                </c:pt>
                <c:pt idx="2963">
                  <c:v>#N/A</c:v>
                </c:pt>
                <c:pt idx="2964">
                  <c:v>#N/A</c:v>
                </c:pt>
                <c:pt idx="2965">
                  <c:v>#N/A</c:v>
                </c:pt>
                <c:pt idx="2966">
                  <c:v>#N/A</c:v>
                </c:pt>
                <c:pt idx="2967">
                  <c:v>#N/A</c:v>
                </c:pt>
                <c:pt idx="2968">
                  <c:v>#N/A</c:v>
                </c:pt>
                <c:pt idx="2969">
                  <c:v>#N/A</c:v>
                </c:pt>
                <c:pt idx="2970">
                  <c:v>#N/A</c:v>
                </c:pt>
                <c:pt idx="2971">
                  <c:v>#N/A</c:v>
                </c:pt>
                <c:pt idx="2972">
                  <c:v>#N/A</c:v>
                </c:pt>
                <c:pt idx="2973">
                  <c:v>#N/A</c:v>
                </c:pt>
                <c:pt idx="2974">
                  <c:v>#N/A</c:v>
                </c:pt>
                <c:pt idx="2975">
                  <c:v>#N/A</c:v>
                </c:pt>
                <c:pt idx="2976">
                  <c:v>#N/A</c:v>
                </c:pt>
                <c:pt idx="2977">
                  <c:v>#N/A</c:v>
                </c:pt>
                <c:pt idx="2978">
                  <c:v>#N/A</c:v>
                </c:pt>
                <c:pt idx="2979">
                  <c:v>#N/A</c:v>
                </c:pt>
                <c:pt idx="2980">
                  <c:v>#N/A</c:v>
                </c:pt>
                <c:pt idx="2981">
                  <c:v>#N/A</c:v>
                </c:pt>
                <c:pt idx="2982">
                  <c:v>#N/A</c:v>
                </c:pt>
                <c:pt idx="2983">
                  <c:v>#N/A</c:v>
                </c:pt>
                <c:pt idx="2984">
                  <c:v>#N/A</c:v>
                </c:pt>
                <c:pt idx="2985">
                  <c:v>#N/A</c:v>
                </c:pt>
                <c:pt idx="2986">
                  <c:v>#N/A</c:v>
                </c:pt>
                <c:pt idx="2987">
                  <c:v>#N/A</c:v>
                </c:pt>
                <c:pt idx="2988">
                  <c:v>#N/A</c:v>
                </c:pt>
                <c:pt idx="2989">
                  <c:v>#N/A</c:v>
                </c:pt>
                <c:pt idx="2990">
                  <c:v>#N/A</c:v>
                </c:pt>
                <c:pt idx="2991">
                  <c:v>#N/A</c:v>
                </c:pt>
                <c:pt idx="2992">
                  <c:v>#N/A</c:v>
                </c:pt>
                <c:pt idx="2993">
                  <c:v>#N/A</c:v>
                </c:pt>
                <c:pt idx="2994">
                  <c:v>#N/A</c:v>
                </c:pt>
                <c:pt idx="2995">
                  <c:v>#N/A</c:v>
                </c:pt>
                <c:pt idx="2996">
                  <c:v>#N/A</c:v>
                </c:pt>
                <c:pt idx="2997">
                  <c:v>#N/A</c:v>
                </c:pt>
                <c:pt idx="2998">
                  <c:v>#N/A</c:v>
                </c:pt>
                <c:pt idx="2999">
                  <c:v>#N/A</c:v>
                </c:pt>
                <c:pt idx="3000">
                  <c:v>#N/A</c:v>
                </c:pt>
                <c:pt idx="3001">
                  <c:v>#N/A</c:v>
                </c:pt>
                <c:pt idx="3002">
                  <c:v>#N/A</c:v>
                </c:pt>
                <c:pt idx="3003">
                  <c:v>#N/A</c:v>
                </c:pt>
                <c:pt idx="3004">
                  <c:v>#N/A</c:v>
                </c:pt>
                <c:pt idx="3005">
                  <c:v>#N/A</c:v>
                </c:pt>
                <c:pt idx="3006">
                  <c:v>#N/A</c:v>
                </c:pt>
                <c:pt idx="3007">
                  <c:v>#N/A</c:v>
                </c:pt>
                <c:pt idx="3008">
                  <c:v>#N/A</c:v>
                </c:pt>
                <c:pt idx="3009">
                  <c:v>#N/A</c:v>
                </c:pt>
                <c:pt idx="3010">
                  <c:v>#N/A</c:v>
                </c:pt>
                <c:pt idx="3011">
                  <c:v>#N/A</c:v>
                </c:pt>
                <c:pt idx="3012">
                  <c:v>#N/A</c:v>
                </c:pt>
                <c:pt idx="3013">
                  <c:v>#N/A</c:v>
                </c:pt>
                <c:pt idx="3014">
                  <c:v>#N/A</c:v>
                </c:pt>
                <c:pt idx="3015">
                  <c:v>#N/A</c:v>
                </c:pt>
                <c:pt idx="3016">
                  <c:v>#N/A</c:v>
                </c:pt>
                <c:pt idx="3017">
                  <c:v>#N/A</c:v>
                </c:pt>
                <c:pt idx="3018">
                  <c:v>#N/A</c:v>
                </c:pt>
                <c:pt idx="3019">
                  <c:v>#N/A</c:v>
                </c:pt>
                <c:pt idx="3020">
                  <c:v>#N/A</c:v>
                </c:pt>
                <c:pt idx="3021">
                  <c:v>#N/A</c:v>
                </c:pt>
                <c:pt idx="3022">
                  <c:v>#N/A</c:v>
                </c:pt>
                <c:pt idx="3023">
                  <c:v>#N/A</c:v>
                </c:pt>
                <c:pt idx="3024">
                  <c:v>#N/A</c:v>
                </c:pt>
                <c:pt idx="3025">
                  <c:v>#N/A</c:v>
                </c:pt>
                <c:pt idx="3026">
                  <c:v>#N/A</c:v>
                </c:pt>
                <c:pt idx="3027">
                  <c:v>#N/A</c:v>
                </c:pt>
                <c:pt idx="3028">
                  <c:v>#N/A</c:v>
                </c:pt>
                <c:pt idx="3029">
                  <c:v>#N/A</c:v>
                </c:pt>
                <c:pt idx="3030">
                  <c:v>#N/A</c:v>
                </c:pt>
                <c:pt idx="3031">
                  <c:v>#N/A</c:v>
                </c:pt>
                <c:pt idx="3032">
                  <c:v>#N/A</c:v>
                </c:pt>
                <c:pt idx="3033">
                  <c:v>#N/A</c:v>
                </c:pt>
                <c:pt idx="3034">
                  <c:v>#N/A</c:v>
                </c:pt>
                <c:pt idx="3035">
                  <c:v>#N/A</c:v>
                </c:pt>
                <c:pt idx="3036">
                  <c:v>#N/A</c:v>
                </c:pt>
                <c:pt idx="3037">
                  <c:v>#N/A</c:v>
                </c:pt>
                <c:pt idx="3038">
                  <c:v>#N/A</c:v>
                </c:pt>
                <c:pt idx="3039">
                  <c:v>#N/A</c:v>
                </c:pt>
                <c:pt idx="3040">
                  <c:v>#N/A</c:v>
                </c:pt>
                <c:pt idx="3041">
                  <c:v>#N/A</c:v>
                </c:pt>
                <c:pt idx="3042">
                  <c:v>#N/A</c:v>
                </c:pt>
                <c:pt idx="3043">
                  <c:v>#N/A</c:v>
                </c:pt>
                <c:pt idx="3044">
                  <c:v>#N/A</c:v>
                </c:pt>
                <c:pt idx="3045">
                  <c:v>#N/A</c:v>
                </c:pt>
                <c:pt idx="3046">
                  <c:v>#N/A</c:v>
                </c:pt>
                <c:pt idx="3047">
                  <c:v>#N/A</c:v>
                </c:pt>
                <c:pt idx="3048">
                  <c:v>#N/A</c:v>
                </c:pt>
                <c:pt idx="3049">
                  <c:v>#N/A</c:v>
                </c:pt>
                <c:pt idx="3050">
                  <c:v>#N/A</c:v>
                </c:pt>
                <c:pt idx="3051">
                  <c:v>#N/A</c:v>
                </c:pt>
                <c:pt idx="3052">
                  <c:v>#N/A</c:v>
                </c:pt>
                <c:pt idx="3053">
                  <c:v>#N/A</c:v>
                </c:pt>
                <c:pt idx="3054">
                  <c:v>#N/A</c:v>
                </c:pt>
                <c:pt idx="3055">
                  <c:v>#N/A</c:v>
                </c:pt>
                <c:pt idx="3056">
                  <c:v>#N/A</c:v>
                </c:pt>
                <c:pt idx="3057">
                  <c:v>#N/A</c:v>
                </c:pt>
                <c:pt idx="3058">
                  <c:v>#N/A</c:v>
                </c:pt>
                <c:pt idx="3059">
                  <c:v>#N/A</c:v>
                </c:pt>
                <c:pt idx="3060">
                  <c:v>#N/A</c:v>
                </c:pt>
                <c:pt idx="3061">
                  <c:v>#N/A</c:v>
                </c:pt>
                <c:pt idx="3062">
                  <c:v>#N/A</c:v>
                </c:pt>
                <c:pt idx="3063">
                  <c:v>#N/A</c:v>
                </c:pt>
                <c:pt idx="3064">
                  <c:v>#N/A</c:v>
                </c:pt>
                <c:pt idx="3065">
                  <c:v>#N/A</c:v>
                </c:pt>
                <c:pt idx="3066">
                  <c:v>#N/A</c:v>
                </c:pt>
                <c:pt idx="3067">
                  <c:v>#N/A</c:v>
                </c:pt>
                <c:pt idx="3068">
                  <c:v>#N/A</c:v>
                </c:pt>
                <c:pt idx="3069">
                  <c:v>#N/A</c:v>
                </c:pt>
                <c:pt idx="3070">
                  <c:v>#N/A</c:v>
                </c:pt>
                <c:pt idx="3071">
                  <c:v>#N/A</c:v>
                </c:pt>
                <c:pt idx="3072">
                  <c:v>#N/A</c:v>
                </c:pt>
                <c:pt idx="3073">
                  <c:v>#N/A</c:v>
                </c:pt>
                <c:pt idx="3074">
                  <c:v>#N/A</c:v>
                </c:pt>
                <c:pt idx="3075">
                  <c:v>#N/A</c:v>
                </c:pt>
                <c:pt idx="3076">
                  <c:v>#N/A</c:v>
                </c:pt>
                <c:pt idx="3077">
                  <c:v>#N/A</c:v>
                </c:pt>
                <c:pt idx="3078">
                  <c:v>#N/A</c:v>
                </c:pt>
                <c:pt idx="3079">
                  <c:v>#N/A</c:v>
                </c:pt>
                <c:pt idx="3080">
                  <c:v>#N/A</c:v>
                </c:pt>
                <c:pt idx="3081">
                  <c:v>#N/A</c:v>
                </c:pt>
                <c:pt idx="3082">
                  <c:v>#N/A</c:v>
                </c:pt>
                <c:pt idx="3083">
                  <c:v>#N/A</c:v>
                </c:pt>
                <c:pt idx="3084">
                  <c:v>#N/A</c:v>
                </c:pt>
                <c:pt idx="3085">
                  <c:v>#N/A</c:v>
                </c:pt>
                <c:pt idx="3086">
                  <c:v>#N/A</c:v>
                </c:pt>
                <c:pt idx="3087">
                  <c:v>#N/A</c:v>
                </c:pt>
                <c:pt idx="3088">
                  <c:v>#N/A</c:v>
                </c:pt>
                <c:pt idx="3089">
                  <c:v>#N/A</c:v>
                </c:pt>
                <c:pt idx="3090">
                  <c:v>#N/A</c:v>
                </c:pt>
                <c:pt idx="3091">
                  <c:v>#N/A</c:v>
                </c:pt>
                <c:pt idx="3092">
                  <c:v>#N/A</c:v>
                </c:pt>
                <c:pt idx="3093">
                  <c:v>#N/A</c:v>
                </c:pt>
                <c:pt idx="3094">
                  <c:v>#N/A</c:v>
                </c:pt>
                <c:pt idx="3095">
                  <c:v>#N/A</c:v>
                </c:pt>
                <c:pt idx="3096">
                  <c:v>#N/A</c:v>
                </c:pt>
                <c:pt idx="3097">
                  <c:v>#N/A</c:v>
                </c:pt>
                <c:pt idx="3098">
                  <c:v>#N/A</c:v>
                </c:pt>
                <c:pt idx="3099">
                  <c:v>#N/A</c:v>
                </c:pt>
                <c:pt idx="3100">
                  <c:v>#N/A</c:v>
                </c:pt>
                <c:pt idx="3101">
                  <c:v>#N/A</c:v>
                </c:pt>
                <c:pt idx="3102">
                  <c:v>#N/A</c:v>
                </c:pt>
                <c:pt idx="3103">
                  <c:v>#N/A</c:v>
                </c:pt>
                <c:pt idx="3104">
                  <c:v>#N/A</c:v>
                </c:pt>
                <c:pt idx="3105">
                  <c:v>#N/A</c:v>
                </c:pt>
                <c:pt idx="3106">
                  <c:v>#N/A</c:v>
                </c:pt>
                <c:pt idx="3107">
                  <c:v>#N/A</c:v>
                </c:pt>
                <c:pt idx="3108">
                  <c:v>#N/A</c:v>
                </c:pt>
                <c:pt idx="3109">
                  <c:v>#N/A</c:v>
                </c:pt>
                <c:pt idx="3110">
                  <c:v>#N/A</c:v>
                </c:pt>
                <c:pt idx="3111">
                  <c:v>#N/A</c:v>
                </c:pt>
                <c:pt idx="3112">
                  <c:v>#N/A</c:v>
                </c:pt>
                <c:pt idx="3113">
                  <c:v>#N/A</c:v>
                </c:pt>
                <c:pt idx="3114">
                  <c:v>#N/A</c:v>
                </c:pt>
                <c:pt idx="3115">
                  <c:v>#N/A</c:v>
                </c:pt>
                <c:pt idx="3116">
                  <c:v>#N/A</c:v>
                </c:pt>
                <c:pt idx="3117">
                  <c:v>#N/A</c:v>
                </c:pt>
                <c:pt idx="3118">
                  <c:v>#N/A</c:v>
                </c:pt>
                <c:pt idx="3119">
                  <c:v>#N/A</c:v>
                </c:pt>
                <c:pt idx="3120">
                  <c:v>#N/A</c:v>
                </c:pt>
                <c:pt idx="3121">
                  <c:v>#N/A</c:v>
                </c:pt>
                <c:pt idx="3122">
                  <c:v>#N/A</c:v>
                </c:pt>
                <c:pt idx="3123">
                  <c:v>#N/A</c:v>
                </c:pt>
                <c:pt idx="3124">
                  <c:v>#N/A</c:v>
                </c:pt>
                <c:pt idx="3125">
                  <c:v>#N/A</c:v>
                </c:pt>
                <c:pt idx="3126">
                  <c:v>#N/A</c:v>
                </c:pt>
                <c:pt idx="3127">
                  <c:v>#N/A</c:v>
                </c:pt>
                <c:pt idx="3128">
                  <c:v>#N/A</c:v>
                </c:pt>
                <c:pt idx="3129">
                  <c:v>#N/A</c:v>
                </c:pt>
                <c:pt idx="3130">
                  <c:v>#N/A</c:v>
                </c:pt>
                <c:pt idx="3131">
                  <c:v>#N/A</c:v>
                </c:pt>
                <c:pt idx="3132">
                  <c:v>#N/A</c:v>
                </c:pt>
                <c:pt idx="3133">
                  <c:v>#N/A</c:v>
                </c:pt>
                <c:pt idx="3134">
                  <c:v>#N/A</c:v>
                </c:pt>
                <c:pt idx="3135">
                  <c:v>#N/A</c:v>
                </c:pt>
                <c:pt idx="3136">
                  <c:v>#N/A</c:v>
                </c:pt>
                <c:pt idx="3137">
                  <c:v>#N/A</c:v>
                </c:pt>
                <c:pt idx="3138">
                  <c:v>#N/A</c:v>
                </c:pt>
                <c:pt idx="3139">
                  <c:v>#N/A</c:v>
                </c:pt>
                <c:pt idx="3140">
                  <c:v>#N/A</c:v>
                </c:pt>
                <c:pt idx="3141">
                  <c:v>#N/A</c:v>
                </c:pt>
                <c:pt idx="3142">
                  <c:v>#N/A</c:v>
                </c:pt>
                <c:pt idx="3143">
                  <c:v>#N/A</c:v>
                </c:pt>
                <c:pt idx="3144">
                  <c:v>#N/A</c:v>
                </c:pt>
                <c:pt idx="3145">
                  <c:v>#N/A</c:v>
                </c:pt>
                <c:pt idx="3146">
                  <c:v>#N/A</c:v>
                </c:pt>
                <c:pt idx="3147">
                  <c:v>#N/A</c:v>
                </c:pt>
                <c:pt idx="3148">
                  <c:v>#N/A</c:v>
                </c:pt>
                <c:pt idx="3149">
                  <c:v>#N/A</c:v>
                </c:pt>
                <c:pt idx="3150">
                  <c:v>#N/A</c:v>
                </c:pt>
                <c:pt idx="3151">
                  <c:v>#N/A</c:v>
                </c:pt>
                <c:pt idx="3152">
                  <c:v>#N/A</c:v>
                </c:pt>
                <c:pt idx="3153">
                  <c:v>#N/A</c:v>
                </c:pt>
                <c:pt idx="3154">
                  <c:v>#N/A</c:v>
                </c:pt>
                <c:pt idx="3155">
                  <c:v>#N/A</c:v>
                </c:pt>
                <c:pt idx="3156">
                  <c:v>#N/A</c:v>
                </c:pt>
                <c:pt idx="3157">
                  <c:v>#N/A</c:v>
                </c:pt>
                <c:pt idx="3158">
                  <c:v>#N/A</c:v>
                </c:pt>
                <c:pt idx="3159">
                  <c:v>#N/A</c:v>
                </c:pt>
                <c:pt idx="3160">
                  <c:v>#N/A</c:v>
                </c:pt>
                <c:pt idx="3161">
                  <c:v>#N/A</c:v>
                </c:pt>
                <c:pt idx="3162">
                  <c:v>#N/A</c:v>
                </c:pt>
                <c:pt idx="3163">
                  <c:v>#N/A</c:v>
                </c:pt>
                <c:pt idx="3164">
                  <c:v>#N/A</c:v>
                </c:pt>
                <c:pt idx="3165">
                  <c:v>#N/A</c:v>
                </c:pt>
                <c:pt idx="3166">
                  <c:v>#N/A</c:v>
                </c:pt>
                <c:pt idx="3167">
                  <c:v>#N/A</c:v>
                </c:pt>
                <c:pt idx="3168">
                  <c:v>#N/A</c:v>
                </c:pt>
                <c:pt idx="3169">
                  <c:v>#N/A</c:v>
                </c:pt>
                <c:pt idx="3170">
                  <c:v>#N/A</c:v>
                </c:pt>
                <c:pt idx="3171">
                  <c:v>#N/A</c:v>
                </c:pt>
                <c:pt idx="3172">
                  <c:v>#N/A</c:v>
                </c:pt>
                <c:pt idx="3173">
                  <c:v>#N/A</c:v>
                </c:pt>
                <c:pt idx="3174">
                  <c:v>#N/A</c:v>
                </c:pt>
                <c:pt idx="3175">
                  <c:v>#N/A</c:v>
                </c:pt>
                <c:pt idx="3176">
                  <c:v>#N/A</c:v>
                </c:pt>
                <c:pt idx="3177">
                  <c:v>#N/A</c:v>
                </c:pt>
                <c:pt idx="3178">
                  <c:v>#N/A</c:v>
                </c:pt>
                <c:pt idx="3179">
                  <c:v>#N/A</c:v>
                </c:pt>
                <c:pt idx="3180">
                  <c:v>#N/A</c:v>
                </c:pt>
                <c:pt idx="3181">
                  <c:v>#N/A</c:v>
                </c:pt>
                <c:pt idx="3182">
                  <c:v>#N/A</c:v>
                </c:pt>
                <c:pt idx="3183">
                  <c:v>#N/A</c:v>
                </c:pt>
                <c:pt idx="3184">
                  <c:v>#N/A</c:v>
                </c:pt>
                <c:pt idx="3185">
                  <c:v>#N/A</c:v>
                </c:pt>
                <c:pt idx="3186">
                  <c:v>#N/A</c:v>
                </c:pt>
                <c:pt idx="3187">
                  <c:v>#N/A</c:v>
                </c:pt>
                <c:pt idx="3188">
                  <c:v>#N/A</c:v>
                </c:pt>
                <c:pt idx="3189">
                  <c:v>#N/A</c:v>
                </c:pt>
                <c:pt idx="3190">
                  <c:v>#N/A</c:v>
                </c:pt>
                <c:pt idx="3191">
                  <c:v>#N/A</c:v>
                </c:pt>
                <c:pt idx="3192">
                  <c:v>#N/A</c:v>
                </c:pt>
                <c:pt idx="3193">
                  <c:v>#N/A</c:v>
                </c:pt>
                <c:pt idx="3194">
                  <c:v>#N/A</c:v>
                </c:pt>
                <c:pt idx="3195">
                  <c:v>#N/A</c:v>
                </c:pt>
                <c:pt idx="3196">
                  <c:v>#N/A</c:v>
                </c:pt>
                <c:pt idx="3197">
                  <c:v>#N/A</c:v>
                </c:pt>
                <c:pt idx="3198">
                  <c:v>#N/A</c:v>
                </c:pt>
                <c:pt idx="3199">
                  <c:v>#N/A</c:v>
                </c:pt>
                <c:pt idx="3200">
                  <c:v>#N/A</c:v>
                </c:pt>
                <c:pt idx="3201">
                  <c:v>#N/A</c:v>
                </c:pt>
                <c:pt idx="3202">
                  <c:v>#N/A</c:v>
                </c:pt>
                <c:pt idx="3203">
                  <c:v>#N/A</c:v>
                </c:pt>
                <c:pt idx="3204">
                  <c:v>#N/A</c:v>
                </c:pt>
                <c:pt idx="3205">
                  <c:v>#N/A</c:v>
                </c:pt>
                <c:pt idx="3206">
                  <c:v>#N/A</c:v>
                </c:pt>
                <c:pt idx="3207">
                  <c:v>#N/A</c:v>
                </c:pt>
                <c:pt idx="3208">
                  <c:v>#N/A</c:v>
                </c:pt>
                <c:pt idx="3209">
                  <c:v>#N/A</c:v>
                </c:pt>
                <c:pt idx="3210">
                  <c:v>#N/A</c:v>
                </c:pt>
                <c:pt idx="3211">
                  <c:v>#N/A</c:v>
                </c:pt>
                <c:pt idx="3212">
                  <c:v>#N/A</c:v>
                </c:pt>
                <c:pt idx="3213">
                  <c:v>#N/A</c:v>
                </c:pt>
                <c:pt idx="3214">
                  <c:v>#N/A</c:v>
                </c:pt>
                <c:pt idx="3215">
                  <c:v>#N/A</c:v>
                </c:pt>
                <c:pt idx="3216">
                  <c:v>#N/A</c:v>
                </c:pt>
                <c:pt idx="3217">
                  <c:v>#N/A</c:v>
                </c:pt>
                <c:pt idx="3218">
                  <c:v>#N/A</c:v>
                </c:pt>
                <c:pt idx="3219">
                  <c:v>#N/A</c:v>
                </c:pt>
                <c:pt idx="3220">
                  <c:v>#N/A</c:v>
                </c:pt>
                <c:pt idx="3221">
                  <c:v>#N/A</c:v>
                </c:pt>
                <c:pt idx="3222">
                  <c:v>#N/A</c:v>
                </c:pt>
                <c:pt idx="3223">
                  <c:v>#N/A</c:v>
                </c:pt>
                <c:pt idx="3224">
                  <c:v>#N/A</c:v>
                </c:pt>
                <c:pt idx="3225">
                  <c:v>#N/A</c:v>
                </c:pt>
                <c:pt idx="3226">
                  <c:v>#N/A</c:v>
                </c:pt>
                <c:pt idx="3227">
                  <c:v>#N/A</c:v>
                </c:pt>
                <c:pt idx="3228">
                  <c:v>#N/A</c:v>
                </c:pt>
                <c:pt idx="3229">
                  <c:v>#N/A</c:v>
                </c:pt>
                <c:pt idx="3230">
                  <c:v>#N/A</c:v>
                </c:pt>
                <c:pt idx="3231">
                  <c:v>#N/A</c:v>
                </c:pt>
                <c:pt idx="3232">
                  <c:v>#N/A</c:v>
                </c:pt>
                <c:pt idx="3233">
                  <c:v>#N/A</c:v>
                </c:pt>
                <c:pt idx="3234">
                  <c:v>#N/A</c:v>
                </c:pt>
                <c:pt idx="3235">
                  <c:v>#N/A</c:v>
                </c:pt>
                <c:pt idx="3236">
                  <c:v>#N/A</c:v>
                </c:pt>
                <c:pt idx="3237">
                  <c:v>#N/A</c:v>
                </c:pt>
                <c:pt idx="3238">
                  <c:v>#N/A</c:v>
                </c:pt>
                <c:pt idx="3239">
                  <c:v>#N/A</c:v>
                </c:pt>
                <c:pt idx="3240">
                  <c:v>#N/A</c:v>
                </c:pt>
                <c:pt idx="3241">
                  <c:v>#N/A</c:v>
                </c:pt>
                <c:pt idx="3242">
                  <c:v>#N/A</c:v>
                </c:pt>
                <c:pt idx="3243">
                  <c:v>#N/A</c:v>
                </c:pt>
                <c:pt idx="3244">
                  <c:v>#N/A</c:v>
                </c:pt>
                <c:pt idx="3245">
                  <c:v>#N/A</c:v>
                </c:pt>
                <c:pt idx="3246">
                  <c:v>#N/A</c:v>
                </c:pt>
                <c:pt idx="3247">
                  <c:v>#N/A</c:v>
                </c:pt>
                <c:pt idx="3248">
                  <c:v>#N/A</c:v>
                </c:pt>
                <c:pt idx="3249">
                  <c:v>#N/A</c:v>
                </c:pt>
                <c:pt idx="3250">
                  <c:v>#N/A</c:v>
                </c:pt>
                <c:pt idx="3251">
                  <c:v>#N/A</c:v>
                </c:pt>
                <c:pt idx="3252">
                  <c:v>#N/A</c:v>
                </c:pt>
                <c:pt idx="3253">
                  <c:v>#N/A</c:v>
                </c:pt>
                <c:pt idx="3254">
                  <c:v>#N/A</c:v>
                </c:pt>
                <c:pt idx="3255">
                  <c:v>#N/A</c:v>
                </c:pt>
                <c:pt idx="3256">
                  <c:v>#N/A</c:v>
                </c:pt>
                <c:pt idx="3257">
                  <c:v>#N/A</c:v>
                </c:pt>
                <c:pt idx="3258">
                  <c:v>#N/A</c:v>
                </c:pt>
                <c:pt idx="3259">
                  <c:v>#N/A</c:v>
                </c:pt>
                <c:pt idx="3260">
                  <c:v>#N/A</c:v>
                </c:pt>
                <c:pt idx="3261">
                  <c:v>#N/A</c:v>
                </c:pt>
                <c:pt idx="3262">
                  <c:v>#N/A</c:v>
                </c:pt>
                <c:pt idx="3263">
                  <c:v>#N/A</c:v>
                </c:pt>
                <c:pt idx="3264">
                  <c:v>#N/A</c:v>
                </c:pt>
                <c:pt idx="3265">
                  <c:v>#N/A</c:v>
                </c:pt>
                <c:pt idx="3266">
                  <c:v>#N/A</c:v>
                </c:pt>
                <c:pt idx="3267">
                  <c:v>#N/A</c:v>
                </c:pt>
                <c:pt idx="3268">
                  <c:v>#N/A</c:v>
                </c:pt>
                <c:pt idx="3269">
                  <c:v>#N/A</c:v>
                </c:pt>
                <c:pt idx="3270">
                  <c:v>#N/A</c:v>
                </c:pt>
                <c:pt idx="3271">
                  <c:v>#N/A</c:v>
                </c:pt>
                <c:pt idx="3272">
                  <c:v>#N/A</c:v>
                </c:pt>
                <c:pt idx="3273">
                  <c:v>#N/A</c:v>
                </c:pt>
                <c:pt idx="3274">
                  <c:v>#N/A</c:v>
                </c:pt>
                <c:pt idx="3275">
                  <c:v>#N/A</c:v>
                </c:pt>
                <c:pt idx="3276">
                  <c:v>#N/A</c:v>
                </c:pt>
                <c:pt idx="3277">
                  <c:v>#N/A</c:v>
                </c:pt>
                <c:pt idx="3278">
                  <c:v>#N/A</c:v>
                </c:pt>
                <c:pt idx="3279">
                  <c:v>#N/A</c:v>
                </c:pt>
                <c:pt idx="3280">
                  <c:v>#N/A</c:v>
                </c:pt>
                <c:pt idx="3281">
                  <c:v>#N/A</c:v>
                </c:pt>
                <c:pt idx="3282">
                  <c:v>#N/A</c:v>
                </c:pt>
                <c:pt idx="3283">
                  <c:v>#N/A</c:v>
                </c:pt>
                <c:pt idx="3284">
                  <c:v>#N/A</c:v>
                </c:pt>
                <c:pt idx="3285">
                  <c:v>#N/A</c:v>
                </c:pt>
                <c:pt idx="3286">
                  <c:v>#N/A</c:v>
                </c:pt>
                <c:pt idx="3287">
                  <c:v>#N/A</c:v>
                </c:pt>
                <c:pt idx="3288">
                  <c:v>#N/A</c:v>
                </c:pt>
                <c:pt idx="3289">
                  <c:v>#N/A</c:v>
                </c:pt>
                <c:pt idx="3290">
                  <c:v>#N/A</c:v>
                </c:pt>
                <c:pt idx="3291">
                  <c:v>#N/A</c:v>
                </c:pt>
                <c:pt idx="3292">
                  <c:v>#N/A</c:v>
                </c:pt>
                <c:pt idx="3293">
                  <c:v>#N/A</c:v>
                </c:pt>
                <c:pt idx="3294">
                  <c:v>#N/A</c:v>
                </c:pt>
                <c:pt idx="3295">
                  <c:v>#N/A</c:v>
                </c:pt>
                <c:pt idx="3296">
                  <c:v>#N/A</c:v>
                </c:pt>
                <c:pt idx="3297">
                  <c:v>#N/A</c:v>
                </c:pt>
                <c:pt idx="3298">
                  <c:v>#N/A</c:v>
                </c:pt>
                <c:pt idx="3299">
                  <c:v>#N/A</c:v>
                </c:pt>
                <c:pt idx="3300">
                  <c:v>#N/A</c:v>
                </c:pt>
                <c:pt idx="3301">
                  <c:v>#N/A</c:v>
                </c:pt>
                <c:pt idx="3302">
                  <c:v>#N/A</c:v>
                </c:pt>
                <c:pt idx="3303">
                  <c:v>#N/A</c:v>
                </c:pt>
                <c:pt idx="3304">
                  <c:v>#N/A</c:v>
                </c:pt>
                <c:pt idx="3305">
                  <c:v>#N/A</c:v>
                </c:pt>
                <c:pt idx="3306">
                  <c:v>#N/A</c:v>
                </c:pt>
                <c:pt idx="3307">
                  <c:v>#N/A</c:v>
                </c:pt>
                <c:pt idx="3308">
                  <c:v>#N/A</c:v>
                </c:pt>
                <c:pt idx="3309">
                  <c:v>#N/A</c:v>
                </c:pt>
                <c:pt idx="3310">
                  <c:v>#N/A</c:v>
                </c:pt>
                <c:pt idx="3311">
                  <c:v>#N/A</c:v>
                </c:pt>
                <c:pt idx="3312">
                  <c:v>#N/A</c:v>
                </c:pt>
                <c:pt idx="3313">
                  <c:v>#N/A</c:v>
                </c:pt>
                <c:pt idx="3314">
                  <c:v>#N/A</c:v>
                </c:pt>
                <c:pt idx="3315">
                  <c:v>#N/A</c:v>
                </c:pt>
                <c:pt idx="3316">
                  <c:v>#N/A</c:v>
                </c:pt>
                <c:pt idx="3317">
                  <c:v>#N/A</c:v>
                </c:pt>
                <c:pt idx="3318">
                  <c:v>#N/A</c:v>
                </c:pt>
                <c:pt idx="3319">
                  <c:v>#N/A</c:v>
                </c:pt>
                <c:pt idx="3320">
                  <c:v>#N/A</c:v>
                </c:pt>
                <c:pt idx="3321">
                  <c:v>#N/A</c:v>
                </c:pt>
                <c:pt idx="3322">
                  <c:v>#N/A</c:v>
                </c:pt>
                <c:pt idx="3323">
                  <c:v>#N/A</c:v>
                </c:pt>
                <c:pt idx="3324">
                  <c:v>#N/A</c:v>
                </c:pt>
                <c:pt idx="3325">
                  <c:v>#N/A</c:v>
                </c:pt>
                <c:pt idx="3326">
                  <c:v>#N/A</c:v>
                </c:pt>
                <c:pt idx="3327">
                  <c:v>#N/A</c:v>
                </c:pt>
                <c:pt idx="3328">
                  <c:v>#N/A</c:v>
                </c:pt>
                <c:pt idx="3329">
                  <c:v>#N/A</c:v>
                </c:pt>
                <c:pt idx="3330">
                  <c:v>#N/A</c:v>
                </c:pt>
                <c:pt idx="3331">
                  <c:v>#N/A</c:v>
                </c:pt>
                <c:pt idx="3332">
                  <c:v>#N/A</c:v>
                </c:pt>
                <c:pt idx="3333">
                  <c:v>#N/A</c:v>
                </c:pt>
                <c:pt idx="3334">
                  <c:v>#N/A</c:v>
                </c:pt>
                <c:pt idx="3335">
                  <c:v>#N/A</c:v>
                </c:pt>
                <c:pt idx="3336">
                  <c:v>#N/A</c:v>
                </c:pt>
                <c:pt idx="3337">
                  <c:v>#N/A</c:v>
                </c:pt>
                <c:pt idx="3338">
                  <c:v>#N/A</c:v>
                </c:pt>
                <c:pt idx="3339">
                  <c:v>#N/A</c:v>
                </c:pt>
                <c:pt idx="3340">
                  <c:v>#N/A</c:v>
                </c:pt>
                <c:pt idx="3341">
                  <c:v>#N/A</c:v>
                </c:pt>
                <c:pt idx="3342">
                  <c:v>#N/A</c:v>
                </c:pt>
                <c:pt idx="3343">
                  <c:v>#N/A</c:v>
                </c:pt>
                <c:pt idx="3344">
                  <c:v>#N/A</c:v>
                </c:pt>
                <c:pt idx="3345">
                  <c:v>#N/A</c:v>
                </c:pt>
                <c:pt idx="3346">
                  <c:v>#N/A</c:v>
                </c:pt>
                <c:pt idx="3347">
                  <c:v>#N/A</c:v>
                </c:pt>
                <c:pt idx="3348">
                  <c:v>#N/A</c:v>
                </c:pt>
                <c:pt idx="3349">
                  <c:v>#N/A</c:v>
                </c:pt>
                <c:pt idx="3350">
                  <c:v>#N/A</c:v>
                </c:pt>
                <c:pt idx="3351">
                  <c:v>#N/A</c:v>
                </c:pt>
                <c:pt idx="3352">
                  <c:v>#N/A</c:v>
                </c:pt>
                <c:pt idx="3353">
                  <c:v>#N/A</c:v>
                </c:pt>
                <c:pt idx="3354">
                  <c:v>#N/A</c:v>
                </c:pt>
                <c:pt idx="3355">
                  <c:v>#N/A</c:v>
                </c:pt>
                <c:pt idx="3356">
                  <c:v>#N/A</c:v>
                </c:pt>
                <c:pt idx="3357">
                  <c:v>#N/A</c:v>
                </c:pt>
                <c:pt idx="3358">
                  <c:v>#N/A</c:v>
                </c:pt>
                <c:pt idx="3359">
                  <c:v>#N/A</c:v>
                </c:pt>
                <c:pt idx="3360">
                  <c:v>#N/A</c:v>
                </c:pt>
                <c:pt idx="3361">
                  <c:v>#N/A</c:v>
                </c:pt>
                <c:pt idx="3362">
                  <c:v>#N/A</c:v>
                </c:pt>
                <c:pt idx="3363">
                  <c:v>#N/A</c:v>
                </c:pt>
                <c:pt idx="3364">
                  <c:v>#N/A</c:v>
                </c:pt>
                <c:pt idx="3365">
                  <c:v>#N/A</c:v>
                </c:pt>
                <c:pt idx="3366">
                  <c:v>#N/A</c:v>
                </c:pt>
                <c:pt idx="3367">
                  <c:v>#N/A</c:v>
                </c:pt>
                <c:pt idx="3368">
                  <c:v>#N/A</c:v>
                </c:pt>
                <c:pt idx="3369">
                  <c:v>#N/A</c:v>
                </c:pt>
                <c:pt idx="3370">
                  <c:v>#N/A</c:v>
                </c:pt>
                <c:pt idx="3371">
                  <c:v>#N/A</c:v>
                </c:pt>
                <c:pt idx="3372">
                  <c:v>#N/A</c:v>
                </c:pt>
                <c:pt idx="3373">
                  <c:v>#N/A</c:v>
                </c:pt>
                <c:pt idx="3374">
                  <c:v>#N/A</c:v>
                </c:pt>
                <c:pt idx="3375">
                  <c:v>#N/A</c:v>
                </c:pt>
                <c:pt idx="3376">
                  <c:v>#N/A</c:v>
                </c:pt>
                <c:pt idx="3377">
                  <c:v>#N/A</c:v>
                </c:pt>
                <c:pt idx="3378">
                  <c:v>#N/A</c:v>
                </c:pt>
                <c:pt idx="3379">
                  <c:v>#N/A</c:v>
                </c:pt>
                <c:pt idx="3380">
                  <c:v>#N/A</c:v>
                </c:pt>
                <c:pt idx="3381">
                  <c:v>#N/A</c:v>
                </c:pt>
                <c:pt idx="3382">
                  <c:v>#N/A</c:v>
                </c:pt>
                <c:pt idx="3383">
                  <c:v>#N/A</c:v>
                </c:pt>
                <c:pt idx="3384">
                  <c:v>#N/A</c:v>
                </c:pt>
                <c:pt idx="3385">
                  <c:v>#N/A</c:v>
                </c:pt>
                <c:pt idx="3386">
                  <c:v>#N/A</c:v>
                </c:pt>
                <c:pt idx="3387">
                  <c:v>#N/A</c:v>
                </c:pt>
                <c:pt idx="3388">
                  <c:v>#N/A</c:v>
                </c:pt>
                <c:pt idx="3389">
                  <c:v>#N/A</c:v>
                </c:pt>
                <c:pt idx="3390">
                  <c:v>#N/A</c:v>
                </c:pt>
                <c:pt idx="3391">
                  <c:v>#N/A</c:v>
                </c:pt>
                <c:pt idx="3392">
                  <c:v>#N/A</c:v>
                </c:pt>
                <c:pt idx="3393">
                  <c:v>#N/A</c:v>
                </c:pt>
                <c:pt idx="3394">
                  <c:v>#N/A</c:v>
                </c:pt>
                <c:pt idx="3395">
                  <c:v>#N/A</c:v>
                </c:pt>
                <c:pt idx="3396">
                  <c:v>#N/A</c:v>
                </c:pt>
                <c:pt idx="3397">
                  <c:v>#N/A</c:v>
                </c:pt>
                <c:pt idx="3398">
                  <c:v>#N/A</c:v>
                </c:pt>
                <c:pt idx="3399">
                  <c:v>#N/A</c:v>
                </c:pt>
                <c:pt idx="3400">
                  <c:v>#N/A</c:v>
                </c:pt>
                <c:pt idx="3401">
                  <c:v>#N/A</c:v>
                </c:pt>
                <c:pt idx="3402">
                  <c:v>#N/A</c:v>
                </c:pt>
                <c:pt idx="3403">
                  <c:v>#N/A</c:v>
                </c:pt>
                <c:pt idx="3404">
                  <c:v>#N/A</c:v>
                </c:pt>
                <c:pt idx="3405">
                  <c:v>#N/A</c:v>
                </c:pt>
                <c:pt idx="3406">
                  <c:v>#N/A</c:v>
                </c:pt>
                <c:pt idx="3407">
                  <c:v>#N/A</c:v>
                </c:pt>
                <c:pt idx="3408">
                  <c:v>#N/A</c:v>
                </c:pt>
                <c:pt idx="3409">
                  <c:v>#N/A</c:v>
                </c:pt>
                <c:pt idx="3410">
                  <c:v>#N/A</c:v>
                </c:pt>
                <c:pt idx="3411">
                  <c:v>#N/A</c:v>
                </c:pt>
                <c:pt idx="3412">
                  <c:v>#N/A</c:v>
                </c:pt>
                <c:pt idx="3413">
                  <c:v>#N/A</c:v>
                </c:pt>
                <c:pt idx="3414">
                  <c:v>#N/A</c:v>
                </c:pt>
                <c:pt idx="3415">
                  <c:v>#N/A</c:v>
                </c:pt>
                <c:pt idx="3416">
                  <c:v>#N/A</c:v>
                </c:pt>
                <c:pt idx="3417">
                  <c:v>#N/A</c:v>
                </c:pt>
                <c:pt idx="3418">
                  <c:v>#N/A</c:v>
                </c:pt>
                <c:pt idx="3419">
                  <c:v>#N/A</c:v>
                </c:pt>
                <c:pt idx="3420">
                  <c:v>#N/A</c:v>
                </c:pt>
                <c:pt idx="3421">
                  <c:v>#N/A</c:v>
                </c:pt>
                <c:pt idx="3422">
                  <c:v>#N/A</c:v>
                </c:pt>
                <c:pt idx="3423">
                  <c:v>#N/A</c:v>
                </c:pt>
                <c:pt idx="3424">
                  <c:v>#N/A</c:v>
                </c:pt>
                <c:pt idx="3425">
                  <c:v>#N/A</c:v>
                </c:pt>
                <c:pt idx="3426">
                  <c:v>#N/A</c:v>
                </c:pt>
                <c:pt idx="3427">
                  <c:v>#N/A</c:v>
                </c:pt>
                <c:pt idx="3428">
                  <c:v>#N/A</c:v>
                </c:pt>
                <c:pt idx="3429">
                  <c:v>#N/A</c:v>
                </c:pt>
                <c:pt idx="3430">
                  <c:v>#N/A</c:v>
                </c:pt>
                <c:pt idx="3431">
                  <c:v>#N/A</c:v>
                </c:pt>
                <c:pt idx="3432">
                  <c:v>#N/A</c:v>
                </c:pt>
                <c:pt idx="3433">
                  <c:v>#N/A</c:v>
                </c:pt>
                <c:pt idx="3434">
                  <c:v>#N/A</c:v>
                </c:pt>
                <c:pt idx="3435">
                  <c:v>#N/A</c:v>
                </c:pt>
                <c:pt idx="3436">
                  <c:v>#N/A</c:v>
                </c:pt>
                <c:pt idx="3437">
                  <c:v>#N/A</c:v>
                </c:pt>
                <c:pt idx="3438">
                  <c:v>#N/A</c:v>
                </c:pt>
                <c:pt idx="3439">
                  <c:v>#N/A</c:v>
                </c:pt>
                <c:pt idx="3440">
                  <c:v>#N/A</c:v>
                </c:pt>
                <c:pt idx="3441">
                  <c:v>#N/A</c:v>
                </c:pt>
                <c:pt idx="3442">
                  <c:v>#N/A</c:v>
                </c:pt>
                <c:pt idx="3443">
                  <c:v>#N/A</c:v>
                </c:pt>
                <c:pt idx="3444">
                  <c:v>#N/A</c:v>
                </c:pt>
                <c:pt idx="3445">
                  <c:v>#N/A</c:v>
                </c:pt>
                <c:pt idx="3446">
                  <c:v>#N/A</c:v>
                </c:pt>
                <c:pt idx="3447">
                  <c:v>#N/A</c:v>
                </c:pt>
                <c:pt idx="3448">
                  <c:v>#N/A</c:v>
                </c:pt>
                <c:pt idx="3449">
                  <c:v>#N/A</c:v>
                </c:pt>
                <c:pt idx="3450">
                  <c:v>#N/A</c:v>
                </c:pt>
                <c:pt idx="3451">
                  <c:v>#N/A</c:v>
                </c:pt>
                <c:pt idx="3452">
                  <c:v>#N/A</c:v>
                </c:pt>
                <c:pt idx="3453">
                  <c:v>#N/A</c:v>
                </c:pt>
                <c:pt idx="3454">
                  <c:v>#N/A</c:v>
                </c:pt>
                <c:pt idx="3455">
                  <c:v>#N/A</c:v>
                </c:pt>
                <c:pt idx="3456">
                  <c:v>#N/A</c:v>
                </c:pt>
                <c:pt idx="3457">
                  <c:v>#N/A</c:v>
                </c:pt>
                <c:pt idx="3458">
                  <c:v>#N/A</c:v>
                </c:pt>
                <c:pt idx="3459">
                  <c:v>#N/A</c:v>
                </c:pt>
                <c:pt idx="3460">
                  <c:v>#N/A</c:v>
                </c:pt>
                <c:pt idx="3461">
                  <c:v>#N/A</c:v>
                </c:pt>
                <c:pt idx="3462">
                  <c:v>#N/A</c:v>
                </c:pt>
                <c:pt idx="3463">
                  <c:v>#N/A</c:v>
                </c:pt>
                <c:pt idx="3464">
                  <c:v>#N/A</c:v>
                </c:pt>
                <c:pt idx="3465">
                  <c:v>#N/A</c:v>
                </c:pt>
                <c:pt idx="3466">
                  <c:v>#N/A</c:v>
                </c:pt>
                <c:pt idx="3467">
                  <c:v>#N/A</c:v>
                </c:pt>
                <c:pt idx="3468">
                  <c:v>#N/A</c:v>
                </c:pt>
                <c:pt idx="3469">
                  <c:v>#N/A</c:v>
                </c:pt>
                <c:pt idx="3470">
                  <c:v>#N/A</c:v>
                </c:pt>
                <c:pt idx="3471">
                  <c:v>#N/A</c:v>
                </c:pt>
                <c:pt idx="3472">
                  <c:v>#N/A</c:v>
                </c:pt>
                <c:pt idx="3473">
                  <c:v>#N/A</c:v>
                </c:pt>
                <c:pt idx="3474">
                  <c:v>#N/A</c:v>
                </c:pt>
                <c:pt idx="3475">
                  <c:v>#N/A</c:v>
                </c:pt>
                <c:pt idx="3476">
                  <c:v>#N/A</c:v>
                </c:pt>
                <c:pt idx="3477">
                  <c:v>#N/A</c:v>
                </c:pt>
                <c:pt idx="3478">
                  <c:v>#N/A</c:v>
                </c:pt>
                <c:pt idx="3479">
                  <c:v>#N/A</c:v>
                </c:pt>
                <c:pt idx="3480">
                  <c:v>#N/A</c:v>
                </c:pt>
                <c:pt idx="3481">
                  <c:v>#N/A</c:v>
                </c:pt>
                <c:pt idx="3482">
                  <c:v>#N/A</c:v>
                </c:pt>
                <c:pt idx="3483">
                  <c:v>#N/A</c:v>
                </c:pt>
                <c:pt idx="3484">
                  <c:v>#N/A</c:v>
                </c:pt>
                <c:pt idx="3485">
                  <c:v>#N/A</c:v>
                </c:pt>
                <c:pt idx="3486">
                  <c:v>#N/A</c:v>
                </c:pt>
                <c:pt idx="3487">
                  <c:v>#N/A</c:v>
                </c:pt>
                <c:pt idx="3488">
                  <c:v>#N/A</c:v>
                </c:pt>
                <c:pt idx="3489">
                  <c:v>#N/A</c:v>
                </c:pt>
                <c:pt idx="3490">
                  <c:v>#N/A</c:v>
                </c:pt>
                <c:pt idx="3491">
                  <c:v>#N/A</c:v>
                </c:pt>
                <c:pt idx="3492">
                  <c:v>#N/A</c:v>
                </c:pt>
                <c:pt idx="3493">
                  <c:v>#N/A</c:v>
                </c:pt>
                <c:pt idx="3494">
                  <c:v>#N/A</c:v>
                </c:pt>
                <c:pt idx="3495">
                  <c:v>#N/A</c:v>
                </c:pt>
                <c:pt idx="3496">
                  <c:v>#N/A</c:v>
                </c:pt>
                <c:pt idx="3497">
                  <c:v>#N/A</c:v>
                </c:pt>
                <c:pt idx="3498">
                  <c:v>#N/A</c:v>
                </c:pt>
                <c:pt idx="3499">
                  <c:v>#N/A</c:v>
                </c:pt>
                <c:pt idx="3500">
                  <c:v>#N/A</c:v>
                </c:pt>
                <c:pt idx="3501">
                  <c:v>#N/A</c:v>
                </c:pt>
                <c:pt idx="3502">
                  <c:v>#N/A</c:v>
                </c:pt>
                <c:pt idx="3503">
                  <c:v>#N/A</c:v>
                </c:pt>
                <c:pt idx="3504">
                  <c:v>#N/A</c:v>
                </c:pt>
                <c:pt idx="3505">
                  <c:v>#N/A</c:v>
                </c:pt>
                <c:pt idx="3506">
                  <c:v>#N/A</c:v>
                </c:pt>
                <c:pt idx="3507">
                  <c:v>#N/A</c:v>
                </c:pt>
                <c:pt idx="3508">
                  <c:v>#N/A</c:v>
                </c:pt>
                <c:pt idx="3509">
                  <c:v>#N/A</c:v>
                </c:pt>
                <c:pt idx="3510">
                  <c:v>#N/A</c:v>
                </c:pt>
                <c:pt idx="3511">
                  <c:v>#N/A</c:v>
                </c:pt>
                <c:pt idx="3512">
                  <c:v>#N/A</c:v>
                </c:pt>
                <c:pt idx="3513">
                  <c:v>#N/A</c:v>
                </c:pt>
                <c:pt idx="3514">
                  <c:v>#N/A</c:v>
                </c:pt>
                <c:pt idx="3515">
                  <c:v>#N/A</c:v>
                </c:pt>
                <c:pt idx="3516">
                  <c:v>#N/A</c:v>
                </c:pt>
                <c:pt idx="3517">
                  <c:v>#N/A</c:v>
                </c:pt>
                <c:pt idx="3518">
                  <c:v>#N/A</c:v>
                </c:pt>
                <c:pt idx="3519">
                  <c:v>#N/A</c:v>
                </c:pt>
                <c:pt idx="3520">
                  <c:v>#N/A</c:v>
                </c:pt>
                <c:pt idx="3521">
                  <c:v>#N/A</c:v>
                </c:pt>
                <c:pt idx="3522">
                  <c:v>#N/A</c:v>
                </c:pt>
                <c:pt idx="3523">
                  <c:v>#N/A</c:v>
                </c:pt>
                <c:pt idx="3524">
                  <c:v>#N/A</c:v>
                </c:pt>
                <c:pt idx="3525">
                  <c:v>#N/A</c:v>
                </c:pt>
                <c:pt idx="3526">
                  <c:v>#N/A</c:v>
                </c:pt>
                <c:pt idx="3527">
                  <c:v>#N/A</c:v>
                </c:pt>
                <c:pt idx="3528">
                  <c:v>#N/A</c:v>
                </c:pt>
                <c:pt idx="3529">
                  <c:v>#N/A</c:v>
                </c:pt>
                <c:pt idx="3530">
                  <c:v>#N/A</c:v>
                </c:pt>
                <c:pt idx="3531">
                  <c:v>#N/A</c:v>
                </c:pt>
                <c:pt idx="3532">
                  <c:v>#N/A</c:v>
                </c:pt>
                <c:pt idx="3533">
                  <c:v>#N/A</c:v>
                </c:pt>
                <c:pt idx="3534">
                  <c:v>#N/A</c:v>
                </c:pt>
                <c:pt idx="3535">
                  <c:v>#N/A</c:v>
                </c:pt>
                <c:pt idx="3536">
                  <c:v>#N/A</c:v>
                </c:pt>
                <c:pt idx="3537">
                  <c:v>#N/A</c:v>
                </c:pt>
                <c:pt idx="3538">
                  <c:v>#N/A</c:v>
                </c:pt>
                <c:pt idx="3539">
                  <c:v>#N/A</c:v>
                </c:pt>
                <c:pt idx="3540">
                  <c:v>#N/A</c:v>
                </c:pt>
                <c:pt idx="3541">
                  <c:v>#N/A</c:v>
                </c:pt>
                <c:pt idx="3542">
                  <c:v>#N/A</c:v>
                </c:pt>
                <c:pt idx="3543">
                  <c:v>#N/A</c:v>
                </c:pt>
                <c:pt idx="3544">
                  <c:v>#N/A</c:v>
                </c:pt>
                <c:pt idx="3545">
                  <c:v>#N/A</c:v>
                </c:pt>
                <c:pt idx="3546">
                  <c:v>#N/A</c:v>
                </c:pt>
                <c:pt idx="3547">
                  <c:v>#N/A</c:v>
                </c:pt>
                <c:pt idx="3548">
                  <c:v>#N/A</c:v>
                </c:pt>
                <c:pt idx="3549">
                  <c:v>#N/A</c:v>
                </c:pt>
                <c:pt idx="3550">
                  <c:v>#N/A</c:v>
                </c:pt>
                <c:pt idx="3551">
                  <c:v>#N/A</c:v>
                </c:pt>
                <c:pt idx="3552">
                  <c:v>#N/A</c:v>
                </c:pt>
                <c:pt idx="3553">
                  <c:v>#N/A</c:v>
                </c:pt>
                <c:pt idx="3554">
                  <c:v>#N/A</c:v>
                </c:pt>
                <c:pt idx="3555">
                  <c:v>#N/A</c:v>
                </c:pt>
                <c:pt idx="3556">
                  <c:v>#N/A</c:v>
                </c:pt>
                <c:pt idx="3557">
                  <c:v>#N/A</c:v>
                </c:pt>
                <c:pt idx="3558">
                  <c:v>#N/A</c:v>
                </c:pt>
                <c:pt idx="3559">
                  <c:v>#N/A</c:v>
                </c:pt>
                <c:pt idx="3560">
                  <c:v>#N/A</c:v>
                </c:pt>
                <c:pt idx="3561">
                  <c:v>#N/A</c:v>
                </c:pt>
                <c:pt idx="3562">
                  <c:v>#N/A</c:v>
                </c:pt>
                <c:pt idx="3563">
                  <c:v>#N/A</c:v>
                </c:pt>
                <c:pt idx="3564">
                  <c:v>#N/A</c:v>
                </c:pt>
                <c:pt idx="3565">
                  <c:v>#N/A</c:v>
                </c:pt>
                <c:pt idx="3566">
                  <c:v>#N/A</c:v>
                </c:pt>
                <c:pt idx="3567">
                  <c:v>#N/A</c:v>
                </c:pt>
                <c:pt idx="3568">
                  <c:v>#N/A</c:v>
                </c:pt>
                <c:pt idx="3569">
                  <c:v>#N/A</c:v>
                </c:pt>
                <c:pt idx="3570">
                  <c:v>#N/A</c:v>
                </c:pt>
                <c:pt idx="3571">
                  <c:v>#N/A</c:v>
                </c:pt>
                <c:pt idx="3572">
                  <c:v>#N/A</c:v>
                </c:pt>
                <c:pt idx="3573">
                  <c:v>#N/A</c:v>
                </c:pt>
                <c:pt idx="3574">
                  <c:v>#N/A</c:v>
                </c:pt>
                <c:pt idx="3575">
                  <c:v>#N/A</c:v>
                </c:pt>
                <c:pt idx="3576">
                  <c:v>#N/A</c:v>
                </c:pt>
                <c:pt idx="3577">
                  <c:v>#N/A</c:v>
                </c:pt>
                <c:pt idx="3578">
                  <c:v>#N/A</c:v>
                </c:pt>
                <c:pt idx="3579">
                  <c:v>#N/A</c:v>
                </c:pt>
                <c:pt idx="3580">
                  <c:v>#N/A</c:v>
                </c:pt>
                <c:pt idx="3581">
                  <c:v>#N/A</c:v>
                </c:pt>
                <c:pt idx="3582">
                  <c:v>#N/A</c:v>
                </c:pt>
                <c:pt idx="3583">
                  <c:v>#N/A</c:v>
                </c:pt>
                <c:pt idx="3584">
                  <c:v>#N/A</c:v>
                </c:pt>
                <c:pt idx="3585">
                  <c:v>#N/A</c:v>
                </c:pt>
                <c:pt idx="3586">
                  <c:v>#N/A</c:v>
                </c:pt>
                <c:pt idx="3587">
                  <c:v>#N/A</c:v>
                </c:pt>
                <c:pt idx="3588">
                  <c:v>#N/A</c:v>
                </c:pt>
                <c:pt idx="3589">
                  <c:v>#N/A</c:v>
                </c:pt>
                <c:pt idx="3590">
                  <c:v>#N/A</c:v>
                </c:pt>
                <c:pt idx="3591">
                  <c:v>#N/A</c:v>
                </c:pt>
                <c:pt idx="3592">
                  <c:v>#N/A</c:v>
                </c:pt>
                <c:pt idx="3593">
                  <c:v>#N/A</c:v>
                </c:pt>
                <c:pt idx="3594">
                  <c:v>#N/A</c:v>
                </c:pt>
                <c:pt idx="3595">
                  <c:v>#N/A</c:v>
                </c:pt>
                <c:pt idx="3596">
                  <c:v>#N/A</c:v>
                </c:pt>
                <c:pt idx="3597">
                  <c:v>#N/A</c:v>
                </c:pt>
                <c:pt idx="3598">
                  <c:v>#N/A</c:v>
                </c:pt>
                <c:pt idx="3599">
                  <c:v>#N/A</c:v>
                </c:pt>
                <c:pt idx="3600">
                  <c:v>#N/A</c:v>
                </c:pt>
                <c:pt idx="3601">
                  <c:v>#N/A</c:v>
                </c:pt>
                <c:pt idx="3602">
                  <c:v>#N/A</c:v>
                </c:pt>
                <c:pt idx="3603">
                  <c:v>#N/A</c:v>
                </c:pt>
                <c:pt idx="3604">
                  <c:v>#N/A</c:v>
                </c:pt>
                <c:pt idx="3605">
                  <c:v>#N/A</c:v>
                </c:pt>
                <c:pt idx="3606">
                  <c:v>#N/A</c:v>
                </c:pt>
                <c:pt idx="3607">
                  <c:v>#N/A</c:v>
                </c:pt>
                <c:pt idx="3608">
                  <c:v>#N/A</c:v>
                </c:pt>
                <c:pt idx="3609">
                  <c:v>#N/A</c:v>
                </c:pt>
                <c:pt idx="3610">
                  <c:v>#N/A</c:v>
                </c:pt>
                <c:pt idx="3611">
                  <c:v>#N/A</c:v>
                </c:pt>
                <c:pt idx="3612">
                  <c:v>#N/A</c:v>
                </c:pt>
                <c:pt idx="3613">
                  <c:v>#N/A</c:v>
                </c:pt>
                <c:pt idx="3614">
                  <c:v>#N/A</c:v>
                </c:pt>
                <c:pt idx="3615">
                  <c:v>#N/A</c:v>
                </c:pt>
                <c:pt idx="3616">
                  <c:v>#N/A</c:v>
                </c:pt>
                <c:pt idx="3617">
                  <c:v>#N/A</c:v>
                </c:pt>
                <c:pt idx="3618">
                  <c:v>#N/A</c:v>
                </c:pt>
                <c:pt idx="3619">
                  <c:v>#N/A</c:v>
                </c:pt>
                <c:pt idx="3620">
                  <c:v>#N/A</c:v>
                </c:pt>
                <c:pt idx="3621">
                  <c:v>#N/A</c:v>
                </c:pt>
                <c:pt idx="3622">
                  <c:v>#N/A</c:v>
                </c:pt>
                <c:pt idx="3623">
                  <c:v>#N/A</c:v>
                </c:pt>
                <c:pt idx="3624">
                  <c:v>#N/A</c:v>
                </c:pt>
                <c:pt idx="3625">
                  <c:v>#N/A</c:v>
                </c:pt>
                <c:pt idx="3626">
                  <c:v>#N/A</c:v>
                </c:pt>
                <c:pt idx="3627">
                  <c:v>#N/A</c:v>
                </c:pt>
                <c:pt idx="3628">
                  <c:v>#N/A</c:v>
                </c:pt>
                <c:pt idx="3629">
                  <c:v>#N/A</c:v>
                </c:pt>
                <c:pt idx="3630">
                  <c:v>#N/A</c:v>
                </c:pt>
                <c:pt idx="3631">
                  <c:v>#N/A</c:v>
                </c:pt>
                <c:pt idx="3632">
                  <c:v>#N/A</c:v>
                </c:pt>
                <c:pt idx="3633">
                  <c:v>#N/A</c:v>
                </c:pt>
                <c:pt idx="3634">
                  <c:v>#N/A</c:v>
                </c:pt>
                <c:pt idx="3635">
                  <c:v>#N/A</c:v>
                </c:pt>
                <c:pt idx="3636">
                  <c:v>#N/A</c:v>
                </c:pt>
                <c:pt idx="3637">
                  <c:v>#N/A</c:v>
                </c:pt>
                <c:pt idx="3638">
                  <c:v>#N/A</c:v>
                </c:pt>
                <c:pt idx="3639">
                  <c:v>#N/A</c:v>
                </c:pt>
                <c:pt idx="3640">
                  <c:v>#N/A</c:v>
                </c:pt>
                <c:pt idx="3641">
                  <c:v>#N/A</c:v>
                </c:pt>
                <c:pt idx="3642">
                  <c:v>#N/A</c:v>
                </c:pt>
                <c:pt idx="3643">
                  <c:v>#N/A</c:v>
                </c:pt>
                <c:pt idx="3644">
                  <c:v>#N/A</c:v>
                </c:pt>
                <c:pt idx="3645">
                  <c:v>#N/A</c:v>
                </c:pt>
                <c:pt idx="3646">
                  <c:v>#N/A</c:v>
                </c:pt>
                <c:pt idx="3647">
                  <c:v>#N/A</c:v>
                </c:pt>
                <c:pt idx="3648">
                  <c:v>#N/A</c:v>
                </c:pt>
                <c:pt idx="3649">
                  <c:v>#N/A</c:v>
                </c:pt>
                <c:pt idx="3650">
                  <c:v>#N/A</c:v>
                </c:pt>
                <c:pt idx="3651">
                  <c:v>#N/A</c:v>
                </c:pt>
                <c:pt idx="3652">
                  <c:v>#N/A</c:v>
                </c:pt>
                <c:pt idx="3653">
                  <c:v>#N/A</c:v>
                </c:pt>
                <c:pt idx="3654">
                  <c:v>#N/A</c:v>
                </c:pt>
                <c:pt idx="3655">
                  <c:v>#N/A</c:v>
                </c:pt>
                <c:pt idx="3656">
                  <c:v>#N/A</c:v>
                </c:pt>
                <c:pt idx="3657">
                  <c:v>#N/A</c:v>
                </c:pt>
                <c:pt idx="3658">
                  <c:v>#N/A</c:v>
                </c:pt>
                <c:pt idx="3659">
                  <c:v>#N/A</c:v>
                </c:pt>
                <c:pt idx="3660">
                  <c:v>#N/A</c:v>
                </c:pt>
                <c:pt idx="3661">
                  <c:v>#N/A</c:v>
                </c:pt>
                <c:pt idx="3662">
                  <c:v>#N/A</c:v>
                </c:pt>
                <c:pt idx="3663">
                  <c:v>#N/A</c:v>
                </c:pt>
                <c:pt idx="3664">
                  <c:v>#N/A</c:v>
                </c:pt>
                <c:pt idx="3665">
                  <c:v>#N/A</c:v>
                </c:pt>
                <c:pt idx="3666">
                  <c:v>#N/A</c:v>
                </c:pt>
                <c:pt idx="3667">
                  <c:v>#N/A</c:v>
                </c:pt>
                <c:pt idx="3668">
                  <c:v>#N/A</c:v>
                </c:pt>
                <c:pt idx="3669">
                  <c:v>#N/A</c:v>
                </c:pt>
                <c:pt idx="3670">
                  <c:v>#N/A</c:v>
                </c:pt>
                <c:pt idx="3671">
                  <c:v>#N/A</c:v>
                </c:pt>
                <c:pt idx="3672">
                  <c:v>#N/A</c:v>
                </c:pt>
                <c:pt idx="3673">
                  <c:v>#N/A</c:v>
                </c:pt>
                <c:pt idx="3674">
                  <c:v>#N/A</c:v>
                </c:pt>
                <c:pt idx="3675">
                  <c:v>#N/A</c:v>
                </c:pt>
                <c:pt idx="3676">
                  <c:v>#N/A</c:v>
                </c:pt>
                <c:pt idx="3677">
                  <c:v>#N/A</c:v>
                </c:pt>
                <c:pt idx="3678">
                  <c:v>#N/A</c:v>
                </c:pt>
                <c:pt idx="3679">
                  <c:v>#N/A</c:v>
                </c:pt>
                <c:pt idx="3680">
                  <c:v>#N/A</c:v>
                </c:pt>
                <c:pt idx="3681">
                  <c:v>#N/A</c:v>
                </c:pt>
                <c:pt idx="3682">
                  <c:v>#N/A</c:v>
                </c:pt>
                <c:pt idx="3683">
                  <c:v>#N/A</c:v>
                </c:pt>
                <c:pt idx="3684">
                  <c:v>#N/A</c:v>
                </c:pt>
                <c:pt idx="3685">
                  <c:v>#N/A</c:v>
                </c:pt>
                <c:pt idx="3686">
                  <c:v>#N/A</c:v>
                </c:pt>
                <c:pt idx="3687">
                  <c:v>#N/A</c:v>
                </c:pt>
                <c:pt idx="3688">
                  <c:v>#N/A</c:v>
                </c:pt>
                <c:pt idx="3689">
                  <c:v>#N/A</c:v>
                </c:pt>
                <c:pt idx="3690">
                  <c:v>#N/A</c:v>
                </c:pt>
                <c:pt idx="3691">
                  <c:v>#N/A</c:v>
                </c:pt>
                <c:pt idx="3692">
                  <c:v>#N/A</c:v>
                </c:pt>
                <c:pt idx="3693">
                  <c:v>#N/A</c:v>
                </c:pt>
                <c:pt idx="3694">
                  <c:v>#N/A</c:v>
                </c:pt>
                <c:pt idx="3695">
                  <c:v>#N/A</c:v>
                </c:pt>
                <c:pt idx="3696">
                  <c:v>#N/A</c:v>
                </c:pt>
                <c:pt idx="3697">
                  <c:v>#N/A</c:v>
                </c:pt>
                <c:pt idx="3698">
                  <c:v>#N/A</c:v>
                </c:pt>
                <c:pt idx="3699">
                  <c:v>#N/A</c:v>
                </c:pt>
                <c:pt idx="3700">
                  <c:v>#N/A</c:v>
                </c:pt>
                <c:pt idx="3701">
                  <c:v>#N/A</c:v>
                </c:pt>
                <c:pt idx="3702">
                  <c:v>#N/A</c:v>
                </c:pt>
                <c:pt idx="3703">
                  <c:v>#N/A</c:v>
                </c:pt>
                <c:pt idx="3704">
                  <c:v>#N/A</c:v>
                </c:pt>
                <c:pt idx="3705">
                  <c:v>#N/A</c:v>
                </c:pt>
                <c:pt idx="3706">
                  <c:v>#N/A</c:v>
                </c:pt>
                <c:pt idx="3707">
                  <c:v>#N/A</c:v>
                </c:pt>
                <c:pt idx="3708">
                  <c:v>#N/A</c:v>
                </c:pt>
                <c:pt idx="3709">
                  <c:v>#N/A</c:v>
                </c:pt>
                <c:pt idx="3710">
                  <c:v>#N/A</c:v>
                </c:pt>
                <c:pt idx="3711">
                  <c:v>#N/A</c:v>
                </c:pt>
                <c:pt idx="3712">
                  <c:v>#N/A</c:v>
                </c:pt>
                <c:pt idx="3713">
                  <c:v>#N/A</c:v>
                </c:pt>
                <c:pt idx="3714">
                  <c:v>#N/A</c:v>
                </c:pt>
                <c:pt idx="3715">
                  <c:v>#N/A</c:v>
                </c:pt>
                <c:pt idx="3716">
                  <c:v>#N/A</c:v>
                </c:pt>
                <c:pt idx="3717">
                  <c:v>#N/A</c:v>
                </c:pt>
                <c:pt idx="3718">
                  <c:v>#N/A</c:v>
                </c:pt>
                <c:pt idx="3719">
                  <c:v>#N/A</c:v>
                </c:pt>
                <c:pt idx="3720">
                  <c:v>#N/A</c:v>
                </c:pt>
                <c:pt idx="3721">
                  <c:v>#N/A</c:v>
                </c:pt>
                <c:pt idx="3722">
                  <c:v>#N/A</c:v>
                </c:pt>
                <c:pt idx="3723">
                  <c:v>#N/A</c:v>
                </c:pt>
                <c:pt idx="3724">
                  <c:v>#N/A</c:v>
                </c:pt>
                <c:pt idx="3725">
                  <c:v>#N/A</c:v>
                </c:pt>
                <c:pt idx="3726">
                  <c:v>#N/A</c:v>
                </c:pt>
                <c:pt idx="3727">
                  <c:v>#N/A</c:v>
                </c:pt>
                <c:pt idx="3728">
                  <c:v>#N/A</c:v>
                </c:pt>
                <c:pt idx="3729">
                  <c:v>#N/A</c:v>
                </c:pt>
                <c:pt idx="3730">
                  <c:v>#N/A</c:v>
                </c:pt>
                <c:pt idx="3731">
                  <c:v>#N/A</c:v>
                </c:pt>
                <c:pt idx="3732">
                  <c:v>#N/A</c:v>
                </c:pt>
                <c:pt idx="3733">
                  <c:v>#N/A</c:v>
                </c:pt>
                <c:pt idx="3734">
                  <c:v>#N/A</c:v>
                </c:pt>
                <c:pt idx="3735">
                  <c:v>#N/A</c:v>
                </c:pt>
                <c:pt idx="3736">
                  <c:v>#N/A</c:v>
                </c:pt>
                <c:pt idx="3737">
                  <c:v>#N/A</c:v>
                </c:pt>
                <c:pt idx="3738">
                  <c:v>#N/A</c:v>
                </c:pt>
                <c:pt idx="3739">
                  <c:v>#N/A</c:v>
                </c:pt>
                <c:pt idx="3740">
                  <c:v>#N/A</c:v>
                </c:pt>
                <c:pt idx="3741">
                  <c:v>#N/A</c:v>
                </c:pt>
                <c:pt idx="3742">
                  <c:v>#N/A</c:v>
                </c:pt>
                <c:pt idx="3743">
                  <c:v>#N/A</c:v>
                </c:pt>
                <c:pt idx="3744">
                  <c:v>#N/A</c:v>
                </c:pt>
                <c:pt idx="3745">
                  <c:v>#N/A</c:v>
                </c:pt>
                <c:pt idx="3746">
                  <c:v>#N/A</c:v>
                </c:pt>
                <c:pt idx="3747">
                  <c:v>#N/A</c:v>
                </c:pt>
                <c:pt idx="3748">
                  <c:v>#N/A</c:v>
                </c:pt>
                <c:pt idx="3749">
                  <c:v>#N/A</c:v>
                </c:pt>
                <c:pt idx="3750">
                  <c:v>#N/A</c:v>
                </c:pt>
                <c:pt idx="3751">
                  <c:v>#N/A</c:v>
                </c:pt>
                <c:pt idx="3752">
                  <c:v>#N/A</c:v>
                </c:pt>
                <c:pt idx="3753">
                  <c:v>#N/A</c:v>
                </c:pt>
                <c:pt idx="3754">
                  <c:v>#N/A</c:v>
                </c:pt>
                <c:pt idx="3755">
                  <c:v>#N/A</c:v>
                </c:pt>
                <c:pt idx="3756">
                  <c:v>#N/A</c:v>
                </c:pt>
                <c:pt idx="3757">
                  <c:v>#N/A</c:v>
                </c:pt>
                <c:pt idx="3758">
                  <c:v>#N/A</c:v>
                </c:pt>
                <c:pt idx="3759">
                  <c:v>#N/A</c:v>
                </c:pt>
                <c:pt idx="3760">
                  <c:v>#N/A</c:v>
                </c:pt>
                <c:pt idx="3761">
                  <c:v>#N/A</c:v>
                </c:pt>
                <c:pt idx="3762">
                  <c:v>#N/A</c:v>
                </c:pt>
                <c:pt idx="3763">
                  <c:v>#N/A</c:v>
                </c:pt>
                <c:pt idx="3764">
                  <c:v>#N/A</c:v>
                </c:pt>
                <c:pt idx="3765">
                  <c:v>#N/A</c:v>
                </c:pt>
                <c:pt idx="3766">
                  <c:v>#N/A</c:v>
                </c:pt>
                <c:pt idx="3767">
                  <c:v>#N/A</c:v>
                </c:pt>
                <c:pt idx="3768">
                  <c:v>#N/A</c:v>
                </c:pt>
                <c:pt idx="3769">
                  <c:v>#N/A</c:v>
                </c:pt>
                <c:pt idx="3770">
                  <c:v>#N/A</c:v>
                </c:pt>
                <c:pt idx="3771">
                  <c:v>#N/A</c:v>
                </c:pt>
                <c:pt idx="3772">
                  <c:v>#N/A</c:v>
                </c:pt>
                <c:pt idx="3773">
                  <c:v>#N/A</c:v>
                </c:pt>
                <c:pt idx="3774">
                  <c:v>#N/A</c:v>
                </c:pt>
                <c:pt idx="3775">
                  <c:v>#N/A</c:v>
                </c:pt>
                <c:pt idx="3776">
                  <c:v>#N/A</c:v>
                </c:pt>
                <c:pt idx="3777">
                  <c:v>#N/A</c:v>
                </c:pt>
                <c:pt idx="3778">
                  <c:v>#N/A</c:v>
                </c:pt>
                <c:pt idx="3779">
                  <c:v>#N/A</c:v>
                </c:pt>
                <c:pt idx="3780">
                  <c:v>#N/A</c:v>
                </c:pt>
                <c:pt idx="3781">
                  <c:v>#N/A</c:v>
                </c:pt>
                <c:pt idx="3782">
                  <c:v>#N/A</c:v>
                </c:pt>
                <c:pt idx="3783">
                  <c:v>#N/A</c:v>
                </c:pt>
                <c:pt idx="3784">
                  <c:v>#N/A</c:v>
                </c:pt>
                <c:pt idx="3785">
                  <c:v>#N/A</c:v>
                </c:pt>
                <c:pt idx="3786">
                  <c:v>#N/A</c:v>
                </c:pt>
                <c:pt idx="3787">
                  <c:v>#N/A</c:v>
                </c:pt>
                <c:pt idx="3788">
                  <c:v>#N/A</c:v>
                </c:pt>
                <c:pt idx="3789">
                  <c:v>#N/A</c:v>
                </c:pt>
                <c:pt idx="3790">
                  <c:v>#N/A</c:v>
                </c:pt>
                <c:pt idx="3791">
                  <c:v>#N/A</c:v>
                </c:pt>
                <c:pt idx="3792">
                  <c:v>#N/A</c:v>
                </c:pt>
                <c:pt idx="3793">
                  <c:v>#N/A</c:v>
                </c:pt>
                <c:pt idx="3794">
                  <c:v>#N/A</c:v>
                </c:pt>
                <c:pt idx="3795">
                  <c:v>#N/A</c:v>
                </c:pt>
                <c:pt idx="3796">
                  <c:v>#N/A</c:v>
                </c:pt>
                <c:pt idx="3797">
                  <c:v>#N/A</c:v>
                </c:pt>
                <c:pt idx="3798">
                  <c:v>#N/A</c:v>
                </c:pt>
                <c:pt idx="3799">
                  <c:v>#N/A</c:v>
                </c:pt>
                <c:pt idx="3800">
                  <c:v>#N/A</c:v>
                </c:pt>
                <c:pt idx="3801">
                  <c:v>#N/A</c:v>
                </c:pt>
                <c:pt idx="3802">
                  <c:v>#N/A</c:v>
                </c:pt>
                <c:pt idx="3803">
                  <c:v>#N/A</c:v>
                </c:pt>
                <c:pt idx="3804">
                  <c:v>#N/A</c:v>
                </c:pt>
                <c:pt idx="3805">
                  <c:v>#N/A</c:v>
                </c:pt>
                <c:pt idx="3806">
                  <c:v>#N/A</c:v>
                </c:pt>
                <c:pt idx="3807">
                  <c:v>#N/A</c:v>
                </c:pt>
                <c:pt idx="3808">
                  <c:v>#N/A</c:v>
                </c:pt>
                <c:pt idx="3809">
                  <c:v>#N/A</c:v>
                </c:pt>
                <c:pt idx="3810">
                  <c:v>#N/A</c:v>
                </c:pt>
                <c:pt idx="3811">
                  <c:v>#N/A</c:v>
                </c:pt>
                <c:pt idx="3812">
                  <c:v>#N/A</c:v>
                </c:pt>
                <c:pt idx="3813">
                  <c:v>#N/A</c:v>
                </c:pt>
                <c:pt idx="3814">
                  <c:v>#N/A</c:v>
                </c:pt>
                <c:pt idx="3815">
                  <c:v>#N/A</c:v>
                </c:pt>
                <c:pt idx="3816">
                  <c:v>#N/A</c:v>
                </c:pt>
                <c:pt idx="3817">
                  <c:v>#N/A</c:v>
                </c:pt>
                <c:pt idx="3818">
                  <c:v>#N/A</c:v>
                </c:pt>
                <c:pt idx="3819">
                  <c:v>#N/A</c:v>
                </c:pt>
                <c:pt idx="3820">
                  <c:v>#N/A</c:v>
                </c:pt>
                <c:pt idx="3821">
                  <c:v>#N/A</c:v>
                </c:pt>
                <c:pt idx="3822">
                  <c:v>#N/A</c:v>
                </c:pt>
                <c:pt idx="3823">
                  <c:v>#N/A</c:v>
                </c:pt>
                <c:pt idx="3824">
                  <c:v>#N/A</c:v>
                </c:pt>
                <c:pt idx="3825">
                  <c:v>#N/A</c:v>
                </c:pt>
                <c:pt idx="3826">
                  <c:v>#N/A</c:v>
                </c:pt>
                <c:pt idx="3827">
                  <c:v>#N/A</c:v>
                </c:pt>
                <c:pt idx="3828">
                  <c:v>#N/A</c:v>
                </c:pt>
                <c:pt idx="3829">
                  <c:v>#N/A</c:v>
                </c:pt>
                <c:pt idx="3830">
                  <c:v>#N/A</c:v>
                </c:pt>
                <c:pt idx="3831">
                  <c:v>#N/A</c:v>
                </c:pt>
                <c:pt idx="3832">
                  <c:v>#N/A</c:v>
                </c:pt>
                <c:pt idx="3833">
                  <c:v>#N/A</c:v>
                </c:pt>
                <c:pt idx="3834">
                  <c:v>#N/A</c:v>
                </c:pt>
                <c:pt idx="3835">
                  <c:v>#N/A</c:v>
                </c:pt>
                <c:pt idx="3836">
                  <c:v>#N/A</c:v>
                </c:pt>
                <c:pt idx="3837">
                  <c:v>#N/A</c:v>
                </c:pt>
                <c:pt idx="3838">
                  <c:v>#N/A</c:v>
                </c:pt>
                <c:pt idx="3839">
                  <c:v>#N/A</c:v>
                </c:pt>
                <c:pt idx="3840">
                  <c:v>#N/A</c:v>
                </c:pt>
                <c:pt idx="3841">
                  <c:v>#N/A</c:v>
                </c:pt>
                <c:pt idx="3842">
                  <c:v>#N/A</c:v>
                </c:pt>
                <c:pt idx="3843">
                  <c:v>#N/A</c:v>
                </c:pt>
                <c:pt idx="3844">
                  <c:v>#N/A</c:v>
                </c:pt>
                <c:pt idx="3845">
                  <c:v>#N/A</c:v>
                </c:pt>
                <c:pt idx="3846">
                  <c:v>#N/A</c:v>
                </c:pt>
                <c:pt idx="3847">
                  <c:v>#N/A</c:v>
                </c:pt>
                <c:pt idx="3848">
                  <c:v>#N/A</c:v>
                </c:pt>
                <c:pt idx="3849">
                  <c:v>#N/A</c:v>
                </c:pt>
                <c:pt idx="3850">
                  <c:v>#N/A</c:v>
                </c:pt>
                <c:pt idx="3851">
                  <c:v>#N/A</c:v>
                </c:pt>
                <c:pt idx="3852">
                  <c:v>#N/A</c:v>
                </c:pt>
                <c:pt idx="3853">
                  <c:v>#N/A</c:v>
                </c:pt>
                <c:pt idx="3854">
                  <c:v>#N/A</c:v>
                </c:pt>
                <c:pt idx="3855">
                  <c:v>#N/A</c:v>
                </c:pt>
                <c:pt idx="3856">
                  <c:v>#N/A</c:v>
                </c:pt>
                <c:pt idx="3857">
                  <c:v>#N/A</c:v>
                </c:pt>
                <c:pt idx="3858">
                  <c:v>#N/A</c:v>
                </c:pt>
                <c:pt idx="3859">
                  <c:v>#N/A</c:v>
                </c:pt>
                <c:pt idx="3860">
                  <c:v>#N/A</c:v>
                </c:pt>
                <c:pt idx="3861">
                  <c:v>#N/A</c:v>
                </c:pt>
                <c:pt idx="3862">
                  <c:v>#N/A</c:v>
                </c:pt>
                <c:pt idx="3863">
                  <c:v>#N/A</c:v>
                </c:pt>
                <c:pt idx="3864">
                  <c:v>#N/A</c:v>
                </c:pt>
                <c:pt idx="3865">
                  <c:v>#N/A</c:v>
                </c:pt>
                <c:pt idx="3866">
                  <c:v>#N/A</c:v>
                </c:pt>
                <c:pt idx="3867">
                  <c:v>#N/A</c:v>
                </c:pt>
                <c:pt idx="3868">
                  <c:v>#N/A</c:v>
                </c:pt>
                <c:pt idx="3869">
                  <c:v>#N/A</c:v>
                </c:pt>
                <c:pt idx="3870">
                  <c:v>#N/A</c:v>
                </c:pt>
                <c:pt idx="3871">
                  <c:v>#N/A</c:v>
                </c:pt>
                <c:pt idx="3872">
                  <c:v>#N/A</c:v>
                </c:pt>
                <c:pt idx="3873">
                  <c:v>#N/A</c:v>
                </c:pt>
                <c:pt idx="3874">
                  <c:v>#N/A</c:v>
                </c:pt>
                <c:pt idx="3875">
                  <c:v>#N/A</c:v>
                </c:pt>
                <c:pt idx="3876">
                  <c:v>#N/A</c:v>
                </c:pt>
                <c:pt idx="3877">
                  <c:v>#N/A</c:v>
                </c:pt>
                <c:pt idx="3878">
                  <c:v>#N/A</c:v>
                </c:pt>
                <c:pt idx="3879">
                  <c:v>#N/A</c:v>
                </c:pt>
                <c:pt idx="3880">
                  <c:v>#N/A</c:v>
                </c:pt>
                <c:pt idx="3881">
                  <c:v>#N/A</c:v>
                </c:pt>
                <c:pt idx="3882">
                  <c:v>#N/A</c:v>
                </c:pt>
                <c:pt idx="3883">
                  <c:v>#N/A</c:v>
                </c:pt>
                <c:pt idx="3884">
                  <c:v>#N/A</c:v>
                </c:pt>
                <c:pt idx="3885">
                  <c:v>#N/A</c:v>
                </c:pt>
                <c:pt idx="3886">
                  <c:v>#N/A</c:v>
                </c:pt>
                <c:pt idx="3887">
                  <c:v>#N/A</c:v>
                </c:pt>
                <c:pt idx="3888">
                  <c:v>#N/A</c:v>
                </c:pt>
                <c:pt idx="3889">
                  <c:v>#N/A</c:v>
                </c:pt>
                <c:pt idx="3890">
                  <c:v>#N/A</c:v>
                </c:pt>
                <c:pt idx="3891">
                  <c:v>#N/A</c:v>
                </c:pt>
                <c:pt idx="3892">
                  <c:v>#N/A</c:v>
                </c:pt>
                <c:pt idx="3893">
                  <c:v>#N/A</c:v>
                </c:pt>
                <c:pt idx="3894">
                  <c:v>#N/A</c:v>
                </c:pt>
                <c:pt idx="3895">
                  <c:v>#N/A</c:v>
                </c:pt>
                <c:pt idx="3896">
                  <c:v>#N/A</c:v>
                </c:pt>
                <c:pt idx="3897">
                  <c:v>#N/A</c:v>
                </c:pt>
                <c:pt idx="3898">
                  <c:v>#N/A</c:v>
                </c:pt>
                <c:pt idx="3899">
                  <c:v>#N/A</c:v>
                </c:pt>
                <c:pt idx="3900">
                  <c:v>#N/A</c:v>
                </c:pt>
                <c:pt idx="3901">
                  <c:v>#N/A</c:v>
                </c:pt>
                <c:pt idx="3902">
                  <c:v>#N/A</c:v>
                </c:pt>
                <c:pt idx="3903">
                  <c:v>#N/A</c:v>
                </c:pt>
                <c:pt idx="3904">
                  <c:v>#N/A</c:v>
                </c:pt>
                <c:pt idx="3905">
                  <c:v>#N/A</c:v>
                </c:pt>
                <c:pt idx="3906">
                  <c:v>#N/A</c:v>
                </c:pt>
                <c:pt idx="3907">
                  <c:v>#N/A</c:v>
                </c:pt>
                <c:pt idx="3908">
                  <c:v>#N/A</c:v>
                </c:pt>
                <c:pt idx="3909">
                  <c:v>#N/A</c:v>
                </c:pt>
                <c:pt idx="3910">
                  <c:v>#N/A</c:v>
                </c:pt>
                <c:pt idx="3911">
                  <c:v>#N/A</c:v>
                </c:pt>
                <c:pt idx="3912">
                  <c:v>#N/A</c:v>
                </c:pt>
                <c:pt idx="3913">
                  <c:v>#N/A</c:v>
                </c:pt>
                <c:pt idx="3914">
                  <c:v>#N/A</c:v>
                </c:pt>
                <c:pt idx="3915">
                  <c:v>#N/A</c:v>
                </c:pt>
                <c:pt idx="3916">
                  <c:v>#N/A</c:v>
                </c:pt>
                <c:pt idx="3917">
                  <c:v>#N/A</c:v>
                </c:pt>
                <c:pt idx="3918">
                  <c:v>#N/A</c:v>
                </c:pt>
                <c:pt idx="3919">
                  <c:v>#N/A</c:v>
                </c:pt>
                <c:pt idx="3920">
                  <c:v>#N/A</c:v>
                </c:pt>
                <c:pt idx="3921">
                  <c:v>#N/A</c:v>
                </c:pt>
                <c:pt idx="3922">
                  <c:v>#N/A</c:v>
                </c:pt>
                <c:pt idx="3923">
                  <c:v>#N/A</c:v>
                </c:pt>
                <c:pt idx="3924">
                  <c:v>#N/A</c:v>
                </c:pt>
                <c:pt idx="3925">
                  <c:v>#N/A</c:v>
                </c:pt>
                <c:pt idx="3926">
                  <c:v>#N/A</c:v>
                </c:pt>
                <c:pt idx="3927">
                  <c:v>#N/A</c:v>
                </c:pt>
                <c:pt idx="3928">
                  <c:v>#N/A</c:v>
                </c:pt>
                <c:pt idx="3929">
                  <c:v>#N/A</c:v>
                </c:pt>
                <c:pt idx="3930">
                  <c:v>#N/A</c:v>
                </c:pt>
                <c:pt idx="3931">
                  <c:v>#N/A</c:v>
                </c:pt>
                <c:pt idx="3932">
                  <c:v>#N/A</c:v>
                </c:pt>
                <c:pt idx="3933">
                  <c:v>#N/A</c:v>
                </c:pt>
                <c:pt idx="3934">
                  <c:v>#N/A</c:v>
                </c:pt>
                <c:pt idx="3935">
                  <c:v>#N/A</c:v>
                </c:pt>
                <c:pt idx="3936">
                  <c:v>#N/A</c:v>
                </c:pt>
                <c:pt idx="3937">
                  <c:v>#N/A</c:v>
                </c:pt>
                <c:pt idx="3938">
                  <c:v>#N/A</c:v>
                </c:pt>
                <c:pt idx="3939">
                  <c:v>#N/A</c:v>
                </c:pt>
                <c:pt idx="3940">
                  <c:v>#N/A</c:v>
                </c:pt>
                <c:pt idx="3941">
                  <c:v>#N/A</c:v>
                </c:pt>
                <c:pt idx="3942">
                  <c:v>#N/A</c:v>
                </c:pt>
                <c:pt idx="3943">
                  <c:v>#N/A</c:v>
                </c:pt>
                <c:pt idx="3944">
                  <c:v>#N/A</c:v>
                </c:pt>
                <c:pt idx="3945">
                  <c:v>#N/A</c:v>
                </c:pt>
                <c:pt idx="3946">
                  <c:v>#N/A</c:v>
                </c:pt>
                <c:pt idx="3947">
                  <c:v>#N/A</c:v>
                </c:pt>
                <c:pt idx="3948">
                  <c:v>#N/A</c:v>
                </c:pt>
                <c:pt idx="3949">
                  <c:v>#N/A</c:v>
                </c:pt>
                <c:pt idx="3950">
                  <c:v>#N/A</c:v>
                </c:pt>
                <c:pt idx="3951">
                  <c:v>#N/A</c:v>
                </c:pt>
                <c:pt idx="3952">
                  <c:v>#N/A</c:v>
                </c:pt>
                <c:pt idx="3953">
                  <c:v>#N/A</c:v>
                </c:pt>
                <c:pt idx="3954">
                  <c:v>#N/A</c:v>
                </c:pt>
                <c:pt idx="3955">
                  <c:v>#N/A</c:v>
                </c:pt>
                <c:pt idx="3956">
                  <c:v>#N/A</c:v>
                </c:pt>
                <c:pt idx="3957">
                  <c:v>#N/A</c:v>
                </c:pt>
                <c:pt idx="3958">
                  <c:v>#N/A</c:v>
                </c:pt>
                <c:pt idx="3959">
                  <c:v>#N/A</c:v>
                </c:pt>
                <c:pt idx="3960">
                  <c:v>#N/A</c:v>
                </c:pt>
                <c:pt idx="3961">
                  <c:v>#N/A</c:v>
                </c:pt>
                <c:pt idx="3962">
                  <c:v>#N/A</c:v>
                </c:pt>
                <c:pt idx="3963">
                  <c:v>#N/A</c:v>
                </c:pt>
                <c:pt idx="3964">
                  <c:v>#N/A</c:v>
                </c:pt>
                <c:pt idx="3965">
                  <c:v>#N/A</c:v>
                </c:pt>
                <c:pt idx="3966">
                  <c:v>#N/A</c:v>
                </c:pt>
                <c:pt idx="3967">
                  <c:v>#N/A</c:v>
                </c:pt>
                <c:pt idx="3968">
                  <c:v>#N/A</c:v>
                </c:pt>
                <c:pt idx="3969">
                  <c:v>#N/A</c:v>
                </c:pt>
                <c:pt idx="3970">
                  <c:v>#N/A</c:v>
                </c:pt>
                <c:pt idx="3971">
                  <c:v>#N/A</c:v>
                </c:pt>
                <c:pt idx="3972">
                  <c:v>#N/A</c:v>
                </c:pt>
                <c:pt idx="3973">
                  <c:v>#N/A</c:v>
                </c:pt>
                <c:pt idx="3974">
                  <c:v>#N/A</c:v>
                </c:pt>
                <c:pt idx="3975">
                  <c:v>#N/A</c:v>
                </c:pt>
                <c:pt idx="3976">
                  <c:v>#N/A</c:v>
                </c:pt>
                <c:pt idx="3977">
                  <c:v>#N/A</c:v>
                </c:pt>
                <c:pt idx="3978">
                  <c:v>#N/A</c:v>
                </c:pt>
                <c:pt idx="3979">
                  <c:v>#N/A</c:v>
                </c:pt>
                <c:pt idx="3980">
                  <c:v>#N/A</c:v>
                </c:pt>
                <c:pt idx="3981">
                  <c:v>#N/A</c:v>
                </c:pt>
                <c:pt idx="3982">
                  <c:v>#N/A</c:v>
                </c:pt>
                <c:pt idx="3983">
                  <c:v>#N/A</c:v>
                </c:pt>
                <c:pt idx="3984">
                  <c:v>#N/A</c:v>
                </c:pt>
                <c:pt idx="3985">
                  <c:v>#N/A</c:v>
                </c:pt>
                <c:pt idx="3986">
                  <c:v>#N/A</c:v>
                </c:pt>
                <c:pt idx="3987">
                  <c:v>#N/A</c:v>
                </c:pt>
                <c:pt idx="3988">
                  <c:v>#N/A</c:v>
                </c:pt>
                <c:pt idx="3989">
                  <c:v>#N/A</c:v>
                </c:pt>
                <c:pt idx="3990">
                  <c:v>#N/A</c:v>
                </c:pt>
                <c:pt idx="3991">
                  <c:v>#N/A</c:v>
                </c:pt>
                <c:pt idx="3992">
                  <c:v>#N/A</c:v>
                </c:pt>
                <c:pt idx="3993">
                  <c:v>#N/A</c:v>
                </c:pt>
                <c:pt idx="3994">
                  <c:v>#N/A</c:v>
                </c:pt>
                <c:pt idx="3995">
                  <c:v>#N/A</c:v>
                </c:pt>
                <c:pt idx="3996">
                  <c:v>#N/A</c:v>
                </c:pt>
                <c:pt idx="3997">
                  <c:v>#N/A</c:v>
                </c:pt>
                <c:pt idx="3998">
                  <c:v>#N/A</c:v>
                </c:pt>
                <c:pt idx="3999">
                  <c:v>#N/A</c:v>
                </c:pt>
                <c:pt idx="4000">
                  <c:v>#N/A</c:v>
                </c:pt>
                <c:pt idx="4001">
                  <c:v>#N/A</c:v>
                </c:pt>
                <c:pt idx="4002">
                  <c:v>#N/A</c:v>
                </c:pt>
                <c:pt idx="4003">
                  <c:v>#N/A</c:v>
                </c:pt>
                <c:pt idx="4004">
                  <c:v>#N/A</c:v>
                </c:pt>
                <c:pt idx="4005">
                  <c:v>#N/A</c:v>
                </c:pt>
                <c:pt idx="4006">
                  <c:v>#N/A</c:v>
                </c:pt>
                <c:pt idx="4007">
                  <c:v>#N/A</c:v>
                </c:pt>
                <c:pt idx="4008">
                  <c:v>#N/A</c:v>
                </c:pt>
                <c:pt idx="4009">
                  <c:v>#N/A</c:v>
                </c:pt>
                <c:pt idx="4010">
                  <c:v>#N/A</c:v>
                </c:pt>
                <c:pt idx="4011">
                  <c:v>#N/A</c:v>
                </c:pt>
                <c:pt idx="4012">
                  <c:v>#N/A</c:v>
                </c:pt>
                <c:pt idx="4013">
                  <c:v>#N/A</c:v>
                </c:pt>
                <c:pt idx="4014">
                  <c:v>#N/A</c:v>
                </c:pt>
                <c:pt idx="4015">
                  <c:v>#N/A</c:v>
                </c:pt>
                <c:pt idx="4016">
                  <c:v>#N/A</c:v>
                </c:pt>
                <c:pt idx="4017">
                  <c:v>#N/A</c:v>
                </c:pt>
                <c:pt idx="4018">
                  <c:v>#N/A</c:v>
                </c:pt>
                <c:pt idx="4019">
                  <c:v>#N/A</c:v>
                </c:pt>
                <c:pt idx="4020">
                  <c:v>#N/A</c:v>
                </c:pt>
                <c:pt idx="4021">
                  <c:v>#N/A</c:v>
                </c:pt>
                <c:pt idx="4022">
                  <c:v>#N/A</c:v>
                </c:pt>
                <c:pt idx="4023">
                  <c:v>#N/A</c:v>
                </c:pt>
                <c:pt idx="4024">
                  <c:v>#N/A</c:v>
                </c:pt>
                <c:pt idx="4025">
                  <c:v>#N/A</c:v>
                </c:pt>
                <c:pt idx="4026">
                  <c:v>#N/A</c:v>
                </c:pt>
                <c:pt idx="4027">
                  <c:v>#N/A</c:v>
                </c:pt>
                <c:pt idx="4028">
                  <c:v>#N/A</c:v>
                </c:pt>
                <c:pt idx="4029">
                  <c:v>#N/A</c:v>
                </c:pt>
                <c:pt idx="4030">
                  <c:v>#N/A</c:v>
                </c:pt>
                <c:pt idx="4031">
                  <c:v>#N/A</c:v>
                </c:pt>
                <c:pt idx="4032">
                  <c:v>#N/A</c:v>
                </c:pt>
                <c:pt idx="4033">
                  <c:v>#N/A</c:v>
                </c:pt>
                <c:pt idx="4034">
                  <c:v>#N/A</c:v>
                </c:pt>
                <c:pt idx="4035">
                  <c:v>#N/A</c:v>
                </c:pt>
                <c:pt idx="4036">
                  <c:v>#N/A</c:v>
                </c:pt>
                <c:pt idx="4037">
                  <c:v>#N/A</c:v>
                </c:pt>
                <c:pt idx="4038">
                  <c:v>#N/A</c:v>
                </c:pt>
                <c:pt idx="4039">
                  <c:v>#N/A</c:v>
                </c:pt>
                <c:pt idx="4040">
                  <c:v>#N/A</c:v>
                </c:pt>
                <c:pt idx="4041">
                  <c:v>#N/A</c:v>
                </c:pt>
                <c:pt idx="4042">
                  <c:v>#N/A</c:v>
                </c:pt>
                <c:pt idx="4043">
                  <c:v>#N/A</c:v>
                </c:pt>
                <c:pt idx="4044">
                  <c:v>#N/A</c:v>
                </c:pt>
                <c:pt idx="4045">
                  <c:v>#N/A</c:v>
                </c:pt>
                <c:pt idx="4046">
                  <c:v>#N/A</c:v>
                </c:pt>
                <c:pt idx="4047">
                  <c:v>#N/A</c:v>
                </c:pt>
                <c:pt idx="4048">
                  <c:v>#N/A</c:v>
                </c:pt>
                <c:pt idx="4049">
                  <c:v>#N/A</c:v>
                </c:pt>
                <c:pt idx="4050">
                  <c:v>#N/A</c:v>
                </c:pt>
                <c:pt idx="4051">
                  <c:v>#N/A</c:v>
                </c:pt>
                <c:pt idx="4052">
                  <c:v>#N/A</c:v>
                </c:pt>
                <c:pt idx="4053">
                  <c:v>#N/A</c:v>
                </c:pt>
                <c:pt idx="4054">
                  <c:v>#N/A</c:v>
                </c:pt>
                <c:pt idx="4055">
                  <c:v>#N/A</c:v>
                </c:pt>
                <c:pt idx="4056">
                  <c:v>#N/A</c:v>
                </c:pt>
                <c:pt idx="4057">
                  <c:v>#N/A</c:v>
                </c:pt>
                <c:pt idx="4058">
                  <c:v>#N/A</c:v>
                </c:pt>
                <c:pt idx="4059">
                  <c:v>#N/A</c:v>
                </c:pt>
                <c:pt idx="4060">
                  <c:v>#N/A</c:v>
                </c:pt>
                <c:pt idx="4061">
                  <c:v>#N/A</c:v>
                </c:pt>
                <c:pt idx="4062">
                  <c:v>#N/A</c:v>
                </c:pt>
                <c:pt idx="4063">
                  <c:v>#N/A</c:v>
                </c:pt>
                <c:pt idx="4064">
                  <c:v>#N/A</c:v>
                </c:pt>
                <c:pt idx="4065">
                  <c:v>#N/A</c:v>
                </c:pt>
                <c:pt idx="4066">
                  <c:v>#N/A</c:v>
                </c:pt>
                <c:pt idx="4067">
                  <c:v>#N/A</c:v>
                </c:pt>
                <c:pt idx="4068">
                  <c:v>#N/A</c:v>
                </c:pt>
                <c:pt idx="4069">
                  <c:v>#N/A</c:v>
                </c:pt>
                <c:pt idx="4070">
                  <c:v>#N/A</c:v>
                </c:pt>
                <c:pt idx="4071">
                  <c:v>#N/A</c:v>
                </c:pt>
                <c:pt idx="4072">
                  <c:v>#N/A</c:v>
                </c:pt>
                <c:pt idx="4073">
                  <c:v>#N/A</c:v>
                </c:pt>
                <c:pt idx="4074">
                  <c:v>#N/A</c:v>
                </c:pt>
                <c:pt idx="4075">
                  <c:v>#N/A</c:v>
                </c:pt>
                <c:pt idx="4076">
                  <c:v>#N/A</c:v>
                </c:pt>
                <c:pt idx="4077">
                  <c:v>#N/A</c:v>
                </c:pt>
                <c:pt idx="4078">
                  <c:v>#N/A</c:v>
                </c:pt>
                <c:pt idx="4079">
                  <c:v>#N/A</c:v>
                </c:pt>
                <c:pt idx="4080">
                  <c:v>#N/A</c:v>
                </c:pt>
                <c:pt idx="4081">
                  <c:v>#N/A</c:v>
                </c:pt>
                <c:pt idx="4082">
                  <c:v>#N/A</c:v>
                </c:pt>
                <c:pt idx="4083">
                  <c:v>#N/A</c:v>
                </c:pt>
                <c:pt idx="4084">
                  <c:v>#N/A</c:v>
                </c:pt>
                <c:pt idx="4085">
                  <c:v>#N/A</c:v>
                </c:pt>
                <c:pt idx="4086">
                  <c:v>#N/A</c:v>
                </c:pt>
                <c:pt idx="4087">
                  <c:v>#N/A</c:v>
                </c:pt>
                <c:pt idx="4088">
                  <c:v>#N/A</c:v>
                </c:pt>
                <c:pt idx="4089">
                  <c:v>#N/A</c:v>
                </c:pt>
                <c:pt idx="4090">
                  <c:v>#N/A</c:v>
                </c:pt>
                <c:pt idx="4091">
                  <c:v>#N/A</c:v>
                </c:pt>
                <c:pt idx="4092">
                  <c:v>#N/A</c:v>
                </c:pt>
                <c:pt idx="4093">
                  <c:v>#N/A</c:v>
                </c:pt>
                <c:pt idx="4094">
                  <c:v>#N/A</c:v>
                </c:pt>
                <c:pt idx="4095">
                  <c:v>#N/A</c:v>
                </c:pt>
                <c:pt idx="4096">
                  <c:v>#N/A</c:v>
                </c:pt>
                <c:pt idx="4097">
                  <c:v>#N/A</c:v>
                </c:pt>
                <c:pt idx="4098">
                  <c:v>#N/A</c:v>
                </c:pt>
                <c:pt idx="4099">
                  <c:v>#N/A</c:v>
                </c:pt>
                <c:pt idx="4100">
                  <c:v>#N/A</c:v>
                </c:pt>
                <c:pt idx="4101">
                  <c:v>#N/A</c:v>
                </c:pt>
                <c:pt idx="4102">
                  <c:v>#N/A</c:v>
                </c:pt>
                <c:pt idx="4103">
                  <c:v>#N/A</c:v>
                </c:pt>
                <c:pt idx="4104">
                  <c:v>#N/A</c:v>
                </c:pt>
                <c:pt idx="4105">
                  <c:v>#N/A</c:v>
                </c:pt>
                <c:pt idx="4106">
                  <c:v>#N/A</c:v>
                </c:pt>
                <c:pt idx="4107">
                  <c:v>#N/A</c:v>
                </c:pt>
                <c:pt idx="4108">
                  <c:v>#N/A</c:v>
                </c:pt>
                <c:pt idx="4109">
                  <c:v>#N/A</c:v>
                </c:pt>
                <c:pt idx="4110">
                  <c:v>#N/A</c:v>
                </c:pt>
                <c:pt idx="4111">
                  <c:v>#N/A</c:v>
                </c:pt>
                <c:pt idx="4112">
                  <c:v>#N/A</c:v>
                </c:pt>
                <c:pt idx="4113">
                  <c:v>#N/A</c:v>
                </c:pt>
                <c:pt idx="4114">
                  <c:v>#N/A</c:v>
                </c:pt>
                <c:pt idx="4115">
                  <c:v>#N/A</c:v>
                </c:pt>
                <c:pt idx="4116">
                  <c:v>#N/A</c:v>
                </c:pt>
                <c:pt idx="4117">
                  <c:v>#N/A</c:v>
                </c:pt>
                <c:pt idx="4118">
                  <c:v>#N/A</c:v>
                </c:pt>
                <c:pt idx="4119">
                  <c:v>#N/A</c:v>
                </c:pt>
                <c:pt idx="4120">
                  <c:v>#N/A</c:v>
                </c:pt>
                <c:pt idx="4121">
                  <c:v>#N/A</c:v>
                </c:pt>
                <c:pt idx="4122">
                  <c:v>#N/A</c:v>
                </c:pt>
                <c:pt idx="4123">
                  <c:v>#N/A</c:v>
                </c:pt>
                <c:pt idx="4124">
                  <c:v>#N/A</c:v>
                </c:pt>
                <c:pt idx="4125">
                  <c:v>#N/A</c:v>
                </c:pt>
                <c:pt idx="4126">
                  <c:v>#N/A</c:v>
                </c:pt>
                <c:pt idx="4127">
                  <c:v>#N/A</c:v>
                </c:pt>
                <c:pt idx="4128">
                  <c:v>#N/A</c:v>
                </c:pt>
                <c:pt idx="4129">
                  <c:v>#N/A</c:v>
                </c:pt>
                <c:pt idx="4130">
                  <c:v>#N/A</c:v>
                </c:pt>
                <c:pt idx="4131">
                  <c:v>#N/A</c:v>
                </c:pt>
                <c:pt idx="4132">
                  <c:v>#N/A</c:v>
                </c:pt>
                <c:pt idx="4133">
                  <c:v>#N/A</c:v>
                </c:pt>
                <c:pt idx="4134">
                  <c:v>#N/A</c:v>
                </c:pt>
                <c:pt idx="4135">
                  <c:v>#N/A</c:v>
                </c:pt>
                <c:pt idx="4136">
                  <c:v>#N/A</c:v>
                </c:pt>
                <c:pt idx="4137">
                  <c:v>#N/A</c:v>
                </c:pt>
                <c:pt idx="4138">
                  <c:v>#N/A</c:v>
                </c:pt>
                <c:pt idx="4139">
                  <c:v>#N/A</c:v>
                </c:pt>
                <c:pt idx="4140">
                  <c:v>#N/A</c:v>
                </c:pt>
                <c:pt idx="4141">
                  <c:v>#N/A</c:v>
                </c:pt>
                <c:pt idx="4142">
                  <c:v>#N/A</c:v>
                </c:pt>
                <c:pt idx="4143">
                  <c:v>#N/A</c:v>
                </c:pt>
                <c:pt idx="4144">
                  <c:v>#N/A</c:v>
                </c:pt>
                <c:pt idx="4145">
                  <c:v>#N/A</c:v>
                </c:pt>
                <c:pt idx="4146">
                  <c:v>#N/A</c:v>
                </c:pt>
                <c:pt idx="4147">
                  <c:v>#N/A</c:v>
                </c:pt>
                <c:pt idx="4148">
                  <c:v>#N/A</c:v>
                </c:pt>
                <c:pt idx="4149">
                  <c:v>#N/A</c:v>
                </c:pt>
                <c:pt idx="4150">
                  <c:v>#N/A</c:v>
                </c:pt>
                <c:pt idx="4151">
                  <c:v>#N/A</c:v>
                </c:pt>
                <c:pt idx="4152">
                  <c:v>#N/A</c:v>
                </c:pt>
                <c:pt idx="4153">
                  <c:v>#N/A</c:v>
                </c:pt>
                <c:pt idx="4154">
                  <c:v>#N/A</c:v>
                </c:pt>
                <c:pt idx="4155">
                  <c:v>#N/A</c:v>
                </c:pt>
                <c:pt idx="4156">
                  <c:v>#N/A</c:v>
                </c:pt>
                <c:pt idx="4157">
                  <c:v>#N/A</c:v>
                </c:pt>
                <c:pt idx="4158">
                  <c:v>#N/A</c:v>
                </c:pt>
                <c:pt idx="4159">
                  <c:v>#N/A</c:v>
                </c:pt>
                <c:pt idx="4160">
                  <c:v>#N/A</c:v>
                </c:pt>
                <c:pt idx="4161">
                  <c:v>#N/A</c:v>
                </c:pt>
                <c:pt idx="4162">
                  <c:v>#N/A</c:v>
                </c:pt>
                <c:pt idx="4163">
                  <c:v>#N/A</c:v>
                </c:pt>
                <c:pt idx="4164">
                  <c:v>#N/A</c:v>
                </c:pt>
                <c:pt idx="4165">
                  <c:v>#N/A</c:v>
                </c:pt>
                <c:pt idx="4166">
                  <c:v>#N/A</c:v>
                </c:pt>
                <c:pt idx="4167">
                  <c:v>#N/A</c:v>
                </c:pt>
                <c:pt idx="4168">
                  <c:v>#N/A</c:v>
                </c:pt>
                <c:pt idx="4169">
                  <c:v>#N/A</c:v>
                </c:pt>
                <c:pt idx="4170">
                  <c:v>#N/A</c:v>
                </c:pt>
                <c:pt idx="4171">
                  <c:v>#N/A</c:v>
                </c:pt>
                <c:pt idx="4172">
                  <c:v>#N/A</c:v>
                </c:pt>
                <c:pt idx="4173">
                  <c:v>#N/A</c:v>
                </c:pt>
                <c:pt idx="4174">
                  <c:v>#N/A</c:v>
                </c:pt>
                <c:pt idx="4175">
                  <c:v>#N/A</c:v>
                </c:pt>
                <c:pt idx="4176">
                  <c:v>#N/A</c:v>
                </c:pt>
                <c:pt idx="4177">
                  <c:v>#N/A</c:v>
                </c:pt>
                <c:pt idx="4178">
                  <c:v>#N/A</c:v>
                </c:pt>
                <c:pt idx="4179">
                  <c:v>#N/A</c:v>
                </c:pt>
                <c:pt idx="4180">
                  <c:v>#N/A</c:v>
                </c:pt>
                <c:pt idx="4181">
                  <c:v>#N/A</c:v>
                </c:pt>
                <c:pt idx="4182">
                  <c:v>#N/A</c:v>
                </c:pt>
                <c:pt idx="4183">
                  <c:v>#N/A</c:v>
                </c:pt>
                <c:pt idx="4184">
                  <c:v>#N/A</c:v>
                </c:pt>
                <c:pt idx="4185">
                  <c:v>#N/A</c:v>
                </c:pt>
                <c:pt idx="4186">
                  <c:v>#N/A</c:v>
                </c:pt>
                <c:pt idx="4187">
                  <c:v>#N/A</c:v>
                </c:pt>
                <c:pt idx="4188">
                  <c:v>#N/A</c:v>
                </c:pt>
                <c:pt idx="4189">
                  <c:v>#N/A</c:v>
                </c:pt>
                <c:pt idx="4190">
                  <c:v>#N/A</c:v>
                </c:pt>
                <c:pt idx="4191">
                  <c:v>#N/A</c:v>
                </c:pt>
                <c:pt idx="4192">
                  <c:v>#N/A</c:v>
                </c:pt>
                <c:pt idx="4193">
                  <c:v>#N/A</c:v>
                </c:pt>
                <c:pt idx="4194">
                  <c:v>#N/A</c:v>
                </c:pt>
                <c:pt idx="4195">
                  <c:v>#N/A</c:v>
                </c:pt>
                <c:pt idx="4196">
                  <c:v>#N/A</c:v>
                </c:pt>
                <c:pt idx="4197">
                  <c:v>#N/A</c:v>
                </c:pt>
                <c:pt idx="4198">
                  <c:v>#N/A</c:v>
                </c:pt>
                <c:pt idx="4199">
                  <c:v>#N/A</c:v>
                </c:pt>
                <c:pt idx="4200">
                  <c:v>#N/A</c:v>
                </c:pt>
                <c:pt idx="4201">
                  <c:v>#N/A</c:v>
                </c:pt>
                <c:pt idx="4202">
                  <c:v>#N/A</c:v>
                </c:pt>
                <c:pt idx="4203">
                  <c:v>#N/A</c:v>
                </c:pt>
                <c:pt idx="4204">
                  <c:v>#N/A</c:v>
                </c:pt>
                <c:pt idx="4205">
                  <c:v>#N/A</c:v>
                </c:pt>
                <c:pt idx="4206">
                  <c:v>#N/A</c:v>
                </c:pt>
                <c:pt idx="4207">
                  <c:v>#N/A</c:v>
                </c:pt>
                <c:pt idx="4208">
                  <c:v>#N/A</c:v>
                </c:pt>
                <c:pt idx="4209">
                  <c:v>#N/A</c:v>
                </c:pt>
                <c:pt idx="4210">
                  <c:v>#N/A</c:v>
                </c:pt>
                <c:pt idx="4211">
                  <c:v>#N/A</c:v>
                </c:pt>
                <c:pt idx="4212">
                  <c:v>#N/A</c:v>
                </c:pt>
                <c:pt idx="4213">
                  <c:v>#N/A</c:v>
                </c:pt>
                <c:pt idx="4214">
                  <c:v>#N/A</c:v>
                </c:pt>
                <c:pt idx="4215">
                  <c:v>#N/A</c:v>
                </c:pt>
                <c:pt idx="4216">
                  <c:v>#N/A</c:v>
                </c:pt>
                <c:pt idx="4217">
                  <c:v>#N/A</c:v>
                </c:pt>
                <c:pt idx="4218">
                  <c:v>#N/A</c:v>
                </c:pt>
                <c:pt idx="4219">
                  <c:v>#N/A</c:v>
                </c:pt>
                <c:pt idx="4220">
                  <c:v>#N/A</c:v>
                </c:pt>
                <c:pt idx="4221">
                  <c:v>#N/A</c:v>
                </c:pt>
                <c:pt idx="4222">
                  <c:v>#N/A</c:v>
                </c:pt>
                <c:pt idx="4223">
                  <c:v>#N/A</c:v>
                </c:pt>
                <c:pt idx="4224">
                  <c:v>#N/A</c:v>
                </c:pt>
                <c:pt idx="4225">
                  <c:v>#N/A</c:v>
                </c:pt>
                <c:pt idx="4226">
                  <c:v>#N/A</c:v>
                </c:pt>
                <c:pt idx="4227">
                  <c:v>#N/A</c:v>
                </c:pt>
                <c:pt idx="4228">
                  <c:v>#N/A</c:v>
                </c:pt>
                <c:pt idx="4229">
                  <c:v>#N/A</c:v>
                </c:pt>
                <c:pt idx="4230">
                  <c:v>#N/A</c:v>
                </c:pt>
                <c:pt idx="4231">
                  <c:v>#N/A</c:v>
                </c:pt>
                <c:pt idx="4232">
                  <c:v>#N/A</c:v>
                </c:pt>
                <c:pt idx="4233">
                  <c:v>#N/A</c:v>
                </c:pt>
                <c:pt idx="4234">
                  <c:v>#N/A</c:v>
                </c:pt>
                <c:pt idx="4235">
                  <c:v>#N/A</c:v>
                </c:pt>
                <c:pt idx="4236">
                  <c:v>#N/A</c:v>
                </c:pt>
                <c:pt idx="4237">
                  <c:v>#N/A</c:v>
                </c:pt>
                <c:pt idx="4238">
                  <c:v>#N/A</c:v>
                </c:pt>
                <c:pt idx="4239">
                  <c:v>#N/A</c:v>
                </c:pt>
                <c:pt idx="4240">
                  <c:v>#N/A</c:v>
                </c:pt>
                <c:pt idx="4241">
                  <c:v>#N/A</c:v>
                </c:pt>
                <c:pt idx="4242">
                  <c:v>#N/A</c:v>
                </c:pt>
                <c:pt idx="4243">
                  <c:v>#N/A</c:v>
                </c:pt>
                <c:pt idx="4244">
                  <c:v>#N/A</c:v>
                </c:pt>
                <c:pt idx="4245">
                  <c:v>#N/A</c:v>
                </c:pt>
                <c:pt idx="4246">
                  <c:v>#N/A</c:v>
                </c:pt>
                <c:pt idx="4247">
                  <c:v>#N/A</c:v>
                </c:pt>
                <c:pt idx="4248">
                  <c:v>#N/A</c:v>
                </c:pt>
                <c:pt idx="4249">
                  <c:v>#N/A</c:v>
                </c:pt>
                <c:pt idx="4250">
                  <c:v>#N/A</c:v>
                </c:pt>
                <c:pt idx="4251">
                  <c:v>#N/A</c:v>
                </c:pt>
                <c:pt idx="4252">
                  <c:v>#N/A</c:v>
                </c:pt>
                <c:pt idx="4253">
                  <c:v>#N/A</c:v>
                </c:pt>
                <c:pt idx="4254">
                  <c:v>#N/A</c:v>
                </c:pt>
                <c:pt idx="4255">
                  <c:v>#N/A</c:v>
                </c:pt>
                <c:pt idx="4256">
                  <c:v>#N/A</c:v>
                </c:pt>
                <c:pt idx="4257">
                  <c:v>#N/A</c:v>
                </c:pt>
                <c:pt idx="4258">
                  <c:v>#N/A</c:v>
                </c:pt>
                <c:pt idx="4259">
                  <c:v>#N/A</c:v>
                </c:pt>
                <c:pt idx="4260">
                  <c:v>#N/A</c:v>
                </c:pt>
                <c:pt idx="4261">
                  <c:v>#N/A</c:v>
                </c:pt>
                <c:pt idx="4262">
                  <c:v>#N/A</c:v>
                </c:pt>
                <c:pt idx="4263">
                  <c:v>#N/A</c:v>
                </c:pt>
                <c:pt idx="4264">
                  <c:v>#N/A</c:v>
                </c:pt>
                <c:pt idx="4265">
                  <c:v>#N/A</c:v>
                </c:pt>
                <c:pt idx="4266">
                  <c:v>#N/A</c:v>
                </c:pt>
                <c:pt idx="4267">
                  <c:v>#N/A</c:v>
                </c:pt>
                <c:pt idx="4268">
                  <c:v>#N/A</c:v>
                </c:pt>
                <c:pt idx="4269">
                  <c:v>#N/A</c:v>
                </c:pt>
                <c:pt idx="4270">
                  <c:v>#N/A</c:v>
                </c:pt>
                <c:pt idx="4271">
                  <c:v>#N/A</c:v>
                </c:pt>
                <c:pt idx="4272">
                  <c:v>#N/A</c:v>
                </c:pt>
                <c:pt idx="4273">
                  <c:v>#N/A</c:v>
                </c:pt>
                <c:pt idx="4274">
                  <c:v>#N/A</c:v>
                </c:pt>
                <c:pt idx="4275">
                  <c:v>#N/A</c:v>
                </c:pt>
                <c:pt idx="4276">
                  <c:v>#N/A</c:v>
                </c:pt>
                <c:pt idx="4277">
                  <c:v>#N/A</c:v>
                </c:pt>
                <c:pt idx="4278">
                  <c:v>#N/A</c:v>
                </c:pt>
                <c:pt idx="4279">
                  <c:v>#N/A</c:v>
                </c:pt>
                <c:pt idx="4280">
                  <c:v>#N/A</c:v>
                </c:pt>
                <c:pt idx="4281">
                  <c:v>#N/A</c:v>
                </c:pt>
                <c:pt idx="4282">
                  <c:v>#N/A</c:v>
                </c:pt>
                <c:pt idx="4283">
                  <c:v>#N/A</c:v>
                </c:pt>
                <c:pt idx="4284">
                  <c:v>#N/A</c:v>
                </c:pt>
                <c:pt idx="4285">
                  <c:v>#N/A</c:v>
                </c:pt>
                <c:pt idx="4286">
                  <c:v>#N/A</c:v>
                </c:pt>
                <c:pt idx="4287">
                  <c:v>#N/A</c:v>
                </c:pt>
                <c:pt idx="4288">
                  <c:v>#N/A</c:v>
                </c:pt>
                <c:pt idx="4289">
                  <c:v>#N/A</c:v>
                </c:pt>
                <c:pt idx="4290">
                  <c:v>#N/A</c:v>
                </c:pt>
                <c:pt idx="4291">
                  <c:v>#N/A</c:v>
                </c:pt>
                <c:pt idx="4292">
                  <c:v>#N/A</c:v>
                </c:pt>
                <c:pt idx="4293">
                  <c:v>#N/A</c:v>
                </c:pt>
                <c:pt idx="4294">
                  <c:v>#N/A</c:v>
                </c:pt>
                <c:pt idx="4295">
                  <c:v>#N/A</c:v>
                </c:pt>
                <c:pt idx="4296">
                  <c:v>#N/A</c:v>
                </c:pt>
                <c:pt idx="4297">
                  <c:v>#N/A</c:v>
                </c:pt>
                <c:pt idx="4298">
                  <c:v>#N/A</c:v>
                </c:pt>
                <c:pt idx="4299">
                  <c:v>#N/A</c:v>
                </c:pt>
                <c:pt idx="4300">
                  <c:v>#N/A</c:v>
                </c:pt>
                <c:pt idx="4301">
                  <c:v>#N/A</c:v>
                </c:pt>
                <c:pt idx="4302">
                  <c:v>#N/A</c:v>
                </c:pt>
                <c:pt idx="4303">
                  <c:v>#N/A</c:v>
                </c:pt>
                <c:pt idx="4304">
                  <c:v>#N/A</c:v>
                </c:pt>
                <c:pt idx="4305">
                  <c:v>#N/A</c:v>
                </c:pt>
                <c:pt idx="4306">
                  <c:v>#N/A</c:v>
                </c:pt>
                <c:pt idx="4307">
                  <c:v>#N/A</c:v>
                </c:pt>
                <c:pt idx="4308">
                  <c:v>#N/A</c:v>
                </c:pt>
                <c:pt idx="4309">
                  <c:v>#N/A</c:v>
                </c:pt>
                <c:pt idx="4310">
                  <c:v>#N/A</c:v>
                </c:pt>
                <c:pt idx="4311">
                  <c:v>#N/A</c:v>
                </c:pt>
                <c:pt idx="4312">
                  <c:v>#N/A</c:v>
                </c:pt>
                <c:pt idx="4313">
                  <c:v>#N/A</c:v>
                </c:pt>
                <c:pt idx="4314">
                  <c:v>#N/A</c:v>
                </c:pt>
                <c:pt idx="4315">
                  <c:v>#N/A</c:v>
                </c:pt>
                <c:pt idx="4316">
                  <c:v>#N/A</c:v>
                </c:pt>
                <c:pt idx="4317">
                  <c:v>#N/A</c:v>
                </c:pt>
                <c:pt idx="4318">
                  <c:v>#N/A</c:v>
                </c:pt>
                <c:pt idx="4319">
                  <c:v>#N/A</c:v>
                </c:pt>
                <c:pt idx="4320">
                  <c:v>#N/A</c:v>
                </c:pt>
                <c:pt idx="4321">
                  <c:v>#N/A</c:v>
                </c:pt>
                <c:pt idx="4322">
                  <c:v>#N/A</c:v>
                </c:pt>
                <c:pt idx="4323">
                  <c:v>#N/A</c:v>
                </c:pt>
                <c:pt idx="4324">
                  <c:v>#N/A</c:v>
                </c:pt>
                <c:pt idx="4325">
                  <c:v>#N/A</c:v>
                </c:pt>
                <c:pt idx="4326">
                  <c:v>#N/A</c:v>
                </c:pt>
                <c:pt idx="4327">
                  <c:v>#N/A</c:v>
                </c:pt>
                <c:pt idx="4328">
                  <c:v>#N/A</c:v>
                </c:pt>
                <c:pt idx="4329">
                  <c:v>#N/A</c:v>
                </c:pt>
                <c:pt idx="4330">
                  <c:v>#N/A</c:v>
                </c:pt>
                <c:pt idx="4331">
                  <c:v>#N/A</c:v>
                </c:pt>
                <c:pt idx="4332">
                  <c:v>#N/A</c:v>
                </c:pt>
                <c:pt idx="4333">
                  <c:v>#N/A</c:v>
                </c:pt>
                <c:pt idx="4334">
                  <c:v>#N/A</c:v>
                </c:pt>
                <c:pt idx="4335">
                  <c:v>#N/A</c:v>
                </c:pt>
                <c:pt idx="4336">
                  <c:v>#N/A</c:v>
                </c:pt>
                <c:pt idx="4337">
                  <c:v>#N/A</c:v>
                </c:pt>
                <c:pt idx="4338">
                  <c:v>#N/A</c:v>
                </c:pt>
                <c:pt idx="4339">
                  <c:v>#N/A</c:v>
                </c:pt>
                <c:pt idx="4340">
                  <c:v>#N/A</c:v>
                </c:pt>
                <c:pt idx="4341">
                  <c:v>#N/A</c:v>
                </c:pt>
                <c:pt idx="4342">
                  <c:v>#N/A</c:v>
                </c:pt>
                <c:pt idx="4343">
                  <c:v>#N/A</c:v>
                </c:pt>
                <c:pt idx="4344">
                  <c:v>#N/A</c:v>
                </c:pt>
                <c:pt idx="4345">
                  <c:v>#N/A</c:v>
                </c:pt>
                <c:pt idx="4346">
                  <c:v>#N/A</c:v>
                </c:pt>
                <c:pt idx="4347">
                  <c:v>#N/A</c:v>
                </c:pt>
                <c:pt idx="4348">
                  <c:v>#N/A</c:v>
                </c:pt>
                <c:pt idx="4349">
                  <c:v>#N/A</c:v>
                </c:pt>
                <c:pt idx="4350">
                  <c:v>#N/A</c:v>
                </c:pt>
                <c:pt idx="4351">
                  <c:v>#N/A</c:v>
                </c:pt>
                <c:pt idx="4352">
                  <c:v>#N/A</c:v>
                </c:pt>
                <c:pt idx="4353">
                  <c:v>#N/A</c:v>
                </c:pt>
                <c:pt idx="4354">
                  <c:v>#N/A</c:v>
                </c:pt>
                <c:pt idx="4355">
                  <c:v>#N/A</c:v>
                </c:pt>
                <c:pt idx="4356">
                  <c:v>#N/A</c:v>
                </c:pt>
                <c:pt idx="4357">
                  <c:v>#N/A</c:v>
                </c:pt>
                <c:pt idx="4358">
                  <c:v>#N/A</c:v>
                </c:pt>
                <c:pt idx="4359">
                  <c:v>#N/A</c:v>
                </c:pt>
                <c:pt idx="4360">
                  <c:v>#N/A</c:v>
                </c:pt>
                <c:pt idx="4361">
                  <c:v>#N/A</c:v>
                </c:pt>
                <c:pt idx="4362">
                  <c:v>#N/A</c:v>
                </c:pt>
                <c:pt idx="4363">
                  <c:v>#N/A</c:v>
                </c:pt>
                <c:pt idx="4364">
                  <c:v>#N/A</c:v>
                </c:pt>
                <c:pt idx="4365">
                  <c:v>#N/A</c:v>
                </c:pt>
                <c:pt idx="4366">
                  <c:v>#N/A</c:v>
                </c:pt>
                <c:pt idx="4367">
                  <c:v>#N/A</c:v>
                </c:pt>
                <c:pt idx="4368">
                  <c:v>#N/A</c:v>
                </c:pt>
                <c:pt idx="4369">
                  <c:v>#N/A</c:v>
                </c:pt>
                <c:pt idx="4370">
                  <c:v>#N/A</c:v>
                </c:pt>
                <c:pt idx="4371">
                  <c:v>#N/A</c:v>
                </c:pt>
                <c:pt idx="4372">
                  <c:v>#N/A</c:v>
                </c:pt>
                <c:pt idx="4373">
                  <c:v>#N/A</c:v>
                </c:pt>
                <c:pt idx="4374">
                  <c:v>#N/A</c:v>
                </c:pt>
                <c:pt idx="4375">
                  <c:v>#N/A</c:v>
                </c:pt>
                <c:pt idx="4376">
                  <c:v>#N/A</c:v>
                </c:pt>
                <c:pt idx="4377">
                  <c:v>#N/A</c:v>
                </c:pt>
                <c:pt idx="4378">
                  <c:v>#N/A</c:v>
                </c:pt>
                <c:pt idx="4379">
                  <c:v>#N/A</c:v>
                </c:pt>
                <c:pt idx="4380">
                  <c:v>#N/A</c:v>
                </c:pt>
                <c:pt idx="4381">
                  <c:v>#N/A</c:v>
                </c:pt>
                <c:pt idx="4382">
                  <c:v>#N/A</c:v>
                </c:pt>
                <c:pt idx="4383">
                  <c:v>#N/A</c:v>
                </c:pt>
                <c:pt idx="4384">
                  <c:v>#N/A</c:v>
                </c:pt>
                <c:pt idx="4385">
                  <c:v>#N/A</c:v>
                </c:pt>
                <c:pt idx="4386">
                  <c:v>#N/A</c:v>
                </c:pt>
                <c:pt idx="4387">
                  <c:v>#N/A</c:v>
                </c:pt>
                <c:pt idx="4388">
                  <c:v>#N/A</c:v>
                </c:pt>
                <c:pt idx="4389">
                  <c:v>#N/A</c:v>
                </c:pt>
                <c:pt idx="4390">
                  <c:v>#N/A</c:v>
                </c:pt>
                <c:pt idx="4391">
                  <c:v>#N/A</c:v>
                </c:pt>
                <c:pt idx="4392">
                  <c:v>#N/A</c:v>
                </c:pt>
                <c:pt idx="4393">
                  <c:v>#N/A</c:v>
                </c:pt>
                <c:pt idx="4394">
                  <c:v>#N/A</c:v>
                </c:pt>
                <c:pt idx="4395">
                  <c:v>#N/A</c:v>
                </c:pt>
                <c:pt idx="4396">
                  <c:v>#N/A</c:v>
                </c:pt>
                <c:pt idx="4397">
                  <c:v>#N/A</c:v>
                </c:pt>
                <c:pt idx="4398">
                  <c:v>#N/A</c:v>
                </c:pt>
                <c:pt idx="4399">
                  <c:v>#N/A</c:v>
                </c:pt>
                <c:pt idx="4400">
                  <c:v>#N/A</c:v>
                </c:pt>
                <c:pt idx="4401">
                  <c:v>#N/A</c:v>
                </c:pt>
                <c:pt idx="4402">
                  <c:v>#N/A</c:v>
                </c:pt>
                <c:pt idx="4403">
                  <c:v>#N/A</c:v>
                </c:pt>
                <c:pt idx="4404">
                  <c:v>#N/A</c:v>
                </c:pt>
                <c:pt idx="4405">
                  <c:v>#N/A</c:v>
                </c:pt>
                <c:pt idx="4406">
                  <c:v>#N/A</c:v>
                </c:pt>
                <c:pt idx="4407">
                  <c:v>#N/A</c:v>
                </c:pt>
                <c:pt idx="4408">
                  <c:v>#N/A</c:v>
                </c:pt>
                <c:pt idx="4409">
                  <c:v>#N/A</c:v>
                </c:pt>
                <c:pt idx="4410">
                  <c:v>#N/A</c:v>
                </c:pt>
                <c:pt idx="4411">
                  <c:v>#N/A</c:v>
                </c:pt>
                <c:pt idx="4412">
                  <c:v>#N/A</c:v>
                </c:pt>
                <c:pt idx="4413">
                  <c:v>#N/A</c:v>
                </c:pt>
                <c:pt idx="4414">
                  <c:v>#N/A</c:v>
                </c:pt>
                <c:pt idx="4415">
                  <c:v>#N/A</c:v>
                </c:pt>
                <c:pt idx="4416">
                  <c:v>#N/A</c:v>
                </c:pt>
                <c:pt idx="4417">
                  <c:v>#N/A</c:v>
                </c:pt>
                <c:pt idx="4418">
                  <c:v>#N/A</c:v>
                </c:pt>
                <c:pt idx="4419">
                  <c:v>#N/A</c:v>
                </c:pt>
                <c:pt idx="4420">
                  <c:v>#N/A</c:v>
                </c:pt>
                <c:pt idx="4421">
                  <c:v>#N/A</c:v>
                </c:pt>
                <c:pt idx="4422">
                  <c:v>#N/A</c:v>
                </c:pt>
                <c:pt idx="4423">
                  <c:v>#N/A</c:v>
                </c:pt>
                <c:pt idx="4424">
                  <c:v>#N/A</c:v>
                </c:pt>
                <c:pt idx="4425">
                  <c:v>#N/A</c:v>
                </c:pt>
                <c:pt idx="4426">
                  <c:v>#N/A</c:v>
                </c:pt>
                <c:pt idx="4427">
                  <c:v>#N/A</c:v>
                </c:pt>
                <c:pt idx="4428">
                  <c:v>#N/A</c:v>
                </c:pt>
                <c:pt idx="4429">
                  <c:v>#N/A</c:v>
                </c:pt>
                <c:pt idx="4430">
                  <c:v>#N/A</c:v>
                </c:pt>
                <c:pt idx="4431">
                  <c:v>#N/A</c:v>
                </c:pt>
                <c:pt idx="4432">
                  <c:v>#N/A</c:v>
                </c:pt>
                <c:pt idx="4433">
                  <c:v>#N/A</c:v>
                </c:pt>
                <c:pt idx="4434">
                  <c:v>#N/A</c:v>
                </c:pt>
                <c:pt idx="4435">
                  <c:v>#N/A</c:v>
                </c:pt>
                <c:pt idx="4436">
                  <c:v>#N/A</c:v>
                </c:pt>
                <c:pt idx="4437">
                  <c:v>#N/A</c:v>
                </c:pt>
                <c:pt idx="4438">
                  <c:v>#N/A</c:v>
                </c:pt>
                <c:pt idx="4439">
                  <c:v>#N/A</c:v>
                </c:pt>
                <c:pt idx="4440">
                  <c:v>#N/A</c:v>
                </c:pt>
                <c:pt idx="4441">
                  <c:v>#N/A</c:v>
                </c:pt>
                <c:pt idx="4442">
                  <c:v>#N/A</c:v>
                </c:pt>
                <c:pt idx="4443">
                  <c:v>#N/A</c:v>
                </c:pt>
                <c:pt idx="4444">
                  <c:v>#N/A</c:v>
                </c:pt>
                <c:pt idx="4445">
                  <c:v>#N/A</c:v>
                </c:pt>
                <c:pt idx="4446">
                  <c:v>#N/A</c:v>
                </c:pt>
                <c:pt idx="4447">
                  <c:v>#N/A</c:v>
                </c:pt>
                <c:pt idx="4448">
                  <c:v>#N/A</c:v>
                </c:pt>
                <c:pt idx="4449">
                  <c:v>#N/A</c:v>
                </c:pt>
                <c:pt idx="4450">
                  <c:v>#N/A</c:v>
                </c:pt>
                <c:pt idx="4451">
                  <c:v>#N/A</c:v>
                </c:pt>
                <c:pt idx="4452">
                  <c:v>#N/A</c:v>
                </c:pt>
                <c:pt idx="4453">
                  <c:v>#N/A</c:v>
                </c:pt>
                <c:pt idx="4454">
                  <c:v>#N/A</c:v>
                </c:pt>
                <c:pt idx="4455">
                  <c:v>#N/A</c:v>
                </c:pt>
                <c:pt idx="4456">
                  <c:v>#N/A</c:v>
                </c:pt>
                <c:pt idx="4457">
                  <c:v>#N/A</c:v>
                </c:pt>
                <c:pt idx="4458">
                  <c:v>#N/A</c:v>
                </c:pt>
                <c:pt idx="4459">
                  <c:v>#N/A</c:v>
                </c:pt>
                <c:pt idx="4460">
                  <c:v>#N/A</c:v>
                </c:pt>
                <c:pt idx="4461">
                  <c:v>#N/A</c:v>
                </c:pt>
                <c:pt idx="4462">
                  <c:v>#N/A</c:v>
                </c:pt>
                <c:pt idx="4463">
                  <c:v>#N/A</c:v>
                </c:pt>
                <c:pt idx="4464">
                  <c:v>#N/A</c:v>
                </c:pt>
                <c:pt idx="4465">
                  <c:v>#N/A</c:v>
                </c:pt>
                <c:pt idx="4466">
                  <c:v>#N/A</c:v>
                </c:pt>
                <c:pt idx="4467">
                  <c:v>#N/A</c:v>
                </c:pt>
                <c:pt idx="4468">
                  <c:v>#N/A</c:v>
                </c:pt>
                <c:pt idx="4469">
                  <c:v>#N/A</c:v>
                </c:pt>
                <c:pt idx="4470">
                  <c:v>#N/A</c:v>
                </c:pt>
                <c:pt idx="4471">
                  <c:v>#N/A</c:v>
                </c:pt>
                <c:pt idx="4472">
                  <c:v>#N/A</c:v>
                </c:pt>
                <c:pt idx="4473">
                  <c:v>#N/A</c:v>
                </c:pt>
                <c:pt idx="4474">
                  <c:v>#N/A</c:v>
                </c:pt>
                <c:pt idx="4475">
                  <c:v>#N/A</c:v>
                </c:pt>
                <c:pt idx="4476">
                  <c:v>#N/A</c:v>
                </c:pt>
                <c:pt idx="4477">
                  <c:v>#N/A</c:v>
                </c:pt>
                <c:pt idx="4478">
                  <c:v>#N/A</c:v>
                </c:pt>
                <c:pt idx="4479">
                  <c:v>#N/A</c:v>
                </c:pt>
                <c:pt idx="4480">
                  <c:v>#N/A</c:v>
                </c:pt>
                <c:pt idx="4481">
                  <c:v>#N/A</c:v>
                </c:pt>
                <c:pt idx="4482">
                  <c:v>#N/A</c:v>
                </c:pt>
                <c:pt idx="4483">
                  <c:v>#N/A</c:v>
                </c:pt>
                <c:pt idx="4484">
                  <c:v>#N/A</c:v>
                </c:pt>
                <c:pt idx="4485">
                  <c:v>#N/A</c:v>
                </c:pt>
                <c:pt idx="4486">
                  <c:v>#N/A</c:v>
                </c:pt>
                <c:pt idx="4487">
                  <c:v>#N/A</c:v>
                </c:pt>
                <c:pt idx="4488">
                  <c:v>#N/A</c:v>
                </c:pt>
                <c:pt idx="4489">
                  <c:v>#N/A</c:v>
                </c:pt>
                <c:pt idx="4490">
                  <c:v>#N/A</c:v>
                </c:pt>
                <c:pt idx="4491">
                  <c:v>#N/A</c:v>
                </c:pt>
                <c:pt idx="4492">
                  <c:v>#N/A</c:v>
                </c:pt>
                <c:pt idx="4493">
                  <c:v>#N/A</c:v>
                </c:pt>
                <c:pt idx="4494">
                  <c:v>#N/A</c:v>
                </c:pt>
                <c:pt idx="4495">
                  <c:v>#N/A</c:v>
                </c:pt>
                <c:pt idx="4496">
                  <c:v>#N/A</c:v>
                </c:pt>
                <c:pt idx="4497">
                  <c:v>#N/A</c:v>
                </c:pt>
                <c:pt idx="4498">
                  <c:v>#N/A</c:v>
                </c:pt>
                <c:pt idx="4499">
                  <c:v>#N/A</c:v>
                </c:pt>
                <c:pt idx="4500">
                  <c:v>#N/A</c:v>
                </c:pt>
                <c:pt idx="4501">
                  <c:v>#N/A</c:v>
                </c:pt>
                <c:pt idx="4502">
                  <c:v>#N/A</c:v>
                </c:pt>
                <c:pt idx="4503">
                  <c:v>#N/A</c:v>
                </c:pt>
                <c:pt idx="4504">
                  <c:v>#N/A</c:v>
                </c:pt>
                <c:pt idx="4505">
                  <c:v>#N/A</c:v>
                </c:pt>
                <c:pt idx="4506">
                  <c:v>#N/A</c:v>
                </c:pt>
                <c:pt idx="4507">
                  <c:v>#N/A</c:v>
                </c:pt>
                <c:pt idx="4508">
                  <c:v>#N/A</c:v>
                </c:pt>
                <c:pt idx="4509">
                  <c:v>#N/A</c:v>
                </c:pt>
                <c:pt idx="4510">
                  <c:v>#N/A</c:v>
                </c:pt>
                <c:pt idx="4511">
                  <c:v>#N/A</c:v>
                </c:pt>
                <c:pt idx="4512">
                  <c:v>#N/A</c:v>
                </c:pt>
                <c:pt idx="4513">
                  <c:v>#N/A</c:v>
                </c:pt>
                <c:pt idx="4514">
                  <c:v>#N/A</c:v>
                </c:pt>
                <c:pt idx="4515">
                  <c:v>#N/A</c:v>
                </c:pt>
                <c:pt idx="4516">
                  <c:v>#N/A</c:v>
                </c:pt>
                <c:pt idx="4517">
                  <c:v>#N/A</c:v>
                </c:pt>
                <c:pt idx="4518">
                  <c:v>#N/A</c:v>
                </c:pt>
                <c:pt idx="4519">
                  <c:v>#N/A</c:v>
                </c:pt>
                <c:pt idx="4520">
                  <c:v>#N/A</c:v>
                </c:pt>
                <c:pt idx="4521">
                  <c:v>#N/A</c:v>
                </c:pt>
                <c:pt idx="4522">
                  <c:v>#N/A</c:v>
                </c:pt>
                <c:pt idx="4523">
                  <c:v>#N/A</c:v>
                </c:pt>
                <c:pt idx="4524">
                  <c:v>#N/A</c:v>
                </c:pt>
                <c:pt idx="4525">
                  <c:v>#N/A</c:v>
                </c:pt>
                <c:pt idx="4526">
                  <c:v>#N/A</c:v>
                </c:pt>
                <c:pt idx="4527">
                  <c:v>#N/A</c:v>
                </c:pt>
                <c:pt idx="4528">
                  <c:v>#N/A</c:v>
                </c:pt>
                <c:pt idx="4529">
                  <c:v>#N/A</c:v>
                </c:pt>
                <c:pt idx="4530">
                  <c:v>#N/A</c:v>
                </c:pt>
                <c:pt idx="4531">
                  <c:v>#N/A</c:v>
                </c:pt>
                <c:pt idx="4532">
                  <c:v>#N/A</c:v>
                </c:pt>
                <c:pt idx="4533">
                  <c:v>#N/A</c:v>
                </c:pt>
                <c:pt idx="4534">
                  <c:v>#N/A</c:v>
                </c:pt>
                <c:pt idx="4535">
                  <c:v>#N/A</c:v>
                </c:pt>
                <c:pt idx="4536">
                  <c:v>#N/A</c:v>
                </c:pt>
                <c:pt idx="4537">
                  <c:v>#N/A</c:v>
                </c:pt>
                <c:pt idx="4538">
                  <c:v>#N/A</c:v>
                </c:pt>
                <c:pt idx="4539">
                  <c:v>#N/A</c:v>
                </c:pt>
                <c:pt idx="4540">
                  <c:v>#N/A</c:v>
                </c:pt>
                <c:pt idx="4541">
                  <c:v>#N/A</c:v>
                </c:pt>
                <c:pt idx="4542">
                  <c:v>#N/A</c:v>
                </c:pt>
                <c:pt idx="4543">
                  <c:v>#N/A</c:v>
                </c:pt>
                <c:pt idx="4544">
                  <c:v>#N/A</c:v>
                </c:pt>
                <c:pt idx="4545">
                  <c:v>#N/A</c:v>
                </c:pt>
                <c:pt idx="4546">
                  <c:v>#N/A</c:v>
                </c:pt>
                <c:pt idx="4547">
                  <c:v>#N/A</c:v>
                </c:pt>
                <c:pt idx="4548">
                  <c:v>#N/A</c:v>
                </c:pt>
                <c:pt idx="4549">
                  <c:v>#N/A</c:v>
                </c:pt>
                <c:pt idx="4550">
                  <c:v>#N/A</c:v>
                </c:pt>
                <c:pt idx="4551">
                  <c:v>#N/A</c:v>
                </c:pt>
                <c:pt idx="4552">
                  <c:v>#N/A</c:v>
                </c:pt>
                <c:pt idx="4553">
                  <c:v>#N/A</c:v>
                </c:pt>
                <c:pt idx="4554">
                  <c:v>#N/A</c:v>
                </c:pt>
                <c:pt idx="4555">
                  <c:v>#N/A</c:v>
                </c:pt>
                <c:pt idx="4556">
                  <c:v>#N/A</c:v>
                </c:pt>
                <c:pt idx="4557">
                  <c:v>#N/A</c:v>
                </c:pt>
                <c:pt idx="4558">
                  <c:v>#N/A</c:v>
                </c:pt>
                <c:pt idx="4559">
                  <c:v>#N/A</c:v>
                </c:pt>
                <c:pt idx="4560">
                  <c:v>#N/A</c:v>
                </c:pt>
                <c:pt idx="4561">
                  <c:v>#N/A</c:v>
                </c:pt>
                <c:pt idx="4562">
                  <c:v>#N/A</c:v>
                </c:pt>
                <c:pt idx="4563">
                  <c:v>#N/A</c:v>
                </c:pt>
                <c:pt idx="4564">
                  <c:v>#N/A</c:v>
                </c:pt>
                <c:pt idx="4565">
                  <c:v>#N/A</c:v>
                </c:pt>
                <c:pt idx="4566">
                  <c:v>#N/A</c:v>
                </c:pt>
                <c:pt idx="4567">
                  <c:v>#N/A</c:v>
                </c:pt>
                <c:pt idx="4568">
                  <c:v>#N/A</c:v>
                </c:pt>
                <c:pt idx="4569">
                  <c:v>#N/A</c:v>
                </c:pt>
                <c:pt idx="4570">
                  <c:v>#N/A</c:v>
                </c:pt>
                <c:pt idx="4571">
                  <c:v>#N/A</c:v>
                </c:pt>
                <c:pt idx="4572">
                  <c:v>#N/A</c:v>
                </c:pt>
                <c:pt idx="4573">
                  <c:v>#N/A</c:v>
                </c:pt>
                <c:pt idx="4574">
                  <c:v>#N/A</c:v>
                </c:pt>
                <c:pt idx="4575">
                  <c:v>#N/A</c:v>
                </c:pt>
                <c:pt idx="4576">
                  <c:v>#N/A</c:v>
                </c:pt>
                <c:pt idx="4577">
                  <c:v>#N/A</c:v>
                </c:pt>
                <c:pt idx="4578">
                  <c:v>#N/A</c:v>
                </c:pt>
                <c:pt idx="4579">
                  <c:v>#N/A</c:v>
                </c:pt>
                <c:pt idx="4580">
                  <c:v>#N/A</c:v>
                </c:pt>
                <c:pt idx="4581">
                  <c:v>#N/A</c:v>
                </c:pt>
                <c:pt idx="4582">
                  <c:v>#N/A</c:v>
                </c:pt>
                <c:pt idx="4583">
                  <c:v>#N/A</c:v>
                </c:pt>
                <c:pt idx="4584">
                  <c:v>#N/A</c:v>
                </c:pt>
                <c:pt idx="4585">
                  <c:v>#N/A</c:v>
                </c:pt>
                <c:pt idx="4586">
                  <c:v>#N/A</c:v>
                </c:pt>
                <c:pt idx="4587">
                  <c:v>#N/A</c:v>
                </c:pt>
                <c:pt idx="4588">
                  <c:v>#N/A</c:v>
                </c:pt>
                <c:pt idx="4589">
                  <c:v>#N/A</c:v>
                </c:pt>
                <c:pt idx="4590">
                  <c:v>#N/A</c:v>
                </c:pt>
                <c:pt idx="4591">
                  <c:v>#N/A</c:v>
                </c:pt>
                <c:pt idx="4592">
                  <c:v>#N/A</c:v>
                </c:pt>
                <c:pt idx="4593">
                  <c:v>#N/A</c:v>
                </c:pt>
                <c:pt idx="4594">
                  <c:v>#N/A</c:v>
                </c:pt>
                <c:pt idx="4595">
                  <c:v>#N/A</c:v>
                </c:pt>
                <c:pt idx="4596">
                  <c:v>#N/A</c:v>
                </c:pt>
                <c:pt idx="4597">
                  <c:v>#N/A</c:v>
                </c:pt>
                <c:pt idx="4598">
                  <c:v>#N/A</c:v>
                </c:pt>
                <c:pt idx="4599">
                  <c:v>#N/A</c:v>
                </c:pt>
                <c:pt idx="4600">
                  <c:v>#N/A</c:v>
                </c:pt>
                <c:pt idx="4601">
                  <c:v>#N/A</c:v>
                </c:pt>
                <c:pt idx="4602">
                  <c:v>#N/A</c:v>
                </c:pt>
                <c:pt idx="4603">
                  <c:v>#N/A</c:v>
                </c:pt>
                <c:pt idx="4604">
                  <c:v>#N/A</c:v>
                </c:pt>
                <c:pt idx="4605">
                  <c:v>#N/A</c:v>
                </c:pt>
                <c:pt idx="4606">
                  <c:v>#N/A</c:v>
                </c:pt>
                <c:pt idx="4607">
                  <c:v>#N/A</c:v>
                </c:pt>
                <c:pt idx="4608">
                  <c:v>#N/A</c:v>
                </c:pt>
                <c:pt idx="4609">
                  <c:v>#N/A</c:v>
                </c:pt>
                <c:pt idx="4610">
                  <c:v>#N/A</c:v>
                </c:pt>
                <c:pt idx="4611">
                  <c:v>#N/A</c:v>
                </c:pt>
                <c:pt idx="4612">
                  <c:v>#N/A</c:v>
                </c:pt>
                <c:pt idx="4613">
                  <c:v>#N/A</c:v>
                </c:pt>
                <c:pt idx="4614">
                  <c:v>#N/A</c:v>
                </c:pt>
                <c:pt idx="4615">
                  <c:v>#N/A</c:v>
                </c:pt>
                <c:pt idx="4616">
                  <c:v>#N/A</c:v>
                </c:pt>
                <c:pt idx="4617">
                  <c:v>#N/A</c:v>
                </c:pt>
                <c:pt idx="4618">
                  <c:v>#N/A</c:v>
                </c:pt>
                <c:pt idx="4619">
                  <c:v>#N/A</c:v>
                </c:pt>
                <c:pt idx="4620">
                  <c:v>#N/A</c:v>
                </c:pt>
                <c:pt idx="4621">
                  <c:v>#N/A</c:v>
                </c:pt>
                <c:pt idx="4622">
                  <c:v>#N/A</c:v>
                </c:pt>
                <c:pt idx="4623">
                  <c:v>#N/A</c:v>
                </c:pt>
                <c:pt idx="4624">
                  <c:v>#N/A</c:v>
                </c:pt>
                <c:pt idx="4625">
                  <c:v>#N/A</c:v>
                </c:pt>
                <c:pt idx="4626">
                  <c:v>#N/A</c:v>
                </c:pt>
                <c:pt idx="4627">
                  <c:v>#N/A</c:v>
                </c:pt>
                <c:pt idx="4628">
                  <c:v>#N/A</c:v>
                </c:pt>
                <c:pt idx="4629">
                  <c:v>#N/A</c:v>
                </c:pt>
                <c:pt idx="4630">
                  <c:v>#N/A</c:v>
                </c:pt>
                <c:pt idx="4631">
                  <c:v>#N/A</c:v>
                </c:pt>
                <c:pt idx="4632">
                  <c:v>#N/A</c:v>
                </c:pt>
                <c:pt idx="4633">
                  <c:v>#N/A</c:v>
                </c:pt>
                <c:pt idx="4634">
                  <c:v>#N/A</c:v>
                </c:pt>
                <c:pt idx="4635">
                  <c:v>#N/A</c:v>
                </c:pt>
                <c:pt idx="4636">
                  <c:v>#N/A</c:v>
                </c:pt>
                <c:pt idx="4637">
                  <c:v>#N/A</c:v>
                </c:pt>
                <c:pt idx="4638">
                  <c:v>#N/A</c:v>
                </c:pt>
                <c:pt idx="4639">
                  <c:v>#N/A</c:v>
                </c:pt>
                <c:pt idx="4640">
                  <c:v>#N/A</c:v>
                </c:pt>
                <c:pt idx="4641">
                  <c:v>#N/A</c:v>
                </c:pt>
                <c:pt idx="4642">
                  <c:v>#N/A</c:v>
                </c:pt>
                <c:pt idx="4643">
                  <c:v>#N/A</c:v>
                </c:pt>
                <c:pt idx="4644">
                  <c:v>#N/A</c:v>
                </c:pt>
                <c:pt idx="4645">
                  <c:v>#N/A</c:v>
                </c:pt>
                <c:pt idx="4646">
                  <c:v>#N/A</c:v>
                </c:pt>
                <c:pt idx="4647">
                  <c:v>#N/A</c:v>
                </c:pt>
                <c:pt idx="4648">
                  <c:v>#N/A</c:v>
                </c:pt>
                <c:pt idx="4649">
                  <c:v>#N/A</c:v>
                </c:pt>
                <c:pt idx="4650">
                  <c:v>#N/A</c:v>
                </c:pt>
                <c:pt idx="4651">
                  <c:v>#N/A</c:v>
                </c:pt>
                <c:pt idx="4652">
                  <c:v>#N/A</c:v>
                </c:pt>
                <c:pt idx="4653">
                  <c:v>#N/A</c:v>
                </c:pt>
                <c:pt idx="4654">
                  <c:v>#N/A</c:v>
                </c:pt>
                <c:pt idx="4655">
                  <c:v>#N/A</c:v>
                </c:pt>
                <c:pt idx="4656">
                  <c:v>#N/A</c:v>
                </c:pt>
                <c:pt idx="4657">
                  <c:v>#N/A</c:v>
                </c:pt>
                <c:pt idx="4658">
                  <c:v>#N/A</c:v>
                </c:pt>
                <c:pt idx="4659">
                  <c:v>#N/A</c:v>
                </c:pt>
                <c:pt idx="4660">
                  <c:v>#N/A</c:v>
                </c:pt>
                <c:pt idx="4661">
                  <c:v>#N/A</c:v>
                </c:pt>
                <c:pt idx="4662">
                  <c:v>#N/A</c:v>
                </c:pt>
                <c:pt idx="4663">
                  <c:v>#N/A</c:v>
                </c:pt>
                <c:pt idx="4664">
                  <c:v>#N/A</c:v>
                </c:pt>
                <c:pt idx="4665">
                  <c:v>#N/A</c:v>
                </c:pt>
                <c:pt idx="4666">
                  <c:v>#N/A</c:v>
                </c:pt>
                <c:pt idx="4667">
                  <c:v>#N/A</c:v>
                </c:pt>
                <c:pt idx="4668">
                  <c:v>#N/A</c:v>
                </c:pt>
                <c:pt idx="4669">
                  <c:v>#N/A</c:v>
                </c:pt>
                <c:pt idx="4670">
                  <c:v>#N/A</c:v>
                </c:pt>
                <c:pt idx="4671">
                  <c:v>#N/A</c:v>
                </c:pt>
                <c:pt idx="4672">
                  <c:v>#N/A</c:v>
                </c:pt>
                <c:pt idx="4673">
                  <c:v>#N/A</c:v>
                </c:pt>
                <c:pt idx="4674">
                  <c:v>#N/A</c:v>
                </c:pt>
                <c:pt idx="4675">
                  <c:v>#N/A</c:v>
                </c:pt>
                <c:pt idx="4676">
                  <c:v>#N/A</c:v>
                </c:pt>
                <c:pt idx="4677">
                  <c:v>#N/A</c:v>
                </c:pt>
                <c:pt idx="4678">
                  <c:v>#N/A</c:v>
                </c:pt>
                <c:pt idx="4679">
                  <c:v>#N/A</c:v>
                </c:pt>
                <c:pt idx="4680">
                  <c:v>#N/A</c:v>
                </c:pt>
                <c:pt idx="4681">
                  <c:v>#N/A</c:v>
                </c:pt>
                <c:pt idx="4682">
                  <c:v>#N/A</c:v>
                </c:pt>
                <c:pt idx="4683">
                  <c:v>#N/A</c:v>
                </c:pt>
                <c:pt idx="4684">
                  <c:v>#N/A</c:v>
                </c:pt>
                <c:pt idx="4685">
                  <c:v>#N/A</c:v>
                </c:pt>
                <c:pt idx="4686">
                  <c:v>#N/A</c:v>
                </c:pt>
                <c:pt idx="4687">
                  <c:v>#N/A</c:v>
                </c:pt>
                <c:pt idx="4688">
                  <c:v>#N/A</c:v>
                </c:pt>
                <c:pt idx="4689">
                  <c:v>#N/A</c:v>
                </c:pt>
                <c:pt idx="4690">
                  <c:v>#N/A</c:v>
                </c:pt>
                <c:pt idx="4691">
                  <c:v>#N/A</c:v>
                </c:pt>
                <c:pt idx="4692">
                  <c:v>#N/A</c:v>
                </c:pt>
                <c:pt idx="4693">
                  <c:v>#N/A</c:v>
                </c:pt>
                <c:pt idx="4694">
                  <c:v>#N/A</c:v>
                </c:pt>
                <c:pt idx="4695">
                  <c:v>#N/A</c:v>
                </c:pt>
                <c:pt idx="4696">
                  <c:v>#N/A</c:v>
                </c:pt>
                <c:pt idx="4697">
                  <c:v>#N/A</c:v>
                </c:pt>
                <c:pt idx="4698">
                  <c:v>#N/A</c:v>
                </c:pt>
                <c:pt idx="4699">
                  <c:v>#N/A</c:v>
                </c:pt>
                <c:pt idx="4700">
                  <c:v>#N/A</c:v>
                </c:pt>
                <c:pt idx="4701">
                  <c:v>#N/A</c:v>
                </c:pt>
                <c:pt idx="4702">
                  <c:v>#N/A</c:v>
                </c:pt>
                <c:pt idx="4703">
                  <c:v>#N/A</c:v>
                </c:pt>
                <c:pt idx="4704">
                  <c:v>#N/A</c:v>
                </c:pt>
                <c:pt idx="4705">
                  <c:v>#N/A</c:v>
                </c:pt>
                <c:pt idx="4706">
                  <c:v>#N/A</c:v>
                </c:pt>
                <c:pt idx="4707">
                  <c:v>#N/A</c:v>
                </c:pt>
                <c:pt idx="4708">
                  <c:v>#N/A</c:v>
                </c:pt>
                <c:pt idx="4709">
                  <c:v>#N/A</c:v>
                </c:pt>
                <c:pt idx="4710">
                  <c:v>#N/A</c:v>
                </c:pt>
                <c:pt idx="4711">
                  <c:v>#N/A</c:v>
                </c:pt>
                <c:pt idx="4712">
                  <c:v>#N/A</c:v>
                </c:pt>
                <c:pt idx="4713">
                  <c:v>#N/A</c:v>
                </c:pt>
                <c:pt idx="4714">
                  <c:v>#N/A</c:v>
                </c:pt>
                <c:pt idx="4715">
                  <c:v>#N/A</c:v>
                </c:pt>
                <c:pt idx="4716">
                  <c:v>#N/A</c:v>
                </c:pt>
                <c:pt idx="4717">
                  <c:v>#N/A</c:v>
                </c:pt>
                <c:pt idx="4718">
                  <c:v>#N/A</c:v>
                </c:pt>
                <c:pt idx="4719">
                  <c:v>#N/A</c:v>
                </c:pt>
                <c:pt idx="4720">
                  <c:v>#N/A</c:v>
                </c:pt>
                <c:pt idx="4721">
                  <c:v>#N/A</c:v>
                </c:pt>
                <c:pt idx="4722">
                  <c:v>#N/A</c:v>
                </c:pt>
                <c:pt idx="4723">
                  <c:v>#N/A</c:v>
                </c:pt>
                <c:pt idx="4724">
                  <c:v>#N/A</c:v>
                </c:pt>
                <c:pt idx="4725">
                  <c:v>#N/A</c:v>
                </c:pt>
                <c:pt idx="4726">
                  <c:v>#N/A</c:v>
                </c:pt>
                <c:pt idx="4727">
                  <c:v>#N/A</c:v>
                </c:pt>
                <c:pt idx="4728">
                  <c:v>#N/A</c:v>
                </c:pt>
                <c:pt idx="4729">
                  <c:v>#N/A</c:v>
                </c:pt>
                <c:pt idx="4730">
                  <c:v>#N/A</c:v>
                </c:pt>
                <c:pt idx="4731">
                  <c:v>#N/A</c:v>
                </c:pt>
                <c:pt idx="4732">
                  <c:v>#N/A</c:v>
                </c:pt>
                <c:pt idx="4733">
                  <c:v>#N/A</c:v>
                </c:pt>
                <c:pt idx="4734">
                  <c:v>#N/A</c:v>
                </c:pt>
                <c:pt idx="4735">
                  <c:v>#N/A</c:v>
                </c:pt>
                <c:pt idx="4736">
                  <c:v>#N/A</c:v>
                </c:pt>
                <c:pt idx="4737">
                  <c:v>#N/A</c:v>
                </c:pt>
                <c:pt idx="4738">
                  <c:v>#N/A</c:v>
                </c:pt>
                <c:pt idx="4739">
                  <c:v>#N/A</c:v>
                </c:pt>
                <c:pt idx="4740">
                  <c:v>#N/A</c:v>
                </c:pt>
                <c:pt idx="4741">
                  <c:v>#N/A</c:v>
                </c:pt>
                <c:pt idx="4742">
                  <c:v>#N/A</c:v>
                </c:pt>
                <c:pt idx="4743">
                  <c:v>#N/A</c:v>
                </c:pt>
                <c:pt idx="4744">
                  <c:v>#N/A</c:v>
                </c:pt>
                <c:pt idx="4745">
                  <c:v>#N/A</c:v>
                </c:pt>
                <c:pt idx="4746">
                  <c:v>#N/A</c:v>
                </c:pt>
                <c:pt idx="4747">
                  <c:v>#N/A</c:v>
                </c:pt>
                <c:pt idx="4748">
                  <c:v>#N/A</c:v>
                </c:pt>
                <c:pt idx="4749">
                  <c:v>#N/A</c:v>
                </c:pt>
                <c:pt idx="4750">
                  <c:v>#N/A</c:v>
                </c:pt>
                <c:pt idx="4751">
                  <c:v>#N/A</c:v>
                </c:pt>
                <c:pt idx="4752">
                  <c:v>#N/A</c:v>
                </c:pt>
                <c:pt idx="4753">
                  <c:v>#N/A</c:v>
                </c:pt>
                <c:pt idx="4754">
                  <c:v>#N/A</c:v>
                </c:pt>
                <c:pt idx="4755">
                  <c:v>#N/A</c:v>
                </c:pt>
                <c:pt idx="4756">
                  <c:v>#N/A</c:v>
                </c:pt>
                <c:pt idx="4757">
                  <c:v>#N/A</c:v>
                </c:pt>
                <c:pt idx="4758">
                  <c:v>#N/A</c:v>
                </c:pt>
                <c:pt idx="4759">
                  <c:v>#N/A</c:v>
                </c:pt>
                <c:pt idx="4760">
                  <c:v>#N/A</c:v>
                </c:pt>
                <c:pt idx="4761">
                  <c:v>#N/A</c:v>
                </c:pt>
                <c:pt idx="4762">
                  <c:v>#N/A</c:v>
                </c:pt>
                <c:pt idx="4763">
                  <c:v>#N/A</c:v>
                </c:pt>
                <c:pt idx="4764">
                  <c:v>#N/A</c:v>
                </c:pt>
                <c:pt idx="4765">
                  <c:v>#N/A</c:v>
                </c:pt>
                <c:pt idx="4766">
                  <c:v>#N/A</c:v>
                </c:pt>
                <c:pt idx="4767">
                  <c:v>#N/A</c:v>
                </c:pt>
                <c:pt idx="4768">
                  <c:v>#N/A</c:v>
                </c:pt>
                <c:pt idx="4769">
                  <c:v>#N/A</c:v>
                </c:pt>
                <c:pt idx="4770">
                  <c:v>#N/A</c:v>
                </c:pt>
                <c:pt idx="4771">
                  <c:v>#N/A</c:v>
                </c:pt>
                <c:pt idx="4772">
                  <c:v>#N/A</c:v>
                </c:pt>
                <c:pt idx="4773">
                  <c:v>#N/A</c:v>
                </c:pt>
                <c:pt idx="4774">
                  <c:v>#N/A</c:v>
                </c:pt>
                <c:pt idx="4775">
                  <c:v>#N/A</c:v>
                </c:pt>
                <c:pt idx="4776">
                  <c:v>#N/A</c:v>
                </c:pt>
                <c:pt idx="4777">
                  <c:v>#N/A</c:v>
                </c:pt>
                <c:pt idx="4778">
                  <c:v>#N/A</c:v>
                </c:pt>
                <c:pt idx="4779">
                  <c:v>#N/A</c:v>
                </c:pt>
                <c:pt idx="4780">
                  <c:v>#N/A</c:v>
                </c:pt>
                <c:pt idx="4781">
                  <c:v>#N/A</c:v>
                </c:pt>
                <c:pt idx="4782">
                  <c:v>#N/A</c:v>
                </c:pt>
                <c:pt idx="4783">
                  <c:v>#N/A</c:v>
                </c:pt>
                <c:pt idx="4784">
                  <c:v>#N/A</c:v>
                </c:pt>
                <c:pt idx="4785">
                  <c:v>#N/A</c:v>
                </c:pt>
                <c:pt idx="4786">
                  <c:v>#N/A</c:v>
                </c:pt>
                <c:pt idx="4787">
                  <c:v>#N/A</c:v>
                </c:pt>
                <c:pt idx="4788">
                  <c:v>#N/A</c:v>
                </c:pt>
                <c:pt idx="4789">
                  <c:v>#N/A</c:v>
                </c:pt>
                <c:pt idx="4790">
                  <c:v>#N/A</c:v>
                </c:pt>
                <c:pt idx="4791">
                  <c:v>#N/A</c:v>
                </c:pt>
                <c:pt idx="4792">
                  <c:v>#N/A</c:v>
                </c:pt>
                <c:pt idx="4793">
                  <c:v>#N/A</c:v>
                </c:pt>
                <c:pt idx="4794">
                  <c:v>#N/A</c:v>
                </c:pt>
                <c:pt idx="4795">
                  <c:v>#N/A</c:v>
                </c:pt>
                <c:pt idx="4796">
                  <c:v>#N/A</c:v>
                </c:pt>
                <c:pt idx="4797">
                  <c:v>#N/A</c:v>
                </c:pt>
                <c:pt idx="4798">
                  <c:v>#N/A</c:v>
                </c:pt>
                <c:pt idx="4799">
                  <c:v>#N/A</c:v>
                </c:pt>
                <c:pt idx="4800">
                  <c:v>#N/A</c:v>
                </c:pt>
                <c:pt idx="4801">
                  <c:v>#N/A</c:v>
                </c:pt>
                <c:pt idx="4802">
                  <c:v>#N/A</c:v>
                </c:pt>
                <c:pt idx="4803">
                  <c:v>#N/A</c:v>
                </c:pt>
                <c:pt idx="4804">
                  <c:v>#N/A</c:v>
                </c:pt>
                <c:pt idx="4805">
                  <c:v>#N/A</c:v>
                </c:pt>
                <c:pt idx="4806">
                  <c:v>#N/A</c:v>
                </c:pt>
                <c:pt idx="4807">
                  <c:v>#N/A</c:v>
                </c:pt>
                <c:pt idx="4808">
                  <c:v>#N/A</c:v>
                </c:pt>
                <c:pt idx="4809">
                  <c:v>#N/A</c:v>
                </c:pt>
                <c:pt idx="4810">
                  <c:v>#N/A</c:v>
                </c:pt>
                <c:pt idx="4811">
                  <c:v>#N/A</c:v>
                </c:pt>
                <c:pt idx="4812">
                  <c:v>#N/A</c:v>
                </c:pt>
                <c:pt idx="4813">
                  <c:v>#N/A</c:v>
                </c:pt>
                <c:pt idx="4814">
                  <c:v>#N/A</c:v>
                </c:pt>
                <c:pt idx="4815">
                  <c:v>#N/A</c:v>
                </c:pt>
                <c:pt idx="4816">
                  <c:v>#N/A</c:v>
                </c:pt>
                <c:pt idx="4817">
                  <c:v>#N/A</c:v>
                </c:pt>
                <c:pt idx="4818">
                  <c:v>#N/A</c:v>
                </c:pt>
                <c:pt idx="4819">
                  <c:v>#N/A</c:v>
                </c:pt>
                <c:pt idx="4820">
                  <c:v>#N/A</c:v>
                </c:pt>
                <c:pt idx="4821">
                  <c:v>#N/A</c:v>
                </c:pt>
                <c:pt idx="4822">
                  <c:v>#N/A</c:v>
                </c:pt>
                <c:pt idx="4823">
                  <c:v>#N/A</c:v>
                </c:pt>
                <c:pt idx="4824">
                  <c:v>#N/A</c:v>
                </c:pt>
                <c:pt idx="4825">
                  <c:v>#N/A</c:v>
                </c:pt>
                <c:pt idx="4826">
                  <c:v>#N/A</c:v>
                </c:pt>
                <c:pt idx="4827">
                  <c:v>#N/A</c:v>
                </c:pt>
                <c:pt idx="4828">
                  <c:v>#N/A</c:v>
                </c:pt>
                <c:pt idx="4829">
                  <c:v>#N/A</c:v>
                </c:pt>
                <c:pt idx="4830">
                  <c:v>#N/A</c:v>
                </c:pt>
                <c:pt idx="4831">
                  <c:v>#N/A</c:v>
                </c:pt>
                <c:pt idx="4832">
                  <c:v>#N/A</c:v>
                </c:pt>
                <c:pt idx="4833">
                  <c:v>#N/A</c:v>
                </c:pt>
                <c:pt idx="4834">
                  <c:v>#N/A</c:v>
                </c:pt>
                <c:pt idx="4835">
                  <c:v>#N/A</c:v>
                </c:pt>
                <c:pt idx="4836">
                  <c:v>#N/A</c:v>
                </c:pt>
                <c:pt idx="4837">
                  <c:v>#N/A</c:v>
                </c:pt>
                <c:pt idx="4838">
                  <c:v>#N/A</c:v>
                </c:pt>
                <c:pt idx="4839">
                  <c:v>#N/A</c:v>
                </c:pt>
                <c:pt idx="4840">
                  <c:v>#N/A</c:v>
                </c:pt>
                <c:pt idx="4841">
                  <c:v>#N/A</c:v>
                </c:pt>
                <c:pt idx="4842">
                  <c:v>#N/A</c:v>
                </c:pt>
                <c:pt idx="4843">
                  <c:v>#N/A</c:v>
                </c:pt>
                <c:pt idx="4844">
                  <c:v>#N/A</c:v>
                </c:pt>
                <c:pt idx="4845">
                  <c:v>#N/A</c:v>
                </c:pt>
                <c:pt idx="4846">
                  <c:v>#N/A</c:v>
                </c:pt>
                <c:pt idx="4847">
                  <c:v>#N/A</c:v>
                </c:pt>
                <c:pt idx="4848">
                  <c:v>#N/A</c:v>
                </c:pt>
                <c:pt idx="4849">
                  <c:v>#N/A</c:v>
                </c:pt>
                <c:pt idx="4850">
                  <c:v>#N/A</c:v>
                </c:pt>
                <c:pt idx="4851">
                  <c:v>#N/A</c:v>
                </c:pt>
                <c:pt idx="4852">
                  <c:v>#N/A</c:v>
                </c:pt>
                <c:pt idx="4853">
                  <c:v>#N/A</c:v>
                </c:pt>
                <c:pt idx="4854">
                  <c:v>#N/A</c:v>
                </c:pt>
                <c:pt idx="4855">
                  <c:v>#N/A</c:v>
                </c:pt>
                <c:pt idx="4856">
                  <c:v>#N/A</c:v>
                </c:pt>
                <c:pt idx="4857">
                  <c:v>#N/A</c:v>
                </c:pt>
                <c:pt idx="4858">
                  <c:v>#N/A</c:v>
                </c:pt>
                <c:pt idx="4859">
                  <c:v>#N/A</c:v>
                </c:pt>
                <c:pt idx="4860">
                  <c:v>#N/A</c:v>
                </c:pt>
                <c:pt idx="4861">
                  <c:v>#N/A</c:v>
                </c:pt>
                <c:pt idx="4862">
                  <c:v>#N/A</c:v>
                </c:pt>
                <c:pt idx="4863">
                  <c:v>#N/A</c:v>
                </c:pt>
                <c:pt idx="4864">
                  <c:v>#N/A</c:v>
                </c:pt>
                <c:pt idx="4865">
                  <c:v>#N/A</c:v>
                </c:pt>
                <c:pt idx="4866">
                  <c:v>#N/A</c:v>
                </c:pt>
                <c:pt idx="4867">
                  <c:v>#N/A</c:v>
                </c:pt>
                <c:pt idx="4868">
                  <c:v>#N/A</c:v>
                </c:pt>
                <c:pt idx="4869">
                  <c:v>#N/A</c:v>
                </c:pt>
                <c:pt idx="4870">
                  <c:v>#N/A</c:v>
                </c:pt>
                <c:pt idx="4871">
                  <c:v>#N/A</c:v>
                </c:pt>
                <c:pt idx="4872">
                  <c:v>#N/A</c:v>
                </c:pt>
                <c:pt idx="4873">
                  <c:v>#N/A</c:v>
                </c:pt>
                <c:pt idx="4874">
                  <c:v>#N/A</c:v>
                </c:pt>
                <c:pt idx="4875">
                  <c:v>#N/A</c:v>
                </c:pt>
                <c:pt idx="4876">
                  <c:v>#N/A</c:v>
                </c:pt>
                <c:pt idx="4877">
                  <c:v>#N/A</c:v>
                </c:pt>
                <c:pt idx="4878">
                  <c:v>#N/A</c:v>
                </c:pt>
                <c:pt idx="4879">
                  <c:v>#N/A</c:v>
                </c:pt>
                <c:pt idx="4880">
                  <c:v>#N/A</c:v>
                </c:pt>
                <c:pt idx="4881">
                  <c:v>#N/A</c:v>
                </c:pt>
                <c:pt idx="4882">
                  <c:v>#N/A</c:v>
                </c:pt>
                <c:pt idx="4883">
                  <c:v>#N/A</c:v>
                </c:pt>
                <c:pt idx="4884">
                  <c:v>#N/A</c:v>
                </c:pt>
                <c:pt idx="4885">
                  <c:v>#N/A</c:v>
                </c:pt>
                <c:pt idx="4886">
                  <c:v>#N/A</c:v>
                </c:pt>
                <c:pt idx="4887">
                  <c:v>#N/A</c:v>
                </c:pt>
                <c:pt idx="4888">
                  <c:v>#N/A</c:v>
                </c:pt>
                <c:pt idx="4889">
                  <c:v>#N/A</c:v>
                </c:pt>
                <c:pt idx="4890">
                  <c:v>#N/A</c:v>
                </c:pt>
                <c:pt idx="4891">
                  <c:v>#N/A</c:v>
                </c:pt>
                <c:pt idx="4892">
                  <c:v>#N/A</c:v>
                </c:pt>
                <c:pt idx="4893">
                  <c:v>#N/A</c:v>
                </c:pt>
                <c:pt idx="4894">
                  <c:v>#N/A</c:v>
                </c:pt>
                <c:pt idx="4895">
                  <c:v>#N/A</c:v>
                </c:pt>
                <c:pt idx="4896">
                  <c:v>#N/A</c:v>
                </c:pt>
                <c:pt idx="4897">
                  <c:v>#N/A</c:v>
                </c:pt>
                <c:pt idx="4898">
                  <c:v>#N/A</c:v>
                </c:pt>
                <c:pt idx="4899">
                  <c:v>#N/A</c:v>
                </c:pt>
                <c:pt idx="4900">
                  <c:v>#N/A</c:v>
                </c:pt>
                <c:pt idx="4901">
                  <c:v>#N/A</c:v>
                </c:pt>
                <c:pt idx="4902">
                  <c:v>#N/A</c:v>
                </c:pt>
                <c:pt idx="4903">
                  <c:v>#N/A</c:v>
                </c:pt>
                <c:pt idx="4904">
                  <c:v>#N/A</c:v>
                </c:pt>
                <c:pt idx="4905">
                  <c:v>#N/A</c:v>
                </c:pt>
                <c:pt idx="4906">
                  <c:v>#N/A</c:v>
                </c:pt>
                <c:pt idx="4907">
                  <c:v>#N/A</c:v>
                </c:pt>
                <c:pt idx="4908">
                  <c:v>#N/A</c:v>
                </c:pt>
                <c:pt idx="4909">
                  <c:v>#N/A</c:v>
                </c:pt>
                <c:pt idx="4910">
                  <c:v>#N/A</c:v>
                </c:pt>
                <c:pt idx="4911">
                  <c:v>#N/A</c:v>
                </c:pt>
                <c:pt idx="4912">
                  <c:v>#N/A</c:v>
                </c:pt>
                <c:pt idx="4913">
                  <c:v>#N/A</c:v>
                </c:pt>
                <c:pt idx="4914">
                  <c:v>#N/A</c:v>
                </c:pt>
                <c:pt idx="4915">
                  <c:v>#N/A</c:v>
                </c:pt>
                <c:pt idx="4916">
                  <c:v>#N/A</c:v>
                </c:pt>
                <c:pt idx="4917">
                  <c:v>#N/A</c:v>
                </c:pt>
                <c:pt idx="4918">
                  <c:v>#N/A</c:v>
                </c:pt>
                <c:pt idx="4919">
                  <c:v>#N/A</c:v>
                </c:pt>
                <c:pt idx="4920">
                  <c:v>#N/A</c:v>
                </c:pt>
                <c:pt idx="4921">
                  <c:v>#N/A</c:v>
                </c:pt>
                <c:pt idx="4922">
                  <c:v>#N/A</c:v>
                </c:pt>
                <c:pt idx="4923">
                  <c:v>#N/A</c:v>
                </c:pt>
                <c:pt idx="4924">
                  <c:v>#N/A</c:v>
                </c:pt>
                <c:pt idx="4925">
                  <c:v>#N/A</c:v>
                </c:pt>
                <c:pt idx="4926">
                  <c:v>#N/A</c:v>
                </c:pt>
                <c:pt idx="4927">
                  <c:v>#N/A</c:v>
                </c:pt>
                <c:pt idx="4928">
                  <c:v>#N/A</c:v>
                </c:pt>
                <c:pt idx="4929">
                  <c:v>#N/A</c:v>
                </c:pt>
                <c:pt idx="4930">
                  <c:v>#N/A</c:v>
                </c:pt>
                <c:pt idx="4931">
                  <c:v>#N/A</c:v>
                </c:pt>
                <c:pt idx="4932">
                  <c:v>#N/A</c:v>
                </c:pt>
                <c:pt idx="4933">
                  <c:v>#N/A</c:v>
                </c:pt>
                <c:pt idx="4934">
                  <c:v>#N/A</c:v>
                </c:pt>
                <c:pt idx="4935">
                  <c:v>#N/A</c:v>
                </c:pt>
                <c:pt idx="4936">
                  <c:v>#N/A</c:v>
                </c:pt>
                <c:pt idx="4937">
                  <c:v>#N/A</c:v>
                </c:pt>
                <c:pt idx="4938">
                  <c:v>#N/A</c:v>
                </c:pt>
                <c:pt idx="4939">
                  <c:v>#N/A</c:v>
                </c:pt>
                <c:pt idx="4940">
                  <c:v>#N/A</c:v>
                </c:pt>
                <c:pt idx="4941">
                  <c:v>#N/A</c:v>
                </c:pt>
                <c:pt idx="4942">
                  <c:v>#N/A</c:v>
                </c:pt>
                <c:pt idx="4943">
                  <c:v>#N/A</c:v>
                </c:pt>
                <c:pt idx="4944">
                  <c:v>#N/A</c:v>
                </c:pt>
                <c:pt idx="4945">
                  <c:v>#N/A</c:v>
                </c:pt>
                <c:pt idx="4946">
                  <c:v>#N/A</c:v>
                </c:pt>
                <c:pt idx="4947">
                  <c:v>#N/A</c:v>
                </c:pt>
                <c:pt idx="4948">
                  <c:v>#N/A</c:v>
                </c:pt>
                <c:pt idx="4949">
                  <c:v>#N/A</c:v>
                </c:pt>
                <c:pt idx="4950">
                  <c:v>#N/A</c:v>
                </c:pt>
                <c:pt idx="4951">
                  <c:v>#N/A</c:v>
                </c:pt>
                <c:pt idx="4952">
                  <c:v>#N/A</c:v>
                </c:pt>
                <c:pt idx="4953">
                  <c:v>#N/A</c:v>
                </c:pt>
                <c:pt idx="4954">
                  <c:v>#N/A</c:v>
                </c:pt>
                <c:pt idx="4955">
                  <c:v>#N/A</c:v>
                </c:pt>
                <c:pt idx="4956">
                  <c:v>#N/A</c:v>
                </c:pt>
                <c:pt idx="4957">
                  <c:v>#N/A</c:v>
                </c:pt>
                <c:pt idx="4958">
                  <c:v>#N/A</c:v>
                </c:pt>
                <c:pt idx="4959">
                  <c:v>#N/A</c:v>
                </c:pt>
                <c:pt idx="4960">
                  <c:v>#N/A</c:v>
                </c:pt>
                <c:pt idx="4961">
                  <c:v>#N/A</c:v>
                </c:pt>
                <c:pt idx="4962">
                  <c:v>#N/A</c:v>
                </c:pt>
                <c:pt idx="4963">
                  <c:v>#N/A</c:v>
                </c:pt>
                <c:pt idx="4964">
                  <c:v>#N/A</c:v>
                </c:pt>
                <c:pt idx="4965">
                  <c:v>#N/A</c:v>
                </c:pt>
                <c:pt idx="4966">
                  <c:v>#N/A</c:v>
                </c:pt>
                <c:pt idx="4967">
                  <c:v>#N/A</c:v>
                </c:pt>
                <c:pt idx="4968">
                  <c:v>#N/A</c:v>
                </c:pt>
                <c:pt idx="4969">
                  <c:v>#N/A</c:v>
                </c:pt>
                <c:pt idx="4970">
                  <c:v>#N/A</c:v>
                </c:pt>
                <c:pt idx="4971">
                  <c:v>#N/A</c:v>
                </c:pt>
                <c:pt idx="4972">
                  <c:v>#N/A</c:v>
                </c:pt>
                <c:pt idx="4973">
                  <c:v>#N/A</c:v>
                </c:pt>
                <c:pt idx="4974">
                  <c:v>#N/A</c:v>
                </c:pt>
                <c:pt idx="4975">
                  <c:v>#N/A</c:v>
                </c:pt>
                <c:pt idx="4976">
                  <c:v>#N/A</c:v>
                </c:pt>
                <c:pt idx="4977">
                  <c:v>#N/A</c:v>
                </c:pt>
                <c:pt idx="4978">
                  <c:v>#N/A</c:v>
                </c:pt>
                <c:pt idx="4979">
                  <c:v>#N/A</c:v>
                </c:pt>
                <c:pt idx="4980">
                  <c:v>#N/A</c:v>
                </c:pt>
                <c:pt idx="4981">
                  <c:v>#N/A</c:v>
                </c:pt>
                <c:pt idx="4982">
                  <c:v>#N/A</c:v>
                </c:pt>
                <c:pt idx="4983">
                  <c:v>#N/A</c:v>
                </c:pt>
                <c:pt idx="4984">
                  <c:v>#N/A</c:v>
                </c:pt>
                <c:pt idx="4985">
                  <c:v>#N/A</c:v>
                </c:pt>
                <c:pt idx="4986">
                  <c:v>#N/A</c:v>
                </c:pt>
                <c:pt idx="4987">
                  <c:v>#N/A</c:v>
                </c:pt>
                <c:pt idx="4988">
                  <c:v>#N/A</c:v>
                </c:pt>
                <c:pt idx="4989">
                  <c:v>#N/A</c:v>
                </c:pt>
                <c:pt idx="4990">
                  <c:v>#N/A</c:v>
                </c:pt>
                <c:pt idx="4991">
                  <c:v>#N/A</c:v>
                </c:pt>
                <c:pt idx="4992">
                  <c:v>#N/A</c:v>
                </c:pt>
                <c:pt idx="4993">
                  <c:v>#N/A</c:v>
                </c:pt>
                <c:pt idx="4994">
                  <c:v>#N/A</c:v>
                </c:pt>
                <c:pt idx="4995">
                  <c:v>#N/A</c:v>
                </c:pt>
                <c:pt idx="4996">
                  <c:v>#N/A</c:v>
                </c:pt>
                <c:pt idx="4997">
                  <c:v>#N/A</c:v>
                </c:pt>
                <c:pt idx="4998">
                  <c:v>#N/A</c:v>
                </c:pt>
                <c:pt idx="4999">
                  <c:v>#N/A</c:v>
                </c:pt>
                <c:pt idx="5000">
                  <c:v>#N/A</c:v>
                </c:pt>
                <c:pt idx="5001">
                  <c:v>#N/A</c:v>
                </c:pt>
                <c:pt idx="5002">
                  <c:v>#N/A</c:v>
                </c:pt>
                <c:pt idx="5003">
                  <c:v>#N/A</c:v>
                </c:pt>
                <c:pt idx="5004">
                  <c:v>#N/A</c:v>
                </c:pt>
                <c:pt idx="5005">
                  <c:v>#N/A</c:v>
                </c:pt>
                <c:pt idx="5006">
                  <c:v>#N/A</c:v>
                </c:pt>
                <c:pt idx="5007">
                  <c:v>#N/A</c:v>
                </c:pt>
                <c:pt idx="5008">
                  <c:v>#N/A</c:v>
                </c:pt>
                <c:pt idx="5009">
                  <c:v>#N/A</c:v>
                </c:pt>
                <c:pt idx="5010">
                  <c:v>#N/A</c:v>
                </c:pt>
                <c:pt idx="5011">
                  <c:v>#N/A</c:v>
                </c:pt>
                <c:pt idx="5012">
                  <c:v>#N/A</c:v>
                </c:pt>
                <c:pt idx="5013">
                  <c:v>#N/A</c:v>
                </c:pt>
                <c:pt idx="5014">
                  <c:v>#N/A</c:v>
                </c:pt>
                <c:pt idx="5015">
                  <c:v>#N/A</c:v>
                </c:pt>
                <c:pt idx="5016">
                  <c:v>#N/A</c:v>
                </c:pt>
                <c:pt idx="5017">
                  <c:v>#N/A</c:v>
                </c:pt>
                <c:pt idx="5018">
                  <c:v>#N/A</c:v>
                </c:pt>
                <c:pt idx="5019">
                  <c:v>#N/A</c:v>
                </c:pt>
                <c:pt idx="5020">
                  <c:v>#N/A</c:v>
                </c:pt>
                <c:pt idx="5021">
                  <c:v>#N/A</c:v>
                </c:pt>
                <c:pt idx="5022">
                  <c:v>#N/A</c:v>
                </c:pt>
                <c:pt idx="5023">
                  <c:v>#N/A</c:v>
                </c:pt>
                <c:pt idx="5024">
                  <c:v>#N/A</c:v>
                </c:pt>
                <c:pt idx="5025">
                  <c:v>#N/A</c:v>
                </c:pt>
                <c:pt idx="5026">
                  <c:v>#N/A</c:v>
                </c:pt>
                <c:pt idx="5027">
                  <c:v>#N/A</c:v>
                </c:pt>
                <c:pt idx="5028">
                  <c:v>#N/A</c:v>
                </c:pt>
                <c:pt idx="5029">
                  <c:v>#N/A</c:v>
                </c:pt>
                <c:pt idx="5030">
                  <c:v>#N/A</c:v>
                </c:pt>
                <c:pt idx="5031">
                  <c:v>#N/A</c:v>
                </c:pt>
                <c:pt idx="5032">
                  <c:v>#N/A</c:v>
                </c:pt>
                <c:pt idx="5033">
                  <c:v>#N/A</c:v>
                </c:pt>
                <c:pt idx="5034">
                  <c:v>#N/A</c:v>
                </c:pt>
                <c:pt idx="5035">
                  <c:v>#N/A</c:v>
                </c:pt>
                <c:pt idx="5036">
                  <c:v>#N/A</c:v>
                </c:pt>
                <c:pt idx="5037">
                  <c:v>#N/A</c:v>
                </c:pt>
                <c:pt idx="5038">
                  <c:v>#N/A</c:v>
                </c:pt>
                <c:pt idx="5039">
                  <c:v>#N/A</c:v>
                </c:pt>
                <c:pt idx="5040">
                  <c:v>#N/A</c:v>
                </c:pt>
                <c:pt idx="5041">
                  <c:v>#N/A</c:v>
                </c:pt>
                <c:pt idx="5042">
                  <c:v>#N/A</c:v>
                </c:pt>
                <c:pt idx="5043">
                  <c:v>#N/A</c:v>
                </c:pt>
                <c:pt idx="5044">
                  <c:v>#N/A</c:v>
                </c:pt>
                <c:pt idx="5045">
                  <c:v>#N/A</c:v>
                </c:pt>
                <c:pt idx="5046">
                  <c:v>#N/A</c:v>
                </c:pt>
                <c:pt idx="5047">
                  <c:v>#N/A</c:v>
                </c:pt>
                <c:pt idx="5048">
                  <c:v>#N/A</c:v>
                </c:pt>
                <c:pt idx="5049">
                  <c:v>#N/A</c:v>
                </c:pt>
                <c:pt idx="5050">
                  <c:v>#N/A</c:v>
                </c:pt>
                <c:pt idx="5051">
                  <c:v>#N/A</c:v>
                </c:pt>
                <c:pt idx="5052">
                  <c:v>#N/A</c:v>
                </c:pt>
                <c:pt idx="5053">
                  <c:v>#N/A</c:v>
                </c:pt>
                <c:pt idx="5054">
                  <c:v>#N/A</c:v>
                </c:pt>
                <c:pt idx="5055">
                  <c:v>#N/A</c:v>
                </c:pt>
                <c:pt idx="5056">
                  <c:v>#N/A</c:v>
                </c:pt>
                <c:pt idx="5057">
                  <c:v>#N/A</c:v>
                </c:pt>
                <c:pt idx="5058">
                  <c:v>#N/A</c:v>
                </c:pt>
                <c:pt idx="5059">
                  <c:v>#N/A</c:v>
                </c:pt>
                <c:pt idx="5060">
                  <c:v>#N/A</c:v>
                </c:pt>
                <c:pt idx="5061">
                  <c:v>#N/A</c:v>
                </c:pt>
                <c:pt idx="5062">
                  <c:v>#N/A</c:v>
                </c:pt>
                <c:pt idx="5063">
                  <c:v>#N/A</c:v>
                </c:pt>
                <c:pt idx="5064">
                  <c:v>#N/A</c:v>
                </c:pt>
                <c:pt idx="5065">
                  <c:v>#N/A</c:v>
                </c:pt>
                <c:pt idx="5066">
                  <c:v>#N/A</c:v>
                </c:pt>
                <c:pt idx="5067">
                  <c:v>#N/A</c:v>
                </c:pt>
                <c:pt idx="5068">
                  <c:v>#N/A</c:v>
                </c:pt>
                <c:pt idx="5069">
                  <c:v>#N/A</c:v>
                </c:pt>
                <c:pt idx="5070">
                  <c:v>#N/A</c:v>
                </c:pt>
                <c:pt idx="5071">
                  <c:v>#N/A</c:v>
                </c:pt>
                <c:pt idx="5072">
                  <c:v>#N/A</c:v>
                </c:pt>
                <c:pt idx="5073">
                  <c:v>#N/A</c:v>
                </c:pt>
                <c:pt idx="5074">
                  <c:v>#N/A</c:v>
                </c:pt>
                <c:pt idx="5075">
                  <c:v>#N/A</c:v>
                </c:pt>
                <c:pt idx="5076">
                  <c:v>#N/A</c:v>
                </c:pt>
                <c:pt idx="5077">
                  <c:v>#N/A</c:v>
                </c:pt>
                <c:pt idx="5078">
                  <c:v>#N/A</c:v>
                </c:pt>
                <c:pt idx="5079">
                  <c:v>#N/A</c:v>
                </c:pt>
                <c:pt idx="5080">
                  <c:v>#N/A</c:v>
                </c:pt>
                <c:pt idx="5081">
                  <c:v>#N/A</c:v>
                </c:pt>
                <c:pt idx="5082">
                  <c:v>#N/A</c:v>
                </c:pt>
                <c:pt idx="5083">
                  <c:v>#N/A</c:v>
                </c:pt>
                <c:pt idx="5084">
                  <c:v>#N/A</c:v>
                </c:pt>
                <c:pt idx="5085">
                  <c:v>#N/A</c:v>
                </c:pt>
                <c:pt idx="5086">
                  <c:v>#N/A</c:v>
                </c:pt>
                <c:pt idx="5087">
                  <c:v>#N/A</c:v>
                </c:pt>
                <c:pt idx="5088">
                  <c:v>#N/A</c:v>
                </c:pt>
                <c:pt idx="5089">
                  <c:v>#N/A</c:v>
                </c:pt>
                <c:pt idx="5090">
                  <c:v>#N/A</c:v>
                </c:pt>
                <c:pt idx="5091">
                  <c:v>#N/A</c:v>
                </c:pt>
                <c:pt idx="5092">
                  <c:v>#N/A</c:v>
                </c:pt>
                <c:pt idx="5093">
                  <c:v>#N/A</c:v>
                </c:pt>
                <c:pt idx="5094">
                  <c:v>#N/A</c:v>
                </c:pt>
                <c:pt idx="5095">
                  <c:v>#N/A</c:v>
                </c:pt>
                <c:pt idx="5096">
                  <c:v>#N/A</c:v>
                </c:pt>
                <c:pt idx="5097">
                  <c:v>#N/A</c:v>
                </c:pt>
                <c:pt idx="5098">
                  <c:v>#N/A</c:v>
                </c:pt>
                <c:pt idx="5099">
                  <c:v>#N/A</c:v>
                </c:pt>
                <c:pt idx="5100">
                  <c:v>#N/A</c:v>
                </c:pt>
                <c:pt idx="5101">
                  <c:v>#N/A</c:v>
                </c:pt>
                <c:pt idx="5102">
                  <c:v>#N/A</c:v>
                </c:pt>
                <c:pt idx="5103">
                  <c:v>#N/A</c:v>
                </c:pt>
                <c:pt idx="5104">
                  <c:v>#N/A</c:v>
                </c:pt>
                <c:pt idx="5105">
                  <c:v>#N/A</c:v>
                </c:pt>
                <c:pt idx="5106">
                  <c:v>#N/A</c:v>
                </c:pt>
                <c:pt idx="5107">
                  <c:v>#N/A</c:v>
                </c:pt>
                <c:pt idx="5108">
                  <c:v>#N/A</c:v>
                </c:pt>
                <c:pt idx="5109">
                  <c:v>#N/A</c:v>
                </c:pt>
                <c:pt idx="5110">
                  <c:v>#N/A</c:v>
                </c:pt>
                <c:pt idx="5111">
                  <c:v>#N/A</c:v>
                </c:pt>
                <c:pt idx="5112">
                  <c:v>#N/A</c:v>
                </c:pt>
                <c:pt idx="5113">
                  <c:v>#N/A</c:v>
                </c:pt>
                <c:pt idx="5114">
                  <c:v>#N/A</c:v>
                </c:pt>
                <c:pt idx="5115">
                  <c:v>#N/A</c:v>
                </c:pt>
                <c:pt idx="5116">
                  <c:v>#N/A</c:v>
                </c:pt>
                <c:pt idx="5117">
                  <c:v>#N/A</c:v>
                </c:pt>
                <c:pt idx="5118">
                  <c:v>#N/A</c:v>
                </c:pt>
                <c:pt idx="5119">
                  <c:v>#N/A</c:v>
                </c:pt>
                <c:pt idx="5120">
                  <c:v>#N/A</c:v>
                </c:pt>
                <c:pt idx="5121">
                  <c:v>#N/A</c:v>
                </c:pt>
                <c:pt idx="5122">
                  <c:v>#N/A</c:v>
                </c:pt>
                <c:pt idx="5123">
                  <c:v>#N/A</c:v>
                </c:pt>
                <c:pt idx="5124">
                  <c:v>#N/A</c:v>
                </c:pt>
                <c:pt idx="5125">
                  <c:v>#N/A</c:v>
                </c:pt>
                <c:pt idx="5126">
                  <c:v>#N/A</c:v>
                </c:pt>
                <c:pt idx="5127">
                  <c:v>#N/A</c:v>
                </c:pt>
                <c:pt idx="5128">
                  <c:v>#N/A</c:v>
                </c:pt>
                <c:pt idx="5129">
                  <c:v>#N/A</c:v>
                </c:pt>
                <c:pt idx="5130">
                  <c:v>#N/A</c:v>
                </c:pt>
                <c:pt idx="5131">
                  <c:v>#N/A</c:v>
                </c:pt>
                <c:pt idx="5132">
                  <c:v>#N/A</c:v>
                </c:pt>
                <c:pt idx="5133">
                  <c:v>#N/A</c:v>
                </c:pt>
                <c:pt idx="5134">
                  <c:v>#N/A</c:v>
                </c:pt>
                <c:pt idx="5135">
                  <c:v>#N/A</c:v>
                </c:pt>
                <c:pt idx="5136">
                  <c:v>#N/A</c:v>
                </c:pt>
                <c:pt idx="5137">
                  <c:v>#N/A</c:v>
                </c:pt>
                <c:pt idx="5138">
                  <c:v>#N/A</c:v>
                </c:pt>
                <c:pt idx="5139">
                  <c:v>#N/A</c:v>
                </c:pt>
                <c:pt idx="5140">
                  <c:v>#N/A</c:v>
                </c:pt>
                <c:pt idx="5141">
                  <c:v>#N/A</c:v>
                </c:pt>
                <c:pt idx="5142">
                  <c:v>#N/A</c:v>
                </c:pt>
                <c:pt idx="5143">
                  <c:v>#N/A</c:v>
                </c:pt>
                <c:pt idx="5144">
                  <c:v>#N/A</c:v>
                </c:pt>
                <c:pt idx="5145">
                  <c:v>#N/A</c:v>
                </c:pt>
                <c:pt idx="5146">
                  <c:v>#N/A</c:v>
                </c:pt>
                <c:pt idx="5147">
                  <c:v>#N/A</c:v>
                </c:pt>
                <c:pt idx="5148">
                  <c:v>#N/A</c:v>
                </c:pt>
                <c:pt idx="5149">
                  <c:v>#N/A</c:v>
                </c:pt>
                <c:pt idx="5150">
                  <c:v>#N/A</c:v>
                </c:pt>
                <c:pt idx="5151">
                  <c:v>#N/A</c:v>
                </c:pt>
                <c:pt idx="5152">
                  <c:v>#N/A</c:v>
                </c:pt>
                <c:pt idx="5153">
                  <c:v>#N/A</c:v>
                </c:pt>
                <c:pt idx="5154">
                  <c:v>#N/A</c:v>
                </c:pt>
                <c:pt idx="5155">
                  <c:v>#N/A</c:v>
                </c:pt>
                <c:pt idx="5156">
                  <c:v>#N/A</c:v>
                </c:pt>
                <c:pt idx="5157">
                  <c:v>#N/A</c:v>
                </c:pt>
                <c:pt idx="5158">
                  <c:v>#N/A</c:v>
                </c:pt>
                <c:pt idx="5159">
                  <c:v>#N/A</c:v>
                </c:pt>
                <c:pt idx="5160">
                  <c:v>#N/A</c:v>
                </c:pt>
                <c:pt idx="5161">
                  <c:v>#N/A</c:v>
                </c:pt>
                <c:pt idx="5162">
                  <c:v>#N/A</c:v>
                </c:pt>
                <c:pt idx="5163">
                  <c:v>#N/A</c:v>
                </c:pt>
                <c:pt idx="5164">
                  <c:v>#N/A</c:v>
                </c:pt>
                <c:pt idx="5165">
                  <c:v>#N/A</c:v>
                </c:pt>
                <c:pt idx="5166">
                  <c:v>#N/A</c:v>
                </c:pt>
                <c:pt idx="5167">
                  <c:v>#N/A</c:v>
                </c:pt>
                <c:pt idx="5168">
                  <c:v>#N/A</c:v>
                </c:pt>
                <c:pt idx="5169">
                  <c:v>#N/A</c:v>
                </c:pt>
                <c:pt idx="5170">
                  <c:v>#N/A</c:v>
                </c:pt>
                <c:pt idx="5171">
                  <c:v>#N/A</c:v>
                </c:pt>
                <c:pt idx="5172">
                  <c:v>#N/A</c:v>
                </c:pt>
                <c:pt idx="5173">
                  <c:v>#N/A</c:v>
                </c:pt>
                <c:pt idx="5174">
                  <c:v>#N/A</c:v>
                </c:pt>
                <c:pt idx="5175">
                  <c:v>#N/A</c:v>
                </c:pt>
                <c:pt idx="5176">
                  <c:v>#N/A</c:v>
                </c:pt>
                <c:pt idx="5177">
                  <c:v>#N/A</c:v>
                </c:pt>
                <c:pt idx="5178">
                  <c:v>#N/A</c:v>
                </c:pt>
                <c:pt idx="5179">
                  <c:v>#N/A</c:v>
                </c:pt>
                <c:pt idx="5180">
                  <c:v>#N/A</c:v>
                </c:pt>
                <c:pt idx="5181">
                  <c:v>#N/A</c:v>
                </c:pt>
                <c:pt idx="5182">
                  <c:v>#N/A</c:v>
                </c:pt>
                <c:pt idx="5183">
                  <c:v>#N/A</c:v>
                </c:pt>
                <c:pt idx="5184">
                  <c:v>#N/A</c:v>
                </c:pt>
                <c:pt idx="5185">
                  <c:v>#N/A</c:v>
                </c:pt>
                <c:pt idx="5186">
                  <c:v>#N/A</c:v>
                </c:pt>
                <c:pt idx="5187">
                  <c:v>#N/A</c:v>
                </c:pt>
                <c:pt idx="5188">
                  <c:v>#N/A</c:v>
                </c:pt>
                <c:pt idx="5189">
                  <c:v>#N/A</c:v>
                </c:pt>
                <c:pt idx="5190">
                  <c:v>#N/A</c:v>
                </c:pt>
                <c:pt idx="5191">
                  <c:v>#N/A</c:v>
                </c:pt>
                <c:pt idx="5192">
                  <c:v>#N/A</c:v>
                </c:pt>
                <c:pt idx="5193">
                  <c:v>#N/A</c:v>
                </c:pt>
                <c:pt idx="5194">
                  <c:v>#N/A</c:v>
                </c:pt>
                <c:pt idx="5195">
                  <c:v>#N/A</c:v>
                </c:pt>
                <c:pt idx="5196">
                  <c:v>#N/A</c:v>
                </c:pt>
                <c:pt idx="5197">
                  <c:v>#N/A</c:v>
                </c:pt>
                <c:pt idx="5198">
                  <c:v>#N/A</c:v>
                </c:pt>
                <c:pt idx="5199">
                  <c:v>#N/A</c:v>
                </c:pt>
                <c:pt idx="5200">
                  <c:v>#N/A</c:v>
                </c:pt>
                <c:pt idx="5201">
                  <c:v>#N/A</c:v>
                </c:pt>
                <c:pt idx="5202">
                  <c:v>#N/A</c:v>
                </c:pt>
                <c:pt idx="5203">
                  <c:v>#N/A</c:v>
                </c:pt>
                <c:pt idx="5204">
                  <c:v>#N/A</c:v>
                </c:pt>
                <c:pt idx="5205">
                  <c:v>#N/A</c:v>
                </c:pt>
                <c:pt idx="5206">
                  <c:v>#N/A</c:v>
                </c:pt>
                <c:pt idx="5207">
                  <c:v>#N/A</c:v>
                </c:pt>
                <c:pt idx="5208">
                  <c:v>#N/A</c:v>
                </c:pt>
                <c:pt idx="5209">
                  <c:v>#N/A</c:v>
                </c:pt>
                <c:pt idx="5210">
                  <c:v>#N/A</c:v>
                </c:pt>
                <c:pt idx="5211">
                  <c:v>#N/A</c:v>
                </c:pt>
                <c:pt idx="5212">
                  <c:v>#N/A</c:v>
                </c:pt>
                <c:pt idx="5213">
                  <c:v>#N/A</c:v>
                </c:pt>
                <c:pt idx="5214">
                  <c:v>#N/A</c:v>
                </c:pt>
                <c:pt idx="5215">
                  <c:v>#N/A</c:v>
                </c:pt>
                <c:pt idx="5216">
                  <c:v>#N/A</c:v>
                </c:pt>
                <c:pt idx="5217">
                  <c:v>#N/A</c:v>
                </c:pt>
                <c:pt idx="5218">
                  <c:v>#N/A</c:v>
                </c:pt>
                <c:pt idx="5219">
                  <c:v>#N/A</c:v>
                </c:pt>
                <c:pt idx="5220">
                  <c:v>#N/A</c:v>
                </c:pt>
                <c:pt idx="5221">
                  <c:v>#N/A</c:v>
                </c:pt>
                <c:pt idx="5222">
                  <c:v>#N/A</c:v>
                </c:pt>
                <c:pt idx="5223">
                  <c:v>#N/A</c:v>
                </c:pt>
                <c:pt idx="5224">
                  <c:v>#N/A</c:v>
                </c:pt>
                <c:pt idx="5225">
                  <c:v>#N/A</c:v>
                </c:pt>
                <c:pt idx="5226">
                  <c:v>#N/A</c:v>
                </c:pt>
                <c:pt idx="5227">
                  <c:v>#N/A</c:v>
                </c:pt>
                <c:pt idx="5228">
                  <c:v>#N/A</c:v>
                </c:pt>
                <c:pt idx="5229">
                  <c:v>#N/A</c:v>
                </c:pt>
                <c:pt idx="5230">
                  <c:v>#N/A</c:v>
                </c:pt>
                <c:pt idx="5231">
                  <c:v>#N/A</c:v>
                </c:pt>
                <c:pt idx="5232">
                  <c:v>#N/A</c:v>
                </c:pt>
                <c:pt idx="5233">
                  <c:v>#N/A</c:v>
                </c:pt>
                <c:pt idx="5234">
                  <c:v>#N/A</c:v>
                </c:pt>
                <c:pt idx="5235">
                  <c:v>#N/A</c:v>
                </c:pt>
                <c:pt idx="5236">
                  <c:v>#N/A</c:v>
                </c:pt>
                <c:pt idx="5237">
                  <c:v>#N/A</c:v>
                </c:pt>
                <c:pt idx="5238">
                  <c:v>#N/A</c:v>
                </c:pt>
                <c:pt idx="5239">
                  <c:v>#N/A</c:v>
                </c:pt>
                <c:pt idx="5240">
                  <c:v>#N/A</c:v>
                </c:pt>
                <c:pt idx="5241">
                  <c:v>#N/A</c:v>
                </c:pt>
                <c:pt idx="5242">
                  <c:v>#N/A</c:v>
                </c:pt>
                <c:pt idx="5243">
                  <c:v>#N/A</c:v>
                </c:pt>
                <c:pt idx="5244">
                  <c:v>#N/A</c:v>
                </c:pt>
                <c:pt idx="5245">
                  <c:v>#N/A</c:v>
                </c:pt>
                <c:pt idx="5246">
                  <c:v>#N/A</c:v>
                </c:pt>
                <c:pt idx="5247">
                  <c:v>#N/A</c:v>
                </c:pt>
                <c:pt idx="5248">
                  <c:v>#N/A</c:v>
                </c:pt>
                <c:pt idx="5249">
                  <c:v>#N/A</c:v>
                </c:pt>
                <c:pt idx="5250">
                  <c:v>#N/A</c:v>
                </c:pt>
                <c:pt idx="5251">
                  <c:v>#N/A</c:v>
                </c:pt>
                <c:pt idx="5252">
                  <c:v>#N/A</c:v>
                </c:pt>
                <c:pt idx="5253">
                  <c:v>#N/A</c:v>
                </c:pt>
                <c:pt idx="5254">
                  <c:v>#N/A</c:v>
                </c:pt>
                <c:pt idx="5255">
                  <c:v>#N/A</c:v>
                </c:pt>
                <c:pt idx="5256">
                  <c:v>#N/A</c:v>
                </c:pt>
                <c:pt idx="5257">
                  <c:v>#N/A</c:v>
                </c:pt>
                <c:pt idx="5258">
                  <c:v>#N/A</c:v>
                </c:pt>
                <c:pt idx="5259">
                  <c:v>#N/A</c:v>
                </c:pt>
                <c:pt idx="5260">
                  <c:v>#N/A</c:v>
                </c:pt>
                <c:pt idx="5261">
                  <c:v>#N/A</c:v>
                </c:pt>
                <c:pt idx="5262">
                  <c:v>#N/A</c:v>
                </c:pt>
                <c:pt idx="5263">
                  <c:v>#N/A</c:v>
                </c:pt>
                <c:pt idx="5264">
                  <c:v>#N/A</c:v>
                </c:pt>
                <c:pt idx="5265">
                  <c:v>#N/A</c:v>
                </c:pt>
                <c:pt idx="5266">
                  <c:v>#N/A</c:v>
                </c:pt>
                <c:pt idx="5267">
                  <c:v>#N/A</c:v>
                </c:pt>
                <c:pt idx="5268">
                  <c:v>#N/A</c:v>
                </c:pt>
                <c:pt idx="5269">
                  <c:v>#N/A</c:v>
                </c:pt>
                <c:pt idx="5270">
                  <c:v>#N/A</c:v>
                </c:pt>
                <c:pt idx="5271">
                  <c:v>#N/A</c:v>
                </c:pt>
                <c:pt idx="5272">
                  <c:v>#N/A</c:v>
                </c:pt>
                <c:pt idx="5273">
                  <c:v>#N/A</c:v>
                </c:pt>
                <c:pt idx="5274">
                  <c:v>#N/A</c:v>
                </c:pt>
                <c:pt idx="5275">
                  <c:v>#N/A</c:v>
                </c:pt>
                <c:pt idx="5276">
                  <c:v>#N/A</c:v>
                </c:pt>
                <c:pt idx="5277">
                  <c:v>#N/A</c:v>
                </c:pt>
                <c:pt idx="5278">
                  <c:v>#N/A</c:v>
                </c:pt>
                <c:pt idx="5279">
                  <c:v>#N/A</c:v>
                </c:pt>
                <c:pt idx="5280">
                  <c:v>#N/A</c:v>
                </c:pt>
                <c:pt idx="5281">
                  <c:v>#N/A</c:v>
                </c:pt>
                <c:pt idx="5282">
                  <c:v>#N/A</c:v>
                </c:pt>
                <c:pt idx="5283">
                  <c:v>#N/A</c:v>
                </c:pt>
                <c:pt idx="5284">
                  <c:v>#N/A</c:v>
                </c:pt>
                <c:pt idx="5285">
                  <c:v>#N/A</c:v>
                </c:pt>
                <c:pt idx="5286">
                  <c:v>#N/A</c:v>
                </c:pt>
                <c:pt idx="5287">
                  <c:v>#N/A</c:v>
                </c:pt>
                <c:pt idx="5288">
                  <c:v>#N/A</c:v>
                </c:pt>
                <c:pt idx="5289">
                  <c:v>#N/A</c:v>
                </c:pt>
                <c:pt idx="5290">
                  <c:v>#N/A</c:v>
                </c:pt>
                <c:pt idx="5291">
                  <c:v>#N/A</c:v>
                </c:pt>
                <c:pt idx="5292">
                  <c:v>#N/A</c:v>
                </c:pt>
                <c:pt idx="5293">
                  <c:v>#N/A</c:v>
                </c:pt>
                <c:pt idx="5294">
                  <c:v>#N/A</c:v>
                </c:pt>
                <c:pt idx="5295">
                  <c:v>#N/A</c:v>
                </c:pt>
                <c:pt idx="5296">
                  <c:v>#N/A</c:v>
                </c:pt>
                <c:pt idx="5297">
                  <c:v>#N/A</c:v>
                </c:pt>
                <c:pt idx="5298">
                  <c:v>#N/A</c:v>
                </c:pt>
                <c:pt idx="5299">
                  <c:v>#N/A</c:v>
                </c:pt>
                <c:pt idx="5300">
                  <c:v>#N/A</c:v>
                </c:pt>
                <c:pt idx="5301">
                  <c:v>#N/A</c:v>
                </c:pt>
                <c:pt idx="5302">
                  <c:v>#N/A</c:v>
                </c:pt>
                <c:pt idx="5303">
                  <c:v>#N/A</c:v>
                </c:pt>
                <c:pt idx="5304">
                  <c:v>#N/A</c:v>
                </c:pt>
                <c:pt idx="5305">
                  <c:v>#N/A</c:v>
                </c:pt>
                <c:pt idx="5306">
                  <c:v>#N/A</c:v>
                </c:pt>
                <c:pt idx="5307">
                  <c:v>#N/A</c:v>
                </c:pt>
                <c:pt idx="5308">
                  <c:v>#N/A</c:v>
                </c:pt>
                <c:pt idx="5309">
                  <c:v>#N/A</c:v>
                </c:pt>
                <c:pt idx="5310">
                  <c:v>#N/A</c:v>
                </c:pt>
                <c:pt idx="5311">
                  <c:v>#N/A</c:v>
                </c:pt>
                <c:pt idx="5312">
                  <c:v>#N/A</c:v>
                </c:pt>
                <c:pt idx="5313">
                  <c:v>#N/A</c:v>
                </c:pt>
                <c:pt idx="5314">
                  <c:v>#N/A</c:v>
                </c:pt>
                <c:pt idx="5315">
                  <c:v>#N/A</c:v>
                </c:pt>
                <c:pt idx="5316">
                  <c:v>#N/A</c:v>
                </c:pt>
                <c:pt idx="5317">
                  <c:v>#N/A</c:v>
                </c:pt>
                <c:pt idx="5318">
                  <c:v>#N/A</c:v>
                </c:pt>
                <c:pt idx="5319">
                  <c:v>#N/A</c:v>
                </c:pt>
                <c:pt idx="5320">
                  <c:v>#N/A</c:v>
                </c:pt>
                <c:pt idx="5321">
                  <c:v>#N/A</c:v>
                </c:pt>
                <c:pt idx="5322">
                  <c:v>#N/A</c:v>
                </c:pt>
                <c:pt idx="5323">
                  <c:v>#N/A</c:v>
                </c:pt>
                <c:pt idx="5324">
                  <c:v>#N/A</c:v>
                </c:pt>
                <c:pt idx="5325">
                  <c:v>#N/A</c:v>
                </c:pt>
                <c:pt idx="5326">
                  <c:v>#N/A</c:v>
                </c:pt>
                <c:pt idx="5327">
                  <c:v>#N/A</c:v>
                </c:pt>
                <c:pt idx="5328">
                  <c:v>#N/A</c:v>
                </c:pt>
                <c:pt idx="5329">
                  <c:v>#N/A</c:v>
                </c:pt>
                <c:pt idx="5330">
                  <c:v>#N/A</c:v>
                </c:pt>
                <c:pt idx="5331">
                  <c:v>#N/A</c:v>
                </c:pt>
                <c:pt idx="5332">
                  <c:v>#N/A</c:v>
                </c:pt>
                <c:pt idx="5333">
                  <c:v>#N/A</c:v>
                </c:pt>
                <c:pt idx="5334">
                  <c:v>#N/A</c:v>
                </c:pt>
                <c:pt idx="5335">
                  <c:v>#N/A</c:v>
                </c:pt>
                <c:pt idx="5336">
                  <c:v>#N/A</c:v>
                </c:pt>
                <c:pt idx="5337">
                  <c:v>#N/A</c:v>
                </c:pt>
                <c:pt idx="5338">
                  <c:v>#N/A</c:v>
                </c:pt>
                <c:pt idx="5339">
                  <c:v>#N/A</c:v>
                </c:pt>
                <c:pt idx="5340">
                  <c:v>#N/A</c:v>
                </c:pt>
                <c:pt idx="5341">
                  <c:v>#N/A</c:v>
                </c:pt>
                <c:pt idx="5342">
                  <c:v>#N/A</c:v>
                </c:pt>
                <c:pt idx="5343">
                  <c:v>#N/A</c:v>
                </c:pt>
                <c:pt idx="5344">
                  <c:v>#N/A</c:v>
                </c:pt>
                <c:pt idx="5345">
                  <c:v>#N/A</c:v>
                </c:pt>
                <c:pt idx="5346">
                  <c:v>#N/A</c:v>
                </c:pt>
                <c:pt idx="5347">
                  <c:v>#N/A</c:v>
                </c:pt>
                <c:pt idx="5348">
                  <c:v>#N/A</c:v>
                </c:pt>
                <c:pt idx="5349">
                  <c:v>#N/A</c:v>
                </c:pt>
                <c:pt idx="5350">
                  <c:v>#N/A</c:v>
                </c:pt>
                <c:pt idx="5351">
                  <c:v>#N/A</c:v>
                </c:pt>
                <c:pt idx="5352">
                  <c:v>#N/A</c:v>
                </c:pt>
                <c:pt idx="5353">
                  <c:v>#N/A</c:v>
                </c:pt>
                <c:pt idx="5354">
                  <c:v>#N/A</c:v>
                </c:pt>
                <c:pt idx="5355">
                  <c:v>#N/A</c:v>
                </c:pt>
                <c:pt idx="5356">
                  <c:v>#N/A</c:v>
                </c:pt>
                <c:pt idx="5357">
                  <c:v>#N/A</c:v>
                </c:pt>
                <c:pt idx="5358">
                  <c:v>#N/A</c:v>
                </c:pt>
                <c:pt idx="5359">
                  <c:v>#N/A</c:v>
                </c:pt>
                <c:pt idx="5360">
                  <c:v>#N/A</c:v>
                </c:pt>
                <c:pt idx="5361">
                  <c:v>#N/A</c:v>
                </c:pt>
                <c:pt idx="5362">
                  <c:v>#N/A</c:v>
                </c:pt>
                <c:pt idx="5363">
                  <c:v>#N/A</c:v>
                </c:pt>
                <c:pt idx="5364">
                  <c:v>#N/A</c:v>
                </c:pt>
                <c:pt idx="5365">
                  <c:v>#N/A</c:v>
                </c:pt>
                <c:pt idx="5366">
                  <c:v>#N/A</c:v>
                </c:pt>
                <c:pt idx="5367">
                  <c:v>#N/A</c:v>
                </c:pt>
                <c:pt idx="5368">
                  <c:v>#N/A</c:v>
                </c:pt>
                <c:pt idx="5369">
                  <c:v>#N/A</c:v>
                </c:pt>
                <c:pt idx="5370">
                  <c:v>#N/A</c:v>
                </c:pt>
                <c:pt idx="5371">
                  <c:v>#N/A</c:v>
                </c:pt>
                <c:pt idx="5372">
                  <c:v>#N/A</c:v>
                </c:pt>
                <c:pt idx="5373">
                  <c:v>#N/A</c:v>
                </c:pt>
                <c:pt idx="5374">
                  <c:v>#N/A</c:v>
                </c:pt>
                <c:pt idx="5375">
                  <c:v>#N/A</c:v>
                </c:pt>
                <c:pt idx="5376">
                  <c:v>#N/A</c:v>
                </c:pt>
                <c:pt idx="5377">
                  <c:v>#N/A</c:v>
                </c:pt>
                <c:pt idx="5378">
                  <c:v>#N/A</c:v>
                </c:pt>
                <c:pt idx="5379">
                  <c:v>#N/A</c:v>
                </c:pt>
                <c:pt idx="5380">
                  <c:v>#N/A</c:v>
                </c:pt>
                <c:pt idx="5381">
                  <c:v>#N/A</c:v>
                </c:pt>
                <c:pt idx="5382">
                  <c:v>#N/A</c:v>
                </c:pt>
                <c:pt idx="5383">
                  <c:v>#N/A</c:v>
                </c:pt>
                <c:pt idx="5384">
                  <c:v>#N/A</c:v>
                </c:pt>
                <c:pt idx="5385">
                  <c:v>#N/A</c:v>
                </c:pt>
                <c:pt idx="5386">
                  <c:v>#N/A</c:v>
                </c:pt>
                <c:pt idx="5387">
                  <c:v>#N/A</c:v>
                </c:pt>
                <c:pt idx="5388">
                  <c:v>#N/A</c:v>
                </c:pt>
                <c:pt idx="5389">
                  <c:v>#N/A</c:v>
                </c:pt>
                <c:pt idx="5390">
                  <c:v>#N/A</c:v>
                </c:pt>
                <c:pt idx="5391">
                  <c:v>#N/A</c:v>
                </c:pt>
                <c:pt idx="5392">
                  <c:v>#N/A</c:v>
                </c:pt>
                <c:pt idx="5393">
                  <c:v>#N/A</c:v>
                </c:pt>
                <c:pt idx="5394">
                  <c:v>#N/A</c:v>
                </c:pt>
                <c:pt idx="5395">
                  <c:v>#N/A</c:v>
                </c:pt>
                <c:pt idx="5396">
                  <c:v>#N/A</c:v>
                </c:pt>
                <c:pt idx="5397">
                  <c:v>#N/A</c:v>
                </c:pt>
                <c:pt idx="5398">
                  <c:v>#N/A</c:v>
                </c:pt>
                <c:pt idx="5399">
                  <c:v>#N/A</c:v>
                </c:pt>
                <c:pt idx="5400">
                  <c:v>#N/A</c:v>
                </c:pt>
                <c:pt idx="5401">
                  <c:v>#N/A</c:v>
                </c:pt>
                <c:pt idx="5402">
                  <c:v>#N/A</c:v>
                </c:pt>
                <c:pt idx="5403">
                  <c:v>#N/A</c:v>
                </c:pt>
                <c:pt idx="5404">
                  <c:v>#N/A</c:v>
                </c:pt>
                <c:pt idx="5405">
                  <c:v>#N/A</c:v>
                </c:pt>
                <c:pt idx="5406">
                  <c:v>#N/A</c:v>
                </c:pt>
                <c:pt idx="5407">
                  <c:v>#N/A</c:v>
                </c:pt>
                <c:pt idx="5408">
                  <c:v>#N/A</c:v>
                </c:pt>
                <c:pt idx="5409">
                  <c:v>#N/A</c:v>
                </c:pt>
                <c:pt idx="5410">
                  <c:v>#N/A</c:v>
                </c:pt>
                <c:pt idx="5411">
                  <c:v>#N/A</c:v>
                </c:pt>
                <c:pt idx="5412">
                  <c:v>#N/A</c:v>
                </c:pt>
                <c:pt idx="5413">
                  <c:v>#N/A</c:v>
                </c:pt>
                <c:pt idx="5414">
                  <c:v>#N/A</c:v>
                </c:pt>
                <c:pt idx="5415">
                  <c:v>#N/A</c:v>
                </c:pt>
                <c:pt idx="5416">
                  <c:v>#N/A</c:v>
                </c:pt>
                <c:pt idx="5417">
                  <c:v>#N/A</c:v>
                </c:pt>
                <c:pt idx="5418">
                  <c:v>#N/A</c:v>
                </c:pt>
                <c:pt idx="5419">
                  <c:v>#N/A</c:v>
                </c:pt>
                <c:pt idx="5420">
                  <c:v>#N/A</c:v>
                </c:pt>
                <c:pt idx="5421">
                  <c:v>#N/A</c:v>
                </c:pt>
                <c:pt idx="5422">
                  <c:v>#N/A</c:v>
                </c:pt>
                <c:pt idx="5423">
                  <c:v>#N/A</c:v>
                </c:pt>
                <c:pt idx="5424">
                  <c:v>#N/A</c:v>
                </c:pt>
                <c:pt idx="5425">
                  <c:v>#N/A</c:v>
                </c:pt>
                <c:pt idx="5426">
                  <c:v>#N/A</c:v>
                </c:pt>
                <c:pt idx="5427">
                  <c:v>#N/A</c:v>
                </c:pt>
                <c:pt idx="5428">
                  <c:v>#N/A</c:v>
                </c:pt>
                <c:pt idx="5429">
                  <c:v>#N/A</c:v>
                </c:pt>
                <c:pt idx="5430">
                  <c:v>#N/A</c:v>
                </c:pt>
                <c:pt idx="5431">
                  <c:v>#N/A</c:v>
                </c:pt>
                <c:pt idx="5432">
                  <c:v>#N/A</c:v>
                </c:pt>
                <c:pt idx="5433">
                  <c:v>#N/A</c:v>
                </c:pt>
                <c:pt idx="5434">
                  <c:v>#N/A</c:v>
                </c:pt>
                <c:pt idx="5435">
                  <c:v>#N/A</c:v>
                </c:pt>
                <c:pt idx="5436">
                  <c:v>#N/A</c:v>
                </c:pt>
                <c:pt idx="5437">
                  <c:v>#N/A</c:v>
                </c:pt>
                <c:pt idx="5438">
                  <c:v>#N/A</c:v>
                </c:pt>
                <c:pt idx="5439">
                  <c:v>#N/A</c:v>
                </c:pt>
                <c:pt idx="5440">
                  <c:v>#N/A</c:v>
                </c:pt>
                <c:pt idx="5441">
                  <c:v>#N/A</c:v>
                </c:pt>
                <c:pt idx="5442">
                  <c:v>#N/A</c:v>
                </c:pt>
                <c:pt idx="5443">
                  <c:v>#N/A</c:v>
                </c:pt>
                <c:pt idx="5444">
                  <c:v>#N/A</c:v>
                </c:pt>
                <c:pt idx="5445">
                  <c:v>#N/A</c:v>
                </c:pt>
                <c:pt idx="5446">
                  <c:v>#N/A</c:v>
                </c:pt>
                <c:pt idx="5447">
                  <c:v>#N/A</c:v>
                </c:pt>
                <c:pt idx="5448">
                  <c:v>#N/A</c:v>
                </c:pt>
                <c:pt idx="5449">
                  <c:v>#N/A</c:v>
                </c:pt>
                <c:pt idx="5450">
                  <c:v>#N/A</c:v>
                </c:pt>
                <c:pt idx="5451">
                  <c:v>#N/A</c:v>
                </c:pt>
                <c:pt idx="5452">
                  <c:v>#N/A</c:v>
                </c:pt>
                <c:pt idx="5453">
                  <c:v>#N/A</c:v>
                </c:pt>
                <c:pt idx="5454">
                  <c:v>#N/A</c:v>
                </c:pt>
                <c:pt idx="5455">
                  <c:v>#N/A</c:v>
                </c:pt>
                <c:pt idx="5456">
                  <c:v>#N/A</c:v>
                </c:pt>
                <c:pt idx="5457">
                  <c:v>#N/A</c:v>
                </c:pt>
                <c:pt idx="5458">
                  <c:v>#N/A</c:v>
                </c:pt>
                <c:pt idx="5459">
                  <c:v>#N/A</c:v>
                </c:pt>
                <c:pt idx="5460">
                  <c:v>#N/A</c:v>
                </c:pt>
                <c:pt idx="5461">
                  <c:v>#N/A</c:v>
                </c:pt>
                <c:pt idx="5462">
                  <c:v>#N/A</c:v>
                </c:pt>
                <c:pt idx="5463">
                  <c:v>#N/A</c:v>
                </c:pt>
                <c:pt idx="5464">
                  <c:v>#N/A</c:v>
                </c:pt>
                <c:pt idx="5465">
                  <c:v>#N/A</c:v>
                </c:pt>
                <c:pt idx="5466">
                  <c:v>#N/A</c:v>
                </c:pt>
                <c:pt idx="5467">
                  <c:v>#N/A</c:v>
                </c:pt>
                <c:pt idx="5468">
                  <c:v>#N/A</c:v>
                </c:pt>
                <c:pt idx="5469">
                  <c:v>#N/A</c:v>
                </c:pt>
                <c:pt idx="5470">
                  <c:v>#N/A</c:v>
                </c:pt>
                <c:pt idx="5471">
                  <c:v>#N/A</c:v>
                </c:pt>
                <c:pt idx="5472">
                  <c:v>#N/A</c:v>
                </c:pt>
                <c:pt idx="5473">
                  <c:v>#N/A</c:v>
                </c:pt>
                <c:pt idx="5474">
                  <c:v>#N/A</c:v>
                </c:pt>
                <c:pt idx="5475">
                  <c:v>#N/A</c:v>
                </c:pt>
                <c:pt idx="5476">
                  <c:v>#N/A</c:v>
                </c:pt>
                <c:pt idx="5477">
                  <c:v>#N/A</c:v>
                </c:pt>
                <c:pt idx="5478">
                  <c:v>#N/A</c:v>
                </c:pt>
                <c:pt idx="5479">
                  <c:v>#N/A</c:v>
                </c:pt>
                <c:pt idx="5480">
                  <c:v>#N/A</c:v>
                </c:pt>
                <c:pt idx="5481">
                  <c:v>#N/A</c:v>
                </c:pt>
                <c:pt idx="5482">
                  <c:v>#N/A</c:v>
                </c:pt>
                <c:pt idx="5483">
                  <c:v>#N/A</c:v>
                </c:pt>
                <c:pt idx="5484">
                  <c:v>#N/A</c:v>
                </c:pt>
                <c:pt idx="5485">
                  <c:v>#N/A</c:v>
                </c:pt>
                <c:pt idx="5486">
                  <c:v>#N/A</c:v>
                </c:pt>
                <c:pt idx="5487">
                  <c:v>#N/A</c:v>
                </c:pt>
                <c:pt idx="5488">
                  <c:v>#N/A</c:v>
                </c:pt>
                <c:pt idx="5489">
                  <c:v>#N/A</c:v>
                </c:pt>
                <c:pt idx="5490">
                  <c:v>#N/A</c:v>
                </c:pt>
                <c:pt idx="5491">
                  <c:v>#N/A</c:v>
                </c:pt>
                <c:pt idx="5492">
                  <c:v>#N/A</c:v>
                </c:pt>
                <c:pt idx="5493">
                  <c:v>#N/A</c:v>
                </c:pt>
                <c:pt idx="5494">
                  <c:v>#N/A</c:v>
                </c:pt>
                <c:pt idx="5495">
                  <c:v>#N/A</c:v>
                </c:pt>
                <c:pt idx="5496">
                  <c:v>#N/A</c:v>
                </c:pt>
                <c:pt idx="5497">
                  <c:v>#N/A</c:v>
                </c:pt>
                <c:pt idx="5498">
                  <c:v>#N/A</c:v>
                </c:pt>
                <c:pt idx="5499">
                  <c:v>#N/A</c:v>
                </c:pt>
                <c:pt idx="5500">
                  <c:v>#N/A</c:v>
                </c:pt>
                <c:pt idx="5501">
                  <c:v>#N/A</c:v>
                </c:pt>
                <c:pt idx="5502">
                  <c:v>#N/A</c:v>
                </c:pt>
                <c:pt idx="5503">
                  <c:v>#N/A</c:v>
                </c:pt>
                <c:pt idx="5504">
                  <c:v>#N/A</c:v>
                </c:pt>
                <c:pt idx="5505">
                  <c:v>#N/A</c:v>
                </c:pt>
                <c:pt idx="5506">
                  <c:v>#N/A</c:v>
                </c:pt>
                <c:pt idx="5507">
                  <c:v>#N/A</c:v>
                </c:pt>
                <c:pt idx="5508">
                  <c:v>#N/A</c:v>
                </c:pt>
                <c:pt idx="5509">
                  <c:v>#N/A</c:v>
                </c:pt>
                <c:pt idx="5510">
                  <c:v>#N/A</c:v>
                </c:pt>
                <c:pt idx="5511">
                  <c:v>#N/A</c:v>
                </c:pt>
                <c:pt idx="5512">
                  <c:v>#N/A</c:v>
                </c:pt>
                <c:pt idx="5513">
                  <c:v>#N/A</c:v>
                </c:pt>
                <c:pt idx="5514">
                  <c:v>#N/A</c:v>
                </c:pt>
                <c:pt idx="5515">
                  <c:v>#N/A</c:v>
                </c:pt>
                <c:pt idx="5516">
                  <c:v>#N/A</c:v>
                </c:pt>
                <c:pt idx="5517">
                  <c:v>#N/A</c:v>
                </c:pt>
                <c:pt idx="5518">
                  <c:v>#N/A</c:v>
                </c:pt>
                <c:pt idx="5519">
                  <c:v>#N/A</c:v>
                </c:pt>
                <c:pt idx="5520">
                  <c:v>#N/A</c:v>
                </c:pt>
                <c:pt idx="5521">
                  <c:v>#N/A</c:v>
                </c:pt>
                <c:pt idx="5522">
                  <c:v>#N/A</c:v>
                </c:pt>
                <c:pt idx="5523">
                  <c:v>#N/A</c:v>
                </c:pt>
                <c:pt idx="5524">
                  <c:v>#N/A</c:v>
                </c:pt>
                <c:pt idx="5525">
                  <c:v>#N/A</c:v>
                </c:pt>
                <c:pt idx="5526">
                  <c:v>#N/A</c:v>
                </c:pt>
                <c:pt idx="5527">
                  <c:v>#N/A</c:v>
                </c:pt>
                <c:pt idx="5528">
                  <c:v>#N/A</c:v>
                </c:pt>
                <c:pt idx="5529">
                  <c:v>#N/A</c:v>
                </c:pt>
                <c:pt idx="5530">
                  <c:v>#N/A</c:v>
                </c:pt>
                <c:pt idx="5531">
                  <c:v>#N/A</c:v>
                </c:pt>
                <c:pt idx="5532">
                  <c:v>#N/A</c:v>
                </c:pt>
                <c:pt idx="5533">
                  <c:v>#N/A</c:v>
                </c:pt>
                <c:pt idx="5534">
                  <c:v>#N/A</c:v>
                </c:pt>
                <c:pt idx="5535">
                  <c:v>#N/A</c:v>
                </c:pt>
                <c:pt idx="5536">
                  <c:v>#N/A</c:v>
                </c:pt>
                <c:pt idx="5537">
                  <c:v>#N/A</c:v>
                </c:pt>
                <c:pt idx="5538">
                  <c:v>#N/A</c:v>
                </c:pt>
                <c:pt idx="5539">
                  <c:v>#N/A</c:v>
                </c:pt>
                <c:pt idx="5540">
                  <c:v>#N/A</c:v>
                </c:pt>
                <c:pt idx="5541">
                  <c:v>#N/A</c:v>
                </c:pt>
                <c:pt idx="5542">
                  <c:v>#N/A</c:v>
                </c:pt>
                <c:pt idx="5543">
                  <c:v>#N/A</c:v>
                </c:pt>
                <c:pt idx="5544">
                  <c:v>#N/A</c:v>
                </c:pt>
                <c:pt idx="5545">
                  <c:v>#N/A</c:v>
                </c:pt>
                <c:pt idx="5546">
                  <c:v>#N/A</c:v>
                </c:pt>
                <c:pt idx="5547">
                  <c:v>#N/A</c:v>
                </c:pt>
                <c:pt idx="5548">
                  <c:v>#N/A</c:v>
                </c:pt>
                <c:pt idx="5549">
                  <c:v>#N/A</c:v>
                </c:pt>
                <c:pt idx="5550">
                  <c:v>#N/A</c:v>
                </c:pt>
                <c:pt idx="5551">
                  <c:v>#N/A</c:v>
                </c:pt>
                <c:pt idx="5552">
                  <c:v>#N/A</c:v>
                </c:pt>
                <c:pt idx="5553">
                  <c:v>#N/A</c:v>
                </c:pt>
                <c:pt idx="5554">
                  <c:v>#N/A</c:v>
                </c:pt>
                <c:pt idx="5555">
                  <c:v>#N/A</c:v>
                </c:pt>
                <c:pt idx="5556">
                  <c:v>#N/A</c:v>
                </c:pt>
                <c:pt idx="5557">
                  <c:v>#N/A</c:v>
                </c:pt>
                <c:pt idx="5558">
                  <c:v>#N/A</c:v>
                </c:pt>
                <c:pt idx="5559">
                  <c:v>#N/A</c:v>
                </c:pt>
                <c:pt idx="5560">
                  <c:v>#N/A</c:v>
                </c:pt>
                <c:pt idx="5561">
                  <c:v>#N/A</c:v>
                </c:pt>
                <c:pt idx="5562">
                  <c:v>#N/A</c:v>
                </c:pt>
                <c:pt idx="5563">
                  <c:v>#N/A</c:v>
                </c:pt>
                <c:pt idx="5564">
                  <c:v>#N/A</c:v>
                </c:pt>
                <c:pt idx="5565">
                  <c:v>#N/A</c:v>
                </c:pt>
                <c:pt idx="5566">
                  <c:v>#N/A</c:v>
                </c:pt>
                <c:pt idx="5567">
                  <c:v>#N/A</c:v>
                </c:pt>
                <c:pt idx="5568">
                  <c:v>#N/A</c:v>
                </c:pt>
                <c:pt idx="5569">
                  <c:v>#N/A</c:v>
                </c:pt>
                <c:pt idx="5570">
                  <c:v>#N/A</c:v>
                </c:pt>
                <c:pt idx="5571">
                  <c:v>#N/A</c:v>
                </c:pt>
                <c:pt idx="5572">
                  <c:v>#N/A</c:v>
                </c:pt>
                <c:pt idx="5573">
                  <c:v>#N/A</c:v>
                </c:pt>
                <c:pt idx="5574">
                  <c:v>#N/A</c:v>
                </c:pt>
                <c:pt idx="5575">
                  <c:v>#N/A</c:v>
                </c:pt>
                <c:pt idx="5576">
                  <c:v>#N/A</c:v>
                </c:pt>
                <c:pt idx="5577">
                  <c:v>#N/A</c:v>
                </c:pt>
                <c:pt idx="5578">
                  <c:v>#N/A</c:v>
                </c:pt>
                <c:pt idx="5579">
                  <c:v>#N/A</c:v>
                </c:pt>
                <c:pt idx="5580">
                  <c:v>#N/A</c:v>
                </c:pt>
                <c:pt idx="5581">
                  <c:v>#N/A</c:v>
                </c:pt>
                <c:pt idx="5582">
                  <c:v>#N/A</c:v>
                </c:pt>
                <c:pt idx="5583">
                  <c:v>#N/A</c:v>
                </c:pt>
                <c:pt idx="5584">
                  <c:v>#N/A</c:v>
                </c:pt>
                <c:pt idx="5585">
                  <c:v>#N/A</c:v>
                </c:pt>
                <c:pt idx="5586">
                  <c:v>#N/A</c:v>
                </c:pt>
                <c:pt idx="5587">
                  <c:v>#N/A</c:v>
                </c:pt>
                <c:pt idx="5588">
                  <c:v>#N/A</c:v>
                </c:pt>
                <c:pt idx="5589">
                  <c:v>#N/A</c:v>
                </c:pt>
                <c:pt idx="5590">
                  <c:v>#N/A</c:v>
                </c:pt>
                <c:pt idx="5591">
                  <c:v>#N/A</c:v>
                </c:pt>
                <c:pt idx="5592">
                  <c:v>#N/A</c:v>
                </c:pt>
                <c:pt idx="5593">
                  <c:v>#N/A</c:v>
                </c:pt>
                <c:pt idx="5594">
                  <c:v>#N/A</c:v>
                </c:pt>
                <c:pt idx="5595">
                  <c:v>#N/A</c:v>
                </c:pt>
                <c:pt idx="5596">
                  <c:v>#N/A</c:v>
                </c:pt>
                <c:pt idx="5597">
                  <c:v>#N/A</c:v>
                </c:pt>
                <c:pt idx="5598">
                  <c:v>#N/A</c:v>
                </c:pt>
                <c:pt idx="5599">
                  <c:v>#N/A</c:v>
                </c:pt>
                <c:pt idx="5600">
                  <c:v>#N/A</c:v>
                </c:pt>
                <c:pt idx="5601">
                  <c:v>#N/A</c:v>
                </c:pt>
                <c:pt idx="5602">
                  <c:v>#N/A</c:v>
                </c:pt>
                <c:pt idx="5603">
                  <c:v>#N/A</c:v>
                </c:pt>
                <c:pt idx="5604">
                  <c:v>#N/A</c:v>
                </c:pt>
                <c:pt idx="5605">
                  <c:v>#N/A</c:v>
                </c:pt>
                <c:pt idx="5606">
                  <c:v>#N/A</c:v>
                </c:pt>
                <c:pt idx="5607">
                  <c:v>#N/A</c:v>
                </c:pt>
                <c:pt idx="5608">
                  <c:v>#N/A</c:v>
                </c:pt>
                <c:pt idx="5609">
                  <c:v>#N/A</c:v>
                </c:pt>
                <c:pt idx="5610">
                  <c:v>#N/A</c:v>
                </c:pt>
                <c:pt idx="5611">
                  <c:v>#N/A</c:v>
                </c:pt>
                <c:pt idx="5612">
                  <c:v>#N/A</c:v>
                </c:pt>
                <c:pt idx="5613">
                  <c:v>#N/A</c:v>
                </c:pt>
                <c:pt idx="5614">
                  <c:v>#N/A</c:v>
                </c:pt>
                <c:pt idx="5615">
                  <c:v>#N/A</c:v>
                </c:pt>
                <c:pt idx="5616">
                  <c:v>#N/A</c:v>
                </c:pt>
                <c:pt idx="5617">
                  <c:v>#N/A</c:v>
                </c:pt>
                <c:pt idx="5618">
                  <c:v>#N/A</c:v>
                </c:pt>
                <c:pt idx="5619">
                  <c:v>#N/A</c:v>
                </c:pt>
                <c:pt idx="5620">
                  <c:v>#N/A</c:v>
                </c:pt>
                <c:pt idx="5621">
                  <c:v>#N/A</c:v>
                </c:pt>
                <c:pt idx="5622">
                  <c:v>#N/A</c:v>
                </c:pt>
                <c:pt idx="5623">
                  <c:v>#N/A</c:v>
                </c:pt>
                <c:pt idx="5624">
                  <c:v>#N/A</c:v>
                </c:pt>
                <c:pt idx="5625">
                  <c:v>#N/A</c:v>
                </c:pt>
                <c:pt idx="5626">
                  <c:v>#N/A</c:v>
                </c:pt>
                <c:pt idx="5627">
                  <c:v>#N/A</c:v>
                </c:pt>
                <c:pt idx="5628">
                  <c:v>#N/A</c:v>
                </c:pt>
                <c:pt idx="5629">
                  <c:v>#N/A</c:v>
                </c:pt>
                <c:pt idx="5630">
                  <c:v>#N/A</c:v>
                </c:pt>
                <c:pt idx="5631">
                  <c:v>#N/A</c:v>
                </c:pt>
                <c:pt idx="5632">
                  <c:v>#N/A</c:v>
                </c:pt>
                <c:pt idx="5633">
                  <c:v>#N/A</c:v>
                </c:pt>
                <c:pt idx="5634">
                  <c:v>#N/A</c:v>
                </c:pt>
                <c:pt idx="5635">
                  <c:v>#N/A</c:v>
                </c:pt>
                <c:pt idx="5636">
                  <c:v>#N/A</c:v>
                </c:pt>
                <c:pt idx="5637">
                  <c:v>#N/A</c:v>
                </c:pt>
                <c:pt idx="5638">
                  <c:v>#N/A</c:v>
                </c:pt>
                <c:pt idx="5639">
                  <c:v>#N/A</c:v>
                </c:pt>
                <c:pt idx="5640">
                  <c:v>#N/A</c:v>
                </c:pt>
                <c:pt idx="5641">
                  <c:v>#N/A</c:v>
                </c:pt>
                <c:pt idx="5642">
                  <c:v>#N/A</c:v>
                </c:pt>
                <c:pt idx="5643">
                  <c:v>#N/A</c:v>
                </c:pt>
                <c:pt idx="5644">
                  <c:v>#N/A</c:v>
                </c:pt>
                <c:pt idx="5645">
                  <c:v>#N/A</c:v>
                </c:pt>
                <c:pt idx="5646">
                  <c:v>#N/A</c:v>
                </c:pt>
                <c:pt idx="5647">
                  <c:v>#N/A</c:v>
                </c:pt>
                <c:pt idx="5648">
                  <c:v>#N/A</c:v>
                </c:pt>
                <c:pt idx="5649">
                  <c:v>#N/A</c:v>
                </c:pt>
                <c:pt idx="5650">
                  <c:v>#N/A</c:v>
                </c:pt>
                <c:pt idx="5651">
                  <c:v>#N/A</c:v>
                </c:pt>
                <c:pt idx="5652">
                  <c:v>#N/A</c:v>
                </c:pt>
                <c:pt idx="5653">
                  <c:v>#N/A</c:v>
                </c:pt>
                <c:pt idx="5654">
                  <c:v>#N/A</c:v>
                </c:pt>
                <c:pt idx="5655">
                  <c:v>#N/A</c:v>
                </c:pt>
                <c:pt idx="5656">
                  <c:v>#N/A</c:v>
                </c:pt>
                <c:pt idx="5657">
                  <c:v>#N/A</c:v>
                </c:pt>
                <c:pt idx="5658">
                  <c:v>#N/A</c:v>
                </c:pt>
                <c:pt idx="5659">
                  <c:v>#N/A</c:v>
                </c:pt>
                <c:pt idx="5660">
                  <c:v>#N/A</c:v>
                </c:pt>
                <c:pt idx="5661">
                  <c:v>#N/A</c:v>
                </c:pt>
                <c:pt idx="5662">
                  <c:v>#N/A</c:v>
                </c:pt>
                <c:pt idx="5663">
                  <c:v>#N/A</c:v>
                </c:pt>
                <c:pt idx="5664">
                  <c:v>#N/A</c:v>
                </c:pt>
                <c:pt idx="5665">
                  <c:v>#N/A</c:v>
                </c:pt>
                <c:pt idx="5666">
                  <c:v>#N/A</c:v>
                </c:pt>
                <c:pt idx="5667">
                  <c:v>#N/A</c:v>
                </c:pt>
                <c:pt idx="5668">
                  <c:v>#N/A</c:v>
                </c:pt>
                <c:pt idx="5669">
                  <c:v>#N/A</c:v>
                </c:pt>
                <c:pt idx="5670">
                  <c:v>#N/A</c:v>
                </c:pt>
                <c:pt idx="5671">
                  <c:v>#N/A</c:v>
                </c:pt>
                <c:pt idx="5672">
                  <c:v>#N/A</c:v>
                </c:pt>
                <c:pt idx="5673">
                  <c:v>#N/A</c:v>
                </c:pt>
                <c:pt idx="5674">
                  <c:v>#N/A</c:v>
                </c:pt>
                <c:pt idx="5675">
                  <c:v>#N/A</c:v>
                </c:pt>
                <c:pt idx="5676">
                  <c:v>#N/A</c:v>
                </c:pt>
                <c:pt idx="5677">
                  <c:v>#N/A</c:v>
                </c:pt>
                <c:pt idx="5678">
                  <c:v>#N/A</c:v>
                </c:pt>
                <c:pt idx="5679">
                  <c:v>#N/A</c:v>
                </c:pt>
                <c:pt idx="5680">
                  <c:v>#N/A</c:v>
                </c:pt>
                <c:pt idx="5681">
                  <c:v>#N/A</c:v>
                </c:pt>
                <c:pt idx="5682">
                  <c:v>#N/A</c:v>
                </c:pt>
                <c:pt idx="5683">
                  <c:v>#N/A</c:v>
                </c:pt>
                <c:pt idx="5684">
                  <c:v>#N/A</c:v>
                </c:pt>
                <c:pt idx="5685">
                  <c:v>#N/A</c:v>
                </c:pt>
                <c:pt idx="5686">
                  <c:v>#N/A</c:v>
                </c:pt>
                <c:pt idx="5687">
                  <c:v>#N/A</c:v>
                </c:pt>
                <c:pt idx="5688">
                  <c:v>#N/A</c:v>
                </c:pt>
                <c:pt idx="5689">
                  <c:v>#N/A</c:v>
                </c:pt>
                <c:pt idx="5690">
                  <c:v>#N/A</c:v>
                </c:pt>
                <c:pt idx="5691">
                  <c:v>#N/A</c:v>
                </c:pt>
                <c:pt idx="5692">
                  <c:v>#N/A</c:v>
                </c:pt>
                <c:pt idx="5693">
                  <c:v>#N/A</c:v>
                </c:pt>
                <c:pt idx="5694">
                  <c:v>#N/A</c:v>
                </c:pt>
                <c:pt idx="5695">
                  <c:v>#N/A</c:v>
                </c:pt>
                <c:pt idx="5696">
                  <c:v>#N/A</c:v>
                </c:pt>
                <c:pt idx="5697">
                  <c:v>#N/A</c:v>
                </c:pt>
                <c:pt idx="5698">
                  <c:v>#N/A</c:v>
                </c:pt>
                <c:pt idx="5699">
                  <c:v>#N/A</c:v>
                </c:pt>
                <c:pt idx="5700">
                  <c:v>#N/A</c:v>
                </c:pt>
                <c:pt idx="5701">
                  <c:v>#N/A</c:v>
                </c:pt>
                <c:pt idx="5702">
                  <c:v>#N/A</c:v>
                </c:pt>
                <c:pt idx="5703">
                  <c:v>#N/A</c:v>
                </c:pt>
                <c:pt idx="5704">
                  <c:v>#N/A</c:v>
                </c:pt>
                <c:pt idx="5705">
                  <c:v>#N/A</c:v>
                </c:pt>
                <c:pt idx="5706">
                  <c:v>#N/A</c:v>
                </c:pt>
                <c:pt idx="5707">
                  <c:v>#N/A</c:v>
                </c:pt>
                <c:pt idx="5708">
                  <c:v>#N/A</c:v>
                </c:pt>
                <c:pt idx="5709">
                  <c:v>#N/A</c:v>
                </c:pt>
                <c:pt idx="5710">
                  <c:v>#N/A</c:v>
                </c:pt>
                <c:pt idx="5711">
                  <c:v>#N/A</c:v>
                </c:pt>
                <c:pt idx="5712">
                  <c:v>#N/A</c:v>
                </c:pt>
                <c:pt idx="5713">
                  <c:v>#N/A</c:v>
                </c:pt>
                <c:pt idx="5714">
                  <c:v>#N/A</c:v>
                </c:pt>
                <c:pt idx="5715">
                  <c:v>#N/A</c:v>
                </c:pt>
                <c:pt idx="5716">
                  <c:v>#N/A</c:v>
                </c:pt>
                <c:pt idx="5717">
                  <c:v>#N/A</c:v>
                </c:pt>
                <c:pt idx="5718">
                  <c:v>#N/A</c:v>
                </c:pt>
                <c:pt idx="5719">
                  <c:v>#N/A</c:v>
                </c:pt>
                <c:pt idx="5720">
                  <c:v>#N/A</c:v>
                </c:pt>
                <c:pt idx="5721">
                  <c:v>#N/A</c:v>
                </c:pt>
                <c:pt idx="5722">
                  <c:v>#N/A</c:v>
                </c:pt>
                <c:pt idx="5723">
                  <c:v>#N/A</c:v>
                </c:pt>
                <c:pt idx="5724">
                  <c:v>#N/A</c:v>
                </c:pt>
                <c:pt idx="5725">
                  <c:v>#N/A</c:v>
                </c:pt>
                <c:pt idx="5726">
                  <c:v>#N/A</c:v>
                </c:pt>
                <c:pt idx="5727">
                  <c:v>#N/A</c:v>
                </c:pt>
                <c:pt idx="5728">
                  <c:v>#N/A</c:v>
                </c:pt>
                <c:pt idx="5729">
                  <c:v>#N/A</c:v>
                </c:pt>
                <c:pt idx="5730">
                  <c:v>#N/A</c:v>
                </c:pt>
                <c:pt idx="5731">
                  <c:v>#N/A</c:v>
                </c:pt>
                <c:pt idx="5732">
                  <c:v>#N/A</c:v>
                </c:pt>
                <c:pt idx="5733">
                  <c:v>#N/A</c:v>
                </c:pt>
                <c:pt idx="5734">
                  <c:v>#N/A</c:v>
                </c:pt>
                <c:pt idx="5735">
                  <c:v>#N/A</c:v>
                </c:pt>
                <c:pt idx="5736">
                  <c:v>#N/A</c:v>
                </c:pt>
                <c:pt idx="5737">
                  <c:v>#N/A</c:v>
                </c:pt>
                <c:pt idx="5738">
                  <c:v>#N/A</c:v>
                </c:pt>
                <c:pt idx="5739">
                  <c:v>#N/A</c:v>
                </c:pt>
                <c:pt idx="5740">
                  <c:v>#N/A</c:v>
                </c:pt>
                <c:pt idx="5741">
                  <c:v>#N/A</c:v>
                </c:pt>
                <c:pt idx="5742">
                  <c:v>#N/A</c:v>
                </c:pt>
                <c:pt idx="5743">
                  <c:v>#N/A</c:v>
                </c:pt>
                <c:pt idx="5744">
                  <c:v>#N/A</c:v>
                </c:pt>
                <c:pt idx="5745">
                  <c:v>#N/A</c:v>
                </c:pt>
                <c:pt idx="5746">
                  <c:v>#N/A</c:v>
                </c:pt>
                <c:pt idx="5747">
                  <c:v>#N/A</c:v>
                </c:pt>
                <c:pt idx="5748">
                  <c:v>#N/A</c:v>
                </c:pt>
                <c:pt idx="5749">
                  <c:v>#N/A</c:v>
                </c:pt>
                <c:pt idx="5750">
                  <c:v>#N/A</c:v>
                </c:pt>
                <c:pt idx="5751">
                  <c:v>#N/A</c:v>
                </c:pt>
                <c:pt idx="5752">
                  <c:v>#N/A</c:v>
                </c:pt>
                <c:pt idx="5753">
                  <c:v>#N/A</c:v>
                </c:pt>
                <c:pt idx="5754">
                  <c:v>#N/A</c:v>
                </c:pt>
                <c:pt idx="5755">
                  <c:v>#N/A</c:v>
                </c:pt>
                <c:pt idx="5756">
                  <c:v>#N/A</c:v>
                </c:pt>
                <c:pt idx="5757">
                  <c:v>#N/A</c:v>
                </c:pt>
                <c:pt idx="5758">
                  <c:v>#N/A</c:v>
                </c:pt>
                <c:pt idx="5759">
                  <c:v>#N/A</c:v>
                </c:pt>
                <c:pt idx="5760">
                  <c:v>#N/A</c:v>
                </c:pt>
                <c:pt idx="5761">
                  <c:v>#N/A</c:v>
                </c:pt>
                <c:pt idx="5762">
                  <c:v>#N/A</c:v>
                </c:pt>
                <c:pt idx="5763">
                  <c:v>#N/A</c:v>
                </c:pt>
                <c:pt idx="5764">
                  <c:v>#N/A</c:v>
                </c:pt>
                <c:pt idx="5765">
                  <c:v>#N/A</c:v>
                </c:pt>
                <c:pt idx="5766">
                  <c:v>#N/A</c:v>
                </c:pt>
                <c:pt idx="5767">
                  <c:v>#N/A</c:v>
                </c:pt>
                <c:pt idx="5768">
                  <c:v>#N/A</c:v>
                </c:pt>
                <c:pt idx="5769">
                  <c:v>#N/A</c:v>
                </c:pt>
                <c:pt idx="5770">
                  <c:v>#N/A</c:v>
                </c:pt>
                <c:pt idx="5771">
                  <c:v>#N/A</c:v>
                </c:pt>
                <c:pt idx="5772">
                  <c:v>#N/A</c:v>
                </c:pt>
                <c:pt idx="5773">
                  <c:v>#N/A</c:v>
                </c:pt>
                <c:pt idx="5774">
                  <c:v>#N/A</c:v>
                </c:pt>
                <c:pt idx="5775">
                  <c:v>#N/A</c:v>
                </c:pt>
                <c:pt idx="5776">
                  <c:v>#N/A</c:v>
                </c:pt>
                <c:pt idx="5777">
                  <c:v>#N/A</c:v>
                </c:pt>
                <c:pt idx="5778">
                  <c:v>#N/A</c:v>
                </c:pt>
                <c:pt idx="5779">
                  <c:v>#N/A</c:v>
                </c:pt>
                <c:pt idx="5780">
                  <c:v>#N/A</c:v>
                </c:pt>
                <c:pt idx="5781">
                  <c:v>#N/A</c:v>
                </c:pt>
                <c:pt idx="5782">
                  <c:v>#N/A</c:v>
                </c:pt>
                <c:pt idx="5783">
                  <c:v>#N/A</c:v>
                </c:pt>
                <c:pt idx="5784">
                  <c:v>#N/A</c:v>
                </c:pt>
                <c:pt idx="5785">
                  <c:v>#N/A</c:v>
                </c:pt>
                <c:pt idx="5786">
                  <c:v>#N/A</c:v>
                </c:pt>
                <c:pt idx="5787">
                  <c:v>#N/A</c:v>
                </c:pt>
                <c:pt idx="5788">
                  <c:v>#N/A</c:v>
                </c:pt>
                <c:pt idx="5789">
                  <c:v>#N/A</c:v>
                </c:pt>
                <c:pt idx="5790">
                  <c:v>#N/A</c:v>
                </c:pt>
                <c:pt idx="5791">
                  <c:v>#N/A</c:v>
                </c:pt>
                <c:pt idx="5792">
                  <c:v>#N/A</c:v>
                </c:pt>
                <c:pt idx="5793">
                  <c:v>#N/A</c:v>
                </c:pt>
                <c:pt idx="5794">
                  <c:v>#N/A</c:v>
                </c:pt>
                <c:pt idx="5795">
                  <c:v>#N/A</c:v>
                </c:pt>
                <c:pt idx="5796">
                  <c:v>#N/A</c:v>
                </c:pt>
                <c:pt idx="5797">
                  <c:v>#N/A</c:v>
                </c:pt>
                <c:pt idx="5798">
                  <c:v>#N/A</c:v>
                </c:pt>
                <c:pt idx="5799">
                  <c:v>#N/A</c:v>
                </c:pt>
                <c:pt idx="5800">
                  <c:v>#N/A</c:v>
                </c:pt>
                <c:pt idx="5801">
                  <c:v>#N/A</c:v>
                </c:pt>
                <c:pt idx="5802">
                  <c:v>#N/A</c:v>
                </c:pt>
                <c:pt idx="5803">
                  <c:v>#N/A</c:v>
                </c:pt>
                <c:pt idx="5804">
                  <c:v>#N/A</c:v>
                </c:pt>
                <c:pt idx="5805">
                  <c:v>#N/A</c:v>
                </c:pt>
                <c:pt idx="5806">
                  <c:v>#N/A</c:v>
                </c:pt>
                <c:pt idx="5807">
                  <c:v>#N/A</c:v>
                </c:pt>
                <c:pt idx="5808">
                  <c:v>#N/A</c:v>
                </c:pt>
                <c:pt idx="5809">
                  <c:v>#N/A</c:v>
                </c:pt>
                <c:pt idx="5810">
                  <c:v>#N/A</c:v>
                </c:pt>
                <c:pt idx="5811">
                  <c:v>#N/A</c:v>
                </c:pt>
                <c:pt idx="5812">
                  <c:v>#N/A</c:v>
                </c:pt>
                <c:pt idx="5813">
                  <c:v>#N/A</c:v>
                </c:pt>
                <c:pt idx="5814">
                  <c:v>#N/A</c:v>
                </c:pt>
                <c:pt idx="5815">
                  <c:v>#N/A</c:v>
                </c:pt>
                <c:pt idx="5816">
                  <c:v>#N/A</c:v>
                </c:pt>
                <c:pt idx="5817">
                  <c:v>#N/A</c:v>
                </c:pt>
                <c:pt idx="5818">
                  <c:v>#N/A</c:v>
                </c:pt>
                <c:pt idx="5819">
                  <c:v>#N/A</c:v>
                </c:pt>
                <c:pt idx="5820">
                  <c:v>#N/A</c:v>
                </c:pt>
                <c:pt idx="5821">
                  <c:v>#N/A</c:v>
                </c:pt>
                <c:pt idx="5822">
                  <c:v>#N/A</c:v>
                </c:pt>
                <c:pt idx="5823">
                  <c:v>#N/A</c:v>
                </c:pt>
                <c:pt idx="5824">
                  <c:v>#N/A</c:v>
                </c:pt>
                <c:pt idx="5825">
                  <c:v>#N/A</c:v>
                </c:pt>
                <c:pt idx="5826">
                  <c:v>#N/A</c:v>
                </c:pt>
                <c:pt idx="5827">
                  <c:v>#N/A</c:v>
                </c:pt>
                <c:pt idx="5828">
                  <c:v>#N/A</c:v>
                </c:pt>
                <c:pt idx="5829">
                  <c:v>#N/A</c:v>
                </c:pt>
                <c:pt idx="5830">
                  <c:v>#N/A</c:v>
                </c:pt>
                <c:pt idx="5831">
                  <c:v>#N/A</c:v>
                </c:pt>
                <c:pt idx="5832">
                  <c:v>#N/A</c:v>
                </c:pt>
                <c:pt idx="5833">
                  <c:v>#N/A</c:v>
                </c:pt>
                <c:pt idx="5834">
                  <c:v>#N/A</c:v>
                </c:pt>
                <c:pt idx="5835">
                  <c:v>#N/A</c:v>
                </c:pt>
                <c:pt idx="5836">
                  <c:v>#N/A</c:v>
                </c:pt>
                <c:pt idx="5837">
                  <c:v>#N/A</c:v>
                </c:pt>
                <c:pt idx="5838">
                  <c:v>#N/A</c:v>
                </c:pt>
                <c:pt idx="5839">
                  <c:v>#N/A</c:v>
                </c:pt>
                <c:pt idx="5840">
                  <c:v>#N/A</c:v>
                </c:pt>
                <c:pt idx="5841">
                  <c:v>#N/A</c:v>
                </c:pt>
                <c:pt idx="5842">
                  <c:v>#N/A</c:v>
                </c:pt>
                <c:pt idx="5843">
                  <c:v>#N/A</c:v>
                </c:pt>
                <c:pt idx="5844">
                  <c:v>#N/A</c:v>
                </c:pt>
                <c:pt idx="5845">
                  <c:v>#N/A</c:v>
                </c:pt>
                <c:pt idx="5846">
                  <c:v>#N/A</c:v>
                </c:pt>
                <c:pt idx="5847">
                  <c:v>#N/A</c:v>
                </c:pt>
                <c:pt idx="5848">
                  <c:v>#N/A</c:v>
                </c:pt>
                <c:pt idx="5849">
                  <c:v>#N/A</c:v>
                </c:pt>
                <c:pt idx="5850">
                  <c:v>#N/A</c:v>
                </c:pt>
                <c:pt idx="5851">
                  <c:v>#N/A</c:v>
                </c:pt>
                <c:pt idx="5852">
                  <c:v>#N/A</c:v>
                </c:pt>
                <c:pt idx="5853">
                  <c:v>#N/A</c:v>
                </c:pt>
                <c:pt idx="5854">
                  <c:v>#N/A</c:v>
                </c:pt>
                <c:pt idx="5855">
                  <c:v>#N/A</c:v>
                </c:pt>
                <c:pt idx="5856">
                  <c:v>#N/A</c:v>
                </c:pt>
                <c:pt idx="5857">
                  <c:v>#N/A</c:v>
                </c:pt>
                <c:pt idx="5858">
                  <c:v>#N/A</c:v>
                </c:pt>
                <c:pt idx="5859">
                  <c:v>#N/A</c:v>
                </c:pt>
                <c:pt idx="5860">
                  <c:v>#N/A</c:v>
                </c:pt>
                <c:pt idx="5861">
                  <c:v>#N/A</c:v>
                </c:pt>
                <c:pt idx="5862">
                  <c:v>#N/A</c:v>
                </c:pt>
                <c:pt idx="5863">
                  <c:v>#N/A</c:v>
                </c:pt>
                <c:pt idx="5864">
                  <c:v>#N/A</c:v>
                </c:pt>
                <c:pt idx="5865">
                  <c:v>#N/A</c:v>
                </c:pt>
                <c:pt idx="5866">
                  <c:v>#N/A</c:v>
                </c:pt>
                <c:pt idx="5867">
                  <c:v>#N/A</c:v>
                </c:pt>
                <c:pt idx="5868">
                  <c:v>#N/A</c:v>
                </c:pt>
                <c:pt idx="5869">
                  <c:v>#N/A</c:v>
                </c:pt>
                <c:pt idx="5870">
                  <c:v>#N/A</c:v>
                </c:pt>
                <c:pt idx="5871">
                  <c:v>#N/A</c:v>
                </c:pt>
                <c:pt idx="5872">
                  <c:v>#N/A</c:v>
                </c:pt>
                <c:pt idx="5873">
                  <c:v>#N/A</c:v>
                </c:pt>
                <c:pt idx="5874">
                  <c:v>#N/A</c:v>
                </c:pt>
                <c:pt idx="5875">
                  <c:v>#N/A</c:v>
                </c:pt>
                <c:pt idx="5876">
                  <c:v>#N/A</c:v>
                </c:pt>
                <c:pt idx="5877">
                  <c:v>#N/A</c:v>
                </c:pt>
                <c:pt idx="5878">
                  <c:v>#N/A</c:v>
                </c:pt>
                <c:pt idx="5879">
                  <c:v>#N/A</c:v>
                </c:pt>
                <c:pt idx="5880">
                  <c:v>#N/A</c:v>
                </c:pt>
                <c:pt idx="5881">
                  <c:v>#N/A</c:v>
                </c:pt>
                <c:pt idx="5882">
                  <c:v>#N/A</c:v>
                </c:pt>
                <c:pt idx="5883">
                  <c:v>#N/A</c:v>
                </c:pt>
                <c:pt idx="5884">
                  <c:v>#N/A</c:v>
                </c:pt>
                <c:pt idx="5885">
                  <c:v>#N/A</c:v>
                </c:pt>
                <c:pt idx="5886">
                  <c:v>#N/A</c:v>
                </c:pt>
                <c:pt idx="5887">
                  <c:v>#N/A</c:v>
                </c:pt>
                <c:pt idx="5888">
                  <c:v>#N/A</c:v>
                </c:pt>
                <c:pt idx="5889">
                  <c:v>#N/A</c:v>
                </c:pt>
                <c:pt idx="5890">
                  <c:v>#N/A</c:v>
                </c:pt>
                <c:pt idx="5891">
                  <c:v>#N/A</c:v>
                </c:pt>
                <c:pt idx="5892">
                  <c:v>#N/A</c:v>
                </c:pt>
                <c:pt idx="5893">
                  <c:v>#N/A</c:v>
                </c:pt>
                <c:pt idx="5894">
                  <c:v>#N/A</c:v>
                </c:pt>
                <c:pt idx="5895">
                  <c:v>#N/A</c:v>
                </c:pt>
                <c:pt idx="5896">
                  <c:v>#N/A</c:v>
                </c:pt>
                <c:pt idx="5897">
                  <c:v>#N/A</c:v>
                </c:pt>
                <c:pt idx="5898">
                  <c:v>#N/A</c:v>
                </c:pt>
                <c:pt idx="5899">
                  <c:v>#N/A</c:v>
                </c:pt>
                <c:pt idx="5900">
                  <c:v>#N/A</c:v>
                </c:pt>
                <c:pt idx="5901">
                  <c:v>#N/A</c:v>
                </c:pt>
                <c:pt idx="5902">
                  <c:v>#N/A</c:v>
                </c:pt>
                <c:pt idx="5903">
                  <c:v>#N/A</c:v>
                </c:pt>
                <c:pt idx="5904">
                  <c:v>#N/A</c:v>
                </c:pt>
                <c:pt idx="5905">
                  <c:v>#N/A</c:v>
                </c:pt>
                <c:pt idx="5906">
                  <c:v>#N/A</c:v>
                </c:pt>
                <c:pt idx="5907">
                  <c:v>#N/A</c:v>
                </c:pt>
                <c:pt idx="5908">
                  <c:v>#N/A</c:v>
                </c:pt>
                <c:pt idx="5909">
                  <c:v>#N/A</c:v>
                </c:pt>
                <c:pt idx="5910">
                  <c:v>#N/A</c:v>
                </c:pt>
                <c:pt idx="5911">
                  <c:v>#N/A</c:v>
                </c:pt>
                <c:pt idx="5912">
                  <c:v>#N/A</c:v>
                </c:pt>
                <c:pt idx="5913">
                  <c:v>#N/A</c:v>
                </c:pt>
                <c:pt idx="5914">
                  <c:v>#N/A</c:v>
                </c:pt>
                <c:pt idx="5915">
                  <c:v>#N/A</c:v>
                </c:pt>
                <c:pt idx="5916">
                  <c:v>#N/A</c:v>
                </c:pt>
                <c:pt idx="5917">
                  <c:v>#N/A</c:v>
                </c:pt>
                <c:pt idx="5918">
                  <c:v>#N/A</c:v>
                </c:pt>
                <c:pt idx="5919">
                  <c:v>#N/A</c:v>
                </c:pt>
                <c:pt idx="5920">
                  <c:v>#N/A</c:v>
                </c:pt>
                <c:pt idx="5921">
                  <c:v>#N/A</c:v>
                </c:pt>
                <c:pt idx="5922">
                  <c:v>#N/A</c:v>
                </c:pt>
                <c:pt idx="5923">
                  <c:v>#N/A</c:v>
                </c:pt>
                <c:pt idx="5924">
                  <c:v>#N/A</c:v>
                </c:pt>
                <c:pt idx="5925">
                  <c:v>#N/A</c:v>
                </c:pt>
                <c:pt idx="5926">
                  <c:v>#N/A</c:v>
                </c:pt>
                <c:pt idx="5927">
                  <c:v>#N/A</c:v>
                </c:pt>
                <c:pt idx="5928">
                  <c:v>#N/A</c:v>
                </c:pt>
                <c:pt idx="5929">
                  <c:v>#N/A</c:v>
                </c:pt>
                <c:pt idx="5930">
                  <c:v>#N/A</c:v>
                </c:pt>
                <c:pt idx="5931">
                  <c:v>#N/A</c:v>
                </c:pt>
                <c:pt idx="5932">
                  <c:v>#N/A</c:v>
                </c:pt>
                <c:pt idx="5933">
                  <c:v>#N/A</c:v>
                </c:pt>
                <c:pt idx="5934">
                  <c:v>#N/A</c:v>
                </c:pt>
                <c:pt idx="5935">
                  <c:v>#N/A</c:v>
                </c:pt>
                <c:pt idx="5936">
                  <c:v>#N/A</c:v>
                </c:pt>
                <c:pt idx="5937">
                  <c:v>#N/A</c:v>
                </c:pt>
                <c:pt idx="5938">
                  <c:v>#N/A</c:v>
                </c:pt>
                <c:pt idx="5939">
                  <c:v>#N/A</c:v>
                </c:pt>
                <c:pt idx="5940">
                  <c:v>#N/A</c:v>
                </c:pt>
                <c:pt idx="5941">
                  <c:v>#N/A</c:v>
                </c:pt>
                <c:pt idx="5942">
                  <c:v>#N/A</c:v>
                </c:pt>
                <c:pt idx="5943">
                  <c:v>#N/A</c:v>
                </c:pt>
                <c:pt idx="5944">
                  <c:v>#N/A</c:v>
                </c:pt>
                <c:pt idx="5945">
                  <c:v>#N/A</c:v>
                </c:pt>
                <c:pt idx="5946">
                  <c:v>#N/A</c:v>
                </c:pt>
                <c:pt idx="5947">
                  <c:v>#N/A</c:v>
                </c:pt>
                <c:pt idx="5948">
                  <c:v>#N/A</c:v>
                </c:pt>
                <c:pt idx="5949">
                  <c:v>#N/A</c:v>
                </c:pt>
                <c:pt idx="5950">
                  <c:v>#N/A</c:v>
                </c:pt>
                <c:pt idx="5951">
                  <c:v>#N/A</c:v>
                </c:pt>
                <c:pt idx="5952">
                  <c:v>#N/A</c:v>
                </c:pt>
                <c:pt idx="5953">
                  <c:v>#N/A</c:v>
                </c:pt>
                <c:pt idx="5954">
                  <c:v>#N/A</c:v>
                </c:pt>
                <c:pt idx="5955">
                  <c:v>#N/A</c:v>
                </c:pt>
                <c:pt idx="5956">
                  <c:v>#N/A</c:v>
                </c:pt>
                <c:pt idx="5957">
                  <c:v>#N/A</c:v>
                </c:pt>
                <c:pt idx="5958">
                  <c:v>#N/A</c:v>
                </c:pt>
                <c:pt idx="5959">
                  <c:v>#N/A</c:v>
                </c:pt>
                <c:pt idx="5960">
                  <c:v>#N/A</c:v>
                </c:pt>
                <c:pt idx="5961">
                  <c:v>#N/A</c:v>
                </c:pt>
                <c:pt idx="5962">
                  <c:v>#N/A</c:v>
                </c:pt>
                <c:pt idx="5963">
                  <c:v>#N/A</c:v>
                </c:pt>
                <c:pt idx="5964">
                  <c:v>#N/A</c:v>
                </c:pt>
                <c:pt idx="5965">
                  <c:v>#N/A</c:v>
                </c:pt>
                <c:pt idx="5966">
                  <c:v>#N/A</c:v>
                </c:pt>
                <c:pt idx="5967">
                  <c:v>#N/A</c:v>
                </c:pt>
                <c:pt idx="5968">
                  <c:v>#N/A</c:v>
                </c:pt>
                <c:pt idx="5969">
                  <c:v>#N/A</c:v>
                </c:pt>
                <c:pt idx="5970">
                  <c:v>#N/A</c:v>
                </c:pt>
                <c:pt idx="5971">
                  <c:v>#N/A</c:v>
                </c:pt>
                <c:pt idx="5972">
                  <c:v>#N/A</c:v>
                </c:pt>
                <c:pt idx="5973">
                  <c:v>#N/A</c:v>
                </c:pt>
                <c:pt idx="5974">
                  <c:v>#N/A</c:v>
                </c:pt>
                <c:pt idx="5975">
                  <c:v>#N/A</c:v>
                </c:pt>
                <c:pt idx="5976">
                  <c:v>#N/A</c:v>
                </c:pt>
                <c:pt idx="5977">
                  <c:v>#N/A</c:v>
                </c:pt>
                <c:pt idx="5978">
                  <c:v>#N/A</c:v>
                </c:pt>
                <c:pt idx="5979">
                  <c:v>#N/A</c:v>
                </c:pt>
                <c:pt idx="5980">
                  <c:v>#N/A</c:v>
                </c:pt>
                <c:pt idx="5981">
                  <c:v>#N/A</c:v>
                </c:pt>
                <c:pt idx="5982">
                  <c:v>#N/A</c:v>
                </c:pt>
                <c:pt idx="5983">
                  <c:v>#N/A</c:v>
                </c:pt>
                <c:pt idx="5984">
                  <c:v>#N/A</c:v>
                </c:pt>
                <c:pt idx="5985">
                  <c:v>#N/A</c:v>
                </c:pt>
                <c:pt idx="5986">
                  <c:v>#N/A</c:v>
                </c:pt>
                <c:pt idx="5987">
                  <c:v>#N/A</c:v>
                </c:pt>
                <c:pt idx="5988">
                  <c:v>#N/A</c:v>
                </c:pt>
                <c:pt idx="5989">
                  <c:v>#N/A</c:v>
                </c:pt>
                <c:pt idx="5990">
                  <c:v>#N/A</c:v>
                </c:pt>
                <c:pt idx="5991">
                  <c:v>#N/A</c:v>
                </c:pt>
                <c:pt idx="5992">
                  <c:v>#N/A</c:v>
                </c:pt>
                <c:pt idx="5993">
                  <c:v>#N/A</c:v>
                </c:pt>
                <c:pt idx="5994">
                  <c:v>#N/A</c:v>
                </c:pt>
                <c:pt idx="5995">
                  <c:v>#N/A</c:v>
                </c:pt>
                <c:pt idx="5996">
                  <c:v>#N/A</c:v>
                </c:pt>
                <c:pt idx="5997">
                  <c:v>#N/A</c:v>
                </c:pt>
                <c:pt idx="5998">
                  <c:v>#N/A</c:v>
                </c:pt>
                <c:pt idx="5999">
                  <c:v>#N/A</c:v>
                </c:pt>
                <c:pt idx="6000">
                  <c:v>#N/A</c:v>
                </c:pt>
                <c:pt idx="6001">
                  <c:v>#N/A</c:v>
                </c:pt>
                <c:pt idx="6002">
                  <c:v>#N/A</c:v>
                </c:pt>
                <c:pt idx="6003">
                  <c:v>#N/A</c:v>
                </c:pt>
                <c:pt idx="6004">
                  <c:v>#N/A</c:v>
                </c:pt>
                <c:pt idx="6005">
                  <c:v>#N/A</c:v>
                </c:pt>
                <c:pt idx="6006">
                  <c:v>#N/A</c:v>
                </c:pt>
                <c:pt idx="6007">
                  <c:v>#N/A</c:v>
                </c:pt>
                <c:pt idx="6008">
                  <c:v>#N/A</c:v>
                </c:pt>
                <c:pt idx="6009">
                  <c:v>#N/A</c:v>
                </c:pt>
                <c:pt idx="6010">
                  <c:v>#N/A</c:v>
                </c:pt>
                <c:pt idx="6011">
                  <c:v>#N/A</c:v>
                </c:pt>
                <c:pt idx="6012">
                  <c:v>#N/A</c:v>
                </c:pt>
                <c:pt idx="6013">
                  <c:v>#N/A</c:v>
                </c:pt>
                <c:pt idx="6014">
                  <c:v>#N/A</c:v>
                </c:pt>
                <c:pt idx="6015">
                  <c:v>#N/A</c:v>
                </c:pt>
                <c:pt idx="6016">
                  <c:v>#N/A</c:v>
                </c:pt>
                <c:pt idx="6017">
                  <c:v>#N/A</c:v>
                </c:pt>
                <c:pt idx="6018">
                  <c:v>#N/A</c:v>
                </c:pt>
                <c:pt idx="6019">
                  <c:v>#N/A</c:v>
                </c:pt>
                <c:pt idx="6020">
                  <c:v>#N/A</c:v>
                </c:pt>
                <c:pt idx="6021">
                  <c:v>#N/A</c:v>
                </c:pt>
                <c:pt idx="6022">
                  <c:v>#N/A</c:v>
                </c:pt>
                <c:pt idx="6023">
                  <c:v>#N/A</c:v>
                </c:pt>
                <c:pt idx="6024">
                  <c:v>#N/A</c:v>
                </c:pt>
                <c:pt idx="6025">
                  <c:v>#N/A</c:v>
                </c:pt>
                <c:pt idx="6026">
                  <c:v>#N/A</c:v>
                </c:pt>
                <c:pt idx="6027">
                  <c:v>#N/A</c:v>
                </c:pt>
                <c:pt idx="6028">
                  <c:v>#N/A</c:v>
                </c:pt>
                <c:pt idx="6029">
                  <c:v>#N/A</c:v>
                </c:pt>
                <c:pt idx="6030">
                  <c:v>#N/A</c:v>
                </c:pt>
                <c:pt idx="6031">
                  <c:v>#N/A</c:v>
                </c:pt>
                <c:pt idx="6032">
                  <c:v>#N/A</c:v>
                </c:pt>
                <c:pt idx="6033">
                  <c:v>#N/A</c:v>
                </c:pt>
                <c:pt idx="6034">
                  <c:v>#N/A</c:v>
                </c:pt>
                <c:pt idx="6035">
                  <c:v>#N/A</c:v>
                </c:pt>
                <c:pt idx="6036">
                  <c:v>#N/A</c:v>
                </c:pt>
                <c:pt idx="6037">
                  <c:v>#N/A</c:v>
                </c:pt>
                <c:pt idx="6038">
                  <c:v>#N/A</c:v>
                </c:pt>
                <c:pt idx="6039">
                  <c:v>#N/A</c:v>
                </c:pt>
                <c:pt idx="6040">
                  <c:v>#N/A</c:v>
                </c:pt>
                <c:pt idx="6041">
                  <c:v>#N/A</c:v>
                </c:pt>
                <c:pt idx="6042">
                  <c:v>#N/A</c:v>
                </c:pt>
                <c:pt idx="6043">
                  <c:v>#N/A</c:v>
                </c:pt>
                <c:pt idx="6044">
                  <c:v>#N/A</c:v>
                </c:pt>
                <c:pt idx="6045">
                  <c:v>#N/A</c:v>
                </c:pt>
                <c:pt idx="6046">
                  <c:v>#N/A</c:v>
                </c:pt>
                <c:pt idx="6047">
                  <c:v>#N/A</c:v>
                </c:pt>
                <c:pt idx="6048">
                  <c:v>#N/A</c:v>
                </c:pt>
                <c:pt idx="6049">
                  <c:v>#N/A</c:v>
                </c:pt>
                <c:pt idx="6050">
                  <c:v>#N/A</c:v>
                </c:pt>
                <c:pt idx="6051">
                  <c:v>#N/A</c:v>
                </c:pt>
                <c:pt idx="6052">
                  <c:v>#N/A</c:v>
                </c:pt>
                <c:pt idx="6053">
                  <c:v>#N/A</c:v>
                </c:pt>
                <c:pt idx="6054">
                  <c:v>#N/A</c:v>
                </c:pt>
                <c:pt idx="6055">
                  <c:v>#N/A</c:v>
                </c:pt>
                <c:pt idx="6056">
                  <c:v>#N/A</c:v>
                </c:pt>
                <c:pt idx="6057">
                  <c:v>#N/A</c:v>
                </c:pt>
                <c:pt idx="6058">
                  <c:v>#N/A</c:v>
                </c:pt>
                <c:pt idx="6059">
                  <c:v>#N/A</c:v>
                </c:pt>
                <c:pt idx="6060">
                  <c:v>#N/A</c:v>
                </c:pt>
                <c:pt idx="6061">
                  <c:v>#N/A</c:v>
                </c:pt>
                <c:pt idx="6062">
                  <c:v>#N/A</c:v>
                </c:pt>
                <c:pt idx="6063">
                  <c:v>#N/A</c:v>
                </c:pt>
                <c:pt idx="6064">
                  <c:v>#N/A</c:v>
                </c:pt>
                <c:pt idx="6065">
                  <c:v>#N/A</c:v>
                </c:pt>
                <c:pt idx="6066">
                  <c:v>#N/A</c:v>
                </c:pt>
                <c:pt idx="6067">
                  <c:v>#N/A</c:v>
                </c:pt>
                <c:pt idx="6068">
                  <c:v>#N/A</c:v>
                </c:pt>
                <c:pt idx="6069">
                  <c:v>#N/A</c:v>
                </c:pt>
                <c:pt idx="6070">
                  <c:v>#N/A</c:v>
                </c:pt>
                <c:pt idx="6071">
                  <c:v>#N/A</c:v>
                </c:pt>
                <c:pt idx="6072">
                  <c:v>#N/A</c:v>
                </c:pt>
                <c:pt idx="6073">
                  <c:v>#N/A</c:v>
                </c:pt>
                <c:pt idx="6074">
                  <c:v>#N/A</c:v>
                </c:pt>
                <c:pt idx="6075">
                  <c:v>#N/A</c:v>
                </c:pt>
                <c:pt idx="6076">
                  <c:v>#N/A</c:v>
                </c:pt>
                <c:pt idx="6077">
                  <c:v>#N/A</c:v>
                </c:pt>
                <c:pt idx="6078">
                  <c:v>#N/A</c:v>
                </c:pt>
                <c:pt idx="6079">
                  <c:v>#N/A</c:v>
                </c:pt>
                <c:pt idx="6080">
                  <c:v>#N/A</c:v>
                </c:pt>
                <c:pt idx="6081">
                  <c:v>#N/A</c:v>
                </c:pt>
                <c:pt idx="6082">
                  <c:v>#N/A</c:v>
                </c:pt>
                <c:pt idx="6083">
                  <c:v>#N/A</c:v>
                </c:pt>
                <c:pt idx="6084">
                  <c:v>#N/A</c:v>
                </c:pt>
                <c:pt idx="6085">
                  <c:v>#N/A</c:v>
                </c:pt>
                <c:pt idx="6086">
                  <c:v>#N/A</c:v>
                </c:pt>
                <c:pt idx="6087">
                  <c:v>#N/A</c:v>
                </c:pt>
                <c:pt idx="6088">
                  <c:v>#N/A</c:v>
                </c:pt>
                <c:pt idx="6089">
                  <c:v>#N/A</c:v>
                </c:pt>
                <c:pt idx="6090">
                  <c:v>#N/A</c:v>
                </c:pt>
                <c:pt idx="6091">
                  <c:v>#N/A</c:v>
                </c:pt>
                <c:pt idx="6092">
                  <c:v>#N/A</c:v>
                </c:pt>
                <c:pt idx="6093">
                  <c:v>#N/A</c:v>
                </c:pt>
                <c:pt idx="6094">
                  <c:v>#N/A</c:v>
                </c:pt>
                <c:pt idx="6095">
                  <c:v>#N/A</c:v>
                </c:pt>
                <c:pt idx="6096">
                  <c:v>#N/A</c:v>
                </c:pt>
                <c:pt idx="6097">
                  <c:v>#N/A</c:v>
                </c:pt>
                <c:pt idx="6098">
                  <c:v>#N/A</c:v>
                </c:pt>
                <c:pt idx="6099">
                  <c:v>#N/A</c:v>
                </c:pt>
                <c:pt idx="6100">
                  <c:v>#N/A</c:v>
                </c:pt>
                <c:pt idx="6101">
                  <c:v>#N/A</c:v>
                </c:pt>
                <c:pt idx="6102">
                  <c:v>#N/A</c:v>
                </c:pt>
                <c:pt idx="6103">
                  <c:v>#N/A</c:v>
                </c:pt>
                <c:pt idx="6104">
                  <c:v>#N/A</c:v>
                </c:pt>
                <c:pt idx="6105">
                  <c:v>#N/A</c:v>
                </c:pt>
                <c:pt idx="6106">
                  <c:v>#N/A</c:v>
                </c:pt>
                <c:pt idx="6107">
                  <c:v>#N/A</c:v>
                </c:pt>
                <c:pt idx="6108">
                  <c:v>#N/A</c:v>
                </c:pt>
                <c:pt idx="6109">
                  <c:v>#N/A</c:v>
                </c:pt>
                <c:pt idx="6110">
                  <c:v>#N/A</c:v>
                </c:pt>
                <c:pt idx="6111">
                  <c:v>#N/A</c:v>
                </c:pt>
                <c:pt idx="6112">
                  <c:v>#N/A</c:v>
                </c:pt>
                <c:pt idx="6113">
                  <c:v>#N/A</c:v>
                </c:pt>
                <c:pt idx="6114">
                  <c:v>#N/A</c:v>
                </c:pt>
                <c:pt idx="6115">
                  <c:v>#N/A</c:v>
                </c:pt>
                <c:pt idx="6116">
                  <c:v>#N/A</c:v>
                </c:pt>
                <c:pt idx="6117">
                  <c:v>#N/A</c:v>
                </c:pt>
                <c:pt idx="6118">
                  <c:v>#N/A</c:v>
                </c:pt>
                <c:pt idx="6119">
                  <c:v>#N/A</c:v>
                </c:pt>
                <c:pt idx="6120">
                  <c:v>#N/A</c:v>
                </c:pt>
                <c:pt idx="6121">
                  <c:v>#N/A</c:v>
                </c:pt>
                <c:pt idx="6122">
                  <c:v>#N/A</c:v>
                </c:pt>
                <c:pt idx="6123">
                  <c:v>#N/A</c:v>
                </c:pt>
                <c:pt idx="6124">
                  <c:v>#N/A</c:v>
                </c:pt>
                <c:pt idx="6125">
                  <c:v>#N/A</c:v>
                </c:pt>
                <c:pt idx="6126">
                  <c:v>#N/A</c:v>
                </c:pt>
                <c:pt idx="6127">
                  <c:v>#N/A</c:v>
                </c:pt>
                <c:pt idx="6128">
                  <c:v>#N/A</c:v>
                </c:pt>
                <c:pt idx="6129">
                  <c:v>#N/A</c:v>
                </c:pt>
                <c:pt idx="6130">
                  <c:v>#N/A</c:v>
                </c:pt>
                <c:pt idx="6131">
                  <c:v>#N/A</c:v>
                </c:pt>
                <c:pt idx="6132">
                  <c:v>#N/A</c:v>
                </c:pt>
                <c:pt idx="6133">
                  <c:v>#N/A</c:v>
                </c:pt>
                <c:pt idx="6134">
                  <c:v>#N/A</c:v>
                </c:pt>
                <c:pt idx="6135">
                  <c:v>#N/A</c:v>
                </c:pt>
                <c:pt idx="6136">
                  <c:v>#N/A</c:v>
                </c:pt>
                <c:pt idx="6137">
                  <c:v>#N/A</c:v>
                </c:pt>
                <c:pt idx="6138">
                  <c:v>#N/A</c:v>
                </c:pt>
                <c:pt idx="6139">
                  <c:v>#N/A</c:v>
                </c:pt>
                <c:pt idx="6140">
                  <c:v>#N/A</c:v>
                </c:pt>
                <c:pt idx="6141">
                  <c:v>#N/A</c:v>
                </c:pt>
                <c:pt idx="6142">
                  <c:v>#N/A</c:v>
                </c:pt>
                <c:pt idx="6143">
                  <c:v>#N/A</c:v>
                </c:pt>
                <c:pt idx="6144">
                  <c:v>#N/A</c:v>
                </c:pt>
                <c:pt idx="6145">
                  <c:v>#N/A</c:v>
                </c:pt>
                <c:pt idx="6146">
                  <c:v>#N/A</c:v>
                </c:pt>
                <c:pt idx="6147">
                  <c:v>#N/A</c:v>
                </c:pt>
                <c:pt idx="6148">
                  <c:v>#N/A</c:v>
                </c:pt>
                <c:pt idx="6149">
                  <c:v>#N/A</c:v>
                </c:pt>
                <c:pt idx="6150">
                  <c:v>#N/A</c:v>
                </c:pt>
                <c:pt idx="6151">
                  <c:v>#N/A</c:v>
                </c:pt>
                <c:pt idx="6152">
                  <c:v>#N/A</c:v>
                </c:pt>
                <c:pt idx="6153">
                  <c:v>#N/A</c:v>
                </c:pt>
                <c:pt idx="6154">
                  <c:v>#N/A</c:v>
                </c:pt>
                <c:pt idx="6155">
                  <c:v>#N/A</c:v>
                </c:pt>
                <c:pt idx="6156">
                  <c:v>#N/A</c:v>
                </c:pt>
                <c:pt idx="6157">
                  <c:v>#N/A</c:v>
                </c:pt>
                <c:pt idx="6158">
                  <c:v>#N/A</c:v>
                </c:pt>
                <c:pt idx="6159">
                  <c:v>#N/A</c:v>
                </c:pt>
                <c:pt idx="6160">
                  <c:v>#N/A</c:v>
                </c:pt>
                <c:pt idx="6161">
                  <c:v>#N/A</c:v>
                </c:pt>
                <c:pt idx="6162">
                  <c:v>#N/A</c:v>
                </c:pt>
                <c:pt idx="6163">
                  <c:v>#N/A</c:v>
                </c:pt>
                <c:pt idx="6164">
                  <c:v>#N/A</c:v>
                </c:pt>
                <c:pt idx="6165">
                  <c:v>#N/A</c:v>
                </c:pt>
                <c:pt idx="6166">
                  <c:v>#N/A</c:v>
                </c:pt>
                <c:pt idx="6167">
                  <c:v>#N/A</c:v>
                </c:pt>
                <c:pt idx="6168">
                  <c:v>#N/A</c:v>
                </c:pt>
                <c:pt idx="6169">
                  <c:v>#N/A</c:v>
                </c:pt>
                <c:pt idx="6170">
                  <c:v>#N/A</c:v>
                </c:pt>
                <c:pt idx="6171">
                  <c:v>#N/A</c:v>
                </c:pt>
                <c:pt idx="6172">
                  <c:v>#N/A</c:v>
                </c:pt>
                <c:pt idx="6173">
                  <c:v>#N/A</c:v>
                </c:pt>
                <c:pt idx="6174">
                  <c:v>#N/A</c:v>
                </c:pt>
                <c:pt idx="6175">
                  <c:v>#N/A</c:v>
                </c:pt>
                <c:pt idx="6176">
                  <c:v>#N/A</c:v>
                </c:pt>
                <c:pt idx="6177">
                  <c:v>#N/A</c:v>
                </c:pt>
                <c:pt idx="6178">
                  <c:v>#N/A</c:v>
                </c:pt>
                <c:pt idx="6179">
                  <c:v>#N/A</c:v>
                </c:pt>
                <c:pt idx="6180">
                  <c:v>#N/A</c:v>
                </c:pt>
                <c:pt idx="6181">
                  <c:v>#N/A</c:v>
                </c:pt>
                <c:pt idx="6182">
                  <c:v>#N/A</c:v>
                </c:pt>
                <c:pt idx="6183">
                  <c:v>#N/A</c:v>
                </c:pt>
                <c:pt idx="6184">
                  <c:v>#N/A</c:v>
                </c:pt>
                <c:pt idx="6185">
                  <c:v>#N/A</c:v>
                </c:pt>
                <c:pt idx="6186">
                  <c:v>#N/A</c:v>
                </c:pt>
                <c:pt idx="6187">
                  <c:v>#N/A</c:v>
                </c:pt>
                <c:pt idx="6188">
                  <c:v>#N/A</c:v>
                </c:pt>
                <c:pt idx="6189">
                  <c:v>#N/A</c:v>
                </c:pt>
                <c:pt idx="6190">
                  <c:v>#N/A</c:v>
                </c:pt>
                <c:pt idx="6191">
                  <c:v>#N/A</c:v>
                </c:pt>
                <c:pt idx="6192">
                  <c:v>#N/A</c:v>
                </c:pt>
                <c:pt idx="6193">
                  <c:v>#N/A</c:v>
                </c:pt>
                <c:pt idx="6194">
                  <c:v>#N/A</c:v>
                </c:pt>
                <c:pt idx="6195">
                  <c:v>#N/A</c:v>
                </c:pt>
                <c:pt idx="6196">
                  <c:v>#N/A</c:v>
                </c:pt>
                <c:pt idx="6197">
                  <c:v>#N/A</c:v>
                </c:pt>
                <c:pt idx="6198">
                  <c:v>#N/A</c:v>
                </c:pt>
                <c:pt idx="6199">
                  <c:v>#N/A</c:v>
                </c:pt>
                <c:pt idx="6200">
                  <c:v>#N/A</c:v>
                </c:pt>
                <c:pt idx="6201">
                  <c:v>#N/A</c:v>
                </c:pt>
                <c:pt idx="6202">
                  <c:v>#N/A</c:v>
                </c:pt>
                <c:pt idx="6203">
                  <c:v>#N/A</c:v>
                </c:pt>
                <c:pt idx="6204">
                  <c:v>#N/A</c:v>
                </c:pt>
                <c:pt idx="6205">
                  <c:v>#N/A</c:v>
                </c:pt>
                <c:pt idx="6206">
                  <c:v>#N/A</c:v>
                </c:pt>
                <c:pt idx="6207">
                  <c:v>#N/A</c:v>
                </c:pt>
                <c:pt idx="6208">
                  <c:v>#N/A</c:v>
                </c:pt>
                <c:pt idx="6209">
                  <c:v>#N/A</c:v>
                </c:pt>
                <c:pt idx="6210">
                  <c:v>#N/A</c:v>
                </c:pt>
                <c:pt idx="6211">
                  <c:v>#N/A</c:v>
                </c:pt>
                <c:pt idx="6212">
                  <c:v>#N/A</c:v>
                </c:pt>
                <c:pt idx="6213">
                  <c:v>#N/A</c:v>
                </c:pt>
                <c:pt idx="6214">
                  <c:v>#N/A</c:v>
                </c:pt>
                <c:pt idx="6215">
                  <c:v>#N/A</c:v>
                </c:pt>
                <c:pt idx="6216">
                  <c:v>#N/A</c:v>
                </c:pt>
                <c:pt idx="6217">
                  <c:v>#N/A</c:v>
                </c:pt>
                <c:pt idx="6218">
                  <c:v>#N/A</c:v>
                </c:pt>
                <c:pt idx="6219">
                  <c:v>#N/A</c:v>
                </c:pt>
                <c:pt idx="6220">
                  <c:v>#N/A</c:v>
                </c:pt>
                <c:pt idx="6221">
                  <c:v>#N/A</c:v>
                </c:pt>
                <c:pt idx="6222">
                  <c:v>#N/A</c:v>
                </c:pt>
                <c:pt idx="6223">
                  <c:v>#N/A</c:v>
                </c:pt>
                <c:pt idx="6224">
                  <c:v>#N/A</c:v>
                </c:pt>
                <c:pt idx="6225">
                  <c:v>#N/A</c:v>
                </c:pt>
                <c:pt idx="6226">
                  <c:v>#N/A</c:v>
                </c:pt>
                <c:pt idx="6227">
                  <c:v>#N/A</c:v>
                </c:pt>
                <c:pt idx="6228">
                  <c:v>#N/A</c:v>
                </c:pt>
                <c:pt idx="6229">
                  <c:v>#N/A</c:v>
                </c:pt>
                <c:pt idx="6230">
                  <c:v>#N/A</c:v>
                </c:pt>
                <c:pt idx="6231">
                  <c:v>#N/A</c:v>
                </c:pt>
                <c:pt idx="6232">
                  <c:v>#N/A</c:v>
                </c:pt>
                <c:pt idx="6233">
                  <c:v>#N/A</c:v>
                </c:pt>
                <c:pt idx="6234">
                  <c:v>#N/A</c:v>
                </c:pt>
                <c:pt idx="6235">
                  <c:v>#N/A</c:v>
                </c:pt>
                <c:pt idx="6236">
                  <c:v>#N/A</c:v>
                </c:pt>
                <c:pt idx="6237">
                  <c:v>#N/A</c:v>
                </c:pt>
                <c:pt idx="6238">
                  <c:v>#N/A</c:v>
                </c:pt>
                <c:pt idx="6239">
                  <c:v>#N/A</c:v>
                </c:pt>
                <c:pt idx="6240">
                  <c:v>#N/A</c:v>
                </c:pt>
                <c:pt idx="6241">
                  <c:v>#N/A</c:v>
                </c:pt>
                <c:pt idx="6242">
                  <c:v>#N/A</c:v>
                </c:pt>
                <c:pt idx="6243">
                  <c:v>#N/A</c:v>
                </c:pt>
                <c:pt idx="6244">
                  <c:v>#N/A</c:v>
                </c:pt>
                <c:pt idx="6245">
                  <c:v>#N/A</c:v>
                </c:pt>
                <c:pt idx="6246">
                  <c:v>#N/A</c:v>
                </c:pt>
                <c:pt idx="6247">
                  <c:v>#N/A</c:v>
                </c:pt>
                <c:pt idx="6248">
                  <c:v>#N/A</c:v>
                </c:pt>
                <c:pt idx="6249">
                  <c:v>#N/A</c:v>
                </c:pt>
                <c:pt idx="6250">
                  <c:v>#N/A</c:v>
                </c:pt>
                <c:pt idx="6251">
                  <c:v>#N/A</c:v>
                </c:pt>
                <c:pt idx="6252">
                  <c:v>#N/A</c:v>
                </c:pt>
                <c:pt idx="6253">
                  <c:v>#N/A</c:v>
                </c:pt>
                <c:pt idx="6254">
                  <c:v>#N/A</c:v>
                </c:pt>
                <c:pt idx="6255">
                  <c:v>#N/A</c:v>
                </c:pt>
                <c:pt idx="6256">
                  <c:v>#N/A</c:v>
                </c:pt>
                <c:pt idx="6257">
                  <c:v>#N/A</c:v>
                </c:pt>
                <c:pt idx="6258">
                  <c:v>#N/A</c:v>
                </c:pt>
                <c:pt idx="6259">
                  <c:v>#N/A</c:v>
                </c:pt>
                <c:pt idx="6260">
                  <c:v>#N/A</c:v>
                </c:pt>
                <c:pt idx="6261">
                  <c:v>#N/A</c:v>
                </c:pt>
                <c:pt idx="6262">
                  <c:v>#N/A</c:v>
                </c:pt>
                <c:pt idx="6263">
                  <c:v>#N/A</c:v>
                </c:pt>
                <c:pt idx="6264">
                  <c:v>#N/A</c:v>
                </c:pt>
                <c:pt idx="6265">
                  <c:v>#N/A</c:v>
                </c:pt>
                <c:pt idx="6266">
                  <c:v>#N/A</c:v>
                </c:pt>
                <c:pt idx="6267">
                  <c:v>#N/A</c:v>
                </c:pt>
                <c:pt idx="6268">
                  <c:v>#N/A</c:v>
                </c:pt>
                <c:pt idx="6269">
                  <c:v>#N/A</c:v>
                </c:pt>
                <c:pt idx="6270">
                  <c:v>#N/A</c:v>
                </c:pt>
                <c:pt idx="6271">
                  <c:v>#N/A</c:v>
                </c:pt>
                <c:pt idx="6272">
                  <c:v>#N/A</c:v>
                </c:pt>
                <c:pt idx="6273">
                  <c:v>#N/A</c:v>
                </c:pt>
                <c:pt idx="6274">
                  <c:v>#N/A</c:v>
                </c:pt>
                <c:pt idx="6275">
                  <c:v>#N/A</c:v>
                </c:pt>
                <c:pt idx="6276">
                  <c:v>#N/A</c:v>
                </c:pt>
                <c:pt idx="6277">
                  <c:v>#N/A</c:v>
                </c:pt>
                <c:pt idx="6278">
                  <c:v>#N/A</c:v>
                </c:pt>
                <c:pt idx="6279">
                  <c:v>#N/A</c:v>
                </c:pt>
                <c:pt idx="6280">
                  <c:v>#N/A</c:v>
                </c:pt>
                <c:pt idx="6281">
                  <c:v>#N/A</c:v>
                </c:pt>
                <c:pt idx="6282">
                  <c:v>#N/A</c:v>
                </c:pt>
                <c:pt idx="6283">
                  <c:v>#N/A</c:v>
                </c:pt>
                <c:pt idx="6284">
                  <c:v>#N/A</c:v>
                </c:pt>
                <c:pt idx="6285">
                  <c:v>#N/A</c:v>
                </c:pt>
                <c:pt idx="6286">
                  <c:v>#N/A</c:v>
                </c:pt>
                <c:pt idx="6287">
                  <c:v>#N/A</c:v>
                </c:pt>
                <c:pt idx="6288">
                  <c:v>#N/A</c:v>
                </c:pt>
                <c:pt idx="6289">
                  <c:v>#N/A</c:v>
                </c:pt>
                <c:pt idx="6290">
                  <c:v>#N/A</c:v>
                </c:pt>
                <c:pt idx="6291">
                  <c:v>#N/A</c:v>
                </c:pt>
                <c:pt idx="6292">
                  <c:v>#N/A</c:v>
                </c:pt>
                <c:pt idx="6293">
                  <c:v>#N/A</c:v>
                </c:pt>
                <c:pt idx="6294">
                  <c:v>#N/A</c:v>
                </c:pt>
                <c:pt idx="6295">
                  <c:v>#N/A</c:v>
                </c:pt>
                <c:pt idx="6296">
                  <c:v>#N/A</c:v>
                </c:pt>
                <c:pt idx="6297">
                  <c:v>#N/A</c:v>
                </c:pt>
                <c:pt idx="6298">
                  <c:v>#N/A</c:v>
                </c:pt>
                <c:pt idx="6299">
                  <c:v>#N/A</c:v>
                </c:pt>
                <c:pt idx="6300">
                  <c:v>#N/A</c:v>
                </c:pt>
                <c:pt idx="6301">
                  <c:v>#N/A</c:v>
                </c:pt>
                <c:pt idx="6302">
                  <c:v>#N/A</c:v>
                </c:pt>
                <c:pt idx="6303">
                  <c:v>#N/A</c:v>
                </c:pt>
                <c:pt idx="6304">
                  <c:v>#N/A</c:v>
                </c:pt>
                <c:pt idx="6305">
                  <c:v>#N/A</c:v>
                </c:pt>
                <c:pt idx="6306">
                  <c:v>#N/A</c:v>
                </c:pt>
                <c:pt idx="6307">
                  <c:v>#N/A</c:v>
                </c:pt>
                <c:pt idx="6308">
                  <c:v>#N/A</c:v>
                </c:pt>
                <c:pt idx="6309">
                  <c:v>#N/A</c:v>
                </c:pt>
                <c:pt idx="6310">
                  <c:v>#N/A</c:v>
                </c:pt>
                <c:pt idx="6311">
                  <c:v>#N/A</c:v>
                </c:pt>
                <c:pt idx="6312">
                  <c:v>#N/A</c:v>
                </c:pt>
                <c:pt idx="6313">
                  <c:v>#N/A</c:v>
                </c:pt>
                <c:pt idx="6314">
                  <c:v>#N/A</c:v>
                </c:pt>
                <c:pt idx="6315">
                  <c:v>#N/A</c:v>
                </c:pt>
                <c:pt idx="6316">
                  <c:v>#N/A</c:v>
                </c:pt>
                <c:pt idx="6317">
                  <c:v>#N/A</c:v>
                </c:pt>
                <c:pt idx="6318">
                  <c:v>#N/A</c:v>
                </c:pt>
                <c:pt idx="6319">
                  <c:v>#N/A</c:v>
                </c:pt>
                <c:pt idx="6320">
                  <c:v>#N/A</c:v>
                </c:pt>
                <c:pt idx="6321">
                  <c:v>#N/A</c:v>
                </c:pt>
                <c:pt idx="6322">
                  <c:v>#N/A</c:v>
                </c:pt>
                <c:pt idx="6323">
                  <c:v>#N/A</c:v>
                </c:pt>
                <c:pt idx="6324">
                  <c:v>#N/A</c:v>
                </c:pt>
                <c:pt idx="6325">
                  <c:v>#N/A</c:v>
                </c:pt>
                <c:pt idx="6326">
                  <c:v>#N/A</c:v>
                </c:pt>
                <c:pt idx="6327">
                  <c:v>#N/A</c:v>
                </c:pt>
                <c:pt idx="6328">
                  <c:v>#N/A</c:v>
                </c:pt>
                <c:pt idx="6329">
                  <c:v>#N/A</c:v>
                </c:pt>
                <c:pt idx="6330">
                  <c:v>#N/A</c:v>
                </c:pt>
                <c:pt idx="6331">
                  <c:v>#N/A</c:v>
                </c:pt>
                <c:pt idx="6332">
                  <c:v>#N/A</c:v>
                </c:pt>
                <c:pt idx="6333">
                  <c:v>#N/A</c:v>
                </c:pt>
                <c:pt idx="6334">
                  <c:v>#N/A</c:v>
                </c:pt>
                <c:pt idx="6335">
                  <c:v>#N/A</c:v>
                </c:pt>
                <c:pt idx="6336">
                  <c:v>#N/A</c:v>
                </c:pt>
                <c:pt idx="6337">
                  <c:v>#N/A</c:v>
                </c:pt>
                <c:pt idx="6338">
                  <c:v>#N/A</c:v>
                </c:pt>
                <c:pt idx="6339">
                  <c:v>#N/A</c:v>
                </c:pt>
                <c:pt idx="6340">
                  <c:v>#N/A</c:v>
                </c:pt>
                <c:pt idx="6341">
                  <c:v>#N/A</c:v>
                </c:pt>
                <c:pt idx="6342">
                  <c:v>#N/A</c:v>
                </c:pt>
                <c:pt idx="6343">
                  <c:v>#N/A</c:v>
                </c:pt>
                <c:pt idx="6344">
                  <c:v>#N/A</c:v>
                </c:pt>
                <c:pt idx="6345">
                  <c:v>#N/A</c:v>
                </c:pt>
                <c:pt idx="6346">
                  <c:v>#N/A</c:v>
                </c:pt>
                <c:pt idx="6347">
                  <c:v>#N/A</c:v>
                </c:pt>
                <c:pt idx="6348">
                  <c:v>#N/A</c:v>
                </c:pt>
                <c:pt idx="6349">
                  <c:v>#N/A</c:v>
                </c:pt>
                <c:pt idx="6350">
                  <c:v>#N/A</c:v>
                </c:pt>
                <c:pt idx="6351">
                  <c:v>#N/A</c:v>
                </c:pt>
                <c:pt idx="6352">
                  <c:v>#N/A</c:v>
                </c:pt>
                <c:pt idx="6353">
                  <c:v>#N/A</c:v>
                </c:pt>
                <c:pt idx="6354">
                  <c:v>#N/A</c:v>
                </c:pt>
                <c:pt idx="6355">
                  <c:v>#N/A</c:v>
                </c:pt>
                <c:pt idx="6356">
                  <c:v>#N/A</c:v>
                </c:pt>
                <c:pt idx="6357">
                  <c:v>#N/A</c:v>
                </c:pt>
                <c:pt idx="6358">
                  <c:v>#N/A</c:v>
                </c:pt>
                <c:pt idx="6359">
                  <c:v>#N/A</c:v>
                </c:pt>
                <c:pt idx="6360">
                  <c:v>#N/A</c:v>
                </c:pt>
                <c:pt idx="6361">
                  <c:v>#N/A</c:v>
                </c:pt>
                <c:pt idx="6362">
                  <c:v>#N/A</c:v>
                </c:pt>
                <c:pt idx="6363">
                  <c:v>#N/A</c:v>
                </c:pt>
                <c:pt idx="6364">
                  <c:v>#N/A</c:v>
                </c:pt>
                <c:pt idx="6365">
                  <c:v>#N/A</c:v>
                </c:pt>
                <c:pt idx="6366">
                  <c:v>#N/A</c:v>
                </c:pt>
                <c:pt idx="6367">
                  <c:v>#N/A</c:v>
                </c:pt>
                <c:pt idx="6368">
                  <c:v>#N/A</c:v>
                </c:pt>
                <c:pt idx="6369">
                  <c:v>#N/A</c:v>
                </c:pt>
                <c:pt idx="6370">
                  <c:v>#N/A</c:v>
                </c:pt>
                <c:pt idx="6371">
                  <c:v>#N/A</c:v>
                </c:pt>
                <c:pt idx="6372">
                  <c:v>#N/A</c:v>
                </c:pt>
                <c:pt idx="6373">
                  <c:v>#N/A</c:v>
                </c:pt>
                <c:pt idx="6374">
                  <c:v>#N/A</c:v>
                </c:pt>
                <c:pt idx="6375">
                  <c:v>#N/A</c:v>
                </c:pt>
                <c:pt idx="6376">
                  <c:v>#N/A</c:v>
                </c:pt>
                <c:pt idx="6377">
                  <c:v>#N/A</c:v>
                </c:pt>
                <c:pt idx="6378">
                  <c:v>#N/A</c:v>
                </c:pt>
                <c:pt idx="6379">
                  <c:v>#N/A</c:v>
                </c:pt>
                <c:pt idx="6380">
                  <c:v>#N/A</c:v>
                </c:pt>
                <c:pt idx="6381">
                  <c:v>#N/A</c:v>
                </c:pt>
                <c:pt idx="6382">
                  <c:v>#N/A</c:v>
                </c:pt>
                <c:pt idx="6383">
                  <c:v>#N/A</c:v>
                </c:pt>
                <c:pt idx="6384">
                  <c:v>#N/A</c:v>
                </c:pt>
                <c:pt idx="6385">
                  <c:v>#N/A</c:v>
                </c:pt>
                <c:pt idx="6386">
                  <c:v>#N/A</c:v>
                </c:pt>
                <c:pt idx="6387">
                  <c:v>#N/A</c:v>
                </c:pt>
                <c:pt idx="6388">
                  <c:v>#N/A</c:v>
                </c:pt>
                <c:pt idx="6389">
                  <c:v>#N/A</c:v>
                </c:pt>
                <c:pt idx="6390">
                  <c:v>#N/A</c:v>
                </c:pt>
                <c:pt idx="6391">
                  <c:v>#N/A</c:v>
                </c:pt>
                <c:pt idx="6392">
                  <c:v>#N/A</c:v>
                </c:pt>
                <c:pt idx="6393">
                  <c:v>#N/A</c:v>
                </c:pt>
                <c:pt idx="6394">
                  <c:v>#N/A</c:v>
                </c:pt>
                <c:pt idx="6395">
                  <c:v>#N/A</c:v>
                </c:pt>
                <c:pt idx="6396">
                  <c:v>#N/A</c:v>
                </c:pt>
                <c:pt idx="6397">
                  <c:v>#N/A</c:v>
                </c:pt>
                <c:pt idx="6398">
                  <c:v>#N/A</c:v>
                </c:pt>
                <c:pt idx="6399">
                  <c:v>#N/A</c:v>
                </c:pt>
                <c:pt idx="6400">
                  <c:v>#N/A</c:v>
                </c:pt>
                <c:pt idx="6401">
                  <c:v>#N/A</c:v>
                </c:pt>
                <c:pt idx="6402">
                  <c:v>#N/A</c:v>
                </c:pt>
                <c:pt idx="6403">
                  <c:v>#N/A</c:v>
                </c:pt>
                <c:pt idx="6404">
                  <c:v>#N/A</c:v>
                </c:pt>
                <c:pt idx="6405">
                  <c:v>#N/A</c:v>
                </c:pt>
                <c:pt idx="6406">
                  <c:v>#N/A</c:v>
                </c:pt>
                <c:pt idx="6407">
                  <c:v>#N/A</c:v>
                </c:pt>
                <c:pt idx="6408">
                  <c:v>#N/A</c:v>
                </c:pt>
                <c:pt idx="6409">
                  <c:v>#N/A</c:v>
                </c:pt>
                <c:pt idx="6410">
                  <c:v>#N/A</c:v>
                </c:pt>
                <c:pt idx="6411">
                  <c:v>#N/A</c:v>
                </c:pt>
                <c:pt idx="6412">
                  <c:v>#N/A</c:v>
                </c:pt>
                <c:pt idx="6413">
                  <c:v>#N/A</c:v>
                </c:pt>
                <c:pt idx="6414">
                  <c:v>#N/A</c:v>
                </c:pt>
                <c:pt idx="6415">
                  <c:v>#N/A</c:v>
                </c:pt>
                <c:pt idx="6416">
                  <c:v>#N/A</c:v>
                </c:pt>
                <c:pt idx="6417">
                  <c:v>#N/A</c:v>
                </c:pt>
                <c:pt idx="6418">
                  <c:v>#N/A</c:v>
                </c:pt>
                <c:pt idx="6419">
                  <c:v>#N/A</c:v>
                </c:pt>
                <c:pt idx="6420">
                  <c:v>#N/A</c:v>
                </c:pt>
                <c:pt idx="6421">
                  <c:v>#N/A</c:v>
                </c:pt>
                <c:pt idx="6422">
                  <c:v>#N/A</c:v>
                </c:pt>
                <c:pt idx="6423">
                  <c:v>#N/A</c:v>
                </c:pt>
                <c:pt idx="6424">
                  <c:v>#N/A</c:v>
                </c:pt>
                <c:pt idx="6425">
                  <c:v>#N/A</c:v>
                </c:pt>
                <c:pt idx="6426">
                  <c:v>#N/A</c:v>
                </c:pt>
                <c:pt idx="6427">
                  <c:v>#N/A</c:v>
                </c:pt>
                <c:pt idx="6428">
                  <c:v>#N/A</c:v>
                </c:pt>
                <c:pt idx="6429">
                  <c:v>#N/A</c:v>
                </c:pt>
                <c:pt idx="6430">
                  <c:v>#N/A</c:v>
                </c:pt>
                <c:pt idx="6431">
                  <c:v>#N/A</c:v>
                </c:pt>
                <c:pt idx="6432">
                  <c:v>#N/A</c:v>
                </c:pt>
                <c:pt idx="6433">
                  <c:v>#N/A</c:v>
                </c:pt>
                <c:pt idx="6434">
                  <c:v>#N/A</c:v>
                </c:pt>
                <c:pt idx="6435">
                  <c:v>#N/A</c:v>
                </c:pt>
                <c:pt idx="6436">
                  <c:v>#N/A</c:v>
                </c:pt>
                <c:pt idx="6437">
                  <c:v>#N/A</c:v>
                </c:pt>
                <c:pt idx="6438">
                  <c:v>#N/A</c:v>
                </c:pt>
                <c:pt idx="6439">
                  <c:v>#N/A</c:v>
                </c:pt>
                <c:pt idx="6440">
                  <c:v>#N/A</c:v>
                </c:pt>
                <c:pt idx="6441">
                  <c:v>#N/A</c:v>
                </c:pt>
                <c:pt idx="6442">
                  <c:v>#N/A</c:v>
                </c:pt>
                <c:pt idx="6443">
                  <c:v>#N/A</c:v>
                </c:pt>
                <c:pt idx="6444">
                  <c:v>#N/A</c:v>
                </c:pt>
                <c:pt idx="6445">
                  <c:v>#N/A</c:v>
                </c:pt>
                <c:pt idx="6446">
                  <c:v>#N/A</c:v>
                </c:pt>
                <c:pt idx="6447">
                  <c:v>#N/A</c:v>
                </c:pt>
                <c:pt idx="6448">
                  <c:v>#N/A</c:v>
                </c:pt>
                <c:pt idx="6449">
                  <c:v>#N/A</c:v>
                </c:pt>
                <c:pt idx="6450">
                  <c:v>#N/A</c:v>
                </c:pt>
                <c:pt idx="6451">
                  <c:v>#N/A</c:v>
                </c:pt>
                <c:pt idx="6452">
                  <c:v>#N/A</c:v>
                </c:pt>
                <c:pt idx="6453">
                  <c:v>#N/A</c:v>
                </c:pt>
                <c:pt idx="6454">
                  <c:v>#N/A</c:v>
                </c:pt>
                <c:pt idx="6455">
                  <c:v>#N/A</c:v>
                </c:pt>
                <c:pt idx="6456">
                  <c:v>#N/A</c:v>
                </c:pt>
                <c:pt idx="6457">
                  <c:v>#N/A</c:v>
                </c:pt>
                <c:pt idx="6458">
                  <c:v>#N/A</c:v>
                </c:pt>
                <c:pt idx="6459">
                  <c:v>#N/A</c:v>
                </c:pt>
                <c:pt idx="6460">
                  <c:v>#N/A</c:v>
                </c:pt>
                <c:pt idx="6461">
                  <c:v>#N/A</c:v>
                </c:pt>
                <c:pt idx="6462">
                  <c:v>#N/A</c:v>
                </c:pt>
                <c:pt idx="6463">
                  <c:v>#N/A</c:v>
                </c:pt>
                <c:pt idx="6464">
                  <c:v>#N/A</c:v>
                </c:pt>
                <c:pt idx="6465">
                  <c:v>#N/A</c:v>
                </c:pt>
                <c:pt idx="6466">
                  <c:v>#N/A</c:v>
                </c:pt>
                <c:pt idx="6467">
                  <c:v>#N/A</c:v>
                </c:pt>
                <c:pt idx="6468">
                  <c:v>#N/A</c:v>
                </c:pt>
                <c:pt idx="6469">
                  <c:v>#N/A</c:v>
                </c:pt>
                <c:pt idx="6470">
                  <c:v>#N/A</c:v>
                </c:pt>
                <c:pt idx="6471">
                  <c:v>#N/A</c:v>
                </c:pt>
                <c:pt idx="6472">
                  <c:v>#N/A</c:v>
                </c:pt>
                <c:pt idx="6473">
                  <c:v>#N/A</c:v>
                </c:pt>
                <c:pt idx="6474">
                  <c:v>#N/A</c:v>
                </c:pt>
                <c:pt idx="6475">
                  <c:v>#N/A</c:v>
                </c:pt>
                <c:pt idx="6476">
                  <c:v>#N/A</c:v>
                </c:pt>
                <c:pt idx="6477">
                  <c:v>#N/A</c:v>
                </c:pt>
                <c:pt idx="6478">
                  <c:v>#N/A</c:v>
                </c:pt>
                <c:pt idx="6479">
                  <c:v>#N/A</c:v>
                </c:pt>
                <c:pt idx="6480">
                  <c:v>#N/A</c:v>
                </c:pt>
                <c:pt idx="6481">
                  <c:v>#N/A</c:v>
                </c:pt>
                <c:pt idx="6482">
                  <c:v>#N/A</c:v>
                </c:pt>
                <c:pt idx="6483">
                  <c:v>#N/A</c:v>
                </c:pt>
                <c:pt idx="6484">
                  <c:v>#N/A</c:v>
                </c:pt>
                <c:pt idx="6485">
                  <c:v>#N/A</c:v>
                </c:pt>
                <c:pt idx="6486">
                  <c:v>#N/A</c:v>
                </c:pt>
                <c:pt idx="6487">
                  <c:v>#N/A</c:v>
                </c:pt>
                <c:pt idx="6488">
                  <c:v>#N/A</c:v>
                </c:pt>
                <c:pt idx="6489">
                  <c:v>#N/A</c:v>
                </c:pt>
                <c:pt idx="6490">
                  <c:v>#N/A</c:v>
                </c:pt>
                <c:pt idx="6491">
                  <c:v>#N/A</c:v>
                </c:pt>
                <c:pt idx="6492">
                  <c:v>#N/A</c:v>
                </c:pt>
                <c:pt idx="6493">
                  <c:v>#N/A</c:v>
                </c:pt>
                <c:pt idx="6494">
                  <c:v>#N/A</c:v>
                </c:pt>
                <c:pt idx="6495">
                  <c:v>#N/A</c:v>
                </c:pt>
                <c:pt idx="6496">
                  <c:v>#N/A</c:v>
                </c:pt>
                <c:pt idx="6497">
                  <c:v>#N/A</c:v>
                </c:pt>
                <c:pt idx="6498">
                  <c:v>#N/A</c:v>
                </c:pt>
                <c:pt idx="6499">
                  <c:v>#N/A</c:v>
                </c:pt>
                <c:pt idx="6500">
                  <c:v>#N/A</c:v>
                </c:pt>
                <c:pt idx="6501">
                  <c:v>#N/A</c:v>
                </c:pt>
                <c:pt idx="6502">
                  <c:v>#N/A</c:v>
                </c:pt>
                <c:pt idx="6503">
                  <c:v>#N/A</c:v>
                </c:pt>
                <c:pt idx="6504">
                  <c:v>#N/A</c:v>
                </c:pt>
                <c:pt idx="6505">
                  <c:v>#N/A</c:v>
                </c:pt>
                <c:pt idx="6506">
                  <c:v>#N/A</c:v>
                </c:pt>
                <c:pt idx="6507">
                  <c:v>#N/A</c:v>
                </c:pt>
                <c:pt idx="6508">
                  <c:v>#N/A</c:v>
                </c:pt>
                <c:pt idx="6509">
                  <c:v>#N/A</c:v>
                </c:pt>
                <c:pt idx="6510">
                  <c:v>#N/A</c:v>
                </c:pt>
                <c:pt idx="6511">
                  <c:v>#N/A</c:v>
                </c:pt>
                <c:pt idx="6512">
                  <c:v>#N/A</c:v>
                </c:pt>
                <c:pt idx="6513">
                  <c:v>#N/A</c:v>
                </c:pt>
                <c:pt idx="6514">
                  <c:v>#N/A</c:v>
                </c:pt>
                <c:pt idx="6515">
                  <c:v>#N/A</c:v>
                </c:pt>
                <c:pt idx="6516">
                  <c:v>#N/A</c:v>
                </c:pt>
                <c:pt idx="6517">
                  <c:v>#N/A</c:v>
                </c:pt>
                <c:pt idx="6518">
                  <c:v>#N/A</c:v>
                </c:pt>
                <c:pt idx="6519">
                  <c:v>#N/A</c:v>
                </c:pt>
                <c:pt idx="6520">
                  <c:v>#N/A</c:v>
                </c:pt>
                <c:pt idx="6521">
                  <c:v>#N/A</c:v>
                </c:pt>
                <c:pt idx="6522">
                  <c:v>#N/A</c:v>
                </c:pt>
                <c:pt idx="6523">
                  <c:v>#N/A</c:v>
                </c:pt>
                <c:pt idx="6524">
                  <c:v>#N/A</c:v>
                </c:pt>
                <c:pt idx="6525">
                  <c:v>#N/A</c:v>
                </c:pt>
                <c:pt idx="6526">
                  <c:v>#N/A</c:v>
                </c:pt>
                <c:pt idx="6527">
                  <c:v>#N/A</c:v>
                </c:pt>
                <c:pt idx="6528">
                  <c:v>#N/A</c:v>
                </c:pt>
                <c:pt idx="6529">
                  <c:v>#N/A</c:v>
                </c:pt>
                <c:pt idx="6530">
                  <c:v>#N/A</c:v>
                </c:pt>
                <c:pt idx="6531">
                  <c:v>#N/A</c:v>
                </c:pt>
                <c:pt idx="6532">
                  <c:v>#N/A</c:v>
                </c:pt>
                <c:pt idx="6533">
                  <c:v>#N/A</c:v>
                </c:pt>
                <c:pt idx="6534">
                  <c:v>#N/A</c:v>
                </c:pt>
                <c:pt idx="6535">
                  <c:v>#N/A</c:v>
                </c:pt>
                <c:pt idx="6536">
                  <c:v>#N/A</c:v>
                </c:pt>
                <c:pt idx="6537">
                  <c:v>#N/A</c:v>
                </c:pt>
                <c:pt idx="6538">
                  <c:v>#N/A</c:v>
                </c:pt>
                <c:pt idx="6539">
                  <c:v>#N/A</c:v>
                </c:pt>
                <c:pt idx="6540">
                  <c:v>#N/A</c:v>
                </c:pt>
                <c:pt idx="6541">
                  <c:v>#N/A</c:v>
                </c:pt>
                <c:pt idx="6542">
                  <c:v>#N/A</c:v>
                </c:pt>
                <c:pt idx="6543">
                  <c:v>#N/A</c:v>
                </c:pt>
                <c:pt idx="6544">
                  <c:v>#N/A</c:v>
                </c:pt>
                <c:pt idx="6545">
                  <c:v>#N/A</c:v>
                </c:pt>
                <c:pt idx="6546">
                  <c:v>#N/A</c:v>
                </c:pt>
                <c:pt idx="6547">
                  <c:v>#N/A</c:v>
                </c:pt>
                <c:pt idx="6548">
                  <c:v>#N/A</c:v>
                </c:pt>
                <c:pt idx="6549">
                  <c:v>#N/A</c:v>
                </c:pt>
                <c:pt idx="6550">
                  <c:v>#N/A</c:v>
                </c:pt>
                <c:pt idx="6551">
                  <c:v>#N/A</c:v>
                </c:pt>
                <c:pt idx="6552">
                  <c:v>#N/A</c:v>
                </c:pt>
                <c:pt idx="6553">
                  <c:v>#N/A</c:v>
                </c:pt>
                <c:pt idx="6554">
                  <c:v>#N/A</c:v>
                </c:pt>
                <c:pt idx="6555">
                  <c:v>#N/A</c:v>
                </c:pt>
                <c:pt idx="6556">
                  <c:v>#N/A</c:v>
                </c:pt>
                <c:pt idx="6557">
                  <c:v>#N/A</c:v>
                </c:pt>
                <c:pt idx="6558">
                  <c:v>#N/A</c:v>
                </c:pt>
                <c:pt idx="6559">
                  <c:v>#N/A</c:v>
                </c:pt>
                <c:pt idx="6560">
                  <c:v>#N/A</c:v>
                </c:pt>
                <c:pt idx="6561">
                  <c:v>#N/A</c:v>
                </c:pt>
                <c:pt idx="6562">
                  <c:v>#N/A</c:v>
                </c:pt>
                <c:pt idx="6563">
                  <c:v>#N/A</c:v>
                </c:pt>
                <c:pt idx="6564">
                  <c:v>#N/A</c:v>
                </c:pt>
                <c:pt idx="6565">
                  <c:v>#N/A</c:v>
                </c:pt>
                <c:pt idx="6566">
                  <c:v>#N/A</c:v>
                </c:pt>
                <c:pt idx="6567">
                  <c:v>#N/A</c:v>
                </c:pt>
                <c:pt idx="6568">
                  <c:v>#N/A</c:v>
                </c:pt>
                <c:pt idx="6569">
                  <c:v>#N/A</c:v>
                </c:pt>
                <c:pt idx="6570">
                  <c:v>#N/A</c:v>
                </c:pt>
                <c:pt idx="6571">
                  <c:v>#N/A</c:v>
                </c:pt>
                <c:pt idx="6572">
                  <c:v>#N/A</c:v>
                </c:pt>
                <c:pt idx="6573">
                  <c:v>#N/A</c:v>
                </c:pt>
                <c:pt idx="6574">
                  <c:v>#N/A</c:v>
                </c:pt>
                <c:pt idx="6575">
                  <c:v>#N/A</c:v>
                </c:pt>
                <c:pt idx="6576">
                  <c:v>#N/A</c:v>
                </c:pt>
                <c:pt idx="6577">
                  <c:v>#N/A</c:v>
                </c:pt>
                <c:pt idx="6578">
                  <c:v>#N/A</c:v>
                </c:pt>
                <c:pt idx="6579">
                  <c:v>#N/A</c:v>
                </c:pt>
                <c:pt idx="6580">
                  <c:v>#N/A</c:v>
                </c:pt>
                <c:pt idx="6581">
                  <c:v>#N/A</c:v>
                </c:pt>
                <c:pt idx="6582">
                  <c:v>#N/A</c:v>
                </c:pt>
                <c:pt idx="6583">
                  <c:v>#N/A</c:v>
                </c:pt>
                <c:pt idx="6584">
                  <c:v>#N/A</c:v>
                </c:pt>
                <c:pt idx="6585">
                  <c:v>#N/A</c:v>
                </c:pt>
                <c:pt idx="6586">
                  <c:v>#N/A</c:v>
                </c:pt>
                <c:pt idx="6587">
                  <c:v>#N/A</c:v>
                </c:pt>
                <c:pt idx="6588">
                  <c:v>#N/A</c:v>
                </c:pt>
                <c:pt idx="6589">
                  <c:v>#N/A</c:v>
                </c:pt>
                <c:pt idx="6590">
                  <c:v>#N/A</c:v>
                </c:pt>
                <c:pt idx="6591">
                  <c:v>#N/A</c:v>
                </c:pt>
                <c:pt idx="6592">
                  <c:v>#N/A</c:v>
                </c:pt>
                <c:pt idx="6593">
                  <c:v>#N/A</c:v>
                </c:pt>
                <c:pt idx="6594">
                  <c:v>#N/A</c:v>
                </c:pt>
                <c:pt idx="6595">
                  <c:v>#N/A</c:v>
                </c:pt>
                <c:pt idx="6596">
                  <c:v>#N/A</c:v>
                </c:pt>
                <c:pt idx="6597">
                  <c:v>#N/A</c:v>
                </c:pt>
                <c:pt idx="6598">
                  <c:v>#N/A</c:v>
                </c:pt>
                <c:pt idx="6599">
                  <c:v>#N/A</c:v>
                </c:pt>
                <c:pt idx="6600">
                  <c:v>#N/A</c:v>
                </c:pt>
                <c:pt idx="6601">
                  <c:v>#N/A</c:v>
                </c:pt>
                <c:pt idx="6602">
                  <c:v>#N/A</c:v>
                </c:pt>
                <c:pt idx="6603">
                  <c:v>#N/A</c:v>
                </c:pt>
                <c:pt idx="6604">
                  <c:v>#N/A</c:v>
                </c:pt>
                <c:pt idx="6605">
                  <c:v>#N/A</c:v>
                </c:pt>
                <c:pt idx="6606">
                  <c:v>#N/A</c:v>
                </c:pt>
                <c:pt idx="6607">
                  <c:v>#N/A</c:v>
                </c:pt>
                <c:pt idx="6608">
                  <c:v>#N/A</c:v>
                </c:pt>
                <c:pt idx="6609">
                  <c:v>#N/A</c:v>
                </c:pt>
                <c:pt idx="6610">
                  <c:v>#N/A</c:v>
                </c:pt>
                <c:pt idx="6611">
                  <c:v>#N/A</c:v>
                </c:pt>
                <c:pt idx="6612">
                  <c:v>#N/A</c:v>
                </c:pt>
                <c:pt idx="6613">
                  <c:v>#N/A</c:v>
                </c:pt>
                <c:pt idx="6614">
                  <c:v>#N/A</c:v>
                </c:pt>
                <c:pt idx="6615">
                  <c:v>#N/A</c:v>
                </c:pt>
                <c:pt idx="6616">
                  <c:v>#N/A</c:v>
                </c:pt>
                <c:pt idx="6617">
                  <c:v>#N/A</c:v>
                </c:pt>
                <c:pt idx="6618">
                  <c:v>#N/A</c:v>
                </c:pt>
                <c:pt idx="6619">
                  <c:v>#N/A</c:v>
                </c:pt>
                <c:pt idx="6620">
                  <c:v>#N/A</c:v>
                </c:pt>
                <c:pt idx="6621">
                  <c:v>#N/A</c:v>
                </c:pt>
                <c:pt idx="6622">
                  <c:v>#N/A</c:v>
                </c:pt>
                <c:pt idx="6623">
                  <c:v>#N/A</c:v>
                </c:pt>
                <c:pt idx="6624">
                  <c:v>#N/A</c:v>
                </c:pt>
                <c:pt idx="6625">
                  <c:v>#N/A</c:v>
                </c:pt>
                <c:pt idx="6626">
                  <c:v>#N/A</c:v>
                </c:pt>
                <c:pt idx="6627">
                  <c:v>#N/A</c:v>
                </c:pt>
                <c:pt idx="6628">
                  <c:v>#N/A</c:v>
                </c:pt>
                <c:pt idx="6629">
                  <c:v>#N/A</c:v>
                </c:pt>
                <c:pt idx="6630">
                  <c:v>#N/A</c:v>
                </c:pt>
                <c:pt idx="6631">
                  <c:v>#N/A</c:v>
                </c:pt>
                <c:pt idx="6632">
                  <c:v>#N/A</c:v>
                </c:pt>
                <c:pt idx="6633">
                  <c:v>#N/A</c:v>
                </c:pt>
                <c:pt idx="6634">
                  <c:v>#N/A</c:v>
                </c:pt>
                <c:pt idx="6635">
                  <c:v>#N/A</c:v>
                </c:pt>
                <c:pt idx="6636">
                  <c:v>#N/A</c:v>
                </c:pt>
                <c:pt idx="6637">
                  <c:v>#N/A</c:v>
                </c:pt>
                <c:pt idx="6638">
                  <c:v>#N/A</c:v>
                </c:pt>
                <c:pt idx="6639">
                  <c:v>#N/A</c:v>
                </c:pt>
                <c:pt idx="6640">
                  <c:v>#N/A</c:v>
                </c:pt>
                <c:pt idx="6641">
                  <c:v>#N/A</c:v>
                </c:pt>
                <c:pt idx="6642">
                  <c:v>#N/A</c:v>
                </c:pt>
                <c:pt idx="6643">
                  <c:v>#N/A</c:v>
                </c:pt>
                <c:pt idx="6644">
                  <c:v>#N/A</c:v>
                </c:pt>
                <c:pt idx="6645">
                  <c:v>#N/A</c:v>
                </c:pt>
                <c:pt idx="6646">
                  <c:v>#N/A</c:v>
                </c:pt>
                <c:pt idx="6647">
                  <c:v>#N/A</c:v>
                </c:pt>
                <c:pt idx="6648">
                  <c:v>#N/A</c:v>
                </c:pt>
                <c:pt idx="6649">
                  <c:v>#N/A</c:v>
                </c:pt>
                <c:pt idx="6650">
                  <c:v>#N/A</c:v>
                </c:pt>
                <c:pt idx="6651">
                  <c:v>#N/A</c:v>
                </c:pt>
                <c:pt idx="6652">
                  <c:v>#N/A</c:v>
                </c:pt>
                <c:pt idx="6653">
                  <c:v>#N/A</c:v>
                </c:pt>
                <c:pt idx="6654">
                  <c:v>#N/A</c:v>
                </c:pt>
                <c:pt idx="6655">
                  <c:v>#N/A</c:v>
                </c:pt>
                <c:pt idx="6656">
                  <c:v>#N/A</c:v>
                </c:pt>
                <c:pt idx="6657">
                  <c:v>#N/A</c:v>
                </c:pt>
                <c:pt idx="6658">
                  <c:v>#N/A</c:v>
                </c:pt>
                <c:pt idx="6659">
                  <c:v>#N/A</c:v>
                </c:pt>
                <c:pt idx="6660">
                  <c:v>#N/A</c:v>
                </c:pt>
                <c:pt idx="6661">
                  <c:v>#N/A</c:v>
                </c:pt>
                <c:pt idx="6662">
                  <c:v>#N/A</c:v>
                </c:pt>
                <c:pt idx="6663">
                  <c:v>#N/A</c:v>
                </c:pt>
                <c:pt idx="6664">
                  <c:v>#N/A</c:v>
                </c:pt>
                <c:pt idx="6665">
                  <c:v>#N/A</c:v>
                </c:pt>
                <c:pt idx="6666">
                  <c:v>#N/A</c:v>
                </c:pt>
                <c:pt idx="6667">
                  <c:v>#N/A</c:v>
                </c:pt>
                <c:pt idx="6668">
                  <c:v>#N/A</c:v>
                </c:pt>
                <c:pt idx="6669">
                  <c:v>#N/A</c:v>
                </c:pt>
                <c:pt idx="6670">
                  <c:v>#N/A</c:v>
                </c:pt>
                <c:pt idx="6671">
                  <c:v>#N/A</c:v>
                </c:pt>
                <c:pt idx="6672">
                  <c:v>#N/A</c:v>
                </c:pt>
                <c:pt idx="6673">
                  <c:v>#N/A</c:v>
                </c:pt>
                <c:pt idx="6674">
                  <c:v>#N/A</c:v>
                </c:pt>
                <c:pt idx="6675">
                  <c:v>#N/A</c:v>
                </c:pt>
                <c:pt idx="6676">
                  <c:v>#N/A</c:v>
                </c:pt>
                <c:pt idx="6677">
                  <c:v>#N/A</c:v>
                </c:pt>
                <c:pt idx="6678">
                  <c:v>#N/A</c:v>
                </c:pt>
                <c:pt idx="6679">
                  <c:v>#N/A</c:v>
                </c:pt>
                <c:pt idx="6680">
                  <c:v>#N/A</c:v>
                </c:pt>
                <c:pt idx="6681">
                  <c:v>#N/A</c:v>
                </c:pt>
                <c:pt idx="6682">
                  <c:v>#N/A</c:v>
                </c:pt>
                <c:pt idx="6683">
                  <c:v>#N/A</c:v>
                </c:pt>
                <c:pt idx="6684">
                  <c:v>#N/A</c:v>
                </c:pt>
                <c:pt idx="6685">
                  <c:v>#N/A</c:v>
                </c:pt>
                <c:pt idx="6686">
                  <c:v>#N/A</c:v>
                </c:pt>
                <c:pt idx="6687">
                  <c:v>#N/A</c:v>
                </c:pt>
                <c:pt idx="6688">
                  <c:v>#N/A</c:v>
                </c:pt>
                <c:pt idx="6689">
                  <c:v>#N/A</c:v>
                </c:pt>
                <c:pt idx="6690">
                  <c:v>#N/A</c:v>
                </c:pt>
                <c:pt idx="6691">
                  <c:v>#N/A</c:v>
                </c:pt>
                <c:pt idx="6692">
                  <c:v>#N/A</c:v>
                </c:pt>
                <c:pt idx="6693">
                  <c:v>#N/A</c:v>
                </c:pt>
                <c:pt idx="6694">
                  <c:v>#N/A</c:v>
                </c:pt>
                <c:pt idx="6695">
                  <c:v>#N/A</c:v>
                </c:pt>
                <c:pt idx="6696">
                  <c:v>#N/A</c:v>
                </c:pt>
                <c:pt idx="6697">
                  <c:v>#N/A</c:v>
                </c:pt>
                <c:pt idx="6698">
                  <c:v>#N/A</c:v>
                </c:pt>
                <c:pt idx="6699">
                  <c:v>#N/A</c:v>
                </c:pt>
                <c:pt idx="6700">
                  <c:v>#N/A</c:v>
                </c:pt>
                <c:pt idx="6701">
                  <c:v>#N/A</c:v>
                </c:pt>
                <c:pt idx="6702">
                  <c:v>#N/A</c:v>
                </c:pt>
                <c:pt idx="6703">
                  <c:v>#N/A</c:v>
                </c:pt>
                <c:pt idx="6704">
                  <c:v>#N/A</c:v>
                </c:pt>
                <c:pt idx="6705">
                  <c:v>#N/A</c:v>
                </c:pt>
                <c:pt idx="6706">
                  <c:v>#N/A</c:v>
                </c:pt>
                <c:pt idx="6707">
                  <c:v>#N/A</c:v>
                </c:pt>
                <c:pt idx="6708">
                  <c:v>#N/A</c:v>
                </c:pt>
                <c:pt idx="6709">
                  <c:v>#N/A</c:v>
                </c:pt>
                <c:pt idx="6710">
                  <c:v>#N/A</c:v>
                </c:pt>
                <c:pt idx="6711">
                  <c:v>#N/A</c:v>
                </c:pt>
                <c:pt idx="6712">
                  <c:v>#N/A</c:v>
                </c:pt>
                <c:pt idx="6713">
                  <c:v>#N/A</c:v>
                </c:pt>
                <c:pt idx="6714">
                  <c:v>#N/A</c:v>
                </c:pt>
                <c:pt idx="6715">
                  <c:v>#N/A</c:v>
                </c:pt>
                <c:pt idx="6716">
                  <c:v>#N/A</c:v>
                </c:pt>
                <c:pt idx="6717">
                  <c:v>#N/A</c:v>
                </c:pt>
                <c:pt idx="6718">
                  <c:v>#N/A</c:v>
                </c:pt>
                <c:pt idx="6719">
                  <c:v>#N/A</c:v>
                </c:pt>
                <c:pt idx="6720">
                  <c:v>#N/A</c:v>
                </c:pt>
                <c:pt idx="6721">
                  <c:v>#N/A</c:v>
                </c:pt>
                <c:pt idx="6722">
                  <c:v>#N/A</c:v>
                </c:pt>
                <c:pt idx="6723">
                  <c:v>#N/A</c:v>
                </c:pt>
                <c:pt idx="6724">
                  <c:v>#N/A</c:v>
                </c:pt>
                <c:pt idx="6725">
                  <c:v>#N/A</c:v>
                </c:pt>
                <c:pt idx="6726">
                  <c:v>#N/A</c:v>
                </c:pt>
                <c:pt idx="6727">
                  <c:v>#N/A</c:v>
                </c:pt>
                <c:pt idx="6728">
                  <c:v>#N/A</c:v>
                </c:pt>
                <c:pt idx="6729">
                  <c:v>#N/A</c:v>
                </c:pt>
                <c:pt idx="6730">
                  <c:v>#N/A</c:v>
                </c:pt>
                <c:pt idx="6731">
                  <c:v>#N/A</c:v>
                </c:pt>
                <c:pt idx="6732">
                  <c:v>#N/A</c:v>
                </c:pt>
                <c:pt idx="6733">
                  <c:v>#N/A</c:v>
                </c:pt>
                <c:pt idx="6734">
                  <c:v>#N/A</c:v>
                </c:pt>
                <c:pt idx="6735">
                  <c:v>#N/A</c:v>
                </c:pt>
                <c:pt idx="6736">
                  <c:v>#N/A</c:v>
                </c:pt>
                <c:pt idx="6737">
                  <c:v>#N/A</c:v>
                </c:pt>
                <c:pt idx="6738">
                  <c:v>#N/A</c:v>
                </c:pt>
                <c:pt idx="6739">
                  <c:v>#N/A</c:v>
                </c:pt>
                <c:pt idx="6740">
                  <c:v>#N/A</c:v>
                </c:pt>
                <c:pt idx="6741">
                  <c:v>#N/A</c:v>
                </c:pt>
                <c:pt idx="6742">
                  <c:v>#N/A</c:v>
                </c:pt>
                <c:pt idx="6743">
                  <c:v>#N/A</c:v>
                </c:pt>
                <c:pt idx="6744">
                  <c:v>#N/A</c:v>
                </c:pt>
                <c:pt idx="6745">
                  <c:v>#N/A</c:v>
                </c:pt>
                <c:pt idx="6746">
                  <c:v>#N/A</c:v>
                </c:pt>
                <c:pt idx="6747">
                  <c:v>#N/A</c:v>
                </c:pt>
                <c:pt idx="6748">
                  <c:v>#N/A</c:v>
                </c:pt>
                <c:pt idx="6749">
                  <c:v>#N/A</c:v>
                </c:pt>
                <c:pt idx="6750">
                  <c:v>#N/A</c:v>
                </c:pt>
                <c:pt idx="6751">
                  <c:v>#N/A</c:v>
                </c:pt>
                <c:pt idx="6752">
                  <c:v>#N/A</c:v>
                </c:pt>
                <c:pt idx="6753">
                  <c:v>#N/A</c:v>
                </c:pt>
                <c:pt idx="6754">
                  <c:v>#N/A</c:v>
                </c:pt>
                <c:pt idx="6755">
                  <c:v>#N/A</c:v>
                </c:pt>
                <c:pt idx="6756">
                  <c:v>#N/A</c:v>
                </c:pt>
                <c:pt idx="6757">
                  <c:v>#N/A</c:v>
                </c:pt>
                <c:pt idx="6758">
                  <c:v>#N/A</c:v>
                </c:pt>
                <c:pt idx="6759">
                  <c:v>#N/A</c:v>
                </c:pt>
                <c:pt idx="6760">
                  <c:v>#N/A</c:v>
                </c:pt>
                <c:pt idx="6761">
                  <c:v>#N/A</c:v>
                </c:pt>
                <c:pt idx="6762">
                  <c:v>#N/A</c:v>
                </c:pt>
                <c:pt idx="6763">
                  <c:v>#N/A</c:v>
                </c:pt>
                <c:pt idx="6764">
                  <c:v>#N/A</c:v>
                </c:pt>
                <c:pt idx="6765">
                  <c:v>#N/A</c:v>
                </c:pt>
                <c:pt idx="6766">
                  <c:v>#N/A</c:v>
                </c:pt>
                <c:pt idx="6767">
                  <c:v>#N/A</c:v>
                </c:pt>
                <c:pt idx="6768">
                  <c:v>#N/A</c:v>
                </c:pt>
                <c:pt idx="6769">
                  <c:v>#N/A</c:v>
                </c:pt>
                <c:pt idx="6770">
                  <c:v>#N/A</c:v>
                </c:pt>
                <c:pt idx="6771">
                  <c:v>#N/A</c:v>
                </c:pt>
                <c:pt idx="6772">
                  <c:v>#N/A</c:v>
                </c:pt>
                <c:pt idx="6773">
                  <c:v>#N/A</c:v>
                </c:pt>
                <c:pt idx="6774">
                  <c:v>#N/A</c:v>
                </c:pt>
                <c:pt idx="6775">
                  <c:v>#N/A</c:v>
                </c:pt>
                <c:pt idx="6776">
                  <c:v>#N/A</c:v>
                </c:pt>
                <c:pt idx="6777">
                  <c:v>#N/A</c:v>
                </c:pt>
                <c:pt idx="6778">
                  <c:v>#N/A</c:v>
                </c:pt>
                <c:pt idx="6779">
                  <c:v>#N/A</c:v>
                </c:pt>
                <c:pt idx="6780">
                  <c:v>#N/A</c:v>
                </c:pt>
                <c:pt idx="6781">
                  <c:v>#N/A</c:v>
                </c:pt>
                <c:pt idx="6782">
                  <c:v>#N/A</c:v>
                </c:pt>
                <c:pt idx="6783">
                  <c:v>#N/A</c:v>
                </c:pt>
                <c:pt idx="6784">
                  <c:v>#N/A</c:v>
                </c:pt>
                <c:pt idx="6785">
                  <c:v>#N/A</c:v>
                </c:pt>
                <c:pt idx="6786">
                  <c:v>#N/A</c:v>
                </c:pt>
                <c:pt idx="6787">
                  <c:v>#N/A</c:v>
                </c:pt>
                <c:pt idx="6788">
                  <c:v>#N/A</c:v>
                </c:pt>
                <c:pt idx="6789">
                  <c:v>#N/A</c:v>
                </c:pt>
                <c:pt idx="6790">
                  <c:v>#N/A</c:v>
                </c:pt>
                <c:pt idx="6791">
                  <c:v>#N/A</c:v>
                </c:pt>
                <c:pt idx="6792">
                  <c:v>#N/A</c:v>
                </c:pt>
                <c:pt idx="6793">
                  <c:v>#N/A</c:v>
                </c:pt>
                <c:pt idx="6794">
                  <c:v>#N/A</c:v>
                </c:pt>
                <c:pt idx="6795">
                  <c:v>#N/A</c:v>
                </c:pt>
                <c:pt idx="6796">
                  <c:v>#N/A</c:v>
                </c:pt>
                <c:pt idx="6797">
                  <c:v>#N/A</c:v>
                </c:pt>
                <c:pt idx="6798">
                  <c:v>#N/A</c:v>
                </c:pt>
                <c:pt idx="6799">
                  <c:v>#N/A</c:v>
                </c:pt>
                <c:pt idx="6800">
                  <c:v>#N/A</c:v>
                </c:pt>
                <c:pt idx="6801">
                  <c:v>#N/A</c:v>
                </c:pt>
                <c:pt idx="6802">
                  <c:v>#N/A</c:v>
                </c:pt>
                <c:pt idx="6803">
                  <c:v>#N/A</c:v>
                </c:pt>
                <c:pt idx="6804">
                  <c:v>#N/A</c:v>
                </c:pt>
                <c:pt idx="6805">
                  <c:v>#N/A</c:v>
                </c:pt>
                <c:pt idx="6806">
                  <c:v>#N/A</c:v>
                </c:pt>
                <c:pt idx="6807">
                  <c:v>#N/A</c:v>
                </c:pt>
                <c:pt idx="6808">
                  <c:v>#N/A</c:v>
                </c:pt>
                <c:pt idx="6809">
                  <c:v>#N/A</c:v>
                </c:pt>
                <c:pt idx="6810">
                  <c:v>#N/A</c:v>
                </c:pt>
                <c:pt idx="6811">
                  <c:v>#N/A</c:v>
                </c:pt>
                <c:pt idx="6812">
                  <c:v>#N/A</c:v>
                </c:pt>
                <c:pt idx="6813">
                  <c:v>#N/A</c:v>
                </c:pt>
                <c:pt idx="6814">
                  <c:v>#N/A</c:v>
                </c:pt>
                <c:pt idx="6815">
                  <c:v>#N/A</c:v>
                </c:pt>
                <c:pt idx="6816">
                  <c:v>#N/A</c:v>
                </c:pt>
                <c:pt idx="6817">
                  <c:v>#N/A</c:v>
                </c:pt>
                <c:pt idx="6818">
                  <c:v>#N/A</c:v>
                </c:pt>
                <c:pt idx="6819">
                  <c:v>#N/A</c:v>
                </c:pt>
                <c:pt idx="6820">
                  <c:v>#N/A</c:v>
                </c:pt>
                <c:pt idx="6821">
                  <c:v>#N/A</c:v>
                </c:pt>
                <c:pt idx="6822">
                  <c:v>#N/A</c:v>
                </c:pt>
                <c:pt idx="6823">
                  <c:v>#N/A</c:v>
                </c:pt>
                <c:pt idx="6824">
                  <c:v>#N/A</c:v>
                </c:pt>
                <c:pt idx="6825">
                  <c:v>#N/A</c:v>
                </c:pt>
                <c:pt idx="6826">
                  <c:v>#N/A</c:v>
                </c:pt>
                <c:pt idx="6827">
                  <c:v>#N/A</c:v>
                </c:pt>
                <c:pt idx="6828">
                  <c:v>#N/A</c:v>
                </c:pt>
                <c:pt idx="6829">
                  <c:v>#N/A</c:v>
                </c:pt>
                <c:pt idx="6830">
                  <c:v>#N/A</c:v>
                </c:pt>
                <c:pt idx="6831">
                  <c:v>#N/A</c:v>
                </c:pt>
                <c:pt idx="6832">
                  <c:v>#N/A</c:v>
                </c:pt>
                <c:pt idx="6833">
                  <c:v>#N/A</c:v>
                </c:pt>
                <c:pt idx="6834">
                  <c:v>#N/A</c:v>
                </c:pt>
                <c:pt idx="6835">
                  <c:v>#N/A</c:v>
                </c:pt>
                <c:pt idx="6836">
                  <c:v>#N/A</c:v>
                </c:pt>
                <c:pt idx="6837">
                  <c:v>#N/A</c:v>
                </c:pt>
                <c:pt idx="6838">
                  <c:v>#N/A</c:v>
                </c:pt>
                <c:pt idx="6839">
                  <c:v>#N/A</c:v>
                </c:pt>
                <c:pt idx="6840">
                  <c:v>#N/A</c:v>
                </c:pt>
                <c:pt idx="6841">
                  <c:v>#N/A</c:v>
                </c:pt>
                <c:pt idx="6842">
                  <c:v>#N/A</c:v>
                </c:pt>
                <c:pt idx="6843">
                  <c:v>#N/A</c:v>
                </c:pt>
                <c:pt idx="6844">
                  <c:v>#N/A</c:v>
                </c:pt>
                <c:pt idx="6845">
                  <c:v>#N/A</c:v>
                </c:pt>
                <c:pt idx="6846">
                  <c:v>#N/A</c:v>
                </c:pt>
                <c:pt idx="6847">
                  <c:v>#N/A</c:v>
                </c:pt>
                <c:pt idx="6848">
                  <c:v>#N/A</c:v>
                </c:pt>
                <c:pt idx="6849">
                  <c:v>#N/A</c:v>
                </c:pt>
                <c:pt idx="6850">
                  <c:v>#N/A</c:v>
                </c:pt>
                <c:pt idx="6851">
                  <c:v>#N/A</c:v>
                </c:pt>
                <c:pt idx="6852">
                  <c:v>#N/A</c:v>
                </c:pt>
                <c:pt idx="6853">
                  <c:v>#N/A</c:v>
                </c:pt>
                <c:pt idx="6854">
                  <c:v>#N/A</c:v>
                </c:pt>
                <c:pt idx="6855">
                  <c:v>#N/A</c:v>
                </c:pt>
                <c:pt idx="6856">
                  <c:v>#N/A</c:v>
                </c:pt>
                <c:pt idx="6857">
                  <c:v>#N/A</c:v>
                </c:pt>
                <c:pt idx="6858">
                  <c:v>#N/A</c:v>
                </c:pt>
                <c:pt idx="6859">
                  <c:v>#N/A</c:v>
                </c:pt>
                <c:pt idx="6860">
                  <c:v>#N/A</c:v>
                </c:pt>
                <c:pt idx="6861">
                  <c:v>#N/A</c:v>
                </c:pt>
                <c:pt idx="6862">
                  <c:v>#N/A</c:v>
                </c:pt>
                <c:pt idx="6863">
                  <c:v>#N/A</c:v>
                </c:pt>
                <c:pt idx="6864">
                  <c:v>#N/A</c:v>
                </c:pt>
                <c:pt idx="6865">
                  <c:v>#N/A</c:v>
                </c:pt>
                <c:pt idx="6866">
                  <c:v>#N/A</c:v>
                </c:pt>
                <c:pt idx="6867">
                  <c:v>#N/A</c:v>
                </c:pt>
                <c:pt idx="6868">
                  <c:v>#N/A</c:v>
                </c:pt>
                <c:pt idx="6869">
                  <c:v>#N/A</c:v>
                </c:pt>
                <c:pt idx="6870">
                  <c:v>#N/A</c:v>
                </c:pt>
                <c:pt idx="6871">
                  <c:v>#N/A</c:v>
                </c:pt>
                <c:pt idx="6872">
                  <c:v>#N/A</c:v>
                </c:pt>
                <c:pt idx="6873">
                  <c:v>#N/A</c:v>
                </c:pt>
                <c:pt idx="6874">
                  <c:v>#N/A</c:v>
                </c:pt>
                <c:pt idx="6875">
                  <c:v>#N/A</c:v>
                </c:pt>
                <c:pt idx="6876">
                  <c:v>#N/A</c:v>
                </c:pt>
                <c:pt idx="6877">
                  <c:v>#N/A</c:v>
                </c:pt>
                <c:pt idx="6878">
                  <c:v>#N/A</c:v>
                </c:pt>
                <c:pt idx="6879">
                  <c:v>#N/A</c:v>
                </c:pt>
                <c:pt idx="6880">
                  <c:v>#N/A</c:v>
                </c:pt>
                <c:pt idx="6881">
                  <c:v>#N/A</c:v>
                </c:pt>
                <c:pt idx="6882">
                  <c:v>#N/A</c:v>
                </c:pt>
                <c:pt idx="6883">
                  <c:v>#N/A</c:v>
                </c:pt>
                <c:pt idx="6884">
                  <c:v>#N/A</c:v>
                </c:pt>
                <c:pt idx="6885">
                  <c:v>#N/A</c:v>
                </c:pt>
                <c:pt idx="6886">
                  <c:v>#N/A</c:v>
                </c:pt>
                <c:pt idx="6887">
                  <c:v>#N/A</c:v>
                </c:pt>
                <c:pt idx="6888">
                  <c:v>#N/A</c:v>
                </c:pt>
                <c:pt idx="6889">
                  <c:v>#N/A</c:v>
                </c:pt>
                <c:pt idx="6890">
                  <c:v>#N/A</c:v>
                </c:pt>
                <c:pt idx="6891">
                  <c:v>#N/A</c:v>
                </c:pt>
                <c:pt idx="6892">
                  <c:v>#N/A</c:v>
                </c:pt>
                <c:pt idx="6893">
                  <c:v>#N/A</c:v>
                </c:pt>
                <c:pt idx="6894">
                  <c:v>#N/A</c:v>
                </c:pt>
                <c:pt idx="6895">
                  <c:v>#N/A</c:v>
                </c:pt>
                <c:pt idx="6896">
                  <c:v>#N/A</c:v>
                </c:pt>
                <c:pt idx="6897">
                  <c:v>#N/A</c:v>
                </c:pt>
                <c:pt idx="6898">
                  <c:v>#N/A</c:v>
                </c:pt>
                <c:pt idx="6899">
                  <c:v>#N/A</c:v>
                </c:pt>
                <c:pt idx="6900">
                  <c:v>#N/A</c:v>
                </c:pt>
                <c:pt idx="6901">
                  <c:v>#N/A</c:v>
                </c:pt>
                <c:pt idx="6902">
                  <c:v>#N/A</c:v>
                </c:pt>
                <c:pt idx="6903">
                  <c:v>#N/A</c:v>
                </c:pt>
                <c:pt idx="6904">
                  <c:v>#N/A</c:v>
                </c:pt>
                <c:pt idx="6905">
                  <c:v>#N/A</c:v>
                </c:pt>
                <c:pt idx="6906">
                  <c:v>#N/A</c:v>
                </c:pt>
                <c:pt idx="6907">
                  <c:v>#N/A</c:v>
                </c:pt>
                <c:pt idx="6908">
                  <c:v>#N/A</c:v>
                </c:pt>
                <c:pt idx="6909">
                  <c:v>#N/A</c:v>
                </c:pt>
                <c:pt idx="6910">
                  <c:v>#N/A</c:v>
                </c:pt>
                <c:pt idx="6911">
                  <c:v>#N/A</c:v>
                </c:pt>
                <c:pt idx="6912">
                  <c:v>#N/A</c:v>
                </c:pt>
                <c:pt idx="6913">
                  <c:v>#N/A</c:v>
                </c:pt>
                <c:pt idx="6914">
                  <c:v>#N/A</c:v>
                </c:pt>
                <c:pt idx="6915">
                  <c:v>#N/A</c:v>
                </c:pt>
                <c:pt idx="6916">
                  <c:v>#N/A</c:v>
                </c:pt>
                <c:pt idx="6917">
                  <c:v>#N/A</c:v>
                </c:pt>
                <c:pt idx="6918">
                  <c:v>#N/A</c:v>
                </c:pt>
                <c:pt idx="6919">
                  <c:v>#N/A</c:v>
                </c:pt>
                <c:pt idx="6920">
                  <c:v>#N/A</c:v>
                </c:pt>
                <c:pt idx="6921">
                  <c:v>#N/A</c:v>
                </c:pt>
                <c:pt idx="6922">
                  <c:v>#N/A</c:v>
                </c:pt>
                <c:pt idx="6923">
                  <c:v>#N/A</c:v>
                </c:pt>
                <c:pt idx="6924">
                  <c:v>#N/A</c:v>
                </c:pt>
                <c:pt idx="6925">
                  <c:v>#N/A</c:v>
                </c:pt>
                <c:pt idx="6926">
                  <c:v>#N/A</c:v>
                </c:pt>
                <c:pt idx="6927">
                  <c:v>#N/A</c:v>
                </c:pt>
                <c:pt idx="6928">
                  <c:v>#N/A</c:v>
                </c:pt>
                <c:pt idx="6929">
                  <c:v>#N/A</c:v>
                </c:pt>
                <c:pt idx="6930">
                  <c:v>#N/A</c:v>
                </c:pt>
                <c:pt idx="6931">
                  <c:v>#N/A</c:v>
                </c:pt>
                <c:pt idx="6932">
                  <c:v>#N/A</c:v>
                </c:pt>
                <c:pt idx="6933">
                  <c:v>#N/A</c:v>
                </c:pt>
                <c:pt idx="6934">
                  <c:v>#N/A</c:v>
                </c:pt>
                <c:pt idx="6935">
                  <c:v>#N/A</c:v>
                </c:pt>
                <c:pt idx="6936">
                  <c:v>#N/A</c:v>
                </c:pt>
                <c:pt idx="6937">
                  <c:v>#N/A</c:v>
                </c:pt>
                <c:pt idx="6938">
                  <c:v>#N/A</c:v>
                </c:pt>
                <c:pt idx="6939">
                  <c:v>#N/A</c:v>
                </c:pt>
                <c:pt idx="6940">
                  <c:v>#N/A</c:v>
                </c:pt>
                <c:pt idx="6941">
                  <c:v>#N/A</c:v>
                </c:pt>
                <c:pt idx="6942">
                  <c:v>#N/A</c:v>
                </c:pt>
                <c:pt idx="6943">
                  <c:v>#N/A</c:v>
                </c:pt>
                <c:pt idx="6944">
                  <c:v>#N/A</c:v>
                </c:pt>
                <c:pt idx="6945">
                  <c:v>#N/A</c:v>
                </c:pt>
                <c:pt idx="6946">
                  <c:v>#N/A</c:v>
                </c:pt>
                <c:pt idx="6947">
                  <c:v>#N/A</c:v>
                </c:pt>
                <c:pt idx="6948">
                  <c:v>#N/A</c:v>
                </c:pt>
                <c:pt idx="6949">
                  <c:v>#N/A</c:v>
                </c:pt>
                <c:pt idx="6950">
                  <c:v>#N/A</c:v>
                </c:pt>
                <c:pt idx="6951">
                  <c:v>#N/A</c:v>
                </c:pt>
                <c:pt idx="6952">
                  <c:v>#N/A</c:v>
                </c:pt>
                <c:pt idx="6953">
                  <c:v>#N/A</c:v>
                </c:pt>
                <c:pt idx="6954">
                  <c:v>#N/A</c:v>
                </c:pt>
                <c:pt idx="6955">
                  <c:v>#N/A</c:v>
                </c:pt>
                <c:pt idx="6956">
                  <c:v>#N/A</c:v>
                </c:pt>
                <c:pt idx="6957">
                  <c:v>#N/A</c:v>
                </c:pt>
                <c:pt idx="6958">
                  <c:v>#N/A</c:v>
                </c:pt>
                <c:pt idx="6959">
                  <c:v>#N/A</c:v>
                </c:pt>
                <c:pt idx="6960">
                  <c:v>#N/A</c:v>
                </c:pt>
                <c:pt idx="6961">
                  <c:v>#N/A</c:v>
                </c:pt>
                <c:pt idx="6962">
                  <c:v>#N/A</c:v>
                </c:pt>
                <c:pt idx="6963">
                  <c:v>#N/A</c:v>
                </c:pt>
                <c:pt idx="6964">
                  <c:v>#N/A</c:v>
                </c:pt>
                <c:pt idx="6965">
                  <c:v>#N/A</c:v>
                </c:pt>
                <c:pt idx="6966">
                  <c:v>#N/A</c:v>
                </c:pt>
                <c:pt idx="6967">
                  <c:v>#N/A</c:v>
                </c:pt>
                <c:pt idx="6968">
                  <c:v>#N/A</c:v>
                </c:pt>
                <c:pt idx="6969">
                  <c:v>#N/A</c:v>
                </c:pt>
                <c:pt idx="6970">
                  <c:v>#N/A</c:v>
                </c:pt>
                <c:pt idx="6971">
                  <c:v>#N/A</c:v>
                </c:pt>
                <c:pt idx="6972">
                  <c:v>#N/A</c:v>
                </c:pt>
                <c:pt idx="6973">
                  <c:v>#N/A</c:v>
                </c:pt>
                <c:pt idx="6974">
                  <c:v>#N/A</c:v>
                </c:pt>
                <c:pt idx="6975">
                  <c:v>#N/A</c:v>
                </c:pt>
                <c:pt idx="6976">
                  <c:v>#N/A</c:v>
                </c:pt>
                <c:pt idx="6977">
                  <c:v>#N/A</c:v>
                </c:pt>
                <c:pt idx="6978">
                  <c:v>#N/A</c:v>
                </c:pt>
                <c:pt idx="6979">
                  <c:v>#N/A</c:v>
                </c:pt>
                <c:pt idx="6980">
                  <c:v>#N/A</c:v>
                </c:pt>
                <c:pt idx="6981">
                  <c:v>#N/A</c:v>
                </c:pt>
                <c:pt idx="6982">
                  <c:v>#N/A</c:v>
                </c:pt>
                <c:pt idx="6983">
                  <c:v>#N/A</c:v>
                </c:pt>
                <c:pt idx="6984">
                  <c:v>#N/A</c:v>
                </c:pt>
                <c:pt idx="6985">
                  <c:v>#N/A</c:v>
                </c:pt>
                <c:pt idx="6986">
                  <c:v>#N/A</c:v>
                </c:pt>
                <c:pt idx="6987">
                  <c:v>#N/A</c:v>
                </c:pt>
                <c:pt idx="6988">
                  <c:v>#N/A</c:v>
                </c:pt>
                <c:pt idx="6989">
                  <c:v>#N/A</c:v>
                </c:pt>
                <c:pt idx="6990">
                  <c:v>#N/A</c:v>
                </c:pt>
                <c:pt idx="6991">
                  <c:v>#N/A</c:v>
                </c:pt>
                <c:pt idx="6992">
                  <c:v>#N/A</c:v>
                </c:pt>
                <c:pt idx="6993">
                  <c:v>#N/A</c:v>
                </c:pt>
                <c:pt idx="6994">
                  <c:v>#N/A</c:v>
                </c:pt>
                <c:pt idx="6995">
                  <c:v>#N/A</c:v>
                </c:pt>
                <c:pt idx="6996">
                  <c:v>#N/A</c:v>
                </c:pt>
                <c:pt idx="6997">
                  <c:v>#N/A</c:v>
                </c:pt>
                <c:pt idx="6998">
                  <c:v>#N/A</c:v>
                </c:pt>
                <c:pt idx="6999">
                  <c:v>#N/A</c:v>
                </c:pt>
                <c:pt idx="7000">
                  <c:v>#N/A</c:v>
                </c:pt>
                <c:pt idx="7001">
                  <c:v>#N/A</c:v>
                </c:pt>
                <c:pt idx="7002">
                  <c:v>#N/A</c:v>
                </c:pt>
                <c:pt idx="7003">
                  <c:v>#N/A</c:v>
                </c:pt>
                <c:pt idx="7004">
                  <c:v>#N/A</c:v>
                </c:pt>
                <c:pt idx="7005">
                  <c:v>#N/A</c:v>
                </c:pt>
                <c:pt idx="7006">
                  <c:v>#N/A</c:v>
                </c:pt>
                <c:pt idx="7007">
                  <c:v>#N/A</c:v>
                </c:pt>
                <c:pt idx="7008">
                  <c:v>#N/A</c:v>
                </c:pt>
                <c:pt idx="7009">
                  <c:v>#N/A</c:v>
                </c:pt>
                <c:pt idx="7010">
                  <c:v>#N/A</c:v>
                </c:pt>
                <c:pt idx="7011">
                  <c:v>#N/A</c:v>
                </c:pt>
                <c:pt idx="7012">
                  <c:v>#N/A</c:v>
                </c:pt>
                <c:pt idx="7013">
                  <c:v>#N/A</c:v>
                </c:pt>
                <c:pt idx="7014">
                  <c:v>#N/A</c:v>
                </c:pt>
                <c:pt idx="7015">
                  <c:v>#N/A</c:v>
                </c:pt>
                <c:pt idx="7016">
                  <c:v>#N/A</c:v>
                </c:pt>
                <c:pt idx="7017">
                  <c:v>#N/A</c:v>
                </c:pt>
                <c:pt idx="7018">
                  <c:v>#N/A</c:v>
                </c:pt>
                <c:pt idx="7019">
                  <c:v>#N/A</c:v>
                </c:pt>
                <c:pt idx="7020">
                  <c:v>#N/A</c:v>
                </c:pt>
                <c:pt idx="7021">
                  <c:v>#N/A</c:v>
                </c:pt>
                <c:pt idx="7022">
                  <c:v>#N/A</c:v>
                </c:pt>
                <c:pt idx="7023">
                  <c:v>#N/A</c:v>
                </c:pt>
                <c:pt idx="7024">
                  <c:v>#N/A</c:v>
                </c:pt>
                <c:pt idx="7025">
                  <c:v>#N/A</c:v>
                </c:pt>
                <c:pt idx="7026">
                  <c:v>#N/A</c:v>
                </c:pt>
                <c:pt idx="7027">
                  <c:v>#N/A</c:v>
                </c:pt>
                <c:pt idx="7028">
                  <c:v>#N/A</c:v>
                </c:pt>
                <c:pt idx="7029">
                  <c:v>#N/A</c:v>
                </c:pt>
                <c:pt idx="7030">
                  <c:v>#N/A</c:v>
                </c:pt>
                <c:pt idx="7031">
                  <c:v>#N/A</c:v>
                </c:pt>
                <c:pt idx="7032">
                  <c:v>#N/A</c:v>
                </c:pt>
                <c:pt idx="7033">
                  <c:v>#N/A</c:v>
                </c:pt>
                <c:pt idx="7034">
                  <c:v>#N/A</c:v>
                </c:pt>
                <c:pt idx="7035">
                  <c:v>#N/A</c:v>
                </c:pt>
                <c:pt idx="7036">
                  <c:v>#N/A</c:v>
                </c:pt>
                <c:pt idx="7037">
                  <c:v>#N/A</c:v>
                </c:pt>
                <c:pt idx="7038">
                  <c:v>#N/A</c:v>
                </c:pt>
                <c:pt idx="7039">
                  <c:v>#N/A</c:v>
                </c:pt>
                <c:pt idx="7040">
                  <c:v>#N/A</c:v>
                </c:pt>
                <c:pt idx="7041">
                  <c:v>#N/A</c:v>
                </c:pt>
                <c:pt idx="7042">
                  <c:v>#N/A</c:v>
                </c:pt>
                <c:pt idx="7043">
                  <c:v>#N/A</c:v>
                </c:pt>
                <c:pt idx="7044">
                  <c:v>#N/A</c:v>
                </c:pt>
                <c:pt idx="7045">
                  <c:v>#N/A</c:v>
                </c:pt>
                <c:pt idx="7046">
                  <c:v>#N/A</c:v>
                </c:pt>
                <c:pt idx="7047">
                  <c:v>#N/A</c:v>
                </c:pt>
                <c:pt idx="7048">
                  <c:v>#N/A</c:v>
                </c:pt>
                <c:pt idx="7049">
                  <c:v>#N/A</c:v>
                </c:pt>
                <c:pt idx="7050">
                  <c:v>#N/A</c:v>
                </c:pt>
                <c:pt idx="7051">
                  <c:v>#N/A</c:v>
                </c:pt>
                <c:pt idx="7052">
                  <c:v>#N/A</c:v>
                </c:pt>
                <c:pt idx="7053">
                  <c:v>#N/A</c:v>
                </c:pt>
                <c:pt idx="7054">
                  <c:v>#N/A</c:v>
                </c:pt>
                <c:pt idx="7055">
                  <c:v>#N/A</c:v>
                </c:pt>
                <c:pt idx="7056">
                  <c:v>#N/A</c:v>
                </c:pt>
                <c:pt idx="7057">
                  <c:v>#N/A</c:v>
                </c:pt>
                <c:pt idx="7058">
                  <c:v>#N/A</c:v>
                </c:pt>
                <c:pt idx="7059">
                  <c:v>#N/A</c:v>
                </c:pt>
                <c:pt idx="7060">
                  <c:v>#N/A</c:v>
                </c:pt>
                <c:pt idx="7061">
                  <c:v>#N/A</c:v>
                </c:pt>
                <c:pt idx="7062">
                  <c:v>#N/A</c:v>
                </c:pt>
                <c:pt idx="7063">
                  <c:v>#N/A</c:v>
                </c:pt>
                <c:pt idx="7064">
                  <c:v>#N/A</c:v>
                </c:pt>
                <c:pt idx="7065">
                  <c:v>#N/A</c:v>
                </c:pt>
                <c:pt idx="7066">
                  <c:v>#N/A</c:v>
                </c:pt>
                <c:pt idx="7067">
                  <c:v>#N/A</c:v>
                </c:pt>
                <c:pt idx="7068">
                  <c:v>#N/A</c:v>
                </c:pt>
                <c:pt idx="7069">
                  <c:v>#N/A</c:v>
                </c:pt>
                <c:pt idx="7070">
                  <c:v>#N/A</c:v>
                </c:pt>
                <c:pt idx="7071">
                  <c:v>#N/A</c:v>
                </c:pt>
                <c:pt idx="7072">
                  <c:v>#N/A</c:v>
                </c:pt>
                <c:pt idx="7073">
                  <c:v>#N/A</c:v>
                </c:pt>
                <c:pt idx="7074">
                  <c:v>#N/A</c:v>
                </c:pt>
                <c:pt idx="7075">
                  <c:v>#N/A</c:v>
                </c:pt>
                <c:pt idx="7076">
                  <c:v>#N/A</c:v>
                </c:pt>
                <c:pt idx="7077">
                  <c:v>#N/A</c:v>
                </c:pt>
                <c:pt idx="7078">
                  <c:v>#N/A</c:v>
                </c:pt>
                <c:pt idx="7079">
                  <c:v>#N/A</c:v>
                </c:pt>
                <c:pt idx="7080">
                  <c:v>#N/A</c:v>
                </c:pt>
                <c:pt idx="7081">
                  <c:v>#N/A</c:v>
                </c:pt>
                <c:pt idx="7082">
                  <c:v>#N/A</c:v>
                </c:pt>
                <c:pt idx="7083">
                  <c:v>#N/A</c:v>
                </c:pt>
                <c:pt idx="7084">
                  <c:v>#N/A</c:v>
                </c:pt>
                <c:pt idx="7085">
                  <c:v>#N/A</c:v>
                </c:pt>
                <c:pt idx="7086">
                  <c:v>#N/A</c:v>
                </c:pt>
                <c:pt idx="7087">
                  <c:v>#N/A</c:v>
                </c:pt>
                <c:pt idx="7088">
                  <c:v>#N/A</c:v>
                </c:pt>
                <c:pt idx="7089">
                  <c:v>#N/A</c:v>
                </c:pt>
                <c:pt idx="7090">
                  <c:v>#N/A</c:v>
                </c:pt>
                <c:pt idx="7091">
                  <c:v>#N/A</c:v>
                </c:pt>
                <c:pt idx="7092">
                  <c:v>#N/A</c:v>
                </c:pt>
                <c:pt idx="7093">
                  <c:v>#N/A</c:v>
                </c:pt>
                <c:pt idx="7094">
                  <c:v>#N/A</c:v>
                </c:pt>
                <c:pt idx="7095">
                  <c:v>#N/A</c:v>
                </c:pt>
                <c:pt idx="7096">
                  <c:v>#N/A</c:v>
                </c:pt>
                <c:pt idx="7097">
                  <c:v>#N/A</c:v>
                </c:pt>
                <c:pt idx="7098">
                  <c:v>#N/A</c:v>
                </c:pt>
                <c:pt idx="7099">
                  <c:v>#N/A</c:v>
                </c:pt>
                <c:pt idx="7100">
                  <c:v>#N/A</c:v>
                </c:pt>
                <c:pt idx="7101">
                  <c:v>#N/A</c:v>
                </c:pt>
                <c:pt idx="7102">
                  <c:v>#N/A</c:v>
                </c:pt>
                <c:pt idx="7103">
                  <c:v>#N/A</c:v>
                </c:pt>
                <c:pt idx="7104">
                  <c:v>#N/A</c:v>
                </c:pt>
                <c:pt idx="7105">
                  <c:v>#N/A</c:v>
                </c:pt>
                <c:pt idx="7106">
                  <c:v>#N/A</c:v>
                </c:pt>
                <c:pt idx="7107">
                  <c:v>#N/A</c:v>
                </c:pt>
                <c:pt idx="7108">
                  <c:v>#N/A</c:v>
                </c:pt>
                <c:pt idx="7109">
                  <c:v>#N/A</c:v>
                </c:pt>
                <c:pt idx="7110">
                  <c:v>#N/A</c:v>
                </c:pt>
                <c:pt idx="7111">
                  <c:v>#N/A</c:v>
                </c:pt>
                <c:pt idx="7112">
                  <c:v>#N/A</c:v>
                </c:pt>
                <c:pt idx="7113">
                  <c:v>#N/A</c:v>
                </c:pt>
                <c:pt idx="7114">
                  <c:v>#N/A</c:v>
                </c:pt>
                <c:pt idx="7115">
                  <c:v>#N/A</c:v>
                </c:pt>
                <c:pt idx="7116">
                  <c:v>#N/A</c:v>
                </c:pt>
                <c:pt idx="7117">
                  <c:v>#N/A</c:v>
                </c:pt>
                <c:pt idx="7118">
                  <c:v>#N/A</c:v>
                </c:pt>
                <c:pt idx="7119">
                  <c:v>#N/A</c:v>
                </c:pt>
                <c:pt idx="7120">
                  <c:v>#N/A</c:v>
                </c:pt>
                <c:pt idx="7121">
                  <c:v>#N/A</c:v>
                </c:pt>
                <c:pt idx="7122">
                  <c:v>#N/A</c:v>
                </c:pt>
                <c:pt idx="7123">
                  <c:v>#N/A</c:v>
                </c:pt>
                <c:pt idx="7124">
                  <c:v>#N/A</c:v>
                </c:pt>
                <c:pt idx="7125">
                  <c:v>#N/A</c:v>
                </c:pt>
                <c:pt idx="7126">
                  <c:v>#N/A</c:v>
                </c:pt>
                <c:pt idx="7127">
                  <c:v>#N/A</c:v>
                </c:pt>
                <c:pt idx="7128">
                  <c:v>#N/A</c:v>
                </c:pt>
                <c:pt idx="7129">
                  <c:v>#N/A</c:v>
                </c:pt>
                <c:pt idx="7130">
                  <c:v>#N/A</c:v>
                </c:pt>
                <c:pt idx="7131">
                  <c:v>#N/A</c:v>
                </c:pt>
                <c:pt idx="7132">
                  <c:v>#N/A</c:v>
                </c:pt>
                <c:pt idx="7133">
                  <c:v>#N/A</c:v>
                </c:pt>
                <c:pt idx="7134">
                  <c:v>#N/A</c:v>
                </c:pt>
                <c:pt idx="7135">
                  <c:v>#N/A</c:v>
                </c:pt>
                <c:pt idx="7136">
                  <c:v>#N/A</c:v>
                </c:pt>
                <c:pt idx="7137">
                  <c:v>#N/A</c:v>
                </c:pt>
                <c:pt idx="7138">
                  <c:v>#N/A</c:v>
                </c:pt>
                <c:pt idx="7139">
                  <c:v>#N/A</c:v>
                </c:pt>
                <c:pt idx="7140">
                  <c:v>#N/A</c:v>
                </c:pt>
                <c:pt idx="7141">
                  <c:v>#N/A</c:v>
                </c:pt>
                <c:pt idx="7142">
                  <c:v>#N/A</c:v>
                </c:pt>
                <c:pt idx="7143">
                  <c:v>#N/A</c:v>
                </c:pt>
                <c:pt idx="7144">
                  <c:v>#N/A</c:v>
                </c:pt>
                <c:pt idx="7145">
                  <c:v>#N/A</c:v>
                </c:pt>
                <c:pt idx="7146">
                  <c:v>#N/A</c:v>
                </c:pt>
                <c:pt idx="7147">
                  <c:v>#N/A</c:v>
                </c:pt>
                <c:pt idx="7148">
                  <c:v>#N/A</c:v>
                </c:pt>
                <c:pt idx="7149">
                  <c:v>#N/A</c:v>
                </c:pt>
                <c:pt idx="7150">
                  <c:v>#N/A</c:v>
                </c:pt>
                <c:pt idx="7151">
                  <c:v>#N/A</c:v>
                </c:pt>
                <c:pt idx="7152">
                  <c:v>#N/A</c:v>
                </c:pt>
                <c:pt idx="7153">
                  <c:v>#N/A</c:v>
                </c:pt>
                <c:pt idx="7154">
                  <c:v>#N/A</c:v>
                </c:pt>
                <c:pt idx="7155">
                  <c:v>#N/A</c:v>
                </c:pt>
                <c:pt idx="7156">
                  <c:v>#N/A</c:v>
                </c:pt>
                <c:pt idx="7157">
                  <c:v>#N/A</c:v>
                </c:pt>
                <c:pt idx="7158">
                  <c:v>#N/A</c:v>
                </c:pt>
                <c:pt idx="7159">
                  <c:v>#N/A</c:v>
                </c:pt>
                <c:pt idx="7160">
                  <c:v>#N/A</c:v>
                </c:pt>
                <c:pt idx="7161">
                  <c:v>#N/A</c:v>
                </c:pt>
                <c:pt idx="7162">
                  <c:v>#N/A</c:v>
                </c:pt>
                <c:pt idx="7163">
                  <c:v>#N/A</c:v>
                </c:pt>
                <c:pt idx="7164">
                  <c:v>#N/A</c:v>
                </c:pt>
                <c:pt idx="7165">
                  <c:v>#N/A</c:v>
                </c:pt>
                <c:pt idx="7166">
                  <c:v>#N/A</c:v>
                </c:pt>
                <c:pt idx="7167">
                  <c:v>#N/A</c:v>
                </c:pt>
                <c:pt idx="7168">
                  <c:v>#N/A</c:v>
                </c:pt>
                <c:pt idx="7169">
                  <c:v>#N/A</c:v>
                </c:pt>
                <c:pt idx="7170">
                  <c:v>#N/A</c:v>
                </c:pt>
                <c:pt idx="7171">
                  <c:v>#N/A</c:v>
                </c:pt>
                <c:pt idx="7172">
                  <c:v>#N/A</c:v>
                </c:pt>
                <c:pt idx="7173">
                  <c:v>#N/A</c:v>
                </c:pt>
                <c:pt idx="7174">
                  <c:v>#N/A</c:v>
                </c:pt>
                <c:pt idx="7175">
                  <c:v>#N/A</c:v>
                </c:pt>
                <c:pt idx="7176">
                  <c:v>#N/A</c:v>
                </c:pt>
                <c:pt idx="7177">
                  <c:v>#N/A</c:v>
                </c:pt>
                <c:pt idx="7178">
                  <c:v>#N/A</c:v>
                </c:pt>
                <c:pt idx="7179">
                  <c:v>#N/A</c:v>
                </c:pt>
                <c:pt idx="7180">
                  <c:v>#N/A</c:v>
                </c:pt>
                <c:pt idx="7181">
                  <c:v>#N/A</c:v>
                </c:pt>
                <c:pt idx="7182">
                  <c:v>#N/A</c:v>
                </c:pt>
                <c:pt idx="7183">
                  <c:v>#N/A</c:v>
                </c:pt>
                <c:pt idx="7184">
                  <c:v>#N/A</c:v>
                </c:pt>
                <c:pt idx="7185">
                  <c:v>#N/A</c:v>
                </c:pt>
                <c:pt idx="7186">
                  <c:v>#N/A</c:v>
                </c:pt>
                <c:pt idx="7187">
                  <c:v>#N/A</c:v>
                </c:pt>
                <c:pt idx="7188">
                  <c:v>#N/A</c:v>
                </c:pt>
                <c:pt idx="7189">
                  <c:v>#N/A</c:v>
                </c:pt>
                <c:pt idx="7190">
                  <c:v>#N/A</c:v>
                </c:pt>
                <c:pt idx="7191">
                  <c:v>#N/A</c:v>
                </c:pt>
                <c:pt idx="7192">
                  <c:v>#N/A</c:v>
                </c:pt>
                <c:pt idx="7193">
                  <c:v>#N/A</c:v>
                </c:pt>
                <c:pt idx="7194">
                  <c:v>#N/A</c:v>
                </c:pt>
                <c:pt idx="7195">
                  <c:v>#N/A</c:v>
                </c:pt>
                <c:pt idx="7196">
                  <c:v>#N/A</c:v>
                </c:pt>
                <c:pt idx="7197">
                  <c:v>#N/A</c:v>
                </c:pt>
                <c:pt idx="7198">
                  <c:v>#N/A</c:v>
                </c:pt>
                <c:pt idx="7199">
                  <c:v>#N/A</c:v>
                </c:pt>
                <c:pt idx="7200">
                  <c:v>#N/A</c:v>
                </c:pt>
                <c:pt idx="7201">
                  <c:v>#N/A</c:v>
                </c:pt>
                <c:pt idx="7202">
                  <c:v>#N/A</c:v>
                </c:pt>
                <c:pt idx="7203">
                  <c:v>#N/A</c:v>
                </c:pt>
                <c:pt idx="7204">
                  <c:v>#N/A</c:v>
                </c:pt>
                <c:pt idx="7205">
                  <c:v>#N/A</c:v>
                </c:pt>
                <c:pt idx="7206">
                  <c:v>#N/A</c:v>
                </c:pt>
                <c:pt idx="7207">
                  <c:v>#N/A</c:v>
                </c:pt>
                <c:pt idx="7208">
                  <c:v>#N/A</c:v>
                </c:pt>
                <c:pt idx="7209">
                  <c:v>#N/A</c:v>
                </c:pt>
                <c:pt idx="7210">
                  <c:v>#N/A</c:v>
                </c:pt>
                <c:pt idx="7211">
                  <c:v>#N/A</c:v>
                </c:pt>
                <c:pt idx="7212">
                  <c:v>#N/A</c:v>
                </c:pt>
                <c:pt idx="7213">
                  <c:v>#N/A</c:v>
                </c:pt>
                <c:pt idx="7214">
                  <c:v>#N/A</c:v>
                </c:pt>
                <c:pt idx="7215">
                  <c:v>#N/A</c:v>
                </c:pt>
                <c:pt idx="7216">
                  <c:v>#N/A</c:v>
                </c:pt>
                <c:pt idx="7217">
                  <c:v>#N/A</c:v>
                </c:pt>
                <c:pt idx="7218">
                  <c:v>#N/A</c:v>
                </c:pt>
                <c:pt idx="7219">
                  <c:v>#N/A</c:v>
                </c:pt>
                <c:pt idx="7220">
                  <c:v>#N/A</c:v>
                </c:pt>
                <c:pt idx="7221">
                  <c:v>#N/A</c:v>
                </c:pt>
                <c:pt idx="7222">
                  <c:v>#N/A</c:v>
                </c:pt>
                <c:pt idx="7223">
                  <c:v>#N/A</c:v>
                </c:pt>
                <c:pt idx="7224">
                  <c:v>#N/A</c:v>
                </c:pt>
                <c:pt idx="7225">
                  <c:v>#N/A</c:v>
                </c:pt>
                <c:pt idx="7226">
                  <c:v>#N/A</c:v>
                </c:pt>
                <c:pt idx="7227">
                  <c:v>#N/A</c:v>
                </c:pt>
                <c:pt idx="7228">
                  <c:v>#N/A</c:v>
                </c:pt>
                <c:pt idx="7229">
                  <c:v>#N/A</c:v>
                </c:pt>
                <c:pt idx="7230">
                  <c:v>#N/A</c:v>
                </c:pt>
                <c:pt idx="7231">
                  <c:v>#N/A</c:v>
                </c:pt>
                <c:pt idx="7232">
                  <c:v>#N/A</c:v>
                </c:pt>
                <c:pt idx="7233">
                  <c:v>#N/A</c:v>
                </c:pt>
                <c:pt idx="7234">
                  <c:v>#N/A</c:v>
                </c:pt>
                <c:pt idx="7235">
                  <c:v>#N/A</c:v>
                </c:pt>
                <c:pt idx="7236">
                  <c:v>#N/A</c:v>
                </c:pt>
                <c:pt idx="7237">
                  <c:v>#N/A</c:v>
                </c:pt>
                <c:pt idx="7238">
                  <c:v>#N/A</c:v>
                </c:pt>
                <c:pt idx="7239">
                  <c:v>#N/A</c:v>
                </c:pt>
                <c:pt idx="7240">
                  <c:v>#N/A</c:v>
                </c:pt>
                <c:pt idx="7241">
                  <c:v>#N/A</c:v>
                </c:pt>
                <c:pt idx="7242">
                  <c:v>#N/A</c:v>
                </c:pt>
                <c:pt idx="7243">
                  <c:v>#N/A</c:v>
                </c:pt>
                <c:pt idx="7244">
                  <c:v>#N/A</c:v>
                </c:pt>
                <c:pt idx="7245">
                  <c:v>#N/A</c:v>
                </c:pt>
                <c:pt idx="7246">
                  <c:v>#N/A</c:v>
                </c:pt>
                <c:pt idx="7247">
                  <c:v>#N/A</c:v>
                </c:pt>
                <c:pt idx="7248">
                  <c:v>#N/A</c:v>
                </c:pt>
                <c:pt idx="7249">
                  <c:v>#N/A</c:v>
                </c:pt>
                <c:pt idx="7250">
                  <c:v>#N/A</c:v>
                </c:pt>
                <c:pt idx="7251">
                  <c:v>#N/A</c:v>
                </c:pt>
                <c:pt idx="7252">
                  <c:v>#N/A</c:v>
                </c:pt>
                <c:pt idx="7253">
                  <c:v>#N/A</c:v>
                </c:pt>
                <c:pt idx="7254">
                  <c:v>#N/A</c:v>
                </c:pt>
                <c:pt idx="7255">
                  <c:v>#N/A</c:v>
                </c:pt>
                <c:pt idx="7256">
                  <c:v>#N/A</c:v>
                </c:pt>
                <c:pt idx="7257">
                  <c:v>#N/A</c:v>
                </c:pt>
                <c:pt idx="7258">
                  <c:v>#N/A</c:v>
                </c:pt>
                <c:pt idx="7259">
                  <c:v>#N/A</c:v>
                </c:pt>
                <c:pt idx="7260">
                  <c:v>#N/A</c:v>
                </c:pt>
                <c:pt idx="7261">
                  <c:v>#N/A</c:v>
                </c:pt>
                <c:pt idx="7262">
                  <c:v>#N/A</c:v>
                </c:pt>
                <c:pt idx="7263">
                  <c:v>#N/A</c:v>
                </c:pt>
                <c:pt idx="7264">
                  <c:v>#N/A</c:v>
                </c:pt>
                <c:pt idx="7265">
                  <c:v>#N/A</c:v>
                </c:pt>
                <c:pt idx="7266">
                  <c:v>#N/A</c:v>
                </c:pt>
                <c:pt idx="7267">
                  <c:v>#N/A</c:v>
                </c:pt>
                <c:pt idx="7268">
                  <c:v>#N/A</c:v>
                </c:pt>
                <c:pt idx="7269">
                  <c:v>#N/A</c:v>
                </c:pt>
                <c:pt idx="7270">
                  <c:v>#N/A</c:v>
                </c:pt>
                <c:pt idx="7271">
                  <c:v>#N/A</c:v>
                </c:pt>
                <c:pt idx="7272">
                  <c:v>#N/A</c:v>
                </c:pt>
                <c:pt idx="7273">
                  <c:v>#N/A</c:v>
                </c:pt>
                <c:pt idx="7274">
                  <c:v>#N/A</c:v>
                </c:pt>
                <c:pt idx="7275">
                  <c:v>#N/A</c:v>
                </c:pt>
                <c:pt idx="7276">
                  <c:v>#N/A</c:v>
                </c:pt>
                <c:pt idx="7277">
                  <c:v>#N/A</c:v>
                </c:pt>
                <c:pt idx="7278">
                  <c:v>#N/A</c:v>
                </c:pt>
                <c:pt idx="7279">
                  <c:v>#N/A</c:v>
                </c:pt>
                <c:pt idx="7280">
                  <c:v>#N/A</c:v>
                </c:pt>
                <c:pt idx="7281">
                  <c:v>#N/A</c:v>
                </c:pt>
                <c:pt idx="7282">
                  <c:v>#N/A</c:v>
                </c:pt>
                <c:pt idx="7283">
                  <c:v>#N/A</c:v>
                </c:pt>
                <c:pt idx="7284">
                  <c:v>#N/A</c:v>
                </c:pt>
                <c:pt idx="7285">
                  <c:v>#N/A</c:v>
                </c:pt>
                <c:pt idx="7286">
                  <c:v>#N/A</c:v>
                </c:pt>
                <c:pt idx="7287">
                  <c:v>#N/A</c:v>
                </c:pt>
                <c:pt idx="7288">
                  <c:v>#N/A</c:v>
                </c:pt>
                <c:pt idx="7289">
                  <c:v>#N/A</c:v>
                </c:pt>
                <c:pt idx="7290">
                  <c:v>#N/A</c:v>
                </c:pt>
                <c:pt idx="7291">
                  <c:v>#N/A</c:v>
                </c:pt>
                <c:pt idx="7292">
                  <c:v>#N/A</c:v>
                </c:pt>
                <c:pt idx="7293">
                  <c:v>#N/A</c:v>
                </c:pt>
                <c:pt idx="7294">
                  <c:v>#N/A</c:v>
                </c:pt>
                <c:pt idx="7295">
                  <c:v>#N/A</c:v>
                </c:pt>
                <c:pt idx="7296">
                  <c:v>#N/A</c:v>
                </c:pt>
                <c:pt idx="7297">
                  <c:v>#N/A</c:v>
                </c:pt>
                <c:pt idx="7298">
                  <c:v>#N/A</c:v>
                </c:pt>
                <c:pt idx="7299">
                  <c:v>#N/A</c:v>
                </c:pt>
                <c:pt idx="7300">
                  <c:v>#N/A</c:v>
                </c:pt>
                <c:pt idx="7301">
                  <c:v>#N/A</c:v>
                </c:pt>
                <c:pt idx="7302">
                  <c:v>#N/A</c:v>
                </c:pt>
                <c:pt idx="7303">
                  <c:v>#N/A</c:v>
                </c:pt>
                <c:pt idx="7304">
                  <c:v>#N/A</c:v>
                </c:pt>
                <c:pt idx="7305">
                  <c:v>#N/A</c:v>
                </c:pt>
                <c:pt idx="7306">
                  <c:v>#N/A</c:v>
                </c:pt>
                <c:pt idx="7307">
                  <c:v>#N/A</c:v>
                </c:pt>
                <c:pt idx="7308">
                  <c:v>#N/A</c:v>
                </c:pt>
                <c:pt idx="7309">
                  <c:v>#N/A</c:v>
                </c:pt>
                <c:pt idx="7310">
                  <c:v>#N/A</c:v>
                </c:pt>
                <c:pt idx="7311">
                  <c:v>#N/A</c:v>
                </c:pt>
                <c:pt idx="7312">
                  <c:v>#N/A</c:v>
                </c:pt>
                <c:pt idx="7313">
                  <c:v>#N/A</c:v>
                </c:pt>
                <c:pt idx="7314">
                  <c:v>#N/A</c:v>
                </c:pt>
                <c:pt idx="7315">
                  <c:v>#N/A</c:v>
                </c:pt>
                <c:pt idx="7316">
                  <c:v>#N/A</c:v>
                </c:pt>
                <c:pt idx="7317">
                  <c:v>#N/A</c:v>
                </c:pt>
                <c:pt idx="7318">
                  <c:v>#N/A</c:v>
                </c:pt>
                <c:pt idx="7319">
                  <c:v>#N/A</c:v>
                </c:pt>
                <c:pt idx="7320">
                  <c:v>#N/A</c:v>
                </c:pt>
                <c:pt idx="7321">
                  <c:v>#N/A</c:v>
                </c:pt>
                <c:pt idx="7322">
                  <c:v>#N/A</c:v>
                </c:pt>
                <c:pt idx="7323">
                  <c:v>#N/A</c:v>
                </c:pt>
                <c:pt idx="7324">
                  <c:v>#N/A</c:v>
                </c:pt>
                <c:pt idx="7325">
                  <c:v>#N/A</c:v>
                </c:pt>
                <c:pt idx="7326">
                  <c:v>#N/A</c:v>
                </c:pt>
                <c:pt idx="7327">
                  <c:v>#N/A</c:v>
                </c:pt>
                <c:pt idx="7328">
                  <c:v>#N/A</c:v>
                </c:pt>
                <c:pt idx="7329">
                  <c:v>#N/A</c:v>
                </c:pt>
                <c:pt idx="7330">
                  <c:v>#N/A</c:v>
                </c:pt>
                <c:pt idx="7331">
                  <c:v>#N/A</c:v>
                </c:pt>
                <c:pt idx="7332">
                  <c:v>#N/A</c:v>
                </c:pt>
                <c:pt idx="7333">
                  <c:v>#N/A</c:v>
                </c:pt>
                <c:pt idx="7334">
                  <c:v>#N/A</c:v>
                </c:pt>
                <c:pt idx="7335">
                  <c:v>#N/A</c:v>
                </c:pt>
                <c:pt idx="7336">
                  <c:v>#N/A</c:v>
                </c:pt>
                <c:pt idx="7337">
                  <c:v>#N/A</c:v>
                </c:pt>
                <c:pt idx="7338">
                  <c:v>#N/A</c:v>
                </c:pt>
                <c:pt idx="7339">
                  <c:v>#N/A</c:v>
                </c:pt>
                <c:pt idx="7340">
                  <c:v>#N/A</c:v>
                </c:pt>
                <c:pt idx="7341">
                  <c:v>#N/A</c:v>
                </c:pt>
                <c:pt idx="7342">
                  <c:v>#N/A</c:v>
                </c:pt>
                <c:pt idx="7343">
                  <c:v>#N/A</c:v>
                </c:pt>
                <c:pt idx="7344">
                  <c:v>#N/A</c:v>
                </c:pt>
                <c:pt idx="7345">
                  <c:v>#N/A</c:v>
                </c:pt>
                <c:pt idx="7346">
                  <c:v>#N/A</c:v>
                </c:pt>
                <c:pt idx="7347">
                  <c:v>#N/A</c:v>
                </c:pt>
                <c:pt idx="7348">
                  <c:v>#N/A</c:v>
                </c:pt>
                <c:pt idx="7349">
                  <c:v>#N/A</c:v>
                </c:pt>
                <c:pt idx="7350">
                  <c:v>#N/A</c:v>
                </c:pt>
                <c:pt idx="7351">
                  <c:v>#N/A</c:v>
                </c:pt>
                <c:pt idx="7352">
                  <c:v>#N/A</c:v>
                </c:pt>
                <c:pt idx="7353">
                  <c:v>#N/A</c:v>
                </c:pt>
                <c:pt idx="7354">
                  <c:v>#N/A</c:v>
                </c:pt>
                <c:pt idx="7355">
                  <c:v>#N/A</c:v>
                </c:pt>
                <c:pt idx="7356">
                  <c:v>#N/A</c:v>
                </c:pt>
                <c:pt idx="7357">
                  <c:v>#N/A</c:v>
                </c:pt>
                <c:pt idx="7358">
                  <c:v>#N/A</c:v>
                </c:pt>
                <c:pt idx="7359">
                  <c:v>#N/A</c:v>
                </c:pt>
                <c:pt idx="7360">
                  <c:v>#N/A</c:v>
                </c:pt>
                <c:pt idx="7361">
                  <c:v>#N/A</c:v>
                </c:pt>
                <c:pt idx="7362">
                  <c:v>#N/A</c:v>
                </c:pt>
                <c:pt idx="7363">
                  <c:v>#N/A</c:v>
                </c:pt>
                <c:pt idx="7364">
                  <c:v>#N/A</c:v>
                </c:pt>
                <c:pt idx="7365">
                  <c:v>#N/A</c:v>
                </c:pt>
                <c:pt idx="7366">
                  <c:v>#N/A</c:v>
                </c:pt>
                <c:pt idx="7367">
                  <c:v>#N/A</c:v>
                </c:pt>
                <c:pt idx="7368">
                  <c:v>#N/A</c:v>
                </c:pt>
                <c:pt idx="7369">
                  <c:v>#N/A</c:v>
                </c:pt>
                <c:pt idx="7370">
                  <c:v>#N/A</c:v>
                </c:pt>
                <c:pt idx="7371">
                  <c:v>#N/A</c:v>
                </c:pt>
                <c:pt idx="7372">
                  <c:v>#N/A</c:v>
                </c:pt>
                <c:pt idx="7373">
                  <c:v>#N/A</c:v>
                </c:pt>
                <c:pt idx="7374">
                  <c:v>#N/A</c:v>
                </c:pt>
                <c:pt idx="7375">
                  <c:v>#N/A</c:v>
                </c:pt>
                <c:pt idx="7376">
                  <c:v>#N/A</c:v>
                </c:pt>
                <c:pt idx="7377">
                  <c:v>#N/A</c:v>
                </c:pt>
                <c:pt idx="7378">
                  <c:v>#N/A</c:v>
                </c:pt>
                <c:pt idx="7379">
                  <c:v>#N/A</c:v>
                </c:pt>
                <c:pt idx="7380">
                  <c:v>#N/A</c:v>
                </c:pt>
                <c:pt idx="7381">
                  <c:v>#N/A</c:v>
                </c:pt>
                <c:pt idx="7382">
                  <c:v>#N/A</c:v>
                </c:pt>
                <c:pt idx="7383">
                  <c:v>#N/A</c:v>
                </c:pt>
                <c:pt idx="7384">
                  <c:v>#N/A</c:v>
                </c:pt>
                <c:pt idx="7385">
                  <c:v>#N/A</c:v>
                </c:pt>
                <c:pt idx="7386">
                  <c:v>#N/A</c:v>
                </c:pt>
                <c:pt idx="7387">
                  <c:v>#N/A</c:v>
                </c:pt>
                <c:pt idx="7388">
                  <c:v>#N/A</c:v>
                </c:pt>
                <c:pt idx="7389">
                  <c:v>#N/A</c:v>
                </c:pt>
                <c:pt idx="7390">
                  <c:v>#N/A</c:v>
                </c:pt>
                <c:pt idx="7391">
                  <c:v>#N/A</c:v>
                </c:pt>
                <c:pt idx="7392">
                  <c:v>#N/A</c:v>
                </c:pt>
                <c:pt idx="7393">
                  <c:v>#N/A</c:v>
                </c:pt>
                <c:pt idx="7394">
                  <c:v>#N/A</c:v>
                </c:pt>
                <c:pt idx="7395">
                  <c:v>#N/A</c:v>
                </c:pt>
                <c:pt idx="7396">
                  <c:v>#N/A</c:v>
                </c:pt>
                <c:pt idx="7397">
                  <c:v>#N/A</c:v>
                </c:pt>
                <c:pt idx="7398">
                  <c:v>#N/A</c:v>
                </c:pt>
                <c:pt idx="7399">
                  <c:v>#N/A</c:v>
                </c:pt>
                <c:pt idx="7400">
                  <c:v>#N/A</c:v>
                </c:pt>
                <c:pt idx="7401">
                  <c:v>#N/A</c:v>
                </c:pt>
                <c:pt idx="7402">
                  <c:v>#N/A</c:v>
                </c:pt>
                <c:pt idx="7403">
                  <c:v>#N/A</c:v>
                </c:pt>
                <c:pt idx="7404">
                  <c:v>#N/A</c:v>
                </c:pt>
                <c:pt idx="7405">
                  <c:v>#N/A</c:v>
                </c:pt>
                <c:pt idx="7406">
                  <c:v>#N/A</c:v>
                </c:pt>
                <c:pt idx="7407">
                  <c:v>#N/A</c:v>
                </c:pt>
                <c:pt idx="7408">
                  <c:v>#N/A</c:v>
                </c:pt>
                <c:pt idx="7409">
                  <c:v>#N/A</c:v>
                </c:pt>
                <c:pt idx="7410">
                  <c:v>#N/A</c:v>
                </c:pt>
                <c:pt idx="7411">
                  <c:v>#N/A</c:v>
                </c:pt>
                <c:pt idx="7412">
                  <c:v>#N/A</c:v>
                </c:pt>
                <c:pt idx="7413">
                  <c:v>#N/A</c:v>
                </c:pt>
                <c:pt idx="7414">
                  <c:v>#N/A</c:v>
                </c:pt>
                <c:pt idx="7415">
                  <c:v>#N/A</c:v>
                </c:pt>
                <c:pt idx="7416">
                  <c:v>#N/A</c:v>
                </c:pt>
                <c:pt idx="7417">
                  <c:v>#N/A</c:v>
                </c:pt>
                <c:pt idx="7418">
                  <c:v>#N/A</c:v>
                </c:pt>
                <c:pt idx="7419">
                  <c:v>#N/A</c:v>
                </c:pt>
                <c:pt idx="7420">
                  <c:v>#N/A</c:v>
                </c:pt>
                <c:pt idx="7421">
                  <c:v>#N/A</c:v>
                </c:pt>
                <c:pt idx="7422">
                  <c:v>#N/A</c:v>
                </c:pt>
                <c:pt idx="7423">
                  <c:v>#N/A</c:v>
                </c:pt>
                <c:pt idx="7424">
                  <c:v>#N/A</c:v>
                </c:pt>
                <c:pt idx="7425">
                  <c:v>#N/A</c:v>
                </c:pt>
                <c:pt idx="7426">
                  <c:v>#N/A</c:v>
                </c:pt>
                <c:pt idx="7427">
                  <c:v>#N/A</c:v>
                </c:pt>
                <c:pt idx="7428">
                  <c:v>#N/A</c:v>
                </c:pt>
                <c:pt idx="7429">
                  <c:v>#N/A</c:v>
                </c:pt>
                <c:pt idx="7430">
                  <c:v>#N/A</c:v>
                </c:pt>
                <c:pt idx="7431">
                  <c:v>#N/A</c:v>
                </c:pt>
                <c:pt idx="7432">
                  <c:v>#N/A</c:v>
                </c:pt>
                <c:pt idx="7433">
                  <c:v>#N/A</c:v>
                </c:pt>
                <c:pt idx="7434">
                  <c:v>#N/A</c:v>
                </c:pt>
                <c:pt idx="7435">
                  <c:v>#N/A</c:v>
                </c:pt>
                <c:pt idx="7436">
                  <c:v>#N/A</c:v>
                </c:pt>
                <c:pt idx="7437">
                  <c:v>#N/A</c:v>
                </c:pt>
                <c:pt idx="7438">
                  <c:v>#N/A</c:v>
                </c:pt>
                <c:pt idx="7439">
                  <c:v>#N/A</c:v>
                </c:pt>
                <c:pt idx="7440">
                  <c:v>#N/A</c:v>
                </c:pt>
                <c:pt idx="7441">
                  <c:v>#N/A</c:v>
                </c:pt>
                <c:pt idx="7442">
                  <c:v>#N/A</c:v>
                </c:pt>
                <c:pt idx="7443">
                  <c:v>#N/A</c:v>
                </c:pt>
                <c:pt idx="7444">
                  <c:v>#N/A</c:v>
                </c:pt>
                <c:pt idx="7445">
                  <c:v>#N/A</c:v>
                </c:pt>
                <c:pt idx="7446">
                  <c:v>#N/A</c:v>
                </c:pt>
                <c:pt idx="7447">
                  <c:v>#N/A</c:v>
                </c:pt>
                <c:pt idx="7448">
                  <c:v>#N/A</c:v>
                </c:pt>
                <c:pt idx="7449">
                  <c:v>#N/A</c:v>
                </c:pt>
                <c:pt idx="7450">
                  <c:v>#N/A</c:v>
                </c:pt>
                <c:pt idx="7451">
                  <c:v>#N/A</c:v>
                </c:pt>
                <c:pt idx="7452">
                  <c:v>#N/A</c:v>
                </c:pt>
                <c:pt idx="7453">
                  <c:v>#N/A</c:v>
                </c:pt>
                <c:pt idx="7454">
                  <c:v>#N/A</c:v>
                </c:pt>
                <c:pt idx="7455">
                  <c:v>#N/A</c:v>
                </c:pt>
                <c:pt idx="7456">
                  <c:v>#N/A</c:v>
                </c:pt>
                <c:pt idx="7457">
                  <c:v>#N/A</c:v>
                </c:pt>
                <c:pt idx="7458">
                  <c:v>#N/A</c:v>
                </c:pt>
                <c:pt idx="7459">
                  <c:v>#N/A</c:v>
                </c:pt>
                <c:pt idx="7460">
                  <c:v>#N/A</c:v>
                </c:pt>
                <c:pt idx="7461">
                  <c:v>#N/A</c:v>
                </c:pt>
                <c:pt idx="7462">
                  <c:v>#N/A</c:v>
                </c:pt>
                <c:pt idx="7463">
                  <c:v>#N/A</c:v>
                </c:pt>
                <c:pt idx="7464">
                  <c:v>#N/A</c:v>
                </c:pt>
                <c:pt idx="7465">
                  <c:v>#N/A</c:v>
                </c:pt>
                <c:pt idx="7466">
                  <c:v>#N/A</c:v>
                </c:pt>
                <c:pt idx="7467">
                  <c:v>#N/A</c:v>
                </c:pt>
                <c:pt idx="7468">
                  <c:v>#N/A</c:v>
                </c:pt>
                <c:pt idx="7469">
                  <c:v>#N/A</c:v>
                </c:pt>
                <c:pt idx="7470">
                  <c:v>#N/A</c:v>
                </c:pt>
                <c:pt idx="7471">
                  <c:v>#N/A</c:v>
                </c:pt>
                <c:pt idx="7472">
                  <c:v>#N/A</c:v>
                </c:pt>
                <c:pt idx="7473">
                  <c:v>#N/A</c:v>
                </c:pt>
                <c:pt idx="7474">
                  <c:v>#N/A</c:v>
                </c:pt>
                <c:pt idx="7475">
                  <c:v>#N/A</c:v>
                </c:pt>
                <c:pt idx="7476">
                  <c:v>#N/A</c:v>
                </c:pt>
                <c:pt idx="7477">
                  <c:v>#N/A</c:v>
                </c:pt>
                <c:pt idx="7478">
                  <c:v>#N/A</c:v>
                </c:pt>
                <c:pt idx="7479">
                  <c:v>#N/A</c:v>
                </c:pt>
                <c:pt idx="7480">
                  <c:v>#N/A</c:v>
                </c:pt>
                <c:pt idx="7481">
                  <c:v>#N/A</c:v>
                </c:pt>
                <c:pt idx="7482">
                  <c:v>#N/A</c:v>
                </c:pt>
                <c:pt idx="7483">
                  <c:v>#N/A</c:v>
                </c:pt>
                <c:pt idx="7484">
                  <c:v>#N/A</c:v>
                </c:pt>
                <c:pt idx="7485">
                  <c:v>#N/A</c:v>
                </c:pt>
                <c:pt idx="7486">
                  <c:v>#N/A</c:v>
                </c:pt>
                <c:pt idx="7487">
                  <c:v>#N/A</c:v>
                </c:pt>
                <c:pt idx="7488">
                  <c:v>#N/A</c:v>
                </c:pt>
                <c:pt idx="7489">
                  <c:v>#N/A</c:v>
                </c:pt>
                <c:pt idx="7490">
                  <c:v>#N/A</c:v>
                </c:pt>
                <c:pt idx="7491">
                  <c:v>#N/A</c:v>
                </c:pt>
                <c:pt idx="7492">
                  <c:v>#N/A</c:v>
                </c:pt>
                <c:pt idx="7493">
                  <c:v>#N/A</c:v>
                </c:pt>
                <c:pt idx="7494">
                  <c:v>#N/A</c:v>
                </c:pt>
                <c:pt idx="7495">
                  <c:v>#N/A</c:v>
                </c:pt>
                <c:pt idx="7496">
                  <c:v>#N/A</c:v>
                </c:pt>
                <c:pt idx="7497">
                  <c:v>#N/A</c:v>
                </c:pt>
                <c:pt idx="7498">
                  <c:v>#N/A</c:v>
                </c:pt>
                <c:pt idx="7499">
                  <c:v>#N/A</c:v>
                </c:pt>
                <c:pt idx="7500">
                  <c:v>#N/A</c:v>
                </c:pt>
                <c:pt idx="7501">
                  <c:v>#N/A</c:v>
                </c:pt>
                <c:pt idx="7502">
                  <c:v>#N/A</c:v>
                </c:pt>
                <c:pt idx="7503">
                  <c:v>#N/A</c:v>
                </c:pt>
                <c:pt idx="7504">
                  <c:v>#N/A</c:v>
                </c:pt>
                <c:pt idx="7505">
                  <c:v>#N/A</c:v>
                </c:pt>
                <c:pt idx="7506">
                  <c:v>#N/A</c:v>
                </c:pt>
                <c:pt idx="7507">
                  <c:v>#N/A</c:v>
                </c:pt>
                <c:pt idx="7508">
                  <c:v>#N/A</c:v>
                </c:pt>
                <c:pt idx="7509">
                  <c:v>#N/A</c:v>
                </c:pt>
                <c:pt idx="7510">
                  <c:v>#N/A</c:v>
                </c:pt>
                <c:pt idx="7511">
                  <c:v>#N/A</c:v>
                </c:pt>
                <c:pt idx="7512">
                  <c:v>#N/A</c:v>
                </c:pt>
                <c:pt idx="7513">
                  <c:v>#N/A</c:v>
                </c:pt>
                <c:pt idx="7514">
                  <c:v>#N/A</c:v>
                </c:pt>
                <c:pt idx="7515">
                  <c:v>#N/A</c:v>
                </c:pt>
                <c:pt idx="7516">
                  <c:v>#N/A</c:v>
                </c:pt>
                <c:pt idx="7517">
                  <c:v>#N/A</c:v>
                </c:pt>
                <c:pt idx="7518">
                  <c:v>#N/A</c:v>
                </c:pt>
                <c:pt idx="7519">
                  <c:v>#N/A</c:v>
                </c:pt>
                <c:pt idx="7520">
                  <c:v>#N/A</c:v>
                </c:pt>
                <c:pt idx="7521">
                  <c:v>#N/A</c:v>
                </c:pt>
                <c:pt idx="7522">
                  <c:v>#N/A</c:v>
                </c:pt>
                <c:pt idx="7523">
                  <c:v>#N/A</c:v>
                </c:pt>
                <c:pt idx="7524">
                  <c:v>#N/A</c:v>
                </c:pt>
                <c:pt idx="7525">
                  <c:v>#N/A</c:v>
                </c:pt>
                <c:pt idx="7526">
                  <c:v>#N/A</c:v>
                </c:pt>
                <c:pt idx="7527">
                  <c:v>#N/A</c:v>
                </c:pt>
                <c:pt idx="7528">
                  <c:v>#N/A</c:v>
                </c:pt>
                <c:pt idx="7529">
                  <c:v>#N/A</c:v>
                </c:pt>
                <c:pt idx="7530">
                  <c:v>#N/A</c:v>
                </c:pt>
                <c:pt idx="7531">
                  <c:v>#N/A</c:v>
                </c:pt>
                <c:pt idx="7532">
                  <c:v>#N/A</c:v>
                </c:pt>
                <c:pt idx="7533">
                  <c:v>#N/A</c:v>
                </c:pt>
                <c:pt idx="7534">
                  <c:v>#N/A</c:v>
                </c:pt>
                <c:pt idx="7535">
                  <c:v>#N/A</c:v>
                </c:pt>
                <c:pt idx="7536">
                  <c:v>#N/A</c:v>
                </c:pt>
                <c:pt idx="7537">
                  <c:v>#N/A</c:v>
                </c:pt>
                <c:pt idx="7538">
                  <c:v>#N/A</c:v>
                </c:pt>
                <c:pt idx="7539">
                  <c:v>#N/A</c:v>
                </c:pt>
                <c:pt idx="7540">
                  <c:v>#N/A</c:v>
                </c:pt>
                <c:pt idx="7541">
                  <c:v>#N/A</c:v>
                </c:pt>
                <c:pt idx="7542">
                  <c:v>#N/A</c:v>
                </c:pt>
                <c:pt idx="7543">
                  <c:v>#N/A</c:v>
                </c:pt>
                <c:pt idx="7544">
                  <c:v>#N/A</c:v>
                </c:pt>
                <c:pt idx="7545">
                  <c:v>#N/A</c:v>
                </c:pt>
                <c:pt idx="7546">
                  <c:v>#N/A</c:v>
                </c:pt>
                <c:pt idx="7547">
                  <c:v>#N/A</c:v>
                </c:pt>
                <c:pt idx="7548">
                  <c:v>#N/A</c:v>
                </c:pt>
                <c:pt idx="7549">
                  <c:v>#N/A</c:v>
                </c:pt>
                <c:pt idx="7550">
                  <c:v>#N/A</c:v>
                </c:pt>
                <c:pt idx="7551">
                  <c:v>#N/A</c:v>
                </c:pt>
                <c:pt idx="7552">
                  <c:v>#N/A</c:v>
                </c:pt>
                <c:pt idx="7553">
                  <c:v>#N/A</c:v>
                </c:pt>
                <c:pt idx="7554">
                  <c:v>#N/A</c:v>
                </c:pt>
                <c:pt idx="7555">
                  <c:v>#N/A</c:v>
                </c:pt>
                <c:pt idx="7556">
                  <c:v>#N/A</c:v>
                </c:pt>
                <c:pt idx="7557">
                  <c:v>#N/A</c:v>
                </c:pt>
                <c:pt idx="7558">
                  <c:v>#N/A</c:v>
                </c:pt>
                <c:pt idx="7559">
                  <c:v>#N/A</c:v>
                </c:pt>
                <c:pt idx="7560">
                  <c:v>#N/A</c:v>
                </c:pt>
                <c:pt idx="7561">
                  <c:v>#N/A</c:v>
                </c:pt>
                <c:pt idx="7562">
                  <c:v>#N/A</c:v>
                </c:pt>
                <c:pt idx="7563">
                  <c:v>#N/A</c:v>
                </c:pt>
                <c:pt idx="7564">
                  <c:v>#N/A</c:v>
                </c:pt>
                <c:pt idx="7565">
                  <c:v>#N/A</c:v>
                </c:pt>
                <c:pt idx="7566">
                  <c:v>#N/A</c:v>
                </c:pt>
                <c:pt idx="7567">
                  <c:v>#N/A</c:v>
                </c:pt>
                <c:pt idx="7568">
                  <c:v>#N/A</c:v>
                </c:pt>
                <c:pt idx="7569">
                  <c:v>#N/A</c:v>
                </c:pt>
                <c:pt idx="7570">
                  <c:v>#N/A</c:v>
                </c:pt>
                <c:pt idx="7571">
                  <c:v>#N/A</c:v>
                </c:pt>
                <c:pt idx="7572">
                  <c:v>#N/A</c:v>
                </c:pt>
                <c:pt idx="7573">
                  <c:v>#N/A</c:v>
                </c:pt>
                <c:pt idx="7574">
                  <c:v>#N/A</c:v>
                </c:pt>
                <c:pt idx="7575">
                  <c:v>#N/A</c:v>
                </c:pt>
                <c:pt idx="7576">
                  <c:v>#N/A</c:v>
                </c:pt>
                <c:pt idx="7577">
                  <c:v>#N/A</c:v>
                </c:pt>
                <c:pt idx="7578">
                  <c:v>#N/A</c:v>
                </c:pt>
                <c:pt idx="7579">
                  <c:v>#N/A</c:v>
                </c:pt>
                <c:pt idx="7580">
                  <c:v>#N/A</c:v>
                </c:pt>
                <c:pt idx="7581">
                  <c:v>#N/A</c:v>
                </c:pt>
                <c:pt idx="7582">
                  <c:v>#N/A</c:v>
                </c:pt>
                <c:pt idx="7583">
                  <c:v>#N/A</c:v>
                </c:pt>
                <c:pt idx="7584">
                  <c:v>#N/A</c:v>
                </c:pt>
                <c:pt idx="7585">
                  <c:v>#N/A</c:v>
                </c:pt>
                <c:pt idx="7586">
                  <c:v>#N/A</c:v>
                </c:pt>
                <c:pt idx="7587">
                  <c:v>#N/A</c:v>
                </c:pt>
                <c:pt idx="7588">
                  <c:v>#N/A</c:v>
                </c:pt>
                <c:pt idx="7589">
                  <c:v>#N/A</c:v>
                </c:pt>
                <c:pt idx="7590">
                  <c:v>#N/A</c:v>
                </c:pt>
                <c:pt idx="7591">
                  <c:v>#N/A</c:v>
                </c:pt>
                <c:pt idx="7592">
                  <c:v>#N/A</c:v>
                </c:pt>
                <c:pt idx="7593">
                  <c:v>#N/A</c:v>
                </c:pt>
                <c:pt idx="7594">
                  <c:v>#N/A</c:v>
                </c:pt>
                <c:pt idx="7595">
                  <c:v>#N/A</c:v>
                </c:pt>
                <c:pt idx="7596">
                  <c:v>#N/A</c:v>
                </c:pt>
                <c:pt idx="7597">
                  <c:v>#N/A</c:v>
                </c:pt>
                <c:pt idx="7598">
                  <c:v>#N/A</c:v>
                </c:pt>
                <c:pt idx="7599">
                  <c:v>#N/A</c:v>
                </c:pt>
                <c:pt idx="7600">
                  <c:v>#N/A</c:v>
                </c:pt>
                <c:pt idx="7601">
                  <c:v>#N/A</c:v>
                </c:pt>
                <c:pt idx="7602">
                  <c:v>#N/A</c:v>
                </c:pt>
                <c:pt idx="7603">
                  <c:v>#N/A</c:v>
                </c:pt>
                <c:pt idx="7604">
                  <c:v>#N/A</c:v>
                </c:pt>
                <c:pt idx="7605">
                  <c:v>#N/A</c:v>
                </c:pt>
                <c:pt idx="7606">
                  <c:v>#N/A</c:v>
                </c:pt>
                <c:pt idx="7607">
                  <c:v>#N/A</c:v>
                </c:pt>
                <c:pt idx="7608">
                  <c:v>#N/A</c:v>
                </c:pt>
                <c:pt idx="7609">
                  <c:v>#N/A</c:v>
                </c:pt>
                <c:pt idx="7610">
                  <c:v>#N/A</c:v>
                </c:pt>
                <c:pt idx="7611">
                  <c:v>#N/A</c:v>
                </c:pt>
                <c:pt idx="7612">
                  <c:v>#N/A</c:v>
                </c:pt>
                <c:pt idx="7613">
                  <c:v>#N/A</c:v>
                </c:pt>
                <c:pt idx="7614">
                  <c:v>#N/A</c:v>
                </c:pt>
                <c:pt idx="7615">
                  <c:v>#N/A</c:v>
                </c:pt>
                <c:pt idx="7616">
                  <c:v>#N/A</c:v>
                </c:pt>
                <c:pt idx="7617">
                  <c:v>#N/A</c:v>
                </c:pt>
                <c:pt idx="7618">
                  <c:v>#N/A</c:v>
                </c:pt>
                <c:pt idx="7619">
                  <c:v>#N/A</c:v>
                </c:pt>
                <c:pt idx="7620">
                  <c:v>#N/A</c:v>
                </c:pt>
                <c:pt idx="7621">
                  <c:v>#N/A</c:v>
                </c:pt>
                <c:pt idx="7622">
                  <c:v>#N/A</c:v>
                </c:pt>
                <c:pt idx="7623">
                  <c:v>#N/A</c:v>
                </c:pt>
                <c:pt idx="7624">
                  <c:v>#N/A</c:v>
                </c:pt>
                <c:pt idx="7625">
                  <c:v>#N/A</c:v>
                </c:pt>
                <c:pt idx="7626">
                  <c:v>#N/A</c:v>
                </c:pt>
                <c:pt idx="7627">
                  <c:v>#N/A</c:v>
                </c:pt>
                <c:pt idx="7628">
                  <c:v>#N/A</c:v>
                </c:pt>
                <c:pt idx="7629">
                  <c:v>#N/A</c:v>
                </c:pt>
                <c:pt idx="7630">
                  <c:v>#N/A</c:v>
                </c:pt>
                <c:pt idx="7631">
                  <c:v>#N/A</c:v>
                </c:pt>
                <c:pt idx="7632">
                  <c:v>#N/A</c:v>
                </c:pt>
                <c:pt idx="7633">
                  <c:v>#N/A</c:v>
                </c:pt>
                <c:pt idx="7634">
                  <c:v>#N/A</c:v>
                </c:pt>
                <c:pt idx="7635">
                  <c:v>#N/A</c:v>
                </c:pt>
                <c:pt idx="7636">
                  <c:v>#N/A</c:v>
                </c:pt>
                <c:pt idx="7637">
                  <c:v>#N/A</c:v>
                </c:pt>
                <c:pt idx="7638">
                  <c:v>#N/A</c:v>
                </c:pt>
                <c:pt idx="7639">
                  <c:v>#N/A</c:v>
                </c:pt>
                <c:pt idx="7640">
                  <c:v>#N/A</c:v>
                </c:pt>
                <c:pt idx="7641">
                  <c:v>#N/A</c:v>
                </c:pt>
                <c:pt idx="7642">
                  <c:v>#N/A</c:v>
                </c:pt>
                <c:pt idx="7643">
                  <c:v>#N/A</c:v>
                </c:pt>
                <c:pt idx="7644">
                  <c:v>#N/A</c:v>
                </c:pt>
                <c:pt idx="7645">
                  <c:v>#N/A</c:v>
                </c:pt>
                <c:pt idx="7646">
                  <c:v>#N/A</c:v>
                </c:pt>
                <c:pt idx="7647">
                  <c:v>#N/A</c:v>
                </c:pt>
                <c:pt idx="7648">
                  <c:v>#N/A</c:v>
                </c:pt>
                <c:pt idx="7649">
                  <c:v>#N/A</c:v>
                </c:pt>
                <c:pt idx="7650">
                  <c:v>#N/A</c:v>
                </c:pt>
                <c:pt idx="7651">
                  <c:v>#N/A</c:v>
                </c:pt>
                <c:pt idx="7652">
                  <c:v>#N/A</c:v>
                </c:pt>
                <c:pt idx="7653">
                  <c:v>#N/A</c:v>
                </c:pt>
                <c:pt idx="7654">
                  <c:v>#N/A</c:v>
                </c:pt>
                <c:pt idx="7655">
                  <c:v>#N/A</c:v>
                </c:pt>
                <c:pt idx="7656">
                  <c:v>#N/A</c:v>
                </c:pt>
                <c:pt idx="7657">
                  <c:v>#N/A</c:v>
                </c:pt>
                <c:pt idx="7658">
                  <c:v>#N/A</c:v>
                </c:pt>
                <c:pt idx="7659">
                  <c:v>#N/A</c:v>
                </c:pt>
                <c:pt idx="7660">
                  <c:v>#N/A</c:v>
                </c:pt>
                <c:pt idx="7661">
                  <c:v>#N/A</c:v>
                </c:pt>
                <c:pt idx="7662">
                  <c:v>#N/A</c:v>
                </c:pt>
                <c:pt idx="7663">
                  <c:v>#N/A</c:v>
                </c:pt>
                <c:pt idx="7664">
                  <c:v>#N/A</c:v>
                </c:pt>
                <c:pt idx="7665">
                  <c:v>#N/A</c:v>
                </c:pt>
                <c:pt idx="7666">
                  <c:v>#N/A</c:v>
                </c:pt>
                <c:pt idx="7667">
                  <c:v>#N/A</c:v>
                </c:pt>
                <c:pt idx="7668">
                  <c:v>#N/A</c:v>
                </c:pt>
                <c:pt idx="7669">
                  <c:v>#N/A</c:v>
                </c:pt>
                <c:pt idx="7670">
                  <c:v>#N/A</c:v>
                </c:pt>
                <c:pt idx="7671">
                  <c:v>#N/A</c:v>
                </c:pt>
                <c:pt idx="7672">
                  <c:v>#N/A</c:v>
                </c:pt>
                <c:pt idx="7673">
                  <c:v>#N/A</c:v>
                </c:pt>
                <c:pt idx="7674">
                  <c:v>#N/A</c:v>
                </c:pt>
                <c:pt idx="7675">
                  <c:v>#N/A</c:v>
                </c:pt>
                <c:pt idx="7676">
                  <c:v>#N/A</c:v>
                </c:pt>
                <c:pt idx="7677">
                  <c:v>#N/A</c:v>
                </c:pt>
                <c:pt idx="7678">
                  <c:v>#N/A</c:v>
                </c:pt>
                <c:pt idx="7679">
                  <c:v>#N/A</c:v>
                </c:pt>
                <c:pt idx="7680">
                  <c:v>#N/A</c:v>
                </c:pt>
                <c:pt idx="7681">
                  <c:v>#N/A</c:v>
                </c:pt>
                <c:pt idx="7682">
                  <c:v>#N/A</c:v>
                </c:pt>
                <c:pt idx="7683">
                  <c:v>#N/A</c:v>
                </c:pt>
                <c:pt idx="7684">
                  <c:v>#N/A</c:v>
                </c:pt>
                <c:pt idx="7685">
                  <c:v>#N/A</c:v>
                </c:pt>
                <c:pt idx="7686">
                  <c:v>#N/A</c:v>
                </c:pt>
                <c:pt idx="7687">
                  <c:v>#N/A</c:v>
                </c:pt>
                <c:pt idx="7688">
                  <c:v>#N/A</c:v>
                </c:pt>
                <c:pt idx="7689">
                  <c:v>#N/A</c:v>
                </c:pt>
                <c:pt idx="7690">
                  <c:v>#N/A</c:v>
                </c:pt>
                <c:pt idx="7691">
                  <c:v>#N/A</c:v>
                </c:pt>
                <c:pt idx="7692">
                  <c:v>#N/A</c:v>
                </c:pt>
                <c:pt idx="7693">
                  <c:v>#N/A</c:v>
                </c:pt>
                <c:pt idx="7694">
                  <c:v>#N/A</c:v>
                </c:pt>
                <c:pt idx="7695">
                  <c:v>#N/A</c:v>
                </c:pt>
                <c:pt idx="7696">
                  <c:v>#N/A</c:v>
                </c:pt>
                <c:pt idx="7697">
                  <c:v>#N/A</c:v>
                </c:pt>
                <c:pt idx="7698">
                  <c:v>#N/A</c:v>
                </c:pt>
                <c:pt idx="7699">
                  <c:v>#N/A</c:v>
                </c:pt>
                <c:pt idx="7700">
                  <c:v>#N/A</c:v>
                </c:pt>
                <c:pt idx="7701">
                  <c:v>#N/A</c:v>
                </c:pt>
                <c:pt idx="7702">
                  <c:v>#N/A</c:v>
                </c:pt>
                <c:pt idx="7703">
                  <c:v>#N/A</c:v>
                </c:pt>
                <c:pt idx="7704">
                  <c:v>#N/A</c:v>
                </c:pt>
                <c:pt idx="7705">
                  <c:v>#N/A</c:v>
                </c:pt>
                <c:pt idx="7706">
                  <c:v>#N/A</c:v>
                </c:pt>
                <c:pt idx="7707">
                  <c:v>#N/A</c:v>
                </c:pt>
                <c:pt idx="7708">
                  <c:v>#N/A</c:v>
                </c:pt>
                <c:pt idx="7709">
                  <c:v>#N/A</c:v>
                </c:pt>
                <c:pt idx="7710">
                  <c:v>#N/A</c:v>
                </c:pt>
                <c:pt idx="7711">
                  <c:v>#N/A</c:v>
                </c:pt>
                <c:pt idx="7712">
                  <c:v>#N/A</c:v>
                </c:pt>
                <c:pt idx="7713">
                  <c:v>#N/A</c:v>
                </c:pt>
                <c:pt idx="7714">
                  <c:v>#N/A</c:v>
                </c:pt>
                <c:pt idx="7715">
                  <c:v>#N/A</c:v>
                </c:pt>
                <c:pt idx="7716">
                  <c:v>#N/A</c:v>
                </c:pt>
                <c:pt idx="7717">
                  <c:v>#N/A</c:v>
                </c:pt>
                <c:pt idx="7718">
                  <c:v>#N/A</c:v>
                </c:pt>
                <c:pt idx="7719">
                  <c:v>#N/A</c:v>
                </c:pt>
                <c:pt idx="7720">
                  <c:v>#N/A</c:v>
                </c:pt>
                <c:pt idx="7721">
                  <c:v>#N/A</c:v>
                </c:pt>
                <c:pt idx="7722">
                  <c:v>#N/A</c:v>
                </c:pt>
                <c:pt idx="7723">
                  <c:v>#N/A</c:v>
                </c:pt>
                <c:pt idx="7724">
                  <c:v>#N/A</c:v>
                </c:pt>
                <c:pt idx="7725">
                  <c:v>#N/A</c:v>
                </c:pt>
                <c:pt idx="7726">
                  <c:v>#N/A</c:v>
                </c:pt>
                <c:pt idx="7727">
                  <c:v>#N/A</c:v>
                </c:pt>
                <c:pt idx="7728">
                  <c:v>#N/A</c:v>
                </c:pt>
                <c:pt idx="7729">
                  <c:v>#N/A</c:v>
                </c:pt>
                <c:pt idx="7730">
                  <c:v>#N/A</c:v>
                </c:pt>
                <c:pt idx="7731">
                  <c:v>#N/A</c:v>
                </c:pt>
                <c:pt idx="7732">
                  <c:v>#N/A</c:v>
                </c:pt>
                <c:pt idx="7733">
                  <c:v>#N/A</c:v>
                </c:pt>
                <c:pt idx="7734">
                  <c:v>#N/A</c:v>
                </c:pt>
                <c:pt idx="7735">
                  <c:v>#N/A</c:v>
                </c:pt>
                <c:pt idx="7736">
                  <c:v>#N/A</c:v>
                </c:pt>
                <c:pt idx="7737">
                  <c:v>#N/A</c:v>
                </c:pt>
                <c:pt idx="7738">
                  <c:v>#N/A</c:v>
                </c:pt>
                <c:pt idx="7739">
                  <c:v>#N/A</c:v>
                </c:pt>
                <c:pt idx="7740">
                  <c:v>#N/A</c:v>
                </c:pt>
                <c:pt idx="7741">
                  <c:v>#N/A</c:v>
                </c:pt>
                <c:pt idx="7742">
                  <c:v>#N/A</c:v>
                </c:pt>
                <c:pt idx="7743">
                  <c:v>#N/A</c:v>
                </c:pt>
                <c:pt idx="7744">
                  <c:v>#N/A</c:v>
                </c:pt>
                <c:pt idx="7745">
                  <c:v>#N/A</c:v>
                </c:pt>
                <c:pt idx="7746">
                  <c:v>#N/A</c:v>
                </c:pt>
                <c:pt idx="7747">
                  <c:v>#N/A</c:v>
                </c:pt>
                <c:pt idx="7748">
                  <c:v>#N/A</c:v>
                </c:pt>
                <c:pt idx="7749">
                  <c:v>#N/A</c:v>
                </c:pt>
                <c:pt idx="7750">
                  <c:v>#N/A</c:v>
                </c:pt>
                <c:pt idx="7751">
                  <c:v>#N/A</c:v>
                </c:pt>
                <c:pt idx="7752">
                  <c:v>#N/A</c:v>
                </c:pt>
                <c:pt idx="7753">
                  <c:v>#N/A</c:v>
                </c:pt>
                <c:pt idx="7754">
                  <c:v>#N/A</c:v>
                </c:pt>
                <c:pt idx="7755">
                  <c:v>#N/A</c:v>
                </c:pt>
                <c:pt idx="7756">
                  <c:v>#N/A</c:v>
                </c:pt>
                <c:pt idx="7757">
                  <c:v>#N/A</c:v>
                </c:pt>
                <c:pt idx="7758">
                  <c:v>#N/A</c:v>
                </c:pt>
                <c:pt idx="7759">
                  <c:v>#N/A</c:v>
                </c:pt>
                <c:pt idx="7760">
                  <c:v>#N/A</c:v>
                </c:pt>
                <c:pt idx="7761">
                  <c:v>#N/A</c:v>
                </c:pt>
                <c:pt idx="7762">
                  <c:v>#N/A</c:v>
                </c:pt>
                <c:pt idx="7763">
                  <c:v>#N/A</c:v>
                </c:pt>
                <c:pt idx="7764">
                  <c:v>#N/A</c:v>
                </c:pt>
                <c:pt idx="7765">
                  <c:v>#N/A</c:v>
                </c:pt>
                <c:pt idx="7766">
                  <c:v>#N/A</c:v>
                </c:pt>
                <c:pt idx="7767">
                  <c:v>#N/A</c:v>
                </c:pt>
                <c:pt idx="7768">
                  <c:v>#N/A</c:v>
                </c:pt>
                <c:pt idx="7769">
                  <c:v>#N/A</c:v>
                </c:pt>
                <c:pt idx="7770">
                  <c:v>#N/A</c:v>
                </c:pt>
                <c:pt idx="7771">
                  <c:v>#N/A</c:v>
                </c:pt>
                <c:pt idx="7772">
                  <c:v>#N/A</c:v>
                </c:pt>
                <c:pt idx="7773">
                  <c:v>#N/A</c:v>
                </c:pt>
                <c:pt idx="7774">
                  <c:v>#N/A</c:v>
                </c:pt>
                <c:pt idx="7775">
                  <c:v>#N/A</c:v>
                </c:pt>
                <c:pt idx="7776">
                  <c:v>#N/A</c:v>
                </c:pt>
                <c:pt idx="7777">
                  <c:v>#N/A</c:v>
                </c:pt>
                <c:pt idx="7778">
                  <c:v>#N/A</c:v>
                </c:pt>
                <c:pt idx="7779">
                  <c:v>#N/A</c:v>
                </c:pt>
                <c:pt idx="7780">
                  <c:v>#N/A</c:v>
                </c:pt>
                <c:pt idx="7781">
                  <c:v>#N/A</c:v>
                </c:pt>
                <c:pt idx="7782">
                  <c:v>#N/A</c:v>
                </c:pt>
                <c:pt idx="7783">
                  <c:v>#N/A</c:v>
                </c:pt>
                <c:pt idx="7784">
                  <c:v>#N/A</c:v>
                </c:pt>
                <c:pt idx="7785">
                  <c:v>#N/A</c:v>
                </c:pt>
                <c:pt idx="7786">
                  <c:v>#N/A</c:v>
                </c:pt>
                <c:pt idx="7787">
                  <c:v>#N/A</c:v>
                </c:pt>
                <c:pt idx="7788">
                  <c:v>#N/A</c:v>
                </c:pt>
                <c:pt idx="7789">
                  <c:v>#N/A</c:v>
                </c:pt>
                <c:pt idx="7790">
                  <c:v>#N/A</c:v>
                </c:pt>
                <c:pt idx="7791">
                  <c:v>#N/A</c:v>
                </c:pt>
                <c:pt idx="7792">
                  <c:v>#N/A</c:v>
                </c:pt>
                <c:pt idx="7793">
                  <c:v>#N/A</c:v>
                </c:pt>
                <c:pt idx="7794">
                  <c:v>#N/A</c:v>
                </c:pt>
                <c:pt idx="7795">
                  <c:v>#N/A</c:v>
                </c:pt>
                <c:pt idx="7796">
                  <c:v>#N/A</c:v>
                </c:pt>
                <c:pt idx="7797">
                  <c:v>#N/A</c:v>
                </c:pt>
                <c:pt idx="7798">
                  <c:v>#N/A</c:v>
                </c:pt>
                <c:pt idx="7799">
                  <c:v>#N/A</c:v>
                </c:pt>
                <c:pt idx="7800">
                  <c:v>#N/A</c:v>
                </c:pt>
                <c:pt idx="7801">
                  <c:v>#N/A</c:v>
                </c:pt>
                <c:pt idx="7802">
                  <c:v>#N/A</c:v>
                </c:pt>
                <c:pt idx="7803">
                  <c:v>#N/A</c:v>
                </c:pt>
                <c:pt idx="7804">
                  <c:v>#N/A</c:v>
                </c:pt>
                <c:pt idx="7805">
                  <c:v>#N/A</c:v>
                </c:pt>
                <c:pt idx="7806">
                  <c:v>#N/A</c:v>
                </c:pt>
                <c:pt idx="7807">
                  <c:v>#N/A</c:v>
                </c:pt>
                <c:pt idx="7808">
                  <c:v>#N/A</c:v>
                </c:pt>
                <c:pt idx="7809">
                  <c:v>#N/A</c:v>
                </c:pt>
                <c:pt idx="7810">
                  <c:v>#N/A</c:v>
                </c:pt>
                <c:pt idx="7811">
                  <c:v>#N/A</c:v>
                </c:pt>
                <c:pt idx="7812">
                  <c:v>#N/A</c:v>
                </c:pt>
                <c:pt idx="7813">
                  <c:v>#N/A</c:v>
                </c:pt>
                <c:pt idx="7814">
                  <c:v>#N/A</c:v>
                </c:pt>
                <c:pt idx="7815">
                  <c:v>#N/A</c:v>
                </c:pt>
                <c:pt idx="7816">
                  <c:v>#N/A</c:v>
                </c:pt>
                <c:pt idx="7817">
                  <c:v>#N/A</c:v>
                </c:pt>
                <c:pt idx="7818">
                  <c:v>#N/A</c:v>
                </c:pt>
                <c:pt idx="7819">
                  <c:v>#N/A</c:v>
                </c:pt>
                <c:pt idx="7820">
                  <c:v>#N/A</c:v>
                </c:pt>
                <c:pt idx="7821">
                  <c:v>#N/A</c:v>
                </c:pt>
                <c:pt idx="7822">
                  <c:v>#N/A</c:v>
                </c:pt>
                <c:pt idx="7823">
                  <c:v>#N/A</c:v>
                </c:pt>
                <c:pt idx="7824">
                  <c:v>#N/A</c:v>
                </c:pt>
                <c:pt idx="7825">
                  <c:v>#N/A</c:v>
                </c:pt>
                <c:pt idx="7826">
                  <c:v>#N/A</c:v>
                </c:pt>
                <c:pt idx="7827">
                  <c:v>#N/A</c:v>
                </c:pt>
                <c:pt idx="7828">
                  <c:v>#N/A</c:v>
                </c:pt>
                <c:pt idx="7829">
                  <c:v>#N/A</c:v>
                </c:pt>
                <c:pt idx="7830">
                  <c:v>#N/A</c:v>
                </c:pt>
                <c:pt idx="7831">
                  <c:v>#N/A</c:v>
                </c:pt>
                <c:pt idx="7832">
                  <c:v>#N/A</c:v>
                </c:pt>
                <c:pt idx="7833">
                  <c:v>#N/A</c:v>
                </c:pt>
                <c:pt idx="7834">
                  <c:v>#N/A</c:v>
                </c:pt>
                <c:pt idx="7835">
                  <c:v>#N/A</c:v>
                </c:pt>
                <c:pt idx="7836">
                  <c:v>#N/A</c:v>
                </c:pt>
                <c:pt idx="7837">
                  <c:v>#N/A</c:v>
                </c:pt>
                <c:pt idx="7838">
                  <c:v>#N/A</c:v>
                </c:pt>
                <c:pt idx="7839">
                  <c:v>#N/A</c:v>
                </c:pt>
                <c:pt idx="7840">
                  <c:v>#N/A</c:v>
                </c:pt>
                <c:pt idx="7841">
                  <c:v>#N/A</c:v>
                </c:pt>
                <c:pt idx="7842">
                  <c:v>#N/A</c:v>
                </c:pt>
                <c:pt idx="7843">
                  <c:v>#N/A</c:v>
                </c:pt>
                <c:pt idx="7844">
                  <c:v>#N/A</c:v>
                </c:pt>
                <c:pt idx="7845">
                  <c:v>#N/A</c:v>
                </c:pt>
                <c:pt idx="7846">
                  <c:v>#N/A</c:v>
                </c:pt>
                <c:pt idx="7847">
                  <c:v>#N/A</c:v>
                </c:pt>
                <c:pt idx="7848">
                  <c:v>#N/A</c:v>
                </c:pt>
                <c:pt idx="7849">
                  <c:v>#N/A</c:v>
                </c:pt>
                <c:pt idx="7850">
                  <c:v>#N/A</c:v>
                </c:pt>
                <c:pt idx="7851">
                  <c:v>#N/A</c:v>
                </c:pt>
                <c:pt idx="7852">
                  <c:v>#N/A</c:v>
                </c:pt>
                <c:pt idx="7853">
                  <c:v>#N/A</c:v>
                </c:pt>
                <c:pt idx="7854">
                  <c:v>#N/A</c:v>
                </c:pt>
                <c:pt idx="7855">
                  <c:v>#N/A</c:v>
                </c:pt>
                <c:pt idx="7856">
                  <c:v>#N/A</c:v>
                </c:pt>
                <c:pt idx="7857">
                  <c:v>#N/A</c:v>
                </c:pt>
                <c:pt idx="7858">
                  <c:v>#N/A</c:v>
                </c:pt>
                <c:pt idx="7859">
                  <c:v>#N/A</c:v>
                </c:pt>
                <c:pt idx="7860">
                  <c:v>#N/A</c:v>
                </c:pt>
                <c:pt idx="7861">
                  <c:v>#N/A</c:v>
                </c:pt>
                <c:pt idx="7862">
                  <c:v>#N/A</c:v>
                </c:pt>
                <c:pt idx="7863">
                  <c:v>#N/A</c:v>
                </c:pt>
                <c:pt idx="7864">
                  <c:v>#N/A</c:v>
                </c:pt>
                <c:pt idx="7865">
                  <c:v>#N/A</c:v>
                </c:pt>
                <c:pt idx="7866">
                  <c:v>#N/A</c:v>
                </c:pt>
                <c:pt idx="7867">
                  <c:v>#N/A</c:v>
                </c:pt>
                <c:pt idx="7868">
                  <c:v>#N/A</c:v>
                </c:pt>
                <c:pt idx="7869">
                  <c:v>#N/A</c:v>
                </c:pt>
                <c:pt idx="7870">
                  <c:v>#N/A</c:v>
                </c:pt>
                <c:pt idx="7871">
                  <c:v>#N/A</c:v>
                </c:pt>
                <c:pt idx="7872">
                  <c:v>#N/A</c:v>
                </c:pt>
                <c:pt idx="7873">
                  <c:v>#N/A</c:v>
                </c:pt>
                <c:pt idx="7874">
                  <c:v>#N/A</c:v>
                </c:pt>
                <c:pt idx="7875">
                  <c:v>#N/A</c:v>
                </c:pt>
                <c:pt idx="7876">
                  <c:v>#N/A</c:v>
                </c:pt>
                <c:pt idx="7877">
                  <c:v>#N/A</c:v>
                </c:pt>
                <c:pt idx="7878">
                  <c:v>#N/A</c:v>
                </c:pt>
                <c:pt idx="7879">
                  <c:v>#N/A</c:v>
                </c:pt>
                <c:pt idx="7880">
                  <c:v>#N/A</c:v>
                </c:pt>
                <c:pt idx="7881">
                  <c:v>#N/A</c:v>
                </c:pt>
                <c:pt idx="7882">
                  <c:v>#N/A</c:v>
                </c:pt>
                <c:pt idx="7883">
                  <c:v>#N/A</c:v>
                </c:pt>
                <c:pt idx="7884">
                  <c:v>#N/A</c:v>
                </c:pt>
                <c:pt idx="7885">
                  <c:v>#N/A</c:v>
                </c:pt>
                <c:pt idx="7886">
                  <c:v>#N/A</c:v>
                </c:pt>
                <c:pt idx="7887">
                  <c:v>#N/A</c:v>
                </c:pt>
                <c:pt idx="7888">
                  <c:v>#N/A</c:v>
                </c:pt>
                <c:pt idx="7889">
                  <c:v>#N/A</c:v>
                </c:pt>
                <c:pt idx="7890">
                  <c:v>#N/A</c:v>
                </c:pt>
                <c:pt idx="7891">
                  <c:v>#N/A</c:v>
                </c:pt>
                <c:pt idx="7892">
                  <c:v>#N/A</c:v>
                </c:pt>
                <c:pt idx="7893">
                  <c:v>#N/A</c:v>
                </c:pt>
                <c:pt idx="7894">
                  <c:v>#N/A</c:v>
                </c:pt>
                <c:pt idx="7895">
                  <c:v>#N/A</c:v>
                </c:pt>
                <c:pt idx="7896">
                  <c:v>#N/A</c:v>
                </c:pt>
                <c:pt idx="7897">
                  <c:v>#N/A</c:v>
                </c:pt>
                <c:pt idx="7898">
                  <c:v>#N/A</c:v>
                </c:pt>
                <c:pt idx="7899">
                  <c:v>#N/A</c:v>
                </c:pt>
                <c:pt idx="7900">
                  <c:v>#N/A</c:v>
                </c:pt>
                <c:pt idx="7901">
                  <c:v>#N/A</c:v>
                </c:pt>
                <c:pt idx="7902">
                  <c:v>#N/A</c:v>
                </c:pt>
                <c:pt idx="7903">
                  <c:v>#N/A</c:v>
                </c:pt>
                <c:pt idx="7904">
                  <c:v>#N/A</c:v>
                </c:pt>
                <c:pt idx="7905">
                  <c:v>#N/A</c:v>
                </c:pt>
                <c:pt idx="7906">
                  <c:v>#N/A</c:v>
                </c:pt>
                <c:pt idx="7907">
                  <c:v>#N/A</c:v>
                </c:pt>
                <c:pt idx="7908">
                  <c:v>#N/A</c:v>
                </c:pt>
                <c:pt idx="7909">
                  <c:v>#N/A</c:v>
                </c:pt>
                <c:pt idx="7910">
                  <c:v>#N/A</c:v>
                </c:pt>
                <c:pt idx="7911">
                  <c:v>#N/A</c:v>
                </c:pt>
                <c:pt idx="7912">
                  <c:v>#N/A</c:v>
                </c:pt>
                <c:pt idx="7913">
                  <c:v>#N/A</c:v>
                </c:pt>
                <c:pt idx="7914">
                  <c:v>#N/A</c:v>
                </c:pt>
                <c:pt idx="7915">
                  <c:v>#N/A</c:v>
                </c:pt>
                <c:pt idx="7916">
                  <c:v>#N/A</c:v>
                </c:pt>
                <c:pt idx="7917">
                  <c:v>#N/A</c:v>
                </c:pt>
                <c:pt idx="7918">
                  <c:v>#N/A</c:v>
                </c:pt>
                <c:pt idx="7919">
                  <c:v>#N/A</c:v>
                </c:pt>
                <c:pt idx="7920">
                  <c:v>#N/A</c:v>
                </c:pt>
                <c:pt idx="7921">
                  <c:v>#N/A</c:v>
                </c:pt>
                <c:pt idx="7922">
                  <c:v>#N/A</c:v>
                </c:pt>
                <c:pt idx="7923">
                  <c:v>#N/A</c:v>
                </c:pt>
                <c:pt idx="7924">
                  <c:v>#N/A</c:v>
                </c:pt>
                <c:pt idx="7925">
                  <c:v>#N/A</c:v>
                </c:pt>
                <c:pt idx="7926">
                  <c:v>#N/A</c:v>
                </c:pt>
                <c:pt idx="7927">
                  <c:v>#N/A</c:v>
                </c:pt>
                <c:pt idx="7928">
                  <c:v>#N/A</c:v>
                </c:pt>
                <c:pt idx="7929">
                  <c:v>#N/A</c:v>
                </c:pt>
                <c:pt idx="7930">
                  <c:v>#N/A</c:v>
                </c:pt>
                <c:pt idx="7931">
                  <c:v>#N/A</c:v>
                </c:pt>
                <c:pt idx="7932">
                  <c:v>#N/A</c:v>
                </c:pt>
                <c:pt idx="7933">
                  <c:v>#N/A</c:v>
                </c:pt>
                <c:pt idx="7934">
                  <c:v>#N/A</c:v>
                </c:pt>
                <c:pt idx="7935">
                  <c:v>#N/A</c:v>
                </c:pt>
                <c:pt idx="7936">
                  <c:v>#N/A</c:v>
                </c:pt>
                <c:pt idx="7937">
                  <c:v>#N/A</c:v>
                </c:pt>
                <c:pt idx="7938">
                  <c:v>#N/A</c:v>
                </c:pt>
                <c:pt idx="7939">
                  <c:v>#N/A</c:v>
                </c:pt>
                <c:pt idx="7940">
                  <c:v>#N/A</c:v>
                </c:pt>
                <c:pt idx="7941">
                  <c:v>#N/A</c:v>
                </c:pt>
                <c:pt idx="7942">
                  <c:v>#N/A</c:v>
                </c:pt>
                <c:pt idx="7943">
                  <c:v>#N/A</c:v>
                </c:pt>
                <c:pt idx="7944">
                  <c:v>#N/A</c:v>
                </c:pt>
                <c:pt idx="7945">
                  <c:v>#N/A</c:v>
                </c:pt>
                <c:pt idx="7946">
                  <c:v>#N/A</c:v>
                </c:pt>
                <c:pt idx="7947">
                  <c:v>#N/A</c:v>
                </c:pt>
                <c:pt idx="7948">
                  <c:v>#N/A</c:v>
                </c:pt>
                <c:pt idx="7949">
                  <c:v>#N/A</c:v>
                </c:pt>
                <c:pt idx="7950">
                  <c:v>#N/A</c:v>
                </c:pt>
                <c:pt idx="7951">
                  <c:v>#N/A</c:v>
                </c:pt>
                <c:pt idx="7952">
                  <c:v>#N/A</c:v>
                </c:pt>
                <c:pt idx="7953">
                  <c:v>#N/A</c:v>
                </c:pt>
                <c:pt idx="7954">
                  <c:v>#N/A</c:v>
                </c:pt>
                <c:pt idx="7955">
                  <c:v>#N/A</c:v>
                </c:pt>
                <c:pt idx="7956">
                  <c:v>#N/A</c:v>
                </c:pt>
                <c:pt idx="7957">
                  <c:v>#N/A</c:v>
                </c:pt>
                <c:pt idx="7958">
                  <c:v>#N/A</c:v>
                </c:pt>
                <c:pt idx="7959">
                  <c:v>#N/A</c:v>
                </c:pt>
                <c:pt idx="7960">
                  <c:v>#N/A</c:v>
                </c:pt>
                <c:pt idx="7961">
                  <c:v>#N/A</c:v>
                </c:pt>
                <c:pt idx="7962">
                  <c:v>#N/A</c:v>
                </c:pt>
                <c:pt idx="7963">
                  <c:v>#N/A</c:v>
                </c:pt>
                <c:pt idx="7964">
                  <c:v>#N/A</c:v>
                </c:pt>
                <c:pt idx="7965">
                  <c:v>#N/A</c:v>
                </c:pt>
                <c:pt idx="7966">
                  <c:v>#N/A</c:v>
                </c:pt>
                <c:pt idx="7967">
                  <c:v>#N/A</c:v>
                </c:pt>
                <c:pt idx="7968">
                  <c:v>#N/A</c:v>
                </c:pt>
                <c:pt idx="7969">
                  <c:v>#N/A</c:v>
                </c:pt>
                <c:pt idx="7970">
                  <c:v>#N/A</c:v>
                </c:pt>
                <c:pt idx="7971">
                  <c:v>#N/A</c:v>
                </c:pt>
                <c:pt idx="7972">
                  <c:v>#N/A</c:v>
                </c:pt>
                <c:pt idx="7973">
                  <c:v>#N/A</c:v>
                </c:pt>
                <c:pt idx="7974">
                  <c:v>#N/A</c:v>
                </c:pt>
                <c:pt idx="7975">
                  <c:v>#N/A</c:v>
                </c:pt>
                <c:pt idx="7976">
                  <c:v>#N/A</c:v>
                </c:pt>
                <c:pt idx="7977">
                  <c:v>#N/A</c:v>
                </c:pt>
                <c:pt idx="7978">
                  <c:v>#N/A</c:v>
                </c:pt>
                <c:pt idx="7979">
                  <c:v>#N/A</c:v>
                </c:pt>
                <c:pt idx="7980">
                  <c:v>#N/A</c:v>
                </c:pt>
                <c:pt idx="7981">
                  <c:v>#N/A</c:v>
                </c:pt>
                <c:pt idx="7982">
                  <c:v>#N/A</c:v>
                </c:pt>
                <c:pt idx="7983">
                  <c:v>#N/A</c:v>
                </c:pt>
                <c:pt idx="7984">
                  <c:v>#N/A</c:v>
                </c:pt>
                <c:pt idx="7985">
                  <c:v>#N/A</c:v>
                </c:pt>
                <c:pt idx="7986">
                  <c:v>#N/A</c:v>
                </c:pt>
                <c:pt idx="7987">
                  <c:v>#N/A</c:v>
                </c:pt>
                <c:pt idx="7988">
                  <c:v>#N/A</c:v>
                </c:pt>
                <c:pt idx="7989">
                  <c:v>#N/A</c:v>
                </c:pt>
                <c:pt idx="7990">
                  <c:v>#N/A</c:v>
                </c:pt>
                <c:pt idx="7991">
                  <c:v>#N/A</c:v>
                </c:pt>
                <c:pt idx="7992">
                  <c:v>#N/A</c:v>
                </c:pt>
                <c:pt idx="7993">
                  <c:v>#N/A</c:v>
                </c:pt>
                <c:pt idx="7994">
                  <c:v>#N/A</c:v>
                </c:pt>
                <c:pt idx="7995">
                  <c:v>#N/A</c:v>
                </c:pt>
                <c:pt idx="7996">
                  <c:v>#N/A</c:v>
                </c:pt>
                <c:pt idx="7997">
                  <c:v>#N/A</c:v>
                </c:pt>
                <c:pt idx="7998">
                  <c:v>#N/A</c:v>
                </c:pt>
                <c:pt idx="7999">
                  <c:v>#N/A</c:v>
                </c:pt>
                <c:pt idx="8000">
                  <c:v>#N/A</c:v>
                </c:pt>
                <c:pt idx="8001">
                  <c:v>#N/A</c:v>
                </c:pt>
                <c:pt idx="8002">
                  <c:v>#N/A</c:v>
                </c:pt>
                <c:pt idx="8003">
                  <c:v>#N/A</c:v>
                </c:pt>
                <c:pt idx="8004">
                  <c:v>#N/A</c:v>
                </c:pt>
                <c:pt idx="8005">
                  <c:v>#N/A</c:v>
                </c:pt>
                <c:pt idx="8006">
                  <c:v>#N/A</c:v>
                </c:pt>
                <c:pt idx="8007">
                  <c:v>#N/A</c:v>
                </c:pt>
                <c:pt idx="8008">
                  <c:v>#N/A</c:v>
                </c:pt>
                <c:pt idx="8009">
                  <c:v>#N/A</c:v>
                </c:pt>
                <c:pt idx="8010">
                  <c:v>#N/A</c:v>
                </c:pt>
                <c:pt idx="8011">
                  <c:v>#N/A</c:v>
                </c:pt>
                <c:pt idx="8012">
                  <c:v>#N/A</c:v>
                </c:pt>
                <c:pt idx="8013">
                  <c:v>#N/A</c:v>
                </c:pt>
                <c:pt idx="8014">
                  <c:v>#N/A</c:v>
                </c:pt>
                <c:pt idx="8015">
                  <c:v>#N/A</c:v>
                </c:pt>
                <c:pt idx="8016">
                  <c:v>#N/A</c:v>
                </c:pt>
                <c:pt idx="8017">
                  <c:v>#N/A</c:v>
                </c:pt>
                <c:pt idx="8018">
                  <c:v>#N/A</c:v>
                </c:pt>
                <c:pt idx="8019">
                  <c:v>#N/A</c:v>
                </c:pt>
                <c:pt idx="8020">
                  <c:v>#N/A</c:v>
                </c:pt>
                <c:pt idx="8021">
                  <c:v>#N/A</c:v>
                </c:pt>
                <c:pt idx="8022">
                  <c:v>#N/A</c:v>
                </c:pt>
                <c:pt idx="8023">
                  <c:v>#N/A</c:v>
                </c:pt>
                <c:pt idx="8024">
                  <c:v>#N/A</c:v>
                </c:pt>
                <c:pt idx="8025">
                  <c:v>#N/A</c:v>
                </c:pt>
                <c:pt idx="8026">
                  <c:v>#N/A</c:v>
                </c:pt>
                <c:pt idx="8027">
                  <c:v>#N/A</c:v>
                </c:pt>
                <c:pt idx="8028">
                  <c:v>#N/A</c:v>
                </c:pt>
                <c:pt idx="8029">
                  <c:v>#N/A</c:v>
                </c:pt>
                <c:pt idx="8030">
                  <c:v>#N/A</c:v>
                </c:pt>
                <c:pt idx="8031">
                  <c:v>#N/A</c:v>
                </c:pt>
                <c:pt idx="8032">
                  <c:v>#N/A</c:v>
                </c:pt>
                <c:pt idx="8033">
                  <c:v>#N/A</c:v>
                </c:pt>
                <c:pt idx="8034">
                  <c:v>#N/A</c:v>
                </c:pt>
                <c:pt idx="8035">
                  <c:v>#N/A</c:v>
                </c:pt>
                <c:pt idx="8036">
                  <c:v>#N/A</c:v>
                </c:pt>
                <c:pt idx="8037">
                  <c:v>#N/A</c:v>
                </c:pt>
                <c:pt idx="8038">
                  <c:v>#N/A</c:v>
                </c:pt>
                <c:pt idx="8039">
                  <c:v>#N/A</c:v>
                </c:pt>
                <c:pt idx="8040">
                  <c:v>#N/A</c:v>
                </c:pt>
                <c:pt idx="8041">
                  <c:v>#N/A</c:v>
                </c:pt>
                <c:pt idx="8042">
                  <c:v>#N/A</c:v>
                </c:pt>
                <c:pt idx="8043">
                  <c:v>#N/A</c:v>
                </c:pt>
                <c:pt idx="8044">
                  <c:v>#N/A</c:v>
                </c:pt>
                <c:pt idx="8045">
                  <c:v>#N/A</c:v>
                </c:pt>
                <c:pt idx="8046">
                  <c:v>#N/A</c:v>
                </c:pt>
                <c:pt idx="8047">
                  <c:v>#N/A</c:v>
                </c:pt>
                <c:pt idx="8048">
                  <c:v>#N/A</c:v>
                </c:pt>
                <c:pt idx="8049">
                  <c:v>#N/A</c:v>
                </c:pt>
                <c:pt idx="8050">
                  <c:v>#N/A</c:v>
                </c:pt>
                <c:pt idx="8051">
                  <c:v>#N/A</c:v>
                </c:pt>
                <c:pt idx="8052">
                  <c:v>#N/A</c:v>
                </c:pt>
                <c:pt idx="8053">
                  <c:v>#N/A</c:v>
                </c:pt>
                <c:pt idx="8054">
                  <c:v>#N/A</c:v>
                </c:pt>
                <c:pt idx="8055">
                  <c:v>#N/A</c:v>
                </c:pt>
                <c:pt idx="8056">
                  <c:v>#N/A</c:v>
                </c:pt>
                <c:pt idx="8057">
                  <c:v>#N/A</c:v>
                </c:pt>
                <c:pt idx="8058">
                  <c:v>#N/A</c:v>
                </c:pt>
                <c:pt idx="8059">
                  <c:v>#N/A</c:v>
                </c:pt>
                <c:pt idx="8060">
                  <c:v>#N/A</c:v>
                </c:pt>
                <c:pt idx="8061">
                  <c:v>#N/A</c:v>
                </c:pt>
                <c:pt idx="8062">
                  <c:v>#N/A</c:v>
                </c:pt>
                <c:pt idx="8063">
                  <c:v>#N/A</c:v>
                </c:pt>
                <c:pt idx="8064">
                  <c:v>#N/A</c:v>
                </c:pt>
                <c:pt idx="8065">
                  <c:v>#N/A</c:v>
                </c:pt>
                <c:pt idx="8066">
                  <c:v>#N/A</c:v>
                </c:pt>
                <c:pt idx="8067">
                  <c:v>#N/A</c:v>
                </c:pt>
                <c:pt idx="8068">
                  <c:v>#N/A</c:v>
                </c:pt>
                <c:pt idx="8069">
                  <c:v>#N/A</c:v>
                </c:pt>
                <c:pt idx="8070">
                  <c:v>#N/A</c:v>
                </c:pt>
                <c:pt idx="8071">
                  <c:v>#N/A</c:v>
                </c:pt>
                <c:pt idx="8072">
                  <c:v>#N/A</c:v>
                </c:pt>
                <c:pt idx="8073">
                  <c:v>#N/A</c:v>
                </c:pt>
                <c:pt idx="8074">
                  <c:v>#N/A</c:v>
                </c:pt>
                <c:pt idx="8075">
                  <c:v>#N/A</c:v>
                </c:pt>
                <c:pt idx="8076">
                  <c:v>#N/A</c:v>
                </c:pt>
                <c:pt idx="8077">
                  <c:v>#N/A</c:v>
                </c:pt>
                <c:pt idx="8078">
                  <c:v>#N/A</c:v>
                </c:pt>
                <c:pt idx="8079">
                  <c:v>#N/A</c:v>
                </c:pt>
                <c:pt idx="8080">
                  <c:v>#N/A</c:v>
                </c:pt>
                <c:pt idx="8081">
                  <c:v>#N/A</c:v>
                </c:pt>
                <c:pt idx="8082">
                  <c:v>#N/A</c:v>
                </c:pt>
                <c:pt idx="8083">
                  <c:v>#N/A</c:v>
                </c:pt>
                <c:pt idx="8084">
                  <c:v>#N/A</c:v>
                </c:pt>
                <c:pt idx="8085">
                  <c:v>#N/A</c:v>
                </c:pt>
                <c:pt idx="8086">
                  <c:v>#N/A</c:v>
                </c:pt>
                <c:pt idx="8087">
                  <c:v>#N/A</c:v>
                </c:pt>
                <c:pt idx="8088">
                  <c:v>#N/A</c:v>
                </c:pt>
                <c:pt idx="8089">
                  <c:v>#N/A</c:v>
                </c:pt>
                <c:pt idx="8090">
                  <c:v>#N/A</c:v>
                </c:pt>
                <c:pt idx="8091">
                  <c:v>#N/A</c:v>
                </c:pt>
                <c:pt idx="8092">
                  <c:v>#N/A</c:v>
                </c:pt>
                <c:pt idx="8093">
                  <c:v>#N/A</c:v>
                </c:pt>
                <c:pt idx="8094">
                  <c:v>#N/A</c:v>
                </c:pt>
                <c:pt idx="8095">
                  <c:v>#N/A</c:v>
                </c:pt>
                <c:pt idx="8096">
                  <c:v>#N/A</c:v>
                </c:pt>
                <c:pt idx="8097">
                  <c:v>#N/A</c:v>
                </c:pt>
                <c:pt idx="8098">
                  <c:v>#N/A</c:v>
                </c:pt>
                <c:pt idx="8099">
                  <c:v>#N/A</c:v>
                </c:pt>
                <c:pt idx="8100">
                  <c:v>#N/A</c:v>
                </c:pt>
                <c:pt idx="8101">
                  <c:v>#N/A</c:v>
                </c:pt>
                <c:pt idx="8102">
                  <c:v>#N/A</c:v>
                </c:pt>
                <c:pt idx="8103">
                  <c:v>#N/A</c:v>
                </c:pt>
                <c:pt idx="8104">
                  <c:v>#N/A</c:v>
                </c:pt>
                <c:pt idx="8105">
                  <c:v>#N/A</c:v>
                </c:pt>
                <c:pt idx="8106">
                  <c:v>#N/A</c:v>
                </c:pt>
                <c:pt idx="8107">
                  <c:v>#N/A</c:v>
                </c:pt>
                <c:pt idx="8108">
                  <c:v>#N/A</c:v>
                </c:pt>
                <c:pt idx="8109">
                  <c:v>#N/A</c:v>
                </c:pt>
                <c:pt idx="8110">
                  <c:v>#N/A</c:v>
                </c:pt>
                <c:pt idx="8111">
                  <c:v>#N/A</c:v>
                </c:pt>
                <c:pt idx="8112">
                  <c:v>#N/A</c:v>
                </c:pt>
                <c:pt idx="8113">
                  <c:v>#N/A</c:v>
                </c:pt>
                <c:pt idx="8114">
                  <c:v>#N/A</c:v>
                </c:pt>
                <c:pt idx="8115">
                  <c:v>#N/A</c:v>
                </c:pt>
                <c:pt idx="8116">
                  <c:v>#N/A</c:v>
                </c:pt>
                <c:pt idx="8117">
                  <c:v>#N/A</c:v>
                </c:pt>
                <c:pt idx="8118">
                  <c:v>#N/A</c:v>
                </c:pt>
                <c:pt idx="8119">
                  <c:v>#N/A</c:v>
                </c:pt>
                <c:pt idx="8120">
                  <c:v>#N/A</c:v>
                </c:pt>
                <c:pt idx="8121">
                  <c:v>#N/A</c:v>
                </c:pt>
                <c:pt idx="8122">
                  <c:v>#N/A</c:v>
                </c:pt>
                <c:pt idx="8123">
                  <c:v>#N/A</c:v>
                </c:pt>
                <c:pt idx="8124">
                  <c:v>#N/A</c:v>
                </c:pt>
                <c:pt idx="8125">
                  <c:v>#N/A</c:v>
                </c:pt>
                <c:pt idx="8126">
                  <c:v>#N/A</c:v>
                </c:pt>
                <c:pt idx="8127">
                  <c:v>#N/A</c:v>
                </c:pt>
                <c:pt idx="8128">
                  <c:v>#N/A</c:v>
                </c:pt>
                <c:pt idx="8129">
                  <c:v>#N/A</c:v>
                </c:pt>
                <c:pt idx="8130">
                  <c:v>#N/A</c:v>
                </c:pt>
                <c:pt idx="8131">
                  <c:v>#N/A</c:v>
                </c:pt>
                <c:pt idx="8132">
                  <c:v>#N/A</c:v>
                </c:pt>
                <c:pt idx="8133">
                  <c:v>#N/A</c:v>
                </c:pt>
                <c:pt idx="8134">
                  <c:v>#N/A</c:v>
                </c:pt>
                <c:pt idx="8135">
                  <c:v>#N/A</c:v>
                </c:pt>
                <c:pt idx="8136">
                  <c:v>#N/A</c:v>
                </c:pt>
                <c:pt idx="8137">
                  <c:v>#N/A</c:v>
                </c:pt>
                <c:pt idx="8138">
                  <c:v>#N/A</c:v>
                </c:pt>
                <c:pt idx="8139">
                  <c:v>#N/A</c:v>
                </c:pt>
                <c:pt idx="8140">
                  <c:v>#N/A</c:v>
                </c:pt>
                <c:pt idx="8141">
                  <c:v>#N/A</c:v>
                </c:pt>
                <c:pt idx="8142">
                  <c:v>#N/A</c:v>
                </c:pt>
                <c:pt idx="8143">
                  <c:v>#N/A</c:v>
                </c:pt>
                <c:pt idx="8144">
                  <c:v>#N/A</c:v>
                </c:pt>
                <c:pt idx="8145">
                  <c:v>#N/A</c:v>
                </c:pt>
                <c:pt idx="8146">
                  <c:v>#N/A</c:v>
                </c:pt>
                <c:pt idx="8147">
                  <c:v>#N/A</c:v>
                </c:pt>
                <c:pt idx="8148">
                  <c:v>#N/A</c:v>
                </c:pt>
                <c:pt idx="8149">
                  <c:v>#N/A</c:v>
                </c:pt>
                <c:pt idx="8150">
                  <c:v>#N/A</c:v>
                </c:pt>
                <c:pt idx="8151">
                  <c:v>#N/A</c:v>
                </c:pt>
                <c:pt idx="8152">
                  <c:v>#N/A</c:v>
                </c:pt>
                <c:pt idx="8153">
                  <c:v>#N/A</c:v>
                </c:pt>
                <c:pt idx="8154">
                  <c:v>#N/A</c:v>
                </c:pt>
                <c:pt idx="8155">
                  <c:v>#N/A</c:v>
                </c:pt>
                <c:pt idx="8156">
                  <c:v>#N/A</c:v>
                </c:pt>
                <c:pt idx="8157">
                  <c:v>#N/A</c:v>
                </c:pt>
                <c:pt idx="8158">
                  <c:v>#N/A</c:v>
                </c:pt>
                <c:pt idx="8159">
                  <c:v>#N/A</c:v>
                </c:pt>
                <c:pt idx="8160">
                  <c:v>#N/A</c:v>
                </c:pt>
                <c:pt idx="8161">
                  <c:v>#N/A</c:v>
                </c:pt>
                <c:pt idx="8162">
                  <c:v>#N/A</c:v>
                </c:pt>
                <c:pt idx="8163">
                  <c:v>#N/A</c:v>
                </c:pt>
                <c:pt idx="8164">
                  <c:v>#N/A</c:v>
                </c:pt>
                <c:pt idx="8165">
                  <c:v>#N/A</c:v>
                </c:pt>
                <c:pt idx="8166">
                  <c:v>#N/A</c:v>
                </c:pt>
                <c:pt idx="8167">
                  <c:v>#N/A</c:v>
                </c:pt>
                <c:pt idx="8168">
                  <c:v>#N/A</c:v>
                </c:pt>
                <c:pt idx="8169">
                  <c:v>#N/A</c:v>
                </c:pt>
                <c:pt idx="8170">
                  <c:v>#N/A</c:v>
                </c:pt>
                <c:pt idx="8171">
                  <c:v>#N/A</c:v>
                </c:pt>
                <c:pt idx="8172">
                  <c:v>#N/A</c:v>
                </c:pt>
                <c:pt idx="8173">
                  <c:v>#N/A</c:v>
                </c:pt>
                <c:pt idx="8174">
                  <c:v>#N/A</c:v>
                </c:pt>
                <c:pt idx="8175">
                  <c:v>#N/A</c:v>
                </c:pt>
                <c:pt idx="8176">
                  <c:v>#N/A</c:v>
                </c:pt>
                <c:pt idx="8177">
                  <c:v>#N/A</c:v>
                </c:pt>
                <c:pt idx="8178">
                  <c:v>#N/A</c:v>
                </c:pt>
                <c:pt idx="8179">
                  <c:v>#N/A</c:v>
                </c:pt>
                <c:pt idx="8180">
                  <c:v>#N/A</c:v>
                </c:pt>
                <c:pt idx="8181">
                  <c:v>#N/A</c:v>
                </c:pt>
                <c:pt idx="8182">
                  <c:v>#N/A</c:v>
                </c:pt>
                <c:pt idx="8183">
                  <c:v>#N/A</c:v>
                </c:pt>
                <c:pt idx="8184">
                  <c:v>#N/A</c:v>
                </c:pt>
                <c:pt idx="8185">
                  <c:v>#N/A</c:v>
                </c:pt>
                <c:pt idx="8186">
                  <c:v>#N/A</c:v>
                </c:pt>
                <c:pt idx="8187">
                  <c:v>#N/A</c:v>
                </c:pt>
                <c:pt idx="8188">
                  <c:v>#N/A</c:v>
                </c:pt>
                <c:pt idx="8189">
                  <c:v>#N/A</c:v>
                </c:pt>
                <c:pt idx="8190">
                  <c:v>#N/A</c:v>
                </c:pt>
                <c:pt idx="8191">
                  <c:v>#N/A</c:v>
                </c:pt>
                <c:pt idx="8192">
                  <c:v>#N/A</c:v>
                </c:pt>
                <c:pt idx="8193">
                  <c:v>#N/A</c:v>
                </c:pt>
                <c:pt idx="8194">
                  <c:v>#N/A</c:v>
                </c:pt>
                <c:pt idx="8195">
                  <c:v>#N/A</c:v>
                </c:pt>
                <c:pt idx="8196">
                  <c:v>#N/A</c:v>
                </c:pt>
                <c:pt idx="8197">
                  <c:v>#N/A</c:v>
                </c:pt>
                <c:pt idx="8198">
                  <c:v>#N/A</c:v>
                </c:pt>
                <c:pt idx="8199">
                  <c:v>#N/A</c:v>
                </c:pt>
                <c:pt idx="8200">
                  <c:v>#N/A</c:v>
                </c:pt>
                <c:pt idx="8201">
                  <c:v>#N/A</c:v>
                </c:pt>
                <c:pt idx="8202">
                  <c:v>#N/A</c:v>
                </c:pt>
                <c:pt idx="8203">
                  <c:v>#N/A</c:v>
                </c:pt>
                <c:pt idx="8204">
                  <c:v>#N/A</c:v>
                </c:pt>
                <c:pt idx="8205">
                  <c:v>#N/A</c:v>
                </c:pt>
                <c:pt idx="8206">
                  <c:v>#N/A</c:v>
                </c:pt>
                <c:pt idx="8207">
                  <c:v>#N/A</c:v>
                </c:pt>
                <c:pt idx="8208">
                  <c:v>#N/A</c:v>
                </c:pt>
                <c:pt idx="8209">
                  <c:v>#N/A</c:v>
                </c:pt>
                <c:pt idx="8210">
                  <c:v>#N/A</c:v>
                </c:pt>
                <c:pt idx="8211">
                  <c:v>#N/A</c:v>
                </c:pt>
                <c:pt idx="8212">
                  <c:v>#N/A</c:v>
                </c:pt>
                <c:pt idx="8213">
                  <c:v>#N/A</c:v>
                </c:pt>
                <c:pt idx="8214">
                  <c:v>#N/A</c:v>
                </c:pt>
                <c:pt idx="8215">
                  <c:v>#N/A</c:v>
                </c:pt>
                <c:pt idx="8216">
                  <c:v>#N/A</c:v>
                </c:pt>
                <c:pt idx="8217">
                  <c:v>#N/A</c:v>
                </c:pt>
                <c:pt idx="8218">
                  <c:v>#N/A</c:v>
                </c:pt>
                <c:pt idx="8219">
                  <c:v>#N/A</c:v>
                </c:pt>
                <c:pt idx="8220">
                  <c:v>#N/A</c:v>
                </c:pt>
                <c:pt idx="8221">
                  <c:v>#N/A</c:v>
                </c:pt>
                <c:pt idx="8222">
                  <c:v>#N/A</c:v>
                </c:pt>
                <c:pt idx="8223">
                  <c:v>#N/A</c:v>
                </c:pt>
                <c:pt idx="8224">
                  <c:v>#N/A</c:v>
                </c:pt>
                <c:pt idx="8225">
                  <c:v>#N/A</c:v>
                </c:pt>
                <c:pt idx="8226">
                  <c:v>#N/A</c:v>
                </c:pt>
                <c:pt idx="8227">
                  <c:v>#N/A</c:v>
                </c:pt>
                <c:pt idx="8228">
                  <c:v>#N/A</c:v>
                </c:pt>
                <c:pt idx="8229">
                  <c:v>#N/A</c:v>
                </c:pt>
                <c:pt idx="8230">
                  <c:v>#N/A</c:v>
                </c:pt>
                <c:pt idx="8231">
                  <c:v>#N/A</c:v>
                </c:pt>
                <c:pt idx="8232">
                  <c:v>#N/A</c:v>
                </c:pt>
                <c:pt idx="8233">
                  <c:v>#N/A</c:v>
                </c:pt>
                <c:pt idx="8234">
                  <c:v>#N/A</c:v>
                </c:pt>
                <c:pt idx="8235">
                  <c:v>#N/A</c:v>
                </c:pt>
                <c:pt idx="8236">
                  <c:v>#N/A</c:v>
                </c:pt>
                <c:pt idx="8237">
                  <c:v>#N/A</c:v>
                </c:pt>
                <c:pt idx="8238">
                  <c:v>#N/A</c:v>
                </c:pt>
                <c:pt idx="8239">
                  <c:v>#N/A</c:v>
                </c:pt>
                <c:pt idx="8240">
                  <c:v>#N/A</c:v>
                </c:pt>
                <c:pt idx="8241">
                  <c:v>#N/A</c:v>
                </c:pt>
                <c:pt idx="8242">
                  <c:v>#N/A</c:v>
                </c:pt>
                <c:pt idx="8243">
                  <c:v>#N/A</c:v>
                </c:pt>
                <c:pt idx="8244">
                  <c:v>#N/A</c:v>
                </c:pt>
                <c:pt idx="8245">
                  <c:v>#N/A</c:v>
                </c:pt>
                <c:pt idx="8246">
                  <c:v>#N/A</c:v>
                </c:pt>
                <c:pt idx="8247">
                  <c:v>#N/A</c:v>
                </c:pt>
                <c:pt idx="8248">
                  <c:v>#N/A</c:v>
                </c:pt>
                <c:pt idx="8249">
                  <c:v>#N/A</c:v>
                </c:pt>
                <c:pt idx="8250">
                  <c:v>#N/A</c:v>
                </c:pt>
                <c:pt idx="8251">
                  <c:v>#N/A</c:v>
                </c:pt>
                <c:pt idx="8252">
                  <c:v>#N/A</c:v>
                </c:pt>
                <c:pt idx="8253">
                  <c:v>#N/A</c:v>
                </c:pt>
                <c:pt idx="8254">
                  <c:v>#N/A</c:v>
                </c:pt>
                <c:pt idx="8255">
                  <c:v>#N/A</c:v>
                </c:pt>
                <c:pt idx="8256">
                  <c:v>#N/A</c:v>
                </c:pt>
                <c:pt idx="8257">
                  <c:v>#N/A</c:v>
                </c:pt>
                <c:pt idx="8258">
                  <c:v>#N/A</c:v>
                </c:pt>
                <c:pt idx="8259">
                  <c:v>#N/A</c:v>
                </c:pt>
                <c:pt idx="8260">
                  <c:v>#N/A</c:v>
                </c:pt>
                <c:pt idx="8261">
                  <c:v>#N/A</c:v>
                </c:pt>
                <c:pt idx="8262">
                  <c:v>#N/A</c:v>
                </c:pt>
                <c:pt idx="8263">
                  <c:v>#N/A</c:v>
                </c:pt>
                <c:pt idx="8264">
                  <c:v>#N/A</c:v>
                </c:pt>
                <c:pt idx="8265">
                  <c:v>#N/A</c:v>
                </c:pt>
                <c:pt idx="8266">
                  <c:v>#N/A</c:v>
                </c:pt>
                <c:pt idx="8267">
                  <c:v>#N/A</c:v>
                </c:pt>
                <c:pt idx="8268">
                  <c:v>#N/A</c:v>
                </c:pt>
                <c:pt idx="8269">
                  <c:v>#N/A</c:v>
                </c:pt>
                <c:pt idx="8270">
                  <c:v>#N/A</c:v>
                </c:pt>
                <c:pt idx="8271">
                  <c:v>#N/A</c:v>
                </c:pt>
                <c:pt idx="8272">
                  <c:v>#N/A</c:v>
                </c:pt>
                <c:pt idx="8273">
                  <c:v>#N/A</c:v>
                </c:pt>
                <c:pt idx="8274">
                  <c:v>#N/A</c:v>
                </c:pt>
                <c:pt idx="8275">
                  <c:v>#N/A</c:v>
                </c:pt>
                <c:pt idx="8276">
                  <c:v>#N/A</c:v>
                </c:pt>
                <c:pt idx="8277">
                  <c:v>#N/A</c:v>
                </c:pt>
                <c:pt idx="8278">
                  <c:v>#N/A</c:v>
                </c:pt>
                <c:pt idx="8279">
                  <c:v>#N/A</c:v>
                </c:pt>
                <c:pt idx="8280">
                  <c:v>#N/A</c:v>
                </c:pt>
                <c:pt idx="8281">
                  <c:v>#N/A</c:v>
                </c:pt>
                <c:pt idx="8282">
                  <c:v>#N/A</c:v>
                </c:pt>
                <c:pt idx="8283">
                  <c:v>#N/A</c:v>
                </c:pt>
                <c:pt idx="8284">
                  <c:v>#N/A</c:v>
                </c:pt>
                <c:pt idx="8285">
                  <c:v>#N/A</c:v>
                </c:pt>
                <c:pt idx="8286">
                  <c:v>#N/A</c:v>
                </c:pt>
                <c:pt idx="8287">
                  <c:v>#N/A</c:v>
                </c:pt>
                <c:pt idx="8288">
                  <c:v>#N/A</c:v>
                </c:pt>
                <c:pt idx="8289">
                  <c:v>#N/A</c:v>
                </c:pt>
                <c:pt idx="8290">
                  <c:v>#N/A</c:v>
                </c:pt>
                <c:pt idx="8291">
                  <c:v>#N/A</c:v>
                </c:pt>
                <c:pt idx="8292">
                  <c:v>#N/A</c:v>
                </c:pt>
                <c:pt idx="8293">
                  <c:v>#N/A</c:v>
                </c:pt>
                <c:pt idx="8294">
                  <c:v>#N/A</c:v>
                </c:pt>
                <c:pt idx="8295">
                  <c:v>#N/A</c:v>
                </c:pt>
                <c:pt idx="8296">
                  <c:v>#N/A</c:v>
                </c:pt>
                <c:pt idx="8297">
                  <c:v>#N/A</c:v>
                </c:pt>
                <c:pt idx="8298">
                  <c:v>#N/A</c:v>
                </c:pt>
                <c:pt idx="8299">
                  <c:v>#N/A</c:v>
                </c:pt>
                <c:pt idx="8300">
                  <c:v>#N/A</c:v>
                </c:pt>
                <c:pt idx="8301">
                  <c:v>#N/A</c:v>
                </c:pt>
                <c:pt idx="8302">
                  <c:v>#N/A</c:v>
                </c:pt>
                <c:pt idx="8303">
                  <c:v>#N/A</c:v>
                </c:pt>
                <c:pt idx="8304">
                  <c:v>#N/A</c:v>
                </c:pt>
                <c:pt idx="8305">
                  <c:v>#N/A</c:v>
                </c:pt>
                <c:pt idx="8306">
                  <c:v>#N/A</c:v>
                </c:pt>
                <c:pt idx="8307">
                  <c:v>#N/A</c:v>
                </c:pt>
                <c:pt idx="8308">
                  <c:v>#N/A</c:v>
                </c:pt>
                <c:pt idx="8309">
                  <c:v>#N/A</c:v>
                </c:pt>
                <c:pt idx="8310">
                  <c:v>#N/A</c:v>
                </c:pt>
                <c:pt idx="8311">
                  <c:v>#N/A</c:v>
                </c:pt>
                <c:pt idx="8312">
                  <c:v>#N/A</c:v>
                </c:pt>
                <c:pt idx="8313">
                  <c:v>#N/A</c:v>
                </c:pt>
                <c:pt idx="8314">
                  <c:v>#N/A</c:v>
                </c:pt>
                <c:pt idx="8315">
                  <c:v>#N/A</c:v>
                </c:pt>
                <c:pt idx="8316">
                  <c:v>#N/A</c:v>
                </c:pt>
                <c:pt idx="8317">
                  <c:v>#N/A</c:v>
                </c:pt>
                <c:pt idx="8318">
                  <c:v>#N/A</c:v>
                </c:pt>
                <c:pt idx="8319">
                  <c:v>#N/A</c:v>
                </c:pt>
                <c:pt idx="8320">
                  <c:v>#N/A</c:v>
                </c:pt>
                <c:pt idx="8321">
                  <c:v>#N/A</c:v>
                </c:pt>
                <c:pt idx="8322">
                  <c:v>#N/A</c:v>
                </c:pt>
                <c:pt idx="8323">
                  <c:v>#N/A</c:v>
                </c:pt>
                <c:pt idx="8324">
                  <c:v>#N/A</c:v>
                </c:pt>
                <c:pt idx="8325">
                  <c:v>#N/A</c:v>
                </c:pt>
                <c:pt idx="8326">
                  <c:v>#N/A</c:v>
                </c:pt>
                <c:pt idx="8327">
                  <c:v>#N/A</c:v>
                </c:pt>
                <c:pt idx="8328">
                  <c:v>#N/A</c:v>
                </c:pt>
                <c:pt idx="8329">
                  <c:v>#N/A</c:v>
                </c:pt>
                <c:pt idx="8330">
                  <c:v>#N/A</c:v>
                </c:pt>
                <c:pt idx="8331">
                  <c:v>#N/A</c:v>
                </c:pt>
                <c:pt idx="8332">
                  <c:v>#N/A</c:v>
                </c:pt>
                <c:pt idx="8333">
                  <c:v>#N/A</c:v>
                </c:pt>
                <c:pt idx="8334">
                  <c:v>#N/A</c:v>
                </c:pt>
                <c:pt idx="8335">
                  <c:v>#N/A</c:v>
                </c:pt>
                <c:pt idx="8336">
                  <c:v>#N/A</c:v>
                </c:pt>
                <c:pt idx="8337">
                  <c:v>#N/A</c:v>
                </c:pt>
                <c:pt idx="8338">
                  <c:v>#N/A</c:v>
                </c:pt>
                <c:pt idx="8339">
                  <c:v>#N/A</c:v>
                </c:pt>
                <c:pt idx="8340">
                  <c:v>#N/A</c:v>
                </c:pt>
                <c:pt idx="8341">
                  <c:v>#N/A</c:v>
                </c:pt>
                <c:pt idx="8342">
                  <c:v>#N/A</c:v>
                </c:pt>
                <c:pt idx="8343">
                  <c:v>#N/A</c:v>
                </c:pt>
                <c:pt idx="8344">
                  <c:v>#N/A</c:v>
                </c:pt>
                <c:pt idx="8345">
                  <c:v>#N/A</c:v>
                </c:pt>
                <c:pt idx="8346">
                  <c:v>#N/A</c:v>
                </c:pt>
                <c:pt idx="8347">
                  <c:v>#N/A</c:v>
                </c:pt>
                <c:pt idx="8348">
                  <c:v>#N/A</c:v>
                </c:pt>
                <c:pt idx="8349">
                  <c:v>#N/A</c:v>
                </c:pt>
                <c:pt idx="8350">
                  <c:v>#N/A</c:v>
                </c:pt>
                <c:pt idx="8351">
                  <c:v>#N/A</c:v>
                </c:pt>
                <c:pt idx="8352">
                  <c:v>#N/A</c:v>
                </c:pt>
                <c:pt idx="8353">
                  <c:v>#N/A</c:v>
                </c:pt>
                <c:pt idx="8354">
                  <c:v>#N/A</c:v>
                </c:pt>
                <c:pt idx="8355">
                  <c:v>#N/A</c:v>
                </c:pt>
                <c:pt idx="8356">
                  <c:v>#N/A</c:v>
                </c:pt>
                <c:pt idx="8357">
                  <c:v>#N/A</c:v>
                </c:pt>
                <c:pt idx="8358">
                  <c:v>#N/A</c:v>
                </c:pt>
                <c:pt idx="8359">
                  <c:v>#N/A</c:v>
                </c:pt>
                <c:pt idx="8360">
                  <c:v>#N/A</c:v>
                </c:pt>
                <c:pt idx="8361">
                  <c:v>#N/A</c:v>
                </c:pt>
                <c:pt idx="8362">
                  <c:v>#N/A</c:v>
                </c:pt>
                <c:pt idx="8363">
                  <c:v>#N/A</c:v>
                </c:pt>
                <c:pt idx="8364">
                  <c:v>#N/A</c:v>
                </c:pt>
                <c:pt idx="8365">
                  <c:v>#N/A</c:v>
                </c:pt>
                <c:pt idx="8366">
                  <c:v>#N/A</c:v>
                </c:pt>
                <c:pt idx="8367">
                  <c:v>#N/A</c:v>
                </c:pt>
                <c:pt idx="8368">
                  <c:v>#N/A</c:v>
                </c:pt>
                <c:pt idx="8369">
                  <c:v>#N/A</c:v>
                </c:pt>
                <c:pt idx="8370">
                  <c:v>#N/A</c:v>
                </c:pt>
                <c:pt idx="8371">
                  <c:v>#N/A</c:v>
                </c:pt>
                <c:pt idx="8372">
                  <c:v>#N/A</c:v>
                </c:pt>
                <c:pt idx="8373">
                  <c:v>#N/A</c:v>
                </c:pt>
                <c:pt idx="8374">
                  <c:v>#N/A</c:v>
                </c:pt>
                <c:pt idx="8375">
                  <c:v>#N/A</c:v>
                </c:pt>
                <c:pt idx="8376">
                  <c:v>#N/A</c:v>
                </c:pt>
                <c:pt idx="8377">
                  <c:v>#N/A</c:v>
                </c:pt>
                <c:pt idx="8378">
                  <c:v>#N/A</c:v>
                </c:pt>
                <c:pt idx="8379">
                  <c:v>#N/A</c:v>
                </c:pt>
                <c:pt idx="8380">
                  <c:v>#N/A</c:v>
                </c:pt>
                <c:pt idx="8381">
                  <c:v>#N/A</c:v>
                </c:pt>
                <c:pt idx="8382">
                  <c:v>#N/A</c:v>
                </c:pt>
                <c:pt idx="8383">
                  <c:v>#N/A</c:v>
                </c:pt>
                <c:pt idx="8384">
                  <c:v>#N/A</c:v>
                </c:pt>
                <c:pt idx="8385">
                  <c:v>#N/A</c:v>
                </c:pt>
                <c:pt idx="8386">
                  <c:v>#N/A</c:v>
                </c:pt>
                <c:pt idx="8387">
                  <c:v>#N/A</c:v>
                </c:pt>
                <c:pt idx="8388">
                  <c:v>#N/A</c:v>
                </c:pt>
                <c:pt idx="8389">
                  <c:v>#N/A</c:v>
                </c:pt>
                <c:pt idx="8390">
                  <c:v>#N/A</c:v>
                </c:pt>
                <c:pt idx="8391">
                  <c:v>#N/A</c:v>
                </c:pt>
                <c:pt idx="8392">
                  <c:v>#N/A</c:v>
                </c:pt>
                <c:pt idx="8393">
                  <c:v>#N/A</c:v>
                </c:pt>
                <c:pt idx="8394">
                  <c:v>#N/A</c:v>
                </c:pt>
                <c:pt idx="8395">
                  <c:v>#N/A</c:v>
                </c:pt>
                <c:pt idx="8396">
                  <c:v>#N/A</c:v>
                </c:pt>
                <c:pt idx="8397">
                  <c:v>#N/A</c:v>
                </c:pt>
                <c:pt idx="8398">
                  <c:v>#N/A</c:v>
                </c:pt>
                <c:pt idx="8399">
                  <c:v>#N/A</c:v>
                </c:pt>
                <c:pt idx="8400">
                  <c:v>#N/A</c:v>
                </c:pt>
                <c:pt idx="8401">
                  <c:v>#N/A</c:v>
                </c:pt>
                <c:pt idx="8402">
                  <c:v>#N/A</c:v>
                </c:pt>
                <c:pt idx="8403">
                  <c:v>#N/A</c:v>
                </c:pt>
                <c:pt idx="8404">
                  <c:v>#N/A</c:v>
                </c:pt>
                <c:pt idx="8405">
                  <c:v>#N/A</c:v>
                </c:pt>
                <c:pt idx="8406">
                  <c:v>#N/A</c:v>
                </c:pt>
                <c:pt idx="8407">
                  <c:v>#N/A</c:v>
                </c:pt>
                <c:pt idx="8408">
                  <c:v>#N/A</c:v>
                </c:pt>
                <c:pt idx="8409">
                  <c:v>#N/A</c:v>
                </c:pt>
                <c:pt idx="8410">
                  <c:v>#N/A</c:v>
                </c:pt>
                <c:pt idx="8411">
                  <c:v>#N/A</c:v>
                </c:pt>
                <c:pt idx="8412">
                  <c:v>#N/A</c:v>
                </c:pt>
                <c:pt idx="8413">
                  <c:v>#N/A</c:v>
                </c:pt>
                <c:pt idx="8414">
                  <c:v>#N/A</c:v>
                </c:pt>
                <c:pt idx="8415">
                  <c:v>#N/A</c:v>
                </c:pt>
                <c:pt idx="8416">
                  <c:v>#N/A</c:v>
                </c:pt>
                <c:pt idx="8417">
                  <c:v>#N/A</c:v>
                </c:pt>
                <c:pt idx="8418">
                  <c:v>#N/A</c:v>
                </c:pt>
                <c:pt idx="8419">
                  <c:v>#N/A</c:v>
                </c:pt>
                <c:pt idx="8420">
                  <c:v>#N/A</c:v>
                </c:pt>
                <c:pt idx="8421">
                  <c:v>#N/A</c:v>
                </c:pt>
                <c:pt idx="8422">
                  <c:v>#N/A</c:v>
                </c:pt>
                <c:pt idx="8423">
                  <c:v>#N/A</c:v>
                </c:pt>
                <c:pt idx="8424">
                  <c:v>#N/A</c:v>
                </c:pt>
                <c:pt idx="8425">
                  <c:v>#N/A</c:v>
                </c:pt>
                <c:pt idx="8426">
                  <c:v>#N/A</c:v>
                </c:pt>
                <c:pt idx="8427">
                  <c:v>#N/A</c:v>
                </c:pt>
                <c:pt idx="8428">
                  <c:v>#N/A</c:v>
                </c:pt>
                <c:pt idx="8429">
                  <c:v>#N/A</c:v>
                </c:pt>
                <c:pt idx="8430">
                  <c:v>#N/A</c:v>
                </c:pt>
                <c:pt idx="8431">
                  <c:v>#N/A</c:v>
                </c:pt>
                <c:pt idx="8432">
                  <c:v>#N/A</c:v>
                </c:pt>
                <c:pt idx="8433">
                  <c:v>#N/A</c:v>
                </c:pt>
                <c:pt idx="8434">
                  <c:v>#N/A</c:v>
                </c:pt>
                <c:pt idx="8435">
                  <c:v>#N/A</c:v>
                </c:pt>
                <c:pt idx="8436">
                  <c:v>#N/A</c:v>
                </c:pt>
                <c:pt idx="8437">
                  <c:v>#N/A</c:v>
                </c:pt>
                <c:pt idx="8438">
                  <c:v>#N/A</c:v>
                </c:pt>
                <c:pt idx="8439">
                  <c:v>#N/A</c:v>
                </c:pt>
                <c:pt idx="8440">
                  <c:v>#N/A</c:v>
                </c:pt>
                <c:pt idx="8441">
                  <c:v>#N/A</c:v>
                </c:pt>
                <c:pt idx="8442">
                  <c:v>#N/A</c:v>
                </c:pt>
                <c:pt idx="8443">
                  <c:v>#N/A</c:v>
                </c:pt>
                <c:pt idx="8444">
                  <c:v>#N/A</c:v>
                </c:pt>
                <c:pt idx="8445">
                  <c:v>#N/A</c:v>
                </c:pt>
                <c:pt idx="8446">
                  <c:v>#N/A</c:v>
                </c:pt>
                <c:pt idx="8447">
                  <c:v>#N/A</c:v>
                </c:pt>
                <c:pt idx="8448">
                  <c:v>#N/A</c:v>
                </c:pt>
                <c:pt idx="8449">
                  <c:v>#N/A</c:v>
                </c:pt>
                <c:pt idx="8450">
                  <c:v>#N/A</c:v>
                </c:pt>
                <c:pt idx="8451">
                  <c:v>#N/A</c:v>
                </c:pt>
                <c:pt idx="8452">
                  <c:v>#N/A</c:v>
                </c:pt>
                <c:pt idx="8453">
                  <c:v>#N/A</c:v>
                </c:pt>
                <c:pt idx="8454">
                  <c:v>#N/A</c:v>
                </c:pt>
                <c:pt idx="8455">
                  <c:v>#N/A</c:v>
                </c:pt>
                <c:pt idx="8456">
                  <c:v>#N/A</c:v>
                </c:pt>
                <c:pt idx="8457">
                  <c:v>#N/A</c:v>
                </c:pt>
                <c:pt idx="8458">
                  <c:v>#N/A</c:v>
                </c:pt>
                <c:pt idx="8459">
                  <c:v>#N/A</c:v>
                </c:pt>
                <c:pt idx="8460">
                  <c:v>#N/A</c:v>
                </c:pt>
                <c:pt idx="8461">
                  <c:v>#N/A</c:v>
                </c:pt>
                <c:pt idx="8462">
                  <c:v>#N/A</c:v>
                </c:pt>
                <c:pt idx="8463">
                  <c:v>#N/A</c:v>
                </c:pt>
                <c:pt idx="8464">
                  <c:v>#N/A</c:v>
                </c:pt>
                <c:pt idx="8465">
                  <c:v>#N/A</c:v>
                </c:pt>
                <c:pt idx="8466">
                  <c:v>#N/A</c:v>
                </c:pt>
                <c:pt idx="8467">
                  <c:v>#N/A</c:v>
                </c:pt>
                <c:pt idx="8468">
                  <c:v>#N/A</c:v>
                </c:pt>
                <c:pt idx="8469">
                  <c:v>#N/A</c:v>
                </c:pt>
                <c:pt idx="8470">
                  <c:v>#N/A</c:v>
                </c:pt>
                <c:pt idx="8471">
                  <c:v>#N/A</c:v>
                </c:pt>
                <c:pt idx="8472">
                  <c:v>#N/A</c:v>
                </c:pt>
                <c:pt idx="8473">
                  <c:v>#N/A</c:v>
                </c:pt>
                <c:pt idx="8474">
                  <c:v>#N/A</c:v>
                </c:pt>
                <c:pt idx="8475">
                  <c:v>#N/A</c:v>
                </c:pt>
                <c:pt idx="8476">
                  <c:v>#N/A</c:v>
                </c:pt>
                <c:pt idx="8477">
                  <c:v>#N/A</c:v>
                </c:pt>
                <c:pt idx="8478">
                  <c:v>#N/A</c:v>
                </c:pt>
                <c:pt idx="8479">
                  <c:v>#N/A</c:v>
                </c:pt>
                <c:pt idx="8480">
                  <c:v>#N/A</c:v>
                </c:pt>
                <c:pt idx="8481">
                  <c:v>#N/A</c:v>
                </c:pt>
                <c:pt idx="8482">
                  <c:v>#N/A</c:v>
                </c:pt>
                <c:pt idx="8483">
                  <c:v>#N/A</c:v>
                </c:pt>
                <c:pt idx="8484">
                  <c:v>#N/A</c:v>
                </c:pt>
                <c:pt idx="8485">
                  <c:v>#N/A</c:v>
                </c:pt>
                <c:pt idx="8486">
                  <c:v>#N/A</c:v>
                </c:pt>
                <c:pt idx="8487">
                  <c:v>#N/A</c:v>
                </c:pt>
                <c:pt idx="8488">
                  <c:v>#N/A</c:v>
                </c:pt>
                <c:pt idx="8489">
                  <c:v>#N/A</c:v>
                </c:pt>
                <c:pt idx="8490">
                  <c:v>#N/A</c:v>
                </c:pt>
                <c:pt idx="8491">
                  <c:v>#N/A</c:v>
                </c:pt>
                <c:pt idx="8492">
                  <c:v>#N/A</c:v>
                </c:pt>
                <c:pt idx="8493">
                  <c:v>#N/A</c:v>
                </c:pt>
                <c:pt idx="8494">
                  <c:v>#N/A</c:v>
                </c:pt>
                <c:pt idx="8495">
                  <c:v>#N/A</c:v>
                </c:pt>
                <c:pt idx="8496">
                  <c:v>#N/A</c:v>
                </c:pt>
                <c:pt idx="8497">
                  <c:v>#N/A</c:v>
                </c:pt>
                <c:pt idx="8498">
                  <c:v>#N/A</c:v>
                </c:pt>
                <c:pt idx="8499">
                  <c:v>#N/A</c:v>
                </c:pt>
                <c:pt idx="8500">
                  <c:v>#N/A</c:v>
                </c:pt>
                <c:pt idx="8501">
                  <c:v>#N/A</c:v>
                </c:pt>
                <c:pt idx="8502">
                  <c:v>#N/A</c:v>
                </c:pt>
                <c:pt idx="8503">
                  <c:v>#N/A</c:v>
                </c:pt>
                <c:pt idx="8504">
                  <c:v>#N/A</c:v>
                </c:pt>
                <c:pt idx="8505">
                  <c:v>#N/A</c:v>
                </c:pt>
                <c:pt idx="8506">
                  <c:v>#N/A</c:v>
                </c:pt>
                <c:pt idx="8507">
                  <c:v>#N/A</c:v>
                </c:pt>
                <c:pt idx="8508">
                  <c:v>#N/A</c:v>
                </c:pt>
                <c:pt idx="8509">
                  <c:v>#N/A</c:v>
                </c:pt>
                <c:pt idx="8510">
                  <c:v>#N/A</c:v>
                </c:pt>
                <c:pt idx="8511">
                  <c:v>#N/A</c:v>
                </c:pt>
                <c:pt idx="8512">
                  <c:v>#N/A</c:v>
                </c:pt>
                <c:pt idx="8513">
                  <c:v>#N/A</c:v>
                </c:pt>
                <c:pt idx="8514">
                  <c:v>#N/A</c:v>
                </c:pt>
                <c:pt idx="8515">
                  <c:v>#N/A</c:v>
                </c:pt>
                <c:pt idx="8516">
                  <c:v>#N/A</c:v>
                </c:pt>
                <c:pt idx="8517">
                  <c:v>#N/A</c:v>
                </c:pt>
                <c:pt idx="8518">
                  <c:v>#N/A</c:v>
                </c:pt>
                <c:pt idx="8519">
                  <c:v>#N/A</c:v>
                </c:pt>
                <c:pt idx="8520">
                  <c:v>#N/A</c:v>
                </c:pt>
                <c:pt idx="8521">
                  <c:v>#N/A</c:v>
                </c:pt>
                <c:pt idx="8522">
                  <c:v>#N/A</c:v>
                </c:pt>
                <c:pt idx="8523">
                  <c:v>#N/A</c:v>
                </c:pt>
                <c:pt idx="8524">
                  <c:v>#N/A</c:v>
                </c:pt>
                <c:pt idx="8525">
                  <c:v>#N/A</c:v>
                </c:pt>
                <c:pt idx="8526">
                  <c:v>#N/A</c:v>
                </c:pt>
                <c:pt idx="8527">
                  <c:v>#N/A</c:v>
                </c:pt>
                <c:pt idx="8528">
                  <c:v>#N/A</c:v>
                </c:pt>
                <c:pt idx="8529">
                  <c:v>#N/A</c:v>
                </c:pt>
                <c:pt idx="8530">
                  <c:v>#N/A</c:v>
                </c:pt>
                <c:pt idx="8531">
                  <c:v>#N/A</c:v>
                </c:pt>
                <c:pt idx="8532">
                  <c:v>#N/A</c:v>
                </c:pt>
                <c:pt idx="8533">
                  <c:v>#N/A</c:v>
                </c:pt>
                <c:pt idx="8534">
                  <c:v>#N/A</c:v>
                </c:pt>
                <c:pt idx="8535">
                  <c:v>#N/A</c:v>
                </c:pt>
                <c:pt idx="8536">
                  <c:v>#N/A</c:v>
                </c:pt>
                <c:pt idx="8537">
                  <c:v>#N/A</c:v>
                </c:pt>
                <c:pt idx="8538">
                  <c:v>#N/A</c:v>
                </c:pt>
                <c:pt idx="8539">
                  <c:v>#N/A</c:v>
                </c:pt>
                <c:pt idx="8540">
                  <c:v>#N/A</c:v>
                </c:pt>
                <c:pt idx="8541">
                  <c:v>#N/A</c:v>
                </c:pt>
                <c:pt idx="8542">
                  <c:v>#N/A</c:v>
                </c:pt>
                <c:pt idx="8543">
                  <c:v>#N/A</c:v>
                </c:pt>
                <c:pt idx="8544">
                  <c:v>#N/A</c:v>
                </c:pt>
                <c:pt idx="8545">
                  <c:v>#N/A</c:v>
                </c:pt>
                <c:pt idx="8546">
                  <c:v>#N/A</c:v>
                </c:pt>
                <c:pt idx="8547">
                  <c:v>#N/A</c:v>
                </c:pt>
                <c:pt idx="8548">
                  <c:v>#N/A</c:v>
                </c:pt>
                <c:pt idx="8549">
                  <c:v>#N/A</c:v>
                </c:pt>
                <c:pt idx="8550">
                  <c:v>#N/A</c:v>
                </c:pt>
                <c:pt idx="8551">
                  <c:v>#N/A</c:v>
                </c:pt>
                <c:pt idx="8552">
                  <c:v>#N/A</c:v>
                </c:pt>
                <c:pt idx="8553">
                  <c:v>#N/A</c:v>
                </c:pt>
                <c:pt idx="8554">
                  <c:v>#N/A</c:v>
                </c:pt>
                <c:pt idx="8555">
                  <c:v>#N/A</c:v>
                </c:pt>
                <c:pt idx="8556">
                  <c:v>#N/A</c:v>
                </c:pt>
                <c:pt idx="8557">
                  <c:v>#N/A</c:v>
                </c:pt>
                <c:pt idx="8558">
                  <c:v>#N/A</c:v>
                </c:pt>
                <c:pt idx="8559">
                  <c:v>#N/A</c:v>
                </c:pt>
                <c:pt idx="8560">
                  <c:v>#N/A</c:v>
                </c:pt>
                <c:pt idx="8561">
                  <c:v>#N/A</c:v>
                </c:pt>
                <c:pt idx="8562">
                  <c:v>#N/A</c:v>
                </c:pt>
                <c:pt idx="8563">
                  <c:v>#N/A</c:v>
                </c:pt>
                <c:pt idx="8564">
                  <c:v>#N/A</c:v>
                </c:pt>
                <c:pt idx="8565">
                  <c:v>#N/A</c:v>
                </c:pt>
                <c:pt idx="8566">
                  <c:v>#N/A</c:v>
                </c:pt>
                <c:pt idx="8567">
                  <c:v>#N/A</c:v>
                </c:pt>
                <c:pt idx="8568">
                  <c:v>#N/A</c:v>
                </c:pt>
                <c:pt idx="8569">
                  <c:v>#N/A</c:v>
                </c:pt>
                <c:pt idx="8570">
                  <c:v>#N/A</c:v>
                </c:pt>
                <c:pt idx="8571">
                  <c:v>#N/A</c:v>
                </c:pt>
                <c:pt idx="8572">
                  <c:v>#N/A</c:v>
                </c:pt>
                <c:pt idx="8573">
                  <c:v>#N/A</c:v>
                </c:pt>
                <c:pt idx="8574">
                  <c:v>#N/A</c:v>
                </c:pt>
                <c:pt idx="8575">
                  <c:v>#N/A</c:v>
                </c:pt>
                <c:pt idx="8576">
                  <c:v>#N/A</c:v>
                </c:pt>
                <c:pt idx="8577">
                  <c:v>#N/A</c:v>
                </c:pt>
                <c:pt idx="8578">
                  <c:v>#N/A</c:v>
                </c:pt>
                <c:pt idx="8579">
                  <c:v>#N/A</c:v>
                </c:pt>
                <c:pt idx="8580">
                  <c:v>#N/A</c:v>
                </c:pt>
                <c:pt idx="8581">
                  <c:v>#N/A</c:v>
                </c:pt>
                <c:pt idx="8582">
                  <c:v>#N/A</c:v>
                </c:pt>
                <c:pt idx="8583">
                  <c:v>#N/A</c:v>
                </c:pt>
                <c:pt idx="8584">
                  <c:v>#N/A</c:v>
                </c:pt>
                <c:pt idx="8585">
                  <c:v>#N/A</c:v>
                </c:pt>
                <c:pt idx="8586">
                  <c:v>#N/A</c:v>
                </c:pt>
                <c:pt idx="8587">
                  <c:v>#N/A</c:v>
                </c:pt>
                <c:pt idx="8588">
                  <c:v>#N/A</c:v>
                </c:pt>
                <c:pt idx="8589">
                  <c:v>#N/A</c:v>
                </c:pt>
                <c:pt idx="8590">
                  <c:v>#N/A</c:v>
                </c:pt>
                <c:pt idx="8591">
                  <c:v>#N/A</c:v>
                </c:pt>
                <c:pt idx="8592">
                  <c:v>#N/A</c:v>
                </c:pt>
                <c:pt idx="8593">
                  <c:v>#N/A</c:v>
                </c:pt>
                <c:pt idx="8594">
                  <c:v>#N/A</c:v>
                </c:pt>
                <c:pt idx="8595">
                  <c:v>#N/A</c:v>
                </c:pt>
                <c:pt idx="8596">
                  <c:v>#N/A</c:v>
                </c:pt>
                <c:pt idx="8597">
                  <c:v>#N/A</c:v>
                </c:pt>
                <c:pt idx="8598">
                  <c:v>#N/A</c:v>
                </c:pt>
                <c:pt idx="8599">
                  <c:v>#N/A</c:v>
                </c:pt>
                <c:pt idx="8600">
                  <c:v>#N/A</c:v>
                </c:pt>
                <c:pt idx="8601">
                  <c:v>#N/A</c:v>
                </c:pt>
                <c:pt idx="8602">
                  <c:v>#N/A</c:v>
                </c:pt>
                <c:pt idx="8603">
                  <c:v>#N/A</c:v>
                </c:pt>
                <c:pt idx="8604">
                  <c:v>#N/A</c:v>
                </c:pt>
                <c:pt idx="8605">
                  <c:v>#N/A</c:v>
                </c:pt>
                <c:pt idx="8606">
                  <c:v>#N/A</c:v>
                </c:pt>
                <c:pt idx="8607">
                  <c:v>#N/A</c:v>
                </c:pt>
                <c:pt idx="8608">
                  <c:v>#N/A</c:v>
                </c:pt>
                <c:pt idx="8609">
                  <c:v>#N/A</c:v>
                </c:pt>
                <c:pt idx="8610">
                  <c:v>#N/A</c:v>
                </c:pt>
                <c:pt idx="8611">
                  <c:v>#N/A</c:v>
                </c:pt>
                <c:pt idx="8612">
                  <c:v>#N/A</c:v>
                </c:pt>
                <c:pt idx="8613">
                  <c:v>#N/A</c:v>
                </c:pt>
                <c:pt idx="8614">
                  <c:v>#N/A</c:v>
                </c:pt>
                <c:pt idx="8615">
                  <c:v>#N/A</c:v>
                </c:pt>
                <c:pt idx="8616">
                  <c:v>#N/A</c:v>
                </c:pt>
                <c:pt idx="8617">
                  <c:v>#N/A</c:v>
                </c:pt>
                <c:pt idx="8618">
                  <c:v>#N/A</c:v>
                </c:pt>
                <c:pt idx="8619">
                  <c:v>#N/A</c:v>
                </c:pt>
                <c:pt idx="8620">
                  <c:v>#N/A</c:v>
                </c:pt>
                <c:pt idx="8621">
                  <c:v>#N/A</c:v>
                </c:pt>
                <c:pt idx="8622">
                  <c:v>#N/A</c:v>
                </c:pt>
                <c:pt idx="8623">
                  <c:v>#N/A</c:v>
                </c:pt>
                <c:pt idx="8624">
                  <c:v>#N/A</c:v>
                </c:pt>
                <c:pt idx="8625">
                  <c:v>#N/A</c:v>
                </c:pt>
                <c:pt idx="8626">
                  <c:v>#N/A</c:v>
                </c:pt>
                <c:pt idx="8627">
                  <c:v>#N/A</c:v>
                </c:pt>
                <c:pt idx="8628">
                  <c:v>#N/A</c:v>
                </c:pt>
                <c:pt idx="8629">
                  <c:v>#N/A</c:v>
                </c:pt>
                <c:pt idx="8630">
                  <c:v>#N/A</c:v>
                </c:pt>
                <c:pt idx="8631">
                  <c:v>#N/A</c:v>
                </c:pt>
                <c:pt idx="8632">
                  <c:v>#N/A</c:v>
                </c:pt>
                <c:pt idx="8633">
                  <c:v>#N/A</c:v>
                </c:pt>
                <c:pt idx="8634">
                  <c:v>#N/A</c:v>
                </c:pt>
                <c:pt idx="8635">
                  <c:v>#N/A</c:v>
                </c:pt>
                <c:pt idx="8636">
                  <c:v>#N/A</c:v>
                </c:pt>
                <c:pt idx="8637">
                  <c:v>#N/A</c:v>
                </c:pt>
                <c:pt idx="8638">
                  <c:v>#N/A</c:v>
                </c:pt>
                <c:pt idx="8639">
                  <c:v>#N/A</c:v>
                </c:pt>
                <c:pt idx="8640">
                  <c:v>#N/A</c:v>
                </c:pt>
                <c:pt idx="8641">
                  <c:v>#N/A</c:v>
                </c:pt>
                <c:pt idx="8642">
                  <c:v>#N/A</c:v>
                </c:pt>
                <c:pt idx="8643">
                  <c:v>#N/A</c:v>
                </c:pt>
                <c:pt idx="8644">
                  <c:v>#N/A</c:v>
                </c:pt>
                <c:pt idx="8645">
                  <c:v>#N/A</c:v>
                </c:pt>
                <c:pt idx="8646">
                  <c:v>#N/A</c:v>
                </c:pt>
                <c:pt idx="8647">
                  <c:v>#N/A</c:v>
                </c:pt>
                <c:pt idx="8648">
                  <c:v>#N/A</c:v>
                </c:pt>
                <c:pt idx="8649">
                  <c:v>#N/A</c:v>
                </c:pt>
                <c:pt idx="8650">
                  <c:v>#N/A</c:v>
                </c:pt>
                <c:pt idx="8651">
                  <c:v>#N/A</c:v>
                </c:pt>
                <c:pt idx="8652">
                  <c:v>#N/A</c:v>
                </c:pt>
                <c:pt idx="8653">
                  <c:v>#N/A</c:v>
                </c:pt>
                <c:pt idx="8654">
                  <c:v>#N/A</c:v>
                </c:pt>
                <c:pt idx="8655">
                  <c:v>#N/A</c:v>
                </c:pt>
                <c:pt idx="8656">
                  <c:v>#N/A</c:v>
                </c:pt>
                <c:pt idx="8657">
                  <c:v>#N/A</c:v>
                </c:pt>
                <c:pt idx="8658">
                  <c:v>#N/A</c:v>
                </c:pt>
                <c:pt idx="8659">
                  <c:v>#N/A</c:v>
                </c:pt>
                <c:pt idx="8660">
                  <c:v>#N/A</c:v>
                </c:pt>
                <c:pt idx="8661">
                  <c:v>#N/A</c:v>
                </c:pt>
                <c:pt idx="8662">
                  <c:v>#N/A</c:v>
                </c:pt>
                <c:pt idx="8663">
                  <c:v>#N/A</c:v>
                </c:pt>
                <c:pt idx="8664">
                  <c:v>#N/A</c:v>
                </c:pt>
                <c:pt idx="8665">
                  <c:v>#N/A</c:v>
                </c:pt>
                <c:pt idx="8666">
                  <c:v>#N/A</c:v>
                </c:pt>
                <c:pt idx="8667">
                  <c:v>#N/A</c:v>
                </c:pt>
                <c:pt idx="8668">
                  <c:v>#N/A</c:v>
                </c:pt>
                <c:pt idx="8669">
                  <c:v>#N/A</c:v>
                </c:pt>
                <c:pt idx="8670">
                  <c:v>#N/A</c:v>
                </c:pt>
                <c:pt idx="8671">
                  <c:v>#N/A</c:v>
                </c:pt>
                <c:pt idx="8672">
                  <c:v>#N/A</c:v>
                </c:pt>
                <c:pt idx="8673">
                  <c:v>#N/A</c:v>
                </c:pt>
                <c:pt idx="8674">
                  <c:v>#N/A</c:v>
                </c:pt>
                <c:pt idx="8675">
                  <c:v>#N/A</c:v>
                </c:pt>
                <c:pt idx="8676">
                  <c:v>#N/A</c:v>
                </c:pt>
                <c:pt idx="8677">
                  <c:v>#N/A</c:v>
                </c:pt>
                <c:pt idx="8678">
                  <c:v>#N/A</c:v>
                </c:pt>
                <c:pt idx="8679">
                  <c:v>#N/A</c:v>
                </c:pt>
                <c:pt idx="8680">
                  <c:v>#N/A</c:v>
                </c:pt>
                <c:pt idx="8681">
                  <c:v>#N/A</c:v>
                </c:pt>
                <c:pt idx="8682">
                  <c:v>#N/A</c:v>
                </c:pt>
                <c:pt idx="8683">
                  <c:v>#N/A</c:v>
                </c:pt>
                <c:pt idx="8684">
                  <c:v>#N/A</c:v>
                </c:pt>
                <c:pt idx="8685">
                  <c:v>#N/A</c:v>
                </c:pt>
                <c:pt idx="8686">
                  <c:v>#N/A</c:v>
                </c:pt>
                <c:pt idx="8687">
                  <c:v>#N/A</c:v>
                </c:pt>
                <c:pt idx="8688">
                  <c:v>#N/A</c:v>
                </c:pt>
                <c:pt idx="8689">
                  <c:v>#N/A</c:v>
                </c:pt>
                <c:pt idx="8690">
                  <c:v>#N/A</c:v>
                </c:pt>
                <c:pt idx="8691">
                  <c:v>#N/A</c:v>
                </c:pt>
                <c:pt idx="8692">
                  <c:v>#N/A</c:v>
                </c:pt>
                <c:pt idx="8693">
                  <c:v>#N/A</c:v>
                </c:pt>
                <c:pt idx="8694">
                  <c:v>#N/A</c:v>
                </c:pt>
                <c:pt idx="8695">
                  <c:v>#N/A</c:v>
                </c:pt>
                <c:pt idx="8696">
                  <c:v>#N/A</c:v>
                </c:pt>
                <c:pt idx="8697">
                  <c:v>#N/A</c:v>
                </c:pt>
                <c:pt idx="8698">
                  <c:v>#N/A</c:v>
                </c:pt>
                <c:pt idx="8699">
                  <c:v>#N/A</c:v>
                </c:pt>
                <c:pt idx="8700">
                  <c:v>#N/A</c:v>
                </c:pt>
                <c:pt idx="8701">
                  <c:v>#N/A</c:v>
                </c:pt>
                <c:pt idx="8702">
                  <c:v>#N/A</c:v>
                </c:pt>
                <c:pt idx="8703">
                  <c:v>#N/A</c:v>
                </c:pt>
                <c:pt idx="8704">
                  <c:v>#N/A</c:v>
                </c:pt>
                <c:pt idx="8705">
                  <c:v>#N/A</c:v>
                </c:pt>
                <c:pt idx="8706">
                  <c:v>#N/A</c:v>
                </c:pt>
                <c:pt idx="8707">
                  <c:v>#N/A</c:v>
                </c:pt>
                <c:pt idx="8708">
                  <c:v>#N/A</c:v>
                </c:pt>
                <c:pt idx="8709">
                  <c:v>#N/A</c:v>
                </c:pt>
                <c:pt idx="8710">
                  <c:v>#N/A</c:v>
                </c:pt>
                <c:pt idx="8711">
                  <c:v>#N/A</c:v>
                </c:pt>
                <c:pt idx="8712">
                  <c:v>#N/A</c:v>
                </c:pt>
                <c:pt idx="8713">
                  <c:v>#N/A</c:v>
                </c:pt>
                <c:pt idx="8714">
                  <c:v>#N/A</c:v>
                </c:pt>
                <c:pt idx="8715">
                  <c:v>#N/A</c:v>
                </c:pt>
                <c:pt idx="8716">
                  <c:v>#N/A</c:v>
                </c:pt>
                <c:pt idx="8717">
                  <c:v>#N/A</c:v>
                </c:pt>
                <c:pt idx="8718">
                  <c:v>#N/A</c:v>
                </c:pt>
                <c:pt idx="8719">
                  <c:v>#N/A</c:v>
                </c:pt>
                <c:pt idx="8720">
                  <c:v>#N/A</c:v>
                </c:pt>
                <c:pt idx="8721">
                  <c:v>#N/A</c:v>
                </c:pt>
                <c:pt idx="8722">
                  <c:v>#N/A</c:v>
                </c:pt>
                <c:pt idx="8723">
                  <c:v>#N/A</c:v>
                </c:pt>
                <c:pt idx="8724">
                  <c:v>#N/A</c:v>
                </c:pt>
                <c:pt idx="8725">
                  <c:v>#N/A</c:v>
                </c:pt>
                <c:pt idx="8726">
                  <c:v>#N/A</c:v>
                </c:pt>
                <c:pt idx="8727">
                  <c:v>#N/A</c:v>
                </c:pt>
                <c:pt idx="8728">
                  <c:v>#N/A</c:v>
                </c:pt>
                <c:pt idx="8729">
                  <c:v>#N/A</c:v>
                </c:pt>
                <c:pt idx="8730">
                  <c:v>#N/A</c:v>
                </c:pt>
                <c:pt idx="8731">
                  <c:v>#N/A</c:v>
                </c:pt>
                <c:pt idx="8732">
                  <c:v>#N/A</c:v>
                </c:pt>
                <c:pt idx="8733">
                  <c:v>#N/A</c:v>
                </c:pt>
                <c:pt idx="8734">
                  <c:v>#N/A</c:v>
                </c:pt>
                <c:pt idx="8735">
                  <c:v>#N/A</c:v>
                </c:pt>
                <c:pt idx="8736">
                  <c:v>#N/A</c:v>
                </c:pt>
                <c:pt idx="8737">
                  <c:v>#N/A</c:v>
                </c:pt>
                <c:pt idx="8738">
                  <c:v>#N/A</c:v>
                </c:pt>
                <c:pt idx="8739">
                  <c:v>#N/A</c:v>
                </c:pt>
                <c:pt idx="8740">
                  <c:v>#N/A</c:v>
                </c:pt>
                <c:pt idx="8741">
                  <c:v>#N/A</c:v>
                </c:pt>
                <c:pt idx="8742">
                  <c:v>#N/A</c:v>
                </c:pt>
                <c:pt idx="8743">
                  <c:v>#N/A</c:v>
                </c:pt>
                <c:pt idx="8744">
                  <c:v>#N/A</c:v>
                </c:pt>
                <c:pt idx="8745">
                  <c:v>#N/A</c:v>
                </c:pt>
                <c:pt idx="8746">
                  <c:v>#N/A</c:v>
                </c:pt>
                <c:pt idx="8747">
                  <c:v>#N/A</c:v>
                </c:pt>
                <c:pt idx="8748">
                  <c:v>#N/A</c:v>
                </c:pt>
                <c:pt idx="8749">
                  <c:v>#N/A</c:v>
                </c:pt>
                <c:pt idx="8750">
                  <c:v>#N/A</c:v>
                </c:pt>
                <c:pt idx="8751">
                  <c:v>#N/A</c:v>
                </c:pt>
                <c:pt idx="8752">
                  <c:v>#N/A</c:v>
                </c:pt>
                <c:pt idx="8753">
                  <c:v>#N/A</c:v>
                </c:pt>
                <c:pt idx="8754">
                  <c:v>#N/A</c:v>
                </c:pt>
                <c:pt idx="8755">
                  <c:v>#N/A</c:v>
                </c:pt>
                <c:pt idx="8756">
                  <c:v>#N/A</c:v>
                </c:pt>
                <c:pt idx="8757">
                  <c:v>#N/A</c:v>
                </c:pt>
                <c:pt idx="8758">
                  <c:v>#N/A</c:v>
                </c:pt>
                <c:pt idx="8759">
                  <c:v>#N/A</c:v>
                </c:pt>
                <c:pt idx="8760">
                  <c:v>#N/A</c:v>
                </c:pt>
                <c:pt idx="8761">
                  <c:v>#N/A</c:v>
                </c:pt>
                <c:pt idx="8762">
                  <c:v>#N/A</c:v>
                </c:pt>
                <c:pt idx="8763">
                  <c:v>#N/A</c:v>
                </c:pt>
                <c:pt idx="8764">
                  <c:v>#N/A</c:v>
                </c:pt>
                <c:pt idx="8765">
                  <c:v>#N/A</c:v>
                </c:pt>
                <c:pt idx="8766">
                  <c:v>#N/A</c:v>
                </c:pt>
                <c:pt idx="8767">
                  <c:v>#N/A</c:v>
                </c:pt>
                <c:pt idx="8768">
                  <c:v>#N/A</c:v>
                </c:pt>
                <c:pt idx="8769">
                  <c:v>#N/A</c:v>
                </c:pt>
                <c:pt idx="8770">
                  <c:v>#N/A</c:v>
                </c:pt>
                <c:pt idx="8771">
                  <c:v>#N/A</c:v>
                </c:pt>
                <c:pt idx="8772">
                  <c:v>#N/A</c:v>
                </c:pt>
                <c:pt idx="8773">
                  <c:v>#N/A</c:v>
                </c:pt>
                <c:pt idx="8774">
                  <c:v>#N/A</c:v>
                </c:pt>
                <c:pt idx="8775">
                  <c:v>#N/A</c:v>
                </c:pt>
                <c:pt idx="8776">
                  <c:v>#N/A</c:v>
                </c:pt>
                <c:pt idx="8777">
                  <c:v>#N/A</c:v>
                </c:pt>
                <c:pt idx="8778">
                  <c:v>#N/A</c:v>
                </c:pt>
                <c:pt idx="8779">
                  <c:v>#N/A</c:v>
                </c:pt>
                <c:pt idx="8780">
                  <c:v>#N/A</c:v>
                </c:pt>
                <c:pt idx="8781">
                  <c:v>#N/A</c:v>
                </c:pt>
                <c:pt idx="8782">
                  <c:v>#N/A</c:v>
                </c:pt>
                <c:pt idx="8783">
                  <c:v>#N/A</c:v>
                </c:pt>
                <c:pt idx="8784">
                  <c:v>#N/A</c:v>
                </c:pt>
                <c:pt idx="8785">
                  <c:v>#N/A</c:v>
                </c:pt>
                <c:pt idx="8786">
                  <c:v>#N/A</c:v>
                </c:pt>
                <c:pt idx="8787">
                  <c:v>#N/A</c:v>
                </c:pt>
                <c:pt idx="8788">
                  <c:v>#N/A</c:v>
                </c:pt>
                <c:pt idx="8789">
                  <c:v>#N/A</c:v>
                </c:pt>
                <c:pt idx="8790">
                  <c:v>#N/A</c:v>
                </c:pt>
                <c:pt idx="8791">
                  <c:v>#N/A</c:v>
                </c:pt>
                <c:pt idx="8792">
                  <c:v>#N/A</c:v>
                </c:pt>
                <c:pt idx="8793">
                  <c:v>#N/A</c:v>
                </c:pt>
                <c:pt idx="8794">
                  <c:v>#N/A</c:v>
                </c:pt>
                <c:pt idx="8795">
                  <c:v>#N/A</c:v>
                </c:pt>
                <c:pt idx="8796">
                  <c:v>#N/A</c:v>
                </c:pt>
                <c:pt idx="8797">
                  <c:v>#N/A</c:v>
                </c:pt>
                <c:pt idx="8798">
                  <c:v>#N/A</c:v>
                </c:pt>
                <c:pt idx="8799">
                  <c:v>#N/A</c:v>
                </c:pt>
                <c:pt idx="8800">
                  <c:v>#N/A</c:v>
                </c:pt>
                <c:pt idx="8801">
                  <c:v>#N/A</c:v>
                </c:pt>
                <c:pt idx="8802">
                  <c:v>#N/A</c:v>
                </c:pt>
                <c:pt idx="8803">
                  <c:v>#N/A</c:v>
                </c:pt>
                <c:pt idx="8804">
                  <c:v>#N/A</c:v>
                </c:pt>
                <c:pt idx="8805">
                  <c:v>#N/A</c:v>
                </c:pt>
                <c:pt idx="8806">
                  <c:v>#N/A</c:v>
                </c:pt>
                <c:pt idx="8807">
                  <c:v>#N/A</c:v>
                </c:pt>
                <c:pt idx="8808">
                  <c:v>#N/A</c:v>
                </c:pt>
                <c:pt idx="8809">
                  <c:v>#N/A</c:v>
                </c:pt>
                <c:pt idx="8810">
                  <c:v>#N/A</c:v>
                </c:pt>
                <c:pt idx="8811">
                  <c:v>#N/A</c:v>
                </c:pt>
                <c:pt idx="8812">
                  <c:v>#N/A</c:v>
                </c:pt>
                <c:pt idx="8813">
                  <c:v>#N/A</c:v>
                </c:pt>
                <c:pt idx="8814">
                  <c:v>#N/A</c:v>
                </c:pt>
                <c:pt idx="8815">
                  <c:v>#N/A</c:v>
                </c:pt>
                <c:pt idx="8816">
                  <c:v>#N/A</c:v>
                </c:pt>
                <c:pt idx="8817">
                  <c:v>#N/A</c:v>
                </c:pt>
                <c:pt idx="8818">
                  <c:v>#N/A</c:v>
                </c:pt>
                <c:pt idx="8819">
                  <c:v>#N/A</c:v>
                </c:pt>
                <c:pt idx="8820">
                  <c:v>#N/A</c:v>
                </c:pt>
                <c:pt idx="8821">
                  <c:v>#N/A</c:v>
                </c:pt>
                <c:pt idx="8822">
                  <c:v>#N/A</c:v>
                </c:pt>
                <c:pt idx="8823">
                  <c:v>#N/A</c:v>
                </c:pt>
                <c:pt idx="8824">
                  <c:v>#N/A</c:v>
                </c:pt>
                <c:pt idx="8825">
                  <c:v>#N/A</c:v>
                </c:pt>
                <c:pt idx="8826">
                  <c:v>#N/A</c:v>
                </c:pt>
                <c:pt idx="8827">
                  <c:v>#N/A</c:v>
                </c:pt>
                <c:pt idx="8828">
                  <c:v>#N/A</c:v>
                </c:pt>
                <c:pt idx="8829">
                  <c:v>#N/A</c:v>
                </c:pt>
                <c:pt idx="8830">
                  <c:v>#N/A</c:v>
                </c:pt>
                <c:pt idx="8831">
                  <c:v>#N/A</c:v>
                </c:pt>
                <c:pt idx="8832">
                  <c:v>#N/A</c:v>
                </c:pt>
                <c:pt idx="8833">
                  <c:v>#N/A</c:v>
                </c:pt>
                <c:pt idx="8834">
                  <c:v>#N/A</c:v>
                </c:pt>
                <c:pt idx="8835">
                  <c:v>#N/A</c:v>
                </c:pt>
                <c:pt idx="8836">
                  <c:v>#N/A</c:v>
                </c:pt>
                <c:pt idx="8837">
                  <c:v>#N/A</c:v>
                </c:pt>
                <c:pt idx="8838">
                  <c:v>#N/A</c:v>
                </c:pt>
                <c:pt idx="8839">
                  <c:v>#N/A</c:v>
                </c:pt>
                <c:pt idx="8840">
                  <c:v>#N/A</c:v>
                </c:pt>
                <c:pt idx="8841">
                  <c:v>#N/A</c:v>
                </c:pt>
                <c:pt idx="8842">
                  <c:v>#N/A</c:v>
                </c:pt>
                <c:pt idx="8843">
                  <c:v>#N/A</c:v>
                </c:pt>
                <c:pt idx="8844">
                  <c:v>#N/A</c:v>
                </c:pt>
                <c:pt idx="8845">
                  <c:v>#N/A</c:v>
                </c:pt>
                <c:pt idx="8846">
                  <c:v>#N/A</c:v>
                </c:pt>
                <c:pt idx="8847">
                  <c:v>#N/A</c:v>
                </c:pt>
                <c:pt idx="8848">
                  <c:v>#N/A</c:v>
                </c:pt>
                <c:pt idx="8849">
                  <c:v>#N/A</c:v>
                </c:pt>
                <c:pt idx="8850">
                  <c:v>#N/A</c:v>
                </c:pt>
                <c:pt idx="8851">
                  <c:v>#N/A</c:v>
                </c:pt>
                <c:pt idx="8852">
                  <c:v>#N/A</c:v>
                </c:pt>
                <c:pt idx="8853">
                  <c:v>#N/A</c:v>
                </c:pt>
                <c:pt idx="8854">
                  <c:v>#N/A</c:v>
                </c:pt>
                <c:pt idx="8855">
                  <c:v>#N/A</c:v>
                </c:pt>
                <c:pt idx="8856">
                  <c:v>#N/A</c:v>
                </c:pt>
                <c:pt idx="8857">
                  <c:v>#N/A</c:v>
                </c:pt>
                <c:pt idx="8858">
                  <c:v>#N/A</c:v>
                </c:pt>
                <c:pt idx="8859">
                  <c:v>#N/A</c:v>
                </c:pt>
                <c:pt idx="8860">
                  <c:v>#N/A</c:v>
                </c:pt>
                <c:pt idx="8861">
                  <c:v>#N/A</c:v>
                </c:pt>
                <c:pt idx="8862">
                  <c:v>#N/A</c:v>
                </c:pt>
                <c:pt idx="8863">
                  <c:v>#N/A</c:v>
                </c:pt>
                <c:pt idx="8864">
                  <c:v>#N/A</c:v>
                </c:pt>
                <c:pt idx="8865">
                  <c:v>#N/A</c:v>
                </c:pt>
                <c:pt idx="8866">
                  <c:v>#N/A</c:v>
                </c:pt>
                <c:pt idx="8867">
                  <c:v>#N/A</c:v>
                </c:pt>
                <c:pt idx="8868">
                  <c:v>#N/A</c:v>
                </c:pt>
                <c:pt idx="8869">
                  <c:v>#N/A</c:v>
                </c:pt>
                <c:pt idx="8870">
                  <c:v>#N/A</c:v>
                </c:pt>
                <c:pt idx="8871">
                  <c:v>#N/A</c:v>
                </c:pt>
                <c:pt idx="8872">
                  <c:v>#N/A</c:v>
                </c:pt>
                <c:pt idx="8873">
                  <c:v>#N/A</c:v>
                </c:pt>
                <c:pt idx="8874">
                  <c:v>#N/A</c:v>
                </c:pt>
                <c:pt idx="8875">
                  <c:v>#N/A</c:v>
                </c:pt>
                <c:pt idx="8876">
                  <c:v>#N/A</c:v>
                </c:pt>
                <c:pt idx="8877">
                  <c:v>#N/A</c:v>
                </c:pt>
                <c:pt idx="8878">
                  <c:v>#N/A</c:v>
                </c:pt>
                <c:pt idx="8879">
                  <c:v>#N/A</c:v>
                </c:pt>
                <c:pt idx="8880">
                  <c:v>#N/A</c:v>
                </c:pt>
                <c:pt idx="8881">
                  <c:v>#N/A</c:v>
                </c:pt>
                <c:pt idx="8882">
                  <c:v>#N/A</c:v>
                </c:pt>
                <c:pt idx="8883">
                  <c:v>#N/A</c:v>
                </c:pt>
                <c:pt idx="8884">
                  <c:v>#N/A</c:v>
                </c:pt>
                <c:pt idx="8885">
                  <c:v>#N/A</c:v>
                </c:pt>
                <c:pt idx="8886">
                  <c:v>#N/A</c:v>
                </c:pt>
                <c:pt idx="8887">
                  <c:v>#N/A</c:v>
                </c:pt>
                <c:pt idx="8888">
                  <c:v>#N/A</c:v>
                </c:pt>
                <c:pt idx="8889">
                  <c:v>#N/A</c:v>
                </c:pt>
                <c:pt idx="8890">
                  <c:v>#N/A</c:v>
                </c:pt>
                <c:pt idx="8891">
                  <c:v>#N/A</c:v>
                </c:pt>
                <c:pt idx="8892">
                  <c:v>#N/A</c:v>
                </c:pt>
                <c:pt idx="8893">
                  <c:v>#N/A</c:v>
                </c:pt>
                <c:pt idx="8894">
                  <c:v>#N/A</c:v>
                </c:pt>
                <c:pt idx="8895">
                  <c:v>#N/A</c:v>
                </c:pt>
                <c:pt idx="8896">
                  <c:v>#N/A</c:v>
                </c:pt>
                <c:pt idx="8897">
                  <c:v>#N/A</c:v>
                </c:pt>
                <c:pt idx="8898">
                  <c:v>#N/A</c:v>
                </c:pt>
                <c:pt idx="8899">
                  <c:v>#N/A</c:v>
                </c:pt>
                <c:pt idx="8900">
                  <c:v>#N/A</c:v>
                </c:pt>
                <c:pt idx="8901">
                  <c:v>#N/A</c:v>
                </c:pt>
                <c:pt idx="8902">
                  <c:v>#N/A</c:v>
                </c:pt>
                <c:pt idx="8903">
                  <c:v>#N/A</c:v>
                </c:pt>
                <c:pt idx="8904">
                  <c:v>#N/A</c:v>
                </c:pt>
                <c:pt idx="8905">
                  <c:v>#N/A</c:v>
                </c:pt>
                <c:pt idx="8906">
                  <c:v>#N/A</c:v>
                </c:pt>
                <c:pt idx="8907">
                  <c:v>#N/A</c:v>
                </c:pt>
                <c:pt idx="8908">
                  <c:v>#N/A</c:v>
                </c:pt>
                <c:pt idx="8909">
                  <c:v>#N/A</c:v>
                </c:pt>
                <c:pt idx="8910">
                  <c:v>#N/A</c:v>
                </c:pt>
                <c:pt idx="8911">
                  <c:v>#N/A</c:v>
                </c:pt>
                <c:pt idx="8912">
                  <c:v>#N/A</c:v>
                </c:pt>
                <c:pt idx="8913">
                  <c:v>#N/A</c:v>
                </c:pt>
                <c:pt idx="8914">
                  <c:v>#N/A</c:v>
                </c:pt>
                <c:pt idx="8915">
                  <c:v>#N/A</c:v>
                </c:pt>
                <c:pt idx="8916">
                  <c:v>#N/A</c:v>
                </c:pt>
                <c:pt idx="8917">
                  <c:v>#N/A</c:v>
                </c:pt>
                <c:pt idx="8918">
                  <c:v>#N/A</c:v>
                </c:pt>
                <c:pt idx="8919">
                  <c:v>#N/A</c:v>
                </c:pt>
                <c:pt idx="8920">
                  <c:v>#N/A</c:v>
                </c:pt>
                <c:pt idx="8921">
                  <c:v>#N/A</c:v>
                </c:pt>
                <c:pt idx="8922">
                  <c:v>#N/A</c:v>
                </c:pt>
                <c:pt idx="8923">
                  <c:v>#N/A</c:v>
                </c:pt>
                <c:pt idx="8924">
                  <c:v>#N/A</c:v>
                </c:pt>
                <c:pt idx="8925">
                  <c:v>#N/A</c:v>
                </c:pt>
                <c:pt idx="8926">
                  <c:v>#N/A</c:v>
                </c:pt>
                <c:pt idx="8927">
                  <c:v>#N/A</c:v>
                </c:pt>
                <c:pt idx="8928">
                  <c:v>#N/A</c:v>
                </c:pt>
                <c:pt idx="8929">
                  <c:v>#N/A</c:v>
                </c:pt>
                <c:pt idx="8930">
                  <c:v>#N/A</c:v>
                </c:pt>
                <c:pt idx="8931">
                  <c:v>#N/A</c:v>
                </c:pt>
                <c:pt idx="8932">
                  <c:v>#N/A</c:v>
                </c:pt>
                <c:pt idx="8933">
                  <c:v>#N/A</c:v>
                </c:pt>
                <c:pt idx="8934">
                  <c:v>#N/A</c:v>
                </c:pt>
                <c:pt idx="8935">
                  <c:v>#N/A</c:v>
                </c:pt>
                <c:pt idx="8936">
                  <c:v>#N/A</c:v>
                </c:pt>
                <c:pt idx="8937">
                  <c:v>#N/A</c:v>
                </c:pt>
                <c:pt idx="8938">
                  <c:v>#N/A</c:v>
                </c:pt>
                <c:pt idx="8939">
                  <c:v>#N/A</c:v>
                </c:pt>
                <c:pt idx="8940">
                  <c:v>#N/A</c:v>
                </c:pt>
                <c:pt idx="8941">
                  <c:v>#N/A</c:v>
                </c:pt>
                <c:pt idx="8942">
                  <c:v>#N/A</c:v>
                </c:pt>
                <c:pt idx="8943">
                  <c:v>#N/A</c:v>
                </c:pt>
                <c:pt idx="8944">
                  <c:v>#N/A</c:v>
                </c:pt>
                <c:pt idx="8945">
                  <c:v>#N/A</c:v>
                </c:pt>
                <c:pt idx="8946">
                  <c:v>#N/A</c:v>
                </c:pt>
                <c:pt idx="8947">
                  <c:v>#N/A</c:v>
                </c:pt>
                <c:pt idx="8948">
                  <c:v>#N/A</c:v>
                </c:pt>
                <c:pt idx="8949">
                  <c:v>#N/A</c:v>
                </c:pt>
                <c:pt idx="8950">
                  <c:v>#N/A</c:v>
                </c:pt>
                <c:pt idx="8951">
                  <c:v>#N/A</c:v>
                </c:pt>
                <c:pt idx="8952">
                  <c:v>#N/A</c:v>
                </c:pt>
                <c:pt idx="8953">
                  <c:v>#N/A</c:v>
                </c:pt>
                <c:pt idx="8954">
                  <c:v>#N/A</c:v>
                </c:pt>
                <c:pt idx="8955">
                  <c:v>#N/A</c:v>
                </c:pt>
                <c:pt idx="8956">
                  <c:v>#N/A</c:v>
                </c:pt>
                <c:pt idx="8957">
                  <c:v>#N/A</c:v>
                </c:pt>
                <c:pt idx="8958">
                  <c:v>#N/A</c:v>
                </c:pt>
                <c:pt idx="8959">
                  <c:v>#N/A</c:v>
                </c:pt>
                <c:pt idx="8960">
                  <c:v>#N/A</c:v>
                </c:pt>
                <c:pt idx="8961">
                  <c:v>#N/A</c:v>
                </c:pt>
                <c:pt idx="8962">
                  <c:v>#N/A</c:v>
                </c:pt>
                <c:pt idx="8963">
                  <c:v>#N/A</c:v>
                </c:pt>
                <c:pt idx="8964">
                  <c:v>#N/A</c:v>
                </c:pt>
                <c:pt idx="8965">
                  <c:v>#N/A</c:v>
                </c:pt>
                <c:pt idx="8966">
                  <c:v>#N/A</c:v>
                </c:pt>
                <c:pt idx="8967">
                  <c:v>#N/A</c:v>
                </c:pt>
                <c:pt idx="8968">
                  <c:v>#N/A</c:v>
                </c:pt>
                <c:pt idx="8969">
                  <c:v>#N/A</c:v>
                </c:pt>
                <c:pt idx="8970">
                  <c:v>#N/A</c:v>
                </c:pt>
                <c:pt idx="8971">
                  <c:v>#N/A</c:v>
                </c:pt>
                <c:pt idx="8972">
                  <c:v>#N/A</c:v>
                </c:pt>
                <c:pt idx="8973">
                  <c:v>#N/A</c:v>
                </c:pt>
                <c:pt idx="8974">
                  <c:v>#N/A</c:v>
                </c:pt>
                <c:pt idx="8975">
                  <c:v>#N/A</c:v>
                </c:pt>
                <c:pt idx="8976">
                  <c:v>#N/A</c:v>
                </c:pt>
                <c:pt idx="8977">
                  <c:v>#N/A</c:v>
                </c:pt>
                <c:pt idx="8978">
                  <c:v>#N/A</c:v>
                </c:pt>
                <c:pt idx="8979">
                  <c:v>#N/A</c:v>
                </c:pt>
                <c:pt idx="8980">
                  <c:v>#N/A</c:v>
                </c:pt>
                <c:pt idx="8981">
                  <c:v>#N/A</c:v>
                </c:pt>
                <c:pt idx="8982">
                  <c:v>#N/A</c:v>
                </c:pt>
                <c:pt idx="8983">
                  <c:v>#N/A</c:v>
                </c:pt>
                <c:pt idx="8984">
                  <c:v>#N/A</c:v>
                </c:pt>
                <c:pt idx="8985">
                  <c:v>#N/A</c:v>
                </c:pt>
                <c:pt idx="8986">
                  <c:v>#N/A</c:v>
                </c:pt>
                <c:pt idx="8987">
                  <c:v>#N/A</c:v>
                </c:pt>
                <c:pt idx="8988">
                  <c:v>#N/A</c:v>
                </c:pt>
                <c:pt idx="8989">
                  <c:v>#N/A</c:v>
                </c:pt>
                <c:pt idx="8990">
                  <c:v>#N/A</c:v>
                </c:pt>
                <c:pt idx="8991">
                  <c:v>#N/A</c:v>
                </c:pt>
                <c:pt idx="8992">
                  <c:v>#N/A</c:v>
                </c:pt>
                <c:pt idx="8993">
                  <c:v>#N/A</c:v>
                </c:pt>
                <c:pt idx="8994">
                  <c:v>#N/A</c:v>
                </c:pt>
                <c:pt idx="8995">
                  <c:v>#N/A</c:v>
                </c:pt>
                <c:pt idx="8996">
                  <c:v>#N/A</c:v>
                </c:pt>
                <c:pt idx="8997">
                  <c:v>#N/A</c:v>
                </c:pt>
                <c:pt idx="8998">
                  <c:v>#N/A</c:v>
                </c:pt>
                <c:pt idx="8999">
                  <c:v>#N/A</c:v>
                </c:pt>
                <c:pt idx="9000">
                  <c:v>#N/A</c:v>
                </c:pt>
                <c:pt idx="9001">
                  <c:v>#N/A</c:v>
                </c:pt>
                <c:pt idx="9002">
                  <c:v>#N/A</c:v>
                </c:pt>
                <c:pt idx="9003">
                  <c:v>#N/A</c:v>
                </c:pt>
                <c:pt idx="9004">
                  <c:v>#N/A</c:v>
                </c:pt>
                <c:pt idx="9005">
                  <c:v>#N/A</c:v>
                </c:pt>
                <c:pt idx="9006">
                  <c:v>#N/A</c:v>
                </c:pt>
                <c:pt idx="9007">
                  <c:v>#N/A</c:v>
                </c:pt>
                <c:pt idx="9008">
                  <c:v>#N/A</c:v>
                </c:pt>
                <c:pt idx="9009">
                  <c:v>#N/A</c:v>
                </c:pt>
                <c:pt idx="9010">
                  <c:v>#N/A</c:v>
                </c:pt>
                <c:pt idx="9011">
                  <c:v>#N/A</c:v>
                </c:pt>
                <c:pt idx="9012">
                  <c:v>#N/A</c:v>
                </c:pt>
                <c:pt idx="9013">
                  <c:v>#N/A</c:v>
                </c:pt>
                <c:pt idx="9014">
                  <c:v>#N/A</c:v>
                </c:pt>
                <c:pt idx="9015">
                  <c:v>#N/A</c:v>
                </c:pt>
                <c:pt idx="9016">
                  <c:v>#N/A</c:v>
                </c:pt>
                <c:pt idx="9017">
                  <c:v>#N/A</c:v>
                </c:pt>
                <c:pt idx="9018">
                  <c:v>#N/A</c:v>
                </c:pt>
                <c:pt idx="9019">
                  <c:v>#N/A</c:v>
                </c:pt>
                <c:pt idx="9020">
                  <c:v>#N/A</c:v>
                </c:pt>
                <c:pt idx="9021">
                  <c:v>#N/A</c:v>
                </c:pt>
                <c:pt idx="9022">
                  <c:v>#N/A</c:v>
                </c:pt>
                <c:pt idx="9023">
                  <c:v>#N/A</c:v>
                </c:pt>
                <c:pt idx="9024">
                  <c:v>#N/A</c:v>
                </c:pt>
                <c:pt idx="9025">
                  <c:v>#N/A</c:v>
                </c:pt>
                <c:pt idx="9026">
                  <c:v>#N/A</c:v>
                </c:pt>
                <c:pt idx="9027">
                  <c:v>#N/A</c:v>
                </c:pt>
                <c:pt idx="9028">
                  <c:v>#N/A</c:v>
                </c:pt>
                <c:pt idx="9029">
                  <c:v>#N/A</c:v>
                </c:pt>
                <c:pt idx="9030">
                  <c:v>#N/A</c:v>
                </c:pt>
                <c:pt idx="9031">
                  <c:v>#N/A</c:v>
                </c:pt>
                <c:pt idx="9032">
                  <c:v>#N/A</c:v>
                </c:pt>
                <c:pt idx="9033">
                  <c:v>#N/A</c:v>
                </c:pt>
                <c:pt idx="9034">
                  <c:v>#N/A</c:v>
                </c:pt>
                <c:pt idx="9035">
                  <c:v>#N/A</c:v>
                </c:pt>
                <c:pt idx="9036">
                  <c:v>#N/A</c:v>
                </c:pt>
                <c:pt idx="9037">
                  <c:v>#N/A</c:v>
                </c:pt>
                <c:pt idx="9038">
                  <c:v>#N/A</c:v>
                </c:pt>
                <c:pt idx="9039">
                  <c:v>#N/A</c:v>
                </c:pt>
                <c:pt idx="9040">
                  <c:v>#N/A</c:v>
                </c:pt>
                <c:pt idx="9041">
                  <c:v>#N/A</c:v>
                </c:pt>
                <c:pt idx="9042">
                  <c:v>#N/A</c:v>
                </c:pt>
                <c:pt idx="9043">
                  <c:v>#N/A</c:v>
                </c:pt>
                <c:pt idx="9044">
                  <c:v>#N/A</c:v>
                </c:pt>
                <c:pt idx="9045">
                  <c:v>#N/A</c:v>
                </c:pt>
                <c:pt idx="9046">
                  <c:v>#N/A</c:v>
                </c:pt>
                <c:pt idx="9047">
                  <c:v>#N/A</c:v>
                </c:pt>
                <c:pt idx="9048">
                  <c:v>#N/A</c:v>
                </c:pt>
                <c:pt idx="9049">
                  <c:v>#N/A</c:v>
                </c:pt>
                <c:pt idx="9050">
                  <c:v>#N/A</c:v>
                </c:pt>
                <c:pt idx="9051">
                  <c:v>#N/A</c:v>
                </c:pt>
                <c:pt idx="9052">
                  <c:v>#N/A</c:v>
                </c:pt>
                <c:pt idx="9053">
                  <c:v>#N/A</c:v>
                </c:pt>
                <c:pt idx="9054">
                  <c:v>#N/A</c:v>
                </c:pt>
                <c:pt idx="9055">
                  <c:v>#N/A</c:v>
                </c:pt>
                <c:pt idx="9056">
                  <c:v>#N/A</c:v>
                </c:pt>
                <c:pt idx="9057">
                  <c:v>#N/A</c:v>
                </c:pt>
                <c:pt idx="9058">
                  <c:v>#N/A</c:v>
                </c:pt>
                <c:pt idx="9059">
                  <c:v>#N/A</c:v>
                </c:pt>
                <c:pt idx="9060">
                  <c:v>#N/A</c:v>
                </c:pt>
                <c:pt idx="9061">
                  <c:v>#N/A</c:v>
                </c:pt>
                <c:pt idx="9062">
                  <c:v>#N/A</c:v>
                </c:pt>
                <c:pt idx="9063">
                  <c:v>#N/A</c:v>
                </c:pt>
                <c:pt idx="9064">
                  <c:v>#N/A</c:v>
                </c:pt>
                <c:pt idx="9065">
                  <c:v>#N/A</c:v>
                </c:pt>
                <c:pt idx="9066">
                  <c:v>#N/A</c:v>
                </c:pt>
                <c:pt idx="9067">
                  <c:v>#N/A</c:v>
                </c:pt>
                <c:pt idx="9068">
                  <c:v>#N/A</c:v>
                </c:pt>
                <c:pt idx="9069">
                  <c:v>#N/A</c:v>
                </c:pt>
                <c:pt idx="9070">
                  <c:v>#N/A</c:v>
                </c:pt>
                <c:pt idx="9071">
                  <c:v>#N/A</c:v>
                </c:pt>
                <c:pt idx="9072">
                  <c:v>#N/A</c:v>
                </c:pt>
                <c:pt idx="9073">
                  <c:v>#N/A</c:v>
                </c:pt>
                <c:pt idx="9074">
                  <c:v>#N/A</c:v>
                </c:pt>
                <c:pt idx="9075">
                  <c:v>#N/A</c:v>
                </c:pt>
                <c:pt idx="9076">
                  <c:v>#N/A</c:v>
                </c:pt>
                <c:pt idx="9077">
                  <c:v>#N/A</c:v>
                </c:pt>
                <c:pt idx="9078">
                  <c:v>#N/A</c:v>
                </c:pt>
                <c:pt idx="9079">
                  <c:v>#N/A</c:v>
                </c:pt>
                <c:pt idx="9080">
                  <c:v>#N/A</c:v>
                </c:pt>
                <c:pt idx="9081">
                  <c:v>#N/A</c:v>
                </c:pt>
                <c:pt idx="9082">
                  <c:v>#N/A</c:v>
                </c:pt>
                <c:pt idx="9083">
                  <c:v>#N/A</c:v>
                </c:pt>
                <c:pt idx="9084">
                  <c:v>#N/A</c:v>
                </c:pt>
                <c:pt idx="9085">
                  <c:v>#N/A</c:v>
                </c:pt>
                <c:pt idx="9086">
                  <c:v>#N/A</c:v>
                </c:pt>
                <c:pt idx="9087">
                  <c:v>#N/A</c:v>
                </c:pt>
                <c:pt idx="9088">
                  <c:v>#N/A</c:v>
                </c:pt>
                <c:pt idx="9089">
                  <c:v>#N/A</c:v>
                </c:pt>
                <c:pt idx="9090">
                  <c:v>#N/A</c:v>
                </c:pt>
                <c:pt idx="9091">
                  <c:v>#N/A</c:v>
                </c:pt>
                <c:pt idx="9092">
                  <c:v>#N/A</c:v>
                </c:pt>
                <c:pt idx="9093">
                  <c:v>#N/A</c:v>
                </c:pt>
                <c:pt idx="9094">
                  <c:v>#N/A</c:v>
                </c:pt>
                <c:pt idx="9095">
                  <c:v>#N/A</c:v>
                </c:pt>
                <c:pt idx="9096">
                  <c:v>#N/A</c:v>
                </c:pt>
                <c:pt idx="9097">
                  <c:v>#N/A</c:v>
                </c:pt>
                <c:pt idx="9098">
                  <c:v>#N/A</c:v>
                </c:pt>
                <c:pt idx="9099">
                  <c:v>#N/A</c:v>
                </c:pt>
                <c:pt idx="9100">
                  <c:v>#N/A</c:v>
                </c:pt>
                <c:pt idx="9101">
                  <c:v>#N/A</c:v>
                </c:pt>
                <c:pt idx="9102">
                  <c:v>#N/A</c:v>
                </c:pt>
                <c:pt idx="9103">
                  <c:v>#N/A</c:v>
                </c:pt>
                <c:pt idx="9104">
                  <c:v>#N/A</c:v>
                </c:pt>
                <c:pt idx="9105">
                  <c:v>#N/A</c:v>
                </c:pt>
                <c:pt idx="9106">
                  <c:v>#N/A</c:v>
                </c:pt>
                <c:pt idx="9107">
                  <c:v>#N/A</c:v>
                </c:pt>
                <c:pt idx="9108">
                  <c:v>#N/A</c:v>
                </c:pt>
                <c:pt idx="9109">
                  <c:v>#N/A</c:v>
                </c:pt>
                <c:pt idx="9110">
                  <c:v>#N/A</c:v>
                </c:pt>
                <c:pt idx="9111">
                  <c:v>#N/A</c:v>
                </c:pt>
                <c:pt idx="9112">
                  <c:v>#N/A</c:v>
                </c:pt>
                <c:pt idx="9113">
                  <c:v>#N/A</c:v>
                </c:pt>
                <c:pt idx="9114">
                  <c:v>#N/A</c:v>
                </c:pt>
                <c:pt idx="9115">
                  <c:v>#N/A</c:v>
                </c:pt>
                <c:pt idx="9116">
                  <c:v>#N/A</c:v>
                </c:pt>
                <c:pt idx="9117">
                  <c:v>#N/A</c:v>
                </c:pt>
                <c:pt idx="9118">
                  <c:v>#N/A</c:v>
                </c:pt>
                <c:pt idx="9119">
                  <c:v>#N/A</c:v>
                </c:pt>
                <c:pt idx="9120">
                  <c:v>#N/A</c:v>
                </c:pt>
                <c:pt idx="9121">
                  <c:v>#N/A</c:v>
                </c:pt>
                <c:pt idx="9122">
                  <c:v>#N/A</c:v>
                </c:pt>
                <c:pt idx="9123">
                  <c:v>#N/A</c:v>
                </c:pt>
                <c:pt idx="9124">
                  <c:v>#N/A</c:v>
                </c:pt>
                <c:pt idx="9125">
                  <c:v>#N/A</c:v>
                </c:pt>
                <c:pt idx="9126">
                  <c:v>#N/A</c:v>
                </c:pt>
                <c:pt idx="9127">
                  <c:v>#N/A</c:v>
                </c:pt>
                <c:pt idx="9128">
                  <c:v>#N/A</c:v>
                </c:pt>
                <c:pt idx="9129">
                  <c:v>#N/A</c:v>
                </c:pt>
                <c:pt idx="9130">
                  <c:v>#N/A</c:v>
                </c:pt>
                <c:pt idx="9131">
                  <c:v>#N/A</c:v>
                </c:pt>
                <c:pt idx="9132">
                  <c:v>#N/A</c:v>
                </c:pt>
                <c:pt idx="9133">
                  <c:v>#N/A</c:v>
                </c:pt>
                <c:pt idx="9134">
                  <c:v>#N/A</c:v>
                </c:pt>
                <c:pt idx="9135">
                  <c:v>#N/A</c:v>
                </c:pt>
                <c:pt idx="9136">
                  <c:v>#N/A</c:v>
                </c:pt>
                <c:pt idx="9137">
                  <c:v>#N/A</c:v>
                </c:pt>
                <c:pt idx="9138">
                  <c:v>#N/A</c:v>
                </c:pt>
                <c:pt idx="9139">
                  <c:v>#N/A</c:v>
                </c:pt>
                <c:pt idx="9140">
                  <c:v>#N/A</c:v>
                </c:pt>
                <c:pt idx="9141">
                  <c:v>#N/A</c:v>
                </c:pt>
                <c:pt idx="9142">
                  <c:v>#N/A</c:v>
                </c:pt>
                <c:pt idx="9143">
                  <c:v>#N/A</c:v>
                </c:pt>
                <c:pt idx="9144">
                  <c:v>#N/A</c:v>
                </c:pt>
                <c:pt idx="9145">
                  <c:v>#N/A</c:v>
                </c:pt>
                <c:pt idx="9146">
                  <c:v>#N/A</c:v>
                </c:pt>
                <c:pt idx="9147">
                  <c:v>#N/A</c:v>
                </c:pt>
                <c:pt idx="9148">
                  <c:v>#N/A</c:v>
                </c:pt>
                <c:pt idx="9149">
                  <c:v>#N/A</c:v>
                </c:pt>
                <c:pt idx="9150">
                  <c:v>#N/A</c:v>
                </c:pt>
                <c:pt idx="9151">
                  <c:v>#N/A</c:v>
                </c:pt>
                <c:pt idx="9152">
                  <c:v>#N/A</c:v>
                </c:pt>
                <c:pt idx="9153">
                  <c:v>#N/A</c:v>
                </c:pt>
                <c:pt idx="9154">
                  <c:v>#N/A</c:v>
                </c:pt>
                <c:pt idx="9155">
                  <c:v>#N/A</c:v>
                </c:pt>
                <c:pt idx="9156">
                  <c:v>#N/A</c:v>
                </c:pt>
                <c:pt idx="9157">
                  <c:v>#N/A</c:v>
                </c:pt>
                <c:pt idx="9158">
                  <c:v>#N/A</c:v>
                </c:pt>
                <c:pt idx="9159">
                  <c:v>#N/A</c:v>
                </c:pt>
                <c:pt idx="9160">
                  <c:v>#N/A</c:v>
                </c:pt>
                <c:pt idx="9161">
                  <c:v>#N/A</c:v>
                </c:pt>
                <c:pt idx="9162">
                  <c:v>#N/A</c:v>
                </c:pt>
                <c:pt idx="9163">
                  <c:v>#N/A</c:v>
                </c:pt>
                <c:pt idx="9164">
                  <c:v>#N/A</c:v>
                </c:pt>
                <c:pt idx="9165">
                  <c:v>#N/A</c:v>
                </c:pt>
                <c:pt idx="9166">
                  <c:v>#N/A</c:v>
                </c:pt>
                <c:pt idx="9167">
                  <c:v>#N/A</c:v>
                </c:pt>
                <c:pt idx="9168">
                  <c:v>#N/A</c:v>
                </c:pt>
                <c:pt idx="9169">
                  <c:v>#N/A</c:v>
                </c:pt>
                <c:pt idx="9170">
                  <c:v>#N/A</c:v>
                </c:pt>
                <c:pt idx="9171">
                  <c:v>#N/A</c:v>
                </c:pt>
                <c:pt idx="9172">
                  <c:v>#N/A</c:v>
                </c:pt>
                <c:pt idx="9173">
                  <c:v>#N/A</c:v>
                </c:pt>
                <c:pt idx="9174">
                  <c:v>#N/A</c:v>
                </c:pt>
                <c:pt idx="9175">
                  <c:v>#N/A</c:v>
                </c:pt>
                <c:pt idx="9176">
                  <c:v>#N/A</c:v>
                </c:pt>
                <c:pt idx="9177">
                  <c:v>#N/A</c:v>
                </c:pt>
                <c:pt idx="9178">
                  <c:v>#N/A</c:v>
                </c:pt>
                <c:pt idx="9179">
                  <c:v>#N/A</c:v>
                </c:pt>
                <c:pt idx="9180">
                  <c:v>#N/A</c:v>
                </c:pt>
                <c:pt idx="9181">
                  <c:v>#N/A</c:v>
                </c:pt>
                <c:pt idx="9182">
                  <c:v>#N/A</c:v>
                </c:pt>
                <c:pt idx="9183">
                  <c:v>#N/A</c:v>
                </c:pt>
                <c:pt idx="9184">
                  <c:v>#N/A</c:v>
                </c:pt>
                <c:pt idx="9185">
                  <c:v>#N/A</c:v>
                </c:pt>
                <c:pt idx="9186">
                  <c:v>#N/A</c:v>
                </c:pt>
                <c:pt idx="9187">
                  <c:v>#N/A</c:v>
                </c:pt>
                <c:pt idx="9188">
                  <c:v>#N/A</c:v>
                </c:pt>
                <c:pt idx="9189">
                  <c:v>#N/A</c:v>
                </c:pt>
                <c:pt idx="9190">
                  <c:v>#N/A</c:v>
                </c:pt>
                <c:pt idx="9191">
                  <c:v>#N/A</c:v>
                </c:pt>
                <c:pt idx="9192">
                  <c:v>#N/A</c:v>
                </c:pt>
                <c:pt idx="9193">
                  <c:v>#N/A</c:v>
                </c:pt>
                <c:pt idx="9194">
                  <c:v>#N/A</c:v>
                </c:pt>
                <c:pt idx="9195">
                  <c:v>#N/A</c:v>
                </c:pt>
                <c:pt idx="9196">
                  <c:v>#N/A</c:v>
                </c:pt>
                <c:pt idx="9197">
                  <c:v>#N/A</c:v>
                </c:pt>
                <c:pt idx="9198">
                  <c:v>#N/A</c:v>
                </c:pt>
                <c:pt idx="9199">
                  <c:v>#N/A</c:v>
                </c:pt>
                <c:pt idx="9200">
                  <c:v>#N/A</c:v>
                </c:pt>
                <c:pt idx="9201">
                  <c:v>#N/A</c:v>
                </c:pt>
                <c:pt idx="9202">
                  <c:v>#N/A</c:v>
                </c:pt>
                <c:pt idx="9203">
                  <c:v>#N/A</c:v>
                </c:pt>
                <c:pt idx="9204">
                  <c:v>#N/A</c:v>
                </c:pt>
                <c:pt idx="9205">
                  <c:v>#N/A</c:v>
                </c:pt>
                <c:pt idx="9206">
                  <c:v>#N/A</c:v>
                </c:pt>
                <c:pt idx="9207">
                  <c:v>#N/A</c:v>
                </c:pt>
                <c:pt idx="9208">
                  <c:v>#N/A</c:v>
                </c:pt>
                <c:pt idx="9209">
                  <c:v>#N/A</c:v>
                </c:pt>
                <c:pt idx="9210">
                  <c:v>#N/A</c:v>
                </c:pt>
                <c:pt idx="9211">
                  <c:v>#N/A</c:v>
                </c:pt>
                <c:pt idx="9212">
                  <c:v>#N/A</c:v>
                </c:pt>
                <c:pt idx="9213">
                  <c:v>#N/A</c:v>
                </c:pt>
                <c:pt idx="9214">
                  <c:v>#N/A</c:v>
                </c:pt>
                <c:pt idx="9215">
                  <c:v>#N/A</c:v>
                </c:pt>
                <c:pt idx="9216">
                  <c:v>#N/A</c:v>
                </c:pt>
                <c:pt idx="9217">
                  <c:v>#N/A</c:v>
                </c:pt>
                <c:pt idx="9218">
                  <c:v>#N/A</c:v>
                </c:pt>
                <c:pt idx="9219">
                  <c:v>#N/A</c:v>
                </c:pt>
                <c:pt idx="9220">
                  <c:v>#N/A</c:v>
                </c:pt>
                <c:pt idx="9221">
                  <c:v>#N/A</c:v>
                </c:pt>
                <c:pt idx="9222">
                  <c:v>#N/A</c:v>
                </c:pt>
                <c:pt idx="9223">
                  <c:v>#N/A</c:v>
                </c:pt>
                <c:pt idx="9224">
                  <c:v>#N/A</c:v>
                </c:pt>
                <c:pt idx="9225">
                  <c:v>#N/A</c:v>
                </c:pt>
                <c:pt idx="9226">
                  <c:v>#N/A</c:v>
                </c:pt>
                <c:pt idx="9227">
                  <c:v>#N/A</c:v>
                </c:pt>
                <c:pt idx="9228">
                  <c:v>#N/A</c:v>
                </c:pt>
                <c:pt idx="9229">
                  <c:v>#N/A</c:v>
                </c:pt>
                <c:pt idx="9230">
                  <c:v>#N/A</c:v>
                </c:pt>
                <c:pt idx="9231">
                  <c:v>#N/A</c:v>
                </c:pt>
                <c:pt idx="9232">
                  <c:v>#N/A</c:v>
                </c:pt>
                <c:pt idx="9233">
                  <c:v>#N/A</c:v>
                </c:pt>
                <c:pt idx="9234">
                  <c:v>#N/A</c:v>
                </c:pt>
                <c:pt idx="9235">
                  <c:v>#N/A</c:v>
                </c:pt>
                <c:pt idx="9236">
                  <c:v>#N/A</c:v>
                </c:pt>
                <c:pt idx="9237">
                  <c:v>#N/A</c:v>
                </c:pt>
                <c:pt idx="9238">
                  <c:v>#N/A</c:v>
                </c:pt>
                <c:pt idx="9239">
                  <c:v>#N/A</c:v>
                </c:pt>
                <c:pt idx="9240">
                  <c:v>#N/A</c:v>
                </c:pt>
                <c:pt idx="9241">
                  <c:v>#N/A</c:v>
                </c:pt>
                <c:pt idx="9242">
                  <c:v>#N/A</c:v>
                </c:pt>
                <c:pt idx="9243">
                  <c:v>#N/A</c:v>
                </c:pt>
                <c:pt idx="9244">
                  <c:v>#N/A</c:v>
                </c:pt>
                <c:pt idx="9245">
                  <c:v>#N/A</c:v>
                </c:pt>
                <c:pt idx="9246">
                  <c:v>#N/A</c:v>
                </c:pt>
                <c:pt idx="9247">
                  <c:v>#N/A</c:v>
                </c:pt>
                <c:pt idx="9248">
                  <c:v>#N/A</c:v>
                </c:pt>
                <c:pt idx="9249">
                  <c:v>#N/A</c:v>
                </c:pt>
                <c:pt idx="9250">
                  <c:v>#N/A</c:v>
                </c:pt>
                <c:pt idx="9251">
                  <c:v>#N/A</c:v>
                </c:pt>
                <c:pt idx="9252">
                  <c:v>#N/A</c:v>
                </c:pt>
                <c:pt idx="9253">
                  <c:v>#N/A</c:v>
                </c:pt>
                <c:pt idx="9254">
                  <c:v>#N/A</c:v>
                </c:pt>
                <c:pt idx="9255">
                  <c:v>#N/A</c:v>
                </c:pt>
                <c:pt idx="9256">
                  <c:v>#N/A</c:v>
                </c:pt>
                <c:pt idx="9257">
                  <c:v>#N/A</c:v>
                </c:pt>
                <c:pt idx="9258">
                  <c:v>#N/A</c:v>
                </c:pt>
                <c:pt idx="9259">
                  <c:v>#N/A</c:v>
                </c:pt>
                <c:pt idx="9260">
                  <c:v>#N/A</c:v>
                </c:pt>
                <c:pt idx="9261">
                  <c:v>#N/A</c:v>
                </c:pt>
                <c:pt idx="9262">
                  <c:v>#N/A</c:v>
                </c:pt>
                <c:pt idx="9263">
                  <c:v>#N/A</c:v>
                </c:pt>
                <c:pt idx="9264">
                  <c:v>#N/A</c:v>
                </c:pt>
                <c:pt idx="9265">
                  <c:v>#N/A</c:v>
                </c:pt>
                <c:pt idx="9266">
                  <c:v>#N/A</c:v>
                </c:pt>
                <c:pt idx="9267">
                  <c:v>#N/A</c:v>
                </c:pt>
                <c:pt idx="9268">
                  <c:v>#N/A</c:v>
                </c:pt>
                <c:pt idx="9269">
                  <c:v>#N/A</c:v>
                </c:pt>
                <c:pt idx="9270">
                  <c:v>#N/A</c:v>
                </c:pt>
                <c:pt idx="9271">
                  <c:v>#N/A</c:v>
                </c:pt>
                <c:pt idx="9272">
                  <c:v>#N/A</c:v>
                </c:pt>
                <c:pt idx="9273">
                  <c:v>#N/A</c:v>
                </c:pt>
                <c:pt idx="9274">
                  <c:v>#N/A</c:v>
                </c:pt>
                <c:pt idx="9275">
                  <c:v>#N/A</c:v>
                </c:pt>
                <c:pt idx="9276">
                  <c:v>#N/A</c:v>
                </c:pt>
                <c:pt idx="9277">
                  <c:v>#N/A</c:v>
                </c:pt>
                <c:pt idx="9278">
                  <c:v>#N/A</c:v>
                </c:pt>
                <c:pt idx="9279">
                  <c:v>#N/A</c:v>
                </c:pt>
                <c:pt idx="9280">
                  <c:v>#N/A</c:v>
                </c:pt>
                <c:pt idx="9281">
                  <c:v>#N/A</c:v>
                </c:pt>
                <c:pt idx="9282">
                  <c:v>#N/A</c:v>
                </c:pt>
                <c:pt idx="9283">
                  <c:v>#N/A</c:v>
                </c:pt>
                <c:pt idx="9284">
                  <c:v>#N/A</c:v>
                </c:pt>
                <c:pt idx="9285">
                  <c:v>#N/A</c:v>
                </c:pt>
                <c:pt idx="9286">
                  <c:v>#N/A</c:v>
                </c:pt>
                <c:pt idx="9287">
                  <c:v>#N/A</c:v>
                </c:pt>
                <c:pt idx="9288">
                  <c:v>#N/A</c:v>
                </c:pt>
                <c:pt idx="9289">
                  <c:v>#N/A</c:v>
                </c:pt>
                <c:pt idx="9290">
                  <c:v>#N/A</c:v>
                </c:pt>
                <c:pt idx="9291">
                  <c:v>#N/A</c:v>
                </c:pt>
                <c:pt idx="9292">
                  <c:v>#N/A</c:v>
                </c:pt>
                <c:pt idx="9293">
                  <c:v>#N/A</c:v>
                </c:pt>
                <c:pt idx="9294">
                  <c:v>#N/A</c:v>
                </c:pt>
                <c:pt idx="9295">
                  <c:v>#N/A</c:v>
                </c:pt>
                <c:pt idx="9296">
                  <c:v>#N/A</c:v>
                </c:pt>
                <c:pt idx="9297">
                  <c:v>#N/A</c:v>
                </c:pt>
                <c:pt idx="9298">
                  <c:v>#N/A</c:v>
                </c:pt>
                <c:pt idx="9299">
                  <c:v>#N/A</c:v>
                </c:pt>
                <c:pt idx="9300">
                  <c:v>#N/A</c:v>
                </c:pt>
                <c:pt idx="9301">
                  <c:v>#N/A</c:v>
                </c:pt>
                <c:pt idx="9302">
                  <c:v>#N/A</c:v>
                </c:pt>
                <c:pt idx="9303">
                  <c:v>#N/A</c:v>
                </c:pt>
                <c:pt idx="9304">
                  <c:v>#N/A</c:v>
                </c:pt>
                <c:pt idx="9305">
                  <c:v>#N/A</c:v>
                </c:pt>
                <c:pt idx="9306">
                  <c:v>#N/A</c:v>
                </c:pt>
                <c:pt idx="9307">
                  <c:v>#N/A</c:v>
                </c:pt>
                <c:pt idx="9308">
                  <c:v>#N/A</c:v>
                </c:pt>
                <c:pt idx="9309">
                  <c:v>#N/A</c:v>
                </c:pt>
                <c:pt idx="9310">
                  <c:v>#N/A</c:v>
                </c:pt>
                <c:pt idx="9311">
                  <c:v>#N/A</c:v>
                </c:pt>
                <c:pt idx="9312">
                  <c:v>#N/A</c:v>
                </c:pt>
                <c:pt idx="9313">
                  <c:v>#N/A</c:v>
                </c:pt>
                <c:pt idx="9314">
                  <c:v>#N/A</c:v>
                </c:pt>
                <c:pt idx="9315">
                  <c:v>#N/A</c:v>
                </c:pt>
                <c:pt idx="9316">
                  <c:v>#N/A</c:v>
                </c:pt>
                <c:pt idx="9317">
                  <c:v>#N/A</c:v>
                </c:pt>
                <c:pt idx="9318">
                  <c:v>#N/A</c:v>
                </c:pt>
                <c:pt idx="9319">
                  <c:v>#N/A</c:v>
                </c:pt>
                <c:pt idx="9320">
                  <c:v>#N/A</c:v>
                </c:pt>
                <c:pt idx="9321">
                  <c:v>#N/A</c:v>
                </c:pt>
                <c:pt idx="9322">
                  <c:v>#N/A</c:v>
                </c:pt>
                <c:pt idx="9323">
                  <c:v>#N/A</c:v>
                </c:pt>
                <c:pt idx="9324">
                  <c:v>#N/A</c:v>
                </c:pt>
                <c:pt idx="9325">
                  <c:v>#N/A</c:v>
                </c:pt>
                <c:pt idx="9326">
                  <c:v>#N/A</c:v>
                </c:pt>
                <c:pt idx="9327">
                  <c:v>#N/A</c:v>
                </c:pt>
                <c:pt idx="9328">
                  <c:v>#N/A</c:v>
                </c:pt>
                <c:pt idx="9329">
                  <c:v>#N/A</c:v>
                </c:pt>
                <c:pt idx="9330">
                  <c:v>#N/A</c:v>
                </c:pt>
                <c:pt idx="9331">
                  <c:v>#N/A</c:v>
                </c:pt>
                <c:pt idx="9332">
                  <c:v>#N/A</c:v>
                </c:pt>
                <c:pt idx="9333">
                  <c:v>#N/A</c:v>
                </c:pt>
                <c:pt idx="9334">
                  <c:v>#N/A</c:v>
                </c:pt>
                <c:pt idx="9335">
                  <c:v>#N/A</c:v>
                </c:pt>
                <c:pt idx="9336">
                  <c:v>#N/A</c:v>
                </c:pt>
                <c:pt idx="9337">
                  <c:v>#N/A</c:v>
                </c:pt>
                <c:pt idx="9338">
                  <c:v>#N/A</c:v>
                </c:pt>
                <c:pt idx="9339">
                  <c:v>#N/A</c:v>
                </c:pt>
                <c:pt idx="9340">
                  <c:v>#N/A</c:v>
                </c:pt>
                <c:pt idx="9341">
                  <c:v>#N/A</c:v>
                </c:pt>
                <c:pt idx="9342">
                  <c:v>#N/A</c:v>
                </c:pt>
                <c:pt idx="9343">
                  <c:v>#N/A</c:v>
                </c:pt>
                <c:pt idx="9344">
                  <c:v>#N/A</c:v>
                </c:pt>
                <c:pt idx="9345">
                  <c:v>#N/A</c:v>
                </c:pt>
                <c:pt idx="9346">
                  <c:v>#N/A</c:v>
                </c:pt>
                <c:pt idx="9347">
                  <c:v>#N/A</c:v>
                </c:pt>
                <c:pt idx="9348">
                  <c:v>#N/A</c:v>
                </c:pt>
                <c:pt idx="9349">
                  <c:v>#N/A</c:v>
                </c:pt>
                <c:pt idx="9350">
                  <c:v>#N/A</c:v>
                </c:pt>
                <c:pt idx="9351">
                  <c:v>#N/A</c:v>
                </c:pt>
                <c:pt idx="9352">
                  <c:v>#N/A</c:v>
                </c:pt>
                <c:pt idx="9353">
                  <c:v>#N/A</c:v>
                </c:pt>
                <c:pt idx="9354">
                  <c:v>#N/A</c:v>
                </c:pt>
                <c:pt idx="9355">
                  <c:v>#N/A</c:v>
                </c:pt>
                <c:pt idx="9356">
                  <c:v>#N/A</c:v>
                </c:pt>
                <c:pt idx="9357">
                  <c:v>#N/A</c:v>
                </c:pt>
                <c:pt idx="9358">
                  <c:v>#N/A</c:v>
                </c:pt>
                <c:pt idx="9359">
                  <c:v>#N/A</c:v>
                </c:pt>
                <c:pt idx="9360">
                  <c:v>#N/A</c:v>
                </c:pt>
                <c:pt idx="9361">
                  <c:v>#N/A</c:v>
                </c:pt>
                <c:pt idx="9362">
                  <c:v>#N/A</c:v>
                </c:pt>
                <c:pt idx="9363">
                  <c:v>#N/A</c:v>
                </c:pt>
                <c:pt idx="9364">
                  <c:v>#N/A</c:v>
                </c:pt>
                <c:pt idx="9365">
                  <c:v>#N/A</c:v>
                </c:pt>
                <c:pt idx="9366">
                  <c:v>#N/A</c:v>
                </c:pt>
                <c:pt idx="9367">
                  <c:v>#N/A</c:v>
                </c:pt>
                <c:pt idx="9368">
                  <c:v>#N/A</c:v>
                </c:pt>
                <c:pt idx="9369">
                  <c:v>#N/A</c:v>
                </c:pt>
                <c:pt idx="9370">
                  <c:v>#N/A</c:v>
                </c:pt>
                <c:pt idx="9371">
                  <c:v>#N/A</c:v>
                </c:pt>
                <c:pt idx="9372">
                  <c:v>#N/A</c:v>
                </c:pt>
                <c:pt idx="9373">
                  <c:v>#N/A</c:v>
                </c:pt>
                <c:pt idx="9374">
                  <c:v>#N/A</c:v>
                </c:pt>
                <c:pt idx="9375">
                  <c:v>#N/A</c:v>
                </c:pt>
                <c:pt idx="9376">
                  <c:v>#N/A</c:v>
                </c:pt>
                <c:pt idx="9377">
                  <c:v>#N/A</c:v>
                </c:pt>
                <c:pt idx="9378">
                  <c:v>#N/A</c:v>
                </c:pt>
                <c:pt idx="9379">
                  <c:v>#N/A</c:v>
                </c:pt>
                <c:pt idx="9380">
                  <c:v>#N/A</c:v>
                </c:pt>
                <c:pt idx="9381">
                  <c:v>#N/A</c:v>
                </c:pt>
                <c:pt idx="9382">
                  <c:v>#N/A</c:v>
                </c:pt>
                <c:pt idx="9383">
                  <c:v>#N/A</c:v>
                </c:pt>
                <c:pt idx="9384">
                  <c:v>#N/A</c:v>
                </c:pt>
                <c:pt idx="9385">
                  <c:v>#N/A</c:v>
                </c:pt>
                <c:pt idx="9386">
                  <c:v>#N/A</c:v>
                </c:pt>
                <c:pt idx="9387">
                  <c:v>#N/A</c:v>
                </c:pt>
                <c:pt idx="9388">
                  <c:v>#N/A</c:v>
                </c:pt>
                <c:pt idx="9389">
                  <c:v>#N/A</c:v>
                </c:pt>
                <c:pt idx="9390">
                  <c:v>#N/A</c:v>
                </c:pt>
                <c:pt idx="9391">
                  <c:v>#N/A</c:v>
                </c:pt>
                <c:pt idx="9392">
                  <c:v>#N/A</c:v>
                </c:pt>
                <c:pt idx="9393">
                  <c:v>#N/A</c:v>
                </c:pt>
                <c:pt idx="9394">
                  <c:v>#N/A</c:v>
                </c:pt>
                <c:pt idx="9395">
                  <c:v>#N/A</c:v>
                </c:pt>
                <c:pt idx="9396">
                  <c:v>#N/A</c:v>
                </c:pt>
                <c:pt idx="9397">
                  <c:v>#N/A</c:v>
                </c:pt>
                <c:pt idx="9398">
                  <c:v>#N/A</c:v>
                </c:pt>
                <c:pt idx="9399">
                  <c:v>#N/A</c:v>
                </c:pt>
                <c:pt idx="9400">
                  <c:v>#N/A</c:v>
                </c:pt>
                <c:pt idx="9401">
                  <c:v>#N/A</c:v>
                </c:pt>
                <c:pt idx="9402">
                  <c:v>#N/A</c:v>
                </c:pt>
                <c:pt idx="9403">
                  <c:v>#N/A</c:v>
                </c:pt>
                <c:pt idx="9404">
                  <c:v>#N/A</c:v>
                </c:pt>
                <c:pt idx="9405">
                  <c:v>#N/A</c:v>
                </c:pt>
                <c:pt idx="9406">
                  <c:v>#N/A</c:v>
                </c:pt>
                <c:pt idx="9407">
                  <c:v>#N/A</c:v>
                </c:pt>
                <c:pt idx="9408">
                  <c:v>#N/A</c:v>
                </c:pt>
                <c:pt idx="9409">
                  <c:v>#N/A</c:v>
                </c:pt>
                <c:pt idx="9410">
                  <c:v>#N/A</c:v>
                </c:pt>
                <c:pt idx="9411">
                  <c:v>#N/A</c:v>
                </c:pt>
                <c:pt idx="9412">
                  <c:v>#N/A</c:v>
                </c:pt>
                <c:pt idx="9413">
                  <c:v>#N/A</c:v>
                </c:pt>
                <c:pt idx="9414">
                  <c:v>#N/A</c:v>
                </c:pt>
                <c:pt idx="9415">
                  <c:v>#N/A</c:v>
                </c:pt>
                <c:pt idx="9416">
                  <c:v>#N/A</c:v>
                </c:pt>
                <c:pt idx="9417">
                  <c:v>#N/A</c:v>
                </c:pt>
                <c:pt idx="9418">
                  <c:v>#N/A</c:v>
                </c:pt>
                <c:pt idx="9419">
                  <c:v>#N/A</c:v>
                </c:pt>
                <c:pt idx="9420">
                  <c:v>#N/A</c:v>
                </c:pt>
                <c:pt idx="9421">
                  <c:v>#N/A</c:v>
                </c:pt>
                <c:pt idx="9422">
                  <c:v>#N/A</c:v>
                </c:pt>
                <c:pt idx="9423">
                  <c:v>#N/A</c:v>
                </c:pt>
                <c:pt idx="9424">
                  <c:v>#N/A</c:v>
                </c:pt>
                <c:pt idx="9425">
                  <c:v>#N/A</c:v>
                </c:pt>
                <c:pt idx="9426">
                  <c:v>#N/A</c:v>
                </c:pt>
                <c:pt idx="9427">
                  <c:v>#N/A</c:v>
                </c:pt>
                <c:pt idx="9428">
                  <c:v>#N/A</c:v>
                </c:pt>
                <c:pt idx="9429">
                  <c:v>#N/A</c:v>
                </c:pt>
                <c:pt idx="9430">
                  <c:v>#N/A</c:v>
                </c:pt>
                <c:pt idx="9431">
                  <c:v>#N/A</c:v>
                </c:pt>
                <c:pt idx="9432">
                  <c:v>#N/A</c:v>
                </c:pt>
                <c:pt idx="9433">
                  <c:v>#N/A</c:v>
                </c:pt>
                <c:pt idx="9434">
                  <c:v>#N/A</c:v>
                </c:pt>
                <c:pt idx="9435">
                  <c:v>#N/A</c:v>
                </c:pt>
                <c:pt idx="9436">
                  <c:v>#N/A</c:v>
                </c:pt>
                <c:pt idx="9437">
                  <c:v>#N/A</c:v>
                </c:pt>
                <c:pt idx="9438">
                  <c:v>#N/A</c:v>
                </c:pt>
                <c:pt idx="9439">
                  <c:v>#N/A</c:v>
                </c:pt>
                <c:pt idx="9440">
                  <c:v>#N/A</c:v>
                </c:pt>
                <c:pt idx="9441">
                  <c:v>#N/A</c:v>
                </c:pt>
                <c:pt idx="9442">
                  <c:v>#N/A</c:v>
                </c:pt>
                <c:pt idx="9443">
                  <c:v>#N/A</c:v>
                </c:pt>
                <c:pt idx="9444">
                  <c:v>#N/A</c:v>
                </c:pt>
                <c:pt idx="9445">
                  <c:v>#N/A</c:v>
                </c:pt>
                <c:pt idx="9446">
                  <c:v>#N/A</c:v>
                </c:pt>
                <c:pt idx="9447">
                  <c:v>#N/A</c:v>
                </c:pt>
                <c:pt idx="9448">
                  <c:v>#N/A</c:v>
                </c:pt>
                <c:pt idx="9449">
                  <c:v>#N/A</c:v>
                </c:pt>
                <c:pt idx="9450">
                  <c:v>#N/A</c:v>
                </c:pt>
                <c:pt idx="9451">
                  <c:v>#N/A</c:v>
                </c:pt>
                <c:pt idx="9452">
                  <c:v>#N/A</c:v>
                </c:pt>
                <c:pt idx="9453">
                  <c:v>#N/A</c:v>
                </c:pt>
                <c:pt idx="9454">
                  <c:v>#N/A</c:v>
                </c:pt>
                <c:pt idx="9455">
                  <c:v>#N/A</c:v>
                </c:pt>
                <c:pt idx="9456">
                  <c:v>#N/A</c:v>
                </c:pt>
                <c:pt idx="9457">
                  <c:v>#N/A</c:v>
                </c:pt>
                <c:pt idx="9458">
                  <c:v>#N/A</c:v>
                </c:pt>
                <c:pt idx="9459">
                  <c:v>#N/A</c:v>
                </c:pt>
                <c:pt idx="9460">
                  <c:v>#N/A</c:v>
                </c:pt>
                <c:pt idx="9461">
                  <c:v>#N/A</c:v>
                </c:pt>
                <c:pt idx="9462">
                  <c:v>#N/A</c:v>
                </c:pt>
                <c:pt idx="9463">
                  <c:v>#N/A</c:v>
                </c:pt>
                <c:pt idx="9464">
                  <c:v>#N/A</c:v>
                </c:pt>
                <c:pt idx="9465">
                  <c:v>#N/A</c:v>
                </c:pt>
                <c:pt idx="9466">
                  <c:v>#N/A</c:v>
                </c:pt>
                <c:pt idx="9467">
                  <c:v>#N/A</c:v>
                </c:pt>
                <c:pt idx="9468">
                  <c:v>#N/A</c:v>
                </c:pt>
                <c:pt idx="9469">
                  <c:v>#N/A</c:v>
                </c:pt>
                <c:pt idx="9470">
                  <c:v>#N/A</c:v>
                </c:pt>
                <c:pt idx="9471">
                  <c:v>#N/A</c:v>
                </c:pt>
                <c:pt idx="9472">
                  <c:v>#N/A</c:v>
                </c:pt>
                <c:pt idx="9473">
                  <c:v>#N/A</c:v>
                </c:pt>
                <c:pt idx="9474">
                  <c:v>#N/A</c:v>
                </c:pt>
                <c:pt idx="9475">
                  <c:v>#N/A</c:v>
                </c:pt>
                <c:pt idx="9476">
                  <c:v>#N/A</c:v>
                </c:pt>
                <c:pt idx="9477">
                  <c:v>#N/A</c:v>
                </c:pt>
                <c:pt idx="9478">
                  <c:v>#N/A</c:v>
                </c:pt>
                <c:pt idx="9479">
                  <c:v>#N/A</c:v>
                </c:pt>
                <c:pt idx="9480">
                  <c:v>#N/A</c:v>
                </c:pt>
                <c:pt idx="9481">
                  <c:v>#N/A</c:v>
                </c:pt>
                <c:pt idx="9482">
                  <c:v>#N/A</c:v>
                </c:pt>
                <c:pt idx="9483">
                  <c:v>#N/A</c:v>
                </c:pt>
                <c:pt idx="9484">
                  <c:v>#N/A</c:v>
                </c:pt>
                <c:pt idx="9485">
                  <c:v>#N/A</c:v>
                </c:pt>
                <c:pt idx="9486">
                  <c:v>#N/A</c:v>
                </c:pt>
                <c:pt idx="9487">
                  <c:v>#N/A</c:v>
                </c:pt>
                <c:pt idx="9488">
                  <c:v>#N/A</c:v>
                </c:pt>
                <c:pt idx="9489">
                  <c:v>#N/A</c:v>
                </c:pt>
                <c:pt idx="9490">
                  <c:v>#N/A</c:v>
                </c:pt>
                <c:pt idx="9491">
                  <c:v>#N/A</c:v>
                </c:pt>
                <c:pt idx="9492">
                  <c:v>#N/A</c:v>
                </c:pt>
                <c:pt idx="9493">
                  <c:v>#N/A</c:v>
                </c:pt>
                <c:pt idx="9494">
                  <c:v>#N/A</c:v>
                </c:pt>
                <c:pt idx="9495">
                  <c:v>#N/A</c:v>
                </c:pt>
                <c:pt idx="9496">
                  <c:v>#N/A</c:v>
                </c:pt>
                <c:pt idx="9497">
                  <c:v>#N/A</c:v>
                </c:pt>
                <c:pt idx="9498">
                  <c:v>#N/A</c:v>
                </c:pt>
                <c:pt idx="9499">
                  <c:v>#N/A</c:v>
                </c:pt>
                <c:pt idx="9500">
                  <c:v>#N/A</c:v>
                </c:pt>
                <c:pt idx="9501">
                  <c:v>#N/A</c:v>
                </c:pt>
                <c:pt idx="9502">
                  <c:v>#N/A</c:v>
                </c:pt>
                <c:pt idx="9503">
                  <c:v>#N/A</c:v>
                </c:pt>
                <c:pt idx="9504">
                  <c:v>#N/A</c:v>
                </c:pt>
                <c:pt idx="9505">
                  <c:v>#N/A</c:v>
                </c:pt>
                <c:pt idx="9506">
                  <c:v>#N/A</c:v>
                </c:pt>
                <c:pt idx="9507">
                  <c:v>#N/A</c:v>
                </c:pt>
                <c:pt idx="9508">
                  <c:v>#N/A</c:v>
                </c:pt>
                <c:pt idx="9509">
                  <c:v>#N/A</c:v>
                </c:pt>
                <c:pt idx="9510">
                  <c:v>#N/A</c:v>
                </c:pt>
                <c:pt idx="9511">
                  <c:v>#N/A</c:v>
                </c:pt>
                <c:pt idx="9512">
                  <c:v>#N/A</c:v>
                </c:pt>
                <c:pt idx="9513">
                  <c:v>#N/A</c:v>
                </c:pt>
                <c:pt idx="9514">
                  <c:v>#N/A</c:v>
                </c:pt>
                <c:pt idx="9515">
                  <c:v>#N/A</c:v>
                </c:pt>
                <c:pt idx="9516">
                  <c:v>#N/A</c:v>
                </c:pt>
                <c:pt idx="9517">
                  <c:v>#N/A</c:v>
                </c:pt>
                <c:pt idx="9518">
                  <c:v>#N/A</c:v>
                </c:pt>
                <c:pt idx="9519">
                  <c:v>#N/A</c:v>
                </c:pt>
                <c:pt idx="9520">
                  <c:v>#N/A</c:v>
                </c:pt>
                <c:pt idx="9521">
                  <c:v>#N/A</c:v>
                </c:pt>
                <c:pt idx="9522">
                  <c:v>#N/A</c:v>
                </c:pt>
                <c:pt idx="9523">
                  <c:v>#N/A</c:v>
                </c:pt>
                <c:pt idx="9524">
                  <c:v>#N/A</c:v>
                </c:pt>
                <c:pt idx="9525">
                  <c:v>#N/A</c:v>
                </c:pt>
                <c:pt idx="9526">
                  <c:v>#N/A</c:v>
                </c:pt>
                <c:pt idx="9527">
                  <c:v>#N/A</c:v>
                </c:pt>
                <c:pt idx="9528">
                  <c:v>#N/A</c:v>
                </c:pt>
                <c:pt idx="9529">
                  <c:v>#N/A</c:v>
                </c:pt>
                <c:pt idx="9530">
                  <c:v>#N/A</c:v>
                </c:pt>
                <c:pt idx="9531">
                  <c:v>#N/A</c:v>
                </c:pt>
                <c:pt idx="9532">
                  <c:v>#N/A</c:v>
                </c:pt>
                <c:pt idx="9533">
                  <c:v>#N/A</c:v>
                </c:pt>
                <c:pt idx="9534">
                  <c:v>#N/A</c:v>
                </c:pt>
                <c:pt idx="9535">
                  <c:v>#N/A</c:v>
                </c:pt>
                <c:pt idx="9536">
                  <c:v>#N/A</c:v>
                </c:pt>
                <c:pt idx="9537">
                  <c:v>#N/A</c:v>
                </c:pt>
                <c:pt idx="9538">
                  <c:v>#N/A</c:v>
                </c:pt>
                <c:pt idx="9539">
                  <c:v>#N/A</c:v>
                </c:pt>
                <c:pt idx="9540">
                  <c:v>#N/A</c:v>
                </c:pt>
                <c:pt idx="9541">
                  <c:v>#N/A</c:v>
                </c:pt>
                <c:pt idx="9542">
                  <c:v>#N/A</c:v>
                </c:pt>
                <c:pt idx="9543">
                  <c:v>#N/A</c:v>
                </c:pt>
                <c:pt idx="9544">
                  <c:v>#N/A</c:v>
                </c:pt>
                <c:pt idx="9545">
                  <c:v>#N/A</c:v>
                </c:pt>
                <c:pt idx="9546">
                  <c:v>#N/A</c:v>
                </c:pt>
                <c:pt idx="9547">
                  <c:v>#N/A</c:v>
                </c:pt>
                <c:pt idx="9548">
                  <c:v>#N/A</c:v>
                </c:pt>
                <c:pt idx="9549">
                  <c:v>#N/A</c:v>
                </c:pt>
                <c:pt idx="9550">
                  <c:v>#N/A</c:v>
                </c:pt>
                <c:pt idx="9551">
                  <c:v>#N/A</c:v>
                </c:pt>
                <c:pt idx="9552">
                  <c:v>#N/A</c:v>
                </c:pt>
                <c:pt idx="9553">
                  <c:v>#N/A</c:v>
                </c:pt>
                <c:pt idx="9554">
                  <c:v>#N/A</c:v>
                </c:pt>
                <c:pt idx="9555">
                  <c:v>#N/A</c:v>
                </c:pt>
                <c:pt idx="9556">
                  <c:v>#N/A</c:v>
                </c:pt>
                <c:pt idx="9557">
                  <c:v>#N/A</c:v>
                </c:pt>
                <c:pt idx="9558">
                  <c:v>#N/A</c:v>
                </c:pt>
                <c:pt idx="9559">
                  <c:v>#N/A</c:v>
                </c:pt>
                <c:pt idx="9560">
                  <c:v>#N/A</c:v>
                </c:pt>
                <c:pt idx="9561">
                  <c:v>#N/A</c:v>
                </c:pt>
                <c:pt idx="9562">
                  <c:v>#N/A</c:v>
                </c:pt>
                <c:pt idx="9563">
                  <c:v>#N/A</c:v>
                </c:pt>
                <c:pt idx="9564">
                  <c:v>#N/A</c:v>
                </c:pt>
                <c:pt idx="9565">
                  <c:v>#N/A</c:v>
                </c:pt>
                <c:pt idx="9566">
                  <c:v>#N/A</c:v>
                </c:pt>
                <c:pt idx="9567">
                  <c:v>#N/A</c:v>
                </c:pt>
                <c:pt idx="9568">
                  <c:v>#N/A</c:v>
                </c:pt>
                <c:pt idx="9569">
                  <c:v>#N/A</c:v>
                </c:pt>
                <c:pt idx="9570">
                  <c:v>#N/A</c:v>
                </c:pt>
                <c:pt idx="9571">
                  <c:v>#N/A</c:v>
                </c:pt>
                <c:pt idx="9572">
                  <c:v>#N/A</c:v>
                </c:pt>
                <c:pt idx="9573">
                  <c:v>#N/A</c:v>
                </c:pt>
                <c:pt idx="9574">
                  <c:v>#N/A</c:v>
                </c:pt>
                <c:pt idx="9575">
                  <c:v>#N/A</c:v>
                </c:pt>
                <c:pt idx="9576">
                  <c:v>#N/A</c:v>
                </c:pt>
                <c:pt idx="9577">
                  <c:v>#N/A</c:v>
                </c:pt>
                <c:pt idx="9578">
                  <c:v>#N/A</c:v>
                </c:pt>
                <c:pt idx="9579">
                  <c:v>#N/A</c:v>
                </c:pt>
                <c:pt idx="9580">
                  <c:v>#N/A</c:v>
                </c:pt>
                <c:pt idx="9581">
                  <c:v>#N/A</c:v>
                </c:pt>
                <c:pt idx="9582">
                  <c:v>#N/A</c:v>
                </c:pt>
                <c:pt idx="9583">
                  <c:v>#N/A</c:v>
                </c:pt>
                <c:pt idx="9584">
                  <c:v>#N/A</c:v>
                </c:pt>
                <c:pt idx="9585">
                  <c:v>#N/A</c:v>
                </c:pt>
                <c:pt idx="9586">
                  <c:v>#N/A</c:v>
                </c:pt>
                <c:pt idx="9587">
                  <c:v>#N/A</c:v>
                </c:pt>
                <c:pt idx="9588">
                  <c:v>#N/A</c:v>
                </c:pt>
                <c:pt idx="9589">
                  <c:v>#N/A</c:v>
                </c:pt>
                <c:pt idx="9590">
                  <c:v>#N/A</c:v>
                </c:pt>
                <c:pt idx="9591">
                  <c:v>#N/A</c:v>
                </c:pt>
                <c:pt idx="9592">
                  <c:v>#N/A</c:v>
                </c:pt>
                <c:pt idx="9593">
                  <c:v>#N/A</c:v>
                </c:pt>
                <c:pt idx="9594">
                  <c:v>#N/A</c:v>
                </c:pt>
                <c:pt idx="9595">
                  <c:v>#N/A</c:v>
                </c:pt>
                <c:pt idx="9596">
                  <c:v>#N/A</c:v>
                </c:pt>
                <c:pt idx="9597">
                  <c:v>#N/A</c:v>
                </c:pt>
                <c:pt idx="9598">
                  <c:v>#N/A</c:v>
                </c:pt>
                <c:pt idx="9599">
                  <c:v>#N/A</c:v>
                </c:pt>
                <c:pt idx="9600">
                  <c:v>#N/A</c:v>
                </c:pt>
                <c:pt idx="9601">
                  <c:v>#N/A</c:v>
                </c:pt>
                <c:pt idx="9602">
                  <c:v>#N/A</c:v>
                </c:pt>
                <c:pt idx="9603">
                  <c:v>#N/A</c:v>
                </c:pt>
                <c:pt idx="9604">
                  <c:v>#N/A</c:v>
                </c:pt>
                <c:pt idx="9605">
                  <c:v>#N/A</c:v>
                </c:pt>
                <c:pt idx="9606">
                  <c:v>#N/A</c:v>
                </c:pt>
                <c:pt idx="9607">
                  <c:v>#N/A</c:v>
                </c:pt>
                <c:pt idx="9608">
                  <c:v>#N/A</c:v>
                </c:pt>
                <c:pt idx="9609">
                  <c:v>#N/A</c:v>
                </c:pt>
                <c:pt idx="9610">
                  <c:v>#N/A</c:v>
                </c:pt>
                <c:pt idx="9611">
                  <c:v>#N/A</c:v>
                </c:pt>
                <c:pt idx="9612">
                  <c:v>#N/A</c:v>
                </c:pt>
                <c:pt idx="9613">
                  <c:v>#N/A</c:v>
                </c:pt>
                <c:pt idx="9614">
                  <c:v>#N/A</c:v>
                </c:pt>
                <c:pt idx="9615">
                  <c:v>#N/A</c:v>
                </c:pt>
                <c:pt idx="9616">
                  <c:v>#N/A</c:v>
                </c:pt>
                <c:pt idx="9617">
                  <c:v>#N/A</c:v>
                </c:pt>
                <c:pt idx="9618">
                  <c:v>#N/A</c:v>
                </c:pt>
                <c:pt idx="9619">
                  <c:v>#N/A</c:v>
                </c:pt>
                <c:pt idx="9620">
                  <c:v>#N/A</c:v>
                </c:pt>
                <c:pt idx="9621">
                  <c:v>#N/A</c:v>
                </c:pt>
                <c:pt idx="9622">
                  <c:v>#N/A</c:v>
                </c:pt>
                <c:pt idx="9623">
                  <c:v>#N/A</c:v>
                </c:pt>
                <c:pt idx="9624">
                  <c:v>#N/A</c:v>
                </c:pt>
                <c:pt idx="9625">
                  <c:v>#N/A</c:v>
                </c:pt>
                <c:pt idx="9626">
                  <c:v>#N/A</c:v>
                </c:pt>
                <c:pt idx="9627">
                  <c:v>#N/A</c:v>
                </c:pt>
                <c:pt idx="9628">
                  <c:v>#N/A</c:v>
                </c:pt>
                <c:pt idx="9629">
                  <c:v>#N/A</c:v>
                </c:pt>
                <c:pt idx="9630">
                  <c:v>#N/A</c:v>
                </c:pt>
                <c:pt idx="9631">
                  <c:v>#N/A</c:v>
                </c:pt>
                <c:pt idx="9632">
                  <c:v>#N/A</c:v>
                </c:pt>
                <c:pt idx="9633">
                  <c:v>#N/A</c:v>
                </c:pt>
                <c:pt idx="9634">
                  <c:v>#N/A</c:v>
                </c:pt>
                <c:pt idx="9635">
                  <c:v>#N/A</c:v>
                </c:pt>
                <c:pt idx="9636">
                  <c:v>#N/A</c:v>
                </c:pt>
                <c:pt idx="9637">
                  <c:v>#N/A</c:v>
                </c:pt>
                <c:pt idx="9638">
                  <c:v>#N/A</c:v>
                </c:pt>
                <c:pt idx="9639">
                  <c:v>#N/A</c:v>
                </c:pt>
                <c:pt idx="9640">
                  <c:v>#N/A</c:v>
                </c:pt>
                <c:pt idx="9641">
                  <c:v>#N/A</c:v>
                </c:pt>
                <c:pt idx="9642">
                  <c:v>#N/A</c:v>
                </c:pt>
                <c:pt idx="9643">
                  <c:v>#N/A</c:v>
                </c:pt>
                <c:pt idx="9644">
                  <c:v>#N/A</c:v>
                </c:pt>
                <c:pt idx="9645">
                  <c:v>#N/A</c:v>
                </c:pt>
                <c:pt idx="9646">
                  <c:v>#N/A</c:v>
                </c:pt>
                <c:pt idx="9647">
                  <c:v>#N/A</c:v>
                </c:pt>
                <c:pt idx="9648">
                  <c:v>#N/A</c:v>
                </c:pt>
                <c:pt idx="9649">
                  <c:v>#N/A</c:v>
                </c:pt>
                <c:pt idx="9650">
                  <c:v>#N/A</c:v>
                </c:pt>
                <c:pt idx="9651">
                  <c:v>#N/A</c:v>
                </c:pt>
                <c:pt idx="9652">
                  <c:v>#N/A</c:v>
                </c:pt>
                <c:pt idx="9653">
                  <c:v>#N/A</c:v>
                </c:pt>
                <c:pt idx="9654">
                  <c:v>#N/A</c:v>
                </c:pt>
                <c:pt idx="9655">
                  <c:v>#N/A</c:v>
                </c:pt>
                <c:pt idx="9656">
                  <c:v>#N/A</c:v>
                </c:pt>
                <c:pt idx="9657">
                  <c:v>#N/A</c:v>
                </c:pt>
                <c:pt idx="9658">
                  <c:v>#N/A</c:v>
                </c:pt>
                <c:pt idx="9659">
                  <c:v>#N/A</c:v>
                </c:pt>
                <c:pt idx="9660">
                  <c:v>#N/A</c:v>
                </c:pt>
                <c:pt idx="9661">
                  <c:v>#N/A</c:v>
                </c:pt>
                <c:pt idx="9662">
                  <c:v>#N/A</c:v>
                </c:pt>
                <c:pt idx="9663">
                  <c:v>#N/A</c:v>
                </c:pt>
                <c:pt idx="9664">
                  <c:v>#N/A</c:v>
                </c:pt>
                <c:pt idx="9665">
                  <c:v>#N/A</c:v>
                </c:pt>
                <c:pt idx="9666">
                  <c:v>#N/A</c:v>
                </c:pt>
                <c:pt idx="9667">
                  <c:v>#N/A</c:v>
                </c:pt>
                <c:pt idx="9668">
                  <c:v>#N/A</c:v>
                </c:pt>
                <c:pt idx="9669">
                  <c:v>#N/A</c:v>
                </c:pt>
                <c:pt idx="9670">
                  <c:v>#N/A</c:v>
                </c:pt>
                <c:pt idx="9671">
                  <c:v>#N/A</c:v>
                </c:pt>
                <c:pt idx="9672">
                  <c:v>#N/A</c:v>
                </c:pt>
                <c:pt idx="9673">
                  <c:v>#N/A</c:v>
                </c:pt>
                <c:pt idx="9674">
                  <c:v>#N/A</c:v>
                </c:pt>
                <c:pt idx="9675">
                  <c:v>#N/A</c:v>
                </c:pt>
                <c:pt idx="9676">
                  <c:v>#N/A</c:v>
                </c:pt>
                <c:pt idx="9677">
                  <c:v>#N/A</c:v>
                </c:pt>
                <c:pt idx="9678">
                  <c:v>#N/A</c:v>
                </c:pt>
                <c:pt idx="9679">
                  <c:v>#N/A</c:v>
                </c:pt>
                <c:pt idx="9680">
                  <c:v>#N/A</c:v>
                </c:pt>
                <c:pt idx="9681">
                  <c:v>#N/A</c:v>
                </c:pt>
                <c:pt idx="9682">
                  <c:v>#N/A</c:v>
                </c:pt>
                <c:pt idx="9683">
                  <c:v>#N/A</c:v>
                </c:pt>
                <c:pt idx="9684">
                  <c:v>#N/A</c:v>
                </c:pt>
                <c:pt idx="9685">
                  <c:v>#N/A</c:v>
                </c:pt>
                <c:pt idx="9686">
                  <c:v>#N/A</c:v>
                </c:pt>
                <c:pt idx="9687">
                  <c:v>#N/A</c:v>
                </c:pt>
                <c:pt idx="9688">
                  <c:v>#N/A</c:v>
                </c:pt>
                <c:pt idx="9689">
                  <c:v>#N/A</c:v>
                </c:pt>
                <c:pt idx="9690">
                  <c:v>#N/A</c:v>
                </c:pt>
                <c:pt idx="9691">
                  <c:v>#N/A</c:v>
                </c:pt>
                <c:pt idx="9692">
                  <c:v>#N/A</c:v>
                </c:pt>
                <c:pt idx="9693">
                  <c:v>#N/A</c:v>
                </c:pt>
                <c:pt idx="9694">
                  <c:v>#N/A</c:v>
                </c:pt>
                <c:pt idx="9695">
                  <c:v>#N/A</c:v>
                </c:pt>
                <c:pt idx="9696">
                  <c:v>#N/A</c:v>
                </c:pt>
                <c:pt idx="9697">
                  <c:v>#N/A</c:v>
                </c:pt>
                <c:pt idx="9698">
                  <c:v>#N/A</c:v>
                </c:pt>
                <c:pt idx="9699">
                  <c:v>#N/A</c:v>
                </c:pt>
                <c:pt idx="9700">
                  <c:v>#N/A</c:v>
                </c:pt>
                <c:pt idx="9701">
                  <c:v>#N/A</c:v>
                </c:pt>
                <c:pt idx="9702">
                  <c:v>#N/A</c:v>
                </c:pt>
                <c:pt idx="9703">
                  <c:v>#N/A</c:v>
                </c:pt>
                <c:pt idx="9704">
                  <c:v>#N/A</c:v>
                </c:pt>
                <c:pt idx="9705">
                  <c:v>#N/A</c:v>
                </c:pt>
                <c:pt idx="9706">
                  <c:v>#N/A</c:v>
                </c:pt>
                <c:pt idx="9707">
                  <c:v>#N/A</c:v>
                </c:pt>
                <c:pt idx="9708">
                  <c:v>#N/A</c:v>
                </c:pt>
                <c:pt idx="9709">
                  <c:v>#N/A</c:v>
                </c:pt>
                <c:pt idx="9710">
                  <c:v>#N/A</c:v>
                </c:pt>
                <c:pt idx="9711">
                  <c:v>#N/A</c:v>
                </c:pt>
                <c:pt idx="9712">
                  <c:v>#N/A</c:v>
                </c:pt>
                <c:pt idx="9713">
                  <c:v>#N/A</c:v>
                </c:pt>
                <c:pt idx="9714">
                  <c:v>#N/A</c:v>
                </c:pt>
                <c:pt idx="9715">
                  <c:v>#N/A</c:v>
                </c:pt>
                <c:pt idx="9716">
                  <c:v>#N/A</c:v>
                </c:pt>
                <c:pt idx="9717">
                  <c:v>#N/A</c:v>
                </c:pt>
                <c:pt idx="9718">
                  <c:v>#N/A</c:v>
                </c:pt>
                <c:pt idx="9719">
                  <c:v>#N/A</c:v>
                </c:pt>
                <c:pt idx="9720">
                  <c:v>#N/A</c:v>
                </c:pt>
                <c:pt idx="9721">
                  <c:v>#N/A</c:v>
                </c:pt>
                <c:pt idx="9722">
                  <c:v>#N/A</c:v>
                </c:pt>
                <c:pt idx="9723">
                  <c:v>#N/A</c:v>
                </c:pt>
                <c:pt idx="9724">
                  <c:v>#N/A</c:v>
                </c:pt>
                <c:pt idx="9725">
                  <c:v>#N/A</c:v>
                </c:pt>
                <c:pt idx="9726">
                  <c:v>#N/A</c:v>
                </c:pt>
                <c:pt idx="9727">
                  <c:v>#N/A</c:v>
                </c:pt>
                <c:pt idx="9728">
                  <c:v>#N/A</c:v>
                </c:pt>
                <c:pt idx="9729">
                  <c:v>#N/A</c:v>
                </c:pt>
                <c:pt idx="9730">
                  <c:v>#N/A</c:v>
                </c:pt>
                <c:pt idx="9731">
                  <c:v>#N/A</c:v>
                </c:pt>
                <c:pt idx="9732">
                  <c:v>#N/A</c:v>
                </c:pt>
                <c:pt idx="9733">
                  <c:v>#N/A</c:v>
                </c:pt>
                <c:pt idx="9734">
                  <c:v>#N/A</c:v>
                </c:pt>
                <c:pt idx="9735">
                  <c:v>#N/A</c:v>
                </c:pt>
                <c:pt idx="9736">
                  <c:v>#N/A</c:v>
                </c:pt>
                <c:pt idx="9737">
                  <c:v>#N/A</c:v>
                </c:pt>
                <c:pt idx="9738">
                  <c:v>#N/A</c:v>
                </c:pt>
                <c:pt idx="9739">
                  <c:v>#N/A</c:v>
                </c:pt>
                <c:pt idx="9740">
                  <c:v>#N/A</c:v>
                </c:pt>
                <c:pt idx="9741">
                  <c:v>#N/A</c:v>
                </c:pt>
                <c:pt idx="9742">
                  <c:v>#N/A</c:v>
                </c:pt>
                <c:pt idx="9743">
                  <c:v>#N/A</c:v>
                </c:pt>
                <c:pt idx="9744">
                  <c:v>#N/A</c:v>
                </c:pt>
                <c:pt idx="9745">
                  <c:v>#N/A</c:v>
                </c:pt>
                <c:pt idx="9746">
                  <c:v>#N/A</c:v>
                </c:pt>
                <c:pt idx="9747">
                  <c:v>#N/A</c:v>
                </c:pt>
                <c:pt idx="9748">
                  <c:v>#N/A</c:v>
                </c:pt>
                <c:pt idx="9749">
                  <c:v>#N/A</c:v>
                </c:pt>
                <c:pt idx="9750">
                  <c:v>#N/A</c:v>
                </c:pt>
                <c:pt idx="9751">
                  <c:v>#N/A</c:v>
                </c:pt>
                <c:pt idx="9752">
                  <c:v>#N/A</c:v>
                </c:pt>
                <c:pt idx="9753">
                  <c:v>#N/A</c:v>
                </c:pt>
                <c:pt idx="9754">
                  <c:v>#N/A</c:v>
                </c:pt>
                <c:pt idx="9755">
                  <c:v>#N/A</c:v>
                </c:pt>
                <c:pt idx="9756">
                  <c:v>#N/A</c:v>
                </c:pt>
                <c:pt idx="9757">
                  <c:v>#N/A</c:v>
                </c:pt>
                <c:pt idx="9758">
                  <c:v>#N/A</c:v>
                </c:pt>
                <c:pt idx="9759">
                  <c:v>#N/A</c:v>
                </c:pt>
                <c:pt idx="9760">
                  <c:v>#N/A</c:v>
                </c:pt>
                <c:pt idx="9761">
                  <c:v>#N/A</c:v>
                </c:pt>
                <c:pt idx="9762">
                  <c:v>#N/A</c:v>
                </c:pt>
                <c:pt idx="9763">
                  <c:v>#N/A</c:v>
                </c:pt>
                <c:pt idx="9764">
                  <c:v>#N/A</c:v>
                </c:pt>
                <c:pt idx="9765">
                  <c:v>#N/A</c:v>
                </c:pt>
                <c:pt idx="9766">
                  <c:v>#N/A</c:v>
                </c:pt>
                <c:pt idx="9767">
                  <c:v>#N/A</c:v>
                </c:pt>
                <c:pt idx="9768">
                  <c:v>#N/A</c:v>
                </c:pt>
                <c:pt idx="9769">
                  <c:v>#N/A</c:v>
                </c:pt>
                <c:pt idx="9770">
                  <c:v>#N/A</c:v>
                </c:pt>
                <c:pt idx="9771">
                  <c:v>#N/A</c:v>
                </c:pt>
                <c:pt idx="9772">
                  <c:v>#N/A</c:v>
                </c:pt>
                <c:pt idx="9773">
                  <c:v>#N/A</c:v>
                </c:pt>
                <c:pt idx="9774">
                  <c:v>#N/A</c:v>
                </c:pt>
                <c:pt idx="9775">
                  <c:v>#N/A</c:v>
                </c:pt>
                <c:pt idx="9776">
                  <c:v>#N/A</c:v>
                </c:pt>
                <c:pt idx="9777">
                  <c:v>#N/A</c:v>
                </c:pt>
                <c:pt idx="9778">
                  <c:v>#N/A</c:v>
                </c:pt>
                <c:pt idx="9779">
                  <c:v>#N/A</c:v>
                </c:pt>
                <c:pt idx="9780">
                  <c:v>#N/A</c:v>
                </c:pt>
                <c:pt idx="9781">
                  <c:v>#N/A</c:v>
                </c:pt>
                <c:pt idx="9782">
                  <c:v>#N/A</c:v>
                </c:pt>
                <c:pt idx="9783">
                  <c:v>#N/A</c:v>
                </c:pt>
                <c:pt idx="9784">
                  <c:v>#N/A</c:v>
                </c:pt>
                <c:pt idx="9785">
                  <c:v>#N/A</c:v>
                </c:pt>
                <c:pt idx="9786">
                  <c:v>#N/A</c:v>
                </c:pt>
                <c:pt idx="9787">
                  <c:v>#N/A</c:v>
                </c:pt>
                <c:pt idx="9788">
                  <c:v>#N/A</c:v>
                </c:pt>
                <c:pt idx="9789">
                  <c:v>#N/A</c:v>
                </c:pt>
                <c:pt idx="9790">
                  <c:v>#N/A</c:v>
                </c:pt>
                <c:pt idx="9791">
                  <c:v>#N/A</c:v>
                </c:pt>
                <c:pt idx="9792">
                  <c:v>#N/A</c:v>
                </c:pt>
                <c:pt idx="9793">
                  <c:v>#N/A</c:v>
                </c:pt>
                <c:pt idx="9794">
                  <c:v>#N/A</c:v>
                </c:pt>
                <c:pt idx="9795">
                  <c:v>#N/A</c:v>
                </c:pt>
                <c:pt idx="9796">
                  <c:v>#N/A</c:v>
                </c:pt>
                <c:pt idx="9797">
                  <c:v>#N/A</c:v>
                </c:pt>
                <c:pt idx="9798">
                  <c:v>#N/A</c:v>
                </c:pt>
                <c:pt idx="9799">
                  <c:v>#N/A</c:v>
                </c:pt>
                <c:pt idx="9800">
                  <c:v>#N/A</c:v>
                </c:pt>
                <c:pt idx="9801">
                  <c:v>#N/A</c:v>
                </c:pt>
                <c:pt idx="9802">
                  <c:v>#N/A</c:v>
                </c:pt>
                <c:pt idx="9803">
                  <c:v>#N/A</c:v>
                </c:pt>
                <c:pt idx="9804">
                  <c:v>#N/A</c:v>
                </c:pt>
                <c:pt idx="9805">
                  <c:v>#N/A</c:v>
                </c:pt>
                <c:pt idx="9806">
                  <c:v>#N/A</c:v>
                </c:pt>
                <c:pt idx="9807">
                  <c:v>#N/A</c:v>
                </c:pt>
                <c:pt idx="9808">
                  <c:v>#N/A</c:v>
                </c:pt>
                <c:pt idx="9809">
                  <c:v>#N/A</c:v>
                </c:pt>
                <c:pt idx="9810">
                  <c:v>#N/A</c:v>
                </c:pt>
                <c:pt idx="9811">
                  <c:v>#N/A</c:v>
                </c:pt>
                <c:pt idx="9812">
                  <c:v>#N/A</c:v>
                </c:pt>
                <c:pt idx="9813">
                  <c:v>#N/A</c:v>
                </c:pt>
                <c:pt idx="9814">
                  <c:v>#N/A</c:v>
                </c:pt>
                <c:pt idx="9815">
                  <c:v>#N/A</c:v>
                </c:pt>
                <c:pt idx="9816">
                  <c:v>#N/A</c:v>
                </c:pt>
                <c:pt idx="9817">
                  <c:v>#N/A</c:v>
                </c:pt>
                <c:pt idx="9818">
                  <c:v>#N/A</c:v>
                </c:pt>
                <c:pt idx="9819">
                  <c:v>#N/A</c:v>
                </c:pt>
                <c:pt idx="9820">
                  <c:v>#N/A</c:v>
                </c:pt>
                <c:pt idx="9821">
                  <c:v>#N/A</c:v>
                </c:pt>
                <c:pt idx="9822">
                  <c:v>#N/A</c:v>
                </c:pt>
                <c:pt idx="9823">
                  <c:v>#N/A</c:v>
                </c:pt>
                <c:pt idx="9824">
                  <c:v>#N/A</c:v>
                </c:pt>
                <c:pt idx="9825">
                  <c:v>#N/A</c:v>
                </c:pt>
                <c:pt idx="9826">
                  <c:v>#N/A</c:v>
                </c:pt>
                <c:pt idx="9827">
                  <c:v>#N/A</c:v>
                </c:pt>
                <c:pt idx="9828">
                  <c:v>#N/A</c:v>
                </c:pt>
                <c:pt idx="9829">
                  <c:v>#N/A</c:v>
                </c:pt>
                <c:pt idx="9830">
                  <c:v>#N/A</c:v>
                </c:pt>
                <c:pt idx="9831">
                  <c:v>#N/A</c:v>
                </c:pt>
                <c:pt idx="9832">
                  <c:v>#N/A</c:v>
                </c:pt>
                <c:pt idx="9833">
                  <c:v>#N/A</c:v>
                </c:pt>
                <c:pt idx="9834">
                  <c:v>#N/A</c:v>
                </c:pt>
                <c:pt idx="9835">
                  <c:v>#N/A</c:v>
                </c:pt>
                <c:pt idx="9836">
                  <c:v>#N/A</c:v>
                </c:pt>
                <c:pt idx="9837">
                  <c:v>#N/A</c:v>
                </c:pt>
                <c:pt idx="9838">
                  <c:v>#N/A</c:v>
                </c:pt>
                <c:pt idx="9839">
                  <c:v>#N/A</c:v>
                </c:pt>
                <c:pt idx="9840">
                  <c:v>#N/A</c:v>
                </c:pt>
                <c:pt idx="9841">
                  <c:v>#N/A</c:v>
                </c:pt>
                <c:pt idx="9842">
                  <c:v>#N/A</c:v>
                </c:pt>
                <c:pt idx="9843">
                  <c:v>#N/A</c:v>
                </c:pt>
                <c:pt idx="9844">
                  <c:v>#N/A</c:v>
                </c:pt>
                <c:pt idx="9845">
                  <c:v>#N/A</c:v>
                </c:pt>
                <c:pt idx="9846">
                  <c:v>#N/A</c:v>
                </c:pt>
                <c:pt idx="9847">
                  <c:v>#N/A</c:v>
                </c:pt>
                <c:pt idx="9848">
                  <c:v>#N/A</c:v>
                </c:pt>
                <c:pt idx="9849">
                  <c:v>#N/A</c:v>
                </c:pt>
                <c:pt idx="9850">
                  <c:v>#N/A</c:v>
                </c:pt>
                <c:pt idx="9851">
                  <c:v>#N/A</c:v>
                </c:pt>
                <c:pt idx="9852">
                  <c:v>#N/A</c:v>
                </c:pt>
                <c:pt idx="9853">
                  <c:v>#N/A</c:v>
                </c:pt>
                <c:pt idx="9854">
                  <c:v>#N/A</c:v>
                </c:pt>
                <c:pt idx="9855">
                  <c:v>#N/A</c:v>
                </c:pt>
                <c:pt idx="9856">
                  <c:v>#N/A</c:v>
                </c:pt>
                <c:pt idx="9857">
                  <c:v>#N/A</c:v>
                </c:pt>
                <c:pt idx="9858">
                  <c:v>#N/A</c:v>
                </c:pt>
                <c:pt idx="9859">
                  <c:v>#N/A</c:v>
                </c:pt>
                <c:pt idx="9860">
                  <c:v>#N/A</c:v>
                </c:pt>
                <c:pt idx="9861">
                  <c:v>#N/A</c:v>
                </c:pt>
                <c:pt idx="9862">
                  <c:v>#N/A</c:v>
                </c:pt>
                <c:pt idx="9863">
                  <c:v>#N/A</c:v>
                </c:pt>
                <c:pt idx="9864">
                  <c:v>#N/A</c:v>
                </c:pt>
                <c:pt idx="9865">
                  <c:v>#N/A</c:v>
                </c:pt>
                <c:pt idx="9866">
                  <c:v>#N/A</c:v>
                </c:pt>
                <c:pt idx="9867">
                  <c:v>#N/A</c:v>
                </c:pt>
                <c:pt idx="9868">
                  <c:v>#N/A</c:v>
                </c:pt>
                <c:pt idx="9869">
                  <c:v>#N/A</c:v>
                </c:pt>
                <c:pt idx="9870">
                  <c:v>#N/A</c:v>
                </c:pt>
                <c:pt idx="9871">
                  <c:v>#N/A</c:v>
                </c:pt>
                <c:pt idx="9872">
                  <c:v>#N/A</c:v>
                </c:pt>
                <c:pt idx="9873">
                  <c:v>#N/A</c:v>
                </c:pt>
                <c:pt idx="9874">
                  <c:v>#N/A</c:v>
                </c:pt>
                <c:pt idx="9875">
                  <c:v>#N/A</c:v>
                </c:pt>
                <c:pt idx="9876">
                  <c:v>#N/A</c:v>
                </c:pt>
                <c:pt idx="9877">
                  <c:v>#N/A</c:v>
                </c:pt>
                <c:pt idx="9878">
                  <c:v>#N/A</c:v>
                </c:pt>
                <c:pt idx="9879">
                  <c:v>#N/A</c:v>
                </c:pt>
                <c:pt idx="9880">
                  <c:v>#N/A</c:v>
                </c:pt>
                <c:pt idx="9881">
                  <c:v>#N/A</c:v>
                </c:pt>
                <c:pt idx="9882">
                  <c:v>#N/A</c:v>
                </c:pt>
                <c:pt idx="9883">
                  <c:v>#N/A</c:v>
                </c:pt>
                <c:pt idx="9884">
                  <c:v>#N/A</c:v>
                </c:pt>
                <c:pt idx="9885">
                  <c:v>#N/A</c:v>
                </c:pt>
                <c:pt idx="9886">
                  <c:v>#N/A</c:v>
                </c:pt>
                <c:pt idx="9887">
                  <c:v>#N/A</c:v>
                </c:pt>
                <c:pt idx="9888">
                  <c:v>#N/A</c:v>
                </c:pt>
                <c:pt idx="9889">
                  <c:v>#N/A</c:v>
                </c:pt>
                <c:pt idx="9890">
                  <c:v>#N/A</c:v>
                </c:pt>
                <c:pt idx="9891">
                  <c:v>#N/A</c:v>
                </c:pt>
                <c:pt idx="9892">
                  <c:v>#N/A</c:v>
                </c:pt>
                <c:pt idx="9893">
                  <c:v>#N/A</c:v>
                </c:pt>
                <c:pt idx="9894">
                  <c:v>#N/A</c:v>
                </c:pt>
                <c:pt idx="9895">
                  <c:v>#N/A</c:v>
                </c:pt>
                <c:pt idx="9896">
                  <c:v>#N/A</c:v>
                </c:pt>
                <c:pt idx="9897">
                  <c:v>#N/A</c:v>
                </c:pt>
                <c:pt idx="9898">
                  <c:v>#N/A</c:v>
                </c:pt>
                <c:pt idx="9899">
                  <c:v>#N/A</c:v>
                </c:pt>
                <c:pt idx="9900">
                  <c:v>#N/A</c:v>
                </c:pt>
                <c:pt idx="9901">
                  <c:v>#N/A</c:v>
                </c:pt>
                <c:pt idx="9902">
                  <c:v>#N/A</c:v>
                </c:pt>
                <c:pt idx="9903">
                  <c:v>#N/A</c:v>
                </c:pt>
                <c:pt idx="9904">
                  <c:v>#N/A</c:v>
                </c:pt>
                <c:pt idx="9905">
                  <c:v>#N/A</c:v>
                </c:pt>
                <c:pt idx="9906">
                  <c:v>#N/A</c:v>
                </c:pt>
                <c:pt idx="9907">
                  <c:v>#N/A</c:v>
                </c:pt>
                <c:pt idx="9908">
                  <c:v>#N/A</c:v>
                </c:pt>
                <c:pt idx="9909">
                  <c:v>#N/A</c:v>
                </c:pt>
                <c:pt idx="9910">
                  <c:v>#N/A</c:v>
                </c:pt>
                <c:pt idx="9911">
                  <c:v>#N/A</c:v>
                </c:pt>
                <c:pt idx="9912">
                  <c:v>#N/A</c:v>
                </c:pt>
                <c:pt idx="9913">
                  <c:v>#N/A</c:v>
                </c:pt>
                <c:pt idx="9914">
                  <c:v>#N/A</c:v>
                </c:pt>
                <c:pt idx="9915">
                  <c:v>#N/A</c:v>
                </c:pt>
                <c:pt idx="9916">
                  <c:v>#N/A</c:v>
                </c:pt>
                <c:pt idx="9917">
                  <c:v>#N/A</c:v>
                </c:pt>
                <c:pt idx="9918">
                  <c:v>#N/A</c:v>
                </c:pt>
                <c:pt idx="9919">
                  <c:v>#N/A</c:v>
                </c:pt>
                <c:pt idx="9920">
                  <c:v>#N/A</c:v>
                </c:pt>
                <c:pt idx="9921">
                  <c:v>#N/A</c:v>
                </c:pt>
                <c:pt idx="9922">
                  <c:v>#N/A</c:v>
                </c:pt>
                <c:pt idx="9923">
                  <c:v>#N/A</c:v>
                </c:pt>
                <c:pt idx="9924">
                  <c:v>#N/A</c:v>
                </c:pt>
                <c:pt idx="9925">
                  <c:v>#N/A</c:v>
                </c:pt>
                <c:pt idx="9926">
                  <c:v>#N/A</c:v>
                </c:pt>
                <c:pt idx="9927">
                  <c:v>#N/A</c:v>
                </c:pt>
                <c:pt idx="9928">
                  <c:v>#N/A</c:v>
                </c:pt>
                <c:pt idx="9929">
                  <c:v>#N/A</c:v>
                </c:pt>
                <c:pt idx="9930">
                  <c:v>#N/A</c:v>
                </c:pt>
                <c:pt idx="9931">
                  <c:v>#N/A</c:v>
                </c:pt>
                <c:pt idx="9932">
                  <c:v>#N/A</c:v>
                </c:pt>
                <c:pt idx="9933">
                  <c:v>#N/A</c:v>
                </c:pt>
                <c:pt idx="9934">
                  <c:v>#N/A</c:v>
                </c:pt>
                <c:pt idx="9935">
                  <c:v>#N/A</c:v>
                </c:pt>
                <c:pt idx="9936">
                  <c:v>#N/A</c:v>
                </c:pt>
                <c:pt idx="9937">
                  <c:v>#N/A</c:v>
                </c:pt>
                <c:pt idx="9938">
                  <c:v>#N/A</c:v>
                </c:pt>
                <c:pt idx="9939">
                  <c:v>#N/A</c:v>
                </c:pt>
                <c:pt idx="9940">
                  <c:v>#N/A</c:v>
                </c:pt>
                <c:pt idx="9941">
                  <c:v>#N/A</c:v>
                </c:pt>
                <c:pt idx="9942">
                  <c:v>#N/A</c:v>
                </c:pt>
                <c:pt idx="9943">
                  <c:v>#N/A</c:v>
                </c:pt>
                <c:pt idx="9944">
                  <c:v>#N/A</c:v>
                </c:pt>
                <c:pt idx="9945">
                  <c:v>#N/A</c:v>
                </c:pt>
                <c:pt idx="9946">
                  <c:v>#N/A</c:v>
                </c:pt>
                <c:pt idx="9947">
                  <c:v>#N/A</c:v>
                </c:pt>
                <c:pt idx="9948">
                  <c:v>#N/A</c:v>
                </c:pt>
                <c:pt idx="9949">
                  <c:v>#N/A</c:v>
                </c:pt>
                <c:pt idx="9950">
                  <c:v>#N/A</c:v>
                </c:pt>
                <c:pt idx="9951">
                  <c:v>#N/A</c:v>
                </c:pt>
                <c:pt idx="9952">
                  <c:v>#N/A</c:v>
                </c:pt>
                <c:pt idx="9953">
                  <c:v>#N/A</c:v>
                </c:pt>
                <c:pt idx="9954">
                  <c:v>#N/A</c:v>
                </c:pt>
                <c:pt idx="9955">
                  <c:v>#N/A</c:v>
                </c:pt>
                <c:pt idx="9956">
                  <c:v>#N/A</c:v>
                </c:pt>
                <c:pt idx="9957">
                  <c:v>#N/A</c:v>
                </c:pt>
                <c:pt idx="9958">
                  <c:v>#N/A</c:v>
                </c:pt>
                <c:pt idx="9959">
                  <c:v>#N/A</c:v>
                </c:pt>
                <c:pt idx="9960">
                  <c:v>#N/A</c:v>
                </c:pt>
                <c:pt idx="9961">
                  <c:v>#N/A</c:v>
                </c:pt>
                <c:pt idx="9962">
                  <c:v>#N/A</c:v>
                </c:pt>
                <c:pt idx="9963">
                  <c:v>#N/A</c:v>
                </c:pt>
                <c:pt idx="9964">
                  <c:v>#N/A</c:v>
                </c:pt>
                <c:pt idx="9965">
                  <c:v>#N/A</c:v>
                </c:pt>
                <c:pt idx="9966">
                  <c:v>#N/A</c:v>
                </c:pt>
                <c:pt idx="9967">
                  <c:v>#N/A</c:v>
                </c:pt>
                <c:pt idx="9968">
                  <c:v>#N/A</c:v>
                </c:pt>
                <c:pt idx="9969">
                  <c:v>#N/A</c:v>
                </c:pt>
                <c:pt idx="9970">
                  <c:v>#N/A</c:v>
                </c:pt>
                <c:pt idx="9971">
                  <c:v>#N/A</c:v>
                </c:pt>
                <c:pt idx="9972">
                  <c:v>#N/A</c:v>
                </c:pt>
                <c:pt idx="9973">
                  <c:v>#N/A</c:v>
                </c:pt>
                <c:pt idx="9974">
                  <c:v>#N/A</c:v>
                </c:pt>
                <c:pt idx="9975">
                  <c:v>#N/A</c:v>
                </c:pt>
                <c:pt idx="9976">
                  <c:v>#N/A</c:v>
                </c:pt>
                <c:pt idx="9977">
                  <c:v>#N/A</c:v>
                </c:pt>
                <c:pt idx="9978">
                  <c:v>#N/A</c:v>
                </c:pt>
                <c:pt idx="9979">
                  <c:v>#N/A</c:v>
                </c:pt>
                <c:pt idx="9980">
                  <c:v>#N/A</c:v>
                </c:pt>
                <c:pt idx="9981">
                  <c:v>#N/A</c:v>
                </c:pt>
                <c:pt idx="9982">
                  <c:v>#N/A</c:v>
                </c:pt>
                <c:pt idx="9983">
                  <c:v>#N/A</c:v>
                </c:pt>
                <c:pt idx="9984">
                  <c:v>#N/A</c:v>
                </c:pt>
                <c:pt idx="9985">
                  <c:v>#N/A</c:v>
                </c:pt>
                <c:pt idx="9986">
                  <c:v>#N/A</c:v>
                </c:pt>
                <c:pt idx="9987">
                  <c:v>#N/A</c:v>
                </c:pt>
                <c:pt idx="9988">
                  <c:v>#N/A</c:v>
                </c:pt>
                <c:pt idx="9989">
                  <c:v>#N/A</c:v>
                </c:pt>
                <c:pt idx="9990">
                  <c:v>#N/A</c:v>
                </c:pt>
                <c:pt idx="9991">
                  <c:v>#N/A</c:v>
                </c:pt>
                <c:pt idx="9992">
                  <c:v>#N/A</c:v>
                </c:pt>
                <c:pt idx="9993">
                  <c:v>#N/A</c:v>
                </c:pt>
                <c:pt idx="9994">
                  <c:v>#N/A</c:v>
                </c:pt>
                <c:pt idx="9995">
                  <c:v>#N/A</c:v>
                </c:pt>
                <c:pt idx="9996">
                  <c:v>#N/A</c:v>
                </c:pt>
                <c:pt idx="9997">
                  <c:v>#N/A</c:v>
                </c:pt>
                <c:pt idx="9998">
                  <c:v>#N/A</c:v>
                </c:pt>
                <c:pt idx="9999">
                  <c:v>#N/A</c:v>
                </c:pt>
              </c:numCache>
            </c:numRef>
          </c:yVal>
          <c:smooth val="0"/>
        </c:ser>
        <c:ser>
          <c:idx val="5"/>
          <c:order val="4"/>
          <c:tx>
            <c:strRef>
              <c:f>'Volcano &amp; Quant FDR'!$O$33</c:f>
              <c:strCache>
                <c:ptCount val="1"/>
              </c:strCache>
            </c:strRef>
          </c:tx>
          <c:spPr>
            <a:ln w="19050">
              <a:noFill/>
            </a:ln>
          </c:spPr>
          <c:marker>
            <c:symbol val="circle"/>
            <c:size val="7"/>
            <c:spPr>
              <a:noFill/>
              <a:ln w="19050">
                <a:solidFill>
                  <a:srgbClr val="0000FF">
                    <a:alpha val="75000"/>
                  </a:srgbClr>
                </a:solidFill>
              </a:ln>
            </c:spPr>
          </c:marker>
          <c:xVal>
            <c:numRef>
              <c:f>'Volcano &amp; Quant FDR'!$AZ$2:$AZ$10001</c:f>
              <c:numCache>
                <c:formatCode>General</c:formatCode>
                <c:ptCount val="10000"/>
                <c:pt idx="0">
                  <c:v>#N/A</c:v>
                </c:pt>
                <c:pt idx="1">
                  <c:v>#N/A</c:v>
                </c:pt>
                <c:pt idx="2">
                  <c:v>#N/A</c:v>
                </c:pt>
                <c:pt idx="3">
                  <c:v>#N/A</c:v>
                </c:pt>
                <c:pt idx="4">
                  <c:v>#N/A</c:v>
                </c:pt>
                <c:pt idx="5">
                  <c:v>#N/A</c:v>
                </c:pt>
                <c:pt idx="6">
                  <c:v>#N/A</c:v>
                </c:pt>
                <c:pt idx="7">
                  <c:v>#N/A</c:v>
                </c:pt>
                <c:pt idx="8">
                  <c:v>#N/A</c:v>
                </c:pt>
                <c:pt idx="9">
                  <c:v>#N/A</c:v>
                </c:pt>
                <c:pt idx="10">
                  <c:v>#N/A</c:v>
                </c:pt>
                <c:pt idx="11">
                  <c:v>#N/A</c:v>
                </c:pt>
                <c:pt idx="12">
                  <c:v>#N/A</c:v>
                </c:pt>
                <c:pt idx="13">
                  <c:v>#N/A</c:v>
                </c:pt>
                <c:pt idx="14">
                  <c:v>#N/A</c:v>
                </c:pt>
                <c:pt idx="15">
                  <c:v>#N/A</c:v>
                </c:pt>
                <c:pt idx="16">
                  <c:v>#N/A</c:v>
                </c:pt>
                <c:pt idx="17">
                  <c:v>#N/A</c:v>
                </c:pt>
                <c:pt idx="18">
                  <c:v>#N/A</c:v>
                </c:pt>
                <c:pt idx="19">
                  <c:v>#N/A</c:v>
                </c:pt>
                <c:pt idx="20">
                  <c:v>#N/A</c:v>
                </c:pt>
                <c:pt idx="21">
                  <c:v>#N/A</c:v>
                </c:pt>
                <c:pt idx="22">
                  <c:v>#N/A</c:v>
                </c:pt>
                <c:pt idx="23">
                  <c:v>#N/A</c:v>
                </c:pt>
                <c:pt idx="24">
                  <c:v>#N/A</c:v>
                </c:pt>
                <c:pt idx="25">
                  <c:v>#N/A</c:v>
                </c:pt>
                <c:pt idx="26">
                  <c:v>#N/A</c:v>
                </c:pt>
                <c:pt idx="27">
                  <c:v>#N/A</c:v>
                </c:pt>
                <c:pt idx="28">
                  <c:v>#N/A</c:v>
                </c:pt>
                <c:pt idx="29">
                  <c:v>#N/A</c:v>
                </c:pt>
                <c:pt idx="30">
                  <c:v>#N/A</c:v>
                </c:pt>
                <c:pt idx="31">
                  <c:v>#N/A</c:v>
                </c:pt>
                <c:pt idx="32">
                  <c:v>#N/A</c:v>
                </c:pt>
                <c:pt idx="33">
                  <c:v>#N/A</c:v>
                </c:pt>
                <c:pt idx="34">
                  <c:v>#N/A</c:v>
                </c:pt>
                <c:pt idx="35">
                  <c:v>#N/A</c:v>
                </c:pt>
                <c:pt idx="36">
                  <c:v>#N/A</c:v>
                </c:pt>
                <c:pt idx="37">
                  <c:v>#N/A</c:v>
                </c:pt>
                <c:pt idx="38">
                  <c:v>#N/A</c:v>
                </c:pt>
                <c:pt idx="39">
                  <c:v>#N/A</c:v>
                </c:pt>
                <c:pt idx="40">
                  <c:v>#N/A</c:v>
                </c:pt>
                <c:pt idx="41">
                  <c:v>#N/A</c:v>
                </c:pt>
                <c:pt idx="42">
                  <c:v>#N/A</c:v>
                </c:pt>
                <c:pt idx="43">
                  <c:v>#N/A</c:v>
                </c:pt>
                <c:pt idx="44">
                  <c:v>#N/A</c:v>
                </c:pt>
                <c:pt idx="45">
                  <c:v>#N/A</c:v>
                </c:pt>
                <c:pt idx="46">
                  <c:v>#N/A</c:v>
                </c:pt>
                <c:pt idx="47">
                  <c:v>#N/A</c:v>
                </c:pt>
                <c:pt idx="48">
                  <c:v>#N/A</c:v>
                </c:pt>
                <c:pt idx="49">
                  <c:v>#N/A</c:v>
                </c:pt>
                <c:pt idx="50">
                  <c:v>#N/A</c:v>
                </c:pt>
                <c:pt idx="51">
                  <c:v>#N/A</c:v>
                </c:pt>
                <c:pt idx="52">
                  <c:v>#N/A</c:v>
                </c:pt>
                <c:pt idx="53">
                  <c:v>#N/A</c:v>
                </c:pt>
                <c:pt idx="54">
                  <c:v>#N/A</c:v>
                </c:pt>
                <c:pt idx="55">
                  <c:v>#N/A</c:v>
                </c:pt>
                <c:pt idx="56">
                  <c:v>#N/A</c:v>
                </c:pt>
                <c:pt idx="57">
                  <c:v>#N/A</c:v>
                </c:pt>
                <c:pt idx="58">
                  <c:v>#N/A</c:v>
                </c:pt>
                <c:pt idx="59">
                  <c:v>#N/A</c:v>
                </c:pt>
                <c:pt idx="60">
                  <c:v>#N/A</c:v>
                </c:pt>
                <c:pt idx="61">
                  <c:v>#N/A</c:v>
                </c:pt>
                <c:pt idx="62">
                  <c:v>#N/A</c:v>
                </c:pt>
                <c:pt idx="63">
                  <c:v>#N/A</c:v>
                </c:pt>
                <c:pt idx="64">
                  <c:v>#N/A</c:v>
                </c:pt>
                <c:pt idx="65">
                  <c:v>#N/A</c:v>
                </c:pt>
                <c:pt idx="66">
                  <c:v>#N/A</c:v>
                </c:pt>
                <c:pt idx="67">
                  <c:v>#N/A</c:v>
                </c:pt>
                <c:pt idx="68">
                  <c:v>#N/A</c:v>
                </c:pt>
                <c:pt idx="69">
                  <c:v>#N/A</c:v>
                </c:pt>
                <c:pt idx="70">
                  <c:v>#N/A</c:v>
                </c:pt>
                <c:pt idx="71">
                  <c:v>#N/A</c:v>
                </c:pt>
                <c:pt idx="72">
                  <c:v>#N/A</c:v>
                </c:pt>
                <c:pt idx="73">
                  <c:v>#N/A</c:v>
                </c:pt>
                <c:pt idx="74">
                  <c:v>#N/A</c:v>
                </c:pt>
                <c:pt idx="75">
                  <c:v>#N/A</c:v>
                </c:pt>
                <c:pt idx="76">
                  <c:v>#N/A</c:v>
                </c:pt>
                <c:pt idx="77">
                  <c:v>#N/A</c:v>
                </c:pt>
                <c:pt idx="78">
                  <c:v>#N/A</c:v>
                </c:pt>
                <c:pt idx="79">
                  <c:v>#N/A</c:v>
                </c:pt>
                <c:pt idx="80">
                  <c:v>#N/A</c:v>
                </c:pt>
                <c:pt idx="81">
                  <c:v>#N/A</c:v>
                </c:pt>
                <c:pt idx="82">
                  <c:v>#N/A</c:v>
                </c:pt>
                <c:pt idx="83">
                  <c:v>#N/A</c:v>
                </c:pt>
                <c:pt idx="84">
                  <c:v>#N/A</c:v>
                </c:pt>
                <c:pt idx="85">
                  <c:v>#N/A</c:v>
                </c:pt>
                <c:pt idx="86">
                  <c:v>#N/A</c:v>
                </c:pt>
                <c:pt idx="87">
                  <c:v>#N/A</c:v>
                </c:pt>
                <c:pt idx="88">
                  <c:v>#N/A</c:v>
                </c:pt>
                <c:pt idx="89">
                  <c:v>#N/A</c:v>
                </c:pt>
                <c:pt idx="90">
                  <c:v>#N/A</c:v>
                </c:pt>
                <c:pt idx="91">
                  <c:v>#N/A</c:v>
                </c:pt>
                <c:pt idx="92">
                  <c:v>#N/A</c:v>
                </c:pt>
                <c:pt idx="93">
                  <c:v>#N/A</c:v>
                </c:pt>
                <c:pt idx="94">
                  <c:v>#N/A</c:v>
                </c:pt>
                <c:pt idx="95">
                  <c:v>#N/A</c:v>
                </c:pt>
                <c:pt idx="96">
                  <c:v>#N/A</c:v>
                </c:pt>
                <c:pt idx="97">
                  <c:v>#N/A</c:v>
                </c:pt>
                <c:pt idx="98">
                  <c:v>#N/A</c:v>
                </c:pt>
                <c:pt idx="99">
                  <c:v>#N/A</c:v>
                </c:pt>
                <c:pt idx="100">
                  <c:v>#N/A</c:v>
                </c:pt>
                <c:pt idx="101">
                  <c:v>#N/A</c:v>
                </c:pt>
                <c:pt idx="102">
                  <c:v>#N/A</c:v>
                </c:pt>
                <c:pt idx="103">
                  <c:v>#N/A</c:v>
                </c:pt>
                <c:pt idx="104">
                  <c:v>#N/A</c:v>
                </c:pt>
                <c:pt idx="105">
                  <c:v>#N/A</c:v>
                </c:pt>
                <c:pt idx="106">
                  <c:v>#N/A</c:v>
                </c:pt>
                <c:pt idx="107">
                  <c:v>#N/A</c:v>
                </c:pt>
                <c:pt idx="108">
                  <c:v>#N/A</c:v>
                </c:pt>
                <c:pt idx="109">
                  <c:v>#N/A</c:v>
                </c:pt>
                <c:pt idx="110">
                  <c:v>#N/A</c:v>
                </c:pt>
                <c:pt idx="111">
                  <c:v>#N/A</c:v>
                </c:pt>
                <c:pt idx="112">
                  <c:v>#N/A</c:v>
                </c:pt>
                <c:pt idx="113">
                  <c:v>#N/A</c:v>
                </c:pt>
                <c:pt idx="114">
                  <c:v>#N/A</c:v>
                </c:pt>
                <c:pt idx="115">
                  <c:v>#N/A</c:v>
                </c:pt>
                <c:pt idx="116">
                  <c:v>#N/A</c:v>
                </c:pt>
                <c:pt idx="117">
                  <c:v>#N/A</c:v>
                </c:pt>
                <c:pt idx="118">
                  <c:v>#N/A</c:v>
                </c:pt>
                <c:pt idx="119">
                  <c:v>#N/A</c:v>
                </c:pt>
                <c:pt idx="120">
                  <c:v>#N/A</c:v>
                </c:pt>
                <c:pt idx="121">
                  <c:v>#N/A</c:v>
                </c:pt>
                <c:pt idx="122">
                  <c:v>#N/A</c:v>
                </c:pt>
                <c:pt idx="123">
                  <c:v>#N/A</c:v>
                </c:pt>
                <c:pt idx="124">
                  <c:v>#N/A</c:v>
                </c:pt>
                <c:pt idx="125">
                  <c:v>#N/A</c:v>
                </c:pt>
                <c:pt idx="126">
                  <c:v>#N/A</c:v>
                </c:pt>
                <c:pt idx="127">
                  <c:v>#N/A</c:v>
                </c:pt>
                <c:pt idx="128">
                  <c:v>#N/A</c:v>
                </c:pt>
                <c:pt idx="129">
                  <c:v>#N/A</c:v>
                </c:pt>
                <c:pt idx="130">
                  <c:v>#N/A</c:v>
                </c:pt>
                <c:pt idx="131">
                  <c:v>#N/A</c:v>
                </c:pt>
                <c:pt idx="132">
                  <c:v>#N/A</c:v>
                </c:pt>
                <c:pt idx="133">
                  <c:v>#N/A</c:v>
                </c:pt>
                <c:pt idx="134">
                  <c:v>#N/A</c:v>
                </c:pt>
                <c:pt idx="135">
                  <c:v>#N/A</c:v>
                </c:pt>
                <c:pt idx="136">
                  <c:v>#N/A</c:v>
                </c:pt>
                <c:pt idx="137">
                  <c:v>#N/A</c:v>
                </c:pt>
                <c:pt idx="138">
                  <c:v>#N/A</c:v>
                </c:pt>
                <c:pt idx="139">
                  <c:v>#N/A</c:v>
                </c:pt>
                <c:pt idx="140">
                  <c:v>#N/A</c:v>
                </c:pt>
                <c:pt idx="141">
                  <c:v>#N/A</c:v>
                </c:pt>
                <c:pt idx="142">
                  <c:v>#N/A</c:v>
                </c:pt>
                <c:pt idx="143">
                  <c:v>#N/A</c:v>
                </c:pt>
                <c:pt idx="144">
                  <c:v>#N/A</c:v>
                </c:pt>
                <c:pt idx="145">
                  <c:v>#N/A</c:v>
                </c:pt>
                <c:pt idx="146">
                  <c:v>#N/A</c:v>
                </c:pt>
                <c:pt idx="147">
                  <c:v>#N/A</c:v>
                </c:pt>
                <c:pt idx="148">
                  <c:v>#N/A</c:v>
                </c:pt>
                <c:pt idx="149">
                  <c:v>#N/A</c:v>
                </c:pt>
                <c:pt idx="150">
                  <c:v>#N/A</c:v>
                </c:pt>
                <c:pt idx="151">
                  <c:v>#N/A</c:v>
                </c:pt>
                <c:pt idx="152">
                  <c:v>#N/A</c:v>
                </c:pt>
                <c:pt idx="153">
                  <c:v>#N/A</c:v>
                </c:pt>
                <c:pt idx="154">
                  <c:v>#N/A</c:v>
                </c:pt>
                <c:pt idx="155">
                  <c:v>#N/A</c:v>
                </c:pt>
                <c:pt idx="156">
                  <c:v>#N/A</c:v>
                </c:pt>
                <c:pt idx="157">
                  <c:v>#N/A</c:v>
                </c:pt>
                <c:pt idx="158">
                  <c:v>#N/A</c:v>
                </c:pt>
                <c:pt idx="159">
                  <c:v>#N/A</c:v>
                </c:pt>
                <c:pt idx="160">
                  <c:v>#N/A</c:v>
                </c:pt>
                <c:pt idx="161">
                  <c:v>#N/A</c:v>
                </c:pt>
                <c:pt idx="162">
                  <c:v>#N/A</c:v>
                </c:pt>
                <c:pt idx="163">
                  <c:v>#N/A</c:v>
                </c:pt>
                <c:pt idx="164">
                  <c:v>#N/A</c:v>
                </c:pt>
                <c:pt idx="165">
                  <c:v>#N/A</c:v>
                </c:pt>
                <c:pt idx="166">
                  <c:v>#N/A</c:v>
                </c:pt>
                <c:pt idx="167">
                  <c:v>#N/A</c:v>
                </c:pt>
                <c:pt idx="168">
                  <c:v>#N/A</c:v>
                </c:pt>
                <c:pt idx="169">
                  <c:v>#N/A</c:v>
                </c:pt>
                <c:pt idx="170">
                  <c:v>#N/A</c:v>
                </c:pt>
                <c:pt idx="171">
                  <c:v>#N/A</c:v>
                </c:pt>
                <c:pt idx="172">
                  <c:v>#N/A</c:v>
                </c:pt>
                <c:pt idx="173">
                  <c:v>#N/A</c:v>
                </c:pt>
                <c:pt idx="174">
                  <c:v>#N/A</c:v>
                </c:pt>
                <c:pt idx="175">
                  <c:v>#N/A</c:v>
                </c:pt>
                <c:pt idx="176">
                  <c:v>#N/A</c:v>
                </c:pt>
                <c:pt idx="177">
                  <c:v>#N/A</c:v>
                </c:pt>
                <c:pt idx="178">
                  <c:v>#N/A</c:v>
                </c:pt>
                <c:pt idx="179">
                  <c:v>#N/A</c:v>
                </c:pt>
                <c:pt idx="180">
                  <c:v>#N/A</c:v>
                </c:pt>
                <c:pt idx="181">
                  <c:v>#N/A</c:v>
                </c:pt>
                <c:pt idx="182">
                  <c:v>#N/A</c:v>
                </c:pt>
                <c:pt idx="183">
                  <c:v>#N/A</c:v>
                </c:pt>
                <c:pt idx="184">
                  <c:v>#N/A</c:v>
                </c:pt>
                <c:pt idx="185">
                  <c:v>#N/A</c:v>
                </c:pt>
                <c:pt idx="186">
                  <c:v>#N/A</c:v>
                </c:pt>
                <c:pt idx="187">
                  <c:v>#N/A</c:v>
                </c:pt>
                <c:pt idx="188">
                  <c:v>#N/A</c:v>
                </c:pt>
                <c:pt idx="189">
                  <c:v>#N/A</c:v>
                </c:pt>
                <c:pt idx="190">
                  <c:v>#N/A</c:v>
                </c:pt>
                <c:pt idx="191">
                  <c:v>#N/A</c:v>
                </c:pt>
                <c:pt idx="192">
                  <c:v>#N/A</c:v>
                </c:pt>
                <c:pt idx="193">
                  <c:v>#N/A</c:v>
                </c:pt>
                <c:pt idx="194">
                  <c:v>#N/A</c:v>
                </c:pt>
                <c:pt idx="195">
                  <c:v>#N/A</c:v>
                </c:pt>
                <c:pt idx="196">
                  <c:v>#N/A</c:v>
                </c:pt>
                <c:pt idx="197">
                  <c:v>#N/A</c:v>
                </c:pt>
                <c:pt idx="198">
                  <c:v>#N/A</c:v>
                </c:pt>
                <c:pt idx="199">
                  <c:v>#N/A</c:v>
                </c:pt>
                <c:pt idx="200">
                  <c:v>#N/A</c:v>
                </c:pt>
                <c:pt idx="201">
                  <c:v>#N/A</c:v>
                </c:pt>
                <c:pt idx="202">
                  <c:v>#N/A</c:v>
                </c:pt>
                <c:pt idx="203">
                  <c:v>#N/A</c:v>
                </c:pt>
                <c:pt idx="204">
                  <c:v>#N/A</c:v>
                </c:pt>
                <c:pt idx="205">
                  <c:v>#N/A</c:v>
                </c:pt>
                <c:pt idx="206">
                  <c:v>#N/A</c:v>
                </c:pt>
                <c:pt idx="207">
                  <c:v>#N/A</c:v>
                </c:pt>
                <c:pt idx="208">
                  <c:v>#N/A</c:v>
                </c:pt>
                <c:pt idx="209">
                  <c:v>#N/A</c:v>
                </c:pt>
                <c:pt idx="210">
                  <c:v>#N/A</c:v>
                </c:pt>
                <c:pt idx="211">
                  <c:v>#N/A</c:v>
                </c:pt>
                <c:pt idx="212">
                  <c:v>#N/A</c:v>
                </c:pt>
                <c:pt idx="213">
                  <c:v>#N/A</c:v>
                </c:pt>
                <c:pt idx="214">
                  <c:v>#N/A</c:v>
                </c:pt>
                <c:pt idx="215">
                  <c:v>#N/A</c:v>
                </c:pt>
                <c:pt idx="216">
                  <c:v>#N/A</c:v>
                </c:pt>
                <c:pt idx="217">
                  <c:v>#N/A</c:v>
                </c:pt>
                <c:pt idx="218">
                  <c:v>#N/A</c:v>
                </c:pt>
                <c:pt idx="219">
                  <c:v>#N/A</c:v>
                </c:pt>
                <c:pt idx="220">
                  <c:v>#N/A</c:v>
                </c:pt>
                <c:pt idx="221">
                  <c:v>#N/A</c:v>
                </c:pt>
                <c:pt idx="222">
                  <c:v>#N/A</c:v>
                </c:pt>
                <c:pt idx="223">
                  <c:v>#N/A</c:v>
                </c:pt>
                <c:pt idx="224">
                  <c:v>#N/A</c:v>
                </c:pt>
                <c:pt idx="225">
                  <c:v>#N/A</c:v>
                </c:pt>
                <c:pt idx="226">
                  <c:v>#N/A</c:v>
                </c:pt>
                <c:pt idx="227">
                  <c:v>#N/A</c:v>
                </c:pt>
                <c:pt idx="228">
                  <c:v>#N/A</c:v>
                </c:pt>
                <c:pt idx="229">
                  <c:v>#N/A</c:v>
                </c:pt>
                <c:pt idx="230">
                  <c:v>#N/A</c:v>
                </c:pt>
                <c:pt idx="231">
                  <c:v>#N/A</c:v>
                </c:pt>
                <c:pt idx="232">
                  <c:v>#N/A</c:v>
                </c:pt>
                <c:pt idx="233">
                  <c:v>#N/A</c:v>
                </c:pt>
                <c:pt idx="234">
                  <c:v>#N/A</c:v>
                </c:pt>
                <c:pt idx="235">
                  <c:v>#N/A</c:v>
                </c:pt>
                <c:pt idx="236">
                  <c:v>#N/A</c:v>
                </c:pt>
                <c:pt idx="237">
                  <c:v>#N/A</c:v>
                </c:pt>
                <c:pt idx="238">
                  <c:v>#N/A</c:v>
                </c:pt>
                <c:pt idx="239">
                  <c:v>#N/A</c:v>
                </c:pt>
                <c:pt idx="240">
                  <c:v>#N/A</c:v>
                </c:pt>
                <c:pt idx="241">
                  <c:v>#N/A</c:v>
                </c:pt>
                <c:pt idx="242">
                  <c:v>#N/A</c:v>
                </c:pt>
                <c:pt idx="243">
                  <c:v>#N/A</c:v>
                </c:pt>
                <c:pt idx="244">
                  <c:v>#N/A</c:v>
                </c:pt>
                <c:pt idx="245">
                  <c:v>#N/A</c:v>
                </c:pt>
                <c:pt idx="246">
                  <c:v>#N/A</c:v>
                </c:pt>
                <c:pt idx="247">
                  <c:v>#N/A</c:v>
                </c:pt>
                <c:pt idx="248">
                  <c:v>#N/A</c:v>
                </c:pt>
                <c:pt idx="249">
                  <c:v>#N/A</c:v>
                </c:pt>
                <c:pt idx="250">
                  <c:v>#N/A</c:v>
                </c:pt>
                <c:pt idx="251">
                  <c:v>#N/A</c:v>
                </c:pt>
                <c:pt idx="252">
                  <c:v>#N/A</c:v>
                </c:pt>
                <c:pt idx="253">
                  <c:v>#N/A</c:v>
                </c:pt>
                <c:pt idx="254">
                  <c:v>#N/A</c:v>
                </c:pt>
                <c:pt idx="255">
                  <c:v>#N/A</c:v>
                </c:pt>
                <c:pt idx="256">
                  <c:v>#N/A</c:v>
                </c:pt>
                <c:pt idx="257">
                  <c:v>#N/A</c:v>
                </c:pt>
                <c:pt idx="258">
                  <c:v>#N/A</c:v>
                </c:pt>
                <c:pt idx="259">
                  <c:v>#N/A</c:v>
                </c:pt>
                <c:pt idx="260">
                  <c:v>#N/A</c:v>
                </c:pt>
                <c:pt idx="261">
                  <c:v>#N/A</c:v>
                </c:pt>
                <c:pt idx="262">
                  <c:v>#N/A</c:v>
                </c:pt>
                <c:pt idx="263">
                  <c:v>#N/A</c:v>
                </c:pt>
                <c:pt idx="264">
                  <c:v>#N/A</c:v>
                </c:pt>
                <c:pt idx="265">
                  <c:v>#N/A</c:v>
                </c:pt>
                <c:pt idx="266">
                  <c:v>#N/A</c:v>
                </c:pt>
                <c:pt idx="267">
                  <c:v>#N/A</c:v>
                </c:pt>
                <c:pt idx="268">
                  <c:v>#N/A</c:v>
                </c:pt>
                <c:pt idx="269">
                  <c:v>#N/A</c:v>
                </c:pt>
                <c:pt idx="270">
                  <c:v>#N/A</c:v>
                </c:pt>
                <c:pt idx="271">
                  <c:v>#N/A</c:v>
                </c:pt>
                <c:pt idx="272">
                  <c:v>#N/A</c:v>
                </c:pt>
                <c:pt idx="273">
                  <c:v>#N/A</c:v>
                </c:pt>
                <c:pt idx="274">
                  <c:v>#N/A</c:v>
                </c:pt>
                <c:pt idx="275">
                  <c:v>#N/A</c:v>
                </c:pt>
                <c:pt idx="276">
                  <c:v>#N/A</c:v>
                </c:pt>
                <c:pt idx="277">
                  <c:v>#N/A</c:v>
                </c:pt>
                <c:pt idx="278">
                  <c:v>#N/A</c:v>
                </c:pt>
                <c:pt idx="279">
                  <c:v>#N/A</c:v>
                </c:pt>
                <c:pt idx="280">
                  <c:v>#N/A</c:v>
                </c:pt>
                <c:pt idx="281">
                  <c:v>#N/A</c:v>
                </c:pt>
                <c:pt idx="282">
                  <c:v>#N/A</c:v>
                </c:pt>
                <c:pt idx="283">
                  <c:v>#N/A</c:v>
                </c:pt>
                <c:pt idx="284">
                  <c:v>#N/A</c:v>
                </c:pt>
                <c:pt idx="285">
                  <c:v>#N/A</c:v>
                </c:pt>
                <c:pt idx="286">
                  <c:v>#N/A</c:v>
                </c:pt>
                <c:pt idx="287">
                  <c:v>#N/A</c:v>
                </c:pt>
                <c:pt idx="288">
                  <c:v>#N/A</c:v>
                </c:pt>
                <c:pt idx="289">
                  <c:v>#N/A</c:v>
                </c:pt>
                <c:pt idx="290">
                  <c:v>#N/A</c:v>
                </c:pt>
                <c:pt idx="291">
                  <c:v>#N/A</c:v>
                </c:pt>
                <c:pt idx="292">
                  <c:v>#N/A</c:v>
                </c:pt>
                <c:pt idx="293">
                  <c:v>#N/A</c:v>
                </c:pt>
                <c:pt idx="294">
                  <c:v>#N/A</c:v>
                </c:pt>
                <c:pt idx="295">
                  <c:v>#N/A</c:v>
                </c:pt>
                <c:pt idx="296">
                  <c:v>#N/A</c:v>
                </c:pt>
                <c:pt idx="297">
                  <c:v>#N/A</c:v>
                </c:pt>
                <c:pt idx="298">
                  <c:v>#N/A</c:v>
                </c:pt>
                <c:pt idx="299">
                  <c:v>#N/A</c:v>
                </c:pt>
                <c:pt idx="300">
                  <c:v>#N/A</c:v>
                </c:pt>
                <c:pt idx="301">
                  <c:v>#N/A</c:v>
                </c:pt>
                <c:pt idx="302">
                  <c:v>#N/A</c:v>
                </c:pt>
                <c:pt idx="303">
                  <c:v>#N/A</c:v>
                </c:pt>
                <c:pt idx="304">
                  <c:v>#N/A</c:v>
                </c:pt>
                <c:pt idx="305">
                  <c:v>#N/A</c:v>
                </c:pt>
                <c:pt idx="306">
                  <c:v>#N/A</c:v>
                </c:pt>
                <c:pt idx="307">
                  <c:v>#N/A</c:v>
                </c:pt>
                <c:pt idx="308">
                  <c:v>#N/A</c:v>
                </c:pt>
                <c:pt idx="309">
                  <c:v>#N/A</c:v>
                </c:pt>
                <c:pt idx="310">
                  <c:v>#N/A</c:v>
                </c:pt>
                <c:pt idx="311">
                  <c:v>#N/A</c:v>
                </c:pt>
                <c:pt idx="312">
                  <c:v>#N/A</c:v>
                </c:pt>
                <c:pt idx="313">
                  <c:v>#N/A</c:v>
                </c:pt>
                <c:pt idx="314">
                  <c:v>#N/A</c:v>
                </c:pt>
                <c:pt idx="315">
                  <c:v>#N/A</c:v>
                </c:pt>
                <c:pt idx="316">
                  <c:v>#N/A</c:v>
                </c:pt>
                <c:pt idx="317">
                  <c:v>#N/A</c:v>
                </c:pt>
                <c:pt idx="318">
                  <c:v>#N/A</c:v>
                </c:pt>
                <c:pt idx="319">
                  <c:v>#N/A</c:v>
                </c:pt>
                <c:pt idx="320">
                  <c:v>#N/A</c:v>
                </c:pt>
                <c:pt idx="321">
                  <c:v>#N/A</c:v>
                </c:pt>
                <c:pt idx="322">
                  <c:v>#N/A</c:v>
                </c:pt>
                <c:pt idx="323">
                  <c:v>#N/A</c:v>
                </c:pt>
                <c:pt idx="324">
                  <c:v>#N/A</c:v>
                </c:pt>
                <c:pt idx="325">
                  <c:v>#N/A</c:v>
                </c:pt>
                <c:pt idx="326">
                  <c:v>#N/A</c:v>
                </c:pt>
                <c:pt idx="327">
                  <c:v>#N/A</c:v>
                </c:pt>
                <c:pt idx="328">
                  <c:v>#N/A</c:v>
                </c:pt>
                <c:pt idx="329">
                  <c:v>#N/A</c:v>
                </c:pt>
                <c:pt idx="330">
                  <c:v>#N/A</c:v>
                </c:pt>
                <c:pt idx="331">
                  <c:v>#N/A</c:v>
                </c:pt>
                <c:pt idx="332">
                  <c:v>#N/A</c:v>
                </c:pt>
                <c:pt idx="333">
                  <c:v>#N/A</c:v>
                </c:pt>
                <c:pt idx="334">
                  <c:v>#N/A</c:v>
                </c:pt>
                <c:pt idx="335">
                  <c:v>#N/A</c:v>
                </c:pt>
                <c:pt idx="336">
                  <c:v>#N/A</c:v>
                </c:pt>
                <c:pt idx="337">
                  <c:v>#N/A</c:v>
                </c:pt>
                <c:pt idx="338">
                  <c:v>#N/A</c:v>
                </c:pt>
                <c:pt idx="339">
                  <c:v>#N/A</c:v>
                </c:pt>
                <c:pt idx="340">
                  <c:v>#N/A</c:v>
                </c:pt>
                <c:pt idx="341">
                  <c:v>#N/A</c:v>
                </c:pt>
                <c:pt idx="342">
                  <c:v>#N/A</c:v>
                </c:pt>
                <c:pt idx="343">
                  <c:v>#N/A</c:v>
                </c:pt>
                <c:pt idx="344">
                  <c:v>#N/A</c:v>
                </c:pt>
                <c:pt idx="345">
                  <c:v>#N/A</c:v>
                </c:pt>
                <c:pt idx="346">
                  <c:v>#N/A</c:v>
                </c:pt>
                <c:pt idx="347">
                  <c:v>#N/A</c:v>
                </c:pt>
                <c:pt idx="348">
                  <c:v>#N/A</c:v>
                </c:pt>
                <c:pt idx="349">
                  <c:v>#N/A</c:v>
                </c:pt>
                <c:pt idx="350">
                  <c:v>#N/A</c:v>
                </c:pt>
                <c:pt idx="351">
                  <c:v>#N/A</c:v>
                </c:pt>
                <c:pt idx="352">
                  <c:v>#N/A</c:v>
                </c:pt>
                <c:pt idx="353">
                  <c:v>#N/A</c:v>
                </c:pt>
                <c:pt idx="354">
                  <c:v>#N/A</c:v>
                </c:pt>
                <c:pt idx="355">
                  <c:v>#N/A</c:v>
                </c:pt>
                <c:pt idx="356">
                  <c:v>#N/A</c:v>
                </c:pt>
                <c:pt idx="357">
                  <c:v>#N/A</c:v>
                </c:pt>
                <c:pt idx="358">
                  <c:v>#N/A</c:v>
                </c:pt>
                <c:pt idx="359">
                  <c:v>#N/A</c:v>
                </c:pt>
                <c:pt idx="360">
                  <c:v>#N/A</c:v>
                </c:pt>
                <c:pt idx="361">
                  <c:v>#N/A</c:v>
                </c:pt>
                <c:pt idx="362">
                  <c:v>#N/A</c:v>
                </c:pt>
                <c:pt idx="363">
                  <c:v>#N/A</c:v>
                </c:pt>
                <c:pt idx="364">
                  <c:v>#N/A</c:v>
                </c:pt>
                <c:pt idx="365">
                  <c:v>#N/A</c:v>
                </c:pt>
                <c:pt idx="366">
                  <c:v>#N/A</c:v>
                </c:pt>
                <c:pt idx="367">
                  <c:v>#N/A</c:v>
                </c:pt>
                <c:pt idx="368">
                  <c:v>#N/A</c:v>
                </c:pt>
                <c:pt idx="369">
                  <c:v>#N/A</c:v>
                </c:pt>
                <c:pt idx="370">
                  <c:v>#N/A</c:v>
                </c:pt>
                <c:pt idx="371">
                  <c:v>#N/A</c:v>
                </c:pt>
                <c:pt idx="372">
                  <c:v>#N/A</c:v>
                </c:pt>
                <c:pt idx="373">
                  <c:v>#N/A</c:v>
                </c:pt>
                <c:pt idx="374">
                  <c:v>#N/A</c:v>
                </c:pt>
                <c:pt idx="375">
                  <c:v>#N/A</c:v>
                </c:pt>
                <c:pt idx="376">
                  <c:v>#N/A</c:v>
                </c:pt>
                <c:pt idx="377">
                  <c:v>#N/A</c:v>
                </c:pt>
                <c:pt idx="378">
                  <c:v>#N/A</c:v>
                </c:pt>
                <c:pt idx="379">
                  <c:v>#N/A</c:v>
                </c:pt>
                <c:pt idx="380">
                  <c:v>#N/A</c:v>
                </c:pt>
                <c:pt idx="381">
                  <c:v>#N/A</c:v>
                </c:pt>
                <c:pt idx="382">
                  <c:v>#N/A</c:v>
                </c:pt>
                <c:pt idx="383">
                  <c:v>#N/A</c:v>
                </c:pt>
                <c:pt idx="384">
                  <c:v>#N/A</c:v>
                </c:pt>
                <c:pt idx="385">
                  <c:v>#N/A</c:v>
                </c:pt>
                <c:pt idx="386">
                  <c:v>#N/A</c:v>
                </c:pt>
                <c:pt idx="387">
                  <c:v>#N/A</c:v>
                </c:pt>
                <c:pt idx="388">
                  <c:v>#N/A</c:v>
                </c:pt>
                <c:pt idx="389">
                  <c:v>#N/A</c:v>
                </c:pt>
                <c:pt idx="390">
                  <c:v>#N/A</c:v>
                </c:pt>
                <c:pt idx="391">
                  <c:v>#N/A</c:v>
                </c:pt>
                <c:pt idx="392">
                  <c:v>#N/A</c:v>
                </c:pt>
                <c:pt idx="393">
                  <c:v>#N/A</c:v>
                </c:pt>
                <c:pt idx="394">
                  <c:v>#N/A</c:v>
                </c:pt>
                <c:pt idx="395">
                  <c:v>#N/A</c:v>
                </c:pt>
                <c:pt idx="396">
                  <c:v>#N/A</c:v>
                </c:pt>
                <c:pt idx="397">
                  <c:v>#N/A</c:v>
                </c:pt>
                <c:pt idx="398">
                  <c:v>#N/A</c:v>
                </c:pt>
                <c:pt idx="399">
                  <c:v>#N/A</c:v>
                </c:pt>
                <c:pt idx="400">
                  <c:v>#N/A</c:v>
                </c:pt>
                <c:pt idx="401">
                  <c:v>#N/A</c:v>
                </c:pt>
                <c:pt idx="402">
                  <c:v>#N/A</c:v>
                </c:pt>
                <c:pt idx="403">
                  <c:v>#N/A</c:v>
                </c:pt>
                <c:pt idx="404">
                  <c:v>#N/A</c:v>
                </c:pt>
                <c:pt idx="405">
                  <c:v>#N/A</c:v>
                </c:pt>
                <c:pt idx="406">
                  <c:v>#N/A</c:v>
                </c:pt>
                <c:pt idx="407">
                  <c:v>#N/A</c:v>
                </c:pt>
                <c:pt idx="408">
                  <c:v>#N/A</c:v>
                </c:pt>
                <c:pt idx="409">
                  <c:v>#N/A</c:v>
                </c:pt>
                <c:pt idx="410">
                  <c:v>#N/A</c:v>
                </c:pt>
                <c:pt idx="411">
                  <c:v>#N/A</c:v>
                </c:pt>
                <c:pt idx="412">
                  <c:v>#N/A</c:v>
                </c:pt>
                <c:pt idx="413">
                  <c:v>#N/A</c:v>
                </c:pt>
                <c:pt idx="414">
                  <c:v>#N/A</c:v>
                </c:pt>
                <c:pt idx="415">
                  <c:v>#N/A</c:v>
                </c:pt>
                <c:pt idx="416">
                  <c:v>#N/A</c:v>
                </c:pt>
                <c:pt idx="417">
                  <c:v>#N/A</c:v>
                </c:pt>
                <c:pt idx="418">
                  <c:v>#N/A</c:v>
                </c:pt>
                <c:pt idx="419">
                  <c:v>#N/A</c:v>
                </c:pt>
                <c:pt idx="420">
                  <c:v>#N/A</c:v>
                </c:pt>
                <c:pt idx="421">
                  <c:v>#N/A</c:v>
                </c:pt>
                <c:pt idx="422">
                  <c:v>#N/A</c:v>
                </c:pt>
                <c:pt idx="423">
                  <c:v>#N/A</c:v>
                </c:pt>
                <c:pt idx="424">
                  <c:v>#N/A</c:v>
                </c:pt>
                <c:pt idx="425">
                  <c:v>#N/A</c:v>
                </c:pt>
                <c:pt idx="426">
                  <c:v>#N/A</c:v>
                </c:pt>
                <c:pt idx="427">
                  <c:v>#N/A</c:v>
                </c:pt>
                <c:pt idx="428">
                  <c:v>#N/A</c:v>
                </c:pt>
                <c:pt idx="429">
                  <c:v>#N/A</c:v>
                </c:pt>
                <c:pt idx="430">
                  <c:v>#N/A</c:v>
                </c:pt>
                <c:pt idx="431">
                  <c:v>#N/A</c:v>
                </c:pt>
                <c:pt idx="432">
                  <c:v>#N/A</c:v>
                </c:pt>
                <c:pt idx="433">
                  <c:v>#N/A</c:v>
                </c:pt>
                <c:pt idx="434">
                  <c:v>#N/A</c:v>
                </c:pt>
                <c:pt idx="435">
                  <c:v>#N/A</c:v>
                </c:pt>
                <c:pt idx="436">
                  <c:v>#N/A</c:v>
                </c:pt>
                <c:pt idx="437">
                  <c:v>#N/A</c:v>
                </c:pt>
                <c:pt idx="438">
                  <c:v>#N/A</c:v>
                </c:pt>
                <c:pt idx="439">
                  <c:v>#N/A</c:v>
                </c:pt>
                <c:pt idx="440">
                  <c:v>#N/A</c:v>
                </c:pt>
                <c:pt idx="441">
                  <c:v>#N/A</c:v>
                </c:pt>
                <c:pt idx="442">
                  <c:v>#N/A</c:v>
                </c:pt>
                <c:pt idx="443">
                  <c:v>#N/A</c:v>
                </c:pt>
                <c:pt idx="444">
                  <c:v>#N/A</c:v>
                </c:pt>
                <c:pt idx="445">
                  <c:v>#N/A</c:v>
                </c:pt>
                <c:pt idx="446">
                  <c:v>#N/A</c:v>
                </c:pt>
                <c:pt idx="447">
                  <c:v>#N/A</c:v>
                </c:pt>
                <c:pt idx="448">
                  <c:v>#N/A</c:v>
                </c:pt>
                <c:pt idx="449">
                  <c:v>#N/A</c:v>
                </c:pt>
                <c:pt idx="450">
                  <c:v>#N/A</c:v>
                </c:pt>
                <c:pt idx="451">
                  <c:v>#N/A</c:v>
                </c:pt>
                <c:pt idx="452">
                  <c:v>#N/A</c:v>
                </c:pt>
                <c:pt idx="453">
                  <c:v>#N/A</c:v>
                </c:pt>
                <c:pt idx="454">
                  <c:v>#N/A</c:v>
                </c:pt>
                <c:pt idx="455">
                  <c:v>#N/A</c:v>
                </c:pt>
                <c:pt idx="456">
                  <c:v>#N/A</c:v>
                </c:pt>
                <c:pt idx="457">
                  <c:v>#N/A</c:v>
                </c:pt>
                <c:pt idx="458">
                  <c:v>#N/A</c:v>
                </c:pt>
                <c:pt idx="459">
                  <c:v>#N/A</c:v>
                </c:pt>
                <c:pt idx="460">
                  <c:v>#N/A</c:v>
                </c:pt>
                <c:pt idx="461">
                  <c:v>#N/A</c:v>
                </c:pt>
                <c:pt idx="462">
                  <c:v>#N/A</c:v>
                </c:pt>
                <c:pt idx="463">
                  <c:v>#N/A</c:v>
                </c:pt>
                <c:pt idx="464">
                  <c:v>#N/A</c:v>
                </c:pt>
                <c:pt idx="465">
                  <c:v>#N/A</c:v>
                </c:pt>
                <c:pt idx="466">
                  <c:v>#N/A</c:v>
                </c:pt>
                <c:pt idx="467">
                  <c:v>#N/A</c:v>
                </c:pt>
                <c:pt idx="468">
                  <c:v>#N/A</c:v>
                </c:pt>
                <c:pt idx="469">
                  <c:v>#N/A</c:v>
                </c:pt>
                <c:pt idx="470">
                  <c:v>#N/A</c:v>
                </c:pt>
                <c:pt idx="471">
                  <c:v>#N/A</c:v>
                </c:pt>
                <c:pt idx="472">
                  <c:v>#N/A</c:v>
                </c:pt>
                <c:pt idx="473">
                  <c:v>#N/A</c:v>
                </c:pt>
                <c:pt idx="474">
                  <c:v>#N/A</c:v>
                </c:pt>
                <c:pt idx="475">
                  <c:v>#N/A</c:v>
                </c:pt>
                <c:pt idx="476">
                  <c:v>#N/A</c:v>
                </c:pt>
                <c:pt idx="477">
                  <c:v>#N/A</c:v>
                </c:pt>
                <c:pt idx="478">
                  <c:v>#N/A</c:v>
                </c:pt>
                <c:pt idx="479">
                  <c:v>#N/A</c:v>
                </c:pt>
                <c:pt idx="480">
                  <c:v>#N/A</c:v>
                </c:pt>
                <c:pt idx="481">
                  <c:v>#N/A</c:v>
                </c:pt>
                <c:pt idx="482">
                  <c:v>#N/A</c:v>
                </c:pt>
                <c:pt idx="483">
                  <c:v>#N/A</c:v>
                </c:pt>
                <c:pt idx="484">
                  <c:v>#N/A</c:v>
                </c:pt>
                <c:pt idx="485">
                  <c:v>#N/A</c:v>
                </c:pt>
                <c:pt idx="486">
                  <c:v>#N/A</c:v>
                </c:pt>
                <c:pt idx="487">
                  <c:v>#N/A</c:v>
                </c:pt>
                <c:pt idx="488">
                  <c:v>#N/A</c:v>
                </c:pt>
                <c:pt idx="489">
                  <c:v>#N/A</c:v>
                </c:pt>
                <c:pt idx="490">
                  <c:v>#N/A</c:v>
                </c:pt>
                <c:pt idx="491">
                  <c:v>#N/A</c:v>
                </c:pt>
                <c:pt idx="492">
                  <c:v>#N/A</c:v>
                </c:pt>
                <c:pt idx="493">
                  <c:v>#N/A</c:v>
                </c:pt>
                <c:pt idx="494">
                  <c:v>#N/A</c:v>
                </c:pt>
                <c:pt idx="495">
                  <c:v>#N/A</c:v>
                </c:pt>
                <c:pt idx="496">
                  <c:v>#N/A</c:v>
                </c:pt>
                <c:pt idx="497">
                  <c:v>#N/A</c:v>
                </c:pt>
                <c:pt idx="498">
                  <c:v>#N/A</c:v>
                </c:pt>
                <c:pt idx="499">
                  <c:v>#N/A</c:v>
                </c:pt>
                <c:pt idx="500">
                  <c:v>#N/A</c:v>
                </c:pt>
                <c:pt idx="501">
                  <c:v>#N/A</c:v>
                </c:pt>
                <c:pt idx="502">
                  <c:v>#N/A</c:v>
                </c:pt>
                <c:pt idx="503">
                  <c:v>#N/A</c:v>
                </c:pt>
                <c:pt idx="504">
                  <c:v>#N/A</c:v>
                </c:pt>
                <c:pt idx="505">
                  <c:v>#N/A</c:v>
                </c:pt>
                <c:pt idx="506">
                  <c:v>#N/A</c:v>
                </c:pt>
                <c:pt idx="507">
                  <c:v>#N/A</c:v>
                </c:pt>
                <c:pt idx="508">
                  <c:v>#N/A</c:v>
                </c:pt>
                <c:pt idx="509">
                  <c:v>#N/A</c:v>
                </c:pt>
                <c:pt idx="510">
                  <c:v>#N/A</c:v>
                </c:pt>
                <c:pt idx="511">
                  <c:v>#N/A</c:v>
                </c:pt>
                <c:pt idx="512">
                  <c:v>#N/A</c:v>
                </c:pt>
                <c:pt idx="513">
                  <c:v>#N/A</c:v>
                </c:pt>
                <c:pt idx="514">
                  <c:v>#N/A</c:v>
                </c:pt>
                <c:pt idx="515">
                  <c:v>#N/A</c:v>
                </c:pt>
                <c:pt idx="516">
                  <c:v>#N/A</c:v>
                </c:pt>
                <c:pt idx="517">
                  <c:v>#N/A</c:v>
                </c:pt>
                <c:pt idx="518">
                  <c:v>#N/A</c:v>
                </c:pt>
                <c:pt idx="519">
                  <c:v>#N/A</c:v>
                </c:pt>
                <c:pt idx="520">
                  <c:v>#N/A</c:v>
                </c:pt>
                <c:pt idx="521">
                  <c:v>#N/A</c:v>
                </c:pt>
                <c:pt idx="522">
                  <c:v>#N/A</c:v>
                </c:pt>
                <c:pt idx="523">
                  <c:v>#N/A</c:v>
                </c:pt>
                <c:pt idx="524">
                  <c:v>#N/A</c:v>
                </c:pt>
                <c:pt idx="525">
                  <c:v>#N/A</c:v>
                </c:pt>
                <c:pt idx="526">
                  <c:v>#N/A</c:v>
                </c:pt>
                <c:pt idx="527">
                  <c:v>#N/A</c:v>
                </c:pt>
                <c:pt idx="528">
                  <c:v>#N/A</c:v>
                </c:pt>
                <c:pt idx="529">
                  <c:v>#N/A</c:v>
                </c:pt>
                <c:pt idx="530">
                  <c:v>#N/A</c:v>
                </c:pt>
                <c:pt idx="531">
                  <c:v>#N/A</c:v>
                </c:pt>
                <c:pt idx="532">
                  <c:v>#N/A</c:v>
                </c:pt>
                <c:pt idx="533">
                  <c:v>#N/A</c:v>
                </c:pt>
                <c:pt idx="534">
                  <c:v>#N/A</c:v>
                </c:pt>
                <c:pt idx="535">
                  <c:v>#N/A</c:v>
                </c:pt>
                <c:pt idx="536">
                  <c:v>#N/A</c:v>
                </c:pt>
                <c:pt idx="537">
                  <c:v>#N/A</c:v>
                </c:pt>
                <c:pt idx="538">
                  <c:v>#N/A</c:v>
                </c:pt>
                <c:pt idx="539">
                  <c:v>#N/A</c:v>
                </c:pt>
                <c:pt idx="540">
                  <c:v>#N/A</c:v>
                </c:pt>
                <c:pt idx="541">
                  <c:v>#N/A</c:v>
                </c:pt>
                <c:pt idx="542">
                  <c:v>#N/A</c:v>
                </c:pt>
                <c:pt idx="543">
                  <c:v>#N/A</c:v>
                </c:pt>
                <c:pt idx="544">
                  <c:v>#N/A</c:v>
                </c:pt>
                <c:pt idx="545">
                  <c:v>#N/A</c:v>
                </c:pt>
                <c:pt idx="546">
                  <c:v>#N/A</c:v>
                </c:pt>
                <c:pt idx="547">
                  <c:v>#N/A</c:v>
                </c:pt>
                <c:pt idx="548">
                  <c:v>#N/A</c:v>
                </c:pt>
                <c:pt idx="549">
                  <c:v>#N/A</c:v>
                </c:pt>
                <c:pt idx="550">
                  <c:v>#N/A</c:v>
                </c:pt>
                <c:pt idx="551">
                  <c:v>#N/A</c:v>
                </c:pt>
                <c:pt idx="552">
                  <c:v>#N/A</c:v>
                </c:pt>
                <c:pt idx="553">
                  <c:v>#N/A</c:v>
                </c:pt>
                <c:pt idx="554">
                  <c:v>#N/A</c:v>
                </c:pt>
                <c:pt idx="555">
                  <c:v>#N/A</c:v>
                </c:pt>
                <c:pt idx="556">
                  <c:v>#N/A</c:v>
                </c:pt>
                <c:pt idx="557">
                  <c:v>#N/A</c:v>
                </c:pt>
                <c:pt idx="558">
                  <c:v>#N/A</c:v>
                </c:pt>
                <c:pt idx="559">
                  <c:v>#N/A</c:v>
                </c:pt>
                <c:pt idx="560">
                  <c:v>#N/A</c:v>
                </c:pt>
                <c:pt idx="561">
                  <c:v>#N/A</c:v>
                </c:pt>
                <c:pt idx="562">
                  <c:v>#N/A</c:v>
                </c:pt>
                <c:pt idx="563">
                  <c:v>#N/A</c:v>
                </c:pt>
                <c:pt idx="564">
                  <c:v>#N/A</c:v>
                </c:pt>
                <c:pt idx="565">
                  <c:v>#N/A</c:v>
                </c:pt>
                <c:pt idx="566">
                  <c:v>#N/A</c:v>
                </c:pt>
                <c:pt idx="567">
                  <c:v>#N/A</c:v>
                </c:pt>
                <c:pt idx="568">
                  <c:v>#N/A</c:v>
                </c:pt>
                <c:pt idx="569">
                  <c:v>#N/A</c:v>
                </c:pt>
                <c:pt idx="570">
                  <c:v>#N/A</c:v>
                </c:pt>
                <c:pt idx="571">
                  <c:v>#N/A</c:v>
                </c:pt>
                <c:pt idx="572">
                  <c:v>#N/A</c:v>
                </c:pt>
                <c:pt idx="573">
                  <c:v>#N/A</c:v>
                </c:pt>
                <c:pt idx="574">
                  <c:v>#N/A</c:v>
                </c:pt>
                <c:pt idx="575">
                  <c:v>#N/A</c:v>
                </c:pt>
                <c:pt idx="576">
                  <c:v>#N/A</c:v>
                </c:pt>
                <c:pt idx="577">
                  <c:v>#N/A</c:v>
                </c:pt>
                <c:pt idx="578">
                  <c:v>#N/A</c:v>
                </c:pt>
                <c:pt idx="579">
                  <c:v>#N/A</c:v>
                </c:pt>
                <c:pt idx="580">
                  <c:v>#N/A</c:v>
                </c:pt>
                <c:pt idx="581">
                  <c:v>#N/A</c:v>
                </c:pt>
                <c:pt idx="582">
                  <c:v>#N/A</c:v>
                </c:pt>
                <c:pt idx="583">
                  <c:v>#N/A</c:v>
                </c:pt>
                <c:pt idx="584">
                  <c:v>#N/A</c:v>
                </c:pt>
                <c:pt idx="585">
                  <c:v>#N/A</c:v>
                </c:pt>
                <c:pt idx="586">
                  <c:v>#N/A</c:v>
                </c:pt>
                <c:pt idx="587">
                  <c:v>#N/A</c:v>
                </c:pt>
                <c:pt idx="588">
                  <c:v>#N/A</c:v>
                </c:pt>
                <c:pt idx="589">
                  <c:v>#N/A</c:v>
                </c:pt>
                <c:pt idx="590">
                  <c:v>#N/A</c:v>
                </c:pt>
                <c:pt idx="591">
                  <c:v>#N/A</c:v>
                </c:pt>
                <c:pt idx="592">
                  <c:v>#N/A</c:v>
                </c:pt>
                <c:pt idx="593">
                  <c:v>#N/A</c:v>
                </c:pt>
                <c:pt idx="594">
                  <c:v>#N/A</c:v>
                </c:pt>
                <c:pt idx="595">
                  <c:v>#N/A</c:v>
                </c:pt>
                <c:pt idx="596">
                  <c:v>#N/A</c:v>
                </c:pt>
                <c:pt idx="597">
                  <c:v>#N/A</c:v>
                </c:pt>
                <c:pt idx="598">
                  <c:v>#N/A</c:v>
                </c:pt>
                <c:pt idx="599">
                  <c:v>#N/A</c:v>
                </c:pt>
                <c:pt idx="600">
                  <c:v>#N/A</c:v>
                </c:pt>
                <c:pt idx="601">
                  <c:v>#N/A</c:v>
                </c:pt>
                <c:pt idx="602">
                  <c:v>#N/A</c:v>
                </c:pt>
                <c:pt idx="603">
                  <c:v>#N/A</c:v>
                </c:pt>
                <c:pt idx="604">
                  <c:v>#N/A</c:v>
                </c:pt>
                <c:pt idx="605">
                  <c:v>#N/A</c:v>
                </c:pt>
                <c:pt idx="606">
                  <c:v>#N/A</c:v>
                </c:pt>
                <c:pt idx="607">
                  <c:v>#N/A</c:v>
                </c:pt>
                <c:pt idx="608">
                  <c:v>#N/A</c:v>
                </c:pt>
                <c:pt idx="609">
                  <c:v>#N/A</c:v>
                </c:pt>
                <c:pt idx="610">
                  <c:v>#N/A</c:v>
                </c:pt>
                <c:pt idx="611">
                  <c:v>#N/A</c:v>
                </c:pt>
                <c:pt idx="612">
                  <c:v>#N/A</c:v>
                </c:pt>
                <c:pt idx="613">
                  <c:v>#N/A</c:v>
                </c:pt>
                <c:pt idx="614">
                  <c:v>#N/A</c:v>
                </c:pt>
                <c:pt idx="615">
                  <c:v>#N/A</c:v>
                </c:pt>
                <c:pt idx="616">
                  <c:v>#N/A</c:v>
                </c:pt>
                <c:pt idx="617">
                  <c:v>#N/A</c:v>
                </c:pt>
                <c:pt idx="618">
                  <c:v>#N/A</c:v>
                </c:pt>
                <c:pt idx="619">
                  <c:v>#N/A</c:v>
                </c:pt>
                <c:pt idx="620">
                  <c:v>#N/A</c:v>
                </c:pt>
                <c:pt idx="621">
                  <c:v>#N/A</c:v>
                </c:pt>
                <c:pt idx="622">
                  <c:v>#N/A</c:v>
                </c:pt>
                <c:pt idx="623">
                  <c:v>#N/A</c:v>
                </c:pt>
                <c:pt idx="624">
                  <c:v>#N/A</c:v>
                </c:pt>
                <c:pt idx="625">
                  <c:v>#N/A</c:v>
                </c:pt>
                <c:pt idx="626">
                  <c:v>#N/A</c:v>
                </c:pt>
                <c:pt idx="627">
                  <c:v>#N/A</c:v>
                </c:pt>
                <c:pt idx="628">
                  <c:v>#N/A</c:v>
                </c:pt>
                <c:pt idx="629">
                  <c:v>#N/A</c:v>
                </c:pt>
                <c:pt idx="630">
                  <c:v>#N/A</c:v>
                </c:pt>
                <c:pt idx="631">
                  <c:v>#N/A</c:v>
                </c:pt>
                <c:pt idx="632">
                  <c:v>#N/A</c:v>
                </c:pt>
                <c:pt idx="633">
                  <c:v>#N/A</c:v>
                </c:pt>
                <c:pt idx="634">
                  <c:v>#N/A</c:v>
                </c:pt>
                <c:pt idx="635">
                  <c:v>#N/A</c:v>
                </c:pt>
                <c:pt idx="636">
                  <c:v>#N/A</c:v>
                </c:pt>
                <c:pt idx="637">
                  <c:v>#N/A</c:v>
                </c:pt>
                <c:pt idx="638">
                  <c:v>#N/A</c:v>
                </c:pt>
                <c:pt idx="639">
                  <c:v>#N/A</c:v>
                </c:pt>
                <c:pt idx="640">
                  <c:v>#N/A</c:v>
                </c:pt>
                <c:pt idx="641">
                  <c:v>#N/A</c:v>
                </c:pt>
                <c:pt idx="642">
                  <c:v>#N/A</c:v>
                </c:pt>
                <c:pt idx="643">
                  <c:v>#N/A</c:v>
                </c:pt>
                <c:pt idx="644">
                  <c:v>#N/A</c:v>
                </c:pt>
                <c:pt idx="645">
                  <c:v>#N/A</c:v>
                </c:pt>
                <c:pt idx="646">
                  <c:v>#N/A</c:v>
                </c:pt>
                <c:pt idx="647">
                  <c:v>#N/A</c:v>
                </c:pt>
                <c:pt idx="648">
                  <c:v>#N/A</c:v>
                </c:pt>
                <c:pt idx="649">
                  <c:v>#N/A</c:v>
                </c:pt>
                <c:pt idx="650">
                  <c:v>#N/A</c:v>
                </c:pt>
                <c:pt idx="651">
                  <c:v>#N/A</c:v>
                </c:pt>
                <c:pt idx="652">
                  <c:v>#N/A</c:v>
                </c:pt>
                <c:pt idx="653">
                  <c:v>#N/A</c:v>
                </c:pt>
                <c:pt idx="654">
                  <c:v>#N/A</c:v>
                </c:pt>
                <c:pt idx="655">
                  <c:v>#N/A</c:v>
                </c:pt>
                <c:pt idx="656">
                  <c:v>#N/A</c:v>
                </c:pt>
                <c:pt idx="657">
                  <c:v>#N/A</c:v>
                </c:pt>
                <c:pt idx="658">
                  <c:v>#N/A</c:v>
                </c:pt>
                <c:pt idx="659">
                  <c:v>#N/A</c:v>
                </c:pt>
                <c:pt idx="660">
                  <c:v>#N/A</c:v>
                </c:pt>
                <c:pt idx="661">
                  <c:v>#N/A</c:v>
                </c:pt>
                <c:pt idx="662">
                  <c:v>#N/A</c:v>
                </c:pt>
                <c:pt idx="663">
                  <c:v>#N/A</c:v>
                </c:pt>
                <c:pt idx="664">
                  <c:v>#N/A</c:v>
                </c:pt>
                <c:pt idx="665">
                  <c:v>#N/A</c:v>
                </c:pt>
                <c:pt idx="666">
                  <c:v>#N/A</c:v>
                </c:pt>
                <c:pt idx="667">
                  <c:v>#N/A</c:v>
                </c:pt>
                <c:pt idx="668">
                  <c:v>#N/A</c:v>
                </c:pt>
                <c:pt idx="669">
                  <c:v>#N/A</c:v>
                </c:pt>
                <c:pt idx="670">
                  <c:v>#N/A</c:v>
                </c:pt>
                <c:pt idx="671">
                  <c:v>#N/A</c:v>
                </c:pt>
                <c:pt idx="672">
                  <c:v>#N/A</c:v>
                </c:pt>
                <c:pt idx="673">
                  <c:v>#N/A</c:v>
                </c:pt>
                <c:pt idx="674">
                  <c:v>#N/A</c:v>
                </c:pt>
                <c:pt idx="675">
                  <c:v>#N/A</c:v>
                </c:pt>
                <c:pt idx="676">
                  <c:v>#N/A</c:v>
                </c:pt>
                <c:pt idx="677">
                  <c:v>#N/A</c:v>
                </c:pt>
                <c:pt idx="678">
                  <c:v>#N/A</c:v>
                </c:pt>
                <c:pt idx="679">
                  <c:v>#N/A</c:v>
                </c:pt>
                <c:pt idx="680">
                  <c:v>#N/A</c:v>
                </c:pt>
                <c:pt idx="681">
                  <c:v>#N/A</c:v>
                </c:pt>
                <c:pt idx="682">
                  <c:v>#N/A</c:v>
                </c:pt>
                <c:pt idx="683">
                  <c:v>#N/A</c:v>
                </c:pt>
                <c:pt idx="684">
                  <c:v>#N/A</c:v>
                </c:pt>
                <c:pt idx="685">
                  <c:v>#N/A</c:v>
                </c:pt>
                <c:pt idx="686">
                  <c:v>#N/A</c:v>
                </c:pt>
                <c:pt idx="687">
                  <c:v>#N/A</c:v>
                </c:pt>
                <c:pt idx="688">
                  <c:v>#N/A</c:v>
                </c:pt>
                <c:pt idx="689">
                  <c:v>#N/A</c:v>
                </c:pt>
                <c:pt idx="690">
                  <c:v>#N/A</c:v>
                </c:pt>
                <c:pt idx="691">
                  <c:v>#N/A</c:v>
                </c:pt>
                <c:pt idx="692">
                  <c:v>#N/A</c:v>
                </c:pt>
                <c:pt idx="693">
                  <c:v>#N/A</c:v>
                </c:pt>
                <c:pt idx="694">
                  <c:v>#N/A</c:v>
                </c:pt>
                <c:pt idx="695">
                  <c:v>#N/A</c:v>
                </c:pt>
                <c:pt idx="696">
                  <c:v>#N/A</c:v>
                </c:pt>
                <c:pt idx="697">
                  <c:v>#N/A</c:v>
                </c:pt>
                <c:pt idx="698">
                  <c:v>#N/A</c:v>
                </c:pt>
                <c:pt idx="699">
                  <c:v>#N/A</c:v>
                </c:pt>
                <c:pt idx="700">
                  <c:v>#N/A</c:v>
                </c:pt>
                <c:pt idx="701">
                  <c:v>#N/A</c:v>
                </c:pt>
                <c:pt idx="702">
                  <c:v>#N/A</c:v>
                </c:pt>
                <c:pt idx="703">
                  <c:v>#N/A</c:v>
                </c:pt>
                <c:pt idx="704">
                  <c:v>#N/A</c:v>
                </c:pt>
                <c:pt idx="705">
                  <c:v>#N/A</c:v>
                </c:pt>
                <c:pt idx="706">
                  <c:v>#N/A</c:v>
                </c:pt>
                <c:pt idx="707">
                  <c:v>#N/A</c:v>
                </c:pt>
                <c:pt idx="708">
                  <c:v>#N/A</c:v>
                </c:pt>
                <c:pt idx="709">
                  <c:v>#N/A</c:v>
                </c:pt>
                <c:pt idx="710">
                  <c:v>#N/A</c:v>
                </c:pt>
                <c:pt idx="711">
                  <c:v>#N/A</c:v>
                </c:pt>
                <c:pt idx="712">
                  <c:v>#N/A</c:v>
                </c:pt>
                <c:pt idx="713">
                  <c:v>#N/A</c:v>
                </c:pt>
                <c:pt idx="714">
                  <c:v>#N/A</c:v>
                </c:pt>
                <c:pt idx="715">
                  <c:v>#N/A</c:v>
                </c:pt>
                <c:pt idx="716">
                  <c:v>#N/A</c:v>
                </c:pt>
                <c:pt idx="717">
                  <c:v>#N/A</c:v>
                </c:pt>
                <c:pt idx="718">
                  <c:v>#N/A</c:v>
                </c:pt>
                <c:pt idx="719">
                  <c:v>#N/A</c:v>
                </c:pt>
                <c:pt idx="720">
                  <c:v>#N/A</c:v>
                </c:pt>
                <c:pt idx="721">
                  <c:v>#N/A</c:v>
                </c:pt>
                <c:pt idx="722">
                  <c:v>#N/A</c:v>
                </c:pt>
                <c:pt idx="723">
                  <c:v>#N/A</c:v>
                </c:pt>
                <c:pt idx="724">
                  <c:v>#N/A</c:v>
                </c:pt>
                <c:pt idx="725">
                  <c:v>#N/A</c:v>
                </c:pt>
                <c:pt idx="726">
                  <c:v>#N/A</c:v>
                </c:pt>
                <c:pt idx="727">
                  <c:v>#N/A</c:v>
                </c:pt>
                <c:pt idx="728">
                  <c:v>#N/A</c:v>
                </c:pt>
                <c:pt idx="729">
                  <c:v>#N/A</c:v>
                </c:pt>
                <c:pt idx="730">
                  <c:v>#N/A</c:v>
                </c:pt>
                <c:pt idx="731">
                  <c:v>#N/A</c:v>
                </c:pt>
                <c:pt idx="732">
                  <c:v>#N/A</c:v>
                </c:pt>
                <c:pt idx="733">
                  <c:v>#N/A</c:v>
                </c:pt>
                <c:pt idx="734">
                  <c:v>#N/A</c:v>
                </c:pt>
                <c:pt idx="735">
                  <c:v>#N/A</c:v>
                </c:pt>
                <c:pt idx="736">
                  <c:v>#N/A</c:v>
                </c:pt>
                <c:pt idx="737">
                  <c:v>#N/A</c:v>
                </c:pt>
                <c:pt idx="738">
                  <c:v>#N/A</c:v>
                </c:pt>
                <c:pt idx="739">
                  <c:v>#N/A</c:v>
                </c:pt>
                <c:pt idx="740">
                  <c:v>#N/A</c:v>
                </c:pt>
                <c:pt idx="741">
                  <c:v>#N/A</c:v>
                </c:pt>
                <c:pt idx="742">
                  <c:v>#N/A</c:v>
                </c:pt>
                <c:pt idx="743">
                  <c:v>#N/A</c:v>
                </c:pt>
                <c:pt idx="744">
                  <c:v>#N/A</c:v>
                </c:pt>
                <c:pt idx="745">
                  <c:v>#N/A</c:v>
                </c:pt>
                <c:pt idx="746">
                  <c:v>#N/A</c:v>
                </c:pt>
                <c:pt idx="747">
                  <c:v>#N/A</c:v>
                </c:pt>
                <c:pt idx="748">
                  <c:v>#N/A</c:v>
                </c:pt>
                <c:pt idx="749">
                  <c:v>#N/A</c:v>
                </c:pt>
                <c:pt idx="750">
                  <c:v>#N/A</c:v>
                </c:pt>
                <c:pt idx="751">
                  <c:v>#N/A</c:v>
                </c:pt>
                <c:pt idx="752">
                  <c:v>#N/A</c:v>
                </c:pt>
                <c:pt idx="753">
                  <c:v>#N/A</c:v>
                </c:pt>
                <c:pt idx="754">
                  <c:v>#N/A</c:v>
                </c:pt>
                <c:pt idx="755">
                  <c:v>#N/A</c:v>
                </c:pt>
                <c:pt idx="756">
                  <c:v>#N/A</c:v>
                </c:pt>
                <c:pt idx="757">
                  <c:v>#N/A</c:v>
                </c:pt>
                <c:pt idx="758">
                  <c:v>#N/A</c:v>
                </c:pt>
                <c:pt idx="759">
                  <c:v>#N/A</c:v>
                </c:pt>
                <c:pt idx="760">
                  <c:v>#N/A</c:v>
                </c:pt>
                <c:pt idx="761">
                  <c:v>#N/A</c:v>
                </c:pt>
                <c:pt idx="762">
                  <c:v>#N/A</c:v>
                </c:pt>
                <c:pt idx="763">
                  <c:v>#N/A</c:v>
                </c:pt>
                <c:pt idx="764">
                  <c:v>#N/A</c:v>
                </c:pt>
                <c:pt idx="765">
                  <c:v>#N/A</c:v>
                </c:pt>
                <c:pt idx="766">
                  <c:v>#N/A</c:v>
                </c:pt>
                <c:pt idx="767">
                  <c:v>#N/A</c:v>
                </c:pt>
                <c:pt idx="768">
                  <c:v>#N/A</c:v>
                </c:pt>
                <c:pt idx="769">
                  <c:v>#N/A</c:v>
                </c:pt>
                <c:pt idx="770">
                  <c:v>#N/A</c:v>
                </c:pt>
                <c:pt idx="771">
                  <c:v>#N/A</c:v>
                </c:pt>
                <c:pt idx="772">
                  <c:v>#N/A</c:v>
                </c:pt>
                <c:pt idx="773">
                  <c:v>#N/A</c:v>
                </c:pt>
                <c:pt idx="774">
                  <c:v>#N/A</c:v>
                </c:pt>
                <c:pt idx="775">
                  <c:v>#N/A</c:v>
                </c:pt>
                <c:pt idx="776">
                  <c:v>#N/A</c:v>
                </c:pt>
                <c:pt idx="777">
                  <c:v>#N/A</c:v>
                </c:pt>
                <c:pt idx="778">
                  <c:v>#N/A</c:v>
                </c:pt>
                <c:pt idx="779">
                  <c:v>#N/A</c:v>
                </c:pt>
                <c:pt idx="780">
                  <c:v>#N/A</c:v>
                </c:pt>
                <c:pt idx="781">
                  <c:v>#N/A</c:v>
                </c:pt>
                <c:pt idx="782">
                  <c:v>#N/A</c:v>
                </c:pt>
                <c:pt idx="783">
                  <c:v>#N/A</c:v>
                </c:pt>
                <c:pt idx="784">
                  <c:v>#N/A</c:v>
                </c:pt>
                <c:pt idx="785">
                  <c:v>#N/A</c:v>
                </c:pt>
                <c:pt idx="786">
                  <c:v>#N/A</c:v>
                </c:pt>
                <c:pt idx="787">
                  <c:v>#N/A</c:v>
                </c:pt>
                <c:pt idx="788">
                  <c:v>#N/A</c:v>
                </c:pt>
                <c:pt idx="789">
                  <c:v>#N/A</c:v>
                </c:pt>
                <c:pt idx="790">
                  <c:v>#N/A</c:v>
                </c:pt>
                <c:pt idx="791">
                  <c:v>#N/A</c:v>
                </c:pt>
                <c:pt idx="792">
                  <c:v>#N/A</c:v>
                </c:pt>
                <c:pt idx="793">
                  <c:v>#N/A</c:v>
                </c:pt>
                <c:pt idx="794">
                  <c:v>#N/A</c:v>
                </c:pt>
                <c:pt idx="795">
                  <c:v>#N/A</c:v>
                </c:pt>
                <c:pt idx="796">
                  <c:v>#N/A</c:v>
                </c:pt>
                <c:pt idx="797">
                  <c:v>#N/A</c:v>
                </c:pt>
                <c:pt idx="798">
                  <c:v>#N/A</c:v>
                </c:pt>
                <c:pt idx="799">
                  <c:v>#N/A</c:v>
                </c:pt>
                <c:pt idx="800">
                  <c:v>#N/A</c:v>
                </c:pt>
                <c:pt idx="801">
                  <c:v>#N/A</c:v>
                </c:pt>
                <c:pt idx="802">
                  <c:v>#N/A</c:v>
                </c:pt>
                <c:pt idx="803">
                  <c:v>#N/A</c:v>
                </c:pt>
                <c:pt idx="804">
                  <c:v>#N/A</c:v>
                </c:pt>
                <c:pt idx="805">
                  <c:v>#N/A</c:v>
                </c:pt>
                <c:pt idx="806">
                  <c:v>#N/A</c:v>
                </c:pt>
                <c:pt idx="807">
                  <c:v>#N/A</c:v>
                </c:pt>
                <c:pt idx="808">
                  <c:v>#N/A</c:v>
                </c:pt>
                <c:pt idx="809">
                  <c:v>#N/A</c:v>
                </c:pt>
                <c:pt idx="810">
                  <c:v>#N/A</c:v>
                </c:pt>
                <c:pt idx="811">
                  <c:v>#N/A</c:v>
                </c:pt>
                <c:pt idx="812">
                  <c:v>#N/A</c:v>
                </c:pt>
                <c:pt idx="813">
                  <c:v>#N/A</c:v>
                </c:pt>
                <c:pt idx="814">
                  <c:v>#N/A</c:v>
                </c:pt>
                <c:pt idx="815">
                  <c:v>#N/A</c:v>
                </c:pt>
                <c:pt idx="816">
                  <c:v>#N/A</c:v>
                </c:pt>
                <c:pt idx="817">
                  <c:v>#N/A</c:v>
                </c:pt>
                <c:pt idx="818">
                  <c:v>#N/A</c:v>
                </c:pt>
                <c:pt idx="819">
                  <c:v>#N/A</c:v>
                </c:pt>
                <c:pt idx="820">
                  <c:v>#N/A</c:v>
                </c:pt>
                <c:pt idx="821">
                  <c:v>#N/A</c:v>
                </c:pt>
                <c:pt idx="822">
                  <c:v>#N/A</c:v>
                </c:pt>
                <c:pt idx="823">
                  <c:v>#N/A</c:v>
                </c:pt>
                <c:pt idx="824">
                  <c:v>#N/A</c:v>
                </c:pt>
                <c:pt idx="825">
                  <c:v>#N/A</c:v>
                </c:pt>
                <c:pt idx="826">
                  <c:v>#N/A</c:v>
                </c:pt>
                <c:pt idx="827">
                  <c:v>#N/A</c:v>
                </c:pt>
                <c:pt idx="828">
                  <c:v>#N/A</c:v>
                </c:pt>
                <c:pt idx="829">
                  <c:v>#N/A</c:v>
                </c:pt>
                <c:pt idx="830">
                  <c:v>#N/A</c:v>
                </c:pt>
                <c:pt idx="831">
                  <c:v>#N/A</c:v>
                </c:pt>
                <c:pt idx="832">
                  <c:v>#N/A</c:v>
                </c:pt>
                <c:pt idx="833">
                  <c:v>#N/A</c:v>
                </c:pt>
                <c:pt idx="834">
                  <c:v>#N/A</c:v>
                </c:pt>
                <c:pt idx="835">
                  <c:v>#N/A</c:v>
                </c:pt>
                <c:pt idx="836">
                  <c:v>#N/A</c:v>
                </c:pt>
                <c:pt idx="837">
                  <c:v>#N/A</c:v>
                </c:pt>
                <c:pt idx="838">
                  <c:v>#N/A</c:v>
                </c:pt>
                <c:pt idx="839">
                  <c:v>#N/A</c:v>
                </c:pt>
                <c:pt idx="840">
                  <c:v>#N/A</c:v>
                </c:pt>
                <c:pt idx="841">
                  <c:v>#N/A</c:v>
                </c:pt>
                <c:pt idx="842">
                  <c:v>#N/A</c:v>
                </c:pt>
                <c:pt idx="843">
                  <c:v>#N/A</c:v>
                </c:pt>
                <c:pt idx="844">
                  <c:v>#N/A</c:v>
                </c:pt>
                <c:pt idx="845">
                  <c:v>#N/A</c:v>
                </c:pt>
                <c:pt idx="846">
                  <c:v>#N/A</c:v>
                </c:pt>
                <c:pt idx="847">
                  <c:v>#N/A</c:v>
                </c:pt>
                <c:pt idx="848">
                  <c:v>#N/A</c:v>
                </c:pt>
                <c:pt idx="849">
                  <c:v>#N/A</c:v>
                </c:pt>
                <c:pt idx="850">
                  <c:v>#N/A</c:v>
                </c:pt>
                <c:pt idx="851">
                  <c:v>#N/A</c:v>
                </c:pt>
                <c:pt idx="852">
                  <c:v>#N/A</c:v>
                </c:pt>
                <c:pt idx="853">
                  <c:v>#N/A</c:v>
                </c:pt>
                <c:pt idx="854">
                  <c:v>#N/A</c:v>
                </c:pt>
                <c:pt idx="855">
                  <c:v>#N/A</c:v>
                </c:pt>
                <c:pt idx="856">
                  <c:v>#N/A</c:v>
                </c:pt>
                <c:pt idx="857">
                  <c:v>#N/A</c:v>
                </c:pt>
                <c:pt idx="858">
                  <c:v>#N/A</c:v>
                </c:pt>
                <c:pt idx="859">
                  <c:v>#N/A</c:v>
                </c:pt>
                <c:pt idx="860">
                  <c:v>#N/A</c:v>
                </c:pt>
                <c:pt idx="861">
                  <c:v>#N/A</c:v>
                </c:pt>
                <c:pt idx="862">
                  <c:v>#N/A</c:v>
                </c:pt>
                <c:pt idx="863">
                  <c:v>#N/A</c:v>
                </c:pt>
                <c:pt idx="864">
                  <c:v>#N/A</c:v>
                </c:pt>
                <c:pt idx="865">
                  <c:v>#N/A</c:v>
                </c:pt>
                <c:pt idx="866">
                  <c:v>#N/A</c:v>
                </c:pt>
                <c:pt idx="867">
                  <c:v>#N/A</c:v>
                </c:pt>
                <c:pt idx="868">
                  <c:v>#N/A</c:v>
                </c:pt>
                <c:pt idx="869">
                  <c:v>#N/A</c:v>
                </c:pt>
                <c:pt idx="870">
                  <c:v>#N/A</c:v>
                </c:pt>
                <c:pt idx="871">
                  <c:v>#N/A</c:v>
                </c:pt>
                <c:pt idx="872">
                  <c:v>#N/A</c:v>
                </c:pt>
                <c:pt idx="873">
                  <c:v>#N/A</c:v>
                </c:pt>
                <c:pt idx="874">
                  <c:v>#N/A</c:v>
                </c:pt>
                <c:pt idx="875">
                  <c:v>#N/A</c:v>
                </c:pt>
                <c:pt idx="876">
                  <c:v>#N/A</c:v>
                </c:pt>
                <c:pt idx="877">
                  <c:v>#N/A</c:v>
                </c:pt>
                <c:pt idx="878">
                  <c:v>#N/A</c:v>
                </c:pt>
                <c:pt idx="879">
                  <c:v>#N/A</c:v>
                </c:pt>
                <c:pt idx="880">
                  <c:v>#N/A</c:v>
                </c:pt>
                <c:pt idx="881">
                  <c:v>#N/A</c:v>
                </c:pt>
                <c:pt idx="882">
                  <c:v>#N/A</c:v>
                </c:pt>
                <c:pt idx="883">
                  <c:v>#N/A</c:v>
                </c:pt>
                <c:pt idx="884">
                  <c:v>#N/A</c:v>
                </c:pt>
                <c:pt idx="885">
                  <c:v>#N/A</c:v>
                </c:pt>
                <c:pt idx="886">
                  <c:v>#N/A</c:v>
                </c:pt>
                <c:pt idx="887">
                  <c:v>#N/A</c:v>
                </c:pt>
                <c:pt idx="888">
                  <c:v>#N/A</c:v>
                </c:pt>
                <c:pt idx="889">
                  <c:v>#N/A</c:v>
                </c:pt>
                <c:pt idx="890">
                  <c:v>#N/A</c:v>
                </c:pt>
                <c:pt idx="891">
                  <c:v>#N/A</c:v>
                </c:pt>
                <c:pt idx="892">
                  <c:v>#N/A</c:v>
                </c:pt>
                <c:pt idx="893">
                  <c:v>#N/A</c:v>
                </c:pt>
                <c:pt idx="894">
                  <c:v>#N/A</c:v>
                </c:pt>
                <c:pt idx="895">
                  <c:v>#N/A</c:v>
                </c:pt>
                <c:pt idx="896">
                  <c:v>#N/A</c:v>
                </c:pt>
                <c:pt idx="897">
                  <c:v>#N/A</c:v>
                </c:pt>
                <c:pt idx="898">
                  <c:v>#N/A</c:v>
                </c:pt>
                <c:pt idx="899">
                  <c:v>#N/A</c:v>
                </c:pt>
                <c:pt idx="900">
                  <c:v>#N/A</c:v>
                </c:pt>
                <c:pt idx="901">
                  <c:v>#N/A</c:v>
                </c:pt>
                <c:pt idx="902">
                  <c:v>#N/A</c:v>
                </c:pt>
                <c:pt idx="903">
                  <c:v>#N/A</c:v>
                </c:pt>
                <c:pt idx="904">
                  <c:v>#N/A</c:v>
                </c:pt>
                <c:pt idx="905">
                  <c:v>#N/A</c:v>
                </c:pt>
                <c:pt idx="906">
                  <c:v>#N/A</c:v>
                </c:pt>
                <c:pt idx="907">
                  <c:v>#N/A</c:v>
                </c:pt>
                <c:pt idx="908">
                  <c:v>#N/A</c:v>
                </c:pt>
                <c:pt idx="909">
                  <c:v>#N/A</c:v>
                </c:pt>
                <c:pt idx="910">
                  <c:v>#N/A</c:v>
                </c:pt>
                <c:pt idx="911">
                  <c:v>#N/A</c:v>
                </c:pt>
                <c:pt idx="912">
                  <c:v>#N/A</c:v>
                </c:pt>
                <c:pt idx="913">
                  <c:v>#N/A</c:v>
                </c:pt>
                <c:pt idx="914">
                  <c:v>#N/A</c:v>
                </c:pt>
                <c:pt idx="915">
                  <c:v>#N/A</c:v>
                </c:pt>
                <c:pt idx="916">
                  <c:v>#N/A</c:v>
                </c:pt>
                <c:pt idx="917">
                  <c:v>#N/A</c:v>
                </c:pt>
                <c:pt idx="918">
                  <c:v>#N/A</c:v>
                </c:pt>
                <c:pt idx="919">
                  <c:v>#N/A</c:v>
                </c:pt>
                <c:pt idx="920">
                  <c:v>#N/A</c:v>
                </c:pt>
                <c:pt idx="921">
                  <c:v>#N/A</c:v>
                </c:pt>
                <c:pt idx="922">
                  <c:v>#N/A</c:v>
                </c:pt>
                <c:pt idx="923">
                  <c:v>#N/A</c:v>
                </c:pt>
                <c:pt idx="924">
                  <c:v>#N/A</c:v>
                </c:pt>
                <c:pt idx="925">
                  <c:v>#N/A</c:v>
                </c:pt>
                <c:pt idx="926">
                  <c:v>#N/A</c:v>
                </c:pt>
                <c:pt idx="927">
                  <c:v>#N/A</c:v>
                </c:pt>
                <c:pt idx="928">
                  <c:v>#N/A</c:v>
                </c:pt>
                <c:pt idx="929">
                  <c:v>#N/A</c:v>
                </c:pt>
                <c:pt idx="930">
                  <c:v>#N/A</c:v>
                </c:pt>
                <c:pt idx="931">
                  <c:v>#N/A</c:v>
                </c:pt>
                <c:pt idx="932">
                  <c:v>#N/A</c:v>
                </c:pt>
                <c:pt idx="933">
                  <c:v>#N/A</c:v>
                </c:pt>
                <c:pt idx="934">
                  <c:v>#N/A</c:v>
                </c:pt>
                <c:pt idx="935">
                  <c:v>#N/A</c:v>
                </c:pt>
                <c:pt idx="936">
                  <c:v>#N/A</c:v>
                </c:pt>
                <c:pt idx="937">
                  <c:v>#N/A</c:v>
                </c:pt>
                <c:pt idx="938">
                  <c:v>#N/A</c:v>
                </c:pt>
                <c:pt idx="939">
                  <c:v>#N/A</c:v>
                </c:pt>
                <c:pt idx="940">
                  <c:v>#N/A</c:v>
                </c:pt>
                <c:pt idx="941">
                  <c:v>#N/A</c:v>
                </c:pt>
                <c:pt idx="942">
                  <c:v>#N/A</c:v>
                </c:pt>
                <c:pt idx="943">
                  <c:v>#N/A</c:v>
                </c:pt>
                <c:pt idx="944">
                  <c:v>#N/A</c:v>
                </c:pt>
                <c:pt idx="945">
                  <c:v>#N/A</c:v>
                </c:pt>
                <c:pt idx="946">
                  <c:v>#N/A</c:v>
                </c:pt>
                <c:pt idx="947">
                  <c:v>#N/A</c:v>
                </c:pt>
                <c:pt idx="948">
                  <c:v>#N/A</c:v>
                </c:pt>
                <c:pt idx="949">
                  <c:v>#N/A</c:v>
                </c:pt>
                <c:pt idx="950">
                  <c:v>#N/A</c:v>
                </c:pt>
                <c:pt idx="951">
                  <c:v>#N/A</c:v>
                </c:pt>
                <c:pt idx="952">
                  <c:v>#N/A</c:v>
                </c:pt>
                <c:pt idx="953">
                  <c:v>#N/A</c:v>
                </c:pt>
                <c:pt idx="954">
                  <c:v>#N/A</c:v>
                </c:pt>
                <c:pt idx="955">
                  <c:v>#N/A</c:v>
                </c:pt>
                <c:pt idx="956">
                  <c:v>#N/A</c:v>
                </c:pt>
                <c:pt idx="957">
                  <c:v>#N/A</c:v>
                </c:pt>
                <c:pt idx="958">
                  <c:v>#N/A</c:v>
                </c:pt>
                <c:pt idx="959">
                  <c:v>#N/A</c:v>
                </c:pt>
                <c:pt idx="960">
                  <c:v>#N/A</c:v>
                </c:pt>
                <c:pt idx="961">
                  <c:v>#N/A</c:v>
                </c:pt>
                <c:pt idx="962">
                  <c:v>#N/A</c:v>
                </c:pt>
                <c:pt idx="963">
                  <c:v>#N/A</c:v>
                </c:pt>
                <c:pt idx="964">
                  <c:v>#N/A</c:v>
                </c:pt>
                <c:pt idx="965">
                  <c:v>#N/A</c:v>
                </c:pt>
                <c:pt idx="966">
                  <c:v>#N/A</c:v>
                </c:pt>
                <c:pt idx="967">
                  <c:v>#N/A</c:v>
                </c:pt>
                <c:pt idx="968">
                  <c:v>#N/A</c:v>
                </c:pt>
                <c:pt idx="969">
                  <c:v>#N/A</c:v>
                </c:pt>
                <c:pt idx="970">
                  <c:v>#N/A</c:v>
                </c:pt>
                <c:pt idx="971">
                  <c:v>#N/A</c:v>
                </c:pt>
                <c:pt idx="972">
                  <c:v>#N/A</c:v>
                </c:pt>
                <c:pt idx="973">
                  <c:v>#N/A</c:v>
                </c:pt>
                <c:pt idx="974">
                  <c:v>#N/A</c:v>
                </c:pt>
                <c:pt idx="975">
                  <c:v>#N/A</c:v>
                </c:pt>
                <c:pt idx="976">
                  <c:v>#N/A</c:v>
                </c:pt>
                <c:pt idx="977">
                  <c:v>#N/A</c:v>
                </c:pt>
                <c:pt idx="978">
                  <c:v>#N/A</c:v>
                </c:pt>
                <c:pt idx="979">
                  <c:v>#N/A</c:v>
                </c:pt>
                <c:pt idx="980">
                  <c:v>#N/A</c:v>
                </c:pt>
                <c:pt idx="981">
                  <c:v>#N/A</c:v>
                </c:pt>
                <c:pt idx="982">
                  <c:v>#N/A</c:v>
                </c:pt>
                <c:pt idx="983">
                  <c:v>#N/A</c:v>
                </c:pt>
                <c:pt idx="984">
                  <c:v>#N/A</c:v>
                </c:pt>
                <c:pt idx="985">
                  <c:v>#N/A</c:v>
                </c:pt>
                <c:pt idx="986">
                  <c:v>#N/A</c:v>
                </c:pt>
                <c:pt idx="987">
                  <c:v>#N/A</c:v>
                </c:pt>
                <c:pt idx="988">
                  <c:v>#N/A</c:v>
                </c:pt>
                <c:pt idx="989">
                  <c:v>#N/A</c:v>
                </c:pt>
                <c:pt idx="990">
                  <c:v>#N/A</c:v>
                </c:pt>
                <c:pt idx="991">
                  <c:v>#N/A</c:v>
                </c:pt>
                <c:pt idx="992">
                  <c:v>#N/A</c:v>
                </c:pt>
                <c:pt idx="993">
                  <c:v>#N/A</c:v>
                </c:pt>
                <c:pt idx="994">
                  <c:v>#N/A</c:v>
                </c:pt>
                <c:pt idx="995">
                  <c:v>#N/A</c:v>
                </c:pt>
                <c:pt idx="996">
                  <c:v>#N/A</c:v>
                </c:pt>
                <c:pt idx="997">
                  <c:v>#N/A</c:v>
                </c:pt>
                <c:pt idx="998">
                  <c:v>#N/A</c:v>
                </c:pt>
                <c:pt idx="999">
                  <c:v>#N/A</c:v>
                </c:pt>
                <c:pt idx="1000">
                  <c:v>#N/A</c:v>
                </c:pt>
                <c:pt idx="1001">
                  <c:v>#N/A</c:v>
                </c:pt>
                <c:pt idx="1002">
                  <c:v>#N/A</c:v>
                </c:pt>
                <c:pt idx="1003">
                  <c:v>#N/A</c:v>
                </c:pt>
                <c:pt idx="1004">
                  <c:v>#N/A</c:v>
                </c:pt>
                <c:pt idx="1005">
                  <c:v>#N/A</c:v>
                </c:pt>
                <c:pt idx="1006">
                  <c:v>#N/A</c:v>
                </c:pt>
                <c:pt idx="1007">
                  <c:v>#N/A</c:v>
                </c:pt>
                <c:pt idx="1008">
                  <c:v>#N/A</c:v>
                </c:pt>
                <c:pt idx="1009">
                  <c:v>#N/A</c:v>
                </c:pt>
                <c:pt idx="1010">
                  <c:v>#N/A</c:v>
                </c:pt>
                <c:pt idx="1011">
                  <c:v>#N/A</c:v>
                </c:pt>
                <c:pt idx="1012">
                  <c:v>#N/A</c:v>
                </c:pt>
                <c:pt idx="1013">
                  <c:v>#N/A</c:v>
                </c:pt>
                <c:pt idx="1014">
                  <c:v>#N/A</c:v>
                </c:pt>
                <c:pt idx="1015">
                  <c:v>#N/A</c:v>
                </c:pt>
                <c:pt idx="1016">
                  <c:v>#N/A</c:v>
                </c:pt>
                <c:pt idx="1017">
                  <c:v>#N/A</c:v>
                </c:pt>
                <c:pt idx="1018">
                  <c:v>#N/A</c:v>
                </c:pt>
                <c:pt idx="1019">
                  <c:v>#N/A</c:v>
                </c:pt>
                <c:pt idx="1020">
                  <c:v>#N/A</c:v>
                </c:pt>
                <c:pt idx="1021">
                  <c:v>#N/A</c:v>
                </c:pt>
                <c:pt idx="1022">
                  <c:v>#N/A</c:v>
                </c:pt>
                <c:pt idx="1023">
                  <c:v>#N/A</c:v>
                </c:pt>
                <c:pt idx="1024">
                  <c:v>#N/A</c:v>
                </c:pt>
                <c:pt idx="1025">
                  <c:v>#N/A</c:v>
                </c:pt>
                <c:pt idx="1026">
                  <c:v>#N/A</c:v>
                </c:pt>
                <c:pt idx="1027">
                  <c:v>#N/A</c:v>
                </c:pt>
                <c:pt idx="1028">
                  <c:v>#N/A</c:v>
                </c:pt>
                <c:pt idx="1029">
                  <c:v>#N/A</c:v>
                </c:pt>
                <c:pt idx="1030">
                  <c:v>#N/A</c:v>
                </c:pt>
                <c:pt idx="1031">
                  <c:v>#N/A</c:v>
                </c:pt>
                <c:pt idx="1032">
                  <c:v>#N/A</c:v>
                </c:pt>
                <c:pt idx="1033">
                  <c:v>#N/A</c:v>
                </c:pt>
                <c:pt idx="1034">
                  <c:v>#N/A</c:v>
                </c:pt>
                <c:pt idx="1035">
                  <c:v>#N/A</c:v>
                </c:pt>
                <c:pt idx="1036">
                  <c:v>#N/A</c:v>
                </c:pt>
                <c:pt idx="1037">
                  <c:v>#N/A</c:v>
                </c:pt>
                <c:pt idx="1038">
                  <c:v>#N/A</c:v>
                </c:pt>
                <c:pt idx="1039">
                  <c:v>#N/A</c:v>
                </c:pt>
                <c:pt idx="1040">
                  <c:v>#N/A</c:v>
                </c:pt>
                <c:pt idx="1041">
                  <c:v>#N/A</c:v>
                </c:pt>
                <c:pt idx="1042">
                  <c:v>#N/A</c:v>
                </c:pt>
                <c:pt idx="1043">
                  <c:v>#N/A</c:v>
                </c:pt>
                <c:pt idx="1044">
                  <c:v>#N/A</c:v>
                </c:pt>
                <c:pt idx="1045">
                  <c:v>#N/A</c:v>
                </c:pt>
                <c:pt idx="1046">
                  <c:v>#N/A</c:v>
                </c:pt>
                <c:pt idx="1047">
                  <c:v>#N/A</c:v>
                </c:pt>
                <c:pt idx="1048">
                  <c:v>#N/A</c:v>
                </c:pt>
                <c:pt idx="1049">
                  <c:v>#N/A</c:v>
                </c:pt>
                <c:pt idx="1050">
                  <c:v>#N/A</c:v>
                </c:pt>
                <c:pt idx="1051">
                  <c:v>#N/A</c:v>
                </c:pt>
                <c:pt idx="1052">
                  <c:v>#N/A</c:v>
                </c:pt>
                <c:pt idx="1053">
                  <c:v>#N/A</c:v>
                </c:pt>
                <c:pt idx="1054">
                  <c:v>#N/A</c:v>
                </c:pt>
                <c:pt idx="1055">
                  <c:v>#N/A</c:v>
                </c:pt>
                <c:pt idx="1056">
                  <c:v>#N/A</c:v>
                </c:pt>
                <c:pt idx="1057">
                  <c:v>#N/A</c:v>
                </c:pt>
                <c:pt idx="1058">
                  <c:v>#N/A</c:v>
                </c:pt>
                <c:pt idx="1059">
                  <c:v>#N/A</c:v>
                </c:pt>
                <c:pt idx="1060">
                  <c:v>#N/A</c:v>
                </c:pt>
                <c:pt idx="1061">
                  <c:v>#N/A</c:v>
                </c:pt>
                <c:pt idx="1062">
                  <c:v>#N/A</c:v>
                </c:pt>
                <c:pt idx="1063">
                  <c:v>#N/A</c:v>
                </c:pt>
                <c:pt idx="1064">
                  <c:v>#N/A</c:v>
                </c:pt>
                <c:pt idx="1065">
                  <c:v>#N/A</c:v>
                </c:pt>
                <c:pt idx="1066">
                  <c:v>#N/A</c:v>
                </c:pt>
                <c:pt idx="1067">
                  <c:v>#N/A</c:v>
                </c:pt>
                <c:pt idx="1068">
                  <c:v>#N/A</c:v>
                </c:pt>
                <c:pt idx="1069">
                  <c:v>#N/A</c:v>
                </c:pt>
                <c:pt idx="1070">
                  <c:v>#N/A</c:v>
                </c:pt>
                <c:pt idx="1071">
                  <c:v>#N/A</c:v>
                </c:pt>
                <c:pt idx="1072">
                  <c:v>#N/A</c:v>
                </c:pt>
                <c:pt idx="1073">
                  <c:v>#N/A</c:v>
                </c:pt>
                <c:pt idx="1074">
                  <c:v>#N/A</c:v>
                </c:pt>
                <c:pt idx="1075">
                  <c:v>#N/A</c:v>
                </c:pt>
                <c:pt idx="1076">
                  <c:v>#N/A</c:v>
                </c:pt>
                <c:pt idx="1077">
                  <c:v>#N/A</c:v>
                </c:pt>
                <c:pt idx="1078">
                  <c:v>#N/A</c:v>
                </c:pt>
                <c:pt idx="1079">
                  <c:v>#N/A</c:v>
                </c:pt>
                <c:pt idx="1080">
                  <c:v>#N/A</c:v>
                </c:pt>
                <c:pt idx="1081">
                  <c:v>#N/A</c:v>
                </c:pt>
                <c:pt idx="1082">
                  <c:v>#N/A</c:v>
                </c:pt>
                <c:pt idx="1083">
                  <c:v>#N/A</c:v>
                </c:pt>
                <c:pt idx="1084">
                  <c:v>#N/A</c:v>
                </c:pt>
                <c:pt idx="1085">
                  <c:v>#N/A</c:v>
                </c:pt>
                <c:pt idx="1086">
                  <c:v>#N/A</c:v>
                </c:pt>
                <c:pt idx="1087">
                  <c:v>#N/A</c:v>
                </c:pt>
                <c:pt idx="1088">
                  <c:v>#N/A</c:v>
                </c:pt>
                <c:pt idx="1089">
                  <c:v>#N/A</c:v>
                </c:pt>
                <c:pt idx="1090">
                  <c:v>#N/A</c:v>
                </c:pt>
                <c:pt idx="1091">
                  <c:v>#N/A</c:v>
                </c:pt>
                <c:pt idx="1092">
                  <c:v>#N/A</c:v>
                </c:pt>
                <c:pt idx="1093">
                  <c:v>#N/A</c:v>
                </c:pt>
                <c:pt idx="1094">
                  <c:v>#N/A</c:v>
                </c:pt>
                <c:pt idx="1095">
                  <c:v>#N/A</c:v>
                </c:pt>
                <c:pt idx="1096">
                  <c:v>#N/A</c:v>
                </c:pt>
                <c:pt idx="1097">
                  <c:v>#N/A</c:v>
                </c:pt>
                <c:pt idx="1098">
                  <c:v>#N/A</c:v>
                </c:pt>
                <c:pt idx="1099">
                  <c:v>#N/A</c:v>
                </c:pt>
                <c:pt idx="1100">
                  <c:v>#N/A</c:v>
                </c:pt>
                <c:pt idx="1101">
                  <c:v>#N/A</c:v>
                </c:pt>
                <c:pt idx="1102">
                  <c:v>#N/A</c:v>
                </c:pt>
                <c:pt idx="1103">
                  <c:v>#N/A</c:v>
                </c:pt>
                <c:pt idx="1104">
                  <c:v>#N/A</c:v>
                </c:pt>
                <c:pt idx="1105">
                  <c:v>#N/A</c:v>
                </c:pt>
                <c:pt idx="1106">
                  <c:v>#N/A</c:v>
                </c:pt>
                <c:pt idx="1107">
                  <c:v>#N/A</c:v>
                </c:pt>
                <c:pt idx="1108">
                  <c:v>#N/A</c:v>
                </c:pt>
                <c:pt idx="1109">
                  <c:v>#N/A</c:v>
                </c:pt>
                <c:pt idx="1110">
                  <c:v>#N/A</c:v>
                </c:pt>
                <c:pt idx="1111">
                  <c:v>#N/A</c:v>
                </c:pt>
                <c:pt idx="1112">
                  <c:v>#N/A</c:v>
                </c:pt>
                <c:pt idx="1113">
                  <c:v>#N/A</c:v>
                </c:pt>
                <c:pt idx="1114">
                  <c:v>#N/A</c:v>
                </c:pt>
                <c:pt idx="1115">
                  <c:v>#N/A</c:v>
                </c:pt>
                <c:pt idx="1116">
                  <c:v>#N/A</c:v>
                </c:pt>
                <c:pt idx="1117">
                  <c:v>#N/A</c:v>
                </c:pt>
                <c:pt idx="1118">
                  <c:v>#N/A</c:v>
                </c:pt>
                <c:pt idx="1119">
                  <c:v>#N/A</c:v>
                </c:pt>
                <c:pt idx="1120">
                  <c:v>#N/A</c:v>
                </c:pt>
                <c:pt idx="1121">
                  <c:v>#N/A</c:v>
                </c:pt>
                <c:pt idx="1122">
                  <c:v>#N/A</c:v>
                </c:pt>
                <c:pt idx="1123">
                  <c:v>#N/A</c:v>
                </c:pt>
                <c:pt idx="1124">
                  <c:v>#N/A</c:v>
                </c:pt>
                <c:pt idx="1125">
                  <c:v>#N/A</c:v>
                </c:pt>
                <c:pt idx="1126">
                  <c:v>#N/A</c:v>
                </c:pt>
                <c:pt idx="1127">
                  <c:v>#N/A</c:v>
                </c:pt>
                <c:pt idx="1128">
                  <c:v>#N/A</c:v>
                </c:pt>
                <c:pt idx="1129">
                  <c:v>#N/A</c:v>
                </c:pt>
                <c:pt idx="1130">
                  <c:v>#N/A</c:v>
                </c:pt>
                <c:pt idx="1131">
                  <c:v>#N/A</c:v>
                </c:pt>
                <c:pt idx="1132">
                  <c:v>#N/A</c:v>
                </c:pt>
                <c:pt idx="1133">
                  <c:v>#N/A</c:v>
                </c:pt>
                <c:pt idx="1134">
                  <c:v>#N/A</c:v>
                </c:pt>
                <c:pt idx="1135">
                  <c:v>#N/A</c:v>
                </c:pt>
                <c:pt idx="1136">
                  <c:v>#N/A</c:v>
                </c:pt>
                <c:pt idx="1137">
                  <c:v>#N/A</c:v>
                </c:pt>
                <c:pt idx="1138">
                  <c:v>#N/A</c:v>
                </c:pt>
                <c:pt idx="1139">
                  <c:v>#N/A</c:v>
                </c:pt>
                <c:pt idx="1140">
                  <c:v>#N/A</c:v>
                </c:pt>
                <c:pt idx="1141">
                  <c:v>#N/A</c:v>
                </c:pt>
                <c:pt idx="1142">
                  <c:v>#N/A</c:v>
                </c:pt>
                <c:pt idx="1143">
                  <c:v>#N/A</c:v>
                </c:pt>
                <c:pt idx="1144">
                  <c:v>#N/A</c:v>
                </c:pt>
                <c:pt idx="1145">
                  <c:v>#N/A</c:v>
                </c:pt>
                <c:pt idx="1146">
                  <c:v>#N/A</c:v>
                </c:pt>
                <c:pt idx="1147">
                  <c:v>#N/A</c:v>
                </c:pt>
                <c:pt idx="1148">
                  <c:v>#N/A</c:v>
                </c:pt>
                <c:pt idx="1149">
                  <c:v>#N/A</c:v>
                </c:pt>
                <c:pt idx="1150">
                  <c:v>#N/A</c:v>
                </c:pt>
                <c:pt idx="1151">
                  <c:v>#N/A</c:v>
                </c:pt>
                <c:pt idx="1152">
                  <c:v>#N/A</c:v>
                </c:pt>
                <c:pt idx="1153">
                  <c:v>#N/A</c:v>
                </c:pt>
                <c:pt idx="1154">
                  <c:v>#N/A</c:v>
                </c:pt>
                <c:pt idx="1155">
                  <c:v>#N/A</c:v>
                </c:pt>
                <c:pt idx="1156">
                  <c:v>#N/A</c:v>
                </c:pt>
                <c:pt idx="1157">
                  <c:v>#N/A</c:v>
                </c:pt>
                <c:pt idx="1158">
                  <c:v>#N/A</c:v>
                </c:pt>
                <c:pt idx="1159">
                  <c:v>#N/A</c:v>
                </c:pt>
                <c:pt idx="1160">
                  <c:v>#N/A</c:v>
                </c:pt>
                <c:pt idx="1161">
                  <c:v>#N/A</c:v>
                </c:pt>
                <c:pt idx="1162">
                  <c:v>#N/A</c:v>
                </c:pt>
                <c:pt idx="1163">
                  <c:v>#N/A</c:v>
                </c:pt>
                <c:pt idx="1164">
                  <c:v>#N/A</c:v>
                </c:pt>
                <c:pt idx="1165">
                  <c:v>#N/A</c:v>
                </c:pt>
                <c:pt idx="1166">
                  <c:v>#N/A</c:v>
                </c:pt>
                <c:pt idx="1167">
                  <c:v>#N/A</c:v>
                </c:pt>
                <c:pt idx="1168">
                  <c:v>#N/A</c:v>
                </c:pt>
                <c:pt idx="1169">
                  <c:v>#N/A</c:v>
                </c:pt>
                <c:pt idx="1170">
                  <c:v>#N/A</c:v>
                </c:pt>
                <c:pt idx="1171">
                  <c:v>#N/A</c:v>
                </c:pt>
                <c:pt idx="1172">
                  <c:v>#N/A</c:v>
                </c:pt>
                <c:pt idx="1173">
                  <c:v>#N/A</c:v>
                </c:pt>
                <c:pt idx="1174">
                  <c:v>#N/A</c:v>
                </c:pt>
                <c:pt idx="1175">
                  <c:v>#N/A</c:v>
                </c:pt>
                <c:pt idx="1176">
                  <c:v>#N/A</c:v>
                </c:pt>
                <c:pt idx="1177">
                  <c:v>#N/A</c:v>
                </c:pt>
                <c:pt idx="1178">
                  <c:v>#N/A</c:v>
                </c:pt>
                <c:pt idx="1179">
                  <c:v>#N/A</c:v>
                </c:pt>
                <c:pt idx="1180">
                  <c:v>#N/A</c:v>
                </c:pt>
                <c:pt idx="1181">
                  <c:v>#N/A</c:v>
                </c:pt>
                <c:pt idx="1182">
                  <c:v>#N/A</c:v>
                </c:pt>
                <c:pt idx="1183">
                  <c:v>#N/A</c:v>
                </c:pt>
                <c:pt idx="1184">
                  <c:v>#N/A</c:v>
                </c:pt>
                <c:pt idx="1185">
                  <c:v>#N/A</c:v>
                </c:pt>
                <c:pt idx="1186">
                  <c:v>#N/A</c:v>
                </c:pt>
                <c:pt idx="1187">
                  <c:v>#N/A</c:v>
                </c:pt>
                <c:pt idx="1188">
                  <c:v>#N/A</c:v>
                </c:pt>
                <c:pt idx="1189">
                  <c:v>#N/A</c:v>
                </c:pt>
                <c:pt idx="1190">
                  <c:v>#N/A</c:v>
                </c:pt>
                <c:pt idx="1191">
                  <c:v>#N/A</c:v>
                </c:pt>
                <c:pt idx="1192">
                  <c:v>#N/A</c:v>
                </c:pt>
                <c:pt idx="1193">
                  <c:v>#N/A</c:v>
                </c:pt>
                <c:pt idx="1194">
                  <c:v>#N/A</c:v>
                </c:pt>
                <c:pt idx="1195">
                  <c:v>#N/A</c:v>
                </c:pt>
                <c:pt idx="1196">
                  <c:v>#N/A</c:v>
                </c:pt>
                <c:pt idx="1197">
                  <c:v>#N/A</c:v>
                </c:pt>
                <c:pt idx="1198">
                  <c:v>#N/A</c:v>
                </c:pt>
                <c:pt idx="1199">
                  <c:v>#N/A</c:v>
                </c:pt>
                <c:pt idx="1200">
                  <c:v>#N/A</c:v>
                </c:pt>
                <c:pt idx="1201">
                  <c:v>#N/A</c:v>
                </c:pt>
                <c:pt idx="1202">
                  <c:v>#N/A</c:v>
                </c:pt>
                <c:pt idx="1203">
                  <c:v>#N/A</c:v>
                </c:pt>
                <c:pt idx="1204">
                  <c:v>#N/A</c:v>
                </c:pt>
                <c:pt idx="1205">
                  <c:v>#N/A</c:v>
                </c:pt>
                <c:pt idx="1206">
                  <c:v>#N/A</c:v>
                </c:pt>
                <c:pt idx="1207">
                  <c:v>#N/A</c:v>
                </c:pt>
                <c:pt idx="1208">
                  <c:v>#N/A</c:v>
                </c:pt>
                <c:pt idx="1209">
                  <c:v>#N/A</c:v>
                </c:pt>
                <c:pt idx="1210">
                  <c:v>#N/A</c:v>
                </c:pt>
                <c:pt idx="1211">
                  <c:v>#N/A</c:v>
                </c:pt>
                <c:pt idx="1212">
                  <c:v>#N/A</c:v>
                </c:pt>
                <c:pt idx="1213">
                  <c:v>#N/A</c:v>
                </c:pt>
                <c:pt idx="1214">
                  <c:v>#N/A</c:v>
                </c:pt>
                <c:pt idx="1215">
                  <c:v>#N/A</c:v>
                </c:pt>
                <c:pt idx="1216">
                  <c:v>#N/A</c:v>
                </c:pt>
                <c:pt idx="1217">
                  <c:v>#N/A</c:v>
                </c:pt>
                <c:pt idx="1218">
                  <c:v>#N/A</c:v>
                </c:pt>
                <c:pt idx="1219">
                  <c:v>#N/A</c:v>
                </c:pt>
                <c:pt idx="1220">
                  <c:v>#N/A</c:v>
                </c:pt>
                <c:pt idx="1221">
                  <c:v>#N/A</c:v>
                </c:pt>
                <c:pt idx="1222">
                  <c:v>#N/A</c:v>
                </c:pt>
                <c:pt idx="1223">
                  <c:v>#N/A</c:v>
                </c:pt>
                <c:pt idx="1224">
                  <c:v>#N/A</c:v>
                </c:pt>
                <c:pt idx="1225">
                  <c:v>#N/A</c:v>
                </c:pt>
                <c:pt idx="1226">
                  <c:v>#N/A</c:v>
                </c:pt>
                <c:pt idx="1227">
                  <c:v>#N/A</c:v>
                </c:pt>
                <c:pt idx="1228">
                  <c:v>#N/A</c:v>
                </c:pt>
                <c:pt idx="1229">
                  <c:v>#N/A</c:v>
                </c:pt>
                <c:pt idx="1230">
                  <c:v>#N/A</c:v>
                </c:pt>
                <c:pt idx="1231">
                  <c:v>#N/A</c:v>
                </c:pt>
                <c:pt idx="1232">
                  <c:v>#N/A</c:v>
                </c:pt>
                <c:pt idx="1233">
                  <c:v>#N/A</c:v>
                </c:pt>
                <c:pt idx="1234">
                  <c:v>#N/A</c:v>
                </c:pt>
                <c:pt idx="1235">
                  <c:v>#N/A</c:v>
                </c:pt>
                <c:pt idx="1236">
                  <c:v>#N/A</c:v>
                </c:pt>
                <c:pt idx="1237">
                  <c:v>#N/A</c:v>
                </c:pt>
                <c:pt idx="1238">
                  <c:v>#N/A</c:v>
                </c:pt>
                <c:pt idx="1239">
                  <c:v>#N/A</c:v>
                </c:pt>
                <c:pt idx="1240">
                  <c:v>#N/A</c:v>
                </c:pt>
                <c:pt idx="1241">
                  <c:v>#N/A</c:v>
                </c:pt>
                <c:pt idx="1242">
                  <c:v>#N/A</c:v>
                </c:pt>
                <c:pt idx="1243">
                  <c:v>#N/A</c:v>
                </c:pt>
                <c:pt idx="1244">
                  <c:v>#N/A</c:v>
                </c:pt>
                <c:pt idx="1245">
                  <c:v>#N/A</c:v>
                </c:pt>
                <c:pt idx="1246">
                  <c:v>#N/A</c:v>
                </c:pt>
                <c:pt idx="1247">
                  <c:v>#N/A</c:v>
                </c:pt>
                <c:pt idx="1248">
                  <c:v>#N/A</c:v>
                </c:pt>
                <c:pt idx="1249">
                  <c:v>#N/A</c:v>
                </c:pt>
                <c:pt idx="1250">
                  <c:v>#N/A</c:v>
                </c:pt>
                <c:pt idx="1251">
                  <c:v>#N/A</c:v>
                </c:pt>
                <c:pt idx="1252">
                  <c:v>#N/A</c:v>
                </c:pt>
                <c:pt idx="1253">
                  <c:v>#N/A</c:v>
                </c:pt>
                <c:pt idx="1254">
                  <c:v>#N/A</c:v>
                </c:pt>
                <c:pt idx="1255">
                  <c:v>#N/A</c:v>
                </c:pt>
                <c:pt idx="1256">
                  <c:v>#N/A</c:v>
                </c:pt>
                <c:pt idx="1257">
                  <c:v>#N/A</c:v>
                </c:pt>
                <c:pt idx="1258">
                  <c:v>#N/A</c:v>
                </c:pt>
                <c:pt idx="1259">
                  <c:v>#N/A</c:v>
                </c:pt>
                <c:pt idx="1260">
                  <c:v>#N/A</c:v>
                </c:pt>
                <c:pt idx="1261">
                  <c:v>#N/A</c:v>
                </c:pt>
                <c:pt idx="1262">
                  <c:v>#N/A</c:v>
                </c:pt>
                <c:pt idx="1263">
                  <c:v>#N/A</c:v>
                </c:pt>
                <c:pt idx="1264">
                  <c:v>#N/A</c:v>
                </c:pt>
                <c:pt idx="1265">
                  <c:v>#N/A</c:v>
                </c:pt>
                <c:pt idx="1266">
                  <c:v>#N/A</c:v>
                </c:pt>
                <c:pt idx="1267">
                  <c:v>#N/A</c:v>
                </c:pt>
                <c:pt idx="1268">
                  <c:v>#N/A</c:v>
                </c:pt>
                <c:pt idx="1269">
                  <c:v>#N/A</c:v>
                </c:pt>
                <c:pt idx="1270">
                  <c:v>#N/A</c:v>
                </c:pt>
                <c:pt idx="1271">
                  <c:v>#N/A</c:v>
                </c:pt>
                <c:pt idx="1272">
                  <c:v>#N/A</c:v>
                </c:pt>
                <c:pt idx="1273">
                  <c:v>#N/A</c:v>
                </c:pt>
                <c:pt idx="1274">
                  <c:v>#N/A</c:v>
                </c:pt>
                <c:pt idx="1275">
                  <c:v>#N/A</c:v>
                </c:pt>
                <c:pt idx="1276">
                  <c:v>#N/A</c:v>
                </c:pt>
                <c:pt idx="1277">
                  <c:v>#N/A</c:v>
                </c:pt>
                <c:pt idx="1278">
                  <c:v>#N/A</c:v>
                </c:pt>
                <c:pt idx="1279">
                  <c:v>#N/A</c:v>
                </c:pt>
                <c:pt idx="1280">
                  <c:v>#N/A</c:v>
                </c:pt>
                <c:pt idx="1281">
                  <c:v>#N/A</c:v>
                </c:pt>
                <c:pt idx="1282">
                  <c:v>#N/A</c:v>
                </c:pt>
                <c:pt idx="1283">
                  <c:v>#N/A</c:v>
                </c:pt>
                <c:pt idx="1284">
                  <c:v>#N/A</c:v>
                </c:pt>
                <c:pt idx="1285">
                  <c:v>#N/A</c:v>
                </c:pt>
                <c:pt idx="1286">
                  <c:v>#N/A</c:v>
                </c:pt>
                <c:pt idx="1287">
                  <c:v>#N/A</c:v>
                </c:pt>
                <c:pt idx="1288">
                  <c:v>#N/A</c:v>
                </c:pt>
                <c:pt idx="1289">
                  <c:v>#N/A</c:v>
                </c:pt>
                <c:pt idx="1290">
                  <c:v>#N/A</c:v>
                </c:pt>
                <c:pt idx="1291">
                  <c:v>#N/A</c:v>
                </c:pt>
                <c:pt idx="1292">
                  <c:v>#N/A</c:v>
                </c:pt>
                <c:pt idx="1293">
                  <c:v>#N/A</c:v>
                </c:pt>
                <c:pt idx="1294">
                  <c:v>#N/A</c:v>
                </c:pt>
                <c:pt idx="1295">
                  <c:v>#N/A</c:v>
                </c:pt>
                <c:pt idx="1296">
                  <c:v>#N/A</c:v>
                </c:pt>
                <c:pt idx="1297">
                  <c:v>#N/A</c:v>
                </c:pt>
                <c:pt idx="1298">
                  <c:v>#N/A</c:v>
                </c:pt>
                <c:pt idx="1299">
                  <c:v>#N/A</c:v>
                </c:pt>
                <c:pt idx="1300">
                  <c:v>#N/A</c:v>
                </c:pt>
                <c:pt idx="1301">
                  <c:v>#N/A</c:v>
                </c:pt>
                <c:pt idx="1302">
                  <c:v>#N/A</c:v>
                </c:pt>
                <c:pt idx="1303">
                  <c:v>#N/A</c:v>
                </c:pt>
                <c:pt idx="1304">
                  <c:v>#N/A</c:v>
                </c:pt>
                <c:pt idx="1305">
                  <c:v>#N/A</c:v>
                </c:pt>
                <c:pt idx="1306">
                  <c:v>#N/A</c:v>
                </c:pt>
                <c:pt idx="1307">
                  <c:v>#N/A</c:v>
                </c:pt>
                <c:pt idx="1308">
                  <c:v>#N/A</c:v>
                </c:pt>
                <c:pt idx="1309">
                  <c:v>#N/A</c:v>
                </c:pt>
                <c:pt idx="1310">
                  <c:v>#N/A</c:v>
                </c:pt>
                <c:pt idx="1311">
                  <c:v>#N/A</c:v>
                </c:pt>
                <c:pt idx="1312">
                  <c:v>#N/A</c:v>
                </c:pt>
                <c:pt idx="1313">
                  <c:v>#N/A</c:v>
                </c:pt>
                <c:pt idx="1314">
                  <c:v>#N/A</c:v>
                </c:pt>
                <c:pt idx="1315">
                  <c:v>#N/A</c:v>
                </c:pt>
                <c:pt idx="1316">
                  <c:v>#N/A</c:v>
                </c:pt>
                <c:pt idx="1317">
                  <c:v>#N/A</c:v>
                </c:pt>
                <c:pt idx="1318">
                  <c:v>#N/A</c:v>
                </c:pt>
                <c:pt idx="1319">
                  <c:v>#N/A</c:v>
                </c:pt>
                <c:pt idx="1320">
                  <c:v>#N/A</c:v>
                </c:pt>
                <c:pt idx="1321">
                  <c:v>#N/A</c:v>
                </c:pt>
                <c:pt idx="1322">
                  <c:v>#N/A</c:v>
                </c:pt>
                <c:pt idx="1323">
                  <c:v>#N/A</c:v>
                </c:pt>
                <c:pt idx="1324">
                  <c:v>#N/A</c:v>
                </c:pt>
                <c:pt idx="1325">
                  <c:v>#N/A</c:v>
                </c:pt>
                <c:pt idx="1326">
                  <c:v>#N/A</c:v>
                </c:pt>
                <c:pt idx="1327">
                  <c:v>#N/A</c:v>
                </c:pt>
                <c:pt idx="1328">
                  <c:v>#N/A</c:v>
                </c:pt>
                <c:pt idx="1329">
                  <c:v>#N/A</c:v>
                </c:pt>
                <c:pt idx="1330">
                  <c:v>#N/A</c:v>
                </c:pt>
                <c:pt idx="1331">
                  <c:v>#N/A</c:v>
                </c:pt>
                <c:pt idx="1332">
                  <c:v>#N/A</c:v>
                </c:pt>
                <c:pt idx="1333">
                  <c:v>#N/A</c:v>
                </c:pt>
                <c:pt idx="1334">
                  <c:v>#N/A</c:v>
                </c:pt>
                <c:pt idx="1335">
                  <c:v>#N/A</c:v>
                </c:pt>
                <c:pt idx="1336">
                  <c:v>#N/A</c:v>
                </c:pt>
                <c:pt idx="1337">
                  <c:v>#N/A</c:v>
                </c:pt>
                <c:pt idx="1338">
                  <c:v>#N/A</c:v>
                </c:pt>
                <c:pt idx="1339">
                  <c:v>#N/A</c:v>
                </c:pt>
                <c:pt idx="1340">
                  <c:v>#N/A</c:v>
                </c:pt>
                <c:pt idx="1341">
                  <c:v>#N/A</c:v>
                </c:pt>
                <c:pt idx="1342">
                  <c:v>#N/A</c:v>
                </c:pt>
                <c:pt idx="1343">
                  <c:v>#N/A</c:v>
                </c:pt>
                <c:pt idx="1344">
                  <c:v>#N/A</c:v>
                </c:pt>
                <c:pt idx="1345">
                  <c:v>#N/A</c:v>
                </c:pt>
                <c:pt idx="1346">
                  <c:v>#N/A</c:v>
                </c:pt>
                <c:pt idx="1347">
                  <c:v>#N/A</c:v>
                </c:pt>
                <c:pt idx="1348">
                  <c:v>#N/A</c:v>
                </c:pt>
                <c:pt idx="1349">
                  <c:v>#N/A</c:v>
                </c:pt>
                <c:pt idx="1350">
                  <c:v>#N/A</c:v>
                </c:pt>
                <c:pt idx="1351">
                  <c:v>#N/A</c:v>
                </c:pt>
                <c:pt idx="1352">
                  <c:v>#N/A</c:v>
                </c:pt>
                <c:pt idx="1353">
                  <c:v>#N/A</c:v>
                </c:pt>
                <c:pt idx="1354">
                  <c:v>#N/A</c:v>
                </c:pt>
                <c:pt idx="1355">
                  <c:v>#N/A</c:v>
                </c:pt>
                <c:pt idx="1356">
                  <c:v>#N/A</c:v>
                </c:pt>
                <c:pt idx="1357">
                  <c:v>#N/A</c:v>
                </c:pt>
                <c:pt idx="1358">
                  <c:v>#N/A</c:v>
                </c:pt>
                <c:pt idx="1359">
                  <c:v>#N/A</c:v>
                </c:pt>
                <c:pt idx="1360">
                  <c:v>#N/A</c:v>
                </c:pt>
                <c:pt idx="1361">
                  <c:v>#N/A</c:v>
                </c:pt>
                <c:pt idx="1362">
                  <c:v>#N/A</c:v>
                </c:pt>
                <c:pt idx="1363">
                  <c:v>#N/A</c:v>
                </c:pt>
                <c:pt idx="1364">
                  <c:v>#N/A</c:v>
                </c:pt>
                <c:pt idx="1365">
                  <c:v>#N/A</c:v>
                </c:pt>
                <c:pt idx="1366">
                  <c:v>#N/A</c:v>
                </c:pt>
                <c:pt idx="1367">
                  <c:v>#N/A</c:v>
                </c:pt>
                <c:pt idx="1368">
                  <c:v>#N/A</c:v>
                </c:pt>
                <c:pt idx="1369">
                  <c:v>#N/A</c:v>
                </c:pt>
                <c:pt idx="1370">
                  <c:v>#N/A</c:v>
                </c:pt>
                <c:pt idx="1371">
                  <c:v>#N/A</c:v>
                </c:pt>
                <c:pt idx="1372">
                  <c:v>#N/A</c:v>
                </c:pt>
                <c:pt idx="1373">
                  <c:v>#N/A</c:v>
                </c:pt>
                <c:pt idx="1374">
                  <c:v>#N/A</c:v>
                </c:pt>
                <c:pt idx="1375">
                  <c:v>#N/A</c:v>
                </c:pt>
                <c:pt idx="1376">
                  <c:v>#N/A</c:v>
                </c:pt>
                <c:pt idx="1377">
                  <c:v>#N/A</c:v>
                </c:pt>
                <c:pt idx="1378">
                  <c:v>#N/A</c:v>
                </c:pt>
                <c:pt idx="1379">
                  <c:v>#N/A</c:v>
                </c:pt>
                <c:pt idx="1380">
                  <c:v>#N/A</c:v>
                </c:pt>
                <c:pt idx="1381">
                  <c:v>#N/A</c:v>
                </c:pt>
                <c:pt idx="1382">
                  <c:v>#N/A</c:v>
                </c:pt>
                <c:pt idx="1383">
                  <c:v>#N/A</c:v>
                </c:pt>
                <c:pt idx="1384">
                  <c:v>#N/A</c:v>
                </c:pt>
                <c:pt idx="1385">
                  <c:v>#N/A</c:v>
                </c:pt>
                <c:pt idx="1386">
                  <c:v>#N/A</c:v>
                </c:pt>
                <c:pt idx="1387">
                  <c:v>#N/A</c:v>
                </c:pt>
                <c:pt idx="1388">
                  <c:v>#N/A</c:v>
                </c:pt>
                <c:pt idx="1389">
                  <c:v>#N/A</c:v>
                </c:pt>
                <c:pt idx="1390">
                  <c:v>#N/A</c:v>
                </c:pt>
                <c:pt idx="1391">
                  <c:v>#N/A</c:v>
                </c:pt>
                <c:pt idx="1392">
                  <c:v>#N/A</c:v>
                </c:pt>
                <c:pt idx="1393">
                  <c:v>#N/A</c:v>
                </c:pt>
                <c:pt idx="1394">
                  <c:v>#N/A</c:v>
                </c:pt>
                <c:pt idx="1395">
                  <c:v>#N/A</c:v>
                </c:pt>
                <c:pt idx="1396">
                  <c:v>#N/A</c:v>
                </c:pt>
                <c:pt idx="1397">
                  <c:v>#N/A</c:v>
                </c:pt>
                <c:pt idx="1398">
                  <c:v>#N/A</c:v>
                </c:pt>
                <c:pt idx="1399">
                  <c:v>#N/A</c:v>
                </c:pt>
                <c:pt idx="1400">
                  <c:v>#N/A</c:v>
                </c:pt>
                <c:pt idx="1401">
                  <c:v>#N/A</c:v>
                </c:pt>
                <c:pt idx="1402">
                  <c:v>#N/A</c:v>
                </c:pt>
                <c:pt idx="1403">
                  <c:v>#N/A</c:v>
                </c:pt>
                <c:pt idx="1404">
                  <c:v>#N/A</c:v>
                </c:pt>
                <c:pt idx="1405">
                  <c:v>#N/A</c:v>
                </c:pt>
                <c:pt idx="1406">
                  <c:v>#N/A</c:v>
                </c:pt>
                <c:pt idx="1407">
                  <c:v>#N/A</c:v>
                </c:pt>
                <c:pt idx="1408">
                  <c:v>#N/A</c:v>
                </c:pt>
                <c:pt idx="1409">
                  <c:v>#N/A</c:v>
                </c:pt>
                <c:pt idx="1410">
                  <c:v>#N/A</c:v>
                </c:pt>
                <c:pt idx="1411">
                  <c:v>#N/A</c:v>
                </c:pt>
                <c:pt idx="1412">
                  <c:v>#N/A</c:v>
                </c:pt>
                <c:pt idx="1413">
                  <c:v>#N/A</c:v>
                </c:pt>
                <c:pt idx="1414">
                  <c:v>#N/A</c:v>
                </c:pt>
                <c:pt idx="1415">
                  <c:v>#N/A</c:v>
                </c:pt>
                <c:pt idx="1416">
                  <c:v>#N/A</c:v>
                </c:pt>
                <c:pt idx="1417">
                  <c:v>#N/A</c:v>
                </c:pt>
                <c:pt idx="1418">
                  <c:v>#N/A</c:v>
                </c:pt>
                <c:pt idx="1419">
                  <c:v>#N/A</c:v>
                </c:pt>
                <c:pt idx="1420">
                  <c:v>#N/A</c:v>
                </c:pt>
                <c:pt idx="1421">
                  <c:v>#N/A</c:v>
                </c:pt>
                <c:pt idx="1422">
                  <c:v>#N/A</c:v>
                </c:pt>
                <c:pt idx="1423">
                  <c:v>#N/A</c:v>
                </c:pt>
                <c:pt idx="1424">
                  <c:v>#N/A</c:v>
                </c:pt>
                <c:pt idx="1425">
                  <c:v>#N/A</c:v>
                </c:pt>
                <c:pt idx="1426">
                  <c:v>#N/A</c:v>
                </c:pt>
                <c:pt idx="1427">
                  <c:v>#N/A</c:v>
                </c:pt>
                <c:pt idx="1428">
                  <c:v>#N/A</c:v>
                </c:pt>
                <c:pt idx="1429">
                  <c:v>#N/A</c:v>
                </c:pt>
                <c:pt idx="1430">
                  <c:v>#N/A</c:v>
                </c:pt>
                <c:pt idx="1431">
                  <c:v>#N/A</c:v>
                </c:pt>
                <c:pt idx="1432">
                  <c:v>#N/A</c:v>
                </c:pt>
                <c:pt idx="1433">
                  <c:v>#N/A</c:v>
                </c:pt>
                <c:pt idx="1434">
                  <c:v>#N/A</c:v>
                </c:pt>
                <c:pt idx="1435">
                  <c:v>#N/A</c:v>
                </c:pt>
                <c:pt idx="1436">
                  <c:v>#N/A</c:v>
                </c:pt>
                <c:pt idx="1437">
                  <c:v>#N/A</c:v>
                </c:pt>
                <c:pt idx="1438">
                  <c:v>#N/A</c:v>
                </c:pt>
                <c:pt idx="1439">
                  <c:v>#N/A</c:v>
                </c:pt>
                <c:pt idx="1440">
                  <c:v>#N/A</c:v>
                </c:pt>
                <c:pt idx="1441">
                  <c:v>#N/A</c:v>
                </c:pt>
                <c:pt idx="1442">
                  <c:v>#N/A</c:v>
                </c:pt>
                <c:pt idx="1443">
                  <c:v>#N/A</c:v>
                </c:pt>
                <c:pt idx="1444">
                  <c:v>#N/A</c:v>
                </c:pt>
                <c:pt idx="1445">
                  <c:v>#N/A</c:v>
                </c:pt>
                <c:pt idx="1446">
                  <c:v>#N/A</c:v>
                </c:pt>
                <c:pt idx="1447">
                  <c:v>#N/A</c:v>
                </c:pt>
                <c:pt idx="1448">
                  <c:v>#N/A</c:v>
                </c:pt>
                <c:pt idx="1449">
                  <c:v>#N/A</c:v>
                </c:pt>
                <c:pt idx="1450">
                  <c:v>#N/A</c:v>
                </c:pt>
                <c:pt idx="1451">
                  <c:v>#N/A</c:v>
                </c:pt>
                <c:pt idx="1452">
                  <c:v>#N/A</c:v>
                </c:pt>
                <c:pt idx="1453">
                  <c:v>#N/A</c:v>
                </c:pt>
                <c:pt idx="1454">
                  <c:v>#N/A</c:v>
                </c:pt>
                <c:pt idx="1455">
                  <c:v>#N/A</c:v>
                </c:pt>
                <c:pt idx="1456">
                  <c:v>#N/A</c:v>
                </c:pt>
                <c:pt idx="1457">
                  <c:v>#N/A</c:v>
                </c:pt>
                <c:pt idx="1458">
                  <c:v>#N/A</c:v>
                </c:pt>
                <c:pt idx="1459">
                  <c:v>#N/A</c:v>
                </c:pt>
                <c:pt idx="1460">
                  <c:v>#N/A</c:v>
                </c:pt>
                <c:pt idx="1461">
                  <c:v>#N/A</c:v>
                </c:pt>
                <c:pt idx="1462">
                  <c:v>#N/A</c:v>
                </c:pt>
                <c:pt idx="1463">
                  <c:v>#N/A</c:v>
                </c:pt>
                <c:pt idx="1464">
                  <c:v>#N/A</c:v>
                </c:pt>
                <c:pt idx="1465">
                  <c:v>#N/A</c:v>
                </c:pt>
                <c:pt idx="1466">
                  <c:v>#N/A</c:v>
                </c:pt>
                <c:pt idx="1467">
                  <c:v>#N/A</c:v>
                </c:pt>
                <c:pt idx="1468">
                  <c:v>#N/A</c:v>
                </c:pt>
                <c:pt idx="1469">
                  <c:v>#N/A</c:v>
                </c:pt>
                <c:pt idx="1470">
                  <c:v>#N/A</c:v>
                </c:pt>
                <c:pt idx="1471">
                  <c:v>#N/A</c:v>
                </c:pt>
                <c:pt idx="1472">
                  <c:v>#N/A</c:v>
                </c:pt>
                <c:pt idx="1473">
                  <c:v>#N/A</c:v>
                </c:pt>
                <c:pt idx="1474">
                  <c:v>#N/A</c:v>
                </c:pt>
                <c:pt idx="1475">
                  <c:v>#N/A</c:v>
                </c:pt>
                <c:pt idx="1476">
                  <c:v>#N/A</c:v>
                </c:pt>
                <c:pt idx="1477">
                  <c:v>#N/A</c:v>
                </c:pt>
                <c:pt idx="1478">
                  <c:v>#N/A</c:v>
                </c:pt>
                <c:pt idx="1479">
                  <c:v>#N/A</c:v>
                </c:pt>
                <c:pt idx="1480">
                  <c:v>#N/A</c:v>
                </c:pt>
                <c:pt idx="1481">
                  <c:v>#N/A</c:v>
                </c:pt>
                <c:pt idx="1482">
                  <c:v>#N/A</c:v>
                </c:pt>
                <c:pt idx="1483">
                  <c:v>#N/A</c:v>
                </c:pt>
                <c:pt idx="1484">
                  <c:v>#N/A</c:v>
                </c:pt>
                <c:pt idx="1485">
                  <c:v>#N/A</c:v>
                </c:pt>
                <c:pt idx="1486">
                  <c:v>#N/A</c:v>
                </c:pt>
                <c:pt idx="1487">
                  <c:v>#N/A</c:v>
                </c:pt>
                <c:pt idx="1488">
                  <c:v>#N/A</c:v>
                </c:pt>
                <c:pt idx="1489">
                  <c:v>#N/A</c:v>
                </c:pt>
                <c:pt idx="1490">
                  <c:v>#N/A</c:v>
                </c:pt>
                <c:pt idx="1491">
                  <c:v>#N/A</c:v>
                </c:pt>
                <c:pt idx="1492">
                  <c:v>#N/A</c:v>
                </c:pt>
                <c:pt idx="1493">
                  <c:v>#N/A</c:v>
                </c:pt>
                <c:pt idx="1494">
                  <c:v>#N/A</c:v>
                </c:pt>
                <c:pt idx="1495">
                  <c:v>#N/A</c:v>
                </c:pt>
                <c:pt idx="1496">
                  <c:v>#N/A</c:v>
                </c:pt>
                <c:pt idx="1497">
                  <c:v>#N/A</c:v>
                </c:pt>
                <c:pt idx="1498">
                  <c:v>#N/A</c:v>
                </c:pt>
                <c:pt idx="1499">
                  <c:v>#N/A</c:v>
                </c:pt>
                <c:pt idx="1500">
                  <c:v>#N/A</c:v>
                </c:pt>
                <c:pt idx="1501">
                  <c:v>#N/A</c:v>
                </c:pt>
                <c:pt idx="1502">
                  <c:v>#N/A</c:v>
                </c:pt>
                <c:pt idx="1503">
                  <c:v>#N/A</c:v>
                </c:pt>
                <c:pt idx="1504">
                  <c:v>#N/A</c:v>
                </c:pt>
                <c:pt idx="1505">
                  <c:v>#N/A</c:v>
                </c:pt>
                <c:pt idx="1506">
                  <c:v>#N/A</c:v>
                </c:pt>
                <c:pt idx="1507">
                  <c:v>#N/A</c:v>
                </c:pt>
                <c:pt idx="1508">
                  <c:v>#N/A</c:v>
                </c:pt>
                <c:pt idx="1509">
                  <c:v>#N/A</c:v>
                </c:pt>
                <c:pt idx="1510">
                  <c:v>#N/A</c:v>
                </c:pt>
                <c:pt idx="1511">
                  <c:v>#N/A</c:v>
                </c:pt>
                <c:pt idx="1512">
                  <c:v>#N/A</c:v>
                </c:pt>
                <c:pt idx="1513">
                  <c:v>#N/A</c:v>
                </c:pt>
                <c:pt idx="1514">
                  <c:v>#N/A</c:v>
                </c:pt>
                <c:pt idx="1515">
                  <c:v>#N/A</c:v>
                </c:pt>
                <c:pt idx="1516">
                  <c:v>#N/A</c:v>
                </c:pt>
                <c:pt idx="1517">
                  <c:v>#N/A</c:v>
                </c:pt>
                <c:pt idx="1518">
                  <c:v>#N/A</c:v>
                </c:pt>
                <c:pt idx="1519">
                  <c:v>#N/A</c:v>
                </c:pt>
                <c:pt idx="1520">
                  <c:v>#N/A</c:v>
                </c:pt>
                <c:pt idx="1521">
                  <c:v>#N/A</c:v>
                </c:pt>
                <c:pt idx="1522">
                  <c:v>#N/A</c:v>
                </c:pt>
                <c:pt idx="1523">
                  <c:v>#N/A</c:v>
                </c:pt>
                <c:pt idx="1524">
                  <c:v>#N/A</c:v>
                </c:pt>
                <c:pt idx="1525">
                  <c:v>#N/A</c:v>
                </c:pt>
                <c:pt idx="1526">
                  <c:v>#N/A</c:v>
                </c:pt>
                <c:pt idx="1527">
                  <c:v>#N/A</c:v>
                </c:pt>
                <c:pt idx="1528">
                  <c:v>#N/A</c:v>
                </c:pt>
                <c:pt idx="1529">
                  <c:v>#N/A</c:v>
                </c:pt>
                <c:pt idx="1530">
                  <c:v>#N/A</c:v>
                </c:pt>
                <c:pt idx="1531">
                  <c:v>#N/A</c:v>
                </c:pt>
                <c:pt idx="1532">
                  <c:v>#N/A</c:v>
                </c:pt>
                <c:pt idx="1533">
                  <c:v>#N/A</c:v>
                </c:pt>
                <c:pt idx="1534">
                  <c:v>#N/A</c:v>
                </c:pt>
                <c:pt idx="1535">
                  <c:v>#N/A</c:v>
                </c:pt>
                <c:pt idx="1536">
                  <c:v>#N/A</c:v>
                </c:pt>
                <c:pt idx="1537">
                  <c:v>#N/A</c:v>
                </c:pt>
                <c:pt idx="1538">
                  <c:v>#N/A</c:v>
                </c:pt>
                <c:pt idx="1539">
                  <c:v>#N/A</c:v>
                </c:pt>
                <c:pt idx="1540">
                  <c:v>#N/A</c:v>
                </c:pt>
                <c:pt idx="1541">
                  <c:v>#N/A</c:v>
                </c:pt>
                <c:pt idx="1542">
                  <c:v>#N/A</c:v>
                </c:pt>
                <c:pt idx="1543">
                  <c:v>#N/A</c:v>
                </c:pt>
                <c:pt idx="1544">
                  <c:v>#N/A</c:v>
                </c:pt>
                <c:pt idx="1545">
                  <c:v>#N/A</c:v>
                </c:pt>
                <c:pt idx="1546">
                  <c:v>#N/A</c:v>
                </c:pt>
                <c:pt idx="1547">
                  <c:v>#N/A</c:v>
                </c:pt>
                <c:pt idx="1548">
                  <c:v>#N/A</c:v>
                </c:pt>
                <c:pt idx="1549">
                  <c:v>#N/A</c:v>
                </c:pt>
                <c:pt idx="1550">
                  <c:v>#N/A</c:v>
                </c:pt>
                <c:pt idx="1551">
                  <c:v>#N/A</c:v>
                </c:pt>
                <c:pt idx="1552">
                  <c:v>#N/A</c:v>
                </c:pt>
                <c:pt idx="1553">
                  <c:v>#N/A</c:v>
                </c:pt>
                <c:pt idx="1554">
                  <c:v>#N/A</c:v>
                </c:pt>
                <c:pt idx="1555">
                  <c:v>#N/A</c:v>
                </c:pt>
                <c:pt idx="1556">
                  <c:v>#N/A</c:v>
                </c:pt>
                <c:pt idx="1557">
                  <c:v>#N/A</c:v>
                </c:pt>
                <c:pt idx="1558">
                  <c:v>#N/A</c:v>
                </c:pt>
                <c:pt idx="1559">
                  <c:v>#N/A</c:v>
                </c:pt>
                <c:pt idx="1560">
                  <c:v>#N/A</c:v>
                </c:pt>
                <c:pt idx="1561">
                  <c:v>#N/A</c:v>
                </c:pt>
                <c:pt idx="1562">
                  <c:v>#N/A</c:v>
                </c:pt>
                <c:pt idx="1563">
                  <c:v>#N/A</c:v>
                </c:pt>
                <c:pt idx="1564">
                  <c:v>#N/A</c:v>
                </c:pt>
                <c:pt idx="1565">
                  <c:v>#N/A</c:v>
                </c:pt>
                <c:pt idx="1566">
                  <c:v>#N/A</c:v>
                </c:pt>
                <c:pt idx="1567">
                  <c:v>#N/A</c:v>
                </c:pt>
                <c:pt idx="1568">
                  <c:v>#N/A</c:v>
                </c:pt>
                <c:pt idx="1569">
                  <c:v>#N/A</c:v>
                </c:pt>
                <c:pt idx="1570">
                  <c:v>#N/A</c:v>
                </c:pt>
                <c:pt idx="1571">
                  <c:v>#N/A</c:v>
                </c:pt>
                <c:pt idx="1572">
                  <c:v>#N/A</c:v>
                </c:pt>
                <c:pt idx="1573">
                  <c:v>#N/A</c:v>
                </c:pt>
                <c:pt idx="1574">
                  <c:v>#N/A</c:v>
                </c:pt>
                <c:pt idx="1575">
                  <c:v>#N/A</c:v>
                </c:pt>
                <c:pt idx="1576">
                  <c:v>#N/A</c:v>
                </c:pt>
                <c:pt idx="1577">
                  <c:v>#N/A</c:v>
                </c:pt>
                <c:pt idx="1578">
                  <c:v>#N/A</c:v>
                </c:pt>
                <c:pt idx="1579">
                  <c:v>#N/A</c:v>
                </c:pt>
                <c:pt idx="1580">
                  <c:v>#N/A</c:v>
                </c:pt>
                <c:pt idx="1581">
                  <c:v>#N/A</c:v>
                </c:pt>
                <c:pt idx="1582">
                  <c:v>#N/A</c:v>
                </c:pt>
                <c:pt idx="1583">
                  <c:v>#N/A</c:v>
                </c:pt>
                <c:pt idx="1584">
                  <c:v>#N/A</c:v>
                </c:pt>
                <c:pt idx="1585">
                  <c:v>#N/A</c:v>
                </c:pt>
                <c:pt idx="1586">
                  <c:v>#N/A</c:v>
                </c:pt>
                <c:pt idx="1587">
                  <c:v>#N/A</c:v>
                </c:pt>
                <c:pt idx="1588">
                  <c:v>#N/A</c:v>
                </c:pt>
                <c:pt idx="1589">
                  <c:v>#N/A</c:v>
                </c:pt>
                <c:pt idx="1590">
                  <c:v>#N/A</c:v>
                </c:pt>
                <c:pt idx="1591">
                  <c:v>#N/A</c:v>
                </c:pt>
                <c:pt idx="1592">
                  <c:v>#N/A</c:v>
                </c:pt>
                <c:pt idx="1593">
                  <c:v>#N/A</c:v>
                </c:pt>
                <c:pt idx="1594">
                  <c:v>#N/A</c:v>
                </c:pt>
                <c:pt idx="1595">
                  <c:v>#N/A</c:v>
                </c:pt>
                <c:pt idx="1596">
                  <c:v>#N/A</c:v>
                </c:pt>
                <c:pt idx="1597">
                  <c:v>#N/A</c:v>
                </c:pt>
                <c:pt idx="1598">
                  <c:v>#N/A</c:v>
                </c:pt>
                <c:pt idx="1599">
                  <c:v>#N/A</c:v>
                </c:pt>
                <c:pt idx="1600">
                  <c:v>#N/A</c:v>
                </c:pt>
                <c:pt idx="1601">
                  <c:v>#N/A</c:v>
                </c:pt>
                <c:pt idx="1602">
                  <c:v>#N/A</c:v>
                </c:pt>
                <c:pt idx="1603">
                  <c:v>#N/A</c:v>
                </c:pt>
                <c:pt idx="1604">
                  <c:v>#N/A</c:v>
                </c:pt>
                <c:pt idx="1605">
                  <c:v>#N/A</c:v>
                </c:pt>
                <c:pt idx="1606">
                  <c:v>#N/A</c:v>
                </c:pt>
                <c:pt idx="1607">
                  <c:v>#N/A</c:v>
                </c:pt>
                <c:pt idx="1608">
                  <c:v>#N/A</c:v>
                </c:pt>
                <c:pt idx="1609">
                  <c:v>#N/A</c:v>
                </c:pt>
                <c:pt idx="1610">
                  <c:v>#N/A</c:v>
                </c:pt>
                <c:pt idx="1611">
                  <c:v>#N/A</c:v>
                </c:pt>
                <c:pt idx="1612">
                  <c:v>#N/A</c:v>
                </c:pt>
                <c:pt idx="1613">
                  <c:v>#N/A</c:v>
                </c:pt>
                <c:pt idx="1614">
                  <c:v>#N/A</c:v>
                </c:pt>
                <c:pt idx="1615">
                  <c:v>#N/A</c:v>
                </c:pt>
                <c:pt idx="1616">
                  <c:v>#N/A</c:v>
                </c:pt>
                <c:pt idx="1617">
                  <c:v>#N/A</c:v>
                </c:pt>
                <c:pt idx="1618">
                  <c:v>#N/A</c:v>
                </c:pt>
                <c:pt idx="1619">
                  <c:v>#N/A</c:v>
                </c:pt>
                <c:pt idx="1620">
                  <c:v>#N/A</c:v>
                </c:pt>
                <c:pt idx="1621">
                  <c:v>#N/A</c:v>
                </c:pt>
                <c:pt idx="1622">
                  <c:v>#N/A</c:v>
                </c:pt>
                <c:pt idx="1623">
                  <c:v>#N/A</c:v>
                </c:pt>
                <c:pt idx="1624">
                  <c:v>#N/A</c:v>
                </c:pt>
                <c:pt idx="1625">
                  <c:v>#N/A</c:v>
                </c:pt>
                <c:pt idx="1626">
                  <c:v>#N/A</c:v>
                </c:pt>
                <c:pt idx="1627">
                  <c:v>#N/A</c:v>
                </c:pt>
                <c:pt idx="1628">
                  <c:v>#N/A</c:v>
                </c:pt>
                <c:pt idx="1629">
                  <c:v>#N/A</c:v>
                </c:pt>
                <c:pt idx="1630">
                  <c:v>#N/A</c:v>
                </c:pt>
                <c:pt idx="1631">
                  <c:v>#N/A</c:v>
                </c:pt>
                <c:pt idx="1632">
                  <c:v>#N/A</c:v>
                </c:pt>
                <c:pt idx="1633">
                  <c:v>#N/A</c:v>
                </c:pt>
                <c:pt idx="1634">
                  <c:v>#N/A</c:v>
                </c:pt>
                <c:pt idx="1635">
                  <c:v>#N/A</c:v>
                </c:pt>
                <c:pt idx="1636">
                  <c:v>#N/A</c:v>
                </c:pt>
                <c:pt idx="1637">
                  <c:v>#N/A</c:v>
                </c:pt>
                <c:pt idx="1638">
                  <c:v>#N/A</c:v>
                </c:pt>
                <c:pt idx="1639">
                  <c:v>#N/A</c:v>
                </c:pt>
                <c:pt idx="1640">
                  <c:v>#N/A</c:v>
                </c:pt>
                <c:pt idx="1641">
                  <c:v>#N/A</c:v>
                </c:pt>
                <c:pt idx="1642">
                  <c:v>#N/A</c:v>
                </c:pt>
                <c:pt idx="1643">
                  <c:v>#N/A</c:v>
                </c:pt>
                <c:pt idx="1644">
                  <c:v>#N/A</c:v>
                </c:pt>
                <c:pt idx="1645">
                  <c:v>#N/A</c:v>
                </c:pt>
                <c:pt idx="1646">
                  <c:v>#N/A</c:v>
                </c:pt>
                <c:pt idx="1647">
                  <c:v>#N/A</c:v>
                </c:pt>
                <c:pt idx="1648">
                  <c:v>#N/A</c:v>
                </c:pt>
                <c:pt idx="1649">
                  <c:v>#N/A</c:v>
                </c:pt>
                <c:pt idx="1650">
                  <c:v>#N/A</c:v>
                </c:pt>
                <c:pt idx="1651">
                  <c:v>#N/A</c:v>
                </c:pt>
                <c:pt idx="1652">
                  <c:v>#N/A</c:v>
                </c:pt>
                <c:pt idx="1653">
                  <c:v>#N/A</c:v>
                </c:pt>
                <c:pt idx="1654">
                  <c:v>#N/A</c:v>
                </c:pt>
                <c:pt idx="1655">
                  <c:v>#N/A</c:v>
                </c:pt>
                <c:pt idx="1656">
                  <c:v>#N/A</c:v>
                </c:pt>
                <c:pt idx="1657">
                  <c:v>#N/A</c:v>
                </c:pt>
                <c:pt idx="1658">
                  <c:v>#N/A</c:v>
                </c:pt>
                <c:pt idx="1659">
                  <c:v>#N/A</c:v>
                </c:pt>
                <c:pt idx="1660">
                  <c:v>#N/A</c:v>
                </c:pt>
                <c:pt idx="1661">
                  <c:v>#N/A</c:v>
                </c:pt>
                <c:pt idx="1662">
                  <c:v>#N/A</c:v>
                </c:pt>
                <c:pt idx="1663">
                  <c:v>#N/A</c:v>
                </c:pt>
                <c:pt idx="1664">
                  <c:v>#N/A</c:v>
                </c:pt>
                <c:pt idx="1665">
                  <c:v>#N/A</c:v>
                </c:pt>
                <c:pt idx="1666">
                  <c:v>#N/A</c:v>
                </c:pt>
                <c:pt idx="1667">
                  <c:v>#N/A</c:v>
                </c:pt>
                <c:pt idx="1668">
                  <c:v>#N/A</c:v>
                </c:pt>
                <c:pt idx="1669">
                  <c:v>#N/A</c:v>
                </c:pt>
                <c:pt idx="1670">
                  <c:v>#N/A</c:v>
                </c:pt>
                <c:pt idx="1671">
                  <c:v>#N/A</c:v>
                </c:pt>
                <c:pt idx="1672">
                  <c:v>#N/A</c:v>
                </c:pt>
                <c:pt idx="1673">
                  <c:v>#N/A</c:v>
                </c:pt>
                <c:pt idx="1674">
                  <c:v>#N/A</c:v>
                </c:pt>
                <c:pt idx="1675">
                  <c:v>#N/A</c:v>
                </c:pt>
                <c:pt idx="1676">
                  <c:v>#N/A</c:v>
                </c:pt>
                <c:pt idx="1677">
                  <c:v>#N/A</c:v>
                </c:pt>
                <c:pt idx="1678">
                  <c:v>#N/A</c:v>
                </c:pt>
                <c:pt idx="1679">
                  <c:v>#N/A</c:v>
                </c:pt>
                <c:pt idx="1680">
                  <c:v>#N/A</c:v>
                </c:pt>
                <c:pt idx="1681">
                  <c:v>#N/A</c:v>
                </c:pt>
                <c:pt idx="1682">
                  <c:v>#N/A</c:v>
                </c:pt>
                <c:pt idx="1683">
                  <c:v>#N/A</c:v>
                </c:pt>
                <c:pt idx="1684">
                  <c:v>#N/A</c:v>
                </c:pt>
                <c:pt idx="1685">
                  <c:v>#N/A</c:v>
                </c:pt>
                <c:pt idx="1686">
                  <c:v>#N/A</c:v>
                </c:pt>
                <c:pt idx="1687">
                  <c:v>#N/A</c:v>
                </c:pt>
                <c:pt idx="1688">
                  <c:v>#N/A</c:v>
                </c:pt>
                <c:pt idx="1689">
                  <c:v>#N/A</c:v>
                </c:pt>
                <c:pt idx="1690">
                  <c:v>#N/A</c:v>
                </c:pt>
                <c:pt idx="1691">
                  <c:v>#N/A</c:v>
                </c:pt>
                <c:pt idx="1692">
                  <c:v>#N/A</c:v>
                </c:pt>
                <c:pt idx="1693">
                  <c:v>#N/A</c:v>
                </c:pt>
                <c:pt idx="1694">
                  <c:v>#N/A</c:v>
                </c:pt>
                <c:pt idx="1695">
                  <c:v>#N/A</c:v>
                </c:pt>
                <c:pt idx="1696">
                  <c:v>#N/A</c:v>
                </c:pt>
                <c:pt idx="1697">
                  <c:v>#N/A</c:v>
                </c:pt>
                <c:pt idx="1698">
                  <c:v>#N/A</c:v>
                </c:pt>
                <c:pt idx="1699">
                  <c:v>#N/A</c:v>
                </c:pt>
                <c:pt idx="1700">
                  <c:v>#N/A</c:v>
                </c:pt>
                <c:pt idx="1701">
                  <c:v>#N/A</c:v>
                </c:pt>
                <c:pt idx="1702">
                  <c:v>#N/A</c:v>
                </c:pt>
                <c:pt idx="1703">
                  <c:v>#N/A</c:v>
                </c:pt>
                <c:pt idx="1704">
                  <c:v>#N/A</c:v>
                </c:pt>
                <c:pt idx="1705">
                  <c:v>#N/A</c:v>
                </c:pt>
                <c:pt idx="1706">
                  <c:v>#N/A</c:v>
                </c:pt>
                <c:pt idx="1707">
                  <c:v>#N/A</c:v>
                </c:pt>
                <c:pt idx="1708">
                  <c:v>#N/A</c:v>
                </c:pt>
                <c:pt idx="1709">
                  <c:v>#N/A</c:v>
                </c:pt>
                <c:pt idx="1710">
                  <c:v>#N/A</c:v>
                </c:pt>
                <c:pt idx="1711">
                  <c:v>#N/A</c:v>
                </c:pt>
                <c:pt idx="1712">
                  <c:v>#N/A</c:v>
                </c:pt>
                <c:pt idx="1713">
                  <c:v>#N/A</c:v>
                </c:pt>
                <c:pt idx="1714">
                  <c:v>#N/A</c:v>
                </c:pt>
                <c:pt idx="1715">
                  <c:v>#N/A</c:v>
                </c:pt>
                <c:pt idx="1716">
                  <c:v>#N/A</c:v>
                </c:pt>
                <c:pt idx="1717">
                  <c:v>#N/A</c:v>
                </c:pt>
                <c:pt idx="1718">
                  <c:v>#N/A</c:v>
                </c:pt>
                <c:pt idx="1719">
                  <c:v>#N/A</c:v>
                </c:pt>
                <c:pt idx="1720">
                  <c:v>#N/A</c:v>
                </c:pt>
                <c:pt idx="1721">
                  <c:v>#N/A</c:v>
                </c:pt>
                <c:pt idx="1722">
                  <c:v>#N/A</c:v>
                </c:pt>
                <c:pt idx="1723">
                  <c:v>#N/A</c:v>
                </c:pt>
                <c:pt idx="1724">
                  <c:v>#N/A</c:v>
                </c:pt>
                <c:pt idx="1725">
                  <c:v>#N/A</c:v>
                </c:pt>
                <c:pt idx="1726">
                  <c:v>#N/A</c:v>
                </c:pt>
                <c:pt idx="1727">
                  <c:v>#N/A</c:v>
                </c:pt>
                <c:pt idx="1728">
                  <c:v>#N/A</c:v>
                </c:pt>
                <c:pt idx="1729">
                  <c:v>#N/A</c:v>
                </c:pt>
                <c:pt idx="1730">
                  <c:v>#N/A</c:v>
                </c:pt>
                <c:pt idx="1731">
                  <c:v>#N/A</c:v>
                </c:pt>
                <c:pt idx="1732">
                  <c:v>#N/A</c:v>
                </c:pt>
                <c:pt idx="1733">
                  <c:v>#N/A</c:v>
                </c:pt>
                <c:pt idx="1734">
                  <c:v>#N/A</c:v>
                </c:pt>
                <c:pt idx="1735">
                  <c:v>#N/A</c:v>
                </c:pt>
                <c:pt idx="1736">
                  <c:v>#N/A</c:v>
                </c:pt>
                <c:pt idx="1737">
                  <c:v>#N/A</c:v>
                </c:pt>
                <c:pt idx="1738">
                  <c:v>#N/A</c:v>
                </c:pt>
                <c:pt idx="1739">
                  <c:v>#N/A</c:v>
                </c:pt>
                <c:pt idx="1740">
                  <c:v>#N/A</c:v>
                </c:pt>
                <c:pt idx="1741">
                  <c:v>#N/A</c:v>
                </c:pt>
                <c:pt idx="1742">
                  <c:v>#N/A</c:v>
                </c:pt>
                <c:pt idx="1743">
                  <c:v>#N/A</c:v>
                </c:pt>
                <c:pt idx="1744">
                  <c:v>#N/A</c:v>
                </c:pt>
                <c:pt idx="1745">
                  <c:v>#N/A</c:v>
                </c:pt>
                <c:pt idx="1746">
                  <c:v>#N/A</c:v>
                </c:pt>
                <c:pt idx="1747">
                  <c:v>#N/A</c:v>
                </c:pt>
                <c:pt idx="1748">
                  <c:v>#N/A</c:v>
                </c:pt>
                <c:pt idx="1749">
                  <c:v>#N/A</c:v>
                </c:pt>
                <c:pt idx="1750">
                  <c:v>#N/A</c:v>
                </c:pt>
                <c:pt idx="1751">
                  <c:v>#N/A</c:v>
                </c:pt>
                <c:pt idx="1752">
                  <c:v>#N/A</c:v>
                </c:pt>
                <c:pt idx="1753">
                  <c:v>#N/A</c:v>
                </c:pt>
                <c:pt idx="1754">
                  <c:v>#N/A</c:v>
                </c:pt>
                <c:pt idx="1755">
                  <c:v>#N/A</c:v>
                </c:pt>
                <c:pt idx="1756">
                  <c:v>#N/A</c:v>
                </c:pt>
                <c:pt idx="1757">
                  <c:v>#N/A</c:v>
                </c:pt>
                <c:pt idx="1758">
                  <c:v>#N/A</c:v>
                </c:pt>
                <c:pt idx="1759">
                  <c:v>#N/A</c:v>
                </c:pt>
                <c:pt idx="1760">
                  <c:v>#N/A</c:v>
                </c:pt>
                <c:pt idx="1761">
                  <c:v>#N/A</c:v>
                </c:pt>
                <c:pt idx="1762">
                  <c:v>#N/A</c:v>
                </c:pt>
                <c:pt idx="1763">
                  <c:v>#N/A</c:v>
                </c:pt>
                <c:pt idx="1764">
                  <c:v>#N/A</c:v>
                </c:pt>
                <c:pt idx="1765">
                  <c:v>#N/A</c:v>
                </c:pt>
                <c:pt idx="1766">
                  <c:v>#N/A</c:v>
                </c:pt>
                <c:pt idx="1767">
                  <c:v>#N/A</c:v>
                </c:pt>
                <c:pt idx="1768">
                  <c:v>#N/A</c:v>
                </c:pt>
                <c:pt idx="1769">
                  <c:v>#N/A</c:v>
                </c:pt>
                <c:pt idx="1770">
                  <c:v>#N/A</c:v>
                </c:pt>
                <c:pt idx="1771">
                  <c:v>#N/A</c:v>
                </c:pt>
                <c:pt idx="1772">
                  <c:v>#N/A</c:v>
                </c:pt>
                <c:pt idx="1773">
                  <c:v>#N/A</c:v>
                </c:pt>
                <c:pt idx="1774">
                  <c:v>#N/A</c:v>
                </c:pt>
                <c:pt idx="1775">
                  <c:v>#N/A</c:v>
                </c:pt>
                <c:pt idx="1776">
                  <c:v>#N/A</c:v>
                </c:pt>
                <c:pt idx="1777">
                  <c:v>#N/A</c:v>
                </c:pt>
                <c:pt idx="1778">
                  <c:v>#N/A</c:v>
                </c:pt>
                <c:pt idx="1779">
                  <c:v>#N/A</c:v>
                </c:pt>
                <c:pt idx="1780">
                  <c:v>#N/A</c:v>
                </c:pt>
                <c:pt idx="1781">
                  <c:v>#N/A</c:v>
                </c:pt>
                <c:pt idx="1782">
                  <c:v>#N/A</c:v>
                </c:pt>
                <c:pt idx="1783">
                  <c:v>#N/A</c:v>
                </c:pt>
                <c:pt idx="1784">
                  <c:v>#N/A</c:v>
                </c:pt>
                <c:pt idx="1785">
                  <c:v>#N/A</c:v>
                </c:pt>
                <c:pt idx="1786">
                  <c:v>#N/A</c:v>
                </c:pt>
                <c:pt idx="1787">
                  <c:v>#N/A</c:v>
                </c:pt>
                <c:pt idx="1788">
                  <c:v>#N/A</c:v>
                </c:pt>
                <c:pt idx="1789">
                  <c:v>#N/A</c:v>
                </c:pt>
                <c:pt idx="1790">
                  <c:v>#N/A</c:v>
                </c:pt>
                <c:pt idx="1791">
                  <c:v>#N/A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  <c:pt idx="2879">
                  <c:v>#N/A</c:v>
                </c:pt>
                <c:pt idx="2880">
                  <c:v>#N/A</c:v>
                </c:pt>
                <c:pt idx="2881">
                  <c:v>#N/A</c:v>
                </c:pt>
                <c:pt idx="2882">
                  <c:v>#N/A</c:v>
                </c:pt>
                <c:pt idx="2883">
                  <c:v>#N/A</c:v>
                </c:pt>
                <c:pt idx="2884">
                  <c:v>#N/A</c:v>
                </c:pt>
                <c:pt idx="2885">
                  <c:v>#N/A</c:v>
                </c:pt>
                <c:pt idx="2886">
                  <c:v>#N/A</c:v>
                </c:pt>
                <c:pt idx="2887">
                  <c:v>#N/A</c:v>
                </c:pt>
                <c:pt idx="2888">
                  <c:v>#N/A</c:v>
                </c:pt>
                <c:pt idx="2889">
                  <c:v>#N/A</c:v>
                </c:pt>
                <c:pt idx="2890">
                  <c:v>#N/A</c:v>
                </c:pt>
                <c:pt idx="2891">
                  <c:v>#N/A</c:v>
                </c:pt>
                <c:pt idx="2892">
                  <c:v>#N/A</c:v>
                </c:pt>
                <c:pt idx="2893">
                  <c:v>#N/A</c:v>
                </c:pt>
                <c:pt idx="2894">
                  <c:v>#N/A</c:v>
                </c:pt>
                <c:pt idx="2895">
                  <c:v>#N/A</c:v>
                </c:pt>
                <c:pt idx="2896">
                  <c:v>#N/A</c:v>
                </c:pt>
                <c:pt idx="2897">
                  <c:v>#N/A</c:v>
                </c:pt>
                <c:pt idx="2898">
                  <c:v>#N/A</c:v>
                </c:pt>
                <c:pt idx="2899">
                  <c:v>#N/A</c:v>
                </c:pt>
                <c:pt idx="2900">
                  <c:v>#N/A</c:v>
                </c:pt>
                <c:pt idx="2901">
                  <c:v>#N/A</c:v>
                </c:pt>
                <c:pt idx="2902">
                  <c:v>#N/A</c:v>
                </c:pt>
                <c:pt idx="2903">
                  <c:v>#N/A</c:v>
                </c:pt>
                <c:pt idx="2904">
                  <c:v>#N/A</c:v>
                </c:pt>
                <c:pt idx="2905">
                  <c:v>#N/A</c:v>
                </c:pt>
                <c:pt idx="2906">
                  <c:v>#N/A</c:v>
                </c:pt>
                <c:pt idx="2907">
                  <c:v>#N/A</c:v>
                </c:pt>
                <c:pt idx="2908">
                  <c:v>#N/A</c:v>
                </c:pt>
                <c:pt idx="2909">
                  <c:v>#N/A</c:v>
                </c:pt>
                <c:pt idx="2910">
                  <c:v>#N/A</c:v>
                </c:pt>
                <c:pt idx="2911">
                  <c:v>#N/A</c:v>
                </c:pt>
                <c:pt idx="2912">
                  <c:v>#N/A</c:v>
                </c:pt>
                <c:pt idx="2913">
                  <c:v>#N/A</c:v>
                </c:pt>
                <c:pt idx="2914">
                  <c:v>#N/A</c:v>
                </c:pt>
                <c:pt idx="2915">
                  <c:v>#N/A</c:v>
                </c:pt>
                <c:pt idx="2916">
                  <c:v>#N/A</c:v>
                </c:pt>
                <c:pt idx="2917">
                  <c:v>#N/A</c:v>
                </c:pt>
                <c:pt idx="2918">
                  <c:v>#N/A</c:v>
                </c:pt>
                <c:pt idx="2919">
                  <c:v>#N/A</c:v>
                </c:pt>
                <c:pt idx="2920">
                  <c:v>#N/A</c:v>
                </c:pt>
                <c:pt idx="2921">
                  <c:v>#N/A</c:v>
                </c:pt>
                <c:pt idx="2922">
                  <c:v>#N/A</c:v>
                </c:pt>
                <c:pt idx="2923">
                  <c:v>#N/A</c:v>
                </c:pt>
                <c:pt idx="2924">
                  <c:v>#N/A</c:v>
                </c:pt>
                <c:pt idx="2925">
                  <c:v>#N/A</c:v>
                </c:pt>
                <c:pt idx="2926">
                  <c:v>#N/A</c:v>
                </c:pt>
                <c:pt idx="2927">
                  <c:v>#N/A</c:v>
                </c:pt>
                <c:pt idx="2928">
                  <c:v>#N/A</c:v>
                </c:pt>
                <c:pt idx="2929">
                  <c:v>#N/A</c:v>
                </c:pt>
                <c:pt idx="2930">
                  <c:v>#N/A</c:v>
                </c:pt>
                <c:pt idx="2931">
                  <c:v>#N/A</c:v>
                </c:pt>
                <c:pt idx="2932">
                  <c:v>#N/A</c:v>
                </c:pt>
                <c:pt idx="2933">
                  <c:v>#N/A</c:v>
                </c:pt>
                <c:pt idx="2934">
                  <c:v>#N/A</c:v>
                </c:pt>
                <c:pt idx="2935">
                  <c:v>#N/A</c:v>
                </c:pt>
                <c:pt idx="2936">
                  <c:v>#N/A</c:v>
                </c:pt>
                <c:pt idx="2937">
                  <c:v>#N/A</c:v>
                </c:pt>
                <c:pt idx="2938">
                  <c:v>#N/A</c:v>
                </c:pt>
                <c:pt idx="2939">
                  <c:v>#N/A</c:v>
                </c:pt>
                <c:pt idx="2940">
                  <c:v>#N/A</c:v>
                </c:pt>
                <c:pt idx="2941">
                  <c:v>#N/A</c:v>
                </c:pt>
                <c:pt idx="2942">
                  <c:v>#N/A</c:v>
                </c:pt>
                <c:pt idx="2943">
                  <c:v>#N/A</c:v>
                </c:pt>
                <c:pt idx="2944">
                  <c:v>#N/A</c:v>
                </c:pt>
                <c:pt idx="2945">
                  <c:v>#N/A</c:v>
                </c:pt>
                <c:pt idx="2946">
                  <c:v>#N/A</c:v>
                </c:pt>
                <c:pt idx="2947">
                  <c:v>#N/A</c:v>
                </c:pt>
                <c:pt idx="2948">
                  <c:v>#N/A</c:v>
                </c:pt>
                <c:pt idx="2949">
                  <c:v>#N/A</c:v>
                </c:pt>
                <c:pt idx="2950">
                  <c:v>#N/A</c:v>
                </c:pt>
                <c:pt idx="2951">
                  <c:v>#N/A</c:v>
                </c:pt>
                <c:pt idx="2952">
                  <c:v>#N/A</c:v>
                </c:pt>
                <c:pt idx="2953">
                  <c:v>#N/A</c:v>
                </c:pt>
                <c:pt idx="2954">
                  <c:v>#N/A</c:v>
                </c:pt>
                <c:pt idx="2955">
                  <c:v>#N/A</c:v>
                </c:pt>
                <c:pt idx="2956">
                  <c:v>#N/A</c:v>
                </c:pt>
                <c:pt idx="2957">
                  <c:v>#N/A</c:v>
                </c:pt>
                <c:pt idx="2958">
                  <c:v>#N/A</c:v>
                </c:pt>
                <c:pt idx="2959">
                  <c:v>#N/A</c:v>
                </c:pt>
                <c:pt idx="2960">
                  <c:v>#N/A</c:v>
                </c:pt>
                <c:pt idx="2961">
                  <c:v>#N/A</c:v>
                </c:pt>
                <c:pt idx="2962">
                  <c:v>#N/A</c:v>
                </c:pt>
                <c:pt idx="2963">
                  <c:v>#N/A</c:v>
                </c:pt>
                <c:pt idx="2964">
                  <c:v>#N/A</c:v>
                </c:pt>
                <c:pt idx="2965">
                  <c:v>#N/A</c:v>
                </c:pt>
                <c:pt idx="2966">
                  <c:v>#N/A</c:v>
                </c:pt>
                <c:pt idx="2967">
                  <c:v>#N/A</c:v>
                </c:pt>
                <c:pt idx="2968">
                  <c:v>#N/A</c:v>
                </c:pt>
                <c:pt idx="2969">
                  <c:v>#N/A</c:v>
                </c:pt>
                <c:pt idx="2970">
                  <c:v>#N/A</c:v>
                </c:pt>
                <c:pt idx="2971">
                  <c:v>#N/A</c:v>
                </c:pt>
                <c:pt idx="2972">
                  <c:v>#N/A</c:v>
                </c:pt>
                <c:pt idx="2973">
                  <c:v>#N/A</c:v>
                </c:pt>
                <c:pt idx="2974">
                  <c:v>#N/A</c:v>
                </c:pt>
                <c:pt idx="2975">
                  <c:v>#N/A</c:v>
                </c:pt>
                <c:pt idx="2976">
                  <c:v>#N/A</c:v>
                </c:pt>
                <c:pt idx="2977">
                  <c:v>#N/A</c:v>
                </c:pt>
                <c:pt idx="2978">
                  <c:v>#N/A</c:v>
                </c:pt>
                <c:pt idx="2979">
                  <c:v>#N/A</c:v>
                </c:pt>
                <c:pt idx="2980">
                  <c:v>#N/A</c:v>
                </c:pt>
                <c:pt idx="2981">
                  <c:v>#N/A</c:v>
                </c:pt>
                <c:pt idx="2982">
                  <c:v>#N/A</c:v>
                </c:pt>
                <c:pt idx="2983">
                  <c:v>#N/A</c:v>
                </c:pt>
                <c:pt idx="2984">
                  <c:v>#N/A</c:v>
                </c:pt>
                <c:pt idx="2985">
                  <c:v>#N/A</c:v>
                </c:pt>
                <c:pt idx="2986">
                  <c:v>#N/A</c:v>
                </c:pt>
                <c:pt idx="2987">
                  <c:v>#N/A</c:v>
                </c:pt>
                <c:pt idx="2988">
                  <c:v>#N/A</c:v>
                </c:pt>
                <c:pt idx="2989">
                  <c:v>#N/A</c:v>
                </c:pt>
                <c:pt idx="2990">
                  <c:v>#N/A</c:v>
                </c:pt>
                <c:pt idx="2991">
                  <c:v>#N/A</c:v>
                </c:pt>
                <c:pt idx="2992">
                  <c:v>#N/A</c:v>
                </c:pt>
                <c:pt idx="2993">
                  <c:v>#N/A</c:v>
                </c:pt>
                <c:pt idx="2994">
                  <c:v>#N/A</c:v>
                </c:pt>
                <c:pt idx="2995">
                  <c:v>#N/A</c:v>
                </c:pt>
                <c:pt idx="2996">
                  <c:v>#N/A</c:v>
                </c:pt>
                <c:pt idx="2997">
                  <c:v>#N/A</c:v>
                </c:pt>
                <c:pt idx="2998">
                  <c:v>#N/A</c:v>
                </c:pt>
                <c:pt idx="2999">
                  <c:v>#N/A</c:v>
                </c:pt>
                <c:pt idx="3000">
                  <c:v>#N/A</c:v>
                </c:pt>
                <c:pt idx="3001">
                  <c:v>#N/A</c:v>
                </c:pt>
                <c:pt idx="3002">
                  <c:v>#N/A</c:v>
                </c:pt>
                <c:pt idx="3003">
                  <c:v>#N/A</c:v>
                </c:pt>
                <c:pt idx="3004">
                  <c:v>#N/A</c:v>
                </c:pt>
                <c:pt idx="3005">
                  <c:v>#N/A</c:v>
                </c:pt>
                <c:pt idx="3006">
                  <c:v>#N/A</c:v>
                </c:pt>
                <c:pt idx="3007">
                  <c:v>#N/A</c:v>
                </c:pt>
                <c:pt idx="3008">
                  <c:v>#N/A</c:v>
                </c:pt>
                <c:pt idx="3009">
                  <c:v>#N/A</c:v>
                </c:pt>
                <c:pt idx="3010">
                  <c:v>#N/A</c:v>
                </c:pt>
                <c:pt idx="3011">
                  <c:v>#N/A</c:v>
                </c:pt>
                <c:pt idx="3012">
                  <c:v>#N/A</c:v>
                </c:pt>
                <c:pt idx="3013">
                  <c:v>#N/A</c:v>
                </c:pt>
                <c:pt idx="3014">
                  <c:v>#N/A</c:v>
                </c:pt>
                <c:pt idx="3015">
                  <c:v>#N/A</c:v>
                </c:pt>
                <c:pt idx="3016">
                  <c:v>#N/A</c:v>
                </c:pt>
                <c:pt idx="3017">
                  <c:v>#N/A</c:v>
                </c:pt>
                <c:pt idx="3018">
                  <c:v>#N/A</c:v>
                </c:pt>
                <c:pt idx="3019">
                  <c:v>#N/A</c:v>
                </c:pt>
                <c:pt idx="3020">
                  <c:v>#N/A</c:v>
                </c:pt>
                <c:pt idx="3021">
                  <c:v>#N/A</c:v>
                </c:pt>
                <c:pt idx="3022">
                  <c:v>#N/A</c:v>
                </c:pt>
                <c:pt idx="3023">
                  <c:v>#N/A</c:v>
                </c:pt>
                <c:pt idx="3024">
                  <c:v>#N/A</c:v>
                </c:pt>
                <c:pt idx="3025">
                  <c:v>#N/A</c:v>
                </c:pt>
                <c:pt idx="3026">
                  <c:v>#N/A</c:v>
                </c:pt>
                <c:pt idx="3027">
                  <c:v>#N/A</c:v>
                </c:pt>
                <c:pt idx="3028">
                  <c:v>#N/A</c:v>
                </c:pt>
                <c:pt idx="3029">
                  <c:v>#N/A</c:v>
                </c:pt>
                <c:pt idx="3030">
                  <c:v>#N/A</c:v>
                </c:pt>
                <c:pt idx="3031">
                  <c:v>#N/A</c:v>
                </c:pt>
                <c:pt idx="3032">
                  <c:v>#N/A</c:v>
                </c:pt>
                <c:pt idx="3033">
                  <c:v>#N/A</c:v>
                </c:pt>
                <c:pt idx="3034">
                  <c:v>#N/A</c:v>
                </c:pt>
                <c:pt idx="3035">
                  <c:v>#N/A</c:v>
                </c:pt>
                <c:pt idx="3036">
                  <c:v>#N/A</c:v>
                </c:pt>
                <c:pt idx="3037">
                  <c:v>#N/A</c:v>
                </c:pt>
                <c:pt idx="3038">
                  <c:v>#N/A</c:v>
                </c:pt>
                <c:pt idx="3039">
                  <c:v>#N/A</c:v>
                </c:pt>
                <c:pt idx="3040">
                  <c:v>#N/A</c:v>
                </c:pt>
                <c:pt idx="3041">
                  <c:v>#N/A</c:v>
                </c:pt>
                <c:pt idx="3042">
                  <c:v>#N/A</c:v>
                </c:pt>
                <c:pt idx="3043">
                  <c:v>#N/A</c:v>
                </c:pt>
                <c:pt idx="3044">
                  <c:v>#N/A</c:v>
                </c:pt>
                <c:pt idx="3045">
                  <c:v>#N/A</c:v>
                </c:pt>
                <c:pt idx="3046">
                  <c:v>#N/A</c:v>
                </c:pt>
                <c:pt idx="3047">
                  <c:v>#N/A</c:v>
                </c:pt>
                <c:pt idx="3048">
                  <c:v>#N/A</c:v>
                </c:pt>
                <c:pt idx="3049">
                  <c:v>#N/A</c:v>
                </c:pt>
                <c:pt idx="3050">
                  <c:v>#N/A</c:v>
                </c:pt>
                <c:pt idx="3051">
                  <c:v>#N/A</c:v>
                </c:pt>
                <c:pt idx="3052">
                  <c:v>#N/A</c:v>
                </c:pt>
                <c:pt idx="3053">
                  <c:v>#N/A</c:v>
                </c:pt>
                <c:pt idx="3054">
                  <c:v>#N/A</c:v>
                </c:pt>
                <c:pt idx="3055">
                  <c:v>#N/A</c:v>
                </c:pt>
                <c:pt idx="3056">
                  <c:v>#N/A</c:v>
                </c:pt>
                <c:pt idx="3057">
                  <c:v>#N/A</c:v>
                </c:pt>
                <c:pt idx="3058">
                  <c:v>#N/A</c:v>
                </c:pt>
                <c:pt idx="3059">
                  <c:v>#N/A</c:v>
                </c:pt>
                <c:pt idx="3060">
                  <c:v>#N/A</c:v>
                </c:pt>
                <c:pt idx="3061">
                  <c:v>#N/A</c:v>
                </c:pt>
                <c:pt idx="3062">
                  <c:v>#N/A</c:v>
                </c:pt>
                <c:pt idx="3063">
                  <c:v>#N/A</c:v>
                </c:pt>
                <c:pt idx="3064">
                  <c:v>#N/A</c:v>
                </c:pt>
                <c:pt idx="3065">
                  <c:v>#N/A</c:v>
                </c:pt>
                <c:pt idx="3066">
                  <c:v>#N/A</c:v>
                </c:pt>
                <c:pt idx="3067">
                  <c:v>#N/A</c:v>
                </c:pt>
                <c:pt idx="3068">
                  <c:v>#N/A</c:v>
                </c:pt>
                <c:pt idx="3069">
                  <c:v>#N/A</c:v>
                </c:pt>
                <c:pt idx="3070">
                  <c:v>#N/A</c:v>
                </c:pt>
                <c:pt idx="3071">
                  <c:v>#N/A</c:v>
                </c:pt>
                <c:pt idx="3072">
                  <c:v>#N/A</c:v>
                </c:pt>
                <c:pt idx="3073">
                  <c:v>#N/A</c:v>
                </c:pt>
                <c:pt idx="3074">
                  <c:v>#N/A</c:v>
                </c:pt>
                <c:pt idx="3075">
                  <c:v>#N/A</c:v>
                </c:pt>
                <c:pt idx="3076">
                  <c:v>#N/A</c:v>
                </c:pt>
                <c:pt idx="3077">
                  <c:v>#N/A</c:v>
                </c:pt>
                <c:pt idx="3078">
                  <c:v>#N/A</c:v>
                </c:pt>
                <c:pt idx="3079">
                  <c:v>#N/A</c:v>
                </c:pt>
                <c:pt idx="3080">
                  <c:v>#N/A</c:v>
                </c:pt>
                <c:pt idx="3081">
                  <c:v>#N/A</c:v>
                </c:pt>
                <c:pt idx="3082">
                  <c:v>#N/A</c:v>
                </c:pt>
                <c:pt idx="3083">
                  <c:v>#N/A</c:v>
                </c:pt>
                <c:pt idx="3084">
                  <c:v>#N/A</c:v>
                </c:pt>
                <c:pt idx="3085">
                  <c:v>#N/A</c:v>
                </c:pt>
                <c:pt idx="3086">
                  <c:v>#N/A</c:v>
                </c:pt>
                <c:pt idx="3087">
                  <c:v>#N/A</c:v>
                </c:pt>
                <c:pt idx="3088">
                  <c:v>#N/A</c:v>
                </c:pt>
                <c:pt idx="3089">
                  <c:v>#N/A</c:v>
                </c:pt>
                <c:pt idx="3090">
                  <c:v>#N/A</c:v>
                </c:pt>
                <c:pt idx="3091">
                  <c:v>#N/A</c:v>
                </c:pt>
                <c:pt idx="3092">
                  <c:v>#N/A</c:v>
                </c:pt>
                <c:pt idx="3093">
                  <c:v>#N/A</c:v>
                </c:pt>
                <c:pt idx="3094">
                  <c:v>#N/A</c:v>
                </c:pt>
                <c:pt idx="3095">
                  <c:v>#N/A</c:v>
                </c:pt>
                <c:pt idx="3096">
                  <c:v>#N/A</c:v>
                </c:pt>
                <c:pt idx="3097">
                  <c:v>#N/A</c:v>
                </c:pt>
                <c:pt idx="3098">
                  <c:v>#N/A</c:v>
                </c:pt>
                <c:pt idx="3099">
                  <c:v>#N/A</c:v>
                </c:pt>
                <c:pt idx="3100">
                  <c:v>#N/A</c:v>
                </c:pt>
                <c:pt idx="3101">
                  <c:v>#N/A</c:v>
                </c:pt>
                <c:pt idx="3102">
                  <c:v>#N/A</c:v>
                </c:pt>
                <c:pt idx="3103">
                  <c:v>#N/A</c:v>
                </c:pt>
                <c:pt idx="3104">
                  <c:v>#N/A</c:v>
                </c:pt>
                <c:pt idx="3105">
                  <c:v>#N/A</c:v>
                </c:pt>
                <c:pt idx="3106">
                  <c:v>#N/A</c:v>
                </c:pt>
                <c:pt idx="3107">
                  <c:v>#N/A</c:v>
                </c:pt>
                <c:pt idx="3108">
                  <c:v>#N/A</c:v>
                </c:pt>
                <c:pt idx="3109">
                  <c:v>#N/A</c:v>
                </c:pt>
                <c:pt idx="3110">
                  <c:v>#N/A</c:v>
                </c:pt>
                <c:pt idx="3111">
                  <c:v>#N/A</c:v>
                </c:pt>
                <c:pt idx="3112">
                  <c:v>#N/A</c:v>
                </c:pt>
                <c:pt idx="3113">
                  <c:v>#N/A</c:v>
                </c:pt>
                <c:pt idx="3114">
                  <c:v>#N/A</c:v>
                </c:pt>
                <c:pt idx="3115">
                  <c:v>#N/A</c:v>
                </c:pt>
                <c:pt idx="3116">
                  <c:v>#N/A</c:v>
                </c:pt>
                <c:pt idx="3117">
                  <c:v>#N/A</c:v>
                </c:pt>
                <c:pt idx="3118">
                  <c:v>#N/A</c:v>
                </c:pt>
                <c:pt idx="3119">
                  <c:v>#N/A</c:v>
                </c:pt>
                <c:pt idx="3120">
                  <c:v>#N/A</c:v>
                </c:pt>
                <c:pt idx="3121">
                  <c:v>#N/A</c:v>
                </c:pt>
                <c:pt idx="3122">
                  <c:v>#N/A</c:v>
                </c:pt>
                <c:pt idx="3123">
                  <c:v>#N/A</c:v>
                </c:pt>
                <c:pt idx="3124">
                  <c:v>#N/A</c:v>
                </c:pt>
                <c:pt idx="3125">
                  <c:v>#N/A</c:v>
                </c:pt>
                <c:pt idx="3126">
                  <c:v>#N/A</c:v>
                </c:pt>
                <c:pt idx="3127">
                  <c:v>#N/A</c:v>
                </c:pt>
                <c:pt idx="3128">
                  <c:v>#N/A</c:v>
                </c:pt>
                <c:pt idx="3129">
                  <c:v>#N/A</c:v>
                </c:pt>
                <c:pt idx="3130">
                  <c:v>#N/A</c:v>
                </c:pt>
                <c:pt idx="3131">
                  <c:v>#N/A</c:v>
                </c:pt>
                <c:pt idx="3132">
                  <c:v>#N/A</c:v>
                </c:pt>
                <c:pt idx="3133">
                  <c:v>#N/A</c:v>
                </c:pt>
                <c:pt idx="3134">
                  <c:v>#N/A</c:v>
                </c:pt>
                <c:pt idx="3135">
                  <c:v>#N/A</c:v>
                </c:pt>
                <c:pt idx="3136">
                  <c:v>#N/A</c:v>
                </c:pt>
                <c:pt idx="3137">
                  <c:v>#N/A</c:v>
                </c:pt>
                <c:pt idx="3138">
                  <c:v>#N/A</c:v>
                </c:pt>
                <c:pt idx="3139">
                  <c:v>#N/A</c:v>
                </c:pt>
                <c:pt idx="3140">
                  <c:v>#N/A</c:v>
                </c:pt>
                <c:pt idx="3141">
                  <c:v>#N/A</c:v>
                </c:pt>
                <c:pt idx="3142">
                  <c:v>#N/A</c:v>
                </c:pt>
                <c:pt idx="3143">
                  <c:v>#N/A</c:v>
                </c:pt>
                <c:pt idx="3144">
                  <c:v>#N/A</c:v>
                </c:pt>
                <c:pt idx="3145">
                  <c:v>#N/A</c:v>
                </c:pt>
                <c:pt idx="3146">
                  <c:v>#N/A</c:v>
                </c:pt>
                <c:pt idx="3147">
                  <c:v>#N/A</c:v>
                </c:pt>
                <c:pt idx="3148">
                  <c:v>#N/A</c:v>
                </c:pt>
                <c:pt idx="3149">
                  <c:v>#N/A</c:v>
                </c:pt>
                <c:pt idx="3150">
                  <c:v>#N/A</c:v>
                </c:pt>
                <c:pt idx="3151">
                  <c:v>#N/A</c:v>
                </c:pt>
                <c:pt idx="3152">
                  <c:v>#N/A</c:v>
                </c:pt>
                <c:pt idx="3153">
                  <c:v>#N/A</c:v>
                </c:pt>
                <c:pt idx="3154">
                  <c:v>#N/A</c:v>
                </c:pt>
                <c:pt idx="3155">
                  <c:v>#N/A</c:v>
                </c:pt>
                <c:pt idx="3156">
                  <c:v>#N/A</c:v>
                </c:pt>
                <c:pt idx="3157">
                  <c:v>#N/A</c:v>
                </c:pt>
                <c:pt idx="3158">
                  <c:v>#N/A</c:v>
                </c:pt>
                <c:pt idx="3159">
                  <c:v>#N/A</c:v>
                </c:pt>
                <c:pt idx="3160">
                  <c:v>#N/A</c:v>
                </c:pt>
                <c:pt idx="3161">
                  <c:v>#N/A</c:v>
                </c:pt>
                <c:pt idx="3162">
                  <c:v>#N/A</c:v>
                </c:pt>
                <c:pt idx="3163">
                  <c:v>#N/A</c:v>
                </c:pt>
                <c:pt idx="3164">
                  <c:v>#N/A</c:v>
                </c:pt>
                <c:pt idx="3165">
                  <c:v>#N/A</c:v>
                </c:pt>
                <c:pt idx="3166">
                  <c:v>#N/A</c:v>
                </c:pt>
                <c:pt idx="3167">
                  <c:v>#N/A</c:v>
                </c:pt>
                <c:pt idx="3168">
                  <c:v>#N/A</c:v>
                </c:pt>
                <c:pt idx="3169">
                  <c:v>#N/A</c:v>
                </c:pt>
                <c:pt idx="3170">
                  <c:v>#N/A</c:v>
                </c:pt>
                <c:pt idx="3171">
                  <c:v>#N/A</c:v>
                </c:pt>
                <c:pt idx="3172">
                  <c:v>#N/A</c:v>
                </c:pt>
                <c:pt idx="3173">
                  <c:v>#N/A</c:v>
                </c:pt>
                <c:pt idx="3174">
                  <c:v>#N/A</c:v>
                </c:pt>
                <c:pt idx="3175">
                  <c:v>#N/A</c:v>
                </c:pt>
                <c:pt idx="3176">
                  <c:v>#N/A</c:v>
                </c:pt>
                <c:pt idx="3177">
                  <c:v>#N/A</c:v>
                </c:pt>
                <c:pt idx="3178">
                  <c:v>#N/A</c:v>
                </c:pt>
                <c:pt idx="3179">
                  <c:v>#N/A</c:v>
                </c:pt>
                <c:pt idx="3180">
                  <c:v>#N/A</c:v>
                </c:pt>
                <c:pt idx="3181">
                  <c:v>#N/A</c:v>
                </c:pt>
                <c:pt idx="3182">
                  <c:v>#N/A</c:v>
                </c:pt>
                <c:pt idx="3183">
                  <c:v>#N/A</c:v>
                </c:pt>
                <c:pt idx="3184">
                  <c:v>#N/A</c:v>
                </c:pt>
                <c:pt idx="3185">
                  <c:v>#N/A</c:v>
                </c:pt>
                <c:pt idx="3186">
                  <c:v>#N/A</c:v>
                </c:pt>
                <c:pt idx="3187">
                  <c:v>#N/A</c:v>
                </c:pt>
                <c:pt idx="3188">
                  <c:v>#N/A</c:v>
                </c:pt>
                <c:pt idx="3189">
                  <c:v>#N/A</c:v>
                </c:pt>
                <c:pt idx="3190">
                  <c:v>#N/A</c:v>
                </c:pt>
                <c:pt idx="3191">
                  <c:v>#N/A</c:v>
                </c:pt>
                <c:pt idx="3192">
                  <c:v>#N/A</c:v>
                </c:pt>
                <c:pt idx="3193">
                  <c:v>#N/A</c:v>
                </c:pt>
                <c:pt idx="3194">
                  <c:v>#N/A</c:v>
                </c:pt>
                <c:pt idx="3195">
                  <c:v>#N/A</c:v>
                </c:pt>
                <c:pt idx="3196">
                  <c:v>#N/A</c:v>
                </c:pt>
                <c:pt idx="3197">
                  <c:v>#N/A</c:v>
                </c:pt>
                <c:pt idx="3198">
                  <c:v>#N/A</c:v>
                </c:pt>
                <c:pt idx="3199">
                  <c:v>#N/A</c:v>
                </c:pt>
                <c:pt idx="3200">
                  <c:v>#N/A</c:v>
                </c:pt>
                <c:pt idx="3201">
                  <c:v>#N/A</c:v>
                </c:pt>
                <c:pt idx="3202">
                  <c:v>#N/A</c:v>
                </c:pt>
                <c:pt idx="3203">
                  <c:v>#N/A</c:v>
                </c:pt>
                <c:pt idx="3204">
                  <c:v>#N/A</c:v>
                </c:pt>
                <c:pt idx="3205">
                  <c:v>#N/A</c:v>
                </c:pt>
                <c:pt idx="3206">
                  <c:v>#N/A</c:v>
                </c:pt>
                <c:pt idx="3207">
                  <c:v>#N/A</c:v>
                </c:pt>
                <c:pt idx="3208">
                  <c:v>#N/A</c:v>
                </c:pt>
                <c:pt idx="3209">
                  <c:v>#N/A</c:v>
                </c:pt>
                <c:pt idx="3210">
                  <c:v>#N/A</c:v>
                </c:pt>
                <c:pt idx="3211">
                  <c:v>#N/A</c:v>
                </c:pt>
                <c:pt idx="3212">
                  <c:v>#N/A</c:v>
                </c:pt>
                <c:pt idx="3213">
                  <c:v>#N/A</c:v>
                </c:pt>
                <c:pt idx="3214">
                  <c:v>#N/A</c:v>
                </c:pt>
                <c:pt idx="3215">
                  <c:v>#N/A</c:v>
                </c:pt>
                <c:pt idx="3216">
                  <c:v>#N/A</c:v>
                </c:pt>
                <c:pt idx="3217">
                  <c:v>#N/A</c:v>
                </c:pt>
                <c:pt idx="3218">
                  <c:v>#N/A</c:v>
                </c:pt>
                <c:pt idx="3219">
                  <c:v>#N/A</c:v>
                </c:pt>
                <c:pt idx="3220">
                  <c:v>#N/A</c:v>
                </c:pt>
                <c:pt idx="3221">
                  <c:v>#N/A</c:v>
                </c:pt>
                <c:pt idx="3222">
                  <c:v>#N/A</c:v>
                </c:pt>
                <c:pt idx="3223">
                  <c:v>#N/A</c:v>
                </c:pt>
                <c:pt idx="3224">
                  <c:v>#N/A</c:v>
                </c:pt>
                <c:pt idx="3225">
                  <c:v>#N/A</c:v>
                </c:pt>
                <c:pt idx="3226">
                  <c:v>#N/A</c:v>
                </c:pt>
                <c:pt idx="3227">
                  <c:v>#N/A</c:v>
                </c:pt>
                <c:pt idx="3228">
                  <c:v>#N/A</c:v>
                </c:pt>
                <c:pt idx="3229">
                  <c:v>#N/A</c:v>
                </c:pt>
                <c:pt idx="3230">
                  <c:v>#N/A</c:v>
                </c:pt>
                <c:pt idx="3231">
                  <c:v>#N/A</c:v>
                </c:pt>
                <c:pt idx="3232">
                  <c:v>#N/A</c:v>
                </c:pt>
                <c:pt idx="3233">
                  <c:v>#N/A</c:v>
                </c:pt>
                <c:pt idx="3234">
                  <c:v>#N/A</c:v>
                </c:pt>
                <c:pt idx="3235">
                  <c:v>#N/A</c:v>
                </c:pt>
                <c:pt idx="3236">
                  <c:v>#N/A</c:v>
                </c:pt>
                <c:pt idx="3237">
                  <c:v>#N/A</c:v>
                </c:pt>
                <c:pt idx="3238">
                  <c:v>#N/A</c:v>
                </c:pt>
                <c:pt idx="3239">
                  <c:v>#N/A</c:v>
                </c:pt>
                <c:pt idx="3240">
                  <c:v>#N/A</c:v>
                </c:pt>
                <c:pt idx="3241">
                  <c:v>#N/A</c:v>
                </c:pt>
                <c:pt idx="3242">
                  <c:v>#N/A</c:v>
                </c:pt>
                <c:pt idx="3243">
                  <c:v>#N/A</c:v>
                </c:pt>
                <c:pt idx="3244">
                  <c:v>#N/A</c:v>
                </c:pt>
                <c:pt idx="3245">
                  <c:v>#N/A</c:v>
                </c:pt>
                <c:pt idx="3246">
                  <c:v>#N/A</c:v>
                </c:pt>
                <c:pt idx="3247">
                  <c:v>#N/A</c:v>
                </c:pt>
                <c:pt idx="3248">
                  <c:v>#N/A</c:v>
                </c:pt>
                <c:pt idx="3249">
                  <c:v>#N/A</c:v>
                </c:pt>
                <c:pt idx="3250">
                  <c:v>#N/A</c:v>
                </c:pt>
                <c:pt idx="3251">
                  <c:v>#N/A</c:v>
                </c:pt>
                <c:pt idx="3252">
                  <c:v>#N/A</c:v>
                </c:pt>
                <c:pt idx="3253">
                  <c:v>#N/A</c:v>
                </c:pt>
                <c:pt idx="3254">
                  <c:v>#N/A</c:v>
                </c:pt>
                <c:pt idx="3255">
                  <c:v>#N/A</c:v>
                </c:pt>
                <c:pt idx="3256">
                  <c:v>#N/A</c:v>
                </c:pt>
                <c:pt idx="3257">
                  <c:v>#N/A</c:v>
                </c:pt>
                <c:pt idx="3258">
                  <c:v>#N/A</c:v>
                </c:pt>
                <c:pt idx="3259">
                  <c:v>#N/A</c:v>
                </c:pt>
                <c:pt idx="3260">
                  <c:v>#N/A</c:v>
                </c:pt>
                <c:pt idx="3261">
                  <c:v>#N/A</c:v>
                </c:pt>
                <c:pt idx="3262">
                  <c:v>#N/A</c:v>
                </c:pt>
                <c:pt idx="3263">
                  <c:v>#N/A</c:v>
                </c:pt>
                <c:pt idx="3264">
                  <c:v>#N/A</c:v>
                </c:pt>
                <c:pt idx="3265">
                  <c:v>#N/A</c:v>
                </c:pt>
                <c:pt idx="3266">
                  <c:v>#N/A</c:v>
                </c:pt>
                <c:pt idx="3267">
                  <c:v>#N/A</c:v>
                </c:pt>
                <c:pt idx="3268">
                  <c:v>#N/A</c:v>
                </c:pt>
                <c:pt idx="3269">
                  <c:v>#N/A</c:v>
                </c:pt>
                <c:pt idx="3270">
                  <c:v>#N/A</c:v>
                </c:pt>
                <c:pt idx="3271">
                  <c:v>#N/A</c:v>
                </c:pt>
                <c:pt idx="3272">
                  <c:v>#N/A</c:v>
                </c:pt>
                <c:pt idx="3273">
                  <c:v>#N/A</c:v>
                </c:pt>
                <c:pt idx="3274">
                  <c:v>#N/A</c:v>
                </c:pt>
                <c:pt idx="3275">
                  <c:v>#N/A</c:v>
                </c:pt>
                <c:pt idx="3276">
                  <c:v>#N/A</c:v>
                </c:pt>
                <c:pt idx="3277">
                  <c:v>#N/A</c:v>
                </c:pt>
                <c:pt idx="3278">
                  <c:v>#N/A</c:v>
                </c:pt>
                <c:pt idx="3279">
                  <c:v>#N/A</c:v>
                </c:pt>
                <c:pt idx="3280">
                  <c:v>#N/A</c:v>
                </c:pt>
                <c:pt idx="3281">
                  <c:v>#N/A</c:v>
                </c:pt>
                <c:pt idx="3282">
                  <c:v>#N/A</c:v>
                </c:pt>
                <c:pt idx="3283">
                  <c:v>#N/A</c:v>
                </c:pt>
                <c:pt idx="3284">
                  <c:v>#N/A</c:v>
                </c:pt>
                <c:pt idx="3285">
                  <c:v>#N/A</c:v>
                </c:pt>
                <c:pt idx="3286">
                  <c:v>#N/A</c:v>
                </c:pt>
                <c:pt idx="3287">
                  <c:v>#N/A</c:v>
                </c:pt>
                <c:pt idx="3288">
                  <c:v>#N/A</c:v>
                </c:pt>
                <c:pt idx="3289">
                  <c:v>#N/A</c:v>
                </c:pt>
                <c:pt idx="3290">
                  <c:v>#N/A</c:v>
                </c:pt>
                <c:pt idx="3291">
                  <c:v>#N/A</c:v>
                </c:pt>
                <c:pt idx="3292">
                  <c:v>#N/A</c:v>
                </c:pt>
                <c:pt idx="3293">
                  <c:v>#N/A</c:v>
                </c:pt>
                <c:pt idx="3294">
                  <c:v>#N/A</c:v>
                </c:pt>
                <c:pt idx="3295">
                  <c:v>#N/A</c:v>
                </c:pt>
                <c:pt idx="3296">
                  <c:v>#N/A</c:v>
                </c:pt>
                <c:pt idx="3297">
                  <c:v>#N/A</c:v>
                </c:pt>
                <c:pt idx="3298">
                  <c:v>#N/A</c:v>
                </c:pt>
                <c:pt idx="3299">
                  <c:v>#N/A</c:v>
                </c:pt>
                <c:pt idx="3300">
                  <c:v>#N/A</c:v>
                </c:pt>
                <c:pt idx="3301">
                  <c:v>#N/A</c:v>
                </c:pt>
                <c:pt idx="3302">
                  <c:v>#N/A</c:v>
                </c:pt>
                <c:pt idx="3303">
                  <c:v>#N/A</c:v>
                </c:pt>
                <c:pt idx="3304">
                  <c:v>#N/A</c:v>
                </c:pt>
                <c:pt idx="3305">
                  <c:v>#N/A</c:v>
                </c:pt>
                <c:pt idx="3306">
                  <c:v>#N/A</c:v>
                </c:pt>
                <c:pt idx="3307">
                  <c:v>#N/A</c:v>
                </c:pt>
                <c:pt idx="3308">
                  <c:v>#N/A</c:v>
                </c:pt>
                <c:pt idx="3309">
                  <c:v>#N/A</c:v>
                </c:pt>
                <c:pt idx="3310">
                  <c:v>#N/A</c:v>
                </c:pt>
                <c:pt idx="3311">
                  <c:v>#N/A</c:v>
                </c:pt>
                <c:pt idx="3312">
                  <c:v>#N/A</c:v>
                </c:pt>
                <c:pt idx="3313">
                  <c:v>#N/A</c:v>
                </c:pt>
                <c:pt idx="3314">
                  <c:v>#N/A</c:v>
                </c:pt>
                <c:pt idx="3315">
                  <c:v>#N/A</c:v>
                </c:pt>
                <c:pt idx="3316">
                  <c:v>#N/A</c:v>
                </c:pt>
                <c:pt idx="3317">
                  <c:v>#N/A</c:v>
                </c:pt>
                <c:pt idx="3318">
                  <c:v>#N/A</c:v>
                </c:pt>
                <c:pt idx="3319">
                  <c:v>#N/A</c:v>
                </c:pt>
                <c:pt idx="3320">
                  <c:v>#N/A</c:v>
                </c:pt>
                <c:pt idx="3321">
                  <c:v>#N/A</c:v>
                </c:pt>
                <c:pt idx="3322">
                  <c:v>#N/A</c:v>
                </c:pt>
                <c:pt idx="3323">
                  <c:v>#N/A</c:v>
                </c:pt>
                <c:pt idx="3324">
                  <c:v>#N/A</c:v>
                </c:pt>
                <c:pt idx="3325">
                  <c:v>#N/A</c:v>
                </c:pt>
                <c:pt idx="3326">
                  <c:v>#N/A</c:v>
                </c:pt>
                <c:pt idx="3327">
                  <c:v>#N/A</c:v>
                </c:pt>
                <c:pt idx="3328">
                  <c:v>#N/A</c:v>
                </c:pt>
                <c:pt idx="3329">
                  <c:v>#N/A</c:v>
                </c:pt>
                <c:pt idx="3330">
                  <c:v>#N/A</c:v>
                </c:pt>
                <c:pt idx="3331">
                  <c:v>#N/A</c:v>
                </c:pt>
                <c:pt idx="3332">
                  <c:v>#N/A</c:v>
                </c:pt>
                <c:pt idx="3333">
                  <c:v>#N/A</c:v>
                </c:pt>
                <c:pt idx="3334">
                  <c:v>#N/A</c:v>
                </c:pt>
                <c:pt idx="3335">
                  <c:v>#N/A</c:v>
                </c:pt>
                <c:pt idx="3336">
                  <c:v>#N/A</c:v>
                </c:pt>
                <c:pt idx="3337">
                  <c:v>#N/A</c:v>
                </c:pt>
                <c:pt idx="3338">
                  <c:v>#N/A</c:v>
                </c:pt>
                <c:pt idx="3339">
                  <c:v>#N/A</c:v>
                </c:pt>
                <c:pt idx="3340">
                  <c:v>#N/A</c:v>
                </c:pt>
                <c:pt idx="3341">
                  <c:v>#N/A</c:v>
                </c:pt>
                <c:pt idx="3342">
                  <c:v>#N/A</c:v>
                </c:pt>
                <c:pt idx="3343">
                  <c:v>#N/A</c:v>
                </c:pt>
                <c:pt idx="3344">
                  <c:v>#N/A</c:v>
                </c:pt>
                <c:pt idx="3345">
                  <c:v>#N/A</c:v>
                </c:pt>
                <c:pt idx="3346">
                  <c:v>#N/A</c:v>
                </c:pt>
                <c:pt idx="3347">
                  <c:v>#N/A</c:v>
                </c:pt>
                <c:pt idx="3348">
                  <c:v>#N/A</c:v>
                </c:pt>
                <c:pt idx="3349">
                  <c:v>#N/A</c:v>
                </c:pt>
                <c:pt idx="3350">
                  <c:v>#N/A</c:v>
                </c:pt>
                <c:pt idx="3351">
                  <c:v>#N/A</c:v>
                </c:pt>
                <c:pt idx="3352">
                  <c:v>#N/A</c:v>
                </c:pt>
                <c:pt idx="3353">
                  <c:v>#N/A</c:v>
                </c:pt>
                <c:pt idx="3354">
                  <c:v>#N/A</c:v>
                </c:pt>
                <c:pt idx="3355">
                  <c:v>#N/A</c:v>
                </c:pt>
                <c:pt idx="3356">
                  <c:v>#N/A</c:v>
                </c:pt>
                <c:pt idx="3357">
                  <c:v>#N/A</c:v>
                </c:pt>
                <c:pt idx="3358">
                  <c:v>#N/A</c:v>
                </c:pt>
                <c:pt idx="3359">
                  <c:v>#N/A</c:v>
                </c:pt>
                <c:pt idx="3360">
                  <c:v>#N/A</c:v>
                </c:pt>
                <c:pt idx="3361">
                  <c:v>#N/A</c:v>
                </c:pt>
                <c:pt idx="3362">
                  <c:v>#N/A</c:v>
                </c:pt>
                <c:pt idx="3363">
                  <c:v>#N/A</c:v>
                </c:pt>
                <c:pt idx="3364">
                  <c:v>#N/A</c:v>
                </c:pt>
                <c:pt idx="3365">
                  <c:v>#N/A</c:v>
                </c:pt>
                <c:pt idx="3366">
                  <c:v>#N/A</c:v>
                </c:pt>
                <c:pt idx="3367">
                  <c:v>#N/A</c:v>
                </c:pt>
                <c:pt idx="3368">
                  <c:v>#N/A</c:v>
                </c:pt>
                <c:pt idx="3369">
                  <c:v>#N/A</c:v>
                </c:pt>
                <c:pt idx="3370">
                  <c:v>#N/A</c:v>
                </c:pt>
                <c:pt idx="3371">
                  <c:v>#N/A</c:v>
                </c:pt>
                <c:pt idx="3372">
                  <c:v>#N/A</c:v>
                </c:pt>
                <c:pt idx="3373">
                  <c:v>#N/A</c:v>
                </c:pt>
                <c:pt idx="3374">
                  <c:v>#N/A</c:v>
                </c:pt>
                <c:pt idx="3375">
                  <c:v>#N/A</c:v>
                </c:pt>
                <c:pt idx="3376">
                  <c:v>#N/A</c:v>
                </c:pt>
                <c:pt idx="3377">
                  <c:v>#N/A</c:v>
                </c:pt>
                <c:pt idx="3378">
                  <c:v>#N/A</c:v>
                </c:pt>
                <c:pt idx="3379">
                  <c:v>#N/A</c:v>
                </c:pt>
                <c:pt idx="3380">
                  <c:v>#N/A</c:v>
                </c:pt>
                <c:pt idx="3381">
                  <c:v>#N/A</c:v>
                </c:pt>
                <c:pt idx="3382">
                  <c:v>#N/A</c:v>
                </c:pt>
                <c:pt idx="3383">
                  <c:v>#N/A</c:v>
                </c:pt>
                <c:pt idx="3384">
                  <c:v>#N/A</c:v>
                </c:pt>
                <c:pt idx="3385">
                  <c:v>#N/A</c:v>
                </c:pt>
                <c:pt idx="3386">
                  <c:v>#N/A</c:v>
                </c:pt>
                <c:pt idx="3387">
                  <c:v>#N/A</c:v>
                </c:pt>
                <c:pt idx="3388">
                  <c:v>#N/A</c:v>
                </c:pt>
                <c:pt idx="3389">
                  <c:v>#N/A</c:v>
                </c:pt>
                <c:pt idx="3390">
                  <c:v>#N/A</c:v>
                </c:pt>
                <c:pt idx="3391">
                  <c:v>#N/A</c:v>
                </c:pt>
                <c:pt idx="3392">
                  <c:v>#N/A</c:v>
                </c:pt>
                <c:pt idx="3393">
                  <c:v>#N/A</c:v>
                </c:pt>
                <c:pt idx="3394">
                  <c:v>#N/A</c:v>
                </c:pt>
                <c:pt idx="3395">
                  <c:v>#N/A</c:v>
                </c:pt>
                <c:pt idx="3396">
                  <c:v>#N/A</c:v>
                </c:pt>
                <c:pt idx="3397">
                  <c:v>#N/A</c:v>
                </c:pt>
                <c:pt idx="3398">
                  <c:v>#N/A</c:v>
                </c:pt>
                <c:pt idx="3399">
                  <c:v>#N/A</c:v>
                </c:pt>
                <c:pt idx="3400">
                  <c:v>#N/A</c:v>
                </c:pt>
                <c:pt idx="3401">
                  <c:v>#N/A</c:v>
                </c:pt>
                <c:pt idx="3402">
                  <c:v>#N/A</c:v>
                </c:pt>
                <c:pt idx="3403">
                  <c:v>#N/A</c:v>
                </c:pt>
                <c:pt idx="3404">
                  <c:v>#N/A</c:v>
                </c:pt>
                <c:pt idx="3405">
                  <c:v>#N/A</c:v>
                </c:pt>
                <c:pt idx="3406">
                  <c:v>#N/A</c:v>
                </c:pt>
                <c:pt idx="3407">
                  <c:v>#N/A</c:v>
                </c:pt>
                <c:pt idx="3408">
                  <c:v>#N/A</c:v>
                </c:pt>
                <c:pt idx="3409">
                  <c:v>#N/A</c:v>
                </c:pt>
                <c:pt idx="3410">
                  <c:v>#N/A</c:v>
                </c:pt>
                <c:pt idx="3411">
                  <c:v>#N/A</c:v>
                </c:pt>
                <c:pt idx="3412">
                  <c:v>#N/A</c:v>
                </c:pt>
                <c:pt idx="3413">
                  <c:v>#N/A</c:v>
                </c:pt>
                <c:pt idx="3414">
                  <c:v>#N/A</c:v>
                </c:pt>
                <c:pt idx="3415">
                  <c:v>#N/A</c:v>
                </c:pt>
                <c:pt idx="3416">
                  <c:v>#N/A</c:v>
                </c:pt>
                <c:pt idx="3417">
                  <c:v>#N/A</c:v>
                </c:pt>
                <c:pt idx="3418">
                  <c:v>#N/A</c:v>
                </c:pt>
                <c:pt idx="3419">
                  <c:v>#N/A</c:v>
                </c:pt>
                <c:pt idx="3420">
                  <c:v>#N/A</c:v>
                </c:pt>
                <c:pt idx="3421">
                  <c:v>#N/A</c:v>
                </c:pt>
                <c:pt idx="3422">
                  <c:v>#N/A</c:v>
                </c:pt>
                <c:pt idx="3423">
                  <c:v>#N/A</c:v>
                </c:pt>
                <c:pt idx="3424">
                  <c:v>#N/A</c:v>
                </c:pt>
                <c:pt idx="3425">
                  <c:v>#N/A</c:v>
                </c:pt>
                <c:pt idx="3426">
                  <c:v>#N/A</c:v>
                </c:pt>
                <c:pt idx="3427">
                  <c:v>#N/A</c:v>
                </c:pt>
                <c:pt idx="3428">
                  <c:v>#N/A</c:v>
                </c:pt>
                <c:pt idx="3429">
                  <c:v>#N/A</c:v>
                </c:pt>
                <c:pt idx="3430">
                  <c:v>#N/A</c:v>
                </c:pt>
                <c:pt idx="3431">
                  <c:v>#N/A</c:v>
                </c:pt>
                <c:pt idx="3432">
                  <c:v>#N/A</c:v>
                </c:pt>
                <c:pt idx="3433">
                  <c:v>#N/A</c:v>
                </c:pt>
                <c:pt idx="3434">
                  <c:v>#N/A</c:v>
                </c:pt>
                <c:pt idx="3435">
                  <c:v>#N/A</c:v>
                </c:pt>
                <c:pt idx="3436">
                  <c:v>#N/A</c:v>
                </c:pt>
                <c:pt idx="3437">
                  <c:v>#N/A</c:v>
                </c:pt>
                <c:pt idx="3438">
                  <c:v>#N/A</c:v>
                </c:pt>
                <c:pt idx="3439">
                  <c:v>#N/A</c:v>
                </c:pt>
                <c:pt idx="3440">
                  <c:v>#N/A</c:v>
                </c:pt>
                <c:pt idx="3441">
                  <c:v>#N/A</c:v>
                </c:pt>
                <c:pt idx="3442">
                  <c:v>#N/A</c:v>
                </c:pt>
                <c:pt idx="3443">
                  <c:v>#N/A</c:v>
                </c:pt>
                <c:pt idx="3444">
                  <c:v>#N/A</c:v>
                </c:pt>
                <c:pt idx="3445">
                  <c:v>#N/A</c:v>
                </c:pt>
                <c:pt idx="3446">
                  <c:v>#N/A</c:v>
                </c:pt>
                <c:pt idx="3447">
                  <c:v>#N/A</c:v>
                </c:pt>
                <c:pt idx="3448">
                  <c:v>#N/A</c:v>
                </c:pt>
                <c:pt idx="3449">
                  <c:v>#N/A</c:v>
                </c:pt>
                <c:pt idx="3450">
                  <c:v>#N/A</c:v>
                </c:pt>
                <c:pt idx="3451">
                  <c:v>#N/A</c:v>
                </c:pt>
                <c:pt idx="3452">
                  <c:v>#N/A</c:v>
                </c:pt>
                <c:pt idx="3453">
                  <c:v>#N/A</c:v>
                </c:pt>
                <c:pt idx="3454">
                  <c:v>#N/A</c:v>
                </c:pt>
                <c:pt idx="3455">
                  <c:v>#N/A</c:v>
                </c:pt>
                <c:pt idx="3456">
                  <c:v>#N/A</c:v>
                </c:pt>
                <c:pt idx="3457">
                  <c:v>#N/A</c:v>
                </c:pt>
                <c:pt idx="3458">
                  <c:v>#N/A</c:v>
                </c:pt>
                <c:pt idx="3459">
                  <c:v>#N/A</c:v>
                </c:pt>
                <c:pt idx="3460">
                  <c:v>#N/A</c:v>
                </c:pt>
                <c:pt idx="3461">
                  <c:v>#N/A</c:v>
                </c:pt>
                <c:pt idx="3462">
                  <c:v>#N/A</c:v>
                </c:pt>
                <c:pt idx="3463">
                  <c:v>#N/A</c:v>
                </c:pt>
                <c:pt idx="3464">
                  <c:v>#N/A</c:v>
                </c:pt>
                <c:pt idx="3465">
                  <c:v>#N/A</c:v>
                </c:pt>
                <c:pt idx="3466">
                  <c:v>#N/A</c:v>
                </c:pt>
                <c:pt idx="3467">
                  <c:v>#N/A</c:v>
                </c:pt>
                <c:pt idx="3468">
                  <c:v>#N/A</c:v>
                </c:pt>
                <c:pt idx="3469">
                  <c:v>#N/A</c:v>
                </c:pt>
                <c:pt idx="3470">
                  <c:v>#N/A</c:v>
                </c:pt>
                <c:pt idx="3471">
                  <c:v>#N/A</c:v>
                </c:pt>
                <c:pt idx="3472">
                  <c:v>#N/A</c:v>
                </c:pt>
                <c:pt idx="3473">
                  <c:v>#N/A</c:v>
                </c:pt>
                <c:pt idx="3474">
                  <c:v>#N/A</c:v>
                </c:pt>
                <c:pt idx="3475">
                  <c:v>#N/A</c:v>
                </c:pt>
                <c:pt idx="3476">
                  <c:v>#N/A</c:v>
                </c:pt>
                <c:pt idx="3477">
                  <c:v>#N/A</c:v>
                </c:pt>
                <c:pt idx="3478">
                  <c:v>#N/A</c:v>
                </c:pt>
                <c:pt idx="3479">
                  <c:v>#N/A</c:v>
                </c:pt>
                <c:pt idx="3480">
                  <c:v>#N/A</c:v>
                </c:pt>
                <c:pt idx="3481">
                  <c:v>#N/A</c:v>
                </c:pt>
                <c:pt idx="3482">
                  <c:v>#N/A</c:v>
                </c:pt>
                <c:pt idx="3483">
                  <c:v>#N/A</c:v>
                </c:pt>
                <c:pt idx="3484">
                  <c:v>#N/A</c:v>
                </c:pt>
                <c:pt idx="3485">
                  <c:v>#N/A</c:v>
                </c:pt>
                <c:pt idx="3486">
                  <c:v>#N/A</c:v>
                </c:pt>
                <c:pt idx="3487">
                  <c:v>#N/A</c:v>
                </c:pt>
                <c:pt idx="3488">
                  <c:v>#N/A</c:v>
                </c:pt>
                <c:pt idx="3489">
                  <c:v>#N/A</c:v>
                </c:pt>
                <c:pt idx="3490">
                  <c:v>#N/A</c:v>
                </c:pt>
                <c:pt idx="3491">
                  <c:v>#N/A</c:v>
                </c:pt>
                <c:pt idx="3492">
                  <c:v>#N/A</c:v>
                </c:pt>
                <c:pt idx="3493">
                  <c:v>#N/A</c:v>
                </c:pt>
                <c:pt idx="3494">
                  <c:v>#N/A</c:v>
                </c:pt>
                <c:pt idx="3495">
                  <c:v>#N/A</c:v>
                </c:pt>
                <c:pt idx="3496">
                  <c:v>#N/A</c:v>
                </c:pt>
                <c:pt idx="3497">
                  <c:v>#N/A</c:v>
                </c:pt>
                <c:pt idx="3498">
                  <c:v>#N/A</c:v>
                </c:pt>
                <c:pt idx="3499">
                  <c:v>#N/A</c:v>
                </c:pt>
                <c:pt idx="3500">
                  <c:v>#N/A</c:v>
                </c:pt>
                <c:pt idx="3501">
                  <c:v>#N/A</c:v>
                </c:pt>
                <c:pt idx="3502">
                  <c:v>#N/A</c:v>
                </c:pt>
                <c:pt idx="3503">
                  <c:v>#N/A</c:v>
                </c:pt>
                <c:pt idx="3504">
                  <c:v>#N/A</c:v>
                </c:pt>
                <c:pt idx="3505">
                  <c:v>#N/A</c:v>
                </c:pt>
                <c:pt idx="3506">
                  <c:v>#N/A</c:v>
                </c:pt>
                <c:pt idx="3507">
                  <c:v>#N/A</c:v>
                </c:pt>
                <c:pt idx="3508">
                  <c:v>#N/A</c:v>
                </c:pt>
                <c:pt idx="3509">
                  <c:v>#N/A</c:v>
                </c:pt>
                <c:pt idx="3510">
                  <c:v>#N/A</c:v>
                </c:pt>
                <c:pt idx="3511">
                  <c:v>#N/A</c:v>
                </c:pt>
                <c:pt idx="3512">
                  <c:v>#N/A</c:v>
                </c:pt>
                <c:pt idx="3513">
                  <c:v>#N/A</c:v>
                </c:pt>
                <c:pt idx="3514">
                  <c:v>#N/A</c:v>
                </c:pt>
                <c:pt idx="3515">
                  <c:v>#N/A</c:v>
                </c:pt>
                <c:pt idx="3516">
                  <c:v>#N/A</c:v>
                </c:pt>
                <c:pt idx="3517">
                  <c:v>#N/A</c:v>
                </c:pt>
                <c:pt idx="3518">
                  <c:v>#N/A</c:v>
                </c:pt>
                <c:pt idx="3519">
                  <c:v>#N/A</c:v>
                </c:pt>
                <c:pt idx="3520">
                  <c:v>#N/A</c:v>
                </c:pt>
                <c:pt idx="3521">
                  <c:v>#N/A</c:v>
                </c:pt>
                <c:pt idx="3522">
                  <c:v>#N/A</c:v>
                </c:pt>
                <c:pt idx="3523">
                  <c:v>#N/A</c:v>
                </c:pt>
                <c:pt idx="3524">
                  <c:v>#N/A</c:v>
                </c:pt>
                <c:pt idx="3525">
                  <c:v>#N/A</c:v>
                </c:pt>
                <c:pt idx="3526">
                  <c:v>#N/A</c:v>
                </c:pt>
                <c:pt idx="3527">
                  <c:v>#N/A</c:v>
                </c:pt>
                <c:pt idx="3528">
                  <c:v>#N/A</c:v>
                </c:pt>
                <c:pt idx="3529">
                  <c:v>#N/A</c:v>
                </c:pt>
                <c:pt idx="3530">
                  <c:v>#N/A</c:v>
                </c:pt>
                <c:pt idx="3531">
                  <c:v>#N/A</c:v>
                </c:pt>
                <c:pt idx="3532">
                  <c:v>#N/A</c:v>
                </c:pt>
                <c:pt idx="3533">
                  <c:v>#N/A</c:v>
                </c:pt>
                <c:pt idx="3534">
                  <c:v>#N/A</c:v>
                </c:pt>
                <c:pt idx="3535">
                  <c:v>#N/A</c:v>
                </c:pt>
                <c:pt idx="3536">
                  <c:v>#N/A</c:v>
                </c:pt>
                <c:pt idx="3537">
                  <c:v>#N/A</c:v>
                </c:pt>
                <c:pt idx="3538">
                  <c:v>#N/A</c:v>
                </c:pt>
                <c:pt idx="3539">
                  <c:v>#N/A</c:v>
                </c:pt>
                <c:pt idx="3540">
                  <c:v>#N/A</c:v>
                </c:pt>
                <c:pt idx="3541">
                  <c:v>#N/A</c:v>
                </c:pt>
                <c:pt idx="3542">
                  <c:v>#N/A</c:v>
                </c:pt>
                <c:pt idx="3543">
                  <c:v>#N/A</c:v>
                </c:pt>
                <c:pt idx="3544">
                  <c:v>#N/A</c:v>
                </c:pt>
                <c:pt idx="3545">
                  <c:v>#N/A</c:v>
                </c:pt>
                <c:pt idx="3546">
                  <c:v>#N/A</c:v>
                </c:pt>
                <c:pt idx="3547">
                  <c:v>#N/A</c:v>
                </c:pt>
                <c:pt idx="3548">
                  <c:v>#N/A</c:v>
                </c:pt>
                <c:pt idx="3549">
                  <c:v>#N/A</c:v>
                </c:pt>
                <c:pt idx="3550">
                  <c:v>#N/A</c:v>
                </c:pt>
                <c:pt idx="3551">
                  <c:v>#N/A</c:v>
                </c:pt>
                <c:pt idx="3552">
                  <c:v>#N/A</c:v>
                </c:pt>
                <c:pt idx="3553">
                  <c:v>#N/A</c:v>
                </c:pt>
                <c:pt idx="3554">
                  <c:v>#N/A</c:v>
                </c:pt>
                <c:pt idx="3555">
                  <c:v>#N/A</c:v>
                </c:pt>
                <c:pt idx="3556">
                  <c:v>#N/A</c:v>
                </c:pt>
                <c:pt idx="3557">
                  <c:v>#N/A</c:v>
                </c:pt>
                <c:pt idx="3558">
                  <c:v>#N/A</c:v>
                </c:pt>
                <c:pt idx="3559">
                  <c:v>#N/A</c:v>
                </c:pt>
                <c:pt idx="3560">
                  <c:v>#N/A</c:v>
                </c:pt>
                <c:pt idx="3561">
                  <c:v>#N/A</c:v>
                </c:pt>
                <c:pt idx="3562">
                  <c:v>#N/A</c:v>
                </c:pt>
                <c:pt idx="3563">
                  <c:v>#N/A</c:v>
                </c:pt>
                <c:pt idx="3564">
                  <c:v>#N/A</c:v>
                </c:pt>
                <c:pt idx="3565">
                  <c:v>#N/A</c:v>
                </c:pt>
                <c:pt idx="3566">
                  <c:v>#N/A</c:v>
                </c:pt>
                <c:pt idx="3567">
                  <c:v>#N/A</c:v>
                </c:pt>
                <c:pt idx="3568">
                  <c:v>#N/A</c:v>
                </c:pt>
                <c:pt idx="3569">
                  <c:v>#N/A</c:v>
                </c:pt>
                <c:pt idx="3570">
                  <c:v>#N/A</c:v>
                </c:pt>
                <c:pt idx="3571">
                  <c:v>#N/A</c:v>
                </c:pt>
                <c:pt idx="3572">
                  <c:v>#N/A</c:v>
                </c:pt>
                <c:pt idx="3573">
                  <c:v>#N/A</c:v>
                </c:pt>
                <c:pt idx="3574">
                  <c:v>#N/A</c:v>
                </c:pt>
                <c:pt idx="3575">
                  <c:v>#N/A</c:v>
                </c:pt>
                <c:pt idx="3576">
                  <c:v>#N/A</c:v>
                </c:pt>
                <c:pt idx="3577">
                  <c:v>#N/A</c:v>
                </c:pt>
                <c:pt idx="3578">
                  <c:v>#N/A</c:v>
                </c:pt>
                <c:pt idx="3579">
                  <c:v>#N/A</c:v>
                </c:pt>
                <c:pt idx="3580">
                  <c:v>#N/A</c:v>
                </c:pt>
                <c:pt idx="3581">
                  <c:v>#N/A</c:v>
                </c:pt>
                <c:pt idx="3582">
                  <c:v>#N/A</c:v>
                </c:pt>
                <c:pt idx="3583">
                  <c:v>#N/A</c:v>
                </c:pt>
                <c:pt idx="3584">
                  <c:v>#N/A</c:v>
                </c:pt>
                <c:pt idx="3585">
                  <c:v>#N/A</c:v>
                </c:pt>
                <c:pt idx="3586">
                  <c:v>#N/A</c:v>
                </c:pt>
                <c:pt idx="3587">
                  <c:v>#N/A</c:v>
                </c:pt>
                <c:pt idx="3588">
                  <c:v>#N/A</c:v>
                </c:pt>
                <c:pt idx="3589">
                  <c:v>#N/A</c:v>
                </c:pt>
                <c:pt idx="3590">
                  <c:v>#N/A</c:v>
                </c:pt>
                <c:pt idx="3591">
                  <c:v>#N/A</c:v>
                </c:pt>
                <c:pt idx="3592">
                  <c:v>#N/A</c:v>
                </c:pt>
                <c:pt idx="3593">
                  <c:v>#N/A</c:v>
                </c:pt>
                <c:pt idx="3594">
                  <c:v>#N/A</c:v>
                </c:pt>
                <c:pt idx="3595">
                  <c:v>#N/A</c:v>
                </c:pt>
                <c:pt idx="3596">
                  <c:v>#N/A</c:v>
                </c:pt>
                <c:pt idx="3597">
                  <c:v>#N/A</c:v>
                </c:pt>
                <c:pt idx="3598">
                  <c:v>#N/A</c:v>
                </c:pt>
                <c:pt idx="3599">
                  <c:v>#N/A</c:v>
                </c:pt>
                <c:pt idx="3600">
                  <c:v>#N/A</c:v>
                </c:pt>
                <c:pt idx="3601">
                  <c:v>#N/A</c:v>
                </c:pt>
                <c:pt idx="3602">
                  <c:v>#N/A</c:v>
                </c:pt>
                <c:pt idx="3603">
                  <c:v>#N/A</c:v>
                </c:pt>
                <c:pt idx="3604">
                  <c:v>#N/A</c:v>
                </c:pt>
                <c:pt idx="3605">
                  <c:v>#N/A</c:v>
                </c:pt>
                <c:pt idx="3606">
                  <c:v>#N/A</c:v>
                </c:pt>
                <c:pt idx="3607">
                  <c:v>#N/A</c:v>
                </c:pt>
                <c:pt idx="3608">
                  <c:v>#N/A</c:v>
                </c:pt>
                <c:pt idx="3609">
                  <c:v>#N/A</c:v>
                </c:pt>
                <c:pt idx="3610">
                  <c:v>#N/A</c:v>
                </c:pt>
                <c:pt idx="3611">
                  <c:v>#N/A</c:v>
                </c:pt>
                <c:pt idx="3612">
                  <c:v>#N/A</c:v>
                </c:pt>
                <c:pt idx="3613">
                  <c:v>#N/A</c:v>
                </c:pt>
                <c:pt idx="3614">
                  <c:v>#N/A</c:v>
                </c:pt>
                <c:pt idx="3615">
                  <c:v>#N/A</c:v>
                </c:pt>
                <c:pt idx="3616">
                  <c:v>#N/A</c:v>
                </c:pt>
                <c:pt idx="3617">
                  <c:v>#N/A</c:v>
                </c:pt>
                <c:pt idx="3618">
                  <c:v>#N/A</c:v>
                </c:pt>
                <c:pt idx="3619">
                  <c:v>#N/A</c:v>
                </c:pt>
                <c:pt idx="3620">
                  <c:v>#N/A</c:v>
                </c:pt>
                <c:pt idx="3621">
                  <c:v>#N/A</c:v>
                </c:pt>
                <c:pt idx="3622">
                  <c:v>#N/A</c:v>
                </c:pt>
                <c:pt idx="3623">
                  <c:v>#N/A</c:v>
                </c:pt>
                <c:pt idx="3624">
                  <c:v>#N/A</c:v>
                </c:pt>
                <c:pt idx="3625">
                  <c:v>#N/A</c:v>
                </c:pt>
                <c:pt idx="3626">
                  <c:v>#N/A</c:v>
                </c:pt>
                <c:pt idx="3627">
                  <c:v>#N/A</c:v>
                </c:pt>
                <c:pt idx="3628">
                  <c:v>#N/A</c:v>
                </c:pt>
                <c:pt idx="3629">
                  <c:v>#N/A</c:v>
                </c:pt>
                <c:pt idx="3630">
                  <c:v>#N/A</c:v>
                </c:pt>
                <c:pt idx="3631">
                  <c:v>#N/A</c:v>
                </c:pt>
                <c:pt idx="3632">
                  <c:v>#N/A</c:v>
                </c:pt>
                <c:pt idx="3633">
                  <c:v>#N/A</c:v>
                </c:pt>
                <c:pt idx="3634">
                  <c:v>#N/A</c:v>
                </c:pt>
                <c:pt idx="3635">
                  <c:v>#N/A</c:v>
                </c:pt>
                <c:pt idx="3636">
                  <c:v>#N/A</c:v>
                </c:pt>
                <c:pt idx="3637">
                  <c:v>#N/A</c:v>
                </c:pt>
                <c:pt idx="3638">
                  <c:v>#N/A</c:v>
                </c:pt>
                <c:pt idx="3639">
                  <c:v>#N/A</c:v>
                </c:pt>
                <c:pt idx="3640">
                  <c:v>#N/A</c:v>
                </c:pt>
                <c:pt idx="3641">
                  <c:v>#N/A</c:v>
                </c:pt>
                <c:pt idx="3642">
                  <c:v>#N/A</c:v>
                </c:pt>
                <c:pt idx="3643">
                  <c:v>#N/A</c:v>
                </c:pt>
                <c:pt idx="3644">
                  <c:v>#N/A</c:v>
                </c:pt>
                <c:pt idx="3645">
                  <c:v>#N/A</c:v>
                </c:pt>
                <c:pt idx="3646">
                  <c:v>#N/A</c:v>
                </c:pt>
                <c:pt idx="3647">
                  <c:v>#N/A</c:v>
                </c:pt>
                <c:pt idx="3648">
                  <c:v>#N/A</c:v>
                </c:pt>
                <c:pt idx="3649">
                  <c:v>#N/A</c:v>
                </c:pt>
                <c:pt idx="3650">
                  <c:v>#N/A</c:v>
                </c:pt>
                <c:pt idx="3651">
                  <c:v>#N/A</c:v>
                </c:pt>
                <c:pt idx="3652">
                  <c:v>#N/A</c:v>
                </c:pt>
                <c:pt idx="3653">
                  <c:v>#N/A</c:v>
                </c:pt>
                <c:pt idx="3654">
                  <c:v>#N/A</c:v>
                </c:pt>
                <c:pt idx="3655">
                  <c:v>#N/A</c:v>
                </c:pt>
                <c:pt idx="3656">
                  <c:v>#N/A</c:v>
                </c:pt>
                <c:pt idx="3657">
                  <c:v>#N/A</c:v>
                </c:pt>
                <c:pt idx="3658">
                  <c:v>#N/A</c:v>
                </c:pt>
                <c:pt idx="3659">
                  <c:v>#N/A</c:v>
                </c:pt>
                <c:pt idx="3660">
                  <c:v>#N/A</c:v>
                </c:pt>
                <c:pt idx="3661">
                  <c:v>#N/A</c:v>
                </c:pt>
                <c:pt idx="3662">
                  <c:v>#N/A</c:v>
                </c:pt>
                <c:pt idx="3663">
                  <c:v>#N/A</c:v>
                </c:pt>
                <c:pt idx="3664">
                  <c:v>#N/A</c:v>
                </c:pt>
                <c:pt idx="3665">
                  <c:v>#N/A</c:v>
                </c:pt>
                <c:pt idx="3666">
                  <c:v>#N/A</c:v>
                </c:pt>
                <c:pt idx="3667">
                  <c:v>#N/A</c:v>
                </c:pt>
                <c:pt idx="3668">
                  <c:v>#N/A</c:v>
                </c:pt>
                <c:pt idx="3669">
                  <c:v>#N/A</c:v>
                </c:pt>
                <c:pt idx="3670">
                  <c:v>#N/A</c:v>
                </c:pt>
                <c:pt idx="3671">
                  <c:v>#N/A</c:v>
                </c:pt>
                <c:pt idx="3672">
                  <c:v>#N/A</c:v>
                </c:pt>
                <c:pt idx="3673">
                  <c:v>#N/A</c:v>
                </c:pt>
                <c:pt idx="3674">
                  <c:v>#N/A</c:v>
                </c:pt>
                <c:pt idx="3675">
                  <c:v>#N/A</c:v>
                </c:pt>
                <c:pt idx="3676">
                  <c:v>#N/A</c:v>
                </c:pt>
                <c:pt idx="3677">
                  <c:v>#N/A</c:v>
                </c:pt>
                <c:pt idx="3678">
                  <c:v>#N/A</c:v>
                </c:pt>
                <c:pt idx="3679">
                  <c:v>#N/A</c:v>
                </c:pt>
                <c:pt idx="3680">
                  <c:v>#N/A</c:v>
                </c:pt>
                <c:pt idx="3681">
                  <c:v>#N/A</c:v>
                </c:pt>
                <c:pt idx="3682">
                  <c:v>#N/A</c:v>
                </c:pt>
                <c:pt idx="3683">
                  <c:v>#N/A</c:v>
                </c:pt>
                <c:pt idx="3684">
                  <c:v>#N/A</c:v>
                </c:pt>
                <c:pt idx="3685">
                  <c:v>#N/A</c:v>
                </c:pt>
                <c:pt idx="3686">
                  <c:v>#N/A</c:v>
                </c:pt>
                <c:pt idx="3687">
                  <c:v>#N/A</c:v>
                </c:pt>
                <c:pt idx="3688">
                  <c:v>#N/A</c:v>
                </c:pt>
                <c:pt idx="3689">
                  <c:v>#N/A</c:v>
                </c:pt>
                <c:pt idx="3690">
                  <c:v>#N/A</c:v>
                </c:pt>
                <c:pt idx="3691">
                  <c:v>#N/A</c:v>
                </c:pt>
                <c:pt idx="3692">
                  <c:v>#N/A</c:v>
                </c:pt>
                <c:pt idx="3693">
                  <c:v>#N/A</c:v>
                </c:pt>
                <c:pt idx="3694">
                  <c:v>#N/A</c:v>
                </c:pt>
                <c:pt idx="3695">
                  <c:v>#N/A</c:v>
                </c:pt>
                <c:pt idx="3696">
                  <c:v>#N/A</c:v>
                </c:pt>
                <c:pt idx="3697">
                  <c:v>#N/A</c:v>
                </c:pt>
                <c:pt idx="3698">
                  <c:v>#N/A</c:v>
                </c:pt>
                <c:pt idx="3699">
                  <c:v>#N/A</c:v>
                </c:pt>
                <c:pt idx="3700">
                  <c:v>#N/A</c:v>
                </c:pt>
                <c:pt idx="3701">
                  <c:v>#N/A</c:v>
                </c:pt>
                <c:pt idx="3702">
                  <c:v>#N/A</c:v>
                </c:pt>
                <c:pt idx="3703">
                  <c:v>#N/A</c:v>
                </c:pt>
                <c:pt idx="3704">
                  <c:v>#N/A</c:v>
                </c:pt>
                <c:pt idx="3705">
                  <c:v>#N/A</c:v>
                </c:pt>
                <c:pt idx="3706">
                  <c:v>#N/A</c:v>
                </c:pt>
                <c:pt idx="3707">
                  <c:v>#N/A</c:v>
                </c:pt>
                <c:pt idx="3708">
                  <c:v>#N/A</c:v>
                </c:pt>
                <c:pt idx="3709">
                  <c:v>#N/A</c:v>
                </c:pt>
                <c:pt idx="3710">
                  <c:v>#N/A</c:v>
                </c:pt>
                <c:pt idx="3711">
                  <c:v>#N/A</c:v>
                </c:pt>
                <c:pt idx="3712">
                  <c:v>#N/A</c:v>
                </c:pt>
                <c:pt idx="3713">
                  <c:v>#N/A</c:v>
                </c:pt>
                <c:pt idx="3714">
                  <c:v>#N/A</c:v>
                </c:pt>
                <c:pt idx="3715">
                  <c:v>#N/A</c:v>
                </c:pt>
                <c:pt idx="3716">
                  <c:v>#N/A</c:v>
                </c:pt>
                <c:pt idx="3717">
                  <c:v>#N/A</c:v>
                </c:pt>
                <c:pt idx="3718">
                  <c:v>#N/A</c:v>
                </c:pt>
                <c:pt idx="3719">
                  <c:v>#N/A</c:v>
                </c:pt>
                <c:pt idx="3720">
                  <c:v>#N/A</c:v>
                </c:pt>
                <c:pt idx="3721">
                  <c:v>#N/A</c:v>
                </c:pt>
                <c:pt idx="3722">
                  <c:v>#N/A</c:v>
                </c:pt>
                <c:pt idx="3723">
                  <c:v>#N/A</c:v>
                </c:pt>
                <c:pt idx="3724">
                  <c:v>#N/A</c:v>
                </c:pt>
                <c:pt idx="3725">
                  <c:v>#N/A</c:v>
                </c:pt>
                <c:pt idx="3726">
                  <c:v>#N/A</c:v>
                </c:pt>
                <c:pt idx="3727">
                  <c:v>#N/A</c:v>
                </c:pt>
                <c:pt idx="3728">
                  <c:v>#N/A</c:v>
                </c:pt>
                <c:pt idx="3729">
                  <c:v>#N/A</c:v>
                </c:pt>
                <c:pt idx="3730">
                  <c:v>#N/A</c:v>
                </c:pt>
                <c:pt idx="3731">
                  <c:v>#N/A</c:v>
                </c:pt>
                <c:pt idx="3732">
                  <c:v>#N/A</c:v>
                </c:pt>
                <c:pt idx="3733">
                  <c:v>#N/A</c:v>
                </c:pt>
                <c:pt idx="3734">
                  <c:v>#N/A</c:v>
                </c:pt>
                <c:pt idx="3735">
                  <c:v>#N/A</c:v>
                </c:pt>
                <c:pt idx="3736">
                  <c:v>#N/A</c:v>
                </c:pt>
                <c:pt idx="3737">
                  <c:v>#N/A</c:v>
                </c:pt>
                <c:pt idx="3738">
                  <c:v>#N/A</c:v>
                </c:pt>
                <c:pt idx="3739">
                  <c:v>#N/A</c:v>
                </c:pt>
                <c:pt idx="3740">
                  <c:v>#N/A</c:v>
                </c:pt>
                <c:pt idx="3741">
                  <c:v>#N/A</c:v>
                </c:pt>
                <c:pt idx="3742">
                  <c:v>#N/A</c:v>
                </c:pt>
                <c:pt idx="3743">
                  <c:v>#N/A</c:v>
                </c:pt>
                <c:pt idx="3744">
                  <c:v>#N/A</c:v>
                </c:pt>
                <c:pt idx="3745">
                  <c:v>#N/A</c:v>
                </c:pt>
                <c:pt idx="3746">
                  <c:v>#N/A</c:v>
                </c:pt>
                <c:pt idx="3747">
                  <c:v>#N/A</c:v>
                </c:pt>
                <c:pt idx="3748">
                  <c:v>#N/A</c:v>
                </c:pt>
                <c:pt idx="3749">
                  <c:v>#N/A</c:v>
                </c:pt>
                <c:pt idx="3750">
                  <c:v>#N/A</c:v>
                </c:pt>
                <c:pt idx="3751">
                  <c:v>#N/A</c:v>
                </c:pt>
                <c:pt idx="3752">
                  <c:v>#N/A</c:v>
                </c:pt>
                <c:pt idx="3753">
                  <c:v>#N/A</c:v>
                </c:pt>
                <c:pt idx="3754">
                  <c:v>#N/A</c:v>
                </c:pt>
                <c:pt idx="3755">
                  <c:v>#N/A</c:v>
                </c:pt>
                <c:pt idx="3756">
                  <c:v>#N/A</c:v>
                </c:pt>
                <c:pt idx="3757">
                  <c:v>#N/A</c:v>
                </c:pt>
                <c:pt idx="3758">
                  <c:v>#N/A</c:v>
                </c:pt>
                <c:pt idx="3759">
                  <c:v>#N/A</c:v>
                </c:pt>
                <c:pt idx="3760">
                  <c:v>#N/A</c:v>
                </c:pt>
                <c:pt idx="3761">
                  <c:v>#N/A</c:v>
                </c:pt>
                <c:pt idx="3762">
                  <c:v>#N/A</c:v>
                </c:pt>
                <c:pt idx="3763">
                  <c:v>#N/A</c:v>
                </c:pt>
                <c:pt idx="3764">
                  <c:v>#N/A</c:v>
                </c:pt>
                <c:pt idx="3765">
                  <c:v>#N/A</c:v>
                </c:pt>
                <c:pt idx="3766">
                  <c:v>#N/A</c:v>
                </c:pt>
                <c:pt idx="3767">
                  <c:v>#N/A</c:v>
                </c:pt>
                <c:pt idx="3768">
                  <c:v>#N/A</c:v>
                </c:pt>
                <c:pt idx="3769">
                  <c:v>#N/A</c:v>
                </c:pt>
                <c:pt idx="3770">
                  <c:v>#N/A</c:v>
                </c:pt>
                <c:pt idx="3771">
                  <c:v>#N/A</c:v>
                </c:pt>
                <c:pt idx="3772">
                  <c:v>#N/A</c:v>
                </c:pt>
                <c:pt idx="3773">
                  <c:v>#N/A</c:v>
                </c:pt>
                <c:pt idx="3774">
                  <c:v>#N/A</c:v>
                </c:pt>
                <c:pt idx="3775">
                  <c:v>#N/A</c:v>
                </c:pt>
                <c:pt idx="3776">
                  <c:v>#N/A</c:v>
                </c:pt>
                <c:pt idx="3777">
                  <c:v>#N/A</c:v>
                </c:pt>
                <c:pt idx="3778">
                  <c:v>#N/A</c:v>
                </c:pt>
                <c:pt idx="3779">
                  <c:v>#N/A</c:v>
                </c:pt>
                <c:pt idx="3780">
                  <c:v>#N/A</c:v>
                </c:pt>
                <c:pt idx="3781">
                  <c:v>#N/A</c:v>
                </c:pt>
                <c:pt idx="3782">
                  <c:v>#N/A</c:v>
                </c:pt>
                <c:pt idx="3783">
                  <c:v>#N/A</c:v>
                </c:pt>
                <c:pt idx="3784">
                  <c:v>#N/A</c:v>
                </c:pt>
                <c:pt idx="3785">
                  <c:v>#N/A</c:v>
                </c:pt>
                <c:pt idx="3786">
                  <c:v>#N/A</c:v>
                </c:pt>
                <c:pt idx="3787">
                  <c:v>#N/A</c:v>
                </c:pt>
                <c:pt idx="3788">
                  <c:v>#N/A</c:v>
                </c:pt>
                <c:pt idx="3789">
                  <c:v>#N/A</c:v>
                </c:pt>
                <c:pt idx="3790">
                  <c:v>#N/A</c:v>
                </c:pt>
                <c:pt idx="3791">
                  <c:v>#N/A</c:v>
                </c:pt>
                <c:pt idx="3792">
                  <c:v>#N/A</c:v>
                </c:pt>
                <c:pt idx="3793">
                  <c:v>#N/A</c:v>
                </c:pt>
                <c:pt idx="3794">
                  <c:v>#N/A</c:v>
                </c:pt>
                <c:pt idx="3795">
                  <c:v>#N/A</c:v>
                </c:pt>
                <c:pt idx="3796">
                  <c:v>#N/A</c:v>
                </c:pt>
                <c:pt idx="3797">
                  <c:v>#N/A</c:v>
                </c:pt>
                <c:pt idx="3798">
                  <c:v>#N/A</c:v>
                </c:pt>
                <c:pt idx="3799">
                  <c:v>#N/A</c:v>
                </c:pt>
                <c:pt idx="3800">
                  <c:v>#N/A</c:v>
                </c:pt>
                <c:pt idx="3801">
                  <c:v>#N/A</c:v>
                </c:pt>
                <c:pt idx="3802">
                  <c:v>#N/A</c:v>
                </c:pt>
                <c:pt idx="3803">
                  <c:v>#N/A</c:v>
                </c:pt>
                <c:pt idx="3804">
                  <c:v>#N/A</c:v>
                </c:pt>
                <c:pt idx="3805">
                  <c:v>#N/A</c:v>
                </c:pt>
                <c:pt idx="3806">
                  <c:v>#N/A</c:v>
                </c:pt>
                <c:pt idx="3807">
                  <c:v>#N/A</c:v>
                </c:pt>
                <c:pt idx="3808">
                  <c:v>#N/A</c:v>
                </c:pt>
                <c:pt idx="3809">
                  <c:v>#N/A</c:v>
                </c:pt>
                <c:pt idx="3810">
                  <c:v>#N/A</c:v>
                </c:pt>
                <c:pt idx="3811">
                  <c:v>#N/A</c:v>
                </c:pt>
                <c:pt idx="3812">
                  <c:v>#N/A</c:v>
                </c:pt>
                <c:pt idx="3813">
                  <c:v>#N/A</c:v>
                </c:pt>
                <c:pt idx="3814">
                  <c:v>#N/A</c:v>
                </c:pt>
                <c:pt idx="3815">
                  <c:v>#N/A</c:v>
                </c:pt>
                <c:pt idx="3816">
                  <c:v>#N/A</c:v>
                </c:pt>
                <c:pt idx="3817">
                  <c:v>#N/A</c:v>
                </c:pt>
                <c:pt idx="3818">
                  <c:v>#N/A</c:v>
                </c:pt>
                <c:pt idx="3819">
                  <c:v>#N/A</c:v>
                </c:pt>
                <c:pt idx="3820">
                  <c:v>#N/A</c:v>
                </c:pt>
                <c:pt idx="3821">
                  <c:v>#N/A</c:v>
                </c:pt>
                <c:pt idx="3822">
                  <c:v>#N/A</c:v>
                </c:pt>
                <c:pt idx="3823">
                  <c:v>#N/A</c:v>
                </c:pt>
                <c:pt idx="3824">
                  <c:v>#N/A</c:v>
                </c:pt>
                <c:pt idx="3825">
                  <c:v>#N/A</c:v>
                </c:pt>
                <c:pt idx="3826">
                  <c:v>#N/A</c:v>
                </c:pt>
                <c:pt idx="3827">
                  <c:v>#N/A</c:v>
                </c:pt>
                <c:pt idx="3828">
                  <c:v>#N/A</c:v>
                </c:pt>
                <c:pt idx="3829">
                  <c:v>#N/A</c:v>
                </c:pt>
                <c:pt idx="3830">
                  <c:v>#N/A</c:v>
                </c:pt>
                <c:pt idx="3831">
                  <c:v>#N/A</c:v>
                </c:pt>
                <c:pt idx="3832">
                  <c:v>#N/A</c:v>
                </c:pt>
                <c:pt idx="3833">
                  <c:v>#N/A</c:v>
                </c:pt>
                <c:pt idx="3834">
                  <c:v>#N/A</c:v>
                </c:pt>
                <c:pt idx="3835">
                  <c:v>#N/A</c:v>
                </c:pt>
                <c:pt idx="3836">
                  <c:v>#N/A</c:v>
                </c:pt>
                <c:pt idx="3837">
                  <c:v>#N/A</c:v>
                </c:pt>
                <c:pt idx="3838">
                  <c:v>#N/A</c:v>
                </c:pt>
                <c:pt idx="3839">
                  <c:v>#N/A</c:v>
                </c:pt>
                <c:pt idx="3840">
                  <c:v>#N/A</c:v>
                </c:pt>
                <c:pt idx="3841">
                  <c:v>#N/A</c:v>
                </c:pt>
                <c:pt idx="3842">
                  <c:v>#N/A</c:v>
                </c:pt>
                <c:pt idx="3843">
                  <c:v>#N/A</c:v>
                </c:pt>
                <c:pt idx="3844">
                  <c:v>#N/A</c:v>
                </c:pt>
                <c:pt idx="3845">
                  <c:v>#N/A</c:v>
                </c:pt>
                <c:pt idx="3846">
                  <c:v>#N/A</c:v>
                </c:pt>
                <c:pt idx="3847">
                  <c:v>#N/A</c:v>
                </c:pt>
                <c:pt idx="3848">
                  <c:v>#N/A</c:v>
                </c:pt>
                <c:pt idx="3849">
                  <c:v>#N/A</c:v>
                </c:pt>
                <c:pt idx="3850">
                  <c:v>#N/A</c:v>
                </c:pt>
                <c:pt idx="3851">
                  <c:v>#N/A</c:v>
                </c:pt>
                <c:pt idx="3852">
                  <c:v>#N/A</c:v>
                </c:pt>
                <c:pt idx="3853">
                  <c:v>#N/A</c:v>
                </c:pt>
                <c:pt idx="3854">
                  <c:v>#N/A</c:v>
                </c:pt>
                <c:pt idx="3855">
                  <c:v>#N/A</c:v>
                </c:pt>
                <c:pt idx="3856">
                  <c:v>#N/A</c:v>
                </c:pt>
                <c:pt idx="3857">
                  <c:v>#N/A</c:v>
                </c:pt>
                <c:pt idx="3858">
                  <c:v>#N/A</c:v>
                </c:pt>
                <c:pt idx="3859">
                  <c:v>#N/A</c:v>
                </c:pt>
                <c:pt idx="3860">
                  <c:v>#N/A</c:v>
                </c:pt>
                <c:pt idx="3861">
                  <c:v>#N/A</c:v>
                </c:pt>
                <c:pt idx="3862">
                  <c:v>#N/A</c:v>
                </c:pt>
                <c:pt idx="3863">
                  <c:v>#N/A</c:v>
                </c:pt>
                <c:pt idx="3864">
                  <c:v>#N/A</c:v>
                </c:pt>
                <c:pt idx="3865">
                  <c:v>#N/A</c:v>
                </c:pt>
                <c:pt idx="3866">
                  <c:v>#N/A</c:v>
                </c:pt>
                <c:pt idx="3867">
                  <c:v>#N/A</c:v>
                </c:pt>
                <c:pt idx="3868">
                  <c:v>#N/A</c:v>
                </c:pt>
                <c:pt idx="3869">
                  <c:v>#N/A</c:v>
                </c:pt>
                <c:pt idx="3870">
                  <c:v>#N/A</c:v>
                </c:pt>
                <c:pt idx="3871">
                  <c:v>#N/A</c:v>
                </c:pt>
                <c:pt idx="3872">
                  <c:v>#N/A</c:v>
                </c:pt>
                <c:pt idx="3873">
                  <c:v>#N/A</c:v>
                </c:pt>
                <c:pt idx="3874">
                  <c:v>#N/A</c:v>
                </c:pt>
                <c:pt idx="3875">
                  <c:v>#N/A</c:v>
                </c:pt>
                <c:pt idx="3876">
                  <c:v>#N/A</c:v>
                </c:pt>
                <c:pt idx="3877">
                  <c:v>#N/A</c:v>
                </c:pt>
                <c:pt idx="3878">
                  <c:v>#N/A</c:v>
                </c:pt>
                <c:pt idx="3879">
                  <c:v>#N/A</c:v>
                </c:pt>
                <c:pt idx="3880">
                  <c:v>#N/A</c:v>
                </c:pt>
                <c:pt idx="3881">
                  <c:v>#N/A</c:v>
                </c:pt>
                <c:pt idx="3882">
                  <c:v>#N/A</c:v>
                </c:pt>
                <c:pt idx="3883">
                  <c:v>#N/A</c:v>
                </c:pt>
                <c:pt idx="3884">
                  <c:v>#N/A</c:v>
                </c:pt>
                <c:pt idx="3885">
                  <c:v>#N/A</c:v>
                </c:pt>
                <c:pt idx="3886">
                  <c:v>#N/A</c:v>
                </c:pt>
                <c:pt idx="3887">
                  <c:v>#N/A</c:v>
                </c:pt>
                <c:pt idx="3888">
                  <c:v>#N/A</c:v>
                </c:pt>
                <c:pt idx="3889">
                  <c:v>#N/A</c:v>
                </c:pt>
                <c:pt idx="3890">
                  <c:v>#N/A</c:v>
                </c:pt>
                <c:pt idx="3891">
                  <c:v>#N/A</c:v>
                </c:pt>
                <c:pt idx="3892">
                  <c:v>#N/A</c:v>
                </c:pt>
                <c:pt idx="3893">
                  <c:v>#N/A</c:v>
                </c:pt>
                <c:pt idx="3894">
                  <c:v>#N/A</c:v>
                </c:pt>
                <c:pt idx="3895">
                  <c:v>#N/A</c:v>
                </c:pt>
                <c:pt idx="3896">
                  <c:v>#N/A</c:v>
                </c:pt>
                <c:pt idx="3897">
                  <c:v>#N/A</c:v>
                </c:pt>
                <c:pt idx="3898">
                  <c:v>#N/A</c:v>
                </c:pt>
                <c:pt idx="3899">
                  <c:v>#N/A</c:v>
                </c:pt>
                <c:pt idx="3900">
                  <c:v>#N/A</c:v>
                </c:pt>
                <c:pt idx="3901">
                  <c:v>#N/A</c:v>
                </c:pt>
                <c:pt idx="3902">
                  <c:v>#N/A</c:v>
                </c:pt>
                <c:pt idx="3903">
                  <c:v>#N/A</c:v>
                </c:pt>
                <c:pt idx="3904">
                  <c:v>#N/A</c:v>
                </c:pt>
                <c:pt idx="3905">
                  <c:v>#N/A</c:v>
                </c:pt>
                <c:pt idx="3906">
                  <c:v>#N/A</c:v>
                </c:pt>
                <c:pt idx="3907">
                  <c:v>#N/A</c:v>
                </c:pt>
                <c:pt idx="3908">
                  <c:v>#N/A</c:v>
                </c:pt>
                <c:pt idx="3909">
                  <c:v>#N/A</c:v>
                </c:pt>
                <c:pt idx="3910">
                  <c:v>#N/A</c:v>
                </c:pt>
                <c:pt idx="3911">
                  <c:v>#N/A</c:v>
                </c:pt>
                <c:pt idx="3912">
                  <c:v>#N/A</c:v>
                </c:pt>
                <c:pt idx="3913">
                  <c:v>#N/A</c:v>
                </c:pt>
                <c:pt idx="3914">
                  <c:v>#N/A</c:v>
                </c:pt>
                <c:pt idx="3915">
                  <c:v>#N/A</c:v>
                </c:pt>
                <c:pt idx="3916">
                  <c:v>#N/A</c:v>
                </c:pt>
                <c:pt idx="3917">
                  <c:v>#N/A</c:v>
                </c:pt>
                <c:pt idx="3918">
                  <c:v>#N/A</c:v>
                </c:pt>
                <c:pt idx="3919">
                  <c:v>#N/A</c:v>
                </c:pt>
                <c:pt idx="3920">
                  <c:v>#N/A</c:v>
                </c:pt>
                <c:pt idx="3921">
                  <c:v>#N/A</c:v>
                </c:pt>
                <c:pt idx="3922">
                  <c:v>#N/A</c:v>
                </c:pt>
                <c:pt idx="3923">
                  <c:v>#N/A</c:v>
                </c:pt>
                <c:pt idx="3924">
                  <c:v>#N/A</c:v>
                </c:pt>
                <c:pt idx="3925">
                  <c:v>#N/A</c:v>
                </c:pt>
                <c:pt idx="3926">
                  <c:v>#N/A</c:v>
                </c:pt>
                <c:pt idx="3927">
                  <c:v>#N/A</c:v>
                </c:pt>
                <c:pt idx="3928">
                  <c:v>#N/A</c:v>
                </c:pt>
                <c:pt idx="3929">
                  <c:v>#N/A</c:v>
                </c:pt>
                <c:pt idx="3930">
                  <c:v>#N/A</c:v>
                </c:pt>
                <c:pt idx="3931">
                  <c:v>#N/A</c:v>
                </c:pt>
                <c:pt idx="3932">
                  <c:v>#N/A</c:v>
                </c:pt>
                <c:pt idx="3933">
                  <c:v>#N/A</c:v>
                </c:pt>
                <c:pt idx="3934">
                  <c:v>#N/A</c:v>
                </c:pt>
                <c:pt idx="3935">
                  <c:v>#N/A</c:v>
                </c:pt>
                <c:pt idx="3936">
                  <c:v>#N/A</c:v>
                </c:pt>
                <c:pt idx="3937">
                  <c:v>#N/A</c:v>
                </c:pt>
                <c:pt idx="3938">
                  <c:v>#N/A</c:v>
                </c:pt>
                <c:pt idx="3939">
                  <c:v>#N/A</c:v>
                </c:pt>
                <c:pt idx="3940">
                  <c:v>#N/A</c:v>
                </c:pt>
                <c:pt idx="3941">
                  <c:v>#N/A</c:v>
                </c:pt>
                <c:pt idx="3942">
                  <c:v>#N/A</c:v>
                </c:pt>
                <c:pt idx="3943">
                  <c:v>#N/A</c:v>
                </c:pt>
                <c:pt idx="3944">
                  <c:v>#N/A</c:v>
                </c:pt>
                <c:pt idx="3945">
                  <c:v>#N/A</c:v>
                </c:pt>
                <c:pt idx="3946">
                  <c:v>#N/A</c:v>
                </c:pt>
                <c:pt idx="3947">
                  <c:v>#N/A</c:v>
                </c:pt>
                <c:pt idx="3948">
                  <c:v>#N/A</c:v>
                </c:pt>
                <c:pt idx="3949">
                  <c:v>#N/A</c:v>
                </c:pt>
                <c:pt idx="3950">
                  <c:v>#N/A</c:v>
                </c:pt>
                <c:pt idx="3951">
                  <c:v>#N/A</c:v>
                </c:pt>
                <c:pt idx="3952">
                  <c:v>#N/A</c:v>
                </c:pt>
                <c:pt idx="3953">
                  <c:v>#N/A</c:v>
                </c:pt>
                <c:pt idx="3954">
                  <c:v>#N/A</c:v>
                </c:pt>
                <c:pt idx="3955">
                  <c:v>#N/A</c:v>
                </c:pt>
                <c:pt idx="3956">
                  <c:v>#N/A</c:v>
                </c:pt>
                <c:pt idx="3957">
                  <c:v>#N/A</c:v>
                </c:pt>
                <c:pt idx="3958">
                  <c:v>#N/A</c:v>
                </c:pt>
                <c:pt idx="3959">
                  <c:v>#N/A</c:v>
                </c:pt>
                <c:pt idx="3960">
                  <c:v>#N/A</c:v>
                </c:pt>
                <c:pt idx="3961">
                  <c:v>#N/A</c:v>
                </c:pt>
                <c:pt idx="3962">
                  <c:v>#N/A</c:v>
                </c:pt>
                <c:pt idx="3963">
                  <c:v>#N/A</c:v>
                </c:pt>
                <c:pt idx="3964">
                  <c:v>#N/A</c:v>
                </c:pt>
                <c:pt idx="3965">
                  <c:v>#N/A</c:v>
                </c:pt>
                <c:pt idx="3966">
                  <c:v>#N/A</c:v>
                </c:pt>
                <c:pt idx="3967">
                  <c:v>#N/A</c:v>
                </c:pt>
                <c:pt idx="3968">
                  <c:v>#N/A</c:v>
                </c:pt>
                <c:pt idx="3969">
                  <c:v>#N/A</c:v>
                </c:pt>
                <c:pt idx="3970">
                  <c:v>#N/A</c:v>
                </c:pt>
                <c:pt idx="3971">
                  <c:v>#N/A</c:v>
                </c:pt>
                <c:pt idx="3972">
                  <c:v>#N/A</c:v>
                </c:pt>
                <c:pt idx="3973">
                  <c:v>#N/A</c:v>
                </c:pt>
                <c:pt idx="3974">
                  <c:v>#N/A</c:v>
                </c:pt>
                <c:pt idx="3975">
                  <c:v>#N/A</c:v>
                </c:pt>
                <c:pt idx="3976">
                  <c:v>#N/A</c:v>
                </c:pt>
                <c:pt idx="3977">
                  <c:v>#N/A</c:v>
                </c:pt>
                <c:pt idx="3978">
                  <c:v>#N/A</c:v>
                </c:pt>
                <c:pt idx="3979">
                  <c:v>#N/A</c:v>
                </c:pt>
                <c:pt idx="3980">
                  <c:v>#N/A</c:v>
                </c:pt>
                <c:pt idx="3981">
                  <c:v>#N/A</c:v>
                </c:pt>
                <c:pt idx="3982">
                  <c:v>#N/A</c:v>
                </c:pt>
                <c:pt idx="3983">
                  <c:v>#N/A</c:v>
                </c:pt>
                <c:pt idx="3984">
                  <c:v>#N/A</c:v>
                </c:pt>
                <c:pt idx="3985">
                  <c:v>#N/A</c:v>
                </c:pt>
                <c:pt idx="3986">
                  <c:v>#N/A</c:v>
                </c:pt>
                <c:pt idx="3987">
                  <c:v>#N/A</c:v>
                </c:pt>
                <c:pt idx="3988">
                  <c:v>#N/A</c:v>
                </c:pt>
                <c:pt idx="3989">
                  <c:v>#N/A</c:v>
                </c:pt>
                <c:pt idx="3990">
                  <c:v>#N/A</c:v>
                </c:pt>
                <c:pt idx="3991">
                  <c:v>#N/A</c:v>
                </c:pt>
                <c:pt idx="3992">
                  <c:v>#N/A</c:v>
                </c:pt>
                <c:pt idx="3993">
                  <c:v>#N/A</c:v>
                </c:pt>
                <c:pt idx="3994">
                  <c:v>#N/A</c:v>
                </c:pt>
                <c:pt idx="3995">
                  <c:v>#N/A</c:v>
                </c:pt>
                <c:pt idx="3996">
                  <c:v>#N/A</c:v>
                </c:pt>
                <c:pt idx="3997">
                  <c:v>#N/A</c:v>
                </c:pt>
                <c:pt idx="3998">
                  <c:v>#N/A</c:v>
                </c:pt>
                <c:pt idx="3999">
                  <c:v>#N/A</c:v>
                </c:pt>
                <c:pt idx="4000">
                  <c:v>#N/A</c:v>
                </c:pt>
                <c:pt idx="4001">
                  <c:v>#N/A</c:v>
                </c:pt>
                <c:pt idx="4002">
                  <c:v>#N/A</c:v>
                </c:pt>
                <c:pt idx="4003">
                  <c:v>#N/A</c:v>
                </c:pt>
                <c:pt idx="4004">
                  <c:v>#N/A</c:v>
                </c:pt>
                <c:pt idx="4005">
                  <c:v>#N/A</c:v>
                </c:pt>
                <c:pt idx="4006">
                  <c:v>#N/A</c:v>
                </c:pt>
                <c:pt idx="4007">
                  <c:v>#N/A</c:v>
                </c:pt>
                <c:pt idx="4008">
                  <c:v>#N/A</c:v>
                </c:pt>
                <c:pt idx="4009">
                  <c:v>#N/A</c:v>
                </c:pt>
                <c:pt idx="4010">
                  <c:v>#N/A</c:v>
                </c:pt>
                <c:pt idx="4011">
                  <c:v>#N/A</c:v>
                </c:pt>
                <c:pt idx="4012">
                  <c:v>#N/A</c:v>
                </c:pt>
                <c:pt idx="4013">
                  <c:v>#N/A</c:v>
                </c:pt>
                <c:pt idx="4014">
                  <c:v>#N/A</c:v>
                </c:pt>
                <c:pt idx="4015">
                  <c:v>#N/A</c:v>
                </c:pt>
                <c:pt idx="4016">
                  <c:v>#N/A</c:v>
                </c:pt>
                <c:pt idx="4017">
                  <c:v>#N/A</c:v>
                </c:pt>
                <c:pt idx="4018">
                  <c:v>#N/A</c:v>
                </c:pt>
                <c:pt idx="4019">
                  <c:v>#N/A</c:v>
                </c:pt>
                <c:pt idx="4020">
                  <c:v>#N/A</c:v>
                </c:pt>
                <c:pt idx="4021">
                  <c:v>#N/A</c:v>
                </c:pt>
                <c:pt idx="4022">
                  <c:v>#N/A</c:v>
                </c:pt>
                <c:pt idx="4023">
                  <c:v>#N/A</c:v>
                </c:pt>
                <c:pt idx="4024">
                  <c:v>#N/A</c:v>
                </c:pt>
                <c:pt idx="4025">
                  <c:v>#N/A</c:v>
                </c:pt>
                <c:pt idx="4026">
                  <c:v>#N/A</c:v>
                </c:pt>
                <c:pt idx="4027">
                  <c:v>#N/A</c:v>
                </c:pt>
                <c:pt idx="4028">
                  <c:v>#N/A</c:v>
                </c:pt>
                <c:pt idx="4029">
                  <c:v>#N/A</c:v>
                </c:pt>
                <c:pt idx="4030">
                  <c:v>#N/A</c:v>
                </c:pt>
                <c:pt idx="4031">
                  <c:v>#N/A</c:v>
                </c:pt>
                <c:pt idx="4032">
                  <c:v>#N/A</c:v>
                </c:pt>
                <c:pt idx="4033">
                  <c:v>#N/A</c:v>
                </c:pt>
                <c:pt idx="4034">
                  <c:v>#N/A</c:v>
                </c:pt>
                <c:pt idx="4035">
                  <c:v>#N/A</c:v>
                </c:pt>
                <c:pt idx="4036">
                  <c:v>#N/A</c:v>
                </c:pt>
                <c:pt idx="4037">
                  <c:v>#N/A</c:v>
                </c:pt>
                <c:pt idx="4038">
                  <c:v>#N/A</c:v>
                </c:pt>
                <c:pt idx="4039">
                  <c:v>#N/A</c:v>
                </c:pt>
                <c:pt idx="4040">
                  <c:v>#N/A</c:v>
                </c:pt>
                <c:pt idx="4041">
                  <c:v>#N/A</c:v>
                </c:pt>
                <c:pt idx="4042">
                  <c:v>#N/A</c:v>
                </c:pt>
                <c:pt idx="4043">
                  <c:v>#N/A</c:v>
                </c:pt>
                <c:pt idx="4044">
                  <c:v>#N/A</c:v>
                </c:pt>
                <c:pt idx="4045">
                  <c:v>#N/A</c:v>
                </c:pt>
                <c:pt idx="4046">
                  <c:v>#N/A</c:v>
                </c:pt>
                <c:pt idx="4047">
                  <c:v>#N/A</c:v>
                </c:pt>
                <c:pt idx="4048">
                  <c:v>#N/A</c:v>
                </c:pt>
                <c:pt idx="4049">
                  <c:v>#N/A</c:v>
                </c:pt>
                <c:pt idx="4050">
                  <c:v>#N/A</c:v>
                </c:pt>
                <c:pt idx="4051">
                  <c:v>#N/A</c:v>
                </c:pt>
                <c:pt idx="4052">
                  <c:v>#N/A</c:v>
                </c:pt>
                <c:pt idx="4053">
                  <c:v>#N/A</c:v>
                </c:pt>
                <c:pt idx="4054">
                  <c:v>#N/A</c:v>
                </c:pt>
                <c:pt idx="4055">
                  <c:v>#N/A</c:v>
                </c:pt>
                <c:pt idx="4056">
                  <c:v>#N/A</c:v>
                </c:pt>
                <c:pt idx="4057">
                  <c:v>#N/A</c:v>
                </c:pt>
                <c:pt idx="4058">
                  <c:v>#N/A</c:v>
                </c:pt>
                <c:pt idx="4059">
                  <c:v>#N/A</c:v>
                </c:pt>
                <c:pt idx="4060">
                  <c:v>#N/A</c:v>
                </c:pt>
                <c:pt idx="4061">
                  <c:v>#N/A</c:v>
                </c:pt>
                <c:pt idx="4062">
                  <c:v>#N/A</c:v>
                </c:pt>
                <c:pt idx="4063">
                  <c:v>#N/A</c:v>
                </c:pt>
                <c:pt idx="4064">
                  <c:v>#N/A</c:v>
                </c:pt>
                <c:pt idx="4065">
                  <c:v>#N/A</c:v>
                </c:pt>
                <c:pt idx="4066">
                  <c:v>#N/A</c:v>
                </c:pt>
                <c:pt idx="4067">
                  <c:v>#N/A</c:v>
                </c:pt>
                <c:pt idx="4068">
                  <c:v>#N/A</c:v>
                </c:pt>
                <c:pt idx="4069">
                  <c:v>#N/A</c:v>
                </c:pt>
                <c:pt idx="4070">
                  <c:v>#N/A</c:v>
                </c:pt>
                <c:pt idx="4071">
                  <c:v>#N/A</c:v>
                </c:pt>
                <c:pt idx="4072">
                  <c:v>#N/A</c:v>
                </c:pt>
                <c:pt idx="4073">
                  <c:v>#N/A</c:v>
                </c:pt>
                <c:pt idx="4074">
                  <c:v>#N/A</c:v>
                </c:pt>
                <c:pt idx="4075">
                  <c:v>#N/A</c:v>
                </c:pt>
                <c:pt idx="4076">
                  <c:v>#N/A</c:v>
                </c:pt>
                <c:pt idx="4077">
                  <c:v>#N/A</c:v>
                </c:pt>
                <c:pt idx="4078">
                  <c:v>#N/A</c:v>
                </c:pt>
                <c:pt idx="4079">
                  <c:v>#N/A</c:v>
                </c:pt>
                <c:pt idx="4080">
                  <c:v>#N/A</c:v>
                </c:pt>
                <c:pt idx="4081">
                  <c:v>#N/A</c:v>
                </c:pt>
                <c:pt idx="4082">
                  <c:v>#N/A</c:v>
                </c:pt>
                <c:pt idx="4083">
                  <c:v>#N/A</c:v>
                </c:pt>
                <c:pt idx="4084">
                  <c:v>#N/A</c:v>
                </c:pt>
                <c:pt idx="4085">
                  <c:v>#N/A</c:v>
                </c:pt>
                <c:pt idx="4086">
                  <c:v>#N/A</c:v>
                </c:pt>
                <c:pt idx="4087">
                  <c:v>#N/A</c:v>
                </c:pt>
                <c:pt idx="4088">
                  <c:v>#N/A</c:v>
                </c:pt>
                <c:pt idx="4089">
                  <c:v>#N/A</c:v>
                </c:pt>
                <c:pt idx="4090">
                  <c:v>#N/A</c:v>
                </c:pt>
                <c:pt idx="4091">
                  <c:v>#N/A</c:v>
                </c:pt>
                <c:pt idx="4092">
                  <c:v>#N/A</c:v>
                </c:pt>
                <c:pt idx="4093">
                  <c:v>#N/A</c:v>
                </c:pt>
                <c:pt idx="4094">
                  <c:v>#N/A</c:v>
                </c:pt>
                <c:pt idx="4095">
                  <c:v>#N/A</c:v>
                </c:pt>
                <c:pt idx="4096">
                  <c:v>#N/A</c:v>
                </c:pt>
                <c:pt idx="4097">
                  <c:v>#N/A</c:v>
                </c:pt>
                <c:pt idx="4098">
                  <c:v>#N/A</c:v>
                </c:pt>
                <c:pt idx="4099">
                  <c:v>#N/A</c:v>
                </c:pt>
                <c:pt idx="4100">
                  <c:v>#N/A</c:v>
                </c:pt>
                <c:pt idx="4101">
                  <c:v>#N/A</c:v>
                </c:pt>
                <c:pt idx="4102">
                  <c:v>#N/A</c:v>
                </c:pt>
                <c:pt idx="4103">
                  <c:v>#N/A</c:v>
                </c:pt>
                <c:pt idx="4104">
                  <c:v>#N/A</c:v>
                </c:pt>
                <c:pt idx="4105">
                  <c:v>#N/A</c:v>
                </c:pt>
                <c:pt idx="4106">
                  <c:v>#N/A</c:v>
                </c:pt>
                <c:pt idx="4107">
                  <c:v>#N/A</c:v>
                </c:pt>
                <c:pt idx="4108">
                  <c:v>#N/A</c:v>
                </c:pt>
                <c:pt idx="4109">
                  <c:v>#N/A</c:v>
                </c:pt>
                <c:pt idx="4110">
                  <c:v>#N/A</c:v>
                </c:pt>
                <c:pt idx="4111">
                  <c:v>#N/A</c:v>
                </c:pt>
                <c:pt idx="4112">
                  <c:v>#N/A</c:v>
                </c:pt>
                <c:pt idx="4113">
                  <c:v>#N/A</c:v>
                </c:pt>
                <c:pt idx="4114">
                  <c:v>#N/A</c:v>
                </c:pt>
                <c:pt idx="4115">
                  <c:v>#N/A</c:v>
                </c:pt>
                <c:pt idx="4116">
                  <c:v>#N/A</c:v>
                </c:pt>
                <c:pt idx="4117">
                  <c:v>#N/A</c:v>
                </c:pt>
                <c:pt idx="4118">
                  <c:v>#N/A</c:v>
                </c:pt>
                <c:pt idx="4119">
                  <c:v>#N/A</c:v>
                </c:pt>
                <c:pt idx="4120">
                  <c:v>#N/A</c:v>
                </c:pt>
                <c:pt idx="4121">
                  <c:v>#N/A</c:v>
                </c:pt>
                <c:pt idx="4122">
                  <c:v>#N/A</c:v>
                </c:pt>
                <c:pt idx="4123">
                  <c:v>#N/A</c:v>
                </c:pt>
                <c:pt idx="4124">
                  <c:v>#N/A</c:v>
                </c:pt>
                <c:pt idx="4125">
                  <c:v>#N/A</c:v>
                </c:pt>
                <c:pt idx="4126">
                  <c:v>#N/A</c:v>
                </c:pt>
                <c:pt idx="4127">
                  <c:v>#N/A</c:v>
                </c:pt>
                <c:pt idx="4128">
                  <c:v>#N/A</c:v>
                </c:pt>
                <c:pt idx="4129">
                  <c:v>#N/A</c:v>
                </c:pt>
                <c:pt idx="4130">
                  <c:v>#N/A</c:v>
                </c:pt>
                <c:pt idx="4131">
                  <c:v>#N/A</c:v>
                </c:pt>
                <c:pt idx="4132">
                  <c:v>#N/A</c:v>
                </c:pt>
                <c:pt idx="4133">
                  <c:v>#N/A</c:v>
                </c:pt>
                <c:pt idx="4134">
                  <c:v>#N/A</c:v>
                </c:pt>
                <c:pt idx="4135">
                  <c:v>#N/A</c:v>
                </c:pt>
                <c:pt idx="4136">
                  <c:v>#N/A</c:v>
                </c:pt>
                <c:pt idx="4137">
                  <c:v>#N/A</c:v>
                </c:pt>
                <c:pt idx="4138">
                  <c:v>#N/A</c:v>
                </c:pt>
                <c:pt idx="4139">
                  <c:v>#N/A</c:v>
                </c:pt>
                <c:pt idx="4140">
                  <c:v>#N/A</c:v>
                </c:pt>
                <c:pt idx="4141">
                  <c:v>#N/A</c:v>
                </c:pt>
                <c:pt idx="4142">
                  <c:v>#N/A</c:v>
                </c:pt>
                <c:pt idx="4143">
                  <c:v>#N/A</c:v>
                </c:pt>
                <c:pt idx="4144">
                  <c:v>#N/A</c:v>
                </c:pt>
                <c:pt idx="4145">
                  <c:v>#N/A</c:v>
                </c:pt>
                <c:pt idx="4146">
                  <c:v>#N/A</c:v>
                </c:pt>
                <c:pt idx="4147">
                  <c:v>#N/A</c:v>
                </c:pt>
                <c:pt idx="4148">
                  <c:v>#N/A</c:v>
                </c:pt>
                <c:pt idx="4149">
                  <c:v>#N/A</c:v>
                </c:pt>
                <c:pt idx="4150">
                  <c:v>#N/A</c:v>
                </c:pt>
                <c:pt idx="4151">
                  <c:v>#N/A</c:v>
                </c:pt>
                <c:pt idx="4152">
                  <c:v>#N/A</c:v>
                </c:pt>
                <c:pt idx="4153">
                  <c:v>#N/A</c:v>
                </c:pt>
                <c:pt idx="4154">
                  <c:v>#N/A</c:v>
                </c:pt>
                <c:pt idx="4155">
                  <c:v>#N/A</c:v>
                </c:pt>
                <c:pt idx="4156">
                  <c:v>#N/A</c:v>
                </c:pt>
                <c:pt idx="4157">
                  <c:v>#N/A</c:v>
                </c:pt>
                <c:pt idx="4158">
                  <c:v>#N/A</c:v>
                </c:pt>
                <c:pt idx="4159">
                  <c:v>#N/A</c:v>
                </c:pt>
                <c:pt idx="4160">
                  <c:v>#N/A</c:v>
                </c:pt>
                <c:pt idx="4161">
                  <c:v>#N/A</c:v>
                </c:pt>
                <c:pt idx="4162">
                  <c:v>#N/A</c:v>
                </c:pt>
                <c:pt idx="4163">
                  <c:v>#N/A</c:v>
                </c:pt>
                <c:pt idx="4164">
                  <c:v>#N/A</c:v>
                </c:pt>
                <c:pt idx="4165">
                  <c:v>#N/A</c:v>
                </c:pt>
                <c:pt idx="4166">
                  <c:v>#N/A</c:v>
                </c:pt>
                <c:pt idx="4167">
                  <c:v>#N/A</c:v>
                </c:pt>
                <c:pt idx="4168">
                  <c:v>#N/A</c:v>
                </c:pt>
                <c:pt idx="4169">
                  <c:v>#N/A</c:v>
                </c:pt>
                <c:pt idx="4170">
                  <c:v>#N/A</c:v>
                </c:pt>
                <c:pt idx="4171">
                  <c:v>#N/A</c:v>
                </c:pt>
                <c:pt idx="4172">
                  <c:v>#N/A</c:v>
                </c:pt>
                <c:pt idx="4173">
                  <c:v>#N/A</c:v>
                </c:pt>
                <c:pt idx="4174">
                  <c:v>#N/A</c:v>
                </c:pt>
                <c:pt idx="4175">
                  <c:v>#N/A</c:v>
                </c:pt>
                <c:pt idx="4176">
                  <c:v>#N/A</c:v>
                </c:pt>
                <c:pt idx="4177">
                  <c:v>#N/A</c:v>
                </c:pt>
                <c:pt idx="4178">
                  <c:v>#N/A</c:v>
                </c:pt>
                <c:pt idx="4179">
                  <c:v>#N/A</c:v>
                </c:pt>
                <c:pt idx="4180">
                  <c:v>#N/A</c:v>
                </c:pt>
                <c:pt idx="4181">
                  <c:v>#N/A</c:v>
                </c:pt>
                <c:pt idx="4182">
                  <c:v>#N/A</c:v>
                </c:pt>
                <c:pt idx="4183">
                  <c:v>#N/A</c:v>
                </c:pt>
                <c:pt idx="4184">
                  <c:v>#N/A</c:v>
                </c:pt>
                <c:pt idx="4185">
                  <c:v>#N/A</c:v>
                </c:pt>
                <c:pt idx="4186">
                  <c:v>#N/A</c:v>
                </c:pt>
                <c:pt idx="4187">
                  <c:v>#N/A</c:v>
                </c:pt>
                <c:pt idx="4188">
                  <c:v>#N/A</c:v>
                </c:pt>
                <c:pt idx="4189">
                  <c:v>#N/A</c:v>
                </c:pt>
                <c:pt idx="4190">
                  <c:v>#N/A</c:v>
                </c:pt>
                <c:pt idx="4191">
                  <c:v>#N/A</c:v>
                </c:pt>
                <c:pt idx="4192">
                  <c:v>#N/A</c:v>
                </c:pt>
                <c:pt idx="4193">
                  <c:v>#N/A</c:v>
                </c:pt>
                <c:pt idx="4194">
                  <c:v>#N/A</c:v>
                </c:pt>
                <c:pt idx="4195">
                  <c:v>#N/A</c:v>
                </c:pt>
                <c:pt idx="4196">
                  <c:v>#N/A</c:v>
                </c:pt>
                <c:pt idx="4197">
                  <c:v>#N/A</c:v>
                </c:pt>
                <c:pt idx="4198">
                  <c:v>#N/A</c:v>
                </c:pt>
                <c:pt idx="4199">
                  <c:v>#N/A</c:v>
                </c:pt>
                <c:pt idx="4200">
                  <c:v>#N/A</c:v>
                </c:pt>
                <c:pt idx="4201">
                  <c:v>#N/A</c:v>
                </c:pt>
                <c:pt idx="4202">
                  <c:v>#N/A</c:v>
                </c:pt>
                <c:pt idx="4203">
                  <c:v>#N/A</c:v>
                </c:pt>
                <c:pt idx="4204">
                  <c:v>#N/A</c:v>
                </c:pt>
                <c:pt idx="4205">
                  <c:v>#N/A</c:v>
                </c:pt>
                <c:pt idx="4206">
                  <c:v>#N/A</c:v>
                </c:pt>
                <c:pt idx="4207">
                  <c:v>#N/A</c:v>
                </c:pt>
                <c:pt idx="4208">
                  <c:v>#N/A</c:v>
                </c:pt>
                <c:pt idx="4209">
                  <c:v>#N/A</c:v>
                </c:pt>
                <c:pt idx="4210">
                  <c:v>#N/A</c:v>
                </c:pt>
                <c:pt idx="4211">
                  <c:v>#N/A</c:v>
                </c:pt>
                <c:pt idx="4212">
                  <c:v>#N/A</c:v>
                </c:pt>
                <c:pt idx="4213">
                  <c:v>#N/A</c:v>
                </c:pt>
                <c:pt idx="4214">
                  <c:v>#N/A</c:v>
                </c:pt>
                <c:pt idx="4215">
                  <c:v>#N/A</c:v>
                </c:pt>
                <c:pt idx="4216">
                  <c:v>#N/A</c:v>
                </c:pt>
                <c:pt idx="4217">
                  <c:v>#N/A</c:v>
                </c:pt>
                <c:pt idx="4218">
                  <c:v>#N/A</c:v>
                </c:pt>
                <c:pt idx="4219">
                  <c:v>#N/A</c:v>
                </c:pt>
                <c:pt idx="4220">
                  <c:v>#N/A</c:v>
                </c:pt>
                <c:pt idx="4221">
                  <c:v>#N/A</c:v>
                </c:pt>
                <c:pt idx="4222">
                  <c:v>#N/A</c:v>
                </c:pt>
                <c:pt idx="4223">
                  <c:v>#N/A</c:v>
                </c:pt>
                <c:pt idx="4224">
                  <c:v>#N/A</c:v>
                </c:pt>
                <c:pt idx="4225">
                  <c:v>#N/A</c:v>
                </c:pt>
                <c:pt idx="4226">
                  <c:v>#N/A</c:v>
                </c:pt>
                <c:pt idx="4227">
                  <c:v>#N/A</c:v>
                </c:pt>
                <c:pt idx="4228">
                  <c:v>#N/A</c:v>
                </c:pt>
                <c:pt idx="4229">
                  <c:v>#N/A</c:v>
                </c:pt>
                <c:pt idx="4230">
                  <c:v>#N/A</c:v>
                </c:pt>
                <c:pt idx="4231">
                  <c:v>#N/A</c:v>
                </c:pt>
                <c:pt idx="4232">
                  <c:v>#N/A</c:v>
                </c:pt>
                <c:pt idx="4233">
                  <c:v>#N/A</c:v>
                </c:pt>
                <c:pt idx="4234">
                  <c:v>#N/A</c:v>
                </c:pt>
                <c:pt idx="4235">
                  <c:v>#N/A</c:v>
                </c:pt>
                <c:pt idx="4236">
                  <c:v>#N/A</c:v>
                </c:pt>
                <c:pt idx="4237">
                  <c:v>#N/A</c:v>
                </c:pt>
                <c:pt idx="4238">
                  <c:v>#N/A</c:v>
                </c:pt>
                <c:pt idx="4239">
                  <c:v>#N/A</c:v>
                </c:pt>
                <c:pt idx="4240">
                  <c:v>#N/A</c:v>
                </c:pt>
                <c:pt idx="4241">
                  <c:v>#N/A</c:v>
                </c:pt>
                <c:pt idx="4242">
                  <c:v>#N/A</c:v>
                </c:pt>
                <c:pt idx="4243">
                  <c:v>#N/A</c:v>
                </c:pt>
                <c:pt idx="4244">
                  <c:v>#N/A</c:v>
                </c:pt>
                <c:pt idx="4245">
                  <c:v>#N/A</c:v>
                </c:pt>
                <c:pt idx="4246">
                  <c:v>#N/A</c:v>
                </c:pt>
                <c:pt idx="4247">
                  <c:v>#N/A</c:v>
                </c:pt>
                <c:pt idx="4248">
                  <c:v>#N/A</c:v>
                </c:pt>
                <c:pt idx="4249">
                  <c:v>#N/A</c:v>
                </c:pt>
                <c:pt idx="4250">
                  <c:v>#N/A</c:v>
                </c:pt>
                <c:pt idx="4251">
                  <c:v>#N/A</c:v>
                </c:pt>
                <c:pt idx="4252">
                  <c:v>#N/A</c:v>
                </c:pt>
                <c:pt idx="4253">
                  <c:v>#N/A</c:v>
                </c:pt>
                <c:pt idx="4254">
                  <c:v>#N/A</c:v>
                </c:pt>
                <c:pt idx="4255">
                  <c:v>#N/A</c:v>
                </c:pt>
                <c:pt idx="4256">
                  <c:v>#N/A</c:v>
                </c:pt>
                <c:pt idx="4257">
                  <c:v>#N/A</c:v>
                </c:pt>
                <c:pt idx="4258">
                  <c:v>#N/A</c:v>
                </c:pt>
                <c:pt idx="4259">
                  <c:v>#N/A</c:v>
                </c:pt>
                <c:pt idx="4260">
                  <c:v>#N/A</c:v>
                </c:pt>
                <c:pt idx="4261">
                  <c:v>#N/A</c:v>
                </c:pt>
                <c:pt idx="4262">
                  <c:v>#N/A</c:v>
                </c:pt>
                <c:pt idx="4263">
                  <c:v>#N/A</c:v>
                </c:pt>
                <c:pt idx="4264">
                  <c:v>#N/A</c:v>
                </c:pt>
                <c:pt idx="4265">
                  <c:v>#N/A</c:v>
                </c:pt>
                <c:pt idx="4266">
                  <c:v>#N/A</c:v>
                </c:pt>
                <c:pt idx="4267">
                  <c:v>#N/A</c:v>
                </c:pt>
                <c:pt idx="4268">
                  <c:v>#N/A</c:v>
                </c:pt>
                <c:pt idx="4269">
                  <c:v>#N/A</c:v>
                </c:pt>
                <c:pt idx="4270">
                  <c:v>#N/A</c:v>
                </c:pt>
                <c:pt idx="4271">
                  <c:v>#N/A</c:v>
                </c:pt>
                <c:pt idx="4272">
                  <c:v>#N/A</c:v>
                </c:pt>
                <c:pt idx="4273">
                  <c:v>#N/A</c:v>
                </c:pt>
                <c:pt idx="4274">
                  <c:v>#N/A</c:v>
                </c:pt>
                <c:pt idx="4275">
                  <c:v>#N/A</c:v>
                </c:pt>
                <c:pt idx="4276">
                  <c:v>#N/A</c:v>
                </c:pt>
                <c:pt idx="4277">
                  <c:v>#N/A</c:v>
                </c:pt>
                <c:pt idx="4278">
                  <c:v>#N/A</c:v>
                </c:pt>
                <c:pt idx="4279">
                  <c:v>#N/A</c:v>
                </c:pt>
                <c:pt idx="4280">
                  <c:v>#N/A</c:v>
                </c:pt>
                <c:pt idx="4281">
                  <c:v>#N/A</c:v>
                </c:pt>
                <c:pt idx="4282">
                  <c:v>#N/A</c:v>
                </c:pt>
                <c:pt idx="4283">
                  <c:v>#N/A</c:v>
                </c:pt>
                <c:pt idx="4284">
                  <c:v>#N/A</c:v>
                </c:pt>
                <c:pt idx="4285">
                  <c:v>#N/A</c:v>
                </c:pt>
                <c:pt idx="4286">
                  <c:v>#N/A</c:v>
                </c:pt>
                <c:pt idx="4287">
                  <c:v>#N/A</c:v>
                </c:pt>
                <c:pt idx="4288">
                  <c:v>#N/A</c:v>
                </c:pt>
                <c:pt idx="4289">
                  <c:v>#N/A</c:v>
                </c:pt>
                <c:pt idx="4290">
                  <c:v>#N/A</c:v>
                </c:pt>
                <c:pt idx="4291">
                  <c:v>#N/A</c:v>
                </c:pt>
                <c:pt idx="4292">
                  <c:v>#N/A</c:v>
                </c:pt>
                <c:pt idx="4293">
                  <c:v>#N/A</c:v>
                </c:pt>
                <c:pt idx="4294">
                  <c:v>#N/A</c:v>
                </c:pt>
                <c:pt idx="4295">
                  <c:v>#N/A</c:v>
                </c:pt>
                <c:pt idx="4296">
                  <c:v>#N/A</c:v>
                </c:pt>
                <c:pt idx="4297">
                  <c:v>#N/A</c:v>
                </c:pt>
                <c:pt idx="4298">
                  <c:v>#N/A</c:v>
                </c:pt>
                <c:pt idx="4299">
                  <c:v>#N/A</c:v>
                </c:pt>
                <c:pt idx="4300">
                  <c:v>#N/A</c:v>
                </c:pt>
                <c:pt idx="4301">
                  <c:v>#N/A</c:v>
                </c:pt>
                <c:pt idx="4302">
                  <c:v>#N/A</c:v>
                </c:pt>
                <c:pt idx="4303">
                  <c:v>#N/A</c:v>
                </c:pt>
                <c:pt idx="4304">
                  <c:v>#N/A</c:v>
                </c:pt>
                <c:pt idx="4305">
                  <c:v>#N/A</c:v>
                </c:pt>
                <c:pt idx="4306">
                  <c:v>#N/A</c:v>
                </c:pt>
                <c:pt idx="4307">
                  <c:v>#N/A</c:v>
                </c:pt>
                <c:pt idx="4308">
                  <c:v>#N/A</c:v>
                </c:pt>
                <c:pt idx="4309">
                  <c:v>#N/A</c:v>
                </c:pt>
                <c:pt idx="4310">
                  <c:v>#N/A</c:v>
                </c:pt>
                <c:pt idx="4311">
                  <c:v>#N/A</c:v>
                </c:pt>
                <c:pt idx="4312">
                  <c:v>#N/A</c:v>
                </c:pt>
                <c:pt idx="4313">
                  <c:v>#N/A</c:v>
                </c:pt>
                <c:pt idx="4314">
                  <c:v>#N/A</c:v>
                </c:pt>
                <c:pt idx="4315">
                  <c:v>#N/A</c:v>
                </c:pt>
                <c:pt idx="4316">
                  <c:v>#N/A</c:v>
                </c:pt>
                <c:pt idx="4317">
                  <c:v>#N/A</c:v>
                </c:pt>
                <c:pt idx="4318">
                  <c:v>#N/A</c:v>
                </c:pt>
                <c:pt idx="4319">
                  <c:v>#N/A</c:v>
                </c:pt>
                <c:pt idx="4320">
                  <c:v>#N/A</c:v>
                </c:pt>
                <c:pt idx="4321">
                  <c:v>#N/A</c:v>
                </c:pt>
                <c:pt idx="4322">
                  <c:v>#N/A</c:v>
                </c:pt>
                <c:pt idx="4323">
                  <c:v>#N/A</c:v>
                </c:pt>
                <c:pt idx="4324">
                  <c:v>#N/A</c:v>
                </c:pt>
                <c:pt idx="4325">
                  <c:v>#N/A</c:v>
                </c:pt>
                <c:pt idx="4326">
                  <c:v>#N/A</c:v>
                </c:pt>
                <c:pt idx="4327">
                  <c:v>#N/A</c:v>
                </c:pt>
                <c:pt idx="4328">
                  <c:v>#N/A</c:v>
                </c:pt>
                <c:pt idx="4329">
                  <c:v>#N/A</c:v>
                </c:pt>
                <c:pt idx="4330">
                  <c:v>#N/A</c:v>
                </c:pt>
                <c:pt idx="4331">
                  <c:v>#N/A</c:v>
                </c:pt>
                <c:pt idx="4332">
                  <c:v>#N/A</c:v>
                </c:pt>
                <c:pt idx="4333">
                  <c:v>#N/A</c:v>
                </c:pt>
                <c:pt idx="4334">
                  <c:v>#N/A</c:v>
                </c:pt>
                <c:pt idx="4335">
                  <c:v>#N/A</c:v>
                </c:pt>
                <c:pt idx="4336">
                  <c:v>#N/A</c:v>
                </c:pt>
                <c:pt idx="4337">
                  <c:v>#N/A</c:v>
                </c:pt>
                <c:pt idx="4338">
                  <c:v>#N/A</c:v>
                </c:pt>
                <c:pt idx="4339">
                  <c:v>#N/A</c:v>
                </c:pt>
                <c:pt idx="4340">
                  <c:v>#N/A</c:v>
                </c:pt>
                <c:pt idx="4341">
                  <c:v>#N/A</c:v>
                </c:pt>
                <c:pt idx="4342">
                  <c:v>#N/A</c:v>
                </c:pt>
                <c:pt idx="4343">
                  <c:v>#N/A</c:v>
                </c:pt>
                <c:pt idx="4344">
                  <c:v>#N/A</c:v>
                </c:pt>
                <c:pt idx="4345">
                  <c:v>#N/A</c:v>
                </c:pt>
                <c:pt idx="4346">
                  <c:v>#N/A</c:v>
                </c:pt>
                <c:pt idx="4347">
                  <c:v>#N/A</c:v>
                </c:pt>
                <c:pt idx="4348">
                  <c:v>#N/A</c:v>
                </c:pt>
                <c:pt idx="4349">
                  <c:v>#N/A</c:v>
                </c:pt>
                <c:pt idx="4350">
                  <c:v>#N/A</c:v>
                </c:pt>
                <c:pt idx="4351">
                  <c:v>#N/A</c:v>
                </c:pt>
                <c:pt idx="4352">
                  <c:v>#N/A</c:v>
                </c:pt>
                <c:pt idx="4353">
                  <c:v>#N/A</c:v>
                </c:pt>
                <c:pt idx="4354">
                  <c:v>#N/A</c:v>
                </c:pt>
                <c:pt idx="4355">
                  <c:v>#N/A</c:v>
                </c:pt>
                <c:pt idx="4356">
                  <c:v>#N/A</c:v>
                </c:pt>
                <c:pt idx="4357">
                  <c:v>#N/A</c:v>
                </c:pt>
                <c:pt idx="4358">
                  <c:v>#N/A</c:v>
                </c:pt>
                <c:pt idx="4359">
                  <c:v>#N/A</c:v>
                </c:pt>
                <c:pt idx="4360">
                  <c:v>#N/A</c:v>
                </c:pt>
                <c:pt idx="4361">
                  <c:v>#N/A</c:v>
                </c:pt>
                <c:pt idx="4362">
                  <c:v>#N/A</c:v>
                </c:pt>
                <c:pt idx="4363">
                  <c:v>#N/A</c:v>
                </c:pt>
                <c:pt idx="4364">
                  <c:v>#N/A</c:v>
                </c:pt>
                <c:pt idx="4365">
                  <c:v>#N/A</c:v>
                </c:pt>
                <c:pt idx="4366">
                  <c:v>#N/A</c:v>
                </c:pt>
                <c:pt idx="4367">
                  <c:v>#N/A</c:v>
                </c:pt>
                <c:pt idx="4368">
                  <c:v>#N/A</c:v>
                </c:pt>
                <c:pt idx="4369">
                  <c:v>#N/A</c:v>
                </c:pt>
                <c:pt idx="4370">
                  <c:v>#N/A</c:v>
                </c:pt>
                <c:pt idx="4371">
                  <c:v>#N/A</c:v>
                </c:pt>
                <c:pt idx="4372">
                  <c:v>#N/A</c:v>
                </c:pt>
                <c:pt idx="4373">
                  <c:v>#N/A</c:v>
                </c:pt>
                <c:pt idx="4374">
                  <c:v>#N/A</c:v>
                </c:pt>
                <c:pt idx="4375">
                  <c:v>#N/A</c:v>
                </c:pt>
                <c:pt idx="4376">
                  <c:v>#N/A</c:v>
                </c:pt>
                <c:pt idx="4377">
                  <c:v>#N/A</c:v>
                </c:pt>
                <c:pt idx="4378">
                  <c:v>#N/A</c:v>
                </c:pt>
                <c:pt idx="4379">
                  <c:v>#N/A</c:v>
                </c:pt>
                <c:pt idx="4380">
                  <c:v>#N/A</c:v>
                </c:pt>
                <c:pt idx="4381">
                  <c:v>#N/A</c:v>
                </c:pt>
                <c:pt idx="4382">
                  <c:v>#N/A</c:v>
                </c:pt>
                <c:pt idx="4383">
                  <c:v>#N/A</c:v>
                </c:pt>
                <c:pt idx="4384">
                  <c:v>#N/A</c:v>
                </c:pt>
                <c:pt idx="4385">
                  <c:v>#N/A</c:v>
                </c:pt>
                <c:pt idx="4386">
                  <c:v>#N/A</c:v>
                </c:pt>
                <c:pt idx="4387">
                  <c:v>#N/A</c:v>
                </c:pt>
                <c:pt idx="4388">
                  <c:v>#N/A</c:v>
                </c:pt>
                <c:pt idx="4389">
                  <c:v>#N/A</c:v>
                </c:pt>
                <c:pt idx="4390">
                  <c:v>#N/A</c:v>
                </c:pt>
                <c:pt idx="4391">
                  <c:v>#N/A</c:v>
                </c:pt>
                <c:pt idx="4392">
                  <c:v>#N/A</c:v>
                </c:pt>
                <c:pt idx="4393">
                  <c:v>#N/A</c:v>
                </c:pt>
                <c:pt idx="4394">
                  <c:v>#N/A</c:v>
                </c:pt>
                <c:pt idx="4395">
                  <c:v>#N/A</c:v>
                </c:pt>
                <c:pt idx="4396">
                  <c:v>#N/A</c:v>
                </c:pt>
                <c:pt idx="4397">
                  <c:v>#N/A</c:v>
                </c:pt>
                <c:pt idx="4398">
                  <c:v>#N/A</c:v>
                </c:pt>
                <c:pt idx="4399">
                  <c:v>#N/A</c:v>
                </c:pt>
                <c:pt idx="4400">
                  <c:v>#N/A</c:v>
                </c:pt>
                <c:pt idx="4401">
                  <c:v>#N/A</c:v>
                </c:pt>
                <c:pt idx="4402">
                  <c:v>#N/A</c:v>
                </c:pt>
                <c:pt idx="4403">
                  <c:v>#N/A</c:v>
                </c:pt>
                <c:pt idx="4404">
                  <c:v>#N/A</c:v>
                </c:pt>
                <c:pt idx="4405">
                  <c:v>#N/A</c:v>
                </c:pt>
                <c:pt idx="4406">
                  <c:v>#N/A</c:v>
                </c:pt>
                <c:pt idx="4407">
                  <c:v>#N/A</c:v>
                </c:pt>
                <c:pt idx="4408">
                  <c:v>#N/A</c:v>
                </c:pt>
                <c:pt idx="4409">
                  <c:v>#N/A</c:v>
                </c:pt>
                <c:pt idx="4410">
                  <c:v>#N/A</c:v>
                </c:pt>
                <c:pt idx="4411">
                  <c:v>#N/A</c:v>
                </c:pt>
                <c:pt idx="4412">
                  <c:v>#N/A</c:v>
                </c:pt>
                <c:pt idx="4413">
                  <c:v>#N/A</c:v>
                </c:pt>
                <c:pt idx="4414">
                  <c:v>#N/A</c:v>
                </c:pt>
                <c:pt idx="4415">
                  <c:v>#N/A</c:v>
                </c:pt>
                <c:pt idx="4416">
                  <c:v>#N/A</c:v>
                </c:pt>
                <c:pt idx="4417">
                  <c:v>#N/A</c:v>
                </c:pt>
                <c:pt idx="4418">
                  <c:v>#N/A</c:v>
                </c:pt>
                <c:pt idx="4419">
                  <c:v>#N/A</c:v>
                </c:pt>
                <c:pt idx="4420">
                  <c:v>#N/A</c:v>
                </c:pt>
                <c:pt idx="4421">
                  <c:v>#N/A</c:v>
                </c:pt>
                <c:pt idx="4422">
                  <c:v>#N/A</c:v>
                </c:pt>
                <c:pt idx="4423">
                  <c:v>#N/A</c:v>
                </c:pt>
                <c:pt idx="4424">
                  <c:v>#N/A</c:v>
                </c:pt>
                <c:pt idx="4425">
                  <c:v>#N/A</c:v>
                </c:pt>
                <c:pt idx="4426">
                  <c:v>#N/A</c:v>
                </c:pt>
                <c:pt idx="4427">
                  <c:v>#N/A</c:v>
                </c:pt>
                <c:pt idx="4428">
                  <c:v>#N/A</c:v>
                </c:pt>
                <c:pt idx="4429">
                  <c:v>#N/A</c:v>
                </c:pt>
                <c:pt idx="4430">
                  <c:v>#N/A</c:v>
                </c:pt>
                <c:pt idx="4431">
                  <c:v>#N/A</c:v>
                </c:pt>
                <c:pt idx="4432">
                  <c:v>#N/A</c:v>
                </c:pt>
                <c:pt idx="4433">
                  <c:v>#N/A</c:v>
                </c:pt>
                <c:pt idx="4434">
                  <c:v>#N/A</c:v>
                </c:pt>
                <c:pt idx="4435">
                  <c:v>#N/A</c:v>
                </c:pt>
                <c:pt idx="4436">
                  <c:v>#N/A</c:v>
                </c:pt>
                <c:pt idx="4437">
                  <c:v>#N/A</c:v>
                </c:pt>
                <c:pt idx="4438">
                  <c:v>#N/A</c:v>
                </c:pt>
                <c:pt idx="4439">
                  <c:v>#N/A</c:v>
                </c:pt>
                <c:pt idx="4440">
                  <c:v>#N/A</c:v>
                </c:pt>
                <c:pt idx="4441">
                  <c:v>#N/A</c:v>
                </c:pt>
                <c:pt idx="4442">
                  <c:v>#N/A</c:v>
                </c:pt>
                <c:pt idx="4443">
                  <c:v>#N/A</c:v>
                </c:pt>
                <c:pt idx="4444">
                  <c:v>#N/A</c:v>
                </c:pt>
                <c:pt idx="4445">
                  <c:v>#N/A</c:v>
                </c:pt>
                <c:pt idx="4446">
                  <c:v>#N/A</c:v>
                </c:pt>
                <c:pt idx="4447">
                  <c:v>#N/A</c:v>
                </c:pt>
                <c:pt idx="4448">
                  <c:v>#N/A</c:v>
                </c:pt>
                <c:pt idx="4449">
                  <c:v>#N/A</c:v>
                </c:pt>
                <c:pt idx="4450">
                  <c:v>#N/A</c:v>
                </c:pt>
                <c:pt idx="4451">
                  <c:v>#N/A</c:v>
                </c:pt>
                <c:pt idx="4452">
                  <c:v>#N/A</c:v>
                </c:pt>
                <c:pt idx="4453">
                  <c:v>#N/A</c:v>
                </c:pt>
                <c:pt idx="4454">
                  <c:v>#N/A</c:v>
                </c:pt>
                <c:pt idx="4455">
                  <c:v>#N/A</c:v>
                </c:pt>
                <c:pt idx="4456">
                  <c:v>#N/A</c:v>
                </c:pt>
                <c:pt idx="4457">
                  <c:v>#N/A</c:v>
                </c:pt>
                <c:pt idx="4458">
                  <c:v>#N/A</c:v>
                </c:pt>
                <c:pt idx="4459">
                  <c:v>#N/A</c:v>
                </c:pt>
                <c:pt idx="4460">
                  <c:v>#N/A</c:v>
                </c:pt>
                <c:pt idx="4461">
                  <c:v>#N/A</c:v>
                </c:pt>
                <c:pt idx="4462">
                  <c:v>#N/A</c:v>
                </c:pt>
                <c:pt idx="4463">
                  <c:v>#N/A</c:v>
                </c:pt>
                <c:pt idx="4464">
                  <c:v>#N/A</c:v>
                </c:pt>
                <c:pt idx="4465">
                  <c:v>#N/A</c:v>
                </c:pt>
                <c:pt idx="4466">
                  <c:v>#N/A</c:v>
                </c:pt>
                <c:pt idx="4467">
                  <c:v>#N/A</c:v>
                </c:pt>
                <c:pt idx="4468">
                  <c:v>#N/A</c:v>
                </c:pt>
                <c:pt idx="4469">
                  <c:v>#N/A</c:v>
                </c:pt>
                <c:pt idx="4470">
                  <c:v>#N/A</c:v>
                </c:pt>
                <c:pt idx="4471">
                  <c:v>#N/A</c:v>
                </c:pt>
                <c:pt idx="4472">
                  <c:v>#N/A</c:v>
                </c:pt>
                <c:pt idx="4473">
                  <c:v>#N/A</c:v>
                </c:pt>
                <c:pt idx="4474">
                  <c:v>#N/A</c:v>
                </c:pt>
                <c:pt idx="4475">
                  <c:v>#N/A</c:v>
                </c:pt>
                <c:pt idx="4476">
                  <c:v>#N/A</c:v>
                </c:pt>
                <c:pt idx="4477">
                  <c:v>#N/A</c:v>
                </c:pt>
                <c:pt idx="4478">
                  <c:v>#N/A</c:v>
                </c:pt>
                <c:pt idx="4479">
                  <c:v>#N/A</c:v>
                </c:pt>
                <c:pt idx="4480">
                  <c:v>#N/A</c:v>
                </c:pt>
                <c:pt idx="4481">
                  <c:v>#N/A</c:v>
                </c:pt>
                <c:pt idx="4482">
                  <c:v>#N/A</c:v>
                </c:pt>
                <c:pt idx="4483">
                  <c:v>#N/A</c:v>
                </c:pt>
                <c:pt idx="4484">
                  <c:v>#N/A</c:v>
                </c:pt>
                <c:pt idx="4485">
                  <c:v>#N/A</c:v>
                </c:pt>
                <c:pt idx="4486">
                  <c:v>#N/A</c:v>
                </c:pt>
                <c:pt idx="4487">
                  <c:v>#N/A</c:v>
                </c:pt>
                <c:pt idx="4488">
                  <c:v>#N/A</c:v>
                </c:pt>
                <c:pt idx="4489">
                  <c:v>#N/A</c:v>
                </c:pt>
                <c:pt idx="4490">
                  <c:v>#N/A</c:v>
                </c:pt>
                <c:pt idx="4491">
                  <c:v>#N/A</c:v>
                </c:pt>
                <c:pt idx="4492">
                  <c:v>#N/A</c:v>
                </c:pt>
                <c:pt idx="4493">
                  <c:v>#N/A</c:v>
                </c:pt>
                <c:pt idx="4494">
                  <c:v>#N/A</c:v>
                </c:pt>
                <c:pt idx="4495">
                  <c:v>#N/A</c:v>
                </c:pt>
                <c:pt idx="4496">
                  <c:v>#N/A</c:v>
                </c:pt>
                <c:pt idx="4497">
                  <c:v>#N/A</c:v>
                </c:pt>
                <c:pt idx="4498">
                  <c:v>#N/A</c:v>
                </c:pt>
                <c:pt idx="4499">
                  <c:v>#N/A</c:v>
                </c:pt>
                <c:pt idx="4500">
                  <c:v>#N/A</c:v>
                </c:pt>
                <c:pt idx="4501">
                  <c:v>#N/A</c:v>
                </c:pt>
                <c:pt idx="4502">
                  <c:v>#N/A</c:v>
                </c:pt>
                <c:pt idx="4503">
                  <c:v>#N/A</c:v>
                </c:pt>
                <c:pt idx="4504">
                  <c:v>#N/A</c:v>
                </c:pt>
                <c:pt idx="4505">
                  <c:v>#N/A</c:v>
                </c:pt>
                <c:pt idx="4506">
                  <c:v>#N/A</c:v>
                </c:pt>
                <c:pt idx="4507">
                  <c:v>#N/A</c:v>
                </c:pt>
                <c:pt idx="4508">
                  <c:v>#N/A</c:v>
                </c:pt>
                <c:pt idx="4509">
                  <c:v>#N/A</c:v>
                </c:pt>
                <c:pt idx="4510">
                  <c:v>#N/A</c:v>
                </c:pt>
                <c:pt idx="4511">
                  <c:v>#N/A</c:v>
                </c:pt>
                <c:pt idx="4512">
                  <c:v>#N/A</c:v>
                </c:pt>
                <c:pt idx="4513">
                  <c:v>#N/A</c:v>
                </c:pt>
                <c:pt idx="4514">
                  <c:v>#N/A</c:v>
                </c:pt>
                <c:pt idx="4515">
                  <c:v>#N/A</c:v>
                </c:pt>
                <c:pt idx="4516">
                  <c:v>#N/A</c:v>
                </c:pt>
                <c:pt idx="4517">
                  <c:v>#N/A</c:v>
                </c:pt>
                <c:pt idx="4518">
                  <c:v>#N/A</c:v>
                </c:pt>
                <c:pt idx="4519">
                  <c:v>#N/A</c:v>
                </c:pt>
                <c:pt idx="4520">
                  <c:v>#N/A</c:v>
                </c:pt>
                <c:pt idx="4521">
                  <c:v>#N/A</c:v>
                </c:pt>
                <c:pt idx="4522">
                  <c:v>#N/A</c:v>
                </c:pt>
                <c:pt idx="4523">
                  <c:v>#N/A</c:v>
                </c:pt>
                <c:pt idx="4524">
                  <c:v>#N/A</c:v>
                </c:pt>
                <c:pt idx="4525">
                  <c:v>#N/A</c:v>
                </c:pt>
                <c:pt idx="4526">
                  <c:v>#N/A</c:v>
                </c:pt>
                <c:pt idx="4527">
                  <c:v>#N/A</c:v>
                </c:pt>
                <c:pt idx="4528">
                  <c:v>#N/A</c:v>
                </c:pt>
                <c:pt idx="4529">
                  <c:v>#N/A</c:v>
                </c:pt>
                <c:pt idx="4530">
                  <c:v>#N/A</c:v>
                </c:pt>
                <c:pt idx="4531">
                  <c:v>#N/A</c:v>
                </c:pt>
                <c:pt idx="4532">
                  <c:v>#N/A</c:v>
                </c:pt>
                <c:pt idx="4533">
                  <c:v>#N/A</c:v>
                </c:pt>
                <c:pt idx="4534">
                  <c:v>#N/A</c:v>
                </c:pt>
                <c:pt idx="4535">
                  <c:v>#N/A</c:v>
                </c:pt>
                <c:pt idx="4536">
                  <c:v>#N/A</c:v>
                </c:pt>
                <c:pt idx="4537">
                  <c:v>#N/A</c:v>
                </c:pt>
                <c:pt idx="4538">
                  <c:v>#N/A</c:v>
                </c:pt>
                <c:pt idx="4539">
                  <c:v>#N/A</c:v>
                </c:pt>
                <c:pt idx="4540">
                  <c:v>#N/A</c:v>
                </c:pt>
                <c:pt idx="4541">
                  <c:v>#N/A</c:v>
                </c:pt>
                <c:pt idx="4542">
                  <c:v>#N/A</c:v>
                </c:pt>
                <c:pt idx="4543">
                  <c:v>#N/A</c:v>
                </c:pt>
                <c:pt idx="4544">
                  <c:v>#N/A</c:v>
                </c:pt>
                <c:pt idx="4545">
                  <c:v>#N/A</c:v>
                </c:pt>
                <c:pt idx="4546">
                  <c:v>#N/A</c:v>
                </c:pt>
                <c:pt idx="4547">
                  <c:v>#N/A</c:v>
                </c:pt>
                <c:pt idx="4548">
                  <c:v>#N/A</c:v>
                </c:pt>
                <c:pt idx="4549">
                  <c:v>#N/A</c:v>
                </c:pt>
                <c:pt idx="4550">
                  <c:v>#N/A</c:v>
                </c:pt>
                <c:pt idx="4551">
                  <c:v>#N/A</c:v>
                </c:pt>
                <c:pt idx="4552">
                  <c:v>#N/A</c:v>
                </c:pt>
                <c:pt idx="4553">
                  <c:v>#N/A</c:v>
                </c:pt>
                <c:pt idx="4554">
                  <c:v>#N/A</c:v>
                </c:pt>
                <c:pt idx="4555">
                  <c:v>#N/A</c:v>
                </c:pt>
                <c:pt idx="4556">
                  <c:v>#N/A</c:v>
                </c:pt>
                <c:pt idx="4557">
                  <c:v>#N/A</c:v>
                </c:pt>
                <c:pt idx="4558">
                  <c:v>#N/A</c:v>
                </c:pt>
                <c:pt idx="4559">
                  <c:v>#N/A</c:v>
                </c:pt>
                <c:pt idx="4560">
                  <c:v>#N/A</c:v>
                </c:pt>
                <c:pt idx="4561">
                  <c:v>#N/A</c:v>
                </c:pt>
                <c:pt idx="4562">
                  <c:v>#N/A</c:v>
                </c:pt>
                <c:pt idx="4563">
                  <c:v>#N/A</c:v>
                </c:pt>
                <c:pt idx="4564">
                  <c:v>#N/A</c:v>
                </c:pt>
                <c:pt idx="4565">
                  <c:v>#N/A</c:v>
                </c:pt>
                <c:pt idx="4566">
                  <c:v>#N/A</c:v>
                </c:pt>
                <c:pt idx="4567">
                  <c:v>#N/A</c:v>
                </c:pt>
                <c:pt idx="4568">
                  <c:v>#N/A</c:v>
                </c:pt>
                <c:pt idx="4569">
                  <c:v>#N/A</c:v>
                </c:pt>
                <c:pt idx="4570">
                  <c:v>#N/A</c:v>
                </c:pt>
                <c:pt idx="4571">
                  <c:v>#N/A</c:v>
                </c:pt>
                <c:pt idx="4572">
                  <c:v>#N/A</c:v>
                </c:pt>
                <c:pt idx="4573">
                  <c:v>#N/A</c:v>
                </c:pt>
                <c:pt idx="4574">
                  <c:v>#N/A</c:v>
                </c:pt>
                <c:pt idx="4575">
                  <c:v>#N/A</c:v>
                </c:pt>
                <c:pt idx="4576">
                  <c:v>#N/A</c:v>
                </c:pt>
                <c:pt idx="4577">
                  <c:v>#N/A</c:v>
                </c:pt>
                <c:pt idx="4578">
                  <c:v>#N/A</c:v>
                </c:pt>
                <c:pt idx="4579">
                  <c:v>#N/A</c:v>
                </c:pt>
                <c:pt idx="4580">
                  <c:v>#N/A</c:v>
                </c:pt>
                <c:pt idx="4581">
                  <c:v>#N/A</c:v>
                </c:pt>
                <c:pt idx="4582">
                  <c:v>#N/A</c:v>
                </c:pt>
                <c:pt idx="4583">
                  <c:v>#N/A</c:v>
                </c:pt>
                <c:pt idx="4584">
                  <c:v>#N/A</c:v>
                </c:pt>
                <c:pt idx="4585">
                  <c:v>#N/A</c:v>
                </c:pt>
                <c:pt idx="4586">
                  <c:v>#N/A</c:v>
                </c:pt>
                <c:pt idx="4587">
                  <c:v>#N/A</c:v>
                </c:pt>
                <c:pt idx="4588">
                  <c:v>#N/A</c:v>
                </c:pt>
                <c:pt idx="4589">
                  <c:v>#N/A</c:v>
                </c:pt>
                <c:pt idx="4590">
                  <c:v>#N/A</c:v>
                </c:pt>
                <c:pt idx="4591">
                  <c:v>#N/A</c:v>
                </c:pt>
                <c:pt idx="4592">
                  <c:v>#N/A</c:v>
                </c:pt>
                <c:pt idx="4593">
                  <c:v>#N/A</c:v>
                </c:pt>
                <c:pt idx="4594">
                  <c:v>#N/A</c:v>
                </c:pt>
                <c:pt idx="4595">
                  <c:v>#N/A</c:v>
                </c:pt>
                <c:pt idx="4596">
                  <c:v>#N/A</c:v>
                </c:pt>
                <c:pt idx="4597">
                  <c:v>#N/A</c:v>
                </c:pt>
                <c:pt idx="4598">
                  <c:v>#N/A</c:v>
                </c:pt>
                <c:pt idx="4599">
                  <c:v>#N/A</c:v>
                </c:pt>
                <c:pt idx="4600">
                  <c:v>#N/A</c:v>
                </c:pt>
                <c:pt idx="4601">
                  <c:v>#N/A</c:v>
                </c:pt>
                <c:pt idx="4602">
                  <c:v>#N/A</c:v>
                </c:pt>
                <c:pt idx="4603">
                  <c:v>#N/A</c:v>
                </c:pt>
                <c:pt idx="4604">
                  <c:v>#N/A</c:v>
                </c:pt>
                <c:pt idx="4605">
                  <c:v>#N/A</c:v>
                </c:pt>
                <c:pt idx="4606">
                  <c:v>#N/A</c:v>
                </c:pt>
                <c:pt idx="4607">
                  <c:v>#N/A</c:v>
                </c:pt>
                <c:pt idx="4608">
                  <c:v>#N/A</c:v>
                </c:pt>
                <c:pt idx="4609">
                  <c:v>#N/A</c:v>
                </c:pt>
                <c:pt idx="4610">
                  <c:v>#N/A</c:v>
                </c:pt>
                <c:pt idx="4611">
                  <c:v>#N/A</c:v>
                </c:pt>
                <c:pt idx="4612">
                  <c:v>#N/A</c:v>
                </c:pt>
                <c:pt idx="4613">
                  <c:v>#N/A</c:v>
                </c:pt>
                <c:pt idx="4614">
                  <c:v>#N/A</c:v>
                </c:pt>
                <c:pt idx="4615">
                  <c:v>#N/A</c:v>
                </c:pt>
                <c:pt idx="4616">
                  <c:v>#N/A</c:v>
                </c:pt>
                <c:pt idx="4617">
                  <c:v>#N/A</c:v>
                </c:pt>
                <c:pt idx="4618">
                  <c:v>#N/A</c:v>
                </c:pt>
                <c:pt idx="4619">
                  <c:v>#N/A</c:v>
                </c:pt>
                <c:pt idx="4620">
                  <c:v>#N/A</c:v>
                </c:pt>
                <c:pt idx="4621">
                  <c:v>#N/A</c:v>
                </c:pt>
                <c:pt idx="4622">
                  <c:v>#N/A</c:v>
                </c:pt>
                <c:pt idx="4623">
                  <c:v>#N/A</c:v>
                </c:pt>
                <c:pt idx="4624">
                  <c:v>#N/A</c:v>
                </c:pt>
                <c:pt idx="4625">
                  <c:v>#N/A</c:v>
                </c:pt>
                <c:pt idx="4626">
                  <c:v>#N/A</c:v>
                </c:pt>
                <c:pt idx="4627">
                  <c:v>#N/A</c:v>
                </c:pt>
                <c:pt idx="4628">
                  <c:v>#N/A</c:v>
                </c:pt>
                <c:pt idx="4629">
                  <c:v>#N/A</c:v>
                </c:pt>
                <c:pt idx="4630">
                  <c:v>#N/A</c:v>
                </c:pt>
                <c:pt idx="4631">
                  <c:v>#N/A</c:v>
                </c:pt>
                <c:pt idx="4632">
                  <c:v>#N/A</c:v>
                </c:pt>
                <c:pt idx="4633">
                  <c:v>#N/A</c:v>
                </c:pt>
                <c:pt idx="4634">
                  <c:v>#N/A</c:v>
                </c:pt>
                <c:pt idx="4635">
                  <c:v>#N/A</c:v>
                </c:pt>
                <c:pt idx="4636">
                  <c:v>#N/A</c:v>
                </c:pt>
                <c:pt idx="4637">
                  <c:v>#N/A</c:v>
                </c:pt>
                <c:pt idx="4638">
                  <c:v>#N/A</c:v>
                </c:pt>
                <c:pt idx="4639">
                  <c:v>#N/A</c:v>
                </c:pt>
                <c:pt idx="4640">
                  <c:v>#N/A</c:v>
                </c:pt>
                <c:pt idx="4641">
                  <c:v>#N/A</c:v>
                </c:pt>
                <c:pt idx="4642">
                  <c:v>#N/A</c:v>
                </c:pt>
                <c:pt idx="4643">
                  <c:v>#N/A</c:v>
                </c:pt>
                <c:pt idx="4644">
                  <c:v>#N/A</c:v>
                </c:pt>
                <c:pt idx="4645">
                  <c:v>#N/A</c:v>
                </c:pt>
                <c:pt idx="4646">
                  <c:v>#N/A</c:v>
                </c:pt>
                <c:pt idx="4647">
                  <c:v>#N/A</c:v>
                </c:pt>
                <c:pt idx="4648">
                  <c:v>#N/A</c:v>
                </c:pt>
                <c:pt idx="4649">
                  <c:v>#N/A</c:v>
                </c:pt>
                <c:pt idx="4650">
                  <c:v>#N/A</c:v>
                </c:pt>
                <c:pt idx="4651">
                  <c:v>#N/A</c:v>
                </c:pt>
                <c:pt idx="4652">
                  <c:v>#N/A</c:v>
                </c:pt>
                <c:pt idx="4653">
                  <c:v>#N/A</c:v>
                </c:pt>
                <c:pt idx="4654">
                  <c:v>#N/A</c:v>
                </c:pt>
                <c:pt idx="4655">
                  <c:v>#N/A</c:v>
                </c:pt>
                <c:pt idx="4656">
                  <c:v>#N/A</c:v>
                </c:pt>
                <c:pt idx="4657">
                  <c:v>#N/A</c:v>
                </c:pt>
                <c:pt idx="4658">
                  <c:v>#N/A</c:v>
                </c:pt>
                <c:pt idx="4659">
                  <c:v>#N/A</c:v>
                </c:pt>
                <c:pt idx="4660">
                  <c:v>#N/A</c:v>
                </c:pt>
                <c:pt idx="4661">
                  <c:v>#N/A</c:v>
                </c:pt>
                <c:pt idx="4662">
                  <c:v>#N/A</c:v>
                </c:pt>
                <c:pt idx="4663">
                  <c:v>#N/A</c:v>
                </c:pt>
                <c:pt idx="4664">
                  <c:v>#N/A</c:v>
                </c:pt>
                <c:pt idx="4665">
                  <c:v>#N/A</c:v>
                </c:pt>
                <c:pt idx="4666">
                  <c:v>#N/A</c:v>
                </c:pt>
                <c:pt idx="4667">
                  <c:v>#N/A</c:v>
                </c:pt>
                <c:pt idx="4668">
                  <c:v>#N/A</c:v>
                </c:pt>
                <c:pt idx="4669">
                  <c:v>#N/A</c:v>
                </c:pt>
                <c:pt idx="4670">
                  <c:v>#N/A</c:v>
                </c:pt>
                <c:pt idx="4671">
                  <c:v>#N/A</c:v>
                </c:pt>
                <c:pt idx="4672">
                  <c:v>#N/A</c:v>
                </c:pt>
                <c:pt idx="4673">
                  <c:v>#N/A</c:v>
                </c:pt>
                <c:pt idx="4674">
                  <c:v>#N/A</c:v>
                </c:pt>
                <c:pt idx="4675">
                  <c:v>#N/A</c:v>
                </c:pt>
                <c:pt idx="4676">
                  <c:v>#N/A</c:v>
                </c:pt>
                <c:pt idx="4677">
                  <c:v>#N/A</c:v>
                </c:pt>
                <c:pt idx="4678">
                  <c:v>#N/A</c:v>
                </c:pt>
                <c:pt idx="4679">
                  <c:v>#N/A</c:v>
                </c:pt>
                <c:pt idx="4680">
                  <c:v>#N/A</c:v>
                </c:pt>
                <c:pt idx="4681">
                  <c:v>#N/A</c:v>
                </c:pt>
                <c:pt idx="4682">
                  <c:v>#N/A</c:v>
                </c:pt>
                <c:pt idx="4683">
                  <c:v>#N/A</c:v>
                </c:pt>
                <c:pt idx="4684">
                  <c:v>#N/A</c:v>
                </c:pt>
                <c:pt idx="4685">
                  <c:v>#N/A</c:v>
                </c:pt>
                <c:pt idx="4686">
                  <c:v>#N/A</c:v>
                </c:pt>
                <c:pt idx="4687">
                  <c:v>#N/A</c:v>
                </c:pt>
                <c:pt idx="4688">
                  <c:v>#N/A</c:v>
                </c:pt>
                <c:pt idx="4689">
                  <c:v>#N/A</c:v>
                </c:pt>
                <c:pt idx="4690">
                  <c:v>#N/A</c:v>
                </c:pt>
                <c:pt idx="4691">
                  <c:v>#N/A</c:v>
                </c:pt>
                <c:pt idx="4692">
                  <c:v>#N/A</c:v>
                </c:pt>
                <c:pt idx="4693">
                  <c:v>#N/A</c:v>
                </c:pt>
                <c:pt idx="4694">
                  <c:v>#N/A</c:v>
                </c:pt>
                <c:pt idx="4695">
                  <c:v>#N/A</c:v>
                </c:pt>
                <c:pt idx="4696">
                  <c:v>#N/A</c:v>
                </c:pt>
                <c:pt idx="4697">
                  <c:v>#N/A</c:v>
                </c:pt>
                <c:pt idx="4698">
                  <c:v>#N/A</c:v>
                </c:pt>
                <c:pt idx="4699">
                  <c:v>#N/A</c:v>
                </c:pt>
                <c:pt idx="4700">
                  <c:v>#N/A</c:v>
                </c:pt>
                <c:pt idx="4701">
                  <c:v>#N/A</c:v>
                </c:pt>
                <c:pt idx="4702">
                  <c:v>#N/A</c:v>
                </c:pt>
                <c:pt idx="4703">
                  <c:v>#N/A</c:v>
                </c:pt>
                <c:pt idx="4704">
                  <c:v>#N/A</c:v>
                </c:pt>
                <c:pt idx="4705">
                  <c:v>#N/A</c:v>
                </c:pt>
                <c:pt idx="4706">
                  <c:v>#N/A</c:v>
                </c:pt>
                <c:pt idx="4707">
                  <c:v>#N/A</c:v>
                </c:pt>
                <c:pt idx="4708">
                  <c:v>#N/A</c:v>
                </c:pt>
                <c:pt idx="4709">
                  <c:v>#N/A</c:v>
                </c:pt>
                <c:pt idx="4710">
                  <c:v>#N/A</c:v>
                </c:pt>
                <c:pt idx="4711">
                  <c:v>#N/A</c:v>
                </c:pt>
                <c:pt idx="4712">
                  <c:v>#N/A</c:v>
                </c:pt>
                <c:pt idx="4713">
                  <c:v>#N/A</c:v>
                </c:pt>
                <c:pt idx="4714">
                  <c:v>#N/A</c:v>
                </c:pt>
                <c:pt idx="4715">
                  <c:v>#N/A</c:v>
                </c:pt>
                <c:pt idx="4716">
                  <c:v>#N/A</c:v>
                </c:pt>
                <c:pt idx="4717">
                  <c:v>#N/A</c:v>
                </c:pt>
                <c:pt idx="4718">
                  <c:v>#N/A</c:v>
                </c:pt>
                <c:pt idx="4719">
                  <c:v>#N/A</c:v>
                </c:pt>
                <c:pt idx="4720">
                  <c:v>#N/A</c:v>
                </c:pt>
                <c:pt idx="4721">
                  <c:v>#N/A</c:v>
                </c:pt>
                <c:pt idx="4722">
                  <c:v>#N/A</c:v>
                </c:pt>
                <c:pt idx="4723">
                  <c:v>#N/A</c:v>
                </c:pt>
                <c:pt idx="4724">
                  <c:v>#N/A</c:v>
                </c:pt>
                <c:pt idx="4725">
                  <c:v>#N/A</c:v>
                </c:pt>
                <c:pt idx="4726">
                  <c:v>#N/A</c:v>
                </c:pt>
                <c:pt idx="4727">
                  <c:v>#N/A</c:v>
                </c:pt>
                <c:pt idx="4728">
                  <c:v>#N/A</c:v>
                </c:pt>
                <c:pt idx="4729">
                  <c:v>#N/A</c:v>
                </c:pt>
                <c:pt idx="4730">
                  <c:v>#N/A</c:v>
                </c:pt>
                <c:pt idx="4731">
                  <c:v>#N/A</c:v>
                </c:pt>
                <c:pt idx="4732">
                  <c:v>#N/A</c:v>
                </c:pt>
                <c:pt idx="4733">
                  <c:v>#N/A</c:v>
                </c:pt>
                <c:pt idx="4734">
                  <c:v>#N/A</c:v>
                </c:pt>
                <c:pt idx="4735">
                  <c:v>#N/A</c:v>
                </c:pt>
                <c:pt idx="4736">
                  <c:v>#N/A</c:v>
                </c:pt>
                <c:pt idx="4737">
                  <c:v>#N/A</c:v>
                </c:pt>
                <c:pt idx="4738">
                  <c:v>#N/A</c:v>
                </c:pt>
                <c:pt idx="4739">
                  <c:v>#N/A</c:v>
                </c:pt>
                <c:pt idx="4740">
                  <c:v>#N/A</c:v>
                </c:pt>
                <c:pt idx="4741">
                  <c:v>#N/A</c:v>
                </c:pt>
                <c:pt idx="4742">
                  <c:v>#N/A</c:v>
                </c:pt>
                <c:pt idx="4743">
                  <c:v>#N/A</c:v>
                </c:pt>
                <c:pt idx="4744">
                  <c:v>#N/A</c:v>
                </c:pt>
                <c:pt idx="4745">
                  <c:v>#N/A</c:v>
                </c:pt>
                <c:pt idx="4746">
                  <c:v>#N/A</c:v>
                </c:pt>
                <c:pt idx="4747">
                  <c:v>#N/A</c:v>
                </c:pt>
                <c:pt idx="4748">
                  <c:v>#N/A</c:v>
                </c:pt>
                <c:pt idx="4749">
                  <c:v>#N/A</c:v>
                </c:pt>
                <c:pt idx="4750">
                  <c:v>#N/A</c:v>
                </c:pt>
                <c:pt idx="4751">
                  <c:v>#N/A</c:v>
                </c:pt>
                <c:pt idx="4752">
                  <c:v>#N/A</c:v>
                </c:pt>
                <c:pt idx="4753">
                  <c:v>#N/A</c:v>
                </c:pt>
                <c:pt idx="4754">
                  <c:v>#N/A</c:v>
                </c:pt>
                <c:pt idx="4755">
                  <c:v>#N/A</c:v>
                </c:pt>
                <c:pt idx="4756">
                  <c:v>#N/A</c:v>
                </c:pt>
                <c:pt idx="4757">
                  <c:v>#N/A</c:v>
                </c:pt>
                <c:pt idx="4758">
                  <c:v>#N/A</c:v>
                </c:pt>
                <c:pt idx="4759">
                  <c:v>#N/A</c:v>
                </c:pt>
                <c:pt idx="4760">
                  <c:v>#N/A</c:v>
                </c:pt>
                <c:pt idx="4761">
                  <c:v>#N/A</c:v>
                </c:pt>
                <c:pt idx="4762">
                  <c:v>#N/A</c:v>
                </c:pt>
                <c:pt idx="4763">
                  <c:v>#N/A</c:v>
                </c:pt>
                <c:pt idx="4764">
                  <c:v>#N/A</c:v>
                </c:pt>
                <c:pt idx="4765">
                  <c:v>#N/A</c:v>
                </c:pt>
                <c:pt idx="4766">
                  <c:v>#N/A</c:v>
                </c:pt>
                <c:pt idx="4767">
                  <c:v>#N/A</c:v>
                </c:pt>
                <c:pt idx="4768">
                  <c:v>#N/A</c:v>
                </c:pt>
                <c:pt idx="4769">
                  <c:v>#N/A</c:v>
                </c:pt>
                <c:pt idx="4770">
                  <c:v>#N/A</c:v>
                </c:pt>
                <c:pt idx="4771">
                  <c:v>#N/A</c:v>
                </c:pt>
                <c:pt idx="4772">
                  <c:v>#N/A</c:v>
                </c:pt>
                <c:pt idx="4773">
                  <c:v>#N/A</c:v>
                </c:pt>
                <c:pt idx="4774">
                  <c:v>#N/A</c:v>
                </c:pt>
                <c:pt idx="4775">
                  <c:v>#N/A</c:v>
                </c:pt>
                <c:pt idx="4776">
                  <c:v>#N/A</c:v>
                </c:pt>
                <c:pt idx="4777">
                  <c:v>#N/A</c:v>
                </c:pt>
                <c:pt idx="4778">
                  <c:v>#N/A</c:v>
                </c:pt>
                <c:pt idx="4779">
                  <c:v>#N/A</c:v>
                </c:pt>
                <c:pt idx="4780">
                  <c:v>#N/A</c:v>
                </c:pt>
                <c:pt idx="4781">
                  <c:v>#N/A</c:v>
                </c:pt>
                <c:pt idx="4782">
                  <c:v>#N/A</c:v>
                </c:pt>
                <c:pt idx="4783">
                  <c:v>#N/A</c:v>
                </c:pt>
                <c:pt idx="4784">
                  <c:v>#N/A</c:v>
                </c:pt>
                <c:pt idx="4785">
                  <c:v>#N/A</c:v>
                </c:pt>
                <c:pt idx="4786">
                  <c:v>#N/A</c:v>
                </c:pt>
                <c:pt idx="4787">
                  <c:v>#N/A</c:v>
                </c:pt>
                <c:pt idx="4788">
                  <c:v>#N/A</c:v>
                </c:pt>
                <c:pt idx="4789">
                  <c:v>#N/A</c:v>
                </c:pt>
                <c:pt idx="4790">
                  <c:v>#N/A</c:v>
                </c:pt>
                <c:pt idx="4791">
                  <c:v>#N/A</c:v>
                </c:pt>
                <c:pt idx="4792">
                  <c:v>#N/A</c:v>
                </c:pt>
                <c:pt idx="4793">
                  <c:v>#N/A</c:v>
                </c:pt>
                <c:pt idx="4794">
                  <c:v>#N/A</c:v>
                </c:pt>
                <c:pt idx="4795">
                  <c:v>#N/A</c:v>
                </c:pt>
                <c:pt idx="4796">
                  <c:v>#N/A</c:v>
                </c:pt>
                <c:pt idx="4797">
                  <c:v>#N/A</c:v>
                </c:pt>
                <c:pt idx="4798">
                  <c:v>#N/A</c:v>
                </c:pt>
                <c:pt idx="4799">
                  <c:v>#N/A</c:v>
                </c:pt>
                <c:pt idx="4800">
                  <c:v>#N/A</c:v>
                </c:pt>
                <c:pt idx="4801">
                  <c:v>#N/A</c:v>
                </c:pt>
                <c:pt idx="4802">
                  <c:v>#N/A</c:v>
                </c:pt>
                <c:pt idx="4803">
                  <c:v>#N/A</c:v>
                </c:pt>
                <c:pt idx="4804">
                  <c:v>#N/A</c:v>
                </c:pt>
                <c:pt idx="4805">
                  <c:v>#N/A</c:v>
                </c:pt>
                <c:pt idx="4806">
                  <c:v>#N/A</c:v>
                </c:pt>
                <c:pt idx="4807">
                  <c:v>#N/A</c:v>
                </c:pt>
                <c:pt idx="4808">
                  <c:v>#N/A</c:v>
                </c:pt>
                <c:pt idx="4809">
                  <c:v>#N/A</c:v>
                </c:pt>
                <c:pt idx="4810">
                  <c:v>#N/A</c:v>
                </c:pt>
                <c:pt idx="4811">
                  <c:v>#N/A</c:v>
                </c:pt>
                <c:pt idx="4812">
                  <c:v>#N/A</c:v>
                </c:pt>
                <c:pt idx="4813">
                  <c:v>#N/A</c:v>
                </c:pt>
                <c:pt idx="4814">
                  <c:v>#N/A</c:v>
                </c:pt>
                <c:pt idx="4815">
                  <c:v>#N/A</c:v>
                </c:pt>
                <c:pt idx="4816">
                  <c:v>#N/A</c:v>
                </c:pt>
                <c:pt idx="4817">
                  <c:v>#N/A</c:v>
                </c:pt>
                <c:pt idx="4818">
                  <c:v>#N/A</c:v>
                </c:pt>
                <c:pt idx="4819">
                  <c:v>#N/A</c:v>
                </c:pt>
                <c:pt idx="4820">
                  <c:v>#N/A</c:v>
                </c:pt>
                <c:pt idx="4821">
                  <c:v>#N/A</c:v>
                </c:pt>
                <c:pt idx="4822">
                  <c:v>#N/A</c:v>
                </c:pt>
                <c:pt idx="4823">
                  <c:v>#N/A</c:v>
                </c:pt>
                <c:pt idx="4824">
                  <c:v>#N/A</c:v>
                </c:pt>
                <c:pt idx="4825">
                  <c:v>#N/A</c:v>
                </c:pt>
                <c:pt idx="4826">
                  <c:v>#N/A</c:v>
                </c:pt>
                <c:pt idx="4827">
                  <c:v>#N/A</c:v>
                </c:pt>
                <c:pt idx="4828">
                  <c:v>#N/A</c:v>
                </c:pt>
                <c:pt idx="4829">
                  <c:v>#N/A</c:v>
                </c:pt>
                <c:pt idx="4830">
                  <c:v>#N/A</c:v>
                </c:pt>
                <c:pt idx="4831">
                  <c:v>#N/A</c:v>
                </c:pt>
                <c:pt idx="4832">
                  <c:v>#N/A</c:v>
                </c:pt>
                <c:pt idx="4833">
                  <c:v>#N/A</c:v>
                </c:pt>
                <c:pt idx="4834">
                  <c:v>#N/A</c:v>
                </c:pt>
                <c:pt idx="4835">
                  <c:v>#N/A</c:v>
                </c:pt>
                <c:pt idx="4836">
                  <c:v>#N/A</c:v>
                </c:pt>
                <c:pt idx="4837">
                  <c:v>#N/A</c:v>
                </c:pt>
                <c:pt idx="4838">
                  <c:v>#N/A</c:v>
                </c:pt>
                <c:pt idx="4839">
                  <c:v>#N/A</c:v>
                </c:pt>
                <c:pt idx="4840">
                  <c:v>#N/A</c:v>
                </c:pt>
                <c:pt idx="4841">
                  <c:v>#N/A</c:v>
                </c:pt>
                <c:pt idx="4842">
                  <c:v>#N/A</c:v>
                </c:pt>
                <c:pt idx="4843">
                  <c:v>#N/A</c:v>
                </c:pt>
                <c:pt idx="4844">
                  <c:v>#N/A</c:v>
                </c:pt>
                <c:pt idx="4845">
                  <c:v>#N/A</c:v>
                </c:pt>
                <c:pt idx="4846">
                  <c:v>#N/A</c:v>
                </c:pt>
                <c:pt idx="4847">
                  <c:v>#N/A</c:v>
                </c:pt>
                <c:pt idx="4848">
                  <c:v>#N/A</c:v>
                </c:pt>
                <c:pt idx="4849">
                  <c:v>#N/A</c:v>
                </c:pt>
                <c:pt idx="4850">
                  <c:v>#N/A</c:v>
                </c:pt>
                <c:pt idx="4851">
                  <c:v>#N/A</c:v>
                </c:pt>
                <c:pt idx="4852">
                  <c:v>#N/A</c:v>
                </c:pt>
                <c:pt idx="4853">
                  <c:v>#N/A</c:v>
                </c:pt>
                <c:pt idx="4854">
                  <c:v>#N/A</c:v>
                </c:pt>
                <c:pt idx="4855">
                  <c:v>#N/A</c:v>
                </c:pt>
                <c:pt idx="4856">
                  <c:v>#N/A</c:v>
                </c:pt>
                <c:pt idx="4857">
                  <c:v>#N/A</c:v>
                </c:pt>
                <c:pt idx="4858">
                  <c:v>#N/A</c:v>
                </c:pt>
                <c:pt idx="4859">
                  <c:v>#N/A</c:v>
                </c:pt>
                <c:pt idx="4860">
                  <c:v>#N/A</c:v>
                </c:pt>
                <c:pt idx="4861">
                  <c:v>#N/A</c:v>
                </c:pt>
                <c:pt idx="4862">
                  <c:v>#N/A</c:v>
                </c:pt>
                <c:pt idx="4863">
                  <c:v>#N/A</c:v>
                </c:pt>
                <c:pt idx="4864">
                  <c:v>#N/A</c:v>
                </c:pt>
                <c:pt idx="4865">
                  <c:v>#N/A</c:v>
                </c:pt>
                <c:pt idx="4866">
                  <c:v>#N/A</c:v>
                </c:pt>
                <c:pt idx="4867">
                  <c:v>#N/A</c:v>
                </c:pt>
                <c:pt idx="4868">
                  <c:v>#N/A</c:v>
                </c:pt>
                <c:pt idx="4869">
                  <c:v>#N/A</c:v>
                </c:pt>
                <c:pt idx="4870">
                  <c:v>#N/A</c:v>
                </c:pt>
                <c:pt idx="4871">
                  <c:v>#N/A</c:v>
                </c:pt>
                <c:pt idx="4872">
                  <c:v>#N/A</c:v>
                </c:pt>
                <c:pt idx="4873">
                  <c:v>#N/A</c:v>
                </c:pt>
                <c:pt idx="4874">
                  <c:v>#N/A</c:v>
                </c:pt>
                <c:pt idx="4875">
                  <c:v>#N/A</c:v>
                </c:pt>
                <c:pt idx="4876">
                  <c:v>#N/A</c:v>
                </c:pt>
                <c:pt idx="4877">
                  <c:v>#N/A</c:v>
                </c:pt>
                <c:pt idx="4878">
                  <c:v>#N/A</c:v>
                </c:pt>
                <c:pt idx="4879">
                  <c:v>#N/A</c:v>
                </c:pt>
                <c:pt idx="4880">
                  <c:v>#N/A</c:v>
                </c:pt>
                <c:pt idx="4881">
                  <c:v>#N/A</c:v>
                </c:pt>
                <c:pt idx="4882">
                  <c:v>#N/A</c:v>
                </c:pt>
                <c:pt idx="4883">
                  <c:v>#N/A</c:v>
                </c:pt>
                <c:pt idx="4884">
                  <c:v>#N/A</c:v>
                </c:pt>
                <c:pt idx="4885">
                  <c:v>#N/A</c:v>
                </c:pt>
                <c:pt idx="4886">
                  <c:v>#N/A</c:v>
                </c:pt>
                <c:pt idx="4887">
                  <c:v>#N/A</c:v>
                </c:pt>
                <c:pt idx="4888">
                  <c:v>#N/A</c:v>
                </c:pt>
                <c:pt idx="4889">
                  <c:v>#N/A</c:v>
                </c:pt>
                <c:pt idx="4890">
                  <c:v>#N/A</c:v>
                </c:pt>
                <c:pt idx="4891">
                  <c:v>#N/A</c:v>
                </c:pt>
                <c:pt idx="4892">
                  <c:v>#N/A</c:v>
                </c:pt>
                <c:pt idx="4893">
                  <c:v>#N/A</c:v>
                </c:pt>
                <c:pt idx="4894">
                  <c:v>#N/A</c:v>
                </c:pt>
                <c:pt idx="4895">
                  <c:v>#N/A</c:v>
                </c:pt>
                <c:pt idx="4896">
                  <c:v>#N/A</c:v>
                </c:pt>
                <c:pt idx="4897">
                  <c:v>#N/A</c:v>
                </c:pt>
                <c:pt idx="4898">
                  <c:v>#N/A</c:v>
                </c:pt>
                <c:pt idx="4899">
                  <c:v>#N/A</c:v>
                </c:pt>
                <c:pt idx="4900">
                  <c:v>#N/A</c:v>
                </c:pt>
                <c:pt idx="4901">
                  <c:v>#N/A</c:v>
                </c:pt>
                <c:pt idx="4902">
                  <c:v>#N/A</c:v>
                </c:pt>
                <c:pt idx="4903">
                  <c:v>#N/A</c:v>
                </c:pt>
                <c:pt idx="4904">
                  <c:v>#N/A</c:v>
                </c:pt>
                <c:pt idx="4905">
                  <c:v>#N/A</c:v>
                </c:pt>
                <c:pt idx="4906">
                  <c:v>#N/A</c:v>
                </c:pt>
                <c:pt idx="4907">
                  <c:v>#N/A</c:v>
                </c:pt>
                <c:pt idx="4908">
                  <c:v>#N/A</c:v>
                </c:pt>
                <c:pt idx="4909">
                  <c:v>#N/A</c:v>
                </c:pt>
                <c:pt idx="4910">
                  <c:v>#N/A</c:v>
                </c:pt>
                <c:pt idx="4911">
                  <c:v>#N/A</c:v>
                </c:pt>
                <c:pt idx="4912">
                  <c:v>#N/A</c:v>
                </c:pt>
                <c:pt idx="4913">
                  <c:v>#N/A</c:v>
                </c:pt>
                <c:pt idx="4914">
                  <c:v>#N/A</c:v>
                </c:pt>
                <c:pt idx="4915">
                  <c:v>#N/A</c:v>
                </c:pt>
                <c:pt idx="4916">
                  <c:v>#N/A</c:v>
                </c:pt>
                <c:pt idx="4917">
                  <c:v>#N/A</c:v>
                </c:pt>
                <c:pt idx="4918">
                  <c:v>#N/A</c:v>
                </c:pt>
                <c:pt idx="4919">
                  <c:v>#N/A</c:v>
                </c:pt>
                <c:pt idx="4920">
                  <c:v>#N/A</c:v>
                </c:pt>
                <c:pt idx="4921">
                  <c:v>#N/A</c:v>
                </c:pt>
                <c:pt idx="4922">
                  <c:v>#N/A</c:v>
                </c:pt>
                <c:pt idx="4923">
                  <c:v>#N/A</c:v>
                </c:pt>
                <c:pt idx="4924">
                  <c:v>#N/A</c:v>
                </c:pt>
                <c:pt idx="4925">
                  <c:v>#N/A</c:v>
                </c:pt>
                <c:pt idx="4926">
                  <c:v>#N/A</c:v>
                </c:pt>
                <c:pt idx="4927">
                  <c:v>#N/A</c:v>
                </c:pt>
                <c:pt idx="4928">
                  <c:v>#N/A</c:v>
                </c:pt>
                <c:pt idx="4929">
                  <c:v>#N/A</c:v>
                </c:pt>
                <c:pt idx="4930">
                  <c:v>#N/A</c:v>
                </c:pt>
                <c:pt idx="4931">
                  <c:v>#N/A</c:v>
                </c:pt>
                <c:pt idx="4932">
                  <c:v>#N/A</c:v>
                </c:pt>
                <c:pt idx="4933">
                  <c:v>#N/A</c:v>
                </c:pt>
                <c:pt idx="4934">
                  <c:v>#N/A</c:v>
                </c:pt>
                <c:pt idx="4935">
                  <c:v>#N/A</c:v>
                </c:pt>
                <c:pt idx="4936">
                  <c:v>#N/A</c:v>
                </c:pt>
                <c:pt idx="4937">
                  <c:v>#N/A</c:v>
                </c:pt>
                <c:pt idx="4938">
                  <c:v>#N/A</c:v>
                </c:pt>
                <c:pt idx="4939">
                  <c:v>#N/A</c:v>
                </c:pt>
                <c:pt idx="4940">
                  <c:v>#N/A</c:v>
                </c:pt>
                <c:pt idx="4941">
                  <c:v>#N/A</c:v>
                </c:pt>
                <c:pt idx="4942">
                  <c:v>#N/A</c:v>
                </c:pt>
                <c:pt idx="4943">
                  <c:v>#N/A</c:v>
                </c:pt>
                <c:pt idx="4944">
                  <c:v>#N/A</c:v>
                </c:pt>
                <c:pt idx="4945">
                  <c:v>#N/A</c:v>
                </c:pt>
                <c:pt idx="4946">
                  <c:v>#N/A</c:v>
                </c:pt>
                <c:pt idx="4947">
                  <c:v>#N/A</c:v>
                </c:pt>
                <c:pt idx="4948">
                  <c:v>#N/A</c:v>
                </c:pt>
                <c:pt idx="4949">
                  <c:v>#N/A</c:v>
                </c:pt>
                <c:pt idx="4950">
                  <c:v>#N/A</c:v>
                </c:pt>
                <c:pt idx="4951">
                  <c:v>#N/A</c:v>
                </c:pt>
                <c:pt idx="4952">
                  <c:v>#N/A</c:v>
                </c:pt>
                <c:pt idx="4953">
                  <c:v>#N/A</c:v>
                </c:pt>
                <c:pt idx="4954">
                  <c:v>#N/A</c:v>
                </c:pt>
                <c:pt idx="4955">
                  <c:v>#N/A</c:v>
                </c:pt>
                <c:pt idx="4956">
                  <c:v>#N/A</c:v>
                </c:pt>
                <c:pt idx="4957">
                  <c:v>#N/A</c:v>
                </c:pt>
                <c:pt idx="4958">
                  <c:v>#N/A</c:v>
                </c:pt>
                <c:pt idx="4959">
                  <c:v>#N/A</c:v>
                </c:pt>
                <c:pt idx="4960">
                  <c:v>#N/A</c:v>
                </c:pt>
                <c:pt idx="4961">
                  <c:v>#N/A</c:v>
                </c:pt>
                <c:pt idx="4962">
                  <c:v>#N/A</c:v>
                </c:pt>
                <c:pt idx="4963">
                  <c:v>#N/A</c:v>
                </c:pt>
                <c:pt idx="4964">
                  <c:v>#N/A</c:v>
                </c:pt>
                <c:pt idx="4965">
                  <c:v>#N/A</c:v>
                </c:pt>
                <c:pt idx="4966">
                  <c:v>#N/A</c:v>
                </c:pt>
                <c:pt idx="4967">
                  <c:v>#N/A</c:v>
                </c:pt>
                <c:pt idx="4968">
                  <c:v>#N/A</c:v>
                </c:pt>
                <c:pt idx="4969">
                  <c:v>#N/A</c:v>
                </c:pt>
                <c:pt idx="4970">
                  <c:v>#N/A</c:v>
                </c:pt>
                <c:pt idx="4971">
                  <c:v>#N/A</c:v>
                </c:pt>
                <c:pt idx="4972">
                  <c:v>#N/A</c:v>
                </c:pt>
                <c:pt idx="4973">
                  <c:v>#N/A</c:v>
                </c:pt>
                <c:pt idx="4974">
                  <c:v>#N/A</c:v>
                </c:pt>
                <c:pt idx="4975">
                  <c:v>#N/A</c:v>
                </c:pt>
                <c:pt idx="4976">
                  <c:v>#N/A</c:v>
                </c:pt>
                <c:pt idx="4977">
                  <c:v>#N/A</c:v>
                </c:pt>
                <c:pt idx="4978">
                  <c:v>#N/A</c:v>
                </c:pt>
                <c:pt idx="4979">
                  <c:v>#N/A</c:v>
                </c:pt>
                <c:pt idx="4980">
                  <c:v>#N/A</c:v>
                </c:pt>
                <c:pt idx="4981">
                  <c:v>#N/A</c:v>
                </c:pt>
                <c:pt idx="4982">
                  <c:v>#N/A</c:v>
                </c:pt>
                <c:pt idx="4983">
                  <c:v>#N/A</c:v>
                </c:pt>
                <c:pt idx="4984">
                  <c:v>#N/A</c:v>
                </c:pt>
                <c:pt idx="4985">
                  <c:v>#N/A</c:v>
                </c:pt>
                <c:pt idx="4986">
                  <c:v>#N/A</c:v>
                </c:pt>
                <c:pt idx="4987">
                  <c:v>#N/A</c:v>
                </c:pt>
                <c:pt idx="4988">
                  <c:v>#N/A</c:v>
                </c:pt>
                <c:pt idx="4989">
                  <c:v>#N/A</c:v>
                </c:pt>
                <c:pt idx="4990">
                  <c:v>#N/A</c:v>
                </c:pt>
                <c:pt idx="4991">
                  <c:v>#N/A</c:v>
                </c:pt>
                <c:pt idx="4992">
                  <c:v>#N/A</c:v>
                </c:pt>
                <c:pt idx="4993">
                  <c:v>#N/A</c:v>
                </c:pt>
                <c:pt idx="4994">
                  <c:v>#N/A</c:v>
                </c:pt>
                <c:pt idx="4995">
                  <c:v>#N/A</c:v>
                </c:pt>
                <c:pt idx="4996">
                  <c:v>#N/A</c:v>
                </c:pt>
                <c:pt idx="4997">
                  <c:v>#N/A</c:v>
                </c:pt>
                <c:pt idx="4998">
                  <c:v>#N/A</c:v>
                </c:pt>
                <c:pt idx="4999">
                  <c:v>#N/A</c:v>
                </c:pt>
                <c:pt idx="5000">
                  <c:v>#N/A</c:v>
                </c:pt>
                <c:pt idx="5001">
                  <c:v>#N/A</c:v>
                </c:pt>
                <c:pt idx="5002">
                  <c:v>#N/A</c:v>
                </c:pt>
                <c:pt idx="5003">
                  <c:v>#N/A</c:v>
                </c:pt>
                <c:pt idx="5004">
                  <c:v>#N/A</c:v>
                </c:pt>
                <c:pt idx="5005">
                  <c:v>#N/A</c:v>
                </c:pt>
                <c:pt idx="5006">
                  <c:v>#N/A</c:v>
                </c:pt>
                <c:pt idx="5007">
                  <c:v>#N/A</c:v>
                </c:pt>
                <c:pt idx="5008">
                  <c:v>#N/A</c:v>
                </c:pt>
                <c:pt idx="5009">
                  <c:v>#N/A</c:v>
                </c:pt>
                <c:pt idx="5010">
                  <c:v>#N/A</c:v>
                </c:pt>
                <c:pt idx="5011">
                  <c:v>#N/A</c:v>
                </c:pt>
                <c:pt idx="5012">
                  <c:v>#N/A</c:v>
                </c:pt>
                <c:pt idx="5013">
                  <c:v>#N/A</c:v>
                </c:pt>
                <c:pt idx="5014">
                  <c:v>#N/A</c:v>
                </c:pt>
                <c:pt idx="5015">
                  <c:v>#N/A</c:v>
                </c:pt>
                <c:pt idx="5016">
                  <c:v>#N/A</c:v>
                </c:pt>
                <c:pt idx="5017">
                  <c:v>#N/A</c:v>
                </c:pt>
                <c:pt idx="5018">
                  <c:v>#N/A</c:v>
                </c:pt>
                <c:pt idx="5019">
                  <c:v>#N/A</c:v>
                </c:pt>
                <c:pt idx="5020">
                  <c:v>#N/A</c:v>
                </c:pt>
                <c:pt idx="5021">
                  <c:v>#N/A</c:v>
                </c:pt>
                <c:pt idx="5022">
                  <c:v>#N/A</c:v>
                </c:pt>
                <c:pt idx="5023">
                  <c:v>#N/A</c:v>
                </c:pt>
                <c:pt idx="5024">
                  <c:v>#N/A</c:v>
                </c:pt>
                <c:pt idx="5025">
                  <c:v>#N/A</c:v>
                </c:pt>
                <c:pt idx="5026">
                  <c:v>#N/A</c:v>
                </c:pt>
                <c:pt idx="5027">
                  <c:v>#N/A</c:v>
                </c:pt>
                <c:pt idx="5028">
                  <c:v>#N/A</c:v>
                </c:pt>
                <c:pt idx="5029">
                  <c:v>#N/A</c:v>
                </c:pt>
                <c:pt idx="5030">
                  <c:v>#N/A</c:v>
                </c:pt>
                <c:pt idx="5031">
                  <c:v>#N/A</c:v>
                </c:pt>
                <c:pt idx="5032">
                  <c:v>#N/A</c:v>
                </c:pt>
                <c:pt idx="5033">
                  <c:v>#N/A</c:v>
                </c:pt>
                <c:pt idx="5034">
                  <c:v>#N/A</c:v>
                </c:pt>
                <c:pt idx="5035">
                  <c:v>#N/A</c:v>
                </c:pt>
                <c:pt idx="5036">
                  <c:v>#N/A</c:v>
                </c:pt>
                <c:pt idx="5037">
                  <c:v>#N/A</c:v>
                </c:pt>
                <c:pt idx="5038">
                  <c:v>#N/A</c:v>
                </c:pt>
                <c:pt idx="5039">
                  <c:v>#N/A</c:v>
                </c:pt>
                <c:pt idx="5040">
                  <c:v>#N/A</c:v>
                </c:pt>
                <c:pt idx="5041">
                  <c:v>#N/A</c:v>
                </c:pt>
                <c:pt idx="5042">
                  <c:v>#N/A</c:v>
                </c:pt>
                <c:pt idx="5043">
                  <c:v>#N/A</c:v>
                </c:pt>
                <c:pt idx="5044">
                  <c:v>#N/A</c:v>
                </c:pt>
                <c:pt idx="5045">
                  <c:v>#N/A</c:v>
                </c:pt>
                <c:pt idx="5046">
                  <c:v>#N/A</c:v>
                </c:pt>
                <c:pt idx="5047">
                  <c:v>#N/A</c:v>
                </c:pt>
                <c:pt idx="5048">
                  <c:v>#N/A</c:v>
                </c:pt>
                <c:pt idx="5049">
                  <c:v>#N/A</c:v>
                </c:pt>
                <c:pt idx="5050">
                  <c:v>#N/A</c:v>
                </c:pt>
                <c:pt idx="5051">
                  <c:v>#N/A</c:v>
                </c:pt>
                <c:pt idx="5052">
                  <c:v>#N/A</c:v>
                </c:pt>
                <c:pt idx="5053">
                  <c:v>#N/A</c:v>
                </c:pt>
                <c:pt idx="5054">
                  <c:v>#N/A</c:v>
                </c:pt>
                <c:pt idx="5055">
                  <c:v>#N/A</c:v>
                </c:pt>
                <c:pt idx="5056">
                  <c:v>#N/A</c:v>
                </c:pt>
                <c:pt idx="5057">
                  <c:v>#N/A</c:v>
                </c:pt>
                <c:pt idx="5058">
                  <c:v>#N/A</c:v>
                </c:pt>
                <c:pt idx="5059">
                  <c:v>#N/A</c:v>
                </c:pt>
                <c:pt idx="5060">
                  <c:v>#N/A</c:v>
                </c:pt>
                <c:pt idx="5061">
                  <c:v>#N/A</c:v>
                </c:pt>
                <c:pt idx="5062">
                  <c:v>#N/A</c:v>
                </c:pt>
                <c:pt idx="5063">
                  <c:v>#N/A</c:v>
                </c:pt>
                <c:pt idx="5064">
                  <c:v>#N/A</c:v>
                </c:pt>
                <c:pt idx="5065">
                  <c:v>#N/A</c:v>
                </c:pt>
                <c:pt idx="5066">
                  <c:v>#N/A</c:v>
                </c:pt>
                <c:pt idx="5067">
                  <c:v>#N/A</c:v>
                </c:pt>
                <c:pt idx="5068">
                  <c:v>#N/A</c:v>
                </c:pt>
                <c:pt idx="5069">
                  <c:v>#N/A</c:v>
                </c:pt>
                <c:pt idx="5070">
                  <c:v>#N/A</c:v>
                </c:pt>
                <c:pt idx="5071">
                  <c:v>#N/A</c:v>
                </c:pt>
                <c:pt idx="5072">
                  <c:v>#N/A</c:v>
                </c:pt>
                <c:pt idx="5073">
                  <c:v>#N/A</c:v>
                </c:pt>
                <c:pt idx="5074">
                  <c:v>#N/A</c:v>
                </c:pt>
                <c:pt idx="5075">
                  <c:v>#N/A</c:v>
                </c:pt>
                <c:pt idx="5076">
                  <c:v>#N/A</c:v>
                </c:pt>
                <c:pt idx="5077">
                  <c:v>#N/A</c:v>
                </c:pt>
                <c:pt idx="5078">
                  <c:v>#N/A</c:v>
                </c:pt>
                <c:pt idx="5079">
                  <c:v>#N/A</c:v>
                </c:pt>
                <c:pt idx="5080">
                  <c:v>#N/A</c:v>
                </c:pt>
                <c:pt idx="5081">
                  <c:v>#N/A</c:v>
                </c:pt>
                <c:pt idx="5082">
                  <c:v>#N/A</c:v>
                </c:pt>
                <c:pt idx="5083">
                  <c:v>#N/A</c:v>
                </c:pt>
                <c:pt idx="5084">
                  <c:v>#N/A</c:v>
                </c:pt>
                <c:pt idx="5085">
                  <c:v>#N/A</c:v>
                </c:pt>
                <c:pt idx="5086">
                  <c:v>#N/A</c:v>
                </c:pt>
                <c:pt idx="5087">
                  <c:v>#N/A</c:v>
                </c:pt>
                <c:pt idx="5088">
                  <c:v>#N/A</c:v>
                </c:pt>
                <c:pt idx="5089">
                  <c:v>#N/A</c:v>
                </c:pt>
                <c:pt idx="5090">
                  <c:v>#N/A</c:v>
                </c:pt>
                <c:pt idx="5091">
                  <c:v>#N/A</c:v>
                </c:pt>
                <c:pt idx="5092">
                  <c:v>#N/A</c:v>
                </c:pt>
                <c:pt idx="5093">
                  <c:v>#N/A</c:v>
                </c:pt>
                <c:pt idx="5094">
                  <c:v>#N/A</c:v>
                </c:pt>
                <c:pt idx="5095">
                  <c:v>#N/A</c:v>
                </c:pt>
                <c:pt idx="5096">
                  <c:v>#N/A</c:v>
                </c:pt>
                <c:pt idx="5097">
                  <c:v>#N/A</c:v>
                </c:pt>
                <c:pt idx="5098">
                  <c:v>#N/A</c:v>
                </c:pt>
                <c:pt idx="5099">
                  <c:v>#N/A</c:v>
                </c:pt>
                <c:pt idx="5100">
                  <c:v>#N/A</c:v>
                </c:pt>
                <c:pt idx="5101">
                  <c:v>#N/A</c:v>
                </c:pt>
                <c:pt idx="5102">
                  <c:v>#N/A</c:v>
                </c:pt>
                <c:pt idx="5103">
                  <c:v>#N/A</c:v>
                </c:pt>
                <c:pt idx="5104">
                  <c:v>#N/A</c:v>
                </c:pt>
                <c:pt idx="5105">
                  <c:v>#N/A</c:v>
                </c:pt>
                <c:pt idx="5106">
                  <c:v>#N/A</c:v>
                </c:pt>
                <c:pt idx="5107">
                  <c:v>#N/A</c:v>
                </c:pt>
                <c:pt idx="5108">
                  <c:v>#N/A</c:v>
                </c:pt>
                <c:pt idx="5109">
                  <c:v>#N/A</c:v>
                </c:pt>
                <c:pt idx="5110">
                  <c:v>#N/A</c:v>
                </c:pt>
                <c:pt idx="5111">
                  <c:v>#N/A</c:v>
                </c:pt>
                <c:pt idx="5112">
                  <c:v>#N/A</c:v>
                </c:pt>
                <c:pt idx="5113">
                  <c:v>#N/A</c:v>
                </c:pt>
                <c:pt idx="5114">
                  <c:v>#N/A</c:v>
                </c:pt>
                <c:pt idx="5115">
                  <c:v>#N/A</c:v>
                </c:pt>
                <c:pt idx="5116">
                  <c:v>#N/A</c:v>
                </c:pt>
                <c:pt idx="5117">
                  <c:v>#N/A</c:v>
                </c:pt>
                <c:pt idx="5118">
                  <c:v>#N/A</c:v>
                </c:pt>
                <c:pt idx="5119">
                  <c:v>#N/A</c:v>
                </c:pt>
                <c:pt idx="5120">
                  <c:v>#N/A</c:v>
                </c:pt>
                <c:pt idx="5121">
                  <c:v>#N/A</c:v>
                </c:pt>
                <c:pt idx="5122">
                  <c:v>#N/A</c:v>
                </c:pt>
                <c:pt idx="5123">
                  <c:v>#N/A</c:v>
                </c:pt>
                <c:pt idx="5124">
                  <c:v>#N/A</c:v>
                </c:pt>
                <c:pt idx="5125">
                  <c:v>#N/A</c:v>
                </c:pt>
                <c:pt idx="5126">
                  <c:v>#N/A</c:v>
                </c:pt>
                <c:pt idx="5127">
                  <c:v>#N/A</c:v>
                </c:pt>
                <c:pt idx="5128">
                  <c:v>#N/A</c:v>
                </c:pt>
                <c:pt idx="5129">
                  <c:v>#N/A</c:v>
                </c:pt>
                <c:pt idx="5130">
                  <c:v>#N/A</c:v>
                </c:pt>
                <c:pt idx="5131">
                  <c:v>#N/A</c:v>
                </c:pt>
                <c:pt idx="5132">
                  <c:v>#N/A</c:v>
                </c:pt>
                <c:pt idx="5133">
                  <c:v>#N/A</c:v>
                </c:pt>
                <c:pt idx="5134">
                  <c:v>#N/A</c:v>
                </c:pt>
                <c:pt idx="5135">
                  <c:v>#N/A</c:v>
                </c:pt>
                <c:pt idx="5136">
                  <c:v>#N/A</c:v>
                </c:pt>
                <c:pt idx="5137">
                  <c:v>#N/A</c:v>
                </c:pt>
                <c:pt idx="5138">
                  <c:v>#N/A</c:v>
                </c:pt>
                <c:pt idx="5139">
                  <c:v>#N/A</c:v>
                </c:pt>
                <c:pt idx="5140">
                  <c:v>#N/A</c:v>
                </c:pt>
                <c:pt idx="5141">
                  <c:v>#N/A</c:v>
                </c:pt>
                <c:pt idx="5142">
                  <c:v>#N/A</c:v>
                </c:pt>
                <c:pt idx="5143">
                  <c:v>#N/A</c:v>
                </c:pt>
                <c:pt idx="5144">
                  <c:v>#N/A</c:v>
                </c:pt>
                <c:pt idx="5145">
                  <c:v>#N/A</c:v>
                </c:pt>
                <c:pt idx="5146">
                  <c:v>#N/A</c:v>
                </c:pt>
                <c:pt idx="5147">
                  <c:v>#N/A</c:v>
                </c:pt>
                <c:pt idx="5148">
                  <c:v>#N/A</c:v>
                </c:pt>
                <c:pt idx="5149">
                  <c:v>#N/A</c:v>
                </c:pt>
                <c:pt idx="5150">
                  <c:v>#N/A</c:v>
                </c:pt>
                <c:pt idx="5151">
                  <c:v>#N/A</c:v>
                </c:pt>
                <c:pt idx="5152">
                  <c:v>#N/A</c:v>
                </c:pt>
                <c:pt idx="5153">
                  <c:v>#N/A</c:v>
                </c:pt>
                <c:pt idx="5154">
                  <c:v>#N/A</c:v>
                </c:pt>
                <c:pt idx="5155">
                  <c:v>#N/A</c:v>
                </c:pt>
                <c:pt idx="5156">
                  <c:v>#N/A</c:v>
                </c:pt>
                <c:pt idx="5157">
                  <c:v>#N/A</c:v>
                </c:pt>
                <c:pt idx="5158">
                  <c:v>#N/A</c:v>
                </c:pt>
                <c:pt idx="5159">
                  <c:v>#N/A</c:v>
                </c:pt>
                <c:pt idx="5160">
                  <c:v>#N/A</c:v>
                </c:pt>
                <c:pt idx="5161">
                  <c:v>#N/A</c:v>
                </c:pt>
                <c:pt idx="5162">
                  <c:v>#N/A</c:v>
                </c:pt>
                <c:pt idx="5163">
                  <c:v>#N/A</c:v>
                </c:pt>
                <c:pt idx="5164">
                  <c:v>#N/A</c:v>
                </c:pt>
                <c:pt idx="5165">
                  <c:v>#N/A</c:v>
                </c:pt>
                <c:pt idx="5166">
                  <c:v>#N/A</c:v>
                </c:pt>
                <c:pt idx="5167">
                  <c:v>#N/A</c:v>
                </c:pt>
                <c:pt idx="5168">
                  <c:v>#N/A</c:v>
                </c:pt>
                <c:pt idx="5169">
                  <c:v>#N/A</c:v>
                </c:pt>
                <c:pt idx="5170">
                  <c:v>#N/A</c:v>
                </c:pt>
                <c:pt idx="5171">
                  <c:v>#N/A</c:v>
                </c:pt>
                <c:pt idx="5172">
                  <c:v>#N/A</c:v>
                </c:pt>
                <c:pt idx="5173">
                  <c:v>#N/A</c:v>
                </c:pt>
                <c:pt idx="5174">
                  <c:v>#N/A</c:v>
                </c:pt>
                <c:pt idx="5175">
                  <c:v>#N/A</c:v>
                </c:pt>
                <c:pt idx="5176">
                  <c:v>#N/A</c:v>
                </c:pt>
                <c:pt idx="5177">
                  <c:v>#N/A</c:v>
                </c:pt>
                <c:pt idx="5178">
                  <c:v>#N/A</c:v>
                </c:pt>
                <c:pt idx="5179">
                  <c:v>#N/A</c:v>
                </c:pt>
                <c:pt idx="5180">
                  <c:v>#N/A</c:v>
                </c:pt>
                <c:pt idx="5181">
                  <c:v>#N/A</c:v>
                </c:pt>
                <c:pt idx="5182">
                  <c:v>#N/A</c:v>
                </c:pt>
                <c:pt idx="5183">
                  <c:v>#N/A</c:v>
                </c:pt>
                <c:pt idx="5184">
                  <c:v>#N/A</c:v>
                </c:pt>
                <c:pt idx="5185">
                  <c:v>#N/A</c:v>
                </c:pt>
                <c:pt idx="5186">
                  <c:v>#N/A</c:v>
                </c:pt>
                <c:pt idx="5187">
                  <c:v>#N/A</c:v>
                </c:pt>
                <c:pt idx="5188">
                  <c:v>#N/A</c:v>
                </c:pt>
                <c:pt idx="5189">
                  <c:v>#N/A</c:v>
                </c:pt>
                <c:pt idx="5190">
                  <c:v>#N/A</c:v>
                </c:pt>
                <c:pt idx="5191">
                  <c:v>#N/A</c:v>
                </c:pt>
                <c:pt idx="5192">
                  <c:v>#N/A</c:v>
                </c:pt>
                <c:pt idx="5193">
                  <c:v>#N/A</c:v>
                </c:pt>
                <c:pt idx="5194">
                  <c:v>#N/A</c:v>
                </c:pt>
                <c:pt idx="5195">
                  <c:v>#N/A</c:v>
                </c:pt>
                <c:pt idx="5196">
                  <c:v>#N/A</c:v>
                </c:pt>
                <c:pt idx="5197">
                  <c:v>#N/A</c:v>
                </c:pt>
                <c:pt idx="5198">
                  <c:v>#N/A</c:v>
                </c:pt>
                <c:pt idx="5199">
                  <c:v>#N/A</c:v>
                </c:pt>
                <c:pt idx="5200">
                  <c:v>#N/A</c:v>
                </c:pt>
                <c:pt idx="5201">
                  <c:v>#N/A</c:v>
                </c:pt>
                <c:pt idx="5202">
                  <c:v>#N/A</c:v>
                </c:pt>
                <c:pt idx="5203">
                  <c:v>#N/A</c:v>
                </c:pt>
                <c:pt idx="5204">
                  <c:v>#N/A</c:v>
                </c:pt>
                <c:pt idx="5205">
                  <c:v>#N/A</c:v>
                </c:pt>
                <c:pt idx="5206">
                  <c:v>#N/A</c:v>
                </c:pt>
                <c:pt idx="5207">
                  <c:v>#N/A</c:v>
                </c:pt>
                <c:pt idx="5208">
                  <c:v>#N/A</c:v>
                </c:pt>
                <c:pt idx="5209">
                  <c:v>#N/A</c:v>
                </c:pt>
                <c:pt idx="5210">
                  <c:v>#N/A</c:v>
                </c:pt>
                <c:pt idx="5211">
                  <c:v>#N/A</c:v>
                </c:pt>
                <c:pt idx="5212">
                  <c:v>#N/A</c:v>
                </c:pt>
                <c:pt idx="5213">
                  <c:v>#N/A</c:v>
                </c:pt>
                <c:pt idx="5214">
                  <c:v>#N/A</c:v>
                </c:pt>
                <c:pt idx="5215">
                  <c:v>#N/A</c:v>
                </c:pt>
                <c:pt idx="5216">
                  <c:v>#N/A</c:v>
                </c:pt>
                <c:pt idx="5217">
                  <c:v>#N/A</c:v>
                </c:pt>
                <c:pt idx="5218">
                  <c:v>#N/A</c:v>
                </c:pt>
                <c:pt idx="5219">
                  <c:v>#N/A</c:v>
                </c:pt>
                <c:pt idx="5220">
                  <c:v>#N/A</c:v>
                </c:pt>
                <c:pt idx="5221">
                  <c:v>#N/A</c:v>
                </c:pt>
                <c:pt idx="5222">
                  <c:v>#N/A</c:v>
                </c:pt>
                <c:pt idx="5223">
                  <c:v>#N/A</c:v>
                </c:pt>
                <c:pt idx="5224">
                  <c:v>#N/A</c:v>
                </c:pt>
                <c:pt idx="5225">
                  <c:v>#N/A</c:v>
                </c:pt>
                <c:pt idx="5226">
                  <c:v>#N/A</c:v>
                </c:pt>
                <c:pt idx="5227">
                  <c:v>#N/A</c:v>
                </c:pt>
                <c:pt idx="5228">
                  <c:v>#N/A</c:v>
                </c:pt>
                <c:pt idx="5229">
                  <c:v>#N/A</c:v>
                </c:pt>
                <c:pt idx="5230">
                  <c:v>#N/A</c:v>
                </c:pt>
                <c:pt idx="5231">
                  <c:v>#N/A</c:v>
                </c:pt>
                <c:pt idx="5232">
                  <c:v>#N/A</c:v>
                </c:pt>
                <c:pt idx="5233">
                  <c:v>#N/A</c:v>
                </c:pt>
                <c:pt idx="5234">
                  <c:v>#N/A</c:v>
                </c:pt>
                <c:pt idx="5235">
                  <c:v>#N/A</c:v>
                </c:pt>
                <c:pt idx="5236">
                  <c:v>#N/A</c:v>
                </c:pt>
                <c:pt idx="5237">
                  <c:v>#N/A</c:v>
                </c:pt>
                <c:pt idx="5238">
                  <c:v>#N/A</c:v>
                </c:pt>
                <c:pt idx="5239">
                  <c:v>#N/A</c:v>
                </c:pt>
                <c:pt idx="5240">
                  <c:v>#N/A</c:v>
                </c:pt>
                <c:pt idx="5241">
                  <c:v>#N/A</c:v>
                </c:pt>
                <c:pt idx="5242">
                  <c:v>#N/A</c:v>
                </c:pt>
                <c:pt idx="5243">
                  <c:v>#N/A</c:v>
                </c:pt>
                <c:pt idx="5244">
                  <c:v>#N/A</c:v>
                </c:pt>
                <c:pt idx="5245">
                  <c:v>#N/A</c:v>
                </c:pt>
                <c:pt idx="5246">
                  <c:v>#N/A</c:v>
                </c:pt>
                <c:pt idx="5247">
                  <c:v>#N/A</c:v>
                </c:pt>
                <c:pt idx="5248">
                  <c:v>#N/A</c:v>
                </c:pt>
                <c:pt idx="5249">
                  <c:v>#N/A</c:v>
                </c:pt>
                <c:pt idx="5250">
                  <c:v>#N/A</c:v>
                </c:pt>
                <c:pt idx="5251">
                  <c:v>#N/A</c:v>
                </c:pt>
                <c:pt idx="5252">
                  <c:v>#N/A</c:v>
                </c:pt>
                <c:pt idx="5253">
                  <c:v>#N/A</c:v>
                </c:pt>
                <c:pt idx="5254">
                  <c:v>#N/A</c:v>
                </c:pt>
                <c:pt idx="5255">
                  <c:v>#N/A</c:v>
                </c:pt>
                <c:pt idx="5256">
                  <c:v>#N/A</c:v>
                </c:pt>
                <c:pt idx="5257">
                  <c:v>#N/A</c:v>
                </c:pt>
                <c:pt idx="5258">
                  <c:v>#N/A</c:v>
                </c:pt>
                <c:pt idx="5259">
                  <c:v>#N/A</c:v>
                </c:pt>
                <c:pt idx="5260">
                  <c:v>#N/A</c:v>
                </c:pt>
                <c:pt idx="5261">
                  <c:v>#N/A</c:v>
                </c:pt>
                <c:pt idx="5262">
                  <c:v>#N/A</c:v>
                </c:pt>
                <c:pt idx="5263">
                  <c:v>#N/A</c:v>
                </c:pt>
                <c:pt idx="5264">
                  <c:v>#N/A</c:v>
                </c:pt>
                <c:pt idx="5265">
                  <c:v>#N/A</c:v>
                </c:pt>
                <c:pt idx="5266">
                  <c:v>#N/A</c:v>
                </c:pt>
                <c:pt idx="5267">
                  <c:v>#N/A</c:v>
                </c:pt>
                <c:pt idx="5268">
                  <c:v>#N/A</c:v>
                </c:pt>
                <c:pt idx="5269">
                  <c:v>#N/A</c:v>
                </c:pt>
                <c:pt idx="5270">
                  <c:v>#N/A</c:v>
                </c:pt>
                <c:pt idx="5271">
                  <c:v>#N/A</c:v>
                </c:pt>
                <c:pt idx="5272">
                  <c:v>#N/A</c:v>
                </c:pt>
                <c:pt idx="5273">
                  <c:v>#N/A</c:v>
                </c:pt>
                <c:pt idx="5274">
                  <c:v>#N/A</c:v>
                </c:pt>
                <c:pt idx="5275">
                  <c:v>#N/A</c:v>
                </c:pt>
                <c:pt idx="5276">
                  <c:v>#N/A</c:v>
                </c:pt>
                <c:pt idx="5277">
                  <c:v>#N/A</c:v>
                </c:pt>
                <c:pt idx="5278">
                  <c:v>#N/A</c:v>
                </c:pt>
                <c:pt idx="5279">
                  <c:v>#N/A</c:v>
                </c:pt>
                <c:pt idx="5280">
                  <c:v>#N/A</c:v>
                </c:pt>
                <c:pt idx="5281">
                  <c:v>#N/A</c:v>
                </c:pt>
                <c:pt idx="5282">
                  <c:v>#N/A</c:v>
                </c:pt>
                <c:pt idx="5283">
                  <c:v>#N/A</c:v>
                </c:pt>
                <c:pt idx="5284">
                  <c:v>#N/A</c:v>
                </c:pt>
                <c:pt idx="5285">
                  <c:v>#N/A</c:v>
                </c:pt>
                <c:pt idx="5286">
                  <c:v>#N/A</c:v>
                </c:pt>
                <c:pt idx="5287">
                  <c:v>#N/A</c:v>
                </c:pt>
                <c:pt idx="5288">
                  <c:v>#N/A</c:v>
                </c:pt>
                <c:pt idx="5289">
                  <c:v>#N/A</c:v>
                </c:pt>
                <c:pt idx="5290">
                  <c:v>#N/A</c:v>
                </c:pt>
                <c:pt idx="5291">
                  <c:v>#N/A</c:v>
                </c:pt>
                <c:pt idx="5292">
                  <c:v>#N/A</c:v>
                </c:pt>
                <c:pt idx="5293">
                  <c:v>#N/A</c:v>
                </c:pt>
                <c:pt idx="5294">
                  <c:v>#N/A</c:v>
                </c:pt>
                <c:pt idx="5295">
                  <c:v>#N/A</c:v>
                </c:pt>
                <c:pt idx="5296">
                  <c:v>#N/A</c:v>
                </c:pt>
                <c:pt idx="5297">
                  <c:v>#N/A</c:v>
                </c:pt>
                <c:pt idx="5298">
                  <c:v>#N/A</c:v>
                </c:pt>
                <c:pt idx="5299">
                  <c:v>#N/A</c:v>
                </c:pt>
                <c:pt idx="5300">
                  <c:v>#N/A</c:v>
                </c:pt>
                <c:pt idx="5301">
                  <c:v>#N/A</c:v>
                </c:pt>
                <c:pt idx="5302">
                  <c:v>#N/A</c:v>
                </c:pt>
                <c:pt idx="5303">
                  <c:v>#N/A</c:v>
                </c:pt>
                <c:pt idx="5304">
                  <c:v>#N/A</c:v>
                </c:pt>
                <c:pt idx="5305">
                  <c:v>#N/A</c:v>
                </c:pt>
                <c:pt idx="5306">
                  <c:v>#N/A</c:v>
                </c:pt>
                <c:pt idx="5307">
                  <c:v>#N/A</c:v>
                </c:pt>
                <c:pt idx="5308">
                  <c:v>#N/A</c:v>
                </c:pt>
                <c:pt idx="5309">
                  <c:v>#N/A</c:v>
                </c:pt>
                <c:pt idx="5310">
                  <c:v>#N/A</c:v>
                </c:pt>
                <c:pt idx="5311">
                  <c:v>#N/A</c:v>
                </c:pt>
                <c:pt idx="5312">
                  <c:v>#N/A</c:v>
                </c:pt>
                <c:pt idx="5313">
                  <c:v>#N/A</c:v>
                </c:pt>
                <c:pt idx="5314">
                  <c:v>#N/A</c:v>
                </c:pt>
                <c:pt idx="5315">
                  <c:v>#N/A</c:v>
                </c:pt>
                <c:pt idx="5316">
                  <c:v>#N/A</c:v>
                </c:pt>
                <c:pt idx="5317">
                  <c:v>#N/A</c:v>
                </c:pt>
                <c:pt idx="5318">
                  <c:v>#N/A</c:v>
                </c:pt>
                <c:pt idx="5319">
                  <c:v>#N/A</c:v>
                </c:pt>
                <c:pt idx="5320">
                  <c:v>#N/A</c:v>
                </c:pt>
                <c:pt idx="5321">
                  <c:v>#N/A</c:v>
                </c:pt>
                <c:pt idx="5322">
                  <c:v>#N/A</c:v>
                </c:pt>
                <c:pt idx="5323">
                  <c:v>#N/A</c:v>
                </c:pt>
                <c:pt idx="5324">
                  <c:v>#N/A</c:v>
                </c:pt>
                <c:pt idx="5325">
                  <c:v>#N/A</c:v>
                </c:pt>
                <c:pt idx="5326">
                  <c:v>#N/A</c:v>
                </c:pt>
                <c:pt idx="5327">
                  <c:v>#N/A</c:v>
                </c:pt>
                <c:pt idx="5328">
                  <c:v>#N/A</c:v>
                </c:pt>
                <c:pt idx="5329">
                  <c:v>#N/A</c:v>
                </c:pt>
                <c:pt idx="5330">
                  <c:v>#N/A</c:v>
                </c:pt>
                <c:pt idx="5331">
                  <c:v>#N/A</c:v>
                </c:pt>
                <c:pt idx="5332">
                  <c:v>#N/A</c:v>
                </c:pt>
                <c:pt idx="5333">
                  <c:v>#N/A</c:v>
                </c:pt>
                <c:pt idx="5334">
                  <c:v>#N/A</c:v>
                </c:pt>
                <c:pt idx="5335">
                  <c:v>#N/A</c:v>
                </c:pt>
                <c:pt idx="5336">
                  <c:v>#N/A</c:v>
                </c:pt>
                <c:pt idx="5337">
                  <c:v>#N/A</c:v>
                </c:pt>
                <c:pt idx="5338">
                  <c:v>#N/A</c:v>
                </c:pt>
                <c:pt idx="5339">
                  <c:v>#N/A</c:v>
                </c:pt>
                <c:pt idx="5340">
                  <c:v>#N/A</c:v>
                </c:pt>
                <c:pt idx="5341">
                  <c:v>#N/A</c:v>
                </c:pt>
                <c:pt idx="5342">
                  <c:v>#N/A</c:v>
                </c:pt>
                <c:pt idx="5343">
                  <c:v>#N/A</c:v>
                </c:pt>
                <c:pt idx="5344">
                  <c:v>#N/A</c:v>
                </c:pt>
                <c:pt idx="5345">
                  <c:v>#N/A</c:v>
                </c:pt>
                <c:pt idx="5346">
                  <c:v>#N/A</c:v>
                </c:pt>
                <c:pt idx="5347">
                  <c:v>#N/A</c:v>
                </c:pt>
                <c:pt idx="5348">
                  <c:v>#N/A</c:v>
                </c:pt>
                <c:pt idx="5349">
                  <c:v>#N/A</c:v>
                </c:pt>
                <c:pt idx="5350">
                  <c:v>#N/A</c:v>
                </c:pt>
                <c:pt idx="5351">
                  <c:v>#N/A</c:v>
                </c:pt>
                <c:pt idx="5352">
                  <c:v>#N/A</c:v>
                </c:pt>
                <c:pt idx="5353">
                  <c:v>#N/A</c:v>
                </c:pt>
                <c:pt idx="5354">
                  <c:v>#N/A</c:v>
                </c:pt>
                <c:pt idx="5355">
                  <c:v>#N/A</c:v>
                </c:pt>
                <c:pt idx="5356">
                  <c:v>#N/A</c:v>
                </c:pt>
                <c:pt idx="5357">
                  <c:v>#N/A</c:v>
                </c:pt>
                <c:pt idx="5358">
                  <c:v>#N/A</c:v>
                </c:pt>
                <c:pt idx="5359">
                  <c:v>#N/A</c:v>
                </c:pt>
                <c:pt idx="5360">
                  <c:v>#N/A</c:v>
                </c:pt>
                <c:pt idx="5361">
                  <c:v>#N/A</c:v>
                </c:pt>
                <c:pt idx="5362">
                  <c:v>#N/A</c:v>
                </c:pt>
                <c:pt idx="5363">
                  <c:v>#N/A</c:v>
                </c:pt>
                <c:pt idx="5364">
                  <c:v>#N/A</c:v>
                </c:pt>
                <c:pt idx="5365">
                  <c:v>#N/A</c:v>
                </c:pt>
                <c:pt idx="5366">
                  <c:v>#N/A</c:v>
                </c:pt>
                <c:pt idx="5367">
                  <c:v>#N/A</c:v>
                </c:pt>
                <c:pt idx="5368">
                  <c:v>#N/A</c:v>
                </c:pt>
                <c:pt idx="5369">
                  <c:v>#N/A</c:v>
                </c:pt>
                <c:pt idx="5370">
                  <c:v>#N/A</c:v>
                </c:pt>
                <c:pt idx="5371">
                  <c:v>#N/A</c:v>
                </c:pt>
                <c:pt idx="5372">
                  <c:v>#N/A</c:v>
                </c:pt>
                <c:pt idx="5373">
                  <c:v>#N/A</c:v>
                </c:pt>
                <c:pt idx="5374">
                  <c:v>#N/A</c:v>
                </c:pt>
                <c:pt idx="5375">
                  <c:v>#N/A</c:v>
                </c:pt>
                <c:pt idx="5376">
                  <c:v>#N/A</c:v>
                </c:pt>
                <c:pt idx="5377">
                  <c:v>#N/A</c:v>
                </c:pt>
                <c:pt idx="5378">
                  <c:v>#N/A</c:v>
                </c:pt>
                <c:pt idx="5379">
                  <c:v>#N/A</c:v>
                </c:pt>
                <c:pt idx="5380">
                  <c:v>#N/A</c:v>
                </c:pt>
                <c:pt idx="5381">
                  <c:v>#N/A</c:v>
                </c:pt>
                <c:pt idx="5382">
                  <c:v>#N/A</c:v>
                </c:pt>
                <c:pt idx="5383">
                  <c:v>#N/A</c:v>
                </c:pt>
                <c:pt idx="5384">
                  <c:v>#N/A</c:v>
                </c:pt>
                <c:pt idx="5385">
                  <c:v>#N/A</c:v>
                </c:pt>
                <c:pt idx="5386">
                  <c:v>#N/A</c:v>
                </c:pt>
                <c:pt idx="5387">
                  <c:v>#N/A</c:v>
                </c:pt>
                <c:pt idx="5388">
                  <c:v>#N/A</c:v>
                </c:pt>
                <c:pt idx="5389">
                  <c:v>#N/A</c:v>
                </c:pt>
                <c:pt idx="5390">
                  <c:v>#N/A</c:v>
                </c:pt>
                <c:pt idx="5391">
                  <c:v>#N/A</c:v>
                </c:pt>
                <c:pt idx="5392">
                  <c:v>#N/A</c:v>
                </c:pt>
                <c:pt idx="5393">
                  <c:v>#N/A</c:v>
                </c:pt>
                <c:pt idx="5394">
                  <c:v>#N/A</c:v>
                </c:pt>
                <c:pt idx="5395">
                  <c:v>#N/A</c:v>
                </c:pt>
                <c:pt idx="5396">
                  <c:v>#N/A</c:v>
                </c:pt>
                <c:pt idx="5397">
                  <c:v>#N/A</c:v>
                </c:pt>
                <c:pt idx="5398">
                  <c:v>#N/A</c:v>
                </c:pt>
                <c:pt idx="5399">
                  <c:v>#N/A</c:v>
                </c:pt>
                <c:pt idx="5400">
                  <c:v>#N/A</c:v>
                </c:pt>
                <c:pt idx="5401">
                  <c:v>#N/A</c:v>
                </c:pt>
                <c:pt idx="5402">
                  <c:v>#N/A</c:v>
                </c:pt>
                <c:pt idx="5403">
                  <c:v>#N/A</c:v>
                </c:pt>
                <c:pt idx="5404">
                  <c:v>#N/A</c:v>
                </c:pt>
                <c:pt idx="5405">
                  <c:v>#N/A</c:v>
                </c:pt>
                <c:pt idx="5406">
                  <c:v>#N/A</c:v>
                </c:pt>
                <c:pt idx="5407">
                  <c:v>#N/A</c:v>
                </c:pt>
                <c:pt idx="5408">
                  <c:v>#N/A</c:v>
                </c:pt>
                <c:pt idx="5409">
                  <c:v>#N/A</c:v>
                </c:pt>
                <c:pt idx="5410">
                  <c:v>#N/A</c:v>
                </c:pt>
                <c:pt idx="5411">
                  <c:v>#N/A</c:v>
                </c:pt>
                <c:pt idx="5412">
                  <c:v>#N/A</c:v>
                </c:pt>
                <c:pt idx="5413">
                  <c:v>#N/A</c:v>
                </c:pt>
                <c:pt idx="5414">
                  <c:v>#N/A</c:v>
                </c:pt>
                <c:pt idx="5415">
                  <c:v>#N/A</c:v>
                </c:pt>
                <c:pt idx="5416">
                  <c:v>#N/A</c:v>
                </c:pt>
                <c:pt idx="5417">
                  <c:v>#N/A</c:v>
                </c:pt>
                <c:pt idx="5418">
                  <c:v>#N/A</c:v>
                </c:pt>
                <c:pt idx="5419">
                  <c:v>#N/A</c:v>
                </c:pt>
                <c:pt idx="5420">
                  <c:v>#N/A</c:v>
                </c:pt>
                <c:pt idx="5421">
                  <c:v>#N/A</c:v>
                </c:pt>
                <c:pt idx="5422">
                  <c:v>#N/A</c:v>
                </c:pt>
                <c:pt idx="5423">
                  <c:v>#N/A</c:v>
                </c:pt>
                <c:pt idx="5424">
                  <c:v>#N/A</c:v>
                </c:pt>
                <c:pt idx="5425">
                  <c:v>#N/A</c:v>
                </c:pt>
                <c:pt idx="5426">
                  <c:v>#N/A</c:v>
                </c:pt>
                <c:pt idx="5427">
                  <c:v>#N/A</c:v>
                </c:pt>
                <c:pt idx="5428">
                  <c:v>#N/A</c:v>
                </c:pt>
                <c:pt idx="5429">
                  <c:v>#N/A</c:v>
                </c:pt>
                <c:pt idx="5430">
                  <c:v>#N/A</c:v>
                </c:pt>
                <c:pt idx="5431">
                  <c:v>#N/A</c:v>
                </c:pt>
                <c:pt idx="5432">
                  <c:v>#N/A</c:v>
                </c:pt>
                <c:pt idx="5433">
                  <c:v>#N/A</c:v>
                </c:pt>
                <c:pt idx="5434">
                  <c:v>#N/A</c:v>
                </c:pt>
                <c:pt idx="5435">
                  <c:v>#N/A</c:v>
                </c:pt>
                <c:pt idx="5436">
                  <c:v>#N/A</c:v>
                </c:pt>
                <c:pt idx="5437">
                  <c:v>#N/A</c:v>
                </c:pt>
                <c:pt idx="5438">
                  <c:v>#N/A</c:v>
                </c:pt>
                <c:pt idx="5439">
                  <c:v>#N/A</c:v>
                </c:pt>
                <c:pt idx="5440">
                  <c:v>#N/A</c:v>
                </c:pt>
                <c:pt idx="5441">
                  <c:v>#N/A</c:v>
                </c:pt>
                <c:pt idx="5442">
                  <c:v>#N/A</c:v>
                </c:pt>
                <c:pt idx="5443">
                  <c:v>#N/A</c:v>
                </c:pt>
                <c:pt idx="5444">
                  <c:v>#N/A</c:v>
                </c:pt>
                <c:pt idx="5445">
                  <c:v>#N/A</c:v>
                </c:pt>
                <c:pt idx="5446">
                  <c:v>#N/A</c:v>
                </c:pt>
                <c:pt idx="5447">
                  <c:v>#N/A</c:v>
                </c:pt>
                <c:pt idx="5448">
                  <c:v>#N/A</c:v>
                </c:pt>
                <c:pt idx="5449">
                  <c:v>#N/A</c:v>
                </c:pt>
                <c:pt idx="5450">
                  <c:v>#N/A</c:v>
                </c:pt>
                <c:pt idx="5451">
                  <c:v>#N/A</c:v>
                </c:pt>
                <c:pt idx="5452">
                  <c:v>#N/A</c:v>
                </c:pt>
                <c:pt idx="5453">
                  <c:v>#N/A</c:v>
                </c:pt>
                <c:pt idx="5454">
                  <c:v>#N/A</c:v>
                </c:pt>
                <c:pt idx="5455">
                  <c:v>#N/A</c:v>
                </c:pt>
                <c:pt idx="5456">
                  <c:v>#N/A</c:v>
                </c:pt>
                <c:pt idx="5457">
                  <c:v>#N/A</c:v>
                </c:pt>
                <c:pt idx="5458">
                  <c:v>#N/A</c:v>
                </c:pt>
                <c:pt idx="5459">
                  <c:v>#N/A</c:v>
                </c:pt>
                <c:pt idx="5460">
                  <c:v>#N/A</c:v>
                </c:pt>
                <c:pt idx="5461">
                  <c:v>#N/A</c:v>
                </c:pt>
                <c:pt idx="5462">
                  <c:v>#N/A</c:v>
                </c:pt>
                <c:pt idx="5463">
                  <c:v>#N/A</c:v>
                </c:pt>
                <c:pt idx="5464">
                  <c:v>#N/A</c:v>
                </c:pt>
                <c:pt idx="5465">
                  <c:v>#N/A</c:v>
                </c:pt>
                <c:pt idx="5466">
                  <c:v>#N/A</c:v>
                </c:pt>
                <c:pt idx="5467">
                  <c:v>#N/A</c:v>
                </c:pt>
                <c:pt idx="5468">
                  <c:v>#N/A</c:v>
                </c:pt>
                <c:pt idx="5469">
                  <c:v>#N/A</c:v>
                </c:pt>
                <c:pt idx="5470">
                  <c:v>#N/A</c:v>
                </c:pt>
                <c:pt idx="5471">
                  <c:v>#N/A</c:v>
                </c:pt>
                <c:pt idx="5472">
                  <c:v>#N/A</c:v>
                </c:pt>
                <c:pt idx="5473">
                  <c:v>#N/A</c:v>
                </c:pt>
                <c:pt idx="5474">
                  <c:v>#N/A</c:v>
                </c:pt>
                <c:pt idx="5475">
                  <c:v>#N/A</c:v>
                </c:pt>
                <c:pt idx="5476">
                  <c:v>#N/A</c:v>
                </c:pt>
                <c:pt idx="5477">
                  <c:v>#N/A</c:v>
                </c:pt>
                <c:pt idx="5478">
                  <c:v>#N/A</c:v>
                </c:pt>
                <c:pt idx="5479">
                  <c:v>#N/A</c:v>
                </c:pt>
                <c:pt idx="5480">
                  <c:v>#N/A</c:v>
                </c:pt>
                <c:pt idx="5481">
                  <c:v>#N/A</c:v>
                </c:pt>
                <c:pt idx="5482">
                  <c:v>#N/A</c:v>
                </c:pt>
                <c:pt idx="5483">
                  <c:v>#N/A</c:v>
                </c:pt>
                <c:pt idx="5484">
                  <c:v>#N/A</c:v>
                </c:pt>
                <c:pt idx="5485">
                  <c:v>#N/A</c:v>
                </c:pt>
                <c:pt idx="5486">
                  <c:v>#N/A</c:v>
                </c:pt>
                <c:pt idx="5487">
                  <c:v>#N/A</c:v>
                </c:pt>
                <c:pt idx="5488">
                  <c:v>#N/A</c:v>
                </c:pt>
                <c:pt idx="5489">
                  <c:v>#N/A</c:v>
                </c:pt>
                <c:pt idx="5490">
                  <c:v>#N/A</c:v>
                </c:pt>
                <c:pt idx="5491">
                  <c:v>#N/A</c:v>
                </c:pt>
                <c:pt idx="5492">
                  <c:v>#N/A</c:v>
                </c:pt>
                <c:pt idx="5493">
                  <c:v>#N/A</c:v>
                </c:pt>
                <c:pt idx="5494">
                  <c:v>#N/A</c:v>
                </c:pt>
                <c:pt idx="5495">
                  <c:v>#N/A</c:v>
                </c:pt>
                <c:pt idx="5496">
                  <c:v>#N/A</c:v>
                </c:pt>
                <c:pt idx="5497">
                  <c:v>#N/A</c:v>
                </c:pt>
                <c:pt idx="5498">
                  <c:v>#N/A</c:v>
                </c:pt>
                <c:pt idx="5499">
                  <c:v>#N/A</c:v>
                </c:pt>
                <c:pt idx="5500">
                  <c:v>#N/A</c:v>
                </c:pt>
                <c:pt idx="5501">
                  <c:v>#N/A</c:v>
                </c:pt>
                <c:pt idx="5502">
                  <c:v>#N/A</c:v>
                </c:pt>
                <c:pt idx="5503">
                  <c:v>#N/A</c:v>
                </c:pt>
                <c:pt idx="5504">
                  <c:v>#N/A</c:v>
                </c:pt>
                <c:pt idx="5505">
                  <c:v>#N/A</c:v>
                </c:pt>
                <c:pt idx="5506">
                  <c:v>#N/A</c:v>
                </c:pt>
                <c:pt idx="5507">
                  <c:v>#N/A</c:v>
                </c:pt>
                <c:pt idx="5508">
                  <c:v>#N/A</c:v>
                </c:pt>
                <c:pt idx="5509">
                  <c:v>#N/A</c:v>
                </c:pt>
                <c:pt idx="5510">
                  <c:v>#N/A</c:v>
                </c:pt>
                <c:pt idx="5511">
                  <c:v>#N/A</c:v>
                </c:pt>
                <c:pt idx="5512">
                  <c:v>#N/A</c:v>
                </c:pt>
                <c:pt idx="5513">
                  <c:v>#N/A</c:v>
                </c:pt>
                <c:pt idx="5514">
                  <c:v>#N/A</c:v>
                </c:pt>
                <c:pt idx="5515">
                  <c:v>#N/A</c:v>
                </c:pt>
                <c:pt idx="5516">
                  <c:v>#N/A</c:v>
                </c:pt>
                <c:pt idx="5517">
                  <c:v>#N/A</c:v>
                </c:pt>
                <c:pt idx="5518">
                  <c:v>#N/A</c:v>
                </c:pt>
                <c:pt idx="5519">
                  <c:v>#N/A</c:v>
                </c:pt>
                <c:pt idx="5520">
                  <c:v>#N/A</c:v>
                </c:pt>
                <c:pt idx="5521">
                  <c:v>#N/A</c:v>
                </c:pt>
                <c:pt idx="5522">
                  <c:v>#N/A</c:v>
                </c:pt>
                <c:pt idx="5523">
                  <c:v>#N/A</c:v>
                </c:pt>
                <c:pt idx="5524">
                  <c:v>#N/A</c:v>
                </c:pt>
                <c:pt idx="5525">
                  <c:v>#N/A</c:v>
                </c:pt>
                <c:pt idx="5526">
                  <c:v>#N/A</c:v>
                </c:pt>
                <c:pt idx="5527">
                  <c:v>#N/A</c:v>
                </c:pt>
                <c:pt idx="5528">
                  <c:v>#N/A</c:v>
                </c:pt>
                <c:pt idx="5529">
                  <c:v>#N/A</c:v>
                </c:pt>
                <c:pt idx="5530">
                  <c:v>#N/A</c:v>
                </c:pt>
                <c:pt idx="5531">
                  <c:v>#N/A</c:v>
                </c:pt>
                <c:pt idx="5532">
                  <c:v>#N/A</c:v>
                </c:pt>
                <c:pt idx="5533">
                  <c:v>#N/A</c:v>
                </c:pt>
                <c:pt idx="5534">
                  <c:v>#N/A</c:v>
                </c:pt>
                <c:pt idx="5535">
                  <c:v>#N/A</c:v>
                </c:pt>
                <c:pt idx="5536">
                  <c:v>#N/A</c:v>
                </c:pt>
                <c:pt idx="5537">
                  <c:v>#N/A</c:v>
                </c:pt>
                <c:pt idx="5538">
                  <c:v>#N/A</c:v>
                </c:pt>
                <c:pt idx="5539">
                  <c:v>#N/A</c:v>
                </c:pt>
                <c:pt idx="5540">
                  <c:v>#N/A</c:v>
                </c:pt>
                <c:pt idx="5541">
                  <c:v>#N/A</c:v>
                </c:pt>
                <c:pt idx="5542">
                  <c:v>#N/A</c:v>
                </c:pt>
                <c:pt idx="5543">
                  <c:v>#N/A</c:v>
                </c:pt>
                <c:pt idx="5544">
                  <c:v>#N/A</c:v>
                </c:pt>
                <c:pt idx="5545">
                  <c:v>#N/A</c:v>
                </c:pt>
                <c:pt idx="5546">
                  <c:v>#N/A</c:v>
                </c:pt>
                <c:pt idx="5547">
                  <c:v>#N/A</c:v>
                </c:pt>
                <c:pt idx="5548">
                  <c:v>#N/A</c:v>
                </c:pt>
                <c:pt idx="5549">
                  <c:v>#N/A</c:v>
                </c:pt>
                <c:pt idx="5550">
                  <c:v>#N/A</c:v>
                </c:pt>
                <c:pt idx="5551">
                  <c:v>#N/A</c:v>
                </c:pt>
                <c:pt idx="5552">
                  <c:v>#N/A</c:v>
                </c:pt>
                <c:pt idx="5553">
                  <c:v>#N/A</c:v>
                </c:pt>
                <c:pt idx="5554">
                  <c:v>#N/A</c:v>
                </c:pt>
                <c:pt idx="5555">
                  <c:v>#N/A</c:v>
                </c:pt>
                <c:pt idx="5556">
                  <c:v>#N/A</c:v>
                </c:pt>
                <c:pt idx="5557">
                  <c:v>#N/A</c:v>
                </c:pt>
                <c:pt idx="5558">
                  <c:v>#N/A</c:v>
                </c:pt>
                <c:pt idx="5559">
                  <c:v>#N/A</c:v>
                </c:pt>
                <c:pt idx="5560">
                  <c:v>#N/A</c:v>
                </c:pt>
                <c:pt idx="5561">
                  <c:v>#N/A</c:v>
                </c:pt>
                <c:pt idx="5562">
                  <c:v>#N/A</c:v>
                </c:pt>
                <c:pt idx="5563">
                  <c:v>#N/A</c:v>
                </c:pt>
                <c:pt idx="5564">
                  <c:v>#N/A</c:v>
                </c:pt>
                <c:pt idx="5565">
                  <c:v>#N/A</c:v>
                </c:pt>
                <c:pt idx="5566">
                  <c:v>#N/A</c:v>
                </c:pt>
                <c:pt idx="5567">
                  <c:v>#N/A</c:v>
                </c:pt>
                <c:pt idx="5568">
                  <c:v>#N/A</c:v>
                </c:pt>
                <c:pt idx="5569">
                  <c:v>#N/A</c:v>
                </c:pt>
                <c:pt idx="5570">
                  <c:v>#N/A</c:v>
                </c:pt>
                <c:pt idx="5571">
                  <c:v>#N/A</c:v>
                </c:pt>
                <c:pt idx="5572">
                  <c:v>#N/A</c:v>
                </c:pt>
                <c:pt idx="5573">
                  <c:v>#N/A</c:v>
                </c:pt>
                <c:pt idx="5574">
                  <c:v>#N/A</c:v>
                </c:pt>
                <c:pt idx="5575">
                  <c:v>#N/A</c:v>
                </c:pt>
                <c:pt idx="5576">
                  <c:v>#N/A</c:v>
                </c:pt>
                <c:pt idx="5577">
                  <c:v>#N/A</c:v>
                </c:pt>
                <c:pt idx="5578">
                  <c:v>#N/A</c:v>
                </c:pt>
                <c:pt idx="5579">
                  <c:v>#N/A</c:v>
                </c:pt>
                <c:pt idx="5580">
                  <c:v>#N/A</c:v>
                </c:pt>
                <c:pt idx="5581">
                  <c:v>#N/A</c:v>
                </c:pt>
                <c:pt idx="5582">
                  <c:v>#N/A</c:v>
                </c:pt>
                <c:pt idx="5583">
                  <c:v>#N/A</c:v>
                </c:pt>
                <c:pt idx="5584">
                  <c:v>#N/A</c:v>
                </c:pt>
                <c:pt idx="5585">
                  <c:v>#N/A</c:v>
                </c:pt>
                <c:pt idx="5586">
                  <c:v>#N/A</c:v>
                </c:pt>
                <c:pt idx="5587">
                  <c:v>#N/A</c:v>
                </c:pt>
                <c:pt idx="5588">
                  <c:v>#N/A</c:v>
                </c:pt>
                <c:pt idx="5589">
                  <c:v>#N/A</c:v>
                </c:pt>
                <c:pt idx="5590">
                  <c:v>#N/A</c:v>
                </c:pt>
                <c:pt idx="5591">
                  <c:v>#N/A</c:v>
                </c:pt>
                <c:pt idx="5592">
                  <c:v>#N/A</c:v>
                </c:pt>
                <c:pt idx="5593">
                  <c:v>#N/A</c:v>
                </c:pt>
                <c:pt idx="5594">
                  <c:v>#N/A</c:v>
                </c:pt>
                <c:pt idx="5595">
                  <c:v>#N/A</c:v>
                </c:pt>
                <c:pt idx="5596">
                  <c:v>#N/A</c:v>
                </c:pt>
                <c:pt idx="5597">
                  <c:v>#N/A</c:v>
                </c:pt>
                <c:pt idx="5598">
                  <c:v>#N/A</c:v>
                </c:pt>
                <c:pt idx="5599">
                  <c:v>#N/A</c:v>
                </c:pt>
                <c:pt idx="5600">
                  <c:v>#N/A</c:v>
                </c:pt>
                <c:pt idx="5601">
                  <c:v>#N/A</c:v>
                </c:pt>
                <c:pt idx="5602">
                  <c:v>#N/A</c:v>
                </c:pt>
                <c:pt idx="5603">
                  <c:v>#N/A</c:v>
                </c:pt>
                <c:pt idx="5604">
                  <c:v>#N/A</c:v>
                </c:pt>
                <c:pt idx="5605">
                  <c:v>#N/A</c:v>
                </c:pt>
                <c:pt idx="5606">
                  <c:v>#N/A</c:v>
                </c:pt>
                <c:pt idx="5607">
                  <c:v>#N/A</c:v>
                </c:pt>
                <c:pt idx="5608">
                  <c:v>#N/A</c:v>
                </c:pt>
                <c:pt idx="5609">
                  <c:v>#N/A</c:v>
                </c:pt>
                <c:pt idx="5610">
                  <c:v>#N/A</c:v>
                </c:pt>
                <c:pt idx="5611">
                  <c:v>#N/A</c:v>
                </c:pt>
                <c:pt idx="5612">
                  <c:v>#N/A</c:v>
                </c:pt>
                <c:pt idx="5613">
                  <c:v>#N/A</c:v>
                </c:pt>
                <c:pt idx="5614">
                  <c:v>#N/A</c:v>
                </c:pt>
                <c:pt idx="5615">
                  <c:v>#N/A</c:v>
                </c:pt>
                <c:pt idx="5616">
                  <c:v>#N/A</c:v>
                </c:pt>
                <c:pt idx="5617">
                  <c:v>#N/A</c:v>
                </c:pt>
                <c:pt idx="5618">
                  <c:v>#N/A</c:v>
                </c:pt>
                <c:pt idx="5619">
                  <c:v>#N/A</c:v>
                </c:pt>
                <c:pt idx="5620">
                  <c:v>#N/A</c:v>
                </c:pt>
                <c:pt idx="5621">
                  <c:v>#N/A</c:v>
                </c:pt>
                <c:pt idx="5622">
                  <c:v>#N/A</c:v>
                </c:pt>
                <c:pt idx="5623">
                  <c:v>#N/A</c:v>
                </c:pt>
                <c:pt idx="5624">
                  <c:v>#N/A</c:v>
                </c:pt>
                <c:pt idx="5625">
                  <c:v>#N/A</c:v>
                </c:pt>
                <c:pt idx="5626">
                  <c:v>#N/A</c:v>
                </c:pt>
                <c:pt idx="5627">
                  <c:v>#N/A</c:v>
                </c:pt>
                <c:pt idx="5628">
                  <c:v>#N/A</c:v>
                </c:pt>
                <c:pt idx="5629">
                  <c:v>#N/A</c:v>
                </c:pt>
                <c:pt idx="5630">
                  <c:v>#N/A</c:v>
                </c:pt>
                <c:pt idx="5631">
                  <c:v>#N/A</c:v>
                </c:pt>
                <c:pt idx="5632">
                  <c:v>#N/A</c:v>
                </c:pt>
                <c:pt idx="5633">
                  <c:v>#N/A</c:v>
                </c:pt>
                <c:pt idx="5634">
                  <c:v>#N/A</c:v>
                </c:pt>
                <c:pt idx="5635">
                  <c:v>#N/A</c:v>
                </c:pt>
                <c:pt idx="5636">
                  <c:v>#N/A</c:v>
                </c:pt>
                <c:pt idx="5637">
                  <c:v>#N/A</c:v>
                </c:pt>
                <c:pt idx="5638">
                  <c:v>#N/A</c:v>
                </c:pt>
                <c:pt idx="5639">
                  <c:v>#N/A</c:v>
                </c:pt>
                <c:pt idx="5640">
                  <c:v>#N/A</c:v>
                </c:pt>
                <c:pt idx="5641">
                  <c:v>#N/A</c:v>
                </c:pt>
                <c:pt idx="5642">
                  <c:v>#N/A</c:v>
                </c:pt>
                <c:pt idx="5643">
                  <c:v>#N/A</c:v>
                </c:pt>
                <c:pt idx="5644">
                  <c:v>#N/A</c:v>
                </c:pt>
                <c:pt idx="5645">
                  <c:v>#N/A</c:v>
                </c:pt>
                <c:pt idx="5646">
                  <c:v>#N/A</c:v>
                </c:pt>
                <c:pt idx="5647">
                  <c:v>#N/A</c:v>
                </c:pt>
                <c:pt idx="5648">
                  <c:v>#N/A</c:v>
                </c:pt>
                <c:pt idx="5649">
                  <c:v>#N/A</c:v>
                </c:pt>
                <c:pt idx="5650">
                  <c:v>#N/A</c:v>
                </c:pt>
                <c:pt idx="5651">
                  <c:v>#N/A</c:v>
                </c:pt>
                <c:pt idx="5652">
                  <c:v>#N/A</c:v>
                </c:pt>
                <c:pt idx="5653">
                  <c:v>#N/A</c:v>
                </c:pt>
                <c:pt idx="5654">
                  <c:v>#N/A</c:v>
                </c:pt>
                <c:pt idx="5655">
                  <c:v>#N/A</c:v>
                </c:pt>
                <c:pt idx="5656">
                  <c:v>#N/A</c:v>
                </c:pt>
                <c:pt idx="5657">
                  <c:v>#N/A</c:v>
                </c:pt>
                <c:pt idx="5658">
                  <c:v>#N/A</c:v>
                </c:pt>
                <c:pt idx="5659">
                  <c:v>#N/A</c:v>
                </c:pt>
                <c:pt idx="5660">
                  <c:v>#N/A</c:v>
                </c:pt>
                <c:pt idx="5661">
                  <c:v>#N/A</c:v>
                </c:pt>
                <c:pt idx="5662">
                  <c:v>#N/A</c:v>
                </c:pt>
                <c:pt idx="5663">
                  <c:v>#N/A</c:v>
                </c:pt>
                <c:pt idx="5664">
                  <c:v>#N/A</c:v>
                </c:pt>
                <c:pt idx="5665">
                  <c:v>#N/A</c:v>
                </c:pt>
                <c:pt idx="5666">
                  <c:v>#N/A</c:v>
                </c:pt>
                <c:pt idx="5667">
                  <c:v>#N/A</c:v>
                </c:pt>
                <c:pt idx="5668">
                  <c:v>#N/A</c:v>
                </c:pt>
                <c:pt idx="5669">
                  <c:v>#N/A</c:v>
                </c:pt>
                <c:pt idx="5670">
                  <c:v>#N/A</c:v>
                </c:pt>
                <c:pt idx="5671">
                  <c:v>#N/A</c:v>
                </c:pt>
                <c:pt idx="5672">
                  <c:v>#N/A</c:v>
                </c:pt>
                <c:pt idx="5673">
                  <c:v>#N/A</c:v>
                </c:pt>
                <c:pt idx="5674">
                  <c:v>#N/A</c:v>
                </c:pt>
                <c:pt idx="5675">
                  <c:v>#N/A</c:v>
                </c:pt>
                <c:pt idx="5676">
                  <c:v>#N/A</c:v>
                </c:pt>
                <c:pt idx="5677">
                  <c:v>#N/A</c:v>
                </c:pt>
                <c:pt idx="5678">
                  <c:v>#N/A</c:v>
                </c:pt>
                <c:pt idx="5679">
                  <c:v>#N/A</c:v>
                </c:pt>
                <c:pt idx="5680">
                  <c:v>#N/A</c:v>
                </c:pt>
                <c:pt idx="5681">
                  <c:v>#N/A</c:v>
                </c:pt>
                <c:pt idx="5682">
                  <c:v>#N/A</c:v>
                </c:pt>
                <c:pt idx="5683">
                  <c:v>#N/A</c:v>
                </c:pt>
                <c:pt idx="5684">
                  <c:v>#N/A</c:v>
                </c:pt>
                <c:pt idx="5685">
                  <c:v>#N/A</c:v>
                </c:pt>
                <c:pt idx="5686">
                  <c:v>#N/A</c:v>
                </c:pt>
                <c:pt idx="5687">
                  <c:v>#N/A</c:v>
                </c:pt>
                <c:pt idx="5688">
                  <c:v>#N/A</c:v>
                </c:pt>
                <c:pt idx="5689">
                  <c:v>#N/A</c:v>
                </c:pt>
                <c:pt idx="5690">
                  <c:v>#N/A</c:v>
                </c:pt>
                <c:pt idx="5691">
                  <c:v>#N/A</c:v>
                </c:pt>
                <c:pt idx="5692">
                  <c:v>#N/A</c:v>
                </c:pt>
                <c:pt idx="5693">
                  <c:v>#N/A</c:v>
                </c:pt>
                <c:pt idx="5694">
                  <c:v>#N/A</c:v>
                </c:pt>
                <c:pt idx="5695">
                  <c:v>#N/A</c:v>
                </c:pt>
                <c:pt idx="5696">
                  <c:v>#N/A</c:v>
                </c:pt>
                <c:pt idx="5697">
                  <c:v>#N/A</c:v>
                </c:pt>
                <c:pt idx="5698">
                  <c:v>#N/A</c:v>
                </c:pt>
                <c:pt idx="5699">
                  <c:v>#N/A</c:v>
                </c:pt>
                <c:pt idx="5700">
                  <c:v>#N/A</c:v>
                </c:pt>
                <c:pt idx="5701">
                  <c:v>#N/A</c:v>
                </c:pt>
                <c:pt idx="5702">
                  <c:v>#N/A</c:v>
                </c:pt>
                <c:pt idx="5703">
                  <c:v>#N/A</c:v>
                </c:pt>
                <c:pt idx="5704">
                  <c:v>#N/A</c:v>
                </c:pt>
                <c:pt idx="5705">
                  <c:v>#N/A</c:v>
                </c:pt>
                <c:pt idx="5706">
                  <c:v>#N/A</c:v>
                </c:pt>
                <c:pt idx="5707">
                  <c:v>#N/A</c:v>
                </c:pt>
                <c:pt idx="5708">
                  <c:v>#N/A</c:v>
                </c:pt>
                <c:pt idx="5709">
                  <c:v>#N/A</c:v>
                </c:pt>
                <c:pt idx="5710">
                  <c:v>#N/A</c:v>
                </c:pt>
                <c:pt idx="5711">
                  <c:v>#N/A</c:v>
                </c:pt>
                <c:pt idx="5712">
                  <c:v>#N/A</c:v>
                </c:pt>
                <c:pt idx="5713">
                  <c:v>#N/A</c:v>
                </c:pt>
                <c:pt idx="5714">
                  <c:v>#N/A</c:v>
                </c:pt>
                <c:pt idx="5715">
                  <c:v>#N/A</c:v>
                </c:pt>
                <c:pt idx="5716">
                  <c:v>#N/A</c:v>
                </c:pt>
                <c:pt idx="5717">
                  <c:v>#N/A</c:v>
                </c:pt>
                <c:pt idx="5718">
                  <c:v>#N/A</c:v>
                </c:pt>
                <c:pt idx="5719">
                  <c:v>#N/A</c:v>
                </c:pt>
                <c:pt idx="5720">
                  <c:v>#N/A</c:v>
                </c:pt>
                <c:pt idx="5721">
                  <c:v>#N/A</c:v>
                </c:pt>
                <c:pt idx="5722">
                  <c:v>#N/A</c:v>
                </c:pt>
                <c:pt idx="5723">
                  <c:v>#N/A</c:v>
                </c:pt>
                <c:pt idx="5724">
                  <c:v>#N/A</c:v>
                </c:pt>
                <c:pt idx="5725">
                  <c:v>#N/A</c:v>
                </c:pt>
                <c:pt idx="5726">
                  <c:v>#N/A</c:v>
                </c:pt>
                <c:pt idx="5727">
                  <c:v>#N/A</c:v>
                </c:pt>
                <c:pt idx="5728">
                  <c:v>#N/A</c:v>
                </c:pt>
                <c:pt idx="5729">
                  <c:v>#N/A</c:v>
                </c:pt>
                <c:pt idx="5730">
                  <c:v>#N/A</c:v>
                </c:pt>
                <c:pt idx="5731">
                  <c:v>#N/A</c:v>
                </c:pt>
                <c:pt idx="5732">
                  <c:v>#N/A</c:v>
                </c:pt>
                <c:pt idx="5733">
                  <c:v>#N/A</c:v>
                </c:pt>
                <c:pt idx="5734">
                  <c:v>#N/A</c:v>
                </c:pt>
                <c:pt idx="5735">
                  <c:v>#N/A</c:v>
                </c:pt>
                <c:pt idx="5736">
                  <c:v>#N/A</c:v>
                </c:pt>
                <c:pt idx="5737">
                  <c:v>#N/A</c:v>
                </c:pt>
                <c:pt idx="5738">
                  <c:v>#N/A</c:v>
                </c:pt>
                <c:pt idx="5739">
                  <c:v>#N/A</c:v>
                </c:pt>
                <c:pt idx="5740">
                  <c:v>#N/A</c:v>
                </c:pt>
                <c:pt idx="5741">
                  <c:v>#N/A</c:v>
                </c:pt>
                <c:pt idx="5742">
                  <c:v>#N/A</c:v>
                </c:pt>
                <c:pt idx="5743">
                  <c:v>#N/A</c:v>
                </c:pt>
                <c:pt idx="5744">
                  <c:v>#N/A</c:v>
                </c:pt>
                <c:pt idx="5745">
                  <c:v>#N/A</c:v>
                </c:pt>
                <c:pt idx="5746">
                  <c:v>#N/A</c:v>
                </c:pt>
                <c:pt idx="5747">
                  <c:v>#N/A</c:v>
                </c:pt>
                <c:pt idx="5748">
                  <c:v>#N/A</c:v>
                </c:pt>
                <c:pt idx="5749">
                  <c:v>#N/A</c:v>
                </c:pt>
                <c:pt idx="5750">
                  <c:v>#N/A</c:v>
                </c:pt>
                <c:pt idx="5751">
                  <c:v>#N/A</c:v>
                </c:pt>
                <c:pt idx="5752">
                  <c:v>#N/A</c:v>
                </c:pt>
                <c:pt idx="5753">
                  <c:v>#N/A</c:v>
                </c:pt>
                <c:pt idx="5754">
                  <c:v>#N/A</c:v>
                </c:pt>
                <c:pt idx="5755">
                  <c:v>#N/A</c:v>
                </c:pt>
                <c:pt idx="5756">
                  <c:v>#N/A</c:v>
                </c:pt>
                <c:pt idx="5757">
                  <c:v>#N/A</c:v>
                </c:pt>
                <c:pt idx="5758">
                  <c:v>#N/A</c:v>
                </c:pt>
                <c:pt idx="5759">
                  <c:v>#N/A</c:v>
                </c:pt>
                <c:pt idx="5760">
                  <c:v>#N/A</c:v>
                </c:pt>
                <c:pt idx="5761">
                  <c:v>#N/A</c:v>
                </c:pt>
                <c:pt idx="5762">
                  <c:v>#N/A</c:v>
                </c:pt>
                <c:pt idx="5763">
                  <c:v>#N/A</c:v>
                </c:pt>
                <c:pt idx="5764">
                  <c:v>#N/A</c:v>
                </c:pt>
                <c:pt idx="5765">
                  <c:v>#N/A</c:v>
                </c:pt>
                <c:pt idx="5766">
                  <c:v>#N/A</c:v>
                </c:pt>
                <c:pt idx="5767">
                  <c:v>#N/A</c:v>
                </c:pt>
                <c:pt idx="5768">
                  <c:v>#N/A</c:v>
                </c:pt>
                <c:pt idx="5769">
                  <c:v>#N/A</c:v>
                </c:pt>
                <c:pt idx="5770">
                  <c:v>#N/A</c:v>
                </c:pt>
                <c:pt idx="5771">
                  <c:v>#N/A</c:v>
                </c:pt>
                <c:pt idx="5772">
                  <c:v>#N/A</c:v>
                </c:pt>
                <c:pt idx="5773">
                  <c:v>#N/A</c:v>
                </c:pt>
                <c:pt idx="5774">
                  <c:v>#N/A</c:v>
                </c:pt>
                <c:pt idx="5775">
                  <c:v>#N/A</c:v>
                </c:pt>
                <c:pt idx="5776">
                  <c:v>#N/A</c:v>
                </c:pt>
                <c:pt idx="5777">
                  <c:v>#N/A</c:v>
                </c:pt>
                <c:pt idx="5778">
                  <c:v>#N/A</c:v>
                </c:pt>
                <c:pt idx="5779">
                  <c:v>#N/A</c:v>
                </c:pt>
                <c:pt idx="5780">
                  <c:v>#N/A</c:v>
                </c:pt>
                <c:pt idx="5781">
                  <c:v>#N/A</c:v>
                </c:pt>
                <c:pt idx="5782">
                  <c:v>#N/A</c:v>
                </c:pt>
                <c:pt idx="5783">
                  <c:v>#N/A</c:v>
                </c:pt>
                <c:pt idx="5784">
                  <c:v>#N/A</c:v>
                </c:pt>
                <c:pt idx="5785">
                  <c:v>#N/A</c:v>
                </c:pt>
                <c:pt idx="5786">
                  <c:v>#N/A</c:v>
                </c:pt>
                <c:pt idx="5787">
                  <c:v>#N/A</c:v>
                </c:pt>
                <c:pt idx="5788">
                  <c:v>#N/A</c:v>
                </c:pt>
                <c:pt idx="5789">
                  <c:v>#N/A</c:v>
                </c:pt>
                <c:pt idx="5790">
                  <c:v>#N/A</c:v>
                </c:pt>
                <c:pt idx="5791">
                  <c:v>#N/A</c:v>
                </c:pt>
                <c:pt idx="5792">
                  <c:v>#N/A</c:v>
                </c:pt>
                <c:pt idx="5793">
                  <c:v>#N/A</c:v>
                </c:pt>
                <c:pt idx="5794">
                  <c:v>#N/A</c:v>
                </c:pt>
                <c:pt idx="5795">
                  <c:v>#N/A</c:v>
                </c:pt>
                <c:pt idx="5796">
                  <c:v>#N/A</c:v>
                </c:pt>
                <c:pt idx="5797">
                  <c:v>#N/A</c:v>
                </c:pt>
                <c:pt idx="5798">
                  <c:v>#N/A</c:v>
                </c:pt>
                <c:pt idx="5799">
                  <c:v>#N/A</c:v>
                </c:pt>
                <c:pt idx="5800">
                  <c:v>#N/A</c:v>
                </c:pt>
                <c:pt idx="5801">
                  <c:v>#N/A</c:v>
                </c:pt>
                <c:pt idx="5802">
                  <c:v>#N/A</c:v>
                </c:pt>
                <c:pt idx="5803">
                  <c:v>#N/A</c:v>
                </c:pt>
                <c:pt idx="5804">
                  <c:v>#N/A</c:v>
                </c:pt>
                <c:pt idx="5805">
                  <c:v>#N/A</c:v>
                </c:pt>
                <c:pt idx="5806">
                  <c:v>#N/A</c:v>
                </c:pt>
                <c:pt idx="5807">
                  <c:v>#N/A</c:v>
                </c:pt>
                <c:pt idx="5808">
                  <c:v>#N/A</c:v>
                </c:pt>
                <c:pt idx="5809">
                  <c:v>#N/A</c:v>
                </c:pt>
                <c:pt idx="5810">
                  <c:v>#N/A</c:v>
                </c:pt>
                <c:pt idx="5811">
                  <c:v>#N/A</c:v>
                </c:pt>
                <c:pt idx="5812">
                  <c:v>#N/A</c:v>
                </c:pt>
                <c:pt idx="5813">
                  <c:v>#N/A</c:v>
                </c:pt>
                <c:pt idx="5814">
                  <c:v>#N/A</c:v>
                </c:pt>
                <c:pt idx="5815">
                  <c:v>#N/A</c:v>
                </c:pt>
                <c:pt idx="5816">
                  <c:v>#N/A</c:v>
                </c:pt>
                <c:pt idx="5817">
                  <c:v>#N/A</c:v>
                </c:pt>
                <c:pt idx="5818">
                  <c:v>#N/A</c:v>
                </c:pt>
                <c:pt idx="5819">
                  <c:v>#N/A</c:v>
                </c:pt>
                <c:pt idx="5820">
                  <c:v>#N/A</c:v>
                </c:pt>
                <c:pt idx="5821">
                  <c:v>#N/A</c:v>
                </c:pt>
                <c:pt idx="5822">
                  <c:v>#N/A</c:v>
                </c:pt>
                <c:pt idx="5823">
                  <c:v>#N/A</c:v>
                </c:pt>
                <c:pt idx="5824">
                  <c:v>#N/A</c:v>
                </c:pt>
                <c:pt idx="5825">
                  <c:v>#N/A</c:v>
                </c:pt>
                <c:pt idx="5826">
                  <c:v>#N/A</c:v>
                </c:pt>
                <c:pt idx="5827">
                  <c:v>#N/A</c:v>
                </c:pt>
                <c:pt idx="5828">
                  <c:v>#N/A</c:v>
                </c:pt>
                <c:pt idx="5829">
                  <c:v>#N/A</c:v>
                </c:pt>
                <c:pt idx="5830">
                  <c:v>#N/A</c:v>
                </c:pt>
                <c:pt idx="5831">
                  <c:v>#N/A</c:v>
                </c:pt>
                <c:pt idx="5832">
                  <c:v>#N/A</c:v>
                </c:pt>
                <c:pt idx="5833">
                  <c:v>#N/A</c:v>
                </c:pt>
                <c:pt idx="5834">
                  <c:v>#N/A</c:v>
                </c:pt>
                <c:pt idx="5835">
                  <c:v>#N/A</c:v>
                </c:pt>
                <c:pt idx="5836">
                  <c:v>#N/A</c:v>
                </c:pt>
                <c:pt idx="5837">
                  <c:v>#N/A</c:v>
                </c:pt>
                <c:pt idx="5838">
                  <c:v>#N/A</c:v>
                </c:pt>
                <c:pt idx="5839">
                  <c:v>#N/A</c:v>
                </c:pt>
                <c:pt idx="5840">
                  <c:v>#N/A</c:v>
                </c:pt>
                <c:pt idx="5841">
                  <c:v>#N/A</c:v>
                </c:pt>
                <c:pt idx="5842">
                  <c:v>#N/A</c:v>
                </c:pt>
                <c:pt idx="5843">
                  <c:v>#N/A</c:v>
                </c:pt>
                <c:pt idx="5844">
                  <c:v>#N/A</c:v>
                </c:pt>
                <c:pt idx="5845">
                  <c:v>#N/A</c:v>
                </c:pt>
                <c:pt idx="5846">
                  <c:v>#N/A</c:v>
                </c:pt>
                <c:pt idx="5847">
                  <c:v>#N/A</c:v>
                </c:pt>
                <c:pt idx="5848">
                  <c:v>#N/A</c:v>
                </c:pt>
                <c:pt idx="5849">
                  <c:v>#N/A</c:v>
                </c:pt>
                <c:pt idx="5850">
                  <c:v>#N/A</c:v>
                </c:pt>
                <c:pt idx="5851">
                  <c:v>#N/A</c:v>
                </c:pt>
                <c:pt idx="5852">
                  <c:v>#N/A</c:v>
                </c:pt>
                <c:pt idx="5853">
                  <c:v>#N/A</c:v>
                </c:pt>
                <c:pt idx="5854">
                  <c:v>#N/A</c:v>
                </c:pt>
                <c:pt idx="5855">
                  <c:v>#N/A</c:v>
                </c:pt>
                <c:pt idx="5856">
                  <c:v>#N/A</c:v>
                </c:pt>
                <c:pt idx="5857">
                  <c:v>#N/A</c:v>
                </c:pt>
                <c:pt idx="5858">
                  <c:v>#N/A</c:v>
                </c:pt>
                <c:pt idx="5859">
                  <c:v>#N/A</c:v>
                </c:pt>
                <c:pt idx="5860">
                  <c:v>#N/A</c:v>
                </c:pt>
                <c:pt idx="5861">
                  <c:v>#N/A</c:v>
                </c:pt>
                <c:pt idx="5862">
                  <c:v>#N/A</c:v>
                </c:pt>
                <c:pt idx="5863">
                  <c:v>#N/A</c:v>
                </c:pt>
                <c:pt idx="5864">
                  <c:v>#N/A</c:v>
                </c:pt>
                <c:pt idx="5865">
                  <c:v>#N/A</c:v>
                </c:pt>
                <c:pt idx="5866">
                  <c:v>#N/A</c:v>
                </c:pt>
                <c:pt idx="5867">
                  <c:v>#N/A</c:v>
                </c:pt>
                <c:pt idx="5868">
                  <c:v>#N/A</c:v>
                </c:pt>
                <c:pt idx="5869">
                  <c:v>#N/A</c:v>
                </c:pt>
                <c:pt idx="5870">
                  <c:v>#N/A</c:v>
                </c:pt>
                <c:pt idx="5871">
                  <c:v>#N/A</c:v>
                </c:pt>
                <c:pt idx="5872">
                  <c:v>#N/A</c:v>
                </c:pt>
                <c:pt idx="5873">
                  <c:v>#N/A</c:v>
                </c:pt>
                <c:pt idx="5874">
                  <c:v>#N/A</c:v>
                </c:pt>
                <c:pt idx="5875">
                  <c:v>#N/A</c:v>
                </c:pt>
                <c:pt idx="5876">
                  <c:v>#N/A</c:v>
                </c:pt>
                <c:pt idx="5877">
                  <c:v>#N/A</c:v>
                </c:pt>
                <c:pt idx="5878">
                  <c:v>#N/A</c:v>
                </c:pt>
                <c:pt idx="5879">
                  <c:v>#N/A</c:v>
                </c:pt>
                <c:pt idx="5880">
                  <c:v>#N/A</c:v>
                </c:pt>
                <c:pt idx="5881">
                  <c:v>#N/A</c:v>
                </c:pt>
                <c:pt idx="5882">
                  <c:v>#N/A</c:v>
                </c:pt>
                <c:pt idx="5883">
                  <c:v>#N/A</c:v>
                </c:pt>
                <c:pt idx="5884">
                  <c:v>#N/A</c:v>
                </c:pt>
                <c:pt idx="5885">
                  <c:v>#N/A</c:v>
                </c:pt>
                <c:pt idx="5886">
                  <c:v>#N/A</c:v>
                </c:pt>
                <c:pt idx="5887">
                  <c:v>#N/A</c:v>
                </c:pt>
                <c:pt idx="5888">
                  <c:v>#N/A</c:v>
                </c:pt>
                <c:pt idx="5889">
                  <c:v>#N/A</c:v>
                </c:pt>
                <c:pt idx="5890">
                  <c:v>#N/A</c:v>
                </c:pt>
                <c:pt idx="5891">
                  <c:v>#N/A</c:v>
                </c:pt>
                <c:pt idx="5892">
                  <c:v>#N/A</c:v>
                </c:pt>
                <c:pt idx="5893">
                  <c:v>#N/A</c:v>
                </c:pt>
                <c:pt idx="5894">
                  <c:v>#N/A</c:v>
                </c:pt>
                <c:pt idx="5895">
                  <c:v>#N/A</c:v>
                </c:pt>
                <c:pt idx="5896">
                  <c:v>#N/A</c:v>
                </c:pt>
                <c:pt idx="5897">
                  <c:v>#N/A</c:v>
                </c:pt>
                <c:pt idx="5898">
                  <c:v>#N/A</c:v>
                </c:pt>
                <c:pt idx="5899">
                  <c:v>#N/A</c:v>
                </c:pt>
                <c:pt idx="5900">
                  <c:v>#N/A</c:v>
                </c:pt>
                <c:pt idx="5901">
                  <c:v>#N/A</c:v>
                </c:pt>
                <c:pt idx="5902">
                  <c:v>#N/A</c:v>
                </c:pt>
                <c:pt idx="5903">
                  <c:v>#N/A</c:v>
                </c:pt>
                <c:pt idx="5904">
                  <c:v>#N/A</c:v>
                </c:pt>
                <c:pt idx="5905">
                  <c:v>#N/A</c:v>
                </c:pt>
                <c:pt idx="5906">
                  <c:v>#N/A</c:v>
                </c:pt>
                <c:pt idx="5907">
                  <c:v>#N/A</c:v>
                </c:pt>
                <c:pt idx="5908">
                  <c:v>#N/A</c:v>
                </c:pt>
                <c:pt idx="5909">
                  <c:v>#N/A</c:v>
                </c:pt>
                <c:pt idx="5910">
                  <c:v>#N/A</c:v>
                </c:pt>
                <c:pt idx="5911">
                  <c:v>#N/A</c:v>
                </c:pt>
                <c:pt idx="5912">
                  <c:v>#N/A</c:v>
                </c:pt>
                <c:pt idx="5913">
                  <c:v>#N/A</c:v>
                </c:pt>
                <c:pt idx="5914">
                  <c:v>#N/A</c:v>
                </c:pt>
                <c:pt idx="5915">
                  <c:v>#N/A</c:v>
                </c:pt>
                <c:pt idx="5916">
                  <c:v>#N/A</c:v>
                </c:pt>
                <c:pt idx="5917">
                  <c:v>#N/A</c:v>
                </c:pt>
                <c:pt idx="5918">
                  <c:v>#N/A</c:v>
                </c:pt>
                <c:pt idx="5919">
                  <c:v>#N/A</c:v>
                </c:pt>
                <c:pt idx="5920">
                  <c:v>#N/A</c:v>
                </c:pt>
                <c:pt idx="5921">
                  <c:v>#N/A</c:v>
                </c:pt>
                <c:pt idx="5922">
                  <c:v>#N/A</c:v>
                </c:pt>
                <c:pt idx="5923">
                  <c:v>#N/A</c:v>
                </c:pt>
                <c:pt idx="5924">
                  <c:v>#N/A</c:v>
                </c:pt>
                <c:pt idx="5925">
                  <c:v>#N/A</c:v>
                </c:pt>
                <c:pt idx="5926">
                  <c:v>#N/A</c:v>
                </c:pt>
                <c:pt idx="5927">
                  <c:v>#N/A</c:v>
                </c:pt>
                <c:pt idx="5928">
                  <c:v>#N/A</c:v>
                </c:pt>
                <c:pt idx="5929">
                  <c:v>#N/A</c:v>
                </c:pt>
                <c:pt idx="5930">
                  <c:v>#N/A</c:v>
                </c:pt>
                <c:pt idx="5931">
                  <c:v>#N/A</c:v>
                </c:pt>
                <c:pt idx="5932">
                  <c:v>#N/A</c:v>
                </c:pt>
                <c:pt idx="5933">
                  <c:v>#N/A</c:v>
                </c:pt>
                <c:pt idx="5934">
                  <c:v>#N/A</c:v>
                </c:pt>
                <c:pt idx="5935">
                  <c:v>#N/A</c:v>
                </c:pt>
                <c:pt idx="5936">
                  <c:v>#N/A</c:v>
                </c:pt>
                <c:pt idx="5937">
                  <c:v>#N/A</c:v>
                </c:pt>
                <c:pt idx="5938">
                  <c:v>#N/A</c:v>
                </c:pt>
                <c:pt idx="5939">
                  <c:v>#N/A</c:v>
                </c:pt>
                <c:pt idx="5940">
                  <c:v>#N/A</c:v>
                </c:pt>
                <c:pt idx="5941">
                  <c:v>#N/A</c:v>
                </c:pt>
                <c:pt idx="5942">
                  <c:v>#N/A</c:v>
                </c:pt>
                <c:pt idx="5943">
                  <c:v>#N/A</c:v>
                </c:pt>
                <c:pt idx="5944">
                  <c:v>#N/A</c:v>
                </c:pt>
                <c:pt idx="5945">
                  <c:v>#N/A</c:v>
                </c:pt>
                <c:pt idx="5946">
                  <c:v>#N/A</c:v>
                </c:pt>
                <c:pt idx="5947">
                  <c:v>#N/A</c:v>
                </c:pt>
                <c:pt idx="5948">
                  <c:v>#N/A</c:v>
                </c:pt>
                <c:pt idx="5949">
                  <c:v>#N/A</c:v>
                </c:pt>
                <c:pt idx="5950">
                  <c:v>#N/A</c:v>
                </c:pt>
                <c:pt idx="5951">
                  <c:v>#N/A</c:v>
                </c:pt>
                <c:pt idx="5952">
                  <c:v>#N/A</c:v>
                </c:pt>
                <c:pt idx="5953">
                  <c:v>#N/A</c:v>
                </c:pt>
                <c:pt idx="5954">
                  <c:v>#N/A</c:v>
                </c:pt>
                <c:pt idx="5955">
                  <c:v>#N/A</c:v>
                </c:pt>
                <c:pt idx="5956">
                  <c:v>#N/A</c:v>
                </c:pt>
                <c:pt idx="5957">
                  <c:v>#N/A</c:v>
                </c:pt>
                <c:pt idx="5958">
                  <c:v>#N/A</c:v>
                </c:pt>
                <c:pt idx="5959">
                  <c:v>#N/A</c:v>
                </c:pt>
                <c:pt idx="5960">
                  <c:v>#N/A</c:v>
                </c:pt>
                <c:pt idx="5961">
                  <c:v>#N/A</c:v>
                </c:pt>
                <c:pt idx="5962">
                  <c:v>#N/A</c:v>
                </c:pt>
                <c:pt idx="5963">
                  <c:v>#N/A</c:v>
                </c:pt>
                <c:pt idx="5964">
                  <c:v>#N/A</c:v>
                </c:pt>
                <c:pt idx="5965">
                  <c:v>#N/A</c:v>
                </c:pt>
                <c:pt idx="5966">
                  <c:v>#N/A</c:v>
                </c:pt>
                <c:pt idx="5967">
                  <c:v>#N/A</c:v>
                </c:pt>
                <c:pt idx="5968">
                  <c:v>#N/A</c:v>
                </c:pt>
                <c:pt idx="5969">
                  <c:v>#N/A</c:v>
                </c:pt>
                <c:pt idx="5970">
                  <c:v>#N/A</c:v>
                </c:pt>
                <c:pt idx="5971">
                  <c:v>#N/A</c:v>
                </c:pt>
                <c:pt idx="5972">
                  <c:v>#N/A</c:v>
                </c:pt>
                <c:pt idx="5973">
                  <c:v>#N/A</c:v>
                </c:pt>
                <c:pt idx="5974">
                  <c:v>#N/A</c:v>
                </c:pt>
                <c:pt idx="5975">
                  <c:v>#N/A</c:v>
                </c:pt>
                <c:pt idx="5976">
                  <c:v>#N/A</c:v>
                </c:pt>
                <c:pt idx="5977">
                  <c:v>#N/A</c:v>
                </c:pt>
                <c:pt idx="5978">
                  <c:v>#N/A</c:v>
                </c:pt>
                <c:pt idx="5979">
                  <c:v>#N/A</c:v>
                </c:pt>
                <c:pt idx="5980">
                  <c:v>#N/A</c:v>
                </c:pt>
                <c:pt idx="5981">
                  <c:v>#N/A</c:v>
                </c:pt>
                <c:pt idx="5982">
                  <c:v>#N/A</c:v>
                </c:pt>
                <c:pt idx="5983">
                  <c:v>#N/A</c:v>
                </c:pt>
                <c:pt idx="5984">
                  <c:v>#N/A</c:v>
                </c:pt>
                <c:pt idx="5985">
                  <c:v>#N/A</c:v>
                </c:pt>
                <c:pt idx="5986">
                  <c:v>#N/A</c:v>
                </c:pt>
                <c:pt idx="5987">
                  <c:v>#N/A</c:v>
                </c:pt>
                <c:pt idx="5988">
                  <c:v>#N/A</c:v>
                </c:pt>
                <c:pt idx="5989">
                  <c:v>#N/A</c:v>
                </c:pt>
                <c:pt idx="5990">
                  <c:v>#N/A</c:v>
                </c:pt>
                <c:pt idx="5991">
                  <c:v>#N/A</c:v>
                </c:pt>
                <c:pt idx="5992">
                  <c:v>#N/A</c:v>
                </c:pt>
                <c:pt idx="5993">
                  <c:v>#N/A</c:v>
                </c:pt>
                <c:pt idx="5994">
                  <c:v>#N/A</c:v>
                </c:pt>
                <c:pt idx="5995">
                  <c:v>#N/A</c:v>
                </c:pt>
                <c:pt idx="5996">
                  <c:v>#N/A</c:v>
                </c:pt>
                <c:pt idx="5997">
                  <c:v>#N/A</c:v>
                </c:pt>
                <c:pt idx="5998">
                  <c:v>#N/A</c:v>
                </c:pt>
                <c:pt idx="5999">
                  <c:v>#N/A</c:v>
                </c:pt>
                <c:pt idx="6000">
                  <c:v>#N/A</c:v>
                </c:pt>
                <c:pt idx="6001">
                  <c:v>#N/A</c:v>
                </c:pt>
                <c:pt idx="6002">
                  <c:v>#N/A</c:v>
                </c:pt>
                <c:pt idx="6003">
                  <c:v>#N/A</c:v>
                </c:pt>
                <c:pt idx="6004">
                  <c:v>#N/A</c:v>
                </c:pt>
                <c:pt idx="6005">
                  <c:v>#N/A</c:v>
                </c:pt>
                <c:pt idx="6006">
                  <c:v>#N/A</c:v>
                </c:pt>
                <c:pt idx="6007">
                  <c:v>#N/A</c:v>
                </c:pt>
                <c:pt idx="6008">
                  <c:v>#N/A</c:v>
                </c:pt>
                <c:pt idx="6009">
                  <c:v>#N/A</c:v>
                </c:pt>
                <c:pt idx="6010">
                  <c:v>#N/A</c:v>
                </c:pt>
                <c:pt idx="6011">
                  <c:v>#N/A</c:v>
                </c:pt>
                <c:pt idx="6012">
                  <c:v>#N/A</c:v>
                </c:pt>
                <c:pt idx="6013">
                  <c:v>#N/A</c:v>
                </c:pt>
                <c:pt idx="6014">
                  <c:v>#N/A</c:v>
                </c:pt>
                <c:pt idx="6015">
                  <c:v>#N/A</c:v>
                </c:pt>
                <c:pt idx="6016">
                  <c:v>#N/A</c:v>
                </c:pt>
                <c:pt idx="6017">
                  <c:v>#N/A</c:v>
                </c:pt>
                <c:pt idx="6018">
                  <c:v>#N/A</c:v>
                </c:pt>
                <c:pt idx="6019">
                  <c:v>#N/A</c:v>
                </c:pt>
                <c:pt idx="6020">
                  <c:v>#N/A</c:v>
                </c:pt>
                <c:pt idx="6021">
                  <c:v>#N/A</c:v>
                </c:pt>
                <c:pt idx="6022">
                  <c:v>#N/A</c:v>
                </c:pt>
                <c:pt idx="6023">
                  <c:v>#N/A</c:v>
                </c:pt>
                <c:pt idx="6024">
                  <c:v>#N/A</c:v>
                </c:pt>
                <c:pt idx="6025">
                  <c:v>#N/A</c:v>
                </c:pt>
                <c:pt idx="6026">
                  <c:v>#N/A</c:v>
                </c:pt>
                <c:pt idx="6027">
                  <c:v>#N/A</c:v>
                </c:pt>
                <c:pt idx="6028">
                  <c:v>#N/A</c:v>
                </c:pt>
                <c:pt idx="6029">
                  <c:v>#N/A</c:v>
                </c:pt>
                <c:pt idx="6030">
                  <c:v>#N/A</c:v>
                </c:pt>
                <c:pt idx="6031">
                  <c:v>#N/A</c:v>
                </c:pt>
                <c:pt idx="6032">
                  <c:v>#N/A</c:v>
                </c:pt>
                <c:pt idx="6033">
                  <c:v>#N/A</c:v>
                </c:pt>
                <c:pt idx="6034">
                  <c:v>#N/A</c:v>
                </c:pt>
                <c:pt idx="6035">
                  <c:v>#N/A</c:v>
                </c:pt>
                <c:pt idx="6036">
                  <c:v>#N/A</c:v>
                </c:pt>
                <c:pt idx="6037">
                  <c:v>#N/A</c:v>
                </c:pt>
                <c:pt idx="6038">
                  <c:v>#N/A</c:v>
                </c:pt>
                <c:pt idx="6039">
                  <c:v>#N/A</c:v>
                </c:pt>
                <c:pt idx="6040">
                  <c:v>#N/A</c:v>
                </c:pt>
                <c:pt idx="6041">
                  <c:v>#N/A</c:v>
                </c:pt>
                <c:pt idx="6042">
                  <c:v>#N/A</c:v>
                </c:pt>
                <c:pt idx="6043">
                  <c:v>#N/A</c:v>
                </c:pt>
                <c:pt idx="6044">
                  <c:v>#N/A</c:v>
                </c:pt>
                <c:pt idx="6045">
                  <c:v>#N/A</c:v>
                </c:pt>
                <c:pt idx="6046">
                  <c:v>#N/A</c:v>
                </c:pt>
                <c:pt idx="6047">
                  <c:v>#N/A</c:v>
                </c:pt>
                <c:pt idx="6048">
                  <c:v>#N/A</c:v>
                </c:pt>
                <c:pt idx="6049">
                  <c:v>#N/A</c:v>
                </c:pt>
                <c:pt idx="6050">
                  <c:v>#N/A</c:v>
                </c:pt>
                <c:pt idx="6051">
                  <c:v>#N/A</c:v>
                </c:pt>
                <c:pt idx="6052">
                  <c:v>#N/A</c:v>
                </c:pt>
                <c:pt idx="6053">
                  <c:v>#N/A</c:v>
                </c:pt>
                <c:pt idx="6054">
                  <c:v>#N/A</c:v>
                </c:pt>
                <c:pt idx="6055">
                  <c:v>#N/A</c:v>
                </c:pt>
                <c:pt idx="6056">
                  <c:v>#N/A</c:v>
                </c:pt>
                <c:pt idx="6057">
                  <c:v>#N/A</c:v>
                </c:pt>
                <c:pt idx="6058">
                  <c:v>#N/A</c:v>
                </c:pt>
                <c:pt idx="6059">
                  <c:v>#N/A</c:v>
                </c:pt>
                <c:pt idx="6060">
                  <c:v>#N/A</c:v>
                </c:pt>
                <c:pt idx="6061">
                  <c:v>#N/A</c:v>
                </c:pt>
                <c:pt idx="6062">
                  <c:v>#N/A</c:v>
                </c:pt>
                <c:pt idx="6063">
                  <c:v>#N/A</c:v>
                </c:pt>
                <c:pt idx="6064">
                  <c:v>#N/A</c:v>
                </c:pt>
                <c:pt idx="6065">
                  <c:v>#N/A</c:v>
                </c:pt>
                <c:pt idx="6066">
                  <c:v>#N/A</c:v>
                </c:pt>
                <c:pt idx="6067">
                  <c:v>#N/A</c:v>
                </c:pt>
                <c:pt idx="6068">
                  <c:v>#N/A</c:v>
                </c:pt>
                <c:pt idx="6069">
                  <c:v>#N/A</c:v>
                </c:pt>
                <c:pt idx="6070">
                  <c:v>#N/A</c:v>
                </c:pt>
                <c:pt idx="6071">
                  <c:v>#N/A</c:v>
                </c:pt>
                <c:pt idx="6072">
                  <c:v>#N/A</c:v>
                </c:pt>
                <c:pt idx="6073">
                  <c:v>#N/A</c:v>
                </c:pt>
                <c:pt idx="6074">
                  <c:v>#N/A</c:v>
                </c:pt>
                <c:pt idx="6075">
                  <c:v>#N/A</c:v>
                </c:pt>
                <c:pt idx="6076">
                  <c:v>#N/A</c:v>
                </c:pt>
                <c:pt idx="6077">
                  <c:v>#N/A</c:v>
                </c:pt>
                <c:pt idx="6078">
                  <c:v>#N/A</c:v>
                </c:pt>
                <c:pt idx="6079">
                  <c:v>#N/A</c:v>
                </c:pt>
                <c:pt idx="6080">
                  <c:v>#N/A</c:v>
                </c:pt>
                <c:pt idx="6081">
                  <c:v>#N/A</c:v>
                </c:pt>
                <c:pt idx="6082">
                  <c:v>#N/A</c:v>
                </c:pt>
                <c:pt idx="6083">
                  <c:v>#N/A</c:v>
                </c:pt>
                <c:pt idx="6084">
                  <c:v>#N/A</c:v>
                </c:pt>
                <c:pt idx="6085">
                  <c:v>#N/A</c:v>
                </c:pt>
                <c:pt idx="6086">
                  <c:v>#N/A</c:v>
                </c:pt>
                <c:pt idx="6087">
                  <c:v>#N/A</c:v>
                </c:pt>
                <c:pt idx="6088">
                  <c:v>#N/A</c:v>
                </c:pt>
                <c:pt idx="6089">
                  <c:v>#N/A</c:v>
                </c:pt>
                <c:pt idx="6090">
                  <c:v>#N/A</c:v>
                </c:pt>
                <c:pt idx="6091">
                  <c:v>#N/A</c:v>
                </c:pt>
                <c:pt idx="6092">
                  <c:v>#N/A</c:v>
                </c:pt>
                <c:pt idx="6093">
                  <c:v>#N/A</c:v>
                </c:pt>
                <c:pt idx="6094">
                  <c:v>#N/A</c:v>
                </c:pt>
                <c:pt idx="6095">
                  <c:v>#N/A</c:v>
                </c:pt>
                <c:pt idx="6096">
                  <c:v>#N/A</c:v>
                </c:pt>
                <c:pt idx="6097">
                  <c:v>#N/A</c:v>
                </c:pt>
                <c:pt idx="6098">
                  <c:v>#N/A</c:v>
                </c:pt>
                <c:pt idx="6099">
                  <c:v>#N/A</c:v>
                </c:pt>
                <c:pt idx="6100">
                  <c:v>#N/A</c:v>
                </c:pt>
                <c:pt idx="6101">
                  <c:v>#N/A</c:v>
                </c:pt>
                <c:pt idx="6102">
                  <c:v>#N/A</c:v>
                </c:pt>
                <c:pt idx="6103">
                  <c:v>#N/A</c:v>
                </c:pt>
                <c:pt idx="6104">
                  <c:v>#N/A</c:v>
                </c:pt>
                <c:pt idx="6105">
                  <c:v>#N/A</c:v>
                </c:pt>
                <c:pt idx="6106">
                  <c:v>#N/A</c:v>
                </c:pt>
                <c:pt idx="6107">
                  <c:v>#N/A</c:v>
                </c:pt>
                <c:pt idx="6108">
                  <c:v>#N/A</c:v>
                </c:pt>
                <c:pt idx="6109">
                  <c:v>#N/A</c:v>
                </c:pt>
                <c:pt idx="6110">
                  <c:v>#N/A</c:v>
                </c:pt>
                <c:pt idx="6111">
                  <c:v>#N/A</c:v>
                </c:pt>
                <c:pt idx="6112">
                  <c:v>#N/A</c:v>
                </c:pt>
                <c:pt idx="6113">
                  <c:v>#N/A</c:v>
                </c:pt>
                <c:pt idx="6114">
                  <c:v>#N/A</c:v>
                </c:pt>
                <c:pt idx="6115">
                  <c:v>#N/A</c:v>
                </c:pt>
                <c:pt idx="6116">
                  <c:v>#N/A</c:v>
                </c:pt>
                <c:pt idx="6117">
                  <c:v>#N/A</c:v>
                </c:pt>
                <c:pt idx="6118">
                  <c:v>#N/A</c:v>
                </c:pt>
                <c:pt idx="6119">
                  <c:v>#N/A</c:v>
                </c:pt>
                <c:pt idx="6120">
                  <c:v>#N/A</c:v>
                </c:pt>
                <c:pt idx="6121">
                  <c:v>#N/A</c:v>
                </c:pt>
                <c:pt idx="6122">
                  <c:v>#N/A</c:v>
                </c:pt>
                <c:pt idx="6123">
                  <c:v>#N/A</c:v>
                </c:pt>
                <c:pt idx="6124">
                  <c:v>#N/A</c:v>
                </c:pt>
                <c:pt idx="6125">
                  <c:v>#N/A</c:v>
                </c:pt>
                <c:pt idx="6126">
                  <c:v>#N/A</c:v>
                </c:pt>
                <c:pt idx="6127">
                  <c:v>#N/A</c:v>
                </c:pt>
                <c:pt idx="6128">
                  <c:v>#N/A</c:v>
                </c:pt>
                <c:pt idx="6129">
                  <c:v>#N/A</c:v>
                </c:pt>
                <c:pt idx="6130">
                  <c:v>#N/A</c:v>
                </c:pt>
                <c:pt idx="6131">
                  <c:v>#N/A</c:v>
                </c:pt>
                <c:pt idx="6132">
                  <c:v>#N/A</c:v>
                </c:pt>
                <c:pt idx="6133">
                  <c:v>#N/A</c:v>
                </c:pt>
                <c:pt idx="6134">
                  <c:v>#N/A</c:v>
                </c:pt>
                <c:pt idx="6135">
                  <c:v>#N/A</c:v>
                </c:pt>
                <c:pt idx="6136">
                  <c:v>#N/A</c:v>
                </c:pt>
                <c:pt idx="6137">
                  <c:v>#N/A</c:v>
                </c:pt>
                <c:pt idx="6138">
                  <c:v>#N/A</c:v>
                </c:pt>
                <c:pt idx="6139">
                  <c:v>#N/A</c:v>
                </c:pt>
                <c:pt idx="6140">
                  <c:v>#N/A</c:v>
                </c:pt>
                <c:pt idx="6141">
                  <c:v>#N/A</c:v>
                </c:pt>
                <c:pt idx="6142">
                  <c:v>#N/A</c:v>
                </c:pt>
                <c:pt idx="6143">
                  <c:v>#N/A</c:v>
                </c:pt>
                <c:pt idx="6144">
                  <c:v>#N/A</c:v>
                </c:pt>
                <c:pt idx="6145">
                  <c:v>#N/A</c:v>
                </c:pt>
                <c:pt idx="6146">
                  <c:v>#N/A</c:v>
                </c:pt>
                <c:pt idx="6147">
                  <c:v>#N/A</c:v>
                </c:pt>
                <c:pt idx="6148">
                  <c:v>#N/A</c:v>
                </c:pt>
                <c:pt idx="6149">
                  <c:v>#N/A</c:v>
                </c:pt>
                <c:pt idx="6150">
                  <c:v>#N/A</c:v>
                </c:pt>
                <c:pt idx="6151">
                  <c:v>#N/A</c:v>
                </c:pt>
                <c:pt idx="6152">
                  <c:v>#N/A</c:v>
                </c:pt>
                <c:pt idx="6153">
                  <c:v>#N/A</c:v>
                </c:pt>
                <c:pt idx="6154">
                  <c:v>#N/A</c:v>
                </c:pt>
                <c:pt idx="6155">
                  <c:v>#N/A</c:v>
                </c:pt>
                <c:pt idx="6156">
                  <c:v>#N/A</c:v>
                </c:pt>
                <c:pt idx="6157">
                  <c:v>#N/A</c:v>
                </c:pt>
                <c:pt idx="6158">
                  <c:v>#N/A</c:v>
                </c:pt>
                <c:pt idx="6159">
                  <c:v>#N/A</c:v>
                </c:pt>
                <c:pt idx="6160">
                  <c:v>#N/A</c:v>
                </c:pt>
                <c:pt idx="6161">
                  <c:v>#N/A</c:v>
                </c:pt>
                <c:pt idx="6162">
                  <c:v>#N/A</c:v>
                </c:pt>
                <c:pt idx="6163">
                  <c:v>#N/A</c:v>
                </c:pt>
                <c:pt idx="6164">
                  <c:v>#N/A</c:v>
                </c:pt>
                <c:pt idx="6165">
                  <c:v>#N/A</c:v>
                </c:pt>
                <c:pt idx="6166">
                  <c:v>#N/A</c:v>
                </c:pt>
                <c:pt idx="6167">
                  <c:v>#N/A</c:v>
                </c:pt>
                <c:pt idx="6168">
                  <c:v>#N/A</c:v>
                </c:pt>
                <c:pt idx="6169">
                  <c:v>#N/A</c:v>
                </c:pt>
                <c:pt idx="6170">
                  <c:v>#N/A</c:v>
                </c:pt>
                <c:pt idx="6171">
                  <c:v>#N/A</c:v>
                </c:pt>
                <c:pt idx="6172">
                  <c:v>#N/A</c:v>
                </c:pt>
                <c:pt idx="6173">
                  <c:v>#N/A</c:v>
                </c:pt>
                <c:pt idx="6174">
                  <c:v>#N/A</c:v>
                </c:pt>
                <c:pt idx="6175">
                  <c:v>#N/A</c:v>
                </c:pt>
                <c:pt idx="6176">
                  <c:v>#N/A</c:v>
                </c:pt>
                <c:pt idx="6177">
                  <c:v>#N/A</c:v>
                </c:pt>
                <c:pt idx="6178">
                  <c:v>#N/A</c:v>
                </c:pt>
                <c:pt idx="6179">
                  <c:v>#N/A</c:v>
                </c:pt>
                <c:pt idx="6180">
                  <c:v>#N/A</c:v>
                </c:pt>
                <c:pt idx="6181">
                  <c:v>#N/A</c:v>
                </c:pt>
                <c:pt idx="6182">
                  <c:v>#N/A</c:v>
                </c:pt>
                <c:pt idx="6183">
                  <c:v>#N/A</c:v>
                </c:pt>
                <c:pt idx="6184">
                  <c:v>#N/A</c:v>
                </c:pt>
                <c:pt idx="6185">
                  <c:v>#N/A</c:v>
                </c:pt>
                <c:pt idx="6186">
                  <c:v>#N/A</c:v>
                </c:pt>
                <c:pt idx="6187">
                  <c:v>#N/A</c:v>
                </c:pt>
                <c:pt idx="6188">
                  <c:v>#N/A</c:v>
                </c:pt>
                <c:pt idx="6189">
                  <c:v>#N/A</c:v>
                </c:pt>
                <c:pt idx="6190">
                  <c:v>#N/A</c:v>
                </c:pt>
                <c:pt idx="6191">
                  <c:v>#N/A</c:v>
                </c:pt>
                <c:pt idx="6192">
                  <c:v>#N/A</c:v>
                </c:pt>
                <c:pt idx="6193">
                  <c:v>#N/A</c:v>
                </c:pt>
                <c:pt idx="6194">
                  <c:v>#N/A</c:v>
                </c:pt>
                <c:pt idx="6195">
                  <c:v>#N/A</c:v>
                </c:pt>
                <c:pt idx="6196">
                  <c:v>#N/A</c:v>
                </c:pt>
                <c:pt idx="6197">
                  <c:v>#N/A</c:v>
                </c:pt>
                <c:pt idx="6198">
                  <c:v>#N/A</c:v>
                </c:pt>
                <c:pt idx="6199">
                  <c:v>#N/A</c:v>
                </c:pt>
                <c:pt idx="6200">
                  <c:v>#N/A</c:v>
                </c:pt>
                <c:pt idx="6201">
                  <c:v>#N/A</c:v>
                </c:pt>
                <c:pt idx="6202">
                  <c:v>#N/A</c:v>
                </c:pt>
                <c:pt idx="6203">
                  <c:v>#N/A</c:v>
                </c:pt>
                <c:pt idx="6204">
                  <c:v>#N/A</c:v>
                </c:pt>
                <c:pt idx="6205">
                  <c:v>#N/A</c:v>
                </c:pt>
                <c:pt idx="6206">
                  <c:v>#N/A</c:v>
                </c:pt>
                <c:pt idx="6207">
                  <c:v>#N/A</c:v>
                </c:pt>
                <c:pt idx="6208">
                  <c:v>#N/A</c:v>
                </c:pt>
                <c:pt idx="6209">
                  <c:v>#N/A</c:v>
                </c:pt>
                <c:pt idx="6210">
                  <c:v>#N/A</c:v>
                </c:pt>
                <c:pt idx="6211">
                  <c:v>#N/A</c:v>
                </c:pt>
                <c:pt idx="6212">
                  <c:v>#N/A</c:v>
                </c:pt>
                <c:pt idx="6213">
                  <c:v>#N/A</c:v>
                </c:pt>
                <c:pt idx="6214">
                  <c:v>#N/A</c:v>
                </c:pt>
                <c:pt idx="6215">
                  <c:v>#N/A</c:v>
                </c:pt>
                <c:pt idx="6216">
                  <c:v>#N/A</c:v>
                </c:pt>
                <c:pt idx="6217">
                  <c:v>#N/A</c:v>
                </c:pt>
                <c:pt idx="6218">
                  <c:v>#N/A</c:v>
                </c:pt>
                <c:pt idx="6219">
                  <c:v>#N/A</c:v>
                </c:pt>
                <c:pt idx="6220">
                  <c:v>#N/A</c:v>
                </c:pt>
                <c:pt idx="6221">
                  <c:v>#N/A</c:v>
                </c:pt>
                <c:pt idx="6222">
                  <c:v>#N/A</c:v>
                </c:pt>
                <c:pt idx="6223">
                  <c:v>#N/A</c:v>
                </c:pt>
                <c:pt idx="6224">
                  <c:v>#N/A</c:v>
                </c:pt>
                <c:pt idx="6225">
                  <c:v>#N/A</c:v>
                </c:pt>
                <c:pt idx="6226">
                  <c:v>#N/A</c:v>
                </c:pt>
                <c:pt idx="6227">
                  <c:v>#N/A</c:v>
                </c:pt>
                <c:pt idx="6228">
                  <c:v>#N/A</c:v>
                </c:pt>
                <c:pt idx="6229">
                  <c:v>#N/A</c:v>
                </c:pt>
                <c:pt idx="6230">
                  <c:v>#N/A</c:v>
                </c:pt>
                <c:pt idx="6231">
                  <c:v>#N/A</c:v>
                </c:pt>
                <c:pt idx="6232">
                  <c:v>#N/A</c:v>
                </c:pt>
                <c:pt idx="6233">
                  <c:v>#N/A</c:v>
                </c:pt>
                <c:pt idx="6234">
                  <c:v>#N/A</c:v>
                </c:pt>
                <c:pt idx="6235">
                  <c:v>#N/A</c:v>
                </c:pt>
                <c:pt idx="6236">
                  <c:v>#N/A</c:v>
                </c:pt>
                <c:pt idx="6237">
                  <c:v>#N/A</c:v>
                </c:pt>
                <c:pt idx="6238">
                  <c:v>#N/A</c:v>
                </c:pt>
                <c:pt idx="6239">
                  <c:v>#N/A</c:v>
                </c:pt>
                <c:pt idx="6240">
                  <c:v>#N/A</c:v>
                </c:pt>
                <c:pt idx="6241">
                  <c:v>#N/A</c:v>
                </c:pt>
                <c:pt idx="6242">
                  <c:v>#N/A</c:v>
                </c:pt>
                <c:pt idx="6243">
                  <c:v>#N/A</c:v>
                </c:pt>
                <c:pt idx="6244">
                  <c:v>#N/A</c:v>
                </c:pt>
                <c:pt idx="6245">
                  <c:v>#N/A</c:v>
                </c:pt>
                <c:pt idx="6246">
                  <c:v>#N/A</c:v>
                </c:pt>
                <c:pt idx="6247">
                  <c:v>#N/A</c:v>
                </c:pt>
                <c:pt idx="6248">
                  <c:v>#N/A</c:v>
                </c:pt>
                <c:pt idx="6249">
                  <c:v>#N/A</c:v>
                </c:pt>
                <c:pt idx="6250">
                  <c:v>#N/A</c:v>
                </c:pt>
                <c:pt idx="6251">
                  <c:v>#N/A</c:v>
                </c:pt>
                <c:pt idx="6252">
                  <c:v>#N/A</c:v>
                </c:pt>
                <c:pt idx="6253">
                  <c:v>#N/A</c:v>
                </c:pt>
                <c:pt idx="6254">
                  <c:v>#N/A</c:v>
                </c:pt>
                <c:pt idx="6255">
                  <c:v>#N/A</c:v>
                </c:pt>
                <c:pt idx="6256">
                  <c:v>#N/A</c:v>
                </c:pt>
                <c:pt idx="6257">
                  <c:v>#N/A</c:v>
                </c:pt>
                <c:pt idx="6258">
                  <c:v>#N/A</c:v>
                </c:pt>
                <c:pt idx="6259">
                  <c:v>#N/A</c:v>
                </c:pt>
                <c:pt idx="6260">
                  <c:v>#N/A</c:v>
                </c:pt>
                <c:pt idx="6261">
                  <c:v>#N/A</c:v>
                </c:pt>
                <c:pt idx="6262">
                  <c:v>#N/A</c:v>
                </c:pt>
                <c:pt idx="6263">
                  <c:v>#N/A</c:v>
                </c:pt>
                <c:pt idx="6264">
                  <c:v>#N/A</c:v>
                </c:pt>
                <c:pt idx="6265">
                  <c:v>#N/A</c:v>
                </c:pt>
                <c:pt idx="6266">
                  <c:v>#N/A</c:v>
                </c:pt>
                <c:pt idx="6267">
                  <c:v>#N/A</c:v>
                </c:pt>
                <c:pt idx="6268">
                  <c:v>#N/A</c:v>
                </c:pt>
                <c:pt idx="6269">
                  <c:v>#N/A</c:v>
                </c:pt>
                <c:pt idx="6270">
                  <c:v>#N/A</c:v>
                </c:pt>
                <c:pt idx="6271">
                  <c:v>#N/A</c:v>
                </c:pt>
                <c:pt idx="6272">
                  <c:v>#N/A</c:v>
                </c:pt>
                <c:pt idx="6273">
                  <c:v>#N/A</c:v>
                </c:pt>
                <c:pt idx="6274">
                  <c:v>#N/A</c:v>
                </c:pt>
                <c:pt idx="6275">
                  <c:v>#N/A</c:v>
                </c:pt>
                <c:pt idx="6276">
                  <c:v>#N/A</c:v>
                </c:pt>
                <c:pt idx="6277">
                  <c:v>#N/A</c:v>
                </c:pt>
                <c:pt idx="6278">
                  <c:v>#N/A</c:v>
                </c:pt>
                <c:pt idx="6279">
                  <c:v>#N/A</c:v>
                </c:pt>
                <c:pt idx="6280">
                  <c:v>#N/A</c:v>
                </c:pt>
                <c:pt idx="6281">
                  <c:v>#N/A</c:v>
                </c:pt>
                <c:pt idx="6282">
                  <c:v>#N/A</c:v>
                </c:pt>
                <c:pt idx="6283">
                  <c:v>#N/A</c:v>
                </c:pt>
                <c:pt idx="6284">
                  <c:v>#N/A</c:v>
                </c:pt>
                <c:pt idx="6285">
                  <c:v>#N/A</c:v>
                </c:pt>
                <c:pt idx="6286">
                  <c:v>#N/A</c:v>
                </c:pt>
                <c:pt idx="6287">
                  <c:v>#N/A</c:v>
                </c:pt>
                <c:pt idx="6288">
                  <c:v>#N/A</c:v>
                </c:pt>
                <c:pt idx="6289">
                  <c:v>#N/A</c:v>
                </c:pt>
                <c:pt idx="6290">
                  <c:v>#N/A</c:v>
                </c:pt>
                <c:pt idx="6291">
                  <c:v>#N/A</c:v>
                </c:pt>
                <c:pt idx="6292">
                  <c:v>#N/A</c:v>
                </c:pt>
                <c:pt idx="6293">
                  <c:v>#N/A</c:v>
                </c:pt>
                <c:pt idx="6294">
                  <c:v>#N/A</c:v>
                </c:pt>
                <c:pt idx="6295">
                  <c:v>#N/A</c:v>
                </c:pt>
                <c:pt idx="6296">
                  <c:v>#N/A</c:v>
                </c:pt>
                <c:pt idx="6297">
                  <c:v>#N/A</c:v>
                </c:pt>
                <c:pt idx="6298">
                  <c:v>#N/A</c:v>
                </c:pt>
                <c:pt idx="6299">
                  <c:v>#N/A</c:v>
                </c:pt>
                <c:pt idx="6300">
                  <c:v>#N/A</c:v>
                </c:pt>
                <c:pt idx="6301">
                  <c:v>#N/A</c:v>
                </c:pt>
                <c:pt idx="6302">
                  <c:v>#N/A</c:v>
                </c:pt>
                <c:pt idx="6303">
                  <c:v>#N/A</c:v>
                </c:pt>
                <c:pt idx="6304">
                  <c:v>#N/A</c:v>
                </c:pt>
                <c:pt idx="6305">
                  <c:v>#N/A</c:v>
                </c:pt>
                <c:pt idx="6306">
                  <c:v>#N/A</c:v>
                </c:pt>
                <c:pt idx="6307">
                  <c:v>#N/A</c:v>
                </c:pt>
                <c:pt idx="6308">
                  <c:v>#N/A</c:v>
                </c:pt>
                <c:pt idx="6309">
                  <c:v>#N/A</c:v>
                </c:pt>
                <c:pt idx="6310">
                  <c:v>#N/A</c:v>
                </c:pt>
                <c:pt idx="6311">
                  <c:v>#N/A</c:v>
                </c:pt>
                <c:pt idx="6312">
                  <c:v>#N/A</c:v>
                </c:pt>
                <c:pt idx="6313">
                  <c:v>#N/A</c:v>
                </c:pt>
                <c:pt idx="6314">
                  <c:v>#N/A</c:v>
                </c:pt>
                <c:pt idx="6315">
                  <c:v>#N/A</c:v>
                </c:pt>
                <c:pt idx="6316">
                  <c:v>#N/A</c:v>
                </c:pt>
                <c:pt idx="6317">
                  <c:v>#N/A</c:v>
                </c:pt>
                <c:pt idx="6318">
                  <c:v>#N/A</c:v>
                </c:pt>
                <c:pt idx="6319">
                  <c:v>#N/A</c:v>
                </c:pt>
                <c:pt idx="6320">
                  <c:v>#N/A</c:v>
                </c:pt>
                <c:pt idx="6321">
                  <c:v>#N/A</c:v>
                </c:pt>
                <c:pt idx="6322">
                  <c:v>#N/A</c:v>
                </c:pt>
                <c:pt idx="6323">
                  <c:v>#N/A</c:v>
                </c:pt>
                <c:pt idx="6324">
                  <c:v>#N/A</c:v>
                </c:pt>
                <c:pt idx="6325">
                  <c:v>#N/A</c:v>
                </c:pt>
                <c:pt idx="6326">
                  <c:v>#N/A</c:v>
                </c:pt>
                <c:pt idx="6327">
                  <c:v>#N/A</c:v>
                </c:pt>
                <c:pt idx="6328">
                  <c:v>#N/A</c:v>
                </c:pt>
                <c:pt idx="6329">
                  <c:v>#N/A</c:v>
                </c:pt>
                <c:pt idx="6330">
                  <c:v>#N/A</c:v>
                </c:pt>
                <c:pt idx="6331">
                  <c:v>#N/A</c:v>
                </c:pt>
                <c:pt idx="6332">
                  <c:v>#N/A</c:v>
                </c:pt>
                <c:pt idx="6333">
                  <c:v>#N/A</c:v>
                </c:pt>
                <c:pt idx="6334">
                  <c:v>#N/A</c:v>
                </c:pt>
                <c:pt idx="6335">
                  <c:v>#N/A</c:v>
                </c:pt>
                <c:pt idx="6336">
                  <c:v>#N/A</c:v>
                </c:pt>
                <c:pt idx="6337">
                  <c:v>#N/A</c:v>
                </c:pt>
                <c:pt idx="6338">
                  <c:v>#N/A</c:v>
                </c:pt>
                <c:pt idx="6339">
                  <c:v>#N/A</c:v>
                </c:pt>
                <c:pt idx="6340">
                  <c:v>#N/A</c:v>
                </c:pt>
                <c:pt idx="6341">
                  <c:v>#N/A</c:v>
                </c:pt>
                <c:pt idx="6342">
                  <c:v>#N/A</c:v>
                </c:pt>
                <c:pt idx="6343">
                  <c:v>#N/A</c:v>
                </c:pt>
                <c:pt idx="6344">
                  <c:v>#N/A</c:v>
                </c:pt>
                <c:pt idx="6345">
                  <c:v>#N/A</c:v>
                </c:pt>
                <c:pt idx="6346">
                  <c:v>#N/A</c:v>
                </c:pt>
                <c:pt idx="6347">
                  <c:v>#N/A</c:v>
                </c:pt>
                <c:pt idx="6348">
                  <c:v>#N/A</c:v>
                </c:pt>
                <c:pt idx="6349">
                  <c:v>#N/A</c:v>
                </c:pt>
                <c:pt idx="6350">
                  <c:v>#N/A</c:v>
                </c:pt>
                <c:pt idx="6351">
                  <c:v>#N/A</c:v>
                </c:pt>
                <c:pt idx="6352">
                  <c:v>#N/A</c:v>
                </c:pt>
                <c:pt idx="6353">
                  <c:v>#N/A</c:v>
                </c:pt>
                <c:pt idx="6354">
                  <c:v>#N/A</c:v>
                </c:pt>
                <c:pt idx="6355">
                  <c:v>#N/A</c:v>
                </c:pt>
                <c:pt idx="6356">
                  <c:v>#N/A</c:v>
                </c:pt>
                <c:pt idx="6357">
                  <c:v>#N/A</c:v>
                </c:pt>
                <c:pt idx="6358">
                  <c:v>#N/A</c:v>
                </c:pt>
                <c:pt idx="6359">
                  <c:v>#N/A</c:v>
                </c:pt>
                <c:pt idx="6360">
                  <c:v>#N/A</c:v>
                </c:pt>
                <c:pt idx="6361">
                  <c:v>#N/A</c:v>
                </c:pt>
                <c:pt idx="6362">
                  <c:v>#N/A</c:v>
                </c:pt>
                <c:pt idx="6363">
                  <c:v>#N/A</c:v>
                </c:pt>
                <c:pt idx="6364">
                  <c:v>#N/A</c:v>
                </c:pt>
                <c:pt idx="6365">
                  <c:v>#N/A</c:v>
                </c:pt>
                <c:pt idx="6366">
                  <c:v>#N/A</c:v>
                </c:pt>
                <c:pt idx="6367">
                  <c:v>#N/A</c:v>
                </c:pt>
                <c:pt idx="6368">
                  <c:v>#N/A</c:v>
                </c:pt>
                <c:pt idx="6369">
                  <c:v>#N/A</c:v>
                </c:pt>
                <c:pt idx="6370">
                  <c:v>#N/A</c:v>
                </c:pt>
                <c:pt idx="6371">
                  <c:v>#N/A</c:v>
                </c:pt>
                <c:pt idx="6372">
                  <c:v>#N/A</c:v>
                </c:pt>
                <c:pt idx="6373">
                  <c:v>#N/A</c:v>
                </c:pt>
                <c:pt idx="6374">
                  <c:v>#N/A</c:v>
                </c:pt>
                <c:pt idx="6375">
                  <c:v>#N/A</c:v>
                </c:pt>
                <c:pt idx="6376">
                  <c:v>#N/A</c:v>
                </c:pt>
                <c:pt idx="6377">
                  <c:v>#N/A</c:v>
                </c:pt>
                <c:pt idx="6378">
                  <c:v>#N/A</c:v>
                </c:pt>
                <c:pt idx="6379">
                  <c:v>#N/A</c:v>
                </c:pt>
                <c:pt idx="6380">
                  <c:v>#N/A</c:v>
                </c:pt>
                <c:pt idx="6381">
                  <c:v>#N/A</c:v>
                </c:pt>
                <c:pt idx="6382">
                  <c:v>#N/A</c:v>
                </c:pt>
                <c:pt idx="6383">
                  <c:v>#N/A</c:v>
                </c:pt>
                <c:pt idx="6384">
                  <c:v>#N/A</c:v>
                </c:pt>
                <c:pt idx="6385">
                  <c:v>#N/A</c:v>
                </c:pt>
                <c:pt idx="6386">
                  <c:v>#N/A</c:v>
                </c:pt>
                <c:pt idx="6387">
                  <c:v>#N/A</c:v>
                </c:pt>
                <c:pt idx="6388">
                  <c:v>#N/A</c:v>
                </c:pt>
                <c:pt idx="6389">
                  <c:v>#N/A</c:v>
                </c:pt>
                <c:pt idx="6390">
                  <c:v>#N/A</c:v>
                </c:pt>
                <c:pt idx="6391">
                  <c:v>#N/A</c:v>
                </c:pt>
                <c:pt idx="6392">
                  <c:v>#N/A</c:v>
                </c:pt>
                <c:pt idx="6393">
                  <c:v>#N/A</c:v>
                </c:pt>
                <c:pt idx="6394">
                  <c:v>#N/A</c:v>
                </c:pt>
                <c:pt idx="6395">
                  <c:v>#N/A</c:v>
                </c:pt>
                <c:pt idx="6396">
                  <c:v>#N/A</c:v>
                </c:pt>
                <c:pt idx="6397">
                  <c:v>#N/A</c:v>
                </c:pt>
                <c:pt idx="6398">
                  <c:v>#N/A</c:v>
                </c:pt>
                <c:pt idx="6399">
                  <c:v>#N/A</c:v>
                </c:pt>
                <c:pt idx="6400">
                  <c:v>#N/A</c:v>
                </c:pt>
                <c:pt idx="6401">
                  <c:v>#N/A</c:v>
                </c:pt>
                <c:pt idx="6402">
                  <c:v>#N/A</c:v>
                </c:pt>
                <c:pt idx="6403">
                  <c:v>#N/A</c:v>
                </c:pt>
                <c:pt idx="6404">
                  <c:v>#N/A</c:v>
                </c:pt>
                <c:pt idx="6405">
                  <c:v>#N/A</c:v>
                </c:pt>
                <c:pt idx="6406">
                  <c:v>#N/A</c:v>
                </c:pt>
                <c:pt idx="6407">
                  <c:v>#N/A</c:v>
                </c:pt>
                <c:pt idx="6408">
                  <c:v>#N/A</c:v>
                </c:pt>
                <c:pt idx="6409">
                  <c:v>#N/A</c:v>
                </c:pt>
                <c:pt idx="6410">
                  <c:v>#N/A</c:v>
                </c:pt>
                <c:pt idx="6411">
                  <c:v>#N/A</c:v>
                </c:pt>
                <c:pt idx="6412">
                  <c:v>#N/A</c:v>
                </c:pt>
                <c:pt idx="6413">
                  <c:v>#N/A</c:v>
                </c:pt>
                <c:pt idx="6414">
                  <c:v>#N/A</c:v>
                </c:pt>
                <c:pt idx="6415">
                  <c:v>#N/A</c:v>
                </c:pt>
                <c:pt idx="6416">
                  <c:v>#N/A</c:v>
                </c:pt>
                <c:pt idx="6417">
                  <c:v>#N/A</c:v>
                </c:pt>
                <c:pt idx="6418">
                  <c:v>#N/A</c:v>
                </c:pt>
                <c:pt idx="6419">
                  <c:v>#N/A</c:v>
                </c:pt>
                <c:pt idx="6420">
                  <c:v>#N/A</c:v>
                </c:pt>
                <c:pt idx="6421">
                  <c:v>#N/A</c:v>
                </c:pt>
                <c:pt idx="6422">
                  <c:v>#N/A</c:v>
                </c:pt>
                <c:pt idx="6423">
                  <c:v>#N/A</c:v>
                </c:pt>
                <c:pt idx="6424">
                  <c:v>#N/A</c:v>
                </c:pt>
                <c:pt idx="6425">
                  <c:v>#N/A</c:v>
                </c:pt>
                <c:pt idx="6426">
                  <c:v>#N/A</c:v>
                </c:pt>
                <c:pt idx="6427">
                  <c:v>#N/A</c:v>
                </c:pt>
                <c:pt idx="6428">
                  <c:v>#N/A</c:v>
                </c:pt>
                <c:pt idx="6429">
                  <c:v>#N/A</c:v>
                </c:pt>
                <c:pt idx="6430">
                  <c:v>#N/A</c:v>
                </c:pt>
                <c:pt idx="6431">
                  <c:v>#N/A</c:v>
                </c:pt>
                <c:pt idx="6432">
                  <c:v>#N/A</c:v>
                </c:pt>
                <c:pt idx="6433">
                  <c:v>#N/A</c:v>
                </c:pt>
                <c:pt idx="6434">
                  <c:v>#N/A</c:v>
                </c:pt>
                <c:pt idx="6435">
                  <c:v>#N/A</c:v>
                </c:pt>
                <c:pt idx="6436">
                  <c:v>#N/A</c:v>
                </c:pt>
                <c:pt idx="6437">
                  <c:v>#N/A</c:v>
                </c:pt>
                <c:pt idx="6438">
                  <c:v>#N/A</c:v>
                </c:pt>
                <c:pt idx="6439">
                  <c:v>#N/A</c:v>
                </c:pt>
                <c:pt idx="6440">
                  <c:v>#N/A</c:v>
                </c:pt>
                <c:pt idx="6441">
                  <c:v>#N/A</c:v>
                </c:pt>
                <c:pt idx="6442">
                  <c:v>#N/A</c:v>
                </c:pt>
                <c:pt idx="6443">
                  <c:v>#N/A</c:v>
                </c:pt>
                <c:pt idx="6444">
                  <c:v>#N/A</c:v>
                </c:pt>
                <c:pt idx="6445">
                  <c:v>#N/A</c:v>
                </c:pt>
                <c:pt idx="6446">
                  <c:v>#N/A</c:v>
                </c:pt>
                <c:pt idx="6447">
                  <c:v>#N/A</c:v>
                </c:pt>
                <c:pt idx="6448">
                  <c:v>#N/A</c:v>
                </c:pt>
                <c:pt idx="6449">
                  <c:v>#N/A</c:v>
                </c:pt>
                <c:pt idx="6450">
                  <c:v>#N/A</c:v>
                </c:pt>
                <c:pt idx="6451">
                  <c:v>#N/A</c:v>
                </c:pt>
                <c:pt idx="6452">
                  <c:v>#N/A</c:v>
                </c:pt>
                <c:pt idx="6453">
                  <c:v>#N/A</c:v>
                </c:pt>
                <c:pt idx="6454">
                  <c:v>#N/A</c:v>
                </c:pt>
                <c:pt idx="6455">
                  <c:v>#N/A</c:v>
                </c:pt>
                <c:pt idx="6456">
                  <c:v>#N/A</c:v>
                </c:pt>
                <c:pt idx="6457">
                  <c:v>#N/A</c:v>
                </c:pt>
                <c:pt idx="6458">
                  <c:v>#N/A</c:v>
                </c:pt>
                <c:pt idx="6459">
                  <c:v>#N/A</c:v>
                </c:pt>
                <c:pt idx="6460">
                  <c:v>#N/A</c:v>
                </c:pt>
                <c:pt idx="6461">
                  <c:v>#N/A</c:v>
                </c:pt>
                <c:pt idx="6462">
                  <c:v>#N/A</c:v>
                </c:pt>
                <c:pt idx="6463">
                  <c:v>#N/A</c:v>
                </c:pt>
                <c:pt idx="6464">
                  <c:v>#N/A</c:v>
                </c:pt>
                <c:pt idx="6465">
                  <c:v>#N/A</c:v>
                </c:pt>
                <c:pt idx="6466">
                  <c:v>#N/A</c:v>
                </c:pt>
                <c:pt idx="6467">
                  <c:v>#N/A</c:v>
                </c:pt>
                <c:pt idx="6468">
                  <c:v>#N/A</c:v>
                </c:pt>
                <c:pt idx="6469">
                  <c:v>#N/A</c:v>
                </c:pt>
                <c:pt idx="6470">
                  <c:v>#N/A</c:v>
                </c:pt>
                <c:pt idx="6471">
                  <c:v>#N/A</c:v>
                </c:pt>
                <c:pt idx="6472">
                  <c:v>#N/A</c:v>
                </c:pt>
                <c:pt idx="6473">
                  <c:v>#N/A</c:v>
                </c:pt>
                <c:pt idx="6474">
                  <c:v>#N/A</c:v>
                </c:pt>
                <c:pt idx="6475">
                  <c:v>#N/A</c:v>
                </c:pt>
                <c:pt idx="6476">
                  <c:v>#N/A</c:v>
                </c:pt>
                <c:pt idx="6477">
                  <c:v>#N/A</c:v>
                </c:pt>
                <c:pt idx="6478">
                  <c:v>#N/A</c:v>
                </c:pt>
                <c:pt idx="6479">
                  <c:v>#N/A</c:v>
                </c:pt>
                <c:pt idx="6480">
                  <c:v>#N/A</c:v>
                </c:pt>
                <c:pt idx="6481">
                  <c:v>#N/A</c:v>
                </c:pt>
                <c:pt idx="6482">
                  <c:v>#N/A</c:v>
                </c:pt>
                <c:pt idx="6483">
                  <c:v>#N/A</c:v>
                </c:pt>
                <c:pt idx="6484">
                  <c:v>#N/A</c:v>
                </c:pt>
                <c:pt idx="6485">
                  <c:v>#N/A</c:v>
                </c:pt>
                <c:pt idx="6486">
                  <c:v>#N/A</c:v>
                </c:pt>
                <c:pt idx="6487">
                  <c:v>#N/A</c:v>
                </c:pt>
                <c:pt idx="6488">
                  <c:v>#N/A</c:v>
                </c:pt>
                <c:pt idx="6489">
                  <c:v>#N/A</c:v>
                </c:pt>
                <c:pt idx="6490">
                  <c:v>#N/A</c:v>
                </c:pt>
                <c:pt idx="6491">
                  <c:v>#N/A</c:v>
                </c:pt>
                <c:pt idx="6492">
                  <c:v>#N/A</c:v>
                </c:pt>
                <c:pt idx="6493">
                  <c:v>#N/A</c:v>
                </c:pt>
                <c:pt idx="6494">
                  <c:v>#N/A</c:v>
                </c:pt>
                <c:pt idx="6495">
                  <c:v>#N/A</c:v>
                </c:pt>
                <c:pt idx="6496">
                  <c:v>#N/A</c:v>
                </c:pt>
                <c:pt idx="6497">
                  <c:v>#N/A</c:v>
                </c:pt>
                <c:pt idx="6498">
                  <c:v>#N/A</c:v>
                </c:pt>
                <c:pt idx="6499">
                  <c:v>#N/A</c:v>
                </c:pt>
                <c:pt idx="6500">
                  <c:v>#N/A</c:v>
                </c:pt>
                <c:pt idx="6501">
                  <c:v>#N/A</c:v>
                </c:pt>
                <c:pt idx="6502">
                  <c:v>#N/A</c:v>
                </c:pt>
                <c:pt idx="6503">
                  <c:v>#N/A</c:v>
                </c:pt>
                <c:pt idx="6504">
                  <c:v>#N/A</c:v>
                </c:pt>
                <c:pt idx="6505">
                  <c:v>#N/A</c:v>
                </c:pt>
                <c:pt idx="6506">
                  <c:v>#N/A</c:v>
                </c:pt>
                <c:pt idx="6507">
                  <c:v>#N/A</c:v>
                </c:pt>
                <c:pt idx="6508">
                  <c:v>#N/A</c:v>
                </c:pt>
                <c:pt idx="6509">
                  <c:v>#N/A</c:v>
                </c:pt>
                <c:pt idx="6510">
                  <c:v>#N/A</c:v>
                </c:pt>
                <c:pt idx="6511">
                  <c:v>#N/A</c:v>
                </c:pt>
                <c:pt idx="6512">
                  <c:v>#N/A</c:v>
                </c:pt>
                <c:pt idx="6513">
                  <c:v>#N/A</c:v>
                </c:pt>
                <c:pt idx="6514">
                  <c:v>#N/A</c:v>
                </c:pt>
                <c:pt idx="6515">
                  <c:v>#N/A</c:v>
                </c:pt>
                <c:pt idx="6516">
                  <c:v>#N/A</c:v>
                </c:pt>
                <c:pt idx="6517">
                  <c:v>#N/A</c:v>
                </c:pt>
                <c:pt idx="6518">
                  <c:v>#N/A</c:v>
                </c:pt>
                <c:pt idx="6519">
                  <c:v>#N/A</c:v>
                </c:pt>
                <c:pt idx="6520">
                  <c:v>#N/A</c:v>
                </c:pt>
                <c:pt idx="6521">
                  <c:v>#N/A</c:v>
                </c:pt>
                <c:pt idx="6522">
                  <c:v>#N/A</c:v>
                </c:pt>
                <c:pt idx="6523">
                  <c:v>#N/A</c:v>
                </c:pt>
                <c:pt idx="6524">
                  <c:v>#N/A</c:v>
                </c:pt>
                <c:pt idx="6525">
                  <c:v>#N/A</c:v>
                </c:pt>
                <c:pt idx="6526">
                  <c:v>#N/A</c:v>
                </c:pt>
                <c:pt idx="6527">
                  <c:v>#N/A</c:v>
                </c:pt>
                <c:pt idx="6528">
                  <c:v>#N/A</c:v>
                </c:pt>
                <c:pt idx="6529">
                  <c:v>#N/A</c:v>
                </c:pt>
                <c:pt idx="6530">
                  <c:v>#N/A</c:v>
                </c:pt>
                <c:pt idx="6531">
                  <c:v>#N/A</c:v>
                </c:pt>
                <c:pt idx="6532">
                  <c:v>#N/A</c:v>
                </c:pt>
                <c:pt idx="6533">
                  <c:v>#N/A</c:v>
                </c:pt>
                <c:pt idx="6534">
                  <c:v>#N/A</c:v>
                </c:pt>
                <c:pt idx="6535">
                  <c:v>#N/A</c:v>
                </c:pt>
                <c:pt idx="6536">
                  <c:v>#N/A</c:v>
                </c:pt>
                <c:pt idx="6537">
                  <c:v>#N/A</c:v>
                </c:pt>
                <c:pt idx="6538">
                  <c:v>#N/A</c:v>
                </c:pt>
                <c:pt idx="6539">
                  <c:v>#N/A</c:v>
                </c:pt>
                <c:pt idx="6540">
                  <c:v>#N/A</c:v>
                </c:pt>
                <c:pt idx="6541">
                  <c:v>#N/A</c:v>
                </c:pt>
                <c:pt idx="6542">
                  <c:v>#N/A</c:v>
                </c:pt>
                <c:pt idx="6543">
                  <c:v>#N/A</c:v>
                </c:pt>
                <c:pt idx="6544">
                  <c:v>#N/A</c:v>
                </c:pt>
                <c:pt idx="6545">
                  <c:v>#N/A</c:v>
                </c:pt>
                <c:pt idx="6546">
                  <c:v>#N/A</c:v>
                </c:pt>
                <c:pt idx="6547">
                  <c:v>#N/A</c:v>
                </c:pt>
                <c:pt idx="6548">
                  <c:v>#N/A</c:v>
                </c:pt>
                <c:pt idx="6549">
                  <c:v>#N/A</c:v>
                </c:pt>
                <c:pt idx="6550">
                  <c:v>#N/A</c:v>
                </c:pt>
                <c:pt idx="6551">
                  <c:v>#N/A</c:v>
                </c:pt>
                <c:pt idx="6552">
                  <c:v>#N/A</c:v>
                </c:pt>
                <c:pt idx="6553">
                  <c:v>#N/A</c:v>
                </c:pt>
                <c:pt idx="6554">
                  <c:v>#N/A</c:v>
                </c:pt>
                <c:pt idx="6555">
                  <c:v>#N/A</c:v>
                </c:pt>
                <c:pt idx="6556">
                  <c:v>#N/A</c:v>
                </c:pt>
                <c:pt idx="6557">
                  <c:v>#N/A</c:v>
                </c:pt>
                <c:pt idx="6558">
                  <c:v>#N/A</c:v>
                </c:pt>
                <c:pt idx="6559">
                  <c:v>#N/A</c:v>
                </c:pt>
                <c:pt idx="6560">
                  <c:v>#N/A</c:v>
                </c:pt>
                <c:pt idx="6561">
                  <c:v>#N/A</c:v>
                </c:pt>
                <c:pt idx="6562">
                  <c:v>#N/A</c:v>
                </c:pt>
                <c:pt idx="6563">
                  <c:v>#N/A</c:v>
                </c:pt>
                <c:pt idx="6564">
                  <c:v>#N/A</c:v>
                </c:pt>
                <c:pt idx="6565">
                  <c:v>#N/A</c:v>
                </c:pt>
                <c:pt idx="6566">
                  <c:v>#N/A</c:v>
                </c:pt>
                <c:pt idx="6567">
                  <c:v>#N/A</c:v>
                </c:pt>
                <c:pt idx="6568">
                  <c:v>#N/A</c:v>
                </c:pt>
                <c:pt idx="6569">
                  <c:v>#N/A</c:v>
                </c:pt>
                <c:pt idx="6570">
                  <c:v>#N/A</c:v>
                </c:pt>
                <c:pt idx="6571">
                  <c:v>#N/A</c:v>
                </c:pt>
                <c:pt idx="6572">
                  <c:v>#N/A</c:v>
                </c:pt>
                <c:pt idx="6573">
                  <c:v>#N/A</c:v>
                </c:pt>
                <c:pt idx="6574">
                  <c:v>#N/A</c:v>
                </c:pt>
                <c:pt idx="6575">
                  <c:v>#N/A</c:v>
                </c:pt>
                <c:pt idx="6576">
                  <c:v>#N/A</c:v>
                </c:pt>
                <c:pt idx="6577">
                  <c:v>#N/A</c:v>
                </c:pt>
                <c:pt idx="6578">
                  <c:v>#N/A</c:v>
                </c:pt>
                <c:pt idx="6579">
                  <c:v>#N/A</c:v>
                </c:pt>
                <c:pt idx="6580">
                  <c:v>#N/A</c:v>
                </c:pt>
                <c:pt idx="6581">
                  <c:v>#N/A</c:v>
                </c:pt>
                <c:pt idx="6582">
                  <c:v>#N/A</c:v>
                </c:pt>
                <c:pt idx="6583">
                  <c:v>#N/A</c:v>
                </c:pt>
                <c:pt idx="6584">
                  <c:v>#N/A</c:v>
                </c:pt>
                <c:pt idx="6585">
                  <c:v>#N/A</c:v>
                </c:pt>
                <c:pt idx="6586">
                  <c:v>#N/A</c:v>
                </c:pt>
                <c:pt idx="6587">
                  <c:v>#N/A</c:v>
                </c:pt>
                <c:pt idx="6588">
                  <c:v>#N/A</c:v>
                </c:pt>
                <c:pt idx="6589">
                  <c:v>#N/A</c:v>
                </c:pt>
                <c:pt idx="6590">
                  <c:v>#N/A</c:v>
                </c:pt>
                <c:pt idx="6591">
                  <c:v>#N/A</c:v>
                </c:pt>
                <c:pt idx="6592">
                  <c:v>#N/A</c:v>
                </c:pt>
                <c:pt idx="6593">
                  <c:v>#N/A</c:v>
                </c:pt>
                <c:pt idx="6594">
                  <c:v>#N/A</c:v>
                </c:pt>
                <c:pt idx="6595">
                  <c:v>#N/A</c:v>
                </c:pt>
                <c:pt idx="6596">
                  <c:v>#N/A</c:v>
                </c:pt>
                <c:pt idx="6597">
                  <c:v>#N/A</c:v>
                </c:pt>
                <c:pt idx="6598">
                  <c:v>#N/A</c:v>
                </c:pt>
                <c:pt idx="6599">
                  <c:v>#N/A</c:v>
                </c:pt>
                <c:pt idx="6600">
                  <c:v>#N/A</c:v>
                </c:pt>
                <c:pt idx="6601">
                  <c:v>#N/A</c:v>
                </c:pt>
                <c:pt idx="6602">
                  <c:v>#N/A</c:v>
                </c:pt>
                <c:pt idx="6603">
                  <c:v>#N/A</c:v>
                </c:pt>
                <c:pt idx="6604">
                  <c:v>#N/A</c:v>
                </c:pt>
                <c:pt idx="6605">
                  <c:v>#N/A</c:v>
                </c:pt>
                <c:pt idx="6606">
                  <c:v>#N/A</c:v>
                </c:pt>
                <c:pt idx="6607">
                  <c:v>#N/A</c:v>
                </c:pt>
                <c:pt idx="6608">
                  <c:v>#N/A</c:v>
                </c:pt>
                <c:pt idx="6609">
                  <c:v>#N/A</c:v>
                </c:pt>
                <c:pt idx="6610">
                  <c:v>#N/A</c:v>
                </c:pt>
                <c:pt idx="6611">
                  <c:v>#N/A</c:v>
                </c:pt>
                <c:pt idx="6612">
                  <c:v>#N/A</c:v>
                </c:pt>
                <c:pt idx="6613">
                  <c:v>#N/A</c:v>
                </c:pt>
                <c:pt idx="6614">
                  <c:v>#N/A</c:v>
                </c:pt>
                <c:pt idx="6615">
                  <c:v>#N/A</c:v>
                </c:pt>
                <c:pt idx="6616">
                  <c:v>#N/A</c:v>
                </c:pt>
                <c:pt idx="6617">
                  <c:v>#N/A</c:v>
                </c:pt>
                <c:pt idx="6618">
                  <c:v>#N/A</c:v>
                </c:pt>
                <c:pt idx="6619">
                  <c:v>#N/A</c:v>
                </c:pt>
                <c:pt idx="6620">
                  <c:v>#N/A</c:v>
                </c:pt>
                <c:pt idx="6621">
                  <c:v>#N/A</c:v>
                </c:pt>
                <c:pt idx="6622">
                  <c:v>#N/A</c:v>
                </c:pt>
                <c:pt idx="6623">
                  <c:v>#N/A</c:v>
                </c:pt>
                <c:pt idx="6624">
                  <c:v>#N/A</c:v>
                </c:pt>
                <c:pt idx="6625">
                  <c:v>#N/A</c:v>
                </c:pt>
                <c:pt idx="6626">
                  <c:v>#N/A</c:v>
                </c:pt>
                <c:pt idx="6627">
                  <c:v>#N/A</c:v>
                </c:pt>
                <c:pt idx="6628">
                  <c:v>#N/A</c:v>
                </c:pt>
                <c:pt idx="6629">
                  <c:v>#N/A</c:v>
                </c:pt>
                <c:pt idx="6630">
                  <c:v>#N/A</c:v>
                </c:pt>
                <c:pt idx="6631">
                  <c:v>#N/A</c:v>
                </c:pt>
                <c:pt idx="6632">
                  <c:v>#N/A</c:v>
                </c:pt>
                <c:pt idx="6633">
                  <c:v>#N/A</c:v>
                </c:pt>
                <c:pt idx="6634">
                  <c:v>#N/A</c:v>
                </c:pt>
                <c:pt idx="6635">
                  <c:v>#N/A</c:v>
                </c:pt>
                <c:pt idx="6636">
                  <c:v>#N/A</c:v>
                </c:pt>
                <c:pt idx="6637">
                  <c:v>#N/A</c:v>
                </c:pt>
                <c:pt idx="6638">
                  <c:v>#N/A</c:v>
                </c:pt>
                <c:pt idx="6639">
                  <c:v>#N/A</c:v>
                </c:pt>
                <c:pt idx="6640">
                  <c:v>#N/A</c:v>
                </c:pt>
                <c:pt idx="6641">
                  <c:v>#N/A</c:v>
                </c:pt>
                <c:pt idx="6642">
                  <c:v>#N/A</c:v>
                </c:pt>
                <c:pt idx="6643">
                  <c:v>#N/A</c:v>
                </c:pt>
                <c:pt idx="6644">
                  <c:v>#N/A</c:v>
                </c:pt>
                <c:pt idx="6645">
                  <c:v>#N/A</c:v>
                </c:pt>
                <c:pt idx="6646">
                  <c:v>#N/A</c:v>
                </c:pt>
                <c:pt idx="6647">
                  <c:v>#N/A</c:v>
                </c:pt>
                <c:pt idx="6648">
                  <c:v>#N/A</c:v>
                </c:pt>
                <c:pt idx="6649">
                  <c:v>#N/A</c:v>
                </c:pt>
                <c:pt idx="6650">
                  <c:v>#N/A</c:v>
                </c:pt>
                <c:pt idx="6651">
                  <c:v>#N/A</c:v>
                </c:pt>
                <c:pt idx="6652">
                  <c:v>#N/A</c:v>
                </c:pt>
                <c:pt idx="6653">
                  <c:v>#N/A</c:v>
                </c:pt>
                <c:pt idx="6654">
                  <c:v>#N/A</c:v>
                </c:pt>
                <c:pt idx="6655">
                  <c:v>#N/A</c:v>
                </c:pt>
                <c:pt idx="6656">
                  <c:v>#N/A</c:v>
                </c:pt>
                <c:pt idx="6657">
                  <c:v>#N/A</c:v>
                </c:pt>
                <c:pt idx="6658">
                  <c:v>#N/A</c:v>
                </c:pt>
                <c:pt idx="6659">
                  <c:v>#N/A</c:v>
                </c:pt>
                <c:pt idx="6660">
                  <c:v>#N/A</c:v>
                </c:pt>
                <c:pt idx="6661">
                  <c:v>#N/A</c:v>
                </c:pt>
                <c:pt idx="6662">
                  <c:v>#N/A</c:v>
                </c:pt>
                <c:pt idx="6663">
                  <c:v>#N/A</c:v>
                </c:pt>
                <c:pt idx="6664">
                  <c:v>#N/A</c:v>
                </c:pt>
                <c:pt idx="6665">
                  <c:v>#N/A</c:v>
                </c:pt>
                <c:pt idx="6666">
                  <c:v>#N/A</c:v>
                </c:pt>
                <c:pt idx="6667">
                  <c:v>#N/A</c:v>
                </c:pt>
                <c:pt idx="6668">
                  <c:v>#N/A</c:v>
                </c:pt>
                <c:pt idx="6669">
                  <c:v>#N/A</c:v>
                </c:pt>
                <c:pt idx="6670">
                  <c:v>#N/A</c:v>
                </c:pt>
                <c:pt idx="6671">
                  <c:v>#N/A</c:v>
                </c:pt>
                <c:pt idx="6672">
                  <c:v>#N/A</c:v>
                </c:pt>
                <c:pt idx="6673">
                  <c:v>#N/A</c:v>
                </c:pt>
                <c:pt idx="6674">
                  <c:v>#N/A</c:v>
                </c:pt>
                <c:pt idx="6675">
                  <c:v>#N/A</c:v>
                </c:pt>
                <c:pt idx="6676">
                  <c:v>#N/A</c:v>
                </c:pt>
                <c:pt idx="6677">
                  <c:v>#N/A</c:v>
                </c:pt>
                <c:pt idx="6678">
                  <c:v>#N/A</c:v>
                </c:pt>
                <c:pt idx="6679">
                  <c:v>#N/A</c:v>
                </c:pt>
                <c:pt idx="6680">
                  <c:v>#N/A</c:v>
                </c:pt>
                <c:pt idx="6681">
                  <c:v>#N/A</c:v>
                </c:pt>
                <c:pt idx="6682">
                  <c:v>#N/A</c:v>
                </c:pt>
                <c:pt idx="6683">
                  <c:v>#N/A</c:v>
                </c:pt>
                <c:pt idx="6684">
                  <c:v>#N/A</c:v>
                </c:pt>
                <c:pt idx="6685">
                  <c:v>#N/A</c:v>
                </c:pt>
                <c:pt idx="6686">
                  <c:v>#N/A</c:v>
                </c:pt>
                <c:pt idx="6687">
                  <c:v>#N/A</c:v>
                </c:pt>
                <c:pt idx="6688">
                  <c:v>#N/A</c:v>
                </c:pt>
                <c:pt idx="6689">
                  <c:v>#N/A</c:v>
                </c:pt>
                <c:pt idx="6690">
                  <c:v>#N/A</c:v>
                </c:pt>
                <c:pt idx="6691">
                  <c:v>#N/A</c:v>
                </c:pt>
                <c:pt idx="6692">
                  <c:v>#N/A</c:v>
                </c:pt>
                <c:pt idx="6693">
                  <c:v>#N/A</c:v>
                </c:pt>
                <c:pt idx="6694">
                  <c:v>#N/A</c:v>
                </c:pt>
                <c:pt idx="6695">
                  <c:v>#N/A</c:v>
                </c:pt>
                <c:pt idx="6696">
                  <c:v>#N/A</c:v>
                </c:pt>
                <c:pt idx="6697">
                  <c:v>#N/A</c:v>
                </c:pt>
                <c:pt idx="6698">
                  <c:v>#N/A</c:v>
                </c:pt>
                <c:pt idx="6699">
                  <c:v>#N/A</c:v>
                </c:pt>
                <c:pt idx="6700">
                  <c:v>#N/A</c:v>
                </c:pt>
                <c:pt idx="6701">
                  <c:v>#N/A</c:v>
                </c:pt>
                <c:pt idx="6702">
                  <c:v>#N/A</c:v>
                </c:pt>
                <c:pt idx="6703">
                  <c:v>#N/A</c:v>
                </c:pt>
                <c:pt idx="6704">
                  <c:v>#N/A</c:v>
                </c:pt>
                <c:pt idx="6705">
                  <c:v>#N/A</c:v>
                </c:pt>
                <c:pt idx="6706">
                  <c:v>#N/A</c:v>
                </c:pt>
                <c:pt idx="6707">
                  <c:v>#N/A</c:v>
                </c:pt>
                <c:pt idx="6708">
                  <c:v>#N/A</c:v>
                </c:pt>
                <c:pt idx="6709">
                  <c:v>#N/A</c:v>
                </c:pt>
                <c:pt idx="6710">
                  <c:v>#N/A</c:v>
                </c:pt>
                <c:pt idx="6711">
                  <c:v>#N/A</c:v>
                </c:pt>
                <c:pt idx="6712">
                  <c:v>#N/A</c:v>
                </c:pt>
                <c:pt idx="6713">
                  <c:v>#N/A</c:v>
                </c:pt>
                <c:pt idx="6714">
                  <c:v>#N/A</c:v>
                </c:pt>
                <c:pt idx="6715">
                  <c:v>#N/A</c:v>
                </c:pt>
                <c:pt idx="6716">
                  <c:v>#N/A</c:v>
                </c:pt>
                <c:pt idx="6717">
                  <c:v>#N/A</c:v>
                </c:pt>
                <c:pt idx="6718">
                  <c:v>#N/A</c:v>
                </c:pt>
                <c:pt idx="6719">
                  <c:v>#N/A</c:v>
                </c:pt>
                <c:pt idx="6720">
                  <c:v>#N/A</c:v>
                </c:pt>
                <c:pt idx="6721">
                  <c:v>#N/A</c:v>
                </c:pt>
                <c:pt idx="6722">
                  <c:v>#N/A</c:v>
                </c:pt>
                <c:pt idx="6723">
                  <c:v>#N/A</c:v>
                </c:pt>
                <c:pt idx="6724">
                  <c:v>#N/A</c:v>
                </c:pt>
                <c:pt idx="6725">
                  <c:v>#N/A</c:v>
                </c:pt>
                <c:pt idx="6726">
                  <c:v>#N/A</c:v>
                </c:pt>
                <c:pt idx="6727">
                  <c:v>#N/A</c:v>
                </c:pt>
                <c:pt idx="6728">
                  <c:v>#N/A</c:v>
                </c:pt>
                <c:pt idx="6729">
                  <c:v>#N/A</c:v>
                </c:pt>
                <c:pt idx="6730">
                  <c:v>#N/A</c:v>
                </c:pt>
                <c:pt idx="6731">
                  <c:v>#N/A</c:v>
                </c:pt>
                <c:pt idx="6732">
                  <c:v>#N/A</c:v>
                </c:pt>
                <c:pt idx="6733">
                  <c:v>#N/A</c:v>
                </c:pt>
                <c:pt idx="6734">
                  <c:v>#N/A</c:v>
                </c:pt>
                <c:pt idx="6735">
                  <c:v>#N/A</c:v>
                </c:pt>
                <c:pt idx="6736">
                  <c:v>#N/A</c:v>
                </c:pt>
                <c:pt idx="6737">
                  <c:v>#N/A</c:v>
                </c:pt>
                <c:pt idx="6738">
                  <c:v>#N/A</c:v>
                </c:pt>
                <c:pt idx="6739">
                  <c:v>#N/A</c:v>
                </c:pt>
                <c:pt idx="6740">
                  <c:v>#N/A</c:v>
                </c:pt>
                <c:pt idx="6741">
                  <c:v>#N/A</c:v>
                </c:pt>
                <c:pt idx="6742">
                  <c:v>#N/A</c:v>
                </c:pt>
                <c:pt idx="6743">
                  <c:v>#N/A</c:v>
                </c:pt>
                <c:pt idx="6744">
                  <c:v>#N/A</c:v>
                </c:pt>
                <c:pt idx="6745">
                  <c:v>#N/A</c:v>
                </c:pt>
                <c:pt idx="6746">
                  <c:v>#N/A</c:v>
                </c:pt>
                <c:pt idx="6747">
                  <c:v>#N/A</c:v>
                </c:pt>
                <c:pt idx="6748">
                  <c:v>#N/A</c:v>
                </c:pt>
                <c:pt idx="6749">
                  <c:v>#N/A</c:v>
                </c:pt>
                <c:pt idx="6750">
                  <c:v>#N/A</c:v>
                </c:pt>
                <c:pt idx="6751">
                  <c:v>#N/A</c:v>
                </c:pt>
                <c:pt idx="6752">
                  <c:v>#N/A</c:v>
                </c:pt>
                <c:pt idx="6753">
                  <c:v>#N/A</c:v>
                </c:pt>
                <c:pt idx="6754">
                  <c:v>#N/A</c:v>
                </c:pt>
                <c:pt idx="6755">
                  <c:v>#N/A</c:v>
                </c:pt>
                <c:pt idx="6756">
                  <c:v>#N/A</c:v>
                </c:pt>
                <c:pt idx="6757">
                  <c:v>#N/A</c:v>
                </c:pt>
                <c:pt idx="6758">
                  <c:v>#N/A</c:v>
                </c:pt>
                <c:pt idx="6759">
                  <c:v>#N/A</c:v>
                </c:pt>
                <c:pt idx="6760">
                  <c:v>#N/A</c:v>
                </c:pt>
                <c:pt idx="6761">
                  <c:v>#N/A</c:v>
                </c:pt>
                <c:pt idx="6762">
                  <c:v>#N/A</c:v>
                </c:pt>
                <c:pt idx="6763">
                  <c:v>#N/A</c:v>
                </c:pt>
                <c:pt idx="6764">
                  <c:v>#N/A</c:v>
                </c:pt>
                <c:pt idx="6765">
                  <c:v>#N/A</c:v>
                </c:pt>
                <c:pt idx="6766">
                  <c:v>#N/A</c:v>
                </c:pt>
                <c:pt idx="6767">
                  <c:v>#N/A</c:v>
                </c:pt>
                <c:pt idx="6768">
                  <c:v>#N/A</c:v>
                </c:pt>
                <c:pt idx="6769">
                  <c:v>#N/A</c:v>
                </c:pt>
                <c:pt idx="6770">
                  <c:v>#N/A</c:v>
                </c:pt>
                <c:pt idx="6771">
                  <c:v>#N/A</c:v>
                </c:pt>
                <c:pt idx="6772">
                  <c:v>#N/A</c:v>
                </c:pt>
                <c:pt idx="6773">
                  <c:v>#N/A</c:v>
                </c:pt>
                <c:pt idx="6774">
                  <c:v>#N/A</c:v>
                </c:pt>
                <c:pt idx="6775">
                  <c:v>#N/A</c:v>
                </c:pt>
                <c:pt idx="6776">
                  <c:v>#N/A</c:v>
                </c:pt>
                <c:pt idx="6777">
                  <c:v>#N/A</c:v>
                </c:pt>
                <c:pt idx="6778">
                  <c:v>#N/A</c:v>
                </c:pt>
                <c:pt idx="6779">
                  <c:v>#N/A</c:v>
                </c:pt>
                <c:pt idx="6780">
                  <c:v>#N/A</c:v>
                </c:pt>
                <c:pt idx="6781">
                  <c:v>#N/A</c:v>
                </c:pt>
                <c:pt idx="6782">
                  <c:v>#N/A</c:v>
                </c:pt>
                <c:pt idx="6783">
                  <c:v>#N/A</c:v>
                </c:pt>
                <c:pt idx="6784">
                  <c:v>#N/A</c:v>
                </c:pt>
                <c:pt idx="6785">
                  <c:v>#N/A</c:v>
                </c:pt>
                <c:pt idx="6786">
                  <c:v>#N/A</c:v>
                </c:pt>
                <c:pt idx="6787">
                  <c:v>#N/A</c:v>
                </c:pt>
                <c:pt idx="6788">
                  <c:v>#N/A</c:v>
                </c:pt>
                <c:pt idx="6789">
                  <c:v>#N/A</c:v>
                </c:pt>
                <c:pt idx="6790">
                  <c:v>#N/A</c:v>
                </c:pt>
                <c:pt idx="6791">
                  <c:v>#N/A</c:v>
                </c:pt>
                <c:pt idx="6792">
                  <c:v>#N/A</c:v>
                </c:pt>
                <c:pt idx="6793">
                  <c:v>#N/A</c:v>
                </c:pt>
                <c:pt idx="6794">
                  <c:v>#N/A</c:v>
                </c:pt>
                <c:pt idx="6795">
                  <c:v>#N/A</c:v>
                </c:pt>
                <c:pt idx="6796">
                  <c:v>#N/A</c:v>
                </c:pt>
                <c:pt idx="6797">
                  <c:v>#N/A</c:v>
                </c:pt>
                <c:pt idx="6798">
                  <c:v>#N/A</c:v>
                </c:pt>
                <c:pt idx="6799">
                  <c:v>#N/A</c:v>
                </c:pt>
                <c:pt idx="6800">
                  <c:v>#N/A</c:v>
                </c:pt>
                <c:pt idx="6801">
                  <c:v>#N/A</c:v>
                </c:pt>
                <c:pt idx="6802">
                  <c:v>#N/A</c:v>
                </c:pt>
                <c:pt idx="6803">
                  <c:v>#N/A</c:v>
                </c:pt>
                <c:pt idx="6804">
                  <c:v>#N/A</c:v>
                </c:pt>
                <c:pt idx="6805">
                  <c:v>#N/A</c:v>
                </c:pt>
                <c:pt idx="6806">
                  <c:v>#N/A</c:v>
                </c:pt>
                <c:pt idx="6807">
                  <c:v>#N/A</c:v>
                </c:pt>
                <c:pt idx="6808">
                  <c:v>#N/A</c:v>
                </c:pt>
                <c:pt idx="6809">
                  <c:v>#N/A</c:v>
                </c:pt>
                <c:pt idx="6810">
                  <c:v>#N/A</c:v>
                </c:pt>
                <c:pt idx="6811">
                  <c:v>#N/A</c:v>
                </c:pt>
                <c:pt idx="6812">
                  <c:v>#N/A</c:v>
                </c:pt>
                <c:pt idx="6813">
                  <c:v>#N/A</c:v>
                </c:pt>
                <c:pt idx="6814">
                  <c:v>#N/A</c:v>
                </c:pt>
                <c:pt idx="6815">
                  <c:v>#N/A</c:v>
                </c:pt>
                <c:pt idx="6816">
                  <c:v>#N/A</c:v>
                </c:pt>
                <c:pt idx="6817">
                  <c:v>#N/A</c:v>
                </c:pt>
                <c:pt idx="6818">
                  <c:v>#N/A</c:v>
                </c:pt>
                <c:pt idx="6819">
                  <c:v>#N/A</c:v>
                </c:pt>
                <c:pt idx="6820">
                  <c:v>#N/A</c:v>
                </c:pt>
                <c:pt idx="6821">
                  <c:v>#N/A</c:v>
                </c:pt>
                <c:pt idx="6822">
                  <c:v>#N/A</c:v>
                </c:pt>
                <c:pt idx="6823">
                  <c:v>#N/A</c:v>
                </c:pt>
                <c:pt idx="6824">
                  <c:v>#N/A</c:v>
                </c:pt>
                <c:pt idx="6825">
                  <c:v>#N/A</c:v>
                </c:pt>
                <c:pt idx="6826">
                  <c:v>#N/A</c:v>
                </c:pt>
                <c:pt idx="6827">
                  <c:v>#N/A</c:v>
                </c:pt>
                <c:pt idx="6828">
                  <c:v>#N/A</c:v>
                </c:pt>
                <c:pt idx="6829">
                  <c:v>#N/A</c:v>
                </c:pt>
                <c:pt idx="6830">
                  <c:v>#N/A</c:v>
                </c:pt>
                <c:pt idx="6831">
                  <c:v>#N/A</c:v>
                </c:pt>
                <c:pt idx="6832">
                  <c:v>#N/A</c:v>
                </c:pt>
                <c:pt idx="6833">
                  <c:v>#N/A</c:v>
                </c:pt>
                <c:pt idx="6834">
                  <c:v>#N/A</c:v>
                </c:pt>
                <c:pt idx="6835">
                  <c:v>#N/A</c:v>
                </c:pt>
                <c:pt idx="6836">
                  <c:v>#N/A</c:v>
                </c:pt>
                <c:pt idx="6837">
                  <c:v>#N/A</c:v>
                </c:pt>
                <c:pt idx="6838">
                  <c:v>#N/A</c:v>
                </c:pt>
                <c:pt idx="6839">
                  <c:v>#N/A</c:v>
                </c:pt>
                <c:pt idx="6840">
                  <c:v>#N/A</c:v>
                </c:pt>
                <c:pt idx="6841">
                  <c:v>#N/A</c:v>
                </c:pt>
                <c:pt idx="6842">
                  <c:v>#N/A</c:v>
                </c:pt>
                <c:pt idx="6843">
                  <c:v>#N/A</c:v>
                </c:pt>
                <c:pt idx="6844">
                  <c:v>#N/A</c:v>
                </c:pt>
                <c:pt idx="6845">
                  <c:v>#N/A</c:v>
                </c:pt>
                <c:pt idx="6846">
                  <c:v>#N/A</c:v>
                </c:pt>
                <c:pt idx="6847">
                  <c:v>#N/A</c:v>
                </c:pt>
                <c:pt idx="6848">
                  <c:v>#N/A</c:v>
                </c:pt>
                <c:pt idx="6849">
                  <c:v>#N/A</c:v>
                </c:pt>
                <c:pt idx="6850">
                  <c:v>#N/A</c:v>
                </c:pt>
                <c:pt idx="6851">
                  <c:v>#N/A</c:v>
                </c:pt>
                <c:pt idx="6852">
                  <c:v>#N/A</c:v>
                </c:pt>
                <c:pt idx="6853">
                  <c:v>#N/A</c:v>
                </c:pt>
                <c:pt idx="6854">
                  <c:v>#N/A</c:v>
                </c:pt>
                <c:pt idx="6855">
                  <c:v>#N/A</c:v>
                </c:pt>
                <c:pt idx="6856">
                  <c:v>#N/A</c:v>
                </c:pt>
                <c:pt idx="6857">
                  <c:v>#N/A</c:v>
                </c:pt>
                <c:pt idx="6858">
                  <c:v>#N/A</c:v>
                </c:pt>
                <c:pt idx="6859">
                  <c:v>#N/A</c:v>
                </c:pt>
                <c:pt idx="6860">
                  <c:v>#N/A</c:v>
                </c:pt>
                <c:pt idx="6861">
                  <c:v>#N/A</c:v>
                </c:pt>
                <c:pt idx="6862">
                  <c:v>#N/A</c:v>
                </c:pt>
                <c:pt idx="6863">
                  <c:v>#N/A</c:v>
                </c:pt>
                <c:pt idx="6864">
                  <c:v>#N/A</c:v>
                </c:pt>
                <c:pt idx="6865">
                  <c:v>#N/A</c:v>
                </c:pt>
                <c:pt idx="6866">
                  <c:v>#N/A</c:v>
                </c:pt>
                <c:pt idx="6867">
                  <c:v>#N/A</c:v>
                </c:pt>
                <c:pt idx="6868">
                  <c:v>#N/A</c:v>
                </c:pt>
                <c:pt idx="6869">
                  <c:v>#N/A</c:v>
                </c:pt>
                <c:pt idx="6870">
                  <c:v>#N/A</c:v>
                </c:pt>
                <c:pt idx="6871">
                  <c:v>#N/A</c:v>
                </c:pt>
                <c:pt idx="6872">
                  <c:v>#N/A</c:v>
                </c:pt>
                <c:pt idx="6873">
                  <c:v>#N/A</c:v>
                </c:pt>
                <c:pt idx="6874">
                  <c:v>#N/A</c:v>
                </c:pt>
                <c:pt idx="6875">
                  <c:v>#N/A</c:v>
                </c:pt>
                <c:pt idx="6876">
                  <c:v>#N/A</c:v>
                </c:pt>
                <c:pt idx="6877">
                  <c:v>#N/A</c:v>
                </c:pt>
                <c:pt idx="6878">
                  <c:v>#N/A</c:v>
                </c:pt>
                <c:pt idx="6879">
                  <c:v>#N/A</c:v>
                </c:pt>
                <c:pt idx="6880">
                  <c:v>#N/A</c:v>
                </c:pt>
                <c:pt idx="6881">
                  <c:v>#N/A</c:v>
                </c:pt>
                <c:pt idx="6882">
                  <c:v>#N/A</c:v>
                </c:pt>
                <c:pt idx="6883">
                  <c:v>#N/A</c:v>
                </c:pt>
                <c:pt idx="6884">
                  <c:v>#N/A</c:v>
                </c:pt>
                <c:pt idx="6885">
                  <c:v>#N/A</c:v>
                </c:pt>
                <c:pt idx="6886">
                  <c:v>#N/A</c:v>
                </c:pt>
                <c:pt idx="6887">
                  <c:v>#N/A</c:v>
                </c:pt>
                <c:pt idx="6888">
                  <c:v>#N/A</c:v>
                </c:pt>
                <c:pt idx="6889">
                  <c:v>#N/A</c:v>
                </c:pt>
                <c:pt idx="6890">
                  <c:v>#N/A</c:v>
                </c:pt>
                <c:pt idx="6891">
                  <c:v>#N/A</c:v>
                </c:pt>
                <c:pt idx="6892">
                  <c:v>#N/A</c:v>
                </c:pt>
                <c:pt idx="6893">
                  <c:v>#N/A</c:v>
                </c:pt>
                <c:pt idx="6894">
                  <c:v>#N/A</c:v>
                </c:pt>
                <c:pt idx="6895">
                  <c:v>#N/A</c:v>
                </c:pt>
                <c:pt idx="6896">
                  <c:v>#N/A</c:v>
                </c:pt>
                <c:pt idx="6897">
                  <c:v>#N/A</c:v>
                </c:pt>
                <c:pt idx="6898">
                  <c:v>#N/A</c:v>
                </c:pt>
                <c:pt idx="6899">
                  <c:v>#N/A</c:v>
                </c:pt>
                <c:pt idx="6900">
                  <c:v>#N/A</c:v>
                </c:pt>
                <c:pt idx="6901">
                  <c:v>#N/A</c:v>
                </c:pt>
                <c:pt idx="6902">
                  <c:v>#N/A</c:v>
                </c:pt>
                <c:pt idx="6903">
                  <c:v>#N/A</c:v>
                </c:pt>
                <c:pt idx="6904">
                  <c:v>#N/A</c:v>
                </c:pt>
                <c:pt idx="6905">
                  <c:v>#N/A</c:v>
                </c:pt>
                <c:pt idx="6906">
                  <c:v>#N/A</c:v>
                </c:pt>
                <c:pt idx="6907">
                  <c:v>#N/A</c:v>
                </c:pt>
                <c:pt idx="6908">
                  <c:v>#N/A</c:v>
                </c:pt>
                <c:pt idx="6909">
                  <c:v>#N/A</c:v>
                </c:pt>
                <c:pt idx="6910">
                  <c:v>#N/A</c:v>
                </c:pt>
                <c:pt idx="6911">
                  <c:v>#N/A</c:v>
                </c:pt>
                <c:pt idx="6912">
                  <c:v>#N/A</c:v>
                </c:pt>
                <c:pt idx="6913">
                  <c:v>#N/A</c:v>
                </c:pt>
                <c:pt idx="6914">
                  <c:v>#N/A</c:v>
                </c:pt>
                <c:pt idx="6915">
                  <c:v>#N/A</c:v>
                </c:pt>
                <c:pt idx="6916">
                  <c:v>#N/A</c:v>
                </c:pt>
                <c:pt idx="6917">
                  <c:v>#N/A</c:v>
                </c:pt>
                <c:pt idx="6918">
                  <c:v>#N/A</c:v>
                </c:pt>
                <c:pt idx="6919">
                  <c:v>#N/A</c:v>
                </c:pt>
                <c:pt idx="6920">
                  <c:v>#N/A</c:v>
                </c:pt>
                <c:pt idx="6921">
                  <c:v>#N/A</c:v>
                </c:pt>
                <c:pt idx="6922">
                  <c:v>#N/A</c:v>
                </c:pt>
                <c:pt idx="6923">
                  <c:v>#N/A</c:v>
                </c:pt>
                <c:pt idx="6924">
                  <c:v>#N/A</c:v>
                </c:pt>
                <c:pt idx="6925">
                  <c:v>#N/A</c:v>
                </c:pt>
                <c:pt idx="6926">
                  <c:v>#N/A</c:v>
                </c:pt>
                <c:pt idx="6927">
                  <c:v>#N/A</c:v>
                </c:pt>
                <c:pt idx="6928">
                  <c:v>#N/A</c:v>
                </c:pt>
                <c:pt idx="6929">
                  <c:v>#N/A</c:v>
                </c:pt>
                <c:pt idx="6930">
                  <c:v>#N/A</c:v>
                </c:pt>
                <c:pt idx="6931">
                  <c:v>#N/A</c:v>
                </c:pt>
                <c:pt idx="6932">
                  <c:v>#N/A</c:v>
                </c:pt>
                <c:pt idx="6933">
                  <c:v>#N/A</c:v>
                </c:pt>
                <c:pt idx="6934">
                  <c:v>#N/A</c:v>
                </c:pt>
                <c:pt idx="6935">
                  <c:v>#N/A</c:v>
                </c:pt>
                <c:pt idx="6936">
                  <c:v>#N/A</c:v>
                </c:pt>
                <c:pt idx="6937">
                  <c:v>#N/A</c:v>
                </c:pt>
                <c:pt idx="6938">
                  <c:v>#N/A</c:v>
                </c:pt>
                <c:pt idx="6939">
                  <c:v>#N/A</c:v>
                </c:pt>
                <c:pt idx="6940">
                  <c:v>#N/A</c:v>
                </c:pt>
                <c:pt idx="6941">
                  <c:v>#N/A</c:v>
                </c:pt>
                <c:pt idx="6942">
                  <c:v>#N/A</c:v>
                </c:pt>
                <c:pt idx="6943">
                  <c:v>#N/A</c:v>
                </c:pt>
                <c:pt idx="6944">
                  <c:v>#N/A</c:v>
                </c:pt>
                <c:pt idx="6945">
                  <c:v>#N/A</c:v>
                </c:pt>
                <c:pt idx="6946">
                  <c:v>#N/A</c:v>
                </c:pt>
                <c:pt idx="6947">
                  <c:v>#N/A</c:v>
                </c:pt>
                <c:pt idx="6948">
                  <c:v>#N/A</c:v>
                </c:pt>
                <c:pt idx="6949">
                  <c:v>#N/A</c:v>
                </c:pt>
                <c:pt idx="6950">
                  <c:v>#N/A</c:v>
                </c:pt>
                <c:pt idx="6951">
                  <c:v>#N/A</c:v>
                </c:pt>
                <c:pt idx="6952">
                  <c:v>#N/A</c:v>
                </c:pt>
                <c:pt idx="6953">
                  <c:v>#N/A</c:v>
                </c:pt>
                <c:pt idx="6954">
                  <c:v>#N/A</c:v>
                </c:pt>
                <c:pt idx="6955">
                  <c:v>#N/A</c:v>
                </c:pt>
                <c:pt idx="6956">
                  <c:v>#N/A</c:v>
                </c:pt>
                <c:pt idx="6957">
                  <c:v>#N/A</c:v>
                </c:pt>
                <c:pt idx="6958">
                  <c:v>#N/A</c:v>
                </c:pt>
                <c:pt idx="6959">
                  <c:v>#N/A</c:v>
                </c:pt>
                <c:pt idx="6960">
                  <c:v>#N/A</c:v>
                </c:pt>
                <c:pt idx="6961">
                  <c:v>#N/A</c:v>
                </c:pt>
                <c:pt idx="6962">
                  <c:v>#N/A</c:v>
                </c:pt>
                <c:pt idx="6963">
                  <c:v>#N/A</c:v>
                </c:pt>
                <c:pt idx="6964">
                  <c:v>#N/A</c:v>
                </c:pt>
                <c:pt idx="6965">
                  <c:v>#N/A</c:v>
                </c:pt>
                <c:pt idx="6966">
                  <c:v>#N/A</c:v>
                </c:pt>
                <c:pt idx="6967">
                  <c:v>#N/A</c:v>
                </c:pt>
                <c:pt idx="6968">
                  <c:v>#N/A</c:v>
                </c:pt>
                <c:pt idx="6969">
                  <c:v>#N/A</c:v>
                </c:pt>
                <c:pt idx="6970">
                  <c:v>#N/A</c:v>
                </c:pt>
                <c:pt idx="6971">
                  <c:v>#N/A</c:v>
                </c:pt>
                <c:pt idx="6972">
                  <c:v>#N/A</c:v>
                </c:pt>
                <c:pt idx="6973">
                  <c:v>#N/A</c:v>
                </c:pt>
                <c:pt idx="6974">
                  <c:v>#N/A</c:v>
                </c:pt>
                <c:pt idx="6975">
                  <c:v>#N/A</c:v>
                </c:pt>
                <c:pt idx="6976">
                  <c:v>#N/A</c:v>
                </c:pt>
                <c:pt idx="6977">
                  <c:v>#N/A</c:v>
                </c:pt>
                <c:pt idx="6978">
                  <c:v>#N/A</c:v>
                </c:pt>
                <c:pt idx="6979">
                  <c:v>#N/A</c:v>
                </c:pt>
                <c:pt idx="6980">
                  <c:v>#N/A</c:v>
                </c:pt>
                <c:pt idx="6981">
                  <c:v>#N/A</c:v>
                </c:pt>
                <c:pt idx="6982">
                  <c:v>#N/A</c:v>
                </c:pt>
                <c:pt idx="6983">
                  <c:v>#N/A</c:v>
                </c:pt>
                <c:pt idx="6984">
                  <c:v>#N/A</c:v>
                </c:pt>
                <c:pt idx="6985">
                  <c:v>#N/A</c:v>
                </c:pt>
                <c:pt idx="6986">
                  <c:v>#N/A</c:v>
                </c:pt>
                <c:pt idx="6987">
                  <c:v>#N/A</c:v>
                </c:pt>
                <c:pt idx="6988">
                  <c:v>#N/A</c:v>
                </c:pt>
                <c:pt idx="6989">
                  <c:v>#N/A</c:v>
                </c:pt>
                <c:pt idx="6990">
                  <c:v>#N/A</c:v>
                </c:pt>
                <c:pt idx="6991">
                  <c:v>#N/A</c:v>
                </c:pt>
                <c:pt idx="6992">
                  <c:v>#N/A</c:v>
                </c:pt>
                <c:pt idx="6993">
                  <c:v>#N/A</c:v>
                </c:pt>
                <c:pt idx="6994">
                  <c:v>#N/A</c:v>
                </c:pt>
                <c:pt idx="6995">
                  <c:v>#N/A</c:v>
                </c:pt>
                <c:pt idx="6996">
                  <c:v>#N/A</c:v>
                </c:pt>
                <c:pt idx="6997">
                  <c:v>#N/A</c:v>
                </c:pt>
                <c:pt idx="6998">
                  <c:v>#N/A</c:v>
                </c:pt>
                <c:pt idx="6999">
                  <c:v>#N/A</c:v>
                </c:pt>
                <c:pt idx="7000">
                  <c:v>#N/A</c:v>
                </c:pt>
                <c:pt idx="7001">
                  <c:v>#N/A</c:v>
                </c:pt>
                <c:pt idx="7002">
                  <c:v>#N/A</c:v>
                </c:pt>
                <c:pt idx="7003">
                  <c:v>#N/A</c:v>
                </c:pt>
                <c:pt idx="7004">
                  <c:v>#N/A</c:v>
                </c:pt>
                <c:pt idx="7005">
                  <c:v>#N/A</c:v>
                </c:pt>
                <c:pt idx="7006">
                  <c:v>#N/A</c:v>
                </c:pt>
                <c:pt idx="7007">
                  <c:v>#N/A</c:v>
                </c:pt>
                <c:pt idx="7008">
                  <c:v>#N/A</c:v>
                </c:pt>
                <c:pt idx="7009">
                  <c:v>#N/A</c:v>
                </c:pt>
                <c:pt idx="7010">
                  <c:v>#N/A</c:v>
                </c:pt>
                <c:pt idx="7011">
                  <c:v>#N/A</c:v>
                </c:pt>
                <c:pt idx="7012">
                  <c:v>#N/A</c:v>
                </c:pt>
                <c:pt idx="7013">
                  <c:v>#N/A</c:v>
                </c:pt>
                <c:pt idx="7014">
                  <c:v>#N/A</c:v>
                </c:pt>
                <c:pt idx="7015">
                  <c:v>#N/A</c:v>
                </c:pt>
                <c:pt idx="7016">
                  <c:v>#N/A</c:v>
                </c:pt>
                <c:pt idx="7017">
                  <c:v>#N/A</c:v>
                </c:pt>
                <c:pt idx="7018">
                  <c:v>#N/A</c:v>
                </c:pt>
                <c:pt idx="7019">
                  <c:v>#N/A</c:v>
                </c:pt>
                <c:pt idx="7020">
                  <c:v>#N/A</c:v>
                </c:pt>
                <c:pt idx="7021">
                  <c:v>#N/A</c:v>
                </c:pt>
                <c:pt idx="7022">
                  <c:v>#N/A</c:v>
                </c:pt>
                <c:pt idx="7023">
                  <c:v>#N/A</c:v>
                </c:pt>
                <c:pt idx="7024">
                  <c:v>#N/A</c:v>
                </c:pt>
                <c:pt idx="7025">
                  <c:v>#N/A</c:v>
                </c:pt>
                <c:pt idx="7026">
                  <c:v>#N/A</c:v>
                </c:pt>
                <c:pt idx="7027">
                  <c:v>#N/A</c:v>
                </c:pt>
                <c:pt idx="7028">
                  <c:v>#N/A</c:v>
                </c:pt>
                <c:pt idx="7029">
                  <c:v>#N/A</c:v>
                </c:pt>
                <c:pt idx="7030">
                  <c:v>#N/A</c:v>
                </c:pt>
                <c:pt idx="7031">
                  <c:v>#N/A</c:v>
                </c:pt>
                <c:pt idx="7032">
                  <c:v>#N/A</c:v>
                </c:pt>
                <c:pt idx="7033">
                  <c:v>#N/A</c:v>
                </c:pt>
                <c:pt idx="7034">
                  <c:v>#N/A</c:v>
                </c:pt>
                <c:pt idx="7035">
                  <c:v>#N/A</c:v>
                </c:pt>
                <c:pt idx="7036">
                  <c:v>#N/A</c:v>
                </c:pt>
                <c:pt idx="7037">
                  <c:v>#N/A</c:v>
                </c:pt>
                <c:pt idx="7038">
                  <c:v>#N/A</c:v>
                </c:pt>
                <c:pt idx="7039">
                  <c:v>#N/A</c:v>
                </c:pt>
                <c:pt idx="7040">
                  <c:v>#N/A</c:v>
                </c:pt>
                <c:pt idx="7041">
                  <c:v>#N/A</c:v>
                </c:pt>
                <c:pt idx="7042">
                  <c:v>#N/A</c:v>
                </c:pt>
                <c:pt idx="7043">
                  <c:v>#N/A</c:v>
                </c:pt>
                <c:pt idx="7044">
                  <c:v>#N/A</c:v>
                </c:pt>
                <c:pt idx="7045">
                  <c:v>#N/A</c:v>
                </c:pt>
                <c:pt idx="7046">
                  <c:v>#N/A</c:v>
                </c:pt>
                <c:pt idx="7047">
                  <c:v>#N/A</c:v>
                </c:pt>
                <c:pt idx="7048">
                  <c:v>#N/A</c:v>
                </c:pt>
                <c:pt idx="7049">
                  <c:v>#N/A</c:v>
                </c:pt>
                <c:pt idx="7050">
                  <c:v>#N/A</c:v>
                </c:pt>
                <c:pt idx="7051">
                  <c:v>#N/A</c:v>
                </c:pt>
                <c:pt idx="7052">
                  <c:v>#N/A</c:v>
                </c:pt>
                <c:pt idx="7053">
                  <c:v>#N/A</c:v>
                </c:pt>
                <c:pt idx="7054">
                  <c:v>#N/A</c:v>
                </c:pt>
                <c:pt idx="7055">
                  <c:v>#N/A</c:v>
                </c:pt>
                <c:pt idx="7056">
                  <c:v>#N/A</c:v>
                </c:pt>
                <c:pt idx="7057">
                  <c:v>#N/A</c:v>
                </c:pt>
                <c:pt idx="7058">
                  <c:v>#N/A</c:v>
                </c:pt>
                <c:pt idx="7059">
                  <c:v>#N/A</c:v>
                </c:pt>
                <c:pt idx="7060">
                  <c:v>#N/A</c:v>
                </c:pt>
                <c:pt idx="7061">
                  <c:v>#N/A</c:v>
                </c:pt>
                <c:pt idx="7062">
                  <c:v>#N/A</c:v>
                </c:pt>
                <c:pt idx="7063">
                  <c:v>#N/A</c:v>
                </c:pt>
                <c:pt idx="7064">
                  <c:v>#N/A</c:v>
                </c:pt>
                <c:pt idx="7065">
                  <c:v>#N/A</c:v>
                </c:pt>
                <c:pt idx="7066">
                  <c:v>#N/A</c:v>
                </c:pt>
                <c:pt idx="7067">
                  <c:v>#N/A</c:v>
                </c:pt>
                <c:pt idx="7068">
                  <c:v>#N/A</c:v>
                </c:pt>
                <c:pt idx="7069">
                  <c:v>#N/A</c:v>
                </c:pt>
                <c:pt idx="7070">
                  <c:v>#N/A</c:v>
                </c:pt>
                <c:pt idx="7071">
                  <c:v>#N/A</c:v>
                </c:pt>
                <c:pt idx="7072">
                  <c:v>#N/A</c:v>
                </c:pt>
                <c:pt idx="7073">
                  <c:v>#N/A</c:v>
                </c:pt>
                <c:pt idx="7074">
                  <c:v>#N/A</c:v>
                </c:pt>
                <c:pt idx="7075">
                  <c:v>#N/A</c:v>
                </c:pt>
                <c:pt idx="7076">
                  <c:v>#N/A</c:v>
                </c:pt>
                <c:pt idx="7077">
                  <c:v>#N/A</c:v>
                </c:pt>
                <c:pt idx="7078">
                  <c:v>#N/A</c:v>
                </c:pt>
                <c:pt idx="7079">
                  <c:v>#N/A</c:v>
                </c:pt>
                <c:pt idx="7080">
                  <c:v>#N/A</c:v>
                </c:pt>
                <c:pt idx="7081">
                  <c:v>#N/A</c:v>
                </c:pt>
                <c:pt idx="7082">
                  <c:v>#N/A</c:v>
                </c:pt>
                <c:pt idx="7083">
                  <c:v>#N/A</c:v>
                </c:pt>
                <c:pt idx="7084">
                  <c:v>#N/A</c:v>
                </c:pt>
                <c:pt idx="7085">
                  <c:v>#N/A</c:v>
                </c:pt>
                <c:pt idx="7086">
                  <c:v>#N/A</c:v>
                </c:pt>
                <c:pt idx="7087">
                  <c:v>#N/A</c:v>
                </c:pt>
                <c:pt idx="7088">
                  <c:v>#N/A</c:v>
                </c:pt>
                <c:pt idx="7089">
                  <c:v>#N/A</c:v>
                </c:pt>
                <c:pt idx="7090">
                  <c:v>#N/A</c:v>
                </c:pt>
                <c:pt idx="7091">
                  <c:v>#N/A</c:v>
                </c:pt>
                <c:pt idx="7092">
                  <c:v>#N/A</c:v>
                </c:pt>
                <c:pt idx="7093">
                  <c:v>#N/A</c:v>
                </c:pt>
                <c:pt idx="7094">
                  <c:v>#N/A</c:v>
                </c:pt>
                <c:pt idx="7095">
                  <c:v>#N/A</c:v>
                </c:pt>
                <c:pt idx="7096">
                  <c:v>#N/A</c:v>
                </c:pt>
                <c:pt idx="7097">
                  <c:v>#N/A</c:v>
                </c:pt>
                <c:pt idx="7098">
                  <c:v>#N/A</c:v>
                </c:pt>
                <c:pt idx="7099">
                  <c:v>#N/A</c:v>
                </c:pt>
                <c:pt idx="7100">
                  <c:v>#N/A</c:v>
                </c:pt>
                <c:pt idx="7101">
                  <c:v>#N/A</c:v>
                </c:pt>
                <c:pt idx="7102">
                  <c:v>#N/A</c:v>
                </c:pt>
                <c:pt idx="7103">
                  <c:v>#N/A</c:v>
                </c:pt>
                <c:pt idx="7104">
                  <c:v>#N/A</c:v>
                </c:pt>
                <c:pt idx="7105">
                  <c:v>#N/A</c:v>
                </c:pt>
                <c:pt idx="7106">
                  <c:v>#N/A</c:v>
                </c:pt>
                <c:pt idx="7107">
                  <c:v>#N/A</c:v>
                </c:pt>
                <c:pt idx="7108">
                  <c:v>#N/A</c:v>
                </c:pt>
                <c:pt idx="7109">
                  <c:v>#N/A</c:v>
                </c:pt>
                <c:pt idx="7110">
                  <c:v>#N/A</c:v>
                </c:pt>
                <c:pt idx="7111">
                  <c:v>#N/A</c:v>
                </c:pt>
                <c:pt idx="7112">
                  <c:v>#N/A</c:v>
                </c:pt>
                <c:pt idx="7113">
                  <c:v>#N/A</c:v>
                </c:pt>
                <c:pt idx="7114">
                  <c:v>#N/A</c:v>
                </c:pt>
                <c:pt idx="7115">
                  <c:v>#N/A</c:v>
                </c:pt>
                <c:pt idx="7116">
                  <c:v>#N/A</c:v>
                </c:pt>
                <c:pt idx="7117">
                  <c:v>#N/A</c:v>
                </c:pt>
                <c:pt idx="7118">
                  <c:v>#N/A</c:v>
                </c:pt>
                <c:pt idx="7119">
                  <c:v>#N/A</c:v>
                </c:pt>
                <c:pt idx="7120">
                  <c:v>#N/A</c:v>
                </c:pt>
                <c:pt idx="7121">
                  <c:v>#N/A</c:v>
                </c:pt>
                <c:pt idx="7122">
                  <c:v>#N/A</c:v>
                </c:pt>
                <c:pt idx="7123">
                  <c:v>#N/A</c:v>
                </c:pt>
                <c:pt idx="7124">
                  <c:v>#N/A</c:v>
                </c:pt>
                <c:pt idx="7125">
                  <c:v>#N/A</c:v>
                </c:pt>
                <c:pt idx="7126">
                  <c:v>#N/A</c:v>
                </c:pt>
                <c:pt idx="7127">
                  <c:v>#N/A</c:v>
                </c:pt>
                <c:pt idx="7128">
                  <c:v>#N/A</c:v>
                </c:pt>
                <c:pt idx="7129">
                  <c:v>#N/A</c:v>
                </c:pt>
                <c:pt idx="7130">
                  <c:v>#N/A</c:v>
                </c:pt>
                <c:pt idx="7131">
                  <c:v>#N/A</c:v>
                </c:pt>
                <c:pt idx="7132">
                  <c:v>#N/A</c:v>
                </c:pt>
                <c:pt idx="7133">
                  <c:v>#N/A</c:v>
                </c:pt>
                <c:pt idx="7134">
                  <c:v>#N/A</c:v>
                </c:pt>
                <c:pt idx="7135">
                  <c:v>#N/A</c:v>
                </c:pt>
                <c:pt idx="7136">
                  <c:v>#N/A</c:v>
                </c:pt>
                <c:pt idx="7137">
                  <c:v>#N/A</c:v>
                </c:pt>
                <c:pt idx="7138">
                  <c:v>#N/A</c:v>
                </c:pt>
                <c:pt idx="7139">
                  <c:v>#N/A</c:v>
                </c:pt>
                <c:pt idx="7140">
                  <c:v>#N/A</c:v>
                </c:pt>
                <c:pt idx="7141">
                  <c:v>#N/A</c:v>
                </c:pt>
                <c:pt idx="7142">
                  <c:v>#N/A</c:v>
                </c:pt>
                <c:pt idx="7143">
                  <c:v>#N/A</c:v>
                </c:pt>
                <c:pt idx="7144">
                  <c:v>#N/A</c:v>
                </c:pt>
                <c:pt idx="7145">
                  <c:v>#N/A</c:v>
                </c:pt>
                <c:pt idx="7146">
                  <c:v>#N/A</c:v>
                </c:pt>
                <c:pt idx="7147">
                  <c:v>#N/A</c:v>
                </c:pt>
                <c:pt idx="7148">
                  <c:v>#N/A</c:v>
                </c:pt>
                <c:pt idx="7149">
                  <c:v>#N/A</c:v>
                </c:pt>
                <c:pt idx="7150">
                  <c:v>#N/A</c:v>
                </c:pt>
                <c:pt idx="7151">
                  <c:v>#N/A</c:v>
                </c:pt>
                <c:pt idx="7152">
                  <c:v>#N/A</c:v>
                </c:pt>
                <c:pt idx="7153">
                  <c:v>#N/A</c:v>
                </c:pt>
                <c:pt idx="7154">
                  <c:v>#N/A</c:v>
                </c:pt>
                <c:pt idx="7155">
                  <c:v>#N/A</c:v>
                </c:pt>
                <c:pt idx="7156">
                  <c:v>#N/A</c:v>
                </c:pt>
                <c:pt idx="7157">
                  <c:v>#N/A</c:v>
                </c:pt>
                <c:pt idx="7158">
                  <c:v>#N/A</c:v>
                </c:pt>
                <c:pt idx="7159">
                  <c:v>#N/A</c:v>
                </c:pt>
                <c:pt idx="7160">
                  <c:v>#N/A</c:v>
                </c:pt>
                <c:pt idx="7161">
                  <c:v>#N/A</c:v>
                </c:pt>
                <c:pt idx="7162">
                  <c:v>#N/A</c:v>
                </c:pt>
                <c:pt idx="7163">
                  <c:v>#N/A</c:v>
                </c:pt>
                <c:pt idx="7164">
                  <c:v>#N/A</c:v>
                </c:pt>
                <c:pt idx="7165">
                  <c:v>#N/A</c:v>
                </c:pt>
                <c:pt idx="7166">
                  <c:v>#N/A</c:v>
                </c:pt>
                <c:pt idx="7167">
                  <c:v>#N/A</c:v>
                </c:pt>
                <c:pt idx="7168">
                  <c:v>#N/A</c:v>
                </c:pt>
                <c:pt idx="7169">
                  <c:v>#N/A</c:v>
                </c:pt>
                <c:pt idx="7170">
                  <c:v>#N/A</c:v>
                </c:pt>
                <c:pt idx="7171">
                  <c:v>#N/A</c:v>
                </c:pt>
                <c:pt idx="7172">
                  <c:v>#N/A</c:v>
                </c:pt>
                <c:pt idx="7173">
                  <c:v>#N/A</c:v>
                </c:pt>
                <c:pt idx="7174">
                  <c:v>#N/A</c:v>
                </c:pt>
                <c:pt idx="7175">
                  <c:v>#N/A</c:v>
                </c:pt>
                <c:pt idx="7176">
                  <c:v>#N/A</c:v>
                </c:pt>
                <c:pt idx="7177">
                  <c:v>#N/A</c:v>
                </c:pt>
                <c:pt idx="7178">
                  <c:v>#N/A</c:v>
                </c:pt>
                <c:pt idx="7179">
                  <c:v>#N/A</c:v>
                </c:pt>
                <c:pt idx="7180">
                  <c:v>#N/A</c:v>
                </c:pt>
                <c:pt idx="7181">
                  <c:v>#N/A</c:v>
                </c:pt>
                <c:pt idx="7182">
                  <c:v>#N/A</c:v>
                </c:pt>
                <c:pt idx="7183">
                  <c:v>#N/A</c:v>
                </c:pt>
                <c:pt idx="7184">
                  <c:v>#N/A</c:v>
                </c:pt>
                <c:pt idx="7185">
                  <c:v>#N/A</c:v>
                </c:pt>
                <c:pt idx="7186">
                  <c:v>#N/A</c:v>
                </c:pt>
                <c:pt idx="7187">
                  <c:v>#N/A</c:v>
                </c:pt>
                <c:pt idx="7188">
                  <c:v>#N/A</c:v>
                </c:pt>
                <c:pt idx="7189">
                  <c:v>#N/A</c:v>
                </c:pt>
                <c:pt idx="7190">
                  <c:v>#N/A</c:v>
                </c:pt>
                <c:pt idx="7191">
                  <c:v>#N/A</c:v>
                </c:pt>
                <c:pt idx="7192">
                  <c:v>#N/A</c:v>
                </c:pt>
                <c:pt idx="7193">
                  <c:v>#N/A</c:v>
                </c:pt>
                <c:pt idx="7194">
                  <c:v>#N/A</c:v>
                </c:pt>
                <c:pt idx="7195">
                  <c:v>#N/A</c:v>
                </c:pt>
                <c:pt idx="7196">
                  <c:v>#N/A</c:v>
                </c:pt>
                <c:pt idx="7197">
                  <c:v>#N/A</c:v>
                </c:pt>
                <c:pt idx="7198">
                  <c:v>#N/A</c:v>
                </c:pt>
                <c:pt idx="7199">
                  <c:v>#N/A</c:v>
                </c:pt>
                <c:pt idx="7200">
                  <c:v>#N/A</c:v>
                </c:pt>
                <c:pt idx="7201">
                  <c:v>#N/A</c:v>
                </c:pt>
                <c:pt idx="7202">
                  <c:v>#N/A</c:v>
                </c:pt>
                <c:pt idx="7203">
                  <c:v>#N/A</c:v>
                </c:pt>
                <c:pt idx="7204">
                  <c:v>#N/A</c:v>
                </c:pt>
                <c:pt idx="7205">
                  <c:v>#N/A</c:v>
                </c:pt>
                <c:pt idx="7206">
                  <c:v>#N/A</c:v>
                </c:pt>
                <c:pt idx="7207">
                  <c:v>#N/A</c:v>
                </c:pt>
                <c:pt idx="7208">
                  <c:v>#N/A</c:v>
                </c:pt>
                <c:pt idx="7209">
                  <c:v>#N/A</c:v>
                </c:pt>
                <c:pt idx="7210">
                  <c:v>#N/A</c:v>
                </c:pt>
                <c:pt idx="7211">
                  <c:v>#N/A</c:v>
                </c:pt>
                <c:pt idx="7212">
                  <c:v>#N/A</c:v>
                </c:pt>
                <c:pt idx="7213">
                  <c:v>#N/A</c:v>
                </c:pt>
                <c:pt idx="7214">
                  <c:v>#N/A</c:v>
                </c:pt>
                <c:pt idx="7215">
                  <c:v>#N/A</c:v>
                </c:pt>
                <c:pt idx="7216">
                  <c:v>#N/A</c:v>
                </c:pt>
                <c:pt idx="7217">
                  <c:v>#N/A</c:v>
                </c:pt>
                <c:pt idx="7218">
                  <c:v>#N/A</c:v>
                </c:pt>
                <c:pt idx="7219">
                  <c:v>#N/A</c:v>
                </c:pt>
                <c:pt idx="7220">
                  <c:v>#N/A</c:v>
                </c:pt>
                <c:pt idx="7221">
                  <c:v>#N/A</c:v>
                </c:pt>
                <c:pt idx="7222">
                  <c:v>#N/A</c:v>
                </c:pt>
                <c:pt idx="7223">
                  <c:v>#N/A</c:v>
                </c:pt>
                <c:pt idx="7224">
                  <c:v>#N/A</c:v>
                </c:pt>
                <c:pt idx="7225">
                  <c:v>#N/A</c:v>
                </c:pt>
                <c:pt idx="7226">
                  <c:v>#N/A</c:v>
                </c:pt>
                <c:pt idx="7227">
                  <c:v>#N/A</c:v>
                </c:pt>
                <c:pt idx="7228">
                  <c:v>#N/A</c:v>
                </c:pt>
                <c:pt idx="7229">
                  <c:v>#N/A</c:v>
                </c:pt>
                <c:pt idx="7230">
                  <c:v>#N/A</c:v>
                </c:pt>
                <c:pt idx="7231">
                  <c:v>#N/A</c:v>
                </c:pt>
                <c:pt idx="7232">
                  <c:v>#N/A</c:v>
                </c:pt>
                <c:pt idx="7233">
                  <c:v>#N/A</c:v>
                </c:pt>
                <c:pt idx="7234">
                  <c:v>#N/A</c:v>
                </c:pt>
                <c:pt idx="7235">
                  <c:v>#N/A</c:v>
                </c:pt>
                <c:pt idx="7236">
                  <c:v>#N/A</c:v>
                </c:pt>
                <c:pt idx="7237">
                  <c:v>#N/A</c:v>
                </c:pt>
                <c:pt idx="7238">
                  <c:v>#N/A</c:v>
                </c:pt>
                <c:pt idx="7239">
                  <c:v>#N/A</c:v>
                </c:pt>
                <c:pt idx="7240">
                  <c:v>#N/A</c:v>
                </c:pt>
                <c:pt idx="7241">
                  <c:v>#N/A</c:v>
                </c:pt>
                <c:pt idx="7242">
                  <c:v>#N/A</c:v>
                </c:pt>
                <c:pt idx="7243">
                  <c:v>#N/A</c:v>
                </c:pt>
                <c:pt idx="7244">
                  <c:v>#N/A</c:v>
                </c:pt>
                <c:pt idx="7245">
                  <c:v>#N/A</c:v>
                </c:pt>
                <c:pt idx="7246">
                  <c:v>#N/A</c:v>
                </c:pt>
                <c:pt idx="7247">
                  <c:v>#N/A</c:v>
                </c:pt>
                <c:pt idx="7248">
                  <c:v>#N/A</c:v>
                </c:pt>
                <c:pt idx="7249">
                  <c:v>#N/A</c:v>
                </c:pt>
                <c:pt idx="7250">
                  <c:v>#N/A</c:v>
                </c:pt>
                <c:pt idx="7251">
                  <c:v>#N/A</c:v>
                </c:pt>
                <c:pt idx="7252">
                  <c:v>#N/A</c:v>
                </c:pt>
                <c:pt idx="7253">
                  <c:v>#N/A</c:v>
                </c:pt>
                <c:pt idx="7254">
                  <c:v>#N/A</c:v>
                </c:pt>
                <c:pt idx="7255">
                  <c:v>#N/A</c:v>
                </c:pt>
                <c:pt idx="7256">
                  <c:v>#N/A</c:v>
                </c:pt>
                <c:pt idx="7257">
                  <c:v>#N/A</c:v>
                </c:pt>
                <c:pt idx="7258">
                  <c:v>#N/A</c:v>
                </c:pt>
                <c:pt idx="7259">
                  <c:v>#N/A</c:v>
                </c:pt>
                <c:pt idx="7260">
                  <c:v>#N/A</c:v>
                </c:pt>
                <c:pt idx="7261">
                  <c:v>#N/A</c:v>
                </c:pt>
                <c:pt idx="7262">
                  <c:v>#N/A</c:v>
                </c:pt>
                <c:pt idx="7263">
                  <c:v>#N/A</c:v>
                </c:pt>
                <c:pt idx="7264">
                  <c:v>#N/A</c:v>
                </c:pt>
                <c:pt idx="7265">
                  <c:v>#N/A</c:v>
                </c:pt>
                <c:pt idx="7266">
                  <c:v>#N/A</c:v>
                </c:pt>
                <c:pt idx="7267">
                  <c:v>#N/A</c:v>
                </c:pt>
                <c:pt idx="7268">
                  <c:v>#N/A</c:v>
                </c:pt>
                <c:pt idx="7269">
                  <c:v>#N/A</c:v>
                </c:pt>
                <c:pt idx="7270">
                  <c:v>#N/A</c:v>
                </c:pt>
                <c:pt idx="7271">
                  <c:v>#N/A</c:v>
                </c:pt>
                <c:pt idx="7272">
                  <c:v>#N/A</c:v>
                </c:pt>
                <c:pt idx="7273">
                  <c:v>#N/A</c:v>
                </c:pt>
                <c:pt idx="7274">
                  <c:v>#N/A</c:v>
                </c:pt>
                <c:pt idx="7275">
                  <c:v>#N/A</c:v>
                </c:pt>
                <c:pt idx="7276">
                  <c:v>#N/A</c:v>
                </c:pt>
                <c:pt idx="7277">
                  <c:v>#N/A</c:v>
                </c:pt>
                <c:pt idx="7278">
                  <c:v>#N/A</c:v>
                </c:pt>
                <c:pt idx="7279">
                  <c:v>#N/A</c:v>
                </c:pt>
                <c:pt idx="7280">
                  <c:v>#N/A</c:v>
                </c:pt>
                <c:pt idx="7281">
                  <c:v>#N/A</c:v>
                </c:pt>
                <c:pt idx="7282">
                  <c:v>#N/A</c:v>
                </c:pt>
                <c:pt idx="7283">
                  <c:v>#N/A</c:v>
                </c:pt>
                <c:pt idx="7284">
                  <c:v>#N/A</c:v>
                </c:pt>
                <c:pt idx="7285">
                  <c:v>#N/A</c:v>
                </c:pt>
                <c:pt idx="7286">
                  <c:v>#N/A</c:v>
                </c:pt>
                <c:pt idx="7287">
                  <c:v>#N/A</c:v>
                </c:pt>
                <c:pt idx="7288">
                  <c:v>#N/A</c:v>
                </c:pt>
                <c:pt idx="7289">
                  <c:v>#N/A</c:v>
                </c:pt>
                <c:pt idx="7290">
                  <c:v>#N/A</c:v>
                </c:pt>
                <c:pt idx="7291">
                  <c:v>#N/A</c:v>
                </c:pt>
                <c:pt idx="7292">
                  <c:v>#N/A</c:v>
                </c:pt>
                <c:pt idx="7293">
                  <c:v>#N/A</c:v>
                </c:pt>
                <c:pt idx="7294">
                  <c:v>#N/A</c:v>
                </c:pt>
                <c:pt idx="7295">
                  <c:v>#N/A</c:v>
                </c:pt>
                <c:pt idx="7296">
                  <c:v>#N/A</c:v>
                </c:pt>
                <c:pt idx="7297">
                  <c:v>#N/A</c:v>
                </c:pt>
                <c:pt idx="7298">
                  <c:v>#N/A</c:v>
                </c:pt>
                <c:pt idx="7299">
                  <c:v>#N/A</c:v>
                </c:pt>
                <c:pt idx="7300">
                  <c:v>#N/A</c:v>
                </c:pt>
                <c:pt idx="7301">
                  <c:v>#N/A</c:v>
                </c:pt>
                <c:pt idx="7302">
                  <c:v>#N/A</c:v>
                </c:pt>
                <c:pt idx="7303">
                  <c:v>#N/A</c:v>
                </c:pt>
                <c:pt idx="7304">
                  <c:v>#N/A</c:v>
                </c:pt>
                <c:pt idx="7305">
                  <c:v>#N/A</c:v>
                </c:pt>
                <c:pt idx="7306">
                  <c:v>#N/A</c:v>
                </c:pt>
                <c:pt idx="7307">
                  <c:v>#N/A</c:v>
                </c:pt>
                <c:pt idx="7308">
                  <c:v>#N/A</c:v>
                </c:pt>
                <c:pt idx="7309">
                  <c:v>#N/A</c:v>
                </c:pt>
                <c:pt idx="7310">
                  <c:v>#N/A</c:v>
                </c:pt>
                <c:pt idx="7311">
                  <c:v>#N/A</c:v>
                </c:pt>
                <c:pt idx="7312">
                  <c:v>#N/A</c:v>
                </c:pt>
                <c:pt idx="7313">
                  <c:v>#N/A</c:v>
                </c:pt>
                <c:pt idx="7314">
                  <c:v>#N/A</c:v>
                </c:pt>
                <c:pt idx="7315">
                  <c:v>#N/A</c:v>
                </c:pt>
                <c:pt idx="7316">
                  <c:v>#N/A</c:v>
                </c:pt>
                <c:pt idx="7317">
                  <c:v>#N/A</c:v>
                </c:pt>
                <c:pt idx="7318">
                  <c:v>#N/A</c:v>
                </c:pt>
                <c:pt idx="7319">
                  <c:v>#N/A</c:v>
                </c:pt>
                <c:pt idx="7320">
                  <c:v>#N/A</c:v>
                </c:pt>
                <c:pt idx="7321">
                  <c:v>#N/A</c:v>
                </c:pt>
                <c:pt idx="7322">
                  <c:v>#N/A</c:v>
                </c:pt>
                <c:pt idx="7323">
                  <c:v>#N/A</c:v>
                </c:pt>
                <c:pt idx="7324">
                  <c:v>#N/A</c:v>
                </c:pt>
                <c:pt idx="7325">
                  <c:v>#N/A</c:v>
                </c:pt>
                <c:pt idx="7326">
                  <c:v>#N/A</c:v>
                </c:pt>
                <c:pt idx="7327">
                  <c:v>#N/A</c:v>
                </c:pt>
                <c:pt idx="7328">
                  <c:v>#N/A</c:v>
                </c:pt>
                <c:pt idx="7329">
                  <c:v>#N/A</c:v>
                </c:pt>
                <c:pt idx="7330">
                  <c:v>#N/A</c:v>
                </c:pt>
                <c:pt idx="7331">
                  <c:v>#N/A</c:v>
                </c:pt>
                <c:pt idx="7332">
                  <c:v>#N/A</c:v>
                </c:pt>
                <c:pt idx="7333">
                  <c:v>#N/A</c:v>
                </c:pt>
                <c:pt idx="7334">
                  <c:v>#N/A</c:v>
                </c:pt>
                <c:pt idx="7335">
                  <c:v>#N/A</c:v>
                </c:pt>
                <c:pt idx="7336">
                  <c:v>#N/A</c:v>
                </c:pt>
                <c:pt idx="7337">
                  <c:v>#N/A</c:v>
                </c:pt>
                <c:pt idx="7338">
                  <c:v>#N/A</c:v>
                </c:pt>
                <c:pt idx="7339">
                  <c:v>#N/A</c:v>
                </c:pt>
                <c:pt idx="7340">
                  <c:v>#N/A</c:v>
                </c:pt>
                <c:pt idx="7341">
                  <c:v>#N/A</c:v>
                </c:pt>
                <c:pt idx="7342">
                  <c:v>#N/A</c:v>
                </c:pt>
                <c:pt idx="7343">
                  <c:v>#N/A</c:v>
                </c:pt>
                <c:pt idx="7344">
                  <c:v>#N/A</c:v>
                </c:pt>
                <c:pt idx="7345">
                  <c:v>#N/A</c:v>
                </c:pt>
                <c:pt idx="7346">
                  <c:v>#N/A</c:v>
                </c:pt>
                <c:pt idx="7347">
                  <c:v>#N/A</c:v>
                </c:pt>
                <c:pt idx="7348">
                  <c:v>#N/A</c:v>
                </c:pt>
                <c:pt idx="7349">
                  <c:v>#N/A</c:v>
                </c:pt>
                <c:pt idx="7350">
                  <c:v>#N/A</c:v>
                </c:pt>
                <c:pt idx="7351">
                  <c:v>#N/A</c:v>
                </c:pt>
                <c:pt idx="7352">
                  <c:v>#N/A</c:v>
                </c:pt>
                <c:pt idx="7353">
                  <c:v>#N/A</c:v>
                </c:pt>
                <c:pt idx="7354">
                  <c:v>#N/A</c:v>
                </c:pt>
                <c:pt idx="7355">
                  <c:v>#N/A</c:v>
                </c:pt>
                <c:pt idx="7356">
                  <c:v>#N/A</c:v>
                </c:pt>
                <c:pt idx="7357">
                  <c:v>#N/A</c:v>
                </c:pt>
                <c:pt idx="7358">
                  <c:v>#N/A</c:v>
                </c:pt>
                <c:pt idx="7359">
                  <c:v>#N/A</c:v>
                </c:pt>
                <c:pt idx="7360">
                  <c:v>#N/A</c:v>
                </c:pt>
                <c:pt idx="7361">
                  <c:v>#N/A</c:v>
                </c:pt>
                <c:pt idx="7362">
                  <c:v>#N/A</c:v>
                </c:pt>
                <c:pt idx="7363">
                  <c:v>#N/A</c:v>
                </c:pt>
                <c:pt idx="7364">
                  <c:v>#N/A</c:v>
                </c:pt>
                <c:pt idx="7365">
                  <c:v>#N/A</c:v>
                </c:pt>
                <c:pt idx="7366">
                  <c:v>#N/A</c:v>
                </c:pt>
                <c:pt idx="7367">
                  <c:v>#N/A</c:v>
                </c:pt>
                <c:pt idx="7368">
                  <c:v>#N/A</c:v>
                </c:pt>
                <c:pt idx="7369">
                  <c:v>#N/A</c:v>
                </c:pt>
                <c:pt idx="7370">
                  <c:v>#N/A</c:v>
                </c:pt>
                <c:pt idx="7371">
                  <c:v>#N/A</c:v>
                </c:pt>
                <c:pt idx="7372">
                  <c:v>#N/A</c:v>
                </c:pt>
                <c:pt idx="7373">
                  <c:v>#N/A</c:v>
                </c:pt>
                <c:pt idx="7374">
                  <c:v>#N/A</c:v>
                </c:pt>
                <c:pt idx="7375">
                  <c:v>#N/A</c:v>
                </c:pt>
                <c:pt idx="7376">
                  <c:v>#N/A</c:v>
                </c:pt>
                <c:pt idx="7377">
                  <c:v>#N/A</c:v>
                </c:pt>
                <c:pt idx="7378">
                  <c:v>#N/A</c:v>
                </c:pt>
                <c:pt idx="7379">
                  <c:v>#N/A</c:v>
                </c:pt>
                <c:pt idx="7380">
                  <c:v>#N/A</c:v>
                </c:pt>
                <c:pt idx="7381">
                  <c:v>#N/A</c:v>
                </c:pt>
                <c:pt idx="7382">
                  <c:v>#N/A</c:v>
                </c:pt>
                <c:pt idx="7383">
                  <c:v>#N/A</c:v>
                </c:pt>
                <c:pt idx="7384">
                  <c:v>#N/A</c:v>
                </c:pt>
                <c:pt idx="7385">
                  <c:v>#N/A</c:v>
                </c:pt>
                <c:pt idx="7386">
                  <c:v>#N/A</c:v>
                </c:pt>
                <c:pt idx="7387">
                  <c:v>#N/A</c:v>
                </c:pt>
                <c:pt idx="7388">
                  <c:v>#N/A</c:v>
                </c:pt>
                <c:pt idx="7389">
                  <c:v>#N/A</c:v>
                </c:pt>
                <c:pt idx="7390">
                  <c:v>#N/A</c:v>
                </c:pt>
                <c:pt idx="7391">
                  <c:v>#N/A</c:v>
                </c:pt>
                <c:pt idx="7392">
                  <c:v>#N/A</c:v>
                </c:pt>
                <c:pt idx="7393">
                  <c:v>#N/A</c:v>
                </c:pt>
                <c:pt idx="7394">
                  <c:v>#N/A</c:v>
                </c:pt>
                <c:pt idx="7395">
                  <c:v>#N/A</c:v>
                </c:pt>
                <c:pt idx="7396">
                  <c:v>#N/A</c:v>
                </c:pt>
                <c:pt idx="7397">
                  <c:v>#N/A</c:v>
                </c:pt>
                <c:pt idx="7398">
                  <c:v>#N/A</c:v>
                </c:pt>
                <c:pt idx="7399">
                  <c:v>#N/A</c:v>
                </c:pt>
                <c:pt idx="7400">
                  <c:v>#N/A</c:v>
                </c:pt>
                <c:pt idx="7401">
                  <c:v>#N/A</c:v>
                </c:pt>
                <c:pt idx="7402">
                  <c:v>#N/A</c:v>
                </c:pt>
                <c:pt idx="7403">
                  <c:v>#N/A</c:v>
                </c:pt>
                <c:pt idx="7404">
                  <c:v>#N/A</c:v>
                </c:pt>
                <c:pt idx="7405">
                  <c:v>#N/A</c:v>
                </c:pt>
                <c:pt idx="7406">
                  <c:v>#N/A</c:v>
                </c:pt>
                <c:pt idx="7407">
                  <c:v>#N/A</c:v>
                </c:pt>
                <c:pt idx="7408">
                  <c:v>#N/A</c:v>
                </c:pt>
                <c:pt idx="7409">
                  <c:v>#N/A</c:v>
                </c:pt>
                <c:pt idx="7410">
                  <c:v>#N/A</c:v>
                </c:pt>
                <c:pt idx="7411">
                  <c:v>#N/A</c:v>
                </c:pt>
                <c:pt idx="7412">
                  <c:v>#N/A</c:v>
                </c:pt>
                <c:pt idx="7413">
                  <c:v>#N/A</c:v>
                </c:pt>
                <c:pt idx="7414">
                  <c:v>#N/A</c:v>
                </c:pt>
                <c:pt idx="7415">
                  <c:v>#N/A</c:v>
                </c:pt>
                <c:pt idx="7416">
                  <c:v>#N/A</c:v>
                </c:pt>
                <c:pt idx="7417">
                  <c:v>#N/A</c:v>
                </c:pt>
                <c:pt idx="7418">
                  <c:v>#N/A</c:v>
                </c:pt>
                <c:pt idx="7419">
                  <c:v>#N/A</c:v>
                </c:pt>
                <c:pt idx="7420">
                  <c:v>#N/A</c:v>
                </c:pt>
                <c:pt idx="7421">
                  <c:v>#N/A</c:v>
                </c:pt>
                <c:pt idx="7422">
                  <c:v>#N/A</c:v>
                </c:pt>
                <c:pt idx="7423">
                  <c:v>#N/A</c:v>
                </c:pt>
                <c:pt idx="7424">
                  <c:v>#N/A</c:v>
                </c:pt>
                <c:pt idx="7425">
                  <c:v>#N/A</c:v>
                </c:pt>
                <c:pt idx="7426">
                  <c:v>#N/A</c:v>
                </c:pt>
                <c:pt idx="7427">
                  <c:v>#N/A</c:v>
                </c:pt>
                <c:pt idx="7428">
                  <c:v>#N/A</c:v>
                </c:pt>
                <c:pt idx="7429">
                  <c:v>#N/A</c:v>
                </c:pt>
                <c:pt idx="7430">
                  <c:v>#N/A</c:v>
                </c:pt>
                <c:pt idx="7431">
                  <c:v>#N/A</c:v>
                </c:pt>
                <c:pt idx="7432">
                  <c:v>#N/A</c:v>
                </c:pt>
                <c:pt idx="7433">
                  <c:v>#N/A</c:v>
                </c:pt>
                <c:pt idx="7434">
                  <c:v>#N/A</c:v>
                </c:pt>
                <c:pt idx="7435">
                  <c:v>#N/A</c:v>
                </c:pt>
                <c:pt idx="7436">
                  <c:v>#N/A</c:v>
                </c:pt>
                <c:pt idx="7437">
                  <c:v>#N/A</c:v>
                </c:pt>
                <c:pt idx="7438">
                  <c:v>#N/A</c:v>
                </c:pt>
                <c:pt idx="7439">
                  <c:v>#N/A</c:v>
                </c:pt>
                <c:pt idx="7440">
                  <c:v>#N/A</c:v>
                </c:pt>
                <c:pt idx="7441">
                  <c:v>#N/A</c:v>
                </c:pt>
                <c:pt idx="7442">
                  <c:v>#N/A</c:v>
                </c:pt>
                <c:pt idx="7443">
                  <c:v>#N/A</c:v>
                </c:pt>
                <c:pt idx="7444">
                  <c:v>#N/A</c:v>
                </c:pt>
                <c:pt idx="7445">
                  <c:v>#N/A</c:v>
                </c:pt>
                <c:pt idx="7446">
                  <c:v>#N/A</c:v>
                </c:pt>
                <c:pt idx="7447">
                  <c:v>#N/A</c:v>
                </c:pt>
                <c:pt idx="7448">
                  <c:v>#N/A</c:v>
                </c:pt>
                <c:pt idx="7449">
                  <c:v>#N/A</c:v>
                </c:pt>
                <c:pt idx="7450">
                  <c:v>#N/A</c:v>
                </c:pt>
                <c:pt idx="7451">
                  <c:v>#N/A</c:v>
                </c:pt>
                <c:pt idx="7452">
                  <c:v>#N/A</c:v>
                </c:pt>
                <c:pt idx="7453">
                  <c:v>#N/A</c:v>
                </c:pt>
                <c:pt idx="7454">
                  <c:v>#N/A</c:v>
                </c:pt>
                <c:pt idx="7455">
                  <c:v>#N/A</c:v>
                </c:pt>
                <c:pt idx="7456">
                  <c:v>#N/A</c:v>
                </c:pt>
                <c:pt idx="7457">
                  <c:v>#N/A</c:v>
                </c:pt>
                <c:pt idx="7458">
                  <c:v>#N/A</c:v>
                </c:pt>
                <c:pt idx="7459">
                  <c:v>#N/A</c:v>
                </c:pt>
                <c:pt idx="7460">
                  <c:v>#N/A</c:v>
                </c:pt>
                <c:pt idx="7461">
                  <c:v>#N/A</c:v>
                </c:pt>
                <c:pt idx="7462">
                  <c:v>#N/A</c:v>
                </c:pt>
                <c:pt idx="7463">
                  <c:v>#N/A</c:v>
                </c:pt>
                <c:pt idx="7464">
                  <c:v>#N/A</c:v>
                </c:pt>
                <c:pt idx="7465">
                  <c:v>#N/A</c:v>
                </c:pt>
                <c:pt idx="7466">
                  <c:v>#N/A</c:v>
                </c:pt>
                <c:pt idx="7467">
                  <c:v>#N/A</c:v>
                </c:pt>
                <c:pt idx="7468">
                  <c:v>#N/A</c:v>
                </c:pt>
                <c:pt idx="7469">
                  <c:v>#N/A</c:v>
                </c:pt>
                <c:pt idx="7470">
                  <c:v>#N/A</c:v>
                </c:pt>
                <c:pt idx="7471">
                  <c:v>#N/A</c:v>
                </c:pt>
                <c:pt idx="7472">
                  <c:v>#N/A</c:v>
                </c:pt>
                <c:pt idx="7473">
                  <c:v>#N/A</c:v>
                </c:pt>
                <c:pt idx="7474">
                  <c:v>#N/A</c:v>
                </c:pt>
                <c:pt idx="7475">
                  <c:v>#N/A</c:v>
                </c:pt>
                <c:pt idx="7476">
                  <c:v>#N/A</c:v>
                </c:pt>
                <c:pt idx="7477">
                  <c:v>#N/A</c:v>
                </c:pt>
                <c:pt idx="7478">
                  <c:v>#N/A</c:v>
                </c:pt>
                <c:pt idx="7479">
                  <c:v>#N/A</c:v>
                </c:pt>
                <c:pt idx="7480">
                  <c:v>#N/A</c:v>
                </c:pt>
                <c:pt idx="7481">
                  <c:v>#N/A</c:v>
                </c:pt>
                <c:pt idx="7482">
                  <c:v>#N/A</c:v>
                </c:pt>
                <c:pt idx="7483">
                  <c:v>#N/A</c:v>
                </c:pt>
                <c:pt idx="7484">
                  <c:v>#N/A</c:v>
                </c:pt>
                <c:pt idx="7485">
                  <c:v>#N/A</c:v>
                </c:pt>
                <c:pt idx="7486">
                  <c:v>#N/A</c:v>
                </c:pt>
                <c:pt idx="7487">
                  <c:v>#N/A</c:v>
                </c:pt>
                <c:pt idx="7488">
                  <c:v>#N/A</c:v>
                </c:pt>
                <c:pt idx="7489">
                  <c:v>#N/A</c:v>
                </c:pt>
                <c:pt idx="7490">
                  <c:v>#N/A</c:v>
                </c:pt>
                <c:pt idx="7491">
                  <c:v>#N/A</c:v>
                </c:pt>
                <c:pt idx="7492">
                  <c:v>#N/A</c:v>
                </c:pt>
                <c:pt idx="7493">
                  <c:v>#N/A</c:v>
                </c:pt>
                <c:pt idx="7494">
                  <c:v>#N/A</c:v>
                </c:pt>
                <c:pt idx="7495">
                  <c:v>#N/A</c:v>
                </c:pt>
                <c:pt idx="7496">
                  <c:v>#N/A</c:v>
                </c:pt>
                <c:pt idx="7497">
                  <c:v>#N/A</c:v>
                </c:pt>
                <c:pt idx="7498">
                  <c:v>#N/A</c:v>
                </c:pt>
                <c:pt idx="7499">
                  <c:v>#N/A</c:v>
                </c:pt>
                <c:pt idx="7500">
                  <c:v>#N/A</c:v>
                </c:pt>
                <c:pt idx="7501">
                  <c:v>#N/A</c:v>
                </c:pt>
                <c:pt idx="7502">
                  <c:v>#N/A</c:v>
                </c:pt>
                <c:pt idx="7503">
                  <c:v>#N/A</c:v>
                </c:pt>
                <c:pt idx="7504">
                  <c:v>#N/A</c:v>
                </c:pt>
                <c:pt idx="7505">
                  <c:v>#N/A</c:v>
                </c:pt>
                <c:pt idx="7506">
                  <c:v>#N/A</c:v>
                </c:pt>
                <c:pt idx="7507">
                  <c:v>#N/A</c:v>
                </c:pt>
                <c:pt idx="7508">
                  <c:v>#N/A</c:v>
                </c:pt>
                <c:pt idx="7509">
                  <c:v>#N/A</c:v>
                </c:pt>
                <c:pt idx="7510">
                  <c:v>#N/A</c:v>
                </c:pt>
                <c:pt idx="7511">
                  <c:v>#N/A</c:v>
                </c:pt>
                <c:pt idx="7512">
                  <c:v>#N/A</c:v>
                </c:pt>
                <c:pt idx="7513">
                  <c:v>#N/A</c:v>
                </c:pt>
                <c:pt idx="7514">
                  <c:v>#N/A</c:v>
                </c:pt>
                <c:pt idx="7515">
                  <c:v>#N/A</c:v>
                </c:pt>
                <c:pt idx="7516">
                  <c:v>#N/A</c:v>
                </c:pt>
                <c:pt idx="7517">
                  <c:v>#N/A</c:v>
                </c:pt>
                <c:pt idx="7518">
                  <c:v>#N/A</c:v>
                </c:pt>
                <c:pt idx="7519">
                  <c:v>#N/A</c:v>
                </c:pt>
                <c:pt idx="7520">
                  <c:v>#N/A</c:v>
                </c:pt>
                <c:pt idx="7521">
                  <c:v>#N/A</c:v>
                </c:pt>
                <c:pt idx="7522">
                  <c:v>#N/A</c:v>
                </c:pt>
                <c:pt idx="7523">
                  <c:v>#N/A</c:v>
                </c:pt>
                <c:pt idx="7524">
                  <c:v>#N/A</c:v>
                </c:pt>
                <c:pt idx="7525">
                  <c:v>#N/A</c:v>
                </c:pt>
                <c:pt idx="7526">
                  <c:v>#N/A</c:v>
                </c:pt>
                <c:pt idx="7527">
                  <c:v>#N/A</c:v>
                </c:pt>
                <c:pt idx="7528">
                  <c:v>#N/A</c:v>
                </c:pt>
                <c:pt idx="7529">
                  <c:v>#N/A</c:v>
                </c:pt>
                <c:pt idx="7530">
                  <c:v>#N/A</c:v>
                </c:pt>
                <c:pt idx="7531">
                  <c:v>#N/A</c:v>
                </c:pt>
                <c:pt idx="7532">
                  <c:v>#N/A</c:v>
                </c:pt>
                <c:pt idx="7533">
                  <c:v>#N/A</c:v>
                </c:pt>
                <c:pt idx="7534">
                  <c:v>#N/A</c:v>
                </c:pt>
                <c:pt idx="7535">
                  <c:v>#N/A</c:v>
                </c:pt>
                <c:pt idx="7536">
                  <c:v>#N/A</c:v>
                </c:pt>
                <c:pt idx="7537">
                  <c:v>#N/A</c:v>
                </c:pt>
                <c:pt idx="7538">
                  <c:v>#N/A</c:v>
                </c:pt>
                <c:pt idx="7539">
                  <c:v>#N/A</c:v>
                </c:pt>
                <c:pt idx="7540">
                  <c:v>#N/A</c:v>
                </c:pt>
                <c:pt idx="7541">
                  <c:v>#N/A</c:v>
                </c:pt>
                <c:pt idx="7542">
                  <c:v>#N/A</c:v>
                </c:pt>
                <c:pt idx="7543">
                  <c:v>#N/A</c:v>
                </c:pt>
                <c:pt idx="7544">
                  <c:v>#N/A</c:v>
                </c:pt>
                <c:pt idx="7545">
                  <c:v>#N/A</c:v>
                </c:pt>
                <c:pt idx="7546">
                  <c:v>#N/A</c:v>
                </c:pt>
                <c:pt idx="7547">
                  <c:v>#N/A</c:v>
                </c:pt>
                <c:pt idx="7548">
                  <c:v>#N/A</c:v>
                </c:pt>
                <c:pt idx="7549">
                  <c:v>#N/A</c:v>
                </c:pt>
                <c:pt idx="7550">
                  <c:v>#N/A</c:v>
                </c:pt>
                <c:pt idx="7551">
                  <c:v>#N/A</c:v>
                </c:pt>
                <c:pt idx="7552">
                  <c:v>#N/A</c:v>
                </c:pt>
                <c:pt idx="7553">
                  <c:v>#N/A</c:v>
                </c:pt>
                <c:pt idx="7554">
                  <c:v>#N/A</c:v>
                </c:pt>
                <c:pt idx="7555">
                  <c:v>#N/A</c:v>
                </c:pt>
                <c:pt idx="7556">
                  <c:v>#N/A</c:v>
                </c:pt>
                <c:pt idx="7557">
                  <c:v>#N/A</c:v>
                </c:pt>
                <c:pt idx="7558">
                  <c:v>#N/A</c:v>
                </c:pt>
                <c:pt idx="7559">
                  <c:v>#N/A</c:v>
                </c:pt>
                <c:pt idx="7560">
                  <c:v>#N/A</c:v>
                </c:pt>
                <c:pt idx="7561">
                  <c:v>#N/A</c:v>
                </c:pt>
                <c:pt idx="7562">
                  <c:v>#N/A</c:v>
                </c:pt>
                <c:pt idx="7563">
                  <c:v>#N/A</c:v>
                </c:pt>
                <c:pt idx="7564">
                  <c:v>#N/A</c:v>
                </c:pt>
                <c:pt idx="7565">
                  <c:v>#N/A</c:v>
                </c:pt>
                <c:pt idx="7566">
                  <c:v>#N/A</c:v>
                </c:pt>
                <c:pt idx="7567">
                  <c:v>#N/A</c:v>
                </c:pt>
                <c:pt idx="7568">
                  <c:v>#N/A</c:v>
                </c:pt>
                <c:pt idx="7569">
                  <c:v>#N/A</c:v>
                </c:pt>
                <c:pt idx="7570">
                  <c:v>#N/A</c:v>
                </c:pt>
                <c:pt idx="7571">
                  <c:v>#N/A</c:v>
                </c:pt>
                <c:pt idx="7572">
                  <c:v>#N/A</c:v>
                </c:pt>
                <c:pt idx="7573">
                  <c:v>#N/A</c:v>
                </c:pt>
                <c:pt idx="7574">
                  <c:v>#N/A</c:v>
                </c:pt>
                <c:pt idx="7575">
                  <c:v>#N/A</c:v>
                </c:pt>
                <c:pt idx="7576">
                  <c:v>#N/A</c:v>
                </c:pt>
                <c:pt idx="7577">
                  <c:v>#N/A</c:v>
                </c:pt>
                <c:pt idx="7578">
                  <c:v>#N/A</c:v>
                </c:pt>
                <c:pt idx="7579">
                  <c:v>#N/A</c:v>
                </c:pt>
                <c:pt idx="7580">
                  <c:v>#N/A</c:v>
                </c:pt>
                <c:pt idx="7581">
                  <c:v>#N/A</c:v>
                </c:pt>
                <c:pt idx="7582">
                  <c:v>#N/A</c:v>
                </c:pt>
                <c:pt idx="7583">
                  <c:v>#N/A</c:v>
                </c:pt>
                <c:pt idx="7584">
                  <c:v>#N/A</c:v>
                </c:pt>
                <c:pt idx="7585">
                  <c:v>#N/A</c:v>
                </c:pt>
                <c:pt idx="7586">
                  <c:v>#N/A</c:v>
                </c:pt>
                <c:pt idx="7587">
                  <c:v>#N/A</c:v>
                </c:pt>
                <c:pt idx="7588">
                  <c:v>#N/A</c:v>
                </c:pt>
                <c:pt idx="7589">
                  <c:v>#N/A</c:v>
                </c:pt>
                <c:pt idx="7590">
                  <c:v>#N/A</c:v>
                </c:pt>
                <c:pt idx="7591">
                  <c:v>#N/A</c:v>
                </c:pt>
                <c:pt idx="7592">
                  <c:v>#N/A</c:v>
                </c:pt>
                <c:pt idx="7593">
                  <c:v>#N/A</c:v>
                </c:pt>
                <c:pt idx="7594">
                  <c:v>#N/A</c:v>
                </c:pt>
                <c:pt idx="7595">
                  <c:v>#N/A</c:v>
                </c:pt>
                <c:pt idx="7596">
                  <c:v>#N/A</c:v>
                </c:pt>
                <c:pt idx="7597">
                  <c:v>#N/A</c:v>
                </c:pt>
                <c:pt idx="7598">
                  <c:v>#N/A</c:v>
                </c:pt>
                <c:pt idx="7599">
                  <c:v>#N/A</c:v>
                </c:pt>
                <c:pt idx="7600">
                  <c:v>#N/A</c:v>
                </c:pt>
                <c:pt idx="7601">
                  <c:v>#N/A</c:v>
                </c:pt>
                <c:pt idx="7602">
                  <c:v>#N/A</c:v>
                </c:pt>
                <c:pt idx="7603">
                  <c:v>#N/A</c:v>
                </c:pt>
                <c:pt idx="7604">
                  <c:v>#N/A</c:v>
                </c:pt>
                <c:pt idx="7605">
                  <c:v>#N/A</c:v>
                </c:pt>
                <c:pt idx="7606">
                  <c:v>#N/A</c:v>
                </c:pt>
                <c:pt idx="7607">
                  <c:v>#N/A</c:v>
                </c:pt>
                <c:pt idx="7608">
                  <c:v>#N/A</c:v>
                </c:pt>
                <c:pt idx="7609">
                  <c:v>#N/A</c:v>
                </c:pt>
                <c:pt idx="7610">
                  <c:v>#N/A</c:v>
                </c:pt>
                <c:pt idx="7611">
                  <c:v>#N/A</c:v>
                </c:pt>
                <c:pt idx="7612">
                  <c:v>#N/A</c:v>
                </c:pt>
                <c:pt idx="7613">
                  <c:v>#N/A</c:v>
                </c:pt>
                <c:pt idx="7614">
                  <c:v>#N/A</c:v>
                </c:pt>
                <c:pt idx="7615">
                  <c:v>#N/A</c:v>
                </c:pt>
                <c:pt idx="7616">
                  <c:v>#N/A</c:v>
                </c:pt>
                <c:pt idx="7617">
                  <c:v>#N/A</c:v>
                </c:pt>
                <c:pt idx="7618">
                  <c:v>#N/A</c:v>
                </c:pt>
                <c:pt idx="7619">
                  <c:v>#N/A</c:v>
                </c:pt>
                <c:pt idx="7620">
                  <c:v>#N/A</c:v>
                </c:pt>
                <c:pt idx="7621">
                  <c:v>#N/A</c:v>
                </c:pt>
                <c:pt idx="7622">
                  <c:v>#N/A</c:v>
                </c:pt>
                <c:pt idx="7623">
                  <c:v>#N/A</c:v>
                </c:pt>
                <c:pt idx="7624">
                  <c:v>#N/A</c:v>
                </c:pt>
                <c:pt idx="7625">
                  <c:v>#N/A</c:v>
                </c:pt>
                <c:pt idx="7626">
                  <c:v>#N/A</c:v>
                </c:pt>
                <c:pt idx="7627">
                  <c:v>#N/A</c:v>
                </c:pt>
                <c:pt idx="7628">
                  <c:v>#N/A</c:v>
                </c:pt>
                <c:pt idx="7629">
                  <c:v>#N/A</c:v>
                </c:pt>
                <c:pt idx="7630">
                  <c:v>#N/A</c:v>
                </c:pt>
                <c:pt idx="7631">
                  <c:v>#N/A</c:v>
                </c:pt>
                <c:pt idx="7632">
                  <c:v>#N/A</c:v>
                </c:pt>
                <c:pt idx="7633">
                  <c:v>#N/A</c:v>
                </c:pt>
                <c:pt idx="7634">
                  <c:v>#N/A</c:v>
                </c:pt>
                <c:pt idx="7635">
                  <c:v>#N/A</c:v>
                </c:pt>
                <c:pt idx="7636">
                  <c:v>#N/A</c:v>
                </c:pt>
                <c:pt idx="7637">
                  <c:v>#N/A</c:v>
                </c:pt>
                <c:pt idx="7638">
                  <c:v>#N/A</c:v>
                </c:pt>
                <c:pt idx="7639">
                  <c:v>#N/A</c:v>
                </c:pt>
                <c:pt idx="7640">
                  <c:v>#N/A</c:v>
                </c:pt>
                <c:pt idx="7641">
                  <c:v>#N/A</c:v>
                </c:pt>
                <c:pt idx="7642">
                  <c:v>#N/A</c:v>
                </c:pt>
                <c:pt idx="7643">
                  <c:v>#N/A</c:v>
                </c:pt>
                <c:pt idx="7644">
                  <c:v>#N/A</c:v>
                </c:pt>
                <c:pt idx="7645">
                  <c:v>#N/A</c:v>
                </c:pt>
                <c:pt idx="7646">
                  <c:v>#N/A</c:v>
                </c:pt>
                <c:pt idx="7647">
                  <c:v>#N/A</c:v>
                </c:pt>
                <c:pt idx="7648">
                  <c:v>#N/A</c:v>
                </c:pt>
                <c:pt idx="7649">
                  <c:v>#N/A</c:v>
                </c:pt>
                <c:pt idx="7650">
                  <c:v>#N/A</c:v>
                </c:pt>
                <c:pt idx="7651">
                  <c:v>#N/A</c:v>
                </c:pt>
                <c:pt idx="7652">
                  <c:v>#N/A</c:v>
                </c:pt>
                <c:pt idx="7653">
                  <c:v>#N/A</c:v>
                </c:pt>
                <c:pt idx="7654">
                  <c:v>#N/A</c:v>
                </c:pt>
                <c:pt idx="7655">
                  <c:v>#N/A</c:v>
                </c:pt>
                <c:pt idx="7656">
                  <c:v>#N/A</c:v>
                </c:pt>
                <c:pt idx="7657">
                  <c:v>#N/A</c:v>
                </c:pt>
                <c:pt idx="7658">
                  <c:v>#N/A</c:v>
                </c:pt>
                <c:pt idx="7659">
                  <c:v>#N/A</c:v>
                </c:pt>
                <c:pt idx="7660">
                  <c:v>#N/A</c:v>
                </c:pt>
                <c:pt idx="7661">
                  <c:v>#N/A</c:v>
                </c:pt>
                <c:pt idx="7662">
                  <c:v>#N/A</c:v>
                </c:pt>
                <c:pt idx="7663">
                  <c:v>#N/A</c:v>
                </c:pt>
                <c:pt idx="7664">
                  <c:v>#N/A</c:v>
                </c:pt>
                <c:pt idx="7665">
                  <c:v>#N/A</c:v>
                </c:pt>
                <c:pt idx="7666">
                  <c:v>#N/A</c:v>
                </c:pt>
                <c:pt idx="7667">
                  <c:v>#N/A</c:v>
                </c:pt>
                <c:pt idx="7668">
                  <c:v>#N/A</c:v>
                </c:pt>
                <c:pt idx="7669">
                  <c:v>#N/A</c:v>
                </c:pt>
                <c:pt idx="7670">
                  <c:v>#N/A</c:v>
                </c:pt>
                <c:pt idx="7671">
                  <c:v>#N/A</c:v>
                </c:pt>
                <c:pt idx="7672">
                  <c:v>#N/A</c:v>
                </c:pt>
                <c:pt idx="7673">
                  <c:v>#N/A</c:v>
                </c:pt>
                <c:pt idx="7674">
                  <c:v>#N/A</c:v>
                </c:pt>
                <c:pt idx="7675">
                  <c:v>#N/A</c:v>
                </c:pt>
                <c:pt idx="7676">
                  <c:v>#N/A</c:v>
                </c:pt>
                <c:pt idx="7677">
                  <c:v>#N/A</c:v>
                </c:pt>
                <c:pt idx="7678">
                  <c:v>#N/A</c:v>
                </c:pt>
                <c:pt idx="7679">
                  <c:v>#N/A</c:v>
                </c:pt>
                <c:pt idx="7680">
                  <c:v>#N/A</c:v>
                </c:pt>
                <c:pt idx="7681">
                  <c:v>#N/A</c:v>
                </c:pt>
                <c:pt idx="7682">
                  <c:v>#N/A</c:v>
                </c:pt>
                <c:pt idx="7683">
                  <c:v>#N/A</c:v>
                </c:pt>
                <c:pt idx="7684">
                  <c:v>#N/A</c:v>
                </c:pt>
                <c:pt idx="7685">
                  <c:v>#N/A</c:v>
                </c:pt>
                <c:pt idx="7686">
                  <c:v>#N/A</c:v>
                </c:pt>
                <c:pt idx="7687">
                  <c:v>#N/A</c:v>
                </c:pt>
                <c:pt idx="7688">
                  <c:v>#N/A</c:v>
                </c:pt>
                <c:pt idx="7689">
                  <c:v>#N/A</c:v>
                </c:pt>
                <c:pt idx="7690">
                  <c:v>#N/A</c:v>
                </c:pt>
                <c:pt idx="7691">
                  <c:v>#N/A</c:v>
                </c:pt>
                <c:pt idx="7692">
                  <c:v>#N/A</c:v>
                </c:pt>
                <c:pt idx="7693">
                  <c:v>#N/A</c:v>
                </c:pt>
                <c:pt idx="7694">
                  <c:v>#N/A</c:v>
                </c:pt>
                <c:pt idx="7695">
                  <c:v>#N/A</c:v>
                </c:pt>
                <c:pt idx="7696">
                  <c:v>#N/A</c:v>
                </c:pt>
                <c:pt idx="7697">
                  <c:v>#N/A</c:v>
                </c:pt>
                <c:pt idx="7698">
                  <c:v>#N/A</c:v>
                </c:pt>
                <c:pt idx="7699">
                  <c:v>#N/A</c:v>
                </c:pt>
                <c:pt idx="7700">
                  <c:v>#N/A</c:v>
                </c:pt>
                <c:pt idx="7701">
                  <c:v>#N/A</c:v>
                </c:pt>
                <c:pt idx="7702">
                  <c:v>#N/A</c:v>
                </c:pt>
                <c:pt idx="7703">
                  <c:v>#N/A</c:v>
                </c:pt>
                <c:pt idx="7704">
                  <c:v>#N/A</c:v>
                </c:pt>
                <c:pt idx="7705">
                  <c:v>#N/A</c:v>
                </c:pt>
                <c:pt idx="7706">
                  <c:v>#N/A</c:v>
                </c:pt>
                <c:pt idx="7707">
                  <c:v>#N/A</c:v>
                </c:pt>
                <c:pt idx="7708">
                  <c:v>#N/A</c:v>
                </c:pt>
                <c:pt idx="7709">
                  <c:v>#N/A</c:v>
                </c:pt>
                <c:pt idx="7710">
                  <c:v>#N/A</c:v>
                </c:pt>
                <c:pt idx="7711">
                  <c:v>#N/A</c:v>
                </c:pt>
                <c:pt idx="7712">
                  <c:v>#N/A</c:v>
                </c:pt>
                <c:pt idx="7713">
                  <c:v>#N/A</c:v>
                </c:pt>
                <c:pt idx="7714">
                  <c:v>#N/A</c:v>
                </c:pt>
                <c:pt idx="7715">
                  <c:v>#N/A</c:v>
                </c:pt>
                <c:pt idx="7716">
                  <c:v>#N/A</c:v>
                </c:pt>
                <c:pt idx="7717">
                  <c:v>#N/A</c:v>
                </c:pt>
                <c:pt idx="7718">
                  <c:v>#N/A</c:v>
                </c:pt>
                <c:pt idx="7719">
                  <c:v>#N/A</c:v>
                </c:pt>
                <c:pt idx="7720">
                  <c:v>#N/A</c:v>
                </c:pt>
                <c:pt idx="7721">
                  <c:v>#N/A</c:v>
                </c:pt>
                <c:pt idx="7722">
                  <c:v>#N/A</c:v>
                </c:pt>
                <c:pt idx="7723">
                  <c:v>#N/A</c:v>
                </c:pt>
                <c:pt idx="7724">
                  <c:v>#N/A</c:v>
                </c:pt>
                <c:pt idx="7725">
                  <c:v>#N/A</c:v>
                </c:pt>
                <c:pt idx="7726">
                  <c:v>#N/A</c:v>
                </c:pt>
                <c:pt idx="7727">
                  <c:v>#N/A</c:v>
                </c:pt>
                <c:pt idx="7728">
                  <c:v>#N/A</c:v>
                </c:pt>
                <c:pt idx="7729">
                  <c:v>#N/A</c:v>
                </c:pt>
                <c:pt idx="7730">
                  <c:v>#N/A</c:v>
                </c:pt>
                <c:pt idx="7731">
                  <c:v>#N/A</c:v>
                </c:pt>
                <c:pt idx="7732">
                  <c:v>#N/A</c:v>
                </c:pt>
                <c:pt idx="7733">
                  <c:v>#N/A</c:v>
                </c:pt>
                <c:pt idx="7734">
                  <c:v>#N/A</c:v>
                </c:pt>
                <c:pt idx="7735">
                  <c:v>#N/A</c:v>
                </c:pt>
                <c:pt idx="7736">
                  <c:v>#N/A</c:v>
                </c:pt>
                <c:pt idx="7737">
                  <c:v>#N/A</c:v>
                </c:pt>
                <c:pt idx="7738">
                  <c:v>#N/A</c:v>
                </c:pt>
                <c:pt idx="7739">
                  <c:v>#N/A</c:v>
                </c:pt>
                <c:pt idx="7740">
                  <c:v>#N/A</c:v>
                </c:pt>
                <c:pt idx="7741">
                  <c:v>#N/A</c:v>
                </c:pt>
                <c:pt idx="7742">
                  <c:v>#N/A</c:v>
                </c:pt>
                <c:pt idx="7743">
                  <c:v>#N/A</c:v>
                </c:pt>
                <c:pt idx="7744">
                  <c:v>#N/A</c:v>
                </c:pt>
                <c:pt idx="7745">
                  <c:v>#N/A</c:v>
                </c:pt>
                <c:pt idx="7746">
                  <c:v>#N/A</c:v>
                </c:pt>
                <c:pt idx="7747">
                  <c:v>#N/A</c:v>
                </c:pt>
                <c:pt idx="7748">
                  <c:v>#N/A</c:v>
                </c:pt>
                <c:pt idx="7749">
                  <c:v>#N/A</c:v>
                </c:pt>
                <c:pt idx="7750">
                  <c:v>#N/A</c:v>
                </c:pt>
                <c:pt idx="7751">
                  <c:v>#N/A</c:v>
                </c:pt>
                <c:pt idx="7752">
                  <c:v>#N/A</c:v>
                </c:pt>
                <c:pt idx="7753">
                  <c:v>#N/A</c:v>
                </c:pt>
                <c:pt idx="7754">
                  <c:v>#N/A</c:v>
                </c:pt>
                <c:pt idx="7755">
                  <c:v>#N/A</c:v>
                </c:pt>
                <c:pt idx="7756">
                  <c:v>#N/A</c:v>
                </c:pt>
                <c:pt idx="7757">
                  <c:v>#N/A</c:v>
                </c:pt>
                <c:pt idx="7758">
                  <c:v>#N/A</c:v>
                </c:pt>
                <c:pt idx="7759">
                  <c:v>#N/A</c:v>
                </c:pt>
                <c:pt idx="7760">
                  <c:v>#N/A</c:v>
                </c:pt>
                <c:pt idx="7761">
                  <c:v>#N/A</c:v>
                </c:pt>
                <c:pt idx="7762">
                  <c:v>#N/A</c:v>
                </c:pt>
                <c:pt idx="7763">
                  <c:v>#N/A</c:v>
                </c:pt>
                <c:pt idx="7764">
                  <c:v>#N/A</c:v>
                </c:pt>
                <c:pt idx="7765">
                  <c:v>#N/A</c:v>
                </c:pt>
                <c:pt idx="7766">
                  <c:v>#N/A</c:v>
                </c:pt>
                <c:pt idx="7767">
                  <c:v>#N/A</c:v>
                </c:pt>
                <c:pt idx="7768">
                  <c:v>#N/A</c:v>
                </c:pt>
                <c:pt idx="7769">
                  <c:v>#N/A</c:v>
                </c:pt>
                <c:pt idx="7770">
                  <c:v>#N/A</c:v>
                </c:pt>
                <c:pt idx="7771">
                  <c:v>#N/A</c:v>
                </c:pt>
                <c:pt idx="7772">
                  <c:v>#N/A</c:v>
                </c:pt>
                <c:pt idx="7773">
                  <c:v>#N/A</c:v>
                </c:pt>
                <c:pt idx="7774">
                  <c:v>#N/A</c:v>
                </c:pt>
                <c:pt idx="7775">
                  <c:v>#N/A</c:v>
                </c:pt>
                <c:pt idx="7776">
                  <c:v>#N/A</c:v>
                </c:pt>
                <c:pt idx="7777">
                  <c:v>#N/A</c:v>
                </c:pt>
                <c:pt idx="7778">
                  <c:v>#N/A</c:v>
                </c:pt>
                <c:pt idx="7779">
                  <c:v>#N/A</c:v>
                </c:pt>
                <c:pt idx="7780">
                  <c:v>#N/A</c:v>
                </c:pt>
                <c:pt idx="7781">
                  <c:v>#N/A</c:v>
                </c:pt>
                <c:pt idx="7782">
                  <c:v>#N/A</c:v>
                </c:pt>
                <c:pt idx="7783">
                  <c:v>#N/A</c:v>
                </c:pt>
                <c:pt idx="7784">
                  <c:v>#N/A</c:v>
                </c:pt>
                <c:pt idx="7785">
                  <c:v>#N/A</c:v>
                </c:pt>
                <c:pt idx="7786">
                  <c:v>#N/A</c:v>
                </c:pt>
                <c:pt idx="7787">
                  <c:v>#N/A</c:v>
                </c:pt>
                <c:pt idx="7788">
                  <c:v>#N/A</c:v>
                </c:pt>
                <c:pt idx="7789">
                  <c:v>#N/A</c:v>
                </c:pt>
                <c:pt idx="7790">
                  <c:v>#N/A</c:v>
                </c:pt>
                <c:pt idx="7791">
                  <c:v>#N/A</c:v>
                </c:pt>
                <c:pt idx="7792">
                  <c:v>#N/A</c:v>
                </c:pt>
                <c:pt idx="7793">
                  <c:v>#N/A</c:v>
                </c:pt>
                <c:pt idx="7794">
                  <c:v>#N/A</c:v>
                </c:pt>
                <c:pt idx="7795">
                  <c:v>#N/A</c:v>
                </c:pt>
                <c:pt idx="7796">
                  <c:v>#N/A</c:v>
                </c:pt>
                <c:pt idx="7797">
                  <c:v>#N/A</c:v>
                </c:pt>
                <c:pt idx="7798">
                  <c:v>#N/A</c:v>
                </c:pt>
                <c:pt idx="7799">
                  <c:v>#N/A</c:v>
                </c:pt>
                <c:pt idx="7800">
                  <c:v>#N/A</c:v>
                </c:pt>
                <c:pt idx="7801">
                  <c:v>#N/A</c:v>
                </c:pt>
                <c:pt idx="7802">
                  <c:v>#N/A</c:v>
                </c:pt>
                <c:pt idx="7803">
                  <c:v>#N/A</c:v>
                </c:pt>
                <c:pt idx="7804">
                  <c:v>#N/A</c:v>
                </c:pt>
                <c:pt idx="7805">
                  <c:v>#N/A</c:v>
                </c:pt>
                <c:pt idx="7806">
                  <c:v>#N/A</c:v>
                </c:pt>
                <c:pt idx="7807">
                  <c:v>#N/A</c:v>
                </c:pt>
                <c:pt idx="7808">
                  <c:v>#N/A</c:v>
                </c:pt>
                <c:pt idx="7809">
                  <c:v>#N/A</c:v>
                </c:pt>
                <c:pt idx="7810">
                  <c:v>#N/A</c:v>
                </c:pt>
                <c:pt idx="7811">
                  <c:v>#N/A</c:v>
                </c:pt>
                <c:pt idx="7812">
                  <c:v>#N/A</c:v>
                </c:pt>
                <c:pt idx="7813">
                  <c:v>#N/A</c:v>
                </c:pt>
                <c:pt idx="7814">
                  <c:v>#N/A</c:v>
                </c:pt>
                <c:pt idx="7815">
                  <c:v>#N/A</c:v>
                </c:pt>
                <c:pt idx="7816">
                  <c:v>#N/A</c:v>
                </c:pt>
                <c:pt idx="7817">
                  <c:v>#N/A</c:v>
                </c:pt>
                <c:pt idx="7818">
                  <c:v>#N/A</c:v>
                </c:pt>
                <c:pt idx="7819">
                  <c:v>#N/A</c:v>
                </c:pt>
                <c:pt idx="7820">
                  <c:v>#N/A</c:v>
                </c:pt>
                <c:pt idx="7821">
                  <c:v>#N/A</c:v>
                </c:pt>
                <c:pt idx="7822">
                  <c:v>#N/A</c:v>
                </c:pt>
                <c:pt idx="7823">
                  <c:v>#N/A</c:v>
                </c:pt>
                <c:pt idx="7824">
                  <c:v>#N/A</c:v>
                </c:pt>
                <c:pt idx="7825">
                  <c:v>#N/A</c:v>
                </c:pt>
                <c:pt idx="7826">
                  <c:v>#N/A</c:v>
                </c:pt>
                <c:pt idx="7827">
                  <c:v>#N/A</c:v>
                </c:pt>
                <c:pt idx="7828">
                  <c:v>#N/A</c:v>
                </c:pt>
                <c:pt idx="7829">
                  <c:v>#N/A</c:v>
                </c:pt>
                <c:pt idx="7830">
                  <c:v>#N/A</c:v>
                </c:pt>
                <c:pt idx="7831">
                  <c:v>#N/A</c:v>
                </c:pt>
                <c:pt idx="7832">
                  <c:v>#N/A</c:v>
                </c:pt>
                <c:pt idx="7833">
                  <c:v>#N/A</c:v>
                </c:pt>
                <c:pt idx="7834">
                  <c:v>#N/A</c:v>
                </c:pt>
                <c:pt idx="7835">
                  <c:v>#N/A</c:v>
                </c:pt>
                <c:pt idx="7836">
                  <c:v>#N/A</c:v>
                </c:pt>
                <c:pt idx="7837">
                  <c:v>#N/A</c:v>
                </c:pt>
                <c:pt idx="7838">
                  <c:v>#N/A</c:v>
                </c:pt>
                <c:pt idx="7839">
                  <c:v>#N/A</c:v>
                </c:pt>
                <c:pt idx="7840">
                  <c:v>#N/A</c:v>
                </c:pt>
                <c:pt idx="7841">
                  <c:v>#N/A</c:v>
                </c:pt>
                <c:pt idx="7842">
                  <c:v>#N/A</c:v>
                </c:pt>
                <c:pt idx="7843">
                  <c:v>#N/A</c:v>
                </c:pt>
                <c:pt idx="7844">
                  <c:v>#N/A</c:v>
                </c:pt>
                <c:pt idx="7845">
                  <c:v>#N/A</c:v>
                </c:pt>
                <c:pt idx="7846">
                  <c:v>#N/A</c:v>
                </c:pt>
                <c:pt idx="7847">
                  <c:v>#N/A</c:v>
                </c:pt>
                <c:pt idx="7848">
                  <c:v>#N/A</c:v>
                </c:pt>
                <c:pt idx="7849">
                  <c:v>#N/A</c:v>
                </c:pt>
                <c:pt idx="7850">
                  <c:v>#N/A</c:v>
                </c:pt>
                <c:pt idx="7851">
                  <c:v>#N/A</c:v>
                </c:pt>
                <c:pt idx="7852">
                  <c:v>#N/A</c:v>
                </c:pt>
                <c:pt idx="7853">
                  <c:v>#N/A</c:v>
                </c:pt>
                <c:pt idx="7854">
                  <c:v>#N/A</c:v>
                </c:pt>
                <c:pt idx="7855">
                  <c:v>#N/A</c:v>
                </c:pt>
                <c:pt idx="7856">
                  <c:v>#N/A</c:v>
                </c:pt>
                <c:pt idx="7857">
                  <c:v>#N/A</c:v>
                </c:pt>
                <c:pt idx="7858">
                  <c:v>#N/A</c:v>
                </c:pt>
                <c:pt idx="7859">
                  <c:v>#N/A</c:v>
                </c:pt>
                <c:pt idx="7860">
                  <c:v>#N/A</c:v>
                </c:pt>
                <c:pt idx="7861">
                  <c:v>#N/A</c:v>
                </c:pt>
                <c:pt idx="7862">
                  <c:v>#N/A</c:v>
                </c:pt>
                <c:pt idx="7863">
                  <c:v>#N/A</c:v>
                </c:pt>
                <c:pt idx="7864">
                  <c:v>#N/A</c:v>
                </c:pt>
                <c:pt idx="7865">
                  <c:v>#N/A</c:v>
                </c:pt>
                <c:pt idx="7866">
                  <c:v>#N/A</c:v>
                </c:pt>
                <c:pt idx="7867">
                  <c:v>#N/A</c:v>
                </c:pt>
                <c:pt idx="7868">
                  <c:v>#N/A</c:v>
                </c:pt>
                <c:pt idx="7869">
                  <c:v>#N/A</c:v>
                </c:pt>
                <c:pt idx="7870">
                  <c:v>#N/A</c:v>
                </c:pt>
                <c:pt idx="7871">
                  <c:v>#N/A</c:v>
                </c:pt>
                <c:pt idx="7872">
                  <c:v>#N/A</c:v>
                </c:pt>
                <c:pt idx="7873">
                  <c:v>#N/A</c:v>
                </c:pt>
                <c:pt idx="7874">
                  <c:v>#N/A</c:v>
                </c:pt>
                <c:pt idx="7875">
                  <c:v>#N/A</c:v>
                </c:pt>
                <c:pt idx="7876">
                  <c:v>#N/A</c:v>
                </c:pt>
                <c:pt idx="7877">
                  <c:v>#N/A</c:v>
                </c:pt>
                <c:pt idx="7878">
                  <c:v>#N/A</c:v>
                </c:pt>
                <c:pt idx="7879">
                  <c:v>#N/A</c:v>
                </c:pt>
                <c:pt idx="7880">
                  <c:v>#N/A</c:v>
                </c:pt>
                <c:pt idx="7881">
                  <c:v>#N/A</c:v>
                </c:pt>
                <c:pt idx="7882">
                  <c:v>#N/A</c:v>
                </c:pt>
                <c:pt idx="7883">
                  <c:v>#N/A</c:v>
                </c:pt>
                <c:pt idx="7884">
                  <c:v>#N/A</c:v>
                </c:pt>
                <c:pt idx="7885">
                  <c:v>#N/A</c:v>
                </c:pt>
                <c:pt idx="7886">
                  <c:v>#N/A</c:v>
                </c:pt>
                <c:pt idx="7887">
                  <c:v>#N/A</c:v>
                </c:pt>
                <c:pt idx="7888">
                  <c:v>#N/A</c:v>
                </c:pt>
                <c:pt idx="7889">
                  <c:v>#N/A</c:v>
                </c:pt>
                <c:pt idx="7890">
                  <c:v>#N/A</c:v>
                </c:pt>
                <c:pt idx="7891">
                  <c:v>#N/A</c:v>
                </c:pt>
                <c:pt idx="7892">
                  <c:v>#N/A</c:v>
                </c:pt>
                <c:pt idx="7893">
                  <c:v>#N/A</c:v>
                </c:pt>
                <c:pt idx="7894">
                  <c:v>#N/A</c:v>
                </c:pt>
                <c:pt idx="7895">
                  <c:v>#N/A</c:v>
                </c:pt>
                <c:pt idx="7896">
                  <c:v>#N/A</c:v>
                </c:pt>
                <c:pt idx="7897">
                  <c:v>#N/A</c:v>
                </c:pt>
                <c:pt idx="7898">
                  <c:v>#N/A</c:v>
                </c:pt>
                <c:pt idx="7899">
                  <c:v>#N/A</c:v>
                </c:pt>
                <c:pt idx="7900">
                  <c:v>#N/A</c:v>
                </c:pt>
                <c:pt idx="7901">
                  <c:v>#N/A</c:v>
                </c:pt>
                <c:pt idx="7902">
                  <c:v>#N/A</c:v>
                </c:pt>
                <c:pt idx="7903">
                  <c:v>#N/A</c:v>
                </c:pt>
                <c:pt idx="7904">
                  <c:v>#N/A</c:v>
                </c:pt>
                <c:pt idx="7905">
                  <c:v>#N/A</c:v>
                </c:pt>
                <c:pt idx="7906">
                  <c:v>#N/A</c:v>
                </c:pt>
                <c:pt idx="7907">
                  <c:v>#N/A</c:v>
                </c:pt>
                <c:pt idx="7908">
                  <c:v>#N/A</c:v>
                </c:pt>
                <c:pt idx="7909">
                  <c:v>#N/A</c:v>
                </c:pt>
                <c:pt idx="7910">
                  <c:v>#N/A</c:v>
                </c:pt>
                <c:pt idx="7911">
                  <c:v>#N/A</c:v>
                </c:pt>
                <c:pt idx="7912">
                  <c:v>#N/A</c:v>
                </c:pt>
                <c:pt idx="7913">
                  <c:v>#N/A</c:v>
                </c:pt>
                <c:pt idx="7914">
                  <c:v>#N/A</c:v>
                </c:pt>
                <c:pt idx="7915">
                  <c:v>#N/A</c:v>
                </c:pt>
                <c:pt idx="7916">
                  <c:v>#N/A</c:v>
                </c:pt>
                <c:pt idx="7917">
                  <c:v>#N/A</c:v>
                </c:pt>
                <c:pt idx="7918">
                  <c:v>#N/A</c:v>
                </c:pt>
                <c:pt idx="7919">
                  <c:v>#N/A</c:v>
                </c:pt>
                <c:pt idx="7920">
                  <c:v>#N/A</c:v>
                </c:pt>
                <c:pt idx="7921">
                  <c:v>#N/A</c:v>
                </c:pt>
                <c:pt idx="7922">
                  <c:v>#N/A</c:v>
                </c:pt>
                <c:pt idx="7923">
                  <c:v>#N/A</c:v>
                </c:pt>
                <c:pt idx="7924">
                  <c:v>#N/A</c:v>
                </c:pt>
                <c:pt idx="7925">
                  <c:v>#N/A</c:v>
                </c:pt>
                <c:pt idx="7926">
                  <c:v>#N/A</c:v>
                </c:pt>
                <c:pt idx="7927">
                  <c:v>#N/A</c:v>
                </c:pt>
                <c:pt idx="7928">
                  <c:v>#N/A</c:v>
                </c:pt>
                <c:pt idx="7929">
                  <c:v>#N/A</c:v>
                </c:pt>
                <c:pt idx="7930">
                  <c:v>#N/A</c:v>
                </c:pt>
                <c:pt idx="7931">
                  <c:v>#N/A</c:v>
                </c:pt>
                <c:pt idx="7932">
                  <c:v>#N/A</c:v>
                </c:pt>
                <c:pt idx="7933">
                  <c:v>#N/A</c:v>
                </c:pt>
                <c:pt idx="7934">
                  <c:v>#N/A</c:v>
                </c:pt>
                <c:pt idx="7935">
                  <c:v>#N/A</c:v>
                </c:pt>
                <c:pt idx="7936">
                  <c:v>#N/A</c:v>
                </c:pt>
                <c:pt idx="7937">
                  <c:v>#N/A</c:v>
                </c:pt>
                <c:pt idx="7938">
                  <c:v>#N/A</c:v>
                </c:pt>
                <c:pt idx="7939">
                  <c:v>#N/A</c:v>
                </c:pt>
                <c:pt idx="7940">
                  <c:v>#N/A</c:v>
                </c:pt>
                <c:pt idx="7941">
                  <c:v>#N/A</c:v>
                </c:pt>
                <c:pt idx="7942">
                  <c:v>#N/A</c:v>
                </c:pt>
                <c:pt idx="7943">
                  <c:v>#N/A</c:v>
                </c:pt>
                <c:pt idx="7944">
                  <c:v>#N/A</c:v>
                </c:pt>
                <c:pt idx="7945">
                  <c:v>#N/A</c:v>
                </c:pt>
                <c:pt idx="7946">
                  <c:v>#N/A</c:v>
                </c:pt>
                <c:pt idx="7947">
                  <c:v>#N/A</c:v>
                </c:pt>
                <c:pt idx="7948">
                  <c:v>#N/A</c:v>
                </c:pt>
                <c:pt idx="7949">
                  <c:v>#N/A</c:v>
                </c:pt>
                <c:pt idx="7950">
                  <c:v>#N/A</c:v>
                </c:pt>
                <c:pt idx="7951">
                  <c:v>#N/A</c:v>
                </c:pt>
                <c:pt idx="7952">
                  <c:v>#N/A</c:v>
                </c:pt>
                <c:pt idx="7953">
                  <c:v>#N/A</c:v>
                </c:pt>
                <c:pt idx="7954">
                  <c:v>#N/A</c:v>
                </c:pt>
                <c:pt idx="7955">
                  <c:v>#N/A</c:v>
                </c:pt>
                <c:pt idx="7956">
                  <c:v>#N/A</c:v>
                </c:pt>
                <c:pt idx="7957">
                  <c:v>#N/A</c:v>
                </c:pt>
                <c:pt idx="7958">
                  <c:v>#N/A</c:v>
                </c:pt>
                <c:pt idx="7959">
                  <c:v>#N/A</c:v>
                </c:pt>
                <c:pt idx="7960">
                  <c:v>#N/A</c:v>
                </c:pt>
                <c:pt idx="7961">
                  <c:v>#N/A</c:v>
                </c:pt>
                <c:pt idx="7962">
                  <c:v>#N/A</c:v>
                </c:pt>
                <c:pt idx="7963">
                  <c:v>#N/A</c:v>
                </c:pt>
                <c:pt idx="7964">
                  <c:v>#N/A</c:v>
                </c:pt>
                <c:pt idx="7965">
                  <c:v>#N/A</c:v>
                </c:pt>
                <c:pt idx="7966">
                  <c:v>#N/A</c:v>
                </c:pt>
                <c:pt idx="7967">
                  <c:v>#N/A</c:v>
                </c:pt>
                <c:pt idx="7968">
                  <c:v>#N/A</c:v>
                </c:pt>
                <c:pt idx="7969">
                  <c:v>#N/A</c:v>
                </c:pt>
                <c:pt idx="7970">
                  <c:v>#N/A</c:v>
                </c:pt>
                <c:pt idx="7971">
                  <c:v>#N/A</c:v>
                </c:pt>
                <c:pt idx="7972">
                  <c:v>#N/A</c:v>
                </c:pt>
                <c:pt idx="7973">
                  <c:v>#N/A</c:v>
                </c:pt>
                <c:pt idx="7974">
                  <c:v>#N/A</c:v>
                </c:pt>
                <c:pt idx="7975">
                  <c:v>#N/A</c:v>
                </c:pt>
                <c:pt idx="7976">
                  <c:v>#N/A</c:v>
                </c:pt>
                <c:pt idx="7977">
                  <c:v>#N/A</c:v>
                </c:pt>
                <c:pt idx="7978">
                  <c:v>#N/A</c:v>
                </c:pt>
                <c:pt idx="7979">
                  <c:v>#N/A</c:v>
                </c:pt>
                <c:pt idx="7980">
                  <c:v>#N/A</c:v>
                </c:pt>
                <c:pt idx="7981">
                  <c:v>#N/A</c:v>
                </c:pt>
                <c:pt idx="7982">
                  <c:v>#N/A</c:v>
                </c:pt>
                <c:pt idx="7983">
                  <c:v>#N/A</c:v>
                </c:pt>
                <c:pt idx="7984">
                  <c:v>#N/A</c:v>
                </c:pt>
                <c:pt idx="7985">
                  <c:v>#N/A</c:v>
                </c:pt>
                <c:pt idx="7986">
                  <c:v>#N/A</c:v>
                </c:pt>
                <c:pt idx="7987">
                  <c:v>#N/A</c:v>
                </c:pt>
                <c:pt idx="7988">
                  <c:v>#N/A</c:v>
                </c:pt>
                <c:pt idx="7989">
                  <c:v>#N/A</c:v>
                </c:pt>
                <c:pt idx="7990">
                  <c:v>#N/A</c:v>
                </c:pt>
                <c:pt idx="7991">
                  <c:v>#N/A</c:v>
                </c:pt>
                <c:pt idx="7992">
                  <c:v>#N/A</c:v>
                </c:pt>
                <c:pt idx="7993">
                  <c:v>#N/A</c:v>
                </c:pt>
                <c:pt idx="7994">
                  <c:v>#N/A</c:v>
                </c:pt>
                <c:pt idx="7995">
                  <c:v>#N/A</c:v>
                </c:pt>
                <c:pt idx="7996">
                  <c:v>#N/A</c:v>
                </c:pt>
                <c:pt idx="7997">
                  <c:v>#N/A</c:v>
                </c:pt>
                <c:pt idx="7998">
                  <c:v>#N/A</c:v>
                </c:pt>
                <c:pt idx="7999">
                  <c:v>#N/A</c:v>
                </c:pt>
                <c:pt idx="8000">
                  <c:v>#N/A</c:v>
                </c:pt>
                <c:pt idx="8001">
                  <c:v>#N/A</c:v>
                </c:pt>
                <c:pt idx="8002">
                  <c:v>#N/A</c:v>
                </c:pt>
                <c:pt idx="8003">
                  <c:v>#N/A</c:v>
                </c:pt>
                <c:pt idx="8004">
                  <c:v>#N/A</c:v>
                </c:pt>
                <c:pt idx="8005">
                  <c:v>#N/A</c:v>
                </c:pt>
                <c:pt idx="8006">
                  <c:v>#N/A</c:v>
                </c:pt>
                <c:pt idx="8007">
                  <c:v>#N/A</c:v>
                </c:pt>
                <c:pt idx="8008">
                  <c:v>#N/A</c:v>
                </c:pt>
                <c:pt idx="8009">
                  <c:v>#N/A</c:v>
                </c:pt>
                <c:pt idx="8010">
                  <c:v>#N/A</c:v>
                </c:pt>
                <c:pt idx="8011">
                  <c:v>#N/A</c:v>
                </c:pt>
                <c:pt idx="8012">
                  <c:v>#N/A</c:v>
                </c:pt>
                <c:pt idx="8013">
                  <c:v>#N/A</c:v>
                </c:pt>
                <c:pt idx="8014">
                  <c:v>#N/A</c:v>
                </c:pt>
                <c:pt idx="8015">
                  <c:v>#N/A</c:v>
                </c:pt>
                <c:pt idx="8016">
                  <c:v>#N/A</c:v>
                </c:pt>
                <c:pt idx="8017">
                  <c:v>#N/A</c:v>
                </c:pt>
                <c:pt idx="8018">
                  <c:v>#N/A</c:v>
                </c:pt>
                <c:pt idx="8019">
                  <c:v>#N/A</c:v>
                </c:pt>
                <c:pt idx="8020">
                  <c:v>#N/A</c:v>
                </c:pt>
                <c:pt idx="8021">
                  <c:v>#N/A</c:v>
                </c:pt>
                <c:pt idx="8022">
                  <c:v>#N/A</c:v>
                </c:pt>
                <c:pt idx="8023">
                  <c:v>#N/A</c:v>
                </c:pt>
                <c:pt idx="8024">
                  <c:v>#N/A</c:v>
                </c:pt>
                <c:pt idx="8025">
                  <c:v>#N/A</c:v>
                </c:pt>
                <c:pt idx="8026">
                  <c:v>#N/A</c:v>
                </c:pt>
                <c:pt idx="8027">
                  <c:v>#N/A</c:v>
                </c:pt>
                <c:pt idx="8028">
                  <c:v>#N/A</c:v>
                </c:pt>
                <c:pt idx="8029">
                  <c:v>#N/A</c:v>
                </c:pt>
                <c:pt idx="8030">
                  <c:v>#N/A</c:v>
                </c:pt>
                <c:pt idx="8031">
                  <c:v>#N/A</c:v>
                </c:pt>
                <c:pt idx="8032">
                  <c:v>#N/A</c:v>
                </c:pt>
                <c:pt idx="8033">
                  <c:v>#N/A</c:v>
                </c:pt>
                <c:pt idx="8034">
                  <c:v>#N/A</c:v>
                </c:pt>
                <c:pt idx="8035">
                  <c:v>#N/A</c:v>
                </c:pt>
                <c:pt idx="8036">
                  <c:v>#N/A</c:v>
                </c:pt>
                <c:pt idx="8037">
                  <c:v>#N/A</c:v>
                </c:pt>
                <c:pt idx="8038">
                  <c:v>#N/A</c:v>
                </c:pt>
                <c:pt idx="8039">
                  <c:v>#N/A</c:v>
                </c:pt>
                <c:pt idx="8040">
                  <c:v>#N/A</c:v>
                </c:pt>
                <c:pt idx="8041">
                  <c:v>#N/A</c:v>
                </c:pt>
                <c:pt idx="8042">
                  <c:v>#N/A</c:v>
                </c:pt>
                <c:pt idx="8043">
                  <c:v>#N/A</c:v>
                </c:pt>
                <c:pt idx="8044">
                  <c:v>#N/A</c:v>
                </c:pt>
                <c:pt idx="8045">
                  <c:v>#N/A</c:v>
                </c:pt>
                <c:pt idx="8046">
                  <c:v>#N/A</c:v>
                </c:pt>
                <c:pt idx="8047">
                  <c:v>#N/A</c:v>
                </c:pt>
                <c:pt idx="8048">
                  <c:v>#N/A</c:v>
                </c:pt>
                <c:pt idx="8049">
                  <c:v>#N/A</c:v>
                </c:pt>
                <c:pt idx="8050">
                  <c:v>#N/A</c:v>
                </c:pt>
                <c:pt idx="8051">
                  <c:v>#N/A</c:v>
                </c:pt>
                <c:pt idx="8052">
                  <c:v>#N/A</c:v>
                </c:pt>
                <c:pt idx="8053">
                  <c:v>#N/A</c:v>
                </c:pt>
                <c:pt idx="8054">
                  <c:v>#N/A</c:v>
                </c:pt>
                <c:pt idx="8055">
                  <c:v>#N/A</c:v>
                </c:pt>
                <c:pt idx="8056">
                  <c:v>#N/A</c:v>
                </c:pt>
                <c:pt idx="8057">
                  <c:v>#N/A</c:v>
                </c:pt>
                <c:pt idx="8058">
                  <c:v>#N/A</c:v>
                </c:pt>
                <c:pt idx="8059">
                  <c:v>#N/A</c:v>
                </c:pt>
                <c:pt idx="8060">
                  <c:v>#N/A</c:v>
                </c:pt>
                <c:pt idx="8061">
                  <c:v>#N/A</c:v>
                </c:pt>
                <c:pt idx="8062">
                  <c:v>#N/A</c:v>
                </c:pt>
                <c:pt idx="8063">
                  <c:v>#N/A</c:v>
                </c:pt>
                <c:pt idx="8064">
                  <c:v>#N/A</c:v>
                </c:pt>
                <c:pt idx="8065">
                  <c:v>#N/A</c:v>
                </c:pt>
                <c:pt idx="8066">
                  <c:v>#N/A</c:v>
                </c:pt>
                <c:pt idx="8067">
                  <c:v>#N/A</c:v>
                </c:pt>
                <c:pt idx="8068">
                  <c:v>#N/A</c:v>
                </c:pt>
                <c:pt idx="8069">
                  <c:v>#N/A</c:v>
                </c:pt>
                <c:pt idx="8070">
                  <c:v>#N/A</c:v>
                </c:pt>
                <c:pt idx="8071">
                  <c:v>#N/A</c:v>
                </c:pt>
                <c:pt idx="8072">
                  <c:v>#N/A</c:v>
                </c:pt>
                <c:pt idx="8073">
                  <c:v>#N/A</c:v>
                </c:pt>
                <c:pt idx="8074">
                  <c:v>#N/A</c:v>
                </c:pt>
                <c:pt idx="8075">
                  <c:v>#N/A</c:v>
                </c:pt>
                <c:pt idx="8076">
                  <c:v>#N/A</c:v>
                </c:pt>
                <c:pt idx="8077">
                  <c:v>#N/A</c:v>
                </c:pt>
                <c:pt idx="8078">
                  <c:v>#N/A</c:v>
                </c:pt>
                <c:pt idx="8079">
                  <c:v>#N/A</c:v>
                </c:pt>
                <c:pt idx="8080">
                  <c:v>#N/A</c:v>
                </c:pt>
                <c:pt idx="8081">
                  <c:v>#N/A</c:v>
                </c:pt>
                <c:pt idx="8082">
                  <c:v>#N/A</c:v>
                </c:pt>
                <c:pt idx="8083">
                  <c:v>#N/A</c:v>
                </c:pt>
                <c:pt idx="8084">
                  <c:v>#N/A</c:v>
                </c:pt>
                <c:pt idx="8085">
                  <c:v>#N/A</c:v>
                </c:pt>
                <c:pt idx="8086">
                  <c:v>#N/A</c:v>
                </c:pt>
                <c:pt idx="8087">
                  <c:v>#N/A</c:v>
                </c:pt>
                <c:pt idx="8088">
                  <c:v>#N/A</c:v>
                </c:pt>
                <c:pt idx="8089">
                  <c:v>#N/A</c:v>
                </c:pt>
                <c:pt idx="8090">
                  <c:v>#N/A</c:v>
                </c:pt>
                <c:pt idx="8091">
                  <c:v>#N/A</c:v>
                </c:pt>
                <c:pt idx="8092">
                  <c:v>#N/A</c:v>
                </c:pt>
                <c:pt idx="8093">
                  <c:v>#N/A</c:v>
                </c:pt>
                <c:pt idx="8094">
                  <c:v>#N/A</c:v>
                </c:pt>
                <c:pt idx="8095">
                  <c:v>#N/A</c:v>
                </c:pt>
                <c:pt idx="8096">
                  <c:v>#N/A</c:v>
                </c:pt>
                <c:pt idx="8097">
                  <c:v>#N/A</c:v>
                </c:pt>
                <c:pt idx="8098">
                  <c:v>#N/A</c:v>
                </c:pt>
                <c:pt idx="8099">
                  <c:v>#N/A</c:v>
                </c:pt>
                <c:pt idx="8100">
                  <c:v>#N/A</c:v>
                </c:pt>
                <c:pt idx="8101">
                  <c:v>#N/A</c:v>
                </c:pt>
                <c:pt idx="8102">
                  <c:v>#N/A</c:v>
                </c:pt>
                <c:pt idx="8103">
                  <c:v>#N/A</c:v>
                </c:pt>
                <c:pt idx="8104">
                  <c:v>#N/A</c:v>
                </c:pt>
                <c:pt idx="8105">
                  <c:v>#N/A</c:v>
                </c:pt>
                <c:pt idx="8106">
                  <c:v>#N/A</c:v>
                </c:pt>
                <c:pt idx="8107">
                  <c:v>#N/A</c:v>
                </c:pt>
                <c:pt idx="8108">
                  <c:v>#N/A</c:v>
                </c:pt>
                <c:pt idx="8109">
                  <c:v>#N/A</c:v>
                </c:pt>
                <c:pt idx="8110">
                  <c:v>#N/A</c:v>
                </c:pt>
                <c:pt idx="8111">
                  <c:v>#N/A</c:v>
                </c:pt>
                <c:pt idx="8112">
                  <c:v>#N/A</c:v>
                </c:pt>
                <c:pt idx="8113">
                  <c:v>#N/A</c:v>
                </c:pt>
                <c:pt idx="8114">
                  <c:v>#N/A</c:v>
                </c:pt>
                <c:pt idx="8115">
                  <c:v>#N/A</c:v>
                </c:pt>
                <c:pt idx="8116">
                  <c:v>#N/A</c:v>
                </c:pt>
                <c:pt idx="8117">
                  <c:v>#N/A</c:v>
                </c:pt>
                <c:pt idx="8118">
                  <c:v>#N/A</c:v>
                </c:pt>
                <c:pt idx="8119">
                  <c:v>#N/A</c:v>
                </c:pt>
                <c:pt idx="8120">
                  <c:v>#N/A</c:v>
                </c:pt>
                <c:pt idx="8121">
                  <c:v>#N/A</c:v>
                </c:pt>
                <c:pt idx="8122">
                  <c:v>#N/A</c:v>
                </c:pt>
                <c:pt idx="8123">
                  <c:v>#N/A</c:v>
                </c:pt>
                <c:pt idx="8124">
                  <c:v>#N/A</c:v>
                </c:pt>
                <c:pt idx="8125">
                  <c:v>#N/A</c:v>
                </c:pt>
                <c:pt idx="8126">
                  <c:v>#N/A</c:v>
                </c:pt>
                <c:pt idx="8127">
                  <c:v>#N/A</c:v>
                </c:pt>
                <c:pt idx="8128">
                  <c:v>#N/A</c:v>
                </c:pt>
                <c:pt idx="8129">
                  <c:v>#N/A</c:v>
                </c:pt>
                <c:pt idx="8130">
                  <c:v>#N/A</c:v>
                </c:pt>
                <c:pt idx="8131">
                  <c:v>#N/A</c:v>
                </c:pt>
                <c:pt idx="8132">
                  <c:v>#N/A</c:v>
                </c:pt>
                <c:pt idx="8133">
                  <c:v>#N/A</c:v>
                </c:pt>
                <c:pt idx="8134">
                  <c:v>#N/A</c:v>
                </c:pt>
                <c:pt idx="8135">
                  <c:v>#N/A</c:v>
                </c:pt>
                <c:pt idx="8136">
                  <c:v>#N/A</c:v>
                </c:pt>
                <c:pt idx="8137">
                  <c:v>#N/A</c:v>
                </c:pt>
                <c:pt idx="8138">
                  <c:v>#N/A</c:v>
                </c:pt>
                <c:pt idx="8139">
                  <c:v>#N/A</c:v>
                </c:pt>
                <c:pt idx="8140">
                  <c:v>#N/A</c:v>
                </c:pt>
                <c:pt idx="8141">
                  <c:v>#N/A</c:v>
                </c:pt>
                <c:pt idx="8142">
                  <c:v>#N/A</c:v>
                </c:pt>
                <c:pt idx="8143">
                  <c:v>#N/A</c:v>
                </c:pt>
                <c:pt idx="8144">
                  <c:v>#N/A</c:v>
                </c:pt>
                <c:pt idx="8145">
                  <c:v>#N/A</c:v>
                </c:pt>
                <c:pt idx="8146">
                  <c:v>#N/A</c:v>
                </c:pt>
                <c:pt idx="8147">
                  <c:v>#N/A</c:v>
                </c:pt>
                <c:pt idx="8148">
                  <c:v>#N/A</c:v>
                </c:pt>
                <c:pt idx="8149">
                  <c:v>#N/A</c:v>
                </c:pt>
                <c:pt idx="8150">
                  <c:v>#N/A</c:v>
                </c:pt>
                <c:pt idx="8151">
                  <c:v>#N/A</c:v>
                </c:pt>
                <c:pt idx="8152">
                  <c:v>#N/A</c:v>
                </c:pt>
                <c:pt idx="8153">
                  <c:v>#N/A</c:v>
                </c:pt>
                <c:pt idx="8154">
                  <c:v>#N/A</c:v>
                </c:pt>
                <c:pt idx="8155">
                  <c:v>#N/A</c:v>
                </c:pt>
                <c:pt idx="8156">
                  <c:v>#N/A</c:v>
                </c:pt>
                <c:pt idx="8157">
                  <c:v>#N/A</c:v>
                </c:pt>
                <c:pt idx="8158">
                  <c:v>#N/A</c:v>
                </c:pt>
                <c:pt idx="8159">
                  <c:v>#N/A</c:v>
                </c:pt>
                <c:pt idx="8160">
                  <c:v>#N/A</c:v>
                </c:pt>
                <c:pt idx="8161">
                  <c:v>#N/A</c:v>
                </c:pt>
                <c:pt idx="8162">
                  <c:v>#N/A</c:v>
                </c:pt>
                <c:pt idx="8163">
                  <c:v>#N/A</c:v>
                </c:pt>
                <c:pt idx="8164">
                  <c:v>#N/A</c:v>
                </c:pt>
                <c:pt idx="8165">
                  <c:v>#N/A</c:v>
                </c:pt>
                <c:pt idx="8166">
                  <c:v>#N/A</c:v>
                </c:pt>
                <c:pt idx="8167">
                  <c:v>#N/A</c:v>
                </c:pt>
                <c:pt idx="8168">
                  <c:v>#N/A</c:v>
                </c:pt>
                <c:pt idx="8169">
                  <c:v>#N/A</c:v>
                </c:pt>
                <c:pt idx="8170">
                  <c:v>#N/A</c:v>
                </c:pt>
                <c:pt idx="8171">
                  <c:v>#N/A</c:v>
                </c:pt>
                <c:pt idx="8172">
                  <c:v>#N/A</c:v>
                </c:pt>
                <c:pt idx="8173">
                  <c:v>#N/A</c:v>
                </c:pt>
                <c:pt idx="8174">
                  <c:v>#N/A</c:v>
                </c:pt>
                <c:pt idx="8175">
                  <c:v>#N/A</c:v>
                </c:pt>
                <c:pt idx="8176">
                  <c:v>#N/A</c:v>
                </c:pt>
                <c:pt idx="8177">
                  <c:v>#N/A</c:v>
                </c:pt>
                <c:pt idx="8178">
                  <c:v>#N/A</c:v>
                </c:pt>
                <c:pt idx="8179">
                  <c:v>#N/A</c:v>
                </c:pt>
                <c:pt idx="8180">
                  <c:v>#N/A</c:v>
                </c:pt>
                <c:pt idx="8181">
                  <c:v>#N/A</c:v>
                </c:pt>
                <c:pt idx="8182">
                  <c:v>#N/A</c:v>
                </c:pt>
                <c:pt idx="8183">
                  <c:v>#N/A</c:v>
                </c:pt>
                <c:pt idx="8184">
                  <c:v>#N/A</c:v>
                </c:pt>
                <c:pt idx="8185">
                  <c:v>#N/A</c:v>
                </c:pt>
                <c:pt idx="8186">
                  <c:v>#N/A</c:v>
                </c:pt>
                <c:pt idx="8187">
                  <c:v>#N/A</c:v>
                </c:pt>
                <c:pt idx="8188">
                  <c:v>#N/A</c:v>
                </c:pt>
                <c:pt idx="8189">
                  <c:v>#N/A</c:v>
                </c:pt>
                <c:pt idx="8190">
                  <c:v>#N/A</c:v>
                </c:pt>
                <c:pt idx="8191">
                  <c:v>#N/A</c:v>
                </c:pt>
                <c:pt idx="8192">
                  <c:v>#N/A</c:v>
                </c:pt>
                <c:pt idx="8193">
                  <c:v>#N/A</c:v>
                </c:pt>
                <c:pt idx="8194">
                  <c:v>#N/A</c:v>
                </c:pt>
                <c:pt idx="8195">
                  <c:v>#N/A</c:v>
                </c:pt>
                <c:pt idx="8196">
                  <c:v>#N/A</c:v>
                </c:pt>
                <c:pt idx="8197">
                  <c:v>#N/A</c:v>
                </c:pt>
                <c:pt idx="8198">
                  <c:v>#N/A</c:v>
                </c:pt>
                <c:pt idx="8199">
                  <c:v>#N/A</c:v>
                </c:pt>
                <c:pt idx="8200">
                  <c:v>#N/A</c:v>
                </c:pt>
                <c:pt idx="8201">
                  <c:v>#N/A</c:v>
                </c:pt>
                <c:pt idx="8202">
                  <c:v>#N/A</c:v>
                </c:pt>
                <c:pt idx="8203">
                  <c:v>#N/A</c:v>
                </c:pt>
                <c:pt idx="8204">
                  <c:v>#N/A</c:v>
                </c:pt>
                <c:pt idx="8205">
                  <c:v>#N/A</c:v>
                </c:pt>
                <c:pt idx="8206">
                  <c:v>#N/A</c:v>
                </c:pt>
                <c:pt idx="8207">
                  <c:v>#N/A</c:v>
                </c:pt>
                <c:pt idx="8208">
                  <c:v>#N/A</c:v>
                </c:pt>
                <c:pt idx="8209">
                  <c:v>#N/A</c:v>
                </c:pt>
                <c:pt idx="8210">
                  <c:v>#N/A</c:v>
                </c:pt>
                <c:pt idx="8211">
                  <c:v>#N/A</c:v>
                </c:pt>
                <c:pt idx="8212">
                  <c:v>#N/A</c:v>
                </c:pt>
                <c:pt idx="8213">
                  <c:v>#N/A</c:v>
                </c:pt>
                <c:pt idx="8214">
                  <c:v>#N/A</c:v>
                </c:pt>
                <c:pt idx="8215">
                  <c:v>#N/A</c:v>
                </c:pt>
                <c:pt idx="8216">
                  <c:v>#N/A</c:v>
                </c:pt>
                <c:pt idx="8217">
                  <c:v>#N/A</c:v>
                </c:pt>
                <c:pt idx="8218">
                  <c:v>#N/A</c:v>
                </c:pt>
                <c:pt idx="8219">
                  <c:v>#N/A</c:v>
                </c:pt>
                <c:pt idx="8220">
                  <c:v>#N/A</c:v>
                </c:pt>
                <c:pt idx="8221">
                  <c:v>#N/A</c:v>
                </c:pt>
                <c:pt idx="8222">
                  <c:v>#N/A</c:v>
                </c:pt>
                <c:pt idx="8223">
                  <c:v>#N/A</c:v>
                </c:pt>
                <c:pt idx="8224">
                  <c:v>#N/A</c:v>
                </c:pt>
                <c:pt idx="8225">
                  <c:v>#N/A</c:v>
                </c:pt>
                <c:pt idx="8226">
                  <c:v>#N/A</c:v>
                </c:pt>
                <c:pt idx="8227">
                  <c:v>#N/A</c:v>
                </c:pt>
                <c:pt idx="8228">
                  <c:v>#N/A</c:v>
                </c:pt>
                <c:pt idx="8229">
                  <c:v>#N/A</c:v>
                </c:pt>
                <c:pt idx="8230">
                  <c:v>#N/A</c:v>
                </c:pt>
                <c:pt idx="8231">
                  <c:v>#N/A</c:v>
                </c:pt>
                <c:pt idx="8232">
                  <c:v>#N/A</c:v>
                </c:pt>
                <c:pt idx="8233">
                  <c:v>#N/A</c:v>
                </c:pt>
                <c:pt idx="8234">
                  <c:v>#N/A</c:v>
                </c:pt>
                <c:pt idx="8235">
                  <c:v>#N/A</c:v>
                </c:pt>
                <c:pt idx="8236">
                  <c:v>#N/A</c:v>
                </c:pt>
                <c:pt idx="8237">
                  <c:v>#N/A</c:v>
                </c:pt>
                <c:pt idx="8238">
                  <c:v>#N/A</c:v>
                </c:pt>
                <c:pt idx="8239">
                  <c:v>#N/A</c:v>
                </c:pt>
                <c:pt idx="8240">
                  <c:v>#N/A</c:v>
                </c:pt>
                <c:pt idx="8241">
                  <c:v>#N/A</c:v>
                </c:pt>
                <c:pt idx="8242">
                  <c:v>#N/A</c:v>
                </c:pt>
                <c:pt idx="8243">
                  <c:v>#N/A</c:v>
                </c:pt>
                <c:pt idx="8244">
                  <c:v>#N/A</c:v>
                </c:pt>
                <c:pt idx="8245">
                  <c:v>#N/A</c:v>
                </c:pt>
                <c:pt idx="8246">
                  <c:v>#N/A</c:v>
                </c:pt>
                <c:pt idx="8247">
                  <c:v>#N/A</c:v>
                </c:pt>
                <c:pt idx="8248">
                  <c:v>#N/A</c:v>
                </c:pt>
                <c:pt idx="8249">
                  <c:v>#N/A</c:v>
                </c:pt>
                <c:pt idx="8250">
                  <c:v>#N/A</c:v>
                </c:pt>
                <c:pt idx="8251">
                  <c:v>#N/A</c:v>
                </c:pt>
                <c:pt idx="8252">
                  <c:v>#N/A</c:v>
                </c:pt>
                <c:pt idx="8253">
                  <c:v>#N/A</c:v>
                </c:pt>
                <c:pt idx="8254">
                  <c:v>#N/A</c:v>
                </c:pt>
                <c:pt idx="8255">
                  <c:v>#N/A</c:v>
                </c:pt>
                <c:pt idx="8256">
                  <c:v>#N/A</c:v>
                </c:pt>
                <c:pt idx="8257">
                  <c:v>#N/A</c:v>
                </c:pt>
                <c:pt idx="8258">
                  <c:v>#N/A</c:v>
                </c:pt>
                <c:pt idx="8259">
                  <c:v>#N/A</c:v>
                </c:pt>
                <c:pt idx="8260">
                  <c:v>#N/A</c:v>
                </c:pt>
                <c:pt idx="8261">
                  <c:v>#N/A</c:v>
                </c:pt>
                <c:pt idx="8262">
                  <c:v>#N/A</c:v>
                </c:pt>
                <c:pt idx="8263">
                  <c:v>#N/A</c:v>
                </c:pt>
                <c:pt idx="8264">
                  <c:v>#N/A</c:v>
                </c:pt>
                <c:pt idx="8265">
                  <c:v>#N/A</c:v>
                </c:pt>
                <c:pt idx="8266">
                  <c:v>#N/A</c:v>
                </c:pt>
                <c:pt idx="8267">
                  <c:v>#N/A</c:v>
                </c:pt>
                <c:pt idx="8268">
                  <c:v>#N/A</c:v>
                </c:pt>
                <c:pt idx="8269">
                  <c:v>#N/A</c:v>
                </c:pt>
                <c:pt idx="8270">
                  <c:v>#N/A</c:v>
                </c:pt>
                <c:pt idx="8271">
                  <c:v>#N/A</c:v>
                </c:pt>
                <c:pt idx="8272">
                  <c:v>#N/A</c:v>
                </c:pt>
                <c:pt idx="8273">
                  <c:v>#N/A</c:v>
                </c:pt>
                <c:pt idx="8274">
                  <c:v>#N/A</c:v>
                </c:pt>
                <c:pt idx="8275">
                  <c:v>#N/A</c:v>
                </c:pt>
                <c:pt idx="8276">
                  <c:v>#N/A</c:v>
                </c:pt>
                <c:pt idx="8277">
                  <c:v>#N/A</c:v>
                </c:pt>
                <c:pt idx="8278">
                  <c:v>#N/A</c:v>
                </c:pt>
                <c:pt idx="8279">
                  <c:v>#N/A</c:v>
                </c:pt>
                <c:pt idx="8280">
                  <c:v>#N/A</c:v>
                </c:pt>
                <c:pt idx="8281">
                  <c:v>#N/A</c:v>
                </c:pt>
                <c:pt idx="8282">
                  <c:v>#N/A</c:v>
                </c:pt>
                <c:pt idx="8283">
                  <c:v>#N/A</c:v>
                </c:pt>
                <c:pt idx="8284">
                  <c:v>#N/A</c:v>
                </c:pt>
                <c:pt idx="8285">
                  <c:v>#N/A</c:v>
                </c:pt>
                <c:pt idx="8286">
                  <c:v>#N/A</c:v>
                </c:pt>
                <c:pt idx="8287">
                  <c:v>#N/A</c:v>
                </c:pt>
                <c:pt idx="8288">
                  <c:v>#N/A</c:v>
                </c:pt>
                <c:pt idx="8289">
                  <c:v>#N/A</c:v>
                </c:pt>
                <c:pt idx="8290">
                  <c:v>#N/A</c:v>
                </c:pt>
                <c:pt idx="8291">
                  <c:v>#N/A</c:v>
                </c:pt>
                <c:pt idx="8292">
                  <c:v>#N/A</c:v>
                </c:pt>
                <c:pt idx="8293">
                  <c:v>#N/A</c:v>
                </c:pt>
                <c:pt idx="8294">
                  <c:v>#N/A</c:v>
                </c:pt>
                <c:pt idx="8295">
                  <c:v>#N/A</c:v>
                </c:pt>
                <c:pt idx="8296">
                  <c:v>#N/A</c:v>
                </c:pt>
                <c:pt idx="8297">
                  <c:v>#N/A</c:v>
                </c:pt>
                <c:pt idx="8298">
                  <c:v>#N/A</c:v>
                </c:pt>
                <c:pt idx="8299">
                  <c:v>#N/A</c:v>
                </c:pt>
                <c:pt idx="8300">
                  <c:v>#N/A</c:v>
                </c:pt>
                <c:pt idx="8301">
                  <c:v>#N/A</c:v>
                </c:pt>
                <c:pt idx="8302">
                  <c:v>#N/A</c:v>
                </c:pt>
                <c:pt idx="8303">
                  <c:v>#N/A</c:v>
                </c:pt>
                <c:pt idx="8304">
                  <c:v>#N/A</c:v>
                </c:pt>
                <c:pt idx="8305">
                  <c:v>#N/A</c:v>
                </c:pt>
                <c:pt idx="8306">
                  <c:v>#N/A</c:v>
                </c:pt>
                <c:pt idx="8307">
                  <c:v>#N/A</c:v>
                </c:pt>
                <c:pt idx="8308">
                  <c:v>#N/A</c:v>
                </c:pt>
                <c:pt idx="8309">
                  <c:v>#N/A</c:v>
                </c:pt>
                <c:pt idx="8310">
                  <c:v>#N/A</c:v>
                </c:pt>
                <c:pt idx="8311">
                  <c:v>#N/A</c:v>
                </c:pt>
                <c:pt idx="8312">
                  <c:v>#N/A</c:v>
                </c:pt>
                <c:pt idx="8313">
                  <c:v>#N/A</c:v>
                </c:pt>
                <c:pt idx="8314">
                  <c:v>#N/A</c:v>
                </c:pt>
                <c:pt idx="8315">
                  <c:v>#N/A</c:v>
                </c:pt>
                <c:pt idx="8316">
                  <c:v>#N/A</c:v>
                </c:pt>
                <c:pt idx="8317">
                  <c:v>#N/A</c:v>
                </c:pt>
                <c:pt idx="8318">
                  <c:v>#N/A</c:v>
                </c:pt>
                <c:pt idx="8319">
                  <c:v>#N/A</c:v>
                </c:pt>
                <c:pt idx="8320">
                  <c:v>#N/A</c:v>
                </c:pt>
                <c:pt idx="8321">
                  <c:v>#N/A</c:v>
                </c:pt>
                <c:pt idx="8322">
                  <c:v>#N/A</c:v>
                </c:pt>
                <c:pt idx="8323">
                  <c:v>#N/A</c:v>
                </c:pt>
                <c:pt idx="8324">
                  <c:v>#N/A</c:v>
                </c:pt>
                <c:pt idx="8325">
                  <c:v>#N/A</c:v>
                </c:pt>
                <c:pt idx="8326">
                  <c:v>#N/A</c:v>
                </c:pt>
                <c:pt idx="8327">
                  <c:v>#N/A</c:v>
                </c:pt>
                <c:pt idx="8328">
                  <c:v>#N/A</c:v>
                </c:pt>
                <c:pt idx="8329">
                  <c:v>#N/A</c:v>
                </c:pt>
                <c:pt idx="8330">
                  <c:v>#N/A</c:v>
                </c:pt>
                <c:pt idx="8331">
                  <c:v>#N/A</c:v>
                </c:pt>
                <c:pt idx="8332">
                  <c:v>#N/A</c:v>
                </c:pt>
                <c:pt idx="8333">
                  <c:v>#N/A</c:v>
                </c:pt>
                <c:pt idx="8334">
                  <c:v>#N/A</c:v>
                </c:pt>
                <c:pt idx="8335">
                  <c:v>#N/A</c:v>
                </c:pt>
                <c:pt idx="8336">
                  <c:v>#N/A</c:v>
                </c:pt>
                <c:pt idx="8337">
                  <c:v>#N/A</c:v>
                </c:pt>
                <c:pt idx="8338">
                  <c:v>#N/A</c:v>
                </c:pt>
                <c:pt idx="8339">
                  <c:v>#N/A</c:v>
                </c:pt>
                <c:pt idx="8340">
                  <c:v>#N/A</c:v>
                </c:pt>
                <c:pt idx="8341">
                  <c:v>#N/A</c:v>
                </c:pt>
                <c:pt idx="8342">
                  <c:v>#N/A</c:v>
                </c:pt>
                <c:pt idx="8343">
                  <c:v>#N/A</c:v>
                </c:pt>
                <c:pt idx="8344">
                  <c:v>#N/A</c:v>
                </c:pt>
                <c:pt idx="8345">
                  <c:v>#N/A</c:v>
                </c:pt>
                <c:pt idx="8346">
                  <c:v>#N/A</c:v>
                </c:pt>
                <c:pt idx="8347">
                  <c:v>#N/A</c:v>
                </c:pt>
                <c:pt idx="8348">
                  <c:v>#N/A</c:v>
                </c:pt>
                <c:pt idx="8349">
                  <c:v>#N/A</c:v>
                </c:pt>
                <c:pt idx="8350">
                  <c:v>#N/A</c:v>
                </c:pt>
                <c:pt idx="8351">
                  <c:v>#N/A</c:v>
                </c:pt>
                <c:pt idx="8352">
                  <c:v>#N/A</c:v>
                </c:pt>
                <c:pt idx="8353">
                  <c:v>#N/A</c:v>
                </c:pt>
                <c:pt idx="8354">
                  <c:v>#N/A</c:v>
                </c:pt>
                <c:pt idx="8355">
                  <c:v>#N/A</c:v>
                </c:pt>
                <c:pt idx="8356">
                  <c:v>#N/A</c:v>
                </c:pt>
                <c:pt idx="8357">
                  <c:v>#N/A</c:v>
                </c:pt>
                <c:pt idx="8358">
                  <c:v>#N/A</c:v>
                </c:pt>
                <c:pt idx="8359">
                  <c:v>#N/A</c:v>
                </c:pt>
                <c:pt idx="8360">
                  <c:v>#N/A</c:v>
                </c:pt>
                <c:pt idx="8361">
                  <c:v>#N/A</c:v>
                </c:pt>
                <c:pt idx="8362">
                  <c:v>#N/A</c:v>
                </c:pt>
                <c:pt idx="8363">
                  <c:v>#N/A</c:v>
                </c:pt>
                <c:pt idx="8364">
                  <c:v>#N/A</c:v>
                </c:pt>
                <c:pt idx="8365">
                  <c:v>#N/A</c:v>
                </c:pt>
                <c:pt idx="8366">
                  <c:v>#N/A</c:v>
                </c:pt>
                <c:pt idx="8367">
                  <c:v>#N/A</c:v>
                </c:pt>
                <c:pt idx="8368">
                  <c:v>#N/A</c:v>
                </c:pt>
                <c:pt idx="8369">
                  <c:v>#N/A</c:v>
                </c:pt>
                <c:pt idx="8370">
                  <c:v>#N/A</c:v>
                </c:pt>
                <c:pt idx="8371">
                  <c:v>#N/A</c:v>
                </c:pt>
                <c:pt idx="8372">
                  <c:v>#N/A</c:v>
                </c:pt>
                <c:pt idx="8373">
                  <c:v>#N/A</c:v>
                </c:pt>
                <c:pt idx="8374">
                  <c:v>#N/A</c:v>
                </c:pt>
                <c:pt idx="8375">
                  <c:v>#N/A</c:v>
                </c:pt>
                <c:pt idx="8376">
                  <c:v>#N/A</c:v>
                </c:pt>
                <c:pt idx="8377">
                  <c:v>#N/A</c:v>
                </c:pt>
                <c:pt idx="8378">
                  <c:v>#N/A</c:v>
                </c:pt>
                <c:pt idx="8379">
                  <c:v>#N/A</c:v>
                </c:pt>
                <c:pt idx="8380">
                  <c:v>#N/A</c:v>
                </c:pt>
                <c:pt idx="8381">
                  <c:v>#N/A</c:v>
                </c:pt>
                <c:pt idx="8382">
                  <c:v>#N/A</c:v>
                </c:pt>
                <c:pt idx="8383">
                  <c:v>#N/A</c:v>
                </c:pt>
                <c:pt idx="8384">
                  <c:v>#N/A</c:v>
                </c:pt>
                <c:pt idx="8385">
                  <c:v>#N/A</c:v>
                </c:pt>
                <c:pt idx="8386">
                  <c:v>#N/A</c:v>
                </c:pt>
                <c:pt idx="8387">
                  <c:v>#N/A</c:v>
                </c:pt>
                <c:pt idx="8388">
                  <c:v>#N/A</c:v>
                </c:pt>
                <c:pt idx="8389">
                  <c:v>#N/A</c:v>
                </c:pt>
                <c:pt idx="8390">
                  <c:v>#N/A</c:v>
                </c:pt>
                <c:pt idx="8391">
                  <c:v>#N/A</c:v>
                </c:pt>
                <c:pt idx="8392">
                  <c:v>#N/A</c:v>
                </c:pt>
                <c:pt idx="8393">
                  <c:v>#N/A</c:v>
                </c:pt>
                <c:pt idx="8394">
                  <c:v>#N/A</c:v>
                </c:pt>
                <c:pt idx="8395">
                  <c:v>#N/A</c:v>
                </c:pt>
                <c:pt idx="8396">
                  <c:v>#N/A</c:v>
                </c:pt>
                <c:pt idx="8397">
                  <c:v>#N/A</c:v>
                </c:pt>
                <c:pt idx="8398">
                  <c:v>#N/A</c:v>
                </c:pt>
                <c:pt idx="8399">
                  <c:v>#N/A</c:v>
                </c:pt>
                <c:pt idx="8400">
                  <c:v>#N/A</c:v>
                </c:pt>
                <c:pt idx="8401">
                  <c:v>#N/A</c:v>
                </c:pt>
                <c:pt idx="8402">
                  <c:v>#N/A</c:v>
                </c:pt>
                <c:pt idx="8403">
                  <c:v>#N/A</c:v>
                </c:pt>
                <c:pt idx="8404">
                  <c:v>#N/A</c:v>
                </c:pt>
                <c:pt idx="8405">
                  <c:v>#N/A</c:v>
                </c:pt>
                <c:pt idx="8406">
                  <c:v>#N/A</c:v>
                </c:pt>
                <c:pt idx="8407">
                  <c:v>#N/A</c:v>
                </c:pt>
                <c:pt idx="8408">
                  <c:v>#N/A</c:v>
                </c:pt>
                <c:pt idx="8409">
                  <c:v>#N/A</c:v>
                </c:pt>
                <c:pt idx="8410">
                  <c:v>#N/A</c:v>
                </c:pt>
                <c:pt idx="8411">
                  <c:v>#N/A</c:v>
                </c:pt>
                <c:pt idx="8412">
                  <c:v>#N/A</c:v>
                </c:pt>
                <c:pt idx="8413">
                  <c:v>#N/A</c:v>
                </c:pt>
                <c:pt idx="8414">
                  <c:v>#N/A</c:v>
                </c:pt>
                <c:pt idx="8415">
                  <c:v>#N/A</c:v>
                </c:pt>
                <c:pt idx="8416">
                  <c:v>#N/A</c:v>
                </c:pt>
                <c:pt idx="8417">
                  <c:v>#N/A</c:v>
                </c:pt>
                <c:pt idx="8418">
                  <c:v>#N/A</c:v>
                </c:pt>
                <c:pt idx="8419">
                  <c:v>#N/A</c:v>
                </c:pt>
                <c:pt idx="8420">
                  <c:v>#N/A</c:v>
                </c:pt>
                <c:pt idx="8421">
                  <c:v>#N/A</c:v>
                </c:pt>
                <c:pt idx="8422">
                  <c:v>#N/A</c:v>
                </c:pt>
                <c:pt idx="8423">
                  <c:v>#N/A</c:v>
                </c:pt>
                <c:pt idx="8424">
                  <c:v>#N/A</c:v>
                </c:pt>
                <c:pt idx="8425">
                  <c:v>#N/A</c:v>
                </c:pt>
                <c:pt idx="8426">
                  <c:v>#N/A</c:v>
                </c:pt>
                <c:pt idx="8427">
                  <c:v>#N/A</c:v>
                </c:pt>
                <c:pt idx="8428">
                  <c:v>#N/A</c:v>
                </c:pt>
                <c:pt idx="8429">
                  <c:v>#N/A</c:v>
                </c:pt>
                <c:pt idx="8430">
                  <c:v>#N/A</c:v>
                </c:pt>
                <c:pt idx="8431">
                  <c:v>#N/A</c:v>
                </c:pt>
                <c:pt idx="8432">
                  <c:v>#N/A</c:v>
                </c:pt>
                <c:pt idx="8433">
                  <c:v>#N/A</c:v>
                </c:pt>
                <c:pt idx="8434">
                  <c:v>#N/A</c:v>
                </c:pt>
                <c:pt idx="8435">
                  <c:v>#N/A</c:v>
                </c:pt>
                <c:pt idx="8436">
                  <c:v>#N/A</c:v>
                </c:pt>
                <c:pt idx="8437">
                  <c:v>#N/A</c:v>
                </c:pt>
                <c:pt idx="8438">
                  <c:v>#N/A</c:v>
                </c:pt>
                <c:pt idx="8439">
                  <c:v>#N/A</c:v>
                </c:pt>
                <c:pt idx="8440">
                  <c:v>#N/A</c:v>
                </c:pt>
                <c:pt idx="8441">
                  <c:v>#N/A</c:v>
                </c:pt>
                <c:pt idx="8442">
                  <c:v>#N/A</c:v>
                </c:pt>
                <c:pt idx="8443">
                  <c:v>#N/A</c:v>
                </c:pt>
                <c:pt idx="8444">
                  <c:v>#N/A</c:v>
                </c:pt>
                <c:pt idx="8445">
                  <c:v>#N/A</c:v>
                </c:pt>
                <c:pt idx="8446">
                  <c:v>#N/A</c:v>
                </c:pt>
                <c:pt idx="8447">
                  <c:v>#N/A</c:v>
                </c:pt>
                <c:pt idx="8448">
                  <c:v>#N/A</c:v>
                </c:pt>
                <c:pt idx="8449">
                  <c:v>#N/A</c:v>
                </c:pt>
                <c:pt idx="8450">
                  <c:v>#N/A</c:v>
                </c:pt>
                <c:pt idx="8451">
                  <c:v>#N/A</c:v>
                </c:pt>
                <c:pt idx="8452">
                  <c:v>#N/A</c:v>
                </c:pt>
                <c:pt idx="8453">
                  <c:v>#N/A</c:v>
                </c:pt>
                <c:pt idx="8454">
                  <c:v>#N/A</c:v>
                </c:pt>
                <c:pt idx="8455">
                  <c:v>#N/A</c:v>
                </c:pt>
                <c:pt idx="8456">
                  <c:v>#N/A</c:v>
                </c:pt>
                <c:pt idx="8457">
                  <c:v>#N/A</c:v>
                </c:pt>
                <c:pt idx="8458">
                  <c:v>#N/A</c:v>
                </c:pt>
                <c:pt idx="8459">
                  <c:v>#N/A</c:v>
                </c:pt>
                <c:pt idx="8460">
                  <c:v>#N/A</c:v>
                </c:pt>
                <c:pt idx="8461">
                  <c:v>#N/A</c:v>
                </c:pt>
                <c:pt idx="8462">
                  <c:v>#N/A</c:v>
                </c:pt>
                <c:pt idx="8463">
                  <c:v>#N/A</c:v>
                </c:pt>
                <c:pt idx="8464">
                  <c:v>#N/A</c:v>
                </c:pt>
                <c:pt idx="8465">
                  <c:v>#N/A</c:v>
                </c:pt>
                <c:pt idx="8466">
                  <c:v>#N/A</c:v>
                </c:pt>
                <c:pt idx="8467">
                  <c:v>#N/A</c:v>
                </c:pt>
                <c:pt idx="8468">
                  <c:v>#N/A</c:v>
                </c:pt>
                <c:pt idx="8469">
                  <c:v>#N/A</c:v>
                </c:pt>
                <c:pt idx="8470">
                  <c:v>#N/A</c:v>
                </c:pt>
                <c:pt idx="8471">
                  <c:v>#N/A</c:v>
                </c:pt>
                <c:pt idx="8472">
                  <c:v>#N/A</c:v>
                </c:pt>
                <c:pt idx="8473">
                  <c:v>#N/A</c:v>
                </c:pt>
                <c:pt idx="8474">
                  <c:v>#N/A</c:v>
                </c:pt>
                <c:pt idx="8475">
                  <c:v>#N/A</c:v>
                </c:pt>
                <c:pt idx="8476">
                  <c:v>#N/A</c:v>
                </c:pt>
                <c:pt idx="8477">
                  <c:v>#N/A</c:v>
                </c:pt>
                <c:pt idx="8478">
                  <c:v>#N/A</c:v>
                </c:pt>
                <c:pt idx="8479">
                  <c:v>#N/A</c:v>
                </c:pt>
                <c:pt idx="8480">
                  <c:v>#N/A</c:v>
                </c:pt>
                <c:pt idx="8481">
                  <c:v>#N/A</c:v>
                </c:pt>
                <c:pt idx="8482">
                  <c:v>#N/A</c:v>
                </c:pt>
                <c:pt idx="8483">
                  <c:v>#N/A</c:v>
                </c:pt>
                <c:pt idx="8484">
                  <c:v>#N/A</c:v>
                </c:pt>
                <c:pt idx="8485">
                  <c:v>#N/A</c:v>
                </c:pt>
                <c:pt idx="8486">
                  <c:v>#N/A</c:v>
                </c:pt>
                <c:pt idx="8487">
                  <c:v>#N/A</c:v>
                </c:pt>
                <c:pt idx="8488">
                  <c:v>#N/A</c:v>
                </c:pt>
                <c:pt idx="8489">
                  <c:v>#N/A</c:v>
                </c:pt>
                <c:pt idx="8490">
                  <c:v>#N/A</c:v>
                </c:pt>
                <c:pt idx="8491">
                  <c:v>#N/A</c:v>
                </c:pt>
                <c:pt idx="8492">
                  <c:v>#N/A</c:v>
                </c:pt>
                <c:pt idx="8493">
                  <c:v>#N/A</c:v>
                </c:pt>
                <c:pt idx="8494">
                  <c:v>#N/A</c:v>
                </c:pt>
                <c:pt idx="8495">
                  <c:v>#N/A</c:v>
                </c:pt>
                <c:pt idx="8496">
                  <c:v>#N/A</c:v>
                </c:pt>
                <c:pt idx="8497">
                  <c:v>#N/A</c:v>
                </c:pt>
                <c:pt idx="8498">
                  <c:v>#N/A</c:v>
                </c:pt>
                <c:pt idx="8499">
                  <c:v>#N/A</c:v>
                </c:pt>
                <c:pt idx="8500">
                  <c:v>#N/A</c:v>
                </c:pt>
                <c:pt idx="8501">
                  <c:v>#N/A</c:v>
                </c:pt>
                <c:pt idx="8502">
                  <c:v>#N/A</c:v>
                </c:pt>
                <c:pt idx="8503">
                  <c:v>#N/A</c:v>
                </c:pt>
                <c:pt idx="8504">
                  <c:v>#N/A</c:v>
                </c:pt>
                <c:pt idx="8505">
                  <c:v>#N/A</c:v>
                </c:pt>
                <c:pt idx="8506">
                  <c:v>#N/A</c:v>
                </c:pt>
                <c:pt idx="8507">
                  <c:v>#N/A</c:v>
                </c:pt>
                <c:pt idx="8508">
                  <c:v>#N/A</c:v>
                </c:pt>
                <c:pt idx="8509">
                  <c:v>#N/A</c:v>
                </c:pt>
                <c:pt idx="8510">
                  <c:v>#N/A</c:v>
                </c:pt>
                <c:pt idx="8511">
                  <c:v>#N/A</c:v>
                </c:pt>
                <c:pt idx="8512">
                  <c:v>#N/A</c:v>
                </c:pt>
                <c:pt idx="8513">
                  <c:v>#N/A</c:v>
                </c:pt>
                <c:pt idx="8514">
                  <c:v>#N/A</c:v>
                </c:pt>
                <c:pt idx="8515">
                  <c:v>#N/A</c:v>
                </c:pt>
                <c:pt idx="8516">
                  <c:v>#N/A</c:v>
                </c:pt>
                <c:pt idx="8517">
                  <c:v>#N/A</c:v>
                </c:pt>
                <c:pt idx="8518">
                  <c:v>#N/A</c:v>
                </c:pt>
                <c:pt idx="8519">
                  <c:v>#N/A</c:v>
                </c:pt>
                <c:pt idx="8520">
                  <c:v>#N/A</c:v>
                </c:pt>
                <c:pt idx="8521">
                  <c:v>#N/A</c:v>
                </c:pt>
                <c:pt idx="8522">
                  <c:v>#N/A</c:v>
                </c:pt>
                <c:pt idx="8523">
                  <c:v>#N/A</c:v>
                </c:pt>
                <c:pt idx="8524">
                  <c:v>#N/A</c:v>
                </c:pt>
                <c:pt idx="8525">
                  <c:v>#N/A</c:v>
                </c:pt>
                <c:pt idx="8526">
                  <c:v>#N/A</c:v>
                </c:pt>
                <c:pt idx="8527">
                  <c:v>#N/A</c:v>
                </c:pt>
                <c:pt idx="8528">
                  <c:v>#N/A</c:v>
                </c:pt>
                <c:pt idx="8529">
                  <c:v>#N/A</c:v>
                </c:pt>
                <c:pt idx="8530">
                  <c:v>#N/A</c:v>
                </c:pt>
                <c:pt idx="8531">
                  <c:v>#N/A</c:v>
                </c:pt>
                <c:pt idx="8532">
                  <c:v>#N/A</c:v>
                </c:pt>
                <c:pt idx="8533">
                  <c:v>#N/A</c:v>
                </c:pt>
                <c:pt idx="8534">
                  <c:v>#N/A</c:v>
                </c:pt>
                <c:pt idx="8535">
                  <c:v>#N/A</c:v>
                </c:pt>
                <c:pt idx="8536">
                  <c:v>#N/A</c:v>
                </c:pt>
                <c:pt idx="8537">
                  <c:v>#N/A</c:v>
                </c:pt>
                <c:pt idx="8538">
                  <c:v>#N/A</c:v>
                </c:pt>
                <c:pt idx="8539">
                  <c:v>#N/A</c:v>
                </c:pt>
                <c:pt idx="8540">
                  <c:v>#N/A</c:v>
                </c:pt>
                <c:pt idx="8541">
                  <c:v>#N/A</c:v>
                </c:pt>
                <c:pt idx="8542">
                  <c:v>#N/A</c:v>
                </c:pt>
                <c:pt idx="8543">
                  <c:v>#N/A</c:v>
                </c:pt>
                <c:pt idx="8544">
                  <c:v>#N/A</c:v>
                </c:pt>
                <c:pt idx="8545">
                  <c:v>#N/A</c:v>
                </c:pt>
                <c:pt idx="8546">
                  <c:v>#N/A</c:v>
                </c:pt>
                <c:pt idx="8547">
                  <c:v>#N/A</c:v>
                </c:pt>
                <c:pt idx="8548">
                  <c:v>#N/A</c:v>
                </c:pt>
                <c:pt idx="8549">
                  <c:v>#N/A</c:v>
                </c:pt>
                <c:pt idx="8550">
                  <c:v>#N/A</c:v>
                </c:pt>
                <c:pt idx="8551">
                  <c:v>#N/A</c:v>
                </c:pt>
                <c:pt idx="8552">
                  <c:v>#N/A</c:v>
                </c:pt>
                <c:pt idx="8553">
                  <c:v>#N/A</c:v>
                </c:pt>
                <c:pt idx="8554">
                  <c:v>#N/A</c:v>
                </c:pt>
                <c:pt idx="8555">
                  <c:v>#N/A</c:v>
                </c:pt>
                <c:pt idx="8556">
                  <c:v>#N/A</c:v>
                </c:pt>
                <c:pt idx="8557">
                  <c:v>#N/A</c:v>
                </c:pt>
                <c:pt idx="8558">
                  <c:v>#N/A</c:v>
                </c:pt>
                <c:pt idx="8559">
                  <c:v>#N/A</c:v>
                </c:pt>
                <c:pt idx="8560">
                  <c:v>#N/A</c:v>
                </c:pt>
                <c:pt idx="8561">
                  <c:v>#N/A</c:v>
                </c:pt>
                <c:pt idx="8562">
                  <c:v>#N/A</c:v>
                </c:pt>
                <c:pt idx="8563">
                  <c:v>#N/A</c:v>
                </c:pt>
                <c:pt idx="8564">
                  <c:v>#N/A</c:v>
                </c:pt>
                <c:pt idx="8565">
                  <c:v>#N/A</c:v>
                </c:pt>
                <c:pt idx="8566">
                  <c:v>#N/A</c:v>
                </c:pt>
                <c:pt idx="8567">
                  <c:v>#N/A</c:v>
                </c:pt>
                <c:pt idx="8568">
                  <c:v>#N/A</c:v>
                </c:pt>
                <c:pt idx="8569">
                  <c:v>#N/A</c:v>
                </c:pt>
                <c:pt idx="8570">
                  <c:v>#N/A</c:v>
                </c:pt>
                <c:pt idx="8571">
                  <c:v>#N/A</c:v>
                </c:pt>
                <c:pt idx="8572">
                  <c:v>#N/A</c:v>
                </c:pt>
                <c:pt idx="8573">
                  <c:v>#N/A</c:v>
                </c:pt>
                <c:pt idx="8574">
                  <c:v>#N/A</c:v>
                </c:pt>
                <c:pt idx="8575">
                  <c:v>#N/A</c:v>
                </c:pt>
                <c:pt idx="8576">
                  <c:v>#N/A</c:v>
                </c:pt>
                <c:pt idx="8577">
                  <c:v>#N/A</c:v>
                </c:pt>
                <c:pt idx="8578">
                  <c:v>#N/A</c:v>
                </c:pt>
                <c:pt idx="8579">
                  <c:v>#N/A</c:v>
                </c:pt>
                <c:pt idx="8580">
                  <c:v>#N/A</c:v>
                </c:pt>
                <c:pt idx="8581">
                  <c:v>#N/A</c:v>
                </c:pt>
                <c:pt idx="8582">
                  <c:v>#N/A</c:v>
                </c:pt>
                <c:pt idx="8583">
                  <c:v>#N/A</c:v>
                </c:pt>
                <c:pt idx="8584">
                  <c:v>#N/A</c:v>
                </c:pt>
                <c:pt idx="8585">
                  <c:v>#N/A</c:v>
                </c:pt>
                <c:pt idx="8586">
                  <c:v>#N/A</c:v>
                </c:pt>
                <c:pt idx="8587">
                  <c:v>#N/A</c:v>
                </c:pt>
                <c:pt idx="8588">
                  <c:v>#N/A</c:v>
                </c:pt>
                <c:pt idx="8589">
                  <c:v>#N/A</c:v>
                </c:pt>
                <c:pt idx="8590">
                  <c:v>#N/A</c:v>
                </c:pt>
                <c:pt idx="8591">
                  <c:v>#N/A</c:v>
                </c:pt>
                <c:pt idx="8592">
                  <c:v>#N/A</c:v>
                </c:pt>
                <c:pt idx="8593">
                  <c:v>#N/A</c:v>
                </c:pt>
                <c:pt idx="8594">
                  <c:v>#N/A</c:v>
                </c:pt>
                <c:pt idx="8595">
                  <c:v>#N/A</c:v>
                </c:pt>
                <c:pt idx="8596">
                  <c:v>#N/A</c:v>
                </c:pt>
                <c:pt idx="8597">
                  <c:v>#N/A</c:v>
                </c:pt>
                <c:pt idx="8598">
                  <c:v>#N/A</c:v>
                </c:pt>
                <c:pt idx="8599">
                  <c:v>#N/A</c:v>
                </c:pt>
                <c:pt idx="8600">
                  <c:v>#N/A</c:v>
                </c:pt>
                <c:pt idx="8601">
                  <c:v>#N/A</c:v>
                </c:pt>
                <c:pt idx="8602">
                  <c:v>#N/A</c:v>
                </c:pt>
                <c:pt idx="8603">
                  <c:v>#N/A</c:v>
                </c:pt>
                <c:pt idx="8604">
                  <c:v>#N/A</c:v>
                </c:pt>
                <c:pt idx="8605">
                  <c:v>#N/A</c:v>
                </c:pt>
                <c:pt idx="8606">
                  <c:v>#N/A</c:v>
                </c:pt>
                <c:pt idx="8607">
                  <c:v>#N/A</c:v>
                </c:pt>
                <c:pt idx="8608">
                  <c:v>#N/A</c:v>
                </c:pt>
                <c:pt idx="8609">
                  <c:v>#N/A</c:v>
                </c:pt>
                <c:pt idx="8610">
                  <c:v>#N/A</c:v>
                </c:pt>
                <c:pt idx="8611">
                  <c:v>#N/A</c:v>
                </c:pt>
                <c:pt idx="8612">
                  <c:v>#N/A</c:v>
                </c:pt>
                <c:pt idx="8613">
                  <c:v>#N/A</c:v>
                </c:pt>
                <c:pt idx="8614">
                  <c:v>#N/A</c:v>
                </c:pt>
                <c:pt idx="8615">
                  <c:v>#N/A</c:v>
                </c:pt>
                <c:pt idx="8616">
                  <c:v>#N/A</c:v>
                </c:pt>
                <c:pt idx="8617">
                  <c:v>#N/A</c:v>
                </c:pt>
                <c:pt idx="8618">
                  <c:v>#N/A</c:v>
                </c:pt>
                <c:pt idx="8619">
                  <c:v>#N/A</c:v>
                </c:pt>
                <c:pt idx="8620">
                  <c:v>#N/A</c:v>
                </c:pt>
                <c:pt idx="8621">
                  <c:v>#N/A</c:v>
                </c:pt>
                <c:pt idx="8622">
                  <c:v>#N/A</c:v>
                </c:pt>
                <c:pt idx="8623">
                  <c:v>#N/A</c:v>
                </c:pt>
                <c:pt idx="8624">
                  <c:v>#N/A</c:v>
                </c:pt>
                <c:pt idx="8625">
                  <c:v>#N/A</c:v>
                </c:pt>
                <c:pt idx="8626">
                  <c:v>#N/A</c:v>
                </c:pt>
                <c:pt idx="8627">
                  <c:v>#N/A</c:v>
                </c:pt>
                <c:pt idx="8628">
                  <c:v>#N/A</c:v>
                </c:pt>
                <c:pt idx="8629">
                  <c:v>#N/A</c:v>
                </c:pt>
                <c:pt idx="8630">
                  <c:v>#N/A</c:v>
                </c:pt>
                <c:pt idx="8631">
                  <c:v>#N/A</c:v>
                </c:pt>
                <c:pt idx="8632">
                  <c:v>#N/A</c:v>
                </c:pt>
                <c:pt idx="8633">
                  <c:v>#N/A</c:v>
                </c:pt>
                <c:pt idx="8634">
                  <c:v>#N/A</c:v>
                </c:pt>
                <c:pt idx="8635">
                  <c:v>#N/A</c:v>
                </c:pt>
                <c:pt idx="8636">
                  <c:v>#N/A</c:v>
                </c:pt>
                <c:pt idx="8637">
                  <c:v>#N/A</c:v>
                </c:pt>
                <c:pt idx="8638">
                  <c:v>#N/A</c:v>
                </c:pt>
                <c:pt idx="8639">
                  <c:v>#N/A</c:v>
                </c:pt>
                <c:pt idx="8640">
                  <c:v>#N/A</c:v>
                </c:pt>
                <c:pt idx="8641">
                  <c:v>#N/A</c:v>
                </c:pt>
                <c:pt idx="8642">
                  <c:v>#N/A</c:v>
                </c:pt>
                <c:pt idx="8643">
                  <c:v>#N/A</c:v>
                </c:pt>
                <c:pt idx="8644">
                  <c:v>#N/A</c:v>
                </c:pt>
                <c:pt idx="8645">
                  <c:v>#N/A</c:v>
                </c:pt>
                <c:pt idx="8646">
                  <c:v>#N/A</c:v>
                </c:pt>
                <c:pt idx="8647">
                  <c:v>#N/A</c:v>
                </c:pt>
                <c:pt idx="8648">
                  <c:v>#N/A</c:v>
                </c:pt>
                <c:pt idx="8649">
                  <c:v>#N/A</c:v>
                </c:pt>
                <c:pt idx="8650">
                  <c:v>#N/A</c:v>
                </c:pt>
                <c:pt idx="8651">
                  <c:v>#N/A</c:v>
                </c:pt>
                <c:pt idx="8652">
                  <c:v>#N/A</c:v>
                </c:pt>
                <c:pt idx="8653">
                  <c:v>#N/A</c:v>
                </c:pt>
                <c:pt idx="8654">
                  <c:v>#N/A</c:v>
                </c:pt>
                <c:pt idx="8655">
                  <c:v>#N/A</c:v>
                </c:pt>
                <c:pt idx="8656">
                  <c:v>#N/A</c:v>
                </c:pt>
                <c:pt idx="8657">
                  <c:v>#N/A</c:v>
                </c:pt>
                <c:pt idx="8658">
                  <c:v>#N/A</c:v>
                </c:pt>
                <c:pt idx="8659">
                  <c:v>#N/A</c:v>
                </c:pt>
                <c:pt idx="8660">
                  <c:v>#N/A</c:v>
                </c:pt>
                <c:pt idx="8661">
                  <c:v>#N/A</c:v>
                </c:pt>
                <c:pt idx="8662">
                  <c:v>#N/A</c:v>
                </c:pt>
                <c:pt idx="8663">
                  <c:v>#N/A</c:v>
                </c:pt>
                <c:pt idx="8664">
                  <c:v>#N/A</c:v>
                </c:pt>
                <c:pt idx="8665">
                  <c:v>#N/A</c:v>
                </c:pt>
                <c:pt idx="8666">
                  <c:v>#N/A</c:v>
                </c:pt>
                <c:pt idx="8667">
                  <c:v>#N/A</c:v>
                </c:pt>
                <c:pt idx="8668">
                  <c:v>#N/A</c:v>
                </c:pt>
                <c:pt idx="8669">
                  <c:v>#N/A</c:v>
                </c:pt>
                <c:pt idx="8670">
                  <c:v>#N/A</c:v>
                </c:pt>
                <c:pt idx="8671">
                  <c:v>#N/A</c:v>
                </c:pt>
                <c:pt idx="8672">
                  <c:v>#N/A</c:v>
                </c:pt>
                <c:pt idx="8673">
                  <c:v>#N/A</c:v>
                </c:pt>
                <c:pt idx="8674">
                  <c:v>#N/A</c:v>
                </c:pt>
                <c:pt idx="8675">
                  <c:v>#N/A</c:v>
                </c:pt>
                <c:pt idx="8676">
                  <c:v>#N/A</c:v>
                </c:pt>
                <c:pt idx="8677">
                  <c:v>#N/A</c:v>
                </c:pt>
                <c:pt idx="8678">
                  <c:v>#N/A</c:v>
                </c:pt>
                <c:pt idx="8679">
                  <c:v>#N/A</c:v>
                </c:pt>
                <c:pt idx="8680">
                  <c:v>#N/A</c:v>
                </c:pt>
                <c:pt idx="8681">
                  <c:v>#N/A</c:v>
                </c:pt>
                <c:pt idx="8682">
                  <c:v>#N/A</c:v>
                </c:pt>
                <c:pt idx="8683">
                  <c:v>#N/A</c:v>
                </c:pt>
                <c:pt idx="8684">
                  <c:v>#N/A</c:v>
                </c:pt>
                <c:pt idx="8685">
                  <c:v>#N/A</c:v>
                </c:pt>
                <c:pt idx="8686">
                  <c:v>#N/A</c:v>
                </c:pt>
                <c:pt idx="8687">
                  <c:v>#N/A</c:v>
                </c:pt>
                <c:pt idx="8688">
                  <c:v>#N/A</c:v>
                </c:pt>
                <c:pt idx="8689">
                  <c:v>#N/A</c:v>
                </c:pt>
                <c:pt idx="8690">
                  <c:v>#N/A</c:v>
                </c:pt>
                <c:pt idx="8691">
                  <c:v>#N/A</c:v>
                </c:pt>
                <c:pt idx="8692">
                  <c:v>#N/A</c:v>
                </c:pt>
                <c:pt idx="8693">
                  <c:v>#N/A</c:v>
                </c:pt>
                <c:pt idx="8694">
                  <c:v>#N/A</c:v>
                </c:pt>
                <c:pt idx="8695">
                  <c:v>#N/A</c:v>
                </c:pt>
                <c:pt idx="8696">
                  <c:v>#N/A</c:v>
                </c:pt>
                <c:pt idx="8697">
                  <c:v>#N/A</c:v>
                </c:pt>
                <c:pt idx="8698">
                  <c:v>#N/A</c:v>
                </c:pt>
                <c:pt idx="8699">
                  <c:v>#N/A</c:v>
                </c:pt>
                <c:pt idx="8700">
                  <c:v>#N/A</c:v>
                </c:pt>
                <c:pt idx="8701">
                  <c:v>#N/A</c:v>
                </c:pt>
                <c:pt idx="8702">
                  <c:v>#N/A</c:v>
                </c:pt>
                <c:pt idx="8703">
                  <c:v>#N/A</c:v>
                </c:pt>
                <c:pt idx="8704">
                  <c:v>#N/A</c:v>
                </c:pt>
                <c:pt idx="8705">
                  <c:v>#N/A</c:v>
                </c:pt>
                <c:pt idx="8706">
                  <c:v>#N/A</c:v>
                </c:pt>
                <c:pt idx="8707">
                  <c:v>#N/A</c:v>
                </c:pt>
                <c:pt idx="8708">
                  <c:v>#N/A</c:v>
                </c:pt>
                <c:pt idx="8709">
                  <c:v>#N/A</c:v>
                </c:pt>
                <c:pt idx="8710">
                  <c:v>#N/A</c:v>
                </c:pt>
                <c:pt idx="8711">
                  <c:v>#N/A</c:v>
                </c:pt>
                <c:pt idx="8712">
                  <c:v>#N/A</c:v>
                </c:pt>
                <c:pt idx="8713">
                  <c:v>#N/A</c:v>
                </c:pt>
                <c:pt idx="8714">
                  <c:v>#N/A</c:v>
                </c:pt>
                <c:pt idx="8715">
                  <c:v>#N/A</c:v>
                </c:pt>
                <c:pt idx="8716">
                  <c:v>#N/A</c:v>
                </c:pt>
                <c:pt idx="8717">
                  <c:v>#N/A</c:v>
                </c:pt>
                <c:pt idx="8718">
                  <c:v>#N/A</c:v>
                </c:pt>
                <c:pt idx="8719">
                  <c:v>#N/A</c:v>
                </c:pt>
                <c:pt idx="8720">
                  <c:v>#N/A</c:v>
                </c:pt>
                <c:pt idx="8721">
                  <c:v>#N/A</c:v>
                </c:pt>
                <c:pt idx="8722">
                  <c:v>#N/A</c:v>
                </c:pt>
                <c:pt idx="8723">
                  <c:v>#N/A</c:v>
                </c:pt>
                <c:pt idx="8724">
                  <c:v>#N/A</c:v>
                </c:pt>
                <c:pt idx="8725">
                  <c:v>#N/A</c:v>
                </c:pt>
                <c:pt idx="8726">
                  <c:v>#N/A</c:v>
                </c:pt>
                <c:pt idx="8727">
                  <c:v>#N/A</c:v>
                </c:pt>
                <c:pt idx="8728">
                  <c:v>#N/A</c:v>
                </c:pt>
                <c:pt idx="8729">
                  <c:v>#N/A</c:v>
                </c:pt>
                <c:pt idx="8730">
                  <c:v>#N/A</c:v>
                </c:pt>
                <c:pt idx="8731">
                  <c:v>#N/A</c:v>
                </c:pt>
                <c:pt idx="8732">
                  <c:v>#N/A</c:v>
                </c:pt>
                <c:pt idx="8733">
                  <c:v>#N/A</c:v>
                </c:pt>
                <c:pt idx="8734">
                  <c:v>#N/A</c:v>
                </c:pt>
                <c:pt idx="8735">
                  <c:v>#N/A</c:v>
                </c:pt>
                <c:pt idx="8736">
                  <c:v>#N/A</c:v>
                </c:pt>
                <c:pt idx="8737">
                  <c:v>#N/A</c:v>
                </c:pt>
                <c:pt idx="8738">
                  <c:v>#N/A</c:v>
                </c:pt>
                <c:pt idx="8739">
                  <c:v>#N/A</c:v>
                </c:pt>
                <c:pt idx="8740">
                  <c:v>#N/A</c:v>
                </c:pt>
                <c:pt idx="8741">
                  <c:v>#N/A</c:v>
                </c:pt>
                <c:pt idx="8742">
                  <c:v>#N/A</c:v>
                </c:pt>
                <c:pt idx="8743">
                  <c:v>#N/A</c:v>
                </c:pt>
                <c:pt idx="8744">
                  <c:v>#N/A</c:v>
                </c:pt>
                <c:pt idx="8745">
                  <c:v>#N/A</c:v>
                </c:pt>
                <c:pt idx="8746">
                  <c:v>#N/A</c:v>
                </c:pt>
                <c:pt idx="8747">
                  <c:v>#N/A</c:v>
                </c:pt>
                <c:pt idx="8748">
                  <c:v>#N/A</c:v>
                </c:pt>
                <c:pt idx="8749">
                  <c:v>#N/A</c:v>
                </c:pt>
                <c:pt idx="8750">
                  <c:v>#N/A</c:v>
                </c:pt>
                <c:pt idx="8751">
                  <c:v>#N/A</c:v>
                </c:pt>
                <c:pt idx="8752">
                  <c:v>#N/A</c:v>
                </c:pt>
                <c:pt idx="8753">
                  <c:v>#N/A</c:v>
                </c:pt>
                <c:pt idx="8754">
                  <c:v>#N/A</c:v>
                </c:pt>
                <c:pt idx="8755">
                  <c:v>#N/A</c:v>
                </c:pt>
                <c:pt idx="8756">
                  <c:v>#N/A</c:v>
                </c:pt>
                <c:pt idx="8757">
                  <c:v>#N/A</c:v>
                </c:pt>
                <c:pt idx="8758">
                  <c:v>#N/A</c:v>
                </c:pt>
                <c:pt idx="8759">
                  <c:v>#N/A</c:v>
                </c:pt>
                <c:pt idx="8760">
                  <c:v>#N/A</c:v>
                </c:pt>
                <c:pt idx="8761">
                  <c:v>#N/A</c:v>
                </c:pt>
                <c:pt idx="8762">
                  <c:v>#N/A</c:v>
                </c:pt>
                <c:pt idx="8763">
                  <c:v>#N/A</c:v>
                </c:pt>
                <c:pt idx="8764">
                  <c:v>#N/A</c:v>
                </c:pt>
                <c:pt idx="8765">
                  <c:v>#N/A</c:v>
                </c:pt>
                <c:pt idx="8766">
                  <c:v>#N/A</c:v>
                </c:pt>
                <c:pt idx="8767">
                  <c:v>#N/A</c:v>
                </c:pt>
                <c:pt idx="8768">
                  <c:v>#N/A</c:v>
                </c:pt>
                <c:pt idx="8769">
                  <c:v>#N/A</c:v>
                </c:pt>
                <c:pt idx="8770">
                  <c:v>#N/A</c:v>
                </c:pt>
                <c:pt idx="8771">
                  <c:v>#N/A</c:v>
                </c:pt>
                <c:pt idx="8772">
                  <c:v>#N/A</c:v>
                </c:pt>
                <c:pt idx="8773">
                  <c:v>#N/A</c:v>
                </c:pt>
                <c:pt idx="8774">
                  <c:v>#N/A</c:v>
                </c:pt>
                <c:pt idx="8775">
                  <c:v>#N/A</c:v>
                </c:pt>
                <c:pt idx="8776">
                  <c:v>#N/A</c:v>
                </c:pt>
                <c:pt idx="8777">
                  <c:v>#N/A</c:v>
                </c:pt>
                <c:pt idx="8778">
                  <c:v>#N/A</c:v>
                </c:pt>
                <c:pt idx="8779">
                  <c:v>#N/A</c:v>
                </c:pt>
                <c:pt idx="8780">
                  <c:v>#N/A</c:v>
                </c:pt>
                <c:pt idx="8781">
                  <c:v>#N/A</c:v>
                </c:pt>
                <c:pt idx="8782">
                  <c:v>#N/A</c:v>
                </c:pt>
                <c:pt idx="8783">
                  <c:v>#N/A</c:v>
                </c:pt>
                <c:pt idx="8784">
                  <c:v>#N/A</c:v>
                </c:pt>
                <c:pt idx="8785">
                  <c:v>#N/A</c:v>
                </c:pt>
                <c:pt idx="8786">
                  <c:v>#N/A</c:v>
                </c:pt>
                <c:pt idx="8787">
                  <c:v>#N/A</c:v>
                </c:pt>
                <c:pt idx="8788">
                  <c:v>#N/A</c:v>
                </c:pt>
                <c:pt idx="8789">
                  <c:v>#N/A</c:v>
                </c:pt>
                <c:pt idx="8790">
                  <c:v>#N/A</c:v>
                </c:pt>
                <c:pt idx="8791">
                  <c:v>#N/A</c:v>
                </c:pt>
                <c:pt idx="8792">
                  <c:v>#N/A</c:v>
                </c:pt>
                <c:pt idx="8793">
                  <c:v>#N/A</c:v>
                </c:pt>
                <c:pt idx="8794">
                  <c:v>#N/A</c:v>
                </c:pt>
                <c:pt idx="8795">
                  <c:v>#N/A</c:v>
                </c:pt>
                <c:pt idx="8796">
                  <c:v>#N/A</c:v>
                </c:pt>
                <c:pt idx="8797">
                  <c:v>#N/A</c:v>
                </c:pt>
                <c:pt idx="8798">
                  <c:v>#N/A</c:v>
                </c:pt>
                <c:pt idx="8799">
                  <c:v>#N/A</c:v>
                </c:pt>
                <c:pt idx="8800">
                  <c:v>#N/A</c:v>
                </c:pt>
                <c:pt idx="8801">
                  <c:v>#N/A</c:v>
                </c:pt>
                <c:pt idx="8802">
                  <c:v>#N/A</c:v>
                </c:pt>
                <c:pt idx="8803">
                  <c:v>#N/A</c:v>
                </c:pt>
                <c:pt idx="8804">
                  <c:v>#N/A</c:v>
                </c:pt>
                <c:pt idx="8805">
                  <c:v>#N/A</c:v>
                </c:pt>
                <c:pt idx="8806">
                  <c:v>#N/A</c:v>
                </c:pt>
                <c:pt idx="8807">
                  <c:v>#N/A</c:v>
                </c:pt>
                <c:pt idx="8808">
                  <c:v>#N/A</c:v>
                </c:pt>
                <c:pt idx="8809">
                  <c:v>#N/A</c:v>
                </c:pt>
                <c:pt idx="8810">
                  <c:v>#N/A</c:v>
                </c:pt>
                <c:pt idx="8811">
                  <c:v>#N/A</c:v>
                </c:pt>
                <c:pt idx="8812">
                  <c:v>#N/A</c:v>
                </c:pt>
                <c:pt idx="8813">
                  <c:v>#N/A</c:v>
                </c:pt>
                <c:pt idx="8814">
                  <c:v>#N/A</c:v>
                </c:pt>
                <c:pt idx="8815">
                  <c:v>#N/A</c:v>
                </c:pt>
                <c:pt idx="8816">
                  <c:v>#N/A</c:v>
                </c:pt>
                <c:pt idx="8817">
                  <c:v>#N/A</c:v>
                </c:pt>
                <c:pt idx="8818">
                  <c:v>#N/A</c:v>
                </c:pt>
                <c:pt idx="8819">
                  <c:v>#N/A</c:v>
                </c:pt>
                <c:pt idx="8820">
                  <c:v>#N/A</c:v>
                </c:pt>
                <c:pt idx="8821">
                  <c:v>#N/A</c:v>
                </c:pt>
                <c:pt idx="8822">
                  <c:v>#N/A</c:v>
                </c:pt>
                <c:pt idx="8823">
                  <c:v>#N/A</c:v>
                </c:pt>
                <c:pt idx="8824">
                  <c:v>#N/A</c:v>
                </c:pt>
                <c:pt idx="8825">
                  <c:v>#N/A</c:v>
                </c:pt>
                <c:pt idx="8826">
                  <c:v>#N/A</c:v>
                </c:pt>
                <c:pt idx="8827">
                  <c:v>#N/A</c:v>
                </c:pt>
                <c:pt idx="8828">
                  <c:v>#N/A</c:v>
                </c:pt>
                <c:pt idx="8829">
                  <c:v>#N/A</c:v>
                </c:pt>
                <c:pt idx="8830">
                  <c:v>#N/A</c:v>
                </c:pt>
                <c:pt idx="8831">
                  <c:v>#N/A</c:v>
                </c:pt>
                <c:pt idx="8832">
                  <c:v>#N/A</c:v>
                </c:pt>
                <c:pt idx="8833">
                  <c:v>#N/A</c:v>
                </c:pt>
                <c:pt idx="8834">
                  <c:v>#N/A</c:v>
                </c:pt>
                <c:pt idx="8835">
                  <c:v>#N/A</c:v>
                </c:pt>
                <c:pt idx="8836">
                  <c:v>#N/A</c:v>
                </c:pt>
                <c:pt idx="8837">
                  <c:v>#N/A</c:v>
                </c:pt>
                <c:pt idx="8838">
                  <c:v>#N/A</c:v>
                </c:pt>
                <c:pt idx="8839">
                  <c:v>#N/A</c:v>
                </c:pt>
                <c:pt idx="8840">
                  <c:v>#N/A</c:v>
                </c:pt>
                <c:pt idx="8841">
                  <c:v>#N/A</c:v>
                </c:pt>
                <c:pt idx="8842">
                  <c:v>#N/A</c:v>
                </c:pt>
                <c:pt idx="8843">
                  <c:v>#N/A</c:v>
                </c:pt>
                <c:pt idx="8844">
                  <c:v>#N/A</c:v>
                </c:pt>
                <c:pt idx="8845">
                  <c:v>#N/A</c:v>
                </c:pt>
                <c:pt idx="8846">
                  <c:v>#N/A</c:v>
                </c:pt>
                <c:pt idx="8847">
                  <c:v>#N/A</c:v>
                </c:pt>
                <c:pt idx="8848">
                  <c:v>#N/A</c:v>
                </c:pt>
                <c:pt idx="8849">
                  <c:v>#N/A</c:v>
                </c:pt>
                <c:pt idx="8850">
                  <c:v>#N/A</c:v>
                </c:pt>
                <c:pt idx="8851">
                  <c:v>#N/A</c:v>
                </c:pt>
                <c:pt idx="8852">
                  <c:v>#N/A</c:v>
                </c:pt>
                <c:pt idx="8853">
                  <c:v>#N/A</c:v>
                </c:pt>
                <c:pt idx="8854">
                  <c:v>#N/A</c:v>
                </c:pt>
                <c:pt idx="8855">
                  <c:v>#N/A</c:v>
                </c:pt>
                <c:pt idx="8856">
                  <c:v>#N/A</c:v>
                </c:pt>
                <c:pt idx="8857">
                  <c:v>#N/A</c:v>
                </c:pt>
                <c:pt idx="8858">
                  <c:v>#N/A</c:v>
                </c:pt>
                <c:pt idx="8859">
                  <c:v>#N/A</c:v>
                </c:pt>
                <c:pt idx="8860">
                  <c:v>#N/A</c:v>
                </c:pt>
                <c:pt idx="8861">
                  <c:v>#N/A</c:v>
                </c:pt>
                <c:pt idx="8862">
                  <c:v>#N/A</c:v>
                </c:pt>
                <c:pt idx="8863">
                  <c:v>#N/A</c:v>
                </c:pt>
                <c:pt idx="8864">
                  <c:v>#N/A</c:v>
                </c:pt>
                <c:pt idx="8865">
                  <c:v>#N/A</c:v>
                </c:pt>
                <c:pt idx="8866">
                  <c:v>#N/A</c:v>
                </c:pt>
                <c:pt idx="8867">
                  <c:v>#N/A</c:v>
                </c:pt>
                <c:pt idx="8868">
                  <c:v>#N/A</c:v>
                </c:pt>
                <c:pt idx="8869">
                  <c:v>#N/A</c:v>
                </c:pt>
                <c:pt idx="8870">
                  <c:v>#N/A</c:v>
                </c:pt>
                <c:pt idx="8871">
                  <c:v>#N/A</c:v>
                </c:pt>
                <c:pt idx="8872">
                  <c:v>#N/A</c:v>
                </c:pt>
                <c:pt idx="8873">
                  <c:v>#N/A</c:v>
                </c:pt>
                <c:pt idx="8874">
                  <c:v>#N/A</c:v>
                </c:pt>
                <c:pt idx="8875">
                  <c:v>#N/A</c:v>
                </c:pt>
                <c:pt idx="8876">
                  <c:v>#N/A</c:v>
                </c:pt>
                <c:pt idx="8877">
                  <c:v>#N/A</c:v>
                </c:pt>
                <c:pt idx="8878">
                  <c:v>#N/A</c:v>
                </c:pt>
                <c:pt idx="8879">
                  <c:v>#N/A</c:v>
                </c:pt>
                <c:pt idx="8880">
                  <c:v>#N/A</c:v>
                </c:pt>
                <c:pt idx="8881">
                  <c:v>#N/A</c:v>
                </c:pt>
                <c:pt idx="8882">
                  <c:v>#N/A</c:v>
                </c:pt>
                <c:pt idx="8883">
                  <c:v>#N/A</c:v>
                </c:pt>
                <c:pt idx="8884">
                  <c:v>#N/A</c:v>
                </c:pt>
                <c:pt idx="8885">
                  <c:v>#N/A</c:v>
                </c:pt>
                <c:pt idx="8886">
                  <c:v>#N/A</c:v>
                </c:pt>
                <c:pt idx="8887">
                  <c:v>#N/A</c:v>
                </c:pt>
                <c:pt idx="8888">
                  <c:v>#N/A</c:v>
                </c:pt>
                <c:pt idx="8889">
                  <c:v>#N/A</c:v>
                </c:pt>
                <c:pt idx="8890">
                  <c:v>#N/A</c:v>
                </c:pt>
                <c:pt idx="8891">
                  <c:v>#N/A</c:v>
                </c:pt>
                <c:pt idx="8892">
                  <c:v>#N/A</c:v>
                </c:pt>
                <c:pt idx="8893">
                  <c:v>#N/A</c:v>
                </c:pt>
                <c:pt idx="8894">
                  <c:v>#N/A</c:v>
                </c:pt>
                <c:pt idx="8895">
                  <c:v>#N/A</c:v>
                </c:pt>
                <c:pt idx="8896">
                  <c:v>#N/A</c:v>
                </c:pt>
                <c:pt idx="8897">
                  <c:v>#N/A</c:v>
                </c:pt>
                <c:pt idx="8898">
                  <c:v>#N/A</c:v>
                </c:pt>
                <c:pt idx="8899">
                  <c:v>#N/A</c:v>
                </c:pt>
                <c:pt idx="8900">
                  <c:v>#N/A</c:v>
                </c:pt>
                <c:pt idx="8901">
                  <c:v>#N/A</c:v>
                </c:pt>
                <c:pt idx="8902">
                  <c:v>#N/A</c:v>
                </c:pt>
                <c:pt idx="8903">
                  <c:v>#N/A</c:v>
                </c:pt>
                <c:pt idx="8904">
                  <c:v>#N/A</c:v>
                </c:pt>
                <c:pt idx="8905">
                  <c:v>#N/A</c:v>
                </c:pt>
                <c:pt idx="8906">
                  <c:v>#N/A</c:v>
                </c:pt>
                <c:pt idx="8907">
                  <c:v>#N/A</c:v>
                </c:pt>
                <c:pt idx="8908">
                  <c:v>#N/A</c:v>
                </c:pt>
                <c:pt idx="8909">
                  <c:v>#N/A</c:v>
                </c:pt>
                <c:pt idx="8910">
                  <c:v>#N/A</c:v>
                </c:pt>
                <c:pt idx="8911">
                  <c:v>#N/A</c:v>
                </c:pt>
                <c:pt idx="8912">
                  <c:v>#N/A</c:v>
                </c:pt>
                <c:pt idx="8913">
                  <c:v>#N/A</c:v>
                </c:pt>
                <c:pt idx="8914">
                  <c:v>#N/A</c:v>
                </c:pt>
                <c:pt idx="8915">
                  <c:v>#N/A</c:v>
                </c:pt>
                <c:pt idx="8916">
                  <c:v>#N/A</c:v>
                </c:pt>
                <c:pt idx="8917">
                  <c:v>#N/A</c:v>
                </c:pt>
                <c:pt idx="8918">
                  <c:v>#N/A</c:v>
                </c:pt>
                <c:pt idx="8919">
                  <c:v>#N/A</c:v>
                </c:pt>
                <c:pt idx="8920">
                  <c:v>#N/A</c:v>
                </c:pt>
                <c:pt idx="8921">
                  <c:v>#N/A</c:v>
                </c:pt>
                <c:pt idx="8922">
                  <c:v>#N/A</c:v>
                </c:pt>
                <c:pt idx="8923">
                  <c:v>#N/A</c:v>
                </c:pt>
                <c:pt idx="8924">
                  <c:v>#N/A</c:v>
                </c:pt>
                <c:pt idx="8925">
                  <c:v>#N/A</c:v>
                </c:pt>
                <c:pt idx="8926">
                  <c:v>#N/A</c:v>
                </c:pt>
                <c:pt idx="8927">
                  <c:v>#N/A</c:v>
                </c:pt>
                <c:pt idx="8928">
                  <c:v>#N/A</c:v>
                </c:pt>
                <c:pt idx="8929">
                  <c:v>#N/A</c:v>
                </c:pt>
                <c:pt idx="8930">
                  <c:v>#N/A</c:v>
                </c:pt>
                <c:pt idx="8931">
                  <c:v>#N/A</c:v>
                </c:pt>
                <c:pt idx="8932">
                  <c:v>#N/A</c:v>
                </c:pt>
                <c:pt idx="8933">
                  <c:v>#N/A</c:v>
                </c:pt>
                <c:pt idx="8934">
                  <c:v>#N/A</c:v>
                </c:pt>
                <c:pt idx="8935">
                  <c:v>#N/A</c:v>
                </c:pt>
                <c:pt idx="8936">
                  <c:v>#N/A</c:v>
                </c:pt>
                <c:pt idx="8937">
                  <c:v>#N/A</c:v>
                </c:pt>
                <c:pt idx="8938">
                  <c:v>#N/A</c:v>
                </c:pt>
                <c:pt idx="8939">
                  <c:v>#N/A</c:v>
                </c:pt>
                <c:pt idx="8940">
                  <c:v>#N/A</c:v>
                </c:pt>
                <c:pt idx="8941">
                  <c:v>#N/A</c:v>
                </c:pt>
                <c:pt idx="8942">
                  <c:v>#N/A</c:v>
                </c:pt>
                <c:pt idx="8943">
                  <c:v>#N/A</c:v>
                </c:pt>
                <c:pt idx="8944">
                  <c:v>#N/A</c:v>
                </c:pt>
                <c:pt idx="8945">
                  <c:v>#N/A</c:v>
                </c:pt>
                <c:pt idx="8946">
                  <c:v>#N/A</c:v>
                </c:pt>
                <c:pt idx="8947">
                  <c:v>#N/A</c:v>
                </c:pt>
                <c:pt idx="8948">
                  <c:v>#N/A</c:v>
                </c:pt>
                <c:pt idx="8949">
                  <c:v>#N/A</c:v>
                </c:pt>
                <c:pt idx="8950">
                  <c:v>#N/A</c:v>
                </c:pt>
                <c:pt idx="8951">
                  <c:v>#N/A</c:v>
                </c:pt>
                <c:pt idx="8952">
                  <c:v>#N/A</c:v>
                </c:pt>
                <c:pt idx="8953">
                  <c:v>#N/A</c:v>
                </c:pt>
                <c:pt idx="8954">
                  <c:v>#N/A</c:v>
                </c:pt>
                <c:pt idx="8955">
                  <c:v>#N/A</c:v>
                </c:pt>
                <c:pt idx="8956">
                  <c:v>#N/A</c:v>
                </c:pt>
                <c:pt idx="8957">
                  <c:v>#N/A</c:v>
                </c:pt>
                <c:pt idx="8958">
                  <c:v>#N/A</c:v>
                </c:pt>
                <c:pt idx="8959">
                  <c:v>#N/A</c:v>
                </c:pt>
                <c:pt idx="8960">
                  <c:v>#N/A</c:v>
                </c:pt>
                <c:pt idx="8961">
                  <c:v>#N/A</c:v>
                </c:pt>
                <c:pt idx="8962">
                  <c:v>#N/A</c:v>
                </c:pt>
                <c:pt idx="8963">
                  <c:v>#N/A</c:v>
                </c:pt>
                <c:pt idx="8964">
                  <c:v>#N/A</c:v>
                </c:pt>
                <c:pt idx="8965">
                  <c:v>#N/A</c:v>
                </c:pt>
                <c:pt idx="8966">
                  <c:v>#N/A</c:v>
                </c:pt>
                <c:pt idx="8967">
                  <c:v>#N/A</c:v>
                </c:pt>
                <c:pt idx="8968">
                  <c:v>#N/A</c:v>
                </c:pt>
                <c:pt idx="8969">
                  <c:v>#N/A</c:v>
                </c:pt>
                <c:pt idx="8970">
                  <c:v>#N/A</c:v>
                </c:pt>
                <c:pt idx="8971">
                  <c:v>#N/A</c:v>
                </c:pt>
                <c:pt idx="8972">
                  <c:v>#N/A</c:v>
                </c:pt>
                <c:pt idx="8973">
                  <c:v>#N/A</c:v>
                </c:pt>
                <c:pt idx="8974">
                  <c:v>#N/A</c:v>
                </c:pt>
                <c:pt idx="8975">
                  <c:v>#N/A</c:v>
                </c:pt>
                <c:pt idx="8976">
                  <c:v>#N/A</c:v>
                </c:pt>
                <c:pt idx="8977">
                  <c:v>#N/A</c:v>
                </c:pt>
                <c:pt idx="8978">
                  <c:v>#N/A</c:v>
                </c:pt>
                <c:pt idx="8979">
                  <c:v>#N/A</c:v>
                </c:pt>
                <c:pt idx="8980">
                  <c:v>#N/A</c:v>
                </c:pt>
                <c:pt idx="8981">
                  <c:v>#N/A</c:v>
                </c:pt>
                <c:pt idx="8982">
                  <c:v>#N/A</c:v>
                </c:pt>
                <c:pt idx="8983">
                  <c:v>#N/A</c:v>
                </c:pt>
                <c:pt idx="8984">
                  <c:v>#N/A</c:v>
                </c:pt>
                <c:pt idx="8985">
                  <c:v>#N/A</c:v>
                </c:pt>
                <c:pt idx="8986">
                  <c:v>#N/A</c:v>
                </c:pt>
                <c:pt idx="8987">
                  <c:v>#N/A</c:v>
                </c:pt>
                <c:pt idx="8988">
                  <c:v>#N/A</c:v>
                </c:pt>
                <c:pt idx="8989">
                  <c:v>#N/A</c:v>
                </c:pt>
                <c:pt idx="8990">
                  <c:v>#N/A</c:v>
                </c:pt>
                <c:pt idx="8991">
                  <c:v>#N/A</c:v>
                </c:pt>
                <c:pt idx="8992">
                  <c:v>#N/A</c:v>
                </c:pt>
                <c:pt idx="8993">
                  <c:v>#N/A</c:v>
                </c:pt>
                <c:pt idx="8994">
                  <c:v>#N/A</c:v>
                </c:pt>
                <c:pt idx="8995">
                  <c:v>#N/A</c:v>
                </c:pt>
                <c:pt idx="8996">
                  <c:v>#N/A</c:v>
                </c:pt>
                <c:pt idx="8997">
                  <c:v>#N/A</c:v>
                </c:pt>
                <c:pt idx="8998">
                  <c:v>#N/A</c:v>
                </c:pt>
                <c:pt idx="8999">
                  <c:v>#N/A</c:v>
                </c:pt>
                <c:pt idx="9000">
                  <c:v>#N/A</c:v>
                </c:pt>
                <c:pt idx="9001">
                  <c:v>#N/A</c:v>
                </c:pt>
                <c:pt idx="9002">
                  <c:v>#N/A</c:v>
                </c:pt>
                <c:pt idx="9003">
                  <c:v>#N/A</c:v>
                </c:pt>
                <c:pt idx="9004">
                  <c:v>#N/A</c:v>
                </c:pt>
                <c:pt idx="9005">
                  <c:v>#N/A</c:v>
                </c:pt>
                <c:pt idx="9006">
                  <c:v>#N/A</c:v>
                </c:pt>
                <c:pt idx="9007">
                  <c:v>#N/A</c:v>
                </c:pt>
                <c:pt idx="9008">
                  <c:v>#N/A</c:v>
                </c:pt>
                <c:pt idx="9009">
                  <c:v>#N/A</c:v>
                </c:pt>
                <c:pt idx="9010">
                  <c:v>#N/A</c:v>
                </c:pt>
                <c:pt idx="9011">
                  <c:v>#N/A</c:v>
                </c:pt>
                <c:pt idx="9012">
                  <c:v>#N/A</c:v>
                </c:pt>
                <c:pt idx="9013">
                  <c:v>#N/A</c:v>
                </c:pt>
                <c:pt idx="9014">
                  <c:v>#N/A</c:v>
                </c:pt>
                <c:pt idx="9015">
                  <c:v>#N/A</c:v>
                </c:pt>
                <c:pt idx="9016">
                  <c:v>#N/A</c:v>
                </c:pt>
                <c:pt idx="9017">
                  <c:v>#N/A</c:v>
                </c:pt>
                <c:pt idx="9018">
                  <c:v>#N/A</c:v>
                </c:pt>
                <c:pt idx="9019">
                  <c:v>#N/A</c:v>
                </c:pt>
                <c:pt idx="9020">
                  <c:v>#N/A</c:v>
                </c:pt>
                <c:pt idx="9021">
                  <c:v>#N/A</c:v>
                </c:pt>
                <c:pt idx="9022">
                  <c:v>#N/A</c:v>
                </c:pt>
                <c:pt idx="9023">
                  <c:v>#N/A</c:v>
                </c:pt>
                <c:pt idx="9024">
                  <c:v>#N/A</c:v>
                </c:pt>
                <c:pt idx="9025">
                  <c:v>#N/A</c:v>
                </c:pt>
                <c:pt idx="9026">
                  <c:v>#N/A</c:v>
                </c:pt>
                <c:pt idx="9027">
                  <c:v>#N/A</c:v>
                </c:pt>
                <c:pt idx="9028">
                  <c:v>#N/A</c:v>
                </c:pt>
                <c:pt idx="9029">
                  <c:v>#N/A</c:v>
                </c:pt>
                <c:pt idx="9030">
                  <c:v>#N/A</c:v>
                </c:pt>
                <c:pt idx="9031">
                  <c:v>#N/A</c:v>
                </c:pt>
                <c:pt idx="9032">
                  <c:v>#N/A</c:v>
                </c:pt>
                <c:pt idx="9033">
                  <c:v>#N/A</c:v>
                </c:pt>
                <c:pt idx="9034">
                  <c:v>#N/A</c:v>
                </c:pt>
                <c:pt idx="9035">
                  <c:v>#N/A</c:v>
                </c:pt>
                <c:pt idx="9036">
                  <c:v>#N/A</c:v>
                </c:pt>
                <c:pt idx="9037">
                  <c:v>#N/A</c:v>
                </c:pt>
                <c:pt idx="9038">
                  <c:v>#N/A</c:v>
                </c:pt>
                <c:pt idx="9039">
                  <c:v>#N/A</c:v>
                </c:pt>
                <c:pt idx="9040">
                  <c:v>#N/A</c:v>
                </c:pt>
                <c:pt idx="9041">
                  <c:v>#N/A</c:v>
                </c:pt>
                <c:pt idx="9042">
                  <c:v>#N/A</c:v>
                </c:pt>
                <c:pt idx="9043">
                  <c:v>#N/A</c:v>
                </c:pt>
                <c:pt idx="9044">
                  <c:v>#N/A</c:v>
                </c:pt>
                <c:pt idx="9045">
                  <c:v>#N/A</c:v>
                </c:pt>
                <c:pt idx="9046">
                  <c:v>#N/A</c:v>
                </c:pt>
                <c:pt idx="9047">
                  <c:v>#N/A</c:v>
                </c:pt>
                <c:pt idx="9048">
                  <c:v>#N/A</c:v>
                </c:pt>
                <c:pt idx="9049">
                  <c:v>#N/A</c:v>
                </c:pt>
                <c:pt idx="9050">
                  <c:v>#N/A</c:v>
                </c:pt>
                <c:pt idx="9051">
                  <c:v>#N/A</c:v>
                </c:pt>
                <c:pt idx="9052">
                  <c:v>#N/A</c:v>
                </c:pt>
                <c:pt idx="9053">
                  <c:v>#N/A</c:v>
                </c:pt>
                <c:pt idx="9054">
                  <c:v>#N/A</c:v>
                </c:pt>
                <c:pt idx="9055">
                  <c:v>#N/A</c:v>
                </c:pt>
                <c:pt idx="9056">
                  <c:v>#N/A</c:v>
                </c:pt>
                <c:pt idx="9057">
                  <c:v>#N/A</c:v>
                </c:pt>
                <c:pt idx="9058">
                  <c:v>#N/A</c:v>
                </c:pt>
                <c:pt idx="9059">
                  <c:v>#N/A</c:v>
                </c:pt>
                <c:pt idx="9060">
                  <c:v>#N/A</c:v>
                </c:pt>
                <c:pt idx="9061">
                  <c:v>#N/A</c:v>
                </c:pt>
                <c:pt idx="9062">
                  <c:v>#N/A</c:v>
                </c:pt>
                <c:pt idx="9063">
                  <c:v>#N/A</c:v>
                </c:pt>
                <c:pt idx="9064">
                  <c:v>#N/A</c:v>
                </c:pt>
                <c:pt idx="9065">
                  <c:v>#N/A</c:v>
                </c:pt>
                <c:pt idx="9066">
                  <c:v>#N/A</c:v>
                </c:pt>
                <c:pt idx="9067">
                  <c:v>#N/A</c:v>
                </c:pt>
                <c:pt idx="9068">
                  <c:v>#N/A</c:v>
                </c:pt>
                <c:pt idx="9069">
                  <c:v>#N/A</c:v>
                </c:pt>
                <c:pt idx="9070">
                  <c:v>#N/A</c:v>
                </c:pt>
                <c:pt idx="9071">
                  <c:v>#N/A</c:v>
                </c:pt>
                <c:pt idx="9072">
                  <c:v>#N/A</c:v>
                </c:pt>
                <c:pt idx="9073">
                  <c:v>#N/A</c:v>
                </c:pt>
                <c:pt idx="9074">
                  <c:v>#N/A</c:v>
                </c:pt>
                <c:pt idx="9075">
                  <c:v>#N/A</c:v>
                </c:pt>
                <c:pt idx="9076">
                  <c:v>#N/A</c:v>
                </c:pt>
                <c:pt idx="9077">
                  <c:v>#N/A</c:v>
                </c:pt>
                <c:pt idx="9078">
                  <c:v>#N/A</c:v>
                </c:pt>
                <c:pt idx="9079">
                  <c:v>#N/A</c:v>
                </c:pt>
                <c:pt idx="9080">
                  <c:v>#N/A</c:v>
                </c:pt>
                <c:pt idx="9081">
                  <c:v>#N/A</c:v>
                </c:pt>
                <c:pt idx="9082">
                  <c:v>#N/A</c:v>
                </c:pt>
                <c:pt idx="9083">
                  <c:v>#N/A</c:v>
                </c:pt>
                <c:pt idx="9084">
                  <c:v>#N/A</c:v>
                </c:pt>
                <c:pt idx="9085">
                  <c:v>#N/A</c:v>
                </c:pt>
                <c:pt idx="9086">
                  <c:v>#N/A</c:v>
                </c:pt>
                <c:pt idx="9087">
                  <c:v>#N/A</c:v>
                </c:pt>
                <c:pt idx="9088">
                  <c:v>#N/A</c:v>
                </c:pt>
                <c:pt idx="9089">
                  <c:v>#N/A</c:v>
                </c:pt>
                <c:pt idx="9090">
                  <c:v>#N/A</c:v>
                </c:pt>
                <c:pt idx="9091">
                  <c:v>#N/A</c:v>
                </c:pt>
                <c:pt idx="9092">
                  <c:v>#N/A</c:v>
                </c:pt>
                <c:pt idx="9093">
                  <c:v>#N/A</c:v>
                </c:pt>
                <c:pt idx="9094">
                  <c:v>#N/A</c:v>
                </c:pt>
                <c:pt idx="9095">
                  <c:v>#N/A</c:v>
                </c:pt>
                <c:pt idx="9096">
                  <c:v>#N/A</c:v>
                </c:pt>
                <c:pt idx="9097">
                  <c:v>#N/A</c:v>
                </c:pt>
                <c:pt idx="9098">
                  <c:v>#N/A</c:v>
                </c:pt>
                <c:pt idx="9099">
                  <c:v>#N/A</c:v>
                </c:pt>
                <c:pt idx="9100">
                  <c:v>#N/A</c:v>
                </c:pt>
                <c:pt idx="9101">
                  <c:v>#N/A</c:v>
                </c:pt>
                <c:pt idx="9102">
                  <c:v>#N/A</c:v>
                </c:pt>
                <c:pt idx="9103">
                  <c:v>#N/A</c:v>
                </c:pt>
                <c:pt idx="9104">
                  <c:v>#N/A</c:v>
                </c:pt>
                <c:pt idx="9105">
                  <c:v>#N/A</c:v>
                </c:pt>
                <c:pt idx="9106">
                  <c:v>#N/A</c:v>
                </c:pt>
                <c:pt idx="9107">
                  <c:v>#N/A</c:v>
                </c:pt>
                <c:pt idx="9108">
                  <c:v>#N/A</c:v>
                </c:pt>
                <c:pt idx="9109">
                  <c:v>#N/A</c:v>
                </c:pt>
                <c:pt idx="9110">
                  <c:v>#N/A</c:v>
                </c:pt>
                <c:pt idx="9111">
                  <c:v>#N/A</c:v>
                </c:pt>
                <c:pt idx="9112">
                  <c:v>#N/A</c:v>
                </c:pt>
                <c:pt idx="9113">
                  <c:v>#N/A</c:v>
                </c:pt>
                <c:pt idx="9114">
                  <c:v>#N/A</c:v>
                </c:pt>
                <c:pt idx="9115">
                  <c:v>#N/A</c:v>
                </c:pt>
                <c:pt idx="9116">
                  <c:v>#N/A</c:v>
                </c:pt>
                <c:pt idx="9117">
                  <c:v>#N/A</c:v>
                </c:pt>
                <c:pt idx="9118">
                  <c:v>#N/A</c:v>
                </c:pt>
                <c:pt idx="9119">
                  <c:v>#N/A</c:v>
                </c:pt>
                <c:pt idx="9120">
                  <c:v>#N/A</c:v>
                </c:pt>
                <c:pt idx="9121">
                  <c:v>#N/A</c:v>
                </c:pt>
                <c:pt idx="9122">
                  <c:v>#N/A</c:v>
                </c:pt>
                <c:pt idx="9123">
                  <c:v>#N/A</c:v>
                </c:pt>
                <c:pt idx="9124">
                  <c:v>#N/A</c:v>
                </c:pt>
                <c:pt idx="9125">
                  <c:v>#N/A</c:v>
                </c:pt>
                <c:pt idx="9126">
                  <c:v>#N/A</c:v>
                </c:pt>
                <c:pt idx="9127">
                  <c:v>#N/A</c:v>
                </c:pt>
                <c:pt idx="9128">
                  <c:v>#N/A</c:v>
                </c:pt>
                <c:pt idx="9129">
                  <c:v>#N/A</c:v>
                </c:pt>
                <c:pt idx="9130">
                  <c:v>#N/A</c:v>
                </c:pt>
                <c:pt idx="9131">
                  <c:v>#N/A</c:v>
                </c:pt>
                <c:pt idx="9132">
                  <c:v>#N/A</c:v>
                </c:pt>
                <c:pt idx="9133">
                  <c:v>#N/A</c:v>
                </c:pt>
                <c:pt idx="9134">
                  <c:v>#N/A</c:v>
                </c:pt>
                <c:pt idx="9135">
                  <c:v>#N/A</c:v>
                </c:pt>
                <c:pt idx="9136">
                  <c:v>#N/A</c:v>
                </c:pt>
                <c:pt idx="9137">
                  <c:v>#N/A</c:v>
                </c:pt>
                <c:pt idx="9138">
                  <c:v>#N/A</c:v>
                </c:pt>
                <c:pt idx="9139">
                  <c:v>#N/A</c:v>
                </c:pt>
                <c:pt idx="9140">
                  <c:v>#N/A</c:v>
                </c:pt>
                <c:pt idx="9141">
                  <c:v>#N/A</c:v>
                </c:pt>
                <c:pt idx="9142">
                  <c:v>#N/A</c:v>
                </c:pt>
                <c:pt idx="9143">
                  <c:v>#N/A</c:v>
                </c:pt>
                <c:pt idx="9144">
                  <c:v>#N/A</c:v>
                </c:pt>
                <c:pt idx="9145">
                  <c:v>#N/A</c:v>
                </c:pt>
                <c:pt idx="9146">
                  <c:v>#N/A</c:v>
                </c:pt>
                <c:pt idx="9147">
                  <c:v>#N/A</c:v>
                </c:pt>
                <c:pt idx="9148">
                  <c:v>#N/A</c:v>
                </c:pt>
                <c:pt idx="9149">
                  <c:v>#N/A</c:v>
                </c:pt>
                <c:pt idx="9150">
                  <c:v>#N/A</c:v>
                </c:pt>
                <c:pt idx="9151">
                  <c:v>#N/A</c:v>
                </c:pt>
                <c:pt idx="9152">
                  <c:v>#N/A</c:v>
                </c:pt>
                <c:pt idx="9153">
                  <c:v>#N/A</c:v>
                </c:pt>
                <c:pt idx="9154">
                  <c:v>#N/A</c:v>
                </c:pt>
                <c:pt idx="9155">
                  <c:v>#N/A</c:v>
                </c:pt>
                <c:pt idx="9156">
                  <c:v>#N/A</c:v>
                </c:pt>
                <c:pt idx="9157">
                  <c:v>#N/A</c:v>
                </c:pt>
                <c:pt idx="9158">
                  <c:v>#N/A</c:v>
                </c:pt>
                <c:pt idx="9159">
                  <c:v>#N/A</c:v>
                </c:pt>
                <c:pt idx="9160">
                  <c:v>#N/A</c:v>
                </c:pt>
                <c:pt idx="9161">
                  <c:v>#N/A</c:v>
                </c:pt>
                <c:pt idx="9162">
                  <c:v>#N/A</c:v>
                </c:pt>
                <c:pt idx="9163">
                  <c:v>#N/A</c:v>
                </c:pt>
                <c:pt idx="9164">
                  <c:v>#N/A</c:v>
                </c:pt>
                <c:pt idx="9165">
                  <c:v>#N/A</c:v>
                </c:pt>
                <c:pt idx="9166">
                  <c:v>#N/A</c:v>
                </c:pt>
                <c:pt idx="9167">
                  <c:v>#N/A</c:v>
                </c:pt>
                <c:pt idx="9168">
                  <c:v>#N/A</c:v>
                </c:pt>
                <c:pt idx="9169">
                  <c:v>#N/A</c:v>
                </c:pt>
                <c:pt idx="9170">
                  <c:v>#N/A</c:v>
                </c:pt>
                <c:pt idx="9171">
                  <c:v>#N/A</c:v>
                </c:pt>
                <c:pt idx="9172">
                  <c:v>#N/A</c:v>
                </c:pt>
                <c:pt idx="9173">
                  <c:v>#N/A</c:v>
                </c:pt>
                <c:pt idx="9174">
                  <c:v>#N/A</c:v>
                </c:pt>
                <c:pt idx="9175">
                  <c:v>#N/A</c:v>
                </c:pt>
                <c:pt idx="9176">
                  <c:v>#N/A</c:v>
                </c:pt>
                <c:pt idx="9177">
                  <c:v>#N/A</c:v>
                </c:pt>
                <c:pt idx="9178">
                  <c:v>#N/A</c:v>
                </c:pt>
                <c:pt idx="9179">
                  <c:v>#N/A</c:v>
                </c:pt>
                <c:pt idx="9180">
                  <c:v>#N/A</c:v>
                </c:pt>
                <c:pt idx="9181">
                  <c:v>#N/A</c:v>
                </c:pt>
                <c:pt idx="9182">
                  <c:v>#N/A</c:v>
                </c:pt>
                <c:pt idx="9183">
                  <c:v>#N/A</c:v>
                </c:pt>
                <c:pt idx="9184">
                  <c:v>#N/A</c:v>
                </c:pt>
                <c:pt idx="9185">
                  <c:v>#N/A</c:v>
                </c:pt>
                <c:pt idx="9186">
                  <c:v>#N/A</c:v>
                </c:pt>
                <c:pt idx="9187">
                  <c:v>#N/A</c:v>
                </c:pt>
                <c:pt idx="9188">
                  <c:v>#N/A</c:v>
                </c:pt>
                <c:pt idx="9189">
                  <c:v>#N/A</c:v>
                </c:pt>
                <c:pt idx="9190">
                  <c:v>#N/A</c:v>
                </c:pt>
                <c:pt idx="9191">
                  <c:v>#N/A</c:v>
                </c:pt>
                <c:pt idx="9192">
                  <c:v>#N/A</c:v>
                </c:pt>
                <c:pt idx="9193">
                  <c:v>#N/A</c:v>
                </c:pt>
                <c:pt idx="9194">
                  <c:v>#N/A</c:v>
                </c:pt>
                <c:pt idx="9195">
                  <c:v>#N/A</c:v>
                </c:pt>
                <c:pt idx="9196">
                  <c:v>#N/A</c:v>
                </c:pt>
                <c:pt idx="9197">
                  <c:v>#N/A</c:v>
                </c:pt>
                <c:pt idx="9198">
                  <c:v>#N/A</c:v>
                </c:pt>
                <c:pt idx="9199">
                  <c:v>#N/A</c:v>
                </c:pt>
                <c:pt idx="9200">
                  <c:v>#N/A</c:v>
                </c:pt>
                <c:pt idx="9201">
                  <c:v>#N/A</c:v>
                </c:pt>
                <c:pt idx="9202">
                  <c:v>#N/A</c:v>
                </c:pt>
                <c:pt idx="9203">
                  <c:v>#N/A</c:v>
                </c:pt>
                <c:pt idx="9204">
                  <c:v>#N/A</c:v>
                </c:pt>
                <c:pt idx="9205">
                  <c:v>#N/A</c:v>
                </c:pt>
                <c:pt idx="9206">
                  <c:v>#N/A</c:v>
                </c:pt>
                <c:pt idx="9207">
                  <c:v>#N/A</c:v>
                </c:pt>
                <c:pt idx="9208">
                  <c:v>#N/A</c:v>
                </c:pt>
                <c:pt idx="9209">
                  <c:v>#N/A</c:v>
                </c:pt>
                <c:pt idx="9210">
                  <c:v>#N/A</c:v>
                </c:pt>
                <c:pt idx="9211">
                  <c:v>#N/A</c:v>
                </c:pt>
                <c:pt idx="9212">
                  <c:v>#N/A</c:v>
                </c:pt>
                <c:pt idx="9213">
                  <c:v>#N/A</c:v>
                </c:pt>
                <c:pt idx="9214">
                  <c:v>#N/A</c:v>
                </c:pt>
                <c:pt idx="9215">
                  <c:v>#N/A</c:v>
                </c:pt>
                <c:pt idx="9216">
                  <c:v>#N/A</c:v>
                </c:pt>
                <c:pt idx="9217">
                  <c:v>#N/A</c:v>
                </c:pt>
                <c:pt idx="9218">
                  <c:v>#N/A</c:v>
                </c:pt>
                <c:pt idx="9219">
                  <c:v>#N/A</c:v>
                </c:pt>
                <c:pt idx="9220">
                  <c:v>#N/A</c:v>
                </c:pt>
                <c:pt idx="9221">
                  <c:v>#N/A</c:v>
                </c:pt>
                <c:pt idx="9222">
                  <c:v>#N/A</c:v>
                </c:pt>
                <c:pt idx="9223">
                  <c:v>#N/A</c:v>
                </c:pt>
                <c:pt idx="9224">
                  <c:v>#N/A</c:v>
                </c:pt>
                <c:pt idx="9225">
                  <c:v>#N/A</c:v>
                </c:pt>
                <c:pt idx="9226">
                  <c:v>#N/A</c:v>
                </c:pt>
                <c:pt idx="9227">
                  <c:v>#N/A</c:v>
                </c:pt>
                <c:pt idx="9228">
                  <c:v>#N/A</c:v>
                </c:pt>
                <c:pt idx="9229">
                  <c:v>#N/A</c:v>
                </c:pt>
                <c:pt idx="9230">
                  <c:v>#N/A</c:v>
                </c:pt>
                <c:pt idx="9231">
                  <c:v>#N/A</c:v>
                </c:pt>
                <c:pt idx="9232">
                  <c:v>#N/A</c:v>
                </c:pt>
                <c:pt idx="9233">
                  <c:v>#N/A</c:v>
                </c:pt>
                <c:pt idx="9234">
                  <c:v>#N/A</c:v>
                </c:pt>
                <c:pt idx="9235">
                  <c:v>#N/A</c:v>
                </c:pt>
                <c:pt idx="9236">
                  <c:v>#N/A</c:v>
                </c:pt>
                <c:pt idx="9237">
                  <c:v>#N/A</c:v>
                </c:pt>
                <c:pt idx="9238">
                  <c:v>#N/A</c:v>
                </c:pt>
                <c:pt idx="9239">
                  <c:v>#N/A</c:v>
                </c:pt>
                <c:pt idx="9240">
                  <c:v>#N/A</c:v>
                </c:pt>
                <c:pt idx="9241">
                  <c:v>#N/A</c:v>
                </c:pt>
                <c:pt idx="9242">
                  <c:v>#N/A</c:v>
                </c:pt>
                <c:pt idx="9243">
                  <c:v>#N/A</c:v>
                </c:pt>
                <c:pt idx="9244">
                  <c:v>#N/A</c:v>
                </c:pt>
                <c:pt idx="9245">
                  <c:v>#N/A</c:v>
                </c:pt>
                <c:pt idx="9246">
                  <c:v>#N/A</c:v>
                </c:pt>
                <c:pt idx="9247">
                  <c:v>#N/A</c:v>
                </c:pt>
                <c:pt idx="9248">
                  <c:v>#N/A</c:v>
                </c:pt>
                <c:pt idx="9249">
                  <c:v>#N/A</c:v>
                </c:pt>
                <c:pt idx="9250">
                  <c:v>#N/A</c:v>
                </c:pt>
                <c:pt idx="9251">
                  <c:v>#N/A</c:v>
                </c:pt>
                <c:pt idx="9252">
                  <c:v>#N/A</c:v>
                </c:pt>
                <c:pt idx="9253">
                  <c:v>#N/A</c:v>
                </c:pt>
                <c:pt idx="9254">
                  <c:v>#N/A</c:v>
                </c:pt>
                <c:pt idx="9255">
                  <c:v>#N/A</c:v>
                </c:pt>
                <c:pt idx="9256">
                  <c:v>#N/A</c:v>
                </c:pt>
                <c:pt idx="9257">
                  <c:v>#N/A</c:v>
                </c:pt>
                <c:pt idx="9258">
                  <c:v>#N/A</c:v>
                </c:pt>
                <c:pt idx="9259">
                  <c:v>#N/A</c:v>
                </c:pt>
                <c:pt idx="9260">
                  <c:v>#N/A</c:v>
                </c:pt>
                <c:pt idx="9261">
                  <c:v>#N/A</c:v>
                </c:pt>
                <c:pt idx="9262">
                  <c:v>#N/A</c:v>
                </c:pt>
                <c:pt idx="9263">
                  <c:v>#N/A</c:v>
                </c:pt>
                <c:pt idx="9264">
                  <c:v>#N/A</c:v>
                </c:pt>
                <c:pt idx="9265">
                  <c:v>#N/A</c:v>
                </c:pt>
                <c:pt idx="9266">
                  <c:v>#N/A</c:v>
                </c:pt>
                <c:pt idx="9267">
                  <c:v>#N/A</c:v>
                </c:pt>
                <c:pt idx="9268">
                  <c:v>#N/A</c:v>
                </c:pt>
                <c:pt idx="9269">
                  <c:v>#N/A</c:v>
                </c:pt>
                <c:pt idx="9270">
                  <c:v>#N/A</c:v>
                </c:pt>
                <c:pt idx="9271">
                  <c:v>#N/A</c:v>
                </c:pt>
                <c:pt idx="9272">
                  <c:v>#N/A</c:v>
                </c:pt>
                <c:pt idx="9273">
                  <c:v>#N/A</c:v>
                </c:pt>
                <c:pt idx="9274">
                  <c:v>#N/A</c:v>
                </c:pt>
                <c:pt idx="9275">
                  <c:v>#N/A</c:v>
                </c:pt>
                <c:pt idx="9276">
                  <c:v>#N/A</c:v>
                </c:pt>
                <c:pt idx="9277">
                  <c:v>#N/A</c:v>
                </c:pt>
                <c:pt idx="9278">
                  <c:v>#N/A</c:v>
                </c:pt>
                <c:pt idx="9279">
                  <c:v>#N/A</c:v>
                </c:pt>
                <c:pt idx="9280">
                  <c:v>#N/A</c:v>
                </c:pt>
                <c:pt idx="9281">
                  <c:v>#N/A</c:v>
                </c:pt>
                <c:pt idx="9282">
                  <c:v>#N/A</c:v>
                </c:pt>
                <c:pt idx="9283">
                  <c:v>#N/A</c:v>
                </c:pt>
                <c:pt idx="9284">
                  <c:v>#N/A</c:v>
                </c:pt>
                <c:pt idx="9285">
                  <c:v>#N/A</c:v>
                </c:pt>
                <c:pt idx="9286">
                  <c:v>#N/A</c:v>
                </c:pt>
                <c:pt idx="9287">
                  <c:v>#N/A</c:v>
                </c:pt>
                <c:pt idx="9288">
                  <c:v>#N/A</c:v>
                </c:pt>
                <c:pt idx="9289">
                  <c:v>#N/A</c:v>
                </c:pt>
                <c:pt idx="9290">
                  <c:v>#N/A</c:v>
                </c:pt>
                <c:pt idx="9291">
                  <c:v>#N/A</c:v>
                </c:pt>
                <c:pt idx="9292">
                  <c:v>#N/A</c:v>
                </c:pt>
                <c:pt idx="9293">
                  <c:v>#N/A</c:v>
                </c:pt>
                <c:pt idx="9294">
                  <c:v>#N/A</c:v>
                </c:pt>
                <c:pt idx="9295">
                  <c:v>#N/A</c:v>
                </c:pt>
                <c:pt idx="9296">
                  <c:v>#N/A</c:v>
                </c:pt>
                <c:pt idx="9297">
                  <c:v>#N/A</c:v>
                </c:pt>
                <c:pt idx="9298">
                  <c:v>#N/A</c:v>
                </c:pt>
                <c:pt idx="9299">
                  <c:v>#N/A</c:v>
                </c:pt>
                <c:pt idx="9300">
                  <c:v>#N/A</c:v>
                </c:pt>
                <c:pt idx="9301">
                  <c:v>#N/A</c:v>
                </c:pt>
                <c:pt idx="9302">
                  <c:v>#N/A</c:v>
                </c:pt>
                <c:pt idx="9303">
                  <c:v>#N/A</c:v>
                </c:pt>
                <c:pt idx="9304">
                  <c:v>#N/A</c:v>
                </c:pt>
                <c:pt idx="9305">
                  <c:v>#N/A</c:v>
                </c:pt>
                <c:pt idx="9306">
                  <c:v>#N/A</c:v>
                </c:pt>
                <c:pt idx="9307">
                  <c:v>#N/A</c:v>
                </c:pt>
                <c:pt idx="9308">
                  <c:v>#N/A</c:v>
                </c:pt>
                <c:pt idx="9309">
                  <c:v>#N/A</c:v>
                </c:pt>
                <c:pt idx="9310">
                  <c:v>#N/A</c:v>
                </c:pt>
                <c:pt idx="9311">
                  <c:v>#N/A</c:v>
                </c:pt>
                <c:pt idx="9312">
                  <c:v>#N/A</c:v>
                </c:pt>
                <c:pt idx="9313">
                  <c:v>#N/A</c:v>
                </c:pt>
                <c:pt idx="9314">
                  <c:v>#N/A</c:v>
                </c:pt>
                <c:pt idx="9315">
                  <c:v>#N/A</c:v>
                </c:pt>
                <c:pt idx="9316">
                  <c:v>#N/A</c:v>
                </c:pt>
                <c:pt idx="9317">
                  <c:v>#N/A</c:v>
                </c:pt>
                <c:pt idx="9318">
                  <c:v>#N/A</c:v>
                </c:pt>
                <c:pt idx="9319">
                  <c:v>#N/A</c:v>
                </c:pt>
                <c:pt idx="9320">
                  <c:v>#N/A</c:v>
                </c:pt>
                <c:pt idx="9321">
                  <c:v>#N/A</c:v>
                </c:pt>
                <c:pt idx="9322">
                  <c:v>#N/A</c:v>
                </c:pt>
                <c:pt idx="9323">
                  <c:v>#N/A</c:v>
                </c:pt>
                <c:pt idx="9324">
                  <c:v>#N/A</c:v>
                </c:pt>
                <c:pt idx="9325">
                  <c:v>#N/A</c:v>
                </c:pt>
                <c:pt idx="9326">
                  <c:v>#N/A</c:v>
                </c:pt>
                <c:pt idx="9327">
                  <c:v>#N/A</c:v>
                </c:pt>
                <c:pt idx="9328">
                  <c:v>#N/A</c:v>
                </c:pt>
                <c:pt idx="9329">
                  <c:v>#N/A</c:v>
                </c:pt>
                <c:pt idx="9330">
                  <c:v>#N/A</c:v>
                </c:pt>
                <c:pt idx="9331">
                  <c:v>#N/A</c:v>
                </c:pt>
                <c:pt idx="9332">
                  <c:v>#N/A</c:v>
                </c:pt>
                <c:pt idx="9333">
                  <c:v>#N/A</c:v>
                </c:pt>
                <c:pt idx="9334">
                  <c:v>#N/A</c:v>
                </c:pt>
                <c:pt idx="9335">
                  <c:v>#N/A</c:v>
                </c:pt>
                <c:pt idx="9336">
                  <c:v>#N/A</c:v>
                </c:pt>
                <c:pt idx="9337">
                  <c:v>#N/A</c:v>
                </c:pt>
                <c:pt idx="9338">
                  <c:v>#N/A</c:v>
                </c:pt>
                <c:pt idx="9339">
                  <c:v>#N/A</c:v>
                </c:pt>
                <c:pt idx="9340">
                  <c:v>#N/A</c:v>
                </c:pt>
                <c:pt idx="9341">
                  <c:v>#N/A</c:v>
                </c:pt>
                <c:pt idx="9342">
                  <c:v>#N/A</c:v>
                </c:pt>
                <c:pt idx="9343">
                  <c:v>#N/A</c:v>
                </c:pt>
                <c:pt idx="9344">
                  <c:v>#N/A</c:v>
                </c:pt>
                <c:pt idx="9345">
                  <c:v>#N/A</c:v>
                </c:pt>
                <c:pt idx="9346">
                  <c:v>#N/A</c:v>
                </c:pt>
                <c:pt idx="9347">
                  <c:v>#N/A</c:v>
                </c:pt>
                <c:pt idx="9348">
                  <c:v>#N/A</c:v>
                </c:pt>
                <c:pt idx="9349">
                  <c:v>#N/A</c:v>
                </c:pt>
                <c:pt idx="9350">
                  <c:v>#N/A</c:v>
                </c:pt>
                <c:pt idx="9351">
                  <c:v>#N/A</c:v>
                </c:pt>
                <c:pt idx="9352">
                  <c:v>#N/A</c:v>
                </c:pt>
                <c:pt idx="9353">
                  <c:v>#N/A</c:v>
                </c:pt>
                <c:pt idx="9354">
                  <c:v>#N/A</c:v>
                </c:pt>
                <c:pt idx="9355">
                  <c:v>#N/A</c:v>
                </c:pt>
                <c:pt idx="9356">
                  <c:v>#N/A</c:v>
                </c:pt>
                <c:pt idx="9357">
                  <c:v>#N/A</c:v>
                </c:pt>
                <c:pt idx="9358">
                  <c:v>#N/A</c:v>
                </c:pt>
                <c:pt idx="9359">
                  <c:v>#N/A</c:v>
                </c:pt>
                <c:pt idx="9360">
                  <c:v>#N/A</c:v>
                </c:pt>
                <c:pt idx="9361">
                  <c:v>#N/A</c:v>
                </c:pt>
                <c:pt idx="9362">
                  <c:v>#N/A</c:v>
                </c:pt>
                <c:pt idx="9363">
                  <c:v>#N/A</c:v>
                </c:pt>
                <c:pt idx="9364">
                  <c:v>#N/A</c:v>
                </c:pt>
                <c:pt idx="9365">
                  <c:v>#N/A</c:v>
                </c:pt>
                <c:pt idx="9366">
                  <c:v>#N/A</c:v>
                </c:pt>
                <c:pt idx="9367">
                  <c:v>#N/A</c:v>
                </c:pt>
                <c:pt idx="9368">
                  <c:v>#N/A</c:v>
                </c:pt>
                <c:pt idx="9369">
                  <c:v>#N/A</c:v>
                </c:pt>
                <c:pt idx="9370">
                  <c:v>#N/A</c:v>
                </c:pt>
                <c:pt idx="9371">
                  <c:v>#N/A</c:v>
                </c:pt>
                <c:pt idx="9372">
                  <c:v>#N/A</c:v>
                </c:pt>
                <c:pt idx="9373">
                  <c:v>#N/A</c:v>
                </c:pt>
                <c:pt idx="9374">
                  <c:v>#N/A</c:v>
                </c:pt>
                <c:pt idx="9375">
                  <c:v>#N/A</c:v>
                </c:pt>
                <c:pt idx="9376">
                  <c:v>#N/A</c:v>
                </c:pt>
                <c:pt idx="9377">
                  <c:v>#N/A</c:v>
                </c:pt>
                <c:pt idx="9378">
                  <c:v>#N/A</c:v>
                </c:pt>
                <c:pt idx="9379">
                  <c:v>#N/A</c:v>
                </c:pt>
                <c:pt idx="9380">
                  <c:v>#N/A</c:v>
                </c:pt>
                <c:pt idx="9381">
                  <c:v>#N/A</c:v>
                </c:pt>
                <c:pt idx="9382">
                  <c:v>#N/A</c:v>
                </c:pt>
                <c:pt idx="9383">
                  <c:v>#N/A</c:v>
                </c:pt>
                <c:pt idx="9384">
                  <c:v>#N/A</c:v>
                </c:pt>
                <c:pt idx="9385">
                  <c:v>#N/A</c:v>
                </c:pt>
                <c:pt idx="9386">
                  <c:v>#N/A</c:v>
                </c:pt>
                <c:pt idx="9387">
                  <c:v>#N/A</c:v>
                </c:pt>
                <c:pt idx="9388">
                  <c:v>#N/A</c:v>
                </c:pt>
                <c:pt idx="9389">
                  <c:v>#N/A</c:v>
                </c:pt>
                <c:pt idx="9390">
                  <c:v>#N/A</c:v>
                </c:pt>
                <c:pt idx="9391">
                  <c:v>#N/A</c:v>
                </c:pt>
                <c:pt idx="9392">
                  <c:v>#N/A</c:v>
                </c:pt>
                <c:pt idx="9393">
                  <c:v>#N/A</c:v>
                </c:pt>
                <c:pt idx="9394">
                  <c:v>#N/A</c:v>
                </c:pt>
                <c:pt idx="9395">
                  <c:v>#N/A</c:v>
                </c:pt>
                <c:pt idx="9396">
                  <c:v>#N/A</c:v>
                </c:pt>
                <c:pt idx="9397">
                  <c:v>#N/A</c:v>
                </c:pt>
                <c:pt idx="9398">
                  <c:v>#N/A</c:v>
                </c:pt>
                <c:pt idx="9399">
                  <c:v>#N/A</c:v>
                </c:pt>
                <c:pt idx="9400">
                  <c:v>#N/A</c:v>
                </c:pt>
                <c:pt idx="9401">
                  <c:v>#N/A</c:v>
                </c:pt>
                <c:pt idx="9402">
                  <c:v>#N/A</c:v>
                </c:pt>
                <c:pt idx="9403">
                  <c:v>#N/A</c:v>
                </c:pt>
                <c:pt idx="9404">
                  <c:v>#N/A</c:v>
                </c:pt>
                <c:pt idx="9405">
                  <c:v>#N/A</c:v>
                </c:pt>
                <c:pt idx="9406">
                  <c:v>#N/A</c:v>
                </c:pt>
                <c:pt idx="9407">
                  <c:v>#N/A</c:v>
                </c:pt>
                <c:pt idx="9408">
                  <c:v>#N/A</c:v>
                </c:pt>
                <c:pt idx="9409">
                  <c:v>#N/A</c:v>
                </c:pt>
                <c:pt idx="9410">
                  <c:v>#N/A</c:v>
                </c:pt>
                <c:pt idx="9411">
                  <c:v>#N/A</c:v>
                </c:pt>
                <c:pt idx="9412">
                  <c:v>#N/A</c:v>
                </c:pt>
                <c:pt idx="9413">
                  <c:v>#N/A</c:v>
                </c:pt>
                <c:pt idx="9414">
                  <c:v>#N/A</c:v>
                </c:pt>
                <c:pt idx="9415">
                  <c:v>#N/A</c:v>
                </c:pt>
                <c:pt idx="9416">
                  <c:v>#N/A</c:v>
                </c:pt>
                <c:pt idx="9417">
                  <c:v>#N/A</c:v>
                </c:pt>
                <c:pt idx="9418">
                  <c:v>#N/A</c:v>
                </c:pt>
                <c:pt idx="9419">
                  <c:v>#N/A</c:v>
                </c:pt>
                <c:pt idx="9420">
                  <c:v>#N/A</c:v>
                </c:pt>
                <c:pt idx="9421">
                  <c:v>#N/A</c:v>
                </c:pt>
                <c:pt idx="9422">
                  <c:v>#N/A</c:v>
                </c:pt>
                <c:pt idx="9423">
                  <c:v>#N/A</c:v>
                </c:pt>
                <c:pt idx="9424">
                  <c:v>#N/A</c:v>
                </c:pt>
                <c:pt idx="9425">
                  <c:v>#N/A</c:v>
                </c:pt>
                <c:pt idx="9426">
                  <c:v>#N/A</c:v>
                </c:pt>
                <c:pt idx="9427">
                  <c:v>#N/A</c:v>
                </c:pt>
                <c:pt idx="9428">
                  <c:v>#N/A</c:v>
                </c:pt>
                <c:pt idx="9429">
                  <c:v>#N/A</c:v>
                </c:pt>
                <c:pt idx="9430">
                  <c:v>#N/A</c:v>
                </c:pt>
                <c:pt idx="9431">
                  <c:v>#N/A</c:v>
                </c:pt>
                <c:pt idx="9432">
                  <c:v>#N/A</c:v>
                </c:pt>
                <c:pt idx="9433">
                  <c:v>#N/A</c:v>
                </c:pt>
                <c:pt idx="9434">
                  <c:v>#N/A</c:v>
                </c:pt>
                <c:pt idx="9435">
                  <c:v>#N/A</c:v>
                </c:pt>
                <c:pt idx="9436">
                  <c:v>#N/A</c:v>
                </c:pt>
                <c:pt idx="9437">
                  <c:v>#N/A</c:v>
                </c:pt>
                <c:pt idx="9438">
                  <c:v>#N/A</c:v>
                </c:pt>
                <c:pt idx="9439">
                  <c:v>#N/A</c:v>
                </c:pt>
                <c:pt idx="9440">
                  <c:v>#N/A</c:v>
                </c:pt>
                <c:pt idx="9441">
                  <c:v>#N/A</c:v>
                </c:pt>
                <c:pt idx="9442">
                  <c:v>#N/A</c:v>
                </c:pt>
                <c:pt idx="9443">
                  <c:v>#N/A</c:v>
                </c:pt>
                <c:pt idx="9444">
                  <c:v>#N/A</c:v>
                </c:pt>
                <c:pt idx="9445">
                  <c:v>#N/A</c:v>
                </c:pt>
                <c:pt idx="9446">
                  <c:v>#N/A</c:v>
                </c:pt>
                <c:pt idx="9447">
                  <c:v>#N/A</c:v>
                </c:pt>
                <c:pt idx="9448">
                  <c:v>#N/A</c:v>
                </c:pt>
                <c:pt idx="9449">
                  <c:v>#N/A</c:v>
                </c:pt>
                <c:pt idx="9450">
                  <c:v>#N/A</c:v>
                </c:pt>
                <c:pt idx="9451">
                  <c:v>#N/A</c:v>
                </c:pt>
                <c:pt idx="9452">
                  <c:v>#N/A</c:v>
                </c:pt>
                <c:pt idx="9453">
                  <c:v>#N/A</c:v>
                </c:pt>
                <c:pt idx="9454">
                  <c:v>#N/A</c:v>
                </c:pt>
                <c:pt idx="9455">
                  <c:v>#N/A</c:v>
                </c:pt>
                <c:pt idx="9456">
                  <c:v>#N/A</c:v>
                </c:pt>
                <c:pt idx="9457">
                  <c:v>#N/A</c:v>
                </c:pt>
                <c:pt idx="9458">
                  <c:v>#N/A</c:v>
                </c:pt>
                <c:pt idx="9459">
                  <c:v>#N/A</c:v>
                </c:pt>
                <c:pt idx="9460">
                  <c:v>#N/A</c:v>
                </c:pt>
                <c:pt idx="9461">
                  <c:v>#N/A</c:v>
                </c:pt>
                <c:pt idx="9462">
                  <c:v>#N/A</c:v>
                </c:pt>
                <c:pt idx="9463">
                  <c:v>#N/A</c:v>
                </c:pt>
                <c:pt idx="9464">
                  <c:v>#N/A</c:v>
                </c:pt>
                <c:pt idx="9465">
                  <c:v>#N/A</c:v>
                </c:pt>
                <c:pt idx="9466">
                  <c:v>#N/A</c:v>
                </c:pt>
                <c:pt idx="9467">
                  <c:v>#N/A</c:v>
                </c:pt>
                <c:pt idx="9468">
                  <c:v>#N/A</c:v>
                </c:pt>
                <c:pt idx="9469">
                  <c:v>#N/A</c:v>
                </c:pt>
                <c:pt idx="9470">
                  <c:v>#N/A</c:v>
                </c:pt>
                <c:pt idx="9471">
                  <c:v>#N/A</c:v>
                </c:pt>
                <c:pt idx="9472">
                  <c:v>#N/A</c:v>
                </c:pt>
                <c:pt idx="9473">
                  <c:v>#N/A</c:v>
                </c:pt>
                <c:pt idx="9474">
                  <c:v>#N/A</c:v>
                </c:pt>
                <c:pt idx="9475">
                  <c:v>#N/A</c:v>
                </c:pt>
                <c:pt idx="9476">
                  <c:v>#N/A</c:v>
                </c:pt>
                <c:pt idx="9477">
                  <c:v>#N/A</c:v>
                </c:pt>
                <c:pt idx="9478">
                  <c:v>#N/A</c:v>
                </c:pt>
                <c:pt idx="9479">
                  <c:v>#N/A</c:v>
                </c:pt>
                <c:pt idx="9480">
                  <c:v>#N/A</c:v>
                </c:pt>
                <c:pt idx="9481">
                  <c:v>#N/A</c:v>
                </c:pt>
                <c:pt idx="9482">
                  <c:v>#N/A</c:v>
                </c:pt>
                <c:pt idx="9483">
                  <c:v>#N/A</c:v>
                </c:pt>
                <c:pt idx="9484">
                  <c:v>#N/A</c:v>
                </c:pt>
                <c:pt idx="9485">
                  <c:v>#N/A</c:v>
                </c:pt>
                <c:pt idx="9486">
                  <c:v>#N/A</c:v>
                </c:pt>
                <c:pt idx="9487">
                  <c:v>#N/A</c:v>
                </c:pt>
                <c:pt idx="9488">
                  <c:v>#N/A</c:v>
                </c:pt>
                <c:pt idx="9489">
                  <c:v>#N/A</c:v>
                </c:pt>
                <c:pt idx="9490">
                  <c:v>#N/A</c:v>
                </c:pt>
                <c:pt idx="9491">
                  <c:v>#N/A</c:v>
                </c:pt>
                <c:pt idx="9492">
                  <c:v>#N/A</c:v>
                </c:pt>
                <c:pt idx="9493">
                  <c:v>#N/A</c:v>
                </c:pt>
                <c:pt idx="9494">
                  <c:v>#N/A</c:v>
                </c:pt>
                <c:pt idx="9495">
                  <c:v>#N/A</c:v>
                </c:pt>
                <c:pt idx="9496">
                  <c:v>#N/A</c:v>
                </c:pt>
                <c:pt idx="9497">
                  <c:v>#N/A</c:v>
                </c:pt>
                <c:pt idx="9498">
                  <c:v>#N/A</c:v>
                </c:pt>
                <c:pt idx="9499">
                  <c:v>#N/A</c:v>
                </c:pt>
                <c:pt idx="9500">
                  <c:v>#N/A</c:v>
                </c:pt>
                <c:pt idx="9501">
                  <c:v>#N/A</c:v>
                </c:pt>
                <c:pt idx="9502">
                  <c:v>#N/A</c:v>
                </c:pt>
                <c:pt idx="9503">
                  <c:v>#N/A</c:v>
                </c:pt>
                <c:pt idx="9504">
                  <c:v>#N/A</c:v>
                </c:pt>
                <c:pt idx="9505">
                  <c:v>#N/A</c:v>
                </c:pt>
                <c:pt idx="9506">
                  <c:v>#N/A</c:v>
                </c:pt>
                <c:pt idx="9507">
                  <c:v>#N/A</c:v>
                </c:pt>
                <c:pt idx="9508">
                  <c:v>#N/A</c:v>
                </c:pt>
                <c:pt idx="9509">
                  <c:v>#N/A</c:v>
                </c:pt>
                <c:pt idx="9510">
                  <c:v>#N/A</c:v>
                </c:pt>
                <c:pt idx="9511">
                  <c:v>#N/A</c:v>
                </c:pt>
                <c:pt idx="9512">
                  <c:v>#N/A</c:v>
                </c:pt>
                <c:pt idx="9513">
                  <c:v>#N/A</c:v>
                </c:pt>
                <c:pt idx="9514">
                  <c:v>#N/A</c:v>
                </c:pt>
                <c:pt idx="9515">
                  <c:v>#N/A</c:v>
                </c:pt>
                <c:pt idx="9516">
                  <c:v>#N/A</c:v>
                </c:pt>
                <c:pt idx="9517">
                  <c:v>#N/A</c:v>
                </c:pt>
                <c:pt idx="9518">
                  <c:v>#N/A</c:v>
                </c:pt>
                <c:pt idx="9519">
                  <c:v>#N/A</c:v>
                </c:pt>
                <c:pt idx="9520">
                  <c:v>#N/A</c:v>
                </c:pt>
                <c:pt idx="9521">
                  <c:v>#N/A</c:v>
                </c:pt>
                <c:pt idx="9522">
                  <c:v>#N/A</c:v>
                </c:pt>
                <c:pt idx="9523">
                  <c:v>#N/A</c:v>
                </c:pt>
                <c:pt idx="9524">
                  <c:v>#N/A</c:v>
                </c:pt>
                <c:pt idx="9525">
                  <c:v>#N/A</c:v>
                </c:pt>
                <c:pt idx="9526">
                  <c:v>#N/A</c:v>
                </c:pt>
                <c:pt idx="9527">
                  <c:v>#N/A</c:v>
                </c:pt>
                <c:pt idx="9528">
                  <c:v>#N/A</c:v>
                </c:pt>
                <c:pt idx="9529">
                  <c:v>#N/A</c:v>
                </c:pt>
                <c:pt idx="9530">
                  <c:v>#N/A</c:v>
                </c:pt>
                <c:pt idx="9531">
                  <c:v>#N/A</c:v>
                </c:pt>
                <c:pt idx="9532">
                  <c:v>#N/A</c:v>
                </c:pt>
                <c:pt idx="9533">
                  <c:v>#N/A</c:v>
                </c:pt>
                <c:pt idx="9534">
                  <c:v>#N/A</c:v>
                </c:pt>
                <c:pt idx="9535">
                  <c:v>#N/A</c:v>
                </c:pt>
                <c:pt idx="9536">
                  <c:v>#N/A</c:v>
                </c:pt>
                <c:pt idx="9537">
                  <c:v>#N/A</c:v>
                </c:pt>
                <c:pt idx="9538">
                  <c:v>#N/A</c:v>
                </c:pt>
                <c:pt idx="9539">
                  <c:v>#N/A</c:v>
                </c:pt>
                <c:pt idx="9540">
                  <c:v>#N/A</c:v>
                </c:pt>
                <c:pt idx="9541">
                  <c:v>#N/A</c:v>
                </c:pt>
                <c:pt idx="9542">
                  <c:v>#N/A</c:v>
                </c:pt>
                <c:pt idx="9543">
                  <c:v>#N/A</c:v>
                </c:pt>
                <c:pt idx="9544">
                  <c:v>#N/A</c:v>
                </c:pt>
                <c:pt idx="9545">
                  <c:v>#N/A</c:v>
                </c:pt>
                <c:pt idx="9546">
                  <c:v>#N/A</c:v>
                </c:pt>
                <c:pt idx="9547">
                  <c:v>#N/A</c:v>
                </c:pt>
                <c:pt idx="9548">
                  <c:v>#N/A</c:v>
                </c:pt>
                <c:pt idx="9549">
                  <c:v>#N/A</c:v>
                </c:pt>
                <c:pt idx="9550">
                  <c:v>#N/A</c:v>
                </c:pt>
                <c:pt idx="9551">
                  <c:v>#N/A</c:v>
                </c:pt>
                <c:pt idx="9552">
                  <c:v>#N/A</c:v>
                </c:pt>
                <c:pt idx="9553">
                  <c:v>#N/A</c:v>
                </c:pt>
                <c:pt idx="9554">
                  <c:v>#N/A</c:v>
                </c:pt>
                <c:pt idx="9555">
                  <c:v>#N/A</c:v>
                </c:pt>
                <c:pt idx="9556">
                  <c:v>#N/A</c:v>
                </c:pt>
                <c:pt idx="9557">
                  <c:v>#N/A</c:v>
                </c:pt>
                <c:pt idx="9558">
                  <c:v>#N/A</c:v>
                </c:pt>
                <c:pt idx="9559">
                  <c:v>#N/A</c:v>
                </c:pt>
                <c:pt idx="9560">
                  <c:v>#N/A</c:v>
                </c:pt>
                <c:pt idx="9561">
                  <c:v>#N/A</c:v>
                </c:pt>
                <c:pt idx="9562">
                  <c:v>#N/A</c:v>
                </c:pt>
                <c:pt idx="9563">
                  <c:v>#N/A</c:v>
                </c:pt>
                <c:pt idx="9564">
                  <c:v>#N/A</c:v>
                </c:pt>
                <c:pt idx="9565">
                  <c:v>#N/A</c:v>
                </c:pt>
                <c:pt idx="9566">
                  <c:v>#N/A</c:v>
                </c:pt>
                <c:pt idx="9567">
                  <c:v>#N/A</c:v>
                </c:pt>
                <c:pt idx="9568">
                  <c:v>#N/A</c:v>
                </c:pt>
                <c:pt idx="9569">
                  <c:v>#N/A</c:v>
                </c:pt>
                <c:pt idx="9570">
                  <c:v>#N/A</c:v>
                </c:pt>
                <c:pt idx="9571">
                  <c:v>#N/A</c:v>
                </c:pt>
                <c:pt idx="9572">
                  <c:v>#N/A</c:v>
                </c:pt>
                <c:pt idx="9573">
                  <c:v>#N/A</c:v>
                </c:pt>
                <c:pt idx="9574">
                  <c:v>#N/A</c:v>
                </c:pt>
                <c:pt idx="9575">
                  <c:v>#N/A</c:v>
                </c:pt>
                <c:pt idx="9576">
                  <c:v>#N/A</c:v>
                </c:pt>
                <c:pt idx="9577">
                  <c:v>#N/A</c:v>
                </c:pt>
                <c:pt idx="9578">
                  <c:v>#N/A</c:v>
                </c:pt>
                <c:pt idx="9579">
                  <c:v>#N/A</c:v>
                </c:pt>
                <c:pt idx="9580">
                  <c:v>#N/A</c:v>
                </c:pt>
                <c:pt idx="9581">
                  <c:v>#N/A</c:v>
                </c:pt>
                <c:pt idx="9582">
                  <c:v>#N/A</c:v>
                </c:pt>
                <c:pt idx="9583">
                  <c:v>#N/A</c:v>
                </c:pt>
                <c:pt idx="9584">
                  <c:v>#N/A</c:v>
                </c:pt>
                <c:pt idx="9585">
                  <c:v>#N/A</c:v>
                </c:pt>
                <c:pt idx="9586">
                  <c:v>#N/A</c:v>
                </c:pt>
                <c:pt idx="9587">
                  <c:v>#N/A</c:v>
                </c:pt>
                <c:pt idx="9588">
                  <c:v>#N/A</c:v>
                </c:pt>
                <c:pt idx="9589">
                  <c:v>#N/A</c:v>
                </c:pt>
                <c:pt idx="9590">
                  <c:v>#N/A</c:v>
                </c:pt>
                <c:pt idx="9591">
                  <c:v>#N/A</c:v>
                </c:pt>
                <c:pt idx="9592">
                  <c:v>#N/A</c:v>
                </c:pt>
                <c:pt idx="9593">
                  <c:v>#N/A</c:v>
                </c:pt>
                <c:pt idx="9594">
                  <c:v>#N/A</c:v>
                </c:pt>
                <c:pt idx="9595">
                  <c:v>#N/A</c:v>
                </c:pt>
                <c:pt idx="9596">
                  <c:v>#N/A</c:v>
                </c:pt>
                <c:pt idx="9597">
                  <c:v>#N/A</c:v>
                </c:pt>
                <c:pt idx="9598">
                  <c:v>#N/A</c:v>
                </c:pt>
                <c:pt idx="9599">
                  <c:v>#N/A</c:v>
                </c:pt>
                <c:pt idx="9600">
                  <c:v>#N/A</c:v>
                </c:pt>
                <c:pt idx="9601">
                  <c:v>#N/A</c:v>
                </c:pt>
                <c:pt idx="9602">
                  <c:v>#N/A</c:v>
                </c:pt>
                <c:pt idx="9603">
                  <c:v>#N/A</c:v>
                </c:pt>
                <c:pt idx="9604">
                  <c:v>#N/A</c:v>
                </c:pt>
                <c:pt idx="9605">
                  <c:v>#N/A</c:v>
                </c:pt>
                <c:pt idx="9606">
                  <c:v>#N/A</c:v>
                </c:pt>
                <c:pt idx="9607">
                  <c:v>#N/A</c:v>
                </c:pt>
                <c:pt idx="9608">
                  <c:v>#N/A</c:v>
                </c:pt>
                <c:pt idx="9609">
                  <c:v>#N/A</c:v>
                </c:pt>
                <c:pt idx="9610">
                  <c:v>#N/A</c:v>
                </c:pt>
                <c:pt idx="9611">
                  <c:v>#N/A</c:v>
                </c:pt>
                <c:pt idx="9612">
                  <c:v>#N/A</c:v>
                </c:pt>
                <c:pt idx="9613">
                  <c:v>#N/A</c:v>
                </c:pt>
                <c:pt idx="9614">
                  <c:v>#N/A</c:v>
                </c:pt>
                <c:pt idx="9615">
                  <c:v>#N/A</c:v>
                </c:pt>
                <c:pt idx="9616">
                  <c:v>#N/A</c:v>
                </c:pt>
                <c:pt idx="9617">
                  <c:v>#N/A</c:v>
                </c:pt>
                <c:pt idx="9618">
                  <c:v>#N/A</c:v>
                </c:pt>
                <c:pt idx="9619">
                  <c:v>#N/A</c:v>
                </c:pt>
                <c:pt idx="9620">
                  <c:v>#N/A</c:v>
                </c:pt>
                <c:pt idx="9621">
                  <c:v>#N/A</c:v>
                </c:pt>
                <c:pt idx="9622">
                  <c:v>#N/A</c:v>
                </c:pt>
                <c:pt idx="9623">
                  <c:v>#N/A</c:v>
                </c:pt>
                <c:pt idx="9624">
                  <c:v>#N/A</c:v>
                </c:pt>
                <c:pt idx="9625">
                  <c:v>#N/A</c:v>
                </c:pt>
                <c:pt idx="9626">
                  <c:v>#N/A</c:v>
                </c:pt>
                <c:pt idx="9627">
                  <c:v>#N/A</c:v>
                </c:pt>
                <c:pt idx="9628">
                  <c:v>#N/A</c:v>
                </c:pt>
                <c:pt idx="9629">
                  <c:v>#N/A</c:v>
                </c:pt>
                <c:pt idx="9630">
                  <c:v>#N/A</c:v>
                </c:pt>
                <c:pt idx="9631">
                  <c:v>#N/A</c:v>
                </c:pt>
                <c:pt idx="9632">
                  <c:v>#N/A</c:v>
                </c:pt>
                <c:pt idx="9633">
                  <c:v>#N/A</c:v>
                </c:pt>
                <c:pt idx="9634">
                  <c:v>#N/A</c:v>
                </c:pt>
                <c:pt idx="9635">
                  <c:v>#N/A</c:v>
                </c:pt>
                <c:pt idx="9636">
                  <c:v>#N/A</c:v>
                </c:pt>
                <c:pt idx="9637">
                  <c:v>#N/A</c:v>
                </c:pt>
                <c:pt idx="9638">
                  <c:v>#N/A</c:v>
                </c:pt>
                <c:pt idx="9639">
                  <c:v>#N/A</c:v>
                </c:pt>
                <c:pt idx="9640">
                  <c:v>#N/A</c:v>
                </c:pt>
                <c:pt idx="9641">
                  <c:v>#N/A</c:v>
                </c:pt>
                <c:pt idx="9642">
                  <c:v>#N/A</c:v>
                </c:pt>
                <c:pt idx="9643">
                  <c:v>#N/A</c:v>
                </c:pt>
                <c:pt idx="9644">
                  <c:v>#N/A</c:v>
                </c:pt>
                <c:pt idx="9645">
                  <c:v>#N/A</c:v>
                </c:pt>
                <c:pt idx="9646">
                  <c:v>#N/A</c:v>
                </c:pt>
                <c:pt idx="9647">
                  <c:v>#N/A</c:v>
                </c:pt>
                <c:pt idx="9648">
                  <c:v>#N/A</c:v>
                </c:pt>
                <c:pt idx="9649">
                  <c:v>#N/A</c:v>
                </c:pt>
                <c:pt idx="9650">
                  <c:v>#N/A</c:v>
                </c:pt>
                <c:pt idx="9651">
                  <c:v>#N/A</c:v>
                </c:pt>
                <c:pt idx="9652">
                  <c:v>#N/A</c:v>
                </c:pt>
                <c:pt idx="9653">
                  <c:v>#N/A</c:v>
                </c:pt>
                <c:pt idx="9654">
                  <c:v>#N/A</c:v>
                </c:pt>
                <c:pt idx="9655">
                  <c:v>#N/A</c:v>
                </c:pt>
                <c:pt idx="9656">
                  <c:v>#N/A</c:v>
                </c:pt>
                <c:pt idx="9657">
                  <c:v>#N/A</c:v>
                </c:pt>
                <c:pt idx="9658">
                  <c:v>#N/A</c:v>
                </c:pt>
                <c:pt idx="9659">
                  <c:v>#N/A</c:v>
                </c:pt>
                <c:pt idx="9660">
                  <c:v>#N/A</c:v>
                </c:pt>
                <c:pt idx="9661">
                  <c:v>#N/A</c:v>
                </c:pt>
                <c:pt idx="9662">
                  <c:v>#N/A</c:v>
                </c:pt>
                <c:pt idx="9663">
                  <c:v>#N/A</c:v>
                </c:pt>
                <c:pt idx="9664">
                  <c:v>#N/A</c:v>
                </c:pt>
                <c:pt idx="9665">
                  <c:v>#N/A</c:v>
                </c:pt>
                <c:pt idx="9666">
                  <c:v>#N/A</c:v>
                </c:pt>
                <c:pt idx="9667">
                  <c:v>#N/A</c:v>
                </c:pt>
                <c:pt idx="9668">
                  <c:v>#N/A</c:v>
                </c:pt>
                <c:pt idx="9669">
                  <c:v>#N/A</c:v>
                </c:pt>
                <c:pt idx="9670">
                  <c:v>#N/A</c:v>
                </c:pt>
                <c:pt idx="9671">
                  <c:v>#N/A</c:v>
                </c:pt>
                <c:pt idx="9672">
                  <c:v>#N/A</c:v>
                </c:pt>
                <c:pt idx="9673">
                  <c:v>#N/A</c:v>
                </c:pt>
                <c:pt idx="9674">
                  <c:v>#N/A</c:v>
                </c:pt>
                <c:pt idx="9675">
                  <c:v>#N/A</c:v>
                </c:pt>
                <c:pt idx="9676">
                  <c:v>#N/A</c:v>
                </c:pt>
                <c:pt idx="9677">
                  <c:v>#N/A</c:v>
                </c:pt>
                <c:pt idx="9678">
                  <c:v>#N/A</c:v>
                </c:pt>
                <c:pt idx="9679">
                  <c:v>#N/A</c:v>
                </c:pt>
                <c:pt idx="9680">
                  <c:v>#N/A</c:v>
                </c:pt>
                <c:pt idx="9681">
                  <c:v>#N/A</c:v>
                </c:pt>
                <c:pt idx="9682">
                  <c:v>#N/A</c:v>
                </c:pt>
                <c:pt idx="9683">
                  <c:v>#N/A</c:v>
                </c:pt>
                <c:pt idx="9684">
                  <c:v>#N/A</c:v>
                </c:pt>
                <c:pt idx="9685">
                  <c:v>#N/A</c:v>
                </c:pt>
                <c:pt idx="9686">
                  <c:v>#N/A</c:v>
                </c:pt>
                <c:pt idx="9687">
                  <c:v>#N/A</c:v>
                </c:pt>
                <c:pt idx="9688">
                  <c:v>#N/A</c:v>
                </c:pt>
                <c:pt idx="9689">
                  <c:v>#N/A</c:v>
                </c:pt>
                <c:pt idx="9690">
                  <c:v>#N/A</c:v>
                </c:pt>
                <c:pt idx="9691">
                  <c:v>#N/A</c:v>
                </c:pt>
                <c:pt idx="9692">
                  <c:v>#N/A</c:v>
                </c:pt>
                <c:pt idx="9693">
                  <c:v>#N/A</c:v>
                </c:pt>
                <c:pt idx="9694">
                  <c:v>#N/A</c:v>
                </c:pt>
                <c:pt idx="9695">
                  <c:v>#N/A</c:v>
                </c:pt>
                <c:pt idx="9696">
                  <c:v>#N/A</c:v>
                </c:pt>
                <c:pt idx="9697">
                  <c:v>#N/A</c:v>
                </c:pt>
                <c:pt idx="9698">
                  <c:v>#N/A</c:v>
                </c:pt>
                <c:pt idx="9699">
                  <c:v>#N/A</c:v>
                </c:pt>
                <c:pt idx="9700">
                  <c:v>#N/A</c:v>
                </c:pt>
                <c:pt idx="9701">
                  <c:v>#N/A</c:v>
                </c:pt>
                <c:pt idx="9702">
                  <c:v>#N/A</c:v>
                </c:pt>
                <c:pt idx="9703">
                  <c:v>#N/A</c:v>
                </c:pt>
                <c:pt idx="9704">
                  <c:v>#N/A</c:v>
                </c:pt>
                <c:pt idx="9705">
                  <c:v>#N/A</c:v>
                </c:pt>
                <c:pt idx="9706">
                  <c:v>#N/A</c:v>
                </c:pt>
                <c:pt idx="9707">
                  <c:v>#N/A</c:v>
                </c:pt>
                <c:pt idx="9708">
                  <c:v>#N/A</c:v>
                </c:pt>
                <c:pt idx="9709">
                  <c:v>#N/A</c:v>
                </c:pt>
                <c:pt idx="9710">
                  <c:v>#N/A</c:v>
                </c:pt>
                <c:pt idx="9711">
                  <c:v>#N/A</c:v>
                </c:pt>
                <c:pt idx="9712">
                  <c:v>#N/A</c:v>
                </c:pt>
                <c:pt idx="9713">
                  <c:v>#N/A</c:v>
                </c:pt>
                <c:pt idx="9714">
                  <c:v>#N/A</c:v>
                </c:pt>
                <c:pt idx="9715">
                  <c:v>#N/A</c:v>
                </c:pt>
                <c:pt idx="9716">
                  <c:v>#N/A</c:v>
                </c:pt>
                <c:pt idx="9717">
                  <c:v>#N/A</c:v>
                </c:pt>
                <c:pt idx="9718">
                  <c:v>#N/A</c:v>
                </c:pt>
                <c:pt idx="9719">
                  <c:v>#N/A</c:v>
                </c:pt>
                <c:pt idx="9720">
                  <c:v>#N/A</c:v>
                </c:pt>
                <c:pt idx="9721">
                  <c:v>#N/A</c:v>
                </c:pt>
                <c:pt idx="9722">
                  <c:v>#N/A</c:v>
                </c:pt>
                <c:pt idx="9723">
                  <c:v>#N/A</c:v>
                </c:pt>
                <c:pt idx="9724">
                  <c:v>#N/A</c:v>
                </c:pt>
                <c:pt idx="9725">
                  <c:v>#N/A</c:v>
                </c:pt>
                <c:pt idx="9726">
                  <c:v>#N/A</c:v>
                </c:pt>
                <c:pt idx="9727">
                  <c:v>#N/A</c:v>
                </c:pt>
                <c:pt idx="9728">
                  <c:v>#N/A</c:v>
                </c:pt>
                <c:pt idx="9729">
                  <c:v>#N/A</c:v>
                </c:pt>
                <c:pt idx="9730">
                  <c:v>#N/A</c:v>
                </c:pt>
                <c:pt idx="9731">
                  <c:v>#N/A</c:v>
                </c:pt>
                <c:pt idx="9732">
                  <c:v>#N/A</c:v>
                </c:pt>
                <c:pt idx="9733">
                  <c:v>#N/A</c:v>
                </c:pt>
                <c:pt idx="9734">
                  <c:v>#N/A</c:v>
                </c:pt>
                <c:pt idx="9735">
                  <c:v>#N/A</c:v>
                </c:pt>
                <c:pt idx="9736">
                  <c:v>#N/A</c:v>
                </c:pt>
                <c:pt idx="9737">
                  <c:v>#N/A</c:v>
                </c:pt>
                <c:pt idx="9738">
                  <c:v>#N/A</c:v>
                </c:pt>
                <c:pt idx="9739">
                  <c:v>#N/A</c:v>
                </c:pt>
                <c:pt idx="9740">
                  <c:v>#N/A</c:v>
                </c:pt>
                <c:pt idx="9741">
                  <c:v>#N/A</c:v>
                </c:pt>
                <c:pt idx="9742">
                  <c:v>#N/A</c:v>
                </c:pt>
                <c:pt idx="9743">
                  <c:v>#N/A</c:v>
                </c:pt>
                <c:pt idx="9744">
                  <c:v>#N/A</c:v>
                </c:pt>
                <c:pt idx="9745">
                  <c:v>#N/A</c:v>
                </c:pt>
                <c:pt idx="9746">
                  <c:v>#N/A</c:v>
                </c:pt>
                <c:pt idx="9747">
                  <c:v>#N/A</c:v>
                </c:pt>
                <c:pt idx="9748">
                  <c:v>#N/A</c:v>
                </c:pt>
                <c:pt idx="9749">
                  <c:v>#N/A</c:v>
                </c:pt>
                <c:pt idx="9750">
                  <c:v>#N/A</c:v>
                </c:pt>
                <c:pt idx="9751">
                  <c:v>#N/A</c:v>
                </c:pt>
                <c:pt idx="9752">
                  <c:v>#N/A</c:v>
                </c:pt>
                <c:pt idx="9753">
                  <c:v>#N/A</c:v>
                </c:pt>
                <c:pt idx="9754">
                  <c:v>#N/A</c:v>
                </c:pt>
                <c:pt idx="9755">
                  <c:v>#N/A</c:v>
                </c:pt>
                <c:pt idx="9756">
                  <c:v>#N/A</c:v>
                </c:pt>
                <c:pt idx="9757">
                  <c:v>#N/A</c:v>
                </c:pt>
                <c:pt idx="9758">
                  <c:v>#N/A</c:v>
                </c:pt>
                <c:pt idx="9759">
                  <c:v>#N/A</c:v>
                </c:pt>
                <c:pt idx="9760">
                  <c:v>#N/A</c:v>
                </c:pt>
                <c:pt idx="9761">
                  <c:v>#N/A</c:v>
                </c:pt>
                <c:pt idx="9762">
                  <c:v>#N/A</c:v>
                </c:pt>
                <c:pt idx="9763">
                  <c:v>#N/A</c:v>
                </c:pt>
                <c:pt idx="9764">
                  <c:v>#N/A</c:v>
                </c:pt>
                <c:pt idx="9765">
                  <c:v>#N/A</c:v>
                </c:pt>
                <c:pt idx="9766">
                  <c:v>#N/A</c:v>
                </c:pt>
                <c:pt idx="9767">
                  <c:v>#N/A</c:v>
                </c:pt>
                <c:pt idx="9768">
                  <c:v>#N/A</c:v>
                </c:pt>
                <c:pt idx="9769">
                  <c:v>#N/A</c:v>
                </c:pt>
                <c:pt idx="9770">
                  <c:v>#N/A</c:v>
                </c:pt>
                <c:pt idx="9771">
                  <c:v>#N/A</c:v>
                </c:pt>
                <c:pt idx="9772">
                  <c:v>#N/A</c:v>
                </c:pt>
                <c:pt idx="9773">
                  <c:v>#N/A</c:v>
                </c:pt>
                <c:pt idx="9774">
                  <c:v>#N/A</c:v>
                </c:pt>
                <c:pt idx="9775">
                  <c:v>#N/A</c:v>
                </c:pt>
                <c:pt idx="9776">
                  <c:v>#N/A</c:v>
                </c:pt>
                <c:pt idx="9777">
                  <c:v>#N/A</c:v>
                </c:pt>
                <c:pt idx="9778">
                  <c:v>#N/A</c:v>
                </c:pt>
                <c:pt idx="9779">
                  <c:v>#N/A</c:v>
                </c:pt>
                <c:pt idx="9780">
                  <c:v>#N/A</c:v>
                </c:pt>
                <c:pt idx="9781">
                  <c:v>#N/A</c:v>
                </c:pt>
                <c:pt idx="9782">
                  <c:v>#N/A</c:v>
                </c:pt>
                <c:pt idx="9783">
                  <c:v>#N/A</c:v>
                </c:pt>
                <c:pt idx="9784">
                  <c:v>#N/A</c:v>
                </c:pt>
                <c:pt idx="9785">
                  <c:v>#N/A</c:v>
                </c:pt>
                <c:pt idx="9786">
                  <c:v>#N/A</c:v>
                </c:pt>
                <c:pt idx="9787">
                  <c:v>#N/A</c:v>
                </c:pt>
                <c:pt idx="9788">
                  <c:v>#N/A</c:v>
                </c:pt>
                <c:pt idx="9789">
                  <c:v>#N/A</c:v>
                </c:pt>
                <c:pt idx="9790">
                  <c:v>#N/A</c:v>
                </c:pt>
                <c:pt idx="9791">
                  <c:v>#N/A</c:v>
                </c:pt>
                <c:pt idx="9792">
                  <c:v>#N/A</c:v>
                </c:pt>
                <c:pt idx="9793">
                  <c:v>#N/A</c:v>
                </c:pt>
                <c:pt idx="9794">
                  <c:v>#N/A</c:v>
                </c:pt>
                <c:pt idx="9795">
                  <c:v>#N/A</c:v>
                </c:pt>
                <c:pt idx="9796">
                  <c:v>#N/A</c:v>
                </c:pt>
                <c:pt idx="9797">
                  <c:v>#N/A</c:v>
                </c:pt>
                <c:pt idx="9798">
                  <c:v>#N/A</c:v>
                </c:pt>
                <c:pt idx="9799">
                  <c:v>#N/A</c:v>
                </c:pt>
                <c:pt idx="9800">
                  <c:v>#N/A</c:v>
                </c:pt>
                <c:pt idx="9801">
                  <c:v>#N/A</c:v>
                </c:pt>
                <c:pt idx="9802">
                  <c:v>#N/A</c:v>
                </c:pt>
                <c:pt idx="9803">
                  <c:v>#N/A</c:v>
                </c:pt>
                <c:pt idx="9804">
                  <c:v>#N/A</c:v>
                </c:pt>
                <c:pt idx="9805">
                  <c:v>#N/A</c:v>
                </c:pt>
                <c:pt idx="9806">
                  <c:v>#N/A</c:v>
                </c:pt>
                <c:pt idx="9807">
                  <c:v>#N/A</c:v>
                </c:pt>
                <c:pt idx="9808">
                  <c:v>#N/A</c:v>
                </c:pt>
                <c:pt idx="9809">
                  <c:v>#N/A</c:v>
                </c:pt>
                <c:pt idx="9810">
                  <c:v>#N/A</c:v>
                </c:pt>
                <c:pt idx="9811">
                  <c:v>#N/A</c:v>
                </c:pt>
                <c:pt idx="9812">
                  <c:v>#N/A</c:v>
                </c:pt>
                <c:pt idx="9813">
                  <c:v>#N/A</c:v>
                </c:pt>
                <c:pt idx="9814">
                  <c:v>#N/A</c:v>
                </c:pt>
                <c:pt idx="9815">
                  <c:v>#N/A</c:v>
                </c:pt>
                <c:pt idx="9816">
                  <c:v>#N/A</c:v>
                </c:pt>
                <c:pt idx="9817">
                  <c:v>#N/A</c:v>
                </c:pt>
                <c:pt idx="9818">
                  <c:v>#N/A</c:v>
                </c:pt>
                <c:pt idx="9819">
                  <c:v>#N/A</c:v>
                </c:pt>
                <c:pt idx="9820">
                  <c:v>#N/A</c:v>
                </c:pt>
                <c:pt idx="9821">
                  <c:v>#N/A</c:v>
                </c:pt>
                <c:pt idx="9822">
                  <c:v>#N/A</c:v>
                </c:pt>
                <c:pt idx="9823">
                  <c:v>#N/A</c:v>
                </c:pt>
                <c:pt idx="9824">
                  <c:v>#N/A</c:v>
                </c:pt>
                <c:pt idx="9825">
                  <c:v>#N/A</c:v>
                </c:pt>
                <c:pt idx="9826">
                  <c:v>#N/A</c:v>
                </c:pt>
                <c:pt idx="9827">
                  <c:v>#N/A</c:v>
                </c:pt>
                <c:pt idx="9828">
                  <c:v>#N/A</c:v>
                </c:pt>
                <c:pt idx="9829">
                  <c:v>#N/A</c:v>
                </c:pt>
                <c:pt idx="9830">
                  <c:v>#N/A</c:v>
                </c:pt>
                <c:pt idx="9831">
                  <c:v>#N/A</c:v>
                </c:pt>
                <c:pt idx="9832">
                  <c:v>#N/A</c:v>
                </c:pt>
                <c:pt idx="9833">
                  <c:v>#N/A</c:v>
                </c:pt>
                <c:pt idx="9834">
                  <c:v>#N/A</c:v>
                </c:pt>
                <c:pt idx="9835">
                  <c:v>#N/A</c:v>
                </c:pt>
                <c:pt idx="9836">
                  <c:v>#N/A</c:v>
                </c:pt>
                <c:pt idx="9837">
                  <c:v>#N/A</c:v>
                </c:pt>
                <c:pt idx="9838">
                  <c:v>#N/A</c:v>
                </c:pt>
                <c:pt idx="9839">
                  <c:v>#N/A</c:v>
                </c:pt>
                <c:pt idx="9840">
                  <c:v>#N/A</c:v>
                </c:pt>
                <c:pt idx="9841">
                  <c:v>#N/A</c:v>
                </c:pt>
                <c:pt idx="9842">
                  <c:v>#N/A</c:v>
                </c:pt>
                <c:pt idx="9843">
                  <c:v>#N/A</c:v>
                </c:pt>
                <c:pt idx="9844">
                  <c:v>#N/A</c:v>
                </c:pt>
                <c:pt idx="9845">
                  <c:v>#N/A</c:v>
                </c:pt>
                <c:pt idx="9846">
                  <c:v>#N/A</c:v>
                </c:pt>
                <c:pt idx="9847">
                  <c:v>#N/A</c:v>
                </c:pt>
                <c:pt idx="9848">
                  <c:v>#N/A</c:v>
                </c:pt>
                <c:pt idx="9849">
                  <c:v>#N/A</c:v>
                </c:pt>
                <c:pt idx="9850">
                  <c:v>#N/A</c:v>
                </c:pt>
                <c:pt idx="9851">
                  <c:v>#N/A</c:v>
                </c:pt>
                <c:pt idx="9852">
                  <c:v>#N/A</c:v>
                </c:pt>
                <c:pt idx="9853">
                  <c:v>#N/A</c:v>
                </c:pt>
                <c:pt idx="9854">
                  <c:v>#N/A</c:v>
                </c:pt>
                <c:pt idx="9855">
                  <c:v>#N/A</c:v>
                </c:pt>
                <c:pt idx="9856">
                  <c:v>#N/A</c:v>
                </c:pt>
                <c:pt idx="9857">
                  <c:v>#N/A</c:v>
                </c:pt>
                <c:pt idx="9858">
                  <c:v>#N/A</c:v>
                </c:pt>
                <c:pt idx="9859">
                  <c:v>#N/A</c:v>
                </c:pt>
                <c:pt idx="9860">
                  <c:v>#N/A</c:v>
                </c:pt>
                <c:pt idx="9861">
                  <c:v>#N/A</c:v>
                </c:pt>
                <c:pt idx="9862">
                  <c:v>#N/A</c:v>
                </c:pt>
                <c:pt idx="9863">
                  <c:v>#N/A</c:v>
                </c:pt>
                <c:pt idx="9864">
                  <c:v>#N/A</c:v>
                </c:pt>
                <c:pt idx="9865">
                  <c:v>#N/A</c:v>
                </c:pt>
                <c:pt idx="9866">
                  <c:v>#N/A</c:v>
                </c:pt>
                <c:pt idx="9867">
                  <c:v>#N/A</c:v>
                </c:pt>
                <c:pt idx="9868">
                  <c:v>#N/A</c:v>
                </c:pt>
                <c:pt idx="9869">
                  <c:v>#N/A</c:v>
                </c:pt>
                <c:pt idx="9870">
                  <c:v>#N/A</c:v>
                </c:pt>
                <c:pt idx="9871">
                  <c:v>#N/A</c:v>
                </c:pt>
                <c:pt idx="9872">
                  <c:v>#N/A</c:v>
                </c:pt>
                <c:pt idx="9873">
                  <c:v>#N/A</c:v>
                </c:pt>
                <c:pt idx="9874">
                  <c:v>#N/A</c:v>
                </c:pt>
                <c:pt idx="9875">
                  <c:v>#N/A</c:v>
                </c:pt>
                <c:pt idx="9876">
                  <c:v>#N/A</c:v>
                </c:pt>
                <c:pt idx="9877">
                  <c:v>#N/A</c:v>
                </c:pt>
                <c:pt idx="9878">
                  <c:v>#N/A</c:v>
                </c:pt>
                <c:pt idx="9879">
                  <c:v>#N/A</c:v>
                </c:pt>
                <c:pt idx="9880">
                  <c:v>#N/A</c:v>
                </c:pt>
                <c:pt idx="9881">
                  <c:v>#N/A</c:v>
                </c:pt>
                <c:pt idx="9882">
                  <c:v>#N/A</c:v>
                </c:pt>
                <c:pt idx="9883">
                  <c:v>#N/A</c:v>
                </c:pt>
                <c:pt idx="9884">
                  <c:v>#N/A</c:v>
                </c:pt>
                <c:pt idx="9885">
                  <c:v>#N/A</c:v>
                </c:pt>
                <c:pt idx="9886">
                  <c:v>#N/A</c:v>
                </c:pt>
                <c:pt idx="9887">
                  <c:v>#N/A</c:v>
                </c:pt>
                <c:pt idx="9888">
                  <c:v>#N/A</c:v>
                </c:pt>
                <c:pt idx="9889">
                  <c:v>#N/A</c:v>
                </c:pt>
                <c:pt idx="9890">
                  <c:v>#N/A</c:v>
                </c:pt>
                <c:pt idx="9891">
                  <c:v>#N/A</c:v>
                </c:pt>
                <c:pt idx="9892">
                  <c:v>#N/A</c:v>
                </c:pt>
                <c:pt idx="9893">
                  <c:v>#N/A</c:v>
                </c:pt>
                <c:pt idx="9894">
                  <c:v>#N/A</c:v>
                </c:pt>
                <c:pt idx="9895">
                  <c:v>#N/A</c:v>
                </c:pt>
                <c:pt idx="9896">
                  <c:v>#N/A</c:v>
                </c:pt>
                <c:pt idx="9897">
                  <c:v>#N/A</c:v>
                </c:pt>
                <c:pt idx="9898">
                  <c:v>#N/A</c:v>
                </c:pt>
                <c:pt idx="9899">
                  <c:v>#N/A</c:v>
                </c:pt>
                <c:pt idx="9900">
                  <c:v>#N/A</c:v>
                </c:pt>
                <c:pt idx="9901">
                  <c:v>#N/A</c:v>
                </c:pt>
                <c:pt idx="9902">
                  <c:v>#N/A</c:v>
                </c:pt>
                <c:pt idx="9903">
                  <c:v>#N/A</c:v>
                </c:pt>
                <c:pt idx="9904">
                  <c:v>#N/A</c:v>
                </c:pt>
                <c:pt idx="9905">
                  <c:v>#N/A</c:v>
                </c:pt>
                <c:pt idx="9906">
                  <c:v>#N/A</c:v>
                </c:pt>
                <c:pt idx="9907">
                  <c:v>#N/A</c:v>
                </c:pt>
                <c:pt idx="9908">
                  <c:v>#N/A</c:v>
                </c:pt>
                <c:pt idx="9909">
                  <c:v>#N/A</c:v>
                </c:pt>
                <c:pt idx="9910">
                  <c:v>#N/A</c:v>
                </c:pt>
                <c:pt idx="9911">
                  <c:v>#N/A</c:v>
                </c:pt>
                <c:pt idx="9912">
                  <c:v>#N/A</c:v>
                </c:pt>
                <c:pt idx="9913">
                  <c:v>#N/A</c:v>
                </c:pt>
                <c:pt idx="9914">
                  <c:v>#N/A</c:v>
                </c:pt>
                <c:pt idx="9915">
                  <c:v>#N/A</c:v>
                </c:pt>
                <c:pt idx="9916">
                  <c:v>#N/A</c:v>
                </c:pt>
                <c:pt idx="9917">
                  <c:v>#N/A</c:v>
                </c:pt>
                <c:pt idx="9918">
                  <c:v>#N/A</c:v>
                </c:pt>
                <c:pt idx="9919">
                  <c:v>#N/A</c:v>
                </c:pt>
                <c:pt idx="9920">
                  <c:v>#N/A</c:v>
                </c:pt>
                <c:pt idx="9921">
                  <c:v>#N/A</c:v>
                </c:pt>
                <c:pt idx="9922">
                  <c:v>#N/A</c:v>
                </c:pt>
                <c:pt idx="9923">
                  <c:v>#N/A</c:v>
                </c:pt>
                <c:pt idx="9924">
                  <c:v>#N/A</c:v>
                </c:pt>
                <c:pt idx="9925">
                  <c:v>#N/A</c:v>
                </c:pt>
                <c:pt idx="9926">
                  <c:v>#N/A</c:v>
                </c:pt>
                <c:pt idx="9927">
                  <c:v>#N/A</c:v>
                </c:pt>
                <c:pt idx="9928">
                  <c:v>#N/A</c:v>
                </c:pt>
                <c:pt idx="9929">
                  <c:v>#N/A</c:v>
                </c:pt>
                <c:pt idx="9930">
                  <c:v>#N/A</c:v>
                </c:pt>
                <c:pt idx="9931">
                  <c:v>#N/A</c:v>
                </c:pt>
                <c:pt idx="9932">
                  <c:v>#N/A</c:v>
                </c:pt>
                <c:pt idx="9933">
                  <c:v>#N/A</c:v>
                </c:pt>
                <c:pt idx="9934">
                  <c:v>#N/A</c:v>
                </c:pt>
                <c:pt idx="9935">
                  <c:v>#N/A</c:v>
                </c:pt>
                <c:pt idx="9936">
                  <c:v>#N/A</c:v>
                </c:pt>
                <c:pt idx="9937">
                  <c:v>#N/A</c:v>
                </c:pt>
                <c:pt idx="9938">
                  <c:v>#N/A</c:v>
                </c:pt>
                <c:pt idx="9939">
                  <c:v>#N/A</c:v>
                </c:pt>
                <c:pt idx="9940">
                  <c:v>#N/A</c:v>
                </c:pt>
                <c:pt idx="9941">
                  <c:v>#N/A</c:v>
                </c:pt>
                <c:pt idx="9942">
                  <c:v>#N/A</c:v>
                </c:pt>
                <c:pt idx="9943">
                  <c:v>#N/A</c:v>
                </c:pt>
                <c:pt idx="9944">
                  <c:v>#N/A</c:v>
                </c:pt>
                <c:pt idx="9945">
                  <c:v>#N/A</c:v>
                </c:pt>
                <c:pt idx="9946">
                  <c:v>#N/A</c:v>
                </c:pt>
                <c:pt idx="9947">
                  <c:v>#N/A</c:v>
                </c:pt>
                <c:pt idx="9948">
                  <c:v>#N/A</c:v>
                </c:pt>
                <c:pt idx="9949">
                  <c:v>#N/A</c:v>
                </c:pt>
                <c:pt idx="9950">
                  <c:v>#N/A</c:v>
                </c:pt>
                <c:pt idx="9951">
                  <c:v>#N/A</c:v>
                </c:pt>
                <c:pt idx="9952">
                  <c:v>#N/A</c:v>
                </c:pt>
                <c:pt idx="9953">
                  <c:v>#N/A</c:v>
                </c:pt>
                <c:pt idx="9954">
                  <c:v>#N/A</c:v>
                </c:pt>
                <c:pt idx="9955">
                  <c:v>#N/A</c:v>
                </c:pt>
                <c:pt idx="9956">
                  <c:v>#N/A</c:v>
                </c:pt>
                <c:pt idx="9957">
                  <c:v>#N/A</c:v>
                </c:pt>
                <c:pt idx="9958">
                  <c:v>#N/A</c:v>
                </c:pt>
                <c:pt idx="9959">
                  <c:v>#N/A</c:v>
                </c:pt>
                <c:pt idx="9960">
                  <c:v>#N/A</c:v>
                </c:pt>
                <c:pt idx="9961">
                  <c:v>#N/A</c:v>
                </c:pt>
                <c:pt idx="9962">
                  <c:v>#N/A</c:v>
                </c:pt>
                <c:pt idx="9963">
                  <c:v>#N/A</c:v>
                </c:pt>
                <c:pt idx="9964">
                  <c:v>#N/A</c:v>
                </c:pt>
                <c:pt idx="9965">
                  <c:v>#N/A</c:v>
                </c:pt>
                <c:pt idx="9966">
                  <c:v>#N/A</c:v>
                </c:pt>
                <c:pt idx="9967">
                  <c:v>#N/A</c:v>
                </c:pt>
                <c:pt idx="9968">
                  <c:v>#N/A</c:v>
                </c:pt>
                <c:pt idx="9969">
                  <c:v>#N/A</c:v>
                </c:pt>
                <c:pt idx="9970">
                  <c:v>#N/A</c:v>
                </c:pt>
                <c:pt idx="9971">
                  <c:v>#N/A</c:v>
                </c:pt>
                <c:pt idx="9972">
                  <c:v>#N/A</c:v>
                </c:pt>
                <c:pt idx="9973">
                  <c:v>#N/A</c:v>
                </c:pt>
                <c:pt idx="9974">
                  <c:v>#N/A</c:v>
                </c:pt>
                <c:pt idx="9975">
                  <c:v>#N/A</c:v>
                </c:pt>
                <c:pt idx="9976">
                  <c:v>#N/A</c:v>
                </c:pt>
                <c:pt idx="9977">
                  <c:v>#N/A</c:v>
                </c:pt>
                <c:pt idx="9978">
                  <c:v>#N/A</c:v>
                </c:pt>
                <c:pt idx="9979">
                  <c:v>#N/A</c:v>
                </c:pt>
                <c:pt idx="9980">
                  <c:v>#N/A</c:v>
                </c:pt>
                <c:pt idx="9981">
                  <c:v>#N/A</c:v>
                </c:pt>
                <c:pt idx="9982">
                  <c:v>#N/A</c:v>
                </c:pt>
                <c:pt idx="9983">
                  <c:v>#N/A</c:v>
                </c:pt>
                <c:pt idx="9984">
                  <c:v>#N/A</c:v>
                </c:pt>
                <c:pt idx="9985">
                  <c:v>#N/A</c:v>
                </c:pt>
                <c:pt idx="9986">
                  <c:v>#N/A</c:v>
                </c:pt>
                <c:pt idx="9987">
                  <c:v>#N/A</c:v>
                </c:pt>
                <c:pt idx="9988">
                  <c:v>#N/A</c:v>
                </c:pt>
                <c:pt idx="9989">
                  <c:v>#N/A</c:v>
                </c:pt>
                <c:pt idx="9990">
                  <c:v>#N/A</c:v>
                </c:pt>
                <c:pt idx="9991">
                  <c:v>#N/A</c:v>
                </c:pt>
                <c:pt idx="9992">
                  <c:v>#N/A</c:v>
                </c:pt>
                <c:pt idx="9993">
                  <c:v>#N/A</c:v>
                </c:pt>
                <c:pt idx="9994">
                  <c:v>#N/A</c:v>
                </c:pt>
                <c:pt idx="9995">
                  <c:v>#N/A</c:v>
                </c:pt>
                <c:pt idx="9996">
                  <c:v>#N/A</c:v>
                </c:pt>
                <c:pt idx="9997">
                  <c:v>#N/A</c:v>
                </c:pt>
                <c:pt idx="9998">
                  <c:v>#N/A</c:v>
                </c:pt>
                <c:pt idx="9999">
                  <c:v>#N/A</c:v>
                </c:pt>
              </c:numCache>
            </c:numRef>
          </c:xVal>
          <c:yVal>
            <c:numRef>
              <c:f>'Volcano &amp; Quant FDR'!$BG$2:$BG$10001</c:f>
              <c:numCache>
                <c:formatCode>General</c:formatCode>
                <c:ptCount val="10000"/>
                <c:pt idx="0">
                  <c:v>#N/A</c:v>
                </c:pt>
                <c:pt idx="1">
                  <c:v>#N/A</c:v>
                </c:pt>
                <c:pt idx="2">
                  <c:v>#N/A</c:v>
                </c:pt>
                <c:pt idx="3">
                  <c:v>#N/A</c:v>
                </c:pt>
                <c:pt idx="4">
                  <c:v>#N/A</c:v>
                </c:pt>
                <c:pt idx="5">
                  <c:v>#N/A</c:v>
                </c:pt>
                <c:pt idx="6">
                  <c:v>#N/A</c:v>
                </c:pt>
                <c:pt idx="7">
                  <c:v>#N/A</c:v>
                </c:pt>
                <c:pt idx="8">
                  <c:v>#N/A</c:v>
                </c:pt>
                <c:pt idx="9">
                  <c:v>#N/A</c:v>
                </c:pt>
                <c:pt idx="10">
                  <c:v>#N/A</c:v>
                </c:pt>
                <c:pt idx="11">
                  <c:v>#N/A</c:v>
                </c:pt>
                <c:pt idx="12">
                  <c:v>#N/A</c:v>
                </c:pt>
                <c:pt idx="13">
                  <c:v>#N/A</c:v>
                </c:pt>
                <c:pt idx="14">
                  <c:v>#N/A</c:v>
                </c:pt>
                <c:pt idx="15">
                  <c:v>#N/A</c:v>
                </c:pt>
                <c:pt idx="16">
                  <c:v>#N/A</c:v>
                </c:pt>
                <c:pt idx="17">
                  <c:v>#N/A</c:v>
                </c:pt>
                <c:pt idx="18">
                  <c:v>#N/A</c:v>
                </c:pt>
                <c:pt idx="19">
                  <c:v>#N/A</c:v>
                </c:pt>
                <c:pt idx="20">
                  <c:v>#N/A</c:v>
                </c:pt>
                <c:pt idx="21">
                  <c:v>#N/A</c:v>
                </c:pt>
                <c:pt idx="22">
                  <c:v>#N/A</c:v>
                </c:pt>
                <c:pt idx="23">
                  <c:v>#N/A</c:v>
                </c:pt>
                <c:pt idx="24">
                  <c:v>#N/A</c:v>
                </c:pt>
                <c:pt idx="25">
                  <c:v>#N/A</c:v>
                </c:pt>
                <c:pt idx="26">
                  <c:v>#N/A</c:v>
                </c:pt>
                <c:pt idx="27">
                  <c:v>#N/A</c:v>
                </c:pt>
                <c:pt idx="28">
                  <c:v>#N/A</c:v>
                </c:pt>
                <c:pt idx="29">
                  <c:v>#N/A</c:v>
                </c:pt>
                <c:pt idx="30">
                  <c:v>#N/A</c:v>
                </c:pt>
                <c:pt idx="31">
                  <c:v>#N/A</c:v>
                </c:pt>
                <c:pt idx="32">
                  <c:v>#N/A</c:v>
                </c:pt>
                <c:pt idx="33">
                  <c:v>#N/A</c:v>
                </c:pt>
                <c:pt idx="34">
                  <c:v>#N/A</c:v>
                </c:pt>
                <c:pt idx="35">
                  <c:v>#N/A</c:v>
                </c:pt>
                <c:pt idx="36">
                  <c:v>#N/A</c:v>
                </c:pt>
                <c:pt idx="37">
                  <c:v>#N/A</c:v>
                </c:pt>
                <c:pt idx="38">
                  <c:v>#N/A</c:v>
                </c:pt>
                <c:pt idx="39">
                  <c:v>#N/A</c:v>
                </c:pt>
                <c:pt idx="40">
                  <c:v>#N/A</c:v>
                </c:pt>
                <c:pt idx="41">
                  <c:v>#N/A</c:v>
                </c:pt>
                <c:pt idx="42">
                  <c:v>#N/A</c:v>
                </c:pt>
                <c:pt idx="43">
                  <c:v>#N/A</c:v>
                </c:pt>
                <c:pt idx="44">
                  <c:v>#N/A</c:v>
                </c:pt>
                <c:pt idx="45">
                  <c:v>#N/A</c:v>
                </c:pt>
                <c:pt idx="46">
                  <c:v>#N/A</c:v>
                </c:pt>
                <c:pt idx="47">
                  <c:v>#N/A</c:v>
                </c:pt>
                <c:pt idx="48">
                  <c:v>#N/A</c:v>
                </c:pt>
                <c:pt idx="49">
                  <c:v>#N/A</c:v>
                </c:pt>
                <c:pt idx="50">
                  <c:v>#N/A</c:v>
                </c:pt>
                <c:pt idx="51">
                  <c:v>#N/A</c:v>
                </c:pt>
                <c:pt idx="52">
                  <c:v>#N/A</c:v>
                </c:pt>
                <c:pt idx="53">
                  <c:v>#N/A</c:v>
                </c:pt>
                <c:pt idx="54">
                  <c:v>#N/A</c:v>
                </c:pt>
                <c:pt idx="55">
                  <c:v>#N/A</c:v>
                </c:pt>
                <c:pt idx="56">
                  <c:v>#N/A</c:v>
                </c:pt>
                <c:pt idx="57">
                  <c:v>#N/A</c:v>
                </c:pt>
                <c:pt idx="58">
                  <c:v>#N/A</c:v>
                </c:pt>
                <c:pt idx="59">
                  <c:v>#N/A</c:v>
                </c:pt>
                <c:pt idx="60">
                  <c:v>#N/A</c:v>
                </c:pt>
                <c:pt idx="61">
                  <c:v>#N/A</c:v>
                </c:pt>
                <c:pt idx="62">
                  <c:v>#N/A</c:v>
                </c:pt>
                <c:pt idx="63">
                  <c:v>#N/A</c:v>
                </c:pt>
                <c:pt idx="64">
                  <c:v>#N/A</c:v>
                </c:pt>
                <c:pt idx="65">
                  <c:v>#N/A</c:v>
                </c:pt>
                <c:pt idx="66">
                  <c:v>#N/A</c:v>
                </c:pt>
                <c:pt idx="67">
                  <c:v>#N/A</c:v>
                </c:pt>
                <c:pt idx="68">
                  <c:v>#N/A</c:v>
                </c:pt>
                <c:pt idx="69">
                  <c:v>#N/A</c:v>
                </c:pt>
                <c:pt idx="70">
                  <c:v>#N/A</c:v>
                </c:pt>
                <c:pt idx="71">
                  <c:v>#N/A</c:v>
                </c:pt>
                <c:pt idx="72">
                  <c:v>#N/A</c:v>
                </c:pt>
                <c:pt idx="73">
                  <c:v>#N/A</c:v>
                </c:pt>
                <c:pt idx="74">
                  <c:v>#N/A</c:v>
                </c:pt>
                <c:pt idx="75">
                  <c:v>#N/A</c:v>
                </c:pt>
                <c:pt idx="76">
                  <c:v>#N/A</c:v>
                </c:pt>
                <c:pt idx="77">
                  <c:v>#N/A</c:v>
                </c:pt>
                <c:pt idx="78">
                  <c:v>#N/A</c:v>
                </c:pt>
                <c:pt idx="79">
                  <c:v>#N/A</c:v>
                </c:pt>
                <c:pt idx="80">
                  <c:v>#N/A</c:v>
                </c:pt>
                <c:pt idx="81">
                  <c:v>#N/A</c:v>
                </c:pt>
                <c:pt idx="82">
                  <c:v>#N/A</c:v>
                </c:pt>
                <c:pt idx="83">
                  <c:v>#N/A</c:v>
                </c:pt>
                <c:pt idx="84">
                  <c:v>#N/A</c:v>
                </c:pt>
                <c:pt idx="85">
                  <c:v>#N/A</c:v>
                </c:pt>
                <c:pt idx="86">
                  <c:v>#N/A</c:v>
                </c:pt>
                <c:pt idx="87">
                  <c:v>#N/A</c:v>
                </c:pt>
                <c:pt idx="88">
                  <c:v>#N/A</c:v>
                </c:pt>
                <c:pt idx="89">
                  <c:v>#N/A</c:v>
                </c:pt>
                <c:pt idx="90">
                  <c:v>#N/A</c:v>
                </c:pt>
                <c:pt idx="91">
                  <c:v>#N/A</c:v>
                </c:pt>
                <c:pt idx="92">
                  <c:v>#N/A</c:v>
                </c:pt>
                <c:pt idx="93">
                  <c:v>#N/A</c:v>
                </c:pt>
                <c:pt idx="94">
                  <c:v>#N/A</c:v>
                </c:pt>
                <c:pt idx="95">
                  <c:v>#N/A</c:v>
                </c:pt>
                <c:pt idx="96">
                  <c:v>#N/A</c:v>
                </c:pt>
                <c:pt idx="97">
                  <c:v>#N/A</c:v>
                </c:pt>
                <c:pt idx="98">
                  <c:v>#N/A</c:v>
                </c:pt>
                <c:pt idx="99">
                  <c:v>#N/A</c:v>
                </c:pt>
                <c:pt idx="100">
                  <c:v>#N/A</c:v>
                </c:pt>
                <c:pt idx="101">
                  <c:v>#N/A</c:v>
                </c:pt>
                <c:pt idx="102">
                  <c:v>#N/A</c:v>
                </c:pt>
                <c:pt idx="103">
                  <c:v>#N/A</c:v>
                </c:pt>
                <c:pt idx="104">
                  <c:v>#N/A</c:v>
                </c:pt>
                <c:pt idx="105">
                  <c:v>#N/A</c:v>
                </c:pt>
                <c:pt idx="106">
                  <c:v>#N/A</c:v>
                </c:pt>
                <c:pt idx="107">
                  <c:v>#N/A</c:v>
                </c:pt>
                <c:pt idx="108">
                  <c:v>#N/A</c:v>
                </c:pt>
                <c:pt idx="109">
                  <c:v>#N/A</c:v>
                </c:pt>
                <c:pt idx="110">
                  <c:v>#N/A</c:v>
                </c:pt>
                <c:pt idx="111">
                  <c:v>#N/A</c:v>
                </c:pt>
                <c:pt idx="112">
                  <c:v>#N/A</c:v>
                </c:pt>
                <c:pt idx="113">
                  <c:v>#N/A</c:v>
                </c:pt>
                <c:pt idx="114">
                  <c:v>#N/A</c:v>
                </c:pt>
                <c:pt idx="115">
                  <c:v>#N/A</c:v>
                </c:pt>
                <c:pt idx="116">
                  <c:v>#N/A</c:v>
                </c:pt>
                <c:pt idx="117">
                  <c:v>#N/A</c:v>
                </c:pt>
                <c:pt idx="118">
                  <c:v>#N/A</c:v>
                </c:pt>
                <c:pt idx="119">
                  <c:v>#N/A</c:v>
                </c:pt>
                <c:pt idx="120">
                  <c:v>#N/A</c:v>
                </c:pt>
                <c:pt idx="121">
                  <c:v>#N/A</c:v>
                </c:pt>
                <c:pt idx="122">
                  <c:v>#N/A</c:v>
                </c:pt>
                <c:pt idx="123">
                  <c:v>#N/A</c:v>
                </c:pt>
                <c:pt idx="124">
                  <c:v>#N/A</c:v>
                </c:pt>
                <c:pt idx="125">
                  <c:v>#N/A</c:v>
                </c:pt>
                <c:pt idx="126">
                  <c:v>#N/A</c:v>
                </c:pt>
                <c:pt idx="127">
                  <c:v>#N/A</c:v>
                </c:pt>
                <c:pt idx="128">
                  <c:v>#N/A</c:v>
                </c:pt>
                <c:pt idx="129">
                  <c:v>#N/A</c:v>
                </c:pt>
                <c:pt idx="130">
                  <c:v>#N/A</c:v>
                </c:pt>
                <c:pt idx="131">
                  <c:v>#N/A</c:v>
                </c:pt>
                <c:pt idx="132">
                  <c:v>#N/A</c:v>
                </c:pt>
                <c:pt idx="133">
                  <c:v>#N/A</c:v>
                </c:pt>
                <c:pt idx="134">
                  <c:v>#N/A</c:v>
                </c:pt>
                <c:pt idx="135">
                  <c:v>#N/A</c:v>
                </c:pt>
                <c:pt idx="136">
                  <c:v>#N/A</c:v>
                </c:pt>
                <c:pt idx="137">
                  <c:v>#N/A</c:v>
                </c:pt>
                <c:pt idx="138">
                  <c:v>#N/A</c:v>
                </c:pt>
                <c:pt idx="139">
                  <c:v>#N/A</c:v>
                </c:pt>
                <c:pt idx="140">
                  <c:v>#N/A</c:v>
                </c:pt>
                <c:pt idx="141">
                  <c:v>#N/A</c:v>
                </c:pt>
                <c:pt idx="142">
                  <c:v>#N/A</c:v>
                </c:pt>
                <c:pt idx="143">
                  <c:v>#N/A</c:v>
                </c:pt>
                <c:pt idx="144">
                  <c:v>#N/A</c:v>
                </c:pt>
                <c:pt idx="145">
                  <c:v>#N/A</c:v>
                </c:pt>
                <c:pt idx="146">
                  <c:v>#N/A</c:v>
                </c:pt>
                <c:pt idx="147">
                  <c:v>#N/A</c:v>
                </c:pt>
                <c:pt idx="148">
                  <c:v>#N/A</c:v>
                </c:pt>
                <c:pt idx="149">
                  <c:v>#N/A</c:v>
                </c:pt>
                <c:pt idx="150">
                  <c:v>#N/A</c:v>
                </c:pt>
                <c:pt idx="151">
                  <c:v>#N/A</c:v>
                </c:pt>
                <c:pt idx="152">
                  <c:v>#N/A</c:v>
                </c:pt>
                <c:pt idx="153">
                  <c:v>#N/A</c:v>
                </c:pt>
                <c:pt idx="154">
                  <c:v>#N/A</c:v>
                </c:pt>
                <c:pt idx="155">
                  <c:v>#N/A</c:v>
                </c:pt>
                <c:pt idx="156">
                  <c:v>#N/A</c:v>
                </c:pt>
                <c:pt idx="157">
                  <c:v>#N/A</c:v>
                </c:pt>
                <c:pt idx="158">
                  <c:v>#N/A</c:v>
                </c:pt>
                <c:pt idx="159">
                  <c:v>#N/A</c:v>
                </c:pt>
                <c:pt idx="160">
                  <c:v>#N/A</c:v>
                </c:pt>
                <c:pt idx="161">
                  <c:v>#N/A</c:v>
                </c:pt>
                <c:pt idx="162">
                  <c:v>#N/A</c:v>
                </c:pt>
                <c:pt idx="163">
                  <c:v>#N/A</c:v>
                </c:pt>
                <c:pt idx="164">
                  <c:v>#N/A</c:v>
                </c:pt>
                <c:pt idx="165">
                  <c:v>#N/A</c:v>
                </c:pt>
                <c:pt idx="166">
                  <c:v>#N/A</c:v>
                </c:pt>
                <c:pt idx="167">
                  <c:v>#N/A</c:v>
                </c:pt>
                <c:pt idx="168">
                  <c:v>#N/A</c:v>
                </c:pt>
                <c:pt idx="169">
                  <c:v>#N/A</c:v>
                </c:pt>
                <c:pt idx="170">
                  <c:v>#N/A</c:v>
                </c:pt>
                <c:pt idx="171">
                  <c:v>#N/A</c:v>
                </c:pt>
                <c:pt idx="172">
                  <c:v>#N/A</c:v>
                </c:pt>
                <c:pt idx="173">
                  <c:v>#N/A</c:v>
                </c:pt>
                <c:pt idx="174">
                  <c:v>#N/A</c:v>
                </c:pt>
                <c:pt idx="175">
                  <c:v>#N/A</c:v>
                </c:pt>
                <c:pt idx="176">
                  <c:v>#N/A</c:v>
                </c:pt>
                <c:pt idx="177">
                  <c:v>#N/A</c:v>
                </c:pt>
                <c:pt idx="178">
                  <c:v>#N/A</c:v>
                </c:pt>
                <c:pt idx="179">
                  <c:v>#N/A</c:v>
                </c:pt>
                <c:pt idx="180">
                  <c:v>#N/A</c:v>
                </c:pt>
                <c:pt idx="181">
                  <c:v>#N/A</c:v>
                </c:pt>
                <c:pt idx="182">
                  <c:v>#N/A</c:v>
                </c:pt>
                <c:pt idx="183">
                  <c:v>#N/A</c:v>
                </c:pt>
                <c:pt idx="184">
                  <c:v>#N/A</c:v>
                </c:pt>
                <c:pt idx="185">
                  <c:v>#N/A</c:v>
                </c:pt>
                <c:pt idx="186">
                  <c:v>#N/A</c:v>
                </c:pt>
                <c:pt idx="187">
                  <c:v>#N/A</c:v>
                </c:pt>
                <c:pt idx="188">
                  <c:v>#N/A</c:v>
                </c:pt>
                <c:pt idx="189">
                  <c:v>#N/A</c:v>
                </c:pt>
                <c:pt idx="190">
                  <c:v>#N/A</c:v>
                </c:pt>
                <c:pt idx="191">
                  <c:v>#N/A</c:v>
                </c:pt>
                <c:pt idx="192">
                  <c:v>#N/A</c:v>
                </c:pt>
                <c:pt idx="193">
                  <c:v>#N/A</c:v>
                </c:pt>
                <c:pt idx="194">
                  <c:v>#N/A</c:v>
                </c:pt>
                <c:pt idx="195">
                  <c:v>#N/A</c:v>
                </c:pt>
                <c:pt idx="196">
                  <c:v>#N/A</c:v>
                </c:pt>
                <c:pt idx="197">
                  <c:v>#N/A</c:v>
                </c:pt>
                <c:pt idx="198">
                  <c:v>#N/A</c:v>
                </c:pt>
                <c:pt idx="199">
                  <c:v>#N/A</c:v>
                </c:pt>
                <c:pt idx="200">
                  <c:v>#N/A</c:v>
                </c:pt>
                <c:pt idx="201">
                  <c:v>#N/A</c:v>
                </c:pt>
                <c:pt idx="202">
                  <c:v>#N/A</c:v>
                </c:pt>
                <c:pt idx="203">
                  <c:v>#N/A</c:v>
                </c:pt>
                <c:pt idx="204">
                  <c:v>#N/A</c:v>
                </c:pt>
                <c:pt idx="205">
                  <c:v>#N/A</c:v>
                </c:pt>
                <c:pt idx="206">
                  <c:v>#N/A</c:v>
                </c:pt>
                <c:pt idx="207">
                  <c:v>#N/A</c:v>
                </c:pt>
                <c:pt idx="208">
                  <c:v>#N/A</c:v>
                </c:pt>
                <c:pt idx="209">
                  <c:v>#N/A</c:v>
                </c:pt>
                <c:pt idx="210">
                  <c:v>#N/A</c:v>
                </c:pt>
                <c:pt idx="211">
                  <c:v>#N/A</c:v>
                </c:pt>
                <c:pt idx="212">
                  <c:v>#N/A</c:v>
                </c:pt>
                <c:pt idx="213">
                  <c:v>#N/A</c:v>
                </c:pt>
                <c:pt idx="214">
                  <c:v>#N/A</c:v>
                </c:pt>
                <c:pt idx="215">
                  <c:v>#N/A</c:v>
                </c:pt>
                <c:pt idx="216">
                  <c:v>#N/A</c:v>
                </c:pt>
                <c:pt idx="217">
                  <c:v>#N/A</c:v>
                </c:pt>
                <c:pt idx="218">
                  <c:v>#N/A</c:v>
                </c:pt>
                <c:pt idx="219">
                  <c:v>#N/A</c:v>
                </c:pt>
                <c:pt idx="220">
                  <c:v>#N/A</c:v>
                </c:pt>
                <c:pt idx="221">
                  <c:v>#N/A</c:v>
                </c:pt>
                <c:pt idx="222">
                  <c:v>#N/A</c:v>
                </c:pt>
                <c:pt idx="223">
                  <c:v>#N/A</c:v>
                </c:pt>
                <c:pt idx="224">
                  <c:v>#N/A</c:v>
                </c:pt>
                <c:pt idx="225">
                  <c:v>#N/A</c:v>
                </c:pt>
                <c:pt idx="226">
                  <c:v>#N/A</c:v>
                </c:pt>
                <c:pt idx="227">
                  <c:v>#N/A</c:v>
                </c:pt>
                <c:pt idx="228">
                  <c:v>#N/A</c:v>
                </c:pt>
                <c:pt idx="229">
                  <c:v>#N/A</c:v>
                </c:pt>
                <c:pt idx="230">
                  <c:v>#N/A</c:v>
                </c:pt>
                <c:pt idx="231">
                  <c:v>#N/A</c:v>
                </c:pt>
                <c:pt idx="232">
                  <c:v>#N/A</c:v>
                </c:pt>
                <c:pt idx="233">
                  <c:v>#N/A</c:v>
                </c:pt>
                <c:pt idx="234">
                  <c:v>#N/A</c:v>
                </c:pt>
                <c:pt idx="235">
                  <c:v>#N/A</c:v>
                </c:pt>
                <c:pt idx="236">
                  <c:v>#N/A</c:v>
                </c:pt>
                <c:pt idx="237">
                  <c:v>#N/A</c:v>
                </c:pt>
                <c:pt idx="238">
                  <c:v>#N/A</c:v>
                </c:pt>
                <c:pt idx="239">
                  <c:v>#N/A</c:v>
                </c:pt>
                <c:pt idx="240">
                  <c:v>#N/A</c:v>
                </c:pt>
                <c:pt idx="241">
                  <c:v>#N/A</c:v>
                </c:pt>
                <c:pt idx="242">
                  <c:v>#N/A</c:v>
                </c:pt>
                <c:pt idx="243">
                  <c:v>#N/A</c:v>
                </c:pt>
                <c:pt idx="244">
                  <c:v>#N/A</c:v>
                </c:pt>
                <c:pt idx="245">
                  <c:v>#N/A</c:v>
                </c:pt>
                <c:pt idx="246">
                  <c:v>#N/A</c:v>
                </c:pt>
                <c:pt idx="247">
                  <c:v>#N/A</c:v>
                </c:pt>
                <c:pt idx="248">
                  <c:v>#N/A</c:v>
                </c:pt>
                <c:pt idx="249">
                  <c:v>#N/A</c:v>
                </c:pt>
                <c:pt idx="250">
                  <c:v>#N/A</c:v>
                </c:pt>
                <c:pt idx="251">
                  <c:v>#N/A</c:v>
                </c:pt>
                <c:pt idx="252">
                  <c:v>#N/A</c:v>
                </c:pt>
                <c:pt idx="253">
                  <c:v>#N/A</c:v>
                </c:pt>
                <c:pt idx="254">
                  <c:v>#N/A</c:v>
                </c:pt>
                <c:pt idx="255">
                  <c:v>#N/A</c:v>
                </c:pt>
                <c:pt idx="256">
                  <c:v>#N/A</c:v>
                </c:pt>
                <c:pt idx="257">
                  <c:v>#N/A</c:v>
                </c:pt>
                <c:pt idx="258">
                  <c:v>#N/A</c:v>
                </c:pt>
                <c:pt idx="259">
                  <c:v>#N/A</c:v>
                </c:pt>
                <c:pt idx="260">
                  <c:v>#N/A</c:v>
                </c:pt>
                <c:pt idx="261">
                  <c:v>#N/A</c:v>
                </c:pt>
                <c:pt idx="262">
                  <c:v>#N/A</c:v>
                </c:pt>
                <c:pt idx="263">
                  <c:v>#N/A</c:v>
                </c:pt>
                <c:pt idx="264">
                  <c:v>#N/A</c:v>
                </c:pt>
                <c:pt idx="265">
                  <c:v>#N/A</c:v>
                </c:pt>
                <c:pt idx="266">
                  <c:v>#N/A</c:v>
                </c:pt>
                <c:pt idx="267">
                  <c:v>#N/A</c:v>
                </c:pt>
                <c:pt idx="268">
                  <c:v>#N/A</c:v>
                </c:pt>
                <c:pt idx="269">
                  <c:v>#N/A</c:v>
                </c:pt>
                <c:pt idx="270">
                  <c:v>#N/A</c:v>
                </c:pt>
                <c:pt idx="271">
                  <c:v>#N/A</c:v>
                </c:pt>
                <c:pt idx="272">
                  <c:v>#N/A</c:v>
                </c:pt>
                <c:pt idx="273">
                  <c:v>#N/A</c:v>
                </c:pt>
                <c:pt idx="274">
                  <c:v>#N/A</c:v>
                </c:pt>
                <c:pt idx="275">
                  <c:v>#N/A</c:v>
                </c:pt>
                <c:pt idx="276">
                  <c:v>#N/A</c:v>
                </c:pt>
                <c:pt idx="277">
                  <c:v>#N/A</c:v>
                </c:pt>
                <c:pt idx="278">
                  <c:v>#N/A</c:v>
                </c:pt>
                <c:pt idx="279">
                  <c:v>#N/A</c:v>
                </c:pt>
                <c:pt idx="280">
                  <c:v>#N/A</c:v>
                </c:pt>
                <c:pt idx="281">
                  <c:v>#N/A</c:v>
                </c:pt>
                <c:pt idx="282">
                  <c:v>#N/A</c:v>
                </c:pt>
                <c:pt idx="283">
                  <c:v>#N/A</c:v>
                </c:pt>
                <c:pt idx="284">
                  <c:v>#N/A</c:v>
                </c:pt>
                <c:pt idx="285">
                  <c:v>#N/A</c:v>
                </c:pt>
                <c:pt idx="286">
                  <c:v>#N/A</c:v>
                </c:pt>
                <c:pt idx="287">
                  <c:v>#N/A</c:v>
                </c:pt>
                <c:pt idx="288">
                  <c:v>#N/A</c:v>
                </c:pt>
                <c:pt idx="289">
                  <c:v>#N/A</c:v>
                </c:pt>
                <c:pt idx="290">
                  <c:v>#N/A</c:v>
                </c:pt>
                <c:pt idx="291">
                  <c:v>#N/A</c:v>
                </c:pt>
                <c:pt idx="292">
                  <c:v>#N/A</c:v>
                </c:pt>
                <c:pt idx="293">
                  <c:v>#N/A</c:v>
                </c:pt>
                <c:pt idx="294">
                  <c:v>#N/A</c:v>
                </c:pt>
                <c:pt idx="295">
                  <c:v>#N/A</c:v>
                </c:pt>
                <c:pt idx="296">
                  <c:v>#N/A</c:v>
                </c:pt>
                <c:pt idx="297">
                  <c:v>#N/A</c:v>
                </c:pt>
                <c:pt idx="298">
                  <c:v>#N/A</c:v>
                </c:pt>
                <c:pt idx="299">
                  <c:v>#N/A</c:v>
                </c:pt>
                <c:pt idx="300">
                  <c:v>#N/A</c:v>
                </c:pt>
                <c:pt idx="301">
                  <c:v>#N/A</c:v>
                </c:pt>
                <c:pt idx="302">
                  <c:v>#N/A</c:v>
                </c:pt>
                <c:pt idx="303">
                  <c:v>#N/A</c:v>
                </c:pt>
                <c:pt idx="304">
                  <c:v>#N/A</c:v>
                </c:pt>
                <c:pt idx="305">
                  <c:v>#N/A</c:v>
                </c:pt>
                <c:pt idx="306">
                  <c:v>#N/A</c:v>
                </c:pt>
                <c:pt idx="307">
                  <c:v>#N/A</c:v>
                </c:pt>
                <c:pt idx="308">
                  <c:v>#N/A</c:v>
                </c:pt>
                <c:pt idx="309">
                  <c:v>#N/A</c:v>
                </c:pt>
                <c:pt idx="310">
                  <c:v>#N/A</c:v>
                </c:pt>
                <c:pt idx="311">
                  <c:v>#N/A</c:v>
                </c:pt>
                <c:pt idx="312">
                  <c:v>#N/A</c:v>
                </c:pt>
                <c:pt idx="313">
                  <c:v>#N/A</c:v>
                </c:pt>
                <c:pt idx="314">
                  <c:v>#N/A</c:v>
                </c:pt>
                <c:pt idx="315">
                  <c:v>#N/A</c:v>
                </c:pt>
                <c:pt idx="316">
                  <c:v>#N/A</c:v>
                </c:pt>
                <c:pt idx="317">
                  <c:v>#N/A</c:v>
                </c:pt>
                <c:pt idx="318">
                  <c:v>#N/A</c:v>
                </c:pt>
                <c:pt idx="319">
                  <c:v>#N/A</c:v>
                </c:pt>
                <c:pt idx="320">
                  <c:v>#N/A</c:v>
                </c:pt>
                <c:pt idx="321">
                  <c:v>#N/A</c:v>
                </c:pt>
                <c:pt idx="322">
                  <c:v>#N/A</c:v>
                </c:pt>
                <c:pt idx="323">
                  <c:v>#N/A</c:v>
                </c:pt>
                <c:pt idx="324">
                  <c:v>#N/A</c:v>
                </c:pt>
                <c:pt idx="325">
                  <c:v>#N/A</c:v>
                </c:pt>
                <c:pt idx="326">
                  <c:v>#N/A</c:v>
                </c:pt>
                <c:pt idx="327">
                  <c:v>#N/A</c:v>
                </c:pt>
                <c:pt idx="328">
                  <c:v>#N/A</c:v>
                </c:pt>
                <c:pt idx="329">
                  <c:v>#N/A</c:v>
                </c:pt>
                <c:pt idx="330">
                  <c:v>#N/A</c:v>
                </c:pt>
                <c:pt idx="331">
                  <c:v>#N/A</c:v>
                </c:pt>
                <c:pt idx="332">
                  <c:v>#N/A</c:v>
                </c:pt>
                <c:pt idx="333">
                  <c:v>#N/A</c:v>
                </c:pt>
                <c:pt idx="334">
                  <c:v>#N/A</c:v>
                </c:pt>
                <c:pt idx="335">
                  <c:v>#N/A</c:v>
                </c:pt>
                <c:pt idx="336">
                  <c:v>#N/A</c:v>
                </c:pt>
                <c:pt idx="337">
                  <c:v>#N/A</c:v>
                </c:pt>
                <c:pt idx="338">
                  <c:v>#N/A</c:v>
                </c:pt>
                <c:pt idx="339">
                  <c:v>#N/A</c:v>
                </c:pt>
                <c:pt idx="340">
                  <c:v>#N/A</c:v>
                </c:pt>
                <c:pt idx="341">
                  <c:v>#N/A</c:v>
                </c:pt>
                <c:pt idx="342">
                  <c:v>#N/A</c:v>
                </c:pt>
                <c:pt idx="343">
                  <c:v>#N/A</c:v>
                </c:pt>
                <c:pt idx="344">
                  <c:v>#N/A</c:v>
                </c:pt>
                <c:pt idx="345">
                  <c:v>#N/A</c:v>
                </c:pt>
                <c:pt idx="346">
                  <c:v>#N/A</c:v>
                </c:pt>
                <c:pt idx="347">
                  <c:v>#N/A</c:v>
                </c:pt>
                <c:pt idx="348">
                  <c:v>#N/A</c:v>
                </c:pt>
                <c:pt idx="349">
                  <c:v>#N/A</c:v>
                </c:pt>
                <c:pt idx="350">
                  <c:v>#N/A</c:v>
                </c:pt>
                <c:pt idx="351">
                  <c:v>#N/A</c:v>
                </c:pt>
                <c:pt idx="352">
                  <c:v>#N/A</c:v>
                </c:pt>
                <c:pt idx="353">
                  <c:v>#N/A</c:v>
                </c:pt>
                <c:pt idx="354">
                  <c:v>#N/A</c:v>
                </c:pt>
                <c:pt idx="355">
                  <c:v>#N/A</c:v>
                </c:pt>
                <c:pt idx="356">
                  <c:v>#N/A</c:v>
                </c:pt>
                <c:pt idx="357">
                  <c:v>#N/A</c:v>
                </c:pt>
                <c:pt idx="358">
                  <c:v>#N/A</c:v>
                </c:pt>
                <c:pt idx="359">
                  <c:v>#N/A</c:v>
                </c:pt>
                <c:pt idx="360">
                  <c:v>#N/A</c:v>
                </c:pt>
                <c:pt idx="361">
                  <c:v>#N/A</c:v>
                </c:pt>
                <c:pt idx="362">
                  <c:v>#N/A</c:v>
                </c:pt>
                <c:pt idx="363">
                  <c:v>#N/A</c:v>
                </c:pt>
                <c:pt idx="364">
                  <c:v>#N/A</c:v>
                </c:pt>
                <c:pt idx="365">
                  <c:v>#N/A</c:v>
                </c:pt>
                <c:pt idx="366">
                  <c:v>#N/A</c:v>
                </c:pt>
                <c:pt idx="367">
                  <c:v>#N/A</c:v>
                </c:pt>
                <c:pt idx="368">
                  <c:v>#N/A</c:v>
                </c:pt>
                <c:pt idx="369">
                  <c:v>#N/A</c:v>
                </c:pt>
                <c:pt idx="370">
                  <c:v>#N/A</c:v>
                </c:pt>
                <c:pt idx="371">
                  <c:v>#N/A</c:v>
                </c:pt>
                <c:pt idx="372">
                  <c:v>#N/A</c:v>
                </c:pt>
                <c:pt idx="373">
                  <c:v>#N/A</c:v>
                </c:pt>
                <c:pt idx="374">
                  <c:v>#N/A</c:v>
                </c:pt>
                <c:pt idx="375">
                  <c:v>#N/A</c:v>
                </c:pt>
                <c:pt idx="376">
                  <c:v>#N/A</c:v>
                </c:pt>
                <c:pt idx="377">
                  <c:v>#N/A</c:v>
                </c:pt>
                <c:pt idx="378">
                  <c:v>#N/A</c:v>
                </c:pt>
                <c:pt idx="379">
                  <c:v>#N/A</c:v>
                </c:pt>
                <c:pt idx="380">
                  <c:v>#N/A</c:v>
                </c:pt>
                <c:pt idx="381">
                  <c:v>#N/A</c:v>
                </c:pt>
                <c:pt idx="382">
                  <c:v>#N/A</c:v>
                </c:pt>
                <c:pt idx="383">
                  <c:v>#N/A</c:v>
                </c:pt>
                <c:pt idx="384">
                  <c:v>#N/A</c:v>
                </c:pt>
                <c:pt idx="385">
                  <c:v>#N/A</c:v>
                </c:pt>
                <c:pt idx="386">
                  <c:v>#N/A</c:v>
                </c:pt>
                <c:pt idx="387">
                  <c:v>#N/A</c:v>
                </c:pt>
                <c:pt idx="388">
                  <c:v>#N/A</c:v>
                </c:pt>
                <c:pt idx="389">
                  <c:v>#N/A</c:v>
                </c:pt>
                <c:pt idx="390">
                  <c:v>#N/A</c:v>
                </c:pt>
                <c:pt idx="391">
                  <c:v>#N/A</c:v>
                </c:pt>
                <c:pt idx="392">
                  <c:v>#N/A</c:v>
                </c:pt>
                <c:pt idx="393">
                  <c:v>#N/A</c:v>
                </c:pt>
                <c:pt idx="394">
                  <c:v>#N/A</c:v>
                </c:pt>
                <c:pt idx="395">
                  <c:v>#N/A</c:v>
                </c:pt>
                <c:pt idx="396">
                  <c:v>#N/A</c:v>
                </c:pt>
                <c:pt idx="397">
                  <c:v>#N/A</c:v>
                </c:pt>
                <c:pt idx="398">
                  <c:v>#N/A</c:v>
                </c:pt>
                <c:pt idx="399">
                  <c:v>#N/A</c:v>
                </c:pt>
                <c:pt idx="400">
                  <c:v>#N/A</c:v>
                </c:pt>
                <c:pt idx="401">
                  <c:v>#N/A</c:v>
                </c:pt>
                <c:pt idx="402">
                  <c:v>#N/A</c:v>
                </c:pt>
                <c:pt idx="403">
                  <c:v>#N/A</c:v>
                </c:pt>
                <c:pt idx="404">
                  <c:v>#N/A</c:v>
                </c:pt>
                <c:pt idx="405">
                  <c:v>#N/A</c:v>
                </c:pt>
                <c:pt idx="406">
                  <c:v>#N/A</c:v>
                </c:pt>
                <c:pt idx="407">
                  <c:v>#N/A</c:v>
                </c:pt>
                <c:pt idx="408">
                  <c:v>#N/A</c:v>
                </c:pt>
                <c:pt idx="409">
                  <c:v>#N/A</c:v>
                </c:pt>
                <c:pt idx="410">
                  <c:v>#N/A</c:v>
                </c:pt>
                <c:pt idx="411">
                  <c:v>#N/A</c:v>
                </c:pt>
                <c:pt idx="412">
                  <c:v>#N/A</c:v>
                </c:pt>
                <c:pt idx="413">
                  <c:v>#N/A</c:v>
                </c:pt>
                <c:pt idx="414">
                  <c:v>#N/A</c:v>
                </c:pt>
                <c:pt idx="415">
                  <c:v>#N/A</c:v>
                </c:pt>
                <c:pt idx="416">
                  <c:v>#N/A</c:v>
                </c:pt>
                <c:pt idx="417">
                  <c:v>#N/A</c:v>
                </c:pt>
                <c:pt idx="418">
                  <c:v>#N/A</c:v>
                </c:pt>
                <c:pt idx="419">
                  <c:v>#N/A</c:v>
                </c:pt>
                <c:pt idx="420">
                  <c:v>#N/A</c:v>
                </c:pt>
                <c:pt idx="421">
                  <c:v>#N/A</c:v>
                </c:pt>
                <c:pt idx="422">
                  <c:v>#N/A</c:v>
                </c:pt>
                <c:pt idx="423">
                  <c:v>#N/A</c:v>
                </c:pt>
                <c:pt idx="424">
                  <c:v>#N/A</c:v>
                </c:pt>
                <c:pt idx="425">
                  <c:v>#N/A</c:v>
                </c:pt>
                <c:pt idx="426">
                  <c:v>#N/A</c:v>
                </c:pt>
                <c:pt idx="427">
                  <c:v>#N/A</c:v>
                </c:pt>
                <c:pt idx="428">
                  <c:v>#N/A</c:v>
                </c:pt>
                <c:pt idx="429">
                  <c:v>#N/A</c:v>
                </c:pt>
                <c:pt idx="430">
                  <c:v>#N/A</c:v>
                </c:pt>
                <c:pt idx="431">
                  <c:v>#N/A</c:v>
                </c:pt>
                <c:pt idx="432">
                  <c:v>#N/A</c:v>
                </c:pt>
                <c:pt idx="433">
                  <c:v>#N/A</c:v>
                </c:pt>
                <c:pt idx="434">
                  <c:v>#N/A</c:v>
                </c:pt>
                <c:pt idx="435">
                  <c:v>#N/A</c:v>
                </c:pt>
                <c:pt idx="436">
                  <c:v>#N/A</c:v>
                </c:pt>
                <c:pt idx="437">
                  <c:v>#N/A</c:v>
                </c:pt>
                <c:pt idx="438">
                  <c:v>#N/A</c:v>
                </c:pt>
                <c:pt idx="439">
                  <c:v>#N/A</c:v>
                </c:pt>
                <c:pt idx="440">
                  <c:v>#N/A</c:v>
                </c:pt>
                <c:pt idx="441">
                  <c:v>#N/A</c:v>
                </c:pt>
                <c:pt idx="442">
                  <c:v>#N/A</c:v>
                </c:pt>
                <c:pt idx="443">
                  <c:v>#N/A</c:v>
                </c:pt>
                <c:pt idx="444">
                  <c:v>#N/A</c:v>
                </c:pt>
                <c:pt idx="445">
                  <c:v>#N/A</c:v>
                </c:pt>
                <c:pt idx="446">
                  <c:v>#N/A</c:v>
                </c:pt>
                <c:pt idx="447">
                  <c:v>#N/A</c:v>
                </c:pt>
                <c:pt idx="448">
                  <c:v>#N/A</c:v>
                </c:pt>
                <c:pt idx="449">
                  <c:v>#N/A</c:v>
                </c:pt>
                <c:pt idx="450">
                  <c:v>#N/A</c:v>
                </c:pt>
                <c:pt idx="451">
                  <c:v>#N/A</c:v>
                </c:pt>
                <c:pt idx="452">
                  <c:v>#N/A</c:v>
                </c:pt>
                <c:pt idx="453">
                  <c:v>#N/A</c:v>
                </c:pt>
                <c:pt idx="454">
                  <c:v>#N/A</c:v>
                </c:pt>
                <c:pt idx="455">
                  <c:v>#N/A</c:v>
                </c:pt>
                <c:pt idx="456">
                  <c:v>#N/A</c:v>
                </c:pt>
                <c:pt idx="457">
                  <c:v>#N/A</c:v>
                </c:pt>
                <c:pt idx="458">
                  <c:v>#N/A</c:v>
                </c:pt>
                <c:pt idx="459">
                  <c:v>#N/A</c:v>
                </c:pt>
                <c:pt idx="460">
                  <c:v>#N/A</c:v>
                </c:pt>
                <c:pt idx="461">
                  <c:v>#N/A</c:v>
                </c:pt>
                <c:pt idx="462">
                  <c:v>#N/A</c:v>
                </c:pt>
                <c:pt idx="463">
                  <c:v>#N/A</c:v>
                </c:pt>
                <c:pt idx="464">
                  <c:v>#N/A</c:v>
                </c:pt>
                <c:pt idx="465">
                  <c:v>#N/A</c:v>
                </c:pt>
                <c:pt idx="466">
                  <c:v>#N/A</c:v>
                </c:pt>
                <c:pt idx="467">
                  <c:v>#N/A</c:v>
                </c:pt>
                <c:pt idx="468">
                  <c:v>#N/A</c:v>
                </c:pt>
                <c:pt idx="469">
                  <c:v>#N/A</c:v>
                </c:pt>
                <c:pt idx="470">
                  <c:v>#N/A</c:v>
                </c:pt>
                <c:pt idx="471">
                  <c:v>#N/A</c:v>
                </c:pt>
                <c:pt idx="472">
                  <c:v>#N/A</c:v>
                </c:pt>
                <c:pt idx="473">
                  <c:v>#N/A</c:v>
                </c:pt>
                <c:pt idx="474">
                  <c:v>#N/A</c:v>
                </c:pt>
                <c:pt idx="475">
                  <c:v>#N/A</c:v>
                </c:pt>
                <c:pt idx="476">
                  <c:v>#N/A</c:v>
                </c:pt>
                <c:pt idx="477">
                  <c:v>#N/A</c:v>
                </c:pt>
                <c:pt idx="478">
                  <c:v>#N/A</c:v>
                </c:pt>
                <c:pt idx="479">
                  <c:v>#N/A</c:v>
                </c:pt>
                <c:pt idx="480">
                  <c:v>#N/A</c:v>
                </c:pt>
                <c:pt idx="481">
                  <c:v>#N/A</c:v>
                </c:pt>
                <c:pt idx="482">
                  <c:v>#N/A</c:v>
                </c:pt>
                <c:pt idx="483">
                  <c:v>#N/A</c:v>
                </c:pt>
                <c:pt idx="484">
                  <c:v>#N/A</c:v>
                </c:pt>
                <c:pt idx="485">
                  <c:v>#N/A</c:v>
                </c:pt>
                <c:pt idx="486">
                  <c:v>#N/A</c:v>
                </c:pt>
                <c:pt idx="487">
                  <c:v>#N/A</c:v>
                </c:pt>
                <c:pt idx="488">
                  <c:v>#N/A</c:v>
                </c:pt>
                <c:pt idx="489">
                  <c:v>#N/A</c:v>
                </c:pt>
                <c:pt idx="490">
                  <c:v>#N/A</c:v>
                </c:pt>
                <c:pt idx="491">
                  <c:v>#N/A</c:v>
                </c:pt>
                <c:pt idx="492">
                  <c:v>#N/A</c:v>
                </c:pt>
                <c:pt idx="493">
                  <c:v>#N/A</c:v>
                </c:pt>
                <c:pt idx="494">
                  <c:v>#N/A</c:v>
                </c:pt>
                <c:pt idx="495">
                  <c:v>#N/A</c:v>
                </c:pt>
                <c:pt idx="496">
                  <c:v>#N/A</c:v>
                </c:pt>
                <c:pt idx="497">
                  <c:v>#N/A</c:v>
                </c:pt>
                <c:pt idx="498">
                  <c:v>#N/A</c:v>
                </c:pt>
                <c:pt idx="499">
                  <c:v>#N/A</c:v>
                </c:pt>
                <c:pt idx="500">
                  <c:v>#N/A</c:v>
                </c:pt>
                <c:pt idx="501">
                  <c:v>#N/A</c:v>
                </c:pt>
                <c:pt idx="502">
                  <c:v>#N/A</c:v>
                </c:pt>
                <c:pt idx="503">
                  <c:v>#N/A</c:v>
                </c:pt>
                <c:pt idx="504">
                  <c:v>#N/A</c:v>
                </c:pt>
                <c:pt idx="505">
                  <c:v>#N/A</c:v>
                </c:pt>
                <c:pt idx="506">
                  <c:v>#N/A</c:v>
                </c:pt>
                <c:pt idx="507">
                  <c:v>#N/A</c:v>
                </c:pt>
                <c:pt idx="508">
                  <c:v>#N/A</c:v>
                </c:pt>
                <c:pt idx="509">
                  <c:v>#N/A</c:v>
                </c:pt>
                <c:pt idx="510">
                  <c:v>#N/A</c:v>
                </c:pt>
                <c:pt idx="511">
                  <c:v>#N/A</c:v>
                </c:pt>
                <c:pt idx="512">
                  <c:v>#N/A</c:v>
                </c:pt>
                <c:pt idx="513">
                  <c:v>#N/A</c:v>
                </c:pt>
                <c:pt idx="514">
                  <c:v>#N/A</c:v>
                </c:pt>
                <c:pt idx="515">
                  <c:v>#N/A</c:v>
                </c:pt>
                <c:pt idx="516">
                  <c:v>#N/A</c:v>
                </c:pt>
                <c:pt idx="517">
                  <c:v>#N/A</c:v>
                </c:pt>
                <c:pt idx="518">
                  <c:v>#N/A</c:v>
                </c:pt>
                <c:pt idx="519">
                  <c:v>#N/A</c:v>
                </c:pt>
                <c:pt idx="520">
                  <c:v>#N/A</c:v>
                </c:pt>
                <c:pt idx="521">
                  <c:v>#N/A</c:v>
                </c:pt>
                <c:pt idx="522">
                  <c:v>#N/A</c:v>
                </c:pt>
                <c:pt idx="523">
                  <c:v>#N/A</c:v>
                </c:pt>
                <c:pt idx="524">
                  <c:v>#N/A</c:v>
                </c:pt>
                <c:pt idx="525">
                  <c:v>#N/A</c:v>
                </c:pt>
                <c:pt idx="526">
                  <c:v>#N/A</c:v>
                </c:pt>
                <c:pt idx="527">
                  <c:v>#N/A</c:v>
                </c:pt>
                <c:pt idx="528">
                  <c:v>#N/A</c:v>
                </c:pt>
                <c:pt idx="529">
                  <c:v>#N/A</c:v>
                </c:pt>
                <c:pt idx="530">
                  <c:v>#N/A</c:v>
                </c:pt>
                <c:pt idx="531">
                  <c:v>#N/A</c:v>
                </c:pt>
                <c:pt idx="532">
                  <c:v>#N/A</c:v>
                </c:pt>
                <c:pt idx="533">
                  <c:v>#N/A</c:v>
                </c:pt>
                <c:pt idx="534">
                  <c:v>#N/A</c:v>
                </c:pt>
                <c:pt idx="535">
                  <c:v>#N/A</c:v>
                </c:pt>
                <c:pt idx="536">
                  <c:v>#N/A</c:v>
                </c:pt>
                <c:pt idx="537">
                  <c:v>#N/A</c:v>
                </c:pt>
                <c:pt idx="538">
                  <c:v>#N/A</c:v>
                </c:pt>
                <c:pt idx="539">
                  <c:v>#N/A</c:v>
                </c:pt>
                <c:pt idx="540">
                  <c:v>#N/A</c:v>
                </c:pt>
                <c:pt idx="541">
                  <c:v>#N/A</c:v>
                </c:pt>
                <c:pt idx="542">
                  <c:v>#N/A</c:v>
                </c:pt>
                <c:pt idx="543">
                  <c:v>#N/A</c:v>
                </c:pt>
                <c:pt idx="544">
                  <c:v>#N/A</c:v>
                </c:pt>
                <c:pt idx="545">
                  <c:v>#N/A</c:v>
                </c:pt>
                <c:pt idx="546">
                  <c:v>#N/A</c:v>
                </c:pt>
                <c:pt idx="547">
                  <c:v>#N/A</c:v>
                </c:pt>
                <c:pt idx="548">
                  <c:v>#N/A</c:v>
                </c:pt>
                <c:pt idx="549">
                  <c:v>#N/A</c:v>
                </c:pt>
                <c:pt idx="550">
                  <c:v>#N/A</c:v>
                </c:pt>
                <c:pt idx="551">
                  <c:v>#N/A</c:v>
                </c:pt>
                <c:pt idx="552">
                  <c:v>#N/A</c:v>
                </c:pt>
                <c:pt idx="553">
                  <c:v>#N/A</c:v>
                </c:pt>
                <c:pt idx="554">
                  <c:v>#N/A</c:v>
                </c:pt>
                <c:pt idx="555">
                  <c:v>#N/A</c:v>
                </c:pt>
                <c:pt idx="556">
                  <c:v>#N/A</c:v>
                </c:pt>
                <c:pt idx="557">
                  <c:v>#N/A</c:v>
                </c:pt>
                <c:pt idx="558">
                  <c:v>#N/A</c:v>
                </c:pt>
                <c:pt idx="559">
                  <c:v>#N/A</c:v>
                </c:pt>
                <c:pt idx="560">
                  <c:v>#N/A</c:v>
                </c:pt>
                <c:pt idx="561">
                  <c:v>#N/A</c:v>
                </c:pt>
                <c:pt idx="562">
                  <c:v>#N/A</c:v>
                </c:pt>
                <c:pt idx="563">
                  <c:v>#N/A</c:v>
                </c:pt>
                <c:pt idx="564">
                  <c:v>#N/A</c:v>
                </c:pt>
                <c:pt idx="565">
                  <c:v>#N/A</c:v>
                </c:pt>
                <c:pt idx="566">
                  <c:v>#N/A</c:v>
                </c:pt>
                <c:pt idx="567">
                  <c:v>#N/A</c:v>
                </c:pt>
                <c:pt idx="568">
                  <c:v>#N/A</c:v>
                </c:pt>
                <c:pt idx="569">
                  <c:v>#N/A</c:v>
                </c:pt>
                <c:pt idx="570">
                  <c:v>#N/A</c:v>
                </c:pt>
                <c:pt idx="571">
                  <c:v>#N/A</c:v>
                </c:pt>
                <c:pt idx="572">
                  <c:v>#N/A</c:v>
                </c:pt>
                <c:pt idx="573">
                  <c:v>#N/A</c:v>
                </c:pt>
                <c:pt idx="574">
                  <c:v>#N/A</c:v>
                </c:pt>
                <c:pt idx="575">
                  <c:v>#N/A</c:v>
                </c:pt>
                <c:pt idx="576">
                  <c:v>#N/A</c:v>
                </c:pt>
                <c:pt idx="577">
                  <c:v>#N/A</c:v>
                </c:pt>
                <c:pt idx="578">
                  <c:v>#N/A</c:v>
                </c:pt>
                <c:pt idx="579">
                  <c:v>#N/A</c:v>
                </c:pt>
                <c:pt idx="580">
                  <c:v>#N/A</c:v>
                </c:pt>
                <c:pt idx="581">
                  <c:v>#N/A</c:v>
                </c:pt>
                <c:pt idx="582">
                  <c:v>#N/A</c:v>
                </c:pt>
                <c:pt idx="583">
                  <c:v>#N/A</c:v>
                </c:pt>
                <c:pt idx="584">
                  <c:v>#N/A</c:v>
                </c:pt>
                <c:pt idx="585">
                  <c:v>#N/A</c:v>
                </c:pt>
                <c:pt idx="586">
                  <c:v>#N/A</c:v>
                </c:pt>
                <c:pt idx="587">
                  <c:v>#N/A</c:v>
                </c:pt>
                <c:pt idx="588">
                  <c:v>#N/A</c:v>
                </c:pt>
                <c:pt idx="589">
                  <c:v>#N/A</c:v>
                </c:pt>
                <c:pt idx="590">
                  <c:v>#N/A</c:v>
                </c:pt>
                <c:pt idx="591">
                  <c:v>#N/A</c:v>
                </c:pt>
                <c:pt idx="592">
                  <c:v>#N/A</c:v>
                </c:pt>
                <c:pt idx="593">
                  <c:v>#N/A</c:v>
                </c:pt>
                <c:pt idx="594">
                  <c:v>#N/A</c:v>
                </c:pt>
                <c:pt idx="595">
                  <c:v>#N/A</c:v>
                </c:pt>
                <c:pt idx="596">
                  <c:v>#N/A</c:v>
                </c:pt>
                <c:pt idx="597">
                  <c:v>#N/A</c:v>
                </c:pt>
                <c:pt idx="598">
                  <c:v>#N/A</c:v>
                </c:pt>
                <c:pt idx="599">
                  <c:v>#N/A</c:v>
                </c:pt>
                <c:pt idx="600">
                  <c:v>#N/A</c:v>
                </c:pt>
                <c:pt idx="601">
                  <c:v>#N/A</c:v>
                </c:pt>
                <c:pt idx="602">
                  <c:v>#N/A</c:v>
                </c:pt>
                <c:pt idx="603">
                  <c:v>#N/A</c:v>
                </c:pt>
                <c:pt idx="604">
                  <c:v>#N/A</c:v>
                </c:pt>
                <c:pt idx="605">
                  <c:v>#N/A</c:v>
                </c:pt>
                <c:pt idx="606">
                  <c:v>#N/A</c:v>
                </c:pt>
                <c:pt idx="607">
                  <c:v>#N/A</c:v>
                </c:pt>
                <c:pt idx="608">
                  <c:v>#N/A</c:v>
                </c:pt>
                <c:pt idx="609">
                  <c:v>#N/A</c:v>
                </c:pt>
                <c:pt idx="610">
                  <c:v>#N/A</c:v>
                </c:pt>
                <c:pt idx="611">
                  <c:v>#N/A</c:v>
                </c:pt>
                <c:pt idx="612">
                  <c:v>#N/A</c:v>
                </c:pt>
                <c:pt idx="613">
                  <c:v>#N/A</c:v>
                </c:pt>
                <c:pt idx="614">
                  <c:v>#N/A</c:v>
                </c:pt>
                <c:pt idx="615">
                  <c:v>#N/A</c:v>
                </c:pt>
                <c:pt idx="616">
                  <c:v>#N/A</c:v>
                </c:pt>
                <c:pt idx="617">
                  <c:v>#N/A</c:v>
                </c:pt>
                <c:pt idx="618">
                  <c:v>#N/A</c:v>
                </c:pt>
                <c:pt idx="619">
                  <c:v>#N/A</c:v>
                </c:pt>
                <c:pt idx="620">
                  <c:v>#N/A</c:v>
                </c:pt>
                <c:pt idx="621">
                  <c:v>#N/A</c:v>
                </c:pt>
                <c:pt idx="622">
                  <c:v>#N/A</c:v>
                </c:pt>
                <c:pt idx="623">
                  <c:v>#N/A</c:v>
                </c:pt>
                <c:pt idx="624">
                  <c:v>#N/A</c:v>
                </c:pt>
                <c:pt idx="625">
                  <c:v>#N/A</c:v>
                </c:pt>
                <c:pt idx="626">
                  <c:v>#N/A</c:v>
                </c:pt>
                <c:pt idx="627">
                  <c:v>#N/A</c:v>
                </c:pt>
                <c:pt idx="628">
                  <c:v>#N/A</c:v>
                </c:pt>
                <c:pt idx="629">
                  <c:v>#N/A</c:v>
                </c:pt>
                <c:pt idx="630">
                  <c:v>#N/A</c:v>
                </c:pt>
                <c:pt idx="631">
                  <c:v>#N/A</c:v>
                </c:pt>
                <c:pt idx="632">
                  <c:v>#N/A</c:v>
                </c:pt>
                <c:pt idx="633">
                  <c:v>#N/A</c:v>
                </c:pt>
                <c:pt idx="634">
                  <c:v>#N/A</c:v>
                </c:pt>
                <c:pt idx="635">
                  <c:v>#N/A</c:v>
                </c:pt>
                <c:pt idx="636">
                  <c:v>#N/A</c:v>
                </c:pt>
                <c:pt idx="637">
                  <c:v>#N/A</c:v>
                </c:pt>
                <c:pt idx="638">
                  <c:v>#N/A</c:v>
                </c:pt>
                <c:pt idx="639">
                  <c:v>#N/A</c:v>
                </c:pt>
                <c:pt idx="640">
                  <c:v>#N/A</c:v>
                </c:pt>
                <c:pt idx="641">
                  <c:v>#N/A</c:v>
                </c:pt>
                <c:pt idx="642">
                  <c:v>#N/A</c:v>
                </c:pt>
                <c:pt idx="643">
                  <c:v>#N/A</c:v>
                </c:pt>
                <c:pt idx="644">
                  <c:v>#N/A</c:v>
                </c:pt>
                <c:pt idx="645">
                  <c:v>#N/A</c:v>
                </c:pt>
                <c:pt idx="646">
                  <c:v>#N/A</c:v>
                </c:pt>
                <c:pt idx="647">
                  <c:v>#N/A</c:v>
                </c:pt>
                <c:pt idx="648">
                  <c:v>#N/A</c:v>
                </c:pt>
                <c:pt idx="649">
                  <c:v>#N/A</c:v>
                </c:pt>
                <c:pt idx="650">
                  <c:v>#N/A</c:v>
                </c:pt>
                <c:pt idx="651">
                  <c:v>#N/A</c:v>
                </c:pt>
                <c:pt idx="652">
                  <c:v>#N/A</c:v>
                </c:pt>
                <c:pt idx="653">
                  <c:v>#N/A</c:v>
                </c:pt>
                <c:pt idx="654">
                  <c:v>#N/A</c:v>
                </c:pt>
                <c:pt idx="655">
                  <c:v>#N/A</c:v>
                </c:pt>
                <c:pt idx="656">
                  <c:v>#N/A</c:v>
                </c:pt>
                <c:pt idx="657">
                  <c:v>#N/A</c:v>
                </c:pt>
                <c:pt idx="658">
                  <c:v>#N/A</c:v>
                </c:pt>
                <c:pt idx="659">
                  <c:v>#N/A</c:v>
                </c:pt>
                <c:pt idx="660">
                  <c:v>#N/A</c:v>
                </c:pt>
                <c:pt idx="661">
                  <c:v>#N/A</c:v>
                </c:pt>
                <c:pt idx="662">
                  <c:v>#N/A</c:v>
                </c:pt>
                <c:pt idx="663">
                  <c:v>#N/A</c:v>
                </c:pt>
                <c:pt idx="664">
                  <c:v>#N/A</c:v>
                </c:pt>
                <c:pt idx="665">
                  <c:v>#N/A</c:v>
                </c:pt>
                <c:pt idx="666">
                  <c:v>#N/A</c:v>
                </c:pt>
                <c:pt idx="667">
                  <c:v>#N/A</c:v>
                </c:pt>
                <c:pt idx="668">
                  <c:v>#N/A</c:v>
                </c:pt>
                <c:pt idx="669">
                  <c:v>#N/A</c:v>
                </c:pt>
                <c:pt idx="670">
                  <c:v>#N/A</c:v>
                </c:pt>
                <c:pt idx="671">
                  <c:v>#N/A</c:v>
                </c:pt>
                <c:pt idx="672">
                  <c:v>#N/A</c:v>
                </c:pt>
                <c:pt idx="673">
                  <c:v>#N/A</c:v>
                </c:pt>
                <c:pt idx="674">
                  <c:v>#N/A</c:v>
                </c:pt>
                <c:pt idx="675">
                  <c:v>#N/A</c:v>
                </c:pt>
                <c:pt idx="676">
                  <c:v>#N/A</c:v>
                </c:pt>
                <c:pt idx="677">
                  <c:v>#N/A</c:v>
                </c:pt>
                <c:pt idx="678">
                  <c:v>#N/A</c:v>
                </c:pt>
                <c:pt idx="679">
                  <c:v>#N/A</c:v>
                </c:pt>
                <c:pt idx="680">
                  <c:v>#N/A</c:v>
                </c:pt>
                <c:pt idx="681">
                  <c:v>#N/A</c:v>
                </c:pt>
                <c:pt idx="682">
                  <c:v>#N/A</c:v>
                </c:pt>
                <c:pt idx="683">
                  <c:v>#N/A</c:v>
                </c:pt>
                <c:pt idx="684">
                  <c:v>#N/A</c:v>
                </c:pt>
                <c:pt idx="685">
                  <c:v>#N/A</c:v>
                </c:pt>
                <c:pt idx="686">
                  <c:v>#N/A</c:v>
                </c:pt>
                <c:pt idx="687">
                  <c:v>#N/A</c:v>
                </c:pt>
                <c:pt idx="688">
                  <c:v>#N/A</c:v>
                </c:pt>
                <c:pt idx="689">
                  <c:v>#N/A</c:v>
                </c:pt>
                <c:pt idx="690">
                  <c:v>#N/A</c:v>
                </c:pt>
                <c:pt idx="691">
                  <c:v>#N/A</c:v>
                </c:pt>
                <c:pt idx="692">
                  <c:v>#N/A</c:v>
                </c:pt>
                <c:pt idx="693">
                  <c:v>#N/A</c:v>
                </c:pt>
                <c:pt idx="694">
                  <c:v>#N/A</c:v>
                </c:pt>
                <c:pt idx="695">
                  <c:v>#N/A</c:v>
                </c:pt>
                <c:pt idx="696">
                  <c:v>#N/A</c:v>
                </c:pt>
                <c:pt idx="697">
                  <c:v>#N/A</c:v>
                </c:pt>
                <c:pt idx="698">
                  <c:v>#N/A</c:v>
                </c:pt>
                <c:pt idx="699">
                  <c:v>#N/A</c:v>
                </c:pt>
                <c:pt idx="700">
                  <c:v>#N/A</c:v>
                </c:pt>
                <c:pt idx="701">
                  <c:v>#N/A</c:v>
                </c:pt>
                <c:pt idx="702">
                  <c:v>#N/A</c:v>
                </c:pt>
                <c:pt idx="703">
                  <c:v>#N/A</c:v>
                </c:pt>
                <c:pt idx="704">
                  <c:v>#N/A</c:v>
                </c:pt>
                <c:pt idx="705">
                  <c:v>#N/A</c:v>
                </c:pt>
                <c:pt idx="706">
                  <c:v>#N/A</c:v>
                </c:pt>
                <c:pt idx="707">
                  <c:v>#N/A</c:v>
                </c:pt>
                <c:pt idx="708">
                  <c:v>#N/A</c:v>
                </c:pt>
                <c:pt idx="709">
                  <c:v>#N/A</c:v>
                </c:pt>
                <c:pt idx="710">
                  <c:v>#N/A</c:v>
                </c:pt>
                <c:pt idx="711">
                  <c:v>#N/A</c:v>
                </c:pt>
                <c:pt idx="712">
                  <c:v>#N/A</c:v>
                </c:pt>
                <c:pt idx="713">
                  <c:v>#N/A</c:v>
                </c:pt>
                <c:pt idx="714">
                  <c:v>#N/A</c:v>
                </c:pt>
                <c:pt idx="715">
                  <c:v>#N/A</c:v>
                </c:pt>
                <c:pt idx="716">
                  <c:v>#N/A</c:v>
                </c:pt>
                <c:pt idx="717">
                  <c:v>#N/A</c:v>
                </c:pt>
                <c:pt idx="718">
                  <c:v>#N/A</c:v>
                </c:pt>
                <c:pt idx="719">
                  <c:v>#N/A</c:v>
                </c:pt>
                <c:pt idx="720">
                  <c:v>#N/A</c:v>
                </c:pt>
                <c:pt idx="721">
                  <c:v>#N/A</c:v>
                </c:pt>
                <c:pt idx="722">
                  <c:v>#N/A</c:v>
                </c:pt>
                <c:pt idx="723">
                  <c:v>#N/A</c:v>
                </c:pt>
                <c:pt idx="724">
                  <c:v>#N/A</c:v>
                </c:pt>
                <c:pt idx="725">
                  <c:v>#N/A</c:v>
                </c:pt>
                <c:pt idx="726">
                  <c:v>#N/A</c:v>
                </c:pt>
                <c:pt idx="727">
                  <c:v>#N/A</c:v>
                </c:pt>
                <c:pt idx="728">
                  <c:v>#N/A</c:v>
                </c:pt>
                <c:pt idx="729">
                  <c:v>#N/A</c:v>
                </c:pt>
                <c:pt idx="730">
                  <c:v>#N/A</c:v>
                </c:pt>
                <c:pt idx="731">
                  <c:v>#N/A</c:v>
                </c:pt>
                <c:pt idx="732">
                  <c:v>#N/A</c:v>
                </c:pt>
                <c:pt idx="733">
                  <c:v>#N/A</c:v>
                </c:pt>
                <c:pt idx="734">
                  <c:v>#N/A</c:v>
                </c:pt>
                <c:pt idx="735">
                  <c:v>#N/A</c:v>
                </c:pt>
                <c:pt idx="736">
                  <c:v>#N/A</c:v>
                </c:pt>
                <c:pt idx="737">
                  <c:v>#N/A</c:v>
                </c:pt>
                <c:pt idx="738">
                  <c:v>#N/A</c:v>
                </c:pt>
                <c:pt idx="739">
                  <c:v>#N/A</c:v>
                </c:pt>
                <c:pt idx="740">
                  <c:v>#N/A</c:v>
                </c:pt>
                <c:pt idx="741">
                  <c:v>#N/A</c:v>
                </c:pt>
                <c:pt idx="742">
                  <c:v>#N/A</c:v>
                </c:pt>
                <c:pt idx="743">
                  <c:v>#N/A</c:v>
                </c:pt>
                <c:pt idx="744">
                  <c:v>#N/A</c:v>
                </c:pt>
                <c:pt idx="745">
                  <c:v>#N/A</c:v>
                </c:pt>
                <c:pt idx="746">
                  <c:v>#N/A</c:v>
                </c:pt>
                <c:pt idx="747">
                  <c:v>#N/A</c:v>
                </c:pt>
                <c:pt idx="748">
                  <c:v>#N/A</c:v>
                </c:pt>
                <c:pt idx="749">
                  <c:v>#N/A</c:v>
                </c:pt>
                <c:pt idx="750">
                  <c:v>#N/A</c:v>
                </c:pt>
                <c:pt idx="751">
                  <c:v>#N/A</c:v>
                </c:pt>
                <c:pt idx="752">
                  <c:v>#N/A</c:v>
                </c:pt>
                <c:pt idx="753">
                  <c:v>#N/A</c:v>
                </c:pt>
                <c:pt idx="754">
                  <c:v>#N/A</c:v>
                </c:pt>
                <c:pt idx="755">
                  <c:v>#N/A</c:v>
                </c:pt>
                <c:pt idx="756">
                  <c:v>#N/A</c:v>
                </c:pt>
                <c:pt idx="757">
                  <c:v>#N/A</c:v>
                </c:pt>
                <c:pt idx="758">
                  <c:v>#N/A</c:v>
                </c:pt>
                <c:pt idx="759">
                  <c:v>#N/A</c:v>
                </c:pt>
                <c:pt idx="760">
                  <c:v>#N/A</c:v>
                </c:pt>
                <c:pt idx="761">
                  <c:v>#N/A</c:v>
                </c:pt>
                <c:pt idx="762">
                  <c:v>#N/A</c:v>
                </c:pt>
                <c:pt idx="763">
                  <c:v>#N/A</c:v>
                </c:pt>
                <c:pt idx="764">
                  <c:v>#N/A</c:v>
                </c:pt>
                <c:pt idx="765">
                  <c:v>#N/A</c:v>
                </c:pt>
                <c:pt idx="766">
                  <c:v>#N/A</c:v>
                </c:pt>
                <c:pt idx="767">
                  <c:v>#N/A</c:v>
                </c:pt>
                <c:pt idx="768">
                  <c:v>#N/A</c:v>
                </c:pt>
                <c:pt idx="769">
                  <c:v>#N/A</c:v>
                </c:pt>
                <c:pt idx="770">
                  <c:v>#N/A</c:v>
                </c:pt>
                <c:pt idx="771">
                  <c:v>#N/A</c:v>
                </c:pt>
                <c:pt idx="772">
                  <c:v>#N/A</c:v>
                </c:pt>
                <c:pt idx="773">
                  <c:v>#N/A</c:v>
                </c:pt>
                <c:pt idx="774">
                  <c:v>#N/A</c:v>
                </c:pt>
                <c:pt idx="775">
                  <c:v>#N/A</c:v>
                </c:pt>
                <c:pt idx="776">
                  <c:v>#N/A</c:v>
                </c:pt>
                <c:pt idx="777">
                  <c:v>#N/A</c:v>
                </c:pt>
                <c:pt idx="778">
                  <c:v>#N/A</c:v>
                </c:pt>
                <c:pt idx="779">
                  <c:v>#N/A</c:v>
                </c:pt>
                <c:pt idx="780">
                  <c:v>#N/A</c:v>
                </c:pt>
                <c:pt idx="781">
                  <c:v>#N/A</c:v>
                </c:pt>
                <c:pt idx="782">
                  <c:v>#N/A</c:v>
                </c:pt>
                <c:pt idx="783">
                  <c:v>#N/A</c:v>
                </c:pt>
                <c:pt idx="784">
                  <c:v>#N/A</c:v>
                </c:pt>
                <c:pt idx="785">
                  <c:v>#N/A</c:v>
                </c:pt>
                <c:pt idx="786">
                  <c:v>#N/A</c:v>
                </c:pt>
                <c:pt idx="787">
                  <c:v>#N/A</c:v>
                </c:pt>
                <c:pt idx="788">
                  <c:v>#N/A</c:v>
                </c:pt>
                <c:pt idx="789">
                  <c:v>#N/A</c:v>
                </c:pt>
                <c:pt idx="790">
                  <c:v>#N/A</c:v>
                </c:pt>
                <c:pt idx="791">
                  <c:v>#N/A</c:v>
                </c:pt>
                <c:pt idx="792">
                  <c:v>#N/A</c:v>
                </c:pt>
                <c:pt idx="793">
                  <c:v>#N/A</c:v>
                </c:pt>
                <c:pt idx="794">
                  <c:v>#N/A</c:v>
                </c:pt>
                <c:pt idx="795">
                  <c:v>#N/A</c:v>
                </c:pt>
                <c:pt idx="796">
                  <c:v>#N/A</c:v>
                </c:pt>
                <c:pt idx="797">
                  <c:v>#N/A</c:v>
                </c:pt>
                <c:pt idx="798">
                  <c:v>#N/A</c:v>
                </c:pt>
                <c:pt idx="799">
                  <c:v>#N/A</c:v>
                </c:pt>
                <c:pt idx="800">
                  <c:v>#N/A</c:v>
                </c:pt>
                <c:pt idx="801">
                  <c:v>#N/A</c:v>
                </c:pt>
                <c:pt idx="802">
                  <c:v>#N/A</c:v>
                </c:pt>
                <c:pt idx="803">
                  <c:v>#N/A</c:v>
                </c:pt>
                <c:pt idx="804">
                  <c:v>#N/A</c:v>
                </c:pt>
                <c:pt idx="805">
                  <c:v>#N/A</c:v>
                </c:pt>
                <c:pt idx="806">
                  <c:v>#N/A</c:v>
                </c:pt>
                <c:pt idx="807">
                  <c:v>#N/A</c:v>
                </c:pt>
                <c:pt idx="808">
                  <c:v>#N/A</c:v>
                </c:pt>
                <c:pt idx="809">
                  <c:v>#N/A</c:v>
                </c:pt>
                <c:pt idx="810">
                  <c:v>#N/A</c:v>
                </c:pt>
                <c:pt idx="811">
                  <c:v>#N/A</c:v>
                </c:pt>
                <c:pt idx="812">
                  <c:v>#N/A</c:v>
                </c:pt>
                <c:pt idx="813">
                  <c:v>#N/A</c:v>
                </c:pt>
                <c:pt idx="814">
                  <c:v>#N/A</c:v>
                </c:pt>
                <c:pt idx="815">
                  <c:v>#N/A</c:v>
                </c:pt>
                <c:pt idx="816">
                  <c:v>#N/A</c:v>
                </c:pt>
                <c:pt idx="817">
                  <c:v>#N/A</c:v>
                </c:pt>
                <c:pt idx="818">
                  <c:v>#N/A</c:v>
                </c:pt>
                <c:pt idx="819">
                  <c:v>#N/A</c:v>
                </c:pt>
                <c:pt idx="820">
                  <c:v>#N/A</c:v>
                </c:pt>
                <c:pt idx="821">
                  <c:v>#N/A</c:v>
                </c:pt>
                <c:pt idx="822">
                  <c:v>#N/A</c:v>
                </c:pt>
                <c:pt idx="823">
                  <c:v>#N/A</c:v>
                </c:pt>
                <c:pt idx="824">
                  <c:v>#N/A</c:v>
                </c:pt>
                <c:pt idx="825">
                  <c:v>#N/A</c:v>
                </c:pt>
                <c:pt idx="826">
                  <c:v>#N/A</c:v>
                </c:pt>
                <c:pt idx="827">
                  <c:v>#N/A</c:v>
                </c:pt>
                <c:pt idx="828">
                  <c:v>#N/A</c:v>
                </c:pt>
                <c:pt idx="829">
                  <c:v>#N/A</c:v>
                </c:pt>
                <c:pt idx="830">
                  <c:v>#N/A</c:v>
                </c:pt>
                <c:pt idx="831">
                  <c:v>#N/A</c:v>
                </c:pt>
                <c:pt idx="832">
                  <c:v>#N/A</c:v>
                </c:pt>
                <c:pt idx="833">
                  <c:v>#N/A</c:v>
                </c:pt>
                <c:pt idx="834">
                  <c:v>#N/A</c:v>
                </c:pt>
                <c:pt idx="835">
                  <c:v>#N/A</c:v>
                </c:pt>
                <c:pt idx="836">
                  <c:v>#N/A</c:v>
                </c:pt>
                <c:pt idx="837">
                  <c:v>#N/A</c:v>
                </c:pt>
                <c:pt idx="838">
                  <c:v>#N/A</c:v>
                </c:pt>
                <c:pt idx="839">
                  <c:v>#N/A</c:v>
                </c:pt>
                <c:pt idx="840">
                  <c:v>#N/A</c:v>
                </c:pt>
                <c:pt idx="841">
                  <c:v>#N/A</c:v>
                </c:pt>
                <c:pt idx="842">
                  <c:v>#N/A</c:v>
                </c:pt>
                <c:pt idx="843">
                  <c:v>#N/A</c:v>
                </c:pt>
                <c:pt idx="844">
                  <c:v>#N/A</c:v>
                </c:pt>
                <c:pt idx="845">
                  <c:v>#N/A</c:v>
                </c:pt>
                <c:pt idx="846">
                  <c:v>#N/A</c:v>
                </c:pt>
                <c:pt idx="847">
                  <c:v>#N/A</c:v>
                </c:pt>
                <c:pt idx="848">
                  <c:v>#N/A</c:v>
                </c:pt>
                <c:pt idx="849">
                  <c:v>#N/A</c:v>
                </c:pt>
                <c:pt idx="850">
                  <c:v>#N/A</c:v>
                </c:pt>
                <c:pt idx="851">
                  <c:v>#N/A</c:v>
                </c:pt>
                <c:pt idx="852">
                  <c:v>#N/A</c:v>
                </c:pt>
                <c:pt idx="853">
                  <c:v>#N/A</c:v>
                </c:pt>
                <c:pt idx="854">
                  <c:v>#N/A</c:v>
                </c:pt>
                <c:pt idx="855">
                  <c:v>#N/A</c:v>
                </c:pt>
                <c:pt idx="856">
                  <c:v>#N/A</c:v>
                </c:pt>
                <c:pt idx="857">
                  <c:v>#N/A</c:v>
                </c:pt>
                <c:pt idx="858">
                  <c:v>#N/A</c:v>
                </c:pt>
                <c:pt idx="859">
                  <c:v>#N/A</c:v>
                </c:pt>
                <c:pt idx="860">
                  <c:v>#N/A</c:v>
                </c:pt>
                <c:pt idx="861">
                  <c:v>#N/A</c:v>
                </c:pt>
                <c:pt idx="862">
                  <c:v>#N/A</c:v>
                </c:pt>
                <c:pt idx="863">
                  <c:v>#N/A</c:v>
                </c:pt>
                <c:pt idx="864">
                  <c:v>#N/A</c:v>
                </c:pt>
                <c:pt idx="865">
                  <c:v>#N/A</c:v>
                </c:pt>
                <c:pt idx="866">
                  <c:v>#N/A</c:v>
                </c:pt>
                <c:pt idx="867">
                  <c:v>#N/A</c:v>
                </c:pt>
                <c:pt idx="868">
                  <c:v>#N/A</c:v>
                </c:pt>
                <c:pt idx="869">
                  <c:v>#N/A</c:v>
                </c:pt>
                <c:pt idx="870">
                  <c:v>#N/A</c:v>
                </c:pt>
                <c:pt idx="871">
                  <c:v>#N/A</c:v>
                </c:pt>
                <c:pt idx="872">
                  <c:v>#N/A</c:v>
                </c:pt>
                <c:pt idx="873">
                  <c:v>#N/A</c:v>
                </c:pt>
                <c:pt idx="874">
                  <c:v>#N/A</c:v>
                </c:pt>
                <c:pt idx="875">
                  <c:v>#N/A</c:v>
                </c:pt>
                <c:pt idx="876">
                  <c:v>#N/A</c:v>
                </c:pt>
                <c:pt idx="877">
                  <c:v>#N/A</c:v>
                </c:pt>
                <c:pt idx="878">
                  <c:v>#N/A</c:v>
                </c:pt>
                <c:pt idx="879">
                  <c:v>#N/A</c:v>
                </c:pt>
                <c:pt idx="880">
                  <c:v>#N/A</c:v>
                </c:pt>
                <c:pt idx="881">
                  <c:v>#N/A</c:v>
                </c:pt>
                <c:pt idx="882">
                  <c:v>#N/A</c:v>
                </c:pt>
                <c:pt idx="883">
                  <c:v>#N/A</c:v>
                </c:pt>
                <c:pt idx="884">
                  <c:v>#N/A</c:v>
                </c:pt>
                <c:pt idx="885">
                  <c:v>#N/A</c:v>
                </c:pt>
                <c:pt idx="886">
                  <c:v>#N/A</c:v>
                </c:pt>
                <c:pt idx="887">
                  <c:v>#N/A</c:v>
                </c:pt>
                <c:pt idx="888">
                  <c:v>#N/A</c:v>
                </c:pt>
                <c:pt idx="889">
                  <c:v>#N/A</c:v>
                </c:pt>
                <c:pt idx="890">
                  <c:v>#N/A</c:v>
                </c:pt>
                <c:pt idx="891">
                  <c:v>#N/A</c:v>
                </c:pt>
                <c:pt idx="892">
                  <c:v>#N/A</c:v>
                </c:pt>
                <c:pt idx="893">
                  <c:v>#N/A</c:v>
                </c:pt>
                <c:pt idx="894">
                  <c:v>#N/A</c:v>
                </c:pt>
                <c:pt idx="895">
                  <c:v>#N/A</c:v>
                </c:pt>
                <c:pt idx="896">
                  <c:v>#N/A</c:v>
                </c:pt>
                <c:pt idx="897">
                  <c:v>#N/A</c:v>
                </c:pt>
                <c:pt idx="898">
                  <c:v>#N/A</c:v>
                </c:pt>
                <c:pt idx="899">
                  <c:v>#N/A</c:v>
                </c:pt>
                <c:pt idx="900">
                  <c:v>#N/A</c:v>
                </c:pt>
                <c:pt idx="901">
                  <c:v>#N/A</c:v>
                </c:pt>
                <c:pt idx="902">
                  <c:v>#N/A</c:v>
                </c:pt>
                <c:pt idx="903">
                  <c:v>#N/A</c:v>
                </c:pt>
                <c:pt idx="904">
                  <c:v>#N/A</c:v>
                </c:pt>
                <c:pt idx="905">
                  <c:v>#N/A</c:v>
                </c:pt>
                <c:pt idx="906">
                  <c:v>#N/A</c:v>
                </c:pt>
                <c:pt idx="907">
                  <c:v>#N/A</c:v>
                </c:pt>
                <c:pt idx="908">
                  <c:v>#N/A</c:v>
                </c:pt>
                <c:pt idx="909">
                  <c:v>#N/A</c:v>
                </c:pt>
                <c:pt idx="910">
                  <c:v>#N/A</c:v>
                </c:pt>
                <c:pt idx="911">
                  <c:v>#N/A</c:v>
                </c:pt>
                <c:pt idx="912">
                  <c:v>#N/A</c:v>
                </c:pt>
                <c:pt idx="913">
                  <c:v>#N/A</c:v>
                </c:pt>
                <c:pt idx="914">
                  <c:v>#N/A</c:v>
                </c:pt>
                <c:pt idx="915">
                  <c:v>#N/A</c:v>
                </c:pt>
                <c:pt idx="916">
                  <c:v>#N/A</c:v>
                </c:pt>
                <c:pt idx="917">
                  <c:v>#N/A</c:v>
                </c:pt>
                <c:pt idx="918">
                  <c:v>#N/A</c:v>
                </c:pt>
                <c:pt idx="919">
                  <c:v>#N/A</c:v>
                </c:pt>
                <c:pt idx="920">
                  <c:v>#N/A</c:v>
                </c:pt>
                <c:pt idx="921">
                  <c:v>#N/A</c:v>
                </c:pt>
                <c:pt idx="922">
                  <c:v>#N/A</c:v>
                </c:pt>
                <c:pt idx="923">
                  <c:v>#N/A</c:v>
                </c:pt>
                <c:pt idx="924">
                  <c:v>#N/A</c:v>
                </c:pt>
                <c:pt idx="925">
                  <c:v>#N/A</c:v>
                </c:pt>
                <c:pt idx="926">
                  <c:v>#N/A</c:v>
                </c:pt>
                <c:pt idx="927">
                  <c:v>#N/A</c:v>
                </c:pt>
                <c:pt idx="928">
                  <c:v>#N/A</c:v>
                </c:pt>
                <c:pt idx="929">
                  <c:v>#N/A</c:v>
                </c:pt>
                <c:pt idx="930">
                  <c:v>#N/A</c:v>
                </c:pt>
                <c:pt idx="931">
                  <c:v>#N/A</c:v>
                </c:pt>
                <c:pt idx="932">
                  <c:v>#N/A</c:v>
                </c:pt>
                <c:pt idx="933">
                  <c:v>#N/A</c:v>
                </c:pt>
                <c:pt idx="934">
                  <c:v>#N/A</c:v>
                </c:pt>
                <c:pt idx="935">
                  <c:v>#N/A</c:v>
                </c:pt>
                <c:pt idx="936">
                  <c:v>#N/A</c:v>
                </c:pt>
                <c:pt idx="937">
                  <c:v>#N/A</c:v>
                </c:pt>
                <c:pt idx="938">
                  <c:v>#N/A</c:v>
                </c:pt>
                <c:pt idx="939">
                  <c:v>#N/A</c:v>
                </c:pt>
                <c:pt idx="940">
                  <c:v>#N/A</c:v>
                </c:pt>
                <c:pt idx="941">
                  <c:v>#N/A</c:v>
                </c:pt>
                <c:pt idx="942">
                  <c:v>#N/A</c:v>
                </c:pt>
                <c:pt idx="943">
                  <c:v>#N/A</c:v>
                </c:pt>
                <c:pt idx="944">
                  <c:v>#N/A</c:v>
                </c:pt>
                <c:pt idx="945">
                  <c:v>#N/A</c:v>
                </c:pt>
                <c:pt idx="946">
                  <c:v>#N/A</c:v>
                </c:pt>
                <c:pt idx="947">
                  <c:v>#N/A</c:v>
                </c:pt>
                <c:pt idx="948">
                  <c:v>#N/A</c:v>
                </c:pt>
                <c:pt idx="949">
                  <c:v>#N/A</c:v>
                </c:pt>
                <c:pt idx="950">
                  <c:v>#N/A</c:v>
                </c:pt>
                <c:pt idx="951">
                  <c:v>#N/A</c:v>
                </c:pt>
                <c:pt idx="952">
                  <c:v>#N/A</c:v>
                </c:pt>
                <c:pt idx="953">
                  <c:v>#N/A</c:v>
                </c:pt>
                <c:pt idx="954">
                  <c:v>#N/A</c:v>
                </c:pt>
                <c:pt idx="955">
                  <c:v>#N/A</c:v>
                </c:pt>
                <c:pt idx="956">
                  <c:v>#N/A</c:v>
                </c:pt>
                <c:pt idx="957">
                  <c:v>#N/A</c:v>
                </c:pt>
                <c:pt idx="958">
                  <c:v>#N/A</c:v>
                </c:pt>
                <c:pt idx="959">
                  <c:v>#N/A</c:v>
                </c:pt>
                <c:pt idx="960">
                  <c:v>#N/A</c:v>
                </c:pt>
                <c:pt idx="961">
                  <c:v>#N/A</c:v>
                </c:pt>
                <c:pt idx="962">
                  <c:v>#N/A</c:v>
                </c:pt>
                <c:pt idx="963">
                  <c:v>#N/A</c:v>
                </c:pt>
                <c:pt idx="964">
                  <c:v>#N/A</c:v>
                </c:pt>
                <c:pt idx="965">
                  <c:v>#N/A</c:v>
                </c:pt>
                <c:pt idx="966">
                  <c:v>#N/A</c:v>
                </c:pt>
                <c:pt idx="967">
                  <c:v>#N/A</c:v>
                </c:pt>
                <c:pt idx="968">
                  <c:v>#N/A</c:v>
                </c:pt>
                <c:pt idx="969">
                  <c:v>#N/A</c:v>
                </c:pt>
                <c:pt idx="970">
                  <c:v>#N/A</c:v>
                </c:pt>
                <c:pt idx="971">
                  <c:v>#N/A</c:v>
                </c:pt>
                <c:pt idx="972">
                  <c:v>#N/A</c:v>
                </c:pt>
                <c:pt idx="973">
                  <c:v>#N/A</c:v>
                </c:pt>
                <c:pt idx="974">
                  <c:v>#N/A</c:v>
                </c:pt>
                <c:pt idx="975">
                  <c:v>#N/A</c:v>
                </c:pt>
                <c:pt idx="976">
                  <c:v>#N/A</c:v>
                </c:pt>
                <c:pt idx="977">
                  <c:v>#N/A</c:v>
                </c:pt>
                <c:pt idx="978">
                  <c:v>#N/A</c:v>
                </c:pt>
                <c:pt idx="979">
                  <c:v>#N/A</c:v>
                </c:pt>
                <c:pt idx="980">
                  <c:v>#N/A</c:v>
                </c:pt>
                <c:pt idx="981">
                  <c:v>#N/A</c:v>
                </c:pt>
                <c:pt idx="982">
                  <c:v>#N/A</c:v>
                </c:pt>
                <c:pt idx="983">
                  <c:v>#N/A</c:v>
                </c:pt>
                <c:pt idx="984">
                  <c:v>#N/A</c:v>
                </c:pt>
                <c:pt idx="985">
                  <c:v>#N/A</c:v>
                </c:pt>
                <c:pt idx="986">
                  <c:v>#N/A</c:v>
                </c:pt>
                <c:pt idx="987">
                  <c:v>#N/A</c:v>
                </c:pt>
                <c:pt idx="988">
                  <c:v>#N/A</c:v>
                </c:pt>
                <c:pt idx="989">
                  <c:v>#N/A</c:v>
                </c:pt>
                <c:pt idx="990">
                  <c:v>#N/A</c:v>
                </c:pt>
                <c:pt idx="991">
                  <c:v>#N/A</c:v>
                </c:pt>
                <c:pt idx="992">
                  <c:v>#N/A</c:v>
                </c:pt>
                <c:pt idx="993">
                  <c:v>#N/A</c:v>
                </c:pt>
                <c:pt idx="994">
                  <c:v>#N/A</c:v>
                </c:pt>
                <c:pt idx="995">
                  <c:v>#N/A</c:v>
                </c:pt>
                <c:pt idx="996">
                  <c:v>#N/A</c:v>
                </c:pt>
                <c:pt idx="997">
                  <c:v>#N/A</c:v>
                </c:pt>
                <c:pt idx="998">
                  <c:v>#N/A</c:v>
                </c:pt>
                <c:pt idx="999">
                  <c:v>#N/A</c:v>
                </c:pt>
                <c:pt idx="1000">
                  <c:v>#N/A</c:v>
                </c:pt>
                <c:pt idx="1001">
                  <c:v>#N/A</c:v>
                </c:pt>
                <c:pt idx="1002">
                  <c:v>#N/A</c:v>
                </c:pt>
                <c:pt idx="1003">
                  <c:v>#N/A</c:v>
                </c:pt>
                <c:pt idx="1004">
                  <c:v>#N/A</c:v>
                </c:pt>
                <c:pt idx="1005">
                  <c:v>#N/A</c:v>
                </c:pt>
                <c:pt idx="1006">
                  <c:v>#N/A</c:v>
                </c:pt>
                <c:pt idx="1007">
                  <c:v>#N/A</c:v>
                </c:pt>
                <c:pt idx="1008">
                  <c:v>#N/A</c:v>
                </c:pt>
                <c:pt idx="1009">
                  <c:v>#N/A</c:v>
                </c:pt>
                <c:pt idx="1010">
                  <c:v>#N/A</c:v>
                </c:pt>
                <c:pt idx="1011">
                  <c:v>#N/A</c:v>
                </c:pt>
                <c:pt idx="1012">
                  <c:v>#N/A</c:v>
                </c:pt>
                <c:pt idx="1013">
                  <c:v>#N/A</c:v>
                </c:pt>
                <c:pt idx="1014">
                  <c:v>#N/A</c:v>
                </c:pt>
                <c:pt idx="1015">
                  <c:v>#N/A</c:v>
                </c:pt>
                <c:pt idx="1016">
                  <c:v>#N/A</c:v>
                </c:pt>
                <c:pt idx="1017">
                  <c:v>#N/A</c:v>
                </c:pt>
                <c:pt idx="1018">
                  <c:v>#N/A</c:v>
                </c:pt>
                <c:pt idx="1019">
                  <c:v>#N/A</c:v>
                </c:pt>
                <c:pt idx="1020">
                  <c:v>#N/A</c:v>
                </c:pt>
                <c:pt idx="1021">
                  <c:v>#N/A</c:v>
                </c:pt>
                <c:pt idx="1022">
                  <c:v>#N/A</c:v>
                </c:pt>
                <c:pt idx="1023">
                  <c:v>#N/A</c:v>
                </c:pt>
                <c:pt idx="1024">
                  <c:v>#N/A</c:v>
                </c:pt>
                <c:pt idx="1025">
                  <c:v>#N/A</c:v>
                </c:pt>
                <c:pt idx="1026">
                  <c:v>#N/A</c:v>
                </c:pt>
                <c:pt idx="1027">
                  <c:v>#N/A</c:v>
                </c:pt>
                <c:pt idx="1028">
                  <c:v>#N/A</c:v>
                </c:pt>
                <c:pt idx="1029">
                  <c:v>#N/A</c:v>
                </c:pt>
                <c:pt idx="1030">
                  <c:v>#N/A</c:v>
                </c:pt>
                <c:pt idx="1031">
                  <c:v>#N/A</c:v>
                </c:pt>
                <c:pt idx="1032">
                  <c:v>#N/A</c:v>
                </c:pt>
                <c:pt idx="1033">
                  <c:v>#N/A</c:v>
                </c:pt>
                <c:pt idx="1034">
                  <c:v>#N/A</c:v>
                </c:pt>
                <c:pt idx="1035">
                  <c:v>#N/A</c:v>
                </c:pt>
                <c:pt idx="1036">
                  <c:v>#N/A</c:v>
                </c:pt>
                <c:pt idx="1037">
                  <c:v>#N/A</c:v>
                </c:pt>
                <c:pt idx="1038">
                  <c:v>#N/A</c:v>
                </c:pt>
                <c:pt idx="1039">
                  <c:v>#N/A</c:v>
                </c:pt>
                <c:pt idx="1040">
                  <c:v>#N/A</c:v>
                </c:pt>
                <c:pt idx="1041">
                  <c:v>#N/A</c:v>
                </c:pt>
                <c:pt idx="1042">
                  <c:v>#N/A</c:v>
                </c:pt>
                <c:pt idx="1043">
                  <c:v>#N/A</c:v>
                </c:pt>
                <c:pt idx="1044">
                  <c:v>#N/A</c:v>
                </c:pt>
                <c:pt idx="1045">
                  <c:v>#N/A</c:v>
                </c:pt>
                <c:pt idx="1046">
                  <c:v>#N/A</c:v>
                </c:pt>
                <c:pt idx="1047">
                  <c:v>#N/A</c:v>
                </c:pt>
                <c:pt idx="1048">
                  <c:v>#N/A</c:v>
                </c:pt>
                <c:pt idx="1049">
                  <c:v>#N/A</c:v>
                </c:pt>
                <c:pt idx="1050">
                  <c:v>#N/A</c:v>
                </c:pt>
                <c:pt idx="1051">
                  <c:v>#N/A</c:v>
                </c:pt>
                <c:pt idx="1052">
                  <c:v>#N/A</c:v>
                </c:pt>
                <c:pt idx="1053">
                  <c:v>#N/A</c:v>
                </c:pt>
                <c:pt idx="1054">
                  <c:v>#N/A</c:v>
                </c:pt>
                <c:pt idx="1055">
                  <c:v>#N/A</c:v>
                </c:pt>
                <c:pt idx="1056">
                  <c:v>#N/A</c:v>
                </c:pt>
                <c:pt idx="1057">
                  <c:v>#N/A</c:v>
                </c:pt>
                <c:pt idx="1058">
                  <c:v>#N/A</c:v>
                </c:pt>
                <c:pt idx="1059">
                  <c:v>#N/A</c:v>
                </c:pt>
                <c:pt idx="1060">
                  <c:v>#N/A</c:v>
                </c:pt>
                <c:pt idx="1061">
                  <c:v>#N/A</c:v>
                </c:pt>
                <c:pt idx="1062">
                  <c:v>#N/A</c:v>
                </c:pt>
                <c:pt idx="1063">
                  <c:v>#N/A</c:v>
                </c:pt>
                <c:pt idx="1064">
                  <c:v>#N/A</c:v>
                </c:pt>
                <c:pt idx="1065">
                  <c:v>#N/A</c:v>
                </c:pt>
                <c:pt idx="1066">
                  <c:v>#N/A</c:v>
                </c:pt>
                <c:pt idx="1067">
                  <c:v>#N/A</c:v>
                </c:pt>
                <c:pt idx="1068">
                  <c:v>#N/A</c:v>
                </c:pt>
                <c:pt idx="1069">
                  <c:v>#N/A</c:v>
                </c:pt>
                <c:pt idx="1070">
                  <c:v>#N/A</c:v>
                </c:pt>
                <c:pt idx="1071">
                  <c:v>#N/A</c:v>
                </c:pt>
                <c:pt idx="1072">
                  <c:v>#N/A</c:v>
                </c:pt>
                <c:pt idx="1073">
                  <c:v>#N/A</c:v>
                </c:pt>
                <c:pt idx="1074">
                  <c:v>#N/A</c:v>
                </c:pt>
                <c:pt idx="1075">
                  <c:v>#N/A</c:v>
                </c:pt>
                <c:pt idx="1076">
                  <c:v>#N/A</c:v>
                </c:pt>
                <c:pt idx="1077">
                  <c:v>#N/A</c:v>
                </c:pt>
                <c:pt idx="1078">
                  <c:v>#N/A</c:v>
                </c:pt>
                <c:pt idx="1079">
                  <c:v>#N/A</c:v>
                </c:pt>
                <c:pt idx="1080">
                  <c:v>#N/A</c:v>
                </c:pt>
                <c:pt idx="1081">
                  <c:v>#N/A</c:v>
                </c:pt>
                <c:pt idx="1082">
                  <c:v>#N/A</c:v>
                </c:pt>
                <c:pt idx="1083">
                  <c:v>#N/A</c:v>
                </c:pt>
                <c:pt idx="1084">
                  <c:v>#N/A</c:v>
                </c:pt>
                <c:pt idx="1085">
                  <c:v>#N/A</c:v>
                </c:pt>
                <c:pt idx="1086">
                  <c:v>#N/A</c:v>
                </c:pt>
                <c:pt idx="1087">
                  <c:v>#N/A</c:v>
                </c:pt>
                <c:pt idx="1088">
                  <c:v>#N/A</c:v>
                </c:pt>
                <c:pt idx="1089">
                  <c:v>#N/A</c:v>
                </c:pt>
                <c:pt idx="1090">
                  <c:v>#N/A</c:v>
                </c:pt>
                <c:pt idx="1091">
                  <c:v>#N/A</c:v>
                </c:pt>
                <c:pt idx="1092">
                  <c:v>#N/A</c:v>
                </c:pt>
                <c:pt idx="1093">
                  <c:v>#N/A</c:v>
                </c:pt>
                <c:pt idx="1094">
                  <c:v>#N/A</c:v>
                </c:pt>
                <c:pt idx="1095">
                  <c:v>#N/A</c:v>
                </c:pt>
                <c:pt idx="1096">
                  <c:v>#N/A</c:v>
                </c:pt>
                <c:pt idx="1097">
                  <c:v>#N/A</c:v>
                </c:pt>
                <c:pt idx="1098">
                  <c:v>#N/A</c:v>
                </c:pt>
                <c:pt idx="1099">
                  <c:v>#N/A</c:v>
                </c:pt>
                <c:pt idx="1100">
                  <c:v>#N/A</c:v>
                </c:pt>
                <c:pt idx="1101">
                  <c:v>#N/A</c:v>
                </c:pt>
                <c:pt idx="1102">
                  <c:v>#N/A</c:v>
                </c:pt>
                <c:pt idx="1103">
                  <c:v>#N/A</c:v>
                </c:pt>
                <c:pt idx="1104">
                  <c:v>#N/A</c:v>
                </c:pt>
                <c:pt idx="1105">
                  <c:v>#N/A</c:v>
                </c:pt>
                <c:pt idx="1106">
                  <c:v>#N/A</c:v>
                </c:pt>
                <c:pt idx="1107">
                  <c:v>#N/A</c:v>
                </c:pt>
                <c:pt idx="1108">
                  <c:v>#N/A</c:v>
                </c:pt>
                <c:pt idx="1109">
                  <c:v>#N/A</c:v>
                </c:pt>
                <c:pt idx="1110">
                  <c:v>#N/A</c:v>
                </c:pt>
                <c:pt idx="1111">
                  <c:v>#N/A</c:v>
                </c:pt>
                <c:pt idx="1112">
                  <c:v>#N/A</c:v>
                </c:pt>
                <c:pt idx="1113">
                  <c:v>#N/A</c:v>
                </c:pt>
                <c:pt idx="1114">
                  <c:v>#N/A</c:v>
                </c:pt>
                <c:pt idx="1115">
                  <c:v>#N/A</c:v>
                </c:pt>
                <c:pt idx="1116">
                  <c:v>#N/A</c:v>
                </c:pt>
                <c:pt idx="1117">
                  <c:v>#N/A</c:v>
                </c:pt>
                <c:pt idx="1118">
                  <c:v>#N/A</c:v>
                </c:pt>
                <c:pt idx="1119">
                  <c:v>#N/A</c:v>
                </c:pt>
                <c:pt idx="1120">
                  <c:v>#N/A</c:v>
                </c:pt>
                <c:pt idx="1121">
                  <c:v>#N/A</c:v>
                </c:pt>
                <c:pt idx="1122">
                  <c:v>#N/A</c:v>
                </c:pt>
                <c:pt idx="1123">
                  <c:v>#N/A</c:v>
                </c:pt>
                <c:pt idx="1124">
                  <c:v>#N/A</c:v>
                </c:pt>
                <c:pt idx="1125">
                  <c:v>#N/A</c:v>
                </c:pt>
                <c:pt idx="1126">
                  <c:v>#N/A</c:v>
                </c:pt>
                <c:pt idx="1127">
                  <c:v>#N/A</c:v>
                </c:pt>
                <c:pt idx="1128">
                  <c:v>#N/A</c:v>
                </c:pt>
                <c:pt idx="1129">
                  <c:v>#N/A</c:v>
                </c:pt>
                <c:pt idx="1130">
                  <c:v>#N/A</c:v>
                </c:pt>
                <c:pt idx="1131">
                  <c:v>#N/A</c:v>
                </c:pt>
                <c:pt idx="1132">
                  <c:v>#N/A</c:v>
                </c:pt>
                <c:pt idx="1133">
                  <c:v>#N/A</c:v>
                </c:pt>
                <c:pt idx="1134">
                  <c:v>#N/A</c:v>
                </c:pt>
                <c:pt idx="1135">
                  <c:v>#N/A</c:v>
                </c:pt>
                <c:pt idx="1136">
                  <c:v>#N/A</c:v>
                </c:pt>
                <c:pt idx="1137">
                  <c:v>#N/A</c:v>
                </c:pt>
                <c:pt idx="1138">
                  <c:v>#N/A</c:v>
                </c:pt>
                <c:pt idx="1139">
                  <c:v>#N/A</c:v>
                </c:pt>
                <c:pt idx="1140">
                  <c:v>#N/A</c:v>
                </c:pt>
                <c:pt idx="1141">
                  <c:v>#N/A</c:v>
                </c:pt>
                <c:pt idx="1142">
                  <c:v>#N/A</c:v>
                </c:pt>
                <c:pt idx="1143">
                  <c:v>#N/A</c:v>
                </c:pt>
                <c:pt idx="1144">
                  <c:v>#N/A</c:v>
                </c:pt>
                <c:pt idx="1145">
                  <c:v>#N/A</c:v>
                </c:pt>
                <c:pt idx="1146">
                  <c:v>#N/A</c:v>
                </c:pt>
                <c:pt idx="1147">
                  <c:v>#N/A</c:v>
                </c:pt>
                <c:pt idx="1148">
                  <c:v>#N/A</c:v>
                </c:pt>
                <c:pt idx="1149">
                  <c:v>#N/A</c:v>
                </c:pt>
                <c:pt idx="1150">
                  <c:v>#N/A</c:v>
                </c:pt>
                <c:pt idx="1151">
                  <c:v>#N/A</c:v>
                </c:pt>
                <c:pt idx="1152">
                  <c:v>#N/A</c:v>
                </c:pt>
                <c:pt idx="1153">
                  <c:v>#N/A</c:v>
                </c:pt>
                <c:pt idx="1154">
                  <c:v>#N/A</c:v>
                </c:pt>
                <c:pt idx="1155">
                  <c:v>#N/A</c:v>
                </c:pt>
                <c:pt idx="1156">
                  <c:v>#N/A</c:v>
                </c:pt>
                <c:pt idx="1157">
                  <c:v>#N/A</c:v>
                </c:pt>
                <c:pt idx="1158">
                  <c:v>#N/A</c:v>
                </c:pt>
                <c:pt idx="1159">
                  <c:v>#N/A</c:v>
                </c:pt>
                <c:pt idx="1160">
                  <c:v>#N/A</c:v>
                </c:pt>
                <c:pt idx="1161">
                  <c:v>#N/A</c:v>
                </c:pt>
                <c:pt idx="1162">
                  <c:v>#N/A</c:v>
                </c:pt>
                <c:pt idx="1163">
                  <c:v>#N/A</c:v>
                </c:pt>
                <c:pt idx="1164">
                  <c:v>#N/A</c:v>
                </c:pt>
                <c:pt idx="1165">
                  <c:v>#N/A</c:v>
                </c:pt>
                <c:pt idx="1166">
                  <c:v>#N/A</c:v>
                </c:pt>
                <c:pt idx="1167">
                  <c:v>#N/A</c:v>
                </c:pt>
                <c:pt idx="1168">
                  <c:v>#N/A</c:v>
                </c:pt>
                <c:pt idx="1169">
                  <c:v>#N/A</c:v>
                </c:pt>
                <c:pt idx="1170">
                  <c:v>#N/A</c:v>
                </c:pt>
                <c:pt idx="1171">
                  <c:v>#N/A</c:v>
                </c:pt>
                <c:pt idx="1172">
                  <c:v>#N/A</c:v>
                </c:pt>
                <c:pt idx="1173">
                  <c:v>#N/A</c:v>
                </c:pt>
                <c:pt idx="1174">
                  <c:v>#N/A</c:v>
                </c:pt>
                <c:pt idx="1175">
                  <c:v>#N/A</c:v>
                </c:pt>
                <c:pt idx="1176">
                  <c:v>#N/A</c:v>
                </c:pt>
                <c:pt idx="1177">
                  <c:v>#N/A</c:v>
                </c:pt>
                <c:pt idx="1178">
                  <c:v>#N/A</c:v>
                </c:pt>
                <c:pt idx="1179">
                  <c:v>#N/A</c:v>
                </c:pt>
                <c:pt idx="1180">
                  <c:v>#N/A</c:v>
                </c:pt>
                <c:pt idx="1181">
                  <c:v>#N/A</c:v>
                </c:pt>
                <c:pt idx="1182">
                  <c:v>#N/A</c:v>
                </c:pt>
                <c:pt idx="1183">
                  <c:v>#N/A</c:v>
                </c:pt>
                <c:pt idx="1184">
                  <c:v>#N/A</c:v>
                </c:pt>
                <c:pt idx="1185">
                  <c:v>#N/A</c:v>
                </c:pt>
                <c:pt idx="1186">
                  <c:v>#N/A</c:v>
                </c:pt>
                <c:pt idx="1187">
                  <c:v>#N/A</c:v>
                </c:pt>
                <c:pt idx="1188">
                  <c:v>#N/A</c:v>
                </c:pt>
                <c:pt idx="1189">
                  <c:v>#N/A</c:v>
                </c:pt>
                <c:pt idx="1190">
                  <c:v>#N/A</c:v>
                </c:pt>
                <c:pt idx="1191">
                  <c:v>#N/A</c:v>
                </c:pt>
                <c:pt idx="1192">
                  <c:v>#N/A</c:v>
                </c:pt>
                <c:pt idx="1193">
                  <c:v>#N/A</c:v>
                </c:pt>
                <c:pt idx="1194">
                  <c:v>#N/A</c:v>
                </c:pt>
                <c:pt idx="1195">
                  <c:v>#N/A</c:v>
                </c:pt>
                <c:pt idx="1196">
                  <c:v>#N/A</c:v>
                </c:pt>
                <c:pt idx="1197">
                  <c:v>#N/A</c:v>
                </c:pt>
                <c:pt idx="1198">
                  <c:v>#N/A</c:v>
                </c:pt>
                <c:pt idx="1199">
                  <c:v>#N/A</c:v>
                </c:pt>
                <c:pt idx="1200">
                  <c:v>#N/A</c:v>
                </c:pt>
                <c:pt idx="1201">
                  <c:v>#N/A</c:v>
                </c:pt>
                <c:pt idx="1202">
                  <c:v>#N/A</c:v>
                </c:pt>
                <c:pt idx="1203">
                  <c:v>#N/A</c:v>
                </c:pt>
                <c:pt idx="1204">
                  <c:v>#N/A</c:v>
                </c:pt>
                <c:pt idx="1205">
                  <c:v>#N/A</c:v>
                </c:pt>
                <c:pt idx="1206">
                  <c:v>#N/A</c:v>
                </c:pt>
                <c:pt idx="1207">
                  <c:v>#N/A</c:v>
                </c:pt>
                <c:pt idx="1208">
                  <c:v>#N/A</c:v>
                </c:pt>
                <c:pt idx="1209">
                  <c:v>#N/A</c:v>
                </c:pt>
                <c:pt idx="1210">
                  <c:v>#N/A</c:v>
                </c:pt>
                <c:pt idx="1211">
                  <c:v>#N/A</c:v>
                </c:pt>
                <c:pt idx="1212">
                  <c:v>#N/A</c:v>
                </c:pt>
                <c:pt idx="1213">
                  <c:v>#N/A</c:v>
                </c:pt>
                <c:pt idx="1214">
                  <c:v>#N/A</c:v>
                </c:pt>
                <c:pt idx="1215">
                  <c:v>#N/A</c:v>
                </c:pt>
                <c:pt idx="1216">
                  <c:v>#N/A</c:v>
                </c:pt>
                <c:pt idx="1217">
                  <c:v>#N/A</c:v>
                </c:pt>
                <c:pt idx="1218">
                  <c:v>#N/A</c:v>
                </c:pt>
                <c:pt idx="1219">
                  <c:v>#N/A</c:v>
                </c:pt>
                <c:pt idx="1220">
                  <c:v>#N/A</c:v>
                </c:pt>
                <c:pt idx="1221">
                  <c:v>#N/A</c:v>
                </c:pt>
                <c:pt idx="1222">
                  <c:v>#N/A</c:v>
                </c:pt>
                <c:pt idx="1223">
                  <c:v>#N/A</c:v>
                </c:pt>
                <c:pt idx="1224">
                  <c:v>#N/A</c:v>
                </c:pt>
                <c:pt idx="1225">
                  <c:v>#N/A</c:v>
                </c:pt>
                <c:pt idx="1226">
                  <c:v>#N/A</c:v>
                </c:pt>
                <c:pt idx="1227">
                  <c:v>#N/A</c:v>
                </c:pt>
                <c:pt idx="1228">
                  <c:v>#N/A</c:v>
                </c:pt>
                <c:pt idx="1229">
                  <c:v>#N/A</c:v>
                </c:pt>
                <c:pt idx="1230">
                  <c:v>#N/A</c:v>
                </c:pt>
                <c:pt idx="1231">
                  <c:v>#N/A</c:v>
                </c:pt>
                <c:pt idx="1232">
                  <c:v>#N/A</c:v>
                </c:pt>
                <c:pt idx="1233">
                  <c:v>#N/A</c:v>
                </c:pt>
                <c:pt idx="1234">
                  <c:v>#N/A</c:v>
                </c:pt>
                <c:pt idx="1235">
                  <c:v>#N/A</c:v>
                </c:pt>
                <c:pt idx="1236">
                  <c:v>#N/A</c:v>
                </c:pt>
                <c:pt idx="1237">
                  <c:v>#N/A</c:v>
                </c:pt>
                <c:pt idx="1238">
                  <c:v>#N/A</c:v>
                </c:pt>
                <c:pt idx="1239">
                  <c:v>#N/A</c:v>
                </c:pt>
                <c:pt idx="1240">
                  <c:v>#N/A</c:v>
                </c:pt>
                <c:pt idx="1241">
                  <c:v>#N/A</c:v>
                </c:pt>
                <c:pt idx="1242">
                  <c:v>#N/A</c:v>
                </c:pt>
                <c:pt idx="1243">
                  <c:v>#N/A</c:v>
                </c:pt>
                <c:pt idx="1244">
                  <c:v>#N/A</c:v>
                </c:pt>
                <c:pt idx="1245">
                  <c:v>#N/A</c:v>
                </c:pt>
                <c:pt idx="1246">
                  <c:v>#N/A</c:v>
                </c:pt>
                <c:pt idx="1247">
                  <c:v>#N/A</c:v>
                </c:pt>
                <c:pt idx="1248">
                  <c:v>#N/A</c:v>
                </c:pt>
                <c:pt idx="1249">
                  <c:v>#N/A</c:v>
                </c:pt>
                <c:pt idx="1250">
                  <c:v>#N/A</c:v>
                </c:pt>
                <c:pt idx="1251">
                  <c:v>#N/A</c:v>
                </c:pt>
                <c:pt idx="1252">
                  <c:v>#N/A</c:v>
                </c:pt>
                <c:pt idx="1253">
                  <c:v>#N/A</c:v>
                </c:pt>
                <c:pt idx="1254">
                  <c:v>#N/A</c:v>
                </c:pt>
                <c:pt idx="1255">
                  <c:v>#N/A</c:v>
                </c:pt>
                <c:pt idx="1256">
                  <c:v>#N/A</c:v>
                </c:pt>
                <c:pt idx="1257">
                  <c:v>#N/A</c:v>
                </c:pt>
                <c:pt idx="1258">
                  <c:v>#N/A</c:v>
                </c:pt>
                <c:pt idx="1259">
                  <c:v>#N/A</c:v>
                </c:pt>
                <c:pt idx="1260">
                  <c:v>#N/A</c:v>
                </c:pt>
                <c:pt idx="1261">
                  <c:v>#N/A</c:v>
                </c:pt>
                <c:pt idx="1262">
                  <c:v>#N/A</c:v>
                </c:pt>
                <c:pt idx="1263">
                  <c:v>#N/A</c:v>
                </c:pt>
                <c:pt idx="1264">
                  <c:v>#N/A</c:v>
                </c:pt>
                <c:pt idx="1265">
                  <c:v>#N/A</c:v>
                </c:pt>
                <c:pt idx="1266">
                  <c:v>#N/A</c:v>
                </c:pt>
                <c:pt idx="1267">
                  <c:v>#N/A</c:v>
                </c:pt>
                <c:pt idx="1268">
                  <c:v>#N/A</c:v>
                </c:pt>
                <c:pt idx="1269">
                  <c:v>#N/A</c:v>
                </c:pt>
                <c:pt idx="1270">
                  <c:v>#N/A</c:v>
                </c:pt>
                <c:pt idx="1271">
                  <c:v>#N/A</c:v>
                </c:pt>
                <c:pt idx="1272">
                  <c:v>#N/A</c:v>
                </c:pt>
                <c:pt idx="1273">
                  <c:v>#N/A</c:v>
                </c:pt>
                <c:pt idx="1274">
                  <c:v>#N/A</c:v>
                </c:pt>
                <c:pt idx="1275">
                  <c:v>#N/A</c:v>
                </c:pt>
                <c:pt idx="1276">
                  <c:v>#N/A</c:v>
                </c:pt>
                <c:pt idx="1277">
                  <c:v>#N/A</c:v>
                </c:pt>
                <c:pt idx="1278">
                  <c:v>#N/A</c:v>
                </c:pt>
                <c:pt idx="1279">
                  <c:v>#N/A</c:v>
                </c:pt>
                <c:pt idx="1280">
                  <c:v>#N/A</c:v>
                </c:pt>
                <c:pt idx="1281">
                  <c:v>#N/A</c:v>
                </c:pt>
                <c:pt idx="1282">
                  <c:v>#N/A</c:v>
                </c:pt>
                <c:pt idx="1283">
                  <c:v>#N/A</c:v>
                </c:pt>
                <c:pt idx="1284">
                  <c:v>#N/A</c:v>
                </c:pt>
                <c:pt idx="1285">
                  <c:v>#N/A</c:v>
                </c:pt>
                <c:pt idx="1286">
                  <c:v>#N/A</c:v>
                </c:pt>
                <c:pt idx="1287">
                  <c:v>#N/A</c:v>
                </c:pt>
                <c:pt idx="1288">
                  <c:v>#N/A</c:v>
                </c:pt>
                <c:pt idx="1289">
                  <c:v>#N/A</c:v>
                </c:pt>
                <c:pt idx="1290">
                  <c:v>#N/A</c:v>
                </c:pt>
                <c:pt idx="1291">
                  <c:v>#N/A</c:v>
                </c:pt>
                <c:pt idx="1292">
                  <c:v>#N/A</c:v>
                </c:pt>
                <c:pt idx="1293">
                  <c:v>#N/A</c:v>
                </c:pt>
                <c:pt idx="1294">
                  <c:v>#N/A</c:v>
                </c:pt>
                <c:pt idx="1295">
                  <c:v>#N/A</c:v>
                </c:pt>
                <c:pt idx="1296">
                  <c:v>#N/A</c:v>
                </c:pt>
                <c:pt idx="1297">
                  <c:v>#N/A</c:v>
                </c:pt>
                <c:pt idx="1298">
                  <c:v>#N/A</c:v>
                </c:pt>
                <c:pt idx="1299">
                  <c:v>#N/A</c:v>
                </c:pt>
                <c:pt idx="1300">
                  <c:v>#N/A</c:v>
                </c:pt>
                <c:pt idx="1301">
                  <c:v>#N/A</c:v>
                </c:pt>
                <c:pt idx="1302">
                  <c:v>#N/A</c:v>
                </c:pt>
                <c:pt idx="1303">
                  <c:v>#N/A</c:v>
                </c:pt>
                <c:pt idx="1304">
                  <c:v>#N/A</c:v>
                </c:pt>
                <c:pt idx="1305">
                  <c:v>#N/A</c:v>
                </c:pt>
                <c:pt idx="1306">
                  <c:v>#N/A</c:v>
                </c:pt>
                <c:pt idx="1307">
                  <c:v>#N/A</c:v>
                </c:pt>
                <c:pt idx="1308">
                  <c:v>#N/A</c:v>
                </c:pt>
                <c:pt idx="1309">
                  <c:v>#N/A</c:v>
                </c:pt>
                <c:pt idx="1310">
                  <c:v>#N/A</c:v>
                </c:pt>
                <c:pt idx="1311">
                  <c:v>#N/A</c:v>
                </c:pt>
                <c:pt idx="1312">
                  <c:v>#N/A</c:v>
                </c:pt>
                <c:pt idx="1313">
                  <c:v>#N/A</c:v>
                </c:pt>
                <c:pt idx="1314">
                  <c:v>#N/A</c:v>
                </c:pt>
                <c:pt idx="1315">
                  <c:v>#N/A</c:v>
                </c:pt>
                <c:pt idx="1316">
                  <c:v>#N/A</c:v>
                </c:pt>
                <c:pt idx="1317">
                  <c:v>#N/A</c:v>
                </c:pt>
                <c:pt idx="1318">
                  <c:v>#N/A</c:v>
                </c:pt>
                <c:pt idx="1319">
                  <c:v>#N/A</c:v>
                </c:pt>
                <c:pt idx="1320">
                  <c:v>#N/A</c:v>
                </c:pt>
                <c:pt idx="1321">
                  <c:v>#N/A</c:v>
                </c:pt>
                <c:pt idx="1322">
                  <c:v>#N/A</c:v>
                </c:pt>
                <c:pt idx="1323">
                  <c:v>#N/A</c:v>
                </c:pt>
                <c:pt idx="1324">
                  <c:v>#N/A</c:v>
                </c:pt>
                <c:pt idx="1325">
                  <c:v>#N/A</c:v>
                </c:pt>
                <c:pt idx="1326">
                  <c:v>#N/A</c:v>
                </c:pt>
                <c:pt idx="1327">
                  <c:v>#N/A</c:v>
                </c:pt>
                <c:pt idx="1328">
                  <c:v>#N/A</c:v>
                </c:pt>
                <c:pt idx="1329">
                  <c:v>#N/A</c:v>
                </c:pt>
                <c:pt idx="1330">
                  <c:v>#N/A</c:v>
                </c:pt>
                <c:pt idx="1331">
                  <c:v>#N/A</c:v>
                </c:pt>
                <c:pt idx="1332">
                  <c:v>#N/A</c:v>
                </c:pt>
                <c:pt idx="1333">
                  <c:v>#N/A</c:v>
                </c:pt>
                <c:pt idx="1334">
                  <c:v>#N/A</c:v>
                </c:pt>
                <c:pt idx="1335">
                  <c:v>#N/A</c:v>
                </c:pt>
                <c:pt idx="1336">
                  <c:v>#N/A</c:v>
                </c:pt>
                <c:pt idx="1337">
                  <c:v>#N/A</c:v>
                </c:pt>
                <c:pt idx="1338">
                  <c:v>#N/A</c:v>
                </c:pt>
                <c:pt idx="1339">
                  <c:v>#N/A</c:v>
                </c:pt>
                <c:pt idx="1340">
                  <c:v>#N/A</c:v>
                </c:pt>
                <c:pt idx="1341">
                  <c:v>#N/A</c:v>
                </c:pt>
                <c:pt idx="1342">
                  <c:v>#N/A</c:v>
                </c:pt>
                <c:pt idx="1343">
                  <c:v>#N/A</c:v>
                </c:pt>
                <c:pt idx="1344">
                  <c:v>#N/A</c:v>
                </c:pt>
                <c:pt idx="1345">
                  <c:v>#N/A</c:v>
                </c:pt>
                <c:pt idx="1346">
                  <c:v>#N/A</c:v>
                </c:pt>
                <c:pt idx="1347">
                  <c:v>#N/A</c:v>
                </c:pt>
                <c:pt idx="1348">
                  <c:v>#N/A</c:v>
                </c:pt>
                <c:pt idx="1349">
                  <c:v>#N/A</c:v>
                </c:pt>
                <c:pt idx="1350">
                  <c:v>#N/A</c:v>
                </c:pt>
                <c:pt idx="1351">
                  <c:v>#N/A</c:v>
                </c:pt>
                <c:pt idx="1352">
                  <c:v>#N/A</c:v>
                </c:pt>
                <c:pt idx="1353">
                  <c:v>#N/A</c:v>
                </c:pt>
                <c:pt idx="1354">
                  <c:v>#N/A</c:v>
                </c:pt>
                <c:pt idx="1355">
                  <c:v>#N/A</c:v>
                </c:pt>
                <c:pt idx="1356">
                  <c:v>#N/A</c:v>
                </c:pt>
                <c:pt idx="1357">
                  <c:v>#N/A</c:v>
                </c:pt>
                <c:pt idx="1358">
                  <c:v>#N/A</c:v>
                </c:pt>
                <c:pt idx="1359">
                  <c:v>#N/A</c:v>
                </c:pt>
                <c:pt idx="1360">
                  <c:v>#N/A</c:v>
                </c:pt>
                <c:pt idx="1361">
                  <c:v>#N/A</c:v>
                </c:pt>
                <c:pt idx="1362">
                  <c:v>#N/A</c:v>
                </c:pt>
                <c:pt idx="1363">
                  <c:v>#N/A</c:v>
                </c:pt>
                <c:pt idx="1364">
                  <c:v>#N/A</c:v>
                </c:pt>
                <c:pt idx="1365">
                  <c:v>#N/A</c:v>
                </c:pt>
                <c:pt idx="1366">
                  <c:v>#N/A</c:v>
                </c:pt>
                <c:pt idx="1367">
                  <c:v>#N/A</c:v>
                </c:pt>
                <c:pt idx="1368">
                  <c:v>#N/A</c:v>
                </c:pt>
                <c:pt idx="1369">
                  <c:v>#N/A</c:v>
                </c:pt>
                <c:pt idx="1370">
                  <c:v>#N/A</c:v>
                </c:pt>
                <c:pt idx="1371">
                  <c:v>#N/A</c:v>
                </c:pt>
                <c:pt idx="1372">
                  <c:v>#N/A</c:v>
                </c:pt>
                <c:pt idx="1373">
                  <c:v>#N/A</c:v>
                </c:pt>
                <c:pt idx="1374">
                  <c:v>#N/A</c:v>
                </c:pt>
                <c:pt idx="1375">
                  <c:v>#N/A</c:v>
                </c:pt>
                <c:pt idx="1376">
                  <c:v>#N/A</c:v>
                </c:pt>
                <c:pt idx="1377">
                  <c:v>#N/A</c:v>
                </c:pt>
                <c:pt idx="1378">
                  <c:v>#N/A</c:v>
                </c:pt>
                <c:pt idx="1379">
                  <c:v>#N/A</c:v>
                </c:pt>
                <c:pt idx="1380">
                  <c:v>#N/A</c:v>
                </c:pt>
                <c:pt idx="1381">
                  <c:v>#N/A</c:v>
                </c:pt>
                <c:pt idx="1382">
                  <c:v>#N/A</c:v>
                </c:pt>
                <c:pt idx="1383">
                  <c:v>#N/A</c:v>
                </c:pt>
                <c:pt idx="1384">
                  <c:v>#N/A</c:v>
                </c:pt>
                <c:pt idx="1385">
                  <c:v>#N/A</c:v>
                </c:pt>
                <c:pt idx="1386">
                  <c:v>#N/A</c:v>
                </c:pt>
                <c:pt idx="1387">
                  <c:v>#N/A</c:v>
                </c:pt>
                <c:pt idx="1388">
                  <c:v>#N/A</c:v>
                </c:pt>
                <c:pt idx="1389">
                  <c:v>#N/A</c:v>
                </c:pt>
                <c:pt idx="1390">
                  <c:v>#N/A</c:v>
                </c:pt>
                <c:pt idx="1391">
                  <c:v>#N/A</c:v>
                </c:pt>
                <c:pt idx="1392">
                  <c:v>#N/A</c:v>
                </c:pt>
                <c:pt idx="1393">
                  <c:v>#N/A</c:v>
                </c:pt>
                <c:pt idx="1394">
                  <c:v>#N/A</c:v>
                </c:pt>
                <c:pt idx="1395">
                  <c:v>#N/A</c:v>
                </c:pt>
                <c:pt idx="1396">
                  <c:v>#N/A</c:v>
                </c:pt>
                <c:pt idx="1397">
                  <c:v>#N/A</c:v>
                </c:pt>
                <c:pt idx="1398">
                  <c:v>#N/A</c:v>
                </c:pt>
                <c:pt idx="1399">
                  <c:v>#N/A</c:v>
                </c:pt>
                <c:pt idx="1400">
                  <c:v>#N/A</c:v>
                </c:pt>
                <c:pt idx="1401">
                  <c:v>#N/A</c:v>
                </c:pt>
                <c:pt idx="1402">
                  <c:v>#N/A</c:v>
                </c:pt>
                <c:pt idx="1403">
                  <c:v>#N/A</c:v>
                </c:pt>
                <c:pt idx="1404">
                  <c:v>#N/A</c:v>
                </c:pt>
                <c:pt idx="1405">
                  <c:v>#N/A</c:v>
                </c:pt>
                <c:pt idx="1406">
                  <c:v>#N/A</c:v>
                </c:pt>
                <c:pt idx="1407">
                  <c:v>#N/A</c:v>
                </c:pt>
                <c:pt idx="1408">
                  <c:v>#N/A</c:v>
                </c:pt>
                <c:pt idx="1409">
                  <c:v>#N/A</c:v>
                </c:pt>
                <c:pt idx="1410">
                  <c:v>#N/A</c:v>
                </c:pt>
                <c:pt idx="1411">
                  <c:v>#N/A</c:v>
                </c:pt>
                <c:pt idx="1412">
                  <c:v>#N/A</c:v>
                </c:pt>
                <c:pt idx="1413">
                  <c:v>#N/A</c:v>
                </c:pt>
                <c:pt idx="1414">
                  <c:v>#N/A</c:v>
                </c:pt>
                <c:pt idx="1415">
                  <c:v>#N/A</c:v>
                </c:pt>
                <c:pt idx="1416">
                  <c:v>#N/A</c:v>
                </c:pt>
                <c:pt idx="1417">
                  <c:v>#N/A</c:v>
                </c:pt>
                <c:pt idx="1418">
                  <c:v>#N/A</c:v>
                </c:pt>
                <c:pt idx="1419">
                  <c:v>#N/A</c:v>
                </c:pt>
                <c:pt idx="1420">
                  <c:v>#N/A</c:v>
                </c:pt>
                <c:pt idx="1421">
                  <c:v>#N/A</c:v>
                </c:pt>
                <c:pt idx="1422">
                  <c:v>#N/A</c:v>
                </c:pt>
                <c:pt idx="1423">
                  <c:v>#N/A</c:v>
                </c:pt>
                <c:pt idx="1424">
                  <c:v>#N/A</c:v>
                </c:pt>
                <c:pt idx="1425">
                  <c:v>#N/A</c:v>
                </c:pt>
                <c:pt idx="1426">
                  <c:v>#N/A</c:v>
                </c:pt>
                <c:pt idx="1427">
                  <c:v>#N/A</c:v>
                </c:pt>
                <c:pt idx="1428">
                  <c:v>#N/A</c:v>
                </c:pt>
                <c:pt idx="1429">
                  <c:v>#N/A</c:v>
                </c:pt>
                <c:pt idx="1430">
                  <c:v>#N/A</c:v>
                </c:pt>
                <c:pt idx="1431">
                  <c:v>#N/A</c:v>
                </c:pt>
                <c:pt idx="1432">
                  <c:v>#N/A</c:v>
                </c:pt>
                <c:pt idx="1433">
                  <c:v>#N/A</c:v>
                </c:pt>
                <c:pt idx="1434">
                  <c:v>#N/A</c:v>
                </c:pt>
                <c:pt idx="1435">
                  <c:v>#N/A</c:v>
                </c:pt>
                <c:pt idx="1436">
                  <c:v>#N/A</c:v>
                </c:pt>
                <c:pt idx="1437">
                  <c:v>#N/A</c:v>
                </c:pt>
                <c:pt idx="1438">
                  <c:v>#N/A</c:v>
                </c:pt>
                <c:pt idx="1439">
                  <c:v>#N/A</c:v>
                </c:pt>
                <c:pt idx="1440">
                  <c:v>#N/A</c:v>
                </c:pt>
                <c:pt idx="1441">
                  <c:v>#N/A</c:v>
                </c:pt>
                <c:pt idx="1442">
                  <c:v>#N/A</c:v>
                </c:pt>
                <c:pt idx="1443">
                  <c:v>#N/A</c:v>
                </c:pt>
                <c:pt idx="1444">
                  <c:v>#N/A</c:v>
                </c:pt>
                <c:pt idx="1445">
                  <c:v>#N/A</c:v>
                </c:pt>
                <c:pt idx="1446">
                  <c:v>#N/A</c:v>
                </c:pt>
                <c:pt idx="1447">
                  <c:v>#N/A</c:v>
                </c:pt>
                <c:pt idx="1448">
                  <c:v>#N/A</c:v>
                </c:pt>
                <c:pt idx="1449">
                  <c:v>#N/A</c:v>
                </c:pt>
                <c:pt idx="1450">
                  <c:v>#N/A</c:v>
                </c:pt>
                <c:pt idx="1451">
                  <c:v>#N/A</c:v>
                </c:pt>
                <c:pt idx="1452">
                  <c:v>#N/A</c:v>
                </c:pt>
                <c:pt idx="1453">
                  <c:v>#N/A</c:v>
                </c:pt>
                <c:pt idx="1454">
                  <c:v>#N/A</c:v>
                </c:pt>
                <c:pt idx="1455">
                  <c:v>#N/A</c:v>
                </c:pt>
                <c:pt idx="1456">
                  <c:v>#N/A</c:v>
                </c:pt>
                <c:pt idx="1457">
                  <c:v>#N/A</c:v>
                </c:pt>
                <c:pt idx="1458">
                  <c:v>#N/A</c:v>
                </c:pt>
                <c:pt idx="1459">
                  <c:v>#N/A</c:v>
                </c:pt>
                <c:pt idx="1460">
                  <c:v>#N/A</c:v>
                </c:pt>
                <c:pt idx="1461">
                  <c:v>#N/A</c:v>
                </c:pt>
                <c:pt idx="1462">
                  <c:v>#N/A</c:v>
                </c:pt>
                <c:pt idx="1463">
                  <c:v>#N/A</c:v>
                </c:pt>
                <c:pt idx="1464">
                  <c:v>#N/A</c:v>
                </c:pt>
                <c:pt idx="1465">
                  <c:v>#N/A</c:v>
                </c:pt>
                <c:pt idx="1466">
                  <c:v>#N/A</c:v>
                </c:pt>
                <c:pt idx="1467">
                  <c:v>#N/A</c:v>
                </c:pt>
                <c:pt idx="1468">
                  <c:v>#N/A</c:v>
                </c:pt>
                <c:pt idx="1469">
                  <c:v>#N/A</c:v>
                </c:pt>
                <c:pt idx="1470">
                  <c:v>#N/A</c:v>
                </c:pt>
                <c:pt idx="1471">
                  <c:v>#N/A</c:v>
                </c:pt>
                <c:pt idx="1472">
                  <c:v>#N/A</c:v>
                </c:pt>
                <c:pt idx="1473">
                  <c:v>#N/A</c:v>
                </c:pt>
                <c:pt idx="1474">
                  <c:v>#N/A</c:v>
                </c:pt>
                <c:pt idx="1475">
                  <c:v>#N/A</c:v>
                </c:pt>
                <c:pt idx="1476">
                  <c:v>#N/A</c:v>
                </c:pt>
                <c:pt idx="1477">
                  <c:v>#N/A</c:v>
                </c:pt>
                <c:pt idx="1478">
                  <c:v>#N/A</c:v>
                </c:pt>
                <c:pt idx="1479">
                  <c:v>#N/A</c:v>
                </c:pt>
                <c:pt idx="1480">
                  <c:v>#N/A</c:v>
                </c:pt>
                <c:pt idx="1481">
                  <c:v>#N/A</c:v>
                </c:pt>
                <c:pt idx="1482">
                  <c:v>#N/A</c:v>
                </c:pt>
                <c:pt idx="1483">
                  <c:v>#N/A</c:v>
                </c:pt>
                <c:pt idx="1484">
                  <c:v>#N/A</c:v>
                </c:pt>
                <c:pt idx="1485">
                  <c:v>#N/A</c:v>
                </c:pt>
                <c:pt idx="1486">
                  <c:v>#N/A</c:v>
                </c:pt>
                <c:pt idx="1487">
                  <c:v>#N/A</c:v>
                </c:pt>
                <c:pt idx="1488">
                  <c:v>#N/A</c:v>
                </c:pt>
                <c:pt idx="1489">
                  <c:v>#N/A</c:v>
                </c:pt>
                <c:pt idx="1490">
                  <c:v>#N/A</c:v>
                </c:pt>
                <c:pt idx="1491">
                  <c:v>#N/A</c:v>
                </c:pt>
                <c:pt idx="1492">
                  <c:v>#N/A</c:v>
                </c:pt>
                <c:pt idx="1493">
                  <c:v>#N/A</c:v>
                </c:pt>
                <c:pt idx="1494">
                  <c:v>#N/A</c:v>
                </c:pt>
                <c:pt idx="1495">
                  <c:v>#N/A</c:v>
                </c:pt>
                <c:pt idx="1496">
                  <c:v>#N/A</c:v>
                </c:pt>
                <c:pt idx="1497">
                  <c:v>#N/A</c:v>
                </c:pt>
                <c:pt idx="1498">
                  <c:v>#N/A</c:v>
                </c:pt>
                <c:pt idx="1499">
                  <c:v>#N/A</c:v>
                </c:pt>
                <c:pt idx="1500">
                  <c:v>#N/A</c:v>
                </c:pt>
                <c:pt idx="1501">
                  <c:v>#N/A</c:v>
                </c:pt>
                <c:pt idx="1502">
                  <c:v>#N/A</c:v>
                </c:pt>
                <c:pt idx="1503">
                  <c:v>#N/A</c:v>
                </c:pt>
                <c:pt idx="1504">
                  <c:v>#N/A</c:v>
                </c:pt>
                <c:pt idx="1505">
                  <c:v>#N/A</c:v>
                </c:pt>
                <c:pt idx="1506">
                  <c:v>#N/A</c:v>
                </c:pt>
                <c:pt idx="1507">
                  <c:v>#N/A</c:v>
                </c:pt>
                <c:pt idx="1508">
                  <c:v>#N/A</c:v>
                </c:pt>
                <c:pt idx="1509">
                  <c:v>#N/A</c:v>
                </c:pt>
                <c:pt idx="1510">
                  <c:v>#N/A</c:v>
                </c:pt>
                <c:pt idx="1511">
                  <c:v>#N/A</c:v>
                </c:pt>
                <c:pt idx="1512">
                  <c:v>#N/A</c:v>
                </c:pt>
                <c:pt idx="1513">
                  <c:v>#N/A</c:v>
                </c:pt>
                <c:pt idx="1514">
                  <c:v>#N/A</c:v>
                </c:pt>
                <c:pt idx="1515">
                  <c:v>#N/A</c:v>
                </c:pt>
                <c:pt idx="1516">
                  <c:v>#N/A</c:v>
                </c:pt>
                <c:pt idx="1517">
                  <c:v>#N/A</c:v>
                </c:pt>
                <c:pt idx="1518">
                  <c:v>#N/A</c:v>
                </c:pt>
                <c:pt idx="1519">
                  <c:v>#N/A</c:v>
                </c:pt>
                <c:pt idx="1520">
                  <c:v>#N/A</c:v>
                </c:pt>
                <c:pt idx="1521">
                  <c:v>#N/A</c:v>
                </c:pt>
                <c:pt idx="1522">
                  <c:v>#N/A</c:v>
                </c:pt>
                <c:pt idx="1523">
                  <c:v>#N/A</c:v>
                </c:pt>
                <c:pt idx="1524">
                  <c:v>#N/A</c:v>
                </c:pt>
                <c:pt idx="1525">
                  <c:v>#N/A</c:v>
                </c:pt>
                <c:pt idx="1526">
                  <c:v>#N/A</c:v>
                </c:pt>
                <c:pt idx="1527">
                  <c:v>#N/A</c:v>
                </c:pt>
                <c:pt idx="1528">
                  <c:v>#N/A</c:v>
                </c:pt>
                <c:pt idx="1529">
                  <c:v>#N/A</c:v>
                </c:pt>
                <c:pt idx="1530">
                  <c:v>#N/A</c:v>
                </c:pt>
                <c:pt idx="1531">
                  <c:v>#N/A</c:v>
                </c:pt>
                <c:pt idx="1532">
                  <c:v>#N/A</c:v>
                </c:pt>
                <c:pt idx="1533">
                  <c:v>#N/A</c:v>
                </c:pt>
                <c:pt idx="1534">
                  <c:v>#N/A</c:v>
                </c:pt>
                <c:pt idx="1535">
                  <c:v>#N/A</c:v>
                </c:pt>
                <c:pt idx="1536">
                  <c:v>#N/A</c:v>
                </c:pt>
                <c:pt idx="1537">
                  <c:v>#N/A</c:v>
                </c:pt>
                <c:pt idx="1538">
                  <c:v>#N/A</c:v>
                </c:pt>
                <c:pt idx="1539">
                  <c:v>#N/A</c:v>
                </c:pt>
                <c:pt idx="1540">
                  <c:v>#N/A</c:v>
                </c:pt>
                <c:pt idx="1541">
                  <c:v>#N/A</c:v>
                </c:pt>
                <c:pt idx="1542">
                  <c:v>#N/A</c:v>
                </c:pt>
                <c:pt idx="1543">
                  <c:v>#N/A</c:v>
                </c:pt>
                <c:pt idx="1544">
                  <c:v>#N/A</c:v>
                </c:pt>
                <c:pt idx="1545">
                  <c:v>#N/A</c:v>
                </c:pt>
                <c:pt idx="1546">
                  <c:v>#N/A</c:v>
                </c:pt>
                <c:pt idx="1547">
                  <c:v>#N/A</c:v>
                </c:pt>
                <c:pt idx="1548">
                  <c:v>#N/A</c:v>
                </c:pt>
                <c:pt idx="1549">
                  <c:v>#N/A</c:v>
                </c:pt>
                <c:pt idx="1550">
                  <c:v>#N/A</c:v>
                </c:pt>
                <c:pt idx="1551">
                  <c:v>#N/A</c:v>
                </c:pt>
                <c:pt idx="1552">
                  <c:v>#N/A</c:v>
                </c:pt>
                <c:pt idx="1553">
                  <c:v>#N/A</c:v>
                </c:pt>
                <c:pt idx="1554">
                  <c:v>#N/A</c:v>
                </c:pt>
                <c:pt idx="1555">
                  <c:v>#N/A</c:v>
                </c:pt>
                <c:pt idx="1556">
                  <c:v>#N/A</c:v>
                </c:pt>
                <c:pt idx="1557">
                  <c:v>#N/A</c:v>
                </c:pt>
                <c:pt idx="1558">
                  <c:v>#N/A</c:v>
                </c:pt>
                <c:pt idx="1559">
                  <c:v>#N/A</c:v>
                </c:pt>
                <c:pt idx="1560">
                  <c:v>#N/A</c:v>
                </c:pt>
                <c:pt idx="1561">
                  <c:v>#N/A</c:v>
                </c:pt>
                <c:pt idx="1562">
                  <c:v>#N/A</c:v>
                </c:pt>
                <c:pt idx="1563">
                  <c:v>#N/A</c:v>
                </c:pt>
                <c:pt idx="1564">
                  <c:v>#N/A</c:v>
                </c:pt>
                <c:pt idx="1565">
                  <c:v>#N/A</c:v>
                </c:pt>
                <c:pt idx="1566">
                  <c:v>#N/A</c:v>
                </c:pt>
                <c:pt idx="1567">
                  <c:v>#N/A</c:v>
                </c:pt>
                <c:pt idx="1568">
                  <c:v>#N/A</c:v>
                </c:pt>
                <c:pt idx="1569">
                  <c:v>#N/A</c:v>
                </c:pt>
                <c:pt idx="1570">
                  <c:v>#N/A</c:v>
                </c:pt>
                <c:pt idx="1571">
                  <c:v>#N/A</c:v>
                </c:pt>
                <c:pt idx="1572">
                  <c:v>#N/A</c:v>
                </c:pt>
                <c:pt idx="1573">
                  <c:v>#N/A</c:v>
                </c:pt>
                <c:pt idx="1574">
                  <c:v>#N/A</c:v>
                </c:pt>
                <c:pt idx="1575">
                  <c:v>#N/A</c:v>
                </c:pt>
                <c:pt idx="1576">
                  <c:v>#N/A</c:v>
                </c:pt>
                <c:pt idx="1577">
                  <c:v>#N/A</c:v>
                </c:pt>
                <c:pt idx="1578">
                  <c:v>#N/A</c:v>
                </c:pt>
                <c:pt idx="1579">
                  <c:v>#N/A</c:v>
                </c:pt>
                <c:pt idx="1580">
                  <c:v>#N/A</c:v>
                </c:pt>
                <c:pt idx="1581">
                  <c:v>#N/A</c:v>
                </c:pt>
                <c:pt idx="1582">
                  <c:v>#N/A</c:v>
                </c:pt>
                <c:pt idx="1583">
                  <c:v>#N/A</c:v>
                </c:pt>
                <c:pt idx="1584">
                  <c:v>#N/A</c:v>
                </c:pt>
                <c:pt idx="1585">
                  <c:v>#N/A</c:v>
                </c:pt>
                <c:pt idx="1586">
                  <c:v>#N/A</c:v>
                </c:pt>
                <c:pt idx="1587">
                  <c:v>#N/A</c:v>
                </c:pt>
                <c:pt idx="1588">
                  <c:v>#N/A</c:v>
                </c:pt>
                <c:pt idx="1589">
                  <c:v>#N/A</c:v>
                </c:pt>
                <c:pt idx="1590">
                  <c:v>#N/A</c:v>
                </c:pt>
                <c:pt idx="1591">
                  <c:v>#N/A</c:v>
                </c:pt>
                <c:pt idx="1592">
                  <c:v>#N/A</c:v>
                </c:pt>
                <c:pt idx="1593">
                  <c:v>#N/A</c:v>
                </c:pt>
                <c:pt idx="1594">
                  <c:v>#N/A</c:v>
                </c:pt>
                <c:pt idx="1595">
                  <c:v>#N/A</c:v>
                </c:pt>
                <c:pt idx="1596">
                  <c:v>#N/A</c:v>
                </c:pt>
                <c:pt idx="1597">
                  <c:v>#N/A</c:v>
                </c:pt>
                <c:pt idx="1598">
                  <c:v>#N/A</c:v>
                </c:pt>
                <c:pt idx="1599">
                  <c:v>#N/A</c:v>
                </c:pt>
                <c:pt idx="1600">
                  <c:v>#N/A</c:v>
                </c:pt>
                <c:pt idx="1601">
                  <c:v>#N/A</c:v>
                </c:pt>
                <c:pt idx="1602">
                  <c:v>#N/A</c:v>
                </c:pt>
                <c:pt idx="1603">
                  <c:v>#N/A</c:v>
                </c:pt>
                <c:pt idx="1604">
                  <c:v>#N/A</c:v>
                </c:pt>
                <c:pt idx="1605">
                  <c:v>#N/A</c:v>
                </c:pt>
                <c:pt idx="1606">
                  <c:v>#N/A</c:v>
                </c:pt>
                <c:pt idx="1607">
                  <c:v>#N/A</c:v>
                </c:pt>
                <c:pt idx="1608">
                  <c:v>#N/A</c:v>
                </c:pt>
                <c:pt idx="1609">
                  <c:v>#N/A</c:v>
                </c:pt>
                <c:pt idx="1610">
                  <c:v>#N/A</c:v>
                </c:pt>
                <c:pt idx="1611">
                  <c:v>#N/A</c:v>
                </c:pt>
                <c:pt idx="1612">
                  <c:v>#N/A</c:v>
                </c:pt>
                <c:pt idx="1613">
                  <c:v>#N/A</c:v>
                </c:pt>
                <c:pt idx="1614">
                  <c:v>#N/A</c:v>
                </c:pt>
                <c:pt idx="1615">
                  <c:v>#N/A</c:v>
                </c:pt>
                <c:pt idx="1616">
                  <c:v>#N/A</c:v>
                </c:pt>
                <c:pt idx="1617">
                  <c:v>#N/A</c:v>
                </c:pt>
                <c:pt idx="1618">
                  <c:v>#N/A</c:v>
                </c:pt>
                <c:pt idx="1619">
                  <c:v>#N/A</c:v>
                </c:pt>
                <c:pt idx="1620">
                  <c:v>#N/A</c:v>
                </c:pt>
                <c:pt idx="1621">
                  <c:v>#N/A</c:v>
                </c:pt>
                <c:pt idx="1622">
                  <c:v>#N/A</c:v>
                </c:pt>
                <c:pt idx="1623">
                  <c:v>#N/A</c:v>
                </c:pt>
                <c:pt idx="1624">
                  <c:v>#N/A</c:v>
                </c:pt>
                <c:pt idx="1625">
                  <c:v>#N/A</c:v>
                </c:pt>
                <c:pt idx="1626">
                  <c:v>#N/A</c:v>
                </c:pt>
                <c:pt idx="1627">
                  <c:v>#N/A</c:v>
                </c:pt>
                <c:pt idx="1628">
                  <c:v>#N/A</c:v>
                </c:pt>
                <c:pt idx="1629">
                  <c:v>#N/A</c:v>
                </c:pt>
                <c:pt idx="1630">
                  <c:v>#N/A</c:v>
                </c:pt>
                <c:pt idx="1631">
                  <c:v>#N/A</c:v>
                </c:pt>
                <c:pt idx="1632">
                  <c:v>#N/A</c:v>
                </c:pt>
                <c:pt idx="1633">
                  <c:v>#N/A</c:v>
                </c:pt>
                <c:pt idx="1634">
                  <c:v>#N/A</c:v>
                </c:pt>
                <c:pt idx="1635">
                  <c:v>#N/A</c:v>
                </c:pt>
                <c:pt idx="1636">
                  <c:v>#N/A</c:v>
                </c:pt>
                <c:pt idx="1637">
                  <c:v>#N/A</c:v>
                </c:pt>
                <c:pt idx="1638">
                  <c:v>#N/A</c:v>
                </c:pt>
                <c:pt idx="1639">
                  <c:v>#N/A</c:v>
                </c:pt>
                <c:pt idx="1640">
                  <c:v>#N/A</c:v>
                </c:pt>
                <c:pt idx="1641">
                  <c:v>#N/A</c:v>
                </c:pt>
                <c:pt idx="1642">
                  <c:v>#N/A</c:v>
                </c:pt>
                <c:pt idx="1643">
                  <c:v>#N/A</c:v>
                </c:pt>
                <c:pt idx="1644">
                  <c:v>#N/A</c:v>
                </c:pt>
                <c:pt idx="1645">
                  <c:v>#N/A</c:v>
                </c:pt>
                <c:pt idx="1646">
                  <c:v>#N/A</c:v>
                </c:pt>
                <c:pt idx="1647">
                  <c:v>#N/A</c:v>
                </c:pt>
                <c:pt idx="1648">
                  <c:v>#N/A</c:v>
                </c:pt>
                <c:pt idx="1649">
                  <c:v>#N/A</c:v>
                </c:pt>
                <c:pt idx="1650">
                  <c:v>#N/A</c:v>
                </c:pt>
                <c:pt idx="1651">
                  <c:v>#N/A</c:v>
                </c:pt>
                <c:pt idx="1652">
                  <c:v>#N/A</c:v>
                </c:pt>
                <c:pt idx="1653">
                  <c:v>#N/A</c:v>
                </c:pt>
                <c:pt idx="1654">
                  <c:v>#N/A</c:v>
                </c:pt>
                <c:pt idx="1655">
                  <c:v>#N/A</c:v>
                </c:pt>
                <c:pt idx="1656">
                  <c:v>#N/A</c:v>
                </c:pt>
                <c:pt idx="1657">
                  <c:v>#N/A</c:v>
                </c:pt>
                <c:pt idx="1658">
                  <c:v>#N/A</c:v>
                </c:pt>
                <c:pt idx="1659">
                  <c:v>#N/A</c:v>
                </c:pt>
                <c:pt idx="1660">
                  <c:v>#N/A</c:v>
                </c:pt>
                <c:pt idx="1661">
                  <c:v>#N/A</c:v>
                </c:pt>
                <c:pt idx="1662">
                  <c:v>#N/A</c:v>
                </c:pt>
                <c:pt idx="1663">
                  <c:v>#N/A</c:v>
                </c:pt>
                <c:pt idx="1664">
                  <c:v>#N/A</c:v>
                </c:pt>
                <c:pt idx="1665">
                  <c:v>#N/A</c:v>
                </c:pt>
                <c:pt idx="1666">
                  <c:v>#N/A</c:v>
                </c:pt>
                <c:pt idx="1667">
                  <c:v>#N/A</c:v>
                </c:pt>
                <c:pt idx="1668">
                  <c:v>#N/A</c:v>
                </c:pt>
                <c:pt idx="1669">
                  <c:v>#N/A</c:v>
                </c:pt>
                <c:pt idx="1670">
                  <c:v>#N/A</c:v>
                </c:pt>
                <c:pt idx="1671">
                  <c:v>#N/A</c:v>
                </c:pt>
                <c:pt idx="1672">
                  <c:v>#N/A</c:v>
                </c:pt>
                <c:pt idx="1673">
                  <c:v>#N/A</c:v>
                </c:pt>
                <c:pt idx="1674">
                  <c:v>#N/A</c:v>
                </c:pt>
                <c:pt idx="1675">
                  <c:v>#N/A</c:v>
                </c:pt>
                <c:pt idx="1676">
                  <c:v>#N/A</c:v>
                </c:pt>
                <c:pt idx="1677">
                  <c:v>#N/A</c:v>
                </c:pt>
                <c:pt idx="1678">
                  <c:v>#N/A</c:v>
                </c:pt>
                <c:pt idx="1679">
                  <c:v>#N/A</c:v>
                </c:pt>
                <c:pt idx="1680">
                  <c:v>#N/A</c:v>
                </c:pt>
                <c:pt idx="1681">
                  <c:v>#N/A</c:v>
                </c:pt>
                <c:pt idx="1682">
                  <c:v>#N/A</c:v>
                </c:pt>
                <c:pt idx="1683">
                  <c:v>#N/A</c:v>
                </c:pt>
                <c:pt idx="1684">
                  <c:v>#N/A</c:v>
                </c:pt>
                <c:pt idx="1685">
                  <c:v>#N/A</c:v>
                </c:pt>
                <c:pt idx="1686">
                  <c:v>#N/A</c:v>
                </c:pt>
                <c:pt idx="1687">
                  <c:v>#N/A</c:v>
                </c:pt>
                <c:pt idx="1688">
                  <c:v>#N/A</c:v>
                </c:pt>
                <c:pt idx="1689">
                  <c:v>#N/A</c:v>
                </c:pt>
                <c:pt idx="1690">
                  <c:v>#N/A</c:v>
                </c:pt>
                <c:pt idx="1691">
                  <c:v>#N/A</c:v>
                </c:pt>
                <c:pt idx="1692">
                  <c:v>#N/A</c:v>
                </c:pt>
                <c:pt idx="1693">
                  <c:v>#N/A</c:v>
                </c:pt>
                <c:pt idx="1694">
                  <c:v>#N/A</c:v>
                </c:pt>
                <c:pt idx="1695">
                  <c:v>#N/A</c:v>
                </c:pt>
                <c:pt idx="1696">
                  <c:v>#N/A</c:v>
                </c:pt>
                <c:pt idx="1697">
                  <c:v>#N/A</c:v>
                </c:pt>
                <c:pt idx="1698">
                  <c:v>#N/A</c:v>
                </c:pt>
                <c:pt idx="1699">
                  <c:v>#N/A</c:v>
                </c:pt>
                <c:pt idx="1700">
                  <c:v>#N/A</c:v>
                </c:pt>
                <c:pt idx="1701">
                  <c:v>#N/A</c:v>
                </c:pt>
                <c:pt idx="1702">
                  <c:v>#N/A</c:v>
                </c:pt>
                <c:pt idx="1703">
                  <c:v>#N/A</c:v>
                </c:pt>
                <c:pt idx="1704">
                  <c:v>#N/A</c:v>
                </c:pt>
                <c:pt idx="1705">
                  <c:v>#N/A</c:v>
                </c:pt>
                <c:pt idx="1706">
                  <c:v>#N/A</c:v>
                </c:pt>
                <c:pt idx="1707">
                  <c:v>#N/A</c:v>
                </c:pt>
                <c:pt idx="1708">
                  <c:v>#N/A</c:v>
                </c:pt>
                <c:pt idx="1709">
                  <c:v>#N/A</c:v>
                </c:pt>
                <c:pt idx="1710">
                  <c:v>#N/A</c:v>
                </c:pt>
                <c:pt idx="1711">
                  <c:v>#N/A</c:v>
                </c:pt>
                <c:pt idx="1712">
                  <c:v>#N/A</c:v>
                </c:pt>
                <c:pt idx="1713">
                  <c:v>#N/A</c:v>
                </c:pt>
                <c:pt idx="1714">
                  <c:v>#N/A</c:v>
                </c:pt>
                <c:pt idx="1715">
                  <c:v>#N/A</c:v>
                </c:pt>
                <c:pt idx="1716">
                  <c:v>#N/A</c:v>
                </c:pt>
                <c:pt idx="1717">
                  <c:v>#N/A</c:v>
                </c:pt>
                <c:pt idx="1718">
                  <c:v>#N/A</c:v>
                </c:pt>
                <c:pt idx="1719">
                  <c:v>#N/A</c:v>
                </c:pt>
                <c:pt idx="1720">
                  <c:v>#N/A</c:v>
                </c:pt>
                <c:pt idx="1721">
                  <c:v>#N/A</c:v>
                </c:pt>
                <c:pt idx="1722">
                  <c:v>#N/A</c:v>
                </c:pt>
                <c:pt idx="1723">
                  <c:v>#N/A</c:v>
                </c:pt>
                <c:pt idx="1724">
                  <c:v>#N/A</c:v>
                </c:pt>
                <c:pt idx="1725">
                  <c:v>#N/A</c:v>
                </c:pt>
                <c:pt idx="1726">
                  <c:v>#N/A</c:v>
                </c:pt>
                <c:pt idx="1727">
                  <c:v>#N/A</c:v>
                </c:pt>
                <c:pt idx="1728">
                  <c:v>#N/A</c:v>
                </c:pt>
                <c:pt idx="1729">
                  <c:v>#N/A</c:v>
                </c:pt>
                <c:pt idx="1730">
                  <c:v>#N/A</c:v>
                </c:pt>
                <c:pt idx="1731">
                  <c:v>#N/A</c:v>
                </c:pt>
                <c:pt idx="1732">
                  <c:v>#N/A</c:v>
                </c:pt>
                <c:pt idx="1733">
                  <c:v>#N/A</c:v>
                </c:pt>
                <c:pt idx="1734">
                  <c:v>#N/A</c:v>
                </c:pt>
                <c:pt idx="1735">
                  <c:v>#N/A</c:v>
                </c:pt>
                <c:pt idx="1736">
                  <c:v>#N/A</c:v>
                </c:pt>
                <c:pt idx="1737">
                  <c:v>#N/A</c:v>
                </c:pt>
                <c:pt idx="1738">
                  <c:v>#N/A</c:v>
                </c:pt>
                <c:pt idx="1739">
                  <c:v>#N/A</c:v>
                </c:pt>
                <c:pt idx="1740">
                  <c:v>#N/A</c:v>
                </c:pt>
                <c:pt idx="1741">
                  <c:v>#N/A</c:v>
                </c:pt>
                <c:pt idx="1742">
                  <c:v>#N/A</c:v>
                </c:pt>
                <c:pt idx="1743">
                  <c:v>#N/A</c:v>
                </c:pt>
                <c:pt idx="1744">
                  <c:v>#N/A</c:v>
                </c:pt>
                <c:pt idx="1745">
                  <c:v>#N/A</c:v>
                </c:pt>
                <c:pt idx="1746">
                  <c:v>#N/A</c:v>
                </c:pt>
                <c:pt idx="1747">
                  <c:v>#N/A</c:v>
                </c:pt>
                <c:pt idx="1748">
                  <c:v>#N/A</c:v>
                </c:pt>
                <c:pt idx="1749">
                  <c:v>#N/A</c:v>
                </c:pt>
                <c:pt idx="1750">
                  <c:v>#N/A</c:v>
                </c:pt>
                <c:pt idx="1751">
                  <c:v>#N/A</c:v>
                </c:pt>
                <c:pt idx="1752">
                  <c:v>#N/A</c:v>
                </c:pt>
                <c:pt idx="1753">
                  <c:v>#N/A</c:v>
                </c:pt>
                <c:pt idx="1754">
                  <c:v>#N/A</c:v>
                </c:pt>
                <c:pt idx="1755">
                  <c:v>#N/A</c:v>
                </c:pt>
                <c:pt idx="1756">
                  <c:v>#N/A</c:v>
                </c:pt>
                <c:pt idx="1757">
                  <c:v>#N/A</c:v>
                </c:pt>
                <c:pt idx="1758">
                  <c:v>#N/A</c:v>
                </c:pt>
                <c:pt idx="1759">
                  <c:v>#N/A</c:v>
                </c:pt>
                <c:pt idx="1760">
                  <c:v>#N/A</c:v>
                </c:pt>
                <c:pt idx="1761">
                  <c:v>#N/A</c:v>
                </c:pt>
                <c:pt idx="1762">
                  <c:v>#N/A</c:v>
                </c:pt>
                <c:pt idx="1763">
                  <c:v>#N/A</c:v>
                </c:pt>
                <c:pt idx="1764">
                  <c:v>#N/A</c:v>
                </c:pt>
                <c:pt idx="1765">
                  <c:v>#N/A</c:v>
                </c:pt>
                <c:pt idx="1766">
                  <c:v>#N/A</c:v>
                </c:pt>
                <c:pt idx="1767">
                  <c:v>#N/A</c:v>
                </c:pt>
                <c:pt idx="1768">
                  <c:v>#N/A</c:v>
                </c:pt>
                <c:pt idx="1769">
                  <c:v>#N/A</c:v>
                </c:pt>
                <c:pt idx="1770">
                  <c:v>#N/A</c:v>
                </c:pt>
                <c:pt idx="1771">
                  <c:v>#N/A</c:v>
                </c:pt>
                <c:pt idx="1772">
                  <c:v>#N/A</c:v>
                </c:pt>
                <c:pt idx="1773">
                  <c:v>#N/A</c:v>
                </c:pt>
                <c:pt idx="1774">
                  <c:v>#N/A</c:v>
                </c:pt>
                <c:pt idx="1775">
                  <c:v>#N/A</c:v>
                </c:pt>
                <c:pt idx="1776">
                  <c:v>#N/A</c:v>
                </c:pt>
                <c:pt idx="1777">
                  <c:v>#N/A</c:v>
                </c:pt>
                <c:pt idx="1778">
                  <c:v>#N/A</c:v>
                </c:pt>
                <c:pt idx="1779">
                  <c:v>#N/A</c:v>
                </c:pt>
                <c:pt idx="1780">
                  <c:v>#N/A</c:v>
                </c:pt>
                <c:pt idx="1781">
                  <c:v>#N/A</c:v>
                </c:pt>
                <c:pt idx="1782">
                  <c:v>#N/A</c:v>
                </c:pt>
                <c:pt idx="1783">
                  <c:v>#N/A</c:v>
                </c:pt>
                <c:pt idx="1784">
                  <c:v>#N/A</c:v>
                </c:pt>
                <c:pt idx="1785">
                  <c:v>#N/A</c:v>
                </c:pt>
                <c:pt idx="1786">
                  <c:v>#N/A</c:v>
                </c:pt>
                <c:pt idx="1787">
                  <c:v>#N/A</c:v>
                </c:pt>
                <c:pt idx="1788">
                  <c:v>#N/A</c:v>
                </c:pt>
                <c:pt idx="1789">
                  <c:v>#N/A</c:v>
                </c:pt>
                <c:pt idx="1790">
                  <c:v>#N/A</c:v>
                </c:pt>
                <c:pt idx="1791">
                  <c:v>#N/A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  <c:pt idx="2879">
                  <c:v>#N/A</c:v>
                </c:pt>
                <c:pt idx="2880">
                  <c:v>#N/A</c:v>
                </c:pt>
                <c:pt idx="2881">
                  <c:v>#N/A</c:v>
                </c:pt>
                <c:pt idx="2882">
                  <c:v>#N/A</c:v>
                </c:pt>
                <c:pt idx="2883">
                  <c:v>#N/A</c:v>
                </c:pt>
                <c:pt idx="2884">
                  <c:v>#N/A</c:v>
                </c:pt>
                <c:pt idx="2885">
                  <c:v>#N/A</c:v>
                </c:pt>
                <c:pt idx="2886">
                  <c:v>#N/A</c:v>
                </c:pt>
                <c:pt idx="2887">
                  <c:v>#N/A</c:v>
                </c:pt>
                <c:pt idx="2888">
                  <c:v>#N/A</c:v>
                </c:pt>
                <c:pt idx="2889">
                  <c:v>#N/A</c:v>
                </c:pt>
                <c:pt idx="2890">
                  <c:v>#N/A</c:v>
                </c:pt>
                <c:pt idx="2891">
                  <c:v>#N/A</c:v>
                </c:pt>
                <c:pt idx="2892">
                  <c:v>#N/A</c:v>
                </c:pt>
                <c:pt idx="2893">
                  <c:v>#N/A</c:v>
                </c:pt>
                <c:pt idx="2894">
                  <c:v>#N/A</c:v>
                </c:pt>
                <c:pt idx="2895">
                  <c:v>#N/A</c:v>
                </c:pt>
                <c:pt idx="2896">
                  <c:v>#N/A</c:v>
                </c:pt>
                <c:pt idx="2897">
                  <c:v>#N/A</c:v>
                </c:pt>
                <c:pt idx="2898">
                  <c:v>#N/A</c:v>
                </c:pt>
                <c:pt idx="2899">
                  <c:v>#N/A</c:v>
                </c:pt>
                <c:pt idx="2900">
                  <c:v>#N/A</c:v>
                </c:pt>
                <c:pt idx="2901">
                  <c:v>#N/A</c:v>
                </c:pt>
                <c:pt idx="2902">
                  <c:v>#N/A</c:v>
                </c:pt>
                <c:pt idx="2903">
                  <c:v>#N/A</c:v>
                </c:pt>
                <c:pt idx="2904">
                  <c:v>#N/A</c:v>
                </c:pt>
                <c:pt idx="2905">
                  <c:v>#N/A</c:v>
                </c:pt>
                <c:pt idx="2906">
                  <c:v>#N/A</c:v>
                </c:pt>
                <c:pt idx="2907">
                  <c:v>#N/A</c:v>
                </c:pt>
                <c:pt idx="2908">
                  <c:v>#N/A</c:v>
                </c:pt>
                <c:pt idx="2909">
                  <c:v>#N/A</c:v>
                </c:pt>
                <c:pt idx="2910">
                  <c:v>#N/A</c:v>
                </c:pt>
                <c:pt idx="2911">
                  <c:v>#N/A</c:v>
                </c:pt>
                <c:pt idx="2912">
                  <c:v>#N/A</c:v>
                </c:pt>
                <c:pt idx="2913">
                  <c:v>#N/A</c:v>
                </c:pt>
                <c:pt idx="2914">
                  <c:v>#N/A</c:v>
                </c:pt>
                <c:pt idx="2915">
                  <c:v>#N/A</c:v>
                </c:pt>
                <c:pt idx="2916">
                  <c:v>#N/A</c:v>
                </c:pt>
                <c:pt idx="2917">
                  <c:v>#N/A</c:v>
                </c:pt>
                <c:pt idx="2918">
                  <c:v>#N/A</c:v>
                </c:pt>
                <c:pt idx="2919">
                  <c:v>#N/A</c:v>
                </c:pt>
                <c:pt idx="2920">
                  <c:v>#N/A</c:v>
                </c:pt>
                <c:pt idx="2921">
                  <c:v>#N/A</c:v>
                </c:pt>
                <c:pt idx="2922">
                  <c:v>#N/A</c:v>
                </c:pt>
                <c:pt idx="2923">
                  <c:v>#N/A</c:v>
                </c:pt>
                <c:pt idx="2924">
                  <c:v>#N/A</c:v>
                </c:pt>
                <c:pt idx="2925">
                  <c:v>#N/A</c:v>
                </c:pt>
                <c:pt idx="2926">
                  <c:v>#N/A</c:v>
                </c:pt>
                <c:pt idx="2927">
                  <c:v>#N/A</c:v>
                </c:pt>
                <c:pt idx="2928">
                  <c:v>#N/A</c:v>
                </c:pt>
                <c:pt idx="2929">
                  <c:v>#N/A</c:v>
                </c:pt>
                <c:pt idx="2930">
                  <c:v>#N/A</c:v>
                </c:pt>
                <c:pt idx="2931">
                  <c:v>#N/A</c:v>
                </c:pt>
                <c:pt idx="2932">
                  <c:v>#N/A</c:v>
                </c:pt>
                <c:pt idx="2933">
                  <c:v>#N/A</c:v>
                </c:pt>
                <c:pt idx="2934">
                  <c:v>#N/A</c:v>
                </c:pt>
                <c:pt idx="2935">
                  <c:v>#N/A</c:v>
                </c:pt>
                <c:pt idx="2936">
                  <c:v>#N/A</c:v>
                </c:pt>
                <c:pt idx="2937">
                  <c:v>#N/A</c:v>
                </c:pt>
                <c:pt idx="2938">
                  <c:v>#N/A</c:v>
                </c:pt>
                <c:pt idx="2939">
                  <c:v>#N/A</c:v>
                </c:pt>
                <c:pt idx="2940">
                  <c:v>#N/A</c:v>
                </c:pt>
                <c:pt idx="2941">
                  <c:v>#N/A</c:v>
                </c:pt>
                <c:pt idx="2942">
                  <c:v>#N/A</c:v>
                </c:pt>
                <c:pt idx="2943">
                  <c:v>#N/A</c:v>
                </c:pt>
                <c:pt idx="2944">
                  <c:v>#N/A</c:v>
                </c:pt>
                <c:pt idx="2945">
                  <c:v>#N/A</c:v>
                </c:pt>
                <c:pt idx="2946">
                  <c:v>#N/A</c:v>
                </c:pt>
                <c:pt idx="2947">
                  <c:v>#N/A</c:v>
                </c:pt>
                <c:pt idx="2948">
                  <c:v>#N/A</c:v>
                </c:pt>
                <c:pt idx="2949">
                  <c:v>#N/A</c:v>
                </c:pt>
                <c:pt idx="2950">
                  <c:v>#N/A</c:v>
                </c:pt>
                <c:pt idx="2951">
                  <c:v>#N/A</c:v>
                </c:pt>
                <c:pt idx="2952">
                  <c:v>#N/A</c:v>
                </c:pt>
                <c:pt idx="2953">
                  <c:v>#N/A</c:v>
                </c:pt>
                <c:pt idx="2954">
                  <c:v>#N/A</c:v>
                </c:pt>
                <c:pt idx="2955">
                  <c:v>#N/A</c:v>
                </c:pt>
                <c:pt idx="2956">
                  <c:v>#N/A</c:v>
                </c:pt>
                <c:pt idx="2957">
                  <c:v>#N/A</c:v>
                </c:pt>
                <c:pt idx="2958">
                  <c:v>#N/A</c:v>
                </c:pt>
                <c:pt idx="2959">
                  <c:v>#N/A</c:v>
                </c:pt>
                <c:pt idx="2960">
                  <c:v>#N/A</c:v>
                </c:pt>
                <c:pt idx="2961">
                  <c:v>#N/A</c:v>
                </c:pt>
                <c:pt idx="2962">
                  <c:v>#N/A</c:v>
                </c:pt>
                <c:pt idx="2963">
                  <c:v>#N/A</c:v>
                </c:pt>
                <c:pt idx="2964">
                  <c:v>#N/A</c:v>
                </c:pt>
                <c:pt idx="2965">
                  <c:v>#N/A</c:v>
                </c:pt>
                <c:pt idx="2966">
                  <c:v>#N/A</c:v>
                </c:pt>
                <c:pt idx="2967">
                  <c:v>#N/A</c:v>
                </c:pt>
                <c:pt idx="2968">
                  <c:v>#N/A</c:v>
                </c:pt>
                <c:pt idx="2969">
                  <c:v>#N/A</c:v>
                </c:pt>
                <c:pt idx="2970">
                  <c:v>#N/A</c:v>
                </c:pt>
                <c:pt idx="2971">
                  <c:v>#N/A</c:v>
                </c:pt>
                <c:pt idx="2972">
                  <c:v>#N/A</c:v>
                </c:pt>
                <c:pt idx="2973">
                  <c:v>#N/A</c:v>
                </c:pt>
                <c:pt idx="2974">
                  <c:v>#N/A</c:v>
                </c:pt>
                <c:pt idx="2975">
                  <c:v>#N/A</c:v>
                </c:pt>
                <c:pt idx="2976">
                  <c:v>#N/A</c:v>
                </c:pt>
                <c:pt idx="2977">
                  <c:v>#N/A</c:v>
                </c:pt>
                <c:pt idx="2978">
                  <c:v>#N/A</c:v>
                </c:pt>
                <c:pt idx="2979">
                  <c:v>#N/A</c:v>
                </c:pt>
                <c:pt idx="2980">
                  <c:v>#N/A</c:v>
                </c:pt>
                <c:pt idx="2981">
                  <c:v>#N/A</c:v>
                </c:pt>
                <c:pt idx="2982">
                  <c:v>#N/A</c:v>
                </c:pt>
                <c:pt idx="2983">
                  <c:v>#N/A</c:v>
                </c:pt>
                <c:pt idx="2984">
                  <c:v>#N/A</c:v>
                </c:pt>
                <c:pt idx="2985">
                  <c:v>#N/A</c:v>
                </c:pt>
                <c:pt idx="2986">
                  <c:v>#N/A</c:v>
                </c:pt>
                <c:pt idx="2987">
                  <c:v>#N/A</c:v>
                </c:pt>
                <c:pt idx="2988">
                  <c:v>#N/A</c:v>
                </c:pt>
                <c:pt idx="2989">
                  <c:v>#N/A</c:v>
                </c:pt>
                <c:pt idx="2990">
                  <c:v>#N/A</c:v>
                </c:pt>
                <c:pt idx="2991">
                  <c:v>#N/A</c:v>
                </c:pt>
                <c:pt idx="2992">
                  <c:v>#N/A</c:v>
                </c:pt>
                <c:pt idx="2993">
                  <c:v>#N/A</c:v>
                </c:pt>
                <c:pt idx="2994">
                  <c:v>#N/A</c:v>
                </c:pt>
                <c:pt idx="2995">
                  <c:v>#N/A</c:v>
                </c:pt>
                <c:pt idx="2996">
                  <c:v>#N/A</c:v>
                </c:pt>
                <c:pt idx="2997">
                  <c:v>#N/A</c:v>
                </c:pt>
                <c:pt idx="2998">
                  <c:v>#N/A</c:v>
                </c:pt>
                <c:pt idx="2999">
                  <c:v>#N/A</c:v>
                </c:pt>
                <c:pt idx="3000">
                  <c:v>#N/A</c:v>
                </c:pt>
                <c:pt idx="3001">
                  <c:v>#N/A</c:v>
                </c:pt>
                <c:pt idx="3002">
                  <c:v>#N/A</c:v>
                </c:pt>
                <c:pt idx="3003">
                  <c:v>#N/A</c:v>
                </c:pt>
                <c:pt idx="3004">
                  <c:v>#N/A</c:v>
                </c:pt>
                <c:pt idx="3005">
                  <c:v>#N/A</c:v>
                </c:pt>
                <c:pt idx="3006">
                  <c:v>#N/A</c:v>
                </c:pt>
                <c:pt idx="3007">
                  <c:v>#N/A</c:v>
                </c:pt>
                <c:pt idx="3008">
                  <c:v>#N/A</c:v>
                </c:pt>
                <c:pt idx="3009">
                  <c:v>#N/A</c:v>
                </c:pt>
                <c:pt idx="3010">
                  <c:v>#N/A</c:v>
                </c:pt>
                <c:pt idx="3011">
                  <c:v>#N/A</c:v>
                </c:pt>
                <c:pt idx="3012">
                  <c:v>#N/A</c:v>
                </c:pt>
                <c:pt idx="3013">
                  <c:v>#N/A</c:v>
                </c:pt>
                <c:pt idx="3014">
                  <c:v>#N/A</c:v>
                </c:pt>
                <c:pt idx="3015">
                  <c:v>#N/A</c:v>
                </c:pt>
                <c:pt idx="3016">
                  <c:v>#N/A</c:v>
                </c:pt>
                <c:pt idx="3017">
                  <c:v>#N/A</c:v>
                </c:pt>
                <c:pt idx="3018">
                  <c:v>#N/A</c:v>
                </c:pt>
                <c:pt idx="3019">
                  <c:v>#N/A</c:v>
                </c:pt>
                <c:pt idx="3020">
                  <c:v>#N/A</c:v>
                </c:pt>
                <c:pt idx="3021">
                  <c:v>#N/A</c:v>
                </c:pt>
                <c:pt idx="3022">
                  <c:v>#N/A</c:v>
                </c:pt>
                <c:pt idx="3023">
                  <c:v>#N/A</c:v>
                </c:pt>
                <c:pt idx="3024">
                  <c:v>#N/A</c:v>
                </c:pt>
                <c:pt idx="3025">
                  <c:v>#N/A</c:v>
                </c:pt>
                <c:pt idx="3026">
                  <c:v>#N/A</c:v>
                </c:pt>
                <c:pt idx="3027">
                  <c:v>#N/A</c:v>
                </c:pt>
                <c:pt idx="3028">
                  <c:v>#N/A</c:v>
                </c:pt>
                <c:pt idx="3029">
                  <c:v>#N/A</c:v>
                </c:pt>
                <c:pt idx="3030">
                  <c:v>#N/A</c:v>
                </c:pt>
                <c:pt idx="3031">
                  <c:v>#N/A</c:v>
                </c:pt>
                <c:pt idx="3032">
                  <c:v>#N/A</c:v>
                </c:pt>
                <c:pt idx="3033">
                  <c:v>#N/A</c:v>
                </c:pt>
                <c:pt idx="3034">
                  <c:v>#N/A</c:v>
                </c:pt>
                <c:pt idx="3035">
                  <c:v>#N/A</c:v>
                </c:pt>
                <c:pt idx="3036">
                  <c:v>#N/A</c:v>
                </c:pt>
                <c:pt idx="3037">
                  <c:v>#N/A</c:v>
                </c:pt>
                <c:pt idx="3038">
                  <c:v>#N/A</c:v>
                </c:pt>
                <c:pt idx="3039">
                  <c:v>#N/A</c:v>
                </c:pt>
                <c:pt idx="3040">
                  <c:v>#N/A</c:v>
                </c:pt>
                <c:pt idx="3041">
                  <c:v>#N/A</c:v>
                </c:pt>
                <c:pt idx="3042">
                  <c:v>#N/A</c:v>
                </c:pt>
                <c:pt idx="3043">
                  <c:v>#N/A</c:v>
                </c:pt>
                <c:pt idx="3044">
                  <c:v>#N/A</c:v>
                </c:pt>
                <c:pt idx="3045">
                  <c:v>#N/A</c:v>
                </c:pt>
                <c:pt idx="3046">
                  <c:v>#N/A</c:v>
                </c:pt>
                <c:pt idx="3047">
                  <c:v>#N/A</c:v>
                </c:pt>
                <c:pt idx="3048">
                  <c:v>#N/A</c:v>
                </c:pt>
                <c:pt idx="3049">
                  <c:v>#N/A</c:v>
                </c:pt>
                <c:pt idx="3050">
                  <c:v>#N/A</c:v>
                </c:pt>
                <c:pt idx="3051">
                  <c:v>#N/A</c:v>
                </c:pt>
                <c:pt idx="3052">
                  <c:v>#N/A</c:v>
                </c:pt>
                <c:pt idx="3053">
                  <c:v>#N/A</c:v>
                </c:pt>
                <c:pt idx="3054">
                  <c:v>#N/A</c:v>
                </c:pt>
                <c:pt idx="3055">
                  <c:v>#N/A</c:v>
                </c:pt>
                <c:pt idx="3056">
                  <c:v>#N/A</c:v>
                </c:pt>
                <c:pt idx="3057">
                  <c:v>#N/A</c:v>
                </c:pt>
                <c:pt idx="3058">
                  <c:v>#N/A</c:v>
                </c:pt>
                <c:pt idx="3059">
                  <c:v>#N/A</c:v>
                </c:pt>
                <c:pt idx="3060">
                  <c:v>#N/A</c:v>
                </c:pt>
                <c:pt idx="3061">
                  <c:v>#N/A</c:v>
                </c:pt>
                <c:pt idx="3062">
                  <c:v>#N/A</c:v>
                </c:pt>
                <c:pt idx="3063">
                  <c:v>#N/A</c:v>
                </c:pt>
                <c:pt idx="3064">
                  <c:v>#N/A</c:v>
                </c:pt>
                <c:pt idx="3065">
                  <c:v>#N/A</c:v>
                </c:pt>
                <c:pt idx="3066">
                  <c:v>#N/A</c:v>
                </c:pt>
                <c:pt idx="3067">
                  <c:v>#N/A</c:v>
                </c:pt>
                <c:pt idx="3068">
                  <c:v>#N/A</c:v>
                </c:pt>
                <c:pt idx="3069">
                  <c:v>#N/A</c:v>
                </c:pt>
                <c:pt idx="3070">
                  <c:v>#N/A</c:v>
                </c:pt>
                <c:pt idx="3071">
                  <c:v>#N/A</c:v>
                </c:pt>
                <c:pt idx="3072">
                  <c:v>#N/A</c:v>
                </c:pt>
                <c:pt idx="3073">
                  <c:v>#N/A</c:v>
                </c:pt>
                <c:pt idx="3074">
                  <c:v>#N/A</c:v>
                </c:pt>
                <c:pt idx="3075">
                  <c:v>#N/A</c:v>
                </c:pt>
                <c:pt idx="3076">
                  <c:v>#N/A</c:v>
                </c:pt>
                <c:pt idx="3077">
                  <c:v>#N/A</c:v>
                </c:pt>
                <c:pt idx="3078">
                  <c:v>#N/A</c:v>
                </c:pt>
                <c:pt idx="3079">
                  <c:v>#N/A</c:v>
                </c:pt>
                <c:pt idx="3080">
                  <c:v>#N/A</c:v>
                </c:pt>
                <c:pt idx="3081">
                  <c:v>#N/A</c:v>
                </c:pt>
                <c:pt idx="3082">
                  <c:v>#N/A</c:v>
                </c:pt>
                <c:pt idx="3083">
                  <c:v>#N/A</c:v>
                </c:pt>
                <c:pt idx="3084">
                  <c:v>#N/A</c:v>
                </c:pt>
                <c:pt idx="3085">
                  <c:v>#N/A</c:v>
                </c:pt>
                <c:pt idx="3086">
                  <c:v>#N/A</c:v>
                </c:pt>
                <c:pt idx="3087">
                  <c:v>#N/A</c:v>
                </c:pt>
                <c:pt idx="3088">
                  <c:v>#N/A</c:v>
                </c:pt>
                <c:pt idx="3089">
                  <c:v>#N/A</c:v>
                </c:pt>
                <c:pt idx="3090">
                  <c:v>#N/A</c:v>
                </c:pt>
                <c:pt idx="3091">
                  <c:v>#N/A</c:v>
                </c:pt>
                <c:pt idx="3092">
                  <c:v>#N/A</c:v>
                </c:pt>
                <c:pt idx="3093">
                  <c:v>#N/A</c:v>
                </c:pt>
                <c:pt idx="3094">
                  <c:v>#N/A</c:v>
                </c:pt>
                <c:pt idx="3095">
                  <c:v>#N/A</c:v>
                </c:pt>
                <c:pt idx="3096">
                  <c:v>#N/A</c:v>
                </c:pt>
                <c:pt idx="3097">
                  <c:v>#N/A</c:v>
                </c:pt>
                <c:pt idx="3098">
                  <c:v>#N/A</c:v>
                </c:pt>
                <c:pt idx="3099">
                  <c:v>#N/A</c:v>
                </c:pt>
                <c:pt idx="3100">
                  <c:v>#N/A</c:v>
                </c:pt>
                <c:pt idx="3101">
                  <c:v>#N/A</c:v>
                </c:pt>
                <c:pt idx="3102">
                  <c:v>#N/A</c:v>
                </c:pt>
                <c:pt idx="3103">
                  <c:v>#N/A</c:v>
                </c:pt>
                <c:pt idx="3104">
                  <c:v>#N/A</c:v>
                </c:pt>
                <c:pt idx="3105">
                  <c:v>#N/A</c:v>
                </c:pt>
                <c:pt idx="3106">
                  <c:v>#N/A</c:v>
                </c:pt>
                <c:pt idx="3107">
                  <c:v>#N/A</c:v>
                </c:pt>
                <c:pt idx="3108">
                  <c:v>#N/A</c:v>
                </c:pt>
                <c:pt idx="3109">
                  <c:v>#N/A</c:v>
                </c:pt>
                <c:pt idx="3110">
                  <c:v>#N/A</c:v>
                </c:pt>
                <c:pt idx="3111">
                  <c:v>#N/A</c:v>
                </c:pt>
                <c:pt idx="3112">
                  <c:v>#N/A</c:v>
                </c:pt>
                <c:pt idx="3113">
                  <c:v>#N/A</c:v>
                </c:pt>
                <c:pt idx="3114">
                  <c:v>#N/A</c:v>
                </c:pt>
                <c:pt idx="3115">
                  <c:v>#N/A</c:v>
                </c:pt>
                <c:pt idx="3116">
                  <c:v>#N/A</c:v>
                </c:pt>
                <c:pt idx="3117">
                  <c:v>#N/A</c:v>
                </c:pt>
                <c:pt idx="3118">
                  <c:v>#N/A</c:v>
                </c:pt>
                <c:pt idx="3119">
                  <c:v>#N/A</c:v>
                </c:pt>
                <c:pt idx="3120">
                  <c:v>#N/A</c:v>
                </c:pt>
                <c:pt idx="3121">
                  <c:v>#N/A</c:v>
                </c:pt>
                <c:pt idx="3122">
                  <c:v>#N/A</c:v>
                </c:pt>
                <c:pt idx="3123">
                  <c:v>#N/A</c:v>
                </c:pt>
                <c:pt idx="3124">
                  <c:v>#N/A</c:v>
                </c:pt>
                <c:pt idx="3125">
                  <c:v>#N/A</c:v>
                </c:pt>
                <c:pt idx="3126">
                  <c:v>#N/A</c:v>
                </c:pt>
                <c:pt idx="3127">
                  <c:v>#N/A</c:v>
                </c:pt>
                <c:pt idx="3128">
                  <c:v>#N/A</c:v>
                </c:pt>
                <c:pt idx="3129">
                  <c:v>#N/A</c:v>
                </c:pt>
                <c:pt idx="3130">
                  <c:v>#N/A</c:v>
                </c:pt>
                <c:pt idx="3131">
                  <c:v>#N/A</c:v>
                </c:pt>
                <c:pt idx="3132">
                  <c:v>#N/A</c:v>
                </c:pt>
                <c:pt idx="3133">
                  <c:v>#N/A</c:v>
                </c:pt>
                <c:pt idx="3134">
                  <c:v>#N/A</c:v>
                </c:pt>
                <c:pt idx="3135">
                  <c:v>#N/A</c:v>
                </c:pt>
                <c:pt idx="3136">
                  <c:v>#N/A</c:v>
                </c:pt>
                <c:pt idx="3137">
                  <c:v>#N/A</c:v>
                </c:pt>
                <c:pt idx="3138">
                  <c:v>#N/A</c:v>
                </c:pt>
                <c:pt idx="3139">
                  <c:v>#N/A</c:v>
                </c:pt>
                <c:pt idx="3140">
                  <c:v>#N/A</c:v>
                </c:pt>
                <c:pt idx="3141">
                  <c:v>#N/A</c:v>
                </c:pt>
                <c:pt idx="3142">
                  <c:v>#N/A</c:v>
                </c:pt>
                <c:pt idx="3143">
                  <c:v>#N/A</c:v>
                </c:pt>
                <c:pt idx="3144">
                  <c:v>#N/A</c:v>
                </c:pt>
                <c:pt idx="3145">
                  <c:v>#N/A</c:v>
                </c:pt>
                <c:pt idx="3146">
                  <c:v>#N/A</c:v>
                </c:pt>
                <c:pt idx="3147">
                  <c:v>#N/A</c:v>
                </c:pt>
                <c:pt idx="3148">
                  <c:v>#N/A</c:v>
                </c:pt>
                <c:pt idx="3149">
                  <c:v>#N/A</c:v>
                </c:pt>
                <c:pt idx="3150">
                  <c:v>#N/A</c:v>
                </c:pt>
                <c:pt idx="3151">
                  <c:v>#N/A</c:v>
                </c:pt>
                <c:pt idx="3152">
                  <c:v>#N/A</c:v>
                </c:pt>
                <c:pt idx="3153">
                  <c:v>#N/A</c:v>
                </c:pt>
                <c:pt idx="3154">
                  <c:v>#N/A</c:v>
                </c:pt>
                <c:pt idx="3155">
                  <c:v>#N/A</c:v>
                </c:pt>
                <c:pt idx="3156">
                  <c:v>#N/A</c:v>
                </c:pt>
                <c:pt idx="3157">
                  <c:v>#N/A</c:v>
                </c:pt>
                <c:pt idx="3158">
                  <c:v>#N/A</c:v>
                </c:pt>
                <c:pt idx="3159">
                  <c:v>#N/A</c:v>
                </c:pt>
                <c:pt idx="3160">
                  <c:v>#N/A</c:v>
                </c:pt>
                <c:pt idx="3161">
                  <c:v>#N/A</c:v>
                </c:pt>
                <c:pt idx="3162">
                  <c:v>#N/A</c:v>
                </c:pt>
                <c:pt idx="3163">
                  <c:v>#N/A</c:v>
                </c:pt>
                <c:pt idx="3164">
                  <c:v>#N/A</c:v>
                </c:pt>
                <c:pt idx="3165">
                  <c:v>#N/A</c:v>
                </c:pt>
                <c:pt idx="3166">
                  <c:v>#N/A</c:v>
                </c:pt>
                <c:pt idx="3167">
                  <c:v>#N/A</c:v>
                </c:pt>
                <c:pt idx="3168">
                  <c:v>#N/A</c:v>
                </c:pt>
                <c:pt idx="3169">
                  <c:v>#N/A</c:v>
                </c:pt>
                <c:pt idx="3170">
                  <c:v>#N/A</c:v>
                </c:pt>
                <c:pt idx="3171">
                  <c:v>#N/A</c:v>
                </c:pt>
                <c:pt idx="3172">
                  <c:v>#N/A</c:v>
                </c:pt>
                <c:pt idx="3173">
                  <c:v>#N/A</c:v>
                </c:pt>
                <c:pt idx="3174">
                  <c:v>#N/A</c:v>
                </c:pt>
                <c:pt idx="3175">
                  <c:v>#N/A</c:v>
                </c:pt>
                <c:pt idx="3176">
                  <c:v>#N/A</c:v>
                </c:pt>
                <c:pt idx="3177">
                  <c:v>#N/A</c:v>
                </c:pt>
                <c:pt idx="3178">
                  <c:v>#N/A</c:v>
                </c:pt>
                <c:pt idx="3179">
                  <c:v>#N/A</c:v>
                </c:pt>
                <c:pt idx="3180">
                  <c:v>#N/A</c:v>
                </c:pt>
                <c:pt idx="3181">
                  <c:v>#N/A</c:v>
                </c:pt>
                <c:pt idx="3182">
                  <c:v>#N/A</c:v>
                </c:pt>
                <c:pt idx="3183">
                  <c:v>#N/A</c:v>
                </c:pt>
                <c:pt idx="3184">
                  <c:v>#N/A</c:v>
                </c:pt>
                <c:pt idx="3185">
                  <c:v>#N/A</c:v>
                </c:pt>
                <c:pt idx="3186">
                  <c:v>#N/A</c:v>
                </c:pt>
                <c:pt idx="3187">
                  <c:v>#N/A</c:v>
                </c:pt>
                <c:pt idx="3188">
                  <c:v>#N/A</c:v>
                </c:pt>
                <c:pt idx="3189">
                  <c:v>#N/A</c:v>
                </c:pt>
                <c:pt idx="3190">
                  <c:v>#N/A</c:v>
                </c:pt>
                <c:pt idx="3191">
                  <c:v>#N/A</c:v>
                </c:pt>
                <c:pt idx="3192">
                  <c:v>#N/A</c:v>
                </c:pt>
                <c:pt idx="3193">
                  <c:v>#N/A</c:v>
                </c:pt>
                <c:pt idx="3194">
                  <c:v>#N/A</c:v>
                </c:pt>
                <c:pt idx="3195">
                  <c:v>#N/A</c:v>
                </c:pt>
                <c:pt idx="3196">
                  <c:v>#N/A</c:v>
                </c:pt>
                <c:pt idx="3197">
                  <c:v>#N/A</c:v>
                </c:pt>
                <c:pt idx="3198">
                  <c:v>#N/A</c:v>
                </c:pt>
                <c:pt idx="3199">
                  <c:v>#N/A</c:v>
                </c:pt>
                <c:pt idx="3200">
                  <c:v>#N/A</c:v>
                </c:pt>
                <c:pt idx="3201">
                  <c:v>#N/A</c:v>
                </c:pt>
                <c:pt idx="3202">
                  <c:v>#N/A</c:v>
                </c:pt>
                <c:pt idx="3203">
                  <c:v>#N/A</c:v>
                </c:pt>
                <c:pt idx="3204">
                  <c:v>#N/A</c:v>
                </c:pt>
                <c:pt idx="3205">
                  <c:v>#N/A</c:v>
                </c:pt>
                <c:pt idx="3206">
                  <c:v>#N/A</c:v>
                </c:pt>
                <c:pt idx="3207">
                  <c:v>#N/A</c:v>
                </c:pt>
                <c:pt idx="3208">
                  <c:v>#N/A</c:v>
                </c:pt>
                <c:pt idx="3209">
                  <c:v>#N/A</c:v>
                </c:pt>
                <c:pt idx="3210">
                  <c:v>#N/A</c:v>
                </c:pt>
                <c:pt idx="3211">
                  <c:v>#N/A</c:v>
                </c:pt>
                <c:pt idx="3212">
                  <c:v>#N/A</c:v>
                </c:pt>
                <c:pt idx="3213">
                  <c:v>#N/A</c:v>
                </c:pt>
                <c:pt idx="3214">
                  <c:v>#N/A</c:v>
                </c:pt>
                <c:pt idx="3215">
                  <c:v>#N/A</c:v>
                </c:pt>
                <c:pt idx="3216">
                  <c:v>#N/A</c:v>
                </c:pt>
                <c:pt idx="3217">
                  <c:v>#N/A</c:v>
                </c:pt>
                <c:pt idx="3218">
                  <c:v>#N/A</c:v>
                </c:pt>
                <c:pt idx="3219">
                  <c:v>#N/A</c:v>
                </c:pt>
                <c:pt idx="3220">
                  <c:v>#N/A</c:v>
                </c:pt>
                <c:pt idx="3221">
                  <c:v>#N/A</c:v>
                </c:pt>
                <c:pt idx="3222">
                  <c:v>#N/A</c:v>
                </c:pt>
                <c:pt idx="3223">
                  <c:v>#N/A</c:v>
                </c:pt>
                <c:pt idx="3224">
                  <c:v>#N/A</c:v>
                </c:pt>
                <c:pt idx="3225">
                  <c:v>#N/A</c:v>
                </c:pt>
                <c:pt idx="3226">
                  <c:v>#N/A</c:v>
                </c:pt>
                <c:pt idx="3227">
                  <c:v>#N/A</c:v>
                </c:pt>
                <c:pt idx="3228">
                  <c:v>#N/A</c:v>
                </c:pt>
                <c:pt idx="3229">
                  <c:v>#N/A</c:v>
                </c:pt>
                <c:pt idx="3230">
                  <c:v>#N/A</c:v>
                </c:pt>
                <c:pt idx="3231">
                  <c:v>#N/A</c:v>
                </c:pt>
                <c:pt idx="3232">
                  <c:v>#N/A</c:v>
                </c:pt>
                <c:pt idx="3233">
                  <c:v>#N/A</c:v>
                </c:pt>
                <c:pt idx="3234">
                  <c:v>#N/A</c:v>
                </c:pt>
                <c:pt idx="3235">
                  <c:v>#N/A</c:v>
                </c:pt>
                <c:pt idx="3236">
                  <c:v>#N/A</c:v>
                </c:pt>
                <c:pt idx="3237">
                  <c:v>#N/A</c:v>
                </c:pt>
                <c:pt idx="3238">
                  <c:v>#N/A</c:v>
                </c:pt>
                <c:pt idx="3239">
                  <c:v>#N/A</c:v>
                </c:pt>
                <c:pt idx="3240">
                  <c:v>#N/A</c:v>
                </c:pt>
                <c:pt idx="3241">
                  <c:v>#N/A</c:v>
                </c:pt>
                <c:pt idx="3242">
                  <c:v>#N/A</c:v>
                </c:pt>
                <c:pt idx="3243">
                  <c:v>#N/A</c:v>
                </c:pt>
                <c:pt idx="3244">
                  <c:v>#N/A</c:v>
                </c:pt>
                <c:pt idx="3245">
                  <c:v>#N/A</c:v>
                </c:pt>
                <c:pt idx="3246">
                  <c:v>#N/A</c:v>
                </c:pt>
                <c:pt idx="3247">
                  <c:v>#N/A</c:v>
                </c:pt>
                <c:pt idx="3248">
                  <c:v>#N/A</c:v>
                </c:pt>
                <c:pt idx="3249">
                  <c:v>#N/A</c:v>
                </c:pt>
                <c:pt idx="3250">
                  <c:v>#N/A</c:v>
                </c:pt>
                <c:pt idx="3251">
                  <c:v>#N/A</c:v>
                </c:pt>
                <c:pt idx="3252">
                  <c:v>#N/A</c:v>
                </c:pt>
                <c:pt idx="3253">
                  <c:v>#N/A</c:v>
                </c:pt>
                <c:pt idx="3254">
                  <c:v>#N/A</c:v>
                </c:pt>
                <c:pt idx="3255">
                  <c:v>#N/A</c:v>
                </c:pt>
                <c:pt idx="3256">
                  <c:v>#N/A</c:v>
                </c:pt>
                <c:pt idx="3257">
                  <c:v>#N/A</c:v>
                </c:pt>
                <c:pt idx="3258">
                  <c:v>#N/A</c:v>
                </c:pt>
                <c:pt idx="3259">
                  <c:v>#N/A</c:v>
                </c:pt>
                <c:pt idx="3260">
                  <c:v>#N/A</c:v>
                </c:pt>
                <c:pt idx="3261">
                  <c:v>#N/A</c:v>
                </c:pt>
                <c:pt idx="3262">
                  <c:v>#N/A</c:v>
                </c:pt>
                <c:pt idx="3263">
                  <c:v>#N/A</c:v>
                </c:pt>
                <c:pt idx="3264">
                  <c:v>#N/A</c:v>
                </c:pt>
                <c:pt idx="3265">
                  <c:v>#N/A</c:v>
                </c:pt>
                <c:pt idx="3266">
                  <c:v>#N/A</c:v>
                </c:pt>
                <c:pt idx="3267">
                  <c:v>#N/A</c:v>
                </c:pt>
                <c:pt idx="3268">
                  <c:v>#N/A</c:v>
                </c:pt>
                <c:pt idx="3269">
                  <c:v>#N/A</c:v>
                </c:pt>
                <c:pt idx="3270">
                  <c:v>#N/A</c:v>
                </c:pt>
                <c:pt idx="3271">
                  <c:v>#N/A</c:v>
                </c:pt>
                <c:pt idx="3272">
                  <c:v>#N/A</c:v>
                </c:pt>
                <c:pt idx="3273">
                  <c:v>#N/A</c:v>
                </c:pt>
                <c:pt idx="3274">
                  <c:v>#N/A</c:v>
                </c:pt>
                <c:pt idx="3275">
                  <c:v>#N/A</c:v>
                </c:pt>
                <c:pt idx="3276">
                  <c:v>#N/A</c:v>
                </c:pt>
                <c:pt idx="3277">
                  <c:v>#N/A</c:v>
                </c:pt>
                <c:pt idx="3278">
                  <c:v>#N/A</c:v>
                </c:pt>
                <c:pt idx="3279">
                  <c:v>#N/A</c:v>
                </c:pt>
                <c:pt idx="3280">
                  <c:v>#N/A</c:v>
                </c:pt>
                <c:pt idx="3281">
                  <c:v>#N/A</c:v>
                </c:pt>
                <c:pt idx="3282">
                  <c:v>#N/A</c:v>
                </c:pt>
                <c:pt idx="3283">
                  <c:v>#N/A</c:v>
                </c:pt>
                <c:pt idx="3284">
                  <c:v>#N/A</c:v>
                </c:pt>
                <c:pt idx="3285">
                  <c:v>#N/A</c:v>
                </c:pt>
                <c:pt idx="3286">
                  <c:v>#N/A</c:v>
                </c:pt>
                <c:pt idx="3287">
                  <c:v>#N/A</c:v>
                </c:pt>
                <c:pt idx="3288">
                  <c:v>#N/A</c:v>
                </c:pt>
                <c:pt idx="3289">
                  <c:v>#N/A</c:v>
                </c:pt>
                <c:pt idx="3290">
                  <c:v>#N/A</c:v>
                </c:pt>
                <c:pt idx="3291">
                  <c:v>#N/A</c:v>
                </c:pt>
                <c:pt idx="3292">
                  <c:v>#N/A</c:v>
                </c:pt>
                <c:pt idx="3293">
                  <c:v>#N/A</c:v>
                </c:pt>
                <c:pt idx="3294">
                  <c:v>#N/A</c:v>
                </c:pt>
                <c:pt idx="3295">
                  <c:v>#N/A</c:v>
                </c:pt>
                <c:pt idx="3296">
                  <c:v>#N/A</c:v>
                </c:pt>
                <c:pt idx="3297">
                  <c:v>#N/A</c:v>
                </c:pt>
                <c:pt idx="3298">
                  <c:v>#N/A</c:v>
                </c:pt>
                <c:pt idx="3299">
                  <c:v>#N/A</c:v>
                </c:pt>
                <c:pt idx="3300">
                  <c:v>#N/A</c:v>
                </c:pt>
                <c:pt idx="3301">
                  <c:v>#N/A</c:v>
                </c:pt>
                <c:pt idx="3302">
                  <c:v>#N/A</c:v>
                </c:pt>
                <c:pt idx="3303">
                  <c:v>#N/A</c:v>
                </c:pt>
                <c:pt idx="3304">
                  <c:v>#N/A</c:v>
                </c:pt>
                <c:pt idx="3305">
                  <c:v>#N/A</c:v>
                </c:pt>
                <c:pt idx="3306">
                  <c:v>#N/A</c:v>
                </c:pt>
                <c:pt idx="3307">
                  <c:v>#N/A</c:v>
                </c:pt>
                <c:pt idx="3308">
                  <c:v>#N/A</c:v>
                </c:pt>
                <c:pt idx="3309">
                  <c:v>#N/A</c:v>
                </c:pt>
                <c:pt idx="3310">
                  <c:v>#N/A</c:v>
                </c:pt>
                <c:pt idx="3311">
                  <c:v>#N/A</c:v>
                </c:pt>
                <c:pt idx="3312">
                  <c:v>#N/A</c:v>
                </c:pt>
                <c:pt idx="3313">
                  <c:v>#N/A</c:v>
                </c:pt>
                <c:pt idx="3314">
                  <c:v>#N/A</c:v>
                </c:pt>
                <c:pt idx="3315">
                  <c:v>#N/A</c:v>
                </c:pt>
                <c:pt idx="3316">
                  <c:v>#N/A</c:v>
                </c:pt>
                <c:pt idx="3317">
                  <c:v>#N/A</c:v>
                </c:pt>
                <c:pt idx="3318">
                  <c:v>#N/A</c:v>
                </c:pt>
                <c:pt idx="3319">
                  <c:v>#N/A</c:v>
                </c:pt>
                <c:pt idx="3320">
                  <c:v>#N/A</c:v>
                </c:pt>
                <c:pt idx="3321">
                  <c:v>#N/A</c:v>
                </c:pt>
                <c:pt idx="3322">
                  <c:v>#N/A</c:v>
                </c:pt>
                <c:pt idx="3323">
                  <c:v>#N/A</c:v>
                </c:pt>
                <c:pt idx="3324">
                  <c:v>#N/A</c:v>
                </c:pt>
                <c:pt idx="3325">
                  <c:v>#N/A</c:v>
                </c:pt>
                <c:pt idx="3326">
                  <c:v>#N/A</c:v>
                </c:pt>
                <c:pt idx="3327">
                  <c:v>#N/A</c:v>
                </c:pt>
                <c:pt idx="3328">
                  <c:v>#N/A</c:v>
                </c:pt>
                <c:pt idx="3329">
                  <c:v>#N/A</c:v>
                </c:pt>
                <c:pt idx="3330">
                  <c:v>#N/A</c:v>
                </c:pt>
                <c:pt idx="3331">
                  <c:v>#N/A</c:v>
                </c:pt>
                <c:pt idx="3332">
                  <c:v>#N/A</c:v>
                </c:pt>
                <c:pt idx="3333">
                  <c:v>#N/A</c:v>
                </c:pt>
                <c:pt idx="3334">
                  <c:v>#N/A</c:v>
                </c:pt>
                <c:pt idx="3335">
                  <c:v>#N/A</c:v>
                </c:pt>
                <c:pt idx="3336">
                  <c:v>#N/A</c:v>
                </c:pt>
                <c:pt idx="3337">
                  <c:v>#N/A</c:v>
                </c:pt>
                <c:pt idx="3338">
                  <c:v>#N/A</c:v>
                </c:pt>
                <c:pt idx="3339">
                  <c:v>#N/A</c:v>
                </c:pt>
                <c:pt idx="3340">
                  <c:v>#N/A</c:v>
                </c:pt>
                <c:pt idx="3341">
                  <c:v>#N/A</c:v>
                </c:pt>
                <c:pt idx="3342">
                  <c:v>#N/A</c:v>
                </c:pt>
                <c:pt idx="3343">
                  <c:v>#N/A</c:v>
                </c:pt>
                <c:pt idx="3344">
                  <c:v>#N/A</c:v>
                </c:pt>
                <c:pt idx="3345">
                  <c:v>#N/A</c:v>
                </c:pt>
                <c:pt idx="3346">
                  <c:v>#N/A</c:v>
                </c:pt>
                <c:pt idx="3347">
                  <c:v>#N/A</c:v>
                </c:pt>
                <c:pt idx="3348">
                  <c:v>#N/A</c:v>
                </c:pt>
                <c:pt idx="3349">
                  <c:v>#N/A</c:v>
                </c:pt>
                <c:pt idx="3350">
                  <c:v>#N/A</c:v>
                </c:pt>
                <c:pt idx="3351">
                  <c:v>#N/A</c:v>
                </c:pt>
                <c:pt idx="3352">
                  <c:v>#N/A</c:v>
                </c:pt>
                <c:pt idx="3353">
                  <c:v>#N/A</c:v>
                </c:pt>
                <c:pt idx="3354">
                  <c:v>#N/A</c:v>
                </c:pt>
                <c:pt idx="3355">
                  <c:v>#N/A</c:v>
                </c:pt>
                <c:pt idx="3356">
                  <c:v>#N/A</c:v>
                </c:pt>
                <c:pt idx="3357">
                  <c:v>#N/A</c:v>
                </c:pt>
                <c:pt idx="3358">
                  <c:v>#N/A</c:v>
                </c:pt>
                <c:pt idx="3359">
                  <c:v>#N/A</c:v>
                </c:pt>
                <c:pt idx="3360">
                  <c:v>#N/A</c:v>
                </c:pt>
                <c:pt idx="3361">
                  <c:v>#N/A</c:v>
                </c:pt>
                <c:pt idx="3362">
                  <c:v>#N/A</c:v>
                </c:pt>
                <c:pt idx="3363">
                  <c:v>#N/A</c:v>
                </c:pt>
                <c:pt idx="3364">
                  <c:v>#N/A</c:v>
                </c:pt>
                <c:pt idx="3365">
                  <c:v>#N/A</c:v>
                </c:pt>
                <c:pt idx="3366">
                  <c:v>#N/A</c:v>
                </c:pt>
                <c:pt idx="3367">
                  <c:v>#N/A</c:v>
                </c:pt>
                <c:pt idx="3368">
                  <c:v>#N/A</c:v>
                </c:pt>
                <c:pt idx="3369">
                  <c:v>#N/A</c:v>
                </c:pt>
                <c:pt idx="3370">
                  <c:v>#N/A</c:v>
                </c:pt>
                <c:pt idx="3371">
                  <c:v>#N/A</c:v>
                </c:pt>
                <c:pt idx="3372">
                  <c:v>#N/A</c:v>
                </c:pt>
                <c:pt idx="3373">
                  <c:v>#N/A</c:v>
                </c:pt>
                <c:pt idx="3374">
                  <c:v>#N/A</c:v>
                </c:pt>
                <c:pt idx="3375">
                  <c:v>#N/A</c:v>
                </c:pt>
                <c:pt idx="3376">
                  <c:v>#N/A</c:v>
                </c:pt>
                <c:pt idx="3377">
                  <c:v>#N/A</c:v>
                </c:pt>
                <c:pt idx="3378">
                  <c:v>#N/A</c:v>
                </c:pt>
                <c:pt idx="3379">
                  <c:v>#N/A</c:v>
                </c:pt>
                <c:pt idx="3380">
                  <c:v>#N/A</c:v>
                </c:pt>
                <c:pt idx="3381">
                  <c:v>#N/A</c:v>
                </c:pt>
                <c:pt idx="3382">
                  <c:v>#N/A</c:v>
                </c:pt>
                <c:pt idx="3383">
                  <c:v>#N/A</c:v>
                </c:pt>
                <c:pt idx="3384">
                  <c:v>#N/A</c:v>
                </c:pt>
                <c:pt idx="3385">
                  <c:v>#N/A</c:v>
                </c:pt>
                <c:pt idx="3386">
                  <c:v>#N/A</c:v>
                </c:pt>
                <c:pt idx="3387">
                  <c:v>#N/A</c:v>
                </c:pt>
                <c:pt idx="3388">
                  <c:v>#N/A</c:v>
                </c:pt>
                <c:pt idx="3389">
                  <c:v>#N/A</c:v>
                </c:pt>
                <c:pt idx="3390">
                  <c:v>#N/A</c:v>
                </c:pt>
                <c:pt idx="3391">
                  <c:v>#N/A</c:v>
                </c:pt>
                <c:pt idx="3392">
                  <c:v>#N/A</c:v>
                </c:pt>
                <c:pt idx="3393">
                  <c:v>#N/A</c:v>
                </c:pt>
                <c:pt idx="3394">
                  <c:v>#N/A</c:v>
                </c:pt>
                <c:pt idx="3395">
                  <c:v>#N/A</c:v>
                </c:pt>
                <c:pt idx="3396">
                  <c:v>#N/A</c:v>
                </c:pt>
                <c:pt idx="3397">
                  <c:v>#N/A</c:v>
                </c:pt>
                <c:pt idx="3398">
                  <c:v>#N/A</c:v>
                </c:pt>
                <c:pt idx="3399">
                  <c:v>#N/A</c:v>
                </c:pt>
                <c:pt idx="3400">
                  <c:v>#N/A</c:v>
                </c:pt>
                <c:pt idx="3401">
                  <c:v>#N/A</c:v>
                </c:pt>
                <c:pt idx="3402">
                  <c:v>#N/A</c:v>
                </c:pt>
                <c:pt idx="3403">
                  <c:v>#N/A</c:v>
                </c:pt>
                <c:pt idx="3404">
                  <c:v>#N/A</c:v>
                </c:pt>
                <c:pt idx="3405">
                  <c:v>#N/A</c:v>
                </c:pt>
                <c:pt idx="3406">
                  <c:v>#N/A</c:v>
                </c:pt>
                <c:pt idx="3407">
                  <c:v>#N/A</c:v>
                </c:pt>
                <c:pt idx="3408">
                  <c:v>#N/A</c:v>
                </c:pt>
                <c:pt idx="3409">
                  <c:v>#N/A</c:v>
                </c:pt>
                <c:pt idx="3410">
                  <c:v>#N/A</c:v>
                </c:pt>
                <c:pt idx="3411">
                  <c:v>#N/A</c:v>
                </c:pt>
                <c:pt idx="3412">
                  <c:v>#N/A</c:v>
                </c:pt>
                <c:pt idx="3413">
                  <c:v>#N/A</c:v>
                </c:pt>
                <c:pt idx="3414">
                  <c:v>#N/A</c:v>
                </c:pt>
                <c:pt idx="3415">
                  <c:v>#N/A</c:v>
                </c:pt>
                <c:pt idx="3416">
                  <c:v>#N/A</c:v>
                </c:pt>
                <c:pt idx="3417">
                  <c:v>#N/A</c:v>
                </c:pt>
                <c:pt idx="3418">
                  <c:v>#N/A</c:v>
                </c:pt>
                <c:pt idx="3419">
                  <c:v>#N/A</c:v>
                </c:pt>
                <c:pt idx="3420">
                  <c:v>#N/A</c:v>
                </c:pt>
                <c:pt idx="3421">
                  <c:v>#N/A</c:v>
                </c:pt>
                <c:pt idx="3422">
                  <c:v>#N/A</c:v>
                </c:pt>
                <c:pt idx="3423">
                  <c:v>#N/A</c:v>
                </c:pt>
                <c:pt idx="3424">
                  <c:v>#N/A</c:v>
                </c:pt>
                <c:pt idx="3425">
                  <c:v>#N/A</c:v>
                </c:pt>
                <c:pt idx="3426">
                  <c:v>#N/A</c:v>
                </c:pt>
                <c:pt idx="3427">
                  <c:v>#N/A</c:v>
                </c:pt>
                <c:pt idx="3428">
                  <c:v>#N/A</c:v>
                </c:pt>
                <c:pt idx="3429">
                  <c:v>#N/A</c:v>
                </c:pt>
                <c:pt idx="3430">
                  <c:v>#N/A</c:v>
                </c:pt>
                <c:pt idx="3431">
                  <c:v>#N/A</c:v>
                </c:pt>
                <c:pt idx="3432">
                  <c:v>#N/A</c:v>
                </c:pt>
                <c:pt idx="3433">
                  <c:v>#N/A</c:v>
                </c:pt>
                <c:pt idx="3434">
                  <c:v>#N/A</c:v>
                </c:pt>
                <c:pt idx="3435">
                  <c:v>#N/A</c:v>
                </c:pt>
                <c:pt idx="3436">
                  <c:v>#N/A</c:v>
                </c:pt>
                <c:pt idx="3437">
                  <c:v>#N/A</c:v>
                </c:pt>
                <c:pt idx="3438">
                  <c:v>#N/A</c:v>
                </c:pt>
                <c:pt idx="3439">
                  <c:v>#N/A</c:v>
                </c:pt>
                <c:pt idx="3440">
                  <c:v>#N/A</c:v>
                </c:pt>
                <c:pt idx="3441">
                  <c:v>#N/A</c:v>
                </c:pt>
                <c:pt idx="3442">
                  <c:v>#N/A</c:v>
                </c:pt>
                <c:pt idx="3443">
                  <c:v>#N/A</c:v>
                </c:pt>
                <c:pt idx="3444">
                  <c:v>#N/A</c:v>
                </c:pt>
                <c:pt idx="3445">
                  <c:v>#N/A</c:v>
                </c:pt>
                <c:pt idx="3446">
                  <c:v>#N/A</c:v>
                </c:pt>
                <c:pt idx="3447">
                  <c:v>#N/A</c:v>
                </c:pt>
                <c:pt idx="3448">
                  <c:v>#N/A</c:v>
                </c:pt>
                <c:pt idx="3449">
                  <c:v>#N/A</c:v>
                </c:pt>
                <c:pt idx="3450">
                  <c:v>#N/A</c:v>
                </c:pt>
                <c:pt idx="3451">
                  <c:v>#N/A</c:v>
                </c:pt>
                <c:pt idx="3452">
                  <c:v>#N/A</c:v>
                </c:pt>
                <c:pt idx="3453">
                  <c:v>#N/A</c:v>
                </c:pt>
                <c:pt idx="3454">
                  <c:v>#N/A</c:v>
                </c:pt>
                <c:pt idx="3455">
                  <c:v>#N/A</c:v>
                </c:pt>
                <c:pt idx="3456">
                  <c:v>#N/A</c:v>
                </c:pt>
                <c:pt idx="3457">
                  <c:v>#N/A</c:v>
                </c:pt>
                <c:pt idx="3458">
                  <c:v>#N/A</c:v>
                </c:pt>
                <c:pt idx="3459">
                  <c:v>#N/A</c:v>
                </c:pt>
                <c:pt idx="3460">
                  <c:v>#N/A</c:v>
                </c:pt>
                <c:pt idx="3461">
                  <c:v>#N/A</c:v>
                </c:pt>
                <c:pt idx="3462">
                  <c:v>#N/A</c:v>
                </c:pt>
                <c:pt idx="3463">
                  <c:v>#N/A</c:v>
                </c:pt>
                <c:pt idx="3464">
                  <c:v>#N/A</c:v>
                </c:pt>
                <c:pt idx="3465">
                  <c:v>#N/A</c:v>
                </c:pt>
                <c:pt idx="3466">
                  <c:v>#N/A</c:v>
                </c:pt>
                <c:pt idx="3467">
                  <c:v>#N/A</c:v>
                </c:pt>
                <c:pt idx="3468">
                  <c:v>#N/A</c:v>
                </c:pt>
                <c:pt idx="3469">
                  <c:v>#N/A</c:v>
                </c:pt>
                <c:pt idx="3470">
                  <c:v>#N/A</c:v>
                </c:pt>
                <c:pt idx="3471">
                  <c:v>#N/A</c:v>
                </c:pt>
                <c:pt idx="3472">
                  <c:v>#N/A</c:v>
                </c:pt>
                <c:pt idx="3473">
                  <c:v>#N/A</c:v>
                </c:pt>
                <c:pt idx="3474">
                  <c:v>#N/A</c:v>
                </c:pt>
                <c:pt idx="3475">
                  <c:v>#N/A</c:v>
                </c:pt>
                <c:pt idx="3476">
                  <c:v>#N/A</c:v>
                </c:pt>
                <c:pt idx="3477">
                  <c:v>#N/A</c:v>
                </c:pt>
                <c:pt idx="3478">
                  <c:v>#N/A</c:v>
                </c:pt>
                <c:pt idx="3479">
                  <c:v>#N/A</c:v>
                </c:pt>
                <c:pt idx="3480">
                  <c:v>#N/A</c:v>
                </c:pt>
                <c:pt idx="3481">
                  <c:v>#N/A</c:v>
                </c:pt>
                <c:pt idx="3482">
                  <c:v>#N/A</c:v>
                </c:pt>
                <c:pt idx="3483">
                  <c:v>#N/A</c:v>
                </c:pt>
                <c:pt idx="3484">
                  <c:v>#N/A</c:v>
                </c:pt>
                <c:pt idx="3485">
                  <c:v>#N/A</c:v>
                </c:pt>
                <c:pt idx="3486">
                  <c:v>#N/A</c:v>
                </c:pt>
                <c:pt idx="3487">
                  <c:v>#N/A</c:v>
                </c:pt>
                <c:pt idx="3488">
                  <c:v>#N/A</c:v>
                </c:pt>
                <c:pt idx="3489">
                  <c:v>#N/A</c:v>
                </c:pt>
                <c:pt idx="3490">
                  <c:v>#N/A</c:v>
                </c:pt>
                <c:pt idx="3491">
                  <c:v>#N/A</c:v>
                </c:pt>
                <c:pt idx="3492">
                  <c:v>#N/A</c:v>
                </c:pt>
                <c:pt idx="3493">
                  <c:v>#N/A</c:v>
                </c:pt>
                <c:pt idx="3494">
                  <c:v>#N/A</c:v>
                </c:pt>
                <c:pt idx="3495">
                  <c:v>#N/A</c:v>
                </c:pt>
                <c:pt idx="3496">
                  <c:v>#N/A</c:v>
                </c:pt>
                <c:pt idx="3497">
                  <c:v>#N/A</c:v>
                </c:pt>
                <c:pt idx="3498">
                  <c:v>#N/A</c:v>
                </c:pt>
                <c:pt idx="3499">
                  <c:v>#N/A</c:v>
                </c:pt>
                <c:pt idx="3500">
                  <c:v>#N/A</c:v>
                </c:pt>
                <c:pt idx="3501">
                  <c:v>#N/A</c:v>
                </c:pt>
                <c:pt idx="3502">
                  <c:v>#N/A</c:v>
                </c:pt>
                <c:pt idx="3503">
                  <c:v>#N/A</c:v>
                </c:pt>
                <c:pt idx="3504">
                  <c:v>#N/A</c:v>
                </c:pt>
                <c:pt idx="3505">
                  <c:v>#N/A</c:v>
                </c:pt>
                <c:pt idx="3506">
                  <c:v>#N/A</c:v>
                </c:pt>
                <c:pt idx="3507">
                  <c:v>#N/A</c:v>
                </c:pt>
                <c:pt idx="3508">
                  <c:v>#N/A</c:v>
                </c:pt>
                <c:pt idx="3509">
                  <c:v>#N/A</c:v>
                </c:pt>
                <c:pt idx="3510">
                  <c:v>#N/A</c:v>
                </c:pt>
                <c:pt idx="3511">
                  <c:v>#N/A</c:v>
                </c:pt>
                <c:pt idx="3512">
                  <c:v>#N/A</c:v>
                </c:pt>
                <c:pt idx="3513">
                  <c:v>#N/A</c:v>
                </c:pt>
                <c:pt idx="3514">
                  <c:v>#N/A</c:v>
                </c:pt>
                <c:pt idx="3515">
                  <c:v>#N/A</c:v>
                </c:pt>
                <c:pt idx="3516">
                  <c:v>#N/A</c:v>
                </c:pt>
                <c:pt idx="3517">
                  <c:v>#N/A</c:v>
                </c:pt>
                <c:pt idx="3518">
                  <c:v>#N/A</c:v>
                </c:pt>
                <c:pt idx="3519">
                  <c:v>#N/A</c:v>
                </c:pt>
                <c:pt idx="3520">
                  <c:v>#N/A</c:v>
                </c:pt>
                <c:pt idx="3521">
                  <c:v>#N/A</c:v>
                </c:pt>
                <c:pt idx="3522">
                  <c:v>#N/A</c:v>
                </c:pt>
                <c:pt idx="3523">
                  <c:v>#N/A</c:v>
                </c:pt>
                <c:pt idx="3524">
                  <c:v>#N/A</c:v>
                </c:pt>
                <c:pt idx="3525">
                  <c:v>#N/A</c:v>
                </c:pt>
                <c:pt idx="3526">
                  <c:v>#N/A</c:v>
                </c:pt>
                <c:pt idx="3527">
                  <c:v>#N/A</c:v>
                </c:pt>
                <c:pt idx="3528">
                  <c:v>#N/A</c:v>
                </c:pt>
                <c:pt idx="3529">
                  <c:v>#N/A</c:v>
                </c:pt>
                <c:pt idx="3530">
                  <c:v>#N/A</c:v>
                </c:pt>
                <c:pt idx="3531">
                  <c:v>#N/A</c:v>
                </c:pt>
                <c:pt idx="3532">
                  <c:v>#N/A</c:v>
                </c:pt>
                <c:pt idx="3533">
                  <c:v>#N/A</c:v>
                </c:pt>
                <c:pt idx="3534">
                  <c:v>#N/A</c:v>
                </c:pt>
                <c:pt idx="3535">
                  <c:v>#N/A</c:v>
                </c:pt>
                <c:pt idx="3536">
                  <c:v>#N/A</c:v>
                </c:pt>
                <c:pt idx="3537">
                  <c:v>#N/A</c:v>
                </c:pt>
                <c:pt idx="3538">
                  <c:v>#N/A</c:v>
                </c:pt>
                <c:pt idx="3539">
                  <c:v>#N/A</c:v>
                </c:pt>
                <c:pt idx="3540">
                  <c:v>#N/A</c:v>
                </c:pt>
                <c:pt idx="3541">
                  <c:v>#N/A</c:v>
                </c:pt>
                <c:pt idx="3542">
                  <c:v>#N/A</c:v>
                </c:pt>
                <c:pt idx="3543">
                  <c:v>#N/A</c:v>
                </c:pt>
                <c:pt idx="3544">
                  <c:v>#N/A</c:v>
                </c:pt>
                <c:pt idx="3545">
                  <c:v>#N/A</c:v>
                </c:pt>
                <c:pt idx="3546">
                  <c:v>#N/A</c:v>
                </c:pt>
                <c:pt idx="3547">
                  <c:v>#N/A</c:v>
                </c:pt>
                <c:pt idx="3548">
                  <c:v>#N/A</c:v>
                </c:pt>
                <c:pt idx="3549">
                  <c:v>#N/A</c:v>
                </c:pt>
                <c:pt idx="3550">
                  <c:v>#N/A</c:v>
                </c:pt>
                <c:pt idx="3551">
                  <c:v>#N/A</c:v>
                </c:pt>
                <c:pt idx="3552">
                  <c:v>#N/A</c:v>
                </c:pt>
                <c:pt idx="3553">
                  <c:v>#N/A</c:v>
                </c:pt>
                <c:pt idx="3554">
                  <c:v>#N/A</c:v>
                </c:pt>
                <c:pt idx="3555">
                  <c:v>#N/A</c:v>
                </c:pt>
                <c:pt idx="3556">
                  <c:v>#N/A</c:v>
                </c:pt>
                <c:pt idx="3557">
                  <c:v>#N/A</c:v>
                </c:pt>
                <c:pt idx="3558">
                  <c:v>#N/A</c:v>
                </c:pt>
                <c:pt idx="3559">
                  <c:v>#N/A</c:v>
                </c:pt>
                <c:pt idx="3560">
                  <c:v>#N/A</c:v>
                </c:pt>
                <c:pt idx="3561">
                  <c:v>#N/A</c:v>
                </c:pt>
                <c:pt idx="3562">
                  <c:v>#N/A</c:v>
                </c:pt>
                <c:pt idx="3563">
                  <c:v>#N/A</c:v>
                </c:pt>
                <c:pt idx="3564">
                  <c:v>#N/A</c:v>
                </c:pt>
                <c:pt idx="3565">
                  <c:v>#N/A</c:v>
                </c:pt>
                <c:pt idx="3566">
                  <c:v>#N/A</c:v>
                </c:pt>
                <c:pt idx="3567">
                  <c:v>#N/A</c:v>
                </c:pt>
                <c:pt idx="3568">
                  <c:v>#N/A</c:v>
                </c:pt>
                <c:pt idx="3569">
                  <c:v>#N/A</c:v>
                </c:pt>
                <c:pt idx="3570">
                  <c:v>#N/A</c:v>
                </c:pt>
                <c:pt idx="3571">
                  <c:v>#N/A</c:v>
                </c:pt>
                <c:pt idx="3572">
                  <c:v>#N/A</c:v>
                </c:pt>
                <c:pt idx="3573">
                  <c:v>#N/A</c:v>
                </c:pt>
                <c:pt idx="3574">
                  <c:v>#N/A</c:v>
                </c:pt>
                <c:pt idx="3575">
                  <c:v>#N/A</c:v>
                </c:pt>
                <c:pt idx="3576">
                  <c:v>#N/A</c:v>
                </c:pt>
                <c:pt idx="3577">
                  <c:v>#N/A</c:v>
                </c:pt>
                <c:pt idx="3578">
                  <c:v>#N/A</c:v>
                </c:pt>
                <c:pt idx="3579">
                  <c:v>#N/A</c:v>
                </c:pt>
                <c:pt idx="3580">
                  <c:v>#N/A</c:v>
                </c:pt>
                <c:pt idx="3581">
                  <c:v>#N/A</c:v>
                </c:pt>
                <c:pt idx="3582">
                  <c:v>#N/A</c:v>
                </c:pt>
                <c:pt idx="3583">
                  <c:v>#N/A</c:v>
                </c:pt>
                <c:pt idx="3584">
                  <c:v>#N/A</c:v>
                </c:pt>
                <c:pt idx="3585">
                  <c:v>#N/A</c:v>
                </c:pt>
                <c:pt idx="3586">
                  <c:v>#N/A</c:v>
                </c:pt>
                <c:pt idx="3587">
                  <c:v>#N/A</c:v>
                </c:pt>
                <c:pt idx="3588">
                  <c:v>#N/A</c:v>
                </c:pt>
                <c:pt idx="3589">
                  <c:v>#N/A</c:v>
                </c:pt>
                <c:pt idx="3590">
                  <c:v>#N/A</c:v>
                </c:pt>
                <c:pt idx="3591">
                  <c:v>#N/A</c:v>
                </c:pt>
                <c:pt idx="3592">
                  <c:v>#N/A</c:v>
                </c:pt>
                <c:pt idx="3593">
                  <c:v>#N/A</c:v>
                </c:pt>
                <c:pt idx="3594">
                  <c:v>#N/A</c:v>
                </c:pt>
                <c:pt idx="3595">
                  <c:v>#N/A</c:v>
                </c:pt>
                <c:pt idx="3596">
                  <c:v>#N/A</c:v>
                </c:pt>
                <c:pt idx="3597">
                  <c:v>#N/A</c:v>
                </c:pt>
                <c:pt idx="3598">
                  <c:v>#N/A</c:v>
                </c:pt>
                <c:pt idx="3599">
                  <c:v>#N/A</c:v>
                </c:pt>
                <c:pt idx="3600">
                  <c:v>#N/A</c:v>
                </c:pt>
                <c:pt idx="3601">
                  <c:v>#N/A</c:v>
                </c:pt>
                <c:pt idx="3602">
                  <c:v>#N/A</c:v>
                </c:pt>
                <c:pt idx="3603">
                  <c:v>#N/A</c:v>
                </c:pt>
                <c:pt idx="3604">
                  <c:v>#N/A</c:v>
                </c:pt>
                <c:pt idx="3605">
                  <c:v>#N/A</c:v>
                </c:pt>
                <c:pt idx="3606">
                  <c:v>#N/A</c:v>
                </c:pt>
                <c:pt idx="3607">
                  <c:v>#N/A</c:v>
                </c:pt>
                <c:pt idx="3608">
                  <c:v>#N/A</c:v>
                </c:pt>
                <c:pt idx="3609">
                  <c:v>#N/A</c:v>
                </c:pt>
                <c:pt idx="3610">
                  <c:v>#N/A</c:v>
                </c:pt>
                <c:pt idx="3611">
                  <c:v>#N/A</c:v>
                </c:pt>
                <c:pt idx="3612">
                  <c:v>#N/A</c:v>
                </c:pt>
                <c:pt idx="3613">
                  <c:v>#N/A</c:v>
                </c:pt>
                <c:pt idx="3614">
                  <c:v>#N/A</c:v>
                </c:pt>
                <c:pt idx="3615">
                  <c:v>#N/A</c:v>
                </c:pt>
                <c:pt idx="3616">
                  <c:v>#N/A</c:v>
                </c:pt>
                <c:pt idx="3617">
                  <c:v>#N/A</c:v>
                </c:pt>
                <c:pt idx="3618">
                  <c:v>#N/A</c:v>
                </c:pt>
                <c:pt idx="3619">
                  <c:v>#N/A</c:v>
                </c:pt>
                <c:pt idx="3620">
                  <c:v>#N/A</c:v>
                </c:pt>
                <c:pt idx="3621">
                  <c:v>#N/A</c:v>
                </c:pt>
                <c:pt idx="3622">
                  <c:v>#N/A</c:v>
                </c:pt>
                <c:pt idx="3623">
                  <c:v>#N/A</c:v>
                </c:pt>
                <c:pt idx="3624">
                  <c:v>#N/A</c:v>
                </c:pt>
                <c:pt idx="3625">
                  <c:v>#N/A</c:v>
                </c:pt>
                <c:pt idx="3626">
                  <c:v>#N/A</c:v>
                </c:pt>
                <c:pt idx="3627">
                  <c:v>#N/A</c:v>
                </c:pt>
                <c:pt idx="3628">
                  <c:v>#N/A</c:v>
                </c:pt>
                <c:pt idx="3629">
                  <c:v>#N/A</c:v>
                </c:pt>
                <c:pt idx="3630">
                  <c:v>#N/A</c:v>
                </c:pt>
                <c:pt idx="3631">
                  <c:v>#N/A</c:v>
                </c:pt>
                <c:pt idx="3632">
                  <c:v>#N/A</c:v>
                </c:pt>
                <c:pt idx="3633">
                  <c:v>#N/A</c:v>
                </c:pt>
                <c:pt idx="3634">
                  <c:v>#N/A</c:v>
                </c:pt>
                <c:pt idx="3635">
                  <c:v>#N/A</c:v>
                </c:pt>
                <c:pt idx="3636">
                  <c:v>#N/A</c:v>
                </c:pt>
                <c:pt idx="3637">
                  <c:v>#N/A</c:v>
                </c:pt>
                <c:pt idx="3638">
                  <c:v>#N/A</c:v>
                </c:pt>
                <c:pt idx="3639">
                  <c:v>#N/A</c:v>
                </c:pt>
                <c:pt idx="3640">
                  <c:v>#N/A</c:v>
                </c:pt>
                <c:pt idx="3641">
                  <c:v>#N/A</c:v>
                </c:pt>
                <c:pt idx="3642">
                  <c:v>#N/A</c:v>
                </c:pt>
                <c:pt idx="3643">
                  <c:v>#N/A</c:v>
                </c:pt>
                <c:pt idx="3644">
                  <c:v>#N/A</c:v>
                </c:pt>
                <c:pt idx="3645">
                  <c:v>#N/A</c:v>
                </c:pt>
                <c:pt idx="3646">
                  <c:v>#N/A</c:v>
                </c:pt>
                <c:pt idx="3647">
                  <c:v>#N/A</c:v>
                </c:pt>
                <c:pt idx="3648">
                  <c:v>#N/A</c:v>
                </c:pt>
                <c:pt idx="3649">
                  <c:v>#N/A</c:v>
                </c:pt>
                <c:pt idx="3650">
                  <c:v>#N/A</c:v>
                </c:pt>
                <c:pt idx="3651">
                  <c:v>#N/A</c:v>
                </c:pt>
                <c:pt idx="3652">
                  <c:v>#N/A</c:v>
                </c:pt>
                <c:pt idx="3653">
                  <c:v>#N/A</c:v>
                </c:pt>
                <c:pt idx="3654">
                  <c:v>#N/A</c:v>
                </c:pt>
                <c:pt idx="3655">
                  <c:v>#N/A</c:v>
                </c:pt>
                <c:pt idx="3656">
                  <c:v>#N/A</c:v>
                </c:pt>
                <c:pt idx="3657">
                  <c:v>#N/A</c:v>
                </c:pt>
                <c:pt idx="3658">
                  <c:v>#N/A</c:v>
                </c:pt>
                <c:pt idx="3659">
                  <c:v>#N/A</c:v>
                </c:pt>
                <c:pt idx="3660">
                  <c:v>#N/A</c:v>
                </c:pt>
                <c:pt idx="3661">
                  <c:v>#N/A</c:v>
                </c:pt>
                <c:pt idx="3662">
                  <c:v>#N/A</c:v>
                </c:pt>
                <c:pt idx="3663">
                  <c:v>#N/A</c:v>
                </c:pt>
                <c:pt idx="3664">
                  <c:v>#N/A</c:v>
                </c:pt>
                <c:pt idx="3665">
                  <c:v>#N/A</c:v>
                </c:pt>
                <c:pt idx="3666">
                  <c:v>#N/A</c:v>
                </c:pt>
                <c:pt idx="3667">
                  <c:v>#N/A</c:v>
                </c:pt>
                <c:pt idx="3668">
                  <c:v>#N/A</c:v>
                </c:pt>
                <c:pt idx="3669">
                  <c:v>#N/A</c:v>
                </c:pt>
                <c:pt idx="3670">
                  <c:v>#N/A</c:v>
                </c:pt>
                <c:pt idx="3671">
                  <c:v>#N/A</c:v>
                </c:pt>
                <c:pt idx="3672">
                  <c:v>#N/A</c:v>
                </c:pt>
                <c:pt idx="3673">
                  <c:v>#N/A</c:v>
                </c:pt>
                <c:pt idx="3674">
                  <c:v>#N/A</c:v>
                </c:pt>
                <c:pt idx="3675">
                  <c:v>#N/A</c:v>
                </c:pt>
                <c:pt idx="3676">
                  <c:v>#N/A</c:v>
                </c:pt>
                <c:pt idx="3677">
                  <c:v>#N/A</c:v>
                </c:pt>
                <c:pt idx="3678">
                  <c:v>#N/A</c:v>
                </c:pt>
                <c:pt idx="3679">
                  <c:v>#N/A</c:v>
                </c:pt>
                <c:pt idx="3680">
                  <c:v>#N/A</c:v>
                </c:pt>
                <c:pt idx="3681">
                  <c:v>#N/A</c:v>
                </c:pt>
                <c:pt idx="3682">
                  <c:v>#N/A</c:v>
                </c:pt>
                <c:pt idx="3683">
                  <c:v>#N/A</c:v>
                </c:pt>
                <c:pt idx="3684">
                  <c:v>#N/A</c:v>
                </c:pt>
                <c:pt idx="3685">
                  <c:v>#N/A</c:v>
                </c:pt>
                <c:pt idx="3686">
                  <c:v>#N/A</c:v>
                </c:pt>
                <c:pt idx="3687">
                  <c:v>#N/A</c:v>
                </c:pt>
                <c:pt idx="3688">
                  <c:v>#N/A</c:v>
                </c:pt>
                <c:pt idx="3689">
                  <c:v>#N/A</c:v>
                </c:pt>
                <c:pt idx="3690">
                  <c:v>#N/A</c:v>
                </c:pt>
                <c:pt idx="3691">
                  <c:v>#N/A</c:v>
                </c:pt>
                <c:pt idx="3692">
                  <c:v>#N/A</c:v>
                </c:pt>
                <c:pt idx="3693">
                  <c:v>#N/A</c:v>
                </c:pt>
                <c:pt idx="3694">
                  <c:v>#N/A</c:v>
                </c:pt>
                <c:pt idx="3695">
                  <c:v>#N/A</c:v>
                </c:pt>
                <c:pt idx="3696">
                  <c:v>#N/A</c:v>
                </c:pt>
                <c:pt idx="3697">
                  <c:v>#N/A</c:v>
                </c:pt>
                <c:pt idx="3698">
                  <c:v>#N/A</c:v>
                </c:pt>
                <c:pt idx="3699">
                  <c:v>#N/A</c:v>
                </c:pt>
                <c:pt idx="3700">
                  <c:v>#N/A</c:v>
                </c:pt>
                <c:pt idx="3701">
                  <c:v>#N/A</c:v>
                </c:pt>
                <c:pt idx="3702">
                  <c:v>#N/A</c:v>
                </c:pt>
                <c:pt idx="3703">
                  <c:v>#N/A</c:v>
                </c:pt>
                <c:pt idx="3704">
                  <c:v>#N/A</c:v>
                </c:pt>
                <c:pt idx="3705">
                  <c:v>#N/A</c:v>
                </c:pt>
                <c:pt idx="3706">
                  <c:v>#N/A</c:v>
                </c:pt>
                <c:pt idx="3707">
                  <c:v>#N/A</c:v>
                </c:pt>
                <c:pt idx="3708">
                  <c:v>#N/A</c:v>
                </c:pt>
                <c:pt idx="3709">
                  <c:v>#N/A</c:v>
                </c:pt>
                <c:pt idx="3710">
                  <c:v>#N/A</c:v>
                </c:pt>
                <c:pt idx="3711">
                  <c:v>#N/A</c:v>
                </c:pt>
                <c:pt idx="3712">
                  <c:v>#N/A</c:v>
                </c:pt>
                <c:pt idx="3713">
                  <c:v>#N/A</c:v>
                </c:pt>
                <c:pt idx="3714">
                  <c:v>#N/A</c:v>
                </c:pt>
                <c:pt idx="3715">
                  <c:v>#N/A</c:v>
                </c:pt>
                <c:pt idx="3716">
                  <c:v>#N/A</c:v>
                </c:pt>
                <c:pt idx="3717">
                  <c:v>#N/A</c:v>
                </c:pt>
                <c:pt idx="3718">
                  <c:v>#N/A</c:v>
                </c:pt>
                <c:pt idx="3719">
                  <c:v>#N/A</c:v>
                </c:pt>
                <c:pt idx="3720">
                  <c:v>#N/A</c:v>
                </c:pt>
                <c:pt idx="3721">
                  <c:v>#N/A</c:v>
                </c:pt>
                <c:pt idx="3722">
                  <c:v>#N/A</c:v>
                </c:pt>
                <c:pt idx="3723">
                  <c:v>#N/A</c:v>
                </c:pt>
                <c:pt idx="3724">
                  <c:v>#N/A</c:v>
                </c:pt>
                <c:pt idx="3725">
                  <c:v>#N/A</c:v>
                </c:pt>
                <c:pt idx="3726">
                  <c:v>#N/A</c:v>
                </c:pt>
                <c:pt idx="3727">
                  <c:v>#N/A</c:v>
                </c:pt>
                <c:pt idx="3728">
                  <c:v>#N/A</c:v>
                </c:pt>
                <c:pt idx="3729">
                  <c:v>#N/A</c:v>
                </c:pt>
                <c:pt idx="3730">
                  <c:v>#N/A</c:v>
                </c:pt>
                <c:pt idx="3731">
                  <c:v>#N/A</c:v>
                </c:pt>
                <c:pt idx="3732">
                  <c:v>#N/A</c:v>
                </c:pt>
                <c:pt idx="3733">
                  <c:v>#N/A</c:v>
                </c:pt>
                <c:pt idx="3734">
                  <c:v>#N/A</c:v>
                </c:pt>
                <c:pt idx="3735">
                  <c:v>#N/A</c:v>
                </c:pt>
                <c:pt idx="3736">
                  <c:v>#N/A</c:v>
                </c:pt>
                <c:pt idx="3737">
                  <c:v>#N/A</c:v>
                </c:pt>
                <c:pt idx="3738">
                  <c:v>#N/A</c:v>
                </c:pt>
                <c:pt idx="3739">
                  <c:v>#N/A</c:v>
                </c:pt>
                <c:pt idx="3740">
                  <c:v>#N/A</c:v>
                </c:pt>
                <c:pt idx="3741">
                  <c:v>#N/A</c:v>
                </c:pt>
                <c:pt idx="3742">
                  <c:v>#N/A</c:v>
                </c:pt>
                <c:pt idx="3743">
                  <c:v>#N/A</c:v>
                </c:pt>
                <c:pt idx="3744">
                  <c:v>#N/A</c:v>
                </c:pt>
                <c:pt idx="3745">
                  <c:v>#N/A</c:v>
                </c:pt>
                <c:pt idx="3746">
                  <c:v>#N/A</c:v>
                </c:pt>
                <c:pt idx="3747">
                  <c:v>#N/A</c:v>
                </c:pt>
                <c:pt idx="3748">
                  <c:v>#N/A</c:v>
                </c:pt>
                <c:pt idx="3749">
                  <c:v>#N/A</c:v>
                </c:pt>
                <c:pt idx="3750">
                  <c:v>#N/A</c:v>
                </c:pt>
                <c:pt idx="3751">
                  <c:v>#N/A</c:v>
                </c:pt>
                <c:pt idx="3752">
                  <c:v>#N/A</c:v>
                </c:pt>
                <c:pt idx="3753">
                  <c:v>#N/A</c:v>
                </c:pt>
                <c:pt idx="3754">
                  <c:v>#N/A</c:v>
                </c:pt>
                <c:pt idx="3755">
                  <c:v>#N/A</c:v>
                </c:pt>
                <c:pt idx="3756">
                  <c:v>#N/A</c:v>
                </c:pt>
                <c:pt idx="3757">
                  <c:v>#N/A</c:v>
                </c:pt>
                <c:pt idx="3758">
                  <c:v>#N/A</c:v>
                </c:pt>
                <c:pt idx="3759">
                  <c:v>#N/A</c:v>
                </c:pt>
                <c:pt idx="3760">
                  <c:v>#N/A</c:v>
                </c:pt>
                <c:pt idx="3761">
                  <c:v>#N/A</c:v>
                </c:pt>
                <c:pt idx="3762">
                  <c:v>#N/A</c:v>
                </c:pt>
                <c:pt idx="3763">
                  <c:v>#N/A</c:v>
                </c:pt>
                <c:pt idx="3764">
                  <c:v>#N/A</c:v>
                </c:pt>
                <c:pt idx="3765">
                  <c:v>#N/A</c:v>
                </c:pt>
                <c:pt idx="3766">
                  <c:v>#N/A</c:v>
                </c:pt>
                <c:pt idx="3767">
                  <c:v>#N/A</c:v>
                </c:pt>
                <c:pt idx="3768">
                  <c:v>#N/A</c:v>
                </c:pt>
                <c:pt idx="3769">
                  <c:v>#N/A</c:v>
                </c:pt>
                <c:pt idx="3770">
                  <c:v>#N/A</c:v>
                </c:pt>
                <c:pt idx="3771">
                  <c:v>#N/A</c:v>
                </c:pt>
                <c:pt idx="3772">
                  <c:v>#N/A</c:v>
                </c:pt>
                <c:pt idx="3773">
                  <c:v>#N/A</c:v>
                </c:pt>
                <c:pt idx="3774">
                  <c:v>#N/A</c:v>
                </c:pt>
                <c:pt idx="3775">
                  <c:v>#N/A</c:v>
                </c:pt>
                <c:pt idx="3776">
                  <c:v>#N/A</c:v>
                </c:pt>
                <c:pt idx="3777">
                  <c:v>#N/A</c:v>
                </c:pt>
                <c:pt idx="3778">
                  <c:v>#N/A</c:v>
                </c:pt>
                <c:pt idx="3779">
                  <c:v>#N/A</c:v>
                </c:pt>
                <c:pt idx="3780">
                  <c:v>#N/A</c:v>
                </c:pt>
                <c:pt idx="3781">
                  <c:v>#N/A</c:v>
                </c:pt>
                <c:pt idx="3782">
                  <c:v>#N/A</c:v>
                </c:pt>
                <c:pt idx="3783">
                  <c:v>#N/A</c:v>
                </c:pt>
                <c:pt idx="3784">
                  <c:v>#N/A</c:v>
                </c:pt>
                <c:pt idx="3785">
                  <c:v>#N/A</c:v>
                </c:pt>
                <c:pt idx="3786">
                  <c:v>#N/A</c:v>
                </c:pt>
                <c:pt idx="3787">
                  <c:v>#N/A</c:v>
                </c:pt>
                <c:pt idx="3788">
                  <c:v>#N/A</c:v>
                </c:pt>
                <c:pt idx="3789">
                  <c:v>#N/A</c:v>
                </c:pt>
                <c:pt idx="3790">
                  <c:v>#N/A</c:v>
                </c:pt>
                <c:pt idx="3791">
                  <c:v>#N/A</c:v>
                </c:pt>
                <c:pt idx="3792">
                  <c:v>#N/A</c:v>
                </c:pt>
                <c:pt idx="3793">
                  <c:v>#N/A</c:v>
                </c:pt>
                <c:pt idx="3794">
                  <c:v>#N/A</c:v>
                </c:pt>
                <c:pt idx="3795">
                  <c:v>#N/A</c:v>
                </c:pt>
                <c:pt idx="3796">
                  <c:v>#N/A</c:v>
                </c:pt>
                <c:pt idx="3797">
                  <c:v>#N/A</c:v>
                </c:pt>
                <c:pt idx="3798">
                  <c:v>#N/A</c:v>
                </c:pt>
                <c:pt idx="3799">
                  <c:v>#N/A</c:v>
                </c:pt>
                <c:pt idx="3800">
                  <c:v>#N/A</c:v>
                </c:pt>
                <c:pt idx="3801">
                  <c:v>#N/A</c:v>
                </c:pt>
                <c:pt idx="3802">
                  <c:v>#N/A</c:v>
                </c:pt>
                <c:pt idx="3803">
                  <c:v>#N/A</c:v>
                </c:pt>
                <c:pt idx="3804">
                  <c:v>#N/A</c:v>
                </c:pt>
                <c:pt idx="3805">
                  <c:v>#N/A</c:v>
                </c:pt>
                <c:pt idx="3806">
                  <c:v>#N/A</c:v>
                </c:pt>
                <c:pt idx="3807">
                  <c:v>#N/A</c:v>
                </c:pt>
                <c:pt idx="3808">
                  <c:v>#N/A</c:v>
                </c:pt>
                <c:pt idx="3809">
                  <c:v>#N/A</c:v>
                </c:pt>
                <c:pt idx="3810">
                  <c:v>#N/A</c:v>
                </c:pt>
                <c:pt idx="3811">
                  <c:v>#N/A</c:v>
                </c:pt>
                <c:pt idx="3812">
                  <c:v>#N/A</c:v>
                </c:pt>
                <c:pt idx="3813">
                  <c:v>#N/A</c:v>
                </c:pt>
                <c:pt idx="3814">
                  <c:v>#N/A</c:v>
                </c:pt>
                <c:pt idx="3815">
                  <c:v>#N/A</c:v>
                </c:pt>
                <c:pt idx="3816">
                  <c:v>#N/A</c:v>
                </c:pt>
                <c:pt idx="3817">
                  <c:v>#N/A</c:v>
                </c:pt>
                <c:pt idx="3818">
                  <c:v>#N/A</c:v>
                </c:pt>
                <c:pt idx="3819">
                  <c:v>#N/A</c:v>
                </c:pt>
                <c:pt idx="3820">
                  <c:v>#N/A</c:v>
                </c:pt>
                <c:pt idx="3821">
                  <c:v>#N/A</c:v>
                </c:pt>
                <c:pt idx="3822">
                  <c:v>#N/A</c:v>
                </c:pt>
                <c:pt idx="3823">
                  <c:v>#N/A</c:v>
                </c:pt>
                <c:pt idx="3824">
                  <c:v>#N/A</c:v>
                </c:pt>
                <c:pt idx="3825">
                  <c:v>#N/A</c:v>
                </c:pt>
                <c:pt idx="3826">
                  <c:v>#N/A</c:v>
                </c:pt>
                <c:pt idx="3827">
                  <c:v>#N/A</c:v>
                </c:pt>
                <c:pt idx="3828">
                  <c:v>#N/A</c:v>
                </c:pt>
                <c:pt idx="3829">
                  <c:v>#N/A</c:v>
                </c:pt>
                <c:pt idx="3830">
                  <c:v>#N/A</c:v>
                </c:pt>
                <c:pt idx="3831">
                  <c:v>#N/A</c:v>
                </c:pt>
                <c:pt idx="3832">
                  <c:v>#N/A</c:v>
                </c:pt>
                <c:pt idx="3833">
                  <c:v>#N/A</c:v>
                </c:pt>
                <c:pt idx="3834">
                  <c:v>#N/A</c:v>
                </c:pt>
                <c:pt idx="3835">
                  <c:v>#N/A</c:v>
                </c:pt>
                <c:pt idx="3836">
                  <c:v>#N/A</c:v>
                </c:pt>
                <c:pt idx="3837">
                  <c:v>#N/A</c:v>
                </c:pt>
                <c:pt idx="3838">
                  <c:v>#N/A</c:v>
                </c:pt>
                <c:pt idx="3839">
                  <c:v>#N/A</c:v>
                </c:pt>
                <c:pt idx="3840">
                  <c:v>#N/A</c:v>
                </c:pt>
                <c:pt idx="3841">
                  <c:v>#N/A</c:v>
                </c:pt>
                <c:pt idx="3842">
                  <c:v>#N/A</c:v>
                </c:pt>
                <c:pt idx="3843">
                  <c:v>#N/A</c:v>
                </c:pt>
                <c:pt idx="3844">
                  <c:v>#N/A</c:v>
                </c:pt>
                <c:pt idx="3845">
                  <c:v>#N/A</c:v>
                </c:pt>
                <c:pt idx="3846">
                  <c:v>#N/A</c:v>
                </c:pt>
                <c:pt idx="3847">
                  <c:v>#N/A</c:v>
                </c:pt>
                <c:pt idx="3848">
                  <c:v>#N/A</c:v>
                </c:pt>
                <c:pt idx="3849">
                  <c:v>#N/A</c:v>
                </c:pt>
                <c:pt idx="3850">
                  <c:v>#N/A</c:v>
                </c:pt>
                <c:pt idx="3851">
                  <c:v>#N/A</c:v>
                </c:pt>
                <c:pt idx="3852">
                  <c:v>#N/A</c:v>
                </c:pt>
                <c:pt idx="3853">
                  <c:v>#N/A</c:v>
                </c:pt>
                <c:pt idx="3854">
                  <c:v>#N/A</c:v>
                </c:pt>
                <c:pt idx="3855">
                  <c:v>#N/A</c:v>
                </c:pt>
                <c:pt idx="3856">
                  <c:v>#N/A</c:v>
                </c:pt>
                <c:pt idx="3857">
                  <c:v>#N/A</c:v>
                </c:pt>
                <c:pt idx="3858">
                  <c:v>#N/A</c:v>
                </c:pt>
                <c:pt idx="3859">
                  <c:v>#N/A</c:v>
                </c:pt>
                <c:pt idx="3860">
                  <c:v>#N/A</c:v>
                </c:pt>
                <c:pt idx="3861">
                  <c:v>#N/A</c:v>
                </c:pt>
                <c:pt idx="3862">
                  <c:v>#N/A</c:v>
                </c:pt>
                <c:pt idx="3863">
                  <c:v>#N/A</c:v>
                </c:pt>
                <c:pt idx="3864">
                  <c:v>#N/A</c:v>
                </c:pt>
                <c:pt idx="3865">
                  <c:v>#N/A</c:v>
                </c:pt>
                <c:pt idx="3866">
                  <c:v>#N/A</c:v>
                </c:pt>
                <c:pt idx="3867">
                  <c:v>#N/A</c:v>
                </c:pt>
                <c:pt idx="3868">
                  <c:v>#N/A</c:v>
                </c:pt>
                <c:pt idx="3869">
                  <c:v>#N/A</c:v>
                </c:pt>
                <c:pt idx="3870">
                  <c:v>#N/A</c:v>
                </c:pt>
                <c:pt idx="3871">
                  <c:v>#N/A</c:v>
                </c:pt>
                <c:pt idx="3872">
                  <c:v>#N/A</c:v>
                </c:pt>
                <c:pt idx="3873">
                  <c:v>#N/A</c:v>
                </c:pt>
                <c:pt idx="3874">
                  <c:v>#N/A</c:v>
                </c:pt>
                <c:pt idx="3875">
                  <c:v>#N/A</c:v>
                </c:pt>
                <c:pt idx="3876">
                  <c:v>#N/A</c:v>
                </c:pt>
                <c:pt idx="3877">
                  <c:v>#N/A</c:v>
                </c:pt>
                <c:pt idx="3878">
                  <c:v>#N/A</c:v>
                </c:pt>
                <c:pt idx="3879">
                  <c:v>#N/A</c:v>
                </c:pt>
                <c:pt idx="3880">
                  <c:v>#N/A</c:v>
                </c:pt>
                <c:pt idx="3881">
                  <c:v>#N/A</c:v>
                </c:pt>
                <c:pt idx="3882">
                  <c:v>#N/A</c:v>
                </c:pt>
                <c:pt idx="3883">
                  <c:v>#N/A</c:v>
                </c:pt>
                <c:pt idx="3884">
                  <c:v>#N/A</c:v>
                </c:pt>
                <c:pt idx="3885">
                  <c:v>#N/A</c:v>
                </c:pt>
                <c:pt idx="3886">
                  <c:v>#N/A</c:v>
                </c:pt>
                <c:pt idx="3887">
                  <c:v>#N/A</c:v>
                </c:pt>
                <c:pt idx="3888">
                  <c:v>#N/A</c:v>
                </c:pt>
                <c:pt idx="3889">
                  <c:v>#N/A</c:v>
                </c:pt>
                <c:pt idx="3890">
                  <c:v>#N/A</c:v>
                </c:pt>
                <c:pt idx="3891">
                  <c:v>#N/A</c:v>
                </c:pt>
                <c:pt idx="3892">
                  <c:v>#N/A</c:v>
                </c:pt>
                <c:pt idx="3893">
                  <c:v>#N/A</c:v>
                </c:pt>
                <c:pt idx="3894">
                  <c:v>#N/A</c:v>
                </c:pt>
                <c:pt idx="3895">
                  <c:v>#N/A</c:v>
                </c:pt>
                <c:pt idx="3896">
                  <c:v>#N/A</c:v>
                </c:pt>
                <c:pt idx="3897">
                  <c:v>#N/A</c:v>
                </c:pt>
                <c:pt idx="3898">
                  <c:v>#N/A</c:v>
                </c:pt>
                <c:pt idx="3899">
                  <c:v>#N/A</c:v>
                </c:pt>
                <c:pt idx="3900">
                  <c:v>#N/A</c:v>
                </c:pt>
                <c:pt idx="3901">
                  <c:v>#N/A</c:v>
                </c:pt>
                <c:pt idx="3902">
                  <c:v>#N/A</c:v>
                </c:pt>
                <c:pt idx="3903">
                  <c:v>#N/A</c:v>
                </c:pt>
                <c:pt idx="3904">
                  <c:v>#N/A</c:v>
                </c:pt>
                <c:pt idx="3905">
                  <c:v>#N/A</c:v>
                </c:pt>
                <c:pt idx="3906">
                  <c:v>#N/A</c:v>
                </c:pt>
                <c:pt idx="3907">
                  <c:v>#N/A</c:v>
                </c:pt>
                <c:pt idx="3908">
                  <c:v>#N/A</c:v>
                </c:pt>
                <c:pt idx="3909">
                  <c:v>#N/A</c:v>
                </c:pt>
                <c:pt idx="3910">
                  <c:v>#N/A</c:v>
                </c:pt>
                <c:pt idx="3911">
                  <c:v>#N/A</c:v>
                </c:pt>
                <c:pt idx="3912">
                  <c:v>#N/A</c:v>
                </c:pt>
                <c:pt idx="3913">
                  <c:v>#N/A</c:v>
                </c:pt>
                <c:pt idx="3914">
                  <c:v>#N/A</c:v>
                </c:pt>
                <c:pt idx="3915">
                  <c:v>#N/A</c:v>
                </c:pt>
                <c:pt idx="3916">
                  <c:v>#N/A</c:v>
                </c:pt>
                <c:pt idx="3917">
                  <c:v>#N/A</c:v>
                </c:pt>
                <c:pt idx="3918">
                  <c:v>#N/A</c:v>
                </c:pt>
                <c:pt idx="3919">
                  <c:v>#N/A</c:v>
                </c:pt>
                <c:pt idx="3920">
                  <c:v>#N/A</c:v>
                </c:pt>
                <c:pt idx="3921">
                  <c:v>#N/A</c:v>
                </c:pt>
                <c:pt idx="3922">
                  <c:v>#N/A</c:v>
                </c:pt>
                <c:pt idx="3923">
                  <c:v>#N/A</c:v>
                </c:pt>
                <c:pt idx="3924">
                  <c:v>#N/A</c:v>
                </c:pt>
                <c:pt idx="3925">
                  <c:v>#N/A</c:v>
                </c:pt>
                <c:pt idx="3926">
                  <c:v>#N/A</c:v>
                </c:pt>
                <c:pt idx="3927">
                  <c:v>#N/A</c:v>
                </c:pt>
                <c:pt idx="3928">
                  <c:v>#N/A</c:v>
                </c:pt>
                <c:pt idx="3929">
                  <c:v>#N/A</c:v>
                </c:pt>
                <c:pt idx="3930">
                  <c:v>#N/A</c:v>
                </c:pt>
                <c:pt idx="3931">
                  <c:v>#N/A</c:v>
                </c:pt>
                <c:pt idx="3932">
                  <c:v>#N/A</c:v>
                </c:pt>
                <c:pt idx="3933">
                  <c:v>#N/A</c:v>
                </c:pt>
                <c:pt idx="3934">
                  <c:v>#N/A</c:v>
                </c:pt>
                <c:pt idx="3935">
                  <c:v>#N/A</c:v>
                </c:pt>
                <c:pt idx="3936">
                  <c:v>#N/A</c:v>
                </c:pt>
                <c:pt idx="3937">
                  <c:v>#N/A</c:v>
                </c:pt>
                <c:pt idx="3938">
                  <c:v>#N/A</c:v>
                </c:pt>
                <c:pt idx="3939">
                  <c:v>#N/A</c:v>
                </c:pt>
                <c:pt idx="3940">
                  <c:v>#N/A</c:v>
                </c:pt>
                <c:pt idx="3941">
                  <c:v>#N/A</c:v>
                </c:pt>
                <c:pt idx="3942">
                  <c:v>#N/A</c:v>
                </c:pt>
                <c:pt idx="3943">
                  <c:v>#N/A</c:v>
                </c:pt>
                <c:pt idx="3944">
                  <c:v>#N/A</c:v>
                </c:pt>
                <c:pt idx="3945">
                  <c:v>#N/A</c:v>
                </c:pt>
                <c:pt idx="3946">
                  <c:v>#N/A</c:v>
                </c:pt>
                <c:pt idx="3947">
                  <c:v>#N/A</c:v>
                </c:pt>
                <c:pt idx="3948">
                  <c:v>#N/A</c:v>
                </c:pt>
                <c:pt idx="3949">
                  <c:v>#N/A</c:v>
                </c:pt>
                <c:pt idx="3950">
                  <c:v>#N/A</c:v>
                </c:pt>
                <c:pt idx="3951">
                  <c:v>#N/A</c:v>
                </c:pt>
                <c:pt idx="3952">
                  <c:v>#N/A</c:v>
                </c:pt>
                <c:pt idx="3953">
                  <c:v>#N/A</c:v>
                </c:pt>
                <c:pt idx="3954">
                  <c:v>#N/A</c:v>
                </c:pt>
                <c:pt idx="3955">
                  <c:v>#N/A</c:v>
                </c:pt>
                <c:pt idx="3956">
                  <c:v>#N/A</c:v>
                </c:pt>
                <c:pt idx="3957">
                  <c:v>#N/A</c:v>
                </c:pt>
                <c:pt idx="3958">
                  <c:v>#N/A</c:v>
                </c:pt>
                <c:pt idx="3959">
                  <c:v>#N/A</c:v>
                </c:pt>
                <c:pt idx="3960">
                  <c:v>#N/A</c:v>
                </c:pt>
                <c:pt idx="3961">
                  <c:v>#N/A</c:v>
                </c:pt>
                <c:pt idx="3962">
                  <c:v>#N/A</c:v>
                </c:pt>
                <c:pt idx="3963">
                  <c:v>#N/A</c:v>
                </c:pt>
                <c:pt idx="3964">
                  <c:v>#N/A</c:v>
                </c:pt>
                <c:pt idx="3965">
                  <c:v>#N/A</c:v>
                </c:pt>
                <c:pt idx="3966">
                  <c:v>#N/A</c:v>
                </c:pt>
                <c:pt idx="3967">
                  <c:v>#N/A</c:v>
                </c:pt>
                <c:pt idx="3968">
                  <c:v>#N/A</c:v>
                </c:pt>
                <c:pt idx="3969">
                  <c:v>#N/A</c:v>
                </c:pt>
                <c:pt idx="3970">
                  <c:v>#N/A</c:v>
                </c:pt>
                <c:pt idx="3971">
                  <c:v>#N/A</c:v>
                </c:pt>
                <c:pt idx="3972">
                  <c:v>#N/A</c:v>
                </c:pt>
                <c:pt idx="3973">
                  <c:v>#N/A</c:v>
                </c:pt>
                <c:pt idx="3974">
                  <c:v>#N/A</c:v>
                </c:pt>
                <c:pt idx="3975">
                  <c:v>#N/A</c:v>
                </c:pt>
                <c:pt idx="3976">
                  <c:v>#N/A</c:v>
                </c:pt>
                <c:pt idx="3977">
                  <c:v>#N/A</c:v>
                </c:pt>
                <c:pt idx="3978">
                  <c:v>#N/A</c:v>
                </c:pt>
                <c:pt idx="3979">
                  <c:v>#N/A</c:v>
                </c:pt>
                <c:pt idx="3980">
                  <c:v>#N/A</c:v>
                </c:pt>
                <c:pt idx="3981">
                  <c:v>#N/A</c:v>
                </c:pt>
                <c:pt idx="3982">
                  <c:v>#N/A</c:v>
                </c:pt>
                <c:pt idx="3983">
                  <c:v>#N/A</c:v>
                </c:pt>
                <c:pt idx="3984">
                  <c:v>#N/A</c:v>
                </c:pt>
                <c:pt idx="3985">
                  <c:v>#N/A</c:v>
                </c:pt>
                <c:pt idx="3986">
                  <c:v>#N/A</c:v>
                </c:pt>
                <c:pt idx="3987">
                  <c:v>#N/A</c:v>
                </c:pt>
                <c:pt idx="3988">
                  <c:v>#N/A</c:v>
                </c:pt>
                <c:pt idx="3989">
                  <c:v>#N/A</c:v>
                </c:pt>
                <c:pt idx="3990">
                  <c:v>#N/A</c:v>
                </c:pt>
                <c:pt idx="3991">
                  <c:v>#N/A</c:v>
                </c:pt>
                <c:pt idx="3992">
                  <c:v>#N/A</c:v>
                </c:pt>
                <c:pt idx="3993">
                  <c:v>#N/A</c:v>
                </c:pt>
                <c:pt idx="3994">
                  <c:v>#N/A</c:v>
                </c:pt>
                <c:pt idx="3995">
                  <c:v>#N/A</c:v>
                </c:pt>
                <c:pt idx="3996">
                  <c:v>#N/A</c:v>
                </c:pt>
                <c:pt idx="3997">
                  <c:v>#N/A</c:v>
                </c:pt>
                <c:pt idx="3998">
                  <c:v>#N/A</c:v>
                </c:pt>
                <c:pt idx="3999">
                  <c:v>#N/A</c:v>
                </c:pt>
                <c:pt idx="4000">
                  <c:v>#N/A</c:v>
                </c:pt>
                <c:pt idx="4001">
                  <c:v>#N/A</c:v>
                </c:pt>
                <c:pt idx="4002">
                  <c:v>#N/A</c:v>
                </c:pt>
                <c:pt idx="4003">
                  <c:v>#N/A</c:v>
                </c:pt>
                <c:pt idx="4004">
                  <c:v>#N/A</c:v>
                </c:pt>
                <c:pt idx="4005">
                  <c:v>#N/A</c:v>
                </c:pt>
                <c:pt idx="4006">
                  <c:v>#N/A</c:v>
                </c:pt>
                <c:pt idx="4007">
                  <c:v>#N/A</c:v>
                </c:pt>
                <c:pt idx="4008">
                  <c:v>#N/A</c:v>
                </c:pt>
                <c:pt idx="4009">
                  <c:v>#N/A</c:v>
                </c:pt>
                <c:pt idx="4010">
                  <c:v>#N/A</c:v>
                </c:pt>
                <c:pt idx="4011">
                  <c:v>#N/A</c:v>
                </c:pt>
                <c:pt idx="4012">
                  <c:v>#N/A</c:v>
                </c:pt>
                <c:pt idx="4013">
                  <c:v>#N/A</c:v>
                </c:pt>
                <c:pt idx="4014">
                  <c:v>#N/A</c:v>
                </c:pt>
                <c:pt idx="4015">
                  <c:v>#N/A</c:v>
                </c:pt>
                <c:pt idx="4016">
                  <c:v>#N/A</c:v>
                </c:pt>
                <c:pt idx="4017">
                  <c:v>#N/A</c:v>
                </c:pt>
                <c:pt idx="4018">
                  <c:v>#N/A</c:v>
                </c:pt>
                <c:pt idx="4019">
                  <c:v>#N/A</c:v>
                </c:pt>
                <c:pt idx="4020">
                  <c:v>#N/A</c:v>
                </c:pt>
                <c:pt idx="4021">
                  <c:v>#N/A</c:v>
                </c:pt>
                <c:pt idx="4022">
                  <c:v>#N/A</c:v>
                </c:pt>
                <c:pt idx="4023">
                  <c:v>#N/A</c:v>
                </c:pt>
                <c:pt idx="4024">
                  <c:v>#N/A</c:v>
                </c:pt>
                <c:pt idx="4025">
                  <c:v>#N/A</c:v>
                </c:pt>
                <c:pt idx="4026">
                  <c:v>#N/A</c:v>
                </c:pt>
                <c:pt idx="4027">
                  <c:v>#N/A</c:v>
                </c:pt>
                <c:pt idx="4028">
                  <c:v>#N/A</c:v>
                </c:pt>
                <c:pt idx="4029">
                  <c:v>#N/A</c:v>
                </c:pt>
                <c:pt idx="4030">
                  <c:v>#N/A</c:v>
                </c:pt>
                <c:pt idx="4031">
                  <c:v>#N/A</c:v>
                </c:pt>
                <c:pt idx="4032">
                  <c:v>#N/A</c:v>
                </c:pt>
                <c:pt idx="4033">
                  <c:v>#N/A</c:v>
                </c:pt>
                <c:pt idx="4034">
                  <c:v>#N/A</c:v>
                </c:pt>
                <c:pt idx="4035">
                  <c:v>#N/A</c:v>
                </c:pt>
                <c:pt idx="4036">
                  <c:v>#N/A</c:v>
                </c:pt>
                <c:pt idx="4037">
                  <c:v>#N/A</c:v>
                </c:pt>
                <c:pt idx="4038">
                  <c:v>#N/A</c:v>
                </c:pt>
                <c:pt idx="4039">
                  <c:v>#N/A</c:v>
                </c:pt>
                <c:pt idx="4040">
                  <c:v>#N/A</c:v>
                </c:pt>
                <c:pt idx="4041">
                  <c:v>#N/A</c:v>
                </c:pt>
                <c:pt idx="4042">
                  <c:v>#N/A</c:v>
                </c:pt>
                <c:pt idx="4043">
                  <c:v>#N/A</c:v>
                </c:pt>
                <c:pt idx="4044">
                  <c:v>#N/A</c:v>
                </c:pt>
                <c:pt idx="4045">
                  <c:v>#N/A</c:v>
                </c:pt>
                <c:pt idx="4046">
                  <c:v>#N/A</c:v>
                </c:pt>
                <c:pt idx="4047">
                  <c:v>#N/A</c:v>
                </c:pt>
                <c:pt idx="4048">
                  <c:v>#N/A</c:v>
                </c:pt>
                <c:pt idx="4049">
                  <c:v>#N/A</c:v>
                </c:pt>
                <c:pt idx="4050">
                  <c:v>#N/A</c:v>
                </c:pt>
                <c:pt idx="4051">
                  <c:v>#N/A</c:v>
                </c:pt>
                <c:pt idx="4052">
                  <c:v>#N/A</c:v>
                </c:pt>
                <c:pt idx="4053">
                  <c:v>#N/A</c:v>
                </c:pt>
                <c:pt idx="4054">
                  <c:v>#N/A</c:v>
                </c:pt>
                <c:pt idx="4055">
                  <c:v>#N/A</c:v>
                </c:pt>
                <c:pt idx="4056">
                  <c:v>#N/A</c:v>
                </c:pt>
                <c:pt idx="4057">
                  <c:v>#N/A</c:v>
                </c:pt>
                <c:pt idx="4058">
                  <c:v>#N/A</c:v>
                </c:pt>
                <c:pt idx="4059">
                  <c:v>#N/A</c:v>
                </c:pt>
                <c:pt idx="4060">
                  <c:v>#N/A</c:v>
                </c:pt>
                <c:pt idx="4061">
                  <c:v>#N/A</c:v>
                </c:pt>
                <c:pt idx="4062">
                  <c:v>#N/A</c:v>
                </c:pt>
                <c:pt idx="4063">
                  <c:v>#N/A</c:v>
                </c:pt>
                <c:pt idx="4064">
                  <c:v>#N/A</c:v>
                </c:pt>
                <c:pt idx="4065">
                  <c:v>#N/A</c:v>
                </c:pt>
                <c:pt idx="4066">
                  <c:v>#N/A</c:v>
                </c:pt>
                <c:pt idx="4067">
                  <c:v>#N/A</c:v>
                </c:pt>
                <c:pt idx="4068">
                  <c:v>#N/A</c:v>
                </c:pt>
                <c:pt idx="4069">
                  <c:v>#N/A</c:v>
                </c:pt>
                <c:pt idx="4070">
                  <c:v>#N/A</c:v>
                </c:pt>
                <c:pt idx="4071">
                  <c:v>#N/A</c:v>
                </c:pt>
                <c:pt idx="4072">
                  <c:v>#N/A</c:v>
                </c:pt>
                <c:pt idx="4073">
                  <c:v>#N/A</c:v>
                </c:pt>
                <c:pt idx="4074">
                  <c:v>#N/A</c:v>
                </c:pt>
                <c:pt idx="4075">
                  <c:v>#N/A</c:v>
                </c:pt>
                <c:pt idx="4076">
                  <c:v>#N/A</c:v>
                </c:pt>
                <c:pt idx="4077">
                  <c:v>#N/A</c:v>
                </c:pt>
                <c:pt idx="4078">
                  <c:v>#N/A</c:v>
                </c:pt>
                <c:pt idx="4079">
                  <c:v>#N/A</c:v>
                </c:pt>
                <c:pt idx="4080">
                  <c:v>#N/A</c:v>
                </c:pt>
                <c:pt idx="4081">
                  <c:v>#N/A</c:v>
                </c:pt>
                <c:pt idx="4082">
                  <c:v>#N/A</c:v>
                </c:pt>
                <c:pt idx="4083">
                  <c:v>#N/A</c:v>
                </c:pt>
                <c:pt idx="4084">
                  <c:v>#N/A</c:v>
                </c:pt>
                <c:pt idx="4085">
                  <c:v>#N/A</c:v>
                </c:pt>
                <c:pt idx="4086">
                  <c:v>#N/A</c:v>
                </c:pt>
                <c:pt idx="4087">
                  <c:v>#N/A</c:v>
                </c:pt>
                <c:pt idx="4088">
                  <c:v>#N/A</c:v>
                </c:pt>
                <c:pt idx="4089">
                  <c:v>#N/A</c:v>
                </c:pt>
                <c:pt idx="4090">
                  <c:v>#N/A</c:v>
                </c:pt>
                <c:pt idx="4091">
                  <c:v>#N/A</c:v>
                </c:pt>
                <c:pt idx="4092">
                  <c:v>#N/A</c:v>
                </c:pt>
                <c:pt idx="4093">
                  <c:v>#N/A</c:v>
                </c:pt>
                <c:pt idx="4094">
                  <c:v>#N/A</c:v>
                </c:pt>
                <c:pt idx="4095">
                  <c:v>#N/A</c:v>
                </c:pt>
                <c:pt idx="4096">
                  <c:v>#N/A</c:v>
                </c:pt>
                <c:pt idx="4097">
                  <c:v>#N/A</c:v>
                </c:pt>
                <c:pt idx="4098">
                  <c:v>#N/A</c:v>
                </c:pt>
                <c:pt idx="4099">
                  <c:v>#N/A</c:v>
                </c:pt>
                <c:pt idx="4100">
                  <c:v>#N/A</c:v>
                </c:pt>
                <c:pt idx="4101">
                  <c:v>#N/A</c:v>
                </c:pt>
                <c:pt idx="4102">
                  <c:v>#N/A</c:v>
                </c:pt>
                <c:pt idx="4103">
                  <c:v>#N/A</c:v>
                </c:pt>
                <c:pt idx="4104">
                  <c:v>#N/A</c:v>
                </c:pt>
                <c:pt idx="4105">
                  <c:v>#N/A</c:v>
                </c:pt>
                <c:pt idx="4106">
                  <c:v>#N/A</c:v>
                </c:pt>
                <c:pt idx="4107">
                  <c:v>#N/A</c:v>
                </c:pt>
                <c:pt idx="4108">
                  <c:v>#N/A</c:v>
                </c:pt>
                <c:pt idx="4109">
                  <c:v>#N/A</c:v>
                </c:pt>
                <c:pt idx="4110">
                  <c:v>#N/A</c:v>
                </c:pt>
                <c:pt idx="4111">
                  <c:v>#N/A</c:v>
                </c:pt>
                <c:pt idx="4112">
                  <c:v>#N/A</c:v>
                </c:pt>
                <c:pt idx="4113">
                  <c:v>#N/A</c:v>
                </c:pt>
                <c:pt idx="4114">
                  <c:v>#N/A</c:v>
                </c:pt>
                <c:pt idx="4115">
                  <c:v>#N/A</c:v>
                </c:pt>
                <c:pt idx="4116">
                  <c:v>#N/A</c:v>
                </c:pt>
                <c:pt idx="4117">
                  <c:v>#N/A</c:v>
                </c:pt>
                <c:pt idx="4118">
                  <c:v>#N/A</c:v>
                </c:pt>
                <c:pt idx="4119">
                  <c:v>#N/A</c:v>
                </c:pt>
                <c:pt idx="4120">
                  <c:v>#N/A</c:v>
                </c:pt>
                <c:pt idx="4121">
                  <c:v>#N/A</c:v>
                </c:pt>
                <c:pt idx="4122">
                  <c:v>#N/A</c:v>
                </c:pt>
                <c:pt idx="4123">
                  <c:v>#N/A</c:v>
                </c:pt>
                <c:pt idx="4124">
                  <c:v>#N/A</c:v>
                </c:pt>
                <c:pt idx="4125">
                  <c:v>#N/A</c:v>
                </c:pt>
                <c:pt idx="4126">
                  <c:v>#N/A</c:v>
                </c:pt>
                <c:pt idx="4127">
                  <c:v>#N/A</c:v>
                </c:pt>
                <c:pt idx="4128">
                  <c:v>#N/A</c:v>
                </c:pt>
                <c:pt idx="4129">
                  <c:v>#N/A</c:v>
                </c:pt>
                <c:pt idx="4130">
                  <c:v>#N/A</c:v>
                </c:pt>
                <c:pt idx="4131">
                  <c:v>#N/A</c:v>
                </c:pt>
                <c:pt idx="4132">
                  <c:v>#N/A</c:v>
                </c:pt>
                <c:pt idx="4133">
                  <c:v>#N/A</c:v>
                </c:pt>
                <c:pt idx="4134">
                  <c:v>#N/A</c:v>
                </c:pt>
                <c:pt idx="4135">
                  <c:v>#N/A</c:v>
                </c:pt>
                <c:pt idx="4136">
                  <c:v>#N/A</c:v>
                </c:pt>
                <c:pt idx="4137">
                  <c:v>#N/A</c:v>
                </c:pt>
                <c:pt idx="4138">
                  <c:v>#N/A</c:v>
                </c:pt>
                <c:pt idx="4139">
                  <c:v>#N/A</c:v>
                </c:pt>
                <c:pt idx="4140">
                  <c:v>#N/A</c:v>
                </c:pt>
                <c:pt idx="4141">
                  <c:v>#N/A</c:v>
                </c:pt>
                <c:pt idx="4142">
                  <c:v>#N/A</c:v>
                </c:pt>
                <c:pt idx="4143">
                  <c:v>#N/A</c:v>
                </c:pt>
                <c:pt idx="4144">
                  <c:v>#N/A</c:v>
                </c:pt>
                <c:pt idx="4145">
                  <c:v>#N/A</c:v>
                </c:pt>
                <c:pt idx="4146">
                  <c:v>#N/A</c:v>
                </c:pt>
                <c:pt idx="4147">
                  <c:v>#N/A</c:v>
                </c:pt>
                <c:pt idx="4148">
                  <c:v>#N/A</c:v>
                </c:pt>
                <c:pt idx="4149">
                  <c:v>#N/A</c:v>
                </c:pt>
                <c:pt idx="4150">
                  <c:v>#N/A</c:v>
                </c:pt>
                <c:pt idx="4151">
                  <c:v>#N/A</c:v>
                </c:pt>
                <c:pt idx="4152">
                  <c:v>#N/A</c:v>
                </c:pt>
                <c:pt idx="4153">
                  <c:v>#N/A</c:v>
                </c:pt>
                <c:pt idx="4154">
                  <c:v>#N/A</c:v>
                </c:pt>
                <c:pt idx="4155">
                  <c:v>#N/A</c:v>
                </c:pt>
                <c:pt idx="4156">
                  <c:v>#N/A</c:v>
                </c:pt>
                <c:pt idx="4157">
                  <c:v>#N/A</c:v>
                </c:pt>
                <c:pt idx="4158">
                  <c:v>#N/A</c:v>
                </c:pt>
                <c:pt idx="4159">
                  <c:v>#N/A</c:v>
                </c:pt>
                <c:pt idx="4160">
                  <c:v>#N/A</c:v>
                </c:pt>
                <c:pt idx="4161">
                  <c:v>#N/A</c:v>
                </c:pt>
                <c:pt idx="4162">
                  <c:v>#N/A</c:v>
                </c:pt>
                <c:pt idx="4163">
                  <c:v>#N/A</c:v>
                </c:pt>
                <c:pt idx="4164">
                  <c:v>#N/A</c:v>
                </c:pt>
                <c:pt idx="4165">
                  <c:v>#N/A</c:v>
                </c:pt>
                <c:pt idx="4166">
                  <c:v>#N/A</c:v>
                </c:pt>
                <c:pt idx="4167">
                  <c:v>#N/A</c:v>
                </c:pt>
                <c:pt idx="4168">
                  <c:v>#N/A</c:v>
                </c:pt>
                <c:pt idx="4169">
                  <c:v>#N/A</c:v>
                </c:pt>
                <c:pt idx="4170">
                  <c:v>#N/A</c:v>
                </c:pt>
                <c:pt idx="4171">
                  <c:v>#N/A</c:v>
                </c:pt>
                <c:pt idx="4172">
                  <c:v>#N/A</c:v>
                </c:pt>
                <c:pt idx="4173">
                  <c:v>#N/A</c:v>
                </c:pt>
                <c:pt idx="4174">
                  <c:v>#N/A</c:v>
                </c:pt>
                <c:pt idx="4175">
                  <c:v>#N/A</c:v>
                </c:pt>
                <c:pt idx="4176">
                  <c:v>#N/A</c:v>
                </c:pt>
                <c:pt idx="4177">
                  <c:v>#N/A</c:v>
                </c:pt>
                <c:pt idx="4178">
                  <c:v>#N/A</c:v>
                </c:pt>
                <c:pt idx="4179">
                  <c:v>#N/A</c:v>
                </c:pt>
                <c:pt idx="4180">
                  <c:v>#N/A</c:v>
                </c:pt>
                <c:pt idx="4181">
                  <c:v>#N/A</c:v>
                </c:pt>
                <c:pt idx="4182">
                  <c:v>#N/A</c:v>
                </c:pt>
                <c:pt idx="4183">
                  <c:v>#N/A</c:v>
                </c:pt>
                <c:pt idx="4184">
                  <c:v>#N/A</c:v>
                </c:pt>
                <c:pt idx="4185">
                  <c:v>#N/A</c:v>
                </c:pt>
                <c:pt idx="4186">
                  <c:v>#N/A</c:v>
                </c:pt>
                <c:pt idx="4187">
                  <c:v>#N/A</c:v>
                </c:pt>
                <c:pt idx="4188">
                  <c:v>#N/A</c:v>
                </c:pt>
                <c:pt idx="4189">
                  <c:v>#N/A</c:v>
                </c:pt>
                <c:pt idx="4190">
                  <c:v>#N/A</c:v>
                </c:pt>
                <c:pt idx="4191">
                  <c:v>#N/A</c:v>
                </c:pt>
                <c:pt idx="4192">
                  <c:v>#N/A</c:v>
                </c:pt>
                <c:pt idx="4193">
                  <c:v>#N/A</c:v>
                </c:pt>
                <c:pt idx="4194">
                  <c:v>#N/A</c:v>
                </c:pt>
                <c:pt idx="4195">
                  <c:v>#N/A</c:v>
                </c:pt>
                <c:pt idx="4196">
                  <c:v>#N/A</c:v>
                </c:pt>
                <c:pt idx="4197">
                  <c:v>#N/A</c:v>
                </c:pt>
                <c:pt idx="4198">
                  <c:v>#N/A</c:v>
                </c:pt>
                <c:pt idx="4199">
                  <c:v>#N/A</c:v>
                </c:pt>
                <c:pt idx="4200">
                  <c:v>#N/A</c:v>
                </c:pt>
                <c:pt idx="4201">
                  <c:v>#N/A</c:v>
                </c:pt>
                <c:pt idx="4202">
                  <c:v>#N/A</c:v>
                </c:pt>
                <c:pt idx="4203">
                  <c:v>#N/A</c:v>
                </c:pt>
                <c:pt idx="4204">
                  <c:v>#N/A</c:v>
                </c:pt>
                <c:pt idx="4205">
                  <c:v>#N/A</c:v>
                </c:pt>
                <c:pt idx="4206">
                  <c:v>#N/A</c:v>
                </c:pt>
                <c:pt idx="4207">
                  <c:v>#N/A</c:v>
                </c:pt>
                <c:pt idx="4208">
                  <c:v>#N/A</c:v>
                </c:pt>
                <c:pt idx="4209">
                  <c:v>#N/A</c:v>
                </c:pt>
                <c:pt idx="4210">
                  <c:v>#N/A</c:v>
                </c:pt>
                <c:pt idx="4211">
                  <c:v>#N/A</c:v>
                </c:pt>
                <c:pt idx="4212">
                  <c:v>#N/A</c:v>
                </c:pt>
                <c:pt idx="4213">
                  <c:v>#N/A</c:v>
                </c:pt>
                <c:pt idx="4214">
                  <c:v>#N/A</c:v>
                </c:pt>
                <c:pt idx="4215">
                  <c:v>#N/A</c:v>
                </c:pt>
                <c:pt idx="4216">
                  <c:v>#N/A</c:v>
                </c:pt>
                <c:pt idx="4217">
                  <c:v>#N/A</c:v>
                </c:pt>
                <c:pt idx="4218">
                  <c:v>#N/A</c:v>
                </c:pt>
                <c:pt idx="4219">
                  <c:v>#N/A</c:v>
                </c:pt>
                <c:pt idx="4220">
                  <c:v>#N/A</c:v>
                </c:pt>
                <c:pt idx="4221">
                  <c:v>#N/A</c:v>
                </c:pt>
                <c:pt idx="4222">
                  <c:v>#N/A</c:v>
                </c:pt>
                <c:pt idx="4223">
                  <c:v>#N/A</c:v>
                </c:pt>
                <c:pt idx="4224">
                  <c:v>#N/A</c:v>
                </c:pt>
                <c:pt idx="4225">
                  <c:v>#N/A</c:v>
                </c:pt>
                <c:pt idx="4226">
                  <c:v>#N/A</c:v>
                </c:pt>
                <c:pt idx="4227">
                  <c:v>#N/A</c:v>
                </c:pt>
                <c:pt idx="4228">
                  <c:v>#N/A</c:v>
                </c:pt>
                <c:pt idx="4229">
                  <c:v>#N/A</c:v>
                </c:pt>
                <c:pt idx="4230">
                  <c:v>#N/A</c:v>
                </c:pt>
                <c:pt idx="4231">
                  <c:v>#N/A</c:v>
                </c:pt>
                <c:pt idx="4232">
                  <c:v>#N/A</c:v>
                </c:pt>
                <c:pt idx="4233">
                  <c:v>#N/A</c:v>
                </c:pt>
                <c:pt idx="4234">
                  <c:v>#N/A</c:v>
                </c:pt>
                <c:pt idx="4235">
                  <c:v>#N/A</c:v>
                </c:pt>
                <c:pt idx="4236">
                  <c:v>#N/A</c:v>
                </c:pt>
                <c:pt idx="4237">
                  <c:v>#N/A</c:v>
                </c:pt>
                <c:pt idx="4238">
                  <c:v>#N/A</c:v>
                </c:pt>
                <c:pt idx="4239">
                  <c:v>#N/A</c:v>
                </c:pt>
                <c:pt idx="4240">
                  <c:v>#N/A</c:v>
                </c:pt>
                <c:pt idx="4241">
                  <c:v>#N/A</c:v>
                </c:pt>
                <c:pt idx="4242">
                  <c:v>#N/A</c:v>
                </c:pt>
                <c:pt idx="4243">
                  <c:v>#N/A</c:v>
                </c:pt>
                <c:pt idx="4244">
                  <c:v>#N/A</c:v>
                </c:pt>
                <c:pt idx="4245">
                  <c:v>#N/A</c:v>
                </c:pt>
                <c:pt idx="4246">
                  <c:v>#N/A</c:v>
                </c:pt>
                <c:pt idx="4247">
                  <c:v>#N/A</c:v>
                </c:pt>
                <c:pt idx="4248">
                  <c:v>#N/A</c:v>
                </c:pt>
                <c:pt idx="4249">
                  <c:v>#N/A</c:v>
                </c:pt>
                <c:pt idx="4250">
                  <c:v>#N/A</c:v>
                </c:pt>
                <c:pt idx="4251">
                  <c:v>#N/A</c:v>
                </c:pt>
                <c:pt idx="4252">
                  <c:v>#N/A</c:v>
                </c:pt>
                <c:pt idx="4253">
                  <c:v>#N/A</c:v>
                </c:pt>
                <c:pt idx="4254">
                  <c:v>#N/A</c:v>
                </c:pt>
                <c:pt idx="4255">
                  <c:v>#N/A</c:v>
                </c:pt>
                <c:pt idx="4256">
                  <c:v>#N/A</c:v>
                </c:pt>
                <c:pt idx="4257">
                  <c:v>#N/A</c:v>
                </c:pt>
                <c:pt idx="4258">
                  <c:v>#N/A</c:v>
                </c:pt>
                <c:pt idx="4259">
                  <c:v>#N/A</c:v>
                </c:pt>
                <c:pt idx="4260">
                  <c:v>#N/A</c:v>
                </c:pt>
                <c:pt idx="4261">
                  <c:v>#N/A</c:v>
                </c:pt>
                <c:pt idx="4262">
                  <c:v>#N/A</c:v>
                </c:pt>
                <c:pt idx="4263">
                  <c:v>#N/A</c:v>
                </c:pt>
                <c:pt idx="4264">
                  <c:v>#N/A</c:v>
                </c:pt>
                <c:pt idx="4265">
                  <c:v>#N/A</c:v>
                </c:pt>
                <c:pt idx="4266">
                  <c:v>#N/A</c:v>
                </c:pt>
                <c:pt idx="4267">
                  <c:v>#N/A</c:v>
                </c:pt>
                <c:pt idx="4268">
                  <c:v>#N/A</c:v>
                </c:pt>
                <c:pt idx="4269">
                  <c:v>#N/A</c:v>
                </c:pt>
                <c:pt idx="4270">
                  <c:v>#N/A</c:v>
                </c:pt>
                <c:pt idx="4271">
                  <c:v>#N/A</c:v>
                </c:pt>
                <c:pt idx="4272">
                  <c:v>#N/A</c:v>
                </c:pt>
                <c:pt idx="4273">
                  <c:v>#N/A</c:v>
                </c:pt>
                <c:pt idx="4274">
                  <c:v>#N/A</c:v>
                </c:pt>
                <c:pt idx="4275">
                  <c:v>#N/A</c:v>
                </c:pt>
                <c:pt idx="4276">
                  <c:v>#N/A</c:v>
                </c:pt>
                <c:pt idx="4277">
                  <c:v>#N/A</c:v>
                </c:pt>
                <c:pt idx="4278">
                  <c:v>#N/A</c:v>
                </c:pt>
                <c:pt idx="4279">
                  <c:v>#N/A</c:v>
                </c:pt>
                <c:pt idx="4280">
                  <c:v>#N/A</c:v>
                </c:pt>
                <c:pt idx="4281">
                  <c:v>#N/A</c:v>
                </c:pt>
                <c:pt idx="4282">
                  <c:v>#N/A</c:v>
                </c:pt>
                <c:pt idx="4283">
                  <c:v>#N/A</c:v>
                </c:pt>
                <c:pt idx="4284">
                  <c:v>#N/A</c:v>
                </c:pt>
                <c:pt idx="4285">
                  <c:v>#N/A</c:v>
                </c:pt>
                <c:pt idx="4286">
                  <c:v>#N/A</c:v>
                </c:pt>
                <c:pt idx="4287">
                  <c:v>#N/A</c:v>
                </c:pt>
                <c:pt idx="4288">
                  <c:v>#N/A</c:v>
                </c:pt>
                <c:pt idx="4289">
                  <c:v>#N/A</c:v>
                </c:pt>
                <c:pt idx="4290">
                  <c:v>#N/A</c:v>
                </c:pt>
                <c:pt idx="4291">
                  <c:v>#N/A</c:v>
                </c:pt>
                <c:pt idx="4292">
                  <c:v>#N/A</c:v>
                </c:pt>
                <c:pt idx="4293">
                  <c:v>#N/A</c:v>
                </c:pt>
                <c:pt idx="4294">
                  <c:v>#N/A</c:v>
                </c:pt>
                <c:pt idx="4295">
                  <c:v>#N/A</c:v>
                </c:pt>
                <c:pt idx="4296">
                  <c:v>#N/A</c:v>
                </c:pt>
                <c:pt idx="4297">
                  <c:v>#N/A</c:v>
                </c:pt>
                <c:pt idx="4298">
                  <c:v>#N/A</c:v>
                </c:pt>
                <c:pt idx="4299">
                  <c:v>#N/A</c:v>
                </c:pt>
                <c:pt idx="4300">
                  <c:v>#N/A</c:v>
                </c:pt>
                <c:pt idx="4301">
                  <c:v>#N/A</c:v>
                </c:pt>
                <c:pt idx="4302">
                  <c:v>#N/A</c:v>
                </c:pt>
                <c:pt idx="4303">
                  <c:v>#N/A</c:v>
                </c:pt>
                <c:pt idx="4304">
                  <c:v>#N/A</c:v>
                </c:pt>
                <c:pt idx="4305">
                  <c:v>#N/A</c:v>
                </c:pt>
                <c:pt idx="4306">
                  <c:v>#N/A</c:v>
                </c:pt>
                <c:pt idx="4307">
                  <c:v>#N/A</c:v>
                </c:pt>
                <c:pt idx="4308">
                  <c:v>#N/A</c:v>
                </c:pt>
                <c:pt idx="4309">
                  <c:v>#N/A</c:v>
                </c:pt>
                <c:pt idx="4310">
                  <c:v>#N/A</c:v>
                </c:pt>
                <c:pt idx="4311">
                  <c:v>#N/A</c:v>
                </c:pt>
                <c:pt idx="4312">
                  <c:v>#N/A</c:v>
                </c:pt>
                <c:pt idx="4313">
                  <c:v>#N/A</c:v>
                </c:pt>
                <c:pt idx="4314">
                  <c:v>#N/A</c:v>
                </c:pt>
                <c:pt idx="4315">
                  <c:v>#N/A</c:v>
                </c:pt>
                <c:pt idx="4316">
                  <c:v>#N/A</c:v>
                </c:pt>
                <c:pt idx="4317">
                  <c:v>#N/A</c:v>
                </c:pt>
                <c:pt idx="4318">
                  <c:v>#N/A</c:v>
                </c:pt>
                <c:pt idx="4319">
                  <c:v>#N/A</c:v>
                </c:pt>
                <c:pt idx="4320">
                  <c:v>#N/A</c:v>
                </c:pt>
                <c:pt idx="4321">
                  <c:v>#N/A</c:v>
                </c:pt>
                <c:pt idx="4322">
                  <c:v>#N/A</c:v>
                </c:pt>
                <c:pt idx="4323">
                  <c:v>#N/A</c:v>
                </c:pt>
                <c:pt idx="4324">
                  <c:v>#N/A</c:v>
                </c:pt>
                <c:pt idx="4325">
                  <c:v>#N/A</c:v>
                </c:pt>
                <c:pt idx="4326">
                  <c:v>#N/A</c:v>
                </c:pt>
                <c:pt idx="4327">
                  <c:v>#N/A</c:v>
                </c:pt>
                <c:pt idx="4328">
                  <c:v>#N/A</c:v>
                </c:pt>
                <c:pt idx="4329">
                  <c:v>#N/A</c:v>
                </c:pt>
                <c:pt idx="4330">
                  <c:v>#N/A</c:v>
                </c:pt>
                <c:pt idx="4331">
                  <c:v>#N/A</c:v>
                </c:pt>
                <c:pt idx="4332">
                  <c:v>#N/A</c:v>
                </c:pt>
                <c:pt idx="4333">
                  <c:v>#N/A</c:v>
                </c:pt>
                <c:pt idx="4334">
                  <c:v>#N/A</c:v>
                </c:pt>
                <c:pt idx="4335">
                  <c:v>#N/A</c:v>
                </c:pt>
                <c:pt idx="4336">
                  <c:v>#N/A</c:v>
                </c:pt>
                <c:pt idx="4337">
                  <c:v>#N/A</c:v>
                </c:pt>
                <c:pt idx="4338">
                  <c:v>#N/A</c:v>
                </c:pt>
                <c:pt idx="4339">
                  <c:v>#N/A</c:v>
                </c:pt>
                <c:pt idx="4340">
                  <c:v>#N/A</c:v>
                </c:pt>
                <c:pt idx="4341">
                  <c:v>#N/A</c:v>
                </c:pt>
                <c:pt idx="4342">
                  <c:v>#N/A</c:v>
                </c:pt>
                <c:pt idx="4343">
                  <c:v>#N/A</c:v>
                </c:pt>
                <c:pt idx="4344">
                  <c:v>#N/A</c:v>
                </c:pt>
                <c:pt idx="4345">
                  <c:v>#N/A</c:v>
                </c:pt>
                <c:pt idx="4346">
                  <c:v>#N/A</c:v>
                </c:pt>
                <c:pt idx="4347">
                  <c:v>#N/A</c:v>
                </c:pt>
                <c:pt idx="4348">
                  <c:v>#N/A</c:v>
                </c:pt>
                <c:pt idx="4349">
                  <c:v>#N/A</c:v>
                </c:pt>
                <c:pt idx="4350">
                  <c:v>#N/A</c:v>
                </c:pt>
                <c:pt idx="4351">
                  <c:v>#N/A</c:v>
                </c:pt>
                <c:pt idx="4352">
                  <c:v>#N/A</c:v>
                </c:pt>
                <c:pt idx="4353">
                  <c:v>#N/A</c:v>
                </c:pt>
                <c:pt idx="4354">
                  <c:v>#N/A</c:v>
                </c:pt>
                <c:pt idx="4355">
                  <c:v>#N/A</c:v>
                </c:pt>
                <c:pt idx="4356">
                  <c:v>#N/A</c:v>
                </c:pt>
                <c:pt idx="4357">
                  <c:v>#N/A</c:v>
                </c:pt>
                <c:pt idx="4358">
                  <c:v>#N/A</c:v>
                </c:pt>
                <c:pt idx="4359">
                  <c:v>#N/A</c:v>
                </c:pt>
                <c:pt idx="4360">
                  <c:v>#N/A</c:v>
                </c:pt>
                <c:pt idx="4361">
                  <c:v>#N/A</c:v>
                </c:pt>
                <c:pt idx="4362">
                  <c:v>#N/A</c:v>
                </c:pt>
                <c:pt idx="4363">
                  <c:v>#N/A</c:v>
                </c:pt>
                <c:pt idx="4364">
                  <c:v>#N/A</c:v>
                </c:pt>
                <c:pt idx="4365">
                  <c:v>#N/A</c:v>
                </c:pt>
                <c:pt idx="4366">
                  <c:v>#N/A</c:v>
                </c:pt>
                <c:pt idx="4367">
                  <c:v>#N/A</c:v>
                </c:pt>
                <c:pt idx="4368">
                  <c:v>#N/A</c:v>
                </c:pt>
                <c:pt idx="4369">
                  <c:v>#N/A</c:v>
                </c:pt>
                <c:pt idx="4370">
                  <c:v>#N/A</c:v>
                </c:pt>
                <c:pt idx="4371">
                  <c:v>#N/A</c:v>
                </c:pt>
                <c:pt idx="4372">
                  <c:v>#N/A</c:v>
                </c:pt>
                <c:pt idx="4373">
                  <c:v>#N/A</c:v>
                </c:pt>
                <c:pt idx="4374">
                  <c:v>#N/A</c:v>
                </c:pt>
                <c:pt idx="4375">
                  <c:v>#N/A</c:v>
                </c:pt>
                <c:pt idx="4376">
                  <c:v>#N/A</c:v>
                </c:pt>
                <c:pt idx="4377">
                  <c:v>#N/A</c:v>
                </c:pt>
                <c:pt idx="4378">
                  <c:v>#N/A</c:v>
                </c:pt>
                <c:pt idx="4379">
                  <c:v>#N/A</c:v>
                </c:pt>
                <c:pt idx="4380">
                  <c:v>#N/A</c:v>
                </c:pt>
                <c:pt idx="4381">
                  <c:v>#N/A</c:v>
                </c:pt>
                <c:pt idx="4382">
                  <c:v>#N/A</c:v>
                </c:pt>
                <c:pt idx="4383">
                  <c:v>#N/A</c:v>
                </c:pt>
                <c:pt idx="4384">
                  <c:v>#N/A</c:v>
                </c:pt>
                <c:pt idx="4385">
                  <c:v>#N/A</c:v>
                </c:pt>
                <c:pt idx="4386">
                  <c:v>#N/A</c:v>
                </c:pt>
                <c:pt idx="4387">
                  <c:v>#N/A</c:v>
                </c:pt>
                <c:pt idx="4388">
                  <c:v>#N/A</c:v>
                </c:pt>
                <c:pt idx="4389">
                  <c:v>#N/A</c:v>
                </c:pt>
                <c:pt idx="4390">
                  <c:v>#N/A</c:v>
                </c:pt>
                <c:pt idx="4391">
                  <c:v>#N/A</c:v>
                </c:pt>
                <c:pt idx="4392">
                  <c:v>#N/A</c:v>
                </c:pt>
                <c:pt idx="4393">
                  <c:v>#N/A</c:v>
                </c:pt>
                <c:pt idx="4394">
                  <c:v>#N/A</c:v>
                </c:pt>
                <c:pt idx="4395">
                  <c:v>#N/A</c:v>
                </c:pt>
                <c:pt idx="4396">
                  <c:v>#N/A</c:v>
                </c:pt>
                <c:pt idx="4397">
                  <c:v>#N/A</c:v>
                </c:pt>
                <c:pt idx="4398">
                  <c:v>#N/A</c:v>
                </c:pt>
                <c:pt idx="4399">
                  <c:v>#N/A</c:v>
                </c:pt>
                <c:pt idx="4400">
                  <c:v>#N/A</c:v>
                </c:pt>
                <c:pt idx="4401">
                  <c:v>#N/A</c:v>
                </c:pt>
                <c:pt idx="4402">
                  <c:v>#N/A</c:v>
                </c:pt>
                <c:pt idx="4403">
                  <c:v>#N/A</c:v>
                </c:pt>
                <c:pt idx="4404">
                  <c:v>#N/A</c:v>
                </c:pt>
                <c:pt idx="4405">
                  <c:v>#N/A</c:v>
                </c:pt>
                <c:pt idx="4406">
                  <c:v>#N/A</c:v>
                </c:pt>
                <c:pt idx="4407">
                  <c:v>#N/A</c:v>
                </c:pt>
                <c:pt idx="4408">
                  <c:v>#N/A</c:v>
                </c:pt>
                <c:pt idx="4409">
                  <c:v>#N/A</c:v>
                </c:pt>
                <c:pt idx="4410">
                  <c:v>#N/A</c:v>
                </c:pt>
                <c:pt idx="4411">
                  <c:v>#N/A</c:v>
                </c:pt>
                <c:pt idx="4412">
                  <c:v>#N/A</c:v>
                </c:pt>
                <c:pt idx="4413">
                  <c:v>#N/A</c:v>
                </c:pt>
                <c:pt idx="4414">
                  <c:v>#N/A</c:v>
                </c:pt>
                <c:pt idx="4415">
                  <c:v>#N/A</c:v>
                </c:pt>
                <c:pt idx="4416">
                  <c:v>#N/A</c:v>
                </c:pt>
                <c:pt idx="4417">
                  <c:v>#N/A</c:v>
                </c:pt>
                <c:pt idx="4418">
                  <c:v>#N/A</c:v>
                </c:pt>
                <c:pt idx="4419">
                  <c:v>#N/A</c:v>
                </c:pt>
                <c:pt idx="4420">
                  <c:v>#N/A</c:v>
                </c:pt>
                <c:pt idx="4421">
                  <c:v>#N/A</c:v>
                </c:pt>
                <c:pt idx="4422">
                  <c:v>#N/A</c:v>
                </c:pt>
                <c:pt idx="4423">
                  <c:v>#N/A</c:v>
                </c:pt>
                <c:pt idx="4424">
                  <c:v>#N/A</c:v>
                </c:pt>
                <c:pt idx="4425">
                  <c:v>#N/A</c:v>
                </c:pt>
                <c:pt idx="4426">
                  <c:v>#N/A</c:v>
                </c:pt>
                <c:pt idx="4427">
                  <c:v>#N/A</c:v>
                </c:pt>
                <c:pt idx="4428">
                  <c:v>#N/A</c:v>
                </c:pt>
                <c:pt idx="4429">
                  <c:v>#N/A</c:v>
                </c:pt>
                <c:pt idx="4430">
                  <c:v>#N/A</c:v>
                </c:pt>
                <c:pt idx="4431">
                  <c:v>#N/A</c:v>
                </c:pt>
                <c:pt idx="4432">
                  <c:v>#N/A</c:v>
                </c:pt>
                <c:pt idx="4433">
                  <c:v>#N/A</c:v>
                </c:pt>
                <c:pt idx="4434">
                  <c:v>#N/A</c:v>
                </c:pt>
                <c:pt idx="4435">
                  <c:v>#N/A</c:v>
                </c:pt>
                <c:pt idx="4436">
                  <c:v>#N/A</c:v>
                </c:pt>
                <c:pt idx="4437">
                  <c:v>#N/A</c:v>
                </c:pt>
                <c:pt idx="4438">
                  <c:v>#N/A</c:v>
                </c:pt>
                <c:pt idx="4439">
                  <c:v>#N/A</c:v>
                </c:pt>
                <c:pt idx="4440">
                  <c:v>#N/A</c:v>
                </c:pt>
                <c:pt idx="4441">
                  <c:v>#N/A</c:v>
                </c:pt>
                <c:pt idx="4442">
                  <c:v>#N/A</c:v>
                </c:pt>
                <c:pt idx="4443">
                  <c:v>#N/A</c:v>
                </c:pt>
                <c:pt idx="4444">
                  <c:v>#N/A</c:v>
                </c:pt>
                <c:pt idx="4445">
                  <c:v>#N/A</c:v>
                </c:pt>
                <c:pt idx="4446">
                  <c:v>#N/A</c:v>
                </c:pt>
                <c:pt idx="4447">
                  <c:v>#N/A</c:v>
                </c:pt>
                <c:pt idx="4448">
                  <c:v>#N/A</c:v>
                </c:pt>
                <c:pt idx="4449">
                  <c:v>#N/A</c:v>
                </c:pt>
                <c:pt idx="4450">
                  <c:v>#N/A</c:v>
                </c:pt>
                <c:pt idx="4451">
                  <c:v>#N/A</c:v>
                </c:pt>
                <c:pt idx="4452">
                  <c:v>#N/A</c:v>
                </c:pt>
                <c:pt idx="4453">
                  <c:v>#N/A</c:v>
                </c:pt>
                <c:pt idx="4454">
                  <c:v>#N/A</c:v>
                </c:pt>
                <c:pt idx="4455">
                  <c:v>#N/A</c:v>
                </c:pt>
                <c:pt idx="4456">
                  <c:v>#N/A</c:v>
                </c:pt>
                <c:pt idx="4457">
                  <c:v>#N/A</c:v>
                </c:pt>
                <c:pt idx="4458">
                  <c:v>#N/A</c:v>
                </c:pt>
                <c:pt idx="4459">
                  <c:v>#N/A</c:v>
                </c:pt>
                <c:pt idx="4460">
                  <c:v>#N/A</c:v>
                </c:pt>
                <c:pt idx="4461">
                  <c:v>#N/A</c:v>
                </c:pt>
                <c:pt idx="4462">
                  <c:v>#N/A</c:v>
                </c:pt>
                <c:pt idx="4463">
                  <c:v>#N/A</c:v>
                </c:pt>
                <c:pt idx="4464">
                  <c:v>#N/A</c:v>
                </c:pt>
                <c:pt idx="4465">
                  <c:v>#N/A</c:v>
                </c:pt>
                <c:pt idx="4466">
                  <c:v>#N/A</c:v>
                </c:pt>
                <c:pt idx="4467">
                  <c:v>#N/A</c:v>
                </c:pt>
                <c:pt idx="4468">
                  <c:v>#N/A</c:v>
                </c:pt>
                <c:pt idx="4469">
                  <c:v>#N/A</c:v>
                </c:pt>
                <c:pt idx="4470">
                  <c:v>#N/A</c:v>
                </c:pt>
                <c:pt idx="4471">
                  <c:v>#N/A</c:v>
                </c:pt>
                <c:pt idx="4472">
                  <c:v>#N/A</c:v>
                </c:pt>
                <c:pt idx="4473">
                  <c:v>#N/A</c:v>
                </c:pt>
                <c:pt idx="4474">
                  <c:v>#N/A</c:v>
                </c:pt>
                <c:pt idx="4475">
                  <c:v>#N/A</c:v>
                </c:pt>
                <c:pt idx="4476">
                  <c:v>#N/A</c:v>
                </c:pt>
                <c:pt idx="4477">
                  <c:v>#N/A</c:v>
                </c:pt>
                <c:pt idx="4478">
                  <c:v>#N/A</c:v>
                </c:pt>
                <c:pt idx="4479">
                  <c:v>#N/A</c:v>
                </c:pt>
                <c:pt idx="4480">
                  <c:v>#N/A</c:v>
                </c:pt>
                <c:pt idx="4481">
                  <c:v>#N/A</c:v>
                </c:pt>
                <c:pt idx="4482">
                  <c:v>#N/A</c:v>
                </c:pt>
                <c:pt idx="4483">
                  <c:v>#N/A</c:v>
                </c:pt>
                <c:pt idx="4484">
                  <c:v>#N/A</c:v>
                </c:pt>
                <c:pt idx="4485">
                  <c:v>#N/A</c:v>
                </c:pt>
                <c:pt idx="4486">
                  <c:v>#N/A</c:v>
                </c:pt>
                <c:pt idx="4487">
                  <c:v>#N/A</c:v>
                </c:pt>
                <c:pt idx="4488">
                  <c:v>#N/A</c:v>
                </c:pt>
                <c:pt idx="4489">
                  <c:v>#N/A</c:v>
                </c:pt>
                <c:pt idx="4490">
                  <c:v>#N/A</c:v>
                </c:pt>
                <c:pt idx="4491">
                  <c:v>#N/A</c:v>
                </c:pt>
                <c:pt idx="4492">
                  <c:v>#N/A</c:v>
                </c:pt>
                <c:pt idx="4493">
                  <c:v>#N/A</c:v>
                </c:pt>
                <c:pt idx="4494">
                  <c:v>#N/A</c:v>
                </c:pt>
                <c:pt idx="4495">
                  <c:v>#N/A</c:v>
                </c:pt>
                <c:pt idx="4496">
                  <c:v>#N/A</c:v>
                </c:pt>
                <c:pt idx="4497">
                  <c:v>#N/A</c:v>
                </c:pt>
                <c:pt idx="4498">
                  <c:v>#N/A</c:v>
                </c:pt>
                <c:pt idx="4499">
                  <c:v>#N/A</c:v>
                </c:pt>
                <c:pt idx="4500">
                  <c:v>#N/A</c:v>
                </c:pt>
                <c:pt idx="4501">
                  <c:v>#N/A</c:v>
                </c:pt>
                <c:pt idx="4502">
                  <c:v>#N/A</c:v>
                </c:pt>
                <c:pt idx="4503">
                  <c:v>#N/A</c:v>
                </c:pt>
                <c:pt idx="4504">
                  <c:v>#N/A</c:v>
                </c:pt>
                <c:pt idx="4505">
                  <c:v>#N/A</c:v>
                </c:pt>
                <c:pt idx="4506">
                  <c:v>#N/A</c:v>
                </c:pt>
                <c:pt idx="4507">
                  <c:v>#N/A</c:v>
                </c:pt>
                <c:pt idx="4508">
                  <c:v>#N/A</c:v>
                </c:pt>
                <c:pt idx="4509">
                  <c:v>#N/A</c:v>
                </c:pt>
                <c:pt idx="4510">
                  <c:v>#N/A</c:v>
                </c:pt>
                <c:pt idx="4511">
                  <c:v>#N/A</c:v>
                </c:pt>
                <c:pt idx="4512">
                  <c:v>#N/A</c:v>
                </c:pt>
                <c:pt idx="4513">
                  <c:v>#N/A</c:v>
                </c:pt>
                <c:pt idx="4514">
                  <c:v>#N/A</c:v>
                </c:pt>
                <c:pt idx="4515">
                  <c:v>#N/A</c:v>
                </c:pt>
                <c:pt idx="4516">
                  <c:v>#N/A</c:v>
                </c:pt>
                <c:pt idx="4517">
                  <c:v>#N/A</c:v>
                </c:pt>
                <c:pt idx="4518">
                  <c:v>#N/A</c:v>
                </c:pt>
                <c:pt idx="4519">
                  <c:v>#N/A</c:v>
                </c:pt>
                <c:pt idx="4520">
                  <c:v>#N/A</c:v>
                </c:pt>
                <c:pt idx="4521">
                  <c:v>#N/A</c:v>
                </c:pt>
                <c:pt idx="4522">
                  <c:v>#N/A</c:v>
                </c:pt>
                <c:pt idx="4523">
                  <c:v>#N/A</c:v>
                </c:pt>
                <c:pt idx="4524">
                  <c:v>#N/A</c:v>
                </c:pt>
                <c:pt idx="4525">
                  <c:v>#N/A</c:v>
                </c:pt>
                <c:pt idx="4526">
                  <c:v>#N/A</c:v>
                </c:pt>
                <c:pt idx="4527">
                  <c:v>#N/A</c:v>
                </c:pt>
                <c:pt idx="4528">
                  <c:v>#N/A</c:v>
                </c:pt>
                <c:pt idx="4529">
                  <c:v>#N/A</c:v>
                </c:pt>
                <c:pt idx="4530">
                  <c:v>#N/A</c:v>
                </c:pt>
                <c:pt idx="4531">
                  <c:v>#N/A</c:v>
                </c:pt>
                <c:pt idx="4532">
                  <c:v>#N/A</c:v>
                </c:pt>
                <c:pt idx="4533">
                  <c:v>#N/A</c:v>
                </c:pt>
                <c:pt idx="4534">
                  <c:v>#N/A</c:v>
                </c:pt>
                <c:pt idx="4535">
                  <c:v>#N/A</c:v>
                </c:pt>
                <c:pt idx="4536">
                  <c:v>#N/A</c:v>
                </c:pt>
                <c:pt idx="4537">
                  <c:v>#N/A</c:v>
                </c:pt>
                <c:pt idx="4538">
                  <c:v>#N/A</c:v>
                </c:pt>
                <c:pt idx="4539">
                  <c:v>#N/A</c:v>
                </c:pt>
                <c:pt idx="4540">
                  <c:v>#N/A</c:v>
                </c:pt>
                <c:pt idx="4541">
                  <c:v>#N/A</c:v>
                </c:pt>
                <c:pt idx="4542">
                  <c:v>#N/A</c:v>
                </c:pt>
                <c:pt idx="4543">
                  <c:v>#N/A</c:v>
                </c:pt>
                <c:pt idx="4544">
                  <c:v>#N/A</c:v>
                </c:pt>
                <c:pt idx="4545">
                  <c:v>#N/A</c:v>
                </c:pt>
                <c:pt idx="4546">
                  <c:v>#N/A</c:v>
                </c:pt>
                <c:pt idx="4547">
                  <c:v>#N/A</c:v>
                </c:pt>
                <c:pt idx="4548">
                  <c:v>#N/A</c:v>
                </c:pt>
                <c:pt idx="4549">
                  <c:v>#N/A</c:v>
                </c:pt>
                <c:pt idx="4550">
                  <c:v>#N/A</c:v>
                </c:pt>
                <c:pt idx="4551">
                  <c:v>#N/A</c:v>
                </c:pt>
                <c:pt idx="4552">
                  <c:v>#N/A</c:v>
                </c:pt>
                <c:pt idx="4553">
                  <c:v>#N/A</c:v>
                </c:pt>
                <c:pt idx="4554">
                  <c:v>#N/A</c:v>
                </c:pt>
                <c:pt idx="4555">
                  <c:v>#N/A</c:v>
                </c:pt>
                <c:pt idx="4556">
                  <c:v>#N/A</c:v>
                </c:pt>
                <c:pt idx="4557">
                  <c:v>#N/A</c:v>
                </c:pt>
                <c:pt idx="4558">
                  <c:v>#N/A</c:v>
                </c:pt>
                <c:pt idx="4559">
                  <c:v>#N/A</c:v>
                </c:pt>
                <c:pt idx="4560">
                  <c:v>#N/A</c:v>
                </c:pt>
                <c:pt idx="4561">
                  <c:v>#N/A</c:v>
                </c:pt>
                <c:pt idx="4562">
                  <c:v>#N/A</c:v>
                </c:pt>
                <c:pt idx="4563">
                  <c:v>#N/A</c:v>
                </c:pt>
                <c:pt idx="4564">
                  <c:v>#N/A</c:v>
                </c:pt>
                <c:pt idx="4565">
                  <c:v>#N/A</c:v>
                </c:pt>
                <c:pt idx="4566">
                  <c:v>#N/A</c:v>
                </c:pt>
                <c:pt idx="4567">
                  <c:v>#N/A</c:v>
                </c:pt>
                <c:pt idx="4568">
                  <c:v>#N/A</c:v>
                </c:pt>
                <c:pt idx="4569">
                  <c:v>#N/A</c:v>
                </c:pt>
                <c:pt idx="4570">
                  <c:v>#N/A</c:v>
                </c:pt>
                <c:pt idx="4571">
                  <c:v>#N/A</c:v>
                </c:pt>
                <c:pt idx="4572">
                  <c:v>#N/A</c:v>
                </c:pt>
                <c:pt idx="4573">
                  <c:v>#N/A</c:v>
                </c:pt>
                <c:pt idx="4574">
                  <c:v>#N/A</c:v>
                </c:pt>
                <c:pt idx="4575">
                  <c:v>#N/A</c:v>
                </c:pt>
                <c:pt idx="4576">
                  <c:v>#N/A</c:v>
                </c:pt>
                <c:pt idx="4577">
                  <c:v>#N/A</c:v>
                </c:pt>
                <c:pt idx="4578">
                  <c:v>#N/A</c:v>
                </c:pt>
                <c:pt idx="4579">
                  <c:v>#N/A</c:v>
                </c:pt>
                <c:pt idx="4580">
                  <c:v>#N/A</c:v>
                </c:pt>
                <c:pt idx="4581">
                  <c:v>#N/A</c:v>
                </c:pt>
                <c:pt idx="4582">
                  <c:v>#N/A</c:v>
                </c:pt>
                <c:pt idx="4583">
                  <c:v>#N/A</c:v>
                </c:pt>
                <c:pt idx="4584">
                  <c:v>#N/A</c:v>
                </c:pt>
                <c:pt idx="4585">
                  <c:v>#N/A</c:v>
                </c:pt>
                <c:pt idx="4586">
                  <c:v>#N/A</c:v>
                </c:pt>
                <c:pt idx="4587">
                  <c:v>#N/A</c:v>
                </c:pt>
                <c:pt idx="4588">
                  <c:v>#N/A</c:v>
                </c:pt>
                <c:pt idx="4589">
                  <c:v>#N/A</c:v>
                </c:pt>
                <c:pt idx="4590">
                  <c:v>#N/A</c:v>
                </c:pt>
                <c:pt idx="4591">
                  <c:v>#N/A</c:v>
                </c:pt>
                <c:pt idx="4592">
                  <c:v>#N/A</c:v>
                </c:pt>
                <c:pt idx="4593">
                  <c:v>#N/A</c:v>
                </c:pt>
                <c:pt idx="4594">
                  <c:v>#N/A</c:v>
                </c:pt>
                <c:pt idx="4595">
                  <c:v>#N/A</c:v>
                </c:pt>
                <c:pt idx="4596">
                  <c:v>#N/A</c:v>
                </c:pt>
                <c:pt idx="4597">
                  <c:v>#N/A</c:v>
                </c:pt>
                <c:pt idx="4598">
                  <c:v>#N/A</c:v>
                </c:pt>
                <c:pt idx="4599">
                  <c:v>#N/A</c:v>
                </c:pt>
                <c:pt idx="4600">
                  <c:v>#N/A</c:v>
                </c:pt>
                <c:pt idx="4601">
                  <c:v>#N/A</c:v>
                </c:pt>
                <c:pt idx="4602">
                  <c:v>#N/A</c:v>
                </c:pt>
                <c:pt idx="4603">
                  <c:v>#N/A</c:v>
                </c:pt>
                <c:pt idx="4604">
                  <c:v>#N/A</c:v>
                </c:pt>
                <c:pt idx="4605">
                  <c:v>#N/A</c:v>
                </c:pt>
                <c:pt idx="4606">
                  <c:v>#N/A</c:v>
                </c:pt>
                <c:pt idx="4607">
                  <c:v>#N/A</c:v>
                </c:pt>
                <c:pt idx="4608">
                  <c:v>#N/A</c:v>
                </c:pt>
                <c:pt idx="4609">
                  <c:v>#N/A</c:v>
                </c:pt>
                <c:pt idx="4610">
                  <c:v>#N/A</c:v>
                </c:pt>
                <c:pt idx="4611">
                  <c:v>#N/A</c:v>
                </c:pt>
                <c:pt idx="4612">
                  <c:v>#N/A</c:v>
                </c:pt>
                <c:pt idx="4613">
                  <c:v>#N/A</c:v>
                </c:pt>
                <c:pt idx="4614">
                  <c:v>#N/A</c:v>
                </c:pt>
                <c:pt idx="4615">
                  <c:v>#N/A</c:v>
                </c:pt>
                <c:pt idx="4616">
                  <c:v>#N/A</c:v>
                </c:pt>
                <c:pt idx="4617">
                  <c:v>#N/A</c:v>
                </c:pt>
                <c:pt idx="4618">
                  <c:v>#N/A</c:v>
                </c:pt>
                <c:pt idx="4619">
                  <c:v>#N/A</c:v>
                </c:pt>
                <c:pt idx="4620">
                  <c:v>#N/A</c:v>
                </c:pt>
                <c:pt idx="4621">
                  <c:v>#N/A</c:v>
                </c:pt>
                <c:pt idx="4622">
                  <c:v>#N/A</c:v>
                </c:pt>
                <c:pt idx="4623">
                  <c:v>#N/A</c:v>
                </c:pt>
                <c:pt idx="4624">
                  <c:v>#N/A</c:v>
                </c:pt>
                <c:pt idx="4625">
                  <c:v>#N/A</c:v>
                </c:pt>
                <c:pt idx="4626">
                  <c:v>#N/A</c:v>
                </c:pt>
                <c:pt idx="4627">
                  <c:v>#N/A</c:v>
                </c:pt>
                <c:pt idx="4628">
                  <c:v>#N/A</c:v>
                </c:pt>
                <c:pt idx="4629">
                  <c:v>#N/A</c:v>
                </c:pt>
                <c:pt idx="4630">
                  <c:v>#N/A</c:v>
                </c:pt>
                <c:pt idx="4631">
                  <c:v>#N/A</c:v>
                </c:pt>
                <c:pt idx="4632">
                  <c:v>#N/A</c:v>
                </c:pt>
                <c:pt idx="4633">
                  <c:v>#N/A</c:v>
                </c:pt>
                <c:pt idx="4634">
                  <c:v>#N/A</c:v>
                </c:pt>
                <c:pt idx="4635">
                  <c:v>#N/A</c:v>
                </c:pt>
                <c:pt idx="4636">
                  <c:v>#N/A</c:v>
                </c:pt>
                <c:pt idx="4637">
                  <c:v>#N/A</c:v>
                </c:pt>
                <c:pt idx="4638">
                  <c:v>#N/A</c:v>
                </c:pt>
                <c:pt idx="4639">
                  <c:v>#N/A</c:v>
                </c:pt>
                <c:pt idx="4640">
                  <c:v>#N/A</c:v>
                </c:pt>
                <c:pt idx="4641">
                  <c:v>#N/A</c:v>
                </c:pt>
                <c:pt idx="4642">
                  <c:v>#N/A</c:v>
                </c:pt>
                <c:pt idx="4643">
                  <c:v>#N/A</c:v>
                </c:pt>
                <c:pt idx="4644">
                  <c:v>#N/A</c:v>
                </c:pt>
                <c:pt idx="4645">
                  <c:v>#N/A</c:v>
                </c:pt>
                <c:pt idx="4646">
                  <c:v>#N/A</c:v>
                </c:pt>
                <c:pt idx="4647">
                  <c:v>#N/A</c:v>
                </c:pt>
                <c:pt idx="4648">
                  <c:v>#N/A</c:v>
                </c:pt>
                <c:pt idx="4649">
                  <c:v>#N/A</c:v>
                </c:pt>
                <c:pt idx="4650">
                  <c:v>#N/A</c:v>
                </c:pt>
                <c:pt idx="4651">
                  <c:v>#N/A</c:v>
                </c:pt>
                <c:pt idx="4652">
                  <c:v>#N/A</c:v>
                </c:pt>
                <c:pt idx="4653">
                  <c:v>#N/A</c:v>
                </c:pt>
                <c:pt idx="4654">
                  <c:v>#N/A</c:v>
                </c:pt>
                <c:pt idx="4655">
                  <c:v>#N/A</c:v>
                </c:pt>
                <c:pt idx="4656">
                  <c:v>#N/A</c:v>
                </c:pt>
                <c:pt idx="4657">
                  <c:v>#N/A</c:v>
                </c:pt>
                <c:pt idx="4658">
                  <c:v>#N/A</c:v>
                </c:pt>
                <c:pt idx="4659">
                  <c:v>#N/A</c:v>
                </c:pt>
                <c:pt idx="4660">
                  <c:v>#N/A</c:v>
                </c:pt>
                <c:pt idx="4661">
                  <c:v>#N/A</c:v>
                </c:pt>
                <c:pt idx="4662">
                  <c:v>#N/A</c:v>
                </c:pt>
                <c:pt idx="4663">
                  <c:v>#N/A</c:v>
                </c:pt>
                <c:pt idx="4664">
                  <c:v>#N/A</c:v>
                </c:pt>
                <c:pt idx="4665">
                  <c:v>#N/A</c:v>
                </c:pt>
                <c:pt idx="4666">
                  <c:v>#N/A</c:v>
                </c:pt>
                <c:pt idx="4667">
                  <c:v>#N/A</c:v>
                </c:pt>
                <c:pt idx="4668">
                  <c:v>#N/A</c:v>
                </c:pt>
                <c:pt idx="4669">
                  <c:v>#N/A</c:v>
                </c:pt>
                <c:pt idx="4670">
                  <c:v>#N/A</c:v>
                </c:pt>
                <c:pt idx="4671">
                  <c:v>#N/A</c:v>
                </c:pt>
                <c:pt idx="4672">
                  <c:v>#N/A</c:v>
                </c:pt>
                <c:pt idx="4673">
                  <c:v>#N/A</c:v>
                </c:pt>
                <c:pt idx="4674">
                  <c:v>#N/A</c:v>
                </c:pt>
                <c:pt idx="4675">
                  <c:v>#N/A</c:v>
                </c:pt>
                <c:pt idx="4676">
                  <c:v>#N/A</c:v>
                </c:pt>
                <c:pt idx="4677">
                  <c:v>#N/A</c:v>
                </c:pt>
                <c:pt idx="4678">
                  <c:v>#N/A</c:v>
                </c:pt>
                <c:pt idx="4679">
                  <c:v>#N/A</c:v>
                </c:pt>
                <c:pt idx="4680">
                  <c:v>#N/A</c:v>
                </c:pt>
                <c:pt idx="4681">
                  <c:v>#N/A</c:v>
                </c:pt>
                <c:pt idx="4682">
                  <c:v>#N/A</c:v>
                </c:pt>
                <c:pt idx="4683">
                  <c:v>#N/A</c:v>
                </c:pt>
                <c:pt idx="4684">
                  <c:v>#N/A</c:v>
                </c:pt>
                <c:pt idx="4685">
                  <c:v>#N/A</c:v>
                </c:pt>
                <c:pt idx="4686">
                  <c:v>#N/A</c:v>
                </c:pt>
                <c:pt idx="4687">
                  <c:v>#N/A</c:v>
                </c:pt>
                <c:pt idx="4688">
                  <c:v>#N/A</c:v>
                </c:pt>
                <c:pt idx="4689">
                  <c:v>#N/A</c:v>
                </c:pt>
                <c:pt idx="4690">
                  <c:v>#N/A</c:v>
                </c:pt>
                <c:pt idx="4691">
                  <c:v>#N/A</c:v>
                </c:pt>
                <c:pt idx="4692">
                  <c:v>#N/A</c:v>
                </c:pt>
                <c:pt idx="4693">
                  <c:v>#N/A</c:v>
                </c:pt>
                <c:pt idx="4694">
                  <c:v>#N/A</c:v>
                </c:pt>
                <c:pt idx="4695">
                  <c:v>#N/A</c:v>
                </c:pt>
                <c:pt idx="4696">
                  <c:v>#N/A</c:v>
                </c:pt>
                <c:pt idx="4697">
                  <c:v>#N/A</c:v>
                </c:pt>
                <c:pt idx="4698">
                  <c:v>#N/A</c:v>
                </c:pt>
                <c:pt idx="4699">
                  <c:v>#N/A</c:v>
                </c:pt>
                <c:pt idx="4700">
                  <c:v>#N/A</c:v>
                </c:pt>
                <c:pt idx="4701">
                  <c:v>#N/A</c:v>
                </c:pt>
                <c:pt idx="4702">
                  <c:v>#N/A</c:v>
                </c:pt>
                <c:pt idx="4703">
                  <c:v>#N/A</c:v>
                </c:pt>
                <c:pt idx="4704">
                  <c:v>#N/A</c:v>
                </c:pt>
                <c:pt idx="4705">
                  <c:v>#N/A</c:v>
                </c:pt>
                <c:pt idx="4706">
                  <c:v>#N/A</c:v>
                </c:pt>
                <c:pt idx="4707">
                  <c:v>#N/A</c:v>
                </c:pt>
                <c:pt idx="4708">
                  <c:v>#N/A</c:v>
                </c:pt>
                <c:pt idx="4709">
                  <c:v>#N/A</c:v>
                </c:pt>
                <c:pt idx="4710">
                  <c:v>#N/A</c:v>
                </c:pt>
                <c:pt idx="4711">
                  <c:v>#N/A</c:v>
                </c:pt>
                <c:pt idx="4712">
                  <c:v>#N/A</c:v>
                </c:pt>
                <c:pt idx="4713">
                  <c:v>#N/A</c:v>
                </c:pt>
                <c:pt idx="4714">
                  <c:v>#N/A</c:v>
                </c:pt>
                <c:pt idx="4715">
                  <c:v>#N/A</c:v>
                </c:pt>
                <c:pt idx="4716">
                  <c:v>#N/A</c:v>
                </c:pt>
                <c:pt idx="4717">
                  <c:v>#N/A</c:v>
                </c:pt>
                <c:pt idx="4718">
                  <c:v>#N/A</c:v>
                </c:pt>
                <c:pt idx="4719">
                  <c:v>#N/A</c:v>
                </c:pt>
                <c:pt idx="4720">
                  <c:v>#N/A</c:v>
                </c:pt>
                <c:pt idx="4721">
                  <c:v>#N/A</c:v>
                </c:pt>
                <c:pt idx="4722">
                  <c:v>#N/A</c:v>
                </c:pt>
                <c:pt idx="4723">
                  <c:v>#N/A</c:v>
                </c:pt>
                <c:pt idx="4724">
                  <c:v>#N/A</c:v>
                </c:pt>
                <c:pt idx="4725">
                  <c:v>#N/A</c:v>
                </c:pt>
                <c:pt idx="4726">
                  <c:v>#N/A</c:v>
                </c:pt>
                <c:pt idx="4727">
                  <c:v>#N/A</c:v>
                </c:pt>
                <c:pt idx="4728">
                  <c:v>#N/A</c:v>
                </c:pt>
                <c:pt idx="4729">
                  <c:v>#N/A</c:v>
                </c:pt>
                <c:pt idx="4730">
                  <c:v>#N/A</c:v>
                </c:pt>
                <c:pt idx="4731">
                  <c:v>#N/A</c:v>
                </c:pt>
                <c:pt idx="4732">
                  <c:v>#N/A</c:v>
                </c:pt>
                <c:pt idx="4733">
                  <c:v>#N/A</c:v>
                </c:pt>
                <c:pt idx="4734">
                  <c:v>#N/A</c:v>
                </c:pt>
                <c:pt idx="4735">
                  <c:v>#N/A</c:v>
                </c:pt>
                <c:pt idx="4736">
                  <c:v>#N/A</c:v>
                </c:pt>
                <c:pt idx="4737">
                  <c:v>#N/A</c:v>
                </c:pt>
                <c:pt idx="4738">
                  <c:v>#N/A</c:v>
                </c:pt>
                <c:pt idx="4739">
                  <c:v>#N/A</c:v>
                </c:pt>
                <c:pt idx="4740">
                  <c:v>#N/A</c:v>
                </c:pt>
                <c:pt idx="4741">
                  <c:v>#N/A</c:v>
                </c:pt>
                <c:pt idx="4742">
                  <c:v>#N/A</c:v>
                </c:pt>
                <c:pt idx="4743">
                  <c:v>#N/A</c:v>
                </c:pt>
                <c:pt idx="4744">
                  <c:v>#N/A</c:v>
                </c:pt>
                <c:pt idx="4745">
                  <c:v>#N/A</c:v>
                </c:pt>
                <c:pt idx="4746">
                  <c:v>#N/A</c:v>
                </c:pt>
                <c:pt idx="4747">
                  <c:v>#N/A</c:v>
                </c:pt>
                <c:pt idx="4748">
                  <c:v>#N/A</c:v>
                </c:pt>
                <c:pt idx="4749">
                  <c:v>#N/A</c:v>
                </c:pt>
                <c:pt idx="4750">
                  <c:v>#N/A</c:v>
                </c:pt>
                <c:pt idx="4751">
                  <c:v>#N/A</c:v>
                </c:pt>
                <c:pt idx="4752">
                  <c:v>#N/A</c:v>
                </c:pt>
                <c:pt idx="4753">
                  <c:v>#N/A</c:v>
                </c:pt>
                <c:pt idx="4754">
                  <c:v>#N/A</c:v>
                </c:pt>
                <c:pt idx="4755">
                  <c:v>#N/A</c:v>
                </c:pt>
                <c:pt idx="4756">
                  <c:v>#N/A</c:v>
                </c:pt>
                <c:pt idx="4757">
                  <c:v>#N/A</c:v>
                </c:pt>
                <c:pt idx="4758">
                  <c:v>#N/A</c:v>
                </c:pt>
                <c:pt idx="4759">
                  <c:v>#N/A</c:v>
                </c:pt>
                <c:pt idx="4760">
                  <c:v>#N/A</c:v>
                </c:pt>
                <c:pt idx="4761">
                  <c:v>#N/A</c:v>
                </c:pt>
                <c:pt idx="4762">
                  <c:v>#N/A</c:v>
                </c:pt>
                <c:pt idx="4763">
                  <c:v>#N/A</c:v>
                </c:pt>
                <c:pt idx="4764">
                  <c:v>#N/A</c:v>
                </c:pt>
                <c:pt idx="4765">
                  <c:v>#N/A</c:v>
                </c:pt>
                <c:pt idx="4766">
                  <c:v>#N/A</c:v>
                </c:pt>
                <c:pt idx="4767">
                  <c:v>#N/A</c:v>
                </c:pt>
                <c:pt idx="4768">
                  <c:v>#N/A</c:v>
                </c:pt>
                <c:pt idx="4769">
                  <c:v>#N/A</c:v>
                </c:pt>
                <c:pt idx="4770">
                  <c:v>#N/A</c:v>
                </c:pt>
                <c:pt idx="4771">
                  <c:v>#N/A</c:v>
                </c:pt>
                <c:pt idx="4772">
                  <c:v>#N/A</c:v>
                </c:pt>
                <c:pt idx="4773">
                  <c:v>#N/A</c:v>
                </c:pt>
                <c:pt idx="4774">
                  <c:v>#N/A</c:v>
                </c:pt>
                <c:pt idx="4775">
                  <c:v>#N/A</c:v>
                </c:pt>
                <c:pt idx="4776">
                  <c:v>#N/A</c:v>
                </c:pt>
                <c:pt idx="4777">
                  <c:v>#N/A</c:v>
                </c:pt>
                <c:pt idx="4778">
                  <c:v>#N/A</c:v>
                </c:pt>
                <c:pt idx="4779">
                  <c:v>#N/A</c:v>
                </c:pt>
                <c:pt idx="4780">
                  <c:v>#N/A</c:v>
                </c:pt>
                <c:pt idx="4781">
                  <c:v>#N/A</c:v>
                </c:pt>
                <c:pt idx="4782">
                  <c:v>#N/A</c:v>
                </c:pt>
                <c:pt idx="4783">
                  <c:v>#N/A</c:v>
                </c:pt>
                <c:pt idx="4784">
                  <c:v>#N/A</c:v>
                </c:pt>
                <c:pt idx="4785">
                  <c:v>#N/A</c:v>
                </c:pt>
                <c:pt idx="4786">
                  <c:v>#N/A</c:v>
                </c:pt>
                <c:pt idx="4787">
                  <c:v>#N/A</c:v>
                </c:pt>
                <c:pt idx="4788">
                  <c:v>#N/A</c:v>
                </c:pt>
                <c:pt idx="4789">
                  <c:v>#N/A</c:v>
                </c:pt>
                <c:pt idx="4790">
                  <c:v>#N/A</c:v>
                </c:pt>
                <c:pt idx="4791">
                  <c:v>#N/A</c:v>
                </c:pt>
                <c:pt idx="4792">
                  <c:v>#N/A</c:v>
                </c:pt>
                <c:pt idx="4793">
                  <c:v>#N/A</c:v>
                </c:pt>
                <c:pt idx="4794">
                  <c:v>#N/A</c:v>
                </c:pt>
                <c:pt idx="4795">
                  <c:v>#N/A</c:v>
                </c:pt>
                <c:pt idx="4796">
                  <c:v>#N/A</c:v>
                </c:pt>
                <c:pt idx="4797">
                  <c:v>#N/A</c:v>
                </c:pt>
                <c:pt idx="4798">
                  <c:v>#N/A</c:v>
                </c:pt>
                <c:pt idx="4799">
                  <c:v>#N/A</c:v>
                </c:pt>
                <c:pt idx="4800">
                  <c:v>#N/A</c:v>
                </c:pt>
                <c:pt idx="4801">
                  <c:v>#N/A</c:v>
                </c:pt>
                <c:pt idx="4802">
                  <c:v>#N/A</c:v>
                </c:pt>
                <c:pt idx="4803">
                  <c:v>#N/A</c:v>
                </c:pt>
                <c:pt idx="4804">
                  <c:v>#N/A</c:v>
                </c:pt>
                <c:pt idx="4805">
                  <c:v>#N/A</c:v>
                </c:pt>
                <c:pt idx="4806">
                  <c:v>#N/A</c:v>
                </c:pt>
                <c:pt idx="4807">
                  <c:v>#N/A</c:v>
                </c:pt>
                <c:pt idx="4808">
                  <c:v>#N/A</c:v>
                </c:pt>
                <c:pt idx="4809">
                  <c:v>#N/A</c:v>
                </c:pt>
                <c:pt idx="4810">
                  <c:v>#N/A</c:v>
                </c:pt>
                <c:pt idx="4811">
                  <c:v>#N/A</c:v>
                </c:pt>
                <c:pt idx="4812">
                  <c:v>#N/A</c:v>
                </c:pt>
                <c:pt idx="4813">
                  <c:v>#N/A</c:v>
                </c:pt>
                <c:pt idx="4814">
                  <c:v>#N/A</c:v>
                </c:pt>
                <c:pt idx="4815">
                  <c:v>#N/A</c:v>
                </c:pt>
                <c:pt idx="4816">
                  <c:v>#N/A</c:v>
                </c:pt>
                <c:pt idx="4817">
                  <c:v>#N/A</c:v>
                </c:pt>
                <c:pt idx="4818">
                  <c:v>#N/A</c:v>
                </c:pt>
                <c:pt idx="4819">
                  <c:v>#N/A</c:v>
                </c:pt>
                <c:pt idx="4820">
                  <c:v>#N/A</c:v>
                </c:pt>
                <c:pt idx="4821">
                  <c:v>#N/A</c:v>
                </c:pt>
                <c:pt idx="4822">
                  <c:v>#N/A</c:v>
                </c:pt>
                <c:pt idx="4823">
                  <c:v>#N/A</c:v>
                </c:pt>
                <c:pt idx="4824">
                  <c:v>#N/A</c:v>
                </c:pt>
                <c:pt idx="4825">
                  <c:v>#N/A</c:v>
                </c:pt>
                <c:pt idx="4826">
                  <c:v>#N/A</c:v>
                </c:pt>
                <c:pt idx="4827">
                  <c:v>#N/A</c:v>
                </c:pt>
                <c:pt idx="4828">
                  <c:v>#N/A</c:v>
                </c:pt>
                <c:pt idx="4829">
                  <c:v>#N/A</c:v>
                </c:pt>
                <c:pt idx="4830">
                  <c:v>#N/A</c:v>
                </c:pt>
                <c:pt idx="4831">
                  <c:v>#N/A</c:v>
                </c:pt>
                <c:pt idx="4832">
                  <c:v>#N/A</c:v>
                </c:pt>
                <c:pt idx="4833">
                  <c:v>#N/A</c:v>
                </c:pt>
                <c:pt idx="4834">
                  <c:v>#N/A</c:v>
                </c:pt>
                <c:pt idx="4835">
                  <c:v>#N/A</c:v>
                </c:pt>
                <c:pt idx="4836">
                  <c:v>#N/A</c:v>
                </c:pt>
                <c:pt idx="4837">
                  <c:v>#N/A</c:v>
                </c:pt>
                <c:pt idx="4838">
                  <c:v>#N/A</c:v>
                </c:pt>
                <c:pt idx="4839">
                  <c:v>#N/A</c:v>
                </c:pt>
                <c:pt idx="4840">
                  <c:v>#N/A</c:v>
                </c:pt>
                <c:pt idx="4841">
                  <c:v>#N/A</c:v>
                </c:pt>
                <c:pt idx="4842">
                  <c:v>#N/A</c:v>
                </c:pt>
                <c:pt idx="4843">
                  <c:v>#N/A</c:v>
                </c:pt>
                <c:pt idx="4844">
                  <c:v>#N/A</c:v>
                </c:pt>
                <c:pt idx="4845">
                  <c:v>#N/A</c:v>
                </c:pt>
                <c:pt idx="4846">
                  <c:v>#N/A</c:v>
                </c:pt>
                <c:pt idx="4847">
                  <c:v>#N/A</c:v>
                </c:pt>
                <c:pt idx="4848">
                  <c:v>#N/A</c:v>
                </c:pt>
                <c:pt idx="4849">
                  <c:v>#N/A</c:v>
                </c:pt>
                <c:pt idx="4850">
                  <c:v>#N/A</c:v>
                </c:pt>
                <c:pt idx="4851">
                  <c:v>#N/A</c:v>
                </c:pt>
                <c:pt idx="4852">
                  <c:v>#N/A</c:v>
                </c:pt>
                <c:pt idx="4853">
                  <c:v>#N/A</c:v>
                </c:pt>
                <c:pt idx="4854">
                  <c:v>#N/A</c:v>
                </c:pt>
                <c:pt idx="4855">
                  <c:v>#N/A</c:v>
                </c:pt>
                <c:pt idx="4856">
                  <c:v>#N/A</c:v>
                </c:pt>
                <c:pt idx="4857">
                  <c:v>#N/A</c:v>
                </c:pt>
                <c:pt idx="4858">
                  <c:v>#N/A</c:v>
                </c:pt>
                <c:pt idx="4859">
                  <c:v>#N/A</c:v>
                </c:pt>
                <c:pt idx="4860">
                  <c:v>#N/A</c:v>
                </c:pt>
                <c:pt idx="4861">
                  <c:v>#N/A</c:v>
                </c:pt>
                <c:pt idx="4862">
                  <c:v>#N/A</c:v>
                </c:pt>
                <c:pt idx="4863">
                  <c:v>#N/A</c:v>
                </c:pt>
                <c:pt idx="4864">
                  <c:v>#N/A</c:v>
                </c:pt>
                <c:pt idx="4865">
                  <c:v>#N/A</c:v>
                </c:pt>
                <c:pt idx="4866">
                  <c:v>#N/A</c:v>
                </c:pt>
                <c:pt idx="4867">
                  <c:v>#N/A</c:v>
                </c:pt>
                <c:pt idx="4868">
                  <c:v>#N/A</c:v>
                </c:pt>
                <c:pt idx="4869">
                  <c:v>#N/A</c:v>
                </c:pt>
                <c:pt idx="4870">
                  <c:v>#N/A</c:v>
                </c:pt>
                <c:pt idx="4871">
                  <c:v>#N/A</c:v>
                </c:pt>
                <c:pt idx="4872">
                  <c:v>#N/A</c:v>
                </c:pt>
                <c:pt idx="4873">
                  <c:v>#N/A</c:v>
                </c:pt>
                <c:pt idx="4874">
                  <c:v>#N/A</c:v>
                </c:pt>
                <c:pt idx="4875">
                  <c:v>#N/A</c:v>
                </c:pt>
                <c:pt idx="4876">
                  <c:v>#N/A</c:v>
                </c:pt>
                <c:pt idx="4877">
                  <c:v>#N/A</c:v>
                </c:pt>
                <c:pt idx="4878">
                  <c:v>#N/A</c:v>
                </c:pt>
                <c:pt idx="4879">
                  <c:v>#N/A</c:v>
                </c:pt>
                <c:pt idx="4880">
                  <c:v>#N/A</c:v>
                </c:pt>
                <c:pt idx="4881">
                  <c:v>#N/A</c:v>
                </c:pt>
                <c:pt idx="4882">
                  <c:v>#N/A</c:v>
                </c:pt>
                <c:pt idx="4883">
                  <c:v>#N/A</c:v>
                </c:pt>
                <c:pt idx="4884">
                  <c:v>#N/A</c:v>
                </c:pt>
                <c:pt idx="4885">
                  <c:v>#N/A</c:v>
                </c:pt>
                <c:pt idx="4886">
                  <c:v>#N/A</c:v>
                </c:pt>
                <c:pt idx="4887">
                  <c:v>#N/A</c:v>
                </c:pt>
                <c:pt idx="4888">
                  <c:v>#N/A</c:v>
                </c:pt>
                <c:pt idx="4889">
                  <c:v>#N/A</c:v>
                </c:pt>
                <c:pt idx="4890">
                  <c:v>#N/A</c:v>
                </c:pt>
                <c:pt idx="4891">
                  <c:v>#N/A</c:v>
                </c:pt>
                <c:pt idx="4892">
                  <c:v>#N/A</c:v>
                </c:pt>
                <c:pt idx="4893">
                  <c:v>#N/A</c:v>
                </c:pt>
                <c:pt idx="4894">
                  <c:v>#N/A</c:v>
                </c:pt>
                <c:pt idx="4895">
                  <c:v>#N/A</c:v>
                </c:pt>
                <c:pt idx="4896">
                  <c:v>#N/A</c:v>
                </c:pt>
                <c:pt idx="4897">
                  <c:v>#N/A</c:v>
                </c:pt>
                <c:pt idx="4898">
                  <c:v>#N/A</c:v>
                </c:pt>
                <c:pt idx="4899">
                  <c:v>#N/A</c:v>
                </c:pt>
                <c:pt idx="4900">
                  <c:v>#N/A</c:v>
                </c:pt>
                <c:pt idx="4901">
                  <c:v>#N/A</c:v>
                </c:pt>
                <c:pt idx="4902">
                  <c:v>#N/A</c:v>
                </c:pt>
                <c:pt idx="4903">
                  <c:v>#N/A</c:v>
                </c:pt>
                <c:pt idx="4904">
                  <c:v>#N/A</c:v>
                </c:pt>
                <c:pt idx="4905">
                  <c:v>#N/A</c:v>
                </c:pt>
                <c:pt idx="4906">
                  <c:v>#N/A</c:v>
                </c:pt>
                <c:pt idx="4907">
                  <c:v>#N/A</c:v>
                </c:pt>
                <c:pt idx="4908">
                  <c:v>#N/A</c:v>
                </c:pt>
                <c:pt idx="4909">
                  <c:v>#N/A</c:v>
                </c:pt>
                <c:pt idx="4910">
                  <c:v>#N/A</c:v>
                </c:pt>
                <c:pt idx="4911">
                  <c:v>#N/A</c:v>
                </c:pt>
                <c:pt idx="4912">
                  <c:v>#N/A</c:v>
                </c:pt>
                <c:pt idx="4913">
                  <c:v>#N/A</c:v>
                </c:pt>
                <c:pt idx="4914">
                  <c:v>#N/A</c:v>
                </c:pt>
                <c:pt idx="4915">
                  <c:v>#N/A</c:v>
                </c:pt>
                <c:pt idx="4916">
                  <c:v>#N/A</c:v>
                </c:pt>
                <c:pt idx="4917">
                  <c:v>#N/A</c:v>
                </c:pt>
                <c:pt idx="4918">
                  <c:v>#N/A</c:v>
                </c:pt>
                <c:pt idx="4919">
                  <c:v>#N/A</c:v>
                </c:pt>
                <c:pt idx="4920">
                  <c:v>#N/A</c:v>
                </c:pt>
                <c:pt idx="4921">
                  <c:v>#N/A</c:v>
                </c:pt>
                <c:pt idx="4922">
                  <c:v>#N/A</c:v>
                </c:pt>
                <c:pt idx="4923">
                  <c:v>#N/A</c:v>
                </c:pt>
                <c:pt idx="4924">
                  <c:v>#N/A</c:v>
                </c:pt>
                <c:pt idx="4925">
                  <c:v>#N/A</c:v>
                </c:pt>
                <c:pt idx="4926">
                  <c:v>#N/A</c:v>
                </c:pt>
                <c:pt idx="4927">
                  <c:v>#N/A</c:v>
                </c:pt>
                <c:pt idx="4928">
                  <c:v>#N/A</c:v>
                </c:pt>
                <c:pt idx="4929">
                  <c:v>#N/A</c:v>
                </c:pt>
                <c:pt idx="4930">
                  <c:v>#N/A</c:v>
                </c:pt>
                <c:pt idx="4931">
                  <c:v>#N/A</c:v>
                </c:pt>
                <c:pt idx="4932">
                  <c:v>#N/A</c:v>
                </c:pt>
                <c:pt idx="4933">
                  <c:v>#N/A</c:v>
                </c:pt>
                <c:pt idx="4934">
                  <c:v>#N/A</c:v>
                </c:pt>
                <c:pt idx="4935">
                  <c:v>#N/A</c:v>
                </c:pt>
                <c:pt idx="4936">
                  <c:v>#N/A</c:v>
                </c:pt>
                <c:pt idx="4937">
                  <c:v>#N/A</c:v>
                </c:pt>
                <c:pt idx="4938">
                  <c:v>#N/A</c:v>
                </c:pt>
                <c:pt idx="4939">
                  <c:v>#N/A</c:v>
                </c:pt>
                <c:pt idx="4940">
                  <c:v>#N/A</c:v>
                </c:pt>
                <c:pt idx="4941">
                  <c:v>#N/A</c:v>
                </c:pt>
                <c:pt idx="4942">
                  <c:v>#N/A</c:v>
                </c:pt>
                <c:pt idx="4943">
                  <c:v>#N/A</c:v>
                </c:pt>
                <c:pt idx="4944">
                  <c:v>#N/A</c:v>
                </c:pt>
                <c:pt idx="4945">
                  <c:v>#N/A</c:v>
                </c:pt>
                <c:pt idx="4946">
                  <c:v>#N/A</c:v>
                </c:pt>
                <c:pt idx="4947">
                  <c:v>#N/A</c:v>
                </c:pt>
                <c:pt idx="4948">
                  <c:v>#N/A</c:v>
                </c:pt>
                <c:pt idx="4949">
                  <c:v>#N/A</c:v>
                </c:pt>
                <c:pt idx="4950">
                  <c:v>#N/A</c:v>
                </c:pt>
                <c:pt idx="4951">
                  <c:v>#N/A</c:v>
                </c:pt>
                <c:pt idx="4952">
                  <c:v>#N/A</c:v>
                </c:pt>
                <c:pt idx="4953">
                  <c:v>#N/A</c:v>
                </c:pt>
                <c:pt idx="4954">
                  <c:v>#N/A</c:v>
                </c:pt>
                <c:pt idx="4955">
                  <c:v>#N/A</c:v>
                </c:pt>
                <c:pt idx="4956">
                  <c:v>#N/A</c:v>
                </c:pt>
                <c:pt idx="4957">
                  <c:v>#N/A</c:v>
                </c:pt>
                <c:pt idx="4958">
                  <c:v>#N/A</c:v>
                </c:pt>
                <c:pt idx="4959">
                  <c:v>#N/A</c:v>
                </c:pt>
                <c:pt idx="4960">
                  <c:v>#N/A</c:v>
                </c:pt>
                <c:pt idx="4961">
                  <c:v>#N/A</c:v>
                </c:pt>
                <c:pt idx="4962">
                  <c:v>#N/A</c:v>
                </c:pt>
                <c:pt idx="4963">
                  <c:v>#N/A</c:v>
                </c:pt>
                <c:pt idx="4964">
                  <c:v>#N/A</c:v>
                </c:pt>
                <c:pt idx="4965">
                  <c:v>#N/A</c:v>
                </c:pt>
                <c:pt idx="4966">
                  <c:v>#N/A</c:v>
                </c:pt>
                <c:pt idx="4967">
                  <c:v>#N/A</c:v>
                </c:pt>
                <c:pt idx="4968">
                  <c:v>#N/A</c:v>
                </c:pt>
                <c:pt idx="4969">
                  <c:v>#N/A</c:v>
                </c:pt>
                <c:pt idx="4970">
                  <c:v>#N/A</c:v>
                </c:pt>
                <c:pt idx="4971">
                  <c:v>#N/A</c:v>
                </c:pt>
                <c:pt idx="4972">
                  <c:v>#N/A</c:v>
                </c:pt>
                <c:pt idx="4973">
                  <c:v>#N/A</c:v>
                </c:pt>
                <c:pt idx="4974">
                  <c:v>#N/A</c:v>
                </c:pt>
                <c:pt idx="4975">
                  <c:v>#N/A</c:v>
                </c:pt>
                <c:pt idx="4976">
                  <c:v>#N/A</c:v>
                </c:pt>
                <c:pt idx="4977">
                  <c:v>#N/A</c:v>
                </c:pt>
                <c:pt idx="4978">
                  <c:v>#N/A</c:v>
                </c:pt>
                <c:pt idx="4979">
                  <c:v>#N/A</c:v>
                </c:pt>
                <c:pt idx="4980">
                  <c:v>#N/A</c:v>
                </c:pt>
                <c:pt idx="4981">
                  <c:v>#N/A</c:v>
                </c:pt>
                <c:pt idx="4982">
                  <c:v>#N/A</c:v>
                </c:pt>
                <c:pt idx="4983">
                  <c:v>#N/A</c:v>
                </c:pt>
                <c:pt idx="4984">
                  <c:v>#N/A</c:v>
                </c:pt>
                <c:pt idx="4985">
                  <c:v>#N/A</c:v>
                </c:pt>
                <c:pt idx="4986">
                  <c:v>#N/A</c:v>
                </c:pt>
                <c:pt idx="4987">
                  <c:v>#N/A</c:v>
                </c:pt>
                <c:pt idx="4988">
                  <c:v>#N/A</c:v>
                </c:pt>
                <c:pt idx="4989">
                  <c:v>#N/A</c:v>
                </c:pt>
                <c:pt idx="4990">
                  <c:v>#N/A</c:v>
                </c:pt>
                <c:pt idx="4991">
                  <c:v>#N/A</c:v>
                </c:pt>
                <c:pt idx="4992">
                  <c:v>#N/A</c:v>
                </c:pt>
                <c:pt idx="4993">
                  <c:v>#N/A</c:v>
                </c:pt>
                <c:pt idx="4994">
                  <c:v>#N/A</c:v>
                </c:pt>
                <c:pt idx="4995">
                  <c:v>#N/A</c:v>
                </c:pt>
                <c:pt idx="4996">
                  <c:v>#N/A</c:v>
                </c:pt>
                <c:pt idx="4997">
                  <c:v>#N/A</c:v>
                </c:pt>
                <c:pt idx="4998">
                  <c:v>#N/A</c:v>
                </c:pt>
                <c:pt idx="4999">
                  <c:v>#N/A</c:v>
                </c:pt>
                <c:pt idx="5000">
                  <c:v>#N/A</c:v>
                </c:pt>
                <c:pt idx="5001">
                  <c:v>#N/A</c:v>
                </c:pt>
                <c:pt idx="5002">
                  <c:v>#N/A</c:v>
                </c:pt>
                <c:pt idx="5003">
                  <c:v>#N/A</c:v>
                </c:pt>
                <c:pt idx="5004">
                  <c:v>#N/A</c:v>
                </c:pt>
                <c:pt idx="5005">
                  <c:v>#N/A</c:v>
                </c:pt>
                <c:pt idx="5006">
                  <c:v>#N/A</c:v>
                </c:pt>
                <c:pt idx="5007">
                  <c:v>#N/A</c:v>
                </c:pt>
                <c:pt idx="5008">
                  <c:v>#N/A</c:v>
                </c:pt>
                <c:pt idx="5009">
                  <c:v>#N/A</c:v>
                </c:pt>
                <c:pt idx="5010">
                  <c:v>#N/A</c:v>
                </c:pt>
                <c:pt idx="5011">
                  <c:v>#N/A</c:v>
                </c:pt>
                <c:pt idx="5012">
                  <c:v>#N/A</c:v>
                </c:pt>
                <c:pt idx="5013">
                  <c:v>#N/A</c:v>
                </c:pt>
                <c:pt idx="5014">
                  <c:v>#N/A</c:v>
                </c:pt>
                <c:pt idx="5015">
                  <c:v>#N/A</c:v>
                </c:pt>
                <c:pt idx="5016">
                  <c:v>#N/A</c:v>
                </c:pt>
                <c:pt idx="5017">
                  <c:v>#N/A</c:v>
                </c:pt>
                <c:pt idx="5018">
                  <c:v>#N/A</c:v>
                </c:pt>
                <c:pt idx="5019">
                  <c:v>#N/A</c:v>
                </c:pt>
                <c:pt idx="5020">
                  <c:v>#N/A</c:v>
                </c:pt>
                <c:pt idx="5021">
                  <c:v>#N/A</c:v>
                </c:pt>
                <c:pt idx="5022">
                  <c:v>#N/A</c:v>
                </c:pt>
                <c:pt idx="5023">
                  <c:v>#N/A</c:v>
                </c:pt>
                <c:pt idx="5024">
                  <c:v>#N/A</c:v>
                </c:pt>
                <c:pt idx="5025">
                  <c:v>#N/A</c:v>
                </c:pt>
                <c:pt idx="5026">
                  <c:v>#N/A</c:v>
                </c:pt>
                <c:pt idx="5027">
                  <c:v>#N/A</c:v>
                </c:pt>
                <c:pt idx="5028">
                  <c:v>#N/A</c:v>
                </c:pt>
                <c:pt idx="5029">
                  <c:v>#N/A</c:v>
                </c:pt>
                <c:pt idx="5030">
                  <c:v>#N/A</c:v>
                </c:pt>
                <c:pt idx="5031">
                  <c:v>#N/A</c:v>
                </c:pt>
                <c:pt idx="5032">
                  <c:v>#N/A</c:v>
                </c:pt>
                <c:pt idx="5033">
                  <c:v>#N/A</c:v>
                </c:pt>
                <c:pt idx="5034">
                  <c:v>#N/A</c:v>
                </c:pt>
                <c:pt idx="5035">
                  <c:v>#N/A</c:v>
                </c:pt>
                <c:pt idx="5036">
                  <c:v>#N/A</c:v>
                </c:pt>
                <c:pt idx="5037">
                  <c:v>#N/A</c:v>
                </c:pt>
                <c:pt idx="5038">
                  <c:v>#N/A</c:v>
                </c:pt>
                <c:pt idx="5039">
                  <c:v>#N/A</c:v>
                </c:pt>
                <c:pt idx="5040">
                  <c:v>#N/A</c:v>
                </c:pt>
                <c:pt idx="5041">
                  <c:v>#N/A</c:v>
                </c:pt>
                <c:pt idx="5042">
                  <c:v>#N/A</c:v>
                </c:pt>
                <c:pt idx="5043">
                  <c:v>#N/A</c:v>
                </c:pt>
                <c:pt idx="5044">
                  <c:v>#N/A</c:v>
                </c:pt>
                <c:pt idx="5045">
                  <c:v>#N/A</c:v>
                </c:pt>
                <c:pt idx="5046">
                  <c:v>#N/A</c:v>
                </c:pt>
                <c:pt idx="5047">
                  <c:v>#N/A</c:v>
                </c:pt>
                <c:pt idx="5048">
                  <c:v>#N/A</c:v>
                </c:pt>
                <c:pt idx="5049">
                  <c:v>#N/A</c:v>
                </c:pt>
                <c:pt idx="5050">
                  <c:v>#N/A</c:v>
                </c:pt>
                <c:pt idx="5051">
                  <c:v>#N/A</c:v>
                </c:pt>
                <c:pt idx="5052">
                  <c:v>#N/A</c:v>
                </c:pt>
                <c:pt idx="5053">
                  <c:v>#N/A</c:v>
                </c:pt>
                <c:pt idx="5054">
                  <c:v>#N/A</c:v>
                </c:pt>
                <c:pt idx="5055">
                  <c:v>#N/A</c:v>
                </c:pt>
                <c:pt idx="5056">
                  <c:v>#N/A</c:v>
                </c:pt>
                <c:pt idx="5057">
                  <c:v>#N/A</c:v>
                </c:pt>
                <c:pt idx="5058">
                  <c:v>#N/A</c:v>
                </c:pt>
                <c:pt idx="5059">
                  <c:v>#N/A</c:v>
                </c:pt>
                <c:pt idx="5060">
                  <c:v>#N/A</c:v>
                </c:pt>
                <c:pt idx="5061">
                  <c:v>#N/A</c:v>
                </c:pt>
                <c:pt idx="5062">
                  <c:v>#N/A</c:v>
                </c:pt>
                <c:pt idx="5063">
                  <c:v>#N/A</c:v>
                </c:pt>
                <c:pt idx="5064">
                  <c:v>#N/A</c:v>
                </c:pt>
                <c:pt idx="5065">
                  <c:v>#N/A</c:v>
                </c:pt>
                <c:pt idx="5066">
                  <c:v>#N/A</c:v>
                </c:pt>
                <c:pt idx="5067">
                  <c:v>#N/A</c:v>
                </c:pt>
                <c:pt idx="5068">
                  <c:v>#N/A</c:v>
                </c:pt>
                <c:pt idx="5069">
                  <c:v>#N/A</c:v>
                </c:pt>
                <c:pt idx="5070">
                  <c:v>#N/A</c:v>
                </c:pt>
                <c:pt idx="5071">
                  <c:v>#N/A</c:v>
                </c:pt>
                <c:pt idx="5072">
                  <c:v>#N/A</c:v>
                </c:pt>
                <c:pt idx="5073">
                  <c:v>#N/A</c:v>
                </c:pt>
                <c:pt idx="5074">
                  <c:v>#N/A</c:v>
                </c:pt>
                <c:pt idx="5075">
                  <c:v>#N/A</c:v>
                </c:pt>
                <c:pt idx="5076">
                  <c:v>#N/A</c:v>
                </c:pt>
                <c:pt idx="5077">
                  <c:v>#N/A</c:v>
                </c:pt>
                <c:pt idx="5078">
                  <c:v>#N/A</c:v>
                </c:pt>
                <c:pt idx="5079">
                  <c:v>#N/A</c:v>
                </c:pt>
                <c:pt idx="5080">
                  <c:v>#N/A</c:v>
                </c:pt>
                <c:pt idx="5081">
                  <c:v>#N/A</c:v>
                </c:pt>
                <c:pt idx="5082">
                  <c:v>#N/A</c:v>
                </c:pt>
                <c:pt idx="5083">
                  <c:v>#N/A</c:v>
                </c:pt>
                <c:pt idx="5084">
                  <c:v>#N/A</c:v>
                </c:pt>
                <c:pt idx="5085">
                  <c:v>#N/A</c:v>
                </c:pt>
                <c:pt idx="5086">
                  <c:v>#N/A</c:v>
                </c:pt>
                <c:pt idx="5087">
                  <c:v>#N/A</c:v>
                </c:pt>
                <c:pt idx="5088">
                  <c:v>#N/A</c:v>
                </c:pt>
                <c:pt idx="5089">
                  <c:v>#N/A</c:v>
                </c:pt>
                <c:pt idx="5090">
                  <c:v>#N/A</c:v>
                </c:pt>
                <c:pt idx="5091">
                  <c:v>#N/A</c:v>
                </c:pt>
                <c:pt idx="5092">
                  <c:v>#N/A</c:v>
                </c:pt>
                <c:pt idx="5093">
                  <c:v>#N/A</c:v>
                </c:pt>
                <c:pt idx="5094">
                  <c:v>#N/A</c:v>
                </c:pt>
                <c:pt idx="5095">
                  <c:v>#N/A</c:v>
                </c:pt>
                <c:pt idx="5096">
                  <c:v>#N/A</c:v>
                </c:pt>
                <c:pt idx="5097">
                  <c:v>#N/A</c:v>
                </c:pt>
                <c:pt idx="5098">
                  <c:v>#N/A</c:v>
                </c:pt>
                <c:pt idx="5099">
                  <c:v>#N/A</c:v>
                </c:pt>
                <c:pt idx="5100">
                  <c:v>#N/A</c:v>
                </c:pt>
                <c:pt idx="5101">
                  <c:v>#N/A</c:v>
                </c:pt>
                <c:pt idx="5102">
                  <c:v>#N/A</c:v>
                </c:pt>
                <c:pt idx="5103">
                  <c:v>#N/A</c:v>
                </c:pt>
                <c:pt idx="5104">
                  <c:v>#N/A</c:v>
                </c:pt>
                <c:pt idx="5105">
                  <c:v>#N/A</c:v>
                </c:pt>
                <c:pt idx="5106">
                  <c:v>#N/A</c:v>
                </c:pt>
                <c:pt idx="5107">
                  <c:v>#N/A</c:v>
                </c:pt>
                <c:pt idx="5108">
                  <c:v>#N/A</c:v>
                </c:pt>
                <c:pt idx="5109">
                  <c:v>#N/A</c:v>
                </c:pt>
                <c:pt idx="5110">
                  <c:v>#N/A</c:v>
                </c:pt>
                <c:pt idx="5111">
                  <c:v>#N/A</c:v>
                </c:pt>
                <c:pt idx="5112">
                  <c:v>#N/A</c:v>
                </c:pt>
                <c:pt idx="5113">
                  <c:v>#N/A</c:v>
                </c:pt>
                <c:pt idx="5114">
                  <c:v>#N/A</c:v>
                </c:pt>
                <c:pt idx="5115">
                  <c:v>#N/A</c:v>
                </c:pt>
                <c:pt idx="5116">
                  <c:v>#N/A</c:v>
                </c:pt>
                <c:pt idx="5117">
                  <c:v>#N/A</c:v>
                </c:pt>
                <c:pt idx="5118">
                  <c:v>#N/A</c:v>
                </c:pt>
                <c:pt idx="5119">
                  <c:v>#N/A</c:v>
                </c:pt>
                <c:pt idx="5120">
                  <c:v>#N/A</c:v>
                </c:pt>
                <c:pt idx="5121">
                  <c:v>#N/A</c:v>
                </c:pt>
                <c:pt idx="5122">
                  <c:v>#N/A</c:v>
                </c:pt>
                <c:pt idx="5123">
                  <c:v>#N/A</c:v>
                </c:pt>
                <c:pt idx="5124">
                  <c:v>#N/A</c:v>
                </c:pt>
                <c:pt idx="5125">
                  <c:v>#N/A</c:v>
                </c:pt>
                <c:pt idx="5126">
                  <c:v>#N/A</c:v>
                </c:pt>
                <c:pt idx="5127">
                  <c:v>#N/A</c:v>
                </c:pt>
                <c:pt idx="5128">
                  <c:v>#N/A</c:v>
                </c:pt>
                <c:pt idx="5129">
                  <c:v>#N/A</c:v>
                </c:pt>
                <c:pt idx="5130">
                  <c:v>#N/A</c:v>
                </c:pt>
                <c:pt idx="5131">
                  <c:v>#N/A</c:v>
                </c:pt>
                <c:pt idx="5132">
                  <c:v>#N/A</c:v>
                </c:pt>
                <c:pt idx="5133">
                  <c:v>#N/A</c:v>
                </c:pt>
                <c:pt idx="5134">
                  <c:v>#N/A</c:v>
                </c:pt>
                <c:pt idx="5135">
                  <c:v>#N/A</c:v>
                </c:pt>
                <c:pt idx="5136">
                  <c:v>#N/A</c:v>
                </c:pt>
                <c:pt idx="5137">
                  <c:v>#N/A</c:v>
                </c:pt>
                <c:pt idx="5138">
                  <c:v>#N/A</c:v>
                </c:pt>
                <c:pt idx="5139">
                  <c:v>#N/A</c:v>
                </c:pt>
                <c:pt idx="5140">
                  <c:v>#N/A</c:v>
                </c:pt>
                <c:pt idx="5141">
                  <c:v>#N/A</c:v>
                </c:pt>
                <c:pt idx="5142">
                  <c:v>#N/A</c:v>
                </c:pt>
                <c:pt idx="5143">
                  <c:v>#N/A</c:v>
                </c:pt>
                <c:pt idx="5144">
                  <c:v>#N/A</c:v>
                </c:pt>
                <c:pt idx="5145">
                  <c:v>#N/A</c:v>
                </c:pt>
                <c:pt idx="5146">
                  <c:v>#N/A</c:v>
                </c:pt>
                <c:pt idx="5147">
                  <c:v>#N/A</c:v>
                </c:pt>
                <c:pt idx="5148">
                  <c:v>#N/A</c:v>
                </c:pt>
                <c:pt idx="5149">
                  <c:v>#N/A</c:v>
                </c:pt>
                <c:pt idx="5150">
                  <c:v>#N/A</c:v>
                </c:pt>
                <c:pt idx="5151">
                  <c:v>#N/A</c:v>
                </c:pt>
                <c:pt idx="5152">
                  <c:v>#N/A</c:v>
                </c:pt>
                <c:pt idx="5153">
                  <c:v>#N/A</c:v>
                </c:pt>
                <c:pt idx="5154">
                  <c:v>#N/A</c:v>
                </c:pt>
                <c:pt idx="5155">
                  <c:v>#N/A</c:v>
                </c:pt>
                <c:pt idx="5156">
                  <c:v>#N/A</c:v>
                </c:pt>
                <c:pt idx="5157">
                  <c:v>#N/A</c:v>
                </c:pt>
                <c:pt idx="5158">
                  <c:v>#N/A</c:v>
                </c:pt>
                <c:pt idx="5159">
                  <c:v>#N/A</c:v>
                </c:pt>
                <c:pt idx="5160">
                  <c:v>#N/A</c:v>
                </c:pt>
                <c:pt idx="5161">
                  <c:v>#N/A</c:v>
                </c:pt>
                <c:pt idx="5162">
                  <c:v>#N/A</c:v>
                </c:pt>
                <c:pt idx="5163">
                  <c:v>#N/A</c:v>
                </c:pt>
                <c:pt idx="5164">
                  <c:v>#N/A</c:v>
                </c:pt>
                <c:pt idx="5165">
                  <c:v>#N/A</c:v>
                </c:pt>
                <c:pt idx="5166">
                  <c:v>#N/A</c:v>
                </c:pt>
                <c:pt idx="5167">
                  <c:v>#N/A</c:v>
                </c:pt>
                <c:pt idx="5168">
                  <c:v>#N/A</c:v>
                </c:pt>
                <c:pt idx="5169">
                  <c:v>#N/A</c:v>
                </c:pt>
                <c:pt idx="5170">
                  <c:v>#N/A</c:v>
                </c:pt>
                <c:pt idx="5171">
                  <c:v>#N/A</c:v>
                </c:pt>
                <c:pt idx="5172">
                  <c:v>#N/A</c:v>
                </c:pt>
                <c:pt idx="5173">
                  <c:v>#N/A</c:v>
                </c:pt>
                <c:pt idx="5174">
                  <c:v>#N/A</c:v>
                </c:pt>
                <c:pt idx="5175">
                  <c:v>#N/A</c:v>
                </c:pt>
                <c:pt idx="5176">
                  <c:v>#N/A</c:v>
                </c:pt>
                <c:pt idx="5177">
                  <c:v>#N/A</c:v>
                </c:pt>
                <c:pt idx="5178">
                  <c:v>#N/A</c:v>
                </c:pt>
                <c:pt idx="5179">
                  <c:v>#N/A</c:v>
                </c:pt>
                <c:pt idx="5180">
                  <c:v>#N/A</c:v>
                </c:pt>
                <c:pt idx="5181">
                  <c:v>#N/A</c:v>
                </c:pt>
                <c:pt idx="5182">
                  <c:v>#N/A</c:v>
                </c:pt>
                <c:pt idx="5183">
                  <c:v>#N/A</c:v>
                </c:pt>
                <c:pt idx="5184">
                  <c:v>#N/A</c:v>
                </c:pt>
                <c:pt idx="5185">
                  <c:v>#N/A</c:v>
                </c:pt>
                <c:pt idx="5186">
                  <c:v>#N/A</c:v>
                </c:pt>
                <c:pt idx="5187">
                  <c:v>#N/A</c:v>
                </c:pt>
                <c:pt idx="5188">
                  <c:v>#N/A</c:v>
                </c:pt>
                <c:pt idx="5189">
                  <c:v>#N/A</c:v>
                </c:pt>
                <c:pt idx="5190">
                  <c:v>#N/A</c:v>
                </c:pt>
                <c:pt idx="5191">
                  <c:v>#N/A</c:v>
                </c:pt>
                <c:pt idx="5192">
                  <c:v>#N/A</c:v>
                </c:pt>
                <c:pt idx="5193">
                  <c:v>#N/A</c:v>
                </c:pt>
                <c:pt idx="5194">
                  <c:v>#N/A</c:v>
                </c:pt>
                <c:pt idx="5195">
                  <c:v>#N/A</c:v>
                </c:pt>
                <c:pt idx="5196">
                  <c:v>#N/A</c:v>
                </c:pt>
                <c:pt idx="5197">
                  <c:v>#N/A</c:v>
                </c:pt>
                <c:pt idx="5198">
                  <c:v>#N/A</c:v>
                </c:pt>
                <c:pt idx="5199">
                  <c:v>#N/A</c:v>
                </c:pt>
                <c:pt idx="5200">
                  <c:v>#N/A</c:v>
                </c:pt>
                <c:pt idx="5201">
                  <c:v>#N/A</c:v>
                </c:pt>
                <c:pt idx="5202">
                  <c:v>#N/A</c:v>
                </c:pt>
                <c:pt idx="5203">
                  <c:v>#N/A</c:v>
                </c:pt>
                <c:pt idx="5204">
                  <c:v>#N/A</c:v>
                </c:pt>
                <c:pt idx="5205">
                  <c:v>#N/A</c:v>
                </c:pt>
                <c:pt idx="5206">
                  <c:v>#N/A</c:v>
                </c:pt>
                <c:pt idx="5207">
                  <c:v>#N/A</c:v>
                </c:pt>
                <c:pt idx="5208">
                  <c:v>#N/A</c:v>
                </c:pt>
                <c:pt idx="5209">
                  <c:v>#N/A</c:v>
                </c:pt>
                <c:pt idx="5210">
                  <c:v>#N/A</c:v>
                </c:pt>
                <c:pt idx="5211">
                  <c:v>#N/A</c:v>
                </c:pt>
                <c:pt idx="5212">
                  <c:v>#N/A</c:v>
                </c:pt>
                <c:pt idx="5213">
                  <c:v>#N/A</c:v>
                </c:pt>
                <c:pt idx="5214">
                  <c:v>#N/A</c:v>
                </c:pt>
                <c:pt idx="5215">
                  <c:v>#N/A</c:v>
                </c:pt>
                <c:pt idx="5216">
                  <c:v>#N/A</c:v>
                </c:pt>
                <c:pt idx="5217">
                  <c:v>#N/A</c:v>
                </c:pt>
                <c:pt idx="5218">
                  <c:v>#N/A</c:v>
                </c:pt>
                <c:pt idx="5219">
                  <c:v>#N/A</c:v>
                </c:pt>
                <c:pt idx="5220">
                  <c:v>#N/A</c:v>
                </c:pt>
                <c:pt idx="5221">
                  <c:v>#N/A</c:v>
                </c:pt>
                <c:pt idx="5222">
                  <c:v>#N/A</c:v>
                </c:pt>
                <c:pt idx="5223">
                  <c:v>#N/A</c:v>
                </c:pt>
                <c:pt idx="5224">
                  <c:v>#N/A</c:v>
                </c:pt>
                <c:pt idx="5225">
                  <c:v>#N/A</c:v>
                </c:pt>
                <c:pt idx="5226">
                  <c:v>#N/A</c:v>
                </c:pt>
                <c:pt idx="5227">
                  <c:v>#N/A</c:v>
                </c:pt>
                <c:pt idx="5228">
                  <c:v>#N/A</c:v>
                </c:pt>
                <c:pt idx="5229">
                  <c:v>#N/A</c:v>
                </c:pt>
                <c:pt idx="5230">
                  <c:v>#N/A</c:v>
                </c:pt>
                <c:pt idx="5231">
                  <c:v>#N/A</c:v>
                </c:pt>
                <c:pt idx="5232">
                  <c:v>#N/A</c:v>
                </c:pt>
                <c:pt idx="5233">
                  <c:v>#N/A</c:v>
                </c:pt>
                <c:pt idx="5234">
                  <c:v>#N/A</c:v>
                </c:pt>
                <c:pt idx="5235">
                  <c:v>#N/A</c:v>
                </c:pt>
                <c:pt idx="5236">
                  <c:v>#N/A</c:v>
                </c:pt>
                <c:pt idx="5237">
                  <c:v>#N/A</c:v>
                </c:pt>
                <c:pt idx="5238">
                  <c:v>#N/A</c:v>
                </c:pt>
                <c:pt idx="5239">
                  <c:v>#N/A</c:v>
                </c:pt>
                <c:pt idx="5240">
                  <c:v>#N/A</c:v>
                </c:pt>
                <c:pt idx="5241">
                  <c:v>#N/A</c:v>
                </c:pt>
                <c:pt idx="5242">
                  <c:v>#N/A</c:v>
                </c:pt>
                <c:pt idx="5243">
                  <c:v>#N/A</c:v>
                </c:pt>
                <c:pt idx="5244">
                  <c:v>#N/A</c:v>
                </c:pt>
                <c:pt idx="5245">
                  <c:v>#N/A</c:v>
                </c:pt>
                <c:pt idx="5246">
                  <c:v>#N/A</c:v>
                </c:pt>
                <c:pt idx="5247">
                  <c:v>#N/A</c:v>
                </c:pt>
                <c:pt idx="5248">
                  <c:v>#N/A</c:v>
                </c:pt>
                <c:pt idx="5249">
                  <c:v>#N/A</c:v>
                </c:pt>
                <c:pt idx="5250">
                  <c:v>#N/A</c:v>
                </c:pt>
                <c:pt idx="5251">
                  <c:v>#N/A</c:v>
                </c:pt>
                <c:pt idx="5252">
                  <c:v>#N/A</c:v>
                </c:pt>
                <c:pt idx="5253">
                  <c:v>#N/A</c:v>
                </c:pt>
                <c:pt idx="5254">
                  <c:v>#N/A</c:v>
                </c:pt>
                <c:pt idx="5255">
                  <c:v>#N/A</c:v>
                </c:pt>
                <c:pt idx="5256">
                  <c:v>#N/A</c:v>
                </c:pt>
                <c:pt idx="5257">
                  <c:v>#N/A</c:v>
                </c:pt>
                <c:pt idx="5258">
                  <c:v>#N/A</c:v>
                </c:pt>
                <c:pt idx="5259">
                  <c:v>#N/A</c:v>
                </c:pt>
                <c:pt idx="5260">
                  <c:v>#N/A</c:v>
                </c:pt>
                <c:pt idx="5261">
                  <c:v>#N/A</c:v>
                </c:pt>
                <c:pt idx="5262">
                  <c:v>#N/A</c:v>
                </c:pt>
                <c:pt idx="5263">
                  <c:v>#N/A</c:v>
                </c:pt>
                <c:pt idx="5264">
                  <c:v>#N/A</c:v>
                </c:pt>
                <c:pt idx="5265">
                  <c:v>#N/A</c:v>
                </c:pt>
                <c:pt idx="5266">
                  <c:v>#N/A</c:v>
                </c:pt>
                <c:pt idx="5267">
                  <c:v>#N/A</c:v>
                </c:pt>
                <c:pt idx="5268">
                  <c:v>#N/A</c:v>
                </c:pt>
                <c:pt idx="5269">
                  <c:v>#N/A</c:v>
                </c:pt>
                <c:pt idx="5270">
                  <c:v>#N/A</c:v>
                </c:pt>
                <c:pt idx="5271">
                  <c:v>#N/A</c:v>
                </c:pt>
                <c:pt idx="5272">
                  <c:v>#N/A</c:v>
                </c:pt>
                <c:pt idx="5273">
                  <c:v>#N/A</c:v>
                </c:pt>
                <c:pt idx="5274">
                  <c:v>#N/A</c:v>
                </c:pt>
                <c:pt idx="5275">
                  <c:v>#N/A</c:v>
                </c:pt>
                <c:pt idx="5276">
                  <c:v>#N/A</c:v>
                </c:pt>
                <c:pt idx="5277">
                  <c:v>#N/A</c:v>
                </c:pt>
                <c:pt idx="5278">
                  <c:v>#N/A</c:v>
                </c:pt>
                <c:pt idx="5279">
                  <c:v>#N/A</c:v>
                </c:pt>
                <c:pt idx="5280">
                  <c:v>#N/A</c:v>
                </c:pt>
                <c:pt idx="5281">
                  <c:v>#N/A</c:v>
                </c:pt>
                <c:pt idx="5282">
                  <c:v>#N/A</c:v>
                </c:pt>
                <c:pt idx="5283">
                  <c:v>#N/A</c:v>
                </c:pt>
                <c:pt idx="5284">
                  <c:v>#N/A</c:v>
                </c:pt>
                <c:pt idx="5285">
                  <c:v>#N/A</c:v>
                </c:pt>
                <c:pt idx="5286">
                  <c:v>#N/A</c:v>
                </c:pt>
                <c:pt idx="5287">
                  <c:v>#N/A</c:v>
                </c:pt>
                <c:pt idx="5288">
                  <c:v>#N/A</c:v>
                </c:pt>
                <c:pt idx="5289">
                  <c:v>#N/A</c:v>
                </c:pt>
                <c:pt idx="5290">
                  <c:v>#N/A</c:v>
                </c:pt>
                <c:pt idx="5291">
                  <c:v>#N/A</c:v>
                </c:pt>
                <c:pt idx="5292">
                  <c:v>#N/A</c:v>
                </c:pt>
                <c:pt idx="5293">
                  <c:v>#N/A</c:v>
                </c:pt>
                <c:pt idx="5294">
                  <c:v>#N/A</c:v>
                </c:pt>
                <c:pt idx="5295">
                  <c:v>#N/A</c:v>
                </c:pt>
                <c:pt idx="5296">
                  <c:v>#N/A</c:v>
                </c:pt>
                <c:pt idx="5297">
                  <c:v>#N/A</c:v>
                </c:pt>
                <c:pt idx="5298">
                  <c:v>#N/A</c:v>
                </c:pt>
                <c:pt idx="5299">
                  <c:v>#N/A</c:v>
                </c:pt>
                <c:pt idx="5300">
                  <c:v>#N/A</c:v>
                </c:pt>
                <c:pt idx="5301">
                  <c:v>#N/A</c:v>
                </c:pt>
                <c:pt idx="5302">
                  <c:v>#N/A</c:v>
                </c:pt>
                <c:pt idx="5303">
                  <c:v>#N/A</c:v>
                </c:pt>
                <c:pt idx="5304">
                  <c:v>#N/A</c:v>
                </c:pt>
                <c:pt idx="5305">
                  <c:v>#N/A</c:v>
                </c:pt>
                <c:pt idx="5306">
                  <c:v>#N/A</c:v>
                </c:pt>
                <c:pt idx="5307">
                  <c:v>#N/A</c:v>
                </c:pt>
                <c:pt idx="5308">
                  <c:v>#N/A</c:v>
                </c:pt>
                <c:pt idx="5309">
                  <c:v>#N/A</c:v>
                </c:pt>
                <c:pt idx="5310">
                  <c:v>#N/A</c:v>
                </c:pt>
                <c:pt idx="5311">
                  <c:v>#N/A</c:v>
                </c:pt>
                <c:pt idx="5312">
                  <c:v>#N/A</c:v>
                </c:pt>
                <c:pt idx="5313">
                  <c:v>#N/A</c:v>
                </c:pt>
                <c:pt idx="5314">
                  <c:v>#N/A</c:v>
                </c:pt>
                <c:pt idx="5315">
                  <c:v>#N/A</c:v>
                </c:pt>
                <c:pt idx="5316">
                  <c:v>#N/A</c:v>
                </c:pt>
                <c:pt idx="5317">
                  <c:v>#N/A</c:v>
                </c:pt>
                <c:pt idx="5318">
                  <c:v>#N/A</c:v>
                </c:pt>
                <c:pt idx="5319">
                  <c:v>#N/A</c:v>
                </c:pt>
                <c:pt idx="5320">
                  <c:v>#N/A</c:v>
                </c:pt>
                <c:pt idx="5321">
                  <c:v>#N/A</c:v>
                </c:pt>
                <c:pt idx="5322">
                  <c:v>#N/A</c:v>
                </c:pt>
                <c:pt idx="5323">
                  <c:v>#N/A</c:v>
                </c:pt>
                <c:pt idx="5324">
                  <c:v>#N/A</c:v>
                </c:pt>
                <c:pt idx="5325">
                  <c:v>#N/A</c:v>
                </c:pt>
                <c:pt idx="5326">
                  <c:v>#N/A</c:v>
                </c:pt>
                <c:pt idx="5327">
                  <c:v>#N/A</c:v>
                </c:pt>
                <c:pt idx="5328">
                  <c:v>#N/A</c:v>
                </c:pt>
                <c:pt idx="5329">
                  <c:v>#N/A</c:v>
                </c:pt>
                <c:pt idx="5330">
                  <c:v>#N/A</c:v>
                </c:pt>
                <c:pt idx="5331">
                  <c:v>#N/A</c:v>
                </c:pt>
                <c:pt idx="5332">
                  <c:v>#N/A</c:v>
                </c:pt>
                <c:pt idx="5333">
                  <c:v>#N/A</c:v>
                </c:pt>
                <c:pt idx="5334">
                  <c:v>#N/A</c:v>
                </c:pt>
                <c:pt idx="5335">
                  <c:v>#N/A</c:v>
                </c:pt>
                <c:pt idx="5336">
                  <c:v>#N/A</c:v>
                </c:pt>
                <c:pt idx="5337">
                  <c:v>#N/A</c:v>
                </c:pt>
                <c:pt idx="5338">
                  <c:v>#N/A</c:v>
                </c:pt>
                <c:pt idx="5339">
                  <c:v>#N/A</c:v>
                </c:pt>
                <c:pt idx="5340">
                  <c:v>#N/A</c:v>
                </c:pt>
                <c:pt idx="5341">
                  <c:v>#N/A</c:v>
                </c:pt>
                <c:pt idx="5342">
                  <c:v>#N/A</c:v>
                </c:pt>
                <c:pt idx="5343">
                  <c:v>#N/A</c:v>
                </c:pt>
                <c:pt idx="5344">
                  <c:v>#N/A</c:v>
                </c:pt>
                <c:pt idx="5345">
                  <c:v>#N/A</c:v>
                </c:pt>
                <c:pt idx="5346">
                  <c:v>#N/A</c:v>
                </c:pt>
                <c:pt idx="5347">
                  <c:v>#N/A</c:v>
                </c:pt>
                <c:pt idx="5348">
                  <c:v>#N/A</c:v>
                </c:pt>
                <c:pt idx="5349">
                  <c:v>#N/A</c:v>
                </c:pt>
                <c:pt idx="5350">
                  <c:v>#N/A</c:v>
                </c:pt>
                <c:pt idx="5351">
                  <c:v>#N/A</c:v>
                </c:pt>
                <c:pt idx="5352">
                  <c:v>#N/A</c:v>
                </c:pt>
                <c:pt idx="5353">
                  <c:v>#N/A</c:v>
                </c:pt>
                <c:pt idx="5354">
                  <c:v>#N/A</c:v>
                </c:pt>
                <c:pt idx="5355">
                  <c:v>#N/A</c:v>
                </c:pt>
                <c:pt idx="5356">
                  <c:v>#N/A</c:v>
                </c:pt>
                <c:pt idx="5357">
                  <c:v>#N/A</c:v>
                </c:pt>
                <c:pt idx="5358">
                  <c:v>#N/A</c:v>
                </c:pt>
                <c:pt idx="5359">
                  <c:v>#N/A</c:v>
                </c:pt>
                <c:pt idx="5360">
                  <c:v>#N/A</c:v>
                </c:pt>
                <c:pt idx="5361">
                  <c:v>#N/A</c:v>
                </c:pt>
                <c:pt idx="5362">
                  <c:v>#N/A</c:v>
                </c:pt>
                <c:pt idx="5363">
                  <c:v>#N/A</c:v>
                </c:pt>
                <c:pt idx="5364">
                  <c:v>#N/A</c:v>
                </c:pt>
                <c:pt idx="5365">
                  <c:v>#N/A</c:v>
                </c:pt>
                <c:pt idx="5366">
                  <c:v>#N/A</c:v>
                </c:pt>
                <c:pt idx="5367">
                  <c:v>#N/A</c:v>
                </c:pt>
                <c:pt idx="5368">
                  <c:v>#N/A</c:v>
                </c:pt>
                <c:pt idx="5369">
                  <c:v>#N/A</c:v>
                </c:pt>
                <c:pt idx="5370">
                  <c:v>#N/A</c:v>
                </c:pt>
                <c:pt idx="5371">
                  <c:v>#N/A</c:v>
                </c:pt>
                <c:pt idx="5372">
                  <c:v>#N/A</c:v>
                </c:pt>
                <c:pt idx="5373">
                  <c:v>#N/A</c:v>
                </c:pt>
                <c:pt idx="5374">
                  <c:v>#N/A</c:v>
                </c:pt>
                <c:pt idx="5375">
                  <c:v>#N/A</c:v>
                </c:pt>
                <c:pt idx="5376">
                  <c:v>#N/A</c:v>
                </c:pt>
                <c:pt idx="5377">
                  <c:v>#N/A</c:v>
                </c:pt>
                <c:pt idx="5378">
                  <c:v>#N/A</c:v>
                </c:pt>
                <c:pt idx="5379">
                  <c:v>#N/A</c:v>
                </c:pt>
                <c:pt idx="5380">
                  <c:v>#N/A</c:v>
                </c:pt>
                <c:pt idx="5381">
                  <c:v>#N/A</c:v>
                </c:pt>
                <c:pt idx="5382">
                  <c:v>#N/A</c:v>
                </c:pt>
                <c:pt idx="5383">
                  <c:v>#N/A</c:v>
                </c:pt>
                <c:pt idx="5384">
                  <c:v>#N/A</c:v>
                </c:pt>
                <c:pt idx="5385">
                  <c:v>#N/A</c:v>
                </c:pt>
                <c:pt idx="5386">
                  <c:v>#N/A</c:v>
                </c:pt>
                <c:pt idx="5387">
                  <c:v>#N/A</c:v>
                </c:pt>
                <c:pt idx="5388">
                  <c:v>#N/A</c:v>
                </c:pt>
                <c:pt idx="5389">
                  <c:v>#N/A</c:v>
                </c:pt>
                <c:pt idx="5390">
                  <c:v>#N/A</c:v>
                </c:pt>
                <c:pt idx="5391">
                  <c:v>#N/A</c:v>
                </c:pt>
                <c:pt idx="5392">
                  <c:v>#N/A</c:v>
                </c:pt>
                <c:pt idx="5393">
                  <c:v>#N/A</c:v>
                </c:pt>
                <c:pt idx="5394">
                  <c:v>#N/A</c:v>
                </c:pt>
                <c:pt idx="5395">
                  <c:v>#N/A</c:v>
                </c:pt>
                <c:pt idx="5396">
                  <c:v>#N/A</c:v>
                </c:pt>
                <c:pt idx="5397">
                  <c:v>#N/A</c:v>
                </c:pt>
                <c:pt idx="5398">
                  <c:v>#N/A</c:v>
                </c:pt>
                <c:pt idx="5399">
                  <c:v>#N/A</c:v>
                </c:pt>
                <c:pt idx="5400">
                  <c:v>#N/A</c:v>
                </c:pt>
                <c:pt idx="5401">
                  <c:v>#N/A</c:v>
                </c:pt>
                <c:pt idx="5402">
                  <c:v>#N/A</c:v>
                </c:pt>
                <c:pt idx="5403">
                  <c:v>#N/A</c:v>
                </c:pt>
                <c:pt idx="5404">
                  <c:v>#N/A</c:v>
                </c:pt>
                <c:pt idx="5405">
                  <c:v>#N/A</c:v>
                </c:pt>
                <c:pt idx="5406">
                  <c:v>#N/A</c:v>
                </c:pt>
                <c:pt idx="5407">
                  <c:v>#N/A</c:v>
                </c:pt>
                <c:pt idx="5408">
                  <c:v>#N/A</c:v>
                </c:pt>
                <c:pt idx="5409">
                  <c:v>#N/A</c:v>
                </c:pt>
                <c:pt idx="5410">
                  <c:v>#N/A</c:v>
                </c:pt>
                <c:pt idx="5411">
                  <c:v>#N/A</c:v>
                </c:pt>
                <c:pt idx="5412">
                  <c:v>#N/A</c:v>
                </c:pt>
                <c:pt idx="5413">
                  <c:v>#N/A</c:v>
                </c:pt>
                <c:pt idx="5414">
                  <c:v>#N/A</c:v>
                </c:pt>
                <c:pt idx="5415">
                  <c:v>#N/A</c:v>
                </c:pt>
                <c:pt idx="5416">
                  <c:v>#N/A</c:v>
                </c:pt>
                <c:pt idx="5417">
                  <c:v>#N/A</c:v>
                </c:pt>
                <c:pt idx="5418">
                  <c:v>#N/A</c:v>
                </c:pt>
                <c:pt idx="5419">
                  <c:v>#N/A</c:v>
                </c:pt>
                <c:pt idx="5420">
                  <c:v>#N/A</c:v>
                </c:pt>
                <c:pt idx="5421">
                  <c:v>#N/A</c:v>
                </c:pt>
                <c:pt idx="5422">
                  <c:v>#N/A</c:v>
                </c:pt>
                <c:pt idx="5423">
                  <c:v>#N/A</c:v>
                </c:pt>
                <c:pt idx="5424">
                  <c:v>#N/A</c:v>
                </c:pt>
                <c:pt idx="5425">
                  <c:v>#N/A</c:v>
                </c:pt>
                <c:pt idx="5426">
                  <c:v>#N/A</c:v>
                </c:pt>
                <c:pt idx="5427">
                  <c:v>#N/A</c:v>
                </c:pt>
                <c:pt idx="5428">
                  <c:v>#N/A</c:v>
                </c:pt>
                <c:pt idx="5429">
                  <c:v>#N/A</c:v>
                </c:pt>
                <c:pt idx="5430">
                  <c:v>#N/A</c:v>
                </c:pt>
                <c:pt idx="5431">
                  <c:v>#N/A</c:v>
                </c:pt>
                <c:pt idx="5432">
                  <c:v>#N/A</c:v>
                </c:pt>
                <c:pt idx="5433">
                  <c:v>#N/A</c:v>
                </c:pt>
                <c:pt idx="5434">
                  <c:v>#N/A</c:v>
                </c:pt>
                <c:pt idx="5435">
                  <c:v>#N/A</c:v>
                </c:pt>
                <c:pt idx="5436">
                  <c:v>#N/A</c:v>
                </c:pt>
                <c:pt idx="5437">
                  <c:v>#N/A</c:v>
                </c:pt>
                <c:pt idx="5438">
                  <c:v>#N/A</c:v>
                </c:pt>
                <c:pt idx="5439">
                  <c:v>#N/A</c:v>
                </c:pt>
                <c:pt idx="5440">
                  <c:v>#N/A</c:v>
                </c:pt>
                <c:pt idx="5441">
                  <c:v>#N/A</c:v>
                </c:pt>
                <c:pt idx="5442">
                  <c:v>#N/A</c:v>
                </c:pt>
                <c:pt idx="5443">
                  <c:v>#N/A</c:v>
                </c:pt>
                <c:pt idx="5444">
                  <c:v>#N/A</c:v>
                </c:pt>
                <c:pt idx="5445">
                  <c:v>#N/A</c:v>
                </c:pt>
                <c:pt idx="5446">
                  <c:v>#N/A</c:v>
                </c:pt>
                <c:pt idx="5447">
                  <c:v>#N/A</c:v>
                </c:pt>
                <c:pt idx="5448">
                  <c:v>#N/A</c:v>
                </c:pt>
                <c:pt idx="5449">
                  <c:v>#N/A</c:v>
                </c:pt>
                <c:pt idx="5450">
                  <c:v>#N/A</c:v>
                </c:pt>
                <c:pt idx="5451">
                  <c:v>#N/A</c:v>
                </c:pt>
                <c:pt idx="5452">
                  <c:v>#N/A</c:v>
                </c:pt>
                <c:pt idx="5453">
                  <c:v>#N/A</c:v>
                </c:pt>
                <c:pt idx="5454">
                  <c:v>#N/A</c:v>
                </c:pt>
                <c:pt idx="5455">
                  <c:v>#N/A</c:v>
                </c:pt>
                <c:pt idx="5456">
                  <c:v>#N/A</c:v>
                </c:pt>
                <c:pt idx="5457">
                  <c:v>#N/A</c:v>
                </c:pt>
                <c:pt idx="5458">
                  <c:v>#N/A</c:v>
                </c:pt>
                <c:pt idx="5459">
                  <c:v>#N/A</c:v>
                </c:pt>
                <c:pt idx="5460">
                  <c:v>#N/A</c:v>
                </c:pt>
                <c:pt idx="5461">
                  <c:v>#N/A</c:v>
                </c:pt>
                <c:pt idx="5462">
                  <c:v>#N/A</c:v>
                </c:pt>
                <c:pt idx="5463">
                  <c:v>#N/A</c:v>
                </c:pt>
                <c:pt idx="5464">
                  <c:v>#N/A</c:v>
                </c:pt>
                <c:pt idx="5465">
                  <c:v>#N/A</c:v>
                </c:pt>
                <c:pt idx="5466">
                  <c:v>#N/A</c:v>
                </c:pt>
                <c:pt idx="5467">
                  <c:v>#N/A</c:v>
                </c:pt>
                <c:pt idx="5468">
                  <c:v>#N/A</c:v>
                </c:pt>
                <c:pt idx="5469">
                  <c:v>#N/A</c:v>
                </c:pt>
                <c:pt idx="5470">
                  <c:v>#N/A</c:v>
                </c:pt>
                <c:pt idx="5471">
                  <c:v>#N/A</c:v>
                </c:pt>
                <c:pt idx="5472">
                  <c:v>#N/A</c:v>
                </c:pt>
                <c:pt idx="5473">
                  <c:v>#N/A</c:v>
                </c:pt>
                <c:pt idx="5474">
                  <c:v>#N/A</c:v>
                </c:pt>
                <c:pt idx="5475">
                  <c:v>#N/A</c:v>
                </c:pt>
                <c:pt idx="5476">
                  <c:v>#N/A</c:v>
                </c:pt>
                <c:pt idx="5477">
                  <c:v>#N/A</c:v>
                </c:pt>
                <c:pt idx="5478">
                  <c:v>#N/A</c:v>
                </c:pt>
                <c:pt idx="5479">
                  <c:v>#N/A</c:v>
                </c:pt>
                <c:pt idx="5480">
                  <c:v>#N/A</c:v>
                </c:pt>
                <c:pt idx="5481">
                  <c:v>#N/A</c:v>
                </c:pt>
                <c:pt idx="5482">
                  <c:v>#N/A</c:v>
                </c:pt>
                <c:pt idx="5483">
                  <c:v>#N/A</c:v>
                </c:pt>
                <c:pt idx="5484">
                  <c:v>#N/A</c:v>
                </c:pt>
                <c:pt idx="5485">
                  <c:v>#N/A</c:v>
                </c:pt>
                <c:pt idx="5486">
                  <c:v>#N/A</c:v>
                </c:pt>
                <c:pt idx="5487">
                  <c:v>#N/A</c:v>
                </c:pt>
                <c:pt idx="5488">
                  <c:v>#N/A</c:v>
                </c:pt>
                <c:pt idx="5489">
                  <c:v>#N/A</c:v>
                </c:pt>
                <c:pt idx="5490">
                  <c:v>#N/A</c:v>
                </c:pt>
                <c:pt idx="5491">
                  <c:v>#N/A</c:v>
                </c:pt>
                <c:pt idx="5492">
                  <c:v>#N/A</c:v>
                </c:pt>
                <c:pt idx="5493">
                  <c:v>#N/A</c:v>
                </c:pt>
                <c:pt idx="5494">
                  <c:v>#N/A</c:v>
                </c:pt>
                <c:pt idx="5495">
                  <c:v>#N/A</c:v>
                </c:pt>
                <c:pt idx="5496">
                  <c:v>#N/A</c:v>
                </c:pt>
                <c:pt idx="5497">
                  <c:v>#N/A</c:v>
                </c:pt>
                <c:pt idx="5498">
                  <c:v>#N/A</c:v>
                </c:pt>
                <c:pt idx="5499">
                  <c:v>#N/A</c:v>
                </c:pt>
                <c:pt idx="5500">
                  <c:v>#N/A</c:v>
                </c:pt>
                <c:pt idx="5501">
                  <c:v>#N/A</c:v>
                </c:pt>
                <c:pt idx="5502">
                  <c:v>#N/A</c:v>
                </c:pt>
                <c:pt idx="5503">
                  <c:v>#N/A</c:v>
                </c:pt>
                <c:pt idx="5504">
                  <c:v>#N/A</c:v>
                </c:pt>
                <c:pt idx="5505">
                  <c:v>#N/A</c:v>
                </c:pt>
                <c:pt idx="5506">
                  <c:v>#N/A</c:v>
                </c:pt>
                <c:pt idx="5507">
                  <c:v>#N/A</c:v>
                </c:pt>
                <c:pt idx="5508">
                  <c:v>#N/A</c:v>
                </c:pt>
                <c:pt idx="5509">
                  <c:v>#N/A</c:v>
                </c:pt>
                <c:pt idx="5510">
                  <c:v>#N/A</c:v>
                </c:pt>
                <c:pt idx="5511">
                  <c:v>#N/A</c:v>
                </c:pt>
                <c:pt idx="5512">
                  <c:v>#N/A</c:v>
                </c:pt>
                <c:pt idx="5513">
                  <c:v>#N/A</c:v>
                </c:pt>
                <c:pt idx="5514">
                  <c:v>#N/A</c:v>
                </c:pt>
                <c:pt idx="5515">
                  <c:v>#N/A</c:v>
                </c:pt>
                <c:pt idx="5516">
                  <c:v>#N/A</c:v>
                </c:pt>
                <c:pt idx="5517">
                  <c:v>#N/A</c:v>
                </c:pt>
                <c:pt idx="5518">
                  <c:v>#N/A</c:v>
                </c:pt>
                <c:pt idx="5519">
                  <c:v>#N/A</c:v>
                </c:pt>
                <c:pt idx="5520">
                  <c:v>#N/A</c:v>
                </c:pt>
                <c:pt idx="5521">
                  <c:v>#N/A</c:v>
                </c:pt>
                <c:pt idx="5522">
                  <c:v>#N/A</c:v>
                </c:pt>
                <c:pt idx="5523">
                  <c:v>#N/A</c:v>
                </c:pt>
                <c:pt idx="5524">
                  <c:v>#N/A</c:v>
                </c:pt>
                <c:pt idx="5525">
                  <c:v>#N/A</c:v>
                </c:pt>
                <c:pt idx="5526">
                  <c:v>#N/A</c:v>
                </c:pt>
                <c:pt idx="5527">
                  <c:v>#N/A</c:v>
                </c:pt>
                <c:pt idx="5528">
                  <c:v>#N/A</c:v>
                </c:pt>
                <c:pt idx="5529">
                  <c:v>#N/A</c:v>
                </c:pt>
                <c:pt idx="5530">
                  <c:v>#N/A</c:v>
                </c:pt>
                <c:pt idx="5531">
                  <c:v>#N/A</c:v>
                </c:pt>
                <c:pt idx="5532">
                  <c:v>#N/A</c:v>
                </c:pt>
                <c:pt idx="5533">
                  <c:v>#N/A</c:v>
                </c:pt>
                <c:pt idx="5534">
                  <c:v>#N/A</c:v>
                </c:pt>
                <c:pt idx="5535">
                  <c:v>#N/A</c:v>
                </c:pt>
                <c:pt idx="5536">
                  <c:v>#N/A</c:v>
                </c:pt>
                <c:pt idx="5537">
                  <c:v>#N/A</c:v>
                </c:pt>
                <c:pt idx="5538">
                  <c:v>#N/A</c:v>
                </c:pt>
                <c:pt idx="5539">
                  <c:v>#N/A</c:v>
                </c:pt>
                <c:pt idx="5540">
                  <c:v>#N/A</c:v>
                </c:pt>
                <c:pt idx="5541">
                  <c:v>#N/A</c:v>
                </c:pt>
                <c:pt idx="5542">
                  <c:v>#N/A</c:v>
                </c:pt>
                <c:pt idx="5543">
                  <c:v>#N/A</c:v>
                </c:pt>
                <c:pt idx="5544">
                  <c:v>#N/A</c:v>
                </c:pt>
                <c:pt idx="5545">
                  <c:v>#N/A</c:v>
                </c:pt>
                <c:pt idx="5546">
                  <c:v>#N/A</c:v>
                </c:pt>
                <c:pt idx="5547">
                  <c:v>#N/A</c:v>
                </c:pt>
                <c:pt idx="5548">
                  <c:v>#N/A</c:v>
                </c:pt>
                <c:pt idx="5549">
                  <c:v>#N/A</c:v>
                </c:pt>
                <c:pt idx="5550">
                  <c:v>#N/A</c:v>
                </c:pt>
                <c:pt idx="5551">
                  <c:v>#N/A</c:v>
                </c:pt>
                <c:pt idx="5552">
                  <c:v>#N/A</c:v>
                </c:pt>
                <c:pt idx="5553">
                  <c:v>#N/A</c:v>
                </c:pt>
                <c:pt idx="5554">
                  <c:v>#N/A</c:v>
                </c:pt>
                <c:pt idx="5555">
                  <c:v>#N/A</c:v>
                </c:pt>
                <c:pt idx="5556">
                  <c:v>#N/A</c:v>
                </c:pt>
                <c:pt idx="5557">
                  <c:v>#N/A</c:v>
                </c:pt>
                <c:pt idx="5558">
                  <c:v>#N/A</c:v>
                </c:pt>
                <c:pt idx="5559">
                  <c:v>#N/A</c:v>
                </c:pt>
                <c:pt idx="5560">
                  <c:v>#N/A</c:v>
                </c:pt>
                <c:pt idx="5561">
                  <c:v>#N/A</c:v>
                </c:pt>
                <c:pt idx="5562">
                  <c:v>#N/A</c:v>
                </c:pt>
                <c:pt idx="5563">
                  <c:v>#N/A</c:v>
                </c:pt>
                <c:pt idx="5564">
                  <c:v>#N/A</c:v>
                </c:pt>
                <c:pt idx="5565">
                  <c:v>#N/A</c:v>
                </c:pt>
                <c:pt idx="5566">
                  <c:v>#N/A</c:v>
                </c:pt>
                <c:pt idx="5567">
                  <c:v>#N/A</c:v>
                </c:pt>
                <c:pt idx="5568">
                  <c:v>#N/A</c:v>
                </c:pt>
                <c:pt idx="5569">
                  <c:v>#N/A</c:v>
                </c:pt>
                <c:pt idx="5570">
                  <c:v>#N/A</c:v>
                </c:pt>
                <c:pt idx="5571">
                  <c:v>#N/A</c:v>
                </c:pt>
                <c:pt idx="5572">
                  <c:v>#N/A</c:v>
                </c:pt>
                <c:pt idx="5573">
                  <c:v>#N/A</c:v>
                </c:pt>
                <c:pt idx="5574">
                  <c:v>#N/A</c:v>
                </c:pt>
                <c:pt idx="5575">
                  <c:v>#N/A</c:v>
                </c:pt>
                <c:pt idx="5576">
                  <c:v>#N/A</c:v>
                </c:pt>
                <c:pt idx="5577">
                  <c:v>#N/A</c:v>
                </c:pt>
                <c:pt idx="5578">
                  <c:v>#N/A</c:v>
                </c:pt>
                <c:pt idx="5579">
                  <c:v>#N/A</c:v>
                </c:pt>
                <c:pt idx="5580">
                  <c:v>#N/A</c:v>
                </c:pt>
                <c:pt idx="5581">
                  <c:v>#N/A</c:v>
                </c:pt>
                <c:pt idx="5582">
                  <c:v>#N/A</c:v>
                </c:pt>
                <c:pt idx="5583">
                  <c:v>#N/A</c:v>
                </c:pt>
                <c:pt idx="5584">
                  <c:v>#N/A</c:v>
                </c:pt>
                <c:pt idx="5585">
                  <c:v>#N/A</c:v>
                </c:pt>
                <c:pt idx="5586">
                  <c:v>#N/A</c:v>
                </c:pt>
                <c:pt idx="5587">
                  <c:v>#N/A</c:v>
                </c:pt>
                <c:pt idx="5588">
                  <c:v>#N/A</c:v>
                </c:pt>
                <c:pt idx="5589">
                  <c:v>#N/A</c:v>
                </c:pt>
                <c:pt idx="5590">
                  <c:v>#N/A</c:v>
                </c:pt>
                <c:pt idx="5591">
                  <c:v>#N/A</c:v>
                </c:pt>
                <c:pt idx="5592">
                  <c:v>#N/A</c:v>
                </c:pt>
                <c:pt idx="5593">
                  <c:v>#N/A</c:v>
                </c:pt>
                <c:pt idx="5594">
                  <c:v>#N/A</c:v>
                </c:pt>
                <c:pt idx="5595">
                  <c:v>#N/A</c:v>
                </c:pt>
                <c:pt idx="5596">
                  <c:v>#N/A</c:v>
                </c:pt>
                <c:pt idx="5597">
                  <c:v>#N/A</c:v>
                </c:pt>
                <c:pt idx="5598">
                  <c:v>#N/A</c:v>
                </c:pt>
                <c:pt idx="5599">
                  <c:v>#N/A</c:v>
                </c:pt>
                <c:pt idx="5600">
                  <c:v>#N/A</c:v>
                </c:pt>
                <c:pt idx="5601">
                  <c:v>#N/A</c:v>
                </c:pt>
                <c:pt idx="5602">
                  <c:v>#N/A</c:v>
                </c:pt>
                <c:pt idx="5603">
                  <c:v>#N/A</c:v>
                </c:pt>
                <c:pt idx="5604">
                  <c:v>#N/A</c:v>
                </c:pt>
                <c:pt idx="5605">
                  <c:v>#N/A</c:v>
                </c:pt>
                <c:pt idx="5606">
                  <c:v>#N/A</c:v>
                </c:pt>
                <c:pt idx="5607">
                  <c:v>#N/A</c:v>
                </c:pt>
                <c:pt idx="5608">
                  <c:v>#N/A</c:v>
                </c:pt>
                <c:pt idx="5609">
                  <c:v>#N/A</c:v>
                </c:pt>
                <c:pt idx="5610">
                  <c:v>#N/A</c:v>
                </c:pt>
                <c:pt idx="5611">
                  <c:v>#N/A</c:v>
                </c:pt>
                <c:pt idx="5612">
                  <c:v>#N/A</c:v>
                </c:pt>
                <c:pt idx="5613">
                  <c:v>#N/A</c:v>
                </c:pt>
                <c:pt idx="5614">
                  <c:v>#N/A</c:v>
                </c:pt>
                <c:pt idx="5615">
                  <c:v>#N/A</c:v>
                </c:pt>
                <c:pt idx="5616">
                  <c:v>#N/A</c:v>
                </c:pt>
                <c:pt idx="5617">
                  <c:v>#N/A</c:v>
                </c:pt>
                <c:pt idx="5618">
                  <c:v>#N/A</c:v>
                </c:pt>
                <c:pt idx="5619">
                  <c:v>#N/A</c:v>
                </c:pt>
                <c:pt idx="5620">
                  <c:v>#N/A</c:v>
                </c:pt>
                <c:pt idx="5621">
                  <c:v>#N/A</c:v>
                </c:pt>
                <c:pt idx="5622">
                  <c:v>#N/A</c:v>
                </c:pt>
                <c:pt idx="5623">
                  <c:v>#N/A</c:v>
                </c:pt>
                <c:pt idx="5624">
                  <c:v>#N/A</c:v>
                </c:pt>
                <c:pt idx="5625">
                  <c:v>#N/A</c:v>
                </c:pt>
                <c:pt idx="5626">
                  <c:v>#N/A</c:v>
                </c:pt>
                <c:pt idx="5627">
                  <c:v>#N/A</c:v>
                </c:pt>
                <c:pt idx="5628">
                  <c:v>#N/A</c:v>
                </c:pt>
                <c:pt idx="5629">
                  <c:v>#N/A</c:v>
                </c:pt>
                <c:pt idx="5630">
                  <c:v>#N/A</c:v>
                </c:pt>
                <c:pt idx="5631">
                  <c:v>#N/A</c:v>
                </c:pt>
                <c:pt idx="5632">
                  <c:v>#N/A</c:v>
                </c:pt>
                <c:pt idx="5633">
                  <c:v>#N/A</c:v>
                </c:pt>
                <c:pt idx="5634">
                  <c:v>#N/A</c:v>
                </c:pt>
                <c:pt idx="5635">
                  <c:v>#N/A</c:v>
                </c:pt>
                <c:pt idx="5636">
                  <c:v>#N/A</c:v>
                </c:pt>
                <c:pt idx="5637">
                  <c:v>#N/A</c:v>
                </c:pt>
                <c:pt idx="5638">
                  <c:v>#N/A</c:v>
                </c:pt>
                <c:pt idx="5639">
                  <c:v>#N/A</c:v>
                </c:pt>
                <c:pt idx="5640">
                  <c:v>#N/A</c:v>
                </c:pt>
                <c:pt idx="5641">
                  <c:v>#N/A</c:v>
                </c:pt>
                <c:pt idx="5642">
                  <c:v>#N/A</c:v>
                </c:pt>
                <c:pt idx="5643">
                  <c:v>#N/A</c:v>
                </c:pt>
                <c:pt idx="5644">
                  <c:v>#N/A</c:v>
                </c:pt>
                <c:pt idx="5645">
                  <c:v>#N/A</c:v>
                </c:pt>
                <c:pt idx="5646">
                  <c:v>#N/A</c:v>
                </c:pt>
                <c:pt idx="5647">
                  <c:v>#N/A</c:v>
                </c:pt>
                <c:pt idx="5648">
                  <c:v>#N/A</c:v>
                </c:pt>
                <c:pt idx="5649">
                  <c:v>#N/A</c:v>
                </c:pt>
                <c:pt idx="5650">
                  <c:v>#N/A</c:v>
                </c:pt>
                <c:pt idx="5651">
                  <c:v>#N/A</c:v>
                </c:pt>
                <c:pt idx="5652">
                  <c:v>#N/A</c:v>
                </c:pt>
                <c:pt idx="5653">
                  <c:v>#N/A</c:v>
                </c:pt>
                <c:pt idx="5654">
                  <c:v>#N/A</c:v>
                </c:pt>
                <c:pt idx="5655">
                  <c:v>#N/A</c:v>
                </c:pt>
                <c:pt idx="5656">
                  <c:v>#N/A</c:v>
                </c:pt>
                <c:pt idx="5657">
                  <c:v>#N/A</c:v>
                </c:pt>
                <c:pt idx="5658">
                  <c:v>#N/A</c:v>
                </c:pt>
                <c:pt idx="5659">
                  <c:v>#N/A</c:v>
                </c:pt>
                <c:pt idx="5660">
                  <c:v>#N/A</c:v>
                </c:pt>
                <c:pt idx="5661">
                  <c:v>#N/A</c:v>
                </c:pt>
                <c:pt idx="5662">
                  <c:v>#N/A</c:v>
                </c:pt>
                <c:pt idx="5663">
                  <c:v>#N/A</c:v>
                </c:pt>
                <c:pt idx="5664">
                  <c:v>#N/A</c:v>
                </c:pt>
                <c:pt idx="5665">
                  <c:v>#N/A</c:v>
                </c:pt>
                <c:pt idx="5666">
                  <c:v>#N/A</c:v>
                </c:pt>
                <c:pt idx="5667">
                  <c:v>#N/A</c:v>
                </c:pt>
                <c:pt idx="5668">
                  <c:v>#N/A</c:v>
                </c:pt>
                <c:pt idx="5669">
                  <c:v>#N/A</c:v>
                </c:pt>
                <c:pt idx="5670">
                  <c:v>#N/A</c:v>
                </c:pt>
                <c:pt idx="5671">
                  <c:v>#N/A</c:v>
                </c:pt>
                <c:pt idx="5672">
                  <c:v>#N/A</c:v>
                </c:pt>
                <c:pt idx="5673">
                  <c:v>#N/A</c:v>
                </c:pt>
                <c:pt idx="5674">
                  <c:v>#N/A</c:v>
                </c:pt>
                <c:pt idx="5675">
                  <c:v>#N/A</c:v>
                </c:pt>
                <c:pt idx="5676">
                  <c:v>#N/A</c:v>
                </c:pt>
                <c:pt idx="5677">
                  <c:v>#N/A</c:v>
                </c:pt>
                <c:pt idx="5678">
                  <c:v>#N/A</c:v>
                </c:pt>
                <c:pt idx="5679">
                  <c:v>#N/A</c:v>
                </c:pt>
                <c:pt idx="5680">
                  <c:v>#N/A</c:v>
                </c:pt>
                <c:pt idx="5681">
                  <c:v>#N/A</c:v>
                </c:pt>
                <c:pt idx="5682">
                  <c:v>#N/A</c:v>
                </c:pt>
                <c:pt idx="5683">
                  <c:v>#N/A</c:v>
                </c:pt>
                <c:pt idx="5684">
                  <c:v>#N/A</c:v>
                </c:pt>
                <c:pt idx="5685">
                  <c:v>#N/A</c:v>
                </c:pt>
                <c:pt idx="5686">
                  <c:v>#N/A</c:v>
                </c:pt>
                <c:pt idx="5687">
                  <c:v>#N/A</c:v>
                </c:pt>
                <c:pt idx="5688">
                  <c:v>#N/A</c:v>
                </c:pt>
                <c:pt idx="5689">
                  <c:v>#N/A</c:v>
                </c:pt>
                <c:pt idx="5690">
                  <c:v>#N/A</c:v>
                </c:pt>
                <c:pt idx="5691">
                  <c:v>#N/A</c:v>
                </c:pt>
                <c:pt idx="5692">
                  <c:v>#N/A</c:v>
                </c:pt>
                <c:pt idx="5693">
                  <c:v>#N/A</c:v>
                </c:pt>
                <c:pt idx="5694">
                  <c:v>#N/A</c:v>
                </c:pt>
                <c:pt idx="5695">
                  <c:v>#N/A</c:v>
                </c:pt>
                <c:pt idx="5696">
                  <c:v>#N/A</c:v>
                </c:pt>
                <c:pt idx="5697">
                  <c:v>#N/A</c:v>
                </c:pt>
                <c:pt idx="5698">
                  <c:v>#N/A</c:v>
                </c:pt>
                <c:pt idx="5699">
                  <c:v>#N/A</c:v>
                </c:pt>
                <c:pt idx="5700">
                  <c:v>#N/A</c:v>
                </c:pt>
                <c:pt idx="5701">
                  <c:v>#N/A</c:v>
                </c:pt>
                <c:pt idx="5702">
                  <c:v>#N/A</c:v>
                </c:pt>
                <c:pt idx="5703">
                  <c:v>#N/A</c:v>
                </c:pt>
                <c:pt idx="5704">
                  <c:v>#N/A</c:v>
                </c:pt>
                <c:pt idx="5705">
                  <c:v>#N/A</c:v>
                </c:pt>
                <c:pt idx="5706">
                  <c:v>#N/A</c:v>
                </c:pt>
                <c:pt idx="5707">
                  <c:v>#N/A</c:v>
                </c:pt>
                <c:pt idx="5708">
                  <c:v>#N/A</c:v>
                </c:pt>
                <c:pt idx="5709">
                  <c:v>#N/A</c:v>
                </c:pt>
                <c:pt idx="5710">
                  <c:v>#N/A</c:v>
                </c:pt>
                <c:pt idx="5711">
                  <c:v>#N/A</c:v>
                </c:pt>
                <c:pt idx="5712">
                  <c:v>#N/A</c:v>
                </c:pt>
                <c:pt idx="5713">
                  <c:v>#N/A</c:v>
                </c:pt>
                <c:pt idx="5714">
                  <c:v>#N/A</c:v>
                </c:pt>
                <c:pt idx="5715">
                  <c:v>#N/A</c:v>
                </c:pt>
                <c:pt idx="5716">
                  <c:v>#N/A</c:v>
                </c:pt>
                <c:pt idx="5717">
                  <c:v>#N/A</c:v>
                </c:pt>
                <c:pt idx="5718">
                  <c:v>#N/A</c:v>
                </c:pt>
                <c:pt idx="5719">
                  <c:v>#N/A</c:v>
                </c:pt>
                <c:pt idx="5720">
                  <c:v>#N/A</c:v>
                </c:pt>
                <c:pt idx="5721">
                  <c:v>#N/A</c:v>
                </c:pt>
                <c:pt idx="5722">
                  <c:v>#N/A</c:v>
                </c:pt>
                <c:pt idx="5723">
                  <c:v>#N/A</c:v>
                </c:pt>
                <c:pt idx="5724">
                  <c:v>#N/A</c:v>
                </c:pt>
                <c:pt idx="5725">
                  <c:v>#N/A</c:v>
                </c:pt>
                <c:pt idx="5726">
                  <c:v>#N/A</c:v>
                </c:pt>
                <c:pt idx="5727">
                  <c:v>#N/A</c:v>
                </c:pt>
                <c:pt idx="5728">
                  <c:v>#N/A</c:v>
                </c:pt>
                <c:pt idx="5729">
                  <c:v>#N/A</c:v>
                </c:pt>
                <c:pt idx="5730">
                  <c:v>#N/A</c:v>
                </c:pt>
                <c:pt idx="5731">
                  <c:v>#N/A</c:v>
                </c:pt>
                <c:pt idx="5732">
                  <c:v>#N/A</c:v>
                </c:pt>
                <c:pt idx="5733">
                  <c:v>#N/A</c:v>
                </c:pt>
                <c:pt idx="5734">
                  <c:v>#N/A</c:v>
                </c:pt>
                <c:pt idx="5735">
                  <c:v>#N/A</c:v>
                </c:pt>
                <c:pt idx="5736">
                  <c:v>#N/A</c:v>
                </c:pt>
                <c:pt idx="5737">
                  <c:v>#N/A</c:v>
                </c:pt>
                <c:pt idx="5738">
                  <c:v>#N/A</c:v>
                </c:pt>
                <c:pt idx="5739">
                  <c:v>#N/A</c:v>
                </c:pt>
                <c:pt idx="5740">
                  <c:v>#N/A</c:v>
                </c:pt>
                <c:pt idx="5741">
                  <c:v>#N/A</c:v>
                </c:pt>
                <c:pt idx="5742">
                  <c:v>#N/A</c:v>
                </c:pt>
                <c:pt idx="5743">
                  <c:v>#N/A</c:v>
                </c:pt>
                <c:pt idx="5744">
                  <c:v>#N/A</c:v>
                </c:pt>
                <c:pt idx="5745">
                  <c:v>#N/A</c:v>
                </c:pt>
                <c:pt idx="5746">
                  <c:v>#N/A</c:v>
                </c:pt>
                <c:pt idx="5747">
                  <c:v>#N/A</c:v>
                </c:pt>
                <c:pt idx="5748">
                  <c:v>#N/A</c:v>
                </c:pt>
                <c:pt idx="5749">
                  <c:v>#N/A</c:v>
                </c:pt>
                <c:pt idx="5750">
                  <c:v>#N/A</c:v>
                </c:pt>
                <c:pt idx="5751">
                  <c:v>#N/A</c:v>
                </c:pt>
                <c:pt idx="5752">
                  <c:v>#N/A</c:v>
                </c:pt>
                <c:pt idx="5753">
                  <c:v>#N/A</c:v>
                </c:pt>
                <c:pt idx="5754">
                  <c:v>#N/A</c:v>
                </c:pt>
                <c:pt idx="5755">
                  <c:v>#N/A</c:v>
                </c:pt>
                <c:pt idx="5756">
                  <c:v>#N/A</c:v>
                </c:pt>
                <c:pt idx="5757">
                  <c:v>#N/A</c:v>
                </c:pt>
                <c:pt idx="5758">
                  <c:v>#N/A</c:v>
                </c:pt>
                <c:pt idx="5759">
                  <c:v>#N/A</c:v>
                </c:pt>
                <c:pt idx="5760">
                  <c:v>#N/A</c:v>
                </c:pt>
                <c:pt idx="5761">
                  <c:v>#N/A</c:v>
                </c:pt>
                <c:pt idx="5762">
                  <c:v>#N/A</c:v>
                </c:pt>
                <c:pt idx="5763">
                  <c:v>#N/A</c:v>
                </c:pt>
                <c:pt idx="5764">
                  <c:v>#N/A</c:v>
                </c:pt>
                <c:pt idx="5765">
                  <c:v>#N/A</c:v>
                </c:pt>
                <c:pt idx="5766">
                  <c:v>#N/A</c:v>
                </c:pt>
                <c:pt idx="5767">
                  <c:v>#N/A</c:v>
                </c:pt>
                <c:pt idx="5768">
                  <c:v>#N/A</c:v>
                </c:pt>
                <c:pt idx="5769">
                  <c:v>#N/A</c:v>
                </c:pt>
                <c:pt idx="5770">
                  <c:v>#N/A</c:v>
                </c:pt>
                <c:pt idx="5771">
                  <c:v>#N/A</c:v>
                </c:pt>
                <c:pt idx="5772">
                  <c:v>#N/A</c:v>
                </c:pt>
                <c:pt idx="5773">
                  <c:v>#N/A</c:v>
                </c:pt>
                <c:pt idx="5774">
                  <c:v>#N/A</c:v>
                </c:pt>
                <c:pt idx="5775">
                  <c:v>#N/A</c:v>
                </c:pt>
                <c:pt idx="5776">
                  <c:v>#N/A</c:v>
                </c:pt>
                <c:pt idx="5777">
                  <c:v>#N/A</c:v>
                </c:pt>
                <c:pt idx="5778">
                  <c:v>#N/A</c:v>
                </c:pt>
                <c:pt idx="5779">
                  <c:v>#N/A</c:v>
                </c:pt>
                <c:pt idx="5780">
                  <c:v>#N/A</c:v>
                </c:pt>
                <c:pt idx="5781">
                  <c:v>#N/A</c:v>
                </c:pt>
                <c:pt idx="5782">
                  <c:v>#N/A</c:v>
                </c:pt>
                <c:pt idx="5783">
                  <c:v>#N/A</c:v>
                </c:pt>
                <c:pt idx="5784">
                  <c:v>#N/A</c:v>
                </c:pt>
                <c:pt idx="5785">
                  <c:v>#N/A</c:v>
                </c:pt>
                <c:pt idx="5786">
                  <c:v>#N/A</c:v>
                </c:pt>
                <c:pt idx="5787">
                  <c:v>#N/A</c:v>
                </c:pt>
                <c:pt idx="5788">
                  <c:v>#N/A</c:v>
                </c:pt>
                <c:pt idx="5789">
                  <c:v>#N/A</c:v>
                </c:pt>
                <c:pt idx="5790">
                  <c:v>#N/A</c:v>
                </c:pt>
                <c:pt idx="5791">
                  <c:v>#N/A</c:v>
                </c:pt>
                <c:pt idx="5792">
                  <c:v>#N/A</c:v>
                </c:pt>
                <c:pt idx="5793">
                  <c:v>#N/A</c:v>
                </c:pt>
                <c:pt idx="5794">
                  <c:v>#N/A</c:v>
                </c:pt>
                <c:pt idx="5795">
                  <c:v>#N/A</c:v>
                </c:pt>
                <c:pt idx="5796">
                  <c:v>#N/A</c:v>
                </c:pt>
                <c:pt idx="5797">
                  <c:v>#N/A</c:v>
                </c:pt>
                <c:pt idx="5798">
                  <c:v>#N/A</c:v>
                </c:pt>
                <c:pt idx="5799">
                  <c:v>#N/A</c:v>
                </c:pt>
                <c:pt idx="5800">
                  <c:v>#N/A</c:v>
                </c:pt>
                <c:pt idx="5801">
                  <c:v>#N/A</c:v>
                </c:pt>
                <c:pt idx="5802">
                  <c:v>#N/A</c:v>
                </c:pt>
                <c:pt idx="5803">
                  <c:v>#N/A</c:v>
                </c:pt>
                <c:pt idx="5804">
                  <c:v>#N/A</c:v>
                </c:pt>
                <c:pt idx="5805">
                  <c:v>#N/A</c:v>
                </c:pt>
                <c:pt idx="5806">
                  <c:v>#N/A</c:v>
                </c:pt>
                <c:pt idx="5807">
                  <c:v>#N/A</c:v>
                </c:pt>
                <c:pt idx="5808">
                  <c:v>#N/A</c:v>
                </c:pt>
                <c:pt idx="5809">
                  <c:v>#N/A</c:v>
                </c:pt>
                <c:pt idx="5810">
                  <c:v>#N/A</c:v>
                </c:pt>
                <c:pt idx="5811">
                  <c:v>#N/A</c:v>
                </c:pt>
                <c:pt idx="5812">
                  <c:v>#N/A</c:v>
                </c:pt>
                <c:pt idx="5813">
                  <c:v>#N/A</c:v>
                </c:pt>
                <c:pt idx="5814">
                  <c:v>#N/A</c:v>
                </c:pt>
                <c:pt idx="5815">
                  <c:v>#N/A</c:v>
                </c:pt>
                <c:pt idx="5816">
                  <c:v>#N/A</c:v>
                </c:pt>
                <c:pt idx="5817">
                  <c:v>#N/A</c:v>
                </c:pt>
                <c:pt idx="5818">
                  <c:v>#N/A</c:v>
                </c:pt>
                <c:pt idx="5819">
                  <c:v>#N/A</c:v>
                </c:pt>
                <c:pt idx="5820">
                  <c:v>#N/A</c:v>
                </c:pt>
                <c:pt idx="5821">
                  <c:v>#N/A</c:v>
                </c:pt>
                <c:pt idx="5822">
                  <c:v>#N/A</c:v>
                </c:pt>
                <c:pt idx="5823">
                  <c:v>#N/A</c:v>
                </c:pt>
                <c:pt idx="5824">
                  <c:v>#N/A</c:v>
                </c:pt>
                <c:pt idx="5825">
                  <c:v>#N/A</c:v>
                </c:pt>
                <c:pt idx="5826">
                  <c:v>#N/A</c:v>
                </c:pt>
                <c:pt idx="5827">
                  <c:v>#N/A</c:v>
                </c:pt>
                <c:pt idx="5828">
                  <c:v>#N/A</c:v>
                </c:pt>
                <c:pt idx="5829">
                  <c:v>#N/A</c:v>
                </c:pt>
                <c:pt idx="5830">
                  <c:v>#N/A</c:v>
                </c:pt>
                <c:pt idx="5831">
                  <c:v>#N/A</c:v>
                </c:pt>
                <c:pt idx="5832">
                  <c:v>#N/A</c:v>
                </c:pt>
                <c:pt idx="5833">
                  <c:v>#N/A</c:v>
                </c:pt>
                <c:pt idx="5834">
                  <c:v>#N/A</c:v>
                </c:pt>
                <c:pt idx="5835">
                  <c:v>#N/A</c:v>
                </c:pt>
                <c:pt idx="5836">
                  <c:v>#N/A</c:v>
                </c:pt>
                <c:pt idx="5837">
                  <c:v>#N/A</c:v>
                </c:pt>
                <c:pt idx="5838">
                  <c:v>#N/A</c:v>
                </c:pt>
                <c:pt idx="5839">
                  <c:v>#N/A</c:v>
                </c:pt>
                <c:pt idx="5840">
                  <c:v>#N/A</c:v>
                </c:pt>
                <c:pt idx="5841">
                  <c:v>#N/A</c:v>
                </c:pt>
                <c:pt idx="5842">
                  <c:v>#N/A</c:v>
                </c:pt>
                <c:pt idx="5843">
                  <c:v>#N/A</c:v>
                </c:pt>
                <c:pt idx="5844">
                  <c:v>#N/A</c:v>
                </c:pt>
                <c:pt idx="5845">
                  <c:v>#N/A</c:v>
                </c:pt>
                <c:pt idx="5846">
                  <c:v>#N/A</c:v>
                </c:pt>
                <c:pt idx="5847">
                  <c:v>#N/A</c:v>
                </c:pt>
                <c:pt idx="5848">
                  <c:v>#N/A</c:v>
                </c:pt>
                <c:pt idx="5849">
                  <c:v>#N/A</c:v>
                </c:pt>
                <c:pt idx="5850">
                  <c:v>#N/A</c:v>
                </c:pt>
                <c:pt idx="5851">
                  <c:v>#N/A</c:v>
                </c:pt>
                <c:pt idx="5852">
                  <c:v>#N/A</c:v>
                </c:pt>
                <c:pt idx="5853">
                  <c:v>#N/A</c:v>
                </c:pt>
                <c:pt idx="5854">
                  <c:v>#N/A</c:v>
                </c:pt>
                <c:pt idx="5855">
                  <c:v>#N/A</c:v>
                </c:pt>
                <c:pt idx="5856">
                  <c:v>#N/A</c:v>
                </c:pt>
                <c:pt idx="5857">
                  <c:v>#N/A</c:v>
                </c:pt>
                <c:pt idx="5858">
                  <c:v>#N/A</c:v>
                </c:pt>
                <c:pt idx="5859">
                  <c:v>#N/A</c:v>
                </c:pt>
                <c:pt idx="5860">
                  <c:v>#N/A</c:v>
                </c:pt>
                <c:pt idx="5861">
                  <c:v>#N/A</c:v>
                </c:pt>
                <c:pt idx="5862">
                  <c:v>#N/A</c:v>
                </c:pt>
                <c:pt idx="5863">
                  <c:v>#N/A</c:v>
                </c:pt>
                <c:pt idx="5864">
                  <c:v>#N/A</c:v>
                </c:pt>
                <c:pt idx="5865">
                  <c:v>#N/A</c:v>
                </c:pt>
                <c:pt idx="5866">
                  <c:v>#N/A</c:v>
                </c:pt>
                <c:pt idx="5867">
                  <c:v>#N/A</c:v>
                </c:pt>
                <c:pt idx="5868">
                  <c:v>#N/A</c:v>
                </c:pt>
                <c:pt idx="5869">
                  <c:v>#N/A</c:v>
                </c:pt>
                <c:pt idx="5870">
                  <c:v>#N/A</c:v>
                </c:pt>
                <c:pt idx="5871">
                  <c:v>#N/A</c:v>
                </c:pt>
                <c:pt idx="5872">
                  <c:v>#N/A</c:v>
                </c:pt>
                <c:pt idx="5873">
                  <c:v>#N/A</c:v>
                </c:pt>
                <c:pt idx="5874">
                  <c:v>#N/A</c:v>
                </c:pt>
                <c:pt idx="5875">
                  <c:v>#N/A</c:v>
                </c:pt>
                <c:pt idx="5876">
                  <c:v>#N/A</c:v>
                </c:pt>
                <c:pt idx="5877">
                  <c:v>#N/A</c:v>
                </c:pt>
                <c:pt idx="5878">
                  <c:v>#N/A</c:v>
                </c:pt>
                <c:pt idx="5879">
                  <c:v>#N/A</c:v>
                </c:pt>
                <c:pt idx="5880">
                  <c:v>#N/A</c:v>
                </c:pt>
                <c:pt idx="5881">
                  <c:v>#N/A</c:v>
                </c:pt>
                <c:pt idx="5882">
                  <c:v>#N/A</c:v>
                </c:pt>
                <c:pt idx="5883">
                  <c:v>#N/A</c:v>
                </c:pt>
                <c:pt idx="5884">
                  <c:v>#N/A</c:v>
                </c:pt>
                <c:pt idx="5885">
                  <c:v>#N/A</c:v>
                </c:pt>
                <c:pt idx="5886">
                  <c:v>#N/A</c:v>
                </c:pt>
                <c:pt idx="5887">
                  <c:v>#N/A</c:v>
                </c:pt>
                <c:pt idx="5888">
                  <c:v>#N/A</c:v>
                </c:pt>
                <c:pt idx="5889">
                  <c:v>#N/A</c:v>
                </c:pt>
                <c:pt idx="5890">
                  <c:v>#N/A</c:v>
                </c:pt>
                <c:pt idx="5891">
                  <c:v>#N/A</c:v>
                </c:pt>
                <c:pt idx="5892">
                  <c:v>#N/A</c:v>
                </c:pt>
                <c:pt idx="5893">
                  <c:v>#N/A</c:v>
                </c:pt>
                <c:pt idx="5894">
                  <c:v>#N/A</c:v>
                </c:pt>
                <c:pt idx="5895">
                  <c:v>#N/A</c:v>
                </c:pt>
                <c:pt idx="5896">
                  <c:v>#N/A</c:v>
                </c:pt>
                <c:pt idx="5897">
                  <c:v>#N/A</c:v>
                </c:pt>
                <c:pt idx="5898">
                  <c:v>#N/A</c:v>
                </c:pt>
                <c:pt idx="5899">
                  <c:v>#N/A</c:v>
                </c:pt>
                <c:pt idx="5900">
                  <c:v>#N/A</c:v>
                </c:pt>
                <c:pt idx="5901">
                  <c:v>#N/A</c:v>
                </c:pt>
                <c:pt idx="5902">
                  <c:v>#N/A</c:v>
                </c:pt>
                <c:pt idx="5903">
                  <c:v>#N/A</c:v>
                </c:pt>
                <c:pt idx="5904">
                  <c:v>#N/A</c:v>
                </c:pt>
                <c:pt idx="5905">
                  <c:v>#N/A</c:v>
                </c:pt>
                <c:pt idx="5906">
                  <c:v>#N/A</c:v>
                </c:pt>
                <c:pt idx="5907">
                  <c:v>#N/A</c:v>
                </c:pt>
                <c:pt idx="5908">
                  <c:v>#N/A</c:v>
                </c:pt>
                <c:pt idx="5909">
                  <c:v>#N/A</c:v>
                </c:pt>
                <c:pt idx="5910">
                  <c:v>#N/A</c:v>
                </c:pt>
                <c:pt idx="5911">
                  <c:v>#N/A</c:v>
                </c:pt>
                <c:pt idx="5912">
                  <c:v>#N/A</c:v>
                </c:pt>
                <c:pt idx="5913">
                  <c:v>#N/A</c:v>
                </c:pt>
                <c:pt idx="5914">
                  <c:v>#N/A</c:v>
                </c:pt>
                <c:pt idx="5915">
                  <c:v>#N/A</c:v>
                </c:pt>
                <c:pt idx="5916">
                  <c:v>#N/A</c:v>
                </c:pt>
                <c:pt idx="5917">
                  <c:v>#N/A</c:v>
                </c:pt>
                <c:pt idx="5918">
                  <c:v>#N/A</c:v>
                </c:pt>
                <c:pt idx="5919">
                  <c:v>#N/A</c:v>
                </c:pt>
                <c:pt idx="5920">
                  <c:v>#N/A</c:v>
                </c:pt>
                <c:pt idx="5921">
                  <c:v>#N/A</c:v>
                </c:pt>
                <c:pt idx="5922">
                  <c:v>#N/A</c:v>
                </c:pt>
                <c:pt idx="5923">
                  <c:v>#N/A</c:v>
                </c:pt>
                <c:pt idx="5924">
                  <c:v>#N/A</c:v>
                </c:pt>
                <c:pt idx="5925">
                  <c:v>#N/A</c:v>
                </c:pt>
                <c:pt idx="5926">
                  <c:v>#N/A</c:v>
                </c:pt>
                <c:pt idx="5927">
                  <c:v>#N/A</c:v>
                </c:pt>
                <c:pt idx="5928">
                  <c:v>#N/A</c:v>
                </c:pt>
                <c:pt idx="5929">
                  <c:v>#N/A</c:v>
                </c:pt>
                <c:pt idx="5930">
                  <c:v>#N/A</c:v>
                </c:pt>
                <c:pt idx="5931">
                  <c:v>#N/A</c:v>
                </c:pt>
                <c:pt idx="5932">
                  <c:v>#N/A</c:v>
                </c:pt>
                <c:pt idx="5933">
                  <c:v>#N/A</c:v>
                </c:pt>
                <c:pt idx="5934">
                  <c:v>#N/A</c:v>
                </c:pt>
                <c:pt idx="5935">
                  <c:v>#N/A</c:v>
                </c:pt>
                <c:pt idx="5936">
                  <c:v>#N/A</c:v>
                </c:pt>
                <c:pt idx="5937">
                  <c:v>#N/A</c:v>
                </c:pt>
                <c:pt idx="5938">
                  <c:v>#N/A</c:v>
                </c:pt>
                <c:pt idx="5939">
                  <c:v>#N/A</c:v>
                </c:pt>
                <c:pt idx="5940">
                  <c:v>#N/A</c:v>
                </c:pt>
                <c:pt idx="5941">
                  <c:v>#N/A</c:v>
                </c:pt>
                <c:pt idx="5942">
                  <c:v>#N/A</c:v>
                </c:pt>
                <c:pt idx="5943">
                  <c:v>#N/A</c:v>
                </c:pt>
                <c:pt idx="5944">
                  <c:v>#N/A</c:v>
                </c:pt>
                <c:pt idx="5945">
                  <c:v>#N/A</c:v>
                </c:pt>
                <c:pt idx="5946">
                  <c:v>#N/A</c:v>
                </c:pt>
                <c:pt idx="5947">
                  <c:v>#N/A</c:v>
                </c:pt>
                <c:pt idx="5948">
                  <c:v>#N/A</c:v>
                </c:pt>
                <c:pt idx="5949">
                  <c:v>#N/A</c:v>
                </c:pt>
                <c:pt idx="5950">
                  <c:v>#N/A</c:v>
                </c:pt>
                <c:pt idx="5951">
                  <c:v>#N/A</c:v>
                </c:pt>
                <c:pt idx="5952">
                  <c:v>#N/A</c:v>
                </c:pt>
                <c:pt idx="5953">
                  <c:v>#N/A</c:v>
                </c:pt>
                <c:pt idx="5954">
                  <c:v>#N/A</c:v>
                </c:pt>
                <c:pt idx="5955">
                  <c:v>#N/A</c:v>
                </c:pt>
                <c:pt idx="5956">
                  <c:v>#N/A</c:v>
                </c:pt>
                <c:pt idx="5957">
                  <c:v>#N/A</c:v>
                </c:pt>
                <c:pt idx="5958">
                  <c:v>#N/A</c:v>
                </c:pt>
                <c:pt idx="5959">
                  <c:v>#N/A</c:v>
                </c:pt>
                <c:pt idx="5960">
                  <c:v>#N/A</c:v>
                </c:pt>
                <c:pt idx="5961">
                  <c:v>#N/A</c:v>
                </c:pt>
                <c:pt idx="5962">
                  <c:v>#N/A</c:v>
                </c:pt>
                <c:pt idx="5963">
                  <c:v>#N/A</c:v>
                </c:pt>
                <c:pt idx="5964">
                  <c:v>#N/A</c:v>
                </c:pt>
                <c:pt idx="5965">
                  <c:v>#N/A</c:v>
                </c:pt>
                <c:pt idx="5966">
                  <c:v>#N/A</c:v>
                </c:pt>
                <c:pt idx="5967">
                  <c:v>#N/A</c:v>
                </c:pt>
                <c:pt idx="5968">
                  <c:v>#N/A</c:v>
                </c:pt>
                <c:pt idx="5969">
                  <c:v>#N/A</c:v>
                </c:pt>
                <c:pt idx="5970">
                  <c:v>#N/A</c:v>
                </c:pt>
                <c:pt idx="5971">
                  <c:v>#N/A</c:v>
                </c:pt>
                <c:pt idx="5972">
                  <c:v>#N/A</c:v>
                </c:pt>
                <c:pt idx="5973">
                  <c:v>#N/A</c:v>
                </c:pt>
                <c:pt idx="5974">
                  <c:v>#N/A</c:v>
                </c:pt>
                <c:pt idx="5975">
                  <c:v>#N/A</c:v>
                </c:pt>
                <c:pt idx="5976">
                  <c:v>#N/A</c:v>
                </c:pt>
                <c:pt idx="5977">
                  <c:v>#N/A</c:v>
                </c:pt>
                <c:pt idx="5978">
                  <c:v>#N/A</c:v>
                </c:pt>
                <c:pt idx="5979">
                  <c:v>#N/A</c:v>
                </c:pt>
                <c:pt idx="5980">
                  <c:v>#N/A</c:v>
                </c:pt>
                <c:pt idx="5981">
                  <c:v>#N/A</c:v>
                </c:pt>
                <c:pt idx="5982">
                  <c:v>#N/A</c:v>
                </c:pt>
                <c:pt idx="5983">
                  <c:v>#N/A</c:v>
                </c:pt>
                <c:pt idx="5984">
                  <c:v>#N/A</c:v>
                </c:pt>
                <c:pt idx="5985">
                  <c:v>#N/A</c:v>
                </c:pt>
                <c:pt idx="5986">
                  <c:v>#N/A</c:v>
                </c:pt>
                <c:pt idx="5987">
                  <c:v>#N/A</c:v>
                </c:pt>
                <c:pt idx="5988">
                  <c:v>#N/A</c:v>
                </c:pt>
                <c:pt idx="5989">
                  <c:v>#N/A</c:v>
                </c:pt>
                <c:pt idx="5990">
                  <c:v>#N/A</c:v>
                </c:pt>
                <c:pt idx="5991">
                  <c:v>#N/A</c:v>
                </c:pt>
                <c:pt idx="5992">
                  <c:v>#N/A</c:v>
                </c:pt>
                <c:pt idx="5993">
                  <c:v>#N/A</c:v>
                </c:pt>
                <c:pt idx="5994">
                  <c:v>#N/A</c:v>
                </c:pt>
                <c:pt idx="5995">
                  <c:v>#N/A</c:v>
                </c:pt>
                <c:pt idx="5996">
                  <c:v>#N/A</c:v>
                </c:pt>
                <c:pt idx="5997">
                  <c:v>#N/A</c:v>
                </c:pt>
                <c:pt idx="5998">
                  <c:v>#N/A</c:v>
                </c:pt>
                <c:pt idx="5999">
                  <c:v>#N/A</c:v>
                </c:pt>
                <c:pt idx="6000">
                  <c:v>#N/A</c:v>
                </c:pt>
                <c:pt idx="6001">
                  <c:v>#N/A</c:v>
                </c:pt>
                <c:pt idx="6002">
                  <c:v>#N/A</c:v>
                </c:pt>
                <c:pt idx="6003">
                  <c:v>#N/A</c:v>
                </c:pt>
                <c:pt idx="6004">
                  <c:v>#N/A</c:v>
                </c:pt>
                <c:pt idx="6005">
                  <c:v>#N/A</c:v>
                </c:pt>
                <c:pt idx="6006">
                  <c:v>#N/A</c:v>
                </c:pt>
                <c:pt idx="6007">
                  <c:v>#N/A</c:v>
                </c:pt>
                <c:pt idx="6008">
                  <c:v>#N/A</c:v>
                </c:pt>
                <c:pt idx="6009">
                  <c:v>#N/A</c:v>
                </c:pt>
                <c:pt idx="6010">
                  <c:v>#N/A</c:v>
                </c:pt>
                <c:pt idx="6011">
                  <c:v>#N/A</c:v>
                </c:pt>
                <c:pt idx="6012">
                  <c:v>#N/A</c:v>
                </c:pt>
                <c:pt idx="6013">
                  <c:v>#N/A</c:v>
                </c:pt>
                <c:pt idx="6014">
                  <c:v>#N/A</c:v>
                </c:pt>
                <c:pt idx="6015">
                  <c:v>#N/A</c:v>
                </c:pt>
                <c:pt idx="6016">
                  <c:v>#N/A</c:v>
                </c:pt>
                <c:pt idx="6017">
                  <c:v>#N/A</c:v>
                </c:pt>
                <c:pt idx="6018">
                  <c:v>#N/A</c:v>
                </c:pt>
                <c:pt idx="6019">
                  <c:v>#N/A</c:v>
                </c:pt>
                <c:pt idx="6020">
                  <c:v>#N/A</c:v>
                </c:pt>
                <c:pt idx="6021">
                  <c:v>#N/A</c:v>
                </c:pt>
                <c:pt idx="6022">
                  <c:v>#N/A</c:v>
                </c:pt>
                <c:pt idx="6023">
                  <c:v>#N/A</c:v>
                </c:pt>
                <c:pt idx="6024">
                  <c:v>#N/A</c:v>
                </c:pt>
                <c:pt idx="6025">
                  <c:v>#N/A</c:v>
                </c:pt>
                <c:pt idx="6026">
                  <c:v>#N/A</c:v>
                </c:pt>
                <c:pt idx="6027">
                  <c:v>#N/A</c:v>
                </c:pt>
                <c:pt idx="6028">
                  <c:v>#N/A</c:v>
                </c:pt>
                <c:pt idx="6029">
                  <c:v>#N/A</c:v>
                </c:pt>
                <c:pt idx="6030">
                  <c:v>#N/A</c:v>
                </c:pt>
                <c:pt idx="6031">
                  <c:v>#N/A</c:v>
                </c:pt>
                <c:pt idx="6032">
                  <c:v>#N/A</c:v>
                </c:pt>
                <c:pt idx="6033">
                  <c:v>#N/A</c:v>
                </c:pt>
                <c:pt idx="6034">
                  <c:v>#N/A</c:v>
                </c:pt>
                <c:pt idx="6035">
                  <c:v>#N/A</c:v>
                </c:pt>
                <c:pt idx="6036">
                  <c:v>#N/A</c:v>
                </c:pt>
                <c:pt idx="6037">
                  <c:v>#N/A</c:v>
                </c:pt>
                <c:pt idx="6038">
                  <c:v>#N/A</c:v>
                </c:pt>
                <c:pt idx="6039">
                  <c:v>#N/A</c:v>
                </c:pt>
                <c:pt idx="6040">
                  <c:v>#N/A</c:v>
                </c:pt>
                <c:pt idx="6041">
                  <c:v>#N/A</c:v>
                </c:pt>
                <c:pt idx="6042">
                  <c:v>#N/A</c:v>
                </c:pt>
                <c:pt idx="6043">
                  <c:v>#N/A</c:v>
                </c:pt>
                <c:pt idx="6044">
                  <c:v>#N/A</c:v>
                </c:pt>
                <c:pt idx="6045">
                  <c:v>#N/A</c:v>
                </c:pt>
                <c:pt idx="6046">
                  <c:v>#N/A</c:v>
                </c:pt>
                <c:pt idx="6047">
                  <c:v>#N/A</c:v>
                </c:pt>
                <c:pt idx="6048">
                  <c:v>#N/A</c:v>
                </c:pt>
                <c:pt idx="6049">
                  <c:v>#N/A</c:v>
                </c:pt>
                <c:pt idx="6050">
                  <c:v>#N/A</c:v>
                </c:pt>
                <c:pt idx="6051">
                  <c:v>#N/A</c:v>
                </c:pt>
                <c:pt idx="6052">
                  <c:v>#N/A</c:v>
                </c:pt>
                <c:pt idx="6053">
                  <c:v>#N/A</c:v>
                </c:pt>
                <c:pt idx="6054">
                  <c:v>#N/A</c:v>
                </c:pt>
                <c:pt idx="6055">
                  <c:v>#N/A</c:v>
                </c:pt>
                <c:pt idx="6056">
                  <c:v>#N/A</c:v>
                </c:pt>
                <c:pt idx="6057">
                  <c:v>#N/A</c:v>
                </c:pt>
                <c:pt idx="6058">
                  <c:v>#N/A</c:v>
                </c:pt>
                <c:pt idx="6059">
                  <c:v>#N/A</c:v>
                </c:pt>
                <c:pt idx="6060">
                  <c:v>#N/A</c:v>
                </c:pt>
                <c:pt idx="6061">
                  <c:v>#N/A</c:v>
                </c:pt>
                <c:pt idx="6062">
                  <c:v>#N/A</c:v>
                </c:pt>
                <c:pt idx="6063">
                  <c:v>#N/A</c:v>
                </c:pt>
                <c:pt idx="6064">
                  <c:v>#N/A</c:v>
                </c:pt>
                <c:pt idx="6065">
                  <c:v>#N/A</c:v>
                </c:pt>
                <c:pt idx="6066">
                  <c:v>#N/A</c:v>
                </c:pt>
                <c:pt idx="6067">
                  <c:v>#N/A</c:v>
                </c:pt>
                <c:pt idx="6068">
                  <c:v>#N/A</c:v>
                </c:pt>
                <c:pt idx="6069">
                  <c:v>#N/A</c:v>
                </c:pt>
                <c:pt idx="6070">
                  <c:v>#N/A</c:v>
                </c:pt>
                <c:pt idx="6071">
                  <c:v>#N/A</c:v>
                </c:pt>
                <c:pt idx="6072">
                  <c:v>#N/A</c:v>
                </c:pt>
                <c:pt idx="6073">
                  <c:v>#N/A</c:v>
                </c:pt>
                <c:pt idx="6074">
                  <c:v>#N/A</c:v>
                </c:pt>
                <c:pt idx="6075">
                  <c:v>#N/A</c:v>
                </c:pt>
                <c:pt idx="6076">
                  <c:v>#N/A</c:v>
                </c:pt>
                <c:pt idx="6077">
                  <c:v>#N/A</c:v>
                </c:pt>
                <c:pt idx="6078">
                  <c:v>#N/A</c:v>
                </c:pt>
                <c:pt idx="6079">
                  <c:v>#N/A</c:v>
                </c:pt>
                <c:pt idx="6080">
                  <c:v>#N/A</c:v>
                </c:pt>
                <c:pt idx="6081">
                  <c:v>#N/A</c:v>
                </c:pt>
                <c:pt idx="6082">
                  <c:v>#N/A</c:v>
                </c:pt>
                <c:pt idx="6083">
                  <c:v>#N/A</c:v>
                </c:pt>
                <c:pt idx="6084">
                  <c:v>#N/A</c:v>
                </c:pt>
                <c:pt idx="6085">
                  <c:v>#N/A</c:v>
                </c:pt>
                <c:pt idx="6086">
                  <c:v>#N/A</c:v>
                </c:pt>
                <c:pt idx="6087">
                  <c:v>#N/A</c:v>
                </c:pt>
                <c:pt idx="6088">
                  <c:v>#N/A</c:v>
                </c:pt>
                <c:pt idx="6089">
                  <c:v>#N/A</c:v>
                </c:pt>
                <c:pt idx="6090">
                  <c:v>#N/A</c:v>
                </c:pt>
                <c:pt idx="6091">
                  <c:v>#N/A</c:v>
                </c:pt>
                <c:pt idx="6092">
                  <c:v>#N/A</c:v>
                </c:pt>
                <c:pt idx="6093">
                  <c:v>#N/A</c:v>
                </c:pt>
                <c:pt idx="6094">
                  <c:v>#N/A</c:v>
                </c:pt>
                <c:pt idx="6095">
                  <c:v>#N/A</c:v>
                </c:pt>
                <c:pt idx="6096">
                  <c:v>#N/A</c:v>
                </c:pt>
                <c:pt idx="6097">
                  <c:v>#N/A</c:v>
                </c:pt>
                <c:pt idx="6098">
                  <c:v>#N/A</c:v>
                </c:pt>
                <c:pt idx="6099">
                  <c:v>#N/A</c:v>
                </c:pt>
                <c:pt idx="6100">
                  <c:v>#N/A</c:v>
                </c:pt>
                <c:pt idx="6101">
                  <c:v>#N/A</c:v>
                </c:pt>
                <c:pt idx="6102">
                  <c:v>#N/A</c:v>
                </c:pt>
                <c:pt idx="6103">
                  <c:v>#N/A</c:v>
                </c:pt>
                <c:pt idx="6104">
                  <c:v>#N/A</c:v>
                </c:pt>
                <c:pt idx="6105">
                  <c:v>#N/A</c:v>
                </c:pt>
                <c:pt idx="6106">
                  <c:v>#N/A</c:v>
                </c:pt>
                <c:pt idx="6107">
                  <c:v>#N/A</c:v>
                </c:pt>
                <c:pt idx="6108">
                  <c:v>#N/A</c:v>
                </c:pt>
                <c:pt idx="6109">
                  <c:v>#N/A</c:v>
                </c:pt>
                <c:pt idx="6110">
                  <c:v>#N/A</c:v>
                </c:pt>
                <c:pt idx="6111">
                  <c:v>#N/A</c:v>
                </c:pt>
                <c:pt idx="6112">
                  <c:v>#N/A</c:v>
                </c:pt>
                <c:pt idx="6113">
                  <c:v>#N/A</c:v>
                </c:pt>
                <c:pt idx="6114">
                  <c:v>#N/A</c:v>
                </c:pt>
                <c:pt idx="6115">
                  <c:v>#N/A</c:v>
                </c:pt>
                <c:pt idx="6116">
                  <c:v>#N/A</c:v>
                </c:pt>
                <c:pt idx="6117">
                  <c:v>#N/A</c:v>
                </c:pt>
                <c:pt idx="6118">
                  <c:v>#N/A</c:v>
                </c:pt>
                <c:pt idx="6119">
                  <c:v>#N/A</c:v>
                </c:pt>
                <c:pt idx="6120">
                  <c:v>#N/A</c:v>
                </c:pt>
                <c:pt idx="6121">
                  <c:v>#N/A</c:v>
                </c:pt>
                <c:pt idx="6122">
                  <c:v>#N/A</c:v>
                </c:pt>
                <c:pt idx="6123">
                  <c:v>#N/A</c:v>
                </c:pt>
                <c:pt idx="6124">
                  <c:v>#N/A</c:v>
                </c:pt>
                <c:pt idx="6125">
                  <c:v>#N/A</c:v>
                </c:pt>
                <c:pt idx="6126">
                  <c:v>#N/A</c:v>
                </c:pt>
                <c:pt idx="6127">
                  <c:v>#N/A</c:v>
                </c:pt>
                <c:pt idx="6128">
                  <c:v>#N/A</c:v>
                </c:pt>
                <c:pt idx="6129">
                  <c:v>#N/A</c:v>
                </c:pt>
                <c:pt idx="6130">
                  <c:v>#N/A</c:v>
                </c:pt>
                <c:pt idx="6131">
                  <c:v>#N/A</c:v>
                </c:pt>
                <c:pt idx="6132">
                  <c:v>#N/A</c:v>
                </c:pt>
                <c:pt idx="6133">
                  <c:v>#N/A</c:v>
                </c:pt>
                <c:pt idx="6134">
                  <c:v>#N/A</c:v>
                </c:pt>
                <c:pt idx="6135">
                  <c:v>#N/A</c:v>
                </c:pt>
                <c:pt idx="6136">
                  <c:v>#N/A</c:v>
                </c:pt>
                <c:pt idx="6137">
                  <c:v>#N/A</c:v>
                </c:pt>
                <c:pt idx="6138">
                  <c:v>#N/A</c:v>
                </c:pt>
                <c:pt idx="6139">
                  <c:v>#N/A</c:v>
                </c:pt>
                <c:pt idx="6140">
                  <c:v>#N/A</c:v>
                </c:pt>
                <c:pt idx="6141">
                  <c:v>#N/A</c:v>
                </c:pt>
                <c:pt idx="6142">
                  <c:v>#N/A</c:v>
                </c:pt>
                <c:pt idx="6143">
                  <c:v>#N/A</c:v>
                </c:pt>
                <c:pt idx="6144">
                  <c:v>#N/A</c:v>
                </c:pt>
                <c:pt idx="6145">
                  <c:v>#N/A</c:v>
                </c:pt>
                <c:pt idx="6146">
                  <c:v>#N/A</c:v>
                </c:pt>
                <c:pt idx="6147">
                  <c:v>#N/A</c:v>
                </c:pt>
                <c:pt idx="6148">
                  <c:v>#N/A</c:v>
                </c:pt>
                <c:pt idx="6149">
                  <c:v>#N/A</c:v>
                </c:pt>
                <c:pt idx="6150">
                  <c:v>#N/A</c:v>
                </c:pt>
                <c:pt idx="6151">
                  <c:v>#N/A</c:v>
                </c:pt>
                <c:pt idx="6152">
                  <c:v>#N/A</c:v>
                </c:pt>
                <c:pt idx="6153">
                  <c:v>#N/A</c:v>
                </c:pt>
                <c:pt idx="6154">
                  <c:v>#N/A</c:v>
                </c:pt>
                <c:pt idx="6155">
                  <c:v>#N/A</c:v>
                </c:pt>
                <c:pt idx="6156">
                  <c:v>#N/A</c:v>
                </c:pt>
                <c:pt idx="6157">
                  <c:v>#N/A</c:v>
                </c:pt>
                <c:pt idx="6158">
                  <c:v>#N/A</c:v>
                </c:pt>
                <c:pt idx="6159">
                  <c:v>#N/A</c:v>
                </c:pt>
                <c:pt idx="6160">
                  <c:v>#N/A</c:v>
                </c:pt>
                <c:pt idx="6161">
                  <c:v>#N/A</c:v>
                </c:pt>
                <c:pt idx="6162">
                  <c:v>#N/A</c:v>
                </c:pt>
                <c:pt idx="6163">
                  <c:v>#N/A</c:v>
                </c:pt>
                <c:pt idx="6164">
                  <c:v>#N/A</c:v>
                </c:pt>
                <c:pt idx="6165">
                  <c:v>#N/A</c:v>
                </c:pt>
                <c:pt idx="6166">
                  <c:v>#N/A</c:v>
                </c:pt>
                <c:pt idx="6167">
                  <c:v>#N/A</c:v>
                </c:pt>
                <c:pt idx="6168">
                  <c:v>#N/A</c:v>
                </c:pt>
                <c:pt idx="6169">
                  <c:v>#N/A</c:v>
                </c:pt>
                <c:pt idx="6170">
                  <c:v>#N/A</c:v>
                </c:pt>
                <c:pt idx="6171">
                  <c:v>#N/A</c:v>
                </c:pt>
                <c:pt idx="6172">
                  <c:v>#N/A</c:v>
                </c:pt>
                <c:pt idx="6173">
                  <c:v>#N/A</c:v>
                </c:pt>
                <c:pt idx="6174">
                  <c:v>#N/A</c:v>
                </c:pt>
                <c:pt idx="6175">
                  <c:v>#N/A</c:v>
                </c:pt>
                <c:pt idx="6176">
                  <c:v>#N/A</c:v>
                </c:pt>
                <c:pt idx="6177">
                  <c:v>#N/A</c:v>
                </c:pt>
                <c:pt idx="6178">
                  <c:v>#N/A</c:v>
                </c:pt>
                <c:pt idx="6179">
                  <c:v>#N/A</c:v>
                </c:pt>
                <c:pt idx="6180">
                  <c:v>#N/A</c:v>
                </c:pt>
                <c:pt idx="6181">
                  <c:v>#N/A</c:v>
                </c:pt>
                <c:pt idx="6182">
                  <c:v>#N/A</c:v>
                </c:pt>
                <c:pt idx="6183">
                  <c:v>#N/A</c:v>
                </c:pt>
                <c:pt idx="6184">
                  <c:v>#N/A</c:v>
                </c:pt>
                <c:pt idx="6185">
                  <c:v>#N/A</c:v>
                </c:pt>
                <c:pt idx="6186">
                  <c:v>#N/A</c:v>
                </c:pt>
                <c:pt idx="6187">
                  <c:v>#N/A</c:v>
                </c:pt>
                <c:pt idx="6188">
                  <c:v>#N/A</c:v>
                </c:pt>
                <c:pt idx="6189">
                  <c:v>#N/A</c:v>
                </c:pt>
                <c:pt idx="6190">
                  <c:v>#N/A</c:v>
                </c:pt>
                <c:pt idx="6191">
                  <c:v>#N/A</c:v>
                </c:pt>
                <c:pt idx="6192">
                  <c:v>#N/A</c:v>
                </c:pt>
                <c:pt idx="6193">
                  <c:v>#N/A</c:v>
                </c:pt>
                <c:pt idx="6194">
                  <c:v>#N/A</c:v>
                </c:pt>
                <c:pt idx="6195">
                  <c:v>#N/A</c:v>
                </c:pt>
                <c:pt idx="6196">
                  <c:v>#N/A</c:v>
                </c:pt>
                <c:pt idx="6197">
                  <c:v>#N/A</c:v>
                </c:pt>
                <c:pt idx="6198">
                  <c:v>#N/A</c:v>
                </c:pt>
                <c:pt idx="6199">
                  <c:v>#N/A</c:v>
                </c:pt>
                <c:pt idx="6200">
                  <c:v>#N/A</c:v>
                </c:pt>
                <c:pt idx="6201">
                  <c:v>#N/A</c:v>
                </c:pt>
                <c:pt idx="6202">
                  <c:v>#N/A</c:v>
                </c:pt>
                <c:pt idx="6203">
                  <c:v>#N/A</c:v>
                </c:pt>
                <c:pt idx="6204">
                  <c:v>#N/A</c:v>
                </c:pt>
                <c:pt idx="6205">
                  <c:v>#N/A</c:v>
                </c:pt>
                <c:pt idx="6206">
                  <c:v>#N/A</c:v>
                </c:pt>
                <c:pt idx="6207">
                  <c:v>#N/A</c:v>
                </c:pt>
                <c:pt idx="6208">
                  <c:v>#N/A</c:v>
                </c:pt>
                <c:pt idx="6209">
                  <c:v>#N/A</c:v>
                </c:pt>
                <c:pt idx="6210">
                  <c:v>#N/A</c:v>
                </c:pt>
                <c:pt idx="6211">
                  <c:v>#N/A</c:v>
                </c:pt>
                <c:pt idx="6212">
                  <c:v>#N/A</c:v>
                </c:pt>
                <c:pt idx="6213">
                  <c:v>#N/A</c:v>
                </c:pt>
                <c:pt idx="6214">
                  <c:v>#N/A</c:v>
                </c:pt>
                <c:pt idx="6215">
                  <c:v>#N/A</c:v>
                </c:pt>
                <c:pt idx="6216">
                  <c:v>#N/A</c:v>
                </c:pt>
                <c:pt idx="6217">
                  <c:v>#N/A</c:v>
                </c:pt>
                <c:pt idx="6218">
                  <c:v>#N/A</c:v>
                </c:pt>
                <c:pt idx="6219">
                  <c:v>#N/A</c:v>
                </c:pt>
                <c:pt idx="6220">
                  <c:v>#N/A</c:v>
                </c:pt>
                <c:pt idx="6221">
                  <c:v>#N/A</c:v>
                </c:pt>
                <c:pt idx="6222">
                  <c:v>#N/A</c:v>
                </c:pt>
                <c:pt idx="6223">
                  <c:v>#N/A</c:v>
                </c:pt>
                <c:pt idx="6224">
                  <c:v>#N/A</c:v>
                </c:pt>
                <c:pt idx="6225">
                  <c:v>#N/A</c:v>
                </c:pt>
                <c:pt idx="6226">
                  <c:v>#N/A</c:v>
                </c:pt>
                <c:pt idx="6227">
                  <c:v>#N/A</c:v>
                </c:pt>
                <c:pt idx="6228">
                  <c:v>#N/A</c:v>
                </c:pt>
                <c:pt idx="6229">
                  <c:v>#N/A</c:v>
                </c:pt>
                <c:pt idx="6230">
                  <c:v>#N/A</c:v>
                </c:pt>
                <c:pt idx="6231">
                  <c:v>#N/A</c:v>
                </c:pt>
                <c:pt idx="6232">
                  <c:v>#N/A</c:v>
                </c:pt>
                <c:pt idx="6233">
                  <c:v>#N/A</c:v>
                </c:pt>
                <c:pt idx="6234">
                  <c:v>#N/A</c:v>
                </c:pt>
                <c:pt idx="6235">
                  <c:v>#N/A</c:v>
                </c:pt>
                <c:pt idx="6236">
                  <c:v>#N/A</c:v>
                </c:pt>
                <c:pt idx="6237">
                  <c:v>#N/A</c:v>
                </c:pt>
                <c:pt idx="6238">
                  <c:v>#N/A</c:v>
                </c:pt>
                <c:pt idx="6239">
                  <c:v>#N/A</c:v>
                </c:pt>
                <c:pt idx="6240">
                  <c:v>#N/A</c:v>
                </c:pt>
                <c:pt idx="6241">
                  <c:v>#N/A</c:v>
                </c:pt>
                <c:pt idx="6242">
                  <c:v>#N/A</c:v>
                </c:pt>
                <c:pt idx="6243">
                  <c:v>#N/A</c:v>
                </c:pt>
                <c:pt idx="6244">
                  <c:v>#N/A</c:v>
                </c:pt>
                <c:pt idx="6245">
                  <c:v>#N/A</c:v>
                </c:pt>
                <c:pt idx="6246">
                  <c:v>#N/A</c:v>
                </c:pt>
                <c:pt idx="6247">
                  <c:v>#N/A</c:v>
                </c:pt>
                <c:pt idx="6248">
                  <c:v>#N/A</c:v>
                </c:pt>
                <c:pt idx="6249">
                  <c:v>#N/A</c:v>
                </c:pt>
                <c:pt idx="6250">
                  <c:v>#N/A</c:v>
                </c:pt>
                <c:pt idx="6251">
                  <c:v>#N/A</c:v>
                </c:pt>
                <c:pt idx="6252">
                  <c:v>#N/A</c:v>
                </c:pt>
                <c:pt idx="6253">
                  <c:v>#N/A</c:v>
                </c:pt>
                <c:pt idx="6254">
                  <c:v>#N/A</c:v>
                </c:pt>
                <c:pt idx="6255">
                  <c:v>#N/A</c:v>
                </c:pt>
                <c:pt idx="6256">
                  <c:v>#N/A</c:v>
                </c:pt>
                <c:pt idx="6257">
                  <c:v>#N/A</c:v>
                </c:pt>
                <c:pt idx="6258">
                  <c:v>#N/A</c:v>
                </c:pt>
                <c:pt idx="6259">
                  <c:v>#N/A</c:v>
                </c:pt>
                <c:pt idx="6260">
                  <c:v>#N/A</c:v>
                </c:pt>
                <c:pt idx="6261">
                  <c:v>#N/A</c:v>
                </c:pt>
                <c:pt idx="6262">
                  <c:v>#N/A</c:v>
                </c:pt>
                <c:pt idx="6263">
                  <c:v>#N/A</c:v>
                </c:pt>
                <c:pt idx="6264">
                  <c:v>#N/A</c:v>
                </c:pt>
                <c:pt idx="6265">
                  <c:v>#N/A</c:v>
                </c:pt>
                <c:pt idx="6266">
                  <c:v>#N/A</c:v>
                </c:pt>
                <c:pt idx="6267">
                  <c:v>#N/A</c:v>
                </c:pt>
                <c:pt idx="6268">
                  <c:v>#N/A</c:v>
                </c:pt>
                <c:pt idx="6269">
                  <c:v>#N/A</c:v>
                </c:pt>
                <c:pt idx="6270">
                  <c:v>#N/A</c:v>
                </c:pt>
                <c:pt idx="6271">
                  <c:v>#N/A</c:v>
                </c:pt>
                <c:pt idx="6272">
                  <c:v>#N/A</c:v>
                </c:pt>
                <c:pt idx="6273">
                  <c:v>#N/A</c:v>
                </c:pt>
                <c:pt idx="6274">
                  <c:v>#N/A</c:v>
                </c:pt>
                <c:pt idx="6275">
                  <c:v>#N/A</c:v>
                </c:pt>
                <c:pt idx="6276">
                  <c:v>#N/A</c:v>
                </c:pt>
                <c:pt idx="6277">
                  <c:v>#N/A</c:v>
                </c:pt>
                <c:pt idx="6278">
                  <c:v>#N/A</c:v>
                </c:pt>
                <c:pt idx="6279">
                  <c:v>#N/A</c:v>
                </c:pt>
                <c:pt idx="6280">
                  <c:v>#N/A</c:v>
                </c:pt>
                <c:pt idx="6281">
                  <c:v>#N/A</c:v>
                </c:pt>
                <c:pt idx="6282">
                  <c:v>#N/A</c:v>
                </c:pt>
                <c:pt idx="6283">
                  <c:v>#N/A</c:v>
                </c:pt>
                <c:pt idx="6284">
                  <c:v>#N/A</c:v>
                </c:pt>
                <c:pt idx="6285">
                  <c:v>#N/A</c:v>
                </c:pt>
                <c:pt idx="6286">
                  <c:v>#N/A</c:v>
                </c:pt>
                <c:pt idx="6287">
                  <c:v>#N/A</c:v>
                </c:pt>
                <c:pt idx="6288">
                  <c:v>#N/A</c:v>
                </c:pt>
                <c:pt idx="6289">
                  <c:v>#N/A</c:v>
                </c:pt>
                <c:pt idx="6290">
                  <c:v>#N/A</c:v>
                </c:pt>
                <c:pt idx="6291">
                  <c:v>#N/A</c:v>
                </c:pt>
                <c:pt idx="6292">
                  <c:v>#N/A</c:v>
                </c:pt>
                <c:pt idx="6293">
                  <c:v>#N/A</c:v>
                </c:pt>
                <c:pt idx="6294">
                  <c:v>#N/A</c:v>
                </c:pt>
                <c:pt idx="6295">
                  <c:v>#N/A</c:v>
                </c:pt>
                <c:pt idx="6296">
                  <c:v>#N/A</c:v>
                </c:pt>
                <c:pt idx="6297">
                  <c:v>#N/A</c:v>
                </c:pt>
                <c:pt idx="6298">
                  <c:v>#N/A</c:v>
                </c:pt>
                <c:pt idx="6299">
                  <c:v>#N/A</c:v>
                </c:pt>
                <c:pt idx="6300">
                  <c:v>#N/A</c:v>
                </c:pt>
                <c:pt idx="6301">
                  <c:v>#N/A</c:v>
                </c:pt>
                <c:pt idx="6302">
                  <c:v>#N/A</c:v>
                </c:pt>
                <c:pt idx="6303">
                  <c:v>#N/A</c:v>
                </c:pt>
                <c:pt idx="6304">
                  <c:v>#N/A</c:v>
                </c:pt>
                <c:pt idx="6305">
                  <c:v>#N/A</c:v>
                </c:pt>
                <c:pt idx="6306">
                  <c:v>#N/A</c:v>
                </c:pt>
                <c:pt idx="6307">
                  <c:v>#N/A</c:v>
                </c:pt>
                <c:pt idx="6308">
                  <c:v>#N/A</c:v>
                </c:pt>
                <c:pt idx="6309">
                  <c:v>#N/A</c:v>
                </c:pt>
                <c:pt idx="6310">
                  <c:v>#N/A</c:v>
                </c:pt>
                <c:pt idx="6311">
                  <c:v>#N/A</c:v>
                </c:pt>
                <c:pt idx="6312">
                  <c:v>#N/A</c:v>
                </c:pt>
                <c:pt idx="6313">
                  <c:v>#N/A</c:v>
                </c:pt>
                <c:pt idx="6314">
                  <c:v>#N/A</c:v>
                </c:pt>
                <c:pt idx="6315">
                  <c:v>#N/A</c:v>
                </c:pt>
                <c:pt idx="6316">
                  <c:v>#N/A</c:v>
                </c:pt>
                <c:pt idx="6317">
                  <c:v>#N/A</c:v>
                </c:pt>
                <c:pt idx="6318">
                  <c:v>#N/A</c:v>
                </c:pt>
                <c:pt idx="6319">
                  <c:v>#N/A</c:v>
                </c:pt>
                <c:pt idx="6320">
                  <c:v>#N/A</c:v>
                </c:pt>
                <c:pt idx="6321">
                  <c:v>#N/A</c:v>
                </c:pt>
                <c:pt idx="6322">
                  <c:v>#N/A</c:v>
                </c:pt>
                <c:pt idx="6323">
                  <c:v>#N/A</c:v>
                </c:pt>
                <c:pt idx="6324">
                  <c:v>#N/A</c:v>
                </c:pt>
                <c:pt idx="6325">
                  <c:v>#N/A</c:v>
                </c:pt>
                <c:pt idx="6326">
                  <c:v>#N/A</c:v>
                </c:pt>
                <c:pt idx="6327">
                  <c:v>#N/A</c:v>
                </c:pt>
                <c:pt idx="6328">
                  <c:v>#N/A</c:v>
                </c:pt>
                <c:pt idx="6329">
                  <c:v>#N/A</c:v>
                </c:pt>
                <c:pt idx="6330">
                  <c:v>#N/A</c:v>
                </c:pt>
                <c:pt idx="6331">
                  <c:v>#N/A</c:v>
                </c:pt>
                <c:pt idx="6332">
                  <c:v>#N/A</c:v>
                </c:pt>
                <c:pt idx="6333">
                  <c:v>#N/A</c:v>
                </c:pt>
                <c:pt idx="6334">
                  <c:v>#N/A</c:v>
                </c:pt>
                <c:pt idx="6335">
                  <c:v>#N/A</c:v>
                </c:pt>
                <c:pt idx="6336">
                  <c:v>#N/A</c:v>
                </c:pt>
                <c:pt idx="6337">
                  <c:v>#N/A</c:v>
                </c:pt>
                <c:pt idx="6338">
                  <c:v>#N/A</c:v>
                </c:pt>
                <c:pt idx="6339">
                  <c:v>#N/A</c:v>
                </c:pt>
                <c:pt idx="6340">
                  <c:v>#N/A</c:v>
                </c:pt>
                <c:pt idx="6341">
                  <c:v>#N/A</c:v>
                </c:pt>
                <c:pt idx="6342">
                  <c:v>#N/A</c:v>
                </c:pt>
                <c:pt idx="6343">
                  <c:v>#N/A</c:v>
                </c:pt>
                <c:pt idx="6344">
                  <c:v>#N/A</c:v>
                </c:pt>
                <c:pt idx="6345">
                  <c:v>#N/A</c:v>
                </c:pt>
                <c:pt idx="6346">
                  <c:v>#N/A</c:v>
                </c:pt>
                <c:pt idx="6347">
                  <c:v>#N/A</c:v>
                </c:pt>
                <c:pt idx="6348">
                  <c:v>#N/A</c:v>
                </c:pt>
                <c:pt idx="6349">
                  <c:v>#N/A</c:v>
                </c:pt>
                <c:pt idx="6350">
                  <c:v>#N/A</c:v>
                </c:pt>
                <c:pt idx="6351">
                  <c:v>#N/A</c:v>
                </c:pt>
                <c:pt idx="6352">
                  <c:v>#N/A</c:v>
                </c:pt>
                <c:pt idx="6353">
                  <c:v>#N/A</c:v>
                </c:pt>
                <c:pt idx="6354">
                  <c:v>#N/A</c:v>
                </c:pt>
                <c:pt idx="6355">
                  <c:v>#N/A</c:v>
                </c:pt>
                <c:pt idx="6356">
                  <c:v>#N/A</c:v>
                </c:pt>
                <c:pt idx="6357">
                  <c:v>#N/A</c:v>
                </c:pt>
                <c:pt idx="6358">
                  <c:v>#N/A</c:v>
                </c:pt>
                <c:pt idx="6359">
                  <c:v>#N/A</c:v>
                </c:pt>
                <c:pt idx="6360">
                  <c:v>#N/A</c:v>
                </c:pt>
                <c:pt idx="6361">
                  <c:v>#N/A</c:v>
                </c:pt>
                <c:pt idx="6362">
                  <c:v>#N/A</c:v>
                </c:pt>
                <c:pt idx="6363">
                  <c:v>#N/A</c:v>
                </c:pt>
                <c:pt idx="6364">
                  <c:v>#N/A</c:v>
                </c:pt>
                <c:pt idx="6365">
                  <c:v>#N/A</c:v>
                </c:pt>
                <c:pt idx="6366">
                  <c:v>#N/A</c:v>
                </c:pt>
                <c:pt idx="6367">
                  <c:v>#N/A</c:v>
                </c:pt>
                <c:pt idx="6368">
                  <c:v>#N/A</c:v>
                </c:pt>
                <c:pt idx="6369">
                  <c:v>#N/A</c:v>
                </c:pt>
                <c:pt idx="6370">
                  <c:v>#N/A</c:v>
                </c:pt>
                <c:pt idx="6371">
                  <c:v>#N/A</c:v>
                </c:pt>
                <c:pt idx="6372">
                  <c:v>#N/A</c:v>
                </c:pt>
                <c:pt idx="6373">
                  <c:v>#N/A</c:v>
                </c:pt>
                <c:pt idx="6374">
                  <c:v>#N/A</c:v>
                </c:pt>
                <c:pt idx="6375">
                  <c:v>#N/A</c:v>
                </c:pt>
                <c:pt idx="6376">
                  <c:v>#N/A</c:v>
                </c:pt>
                <c:pt idx="6377">
                  <c:v>#N/A</c:v>
                </c:pt>
                <c:pt idx="6378">
                  <c:v>#N/A</c:v>
                </c:pt>
                <c:pt idx="6379">
                  <c:v>#N/A</c:v>
                </c:pt>
                <c:pt idx="6380">
                  <c:v>#N/A</c:v>
                </c:pt>
                <c:pt idx="6381">
                  <c:v>#N/A</c:v>
                </c:pt>
                <c:pt idx="6382">
                  <c:v>#N/A</c:v>
                </c:pt>
                <c:pt idx="6383">
                  <c:v>#N/A</c:v>
                </c:pt>
                <c:pt idx="6384">
                  <c:v>#N/A</c:v>
                </c:pt>
                <c:pt idx="6385">
                  <c:v>#N/A</c:v>
                </c:pt>
                <c:pt idx="6386">
                  <c:v>#N/A</c:v>
                </c:pt>
                <c:pt idx="6387">
                  <c:v>#N/A</c:v>
                </c:pt>
                <c:pt idx="6388">
                  <c:v>#N/A</c:v>
                </c:pt>
                <c:pt idx="6389">
                  <c:v>#N/A</c:v>
                </c:pt>
                <c:pt idx="6390">
                  <c:v>#N/A</c:v>
                </c:pt>
                <c:pt idx="6391">
                  <c:v>#N/A</c:v>
                </c:pt>
                <c:pt idx="6392">
                  <c:v>#N/A</c:v>
                </c:pt>
                <c:pt idx="6393">
                  <c:v>#N/A</c:v>
                </c:pt>
                <c:pt idx="6394">
                  <c:v>#N/A</c:v>
                </c:pt>
                <c:pt idx="6395">
                  <c:v>#N/A</c:v>
                </c:pt>
                <c:pt idx="6396">
                  <c:v>#N/A</c:v>
                </c:pt>
                <c:pt idx="6397">
                  <c:v>#N/A</c:v>
                </c:pt>
                <c:pt idx="6398">
                  <c:v>#N/A</c:v>
                </c:pt>
                <c:pt idx="6399">
                  <c:v>#N/A</c:v>
                </c:pt>
                <c:pt idx="6400">
                  <c:v>#N/A</c:v>
                </c:pt>
                <c:pt idx="6401">
                  <c:v>#N/A</c:v>
                </c:pt>
                <c:pt idx="6402">
                  <c:v>#N/A</c:v>
                </c:pt>
                <c:pt idx="6403">
                  <c:v>#N/A</c:v>
                </c:pt>
                <c:pt idx="6404">
                  <c:v>#N/A</c:v>
                </c:pt>
                <c:pt idx="6405">
                  <c:v>#N/A</c:v>
                </c:pt>
                <c:pt idx="6406">
                  <c:v>#N/A</c:v>
                </c:pt>
                <c:pt idx="6407">
                  <c:v>#N/A</c:v>
                </c:pt>
                <c:pt idx="6408">
                  <c:v>#N/A</c:v>
                </c:pt>
                <c:pt idx="6409">
                  <c:v>#N/A</c:v>
                </c:pt>
                <c:pt idx="6410">
                  <c:v>#N/A</c:v>
                </c:pt>
                <c:pt idx="6411">
                  <c:v>#N/A</c:v>
                </c:pt>
                <c:pt idx="6412">
                  <c:v>#N/A</c:v>
                </c:pt>
                <c:pt idx="6413">
                  <c:v>#N/A</c:v>
                </c:pt>
                <c:pt idx="6414">
                  <c:v>#N/A</c:v>
                </c:pt>
                <c:pt idx="6415">
                  <c:v>#N/A</c:v>
                </c:pt>
                <c:pt idx="6416">
                  <c:v>#N/A</c:v>
                </c:pt>
                <c:pt idx="6417">
                  <c:v>#N/A</c:v>
                </c:pt>
                <c:pt idx="6418">
                  <c:v>#N/A</c:v>
                </c:pt>
                <c:pt idx="6419">
                  <c:v>#N/A</c:v>
                </c:pt>
                <c:pt idx="6420">
                  <c:v>#N/A</c:v>
                </c:pt>
                <c:pt idx="6421">
                  <c:v>#N/A</c:v>
                </c:pt>
                <c:pt idx="6422">
                  <c:v>#N/A</c:v>
                </c:pt>
                <c:pt idx="6423">
                  <c:v>#N/A</c:v>
                </c:pt>
                <c:pt idx="6424">
                  <c:v>#N/A</c:v>
                </c:pt>
                <c:pt idx="6425">
                  <c:v>#N/A</c:v>
                </c:pt>
                <c:pt idx="6426">
                  <c:v>#N/A</c:v>
                </c:pt>
                <c:pt idx="6427">
                  <c:v>#N/A</c:v>
                </c:pt>
                <c:pt idx="6428">
                  <c:v>#N/A</c:v>
                </c:pt>
                <c:pt idx="6429">
                  <c:v>#N/A</c:v>
                </c:pt>
                <c:pt idx="6430">
                  <c:v>#N/A</c:v>
                </c:pt>
                <c:pt idx="6431">
                  <c:v>#N/A</c:v>
                </c:pt>
                <c:pt idx="6432">
                  <c:v>#N/A</c:v>
                </c:pt>
                <c:pt idx="6433">
                  <c:v>#N/A</c:v>
                </c:pt>
                <c:pt idx="6434">
                  <c:v>#N/A</c:v>
                </c:pt>
                <c:pt idx="6435">
                  <c:v>#N/A</c:v>
                </c:pt>
                <c:pt idx="6436">
                  <c:v>#N/A</c:v>
                </c:pt>
                <c:pt idx="6437">
                  <c:v>#N/A</c:v>
                </c:pt>
                <c:pt idx="6438">
                  <c:v>#N/A</c:v>
                </c:pt>
                <c:pt idx="6439">
                  <c:v>#N/A</c:v>
                </c:pt>
                <c:pt idx="6440">
                  <c:v>#N/A</c:v>
                </c:pt>
                <c:pt idx="6441">
                  <c:v>#N/A</c:v>
                </c:pt>
                <c:pt idx="6442">
                  <c:v>#N/A</c:v>
                </c:pt>
                <c:pt idx="6443">
                  <c:v>#N/A</c:v>
                </c:pt>
                <c:pt idx="6444">
                  <c:v>#N/A</c:v>
                </c:pt>
                <c:pt idx="6445">
                  <c:v>#N/A</c:v>
                </c:pt>
                <c:pt idx="6446">
                  <c:v>#N/A</c:v>
                </c:pt>
                <c:pt idx="6447">
                  <c:v>#N/A</c:v>
                </c:pt>
                <c:pt idx="6448">
                  <c:v>#N/A</c:v>
                </c:pt>
                <c:pt idx="6449">
                  <c:v>#N/A</c:v>
                </c:pt>
                <c:pt idx="6450">
                  <c:v>#N/A</c:v>
                </c:pt>
                <c:pt idx="6451">
                  <c:v>#N/A</c:v>
                </c:pt>
                <c:pt idx="6452">
                  <c:v>#N/A</c:v>
                </c:pt>
                <c:pt idx="6453">
                  <c:v>#N/A</c:v>
                </c:pt>
                <c:pt idx="6454">
                  <c:v>#N/A</c:v>
                </c:pt>
                <c:pt idx="6455">
                  <c:v>#N/A</c:v>
                </c:pt>
                <c:pt idx="6456">
                  <c:v>#N/A</c:v>
                </c:pt>
                <c:pt idx="6457">
                  <c:v>#N/A</c:v>
                </c:pt>
                <c:pt idx="6458">
                  <c:v>#N/A</c:v>
                </c:pt>
                <c:pt idx="6459">
                  <c:v>#N/A</c:v>
                </c:pt>
                <c:pt idx="6460">
                  <c:v>#N/A</c:v>
                </c:pt>
                <c:pt idx="6461">
                  <c:v>#N/A</c:v>
                </c:pt>
                <c:pt idx="6462">
                  <c:v>#N/A</c:v>
                </c:pt>
                <c:pt idx="6463">
                  <c:v>#N/A</c:v>
                </c:pt>
                <c:pt idx="6464">
                  <c:v>#N/A</c:v>
                </c:pt>
                <c:pt idx="6465">
                  <c:v>#N/A</c:v>
                </c:pt>
                <c:pt idx="6466">
                  <c:v>#N/A</c:v>
                </c:pt>
                <c:pt idx="6467">
                  <c:v>#N/A</c:v>
                </c:pt>
                <c:pt idx="6468">
                  <c:v>#N/A</c:v>
                </c:pt>
                <c:pt idx="6469">
                  <c:v>#N/A</c:v>
                </c:pt>
                <c:pt idx="6470">
                  <c:v>#N/A</c:v>
                </c:pt>
                <c:pt idx="6471">
                  <c:v>#N/A</c:v>
                </c:pt>
                <c:pt idx="6472">
                  <c:v>#N/A</c:v>
                </c:pt>
                <c:pt idx="6473">
                  <c:v>#N/A</c:v>
                </c:pt>
                <c:pt idx="6474">
                  <c:v>#N/A</c:v>
                </c:pt>
                <c:pt idx="6475">
                  <c:v>#N/A</c:v>
                </c:pt>
                <c:pt idx="6476">
                  <c:v>#N/A</c:v>
                </c:pt>
                <c:pt idx="6477">
                  <c:v>#N/A</c:v>
                </c:pt>
                <c:pt idx="6478">
                  <c:v>#N/A</c:v>
                </c:pt>
                <c:pt idx="6479">
                  <c:v>#N/A</c:v>
                </c:pt>
                <c:pt idx="6480">
                  <c:v>#N/A</c:v>
                </c:pt>
                <c:pt idx="6481">
                  <c:v>#N/A</c:v>
                </c:pt>
                <c:pt idx="6482">
                  <c:v>#N/A</c:v>
                </c:pt>
                <c:pt idx="6483">
                  <c:v>#N/A</c:v>
                </c:pt>
                <c:pt idx="6484">
                  <c:v>#N/A</c:v>
                </c:pt>
                <c:pt idx="6485">
                  <c:v>#N/A</c:v>
                </c:pt>
                <c:pt idx="6486">
                  <c:v>#N/A</c:v>
                </c:pt>
                <c:pt idx="6487">
                  <c:v>#N/A</c:v>
                </c:pt>
                <c:pt idx="6488">
                  <c:v>#N/A</c:v>
                </c:pt>
                <c:pt idx="6489">
                  <c:v>#N/A</c:v>
                </c:pt>
                <c:pt idx="6490">
                  <c:v>#N/A</c:v>
                </c:pt>
                <c:pt idx="6491">
                  <c:v>#N/A</c:v>
                </c:pt>
                <c:pt idx="6492">
                  <c:v>#N/A</c:v>
                </c:pt>
                <c:pt idx="6493">
                  <c:v>#N/A</c:v>
                </c:pt>
                <c:pt idx="6494">
                  <c:v>#N/A</c:v>
                </c:pt>
                <c:pt idx="6495">
                  <c:v>#N/A</c:v>
                </c:pt>
                <c:pt idx="6496">
                  <c:v>#N/A</c:v>
                </c:pt>
                <c:pt idx="6497">
                  <c:v>#N/A</c:v>
                </c:pt>
                <c:pt idx="6498">
                  <c:v>#N/A</c:v>
                </c:pt>
                <c:pt idx="6499">
                  <c:v>#N/A</c:v>
                </c:pt>
                <c:pt idx="6500">
                  <c:v>#N/A</c:v>
                </c:pt>
                <c:pt idx="6501">
                  <c:v>#N/A</c:v>
                </c:pt>
                <c:pt idx="6502">
                  <c:v>#N/A</c:v>
                </c:pt>
                <c:pt idx="6503">
                  <c:v>#N/A</c:v>
                </c:pt>
                <c:pt idx="6504">
                  <c:v>#N/A</c:v>
                </c:pt>
                <c:pt idx="6505">
                  <c:v>#N/A</c:v>
                </c:pt>
                <c:pt idx="6506">
                  <c:v>#N/A</c:v>
                </c:pt>
                <c:pt idx="6507">
                  <c:v>#N/A</c:v>
                </c:pt>
                <c:pt idx="6508">
                  <c:v>#N/A</c:v>
                </c:pt>
                <c:pt idx="6509">
                  <c:v>#N/A</c:v>
                </c:pt>
                <c:pt idx="6510">
                  <c:v>#N/A</c:v>
                </c:pt>
                <c:pt idx="6511">
                  <c:v>#N/A</c:v>
                </c:pt>
                <c:pt idx="6512">
                  <c:v>#N/A</c:v>
                </c:pt>
                <c:pt idx="6513">
                  <c:v>#N/A</c:v>
                </c:pt>
                <c:pt idx="6514">
                  <c:v>#N/A</c:v>
                </c:pt>
                <c:pt idx="6515">
                  <c:v>#N/A</c:v>
                </c:pt>
                <c:pt idx="6516">
                  <c:v>#N/A</c:v>
                </c:pt>
                <c:pt idx="6517">
                  <c:v>#N/A</c:v>
                </c:pt>
                <c:pt idx="6518">
                  <c:v>#N/A</c:v>
                </c:pt>
                <c:pt idx="6519">
                  <c:v>#N/A</c:v>
                </c:pt>
                <c:pt idx="6520">
                  <c:v>#N/A</c:v>
                </c:pt>
                <c:pt idx="6521">
                  <c:v>#N/A</c:v>
                </c:pt>
                <c:pt idx="6522">
                  <c:v>#N/A</c:v>
                </c:pt>
                <c:pt idx="6523">
                  <c:v>#N/A</c:v>
                </c:pt>
                <c:pt idx="6524">
                  <c:v>#N/A</c:v>
                </c:pt>
                <c:pt idx="6525">
                  <c:v>#N/A</c:v>
                </c:pt>
                <c:pt idx="6526">
                  <c:v>#N/A</c:v>
                </c:pt>
                <c:pt idx="6527">
                  <c:v>#N/A</c:v>
                </c:pt>
                <c:pt idx="6528">
                  <c:v>#N/A</c:v>
                </c:pt>
                <c:pt idx="6529">
                  <c:v>#N/A</c:v>
                </c:pt>
                <c:pt idx="6530">
                  <c:v>#N/A</c:v>
                </c:pt>
                <c:pt idx="6531">
                  <c:v>#N/A</c:v>
                </c:pt>
                <c:pt idx="6532">
                  <c:v>#N/A</c:v>
                </c:pt>
                <c:pt idx="6533">
                  <c:v>#N/A</c:v>
                </c:pt>
                <c:pt idx="6534">
                  <c:v>#N/A</c:v>
                </c:pt>
                <c:pt idx="6535">
                  <c:v>#N/A</c:v>
                </c:pt>
                <c:pt idx="6536">
                  <c:v>#N/A</c:v>
                </c:pt>
                <c:pt idx="6537">
                  <c:v>#N/A</c:v>
                </c:pt>
                <c:pt idx="6538">
                  <c:v>#N/A</c:v>
                </c:pt>
                <c:pt idx="6539">
                  <c:v>#N/A</c:v>
                </c:pt>
                <c:pt idx="6540">
                  <c:v>#N/A</c:v>
                </c:pt>
                <c:pt idx="6541">
                  <c:v>#N/A</c:v>
                </c:pt>
                <c:pt idx="6542">
                  <c:v>#N/A</c:v>
                </c:pt>
                <c:pt idx="6543">
                  <c:v>#N/A</c:v>
                </c:pt>
                <c:pt idx="6544">
                  <c:v>#N/A</c:v>
                </c:pt>
                <c:pt idx="6545">
                  <c:v>#N/A</c:v>
                </c:pt>
                <c:pt idx="6546">
                  <c:v>#N/A</c:v>
                </c:pt>
                <c:pt idx="6547">
                  <c:v>#N/A</c:v>
                </c:pt>
                <c:pt idx="6548">
                  <c:v>#N/A</c:v>
                </c:pt>
                <c:pt idx="6549">
                  <c:v>#N/A</c:v>
                </c:pt>
                <c:pt idx="6550">
                  <c:v>#N/A</c:v>
                </c:pt>
                <c:pt idx="6551">
                  <c:v>#N/A</c:v>
                </c:pt>
                <c:pt idx="6552">
                  <c:v>#N/A</c:v>
                </c:pt>
                <c:pt idx="6553">
                  <c:v>#N/A</c:v>
                </c:pt>
                <c:pt idx="6554">
                  <c:v>#N/A</c:v>
                </c:pt>
                <c:pt idx="6555">
                  <c:v>#N/A</c:v>
                </c:pt>
                <c:pt idx="6556">
                  <c:v>#N/A</c:v>
                </c:pt>
                <c:pt idx="6557">
                  <c:v>#N/A</c:v>
                </c:pt>
                <c:pt idx="6558">
                  <c:v>#N/A</c:v>
                </c:pt>
                <c:pt idx="6559">
                  <c:v>#N/A</c:v>
                </c:pt>
                <c:pt idx="6560">
                  <c:v>#N/A</c:v>
                </c:pt>
                <c:pt idx="6561">
                  <c:v>#N/A</c:v>
                </c:pt>
                <c:pt idx="6562">
                  <c:v>#N/A</c:v>
                </c:pt>
                <c:pt idx="6563">
                  <c:v>#N/A</c:v>
                </c:pt>
                <c:pt idx="6564">
                  <c:v>#N/A</c:v>
                </c:pt>
                <c:pt idx="6565">
                  <c:v>#N/A</c:v>
                </c:pt>
                <c:pt idx="6566">
                  <c:v>#N/A</c:v>
                </c:pt>
                <c:pt idx="6567">
                  <c:v>#N/A</c:v>
                </c:pt>
                <c:pt idx="6568">
                  <c:v>#N/A</c:v>
                </c:pt>
                <c:pt idx="6569">
                  <c:v>#N/A</c:v>
                </c:pt>
                <c:pt idx="6570">
                  <c:v>#N/A</c:v>
                </c:pt>
                <c:pt idx="6571">
                  <c:v>#N/A</c:v>
                </c:pt>
                <c:pt idx="6572">
                  <c:v>#N/A</c:v>
                </c:pt>
                <c:pt idx="6573">
                  <c:v>#N/A</c:v>
                </c:pt>
                <c:pt idx="6574">
                  <c:v>#N/A</c:v>
                </c:pt>
                <c:pt idx="6575">
                  <c:v>#N/A</c:v>
                </c:pt>
                <c:pt idx="6576">
                  <c:v>#N/A</c:v>
                </c:pt>
                <c:pt idx="6577">
                  <c:v>#N/A</c:v>
                </c:pt>
                <c:pt idx="6578">
                  <c:v>#N/A</c:v>
                </c:pt>
                <c:pt idx="6579">
                  <c:v>#N/A</c:v>
                </c:pt>
                <c:pt idx="6580">
                  <c:v>#N/A</c:v>
                </c:pt>
                <c:pt idx="6581">
                  <c:v>#N/A</c:v>
                </c:pt>
                <c:pt idx="6582">
                  <c:v>#N/A</c:v>
                </c:pt>
                <c:pt idx="6583">
                  <c:v>#N/A</c:v>
                </c:pt>
                <c:pt idx="6584">
                  <c:v>#N/A</c:v>
                </c:pt>
                <c:pt idx="6585">
                  <c:v>#N/A</c:v>
                </c:pt>
                <c:pt idx="6586">
                  <c:v>#N/A</c:v>
                </c:pt>
                <c:pt idx="6587">
                  <c:v>#N/A</c:v>
                </c:pt>
                <c:pt idx="6588">
                  <c:v>#N/A</c:v>
                </c:pt>
                <c:pt idx="6589">
                  <c:v>#N/A</c:v>
                </c:pt>
                <c:pt idx="6590">
                  <c:v>#N/A</c:v>
                </c:pt>
                <c:pt idx="6591">
                  <c:v>#N/A</c:v>
                </c:pt>
                <c:pt idx="6592">
                  <c:v>#N/A</c:v>
                </c:pt>
                <c:pt idx="6593">
                  <c:v>#N/A</c:v>
                </c:pt>
                <c:pt idx="6594">
                  <c:v>#N/A</c:v>
                </c:pt>
                <c:pt idx="6595">
                  <c:v>#N/A</c:v>
                </c:pt>
                <c:pt idx="6596">
                  <c:v>#N/A</c:v>
                </c:pt>
                <c:pt idx="6597">
                  <c:v>#N/A</c:v>
                </c:pt>
                <c:pt idx="6598">
                  <c:v>#N/A</c:v>
                </c:pt>
                <c:pt idx="6599">
                  <c:v>#N/A</c:v>
                </c:pt>
                <c:pt idx="6600">
                  <c:v>#N/A</c:v>
                </c:pt>
                <c:pt idx="6601">
                  <c:v>#N/A</c:v>
                </c:pt>
                <c:pt idx="6602">
                  <c:v>#N/A</c:v>
                </c:pt>
                <c:pt idx="6603">
                  <c:v>#N/A</c:v>
                </c:pt>
                <c:pt idx="6604">
                  <c:v>#N/A</c:v>
                </c:pt>
                <c:pt idx="6605">
                  <c:v>#N/A</c:v>
                </c:pt>
                <c:pt idx="6606">
                  <c:v>#N/A</c:v>
                </c:pt>
                <c:pt idx="6607">
                  <c:v>#N/A</c:v>
                </c:pt>
                <c:pt idx="6608">
                  <c:v>#N/A</c:v>
                </c:pt>
                <c:pt idx="6609">
                  <c:v>#N/A</c:v>
                </c:pt>
                <c:pt idx="6610">
                  <c:v>#N/A</c:v>
                </c:pt>
                <c:pt idx="6611">
                  <c:v>#N/A</c:v>
                </c:pt>
                <c:pt idx="6612">
                  <c:v>#N/A</c:v>
                </c:pt>
                <c:pt idx="6613">
                  <c:v>#N/A</c:v>
                </c:pt>
                <c:pt idx="6614">
                  <c:v>#N/A</c:v>
                </c:pt>
                <c:pt idx="6615">
                  <c:v>#N/A</c:v>
                </c:pt>
                <c:pt idx="6616">
                  <c:v>#N/A</c:v>
                </c:pt>
                <c:pt idx="6617">
                  <c:v>#N/A</c:v>
                </c:pt>
                <c:pt idx="6618">
                  <c:v>#N/A</c:v>
                </c:pt>
                <c:pt idx="6619">
                  <c:v>#N/A</c:v>
                </c:pt>
                <c:pt idx="6620">
                  <c:v>#N/A</c:v>
                </c:pt>
                <c:pt idx="6621">
                  <c:v>#N/A</c:v>
                </c:pt>
                <c:pt idx="6622">
                  <c:v>#N/A</c:v>
                </c:pt>
                <c:pt idx="6623">
                  <c:v>#N/A</c:v>
                </c:pt>
                <c:pt idx="6624">
                  <c:v>#N/A</c:v>
                </c:pt>
                <c:pt idx="6625">
                  <c:v>#N/A</c:v>
                </c:pt>
                <c:pt idx="6626">
                  <c:v>#N/A</c:v>
                </c:pt>
                <c:pt idx="6627">
                  <c:v>#N/A</c:v>
                </c:pt>
                <c:pt idx="6628">
                  <c:v>#N/A</c:v>
                </c:pt>
                <c:pt idx="6629">
                  <c:v>#N/A</c:v>
                </c:pt>
                <c:pt idx="6630">
                  <c:v>#N/A</c:v>
                </c:pt>
                <c:pt idx="6631">
                  <c:v>#N/A</c:v>
                </c:pt>
                <c:pt idx="6632">
                  <c:v>#N/A</c:v>
                </c:pt>
                <c:pt idx="6633">
                  <c:v>#N/A</c:v>
                </c:pt>
                <c:pt idx="6634">
                  <c:v>#N/A</c:v>
                </c:pt>
                <c:pt idx="6635">
                  <c:v>#N/A</c:v>
                </c:pt>
                <c:pt idx="6636">
                  <c:v>#N/A</c:v>
                </c:pt>
                <c:pt idx="6637">
                  <c:v>#N/A</c:v>
                </c:pt>
                <c:pt idx="6638">
                  <c:v>#N/A</c:v>
                </c:pt>
                <c:pt idx="6639">
                  <c:v>#N/A</c:v>
                </c:pt>
                <c:pt idx="6640">
                  <c:v>#N/A</c:v>
                </c:pt>
                <c:pt idx="6641">
                  <c:v>#N/A</c:v>
                </c:pt>
                <c:pt idx="6642">
                  <c:v>#N/A</c:v>
                </c:pt>
                <c:pt idx="6643">
                  <c:v>#N/A</c:v>
                </c:pt>
                <c:pt idx="6644">
                  <c:v>#N/A</c:v>
                </c:pt>
                <c:pt idx="6645">
                  <c:v>#N/A</c:v>
                </c:pt>
                <c:pt idx="6646">
                  <c:v>#N/A</c:v>
                </c:pt>
                <c:pt idx="6647">
                  <c:v>#N/A</c:v>
                </c:pt>
                <c:pt idx="6648">
                  <c:v>#N/A</c:v>
                </c:pt>
                <c:pt idx="6649">
                  <c:v>#N/A</c:v>
                </c:pt>
                <c:pt idx="6650">
                  <c:v>#N/A</c:v>
                </c:pt>
                <c:pt idx="6651">
                  <c:v>#N/A</c:v>
                </c:pt>
                <c:pt idx="6652">
                  <c:v>#N/A</c:v>
                </c:pt>
                <c:pt idx="6653">
                  <c:v>#N/A</c:v>
                </c:pt>
                <c:pt idx="6654">
                  <c:v>#N/A</c:v>
                </c:pt>
                <c:pt idx="6655">
                  <c:v>#N/A</c:v>
                </c:pt>
                <c:pt idx="6656">
                  <c:v>#N/A</c:v>
                </c:pt>
                <c:pt idx="6657">
                  <c:v>#N/A</c:v>
                </c:pt>
                <c:pt idx="6658">
                  <c:v>#N/A</c:v>
                </c:pt>
                <c:pt idx="6659">
                  <c:v>#N/A</c:v>
                </c:pt>
                <c:pt idx="6660">
                  <c:v>#N/A</c:v>
                </c:pt>
                <c:pt idx="6661">
                  <c:v>#N/A</c:v>
                </c:pt>
                <c:pt idx="6662">
                  <c:v>#N/A</c:v>
                </c:pt>
                <c:pt idx="6663">
                  <c:v>#N/A</c:v>
                </c:pt>
                <c:pt idx="6664">
                  <c:v>#N/A</c:v>
                </c:pt>
                <c:pt idx="6665">
                  <c:v>#N/A</c:v>
                </c:pt>
                <c:pt idx="6666">
                  <c:v>#N/A</c:v>
                </c:pt>
                <c:pt idx="6667">
                  <c:v>#N/A</c:v>
                </c:pt>
                <c:pt idx="6668">
                  <c:v>#N/A</c:v>
                </c:pt>
                <c:pt idx="6669">
                  <c:v>#N/A</c:v>
                </c:pt>
                <c:pt idx="6670">
                  <c:v>#N/A</c:v>
                </c:pt>
                <c:pt idx="6671">
                  <c:v>#N/A</c:v>
                </c:pt>
                <c:pt idx="6672">
                  <c:v>#N/A</c:v>
                </c:pt>
                <c:pt idx="6673">
                  <c:v>#N/A</c:v>
                </c:pt>
                <c:pt idx="6674">
                  <c:v>#N/A</c:v>
                </c:pt>
                <c:pt idx="6675">
                  <c:v>#N/A</c:v>
                </c:pt>
                <c:pt idx="6676">
                  <c:v>#N/A</c:v>
                </c:pt>
                <c:pt idx="6677">
                  <c:v>#N/A</c:v>
                </c:pt>
                <c:pt idx="6678">
                  <c:v>#N/A</c:v>
                </c:pt>
                <c:pt idx="6679">
                  <c:v>#N/A</c:v>
                </c:pt>
                <c:pt idx="6680">
                  <c:v>#N/A</c:v>
                </c:pt>
                <c:pt idx="6681">
                  <c:v>#N/A</c:v>
                </c:pt>
                <c:pt idx="6682">
                  <c:v>#N/A</c:v>
                </c:pt>
                <c:pt idx="6683">
                  <c:v>#N/A</c:v>
                </c:pt>
                <c:pt idx="6684">
                  <c:v>#N/A</c:v>
                </c:pt>
                <c:pt idx="6685">
                  <c:v>#N/A</c:v>
                </c:pt>
                <c:pt idx="6686">
                  <c:v>#N/A</c:v>
                </c:pt>
                <c:pt idx="6687">
                  <c:v>#N/A</c:v>
                </c:pt>
                <c:pt idx="6688">
                  <c:v>#N/A</c:v>
                </c:pt>
                <c:pt idx="6689">
                  <c:v>#N/A</c:v>
                </c:pt>
                <c:pt idx="6690">
                  <c:v>#N/A</c:v>
                </c:pt>
                <c:pt idx="6691">
                  <c:v>#N/A</c:v>
                </c:pt>
                <c:pt idx="6692">
                  <c:v>#N/A</c:v>
                </c:pt>
                <c:pt idx="6693">
                  <c:v>#N/A</c:v>
                </c:pt>
                <c:pt idx="6694">
                  <c:v>#N/A</c:v>
                </c:pt>
                <c:pt idx="6695">
                  <c:v>#N/A</c:v>
                </c:pt>
                <c:pt idx="6696">
                  <c:v>#N/A</c:v>
                </c:pt>
                <c:pt idx="6697">
                  <c:v>#N/A</c:v>
                </c:pt>
                <c:pt idx="6698">
                  <c:v>#N/A</c:v>
                </c:pt>
                <c:pt idx="6699">
                  <c:v>#N/A</c:v>
                </c:pt>
                <c:pt idx="6700">
                  <c:v>#N/A</c:v>
                </c:pt>
                <c:pt idx="6701">
                  <c:v>#N/A</c:v>
                </c:pt>
                <c:pt idx="6702">
                  <c:v>#N/A</c:v>
                </c:pt>
                <c:pt idx="6703">
                  <c:v>#N/A</c:v>
                </c:pt>
                <c:pt idx="6704">
                  <c:v>#N/A</c:v>
                </c:pt>
                <c:pt idx="6705">
                  <c:v>#N/A</c:v>
                </c:pt>
                <c:pt idx="6706">
                  <c:v>#N/A</c:v>
                </c:pt>
                <c:pt idx="6707">
                  <c:v>#N/A</c:v>
                </c:pt>
                <c:pt idx="6708">
                  <c:v>#N/A</c:v>
                </c:pt>
                <c:pt idx="6709">
                  <c:v>#N/A</c:v>
                </c:pt>
                <c:pt idx="6710">
                  <c:v>#N/A</c:v>
                </c:pt>
                <c:pt idx="6711">
                  <c:v>#N/A</c:v>
                </c:pt>
                <c:pt idx="6712">
                  <c:v>#N/A</c:v>
                </c:pt>
                <c:pt idx="6713">
                  <c:v>#N/A</c:v>
                </c:pt>
                <c:pt idx="6714">
                  <c:v>#N/A</c:v>
                </c:pt>
                <c:pt idx="6715">
                  <c:v>#N/A</c:v>
                </c:pt>
                <c:pt idx="6716">
                  <c:v>#N/A</c:v>
                </c:pt>
                <c:pt idx="6717">
                  <c:v>#N/A</c:v>
                </c:pt>
                <c:pt idx="6718">
                  <c:v>#N/A</c:v>
                </c:pt>
                <c:pt idx="6719">
                  <c:v>#N/A</c:v>
                </c:pt>
                <c:pt idx="6720">
                  <c:v>#N/A</c:v>
                </c:pt>
                <c:pt idx="6721">
                  <c:v>#N/A</c:v>
                </c:pt>
                <c:pt idx="6722">
                  <c:v>#N/A</c:v>
                </c:pt>
                <c:pt idx="6723">
                  <c:v>#N/A</c:v>
                </c:pt>
                <c:pt idx="6724">
                  <c:v>#N/A</c:v>
                </c:pt>
                <c:pt idx="6725">
                  <c:v>#N/A</c:v>
                </c:pt>
                <c:pt idx="6726">
                  <c:v>#N/A</c:v>
                </c:pt>
                <c:pt idx="6727">
                  <c:v>#N/A</c:v>
                </c:pt>
                <c:pt idx="6728">
                  <c:v>#N/A</c:v>
                </c:pt>
                <c:pt idx="6729">
                  <c:v>#N/A</c:v>
                </c:pt>
                <c:pt idx="6730">
                  <c:v>#N/A</c:v>
                </c:pt>
                <c:pt idx="6731">
                  <c:v>#N/A</c:v>
                </c:pt>
                <c:pt idx="6732">
                  <c:v>#N/A</c:v>
                </c:pt>
                <c:pt idx="6733">
                  <c:v>#N/A</c:v>
                </c:pt>
                <c:pt idx="6734">
                  <c:v>#N/A</c:v>
                </c:pt>
                <c:pt idx="6735">
                  <c:v>#N/A</c:v>
                </c:pt>
                <c:pt idx="6736">
                  <c:v>#N/A</c:v>
                </c:pt>
                <c:pt idx="6737">
                  <c:v>#N/A</c:v>
                </c:pt>
                <c:pt idx="6738">
                  <c:v>#N/A</c:v>
                </c:pt>
                <c:pt idx="6739">
                  <c:v>#N/A</c:v>
                </c:pt>
                <c:pt idx="6740">
                  <c:v>#N/A</c:v>
                </c:pt>
                <c:pt idx="6741">
                  <c:v>#N/A</c:v>
                </c:pt>
                <c:pt idx="6742">
                  <c:v>#N/A</c:v>
                </c:pt>
                <c:pt idx="6743">
                  <c:v>#N/A</c:v>
                </c:pt>
                <c:pt idx="6744">
                  <c:v>#N/A</c:v>
                </c:pt>
                <c:pt idx="6745">
                  <c:v>#N/A</c:v>
                </c:pt>
                <c:pt idx="6746">
                  <c:v>#N/A</c:v>
                </c:pt>
                <c:pt idx="6747">
                  <c:v>#N/A</c:v>
                </c:pt>
                <c:pt idx="6748">
                  <c:v>#N/A</c:v>
                </c:pt>
                <c:pt idx="6749">
                  <c:v>#N/A</c:v>
                </c:pt>
                <c:pt idx="6750">
                  <c:v>#N/A</c:v>
                </c:pt>
                <c:pt idx="6751">
                  <c:v>#N/A</c:v>
                </c:pt>
                <c:pt idx="6752">
                  <c:v>#N/A</c:v>
                </c:pt>
                <c:pt idx="6753">
                  <c:v>#N/A</c:v>
                </c:pt>
                <c:pt idx="6754">
                  <c:v>#N/A</c:v>
                </c:pt>
                <c:pt idx="6755">
                  <c:v>#N/A</c:v>
                </c:pt>
                <c:pt idx="6756">
                  <c:v>#N/A</c:v>
                </c:pt>
                <c:pt idx="6757">
                  <c:v>#N/A</c:v>
                </c:pt>
                <c:pt idx="6758">
                  <c:v>#N/A</c:v>
                </c:pt>
                <c:pt idx="6759">
                  <c:v>#N/A</c:v>
                </c:pt>
                <c:pt idx="6760">
                  <c:v>#N/A</c:v>
                </c:pt>
                <c:pt idx="6761">
                  <c:v>#N/A</c:v>
                </c:pt>
                <c:pt idx="6762">
                  <c:v>#N/A</c:v>
                </c:pt>
                <c:pt idx="6763">
                  <c:v>#N/A</c:v>
                </c:pt>
                <c:pt idx="6764">
                  <c:v>#N/A</c:v>
                </c:pt>
                <c:pt idx="6765">
                  <c:v>#N/A</c:v>
                </c:pt>
                <c:pt idx="6766">
                  <c:v>#N/A</c:v>
                </c:pt>
                <c:pt idx="6767">
                  <c:v>#N/A</c:v>
                </c:pt>
                <c:pt idx="6768">
                  <c:v>#N/A</c:v>
                </c:pt>
                <c:pt idx="6769">
                  <c:v>#N/A</c:v>
                </c:pt>
                <c:pt idx="6770">
                  <c:v>#N/A</c:v>
                </c:pt>
                <c:pt idx="6771">
                  <c:v>#N/A</c:v>
                </c:pt>
                <c:pt idx="6772">
                  <c:v>#N/A</c:v>
                </c:pt>
                <c:pt idx="6773">
                  <c:v>#N/A</c:v>
                </c:pt>
                <c:pt idx="6774">
                  <c:v>#N/A</c:v>
                </c:pt>
                <c:pt idx="6775">
                  <c:v>#N/A</c:v>
                </c:pt>
                <c:pt idx="6776">
                  <c:v>#N/A</c:v>
                </c:pt>
                <c:pt idx="6777">
                  <c:v>#N/A</c:v>
                </c:pt>
                <c:pt idx="6778">
                  <c:v>#N/A</c:v>
                </c:pt>
                <c:pt idx="6779">
                  <c:v>#N/A</c:v>
                </c:pt>
                <c:pt idx="6780">
                  <c:v>#N/A</c:v>
                </c:pt>
                <c:pt idx="6781">
                  <c:v>#N/A</c:v>
                </c:pt>
                <c:pt idx="6782">
                  <c:v>#N/A</c:v>
                </c:pt>
                <c:pt idx="6783">
                  <c:v>#N/A</c:v>
                </c:pt>
                <c:pt idx="6784">
                  <c:v>#N/A</c:v>
                </c:pt>
                <c:pt idx="6785">
                  <c:v>#N/A</c:v>
                </c:pt>
                <c:pt idx="6786">
                  <c:v>#N/A</c:v>
                </c:pt>
                <c:pt idx="6787">
                  <c:v>#N/A</c:v>
                </c:pt>
                <c:pt idx="6788">
                  <c:v>#N/A</c:v>
                </c:pt>
                <c:pt idx="6789">
                  <c:v>#N/A</c:v>
                </c:pt>
                <c:pt idx="6790">
                  <c:v>#N/A</c:v>
                </c:pt>
                <c:pt idx="6791">
                  <c:v>#N/A</c:v>
                </c:pt>
                <c:pt idx="6792">
                  <c:v>#N/A</c:v>
                </c:pt>
                <c:pt idx="6793">
                  <c:v>#N/A</c:v>
                </c:pt>
                <c:pt idx="6794">
                  <c:v>#N/A</c:v>
                </c:pt>
                <c:pt idx="6795">
                  <c:v>#N/A</c:v>
                </c:pt>
                <c:pt idx="6796">
                  <c:v>#N/A</c:v>
                </c:pt>
                <c:pt idx="6797">
                  <c:v>#N/A</c:v>
                </c:pt>
                <c:pt idx="6798">
                  <c:v>#N/A</c:v>
                </c:pt>
                <c:pt idx="6799">
                  <c:v>#N/A</c:v>
                </c:pt>
                <c:pt idx="6800">
                  <c:v>#N/A</c:v>
                </c:pt>
                <c:pt idx="6801">
                  <c:v>#N/A</c:v>
                </c:pt>
                <c:pt idx="6802">
                  <c:v>#N/A</c:v>
                </c:pt>
                <c:pt idx="6803">
                  <c:v>#N/A</c:v>
                </c:pt>
                <c:pt idx="6804">
                  <c:v>#N/A</c:v>
                </c:pt>
                <c:pt idx="6805">
                  <c:v>#N/A</c:v>
                </c:pt>
                <c:pt idx="6806">
                  <c:v>#N/A</c:v>
                </c:pt>
                <c:pt idx="6807">
                  <c:v>#N/A</c:v>
                </c:pt>
                <c:pt idx="6808">
                  <c:v>#N/A</c:v>
                </c:pt>
                <c:pt idx="6809">
                  <c:v>#N/A</c:v>
                </c:pt>
                <c:pt idx="6810">
                  <c:v>#N/A</c:v>
                </c:pt>
                <c:pt idx="6811">
                  <c:v>#N/A</c:v>
                </c:pt>
                <c:pt idx="6812">
                  <c:v>#N/A</c:v>
                </c:pt>
                <c:pt idx="6813">
                  <c:v>#N/A</c:v>
                </c:pt>
                <c:pt idx="6814">
                  <c:v>#N/A</c:v>
                </c:pt>
                <c:pt idx="6815">
                  <c:v>#N/A</c:v>
                </c:pt>
                <c:pt idx="6816">
                  <c:v>#N/A</c:v>
                </c:pt>
                <c:pt idx="6817">
                  <c:v>#N/A</c:v>
                </c:pt>
                <c:pt idx="6818">
                  <c:v>#N/A</c:v>
                </c:pt>
                <c:pt idx="6819">
                  <c:v>#N/A</c:v>
                </c:pt>
                <c:pt idx="6820">
                  <c:v>#N/A</c:v>
                </c:pt>
                <c:pt idx="6821">
                  <c:v>#N/A</c:v>
                </c:pt>
                <c:pt idx="6822">
                  <c:v>#N/A</c:v>
                </c:pt>
                <c:pt idx="6823">
                  <c:v>#N/A</c:v>
                </c:pt>
                <c:pt idx="6824">
                  <c:v>#N/A</c:v>
                </c:pt>
                <c:pt idx="6825">
                  <c:v>#N/A</c:v>
                </c:pt>
                <c:pt idx="6826">
                  <c:v>#N/A</c:v>
                </c:pt>
                <c:pt idx="6827">
                  <c:v>#N/A</c:v>
                </c:pt>
                <c:pt idx="6828">
                  <c:v>#N/A</c:v>
                </c:pt>
                <c:pt idx="6829">
                  <c:v>#N/A</c:v>
                </c:pt>
                <c:pt idx="6830">
                  <c:v>#N/A</c:v>
                </c:pt>
                <c:pt idx="6831">
                  <c:v>#N/A</c:v>
                </c:pt>
                <c:pt idx="6832">
                  <c:v>#N/A</c:v>
                </c:pt>
                <c:pt idx="6833">
                  <c:v>#N/A</c:v>
                </c:pt>
                <c:pt idx="6834">
                  <c:v>#N/A</c:v>
                </c:pt>
                <c:pt idx="6835">
                  <c:v>#N/A</c:v>
                </c:pt>
                <c:pt idx="6836">
                  <c:v>#N/A</c:v>
                </c:pt>
                <c:pt idx="6837">
                  <c:v>#N/A</c:v>
                </c:pt>
                <c:pt idx="6838">
                  <c:v>#N/A</c:v>
                </c:pt>
                <c:pt idx="6839">
                  <c:v>#N/A</c:v>
                </c:pt>
                <c:pt idx="6840">
                  <c:v>#N/A</c:v>
                </c:pt>
                <c:pt idx="6841">
                  <c:v>#N/A</c:v>
                </c:pt>
                <c:pt idx="6842">
                  <c:v>#N/A</c:v>
                </c:pt>
                <c:pt idx="6843">
                  <c:v>#N/A</c:v>
                </c:pt>
                <c:pt idx="6844">
                  <c:v>#N/A</c:v>
                </c:pt>
                <c:pt idx="6845">
                  <c:v>#N/A</c:v>
                </c:pt>
                <c:pt idx="6846">
                  <c:v>#N/A</c:v>
                </c:pt>
                <c:pt idx="6847">
                  <c:v>#N/A</c:v>
                </c:pt>
                <c:pt idx="6848">
                  <c:v>#N/A</c:v>
                </c:pt>
                <c:pt idx="6849">
                  <c:v>#N/A</c:v>
                </c:pt>
                <c:pt idx="6850">
                  <c:v>#N/A</c:v>
                </c:pt>
                <c:pt idx="6851">
                  <c:v>#N/A</c:v>
                </c:pt>
                <c:pt idx="6852">
                  <c:v>#N/A</c:v>
                </c:pt>
                <c:pt idx="6853">
                  <c:v>#N/A</c:v>
                </c:pt>
                <c:pt idx="6854">
                  <c:v>#N/A</c:v>
                </c:pt>
                <c:pt idx="6855">
                  <c:v>#N/A</c:v>
                </c:pt>
                <c:pt idx="6856">
                  <c:v>#N/A</c:v>
                </c:pt>
                <c:pt idx="6857">
                  <c:v>#N/A</c:v>
                </c:pt>
                <c:pt idx="6858">
                  <c:v>#N/A</c:v>
                </c:pt>
                <c:pt idx="6859">
                  <c:v>#N/A</c:v>
                </c:pt>
                <c:pt idx="6860">
                  <c:v>#N/A</c:v>
                </c:pt>
                <c:pt idx="6861">
                  <c:v>#N/A</c:v>
                </c:pt>
                <c:pt idx="6862">
                  <c:v>#N/A</c:v>
                </c:pt>
                <c:pt idx="6863">
                  <c:v>#N/A</c:v>
                </c:pt>
                <c:pt idx="6864">
                  <c:v>#N/A</c:v>
                </c:pt>
                <c:pt idx="6865">
                  <c:v>#N/A</c:v>
                </c:pt>
                <c:pt idx="6866">
                  <c:v>#N/A</c:v>
                </c:pt>
                <c:pt idx="6867">
                  <c:v>#N/A</c:v>
                </c:pt>
                <c:pt idx="6868">
                  <c:v>#N/A</c:v>
                </c:pt>
                <c:pt idx="6869">
                  <c:v>#N/A</c:v>
                </c:pt>
                <c:pt idx="6870">
                  <c:v>#N/A</c:v>
                </c:pt>
                <c:pt idx="6871">
                  <c:v>#N/A</c:v>
                </c:pt>
                <c:pt idx="6872">
                  <c:v>#N/A</c:v>
                </c:pt>
                <c:pt idx="6873">
                  <c:v>#N/A</c:v>
                </c:pt>
                <c:pt idx="6874">
                  <c:v>#N/A</c:v>
                </c:pt>
                <c:pt idx="6875">
                  <c:v>#N/A</c:v>
                </c:pt>
                <c:pt idx="6876">
                  <c:v>#N/A</c:v>
                </c:pt>
                <c:pt idx="6877">
                  <c:v>#N/A</c:v>
                </c:pt>
                <c:pt idx="6878">
                  <c:v>#N/A</c:v>
                </c:pt>
                <c:pt idx="6879">
                  <c:v>#N/A</c:v>
                </c:pt>
                <c:pt idx="6880">
                  <c:v>#N/A</c:v>
                </c:pt>
                <c:pt idx="6881">
                  <c:v>#N/A</c:v>
                </c:pt>
                <c:pt idx="6882">
                  <c:v>#N/A</c:v>
                </c:pt>
                <c:pt idx="6883">
                  <c:v>#N/A</c:v>
                </c:pt>
                <c:pt idx="6884">
                  <c:v>#N/A</c:v>
                </c:pt>
                <c:pt idx="6885">
                  <c:v>#N/A</c:v>
                </c:pt>
                <c:pt idx="6886">
                  <c:v>#N/A</c:v>
                </c:pt>
                <c:pt idx="6887">
                  <c:v>#N/A</c:v>
                </c:pt>
                <c:pt idx="6888">
                  <c:v>#N/A</c:v>
                </c:pt>
                <c:pt idx="6889">
                  <c:v>#N/A</c:v>
                </c:pt>
                <c:pt idx="6890">
                  <c:v>#N/A</c:v>
                </c:pt>
                <c:pt idx="6891">
                  <c:v>#N/A</c:v>
                </c:pt>
                <c:pt idx="6892">
                  <c:v>#N/A</c:v>
                </c:pt>
                <c:pt idx="6893">
                  <c:v>#N/A</c:v>
                </c:pt>
                <c:pt idx="6894">
                  <c:v>#N/A</c:v>
                </c:pt>
                <c:pt idx="6895">
                  <c:v>#N/A</c:v>
                </c:pt>
                <c:pt idx="6896">
                  <c:v>#N/A</c:v>
                </c:pt>
                <c:pt idx="6897">
                  <c:v>#N/A</c:v>
                </c:pt>
                <c:pt idx="6898">
                  <c:v>#N/A</c:v>
                </c:pt>
                <c:pt idx="6899">
                  <c:v>#N/A</c:v>
                </c:pt>
                <c:pt idx="6900">
                  <c:v>#N/A</c:v>
                </c:pt>
                <c:pt idx="6901">
                  <c:v>#N/A</c:v>
                </c:pt>
                <c:pt idx="6902">
                  <c:v>#N/A</c:v>
                </c:pt>
                <c:pt idx="6903">
                  <c:v>#N/A</c:v>
                </c:pt>
                <c:pt idx="6904">
                  <c:v>#N/A</c:v>
                </c:pt>
                <c:pt idx="6905">
                  <c:v>#N/A</c:v>
                </c:pt>
                <c:pt idx="6906">
                  <c:v>#N/A</c:v>
                </c:pt>
                <c:pt idx="6907">
                  <c:v>#N/A</c:v>
                </c:pt>
                <c:pt idx="6908">
                  <c:v>#N/A</c:v>
                </c:pt>
                <c:pt idx="6909">
                  <c:v>#N/A</c:v>
                </c:pt>
                <c:pt idx="6910">
                  <c:v>#N/A</c:v>
                </c:pt>
                <c:pt idx="6911">
                  <c:v>#N/A</c:v>
                </c:pt>
                <c:pt idx="6912">
                  <c:v>#N/A</c:v>
                </c:pt>
                <c:pt idx="6913">
                  <c:v>#N/A</c:v>
                </c:pt>
                <c:pt idx="6914">
                  <c:v>#N/A</c:v>
                </c:pt>
                <c:pt idx="6915">
                  <c:v>#N/A</c:v>
                </c:pt>
                <c:pt idx="6916">
                  <c:v>#N/A</c:v>
                </c:pt>
                <c:pt idx="6917">
                  <c:v>#N/A</c:v>
                </c:pt>
                <c:pt idx="6918">
                  <c:v>#N/A</c:v>
                </c:pt>
                <c:pt idx="6919">
                  <c:v>#N/A</c:v>
                </c:pt>
                <c:pt idx="6920">
                  <c:v>#N/A</c:v>
                </c:pt>
                <c:pt idx="6921">
                  <c:v>#N/A</c:v>
                </c:pt>
                <c:pt idx="6922">
                  <c:v>#N/A</c:v>
                </c:pt>
                <c:pt idx="6923">
                  <c:v>#N/A</c:v>
                </c:pt>
                <c:pt idx="6924">
                  <c:v>#N/A</c:v>
                </c:pt>
                <c:pt idx="6925">
                  <c:v>#N/A</c:v>
                </c:pt>
                <c:pt idx="6926">
                  <c:v>#N/A</c:v>
                </c:pt>
                <c:pt idx="6927">
                  <c:v>#N/A</c:v>
                </c:pt>
                <c:pt idx="6928">
                  <c:v>#N/A</c:v>
                </c:pt>
                <c:pt idx="6929">
                  <c:v>#N/A</c:v>
                </c:pt>
                <c:pt idx="6930">
                  <c:v>#N/A</c:v>
                </c:pt>
                <c:pt idx="6931">
                  <c:v>#N/A</c:v>
                </c:pt>
                <c:pt idx="6932">
                  <c:v>#N/A</c:v>
                </c:pt>
                <c:pt idx="6933">
                  <c:v>#N/A</c:v>
                </c:pt>
                <c:pt idx="6934">
                  <c:v>#N/A</c:v>
                </c:pt>
                <c:pt idx="6935">
                  <c:v>#N/A</c:v>
                </c:pt>
                <c:pt idx="6936">
                  <c:v>#N/A</c:v>
                </c:pt>
                <c:pt idx="6937">
                  <c:v>#N/A</c:v>
                </c:pt>
                <c:pt idx="6938">
                  <c:v>#N/A</c:v>
                </c:pt>
                <c:pt idx="6939">
                  <c:v>#N/A</c:v>
                </c:pt>
                <c:pt idx="6940">
                  <c:v>#N/A</c:v>
                </c:pt>
                <c:pt idx="6941">
                  <c:v>#N/A</c:v>
                </c:pt>
                <c:pt idx="6942">
                  <c:v>#N/A</c:v>
                </c:pt>
                <c:pt idx="6943">
                  <c:v>#N/A</c:v>
                </c:pt>
                <c:pt idx="6944">
                  <c:v>#N/A</c:v>
                </c:pt>
                <c:pt idx="6945">
                  <c:v>#N/A</c:v>
                </c:pt>
                <c:pt idx="6946">
                  <c:v>#N/A</c:v>
                </c:pt>
                <c:pt idx="6947">
                  <c:v>#N/A</c:v>
                </c:pt>
                <c:pt idx="6948">
                  <c:v>#N/A</c:v>
                </c:pt>
                <c:pt idx="6949">
                  <c:v>#N/A</c:v>
                </c:pt>
                <c:pt idx="6950">
                  <c:v>#N/A</c:v>
                </c:pt>
                <c:pt idx="6951">
                  <c:v>#N/A</c:v>
                </c:pt>
                <c:pt idx="6952">
                  <c:v>#N/A</c:v>
                </c:pt>
                <c:pt idx="6953">
                  <c:v>#N/A</c:v>
                </c:pt>
                <c:pt idx="6954">
                  <c:v>#N/A</c:v>
                </c:pt>
                <c:pt idx="6955">
                  <c:v>#N/A</c:v>
                </c:pt>
                <c:pt idx="6956">
                  <c:v>#N/A</c:v>
                </c:pt>
                <c:pt idx="6957">
                  <c:v>#N/A</c:v>
                </c:pt>
                <c:pt idx="6958">
                  <c:v>#N/A</c:v>
                </c:pt>
                <c:pt idx="6959">
                  <c:v>#N/A</c:v>
                </c:pt>
                <c:pt idx="6960">
                  <c:v>#N/A</c:v>
                </c:pt>
                <c:pt idx="6961">
                  <c:v>#N/A</c:v>
                </c:pt>
                <c:pt idx="6962">
                  <c:v>#N/A</c:v>
                </c:pt>
                <c:pt idx="6963">
                  <c:v>#N/A</c:v>
                </c:pt>
                <c:pt idx="6964">
                  <c:v>#N/A</c:v>
                </c:pt>
                <c:pt idx="6965">
                  <c:v>#N/A</c:v>
                </c:pt>
                <c:pt idx="6966">
                  <c:v>#N/A</c:v>
                </c:pt>
                <c:pt idx="6967">
                  <c:v>#N/A</c:v>
                </c:pt>
                <c:pt idx="6968">
                  <c:v>#N/A</c:v>
                </c:pt>
                <c:pt idx="6969">
                  <c:v>#N/A</c:v>
                </c:pt>
                <c:pt idx="6970">
                  <c:v>#N/A</c:v>
                </c:pt>
                <c:pt idx="6971">
                  <c:v>#N/A</c:v>
                </c:pt>
                <c:pt idx="6972">
                  <c:v>#N/A</c:v>
                </c:pt>
                <c:pt idx="6973">
                  <c:v>#N/A</c:v>
                </c:pt>
                <c:pt idx="6974">
                  <c:v>#N/A</c:v>
                </c:pt>
                <c:pt idx="6975">
                  <c:v>#N/A</c:v>
                </c:pt>
                <c:pt idx="6976">
                  <c:v>#N/A</c:v>
                </c:pt>
                <c:pt idx="6977">
                  <c:v>#N/A</c:v>
                </c:pt>
                <c:pt idx="6978">
                  <c:v>#N/A</c:v>
                </c:pt>
                <c:pt idx="6979">
                  <c:v>#N/A</c:v>
                </c:pt>
                <c:pt idx="6980">
                  <c:v>#N/A</c:v>
                </c:pt>
                <c:pt idx="6981">
                  <c:v>#N/A</c:v>
                </c:pt>
                <c:pt idx="6982">
                  <c:v>#N/A</c:v>
                </c:pt>
                <c:pt idx="6983">
                  <c:v>#N/A</c:v>
                </c:pt>
                <c:pt idx="6984">
                  <c:v>#N/A</c:v>
                </c:pt>
                <c:pt idx="6985">
                  <c:v>#N/A</c:v>
                </c:pt>
                <c:pt idx="6986">
                  <c:v>#N/A</c:v>
                </c:pt>
                <c:pt idx="6987">
                  <c:v>#N/A</c:v>
                </c:pt>
                <c:pt idx="6988">
                  <c:v>#N/A</c:v>
                </c:pt>
                <c:pt idx="6989">
                  <c:v>#N/A</c:v>
                </c:pt>
                <c:pt idx="6990">
                  <c:v>#N/A</c:v>
                </c:pt>
                <c:pt idx="6991">
                  <c:v>#N/A</c:v>
                </c:pt>
                <c:pt idx="6992">
                  <c:v>#N/A</c:v>
                </c:pt>
                <c:pt idx="6993">
                  <c:v>#N/A</c:v>
                </c:pt>
                <c:pt idx="6994">
                  <c:v>#N/A</c:v>
                </c:pt>
                <c:pt idx="6995">
                  <c:v>#N/A</c:v>
                </c:pt>
                <c:pt idx="6996">
                  <c:v>#N/A</c:v>
                </c:pt>
                <c:pt idx="6997">
                  <c:v>#N/A</c:v>
                </c:pt>
                <c:pt idx="6998">
                  <c:v>#N/A</c:v>
                </c:pt>
                <c:pt idx="6999">
                  <c:v>#N/A</c:v>
                </c:pt>
                <c:pt idx="7000">
                  <c:v>#N/A</c:v>
                </c:pt>
                <c:pt idx="7001">
                  <c:v>#N/A</c:v>
                </c:pt>
                <c:pt idx="7002">
                  <c:v>#N/A</c:v>
                </c:pt>
                <c:pt idx="7003">
                  <c:v>#N/A</c:v>
                </c:pt>
                <c:pt idx="7004">
                  <c:v>#N/A</c:v>
                </c:pt>
                <c:pt idx="7005">
                  <c:v>#N/A</c:v>
                </c:pt>
                <c:pt idx="7006">
                  <c:v>#N/A</c:v>
                </c:pt>
                <c:pt idx="7007">
                  <c:v>#N/A</c:v>
                </c:pt>
                <c:pt idx="7008">
                  <c:v>#N/A</c:v>
                </c:pt>
                <c:pt idx="7009">
                  <c:v>#N/A</c:v>
                </c:pt>
                <c:pt idx="7010">
                  <c:v>#N/A</c:v>
                </c:pt>
                <c:pt idx="7011">
                  <c:v>#N/A</c:v>
                </c:pt>
                <c:pt idx="7012">
                  <c:v>#N/A</c:v>
                </c:pt>
                <c:pt idx="7013">
                  <c:v>#N/A</c:v>
                </c:pt>
                <c:pt idx="7014">
                  <c:v>#N/A</c:v>
                </c:pt>
                <c:pt idx="7015">
                  <c:v>#N/A</c:v>
                </c:pt>
                <c:pt idx="7016">
                  <c:v>#N/A</c:v>
                </c:pt>
                <c:pt idx="7017">
                  <c:v>#N/A</c:v>
                </c:pt>
                <c:pt idx="7018">
                  <c:v>#N/A</c:v>
                </c:pt>
                <c:pt idx="7019">
                  <c:v>#N/A</c:v>
                </c:pt>
                <c:pt idx="7020">
                  <c:v>#N/A</c:v>
                </c:pt>
                <c:pt idx="7021">
                  <c:v>#N/A</c:v>
                </c:pt>
                <c:pt idx="7022">
                  <c:v>#N/A</c:v>
                </c:pt>
                <c:pt idx="7023">
                  <c:v>#N/A</c:v>
                </c:pt>
                <c:pt idx="7024">
                  <c:v>#N/A</c:v>
                </c:pt>
                <c:pt idx="7025">
                  <c:v>#N/A</c:v>
                </c:pt>
                <c:pt idx="7026">
                  <c:v>#N/A</c:v>
                </c:pt>
                <c:pt idx="7027">
                  <c:v>#N/A</c:v>
                </c:pt>
                <c:pt idx="7028">
                  <c:v>#N/A</c:v>
                </c:pt>
                <c:pt idx="7029">
                  <c:v>#N/A</c:v>
                </c:pt>
                <c:pt idx="7030">
                  <c:v>#N/A</c:v>
                </c:pt>
                <c:pt idx="7031">
                  <c:v>#N/A</c:v>
                </c:pt>
                <c:pt idx="7032">
                  <c:v>#N/A</c:v>
                </c:pt>
                <c:pt idx="7033">
                  <c:v>#N/A</c:v>
                </c:pt>
                <c:pt idx="7034">
                  <c:v>#N/A</c:v>
                </c:pt>
                <c:pt idx="7035">
                  <c:v>#N/A</c:v>
                </c:pt>
                <c:pt idx="7036">
                  <c:v>#N/A</c:v>
                </c:pt>
                <c:pt idx="7037">
                  <c:v>#N/A</c:v>
                </c:pt>
                <c:pt idx="7038">
                  <c:v>#N/A</c:v>
                </c:pt>
                <c:pt idx="7039">
                  <c:v>#N/A</c:v>
                </c:pt>
                <c:pt idx="7040">
                  <c:v>#N/A</c:v>
                </c:pt>
                <c:pt idx="7041">
                  <c:v>#N/A</c:v>
                </c:pt>
                <c:pt idx="7042">
                  <c:v>#N/A</c:v>
                </c:pt>
                <c:pt idx="7043">
                  <c:v>#N/A</c:v>
                </c:pt>
                <c:pt idx="7044">
                  <c:v>#N/A</c:v>
                </c:pt>
                <c:pt idx="7045">
                  <c:v>#N/A</c:v>
                </c:pt>
                <c:pt idx="7046">
                  <c:v>#N/A</c:v>
                </c:pt>
                <c:pt idx="7047">
                  <c:v>#N/A</c:v>
                </c:pt>
                <c:pt idx="7048">
                  <c:v>#N/A</c:v>
                </c:pt>
                <c:pt idx="7049">
                  <c:v>#N/A</c:v>
                </c:pt>
                <c:pt idx="7050">
                  <c:v>#N/A</c:v>
                </c:pt>
                <c:pt idx="7051">
                  <c:v>#N/A</c:v>
                </c:pt>
                <c:pt idx="7052">
                  <c:v>#N/A</c:v>
                </c:pt>
                <c:pt idx="7053">
                  <c:v>#N/A</c:v>
                </c:pt>
                <c:pt idx="7054">
                  <c:v>#N/A</c:v>
                </c:pt>
                <c:pt idx="7055">
                  <c:v>#N/A</c:v>
                </c:pt>
                <c:pt idx="7056">
                  <c:v>#N/A</c:v>
                </c:pt>
                <c:pt idx="7057">
                  <c:v>#N/A</c:v>
                </c:pt>
                <c:pt idx="7058">
                  <c:v>#N/A</c:v>
                </c:pt>
                <c:pt idx="7059">
                  <c:v>#N/A</c:v>
                </c:pt>
                <c:pt idx="7060">
                  <c:v>#N/A</c:v>
                </c:pt>
                <c:pt idx="7061">
                  <c:v>#N/A</c:v>
                </c:pt>
                <c:pt idx="7062">
                  <c:v>#N/A</c:v>
                </c:pt>
                <c:pt idx="7063">
                  <c:v>#N/A</c:v>
                </c:pt>
                <c:pt idx="7064">
                  <c:v>#N/A</c:v>
                </c:pt>
                <c:pt idx="7065">
                  <c:v>#N/A</c:v>
                </c:pt>
                <c:pt idx="7066">
                  <c:v>#N/A</c:v>
                </c:pt>
                <c:pt idx="7067">
                  <c:v>#N/A</c:v>
                </c:pt>
                <c:pt idx="7068">
                  <c:v>#N/A</c:v>
                </c:pt>
                <c:pt idx="7069">
                  <c:v>#N/A</c:v>
                </c:pt>
                <c:pt idx="7070">
                  <c:v>#N/A</c:v>
                </c:pt>
                <c:pt idx="7071">
                  <c:v>#N/A</c:v>
                </c:pt>
                <c:pt idx="7072">
                  <c:v>#N/A</c:v>
                </c:pt>
                <c:pt idx="7073">
                  <c:v>#N/A</c:v>
                </c:pt>
                <c:pt idx="7074">
                  <c:v>#N/A</c:v>
                </c:pt>
                <c:pt idx="7075">
                  <c:v>#N/A</c:v>
                </c:pt>
                <c:pt idx="7076">
                  <c:v>#N/A</c:v>
                </c:pt>
                <c:pt idx="7077">
                  <c:v>#N/A</c:v>
                </c:pt>
                <c:pt idx="7078">
                  <c:v>#N/A</c:v>
                </c:pt>
                <c:pt idx="7079">
                  <c:v>#N/A</c:v>
                </c:pt>
                <c:pt idx="7080">
                  <c:v>#N/A</c:v>
                </c:pt>
                <c:pt idx="7081">
                  <c:v>#N/A</c:v>
                </c:pt>
                <c:pt idx="7082">
                  <c:v>#N/A</c:v>
                </c:pt>
                <c:pt idx="7083">
                  <c:v>#N/A</c:v>
                </c:pt>
                <c:pt idx="7084">
                  <c:v>#N/A</c:v>
                </c:pt>
                <c:pt idx="7085">
                  <c:v>#N/A</c:v>
                </c:pt>
                <c:pt idx="7086">
                  <c:v>#N/A</c:v>
                </c:pt>
                <c:pt idx="7087">
                  <c:v>#N/A</c:v>
                </c:pt>
                <c:pt idx="7088">
                  <c:v>#N/A</c:v>
                </c:pt>
                <c:pt idx="7089">
                  <c:v>#N/A</c:v>
                </c:pt>
                <c:pt idx="7090">
                  <c:v>#N/A</c:v>
                </c:pt>
                <c:pt idx="7091">
                  <c:v>#N/A</c:v>
                </c:pt>
                <c:pt idx="7092">
                  <c:v>#N/A</c:v>
                </c:pt>
                <c:pt idx="7093">
                  <c:v>#N/A</c:v>
                </c:pt>
                <c:pt idx="7094">
                  <c:v>#N/A</c:v>
                </c:pt>
                <c:pt idx="7095">
                  <c:v>#N/A</c:v>
                </c:pt>
                <c:pt idx="7096">
                  <c:v>#N/A</c:v>
                </c:pt>
                <c:pt idx="7097">
                  <c:v>#N/A</c:v>
                </c:pt>
                <c:pt idx="7098">
                  <c:v>#N/A</c:v>
                </c:pt>
                <c:pt idx="7099">
                  <c:v>#N/A</c:v>
                </c:pt>
                <c:pt idx="7100">
                  <c:v>#N/A</c:v>
                </c:pt>
                <c:pt idx="7101">
                  <c:v>#N/A</c:v>
                </c:pt>
                <c:pt idx="7102">
                  <c:v>#N/A</c:v>
                </c:pt>
                <c:pt idx="7103">
                  <c:v>#N/A</c:v>
                </c:pt>
                <c:pt idx="7104">
                  <c:v>#N/A</c:v>
                </c:pt>
                <c:pt idx="7105">
                  <c:v>#N/A</c:v>
                </c:pt>
                <c:pt idx="7106">
                  <c:v>#N/A</c:v>
                </c:pt>
                <c:pt idx="7107">
                  <c:v>#N/A</c:v>
                </c:pt>
                <c:pt idx="7108">
                  <c:v>#N/A</c:v>
                </c:pt>
                <c:pt idx="7109">
                  <c:v>#N/A</c:v>
                </c:pt>
                <c:pt idx="7110">
                  <c:v>#N/A</c:v>
                </c:pt>
                <c:pt idx="7111">
                  <c:v>#N/A</c:v>
                </c:pt>
                <c:pt idx="7112">
                  <c:v>#N/A</c:v>
                </c:pt>
                <c:pt idx="7113">
                  <c:v>#N/A</c:v>
                </c:pt>
                <c:pt idx="7114">
                  <c:v>#N/A</c:v>
                </c:pt>
                <c:pt idx="7115">
                  <c:v>#N/A</c:v>
                </c:pt>
                <c:pt idx="7116">
                  <c:v>#N/A</c:v>
                </c:pt>
                <c:pt idx="7117">
                  <c:v>#N/A</c:v>
                </c:pt>
                <c:pt idx="7118">
                  <c:v>#N/A</c:v>
                </c:pt>
                <c:pt idx="7119">
                  <c:v>#N/A</c:v>
                </c:pt>
                <c:pt idx="7120">
                  <c:v>#N/A</c:v>
                </c:pt>
                <c:pt idx="7121">
                  <c:v>#N/A</c:v>
                </c:pt>
                <c:pt idx="7122">
                  <c:v>#N/A</c:v>
                </c:pt>
                <c:pt idx="7123">
                  <c:v>#N/A</c:v>
                </c:pt>
                <c:pt idx="7124">
                  <c:v>#N/A</c:v>
                </c:pt>
                <c:pt idx="7125">
                  <c:v>#N/A</c:v>
                </c:pt>
                <c:pt idx="7126">
                  <c:v>#N/A</c:v>
                </c:pt>
                <c:pt idx="7127">
                  <c:v>#N/A</c:v>
                </c:pt>
                <c:pt idx="7128">
                  <c:v>#N/A</c:v>
                </c:pt>
                <c:pt idx="7129">
                  <c:v>#N/A</c:v>
                </c:pt>
                <c:pt idx="7130">
                  <c:v>#N/A</c:v>
                </c:pt>
                <c:pt idx="7131">
                  <c:v>#N/A</c:v>
                </c:pt>
                <c:pt idx="7132">
                  <c:v>#N/A</c:v>
                </c:pt>
                <c:pt idx="7133">
                  <c:v>#N/A</c:v>
                </c:pt>
                <c:pt idx="7134">
                  <c:v>#N/A</c:v>
                </c:pt>
                <c:pt idx="7135">
                  <c:v>#N/A</c:v>
                </c:pt>
                <c:pt idx="7136">
                  <c:v>#N/A</c:v>
                </c:pt>
                <c:pt idx="7137">
                  <c:v>#N/A</c:v>
                </c:pt>
                <c:pt idx="7138">
                  <c:v>#N/A</c:v>
                </c:pt>
                <c:pt idx="7139">
                  <c:v>#N/A</c:v>
                </c:pt>
                <c:pt idx="7140">
                  <c:v>#N/A</c:v>
                </c:pt>
                <c:pt idx="7141">
                  <c:v>#N/A</c:v>
                </c:pt>
                <c:pt idx="7142">
                  <c:v>#N/A</c:v>
                </c:pt>
                <c:pt idx="7143">
                  <c:v>#N/A</c:v>
                </c:pt>
                <c:pt idx="7144">
                  <c:v>#N/A</c:v>
                </c:pt>
                <c:pt idx="7145">
                  <c:v>#N/A</c:v>
                </c:pt>
                <c:pt idx="7146">
                  <c:v>#N/A</c:v>
                </c:pt>
                <c:pt idx="7147">
                  <c:v>#N/A</c:v>
                </c:pt>
                <c:pt idx="7148">
                  <c:v>#N/A</c:v>
                </c:pt>
                <c:pt idx="7149">
                  <c:v>#N/A</c:v>
                </c:pt>
                <c:pt idx="7150">
                  <c:v>#N/A</c:v>
                </c:pt>
                <c:pt idx="7151">
                  <c:v>#N/A</c:v>
                </c:pt>
                <c:pt idx="7152">
                  <c:v>#N/A</c:v>
                </c:pt>
                <c:pt idx="7153">
                  <c:v>#N/A</c:v>
                </c:pt>
                <c:pt idx="7154">
                  <c:v>#N/A</c:v>
                </c:pt>
                <c:pt idx="7155">
                  <c:v>#N/A</c:v>
                </c:pt>
                <c:pt idx="7156">
                  <c:v>#N/A</c:v>
                </c:pt>
                <c:pt idx="7157">
                  <c:v>#N/A</c:v>
                </c:pt>
                <c:pt idx="7158">
                  <c:v>#N/A</c:v>
                </c:pt>
                <c:pt idx="7159">
                  <c:v>#N/A</c:v>
                </c:pt>
                <c:pt idx="7160">
                  <c:v>#N/A</c:v>
                </c:pt>
                <c:pt idx="7161">
                  <c:v>#N/A</c:v>
                </c:pt>
                <c:pt idx="7162">
                  <c:v>#N/A</c:v>
                </c:pt>
                <c:pt idx="7163">
                  <c:v>#N/A</c:v>
                </c:pt>
                <c:pt idx="7164">
                  <c:v>#N/A</c:v>
                </c:pt>
                <c:pt idx="7165">
                  <c:v>#N/A</c:v>
                </c:pt>
                <c:pt idx="7166">
                  <c:v>#N/A</c:v>
                </c:pt>
                <c:pt idx="7167">
                  <c:v>#N/A</c:v>
                </c:pt>
                <c:pt idx="7168">
                  <c:v>#N/A</c:v>
                </c:pt>
                <c:pt idx="7169">
                  <c:v>#N/A</c:v>
                </c:pt>
                <c:pt idx="7170">
                  <c:v>#N/A</c:v>
                </c:pt>
                <c:pt idx="7171">
                  <c:v>#N/A</c:v>
                </c:pt>
                <c:pt idx="7172">
                  <c:v>#N/A</c:v>
                </c:pt>
                <c:pt idx="7173">
                  <c:v>#N/A</c:v>
                </c:pt>
                <c:pt idx="7174">
                  <c:v>#N/A</c:v>
                </c:pt>
                <c:pt idx="7175">
                  <c:v>#N/A</c:v>
                </c:pt>
                <c:pt idx="7176">
                  <c:v>#N/A</c:v>
                </c:pt>
                <c:pt idx="7177">
                  <c:v>#N/A</c:v>
                </c:pt>
                <c:pt idx="7178">
                  <c:v>#N/A</c:v>
                </c:pt>
                <c:pt idx="7179">
                  <c:v>#N/A</c:v>
                </c:pt>
                <c:pt idx="7180">
                  <c:v>#N/A</c:v>
                </c:pt>
                <c:pt idx="7181">
                  <c:v>#N/A</c:v>
                </c:pt>
                <c:pt idx="7182">
                  <c:v>#N/A</c:v>
                </c:pt>
                <c:pt idx="7183">
                  <c:v>#N/A</c:v>
                </c:pt>
                <c:pt idx="7184">
                  <c:v>#N/A</c:v>
                </c:pt>
                <c:pt idx="7185">
                  <c:v>#N/A</c:v>
                </c:pt>
                <c:pt idx="7186">
                  <c:v>#N/A</c:v>
                </c:pt>
                <c:pt idx="7187">
                  <c:v>#N/A</c:v>
                </c:pt>
                <c:pt idx="7188">
                  <c:v>#N/A</c:v>
                </c:pt>
                <c:pt idx="7189">
                  <c:v>#N/A</c:v>
                </c:pt>
                <c:pt idx="7190">
                  <c:v>#N/A</c:v>
                </c:pt>
                <c:pt idx="7191">
                  <c:v>#N/A</c:v>
                </c:pt>
                <c:pt idx="7192">
                  <c:v>#N/A</c:v>
                </c:pt>
                <c:pt idx="7193">
                  <c:v>#N/A</c:v>
                </c:pt>
                <c:pt idx="7194">
                  <c:v>#N/A</c:v>
                </c:pt>
                <c:pt idx="7195">
                  <c:v>#N/A</c:v>
                </c:pt>
                <c:pt idx="7196">
                  <c:v>#N/A</c:v>
                </c:pt>
                <c:pt idx="7197">
                  <c:v>#N/A</c:v>
                </c:pt>
                <c:pt idx="7198">
                  <c:v>#N/A</c:v>
                </c:pt>
                <c:pt idx="7199">
                  <c:v>#N/A</c:v>
                </c:pt>
                <c:pt idx="7200">
                  <c:v>#N/A</c:v>
                </c:pt>
                <c:pt idx="7201">
                  <c:v>#N/A</c:v>
                </c:pt>
                <c:pt idx="7202">
                  <c:v>#N/A</c:v>
                </c:pt>
                <c:pt idx="7203">
                  <c:v>#N/A</c:v>
                </c:pt>
                <c:pt idx="7204">
                  <c:v>#N/A</c:v>
                </c:pt>
                <c:pt idx="7205">
                  <c:v>#N/A</c:v>
                </c:pt>
                <c:pt idx="7206">
                  <c:v>#N/A</c:v>
                </c:pt>
                <c:pt idx="7207">
                  <c:v>#N/A</c:v>
                </c:pt>
                <c:pt idx="7208">
                  <c:v>#N/A</c:v>
                </c:pt>
                <c:pt idx="7209">
                  <c:v>#N/A</c:v>
                </c:pt>
                <c:pt idx="7210">
                  <c:v>#N/A</c:v>
                </c:pt>
                <c:pt idx="7211">
                  <c:v>#N/A</c:v>
                </c:pt>
                <c:pt idx="7212">
                  <c:v>#N/A</c:v>
                </c:pt>
                <c:pt idx="7213">
                  <c:v>#N/A</c:v>
                </c:pt>
                <c:pt idx="7214">
                  <c:v>#N/A</c:v>
                </c:pt>
                <c:pt idx="7215">
                  <c:v>#N/A</c:v>
                </c:pt>
                <c:pt idx="7216">
                  <c:v>#N/A</c:v>
                </c:pt>
                <c:pt idx="7217">
                  <c:v>#N/A</c:v>
                </c:pt>
                <c:pt idx="7218">
                  <c:v>#N/A</c:v>
                </c:pt>
                <c:pt idx="7219">
                  <c:v>#N/A</c:v>
                </c:pt>
                <c:pt idx="7220">
                  <c:v>#N/A</c:v>
                </c:pt>
                <c:pt idx="7221">
                  <c:v>#N/A</c:v>
                </c:pt>
                <c:pt idx="7222">
                  <c:v>#N/A</c:v>
                </c:pt>
                <c:pt idx="7223">
                  <c:v>#N/A</c:v>
                </c:pt>
                <c:pt idx="7224">
                  <c:v>#N/A</c:v>
                </c:pt>
                <c:pt idx="7225">
                  <c:v>#N/A</c:v>
                </c:pt>
                <c:pt idx="7226">
                  <c:v>#N/A</c:v>
                </c:pt>
                <c:pt idx="7227">
                  <c:v>#N/A</c:v>
                </c:pt>
                <c:pt idx="7228">
                  <c:v>#N/A</c:v>
                </c:pt>
                <c:pt idx="7229">
                  <c:v>#N/A</c:v>
                </c:pt>
                <c:pt idx="7230">
                  <c:v>#N/A</c:v>
                </c:pt>
                <c:pt idx="7231">
                  <c:v>#N/A</c:v>
                </c:pt>
                <c:pt idx="7232">
                  <c:v>#N/A</c:v>
                </c:pt>
                <c:pt idx="7233">
                  <c:v>#N/A</c:v>
                </c:pt>
                <c:pt idx="7234">
                  <c:v>#N/A</c:v>
                </c:pt>
                <c:pt idx="7235">
                  <c:v>#N/A</c:v>
                </c:pt>
                <c:pt idx="7236">
                  <c:v>#N/A</c:v>
                </c:pt>
                <c:pt idx="7237">
                  <c:v>#N/A</c:v>
                </c:pt>
                <c:pt idx="7238">
                  <c:v>#N/A</c:v>
                </c:pt>
                <c:pt idx="7239">
                  <c:v>#N/A</c:v>
                </c:pt>
                <c:pt idx="7240">
                  <c:v>#N/A</c:v>
                </c:pt>
                <c:pt idx="7241">
                  <c:v>#N/A</c:v>
                </c:pt>
                <c:pt idx="7242">
                  <c:v>#N/A</c:v>
                </c:pt>
                <c:pt idx="7243">
                  <c:v>#N/A</c:v>
                </c:pt>
                <c:pt idx="7244">
                  <c:v>#N/A</c:v>
                </c:pt>
                <c:pt idx="7245">
                  <c:v>#N/A</c:v>
                </c:pt>
                <c:pt idx="7246">
                  <c:v>#N/A</c:v>
                </c:pt>
                <c:pt idx="7247">
                  <c:v>#N/A</c:v>
                </c:pt>
                <c:pt idx="7248">
                  <c:v>#N/A</c:v>
                </c:pt>
                <c:pt idx="7249">
                  <c:v>#N/A</c:v>
                </c:pt>
                <c:pt idx="7250">
                  <c:v>#N/A</c:v>
                </c:pt>
                <c:pt idx="7251">
                  <c:v>#N/A</c:v>
                </c:pt>
                <c:pt idx="7252">
                  <c:v>#N/A</c:v>
                </c:pt>
                <c:pt idx="7253">
                  <c:v>#N/A</c:v>
                </c:pt>
                <c:pt idx="7254">
                  <c:v>#N/A</c:v>
                </c:pt>
                <c:pt idx="7255">
                  <c:v>#N/A</c:v>
                </c:pt>
                <c:pt idx="7256">
                  <c:v>#N/A</c:v>
                </c:pt>
                <c:pt idx="7257">
                  <c:v>#N/A</c:v>
                </c:pt>
                <c:pt idx="7258">
                  <c:v>#N/A</c:v>
                </c:pt>
                <c:pt idx="7259">
                  <c:v>#N/A</c:v>
                </c:pt>
                <c:pt idx="7260">
                  <c:v>#N/A</c:v>
                </c:pt>
                <c:pt idx="7261">
                  <c:v>#N/A</c:v>
                </c:pt>
                <c:pt idx="7262">
                  <c:v>#N/A</c:v>
                </c:pt>
                <c:pt idx="7263">
                  <c:v>#N/A</c:v>
                </c:pt>
                <c:pt idx="7264">
                  <c:v>#N/A</c:v>
                </c:pt>
                <c:pt idx="7265">
                  <c:v>#N/A</c:v>
                </c:pt>
                <c:pt idx="7266">
                  <c:v>#N/A</c:v>
                </c:pt>
                <c:pt idx="7267">
                  <c:v>#N/A</c:v>
                </c:pt>
                <c:pt idx="7268">
                  <c:v>#N/A</c:v>
                </c:pt>
                <c:pt idx="7269">
                  <c:v>#N/A</c:v>
                </c:pt>
                <c:pt idx="7270">
                  <c:v>#N/A</c:v>
                </c:pt>
                <c:pt idx="7271">
                  <c:v>#N/A</c:v>
                </c:pt>
                <c:pt idx="7272">
                  <c:v>#N/A</c:v>
                </c:pt>
                <c:pt idx="7273">
                  <c:v>#N/A</c:v>
                </c:pt>
                <c:pt idx="7274">
                  <c:v>#N/A</c:v>
                </c:pt>
                <c:pt idx="7275">
                  <c:v>#N/A</c:v>
                </c:pt>
                <c:pt idx="7276">
                  <c:v>#N/A</c:v>
                </c:pt>
                <c:pt idx="7277">
                  <c:v>#N/A</c:v>
                </c:pt>
                <c:pt idx="7278">
                  <c:v>#N/A</c:v>
                </c:pt>
                <c:pt idx="7279">
                  <c:v>#N/A</c:v>
                </c:pt>
                <c:pt idx="7280">
                  <c:v>#N/A</c:v>
                </c:pt>
                <c:pt idx="7281">
                  <c:v>#N/A</c:v>
                </c:pt>
                <c:pt idx="7282">
                  <c:v>#N/A</c:v>
                </c:pt>
                <c:pt idx="7283">
                  <c:v>#N/A</c:v>
                </c:pt>
                <c:pt idx="7284">
                  <c:v>#N/A</c:v>
                </c:pt>
                <c:pt idx="7285">
                  <c:v>#N/A</c:v>
                </c:pt>
                <c:pt idx="7286">
                  <c:v>#N/A</c:v>
                </c:pt>
                <c:pt idx="7287">
                  <c:v>#N/A</c:v>
                </c:pt>
                <c:pt idx="7288">
                  <c:v>#N/A</c:v>
                </c:pt>
                <c:pt idx="7289">
                  <c:v>#N/A</c:v>
                </c:pt>
                <c:pt idx="7290">
                  <c:v>#N/A</c:v>
                </c:pt>
                <c:pt idx="7291">
                  <c:v>#N/A</c:v>
                </c:pt>
                <c:pt idx="7292">
                  <c:v>#N/A</c:v>
                </c:pt>
                <c:pt idx="7293">
                  <c:v>#N/A</c:v>
                </c:pt>
                <c:pt idx="7294">
                  <c:v>#N/A</c:v>
                </c:pt>
                <c:pt idx="7295">
                  <c:v>#N/A</c:v>
                </c:pt>
                <c:pt idx="7296">
                  <c:v>#N/A</c:v>
                </c:pt>
                <c:pt idx="7297">
                  <c:v>#N/A</c:v>
                </c:pt>
                <c:pt idx="7298">
                  <c:v>#N/A</c:v>
                </c:pt>
                <c:pt idx="7299">
                  <c:v>#N/A</c:v>
                </c:pt>
                <c:pt idx="7300">
                  <c:v>#N/A</c:v>
                </c:pt>
                <c:pt idx="7301">
                  <c:v>#N/A</c:v>
                </c:pt>
                <c:pt idx="7302">
                  <c:v>#N/A</c:v>
                </c:pt>
                <c:pt idx="7303">
                  <c:v>#N/A</c:v>
                </c:pt>
                <c:pt idx="7304">
                  <c:v>#N/A</c:v>
                </c:pt>
                <c:pt idx="7305">
                  <c:v>#N/A</c:v>
                </c:pt>
                <c:pt idx="7306">
                  <c:v>#N/A</c:v>
                </c:pt>
                <c:pt idx="7307">
                  <c:v>#N/A</c:v>
                </c:pt>
                <c:pt idx="7308">
                  <c:v>#N/A</c:v>
                </c:pt>
                <c:pt idx="7309">
                  <c:v>#N/A</c:v>
                </c:pt>
                <c:pt idx="7310">
                  <c:v>#N/A</c:v>
                </c:pt>
                <c:pt idx="7311">
                  <c:v>#N/A</c:v>
                </c:pt>
                <c:pt idx="7312">
                  <c:v>#N/A</c:v>
                </c:pt>
                <c:pt idx="7313">
                  <c:v>#N/A</c:v>
                </c:pt>
                <c:pt idx="7314">
                  <c:v>#N/A</c:v>
                </c:pt>
                <c:pt idx="7315">
                  <c:v>#N/A</c:v>
                </c:pt>
                <c:pt idx="7316">
                  <c:v>#N/A</c:v>
                </c:pt>
                <c:pt idx="7317">
                  <c:v>#N/A</c:v>
                </c:pt>
                <c:pt idx="7318">
                  <c:v>#N/A</c:v>
                </c:pt>
                <c:pt idx="7319">
                  <c:v>#N/A</c:v>
                </c:pt>
                <c:pt idx="7320">
                  <c:v>#N/A</c:v>
                </c:pt>
                <c:pt idx="7321">
                  <c:v>#N/A</c:v>
                </c:pt>
                <c:pt idx="7322">
                  <c:v>#N/A</c:v>
                </c:pt>
                <c:pt idx="7323">
                  <c:v>#N/A</c:v>
                </c:pt>
                <c:pt idx="7324">
                  <c:v>#N/A</c:v>
                </c:pt>
                <c:pt idx="7325">
                  <c:v>#N/A</c:v>
                </c:pt>
                <c:pt idx="7326">
                  <c:v>#N/A</c:v>
                </c:pt>
                <c:pt idx="7327">
                  <c:v>#N/A</c:v>
                </c:pt>
                <c:pt idx="7328">
                  <c:v>#N/A</c:v>
                </c:pt>
                <c:pt idx="7329">
                  <c:v>#N/A</c:v>
                </c:pt>
                <c:pt idx="7330">
                  <c:v>#N/A</c:v>
                </c:pt>
                <c:pt idx="7331">
                  <c:v>#N/A</c:v>
                </c:pt>
                <c:pt idx="7332">
                  <c:v>#N/A</c:v>
                </c:pt>
                <c:pt idx="7333">
                  <c:v>#N/A</c:v>
                </c:pt>
                <c:pt idx="7334">
                  <c:v>#N/A</c:v>
                </c:pt>
                <c:pt idx="7335">
                  <c:v>#N/A</c:v>
                </c:pt>
                <c:pt idx="7336">
                  <c:v>#N/A</c:v>
                </c:pt>
                <c:pt idx="7337">
                  <c:v>#N/A</c:v>
                </c:pt>
                <c:pt idx="7338">
                  <c:v>#N/A</c:v>
                </c:pt>
                <c:pt idx="7339">
                  <c:v>#N/A</c:v>
                </c:pt>
                <c:pt idx="7340">
                  <c:v>#N/A</c:v>
                </c:pt>
                <c:pt idx="7341">
                  <c:v>#N/A</c:v>
                </c:pt>
                <c:pt idx="7342">
                  <c:v>#N/A</c:v>
                </c:pt>
                <c:pt idx="7343">
                  <c:v>#N/A</c:v>
                </c:pt>
                <c:pt idx="7344">
                  <c:v>#N/A</c:v>
                </c:pt>
                <c:pt idx="7345">
                  <c:v>#N/A</c:v>
                </c:pt>
                <c:pt idx="7346">
                  <c:v>#N/A</c:v>
                </c:pt>
                <c:pt idx="7347">
                  <c:v>#N/A</c:v>
                </c:pt>
                <c:pt idx="7348">
                  <c:v>#N/A</c:v>
                </c:pt>
                <c:pt idx="7349">
                  <c:v>#N/A</c:v>
                </c:pt>
                <c:pt idx="7350">
                  <c:v>#N/A</c:v>
                </c:pt>
                <c:pt idx="7351">
                  <c:v>#N/A</c:v>
                </c:pt>
                <c:pt idx="7352">
                  <c:v>#N/A</c:v>
                </c:pt>
                <c:pt idx="7353">
                  <c:v>#N/A</c:v>
                </c:pt>
                <c:pt idx="7354">
                  <c:v>#N/A</c:v>
                </c:pt>
                <c:pt idx="7355">
                  <c:v>#N/A</c:v>
                </c:pt>
                <c:pt idx="7356">
                  <c:v>#N/A</c:v>
                </c:pt>
                <c:pt idx="7357">
                  <c:v>#N/A</c:v>
                </c:pt>
                <c:pt idx="7358">
                  <c:v>#N/A</c:v>
                </c:pt>
                <c:pt idx="7359">
                  <c:v>#N/A</c:v>
                </c:pt>
                <c:pt idx="7360">
                  <c:v>#N/A</c:v>
                </c:pt>
                <c:pt idx="7361">
                  <c:v>#N/A</c:v>
                </c:pt>
                <c:pt idx="7362">
                  <c:v>#N/A</c:v>
                </c:pt>
                <c:pt idx="7363">
                  <c:v>#N/A</c:v>
                </c:pt>
                <c:pt idx="7364">
                  <c:v>#N/A</c:v>
                </c:pt>
                <c:pt idx="7365">
                  <c:v>#N/A</c:v>
                </c:pt>
                <c:pt idx="7366">
                  <c:v>#N/A</c:v>
                </c:pt>
                <c:pt idx="7367">
                  <c:v>#N/A</c:v>
                </c:pt>
                <c:pt idx="7368">
                  <c:v>#N/A</c:v>
                </c:pt>
                <c:pt idx="7369">
                  <c:v>#N/A</c:v>
                </c:pt>
                <c:pt idx="7370">
                  <c:v>#N/A</c:v>
                </c:pt>
                <c:pt idx="7371">
                  <c:v>#N/A</c:v>
                </c:pt>
                <c:pt idx="7372">
                  <c:v>#N/A</c:v>
                </c:pt>
                <c:pt idx="7373">
                  <c:v>#N/A</c:v>
                </c:pt>
                <c:pt idx="7374">
                  <c:v>#N/A</c:v>
                </c:pt>
                <c:pt idx="7375">
                  <c:v>#N/A</c:v>
                </c:pt>
                <c:pt idx="7376">
                  <c:v>#N/A</c:v>
                </c:pt>
                <c:pt idx="7377">
                  <c:v>#N/A</c:v>
                </c:pt>
                <c:pt idx="7378">
                  <c:v>#N/A</c:v>
                </c:pt>
                <c:pt idx="7379">
                  <c:v>#N/A</c:v>
                </c:pt>
                <c:pt idx="7380">
                  <c:v>#N/A</c:v>
                </c:pt>
                <c:pt idx="7381">
                  <c:v>#N/A</c:v>
                </c:pt>
                <c:pt idx="7382">
                  <c:v>#N/A</c:v>
                </c:pt>
                <c:pt idx="7383">
                  <c:v>#N/A</c:v>
                </c:pt>
                <c:pt idx="7384">
                  <c:v>#N/A</c:v>
                </c:pt>
                <c:pt idx="7385">
                  <c:v>#N/A</c:v>
                </c:pt>
                <c:pt idx="7386">
                  <c:v>#N/A</c:v>
                </c:pt>
                <c:pt idx="7387">
                  <c:v>#N/A</c:v>
                </c:pt>
                <c:pt idx="7388">
                  <c:v>#N/A</c:v>
                </c:pt>
                <c:pt idx="7389">
                  <c:v>#N/A</c:v>
                </c:pt>
                <c:pt idx="7390">
                  <c:v>#N/A</c:v>
                </c:pt>
                <c:pt idx="7391">
                  <c:v>#N/A</c:v>
                </c:pt>
                <c:pt idx="7392">
                  <c:v>#N/A</c:v>
                </c:pt>
                <c:pt idx="7393">
                  <c:v>#N/A</c:v>
                </c:pt>
                <c:pt idx="7394">
                  <c:v>#N/A</c:v>
                </c:pt>
                <c:pt idx="7395">
                  <c:v>#N/A</c:v>
                </c:pt>
                <c:pt idx="7396">
                  <c:v>#N/A</c:v>
                </c:pt>
                <c:pt idx="7397">
                  <c:v>#N/A</c:v>
                </c:pt>
                <c:pt idx="7398">
                  <c:v>#N/A</c:v>
                </c:pt>
                <c:pt idx="7399">
                  <c:v>#N/A</c:v>
                </c:pt>
                <c:pt idx="7400">
                  <c:v>#N/A</c:v>
                </c:pt>
                <c:pt idx="7401">
                  <c:v>#N/A</c:v>
                </c:pt>
                <c:pt idx="7402">
                  <c:v>#N/A</c:v>
                </c:pt>
                <c:pt idx="7403">
                  <c:v>#N/A</c:v>
                </c:pt>
                <c:pt idx="7404">
                  <c:v>#N/A</c:v>
                </c:pt>
                <c:pt idx="7405">
                  <c:v>#N/A</c:v>
                </c:pt>
                <c:pt idx="7406">
                  <c:v>#N/A</c:v>
                </c:pt>
                <c:pt idx="7407">
                  <c:v>#N/A</c:v>
                </c:pt>
                <c:pt idx="7408">
                  <c:v>#N/A</c:v>
                </c:pt>
                <c:pt idx="7409">
                  <c:v>#N/A</c:v>
                </c:pt>
                <c:pt idx="7410">
                  <c:v>#N/A</c:v>
                </c:pt>
                <c:pt idx="7411">
                  <c:v>#N/A</c:v>
                </c:pt>
                <c:pt idx="7412">
                  <c:v>#N/A</c:v>
                </c:pt>
                <c:pt idx="7413">
                  <c:v>#N/A</c:v>
                </c:pt>
                <c:pt idx="7414">
                  <c:v>#N/A</c:v>
                </c:pt>
                <c:pt idx="7415">
                  <c:v>#N/A</c:v>
                </c:pt>
                <c:pt idx="7416">
                  <c:v>#N/A</c:v>
                </c:pt>
                <c:pt idx="7417">
                  <c:v>#N/A</c:v>
                </c:pt>
                <c:pt idx="7418">
                  <c:v>#N/A</c:v>
                </c:pt>
                <c:pt idx="7419">
                  <c:v>#N/A</c:v>
                </c:pt>
                <c:pt idx="7420">
                  <c:v>#N/A</c:v>
                </c:pt>
                <c:pt idx="7421">
                  <c:v>#N/A</c:v>
                </c:pt>
                <c:pt idx="7422">
                  <c:v>#N/A</c:v>
                </c:pt>
                <c:pt idx="7423">
                  <c:v>#N/A</c:v>
                </c:pt>
                <c:pt idx="7424">
                  <c:v>#N/A</c:v>
                </c:pt>
                <c:pt idx="7425">
                  <c:v>#N/A</c:v>
                </c:pt>
                <c:pt idx="7426">
                  <c:v>#N/A</c:v>
                </c:pt>
                <c:pt idx="7427">
                  <c:v>#N/A</c:v>
                </c:pt>
                <c:pt idx="7428">
                  <c:v>#N/A</c:v>
                </c:pt>
                <c:pt idx="7429">
                  <c:v>#N/A</c:v>
                </c:pt>
                <c:pt idx="7430">
                  <c:v>#N/A</c:v>
                </c:pt>
                <c:pt idx="7431">
                  <c:v>#N/A</c:v>
                </c:pt>
                <c:pt idx="7432">
                  <c:v>#N/A</c:v>
                </c:pt>
                <c:pt idx="7433">
                  <c:v>#N/A</c:v>
                </c:pt>
                <c:pt idx="7434">
                  <c:v>#N/A</c:v>
                </c:pt>
                <c:pt idx="7435">
                  <c:v>#N/A</c:v>
                </c:pt>
                <c:pt idx="7436">
                  <c:v>#N/A</c:v>
                </c:pt>
                <c:pt idx="7437">
                  <c:v>#N/A</c:v>
                </c:pt>
                <c:pt idx="7438">
                  <c:v>#N/A</c:v>
                </c:pt>
                <c:pt idx="7439">
                  <c:v>#N/A</c:v>
                </c:pt>
                <c:pt idx="7440">
                  <c:v>#N/A</c:v>
                </c:pt>
                <c:pt idx="7441">
                  <c:v>#N/A</c:v>
                </c:pt>
                <c:pt idx="7442">
                  <c:v>#N/A</c:v>
                </c:pt>
                <c:pt idx="7443">
                  <c:v>#N/A</c:v>
                </c:pt>
                <c:pt idx="7444">
                  <c:v>#N/A</c:v>
                </c:pt>
                <c:pt idx="7445">
                  <c:v>#N/A</c:v>
                </c:pt>
                <c:pt idx="7446">
                  <c:v>#N/A</c:v>
                </c:pt>
                <c:pt idx="7447">
                  <c:v>#N/A</c:v>
                </c:pt>
                <c:pt idx="7448">
                  <c:v>#N/A</c:v>
                </c:pt>
                <c:pt idx="7449">
                  <c:v>#N/A</c:v>
                </c:pt>
                <c:pt idx="7450">
                  <c:v>#N/A</c:v>
                </c:pt>
                <c:pt idx="7451">
                  <c:v>#N/A</c:v>
                </c:pt>
                <c:pt idx="7452">
                  <c:v>#N/A</c:v>
                </c:pt>
                <c:pt idx="7453">
                  <c:v>#N/A</c:v>
                </c:pt>
                <c:pt idx="7454">
                  <c:v>#N/A</c:v>
                </c:pt>
                <c:pt idx="7455">
                  <c:v>#N/A</c:v>
                </c:pt>
                <c:pt idx="7456">
                  <c:v>#N/A</c:v>
                </c:pt>
                <c:pt idx="7457">
                  <c:v>#N/A</c:v>
                </c:pt>
                <c:pt idx="7458">
                  <c:v>#N/A</c:v>
                </c:pt>
                <c:pt idx="7459">
                  <c:v>#N/A</c:v>
                </c:pt>
                <c:pt idx="7460">
                  <c:v>#N/A</c:v>
                </c:pt>
                <c:pt idx="7461">
                  <c:v>#N/A</c:v>
                </c:pt>
                <c:pt idx="7462">
                  <c:v>#N/A</c:v>
                </c:pt>
                <c:pt idx="7463">
                  <c:v>#N/A</c:v>
                </c:pt>
                <c:pt idx="7464">
                  <c:v>#N/A</c:v>
                </c:pt>
                <c:pt idx="7465">
                  <c:v>#N/A</c:v>
                </c:pt>
                <c:pt idx="7466">
                  <c:v>#N/A</c:v>
                </c:pt>
                <c:pt idx="7467">
                  <c:v>#N/A</c:v>
                </c:pt>
                <c:pt idx="7468">
                  <c:v>#N/A</c:v>
                </c:pt>
                <c:pt idx="7469">
                  <c:v>#N/A</c:v>
                </c:pt>
                <c:pt idx="7470">
                  <c:v>#N/A</c:v>
                </c:pt>
                <c:pt idx="7471">
                  <c:v>#N/A</c:v>
                </c:pt>
                <c:pt idx="7472">
                  <c:v>#N/A</c:v>
                </c:pt>
                <c:pt idx="7473">
                  <c:v>#N/A</c:v>
                </c:pt>
                <c:pt idx="7474">
                  <c:v>#N/A</c:v>
                </c:pt>
                <c:pt idx="7475">
                  <c:v>#N/A</c:v>
                </c:pt>
                <c:pt idx="7476">
                  <c:v>#N/A</c:v>
                </c:pt>
                <c:pt idx="7477">
                  <c:v>#N/A</c:v>
                </c:pt>
                <c:pt idx="7478">
                  <c:v>#N/A</c:v>
                </c:pt>
                <c:pt idx="7479">
                  <c:v>#N/A</c:v>
                </c:pt>
                <c:pt idx="7480">
                  <c:v>#N/A</c:v>
                </c:pt>
                <c:pt idx="7481">
                  <c:v>#N/A</c:v>
                </c:pt>
                <c:pt idx="7482">
                  <c:v>#N/A</c:v>
                </c:pt>
                <c:pt idx="7483">
                  <c:v>#N/A</c:v>
                </c:pt>
                <c:pt idx="7484">
                  <c:v>#N/A</c:v>
                </c:pt>
                <c:pt idx="7485">
                  <c:v>#N/A</c:v>
                </c:pt>
                <c:pt idx="7486">
                  <c:v>#N/A</c:v>
                </c:pt>
                <c:pt idx="7487">
                  <c:v>#N/A</c:v>
                </c:pt>
                <c:pt idx="7488">
                  <c:v>#N/A</c:v>
                </c:pt>
                <c:pt idx="7489">
                  <c:v>#N/A</c:v>
                </c:pt>
                <c:pt idx="7490">
                  <c:v>#N/A</c:v>
                </c:pt>
                <c:pt idx="7491">
                  <c:v>#N/A</c:v>
                </c:pt>
                <c:pt idx="7492">
                  <c:v>#N/A</c:v>
                </c:pt>
                <c:pt idx="7493">
                  <c:v>#N/A</c:v>
                </c:pt>
                <c:pt idx="7494">
                  <c:v>#N/A</c:v>
                </c:pt>
                <c:pt idx="7495">
                  <c:v>#N/A</c:v>
                </c:pt>
                <c:pt idx="7496">
                  <c:v>#N/A</c:v>
                </c:pt>
                <c:pt idx="7497">
                  <c:v>#N/A</c:v>
                </c:pt>
                <c:pt idx="7498">
                  <c:v>#N/A</c:v>
                </c:pt>
                <c:pt idx="7499">
                  <c:v>#N/A</c:v>
                </c:pt>
                <c:pt idx="7500">
                  <c:v>#N/A</c:v>
                </c:pt>
                <c:pt idx="7501">
                  <c:v>#N/A</c:v>
                </c:pt>
                <c:pt idx="7502">
                  <c:v>#N/A</c:v>
                </c:pt>
                <c:pt idx="7503">
                  <c:v>#N/A</c:v>
                </c:pt>
                <c:pt idx="7504">
                  <c:v>#N/A</c:v>
                </c:pt>
                <c:pt idx="7505">
                  <c:v>#N/A</c:v>
                </c:pt>
                <c:pt idx="7506">
                  <c:v>#N/A</c:v>
                </c:pt>
                <c:pt idx="7507">
                  <c:v>#N/A</c:v>
                </c:pt>
                <c:pt idx="7508">
                  <c:v>#N/A</c:v>
                </c:pt>
                <c:pt idx="7509">
                  <c:v>#N/A</c:v>
                </c:pt>
                <c:pt idx="7510">
                  <c:v>#N/A</c:v>
                </c:pt>
                <c:pt idx="7511">
                  <c:v>#N/A</c:v>
                </c:pt>
                <c:pt idx="7512">
                  <c:v>#N/A</c:v>
                </c:pt>
                <c:pt idx="7513">
                  <c:v>#N/A</c:v>
                </c:pt>
                <c:pt idx="7514">
                  <c:v>#N/A</c:v>
                </c:pt>
                <c:pt idx="7515">
                  <c:v>#N/A</c:v>
                </c:pt>
                <c:pt idx="7516">
                  <c:v>#N/A</c:v>
                </c:pt>
                <c:pt idx="7517">
                  <c:v>#N/A</c:v>
                </c:pt>
                <c:pt idx="7518">
                  <c:v>#N/A</c:v>
                </c:pt>
                <c:pt idx="7519">
                  <c:v>#N/A</c:v>
                </c:pt>
                <c:pt idx="7520">
                  <c:v>#N/A</c:v>
                </c:pt>
                <c:pt idx="7521">
                  <c:v>#N/A</c:v>
                </c:pt>
                <c:pt idx="7522">
                  <c:v>#N/A</c:v>
                </c:pt>
                <c:pt idx="7523">
                  <c:v>#N/A</c:v>
                </c:pt>
                <c:pt idx="7524">
                  <c:v>#N/A</c:v>
                </c:pt>
                <c:pt idx="7525">
                  <c:v>#N/A</c:v>
                </c:pt>
                <c:pt idx="7526">
                  <c:v>#N/A</c:v>
                </c:pt>
                <c:pt idx="7527">
                  <c:v>#N/A</c:v>
                </c:pt>
                <c:pt idx="7528">
                  <c:v>#N/A</c:v>
                </c:pt>
                <c:pt idx="7529">
                  <c:v>#N/A</c:v>
                </c:pt>
                <c:pt idx="7530">
                  <c:v>#N/A</c:v>
                </c:pt>
                <c:pt idx="7531">
                  <c:v>#N/A</c:v>
                </c:pt>
                <c:pt idx="7532">
                  <c:v>#N/A</c:v>
                </c:pt>
                <c:pt idx="7533">
                  <c:v>#N/A</c:v>
                </c:pt>
                <c:pt idx="7534">
                  <c:v>#N/A</c:v>
                </c:pt>
                <c:pt idx="7535">
                  <c:v>#N/A</c:v>
                </c:pt>
                <c:pt idx="7536">
                  <c:v>#N/A</c:v>
                </c:pt>
                <c:pt idx="7537">
                  <c:v>#N/A</c:v>
                </c:pt>
                <c:pt idx="7538">
                  <c:v>#N/A</c:v>
                </c:pt>
                <c:pt idx="7539">
                  <c:v>#N/A</c:v>
                </c:pt>
                <c:pt idx="7540">
                  <c:v>#N/A</c:v>
                </c:pt>
                <c:pt idx="7541">
                  <c:v>#N/A</c:v>
                </c:pt>
                <c:pt idx="7542">
                  <c:v>#N/A</c:v>
                </c:pt>
                <c:pt idx="7543">
                  <c:v>#N/A</c:v>
                </c:pt>
                <c:pt idx="7544">
                  <c:v>#N/A</c:v>
                </c:pt>
                <c:pt idx="7545">
                  <c:v>#N/A</c:v>
                </c:pt>
                <c:pt idx="7546">
                  <c:v>#N/A</c:v>
                </c:pt>
                <c:pt idx="7547">
                  <c:v>#N/A</c:v>
                </c:pt>
                <c:pt idx="7548">
                  <c:v>#N/A</c:v>
                </c:pt>
                <c:pt idx="7549">
                  <c:v>#N/A</c:v>
                </c:pt>
                <c:pt idx="7550">
                  <c:v>#N/A</c:v>
                </c:pt>
                <c:pt idx="7551">
                  <c:v>#N/A</c:v>
                </c:pt>
                <c:pt idx="7552">
                  <c:v>#N/A</c:v>
                </c:pt>
                <c:pt idx="7553">
                  <c:v>#N/A</c:v>
                </c:pt>
                <c:pt idx="7554">
                  <c:v>#N/A</c:v>
                </c:pt>
                <c:pt idx="7555">
                  <c:v>#N/A</c:v>
                </c:pt>
                <c:pt idx="7556">
                  <c:v>#N/A</c:v>
                </c:pt>
                <c:pt idx="7557">
                  <c:v>#N/A</c:v>
                </c:pt>
                <c:pt idx="7558">
                  <c:v>#N/A</c:v>
                </c:pt>
                <c:pt idx="7559">
                  <c:v>#N/A</c:v>
                </c:pt>
                <c:pt idx="7560">
                  <c:v>#N/A</c:v>
                </c:pt>
                <c:pt idx="7561">
                  <c:v>#N/A</c:v>
                </c:pt>
                <c:pt idx="7562">
                  <c:v>#N/A</c:v>
                </c:pt>
                <c:pt idx="7563">
                  <c:v>#N/A</c:v>
                </c:pt>
                <c:pt idx="7564">
                  <c:v>#N/A</c:v>
                </c:pt>
                <c:pt idx="7565">
                  <c:v>#N/A</c:v>
                </c:pt>
                <c:pt idx="7566">
                  <c:v>#N/A</c:v>
                </c:pt>
                <c:pt idx="7567">
                  <c:v>#N/A</c:v>
                </c:pt>
                <c:pt idx="7568">
                  <c:v>#N/A</c:v>
                </c:pt>
                <c:pt idx="7569">
                  <c:v>#N/A</c:v>
                </c:pt>
                <c:pt idx="7570">
                  <c:v>#N/A</c:v>
                </c:pt>
                <c:pt idx="7571">
                  <c:v>#N/A</c:v>
                </c:pt>
                <c:pt idx="7572">
                  <c:v>#N/A</c:v>
                </c:pt>
                <c:pt idx="7573">
                  <c:v>#N/A</c:v>
                </c:pt>
                <c:pt idx="7574">
                  <c:v>#N/A</c:v>
                </c:pt>
                <c:pt idx="7575">
                  <c:v>#N/A</c:v>
                </c:pt>
                <c:pt idx="7576">
                  <c:v>#N/A</c:v>
                </c:pt>
                <c:pt idx="7577">
                  <c:v>#N/A</c:v>
                </c:pt>
                <c:pt idx="7578">
                  <c:v>#N/A</c:v>
                </c:pt>
                <c:pt idx="7579">
                  <c:v>#N/A</c:v>
                </c:pt>
                <c:pt idx="7580">
                  <c:v>#N/A</c:v>
                </c:pt>
                <c:pt idx="7581">
                  <c:v>#N/A</c:v>
                </c:pt>
                <c:pt idx="7582">
                  <c:v>#N/A</c:v>
                </c:pt>
                <c:pt idx="7583">
                  <c:v>#N/A</c:v>
                </c:pt>
                <c:pt idx="7584">
                  <c:v>#N/A</c:v>
                </c:pt>
                <c:pt idx="7585">
                  <c:v>#N/A</c:v>
                </c:pt>
                <c:pt idx="7586">
                  <c:v>#N/A</c:v>
                </c:pt>
                <c:pt idx="7587">
                  <c:v>#N/A</c:v>
                </c:pt>
                <c:pt idx="7588">
                  <c:v>#N/A</c:v>
                </c:pt>
                <c:pt idx="7589">
                  <c:v>#N/A</c:v>
                </c:pt>
                <c:pt idx="7590">
                  <c:v>#N/A</c:v>
                </c:pt>
                <c:pt idx="7591">
                  <c:v>#N/A</c:v>
                </c:pt>
                <c:pt idx="7592">
                  <c:v>#N/A</c:v>
                </c:pt>
                <c:pt idx="7593">
                  <c:v>#N/A</c:v>
                </c:pt>
                <c:pt idx="7594">
                  <c:v>#N/A</c:v>
                </c:pt>
                <c:pt idx="7595">
                  <c:v>#N/A</c:v>
                </c:pt>
                <c:pt idx="7596">
                  <c:v>#N/A</c:v>
                </c:pt>
                <c:pt idx="7597">
                  <c:v>#N/A</c:v>
                </c:pt>
                <c:pt idx="7598">
                  <c:v>#N/A</c:v>
                </c:pt>
                <c:pt idx="7599">
                  <c:v>#N/A</c:v>
                </c:pt>
                <c:pt idx="7600">
                  <c:v>#N/A</c:v>
                </c:pt>
                <c:pt idx="7601">
                  <c:v>#N/A</c:v>
                </c:pt>
                <c:pt idx="7602">
                  <c:v>#N/A</c:v>
                </c:pt>
                <c:pt idx="7603">
                  <c:v>#N/A</c:v>
                </c:pt>
                <c:pt idx="7604">
                  <c:v>#N/A</c:v>
                </c:pt>
                <c:pt idx="7605">
                  <c:v>#N/A</c:v>
                </c:pt>
                <c:pt idx="7606">
                  <c:v>#N/A</c:v>
                </c:pt>
                <c:pt idx="7607">
                  <c:v>#N/A</c:v>
                </c:pt>
                <c:pt idx="7608">
                  <c:v>#N/A</c:v>
                </c:pt>
                <c:pt idx="7609">
                  <c:v>#N/A</c:v>
                </c:pt>
                <c:pt idx="7610">
                  <c:v>#N/A</c:v>
                </c:pt>
                <c:pt idx="7611">
                  <c:v>#N/A</c:v>
                </c:pt>
                <c:pt idx="7612">
                  <c:v>#N/A</c:v>
                </c:pt>
                <c:pt idx="7613">
                  <c:v>#N/A</c:v>
                </c:pt>
                <c:pt idx="7614">
                  <c:v>#N/A</c:v>
                </c:pt>
                <c:pt idx="7615">
                  <c:v>#N/A</c:v>
                </c:pt>
                <c:pt idx="7616">
                  <c:v>#N/A</c:v>
                </c:pt>
                <c:pt idx="7617">
                  <c:v>#N/A</c:v>
                </c:pt>
                <c:pt idx="7618">
                  <c:v>#N/A</c:v>
                </c:pt>
                <c:pt idx="7619">
                  <c:v>#N/A</c:v>
                </c:pt>
                <c:pt idx="7620">
                  <c:v>#N/A</c:v>
                </c:pt>
                <c:pt idx="7621">
                  <c:v>#N/A</c:v>
                </c:pt>
                <c:pt idx="7622">
                  <c:v>#N/A</c:v>
                </c:pt>
                <c:pt idx="7623">
                  <c:v>#N/A</c:v>
                </c:pt>
                <c:pt idx="7624">
                  <c:v>#N/A</c:v>
                </c:pt>
                <c:pt idx="7625">
                  <c:v>#N/A</c:v>
                </c:pt>
                <c:pt idx="7626">
                  <c:v>#N/A</c:v>
                </c:pt>
                <c:pt idx="7627">
                  <c:v>#N/A</c:v>
                </c:pt>
                <c:pt idx="7628">
                  <c:v>#N/A</c:v>
                </c:pt>
                <c:pt idx="7629">
                  <c:v>#N/A</c:v>
                </c:pt>
                <c:pt idx="7630">
                  <c:v>#N/A</c:v>
                </c:pt>
                <c:pt idx="7631">
                  <c:v>#N/A</c:v>
                </c:pt>
                <c:pt idx="7632">
                  <c:v>#N/A</c:v>
                </c:pt>
                <c:pt idx="7633">
                  <c:v>#N/A</c:v>
                </c:pt>
                <c:pt idx="7634">
                  <c:v>#N/A</c:v>
                </c:pt>
                <c:pt idx="7635">
                  <c:v>#N/A</c:v>
                </c:pt>
                <c:pt idx="7636">
                  <c:v>#N/A</c:v>
                </c:pt>
                <c:pt idx="7637">
                  <c:v>#N/A</c:v>
                </c:pt>
                <c:pt idx="7638">
                  <c:v>#N/A</c:v>
                </c:pt>
                <c:pt idx="7639">
                  <c:v>#N/A</c:v>
                </c:pt>
                <c:pt idx="7640">
                  <c:v>#N/A</c:v>
                </c:pt>
                <c:pt idx="7641">
                  <c:v>#N/A</c:v>
                </c:pt>
                <c:pt idx="7642">
                  <c:v>#N/A</c:v>
                </c:pt>
                <c:pt idx="7643">
                  <c:v>#N/A</c:v>
                </c:pt>
                <c:pt idx="7644">
                  <c:v>#N/A</c:v>
                </c:pt>
                <c:pt idx="7645">
                  <c:v>#N/A</c:v>
                </c:pt>
                <c:pt idx="7646">
                  <c:v>#N/A</c:v>
                </c:pt>
                <c:pt idx="7647">
                  <c:v>#N/A</c:v>
                </c:pt>
                <c:pt idx="7648">
                  <c:v>#N/A</c:v>
                </c:pt>
                <c:pt idx="7649">
                  <c:v>#N/A</c:v>
                </c:pt>
                <c:pt idx="7650">
                  <c:v>#N/A</c:v>
                </c:pt>
                <c:pt idx="7651">
                  <c:v>#N/A</c:v>
                </c:pt>
                <c:pt idx="7652">
                  <c:v>#N/A</c:v>
                </c:pt>
                <c:pt idx="7653">
                  <c:v>#N/A</c:v>
                </c:pt>
                <c:pt idx="7654">
                  <c:v>#N/A</c:v>
                </c:pt>
                <c:pt idx="7655">
                  <c:v>#N/A</c:v>
                </c:pt>
                <c:pt idx="7656">
                  <c:v>#N/A</c:v>
                </c:pt>
                <c:pt idx="7657">
                  <c:v>#N/A</c:v>
                </c:pt>
                <c:pt idx="7658">
                  <c:v>#N/A</c:v>
                </c:pt>
                <c:pt idx="7659">
                  <c:v>#N/A</c:v>
                </c:pt>
                <c:pt idx="7660">
                  <c:v>#N/A</c:v>
                </c:pt>
                <c:pt idx="7661">
                  <c:v>#N/A</c:v>
                </c:pt>
                <c:pt idx="7662">
                  <c:v>#N/A</c:v>
                </c:pt>
                <c:pt idx="7663">
                  <c:v>#N/A</c:v>
                </c:pt>
                <c:pt idx="7664">
                  <c:v>#N/A</c:v>
                </c:pt>
                <c:pt idx="7665">
                  <c:v>#N/A</c:v>
                </c:pt>
                <c:pt idx="7666">
                  <c:v>#N/A</c:v>
                </c:pt>
                <c:pt idx="7667">
                  <c:v>#N/A</c:v>
                </c:pt>
                <c:pt idx="7668">
                  <c:v>#N/A</c:v>
                </c:pt>
                <c:pt idx="7669">
                  <c:v>#N/A</c:v>
                </c:pt>
                <c:pt idx="7670">
                  <c:v>#N/A</c:v>
                </c:pt>
                <c:pt idx="7671">
                  <c:v>#N/A</c:v>
                </c:pt>
                <c:pt idx="7672">
                  <c:v>#N/A</c:v>
                </c:pt>
                <c:pt idx="7673">
                  <c:v>#N/A</c:v>
                </c:pt>
                <c:pt idx="7674">
                  <c:v>#N/A</c:v>
                </c:pt>
                <c:pt idx="7675">
                  <c:v>#N/A</c:v>
                </c:pt>
                <c:pt idx="7676">
                  <c:v>#N/A</c:v>
                </c:pt>
                <c:pt idx="7677">
                  <c:v>#N/A</c:v>
                </c:pt>
                <c:pt idx="7678">
                  <c:v>#N/A</c:v>
                </c:pt>
                <c:pt idx="7679">
                  <c:v>#N/A</c:v>
                </c:pt>
                <c:pt idx="7680">
                  <c:v>#N/A</c:v>
                </c:pt>
                <c:pt idx="7681">
                  <c:v>#N/A</c:v>
                </c:pt>
                <c:pt idx="7682">
                  <c:v>#N/A</c:v>
                </c:pt>
                <c:pt idx="7683">
                  <c:v>#N/A</c:v>
                </c:pt>
                <c:pt idx="7684">
                  <c:v>#N/A</c:v>
                </c:pt>
                <c:pt idx="7685">
                  <c:v>#N/A</c:v>
                </c:pt>
                <c:pt idx="7686">
                  <c:v>#N/A</c:v>
                </c:pt>
                <c:pt idx="7687">
                  <c:v>#N/A</c:v>
                </c:pt>
                <c:pt idx="7688">
                  <c:v>#N/A</c:v>
                </c:pt>
                <c:pt idx="7689">
                  <c:v>#N/A</c:v>
                </c:pt>
                <c:pt idx="7690">
                  <c:v>#N/A</c:v>
                </c:pt>
                <c:pt idx="7691">
                  <c:v>#N/A</c:v>
                </c:pt>
                <c:pt idx="7692">
                  <c:v>#N/A</c:v>
                </c:pt>
                <c:pt idx="7693">
                  <c:v>#N/A</c:v>
                </c:pt>
                <c:pt idx="7694">
                  <c:v>#N/A</c:v>
                </c:pt>
                <c:pt idx="7695">
                  <c:v>#N/A</c:v>
                </c:pt>
                <c:pt idx="7696">
                  <c:v>#N/A</c:v>
                </c:pt>
                <c:pt idx="7697">
                  <c:v>#N/A</c:v>
                </c:pt>
                <c:pt idx="7698">
                  <c:v>#N/A</c:v>
                </c:pt>
                <c:pt idx="7699">
                  <c:v>#N/A</c:v>
                </c:pt>
                <c:pt idx="7700">
                  <c:v>#N/A</c:v>
                </c:pt>
                <c:pt idx="7701">
                  <c:v>#N/A</c:v>
                </c:pt>
                <c:pt idx="7702">
                  <c:v>#N/A</c:v>
                </c:pt>
                <c:pt idx="7703">
                  <c:v>#N/A</c:v>
                </c:pt>
                <c:pt idx="7704">
                  <c:v>#N/A</c:v>
                </c:pt>
                <c:pt idx="7705">
                  <c:v>#N/A</c:v>
                </c:pt>
                <c:pt idx="7706">
                  <c:v>#N/A</c:v>
                </c:pt>
                <c:pt idx="7707">
                  <c:v>#N/A</c:v>
                </c:pt>
                <c:pt idx="7708">
                  <c:v>#N/A</c:v>
                </c:pt>
                <c:pt idx="7709">
                  <c:v>#N/A</c:v>
                </c:pt>
                <c:pt idx="7710">
                  <c:v>#N/A</c:v>
                </c:pt>
                <c:pt idx="7711">
                  <c:v>#N/A</c:v>
                </c:pt>
                <c:pt idx="7712">
                  <c:v>#N/A</c:v>
                </c:pt>
                <c:pt idx="7713">
                  <c:v>#N/A</c:v>
                </c:pt>
                <c:pt idx="7714">
                  <c:v>#N/A</c:v>
                </c:pt>
                <c:pt idx="7715">
                  <c:v>#N/A</c:v>
                </c:pt>
                <c:pt idx="7716">
                  <c:v>#N/A</c:v>
                </c:pt>
                <c:pt idx="7717">
                  <c:v>#N/A</c:v>
                </c:pt>
                <c:pt idx="7718">
                  <c:v>#N/A</c:v>
                </c:pt>
                <c:pt idx="7719">
                  <c:v>#N/A</c:v>
                </c:pt>
                <c:pt idx="7720">
                  <c:v>#N/A</c:v>
                </c:pt>
                <c:pt idx="7721">
                  <c:v>#N/A</c:v>
                </c:pt>
                <c:pt idx="7722">
                  <c:v>#N/A</c:v>
                </c:pt>
                <c:pt idx="7723">
                  <c:v>#N/A</c:v>
                </c:pt>
                <c:pt idx="7724">
                  <c:v>#N/A</c:v>
                </c:pt>
                <c:pt idx="7725">
                  <c:v>#N/A</c:v>
                </c:pt>
                <c:pt idx="7726">
                  <c:v>#N/A</c:v>
                </c:pt>
                <c:pt idx="7727">
                  <c:v>#N/A</c:v>
                </c:pt>
                <c:pt idx="7728">
                  <c:v>#N/A</c:v>
                </c:pt>
                <c:pt idx="7729">
                  <c:v>#N/A</c:v>
                </c:pt>
                <c:pt idx="7730">
                  <c:v>#N/A</c:v>
                </c:pt>
                <c:pt idx="7731">
                  <c:v>#N/A</c:v>
                </c:pt>
                <c:pt idx="7732">
                  <c:v>#N/A</c:v>
                </c:pt>
                <c:pt idx="7733">
                  <c:v>#N/A</c:v>
                </c:pt>
                <c:pt idx="7734">
                  <c:v>#N/A</c:v>
                </c:pt>
                <c:pt idx="7735">
                  <c:v>#N/A</c:v>
                </c:pt>
                <c:pt idx="7736">
                  <c:v>#N/A</c:v>
                </c:pt>
                <c:pt idx="7737">
                  <c:v>#N/A</c:v>
                </c:pt>
                <c:pt idx="7738">
                  <c:v>#N/A</c:v>
                </c:pt>
                <c:pt idx="7739">
                  <c:v>#N/A</c:v>
                </c:pt>
                <c:pt idx="7740">
                  <c:v>#N/A</c:v>
                </c:pt>
                <c:pt idx="7741">
                  <c:v>#N/A</c:v>
                </c:pt>
                <c:pt idx="7742">
                  <c:v>#N/A</c:v>
                </c:pt>
                <c:pt idx="7743">
                  <c:v>#N/A</c:v>
                </c:pt>
                <c:pt idx="7744">
                  <c:v>#N/A</c:v>
                </c:pt>
                <c:pt idx="7745">
                  <c:v>#N/A</c:v>
                </c:pt>
                <c:pt idx="7746">
                  <c:v>#N/A</c:v>
                </c:pt>
                <c:pt idx="7747">
                  <c:v>#N/A</c:v>
                </c:pt>
                <c:pt idx="7748">
                  <c:v>#N/A</c:v>
                </c:pt>
                <c:pt idx="7749">
                  <c:v>#N/A</c:v>
                </c:pt>
                <c:pt idx="7750">
                  <c:v>#N/A</c:v>
                </c:pt>
                <c:pt idx="7751">
                  <c:v>#N/A</c:v>
                </c:pt>
                <c:pt idx="7752">
                  <c:v>#N/A</c:v>
                </c:pt>
                <c:pt idx="7753">
                  <c:v>#N/A</c:v>
                </c:pt>
                <c:pt idx="7754">
                  <c:v>#N/A</c:v>
                </c:pt>
                <c:pt idx="7755">
                  <c:v>#N/A</c:v>
                </c:pt>
                <c:pt idx="7756">
                  <c:v>#N/A</c:v>
                </c:pt>
                <c:pt idx="7757">
                  <c:v>#N/A</c:v>
                </c:pt>
                <c:pt idx="7758">
                  <c:v>#N/A</c:v>
                </c:pt>
                <c:pt idx="7759">
                  <c:v>#N/A</c:v>
                </c:pt>
                <c:pt idx="7760">
                  <c:v>#N/A</c:v>
                </c:pt>
                <c:pt idx="7761">
                  <c:v>#N/A</c:v>
                </c:pt>
                <c:pt idx="7762">
                  <c:v>#N/A</c:v>
                </c:pt>
                <c:pt idx="7763">
                  <c:v>#N/A</c:v>
                </c:pt>
                <c:pt idx="7764">
                  <c:v>#N/A</c:v>
                </c:pt>
                <c:pt idx="7765">
                  <c:v>#N/A</c:v>
                </c:pt>
                <c:pt idx="7766">
                  <c:v>#N/A</c:v>
                </c:pt>
                <c:pt idx="7767">
                  <c:v>#N/A</c:v>
                </c:pt>
                <c:pt idx="7768">
                  <c:v>#N/A</c:v>
                </c:pt>
                <c:pt idx="7769">
                  <c:v>#N/A</c:v>
                </c:pt>
                <c:pt idx="7770">
                  <c:v>#N/A</c:v>
                </c:pt>
                <c:pt idx="7771">
                  <c:v>#N/A</c:v>
                </c:pt>
                <c:pt idx="7772">
                  <c:v>#N/A</c:v>
                </c:pt>
                <c:pt idx="7773">
                  <c:v>#N/A</c:v>
                </c:pt>
                <c:pt idx="7774">
                  <c:v>#N/A</c:v>
                </c:pt>
                <c:pt idx="7775">
                  <c:v>#N/A</c:v>
                </c:pt>
                <c:pt idx="7776">
                  <c:v>#N/A</c:v>
                </c:pt>
                <c:pt idx="7777">
                  <c:v>#N/A</c:v>
                </c:pt>
                <c:pt idx="7778">
                  <c:v>#N/A</c:v>
                </c:pt>
                <c:pt idx="7779">
                  <c:v>#N/A</c:v>
                </c:pt>
                <c:pt idx="7780">
                  <c:v>#N/A</c:v>
                </c:pt>
                <c:pt idx="7781">
                  <c:v>#N/A</c:v>
                </c:pt>
                <c:pt idx="7782">
                  <c:v>#N/A</c:v>
                </c:pt>
                <c:pt idx="7783">
                  <c:v>#N/A</c:v>
                </c:pt>
                <c:pt idx="7784">
                  <c:v>#N/A</c:v>
                </c:pt>
                <c:pt idx="7785">
                  <c:v>#N/A</c:v>
                </c:pt>
                <c:pt idx="7786">
                  <c:v>#N/A</c:v>
                </c:pt>
                <c:pt idx="7787">
                  <c:v>#N/A</c:v>
                </c:pt>
                <c:pt idx="7788">
                  <c:v>#N/A</c:v>
                </c:pt>
                <c:pt idx="7789">
                  <c:v>#N/A</c:v>
                </c:pt>
                <c:pt idx="7790">
                  <c:v>#N/A</c:v>
                </c:pt>
                <c:pt idx="7791">
                  <c:v>#N/A</c:v>
                </c:pt>
                <c:pt idx="7792">
                  <c:v>#N/A</c:v>
                </c:pt>
                <c:pt idx="7793">
                  <c:v>#N/A</c:v>
                </c:pt>
                <c:pt idx="7794">
                  <c:v>#N/A</c:v>
                </c:pt>
                <c:pt idx="7795">
                  <c:v>#N/A</c:v>
                </c:pt>
                <c:pt idx="7796">
                  <c:v>#N/A</c:v>
                </c:pt>
                <c:pt idx="7797">
                  <c:v>#N/A</c:v>
                </c:pt>
                <c:pt idx="7798">
                  <c:v>#N/A</c:v>
                </c:pt>
                <c:pt idx="7799">
                  <c:v>#N/A</c:v>
                </c:pt>
                <c:pt idx="7800">
                  <c:v>#N/A</c:v>
                </c:pt>
                <c:pt idx="7801">
                  <c:v>#N/A</c:v>
                </c:pt>
                <c:pt idx="7802">
                  <c:v>#N/A</c:v>
                </c:pt>
                <c:pt idx="7803">
                  <c:v>#N/A</c:v>
                </c:pt>
                <c:pt idx="7804">
                  <c:v>#N/A</c:v>
                </c:pt>
                <c:pt idx="7805">
                  <c:v>#N/A</c:v>
                </c:pt>
                <c:pt idx="7806">
                  <c:v>#N/A</c:v>
                </c:pt>
                <c:pt idx="7807">
                  <c:v>#N/A</c:v>
                </c:pt>
                <c:pt idx="7808">
                  <c:v>#N/A</c:v>
                </c:pt>
                <c:pt idx="7809">
                  <c:v>#N/A</c:v>
                </c:pt>
                <c:pt idx="7810">
                  <c:v>#N/A</c:v>
                </c:pt>
                <c:pt idx="7811">
                  <c:v>#N/A</c:v>
                </c:pt>
                <c:pt idx="7812">
                  <c:v>#N/A</c:v>
                </c:pt>
                <c:pt idx="7813">
                  <c:v>#N/A</c:v>
                </c:pt>
                <c:pt idx="7814">
                  <c:v>#N/A</c:v>
                </c:pt>
                <c:pt idx="7815">
                  <c:v>#N/A</c:v>
                </c:pt>
                <c:pt idx="7816">
                  <c:v>#N/A</c:v>
                </c:pt>
                <c:pt idx="7817">
                  <c:v>#N/A</c:v>
                </c:pt>
                <c:pt idx="7818">
                  <c:v>#N/A</c:v>
                </c:pt>
                <c:pt idx="7819">
                  <c:v>#N/A</c:v>
                </c:pt>
                <c:pt idx="7820">
                  <c:v>#N/A</c:v>
                </c:pt>
                <c:pt idx="7821">
                  <c:v>#N/A</c:v>
                </c:pt>
                <c:pt idx="7822">
                  <c:v>#N/A</c:v>
                </c:pt>
                <c:pt idx="7823">
                  <c:v>#N/A</c:v>
                </c:pt>
                <c:pt idx="7824">
                  <c:v>#N/A</c:v>
                </c:pt>
                <c:pt idx="7825">
                  <c:v>#N/A</c:v>
                </c:pt>
                <c:pt idx="7826">
                  <c:v>#N/A</c:v>
                </c:pt>
                <c:pt idx="7827">
                  <c:v>#N/A</c:v>
                </c:pt>
                <c:pt idx="7828">
                  <c:v>#N/A</c:v>
                </c:pt>
                <c:pt idx="7829">
                  <c:v>#N/A</c:v>
                </c:pt>
                <c:pt idx="7830">
                  <c:v>#N/A</c:v>
                </c:pt>
                <c:pt idx="7831">
                  <c:v>#N/A</c:v>
                </c:pt>
                <c:pt idx="7832">
                  <c:v>#N/A</c:v>
                </c:pt>
                <c:pt idx="7833">
                  <c:v>#N/A</c:v>
                </c:pt>
                <c:pt idx="7834">
                  <c:v>#N/A</c:v>
                </c:pt>
                <c:pt idx="7835">
                  <c:v>#N/A</c:v>
                </c:pt>
                <c:pt idx="7836">
                  <c:v>#N/A</c:v>
                </c:pt>
                <c:pt idx="7837">
                  <c:v>#N/A</c:v>
                </c:pt>
                <c:pt idx="7838">
                  <c:v>#N/A</c:v>
                </c:pt>
                <c:pt idx="7839">
                  <c:v>#N/A</c:v>
                </c:pt>
                <c:pt idx="7840">
                  <c:v>#N/A</c:v>
                </c:pt>
                <c:pt idx="7841">
                  <c:v>#N/A</c:v>
                </c:pt>
                <c:pt idx="7842">
                  <c:v>#N/A</c:v>
                </c:pt>
                <c:pt idx="7843">
                  <c:v>#N/A</c:v>
                </c:pt>
                <c:pt idx="7844">
                  <c:v>#N/A</c:v>
                </c:pt>
                <c:pt idx="7845">
                  <c:v>#N/A</c:v>
                </c:pt>
                <c:pt idx="7846">
                  <c:v>#N/A</c:v>
                </c:pt>
                <c:pt idx="7847">
                  <c:v>#N/A</c:v>
                </c:pt>
                <c:pt idx="7848">
                  <c:v>#N/A</c:v>
                </c:pt>
                <c:pt idx="7849">
                  <c:v>#N/A</c:v>
                </c:pt>
                <c:pt idx="7850">
                  <c:v>#N/A</c:v>
                </c:pt>
                <c:pt idx="7851">
                  <c:v>#N/A</c:v>
                </c:pt>
                <c:pt idx="7852">
                  <c:v>#N/A</c:v>
                </c:pt>
                <c:pt idx="7853">
                  <c:v>#N/A</c:v>
                </c:pt>
                <c:pt idx="7854">
                  <c:v>#N/A</c:v>
                </c:pt>
                <c:pt idx="7855">
                  <c:v>#N/A</c:v>
                </c:pt>
                <c:pt idx="7856">
                  <c:v>#N/A</c:v>
                </c:pt>
                <c:pt idx="7857">
                  <c:v>#N/A</c:v>
                </c:pt>
                <c:pt idx="7858">
                  <c:v>#N/A</c:v>
                </c:pt>
                <c:pt idx="7859">
                  <c:v>#N/A</c:v>
                </c:pt>
                <c:pt idx="7860">
                  <c:v>#N/A</c:v>
                </c:pt>
                <c:pt idx="7861">
                  <c:v>#N/A</c:v>
                </c:pt>
                <c:pt idx="7862">
                  <c:v>#N/A</c:v>
                </c:pt>
                <c:pt idx="7863">
                  <c:v>#N/A</c:v>
                </c:pt>
                <c:pt idx="7864">
                  <c:v>#N/A</c:v>
                </c:pt>
                <c:pt idx="7865">
                  <c:v>#N/A</c:v>
                </c:pt>
                <c:pt idx="7866">
                  <c:v>#N/A</c:v>
                </c:pt>
                <c:pt idx="7867">
                  <c:v>#N/A</c:v>
                </c:pt>
                <c:pt idx="7868">
                  <c:v>#N/A</c:v>
                </c:pt>
                <c:pt idx="7869">
                  <c:v>#N/A</c:v>
                </c:pt>
                <c:pt idx="7870">
                  <c:v>#N/A</c:v>
                </c:pt>
                <c:pt idx="7871">
                  <c:v>#N/A</c:v>
                </c:pt>
                <c:pt idx="7872">
                  <c:v>#N/A</c:v>
                </c:pt>
                <c:pt idx="7873">
                  <c:v>#N/A</c:v>
                </c:pt>
                <c:pt idx="7874">
                  <c:v>#N/A</c:v>
                </c:pt>
                <c:pt idx="7875">
                  <c:v>#N/A</c:v>
                </c:pt>
                <c:pt idx="7876">
                  <c:v>#N/A</c:v>
                </c:pt>
                <c:pt idx="7877">
                  <c:v>#N/A</c:v>
                </c:pt>
                <c:pt idx="7878">
                  <c:v>#N/A</c:v>
                </c:pt>
                <c:pt idx="7879">
                  <c:v>#N/A</c:v>
                </c:pt>
                <c:pt idx="7880">
                  <c:v>#N/A</c:v>
                </c:pt>
                <c:pt idx="7881">
                  <c:v>#N/A</c:v>
                </c:pt>
                <c:pt idx="7882">
                  <c:v>#N/A</c:v>
                </c:pt>
                <c:pt idx="7883">
                  <c:v>#N/A</c:v>
                </c:pt>
                <c:pt idx="7884">
                  <c:v>#N/A</c:v>
                </c:pt>
                <c:pt idx="7885">
                  <c:v>#N/A</c:v>
                </c:pt>
                <c:pt idx="7886">
                  <c:v>#N/A</c:v>
                </c:pt>
                <c:pt idx="7887">
                  <c:v>#N/A</c:v>
                </c:pt>
                <c:pt idx="7888">
                  <c:v>#N/A</c:v>
                </c:pt>
                <c:pt idx="7889">
                  <c:v>#N/A</c:v>
                </c:pt>
                <c:pt idx="7890">
                  <c:v>#N/A</c:v>
                </c:pt>
                <c:pt idx="7891">
                  <c:v>#N/A</c:v>
                </c:pt>
                <c:pt idx="7892">
                  <c:v>#N/A</c:v>
                </c:pt>
                <c:pt idx="7893">
                  <c:v>#N/A</c:v>
                </c:pt>
                <c:pt idx="7894">
                  <c:v>#N/A</c:v>
                </c:pt>
                <c:pt idx="7895">
                  <c:v>#N/A</c:v>
                </c:pt>
                <c:pt idx="7896">
                  <c:v>#N/A</c:v>
                </c:pt>
                <c:pt idx="7897">
                  <c:v>#N/A</c:v>
                </c:pt>
                <c:pt idx="7898">
                  <c:v>#N/A</c:v>
                </c:pt>
                <c:pt idx="7899">
                  <c:v>#N/A</c:v>
                </c:pt>
                <c:pt idx="7900">
                  <c:v>#N/A</c:v>
                </c:pt>
                <c:pt idx="7901">
                  <c:v>#N/A</c:v>
                </c:pt>
                <c:pt idx="7902">
                  <c:v>#N/A</c:v>
                </c:pt>
                <c:pt idx="7903">
                  <c:v>#N/A</c:v>
                </c:pt>
                <c:pt idx="7904">
                  <c:v>#N/A</c:v>
                </c:pt>
                <c:pt idx="7905">
                  <c:v>#N/A</c:v>
                </c:pt>
                <c:pt idx="7906">
                  <c:v>#N/A</c:v>
                </c:pt>
                <c:pt idx="7907">
                  <c:v>#N/A</c:v>
                </c:pt>
                <c:pt idx="7908">
                  <c:v>#N/A</c:v>
                </c:pt>
                <c:pt idx="7909">
                  <c:v>#N/A</c:v>
                </c:pt>
                <c:pt idx="7910">
                  <c:v>#N/A</c:v>
                </c:pt>
                <c:pt idx="7911">
                  <c:v>#N/A</c:v>
                </c:pt>
                <c:pt idx="7912">
                  <c:v>#N/A</c:v>
                </c:pt>
                <c:pt idx="7913">
                  <c:v>#N/A</c:v>
                </c:pt>
                <c:pt idx="7914">
                  <c:v>#N/A</c:v>
                </c:pt>
                <c:pt idx="7915">
                  <c:v>#N/A</c:v>
                </c:pt>
                <c:pt idx="7916">
                  <c:v>#N/A</c:v>
                </c:pt>
                <c:pt idx="7917">
                  <c:v>#N/A</c:v>
                </c:pt>
                <c:pt idx="7918">
                  <c:v>#N/A</c:v>
                </c:pt>
                <c:pt idx="7919">
                  <c:v>#N/A</c:v>
                </c:pt>
                <c:pt idx="7920">
                  <c:v>#N/A</c:v>
                </c:pt>
                <c:pt idx="7921">
                  <c:v>#N/A</c:v>
                </c:pt>
                <c:pt idx="7922">
                  <c:v>#N/A</c:v>
                </c:pt>
                <c:pt idx="7923">
                  <c:v>#N/A</c:v>
                </c:pt>
                <c:pt idx="7924">
                  <c:v>#N/A</c:v>
                </c:pt>
                <c:pt idx="7925">
                  <c:v>#N/A</c:v>
                </c:pt>
                <c:pt idx="7926">
                  <c:v>#N/A</c:v>
                </c:pt>
                <c:pt idx="7927">
                  <c:v>#N/A</c:v>
                </c:pt>
                <c:pt idx="7928">
                  <c:v>#N/A</c:v>
                </c:pt>
                <c:pt idx="7929">
                  <c:v>#N/A</c:v>
                </c:pt>
                <c:pt idx="7930">
                  <c:v>#N/A</c:v>
                </c:pt>
                <c:pt idx="7931">
                  <c:v>#N/A</c:v>
                </c:pt>
                <c:pt idx="7932">
                  <c:v>#N/A</c:v>
                </c:pt>
                <c:pt idx="7933">
                  <c:v>#N/A</c:v>
                </c:pt>
                <c:pt idx="7934">
                  <c:v>#N/A</c:v>
                </c:pt>
                <c:pt idx="7935">
                  <c:v>#N/A</c:v>
                </c:pt>
                <c:pt idx="7936">
                  <c:v>#N/A</c:v>
                </c:pt>
                <c:pt idx="7937">
                  <c:v>#N/A</c:v>
                </c:pt>
                <c:pt idx="7938">
                  <c:v>#N/A</c:v>
                </c:pt>
                <c:pt idx="7939">
                  <c:v>#N/A</c:v>
                </c:pt>
                <c:pt idx="7940">
                  <c:v>#N/A</c:v>
                </c:pt>
                <c:pt idx="7941">
                  <c:v>#N/A</c:v>
                </c:pt>
                <c:pt idx="7942">
                  <c:v>#N/A</c:v>
                </c:pt>
                <c:pt idx="7943">
                  <c:v>#N/A</c:v>
                </c:pt>
                <c:pt idx="7944">
                  <c:v>#N/A</c:v>
                </c:pt>
                <c:pt idx="7945">
                  <c:v>#N/A</c:v>
                </c:pt>
                <c:pt idx="7946">
                  <c:v>#N/A</c:v>
                </c:pt>
                <c:pt idx="7947">
                  <c:v>#N/A</c:v>
                </c:pt>
                <c:pt idx="7948">
                  <c:v>#N/A</c:v>
                </c:pt>
                <c:pt idx="7949">
                  <c:v>#N/A</c:v>
                </c:pt>
                <c:pt idx="7950">
                  <c:v>#N/A</c:v>
                </c:pt>
                <c:pt idx="7951">
                  <c:v>#N/A</c:v>
                </c:pt>
                <c:pt idx="7952">
                  <c:v>#N/A</c:v>
                </c:pt>
                <c:pt idx="7953">
                  <c:v>#N/A</c:v>
                </c:pt>
                <c:pt idx="7954">
                  <c:v>#N/A</c:v>
                </c:pt>
                <c:pt idx="7955">
                  <c:v>#N/A</c:v>
                </c:pt>
                <c:pt idx="7956">
                  <c:v>#N/A</c:v>
                </c:pt>
                <c:pt idx="7957">
                  <c:v>#N/A</c:v>
                </c:pt>
                <c:pt idx="7958">
                  <c:v>#N/A</c:v>
                </c:pt>
                <c:pt idx="7959">
                  <c:v>#N/A</c:v>
                </c:pt>
                <c:pt idx="7960">
                  <c:v>#N/A</c:v>
                </c:pt>
                <c:pt idx="7961">
                  <c:v>#N/A</c:v>
                </c:pt>
                <c:pt idx="7962">
                  <c:v>#N/A</c:v>
                </c:pt>
                <c:pt idx="7963">
                  <c:v>#N/A</c:v>
                </c:pt>
                <c:pt idx="7964">
                  <c:v>#N/A</c:v>
                </c:pt>
                <c:pt idx="7965">
                  <c:v>#N/A</c:v>
                </c:pt>
                <c:pt idx="7966">
                  <c:v>#N/A</c:v>
                </c:pt>
                <c:pt idx="7967">
                  <c:v>#N/A</c:v>
                </c:pt>
                <c:pt idx="7968">
                  <c:v>#N/A</c:v>
                </c:pt>
                <c:pt idx="7969">
                  <c:v>#N/A</c:v>
                </c:pt>
                <c:pt idx="7970">
                  <c:v>#N/A</c:v>
                </c:pt>
                <c:pt idx="7971">
                  <c:v>#N/A</c:v>
                </c:pt>
                <c:pt idx="7972">
                  <c:v>#N/A</c:v>
                </c:pt>
                <c:pt idx="7973">
                  <c:v>#N/A</c:v>
                </c:pt>
                <c:pt idx="7974">
                  <c:v>#N/A</c:v>
                </c:pt>
                <c:pt idx="7975">
                  <c:v>#N/A</c:v>
                </c:pt>
                <c:pt idx="7976">
                  <c:v>#N/A</c:v>
                </c:pt>
                <c:pt idx="7977">
                  <c:v>#N/A</c:v>
                </c:pt>
                <c:pt idx="7978">
                  <c:v>#N/A</c:v>
                </c:pt>
                <c:pt idx="7979">
                  <c:v>#N/A</c:v>
                </c:pt>
                <c:pt idx="7980">
                  <c:v>#N/A</c:v>
                </c:pt>
                <c:pt idx="7981">
                  <c:v>#N/A</c:v>
                </c:pt>
                <c:pt idx="7982">
                  <c:v>#N/A</c:v>
                </c:pt>
                <c:pt idx="7983">
                  <c:v>#N/A</c:v>
                </c:pt>
                <c:pt idx="7984">
                  <c:v>#N/A</c:v>
                </c:pt>
                <c:pt idx="7985">
                  <c:v>#N/A</c:v>
                </c:pt>
                <c:pt idx="7986">
                  <c:v>#N/A</c:v>
                </c:pt>
                <c:pt idx="7987">
                  <c:v>#N/A</c:v>
                </c:pt>
                <c:pt idx="7988">
                  <c:v>#N/A</c:v>
                </c:pt>
                <c:pt idx="7989">
                  <c:v>#N/A</c:v>
                </c:pt>
                <c:pt idx="7990">
                  <c:v>#N/A</c:v>
                </c:pt>
                <c:pt idx="7991">
                  <c:v>#N/A</c:v>
                </c:pt>
                <c:pt idx="7992">
                  <c:v>#N/A</c:v>
                </c:pt>
                <c:pt idx="7993">
                  <c:v>#N/A</c:v>
                </c:pt>
                <c:pt idx="7994">
                  <c:v>#N/A</c:v>
                </c:pt>
                <c:pt idx="7995">
                  <c:v>#N/A</c:v>
                </c:pt>
                <c:pt idx="7996">
                  <c:v>#N/A</c:v>
                </c:pt>
                <c:pt idx="7997">
                  <c:v>#N/A</c:v>
                </c:pt>
                <c:pt idx="7998">
                  <c:v>#N/A</c:v>
                </c:pt>
                <c:pt idx="7999">
                  <c:v>#N/A</c:v>
                </c:pt>
                <c:pt idx="8000">
                  <c:v>#N/A</c:v>
                </c:pt>
                <c:pt idx="8001">
                  <c:v>#N/A</c:v>
                </c:pt>
                <c:pt idx="8002">
                  <c:v>#N/A</c:v>
                </c:pt>
                <c:pt idx="8003">
                  <c:v>#N/A</c:v>
                </c:pt>
                <c:pt idx="8004">
                  <c:v>#N/A</c:v>
                </c:pt>
                <c:pt idx="8005">
                  <c:v>#N/A</c:v>
                </c:pt>
                <c:pt idx="8006">
                  <c:v>#N/A</c:v>
                </c:pt>
                <c:pt idx="8007">
                  <c:v>#N/A</c:v>
                </c:pt>
                <c:pt idx="8008">
                  <c:v>#N/A</c:v>
                </c:pt>
                <c:pt idx="8009">
                  <c:v>#N/A</c:v>
                </c:pt>
                <c:pt idx="8010">
                  <c:v>#N/A</c:v>
                </c:pt>
                <c:pt idx="8011">
                  <c:v>#N/A</c:v>
                </c:pt>
                <c:pt idx="8012">
                  <c:v>#N/A</c:v>
                </c:pt>
                <c:pt idx="8013">
                  <c:v>#N/A</c:v>
                </c:pt>
                <c:pt idx="8014">
                  <c:v>#N/A</c:v>
                </c:pt>
                <c:pt idx="8015">
                  <c:v>#N/A</c:v>
                </c:pt>
                <c:pt idx="8016">
                  <c:v>#N/A</c:v>
                </c:pt>
                <c:pt idx="8017">
                  <c:v>#N/A</c:v>
                </c:pt>
                <c:pt idx="8018">
                  <c:v>#N/A</c:v>
                </c:pt>
                <c:pt idx="8019">
                  <c:v>#N/A</c:v>
                </c:pt>
                <c:pt idx="8020">
                  <c:v>#N/A</c:v>
                </c:pt>
                <c:pt idx="8021">
                  <c:v>#N/A</c:v>
                </c:pt>
                <c:pt idx="8022">
                  <c:v>#N/A</c:v>
                </c:pt>
                <c:pt idx="8023">
                  <c:v>#N/A</c:v>
                </c:pt>
                <c:pt idx="8024">
                  <c:v>#N/A</c:v>
                </c:pt>
                <c:pt idx="8025">
                  <c:v>#N/A</c:v>
                </c:pt>
                <c:pt idx="8026">
                  <c:v>#N/A</c:v>
                </c:pt>
                <c:pt idx="8027">
                  <c:v>#N/A</c:v>
                </c:pt>
                <c:pt idx="8028">
                  <c:v>#N/A</c:v>
                </c:pt>
                <c:pt idx="8029">
                  <c:v>#N/A</c:v>
                </c:pt>
                <c:pt idx="8030">
                  <c:v>#N/A</c:v>
                </c:pt>
                <c:pt idx="8031">
                  <c:v>#N/A</c:v>
                </c:pt>
                <c:pt idx="8032">
                  <c:v>#N/A</c:v>
                </c:pt>
                <c:pt idx="8033">
                  <c:v>#N/A</c:v>
                </c:pt>
                <c:pt idx="8034">
                  <c:v>#N/A</c:v>
                </c:pt>
                <c:pt idx="8035">
                  <c:v>#N/A</c:v>
                </c:pt>
                <c:pt idx="8036">
                  <c:v>#N/A</c:v>
                </c:pt>
                <c:pt idx="8037">
                  <c:v>#N/A</c:v>
                </c:pt>
                <c:pt idx="8038">
                  <c:v>#N/A</c:v>
                </c:pt>
                <c:pt idx="8039">
                  <c:v>#N/A</c:v>
                </c:pt>
                <c:pt idx="8040">
                  <c:v>#N/A</c:v>
                </c:pt>
                <c:pt idx="8041">
                  <c:v>#N/A</c:v>
                </c:pt>
                <c:pt idx="8042">
                  <c:v>#N/A</c:v>
                </c:pt>
                <c:pt idx="8043">
                  <c:v>#N/A</c:v>
                </c:pt>
                <c:pt idx="8044">
                  <c:v>#N/A</c:v>
                </c:pt>
                <c:pt idx="8045">
                  <c:v>#N/A</c:v>
                </c:pt>
                <c:pt idx="8046">
                  <c:v>#N/A</c:v>
                </c:pt>
                <c:pt idx="8047">
                  <c:v>#N/A</c:v>
                </c:pt>
                <c:pt idx="8048">
                  <c:v>#N/A</c:v>
                </c:pt>
                <c:pt idx="8049">
                  <c:v>#N/A</c:v>
                </c:pt>
                <c:pt idx="8050">
                  <c:v>#N/A</c:v>
                </c:pt>
                <c:pt idx="8051">
                  <c:v>#N/A</c:v>
                </c:pt>
                <c:pt idx="8052">
                  <c:v>#N/A</c:v>
                </c:pt>
                <c:pt idx="8053">
                  <c:v>#N/A</c:v>
                </c:pt>
                <c:pt idx="8054">
                  <c:v>#N/A</c:v>
                </c:pt>
                <c:pt idx="8055">
                  <c:v>#N/A</c:v>
                </c:pt>
                <c:pt idx="8056">
                  <c:v>#N/A</c:v>
                </c:pt>
                <c:pt idx="8057">
                  <c:v>#N/A</c:v>
                </c:pt>
                <c:pt idx="8058">
                  <c:v>#N/A</c:v>
                </c:pt>
                <c:pt idx="8059">
                  <c:v>#N/A</c:v>
                </c:pt>
                <c:pt idx="8060">
                  <c:v>#N/A</c:v>
                </c:pt>
                <c:pt idx="8061">
                  <c:v>#N/A</c:v>
                </c:pt>
                <c:pt idx="8062">
                  <c:v>#N/A</c:v>
                </c:pt>
                <c:pt idx="8063">
                  <c:v>#N/A</c:v>
                </c:pt>
                <c:pt idx="8064">
                  <c:v>#N/A</c:v>
                </c:pt>
                <c:pt idx="8065">
                  <c:v>#N/A</c:v>
                </c:pt>
                <c:pt idx="8066">
                  <c:v>#N/A</c:v>
                </c:pt>
                <c:pt idx="8067">
                  <c:v>#N/A</c:v>
                </c:pt>
                <c:pt idx="8068">
                  <c:v>#N/A</c:v>
                </c:pt>
                <c:pt idx="8069">
                  <c:v>#N/A</c:v>
                </c:pt>
                <c:pt idx="8070">
                  <c:v>#N/A</c:v>
                </c:pt>
                <c:pt idx="8071">
                  <c:v>#N/A</c:v>
                </c:pt>
                <c:pt idx="8072">
                  <c:v>#N/A</c:v>
                </c:pt>
                <c:pt idx="8073">
                  <c:v>#N/A</c:v>
                </c:pt>
                <c:pt idx="8074">
                  <c:v>#N/A</c:v>
                </c:pt>
                <c:pt idx="8075">
                  <c:v>#N/A</c:v>
                </c:pt>
                <c:pt idx="8076">
                  <c:v>#N/A</c:v>
                </c:pt>
                <c:pt idx="8077">
                  <c:v>#N/A</c:v>
                </c:pt>
                <c:pt idx="8078">
                  <c:v>#N/A</c:v>
                </c:pt>
                <c:pt idx="8079">
                  <c:v>#N/A</c:v>
                </c:pt>
                <c:pt idx="8080">
                  <c:v>#N/A</c:v>
                </c:pt>
                <c:pt idx="8081">
                  <c:v>#N/A</c:v>
                </c:pt>
                <c:pt idx="8082">
                  <c:v>#N/A</c:v>
                </c:pt>
                <c:pt idx="8083">
                  <c:v>#N/A</c:v>
                </c:pt>
                <c:pt idx="8084">
                  <c:v>#N/A</c:v>
                </c:pt>
                <c:pt idx="8085">
                  <c:v>#N/A</c:v>
                </c:pt>
                <c:pt idx="8086">
                  <c:v>#N/A</c:v>
                </c:pt>
                <c:pt idx="8087">
                  <c:v>#N/A</c:v>
                </c:pt>
                <c:pt idx="8088">
                  <c:v>#N/A</c:v>
                </c:pt>
                <c:pt idx="8089">
                  <c:v>#N/A</c:v>
                </c:pt>
                <c:pt idx="8090">
                  <c:v>#N/A</c:v>
                </c:pt>
                <c:pt idx="8091">
                  <c:v>#N/A</c:v>
                </c:pt>
                <c:pt idx="8092">
                  <c:v>#N/A</c:v>
                </c:pt>
                <c:pt idx="8093">
                  <c:v>#N/A</c:v>
                </c:pt>
                <c:pt idx="8094">
                  <c:v>#N/A</c:v>
                </c:pt>
                <c:pt idx="8095">
                  <c:v>#N/A</c:v>
                </c:pt>
                <c:pt idx="8096">
                  <c:v>#N/A</c:v>
                </c:pt>
                <c:pt idx="8097">
                  <c:v>#N/A</c:v>
                </c:pt>
                <c:pt idx="8098">
                  <c:v>#N/A</c:v>
                </c:pt>
                <c:pt idx="8099">
                  <c:v>#N/A</c:v>
                </c:pt>
                <c:pt idx="8100">
                  <c:v>#N/A</c:v>
                </c:pt>
                <c:pt idx="8101">
                  <c:v>#N/A</c:v>
                </c:pt>
                <c:pt idx="8102">
                  <c:v>#N/A</c:v>
                </c:pt>
                <c:pt idx="8103">
                  <c:v>#N/A</c:v>
                </c:pt>
                <c:pt idx="8104">
                  <c:v>#N/A</c:v>
                </c:pt>
                <c:pt idx="8105">
                  <c:v>#N/A</c:v>
                </c:pt>
                <c:pt idx="8106">
                  <c:v>#N/A</c:v>
                </c:pt>
                <c:pt idx="8107">
                  <c:v>#N/A</c:v>
                </c:pt>
                <c:pt idx="8108">
                  <c:v>#N/A</c:v>
                </c:pt>
                <c:pt idx="8109">
                  <c:v>#N/A</c:v>
                </c:pt>
                <c:pt idx="8110">
                  <c:v>#N/A</c:v>
                </c:pt>
                <c:pt idx="8111">
                  <c:v>#N/A</c:v>
                </c:pt>
                <c:pt idx="8112">
                  <c:v>#N/A</c:v>
                </c:pt>
                <c:pt idx="8113">
                  <c:v>#N/A</c:v>
                </c:pt>
                <c:pt idx="8114">
                  <c:v>#N/A</c:v>
                </c:pt>
                <c:pt idx="8115">
                  <c:v>#N/A</c:v>
                </c:pt>
                <c:pt idx="8116">
                  <c:v>#N/A</c:v>
                </c:pt>
                <c:pt idx="8117">
                  <c:v>#N/A</c:v>
                </c:pt>
                <c:pt idx="8118">
                  <c:v>#N/A</c:v>
                </c:pt>
                <c:pt idx="8119">
                  <c:v>#N/A</c:v>
                </c:pt>
                <c:pt idx="8120">
                  <c:v>#N/A</c:v>
                </c:pt>
                <c:pt idx="8121">
                  <c:v>#N/A</c:v>
                </c:pt>
                <c:pt idx="8122">
                  <c:v>#N/A</c:v>
                </c:pt>
                <c:pt idx="8123">
                  <c:v>#N/A</c:v>
                </c:pt>
                <c:pt idx="8124">
                  <c:v>#N/A</c:v>
                </c:pt>
                <c:pt idx="8125">
                  <c:v>#N/A</c:v>
                </c:pt>
                <c:pt idx="8126">
                  <c:v>#N/A</c:v>
                </c:pt>
                <c:pt idx="8127">
                  <c:v>#N/A</c:v>
                </c:pt>
                <c:pt idx="8128">
                  <c:v>#N/A</c:v>
                </c:pt>
                <c:pt idx="8129">
                  <c:v>#N/A</c:v>
                </c:pt>
                <c:pt idx="8130">
                  <c:v>#N/A</c:v>
                </c:pt>
                <c:pt idx="8131">
                  <c:v>#N/A</c:v>
                </c:pt>
                <c:pt idx="8132">
                  <c:v>#N/A</c:v>
                </c:pt>
                <c:pt idx="8133">
                  <c:v>#N/A</c:v>
                </c:pt>
                <c:pt idx="8134">
                  <c:v>#N/A</c:v>
                </c:pt>
                <c:pt idx="8135">
                  <c:v>#N/A</c:v>
                </c:pt>
                <c:pt idx="8136">
                  <c:v>#N/A</c:v>
                </c:pt>
                <c:pt idx="8137">
                  <c:v>#N/A</c:v>
                </c:pt>
                <c:pt idx="8138">
                  <c:v>#N/A</c:v>
                </c:pt>
                <c:pt idx="8139">
                  <c:v>#N/A</c:v>
                </c:pt>
                <c:pt idx="8140">
                  <c:v>#N/A</c:v>
                </c:pt>
                <c:pt idx="8141">
                  <c:v>#N/A</c:v>
                </c:pt>
                <c:pt idx="8142">
                  <c:v>#N/A</c:v>
                </c:pt>
                <c:pt idx="8143">
                  <c:v>#N/A</c:v>
                </c:pt>
                <c:pt idx="8144">
                  <c:v>#N/A</c:v>
                </c:pt>
                <c:pt idx="8145">
                  <c:v>#N/A</c:v>
                </c:pt>
                <c:pt idx="8146">
                  <c:v>#N/A</c:v>
                </c:pt>
                <c:pt idx="8147">
                  <c:v>#N/A</c:v>
                </c:pt>
                <c:pt idx="8148">
                  <c:v>#N/A</c:v>
                </c:pt>
                <c:pt idx="8149">
                  <c:v>#N/A</c:v>
                </c:pt>
                <c:pt idx="8150">
                  <c:v>#N/A</c:v>
                </c:pt>
                <c:pt idx="8151">
                  <c:v>#N/A</c:v>
                </c:pt>
                <c:pt idx="8152">
                  <c:v>#N/A</c:v>
                </c:pt>
                <c:pt idx="8153">
                  <c:v>#N/A</c:v>
                </c:pt>
                <c:pt idx="8154">
                  <c:v>#N/A</c:v>
                </c:pt>
                <c:pt idx="8155">
                  <c:v>#N/A</c:v>
                </c:pt>
                <c:pt idx="8156">
                  <c:v>#N/A</c:v>
                </c:pt>
                <c:pt idx="8157">
                  <c:v>#N/A</c:v>
                </c:pt>
                <c:pt idx="8158">
                  <c:v>#N/A</c:v>
                </c:pt>
                <c:pt idx="8159">
                  <c:v>#N/A</c:v>
                </c:pt>
                <c:pt idx="8160">
                  <c:v>#N/A</c:v>
                </c:pt>
                <c:pt idx="8161">
                  <c:v>#N/A</c:v>
                </c:pt>
                <c:pt idx="8162">
                  <c:v>#N/A</c:v>
                </c:pt>
                <c:pt idx="8163">
                  <c:v>#N/A</c:v>
                </c:pt>
                <c:pt idx="8164">
                  <c:v>#N/A</c:v>
                </c:pt>
                <c:pt idx="8165">
                  <c:v>#N/A</c:v>
                </c:pt>
                <c:pt idx="8166">
                  <c:v>#N/A</c:v>
                </c:pt>
                <c:pt idx="8167">
                  <c:v>#N/A</c:v>
                </c:pt>
                <c:pt idx="8168">
                  <c:v>#N/A</c:v>
                </c:pt>
                <c:pt idx="8169">
                  <c:v>#N/A</c:v>
                </c:pt>
                <c:pt idx="8170">
                  <c:v>#N/A</c:v>
                </c:pt>
                <c:pt idx="8171">
                  <c:v>#N/A</c:v>
                </c:pt>
                <c:pt idx="8172">
                  <c:v>#N/A</c:v>
                </c:pt>
                <c:pt idx="8173">
                  <c:v>#N/A</c:v>
                </c:pt>
                <c:pt idx="8174">
                  <c:v>#N/A</c:v>
                </c:pt>
                <c:pt idx="8175">
                  <c:v>#N/A</c:v>
                </c:pt>
                <c:pt idx="8176">
                  <c:v>#N/A</c:v>
                </c:pt>
                <c:pt idx="8177">
                  <c:v>#N/A</c:v>
                </c:pt>
                <c:pt idx="8178">
                  <c:v>#N/A</c:v>
                </c:pt>
                <c:pt idx="8179">
                  <c:v>#N/A</c:v>
                </c:pt>
                <c:pt idx="8180">
                  <c:v>#N/A</c:v>
                </c:pt>
                <c:pt idx="8181">
                  <c:v>#N/A</c:v>
                </c:pt>
                <c:pt idx="8182">
                  <c:v>#N/A</c:v>
                </c:pt>
                <c:pt idx="8183">
                  <c:v>#N/A</c:v>
                </c:pt>
                <c:pt idx="8184">
                  <c:v>#N/A</c:v>
                </c:pt>
                <c:pt idx="8185">
                  <c:v>#N/A</c:v>
                </c:pt>
                <c:pt idx="8186">
                  <c:v>#N/A</c:v>
                </c:pt>
                <c:pt idx="8187">
                  <c:v>#N/A</c:v>
                </c:pt>
                <c:pt idx="8188">
                  <c:v>#N/A</c:v>
                </c:pt>
                <c:pt idx="8189">
                  <c:v>#N/A</c:v>
                </c:pt>
                <c:pt idx="8190">
                  <c:v>#N/A</c:v>
                </c:pt>
                <c:pt idx="8191">
                  <c:v>#N/A</c:v>
                </c:pt>
                <c:pt idx="8192">
                  <c:v>#N/A</c:v>
                </c:pt>
                <c:pt idx="8193">
                  <c:v>#N/A</c:v>
                </c:pt>
                <c:pt idx="8194">
                  <c:v>#N/A</c:v>
                </c:pt>
                <c:pt idx="8195">
                  <c:v>#N/A</c:v>
                </c:pt>
                <c:pt idx="8196">
                  <c:v>#N/A</c:v>
                </c:pt>
                <c:pt idx="8197">
                  <c:v>#N/A</c:v>
                </c:pt>
                <c:pt idx="8198">
                  <c:v>#N/A</c:v>
                </c:pt>
                <c:pt idx="8199">
                  <c:v>#N/A</c:v>
                </c:pt>
                <c:pt idx="8200">
                  <c:v>#N/A</c:v>
                </c:pt>
                <c:pt idx="8201">
                  <c:v>#N/A</c:v>
                </c:pt>
                <c:pt idx="8202">
                  <c:v>#N/A</c:v>
                </c:pt>
                <c:pt idx="8203">
                  <c:v>#N/A</c:v>
                </c:pt>
                <c:pt idx="8204">
                  <c:v>#N/A</c:v>
                </c:pt>
                <c:pt idx="8205">
                  <c:v>#N/A</c:v>
                </c:pt>
                <c:pt idx="8206">
                  <c:v>#N/A</c:v>
                </c:pt>
                <c:pt idx="8207">
                  <c:v>#N/A</c:v>
                </c:pt>
                <c:pt idx="8208">
                  <c:v>#N/A</c:v>
                </c:pt>
                <c:pt idx="8209">
                  <c:v>#N/A</c:v>
                </c:pt>
                <c:pt idx="8210">
                  <c:v>#N/A</c:v>
                </c:pt>
                <c:pt idx="8211">
                  <c:v>#N/A</c:v>
                </c:pt>
                <c:pt idx="8212">
                  <c:v>#N/A</c:v>
                </c:pt>
                <c:pt idx="8213">
                  <c:v>#N/A</c:v>
                </c:pt>
                <c:pt idx="8214">
                  <c:v>#N/A</c:v>
                </c:pt>
                <c:pt idx="8215">
                  <c:v>#N/A</c:v>
                </c:pt>
                <c:pt idx="8216">
                  <c:v>#N/A</c:v>
                </c:pt>
                <c:pt idx="8217">
                  <c:v>#N/A</c:v>
                </c:pt>
                <c:pt idx="8218">
                  <c:v>#N/A</c:v>
                </c:pt>
                <c:pt idx="8219">
                  <c:v>#N/A</c:v>
                </c:pt>
                <c:pt idx="8220">
                  <c:v>#N/A</c:v>
                </c:pt>
                <c:pt idx="8221">
                  <c:v>#N/A</c:v>
                </c:pt>
                <c:pt idx="8222">
                  <c:v>#N/A</c:v>
                </c:pt>
                <c:pt idx="8223">
                  <c:v>#N/A</c:v>
                </c:pt>
                <c:pt idx="8224">
                  <c:v>#N/A</c:v>
                </c:pt>
                <c:pt idx="8225">
                  <c:v>#N/A</c:v>
                </c:pt>
                <c:pt idx="8226">
                  <c:v>#N/A</c:v>
                </c:pt>
                <c:pt idx="8227">
                  <c:v>#N/A</c:v>
                </c:pt>
                <c:pt idx="8228">
                  <c:v>#N/A</c:v>
                </c:pt>
                <c:pt idx="8229">
                  <c:v>#N/A</c:v>
                </c:pt>
                <c:pt idx="8230">
                  <c:v>#N/A</c:v>
                </c:pt>
                <c:pt idx="8231">
                  <c:v>#N/A</c:v>
                </c:pt>
                <c:pt idx="8232">
                  <c:v>#N/A</c:v>
                </c:pt>
                <c:pt idx="8233">
                  <c:v>#N/A</c:v>
                </c:pt>
                <c:pt idx="8234">
                  <c:v>#N/A</c:v>
                </c:pt>
                <c:pt idx="8235">
                  <c:v>#N/A</c:v>
                </c:pt>
                <c:pt idx="8236">
                  <c:v>#N/A</c:v>
                </c:pt>
                <c:pt idx="8237">
                  <c:v>#N/A</c:v>
                </c:pt>
                <c:pt idx="8238">
                  <c:v>#N/A</c:v>
                </c:pt>
                <c:pt idx="8239">
                  <c:v>#N/A</c:v>
                </c:pt>
                <c:pt idx="8240">
                  <c:v>#N/A</c:v>
                </c:pt>
                <c:pt idx="8241">
                  <c:v>#N/A</c:v>
                </c:pt>
                <c:pt idx="8242">
                  <c:v>#N/A</c:v>
                </c:pt>
                <c:pt idx="8243">
                  <c:v>#N/A</c:v>
                </c:pt>
                <c:pt idx="8244">
                  <c:v>#N/A</c:v>
                </c:pt>
                <c:pt idx="8245">
                  <c:v>#N/A</c:v>
                </c:pt>
                <c:pt idx="8246">
                  <c:v>#N/A</c:v>
                </c:pt>
                <c:pt idx="8247">
                  <c:v>#N/A</c:v>
                </c:pt>
                <c:pt idx="8248">
                  <c:v>#N/A</c:v>
                </c:pt>
                <c:pt idx="8249">
                  <c:v>#N/A</c:v>
                </c:pt>
                <c:pt idx="8250">
                  <c:v>#N/A</c:v>
                </c:pt>
                <c:pt idx="8251">
                  <c:v>#N/A</c:v>
                </c:pt>
                <c:pt idx="8252">
                  <c:v>#N/A</c:v>
                </c:pt>
                <c:pt idx="8253">
                  <c:v>#N/A</c:v>
                </c:pt>
                <c:pt idx="8254">
                  <c:v>#N/A</c:v>
                </c:pt>
                <c:pt idx="8255">
                  <c:v>#N/A</c:v>
                </c:pt>
                <c:pt idx="8256">
                  <c:v>#N/A</c:v>
                </c:pt>
                <c:pt idx="8257">
                  <c:v>#N/A</c:v>
                </c:pt>
                <c:pt idx="8258">
                  <c:v>#N/A</c:v>
                </c:pt>
                <c:pt idx="8259">
                  <c:v>#N/A</c:v>
                </c:pt>
                <c:pt idx="8260">
                  <c:v>#N/A</c:v>
                </c:pt>
                <c:pt idx="8261">
                  <c:v>#N/A</c:v>
                </c:pt>
                <c:pt idx="8262">
                  <c:v>#N/A</c:v>
                </c:pt>
                <c:pt idx="8263">
                  <c:v>#N/A</c:v>
                </c:pt>
                <c:pt idx="8264">
                  <c:v>#N/A</c:v>
                </c:pt>
                <c:pt idx="8265">
                  <c:v>#N/A</c:v>
                </c:pt>
                <c:pt idx="8266">
                  <c:v>#N/A</c:v>
                </c:pt>
                <c:pt idx="8267">
                  <c:v>#N/A</c:v>
                </c:pt>
                <c:pt idx="8268">
                  <c:v>#N/A</c:v>
                </c:pt>
                <c:pt idx="8269">
                  <c:v>#N/A</c:v>
                </c:pt>
                <c:pt idx="8270">
                  <c:v>#N/A</c:v>
                </c:pt>
                <c:pt idx="8271">
                  <c:v>#N/A</c:v>
                </c:pt>
                <c:pt idx="8272">
                  <c:v>#N/A</c:v>
                </c:pt>
                <c:pt idx="8273">
                  <c:v>#N/A</c:v>
                </c:pt>
                <c:pt idx="8274">
                  <c:v>#N/A</c:v>
                </c:pt>
                <c:pt idx="8275">
                  <c:v>#N/A</c:v>
                </c:pt>
                <c:pt idx="8276">
                  <c:v>#N/A</c:v>
                </c:pt>
                <c:pt idx="8277">
                  <c:v>#N/A</c:v>
                </c:pt>
                <c:pt idx="8278">
                  <c:v>#N/A</c:v>
                </c:pt>
                <c:pt idx="8279">
                  <c:v>#N/A</c:v>
                </c:pt>
                <c:pt idx="8280">
                  <c:v>#N/A</c:v>
                </c:pt>
                <c:pt idx="8281">
                  <c:v>#N/A</c:v>
                </c:pt>
                <c:pt idx="8282">
                  <c:v>#N/A</c:v>
                </c:pt>
                <c:pt idx="8283">
                  <c:v>#N/A</c:v>
                </c:pt>
                <c:pt idx="8284">
                  <c:v>#N/A</c:v>
                </c:pt>
                <c:pt idx="8285">
                  <c:v>#N/A</c:v>
                </c:pt>
                <c:pt idx="8286">
                  <c:v>#N/A</c:v>
                </c:pt>
                <c:pt idx="8287">
                  <c:v>#N/A</c:v>
                </c:pt>
                <c:pt idx="8288">
                  <c:v>#N/A</c:v>
                </c:pt>
                <c:pt idx="8289">
                  <c:v>#N/A</c:v>
                </c:pt>
                <c:pt idx="8290">
                  <c:v>#N/A</c:v>
                </c:pt>
                <c:pt idx="8291">
                  <c:v>#N/A</c:v>
                </c:pt>
                <c:pt idx="8292">
                  <c:v>#N/A</c:v>
                </c:pt>
                <c:pt idx="8293">
                  <c:v>#N/A</c:v>
                </c:pt>
                <c:pt idx="8294">
                  <c:v>#N/A</c:v>
                </c:pt>
                <c:pt idx="8295">
                  <c:v>#N/A</c:v>
                </c:pt>
                <c:pt idx="8296">
                  <c:v>#N/A</c:v>
                </c:pt>
                <c:pt idx="8297">
                  <c:v>#N/A</c:v>
                </c:pt>
                <c:pt idx="8298">
                  <c:v>#N/A</c:v>
                </c:pt>
                <c:pt idx="8299">
                  <c:v>#N/A</c:v>
                </c:pt>
                <c:pt idx="8300">
                  <c:v>#N/A</c:v>
                </c:pt>
                <c:pt idx="8301">
                  <c:v>#N/A</c:v>
                </c:pt>
                <c:pt idx="8302">
                  <c:v>#N/A</c:v>
                </c:pt>
                <c:pt idx="8303">
                  <c:v>#N/A</c:v>
                </c:pt>
                <c:pt idx="8304">
                  <c:v>#N/A</c:v>
                </c:pt>
                <c:pt idx="8305">
                  <c:v>#N/A</c:v>
                </c:pt>
                <c:pt idx="8306">
                  <c:v>#N/A</c:v>
                </c:pt>
                <c:pt idx="8307">
                  <c:v>#N/A</c:v>
                </c:pt>
                <c:pt idx="8308">
                  <c:v>#N/A</c:v>
                </c:pt>
                <c:pt idx="8309">
                  <c:v>#N/A</c:v>
                </c:pt>
                <c:pt idx="8310">
                  <c:v>#N/A</c:v>
                </c:pt>
                <c:pt idx="8311">
                  <c:v>#N/A</c:v>
                </c:pt>
                <c:pt idx="8312">
                  <c:v>#N/A</c:v>
                </c:pt>
                <c:pt idx="8313">
                  <c:v>#N/A</c:v>
                </c:pt>
                <c:pt idx="8314">
                  <c:v>#N/A</c:v>
                </c:pt>
                <c:pt idx="8315">
                  <c:v>#N/A</c:v>
                </c:pt>
                <c:pt idx="8316">
                  <c:v>#N/A</c:v>
                </c:pt>
                <c:pt idx="8317">
                  <c:v>#N/A</c:v>
                </c:pt>
                <c:pt idx="8318">
                  <c:v>#N/A</c:v>
                </c:pt>
                <c:pt idx="8319">
                  <c:v>#N/A</c:v>
                </c:pt>
                <c:pt idx="8320">
                  <c:v>#N/A</c:v>
                </c:pt>
                <c:pt idx="8321">
                  <c:v>#N/A</c:v>
                </c:pt>
                <c:pt idx="8322">
                  <c:v>#N/A</c:v>
                </c:pt>
                <c:pt idx="8323">
                  <c:v>#N/A</c:v>
                </c:pt>
                <c:pt idx="8324">
                  <c:v>#N/A</c:v>
                </c:pt>
                <c:pt idx="8325">
                  <c:v>#N/A</c:v>
                </c:pt>
                <c:pt idx="8326">
                  <c:v>#N/A</c:v>
                </c:pt>
                <c:pt idx="8327">
                  <c:v>#N/A</c:v>
                </c:pt>
                <c:pt idx="8328">
                  <c:v>#N/A</c:v>
                </c:pt>
                <c:pt idx="8329">
                  <c:v>#N/A</c:v>
                </c:pt>
                <c:pt idx="8330">
                  <c:v>#N/A</c:v>
                </c:pt>
                <c:pt idx="8331">
                  <c:v>#N/A</c:v>
                </c:pt>
                <c:pt idx="8332">
                  <c:v>#N/A</c:v>
                </c:pt>
                <c:pt idx="8333">
                  <c:v>#N/A</c:v>
                </c:pt>
                <c:pt idx="8334">
                  <c:v>#N/A</c:v>
                </c:pt>
                <c:pt idx="8335">
                  <c:v>#N/A</c:v>
                </c:pt>
                <c:pt idx="8336">
                  <c:v>#N/A</c:v>
                </c:pt>
                <c:pt idx="8337">
                  <c:v>#N/A</c:v>
                </c:pt>
                <c:pt idx="8338">
                  <c:v>#N/A</c:v>
                </c:pt>
                <c:pt idx="8339">
                  <c:v>#N/A</c:v>
                </c:pt>
                <c:pt idx="8340">
                  <c:v>#N/A</c:v>
                </c:pt>
                <c:pt idx="8341">
                  <c:v>#N/A</c:v>
                </c:pt>
                <c:pt idx="8342">
                  <c:v>#N/A</c:v>
                </c:pt>
                <c:pt idx="8343">
                  <c:v>#N/A</c:v>
                </c:pt>
                <c:pt idx="8344">
                  <c:v>#N/A</c:v>
                </c:pt>
                <c:pt idx="8345">
                  <c:v>#N/A</c:v>
                </c:pt>
                <c:pt idx="8346">
                  <c:v>#N/A</c:v>
                </c:pt>
                <c:pt idx="8347">
                  <c:v>#N/A</c:v>
                </c:pt>
                <c:pt idx="8348">
                  <c:v>#N/A</c:v>
                </c:pt>
                <c:pt idx="8349">
                  <c:v>#N/A</c:v>
                </c:pt>
                <c:pt idx="8350">
                  <c:v>#N/A</c:v>
                </c:pt>
                <c:pt idx="8351">
                  <c:v>#N/A</c:v>
                </c:pt>
                <c:pt idx="8352">
                  <c:v>#N/A</c:v>
                </c:pt>
                <c:pt idx="8353">
                  <c:v>#N/A</c:v>
                </c:pt>
                <c:pt idx="8354">
                  <c:v>#N/A</c:v>
                </c:pt>
                <c:pt idx="8355">
                  <c:v>#N/A</c:v>
                </c:pt>
                <c:pt idx="8356">
                  <c:v>#N/A</c:v>
                </c:pt>
                <c:pt idx="8357">
                  <c:v>#N/A</c:v>
                </c:pt>
                <c:pt idx="8358">
                  <c:v>#N/A</c:v>
                </c:pt>
                <c:pt idx="8359">
                  <c:v>#N/A</c:v>
                </c:pt>
                <c:pt idx="8360">
                  <c:v>#N/A</c:v>
                </c:pt>
                <c:pt idx="8361">
                  <c:v>#N/A</c:v>
                </c:pt>
                <c:pt idx="8362">
                  <c:v>#N/A</c:v>
                </c:pt>
                <c:pt idx="8363">
                  <c:v>#N/A</c:v>
                </c:pt>
                <c:pt idx="8364">
                  <c:v>#N/A</c:v>
                </c:pt>
                <c:pt idx="8365">
                  <c:v>#N/A</c:v>
                </c:pt>
                <c:pt idx="8366">
                  <c:v>#N/A</c:v>
                </c:pt>
                <c:pt idx="8367">
                  <c:v>#N/A</c:v>
                </c:pt>
                <c:pt idx="8368">
                  <c:v>#N/A</c:v>
                </c:pt>
                <c:pt idx="8369">
                  <c:v>#N/A</c:v>
                </c:pt>
                <c:pt idx="8370">
                  <c:v>#N/A</c:v>
                </c:pt>
                <c:pt idx="8371">
                  <c:v>#N/A</c:v>
                </c:pt>
                <c:pt idx="8372">
                  <c:v>#N/A</c:v>
                </c:pt>
                <c:pt idx="8373">
                  <c:v>#N/A</c:v>
                </c:pt>
                <c:pt idx="8374">
                  <c:v>#N/A</c:v>
                </c:pt>
                <c:pt idx="8375">
                  <c:v>#N/A</c:v>
                </c:pt>
                <c:pt idx="8376">
                  <c:v>#N/A</c:v>
                </c:pt>
                <c:pt idx="8377">
                  <c:v>#N/A</c:v>
                </c:pt>
                <c:pt idx="8378">
                  <c:v>#N/A</c:v>
                </c:pt>
                <c:pt idx="8379">
                  <c:v>#N/A</c:v>
                </c:pt>
                <c:pt idx="8380">
                  <c:v>#N/A</c:v>
                </c:pt>
                <c:pt idx="8381">
                  <c:v>#N/A</c:v>
                </c:pt>
                <c:pt idx="8382">
                  <c:v>#N/A</c:v>
                </c:pt>
                <c:pt idx="8383">
                  <c:v>#N/A</c:v>
                </c:pt>
                <c:pt idx="8384">
                  <c:v>#N/A</c:v>
                </c:pt>
                <c:pt idx="8385">
                  <c:v>#N/A</c:v>
                </c:pt>
                <c:pt idx="8386">
                  <c:v>#N/A</c:v>
                </c:pt>
                <c:pt idx="8387">
                  <c:v>#N/A</c:v>
                </c:pt>
                <c:pt idx="8388">
                  <c:v>#N/A</c:v>
                </c:pt>
                <c:pt idx="8389">
                  <c:v>#N/A</c:v>
                </c:pt>
                <c:pt idx="8390">
                  <c:v>#N/A</c:v>
                </c:pt>
                <c:pt idx="8391">
                  <c:v>#N/A</c:v>
                </c:pt>
                <c:pt idx="8392">
                  <c:v>#N/A</c:v>
                </c:pt>
                <c:pt idx="8393">
                  <c:v>#N/A</c:v>
                </c:pt>
                <c:pt idx="8394">
                  <c:v>#N/A</c:v>
                </c:pt>
                <c:pt idx="8395">
                  <c:v>#N/A</c:v>
                </c:pt>
                <c:pt idx="8396">
                  <c:v>#N/A</c:v>
                </c:pt>
                <c:pt idx="8397">
                  <c:v>#N/A</c:v>
                </c:pt>
                <c:pt idx="8398">
                  <c:v>#N/A</c:v>
                </c:pt>
                <c:pt idx="8399">
                  <c:v>#N/A</c:v>
                </c:pt>
                <c:pt idx="8400">
                  <c:v>#N/A</c:v>
                </c:pt>
                <c:pt idx="8401">
                  <c:v>#N/A</c:v>
                </c:pt>
                <c:pt idx="8402">
                  <c:v>#N/A</c:v>
                </c:pt>
                <c:pt idx="8403">
                  <c:v>#N/A</c:v>
                </c:pt>
                <c:pt idx="8404">
                  <c:v>#N/A</c:v>
                </c:pt>
                <c:pt idx="8405">
                  <c:v>#N/A</c:v>
                </c:pt>
                <c:pt idx="8406">
                  <c:v>#N/A</c:v>
                </c:pt>
                <c:pt idx="8407">
                  <c:v>#N/A</c:v>
                </c:pt>
                <c:pt idx="8408">
                  <c:v>#N/A</c:v>
                </c:pt>
                <c:pt idx="8409">
                  <c:v>#N/A</c:v>
                </c:pt>
                <c:pt idx="8410">
                  <c:v>#N/A</c:v>
                </c:pt>
                <c:pt idx="8411">
                  <c:v>#N/A</c:v>
                </c:pt>
                <c:pt idx="8412">
                  <c:v>#N/A</c:v>
                </c:pt>
                <c:pt idx="8413">
                  <c:v>#N/A</c:v>
                </c:pt>
                <c:pt idx="8414">
                  <c:v>#N/A</c:v>
                </c:pt>
                <c:pt idx="8415">
                  <c:v>#N/A</c:v>
                </c:pt>
                <c:pt idx="8416">
                  <c:v>#N/A</c:v>
                </c:pt>
                <c:pt idx="8417">
                  <c:v>#N/A</c:v>
                </c:pt>
                <c:pt idx="8418">
                  <c:v>#N/A</c:v>
                </c:pt>
                <c:pt idx="8419">
                  <c:v>#N/A</c:v>
                </c:pt>
                <c:pt idx="8420">
                  <c:v>#N/A</c:v>
                </c:pt>
                <c:pt idx="8421">
                  <c:v>#N/A</c:v>
                </c:pt>
                <c:pt idx="8422">
                  <c:v>#N/A</c:v>
                </c:pt>
                <c:pt idx="8423">
                  <c:v>#N/A</c:v>
                </c:pt>
                <c:pt idx="8424">
                  <c:v>#N/A</c:v>
                </c:pt>
                <c:pt idx="8425">
                  <c:v>#N/A</c:v>
                </c:pt>
                <c:pt idx="8426">
                  <c:v>#N/A</c:v>
                </c:pt>
                <c:pt idx="8427">
                  <c:v>#N/A</c:v>
                </c:pt>
                <c:pt idx="8428">
                  <c:v>#N/A</c:v>
                </c:pt>
                <c:pt idx="8429">
                  <c:v>#N/A</c:v>
                </c:pt>
                <c:pt idx="8430">
                  <c:v>#N/A</c:v>
                </c:pt>
                <c:pt idx="8431">
                  <c:v>#N/A</c:v>
                </c:pt>
                <c:pt idx="8432">
                  <c:v>#N/A</c:v>
                </c:pt>
                <c:pt idx="8433">
                  <c:v>#N/A</c:v>
                </c:pt>
                <c:pt idx="8434">
                  <c:v>#N/A</c:v>
                </c:pt>
                <c:pt idx="8435">
                  <c:v>#N/A</c:v>
                </c:pt>
                <c:pt idx="8436">
                  <c:v>#N/A</c:v>
                </c:pt>
                <c:pt idx="8437">
                  <c:v>#N/A</c:v>
                </c:pt>
                <c:pt idx="8438">
                  <c:v>#N/A</c:v>
                </c:pt>
                <c:pt idx="8439">
                  <c:v>#N/A</c:v>
                </c:pt>
                <c:pt idx="8440">
                  <c:v>#N/A</c:v>
                </c:pt>
                <c:pt idx="8441">
                  <c:v>#N/A</c:v>
                </c:pt>
                <c:pt idx="8442">
                  <c:v>#N/A</c:v>
                </c:pt>
                <c:pt idx="8443">
                  <c:v>#N/A</c:v>
                </c:pt>
                <c:pt idx="8444">
                  <c:v>#N/A</c:v>
                </c:pt>
                <c:pt idx="8445">
                  <c:v>#N/A</c:v>
                </c:pt>
                <c:pt idx="8446">
                  <c:v>#N/A</c:v>
                </c:pt>
                <c:pt idx="8447">
                  <c:v>#N/A</c:v>
                </c:pt>
                <c:pt idx="8448">
                  <c:v>#N/A</c:v>
                </c:pt>
                <c:pt idx="8449">
                  <c:v>#N/A</c:v>
                </c:pt>
                <c:pt idx="8450">
                  <c:v>#N/A</c:v>
                </c:pt>
                <c:pt idx="8451">
                  <c:v>#N/A</c:v>
                </c:pt>
                <c:pt idx="8452">
                  <c:v>#N/A</c:v>
                </c:pt>
                <c:pt idx="8453">
                  <c:v>#N/A</c:v>
                </c:pt>
                <c:pt idx="8454">
                  <c:v>#N/A</c:v>
                </c:pt>
                <c:pt idx="8455">
                  <c:v>#N/A</c:v>
                </c:pt>
                <c:pt idx="8456">
                  <c:v>#N/A</c:v>
                </c:pt>
                <c:pt idx="8457">
                  <c:v>#N/A</c:v>
                </c:pt>
                <c:pt idx="8458">
                  <c:v>#N/A</c:v>
                </c:pt>
                <c:pt idx="8459">
                  <c:v>#N/A</c:v>
                </c:pt>
                <c:pt idx="8460">
                  <c:v>#N/A</c:v>
                </c:pt>
                <c:pt idx="8461">
                  <c:v>#N/A</c:v>
                </c:pt>
                <c:pt idx="8462">
                  <c:v>#N/A</c:v>
                </c:pt>
                <c:pt idx="8463">
                  <c:v>#N/A</c:v>
                </c:pt>
                <c:pt idx="8464">
                  <c:v>#N/A</c:v>
                </c:pt>
                <c:pt idx="8465">
                  <c:v>#N/A</c:v>
                </c:pt>
                <c:pt idx="8466">
                  <c:v>#N/A</c:v>
                </c:pt>
                <c:pt idx="8467">
                  <c:v>#N/A</c:v>
                </c:pt>
                <c:pt idx="8468">
                  <c:v>#N/A</c:v>
                </c:pt>
                <c:pt idx="8469">
                  <c:v>#N/A</c:v>
                </c:pt>
                <c:pt idx="8470">
                  <c:v>#N/A</c:v>
                </c:pt>
                <c:pt idx="8471">
                  <c:v>#N/A</c:v>
                </c:pt>
                <c:pt idx="8472">
                  <c:v>#N/A</c:v>
                </c:pt>
                <c:pt idx="8473">
                  <c:v>#N/A</c:v>
                </c:pt>
                <c:pt idx="8474">
                  <c:v>#N/A</c:v>
                </c:pt>
                <c:pt idx="8475">
                  <c:v>#N/A</c:v>
                </c:pt>
                <c:pt idx="8476">
                  <c:v>#N/A</c:v>
                </c:pt>
                <c:pt idx="8477">
                  <c:v>#N/A</c:v>
                </c:pt>
                <c:pt idx="8478">
                  <c:v>#N/A</c:v>
                </c:pt>
                <c:pt idx="8479">
                  <c:v>#N/A</c:v>
                </c:pt>
                <c:pt idx="8480">
                  <c:v>#N/A</c:v>
                </c:pt>
                <c:pt idx="8481">
                  <c:v>#N/A</c:v>
                </c:pt>
                <c:pt idx="8482">
                  <c:v>#N/A</c:v>
                </c:pt>
                <c:pt idx="8483">
                  <c:v>#N/A</c:v>
                </c:pt>
                <c:pt idx="8484">
                  <c:v>#N/A</c:v>
                </c:pt>
                <c:pt idx="8485">
                  <c:v>#N/A</c:v>
                </c:pt>
                <c:pt idx="8486">
                  <c:v>#N/A</c:v>
                </c:pt>
                <c:pt idx="8487">
                  <c:v>#N/A</c:v>
                </c:pt>
                <c:pt idx="8488">
                  <c:v>#N/A</c:v>
                </c:pt>
                <c:pt idx="8489">
                  <c:v>#N/A</c:v>
                </c:pt>
                <c:pt idx="8490">
                  <c:v>#N/A</c:v>
                </c:pt>
                <c:pt idx="8491">
                  <c:v>#N/A</c:v>
                </c:pt>
                <c:pt idx="8492">
                  <c:v>#N/A</c:v>
                </c:pt>
                <c:pt idx="8493">
                  <c:v>#N/A</c:v>
                </c:pt>
                <c:pt idx="8494">
                  <c:v>#N/A</c:v>
                </c:pt>
                <c:pt idx="8495">
                  <c:v>#N/A</c:v>
                </c:pt>
                <c:pt idx="8496">
                  <c:v>#N/A</c:v>
                </c:pt>
                <c:pt idx="8497">
                  <c:v>#N/A</c:v>
                </c:pt>
                <c:pt idx="8498">
                  <c:v>#N/A</c:v>
                </c:pt>
                <c:pt idx="8499">
                  <c:v>#N/A</c:v>
                </c:pt>
                <c:pt idx="8500">
                  <c:v>#N/A</c:v>
                </c:pt>
                <c:pt idx="8501">
                  <c:v>#N/A</c:v>
                </c:pt>
                <c:pt idx="8502">
                  <c:v>#N/A</c:v>
                </c:pt>
                <c:pt idx="8503">
                  <c:v>#N/A</c:v>
                </c:pt>
                <c:pt idx="8504">
                  <c:v>#N/A</c:v>
                </c:pt>
                <c:pt idx="8505">
                  <c:v>#N/A</c:v>
                </c:pt>
                <c:pt idx="8506">
                  <c:v>#N/A</c:v>
                </c:pt>
                <c:pt idx="8507">
                  <c:v>#N/A</c:v>
                </c:pt>
                <c:pt idx="8508">
                  <c:v>#N/A</c:v>
                </c:pt>
                <c:pt idx="8509">
                  <c:v>#N/A</c:v>
                </c:pt>
                <c:pt idx="8510">
                  <c:v>#N/A</c:v>
                </c:pt>
                <c:pt idx="8511">
                  <c:v>#N/A</c:v>
                </c:pt>
                <c:pt idx="8512">
                  <c:v>#N/A</c:v>
                </c:pt>
                <c:pt idx="8513">
                  <c:v>#N/A</c:v>
                </c:pt>
                <c:pt idx="8514">
                  <c:v>#N/A</c:v>
                </c:pt>
                <c:pt idx="8515">
                  <c:v>#N/A</c:v>
                </c:pt>
                <c:pt idx="8516">
                  <c:v>#N/A</c:v>
                </c:pt>
                <c:pt idx="8517">
                  <c:v>#N/A</c:v>
                </c:pt>
                <c:pt idx="8518">
                  <c:v>#N/A</c:v>
                </c:pt>
                <c:pt idx="8519">
                  <c:v>#N/A</c:v>
                </c:pt>
                <c:pt idx="8520">
                  <c:v>#N/A</c:v>
                </c:pt>
                <c:pt idx="8521">
                  <c:v>#N/A</c:v>
                </c:pt>
                <c:pt idx="8522">
                  <c:v>#N/A</c:v>
                </c:pt>
                <c:pt idx="8523">
                  <c:v>#N/A</c:v>
                </c:pt>
                <c:pt idx="8524">
                  <c:v>#N/A</c:v>
                </c:pt>
                <c:pt idx="8525">
                  <c:v>#N/A</c:v>
                </c:pt>
                <c:pt idx="8526">
                  <c:v>#N/A</c:v>
                </c:pt>
                <c:pt idx="8527">
                  <c:v>#N/A</c:v>
                </c:pt>
                <c:pt idx="8528">
                  <c:v>#N/A</c:v>
                </c:pt>
                <c:pt idx="8529">
                  <c:v>#N/A</c:v>
                </c:pt>
                <c:pt idx="8530">
                  <c:v>#N/A</c:v>
                </c:pt>
                <c:pt idx="8531">
                  <c:v>#N/A</c:v>
                </c:pt>
                <c:pt idx="8532">
                  <c:v>#N/A</c:v>
                </c:pt>
                <c:pt idx="8533">
                  <c:v>#N/A</c:v>
                </c:pt>
                <c:pt idx="8534">
                  <c:v>#N/A</c:v>
                </c:pt>
                <c:pt idx="8535">
                  <c:v>#N/A</c:v>
                </c:pt>
                <c:pt idx="8536">
                  <c:v>#N/A</c:v>
                </c:pt>
                <c:pt idx="8537">
                  <c:v>#N/A</c:v>
                </c:pt>
                <c:pt idx="8538">
                  <c:v>#N/A</c:v>
                </c:pt>
                <c:pt idx="8539">
                  <c:v>#N/A</c:v>
                </c:pt>
                <c:pt idx="8540">
                  <c:v>#N/A</c:v>
                </c:pt>
                <c:pt idx="8541">
                  <c:v>#N/A</c:v>
                </c:pt>
                <c:pt idx="8542">
                  <c:v>#N/A</c:v>
                </c:pt>
                <c:pt idx="8543">
                  <c:v>#N/A</c:v>
                </c:pt>
                <c:pt idx="8544">
                  <c:v>#N/A</c:v>
                </c:pt>
                <c:pt idx="8545">
                  <c:v>#N/A</c:v>
                </c:pt>
                <c:pt idx="8546">
                  <c:v>#N/A</c:v>
                </c:pt>
                <c:pt idx="8547">
                  <c:v>#N/A</c:v>
                </c:pt>
                <c:pt idx="8548">
                  <c:v>#N/A</c:v>
                </c:pt>
                <c:pt idx="8549">
                  <c:v>#N/A</c:v>
                </c:pt>
                <c:pt idx="8550">
                  <c:v>#N/A</c:v>
                </c:pt>
                <c:pt idx="8551">
                  <c:v>#N/A</c:v>
                </c:pt>
                <c:pt idx="8552">
                  <c:v>#N/A</c:v>
                </c:pt>
                <c:pt idx="8553">
                  <c:v>#N/A</c:v>
                </c:pt>
                <c:pt idx="8554">
                  <c:v>#N/A</c:v>
                </c:pt>
                <c:pt idx="8555">
                  <c:v>#N/A</c:v>
                </c:pt>
                <c:pt idx="8556">
                  <c:v>#N/A</c:v>
                </c:pt>
                <c:pt idx="8557">
                  <c:v>#N/A</c:v>
                </c:pt>
                <c:pt idx="8558">
                  <c:v>#N/A</c:v>
                </c:pt>
                <c:pt idx="8559">
                  <c:v>#N/A</c:v>
                </c:pt>
                <c:pt idx="8560">
                  <c:v>#N/A</c:v>
                </c:pt>
                <c:pt idx="8561">
                  <c:v>#N/A</c:v>
                </c:pt>
                <c:pt idx="8562">
                  <c:v>#N/A</c:v>
                </c:pt>
                <c:pt idx="8563">
                  <c:v>#N/A</c:v>
                </c:pt>
                <c:pt idx="8564">
                  <c:v>#N/A</c:v>
                </c:pt>
                <c:pt idx="8565">
                  <c:v>#N/A</c:v>
                </c:pt>
                <c:pt idx="8566">
                  <c:v>#N/A</c:v>
                </c:pt>
                <c:pt idx="8567">
                  <c:v>#N/A</c:v>
                </c:pt>
                <c:pt idx="8568">
                  <c:v>#N/A</c:v>
                </c:pt>
                <c:pt idx="8569">
                  <c:v>#N/A</c:v>
                </c:pt>
                <c:pt idx="8570">
                  <c:v>#N/A</c:v>
                </c:pt>
                <c:pt idx="8571">
                  <c:v>#N/A</c:v>
                </c:pt>
                <c:pt idx="8572">
                  <c:v>#N/A</c:v>
                </c:pt>
                <c:pt idx="8573">
                  <c:v>#N/A</c:v>
                </c:pt>
                <c:pt idx="8574">
                  <c:v>#N/A</c:v>
                </c:pt>
                <c:pt idx="8575">
                  <c:v>#N/A</c:v>
                </c:pt>
                <c:pt idx="8576">
                  <c:v>#N/A</c:v>
                </c:pt>
                <c:pt idx="8577">
                  <c:v>#N/A</c:v>
                </c:pt>
                <c:pt idx="8578">
                  <c:v>#N/A</c:v>
                </c:pt>
                <c:pt idx="8579">
                  <c:v>#N/A</c:v>
                </c:pt>
                <c:pt idx="8580">
                  <c:v>#N/A</c:v>
                </c:pt>
                <c:pt idx="8581">
                  <c:v>#N/A</c:v>
                </c:pt>
                <c:pt idx="8582">
                  <c:v>#N/A</c:v>
                </c:pt>
                <c:pt idx="8583">
                  <c:v>#N/A</c:v>
                </c:pt>
                <c:pt idx="8584">
                  <c:v>#N/A</c:v>
                </c:pt>
                <c:pt idx="8585">
                  <c:v>#N/A</c:v>
                </c:pt>
                <c:pt idx="8586">
                  <c:v>#N/A</c:v>
                </c:pt>
                <c:pt idx="8587">
                  <c:v>#N/A</c:v>
                </c:pt>
                <c:pt idx="8588">
                  <c:v>#N/A</c:v>
                </c:pt>
                <c:pt idx="8589">
                  <c:v>#N/A</c:v>
                </c:pt>
                <c:pt idx="8590">
                  <c:v>#N/A</c:v>
                </c:pt>
                <c:pt idx="8591">
                  <c:v>#N/A</c:v>
                </c:pt>
                <c:pt idx="8592">
                  <c:v>#N/A</c:v>
                </c:pt>
                <c:pt idx="8593">
                  <c:v>#N/A</c:v>
                </c:pt>
                <c:pt idx="8594">
                  <c:v>#N/A</c:v>
                </c:pt>
                <c:pt idx="8595">
                  <c:v>#N/A</c:v>
                </c:pt>
                <c:pt idx="8596">
                  <c:v>#N/A</c:v>
                </c:pt>
                <c:pt idx="8597">
                  <c:v>#N/A</c:v>
                </c:pt>
                <c:pt idx="8598">
                  <c:v>#N/A</c:v>
                </c:pt>
                <c:pt idx="8599">
                  <c:v>#N/A</c:v>
                </c:pt>
                <c:pt idx="8600">
                  <c:v>#N/A</c:v>
                </c:pt>
                <c:pt idx="8601">
                  <c:v>#N/A</c:v>
                </c:pt>
                <c:pt idx="8602">
                  <c:v>#N/A</c:v>
                </c:pt>
                <c:pt idx="8603">
                  <c:v>#N/A</c:v>
                </c:pt>
                <c:pt idx="8604">
                  <c:v>#N/A</c:v>
                </c:pt>
                <c:pt idx="8605">
                  <c:v>#N/A</c:v>
                </c:pt>
                <c:pt idx="8606">
                  <c:v>#N/A</c:v>
                </c:pt>
                <c:pt idx="8607">
                  <c:v>#N/A</c:v>
                </c:pt>
                <c:pt idx="8608">
                  <c:v>#N/A</c:v>
                </c:pt>
                <c:pt idx="8609">
                  <c:v>#N/A</c:v>
                </c:pt>
                <c:pt idx="8610">
                  <c:v>#N/A</c:v>
                </c:pt>
                <c:pt idx="8611">
                  <c:v>#N/A</c:v>
                </c:pt>
                <c:pt idx="8612">
                  <c:v>#N/A</c:v>
                </c:pt>
                <c:pt idx="8613">
                  <c:v>#N/A</c:v>
                </c:pt>
                <c:pt idx="8614">
                  <c:v>#N/A</c:v>
                </c:pt>
                <c:pt idx="8615">
                  <c:v>#N/A</c:v>
                </c:pt>
                <c:pt idx="8616">
                  <c:v>#N/A</c:v>
                </c:pt>
                <c:pt idx="8617">
                  <c:v>#N/A</c:v>
                </c:pt>
                <c:pt idx="8618">
                  <c:v>#N/A</c:v>
                </c:pt>
                <c:pt idx="8619">
                  <c:v>#N/A</c:v>
                </c:pt>
                <c:pt idx="8620">
                  <c:v>#N/A</c:v>
                </c:pt>
                <c:pt idx="8621">
                  <c:v>#N/A</c:v>
                </c:pt>
                <c:pt idx="8622">
                  <c:v>#N/A</c:v>
                </c:pt>
                <c:pt idx="8623">
                  <c:v>#N/A</c:v>
                </c:pt>
                <c:pt idx="8624">
                  <c:v>#N/A</c:v>
                </c:pt>
                <c:pt idx="8625">
                  <c:v>#N/A</c:v>
                </c:pt>
                <c:pt idx="8626">
                  <c:v>#N/A</c:v>
                </c:pt>
                <c:pt idx="8627">
                  <c:v>#N/A</c:v>
                </c:pt>
                <c:pt idx="8628">
                  <c:v>#N/A</c:v>
                </c:pt>
                <c:pt idx="8629">
                  <c:v>#N/A</c:v>
                </c:pt>
                <c:pt idx="8630">
                  <c:v>#N/A</c:v>
                </c:pt>
                <c:pt idx="8631">
                  <c:v>#N/A</c:v>
                </c:pt>
                <c:pt idx="8632">
                  <c:v>#N/A</c:v>
                </c:pt>
                <c:pt idx="8633">
                  <c:v>#N/A</c:v>
                </c:pt>
                <c:pt idx="8634">
                  <c:v>#N/A</c:v>
                </c:pt>
                <c:pt idx="8635">
                  <c:v>#N/A</c:v>
                </c:pt>
                <c:pt idx="8636">
                  <c:v>#N/A</c:v>
                </c:pt>
                <c:pt idx="8637">
                  <c:v>#N/A</c:v>
                </c:pt>
                <c:pt idx="8638">
                  <c:v>#N/A</c:v>
                </c:pt>
                <c:pt idx="8639">
                  <c:v>#N/A</c:v>
                </c:pt>
                <c:pt idx="8640">
                  <c:v>#N/A</c:v>
                </c:pt>
                <c:pt idx="8641">
                  <c:v>#N/A</c:v>
                </c:pt>
                <c:pt idx="8642">
                  <c:v>#N/A</c:v>
                </c:pt>
                <c:pt idx="8643">
                  <c:v>#N/A</c:v>
                </c:pt>
                <c:pt idx="8644">
                  <c:v>#N/A</c:v>
                </c:pt>
                <c:pt idx="8645">
                  <c:v>#N/A</c:v>
                </c:pt>
                <c:pt idx="8646">
                  <c:v>#N/A</c:v>
                </c:pt>
                <c:pt idx="8647">
                  <c:v>#N/A</c:v>
                </c:pt>
                <c:pt idx="8648">
                  <c:v>#N/A</c:v>
                </c:pt>
                <c:pt idx="8649">
                  <c:v>#N/A</c:v>
                </c:pt>
                <c:pt idx="8650">
                  <c:v>#N/A</c:v>
                </c:pt>
                <c:pt idx="8651">
                  <c:v>#N/A</c:v>
                </c:pt>
                <c:pt idx="8652">
                  <c:v>#N/A</c:v>
                </c:pt>
                <c:pt idx="8653">
                  <c:v>#N/A</c:v>
                </c:pt>
                <c:pt idx="8654">
                  <c:v>#N/A</c:v>
                </c:pt>
                <c:pt idx="8655">
                  <c:v>#N/A</c:v>
                </c:pt>
                <c:pt idx="8656">
                  <c:v>#N/A</c:v>
                </c:pt>
                <c:pt idx="8657">
                  <c:v>#N/A</c:v>
                </c:pt>
                <c:pt idx="8658">
                  <c:v>#N/A</c:v>
                </c:pt>
                <c:pt idx="8659">
                  <c:v>#N/A</c:v>
                </c:pt>
                <c:pt idx="8660">
                  <c:v>#N/A</c:v>
                </c:pt>
                <c:pt idx="8661">
                  <c:v>#N/A</c:v>
                </c:pt>
                <c:pt idx="8662">
                  <c:v>#N/A</c:v>
                </c:pt>
                <c:pt idx="8663">
                  <c:v>#N/A</c:v>
                </c:pt>
                <c:pt idx="8664">
                  <c:v>#N/A</c:v>
                </c:pt>
                <c:pt idx="8665">
                  <c:v>#N/A</c:v>
                </c:pt>
                <c:pt idx="8666">
                  <c:v>#N/A</c:v>
                </c:pt>
                <c:pt idx="8667">
                  <c:v>#N/A</c:v>
                </c:pt>
                <c:pt idx="8668">
                  <c:v>#N/A</c:v>
                </c:pt>
                <c:pt idx="8669">
                  <c:v>#N/A</c:v>
                </c:pt>
                <c:pt idx="8670">
                  <c:v>#N/A</c:v>
                </c:pt>
                <c:pt idx="8671">
                  <c:v>#N/A</c:v>
                </c:pt>
                <c:pt idx="8672">
                  <c:v>#N/A</c:v>
                </c:pt>
                <c:pt idx="8673">
                  <c:v>#N/A</c:v>
                </c:pt>
                <c:pt idx="8674">
                  <c:v>#N/A</c:v>
                </c:pt>
                <c:pt idx="8675">
                  <c:v>#N/A</c:v>
                </c:pt>
                <c:pt idx="8676">
                  <c:v>#N/A</c:v>
                </c:pt>
                <c:pt idx="8677">
                  <c:v>#N/A</c:v>
                </c:pt>
                <c:pt idx="8678">
                  <c:v>#N/A</c:v>
                </c:pt>
                <c:pt idx="8679">
                  <c:v>#N/A</c:v>
                </c:pt>
                <c:pt idx="8680">
                  <c:v>#N/A</c:v>
                </c:pt>
                <c:pt idx="8681">
                  <c:v>#N/A</c:v>
                </c:pt>
                <c:pt idx="8682">
                  <c:v>#N/A</c:v>
                </c:pt>
                <c:pt idx="8683">
                  <c:v>#N/A</c:v>
                </c:pt>
                <c:pt idx="8684">
                  <c:v>#N/A</c:v>
                </c:pt>
                <c:pt idx="8685">
                  <c:v>#N/A</c:v>
                </c:pt>
                <c:pt idx="8686">
                  <c:v>#N/A</c:v>
                </c:pt>
                <c:pt idx="8687">
                  <c:v>#N/A</c:v>
                </c:pt>
                <c:pt idx="8688">
                  <c:v>#N/A</c:v>
                </c:pt>
                <c:pt idx="8689">
                  <c:v>#N/A</c:v>
                </c:pt>
                <c:pt idx="8690">
                  <c:v>#N/A</c:v>
                </c:pt>
                <c:pt idx="8691">
                  <c:v>#N/A</c:v>
                </c:pt>
                <c:pt idx="8692">
                  <c:v>#N/A</c:v>
                </c:pt>
                <c:pt idx="8693">
                  <c:v>#N/A</c:v>
                </c:pt>
                <c:pt idx="8694">
                  <c:v>#N/A</c:v>
                </c:pt>
                <c:pt idx="8695">
                  <c:v>#N/A</c:v>
                </c:pt>
                <c:pt idx="8696">
                  <c:v>#N/A</c:v>
                </c:pt>
                <c:pt idx="8697">
                  <c:v>#N/A</c:v>
                </c:pt>
                <c:pt idx="8698">
                  <c:v>#N/A</c:v>
                </c:pt>
                <c:pt idx="8699">
                  <c:v>#N/A</c:v>
                </c:pt>
                <c:pt idx="8700">
                  <c:v>#N/A</c:v>
                </c:pt>
                <c:pt idx="8701">
                  <c:v>#N/A</c:v>
                </c:pt>
                <c:pt idx="8702">
                  <c:v>#N/A</c:v>
                </c:pt>
                <c:pt idx="8703">
                  <c:v>#N/A</c:v>
                </c:pt>
                <c:pt idx="8704">
                  <c:v>#N/A</c:v>
                </c:pt>
                <c:pt idx="8705">
                  <c:v>#N/A</c:v>
                </c:pt>
                <c:pt idx="8706">
                  <c:v>#N/A</c:v>
                </c:pt>
                <c:pt idx="8707">
                  <c:v>#N/A</c:v>
                </c:pt>
                <c:pt idx="8708">
                  <c:v>#N/A</c:v>
                </c:pt>
                <c:pt idx="8709">
                  <c:v>#N/A</c:v>
                </c:pt>
                <c:pt idx="8710">
                  <c:v>#N/A</c:v>
                </c:pt>
                <c:pt idx="8711">
                  <c:v>#N/A</c:v>
                </c:pt>
                <c:pt idx="8712">
                  <c:v>#N/A</c:v>
                </c:pt>
                <c:pt idx="8713">
                  <c:v>#N/A</c:v>
                </c:pt>
                <c:pt idx="8714">
                  <c:v>#N/A</c:v>
                </c:pt>
                <c:pt idx="8715">
                  <c:v>#N/A</c:v>
                </c:pt>
                <c:pt idx="8716">
                  <c:v>#N/A</c:v>
                </c:pt>
                <c:pt idx="8717">
                  <c:v>#N/A</c:v>
                </c:pt>
                <c:pt idx="8718">
                  <c:v>#N/A</c:v>
                </c:pt>
                <c:pt idx="8719">
                  <c:v>#N/A</c:v>
                </c:pt>
                <c:pt idx="8720">
                  <c:v>#N/A</c:v>
                </c:pt>
                <c:pt idx="8721">
                  <c:v>#N/A</c:v>
                </c:pt>
                <c:pt idx="8722">
                  <c:v>#N/A</c:v>
                </c:pt>
                <c:pt idx="8723">
                  <c:v>#N/A</c:v>
                </c:pt>
                <c:pt idx="8724">
                  <c:v>#N/A</c:v>
                </c:pt>
                <c:pt idx="8725">
                  <c:v>#N/A</c:v>
                </c:pt>
                <c:pt idx="8726">
                  <c:v>#N/A</c:v>
                </c:pt>
                <c:pt idx="8727">
                  <c:v>#N/A</c:v>
                </c:pt>
                <c:pt idx="8728">
                  <c:v>#N/A</c:v>
                </c:pt>
                <c:pt idx="8729">
                  <c:v>#N/A</c:v>
                </c:pt>
                <c:pt idx="8730">
                  <c:v>#N/A</c:v>
                </c:pt>
                <c:pt idx="8731">
                  <c:v>#N/A</c:v>
                </c:pt>
                <c:pt idx="8732">
                  <c:v>#N/A</c:v>
                </c:pt>
                <c:pt idx="8733">
                  <c:v>#N/A</c:v>
                </c:pt>
                <c:pt idx="8734">
                  <c:v>#N/A</c:v>
                </c:pt>
                <c:pt idx="8735">
                  <c:v>#N/A</c:v>
                </c:pt>
                <c:pt idx="8736">
                  <c:v>#N/A</c:v>
                </c:pt>
                <c:pt idx="8737">
                  <c:v>#N/A</c:v>
                </c:pt>
                <c:pt idx="8738">
                  <c:v>#N/A</c:v>
                </c:pt>
                <c:pt idx="8739">
                  <c:v>#N/A</c:v>
                </c:pt>
                <c:pt idx="8740">
                  <c:v>#N/A</c:v>
                </c:pt>
                <c:pt idx="8741">
                  <c:v>#N/A</c:v>
                </c:pt>
                <c:pt idx="8742">
                  <c:v>#N/A</c:v>
                </c:pt>
                <c:pt idx="8743">
                  <c:v>#N/A</c:v>
                </c:pt>
                <c:pt idx="8744">
                  <c:v>#N/A</c:v>
                </c:pt>
                <c:pt idx="8745">
                  <c:v>#N/A</c:v>
                </c:pt>
                <c:pt idx="8746">
                  <c:v>#N/A</c:v>
                </c:pt>
                <c:pt idx="8747">
                  <c:v>#N/A</c:v>
                </c:pt>
                <c:pt idx="8748">
                  <c:v>#N/A</c:v>
                </c:pt>
                <c:pt idx="8749">
                  <c:v>#N/A</c:v>
                </c:pt>
                <c:pt idx="8750">
                  <c:v>#N/A</c:v>
                </c:pt>
                <c:pt idx="8751">
                  <c:v>#N/A</c:v>
                </c:pt>
                <c:pt idx="8752">
                  <c:v>#N/A</c:v>
                </c:pt>
                <c:pt idx="8753">
                  <c:v>#N/A</c:v>
                </c:pt>
                <c:pt idx="8754">
                  <c:v>#N/A</c:v>
                </c:pt>
                <c:pt idx="8755">
                  <c:v>#N/A</c:v>
                </c:pt>
                <c:pt idx="8756">
                  <c:v>#N/A</c:v>
                </c:pt>
                <c:pt idx="8757">
                  <c:v>#N/A</c:v>
                </c:pt>
                <c:pt idx="8758">
                  <c:v>#N/A</c:v>
                </c:pt>
                <c:pt idx="8759">
                  <c:v>#N/A</c:v>
                </c:pt>
                <c:pt idx="8760">
                  <c:v>#N/A</c:v>
                </c:pt>
                <c:pt idx="8761">
                  <c:v>#N/A</c:v>
                </c:pt>
                <c:pt idx="8762">
                  <c:v>#N/A</c:v>
                </c:pt>
                <c:pt idx="8763">
                  <c:v>#N/A</c:v>
                </c:pt>
                <c:pt idx="8764">
                  <c:v>#N/A</c:v>
                </c:pt>
                <c:pt idx="8765">
                  <c:v>#N/A</c:v>
                </c:pt>
                <c:pt idx="8766">
                  <c:v>#N/A</c:v>
                </c:pt>
                <c:pt idx="8767">
                  <c:v>#N/A</c:v>
                </c:pt>
                <c:pt idx="8768">
                  <c:v>#N/A</c:v>
                </c:pt>
                <c:pt idx="8769">
                  <c:v>#N/A</c:v>
                </c:pt>
                <c:pt idx="8770">
                  <c:v>#N/A</c:v>
                </c:pt>
                <c:pt idx="8771">
                  <c:v>#N/A</c:v>
                </c:pt>
                <c:pt idx="8772">
                  <c:v>#N/A</c:v>
                </c:pt>
                <c:pt idx="8773">
                  <c:v>#N/A</c:v>
                </c:pt>
                <c:pt idx="8774">
                  <c:v>#N/A</c:v>
                </c:pt>
                <c:pt idx="8775">
                  <c:v>#N/A</c:v>
                </c:pt>
                <c:pt idx="8776">
                  <c:v>#N/A</c:v>
                </c:pt>
                <c:pt idx="8777">
                  <c:v>#N/A</c:v>
                </c:pt>
                <c:pt idx="8778">
                  <c:v>#N/A</c:v>
                </c:pt>
                <c:pt idx="8779">
                  <c:v>#N/A</c:v>
                </c:pt>
                <c:pt idx="8780">
                  <c:v>#N/A</c:v>
                </c:pt>
                <c:pt idx="8781">
                  <c:v>#N/A</c:v>
                </c:pt>
                <c:pt idx="8782">
                  <c:v>#N/A</c:v>
                </c:pt>
                <c:pt idx="8783">
                  <c:v>#N/A</c:v>
                </c:pt>
                <c:pt idx="8784">
                  <c:v>#N/A</c:v>
                </c:pt>
                <c:pt idx="8785">
                  <c:v>#N/A</c:v>
                </c:pt>
                <c:pt idx="8786">
                  <c:v>#N/A</c:v>
                </c:pt>
                <c:pt idx="8787">
                  <c:v>#N/A</c:v>
                </c:pt>
                <c:pt idx="8788">
                  <c:v>#N/A</c:v>
                </c:pt>
                <c:pt idx="8789">
                  <c:v>#N/A</c:v>
                </c:pt>
                <c:pt idx="8790">
                  <c:v>#N/A</c:v>
                </c:pt>
                <c:pt idx="8791">
                  <c:v>#N/A</c:v>
                </c:pt>
                <c:pt idx="8792">
                  <c:v>#N/A</c:v>
                </c:pt>
                <c:pt idx="8793">
                  <c:v>#N/A</c:v>
                </c:pt>
                <c:pt idx="8794">
                  <c:v>#N/A</c:v>
                </c:pt>
                <c:pt idx="8795">
                  <c:v>#N/A</c:v>
                </c:pt>
                <c:pt idx="8796">
                  <c:v>#N/A</c:v>
                </c:pt>
                <c:pt idx="8797">
                  <c:v>#N/A</c:v>
                </c:pt>
                <c:pt idx="8798">
                  <c:v>#N/A</c:v>
                </c:pt>
                <c:pt idx="8799">
                  <c:v>#N/A</c:v>
                </c:pt>
                <c:pt idx="8800">
                  <c:v>#N/A</c:v>
                </c:pt>
                <c:pt idx="8801">
                  <c:v>#N/A</c:v>
                </c:pt>
                <c:pt idx="8802">
                  <c:v>#N/A</c:v>
                </c:pt>
                <c:pt idx="8803">
                  <c:v>#N/A</c:v>
                </c:pt>
                <c:pt idx="8804">
                  <c:v>#N/A</c:v>
                </c:pt>
                <c:pt idx="8805">
                  <c:v>#N/A</c:v>
                </c:pt>
                <c:pt idx="8806">
                  <c:v>#N/A</c:v>
                </c:pt>
                <c:pt idx="8807">
                  <c:v>#N/A</c:v>
                </c:pt>
                <c:pt idx="8808">
                  <c:v>#N/A</c:v>
                </c:pt>
                <c:pt idx="8809">
                  <c:v>#N/A</c:v>
                </c:pt>
                <c:pt idx="8810">
                  <c:v>#N/A</c:v>
                </c:pt>
                <c:pt idx="8811">
                  <c:v>#N/A</c:v>
                </c:pt>
                <c:pt idx="8812">
                  <c:v>#N/A</c:v>
                </c:pt>
                <c:pt idx="8813">
                  <c:v>#N/A</c:v>
                </c:pt>
                <c:pt idx="8814">
                  <c:v>#N/A</c:v>
                </c:pt>
                <c:pt idx="8815">
                  <c:v>#N/A</c:v>
                </c:pt>
                <c:pt idx="8816">
                  <c:v>#N/A</c:v>
                </c:pt>
                <c:pt idx="8817">
                  <c:v>#N/A</c:v>
                </c:pt>
                <c:pt idx="8818">
                  <c:v>#N/A</c:v>
                </c:pt>
                <c:pt idx="8819">
                  <c:v>#N/A</c:v>
                </c:pt>
                <c:pt idx="8820">
                  <c:v>#N/A</c:v>
                </c:pt>
                <c:pt idx="8821">
                  <c:v>#N/A</c:v>
                </c:pt>
                <c:pt idx="8822">
                  <c:v>#N/A</c:v>
                </c:pt>
                <c:pt idx="8823">
                  <c:v>#N/A</c:v>
                </c:pt>
                <c:pt idx="8824">
                  <c:v>#N/A</c:v>
                </c:pt>
                <c:pt idx="8825">
                  <c:v>#N/A</c:v>
                </c:pt>
                <c:pt idx="8826">
                  <c:v>#N/A</c:v>
                </c:pt>
                <c:pt idx="8827">
                  <c:v>#N/A</c:v>
                </c:pt>
                <c:pt idx="8828">
                  <c:v>#N/A</c:v>
                </c:pt>
                <c:pt idx="8829">
                  <c:v>#N/A</c:v>
                </c:pt>
                <c:pt idx="8830">
                  <c:v>#N/A</c:v>
                </c:pt>
                <c:pt idx="8831">
                  <c:v>#N/A</c:v>
                </c:pt>
                <c:pt idx="8832">
                  <c:v>#N/A</c:v>
                </c:pt>
                <c:pt idx="8833">
                  <c:v>#N/A</c:v>
                </c:pt>
                <c:pt idx="8834">
                  <c:v>#N/A</c:v>
                </c:pt>
                <c:pt idx="8835">
                  <c:v>#N/A</c:v>
                </c:pt>
                <c:pt idx="8836">
                  <c:v>#N/A</c:v>
                </c:pt>
                <c:pt idx="8837">
                  <c:v>#N/A</c:v>
                </c:pt>
                <c:pt idx="8838">
                  <c:v>#N/A</c:v>
                </c:pt>
                <c:pt idx="8839">
                  <c:v>#N/A</c:v>
                </c:pt>
                <c:pt idx="8840">
                  <c:v>#N/A</c:v>
                </c:pt>
                <c:pt idx="8841">
                  <c:v>#N/A</c:v>
                </c:pt>
                <c:pt idx="8842">
                  <c:v>#N/A</c:v>
                </c:pt>
                <c:pt idx="8843">
                  <c:v>#N/A</c:v>
                </c:pt>
                <c:pt idx="8844">
                  <c:v>#N/A</c:v>
                </c:pt>
                <c:pt idx="8845">
                  <c:v>#N/A</c:v>
                </c:pt>
                <c:pt idx="8846">
                  <c:v>#N/A</c:v>
                </c:pt>
                <c:pt idx="8847">
                  <c:v>#N/A</c:v>
                </c:pt>
                <c:pt idx="8848">
                  <c:v>#N/A</c:v>
                </c:pt>
                <c:pt idx="8849">
                  <c:v>#N/A</c:v>
                </c:pt>
                <c:pt idx="8850">
                  <c:v>#N/A</c:v>
                </c:pt>
                <c:pt idx="8851">
                  <c:v>#N/A</c:v>
                </c:pt>
                <c:pt idx="8852">
                  <c:v>#N/A</c:v>
                </c:pt>
                <c:pt idx="8853">
                  <c:v>#N/A</c:v>
                </c:pt>
                <c:pt idx="8854">
                  <c:v>#N/A</c:v>
                </c:pt>
                <c:pt idx="8855">
                  <c:v>#N/A</c:v>
                </c:pt>
                <c:pt idx="8856">
                  <c:v>#N/A</c:v>
                </c:pt>
                <c:pt idx="8857">
                  <c:v>#N/A</c:v>
                </c:pt>
                <c:pt idx="8858">
                  <c:v>#N/A</c:v>
                </c:pt>
                <c:pt idx="8859">
                  <c:v>#N/A</c:v>
                </c:pt>
                <c:pt idx="8860">
                  <c:v>#N/A</c:v>
                </c:pt>
                <c:pt idx="8861">
                  <c:v>#N/A</c:v>
                </c:pt>
                <c:pt idx="8862">
                  <c:v>#N/A</c:v>
                </c:pt>
                <c:pt idx="8863">
                  <c:v>#N/A</c:v>
                </c:pt>
                <c:pt idx="8864">
                  <c:v>#N/A</c:v>
                </c:pt>
                <c:pt idx="8865">
                  <c:v>#N/A</c:v>
                </c:pt>
                <c:pt idx="8866">
                  <c:v>#N/A</c:v>
                </c:pt>
                <c:pt idx="8867">
                  <c:v>#N/A</c:v>
                </c:pt>
                <c:pt idx="8868">
                  <c:v>#N/A</c:v>
                </c:pt>
                <c:pt idx="8869">
                  <c:v>#N/A</c:v>
                </c:pt>
                <c:pt idx="8870">
                  <c:v>#N/A</c:v>
                </c:pt>
                <c:pt idx="8871">
                  <c:v>#N/A</c:v>
                </c:pt>
                <c:pt idx="8872">
                  <c:v>#N/A</c:v>
                </c:pt>
                <c:pt idx="8873">
                  <c:v>#N/A</c:v>
                </c:pt>
                <c:pt idx="8874">
                  <c:v>#N/A</c:v>
                </c:pt>
                <c:pt idx="8875">
                  <c:v>#N/A</c:v>
                </c:pt>
                <c:pt idx="8876">
                  <c:v>#N/A</c:v>
                </c:pt>
                <c:pt idx="8877">
                  <c:v>#N/A</c:v>
                </c:pt>
                <c:pt idx="8878">
                  <c:v>#N/A</c:v>
                </c:pt>
                <c:pt idx="8879">
                  <c:v>#N/A</c:v>
                </c:pt>
                <c:pt idx="8880">
                  <c:v>#N/A</c:v>
                </c:pt>
                <c:pt idx="8881">
                  <c:v>#N/A</c:v>
                </c:pt>
                <c:pt idx="8882">
                  <c:v>#N/A</c:v>
                </c:pt>
                <c:pt idx="8883">
                  <c:v>#N/A</c:v>
                </c:pt>
                <c:pt idx="8884">
                  <c:v>#N/A</c:v>
                </c:pt>
                <c:pt idx="8885">
                  <c:v>#N/A</c:v>
                </c:pt>
                <c:pt idx="8886">
                  <c:v>#N/A</c:v>
                </c:pt>
                <c:pt idx="8887">
                  <c:v>#N/A</c:v>
                </c:pt>
                <c:pt idx="8888">
                  <c:v>#N/A</c:v>
                </c:pt>
                <c:pt idx="8889">
                  <c:v>#N/A</c:v>
                </c:pt>
                <c:pt idx="8890">
                  <c:v>#N/A</c:v>
                </c:pt>
                <c:pt idx="8891">
                  <c:v>#N/A</c:v>
                </c:pt>
                <c:pt idx="8892">
                  <c:v>#N/A</c:v>
                </c:pt>
                <c:pt idx="8893">
                  <c:v>#N/A</c:v>
                </c:pt>
                <c:pt idx="8894">
                  <c:v>#N/A</c:v>
                </c:pt>
                <c:pt idx="8895">
                  <c:v>#N/A</c:v>
                </c:pt>
                <c:pt idx="8896">
                  <c:v>#N/A</c:v>
                </c:pt>
                <c:pt idx="8897">
                  <c:v>#N/A</c:v>
                </c:pt>
                <c:pt idx="8898">
                  <c:v>#N/A</c:v>
                </c:pt>
                <c:pt idx="8899">
                  <c:v>#N/A</c:v>
                </c:pt>
                <c:pt idx="8900">
                  <c:v>#N/A</c:v>
                </c:pt>
                <c:pt idx="8901">
                  <c:v>#N/A</c:v>
                </c:pt>
                <c:pt idx="8902">
                  <c:v>#N/A</c:v>
                </c:pt>
                <c:pt idx="8903">
                  <c:v>#N/A</c:v>
                </c:pt>
                <c:pt idx="8904">
                  <c:v>#N/A</c:v>
                </c:pt>
                <c:pt idx="8905">
                  <c:v>#N/A</c:v>
                </c:pt>
                <c:pt idx="8906">
                  <c:v>#N/A</c:v>
                </c:pt>
                <c:pt idx="8907">
                  <c:v>#N/A</c:v>
                </c:pt>
                <c:pt idx="8908">
                  <c:v>#N/A</c:v>
                </c:pt>
                <c:pt idx="8909">
                  <c:v>#N/A</c:v>
                </c:pt>
                <c:pt idx="8910">
                  <c:v>#N/A</c:v>
                </c:pt>
                <c:pt idx="8911">
                  <c:v>#N/A</c:v>
                </c:pt>
                <c:pt idx="8912">
                  <c:v>#N/A</c:v>
                </c:pt>
                <c:pt idx="8913">
                  <c:v>#N/A</c:v>
                </c:pt>
                <c:pt idx="8914">
                  <c:v>#N/A</c:v>
                </c:pt>
                <c:pt idx="8915">
                  <c:v>#N/A</c:v>
                </c:pt>
                <c:pt idx="8916">
                  <c:v>#N/A</c:v>
                </c:pt>
                <c:pt idx="8917">
                  <c:v>#N/A</c:v>
                </c:pt>
                <c:pt idx="8918">
                  <c:v>#N/A</c:v>
                </c:pt>
                <c:pt idx="8919">
                  <c:v>#N/A</c:v>
                </c:pt>
                <c:pt idx="8920">
                  <c:v>#N/A</c:v>
                </c:pt>
                <c:pt idx="8921">
                  <c:v>#N/A</c:v>
                </c:pt>
                <c:pt idx="8922">
                  <c:v>#N/A</c:v>
                </c:pt>
                <c:pt idx="8923">
                  <c:v>#N/A</c:v>
                </c:pt>
                <c:pt idx="8924">
                  <c:v>#N/A</c:v>
                </c:pt>
                <c:pt idx="8925">
                  <c:v>#N/A</c:v>
                </c:pt>
                <c:pt idx="8926">
                  <c:v>#N/A</c:v>
                </c:pt>
                <c:pt idx="8927">
                  <c:v>#N/A</c:v>
                </c:pt>
                <c:pt idx="8928">
                  <c:v>#N/A</c:v>
                </c:pt>
                <c:pt idx="8929">
                  <c:v>#N/A</c:v>
                </c:pt>
                <c:pt idx="8930">
                  <c:v>#N/A</c:v>
                </c:pt>
                <c:pt idx="8931">
                  <c:v>#N/A</c:v>
                </c:pt>
                <c:pt idx="8932">
                  <c:v>#N/A</c:v>
                </c:pt>
                <c:pt idx="8933">
                  <c:v>#N/A</c:v>
                </c:pt>
                <c:pt idx="8934">
                  <c:v>#N/A</c:v>
                </c:pt>
                <c:pt idx="8935">
                  <c:v>#N/A</c:v>
                </c:pt>
                <c:pt idx="8936">
                  <c:v>#N/A</c:v>
                </c:pt>
                <c:pt idx="8937">
                  <c:v>#N/A</c:v>
                </c:pt>
                <c:pt idx="8938">
                  <c:v>#N/A</c:v>
                </c:pt>
                <c:pt idx="8939">
                  <c:v>#N/A</c:v>
                </c:pt>
                <c:pt idx="8940">
                  <c:v>#N/A</c:v>
                </c:pt>
                <c:pt idx="8941">
                  <c:v>#N/A</c:v>
                </c:pt>
                <c:pt idx="8942">
                  <c:v>#N/A</c:v>
                </c:pt>
                <c:pt idx="8943">
                  <c:v>#N/A</c:v>
                </c:pt>
                <c:pt idx="8944">
                  <c:v>#N/A</c:v>
                </c:pt>
                <c:pt idx="8945">
                  <c:v>#N/A</c:v>
                </c:pt>
                <c:pt idx="8946">
                  <c:v>#N/A</c:v>
                </c:pt>
                <c:pt idx="8947">
                  <c:v>#N/A</c:v>
                </c:pt>
                <c:pt idx="8948">
                  <c:v>#N/A</c:v>
                </c:pt>
                <c:pt idx="8949">
                  <c:v>#N/A</c:v>
                </c:pt>
                <c:pt idx="8950">
                  <c:v>#N/A</c:v>
                </c:pt>
                <c:pt idx="8951">
                  <c:v>#N/A</c:v>
                </c:pt>
                <c:pt idx="8952">
                  <c:v>#N/A</c:v>
                </c:pt>
                <c:pt idx="8953">
                  <c:v>#N/A</c:v>
                </c:pt>
                <c:pt idx="8954">
                  <c:v>#N/A</c:v>
                </c:pt>
                <c:pt idx="8955">
                  <c:v>#N/A</c:v>
                </c:pt>
                <c:pt idx="8956">
                  <c:v>#N/A</c:v>
                </c:pt>
                <c:pt idx="8957">
                  <c:v>#N/A</c:v>
                </c:pt>
                <c:pt idx="8958">
                  <c:v>#N/A</c:v>
                </c:pt>
                <c:pt idx="8959">
                  <c:v>#N/A</c:v>
                </c:pt>
                <c:pt idx="8960">
                  <c:v>#N/A</c:v>
                </c:pt>
                <c:pt idx="8961">
                  <c:v>#N/A</c:v>
                </c:pt>
                <c:pt idx="8962">
                  <c:v>#N/A</c:v>
                </c:pt>
                <c:pt idx="8963">
                  <c:v>#N/A</c:v>
                </c:pt>
                <c:pt idx="8964">
                  <c:v>#N/A</c:v>
                </c:pt>
                <c:pt idx="8965">
                  <c:v>#N/A</c:v>
                </c:pt>
                <c:pt idx="8966">
                  <c:v>#N/A</c:v>
                </c:pt>
                <c:pt idx="8967">
                  <c:v>#N/A</c:v>
                </c:pt>
                <c:pt idx="8968">
                  <c:v>#N/A</c:v>
                </c:pt>
                <c:pt idx="8969">
                  <c:v>#N/A</c:v>
                </c:pt>
                <c:pt idx="8970">
                  <c:v>#N/A</c:v>
                </c:pt>
                <c:pt idx="8971">
                  <c:v>#N/A</c:v>
                </c:pt>
                <c:pt idx="8972">
                  <c:v>#N/A</c:v>
                </c:pt>
                <c:pt idx="8973">
                  <c:v>#N/A</c:v>
                </c:pt>
                <c:pt idx="8974">
                  <c:v>#N/A</c:v>
                </c:pt>
                <c:pt idx="8975">
                  <c:v>#N/A</c:v>
                </c:pt>
                <c:pt idx="8976">
                  <c:v>#N/A</c:v>
                </c:pt>
                <c:pt idx="8977">
                  <c:v>#N/A</c:v>
                </c:pt>
                <c:pt idx="8978">
                  <c:v>#N/A</c:v>
                </c:pt>
                <c:pt idx="8979">
                  <c:v>#N/A</c:v>
                </c:pt>
                <c:pt idx="8980">
                  <c:v>#N/A</c:v>
                </c:pt>
                <c:pt idx="8981">
                  <c:v>#N/A</c:v>
                </c:pt>
                <c:pt idx="8982">
                  <c:v>#N/A</c:v>
                </c:pt>
                <c:pt idx="8983">
                  <c:v>#N/A</c:v>
                </c:pt>
                <c:pt idx="8984">
                  <c:v>#N/A</c:v>
                </c:pt>
                <c:pt idx="8985">
                  <c:v>#N/A</c:v>
                </c:pt>
                <c:pt idx="8986">
                  <c:v>#N/A</c:v>
                </c:pt>
                <c:pt idx="8987">
                  <c:v>#N/A</c:v>
                </c:pt>
                <c:pt idx="8988">
                  <c:v>#N/A</c:v>
                </c:pt>
                <c:pt idx="8989">
                  <c:v>#N/A</c:v>
                </c:pt>
                <c:pt idx="8990">
                  <c:v>#N/A</c:v>
                </c:pt>
                <c:pt idx="8991">
                  <c:v>#N/A</c:v>
                </c:pt>
                <c:pt idx="8992">
                  <c:v>#N/A</c:v>
                </c:pt>
                <c:pt idx="8993">
                  <c:v>#N/A</c:v>
                </c:pt>
                <c:pt idx="8994">
                  <c:v>#N/A</c:v>
                </c:pt>
                <c:pt idx="8995">
                  <c:v>#N/A</c:v>
                </c:pt>
                <c:pt idx="8996">
                  <c:v>#N/A</c:v>
                </c:pt>
                <c:pt idx="8997">
                  <c:v>#N/A</c:v>
                </c:pt>
                <c:pt idx="8998">
                  <c:v>#N/A</c:v>
                </c:pt>
                <c:pt idx="8999">
                  <c:v>#N/A</c:v>
                </c:pt>
                <c:pt idx="9000">
                  <c:v>#N/A</c:v>
                </c:pt>
                <c:pt idx="9001">
                  <c:v>#N/A</c:v>
                </c:pt>
                <c:pt idx="9002">
                  <c:v>#N/A</c:v>
                </c:pt>
                <c:pt idx="9003">
                  <c:v>#N/A</c:v>
                </c:pt>
                <c:pt idx="9004">
                  <c:v>#N/A</c:v>
                </c:pt>
                <c:pt idx="9005">
                  <c:v>#N/A</c:v>
                </c:pt>
                <c:pt idx="9006">
                  <c:v>#N/A</c:v>
                </c:pt>
                <c:pt idx="9007">
                  <c:v>#N/A</c:v>
                </c:pt>
                <c:pt idx="9008">
                  <c:v>#N/A</c:v>
                </c:pt>
                <c:pt idx="9009">
                  <c:v>#N/A</c:v>
                </c:pt>
                <c:pt idx="9010">
                  <c:v>#N/A</c:v>
                </c:pt>
                <c:pt idx="9011">
                  <c:v>#N/A</c:v>
                </c:pt>
                <c:pt idx="9012">
                  <c:v>#N/A</c:v>
                </c:pt>
                <c:pt idx="9013">
                  <c:v>#N/A</c:v>
                </c:pt>
                <c:pt idx="9014">
                  <c:v>#N/A</c:v>
                </c:pt>
                <c:pt idx="9015">
                  <c:v>#N/A</c:v>
                </c:pt>
                <c:pt idx="9016">
                  <c:v>#N/A</c:v>
                </c:pt>
                <c:pt idx="9017">
                  <c:v>#N/A</c:v>
                </c:pt>
                <c:pt idx="9018">
                  <c:v>#N/A</c:v>
                </c:pt>
                <c:pt idx="9019">
                  <c:v>#N/A</c:v>
                </c:pt>
                <c:pt idx="9020">
                  <c:v>#N/A</c:v>
                </c:pt>
                <c:pt idx="9021">
                  <c:v>#N/A</c:v>
                </c:pt>
                <c:pt idx="9022">
                  <c:v>#N/A</c:v>
                </c:pt>
                <c:pt idx="9023">
                  <c:v>#N/A</c:v>
                </c:pt>
                <c:pt idx="9024">
                  <c:v>#N/A</c:v>
                </c:pt>
                <c:pt idx="9025">
                  <c:v>#N/A</c:v>
                </c:pt>
                <c:pt idx="9026">
                  <c:v>#N/A</c:v>
                </c:pt>
                <c:pt idx="9027">
                  <c:v>#N/A</c:v>
                </c:pt>
                <c:pt idx="9028">
                  <c:v>#N/A</c:v>
                </c:pt>
                <c:pt idx="9029">
                  <c:v>#N/A</c:v>
                </c:pt>
                <c:pt idx="9030">
                  <c:v>#N/A</c:v>
                </c:pt>
                <c:pt idx="9031">
                  <c:v>#N/A</c:v>
                </c:pt>
                <c:pt idx="9032">
                  <c:v>#N/A</c:v>
                </c:pt>
                <c:pt idx="9033">
                  <c:v>#N/A</c:v>
                </c:pt>
                <c:pt idx="9034">
                  <c:v>#N/A</c:v>
                </c:pt>
                <c:pt idx="9035">
                  <c:v>#N/A</c:v>
                </c:pt>
                <c:pt idx="9036">
                  <c:v>#N/A</c:v>
                </c:pt>
                <c:pt idx="9037">
                  <c:v>#N/A</c:v>
                </c:pt>
                <c:pt idx="9038">
                  <c:v>#N/A</c:v>
                </c:pt>
                <c:pt idx="9039">
                  <c:v>#N/A</c:v>
                </c:pt>
                <c:pt idx="9040">
                  <c:v>#N/A</c:v>
                </c:pt>
                <c:pt idx="9041">
                  <c:v>#N/A</c:v>
                </c:pt>
                <c:pt idx="9042">
                  <c:v>#N/A</c:v>
                </c:pt>
                <c:pt idx="9043">
                  <c:v>#N/A</c:v>
                </c:pt>
                <c:pt idx="9044">
                  <c:v>#N/A</c:v>
                </c:pt>
                <c:pt idx="9045">
                  <c:v>#N/A</c:v>
                </c:pt>
                <c:pt idx="9046">
                  <c:v>#N/A</c:v>
                </c:pt>
                <c:pt idx="9047">
                  <c:v>#N/A</c:v>
                </c:pt>
                <c:pt idx="9048">
                  <c:v>#N/A</c:v>
                </c:pt>
                <c:pt idx="9049">
                  <c:v>#N/A</c:v>
                </c:pt>
                <c:pt idx="9050">
                  <c:v>#N/A</c:v>
                </c:pt>
                <c:pt idx="9051">
                  <c:v>#N/A</c:v>
                </c:pt>
                <c:pt idx="9052">
                  <c:v>#N/A</c:v>
                </c:pt>
                <c:pt idx="9053">
                  <c:v>#N/A</c:v>
                </c:pt>
                <c:pt idx="9054">
                  <c:v>#N/A</c:v>
                </c:pt>
                <c:pt idx="9055">
                  <c:v>#N/A</c:v>
                </c:pt>
                <c:pt idx="9056">
                  <c:v>#N/A</c:v>
                </c:pt>
                <c:pt idx="9057">
                  <c:v>#N/A</c:v>
                </c:pt>
                <c:pt idx="9058">
                  <c:v>#N/A</c:v>
                </c:pt>
                <c:pt idx="9059">
                  <c:v>#N/A</c:v>
                </c:pt>
                <c:pt idx="9060">
                  <c:v>#N/A</c:v>
                </c:pt>
                <c:pt idx="9061">
                  <c:v>#N/A</c:v>
                </c:pt>
                <c:pt idx="9062">
                  <c:v>#N/A</c:v>
                </c:pt>
                <c:pt idx="9063">
                  <c:v>#N/A</c:v>
                </c:pt>
                <c:pt idx="9064">
                  <c:v>#N/A</c:v>
                </c:pt>
                <c:pt idx="9065">
                  <c:v>#N/A</c:v>
                </c:pt>
                <c:pt idx="9066">
                  <c:v>#N/A</c:v>
                </c:pt>
                <c:pt idx="9067">
                  <c:v>#N/A</c:v>
                </c:pt>
                <c:pt idx="9068">
                  <c:v>#N/A</c:v>
                </c:pt>
                <c:pt idx="9069">
                  <c:v>#N/A</c:v>
                </c:pt>
                <c:pt idx="9070">
                  <c:v>#N/A</c:v>
                </c:pt>
                <c:pt idx="9071">
                  <c:v>#N/A</c:v>
                </c:pt>
                <c:pt idx="9072">
                  <c:v>#N/A</c:v>
                </c:pt>
                <c:pt idx="9073">
                  <c:v>#N/A</c:v>
                </c:pt>
                <c:pt idx="9074">
                  <c:v>#N/A</c:v>
                </c:pt>
                <c:pt idx="9075">
                  <c:v>#N/A</c:v>
                </c:pt>
                <c:pt idx="9076">
                  <c:v>#N/A</c:v>
                </c:pt>
                <c:pt idx="9077">
                  <c:v>#N/A</c:v>
                </c:pt>
                <c:pt idx="9078">
                  <c:v>#N/A</c:v>
                </c:pt>
                <c:pt idx="9079">
                  <c:v>#N/A</c:v>
                </c:pt>
                <c:pt idx="9080">
                  <c:v>#N/A</c:v>
                </c:pt>
                <c:pt idx="9081">
                  <c:v>#N/A</c:v>
                </c:pt>
                <c:pt idx="9082">
                  <c:v>#N/A</c:v>
                </c:pt>
                <c:pt idx="9083">
                  <c:v>#N/A</c:v>
                </c:pt>
                <c:pt idx="9084">
                  <c:v>#N/A</c:v>
                </c:pt>
                <c:pt idx="9085">
                  <c:v>#N/A</c:v>
                </c:pt>
                <c:pt idx="9086">
                  <c:v>#N/A</c:v>
                </c:pt>
                <c:pt idx="9087">
                  <c:v>#N/A</c:v>
                </c:pt>
                <c:pt idx="9088">
                  <c:v>#N/A</c:v>
                </c:pt>
                <c:pt idx="9089">
                  <c:v>#N/A</c:v>
                </c:pt>
                <c:pt idx="9090">
                  <c:v>#N/A</c:v>
                </c:pt>
                <c:pt idx="9091">
                  <c:v>#N/A</c:v>
                </c:pt>
                <c:pt idx="9092">
                  <c:v>#N/A</c:v>
                </c:pt>
                <c:pt idx="9093">
                  <c:v>#N/A</c:v>
                </c:pt>
                <c:pt idx="9094">
                  <c:v>#N/A</c:v>
                </c:pt>
                <c:pt idx="9095">
                  <c:v>#N/A</c:v>
                </c:pt>
                <c:pt idx="9096">
                  <c:v>#N/A</c:v>
                </c:pt>
                <c:pt idx="9097">
                  <c:v>#N/A</c:v>
                </c:pt>
                <c:pt idx="9098">
                  <c:v>#N/A</c:v>
                </c:pt>
                <c:pt idx="9099">
                  <c:v>#N/A</c:v>
                </c:pt>
                <c:pt idx="9100">
                  <c:v>#N/A</c:v>
                </c:pt>
                <c:pt idx="9101">
                  <c:v>#N/A</c:v>
                </c:pt>
                <c:pt idx="9102">
                  <c:v>#N/A</c:v>
                </c:pt>
                <c:pt idx="9103">
                  <c:v>#N/A</c:v>
                </c:pt>
                <c:pt idx="9104">
                  <c:v>#N/A</c:v>
                </c:pt>
                <c:pt idx="9105">
                  <c:v>#N/A</c:v>
                </c:pt>
                <c:pt idx="9106">
                  <c:v>#N/A</c:v>
                </c:pt>
                <c:pt idx="9107">
                  <c:v>#N/A</c:v>
                </c:pt>
                <c:pt idx="9108">
                  <c:v>#N/A</c:v>
                </c:pt>
                <c:pt idx="9109">
                  <c:v>#N/A</c:v>
                </c:pt>
                <c:pt idx="9110">
                  <c:v>#N/A</c:v>
                </c:pt>
                <c:pt idx="9111">
                  <c:v>#N/A</c:v>
                </c:pt>
                <c:pt idx="9112">
                  <c:v>#N/A</c:v>
                </c:pt>
                <c:pt idx="9113">
                  <c:v>#N/A</c:v>
                </c:pt>
                <c:pt idx="9114">
                  <c:v>#N/A</c:v>
                </c:pt>
                <c:pt idx="9115">
                  <c:v>#N/A</c:v>
                </c:pt>
                <c:pt idx="9116">
                  <c:v>#N/A</c:v>
                </c:pt>
                <c:pt idx="9117">
                  <c:v>#N/A</c:v>
                </c:pt>
                <c:pt idx="9118">
                  <c:v>#N/A</c:v>
                </c:pt>
                <c:pt idx="9119">
                  <c:v>#N/A</c:v>
                </c:pt>
                <c:pt idx="9120">
                  <c:v>#N/A</c:v>
                </c:pt>
                <c:pt idx="9121">
                  <c:v>#N/A</c:v>
                </c:pt>
                <c:pt idx="9122">
                  <c:v>#N/A</c:v>
                </c:pt>
                <c:pt idx="9123">
                  <c:v>#N/A</c:v>
                </c:pt>
                <c:pt idx="9124">
                  <c:v>#N/A</c:v>
                </c:pt>
                <c:pt idx="9125">
                  <c:v>#N/A</c:v>
                </c:pt>
                <c:pt idx="9126">
                  <c:v>#N/A</c:v>
                </c:pt>
                <c:pt idx="9127">
                  <c:v>#N/A</c:v>
                </c:pt>
                <c:pt idx="9128">
                  <c:v>#N/A</c:v>
                </c:pt>
                <c:pt idx="9129">
                  <c:v>#N/A</c:v>
                </c:pt>
                <c:pt idx="9130">
                  <c:v>#N/A</c:v>
                </c:pt>
                <c:pt idx="9131">
                  <c:v>#N/A</c:v>
                </c:pt>
                <c:pt idx="9132">
                  <c:v>#N/A</c:v>
                </c:pt>
                <c:pt idx="9133">
                  <c:v>#N/A</c:v>
                </c:pt>
                <c:pt idx="9134">
                  <c:v>#N/A</c:v>
                </c:pt>
                <c:pt idx="9135">
                  <c:v>#N/A</c:v>
                </c:pt>
                <c:pt idx="9136">
                  <c:v>#N/A</c:v>
                </c:pt>
                <c:pt idx="9137">
                  <c:v>#N/A</c:v>
                </c:pt>
                <c:pt idx="9138">
                  <c:v>#N/A</c:v>
                </c:pt>
                <c:pt idx="9139">
                  <c:v>#N/A</c:v>
                </c:pt>
                <c:pt idx="9140">
                  <c:v>#N/A</c:v>
                </c:pt>
                <c:pt idx="9141">
                  <c:v>#N/A</c:v>
                </c:pt>
                <c:pt idx="9142">
                  <c:v>#N/A</c:v>
                </c:pt>
                <c:pt idx="9143">
                  <c:v>#N/A</c:v>
                </c:pt>
                <c:pt idx="9144">
                  <c:v>#N/A</c:v>
                </c:pt>
                <c:pt idx="9145">
                  <c:v>#N/A</c:v>
                </c:pt>
                <c:pt idx="9146">
                  <c:v>#N/A</c:v>
                </c:pt>
                <c:pt idx="9147">
                  <c:v>#N/A</c:v>
                </c:pt>
                <c:pt idx="9148">
                  <c:v>#N/A</c:v>
                </c:pt>
                <c:pt idx="9149">
                  <c:v>#N/A</c:v>
                </c:pt>
                <c:pt idx="9150">
                  <c:v>#N/A</c:v>
                </c:pt>
                <c:pt idx="9151">
                  <c:v>#N/A</c:v>
                </c:pt>
                <c:pt idx="9152">
                  <c:v>#N/A</c:v>
                </c:pt>
                <c:pt idx="9153">
                  <c:v>#N/A</c:v>
                </c:pt>
                <c:pt idx="9154">
                  <c:v>#N/A</c:v>
                </c:pt>
                <c:pt idx="9155">
                  <c:v>#N/A</c:v>
                </c:pt>
                <c:pt idx="9156">
                  <c:v>#N/A</c:v>
                </c:pt>
                <c:pt idx="9157">
                  <c:v>#N/A</c:v>
                </c:pt>
                <c:pt idx="9158">
                  <c:v>#N/A</c:v>
                </c:pt>
                <c:pt idx="9159">
                  <c:v>#N/A</c:v>
                </c:pt>
                <c:pt idx="9160">
                  <c:v>#N/A</c:v>
                </c:pt>
                <c:pt idx="9161">
                  <c:v>#N/A</c:v>
                </c:pt>
                <c:pt idx="9162">
                  <c:v>#N/A</c:v>
                </c:pt>
                <c:pt idx="9163">
                  <c:v>#N/A</c:v>
                </c:pt>
                <c:pt idx="9164">
                  <c:v>#N/A</c:v>
                </c:pt>
                <c:pt idx="9165">
                  <c:v>#N/A</c:v>
                </c:pt>
                <c:pt idx="9166">
                  <c:v>#N/A</c:v>
                </c:pt>
                <c:pt idx="9167">
                  <c:v>#N/A</c:v>
                </c:pt>
                <c:pt idx="9168">
                  <c:v>#N/A</c:v>
                </c:pt>
                <c:pt idx="9169">
                  <c:v>#N/A</c:v>
                </c:pt>
                <c:pt idx="9170">
                  <c:v>#N/A</c:v>
                </c:pt>
                <c:pt idx="9171">
                  <c:v>#N/A</c:v>
                </c:pt>
                <c:pt idx="9172">
                  <c:v>#N/A</c:v>
                </c:pt>
                <c:pt idx="9173">
                  <c:v>#N/A</c:v>
                </c:pt>
                <c:pt idx="9174">
                  <c:v>#N/A</c:v>
                </c:pt>
                <c:pt idx="9175">
                  <c:v>#N/A</c:v>
                </c:pt>
                <c:pt idx="9176">
                  <c:v>#N/A</c:v>
                </c:pt>
                <c:pt idx="9177">
                  <c:v>#N/A</c:v>
                </c:pt>
                <c:pt idx="9178">
                  <c:v>#N/A</c:v>
                </c:pt>
                <c:pt idx="9179">
                  <c:v>#N/A</c:v>
                </c:pt>
                <c:pt idx="9180">
                  <c:v>#N/A</c:v>
                </c:pt>
                <c:pt idx="9181">
                  <c:v>#N/A</c:v>
                </c:pt>
                <c:pt idx="9182">
                  <c:v>#N/A</c:v>
                </c:pt>
                <c:pt idx="9183">
                  <c:v>#N/A</c:v>
                </c:pt>
                <c:pt idx="9184">
                  <c:v>#N/A</c:v>
                </c:pt>
                <c:pt idx="9185">
                  <c:v>#N/A</c:v>
                </c:pt>
                <c:pt idx="9186">
                  <c:v>#N/A</c:v>
                </c:pt>
                <c:pt idx="9187">
                  <c:v>#N/A</c:v>
                </c:pt>
                <c:pt idx="9188">
                  <c:v>#N/A</c:v>
                </c:pt>
                <c:pt idx="9189">
                  <c:v>#N/A</c:v>
                </c:pt>
                <c:pt idx="9190">
                  <c:v>#N/A</c:v>
                </c:pt>
                <c:pt idx="9191">
                  <c:v>#N/A</c:v>
                </c:pt>
                <c:pt idx="9192">
                  <c:v>#N/A</c:v>
                </c:pt>
                <c:pt idx="9193">
                  <c:v>#N/A</c:v>
                </c:pt>
                <c:pt idx="9194">
                  <c:v>#N/A</c:v>
                </c:pt>
                <c:pt idx="9195">
                  <c:v>#N/A</c:v>
                </c:pt>
                <c:pt idx="9196">
                  <c:v>#N/A</c:v>
                </c:pt>
                <c:pt idx="9197">
                  <c:v>#N/A</c:v>
                </c:pt>
                <c:pt idx="9198">
                  <c:v>#N/A</c:v>
                </c:pt>
                <c:pt idx="9199">
                  <c:v>#N/A</c:v>
                </c:pt>
                <c:pt idx="9200">
                  <c:v>#N/A</c:v>
                </c:pt>
                <c:pt idx="9201">
                  <c:v>#N/A</c:v>
                </c:pt>
                <c:pt idx="9202">
                  <c:v>#N/A</c:v>
                </c:pt>
                <c:pt idx="9203">
                  <c:v>#N/A</c:v>
                </c:pt>
                <c:pt idx="9204">
                  <c:v>#N/A</c:v>
                </c:pt>
                <c:pt idx="9205">
                  <c:v>#N/A</c:v>
                </c:pt>
                <c:pt idx="9206">
                  <c:v>#N/A</c:v>
                </c:pt>
                <c:pt idx="9207">
                  <c:v>#N/A</c:v>
                </c:pt>
                <c:pt idx="9208">
                  <c:v>#N/A</c:v>
                </c:pt>
                <c:pt idx="9209">
                  <c:v>#N/A</c:v>
                </c:pt>
                <c:pt idx="9210">
                  <c:v>#N/A</c:v>
                </c:pt>
                <c:pt idx="9211">
                  <c:v>#N/A</c:v>
                </c:pt>
                <c:pt idx="9212">
                  <c:v>#N/A</c:v>
                </c:pt>
                <c:pt idx="9213">
                  <c:v>#N/A</c:v>
                </c:pt>
                <c:pt idx="9214">
                  <c:v>#N/A</c:v>
                </c:pt>
                <c:pt idx="9215">
                  <c:v>#N/A</c:v>
                </c:pt>
                <c:pt idx="9216">
                  <c:v>#N/A</c:v>
                </c:pt>
                <c:pt idx="9217">
                  <c:v>#N/A</c:v>
                </c:pt>
                <c:pt idx="9218">
                  <c:v>#N/A</c:v>
                </c:pt>
                <c:pt idx="9219">
                  <c:v>#N/A</c:v>
                </c:pt>
                <c:pt idx="9220">
                  <c:v>#N/A</c:v>
                </c:pt>
                <c:pt idx="9221">
                  <c:v>#N/A</c:v>
                </c:pt>
                <c:pt idx="9222">
                  <c:v>#N/A</c:v>
                </c:pt>
                <c:pt idx="9223">
                  <c:v>#N/A</c:v>
                </c:pt>
                <c:pt idx="9224">
                  <c:v>#N/A</c:v>
                </c:pt>
                <c:pt idx="9225">
                  <c:v>#N/A</c:v>
                </c:pt>
                <c:pt idx="9226">
                  <c:v>#N/A</c:v>
                </c:pt>
                <c:pt idx="9227">
                  <c:v>#N/A</c:v>
                </c:pt>
                <c:pt idx="9228">
                  <c:v>#N/A</c:v>
                </c:pt>
                <c:pt idx="9229">
                  <c:v>#N/A</c:v>
                </c:pt>
                <c:pt idx="9230">
                  <c:v>#N/A</c:v>
                </c:pt>
                <c:pt idx="9231">
                  <c:v>#N/A</c:v>
                </c:pt>
                <c:pt idx="9232">
                  <c:v>#N/A</c:v>
                </c:pt>
                <c:pt idx="9233">
                  <c:v>#N/A</c:v>
                </c:pt>
                <c:pt idx="9234">
                  <c:v>#N/A</c:v>
                </c:pt>
                <c:pt idx="9235">
                  <c:v>#N/A</c:v>
                </c:pt>
                <c:pt idx="9236">
                  <c:v>#N/A</c:v>
                </c:pt>
                <c:pt idx="9237">
                  <c:v>#N/A</c:v>
                </c:pt>
                <c:pt idx="9238">
                  <c:v>#N/A</c:v>
                </c:pt>
                <c:pt idx="9239">
                  <c:v>#N/A</c:v>
                </c:pt>
                <c:pt idx="9240">
                  <c:v>#N/A</c:v>
                </c:pt>
                <c:pt idx="9241">
                  <c:v>#N/A</c:v>
                </c:pt>
                <c:pt idx="9242">
                  <c:v>#N/A</c:v>
                </c:pt>
                <c:pt idx="9243">
                  <c:v>#N/A</c:v>
                </c:pt>
                <c:pt idx="9244">
                  <c:v>#N/A</c:v>
                </c:pt>
                <c:pt idx="9245">
                  <c:v>#N/A</c:v>
                </c:pt>
                <c:pt idx="9246">
                  <c:v>#N/A</c:v>
                </c:pt>
                <c:pt idx="9247">
                  <c:v>#N/A</c:v>
                </c:pt>
                <c:pt idx="9248">
                  <c:v>#N/A</c:v>
                </c:pt>
                <c:pt idx="9249">
                  <c:v>#N/A</c:v>
                </c:pt>
                <c:pt idx="9250">
                  <c:v>#N/A</c:v>
                </c:pt>
                <c:pt idx="9251">
                  <c:v>#N/A</c:v>
                </c:pt>
                <c:pt idx="9252">
                  <c:v>#N/A</c:v>
                </c:pt>
                <c:pt idx="9253">
                  <c:v>#N/A</c:v>
                </c:pt>
                <c:pt idx="9254">
                  <c:v>#N/A</c:v>
                </c:pt>
                <c:pt idx="9255">
                  <c:v>#N/A</c:v>
                </c:pt>
                <c:pt idx="9256">
                  <c:v>#N/A</c:v>
                </c:pt>
                <c:pt idx="9257">
                  <c:v>#N/A</c:v>
                </c:pt>
                <c:pt idx="9258">
                  <c:v>#N/A</c:v>
                </c:pt>
                <c:pt idx="9259">
                  <c:v>#N/A</c:v>
                </c:pt>
                <c:pt idx="9260">
                  <c:v>#N/A</c:v>
                </c:pt>
                <c:pt idx="9261">
                  <c:v>#N/A</c:v>
                </c:pt>
                <c:pt idx="9262">
                  <c:v>#N/A</c:v>
                </c:pt>
                <c:pt idx="9263">
                  <c:v>#N/A</c:v>
                </c:pt>
                <c:pt idx="9264">
                  <c:v>#N/A</c:v>
                </c:pt>
                <c:pt idx="9265">
                  <c:v>#N/A</c:v>
                </c:pt>
                <c:pt idx="9266">
                  <c:v>#N/A</c:v>
                </c:pt>
                <c:pt idx="9267">
                  <c:v>#N/A</c:v>
                </c:pt>
                <c:pt idx="9268">
                  <c:v>#N/A</c:v>
                </c:pt>
                <c:pt idx="9269">
                  <c:v>#N/A</c:v>
                </c:pt>
                <c:pt idx="9270">
                  <c:v>#N/A</c:v>
                </c:pt>
                <c:pt idx="9271">
                  <c:v>#N/A</c:v>
                </c:pt>
                <c:pt idx="9272">
                  <c:v>#N/A</c:v>
                </c:pt>
                <c:pt idx="9273">
                  <c:v>#N/A</c:v>
                </c:pt>
                <c:pt idx="9274">
                  <c:v>#N/A</c:v>
                </c:pt>
                <c:pt idx="9275">
                  <c:v>#N/A</c:v>
                </c:pt>
                <c:pt idx="9276">
                  <c:v>#N/A</c:v>
                </c:pt>
                <c:pt idx="9277">
                  <c:v>#N/A</c:v>
                </c:pt>
                <c:pt idx="9278">
                  <c:v>#N/A</c:v>
                </c:pt>
                <c:pt idx="9279">
                  <c:v>#N/A</c:v>
                </c:pt>
                <c:pt idx="9280">
                  <c:v>#N/A</c:v>
                </c:pt>
                <c:pt idx="9281">
                  <c:v>#N/A</c:v>
                </c:pt>
                <c:pt idx="9282">
                  <c:v>#N/A</c:v>
                </c:pt>
                <c:pt idx="9283">
                  <c:v>#N/A</c:v>
                </c:pt>
                <c:pt idx="9284">
                  <c:v>#N/A</c:v>
                </c:pt>
                <c:pt idx="9285">
                  <c:v>#N/A</c:v>
                </c:pt>
                <c:pt idx="9286">
                  <c:v>#N/A</c:v>
                </c:pt>
                <c:pt idx="9287">
                  <c:v>#N/A</c:v>
                </c:pt>
                <c:pt idx="9288">
                  <c:v>#N/A</c:v>
                </c:pt>
                <c:pt idx="9289">
                  <c:v>#N/A</c:v>
                </c:pt>
                <c:pt idx="9290">
                  <c:v>#N/A</c:v>
                </c:pt>
                <c:pt idx="9291">
                  <c:v>#N/A</c:v>
                </c:pt>
                <c:pt idx="9292">
                  <c:v>#N/A</c:v>
                </c:pt>
                <c:pt idx="9293">
                  <c:v>#N/A</c:v>
                </c:pt>
                <c:pt idx="9294">
                  <c:v>#N/A</c:v>
                </c:pt>
                <c:pt idx="9295">
                  <c:v>#N/A</c:v>
                </c:pt>
                <c:pt idx="9296">
                  <c:v>#N/A</c:v>
                </c:pt>
                <c:pt idx="9297">
                  <c:v>#N/A</c:v>
                </c:pt>
                <c:pt idx="9298">
                  <c:v>#N/A</c:v>
                </c:pt>
                <c:pt idx="9299">
                  <c:v>#N/A</c:v>
                </c:pt>
                <c:pt idx="9300">
                  <c:v>#N/A</c:v>
                </c:pt>
                <c:pt idx="9301">
                  <c:v>#N/A</c:v>
                </c:pt>
                <c:pt idx="9302">
                  <c:v>#N/A</c:v>
                </c:pt>
                <c:pt idx="9303">
                  <c:v>#N/A</c:v>
                </c:pt>
                <c:pt idx="9304">
                  <c:v>#N/A</c:v>
                </c:pt>
                <c:pt idx="9305">
                  <c:v>#N/A</c:v>
                </c:pt>
                <c:pt idx="9306">
                  <c:v>#N/A</c:v>
                </c:pt>
                <c:pt idx="9307">
                  <c:v>#N/A</c:v>
                </c:pt>
                <c:pt idx="9308">
                  <c:v>#N/A</c:v>
                </c:pt>
                <c:pt idx="9309">
                  <c:v>#N/A</c:v>
                </c:pt>
                <c:pt idx="9310">
                  <c:v>#N/A</c:v>
                </c:pt>
                <c:pt idx="9311">
                  <c:v>#N/A</c:v>
                </c:pt>
                <c:pt idx="9312">
                  <c:v>#N/A</c:v>
                </c:pt>
                <c:pt idx="9313">
                  <c:v>#N/A</c:v>
                </c:pt>
                <c:pt idx="9314">
                  <c:v>#N/A</c:v>
                </c:pt>
                <c:pt idx="9315">
                  <c:v>#N/A</c:v>
                </c:pt>
                <c:pt idx="9316">
                  <c:v>#N/A</c:v>
                </c:pt>
                <c:pt idx="9317">
                  <c:v>#N/A</c:v>
                </c:pt>
                <c:pt idx="9318">
                  <c:v>#N/A</c:v>
                </c:pt>
                <c:pt idx="9319">
                  <c:v>#N/A</c:v>
                </c:pt>
                <c:pt idx="9320">
                  <c:v>#N/A</c:v>
                </c:pt>
                <c:pt idx="9321">
                  <c:v>#N/A</c:v>
                </c:pt>
                <c:pt idx="9322">
                  <c:v>#N/A</c:v>
                </c:pt>
                <c:pt idx="9323">
                  <c:v>#N/A</c:v>
                </c:pt>
                <c:pt idx="9324">
                  <c:v>#N/A</c:v>
                </c:pt>
                <c:pt idx="9325">
                  <c:v>#N/A</c:v>
                </c:pt>
                <c:pt idx="9326">
                  <c:v>#N/A</c:v>
                </c:pt>
                <c:pt idx="9327">
                  <c:v>#N/A</c:v>
                </c:pt>
                <c:pt idx="9328">
                  <c:v>#N/A</c:v>
                </c:pt>
                <c:pt idx="9329">
                  <c:v>#N/A</c:v>
                </c:pt>
                <c:pt idx="9330">
                  <c:v>#N/A</c:v>
                </c:pt>
                <c:pt idx="9331">
                  <c:v>#N/A</c:v>
                </c:pt>
                <c:pt idx="9332">
                  <c:v>#N/A</c:v>
                </c:pt>
                <c:pt idx="9333">
                  <c:v>#N/A</c:v>
                </c:pt>
                <c:pt idx="9334">
                  <c:v>#N/A</c:v>
                </c:pt>
                <c:pt idx="9335">
                  <c:v>#N/A</c:v>
                </c:pt>
                <c:pt idx="9336">
                  <c:v>#N/A</c:v>
                </c:pt>
                <c:pt idx="9337">
                  <c:v>#N/A</c:v>
                </c:pt>
                <c:pt idx="9338">
                  <c:v>#N/A</c:v>
                </c:pt>
                <c:pt idx="9339">
                  <c:v>#N/A</c:v>
                </c:pt>
                <c:pt idx="9340">
                  <c:v>#N/A</c:v>
                </c:pt>
                <c:pt idx="9341">
                  <c:v>#N/A</c:v>
                </c:pt>
                <c:pt idx="9342">
                  <c:v>#N/A</c:v>
                </c:pt>
                <c:pt idx="9343">
                  <c:v>#N/A</c:v>
                </c:pt>
                <c:pt idx="9344">
                  <c:v>#N/A</c:v>
                </c:pt>
                <c:pt idx="9345">
                  <c:v>#N/A</c:v>
                </c:pt>
                <c:pt idx="9346">
                  <c:v>#N/A</c:v>
                </c:pt>
                <c:pt idx="9347">
                  <c:v>#N/A</c:v>
                </c:pt>
                <c:pt idx="9348">
                  <c:v>#N/A</c:v>
                </c:pt>
                <c:pt idx="9349">
                  <c:v>#N/A</c:v>
                </c:pt>
                <c:pt idx="9350">
                  <c:v>#N/A</c:v>
                </c:pt>
                <c:pt idx="9351">
                  <c:v>#N/A</c:v>
                </c:pt>
                <c:pt idx="9352">
                  <c:v>#N/A</c:v>
                </c:pt>
                <c:pt idx="9353">
                  <c:v>#N/A</c:v>
                </c:pt>
                <c:pt idx="9354">
                  <c:v>#N/A</c:v>
                </c:pt>
                <c:pt idx="9355">
                  <c:v>#N/A</c:v>
                </c:pt>
                <c:pt idx="9356">
                  <c:v>#N/A</c:v>
                </c:pt>
                <c:pt idx="9357">
                  <c:v>#N/A</c:v>
                </c:pt>
                <c:pt idx="9358">
                  <c:v>#N/A</c:v>
                </c:pt>
                <c:pt idx="9359">
                  <c:v>#N/A</c:v>
                </c:pt>
                <c:pt idx="9360">
                  <c:v>#N/A</c:v>
                </c:pt>
                <c:pt idx="9361">
                  <c:v>#N/A</c:v>
                </c:pt>
                <c:pt idx="9362">
                  <c:v>#N/A</c:v>
                </c:pt>
                <c:pt idx="9363">
                  <c:v>#N/A</c:v>
                </c:pt>
                <c:pt idx="9364">
                  <c:v>#N/A</c:v>
                </c:pt>
                <c:pt idx="9365">
                  <c:v>#N/A</c:v>
                </c:pt>
                <c:pt idx="9366">
                  <c:v>#N/A</c:v>
                </c:pt>
                <c:pt idx="9367">
                  <c:v>#N/A</c:v>
                </c:pt>
                <c:pt idx="9368">
                  <c:v>#N/A</c:v>
                </c:pt>
                <c:pt idx="9369">
                  <c:v>#N/A</c:v>
                </c:pt>
                <c:pt idx="9370">
                  <c:v>#N/A</c:v>
                </c:pt>
                <c:pt idx="9371">
                  <c:v>#N/A</c:v>
                </c:pt>
                <c:pt idx="9372">
                  <c:v>#N/A</c:v>
                </c:pt>
                <c:pt idx="9373">
                  <c:v>#N/A</c:v>
                </c:pt>
                <c:pt idx="9374">
                  <c:v>#N/A</c:v>
                </c:pt>
                <c:pt idx="9375">
                  <c:v>#N/A</c:v>
                </c:pt>
                <c:pt idx="9376">
                  <c:v>#N/A</c:v>
                </c:pt>
                <c:pt idx="9377">
                  <c:v>#N/A</c:v>
                </c:pt>
                <c:pt idx="9378">
                  <c:v>#N/A</c:v>
                </c:pt>
                <c:pt idx="9379">
                  <c:v>#N/A</c:v>
                </c:pt>
                <c:pt idx="9380">
                  <c:v>#N/A</c:v>
                </c:pt>
                <c:pt idx="9381">
                  <c:v>#N/A</c:v>
                </c:pt>
                <c:pt idx="9382">
                  <c:v>#N/A</c:v>
                </c:pt>
                <c:pt idx="9383">
                  <c:v>#N/A</c:v>
                </c:pt>
                <c:pt idx="9384">
                  <c:v>#N/A</c:v>
                </c:pt>
                <c:pt idx="9385">
                  <c:v>#N/A</c:v>
                </c:pt>
                <c:pt idx="9386">
                  <c:v>#N/A</c:v>
                </c:pt>
                <c:pt idx="9387">
                  <c:v>#N/A</c:v>
                </c:pt>
                <c:pt idx="9388">
                  <c:v>#N/A</c:v>
                </c:pt>
                <c:pt idx="9389">
                  <c:v>#N/A</c:v>
                </c:pt>
                <c:pt idx="9390">
                  <c:v>#N/A</c:v>
                </c:pt>
                <c:pt idx="9391">
                  <c:v>#N/A</c:v>
                </c:pt>
                <c:pt idx="9392">
                  <c:v>#N/A</c:v>
                </c:pt>
                <c:pt idx="9393">
                  <c:v>#N/A</c:v>
                </c:pt>
                <c:pt idx="9394">
                  <c:v>#N/A</c:v>
                </c:pt>
                <c:pt idx="9395">
                  <c:v>#N/A</c:v>
                </c:pt>
                <c:pt idx="9396">
                  <c:v>#N/A</c:v>
                </c:pt>
                <c:pt idx="9397">
                  <c:v>#N/A</c:v>
                </c:pt>
                <c:pt idx="9398">
                  <c:v>#N/A</c:v>
                </c:pt>
                <c:pt idx="9399">
                  <c:v>#N/A</c:v>
                </c:pt>
                <c:pt idx="9400">
                  <c:v>#N/A</c:v>
                </c:pt>
                <c:pt idx="9401">
                  <c:v>#N/A</c:v>
                </c:pt>
                <c:pt idx="9402">
                  <c:v>#N/A</c:v>
                </c:pt>
                <c:pt idx="9403">
                  <c:v>#N/A</c:v>
                </c:pt>
                <c:pt idx="9404">
                  <c:v>#N/A</c:v>
                </c:pt>
                <c:pt idx="9405">
                  <c:v>#N/A</c:v>
                </c:pt>
                <c:pt idx="9406">
                  <c:v>#N/A</c:v>
                </c:pt>
                <c:pt idx="9407">
                  <c:v>#N/A</c:v>
                </c:pt>
                <c:pt idx="9408">
                  <c:v>#N/A</c:v>
                </c:pt>
                <c:pt idx="9409">
                  <c:v>#N/A</c:v>
                </c:pt>
                <c:pt idx="9410">
                  <c:v>#N/A</c:v>
                </c:pt>
                <c:pt idx="9411">
                  <c:v>#N/A</c:v>
                </c:pt>
                <c:pt idx="9412">
                  <c:v>#N/A</c:v>
                </c:pt>
                <c:pt idx="9413">
                  <c:v>#N/A</c:v>
                </c:pt>
                <c:pt idx="9414">
                  <c:v>#N/A</c:v>
                </c:pt>
                <c:pt idx="9415">
                  <c:v>#N/A</c:v>
                </c:pt>
                <c:pt idx="9416">
                  <c:v>#N/A</c:v>
                </c:pt>
                <c:pt idx="9417">
                  <c:v>#N/A</c:v>
                </c:pt>
                <c:pt idx="9418">
                  <c:v>#N/A</c:v>
                </c:pt>
                <c:pt idx="9419">
                  <c:v>#N/A</c:v>
                </c:pt>
                <c:pt idx="9420">
                  <c:v>#N/A</c:v>
                </c:pt>
                <c:pt idx="9421">
                  <c:v>#N/A</c:v>
                </c:pt>
                <c:pt idx="9422">
                  <c:v>#N/A</c:v>
                </c:pt>
                <c:pt idx="9423">
                  <c:v>#N/A</c:v>
                </c:pt>
                <c:pt idx="9424">
                  <c:v>#N/A</c:v>
                </c:pt>
                <c:pt idx="9425">
                  <c:v>#N/A</c:v>
                </c:pt>
                <c:pt idx="9426">
                  <c:v>#N/A</c:v>
                </c:pt>
                <c:pt idx="9427">
                  <c:v>#N/A</c:v>
                </c:pt>
                <c:pt idx="9428">
                  <c:v>#N/A</c:v>
                </c:pt>
                <c:pt idx="9429">
                  <c:v>#N/A</c:v>
                </c:pt>
                <c:pt idx="9430">
                  <c:v>#N/A</c:v>
                </c:pt>
                <c:pt idx="9431">
                  <c:v>#N/A</c:v>
                </c:pt>
                <c:pt idx="9432">
                  <c:v>#N/A</c:v>
                </c:pt>
                <c:pt idx="9433">
                  <c:v>#N/A</c:v>
                </c:pt>
                <c:pt idx="9434">
                  <c:v>#N/A</c:v>
                </c:pt>
                <c:pt idx="9435">
                  <c:v>#N/A</c:v>
                </c:pt>
                <c:pt idx="9436">
                  <c:v>#N/A</c:v>
                </c:pt>
                <c:pt idx="9437">
                  <c:v>#N/A</c:v>
                </c:pt>
                <c:pt idx="9438">
                  <c:v>#N/A</c:v>
                </c:pt>
                <c:pt idx="9439">
                  <c:v>#N/A</c:v>
                </c:pt>
                <c:pt idx="9440">
                  <c:v>#N/A</c:v>
                </c:pt>
                <c:pt idx="9441">
                  <c:v>#N/A</c:v>
                </c:pt>
                <c:pt idx="9442">
                  <c:v>#N/A</c:v>
                </c:pt>
                <c:pt idx="9443">
                  <c:v>#N/A</c:v>
                </c:pt>
                <c:pt idx="9444">
                  <c:v>#N/A</c:v>
                </c:pt>
                <c:pt idx="9445">
                  <c:v>#N/A</c:v>
                </c:pt>
                <c:pt idx="9446">
                  <c:v>#N/A</c:v>
                </c:pt>
                <c:pt idx="9447">
                  <c:v>#N/A</c:v>
                </c:pt>
                <c:pt idx="9448">
                  <c:v>#N/A</c:v>
                </c:pt>
                <c:pt idx="9449">
                  <c:v>#N/A</c:v>
                </c:pt>
                <c:pt idx="9450">
                  <c:v>#N/A</c:v>
                </c:pt>
                <c:pt idx="9451">
                  <c:v>#N/A</c:v>
                </c:pt>
                <c:pt idx="9452">
                  <c:v>#N/A</c:v>
                </c:pt>
                <c:pt idx="9453">
                  <c:v>#N/A</c:v>
                </c:pt>
                <c:pt idx="9454">
                  <c:v>#N/A</c:v>
                </c:pt>
                <c:pt idx="9455">
                  <c:v>#N/A</c:v>
                </c:pt>
                <c:pt idx="9456">
                  <c:v>#N/A</c:v>
                </c:pt>
                <c:pt idx="9457">
                  <c:v>#N/A</c:v>
                </c:pt>
                <c:pt idx="9458">
                  <c:v>#N/A</c:v>
                </c:pt>
                <c:pt idx="9459">
                  <c:v>#N/A</c:v>
                </c:pt>
                <c:pt idx="9460">
                  <c:v>#N/A</c:v>
                </c:pt>
                <c:pt idx="9461">
                  <c:v>#N/A</c:v>
                </c:pt>
                <c:pt idx="9462">
                  <c:v>#N/A</c:v>
                </c:pt>
                <c:pt idx="9463">
                  <c:v>#N/A</c:v>
                </c:pt>
                <c:pt idx="9464">
                  <c:v>#N/A</c:v>
                </c:pt>
                <c:pt idx="9465">
                  <c:v>#N/A</c:v>
                </c:pt>
                <c:pt idx="9466">
                  <c:v>#N/A</c:v>
                </c:pt>
                <c:pt idx="9467">
                  <c:v>#N/A</c:v>
                </c:pt>
                <c:pt idx="9468">
                  <c:v>#N/A</c:v>
                </c:pt>
                <c:pt idx="9469">
                  <c:v>#N/A</c:v>
                </c:pt>
                <c:pt idx="9470">
                  <c:v>#N/A</c:v>
                </c:pt>
                <c:pt idx="9471">
                  <c:v>#N/A</c:v>
                </c:pt>
                <c:pt idx="9472">
                  <c:v>#N/A</c:v>
                </c:pt>
                <c:pt idx="9473">
                  <c:v>#N/A</c:v>
                </c:pt>
                <c:pt idx="9474">
                  <c:v>#N/A</c:v>
                </c:pt>
                <c:pt idx="9475">
                  <c:v>#N/A</c:v>
                </c:pt>
                <c:pt idx="9476">
                  <c:v>#N/A</c:v>
                </c:pt>
                <c:pt idx="9477">
                  <c:v>#N/A</c:v>
                </c:pt>
                <c:pt idx="9478">
                  <c:v>#N/A</c:v>
                </c:pt>
                <c:pt idx="9479">
                  <c:v>#N/A</c:v>
                </c:pt>
                <c:pt idx="9480">
                  <c:v>#N/A</c:v>
                </c:pt>
                <c:pt idx="9481">
                  <c:v>#N/A</c:v>
                </c:pt>
                <c:pt idx="9482">
                  <c:v>#N/A</c:v>
                </c:pt>
                <c:pt idx="9483">
                  <c:v>#N/A</c:v>
                </c:pt>
                <c:pt idx="9484">
                  <c:v>#N/A</c:v>
                </c:pt>
                <c:pt idx="9485">
                  <c:v>#N/A</c:v>
                </c:pt>
                <c:pt idx="9486">
                  <c:v>#N/A</c:v>
                </c:pt>
                <c:pt idx="9487">
                  <c:v>#N/A</c:v>
                </c:pt>
                <c:pt idx="9488">
                  <c:v>#N/A</c:v>
                </c:pt>
                <c:pt idx="9489">
                  <c:v>#N/A</c:v>
                </c:pt>
                <c:pt idx="9490">
                  <c:v>#N/A</c:v>
                </c:pt>
                <c:pt idx="9491">
                  <c:v>#N/A</c:v>
                </c:pt>
                <c:pt idx="9492">
                  <c:v>#N/A</c:v>
                </c:pt>
                <c:pt idx="9493">
                  <c:v>#N/A</c:v>
                </c:pt>
                <c:pt idx="9494">
                  <c:v>#N/A</c:v>
                </c:pt>
                <c:pt idx="9495">
                  <c:v>#N/A</c:v>
                </c:pt>
                <c:pt idx="9496">
                  <c:v>#N/A</c:v>
                </c:pt>
                <c:pt idx="9497">
                  <c:v>#N/A</c:v>
                </c:pt>
                <c:pt idx="9498">
                  <c:v>#N/A</c:v>
                </c:pt>
                <c:pt idx="9499">
                  <c:v>#N/A</c:v>
                </c:pt>
                <c:pt idx="9500">
                  <c:v>#N/A</c:v>
                </c:pt>
                <c:pt idx="9501">
                  <c:v>#N/A</c:v>
                </c:pt>
                <c:pt idx="9502">
                  <c:v>#N/A</c:v>
                </c:pt>
                <c:pt idx="9503">
                  <c:v>#N/A</c:v>
                </c:pt>
                <c:pt idx="9504">
                  <c:v>#N/A</c:v>
                </c:pt>
                <c:pt idx="9505">
                  <c:v>#N/A</c:v>
                </c:pt>
                <c:pt idx="9506">
                  <c:v>#N/A</c:v>
                </c:pt>
                <c:pt idx="9507">
                  <c:v>#N/A</c:v>
                </c:pt>
                <c:pt idx="9508">
                  <c:v>#N/A</c:v>
                </c:pt>
                <c:pt idx="9509">
                  <c:v>#N/A</c:v>
                </c:pt>
                <c:pt idx="9510">
                  <c:v>#N/A</c:v>
                </c:pt>
                <c:pt idx="9511">
                  <c:v>#N/A</c:v>
                </c:pt>
                <c:pt idx="9512">
                  <c:v>#N/A</c:v>
                </c:pt>
                <c:pt idx="9513">
                  <c:v>#N/A</c:v>
                </c:pt>
                <c:pt idx="9514">
                  <c:v>#N/A</c:v>
                </c:pt>
                <c:pt idx="9515">
                  <c:v>#N/A</c:v>
                </c:pt>
                <c:pt idx="9516">
                  <c:v>#N/A</c:v>
                </c:pt>
                <c:pt idx="9517">
                  <c:v>#N/A</c:v>
                </c:pt>
                <c:pt idx="9518">
                  <c:v>#N/A</c:v>
                </c:pt>
                <c:pt idx="9519">
                  <c:v>#N/A</c:v>
                </c:pt>
                <c:pt idx="9520">
                  <c:v>#N/A</c:v>
                </c:pt>
                <c:pt idx="9521">
                  <c:v>#N/A</c:v>
                </c:pt>
                <c:pt idx="9522">
                  <c:v>#N/A</c:v>
                </c:pt>
                <c:pt idx="9523">
                  <c:v>#N/A</c:v>
                </c:pt>
                <c:pt idx="9524">
                  <c:v>#N/A</c:v>
                </c:pt>
                <c:pt idx="9525">
                  <c:v>#N/A</c:v>
                </c:pt>
                <c:pt idx="9526">
                  <c:v>#N/A</c:v>
                </c:pt>
                <c:pt idx="9527">
                  <c:v>#N/A</c:v>
                </c:pt>
                <c:pt idx="9528">
                  <c:v>#N/A</c:v>
                </c:pt>
                <c:pt idx="9529">
                  <c:v>#N/A</c:v>
                </c:pt>
                <c:pt idx="9530">
                  <c:v>#N/A</c:v>
                </c:pt>
                <c:pt idx="9531">
                  <c:v>#N/A</c:v>
                </c:pt>
                <c:pt idx="9532">
                  <c:v>#N/A</c:v>
                </c:pt>
                <c:pt idx="9533">
                  <c:v>#N/A</c:v>
                </c:pt>
                <c:pt idx="9534">
                  <c:v>#N/A</c:v>
                </c:pt>
                <c:pt idx="9535">
                  <c:v>#N/A</c:v>
                </c:pt>
                <c:pt idx="9536">
                  <c:v>#N/A</c:v>
                </c:pt>
                <c:pt idx="9537">
                  <c:v>#N/A</c:v>
                </c:pt>
                <c:pt idx="9538">
                  <c:v>#N/A</c:v>
                </c:pt>
                <c:pt idx="9539">
                  <c:v>#N/A</c:v>
                </c:pt>
                <c:pt idx="9540">
                  <c:v>#N/A</c:v>
                </c:pt>
                <c:pt idx="9541">
                  <c:v>#N/A</c:v>
                </c:pt>
                <c:pt idx="9542">
                  <c:v>#N/A</c:v>
                </c:pt>
                <c:pt idx="9543">
                  <c:v>#N/A</c:v>
                </c:pt>
                <c:pt idx="9544">
                  <c:v>#N/A</c:v>
                </c:pt>
                <c:pt idx="9545">
                  <c:v>#N/A</c:v>
                </c:pt>
                <c:pt idx="9546">
                  <c:v>#N/A</c:v>
                </c:pt>
                <c:pt idx="9547">
                  <c:v>#N/A</c:v>
                </c:pt>
                <c:pt idx="9548">
                  <c:v>#N/A</c:v>
                </c:pt>
                <c:pt idx="9549">
                  <c:v>#N/A</c:v>
                </c:pt>
                <c:pt idx="9550">
                  <c:v>#N/A</c:v>
                </c:pt>
                <c:pt idx="9551">
                  <c:v>#N/A</c:v>
                </c:pt>
                <c:pt idx="9552">
                  <c:v>#N/A</c:v>
                </c:pt>
                <c:pt idx="9553">
                  <c:v>#N/A</c:v>
                </c:pt>
                <c:pt idx="9554">
                  <c:v>#N/A</c:v>
                </c:pt>
                <c:pt idx="9555">
                  <c:v>#N/A</c:v>
                </c:pt>
                <c:pt idx="9556">
                  <c:v>#N/A</c:v>
                </c:pt>
                <c:pt idx="9557">
                  <c:v>#N/A</c:v>
                </c:pt>
                <c:pt idx="9558">
                  <c:v>#N/A</c:v>
                </c:pt>
                <c:pt idx="9559">
                  <c:v>#N/A</c:v>
                </c:pt>
                <c:pt idx="9560">
                  <c:v>#N/A</c:v>
                </c:pt>
                <c:pt idx="9561">
                  <c:v>#N/A</c:v>
                </c:pt>
                <c:pt idx="9562">
                  <c:v>#N/A</c:v>
                </c:pt>
                <c:pt idx="9563">
                  <c:v>#N/A</c:v>
                </c:pt>
                <c:pt idx="9564">
                  <c:v>#N/A</c:v>
                </c:pt>
                <c:pt idx="9565">
                  <c:v>#N/A</c:v>
                </c:pt>
                <c:pt idx="9566">
                  <c:v>#N/A</c:v>
                </c:pt>
                <c:pt idx="9567">
                  <c:v>#N/A</c:v>
                </c:pt>
                <c:pt idx="9568">
                  <c:v>#N/A</c:v>
                </c:pt>
                <c:pt idx="9569">
                  <c:v>#N/A</c:v>
                </c:pt>
                <c:pt idx="9570">
                  <c:v>#N/A</c:v>
                </c:pt>
                <c:pt idx="9571">
                  <c:v>#N/A</c:v>
                </c:pt>
                <c:pt idx="9572">
                  <c:v>#N/A</c:v>
                </c:pt>
                <c:pt idx="9573">
                  <c:v>#N/A</c:v>
                </c:pt>
                <c:pt idx="9574">
                  <c:v>#N/A</c:v>
                </c:pt>
                <c:pt idx="9575">
                  <c:v>#N/A</c:v>
                </c:pt>
                <c:pt idx="9576">
                  <c:v>#N/A</c:v>
                </c:pt>
                <c:pt idx="9577">
                  <c:v>#N/A</c:v>
                </c:pt>
                <c:pt idx="9578">
                  <c:v>#N/A</c:v>
                </c:pt>
                <c:pt idx="9579">
                  <c:v>#N/A</c:v>
                </c:pt>
                <c:pt idx="9580">
                  <c:v>#N/A</c:v>
                </c:pt>
                <c:pt idx="9581">
                  <c:v>#N/A</c:v>
                </c:pt>
                <c:pt idx="9582">
                  <c:v>#N/A</c:v>
                </c:pt>
                <c:pt idx="9583">
                  <c:v>#N/A</c:v>
                </c:pt>
                <c:pt idx="9584">
                  <c:v>#N/A</c:v>
                </c:pt>
                <c:pt idx="9585">
                  <c:v>#N/A</c:v>
                </c:pt>
                <c:pt idx="9586">
                  <c:v>#N/A</c:v>
                </c:pt>
                <c:pt idx="9587">
                  <c:v>#N/A</c:v>
                </c:pt>
                <c:pt idx="9588">
                  <c:v>#N/A</c:v>
                </c:pt>
                <c:pt idx="9589">
                  <c:v>#N/A</c:v>
                </c:pt>
                <c:pt idx="9590">
                  <c:v>#N/A</c:v>
                </c:pt>
                <c:pt idx="9591">
                  <c:v>#N/A</c:v>
                </c:pt>
                <c:pt idx="9592">
                  <c:v>#N/A</c:v>
                </c:pt>
                <c:pt idx="9593">
                  <c:v>#N/A</c:v>
                </c:pt>
                <c:pt idx="9594">
                  <c:v>#N/A</c:v>
                </c:pt>
                <c:pt idx="9595">
                  <c:v>#N/A</c:v>
                </c:pt>
                <c:pt idx="9596">
                  <c:v>#N/A</c:v>
                </c:pt>
                <c:pt idx="9597">
                  <c:v>#N/A</c:v>
                </c:pt>
                <c:pt idx="9598">
                  <c:v>#N/A</c:v>
                </c:pt>
                <c:pt idx="9599">
                  <c:v>#N/A</c:v>
                </c:pt>
                <c:pt idx="9600">
                  <c:v>#N/A</c:v>
                </c:pt>
                <c:pt idx="9601">
                  <c:v>#N/A</c:v>
                </c:pt>
                <c:pt idx="9602">
                  <c:v>#N/A</c:v>
                </c:pt>
                <c:pt idx="9603">
                  <c:v>#N/A</c:v>
                </c:pt>
                <c:pt idx="9604">
                  <c:v>#N/A</c:v>
                </c:pt>
                <c:pt idx="9605">
                  <c:v>#N/A</c:v>
                </c:pt>
                <c:pt idx="9606">
                  <c:v>#N/A</c:v>
                </c:pt>
                <c:pt idx="9607">
                  <c:v>#N/A</c:v>
                </c:pt>
                <c:pt idx="9608">
                  <c:v>#N/A</c:v>
                </c:pt>
                <c:pt idx="9609">
                  <c:v>#N/A</c:v>
                </c:pt>
                <c:pt idx="9610">
                  <c:v>#N/A</c:v>
                </c:pt>
                <c:pt idx="9611">
                  <c:v>#N/A</c:v>
                </c:pt>
                <c:pt idx="9612">
                  <c:v>#N/A</c:v>
                </c:pt>
                <c:pt idx="9613">
                  <c:v>#N/A</c:v>
                </c:pt>
                <c:pt idx="9614">
                  <c:v>#N/A</c:v>
                </c:pt>
                <c:pt idx="9615">
                  <c:v>#N/A</c:v>
                </c:pt>
                <c:pt idx="9616">
                  <c:v>#N/A</c:v>
                </c:pt>
                <c:pt idx="9617">
                  <c:v>#N/A</c:v>
                </c:pt>
                <c:pt idx="9618">
                  <c:v>#N/A</c:v>
                </c:pt>
                <c:pt idx="9619">
                  <c:v>#N/A</c:v>
                </c:pt>
                <c:pt idx="9620">
                  <c:v>#N/A</c:v>
                </c:pt>
                <c:pt idx="9621">
                  <c:v>#N/A</c:v>
                </c:pt>
                <c:pt idx="9622">
                  <c:v>#N/A</c:v>
                </c:pt>
                <c:pt idx="9623">
                  <c:v>#N/A</c:v>
                </c:pt>
                <c:pt idx="9624">
                  <c:v>#N/A</c:v>
                </c:pt>
                <c:pt idx="9625">
                  <c:v>#N/A</c:v>
                </c:pt>
                <c:pt idx="9626">
                  <c:v>#N/A</c:v>
                </c:pt>
                <c:pt idx="9627">
                  <c:v>#N/A</c:v>
                </c:pt>
                <c:pt idx="9628">
                  <c:v>#N/A</c:v>
                </c:pt>
                <c:pt idx="9629">
                  <c:v>#N/A</c:v>
                </c:pt>
                <c:pt idx="9630">
                  <c:v>#N/A</c:v>
                </c:pt>
                <c:pt idx="9631">
                  <c:v>#N/A</c:v>
                </c:pt>
                <c:pt idx="9632">
                  <c:v>#N/A</c:v>
                </c:pt>
                <c:pt idx="9633">
                  <c:v>#N/A</c:v>
                </c:pt>
                <c:pt idx="9634">
                  <c:v>#N/A</c:v>
                </c:pt>
                <c:pt idx="9635">
                  <c:v>#N/A</c:v>
                </c:pt>
                <c:pt idx="9636">
                  <c:v>#N/A</c:v>
                </c:pt>
                <c:pt idx="9637">
                  <c:v>#N/A</c:v>
                </c:pt>
                <c:pt idx="9638">
                  <c:v>#N/A</c:v>
                </c:pt>
                <c:pt idx="9639">
                  <c:v>#N/A</c:v>
                </c:pt>
                <c:pt idx="9640">
                  <c:v>#N/A</c:v>
                </c:pt>
                <c:pt idx="9641">
                  <c:v>#N/A</c:v>
                </c:pt>
                <c:pt idx="9642">
                  <c:v>#N/A</c:v>
                </c:pt>
                <c:pt idx="9643">
                  <c:v>#N/A</c:v>
                </c:pt>
                <c:pt idx="9644">
                  <c:v>#N/A</c:v>
                </c:pt>
                <c:pt idx="9645">
                  <c:v>#N/A</c:v>
                </c:pt>
                <c:pt idx="9646">
                  <c:v>#N/A</c:v>
                </c:pt>
                <c:pt idx="9647">
                  <c:v>#N/A</c:v>
                </c:pt>
                <c:pt idx="9648">
                  <c:v>#N/A</c:v>
                </c:pt>
                <c:pt idx="9649">
                  <c:v>#N/A</c:v>
                </c:pt>
                <c:pt idx="9650">
                  <c:v>#N/A</c:v>
                </c:pt>
                <c:pt idx="9651">
                  <c:v>#N/A</c:v>
                </c:pt>
                <c:pt idx="9652">
                  <c:v>#N/A</c:v>
                </c:pt>
                <c:pt idx="9653">
                  <c:v>#N/A</c:v>
                </c:pt>
                <c:pt idx="9654">
                  <c:v>#N/A</c:v>
                </c:pt>
                <c:pt idx="9655">
                  <c:v>#N/A</c:v>
                </c:pt>
                <c:pt idx="9656">
                  <c:v>#N/A</c:v>
                </c:pt>
                <c:pt idx="9657">
                  <c:v>#N/A</c:v>
                </c:pt>
                <c:pt idx="9658">
                  <c:v>#N/A</c:v>
                </c:pt>
                <c:pt idx="9659">
                  <c:v>#N/A</c:v>
                </c:pt>
                <c:pt idx="9660">
                  <c:v>#N/A</c:v>
                </c:pt>
                <c:pt idx="9661">
                  <c:v>#N/A</c:v>
                </c:pt>
                <c:pt idx="9662">
                  <c:v>#N/A</c:v>
                </c:pt>
                <c:pt idx="9663">
                  <c:v>#N/A</c:v>
                </c:pt>
                <c:pt idx="9664">
                  <c:v>#N/A</c:v>
                </c:pt>
                <c:pt idx="9665">
                  <c:v>#N/A</c:v>
                </c:pt>
                <c:pt idx="9666">
                  <c:v>#N/A</c:v>
                </c:pt>
                <c:pt idx="9667">
                  <c:v>#N/A</c:v>
                </c:pt>
                <c:pt idx="9668">
                  <c:v>#N/A</c:v>
                </c:pt>
                <c:pt idx="9669">
                  <c:v>#N/A</c:v>
                </c:pt>
                <c:pt idx="9670">
                  <c:v>#N/A</c:v>
                </c:pt>
                <c:pt idx="9671">
                  <c:v>#N/A</c:v>
                </c:pt>
                <c:pt idx="9672">
                  <c:v>#N/A</c:v>
                </c:pt>
                <c:pt idx="9673">
                  <c:v>#N/A</c:v>
                </c:pt>
                <c:pt idx="9674">
                  <c:v>#N/A</c:v>
                </c:pt>
                <c:pt idx="9675">
                  <c:v>#N/A</c:v>
                </c:pt>
                <c:pt idx="9676">
                  <c:v>#N/A</c:v>
                </c:pt>
                <c:pt idx="9677">
                  <c:v>#N/A</c:v>
                </c:pt>
                <c:pt idx="9678">
                  <c:v>#N/A</c:v>
                </c:pt>
                <c:pt idx="9679">
                  <c:v>#N/A</c:v>
                </c:pt>
                <c:pt idx="9680">
                  <c:v>#N/A</c:v>
                </c:pt>
                <c:pt idx="9681">
                  <c:v>#N/A</c:v>
                </c:pt>
                <c:pt idx="9682">
                  <c:v>#N/A</c:v>
                </c:pt>
                <c:pt idx="9683">
                  <c:v>#N/A</c:v>
                </c:pt>
                <c:pt idx="9684">
                  <c:v>#N/A</c:v>
                </c:pt>
                <c:pt idx="9685">
                  <c:v>#N/A</c:v>
                </c:pt>
                <c:pt idx="9686">
                  <c:v>#N/A</c:v>
                </c:pt>
                <c:pt idx="9687">
                  <c:v>#N/A</c:v>
                </c:pt>
                <c:pt idx="9688">
                  <c:v>#N/A</c:v>
                </c:pt>
                <c:pt idx="9689">
                  <c:v>#N/A</c:v>
                </c:pt>
                <c:pt idx="9690">
                  <c:v>#N/A</c:v>
                </c:pt>
                <c:pt idx="9691">
                  <c:v>#N/A</c:v>
                </c:pt>
                <c:pt idx="9692">
                  <c:v>#N/A</c:v>
                </c:pt>
                <c:pt idx="9693">
                  <c:v>#N/A</c:v>
                </c:pt>
                <c:pt idx="9694">
                  <c:v>#N/A</c:v>
                </c:pt>
                <c:pt idx="9695">
                  <c:v>#N/A</c:v>
                </c:pt>
                <c:pt idx="9696">
                  <c:v>#N/A</c:v>
                </c:pt>
                <c:pt idx="9697">
                  <c:v>#N/A</c:v>
                </c:pt>
                <c:pt idx="9698">
                  <c:v>#N/A</c:v>
                </c:pt>
                <c:pt idx="9699">
                  <c:v>#N/A</c:v>
                </c:pt>
                <c:pt idx="9700">
                  <c:v>#N/A</c:v>
                </c:pt>
                <c:pt idx="9701">
                  <c:v>#N/A</c:v>
                </c:pt>
                <c:pt idx="9702">
                  <c:v>#N/A</c:v>
                </c:pt>
                <c:pt idx="9703">
                  <c:v>#N/A</c:v>
                </c:pt>
                <c:pt idx="9704">
                  <c:v>#N/A</c:v>
                </c:pt>
                <c:pt idx="9705">
                  <c:v>#N/A</c:v>
                </c:pt>
                <c:pt idx="9706">
                  <c:v>#N/A</c:v>
                </c:pt>
                <c:pt idx="9707">
                  <c:v>#N/A</c:v>
                </c:pt>
                <c:pt idx="9708">
                  <c:v>#N/A</c:v>
                </c:pt>
                <c:pt idx="9709">
                  <c:v>#N/A</c:v>
                </c:pt>
                <c:pt idx="9710">
                  <c:v>#N/A</c:v>
                </c:pt>
                <c:pt idx="9711">
                  <c:v>#N/A</c:v>
                </c:pt>
                <c:pt idx="9712">
                  <c:v>#N/A</c:v>
                </c:pt>
                <c:pt idx="9713">
                  <c:v>#N/A</c:v>
                </c:pt>
                <c:pt idx="9714">
                  <c:v>#N/A</c:v>
                </c:pt>
                <c:pt idx="9715">
                  <c:v>#N/A</c:v>
                </c:pt>
                <c:pt idx="9716">
                  <c:v>#N/A</c:v>
                </c:pt>
                <c:pt idx="9717">
                  <c:v>#N/A</c:v>
                </c:pt>
                <c:pt idx="9718">
                  <c:v>#N/A</c:v>
                </c:pt>
                <c:pt idx="9719">
                  <c:v>#N/A</c:v>
                </c:pt>
                <c:pt idx="9720">
                  <c:v>#N/A</c:v>
                </c:pt>
                <c:pt idx="9721">
                  <c:v>#N/A</c:v>
                </c:pt>
                <c:pt idx="9722">
                  <c:v>#N/A</c:v>
                </c:pt>
                <c:pt idx="9723">
                  <c:v>#N/A</c:v>
                </c:pt>
                <c:pt idx="9724">
                  <c:v>#N/A</c:v>
                </c:pt>
                <c:pt idx="9725">
                  <c:v>#N/A</c:v>
                </c:pt>
                <c:pt idx="9726">
                  <c:v>#N/A</c:v>
                </c:pt>
                <c:pt idx="9727">
                  <c:v>#N/A</c:v>
                </c:pt>
                <c:pt idx="9728">
                  <c:v>#N/A</c:v>
                </c:pt>
                <c:pt idx="9729">
                  <c:v>#N/A</c:v>
                </c:pt>
                <c:pt idx="9730">
                  <c:v>#N/A</c:v>
                </c:pt>
                <c:pt idx="9731">
                  <c:v>#N/A</c:v>
                </c:pt>
                <c:pt idx="9732">
                  <c:v>#N/A</c:v>
                </c:pt>
                <c:pt idx="9733">
                  <c:v>#N/A</c:v>
                </c:pt>
                <c:pt idx="9734">
                  <c:v>#N/A</c:v>
                </c:pt>
                <c:pt idx="9735">
                  <c:v>#N/A</c:v>
                </c:pt>
                <c:pt idx="9736">
                  <c:v>#N/A</c:v>
                </c:pt>
                <c:pt idx="9737">
                  <c:v>#N/A</c:v>
                </c:pt>
                <c:pt idx="9738">
                  <c:v>#N/A</c:v>
                </c:pt>
                <c:pt idx="9739">
                  <c:v>#N/A</c:v>
                </c:pt>
                <c:pt idx="9740">
                  <c:v>#N/A</c:v>
                </c:pt>
                <c:pt idx="9741">
                  <c:v>#N/A</c:v>
                </c:pt>
                <c:pt idx="9742">
                  <c:v>#N/A</c:v>
                </c:pt>
                <c:pt idx="9743">
                  <c:v>#N/A</c:v>
                </c:pt>
                <c:pt idx="9744">
                  <c:v>#N/A</c:v>
                </c:pt>
                <c:pt idx="9745">
                  <c:v>#N/A</c:v>
                </c:pt>
                <c:pt idx="9746">
                  <c:v>#N/A</c:v>
                </c:pt>
                <c:pt idx="9747">
                  <c:v>#N/A</c:v>
                </c:pt>
                <c:pt idx="9748">
                  <c:v>#N/A</c:v>
                </c:pt>
                <c:pt idx="9749">
                  <c:v>#N/A</c:v>
                </c:pt>
                <c:pt idx="9750">
                  <c:v>#N/A</c:v>
                </c:pt>
                <c:pt idx="9751">
                  <c:v>#N/A</c:v>
                </c:pt>
                <c:pt idx="9752">
                  <c:v>#N/A</c:v>
                </c:pt>
                <c:pt idx="9753">
                  <c:v>#N/A</c:v>
                </c:pt>
                <c:pt idx="9754">
                  <c:v>#N/A</c:v>
                </c:pt>
                <c:pt idx="9755">
                  <c:v>#N/A</c:v>
                </c:pt>
                <c:pt idx="9756">
                  <c:v>#N/A</c:v>
                </c:pt>
                <c:pt idx="9757">
                  <c:v>#N/A</c:v>
                </c:pt>
                <c:pt idx="9758">
                  <c:v>#N/A</c:v>
                </c:pt>
                <c:pt idx="9759">
                  <c:v>#N/A</c:v>
                </c:pt>
                <c:pt idx="9760">
                  <c:v>#N/A</c:v>
                </c:pt>
                <c:pt idx="9761">
                  <c:v>#N/A</c:v>
                </c:pt>
                <c:pt idx="9762">
                  <c:v>#N/A</c:v>
                </c:pt>
                <c:pt idx="9763">
                  <c:v>#N/A</c:v>
                </c:pt>
                <c:pt idx="9764">
                  <c:v>#N/A</c:v>
                </c:pt>
                <c:pt idx="9765">
                  <c:v>#N/A</c:v>
                </c:pt>
                <c:pt idx="9766">
                  <c:v>#N/A</c:v>
                </c:pt>
                <c:pt idx="9767">
                  <c:v>#N/A</c:v>
                </c:pt>
                <c:pt idx="9768">
                  <c:v>#N/A</c:v>
                </c:pt>
                <c:pt idx="9769">
                  <c:v>#N/A</c:v>
                </c:pt>
                <c:pt idx="9770">
                  <c:v>#N/A</c:v>
                </c:pt>
                <c:pt idx="9771">
                  <c:v>#N/A</c:v>
                </c:pt>
                <c:pt idx="9772">
                  <c:v>#N/A</c:v>
                </c:pt>
                <c:pt idx="9773">
                  <c:v>#N/A</c:v>
                </c:pt>
                <c:pt idx="9774">
                  <c:v>#N/A</c:v>
                </c:pt>
                <c:pt idx="9775">
                  <c:v>#N/A</c:v>
                </c:pt>
                <c:pt idx="9776">
                  <c:v>#N/A</c:v>
                </c:pt>
                <c:pt idx="9777">
                  <c:v>#N/A</c:v>
                </c:pt>
                <c:pt idx="9778">
                  <c:v>#N/A</c:v>
                </c:pt>
                <c:pt idx="9779">
                  <c:v>#N/A</c:v>
                </c:pt>
                <c:pt idx="9780">
                  <c:v>#N/A</c:v>
                </c:pt>
                <c:pt idx="9781">
                  <c:v>#N/A</c:v>
                </c:pt>
                <c:pt idx="9782">
                  <c:v>#N/A</c:v>
                </c:pt>
                <c:pt idx="9783">
                  <c:v>#N/A</c:v>
                </c:pt>
                <c:pt idx="9784">
                  <c:v>#N/A</c:v>
                </c:pt>
                <c:pt idx="9785">
                  <c:v>#N/A</c:v>
                </c:pt>
                <c:pt idx="9786">
                  <c:v>#N/A</c:v>
                </c:pt>
                <c:pt idx="9787">
                  <c:v>#N/A</c:v>
                </c:pt>
                <c:pt idx="9788">
                  <c:v>#N/A</c:v>
                </c:pt>
                <c:pt idx="9789">
                  <c:v>#N/A</c:v>
                </c:pt>
                <c:pt idx="9790">
                  <c:v>#N/A</c:v>
                </c:pt>
                <c:pt idx="9791">
                  <c:v>#N/A</c:v>
                </c:pt>
                <c:pt idx="9792">
                  <c:v>#N/A</c:v>
                </c:pt>
                <c:pt idx="9793">
                  <c:v>#N/A</c:v>
                </c:pt>
                <c:pt idx="9794">
                  <c:v>#N/A</c:v>
                </c:pt>
                <c:pt idx="9795">
                  <c:v>#N/A</c:v>
                </c:pt>
                <c:pt idx="9796">
                  <c:v>#N/A</c:v>
                </c:pt>
                <c:pt idx="9797">
                  <c:v>#N/A</c:v>
                </c:pt>
                <c:pt idx="9798">
                  <c:v>#N/A</c:v>
                </c:pt>
                <c:pt idx="9799">
                  <c:v>#N/A</c:v>
                </c:pt>
                <c:pt idx="9800">
                  <c:v>#N/A</c:v>
                </c:pt>
                <c:pt idx="9801">
                  <c:v>#N/A</c:v>
                </c:pt>
                <c:pt idx="9802">
                  <c:v>#N/A</c:v>
                </c:pt>
                <c:pt idx="9803">
                  <c:v>#N/A</c:v>
                </c:pt>
                <c:pt idx="9804">
                  <c:v>#N/A</c:v>
                </c:pt>
                <c:pt idx="9805">
                  <c:v>#N/A</c:v>
                </c:pt>
                <c:pt idx="9806">
                  <c:v>#N/A</c:v>
                </c:pt>
                <c:pt idx="9807">
                  <c:v>#N/A</c:v>
                </c:pt>
                <c:pt idx="9808">
                  <c:v>#N/A</c:v>
                </c:pt>
                <c:pt idx="9809">
                  <c:v>#N/A</c:v>
                </c:pt>
                <c:pt idx="9810">
                  <c:v>#N/A</c:v>
                </c:pt>
                <c:pt idx="9811">
                  <c:v>#N/A</c:v>
                </c:pt>
                <c:pt idx="9812">
                  <c:v>#N/A</c:v>
                </c:pt>
                <c:pt idx="9813">
                  <c:v>#N/A</c:v>
                </c:pt>
                <c:pt idx="9814">
                  <c:v>#N/A</c:v>
                </c:pt>
                <c:pt idx="9815">
                  <c:v>#N/A</c:v>
                </c:pt>
                <c:pt idx="9816">
                  <c:v>#N/A</c:v>
                </c:pt>
                <c:pt idx="9817">
                  <c:v>#N/A</c:v>
                </c:pt>
                <c:pt idx="9818">
                  <c:v>#N/A</c:v>
                </c:pt>
                <c:pt idx="9819">
                  <c:v>#N/A</c:v>
                </c:pt>
                <c:pt idx="9820">
                  <c:v>#N/A</c:v>
                </c:pt>
                <c:pt idx="9821">
                  <c:v>#N/A</c:v>
                </c:pt>
                <c:pt idx="9822">
                  <c:v>#N/A</c:v>
                </c:pt>
                <c:pt idx="9823">
                  <c:v>#N/A</c:v>
                </c:pt>
                <c:pt idx="9824">
                  <c:v>#N/A</c:v>
                </c:pt>
                <c:pt idx="9825">
                  <c:v>#N/A</c:v>
                </c:pt>
                <c:pt idx="9826">
                  <c:v>#N/A</c:v>
                </c:pt>
                <c:pt idx="9827">
                  <c:v>#N/A</c:v>
                </c:pt>
                <c:pt idx="9828">
                  <c:v>#N/A</c:v>
                </c:pt>
                <c:pt idx="9829">
                  <c:v>#N/A</c:v>
                </c:pt>
                <c:pt idx="9830">
                  <c:v>#N/A</c:v>
                </c:pt>
                <c:pt idx="9831">
                  <c:v>#N/A</c:v>
                </c:pt>
                <c:pt idx="9832">
                  <c:v>#N/A</c:v>
                </c:pt>
                <c:pt idx="9833">
                  <c:v>#N/A</c:v>
                </c:pt>
                <c:pt idx="9834">
                  <c:v>#N/A</c:v>
                </c:pt>
                <c:pt idx="9835">
                  <c:v>#N/A</c:v>
                </c:pt>
                <c:pt idx="9836">
                  <c:v>#N/A</c:v>
                </c:pt>
                <c:pt idx="9837">
                  <c:v>#N/A</c:v>
                </c:pt>
                <c:pt idx="9838">
                  <c:v>#N/A</c:v>
                </c:pt>
                <c:pt idx="9839">
                  <c:v>#N/A</c:v>
                </c:pt>
                <c:pt idx="9840">
                  <c:v>#N/A</c:v>
                </c:pt>
                <c:pt idx="9841">
                  <c:v>#N/A</c:v>
                </c:pt>
                <c:pt idx="9842">
                  <c:v>#N/A</c:v>
                </c:pt>
                <c:pt idx="9843">
                  <c:v>#N/A</c:v>
                </c:pt>
                <c:pt idx="9844">
                  <c:v>#N/A</c:v>
                </c:pt>
                <c:pt idx="9845">
                  <c:v>#N/A</c:v>
                </c:pt>
                <c:pt idx="9846">
                  <c:v>#N/A</c:v>
                </c:pt>
                <c:pt idx="9847">
                  <c:v>#N/A</c:v>
                </c:pt>
                <c:pt idx="9848">
                  <c:v>#N/A</c:v>
                </c:pt>
                <c:pt idx="9849">
                  <c:v>#N/A</c:v>
                </c:pt>
                <c:pt idx="9850">
                  <c:v>#N/A</c:v>
                </c:pt>
                <c:pt idx="9851">
                  <c:v>#N/A</c:v>
                </c:pt>
                <c:pt idx="9852">
                  <c:v>#N/A</c:v>
                </c:pt>
                <c:pt idx="9853">
                  <c:v>#N/A</c:v>
                </c:pt>
                <c:pt idx="9854">
                  <c:v>#N/A</c:v>
                </c:pt>
                <c:pt idx="9855">
                  <c:v>#N/A</c:v>
                </c:pt>
                <c:pt idx="9856">
                  <c:v>#N/A</c:v>
                </c:pt>
                <c:pt idx="9857">
                  <c:v>#N/A</c:v>
                </c:pt>
                <c:pt idx="9858">
                  <c:v>#N/A</c:v>
                </c:pt>
                <c:pt idx="9859">
                  <c:v>#N/A</c:v>
                </c:pt>
                <c:pt idx="9860">
                  <c:v>#N/A</c:v>
                </c:pt>
                <c:pt idx="9861">
                  <c:v>#N/A</c:v>
                </c:pt>
                <c:pt idx="9862">
                  <c:v>#N/A</c:v>
                </c:pt>
                <c:pt idx="9863">
                  <c:v>#N/A</c:v>
                </c:pt>
                <c:pt idx="9864">
                  <c:v>#N/A</c:v>
                </c:pt>
                <c:pt idx="9865">
                  <c:v>#N/A</c:v>
                </c:pt>
                <c:pt idx="9866">
                  <c:v>#N/A</c:v>
                </c:pt>
                <c:pt idx="9867">
                  <c:v>#N/A</c:v>
                </c:pt>
                <c:pt idx="9868">
                  <c:v>#N/A</c:v>
                </c:pt>
                <c:pt idx="9869">
                  <c:v>#N/A</c:v>
                </c:pt>
                <c:pt idx="9870">
                  <c:v>#N/A</c:v>
                </c:pt>
                <c:pt idx="9871">
                  <c:v>#N/A</c:v>
                </c:pt>
                <c:pt idx="9872">
                  <c:v>#N/A</c:v>
                </c:pt>
                <c:pt idx="9873">
                  <c:v>#N/A</c:v>
                </c:pt>
                <c:pt idx="9874">
                  <c:v>#N/A</c:v>
                </c:pt>
                <c:pt idx="9875">
                  <c:v>#N/A</c:v>
                </c:pt>
                <c:pt idx="9876">
                  <c:v>#N/A</c:v>
                </c:pt>
                <c:pt idx="9877">
                  <c:v>#N/A</c:v>
                </c:pt>
                <c:pt idx="9878">
                  <c:v>#N/A</c:v>
                </c:pt>
                <c:pt idx="9879">
                  <c:v>#N/A</c:v>
                </c:pt>
                <c:pt idx="9880">
                  <c:v>#N/A</c:v>
                </c:pt>
                <c:pt idx="9881">
                  <c:v>#N/A</c:v>
                </c:pt>
                <c:pt idx="9882">
                  <c:v>#N/A</c:v>
                </c:pt>
                <c:pt idx="9883">
                  <c:v>#N/A</c:v>
                </c:pt>
                <c:pt idx="9884">
                  <c:v>#N/A</c:v>
                </c:pt>
                <c:pt idx="9885">
                  <c:v>#N/A</c:v>
                </c:pt>
                <c:pt idx="9886">
                  <c:v>#N/A</c:v>
                </c:pt>
                <c:pt idx="9887">
                  <c:v>#N/A</c:v>
                </c:pt>
                <c:pt idx="9888">
                  <c:v>#N/A</c:v>
                </c:pt>
                <c:pt idx="9889">
                  <c:v>#N/A</c:v>
                </c:pt>
                <c:pt idx="9890">
                  <c:v>#N/A</c:v>
                </c:pt>
                <c:pt idx="9891">
                  <c:v>#N/A</c:v>
                </c:pt>
                <c:pt idx="9892">
                  <c:v>#N/A</c:v>
                </c:pt>
                <c:pt idx="9893">
                  <c:v>#N/A</c:v>
                </c:pt>
                <c:pt idx="9894">
                  <c:v>#N/A</c:v>
                </c:pt>
                <c:pt idx="9895">
                  <c:v>#N/A</c:v>
                </c:pt>
                <c:pt idx="9896">
                  <c:v>#N/A</c:v>
                </c:pt>
                <c:pt idx="9897">
                  <c:v>#N/A</c:v>
                </c:pt>
                <c:pt idx="9898">
                  <c:v>#N/A</c:v>
                </c:pt>
                <c:pt idx="9899">
                  <c:v>#N/A</c:v>
                </c:pt>
                <c:pt idx="9900">
                  <c:v>#N/A</c:v>
                </c:pt>
                <c:pt idx="9901">
                  <c:v>#N/A</c:v>
                </c:pt>
                <c:pt idx="9902">
                  <c:v>#N/A</c:v>
                </c:pt>
                <c:pt idx="9903">
                  <c:v>#N/A</c:v>
                </c:pt>
                <c:pt idx="9904">
                  <c:v>#N/A</c:v>
                </c:pt>
                <c:pt idx="9905">
                  <c:v>#N/A</c:v>
                </c:pt>
                <c:pt idx="9906">
                  <c:v>#N/A</c:v>
                </c:pt>
                <c:pt idx="9907">
                  <c:v>#N/A</c:v>
                </c:pt>
                <c:pt idx="9908">
                  <c:v>#N/A</c:v>
                </c:pt>
                <c:pt idx="9909">
                  <c:v>#N/A</c:v>
                </c:pt>
                <c:pt idx="9910">
                  <c:v>#N/A</c:v>
                </c:pt>
                <c:pt idx="9911">
                  <c:v>#N/A</c:v>
                </c:pt>
                <c:pt idx="9912">
                  <c:v>#N/A</c:v>
                </c:pt>
                <c:pt idx="9913">
                  <c:v>#N/A</c:v>
                </c:pt>
                <c:pt idx="9914">
                  <c:v>#N/A</c:v>
                </c:pt>
                <c:pt idx="9915">
                  <c:v>#N/A</c:v>
                </c:pt>
                <c:pt idx="9916">
                  <c:v>#N/A</c:v>
                </c:pt>
                <c:pt idx="9917">
                  <c:v>#N/A</c:v>
                </c:pt>
                <c:pt idx="9918">
                  <c:v>#N/A</c:v>
                </c:pt>
                <c:pt idx="9919">
                  <c:v>#N/A</c:v>
                </c:pt>
                <c:pt idx="9920">
                  <c:v>#N/A</c:v>
                </c:pt>
                <c:pt idx="9921">
                  <c:v>#N/A</c:v>
                </c:pt>
                <c:pt idx="9922">
                  <c:v>#N/A</c:v>
                </c:pt>
                <c:pt idx="9923">
                  <c:v>#N/A</c:v>
                </c:pt>
                <c:pt idx="9924">
                  <c:v>#N/A</c:v>
                </c:pt>
                <c:pt idx="9925">
                  <c:v>#N/A</c:v>
                </c:pt>
                <c:pt idx="9926">
                  <c:v>#N/A</c:v>
                </c:pt>
                <c:pt idx="9927">
                  <c:v>#N/A</c:v>
                </c:pt>
                <c:pt idx="9928">
                  <c:v>#N/A</c:v>
                </c:pt>
                <c:pt idx="9929">
                  <c:v>#N/A</c:v>
                </c:pt>
                <c:pt idx="9930">
                  <c:v>#N/A</c:v>
                </c:pt>
                <c:pt idx="9931">
                  <c:v>#N/A</c:v>
                </c:pt>
                <c:pt idx="9932">
                  <c:v>#N/A</c:v>
                </c:pt>
                <c:pt idx="9933">
                  <c:v>#N/A</c:v>
                </c:pt>
                <c:pt idx="9934">
                  <c:v>#N/A</c:v>
                </c:pt>
                <c:pt idx="9935">
                  <c:v>#N/A</c:v>
                </c:pt>
                <c:pt idx="9936">
                  <c:v>#N/A</c:v>
                </c:pt>
                <c:pt idx="9937">
                  <c:v>#N/A</c:v>
                </c:pt>
                <c:pt idx="9938">
                  <c:v>#N/A</c:v>
                </c:pt>
                <c:pt idx="9939">
                  <c:v>#N/A</c:v>
                </c:pt>
                <c:pt idx="9940">
                  <c:v>#N/A</c:v>
                </c:pt>
                <c:pt idx="9941">
                  <c:v>#N/A</c:v>
                </c:pt>
                <c:pt idx="9942">
                  <c:v>#N/A</c:v>
                </c:pt>
                <c:pt idx="9943">
                  <c:v>#N/A</c:v>
                </c:pt>
                <c:pt idx="9944">
                  <c:v>#N/A</c:v>
                </c:pt>
                <c:pt idx="9945">
                  <c:v>#N/A</c:v>
                </c:pt>
                <c:pt idx="9946">
                  <c:v>#N/A</c:v>
                </c:pt>
                <c:pt idx="9947">
                  <c:v>#N/A</c:v>
                </c:pt>
                <c:pt idx="9948">
                  <c:v>#N/A</c:v>
                </c:pt>
                <c:pt idx="9949">
                  <c:v>#N/A</c:v>
                </c:pt>
                <c:pt idx="9950">
                  <c:v>#N/A</c:v>
                </c:pt>
                <c:pt idx="9951">
                  <c:v>#N/A</c:v>
                </c:pt>
                <c:pt idx="9952">
                  <c:v>#N/A</c:v>
                </c:pt>
                <c:pt idx="9953">
                  <c:v>#N/A</c:v>
                </c:pt>
                <c:pt idx="9954">
                  <c:v>#N/A</c:v>
                </c:pt>
                <c:pt idx="9955">
                  <c:v>#N/A</c:v>
                </c:pt>
                <c:pt idx="9956">
                  <c:v>#N/A</c:v>
                </c:pt>
                <c:pt idx="9957">
                  <c:v>#N/A</c:v>
                </c:pt>
                <c:pt idx="9958">
                  <c:v>#N/A</c:v>
                </c:pt>
                <c:pt idx="9959">
                  <c:v>#N/A</c:v>
                </c:pt>
                <c:pt idx="9960">
                  <c:v>#N/A</c:v>
                </c:pt>
                <c:pt idx="9961">
                  <c:v>#N/A</c:v>
                </c:pt>
                <c:pt idx="9962">
                  <c:v>#N/A</c:v>
                </c:pt>
                <c:pt idx="9963">
                  <c:v>#N/A</c:v>
                </c:pt>
                <c:pt idx="9964">
                  <c:v>#N/A</c:v>
                </c:pt>
                <c:pt idx="9965">
                  <c:v>#N/A</c:v>
                </c:pt>
                <c:pt idx="9966">
                  <c:v>#N/A</c:v>
                </c:pt>
                <c:pt idx="9967">
                  <c:v>#N/A</c:v>
                </c:pt>
                <c:pt idx="9968">
                  <c:v>#N/A</c:v>
                </c:pt>
                <c:pt idx="9969">
                  <c:v>#N/A</c:v>
                </c:pt>
                <c:pt idx="9970">
                  <c:v>#N/A</c:v>
                </c:pt>
                <c:pt idx="9971">
                  <c:v>#N/A</c:v>
                </c:pt>
                <c:pt idx="9972">
                  <c:v>#N/A</c:v>
                </c:pt>
                <c:pt idx="9973">
                  <c:v>#N/A</c:v>
                </c:pt>
                <c:pt idx="9974">
                  <c:v>#N/A</c:v>
                </c:pt>
                <c:pt idx="9975">
                  <c:v>#N/A</c:v>
                </c:pt>
                <c:pt idx="9976">
                  <c:v>#N/A</c:v>
                </c:pt>
                <c:pt idx="9977">
                  <c:v>#N/A</c:v>
                </c:pt>
                <c:pt idx="9978">
                  <c:v>#N/A</c:v>
                </c:pt>
                <c:pt idx="9979">
                  <c:v>#N/A</c:v>
                </c:pt>
                <c:pt idx="9980">
                  <c:v>#N/A</c:v>
                </c:pt>
                <c:pt idx="9981">
                  <c:v>#N/A</c:v>
                </c:pt>
                <c:pt idx="9982">
                  <c:v>#N/A</c:v>
                </c:pt>
                <c:pt idx="9983">
                  <c:v>#N/A</c:v>
                </c:pt>
                <c:pt idx="9984">
                  <c:v>#N/A</c:v>
                </c:pt>
                <c:pt idx="9985">
                  <c:v>#N/A</c:v>
                </c:pt>
                <c:pt idx="9986">
                  <c:v>#N/A</c:v>
                </c:pt>
                <c:pt idx="9987">
                  <c:v>#N/A</c:v>
                </c:pt>
                <c:pt idx="9988">
                  <c:v>#N/A</c:v>
                </c:pt>
                <c:pt idx="9989">
                  <c:v>#N/A</c:v>
                </c:pt>
                <c:pt idx="9990">
                  <c:v>#N/A</c:v>
                </c:pt>
                <c:pt idx="9991">
                  <c:v>#N/A</c:v>
                </c:pt>
                <c:pt idx="9992">
                  <c:v>#N/A</c:v>
                </c:pt>
                <c:pt idx="9993">
                  <c:v>#N/A</c:v>
                </c:pt>
                <c:pt idx="9994">
                  <c:v>#N/A</c:v>
                </c:pt>
                <c:pt idx="9995">
                  <c:v>#N/A</c:v>
                </c:pt>
                <c:pt idx="9996">
                  <c:v>#N/A</c:v>
                </c:pt>
                <c:pt idx="9997">
                  <c:v>#N/A</c:v>
                </c:pt>
                <c:pt idx="9998">
                  <c:v>#N/A</c:v>
                </c:pt>
                <c:pt idx="9999">
                  <c:v>#N/A</c:v>
                </c:pt>
              </c:numCache>
            </c:numRef>
          </c:yVal>
          <c:smooth val="0"/>
        </c:ser>
        <c:ser>
          <c:idx val="6"/>
          <c:order val="5"/>
          <c:tx>
            <c:strRef>
              <c:f>'Volcano &amp; Quant FDR'!$O$34</c:f>
              <c:strCache>
                <c:ptCount val="1"/>
              </c:strCache>
            </c:strRef>
          </c:tx>
          <c:spPr>
            <a:ln w="19050">
              <a:noFill/>
            </a:ln>
          </c:spPr>
          <c:marker>
            <c:symbol val="circle"/>
            <c:size val="7"/>
            <c:spPr>
              <a:noFill/>
              <a:ln w="19050">
                <a:solidFill>
                  <a:srgbClr val="333399">
                    <a:alpha val="70000"/>
                  </a:srgbClr>
                </a:solidFill>
              </a:ln>
            </c:spPr>
          </c:marker>
          <c:xVal>
            <c:numRef>
              <c:f>'Volcano &amp; Quant FDR'!$BA$2:$BA$10001</c:f>
              <c:numCache>
                <c:formatCode>General</c:formatCode>
                <c:ptCount val="10000"/>
                <c:pt idx="0">
                  <c:v>#N/A</c:v>
                </c:pt>
                <c:pt idx="1">
                  <c:v>#N/A</c:v>
                </c:pt>
                <c:pt idx="2">
                  <c:v>#N/A</c:v>
                </c:pt>
                <c:pt idx="3">
                  <c:v>#N/A</c:v>
                </c:pt>
                <c:pt idx="4">
                  <c:v>#N/A</c:v>
                </c:pt>
                <c:pt idx="5">
                  <c:v>#N/A</c:v>
                </c:pt>
                <c:pt idx="6">
                  <c:v>#N/A</c:v>
                </c:pt>
                <c:pt idx="7">
                  <c:v>#N/A</c:v>
                </c:pt>
                <c:pt idx="8">
                  <c:v>#N/A</c:v>
                </c:pt>
                <c:pt idx="9">
                  <c:v>#N/A</c:v>
                </c:pt>
                <c:pt idx="10">
                  <c:v>#N/A</c:v>
                </c:pt>
                <c:pt idx="11">
                  <c:v>#N/A</c:v>
                </c:pt>
                <c:pt idx="12">
                  <c:v>#N/A</c:v>
                </c:pt>
                <c:pt idx="13">
                  <c:v>#N/A</c:v>
                </c:pt>
                <c:pt idx="14">
                  <c:v>#N/A</c:v>
                </c:pt>
                <c:pt idx="15">
                  <c:v>#N/A</c:v>
                </c:pt>
                <c:pt idx="16">
                  <c:v>#N/A</c:v>
                </c:pt>
                <c:pt idx="17">
                  <c:v>#N/A</c:v>
                </c:pt>
                <c:pt idx="18">
                  <c:v>#N/A</c:v>
                </c:pt>
                <c:pt idx="19">
                  <c:v>#N/A</c:v>
                </c:pt>
                <c:pt idx="20">
                  <c:v>#N/A</c:v>
                </c:pt>
                <c:pt idx="21">
                  <c:v>#N/A</c:v>
                </c:pt>
                <c:pt idx="22">
                  <c:v>#N/A</c:v>
                </c:pt>
                <c:pt idx="23">
                  <c:v>#N/A</c:v>
                </c:pt>
                <c:pt idx="24">
                  <c:v>#N/A</c:v>
                </c:pt>
                <c:pt idx="25">
                  <c:v>#N/A</c:v>
                </c:pt>
                <c:pt idx="26">
                  <c:v>#N/A</c:v>
                </c:pt>
                <c:pt idx="27">
                  <c:v>#N/A</c:v>
                </c:pt>
                <c:pt idx="28">
                  <c:v>#N/A</c:v>
                </c:pt>
                <c:pt idx="29">
                  <c:v>#N/A</c:v>
                </c:pt>
                <c:pt idx="30">
                  <c:v>#N/A</c:v>
                </c:pt>
                <c:pt idx="31">
                  <c:v>#N/A</c:v>
                </c:pt>
                <c:pt idx="32">
                  <c:v>#N/A</c:v>
                </c:pt>
                <c:pt idx="33">
                  <c:v>#N/A</c:v>
                </c:pt>
                <c:pt idx="34">
                  <c:v>#N/A</c:v>
                </c:pt>
                <c:pt idx="35">
                  <c:v>#N/A</c:v>
                </c:pt>
                <c:pt idx="36">
                  <c:v>#N/A</c:v>
                </c:pt>
                <c:pt idx="37">
                  <c:v>#N/A</c:v>
                </c:pt>
                <c:pt idx="38">
                  <c:v>#N/A</c:v>
                </c:pt>
                <c:pt idx="39">
                  <c:v>#N/A</c:v>
                </c:pt>
                <c:pt idx="40">
                  <c:v>#N/A</c:v>
                </c:pt>
                <c:pt idx="41">
                  <c:v>#N/A</c:v>
                </c:pt>
                <c:pt idx="42">
                  <c:v>#N/A</c:v>
                </c:pt>
                <c:pt idx="43">
                  <c:v>#N/A</c:v>
                </c:pt>
                <c:pt idx="44">
                  <c:v>#N/A</c:v>
                </c:pt>
                <c:pt idx="45">
                  <c:v>#N/A</c:v>
                </c:pt>
                <c:pt idx="46">
                  <c:v>#N/A</c:v>
                </c:pt>
                <c:pt idx="47">
                  <c:v>#N/A</c:v>
                </c:pt>
                <c:pt idx="48">
                  <c:v>#N/A</c:v>
                </c:pt>
                <c:pt idx="49">
                  <c:v>#N/A</c:v>
                </c:pt>
                <c:pt idx="50">
                  <c:v>#N/A</c:v>
                </c:pt>
                <c:pt idx="51">
                  <c:v>#N/A</c:v>
                </c:pt>
                <c:pt idx="52">
                  <c:v>#N/A</c:v>
                </c:pt>
                <c:pt idx="53">
                  <c:v>#N/A</c:v>
                </c:pt>
                <c:pt idx="54">
                  <c:v>#N/A</c:v>
                </c:pt>
                <c:pt idx="55">
                  <c:v>#N/A</c:v>
                </c:pt>
                <c:pt idx="56">
                  <c:v>#N/A</c:v>
                </c:pt>
                <c:pt idx="57">
                  <c:v>#N/A</c:v>
                </c:pt>
                <c:pt idx="58">
                  <c:v>#N/A</c:v>
                </c:pt>
                <c:pt idx="59">
                  <c:v>#N/A</c:v>
                </c:pt>
                <c:pt idx="60">
                  <c:v>#N/A</c:v>
                </c:pt>
                <c:pt idx="61">
                  <c:v>#N/A</c:v>
                </c:pt>
                <c:pt idx="62">
                  <c:v>#N/A</c:v>
                </c:pt>
                <c:pt idx="63">
                  <c:v>#N/A</c:v>
                </c:pt>
                <c:pt idx="64">
                  <c:v>#N/A</c:v>
                </c:pt>
                <c:pt idx="65">
                  <c:v>#N/A</c:v>
                </c:pt>
                <c:pt idx="66">
                  <c:v>#N/A</c:v>
                </c:pt>
                <c:pt idx="67">
                  <c:v>#N/A</c:v>
                </c:pt>
                <c:pt idx="68">
                  <c:v>#N/A</c:v>
                </c:pt>
                <c:pt idx="69">
                  <c:v>#N/A</c:v>
                </c:pt>
                <c:pt idx="70">
                  <c:v>#N/A</c:v>
                </c:pt>
                <c:pt idx="71">
                  <c:v>#N/A</c:v>
                </c:pt>
                <c:pt idx="72">
                  <c:v>#N/A</c:v>
                </c:pt>
                <c:pt idx="73">
                  <c:v>#N/A</c:v>
                </c:pt>
                <c:pt idx="74">
                  <c:v>#N/A</c:v>
                </c:pt>
                <c:pt idx="75">
                  <c:v>#N/A</c:v>
                </c:pt>
                <c:pt idx="76">
                  <c:v>#N/A</c:v>
                </c:pt>
                <c:pt idx="77">
                  <c:v>#N/A</c:v>
                </c:pt>
                <c:pt idx="78">
                  <c:v>#N/A</c:v>
                </c:pt>
                <c:pt idx="79">
                  <c:v>#N/A</c:v>
                </c:pt>
                <c:pt idx="80">
                  <c:v>#N/A</c:v>
                </c:pt>
                <c:pt idx="81">
                  <c:v>#N/A</c:v>
                </c:pt>
                <c:pt idx="82">
                  <c:v>#N/A</c:v>
                </c:pt>
                <c:pt idx="83">
                  <c:v>#N/A</c:v>
                </c:pt>
                <c:pt idx="84">
                  <c:v>#N/A</c:v>
                </c:pt>
                <c:pt idx="85">
                  <c:v>#N/A</c:v>
                </c:pt>
                <c:pt idx="86">
                  <c:v>#N/A</c:v>
                </c:pt>
                <c:pt idx="87">
                  <c:v>#N/A</c:v>
                </c:pt>
                <c:pt idx="88">
                  <c:v>#N/A</c:v>
                </c:pt>
                <c:pt idx="89">
                  <c:v>#N/A</c:v>
                </c:pt>
                <c:pt idx="90">
                  <c:v>#N/A</c:v>
                </c:pt>
                <c:pt idx="91">
                  <c:v>#N/A</c:v>
                </c:pt>
                <c:pt idx="92">
                  <c:v>#N/A</c:v>
                </c:pt>
                <c:pt idx="93">
                  <c:v>#N/A</c:v>
                </c:pt>
                <c:pt idx="94">
                  <c:v>#N/A</c:v>
                </c:pt>
                <c:pt idx="95">
                  <c:v>#N/A</c:v>
                </c:pt>
                <c:pt idx="96">
                  <c:v>#N/A</c:v>
                </c:pt>
                <c:pt idx="97">
                  <c:v>#N/A</c:v>
                </c:pt>
                <c:pt idx="98">
                  <c:v>#N/A</c:v>
                </c:pt>
                <c:pt idx="99">
                  <c:v>#N/A</c:v>
                </c:pt>
                <c:pt idx="100">
                  <c:v>#N/A</c:v>
                </c:pt>
                <c:pt idx="101">
                  <c:v>#N/A</c:v>
                </c:pt>
                <c:pt idx="102">
                  <c:v>#N/A</c:v>
                </c:pt>
                <c:pt idx="103">
                  <c:v>#N/A</c:v>
                </c:pt>
                <c:pt idx="104">
                  <c:v>#N/A</c:v>
                </c:pt>
                <c:pt idx="105">
                  <c:v>#N/A</c:v>
                </c:pt>
                <c:pt idx="106">
                  <c:v>#N/A</c:v>
                </c:pt>
                <c:pt idx="107">
                  <c:v>#N/A</c:v>
                </c:pt>
                <c:pt idx="108">
                  <c:v>#N/A</c:v>
                </c:pt>
                <c:pt idx="109">
                  <c:v>#N/A</c:v>
                </c:pt>
                <c:pt idx="110">
                  <c:v>#N/A</c:v>
                </c:pt>
                <c:pt idx="111">
                  <c:v>#N/A</c:v>
                </c:pt>
                <c:pt idx="112">
                  <c:v>#N/A</c:v>
                </c:pt>
                <c:pt idx="113">
                  <c:v>#N/A</c:v>
                </c:pt>
                <c:pt idx="114">
                  <c:v>#N/A</c:v>
                </c:pt>
                <c:pt idx="115">
                  <c:v>#N/A</c:v>
                </c:pt>
                <c:pt idx="116">
                  <c:v>#N/A</c:v>
                </c:pt>
                <c:pt idx="117">
                  <c:v>#N/A</c:v>
                </c:pt>
                <c:pt idx="118">
                  <c:v>#N/A</c:v>
                </c:pt>
                <c:pt idx="119">
                  <c:v>#N/A</c:v>
                </c:pt>
                <c:pt idx="120">
                  <c:v>#N/A</c:v>
                </c:pt>
                <c:pt idx="121">
                  <c:v>#N/A</c:v>
                </c:pt>
                <c:pt idx="122">
                  <c:v>#N/A</c:v>
                </c:pt>
                <c:pt idx="123">
                  <c:v>#N/A</c:v>
                </c:pt>
                <c:pt idx="124">
                  <c:v>#N/A</c:v>
                </c:pt>
                <c:pt idx="125">
                  <c:v>#N/A</c:v>
                </c:pt>
                <c:pt idx="126">
                  <c:v>#N/A</c:v>
                </c:pt>
                <c:pt idx="127">
                  <c:v>#N/A</c:v>
                </c:pt>
                <c:pt idx="128">
                  <c:v>#N/A</c:v>
                </c:pt>
                <c:pt idx="129">
                  <c:v>#N/A</c:v>
                </c:pt>
                <c:pt idx="130">
                  <c:v>#N/A</c:v>
                </c:pt>
                <c:pt idx="131">
                  <c:v>#N/A</c:v>
                </c:pt>
                <c:pt idx="132">
                  <c:v>#N/A</c:v>
                </c:pt>
                <c:pt idx="133">
                  <c:v>#N/A</c:v>
                </c:pt>
                <c:pt idx="134">
                  <c:v>#N/A</c:v>
                </c:pt>
                <c:pt idx="135">
                  <c:v>#N/A</c:v>
                </c:pt>
                <c:pt idx="136">
                  <c:v>#N/A</c:v>
                </c:pt>
                <c:pt idx="137">
                  <c:v>#N/A</c:v>
                </c:pt>
                <c:pt idx="138">
                  <c:v>#N/A</c:v>
                </c:pt>
                <c:pt idx="139">
                  <c:v>#N/A</c:v>
                </c:pt>
                <c:pt idx="140">
                  <c:v>#N/A</c:v>
                </c:pt>
                <c:pt idx="141">
                  <c:v>#N/A</c:v>
                </c:pt>
                <c:pt idx="142">
                  <c:v>#N/A</c:v>
                </c:pt>
                <c:pt idx="143">
                  <c:v>#N/A</c:v>
                </c:pt>
                <c:pt idx="144">
                  <c:v>#N/A</c:v>
                </c:pt>
                <c:pt idx="145">
                  <c:v>#N/A</c:v>
                </c:pt>
                <c:pt idx="146">
                  <c:v>#N/A</c:v>
                </c:pt>
                <c:pt idx="147">
                  <c:v>#N/A</c:v>
                </c:pt>
                <c:pt idx="148">
                  <c:v>#N/A</c:v>
                </c:pt>
                <c:pt idx="149">
                  <c:v>#N/A</c:v>
                </c:pt>
                <c:pt idx="150">
                  <c:v>#N/A</c:v>
                </c:pt>
                <c:pt idx="151">
                  <c:v>#N/A</c:v>
                </c:pt>
                <c:pt idx="152">
                  <c:v>#N/A</c:v>
                </c:pt>
                <c:pt idx="153">
                  <c:v>#N/A</c:v>
                </c:pt>
                <c:pt idx="154">
                  <c:v>#N/A</c:v>
                </c:pt>
                <c:pt idx="155">
                  <c:v>#N/A</c:v>
                </c:pt>
                <c:pt idx="156">
                  <c:v>#N/A</c:v>
                </c:pt>
                <c:pt idx="157">
                  <c:v>#N/A</c:v>
                </c:pt>
                <c:pt idx="158">
                  <c:v>#N/A</c:v>
                </c:pt>
                <c:pt idx="159">
                  <c:v>#N/A</c:v>
                </c:pt>
                <c:pt idx="160">
                  <c:v>#N/A</c:v>
                </c:pt>
                <c:pt idx="161">
                  <c:v>#N/A</c:v>
                </c:pt>
                <c:pt idx="162">
                  <c:v>#N/A</c:v>
                </c:pt>
                <c:pt idx="163">
                  <c:v>#N/A</c:v>
                </c:pt>
                <c:pt idx="164">
                  <c:v>#N/A</c:v>
                </c:pt>
                <c:pt idx="165">
                  <c:v>#N/A</c:v>
                </c:pt>
                <c:pt idx="166">
                  <c:v>#N/A</c:v>
                </c:pt>
                <c:pt idx="167">
                  <c:v>#N/A</c:v>
                </c:pt>
                <c:pt idx="168">
                  <c:v>#N/A</c:v>
                </c:pt>
                <c:pt idx="169">
                  <c:v>#N/A</c:v>
                </c:pt>
                <c:pt idx="170">
                  <c:v>#N/A</c:v>
                </c:pt>
                <c:pt idx="171">
                  <c:v>#N/A</c:v>
                </c:pt>
                <c:pt idx="172">
                  <c:v>#N/A</c:v>
                </c:pt>
                <c:pt idx="173">
                  <c:v>#N/A</c:v>
                </c:pt>
                <c:pt idx="174">
                  <c:v>#N/A</c:v>
                </c:pt>
                <c:pt idx="175">
                  <c:v>#N/A</c:v>
                </c:pt>
                <c:pt idx="176">
                  <c:v>#N/A</c:v>
                </c:pt>
                <c:pt idx="177">
                  <c:v>#N/A</c:v>
                </c:pt>
                <c:pt idx="178">
                  <c:v>#N/A</c:v>
                </c:pt>
                <c:pt idx="179">
                  <c:v>#N/A</c:v>
                </c:pt>
                <c:pt idx="180">
                  <c:v>#N/A</c:v>
                </c:pt>
                <c:pt idx="181">
                  <c:v>#N/A</c:v>
                </c:pt>
                <c:pt idx="182">
                  <c:v>#N/A</c:v>
                </c:pt>
                <c:pt idx="183">
                  <c:v>#N/A</c:v>
                </c:pt>
                <c:pt idx="184">
                  <c:v>#N/A</c:v>
                </c:pt>
                <c:pt idx="185">
                  <c:v>#N/A</c:v>
                </c:pt>
                <c:pt idx="186">
                  <c:v>#N/A</c:v>
                </c:pt>
                <c:pt idx="187">
                  <c:v>#N/A</c:v>
                </c:pt>
                <c:pt idx="188">
                  <c:v>#N/A</c:v>
                </c:pt>
                <c:pt idx="189">
                  <c:v>#N/A</c:v>
                </c:pt>
                <c:pt idx="190">
                  <c:v>#N/A</c:v>
                </c:pt>
                <c:pt idx="191">
                  <c:v>#N/A</c:v>
                </c:pt>
                <c:pt idx="192">
                  <c:v>#N/A</c:v>
                </c:pt>
                <c:pt idx="193">
                  <c:v>#N/A</c:v>
                </c:pt>
                <c:pt idx="194">
                  <c:v>#N/A</c:v>
                </c:pt>
                <c:pt idx="195">
                  <c:v>#N/A</c:v>
                </c:pt>
                <c:pt idx="196">
                  <c:v>#N/A</c:v>
                </c:pt>
                <c:pt idx="197">
                  <c:v>#N/A</c:v>
                </c:pt>
                <c:pt idx="198">
                  <c:v>#N/A</c:v>
                </c:pt>
                <c:pt idx="199">
                  <c:v>#N/A</c:v>
                </c:pt>
                <c:pt idx="200">
                  <c:v>#N/A</c:v>
                </c:pt>
                <c:pt idx="201">
                  <c:v>#N/A</c:v>
                </c:pt>
                <c:pt idx="202">
                  <c:v>#N/A</c:v>
                </c:pt>
                <c:pt idx="203">
                  <c:v>#N/A</c:v>
                </c:pt>
                <c:pt idx="204">
                  <c:v>#N/A</c:v>
                </c:pt>
                <c:pt idx="205">
                  <c:v>#N/A</c:v>
                </c:pt>
                <c:pt idx="206">
                  <c:v>#N/A</c:v>
                </c:pt>
                <c:pt idx="207">
                  <c:v>#N/A</c:v>
                </c:pt>
                <c:pt idx="208">
                  <c:v>#N/A</c:v>
                </c:pt>
                <c:pt idx="209">
                  <c:v>#N/A</c:v>
                </c:pt>
                <c:pt idx="210">
                  <c:v>#N/A</c:v>
                </c:pt>
                <c:pt idx="211">
                  <c:v>#N/A</c:v>
                </c:pt>
                <c:pt idx="212">
                  <c:v>#N/A</c:v>
                </c:pt>
                <c:pt idx="213">
                  <c:v>#N/A</c:v>
                </c:pt>
                <c:pt idx="214">
                  <c:v>#N/A</c:v>
                </c:pt>
                <c:pt idx="215">
                  <c:v>#N/A</c:v>
                </c:pt>
                <c:pt idx="216">
                  <c:v>#N/A</c:v>
                </c:pt>
                <c:pt idx="217">
                  <c:v>#N/A</c:v>
                </c:pt>
                <c:pt idx="218">
                  <c:v>#N/A</c:v>
                </c:pt>
                <c:pt idx="219">
                  <c:v>#N/A</c:v>
                </c:pt>
                <c:pt idx="220">
                  <c:v>#N/A</c:v>
                </c:pt>
                <c:pt idx="221">
                  <c:v>#N/A</c:v>
                </c:pt>
                <c:pt idx="222">
                  <c:v>#N/A</c:v>
                </c:pt>
                <c:pt idx="223">
                  <c:v>#N/A</c:v>
                </c:pt>
                <c:pt idx="224">
                  <c:v>#N/A</c:v>
                </c:pt>
                <c:pt idx="225">
                  <c:v>#N/A</c:v>
                </c:pt>
                <c:pt idx="226">
                  <c:v>#N/A</c:v>
                </c:pt>
                <c:pt idx="227">
                  <c:v>#N/A</c:v>
                </c:pt>
                <c:pt idx="228">
                  <c:v>#N/A</c:v>
                </c:pt>
                <c:pt idx="229">
                  <c:v>#N/A</c:v>
                </c:pt>
                <c:pt idx="230">
                  <c:v>#N/A</c:v>
                </c:pt>
                <c:pt idx="231">
                  <c:v>#N/A</c:v>
                </c:pt>
                <c:pt idx="232">
                  <c:v>#N/A</c:v>
                </c:pt>
                <c:pt idx="233">
                  <c:v>#N/A</c:v>
                </c:pt>
                <c:pt idx="234">
                  <c:v>#N/A</c:v>
                </c:pt>
                <c:pt idx="235">
                  <c:v>#N/A</c:v>
                </c:pt>
                <c:pt idx="236">
                  <c:v>#N/A</c:v>
                </c:pt>
                <c:pt idx="237">
                  <c:v>#N/A</c:v>
                </c:pt>
                <c:pt idx="238">
                  <c:v>#N/A</c:v>
                </c:pt>
                <c:pt idx="239">
                  <c:v>#N/A</c:v>
                </c:pt>
                <c:pt idx="240">
                  <c:v>#N/A</c:v>
                </c:pt>
                <c:pt idx="241">
                  <c:v>#N/A</c:v>
                </c:pt>
                <c:pt idx="242">
                  <c:v>#N/A</c:v>
                </c:pt>
                <c:pt idx="243">
                  <c:v>#N/A</c:v>
                </c:pt>
                <c:pt idx="244">
                  <c:v>#N/A</c:v>
                </c:pt>
                <c:pt idx="245">
                  <c:v>#N/A</c:v>
                </c:pt>
                <c:pt idx="246">
                  <c:v>#N/A</c:v>
                </c:pt>
                <c:pt idx="247">
                  <c:v>#N/A</c:v>
                </c:pt>
                <c:pt idx="248">
                  <c:v>#N/A</c:v>
                </c:pt>
                <c:pt idx="249">
                  <c:v>#N/A</c:v>
                </c:pt>
                <c:pt idx="250">
                  <c:v>#N/A</c:v>
                </c:pt>
                <c:pt idx="251">
                  <c:v>#N/A</c:v>
                </c:pt>
                <c:pt idx="252">
                  <c:v>#N/A</c:v>
                </c:pt>
                <c:pt idx="253">
                  <c:v>#N/A</c:v>
                </c:pt>
                <c:pt idx="254">
                  <c:v>#N/A</c:v>
                </c:pt>
                <c:pt idx="255">
                  <c:v>#N/A</c:v>
                </c:pt>
                <c:pt idx="256">
                  <c:v>#N/A</c:v>
                </c:pt>
                <c:pt idx="257">
                  <c:v>#N/A</c:v>
                </c:pt>
                <c:pt idx="258">
                  <c:v>#N/A</c:v>
                </c:pt>
                <c:pt idx="259">
                  <c:v>#N/A</c:v>
                </c:pt>
                <c:pt idx="260">
                  <c:v>#N/A</c:v>
                </c:pt>
                <c:pt idx="261">
                  <c:v>#N/A</c:v>
                </c:pt>
                <c:pt idx="262">
                  <c:v>#N/A</c:v>
                </c:pt>
                <c:pt idx="263">
                  <c:v>#N/A</c:v>
                </c:pt>
                <c:pt idx="264">
                  <c:v>#N/A</c:v>
                </c:pt>
                <c:pt idx="265">
                  <c:v>#N/A</c:v>
                </c:pt>
                <c:pt idx="266">
                  <c:v>#N/A</c:v>
                </c:pt>
                <c:pt idx="267">
                  <c:v>#N/A</c:v>
                </c:pt>
                <c:pt idx="268">
                  <c:v>#N/A</c:v>
                </c:pt>
                <c:pt idx="269">
                  <c:v>#N/A</c:v>
                </c:pt>
                <c:pt idx="270">
                  <c:v>#N/A</c:v>
                </c:pt>
                <c:pt idx="271">
                  <c:v>#N/A</c:v>
                </c:pt>
                <c:pt idx="272">
                  <c:v>#N/A</c:v>
                </c:pt>
                <c:pt idx="273">
                  <c:v>#N/A</c:v>
                </c:pt>
                <c:pt idx="274">
                  <c:v>#N/A</c:v>
                </c:pt>
                <c:pt idx="275">
                  <c:v>#N/A</c:v>
                </c:pt>
                <c:pt idx="276">
                  <c:v>#N/A</c:v>
                </c:pt>
                <c:pt idx="277">
                  <c:v>#N/A</c:v>
                </c:pt>
                <c:pt idx="278">
                  <c:v>#N/A</c:v>
                </c:pt>
                <c:pt idx="279">
                  <c:v>#N/A</c:v>
                </c:pt>
                <c:pt idx="280">
                  <c:v>#N/A</c:v>
                </c:pt>
                <c:pt idx="281">
                  <c:v>#N/A</c:v>
                </c:pt>
                <c:pt idx="282">
                  <c:v>#N/A</c:v>
                </c:pt>
                <c:pt idx="283">
                  <c:v>#N/A</c:v>
                </c:pt>
                <c:pt idx="284">
                  <c:v>#N/A</c:v>
                </c:pt>
                <c:pt idx="285">
                  <c:v>#N/A</c:v>
                </c:pt>
                <c:pt idx="286">
                  <c:v>#N/A</c:v>
                </c:pt>
                <c:pt idx="287">
                  <c:v>#N/A</c:v>
                </c:pt>
                <c:pt idx="288">
                  <c:v>#N/A</c:v>
                </c:pt>
                <c:pt idx="289">
                  <c:v>#N/A</c:v>
                </c:pt>
                <c:pt idx="290">
                  <c:v>#N/A</c:v>
                </c:pt>
                <c:pt idx="291">
                  <c:v>#N/A</c:v>
                </c:pt>
                <c:pt idx="292">
                  <c:v>#N/A</c:v>
                </c:pt>
                <c:pt idx="293">
                  <c:v>#N/A</c:v>
                </c:pt>
                <c:pt idx="294">
                  <c:v>#N/A</c:v>
                </c:pt>
                <c:pt idx="295">
                  <c:v>#N/A</c:v>
                </c:pt>
                <c:pt idx="296">
                  <c:v>#N/A</c:v>
                </c:pt>
                <c:pt idx="297">
                  <c:v>#N/A</c:v>
                </c:pt>
                <c:pt idx="298">
                  <c:v>#N/A</c:v>
                </c:pt>
                <c:pt idx="299">
                  <c:v>#N/A</c:v>
                </c:pt>
                <c:pt idx="300">
                  <c:v>#N/A</c:v>
                </c:pt>
                <c:pt idx="301">
                  <c:v>#N/A</c:v>
                </c:pt>
                <c:pt idx="302">
                  <c:v>#N/A</c:v>
                </c:pt>
                <c:pt idx="303">
                  <c:v>#N/A</c:v>
                </c:pt>
                <c:pt idx="304">
                  <c:v>#N/A</c:v>
                </c:pt>
                <c:pt idx="305">
                  <c:v>#N/A</c:v>
                </c:pt>
                <c:pt idx="306">
                  <c:v>#N/A</c:v>
                </c:pt>
                <c:pt idx="307">
                  <c:v>#N/A</c:v>
                </c:pt>
                <c:pt idx="308">
                  <c:v>#N/A</c:v>
                </c:pt>
                <c:pt idx="309">
                  <c:v>#N/A</c:v>
                </c:pt>
                <c:pt idx="310">
                  <c:v>#N/A</c:v>
                </c:pt>
                <c:pt idx="311">
                  <c:v>#N/A</c:v>
                </c:pt>
                <c:pt idx="312">
                  <c:v>#N/A</c:v>
                </c:pt>
                <c:pt idx="313">
                  <c:v>#N/A</c:v>
                </c:pt>
                <c:pt idx="314">
                  <c:v>#N/A</c:v>
                </c:pt>
                <c:pt idx="315">
                  <c:v>#N/A</c:v>
                </c:pt>
                <c:pt idx="316">
                  <c:v>#N/A</c:v>
                </c:pt>
                <c:pt idx="317">
                  <c:v>#N/A</c:v>
                </c:pt>
                <c:pt idx="318">
                  <c:v>#N/A</c:v>
                </c:pt>
                <c:pt idx="319">
                  <c:v>#N/A</c:v>
                </c:pt>
                <c:pt idx="320">
                  <c:v>#N/A</c:v>
                </c:pt>
                <c:pt idx="321">
                  <c:v>#N/A</c:v>
                </c:pt>
                <c:pt idx="322">
                  <c:v>#N/A</c:v>
                </c:pt>
                <c:pt idx="323">
                  <c:v>#N/A</c:v>
                </c:pt>
                <c:pt idx="324">
                  <c:v>#N/A</c:v>
                </c:pt>
                <c:pt idx="325">
                  <c:v>#N/A</c:v>
                </c:pt>
                <c:pt idx="326">
                  <c:v>#N/A</c:v>
                </c:pt>
                <c:pt idx="327">
                  <c:v>#N/A</c:v>
                </c:pt>
                <c:pt idx="328">
                  <c:v>#N/A</c:v>
                </c:pt>
                <c:pt idx="329">
                  <c:v>#N/A</c:v>
                </c:pt>
                <c:pt idx="330">
                  <c:v>#N/A</c:v>
                </c:pt>
                <c:pt idx="331">
                  <c:v>#N/A</c:v>
                </c:pt>
                <c:pt idx="332">
                  <c:v>#N/A</c:v>
                </c:pt>
                <c:pt idx="333">
                  <c:v>#N/A</c:v>
                </c:pt>
                <c:pt idx="334">
                  <c:v>#N/A</c:v>
                </c:pt>
                <c:pt idx="335">
                  <c:v>#N/A</c:v>
                </c:pt>
                <c:pt idx="336">
                  <c:v>#N/A</c:v>
                </c:pt>
                <c:pt idx="337">
                  <c:v>#N/A</c:v>
                </c:pt>
                <c:pt idx="338">
                  <c:v>#N/A</c:v>
                </c:pt>
                <c:pt idx="339">
                  <c:v>#N/A</c:v>
                </c:pt>
                <c:pt idx="340">
                  <c:v>#N/A</c:v>
                </c:pt>
                <c:pt idx="341">
                  <c:v>#N/A</c:v>
                </c:pt>
                <c:pt idx="342">
                  <c:v>#N/A</c:v>
                </c:pt>
                <c:pt idx="343">
                  <c:v>#N/A</c:v>
                </c:pt>
                <c:pt idx="344">
                  <c:v>#N/A</c:v>
                </c:pt>
                <c:pt idx="345">
                  <c:v>#N/A</c:v>
                </c:pt>
                <c:pt idx="346">
                  <c:v>#N/A</c:v>
                </c:pt>
                <c:pt idx="347">
                  <c:v>#N/A</c:v>
                </c:pt>
                <c:pt idx="348">
                  <c:v>#N/A</c:v>
                </c:pt>
                <c:pt idx="349">
                  <c:v>#N/A</c:v>
                </c:pt>
                <c:pt idx="350">
                  <c:v>#N/A</c:v>
                </c:pt>
                <c:pt idx="351">
                  <c:v>#N/A</c:v>
                </c:pt>
                <c:pt idx="352">
                  <c:v>#N/A</c:v>
                </c:pt>
                <c:pt idx="353">
                  <c:v>#N/A</c:v>
                </c:pt>
                <c:pt idx="354">
                  <c:v>#N/A</c:v>
                </c:pt>
                <c:pt idx="355">
                  <c:v>#N/A</c:v>
                </c:pt>
                <c:pt idx="356">
                  <c:v>#N/A</c:v>
                </c:pt>
                <c:pt idx="357">
                  <c:v>#N/A</c:v>
                </c:pt>
                <c:pt idx="358">
                  <c:v>#N/A</c:v>
                </c:pt>
                <c:pt idx="359">
                  <c:v>#N/A</c:v>
                </c:pt>
                <c:pt idx="360">
                  <c:v>#N/A</c:v>
                </c:pt>
                <c:pt idx="361">
                  <c:v>#N/A</c:v>
                </c:pt>
                <c:pt idx="362">
                  <c:v>#N/A</c:v>
                </c:pt>
                <c:pt idx="363">
                  <c:v>#N/A</c:v>
                </c:pt>
                <c:pt idx="364">
                  <c:v>#N/A</c:v>
                </c:pt>
                <c:pt idx="365">
                  <c:v>#N/A</c:v>
                </c:pt>
                <c:pt idx="366">
                  <c:v>#N/A</c:v>
                </c:pt>
                <c:pt idx="367">
                  <c:v>#N/A</c:v>
                </c:pt>
                <c:pt idx="368">
                  <c:v>#N/A</c:v>
                </c:pt>
                <c:pt idx="369">
                  <c:v>#N/A</c:v>
                </c:pt>
                <c:pt idx="370">
                  <c:v>#N/A</c:v>
                </c:pt>
                <c:pt idx="371">
                  <c:v>#N/A</c:v>
                </c:pt>
                <c:pt idx="372">
                  <c:v>#N/A</c:v>
                </c:pt>
                <c:pt idx="373">
                  <c:v>#N/A</c:v>
                </c:pt>
                <c:pt idx="374">
                  <c:v>#N/A</c:v>
                </c:pt>
                <c:pt idx="375">
                  <c:v>#N/A</c:v>
                </c:pt>
                <c:pt idx="376">
                  <c:v>#N/A</c:v>
                </c:pt>
                <c:pt idx="377">
                  <c:v>#N/A</c:v>
                </c:pt>
                <c:pt idx="378">
                  <c:v>#N/A</c:v>
                </c:pt>
                <c:pt idx="379">
                  <c:v>#N/A</c:v>
                </c:pt>
                <c:pt idx="380">
                  <c:v>#N/A</c:v>
                </c:pt>
                <c:pt idx="381">
                  <c:v>#N/A</c:v>
                </c:pt>
                <c:pt idx="382">
                  <c:v>#N/A</c:v>
                </c:pt>
                <c:pt idx="383">
                  <c:v>#N/A</c:v>
                </c:pt>
                <c:pt idx="384">
                  <c:v>#N/A</c:v>
                </c:pt>
                <c:pt idx="385">
                  <c:v>#N/A</c:v>
                </c:pt>
                <c:pt idx="386">
                  <c:v>#N/A</c:v>
                </c:pt>
                <c:pt idx="387">
                  <c:v>#N/A</c:v>
                </c:pt>
                <c:pt idx="388">
                  <c:v>#N/A</c:v>
                </c:pt>
                <c:pt idx="389">
                  <c:v>#N/A</c:v>
                </c:pt>
                <c:pt idx="390">
                  <c:v>#N/A</c:v>
                </c:pt>
                <c:pt idx="391">
                  <c:v>#N/A</c:v>
                </c:pt>
                <c:pt idx="392">
                  <c:v>#N/A</c:v>
                </c:pt>
                <c:pt idx="393">
                  <c:v>#N/A</c:v>
                </c:pt>
                <c:pt idx="394">
                  <c:v>#N/A</c:v>
                </c:pt>
                <c:pt idx="395">
                  <c:v>#N/A</c:v>
                </c:pt>
                <c:pt idx="396">
                  <c:v>#N/A</c:v>
                </c:pt>
                <c:pt idx="397">
                  <c:v>#N/A</c:v>
                </c:pt>
                <c:pt idx="398">
                  <c:v>#N/A</c:v>
                </c:pt>
                <c:pt idx="399">
                  <c:v>#N/A</c:v>
                </c:pt>
                <c:pt idx="400">
                  <c:v>#N/A</c:v>
                </c:pt>
                <c:pt idx="401">
                  <c:v>#N/A</c:v>
                </c:pt>
                <c:pt idx="402">
                  <c:v>#N/A</c:v>
                </c:pt>
                <c:pt idx="403">
                  <c:v>#N/A</c:v>
                </c:pt>
                <c:pt idx="404">
                  <c:v>#N/A</c:v>
                </c:pt>
                <c:pt idx="405">
                  <c:v>#N/A</c:v>
                </c:pt>
                <c:pt idx="406">
                  <c:v>#N/A</c:v>
                </c:pt>
                <c:pt idx="407">
                  <c:v>#N/A</c:v>
                </c:pt>
                <c:pt idx="408">
                  <c:v>#N/A</c:v>
                </c:pt>
                <c:pt idx="409">
                  <c:v>#N/A</c:v>
                </c:pt>
                <c:pt idx="410">
                  <c:v>#N/A</c:v>
                </c:pt>
                <c:pt idx="411">
                  <c:v>#N/A</c:v>
                </c:pt>
                <c:pt idx="412">
                  <c:v>#N/A</c:v>
                </c:pt>
                <c:pt idx="413">
                  <c:v>#N/A</c:v>
                </c:pt>
                <c:pt idx="414">
                  <c:v>#N/A</c:v>
                </c:pt>
                <c:pt idx="415">
                  <c:v>#N/A</c:v>
                </c:pt>
                <c:pt idx="416">
                  <c:v>#N/A</c:v>
                </c:pt>
                <c:pt idx="417">
                  <c:v>#N/A</c:v>
                </c:pt>
                <c:pt idx="418">
                  <c:v>#N/A</c:v>
                </c:pt>
                <c:pt idx="419">
                  <c:v>#N/A</c:v>
                </c:pt>
                <c:pt idx="420">
                  <c:v>#N/A</c:v>
                </c:pt>
                <c:pt idx="421">
                  <c:v>#N/A</c:v>
                </c:pt>
                <c:pt idx="422">
                  <c:v>#N/A</c:v>
                </c:pt>
                <c:pt idx="423">
                  <c:v>#N/A</c:v>
                </c:pt>
                <c:pt idx="424">
                  <c:v>#N/A</c:v>
                </c:pt>
                <c:pt idx="425">
                  <c:v>#N/A</c:v>
                </c:pt>
                <c:pt idx="426">
                  <c:v>#N/A</c:v>
                </c:pt>
                <c:pt idx="427">
                  <c:v>#N/A</c:v>
                </c:pt>
                <c:pt idx="428">
                  <c:v>#N/A</c:v>
                </c:pt>
                <c:pt idx="429">
                  <c:v>#N/A</c:v>
                </c:pt>
                <c:pt idx="430">
                  <c:v>#N/A</c:v>
                </c:pt>
                <c:pt idx="431">
                  <c:v>#N/A</c:v>
                </c:pt>
                <c:pt idx="432">
                  <c:v>#N/A</c:v>
                </c:pt>
                <c:pt idx="433">
                  <c:v>#N/A</c:v>
                </c:pt>
                <c:pt idx="434">
                  <c:v>#N/A</c:v>
                </c:pt>
                <c:pt idx="435">
                  <c:v>#N/A</c:v>
                </c:pt>
                <c:pt idx="436">
                  <c:v>#N/A</c:v>
                </c:pt>
                <c:pt idx="437">
                  <c:v>#N/A</c:v>
                </c:pt>
                <c:pt idx="438">
                  <c:v>#N/A</c:v>
                </c:pt>
                <c:pt idx="439">
                  <c:v>#N/A</c:v>
                </c:pt>
                <c:pt idx="440">
                  <c:v>#N/A</c:v>
                </c:pt>
                <c:pt idx="441">
                  <c:v>#N/A</c:v>
                </c:pt>
                <c:pt idx="442">
                  <c:v>#N/A</c:v>
                </c:pt>
                <c:pt idx="443">
                  <c:v>#N/A</c:v>
                </c:pt>
                <c:pt idx="444">
                  <c:v>#N/A</c:v>
                </c:pt>
                <c:pt idx="445">
                  <c:v>#N/A</c:v>
                </c:pt>
                <c:pt idx="446">
                  <c:v>#N/A</c:v>
                </c:pt>
                <c:pt idx="447">
                  <c:v>#N/A</c:v>
                </c:pt>
                <c:pt idx="448">
                  <c:v>#N/A</c:v>
                </c:pt>
                <c:pt idx="449">
                  <c:v>#N/A</c:v>
                </c:pt>
                <c:pt idx="450">
                  <c:v>#N/A</c:v>
                </c:pt>
                <c:pt idx="451">
                  <c:v>#N/A</c:v>
                </c:pt>
                <c:pt idx="452">
                  <c:v>#N/A</c:v>
                </c:pt>
                <c:pt idx="453">
                  <c:v>#N/A</c:v>
                </c:pt>
                <c:pt idx="454">
                  <c:v>#N/A</c:v>
                </c:pt>
                <c:pt idx="455">
                  <c:v>#N/A</c:v>
                </c:pt>
                <c:pt idx="456">
                  <c:v>#N/A</c:v>
                </c:pt>
                <c:pt idx="457">
                  <c:v>#N/A</c:v>
                </c:pt>
                <c:pt idx="458">
                  <c:v>#N/A</c:v>
                </c:pt>
                <c:pt idx="459">
                  <c:v>#N/A</c:v>
                </c:pt>
                <c:pt idx="460">
                  <c:v>#N/A</c:v>
                </c:pt>
                <c:pt idx="461">
                  <c:v>#N/A</c:v>
                </c:pt>
                <c:pt idx="462">
                  <c:v>#N/A</c:v>
                </c:pt>
                <c:pt idx="463">
                  <c:v>#N/A</c:v>
                </c:pt>
                <c:pt idx="464">
                  <c:v>#N/A</c:v>
                </c:pt>
                <c:pt idx="465">
                  <c:v>#N/A</c:v>
                </c:pt>
                <c:pt idx="466">
                  <c:v>#N/A</c:v>
                </c:pt>
                <c:pt idx="467">
                  <c:v>#N/A</c:v>
                </c:pt>
                <c:pt idx="468">
                  <c:v>#N/A</c:v>
                </c:pt>
                <c:pt idx="469">
                  <c:v>#N/A</c:v>
                </c:pt>
                <c:pt idx="470">
                  <c:v>#N/A</c:v>
                </c:pt>
                <c:pt idx="471">
                  <c:v>#N/A</c:v>
                </c:pt>
                <c:pt idx="472">
                  <c:v>#N/A</c:v>
                </c:pt>
                <c:pt idx="473">
                  <c:v>#N/A</c:v>
                </c:pt>
                <c:pt idx="474">
                  <c:v>#N/A</c:v>
                </c:pt>
                <c:pt idx="475">
                  <c:v>#N/A</c:v>
                </c:pt>
                <c:pt idx="476">
                  <c:v>#N/A</c:v>
                </c:pt>
                <c:pt idx="477">
                  <c:v>#N/A</c:v>
                </c:pt>
                <c:pt idx="478">
                  <c:v>#N/A</c:v>
                </c:pt>
                <c:pt idx="479">
                  <c:v>#N/A</c:v>
                </c:pt>
                <c:pt idx="480">
                  <c:v>#N/A</c:v>
                </c:pt>
                <c:pt idx="481">
                  <c:v>#N/A</c:v>
                </c:pt>
                <c:pt idx="482">
                  <c:v>#N/A</c:v>
                </c:pt>
                <c:pt idx="483">
                  <c:v>#N/A</c:v>
                </c:pt>
                <c:pt idx="484">
                  <c:v>#N/A</c:v>
                </c:pt>
                <c:pt idx="485">
                  <c:v>#N/A</c:v>
                </c:pt>
                <c:pt idx="486">
                  <c:v>#N/A</c:v>
                </c:pt>
                <c:pt idx="487">
                  <c:v>#N/A</c:v>
                </c:pt>
                <c:pt idx="488">
                  <c:v>#N/A</c:v>
                </c:pt>
                <c:pt idx="489">
                  <c:v>#N/A</c:v>
                </c:pt>
                <c:pt idx="490">
                  <c:v>#N/A</c:v>
                </c:pt>
                <c:pt idx="491">
                  <c:v>#N/A</c:v>
                </c:pt>
                <c:pt idx="492">
                  <c:v>#N/A</c:v>
                </c:pt>
                <c:pt idx="493">
                  <c:v>#N/A</c:v>
                </c:pt>
                <c:pt idx="494">
                  <c:v>#N/A</c:v>
                </c:pt>
                <c:pt idx="495">
                  <c:v>#N/A</c:v>
                </c:pt>
                <c:pt idx="496">
                  <c:v>#N/A</c:v>
                </c:pt>
                <c:pt idx="497">
                  <c:v>#N/A</c:v>
                </c:pt>
                <c:pt idx="498">
                  <c:v>#N/A</c:v>
                </c:pt>
                <c:pt idx="499">
                  <c:v>#N/A</c:v>
                </c:pt>
                <c:pt idx="500">
                  <c:v>#N/A</c:v>
                </c:pt>
                <c:pt idx="501">
                  <c:v>#N/A</c:v>
                </c:pt>
                <c:pt idx="502">
                  <c:v>#N/A</c:v>
                </c:pt>
                <c:pt idx="503">
                  <c:v>#N/A</c:v>
                </c:pt>
                <c:pt idx="504">
                  <c:v>#N/A</c:v>
                </c:pt>
                <c:pt idx="505">
                  <c:v>#N/A</c:v>
                </c:pt>
                <c:pt idx="506">
                  <c:v>#N/A</c:v>
                </c:pt>
                <c:pt idx="507">
                  <c:v>#N/A</c:v>
                </c:pt>
                <c:pt idx="508">
                  <c:v>#N/A</c:v>
                </c:pt>
                <c:pt idx="509">
                  <c:v>#N/A</c:v>
                </c:pt>
                <c:pt idx="510">
                  <c:v>#N/A</c:v>
                </c:pt>
                <c:pt idx="511">
                  <c:v>#N/A</c:v>
                </c:pt>
                <c:pt idx="512">
                  <c:v>#N/A</c:v>
                </c:pt>
                <c:pt idx="513">
                  <c:v>#N/A</c:v>
                </c:pt>
                <c:pt idx="514">
                  <c:v>#N/A</c:v>
                </c:pt>
                <c:pt idx="515">
                  <c:v>#N/A</c:v>
                </c:pt>
                <c:pt idx="516">
                  <c:v>#N/A</c:v>
                </c:pt>
                <c:pt idx="517">
                  <c:v>#N/A</c:v>
                </c:pt>
                <c:pt idx="518">
                  <c:v>#N/A</c:v>
                </c:pt>
                <c:pt idx="519">
                  <c:v>#N/A</c:v>
                </c:pt>
                <c:pt idx="520">
                  <c:v>#N/A</c:v>
                </c:pt>
                <c:pt idx="521">
                  <c:v>#N/A</c:v>
                </c:pt>
                <c:pt idx="522">
                  <c:v>#N/A</c:v>
                </c:pt>
                <c:pt idx="523">
                  <c:v>#N/A</c:v>
                </c:pt>
                <c:pt idx="524">
                  <c:v>#N/A</c:v>
                </c:pt>
                <c:pt idx="525">
                  <c:v>#N/A</c:v>
                </c:pt>
                <c:pt idx="526">
                  <c:v>#N/A</c:v>
                </c:pt>
                <c:pt idx="527">
                  <c:v>#N/A</c:v>
                </c:pt>
                <c:pt idx="528">
                  <c:v>#N/A</c:v>
                </c:pt>
                <c:pt idx="529">
                  <c:v>#N/A</c:v>
                </c:pt>
                <c:pt idx="530">
                  <c:v>#N/A</c:v>
                </c:pt>
                <c:pt idx="531">
                  <c:v>#N/A</c:v>
                </c:pt>
                <c:pt idx="532">
                  <c:v>#N/A</c:v>
                </c:pt>
                <c:pt idx="533">
                  <c:v>#N/A</c:v>
                </c:pt>
                <c:pt idx="534">
                  <c:v>#N/A</c:v>
                </c:pt>
                <c:pt idx="535">
                  <c:v>#N/A</c:v>
                </c:pt>
                <c:pt idx="536">
                  <c:v>#N/A</c:v>
                </c:pt>
                <c:pt idx="537">
                  <c:v>#N/A</c:v>
                </c:pt>
                <c:pt idx="538">
                  <c:v>#N/A</c:v>
                </c:pt>
                <c:pt idx="539">
                  <c:v>#N/A</c:v>
                </c:pt>
                <c:pt idx="540">
                  <c:v>#N/A</c:v>
                </c:pt>
                <c:pt idx="541">
                  <c:v>#N/A</c:v>
                </c:pt>
                <c:pt idx="542">
                  <c:v>#N/A</c:v>
                </c:pt>
                <c:pt idx="543">
                  <c:v>#N/A</c:v>
                </c:pt>
                <c:pt idx="544">
                  <c:v>#N/A</c:v>
                </c:pt>
                <c:pt idx="545">
                  <c:v>#N/A</c:v>
                </c:pt>
                <c:pt idx="546">
                  <c:v>#N/A</c:v>
                </c:pt>
                <c:pt idx="547">
                  <c:v>#N/A</c:v>
                </c:pt>
                <c:pt idx="548">
                  <c:v>#N/A</c:v>
                </c:pt>
                <c:pt idx="549">
                  <c:v>#N/A</c:v>
                </c:pt>
                <c:pt idx="550">
                  <c:v>#N/A</c:v>
                </c:pt>
                <c:pt idx="551">
                  <c:v>#N/A</c:v>
                </c:pt>
                <c:pt idx="552">
                  <c:v>#N/A</c:v>
                </c:pt>
                <c:pt idx="553">
                  <c:v>#N/A</c:v>
                </c:pt>
                <c:pt idx="554">
                  <c:v>#N/A</c:v>
                </c:pt>
                <c:pt idx="555">
                  <c:v>#N/A</c:v>
                </c:pt>
                <c:pt idx="556">
                  <c:v>#N/A</c:v>
                </c:pt>
                <c:pt idx="557">
                  <c:v>#N/A</c:v>
                </c:pt>
                <c:pt idx="558">
                  <c:v>#N/A</c:v>
                </c:pt>
                <c:pt idx="559">
                  <c:v>#N/A</c:v>
                </c:pt>
                <c:pt idx="560">
                  <c:v>#N/A</c:v>
                </c:pt>
                <c:pt idx="561">
                  <c:v>#N/A</c:v>
                </c:pt>
                <c:pt idx="562">
                  <c:v>#N/A</c:v>
                </c:pt>
                <c:pt idx="563">
                  <c:v>#N/A</c:v>
                </c:pt>
                <c:pt idx="564">
                  <c:v>#N/A</c:v>
                </c:pt>
                <c:pt idx="565">
                  <c:v>#N/A</c:v>
                </c:pt>
                <c:pt idx="566">
                  <c:v>#N/A</c:v>
                </c:pt>
                <c:pt idx="567">
                  <c:v>#N/A</c:v>
                </c:pt>
                <c:pt idx="568">
                  <c:v>#N/A</c:v>
                </c:pt>
                <c:pt idx="569">
                  <c:v>#N/A</c:v>
                </c:pt>
                <c:pt idx="570">
                  <c:v>#N/A</c:v>
                </c:pt>
                <c:pt idx="571">
                  <c:v>#N/A</c:v>
                </c:pt>
                <c:pt idx="572">
                  <c:v>#N/A</c:v>
                </c:pt>
                <c:pt idx="573">
                  <c:v>#N/A</c:v>
                </c:pt>
                <c:pt idx="574">
                  <c:v>#N/A</c:v>
                </c:pt>
                <c:pt idx="575">
                  <c:v>#N/A</c:v>
                </c:pt>
                <c:pt idx="576">
                  <c:v>#N/A</c:v>
                </c:pt>
                <c:pt idx="577">
                  <c:v>#N/A</c:v>
                </c:pt>
                <c:pt idx="578">
                  <c:v>#N/A</c:v>
                </c:pt>
                <c:pt idx="579">
                  <c:v>#N/A</c:v>
                </c:pt>
                <c:pt idx="580">
                  <c:v>#N/A</c:v>
                </c:pt>
                <c:pt idx="581">
                  <c:v>#N/A</c:v>
                </c:pt>
                <c:pt idx="582">
                  <c:v>#N/A</c:v>
                </c:pt>
                <c:pt idx="583">
                  <c:v>#N/A</c:v>
                </c:pt>
                <c:pt idx="584">
                  <c:v>#N/A</c:v>
                </c:pt>
                <c:pt idx="585">
                  <c:v>#N/A</c:v>
                </c:pt>
                <c:pt idx="586">
                  <c:v>#N/A</c:v>
                </c:pt>
                <c:pt idx="587">
                  <c:v>#N/A</c:v>
                </c:pt>
                <c:pt idx="588">
                  <c:v>#N/A</c:v>
                </c:pt>
                <c:pt idx="589">
                  <c:v>#N/A</c:v>
                </c:pt>
                <c:pt idx="590">
                  <c:v>#N/A</c:v>
                </c:pt>
                <c:pt idx="591">
                  <c:v>#N/A</c:v>
                </c:pt>
                <c:pt idx="592">
                  <c:v>#N/A</c:v>
                </c:pt>
                <c:pt idx="593">
                  <c:v>#N/A</c:v>
                </c:pt>
                <c:pt idx="594">
                  <c:v>#N/A</c:v>
                </c:pt>
                <c:pt idx="595">
                  <c:v>#N/A</c:v>
                </c:pt>
                <c:pt idx="596">
                  <c:v>#N/A</c:v>
                </c:pt>
                <c:pt idx="597">
                  <c:v>#N/A</c:v>
                </c:pt>
                <c:pt idx="598">
                  <c:v>#N/A</c:v>
                </c:pt>
                <c:pt idx="599">
                  <c:v>#N/A</c:v>
                </c:pt>
                <c:pt idx="600">
                  <c:v>#N/A</c:v>
                </c:pt>
                <c:pt idx="601">
                  <c:v>#N/A</c:v>
                </c:pt>
                <c:pt idx="602">
                  <c:v>#N/A</c:v>
                </c:pt>
                <c:pt idx="603">
                  <c:v>#N/A</c:v>
                </c:pt>
                <c:pt idx="604">
                  <c:v>#N/A</c:v>
                </c:pt>
                <c:pt idx="605">
                  <c:v>#N/A</c:v>
                </c:pt>
                <c:pt idx="606">
                  <c:v>#N/A</c:v>
                </c:pt>
                <c:pt idx="607">
                  <c:v>#N/A</c:v>
                </c:pt>
                <c:pt idx="608">
                  <c:v>#N/A</c:v>
                </c:pt>
                <c:pt idx="609">
                  <c:v>#N/A</c:v>
                </c:pt>
                <c:pt idx="610">
                  <c:v>#N/A</c:v>
                </c:pt>
                <c:pt idx="611">
                  <c:v>#N/A</c:v>
                </c:pt>
                <c:pt idx="612">
                  <c:v>#N/A</c:v>
                </c:pt>
                <c:pt idx="613">
                  <c:v>#N/A</c:v>
                </c:pt>
                <c:pt idx="614">
                  <c:v>#N/A</c:v>
                </c:pt>
                <c:pt idx="615">
                  <c:v>#N/A</c:v>
                </c:pt>
                <c:pt idx="616">
                  <c:v>#N/A</c:v>
                </c:pt>
                <c:pt idx="617">
                  <c:v>#N/A</c:v>
                </c:pt>
                <c:pt idx="618">
                  <c:v>#N/A</c:v>
                </c:pt>
                <c:pt idx="619">
                  <c:v>#N/A</c:v>
                </c:pt>
                <c:pt idx="620">
                  <c:v>#N/A</c:v>
                </c:pt>
                <c:pt idx="621">
                  <c:v>#N/A</c:v>
                </c:pt>
                <c:pt idx="622">
                  <c:v>#N/A</c:v>
                </c:pt>
                <c:pt idx="623">
                  <c:v>#N/A</c:v>
                </c:pt>
                <c:pt idx="624">
                  <c:v>#N/A</c:v>
                </c:pt>
                <c:pt idx="625">
                  <c:v>#N/A</c:v>
                </c:pt>
                <c:pt idx="626">
                  <c:v>#N/A</c:v>
                </c:pt>
                <c:pt idx="627">
                  <c:v>#N/A</c:v>
                </c:pt>
                <c:pt idx="628">
                  <c:v>#N/A</c:v>
                </c:pt>
                <c:pt idx="629">
                  <c:v>#N/A</c:v>
                </c:pt>
                <c:pt idx="630">
                  <c:v>#N/A</c:v>
                </c:pt>
                <c:pt idx="631">
                  <c:v>#N/A</c:v>
                </c:pt>
                <c:pt idx="632">
                  <c:v>#N/A</c:v>
                </c:pt>
                <c:pt idx="633">
                  <c:v>#N/A</c:v>
                </c:pt>
                <c:pt idx="634">
                  <c:v>#N/A</c:v>
                </c:pt>
                <c:pt idx="635">
                  <c:v>#N/A</c:v>
                </c:pt>
                <c:pt idx="636">
                  <c:v>#N/A</c:v>
                </c:pt>
                <c:pt idx="637">
                  <c:v>#N/A</c:v>
                </c:pt>
                <c:pt idx="638">
                  <c:v>#N/A</c:v>
                </c:pt>
                <c:pt idx="639">
                  <c:v>#N/A</c:v>
                </c:pt>
                <c:pt idx="640">
                  <c:v>#N/A</c:v>
                </c:pt>
                <c:pt idx="641">
                  <c:v>#N/A</c:v>
                </c:pt>
                <c:pt idx="642">
                  <c:v>#N/A</c:v>
                </c:pt>
                <c:pt idx="643">
                  <c:v>#N/A</c:v>
                </c:pt>
                <c:pt idx="644">
                  <c:v>#N/A</c:v>
                </c:pt>
                <c:pt idx="645">
                  <c:v>#N/A</c:v>
                </c:pt>
                <c:pt idx="646">
                  <c:v>#N/A</c:v>
                </c:pt>
                <c:pt idx="647">
                  <c:v>#N/A</c:v>
                </c:pt>
                <c:pt idx="648">
                  <c:v>#N/A</c:v>
                </c:pt>
                <c:pt idx="649">
                  <c:v>#N/A</c:v>
                </c:pt>
                <c:pt idx="650">
                  <c:v>#N/A</c:v>
                </c:pt>
                <c:pt idx="651">
                  <c:v>#N/A</c:v>
                </c:pt>
                <c:pt idx="652">
                  <c:v>#N/A</c:v>
                </c:pt>
                <c:pt idx="653">
                  <c:v>#N/A</c:v>
                </c:pt>
                <c:pt idx="654">
                  <c:v>#N/A</c:v>
                </c:pt>
                <c:pt idx="655">
                  <c:v>#N/A</c:v>
                </c:pt>
                <c:pt idx="656">
                  <c:v>#N/A</c:v>
                </c:pt>
                <c:pt idx="657">
                  <c:v>#N/A</c:v>
                </c:pt>
                <c:pt idx="658">
                  <c:v>#N/A</c:v>
                </c:pt>
                <c:pt idx="659">
                  <c:v>#N/A</c:v>
                </c:pt>
                <c:pt idx="660">
                  <c:v>#N/A</c:v>
                </c:pt>
                <c:pt idx="661">
                  <c:v>#N/A</c:v>
                </c:pt>
                <c:pt idx="662">
                  <c:v>#N/A</c:v>
                </c:pt>
                <c:pt idx="663">
                  <c:v>#N/A</c:v>
                </c:pt>
                <c:pt idx="664">
                  <c:v>#N/A</c:v>
                </c:pt>
                <c:pt idx="665">
                  <c:v>#N/A</c:v>
                </c:pt>
                <c:pt idx="666">
                  <c:v>#N/A</c:v>
                </c:pt>
                <c:pt idx="667">
                  <c:v>#N/A</c:v>
                </c:pt>
                <c:pt idx="668">
                  <c:v>#N/A</c:v>
                </c:pt>
                <c:pt idx="669">
                  <c:v>#N/A</c:v>
                </c:pt>
                <c:pt idx="670">
                  <c:v>#N/A</c:v>
                </c:pt>
                <c:pt idx="671">
                  <c:v>#N/A</c:v>
                </c:pt>
                <c:pt idx="672">
                  <c:v>#N/A</c:v>
                </c:pt>
                <c:pt idx="673">
                  <c:v>#N/A</c:v>
                </c:pt>
                <c:pt idx="674">
                  <c:v>#N/A</c:v>
                </c:pt>
                <c:pt idx="675">
                  <c:v>#N/A</c:v>
                </c:pt>
                <c:pt idx="676">
                  <c:v>#N/A</c:v>
                </c:pt>
                <c:pt idx="677">
                  <c:v>#N/A</c:v>
                </c:pt>
                <c:pt idx="678">
                  <c:v>#N/A</c:v>
                </c:pt>
                <c:pt idx="679">
                  <c:v>#N/A</c:v>
                </c:pt>
                <c:pt idx="680">
                  <c:v>#N/A</c:v>
                </c:pt>
                <c:pt idx="681">
                  <c:v>#N/A</c:v>
                </c:pt>
                <c:pt idx="682">
                  <c:v>#N/A</c:v>
                </c:pt>
                <c:pt idx="683">
                  <c:v>#N/A</c:v>
                </c:pt>
                <c:pt idx="684">
                  <c:v>#N/A</c:v>
                </c:pt>
                <c:pt idx="685">
                  <c:v>#N/A</c:v>
                </c:pt>
                <c:pt idx="686">
                  <c:v>#N/A</c:v>
                </c:pt>
                <c:pt idx="687">
                  <c:v>#N/A</c:v>
                </c:pt>
                <c:pt idx="688">
                  <c:v>#N/A</c:v>
                </c:pt>
                <c:pt idx="689">
                  <c:v>#N/A</c:v>
                </c:pt>
                <c:pt idx="690">
                  <c:v>#N/A</c:v>
                </c:pt>
                <c:pt idx="691">
                  <c:v>#N/A</c:v>
                </c:pt>
                <c:pt idx="692">
                  <c:v>#N/A</c:v>
                </c:pt>
                <c:pt idx="693">
                  <c:v>#N/A</c:v>
                </c:pt>
                <c:pt idx="694">
                  <c:v>#N/A</c:v>
                </c:pt>
                <c:pt idx="695">
                  <c:v>#N/A</c:v>
                </c:pt>
                <c:pt idx="696">
                  <c:v>#N/A</c:v>
                </c:pt>
                <c:pt idx="697">
                  <c:v>#N/A</c:v>
                </c:pt>
                <c:pt idx="698">
                  <c:v>#N/A</c:v>
                </c:pt>
                <c:pt idx="699">
                  <c:v>#N/A</c:v>
                </c:pt>
                <c:pt idx="700">
                  <c:v>#N/A</c:v>
                </c:pt>
                <c:pt idx="701">
                  <c:v>#N/A</c:v>
                </c:pt>
                <c:pt idx="702">
                  <c:v>#N/A</c:v>
                </c:pt>
                <c:pt idx="703">
                  <c:v>#N/A</c:v>
                </c:pt>
                <c:pt idx="704">
                  <c:v>#N/A</c:v>
                </c:pt>
                <c:pt idx="705">
                  <c:v>#N/A</c:v>
                </c:pt>
                <c:pt idx="706">
                  <c:v>#N/A</c:v>
                </c:pt>
                <c:pt idx="707">
                  <c:v>#N/A</c:v>
                </c:pt>
                <c:pt idx="708">
                  <c:v>#N/A</c:v>
                </c:pt>
                <c:pt idx="709">
                  <c:v>#N/A</c:v>
                </c:pt>
                <c:pt idx="710">
                  <c:v>#N/A</c:v>
                </c:pt>
                <c:pt idx="711">
                  <c:v>#N/A</c:v>
                </c:pt>
                <c:pt idx="712">
                  <c:v>#N/A</c:v>
                </c:pt>
                <c:pt idx="713">
                  <c:v>#N/A</c:v>
                </c:pt>
                <c:pt idx="714">
                  <c:v>#N/A</c:v>
                </c:pt>
                <c:pt idx="715">
                  <c:v>#N/A</c:v>
                </c:pt>
                <c:pt idx="716">
                  <c:v>#N/A</c:v>
                </c:pt>
                <c:pt idx="717">
                  <c:v>#N/A</c:v>
                </c:pt>
                <c:pt idx="718">
                  <c:v>#N/A</c:v>
                </c:pt>
                <c:pt idx="719">
                  <c:v>#N/A</c:v>
                </c:pt>
                <c:pt idx="720">
                  <c:v>#N/A</c:v>
                </c:pt>
                <c:pt idx="721">
                  <c:v>#N/A</c:v>
                </c:pt>
                <c:pt idx="722">
                  <c:v>#N/A</c:v>
                </c:pt>
                <c:pt idx="723">
                  <c:v>#N/A</c:v>
                </c:pt>
                <c:pt idx="724">
                  <c:v>#N/A</c:v>
                </c:pt>
                <c:pt idx="725">
                  <c:v>#N/A</c:v>
                </c:pt>
                <c:pt idx="726">
                  <c:v>#N/A</c:v>
                </c:pt>
                <c:pt idx="727">
                  <c:v>#N/A</c:v>
                </c:pt>
                <c:pt idx="728">
                  <c:v>#N/A</c:v>
                </c:pt>
                <c:pt idx="729">
                  <c:v>#N/A</c:v>
                </c:pt>
                <c:pt idx="730">
                  <c:v>#N/A</c:v>
                </c:pt>
                <c:pt idx="731">
                  <c:v>#N/A</c:v>
                </c:pt>
                <c:pt idx="732">
                  <c:v>#N/A</c:v>
                </c:pt>
                <c:pt idx="733">
                  <c:v>#N/A</c:v>
                </c:pt>
                <c:pt idx="734">
                  <c:v>#N/A</c:v>
                </c:pt>
                <c:pt idx="735">
                  <c:v>#N/A</c:v>
                </c:pt>
                <c:pt idx="736">
                  <c:v>#N/A</c:v>
                </c:pt>
                <c:pt idx="737">
                  <c:v>#N/A</c:v>
                </c:pt>
                <c:pt idx="738">
                  <c:v>#N/A</c:v>
                </c:pt>
                <c:pt idx="739">
                  <c:v>#N/A</c:v>
                </c:pt>
                <c:pt idx="740">
                  <c:v>#N/A</c:v>
                </c:pt>
                <c:pt idx="741">
                  <c:v>#N/A</c:v>
                </c:pt>
                <c:pt idx="742">
                  <c:v>#N/A</c:v>
                </c:pt>
                <c:pt idx="743">
                  <c:v>#N/A</c:v>
                </c:pt>
                <c:pt idx="744">
                  <c:v>#N/A</c:v>
                </c:pt>
                <c:pt idx="745">
                  <c:v>#N/A</c:v>
                </c:pt>
                <c:pt idx="746">
                  <c:v>#N/A</c:v>
                </c:pt>
                <c:pt idx="747">
                  <c:v>#N/A</c:v>
                </c:pt>
                <c:pt idx="748">
                  <c:v>#N/A</c:v>
                </c:pt>
                <c:pt idx="749">
                  <c:v>#N/A</c:v>
                </c:pt>
                <c:pt idx="750">
                  <c:v>#N/A</c:v>
                </c:pt>
                <c:pt idx="751">
                  <c:v>#N/A</c:v>
                </c:pt>
                <c:pt idx="752">
                  <c:v>#N/A</c:v>
                </c:pt>
                <c:pt idx="753">
                  <c:v>#N/A</c:v>
                </c:pt>
                <c:pt idx="754">
                  <c:v>#N/A</c:v>
                </c:pt>
                <c:pt idx="755">
                  <c:v>#N/A</c:v>
                </c:pt>
                <c:pt idx="756">
                  <c:v>#N/A</c:v>
                </c:pt>
                <c:pt idx="757">
                  <c:v>#N/A</c:v>
                </c:pt>
                <c:pt idx="758">
                  <c:v>#N/A</c:v>
                </c:pt>
                <c:pt idx="759">
                  <c:v>#N/A</c:v>
                </c:pt>
                <c:pt idx="760">
                  <c:v>#N/A</c:v>
                </c:pt>
                <c:pt idx="761">
                  <c:v>#N/A</c:v>
                </c:pt>
                <c:pt idx="762">
                  <c:v>#N/A</c:v>
                </c:pt>
                <c:pt idx="763">
                  <c:v>#N/A</c:v>
                </c:pt>
                <c:pt idx="764">
                  <c:v>#N/A</c:v>
                </c:pt>
                <c:pt idx="765">
                  <c:v>#N/A</c:v>
                </c:pt>
                <c:pt idx="766">
                  <c:v>#N/A</c:v>
                </c:pt>
                <c:pt idx="767">
                  <c:v>#N/A</c:v>
                </c:pt>
                <c:pt idx="768">
                  <c:v>#N/A</c:v>
                </c:pt>
                <c:pt idx="769">
                  <c:v>#N/A</c:v>
                </c:pt>
                <c:pt idx="770">
                  <c:v>#N/A</c:v>
                </c:pt>
                <c:pt idx="771">
                  <c:v>#N/A</c:v>
                </c:pt>
                <c:pt idx="772">
                  <c:v>#N/A</c:v>
                </c:pt>
                <c:pt idx="773">
                  <c:v>#N/A</c:v>
                </c:pt>
                <c:pt idx="774">
                  <c:v>#N/A</c:v>
                </c:pt>
                <c:pt idx="775">
                  <c:v>#N/A</c:v>
                </c:pt>
                <c:pt idx="776">
                  <c:v>#N/A</c:v>
                </c:pt>
                <c:pt idx="777">
                  <c:v>#N/A</c:v>
                </c:pt>
                <c:pt idx="778">
                  <c:v>#N/A</c:v>
                </c:pt>
                <c:pt idx="779">
                  <c:v>#N/A</c:v>
                </c:pt>
                <c:pt idx="780">
                  <c:v>#N/A</c:v>
                </c:pt>
                <c:pt idx="781">
                  <c:v>#N/A</c:v>
                </c:pt>
                <c:pt idx="782">
                  <c:v>#N/A</c:v>
                </c:pt>
                <c:pt idx="783">
                  <c:v>#N/A</c:v>
                </c:pt>
                <c:pt idx="784">
                  <c:v>#N/A</c:v>
                </c:pt>
                <c:pt idx="785">
                  <c:v>#N/A</c:v>
                </c:pt>
                <c:pt idx="786">
                  <c:v>#N/A</c:v>
                </c:pt>
                <c:pt idx="787">
                  <c:v>#N/A</c:v>
                </c:pt>
                <c:pt idx="788">
                  <c:v>#N/A</c:v>
                </c:pt>
                <c:pt idx="789">
                  <c:v>#N/A</c:v>
                </c:pt>
                <c:pt idx="790">
                  <c:v>#N/A</c:v>
                </c:pt>
                <c:pt idx="791">
                  <c:v>#N/A</c:v>
                </c:pt>
                <c:pt idx="792">
                  <c:v>#N/A</c:v>
                </c:pt>
                <c:pt idx="793">
                  <c:v>#N/A</c:v>
                </c:pt>
                <c:pt idx="794">
                  <c:v>#N/A</c:v>
                </c:pt>
                <c:pt idx="795">
                  <c:v>#N/A</c:v>
                </c:pt>
                <c:pt idx="796">
                  <c:v>#N/A</c:v>
                </c:pt>
                <c:pt idx="797">
                  <c:v>#N/A</c:v>
                </c:pt>
                <c:pt idx="798">
                  <c:v>#N/A</c:v>
                </c:pt>
                <c:pt idx="799">
                  <c:v>#N/A</c:v>
                </c:pt>
                <c:pt idx="800">
                  <c:v>#N/A</c:v>
                </c:pt>
                <c:pt idx="801">
                  <c:v>#N/A</c:v>
                </c:pt>
                <c:pt idx="802">
                  <c:v>#N/A</c:v>
                </c:pt>
                <c:pt idx="803">
                  <c:v>#N/A</c:v>
                </c:pt>
                <c:pt idx="804">
                  <c:v>#N/A</c:v>
                </c:pt>
                <c:pt idx="805">
                  <c:v>#N/A</c:v>
                </c:pt>
                <c:pt idx="806">
                  <c:v>#N/A</c:v>
                </c:pt>
                <c:pt idx="807">
                  <c:v>#N/A</c:v>
                </c:pt>
                <c:pt idx="808">
                  <c:v>#N/A</c:v>
                </c:pt>
                <c:pt idx="809">
                  <c:v>#N/A</c:v>
                </c:pt>
                <c:pt idx="810">
                  <c:v>#N/A</c:v>
                </c:pt>
                <c:pt idx="811">
                  <c:v>#N/A</c:v>
                </c:pt>
                <c:pt idx="812">
                  <c:v>#N/A</c:v>
                </c:pt>
                <c:pt idx="813">
                  <c:v>#N/A</c:v>
                </c:pt>
                <c:pt idx="814">
                  <c:v>#N/A</c:v>
                </c:pt>
                <c:pt idx="815">
                  <c:v>#N/A</c:v>
                </c:pt>
                <c:pt idx="816">
                  <c:v>#N/A</c:v>
                </c:pt>
                <c:pt idx="817">
                  <c:v>#N/A</c:v>
                </c:pt>
                <c:pt idx="818">
                  <c:v>#N/A</c:v>
                </c:pt>
                <c:pt idx="819">
                  <c:v>#N/A</c:v>
                </c:pt>
                <c:pt idx="820">
                  <c:v>#N/A</c:v>
                </c:pt>
                <c:pt idx="821">
                  <c:v>#N/A</c:v>
                </c:pt>
                <c:pt idx="822">
                  <c:v>#N/A</c:v>
                </c:pt>
                <c:pt idx="823">
                  <c:v>#N/A</c:v>
                </c:pt>
                <c:pt idx="824">
                  <c:v>#N/A</c:v>
                </c:pt>
                <c:pt idx="825">
                  <c:v>#N/A</c:v>
                </c:pt>
                <c:pt idx="826">
                  <c:v>#N/A</c:v>
                </c:pt>
                <c:pt idx="827">
                  <c:v>#N/A</c:v>
                </c:pt>
                <c:pt idx="828">
                  <c:v>#N/A</c:v>
                </c:pt>
                <c:pt idx="829">
                  <c:v>#N/A</c:v>
                </c:pt>
                <c:pt idx="830">
                  <c:v>#N/A</c:v>
                </c:pt>
                <c:pt idx="831">
                  <c:v>#N/A</c:v>
                </c:pt>
                <c:pt idx="832">
                  <c:v>#N/A</c:v>
                </c:pt>
                <c:pt idx="833">
                  <c:v>#N/A</c:v>
                </c:pt>
                <c:pt idx="834">
                  <c:v>#N/A</c:v>
                </c:pt>
                <c:pt idx="835">
                  <c:v>#N/A</c:v>
                </c:pt>
                <c:pt idx="836">
                  <c:v>#N/A</c:v>
                </c:pt>
                <c:pt idx="837">
                  <c:v>#N/A</c:v>
                </c:pt>
                <c:pt idx="838">
                  <c:v>#N/A</c:v>
                </c:pt>
                <c:pt idx="839">
                  <c:v>#N/A</c:v>
                </c:pt>
                <c:pt idx="840">
                  <c:v>#N/A</c:v>
                </c:pt>
                <c:pt idx="841">
                  <c:v>#N/A</c:v>
                </c:pt>
                <c:pt idx="842">
                  <c:v>#N/A</c:v>
                </c:pt>
                <c:pt idx="843">
                  <c:v>#N/A</c:v>
                </c:pt>
                <c:pt idx="844">
                  <c:v>#N/A</c:v>
                </c:pt>
                <c:pt idx="845">
                  <c:v>#N/A</c:v>
                </c:pt>
                <c:pt idx="846">
                  <c:v>#N/A</c:v>
                </c:pt>
                <c:pt idx="847">
                  <c:v>#N/A</c:v>
                </c:pt>
                <c:pt idx="848">
                  <c:v>#N/A</c:v>
                </c:pt>
                <c:pt idx="849">
                  <c:v>#N/A</c:v>
                </c:pt>
                <c:pt idx="850">
                  <c:v>#N/A</c:v>
                </c:pt>
                <c:pt idx="851">
                  <c:v>#N/A</c:v>
                </c:pt>
                <c:pt idx="852">
                  <c:v>#N/A</c:v>
                </c:pt>
                <c:pt idx="853">
                  <c:v>#N/A</c:v>
                </c:pt>
                <c:pt idx="854">
                  <c:v>#N/A</c:v>
                </c:pt>
                <c:pt idx="855">
                  <c:v>#N/A</c:v>
                </c:pt>
                <c:pt idx="856">
                  <c:v>#N/A</c:v>
                </c:pt>
                <c:pt idx="857">
                  <c:v>#N/A</c:v>
                </c:pt>
                <c:pt idx="858">
                  <c:v>#N/A</c:v>
                </c:pt>
                <c:pt idx="859">
                  <c:v>#N/A</c:v>
                </c:pt>
                <c:pt idx="860">
                  <c:v>#N/A</c:v>
                </c:pt>
                <c:pt idx="861">
                  <c:v>#N/A</c:v>
                </c:pt>
                <c:pt idx="862">
                  <c:v>#N/A</c:v>
                </c:pt>
                <c:pt idx="863">
                  <c:v>#N/A</c:v>
                </c:pt>
                <c:pt idx="864">
                  <c:v>#N/A</c:v>
                </c:pt>
                <c:pt idx="865">
                  <c:v>#N/A</c:v>
                </c:pt>
                <c:pt idx="866">
                  <c:v>#N/A</c:v>
                </c:pt>
                <c:pt idx="867">
                  <c:v>#N/A</c:v>
                </c:pt>
                <c:pt idx="868">
                  <c:v>#N/A</c:v>
                </c:pt>
                <c:pt idx="869">
                  <c:v>#N/A</c:v>
                </c:pt>
                <c:pt idx="870">
                  <c:v>#N/A</c:v>
                </c:pt>
                <c:pt idx="871">
                  <c:v>#N/A</c:v>
                </c:pt>
                <c:pt idx="872">
                  <c:v>#N/A</c:v>
                </c:pt>
                <c:pt idx="873">
                  <c:v>#N/A</c:v>
                </c:pt>
                <c:pt idx="874">
                  <c:v>#N/A</c:v>
                </c:pt>
                <c:pt idx="875">
                  <c:v>#N/A</c:v>
                </c:pt>
                <c:pt idx="876">
                  <c:v>#N/A</c:v>
                </c:pt>
                <c:pt idx="877">
                  <c:v>#N/A</c:v>
                </c:pt>
                <c:pt idx="878">
                  <c:v>#N/A</c:v>
                </c:pt>
                <c:pt idx="879">
                  <c:v>#N/A</c:v>
                </c:pt>
                <c:pt idx="880">
                  <c:v>#N/A</c:v>
                </c:pt>
                <c:pt idx="881">
                  <c:v>#N/A</c:v>
                </c:pt>
                <c:pt idx="882">
                  <c:v>#N/A</c:v>
                </c:pt>
                <c:pt idx="883">
                  <c:v>#N/A</c:v>
                </c:pt>
                <c:pt idx="884">
                  <c:v>#N/A</c:v>
                </c:pt>
                <c:pt idx="885">
                  <c:v>#N/A</c:v>
                </c:pt>
                <c:pt idx="886">
                  <c:v>#N/A</c:v>
                </c:pt>
                <c:pt idx="887">
                  <c:v>#N/A</c:v>
                </c:pt>
                <c:pt idx="888">
                  <c:v>#N/A</c:v>
                </c:pt>
                <c:pt idx="889">
                  <c:v>#N/A</c:v>
                </c:pt>
                <c:pt idx="890">
                  <c:v>#N/A</c:v>
                </c:pt>
                <c:pt idx="891">
                  <c:v>#N/A</c:v>
                </c:pt>
                <c:pt idx="892">
                  <c:v>#N/A</c:v>
                </c:pt>
                <c:pt idx="893">
                  <c:v>#N/A</c:v>
                </c:pt>
                <c:pt idx="894">
                  <c:v>#N/A</c:v>
                </c:pt>
                <c:pt idx="895">
                  <c:v>#N/A</c:v>
                </c:pt>
                <c:pt idx="896">
                  <c:v>#N/A</c:v>
                </c:pt>
                <c:pt idx="897">
                  <c:v>#N/A</c:v>
                </c:pt>
                <c:pt idx="898">
                  <c:v>#N/A</c:v>
                </c:pt>
                <c:pt idx="899">
                  <c:v>#N/A</c:v>
                </c:pt>
                <c:pt idx="900">
                  <c:v>#N/A</c:v>
                </c:pt>
                <c:pt idx="901">
                  <c:v>#N/A</c:v>
                </c:pt>
                <c:pt idx="902">
                  <c:v>#N/A</c:v>
                </c:pt>
                <c:pt idx="903">
                  <c:v>#N/A</c:v>
                </c:pt>
                <c:pt idx="904">
                  <c:v>#N/A</c:v>
                </c:pt>
                <c:pt idx="905">
                  <c:v>#N/A</c:v>
                </c:pt>
                <c:pt idx="906">
                  <c:v>#N/A</c:v>
                </c:pt>
                <c:pt idx="907">
                  <c:v>#N/A</c:v>
                </c:pt>
                <c:pt idx="908">
                  <c:v>#N/A</c:v>
                </c:pt>
                <c:pt idx="909">
                  <c:v>#N/A</c:v>
                </c:pt>
                <c:pt idx="910">
                  <c:v>#N/A</c:v>
                </c:pt>
                <c:pt idx="911">
                  <c:v>#N/A</c:v>
                </c:pt>
                <c:pt idx="912">
                  <c:v>#N/A</c:v>
                </c:pt>
                <c:pt idx="913">
                  <c:v>#N/A</c:v>
                </c:pt>
                <c:pt idx="914">
                  <c:v>#N/A</c:v>
                </c:pt>
                <c:pt idx="915">
                  <c:v>#N/A</c:v>
                </c:pt>
                <c:pt idx="916">
                  <c:v>#N/A</c:v>
                </c:pt>
                <c:pt idx="917">
                  <c:v>#N/A</c:v>
                </c:pt>
                <c:pt idx="918">
                  <c:v>#N/A</c:v>
                </c:pt>
                <c:pt idx="919">
                  <c:v>#N/A</c:v>
                </c:pt>
                <c:pt idx="920">
                  <c:v>#N/A</c:v>
                </c:pt>
                <c:pt idx="921">
                  <c:v>#N/A</c:v>
                </c:pt>
                <c:pt idx="922">
                  <c:v>#N/A</c:v>
                </c:pt>
                <c:pt idx="923">
                  <c:v>#N/A</c:v>
                </c:pt>
                <c:pt idx="924">
                  <c:v>#N/A</c:v>
                </c:pt>
                <c:pt idx="925">
                  <c:v>#N/A</c:v>
                </c:pt>
                <c:pt idx="926">
                  <c:v>#N/A</c:v>
                </c:pt>
                <c:pt idx="927">
                  <c:v>#N/A</c:v>
                </c:pt>
                <c:pt idx="928">
                  <c:v>#N/A</c:v>
                </c:pt>
                <c:pt idx="929">
                  <c:v>#N/A</c:v>
                </c:pt>
                <c:pt idx="930">
                  <c:v>#N/A</c:v>
                </c:pt>
                <c:pt idx="931">
                  <c:v>#N/A</c:v>
                </c:pt>
                <c:pt idx="932">
                  <c:v>#N/A</c:v>
                </c:pt>
                <c:pt idx="933">
                  <c:v>#N/A</c:v>
                </c:pt>
                <c:pt idx="934">
                  <c:v>#N/A</c:v>
                </c:pt>
                <c:pt idx="935">
                  <c:v>#N/A</c:v>
                </c:pt>
                <c:pt idx="936">
                  <c:v>#N/A</c:v>
                </c:pt>
                <c:pt idx="937">
                  <c:v>#N/A</c:v>
                </c:pt>
                <c:pt idx="938">
                  <c:v>#N/A</c:v>
                </c:pt>
                <c:pt idx="939">
                  <c:v>#N/A</c:v>
                </c:pt>
                <c:pt idx="940">
                  <c:v>#N/A</c:v>
                </c:pt>
                <c:pt idx="941">
                  <c:v>#N/A</c:v>
                </c:pt>
                <c:pt idx="942">
                  <c:v>#N/A</c:v>
                </c:pt>
                <c:pt idx="943">
                  <c:v>#N/A</c:v>
                </c:pt>
                <c:pt idx="944">
                  <c:v>#N/A</c:v>
                </c:pt>
                <c:pt idx="945">
                  <c:v>#N/A</c:v>
                </c:pt>
                <c:pt idx="946">
                  <c:v>#N/A</c:v>
                </c:pt>
                <c:pt idx="947">
                  <c:v>#N/A</c:v>
                </c:pt>
                <c:pt idx="948">
                  <c:v>#N/A</c:v>
                </c:pt>
                <c:pt idx="949">
                  <c:v>#N/A</c:v>
                </c:pt>
                <c:pt idx="950">
                  <c:v>#N/A</c:v>
                </c:pt>
                <c:pt idx="951">
                  <c:v>#N/A</c:v>
                </c:pt>
                <c:pt idx="952">
                  <c:v>#N/A</c:v>
                </c:pt>
                <c:pt idx="953">
                  <c:v>#N/A</c:v>
                </c:pt>
                <c:pt idx="954">
                  <c:v>#N/A</c:v>
                </c:pt>
                <c:pt idx="955">
                  <c:v>#N/A</c:v>
                </c:pt>
                <c:pt idx="956">
                  <c:v>#N/A</c:v>
                </c:pt>
                <c:pt idx="957">
                  <c:v>#N/A</c:v>
                </c:pt>
                <c:pt idx="958">
                  <c:v>#N/A</c:v>
                </c:pt>
                <c:pt idx="959">
                  <c:v>#N/A</c:v>
                </c:pt>
                <c:pt idx="960">
                  <c:v>#N/A</c:v>
                </c:pt>
                <c:pt idx="961">
                  <c:v>#N/A</c:v>
                </c:pt>
                <c:pt idx="962">
                  <c:v>#N/A</c:v>
                </c:pt>
                <c:pt idx="963">
                  <c:v>#N/A</c:v>
                </c:pt>
                <c:pt idx="964">
                  <c:v>#N/A</c:v>
                </c:pt>
                <c:pt idx="965">
                  <c:v>#N/A</c:v>
                </c:pt>
                <c:pt idx="966">
                  <c:v>#N/A</c:v>
                </c:pt>
                <c:pt idx="967">
                  <c:v>#N/A</c:v>
                </c:pt>
                <c:pt idx="968">
                  <c:v>#N/A</c:v>
                </c:pt>
                <c:pt idx="969">
                  <c:v>#N/A</c:v>
                </c:pt>
                <c:pt idx="970">
                  <c:v>#N/A</c:v>
                </c:pt>
                <c:pt idx="971">
                  <c:v>#N/A</c:v>
                </c:pt>
                <c:pt idx="972">
                  <c:v>#N/A</c:v>
                </c:pt>
                <c:pt idx="973">
                  <c:v>#N/A</c:v>
                </c:pt>
                <c:pt idx="974">
                  <c:v>#N/A</c:v>
                </c:pt>
                <c:pt idx="975">
                  <c:v>#N/A</c:v>
                </c:pt>
                <c:pt idx="976">
                  <c:v>#N/A</c:v>
                </c:pt>
                <c:pt idx="977">
                  <c:v>#N/A</c:v>
                </c:pt>
                <c:pt idx="978">
                  <c:v>#N/A</c:v>
                </c:pt>
                <c:pt idx="979">
                  <c:v>#N/A</c:v>
                </c:pt>
                <c:pt idx="980">
                  <c:v>#N/A</c:v>
                </c:pt>
                <c:pt idx="981">
                  <c:v>#N/A</c:v>
                </c:pt>
                <c:pt idx="982">
                  <c:v>#N/A</c:v>
                </c:pt>
                <c:pt idx="983">
                  <c:v>#N/A</c:v>
                </c:pt>
                <c:pt idx="984">
                  <c:v>#N/A</c:v>
                </c:pt>
                <c:pt idx="985">
                  <c:v>#N/A</c:v>
                </c:pt>
                <c:pt idx="986">
                  <c:v>#N/A</c:v>
                </c:pt>
                <c:pt idx="987">
                  <c:v>#N/A</c:v>
                </c:pt>
                <c:pt idx="988">
                  <c:v>#N/A</c:v>
                </c:pt>
                <c:pt idx="989">
                  <c:v>#N/A</c:v>
                </c:pt>
                <c:pt idx="990">
                  <c:v>#N/A</c:v>
                </c:pt>
                <c:pt idx="991">
                  <c:v>#N/A</c:v>
                </c:pt>
                <c:pt idx="992">
                  <c:v>#N/A</c:v>
                </c:pt>
                <c:pt idx="993">
                  <c:v>#N/A</c:v>
                </c:pt>
                <c:pt idx="994">
                  <c:v>#N/A</c:v>
                </c:pt>
                <c:pt idx="995">
                  <c:v>#N/A</c:v>
                </c:pt>
                <c:pt idx="996">
                  <c:v>#N/A</c:v>
                </c:pt>
                <c:pt idx="997">
                  <c:v>#N/A</c:v>
                </c:pt>
                <c:pt idx="998">
                  <c:v>#N/A</c:v>
                </c:pt>
                <c:pt idx="999">
                  <c:v>#N/A</c:v>
                </c:pt>
                <c:pt idx="1000">
                  <c:v>#N/A</c:v>
                </c:pt>
                <c:pt idx="1001">
                  <c:v>#N/A</c:v>
                </c:pt>
                <c:pt idx="1002">
                  <c:v>#N/A</c:v>
                </c:pt>
                <c:pt idx="1003">
                  <c:v>#N/A</c:v>
                </c:pt>
                <c:pt idx="1004">
                  <c:v>#N/A</c:v>
                </c:pt>
                <c:pt idx="1005">
                  <c:v>#N/A</c:v>
                </c:pt>
                <c:pt idx="1006">
                  <c:v>#N/A</c:v>
                </c:pt>
                <c:pt idx="1007">
                  <c:v>#N/A</c:v>
                </c:pt>
                <c:pt idx="1008">
                  <c:v>#N/A</c:v>
                </c:pt>
                <c:pt idx="1009">
                  <c:v>#N/A</c:v>
                </c:pt>
                <c:pt idx="1010">
                  <c:v>#N/A</c:v>
                </c:pt>
                <c:pt idx="1011">
                  <c:v>#N/A</c:v>
                </c:pt>
                <c:pt idx="1012">
                  <c:v>#N/A</c:v>
                </c:pt>
                <c:pt idx="1013">
                  <c:v>#N/A</c:v>
                </c:pt>
                <c:pt idx="1014">
                  <c:v>#N/A</c:v>
                </c:pt>
                <c:pt idx="1015">
                  <c:v>#N/A</c:v>
                </c:pt>
                <c:pt idx="1016">
                  <c:v>#N/A</c:v>
                </c:pt>
                <c:pt idx="1017">
                  <c:v>#N/A</c:v>
                </c:pt>
                <c:pt idx="1018">
                  <c:v>#N/A</c:v>
                </c:pt>
                <c:pt idx="1019">
                  <c:v>#N/A</c:v>
                </c:pt>
                <c:pt idx="1020">
                  <c:v>#N/A</c:v>
                </c:pt>
                <c:pt idx="1021">
                  <c:v>#N/A</c:v>
                </c:pt>
                <c:pt idx="1022">
                  <c:v>#N/A</c:v>
                </c:pt>
                <c:pt idx="1023">
                  <c:v>#N/A</c:v>
                </c:pt>
                <c:pt idx="1024">
                  <c:v>#N/A</c:v>
                </c:pt>
                <c:pt idx="1025">
                  <c:v>#N/A</c:v>
                </c:pt>
                <c:pt idx="1026">
                  <c:v>#N/A</c:v>
                </c:pt>
                <c:pt idx="1027">
                  <c:v>#N/A</c:v>
                </c:pt>
                <c:pt idx="1028">
                  <c:v>#N/A</c:v>
                </c:pt>
                <c:pt idx="1029">
                  <c:v>#N/A</c:v>
                </c:pt>
                <c:pt idx="1030">
                  <c:v>#N/A</c:v>
                </c:pt>
                <c:pt idx="1031">
                  <c:v>#N/A</c:v>
                </c:pt>
                <c:pt idx="1032">
                  <c:v>#N/A</c:v>
                </c:pt>
                <c:pt idx="1033">
                  <c:v>#N/A</c:v>
                </c:pt>
                <c:pt idx="1034">
                  <c:v>#N/A</c:v>
                </c:pt>
                <c:pt idx="1035">
                  <c:v>#N/A</c:v>
                </c:pt>
                <c:pt idx="1036">
                  <c:v>#N/A</c:v>
                </c:pt>
                <c:pt idx="1037">
                  <c:v>#N/A</c:v>
                </c:pt>
                <c:pt idx="1038">
                  <c:v>#N/A</c:v>
                </c:pt>
                <c:pt idx="1039">
                  <c:v>#N/A</c:v>
                </c:pt>
                <c:pt idx="1040">
                  <c:v>#N/A</c:v>
                </c:pt>
                <c:pt idx="1041">
                  <c:v>#N/A</c:v>
                </c:pt>
                <c:pt idx="1042">
                  <c:v>#N/A</c:v>
                </c:pt>
                <c:pt idx="1043">
                  <c:v>#N/A</c:v>
                </c:pt>
                <c:pt idx="1044">
                  <c:v>#N/A</c:v>
                </c:pt>
                <c:pt idx="1045">
                  <c:v>#N/A</c:v>
                </c:pt>
                <c:pt idx="1046">
                  <c:v>#N/A</c:v>
                </c:pt>
                <c:pt idx="1047">
                  <c:v>#N/A</c:v>
                </c:pt>
                <c:pt idx="1048">
                  <c:v>#N/A</c:v>
                </c:pt>
                <c:pt idx="1049">
                  <c:v>#N/A</c:v>
                </c:pt>
                <c:pt idx="1050">
                  <c:v>#N/A</c:v>
                </c:pt>
                <c:pt idx="1051">
                  <c:v>#N/A</c:v>
                </c:pt>
                <c:pt idx="1052">
                  <c:v>#N/A</c:v>
                </c:pt>
                <c:pt idx="1053">
                  <c:v>#N/A</c:v>
                </c:pt>
                <c:pt idx="1054">
                  <c:v>#N/A</c:v>
                </c:pt>
                <c:pt idx="1055">
                  <c:v>#N/A</c:v>
                </c:pt>
                <c:pt idx="1056">
                  <c:v>#N/A</c:v>
                </c:pt>
                <c:pt idx="1057">
                  <c:v>#N/A</c:v>
                </c:pt>
                <c:pt idx="1058">
                  <c:v>#N/A</c:v>
                </c:pt>
                <c:pt idx="1059">
                  <c:v>#N/A</c:v>
                </c:pt>
                <c:pt idx="1060">
                  <c:v>#N/A</c:v>
                </c:pt>
                <c:pt idx="1061">
                  <c:v>#N/A</c:v>
                </c:pt>
                <c:pt idx="1062">
                  <c:v>#N/A</c:v>
                </c:pt>
                <c:pt idx="1063">
                  <c:v>#N/A</c:v>
                </c:pt>
                <c:pt idx="1064">
                  <c:v>#N/A</c:v>
                </c:pt>
                <c:pt idx="1065">
                  <c:v>#N/A</c:v>
                </c:pt>
                <c:pt idx="1066">
                  <c:v>#N/A</c:v>
                </c:pt>
                <c:pt idx="1067">
                  <c:v>#N/A</c:v>
                </c:pt>
                <c:pt idx="1068">
                  <c:v>#N/A</c:v>
                </c:pt>
                <c:pt idx="1069">
                  <c:v>#N/A</c:v>
                </c:pt>
                <c:pt idx="1070">
                  <c:v>#N/A</c:v>
                </c:pt>
                <c:pt idx="1071">
                  <c:v>#N/A</c:v>
                </c:pt>
                <c:pt idx="1072">
                  <c:v>#N/A</c:v>
                </c:pt>
                <c:pt idx="1073">
                  <c:v>#N/A</c:v>
                </c:pt>
                <c:pt idx="1074">
                  <c:v>#N/A</c:v>
                </c:pt>
                <c:pt idx="1075">
                  <c:v>#N/A</c:v>
                </c:pt>
                <c:pt idx="1076">
                  <c:v>#N/A</c:v>
                </c:pt>
                <c:pt idx="1077">
                  <c:v>#N/A</c:v>
                </c:pt>
                <c:pt idx="1078">
                  <c:v>#N/A</c:v>
                </c:pt>
                <c:pt idx="1079">
                  <c:v>#N/A</c:v>
                </c:pt>
                <c:pt idx="1080">
                  <c:v>#N/A</c:v>
                </c:pt>
                <c:pt idx="1081">
                  <c:v>#N/A</c:v>
                </c:pt>
                <c:pt idx="1082">
                  <c:v>#N/A</c:v>
                </c:pt>
                <c:pt idx="1083">
                  <c:v>#N/A</c:v>
                </c:pt>
                <c:pt idx="1084">
                  <c:v>#N/A</c:v>
                </c:pt>
                <c:pt idx="1085">
                  <c:v>#N/A</c:v>
                </c:pt>
                <c:pt idx="1086">
                  <c:v>#N/A</c:v>
                </c:pt>
                <c:pt idx="1087">
                  <c:v>#N/A</c:v>
                </c:pt>
                <c:pt idx="1088">
                  <c:v>#N/A</c:v>
                </c:pt>
                <c:pt idx="1089">
                  <c:v>#N/A</c:v>
                </c:pt>
                <c:pt idx="1090">
                  <c:v>#N/A</c:v>
                </c:pt>
                <c:pt idx="1091">
                  <c:v>#N/A</c:v>
                </c:pt>
                <c:pt idx="1092">
                  <c:v>#N/A</c:v>
                </c:pt>
                <c:pt idx="1093">
                  <c:v>#N/A</c:v>
                </c:pt>
                <c:pt idx="1094">
                  <c:v>#N/A</c:v>
                </c:pt>
                <c:pt idx="1095">
                  <c:v>#N/A</c:v>
                </c:pt>
                <c:pt idx="1096">
                  <c:v>#N/A</c:v>
                </c:pt>
                <c:pt idx="1097">
                  <c:v>#N/A</c:v>
                </c:pt>
                <c:pt idx="1098">
                  <c:v>#N/A</c:v>
                </c:pt>
                <c:pt idx="1099">
                  <c:v>#N/A</c:v>
                </c:pt>
                <c:pt idx="1100">
                  <c:v>#N/A</c:v>
                </c:pt>
                <c:pt idx="1101">
                  <c:v>#N/A</c:v>
                </c:pt>
                <c:pt idx="1102">
                  <c:v>#N/A</c:v>
                </c:pt>
                <c:pt idx="1103">
                  <c:v>#N/A</c:v>
                </c:pt>
                <c:pt idx="1104">
                  <c:v>#N/A</c:v>
                </c:pt>
                <c:pt idx="1105">
                  <c:v>#N/A</c:v>
                </c:pt>
                <c:pt idx="1106">
                  <c:v>#N/A</c:v>
                </c:pt>
                <c:pt idx="1107">
                  <c:v>#N/A</c:v>
                </c:pt>
                <c:pt idx="1108">
                  <c:v>#N/A</c:v>
                </c:pt>
                <c:pt idx="1109">
                  <c:v>#N/A</c:v>
                </c:pt>
                <c:pt idx="1110">
                  <c:v>#N/A</c:v>
                </c:pt>
                <c:pt idx="1111">
                  <c:v>#N/A</c:v>
                </c:pt>
                <c:pt idx="1112">
                  <c:v>#N/A</c:v>
                </c:pt>
                <c:pt idx="1113">
                  <c:v>#N/A</c:v>
                </c:pt>
                <c:pt idx="1114">
                  <c:v>#N/A</c:v>
                </c:pt>
                <c:pt idx="1115">
                  <c:v>#N/A</c:v>
                </c:pt>
                <c:pt idx="1116">
                  <c:v>#N/A</c:v>
                </c:pt>
                <c:pt idx="1117">
                  <c:v>#N/A</c:v>
                </c:pt>
                <c:pt idx="1118">
                  <c:v>#N/A</c:v>
                </c:pt>
                <c:pt idx="1119">
                  <c:v>#N/A</c:v>
                </c:pt>
                <c:pt idx="1120">
                  <c:v>#N/A</c:v>
                </c:pt>
                <c:pt idx="1121">
                  <c:v>#N/A</c:v>
                </c:pt>
                <c:pt idx="1122">
                  <c:v>#N/A</c:v>
                </c:pt>
                <c:pt idx="1123">
                  <c:v>#N/A</c:v>
                </c:pt>
                <c:pt idx="1124">
                  <c:v>#N/A</c:v>
                </c:pt>
                <c:pt idx="1125">
                  <c:v>#N/A</c:v>
                </c:pt>
                <c:pt idx="1126">
                  <c:v>#N/A</c:v>
                </c:pt>
                <c:pt idx="1127">
                  <c:v>#N/A</c:v>
                </c:pt>
                <c:pt idx="1128">
                  <c:v>#N/A</c:v>
                </c:pt>
                <c:pt idx="1129">
                  <c:v>#N/A</c:v>
                </c:pt>
                <c:pt idx="1130">
                  <c:v>#N/A</c:v>
                </c:pt>
                <c:pt idx="1131">
                  <c:v>#N/A</c:v>
                </c:pt>
                <c:pt idx="1132">
                  <c:v>#N/A</c:v>
                </c:pt>
                <c:pt idx="1133">
                  <c:v>#N/A</c:v>
                </c:pt>
                <c:pt idx="1134">
                  <c:v>#N/A</c:v>
                </c:pt>
                <c:pt idx="1135">
                  <c:v>#N/A</c:v>
                </c:pt>
                <c:pt idx="1136">
                  <c:v>#N/A</c:v>
                </c:pt>
                <c:pt idx="1137">
                  <c:v>#N/A</c:v>
                </c:pt>
                <c:pt idx="1138">
                  <c:v>#N/A</c:v>
                </c:pt>
                <c:pt idx="1139">
                  <c:v>#N/A</c:v>
                </c:pt>
                <c:pt idx="1140">
                  <c:v>#N/A</c:v>
                </c:pt>
                <c:pt idx="1141">
                  <c:v>#N/A</c:v>
                </c:pt>
                <c:pt idx="1142">
                  <c:v>#N/A</c:v>
                </c:pt>
                <c:pt idx="1143">
                  <c:v>#N/A</c:v>
                </c:pt>
                <c:pt idx="1144">
                  <c:v>#N/A</c:v>
                </c:pt>
                <c:pt idx="1145">
                  <c:v>#N/A</c:v>
                </c:pt>
                <c:pt idx="1146">
                  <c:v>#N/A</c:v>
                </c:pt>
                <c:pt idx="1147">
                  <c:v>#N/A</c:v>
                </c:pt>
                <c:pt idx="1148">
                  <c:v>#N/A</c:v>
                </c:pt>
                <c:pt idx="1149">
                  <c:v>#N/A</c:v>
                </c:pt>
                <c:pt idx="1150">
                  <c:v>#N/A</c:v>
                </c:pt>
                <c:pt idx="1151">
                  <c:v>#N/A</c:v>
                </c:pt>
                <c:pt idx="1152">
                  <c:v>#N/A</c:v>
                </c:pt>
                <c:pt idx="1153">
                  <c:v>#N/A</c:v>
                </c:pt>
                <c:pt idx="1154">
                  <c:v>#N/A</c:v>
                </c:pt>
                <c:pt idx="1155">
                  <c:v>#N/A</c:v>
                </c:pt>
                <c:pt idx="1156">
                  <c:v>#N/A</c:v>
                </c:pt>
                <c:pt idx="1157">
                  <c:v>#N/A</c:v>
                </c:pt>
                <c:pt idx="1158">
                  <c:v>#N/A</c:v>
                </c:pt>
                <c:pt idx="1159">
                  <c:v>#N/A</c:v>
                </c:pt>
                <c:pt idx="1160">
                  <c:v>#N/A</c:v>
                </c:pt>
                <c:pt idx="1161">
                  <c:v>#N/A</c:v>
                </c:pt>
                <c:pt idx="1162">
                  <c:v>#N/A</c:v>
                </c:pt>
                <c:pt idx="1163">
                  <c:v>#N/A</c:v>
                </c:pt>
                <c:pt idx="1164">
                  <c:v>#N/A</c:v>
                </c:pt>
                <c:pt idx="1165">
                  <c:v>#N/A</c:v>
                </c:pt>
                <c:pt idx="1166">
                  <c:v>#N/A</c:v>
                </c:pt>
                <c:pt idx="1167">
                  <c:v>#N/A</c:v>
                </c:pt>
                <c:pt idx="1168">
                  <c:v>#N/A</c:v>
                </c:pt>
                <c:pt idx="1169">
                  <c:v>#N/A</c:v>
                </c:pt>
                <c:pt idx="1170">
                  <c:v>#N/A</c:v>
                </c:pt>
                <c:pt idx="1171">
                  <c:v>#N/A</c:v>
                </c:pt>
                <c:pt idx="1172">
                  <c:v>#N/A</c:v>
                </c:pt>
                <c:pt idx="1173">
                  <c:v>#N/A</c:v>
                </c:pt>
                <c:pt idx="1174">
                  <c:v>#N/A</c:v>
                </c:pt>
                <c:pt idx="1175">
                  <c:v>#N/A</c:v>
                </c:pt>
                <c:pt idx="1176">
                  <c:v>#N/A</c:v>
                </c:pt>
                <c:pt idx="1177">
                  <c:v>#N/A</c:v>
                </c:pt>
                <c:pt idx="1178">
                  <c:v>#N/A</c:v>
                </c:pt>
                <c:pt idx="1179">
                  <c:v>#N/A</c:v>
                </c:pt>
                <c:pt idx="1180">
                  <c:v>#N/A</c:v>
                </c:pt>
                <c:pt idx="1181">
                  <c:v>#N/A</c:v>
                </c:pt>
                <c:pt idx="1182">
                  <c:v>#N/A</c:v>
                </c:pt>
                <c:pt idx="1183">
                  <c:v>#N/A</c:v>
                </c:pt>
                <c:pt idx="1184">
                  <c:v>#N/A</c:v>
                </c:pt>
                <c:pt idx="1185">
                  <c:v>#N/A</c:v>
                </c:pt>
                <c:pt idx="1186">
                  <c:v>#N/A</c:v>
                </c:pt>
                <c:pt idx="1187">
                  <c:v>#N/A</c:v>
                </c:pt>
                <c:pt idx="1188">
                  <c:v>#N/A</c:v>
                </c:pt>
                <c:pt idx="1189">
                  <c:v>#N/A</c:v>
                </c:pt>
                <c:pt idx="1190">
                  <c:v>#N/A</c:v>
                </c:pt>
                <c:pt idx="1191">
                  <c:v>#N/A</c:v>
                </c:pt>
                <c:pt idx="1192">
                  <c:v>#N/A</c:v>
                </c:pt>
                <c:pt idx="1193">
                  <c:v>#N/A</c:v>
                </c:pt>
                <c:pt idx="1194">
                  <c:v>#N/A</c:v>
                </c:pt>
                <c:pt idx="1195">
                  <c:v>#N/A</c:v>
                </c:pt>
                <c:pt idx="1196">
                  <c:v>#N/A</c:v>
                </c:pt>
                <c:pt idx="1197">
                  <c:v>#N/A</c:v>
                </c:pt>
                <c:pt idx="1198">
                  <c:v>#N/A</c:v>
                </c:pt>
                <c:pt idx="1199">
                  <c:v>#N/A</c:v>
                </c:pt>
                <c:pt idx="1200">
                  <c:v>#N/A</c:v>
                </c:pt>
                <c:pt idx="1201">
                  <c:v>#N/A</c:v>
                </c:pt>
                <c:pt idx="1202">
                  <c:v>#N/A</c:v>
                </c:pt>
                <c:pt idx="1203">
                  <c:v>#N/A</c:v>
                </c:pt>
                <c:pt idx="1204">
                  <c:v>#N/A</c:v>
                </c:pt>
                <c:pt idx="1205">
                  <c:v>#N/A</c:v>
                </c:pt>
                <c:pt idx="1206">
                  <c:v>#N/A</c:v>
                </c:pt>
                <c:pt idx="1207">
                  <c:v>#N/A</c:v>
                </c:pt>
                <c:pt idx="1208">
                  <c:v>#N/A</c:v>
                </c:pt>
                <c:pt idx="1209">
                  <c:v>#N/A</c:v>
                </c:pt>
                <c:pt idx="1210">
                  <c:v>#N/A</c:v>
                </c:pt>
                <c:pt idx="1211">
                  <c:v>#N/A</c:v>
                </c:pt>
                <c:pt idx="1212">
                  <c:v>#N/A</c:v>
                </c:pt>
                <c:pt idx="1213">
                  <c:v>#N/A</c:v>
                </c:pt>
                <c:pt idx="1214">
                  <c:v>#N/A</c:v>
                </c:pt>
                <c:pt idx="1215">
                  <c:v>#N/A</c:v>
                </c:pt>
                <c:pt idx="1216">
                  <c:v>#N/A</c:v>
                </c:pt>
                <c:pt idx="1217">
                  <c:v>#N/A</c:v>
                </c:pt>
                <c:pt idx="1218">
                  <c:v>#N/A</c:v>
                </c:pt>
                <c:pt idx="1219">
                  <c:v>#N/A</c:v>
                </c:pt>
                <c:pt idx="1220">
                  <c:v>#N/A</c:v>
                </c:pt>
                <c:pt idx="1221">
                  <c:v>#N/A</c:v>
                </c:pt>
                <c:pt idx="1222">
                  <c:v>#N/A</c:v>
                </c:pt>
                <c:pt idx="1223">
                  <c:v>#N/A</c:v>
                </c:pt>
                <c:pt idx="1224">
                  <c:v>#N/A</c:v>
                </c:pt>
                <c:pt idx="1225">
                  <c:v>#N/A</c:v>
                </c:pt>
                <c:pt idx="1226">
                  <c:v>#N/A</c:v>
                </c:pt>
                <c:pt idx="1227">
                  <c:v>#N/A</c:v>
                </c:pt>
                <c:pt idx="1228">
                  <c:v>#N/A</c:v>
                </c:pt>
                <c:pt idx="1229">
                  <c:v>#N/A</c:v>
                </c:pt>
                <c:pt idx="1230">
                  <c:v>#N/A</c:v>
                </c:pt>
                <c:pt idx="1231">
                  <c:v>#N/A</c:v>
                </c:pt>
                <c:pt idx="1232">
                  <c:v>#N/A</c:v>
                </c:pt>
                <c:pt idx="1233">
                  <c:v>#N/A</c:v>
                </c:pt>
                <c:pt idx="1234">
                  <c:v>#N/A</c:v>
                </c:pt>
                <c:pt idx="1235">
                  <c:v>#N/A</c:v>
                </c:pt>
                <c:pt idx="1236">
                  <c:v>#N/A</c:v>
                </c:pt>
                <c:pt idx="1237">
                  <c:v>#N/A</c:v>
                </c:pt>
                <c:pt idx="1238">
                  <c:v>#N/A</c:v>
                </c:pt>
                <c:pt idx="1239">
                  <c:v>#N/A</c:v>
                </c:pt>
                <c:pt idx="1240">
                  <c:v>#N/A</c:v>
                </c:pt>
                <c:pt idx="1241">
                  <c:v>#N/A</c:v>
                </c:pt>
                <c:pt idx="1242">
                  <c:v>#N/A</c:v>
                </c:pt>
                <c:pt idx="1243">
                  <c:v>#N/A</c:v>
                </c:pt>
                <c:pt idx="1244">
                  <c:v>#N/A</c:v>
                </c:pt>
                <c:pt idx="1245">
                  <c:v>#N/A</c:v>
                </c:pt>
                <c:pt idx="1246">
                  <c:v>#N/A</c:v>
                </c:pt>
                <c:pt idx="1247">
                  <c:v>#N/A</c:v>
                </c:pt>
                <c:pt idx="1248">
                  <c:v>#N/A</c:v>
                </c:pt>
                <c:pt idx="1249">
                  <c:v>#N/A</c:v>
                </c:pt>
                <c:pt idx="1250">
                  <c:v>#N/A</c:v>
                </c:pt>
                <c:pt idx="1251">
                  <c:v>#N/A</c:v>
                </c:pt>
                <c:pt idx="1252">
                  <c:v>#N/A</c:v>
                </c:pt>
                <c:pt idx="1253">
                  <c:v>#N/A</c:v>
                </c:pt>
                <c:pt idx="1254">
                  <c:v>#N/A</c:v>
                </c:pt>
                <c:pt idx="1255">
                  <c:v>#N/A</c:v>
                </c:pt>
                <c:pt idx="1256">
                  <c:v>#N/A</c:v>
                </c:pt>
                <c:pt idx="1257">
                  <c:v>#N/A</c:v>
                </c:pt>
                <c:pt idx="1258">
                  <c:v>#N/A</c:v>
                </c:pt>
                <c:pt idx="1259">
                  <c:v>#N/A</c:v>
                </c:pt>
                <c:pt idx="1260">
                  <c:v>#N/A</c:v>
                </c:pt>
                <c:pt idx="1261">
                  <c:v>#N/A</c:v>
                </c:pt>
                <c:pt idx="1262">
                  <c:v>#N/A</c:v>
                </c:pt>
                <c:pt idx="1263">
                  <c:v>#N/A</c:v>
                </c:pt>
                <c:pt idx="1264">
                  <c:v>#N/A</c:v>
                </c:pt>
                <c:pt idx="1265">
                  <c:v>#N/A</c:v>
                </c:pt>
                <c:pt idx="1266">
                  <c:v>#N/A</c:v>
                </c:pt>
                <c:pt idx="1267">
                  <c:v>#N/A</c:v>
                </c:pt>
                <c:pt idx="1268">
                  <c:v>#N/A</c:v>
                </c:pt>
                <c:pt idx="1269">
                  <c:v>#N/A</c:v>
                </c:pt>
                <c:pt idx="1270">
                  <c:v>#N/A</c:v>
                </c:pt>
                <c:pt idx="1271">
                  <c:v>#N/A</c:v>
                </c:pt>
                <c:pt idx="1272">
                  <c:v>#N/A</c:v>
                </c:pt>
                <c:pt idx="1273">
                  <c:v>#N/A</c:v>
                </c:pt>
                <c:pt idx="1274">
                  <c:v>#N/A</c:v>
                </c:pt>
                <c:pt idx="1275">
                  <c:v>#N/A</c:v>
                </c:pt>
                <c:pt idx="1276">
                  <c:v>#N/A</c:v>
                </c:pt>
                <c:pt idx="1277">
                  <c:v>#N/A</c:v>
                </c:pt>
                <c:pt idx="1278">
                  <c:v>#N/A</c:v>
                </c:pt>
                <c:pt idx="1279">
                  <c:v>#N/A</c:v>
                </c:pt>
                <c:pt idx="1280">
                  <c:v>#N/A</c:v>
                </c:pt>
                <c:pt idx="1281">
                  <c:v>#N/A</c:v>
                </c:pt>
                <c:pt idx="1282">
                  <c:v>#N/A</c:v>
                </c:pt>
                <c:pt idx="1283">
                  <c:v>#N/A</c:v>
                </c:pt>
                <c:pt idx="1284">
                  <c:v>#N/A</c:v>
                </c:pt>
                <c:pt idx="1285">
                  <c:v>#N/A</c:v>
                </c:pt>
                <c:pt idx="1286">
                  <c:v>#N/A</c:v>
                </c:pt>
                <c:pt idx="1287">
                  <c:v>#N/A</c:v>
                </c:pt>
                <c:pt idx="1288">
                  <c:v>#N/A</c:v>
                </c:pt>
                <c:pt idx="1289">
                  <c:v>#N/A</c:v>
                </c:pt>
                <c:pt idx="1290">
                  <c:v>#N/A</c:v>
                </c:pt>
                <c:pt idx="1291">
                  <c:v>#N/A</c:v>
                </c:pt>
                <c:pt idx="1292">
                  <c:v>#N/A</c:v>
                </c:pt>
                <c:pt idx="1293">
                  <c:v>#N/A</c:v>
                </c:pt>
                <c:pt idx="1294">
                  <c:v>#N/A</c:v>
                </c:pt>
                <c:pt idx="1295">
                  <c:v>#N/A</c:v>
                </c:pt>
                <c:pt idx="1296">
                  <c:v>#N/A</c:v>
                </c:pt>
                <c:pt idx="1297">
                  <c:v>#N/A</c:v>
                </c:pt>
                <c:pt idx="1298">
                  <c:v>#N/A</c:v>
                </c:pt>
                <c:pt idx="1299">
                  <c:v>#N/A</c:v>
                </c:pt>
                <c:pt idx="1300">
                  <c:v>#N/A</c:v>
                </c:pt>
                <c:pt idx="1301">
                  <c:v>#N/A</c:v>
                </c:pt>
                <c:pt idx="1302">
                  <c:v>#N/A</c:v>
                </c:pt>
                <c:pt idx="1303">
                  <c:v>#N/A</c:v>
                </c:pt>
                <c:pt idx="1304">
                  <c:v>#N/A</c:v>
                </c:pt>
                <c:pt idx="1305">
                  <c:v>#N/A</c:v>
                </c:pt>
                <c:pt idx="1306">
                  <c:v>#N/A</c:v>
                </c:pt>
                <c:pt idx="1307">
                  <c:v>#N/A</c:v>
                </c:pt>
                <c:pt idx="1308">
                  <c:v>#N/A</c:v>
                </c:pt>
                <c:pt idx="1309">
                  <c:v>#N/A</c:v>
                </c:pt>
                <c:pt idx="1310">
                  <c:v>#N/A</c:v>
                </c:pt>
                <c:pt idx="1311">
                  <c:v>#N/A</c:v>
                </c:pt>
                <c:pt idx="1312">
                  <c:v>#N/A</c:v>
                </c:pt>
                <c:pt idx="1313">
                  <c:v>#N/A</c:v>
                </c:pt>
                <c:pt idx="1314">
                  <c:v>#N/A</c:v>
                </c:pt>
                <c:pt idx="1315">
                  <c:v>#N/A</c:v>
                </c:pt>
                <c:pt idx="1316">
                  <c:v>#N/A</c:v>
                </c:pt>
                <c:pt idx="1317">
                  <c:v>#N/A</c:v>
                </c:pt>
                <c:pt idx="1318">
                  <c:v>#N/A</c:v>
                </c:pt>
                <c:pt idx="1319">
                  <c:v>#N/A</c:v>
                </c:pt>
                <c:pt idx="1320">
                  <c:v>#N/A</c:v>
                </c:pt>
                <c:pt idx="1321">
                  <c:v>#N/A</c:v>
                </c:pt>
                <c:pt idx="1322">
                  <c:v>#N/A</c:v>
                </c:pt>
                <c:pt idx="1323">
                  <c:v>#N/A</c:v>
                </c:pt>
                <c:pt idx="1324">
                  <c:v>#N/A</c:v>
                </c:pt>
                <c:pt idx="1325">
                  <c:v>#N/A</c:v>
                </c:pt>
                <c:pt idx="1326">
                  <c:v>#N/A</c:v>
                </c:pt>
                <c:pt idx="1327">
                  <c:v>#N/A</c:v>
                </c:pt>
                <c:pt idx="1328">
                  <c:v>#N/A</c:v>
                </c:pt>
                <c:pt idx="1329">
                  <c:v>#N/A</c:v>
                </c:pt>
                <c:pt idx="1330">
                  <c:v>#N/A</c:v>
                </c:pt>
                <c:pt idx="1331">
                  <c:v>#N/A</c:v>
                </c:pt>
                <c:pt idx="1332">
                  <c:v>#N/A</c:v>
                </c:pt>
                <c:pt idx="1333">
                  <c:v>#N/A</c:v>
                </c:pt>
                <c:pt idx="1334">
                  <c:v>#N/A</c:v>
                </c:pt>
                <c:pt idx="1335">
                  <c:v>#N/A</c:v>
                </c:pt>
                <c:pt idx="1336">
                  <c:v>#N/A</c:v>
                </c:pt>
                <c:pt idx="1337">
                  <c:v>#N/A</c:v>
                </c:pt>
                <c:pt idx="1338">
                  <c:v>#N/A</c:v>
                </c:pt>
                <c:pt idx="1339">
                  <c:v>#N/A</c:v>
                </c:pt>
                <c:pt idx="1340">
                  <c:v>#N/A</c:v>
                </c:pt>
                <c:pt idx="1341">
                  <c:v>#N/A</c:v>
                </c:pt>
                <c:pt idx="1342">
                  <c:v>#N/A</c:v>
                </c:pt>
                <c:pt idx="1343">
                  <c:v>#N/A</c:v>
                </c:pt>
                <c:pt idx="1344">
                  <c:v>#N/A</c:v>
                </c:pt>
                <c:pt idx="1345">
                  <c:v>#N/A</c:v>
                </c:pt>
                <c:pt idx="1346">
                  <c:v>#N/A</c:v>
                </c:pt>
                <c:pt idx="1347">
                  <c:v>#N/A</c:v>
                </c:pt>
                <c:pt idx="1348">
                  <c:v>#N/A</c:v>
                </c:pt>
                <c:pt idx="1349">
                  <c:v>#N/A</c:v>
                </c:pt>
                <c:pt idx="1350">
                  <c:v>#N/A</c:v>
                </c:pt>
                <c:pt idx="1351">
                  <c:v>#N/A</c:v>
                </c:pt>
                <c:pt idx="1352">
                  <c:v>#N/A</c:v>
                </c:pt>
                <c:pt idx="1353">
                  <c:v>#N/A</c:v>
                </c:pt>
                <c:pt idx="1354">
                  <c:v>#N/A</c:v>
                </c:pt>
                <c:pt idx="1355">
                  <c:v>#N/A</c:v>
                </c:pt>
                <c:pt idx="1356">
                  <c:v>#N/A</c:v>
                </c:pt>
                <c:pt idx="1357">
                  <c:v>#N/A</c:v>
                </c:pt>
                <c:pt idx="1358">
                  <c:v>#N/A</c:v>
                </c:pt>
                <c:pt idx="1359">
                  <c:v>#N/A</c:v>
                </c:pt>
                <c:pt idx="1360">
                  <c:v>#N/A</c:v>
                </c:pt>
                <c:pt idx="1361">
                  <c:v>#N/A</c:v>
                </c:pt>
                <c:pt idx="1362">
                  <c:v>#N/A</c:v>
                </c:pt>
                <c:pt idx="1363">
                  <c:v>#N/A</c:v>
                </c:pt>
                <c:pt idx="1364">
                  <c:v>#N/A</c:v>
                </c:pt>
                <c:pt idx="1365">
                  <c:v>#N/A</c:v>
                </c:pt>
                <c:pt idx="1366">
                  <c:v>#N/A</c:v>
                </c:pt>
                <c:pt idx="1367">
                  <c:v>#N/A</c:v>
                </c:pt>
                <c:pt idx="1368">
                  <c:v>#N/A</c:v>
                </c:pt>
                <c:pt idx="1369">
                  <c:v>#N/A</c:v>
                </c:pt>
                <c:pt idx="1370">
                  <c:v>#N/A</c:v>
                </c:pt>
                <c:pt idx="1371">
                  <c:v>#N/A</c:v>
                </c:pt>
                <c:pt idx="1372">
                  <c:v>#N/A</c:v>
                </c:pt>
                <c:pt idx="1373">
                  <c:v>#N/A</c:v>
                </c:pt>
                <c:pt idx="1374">
                  <c:v>#N/A</c:v>
                </c:pt>
                <c:pt idx="1375">
                  <c:v>#N/A</c:v>
                </c:pt>
                <c:pt idx="1376">
                  <c:v>#N/A</c:v>
                </c:pt>
                <c:pt idx="1377">
                  <c:v>#N/A</c:v>
                </c:pt>
                <c:pt idx="1378">
                  <c:v>#N/A</c:v>
                </c:pt>
                <c:pt idx="1379">
                  <c:v>#N/A</c:v>
                </c:pt>
                <c:pt idx="1380">
                  <c:v>#N/A</c:v>
                </c:pt>
                <c:pt idx="1381">
                  <c:v>#N/A</c:v>
                </c:pt>
                <c:pt idx="1382">
                  <c:v>#N/A</c:v>
                </c:pt>
                <c:pt idx="1383">
                  <c:v>#N/A</c:v>
                </c:pt>
                <c:pt idx="1384">
                  <c:v>#N/A</c:v>
                </c:pt>
                <c:pt idx="1385">
                  <c:v>#N/A</c:v>
                </c:pt>
                <c:pt idx="1386">
                  <c:v>#N/A</c:v>
                </c:pt>
                <c:pt idx="1387">
                  <c:v>#N/A</c:v>
                </c:pt>
                <c:pt idx="1388">
                  <c:v>#N/A</c:v>
                </c:pt>
                <c:pt idx="1389">
                  <c:v>#N/A</c:v>
                </c:pt>
                <c:pt idx="1390">
                  <c:v>#N/A</c:v>
                </c:pt>
                <c:pt idx="1391">
                  <c:v>#N/A</c:v>
                </c:pt>
                <c:pt idx="1392">
                  <c:v>#N/A</c:v>
                </c:pt>
                <c:pt idx="1393">
                  <c:v>#N/A</c:v>
                </c:pt>
                <c:pt idx="1394">
                  <c:v>#N/A</c:v>
                </c:pt>
                <c:pt idx="1395">
                  <c:v>#N/A</c:v>
                </c:pt>
                <c:pt idx="1396">
                  <c:v>#N/A</c:v>
                </c:pt>
                <c:pt idx="1397">
                  <c:v>#N/A</c:v>
                </c:pt>
                <c:pt idx="1398">
                  <c:v>#N/A</c:v>
                </c:pt>
                <c:pt idx="1399">
                  <c:v>#N/A</c:v>
                </c:pt>
                <c:pt idx="1400">
                  <c:v>#N/A</c:v>
                </c:pt>
                <c:pt idx="1401">
                  <c:v>#N/A</c:v>
                </c:pt>
                <c:pt idx="1402">
                  <c:v>#N/A</c:v>
                </c:pt>
                <c:pt idx="1403">
                  <c:v>#N/A</c:v>
                </c:pt>
                <c:pt idx="1404">
                  <c:v>#N/A</c:v>
                </c:pt>
                <c:pt idx="1405">
                  <c:v>#N/A</c:v>
                </c:pt>
                <c:pt idx="1406">
                  <c:v>#N/A</c:v>
                </c:pt>
                <c:pt idx="1407">
                  <c:v>#N/A</c:v>
                </c:pt>
                <c:pt idx="1408">
                  <c:v>#N/A</c:v>
                </c:pt>
                <c:pt idx="1409">
                  <c:v>#N/A</c:v>
                </c:pt>
                <c:pt idx="1410">
                  <c:v>#N/A</c:v>
                </c:pt>
                <c:pt idx="1411">
                  <c:v>#N/A</c:v>
                </c:pt>
                <c:pt idx="1412">
                  <c:v>#N/A</c:v>
                </c:pt>
                <c:pt idx="1413">
                  <c:v>#N/A</c:v>
                </c:pt>
                <c:pt idx="1414">
                  <c:v>#N/A</c:v>
                </c:pt>
                <c:pt idx="1415">
                  <c:v>#N/A</c:v>
                </c:pt>
                <c:pt idx="1416">
                  <c:v>#N/A</c:v>
                </c:pt>
                <c:pt idx="1417">
                  <c:v>#N/A</c:v>
                </c:pt>
                <c:pt idx="1418">
                  <c:v>#N/A</c:v>
                </c:pt>
                <c:pt idx="1419">
                  <c:v>#N/A</c:v>
                </c:pt>
                <c:pt idx="1420">
                  <c:v>#N/A</c:v>
                </c:pt>
                <c:pt idx="1421">
                  <c:v>#N/A</c:v>
                </c:pt>
                <c:pt idx="1422">
                  <c:v>#N/A</c:v>
                </c:pt>
                <c:pt idx="1423">
                  <c:v>#N/A</c:v>
                </c:pt>
                <c:pt idx="1424">
                  <c:v>#N/A</c:v>
                </c:pt>
                <c:pt idx="1425">
                  <c:v>#N/A</c:v>
                </c:pt>
                <c:pt idx="1426">
                  <c:v>#N/A</c:v>
                </c:pt>
                <c:pt idx="1427">
                  <c:v>#N/A</c:v>
                </c:pt>
                <c:pt idx="1428">
                  <c:v>#N/A</c:v>
                </c:pt>
                <c:pt idx="1429">
                  <c:v>#N/A</c:v>
                </c:pt>
                <c:pt idx="1430">
                  <c:v>#N/A</c:v>
                </c:pt>
                <c:pt idx="1431">
                  <c:v>#N/A</c:v>
                </c:pt>
                <c:pt idx="1432">
                  <c:v>#N/A</c:v>
                </c:pt>
                <c:pt idx="1433">
                  <c:v>#N/A</c:v>
                </c:pt>
                <c:pt idx="1434">
                  <c:v>#N/A</c:v>
                </c:pt>
                <c:pt idx="1435">
                  <c:v>#N/A</c:v>
                </c:pt>
                <c:pt idx="1436">
                  <c:v>#N/A</c:v>
                </c:pt>
                <c:pt idx="1437">
                  <c:v>#N/A</c:v>
                </c:pt>
                <c:pt idx="1438">
                  <c:v>#N/A</c:v>
                </c:pt>
                <c:pt idx="1439">
                  <c:v>#N/A</c:v>
                </c:pt>
                <c:pt idx="1440">
                  <c:v>#N/A</c:v>
                </c:pt>
                <c:pt idx="1441">
                  <c:v>#N/A</c:v>
                </c:pt>
                <c:pt idx="1442">
                  <c:v>#N/A</c:v>
                </c:pt>
                <c:pt idx="1443">
                  <c:v>#N/A</c:v>
                </c:pt>
                <c:pt idx="1444">
                  <c:v>#N/A</c:v>
                </c:pt>
                <c:pt idx="1445">
                  <c:v>#N/A</c:v>
                </c:pt>
                <c:pt idx="1446">
                  <c:v>#N/A</c:v>
                </c:pt>
                <c:pt idx="1447">
                  <c:v>#N/A</c:v>
                </c:pt>
                <c:pt idx="1448">
                  <c:v>#N/A</c:v>
                </c:pt>
                <c:pt idx="1449">
                  <c:v>#N/A</c:v>
                </c:pt>
                <c:pt idx="1450">
                  <c:v>#N/A</c:v>
                </c:pt>
                <c:pt idx="1451">
                  <c:v>#N/A</c:v>
                </c:pt>
                <c:pt idx="1452">
                  <c:v>#N/A</c:v>
                </c:pt>
                <c:pt idx="1453">
                  <c:v>#N/A</c:v>
                </c:pt>
                <c:pt idx="1454">
                  <c:v>#N/A</c:v>
                </c:pt>
                <c:pt idx="1455">
                  <c:v>#N/A</c:v>
                </c:pt>
                <c:pt idx="1456">
                  <c:v>#N/A</c:v>
                </c:pt>
                <c:pt idx="1457">
                  <c:v>#N/A</c:v>
                </c:pt>
                <c:pt idx="1458">
                  <c:v>#N/A</c:v>
                </c:pt>
                <c:pt idx="1459">
                  <c:v>#N/A</c:v>
                </c:pt>
                <c:pt idx="1460">
                  <c:v>#N/A</c:v>
                </c:pt>
                <c:pt idx="1461">
                  <c:v>#N/A</c:v>
                </c:pt>
                <c:pt idx="1462">
                  <c:v>#N/A</c:v>
                </c:pt>
                <c:pt idx="1463">
                  <c:v>#N/A</c:v>
                </c:pt>
                <c:pt idx="1464">
                  <c:v>#N/A</c:v>
                </c:pt>
                <c:pt idx="1465">
                  <c:v>#N/A</c:v>
                </c:pt>
                <c:pt idx="1466">
                  <c:v>#N/A</c:v>
                </c:pt>
                <c:pt idx="1467">
                  <c:v>#N/A</c:v>
                </c:pt>
                <c:pt idx="1468">
                  <c:v>#N/A</c:v>
                </c:pt>
                <c:pt idx="1469">
                  <c:v>#N/A</c:v>
                </c:pt>
                <c:pt idx="1470">
                  <c:v>#N/A</c:v>
                </c:pt>
                <c:pt idx="1471">
                  <c:v>#N/A</c:v>
                </c:pt>
                <c:pt idx="1472">
                  <c:v>#N/A</c:v>
                </c:pt>
                <c:pt idx="1473">
                  <c:v>#N/A</c:v>
                </c:pt>
                <c:pt idx="1474">
                  <c:v>#N/A</c:v>
                </c:pt>
                <c:pt idx="1475">
                  <c:v>#N/A</c:v>
                </c:pt>
                <c:pt idx="1476">
                  <c:v>#N/A</c:v>
                </c:pt>
                <c:pt idx="1477">
                  <c:v>#N/A</c:v>
                </c:pt>
                <c:pt idx="1478">
                  <c:v>#N/A</c:v>
                </c:pt>
                <c:pt idx="1479">
                  <c:v>#N/A</c:v>
                </c:pt>
                <c:pt idx="1480">
                  <c:v>#N/A</c:v>
                </c:pt>
                <c:pt idx="1481">
                  <c:v>#N/A</c:v>
                </c:pt>
                <c:pt idx="1482">
                  <c:v>#N/A</c:v>
                </c:pt>
                <c:pt idx="1483">
                  <c:v>#N/A</c:v>
                </c:pt>
                <c:pt idx="1484">
                  <c:v>#N/A</c:v>
                </c:pt>
                <c:pt idx="1485">
                  <c:v>#N/A</c:v>
                </c:pt>
                <c:pt idx="1486">
                  <c:v>#N/A</c:v>
                </c:pt>
                <c:pt idx="1487">
                  <c:v>#N/A</c:v>
                </c:pt>
                <c:pt idx="1488">
                  <c:v>#N/A</c:v>
                </c:pt>
                <c:pt idx="1489">
                  <c:v>#N/A</c:v>
                </c:pt>
                <c:pt idx="1490">
                  <c:v>#N/A</c:v>
                </c:pt>
                <c:pt idx="1491">
                  <c:v>#N/A</c:v>
                </c:pt>
                <c:pt idx="1492">
                  <c:v>#N/A</c:v>
                </c:pt>
                <c:pt idx="1493">
                  <c:v>#N/A</c:v>
                </c:pt>
                <c:pt idx="1494">
                  <c:v>#N/A</c:v>
                </c:pt>
                <c:pt idx="1495">
                  <c:v>#N/A</c:v>
                </c:pt>
                <c:pt idx="1496">
                  <c:v>#N/A</c:v>
                </c:pt>
                <c:pt idx="1497">
                  <c:v>#N/A</c:v>
                </c:pt>
                <c:pt idx="1498">
                  <c:v>#N/A</c:v>
                </c:pt>
                <c:pt idx="1499">
                  <c:v>#N/A</c:v>
                </c:pt>
                <c:pt idx="1500">
                  <c:v>#N/A</c:v>
                </c:pt>
                <c:pt idx="1501">
                  <c:v>#N/A</c:v>
                </c:pt>
                <c:pt idx="1502">
                  <c:v>#N/A</c:v>
                </c:pt>
                <c:pt idx="1503">
                  <c:v>#N/A</c:v>
                </c:pt>
                <c:pt idx="1504">
                  <c:v>#N/A</c:v>
                </c:pt>
                <c:pt idx="1505">
                  <c:v>#N/A</c:v>
                </c:pt>
                <c:pt idx="1506">
                  <c:v>#N/A</c:v>
                </c:pt>
                <c:pt idx="1507">
                  <c:v>#N/A</c:v>
                </c:pt>
                <c:pt idx="1508">
                  <c:v>#N/A</c:v>
                </c:pt>
                <c:pt idx="1509">
                  <c:v>#N/A</c:v>
                </c:pt>
                <c:pt idx="1510">
                  <c:v>#N/A</c:v>
                </c:pt>
                <c:pt idx="1511">
                  <c:v>#N/A</c:v>
                </c:pt>
                <c:pt idx="1512">
                  <c:v>#N/A</c:v>
                </c:pt>
                <c:pt idx="1513">
                  <c:v>#N/A</c:v>
                </c:pt>
                <c:pt idx="1514">
                  <c:v>#N/A</c:v>
                </c:pt>
                <c:pt idx="1515">
                  <c:v>#N/A</c:v>
                </c:pt>
                <c:pt idx="1516">
                  <c:v>#N/A</c:v>
                </c:pt>
                <c:pt idx="1517">
                  <c:v>#N/A</c:v>
                </c:pt>
                <c:pt idx="1518">
                  <c:v>#N/A</c:v>
                </c:pt>
                <c:pt idx="1519">
                  <c:v>#N/A</c:v>
                </c:pt>
                <c:pt idx="1520">
                  <c:v>#N/A</c:v>
                </c:pt>
                <c:pt idx="1521">
                  <c:v>#N/A</c:v>
                </c:pt>
                <c:pt idx="1522">
                  <c:v>#N/A</c:v>
                </c:pt>
                <c:pt idx="1523">
                  <c:v>#N/A</c:v>
                </c:pt>
                <c:pt idx="1524">
                  <c:v>#N/A</c:v>
                </c:pt>
                <c:pt idx="1525">
                  <c:v>#N/A</c:v>
                </c:pt>
                <c:pt idx="1526">
                  <c:v>#N/A</c:v>
                </c:pt>
                <c:pt idx="1527">
                  <c:v>#N/A</c:v>
                </c:pt>
                <c:pt idx="1528">
                  <c:v>#N/A</c:v>
                </c:pt>
                <c:pt idx="1529">
                  <c:v>#N/A</c:v>
                </c:pt>
                <c:pt idx="1530">
                  <c:v>#N/A</c:v>
                </c:pt>
                <c:pt idx="1531">
                  <c:v>#N/A</c:v>
                </c:pt>
                <c:pt idx="1532">
                  <c:v>#N/A</c:v>
                </c:pt>
                <c:pt idx="1533">
                  <c:v>#N/A</c:v>
                </c:pt>
                <c:pt idx="1534">
                  <c:v>#N/A</c:v>
                </c:pt>
                <c:pt idx="1535">
                  <c:v>#N/A</c:v>
                </c:pt>
                <c:pt idx="1536">
                  <c:v>#N/A</c:v>
                </c:pt>
                <c:pt idx="1537">
                  <c:v>#N/A</c:v>
                </c:pt>
                <c:pt idx="1538">
                  <c:v>#N/A</c:v>
                </c:pt>
                <c:pt idx="1539">
                  <c:v>#N/A</c:v>
                </c:pt>
                <c:pt idx="1540">
                  <c:v>#N/A</c:v>
                </c:pt>
                <c:pt idx="1541">
                  <c:v>#N/A</c:v>
                </c:pt>
                <c:pt idx="1542">
                  <c:v>#N/A</c:v>
                </c:pt>
                <c:pt idx="1543">
                  <c:v>#N/A</c:v>
                </c:pt>
                <c:pt idx="1544">
                  <c:v>#N/A</c:v>
                </c:pt>
                <c:pt idx="1545">
                  <c:v>#N/A</c:v>
                </c:pt>
                <c:pt idx="1546">
                  <c:v>#N/A</c:v>
                </c:pt>
                <c:pt idx="1547">
                  <c:v>#N/A</c:v>
                </c:pt>
                <c:pt idx="1548">
                  <c:v>#N/A</c:v>
                </c:pt>
                <c:pt idx="1549">
                  <c:v>#N/A</c:v>
                </c:pt>
                <c:pt idx="1550">
                  <c:v>#N/A</c:v>
                </c:pt>
                <c:pt idx="1551">
                  <c:v>#N/A</c:v>
                </c:pt>
                <c:pt idx="1552">
                  <c:v>#N/A</c:v>
                </c:pt>
                <c:pt idx="1553">
                  <c:v>#N/A</c:v>
                </c:pt>
                <c:pt idx="1554">
                  <c:v>#N/A</c:v>
                </c:pt>
                <c:pt idx="1555">
                  <c:v>#N/A</c:v>
                </c:pt>
                <c:pt idx="1556">
                  <c:v>#N/A</c:v>
                </c:pt>
                <c:pt idx="1557">
                  <c:v>#N/A</c:v>
                </c:pt>
                <c:pt idx="1558">
                  <c:v>#N/A</c:v>
                </c:pt>
                <c:pt idx="1559">
                  <c:v>#N/A</c:v>
                </c:pt>
                <c:pt idx="1560">
                  <c:v>#N/A</c:v>
                </c:pt>
                <c:pt idx="1561">
                  <c:v>#N/A</c:v>
                </c:pt>
                <c:pt idx="1562">
                  <c:v>#N/A</c:v>
                </c:pt>
                <c:pt idx="1563">
                  <c:v>#N/A</c:v>
                </c:pt>
                <c:pt idx="1564">
                  <c:v>#N/A</c:v>
                </c:pt>
                <c:pt idx="1565">
                  <c:v>#N/A</c:v>
                </c:pt>
                <c:pt idx="1566">
                  <c:v>#N/A</c:v>
                </c:pt>
                <c:pt idx="1567">
                  <c:v>#N/A</c:v>
                </c:pt>
                <c:pt idx="1568">
                  <c:v>#N/A</c:v>
                </c:pt>
                <c:pt idx="1569">
                  <c:v>#N/A</c:v>
                </c:pt>
                <c:pt idx="1570">
                  <c:v>#N/A</c:v>
                </c:pt>
                <c:pt idx="1571">
                  <c:v>#N/A</c:v>
                </c:pt>
                <c:pt idx="1572">
                  <c:v>#N/A</c:v>
                </c:pt>
                <c:pt idx="1573">
                  <c:v>#N/A</c:v>
                </c:pt>
                <c:pt idx="1574">
                  <c:v>#N/A</c:v>
                </c:pt>
                <c:pt idx="1575">
                  <c:v>#N/A</c:v>
                </c:pt>
                <c:pt idx="1576">
                  <c:v>#N/A</c:v>
                </c:pt>
                <c:pt idx="1577">
                  <c:v>#N/A</c:v>
                </c:pt>
                <c:pt idx="1578">
                  <c:v>#N/A</c:v>
                </c:pt>
                <c:pt idx="1579">
                  <c:v>#N/A</c:v>
                </c:pt>
                <c:pt idx="1580">
                  <c:v>#N/A</c:v>
                </c:pt>
                <c:pt idx="1581">
                  <c:v>#N/A</c:v>
                </c:pt>
                <c:pt idx="1582">
                  <c:v>#N/A</c:v>
                </c:pt>
                <c:pt idx="1583">
                  <c:v>#N/A</c:v>
                </c:pt>
                <c:pt idx="1584">
                  <c:v>#N/A</c:v>
                </c:pt>
                <c:pt idx="1585">
                  <c:v>#N/A</c:v>
                </c:pt>
                <c:pt idx="1586">
                  <c:v>#N/A</c:v>
                </c:pt>
                <c:pt idx="1587">
                  <c:v>#N/A</c:v>
                </c:pt>
                <c:pt idx="1588">
                  <c:v>#N/A</c:v>
                </c:pt>
                <c:pt idx="1589">
                  <c:v>#N/A</c:v>
                </c:pt>
                <c:pt idx="1590">
                  <c:v>#N/A</c:v>
                </c:pt>
                <c:pt idx="1591">
                  <c:v>#N/A</c:v>
                </c:pt>
                <c:pt idx="1592">
                  <c:v>#N/A</c:v>
                </c:pt>
                <c:pt idx="1593">
                  <c:v>#N/A</c:v>
                </c:pt>
                <c:pt idx="1594">
                  <c:v>#N/A</c:v>
                </c:pt>
                <c:pt idx="1595">
                  <c:v>#N/A</c:v>
                </c:pt>
                <c:pt idx="1596">
                  <c:v>#N/A</c:v>
                </c:pt>
                <c:pt idx="1597">
                  <c:v>#N/A</c:v>
                </c:pt>
                <c:pt idx="1598">
                  <c:v>#N/A</c:v>
                </c:pt>
                <c:pt idx="1599">
                  <c:v>#N/A</c:v>
                </c:pt>
                <c:pt idx="1600">
                  <c:v>#N/A</c:v>
                </c:pt>
                <c:pt idx="1601">
                  <c:v>#N/A</c:v>
                </c:pt>
                <c:pt idx="1602">
                  <c:v>#N/A</c:v>
                </c:pt>
                <c:pt idx="1603">
                  <c:v>#N/A</c:v>
                </c:pt>
                <c:pt idx="1604">
                  <c:v>#N/A</c:v>
                </c:pt>
                <c:pt idx="1605">
                  <c:v>#N/A</c:v>
                </c:pt>
                <c:pt idx="1606">
                  <c:v>#N/A</c:v>
                </c:pt>
                <c:pt idx="1607">
                  <c:v>#N/A</c:v>
                </c:pt>
                <c:pt idx="1608">
                  <c:v>#N/A</c:v>
                </c:pt>
                <c:pt idx="1609">
                  <c:v>#N/A</c:v>
                </c:pt>
                <c:pt idx="1610">
                  <c:v>#N/A</c:v>
                </c:pt>
                <c:pt idx="1611">
                  <c:v>#N/A</c:v>
                </c:pt>
                <c:pt idx="1612">
                  <c:v>#N/A</c:v>
                </c:pt>
                <c:pt idx="1613">
                  <c:v>#N/A</c:v>
                </c:pt>
                <c:pt idx="1614">
                  <c:v>#N/A</c:v>
                </c:pt>
                <c:pt idx="1615">
                  <c:v>#N/A</c:v>
                </c:pt>
                <c:pt idx="1616">
                  <c:v>#N/A</c:v>
                </c:pt>
                <c:pt idx="1617">
                  <c:v>#N/A</c:v>
                </c:pt>
                <c:pt idx="1618">
                  <c:v>#N/A</c:v>
                </c:pt>
                <c:pt idx="1619">
                  <c:v>#N/A</c:v>
                </c:pt>
                <c:pt idx="1620">
                  <c:v>#N/A</c:v>
                </c:pt>
                <c:pt idx="1621">
                  <c:v>#N/A</c:v>
                </c:pt>
                <c:pt idx="1622">
                  <c:v>#N/A</c:v>
                </c:pt>
                <c:pt idx="1623">
                  <c:v>#N/A</c:v>
                </c:pt>
                <c:pt idx="1624">
                  <c:v>#N/A</c:v>
                </c:pt>
                <c:pt idx="1625">
                  <c:v>#N/A</c:v>
                </c:pt>
                <c:pt idx="1626">
                  <c:v>#N/A</c:v>
                </c:pt>
                <c:pt idx="1627">
                  <c:v>#N/A</c:v>
                </c:pt>
                <c:pt idx="1628">
                  <c:v>#N/A</c:v>
                </c:pt>
                <c:pt idx="1629">
                  <c:v>#N/A</c:v>
                </c:pt>
                <c:pt idx="1630">
                  <c:v>#N/A</c:v>
                </c:pt>
                <c:pt idx="1631">
                  <c:v>#N/A</c:v>
                </c:pt>
                <c:pt idx="1632">
                  <c:v>#N/A</c:v>
                </c:pt>
                <c:pt idx="1633">
                  <c:v>#N/A</c:v>
                </c:pt>
                <c:pt idx="1634">
                  <c:v>#N/A</c:v>
                </c:pt>
                <c:pt idx="1635">
                  <c:v>#N/A</c:v>
                </c:pt>
                <c:pt idx="1636">
                  <c:v>#N/A</c:v>
                </c:pt>
                <c:pt idx="1637">
                  <c:v>#N/A</c:v>
                </c:pt>
                <c:pt idx="1638">
                  <c:v>#N/A</c:v>
                </c:pt>
                <c:pt idx="1639">
                  <c:v>#N/A</c:v>
                </c:pt>
                <c:pt idx="1640">
                  <c:v>#N/A</c:v>
                </c:pt>
                <c:pt idx="1641">
                  <c:v>#N/A</c:v>
                </c:pt>
                <c:pt idx="1642">
                  <c:v>#N/A</c:v>
                </c:pt>
                <c:pt idx="1643">
                  <c:v>#N/A</c:v>
                </c:pt>
                <c:pt idx="1644">
                  <c:v>#N/A</c:v>
                </c:pt>
                <c:pt idx="1645">
                  <c:v>#N/A</c:v>
                </c:pt>
                <c:pt idx="1646">
                  <c:v>#N/A</c:v>
                </c:pt>
                <c:pt idx="1647">
                  <c:v>#N/A</c:v>
                </c:pt>
                <c:pt idx="1648">
                  <c:v>#N/A</c:v>
                </c:pt>
                <c:pt idx="1649">
                  <c:v>#N/A</c:v>
                </c:pt>
                <c:pt idx="1650">
                  <c:v>#N/A</c:v>
                </c:pt>
                <c:pt idx="1651">
                  <c:v>#N/A</c:v>
                </c:pt>
                <c:pt idx="1652">
                  <c:v>#N/A</c:v>
                </c:pt>
                <c:pt idx="1653">
                  <c:v>#N/A</c:v>
                </c:pt>
                <c:pt idx="1654">
                  <c:v>#N/A</c:v>
                </c:pt>
                <c:pt idx="1655">
                  <c:v>#N/A</c:v>
                </c:pt>
                <c:pt idx="1656">
                  <c:v>#N/A</c:v>
                </c:pt>
                <c:pt idx="1657">
                  <c:v>#N/A</c:v>
                </c:pt>
                <c:pt idx="1658">
                  <c:v>#N/A</c:v>
                </c:pt>
                <c:pt idx="1659">
                  <c:v>#N/A</c:v>
                </c:pt>
                <c:pt idx="1660">
                  <c:v>#N/A</c:v>
                </c:pt>
                <c:pt idx="1661">
                  <c:v>#N/A</c:v>
                </c:pt>
                <c:pt idx="1662">
                  <c:v>#N/A</c:v>
                </c:pt>
                <c:pt idx="1663">
                  <c:v>#N/A</c:v>
                </c:pt>
                <c:pt idx="1664">
                  <c:v>#N/A</c:v>
                </c:pt>
                <c:pt idx="1665">
                  <c:v>#N/A</c:v>
                </c:pt>
                <c:pt idx="1666">
                  <c:v>#N/A</c:v>
                </c:pt>
                <c:pt idx="1667">
                  <c:v>#N/A</c:v>
                </c:pt>
                <c:pt idx="1668">
                  <c:v>#N/A</c:v>
                </c:pt>
                <c:pt idx="1669">
                  <c:v>#N/A</c:v>
                </c:pt>
                <c:pt idx="1670">
                  <c:v>#N/A</c:v>
                </c:pt>
                <c:pt idx="1671">
                  <c:v>#N/A</c:v>
                </c:pt>
                <c:pt idx="1672">
                  <c:v>#N/A</c:v>
                </c:pt>
                <c:pt idx="1673">
                  <c:v>#N/A</c:v>
                </c:pt>
                <c:pt idx="1674">
                  <c:v>#N/A</c:v>
                </c:pt>
                <c:pt idx="1675">
                  <c:v>#N/A</c:v>
                </c:pt>
                <c:pt idx="1676">
                  <c:v>#N/A</c:v>
                </c:pt>
                <c:pt idx="1677">
                  <c:v>#N/A</c:v>
                </c:pt>
                <c:pt idx="1678">
                  <c:v>#N/A</c:v>
                </c:pt>
                <c:pt idx="1679">
                  <c:v>#N/A</c:v>
                </c:pt>
                <c:pt idx="1680">
                  <c:v>#N/A</c:v>
                </c:pt>
                <c:pt idx="1681">
                  <c:v>#N/A</c:v>
                </c:pt>
                <c:pt idx="1682">
                  <c:v>#N/A</c:v>
                </c:pt>
                <c:pt idx="1683">
                  <c:v>#N/A</c:v>
                </c:pt>
                <c:pt idx="1684">
                  <c:v>#N/A</c:v>
                </c:pt>
                <c:pt idx="1685">
                  <c:v>#N/A</c:v>
                </c:pt>
                <c:pt idx="1686">
                  <c:v>#N/A</c:v>
                </c:pt>
                <c:pt idx="1687">
                  <c:v>#N/A</c:v>
                </c:pt>
                <c:pt idx="1688">
                  <c:v>#N/A</c:v>
                </c:pt>
                <c:pt idx="1689">
                  <c:v>#N/A</c:v>
                </c:pt>
                <c:pt idx="1690">
                  <c:v>#N/A</c:v>
                </c:pt>
                <c:pt idx="1691">
                  <c:v>#N/A</c:v>
                </c:pt>
                <c:pt idx="1692">
                  <c:v>#N/A</c:v>
                </c:pt>
                <c:pt idx="1693">
                  <c:v>#N/A</c:v>
                </c:pt>
                <c:pt idx="1694">
                  <c:v>#N/A</c:v>
                </c:pt>
                <c:pt idx="1695">
                  <c:v>#N/A</c:v>
                </c:pt>
                <c:pt idx="1696">
                  <c:v>#N/A</c:v>
                </c:pt>
                <c:pt idx="1697">
                  <c:v>#N/A</c:v>
                </c:pt>
                <c:pt idx="1698">
                  <c:v>#N/A</c:v>
                </c:pt>
                <c:pt idx="1699">
                  <c:v>#N/A</c:v>
                </c:pt>
                <c:pt idx="1700">
                  <c:v>#N/A</c:v>
                </c:pt>
                <c:pt idx="1701">
                  <c:v>#N/A</c:v>
                </c:pt>
                <c:pt idx="1702">
                  <c:v>#N/A</c:v>
                </c:pt>
                <c:pt idx="1703">
                  <c:v>#N/A</c:v>
                </c:pt>
                <c:pt idx="1704">
                  <c:v>#N/A</c:v>
                </c:pt>
                <c:pt idx="1705">
                  <c:v>#N/A</c:v>
                </c:pt>
                <c:pt idx="1706">
                  <c:v>#N/A</c:v>
                </c:pt>
                <c:pt idx="1707">
                  <c:v>#N/A</c:v>
                </c:pt>
                <c:pt idx="1708">
                  <c:v>#N/A</c:v>
                </c:pt>
                <c:pt idx="1709">
                  <c:v>#N/A</c:v>
                </c:pt>
                <c:pt idx="1710">
                  <c:v>#N/A</c:v>
                </c:pt>
                <c:pt idx="1711">
                  <c:v>#N/A</c:v>
                </c:pt>
                <c:pt idx="1712">
                  <c:v>#N/A</c:v>
                </c:pt>
                <c:pt idx="1713">
                  <c:v>#N/A</c:v>
                </c:pt>
                <c:pt idx="1714">
                  <c:v>#N/A</c:v>
                </c:pt>
                <c:pt idx="1715">
                  <c:v>#N/A</c:v>
                </c:pt>
                <c:pt idx="1716">
                  <c:v>#N/A</c:v>
                </c:pt>
                <c:pt idx="1717">
                  <c:v>#N/A</c:v>
                </c:pt>
                <c:pt idx="1718">
                  <c:v>#N/A</c:v>
                </c:pt>
                <c:pt idx="1719">
                  <c:v>#N/A</c:v>
                </c:pt>
                <c:pt idx="1720">
                  <c:v>#N/A</c:v>
                </c:pt>
                <c:pt idx="1721">
                  <c:v>#N/A</c:v>
                </c:pt>
                <c:pt idx="1722">
                  <c:v>#N/A</c:v>
                </c:pt>
                <c:pt idx="1723">
                  <c:v>#N/A</c:v>
                </c:pt>
                <c:pt idx="1724">
                  <c:v>#N/A</c:v>
                </c:pt>
                <c:pt idx="1725">
                  <c:v>#N/A</c:v>
                </c:pt>
                <c:pt idx="1726">
                  <c:v>#N/A</c:v>
                </c:pt>
                <c:pt idx="1727">
                  <c:v>#N/A</c:v>
                </c:pt>
                <c:pt idx="1728">
                  <c:v>#N/A</c:v>
                </c:pt>
                <c:pt idx="1729">
                  <c:v>#N/A</c:v>
                </c:pt>
                <c:pt idx="1730">
                  <c:v>#N/A</c:v>
                </c:pt>
                <c:pt idx="1731">
                  <c:v>#N/A</c:v>
                </c:pt>
                <c:pt idx="1732">
                  <c:v>#N/A</c:v>
                </c:pt>
                <c:pt idx="1733">
                  <c:v>#N/A</c:v>
                </c:pt>
                <c:pt idx="1734">
                  <c:v>#N/A</c:v>
                </c:pt>
                <c:pt idx="1735">
                  <c:v>#N/A</c:v>
                </c:pt>
                <c:pt idx="1736">
                  <c:v>#N/A</c:v>
                </c:pt>
                <c:pt idx="1737">
                  <c:v>#N/A</c:v>
                </c:pt>
                <c:pt idx="1738">
                  <c:v>#N/A</c:v>
                </c:pt>
                <c:pt idx="1739">
                  <c:v>#N/A</c:v>
                </c:pt>
                <c:pt idx="1740">
                  <c:v>#N/A</c:v>
                </c:pt>
                <c:pt idx="1741">
                  <c:v>#N/A</c:v>
                </c:pt>
                <c:pt idx="1742">
                  <c:v>#N/A</c:v>
                </c:pt>
                <c:pt idx="1743">
                  <c:v>#N/A</c:v>
                </c:pt>
                <c:pt idx="1744">
                  <c:v>#N/A</c:v>
                </c:pt>
                <c:pt idx="1745">
                  <c:v>#N/A</c:v>
                </c:pt>
                <c:pt idx="1746">
                  <c:v>#N/A</c:v>
                </c:pt>
                <c:pt idx="1747">
                  <c:v>#N/A</c:v>
                </c:pt>
                <c:pt idx="1748">
                  <c:v>#N/A</c:v>
                </c:pt>
                <c:pt idx="1749">
                  <c:v>#N/A</c:v>
                </c:pt>
                <c:pt idx="1750">
                  <c:v>#N/A</c:v>
                </c:pt>
                <c:pt idx="1751">
                  <c:v>#N/A</c:v>
                </c:pt>
                <c:pt idx="1752">
                  <c:v>#N/A</c:v>
                </c:pt>
                <c:pt idx="1753">
                  <c:v>#N/A</c:v>
                </c:pt>
                <c:pt idx="1754">
                  <c:v>#N/A</c:v>
                </c:pt>
                <c:pt idx="1755">
                  <c:v>#N/A</c:v>
                </c:pt>
                <c:pt idx="1756">
                  <c:v>#N/A</c:v>
                </c:pt>
                <c:pt idx="1757">
                  <c:v>#N/A</c:v>
                </c:pt>
                <c:pt idx="1758">
                  <c:v>#N/A</c:v>
                </c:pt>
                <c:pt idx="1759">
                  <c:v>#N/A</c:v>
                </c:pt>
                <c:pt idx="1760">
                  <c:v>#N/A</c:v>
                </c:pt>
                <c:pt idx="1761">
                  <c:v>#N/A</c:v>
                </c:pt>
                <c:pt idx="1762">
                  <c:v>#N/A</c:v>
                </c:pt>
                <c:pt idx="1763">
                  <c:v>#N/A</c:v>
                </c:pt>
                <c:pt idx="1764">
                  <c:v>#N/A</c:v>
                </c:pt>
                <c:pt idx="1765">
                  <c:v>#N/A</c:v>
                </c:pt>
                <c:pt idx="1766">
                  <c:v>#N/A</c:v>
                </c:pt>
                <c:pt idx="1767">
                  <c:v>#N/A</c:v>
                </c:pt>
                <c:pt idx="1768">
                  <c:v>#N/A</c:v>
                </c:pt>
                <c:pt idx="1769">
                  <c:v>#N/A</c:v>
                </c:pt>
                <c:pt idx="1770">
                  <c:v>#N/A</c:v>
                </c:pt>
                <c:pt idx="1771">
                  <c:v>#N/A</c:v>
                </c:pt>
                <c:pt idx="1772">
                  <c:v>#N/A</c:v>
                </c:pt>
                <c:pt idx="1773">
                  <c:v>#N/A</c:v>
                </c:pt>
                <c:pt idx="1774">
                  <c:v>#N/A</c:v>
                </c:pt>
                <c:pt idx="1775">
                  <c:v>#N/A</c:v>
                </c:pt>
                <c:pt idx="1776">
                  <c:v>#N/A</c:v>
                </c:pt>
                <c:pt idx="1777">
                  <c:v>#N/A</c:v>
                </c:pt>
                <c:pt idx="1778">
                  <c:v>#N/A</c:v>
                </c:pt>
                <c:pt idx="1779">
                  <c:v>#N/A</c:v>
                </c:pt>
                <c:pt idx="1780">
                  <c:v>#N/A</c:v>
                </c:pt>
                <c:pt idx="1781">
                  <c:v>#N/A</c:v>
                </c:pt>
                <c:pt idx="1782">
                  <c:v>#N/A</c:v>
                </c:pt>
                <c:pt idx="1783">
                  <c:v>#N/A</c:v>
                </c:pt>
                <c:pt idx="1784">
                  <c:v>#N/A</c:v>
                </c:pt>
                <c:pt idx="1785">
                  <c:v>#N/A</c:v>
                </c:pt>
                <c:pt idx="1786">
                  <c:v>#N/A</c:v>
                </c:pt>
                <c:pt idx="1787">
                  <c:v>#N/A</c:v>
                </c:pt>
                <c:pt idx="1788">
                  <c:v>#N/A</c:v>
                </c:pt>
                <c:pt idx="1789">
                  <c:v>#N/A</c:v>
                </c:pt>
                <c:pt idx="1790">
                  <c:v>#N/A</c:v>
                </c:pt>
                <c:pt idx="1791">
                  <c:v>#N/A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  <c:pt idx="2879">
                  <c:v>#N/A</c:v>
                </c:pt>
                <c:pt idx="2880">
                  <c:v>#N/A</c:v>
                </c:pt>
                <c:pt idx="2881">
                  <c:v>#N/A</c:v>
                </c:pt>
                <c:pt idx="2882">
                  <c:v>#N/A</c:v>
                </c:pt>
                <c:pt idx="2883">
                  <c:v>#N/A</c:v>
                </c:pt>
                <c:pt idx="2884">
                  <c:v>#N/A</c:v>
                </c:pt>
                <c:pt idx="2885">
                  <c:v>#N/A</c:v>
                </c:pt>
                <c:pt idx="2886">
                  <c:v>#N/A</c:v>
                </c:pt>
                <c:pt idx="2887">
                  <c:v>#N/A</c:v>
                </c:pt>
                <c:pt idx="2888">
                  <c:v>#N/A</c:v>
                </c:pt>
                <c:pt idx="2889">
                  <c:v>#N/A</c:v>
                </c:pt>
                <c:pt idx="2890">
                  <c:v>#N/A</c:v>
                </c:pt>
                <c:pt idx="2891">
                  <c:v>#N/A</c:v>
                </c:pt>
                <c:pt idx="2892">
                  <c:v>#N/A</c:v>
                </c:pt>
                <c:pt idx="2893">
                  <c:v>#N/A</c:v>
                </c:pt>
                <c:pt idx="2894">
                  <c:v>#N/A</c:v>
                </c:pt>
                <c:pt idx="2895">
                  <c:v>#N/A</c:v>
                </c:pt>
                <c:pt idx="2896">
                  <c:v>#N/A</c:v>
                </c:pt>
                <c:pt idx="2897">
                  <c:v>#N/A</c:v>
                </c:pt>
                <c:pt idx="2898">
                  <c:v>#N/A</c:v>
                </c:pt>
                <c:pt idx="2899">
                  <c:v>#N/A</c:v>
                </c:pt>
                <c:pt idx="2900">
                  <c:v>#N/A</c:v>
                </c:pt>
                <c:pt idx="2901">
                  <c:v>#N/A</c:v>
                </c:pt>
                <c:pt idx="2902">
                  <c:v>#N/A</c:v>
                </c:pt>
                <c:pt idx="2903">
                  <c:v>#N/A</c:v>
                </c:pt>
                <c:pt idx="2904">
                  <c:v>#N/A</c:v>
                </c:pt>
                <c:pt idx="2905">
                  <c:v>#N/A</c:v>
                </c:pt>
                <c:pt idx="2906">
                  <c:v>#N/A</c:v>
                </c:pt>
                <c:pt idx="2907">
                  <c:v>#N/A</c:v>
                </c:pt>
                <c:pt idx="2908">
                  <c:v>#N/A</c:v>
                </c:pt>
                <c:pt idx="2909">
                  <c:v>#N/A</c:v>
                </c:pt>
                <c:pt idx="2910">
                  <c:v>#N/A</c:v>
                </c:pt>
                <c:pt idx="2911">
                  <c:v>#N/A</c:v>
                </c:pt>
                <c:pt idx="2912">
                  <c:v>#N/A</c:v>
                </c:pt>
                <c:pt idx="2913">
                  <c:v>#N/A</c:v>
                </c:pt>
                <c:pt idx="2914">
                  <c:v>#N/A</c:v>
                </c:pt>
                <c:pt idx="2915">
                  <c:v>#N/A</c:v>
                </c:pt>
                <c:pt idx="2916">
                  <c:v>#N/A</c:v>
                </c:pt>
                <c:pt idx="2917">
                  <c:v>#N/A</c:v>
                </c:pt>
                <c:pt idx="2918">
                  <c:v>#N/A</c:v>
                </c:pt>
                <c:pt idx="2919">
                  <c:v>#N/A</c:v>
                </c:pt>
                <c:pt idx="2920">
                  <c:v>#N/A</c:v>
                </c:pt>
                <c:pt idx="2921">
                  <c:v>#N/A</c:v>
                </c:pt>
                <c:pt idx="2922">
                  <c:v>#N/A</c:v>
                </c:pt>
                <c:pt idx="2923">
                  <c:v>#N/A</c:v>
                </c:pt>
                <c:pt idx="2924">
                  <c:v>#N/A</c:v>
                </c:pt>
                <c:pt idx="2925">
                  <c:v>#N/A</c:v>
                </c:pt>
                <c:pt idx="2926">
                  <c:v>#N/A</c:v>
                </c:pt>
                <c:pt idx="2927">
                  <c:v>#N/A</c:v>
                </c:pt>
                <c:pt idx="2928">
                  <c:v>#N/A</c:v>
                </c:pt>
                <c:pt idx="2929">
                  <c:v>#N/A</c:v>
                </c:pt>
                <c:pt idx="2930">
                  <c:v>#N/A</c:v>
                </c:pt>
                <c:pt idx="2931">
                  <c:v>#N/A</c:v>
                </c:pt>
                <c:pt idx="2932">
                  <c:v>#N/A</c:v>
                </c:pt>
                <c:pt idx="2933">
                  <c:v>#N/A</c:v>
                </c:pt>
                <c:pt idx="2934">
                  <c:v>#N/A</c:v>
                </c:pt>
                <c:pt idx="2935">
                  <c:v>#N/A</c:v>
                </c:pt>
                <c:pt idx="2936">
                  <c:v>#N/A</c:v>
                </c:pt>
                <c:pt idx="2937">
                  <c:v>#N/A</c:v>
                </c:pt>
                <c:pt idx="2938">
                  <c:v>#N/A</c:v>
                </c:pt>
                <c:pt idx="2939">
                  <c:v>#N/A</c:v>
                </c:pt>
                <c:pt idx="2940">
                  <c:v>#N/A</c:v>
                </c:pt>
                <c:pt idx="2941">
                  <c:v>#N/A</c:v>
                </c:pt>
                <c:pt idx="2942">
                  <c:v>#N/A</c:v>
                </c:pt>
                <c:pt idx="2943">
                  <c:v>#N/A</c:v>
                </c:pt>
                <c:pt idx="2944">
                  <c:v>#N/A</c:v>
                </c:pt>
                <c:pt idx="2945">
                  <c:v>#N/A</c:v>
                </c:pt>
                <c:pt idx="2946">
                  <c:v>#N/A</c:v>
                </c:pt>
                <c:pt idx="2947">
                  <c:v>#N/A</c:v>
                </c:pt>
                <c:pt idx="2948">
                  <c:v>#N/A</c:v>
                </c:pt>
                <c:pt idx="2949">
                  <c:v>#N/A</c:v>
                </c:pt>
                <c:pt idx="2950">
                  <c:v>#N/A</c:v>
                </c:pt>
                <c:pt idx="2951">
                  <c:v>#N/A</c:v>
                </c:pt>
                <c:pt idx="2952">
                  <c:v>#N/A</c:v>
                </c:pt>
                <c:pt idx="2953">
                  <c:v>#N/A</c:v>
                </c:pt>
                <c:pt idx="2954">
                  <c:v>#N/A</c:v>
                </c:pt>
                <c:pt idx="2955">
                  <c:v>#N/A</c:v>
                </c:pt>
                <c:pt idx="2956">
                  <c:v>#N/A</c:v>
                </c:pt>
                <c:pt idx="2957">
                  <c:v>#N/A</c:v>
                </c:pt>
                <c:pt idx="2958">
                  <c:v>#N/A</c:v>
                </c:pt>
                <c:pt idx="2959">
                  <c:v>#N/A</c:v>
                </c:pt>
                <c:pt idx="2960">
                  <c:v>#N/A</c:v>
                </c:pt>
                <c:pt idx="2961">
                  <c:v>#N/A</c:v>
                </c:pt>
                <c:pt idx="2962">
                  <c:v>#N/A</c:v>
                </c:pt>
                <c:pt idx="2963">
                  <c:v>#N/A</c:v>
                </c:pt>
                <c:pt idx="2964">
                  <c:v>#N/A</c:v>
                </c:pt>
                <c:pt idx="2965">
                  <c:v>#N/A</c:v>
                </c:pt>
                <c:pt idx="2966">
                  <c:v>#N/A</c:v>
                </c:pt>
                <c:pt idx="2967">
                  <c:v>#N/A</c:v>
                </c:pt>
                <c:pt idx="2968">
                  <c:v>#N/A</c:v>
                </c:pt>
                <c:pt idx="2969">
                  <c:v>#N/A</c:v>
                </c:pt>
                <c:pt idx="2970">
                  <c:v>#N/A</c:v>
                </c:pt>
                <c:pt idx="2971">
                  <c:v>#N/A</c:v>
                </c:pt>
                <c:pt idx="2972">
                  <c:v>#N/A</c:v>
                </c:pt>
                <c:pt idx="2973">
                  <c:v>#N/A</c:v>
                </c:pt>
                <c:pt idx="2974">
                  <c:v>#N/A</c:v>
                </c:pt>
                <c:pt idx="2975">
                  <c:v>#N/A</c:v>
                </c:pt>
                <c:pt idx="2976">
                  <c:v>#N/A</c:v>
                </c:pt>
                <c:pt idx="2977">
                  <c:v>#N/A</c:v>
                </c:pt>
                <c:pt idx="2978">
                  <c:v>#N/A</c:v>
                </c:pt>
                <c:pt idx="2979">
                  <c:v>#N/A</c:v>
                </c:pt>
                <c:pt idx="2980">
                  <c:v>#N/A</c:v>
                </c:pt>
                <c:pt idx="2981">
                  <c:v>#N/A</c:v>
                </c:pt>
                <c:pt idx="2982">
                  <c:v>#N/A</c:v>
                </c:pt>
                <c:pt idx="2983">
                  <c:v>#N/A</c:v>
                </c:pt>
                <c:pt idx="2984">
                  <c:v>#N/A</c:v>
                </c:pt>
                <c:pt idx="2985">
                  <c:v>#N/A</c:v>
                </c:pt>
                <c:pt idx="2986">
                  <c:v>#N/A</c:v>
                </c:pt>
                <c:pt idx="2987">
                  <c:v>#N/A</c:v>
                </c:pt>
                <c:pt idx="2988">
                  <c:v>#N/A</c:v>
                </c:pt>
                <c:pt idx="2989">
                  <c:v>#N/A</c:v>
                </c:pt>
                <c:pt idx="2990">
                  <c:v>#N/A</c:v>
                </c:pt>
                <c:pt idx="2991">
                  <c:v>#N/A</c:v>
                </c:pt>
                <c:pt idx="2992">
                  <c:v>#N/A</c:v>
                </c:pt>
                <c:pt idx="2993">
                  <c:v>#N/A</c:v>
                </c:pt>
                <c:pt idx="2994">
                  <c:v>#N/A</c:v>
                </c:pt>
                <c:pt idx="2995">
                  <c:v>#N/A</c:v>
                </c:pt>
                <c:pt idx="2996">
                  <c:v>#N/A</c:v>
                </c:pt>
                <c:pt idx="2997">
                  <c:v>#N/A</c:v>
                </c:pt>
                <c:pt idx="2998">
                  <c:v>#N/A</c:v>
                </c:pt>
                <c:pt idx="2999">
                  <c:v>#N/A</c:v>
                </c:pt>
                <c:pt idx="3000">
                  <c:v>#N/A</c:v>
                </c:pt>
                <c:pt idx="3001">
                  <c:v>#N/A</c:v>
                </c:pt>
                <c:pt idx="3002">
                  <c:v>#N/A</c:v>
                </c:pt>
                <c:pt idx="3003">
                  <c:v>#N/A</c:v>
                </c:pt>
                <c:pt idx="3004">
                  <c:v>#N/A</c:v>
                </c:pt>
                <c:pt idx="3005">
                  <c:v>#N/A</c:v>
                </c:pt>
                <c:pt idx="3006">
                  <c:v>#N/A</c:v>
                </c:pt>
                <c:pt idx="3007">
                  <c:v>#N/A</c:v>
                </c:pt>
                <c:pt idx="3008">
                  <c:v>#N/A</c:v>
                </c:pt>
                <c:pt idx="3009">
                  <c:v>#N/A</c:v>
                </c:pt>
                <c:pt idx="3010">
                  <c:v>#N/A</c:v>
                </c:pt>
                <c:pt idx="3011">
                  <c:v>#N/A</c:v>
                </c:pt>
                <c:pt idx="3012">
                  <c:v>#N/A</c:v>
                </c:pt>
                <c:pt idx="3013">
                  <c:v>#N/A</c:v>
                </c:pt>
                <c:pt idx="3014">
                  <c:v>#N/A</c:v>
                </c:pt>
                <c:pt idx="3015">
                  <c:v>#N/A</c:v>
                </c:pt>
                <c:pt idx="3016">
                  <c:v>#N/A</c:v>
                </c:pt>
                <c:pt idx="3017">
                  <c:v>#N/A</c:v>
                </c:pt>
                <c:pt idx="3018">
                  <c:v>#N/A</c:v>
                </c:pt>
                <c:pt idx="3019">
                  <c:v>#N/A</c:v>
                </c:pt>
                <c:pt idx="3020">
                  <c:v>#N/A</c:v>
                </c:pt>
                <c:pt idx="3021">
                  <c:v>#N/A</c:v>
                </c:pt>
                <c:pt idx="3022">
                  <c:v>#N/A</c:v>
                </c:pt>
                <c:pt idx="3023">
                  <c:v>#N/A</c:v>
                </c:pt>
                <c:pt idx="3024">
                  <c:v>#N/A</c:v>
                </c:pt>
                <c:pt idx="3025">
                  <c:v>#N/A</c:v>
                </c:pt>
                <c:pt idx="3026">
                  <c:v>#N/A</c:v>
                </c:pt>
                <c:pt idx="3027">
                  <c:v>#N/A</c:v>
                </c:pt>
                <c:pt idx="3028">
                  <c:v>#N/A</c:v>
                </c:pt>
                <c:pt idx="3029">
                  <c:v>#N/A</c:v>
                </c:pt>
                <c:pt idx="3030">
                  <c:v>#N/A</c:v>
                </c:pt>
                <c:pt idx="3031">
                  <c:v>#N/A</c:v>
                </c:pt>
                <c:pt idx="3032">
                  <c:v>#N/A</c:v>
                </c:pt>
                <c:pt idx="3033">
                  <c:v>#N/A</c:v>
                </c:pt>
                <c:pt idx="3034">
                  <c:v>#N/A</c:v>
                </c:pt>
                <c:pt idx="3035">
                  <c:v>#N/A</c:v>
                </c:pt>
                <c:pt idx="3036">
                  <c:v>#N/A</c:v>
                </c:pt>
                <c:pt idx="3037">
                  <c:v>#N/A</c:v>
                </c:pt>
                <c:pt idx="3038">
                  <c:v>#N/A</c:v>
                </c:pt>
                <c:pt idx="3039">
                  <c:v>#N/A</c:v>
                </c:pt>
                <c:pt idx="3040">
                  <c:v>#N/A</c:v>
                </c:pt>
                <c:pt idx="3041">
                  <c:v>#N/A</c:v>
                </c:pt>
                <c:pt idx="3042">
                  <c:v>#N/A</c:v>
                </c:pt>
                <c:pt idx="3043">
                  <c:v>#N/A</c:v>
                </c:pt>
                <c:pt idx="3044">
                  <c:v>#N/A</c:v>
                </c:pt>
                <c:pt idx="3045">
                  <c:v>#N/A</c:v>
                </c:pt>
                <c:pt idx="3046">
                  <c:v>#N/A</c:v>
                </c:pt>
                <c:pt idx="3047">
                  <c:v>#N/A</c:v>
                </c:pt>
                <c:pt idx="3048">
                  <c:v>#N/A</c:v>
                </c:pt>
                <c:pt idx="3049">
                  <c:v>#N/A</c:v>
                </c:pt>
                <c:pt idx="3050">
                  <c:v>#N/A</c:v>
                </c:pt>
                <c:pt idx="3051">
                  <c:v>#N/A</c:v>
                </c:pt>
                <c:pt idx="3052">
                  <c:v>#N/A</c:v>
                </c:pt>
                <c:pt idx="3053">
                  <c:v>#N/A</c:v>
                </c:pt>
                <c:pt idx="3054">
                  <c:v>#N/A</c:v>
                </c:pt>
                <c:pt idx="3055">
                  <c:v>#N/A</c:v>
                </c:pt>
                <c:pt idx="3056">
                  <c:v>#N/A</c:v>
                </c:pt>
                <c:pt idx="3057">
                  <c:v>#N/A</c:v>
                </c:pt>
                <c:pt idx="3058">
                  <c:v>#N/A</c:v>
                </c:pt>
                <c:pt idx="3059">
                  <c:v>#N/A</c:v>
                </c:pt>
                <c:pt idx="3060">
                  <c:v>#N/A</c:v>
                </c:pt>
                <c:pt idx="3061">
                  <c:v>#N/A</c:v>
                </c:pt>
                <c:pt idx="3062">
                  <c:v>#N/A</c:v>
                </c:pt>
                <c:pt idx="3063">
                  <c:v>#N/A</c:v>
                </c:pt>
                <c:pt idx="3064">
                  <c:v>#N/A</c:v>
                </c:pt>
                <c:pt idx="3065">
                  <c:v>#N/A</c:v>
                </c:pt>
                <c:pt idx="3066">
                  <c:v>#N/A</c:v>
                </c:pt>
                <c:pt idx="3067">
                  <c:v>#N/A</c:v>
                </c:pt>
                <c:pt idx="3068">
                  <c:v>#N/A</c:v>
                </c:pt>
                <c:pt idx="3069">
                  <c:v>#N/A</c:v>
                </c:pt>
                <c:pt idx="3070">
                  <c:v>#N/A</c:v>
                </c:pt>
                <c:pt idx="3071">
                  <c:v>#N/A</c:v>
                </c:pt>
                <c:pt idx="3072">
                  <c:v>#N/A</c:v>
                </c:pt>
                <c:pt idx="3073">
                  <c:v>#N/A</c:v>
                </c:pt>
                <c:pt idx="3074">
                  <c:v>#N/A</c:v>
                </c:pt>
                <c:pt idx="3075">
                  <c:v>#N/A</c:v>
                </c:pt>
                <c:pt idx="3076">
                  <c:v>#N/A</c:v>
                </c:pt>
                <c:pt idx="3077">
                  <c:v>#N/A</c:v>
                </c:pt>
                <c:pt idx="3078">
                  <c:v>#N/A</c:v>
                </c:pt>
                <c:pt idx="3079">
                  <c:v>#N/A</c:v>
                </c:pt>
                <c:pt idx="3080">
                  <c:v>#N/A</c:v>
                </c:pt>
                <c:pt idx="3081">
                  <c:v>#N/A</c:v>
                </c:pt>
                <c:pt idx="3082">
                  <c:v>#N/A</c:v>
                </c:pt>
                <c:pt idx="3083">
                  <c:v>#N/A</c:v>
                </c:pt>
                <c:pt idx="3084">
                  <c:v>#N/A</c:v>
                </c:pt>
                <c:pt idx="3085">
                  <c:v>#N/A</c:v>
                </c:pt>
                <c:pt idx="3086">
                  <c:v>#N/A</c:v>
                </c:pt>
                <c:pt idx="3087">
                  <c:v>#N/A</c:v>
                </c:pt>
                <c:pt idx="3088">
                  <c:v>#N/A</c:v>
                </c:pt>
                <c:pt idx="3089">
                  <c:v>#N/A</c:v>
                </c:pt>
                <c:pt idx="3090">
                  <c:v>#N/A</c:v>
                </c:pt>
                <c:pt idx="3091">
                  <c:v>#N/A</c:v>
                </c:pt>
                <c:pt idx="3092">
                  <c:v>#N/A</c:v>
                </c:pt>
                <c:pt idx="3093">
                  <c:v>#N/A</c:v>
                </c:pt>
                <c:pt idx="3094">
                  <c:v>#N/A</c:v>
                </c:pt>
                <c:pt idx="3095">
                  <c:v>#N/A</c:v>
                </c:pt>
                <c:pt idx="3096">
                  <c:v>#N/A</c:v>
                </c:pt>
                <c:pt idx="3097">
                  <c:v>#N/A</c:v>
                </c:pt>
                <c:pt idx="3098">
                  <c:v>#N/A</c:v>
                </c:pt>
                <c:pt idx="3099">
                  <c:v>#N/A</c:v>
                </c:pt>
                <c:pt idx="3100">
                  <c:v>#N/A</c:v>
                </c:pt>
                <c:pt idx="3101">
                  <c:v>#N/A</c:v>
                </c:pt>
                <c:pt idx="3102">
                  <c:v>#N/A</c:v>
                </c:pt>
                <c:pt idx="3103">
                  <c:v>#N/A</c:v>
                </c:pt>
                <c:pt idx="3104">
                  <c:v>#N/A</c:v>
                </c:pt>
                <c:pt idx="3105">
                  <c:v>#N/A</c:v>
                </c:pt>
                <c:pt idx="3106">
                  <c:v>#N/A</c:v>
                </c:pt>
                <c:pt idx="3107">
                  <c:v>#N/A</c:v>
                </c:pt>
                <c:pt idx="3108">
                  <c:v>#N/A</c:v>
                </c:pt>
                <c:pt idx="3109">
                  <c:v>#N/A</c:v>
                </c:pt>
                <c:pt idx="3110">
                  <c:v>#N/A</c:v>
                </c:pt>
                <c:pt idx="3111">
                  <c:v>#N/A</c:v>
                </c:pt>
                <c:pt idx="3112">
                  <c:v>#N/A</c:v>
                </c:pt>
                <c:pt idx="3113">
                  <c:v>#N/A</c:v>
                </c:pt>
                <c:pt idx="3114">
                  <c:v>#N/A</c:v>
                </c:pt>
                <c:pt idx="3115">
                  <c:v>#N/A</c:v>
                </c:pt>
                <c:pt idx="3116">
                  <c:v>#N/A</c:v>
                </c:pt>
                <c:pt idx="3117">
                  <c:v>#N/A</c:v>
                </c:pt>
                <c:pt idx="3118">
                  <c:v>#N/A</c:v>
                </c:pt>
                <c:pt idx="3119">
                  <c:v>#N/A</c:v>
                </c:pt>
                <c:pt idx="3120">
                  <c:v>#N/A</c:v>
                </c:pt>
                <c:pt idx="3121">
                  <c:v>#N/A</c:v>
                </c:pt>
                <c:pt idx="3122">
                  <c:v>#N/A</c:v>
                </c:pt>
                <c:pt idx="3123">
                  <c:v>#N/A</c:v>
                </c:pt>
                <c:pt idx="3124">
                  <c:v>#N/A</c:v>
                </c:pt>
                <c:pt idx="3125">
                  <c:v>#N/A</c:v>
                </c:pt>
                <c:pt idx="3126">
                  <c:v>#N/A</c:v>
                </c:pt>
                <c:pt idx="3127">
                  <c:v>#N/A</c:v>
                </c:pt>
                <c:pt idx="3128">
                  <c:v>#N/A</c:v>
                </c:pt>
                <c:pt idx="3129">
                  <c:v>#N/A</c:v>
                </c:pt>
                <c:pt idx="3130">
                  <c:v>#N/A</c:v>
                </c:pt>
                <c:pt idx="3131">
                  <c:v>#N/A</c:v>
                </c:pt>
                <c:pt idx="3132">
                  <c:v>#N/A</c:v>
                </c:pt>
                <c:pt idx="3133">
                  <c:v>#N/A</c:v>
                </c:pt>
                <c:pt idx="3134">
                  <c:v>#N/A</c:v>
                </c:pt>
                <c:pt idx="3135">
                  <c:v>#N/A</c:v>
                </c:pt>
                <c:pt idx="3136">
                  <c:v>#N/A</c:v>
                </c:pt>
                <c:pt idx="3137">
                  <c:v>#N/A</c:v>
                </c:pt>
                <c:pt idx="3138">
                  <c:v>#N/A</c:v>
                </c:pt>
                <c:pt idx="3139">
                  <c:v>#N/A</c:v>
                </c:pt>
                <c:pt idx="3140">
                  <c:v>#N/A</c:v>
                </c:pt>
                <c:pt idx="3141">
                  <c:v>#N/A</c:v>
                </c:pt>
                <c:pt idx="3142">
                  <c:v>#N/A</c:v>
                </c:pt>
                <c:pt idx="3143">
                  <c:v>#N/A</c:v>
                </c:pt>
                <c:pt idx="3144">
                  <c:v>#N/A</c:v>
                </c:pt>
                <c:pt idx="3145">
                  <c:v>#N/A</c:v>
                </c:pt>
                <c:pt idx="3146">
                  <c:v>#N/A</c:v>
                </c:pt>
                <c:pt idx="3147">
                  <c:v>#N/A</c:v>
                </c:pt>
                <c:pt idx="3148">
                  <c:v>#N/A</c:v>
                </c:pt>
                <c:pt idx="3149">
                  <c:v>#N/A</c:v>
                </c:pt>
                <c:pt idx="3150">
                  <c:v>#N/A</c:v>
                </c:pt>
                <c:pt idx="3151">
                  <c:v>#N/A</c:v>
                </c:pt>
                <c:pt idx="3152">
                  <c:v>#N/A</c:v>
                </c:pt>
                <c:pt idx="3153">
                  <c:v>#N/A</c:v>
                </c:pt>
                <c:pt idx="3154">
                  <c:v>#N/A</c:v>
                </c:pt>
                <c:pt idx="3155">
                  <c:v>#N/A</c:v>
                </c:pt>
                <c:pt idx="3156">
                  <c:v>#N/A</c:v>
                </c:pt>
                <c:pt idx="3157">
                  <c:v>#N/A</c:v>
                </c:pt>
                <c:pt idx="3158">
                  <c:v>#N/A</c:v>
                </c:pt>
                <c:pt idx="3159">
                  <c:v>#N/A</c:v>
                </c:pt>
                <c:pt idx="3160">
                  <c:v>#N/A</c:v>
                </c:pt>
                <c:pt idx="3161">
                  <c:v>#N/A</c:v>
                </c:pt>
                <c:pt idx="3162">
                  <c:v>#N/A</c:v>
                </c:pt>
                <c:pt idx="3163">
                  <c:v>#N/A</c:v>
                </c:pt>
                <c:pt idx="3164">
                  <c:v>#N/A</c:v>
                </c:pt>
                <c:pt idx="3165">
                  <c:v>#N/A</c:v>
                </c:pt>
                <c:pt idx="3166">
                  <c:v>#N/A</c:v>
                </c:pt>
                <c:pt idx="3167">
                  <c:v>#N/A</c:v>
                </c:pt>
                <c:pt idx="3168">
                  <c:v>#N/A</c:v>
                </c:pt>
                <c:pt idx="3169">
                  <c:v>#N/A</c:v>
                </c:pt>
                <c:pt idx="3170">
                  <c:v>#N/A</c:v>
                </c:pt>
                <c:pt idx="3171">
                  <c:v>#N/A</c:v>
                </c:pt>
                <c:pt idx="3172">
                  <c:v>#N/A</c:v>
                </c:pt>
                <c:pt idx="3173">
                  <c:v>#N/A</c:v>
                </c:pt>
                <c:pt idx="3174">
                  <c:v>#N/A</c:v>
                </c:pt>
                <c:pt idx="3175">
                  <c:v>#N/A</c:v>
                </c:pt>
                <c:pt idx="3176">
                  <c:v>#N/A</c:v>
                </c:pt>
                <c:pt idx="3177">
                  <c:v>#N/A</c:v>
                </c:pt>
                <c:pt idx="3178">
                  <c:v>#N/A</c:v>
                </c:pt>
                <c:pt idx="3179">
                  <c:v>#N/A</c:v>
                </c:pt>
                <c:pt idx="3180">
                  <c:v>#N/A</c:v>
                </c:pt>
                <c:pt idx="3181">
                  <c:v>#N/A</c:v>
                </c:pt>
                <c:pt idx="3182">
                  <c:v>#N/A</c:v>
                </c:pt>
                <c:pt idx="3183">
                  <c:v>#N/A</c:v>
                </c:pt>
                <c:pt idx="3184">
                  <c:v>#N/A</c:v>
                </c:pt>
                <c:pt idx="3185">
                  <c:v>#N/A</c:v>
                </c:pt>
                <c:pt idx="3186">
                  <c:v>#N/A</c:v>
                </c:pt>
                <c:pt idx="3187">
                  <c:v>#N/A</c:v>
                </c:pt>
                <c:pt idx="3188">
                  <c:v>#N/A</c:v>
                </c:pt>
                <c:pt idx="3189">
                  <c:v>#N/A</c:v>
                </c:pt>
                <c:pt idx="3190">
                  <c:v>#N/A</c:v>
                </c:pt>
                <c:pt idx="3191">
                  <c:v>#N/A</c:v>
                </c:pt>
                <c:pt idx="3192">
                  <c:v>#N/A</c:v>
                </c:pt>
                <c:pt idx="3193">
                  <c:v>#N/A</c:v>
                </c:pt>
                <c:pt idx="3194">
                  <c:v>#N/A</c:v>
                </c:pt>
                <c:pt idx="3195">
                  <c:v>#N/A</c:v>
                </c:pt>
                <c:pt idx="3196">
                  <c:v>#N/A</c:v>
                </c:pt>
                <c:pt idx="3197">
                  <c:v>#N/A</c:v>
                </c:pt>
                <c:pt idx="3198">
                  <c:v>#N/A</c:v>
                </c:pt>
                <c:pt idx="3199">
                  <c:v>#N/A</c:v>
                </c:pt>
                <c:pt idx="3200">
                  <c:v>#N/A</c:v>
                </c:pt>
                <c:pt idx="3201">
                  <c:v>#N/A</c:v>
                </c:pt>
                <c:pt idx="3202">
                  <c:v>#N/A</c:v>
                </c:pt>
                <c:pt idx="3203">
                  <c:v>#N/A</c:v>
                </c:pt>
                <c:pt idx="3204">
                  <c:v>#N/A</c:v>
                </c:pt>
                <c:pt idx="3205">
                  <c:v>#N/A</c:v>
                </c:pt>
                <c:pt idx="3206">
                  <c:v>#N/A</c:v>
                </c:pt>
                <c:pt idx="3207">
                  <c:v>#N/A</c:v>
                </c:pt>
                <c:pt idx="3208">
                  <c:v>#N/A</c:v>
                </c:pt>
                <c:pt idx="3209">
                  <c:v>#N/A</c:v>
                </c:pt>
                <c:pt idx="3210">
                  <c:v>#N/A</c:v>
                </c:pt>
                <c:pt idx="3211">
                  <c:v>#N/A</c:v>
                </c:pt>
                <c:pt idx="3212">
                  <c:v>#N/A</c:v>
                </c:pt>
                <c:pt idx="3213">
                  <c:v>#N/A</c:v>
                </c:pt>
                <c:pt idx="3214">
                  <c:v>#N/A</c:v>
                </c:pt>
                <c:pt idx="3215">
                  <c:v>#N/A</c:v>
                </c:pt>
                <c:pt idx="3216">
                  <c:v>#N/A</c:v>
                </c:pt>
                <c:pt idx="3217">
                  <c:v>#N/A</c:v>
                </c:pt>
                <c:pt idx="3218">
                  <c:v>#N/A</c:v>
                </c:pt>
                <c:pt idx="3219">
                  <c:v>#N/A</c:v>
                </c:pt>
                <c:pt idx="3220">
                  <c:v>#N/A</c:v>
                </c:pt>
                <c:pt idx="3221">
                  <c:v>#N/A</c:v>
                </c:pt>
                <c:pt idx="3222">
                  <c:v>#N/A</c:v>
                </c:pt>
                <c:pt idx="3223">
                  <c:v>#N/A</c:v>
                </c:pt>
                <c:pt idx="3224">
                  <c:v>#N/A</c:v>
                </c:pt>
                <c:pt idx="3225">
                  <c:v>#N/A</c:v>
                </c:pt>
                <c:pt idx="3226">
                  <c:v>#N/A</c:v>
                </c:pt>
                <c:pt idx="3227">
                  <c:v>#N/A</c:v>
                </c:pt>
                <c:pt idx="3228">
                  <c:v>#N/A</c:v>
                </c:pt>
                <c:pt idx="3229">
                  <c:v>#N/A</c:v>
                </c:pt>
                <c:pt idx="3230">
                  <c:v>#N/A</c:v>
                </c:pt>
                <c:pt idx="3231">
                  <c:v>#N/A</c:v>
                </c:pt>
                <c:pt idx="3232">
                  <c:v>#N/A</c:v>
                </c:pt>
                <c:pt idx="3233">
                  <c:v>#N/A</c:v>
                </c:pt>
                <c:pt idx="3234">
                  <c:v>#N/A</c:v>
                </c:pt>
                <c:pt idx="3235">
                  <c:v>#N/A</c:v>
                </c:pt>
                <c:pt idx="3236">
                  <c:v>#N/A</c:v>
                </c:pt>
                <c:pt idx="3237">
                  <c:v>#N/A</c:v>
                </c:pt>
                <c:pt idx="3238">
                  <c:v>#N/A</c:v>
                </c:pt>
                <c:pt idx="3239">
                  <c:v>#N/A</c:v>
                </c:pt>
                <c:pt idx="3240">
                  <c:v>#N/A</c:v>
                </c:pt>
                <c:pt idx="3241">
                  <c:v>#N/A</c:v>
                </c:pt>
                <c:pt idx="3242">
                  <c:v>#N/A</c:v>
                </c:pt>
                <c:pt idx="3243">
                  <c:v>#N/A</c:v>
                </c:pt>
                <c:pt idx="3244">
                  <c:v>#N/A</c:v>
                </c:pt>
                <c:pt idx="3245">
                  <c:v>#N/A</c:v>
                </c:pt>
                <c:pt idx="3246">
                  <c:v>#N/A</c:v>
                </c:pt>
                <c:pt idx="3247">
                  <c:v>#N/A</c:v>
                </c:pt>
                <c:pt idx="3248">
                  <c:v>#N/A</c:v>
                </c:pt>
                <c:pt idx="3249">
                  <c:v>#N/A</c:v>
                </c:pt>
                <c:pt idx="3250">
                  <c:v>#N/A</c:v>
                </c:pt>
                <c:pt idx="3251">
                  <c:v>#N/A</c:v>
                </c:pt>
                <c:pt idx="3252">
                  <c:v>#N/A</c:v>
                </c:pt>
                <c:pt idx="3253">
                  <c:v>#N/A</c:v>
                </c:pt>
                <c:pt idx="3254">
                  <c:v>#N/A</c:v>
                </c:pt>
                <c:pt idx="3255">
                  <c:v>#N/A</c:v>
                </c:pt>
                <c:pt idx="3256">
                  <c:v>#N/A</c:v>
                </c:pt>
                <c:pt idx="3257">
                  <c:v>#N/A</c:v>
                </c:pt>
                <c:pt idx="3258">
                  <c:v>#N/A</c:v>
                </c:pt>
                <c:pt idx="3259">
                  <c:v>#N/A</c:v>
                </c:pt>
                <c:pt idx="3260">
                  <c:v>#N/A</c:v>
                </c:pt>
                <c:pt idx="3261">
                  <c:v>#N/A</c:v>
                </c:pt>
                <c:pt idx="3262">
                  <c:v>#N/A</c:v>
                </c:pt>
                <c:pt idx="3263">
                  <c:v>#N/A</c:v>
                </c:pt>
                <c:pt idx="3264">
                  <c:v>#N/A</c:v>
                </c:pt>
                <c:pt idx="3265">
                  <c:v>#N/A</c:v>
                </c:pt>
                <c:pt idx="3266">
                  <c:v>#N/A</c:v>
                </c:pt>
                <c:pt idx="3267">
                  <c:v>#N/A</c:v>
                </c:pt>
                <c:pt idx="3268">
                  <c:v>#N/A</c:v>
                </c:pt>
                <c:pt idx="3269">
                  <c:v>#N/A</c:v>
                </c:pt>
                <c:pt idx="3270">
                  <c:v>#N/A</c:v>
                </c:pt>
                <c:pt idx="3271">
                  <c:v>#N/A</c:v>
                </c:pt>
                <c:pt idx="3272">
                  <c:v>#N/A</c:v>
                </c:pt>
                <c:pt idx="3273">
                  <c:v>#N/A</c:v>
                </c:pt>
                <c:pt idx="3274">
                  <c:v>#N/A</c:v>
                </c:pt>
                <c:pt idx="3275">
                  <c:v>#N/A</c:v>
                </c:pt>
                <c:pt idx="3276">
                  <c:v>#N/A</c:v>
                </c:pt>
                <c:pt idx="3277">
                  <c:v>#N/A</c:v>
                </c:pt>
                <c:pt idx="3278">
                  <c:v>#N/A</c:v>
                </c:pt>
                <c:pt idx="3279">
                  <c:v>#N/A</c:v>
                </c:pt>
                <c:pt idx="3280">
                  <c:v>#N/A</c:v>
                </c:pt>
                <c:pt idx="3281">
                  <c:v>#N/A</c:v>
                </c:pt>
                <c:pt idx="3282">
                  <c:v>#N/A</c:v>
                </c:pt>
                <c:pt idx="3283">
                  <c:v>#N/A</c:v>
                </c:pt>
                <c:pt idx="3284">
                  <c:v>#N/A</c:v>
                </c:pt>
                <c:pt idx="3285">
                  <c:v>#N/A</c:v>
                </c:pt>
                <c:pt idx="3286">
                  <c:v>#N/A</c:v>
                </c:pt>
                <c:pt idx="3287">
                  <c:v>#N/A</c:v>
                </c:pt>
                <c:pt idx="3288">
                  <c:v>#N/A</c:v>
                </c:pt>
                <c:pt idx="3289">
                  <c:v>#N/A</c:v>
                </c:pt>
                <c:pt idx="3290">
                  <c:v>#N/A</c:v>
                </c:pt>
                <c:pt idx="3291">
                  <c:v>#N/A</c:v>
                </c:pt>
                <c:pt idx="3292">
                  <c:v>#N/A</c:v>
                </c:pt>
                <c:pt idx="3293">
                  <c:v>#N/A</c:v>
                </c:pt>
                <c:pt idx="3294">
                  <c:v>#N/A</c:v>
                </c:pt>
                <c:pt idx="3295">
                  <c:v>#N/A</c:v>
                </c:pt>
                <c:pt idx="3296">
                  <c:v>#N/A</c:v>
                </c:pt>
                <c:pt idx="3297">
                  <c:v>#N/A</c:v>
                </c:pt>
                <c:pt idx="3298">
                  <c:v>#N/A</c:v>
                </c:pt>
                <c:pt idx="3299">
                  <c:v>#N/A</c:v>
                </c:pt>
                <c:pt idx="3300">
                  <c:v>#N/A</c:v>
                </c:pt>
                <c:pt idx="3301">
                  <c:v>#N/A</c:v>
                </c:pt>
                <c:pt idx="3302">
                  <c:v>#N/A</c:v>
                </c:pt>
                <c:pt idx="3303">
                  <c:v>#N/A</c:v>
                </c:pt>
                <c:pt idx="3304">
                  <c:v>#N/A</c:v>
                </c:pt>
                <c:pt idx="3305">
                  <c:v>#N/A</c:v>
                </c:pt>
                <c:pt idx="3306">
                  <c:v>#N/A</c:v>
                </c:pt>
                <c:pt idx="3307">
                  <c:v>#N/A</c:v>
                </c:pt>
                <c:pt idx="3308">
                  <c:v>#N/A</c:v>
                </c:pt>
                <c:pt idx="3309">
                  <c:v>#N/A</c:v>
                </c:pt>
                <c:pt idx="3310">
                  <c:v>#N/A</c:v>
                </c:pt>
                <c:pt idx="3311">
                  <c:v>#N/A</c:v>
                </c:pt>
                <c:pt idx="3312">
                  <c:v>#N/A</c:v>
                </c:pt>
                <c:pt idx="3313">
                  <c:v>#N/A</c:v>
                </c:pt>
                <c:pt idx="3314">
                  <c:v>#N/A</c:v>
                </c:pt>
                <c:pt idx="3315">
                  <c:v>#N/A</c:v>
                </c:pt>
                <c:pt idx="3316">
                  <c:v>#N/A</c:v>
                </c:pt>
                <c:pt idx="3317">
                  <c:v>#N/A</c:v>
                </c:pt>
                <c:pt idx="3318">
                  <c:v>#N/A</c:v>
                </c:pt>
                <c:pt idx="3319">
                  <c:v>#N/A</c:v>
                </c:pt>
                <c:pt idx="3320">
                  <c:v>#N/A</c:v>
                </c:pt>
                <c:pt idx="3321">
                  <c:v>#N/A</c:v>
                </c:pt>
                <c:pt idx="3322">
                  <c:v>#N/A</c:v>
                </c:pt>
                <c:pt idx="3323">
                  <c:v>#N/A</c:v>
                </c:pt>
                <c:pt idx="3324">
                  <c:v>#N/A</c:v>
                </c:pt>
                <c:pt idx="3325">
                  <c:v>#N/A</c:v>
                </c:pt>
                <c:pt idx="3326">
                  <c:v>#N/A</c:v>
                </c:pt>
                <c:pt idx="3327">
                  <c:v>#N/A</c:v>
                </c:pt>
                <c:pt idx="3328">
                  <c:v>#N/A</c:v>
                </c:pt>
                <c:pt idx="3329">
                  <c:v>#N/A</c:v>
                </c:pt>
                <c:pt idx="3330">
                  <c:v>#N/A</c:v>
                </c:pt>
                <c:pt idx="3331">
                  <c:v>#N/A</c:v>
                </c:pt>
                <c:pt idx="3332">
                  <c:v>#N/A</c:v>
                </c:pt>
                <c:pt idx="3333">
                  <c:v>#N/A</c:v>
                </c:pt>
                <c:pt idx="3334">
                  <c:v>#N/A</c:v>
                </c:pt>
                <c:pt idx="3335">
                  <c:v>#N/A</c:v>
                </c:pt>
                <c:pt idx="3336">
                  <c:v>#N/A</c:v>
                </c:pt>
                <c:pt idx="3337">
                  <c:v>#N/A</c:v>
                </c:pt>
                <c:pt idx="3338">
                  <c:v>#N/A</c:v>
                </c:pt>
                <c:pt idx="3339">
                  <c:v>#N/A</c:v>
                </c:pt>
                <c:pt idx="3340">
                  <c:v>#N/A</c:v>
                </c:pt>
                <c:pt idx="3341">
                  <c:v>#N/A</c:v>
                </c:pt>
                <c:pt idx="3342">
                  <c:v>#N/A</c:v>
                </c:pt>
                <c:pt idx="3343">
                  <c:v>#N/A</c:v>
                </c:pt>
                <c:pt idx="3344">
                  <c:v>#N/A</c:v>
                </c:pt>
                <c:pt idx="3345">
                  <c:v>#N/A</c:v>
                </c:pt>
                <c:pt idx="3346">
                  <c:v>#N/A</c:v>
                </c:pt>
                <c:pt idx="3347">
                  <c:v>#N/A</c:v>
                </c:pt>
                <c:pt idx="3348">
                  <c:v>#N/A</c:v>
                </c:pt>
                <c:pt idx="3349">
                  <c:v>#N/A</c:v>
                </c:pt>
                <c:pt idx="3350">
                  <c:v>#N/A</c:v>
                </c:pt>
                <c:pt idx="3351">
                  <c:v>#N/A</c:v>
                </c:pt>
                <c:pt idx="3352">
                  <c:v>#N/A</c:v>
                </c:pt>
                <c:pt idx="3353">
                  <c:v>#N/A</c:v>
                </c:pt>
                <c:pt idx="3354">
                  <c:v>#N/A</c:v>
                </c:pt>
                <c:pt idx="3355">
                  <c:v>#N/A</c:v>
                </c:pt>
                <c:pt idx="3356">
                  <c:v>#N/A</c:v>
                </c:pt>
                <c:pt idx="3357">
                  <c:v>#N/A</c:v>
                </c:pt>
                <c:pt idx="3358">
                  <c:v>#N/A</c:v>
                </c:pt>
                <c:pt idx="3359">
                  <c:v>#N/A</c:v>
                </c:pt>
                <c:pt idx="3360">
                  <c:v>#N/A</c:v>
                </c:pt>
                <c:pt idx="3361">
                  <c:v>#N/A</c:v>
                </c:pt>
                <c:pt idx="3362">
                  <c:v>#N/A</c:v>
                </c:pt>
                <c:pt idx="3363">
                  <c:v>#N/A</c:v>
                </c:pt>
                <c:pt idx="3364">
                  <c:v>#N/A</c:v>
                </c:pt>
                <c:pt idx="3365">
                  <c:v>#N/A</c:v>
                </c:pt>
                <c:pt idx="3366">
                  <c:v>#N/A</c:v>
                </c:pt>
                <c:pt idx="3367">
                  <c:v>#N/A</c:v>
                </c:pt>
                <c:pt idx="3368">
                  <c:v>#N/A</c:v>
                </c:pt>
                <c:pt idx="3369">
                  <c:v>#N/A</c:v>
                </c:pt>
                <c:pt idx="3370">
                  <c:v>#N/A</c:v>
                </c:pt>
                <c:pt idx="3371">
                  <c:v>#N/A</c:v>
                </c:pt>
                <c:pt idx="3372">
                  <c:v>#N/A</c:v>
                </c:pt>
                <c:pt idx="3373">
                  <c:v>#N/A</c:v>
                </c:pt>
                <c:pt idx="3374">
                  <c:v>#N/A</c:v>
                </c:pt>
                <c:pt idx="3375">
                  <c:v>#N/A</c:v>
                </c:pt>
                <c:pt idx="3376">
                  <c:v>#N/A</c:v>
                </c:pt>
                <c:pt idx="3377">
                  <c:v>#N/A</c:v>
                </c:pt>
                <c:pt idx="3378">
                  <c:v>#N/A</c:v>
                </c:pt>
                <c:pt idx="3379">
                  <c:v>#N/A</c:v>
                </c:pt>
                <c:pt idx="3380">
                  <c:v>#N/A</c:v>
                </c:pt>
                <c:pt idx="3381">
                  <c:v>#N/A</c:v>
                </c:pt>
                <c:pt idx="3382">
                  <c:v>#N/A</c:v>
                </c:pt>
                <c:pt idx="3383">
                  <c:v>#N/A</c:v>
                </c:pt>
                <c:pt idx="3384">
                  <c:v>#N/A</c:v>
                </c:pt>
                <c:pt idx="3385">
                  <c:v>#N/A</c:v>
                </c:pt>
                <c:pt idx="3386">
                  <c:v>#N/A</c:v>
                </c:pt>
                <c:pt idx="3387">
                  <c:v>#N/A</c:v>
                </c:pt>
                <c:pt idx="3388">
                  <c:v>#N/A</c:v>
                </c:pt>
                <c:pt idx="3389">
                  <c:v>#N/A</c:v>
                </c:pt>
                <c:pt idx="3390">
                  <c:v>#N/A</c:v>
                </c:pt>
                <c:pt idx="3391">
                  <c:v>#N/A</c:v>
                </c:pt>
                <c:pt idx="3392">
                  <c:v>#N/A</c:v>
                </c:pt>
                <c:pt idx="3393">
                  <c:v>#N/A</c:v>
                </c:pt>
                <c:pt idx="3394">
                  <c:v>#N/A</c:v>
                </c:pt>
                <c:pt idx="3395">
                  <c:v>#N/A</c:v>
                </c:pt>
                <c:pt idx="3396">
                  <c:v>#N/A</c:v>
                </c:pt>
                <c:pt idx="3397">
                  <c:v>#N/A</c:v>
                </c:pt>
                <c:pt idx="3398">
                  <c:v>#N/A</c:v>
                </c:pt>
                <c:pt idx="3399">
                  <c:v>#N/A</c:v>
                </c:pt>
                <c:pt idx="3400">
                  <c:v>#N/A</c:v>
                </c:pt>
                <c:pt idx="3401">
                  <c:v>#N/A</c:v>
                </c:pt>
                <c:pt idx="3402">
                  <c:v>#N/A</c:v>
                </c:pt>
                <c:pt idx="3403">
                  <c:v>#N/A</c:v>
                </c:pt>
                <c:pt idx="3404">
                  <c:v>#N/A</c:v>
                </c:pt>
                <c:pt idx="3405">
                  <c:v>#N/A</c:v>
                </c:pt>
                <c:pt idx="3406">
                  <c:v>#N/A</c:v>
                </c:pt>
                <c:pt idx="3407">
                  <c:v>#N/A</c:v>
                </c:pt>
                <c:pt idx="3408">
                  <c:v>#N/A</c:v>
                </c:pt>
                <c:pt idx="3409">
                  <c:v>#N/A</c:v>
                </c:pt>
                <c:pt idx="3410">
                  <c:v>#N/A</c:v>
                </c:pt>
                <c:pt idx="3411">
                  <c:v>#N/A</c:v>
                </c:pt>
                <c:pt idx="3412">
                  <c:v>#N/A</c:v>
                </c:pt>
                <c:pt idx="3413">
                  <c:v>#N/A</c:v>
                </c:pt>
                <c:pt idx="3414">
                  <c:v>#N/A</c:v>
                </c:pt>
                <c:pt idx="3415">
                  <c:v>#N/A</c:v>
                </c:pt>
                <c:pt idx="3416">
                  <c:v>#N/A</c:v>
                </c:pt>
                <c:pt idx="3417">
                  <c:v>#N/A</c:v>
                </c:pt>
                <c:pt idx="3418">
                  <c:v>#N/A</c:v>
                </c:pt>
                <c:pt idx="3419">
                  <c:v>#N/A</c:v>
                </c:pt>
                <c:pt idx="3420">
                  <c:v>#N/A</c:v>
                </c:pt>
                <c:pt idx="3421">
                  <c:v>#N/A</c:v>
                </c:pt>
                <c:pt idx="3422">
                  <c:v>#N/A</c:v>
                </c:pt>
                <c:pt idx="3423">
                  <c:v>#N/A</c:v>
                </c:pt>
                <c:pt idx="3424">
                  <c:v>#N/A</c:v>
                </c:pt>
                <c:pt idx="3425">
                  <c:v>#N/A</c:v>
                </c:pt>
                <c:pt idx="3426">
                  <c:v>#N/A</c:v>
                </c:pt>
                <c:pt idx="3427">
                  <c:v>#N/A</c:v>
                </c:pt>
                <c:pt idx="3428">
                  <c:v>#N/A</c:v>
                </c:pt>
                <c:pt idx="3429">
                  <c:v>#N/A</c:v>
                </c:pt>
                <c:pt idx="3430">
                  <c:v>#N/A</c:v>
                </c:pt>
                <c:pt idx="3431">
                  <c:v>#N/A</c:v>
                </c:pt>
                <c:pt idx="3432">
                  <c:v>#N/A</c:v>
                </c:pt>
                <c:pt idx="3433">
                  <c:v>#N/A</c:v>
                </c:pt>
                <c:pt idx="3434">
                  <c:v>#N/A</c:v>
                </c:pt>
                <c:pt idx="3435">
                  <c:v>#N/A</c:v>
                </c:pt>
                <c:pt idx="3436">
                  <c:v>#N/A</c:v>
                </c:pt>
                <c:pt idx="3437">
                  <c:v>#N/A</c:v>
                </c:pt>
                <c:pt idx="3438">
                  <c:v>#N/A</c:v>
                </c:pt>
                <c:pt idx="3439">
                  <c:v>#N/A</c:v>
                </c:pt>
                <c:pt idx="3440">
                  <c:v>#N/A</c:v>
                </c:pt>
                <c:pt idx="3441">
                  <c:v>#N/A</c:v>
                </c:pt>
                <c:pt idx="3442">
                  <c:v>#N/A</c:v>
                </c:pt>
                <c:pt idx="3443">
                  <c:v>#N/A</c:v>
                </c:pt>
                <c:pt idx="3444">
                  <c:v>#N/A</c:v>
                </c:pt>
                <c:pt idx="3445">
                  <c:v>#N/A</c:v>
                </c:pt>
                <c:pt idx="3446">
                  <c:v>#N/A</c:v>
                </c:pt>
                <c:pt idx="3447">
                  <c:v>#N/A</c:v>
                </c:pt>
                <c:pt idx="3448">
                  <c:v>#N/A</c:v>
                </c:pt>
                <c:pt idx="3449">
                  <c:v>#N/A</c:v>
                </c:pt>
                <c:pt idx="3450">
                  <c:v>#N/A</c:v>
                </c:pt>
                <c:pt idx="3451">
                  <c:v>#N/A</c:v>
                </c:pt>
                <c:pt idx="3452">
                  <c:v>#N/A</c:v>
                </c:pt>
                <c:pt idx="3453">
                  <c:v>#N/A</c:v>
                </c:pt>
                <c:pt idx="3454">
                  <c:v>#N/A</c:v>
                </c:pt>
                <c:pt idx="3455">
                  <c:v>#N/A</c:v>
                </c:pt>
                <c:pt idx="3456">
                  <c:v>#N/A</c:v>
                </c:pt>
                <c:pt idx="3457">
                  <c:v>#N/A</c:v>
                </c:pt>
                <c:pt idx="3458">
                  <c:v>#N/A</c:v>
                </c:pt>
                <c:pt idx="3459">
                  <c:v>#N/A</c:v>
                </c:pt>
                <c:pt idx="3460">
                  <c:v>#N/A</c:v>
                </c:pt>
                <c:pt idx="3461">
                  <c:v>#N/A</c:v>
                </c:pt>
                <c:pt idx="3462">
                  <c:v>#N/A</c:v>
                </c:pt>
                <c:pt idx="3463">
                  <c:v>#N/A</c:v>
                </c:pt>
                <c:pt idx="3464">
                  <c:v>#N/A</c:v>
                </c:pt>
                <c:pt idx="3465">
                  <c:v>#N/A</c:v>
                </c:pt>
                <c:pt idx="3466">
                  <c:v>#N/A</c:v>
                </c:pt>
                <c:pt idx="3467">
                  <c:v>#N/A</c:v>
                </c:pt>
                <c:pt idx="3468">
                  <c:v>#N/A</c:v>
                </c:pt>
                <c:pt idx="3469">
                  <c:v>#N/A</c:v>
                </c:pt>
                <c:pt idx="3470">
                  <c:v>#N/A</c:v>
                </c:pt>
                <c:pt idx="3471">
                  <c:v>#N/A</c:v>
                </c:pt>
                <c:pt idx="3472">
                  <c:v>#N/A</c:v>
                </c:pt>
                <c:pt idx="3473">
                  <c:v>#N/A</c:v>
                </c:pt>
                <c:pt idx="3474">
                  <c:v>#N/A</c:v>
                </c:pt>
                <c:pt idx="3475">
                  <c:v>#N/A</c:v>
                </c:pt>
                <c:pt idx="3476">
                  <c:v>#N/A</c:v>
                </c:pt>
                <c:pt idx="3477">
                  <c:v>#N/A</c:v>
                </c:pt>
                <c:pt idx="3478">
                  <c:v>#N/A</c:v>
                </c:pt>
                <c:pt idx="3479">
                  <c:v>#N/A</c:v>
                </c:pt>
                <c:pt idx="3480">
                  <c:v>#N/A</c:v>
                </c:pt>
                <c:pt idx="3481">
                  <c:v>#N/A</c:v>
                </c:pt>
                <c:pt idx="3482">
                  <c:v>#N/A</c:v>
                </c:pt>
                <c:pt idx="3483">
                  <c:v>#N/A</c:v>
                </c:pt>
                <c:pt idx="3484">
                  <c:v>#N/A</c:v>
                </c:pt>
                <c:pt idx="3485">
                  <c:v>#N/A</c:v>
                </c:pt>
                <c:pt idx="3486">
                  <c:v>#N/A</c:v>
                </c:pt>
                <c:pt idx="3487">
                  <c:v>#N/A</c:v>
                </c:pt>
                <c:pt idx="3488">
                  <c:v>#N/A</c:v>
                </c:pt>
                <c:pt idx="3489">
                  <c:v>#N/A</c:v>
                </c:pt>
                <c:pt idx="3490">
                  <c:v>#N/A</c:v>
                </c:pt>
                <c:pt idx="3491">
                  <c:v>#N/A</c:v>
                </c:pt>
                <c:pt idx="3492">
                  <c:v>#N/A</c:v>
                </c:pt>
                <c:pt idx="3493">
                  <c:v>#N/A</c:v>
                </c:pt>
                <c:pt idx="3494">
                  <c:v>#N/A</c:v>
                </c:pt>
                <c:pt idx="3495">
                  <c:v>#N/A</c:v>
                </c:pt>
                <c:pt idx="3496">
                  <c:v>#N/A</c:v>
                </c:pt>
                <c:pt idx="3497">
                  <c:v>#N/A</c:v>
                </c:pt>
                <c:pt idx="3498">
                  <c:v>#N/A</c:v>
                </c:pt>
                <c:pt idx="3499">
                  <c:v>#N/A</c:v>
                </c:pt>
                <c:pt idx="3500">
                  <c:v>#N/A</c:v>
                </c:pt>
                <c:pt idx="3501">
                  <c:v>#N/A</c:v>
                </c:pt>
                <c:pt idx="3502">
                  <c:v>#N/A</c:v>
                </c:pt>
                <c:pt idx="3503">
                  <c:v>#N/A</c:v>
                </c:pt>
                <c:pt idx="3504">
                  <c:v>#N/A</c:v>
                </c:pt>
                <c:pt idx="3505">
                  <c:v>#N/A</c:v>
                </c:pt>
                <c:pt idx="3506">
                  <c:v>#N/A</c:v>
                </c:pt>
                <c:pt idx="3507">
                  <c:v>#N/A</c:v>
                </c:pt>
                <c:pt idx="3508">
                  <c:v>#N/A</c:v>
                </c:pt>
                <c:pt idx="3509">
                  <c:v>#N/A</c:v>
                </c:pt>
                <c:pt idx="3510">
                  <c:v>#N/A</c:v>
                </c:pt>
                <c:pt idx="3511">
                  <c:v>#N/A</c:v>
                </c:pt>
                <c:pt idx="3512">
                  <c:v>#N/A</c:v>
                </c:pt>
                <c:pt idx="3513">
                  <c:v>#N/A</c:v>
                </c:pt>
                <c:pt idx="3514">
                  <c:v>#N/A</c:v>
                </c:pt>
                <c:pt idx="3515">
                  <c:v>#N/A</c:v>
                </c:pt>
                <c:pt idx="3516">
                  <c:v>#N/A</c:v>
                </c:pt>
                <c:pt idx="3517">
                  <c:v>#N/A</c:v>
                </c:pt>
                <c:pt idx="3518">
                  <c:v>#N/A</c:v>
                </c:pt>
                <c:pt idx="3519">
                  <c:v>#N/A</c:v>
                </c:pt>
                <c:pt idx="3520">
                  <c:v>#N/A</c:v>
                </c:pt>
                <c:pt idx="3521">
                  <c:v>#N/A</c:v>
                </c:pt>
                <c:pt idx="3522">
                  <c:v>#N/A</c:v>
                </c:pt>
                <c:pt idx="3523">
                  <c:v>#N/A</c:v>
                </c:pt>
                <c:pt idx="3524">
                  <c:v>#N/A</c:v>
                </c:pt>
                <c:pt idx="3525">
                  <c:v>#N/A</c:v>
                </c:pt>
                <c:pt idx="3526">
                  <c:v>#N/A</c:v>
                </c:pt>
                <c:pt idx="3527">
                  <c:v>#N/A</c:v>
                </c:pt>
                <c:pt idx="3528">
                  <c:v>#N/A</c:v>
                </c:pt>
                <c:pt idx="3529">
                  <c:v>#N/A</c:v>
                </c:pt>
                <c:pt idx="3530">
                  <c:v>#N/A</c:v>
                </c:pt>
                <c:pt idx="3531">
                  <c:v>#N/A</c:v>
                </c:pt>
                <c:pt idx="3532">
                  <c:v>#N/A</c:v>
                </c:pt>
                <c:pt idx="3533">
                  <c:v>#N/A</c:v>
                </c:pt>
                <c:pt idx="3534">
                  <c:v>#N/A</c:v>
                </c:pt>
                <c:pt idx="3535">
                  <c:v>#N/A</c:v>
                </c:pt>
                <c:pt idx="3536">
                  <c:v>#N/A</c:v>
                </c:pt>
                <c:pt idx="3537">
                  <c:v>#N/A</c:v>
                </c:pt>
                <c:pt idx="3538">
                  <c:v>#N/A</c:v>
                </c:pt>
                <c:pt idx="3539">
                  <c:v>#N/A</c:v>
                </c:pt>
                <c:pt idx="3540">
                  <c:v>#N/A</c:v>
                </c:pt>
                <c:pt idx="3541">
                  <c:v>#N/A</c:v>
                </c:pt>
                <c:pt idx="3542">
                  <c:v>#N/A</c:v>
                </c:pt>
                <c:pt idx="3543">
                  <c:v>#N/A</c:v>
                </c:pt>
                <c:pt idx="3544">
                  <c:v>#N/A</c:v>
                </c:pt>
                <c:pt idx="3545">
                  <c:v>#N/A</c:v>
                </c:pt>
                <c:pt idx="3546">
                  <c:v>#N/A</c:v>
                </c:pt>
                <c:pt idx="3547">
                  <c:v>#N/A</c:v>
                </c:pt>
                <c:pt idx="3548">
                  <c:v>#N/A</c:v>
                </c:pt>
                <c:pt idx="3549">
                  <c:v>#N/A</c:v>
                </c:pt>
                <c:pt idx="3550">
                  <c:v>#N/A</c:v>
                </c:pt>
                <c:pt idx="3551">
                  <c:v>#N/A</c:v>
                </c:pt>
                <c:pt idx="3552">
                  <c:v>#N/A</c:v>
                </c:pt>
                <c:pt idx="3553">
                  <c:v>#N/A</c:v>
                </c:pt>
                <c:pt idx="3554">
                  <c:v>#N/A</c:v>
                </c:pt>
                <c:pt idx="3555">
                  <c:v>#N/A</c:v>
                </c:pt>
                <c:pt idx="3556">
                  <c:v>#N/A</c:v>
                </c:pt>
                <c:pt idx="3557">
                  <c:v>#N/A</c:v>
                </c:pt>
                <c:pt idx="3558">
                  <c:v>#N/A</c:v>
                </c:pt>
                <c:pt idx="3559">
                  <c:v>#N/A</c:v>
                </c:pt>
                <c:pt idx="3560">
                  <c:v>#N/A</c:v>
                </c:pt>
                <c:pt idx="3561">
                  <c:v>#N/A</c:v>
                </c:pt>
                <c:pt idx="3562">
                  <c:v>#N/A</c:v>
                </c:pt>
                <c:pt idx="3563">
                  <c:v>#N/A</c:v>
                </c:pt>
                <c:pt idx="3564">
                  <c:v>#N/A</c:v>
                </c:pt>
                <c:pt idx="3565">
                  <c:v>#N/A</c:v>
                </c:pt>
                <c:pt idx="3566">
                  <c:v>#N/A</c:v>
                </c:pt>
                <c:pt idx="3567">
                  <c:v>#N/A</c:v>
                </c:pt>
                <c:pt idx="3568">
                  <c:v>#N/A</c:v>
                </c:pt>
                <c:pt idx="3569">
                  <c:v>#N/A</c:v>
                </c:pt>
                <c:pt idx="3570">
                  <c:v>#N/A</c:v>
                </c:pt>
                <c:pt idx="3571">
                  <c:v>#N/A</c:v>
                </c:pt>
                <c:pt idx="3572">
                  <c:v>#N/A</c:v>
                </c:pt>
                <c:pt idx="3573">
                  <c:v>#N/A</c:v>
                </c:pt>
                <c:pt idx="3574">
                  <c:v>#N/A</c:v>
                </c:pt>
                <c:pt idx="3575">
                  <c:v>#N/A</c:v>
                </c:pt>
                <c:pt idx="3576">
                  <c:v>#N/A</c:v>
                </c:pt>
                <c:pt idx="3577">
                  <c:v>#N/A</c:v>
                </c:pt>
                <c:pt idx="3578">
                  <c:v>#N/A</c:v>
                </c:pt>
                <c:pt idx="3579">
                  <c:v>#N/A</c:v>
                </c:pt>
                <c:pt idx="3580">
                  <c:v>#N/A</c:v>
                </c:pt>
                <c:pt idx="3581">
                  <c:v>#N/A</c:v>
                </c:pt>
                <c:pt idx="3582">
                  <c:v>#N/A</c:v>
                </c:pt>
                <c:pt idx="3583">
                  <c:v>#N/A</c:v>
                </c:pt>
                <c:pt idx="3584">
                  <c:v>#N/A</c:v>
                </c:pt>
                <c:pt idx="3585">
                  <c:v>#N/A</c:v>
                </c:pt>
                <c:pt idx="3586">
                  <c:v>#N/A</c:v>
                </c:pt>
                <c:pt idx="3587">
                  <c:v>#N/A</c:v>
                </c:pt>
                <c:pt idx="3588">
                  <c:v>#N/A</c:v>
                </c:pt>
                <c:pt idx="3589">
                  <c:v>#N/A</c:v>
                </c:pt>
                <c:pt idx="3590">
                  <c:v>#N/A</c:v>
                </c:pt>
                <c:pt idx="3591">
                  <c:v>#N/A</c:v>
                </c:pt>
                <c:pt idx="3592">
                  <c:v>#N/A</c:v>
                </c:pt>
                <c:pt idx="3593">
                  <c:v>#N/A</c:v>
                </c:pt>
                <c:pt idx="3594">
                  <c:v>#N/A</c:v>
                </c:pt>
                <c:pt idx="3595">
                  <c:v>#N/A</c:v>
                </c:pt>
                <c:pt idx="3596">
                  <c:v>#N/A</c:v>
                </c:pt>
                <c:pt idx="3597">
                  <c:v>#N/A</c:v>
                </c:pt>
                <c:pt idx="3598">
                  <c:v>#N/A</c:v>
                </c:pt>
                <c:pt idx="3599">
                  <c:v>#N/A</c:v>
                </c:pt>
                <c:pt idx="3600">
                  <c:v>#N/A</c:v>
                </c:pt>
                <c:pt idx="3601">
                  <c:v>#N/A</c:v>
                </c:pt>
                <c:pt idx="3602">
                  <c:v>#N/A</c:v>
                </c:pt>
                <c:pt idx="3603">
                  <c:v>#N/A</c:v>
                </c:pt>
                <c:pt idx="3604">
                  <c:v>#N/A</c:v>
                </c:pt>
                <c:pt idx="3605">
                  <c:v>#N/A</c:v>
                </c:pt>
                <c:pt idx="3606">
                  <c:v>#N/A</c:v>
                </c:pt>
                <c:pt idx="3607">
                  <c:v>#N/A</c:v>
                </c:pt>
                <c:pt idx="3608">
                  <c:v>#N/A</c:v>
                </c:pt>
                <c:pt idx="3609">
                  <c:v>#N/A</c:v>
                </c:pt>
                <c:pt idx="3610">
                  <c:v>#N/A</c:v>
                </c:pt>
                <c:pt idx="3611">
                  <c:v>#N/A</c:v>
                </c:pt>
                <c:pt idx="3612">
                  <c:v>#N/A</c:v>
                </c:pt>
                <c:pt idx="3613">
                  <c:v>#N/A</c:v>
                </c:pt>
                <c:pt idx="3614">
                  <c:v>#N/A</c:v>
                </c:pt>
                <c:pt idx="3615">
                  <c:v>#N/A</c:v>
                </c:pt>
                <c:pt idx="3616">
                  <c:v>#N/A</c:v>
                </c:pt>
                <c:pt idx="3617">
                  <c:v>#N/A</c:v>
                </c:pt>
                <c:pt idx="3618">
                  <c:v>#N/A</c:v>
                </c:pt>
                <c:pt idx="3619">
                  <c:v>#N/A</c:v>
                </c:pt>
                <c:pt idx="3620">
                  <c:v>#N/A</c:v>
                </c:pt>
                <c:pt idx="3621">
                  <c:v>#N/A</c:v>
                </c:pt>
                <c:pt idx="3622">
                  <c:v>#N/A</c:v>
                </c:pt>
                <c:pt idx="3623">
                  <c:v>#N/A</c:v>
                </c:pt>
                <c:pt idx="3624">
                  <c:v>#N/A</c:v>
                </c:pt>
                <c:pt idx="3625">
                  <c:v>#N/A</c:v>
                </c:pt>
                <c:pt idx="3626">
                  <c:v>#N/A</c:v>
                </c:pt>
                <c:pt idx="3627">
                  <c:v>#N/A</c:v>
                </c:pt>
                <c:pt idx="3628">
                  <c:v>#N/A</c:v>
                </c:pt>
                <c:pt idx="3629">
                  <c:v>#N/A</c:v>
                </c:pt>
                <c:pt idx="3630">
                  <c:v>#N/A</c:v>
                </c:pt>
                <c:pt idx="3631">
                  <c:v>#N/A</c:v>
                </c:pt>
                <c:pt idx="3632">
                  <c:v>#N/A</c:v>
                </c:pt>
                <c:pt idx="3633">
                  <c:v>#N/A</c:v>
                </c:pt>
                <c:pt idx="3634">
                  <c:v>#N/A</c:v>
                </c:pt>
                <c:pt idx="3635">
                  <c:v>#N/A</c:v>
                </c:pt>
                <c:pt idx="3636">
                  <c:v>#N/A</c:v>
                </c:pt>
                <c:pt idx="3637">
                  <c:v>#N/A</c:v>
                </c:pt>
                <c:pt idx="3638">
                  <c:v>#N/A</c:v>
                </c:pt>
                <c:pt idx="3639">
                  <c:v>#N/A</c:v>
                </c:pt>
                <c:pt idx="3640">
                  <c:v>#N/A</c:v>
                </c:pt>
                <c:pt idx="3641">
                  <c:v>#N/A</c:v>
                </c:pt>
                <c:pt idx="3642">
                  <c:v>#N/A</c:v>
                </c:pt>
                <c:pt idx="3643">
                  <c:v>#N/A</c:v>
                </c:pt>
                <c:pt idx="3644">
                  <c:v>#N/A</c:v>
                </c:pt>
                <c:pt idx="3645">
                  <c:v>#N/A</c:v>
                </c:pt>
                <c:pt idx="3646">
                  <c:v>#N/A</c:v>
                </c:pt>
                <c:pt idx="3647">
                  <c:v>#N/A</c:v>
                </c:pt>
                <c:pt idx="3648">
                  <c:v>#N/A</c:v>
                </c:pt>
                <c:pt idx="3649">
                  <c:v>#N/A</c:v>
                </c:pt>
                <c:pt idx="3650">
                  <c:v>#N/A</c:v>
                </c:pt>
                <c:pt idx="3651">
                  <c:v>#N/A</c:v>
                </c:pt>
                <c:pt idx="3652">
                  <c:v>#N/A</c:v>
                </c:pt>
                <c:pt idx="3653">
                  <c:v>#N/A</c:v>
                </c:pt>
                <c:pt idx="3654">
                  <c:v>#N/A</c:v>
                </c:pt>
                <c:pt idx="3655">
                  <c:v>#N/A</c:v>
                </c:pt>
                <c:pt idx="3656">
                  <c:v>#N/A</c:v>
                </c:pt>
                <c:pt idx="3657">
                  <c:v>#N/A</c:v>
                </c:pt>
                <c:pt idx="3658">
                  <c:v>#N/A</c:v>
                </c:pt>
                <c:pt idx="3659">
                  <c:v>#N/A</c:v>
                </c:pt>
                <c:pt idx="3660">
                  <c:v>#N/A</c:v>
                </c:pt>
                <c:pt idx="3661">
                  <c:v>#N/A</c:v>
                </c:pt>
                <c:pt idx="3662">
                  <c:v>#N/A</c:v>
                </c:pt>
                <c:pt idx="3663">
                  <c:v>#N/A</c:v>
                </c:pt>
                <c:pt idx="3664">
                  <c:v>#N/A</c:v>
                </c:pt>
                <c:pt idx="3665">
                  <c:v>#N/A</c:v>
                </c:pt>
                <c:pt idx="3666">
                  <c:v>#N/A</c:v>
                </c:pt>
                <c:pt idx="3667">
                  <c:v>#N/A</c:v>
                </c:pt>
                <c:pt idx="3668">
                  <c:v>#N/A</c:v>
                </c:pt>
                <c:pt idx="3669">
                  <c:v>#N/A</c:v>
                </c:pt>
                <c:pt idx="3670">
                  <c:v>#N/A</c:v>
                </c:pt>
                <c:pt idx="3671">
                  <c:v>#N/A</c:v>
                </c:pt>
                <c:pt idx="3672">
                  <c:v>#N/A</c:v>
                </c:pt>
                <c:pt idx="3673">
                  <c:v>#N/A</c:v>
                </c:pt>
                <c:pt idx="3674">
                  <c:v>#N/A</c:v>
                </c:pt>
                <c:pt idx="3675">
                  <c:v>#N/A</c:v>
                </c:pt>
                <c:pt idx="3676">
                  <c:v>#N/A</c:v>
                </c:pt>
                <c:pt idx="3677">
                  <c:v>#N/A</c:v>
                </c:pt>
                <c:pt idx="3678">
                  <c:v>#N/A</c:v>
                </c:pt>
                <c:pt idx="3679">
                  <c:v>#N/A</c:v>
                </c:pt>
                <c:pt idx="3680">
                  <c:v>#N/A</c:v>
                </c:pt>
                <c:pt idx="3681">
                  <c:v>#N/A</c:v>
                </c:pt>
                <c:pt idx="3682">
                  <c:v>#N/A</c:v>
                </c:pt>
                <c:pt idx="3683">
                  <c:v>#N/A</c:v>
                </c:pt>
                <c:pt idx="3684">
                  <c:v>#N/A</c:v>
                </c:pt>
                <c:pt idx="3685">
                  <c:v>#N/A</c:v>
                </c:pt>
                <c:pt idx="3686">
                  <c:v>#N/A</c:v>
                </c:pt>
                <c:pt idx="3687">
                  <c:v>#N/A</c:v>
                </c:pt>
                <c:pt idx="3688">
                  <c:v>#N/A</c:v>
                </c:pt>
                <c:pt idx="3689">
                  <c:v>#N/A</c:v>
                </c:pt>
                <c:pt idx="3690">
                  <c:v>#N/A</c:v>
                </c:pt>
                <c:pt idx="3691">
                  <c:v>#N/A</c:v>
                </c:pt>
                <c:pt idx="3692">
                  <c:v>#N/A</c:v>
                </c:pt>
                <c:pt idx="3693">
                  <c:v>#N/A</c:v>
                </c:pt>
                <c:pt idx="3694">
                  <c:v>#N/A</c:v>
                </c:pt>
                <c:pt idx="3695">
                  <c:v>#N/A</c:v>
                </c:pt>
                <c:pt idx="3696">
                  <c:v>#N/A</c:v>
                </c:pt>
                <c:pt idx="3697">
                  <c:v>#N/A</c:v>
                </c:pt>
                <c:pt idx="3698">
                  <c:v>#N/A</c:v>
                </c:pt>
                <c:pt idx="3699">
                  <c:v>#N/A</c:v>
                </c:pt>
                <c:pt idx="3700">
                  <c:v>#N/A</c:v>
                </c:pt>
                <c:pt idx="3701">
                  <c:v>#N/A</c:v>
                </c:pt>
                <c:pt idx="3702">
                  <c:v>#N/A</c:v>
                </c:pt>
                <c:pt idx="3703">
                  <c:v>#N/A</c:v>
                </c:pt>
                <c:pt idx="3704">
                  <c:v>#N/A</c:v>
                </c:pt>
                <c:pt idx="3705">
                  <c:v>#N/A</c:v>
                </c:pt>
                <c:pt idx="3706">
                  <c:v>#N/A</c:v>
                </c:pt>
                <c:pt idx="3707">
                  <c:v>#N/A</c:v>
                </c:pt>
                <c:pt idx="3708">
                  <c:v>#N/A</c:v>
                </c:pt>
                <c:pt idx="3709">
                  <c:v>#N/A</c:v>
                </c:pt>
                <c:pt idx="3710">
                  <c:v>#N/A</c:v>
                </c:pt>
                <c:pt idx="3711">
                  <c:v>#N/A</c:v>
                </c:pt>
                <c:pt idx="3712">
                  <c:v>#N/A</c:v>
                </c:pt>
                <c:pt idx="3713">
                  <c:v>#N/A</c:v>
                </c:pt>
                <c:pt idx="3714">
                  <c:v>#N/A</c:v>
                </c:pt>
                <c:pt idx="3715">
                  <c:v>#N/A</c:v>
                </c:pt>
                <c:pt idx="3716">
                  <c:v>#N/A</c:v>
                </c:pt>
                <c:pt idx="3717">
                  <c:v>#N/A</c:v>
                </c:pt>
                <c:pt idx="3718">
                  <c:v>#N/A</c:v>
                </c:pt>
                <c:pt idx="3719">
                  <c:v>#N/A</c:v>
                </c:pt>
                <c:pt idx="3720">
                  <c:v>#N/A</c:v>
                </c:pt>
                <c:pt idx="3721">
                  <c:v>#N/A</c:v>
                </c:pt>
                <c:pt idx="3722">
                  <c:v>#N/A</c:v>
                </c:pt>
                <c:pt idx="3723">
                  <c:v>#N/A</c:v>
                </c:pt>
                <c:pt idx="3724">
                  <c:v>#N/A</c:v>
                </c:pt>
                <c:pt idx="3725">
                  <c:v>#N/A</c:v>
                </c:pt>
                <c:pt idx="3726">
                  <c:v>#N/A</c:v>
                </c:pt>
                <c:pt idx="3727">
                  <c:v>#N/A</c:v>
                </c:pt>
                <c:pt idx="3728">
                  <c:v>#N/A</c:v>
                </c:pt>
                <c:pt idx="3729">
                  <c:v>#N/A</c:v>
                </c:pt>
                <c:pt idx="3730">
                  <c:v>#N/A</c:v>
                </c:pt>
                <c:pt idx="3731">
                  <c:v>#N/A</c:v>
                </c:pt>
                <c:pt idx="3732">
                  <c:v>#N/A</c:v>
                </c:pt>
                <c:pt idx="3733">
                  <c:v>#N/A</c:v>
                </c:pt>
                <c:pt idx="3734">
                  <c:v>#N/A</c:v>
                </c:pt>
                <c:pt idx="3735">
                  <c:v>#N/A</c:v>
                </c:pt>
                <c:pt idx="3736">
                  <c:v>#N/A</c:v>
                </c:pt>
                <c:pt idx="3737">
                  <c:v>#N/A</c:v>
                </c:pt>
                <c:pt idx="3738">
                  <c:v>#N/A</c:v>
                </c:pt>
                <c:pt idx="3739">
                  <c:v>#N/A</c:v>
                </c:pt>
                <c:pt idx="3740">
                  <c:v>#N/A</c:v>
                </c:pt>
                <c:pt idx="3741">
                  <c:v>#N/A</c:v>
                </c:pt>
                <c:pt idx="3742">
                  <c:v>#N/A</c:v>
                </c:pt>
                <c:pt idx="3743">
                  <c:v>#N/A</c:v>
                </c:pt>
                <c:pt idx="3744">
                  <c:v>#N/A</c:v>
                </c:pt>
                <c:pt idx="3745">
                  <c:v>#N/A</c:v>
                </c:pt>
                <c:pt idx="3746">
                  <c:v>#N/A</c:v>
                </c:pt>
                <c:pt idx="3747">
                  <c:v>#N/A</c:v>
                </c:pt>
                <c:pt idx="3748">
                  <c:v>#N/A</c:v>
                </c:pt>
                <c:pt idx="3749">
                  <c:v>#N/A</c:v>
                </c:pt>
                <c:pt idx="3750">
                  <c:v>#N/A</c:v>
                </c:pt>
                <c:pt idx="3751">
                  <c:v>#N/A</c:v>
                </c:pt>
                <c:pt idx="3752">
                  <c:v>#N/A</c:v>
                </c:pt>
                <c:pt idx="3753">
                  <c:v>#N/A</c:v>
                </c:pt>
                <c:pt idx="3754">
                  <c:v>#N/A</c:v>
                </c:pt>
                <c:pt idx="3755">
                  <c:v>#N/A</c:v>
                </c:pt>
                <c:pt idx="3756">
                  <c:v>#N/A</c:v>
                </c:pt>
                <c:pt idx="3757">
                  <c:v>#N/A</c:v>
                </c:pt>
                <c:pt idx="3758">
                  <c:v>#N/A</c:v>
                </c:pt>
                <c:pt idx="3759">
                  <c:v>#N/A</c:v>
                </c:pt>
                <c:pt idx="3760">
                  <c:v>#N/A</c:v>
                </c:pt>
                <c:pt idx="3761">
                  <c:v>#N/A</c:v>
                </c:pt>
                <c:pt idx="3762">
                  <c:v>#N/A</c:v>
                </c:pt>
                <c:pt idx="3763">
                  <c:v>#N/A</c:v>
                </c:pt>
                <c:pt idx="3764">
                  <c:v>#N/A</c:v>
                </c:pt>
                <c:pt idx="3765">
                  <c:v>#N/A</c:v>
                </c:pt>
                <c:pt idx="3766">
                  <c:v>#N/A</c:v>
                </c:pt>
                <c:pt idx="3767">
                  <c:v>#N/A</c:v>
                </c:pt>
                <c:pt idx="3768">
                  <c:v>#N/A</c:v>
                </c:pt>
                <c:pt idx="3769">
                  <c:v>#N/A</c:v>
                </c:pt>
                <c:pt idx="3770">
                  <c:v>#N/A</c:v>
                </c:pt>
                <c:pt idx="3771">
                  <c:v>#N/A</c:v>
                </c:pt>
                <c:pt idx="3772">
                  <c:v>#N/A</c:v>
                </c:pt>
                <c:pt idx="3773">
                  <c:v>#N/A</c:v>
                </c:pt>
                <c:pt idx="3774">
                  <c:v>#N/A</c:v>
                </c:pt>
                <c:pt idx="3775">
                  <c:v>#N/A</c:v>
                </c:pt>
                <c:pt idx="3776">
                  <c:v>#N/A</c:v>
                </c:pt>
                <c:pt idx="3777">
                  <c:v>#N/A</c:v>
                </c:pt>
                <c:pt idx="3778">
                  <c:v>#N/A</c:v>
                </c:pt>
                <c:pt idx="3779">
                  <c:v>#N/A</c:v>
                </c:pt>
                <c:pt idx="3780">
                  <c:v>#N/A</c:v>
                </c:pt>
                <c:pt idx="3781">
                  <c:v>#N/A</c:v>
                </c:pt>
                <c:pt idx="3782">
                  <c:v>#N/A</c:v>
                </c:pt>
                <c:pt idx="3783">
                  <c:v>#N/A</c:v>
                </c:pt>
                <c:pt idx="3784">
                  <c:v>#N/A</c:v>
                </c:pt>
                <c:pt idx="3785">
                  <c:v>#N/A</c:v>
                </c:pt>
                <c:pt idx="3786">
                  <c:v>#N/A</c:v>
                </c:pt>
                <c:pt idx="3787">
                  <c:v>#N/A</c:v>
                </c:pt>
                <c:pt idx="3788">
                  <c:v>#N/A</c:v>
                </c:pt>
                <c:pt idx="3789">
                  <c:v>#N/A</c:v>
                </c:pt>
                <c:pt idx="3790">
                  <c:v>#N/A</c:v>
                </c:pt>
                <c:pt idx="3791">
                  <c:v>#N/A</c:v>
                </c:pt>
                <c:pt idx="3792">
                  <c:v>#N/A</c:v>
                </c:pt>
                <c:pt idx="3793">
                  <c:v>#N/A</c:v>
                </c:pt>
                <c:pt idx="3794">
                  <c:v>#N/A</c:v>
                </c:pt>
                <c:pt idx="3795">
                  <c:v>#N/A</c:v>
                </c:pt>
                <c:pt idx="3796">
                  <c:v>#N/A</c:v>
                </c:pt>
                <c:pt idx="3797">
                  <c:v>#N/A</c:v>
                </c:pt>
                <c:pt idx="3798">
                  <c:v>#N/A</c:v>
                </c:pt>
                <c:pt idx="3799">
                  <c:v>#N/A</c:v>
                </c:pt>
                <c:pt idx="3800">
                  <c:v>#N/A</c:v>
                </c:pt>
                <c:pt idx="3801">
                  <c:v>#N/A</c:v>
                </c:pt>
                <c:pt idx="3802">
                  <c:v>#N/A</c:v>
                </c:pt>
                <c:pt idx="3803">
                  <c:v>#N/A</c:v>
                </c:pt>
                <c:pt idx="3804">
                  <c:v>#N/A</c:v>
                </c:pt>
                <c:pt idx="3805">
                  <c:v>#N/A</c:v>
                </c:pt>
                <c:pt idx="3806">
                  <c:v>#N/A</c:v>
                </c:pt>
                <c:pt idx="3807">
                  <c:v>#N/A</c:v>
                </c:pt>
                <c:pt idx="3808">
                  <c:v>#N/A</c:v>
                </c:pt>
                <c:pt idx="3809">
                  <c:v>#N/A</c:v>
                </c:pt>
                <c:pt idx="3810">
                  <c:v>#N/A</c:v>
                </c:pt>
                <c:pt idx="3811">
                  <c:v>#N/A</c:v>
                </c:pt>
                <c:pt idx="3812">
                  <c:v>#N/A</c:v>
                </c:pt>
                <c:pt idx="3813">
                  <c:v>#N/A</c:v>
                </c:pt>
                <c:pt idx="3814">
                  <c:v>#N/A</c:v>
                </c:pt>
                <c:pt idx="3815">
                  <c:v>#N/A</c:v>
                </c:pt>
                <c:pt idx="3816">
                  <c:v>#N/A</c:v>
                </c:pt>
                <c:pt idx="3817">
                  <c:v>#N/A</c:v>
                </c:pt>
                <c:pt idx="3818">
                  <c:v>#N/A</c:v>
                </c:pt>
                <c:pt idx="3819">
                  <c:v>#N/A</c:v>
                </c:pt>
                <c:pt idx="3820">
                  <c:v>#N/A</c:v>
                </c:pt>
                <c:pt idx="3821">
                  <c:v>#N/A</c:v>
                </c:pt>
                <c:pt idx="3822">
                  <c:v>#N/A</c:v>
                </c:pt>
                <c:pt idx="3823">
                  <c:v>#N/A</c:v>
                </c:pt>
                <c:pt idx="3824">
                  <c:v>#N/A</c:v>
                </c:pt>
                <c:pt idx="3825">
                  <c:v>#N/A</c:v>
                </c:pt>
                <c:pt idx="3826">
                  <c:v>#N/A</c:v>
                </c:pt>
                <c:pt idx="3827">
                  <c:v>#N/A</c:v>
                </c:pt>
                <c:pt idx="3828">
                  <c:v>#N/A</c:v>
                </c:pt>
                <c:pt idx="3829">
                  <c:v>#N/A</c:v>
                </c:pt>
                <c:pt idx="3830">
                  <c:v>#N/A</c:v>
                </c:pt>
                <c:pt idx="3831">
                  <c:v>#N/A</c:v>
                </c:pt>
                <c:pt idx="3832">
                  <c:v>#N/A</c:v>
                </c:pt>
                <c:pt idx="3833">
                  <c:v>#N/A</c:v>
                </c:pt>
                <c:pt idx="3834">
                  <c:v>#N/A</c:v>
                </c:pt>
                <c:pt idx="3835">
                  <c:v>#N/A</c:v>
                </c:pt>
                <c:pt idx="3836">
                  <c:v>#N/A</c:v>
                </c:pt>
                <c:pt idx="3837">
                  <c:v>#N/A</c:v>
                </c:pt>
                <c:pt idx="3838">
                  <c:v>#N/A</c:v>
                </c:pt>
                <c:pt idx="3839">
                  <c:v>#N/A</c:v>
                </c:pt>
                <c:pt idx="3840">
                  <c:v>#N/A</c:v>
                </c:pt>
                <c:pt idx="3841">
                  <c:v>#N/A</c:v>
                </c:pt>
                <c:pt idx="3842">
                  <c:v>#N/A</c:v>
                </c:pt>
                <c:pt idx="3843">
                  <c:v>#N/A</c:v>
                </c:pt>
                <c:pt idx="3844">
                  <c:v>#N/A</c:v>
                </c:pt>
                <c:pt idx="3845">
                  <c:v>#N/A</c:v>
                </c:pt>
                <c:pt idx="3846">
                  <c:v>#N/A</c:v>
                </c:pt>
                <c:pt idx="3847">
                  <c:v>#N/A</c:v>
                </c:pt>
                <c:pt idx="3848">
                  <c:v>#N/A</c:v>
                </c:pt>
                <c:pt idx="3849">
                  <c:v>#N/A</c:v>
                </c:pt>
                <c:pt idx="3850">
                  <c:v>#N/A</c:v>
                </c:pt>
                <c:pt idx="3851">
                  <c:v>#N/A</c:v>
                </c:pt>
                <c:pt idx="3852">
                  <c:v>#N/A</c:v>
                </c:pt>
                <c:pt idx="3853">
                  <c:v>#N/A</c:v>
                </c:pt>
                <c:pt idx="3854">
                  <c:v>#N/A</c:v>
                </c:pt>
                <c:pt idx="3855">
                  <c:v>#N/A</c:v>
                </c:pt>
                <c:pt idx="3856">
                  <c:v>#N/A</c:v>
                </c:pt>
                <c:pt idx="3857">
                  <c:v>#N/A</c:v>
                </c:pt>
                <c:pt idx="3858">
                  <c:v>#N/A</c:v>
                </c:pt>
                <c:pt idx="3859">
                  <c:v>#N/A</c:v>
                </c:pt>
                <c:pt idx="3860">
                  <c:v>#N/A</c:v>
                </c:pt>
                <c:pt idx="3861">
                  <c:v>#N/A</c:v>
                </c:pt>
                <c:pt idx="3862">
                  <c:v>#N/A</c:v>
                </c:pt>
                <c:pt idx="3863">
                  <c:v>#N/A</c:v>
                </c:pt>
                <c:pt idx="3864">
                  <c:v>#N/A</c:v>
                </c:pt>
                <c:pt idx="3865">
                  <c:v>#N/A</c:v>
                </c:pt>
                <c:pt idx="3866">
                  <c:v>#N/A</c:v>
                </c:pt>
                <c:pt idx="3867">
                  <c:v>#N/A</c:v>
                </c:pt>
                <c:pt idx="3868">
                  <c:v>#N/A</c:v>
                </c:pt>
                <c:pt idx="3869">
                  <c:v>#N/A</c:v>
                </c:pt>
                <c:pt idx="3870">
                  <c:v>#N/A</c:v>
                </c:pt>
                <c:pt idx="3871">
                  <c:v>#N/A</c:v>
                </c:pt>
                <c:pt idx="3872">
                  <c:v>#N/A</c:v>
                </c:pt>
                <c:pt idx="3873">
                  <c:v>#N/A</c:v>
                </c:pt>
                <c:pt idx="3874">
                  <c:v>#N/A</c:v>
                </c:pt>
                <c:pt idx="3875">
                  <c:v>#N/A</c:v>
                </c:pt>
                <c:pt idx="3876">
                  <c:v>#N/A</c:v>
                </c:pt>
                <c:pt idx="3877">
                  <c:v>#N/A</c:v>
                </c:pt>
                <c:pt idx="3878">
                  <c:v>#N/A</c:v>
                </c:pt>
                <c:pt idx="3879">
                  <c:v>#N/A</c:v>
                </c:pt>
                <c:pt idx="3880">
                  <c:v>#N/A</c:v>
                </c:pt>
                <c:pt idx="3881">
                  <c:v>#N/A</c:v>
                </c:pt>
                <c:pt idx="3882">
                  <c:v>#N/A</c:v>
                </c:pt>
                <c:pt idx="3883">
                  <c:v>#N/A</c:v>
                </c:pt>
                <c:pt idx="3884">
                  <c:v>#N/A</c:v>
                </c:pt>
                <c:pt idx="3885">
                  <c:v>#N/A</c:v>
                </c:pt>
                <c:pt idx="3886">
                  <c:v>#N/A</c:v>
                </c:pt>
                <c:pt idx="3887">
                  <c:v>#N/A</c:v>
                </c:pt>
                <c:pt idx="3888">
                  <c:v>#N/A</c:v>
                </c:pt>
                <c:pt idx="3889">
                  <c:v>#N/A</c:v>
                </c:pt>
                <c:pt idx="3890">
                  <c:v>#N/A</c:v>
                </c:pt>
                <c:pt idx="3891">
                  <c:v>#N/A</c:v>
                </c:pt>
                <c:pt idx="3892">
                  <c:v>#N/A</c:v>
                </c:pt>
                <c:pt idx="3893">
                  <c:v>#N/A</c:v>
                </c:pt>
                <c:pt idx="3894">
                  <c:v>#N/A</c:v>
                </c:pt>
                <c:pt idx="3895">
                  <c:v>#N/A</c:v>
                </c:pt>
                <c:pt idx="3896">
                  <c:v>#N/A</c:v>
                </c:pt>
                <c:pt idx="3897">
                  <c:v>#N/A</c:v>
                </c:pt>
                <c:pt idx="3898">
                  <c:v>#N/A</c:v>
                </c:pt>
                <c:pt idx="3899">
                  <c:v>#N/A</c:v>
                </c:pt>
                <c:pt idx="3900">
                  <c:v>#N/A</c:v>
                </c:pt>
                <c:pt idx="3901">
                  <c:v>#N/A</c:v>
                </c:pt>
                <c:pt idx="3902">
                  <c:v>#N/A</c:v>
                </c:pt>
                <c:pt idx="3903">
                  <c:v>#N/A</c:v>
                </c:pt>
                <c:pt idx="3904">
                  <c:v>#N/A</c:v>
                </c:pt>
                <c:pt idx="3905">
                  <c:v>#N/A</c:v>
                </c:pt>
                <c:pt idx="3906">
                  <c:v>#N/A</c:v>
                </c:pt>
                <c:pt idx="3907">
                  <c:v>#N/A</c:v>
                </c:pt>
                <c:pt idx="3908">
                  <c:v>#N/A</c:v>
                </c:pt>
                <c:pt idx="3909">
                  <c:v>#N/A</c:v>
                </c:pt>
                <c:pt idx="3910">
                  <c:v>#N/A</c:v>
                </c:pt>
                <c:pt idx="3911">
                  <c:v>#N/A</c:v>
                </c:pt>
                <c:pt idx="3912">
                  <c:v>#N/A</c:v>
                </c:pt>
                <c:pt idx="3913">
                  <c:v>#N/A</c:v>
                </c:pt>
                <c:pt idx="3914">
                  <c:v>#N/A</c:v>
                </c:pt>
                <c:pt idx="3915">
                  <c:v>#N/A</c:v>
                </c:pt>
                <c:pt idx="3916">
                  <c:v>#N/A</c:v>
                </c:pt>
                <c:pt idx="3917">
                  <c:v>#N/A</c:v>
                </c:pt>
                <c:pt idx="3918">
                  <c:v>#N/A</c:v>
                </c:pt>
                <c:pt idx="3919">
                  <c:v>#N/A</c:v>
                </c:pt>
                <c:pt idx="3920">
                  <c:v>#N/A</c:v>
                </c:pt>
                <c:pt idx="3921">
                  <c:v>#N/A</c:v>
                </c:pt>
                <c:pt idx="3922">
                  <c:v>#N/A</c:v>
                </c:pt>
                <c:pt idx="3923">
                  <c:v>#N/A</c:v>
                </c:pt>
                <c:pt idx="3924">
                  <c:v>#N/A</c:v>
                </c:pt>
                <c:pt idx="3925">
                  <c:v>#N/A</c:v>
                </c:pt>
                <c:pt idx="3926">
                  <c:v>#N/A</c:v>
                </c:pt>
                <c:pt idx="3927">
                  <c:v>#N/A</c:v>
                </c:pt>
                <c:pt idx="3928">
                  <c:v>#N/A</c:v>
                </c:pt>
                <c:pt idx="3929">
                  <c:v>#N/A</c:v>
                </c:pt>
                <c:pt idx="3930">
                  <c:v>#N/A</c:v>
                </c:pt>
                <c:pt idx="3931">
                  <c:v>#N/A</c:v>
                </c:pt>
                <c:pt idx="3932">
                  <c:v>#N/A</c:v>
                </c:pt>
                <c:pt idx="3933">
                  <c:v>#N/A</c:v>
                </c:pt>
                <c:pt idx="3934">
                  <c:v>#N/A</c:v>
                </c:pt>
                <c:pt idx="3935">
                  <c:v>#N/A</c:v>
                </c:pt>
                <c:pt idx="3936">
                  <c:v>#N/A</c:v>
                </c:pt>
                <c:pt idx="3937">
                  <c:v>#N/A</c:v>
                </c:pt>
                <c:pt idx="3938">
                  <c:v>#N/A</c:v>
                </c:pt>
                <c:pt idx="3939">
                  <c:v>#N/A</c:v>
                </c:pt>
                <c:pt idx="3940">
                  <c:v>#N/A</c:v>
                </c:pt>
                <c:pt idx="3941">
                  <c:v>#N/A</c:v>
                </c:pt>
                <c:pt idx="3942">
                  <c:v>#N/A</c:v>
                </c:pt>
                <c:pt idx="3943">
                  <c:v>#N/A</c:v>
                </c:pt>
                <c:pt idx="3944">
                  <c:v>#N/A</c:v>
                </c:pt>
                <c:pt idx="3945">
                  <c:v>#N/A</c:v>
                </c:pt>
                <c:pt idx="3946">
                  <c:v>#N/A</c:v>
                </c:pt>
                <c:pt idx="3947">
                  <c:v>#N/A</c:v>
                </c:pt>
                <c:pt idx="3948">
                  <c:v>#N/A</c:v>
                </c:pt>
                <c:pt idx="3949">
                  <c:v>#N/A</c:v>
                </c:pt>
                <c:pt idx="3950">
                  <c:v>#N/A</c:v>
                </c:pt>
                <c:pt idx="3951">
                  <c:v>#N/A</c:v>
                </c:pt>
                <c:pt idx="3952">
                  <c:v>#N/A</c:v>
                </c:pt>
                <c:pt idx="3953">
                  <c:v>#N/A</c:v>
                </c:pt>
                <c:pt idx="3954">
                  <c:v>#N/A</c:v>
                </c:pt>
                <c:pt idx="3955">
                  <c:v>#N/A</c:v>
                </c:pt>
                <c:pt idx="3956">
                  <c:v>#N/A</c:v>
                </c:pt>
                <c:pt idx="3957">
                  <c:v>#N/A</c:v>
                </c:pt>
                <c:pt idx="3958">
                  <c:v>#N/A</c:v>
                </c:pt>
                <c:pt idx="3959">
                  <c:v>#N/A</c:v>
                </c:pt>
                <c:pt idx="3960">
                  <c:v>#N/A</c:v>
                </c:pt>
                <c:pt idx="3961">
                  <c:v>#N/A</c:v>
                </c:pt>
                <c:pt idx="3962">
                  <c:v>#N/A</c:v>
                </c:pt>
                <c:pt idx="3963">
                  <c:v>#N/A</c:v>
                </c:pt>
                <c:pt idx="3964">
                  <c:v>#N/A</c:v>
                </c:pt>
                <c:pt idx="3965">
                  <c:v>#N/A</c:v>
                </c:pt>
                <c:pt idx="3966">
                  <c:v>#N/A</c:v>
                </c:pt>
                <c:pt idx="3967">
                  <c:v>#N/A</c:v>
                </c:pt>
                <c:pt idx="3968">
                  <c:v>#N/A</c:v>
                </c:pt>
                <c:pt idx="3969">
                  <c:v>#N/A</c:v>
                </c:pt>
                <c:pt idx="3970">
                  <c:v>#N/A</c:v>
                </c:pt>
                <c:pt idx="3971">
                  <c:v>#N/A</c:v>
                </c:pt>
                <c:pt idx="3972">
                  <c:v>#N/A</c:v>
                </c:pt>
                <c:pt idx="3973">
                  <c:v>#N/A</c:v>
                </c:pt>
                <c:pt idx="3974">
                  <c:v>#N/A</c:v>
                </c:pt>
                <c:pt idx="3975">
                  <c:v>#N/A</c:v>
                </c:pt>
                <c:pt idx="3976">
                  <c:v>#N/A</c:v>
                </c:pt>
                <c:pt idx="3977">
                  <c:v>#N/A</c:v>
                </c:pt>
                <c:pt idx="3978">
                  <c:v>#N/A</c:v>
                </c:pt>
                <c:pt idx="3979">
                  <c:v>#N/A</c:v>
                </c:pt>
                <c:pt idx="3980">
                  <c:v>#N/A</c:v>
                </c:pt>
                <c:pt idx="3981">
                  <c:v>#N/A</c:v>
                </c:pt>
                <c:pt idx="3982">
                  <c:v>#N/A</c:v>
                </c:pt>
                <c:pt idx="3983">
                  <c:v>#N/A</c:v>
                </c:pt>
                <c:pt idx="3984">
                  <c:v>#N/A</c:v>
                </c:pt>
                <c:pt idx="3985">
                  <c:v>#N/A</c:v>
                </c:pt>
                <c:pt idx="3986">
                  <c:v>#N/A</c:v>
                </c:pt>
                <c:pt idx="3987">
                  <c:v>#N/A</c:v>
                </c:pt>
                <c:pt idx="3988">
                  <c:v>#N/A</c:v>
                </c:pt>
                <c:pt idx="3989">
                  <c:v>#N/A</c:v>
                </c:pt>
                <c:pt idx="3990">
                  <c:v>#N/A</c:v>
                </c:pt>
                <c:pt idx="3991">
                  <c:v>#N/A</c:v>
                </c:pt>
                <c:pt idx="3992">
                  <c:v>#N/A</c:v>
                </c:pt>
                <c:pt idx="3993">
                  <c:v>#N/A</c:v>
                </c:pt>
                <c:pt idx="3994">
                  <c:v>#N/A</c:v>
                </c:pt>
                <c:pt idx="3995">
                  <c:v>#N/A</c:v>
                </c:pt>
                <c:pt idx="3996">
                  <c:v>#N/A</c:v>
                </c:pt>
                <c:pt idx="3997">
                  <c:v>#N/A</c:v>
                </c:pt>
                <c:pt idx="3998">
                  <c:v>#N/A</c:v>
                </c:pt>
                <c:pt idx="3999">
                  <c:v>#N/A</c:v>
                </c:pt>
                <c:pt idx="4000">
                  <c:v>#N/A</c:v>
                </c:pt>
                <c:pt idx="4001">
                  <c:v>#N/A</c:v>
                </c:pt>
                <c:pt idx="4002">
                  <c:v>#N/A</c:v>
                </c:pt>
                <c:pt idx="4003">
                  <c:v>#N/A</c:v>
                </c:pt>
                <c:pt idx="4004">
                  <c:v>#N/A</c:v>
                </c:pt>
                <c:pt idx="4005">
                  <c:v>#N/A</c:v>
                </c:pt>
                <c:pt idx="4006">
                  <c:v>#N/A</c:v>
                </c:pt>
                <c:pt idx="4007">
                  <c:v>#N/A</c:v>
                </c:pt>
                <c:pt idx="4008">
                  <c:v>#N/A</c:v>
                </c:pt>
                <c:pt idx="4009">
                  <c:v>#N/A</c:v>
                </c:pt>
                <c:pt idx="4010">
                  <c:v>#N/A</c:v>
                </c:pt>
                <c:pt idx="4011">
                  <c:v>#N/A</c:v>
                </c:pt>
                <c:pt idx="4012">
                  <c:v>#N/A</c:v>
                </c:pt>
                <c:pt idx="4013">
                  <c:v>#N/A</c:v>
                </c:pt>
                <c:pt idx="4014">
                  <c:v>#N/A</c:v>
                </c:pt>
                <c:pt idx="4015">
                  <c:v>#N/A</c:v>
                </c:pt>
                <c:pt idx="4016">
                  <c:v>#N/A</c:v>
                </c:pt>
                <c:pt idx="4017">
                  <c:v>#N/A</c:v>
                </c:pt>
                <c:pt idx="4018">
                  <c:v>#N/A</c:v>
                </c:pt>
                <c:pt idx="4019">
                  <c:v>#N/A</c:v>
                </c:pt>
                <c:pt idx="4020">
                  <c:v>#N/A</c:v>
                </c:pt>
                <c:pt idx="4021">
                  <c:v>#N/A</c:v>
                </c:pt>
                <c:pt idx="4022">
                  <c:v>#N/A</c:v>
                </c:pt>
                <c:pt idx="4023">
                  <c:v>#N/A</c:v>
                </c:pt>
                <c:pt idx="4024">
                  <c:v>#N/A</c:v>
                </c:pt>
                <c:pt idx="4025">
                  <c:v>#N/A</c:v>
                </c:pt>
                <c:pt idx="4026">
                  <c:v>#N/A</c:v>
                </c:pt>
                <c:pt idx="4027">
                  <c:v>#N/A</c:v>
                </c:pt>
                <c:pt idx="4028">
                  <c:v>#N/A</c:v>
                </c:pt>
                <c:pt idx="4029">
                  <c:v>#N/A</c:v>
                </c:pt>
                <c:pt idx="4030">
                  <c:v>#N/A</c:v>
                </c:pt>
                <c:pt idx="4031">
                  <c:v>#N/A</c:v>
                </c:pt>
                <c:pt idx="4032">
                  <c:v>#N/A</c:v>
                </c:pt>
                <c:pt idx="4033">
                  <c:v>#N/A</c:v>
                </c:pt>
                <c:pt idx="4034">
                  <c:v>#N/A</c:v>
                </c:pt>
                <c:pt idx="4035">
                  <c:v>#N/A</c:v>
                </c:pt>
                <c:pt idx="4036">
                  <c:v>#N/A</c:v>
                </c:pt>
                <c:pt idx="4037">
                  <c:v>#N/A</c:v>
                </c:pt>
                <c:pt idx="4038">
                  <c:v>#N/A</c:v>
                </c:pt>
                <c:pt idx="4039">
                  <c:v>#N/A</c:v>
                </c:pt>
                <c:pt idx="4040">
                  <c:v>#N/A</c:v>
                </c:pt>
                <c:pt idx="4041">
                  <c:v>#N/A</c:v>
                </c:pt>
                <c:pt idx="4042">
                  <c:v>#N/A</c:v>
                </c:pt>
                <c:pt idx="4043">
                  <c:v>#N/A</c:v>
                </c:pt>
                <c:pt idx="4044">
                  <c:v>#N/A</c:v>
                </c:pt>
                <c:pt idx="4045">
                  <c:v>#N/A</c:v>
                </c:pt>
                <c:pt idx="4046">
                  <c:v>#N/A</c:v>
                </c:pt>
                <c:pt idx="4047">
                  <c:v>#N/A</c:v>
                </c:pt>
                <c:pt idx="4048">
                  <c:v>#N/A</c:v>
                </c:pt>
                <c:pt idx="4049">
                  <c:v>#N/A</c:v>
                </c:pt>
                <c:pt idx="4050">
                  <c:v>#N/A</c:v>
                </c:pt>
                <c:pt idx="4051">
                  <c:v>#N/A</c:v>
                </c:pt>
                <c:pt idx="4052">
                  <c:v>#N/A</c:v>
                </c:pt>
                <c:pt idx="4053">
                  <c:v>#N/A</c:v>
                </c:pt>
                <c:pt idx="4054">
                  <c:v>#N/A</c:v>
                </c:pt>
                <c:pt idx="4055">
                  <c:v>#N/A</c:v>
                </c:pt>
                <c:pt idx="4056">
                  <c:v>#N/A</c:v>
                </c:pt>
                <c:pt idx="4057">
                  <c:v>#N/A</c:v>
                </c:pt>
                <c:pt idx="4058">
                  <c:v>#N/A</c:v>
                </c:pt>
                <c:pt idx="4059">
                  <c:v>#N/A</c:v>
                </c:pt>
                <c:pt idx="4060">
                  <c:v>#N/A</c:v>
                </c:pt>
                <c:pt idx="4061">
                  <c:v>#N/A</c:v>
                </c:pt>
                <c:pt idx="4062">
                  <c:v>#N/A</c:v>
                </c:pt>
                <c:pt idx="4063">
                  <c:v>#N/A</c:v>
                </c:pt>
                <c:pt idx="4064">
                  <c:v>#N/A</c:v>
                </c:pt>
                <c:pt idx="4065">
                  <c:v>#N/A</c:v>
                </c:pt>
                <c:pt idx="4066">
                  <c:v>#N/A</c:v>
                </c:pt>
                <c:pt idx="4067">
                  <c:v>#N/A</c:v>
                </c:pt>
                <c:pt idx="4068">
                  <c:v>#N/A</c:v>
                </c:pt>
                <c:pt idx="4069">
                  <c:v>#N/A</c:v>
                </c:pt>
                <c:pt idx="4070">
                  <c:v>#N/A</c:v>
                </c:pt>
                <c:pt idx="4071">
                  <c:v>#N/A</c:v>
                </c:pt>
                <c:pt idx="4072">
                  <c:v>#N/A</c:v>
                </c:pt>
                <c:pt idx="4073">
                  <c:v>#N/A</c:v>
                </c:pt>
                <c:pt idx="4074">
                  <c:v>#N/A</c:v>
                </c:pt>
                <c:pt idx="4075">
                  <c:v>#N/A</c:v>
                </c:pt>
                <c:pt idx="4076">
                  <c:v>#N/A</c:v>
                </c:pt>
                <c:pt idx="4077">
                  <c:v>#N/A</c:v>
                </c:pt>
                <c:pt idx="4078">
                  <c:v>#N/A</c:v>
                </c:pt>
                <c:pt idx="4079">
                  <c:v>#N/A</c:v>
                </c:pt>
                <c:pt idx="4080">
                  <c:v>#N/A</c:v>
                </c:pt>
                <c:pt idx="4081">
                  <c:v>#N/A</c:v>
                </c:pt>
                <c:pt idx="4082">
                  <c:v>#N/A</c:v>
                </c:pt>
                <c:pt idx="4083">
                  <c:v>#N/A</c:v>
                </c:pt>
                <c:pt idx="4084">
                  <c:v>#N/A</c:v>
                </c:pt>
                <c:pt idx="4085">
                  <c:v>#N/A</c:v>
                </c:pt>
                <c:pt idx="4086">
                  <c:v>#N/A</c:v>
                </c:pt>
                <c:pt idx="4087">
                  <c:v>#N/A</c:v>
                </c:pt>
                <c:pt idx="4088">
                  <c:v>#N/A</c:v>
                </c:pt>
                <c:pt idx="4089">
                  <c:v>#N/A</c:v>
                </c:pt>
                <c:pt idx="4090">
                  <c:v>#N/A</c:v>
                </c:pt>
                <c:pt idx="4091">
                  <c:v>#N/A</c:v>
                </c:pt>
                <c:pt idx="4092">
                  <c:v>#N/A</c:v>
                </c:pt>
                <c:pt idx="4093">
                  <c:v>#N/A</c:v>
                </c:pt>
                <c:pt idx="4094">
                  <c:v>#N/A</c:v>
                </c:pt>
                <c:pt idx="4095">
                  <c:v>#N/A</c:v>
                </c:pt>
                <c:pt idx="4096">
                  <c:v>#N/A</c:v>
                </c:pt>
                <c:pt idx="4097">
                  <c:v>#N/A</c:v>
                </c:pt>
                <c:pt idx="4098">
                  <c:v>#N/A</c:v>
                </c:pt>
                <c:pt idx="4099">
                  <c:v>#N/A</c:v>
                </c:pt>
                <c:pt idx="4100">
                  <c:v>#N/A</c:v>
                </c:pt>
                <c:pt idx="4101">
                  <c:v>#N/A</c:v>
                </c:pt>
                <c:pt idx="4102">
                  <c:v>#N/A</c:v>
                </c:pt>
                <c:pt idx="4103">
                  <c:v>#N/A</c:v>
                </c:pt>
                <c:pt idx="4104">
                  <c:v>#N/A</c:v>
                </c:pt>
                <c:pt idx="4105">
                  <c:v>#N/A</c:v>
                </c:pt>
                <c:pt idx="4106">
                  <c:v>#N/A</c:v>
                </c:pt>
                <c:pt idx="4107">
                  <c:v>#N/A</c:v>
                </c:pt>
                <c:pt idx="4108">
                  <c:v>#N/A</c:v>
                </c:pt>
                <c:pt idx="4109">
                  <c:v>#N/A</c:v>
                </c:pt>
                <c:pt idx="4110">
                  <c:v>#N/A</c:v>
                </c:pt>
                <c:pt idx="4111">
                  <c:v>#N/A</c:v>
                </c:pt>
                <c:pt idx="4112">
                  <c:v>#N/A</c:v>
                </c:pt>
                <c:pt idx="4113">
                  <c:v>#N/A</c:v>
                </c:pt>
                <c:pt idx="4114">
                  <c:v>#N/A</c:v>
                </c:pt>
                <c:pt idx="4115">
                  <c:v>#N/A</c:v>
                </c:pt>
                <c:pt idx="4116">
                  <c:v>#N/A</c:v>
                </c:pt>
                <c:pt idx="4117">
                  <c:v>#N/A</c:v>
                </c:pt>
                <c:pt idx="4118">
                  <c:v>#N/A</c:v>
                </c:pt>
                <c:pt idx="4119">
                  <c:v>#N/A</c:v>
                </c:pt>
                <c:pt idx="4120">
                  <c:v>#N/A</c:v>
                </c:pt>
                <c:pt idx="4121">
                  <c:v>#N/A</c:v>
                </c:pt>
                <c:pt idx="4122">
                  <c:v>#N/A</c:v>
                </c:pt>
                <c:pt idx="4123">
                  <c:v>#N/A</c:v>
                </c:pt>
                <c:pt idx="4124">
                  <c:v>#N/A</c:v>
                </c:pt>
                <c:pt idx="4125">
                  <c:v>#N/A</c:v>
                </c:pt>
                <c:pt idx="4126">
                  <c:v>#N/A</c:v>
                </c:pt>
                <c:pt idx="4127">
                  <c:v>#N/A</c:v>
                </c:pt>
                <c:pt idx="4128">
                  <c:v>#N/A</c:v>
                </c:pt>
                <c:pt idx="4129">
                  <c:v>#N/A</c:v>
                </c:pt>
                <c:pt idx="4130">
                  <c:v>#N/A</c:v>
                </c:pt>
                <c:pt idx="4131">
                  <c:v>#N/A</c:v>
                </c:pt>
                <c:pt idx="4132">
                  <c:v>#N/A</c:v>
                </c:pt>
                <c:pt idx="4133">
                  <c:v>#N/A</c:v>
                </c:pt>
                <c:pt idx="4134">
                  <c:v>#N/A</c:v>
                </c:pt>
                <c:pt idx="4135">
                  <c:v>#N/A</c:v>
                </c:pt>
                <c:pt idx="4136">
                  <c:v>#N/A</c:v>
                </c:pt>
                <c:pt idx="4137">
                  <c:v>#N/A</c:v>
                </c:pt>
                <c:pt idx="4138">
                  <c:v>#N/A</c:v>
                </c:pt>
                <c:pt idx="4139">
                  <c:v>#N/A</c:v>
                </c:pt>
                <c:pt idx="4140">
                  <c:v>#N/A</c:v>
                </c:pt>
                <c:pt idx="4141">
                  <c:v>#N/A</c:v>
                </c:pt>
                <c:pt idx="4142">
                  <c:v>#N/A</c:v>
                </c:pt>
                <c:pt idx="4143">
                  <c:v>#N/A</c:v>
                </c:pt>
                <c:pt idx="4144">
                  <c:v>#N/A</c:v>
                </c:pt>
                <c:pt idx="4145">
                  <c:v>#N/A</c:v>
                </c:pt>
                <c:pt idx="4146">
                  <c:v>#N/A</c:v>
                </c:pt>
                <c:pt idx="4147">
                  <c:v>#N/A</c:v>
                </c:pt>
                <c:pt idx="4148">
                  <c:v>#N/A</c:v>
                </c:pt>
                <c:pt idx="4149">
                  <c:v>#N/A</c:v>
                </c:pt>
                <c:pt idx="4150">
                  <c:v>#N/A</c:v>
                </c:pt>
                <c:pt idx="4151">
                  <c:v>#N/A</c:v>
                </c:pt>
                <c:pt idx="4152">
                  <c:v>#N/A</c:v>
                </c:pt>
                <c:pt idx="4153">
                  <c:v>#N/A</c:v>
                </c:pt>
                <c:pt idx="4154">
                  <c:v>#N/A</c:v>
                </c:pt>
                <c:pt idx="4155">
                  <c:v>#N/A</c:v>
                </c:pt>
                <c:pt idx="4156">
                  <c:v>#N/A</c:v>
                </c:pt>
                <c:pt idx="4157">
                  <c:v>#N/A</c:v>
                </c:pt>
                <c:pt idx="4158">
                  <c:v>#N/A</c:v>
                </c:pt>
                <c:pt idx="4159">
                  <c:v>#N/A</c:v>
                </c:pt>
                <c:pt idx="4160">
                  <c:v>#N/A</c:v>
                </c:pt>
                <c:pt idx="4161">
                  <c:v>#N/A</c:v>
                </c:pt>
                <c:pt idx="4162">
                  <c:v>#N/A</c:v>
                </c:pt>
                <c:pt idx="4163">
                  <c:v>#N/A</c:v>
                </c:pt>
                <c:pt idx="4164">
                  <c:v>#N/A</c:v>
                </c:pt>
                <c:pt idx="4165">
                  <c:v>#N/A</c:v>
                </c:pt>
                <c:pt idx="4166">
                  <c:v>#N/A</c:v>
                </c:pt>
                <c:pt idx="4167">
                  <c:v>#N/A</c:v>
                </c:pt>
                <c:pt idx="4168">
                  <c:v>#N/A</c:v>
                </c:pt>
                <c:pt idx="4169">
                  <c:v>#N/A</c:v>
                </c:pt>
                <c:pt idx="4170">
                  <c:v>#N/A</c:v>
                </c:pt>
                <c:pt idx="4171">
                  <c:v>#N/A</c:v>
                </c:pt>
                <c:pt idx="4172">
                  <c:v>#N/A</c:v>
                </c:pt>
                <c:pt idx="4173">
                  <c:v>#N/A</c:v>
                </c:pt>
                <c:pt idx="4174">
                  <c:v>#N/A</c:v>
                </c:pt>
                <c:pt idx="4175">
                  <c:v>#N/A</c:v>
                </c:pt>
                <c:pt idx="4176">
                  <c:v>#N/A</c:v>
                </c:pt>
                <c:pt idx="4177">
                  <c:v>#N/A</c:v>
                </c:pt>
                <c:pt idx="4178">
                  <c:v>#N/A</c:v>
                </c:pt>
                <c:pt idx="4179">
                  <c:v>#N/A</c:v>
                </c:pt>
                <c:pt idx="4180">
                  <c:v>#N/A</c:v>
                </c:pt>
                <c:pt idx="4181">
                  <c:v>#N/A</c:v>
                </c:pt>
                <c:pt idx="4182">
                  <c:v>#N/A</c:v>
                </c:pt>
                <c:pt idx="4183">
                  <c:v>#N/A</c:v>
                </c:pt>
                <c:pt idx="4184">
                  <c:v>#N/A</c:v>
                </c:pt>
                <c:pt idx="4185">
                  <c:v>#N/A</c:v>
                </c:pt>
                <c:pt idx="4186">
                  <c:v>#N/A</c:v>
                </c:pt>
                <c:pt idx="4187">
                  <c:v>#N/A</c:v>
                </c:pt>
                <c:pt idx="4188">
                  <c:v>#N/A</c:v>
                </c:pt>
                <c:pt idx="4189">
                  <c:v>#N/A</c:v>
                </c:pt>
                <c:pt idx="4190">
                  <c:v>#N/A</c:v>
                </c:pt>
                <c:pt idx="4191">
                  <c:v>#N/A</c:v>
                </c:pt>
                <c:pt idx="4192">
                  <c:v>#N/A</c:v>
                </c:pt>
                <c:pt idx="4193">
                  <c:v>#N/A</c:v>
                </c:pt>
                <c:pt idx="4194">
                  <c:v>#N/A</c:v>
                </c:pt>
                <c:pt idx="4195">
                  <c:v>#N/A</c:v>
                </c:pt>
                <c:pt idx="4196">
                  <c:v>#N/A</c:v>
                </c:pt>
                <c:pt idx="4197">
                  <c:v>#N/A</c:v>
                </c:pt>
                <c:pt idx="4198">
                  <c:v>#N/A</c:v>
                </c:pt>
                <c:pt idx="4199">
                  <c:v>#N/A</c:v>
                </c:pt>
                <c:pt idx="4200">
                  <c:v>#N/A</c:v>
                </c:pt>
                <c:pt idx="4201">
                  <c:v>#N/A</c:v>
                </c:pt>
                <c:pt idx="4202">
                  <c:v>#N/A</c:v>
                </c:pt>
                <c:pt idx="4203">
                  <c:v>#N/A</c:v>
                </c:pt>
                <c:pt idx="4204">
                  <c:v>#N/A</c:v>
                </c:pt>
                <c:pt idx="4205">
                  <c:v>#N/A</c:v>
                </c:pt>
                <c:pt idx="4206">
                  <c:v>#N/A</c:v>
                </c:pt>
                <c:pt idx="4207">
                  <c:v>#N/A</c:v>
                </c:pt>
                <c:pt idx="4208">
                  <c:v>#N/A</c:v>
                </c:pt>
                <c:pt idx="4209">
                  <c:v>#N/A</c:v>
                </c:pt>
                <c:pt idx="4210">
                  <c:v>#N/A</c:v>
                </c:pt>
                <c:pt idx="4211">
                  <c:v>#N/A</c:v>
                </c:pt>
                <c:pt idx="4212">
                  <c:v>#N/A</c:v>
                </c:pt>
                <c:pt idx="4213">
                  <c:v>#N/A</c:v>
                </c:pt>
                <c:pt idx="4214">
                  <c:v>#N/A</c:v>
                </c:pt>
                <c:pt idx="4215">
                  <c:v>#N/A</c:v>
                </c:pt>
                <c:pt idx="4216">
                  <c:v>#N/A</c:v>
                </c:pt>
                <c:pt idx="4217">
                  <c:v>#N/A</c:v>
                </c:pt>
                <c:pt idx="4218">
                  <c:v>#N/A</c:v>
                </c:pt>
                <c:pt idx="4219">
                  <c:v>#N/A</c:v>
                </c:pt>
                <c:pt idx="4220">
                  <c:v>#N/A</c:v>
                </c:pt>
                <c:pt idx="4221">
                  <c:v>#N/A</c:v>
                </c:pt>
                <c:pt idx="4222">
                  <c:v>#N/A</c:v>
                </c:pt>
                <c:pt idx="4223">
                  <c:v>#N/A</c:v>
                </c:pt>
                <c:pt idx="4224">
                  <c:v>#N/A</c:v>
                </c:pt>
                <c:pt idx="4225">
                  <c:v>#N/A</c:v>
                </c:pt>
                <c:pt idx="4226">
                  <c:v>#N/A</c:v>
                </c:pt>
                <c:pt idx="4227">
                  <c:v>#N/A</c:v>
                </c:pt>
                <c:pt idx="4228">
                  <c:v>#N/A</c:v>
                </c:pt>
                <c:pt idx="4229">
                  <c:v>#N/A</c:v>
                </c:pt>
                <c:pt idx="4230">
                  <c:v>#N/A</c:v>
                </c:pt>
                <c:pt idx="4231">
                  <c:v>#N/A</c:v>
                </c:pt>
                <c:pt idx="4232">
                  <c:v>#N/A</c:v>
                </c:pt>
                <c:pt idx="4233">
                  <c:v>#N/A</c:v>
                </c:pt>
                <c:pt idx="4234">
                  <c:v>#N/A</c:v>
                </c:pt>
                <c:pt idx="4235">
                  <c:v>#N/A</c:v>
                </c:pt>
                <c:pt idx="4236">
                  <c:v>#N/A</c:v>
                </c:pt>
                <c:pt idx="4237">
                  <c:v>#N/A</c:v>
                </c:pt>
                <c:pt idx="4238">
                  <c:v>#N/A</c:v>
                </c:pt>
                <c:pt idx="4239">
                  <c:v>#N/A</c:v>
                </c:pt>
                <c:pt idx="4240">
                  <c:v>#N/A</c:v>
                </c:pt>
                <c:pt idx="4241">
                  <c:v>#N/A</c:v>
                </c:pt>
                <c:pt idx="4242">
                  <c:v>#N/A</c:v>
                </c:pt>
                <c:pt idx="4243">
                  <c:v>#N/A</c:v>
                </c:pt>
                <c:pt idx="4244">
                  <c:v>#N/A</c:v>
                </c:pt>
                <c:pt idx="4245">
                  <c:v>#N/A</c:v>
                </c:pt>
                <c:pt idx="4246">
                  <c:v>#N/A</c:v>
                </c:pt>
                <c:pt idx="4247">
                  <c:v>#N/A</c:v>
                </c:pt>
                <c:pt idx="4248">
                  <c:v>#N/A</c:v>
                </c:pt>
                <c:pt idx="4249">
                  <c:v>#N/A</c:v>
                </c:pt>
                <c:pt idx="4250">
                  <c:v>#N/A</c:v>
                </c:pt>
                <c:pt idx="4251">
                  <c:v>#N/A</c:v>
                </c:pt>
                <c:pt idx="4252">
                  <c:v>#N/A</c:v>
                </c:pt>
                <c:pt idx="4253">
                  <c:v>#N/A</c:v>
                </c:pt>
                <c:pt idx="4254">
                  <c:v>#N/A</c:v>
                </c:pt>
                <c:pt idx="4255">
                  <c:v>#N/A</c:v>
                </c:pt>
                <c:pt idx="4256">
                  <c:v>#N/A</c:v>
                </c:pt>
                <c:pt idx="4257">
                  <c:v>#N/A</c:v>
                </c:pt>
                <c:pt idx="4258">
                  <c:v>#N/A</c:v>
                </c:pt>
                <c:pt idx="4259">
                  <c:v>#N/A</c:v>
                </c:pt>
                <c:pt idx="4260">
                  <c:v>#N/A</c:v>
                </c:pt>
                <c:pt idx="4261">
                  <c:v>#N/A</c:v>
                </c:pt>
                <c:pt idx="4262">
                  <c:v>#N/A</c:v>
                </c:pt>
                <c:pt idx="4263">
                  <c:v>#N/A</c:v>
                </c:pt>
                <c:pt idx="4264">
                  <c:v>#N/A</c:v>
                </c:pt>
                <c:pt idx="4265">
                  <c:v>#N/A</c:v>
                </c:pt>
                <c:pt idx="4266">
                  <c:v>#N/A</c:v>
                </c:pt>
                <c:pt idx="4267">
                  <c:v>#N/A</c:v>
                </c:pt>
                <c:pt idx="4268">
                  <c:v>#N/A</c:v>
                </c:pt>
                <c:pt idx="4269">
                  <c:v>#N/A</c:v>
                </c:pt>
                <c:pt idx="4270">
                  <c:v>#N/A</c:v>
                </c:pt>
                <c:pt idx="4271">
                  <c:v>#N/A</c:v>
                </c:pt>
                <c:pt idx="4272">
                  <c:v>#N/A</c:v>
                </c:pt>
                <c:pt idx="4273">
                  <c:v>#N/A</c:v>
                </c:pt>
                <c:pt idx="4274">
                  <c:v>#N/A</c:v>
                </c:pt>
                <c:pt idx="4275">
                  <c:v>#N/A</c:v>
                </c:pt>
                <c:pt idx="4276">
                  <c:v>#N/A</c:v>
                </c:pt>
                <c:pt idx="4277">
                  <c:v>#N/A</c:v>
                </c:pt>
                <c:pt idx="4278">
                  <c:v>#N/A</c:v>
                </c:pt>
                <c:pt idx="4279">
                  <c:v>#N/A</c:v>
                </c:pt>
                <c:pt idx="4280">
                  <c:v>#N/A</c:v>
                </c:pt>
                <c:pt idx="4281">
                  <c:v>#N/A</c:v>
                </c:pt>
                <c:pt idx="4282">
                  <c:v>#N/A</c:v>
                </c:pt>
                <c:pt idx="4283">
                  <c:v>#N/A</c:v>
                </c:pt>
                <c:pt idx="4284">
                  <c:v>#N/A</c:v>
                </c:pt>
                <c:pt idx="4285">
                  <c:v>#N/A</c:v>
                </c:pt>
                <c:pt idx="4286">
                  <c:v>#N/A</c:v>
                </c:pt>
                <c:pt idx="4287">
                  <c:v>#N/A</c:v>
                </c:pt>
                <c:pt idx="4288">
                  <c:v>#N/A</c:v>
                </c:pt>
                <c:pt idx="4289">
                  <c:v>#N/A</c:v>
                </c:pt>
                <c:pt idx="4290">
                  <c:v>#N/A</c:v>
                </c:pt>
                <c:pt idx="4291">
                  <c:v>#N/A</c:v>
                </c:pt>
                <c:pt idx="4292">
                  <c:v>#N/A</c:v>
                </c:pt>
                <c:pt idx="4293">
                  <c:v>#N/A</c:v>
                </c:pt>
                <c:pt idx="4294">
                  <c:v>#N/A</c:v>
                </c:pt>
                <c:pt idx="4295">
                  <c:v>#N/A</c:v>
                </c:pt>
                <c:pt idx="4296">
                  <c:v>#N/A</c:v>
                </c:pt>
                <c:pt idx="4297">
                  <c:v>#N/A</c:v>
                </c:pt>
                <c:pt idx="4298">
                  <c:v>#N/A</c:v>
                </c:pt>
                <c:pt idx="4299">
                  <c:v>#N/A</c:v>
                </c:pt>
                <c:pt idx="4300">
                  <c:v>#N/A</c:v>
                </c:pt>
                <c:pt idx="4301">
                  <c:v>#N/A</c:v>
                </c:pt>
                <c:pt idx="4302">
                  <c:v>#N/A</c:v>
                </c:pt>
                <c:pt idx="4303">
                  <c:v>#N/A</c:v>
                </c:pt>
                <c:pt idx="4304">
                  <c:v>#N/A</c:v>
                </c:pt>
                <c:pt idx="4305">
                  <c:v>#N/A</c:v>
                </c:pt>
                <c:pt idx="4306">
                  <c:v>#N/A</c:v>
                </c:pt>
                <c:pt idx="4307">
                  <c:v>#N/A</c:v>
                </c:pt>
                <c:pt idx="4308">
                  <c:v>#N/A</c:v>
                </c:pt>
                <c:pt idx="4309">
                  <c:v>#N/A</c:v>
                </c:pt>
                <c:pt idx="4310">
                  <c:v>#N/A</c:v>
                </c:pt>
                <c:pt idx="4311">
                  <c:v>#N/A</c:v>
                </c:pt>
                <c:pt idx="4312">
                  <c:v>#N/A</c:v>
                </c:pt>
                <c:pt idx="4313">
                  <c:v>#N/A</c:v>
                </c:pt>
                <c:pt idx="4314">
                  <c:v>#N/A</c:v>
                </c:pt>
                <c:pt idx="4315">
                  <c:v>#N/A</c:v>
                </c:pt>
                <c:pt idx="4316">
                  <c:v>#N/A</c:v>
                </c:pt>
                <c:pt idx="4317">
                  <c:v>#N/A</c:v>
                </c:pt>
                <c:pt idx="4318">
                  <c:v>#N/A</c:v>
                </c:pt>
                <c:pt idx="4319">
                  <c:v>#N/A</c:v>
                </c:pt>
                <c:pt idx="4320">
                  <c:v>#N/A</c:v>
                </c:pt>
                <c:pt idx="4321">
                  <c:v>#N/A</c:v>
                </c:pt>
                <c:pt idx="4322">
                  <c:v>#N/A</c:v>
                </c:pt>
                <c:pt idx="4323">
                  <c:v>#N/A</c:v>
                </c:pt>
                <c:pt idx="4324">
                  <c:v>#N/A</c:v>
                </c:pt>
                <c:pt idx="4325">
                  <c:v>#N/A</c:v>
                </c:pt>
                <c:pt idx="4326">
                  <c:v>#N/A</c:v>
                </c:pt>
                <c:pt idx="4327">
                  <c:v>#N/A</c:v>
                </c:pt>
                <c:pt idx="4328">
                  <c:v>#N/A</c:v>
                </c:pt>
                <c:pt idx="4329">
                  <c:v>#N/A</c:v>
                </c:pt>
                <c:pt idx="4330">
                  <c:v>#N/A</c:v>
                </c:pt>
                <c:pt idx="4331">
                  <c:v>#N/A</c:v>
                </c:pt>
                <c:pt idx="4332">
                  <c:v>#N/A</c:v>
                </c:pt>
                <c:pt idx="4333">
                  <c:v>#N/A</c:v>
                </c:pt>
                <c:pt idx="4334">
                  <c:v>#N/A</c:v>
                </c:pt>
                <c:pt idx="4335">
                  <c:v>#N/A</c:v>
                </c:pt>
                <c:pt idx="4336">
                  <c:v>#N/A</c:v>
                </c:pt>
                <c:pt idx="4337">
                  <c:v>#N/A</c:v>
                </c:pt>
                <c:pt idx="4338">
                  <c:v>#N/A</c:v>
                </c:pt>
                <c:pt idx="4339">
                  <c:v>#N/A</c:v>
                </c:pt>
                <c:pt idx="4340">
                  <c:v>#N/A</c:v>
                </c:pt>
                <c:pt idx="4341">
                  <c:v>#N/A</c:v>
                </c:pt>
                <c:pt idx="4342">
                  <c:v>#N/A</c:v>
                </c:pt>
                <c:pt idx="4343">
                  <c:v>#N/A</c:v>
                </c:pt>
                <c:pt idx="4344">
                  <c:v>#N/A</c:v>
                </c:pt>
                <c:pt idx="4345">
                  <c:v>#N/A</c:v>
                </c:pt>
                <c:pt idx="4346">
                  <c:v>#N/A</c:v>
                </c:pt>
                <c:pt idx="4347">
                  <c:v>#N/A</c:v>
                </c:pt>
                <c:pt idx="4348">
                  <c:v>#N/A</c:v>
                </c:pt>
                <c:pt idx="4349">
                  <c:v>#N/A</c:v>
                </c:pt>
                <c:pt idx="4350">
                  <c:v>#N/A</c:v>
                </c:pt>
                <c:pt idx="4351">
                  <c:v>#N/A</c:v>
                </c:pt>
                <c:pt idx="4352">
                  <c:v>#N/A</c:v>
                </c:pt>
                <c:pt idx="4353">
                  <c:v>#N/A</c:v>
                </c:pt>
                <c:pt idx="4354">
                  <c:v>#N/A</c:v>
                </c:pt>
                <c:pt idx="4355">
                  <c:v>#N/A</c:v>
                </c:pt>
                <c:pt idx="4356">
                  <c:v>#N/A</c:v>
                </c:pt>
                <c:pt idx="4357">
                  <c:v>#N/A</c:v>
                </c:pt>
                <c:pt idx="4358">
                  <c:v>#N/A</c:v>
                </c:pt>
                <c:pt idx="4359">
                  <c:v>#N/A</c:v>
                </c:pt>
                <c:pt idx="4360">
                  <c:v>#N/A</c:v>
                </c:pt>
                <c:pt idx="4361">
                  <c:v>#N/A</c:v>
                </c:pt>
                <c:pt idx="4362">
                  <c:v>#N/A</c:v>
                </c:pt>
                <c:pt idx="4363">
                  <c:v>#N/A</c:v>
                </c:pt>
                <c:pt idx="4364">
                  <c:v>#N/A</c:v>
                </c:pt>
                <c:pt idx="4365">
                  <c:v>#N/A</c:v>
                </c:pt>
                <c:pt idx="4366">
                  <c:v>#N/A</c:v>
                </c:pt>
                <c:pt idx="4367">
                  <c:v>#N/A</c:v>
                </c:pt>
                <c:pt idx="4368">
                  <c:v>#N/A</c:v>
                </c:pt>
                <c:pt idx="4369">
                  <c:v>#N/A</c:v>
                </c:pt>
                <c:pt idx="4370">
                  <c:v>#N/A</c:v>
                </c:pt>
                <c:pt idx="4371">
                  <c:v>#N/A</c:v>
                </c:pt>
                <c:pt idx="4372">
                  <c:v>#N/A</c:v>
                </c:pt>
                <c:pt idx="4373">
                  <c:v>#N/A</c:v>
                </c:pt>
                <c:pt idx="4374">
                  <c:v>#N/A</c:v>
                </c:pt>
                <c:pt idx="4375">
                  <c:v>#N/A</c:v>
                </c:pt>
                <c:pt idx="4376">
                  <c:v>#N/A</c:v>
                </c:pt>
                <c:pt idx="4377">
                  <c:v>#N/A</c:v>
                </c:pt>
                <c:pt idx="4378">
                  <c:v>#N/A</c:v>
                </c:pt>
                <c:pt idx="4379">
                  <c:v>#N/A</c:v>
                </c:pt>
                <c:pt idx="4380">
                  <c:v>#N/A</c:v>
                </c:pt>
                <c:pt idx="4381">
                  <c:v>#N/A</c:v>
                </c:pt>
                <c:pt idx="4382">
                  <c:v>#N/A</c:v>
                </c:pt>
                <c:pt idx="4383">
                  <c:v>#N/A</c:v>
                </c:pt>
                <c:pt idx="4384">
                  <c:v>#N/A</c:v>
                </c:pt>
                <c:pt idx="4385">
                  <c:v>#N/A</c:v>
                </c:pt>
                <c:pt idx="4386">
                  <c:v>#N/A</c:v>
                </c:pt>
                <c:pt idx="4387">
                  <c:v>#N/A</c:v>
                </c:pt>
                <c:pt idx="4388">
                  <c:v>#N/A</c:v>
                </c:pt>
                <c:pt idx="4389">
                  <c:v>#N/A</c:v>
                </c:pt>
                <c:pt idx="4390">
                  <c:v>#N/A</c:v>
                </c:pt>
                <c:pt idx="4391">
                  <c:v>#N/A</c:v>
                </c:pt>
                <c:pt idx="4392">
                  <c:v>#N/A</c:v>
                </c:pt>
                <c:pt idx="4393">
                  <c:v>#N/A</c:v>
                </c:pt>
                <c:pt idx="4394">
                  <c:v>#N/A</c:v>
                </c:pt>
                <c:pt idx="4395">
                  <c:v>#N/A</c:v>
                </c:pt>
                <c:pt idx="4396">
                  <c:v>#N/A</c:v>
                </c:pt>
                <c:pt idx="4397">
                  <c:v>#N/A</c:v>
                </c:pt>
                <c:pt idx="4398">
                  <c:v>#N/A</c:v>
                </c:pt>
                <c:pt idx="4399">
                  <c:v>#N/A</c:v>
                </c:pt>
                <c:pt idx="4400">
                  <c:v>#N/A</c:v>
                </c:pt>
                <c:pt idx="4401">
                  <c:v>#N/A</c:v>
                </c:pt>
                <c:pt idx="4402">
                  <c:v>#N/A</c:v>
                </c:pt>
                <c:pt idx="4403">
                  <c:v>#N/A</c:v>
                </c:pt>
                <c:pt idx="4404">
                  <c:v>#N/A</c:v>
                </c:pt>
                <c:pt idx="4405">
                  <c:v>#N/A</c:v>
                </c:pt>
                <c:pt idx="4406">
                  <c:v>#N/A</c:v>
                </c:pt>
                <c:pt idx="4407">
                  <c:v>#N/A</c:v>
                </c:pt>
                <c:pt idx="4408">
                  <c:v>#N/A</c:v>
                </c:pt>
                <c:pt idx="4409">
                  <c:v>#N/A</c:v>
                </c:pt>
                <c:pt idx="4410">
                  <c:v>#N/A</c:v>
                </c:pt>
                <c:pt idx="4411">
                  <c:v>#N/A</c:v>
                </c:pt>
                <c:pt idx="4412">
                  <c:v>#N/A</c:v>
                </c:pt>
                <c:pt idx="4413">
                  <c:v>#N/A</c:v>
                </c:pt>
                <c:pt idx="4414">
                  <c:v>#N/A</c:v>
                </c:pt>
                <c:pt idx="4415">
                  <c:v>#N/A</c:v>
                </c:pt>
                <c:pt idx="4416">
                  <c:v>#N/A</c:v>
                </c:pt>
                <c:pt idx="4417">
                  <c:v>#N/A</c:v>
                </c:pt>
                <c:pt idx="4418">
                  <c:v>#N/A</c:v>
                </c:pt>
                <c:pt idx="4419">
                  <c:v>#N/A</c:v>
                </c:pt>
                <c:pt idx="4420">
                  <c:v>#N/A</c:v>
                </c:pt>
                <c:pt idx="4421">
                  <c:v>#N/A</c:v>
                </c:pt>
                <c:pt idx="4422">
                  <c:v>#N/A</c:v>
                </c:pt>
                <c:pt idx="4423">
                  <c:v>#N/A</c:v>
                </c:pt>
                <c:pt idx="4424">
                  <c:v>#N/A</c:v>
                </c:pt>
                <c:pt idx="4425">
                  <c:v>#N/A</c:v>
                </c:pt>
                <c:pt idx="4426">
                  <c:v>#N/A</c:v>
                </c:pt>
                <c:pt idx="4427">
                  <c:v>#N/A</c:v>
                </c:pt>
                <c:pt idx="4428">
                  <c:v>#N/A</c:v>
                </c:pt>
                <c:pt idx="4429">
                  <c:v>#N/A</c:v>
                </c:pt>
                <c:pt idx="4430">
                  <c:v>#N/A</c:v>
                </c:pt>
                <c:pt idx="4431">
                  <c:v>#N/A</c:v>
                </c:pt>
                <c:pt idx="4432">
                  <c:v>#N/A</c:v>
                </c:pt>
                <c:pt idx="4433">
                  <c:v>#N/A</c:v>
                </c:pt>
                <c:pt idx="4434">
                  <c:v>#N/A</c:v>
                </c:pt>
                <c:pt idx="4435">
                  <c:v>#N/A</c:v>
                </c:pt>
                <c:pt idx="4436">
                  <c:v>#N/A</c:v>
                </c:pt>
                <c:pt idx="4437">
                  <c:v>#N/A</c:v>
                </c:pt>
                <c:pt idx="4438">
                  <c:v>#N/A</c:v>
                </c:pt>
                <c:pt idx="4439">
                  <c:v>#N/A</c:v>
                </c:pt>
                <c:pt idx="4440">
                  <c:v>#N/A</c:v>
                </c:pt>
                <c:pt idx="4441">
                  <c:v>#N/A</c:v>
                </c:pt>
                <c:pt idx="4442">
                  <c:v>#N/A</c:v>
                </c:pt>
                <c:pt idx="4443">
                  <c:v>#N/A</c:v>
                </c:pt>
                <c:pt idx="4444">
                  <c:v>#N/A</c:v>
                </c:pt>
                <c:pt idx="4445">
                  <c:v>#N/A</c:v>
                </c:pt>
                <c:pt idx="4446">
                  <c:v>#N/A</c:v>
                </c:pt>
                <c:pt idx="4447">
                  <c:v>#N/A</c:v>
                </c:pt>
                <c:pt idx="4448">
                  <c:v>#N/A</c:v>
                </c:pt>
                <c:pt idx="4449">
                  <c:v>#N/A</c:v>
                </c:pt>
                <c:pt idx="4450">
                  <c:v>#N/A</c:v>
                </c:pt>
                <c:pt idx="4451">
                  <c:v>#N/A</c:v>
                </c:pt>
                <c:pt idx="4452">
                  <c:v>#N/A</c:v>
                </c:pt>
                <c:pt idx="4453">
                  <c:v>#N/A</c:v>
                </c:pt>
                <c:pt idx="4454">
                  <c:v>#N/A</c:v>
                </c:pt>
                <c:pt idx="4455">
                  <c:v>#N/A</c:v>
                </c:pt>
                <c:pt idx="4456">
                  <c:v>#N/A</c:v>
                </c:pt>
                <c:pt idx="4457">
                  <c:v>#N/A</c:v>
                </c:pt>
                <c:pt idx="4458">
                  <c:v>#N/A</c:v>
                </c:pt>
                <c:pt idx="4459">
                  <c:v>#N/A</c:v>
                </c:pt>
                <c:pt idx="4460">
                  <c:v>#N/A</c:v>
                </c:pt>
                <c:pt idx="4461">
                  <c:v>#N/A</c:v>
                </c:pt>
                <c:pt idx="4462">
                  <c:v>#N/A</c:v>
                </c:pt>
                <c:pt idx="4463">
                  <c:v>#N/A</c:v>
                </c:pt>
                <c:pt idx="4464">
                  <c:v>#N/A</c:v>
                </c:pt>
                <c:pt idx="4465">
                  <c:v>#N/A</c:v>
                </c:pt>
                <c:pt idx="4466">
                  <c:v>#N/A</c:v>
                </c:pt>
                <c:pt idx="4467">
                  <c:v>#N/A</c:v>
                </c:pt>
                <c:pt idx="4468">
                  <c:v>#N/A</c:v>
                </c:pt>
                <c:pt idx="4469">
                  <c:v>#N/A</c:v>
                </c:pt>
                <c:pt idx="4470">
                  <c:v>#N/A</c:v>
                </c:pt>
                <c:pt idx="4471">
                  <c:v>#N/A</c:v>
                </c:pt>
                <c:pt idx="4472">
                  <c:v>#N/A</c:v>
                </c:pt>
                <c:pt idx="4473">
                  <c:v>#N/A</c:v>
                </c:pt>
                <c:pt idx="4474">
                  <c:v>#N/A</c:v>
                </c:pt>
                <c:pt idx="4475">
                  <c:v>#N/A</c:v>
                </c:pt>
                <c:pt idx="4476">
                  <c:v>#N/A</c:v>
                </c:pt>
                <c:pt idx="4477">
                  <c:v>#N/A</c:v>
                </c:pt>
                <c:pt idx="4478">
                  <c:v>#N/A</c:v>
                </c:pt>
                <c:pt idx="4479">
                  <c:v>#N/A</c:v>
                </c:pt>
                <c:pt idx="4480">
                  <c:v>#N/A</c:v>
                </c:pt>
                <c:pt idx="4481">
                  <c:v>#N/A</c:v>
                </c:pt>
                <c:pt idx="4482">
                  <c:v>#N/A</c:v>
                </c:pt>
                <c:pt idx="4483">
                  <c:v>#N/A</c:v>
                </c:pt>
                <c:pt idx="4484">
                  <c:v>#N/A</c:v>
                </c:pt>
                <c:pt idx="4485">
                  <c:v>#N/A</c:v>
                </c:pt>
                <c:pt idx="4486">
                  <c:v>#N/A</c:v>
                </c:pt>
                <c:pt idx="4487">
                  <c:v>#N/A</c:v>
                </c:pt>
                <c:pt idx="4488">
                  <c:v>#N/A</c:v>
                </c:pt>
                <c:pt idx="4489">
                  <c:v>#N/A</c:v>
                </c:pt>
                <c:pt idx="4490">
                  <c:v>#N/A</c:v>
                </c:pt>
                <c:pt idx="4491">
                  <c:v>#N/A</c:v>
                </c:pt>
                <c:pt idx="4492">
                  <c:v>#N/A</c:v>
                </c:pt>
                <c:pt idx="4493">
                  <c:v>#N/A</c:v>
                </c:pt>
                <c:pt idx="4494">
                  <c:v>#N/A</c:v>
                </c:pt>
                <c:pt idx="4495">
                  <c:v>#N/A</c:v>
                </c:pt>
                <c:pt idx="4496">
                  <c:v>#N/A</c:v>
                </c:pt>
                <c:pt idx="4497">
                  <c:v>#N/A</c:v>
                </c:pt>
                <c:pt idx="4498">
                  <c:v>#N/A</c:v>
                </c:pt>
                <c:pt idx="4499">
                  <c:v>#N/A</c:v>
                </c:pt>
                <c:pt idx="4500">
                  <c:v>#N/A</c:v>
                </c:pt>
                <c:pt idx="4501">
                  <c:v>#N/A</c:v>
                </c:pt>
                <c:pt idx="4502">
                  <c:v>#N/A</c:v>
                </c:pt>
                <c:pt idx="4503">
                  <c:v>#N/A</c:v>
                </c:pt>
                <c:pt idx="4504">
                  <c:v>#N/A</c:v>
                </c:pt>
                <c:pt idx="4505">
                  <c:v>#N/A</c:v>
                </c:pt>
                <c:pt idx="4506">
                  <c:v>#N/A</c:v>
                </c:pt>
                <c:pt idx="4507">
                  <c:v>#N/A</c:v>
                </c:pt>
                <c:pt idx="4508">
                  <c:v>#N/A</c:v>
                </c:pt>
                <c:pt idx="4509">
                  <c:v>#N/A</c:v>
                </c:pt>
                <c:pt idx="4510">
                  <c:v>#N/A</c:v>
                </c:pt>
                <c:pt idx="4511">
                  <c:v>#N/A</c:v>
                </c:pt>
                <c:pt idx="4512">
                  <c:v>#N/A</c:v>
                </c:pt>
                <c:pt idx="4513">
                  <c:v>#N/A</c:v>
                </c:pt>
                <c:pt idx="4514">
                  <c:v>#N/A</c:v>
                </c:pt>
                <c:pt idx="4515">
                  <c:v>#N/A</c:v>
                </c:pt>
                <c:pt idx="4516">
                  <c:v>#N/A</c:v>
                </c:pt>
                <c:pt idx="4517">
                  <c:v>#N/A</c:v>
                </c:pt>
                <c:pt idx="4518">
                  <c:v>#N/A</c:v>
                </c:pt>
                <c:pt idx="4519">
                  <c:v>#N/A</c:v>
                </c:pt>
                <c:pt idx="4520">
                  <c:v>#N/A</c:v>
                </c:pt>
                <c:pt idx="4521">
                  <c:v>#N/A</c:v>
                </c:pt>
                <c:pt idx="4522">
                  <c:v>#N/A</c:v>
                </c:pt>
                <c:pt idx="4523">
                  <c:v>#N/A</c:v>
                </c:pt>
                <c:pt idx="4524">
                  <c:v>#N/A</c:v>
                </c:pt>
                <c:pt idx="4525">
                  <c:v>#N/A</c:v>
                </c:pt>
                <c:pt idx="4526">
                  <c:v>#N/A</c:v>
                </c:pt>
                <c:pt idx="4527">
                  <c:v>#N/A</c:v>
                </c:pt>
                <c:pt idx="4528">
                  <c:v>#N/A</c:v>
                </c:pt>
                <c:pt idx="4529">
                  <c:v>#N/A</c:v>
                </c:pt>
                <c:pt idx="4530">
                  <c:v>#N/A</c:v>
                </c:pt>
                <c:pt idx="4531">
                  <c:v>#N/A</c:v>
                </c:pt>
                <c:pt idx="4532">
                  <c:v>#N/A</c:v>
                </c:pt>
                <c:pt idx="4533">
                  <c:v>#N/A</c:v>
                </c:pt>
                <c:pt idx="4534">
                  <c:v>#N/A</c:v>
                </c:pt>
                <c:pt idx="4535">
                  <c:v>#N/A</c:v>
                </c:pt>
                <c:pt idx="4536">
                  <c:v>#N/A</c:v>
                </c:pt>
                <c:pt idx="4537">
                  <c:v>#N/A</c:v>
                </c:pt>
                <c:pt idx="4538">
                  <c:v>#N/A</c:v>
                </c:pt>
                <c:pt idx="4539">
                  <c:v>#N/A</c:v>
                </c:pt>
                <c:pt idx="4540">
                  <c:v>#N/A</c:v>
                </c:pt>
                <c:pt idx="4541">
                  <c:v>#N/A</c:v>
                </c:pt>
                <c:pt idx="4542">
                  <c:v>#N/A</c:v>
                </c:pt>
                <c:pt idx="4543">
                  <c:v>#N/A</c:v>
                </c:pt>
                <c:pt idx="4544">
                  <c:v>#N/A</c:v>
                </c:pt>
                <c:pt idx="4545">
                  <c:v>#N/A</c:v>
                </c:pt>
                <c:pt idx="4546">
                  <c:v>#N/A</c:v>
                </c:pt>
                <c:pt idx="4547">
                  <c:v>#N/A</c:v>
                </c:pt>
                <c:pt idx="4548">
                  <c:v>#N/A</c:v>
                </c:pt>
                <c:pt idx="4549">
                  <c:v>#N/A</c:v>
                </c:pt>
                <c:pt idx="4550">
                  <c:v>#N/A</c:v>
                </c:pt>
                <c:pt idx="4551">
                  <c:v>#N/A</c:v>
                </c:pt>
                <c:pt idx="4552">
                  <c:v>#N/A</c:v>
                </c:pt>
                <c:pt idx="4553">
                  <c:v>#N/A</c:v>
                </c:pt>
                <c:pt idx="4554">
                  <c:v>#N/A</c:v>
                </c:pt>
                <c:pt idx="4555">
                  <c:v>#N/A</c:v>
                </c:pt>
                <c:pt idx="4556">
                  <c:v>#N/A</c:v>
                </c:pt>
                <c:pt idx="4557">
                  <c:v>#N/A</c:v>
                </c:pt>
                <c:pt idx="4558">
                  <c:v>#N/A</c:v>
                </c:pt>
                <c:pt idx="4559">
                  <c:v>#N/A</c:v>
                </c:pt>
                <c:pt idx="4560">
                  <c:v>#N/A</c:v>
                </c:pt>
                <c:pt idx="4561">
                  <c:v>#N/A</c:v>
                </c:pt>
                <c:pt idx="4562">
                  <c:v>#N/A</c:v>
                </c:pt>
                <c:pt idx="4563">
                  <c:v>#N/A</c:v>
                </c:pt>
                <c:pt idx="4564">
                  <c:v>#N/A</c:v>
                </c:pt>
                <c:pt idx="4565">
                  <c:v>#N/A</c:v>
                </c:pt>
                <c:pt idx="4566">
                  <c:v>#N/A</c:v>
                </c:pt>
                <c:pt idx="4567">
                  <c:v>#N/A</c:v>
                </c:pt>
                <c:pt idx="4568">
                  <c:v>#N/A</c:v>
                </c:pt>
                <c:pt idx="4569">
                  <c:v>#N/A</c:v>
                </c:pt>
                <c:pt idx="4570">
                  <c:v>#N/A</c:v>
                </c:pt>
                <c:pt idx="4571">
                  <c:v>#N/A</c:v>
                </c:pt>
                <c:pt idx="4572">
                  <c:v>#N/A</c:v>
                </c:pt>
                <c:pt idx="4573">
                  <c:v>#N/A</c:v>
                </c:pt>
                <c:pt idx="4574">
                  <c:v>#N/A</c:v>
                </c:pt>
                <c:pt idx="4575">
                  <c:v>#N/A</c:v>
                </c:pt>
                <c:pt idx="4576">
                  <c:v>#N/A</c:v>
                </c:pt>
                <c:pt idx="4577">
                  <c:v>#N/A</c:v>
                </c:pt>
                <c:pt idx="4578">
                  <c:v>#N/A</c:v>
                </c:pt>
                <c:pt idx="4579">
                  <c:v>#N/A</c:v>
                </c:pt>
                <c:pt idx="4580">
                  <c:v>#N/A</c:v>
                </c:pt>
                <c:pt idx="4581">
                  <c:v>#N/A</c:v>
                </c:pt>
                <c:pt idx="4582">
                  <c:v>#N/A</c:v>
                </c:pt>
                <c:pt idx="4583">
                  <c:v>#N/A</c:v>
                </c:pt>
                <c:pt idx="4584">
                  <c:v>#N/A</c:v>
                </c:pt>
                <c:pt idx="4585">
                  <c:v>#N/A</c:v>
                </c:pt>
                <c:pt idx="4586">
                  <c:v>#N/A</c:v>
                </c:pt>
                <c:pt idx="4587">
                  <c:v>#N/A</c:v>
                </c:pt>
                <c:pt idx="4588">
                  <c:v>#N/A</c:v>
                </c:pt>
                <c:pt idx="4589">
                  <c:v>#N/A</c:v>
                </c:pt>
                <c:pt idx="4590">
                  <c:v>#N/A</c:v>
                </c:pt>
                <c:pt idx="4591">
                  <c:v>#N/A</c:v>
                </c:pt>
                <c:pt idx="4592">
                  <c:v>#N/A</c:v>
                </c:pt>
                <c:pt idx="4593">
                  <c:v>#N/A</c:v>
                </c:pt>
                <c:pt idx="4594">
                  <c:v>#N/A</c:v>
                </c:pt>
                <c:pt idx="4595">
                  <c:v>#N/A</c:v>
                </c:pt>
                <c:pt idx="4596">
                  <c:v>#N/A</c:v>
                </c:pt>
                <c:pt idx="4597">
                  <c:v>#N/A</c:v>
                </c:pt>
                <c:pt idx="4598">
                  <c:v>#N/A</c:v>
                </c:pt>
                <c:pt idx="4599">
                  <c:v>#N/A</c:v>
                </c:pt>
                <c:pt idx="4600">
                  <c:v>#N/A</c:v>
                </c:pt>
                <c:pt idx="4601">
                  <c:v>#N/A</c:v>
                </c:pt>
                <c:pt idx="4602">
                  <c:v>#N/A</c:v>
                </c:pt>
                <c:pt idx="4603">
                  <c:v>#N/A</c:v>
                </c:pt>
                <c:pt idx="4604">
                  <c:v>#N/A</c:v>
                </c:pt>
                <c:pt idx="4605">
                  <c:v>#N/A</c:v>
                </c:pt>
                <c:pt idx="4606">
                  <c:v>#N/A</c:v>
                </c:pt>
                <c:pt idx="4607">
                  <c:v>#N/A</c:v>
                </c:pt>
                <c:pt idx="4608">
                  <c:v>#N/A</c:v>
                </c:pt>
                <c:pt idx="4609">
                  <c:v>#N/A</c:v>
                </c:pt>
                <c:pt idx="4610">
                  <c:v>#N/A</c:v>
                </c:pt>
                <c:pt idx="4611">
                  <c:v>#N/A</c:v>
                </c:pt>
                <c:pt idx="4612">
                  <c:v>#N/A</c:v>
                </c:pt>
                <c:pt idx="4613">
                  <c:v>#N/A</c:v>
                </c:pt>
                <c:pt idx="4614">
                  <c:v>#N/A</c:v>
                </c:pt>
                <c:pt idx="4615">
                  <c:v>#N/A</c:v>
                </c:pt>
                <c:pt idx="4616">
                  <c:v>#N/A</c:v>
                </c:pt>
                <c:pt idx="4617">
                  <c:v>#N/A</c:v>
                </c:pt>
                <c:pt idx="4618">
                  <c:v>#N/A</c:v>
                </c:pt>
                <c:pt idx="4619">
                  <c:v>#N/A</c:v>
                </c:pt>
                <c:pt idx="4620">
                  <c:v>#N/A</c:v>
                </c:pt>
                <c:pt idx="4621">
                  <c:v>#N/A</c:v>
                </c:pt>
                <c:pt idx="4622">
                  <c:v>#N/A</c:v>
                </c:pt>
                <c:pt idx="4623">
                  <c:v>#N/A</c:v>
                </c:pt>
                <c:pt idx="4624">
                  <c:v>#N/A</c:v>
                </c:pt>
                <c:pt idx="4625">
                  <c:v>#N/A</c:v>
                </c:pt>
                <c:pt idx="4626">
                  <c:v>#N/A</c:v>
                </c:pt>
                <c:pt idx="4627">
                  <c:v>#N/A</c:v>
                </c:pt>
                <c:pt idx="4628">
                  <c:v>#N/A</c:v>
                </c:pt>
                <c:pt idx="4629">
                  <c:v>#N/A</c:v>
                </c:pt>
                <c:pt idx="4630">
                  <c:v>#N/A</c:v>
                </c:pt>
                <c:pt idx="4631">
                  <c:v>#N/A</c:v>
                </c:pt>
                <c:pt idx="4632">
                  <c:v>#N/A</c:v>
                </c:pt>
                <c:pt idx="4633">
                  <c:v>#N/A</c:v>
                </c:pt>
                <c:pt idx="4634">
                  <c:v>#N/A</c:v>
                </c:pt>
                <c:pt idx="4635">
                  <c:v>#N/A</c:v>
                </c:pt>
                <c:pt idx="4636">
                  <c:v>#N/A</c:v>
                </c:pt>
                <c:pt idx="4637">
                  <c:v>#N/A</c:v>
                </c:pt>
                <c:pt idx="4638">
                  <c:v>#N/A</c:v>
                </c:pt>
                <c:pt idx="4639">
                  <c:v>#N/A</c:v>
                </c:pt>
                <c:pt idx="4640">
                  <c:v>#N/A</c:v>
                </c:pt>
                <c:pt idx="4641">
                  <c:v>#N/A</c:v>
                </c:pt>
                <c:pt idx="4642">
                  <c:v>#N/A</c:v>
                </c:pt>
                <c:pt idx="4643">
                  <c:v>#N/A</c:v>
                </c:pt>
                <c:pt idx="4644">
                  <c:v>#N/A</c:v>
                </c:pt>
                <c:pt idx="4645">
                  <c:v>#N/A</c:v>
                </c:pt>
                <c:pt idx="4646">
                  <c:v>#N/A</c:v>
                </c:pt>
                <c:pt idx="4647">
                  <c:v>#N/A</c:v>
                </c:pt>
                <c:pt idx="4648">
                  <c:v>#N/A</c:v>
                </c:pt>
                <c:pt idx="4649">
                  <c:v>#N/A</c:v>
                </c:pt>
                <c:pt idx="4650">
                  <c:v>#N/A</c:v>
                </c:pt>
                <c:pt idx="4651">
                  <c:v>#N/A</c:v>
                </c:pt>
                <c:pt idx="4652">
                  <c:v>#N/A</c:v>
                </c:pt>
                <c:pt idx="4653">
                  <c:v>#N/A</c:v>
                </c:pt>
                <c:pt idx="4654">
                  <c:v>#N/A</c:v>
                </c:pt>
                <c:pt idx="4655">
                  <c:v>#N/A</c:v>
                </c:pt>
                <c:pt idx="4656">
                  <c:v>#N/A</c:v>
                </c:pt>
                <c:pt idx="4657">
                  <c:v>#N/A</c:v>
                </c:pt>
                <c:pt idx="4658">
                  <c:v>#N/A</c:v>
                </c:pt>
                <c:pt idx="4659">
                  <c:v>#N/A</c:v>
                </c:pt>
                <c:pt idx="4660">
                  <c:v>#N/A</c:v>
                </c:pt>
                <c:pt idx="4661">
                  <c:v>#N/A</c:v>
                </c:pt>
                <c:pt idx="4662">
                  <c:v>#N/A</c:v>
                </c:pt>
                <c:pt idx="4663">
                  <c:v>#N/A</c:v>
                </c:pt>
                <c:pt idx="4664">
                  <c:v>#N/A</c:v>
                </c:pt>
                <c:pt idx="4665">
                  <c:v>#N/A</c:v>
                </c:pt>
                <c:pt idx="4666">
                  <c:v>#N/A</c:v>
                </c:pt>
                <c:pt idx="4667">
                  <c:v>#N/A</c:v>
                </c:pt>
                <c:pt idx="4668">
                  <c:v>#N/A</c:v>
                </c:pt>
                <c:pt idx="4669">
                  <c:v>#N/A</c:v>
                </c:pt>
                <c:pt idx="4670">
                  <c:v>#N/A</c:v>
                </c:pt>
                <c:pt idx="4671">
                  <c:v>#N/A</c:v>
                </c:pt>
                <c:pt idx="4672">
                  <c:v>#N/A</c:v>
                </c:pt>
                <c:pt idx="4673">
                  <c:v>#N/A</c:v>
                </c:pt>
                <c:pt idx="4674">
                  <c:v>#N/A</c:v>
                </c:pt>
                <c:pt idx="4675">
                  <c:v>#N/A</c:v>
                </c:pt>
                <c:pt idx="4676">
                  <c:v>#N/A</c:v>
                </c:pt>
                <c:pt idx="4677">
                  <c:v>#N/A</c:v>
                </c:pt>
                <c:pt idx="4678">
                  <c:v>#N/A</c:v>
                </c:pt>
                <c:pt idx="4679">
                  <c:v>#N/A</c:v>
                </c:pt>
                <c:pt idx="4680">
                  <c:v>#N/A</c:v>
                </c:pt>
                <c:pt idx="4681">
                  <c:v>#N/A</c:v>
                </c:pt>
                <c:pt idx="4682">
                  <c:v>#N/A</c:v>
                </c:pt>
                <c:pt idx="4683">
                  <c:v>#N/A</c:v>
                </c:pt>
                <c:pt idx="4684">
                  <c:v>#N/A</c:v>
                </c:pt>
                <c:pt idx="4685">
                  <c:v>#N/A</c:v>
                </c:pt>
                <c:pt idx="4686">
                  <c:v>#N/A</c:v>
                </c:pt>
                <c:pt idx="4687">
                  <c:v>#N/A</c:v>
                </c:pt>
                <c:pt idx="4688">
                  <c:v>#N/A</c:v>
                </c:pt>
                <c:pt idx="4689">
                  <c:v>#N/A</c:v>
                </c:pt>
                <c:pt idx="4690">
                  <c:v>#N/A</c:v>
                </c:pt>
                <c:pt idx="4691">
                  <c:v>#N/A</c:v>
                </c:pt>
                <c:pt idx="4692">
                  <c:v>#N/A</c:v>
                </c:pt>
                <c:pt idx="4693">
                  <c:v>#N/A</c:v>
                </c:pt>
                <c:pt idx="4694">
                  <c:v>#N/A</c:v>
                </c:pt>
                <c:pt idx="4695">
                  <c:v>#N/A</c:v>
                </c:pt>
                <c:pt idx="4696">
                  <c:v>#N/A</c:v>
                </c:pt>
                <c:pt idx="4697">
                  <c:v>#N/A</c:v>
                </c:pt>
                <c:pt idx="4698">
                  <c:v>#N/A</c:v>
                </c:pt>
                <c:pt idx="4699">
                  <c:v>#N/A</c:v>
                </c:pt>
                <c:pt idx="4700">
                  <c:v>#N/A</c:v>
                </c:pt>
                <c:pt idx="4701">
                  <c:v>#N/A</c:v>
                </c:pt>
                <c:pt idx="4702">
                  <c:v>#N/A</c:v>
                </c:pt>
                <c:pt idx="4703">
                  <c:v>#N/A</c:v>
                </c:pt>
                <c:pt idx="4704">
                  <c:v>#N/A</c:v>
                </c:pt>
                <c:pt idx="4705">
                  <c:v>#N/A</c:v>
                </c:pt>
                <c:pt idx="4706">
                  <c:v>#N/A</c:v>
                </c:pt>
                <c:pt idx="4707">
                  <c:v>#N/A</c:v>
                </c:pt>
                <c:pt idx="4708">
                  <c:v>#N/A</c:v>
                </c:pt>
                <c:pt idx="4709">
                  <c:v>#N/A</c:v>
                </c:pt>
                <c:pt idx="4710">
                  <c:v>#N/A</c:v>
                </c:pt>
                <c:pt idx="4711">
                  <c:v>#N/A</c:v>
                </c:pt>
                <c:pt idx="4712">
                  <c:v>#N/A</c:v>
                </c:pt>
                <c:pt idx="4713">
                  <c:v>#N/A</c:v>
                </c:pt>
                <c:pt idx="4714">
                  <c:v>#N/A</c:v>
                </c:pt>
                <c:pt idx="4715">
                  <c:v>#N/A</c:v>
                </c:pt>
                <c:pt idx="4716">
                  <c:v>#N/A</c:v>
                </c:pt>
                <c:pt idx="4717">
                  <c:v>#N/A</c:v>
                </c:pt>
                <c:pt idx="4718">
                  <c:v>#N/A</c:v>
                </c:pt>
                <c:pt idx="4719">
                  <c:v>#N/A</c:v>
                </c:pt>
                <c:pt idx="4720">
                  <c:v>#N/A</c:v>
                </c:pt>
                <c:pt idx="4721">
                  <c:v>#N/A</c:v>
                </c:pt>
                <c:pt idx="4722">
                  <c:v>#N/A</c:v>
                </c:pt>
                <c:pt idx="4723">
                  <c:v>#N/A</c:v>
                </c:pt>
                <c:pt idx="4724">
                  <c:v>#N/A</c:v>
                </c:pt>
                <c:pt idx="4725">
                  <c:v>#N/A</c:v>
                </c:pt>
                <c:pt idx="4726">
                  <c:v>#N/A</c:v>
                </c:pt>
                <c:pt idx="4727">
                  <c:v>#N/A</c:v>
                </c:pt>
                <c:pt idx="4728">
                  <c:v>#N/A</c:v>
                </c:pt>
                <c:pt idx="4729">
                  <c:v>#N/A</c:v>
                </c:pt>
                <c:pt idx="4730">
                  <c:v>#N/A</c:v>
                </c:pt>
                <c:pt idx="4731">
                  <c:v>#N/A</c:v>
                </c:pt>
                <c:pt idx="4732">
                  <c:v>#N/A</c:v>
                </c:pt>
                <c:pt idx="4733">
                  <c:v>#N/A</c:v>
                </c:pt>
                <c:pt idx="4734">
                  <c:v>#N/A</c:v>
                </c:pt>
                <c:pt idx="4735">
                  <c:v>#N/A</c:v>
                </c:pt>
                <c:pt idx="4736">
                  <c:v>#N/A</c:v>
                </c:pt>
                <c:pt idx="4737">
                  <c:v>#N/A</c:v>
                </c:pt>
                <c:pt idx="4738">
                  <c:v>#N/A</c:v>
                </c:pt>
                <c:pt idx="4739">
                  <c:v>#N/A</c:v>
                </c:pt>
                <c:pt idx="4740">
                  <c:v>#N/A</c:v>
                </c:pt>
                <c:pt idx="4741">
                  <c:v>#N/A</c:v>
                </c:pt>
                <c:pt idx="4742">
                  <c:v>#N/A</c:v>
                </c:pt>
                <c:pt idx="4743">
                  <c:v>#N/A</c:v>
                </c:pt>
                <c:pt idx="4744">
                  <c:v>#N/A</c:v>
                </c:pt>
                <c:pt idx="4745">
                  <c:v>#N/A</c:v>
                </c:pt>
                <c:pt idx="4746">
                  <c:v>#N/A</c:v>
                </c:pt>
                <c:pt idx="4747">
                  <c:v>#N/A</c:v>
                </c:pt>
                <c:pt idx="4748">
                  <c:v>#N/A</c:v>
                </c:pt>
                <c:pt idx="4749">
                  <c:v>#N/A</c:v>
                </c:pt>
                <c:pt idx="4750">
                  <c:v>#N/A</c:v>
                </c:pt>
                <c:pt idx="4751">
                  <c:v>#N/A</c:v>
                </c:pt>
                <c:pt idx="4752">
                  <c:v>#N/A</c:v>
                </c:pt>
                <c:pt idx="4753">
                  <c:v>#N/A</c:v>
                </c:pt>
                <c:pt idx="4754">
                  <c:v>#N/A</c:v>
                </c:pt>
                <c:pt idx="4755">
                  <c:v>#N/A</c:v>
                </c:pt>
                <c:pt idx="4756">
                  <c:v>#N/A</c:v>
                </c:pt>
                <c:pt idx="4757">
                  <c:v>#N/A</c:v>
                </c:pt>
                <c:pt idx="4758">
                  <c:v>#N/A</c:v>
                </c:pt>
                <c:pt idx="4759">
                  <c:v>#N/A</c:v>
                </c:pt>
                <c:pt idx="4760">
                  <c:v>#N/A</c:v>
                </c:pt>
                <c:pt idx="4761">
                  <c:v>#N/A</c:v>
                </c:pt>
                <c:pt idx="4762">
                  <c:v>#N/A</c:v>
                </c:pt>
                <c:pt idx="4763">
                  <c:v>#N/A</c:v>
                </c:pt>
                <c:pt idx="4764">
                  <c:v>#N/A</c:v>
                </c:pt>
                <c:pt idx="4765">
                  <c:v>#N/A</c:v>
                </c:pt>
                <c:pt idx="4766">
                  <c:v>#N/A</c:v>
                </c:pt>
                <c:pt idx="4767">
                  <c:v>#N/A</c:v>
                </c:pt>
                <c:pt idx="4768">
                  <c:v>#N/A</c:v>
                </c:pt>
                <c:pt idx="4769">
                  <c:v>#N/A</c:v>
                </c:pt>
                <c:pt idx="4770">
                  <c:v>#N/A</c:v>
                </c:pt>
                <c:pt idx="4771">
                  <c:v>#N/A</c:v>
                </c:pt>
                <c:pt idx="4772">
                  <c:v>#N/A</c:v>
                </c:pt>
                <c:pt idx="4773">
                  <c:v>#N/A</c:v>
                </c:pt>
                <c:pt idx="4774">
                  <c:v>#N/A</c:v>
                </c:pt>
                <c:pt idx="4775">
                  <c:v>#N/A</c:v>
                </c:pt>
                <c:pt idx="4776">
                  <c:v>#N/A</c:v>
                </c:pt>
                <c:pt idx="4777">
                  <c:v>#N/A</c:v>
                </c:pt>
                <c:pt idx="4778">
                  <c:v>#N/A</c:v>
                </c:pt>
                <c:pt idx="4779">
                  <c:v>#N/A</c:v>
                </c:pt>
                <c:pt idx="4780">
                  <c:v>#N/A</c:v>
                </c:pt>
                <c:pt idx="4781">
                  <c:v>#N/A</c:v>
                </c:pt>
                <c:pt idx="4782">
                  <c:v>#N/A</c:v>
                </c:pt>
                <c:pt idx="4783">
                  <c:v>#N/A</c:v>
                </c:pt>
                <c:pt idx="4784">
                  <c:v>#N/A</c:v>
                </c:pt>
                <c:pt idx="4785">
                  <c:v>#N/A</c:v>
                </c:pt>
                <c:pt idx="4786">
                  <c:v>#N/A</c:v>
                </c:pt>
                <c:pt idx="4787">
                  <c:v>#N/A</c:v>
                </c:pt>
                <c:pt idx="4788">
                  <c:v>#N/A</c:v>
                </c:pt>
                <c:pt idx="4789">
                  <c:v>#N/A</c:v>
                </c:pt>
                <c:pt idx="4790">
                  <c:v>#N/A</c:v>
                </c:pt>
                <c:pt idx="4791">
                  <c:v>#N/A</c:v>
                </c:pt>
                <c:pt idx="4792">
                  <c:v>#N/A</c:v>
                </c:pt>
                <c:pt idx="4793">
                  <c:v>#N/A</c:v>
                </c:pt>
                <c:pt idx="4794">
                  <c:v>#N/A</c:v>
                </c:pt>
                <c:pt idx="4795">
                  <c:v>#N/A</c:v>
                </c:pt>
                <c:pt idx="4796">
                  <c:v>#N/A</c:v>
                </c:pt>
                <c:pt idx="4797">
                  <c:v>#N/A</c:v>
                </c:pt>
                <c:pt idx="4798">
                  <c:v>#N/A</c:v>
                </c:pt>
                <c:pt idx="4799">
                  <c:v>#N/A</c:v>
                </c:pt>
                <c:pt idx="4800">
                  <c:v>#N/A</c:v>
                </c:pt>
                <c:pt idx="4801">
                  <c:v>#N/A</c:v>
                </c:pt>
                <c:pt idx="4802">
                  <c:v>#N/A</c:v>
                </c:pt>
                <c:pt idx="4803">
                  <c:v>#N/A</c:v>
                </c:pt>
                <c:pt idx="4804">
                  <c:v>#N/A</c:v>
                </c:pt>
                <c:pt idx="4805">
                  <c:v>#N/A</c:v>
                </c:pt>
                <c:pt idx="4806">
                  <c:v>#N/A</c:v>
                </c:pt>
                <c:pt idx="4807">
                  <c:v>#N/A</c:v>
                </c:pt>
                <c:pt idx="4808">
                  <c:v>#N/A</c:v>
                </c:pt>
                <c:pt idx="4809">
                  <c:v>#N/A</c:v>
                </c:pt>
                <c:pt idx="4810">
                  <c:v>#N/A</c:v>
                </c:pt>
                <c:pt idx="4811">
                  <c:v>#N/A</c:v>
                </c:pt>
                <c:pt idx="4812">
                  <c:v>#N/A</c:v>
                </c:pt>
                <c:pt idx="4813">
                  <c:v>#N/A</c:v>
                </c:pt>
                <c:pt idx="4814">
                  <c:v>#N/A</c:v>
                </c:pt>
                <c:pt idx="4815">
                  <c:v>#N/A</c:v>
                </c:pt>
                <c:pt idx="4816">
                  <c:v>#N/A</c:v>
                </c:pt>
                <c:pt idx="4817">
                  <c:v>#N/A</c:v>
                </c:pt>
                <c:pt idx="4818">
                  <c:v>#N/A</c:v>
                </c:pt>
                <c:pt idx="4819">
                  <c:v>#N/A</c:v>
                </c:pt>
                <c:pt idx="4820">
                  <c:v>#N/A</c:v>
                </c:pt>
                <c:pt idx="4821">
                  <c:v>#N/A</c:v>
                </c:pt>
                <c:pt idx="4822">
                  <c:v>#N/A</c:v>
                </c:pt>
                <c:pt idx="4823">
                  <c:v>#N/A</c:v>
                </c:pt>
                <c:pt idx="4824">
                  <c:v>#N/A</c:v>
                </c:pt>
                <c:pt idx="4825">
                  <c:v>#N/A</c:v>
                </c:pt>
                <c:pt idx="4826">
                  <c:v>#N/A</c:v>
                </c:pt>
                <c:pt idx="4827">
                  <c:v>#N/A</c:v>
                </c:pt>
                <c:pt idx="4828">
                  <c:v>#N/A</c:v>
                </c:pt>
                <c:pt idx="4829">
                  <c:v>#N/A</c:v>
                </c:pt>
                <c:pt idx="4830">
                  <c:v>#N/A</c:v>
                </c:pt>
                <c:pt idx="4831">
                  <c:v>#N/A</c:v>
                </c:pt>
                <c:pt idx="4832">
                  <c:v>#N/A</c:v>
                </c:pt>
                <c:pt idx="4833">
                  <c:v>#N/A</c:v>
                </c:pt>
                <c:pt idx="4834">
                  <c:v>#N/A</c:v>
                </c:pt>
                <c:pt idx="4835">
                  <c:v>#N/A</c:v>
                </c:pt>
                <c:pt idx="4836">
                  <c:v>#N/A</c:v>
                </c:pt>
                <c:pt idx="4837">
                  <c:v>#N/A</c:v>
                </c:pt>
                <c:pt idx="4838">
                  <c:v>#N/A</c:v>
                </c:pt>
                <c:pt idx="4839">
                  <c:v>#N/A</c:v>
                </c:pt>
                <c:pt idx="4840">
                  <c:v>#N/A</c:v>
                </c:pt>
                <c:pt idx="4841">
                  <c:v>#N/A</c:v>
                </c:pt>
                <c:pt idx="4842">
                  <c:v>#N/A</c:v>
                </c:pt>
                <c:pt idx="4843">
                  <c:v>#N/A</c:v>
                </c:pt>
                <c:pt idx="4844">
                  <c:v>#N/A</c:v>
                </c:pt>
                <c:pt idx="4845">
                  <c:v>#N/A</c:v>
                </c:pt>
                <c:pt idx="4846">
                  <c:v>#N/A</c:v>
                </c:pt>
                <c:pt idx="4847">
                  <c:v>#N/A</c:v>
                </c:pt>
                <c:pt idx="4848">
                  <c:v>#N/A</c:v>
                </c:pt>
                <c:pt idx="4849">
                  <c:v>#N/A</c:v>
                </c:pt>
                <c:pt idx="4850">
                  <c:v>#N/A</c:v>
                </c:pt>
                <c:pt idx="4851">
                  <c:v>#N/A</c:v>
                </c:pt>
                <c:pt idx="4852">
                  <c:v>#N/A</c:v>
                </c:pt>
                <c:pt idx="4853">
                  <c:v>#N/A</c:v>
                </c:pt>
                <c:pt idx="4854">
                  <c:v>#N/A</c:v>
                </c:pt>
                <c:pt idx="4855">
                  <c:v>#N/A</c:v>
                </c:pt>
                <c:pt idx="4856">
                  <c:v>#N/A</c:v>
                </c:pt>
                <c:pt idx="4857">
                  <c:v>#N/A</c:v>
                </c:pt>
                <c:pt idx="4858">
                  <c:v>#N/A</c:v>
                </c:pt>
                <c:pt idx="4859">
                  <c:v>#N/A</c:v>
                </c:pt>
                <c:pt idx="4860">
                  <c:v>#N/A</c:v>
                </c:pt>
                <c:pt idx="4861">
                  <c:v>#N/A</c:v>
                </c:pt>
                <c:pt idx="4862">
                  <c:v>#N/A</c:v>
                </c:pt>
                <c:pt idx="4863">
                  <c:v>#N/A</c:v>
                </c:pt>
                <c:pt idx="4864">
                  <c:v>#N/A</c:v>
                </c:pt>
                <c:pt idx="4865">
                  <c:v>#N/A</c:v>
                </c:pt>
                <c:pt idx="4866">
                  <c:v>#N/A</c:v>
                </c:pt>
                <c:pt idx="4867">
                  <c:v>#N/A</c:v>
                </c:pt>
                <c:pt idx="4868">
                  <c:v>#N/A</c:v>
                </c:pt>
                <c:pt idx="4869">
                  <c:v>#N/A</c:v>
                </c:pt>
                <c:pt idx="4870">
                  <c:v>#N/A</c:v>
                </c:pt>
                <c:pt idx="4871">
                  <c:v>#N/A</c:v>
                </c:pt>
                <c:pt idx="4872">
                  <c:v>#N/A</c:v>
                </c:pt>
                <c:pt idx="4873">
                  <c:v>#N/A</c:v>
                </c:pt>
                <c:pt idx="4874">
                  <c:v>#N/A</c:v>
                </c:pt>
                <c:pt idx="4875">
                  <c:v>#N/A</c:v>
                </c:pt>
                <c:pt idx="4876">
                  <c:v>#N/A</c:v>
                </c:pt>
                <c:pt idx="4877">
                  <c:v>#N/A</c:v>
                </c:pt>
                <c:pt idx="4878">
                  <c:v>#N/A</c:v>
                </c:pt>
                <c:pt idx="4879">
                  <c:v>#N/A</c:v>
                </c:pt>
                <c:pt idx="4880">
                  <c:v>#N/A</c:v>
                </c:pt>
                <c:pt idx="4881">
                  <c:v>#N/A</c:v>
                </c:pt>
                <c:pt idx="4882">
                  <c:v>#N/A</c:v>
                </c:pt>
                <c:pt idx="4883">
                  <c:v>#N/A</c:v>
                </c:pt>
                <c:pt idx="4884">
                  <c:v>#N/A</c:v>
                </c:pt>
                <c:pt idx="4885">
                  <c:v>#N/A</c:v>
                </c:pt>
                <c:pt idx="4886">
                  <c:v>#N/A</c:v>
                </c:pt>
                <c:pt idx="4887">
                  <c:v>#N/A</c:v>
                </c:pt>
                <c:pt idx="4888">
                  <c:v>#N/A</c:v>
                </c:pt>
                <c:pt idx="4889">
                  <c:v>#N/A</c:v>
                </c:pt>
                <c:pt idx="4890">
                  <c:v>#N/A</c:v>
                </c:pt>
                <c:pt idx="4891">
                  <c:v>#N/A</c:v>
                </c:pt>
                <c:pt idx="4892">
                  <c:v>#N/A</c:v>
                </c:pt>
                <c:pt idx="4893">
                  <c:v>#N/A</c:v>
                </c:pt>
                <c:pt idx="4894">
                  <c:v>#N/A</c:v>
                </c:pt>
                <c:pt idx="4895">
                  <c:v>#N/A</c:v>
                </c:pt>
                <c:pt idx="4896">
                  <c:v>#N/A</c:v>
                </c:pt>
                <c:pt idx="4897">
                  <c:v>#N/A</c:v>
                </c:pt>
                <c:pt idx="4898">
                  <c:v>#N/A</c:v>
                </c:pt>
                <c:pt idx="4899">
                  <c:v>#N/A</c:v>
                </c:pt>
                <c:pt idx="4900">
                  <c:v>#N/A</c:v>
                </c:pt>
                <c:pt idx="4901">
                  <c:v>#N/A</c:v>
                </c:pt>
                <c:pt idx="4902">
                  <c:v>#N/A</c:v>
                </c:pt>
                <c:pt idx="4903">
                  <c:v>#N/A</c:v>
                </c:pt>
                <c:pt idx="4904">
                  <c:v>#N/A</c:v>
                </c:pt>
                <c:pt idx="4905">
                  <c:v>#N/A</c:v>
                </c:pt>
                <c:pt idx="4906">
                  <c:v>#N/A</c:v>
                </c:pt>
                <c:pt idx="4907">
                  <c:v>#N/A</c:v>
                </c:pt>
                <c:pt idx="4908">
                  <c:v>#N/A</c:v>
                </c:pt>
                <c:pt idx="4909">
                  <c:v>#N/A</c:v>
                </c:pt>
                <c:pt idx="4910">
                  <c:v>#N/A</c:v>
                </c:pt>
                <c:pt idx="4911">
                  <c:v>#N/A</c:v>
                </c:pt>
                <c:pt idx="4912">
                  <c:v>#N/A</c:v>
                </c:pt>
                <c:pt idx="4913">
                  <c:v>#N/A</c:v>
                </c:pt>
                <c:pt idx="4914">
                  <c:v>#N/A</c:v>
                </c:pt>
                <c:pt idx="4915">
                  <c:v>#N/A</c:v>
                </c:pt>
                <c:pt idx="4916">
                  <c:v>#N/A</c:v>
                </c:pt>
                <c:pt idx="4917">
                  <c:v>#N/A</c:v>
                </c:pt>
                <c:pt idx="4918">
                  <c:v>#N/A</c:v>
                </c:pt>
                <c:pt idx="4919">
                  <c:v>#N/A</c:v>
                </c:pt>
                <c:pt idx="4920">
                  <c:v>#N/A</c:v>
                </c:pt>
                <c:pt idx="4921">
                  <c:v>#N/A</c:v>
                </c:pt>
                <c:pt idx="4922">
                  <c:v>#N/A</c:v>
                </c:pt>
                <c:pt idx="4923">
                  <c:v>#N/A</c:v>
                </c:pt>
                <c:pt idx="4924">
                  <c:v>#N/A</c:v>
                </c:pt>
                <c:pt idx="4925">
                  <c:v>#N/A</c:v>
                </c:pt>
                <c:pt idx="4926">
                  <c:v>#N/A</c:v>
                </c:pt>
                <c:pt idx="4927">
                  <c:v>#N/A</c:v>
                </c:pt>
                <c:pt idx="4928">
                  <c:v>#N/A</c:v>
                </c:pt>
                <c:pt idx="4929">
                  <c:v>#N/A</c:v>
                </c:pt>
                <c:pt idx="4930">
                  <c:v>#N/A</c:v>
                </c:pt>
                <c:pt idx="4931">
                  <c:v>#N/A</c:v>
                </c:pt>
                <c:pt idx="4932">
                  <c:v>#N/A</c:v>
                </c:pt>
                <c:pt idx="4933">
                  <c:v>#N/A</c:v>
                </c:pt>
                <c:pt idx="4934">
                  <c:v>#N/A</c:v>
                </c:pt>
                <c:pt idx="4935">
                  <c:v>#N/A</c:v>
                </c:pt>
                <c:pt idx="4936">
                  <c:v>#N/A</c:v>
                </c:pt>
                <c:pt idx="4937">
                  <c:v>#N/A</c:v>
                </c:pt>
                <c:pt idx="4938">
                  <c:v>#N/A</c:v>
                </c:pt>
                <c:pt idx="4939">
                  <c:v>#N/A</c:v>
                </c:pt>
                <c:pt idx="4940">
                  <c:v>#N/A</c:v>
                </c:pt>
                <c:pt idx="4941">
                  <c:v>#N/A</c:v>
                </c:pt>
                <c:pt idx="4942">
                  <c:v>#N/A</c:v>
                </c:pt>
                <c:pt idx="4943">
                  <c:v>#N/A</c:v>
                </c:pt>
                <c:pt idx="4944">
                  <c:v>#N/A</c:v>
                </c:pt>
                <c:pt idx="4945">
                  <c:v>#N/A</c:v>
                </c:pt>
                <c:pt idx="4946">
                  <c:v>#N/A</c:v>
                </c:pt>
                <c:pt idx="4947">
                  <c:v>#N/A</c:v>
                </c:pt>
                <c:pt idx="4948">
                  <c:v>#N/A</c:v>
                </c:pt>
                <c:pt idx="4949">
                  <c:v>#N/A</c:v>
                </c:pt>
                <c:pt idx="4950">
                  <c:v>#N/A</c:v>
                </c:pt>
                <c:pt idx="4951">
                  <c:v>#N/A</c:v>
                </c:pt>
                <c:pt idx="4952">
                  <c:v>#N/A</c:v>
                </c:pt>
                <c:pt idx="4953">
                  <c:v>#N/A</c:v>
                </c:pt>
                <c:pt idx="4954">
                  <c:v>#N/A</c:v>
                </c:pt>
                <c:pt idx="4955">
                  <c:v>#N/A</c:v>
                </c:pt>
                <c:pt idx="4956">
                  <c:v>#N/A</c:v>
                </c:pt>
                <c:pt idx="4957">
                  <c:v>#N/A</c:v>
                </c:pt>
                <c:pt idx="4958">
                  <c:v>#N/A</c:v>
                </c:pt>
                <c:pt idx="4959">
                  <c:v>#N/A</c:v>
                </c:pt>
                <c:pt idx="4960">
                  <c:v>#N/A</c:v>
                </c:pt>
                <c:pt idx="4961">
                  <c:v>#N/A</c:v>
                </c:pt>
                <c:pt idx="4962">
                  <c:v>#N/A</c:v>
                </c:pt>
                <c:pt idx="4963">
                  <c:v>#N/A</c:v>
                </c:pt>
                <c:pt idx="4964">
                  <c:v>#N/A</c:v>
                </c:pt>
                <c:pt idx="4965">
                  <c:v>#N/A</c:v>
                </c:pt>
                <c:pt idx="4966">
                  <c:v>#N/A</c:v>
                </c:pt>
                <c:pt idx="4967">
                  <c:v>#N/A</c:v>
                </c:pt>
                <c:pt idx="4968">
                  <c:v>#N/A</c:v>
                </c:pt>
                <c:pt idx="4969">
                  <c:v>#N/A</c:v>
                </c:pt>
                <c:pt idx="4970">
                  <c:v>#N/A</c:v>
                </c:pt>
                <c:pt idx="4971">
                  <c:v>#N/A</c:v>
                </c:pt>
                <c:pt idx="4972">
                  <c:v>#N/A</c:v>
                </c:pt>
                <c:pt idx="4973">
                  <c:v>#N/A</c:v>
                </c:pt>
                <c:pt idx="4974">
                  <c:v>#N/A</c:v>
                </c:pt>
                <c:pt idx="4975">
                  <c:v>#N/A</c:v>
                </c:pt>
                <c:pt idx="4976">
                  <c:v>#N/A</c:v>
                </c:pt>
                <c:pt idx="4977">
                  <c:v>#N/A</c:v>
                </c:pt>
                <c:pt idx="4978">
                  <c:v>#N/A</c:v>
                </c:pt>
                <c:pt idx="4979">
                  <c:v>#N/A</c:v>
                </c:pt>
                <c:pt idx="4980">
                  <c:v>#N/A</c:v>
                </c:pt>
                <c:pt idx="4981">
                  <c:v>#N/A</c:v>
                </c:pt>
                <c:pt idx="4982">
                  <c:v>#N/A</c:v>
                </c:pt>
                <c:pt idx="4983">
                  <c:v>#N/A</c:v>
                </c:pt>
                <c:pt idx="4984">
                  <c:v>#N/A</c:v>
                </c:pt>
                <c:pt idx="4985">
                  <c:v>#N/A</c:v>
                </c:pt>
                <c:pt idx="4986">
                  <c:v>#N/A</c:v>
                </c:pt>
                <c:pt idx="4987">
                  <c:v>#N/A</c:v>
                </c:pt>
                <c:pt idx="4988">
                  <c:v>#N/A</c:v>
                </c:pt>
                <c:pt idx="4989">
                  <c:v>#N/A</c:v>
                </c:pt>
                <c:pt idx="4990">
                  <c:v>#N/A</c:v>
                </c:pt>
                <c:pt idx="4991">
                  <c:v>#N/A</c:v>
                </c:pt>
                <c:pt idx="4992">
                  <c:v>#N/A</c:v>
                </c:pt>
                <c:pt idx="4993">
                  <c:v>#N/A</c:v>
                </c:pt>
                <c:pt idx="4994">
                  <c:v>#N/A</c:v>
                </c:pt>
                <c:pt idx="4995">
                  <c:v>#N/A</c:v>
                </c:pt>
                <c:pt idx="4996">
                  <c:v>#N/A</c:v>
                </c:pt>
                <c:pt idx="4997">
                  <c:v>#N/A</c:v>
                </c:pt>
                <c:pt idx="4998">
                  <c:v>#N/A</c:v>
                </c:pt>
                <c:pt idx="4999">
                  <c:v>#N/A</c:v>
                </c:pt>
                <c:pt idx="5000">
                  <c:v>#N/A</c:v>
                </c:pt>
                <c:pt idx="5001">
                  <c:v>#N/A</c:v>
                </c:pt>
                <c:pt idx="5002">
                  <c:v>#N/A</c:v>
                </c:pt>
                <c:pt idx="5003">
                  <c:v>#N/A</c:v>
                </c:pt>
                <c:pt idx="5004">
                  <c:v>#N/A</c:v>
                </c:pt>
                <c:pt idx="5005">
                  <c:v>#N/A</c:v>
                </c:pt>
                <c:pt idx="5006">
                  <c:v>#N/A</c:v>
                </c:pt>
                <c:pt idx="5007">
                  <c:v>#N/A</c:v>
                </c:pt>
                <c:pt idx="5008">
                  <c:v>#N/A</c:v>
                </c:pt>
                <c:pt idx="5009">
                  <c:v>#N/A</c:v>
                </c:pt>
                <c:pt idx="5010">
                  <c:v>#N/A</c:v>
                </c:pt>
                <c:pt idx="5011">
                  <c:v>#N/A</c:v>
                </c:pt>
                <c:pt idx="5012">
                  <c:v>#N/A</c:v>
                </c:pt>
                <c:pt idx="5013">
                  <c:v>#N/A</c:v>
                </c:pt>
                <c:pt idx="5014">
                  <c:v>#N/A</c:v>
                </c:pt>
                <c:pt idx="5015">
                  <c:v>#N/A</c:v>
                </c:pt>
                <c:pt idx="5016">
                  <c:v>#N/A</c:v>
                </c:pt>
                <c:pt idx="5017">
                  <c:v>#N/A</c:v>
                </c:pt>
                <c:pt idx="5018">
                  <c:v>#N/A</c:v>
                </c:pt>
                <c:pt idx="5019">
                  <c:v>#N/A</c:v>
                </c:pt>
                <c:pt idx="5020">
                  <c:v>#N/A</c:v>
                </c:pt>
                <c:pt idx="5021">
                  <c:v>#N/A</c:v>
                </c:pt>
                <c:pt idx="5022">
                  <c:v>#N/A</c:v>
                </c:pt>
                <c:pt idx="5023">
                  <c:v>#N/A</c:v>
                </c:pt>
                <c:pt idx="5024">
                  <c:v>#N/A</c:v>
                </c:pt>
                <c:pt idx="5025">
                  <c:v>#N/A</c:v>
                </c:pt>
                <c:pt idx="5026">
                  <c:v>#N/A</c:v>
                </c:pt>
                <c:pt idx="5027">
                  <c:v>#N/A</c:v>
                </c:pt>
                <c:pt idx="5028">
                  <c:v>#N/A</c:v>
                </c:pt>
                <c:pt idx="5029">
                  <c:v>#N/A</c:v>
                </c:pt>
                <c:pt idx="5030">
                  <c:v>#N/A</c:v>
                </c:pt>
                <c:pt idx="5031">
                  <c:v>#N/A</c:v>
                </c:pt>
                <c:pt idx="5032">
                  <c:v>#N/A</c:v>
                </c:pt>
                <c:pt idx="5033">
                  <c:v>#N/A</c:v>
                </c:pt>
                <c:pt idx="5034">
                  <c:v>#N/A</c:v>
                </c:pt>
                <c:pt idx="5035">
                  <c:v>#N/A</c:v>
                </c:pt>
                <c:pt idx="5036">
                  <c:v>#N/A</c:v>
                </c:pt>
                <c:pt idx="5037">
                  <c:v>#N/A</c:v>
                </c:pt>
                <c:pt idx="5038">
                  <c:v>#N/A</c:v>
                </c:pt>
                <c:pt idx="5039">
                  <c:v>#N/A</c:v>
                </c:pt>
                <c:pt idx="5040">
                  <c:v>#N/A</c:v>
                </c:pt>
                <c:pt idx="5041">
                  <c:v>#N/A</c:v>
                </c:pt>
                <c:pt idx="5042">
                  <c:v>#N/A</c:v>
                </c:pt>
                <c:pt idx="5043">
                  <c:v>#N/A</c:v>
                </c:pt>
                <c:pt idx="5044">
                  <c:v>#N/A</c:v>
                </c:pt>
                <c:pt idx="5045">
                  <c:v>#N/A</c:v>
                </c:pt>
                <c:pt idx="5046">
                  <c:v>#N/A</c:v>
                </c:pt>
                <c:pt idx="5047">
                  <c:v>#N/A</c:v>
                </c:pt>
                <c:pt idx="5048">
                  <c:v>#N/A</c:v>
                </c:pt>
                <c:pt idx="5049">
                  <c:v>#N/A</c:v>
                </c:pt>
                <c:pt idx="5050">
                  <c:v>#N/A</c:v>
                </c:pt>
                <c:pt idx="5051">
                  <c:v>#N/A</c:v>
                </c:pt>
                <c:pt idx="5052">
                  <c:v>#N/A</c:v>
                </c:pt>
                <c:pt idx="5053">
                  <c:v>#N/A</c:v>
                </c:pt>
                <c:pt idx="5054">
                  <c:v>#N/A</c:v>
                </c:pt>
                <c:pt idx="5055">
                  <c:v>#N/A</c:v>
                </c:pt>
                <c:pt idx="5056">
                  <c:v>#N/A</c:v>
                </c:pt>
                <c:pt idx="5057">
                  <c:v>#N/A</c:v>
                </c:pt>
                <c:pt idx="5058">
                  <c:v>#N/A</c:v>
                </c:pt>
                <c:pt idx="5059">
                  <c:v>#N/A</c:v>
                </c:pt>
                <c:pt idx="5060">
                  <c:v>#N/A</c:v>
                </c:pt>
                <c:pt idx="5061">
                  <c:v>#N/A</c:v>
                </c:pt>
                <c:pt idx="5062">
                  <c:v>#N/A</c:v>
                </c:pt>
                <c:pt idx="5063">
                  <c:v>#N/A</c:v>
                </c:pt>
                <c:pt idx="5064">
                  <c:v>#N/A</c:v>
                </c:pt>
                <c:pt idx="5065">
                  <c:v>#N/A</c:v>
                </c:pt>
                <c:pt idx="5066">
                  <c:v>#N/A</c:v>
                </c:pt>
                <c:pt idx="5067">
                  <c:v>#N/A</c:v>
                </c:pt>
                <c:pt idx="5068">
                  <c:v>#N/A</c:v>
                </c:pt>
                <c:pt idx="5069">
                  <c:v>#N/A</c:v>
                </c:pt>
                <c:pt idx="5070">
                  <c:v>#N/A</c:v>
                </c:pt>
                <c:pt idx="5071">
                  <c:v>#N/A</c:v>
                </c:pt>
                <c:pt idx="5072">
                  <c:v>#N/A</c:v>
                </c:pt>
                <c:pt idx="5073">
                  <c:v>#N/A</c:v>
                </c:pt>
                <c:pt idx="5074">
                  <c:v>#N/A</c:v>
                </c:pt>
                <c:pt idx="5075">
                  <c:v>#N/A</c:v>
                </c:pt>
                <c:pt idx="5076">
                  <c:v>#N/A</c:v>
                </c:pt>
                <c:pt idx="5077">
                  <c:v>#N/A</c:v>
                </c:pt>
                <c:pt idx="5078">
                  <c:v>#N/A</c:v>
                </c:pt>
                <c:pt idx="5079">
                  <c:v>#N/A</c:v>
                </c:pt>
                <c:pt idx="5080">
                  <c:v>#N/A</c:v>
                </c:pt>
                <c:pt idx="5081">
                  <c:v>#N/A</c:v>
                </c:pt>
                <c:pt idx="5082">
                  <c:v>#N/A</c:v>
                </c:pt>
                <c:pt idx="5083">
                  <c:v>#N/A</c:v>
                </c:pt>
                <c:pt idx="5084">
                  <c:v>#N/A</c:v>
                </c:pt>
                <c:pt idx="5085">
                  <c:v>#N/A</c:v>
                </c:pt>
                <c:pt idx="5086">
                  <c:v>#N/A</c:v>
                </c:pt>
                <c:pt idx="5087">
                  <c:v>#N/A</c:v>
                </c:pt>
                <c:pt idx="5088">
                  <c:v>#N/A</c:v>
                </c:pt>
                <c:pt idx="5089">
                  <c:v>#N/A</c:v>
                </c:pt>
                <c:pt idx="5090">
                  <c:v>#N/A</c:v>
                </c:pt>
                <c:pt idx="5091">
                  <c:v>#N/A</c:v>
                </c:pt>
                <c:pt idx="5092">
                  <c:v>#N/A</c:v>
                </c:pt>
                <c:pt idx="5093">
                  <c:v>#N/A</c:v>
                </c:pt>
                <c:pt idx="5094">
                  <c:v>#N/A</c:v>
                </c:pt>
                <c:pt idx="5095">
                  <c:v>#N/A</c:v>
                </c:pt>
                <c:pt idx="5096">
                  <c:v>#N/A</c:v>
                </c:pt>
                <c:pt idx="5097">
                  <c:v>#N/A</c:v>
                </c:pt>
                <c:pt idx="5098">
                  <c:v>#N/A</c:v>
                </c:pt>
                <c:pt idx="5099">
                  <c:v>#N/A</c:v>
                </c:pt>
                <c:pt idx="5100">
                  <c:v>#N/A</c:v>
                </c:pt>
                <c:pt idx="5101">
                  <c:v>#N/A</c:v>
                </c:pt>
                <c:pt idx="5102">
                  <c:v>#N/A</c:v>
                </c:pt>
                <c:pt idx="5103">
                  <c:v>#N/A</c:v>
                </c:pt>
                <c:pt idx="5104">
                  <c:v>#N/A</c:v>
                </c:pt>
                <c:pt idx="5105">
                  <c:v>#N/A</c:v>
                </c:pt>
                <c:pt idx="5106">
                  <c:v>#N/A</c:v>
                </c:pt>
                <c:pt idx="5107">
                  <c:v>#N/A</c:v>
                </c:pt>
                <c:pt idx="5108">
                  <c:v>#N/A</c:v>
                </c:pt>
                <c:pt idx="5109">
                  <c:v>#N/A</c:v>
                </c:pt>
                <c:pt idx="5110">
                  <c:v>#N/A</c:v>
                </c:pt>
                <c:pt idx="5111">
                  <c:v>#N/A</c:v>
                </c:pt>
                <c:pt idx="5112">
                  <c:v>#N/A</c:v>
                </c:pt>
                <c:pt idx="5113">
                  <c:v>#N/A</c:v>
                </c:pt>
                <c:pt idx="5114">
                  <c:v>#N/A</c:v>
                </c:pt>
                <c:pt idx="5115">
                  <c:v>#N/A</c:v>
                </c:pt>
                <c:pt idx="5116">
                  <c:v>#N/A</c:v>
                </c:pt>
                <c:pt idx="5117">
                  <c:v>#N/A</c:v>
                </c:pt>
                <c:pt idx="5118">
                  <c:v>#N/A</c:v>
                </c:pt>
                <c:pt idx="5119">
                  <c:v>#N/A</c:v>
                </c:pt>
                <c:pt idx="5120">
                  <c:v>#N/A</c:v>
                </c:pt>
                <c:pt idx="5121">
                  <c:v>#N/A</c:v>
                </c:pt>
                <c:pt idx="5122">
                  <c:v>#N/A</c:v>
                </c:pt>
                <c:pt idx="5123">
                  <c:v>#N/A</c:v>
                </c:pt>
                <c:pt idx="5124">
                  <c:v>#N/A</c:v>
                </c:pt>
                <c:pt idx="5125">
                  <c:v>#N/A</c:v>
                </c:pt>
                <c:pt idx="5126">
                  <c:v>#N/A</c:v>
                </c:pt>
                <c:pt idx="5127">
                  <c:v>#N/A</c:v>
                </c:pt>
                <c:pt idx="5128">
                  <c:v>#N/A</c:v>
                </c:pt>
                <c:pt idx="5129">
                  <c:v>#N/A</c:v>
                </c:pt>
                <c:pt idx="5130">
                  <c:v>#N/A</c:v>
                </c:pt>
                <c:pt idx="5131">
                  <c:v>#N/A</c:v>
                </c:pt>
                <c:pt idx="5132">
                  <c:v>#N/A</c:v>
                </c:pt>
                <c:pt idx="5133">
                  <c:v>#N/A</c:v>
                </c:pt>
                <c:pt idx="5134">
                  <c:v>#N/A</c:v>
                </c:pt>
                <c:pt idx="5135">
                  <c:v>#N/A</c:v>
                </c:pt>
                <c:pt idx="5136">
                  <c:v>#N/A</c:v>
                </c:pt>
                <c:pt idx="5137">
                  <c:v>#N/A</c:v>
                </c:pt>
                <c:pt idx="5138">
                  <c:v>#N/A</c:v>
                </c:pt>
                <c:pt idx="5139">
                  <c:v>#N/A</c:v>
                </c:pt>
                <c:pt idx="5140">
                  <c:v>#N/A</c:v>
                </c:pt>
                <c:pt idx="5141">
                  <c:v>#N/A</c:v>
                </c:pt>
                <c:pt idx="5142">
                  <c:v>#N/A</c:v>
                </c:pt>
                <c:pt idx="5143">
                  <c:v>#N/A</c:v>
                </c:pt>
                <c:pt idx="5144">
                  <c:v>#N/A</c:v>
                </c:pt>
                <c:pt idx="5145">
                  <c:v>#N/A</c:v>
                </c:pt>
                <c:pt idx="5146">
                  <c:v>#N/A</c:v>
                </c:pt>
                <c:pt idx="5147">
                  <c:v>#N/A</c:v>
                </c:pt>
                <c:pt idx="5148">
                  <c:v>#N/A</c:v>
                </c:pt>
                <c:pt idx="5149">
                  <c:v>#N/A</c:v>
                </c:pt>
                <c:pt idx="5150">
                  <c:v>#N/A</c:v>
                </c:pt>
                <c:pt idx="5151">
                  <c:v>#N/A</c:v>
                </c:pt>
                <c:pt idx="5152">
                  <c:v>#N/A</c:v>
                </c:pt>
                <c:pt idx="5153">
                  <c:v>#N/A</c:v>
                </c:pt>
                <c:pt idx="5154">
                  <c:v>#N/A</c:v>
                </c:pt>
                <c:pt idx="5155">
                  <c:v>#N/A</c:v>
                </c:pt>
                <c:pt idx="5156">
                  <c:v>#N/A</c:v>
                </c:pt>
                <c:pt idx="5157">
                  <c:v>#N/A</c:v>
                </c:pt>
                <c:pt idx="5158">
                  <c:v>#N/A</c:v>
                </c:pt>
                <c:pt idx="5159">
                  <c:v>#N/A</c:v>
                </c:pt>
                <c:pt idx="5160">
                  <c:v>#N/A</c:v>
                </c:pt>
                <c:pt idx="5161">
                  <c:v>#N/A</c:v>
                </c:pt>
                <c:pt idx="5162">
                  <c:v>#N/A</c:v>
                </c:pt>
                <c:pt idx="5163">
                  <c:v>#N/A</c:v>
                </c:pt>
                <c:pt idx="5164">
                  <c:v>#N/A</c:v>
                </c:pt>
                <c:pt idx="5165">
                  <c:v>#N/A</c:v>
                </c:pt>
                <c:pt idx="5166">
                  <c:v>#N/A</c:v>
                </c:pt>
                <c:pt idx="5167">
                  <c:v>#N/A</c:v>
                </c:pt>
                <c:pt idx="5168">
                  <c:v>#N/A</c:v>
                </c:pt>
                <c:pt idx="5169">
                  <c:v>#N/A</c:v>
                </c:pt>
                <c:pt idx="5170">
                  <c:v>#N/A</c:v>
                </c:pt>
                <c:pt idx="5171">
                  <c:v>#N/A</c:v>
                </c:pt>
                <c:pt idx="5172">
                  <c:v>#N/A</c:v>
                </c:pt>
                <c:pt idx="5173">
                  <c:v>#N/A</c:v>
                </c:pt>
                <c:pt idx="5174">
                  <c:v>#N/A</c:v>
                </c:pt>
                <c:pt idx="5175">
                  <c:v>#N/A</c:v>
                </c:pt>
                <c:pt idx="5176">
                  <c:v>#N/A</c:v>
                </c:pt>
                <c:pt idx="5177">
                  <c:v>#N/A</c:v>
                </c:pt>
                <c:pt idx="5178">
                  <c:v>#N/A</c:v>
                </c:pt>
                <c:pt idx="5179">
                  <c:v>#N/A</c:v>
                </c:pt>
                <c:pt idx="5180">
                  <c:v>#N/A</c:v>
                </c:pt>
                <c:pt idx="5181">
                  <c:v>#N/A</c:v>
                </c:pt>
                <c:pt idx="5182">
                  <c:v>#N/A</c:v>
                </c:pt>
                <c:pt idx="5183">
                  <c:v>#N/A</c:v>
                </c:pt>
                <c:pt idx="5184">
                  <c:v>#N/A</c:v>
                </c:pt>
                <c:pt idx="5185">
                  <c:v>#N/A</c:v>
                </c:pt>
                <c:pt idx="5186">
                  <c:v>#N/A</c:v>
                </c:pt>
                <c:pt idx="5187">
                  <c:v>#N/A</c:v>
                </c:pt>
                <c:pt idx="5188">
                  <c:v>#N/A</c:v>
                </c:pt>
                <c:pt idx="5189">
                  <c:v>#N/A</c:v>
                </c:pt>
                <c:pt idx="5190">
                  <c:v>#N/A</c:v>
                </c:pt>
                <c:pt idx="5191">
                  <c:v>#N/A</c:v>
                </c:pt>
                <c:pt idx="5192">
                  <c:v>#N/A</c:v>
                </c:pt>
                <c:pt idx="5193">
                  <c:v>#N/A</c:v>
                </c:pt>
                <c:pt idx="5194">
                  <c:v>#N/A</c:v>
                </c:pt>
                <c:pt idx="5195">
                  <c:v>#N/A</c:v>
                </c:pt>
                <c:pt idx="5196">
                  <c:v>#N/A</c:v>
                </c:pt>
                <c:pt idx="5197">
                  <c:v>#N/A</c:v>
                </c:pt>
                <c:pt idx="5198">
                  <c:v>#N/A</c:v>
                </c:pt>
                <c:pt idx="5199">
                  <c:v>#N/A</c:v>
                </c:pt>
                <c:pt idx="5200">
                  <c:v>#N/A</c:v>
                </c:pt>
                <c:pt idx="5201">
                  <c:v>#N/A</c:v>
                </c:pt>
                <c:pt idx="5202">
                  <c:v>#N/A</c:v>
                </c:pt>
                <c:pt idx="5203">
                  <c:v>#N/A</c:v>
                </c:pt>
                <c:pt idx="5204">
                  <c:v>#N/A</c:v>
                </c:pt>
                <c:pt idx="5205">
                  <c:v>#N/A</c:v>
                </c:pt>
                <c:pt idx="5206">
                  <c:v>#N/A</c:v>
                </c:pt>
                <c:pt idx="5207">
                  <c:v>#N/A</c:v>
                </c:pt>
                <c:pt idx="5208">
                  <c:v>#N/A</c:v>
                </c:pt>
                <c:pt idx="5209">
                  <c:v>#N/A</c:v>
                </c:pt>
                <c:pt idx="5210">
                  <c:v>#N/A</c:v>
                </c:pt>
                <c:pt idx="5211">
                  <c:v>#N/A</c:v>
                </c:pt>
                <c:pt idx="5212">
                  <c:v>#N/A</c:v>
                </c:pt>
                <c:pt idx="5213">
                  <c:v>#N/A</c:v>
                </c:pt>
                <c:pt idx="5214">
                  <c:v>#N/A</c:v>
                </c:pt>
                <c:pt idx="5215">
                  <c:v>#N/A</c:v>
                </c:pt>
                <c:pt idx="5216">
                  <c:v>#N/A</c:v>
                </c:pt>
                <c:pt idx="5217">
                  <c:v>#N/A</c:v>
                </c:pt>
                <c:pt idx="5218">
                  <c:v>#N/A</c:v>
                </c:pt>
                <c:pt idx="5219">
                  <c:v>#N/A</c:v>
                </c:pt>
                <c:pt idx="5220">
                  <c:v>#N/A</c:v>
                </c:pt>
                <c:pt idx="5221">
                  <c:v>#N/A</c:v>
                </c:pt>
                <c:pt idx="5222">
                  <c:v>#N/A</c:v>
                </c:pt>
                <c:pt idx="5223">
                  <c:v>#N/A</c:v>
                </c:pt>
                <c:pt idx="5224">
                  <c:v>#N/A</c:v>
                </c:pt>
                <c:pt idx="5225">
                  <c:v>#N/A</c:v>
                </c:pt>
                <c:pt idx="5226">
                  <c:v>#N/A</c:v>
                </c:pt>
                <c:pt idx="5227">
                  <c:v>#N/A</c:v>
                </c:pt>
                <c:pt idx="5228">
                  <c:v>#N/A</c:v>
                </c:pt>
                <c:pt idx="5229">
                  <c:v>#N/A</c:v>
                </c:pt>
                <c:pt idx="5230">
                  <c:v>#N/A</c:v>
                </c:pt>
                <c:pt idx="5231">
                  <c:v>#N/A</c:v>
                </c:pt>
                <c:pt idx="5232">
                  <c:v>#N/A</c:v>
                </c:pt>
                <c:pt idx="5233">
                  <c:v>#N/A</c:v>
                </c:pt>
                <c:pt idx="5234">
                  <c:v>#N/A</c:v>
                </c:pt>
                <c:pt idx="5235">
                  <c:v>#N/A</c:v>
                </c:pt>
                <c:pt idx="5236">
                  <c:v>#N/A</c:v>
                </c:pt>
                <c:pt idx="5237">
                  <c:v>#N/A</c:v>
                </c:pt>
                <c:pt idx="5238">
                  <c:v>#N/A</c:v>
                </c:pt>
                <c:pt idx="5239">
                  <c:v>#N/A</c:v>
                </c:pt>
                <c:pt idx="5240">
                  <c:v>#N/A</c:v>
                </c:pt>
                <c:pt idx="5241">
                  <c:v>#N/A</c:v>
                </c:pt>
                <c:pt idx="5242">
                  <c:v>#N/A</c:v>
                </c:pt>
                <c:pt idx="5243">
                  <c:v>#N/A</c:v>
                </c:pt>
                <c:pt idx="5244">
                  <c:v>#N/A</c:v>
                </c:pt>
                <c:pt idx="5245">
                  <c:v>#N/A</c:v>
                </c:pt>
                <c:pt idx="5246">
                  <c:v>#N/A</c:v>
                </c:pt>
                <c:pt idx="5247">
                  <c:v>#N/A</c:v>
                </c:pt>
                <c:pt idx="5248">
                  <c:v>#N/A</c:v>
                </c:pt>
                <c:pt idx="5249">
                  <c:v>#N/A</c:v>
                </c:pt>
                <c:pt idx="5250">
                  <c:v>#N/A</c:v>
                </c:pt>
                <c:pt idx="5251">
                  <c:v>#N/A</c:v>
                </c:pt>
                <c:pt idx="5252">
                  <c:v>#N/A</c:v>
                </c:pt>
                <c:pt idx="5253">
                  <c:v>#N/A</c:v>
                </c:pt>
                <c:pt idx="5254">
                  <c:v>#N/A</c:v>
                </c:pt>
                <c:pt idx="5255">
                  <c:v>#N/A</c:v>
                </c:pt>
                <c:pt idx="5256">
                  <c:v>#N/A</c:v>
                </c:pt>
                <c:pt idx="5257">
                  <c:v>#N/A</c:v>
                </c:pt>
                <c:pt idx="5258">
                  <c:v>#N/A</c:v>
                </c:pt>
                <c:pt idx="5259">
                  <c:v>#N/A</c:v>
                </c:pt>
                <c:pt idx="5260">
                  <c:v>#N/A</c:v>
                </c:pt>
                <c:pt idx="5261">
                  <c:v>#N/A</c:v>
                </c:pt>
                <c:pt idx="5262">
                  <c:v>#N/A</c:v>
                </c:pt>
                <c:pt idx="5263">
                  <c:v>#N/A</c:v>
                </c:pt>
                <c:pt idx="5264">
                  <c:v>#N/A</c:v>
                </c:pt>
                <c:pt idx="5265">
                  <c:v>#N/A</c:v>
                </c:pt>
                <c:pt idx="5266">
                  <c:v>#N/A</c:v>
                </c:pt>
                <c:pt idx="5267">
                  <c:v>#N/A</c:v>
                </c:pt>
                <c:pt idx="5268">
                  <c:v>#N/A</c:v>
                </c:pt>
                <c:pt idx="5269">
                  <c:v>#N/A</c:v>
                </c:pt>
                <c:pt idx="5270">
                  <c:v>#N/A</c:v>
                </c:pt>
                <c:pt idx="5271">
                  <c:v>#N/A</c:v>
                </c:pt>
                <c:pt idx="5272">
                  <c:v>#N/A</c:v>
                </c:pt>
                <c:pt idx="5273">
                  <c:v>#N/A</c:v>
                </c:pt>
                <c:pt idx="5274">
                  <c:v>#N/A</c:v>
                </c:pt>
                <c:pt idx="5275">
                  <c:v>#N/A</c:v>
                </c:pt>
                <c:pt idx="5276">
                  <c:v>#N/A</c:v>
                </c:pt>
                <c:pt idx="5277">
                  <c:v>#N/A</c:v>
                </c:pt>
                <c:pt idx="5278">
                  <c:v>#N/A</c:v>
                </c:pt>
                <c:pt idx="5279">
                  <c:v>#N/A</c:v>
                </c:pt>
                <c:pt idx="5280">
                  <c:v>#N/A</c:v>
                </c:pt>
                <c:pt idx="5281">
                  <c:v>#N/A</c:v>
                </c:pt>
                <c:pt idx="5282">
                  <c:v>#N/A</c:v>
                </c:pt>
                <c:pt idx="5283">
                  <c:v>#N/A</c:v>
                </c:pt>
                <c:pt idx="5284">
                  <c:v>#N/A</c:v>
                </c:pt>
                <c:pt idx="5285">
                  <c:v>#N/A</c:v>
                </c:pt>
                <c:pt idx="5286">
                  <c:v>#N/A</c:v>
                </c:pt>
                <c:pt idx="5287">
                  <c:v>#N/A</c:v>
                </c:pt>
                <c:pt idx="5288">
                  <c:v>#N/A</c:v>
                </c:pt>
                <c:pt idx="5289">
                  <c:v>#N/A</c:v>
                </c:pt>
                <c:pt idx="5290">
                  <c:v>#N/A</c:v>
                </c:pt>
                <c:pt idx="5291">
                  <c:v>#N/A</c:v>
                </c:pt>
                <c:pt idx="5292">
                  <c:v>#N/A</c:v>
                </c:pt>
                <c:pt idx="5293">
                  <c:v>#N/A</c:v>
                </c:pt>
                <c:pt idx="5294">
                  <c:v>#N/A</c:v>
                </c:pt>
                <c:pt idx="5295">
                  <c:v>#N/A</c:v>
                </c:pt>
                <c:pt idx="5296">
                  <c:v>#N/A</c:v>
                </c:pt>
                <c:pt idx="5297">
                  <c:v>#N/A</c:v>
                </c:pt>
                <c:pt idx="5298">
                  <c:v>#N/A</c:v>
                </c:pt>
                <c:pt idx="5299">
                  <c:v>#N/A</c:v>
                </c:pt>
                <c:pt idx="5300">
                  <c:v>#N/A</c:v>
                </c:pt>
                <c:pt idx="5301">
                  <c:v>#N/A</c:v>
                </c:pt>
                <c:pt idx="5302">
                  <c:v>#N/A</c:v>
                </c:pt>
                <c:pt idx="5303">
                  <c:v>#N/A</c:v>
                </c:pt>
                <c:pt idx="5304">
                  <c:v>#N/A</c:v>
                </c:pt>
                <c:pt idx="5305">
                  <c:v>#N/A</c:v>
                </c:pt>
                <c:pt idx="5306">
                  <c:v>#N/A</c:v>
                </c:pt>
                <c:pt idx="5307">
                  <c:v>#N/A</c:v>
                </c:pt>
                <c:pt idx="5308">
                  <c:v>#N/A</c:v>
                </c:pt>
                <c:pt idx="5309">
                  <c:v>#N/A</c:v>
                </c:pt>
                <c:pt idx="5310">
                  <c:v>#N/A</c:v>
                </c:pt>
                <c:pt idx="5311">
                  <c:v>#N/A</c:v>
                </c:pt>
                <c:pt idx="5312">
                  <c:v>#N/A</c:v>
                </c:pt>
                <c:pt idx="5313">
                  <c:v>#N/A</c:v>
                </c:pt>
                <c:pt idx="5314">
                  <c:v>#N/A</c:v>
                </c:pt>
                <c:pt idx="5315">
                  <c:v>#N/A</c:v>
                </c:pt>
                <c:pt idx="5316">
                  <c:v>#N/A</c:v>
                </c:pt>
                <c:pt idx="5317">
                  <c:v>#N/A</c:v>
                </c:pt>
                <c:pt idx="5318">
                  <c:v>#N/A</c:v>
                </c:pt>
                <c:pt idx="5319">
                  <c:v>#N/A</c:v>
                </c:pt>
                <c:pt idx="5320">
                  <c:v>#N/A</c:v>
                </c:pt>
                <c:pt idx="5321">
                  <c:v>#N/A</c:v>
                </c:pt>
                <c:pt idx="5322">
                  <c:v>#N/A</c:v>
                </c:pt>
                <c:pt idx="5323">
                  <c:v>#N/A</c:v>
                </c:pt>
                <c:pt idx="5324">
                  <c:v>#N/A</c:v>
                </c:pt>
                <c:pt idx="5325">
                  <c:v>#N/A</c:v>
                </c:pt>
                <c:pt idx="5326">
                  <c:v>#N/A</c:v>
                </c:pt>
                <c:pt idx="5327">
                  <c:v>#N/A</c:v>
                </c:pt>
                <c:pt idx="5328">
                  <c:v>#N/A</c:v>
                </c:pt>
                <c:pt idx="5329">
                  <c:v>#N/A</c:v>
                </c:pt>
                <c:pt idx="5330">
                  <c:v>#N/A</c:v>
                </c:pt>
                <c:pt idx="5331">
                  <c:v>#N/A</c:v>
                </c:pt>
                <c:pt idx="5332">
                  <c:v>#N/A</c:v>
                </c:pt>
                <c:pt idx="5333">
                  <c:v>#N/A</c:v>
                </c:pt>
                <c:pt idx="5334">
                  <c:v>#N/A</c:v>
                </c:pt>
                <c:pt idx="5335">
                  <c:v>#N/A</c:v>
                </c:pt>
                <c:pt idx="5336">
                  <c:v>#N/A</c:v>
                </c:pt>
                <c:pt idx="5337">
                  <c:v>#N/A</c:v>
                </c:pt>
                <c:pt idx="5338">
                  <c:v>#N/A</c:v>
                </c:pt>
                <c:pt idx="5339">
                  <c:v>#N/A</c:v>
                </c:pt>
                <c:pt idx="5340">
                  <c:v>#N/A</c:v>
                </c:pt>
                <c:pt idx="5341">
                  <c:v>#N/A</c:v>
                </c:pt>
                <c:pt idx="5342">
                  <c:v>#N/A</c:v>
                </c:pt>
                <c:pt idx="5343">
                  <c:v>#N/A</c:v>
                </c:pt>
                <c:pt idx="5344">
                  <c:v>#N/A</c:v>
                </c:pt>
                <c:pt idx="5345">
                  <c:v>#N/A</c:v>
                </c:pt>
                <c:pt idx="5346">
                  <c:v>#N/A</c:v>
                </c:pt>
                <c:pt idx="5347">
                  <c:v>#N/A</c:v>
                </c:pt>
                <c:pt idx="5348">
                  <c:v>#N/A</c:v>
                </c:pt>
                <c:pt idx="5349">
                  <c:v>#N/A</c:v>
                </c:pt>
                <c:pt idx="5350">
                  <c:v>#N/A</c:v>
                </c:pt>
                <c:pt idx="5351">
                  <c:v>#N/A</c:v>
                </c:pt>
                <c:pt idx="5352">
                  <c:v>#N/A</c:v>
                </c:pt>
                <c:pt idx="5353">
                  <c:v>#N/A</c:v>
                </c:pt>
                <c:pt idx="5354">
                  <c:v>#N/A</c:v>
                </c:pt>
                <c:pt idx="5355">
                  <c:v>#N/A</c:v>
                </c:pt>
                <c:pt idx="5356">
                  <c:v>#N/A</c:v>
                </c:pt>
                <c:pt idx="5357">
                  <c:v>#N/A</c:v>
                </c:pt>
                <c:pt idx="5358">
                  <c:v>#N/A</c:v>
                </c:pt>
                <c:pt idx="5359">
                  <c:v>#N/A</c:v>
                </c:pt>
                <c:pt idx="5360">
                  <c:v>#N/A</c:v>
                </c:pt>
                <c:pt idx="5361">
                  <c:v>#N/A</c:v>
                </c:pt>
                <c:pt idx="5362">
                  <c:v>#N/A</c:v>
                </c:pt>
                <c:pt idx="5363">
                  <c:v>#N/A</c:v>
                </c:pt>
                <c:pt idx="5364">
                  <c:v>#N/A</c:v>
                </c:pt>
                <c:pt idx="5365">
                  <c:v>#N/A</c:v>
                </c:pt>
                <c:pt idx="5366">
                  <c:v>#N/A</c:v>
                </c:pt>
                <c:pt idx="5367">
                  <c:v>#N/A</c:v>
                </c:pt>
                <c:pt idx="5368">
                  <c:v>#N/A</c:v>
                </c:pt>
                <c:pt idx="5369">
                  <c:v>#N/A</c:v>
                </c:pt>
                <c:pt idx="5370">
                  <c:v>#N/A</c:v>
                </c:pt>
                <c:pt idx="5371">
                  <c:v>#N/A</c:v>
                </c:pt>
                <c:pt idx="5372">
                  <c:v>#N/A</c:v>
                </c:pt>
                <c:pt idx="5373">
                  <c:v>#N/A</c:v>
                </c:pt>
                <c:pt idx="5374">
                  <c:v>#N/A</c:v>
                </c:pt>
                <c:pt idx="5375">
                  <c:v>#N/A</c:v>
                </c:pt>
                <c:pt idx="5376">
                  <c:v>#N/A</c:v>
                </c:pt>
                <c:pt idx="5377">
                  <c:v>#N/A</c:v>
                </c:pt>
                <c:pt idx="5378">
                  <c:v>#N/A</c:v>
                </c:pt>
                <c:pt idx="5379">
                  <c:v>#N/A</c:v>
                </c:pt>
                <c:pt idx="5380">
                  <c:v>#N/A</c:v>
                </c:pt>
                <c:pt idx="5381">
                  <c:v>#N/A</c:v>
                </c:pt>
                <c:pt idx="5382">
                  <c:v>#N/A</c:v>
                </c:pt>
                <c:pt idx="5383">
                  <c:v>#N/A</c:v>
                </c:pt>
                <c:pt idx="5384">
                  <c:v>#N/A</c:v>
                </c:pt>
                <c:pt idx="5385">
                  <c:v>#N/A</c:v>
                </c:pt>
                <c:pt idx="5386">
                  <c:v>#N/A</c:v>
                </c:pt>
                <c:pt idx="5387">
                  <c:v>#N/A</c:v>
                </c:pt>
                <c:pt idx="5388">
                  <c:v>#N/A</c:v>
                </c:pt>
                <c:pt idx="5389">
                  <c:v>#N/A</c:v>
                </c:pt>
                <c:pt idx="5390">
                  <c:v>#N/A</c:v>
                </c:pt>
                <c:pt idx="5391">
                  <c:v>#N/A</c:v>
                </c:pt>
                <c:pt idx="5392">
                  <c:v>#N/A</c:v>
                </c:pt>
                <c:pt idx="5393">
                  <c:v>#N/A</c:v>
                </c:pt>
                <c:pt idx="5394">
                  <c:v>#N/A</c:v>
                </c:pt>
                <c:pt idx="5395">
                  <c:v>#N/A</c:v>
                </c:pt>
                <c:pt idx="5396">
                  <c:v>#N/A</c:v>
                </c:pt>
                <c:pt idx="5397">
                  <c:v>#N/A</c:v>
                </c:pt>
                <c:pt idx="5398">
                  <c:v>#N/A</c:v>
                </c:pt>
                <c:pt idx="5399">
                  <c:v>#N/A</c:v>
                </c:pt>
                <c:pt idx="5400">
                  <c:v>#N/A</c:v>
                </c:pt>
                <c:pt idx="5401">
                  <c:v>#N/A</c:v>
                </c:pt>
                <c:pt idx="5402">
                  <c:v>#N/A</c:v>
                </c:pt>
                <c:pt idx="5403">
                  <c:v>#N/A</c:v>
                </c:pt>
                <c:pt idx="5404">
                  <c:v>#N/A</c:v>
                </c:pt>
                <c:pt idx="5405">
                  <c:v>#N/A</c:v>
                </c:pt>
                <c:pt idx="5406">
                  <c:v>#N/A</c:v>
                </c:pt>
                <c:pt idx="5407">
                  <c:v>#N/A</c:v>
                </c:pt>
                <c:pt idx="5408">
                  <c:v>#N/A</c:v>
                </c:pt>
                <c:pt idx="5409">
                  <c:v>#N/A</c:v>
                </c:pt>
                <c:pt idx="5410">
                  <c:v>#N/A</c:v>
                </c:pt>
                <c:pt idx="5411">
                  <c:v>#N/A</c:v>
                </c:pt>
                <c:pt idx="5412">
                  <c:v>#N/A</c:v>
                </c:pt>
                <c:pt idx="5413">
                  <c:v>#N/A</c:v>
                </c:pt>
                <c:pt idx="5414">
                  <c:v>#N/A</c:v>
                </c:pt>
                <c:pt idx="5415">
                  <c:v>#N/A</c:v>
                </c:pt>
                <c:pt idx="5416">
                  <c:v>#N/A</c:v>
                </c:pt>
                <c:pt idx="5417">
                  <c:v>#N/A</c:v>
                </c:pt>
                <c:pt idx="5418">
                  <c:v>#N/A</c:v>
                </c:pt>
                <c:pt idx="5419">
                  <c:v>#N/A</c:v>
                </c:pt>
                <c:pt idx="5420">
                  <c:v>#N/A</c:v>
                </c:pt>
                <c:pt idx="5421">
                  <c:v>#N/A</c:v>
                </c:pt>
                <c:pt idx="5422">
                  <c:v>#N/A</c:v>
                </c:pt>
                <c:pt idx="5423">
                  <c:v>#N/A</c:v>
                </c:pt>
                <c:pt idx="5424">
                  <c:v>#N/A</c:v>
                </c:pt>
                <c:pt idx="5425">
                  <c:v>#N/A</c:v>
                </c:pt>
                <c:pt idx="5426">
                  <c:v>#N/A</c:v>
                </c:pt>
                <c:pt idx="5427">
                  <c:v>#N/A</c:v>
                </c:pt>
                <c:pt idx="5428">
                  <c:v>#N/A</c:v>
                </c:pt>
                <c:pt idx="5429">
                  <c:v>#N/A</c:v>
                </c:pt>
                <c:pt idx="5430">
                  <c:v>#N/A</c:v>
                </c:pt>
                <c:pt idx="5431">
                  <c:v>#N/A</c:v>
                </c:pt>
                <c:pt idx="5432">
                  <c:v>#N/A</c:v>
                </c:pt>
                <c:pt idx="5433">
                  <c:v>#N/A</c:v>
                </c:pt>
                <c:pt idx="5434">
                  <c:v>#N/A</c:v>
                </c:pt>
                <c:pt idx="5435">
                  <c:v>#N/A</c:v>
                </c:pt>
                <c:pt idx="5436">
                  <c:v>#N/A</c:v>
                </c:pt>
                <c:pt idx="5437">
                  <c:v>#N/A</c:v>
                </c:pt>
                <c:pt idx="5438">
                  <c:v>#N/A</c:v>
                </c:pt>
                <c:pt idx="5439">
                  <c:v>#N/A</c:v>
                </c:pt>
                <c:pt idx="5440">
                  <c:v>#N/A</c:v>
                </c:pt>
                <c:pt idx="5441">
                  <c:v>#N/A</c:v>
                </c:pt>
                <c:pt idx="5442">
                  <c:v>#N/A</c:v>
                </c:pt>
                <c:pt idx="5443">
                  <c:v>#N/A</c:v>
                </c:pt>
                <c:pt idx="5444">
                  <c:v>#N/A</c:v>
                </c:pt>
                <c:pt idx="5445">
                  <c:v>#N/A</c:v>
                </c:pt>
                <c:pt idx="5446">
                  <c:v>#N/A</c:v>
                </c:pt>
                <c:pt idx="5447">
                  <c:v>#N/A</c:v>
                </c:pt>
                <c:pt idx="5448">
                  <c:v>#N/A</c:v>
                </c:pt>
                <c:pt idx="5449">
                  <c:v>#N/A</c:v>
                </c:pt>
                <c:pt idx="5450">
                  <c:v>#N/A</c:v>
                </c:pt>
                <c:pt idx="5451">
                  <c:v>#N/A</c:v>
                </c:pt>
                <c:pt idx="5452">
                  <c:v>#N/A</c:v>
                </c:pt>
                <c:pt idx="5453">
                  <c:v>#N/A</c:v>
                </c:pt>
                <c:pt idx="5454">
                  <c:v>#N/A</c:v>
                </c:pt>
                <c:pt idx="5455">
                  <c:v>#N/A</c:v>
                </c:pt>
                <c:pt idx="5456">
                  <c:v>#N/A</c:v>
                </c:pt>
                <c:pt idx="5457">
                  <c:v>#N/A</c:v>
                </c:pt>
                <c:pt idx="5458">
                  <c:v>#N/A</c:v>
                </c:pt>
                <c:pt idx="5459">
                  <c:v>#N/A</c:v>
                </c:pt>
                <c:pt idx="5460">
                  <c:v>#N/A</c:v>
                </c:pt>
                <c:pt idx="5461">
                  <c:v>#N/A</c:v>
                </c:pt>
                <c:pt idx="5462">
                  <c:v>#N/A</c:v>
                </c:pt>
                <c:pt idx="5463">
                  <c:v>#N/A</c:v>
                </c:pt>
                <c:pt idx="5464">
                  <c:v>#N/A</c:v>
                </c:pt>
                <c:pt idx="5465">
                  <c:v>#N/A</c:v>
                </c:pt>
                <c:pt idx="5466">
                  <c:v>#N/A</c:v>
                </c:pt>
                <c:pt idx="5467">
                  <c:v>#N/A</c:v>
                </c:pt>
                <c:pt idx="5468">
                  <c:v>#N/A</c:v>
                </c:pt>
                <c:pt idx="5469">
                  <c:v>#N/A</c:v>
                </c:pt>
                <c:pt idx="5470">
                  <c:v>#N/A</c:v>
                </c:pt>
                <c:pt idx="5471">
                  <c:v>#N/A</c:v>
                </c:pt>
                <c:pt idx="5472">
                  <c:v>#N/A</c:v>
                </c:pt>
                <c:pt idx="5473">
                  <c:v>#N/A</c:v>
                </c:pt>
                <c:pt idx="5474">
                  <c:v>#N/A</c:v>
                </c:pt>
                <c:pt idx="5475">
                  <c:v>#N/A</c:v>
                </c:pt>
                <c:pt idx="5476">
                  <c:v>#N/A</c:v>
                </c:pt>
                <c:pt idx="5477">
                  <c:v>#N/A</c:v>
                </c:pt>
                <c:pt idx="5478">
                  <c:v>#N/A</c:v>
                </c:pt>
                <c:pt idx="5479">
                  <c:v>#N/A</c:v>
                </c:pt>
                <c:pt idx="5480">
                  <c:v>#N/A</c:v>
                </c:pt>
                <c:pt idx="5481">
                  <c:v>#N/A</c:v>
                </c:pt>
                <c:pt idx="5482">
                  <c:v>#N/A</c:v>
                </c:pt>
                <c:pt idx="5483">
                  <c:v>#N/A</c:v>
                </c:pt>
                <c:pt idx="5484">
                  <c:v>#N/A</c:v>
                </c:pt>
                <c:pt idx="5485">
                  <c:v>#N/A</c:v>
                </c:pt>
                <c:pt idx="5486">
                  <c:v>#N/A</c:v>
                </c:pt>
                <c:pt idx="5487">
                  <c:v>#N/A</c:v>
                </c:pt>
                <c:pt idx="5488">
                  <c:v>#N/A</c:v>
                </c:pt>
                <c:pt idx="5489">
                  <c:v>#N/A</c:v>
                </c:pt>
                <c:pt idx="5490">
                  <c:v>#N/A</c:v>
                </c:pt>
                <c:pt idx="5491">
                  <c:v>#N/A</c:v>
                </c:pt>
                <c:pt idx="5492">
                  <c:v>#N/A</c:v>
                </c:pt>
                <c:pt idx="5493">
                  <c:v>#N/A</c:v>
                </c:pt>
                <c:pt idx="5494">
                  <c:v>#N/A</c:v>
                </c:pt>
                <c:pt idx="5495">
                  <c:v>#N/A</c:v>
                </c:pt>
                <c:pt idx="5496">
                  <c:v>#N/A</c:v>
                </c:pt>
                <c:pt idx="5497">
                  <c:v>#N/A</c:v>
                </c:pt>
                <c:pt idx="5498">
                  <c:v>#N/A</c:v>
                </c:pt>
                <c:pt idx="5499">
                  <c:v>#N/A</c:v>
                </c:pt>
                <c:pt idx="5500">
                  <c:v>#N/A</c:v>
                </c:pt>
                <c:pt idx="5501">
                  <c:v>#N/A</c:v>
                </c:pt>
                <c:pt idx="5502">
                  <c:v>#N/A</c:v>
                </c:pt>
                <c:pt idx="5503">
                  <c:v>#N/A</c:v>
                </c:pt>
                <c:pt idx="5504">
                  <c:v>#N/A</c:v>
                </c:pt>
                <c:pt idx="5505">
                  <c:v>#N/A</c:v>
                </c:pt>
                <c:pt idx="5506">
                  <c:v>#N/A</c:v>
                </c:pt>
                <c:pt idx="5507">
                  <c:v>#N/A</c:v>
                </c:pt>
                <c:pt idx="5508">
                  <c:v>#N/A</c:v>
                </c:pt>
                <c:pt idx="5509">
                  <c:v>#N/A</c:v>
                </c:pt>
                <c:pt idx="5510">
                  <c:v>#N/A</c:v>
                </c:pt>
                <c:pt idx="5511">
                  <c:v>#N/A</c:v>
                </c:pt>
                <c:pt idx="5512">
                  <c:v>#N/A</c:v>
                </c:pt>
                <c:pt idx="5513">
                  <c:v>#N/A</c:v>
                </c:pt>
                <c:pt idx="5514">
                  <c:v>#N/A</c:v>
                </c:pt>
                <c:pt idx="5515">
                  <c:v>#N/A</c:v>
                </c:pt>
                <c:pt idx="5516">
                  <c:v>#N/A</c:v>
                </c:pt>
                <c:pt idx="5517">
                  <c:v>#N/A</c:v>
                </c:pt>
                <c:pt idx="5518">
                  <c:v>#N/A</c:v>
                </c:pt>
                <c:pt idx="5519">
                  <c:v>#N/A</c:v>
                </c:pt>
                <c:pt idx="5520">
                  <c:v>#N/A</c:v>
                </c:pt>
                <c:pt idx="5521">
                  <c:v>#N/A</c:v>
                </c:pt>
                <c:pt idx="5522">
                  <c:v>#N/A</c:v>
                </c:pt>
                <c:pt idx="5523">
                  <c:v>#N/A</c:v>
                </c:pt>
                <c:pt idx="5524">
                  <c:v>#N/A</c:v>
                </c:pt>
                <c:pt idx="5525">
                  <c:v>#N/A</c:v>
                </c:pt>
                <c:pt idx="5526">
                  <c:v>#N/A</c:v>
                </c:pt>
                <c:pt idx="5527">
                  <c:v>#N/A</c:v>
                </c:pt>
                <c:pt idx="5528">
                  <c:v>#N/A</c:v>
                </c:pt>
                <c:pt idx="5529">
                  <c:v>#N/A</c:v>
                </c:pt>
                <c:pt idx="5530">
                  <c:v>#N/A</c:v>
                </c:pt>
                <c:pt idx="5531">
                  <c:v>#N/A</c:v>
                </c:pt>
                <c:pt idx="5532">
                  <c:v>#N/A</c:v>
                </c:pt>
                <c:pt idx="5533">
                  <c:v>#N/A</c:v>
                </c:pt>
                <c:pt idx="5534">
                  <c:v>#N/A</c:v>
                </c:pt>
                <c:pt idx="5535">
                  <c:v>#N/A</c:v>
                </c:pt>
                <c:pt idx="5536">
                  <c:v>#N/A</c:v>
                </c:pt>
                <c:pt idx="5537">
                  <c:v>#N/A</c:v>
                </c:pt>
                <c:pt idx="5538">
                  <c:v>#N/A</c:v>
                </c:pt>
                <c:pt idx="5539">
                  <c:v>#N/A</c:v>
                </c:pt>
                <c:pt idx="5540">
                  <c:v>#N/A</c:v>
                </c:pt>
                <c:pt idx="5541">
                  <c:v>#N/A</c:v>
                </c:pt>
                <c:pt idx="5542">
                  <c:v>#N/A</c:v>
                </c:pt>
                <c:pt idx="5543">
                  <c:v>#N/A</c:v>
                </c:pt>
                <c:pt idx="5544">
                  <c:v>#N/A</c:v>
                </c:pt>
                <c:pt idx="5545">
                  <c:v>#N/A</c:v>
                </c:pt>
                <c:pt idx="5546">
                  <c:v>#N/A</c:v>
                </c:pt>
                <c:pt idx="5547">
                  <c:v>#N/A</c:v>
                </c:pt>
                <c:pt idx="5548">
                  <c:v>#N/A</c:v>
                </c:pt>
                <c:pt idx="5549">
                  <c:v>#N/A</c:v>
                </c:pt>
                <c:pt idx="5550">
                  <c:v>#N/A</c:v>
                </c:pt>
                <c:pt idx="5551">
                  <c:v>#N/A</c:v>
                </c:pt>
                <c:pt idx="5552">
                  <c:v>#N/A</c:v>
                </c:pt>
                <c:pt idx="5553">
                  <c:v>#N/A</c:v>
                </c:pt>
                <c:pt idx="5554">
                  <c:v>#N/A</c:v>
                </c:pt>
                <c:pt idx="5555">
                  <c:v>#N/A</c:v>
                </c:pt>
                <c:pt idx="5556">
                  <c:v>#N/A</c:v>
                </c:pt>
                <c:pt idx="5557">
                  <c:v>#N/A</c:v>
                </c:pt>
                <c:pt idx="5558">
                  <c:v>#N/A</c:v>
                </c:pt>
                <c:pt idx="5559">
                  <c:v>#N/A</c:v>
                </c:pt>
                <c:pt idx="5560">
                  <c:v>#N/A</c:v>
                </c:pt>
                <c:pt idx="5561">
                  <c:v>#N/A</c:v>
                </c:pt>
                <c:pt idx="5562">
                  <c:v>#N/A</c:v>
                </c:pt>
                <c:pt idx="5563">
                  <c:v>#N/A</c:v>
                </c:pt>
                <c:pt idx="5564">
                  <c:v>#N/A</c:v>
                </c:pt>
                <c:pt idx="5565">
                  <c:v>#N/A</c:v>
                </c:pt>
                <c:pt idx="5566">
                  <c:v>#N/A</c:v>
                </c:pt>
                <c:pt idx="5567">
                  <c:v>#N/A</c:v>
                </c:pt>
                <c:pt idx="5568">
                  <c:v>#N/A</c:v>
                </c:pt>
                <c:pt idx="5569">
                  <c:v>#N/A</c:v>
                </c:pt>
                <c:pt idx="5570">
                  <c:v>#N/A</c:v>
                </c:pt>
                <c:pt idx="5571">
                  <c:v>#N/A</c:v>
                </c:pt>
                <c:pt idx="5572">
                  <c:v>#N/A</c:v>
                </c:pt>
                <c:pt idx="5573">
                  <c:v>#N/A</c:v>
                </c:pt>
                <c:pt idx="5574">
                  <c:v>#N/A</c:v>
                </c:pt>
                <c:pt idx="5575">
                  <c:v>#N/A</c:v>
                </c:pt>
                <c:pt idx="5576">
                  <c:v>#N/A</c:v>
                </c:pt>
                <c:pt idx="5577">
                  <c:v>#N/A</c:v>
                </c:pt>
                <c:pt idx="5578">
                  <c:v>#N/A</c:v>
                </c:pt>
                <c:pt idx="5579">
                  <c:v>#N/A</c:v>
                </c:pt>
                <c:pt idx="5580">
                  <c:v>#N/A</c:v>
                </c:pt>
                <c:pt idx="5581">
                  <c:v>#N/A</c:v>
                </c:pt>
                <c:pt idx="5582">
                  <c:v>#N/A</c:v>
                </c:pt>
                <c:pt idx="5583">
                  <c:v>#N/A</c:v>
                </c:pt>
                <c:pt idx="5584">
                  <c:v>#N/A</c:v>
                </c:pt>
                <c:pt idx="5585">
                  <c:v>#N/A</c:v>
                </c:pt>
                <c:pt idx="5586">
                  <c:v>#N/A</c:v>
                </c:pt>
                <c:pt idx="5587">
                  <c:v>#N/A</c:v>
                </c:pt>
                <c:pt idx="5588">
                  <c:v>#N/A</c:v>
                </c:pt>
                <c:pt idx="5589">
                  <c:v>#N/A</c:v>
                </c:pt>
                <c:pt idx="5590">
                  <c:v>#N/A</c:v>
                </c:pt>
                <c:pt idx="5591">
                  <c:v>#N/A</c:v>
                </c:pt>
                <c:pt idx="5592">
                  <c:v>#N/A</c:v>
                </c:pt>
                <c:pt idx="5593">
                  <c:v>#N/A</c:v>
                </c:pt>
                <c:pt idx="5594">
                  <c:v>#N/A</c:v>
                </c:pt>
                <c:pt idx="5595">
                  <c:v>#N/A</c:v>
                </c:pt>
                <c:pt idx="5596">
                  <c:v>#N/A</c:v>
                </c:pt>
                <c:pt idx="5597">
                  <c:v>#N/A</c:v>
                </c:pt>
                <c:pt idx="5598">
                  <c:v>#N/A</c:v>
                </c:pt>
                <c:pt idx="5599">
                  <c:v>#N/A</c:v>
                </c:pt>
                <c:pt idx="5600">
                  <c:v>#N/A</c:v>
                </c:pt>
                <c:pt idx="5601">
                  <c:v>#N/A</c:v>
                </c:pt>
                <c:pt idx="5602">
                  <c:v>#N/A</c:v>
                </c:pt>
                <c:pt idx="5603">
                  <c:v>#N/A</c:v>
                </c:pt>
                <c:pt idx="5604">
                  <c:v>#N/A</c:v>
                </c:pt>
                <c:pt idx="5605">
                  <c:v>#N/A</c:v>
                </c:pt>
                <c:pt idx="5606">
                  <c:v>#N/A</c:v>
                </c:pt>
                <c:pt idx="5607">
                  <c:v>#N/A</c:v>
                </c:pt>
                <c:pt idx="5608">
                  <c:v>#N/A</c:v>
                </c:pt>
                <c:pt idx="5609">
                  <c:v>#N/A</c:v>
                </c:pt>
                <c:pt idx="5610">
                  <c:v>#N/A</c:v>
                </c:pt>
                <c:pt idx="5611">
                  <c:v>#N/A</c:v>
                </c:pt>
                <c:pt idx="5612">
                  <c:v>#N/A</c:v>
                </c:pt>
                <c:pt idx="5613">
                  <c:v>#N/A</c:v>
                </c:pt>
                <c:pt idx="5614">
                  <c:v>#N/A</c:v>
                </c:pt>
                <c:pt idx="5615">
                  <c:v>#N/A</c:v>
                </c:pt>
                <c:pt idx="5616">
                  <c:v>#N/A</c:v>
                </c:pt>
                <c:pt idx="5617">
                  <c:v>#N/A</c:v>
                </c:pt>
                <c:pt idx="5618">
                  <c:v>#N/A</c:v>
                </c:pt>
                <c:pt idx="5619">
                  <c:v>#N/A</c:v>
                </c:pt>
                <c:pt idx="5620">
                  <c:v>#N/A</c:v>
                </c:pt>
                <c:pt idx="5621">
                  <c:v>#N/A</c:v>
                </c:pt>
                <c:pt idx="5622">
                  <c:v>#N/A</c:v>
                </c:pt>
                <c:pt idx="5623">
                  <c:v>#N/A</c:v>
                </c:pt>
                <c:pt idx="5624">
                  <c:v>#N/A</c:v>
                </c:pt>
                <c:pt idx="5625">
                  <c:v>#N/A</c:v>
                </c:pt>
                <c:pt idx="5626">
                  <c:v>#N/A</c:v>
                </c:pt>
                <c:pt idx="5627">
                  <c:v>#N/A</c:v>
                </c:pt>
                <c:pt idx="5628">
                  <c:v>#N/A</c:v>
                </c:pt>
                <c:pt idx="5629">
                  <c:v>#N/A</c:v>
                </c:pt>
                <c:pt idx="5630">
                  <c:v>#N/A</c:v>
                </c:pt>
                <c:pt idx="5631">
                  <c:v>#N/A</c:v>
                </c:pt>
                <c:pt idx="5632">
                  <c:v>#N/A</c:v>
                </c:pt>
                <c:pt idx="5633">
                  <c:v>#N/A</c:v>
                </c:pt>
                <c:pt idx="5634">
                  <c:v>#N/A</c:v>
                </c:pt>
                <c:pt idx="5635">
                  <c:v>#N/A</c:v>
                </c:pt>
                <c:pt idx="5636">
                  <c:v>#N/A</c:v>
                </c:pt>
                <c:pt idx="5637">
                  <c:v>#N/A</c:v>
                </c:pt>
                <c:pt idx="5638">
                  <c:v>#N/A</c:v>
                </c:pt>
                <c:pt idx="5639">
                  <c:v>#N/A</c:v>
                </c:pt>
                <c:pt idx="5640">
                  <c:v>#N/A</c:v>
                </c:pt>
                <c:pt idx="5641">
                  <c:v>#N/A</c:v>
                </c:pt>
                <c:pt idx="5642">
                  <c:v>#N/A</c:v>
                </c:pt>
                <c:pt idx="5643">
                  <c:v>#N/A</c:v>
                </c:pt>
                <c:pt idx="5644">
                  <c:v>#N/A</c:v>
                </c:pt>
                <c:pt idx="5645">
                  <c:v>#N/A</c:v>
                </c:pt>
                <c:pt idx="5646">
                  <c:v>#N/A</c:v>
                </c:pt>
                <c:pt idx="5647">
                  <c:v>#N/A</c:v>
                </c:pt>
                <c:pt idx="5648">
                  <c:v>#N/A</c:v>
                </c:pt>
                <c:pt idx="5649">
                  <c:v>#N/A</c:v>
                </c:pt>
                <c:pt idx="5650">
                  <c:v>#N/A</c:v>
                </c:pt>
                <c:pt idx="5651">
                  <c:v>#N/A</c:v>
                </c:pt>
                <c:pt idx="5652">
                  <c:v>#N/A</c:v>
                </c:pt>
                <c:pt idx="5653">
                  <c:v>#N/A</c:v>
                </c:pt>
                <c:pt idx="5654">
                  <c:v>#N/A</c:v>
                </c:pt>
                <c:pt idx="5655">
                  <c:v>#N/A</c:v>
                </c:pt>
                <c:pt idx="5656">
                  <c:v>#N/A</c:v>
                </c:pt>
                <c:pt idx="5657">
                  <c:v>#N/A</c:v>
                </c:pt>
                <c:pt idx="5658">
                  <c:v>#N/A</c:v>
                </c:pt>
                <c:pt idx="5659">
                  <c:v>#N/A</c:v>
                </c:pt>
                <c:pt idx="5660">
                  <c:v>#N/A</c:v>
                </c:pt>
                <c:pt idx="5661">
                  <c:v>#N/A</c:v>
                </c:pt>
                <c:pt idx="5662">
                  <c:v>#N/A</c:v>
                </c:pt>
                <c:pt idx="5663">
                  <c:v>#N/A</c:v>
                </c:pt>
                <c:pt idx="5664">
                  <c:v>#N/A</c:v>
                </c:pt>
                <c:pt idx="5665">
                  <c:v>#N/A</c:v>
                </c:pt>
                <c:pt idx="5666">
                  <c:v>#N/A</c:v>
                </c:pt>
                <c:pt idx="5667">
                  <c:v>#N/A</c:v>
                </c:pt>
                <c:pt idx="5668">
                  <c:v>#N/A</c:v>
                </c:pt>
                <c:pt idx="5669">
                  <c:v>#N/A</c:v>
                </c:pt>
                <c:pt idx="5670">
                  <c:v>#N/A</c:v>
                </c:pt>
                <c:pt idx="5671">
                  <c:v>#N/A</c:v>
                </c:pt>
                <c:pt idx="5672">
                  <c:v>#N/A</c:v>
                </c:pt>
                <c:pt idx="5673">
                  <c:v>#N/A</c:v>
                </c:pt>
                <c:pt idx="5674">
                  <c:v>#N/A</c:v>
                </c:pt>
                <c:pt idx="5675">
                  <c:v>#N/A</c:v>
                </c:pt>
                <c:pt idx="5676">
                  <c:v>#N/A</c:v>
                </c:pt>
                <c:pt idx="5677">
                  <c:v>#N/A</c:v>
                </c:pt>
                <c:pt idx="5678">
                  <c:v>#N/A</c:v>
                </c:pt>
                <c:pt idx="5679">
                  <c:v>#N/A</c:v>
                </c:pt>
                <c:pt idx="5680">
                  <c:v>#N/A</c:v>
                </c:pt>
                <c:pt idx="5681">
                  <c:v>#N/A</c:v>
                </c:pt>
                <c:pt idx="5682">
                  <c:v>#N/A</c:v>
                </c:pt>
                <c:pt idx="5683">
                  <c:v>#N/A</c:v>
                </c:pt>
                <c:pt idx="5684">
                  <c:v>#N/A</c:v>
                </c:pt>
                <c:pt idx="5685">
                  <c:v>#N/A</c:v>
                </c:pt>
                <c:pt idx="5686">
                  <c:v>#N/A</c:v>
                </c:pt>
                <c:pt idx="5687">
                  <c:v>#N/A</c:v>
                </c:pt>
                <c:pt idx="5688">
                  <c:v>#N/A</c:v>
                </c:pt>
                <c:pt idx="5689">
                  <c:v>#N/A</c:v>
                </c:pt>
                <c:pt idx="5690">
                  <c:v>#N/A</c:v>
                </c:pt>
                <c:pt idx="5691">
                  <c:v>#N/A</c:v>
                </c:pt>
                <c:pt idx="5692">
                  <c:v>#N/A</c:v>
                </c:pt>
                <c:pt idx="5693">
                  <c:v>#N/A</c:v>
                </c:pt>
                <c:pt idx="5694">
                  <c:v>#N/A</c:v>
                </c:pt>
                <c:pt idx="5695">
                  <c:v>#N/A</c:v>
                </c:pt>
                <c:pt idx="5696">
                  <c:v>#N/A</c:v>
                </c:pt>
                <c:pt idx="5697">
                  <c:v>#N/A</c:v>
                </c:pt>
                <c:pt idx="5698">
                  <c:v>#N/A</c:v>
                </c:pt>
                <c:pt idx="5699">
                  <c:v>#N/A</c:v>
                </c:pt>
                <c:pt idx="5700">
                  <c:v>#N/A</c:v>
                </c:pt>
                <c:pt idx="5701">
                  <c:v>#N/A</c:v>
                </c:pt>
                <c:pt idx="5702">
                  <c:v>#N/A</c:v>
                </c:pt>
                <c:pt idx="5703">
                  <c:v>#N/A</c:v>
                </c:pt>
                <c:pt idx="5704">
                  <c:v>#N/A</c:v>
                </c:pt>
                <c:pt idx="5705">
                  <c:v>#N/A</c:v>
                </c:pt>
                <c:pt idx="5706">
                  <c:v>#N/A</c:v>
                </c:pt>
                <c:pt idx="5707">
                  <c:v>#N/A</c:v>
                </c:pt>
                <c:pt idx="5708">
                  <c:v>#N/A</c:v>
                </c:pt>
                <c:pt idx="5709">
                  <c:v>#N/A</c:v>
                </c:pt>
                <c:pt idx="5710">
                  <c:v>#N/A</c:v>
                </c:pt>
                <c:pt idx="5711">
                  <c:v>#N/A</c:v>
                </c:pt>
                <c:pt idx="5712">
                  <c:v>#N/A</c:v>
                </c:pt>
                <c:pt idx="5713">
                  <c:v>#N/A</c:v>
                </c:pt>
                <c:pt idx="5714">
                  <c:v>#N/A</c:v>
                </c:pt>
                <c:pt idx="5715">
                  <c:v>#N/A</c:v>
                </c:pt>
                <c:pt idx="5716">
                  <c:v>#N/A</c:v>
                </c:pt>
                <c:pt idx="5717">
                  <c:v>#N/A</c:v>
                </c:pt>
                <c:pt idx="5718">
                  <c:v>#N/A</c:v>
                </c:pt>
                <c:pt idx="5719">
                  <c:v>#N/A</c:v>
                </c:pt>
                <c:pt idx="5720">
                  <c:v>#N/A</c:v>
                </c:pt>
                <c:pt idx="5721">
                  <c:v>#N/A</c:v>
                </c:pt>
                <c:pt idx="5722">
                  <c:v>#N/A</c:v>
                </c:pt>
                <c:pt idx="5723">
                  <c:v>#N/A</c:v>
                </c:pt>
                <c:pt idx="5724">
                  <c:v>#N/A</c:v>
                </c:pt>
                <c:pt idx="5725">
                  <c:v>#N/A</c:v>
                </c:pt>
                <c:pt idx="5726">
                  <c:v>#N/A</c:v>
                </c:pt>
                <c:pt idx="5727">
                  <c:v>#N/A</c:v>
                </c:pt>
                <c:pt idx="5728">
                  <c:v>#N/A</c:v>
                </c:pt>
                <c:pt idx="5729">
                  <c:v>#N/A</c:v>
                </c:pt>
                <c:pt idx="5730">
                  <c:v>#N/A</c:v>
                </c:pt>
                <c:pt idx="5731">
                  <c:v>#N/A</c:v>
                </c:pt>
                <c:pt idx="5732">
                  <c:v>#N/A</c:v>
                </c:pt>
                <c:pt idx="5733">
                  <c:v>#N/A</c:v>
                </c:pt>
                <c:pt idx="5734">
                  <c:v>#N/A</c:v>
                </c:pt>
                <c:pt idx="5735">
                  <c:v>#N/A</c:v>
                </c:pt>
                <c:pt idx="5736">
                  <c:v>#N/A</c:v>
                </c:pt>
                <c:pt idx="5737">
                  <c:v>#N/A</c:v>
                </c:pt>
                <c:pt idx="5738">
                  <c:v>#N/A</c:v>
                </c:pt>
                <c:pt idx="5739">
                  <c:v>#N/A</c:v>
                </c:pt>
                <c:pt idx="5740">
                  <c:v>#N/A</c:v>
                </c:pt>
                <c:pt idx="5741">
                  <c:v>#N/A</c:v>
                </c:pt>
                <c:pt idx="5742">
                  <c:v>#N/A</c:v>
                </c:pt>
                <c:pt idx="5743">
                  <c:v>#N/A</c:v>
                </c:pt>
                <c:pt idx="5744">
                  <c:v>#N/A</c:v>
                </c:pt>
                <c:pt idx="5745">
                  <c:v>#N/A</c:v>
                </c:pt>
                <c:pt idx="5746">
                  <c:v>#N/A</c:v>
                </c:pt>
                <c:pt idx="5747">
                  <c:v>#N/A</c:v>
                </c:pt>
                <c:pt idx="5748">
                  <c:v>#N/A</c:v>
                </c:pt>
                <c:pt idx="5749">
                  <c:v>#N/A</c:v>
                </c:pt>
                <c:pt idx="5750">
                  <c:v>#N/A</c:v>
                </c:pt>
                <c:pt idx="5751">
                  <c:v>#N/A</c:v>
                </c:pt>
                <c:pt idx="5752">
                  <c:v>#N/A</c:v>
                </c:pt>
                <c:pt idx="5753">
                  <c:v>#N/A</c:v>
                </c:pt>
                <c:pt idx="5754">
                  <c:v>#N/A</c:v>
                </c:pt>
                <c:pt idx="5755">
                  <c:v>#N/A</c:v>
                </c:pt>
                <c:pt idx="5756">
                  <c:v>#N/A</c:v>
                </c:pt>
                <c:pt idx="5757">
                  <c:v>#N/A</c:v>
                </c:pt>
                <c:pt idx="5758">
                  <c:v>#N/A</c:v>
                </c:pt>
                <c:pt idx="5759">
                  <c:v>#N/A</c:v>
                </c:pt>
                <c:pt idx="5760">
                  <c:v>#N/A</c:v>
                </c:pt>
                <c:pt idx="5761">
                  <c:v>#N/A</c:v>
                </c:pt>
                <c:pt idx="5762">
                  <c:v>#N/A</c:v>
                </c:pt>
                <c:pt idx="5763">
                  <c:v>#N/A</c:v>
                </c:pt>
                <c:pt idx="5764">
                  <c:v>#N/A</c:v>
                </c:pt>
                <c:pt idx="5765">
                  <c:v>#N/A</c:v>
                </c:pt>
                <c:pt idx="5766">
                  <c:v>#N/A</c:v>
                </c:pt>
                <c:pt idx="5767">
                  <c:v>#N/A</c:v>
                </c:pt>
                <c:pt idx="5768">
                  <c:v>#N/A</c:v>
                </c:pt>
                <c:pt idx="5769">
                  <c:v>#N/A</c:v>
                </c:pt>
                <c:pt idx="5770">
                  <c:v>#N/A</c:v>
                </c:pt>
                <c:pt idx="5771">
                  <c:v>#N/A</c:v>
                </c:pt>
                <c:pt idx="5772">
                  <c:v>#N/A</c:v>
                </c:pt>
                <c:pt idx="5773">
                  <c:v>#N/A</c:v>
                </c:pt>
                <c:pt idx="5774">
                  <c:v>#N/A</c:v>
                </c:pt>
                <c:pt idx="5775">
                  <c:v>#N/A</c:v>
                </c:pt>
                <c:pt idx="5776">
                  <c:v>#N/A</c:v>
                </c:pt>
                <c:pt idx="5777">
                  <c:v>#N/A</c:v>
                </c:pt>
                <c:pt idx="5778">
                  <c:v>#N/A</c:v>
                </c:pt>
                <c:pt idx="5779">
                  <c:v>#N/A</c:v>
                </c:pt>
                <c:pt idx="5780">
                  <c:v>#N/A</c:v>
                </c:pt>
                <c:pt idx="5781">
                  <c:v>#N/A</c:v>
                </c:pt>
                <c:pt idx="5782">
                  <c:v>#N/A</c:v>
                </c:pt>
                <c:pt idx="5783">
                  <c:v>#N/A</c:v>
                </c:pt>
                <c:pt idx="5784">
                  <c:v>#N/A</c:v>
                </c:pt>
                <c:pt idx="5785">
                  <c:v>#N/A</c:v>
                </c:pt>
                <c:pt idx="5786">
                  <c:v>#N/A</c:v>
                </c:pt>
                <c:pt idx="5787">
                  <c:v>#N/A</c:v>
                </c:pt>
                <c:pt idx="5788">
                  <c:v>#N/A</c:v>
                </c:pt>
                <c:pt idx="5789">
                  <c:v>#N/A</c:v>
                </c:pt>
                <c:pt idx="5790">
                  <c:v>#N/A</c:v>
                </c:pt>
                <c:pt idx="5791">
                  <c:v>#N/A</c:v>
                </c:pt>
                <c:pt idx="5792">
                  <c:v>#N/A</c:v>
                </c:pt>
                <c:pt idx="5793">
                  <c:v>#N/A</c:v>
                </c:pt>
                <c:pt idx="5794">
                  <c:v>#N/A</c:v>
                </c:pt>
                <c:pt idx="5795">
                  <c:v>#N/A</c:v>
                </c:pt>
                <c:pt idx="5796">
                  <c:v>#N/A</c:v>
                </c:pt>
                <c:pt idx="5797">
                  <c:v>#N/A</c:v>
                </c:pt>
                <c:pt idx="5798">
                  <c:v>#N/A</c:v>
                </c:pt>
                <c:pt idx="5799">
                  <c:v>#N/A</c:v>
                </c:pt>
                <c:pt idx="5800">
                  <c:v>#N/A</c:v>
                </c:pt>
                <c:pt idx="5801">
                  <c:v>#N/A</c:v>
                </c:pt>
                <c:pt idx="5802">
                  <c:v>#N/A</c:v>
                </c:pt>
                <c:pt idx="5803">
                  <c:v>#N/A</c:v>
                </c:pt>
                <c:pt idx="5804">
                  <c:v>#N/A</c:v>
                </c:pt>
                <c:pt idx="5805">
                  <c:v>#N/A</c:v>
                </c:pt>
                <c:pt idx="5806">
                  <c:v>#N/A</c:v>
                </c:pt>
                <c:pt idx="5807">
                  <c:v>#N/A</c:v>
                </c:pt>
                <c:pt idx="5808">
                  <c:v>#N/A</c:v>
                </c:pt>
                <c:pt idx="5809">
                  <c:v>#N/A</c:v>
                </c:pt>
                <c:pt idx="5810">
                  <c:v>#N/A</c:v>
                </c:pt>
                <c:pt idx="5811">
                  <c:v>#N/A</c:v>
                </c:pt>
                <c:pt idx="5812">
                  <c:v>#N/A</c:v>
                </c:pt>
                <c:pt idx="5813">
                  <c:v>#N/A</c:v>
                </c:pt>
                <c:pt idx="5814">
                  <c:v>#N/A</c:v>
                </c:pt>
                <c:pt idx="5815">
                  <c:v>#N/A</c:v>
                </c:pt>
                <c:pt idx="5816">
                  <c:v>#N/A</c:v>
                </c:pt>
                <c:pt idx="5817">
                  <c:v>#N/A</c:v>
                </c:pt>
                <c:pt idx="5818">
                  <c:v>#N/A</c:v>
                </c:pt>
                <c:pt idx="5819">
                  <c:v>#N/A</c:v>
                </c:pt>
                <c:pt idx="5820">
                  <c:v>#N/A</c:v>
                </c:pt>
                <c:pt idx="5821">
                  <c:v>#N/A</c:v>
                </c:pt>
                <c:pt idx="5822">
                  <c:v>#N/A</c:v>
                </c:pt>
                <c:pt idx="5823">
                  <c:v>#N/A</c:v>
                </c:pt>
                <c:pt idx="5824">
                  <c:v>#N/A</c:v>
                </c:pt>
                <c:pt idx="5825">
                  <c:v>#N/A</c:v>
                </c:pt>
                <c:pt idx="5826">
                  <c:v>#N/A</c:v>
                </c:pt>
                <c:pt idx="5827">
                  <c:v>#N/A</c:v>
                </c:pt>
                <c:pt idx="5828">
                  <c:v>#N/A</c:v>
                </c:pt>
                <c:pt idx="5829">
                  <c:v>#N/A</c:v>
                </c:pt>
                <c:pt idx="5830">
                  <c:v>#N/A</c:v>
                </c:pt>
                <c:pt idx="5831">
                  <c:v>#N/A</c:v>
                </c:pt>
                <c:pt idx="5832">
                  <c:v>#N/A</c:v>
                </c:pt>
                <c:pt idx="5833">
                  <c:v>#N/A</c:v>
                </c:pt>
                <c:pt idx="5834">
                  <c:v>#N/A</c:v>
                </c:pt>
                <c:pt idx="5835">
                  <c:v>#N/A</c:v>
                </c:pt>
                <c:pt idx="5836">
                  <c:v>#N/A</c:v>
                </c:pt>
                <c:pt idx="5837">
                  <c:v>#N/A</c:v>
                </c:pt>
                <c:pt idx="5838">
                  <c:v>#N/A</c:v>
                </c:pt>
                <c:pt idx="5839">
                  <c:v>#N/A</c:v>
                </c:pt>
                <c:pt idx="5840">
                  <c:v>#N/A</c:v>
                </c:pt>
                <c:pt idx="5841">
                  <c:v>#N/A</c:v>
                </c:pt>
                <c:pt idx="5842">
                  <c:v>#N/A</c:v>
                </c:pt>
                <c:pt idx="5843">
                  <c:v>#N/A</c:v>
                </c:pt>
                <c:pt idx="5844">
                  <c:v>#N/A</c:v>
                </c:pt>
                <c:pt idx="5845">
                  <c:v>#N/A</c:v>
                </c:pt>
                <c:pt idx="5846">
                  <c:v>#N/A</c:v>
                </c:pt>
                <c:pt idx="5847">
                  <c:v>#N/A</c:v>
                </c:pt>
                <c:pt idx="5848">
                  <c:v>#N/A</c:v>
                </c:pt>
                <c:pt idx="5849">
                  <c:v>#N/A</c:v>
                </c:pt>
                <c:pt idx="5850">
                  <c:v>#N/A</c:v>
                </c:pt>
                <c:pt idx="5851">
                  <c:v>#N/A</c:v>
                </c:pt>
                <c:pt idx="5852">
                  <c:v>#N/A</c:v>
                </c:pt>
                <c:pt idx="5853">
                  <c:v>#N/A</c:v>
                </c:pt>
                <c:pt idx="5854">
                  <c:v>#N/A</c:v>
                </c:pt>
                <c:pt idx="5855">
                  <c:v>#N/A</c:v>
                </c:pt>
                <c:pt idx="5856">
                  <c:v>#N/A</c:v>
                </c:pt>
                <c:pt idx="5857">
                  <c:v>#N/A</c:v>
                </c:pt>
                <c:pt idx="5858">
                  <c:v>#N/A</c:v>
                </c:pt>
                <c:pt idx="5859">
                  <c:v>#N/A</c:v>
                </c:pt>
                <c:pt idx="5860">
                  <c:v>#N/A</c:v>
                </c:pt>
                <c:pt idx="5861">
                  <c:v>#N/A</c:v>
                </c:pt>
                <c:pt idx="5862">
                  <c:v>#N/A</c:v>
                </c:pt>
                <c:pt idx="5863">
                  <c:v>#N/A</c:v>
                </c:pt>
                <c:pt idx="5864">
                  <c:v>#N/A</c:v>
                </c:pt>
                <c:pt idx="5865">
                  <c:v>#N/A</c:v>
                </c:pt>
                <c:pt idx="5866">
                  <c:v>#N/A</c:v>
                </c:pt>
                <c:pt idx="5867">
                  <c:v>#N/A</c:v>
                </c:pt>
                <c:pt idx="5868">
                  <c:v>#N/A</c:v>
                </c:pt>
                <c:pt idx="5869">
                  <c:v>#N/A</c:v>
                </c:pt>
                <c:pt idx="5870">
                  <c:v>#N/A</c:v>
                </c:pt>
                <c:pt idx="5871">
                  <c:v>#N/A</c:v>
                </c:pt>
                <c:pt idx="5872">
                  <c:v>#N/A</c:v>
                </c:pt>
                <c:pt idx="5873">
                  <c:v>#N/A</c:v>
                </c:pt>
                <c:pt idx="5874">
                  <c:v>#N/A</c:v>
                </c:pt>
                <c:pt idx="5875">
                  <c:v>#N/A</c:v>
                </c:pt>
                <c:pt idx="5876">
                  <c:v>#N/A</c:v>
                </c:pt>
                <c:pt idx="5877">
                  <c:v>#N/A</c:v>
                </c:pt>
                <c:pt idx="5878">
                  <c:v>#N/A</c:v>
                </c:pt>
                <c:pt idx="5879">
                  <c:v>#N/A</c:v>
                </c:pt>
                <c:pt idx="5880">
                  <c:v>#N/A</c:v>
                </c:pt>
                <c:pt idx="5881">
                  <c:v>#N/A</c:v>
                </c:pt>
                <c:pt idx="5882">
                  <c:v>#N/A</c:v>
                </c:pt>
                <c:pt idx="5883">
                  <c:v>#N/A</c:v>
                </c:pt>
                <c:pt idx="5884">
                  <c:v>#N/A</c:v>
                </c:pt>
                <c:pt idx="5885">
                  <c:v>#N/A</c:v>
                </c:pt>
                <c:pt idx="5886">
                  <c:v>#N/A</c:v>
                </c:pt>
                <c:pt idx="5887">
                  <c:v>#N/A</c:v>
                </c:pt>
                <c:pt idx="5888">
                  <c:v>#N/A</c:v>
                </c:pt>
                <c:pt idx="5889">
                  <c:v>#N/A</c:v>
                </c:pt>
                <c:pt idx="5890">
                  <c:v>#N/A</c:v>
                </c:pt>
                <c:pt idx="5891">
                  <c:v>#N/A</c:v>
                </c:pt>
                <c:pt idx="5892">
                  <c:v>#N/A</c:v>
                </c:pt>
                <c:pt idx="5893">
                  <c:v>#N/A</c:v>
                </c:pt>
                <c:pt idx="5894">
                  <c:v>#N/A</c:v>
                </c:pt>
                <c:pt idx="5895">
                  <c:v>#N/A</c:v>
                </c:pt>
                <c:pt idx="5896">
                  <c:v>#N/A</c:v>
                </c:pt>
                <c:pt idx="5897">
                  <c:v>#N/A</c:v>
                </c:pt>
                <c:pt idx="5898">
                  <c:v>#N/A</c:v>
                </c:pt>
                <c:pt idx="5899">
                  <c:v>#N/A</c:v>
                </c:pt>
                <c:pt idx="5900">
                  <c:v>#N/A</c:v>
                </c:pt>
                <c:pt idx="5901">
                  <c:v>#N/A</c:v>
                </c:pt>
                <c:pt idx="5902">
                  <c:v>#N/A</c:v>
                </c:pt>
                <c:pt idx="5903">
                  <c:v>#N/A</c:v>
                </c:pt>
                <c:pt idx="5904">
                  <c:v>#N/A</c:v>
                </c:pt>
                <c:pt idx="5905">
                  <c:v>#N/A</c:v>
                </c:pt>
                <c:pt idx="5906">
                  <c:v>#N/A</c:v>
                </c:pt>
                <c:pt idx="5907">
                  <c:v>#N/A</c:v>
                </c:pt>
                <c:pt idx="5908">
                  <c:v>#N/A</c:v>
                </c:pt>
                <c:pt idx="5909">
                  <c:v>#N/A</c:v>
                </c:pt>
                <c:pt idx="5910">
                  <c:v>#N/A</c:v>
                </c:pt>
                <c:pt idx="5911">
                  <c:v>#N/A</c:v>
                </c:pt>
                <c:pt idx="5912">
                  <c:v>#N/A</c:v>
                </c:pt>
                <c:pt idx="5913">
                  <c:v>#N/A</c:v>
                </c:pt>
                <c:pt idx="5914">
                  <c:v>#N/A</c:v>
                </c:pt>
                <c:pt idx="5915">
                  <c:v>#N/A</c:v>
                </c:pt>
                <c:pt idx="5916">
                  <c:v>#N/A</c:v>
                </c:pt>
                <c:pt idx="5917">
                  <c:v>#N/A</c:v>
                </c:pt>
                <c:pt idx="5918">
                  <c:v>#N/A</c:v>
                </c:pt>
                <c:pt idx="5919">
                  <c:v>#N/A</c:v>
                </c:pt>
                <c:pt idx="5920">
                  <c:v>#N/A</c:v>
                </c:pt>
                <c:pt idx="5921">
                  <c:v>#N/A</c:v>
                </c:pt>
                <c:pt idx="5922">
                  <c:v>#N/A</c:v>
                </c:pt>
                <c:pt idx="5923">
                  <c:v>#N/A</c:v>
                </c:pt>
                <c:pt idx="5924">
                  <c:v>#N/A</c:v>
                </c:pt>
                <c:pt idx="5925">
                  <c:v>#N/A</c:v>
                </c:pt>
                <c:pt idx="5926">
                  <c:v>#N/A</c:v>
                </c:pt>
                <c:pt idx="5927">
                  <c:v>#N/A</c:v>
                </c:pt>
                <c:pt idx="5928">
                  <c:v>#N/A</c:v>
                </c:pt>
                <c:pt idx="5929">
                  <c:v>#N/A</c:v>
                </c:pt>
                <c:pt idx="5930">
                  <c:v>#N/A</c:v>
                </c:pt>
                <c:pt idx="5931">
                  <c:v>#N/A</c:v>
                </c:pt>
                <c:pt idx="5932">
                  <c:v>#N/A</c:v>
                </c:pt>
                <c:pt idx="5933">
                  <c:v>#N/A</c:v>
                </c:pt>
                <c:pt idx="5934">
                  <c:v>#N/A</c:v>
                </c:pt>
                <c:pt idx="5935">
                  <c:v>#N/A</c:v>
                </c:pt>
                <c:pt idx="5936">
                  <c:v>#N/A</c:v>
                </c:pt>
                <c:pt idx="5937">
                  <c:v>#N/A</c:v>
                </c:pt>
                <c:pt idx="5938">
                  <c:v>#N/A</c:v>
                </c:pt>
                <c:pt idx="5939">
                  <c:v>#N/A</c:v>
                </c:pt>
                <c:pt idx="5940">
                  <c:v>#N/A</c:v>
                </c:pt>
                <c:pt idx="5941">
                  <c:v>#N/A</c:v>
                </c:pt>
                <c:pt idx="5942">
                  <c:v>#N/A</c:v>
                </c:pt>
                <c:pt idx="5943">
                  <c:v>#N/A</c:v>
                </c:pt>
                <c:pt idx="5944">
                  <c:v>#N/A</c:v>
                </c:pt>
                <c:pt idx="5945">
                  <c:v>#N/A</c:v>
                </c:pt>
                <c:pt idx="5946">
                  <c:v>#N/A</c:v>
                </c:pt>
                <c:pt idx="5947">
                  <c:v>#N/A</c:v>
                </c:pt>
                <c:pt idx="5948">
                  <c:v>#N/A</c:v>
                </c:pt>
                <c:pt idx="5949">
                  <c:v>#N/A</c:v>
                </c:pt>
                <c:pt idx="5950">
                  <c:v>#N/A</c:v>
                </c:pt>
                <c:pt idx="5951">
                  <c:v>#N/A</c:v>
                </c:pt>
                <c:pt idx="5952">
                  <c:v>#N/A</c:v>
                </c:pt>
                <c:pt idx="5953">
                  <c:v>#N/A</c:v>
                </c:pt>
                <c:pt idx="5954">
                  <c:v>#N/A</c:v>
                </c:pt>
                <c:pt idx="5955">
                  <c:v>#N/A</c:v>
                </c:pt>
                <c:pt idx="5956">
                  <c:v>#N/A</c:v>
                </c:pt>
                <c:pt idx="5957">
                  <c:v>#N/A</c:v>
                </c:pt>
                <c:pt idx="5958">
                  <c:v>#N/A</c:v>
                </c:pt>
                <c:pt idx="5959">
                  <c:v>#N/A</c:v>
                </c:pt>
                <c:pt idx="5960">
                  <c:v>#N/A</c:v>
                </c:pt>
                <c:pt idx="5961">
                  <c:v>#N/A</c:v>
                </c:pt>
                <c:pt idx="5962">
                  <c:v>#N/A</c:v>
                </c:pt>
                <c:pt idx="5963">
                  <c:v>#N/A</c:v>
                </c:pt>
                <c:pt idx="5964">
                  <c:v>#N/A</c:v>
                </c:pt>
                <c:pt idx="5965">
                  <c:v>#N/A</c:v>
                </c:pt>
                <c:pt idx="5966">
                  <c:v>#N/A</c:v>
                </c:pt>
                <c:pt idx="5967">
                  <c:v>#N/A</c:v>
                </c:pt>
                <c:pt idx="5968">
                  <c:v>#N/A</c:v>
                </c:pt>
                <c:pt idx="5969">
                  <c:v>#N/A</c:v>
                </c:pt>
                <c:pt idx="5970">
                  <c:v>#N/A</c:v>
                </c:pt>
                <c:pt idx="5971">
                  <c:v>#N/A</c:v>
                </c:pt>
                <c:pt idx="5972">
                  <c:v>#N/A</c:v>
                </c:pt>
                <c:pt idx="5973">
                  <c:v>#N/A</c:v>
                </c:pt>
                <c:pt idx="5974">
                  <c:v>#N/A</c:v>
                </c:pt>
                <c:pt idx="5975">
                  <c:v>#N/A</c:v>
                </c:pt>
                <c:pt idx="5976">
                  <c:v>#N/A</c:v>
                </c:pt>
                <c:pt idx="5977">
                  <c:v>#N/A</c:v>
                </c:pt>
                <c:pt idx="5978">
                  <c:v>#N/A</c:v>
                </c:pt>
                <c:pt idx="5979">
                  <c:v>#N/A</c:v>
                </c:pt>
                <c:pt idx="5980">
                  <c:v>#N/A</c:v>
                </c:pt>
                <c:pt idx="5981">
                  <c:v>#N/A</c:v>
                </c:pt>
                <c:pt idx="5982">
                  <c:v>#N/A</c:v>
                </c:pt>
                <c:pt idx="5983">
                  <c:v>#N/A</c:v>
                </c:pt>
                <c:pt idx="5984">
                  <c:v>#N/A</c:v>
                </c:pt>
                <c:pt idx="5985">
                  <c:v>#N/A</c:v>
                </c:pt>
                <c:pt idx="5986">
                  <c:v>#N/A</c:v>
                </c:pt>
                <c:pt idx="5987">
                  <c:v>#N/A</c:v>
                </c:pt>
                <c:pt idx="5988">
                  <c:v>#N/A</c:v>
                </c:pt>
                <c:pt idx="5989">
                  <c:v>#N/A</c:v>
                </c:pt>
                <c:pt idx="5990">
                  <c:v>#N/A</c:v>
                </c:pt>
                <c:pt idx="5991">
                  <c:v>#N/A</c:v>
                </c:pt>
                <c:pt idx="5992">
                  <c:v>#N/A</c:v>
                </c:pt>
                <c:pt idx="5993">
                  <c:v>#N/A</c:v>
                </c:pt>
                <c:pt idx="5994">
                  <c:v>#N/A</c:v>
                </c:pt>
                <c:pt idx="5995">
                  <c:v>#N/A</c:v>
                </c:pt>
                <c:pt idx="5996">
                  <c:v>#N/A</c:v>
                </c:pt>
                <c:pt idx="5997">
                  <c:v>#N/A</c:v>
                </c:pt>
                <c:pt idx="5998">
                  <c:v>#N/A</c:v>
                </c:pt>
                <c:pt idx="5999">
                  <c:v>#N/A</c:v>
                </c:pt>
                <c:pt idx="6000">
                  <c:v>#N/A</c:v>
                </c:pt>
                <c:pt idx="6001">
                  <c:v>#N/A</c:v>
                </c:pt>
                <c:pt idx="6002">
                  <c:v>#N/A</c:v>
                </c:pt>
                <c:pt idx="6003">
                  <c:v>#N/A</c:v>
                </c:pt>
                <c:pt idx="6004">
                  <c:v>#N/A</c:v>
                </c:pt>
                <c:pt idx="6005">
                  <c:v>#N/A</c:v>
                </c:pt>
                <c:pt idx="6006">
                  <c:v>#N/A</c:v>
                </c:pt>
                <c:pt idx="6007">
                  <c:v>#N/A</c:v>
                </c:pt>
                <c:pt idx="6008">
                  <c:v>#N/A</c:v>
                </c:pt>
                <c:pt idx="6009">
                  <c:v>#N/A</c:v>
                </c:pt>
                <c:pt idx="6010">
                  <c:v>#N/A</c:v>
                </c:pt>
                <c:pt idx="6011">
                  <c:v>#N/A</c:v>
                </c:pt>
                <c:pt idx="6012">
                  <c:v>#N/A</c:v>
                </c:pt>
                <c:pt idx="6013">
                  <c:v>#N/A</c:v>
                </c:pt>
                <c:pt idx="6014">
                  <c:v>#N/A</c:v>
                </c:pt>
                <c:pt idx="6015">
                  <c:v>#N/A</c:v>
                </c:pt>
                <c:pt idx="6016">
                  <c:v>#N/A</c:v>
                </c:pt>
                <c:pt idx="6017">
                  <c:v>#N/A</c:v>
                </c:pt>
                <c:pt idx="6018">
                  <c:v>#N/A</c:v>
                </c:pt>
                <c:pt idx="6019">
                  <c:v>#N/A</c:v>
                </c:pt>
                <c:pt idx="6020">
                  <c:v>#N/A</c:v>
                </c:pt>
                <c:pt idx="6021">
                  <c:v>#N/A</c:v>
                </c:pt>
                <c:pt idx="6022">
                  <c:v>#N/A</c:v>
                </c:pt>
                <c:pt idx="6023">
                  <c:v>#N/A</c:v>
                </c:pt>
                <c:pt idx="6024">
                  <c:v>#N/A</c:v>
                </c:pt>
                <c:pt idx="6025">
                  <c:v>#N/A</c:v>
                </c:pt>
                <c:pt idx="6026">
                  <c:v>#N/A</c:v>
                </c:pt>
                <c:pt idx="6027">
                  <c:v>#N/A</c:v>
                </c:pt>
                <c:pt idx="6028">
                  <c:v>#N/A</c:v>
                </c:pt>
                <c:pt idx="6029">
                  <c:v>#N/A</c:v>
                </c:pt>
                <c:pt idx="6030">
                  <c:v>#N/A</c:v>
                </c:pt>
                <c:pt idx="6031">
                  <c:v>#N/A</c:v>
                </c:pt>
                <c:pt idx="6032">
                  <c:v>#N/A</c:v>
                </c:pt>
                <c:pt idx="6033">
                  <c:v>#N/A</c:v>
                </c:pt>
                <c:pt idx="6034">
                  <c:v>#N/A</c:v>
                </c:pt>
                <c:pt idx="6035">
                  <c:v>#N/A</c:v>
                </c:pt>
                <c:pt idx="6036">
                  <c:v>#N/A</c:v>
                </c:pt>
                <c:pt idx="6037">
                  <c:v>#N/A</c:v>
                </c:pt>
                <c:pt idx="6038">
                  <c:v>#N/A</c:v>
                </c:pt>
                <c:pt idx="6039">
                  <c:v>#N/A</c:v>
                </c:pt>
                <c:pt idx="6040">
                  <c:v>#N/A</c:v>
                </c:pt>
                <c:pt idx="6041">
                  <c:v>#N/A</c:v>
                </c:pt>
                <c:pt idx="6042">
                  <c:v>#N/A</c:v>
                </c:pt>
                <c:pt idx="6043">
                  <c:v>#N/A</c:v>
                </c:pt>
                <c:pt idx="6044">
                  <c:v>#N/A</c:v>
                </c:pt>
                <c:pt idx="6045">
                  <c:v>#N/A</c:v>
                </c:pt>
                <c:pt idx="6046">
                  <c:v>#N/A</c:v>
                </c:pt>
                <c:pt idx="6047">
                  <c:v>#N/A</c:v>
                </c:pt>
                <c:pt idx="6048">
                  <c:v>#N/A</c:v>
                </c:pt>
                <c:pt idx="6049">
                  <c:v>#N/A</c:v>
                </c:pt>
                <c:pt idx="6050">
                  <c:v>#N/A</c:v>
                </c:pt>
                <c:pt idx="6051">
                  <c:v>#N/A</c:v>
                </c:pt>
                <c:pt idx="6052">
                  <c:v>#N/A</c:v>
                </c:pt>
                <c:pt idx="6053">
                  <c:v>#N/A</c:v>
                </c:pt>
                <c:pt idx="6054">
                  <c:v>#N/A</c:v>
                </c:pt>
                <c:pt idx="6055">
                  <c:v>#N/A</c:v>
                </c:pt>
                <c:pt idx="6056">
                  <c:v>#N/A</c:v>
                </c:pt>
                <c:pt idx="6057">
                  <c:v>#N/A</c:v>
                </c:pt>
                <c:pt idx="6058">
                  <c:v>#N/A</c:v>
                </c:pt>
                <c:pt idx="6059">
                  <c:v>#N/A</c:v>
                </c:pt>
                <c:pt idx="6060">
                  <c:v>#N/A</c:v>
                </c:pt>
                <c:pt idx="6061">
                  <c:v>#N/A</c:v>
                </c:pt>
                <c:pt idx="6062">
                  <c:v>#N/A</c:v>
                </c:pt>
                <c:pt idx="6063">
                  <c:v>#N/A</c:v>
                </c:pt>
                <c:pt idx="6064">
                  <c:v>#N/A</c:v>
                </c:pt>
                <c:pt idx="6065">
                  <c:v>#N/A</c:v>
                </c:pt>
                <c:pt idx="6066">
                  <c:v>#N/A</c:v>
                </c:pt>
                <c:pt idx="6067">
                  <c:v>#N/A</c:v>
                </c:pt>
                <c:pt idx="6068">
                  <c:v>#N/A</c:v>
                </c:pt>
                <c:pt idx="6069">
                  <c:v>#N/A</c:v>
                </c:pt>
                <c:pt idx="6070">
                  <c:v>#N/A</c:v>
                </c:pt>
                <c:pt idx="6071">
                  <c:v>#N/A</c:v>
                </c:pt>
                <c:pt idx="6072">
                  <c:v>#N/A</c:v>
                </c:pt>
                <c:pt idx="6073">
                  <c:v>#N/A</c:v>
                </c:pt>
                <c:pt idx="6074">
                  <c:v>#N/A</c:v>
                </c:pt>
                <c:pt idx="6075">
                  <c:v>#N/A</c:v>
                </c:pt>
                <c:pt idx="6076">
                  <c:v>#N/A</c:v>
                </c:pt>
                <c:pt idx="6077">
                  <c:v>#N/A</c:v>
                </c:pt>
                <c:pt idx="6078">
                  <c:v>#N/A</c:v>
                </c:pt>
                <c:pt idx="6079">
                  <c:v>#N/A</c:v>
                </c:pt>
                <c:pt idx="6080">
                  <c:v>#N/A</c:v>
                </c:pt>
                <c:pt idx="6081">
                  <c:v>#N/A</c:v>
                </c:pt>
                <c:pt idx="6082">
                  <c:v>#N/A</c:v>
                </c:pt>
                <c:pt idx="6083">
                  <c:v>#N/A</c:v>
                </c:pt>
                <c:pt idx="6084">
                  <c:v>#N/A</c:v>
                </c:pt>
                <c:pt idx="6085">
                  <c:v>#N/A</c:v>
                </c:pt>
                <c:pt idx="6086">
                  <c:v>#N/A</c:v>
                </c:pt>
                <c:pt idx="6087">
                  <c:v>#N/A</c:v>
                </c:pt>
                <c:pt idx="6088">
                  <c:v>#N/A</c:v>
                </c:pt>
                <c:pt idx="6089">
                  <c:v>#N/A</c:v>
                </c:pt>
                <c:pt idx="6090">
                  <c:v>#N/A</c:v>
                </c:pt>
                <c:pt idx="6091">
                  <c:v>#N/A</c:v>
                </c:pt>
                <c:pt idx="6092">
                  <c:v>#N/A</c:v>
                </c:pt>
                <c:pt idx="6093">
                  <c:v>#N/A</c:v>
                </c:pt>
                <c:pt idx="6094">
                  <c:v>#N/A</c:v>
                </c:pt>
                <c:pt idx="6095">
                  <c:v>#N/A</c:v>
                </c:pt>
                <c:pt idx="6096">
                  <c:v>#N/A</c:v>
                </c:pt>
                <c:pt idx="6097">
                  <c:v>#N/A</c:v>
                </c:pt>
                <c:pt idx="6098">
                  <c:v>#N/A</c:v>
                </c:pt>
                <c:pt idx="6099">
                  <c:v>#N/A</c:v>
                </c:pt>
                <c:pt idx="6100">
                  <c:v>#N/A</c:v>
                </c:pt>
                <c:pt idx="6101">
                  <c:v>#N/A</c:v>
                </c:pt>
                <c:pt idx="6102">
                  <c:v>#N/A</c:v>
                </c:pt>
                <c:pt idx="6103">
                  <c:v>#N/A</c:v>
                </c:pt>
                <c:pt idx="6104">
                  <c:v>#N/A</c:v>
                </c:pt>
                <c:pt idx="6105">
                  <c:v>#N/A</c:v>
                </c:pt>
                <c:pt idx="6106">
                  <c:v>#N/A</c:v>
                </c:pt>
                <c:pt idx="6107">
                  <c:v>#N/A</c:v>
                </c:pt>
                <c:pt idx="6108">
                  <c:v>#N/A</c:v>
                </c:pt>
                <c:pt idx="6109">
                  <c:v>#N/A</c:v>
                </c:pt>
                <c:pt idx="6110">
                  <c:v>#N/A</c:v>
                </c:pt>
                <c:pt idx="6111">
                  <c:v>#N/A</c:v>
                </c:pt>
                <c:pt idx="6112">
                  <c:v>#N/A</c:v>
                </c:pt>
                <c:pt idx="6113">
                  <c:v>#N/A</c:v>
                </c:pt>
                <c:pt idx="6114">
                  <c:v>#N/A</c:v>
                </c:pt>
                <c:pt idx="6115">
                  <c:v>#N/A</c:v>
                </c:pt>
                <c:pt idx="6116">
                  <c:v>#N/A</c:v>
                </c:pt>
                <c:pt idx="6117">
                  <c:v>#N/A</c:v>
                </c:pt>
                <c:pt idx="6118">
                  <c:v>#N/A</c:v>
                </c:pt>
                <c:pt idx="6119">
                  <c:v>#N/A</c:v>
                </c:pt>
                <c:pt idx="6120">
                  <c:v>#N/A</c:v>
                </c:pt>
                <c:pt idx="6121">
                  <c:v>#N/A</c:v>
                </c:pt>
                <c:pt idx="6122">
                  <c:v>#N/A</c:v>
                </c:pt>
                <c:pt idx="6123">
                  <c:v>#N/A</c:v>
                </c:pt>
                <c:pt idx="6124">
                  <c:v>#N/A</c:v>
                </c:pt>
                <c:pt idx="6125">
                  <c:v>#N/A</c:v>
                </c:pt>
                <c:pt idx="6126">
                  <c:v>#N/A</c:v>
                </c:pt>
                <c:pt idx="6127">
                  <c:v>#N/A</c:v>
                </c:pt>
                <c:pt idx="6128">
                  <c:v>#N/A</c:v>
                </c:pt>
                <c:pt idx="6129">
                  <c:v>#N/A</c:v>
                </c:pt>
                <c:pt idx="6130">
                  <c:v>#N/A</c:v>
                </c:pt>
                <c:pt idx="6131">
                  <c:v>#N/A</c:v>
                </c:pt>
                <c:pt idx="6132">
                  <c:v>#N/A</c:v>
                </c:pt>
                <c:pt idx="6133">
                  <c:v>#N/A</c:v>
                </c:pt>
                <c:pt idx="6134">
                  <c:v>#N/A</c:v>
                </c:pt>
                <c:pt idx="6135">
                  <c:v>#N/A</c:v>
                </c:pt>
                <c:pt idx="6136">
                  <c:v>#N/A</c:v>
                </c:pt>
                <c:pt idx="6137">
                  <c:v>#N/A</c:v>
                </c:pt>
                <c:pt idx="6138">
                  <c:v>#N/A</c:v>
                </c:pt>
                <c:pt idx="6139">
                  <c:v>#N/A</c:v>
                </c:pt>
                <c:pt idx="6140">
                  <c:v>#N/A</c:v>
                </c:pt>
                <c:pt idx="6141">
                  <c:v>#N/A</c:v>
                </c:pt>
                <c:pt idx="6142">
                  <c:v>#N/A</c:v>
                </c:pt>
                <c:pt idx="6143">
                  <c:v>#N/A</c:v>
                </c:pt>
                <c:pt idx="6144">
                  <c:v>#N/A</c:v>
                </c:pt>
                <c:pt idx="6145">
                  <c:v>#N/A</c:v>
                </c:pt>
                <c:pt idx="6146">
                  <c:v>#N/A</c:v>
                </c:pt>
                <c:pt idx="6147">
                  <c:v>#N/A</c:v>
                </c:pt>
                <c:pt idx="6148">
                  <c:v>#N/A</c:v>
                </c:pt>
                <c:pt idx="6149">
                  <c:v>#N/A</c:v>
                </c:pt>
                <c:pt idx="6150">
                  <c:v>#N/A</c:v>
                </c:pt>
                <c:pt idx="6151">
                  <c:v>#N/A</c:v>
                </c:pt>
                <c:pt idx="6152">
                  <c:v>#N/A</c:v>
                </c:pt>
                <c:pt idx="6153">
                  <c:v>#N/A</c:v>
                </c:pt>
                <c:pt idx="6154">
                  <c:v>#N/A</c:v>
                </c:pt>
                <c:pt idx="6155">
                  <c:v>#N/A</c:v>
                </c:pt>
                <c:pt idx="6156">
                  <c:v>#N/A</c:v>
                </c:pt>
                <c:pt idx="6157">
                  <c:v>#N/A</c:v>
                </c:pt>
                <c:pt idx="6158">
                  <c:v>#N/A</c:v>
                </c:pt>
                <c:pt idx="6159">
                  <c:v>#N/A</c:v>
                </c:pt>
                <c:pt idx="6160">
                  <c:v>#N/A</c:v>
                </c:pt>
                <c:pt idx="6161">
                  <c:v>#N/A</c:v>
                </c:pt>
                <c:pt idx="6162">
                  <c:v>#N/A</c:v>
                </c:pt>
                <c:pt idx="6163">
                  <c:v>#N/A</c:v>
                </c:pt>
                <c:pt idx="6164">
                  <c:v>#N/A</c:v>
                </c:pt>
                <c:pt idx="6165">
                  <c:v>#N/A</c:v>
                </c:pt>
                <c:pt idx="6166">
                  <c:v>#N/A</c:v>
                </c:pt>
                <c:pt idx="6167">
                  <c:v>#N/A</c:v>
                </c:pt>
                <c:pt idx="6168">
                  <c:v>#N/A</c:v>
                </c:pt>
                <c:pt idx="6169">
                  <c:v>#N/A</c:v>
                </c:pt>
                <c:pt idx="6170">
                  <c:v>#N/A</c:v>
                </c:pt>
                <c:pt idx="6171">
                  <c:v>#N/A</c:v>
                </c:pt>
                <c:pt idx="6172">
                  <c:v>#N/A</c:v>
                </c:pt>
                <c:pt idx="6173">
                  <c:v>#N/A</c:v>
                </c:pt>
                <c:pt idx="6174">
                  <c:v>#N/A</c:v>
                </c:pt>
                <c:pt idx="6175">
                  <c:v>#N/A</c:v>
                </c:pt>
                <c:pt idx="6176">
                  <c:v>#N/A</c:v>
                </c:pt>
                <c:pt idx="6177">
                  <c:v>#N/A</c:v>
                </c:pt>
                <c:pt idx="6178">
                  <c:v>#N/A</c:v>
                </c:pt>
                <c:pt idx="6179">
                  <c:v>#N/A</c:v>
                </c:pt>
                <c:pt idx="6180">
                  <c:v>#N/A</c:v>
                </c:pt>
                <c:pt idx="6181">
                  <c:v>#N/A</c:v>
                </c:pt>
                <c:pt idx="6182">
                  <c:v>#N/A</c:v>
                </c:pt>
                <c:pt idx="6183">
                  <c:v>#N/A</c:v>
                </c:pt>
                <c:pt idx="6184">
                  <c:v>#N/A</c:v>
                </c:pt>
                <c:pt idx="6185">
                  <c:v>#N/A</c:v>
                </c:pt>
                <c:pt idx="6186">
                  <c:v>#N/A</c:v>
                </c:pt>
                <c:pt idx="6187">
                  <c:v>#N/A</c:v>
                </c:pt>
                <c:pt idx="6188">
                  <c:v>#N/A</c:v>
                </c:pt>
                <c:pt idx="6189">
                  <c:v>#N/A</c:v>
                </c:pt>
                <c:pt idx="6190">
                  <c:v>#N/A</c:v>
                </c:pt>
                <c:pt idx="6191">
                  <c:v>#N/A</c:v>
                </c:pt>
                <c:pt idx="6192">
                  <c:v>#N/A</c:v>
                </c:pt>
                <c:pt idx="6193">
                  <c:v>#N/A</c:v>
                </c:pt>
                <c:pt idx="6194">
                  <c:v>#N/A</c:v>
                </c:pt>
                <c:pt idx="6195">
                  <c:v>#N/A</c:v>
                </c:pt>
                <c:pt idx="6196">
                  <c:v>#N/A</c:v>
                </c:pt>
                <c:pt idx="6197">
                  <c:v>#N/A</c:v>
                </c:pt>
                <c:pt idx="6198">
                  <c:v>#N/A</c:v>
                </c:pt>
                <c:pt idx="6199">
                  <c:v>#N/A</c:v>
                </c:pt>
                <c:pt idx="6200">
                  <c:v>#N/A</c:v>
                </c:pt>
                <c:pt idx="6201">
                  <c:v>#N/A</c:v>
                </c:pt>
                <c:pt idx="6202">
                  <c:v>#N/A</c:v>
                </c:pt>
                <c:pt idx="6203">
                  <c:v>#N/A</c:v>
                </c:pt>
                <c:pt idx="6204">
                  <c:v>#N/A</c:v>
                </c:pt>
                <c:pt idx="6205">
                  <c:v>#N/A</c:v>
                </c:pt>
                <c:pt idx="6206">
                  <c:v>#N/A</c:v>
                </c:pt>
                <c:pt idx="6207">
                  <c:v>#N/A</c:v>
                </c:pt>
                <c:pt idx="6208">
                  <c:v>#N/A</c:v>
                </c:pt>
                <c:pt idx="6209">
                  <c:v>#N/A</c:v>
                </c:pt>
                <c:pt idx="6210">
                  <c:v>#N/A</c:v>
                </c:pt>
                <c:pt idx="6211">
                  <c:v>#N/A</c:v>
                </c:pt>
                <c:pt idx="6212">
                  <c:v>#N/A</c:v>
                </c:pt>
                <c:pt idx="6213">
                  <c:v>#N/A</c:v>
                </c:pt>
                <c:pt idx="6214">
                  <c:v>#N/A</c:v>
                </c:pt>
                <c:pt idx="6215">
                  <c:v>#N/A</c:v>
                </c:pt>
                <c:pt idx="6216">
                  <c:v>#N/A</c:v>
                </c:pt>
                <c:pt idx="6217">
                  <c:v>#N/A</c:v>
                </c:pt>
                <c:pt idx="6218">
                  <c:v>#N/A</c:v>
                </c:pt>
                <c:pt idx="6219">
                  <c:v>#N/A</c:v>
                </c:pt>
                <c:pt idx="6220">
                  <c:v>#N/A</c:v>
                </c:pt>
                <c:pt idx="6221">
                  <c:v>#N/A</c:v>
                </c:pt>
                <c:pt idx="6222">
                  <c:v>#N/A</c:v>
                </c:pt>
                <c:pt idx="6223">
                  <c:v>#N/A</c:v>
                </c:pt>
                <c:pt idx="6224">
                  <c:v>#N/A</c:v>
                </c:pt>
                <c:pt idx="6225">
                  <c:v>#N/A</c:v>
                </c:pt>
                <c:pt idx="6226">
                  <c:v>#N/A</c:v>
                </c:pt>
                <c:pt idx="6227">
                  <c:v>#N/A</c:v>
                </c:pt>
                <c:pt idx="6228">
                  <c:v>#N/A</c:v>
                </c:pt>
                <c:pt idx="6229">
                  <c:v>#N/A</c:v>
                </c:pt>
                <c:pt idx="6230">
                  <c:v>#N/A</c:v>
                </c:pt>
                <c:pt idx="6231">
                  <c:v>#N/A</c:v>
                </c:pt>
                <c:pt idx="6232">
                  <c:v>#N/A</c:v>
                </c:pt>
                <c:pt idx="6233">
                  <c:v>#N/A</c:v>
                </c:pt>
                <c:pt idx="6234">
                  <c:v>#N/A</c:v>
                </c:pt>
                <c:pt idx="6235">
                  <c:v>#N/A</c:v>
                </c:pt>
                <c:pt idx="6236">
                  <c:v>#N/A</c:v>
                </c:pt>
                <c:pt idx="6237">
                  <c:v>#N/A</c:v>
                </c:pt>
                <c:pt idx="6238">
                  <c:v>#N/A</c:v>
                </c:pt>
                <c:pt idx="6239">
                  <c:v>#N/A</c:v>
                </c:pt>
                <c:pt idx="6240">
                  <c:v>#N/A</c:v>
                </c:pt>
                <c:pt idx="6241">
                  <c:v>#N/A</c:v>
                </c:pt>
                <c:pt idx="6242">
                  <c:v>#N/A</c:v>
                </c:pt>
                <c:pt idx="6243">
                  <c:v>#N/A</c:v>
                </c:pt>
                <c:pt idx="6244">
                  <c:v>#N/A</c:v>
                </c:pt>
                <c:pt idx="6245">
                  <c:v>#N/A</c:v>
                </c:pt>
                <c:pt idx="6246">
                  <c:v>#N/A</c:v>
                </c:pt>
                <c:pt idx="6247">
                  <c:v>#N/A</c:v>
                </c:pt>
                <c:pt idx="6248">
                  <c:v>#N/A</c:v>
                </c:pt>
                <c:pt idx="6249">
                  <c:v>#N/A</c:v>
                </c:pt>
                <c:pt idx="6250">
                  <c:v>#N/A</c:v>
                </c:pt>
                <c:pt idx="6251">
                  <c:v>#N/A</c:v>
                </c:pt>
                <c:pt idx="6252">
                  <c:v>#N/A</c:v>
                </c:pt>
                <c:pt idx="6253">
                  <c:v>#N/A</c:v>
                </c:pt>
                <c:pt idx="6254">
                  <c:v>#N/A</c:v>
                </c:pt>
                <c:pt idx="6255">
                  <c:v>#N/A</c:v>
                </c:pt>
                <c:pt idx="6256">
                  <c:v>#N/A</c:v>
                </c:pt>
                <c:pt idx="6257">
                  <c:v>#N/A</c:v>
                </c:pt>
                <c:pt idx="6258">
                  <c:v>#N/A</c:v>
                </c:pt>
                <c:pt idx="6259">
                  <c:v>#N/A</c:v>
                </c:pt>
                <c:pt idx="6260">
                  <c:v>#N/A</c:v>
                </c:pt>
                <c:pt idx="6261">
                  <c:v>#N/A</c:v>
                </c:pt>
                <c:pt idx="6262">
                  <c:v>#N/A</c:v>
                </c:pt>
                <c:pt idx="6263">
                  <c:v>#N/A</c:v>
                </c:pt>
                <c:pt idx="6264">
                  <c:v>#N/A</c:v>
                </c:pt>
                <c:pt idx="6265">
                  <c:v>#N/A</c:v>
                </c:pt>
                <c:pt idx="6266">
                  <c:v>#N/A</c:v>
                </c:pt>
                <c:pt idx="6267">
                  <c:v>#N/A</c:v>
                </c:pt>
                <c:pt idx="6268">
                  <c:v>#N/A</c:v>
                </c:pt>
                <c:pt idx="6269">
                  <c:v>#N/A</c:v>
                </c:pt>
                <c:pt idx="6270">
                  <c:v>#N/A</c:v>
                </c:pt>
                <c:pt idx="6271">
                  <c:v>#N/A</c:v>
                </c:pt>
                <c:pt idx="6272">
                  <c:v>#N/A</c:v>
                </c:pt>
                <c:pt idx="6273">
                  <c:v>#N/A</c:v>
                </c:pt>
                <c:pt idx="6274">
                  <c:v>#N/A</c:v>
                </c:pt>
                <c:pt idx="6275">
                  <c:v>#N/A</c:v>
                </c:pt>
                <c:pt idx="6276">
                  <c:v>#N/A</c:v>
                </c:pt>
                <c:pt idx="6277">
                  <c:v>#N/A</c:v>
                </c:pt>
                <c:pt idx="6278">
                  <c:v>#N/A</c:v>
                </c:pt>
                <c:pt idx="6279">
                  <c:v>#N/A</c:v>
                </c:pt>
                <c:pt idx="6280">
                  <c:v>#N/A</c:v>
                </c:pt>
                <c:pt idx="6281">
                  <c:v>#N/A</c:v>
                </c:pt>
                <c:pt idx="6282">
                  <c:v>#N/A</c:v>
                </c:pt>
                <c:pt idx="6283">
                  <c:v>#N/A</c:v>
                </c:pt>
                <c:pt idx="6284">
                  <c:v>#N/A</c:v>
                </c:pt>
                <c:pt idx="6285">
                  <c:v>#N/A</c:v>
                </c:pt>
                <c:pt idx="6286">
                  <c:v>#N/A</c:v>
                </c:pt>
                <c:pt idx="6287">
                  <c:v>#N/A</c:v>
                </c:pt>
                <c:pt idx="6288">
                  <c:v>#N/A</c:v>
                </c:pt>
                <c:pt idx="6289">
                  <c:v>#N/A</c:v>
                </c:pt>
                <c:pt idx="6290">
                  <c:v>#N/A</c:v>
                </c:pt>
                <c:pt idx="6291">
                  <c:v>#N/A</c:v>
                </c:pt>
                <c:pt idx="6292">
                  <c:v>#N/A</c:v>
                </c:pt>
                <c:pt idx="6293">
                  <c:v>#N/A</c:v>
                </c:pt>
                <c:pt idx="6294">
                  <c:v>#N/A</c:v>
                </c:pt>
                <c:pt idx="6295">
                  <c:v>#N/A</c:v>
                </c:pt>
                <c:pt idx="6296">
                  <c:v>#N/A</c:v>
                </c:pt>
                <c:pt idx="6297">
                  <c:v>#N/A</c:v>
                </c:pt>
                <c:pt idx="6298">
                  <c:v>#N/A</c:v>
                </c:pt>
                <c:pt idx="6299">
                  <c:v>#N/A</c:v>
                </c:pt>
                <c:pt idx="6300">
                  <c:v>#N/A</c:v>
                </c:pt>
                <c:pt idx="6301">
                  <c:v>#N/A</c:v>
                </c:pt>
                <c:pt idx="6302">
                  <c:v>#N/A</c:v>
                </c:pt>
                <c:pt idx="6303">
                  <c:v>#N/A</c:v>
                </c:pt>
                <c:pt idx="6304">
                  <c:v>#N/A</c:v>
                </c:pt>
                <c:pt idx="6305">
                  <c:v>#N/A</c:v>
                </c:pt>
                <c:pt idx="6306">
                  <c:v>#N/A</c:v>
                </c:pt>
                <c:pt idx="6307">
                  <c:v>#N/A</c:v>
                </c:pt>
                <c:pt idx="6308">
                  <c:v>#N/A</c:v>
                </c:pt>
                <c:pt idx="6309">
                  <c:v>#N/A</c:v>
                </c:pt>
                <c:pt idx="6310">
                  <c:v>#N/A</c:v>
                </c:pt>
                <c:pt idx="6311">
                  <c:v>#N/A</c:v>
                </c:pt>
                <c:pt idx="6312">
                  <c:v>#N/A</c:v>
                </c:pt>
                <c:pt idx="6313">
                  <c:v>#N/A</c:v>
                </c:pt>
                <c:pt idx="6314">
                  <c:v>#N/A</c:v>
                </c:pt>
                <c:pt idx="6315">
                  <c:v>#N/A</c:v>
                </c:pt>
                <c:pt idx="6316">
                  <c:v>#N/A</c:v>
                </c:pt>
                <c:pt idx="6317">
                  <c:v>#N/A</c:v>
                </c:pt>
                <c:pt idx="6318">
                  <c:v>#N/A</c:v>
                </c:pt>
                <c:pt idx="6319">
                  <c:v>#N/A</c:v>
                </c:pt>
                <c:pt idx="6320">
                  <c:v>#N/A</c:v>
                </c:pt>
                <c:pt idx="6321">
                  <c:v>#N/A</c:v>
                </c:pt>
                <c:pt idx="6322">
                  <c:v>#N/A</c:v>
                </c:pt>
                <c:pt idx="6323">
                  <c:v>#N/A</c:v>
                </c:pt>
                <c:pt idx="6324">
                  <c:v>#N/A</c:v>
                </c:pt>
                <c:pt idx="6325">
                  <c:v>#N/A</c:v>
                </c:pt>
                <c:pt idx="6326">
                  <c:v>#N/A</c:v>
                </c:pt>
                <c:pt idx="6327">
                  <c:v>#N/A</c:v>
                </c:pt>
                <c:pt idx="6328">
                  <c:v>#N/A</c:v>
                </c:pt>
                <c:pt idx="6329">
                  <c:v>#N/A</c:v>
                </c:pt>
                <c:pt idx="6330">
                  <c:v>#N/A</c:v>
                </c:pt>
                <c:pt idx="6331">
                  <c:v>#N/A</c:v>
                </c:pt>
                <c:pt idx="6332">
                  <c:v>#N/A</c:v>
                </c:pt>
                <c:pt idx="6333">
                  <c:v>#N/A</c:v>
                </c:pt>
                <c:pt idx="6334">
                  <c:v>#N/A</c:v>
                </c:pt>
                <c:pt idx="6335">
                  <c:v>#N/A</c:v>
                </c:pt>
                <c:pt idx="6336">
                  <c:v>#N/A</c:v>
                </c:pt>
                <c:pt idx="6337">
                  <c:v>#N/A</c:v>
                </c:pt>
                <c:pt idx="6338">
                  <c:v>#N/A</c:v>
                </c:pt>
                <c:pt idx="6339">
                  <c:v>#N/A</c:v>
                </c:pt>
                <c:pt idx="6340">
                  <c:v>#N/A</c:v>
                </c:pt>
                <c:pt idx="6341">
                  <c:v>#N/A</c:v>
                </c:pt>
                <c:pt idx="6342">
                  <c:v>#N/A</c:v>
                </c:pt>
                <c:pt idx="6343">
                  <c:v>#N/A</c:v>
                </c:pt>
                <c:pt idx="6344">
                  <c:v>#N/A</c:v>
                </c:pt>
                <c:pt idx="6345">
                  <c:v>#N/A</c:v>
                </c:pt>
                <c:pt idx="6346">
                  <c:v>#N/A</c:v>
                </c:pt>
                <c:pt idx="6347">
                  <c:v>#N/A</c:v>
                </c:pt>
                <c:pt idx="6348">
                  <c:v>#N/A</c:v>
                </c:pt>
                <c:pt idx="6349">
                  <c:v>#N/A</c:v>
                </c:pt>
                <c:pt idx="6350">
                  <c:v>#N/A</c:v>
                </c:pt>
                <c:pt idx="6351">
                  <c:v>#N/A</c:v>
                </c:pt>
                <c:pt idx="6352">
                  <c:v>#N/A</c:v>
                </c:pt>
                <c:pt idx="6353">
                  <c:v>#N/A</c:v>
                </c:pt>
                <c:pt idx="6354">
                  <c:v>#N/A</c:v>
                </c:pt>
                <c:pt idx="6355">
                  <c:v>#N/A</c:v>
                </c:pt>
                <c:pt idx="6356">
                  <c:v>#N/A</c:v>
                </c:pt>
                <c:pt idx="6357">
                  <c:v>#N/A</c:v>
                </c:pt>
                <c:pt idx="6358">
                  <c:v>#N/A</c:v>
                </c:pt>
                <c:pt idx="6359">
                  <c:v>#N/A</c:v>
                </c:pt>
                <c:pt idx="6360">
                  <c:v>#N/A</c:v>
                </c:pt>
                <c:pt idx="6361">
                  <c:v>#N/A</c:v>
                </c:pt>
                <c:pt idx="6362">
                  <c:v>#N/A</c:v>
                </c:pt>
                <c:pt idx="6363">
                  <c:v>#N/A</c:v>
                </c:pt>
                <c:pt idx="6364">
                  <c:v>#N/A</c:v>
                </c:pt>
                <c:pt idx="6365">
                  <c:v>#N/A</c:v>
                </c:pt>
                <c:pt idx="6366">
                  <c:v>#N/A</c:v>
                </c:pt>
                <c:pt idx="6367">
                  <c:v>#N/A</c:v>
                </c:pt>
                <c:pt idx="6368">
                  <c:v>#N/A</c:v>
                </c:pt>
                <c:pt idx="6369">
                  <c:v>#N/A</c:v>
                </c:pt>
                <c:pt idx="6370">
                  <c:v>#N/A</c:v>
                </c:pt>
                <c:pt idx="6371">
                  <c:v>#N/A</c:v>
                </c:pt>
                <c:pt idx="6372">
                  <c:v>#N/A</c:v>
                </c:pt>
                <c:pt idx="6373">
                  <c:v>#N/A</c:v>
                </c:pt>
                <c:pt idx="6374">
                  <c:v>#N/A</c:v>
                </c:pt>
                <c:pt idx="6375">
                  <c:v>#N/A</c:v>
                </c:pt>
                <c:pt idx="6376">
                  <c:v>#N/A</c:v>
                </c:pt>
                <c:pt idx="6377">
                  <c:v>#N/A</c:v>
                </c:pt>
                <c:pt idx="6378">
                  <c:v>#N/A</c:v>
                </c:pt>
                <c:pt idx="6379">
                  <c:v>#N/A</c:v>
                </c:pt>
                <c:pt idx="6380">
                  <c:v>#N/A</c:v>
                </c:pt>
                <c:pt idx="6381">
                  <c:v>#N/A</c:v>
                </c:pt>
                <c:pt idx="6382">
                  <c:v>#N/A</c:v>
                </c:pt>
                <c:pt idx="6383">
                  <c:v>#N/A</c:v>
                </c:pt>
                <c:pt idx="6384">
                  <c:v>#N/A</c:v>
                </c:pt>
                <c:pt idx="6385">
                  <c:v>#N/A</c:v>
                </c:pt>
                <c:pt idx="6386">
                  <c:v>#N/A</c:v>
                </c:pt>
                <c:pt idx="6387">
                  <c:v>#N/A</c:v>
                </c:pt>
                <c:pt idx="6388">
                  <c:v>#N/A</c:v>
                </c:pt>
                <c:pt idx="6389">
                  <c:v>#N/A</c:v>
                </c:pt>
                <c:pt idx="6390">
                  <c:v>#N/A</c:v>
                </c:pt>
                <c:pt idx="6391">
                  <c:v>#N/A</c:v>
                </c:pt>
                <c:pt idx="6392">
                  <c:v>#N/A</c:v>
                </c:pt>
                <c:pt idx="6393">
                  <c:v>#N/A</c:v>
                </c:pt>
                <c:pt idx="6394">
                  <c:v>#N/A</c:v>
                </c:pt>
                <c:pt idx="6395">
                  <c:v>#N/A</c:v>
                </c:pt>
                <c:pt idx="6396">
                  <c:v>#N/A</c:v>
                </c:pt>
                <c:pt idx="6397">
                  <c:v>#N/A</c:v>
                </c:pt>
                <c:pt idx="6398">
                  <c:v>#N/A</c:v>
                </c:pt>
                <c:pt idx="6399">
                  <c:v>#N/A</c:v>
                </c:pt>
                <c:pt idx="6400">
                  <c:v>#N/A</c:v>
                </c:pt>
                <c:pt idx="6401">
                  <c:v>#N/A</c:v>
                </c:pt>
                <c:pt idx="6402">
                  <c:v>#N/A</c:v>
                </c:pt>
                <c:pt idx="6403">
                  <c:v>#N/A</c:v>
                </c:pt>
                <c:pt idx="6404">
                  <c:v>#N/A</c:v>
                </c:pt>
                <c:pt idx="6405">
                  <c:v>#N/A</c:v>
                </c:pt>
                <c:pt idx="6406">
                  <c:v>#N/A</c:v>
                </c:pt>
                <c:pt idx="6407">
                  <c:v>#N/A</c:v>
                </c:pt>
                <c:pt idx="6408">
                  <c:v>#N/A</c:v>
                </c:pt>
                <c:pt idx="6409">
                  <c:v>#N/A</c:v>
                </c:pt>
                <c:pt idx="6410">
                  <c:v>#N/A</c:v>
                </c:pt>
                <c:pt idx="6411">
                  <c:v>#N/A</c:v>
                </c:pt>
                <c:pt idx="6412">
                  <c:v>#N/A</c:v>
                </c:pt>
                <c:pt idx="6413">
                  <c:v>#N/A</c:v>
                </c:pt>
                <c:pt idx="6414">
                  <c:v>#N/A</c:v>
                </c:pt>
                <c:pt idx="6415">
                  <c:v>#N/A</c:v>
                </c:pt>
                <c:pt idx="6416">
                  <c:v>#N/A</c:v>
                </c:pt>
                <c:pt idx="6417">
                  <c:v>#N/A</c:v>
                </c:pt>
                <c:pt idx="6418">
                  <c:v>#N/A</c:v>
                </c:pt>
                <c:pt idx="6419">
                  <c:v>#N/A</c:v>
                </c:pt>
                <c:pt idx="6420">
                  <c:v>#N/A</c:v>
                </c:pt>
                <c:pt idx="6421">
                  <c:v>#N/A</c:v>
                </c:pt>
                <c:pt idx="6422">
                  <c:v>#N/A</c:v>
                </c:pt>
                <c:pt idx="6423">
                  <c:v>#N/A</c:v>
                </c:pt>
                <c:pt idx="6424">
                  <c:v>#N/A</c:v>
                </c:pt>
                <c:pt idx="6425">
                  <c:v>#N/A</c:v>
                </c:pt>
                <c:pt idx="6426">
                  <c:v>#N/A</c:v>
                </c:pt>
                <c:pt idx="6427">
                  <c:v>#N/A</c:v>
                </c:pt>
                <c:pt idx="6428">
                  <c:v>#N/A</c:v>
                </c:pt>
                <c:pt idx="6429">
                  <c:v>#N/A</c:v>
                </c:pt>
                <c:pt idx="6430">
                  <c:v>#N/A</c:v>
                </c:pt>
                <c:pt idx="6431">
                  <c:v>#N/A</c:v>
                </c:pt>
                <c:pt idx="6432">
                  <c:v>#N/A</c:v>
                </c:pt>
                <c:pt idx="6433">
                  <c:v>#N/A</c:v>
                </c:pt>
                <c:pt idx="6434">
                  <c:v>#N/A</c:v>
                </c:pt>
                <c:pt idx="6435">
                  <c:v>#N/A</c:v>
                </c:pt>
                <c:pt idx="6436">
                  <c:v>#N/A</c:v>
                </c:pt>
                <c:pt idx="6437">
                  <c:v>#N/A</c:v>
                </c:pt>
                <c:pt idx="6438">
                  <c:v>#N/A</c:v>
                </c:pt>
                <c:pt idx="6439">
                  <c:v>#N/A</c:v>
                </c:pt>
                <c:pt idx="6440">
                  <c:v>#N/A</c:v>
                </c:pt>
                <c:pt idx="6441">
                  <c:v>#N/A</c:v>
                </c:pt>
                <c:pt idx="6442">
                  <c:v>#N/A</c:v>
                </c:pt>
                <c:pt idx="6443">
                  <c:v>#N/A</c:v>
                </c:pt>
                <c:pt idx="6444">
                  <c:v>#N/A</c:v>
                </c:pt>
                <c:pt idx="6445">
                  <c:v>#N/A</c:v>
                </c:pt>
                <c:pt idx="6446">
                  <c:v>#N/A</c:v>
                </c:pt>
                <c:pt idx="6447">
                  <c:v>#N/A</c:v>
                </c:pt>
                <c:pt idx="6448">
                  <c:v>#N/A</c:v>
                </c:pt>
                <c:pt idx="6449">
                  <c:v>#N/A</c:v>
                </c:pt>
                <c:pt idx="6450">
                  <c:v>#N/A</c:v>
                </c:pt>
                <c:pt idx="6451">
                  <c:v>#N/A</c:v>
                </c:pt>
                <c:pt idx="6452">
                  <c:v>#N/A</c:v>
                </c:pt>
                <c:pt idx="6453">
                  <c:v>#N/A</c:v>
                </c:pt>
                <c:pt idx="6454">
                  <c:v>#N/A</c:v>
                </c:pt>
                <c:pt idx="6455">
                  <c:v>#N/A</c:v>
                </c:pt>
                <c:pt idx="6456">
                  <c:v>#N/A</c:v>
                </c:pt>
                <c:pt idx="6457">
                  <c:v>#N/A</c:v>
                </c:pt>
                <c:pt idx="6458">
                  <c:v>#N/A</c:v>
                </c:pt>
                <c:pt idx="6459">
                  <c:v>#N/A</c:v>
                </c:pt>
                <c:pt idx="6460">
                  <c:v>#N/A</c:v>
                </c:pt>
                <c:pt idx="6461">
                  <c:v>#N/A</c:v>
                </c:pt>
                <c:pt idx="6462">
                  <c:v>#N/A</c:v>
                </c:pt>
                <c:pt idx="6463">
                  <c:v>#N/A</c:v>
                </c:pt>
                <c:pt idx="6464">
                  <c:v>#N/A</c:v>
                </c:pt>
                <c:pt idx="6465">
                  <c:v>#N/A</c:v>
                </c:pt>
                <c:pt idx="6466">
                  <c:v>#N/A</c:v>
                </c:pt>
                <c:pt idx="6467">
                  <c:v>#N/A</c:v>
                </c:pt>
                <c:pt idx="6468">
                  <c:v>#N/A</c:v>
                </c:pt>
                <c:pt idx="6469">
                  <c:v>#N/A</c:v>
                </c:pt>
                <c:pt idx="6470">
                  <c:v>#N/A</c:v>
                </c:pt>
                <c:pt idx="6471">
                  <c:v>#N/A</c:v>
                </c:pt>
                <c:pt idx="6472">
                  <c:v>#N/A</c:v>
                </c:pt>
                <c:pt idx="6473">
                  <c:v>#N/A</c:v>
                </c:pt>
                <c:pt idx="6474">
                  <c:v>#N/A</c:v>
                </c:pt>
                <c:pt idx="6475">
                  <c:v>#N/A</c:v>
                </c:pt>
                <c:pt idx="6476">
                  <c:v>#N/A</c:v>
                </c:pt>
                <c:pt idx="6477">
                  <c:v>#N/A</c:v>
                </c:pt>
                <c:pt idx="6478">
                  <c:v>#N/A</c:v>
                </c:pt>
                <c:pt idx="6479">
                  <c:v>#N/A</c:v>
                </c:pt>
                <c:pt idx="6480">
                  <c:v>#N/A</c:v>
                </c:pt>
                <c:pt idx="6481">
                  <c:v>#N/A</c:v>
                </c:pt>
                <c:pt idx="6482">
                  <c:v>#N/A</c:v>
                </c:pt>
                <c:pt idx="6483">
                  <c:v>#N/A</c:v>
                </c:pt>
                <c:pt idx="6484">
                  <c:v>#N/A</c:v>
                </c:pt>
                <c:pt idx="6485">
                  <c:v>#N/A</c:v>
                </c:pt>
                <c:pt idx="6486">
                  <c:v>#N/A</c:v>
                </c:pt>
                <c:pt idx="6487">
                  <c:v>#N/A</c:v>
                </c:pt>
                <c:pt idx="6488">
                  <c:v>#N/A</c:v>
                </c:pt>
                <c:pt idx="6489">
                  <c:v>#N/A</c:v>
                </c:pt>
                <c:pt idx="6490">
                  <c:v>#N/A</c:v>
                </c:pt>
                <c:pt idx="6491">
                  <c:v>#N/A</c:v>
                </c:pt>
                <c:pt idx="6492">
                  <c:v>#N/A</c:v>
                </c:pt>
                <c:pt idx="6493">
                  <c:v>#N/A</c:v>
                </c:pt>
                <c:pt idx="6494">
                  <c:v>#N/A</c:v>
                </c:pt>
                <c:pt idx="6495">
                  <c:v>#N/A</c:v>
                </c:pt>
                <c:pt idx="6496">
                  <c:v>#N/A</c:v>
                </c:pt>
                <c:pt idx="6497">
                  <c:v>#N/A</c:v>
                </c:pt>
                <c:pt idx="6498">
                  <c:v>#N/A</c:v>
                </c:pt>
                <c:pt idx="6499">
                  <c:v>#N/A</c:v>
                </c:pt>
                <c:pt idx="6500">
                  <c:v>#N/A</c:v>
                </c:pt>
                <c:pt idx="6501">
                  <c:v>#N/A</c:v>
                </c:pt>
                <c:pt idx="6502">
                  <c:v>#N/A</c:v>
                </c:pt>
                <c:pt idx="6503">
                  <c:v>#N/A</c:v>
                </c:pt>
                <c:pt idx="6504">
                  <c:v>#N/A</c:v>
                </c:pt>
                <c:pt idx="6505">
                  <c:v>#N/A</c:v>
                </c:pt>
                <c:pt idx="6506">
                  <c:v>#N/A</c:v>
                </c:pt>
                <c:pt idx="6507">
                  <c:v>#N/A</c:v>
                </c:pt>
                <c:pt idx="6508">
                  <c:v>#N/A</c:v>
                </c:pt>
                <c:pt idx="6509">
                  <c:v>#N/A</c:v>
                </c:pt>
                <c:pt idx="6510">
                  <c:v>#N/A</c:v>
                </c:pt>
                <c:pt idx="6511">
                  <c:v>#N/A</c:v>
                </c:pt>
                <c:pt idx="6512">
                  <c:v>#N/A</c:v>
                </c:pt>
                <c:pt idx="6513">
                  <c:v>#N/A</c:v>
                </c:pt>
                <c:pt idx="6514">
                  <c:v>#N/A</c:v>
                </c:pt>
                <c:pt idx="6515">
                  <c:v>#N/A</c:v>
                </c:pt>
                <c:pt idx="6516">
                  <c:v>#N/A</c:v>
                </c:pt>
                <c:pt idx="6517">
                  <c:v>#N/A</c:v>
                </c:pt>
                <c:pt idx="6518">
                  <c:v>#N/A</c:v>
                </c:pt>
                <c:pt idx="6519">
                  <c:v>#N/A</c:v>
                </c:pt>
                <c:pt idx="6520">
                  <c:v>#N/A</c:v>
                </c:pt>
                <c:pt idx="6521">
                  <c:v>#N/A</c:v>
                </c:pt>
                <c:pt idx="6522">
                  <c:v>#N/A</c:v>
                </c:pt>
                <c:pt idx="6523">
                  <c:v>#N/A</c:v>
                </c:pt>
                <c:pt idx="6524">
                  <c:v>#N/A</c:v>
                </c:pt>
                <c:pt idx="6525">
                  <c:v>#N/A</c:v>
                </c:pt>
                <c:pt idx="6526">
                  <c:v>#N/A</c:v>
                </c:pt>
                <c:pt idx="6527">
                  <c:v>#N/A</c:v>
                </c:pt>
                <c:pt idx="6528">
                  <c:v>#N/A</c:v>
                </c:pt>
                <c:pt idx="6529">
                  <c:v>#N/A</c:v>
                </c:pt>
                <c:pt idx="6530">
                  <c:v>#N/A</c:v>
                </c:pt>
                <c:pt idx="6531">
                  <c:v>#N/A</c:v>
                </c:pt>
                <c:pt idx="6532">
                  <c:v>#N/A</c:v>
                </c:pt>
                <c:pt idx="6533">
                  <c:v>#N/A</c:v>
                </c:pt>
                <c:pt idx="6534">
                  <c:v>#N/A</c:v>
                </c:pt>
                <c:pt idx="6535">
                  <c:v>#N/A</c:v>
                </c:pt>
                <c:pt idx="6536">
                  <c:v>#N/A</c:v>
                </c:pt>
                <c:pt idx="6537">
                  <c:v>#N/A</c:v>
                </c:pt>
                <c:pt idx="6538">
                  <c:v>#N/A</c:v>
                </c:pt>
                <c:pt idx="6539">
                  <c:v>#N/A</c:v>
                </c:pt>
                <c:pt idx="6540">
                  <c:v>#N/A</c:v>
                </c:pt>
                <c:pt idx="6541">
                  <c:v>#N/A</c:v>
                </c:pt>
                <c:pt idx="6542">
                  <c:v>#N/A</c:v>
                </c:pt>
                <c:pt idx="6543">
                  <c:v>#N/A</c:v>
                </c:pt>
                <c:pt idx="6544">
                  <c:v>#N/A</c:v>
                </c:pt>
                <c:pt idx="6545">
                  <c:v>#N/A</c:v>
                </c:pt>
                <c:pt idx="6546">
                  <c:v>#N/A</c:v>
                </c:pt>
                <c:pt idx="6547">
                  <c:v>#N/A</c:v>
                </c:pt>
                <c:pt idx="6548">
                  <c:v>#N/A</c:v>
                </c:pt>
                <c:pt idx="6549">
                  <c:v>#N/A</c:v>
                </c:pt>
                <c:pt idx="6550">
                  <c:v>#N/A</c:v>
                </c:pt>
                <c:pt idx="6551">
                  <c:v>#N/A</c:v>
                </c:pt>
                <c:pt idx="6552">
                  <c:v>#N/A</c:v>
                </c:pt>
                <c:pt idx="6553">
                  <c:v>#N/A</c:v>
                </c:pt>
                <c:pt idx="6554">
                  <c:v>#N/A</c:v>
                </c:pt>
                <c:pt idx="6555">
                  <c:v>#N/A</c:v>
                </c:pt>
                <c:pt idx="6556">
                  <c:v>#N/A</c:v>
                </c:pt>
                <c:pt idx="6557">
                  <c:v>#N/A</c:v>
                </c:pt>
                <c:pt idx="6558">
                  <c:v>#N/A</c:v>
                </c:pt>
                <c:pt idx="6559">
                  <c:v>#N/A</c:v>
                </c:pt>
                <c:pt idx="6560">
                  <c:v>#N/A</c:v>
                </c:pt>
                <c:pt idx="6561">
                  <c:v>#N/A</c:v>
                </c:pt>
                <c:pt idx="6562">
                  <c:v>#N/A</c:v>
                </c:pt>
                <c:pt idx="6563">
                  <c:v>#N/A</c:v>
                </c:pt>
                <c:pt idx="6564">
                  <c:v>#N/A</c:v>
                </c:pt>
                <c:pt idx="6565">
                  <c:v>#N/A</c:v>
                </c:pt>
                <c:pt idx="6566">
                  <c:v>#N/A</c:v>
                </c:pt>
                <c:pt idx="6567">
                  <c:v>#N/A</c:v>
                </c:pt>
                <c:pt idx="6568">
                  <c:v>#N/A</c:v>
                </c:pt>
                <c:pt idx="6569">
                  <c:v>#N/A</c:v>
                </c:pt>
                <c:pt idx="6570">
                  <c:v>#N/A</c:v>
                </c:pt>
                <c:pt idx="6571">
                  <c:v>#N/A</c:v>
                </c:pt>
                <c:pt idx="6572">
                  <c:v>#N/A</c:v>
                </c:pt>
                <c:pt idx="6573">
                  <c:v>#N/A</c:v>
                </c:pt>
                <c:pt idx="6574">
                  <c:v>#N/A</c:v>
                </c:pt>
                <c:pt idx="6575">
                  <c:v>#N/A</c:v>
                </c:pt>
                <c:pt idx="6576">
                  <c:v>#N/A</c:v>
                </c:pt>
                <c:pt idx="6577">
                  <c:v>#N/A</c:v>
                </c:pt>
                <c:pt idx="6578">
                  <c:v>#N/A</c:v>
                </c:pt>
                <c:pt idx="6579">
                  <c:v>#N/A</c:v>
                </c:pt>
                <c:pt idx="6580">
                  <c:v>#N/A</c:v>
                </c:pt>
                <c:pt idx="6581">
                  <c:v>#N/A</c:v>
                </c:pt>
                <c:pt idx="6582">
                  <c:v>#N/A</c:v>
                </c:pt>
                <c:pt idx="6583">
                  <c:v>#N/A</c:v>
                </c:pt>
                <c:pt idx="6584">
                  <c:v>#N/A</c:v>
                </c:pt>
                <c:pt idx="6585">
                  <c:v>#N/A</c:v>
                </c:pt>
                <c:pt idx="6586">
                  <c:v>#N/A</c:v>
                </c:pt>
                <c:pt idx="6587">
                  <c:v>#N/A</c:v>
                </c:pt>
                <c:pt idx="6588">
                  <c:v>#N/A</c:v>
                </c:pt>
                <c:pt idx="6589">
                  <c:v>#N/A</c:v>
                </c:pt>
                <c:pt idx="6590">
                  <c:v>#N/A</c:v>
                </c:pt>
                <c:pt idx="6591">
                  <c:v>#N/A</c:v>
                </c:pt>
                <c:pt idx="6592">
                  <c:v>#N/A</c:v>
                </c:pt>
                <c:pt idx="6593">
                  <c:v>#N/A</c:v>
                </c:pt>
                <c:pt idx="6594">
                  <c:v>#N/A</c:v>
                </c:pt>
                <c:pt idx="6595">
                  <c:v>#N/A</c:v>
                </c:pt>
                <c:pt idx="6596">
                  <c:v>#N/A</c:v>
                </c:pt>
                <c:pt idx="6597">
                  <c:v>#N/A</c:v>
                </c:pt>
                <c:pt idx="6598">
                  <c:v>#N/A</c:v>
                </c:pt>
                <c:pt idx="6599">
                  <c:v>#N/A</c:v>
                </c:pt>
                <c:pt idx="6600">
                  <c:v>#N/A</c:v>
                </c:pt>
                <c:pt idx="6601">
                  <c:v>#N/A</c:v>
                </c:pt>
                <c:pt idx="6602">
                  <c:v>#N/A</c:v>
                </c:pt>
                <c:pt idx="6603">
                  <c:v>#N/A</c:v>
                </c:pt>
                <c:pt idx="6604">
                  <c:v>#N/A</c:v>
                </c:pt>
                <c:pt idx="6605">
                  <c:v>#N/A</c:v>
                </c:pt>
                <c:pt idx="6606">
                  <c:v>#N/A</c:v>
                </c:pt>
                <c:pt idx="6607">
                  <c:v>#N/A</c:v>
                </c:pt>
                <c:pt idx="6608">
                  <c:v>#N/A</c:v>
                </c:pt>
                <c:pt idx="6609">
                  <c:v>#N/A</c:v>
                </c:pt>
                <c:pt idx="6610">
                  <c:v>#N/A</c:v>
                </c:pt>
                <c:pt idx="6611">
                  <c:v>#N/A</c:v>
                </c:pt>
                <c:pt idx="6612">
                  <c:v>#N/A</c:v>
                </c:pt>
                <c:pt idx="6613">
                  <c:v>#N/A</c:v>
                </c:pt>
                <c:pt idx="6614">
                  <c:v>#N/A</c:v>
                </c:pt>
                <c:pt idx="6615">
                  <c:v>#N/A</c:v>
                </c:pt>
                <c:pt idx="6616">
                  <c:v>#N/A</c:v>
                </c:pt>
                <c:pt idx="6617">
                  <c:v>#N/A</c:v>
                </c:pt>
                <c:pt idx="6618">
                  <c:v>#N/A</c:v>
                </c:pt>
                <c:pt idx="6619">
                  <c:v>#N/A</c:v>
                </c:pt>
                <c:pt idx="6620">
                  <c:v>#N/A</c:v>
                </c:pt>
                <c:pt idx="6621">
                  <c:v>#N/A</c:v>
                </c:pt>
                <c:pt idx="6622">
                  <c:v>#N/A</c:v>
                </c:pt>
                <c:pt idx="6623">
                  <c:v>#N/A</c:v>
                </c:pt>
                <c:pt idx="6624">
                  <c:v>#N/A</c:v>
                </c:pt>
                <c:pt idx="6625">
                  <c:v>#N/A</c:v>
                </c:pt>
                <c:pt idx="6626">
                  <c:v>#N/A</c:v>
                </c:pt>
                <c:pt idx="6627">
                  <c:v>#N/A</c:v>
                </c:pt>
                <c:pt idx="6628">
                  <c:v>#N/A</c:v>
                </c:pt>
                <c:pt idx="6629">
                  <c:v>#N/A</c:v>
                </c:pt>
                <c:pt idx="6630">
                  <c:v>#N/A</c:v>
                </c:pt>
                <c:pt idx="6631">
                  <c:v>#N/A</c:v>
                </c:pt>
                <c:pt idx="6632">
                  <c:v>#N/A</c:v>
                </c:pt>
                <c:pt idx="6633">
                  <c:v>#N/A</c:v>
                </c:pt>
                <c:pt idx="6634">
                  <c:v>#N/A</c:v>
                </c:pt>
                <c:pt idx="6635">
                  <c:v>#N/A</c:v>
                </c:pt>
                <c:pt idx="6636">
                  <c:v>#N/A</c:v>
                </c:pt>
                <c:pt idx="6637">
                  <c:v>#N/A</c:v>
                </c:pt>
                <c:pt idx="6638">
                  <c:v>#N/A</c:v>
                </c:pt>
                <c:pt idx="6639">
                  <c:v>#N/A</c:v>
                </c:pt>
                <c:pt idx="6640">
                  <c:v>#N/A</c:v>
                </c:pt>
                <c:pt idx="6641">
                  <c:v>#N/A</c:v>
                </c:pt>
                <c:pt idx="6642">
                  <c:v>#N/A</c:v>
                </c:pt>
                <c:pt idx="6643">
                  <c:v>#N/A</c:v>
                </c:pt>
                <c:pt idx="6644">
                  <c:v>#N/A</c:v>
                </c:pt>
                <c:pt idx="6645">
                  <c:v>#N/A</c:v>
                </c:pt>
                <c:pt idx="6646">
                  <c:v>#N/A</c:v>
                </c:pt>
                <c:pt idx="6647">
                  <c:v>#N/A</c:v>
                </c:pt>
                <c:pt idx="6648">
                  <c:v>#N/A</c:v>
                </c:pt>
                <c:pt idx="6649">
                  <c:v>#N/A</c:v>
                </c:pt>
                <c:pt idx="6650">
                  <c:v>#N/A</c:v>
                </c:pt>
                <c:pt idx="6651">
                  <c:v>#N/A</c:v>
                </c:pt>
                <c:pt idx="6652">
                  <c:v>#N/A</c:v>
                </c:pt>
                <c:pt idx="6653">
                  <c:v>#N/A</c:v>
                </c:pt>
                <c:pt idx="6654">
                  <c:v>#N/A</c:v>
                </c:pt>
                <c:pt idx="6655">
                  <c:v>#N/A</c:v>
                </c:pt>
                <c:pt idx="6656">
                  <c:v>#N/A</c:v>
                </c:pt>
                <c:pt idx="6657">
                  <c:v>#N/A</c:v>
                </c:pt>
                <c:pt idx="6658">
                  <c:v>#N/A</c:v>
                </c:pt>
                <c:pt idx="6659">
                  <c:v>#N/A</c:v>
                </c:pt>
                <c:pt idx="6660">
                  <c:v>#N/A</c:v>
                </c:pt>
                <c:pt idx="6661">
                  <c:v>#N/A</c:v>
                </c:pt>
                <c:pt idx="6662">
                  <c:v>#N/A</c:v>
                </c:pt>
                <c:pt idx="6663">
                  <c:v>#N/A</c:v>
                </c:pt>
                <c:pt idx="6664">
                  <c:v>#N/A</c:v>
                </c:pt>
                <c:pt idx="6665">
                  <c:v>#N/A</c:v>
                </c:pt>
                <c:pt idx="6666">
                  <c:v>#N/A</c:v>
                </c:pt>
                <c:pt idx="6667">
                  <c:v>#N/A</c:v>
                </c:pt>
                <c:pt idx="6668">
                  <c:v>#N/A</c:v>
                </c:pt>
                <c:pt idx="6669">
                  <c:v>#N/A</c:v>
                </c:pt>
                <c:pt idx="6670">
                  <c:v>#N/A</c:v>
                </c:pt>
                <c:pt idx="6671">
                  <c:v>#N/A</c:v>
                </c:pt>
                <c:pt idx="6672">
                  <c:v>#N/A</c:v>
                </c:pt>
                <c:pt idx="6673">
                  <c:v>#N/A</c:v>
                </c:pt>
                <c:pt idx="6674">
                  <c:v>#N/A</c:v>
                </c:pt>
                <c:pt idx="6675">
                  <c:v>#N/A</c:v>
                </c:pt>
                <c:pt idx="6676">
                  <c:v>#N/A</c:v>
                </c:pt>
                <c:pt idx="6677">
                  <c:v>#N/A</c:v>
                </c:pt>
                <c:pt idx="6678">
                  <c:v>#N/A</c:v>
                </c:pt>
                <c:pt idx="6679">
                  <c:v>#N/A</c:v>
                </c:pt>
                <c:pt idx="6680">
                  <c:v>#N/A</c:v>
                </c:pt>
                <c:pt idx="6681">
                  <c:v>#N/A</c:v>
                </c:pt>
                <c:pt idx="6682">
                  <c:v>#N/A</c:v>
                </c:pt>
                <c:pt idx="6683">
                  <c:v>#N/A</c:v>
                </c:pt>
                <c:pt idx="6684">
                  <c:v>#N/A</c:v>
                </c:pt>
                <c:pt idx="6685">
                  <c:v>#N/A</c:v>
                </c:pt>
                <c:pt idx="6686">
                  <c:v>#N/A</c:v>
                </c:pt>
                <c:pt idx="6687">
                  <c:v>#N/A</c:v>
                </c:pt>
                <c:pt idx="6688">
                  <c:v>#N/A</c:v>
                </c:pt>
                <c:pt idx="6689">
                  <c:v>#N/A</c:v>
                </c:pt>
                <c:pt idx="6690">
                  <c:v>#N/A</c:v>
                </c:pt>
                <c:pt idx="6691">
                  <c:v>#N/A</c:v>
                </c:pt>
                <c:pt idx="6692">
                  <c:v>#N/A</c:v>
                </c:pt>
                <c:pt idx="6693">
                  <c:v>#N/A</c:v>
                </c:pt>
                <c:pt idx="6694">
                  <c:v>#N/A</c:v>
                </c:pt>
                <c:pt idx="6695">
                  <c:v>#N/A</c:v>
                </c:pt>
                <c:pt idx="6696">
                  <c:v>#N/A</c:v>
                </c:pt>
                <c:pt idx="6697">
                  <c:v>#N/A</c:v>
                </c:pt>
                <c:pt idx="6698">
                  <c:v>#N/A</c:v>
                </c:pt>
                <c:pt idx="6699">
                  <c:v>#N/A</c:v>
                </c:pt>
                <c:pt idx="6700">
                  <c:v>#N/A</c:v>
                </c:pt>
                <c:pt idx="6701">
                  <c:v>#N/A</c:v>
                </c:pt>
                <c:pt idx="6702">
                  <c:v>#N/A</c:v>
                </c:pt>
                <c:pt idx="6703">
                  <c:v>#N/A</c:v>
                </c:pt>
                <c:pt idx="6704">
                  <c:v>#N/A</c:v>
                </c:pt>
                <c:pt idx="6705">
                  <c:v>#N/A</c:v>
                </c:pt>
                <c:pt idx="6706">
                  <c:v>#N/A</c:v>
                </c:pt>
                <c:pt idx="6707">
                  <c:v>#N/A</c:v>
                </c:pt>
                <c:pt idx="6708">
                  <c:v>#N/A</c:v>
                </c:pt>
                <c:pt idx="6709">
                  <c:v>#N/A</c:v>
                </c:pt>
                <c:pt idx="6710">
                  <c:v>#N/A</c:v>
                </c:pt>
                <c:pt idx="6711">
                  <c:v>#N/A</c:v>
                </c:pt>
                <c:pt idx="6712">
                  <c:v>#N/A</c:v>
                </c:pt>
                <c:pt idx="6713">
                  <c:v>#N/A</c:v>
                </c:pt>
                <c:pt idx="6714">
                  <c:v>#N/A</c:v>
                </c:pt>
                <c:pt idx="6715">
                  <c:v>#N/A</c:v>
                </c:pt>
                <c:pt idx="6716">
                  <c:v>#N/A</c:v>
                </c:pt>
                <c:pt idx="6717">
                  <c:v>#N/A</c:v>
                </c:pt>
                <c:pt idx="6718">
                  <c:v>#N/A</c:v>
                </c:pt>
                <c:pt idx="6719">
                  <c:v>#N/A</c:v>
                </c:pt>
                <c:pt idx="6720">
                  <c:v>#N/A</c:v>
                </c:pt>
                <c:pt idx="6721">
                  <c:v>#N/A</c:v>
                </c:pt>
                <c:pt idx="6722">
                  <c:v>#N/A</c:v>
                </c:pt>
                <c:pt idx="6723">
                  <c:v>#N/A</c:v>
                </c:pt>
                <c:pt idx="6724">
                  <c:v>#N/A</c:v>
                </c:pt>
                <c:pt idx="6725">
                  <c:v>#N/A</c:v>
                </c:pt>
                <c:pt idx="6726">
                  <c:v>#N/A</c:v>
                </c:pt>
                <c:pt idx="6727">
                  <c:v>#N/A</c:v>
                </c:pt>
                <c:pt idx="6728">
                  <c:v>#N/A</c:v>
                </c:pt>
                <c:pt idx="6729">
                  <c:v>#N/A</c:v>
                </c:pt>
                <c:pt idx="6730">
                  <c:v>#N/A</c:v>
                </c:pt>
                <c:pt idx="6731">
                  <c:v>#N/A</c:v>
                </c:pt>
                <c:pt idx="6732">
                  <c:v>#N/A</c:v>
                </c:pt>
                <c:pt idx="6733">
                  <c:v>#N/A</c:v>
                </c:pt>
                <c:pt idx="6734">
                  <c:v>#N/A</c:v>
                </c:pt>
                <c:pt idx="6735">
                  <c:v>#N/A</c:v>
                </c:pt>
                <c:pt idx="6736">
                  <c:v>#N/A</c:v>
                </c:pt>
                <c:pt idx="6737">
                  <c:v>#N/A</c:v>
                </c:pt>
                <c:pt idx="6738">
                  <c:v>#N/A</c:v>
                </c:pt>
                <c:pt idx="6739">
                  <c:v>#N/A</c:v>
                </c:pt>
                <c:pt idx="6740">
                  <c:v>#N/A</c:v>
                </c:pt>
                <c:pt idx="6741">
                  <c:v>#N/A</c:v>
                </c:pt>
                <c:pt idx="6742">
                  <c:v>#N/A</c:v>
                </c:pt>
                <c:pt idx="6743">
                  <c:v>#N/A</c:v>
                </c:pt>
                <c:pt idx="6744">
                  <c:v>#N/A</c:v>
                </c:pt>
                <c:pt idx="6745">
                  <c:v>#N/A</c:v>
                </c:pt>
                <c:pt idx="6746">
                  <c:v>#N/A</c:v>
                </c:pt>
                <c:pt idx="6747">
                  <c:v>#N/A</c:v>
                </c:pt>
                <c:pt idx="6748">
                  <c:v>#N/A</c:v>
                </c:pt>
                <c:pt idx="6749">
                  <c:v>#N/A</c:v>
                </c:pt>
                <c:pt idx="6750">
                  <c:v>#N/A</c:v>
                </c:pt>
                <c:pt idx="6751">
                  <c:v>#N/A</c:v>
                </c:pt>
                <c:pt idx="6752">
                  <c:v>#N/A</c:v>
                </c:pt>
                <c:pt idx="6753">
                  <c:v>#N/A</c:v>
                </c:pt>
                <c:pt idx="6754">
                  <c:v>#N/A</c:v>
                </c:pt>
                <c:pt idx="6755">
                  <c:v>#N/A</c:v>
                </c:pt>
                <c:pt idx="6756">
                  <c:v>#N/A</c:v>
                </c:pt>
                <c:pt idx="6757">
                  <c:v>#N/A</c:v>
                </c:pt>
                <c:pt idx="6758">
                  <c:v>#N/A</c:v>
                </c:pt>
                <c:pt idx="6759">
                  <c:v>#N/A</c:v>
                </c:pt>
                <c:pt idx="6760">
                  <c:v>#N/A</c:v>
                </c:pt>
                <c:pt idx="6761">
                  <c:v>#N/A</c:v>
                </c:pt>
                <c:pt idx="6762">
                  <c:v>#N/A</c:v>
                </c:pt>
                <c:pt idx="6763">
                  <c:v>#N/A</c:v>
                </c:pt>
                <c:pt idx="6764">
                  <c:v>#N/A</c:v>
                </c:pt>
                <c:pt idx="6765">
                  <c:v>#N/A</c:v>
                </c:pt>
                <c:pt idx="6766">
                  <c:v>#N/A</c:v>
                </c:pt>
                <c:pt idx="6767">
                  <c:v>#N/A</c:v>
                </c:pt>
                <c:pt idx="6768">
                  <c:v>#N/A</c:v>
                </c:pt>
                <c:pt idx="6769">
                  <c:v>#N/A</c:v>
                </c:pt>
                <c:pt idx="6770">
                  <c:v>#N/A</c:v>
                </c:pt>
                <c:pt idx="6771">
                  <c:v>#N/A</c:v>
                </c:pt>
                <c:pt idx="6772">
                  <c:v>#N/A</c:v>
                </c:pt>
                <c:pt idx="6773">
                  <c:v>#N/A</c:v>
                </c:pt>
                <c:pt idx="6774">
                  <c:v>#N/A</c:v>
                </c:pt>
                <c:pt idx="6775">
                  <c:v>#N/A</c:v>
                </c:pt>
                <c:pt idx="6776">
                  <c:v>#N/A</c:v>
                </c:pt>
                <c:pt idx="6777">
                  <c:v>#N/A</c:v>
                </c:pt>
                <c:pt idx="6778">
                  <c:v>#N/A</c:v>
                </c:pt>
                <c:pt idx="6779">
                  <c:v>#N/A</c:v>
                </c:pt>
                <c:pt idx="6780">
                  <c:v>#N/A</c:v>
                </c:pt>
                <c:pt idx="6781">
                  <c:v>#N/A</c:v>
                </c:pt>
                <c:pt idx="6782">
                  <c:v>#N/A</c:v>
                </c:pt>
                <c:pt idx="6783">
                  <c:v>#N/A</c:v>
                </c:pt>
                <c:pt idx="6784">
                  <c:v>#N/A</c:v>
                </c:pt>
                <c:pt idx="6785">
                  <c:v>#N/A</c:v>
                </c:pt>
                <c:pt idx="6786">
                  <c:v>#N/A</c:v>
                </c:pt>
                <c:pt idx="6787">
                  <c:v>#N/A</c:v>
                </c:pt>
                <c:pt idx="6788">
                  <c:v>#N/A</c:v>
                </c:pt>
                <c:pt idx="6789">
                  <c:v>#N/A</c:v>
                </c:pt>
                <c:pt idx="6790">
                  <c:v>#N/A</c:v>
                </c:pt>
                <c:pt idx="6791">
                  <c:v>#N/A</c:v>
                </c:pt>
                <c:pt idx="6792">
                  <c:v>#N/A</c:v>
                </c:pt>
                <c:pt idx="6793">
                  <c:v>#N/A</c:v>
                </c:pt>
                <c:pt idx="6794">
                  <c:v>#N/A</c:v>
                </c:pt>
                <c:pt idx="6795">
                  <c:v>#N/A</c:v>
                </c:pt>
                <c:pt idx="6796">
                  <c:v>#N/A</c:v>
                </c:pt>
                <c:pt idx="6797">
                  <c:v>#N/A</c:v>
                </c:pt>
                <c:pt idx="6798">
                  <c:v>#N/A</c:v>
                </c:pt>
                <c:pt idx="6799">
                  <c:v>#N/A</c:v>
                </c:pt>
                <c:pt idx="6800">
                  <c:v>#N/A</c:v>
                </c:pt>
                <c:pt idx="6801">
                  <c:v>#N/A</c:v>
                </c:pt>
                <c:pt idx="6802">
                  <c:v>#N/A</c:v>
                </c:pt>
                <c:pt idx="6803">
                  <c:v>#N/A</c:v>
                </c:pt>
                <c:pt idx="6804">
                  <c:v>#N/A</c:v>
                </c:pt>
                <c:pt idx="6805">
                  <c:v>#N/A</c:v>
                </c:pt>
                <c:pt idx="6806">
                  <c:v>#N/A</c:v>
                </c:pt>
                <c:pt idx="6807">
                  <c:v>#N/A</c:v>
                </c:pt>
                <c:pt idx="6808">
                  <c:v>#N/A</c:v>
                </c:pt>
                <c:pt idx="6809">
                  <c:v>#N/A</c:v>
                </c:pt>
                <c:pt idx="6810">
                  <c:v>#N/A</c:v>
                </c:pt>
                <c:pt idx="6811">
                  <c:v>#N/A</c:v>
                </c:pt>
                <c:pt idx="6812">
                  <c:v>#N/A</c:v>
                </c:pt>
                <c:pt idx="6813">
                  <c:v>#N/A</c:v>
                </c:pt>
                <c:pt idx="6814">
                  <c:v>#N/A</c:v>
                </c:pt>
                <c:pt idx="6815">
                  <c:v>#N/A</c:v>
                </c:pt>
                <c:pt idx="6816">
                  <c:v>#N/A</c:v>
                </c:pt>
                <c:pt idx="6817">
                  <c:v>#N/A</c:v>
                </c:pt>
                <c:pt idx="6818">
                  <c:v>#N/A</c:v>
                </c:pt>
                <c:pt idx="6819">
                  <c:v>#N/A</c:v>
                </c:pt>
                <c:pt idx="6820">
                  <c:v>#N/A</c:v>
                </c:pt>
                <c:pt idx="6821">
                  <c:v>#N/A</c:v>
                </c:pt>
                <c:pt idx="6822">
                  <c:v>#N/A</c:v>
                </c:pt>
                <c:pt idx="6823">
                  <c:v>#N/A</c:v>
                </c:pt>
                <c:pt idx="6824">
                  <c:v>#N/A</c:v>
                </c:pt>
                <c:pt idx="6825">
                  <c:v>#N/A</c:v>
                </c:pt>
                <c:pt idx="6826">
                  <c:v>#N/A</c:v>
                </c:pt>
                <c:pt idx="6827">
                  <c:v>#N/A</c:v>
                </c:pt>
                <c:pt idx="6828">
                  <c:v>#N/A</c:v>
                </c:pt>
                <c:pt idx="6829">
                  <c:v>#N/A</c:v>
                </c:pt>
                <c:pt idx="6830">
                  <c:v>#N/A</c:v>
                </c:pt>
                <c:pt idx="6831">
                  <c:v>#N/A</c:v>
                </c:pt>
                <c:pt idx="6832">
                  <c:v>#N/A</c:v>
                </c:pt>
                <c:pt idx="6833">
                  <c:v>#N/A</c:v>
                </c:pt>
                <c:pt idx="6834">
                  <c:v>#N/A</c:v>
                </c:pt>
                <c:pt idx="6835">
                  <c:v>#N/A</c:v>
                </c:pt>
                <c:pt idx="6836">
                  <c:v>#N/A</c:v>
                </c:pt>
                <c:pt idx="6837">
                  <c:v>#N/A</c:v>
                </c:pt>
                <c:pt idx="6838">
                  <c:v>#N/A</c:v>
                </c:pt>
                <c:pt idx="6839">
                  <c:v>#N/A</c:v>
                </c:pt>
                <c:pt idx="6840">
                  <c:v>#N/A</c:v>
                </c:pt>
                <c:pt idx="6841">
                  <c:v>#N/A</c:v>
                </c:pt>
                <c:pt idx="6842">
                  <c:v>#N/A</c:v>
                </c:pt>
                <c:pt idx="6843">
                  <c:v>#N/A</c:v>
                </c:pt>
                <c:pt idx="6844">
                  <c:v>#N/A</c:v>
                </c:pt>
                <c:pt idx="6845">
                  <c:v>#N/A</c:v>
                </c:pt>
                <c:pt idx="6846">
                  <c:v>#N/A</c:v>
                </c:pt>
                <c:pt idx="6847">
                  <c:v>#N/A</c:v>
                </c:pt>
                <c:pt idx="6848">
                  <c:v>#N/A</c:v>
                </c:pt>
                <c:pt idx="6849">
                  <c:v>#N/A</c:v>
                </c:pt>
                <c:pt idx="6850">
                  <c:v>#N/A</c:v>
                </c:pt>
                <c:pt idx="6851">
                  <c:v>#N/A</c:v>
                </c:pt>
                <c:pt idx="6852">
                  <c:v>#N/A</c:v>
                </c:pt>
                <c:pt idx="6853">
                  <c:v>#N/A</c:v>
                </c:pt>
                <c:pt idx="6854">
                  <c:v>#N/A</c:v>
                </c:pt>
                <c:pt idx="6855">
                  <c:v>#N/A</c:v>
                </c:pt>
                <c:pt idx="6856">
                  <c:v>#N/A</c:v>
                </c:pt>
                <c:pt idx="6857">
                  <c:v>#N/A</c:v>
                </c:pt>
                <c:pt idx="6858">
                  <c:v>#N/A</c:v>
                </c:pt>
                <c:pt idx="6859">
                  <c:v>#N/A</c:v>
                </c:pt>
                <c:pt idx="6860">
                  <c:v>#N/A</c:v>
                </c:pt>
                <c:pt idx="6861">
                  <c:v>#N/A</c:v>
                </c:pt>
                <c:pt idx="6862">
                  <c:v>#N/A</c:v>
                </c:pt>
                <c:pt idx="6863">
                  <c:v>#N/A</c:v>
                </c:pt>
                <c:pt idx="6864">
                  <c:v>#N/A</c:v>
                </c:pt>
                <c:pt idx="6865">
                  <c:v>#N/A</c:v>
                </c:pt>
                <c:pt idx="6866">
                  <c:v>#N/A</c:v>
                </c:pt>
                <c:pt idx="6867">
                  <c:v>#N/A</c:v>
                </c:pt>
                <c:pt idx="6868">
                  <c:v>#N/A</c:v>
                </c:pt>
                <c:pt idx="6869">
                  <c:v>#N/A</c:v>
                </c:pt>
                <c:pt idx="6870">
                  <c:v>#N/A</c:v>
                </c:pt>
                <c:pt idx="6871">
                  <c:v>#N/A</c:v>
                </c:pt>
                <c:pt idx="6872">
                  <c:v>#N/A</c:v>
                </c:pt>
                <c:pt idx="6873">
                  <c:v>#N/A</c:v>
                </c:pt>
                <c:pt idx="6874">
                  <c:v>#N/A</c:v>
                </c:pt>
                <c:pt idx="6875">
                  <c:v>#N/A</c:v>
                </c:pt>
                <c:pt idx="6876">
                  <c:v>#N/A</c:v>
                </c:pt>
                <c:pt idx="6877">
                  <c:v>#N/A</c:v>
                </c:pt>
                <c:pt idx="6878">
                  <c:v>#N/A</c:v>
                </c:pt>
                <c:pt idx="6879">
                  <c:v>#N/A</c:v>
                </c:pt>
                <c:pt idx="6880">
                  <c:v>#N/A</c:v>
                </c:pt>
                <c:pt idx="6881">
                  <c:v>#N/A</c:v>
                </c:pt>
                <c:pt idx="6882">
                  <c:v>#N/A</c:v>
                </c:pt>
                <c:pt idx="6883">
                  <c:v>#N/A</c:v>
                </c:pt>
                <c:pt idx="6884">
                  <c:v>#N/A</c:v>
                </c:pt>
                <c:pt idx="6885">
                  <c:v>#N/A</c:v>
                </c:pt>
                <c:pt idx="6886">
                  <c:v>#N/A</c:v>
                </c:pt>
                <c:pt idx="6887">
                  <c:v>#N/A</c:v>
                </c:pt>
                <c:pt idx="6888">
                  <c:v>#N/A</c:v>
                </c:pt>
                <c:pt idx="6889">
                  <c:v>#N/A</c:v>
                </c:pt>
                <c:pt idx="6890">
                  <c:v>#N/A</c:v>
                </c:pt>
                <c:pt idx="6891">
                  <c:v>#N/A</c:v>
                </c:pt>
                <c:pt idx="6892">
                  <c:v>#N/A</c:v>
                </c:pt>
                <c:pt idx="6893">
                  <c:v>#N/A</c:v>
                </c:pt>
                <c:pt idx="6894">
                  <c:v>#N/A</c:v>
                </c:pt>
                <c:pt idx="6895">
                  <c:v>#N/A</c:v>
                </c:pt>
                <c:pt idx="6896">
                  <c:v>#N/A</c:v>
                </c:pt>
                <c:pt idx="6897">
                  <c:v>#N/A</c:v>
                </c:pt>
                <c:pt idx="6898">
                  <c:v>#N/A</c:v>
                </c:pt>
                <c:pt idx="6899">
                  <c:v>#N/A</c:v>
                </c:pt>
                <c:pt idx="6900">
                  <c:v>#N/A</c:v>
                </c:pt>
                <c:pt idx="6901">
                  <c:v>#N/A</c:v>
                </c:pt>
                <c:pt idx="6902">
                  <c:v>#N/A</c:v>
                </c:pt>
                <c:pt idx="6903">
                  <c:v>#N/A</c:v>
                </c:pt>
                <c:pt idx="6904">
                  <c:v>#N/A</c:v>
                </c:pt>
                <c:pt idx="6905">
                  <c:v>#N/A</c:v>
                </c:pt>
                <c:pt idx="6906">
                  <c:v>#N/A</c:v>
                </c:pt>
                <c:pt idx="6907">
                  <c:v>#N/A</c:v>
                </c:pt>
                <c:pt idx="6908">
                  <c:v>#N/A</c:v>
                </c:pt>
                <c:pt idx="6909">
                  <c:v>#N/A</c:v>
                </c:pt>
                <c:pt idx="6910">
                  <c:v>#N/A</c:v>
                </c:pt>
                <c:pt idx="6911">
                  <c:v>#N/A</c:v>
                </c:pt>
                <c:pt idx="6912">
                  <c:v>#N/A</c:v>
                </c:pt>
                <c:pt idx="6913">
                  <c:v>#N/A</c:v>
                </c:pt>
                <c:pt idx="6914">
                  <c:v>#N/A</c:v>
                </c:pt>
                <c:pt idx="6915">
                  <c:v>#N/A</c:v>
                </c:pt>
                <c:pt idx="6916">
                  <c:v>#N/A</c:v>
                </c:pt>
                <c:pt idx="6917">
                  <c:v>#N/A</c:v>
                </c:pt>
                <c:pt idx="6918">
                  <c:v>#N/A</c:v>
                </c:pt>
                <c:pt idx="6919">
                  <c:v>#N/A</c:v>
                </c:pt>
                <c:pt idx="6920">
                  <c:v>#N/A</c:v>
                </c:pt>
                <c:pt idx="6921">
                  <c:v>#N/A</c:v>
                </c:pt>
                <c:pt idx="6922">
                  <c:v>#N/A</c:v>
                </c:pt>
                <c:pt idx="6923">
                  <c:v>#N/A</c:v>
                </c:pt>
                <c:pt idx="6924">
                  <c:v>#N/A</c:v>
                </c:pt>
                <c:pt idx="6925">
                  <c:v>#N/A</c:v>
                </c:pt>
                <c:pt idx="6926">
                  <c:v>#N/A</c:v>
                </c:pt>
                <c:pt idx="6927">
                  <c:v>#N/A</c:v>
                </c:pt>
                <c:pt idx="6928">
                  <c:v>#N/A</c:v>
                </c:pt>
                <c:pt idx="6929">
                  <c:v>#N/A</c:v>
                </c:pt>
                <c:pt idx="6930">
                  <c:v>#N/A</c:v>
                </c:pt>
                <c:pt idx="6931">
                  <c:v>#N/A</c:v>
                </c:pt>
                <c:pt idx="6932">
                  <c:v>#N/A</c:v>
                </c:pt>
                <c:pt idx="6933">
                  <c:v>#N/A</c:v>
                </c:pt>
                <c:pt idx="6934">
                  <c:v>#N/A</c:v>
                </c:pt>
                <c:pt idx="6935">
                  <c:v>#N/A</c:v>
                </c:pt>
                <c:pt idx="6936">
                  <c:v>#N/A</c:v>
                </c:pt>
                <c:pt idx="6937">
                  <c:v>#N/A</c:v>
                </c:pt>
                <c:pt idx="6938">
                  <c:v>#N/A</c:v>
                </c:pt>
                <c:pt idx="6939">
                  <c:v>#N/A</c:v>
                </c:pt>
                <c:pt idx="6940">
                  <c:v>#N/A</c:v>
                </c:pt>
                <c:pt idx="6941">
                  <c:v>#N/A</c:v>
                </c:pt>
                <c:pt idx="6942">
                  <c:v>#N/A</c:v>
                </c:pt>
                <c:pt idx="6943">
                  <c:v>#N/A</c:v>
                </c:pt>
                <c:pt idx="6944">
                  <c:v>#N/A</c:v>
                </c:pt>
                <c:pt idx="6945">
                  <c:v>#N/A</c:v>
                </c:pt>
                <c:pt idx="6946">
                  <c:v>#N/A</c:v>
                </c:pt>
                <c:pt idx="6947">
                  <c:v>#N/A</c:v>
                </c:pt>
                <c:pt idx="6948">
                  <c:v>#N/A</c:v>
                </c:pt>
                <c:pt idx="6949">
                  <c:v>#N/A</c:v>
                </c:pt>
                <c:pt idx="6950">
                  <c:v>#N/A</c:v>
                </c:pt>
                <c:pt idx="6951">
                  <c:v>#N/A</c:v>
                </c:pt>
                <c:pt idx="6952">
                  <c:v>#N/A</c:v>
                </c:pt>
                <c:pt idx="6953">
                  <c:v>#N/A</c:v>
                </c:pt>
                <c:pt idx="6954">
                  <c:v>#N/A</c:v>
                </c:pt>
                <c:pt idx="6955">
                  <c:v>#N/A</c:v>
                </c:pt>
                <c:pt idx="6956">
                  <c:v>#N/A</c:v>
                </c:pt>
                <c:pt idx="6957">
                  <c:v>#N/A</c:v>
                </c:pt>
                <c:pt idx="6958">
                  <c:v>#N/A</c:v>
                </c:pt>
                <c:pt idx="6959">
                  <c:v>#N/A</c:v>
                </c:pt>
                <c:pt idx="6960">
                  <c:v>#N/A</c:v>
                </c:pt>
                <c:pt idx="6961">
                  <c:v>#N/A</c:v>
                </c:pt>
                <c:pt idx="6962">
                  <c:v>#N/A</c:v>
                </c:pt>
                <c:pt idx="6963">
                  <c:v>#N/A</c:v>
                </c:pt>
                <c:pt idx="6964">
                  <c:v>#N/A</c:v>
                </c:pt>
                <c:pt idx="6965">
                  <c:v>#N/A</c:v>
                </c:pt>
                <c:pt idx="6966">
                  <c:v>#N/A</c:v>
                </c:pt>
                <c:pt idx="6967">
                  <c:v>#N/A</c:v>
                </c:pt>
                <c:pt idx="6968">
                  <c:v>#N/A</c:v>
                </c:pt>
                <c:pt idx="6969">
                  <c:v>#N/A</c:v>
                </c:pt>
                <c:pt idx="6970">
                  <c:v>#N/A</c:v>
                </c:pt>
                <c:pt idx="6971">
                  <c:v>#N/A</c:v>
                </c:pt>
                <c:pt idx="6972">
                  <c:v>#N/A</c:v>
                </c:pt>
                <c:pt idx="6973">
                  <c:v>#N/A</c:v>
                </c:pt>
                <c:pt idx="6974">
                  <c:v>#N/A</c:v>
                </c:pt>
                <c:pt idx="6975">
                  <c:v>#N/A</c:v>
                </c:pt>
                <c:pt idx="6976">
                  <c:v>#N/A</c:v>
                </c:pt>
                <c:pt idx="6977">
                  <c:v>#N/A</c:v>
                </c:pt>
                <c:pt idx="6978">
                  <c:v>#N/A</c:v>
                </c:pt>
                <c:pt idx="6979">
                  <c:v>#N/A</c:v>
                </c:pt>
                <c:pt idx="6980">
                  <c:v>#N/A</c:v>
                </c:pt>
                <c:pt idx="6981">
                  <c:v>#N/A</c:v>
                </c:pt>
                <c:pt idx="6982">
                  <c:v>#N/A</c:v>
                </c:pt>
                <c:pt idx="6983">
                  <c:v>#N/A</c:v>
                </c:pt>
                <c:pt idx="6984">
                  <c:v>#N/A</c:v>
                </c:pt>
                <c:pt idx="6985">
                  <c:v>#N/A</c:v>
                </c:pt>
                <c:pt idx="6986">
                  <c:v>#N/A</c:v>
                </c:pt>
                <c:pt idx="6987">
                  <c:v>#N/A</c:v>
                </c:pt>
                <c:pt idx="6988">
                  <c:v>#N/A</c:v>
                </c:pt>
                <c:pt idx="6989">
                  <c:v>#N/A</c:v>
                </c:pt>
                <c:pt idx="6990">
                  <c:v>#N/A</c:v>
                </c:pt>
                <c:pt idx="6991">
                  <c:v>#N/A</c:v>
                </c:pt>
                <c:pt idx="6992">
                  <c:v>#N/A</c:v>
                </c:pt>
                <c:pt idx="6993">
                  <c:v>#N/A</c:v>
                </c:pt>
                <c:pt idx="6994">
                  <c:v>#N/A</c:v>
                </c:pt>
                <c:pt idx="6995">
                  <c:v>#N/A</c:v>
                </c:pt>
                <c:pt idx="6996">
                  <c:v>#N/A</c:v>
                </c:pt>
                <c:pt idx="6997">
                  <c:v>#N/A</c:v>
                </c:pt>
                <c:pt idx="6998">
                  <c:v>#N/A</c:v>
                </c:pt>
                <c:pt idx="6999">
                  <c:v>#N/A</c:v>
                </c:pt>
                <c:pt idx="7000">
                  <c:v>#N/A</c:v>
                </c:pt>
                <c:pt idx="7001">
                  <c:v>#N/A</c:v>
                </c:pt>
                <c:pt idx="7002">
                  <c:v>#N/A</c:v>
                </c:pt>
                <c:pt idx="7003">
                  <c:v>#N/A</c:v>
                </c:pt>
                <c:pt idx="7004">
                  <c:v>#N/A</c:v>
                </c:pt>
                <c:pt idx="7005">
                  <c:v>#N/A</c:v>
                </c:pt>
                <c:pt idx="7006">
                  <c:v>#N/A</c:v>
                </c:pt>
                <c:pt idx="7007">
                  <c:v>#N/A</c:v>
                </c:pt>
                <c:pt idx="7008">
                  <c:v>#N/A</c:v>
                </c:pt>
                <c:pt idx="7009">
                  <c:v>#N/A</c:v>
                </c:pt>
                <c:pt idx="7010">
                  <c:v>#N/A</c:v>
                </c:pt>
                <c:pt idx="7011">
                  <c:v>#N/A</c:v>
                </c:pt>
                <c:pt idx="7012">
                  <c:v>#N/A</c:v>
                </c:pt>
                <c:pt idx="7013">
                  <c:v>#N/A</c:v>
                </c:pt>
                <c:pt idx="7014">
                  <c:v>#N/A</c:v>
                </c:pt>
                <c:pt idx="7015">
                  <c:v>#N/A</c:v>
                </c:pt>
                <c:pt idx="7016">
                  <c:v>#N/A</c:v>
                </c:pt>
                <c:pt idx="7017">
                  <c:v>#N/A</c:v>
                </c:pt>
                <c:pt idx="7018">
                  <c:v>#N/A</c:v>
                </c:pt>
                <c:pt idx="7019">
                  <c:v>#N/A</c:v>
                </c:pt>
                <c:pt idx="7020">
                  <c:v>#N/A</c:v>
                </c:pt>
                <c:pt idx="7021">
                  <c:v>#N/A</c:v>
                </c:pt>
                <c:pt idx="7022">
                  <c:v>#N/A</c:v>
                </c:pt>
                <c:pt idx="7023">
                  <c:v>#N/A</c:v>
                </c:pt>
                <c:pt idx="7024">
                  <c:v>#N/A</c:v>
                </c:pt>
                <c:pt idx="7025">
                  <c:v>#N/A</c:v>
                </c:pt>
                <c:pt idx="7026">
                  <c:v>#N/A</c:v>
                </c:pt>
                <c:pt idx="7027">
                  <c:v>#N/A</c:v>
                </c:pt>
                <c:pt idx="7028">
                  <c:v>#N/A</c:v>
                </c:pt>
                <c:pt idx="7029">
                  <c:v>#N/A</c:v>
                </c:pt>
                <c:pt idx="7030">
                  <c:v>#N/A</c:v>
                </c:pt>
                <c:pt idx="7031">
                  <c:v>#N/A</c:v>
                </c:pt>
                <c:pt idx="7032">
                  <c:v>#N/A</c:v>
                </c:pt>
                <c:pt idx="7033">
                  <c:v>#N/A</c:v>
                </c:pt>
                <c:pt idx="7034">
                  <c:v>#N/A</c:v>
                </c:pt>
                <c:pt idx="7035">
                  <c:v>#N/A</c:v>
                </c:pt>
                <c:pt idx="7036">
                  <c:v>#N/A</c:v>
                </c:pt>
                <c:pt idx="7037">
                  <c:v>#N/A</c:v>
                </c:pt>
                <c:pt idx="7038">
                  <c:v>#N/A</c:v>
                </c:pt>
                <c:pt idx="7039">
                  <c:v>#N/A</c:v>
                </c:pt>
                <c:pt idx="7040">
                  <c:v>#N/A</c:v>
                </c:pt>
                <c:pt idx="7041">
                  <c:v>#N/A</c:v>
                </c:pt>
                <c:pt idx="7042">
                  <c:v>#N/A</c:v>
                </c:pt>
                <c:pt idx="7043">
                  <c:v>#N/A</c:v>
                </c:pt>
                <c:pt idx="7044">
                  <c:v>#N/A</c:v>
                </c:pt>
                <c:pt idx="7045">
                  <c:v>#N/A</c:v>
                </c:pt>
                <c:pt idx="7046">
                  <c:v>#N/A</c:v>
                </c:pt>
                <c:pt idx="7047">
                  <c:v>#N/A</c:v>
                </c:pt>
                <c:pt idx="7048">
                  <c:v>#N/A</c:v>
                </c:pt>
                <c:pt idx="7049">
                  <c:v>#N/A</c:v>
                </c:pt>
                <c:pt idx="7050">
                  <c:v>#N/A</c:v>
                </c:pt>
                <c:pt idx="7051">
                  <c:v>#N/A</c:v>
                </c:pt>
                <c:pt idx="7052">
                  <c:v>#N/A</c:v>
                </c:pt>
                <c:pt idx="7053">
                  <c:v>#N/A</c:v>
                </c:pt>
                <c:pt idx="7054">
                  <c:v>#N/A</c:v>
                </c:pt>
                <c:pt idx="7055">
                  <c:v>#N/A</c:v>
                </c:pt>
                <c:pt idx="7056">
                  <c:v>#N/A</c:v>
                </c:pt>
                <c:pt idx="7057">
                  <c:v>#N/A</c:v>
                </c:pt>
                <c:pt idx="7058">
                  <c:v>#N/A</c:v>
                </c:pt>
                <c:pt idx="7059">
                  <c:v>#N/A</c:v>
                </c:pt>
                <c:pt idx="7060">
                  <c:v>#N/A</c:v>
                </c:pt>
                <c:pt idx="7061">
                  <c:v>#N/A</c:v>
                </c:pt>
                <c:pt idx="7062">
                  <c:v>#N/A</c:v>
                </c:pt>
                <c:pt idx="7063">
                  <c:v>#N/A</c:v>
                </c:pt>
                <c:pt idx="7064">
                  <c:v>#N/A</c:v>
                </c:pt>
                <c:pt idx="7065">
                  <c:v>#N/A</c:v>
                </c:pt>
                <c:pt idx="7066">
                  <c:v>#N/A</c:v>
                </c:pt>
                <c:pt idx="7067">
                  <c:v>#N/A</c:v>
                </c:pt>
                <c:pt idx="7068">
                  <c:v>#N/A</c:v>
                </c:pt>
                <c:pt idx="7069">
                  <c:v>#N/A</c:v>
                </c:pt>
                <c:pt idx="7070">
                  <c:v>#N/A</c:v>
                </c:pt>
                <c:pt idx="7071">
                  <c:v>#N/A</c:v>
                </c:pt>
                <c:pt idx="7072">
                  <c:v>#N/A</c:v>
                </c:pt>
                <c:pt idx="7073">
                  <c:v>#N/A</c:v>
                </c:pt>
                <c:pt idx="7074">
                  <c:v>#N/A</c:v>
                </c:pt>
                <c:pt idx="7075">
                  <c:v>#N/A</c:v>
                </c:pt>
                <c:pt idx="7076">
                  <c:v>#N/A</c:v>
                </c:pt>
                <c:pt idx="7077">
                  <c:v>#N/A</c:v>
                </c:pt>
                <c:pt idx="7078">
                  <c:v>#N/A</c:v>
                </c:pt>
                <c:pt idx="7079">
                  <c:v>#N/A</c:v>
                </c:pt>
                <c:pt idx="7080">
                  <c:v>#N/A</c:v>
                </c:pt>
                <c:pt idx="7081">
                  <c:v>#N/A</c:v>
                </c:pt>
                <c:pt idx="7082">
                  <c:v>#N/A</c:v>
                </c:pt>
                <c:pt idx="7083">
                  <c:v>#N/A</c:v>
                </c:pt>
                <c:pt idx="7084">
                  <c:v>#N/A</c:v>
                </c:pt>
                <c:pt idx="7085">
                  <c:v>#N/A</c:v>
                </c:pt>
                <c:pt idx="7086">
                  <c:v>#N/A</c:v>
                </c:pt>
                <c:pt idx="7087">
                  <c:v>#N/A</c:v>
                </c:pt>
                <c:pt idx="7088">
                  <c:v>#N/A</c:v>
                </c:pt>
                <c:pt idx="7089">
                  <c:v>#N/A</c:v>
                </c:pt>
                <c:pt idx="7090">
                  <c:v>#N/A</c:v>
                </c:pt>
                <c:pt idx="7091">
                  <c:v>#N/A</c:v>
                </c:pt>
                <c:pt idx="7092">
                  <c:v>#N/A</c:v>
                </c:pt>
                <c:pt idx="7093">
                  <c:v>#N/A</c:v>
                </c:pt>
                <c:pt idx="7094">
                  <c:v>#N/A</c:v>
                </c:pt>
                <c:pt idx="7095">
                  <c:v>#N/A</c:v>
                </c:pt>
                <c:pt idx="7096">
                  <c:v>#N/A</c:v>
                </c:pt>
                <c:pt idx="7097">
                  <c:v>#N/A</c:v>
                </c:pt>
                <c:pt idx="7098">
                  <c:v>#N/A</c:v>
                </c:pt>
                <c:pt idx="7099">
                  <c:v>#N/A</c:v>
                </c:pt>
                <c:pt idx="7100">
                  <c:v>#N/A</c:v>
                </c:pt>
                <c:pt idx="7101">
                  <c:v>#N/A</c:v>
                </c:pt>
                <c:pt idx="7102">
                  <c:v>#N/A</c:v>
                </c:pt>
                <c:pt idx="7103">
                  <c:v>#N/A</c:v>
                </c:pt>
                <c:pt idx="7104">
                  <c:v>#N/A</c:v>
                </c:pt>
                <c:pt idx="7105">
                  <c:v>#N/A</c:v>
                </c:pt>
                <c:pt idx="7106">
                  <c:v>#N/A</c:v>
                </c:pt>
                <c:pt idx="7107">
                  <c:v>#N/A</c:v>
                </c:pt>
                <c:pt idx="7108">
                  <c:v>#N/A</c:v>
                </c:pt>
                <c:pt idx="7109">
                  <c:v>#N/A</c:v>
                </c:pt>
                <c:pt idx="7110">
                  <c:v>#N/A</c:v>
                </c:pt>
                <c:pt idx="7111">
                  <c:v>#N/A</c:v>
                </c:pt>
                <c:pt idx="7112">
                  <c:v>#N/A</c:v>
                </c:pt>
                <c:pt idx="7113">
                  <c:v>#N/A</c:v>
                </c:pt>
                <c:pt idx="7114">
                  <c:v>#N/A</c:v>
                </c:pt>
                <c:pt idx="7115">
                  <c:v>#N/A</c:v>
                </c:pt>
                <c:pt idx="7116">
                  <c:v>#N/A</c:v>
                </c:pt>
                <c:pt idx="7117">
                  <c:v>#N/A</c:v>
                </c:pt>
                <c:pt idx="7118">
                  <c:v>#N/A</c:v>
                </c:pt>
                <c:pt idx="7119">
                  <c:v>#N/A</c:v>
                </c:pt>
                <c:pt idx="7120">
                  <c:v>#N/A</c:v>
                </c:pt>
                <c:pt idx="7121">
                  <c:v>#N/A</c:v>
                </c:pt>
                <c:pt idx="7122">
                  <c:v>#N/A</c:v>
                </c:pt>
                <c:pt idx="7123">
                  <c:v>#N/A</c:v>
                </c:pt>
                <c:pt idx="7124">
                  <c:v>#N/A</c:v>
                </c:pt>
                <c:pt idx="7125">
                  <c:v>#N/A</c:v>
                </c:pt>
                <c:pt idx="7126">
                  <c:v>#N/A</c:v>
                </c:pt>
                <c:pt idx="7127">
                  <c:v>#N/A</c:v>
                </c:pt>
                <c:pt idx="7128">
                  <c:v>#N/A</c:v>
                </c:pt>
                <c:pt idx="7129">
                  <c:v>#N/A</c:v>
                </c:pt>
                <c:pt idx="7130">
                  <c:v>#N/A</c:v>
                </c:pt>
                <c:pt idx="7131">
                  <c:v>#N/A</c:v>
                </c:pt>
                <c:pt idx="7132">
                  <c:v>#N/A</c:v>
                </c:pt>
                <c:pt idx="7133">
                  <c:v>#N/A</c:v>
                </c:pt>
                <c:pt idx="7134">
                  <c:v>#N/A</c:v>
                </c:pt>
                <c:pt idx="7135">
                  <c:v>#N/A</c:v>
                </c:pt>
                <c:pt idx="7136">
                  <c:v>#N/A</c:v>
                </c:pt>
                <c:pt idx="7137">
                  <c:v>#N/A</c:v>
                </c:pt>
                <c:pt idx="7138">
                  <c:v>#N/A</c:v>
                </c:pt>
                <c:pt idx="7139">
                  <c:v>#N/A</c:v>
                </c:pt>
                <c:pt idx="7140">
                  <c:v>#N/A</c:v>
                </c:pt>
                <c:pt idx="7141">
                  <c:v>#N/A</c:v>
                </c:pt>
                <c:pt idx="7142">
                  <c:v>#N/A</c:v>
                </c:pt>
                <c:pt idx="7143">
                  <c:v>#N/A</c:v>
                </c:pt>
                <c:pt idx="7144">
                  <c:v>#N/A</c:v>
                </c:pt>
                <c:pt idx="7145">
                  <c:v>#N/A</c:v>
                </c:pt>
                <c:pt idx="7146">
                  <c:v>#N/A</c:v>
                </c:pt>
                <c:pt idx="7147">
                  <c:v>#N/A</c:v>
                </c:pt>
                <c:pt idx="7148">
                  <c:v>#N/A</c:v>
                </c:pt>
                <c:pt idx="7149">
                  <c:v>#N/A</c:v>
                </c:pt>
                <c:pt idx="7150">
                  <c:v>#N/A</c:v>
                </c:pt>
                <c:pt idx="7151">
                  <c:v>#N/A</c:v>
                </c:pt>
                <c:pt idx="7152">
                  <c:v>#N/A</c:v>
                </c:pt>
                <c:pt idx="7153">
                  <c:v>#N/A</c:v>
                </c:pt>
                <c:pt idx="7154">
                  <c:v>#N/A</c:v>
                </c:pt>
                <c:pt idx="7155">
                  <c:v>#N/A</c:v>
                </c:pt>
                <c:pt idx="7156">
                  <c:v>#N/A</c:v>
                </c:pt>
                <c:pt idx="7157">
                  <c:v>#N/A</c:v>
                </c:pt>
                <c:pt idx="7158">
                  <c:v>#N/A</c:v>
                </c:pt>
                <c:pt idx="7159">
                  <c:v>#N/A</c:v>
                </c:pt>
                <c:pt idx="7160">
                  <c:v>#N/A</c:v>
                </c:pt>
                <c:pt idx="7161">
                  <c:v>#N/A</c:v>
                </c:pt>
                <c:pt idx="7162">
                  <c:v>#N/A</c:v>
                </c:pt>
                <c:pt idx="7163">
                  <c:v>#N/A</c:v>
                </c:pt>
                <c:pt idx="7164">
                  <c:v>#N/A</c:v>
                </c:pt>
                <c:pt idx="7165">
                  <c:v>#N/A</c:v>
                </c:pt>
                <c:pt idx="7166">
                  <c:v>#N/A</c:v>
                </c:pt>
                <c:pt idx="7167">
                  <c:v>#N/A</c:v>
                </c:pt>
                <c:pt idx="7168">
                  <c:v>#N/A</c:v>
                </c:pt>
                <c:pt idx="7169">
                  <c:v>#N/A</c:v>
                </c:pt>
                <c:pt idx="7170">
                  <c:v>#N/A</c:v>
                </c:pt>
                <c:pt idx="7171">
                  <c:v>#N/A</c:v>
                </c:pt>
                <c:pt idx="7172">
                  <c:v>#N/A</c:v>
                </c:pt>
                <c:pt idx="7173">
                  <c:v>#N/A</c:v>
                </c:pt>
                <c:pt idx="7174">
                  <c:v>#N/A</c:v>
                </c:pt>
                <c:pt idx="7175">
                  <c:v>#N/A</c:v>
                </c:pt>
                <c:pt idx="7176">
                  <c:v>#N/A</c:v>
                </c:pt>
                <c:pt idx="7177">
                  <c:v>#N/A</c:v>
                </c:pt>
                <c:pt idx="7178">
                  <c:v>#N/A</c:v>
                </c:pt>
                <c:pt idx="7179">
                  <c:v>#N/A</c:v>
                </c:pt>
                <c:pt idx="7180">
                  <c:v>#N/A</c:v>
                </c:pt>
                <c:pt idx="7181">
                  <c:v>#N/A</c:v>
                </c:pt>
                <c:pt idx="7182">
                  <c:v>#N/A</c:v>
                </c:pt>
                <c:pt idx="7183">
                  <c:v>#N/A</c:v>
                </c:pt>
                <c:pt idx="7184">
                  <c:v>#N/A</c:v>
                </c:pt>
                <c:pt idx="7185">
                  <c:v>#N/A</c:v>
                </c:pt>
                <c:pt idx="7186">
                  <c:v>#N/A</c:v>
                </c:pt>
                <c:pt idx="7187">
                  <c:v>#N/A</c:v>
                </c:pt>
                <c:pt idx="7188">
                  <c:v>#N/A</c:v>
                </c:pt>
                <c:pt idx="7189">
                  <c:v>#N/A</c:v>
                </c:pt>
                <c:pt idx="7190">
                  <c:v>#N/A</c:v>
                </c:pt>
                <c:pt idx="7191">
                  <c:v>#N/A</c:v>
                </c:pt>
                <c:pt idx="7192">
                  <c:v>#N/A</c:v>
                </c:pt>
                <c:pt idx="7193">
                  <c:v>#N/A</c:v>
                </c:pt>
                <c:pt idx="7194">
                  <c:v>#N/A</c:v>
                </c:pt>
                <c:pt idx="7195">
                  <c:v>#N/A</c:v>
                </c:pt>
                <c:pt idx="7196">
                  <c:v>#N/A</c:v>
                </c:pt>
                <c:pt idx="7197">
                  <c:v>#N/A</c:v>
                </c:pt>
                <c:pt idx="7198">
                  <c:v>#N/A</c:v>
                </c:pt>
                <c:pt idx="7199">
                  <c:v>#N/A</c:v>
                </c:pt>
                <c:pt idx="7200">
                  <c:v>#N/A</c:v>
                </c:pt>
                <c:pt idx="7201">
                  <c:v>#N/A</c:v>
                </c:pt>
                <c:pt idx="7202">
                  <c:v>#N/A</c:v>
                </c:pt>
                <c:pt idx="7203">
                  <c:v>#N/A</c:v>
                </c:pt>
                <c:pt idx="7204">
                  <c:v>#N/A</c:v>
                </c:pt>
                <c:pt idx="7205">
                  <c:v>#N/A</c:v>
                </c:pt>
                <c:pt idx="7206">
                  <c:v>#N/A</c:v>
                </c:pt>
                <c:pt idx="7207">
                  <c:v>#N/A</c:v>
                </c:pt>
                <c:pt idx="7208">
                  <c:v>#N/A</c:v>
                </c:pt>
                <c:pt idx="7209">
                  <c:v>#N/A</c:v>
                </c:pt>
                <c:pt idx="7210">
                  <c:v>#N/A</c:v>
                </c:pt>
                <c:pt idx="7211">
                  <c:v>#N/A</c:v>
                </c:pt>
                <c:pt idx="7212">
                  <c:v>#N/A</c:v>
                </c:pt>
                <c:pt idx="7213">
                  <c:v>#N/A</c:v>
                </c:pt>
                <c:pt idx="7214">
                  <c:v>#N/A</c:v>
                </c:pt>
                <c:pt idx="7215">
                  <c:v>#N/A</c:v>
                </c:pt>
                <c:pt idx="7216">
                  <c:v>#N/A</c:v>
                </c:pt>
                <c:pt idx="7217">
                  <c:v>#N/A</c:v>
                </c:pt>
                <c:pt idx="7218">
                  <c:v>#N/A</c:v>
                </c:pt>
                <c:pt idx="7219">
                  <c:v>#N/A</c:v>
                </c:pt>
                <c:pt idx="7220">
                  <c:v>#N/A</c:v>
                </c:pt>
                <c:pt idx="7221">
                  <c:v>#N/A</c:v>
                </c:pt>
                <c:pt idx="7222">
                  <c:v>#N/A</c:v>
                </c:pt>
                <c:pt idx="7223">
                  <c:v>#N/A</c:v>
                </c:pt>
                <c:pt idx="7224">
                  <c:v>#N/A</c:v>
                </c:pt>
                <c:pt idx="7225">
                  <c:v>#N/A</c:v>
                </c:pt>
                <c:pt idx="7226">
                  <c:v>#N/A</c:v>
                </c:pt>
                <c:pt idx="7227">
                  <c:v>#N/A</c:v>
                </c:pt>
                <c:pt idx="7228">
                  <c:v>#N/A</c:v>
                </c:pt>
                <c:pt idx="7229">
                  <c:v>#N/A</c:v>
                </c:pt>
                <c:pt idx="7230">
                  <c:v>#N/A</c:v>
                </c:pt>
                <c:pt idx="7231">
                  <c:v>#N/A</c:v>
                </c:pt>
                <c:pt idx="7232">
                  <c:v>#N/A</c:v>
                </c:pt>
                <c:pt idx="7233">
                  <c:v>#N/A</c:v>
                </c:pt>
                <c:pt idx="7234">
                  <c:v>#N/A</c:v>
                </c:pt>
                <c:pt idx="7235">
                  <c:v>#N/A</c:v>
                </c:pt>
                <c:pt idx="7236">
                  <c:v>#N/A</c:v>
                </c:pt>
                <c:pt idx="7237">
                  <c:v>#N/A</c:v>
                </c:pt>
                <c:pt idx="7238">
                  <c:v>#N/A</c:v>
                </c:pt>
                <c:pt idx="7239">
                  <c:v>#N/A</c:v>
                </c:pt>
                <c:pt idx="7240">
                  <c:v>#N/A</c:v>
                </c:pt>
                <c:pt idx="7241">
                  <c:v>#N/A</c:v>
                </c:pt>
                <c:pt idx="7242">
                  <c:v>#N/A</c:v>
                </c:pt>
                <c:pt idx="7243">
                  <c:v>#N/A</c:v>
                </c:pt>
                <c:pt idx="7244">
                  <c:v>#N/A</c:v>
                </c:pt>
                <c:pt idx="7245">
                  <c:v>#N/A</c:v>
                </c:pt>
                <c:pt idx="7246">
                  <c:v>#N/A</c:v>
                </c:pt>
                <c:pt idx="7247">
                  <c:v>#N/A</c:v>
                </c:pt>
                <c:pt idx="7248">
                  <c:v>#N/A</c:v>
                </c:pt>
                <c:pt idx="7249">
                  <c:v>#N/A</c:v>
                </c:pt>
                <c:pt idx="7250">
                  <c:v>#N/A</c:v>
                </c:pt>
                <c:pt idx="7251">
                  <c:v>#N/A</c:v>
                </c:pt>
                <c:pt idx="7252">
                  <c:v>#N/A</c:v>
                </c:pt>
                <c:pt idx="7253">
                  <c:v>#N/A</c:v>
                </c:pt>
                <c:pt idx="7254">
                  <c:v>#N/A</c:v>
                </c:pt>
                <c:pt idx="7255">
                  <c:v>#N/A</c:v>
                </c:pt>
                <c:pt idx="7256">
                  <c:v>#N/A</c:v>
                </c:pt>
                <c:pt idx="7257">
                  <c:v>#N/A</c:v>
                </c:pt>
                <c:pt idx="7258">
                  <c:v>#N/A</c:v>
                </c:pt>
                <c:pt idx="7259">
                  <c:v>#N/A</c:v>
                </c:pt>
                <c:pt idx="7260">
                  <c:v>#N/A</c:v>
                </c:pt>
                <c:pt idx="7261">
                  <c:v>#N/A</c:v>
                </c:pt>
                <c:pt idx="7262">
                  <c:v>#N/A</c:v>
                </c:pt>
                <c:pt idx="7263">
                  <c:v>#N/A</c:v>
                </c:pt>
                <c:pt idx="7264">
                  <c:v>#N/A</c:v>
                </c:pt>
                <c:pt idx="7265">
                  <c:v>#N/A</c:v>
                </c:pt>
                <c:pt idx="7266">
                  <c:v>#N/A</c:v>
                </c:pt>
                <c:pt idx="7267">
                  <c:v>#N/A</c:v>
                </c:pt>
                <c:pt idx="7268">
                  <c:v>#N/A</c:v>
                </c:pt>
                <c:pt idx="7269">
                  <c:v>#N/A</c:v>
                </c:pt>
                <c:pt idx="7270">
                  <c:v>#N/A</c:v>
                </c:pt>
                <c:pt idx="7271">
                  <c:v>#N/A</c:v>
                </c:pt>
                <c:pt idx="7272">
                  <c:v>#N/A</c:v>
                </c:pt>
                <c:pt idx="7273">
                  <c:v>#N/A</c:v>
                </c:pt>
                <c:pt idx="7274">
                  <c:v>#N/A</c:v>
                </c:pt>
                <c:pt idx="7275">
                  <c:v>#N/A</c:v>
                </c:pt>
                <c:pt idx="7276">
                  <c:v>#N/A</c:v>
                </c:pt>
                <c:pt idx="7277">
                  <c:v>#N/A</c:v>
                </c:pt>
                <c:pt idx="7278">
                  <c:v>#N/A</c:v>
                </c:pt>
                <c:pt idx="7279">
                  <c:v>#N/A</c:v>
                </c:pt>
                <c:pt idx="7280">
                  <c:v>#N/A</c:v>
                </c:pt>
                <c:pt idx="7281">
                  <c:v>#N/A</c:v>
                </c:pt>
                <c:pt idx="7282">
                  <c:v>#N/A</c:v>
                </c:pt>
                <c:pt idx="7283">
                  <c:v>#N/A</c:v>
                </c:pt>
                <c:pt idx="7284">
                  <c:v>#N/A</c:v>
                </c:pt>
                <c:pt idx="7285">
                  <c:v>#N/A</c:v>
                </c:pt>
                <c:pt idx="7286">
                  <c:v>#N/A</c:v>
                </c:pt>
                <c:pt idx="7287">
                  <c:v>#N/A</c:v>
                </c:pt>
                <c:pt idx="7288">
                  <c:v>#N/A</c:v>
                </c:pt>
                <c:pt idx="7289">
                  <c:v>#N/A</c:v>
                </c:pt>
                <c:pt idx="7290">
                  <c:v>#N/A</c:v>
                </c:pt>
                <c:pt idx="7291">
                  <c:v>#N/A</c:v>
                </c:pt>
                <c:pt idx="7292">
                  <c:v>#N/A</c:v>
                </c:pt>
                <c:pt idx="7293">
                  <c:v>#N/A</c:v>
                </c:pt>
                <c:pt idx="7294">
                  <c:v>#N/A</c:v>
                </c:pt>
                <c:pt idx="7295">
                  <c:v>#N/A</c:v>
                </c:pt>
                <c:pt idx="7296">
                  <c:v>#N/A</c:v>
                </c:pt>
                <c:pt idx="7297">
                  <c:v>#N/A</c:v>
                </c:pt>
                <c:pt idx="7298">
                  <c:v>#N/A</c:v>
                </c:pt>
                <c:pt idx="7299">
                  <c:v>#N/A</c:v>
                </c:pt>
                <c:pt idx="7300">
                  <c:v>#N/A</c:v>
                </c:pt>
                <c:pt idx="7301">
                  <c:v>#N/A</c:v>
                </c:pt>
                <c:pt idx="7302">
                  <c:v>#N/A</c:v>
                </c:pt>
                <c:pt idx="7303">
                  <c:v>#N/A</c:v>
                </c:pt>
                <c:pt idx="7304">
                  <c:v>#N/A</c:v>
                </c:pt>
                <c:pt idx="7305">
                  <c:v>#N/A</c:v>
                </c:pt>
                <c:pt idx="7306">
                  <c:v>#N/A</c:v>
                </c:pt>
                <c:pt idx="7307">
                  <c:v>#N/A</c:v>
                </c:pt>
                <c:pt idx="7308">
                  <c:v>#N/A</c:v>
                </c:pt>
                <c:pt idx="7309">
                  <c:v>#N/A</c:v>
                </c:pt>
                <c:pt idx="7310">
                  <c:v>#N/A</c:v>
                </c:pt>
                <c:pt idx="7311">
                  <c:v>#N/A</c:v>
                </c:pt>
                <c:pt idx="7312">
                  <c:v>#N/A</c:v>
                </c:pt>
                <c:pt idx="7313">
                  <c:v>#N/A</c:v>
                </c:pt>
                <c:pt idx="7314">
                  <c:v>#N/A</c:v>
                </c:pt>
                <c:pt idx="7315">
                  <c:v>#N/A</c:v>
                </c:pt>
                <c:pt idx="7316">
                  <c:v>#N/A</c:v>
                </c:pt>
                <c:pt idx="7317">
                  <c:v>#N/A</c:v>
                </c:pt>
                <c:pt idx="7318">
                  <c:v>#N/A</c:v>
                </c:pt>
                <c:pt idx="7319">
                  <c:v>#N/A</c:v>
                </c:pt>
                <c:pt idx="7320">
                  <c:v>#N/A</c:v>
                </c:pt>
                <c:pt idx="7321">
                  <c:v>#N/A</c:v>
                </c:pt>
                <c:pt idx="7322">
                  <c:v>#N/A</c:v>
                </c:pt>
                <c:pt idx="7323">
                  <c:v>#N/A</c:v>
                </c:pt>
                <c:pt idx="7324">
                  <c:v>#N/A</c:v>
                </c:pt>
                <c:pt idx="7325">
                  <c:v>#N/A</c:v>
                </c:pt>
                <c:pt idx="7326">
                  <c:v>#N/A</c:v>
                </c:pt>
                <c:pt idx="7327">
                  <c:v>#N/A</c:v>
                </c:pt>
                <c:pt idx="7328">
                  <c:v>#N/A</c:v>
                </c:pt>
                <c:pt idx="7329">
                  <c:v>#N/A</c:v>
                </c:pt>
                <c:pt idx="7330">
                  <c:v>#N/A</c:v>
                </c:pt>
                <c:pt idx="7331">
                  <c:v>#N/A</c:v>
                </c:pt>
                <c:pt idx="7332">
                  <c:v>#N/A</c:v>
                </c:pt>
                <c:pt idx="7333">
                  <c:v>#N/A</c:v>
                </c:pt>
                <c:pt idx="7334">
                  <c:v>#N/A</c:v>
                </c:pt>
                <c:pt idx="7335">
                  <c:v>#N/A</c:v>
                </c:pt>
                <c:pt idx="7336">
                  <c:v>#N/A</c:v>
                </c:pt>
                <c:pt idx="7337">
                  <c:v>#N/A</c:v>
                </c:pt>
                <c:pt idx="7338">
                  <c:v>#N/A</c:v>
                </c:pt>
                <c:pt idx="7339">
                  <c:v>#N/A</c:v>
                </c:pt>
                <c:pt idx="7340">
                  <c:v>#N/A</c:v>
                </c:pt>
                <c:pt idx="7341">
                  <c:v>#N/A</c:v>
                </c:pt>
                <c:pt idx="7342">
                  <c:v>#N/A</c:v>
                </c:pt>
                <c:pt idx="7343">
                  <c:v>#N/A</c:v>
                </c:pt>
                <c:pt idx="7344">
                  <c:v>#N/A</c:v>
                </c:pt>
                <c:pt idx="7345">
                  <c:v>#N/A</c:v>
                </c:pt>
                <c:pt idx="7346">
                  <c:v>#N/A</c:v>
                </c:pt>
                <c:pt idx="7347">
                  <c:v>#N/A</c:v>
                </c:pt>
                <c:pt idx="7348">
                  <c:v>#N/A</c:v>
                </c:pt>
                <c:pt idx="7349">
                  <c:v>#N/A</c:v>
                </c:pt>
                <c:pt idx="7350">
                  <c:v>#N/A</c:v>
                </c:pt>
                <c:pt idx="7351">
                  <c:v>#N/A</c:v>
                </c:pt>
                <c:pt idx="7352">
                  <c:v>#N/A</c:v>
                </c:pt>
                <c:pt idx="7353">
                  <c:v>#N/A</c:v>
                </c:pt>
                <c:pt idx="7354">
                  <c:v>#N/A</c:v>
                </c:pt>
                <c:pt idx="7355">
                  <c:v>#N/A</c:v>
                </c:pt>
                <c:pt idx="7356">
                  <c:v>#N/A</c:v>
                </c:pt>
                <c:pt idx="7357">
                  <c:v>#N/A</c:v>
                </c:pt>
                <c:pt idx="7358">
                  <c:v>#N/A</c:v>
                </c:pt>
                <c:pt idx="7359">
                  <c:v>#N/A</c:v>
                </c:pt>
                <c:pt idx="7360">
                  <c:v>#N/A</c:v>
                </c:pt>
                <c:pt idx="7361">
                  <c:v>#N/A</c:v>
                </c:pt>
                <c:pt idx="7362">
                  <c:v>#N/A</c:v>
                </c:pt>
                <c:pt idx="7363">
                  <c:v>#N/A</c:v>
                </c:pt>
                <c:pt idx="7364">
                  <c:v>#N/A</c:v>
                </c:pt>
                <c:pt idx="7365">
                  <c:v>#N/A</c:v>
                </c:pt>
                <c:pt idx="7366">
                  <c:v>#N/A</c:v>
                </c:pt>
                <c:pt idx="7367">
                  <c:v>#N/A</c:v>
                </c:pt>
                <c:pt idx="7368">
                  <c:v>#N/A</c:v>
                </c:pt>
                <c:pt idx="7369">
                  <c:v>#N/A</c:v>
                </c:pt>
                <c:pt idx="7370">
                  <c:v>#N/A</c:v>
                </c:pt>
                <c:pt idx="7371">
                  <c:v>#N/A</c:v>
                </c:pt>
                <c:pt idx="7372">
                  <c:v>#N/A</c:v>
                </c:pt>
                <c:pt idx="7373">
                  <c:v>#N/A</c:v>
                </c:pt>
                <c:pt idx="7374">
                  <c:v>#N/A</c:v>
                </c:pt>
                <c:pt idx="7375">
                  <c:v>#N/A</c:v>
                </c:pt>
                <c:pt idx="7376">
                  <c:v>#N/A</c:v>
                </c:pt>
                <c:pt idx="7377">
                  <c:v>#N/A</c:v>
                </c:pt>
                <c:pt idx="7378">
                  <c:v>#N/A</c:v>
                </c:pt>
                <c:pt idx="7379">
                  <c:v>#N/A</c:v>
                </c:pt>
                <c:pt idx="7380">
                  <c:v>#N/A</c:v>
                </c:pt>
                <c:pt idx="7381">
                  <c:v>#N/A</c:v>
                </c:pt>
                <c:pt idx="7382">
                  <c:v>#N/A</c:v>
                </c:pt>
                <c:pt idx="7383">
                  <c:v>#N/A</c:v>
                </c:pt>
                <c:pt idx="7384">
                  <c:v>#N/A</c:v>
                </c:pt>
                <c:pt idx="7385">
                  <c:v>#N/A</c:v>
                </c:pt>
                <c:pt idx="7386">
                  <c:v>#N/A</c:v>
                </c:pt>
                <c:pt idx="7387">
                  <c:v>#N/A</c:v>
                </c:pt>
                <c:pt idx="7388">
                  <c:v>#N/A</c:v>
                </c:pt>
                <c:pt idx="7389">
                  <c:v>#N/A</c:v>
                </c:pt>
                <c:pt idx="7390">
                  <c:v>#N/A</c:v>
                </c:pt>
                <c:pt idx="7391">
                  <c:v>#N/A</c:v>
                </c:pt>
                <c:pt idx="7392">
                  <c:v>#N/A</c:v>
                </c:pt>
                <c:pt idx="7393">
                  <c:v>#N/A</c:v>
                </c:pt>
                <c:pt idx="7394">
                  <c:v>#N/A</c:v>
                </c:pt>
                <c:pt idx="7395">
                  <c:v>#N/A</c:v>
                </c:pt>
                <c:pt idx="7396">
                  <c:v>#N/A</c:v>
                </c:pt>
                <c:pt idx="7397">
                  <c:v>#N/A</c:v>
                </c:pt>
                <c:pt idx="7398">
                  <c:v>#N/A</c:v>
                </c:pt>
                <c:pt idx="7399">
                  <c:v>#N/A</c:v>
                </c:pt>
                <c:pt idx="7400">
                  <c:v>#N/A</c:v>
                </c:pt>
                <c:pt idx="7401">
                  <c:v>#N/A</c:v>
                </c:pt>
                <c:pt idx="7402">
                  <c:v>#N/A</c:v>
                </c:pt>
                <c:pt idx="7403">
                  <c:v>#N/A</c:v>
                </c:pt>
                <c:pt idx="7404">
                  <c:v>#N/A</c:v>
                </c:pt>
                <c:pt idx="7405">
                  <c:v>#N/A</c:v>
                </c:pt>
                <c:pt idx="7406">
                  <c:v>#N/A</c:v>
                </c:pt>
                <c:pt idx="7407">
                  <c:v>#N/A</c:v>
                </c:pt>
                <c:pt idx="7408">
                  <c:v>#N/A</c:v>
                </c:pt>
                <c:pt idx="7409">
                  <c:v>#N/A</c:v>
                </c:pt>
                <c:pt idx="7410">
                  <c:v>#N/A</c:v>
                </c:pt>
                <c:pt idx="7411">
                  <c:v>#N/A</c:v>
                </c:pt>
                <c:pt idx="7412">
                  <c:v>#N/A</c:v>
                </c:pt>
                <c:pt idx="7413">
                  <c:v>#N/A</c:v>
                </c:pt>
                <c:pt idx="7414">
                  <c:v>#N/A</c:v>
                </c:pt>
                <c:pt idx="7415">
                  <c:v>#N/A</c:v>
                </c:pt>
                <c:pt idx="7416">
                  <c:v>#N/A</c:v>
                </c:pt>
                <c:pt idx="7417">
                  <c:v>#N/A</c:v>
                </c:pt>
                <c:pt idx="7418">
                  <c:v>#N/A</c:v>
                </c:pt>
                <c:pt idx="7419">
                  <c:v>#N/A</c:v>
                </c:pt>
                <c:pt idx="7420">
                  <c:v>#N/A</c:v>
                </c:pt>
                <c:pt idx="7421">
                  <c:v>#N/A</c:v>
                </c:pt>
                <c:pt idx="7422">
                  <c:v>#N/A</c:v>
                </c:pt>
                <c:pt idx="7423">
                  <c:v>#N/A</c:v>
                </c:pt>
                <c:pt idx="7424">
                  <c:v>#N/A</c:v>
                </c:pt>
                <c:pt idx="7425">
                  <c:v>#N/A</c:v>
                </c:pt>
                <c:pt idx="7426">
                  <c:v>#N/A</c:v>
                </c:pt>
                <c:pt idx="7427">
                  <c:v>#N/A</c:v>
                </c:pt>
                <c:pt idx="7428">
                  <c:v>#N/A</c:v>
                </c:pt>
                <c:pt idx="7429">
                  <c:v>#N/A</c:v>
                </c:pt>
                <c:pt idx="7430">
                  <c:v>#N/A</c:v>
                </c:pt>
                <c:pt idx="7431">
                  <c:v>#N/A</c:v>
                </c:pt>
                <c:pt idx="7432">
                  <c:v>#N/A</c:v>
                </c:pt>
                <c:pt idx="7433">
                  <c:v>#N/A</c:v>
                </c:pt>
                <c:pt idx="7434">
                  <c:v>#N/A</c:v>
                </c:pt>
                <c:pt idx="7435">
                  <c:v>#N/A</c:v>
                </c:pt>
                <c:pt idx="7436">
                  <c:v>#N/A</c:v>
                </c:pt>
                <c:pt idx="7437">
                  <c:v>#N/A</c:v>
                </c:pt>
                <c:pt idx="7438">
                  <c:v>#N/A</c:v>
                </c:pt>
                <c:pt idx="7439">
                  <c:v>#N/A</c:v>
                </c:pt>
                <c:pt idx="7440">
                  <c:v>#N/A</c:v>
                </c:pt>
                <c:pt idx="7441">
                  <c:v>#N/A</c:v>
                </c:pt>
                <c:pt idx="7442">
                  <c:v>#N/A</c:v>
                </c:pt>
                <c:pt idx="7443">
                  <c:v>#N/A</c:v>
                </c:pt>
                <c:pt idx="7444">
                  <c:v>#N/A</c:v>
                </c:pt>
                <c:pt idx="7445">
                  <c:v>#N/A</c:v>
                </c:pt>
                <c:pt idx="7446">
                  <c:v>#N/A</c:v>
                </c:pt>
                <c:pt idx="7447">
                  <c:v>#N/A</c:v>
                </c:pt>
                <c:pt idx="7448">
                  <c:v>#N/A</c:v>
                </c:pt>
                <c:pt idx="7449">
                  <c:v>#N/A</c:v>
                </c:pt>
                <c:pt idx="7450">
                  <c:v>#N/A</c:v>
                </c:pt>
                <c:pt idx="7451">
                  <c:v>#N/A</c:v>
                </c:pt>
                <c:pt idx="7452">
                  <c:v>#N/A</c:v>
                </c:pt>
                <c:pt idx="7453">
                  <c:v>#N/A</c:v>
                </c:pt>
                <c:pt idx="7454">
                  <c:v>#N/A</c:v>
                </c:pt>
                <c:pt idx="7455">
                  <c:v>#N/A</c:v>
                </c:pt>
                <c:pt idx="7456">
                  <c:v>#N/A</c:v>
                </c:pt>
                <c:pt idx="7457">
                  <c:v>#N/A</c:v>
                </c:pt>
                <c:pt idx="7458">
                  <c:v>#N/A</c:v>
                </c:pt>
                <c:pt idx="7459">
                  <c:v>#N/A</c:v>
                </c:pt>
                <c:pt idx="7460">
                  <c:v>#N/A</c:v>
                </c:pt>
                <c:pt idx="7461">
                  <c:v>#N/A</c:v>
                </c:pt>
                <c:pt idx="7462">
                  <c:v>#N/A</c:v>
                </c:pt>
                <c:pt idx="7463">
                  <c:v>#N/A</c:v>
                </c:pt>
                <c:pt idx="7464">
                  <c:v>#N/A</c:v>
                </c:pt>
                <c:pt idx="7465">
                  <c:v>#N/A</c:v>
                </c:pt>
                <c:pt idx="7466">
                  <c:v>#N/A</c:v>
                </c:pt>
                <c:pt idx="7467">
                  <c:v>#N/A</c:v>
                </c:pt>
                <c:pt idx="7468">
                  <c:v>#N/A</c:v>
                </c:pt>
                <c:pt idx="7469">
                  <c:v>#N/A</c:v>
                </c:pt>
                <c:pt idx="7470">
                  <c:v>#N/A</c:v>
                </c:pt>
                <c:pt idx="7471">
                  <c:v>#N/A</c:v>
                </c:pt>
                <c:pt idx="7472">
                  <c:v>#N/A</c:v>
                </c:pt>
                <c:pt idx="7473">
                  <c:v>#N/A</c:v>
                </c:pt>
                <c:pt idx="7474">
                  <c:v>#N/A</c:v>
                </c:pt>
                <c:pt idx="7475">
                  <c:v>#N/A</c:v>
                </c:pt>
                <c:pt idx="7476">
                  <c:v>#N/A</c:v>
                </c:pt>
                <c:pt idx="7477">
                  <c:v>#N/A</c:v>
                </c:pt>
                <c:pt idx="7478">
                  <c:v>#N/A</c:v>
                </c:pt>
                <c:pt idx="7479">
                  <c:v>#N/A</c:v>
                </c:pt>
                <c:pt idx="7480">
                  <c:v>#N/A</c:v>
                </c:pt>
                <c:pt idx="7481">
                  <c:v>#N/A</c:v>
                </c:pt>
                <c:pt idx="7482">
                  <c:v>#N/A</c:v>
                </c:pt>
                <c:pt idx="7483">
                  <c:v>#N/A</c:v>
                </c:pt>
                <c:pt idx="7484">
                  <c:v>#N/A</c:v>
                </c:pt>
                <c:pt idx="7485">
                  <c:v>#N/A</c:v>
                </c:pt>
                <c:pt idx="7486">
                  <c:v>#N/A</c:v>
                </c:pt>
                <c:pt idx="7487">
                  <c:v>#N/A</c:v>
                </c:pt>
                <c:pt idx="7488">
                  <c:v>#N/A</c:v>
                </c:pt>
                <c:pt idx="7489">
                  <c:v>#N/A</c:v>
                </c:pt>
                <c:pt idx="7490">
                  <c:v>#N/A</c:v>
                </c:pt>
                <c:pt idx="7491">
                  <c:v>#N/A</c:v>
                </c:pt>
                <c:pt idx="7492">
                  <c:v>#N/A</c:v>
                </c:pt>
                <c:pt idx="7493">
                  <c:v>#N/A</c:v>
                </c:pt>
                <c:pt idx="7494">
                  <c:v>#N/A</c:v>
                </c:pt>
                <c:pt idx="7495">
                  <c:v>#N/A</c:v>
                </c:pt>
                <c:pt idx="7496">
                  <c:v>#N/A</c:v>
                </c:pt>
                <c:pt idx="7497">
                  <c:v>#N/A</c:v>
                </c:pt>
                <c:pt idx="7498">
                  <c:v>#N/A</c:v>
                </c:pt>
                <c:pt idx="7499">
                  <c:v>#N/A</c:v>
                </c:pt>
                <c:pt idx="7500">
                  <c:v>#N/A</c:v>
                </c:pt>
                <c:pt idx="7501">
                  <c:v>#N/A</c:v>
                </c:pt>
                <c:pt idx="7502">
                  <c:v>#N/A</c:v>
                </c:pt>
                <c:pt idx="7503">
                  <c:v>#N/A</c:v>
                </c:pt>
                <c:pt idx="7504">
                  <c:v>#N/A</c:v>
                </c:pt>
                <c:pt idx="7505">
                  <c:v>#N/A</c:v>
                </c:pt>
                <c:pt idx="7506">
                  <c:v>#N/A</c:v>
                </c:pt>
                <c:pt idx="7507">
                  <c:v>#N/A</c:v>
                </c:pt>
                <c:pt idx="7508">
                  <c:v>#N/A</c:v>
                </c:pt>
                <c:pt idx="7509">
                  <c:v>#N/A</c:v>
                </c:pt>
                <c:pt idx="7510">
                  <c:v>#N/A</c:v>
                </c:pt>
                <c:pt idx="7511">
                  <c:v>#N/A</c:v>
                </c:pt>
                <c:pt idx="7512">
                  <c:v>#N/A</c:v>
                </c:pt>
                <c:pt idx="7513">
                  <c:v>#N/A</c:v>
                </c:pt>
                <c:pt idx="7514">
                  <c:v>#N/A</c:v>
                </c:pt>
                <c:pt idx="7515">
                  <c:v>#N/A</c:v>
                </c:pt>
                <c:pt idx="7516">
                  <c:v>#N/A</c:v>
                </c:pt>
                <c:pt idx="7517">
                  <c:v>#N/A</c:v>
                </c:pt>
                <c:pt idx="7518">
                  <c:v>#N/A</c:v>
                </c:pt>
                <c:pt idx="7519">
                  <c:v>#N/A</c:v>
                </c:pt>
                <c:pt idx="7520">
                  <c:v>#N/A</c:v>
                </c:pt>
                <c:pt idx="7521">
                  <c:v>#N/A</c:v>
                </c:pt>
                <c:pt idx="7522">
                  <c:v>#N/A</c:v>
                </c:pt>
                <c:pt idx="7523">
                  <c:v>#N/A</c:v>
                </c:pt>
                <c:pt idx="7524">
                  <c:v>#N/A</c:v>
                </c:pt>
                <c:pt idx="7525">
                  <c:v>#N/A</c:v>
                </c:pt>
                <c:pt idx="7526">
                  <c:v>#N/A</c:v>
                </c:pt>
                <c:pt idx="7527">
                  <c:v>#N/A</c:v>
                </c:pt>
                <c:pt idx="7528">
                  <c:v>#N/A</c:v>
                </c:pt>
                <c:pt idx="7529">
                  <c:v>#N/A</c:v>
                </c:pt>
                <c:pt idx="7530">
                  <c:v>#N/A</c:v>
                </c:pt>
                <c:pt idx="7531">
                  <c:v>#N/A</c:v>
                </c:pt>
                <c:pt idx="7532">
                  <c:v>#N/A</c:v>
                </c:pt>
                <c:pt idx="7533">
                  <c:v>#N/A</c:v>
                </c:pt>
                <c:pt idx="7534">
                  <c:v>#N/A</c:v>
                </c:pt>
                <c:pt idx="7535">
                  <c:v>#N/A</c:v>
                </c:pt>
                <c:pt idx="7536">
                  <c:v>#N/A</c:v>
                </c:pt>
                <c:pt idx="7537">
                  <c:v>#N/A</c:v>
                </c:pt>
                <c:pt idx="7538">
                  <c:v>#N/A</c:v>
                </c:pt>
                <c:pt idx="7539">
                  <c:v>#N/A</c:v>
                </c:pt>
                <c:pt idx="7540">
                  <c:v>#N/A</c:v>
                </c:pt>
                <c:pt idx="7541">
                  <c:v>#N/A</c:v>
                </c:pt>
                <c:pt idx="7542">
                  <c:v>#N/A</c:v>
                </c:pt>
                <c:pt idx="7543">
                  <c:v>#N/A</c:v>
                </c:pt>
                <c:pt idx="7544">
                  <c:v>#N/A</c:v>
                </c:pt>
                <c:pt idx="7545">
                  <c:v>#N/A</c:v>
                </c:pt>
                <c:pt idx="7546">
                  <c:v>#N/A</c:v>
                </c:pt>
                <c:pt idx="7547">
                  <c:v>#N/A</c:v>
                </c:pt>
                <c:pt idx="7548">
                  <c:v>#N/A</c:v>
                </c:pt>
                <c:pt idx="7549">
                  <c:v>#N/A</c:v>
                </c:pt>
                <c:pt idx="7550">
                  <c:v>#N/A</c:v>
                </c:pt>
                <c:pt idx="7551">
                  <c:v>#N/A</c:v>
                </c:pt>
                <c:pt idx="7552">
                  <c:v>#N/A</c:v>
                </c:pt>
                <c:pt idx="7553">
                  <c:v>#N/A</c:v>
                </c:pt>
                <c:pt idx="7554">
                  <c:v>#N/A</c:v>
                </c:pt>
                <c:pt idx="7555">
                  <c:v>#N/A</c:v>
                </c:pt>
                <c:pt idx="7556">
                  <c:v>#N/A</c:v>
                </c:pt>
                <c:pt idx="7557">
                  <c:v>#N/A</c:v>
                </c:pt>
                <c:pt idx="7558">
                  <c:v>#N/A</c:v>
                </c:pt>
                <c:pt idx="7559">
                  <c:v>#N/A</c:v>
                </c:pt>
                <c:pt idx="7560">
                  <c:v>#N/A</c:v>
                </c:pt>
                <c:pt idx="7561">
                  <c:v>#N/A</c:v>
                </c:pt>
                <c:pt idx="7562">
                  <c:v>#N/A</c:v>
                </c:pt>
                <c:pt idx="7563">
                  <c:v>#N/A</c:v>
                </c:pt>
                <c:pt idx="7564">
                  <c:v>#N/A</c:v>
                </c:pt>
                <c:pt idx="7565">
                  <c:v>#N/A</c:v>
                </c:pt>
                <c:pt idx="7566">
                  <c:v>#N/A</c:v>
                </c:pt>
                <c:pt idx="7567">
                  <c:v>#N/A</c:v>
                </c:pt>
                <c:pt idx="7568">
                  <c:v>#N/A</c:v>
                </c:pt>
                <c:pt idx="7569">
                  <c:v>#N/A</c:v>
                </c:pt>
                <c:pt idx="7570">
                  <c:v>#N/A</c:v>
                </c:pt>
                <c:pt idx="7571">
                  <c:v>#N/A</c:v>
                </c:pt>
                <c:pt idx="7572">
                  <c:v>#N/A</c:v>
                </c:pt>
                <c:pt idx="7573">
                  <c:v>#N/A</c:v>
                </c:pt>
                <c:pt idx="7574">
                  <c:v>#N/A</c:v>
                </c:pt>
                <c:pt idx="7575">
                  <c:v>#N/A</c:v>
                </c:pt>
                <c:pt idx="7576">
                  <c:v>#N/A</c:v>
                </c:pt>
                <c:pt idx="7577">
                  <c:v>#N/A</c:v>
                </c:pt>
                <c:pt idx="7578">
                  <c:v>#N/A</c:v>
                </c:pt>
                <c:pt idx="7579">
                  <c:v>#N/A</c:v>
                </c:pt>
                <c:pt idx="7580">
                  <c:v>#N/A</c:v>
                </c:pt>
                <c:pt idx="7581">
                  <c:v>#N/A</c:v>
                </c:pt>
                <c:pt idx="7582">
                  <c:v>#N/A</c:v>
                </c:pt>
                <c:pt idx="7583">
                  <c:v>#N/A</c:v>
                </c:pt>
                <c:pt idx="7584">
                  <c:v>#N/A</c:v>
                </c:pt>
                <c:pt idx="7585">
                  <c:v>#N/A</c:v>
                </c:pt>
                <c:pt idx="7586">
                  <c:v>#N/A</c:v>
                </c:pt>
                <c:pt idx="7587">
                  <c:v>#N/A</c:v>
                </c:pt>
                <c:pt idx="7588">
                  <c:v>#N/A</c:v>
                </c:pt>
                <c:pt idx="7589">
                  <c:v>#N/A</c:v>
                </c:pt>
                <c:pt idx="7590">
                  <c:v>#N/A</c:v>
                </c:pt>
                <c:pt idx="7591">
                  <c:v>#N/A</c:v>
                </c:pt>
                <c:pt idx="7592">
                  <c:v>#N/A</c:v>
                </c:pt>
                <c:pt idx="7593">
                  <c:v>#N/A</c:v>
                </c:pt>
                <c:pt idx="7594">
                  <c:v>#N/A</c:v>
                </c:pt>
                <c:pt idx="7595">
                  <c:v>#N/A</c:v>
                </c:pt>
                <c:pt idx="7596">
                  <c:v>#N/A</c:v>
                </c:pt>
                <c:pt idx="7597">
                  <c:v>#N/A</c:v>
                </c:pt>
                <c:pt idx="7598">
                  <c:v>#N/A</c:v>
                </c:pt>
                <c:pt idx="7599">
                  <c:v>#N/A</c:v>
                </c:pt>
                <c:pt idx="7600">
                  <c:v>#N/A</c:v>
                </c:pt>
                <c:pt idx="7601">
                  <c:v>#N/A</c:v>
                </c:pt>
                <c:pt idx="7602">
                  <c:v>#N/A</c:v>
                </c:pt>
                <c:pt idx="7603">
                  <c:v>#N/A</c:v>
                </c:pt>
                <c:pt idx="7604">
                  <c:v>#N/A</c:v>
                </c:pt>
                <c:pt idx="7605">
                  <c:v>#N/A</c:v>
                </c:pt>
                <c:pt idx="7606">
                  <c:v>#N/A</c:v>
                </c:pt>
                <c:pt idx="7607">
                  <c:v>#N/A</c:v>
                </c:pt>
                <c:pt idx="7608">
                  <c:v>#N/A</c:v>
                </c:pt>
                <c:pt idx="7609">
                  <c:v>#N/A</c:v>
                </c:pt>
                <c:pt idx="7610">
                  <c:v>#N/A</c:v>
                </c:pt>
                <c:pt idx="7611">
                  <c:v>#N/A</c:v>
                </c:pt>
                <c:pt idx="7612">
                  <c:v>#N/A</c:v>
                </c:pt>
                <c:pt idx="7613">
                  <c:v>#N/A</c:v>
                </c:pt>
                <c:pt idx="7614">
                  <c:v>#N/A</c:v>
                </c:pt>
                <c:pt idx="7615">
                  <c:v>#N/A</c:v>
                </c:pt>
                <c:pt idx="7616">
                  <c:v>#N/A</c:v>
                </c:pt>
                <c:pt idx="7617">
                  <c:v>#N/A</c:v>
                </c:pt>
                <c:pt idx="7618">
                  <c:v>#N/A</c:v>
                </c:pt>
                <c:pt idx="7619">
                  <c:v>#N/A</c:v>
                </c:pt>
                <c:pt idx="7620">
                  <c:v>#N/A</c:v>
                </c:pt>
                <c:pt idx="7621">
                  <c:v>#N/A</c:v>
                </c:pt>
                <c:pt idx="7622">
                  <c:v>#N/A</c:v>
                </c:pt>
                <c:pt idx="7623">
                  <c:v>#N/A</c:v>
                </c:pt>
                <c:pt idx="7624">
                  <c:v>#N/A</c:v>
                </c:pt>
                <c:pt idx="7625">
                  <c:v>#N/A</c:v>
                </c:pt>
                <c:pt idx="7626">
                  <c:v>#N/A</c:v>
                </c:pt>
                <c:pt idx="7627">
                  <c:v>#N/A</c:v>
                </c:pt>
                <c:pt idx="7628">
                  <c:v>#N/A</c:v>
                </c:pt>
                <c:pt idx="7629">
                  <c:v>#N/A</c:v>
                </c:pt>
                <c:pt idx="7630">
                  <c:v>#N/A</c:v>
                </c:pt>
                <c:pt idx="7631">
                  <c:v>#N/A</c:v>
                </c:pt>
                <c:pt idx="7632">
                  <c:v>#N/A</c:v>
                </c:pt>
                <c:pt idx="7633">
                  <c:v>#N/A</c:v>
                </c:pt>
                <c:pt idx="7634">
                  <c:v>#N/A</c:v>
                </c:pt>
                <c:pt idx="7635">
                  <c:v>#N/A</c:v>
                </c:pt>
                <c:pt idx="7636">
                  <c:v>#N/A</c:v>
                </c:pt>
                <c:pt idx="7637">
                  <c:v>#N/A</c:v>
                </c:pt>
                <c:pt idx="7638">
                  <c:v>#N/A</c:v>
                </c:pt>
                <c:pt idx="7639">
                  <c:v>#N/A</c:v>
                </c:pt>
                <c:pt idx="7640">
                  <c:v>#N/A</c:v>
                </c:pt>
                <c:pt idx="7641">
                  <c:v>#N/A</c:v>
                </c:pt>
                <c:pt idx="7642">
                  <c:v>#N/A</c:v>
                </c:pt>
                <c:pt idx="7643">
                  <c:v>#N/A</c:v>
                </c:pt>
                <c:pt idx="7644">
                  <c:v>#N/A</c:v>
                </c:pt>
                <c:pt idx="7645">
                  <c:v>#N/A</c:v>
                </c:pt>
                <c:pt idx="7646">
                  <c:v>#N/A</c:v>
                </c:pt>
                <c:pt idx="7647">
                  <c:v>#N/A</c:v>
                </c:pt>
                <c:pt idx="7648">
                  <c:v>#N/A</c:v>
                </c:pt>
                <c:pt idx="7649">
                  <c:v>#N/A</c:v>
                </c:pt>
                <c:pt idx="7650">
                  <c:v>#N/A</c:v>
                </c:pt>
                <c:pt idx="7651">
                  <c:v>#N/A</c:v>
                </c:pt>
                <c:pt idx="7652">
                  <c:v>#N/A</c:v>
                </c:pt>
                <c:pt idx="7653">
                  <c:v>#N/A</c:v>
                </c:pt>
                <c:pt idx="7654">
                  <c:v>#N/A</c:v>
                </c:pt>
                <c:pt idx="7655">
                  <c:v>#N/A</c:v>
                </c:pt>
                <c:pt idx="7656">
                  <c:v>#N/A</c:v>
                </c:pt>
                <c:pt idx="7657">
                  <c:v>#N/A</c:v>
                </c:pt>
                <c:pt idx="7658">
                  <c:v>#N/A</c:v>
                </c:pt>
                <c:pt idx="7659">
                  <c:v>#N/A</c:v>
                </c:pt>
                <c:pt idx="7660">
                  <c:v>#N/A</c:v>
                </c:pt>
                <c:pt idx="7661">
                  <c:v>#N/A</c:v>
                </c:pt>
                <c:pt idx="7662">
                  <c:v>#N/A</c:v>
                </c:pt>
                <c:pt idx="7663">
                  <c:v>#N/A</c:v>
                </c:pt>
                <c:pt idx="7664">
                  <c:v>#N/A</c:v>
                </c:pt>
                <c:pt idx="7665">
                  <c:v>#N/A</c:v>
                </c:pt>
                <c:pt idx="7666">
                  <c:v>#N/A</c:v>
                </c:pt>
                <c:pt idx="7667">
                  <c:v>#N/A</c:v>
                </c:pt>
                <c:pt idx="7668">
                  <c:v>#N/A</c:v>
                </c:pt>
                <c:pt idx="7669">
                  <c:v>#N/A</c:v>
                </c:pt>
                <c:pt idx="7670">
                  <c:v>#N/A</c:v>
                </c:pt>
                <c:pt idx="7671">
                  <c:v>#N/A</c:v>
                </c:pt>
                <c:pt idx="7672">
                  <c:v>#N/A</c:v>
                </c:pt>
                <c:pt idx="7673">
                  <c:v>#N/A</c:v>
                </c:pt>
                <c:pt idx="7674">
                  <c:v>#N/A</c:v>
                </c:pt>
                <c:pt idx="7675">
                  <c:v>#N/A</c:v>
                </c:pt>
                <c:pt idx="7676">
                  <c:v>#N/A</c:v>
                </c:pt>
                <c:pt idx="7677">
                  <c:v>#N/A</c:v>
                </c:pt>
                <c:pt idx="7678">
                  <c:v>#N/A</c:v>
                </c:pt>
                <c:pt idx="7679">
                  <c:v>#N/A</c:v>
                </c:pt>
                <c:pt idx="7680">
                  <c:v>#N/A</c:v>
                </c:pt>
                <c:pt idx="7681">
                  <c:v>#N/A</c:v>
                </c:pt>
                <c:pt idx="7682">
                  <c:v>#N/A</c:v>
                </c:pt>
                <c:pt idx="7683">
                  <c:v>#N/A</c:v>
                </c:pt>
                <c:pt idx="7684">
                  <c:v>#N/A</c:v>
                </c:pt>
                <c:pt idx="7685">
                  <c:v>#N/A</c:v>
                </c:pt>
                <c:pt idx="7686">
                  <c:v>#N/A</c:v>
                </c:pt>
                <c:pt idx="7687">
                  <c:v>#N/A</c:v>
                </c:pt>
                <c:pt idx="7688">
                  <c:v>#N/A</c:v>
                </c:pt>
                <c:pt idx="7689">
                  <c:v>#N/A</c:v>
                </c:pt>
                <c:pt idx="7690">
                  <c:v>#N/A</c:v>
                </c:pt>
                <c:pt idx="7691">
                  <c:v>#N/A</c:v>
                </c:pt>
                <c:pt idx="7692">
                  <c:v>#N/A</c:v>
                </c:pt>
                <c:pt idx="7693">
                  <c:v>#N/A</c:v>
                </c:pt>
                <c:pt idx="7694">
                  <c:v>#N/A</c:v>
                </c:pt>
                <c:pt idx="7695">
                  <c:v>#N/A</c:v>
                </c:pt>
                <c:pt idx="7696">
                  <c:v>#N/A</c:v>
                </c:pt>
                <c:pt idx="7697">
                  <c:v>#N/A</c:v>
                </c:pt>
                <c:pt idx="7698">
                  <c:v>#N/A</c:v>
                </c:pt>
                <c:pt idx="7699">
                  <c:v>#N/A</c:v>
                </c:pt>
                <c:pt idx="7700">
                  <c:v>#N/A</c:v>
                </c:pt>
                <c:pt idx="7701">
                  <c:v>#N/A</c:v>
                </c:pt>
                <c:pt idx="7702">
                  <c:v>#N/A</c:v>
                </c:pt>
                <c:pt idx="7703">
                  <c:v>#N/A</c:v>
                </c:pt>
                <c:pt idx="7704">
                  <c:v>#N/A</c:v>
                </c:pt>
                <c:pt idx="7705">
                  <c:v>#N/A</c:v>
                </c:pt>
                <c:pt idx="7706">
                  <c:v>#N/A</c:v>
                </c:pt>
                <c:pt idx="7707">
                  <c:v>#N/A</c:v>
                </c:pt>
                <c:pt idx="7708">
                  <c:v>#N/A</c:v>
                </c:pt>
                <c:pt idx="7709">
                  <c:v>#N/A</c:v>
                </c:pt>
                <c:pt idx="7710">
                  <c:v>#N/A</c:v>
                </c:pt>
                <c:pt idx="7711">
                  <c:v>#N/A</c:v>
                </c:pt>
                <c:pt idx="7712">
                  <c:v>#N/A</c:v>
                </c:pt>
                <c:pt idx="7713">
                  <c:v>#N/A</c:v>
                </c:pt>
                <c:pt idx="7714">
                  <c:v>#N/A</c:v>
                </c:pt>
                <c:pt idx="7715">
                  <c:v>#N/A</c:v>
                </c:pt>
                <c:pt idx="7716">
                  <c:v>#N/A</c:v>
                </c:pt>
                <c:pt idx="7717">
                  <c:v>#N/A</c:v>
                </c:pt>
                <c:pt idx="7718">
                  <c:v>#N/A</c:v>
                </c:pt>
                <c:pt idx="7719">
                  <c:v>#N/A</c:v>
                </c:pt>
                <c:pt idx="7720">
                  <c:v>#N/A</c:v>
                </c:pt>
                <c:pt idx="7721">
                  <c:v>#N/A</c:v>
                </c:pt>
                <c:pt idx="7722">
                  <c:v>#N/A</c:v>
                </c:pt>
                <c:pt idx="7723">
                  <c:v>#N/A</c:v>
                </c:pt>
                <c:pt idx="7724">
                  <c:v>#N/A</c:v>
                </c:pt>
                <c:pt idx="7725">
                  <c:v>#N/A</c:v>
                </c:pt>
                <c:pt idx="7726">
                  <c:v>#N/A</c:v>
                </c:pt>
                <c:pt idx="7727">
                  <c:v>#N/A</c:v>
                </c:pt>
                <c:pt idx="7728">
                  <c:v>#N/A</c:v>
                </c:pt>
                <c:pt idx="7729">
                  <c:v>#N/A</c:v>
                </c:pt>
                <c:pt idx="7730">
                  <c:v>#N/A</c:v>
                </c:pt>
                <c:pt idx="7731">
                  <c:v>#N/A</c:v>
                </c:pt>
                <c:pt idx="7732">
                  <c:v>#N/A</c:v>
                </c:pt>
                <c:pt idx="7733">
                  <c:v>#N/A</c:v>
                </c:pt>
                <c:pt idx="7734">
                  <c:v>#N/A</c:v>
                </c:pt>
                <c:pt idx="7735">
                  <c:v>#N/A</c:v>
                </c:pt>
                <c:pt idx="7736">
                  <c:v>#N/A</c:v>
                </c:pt>
                <c:pt idx="7737">
                  <c:v>#N/A</c:v>
                </c:pt>
                <c:pt idx="7738">
                  <c:v>#N/A</c:v>
                </c:pt>
                <c:pt idx="7739">
                  <c:v>#N/A</c:v>
                </c:pt>
                <c:pt idx="7740">
                  <c:v>#N/A</c:v>
                </c:pt>
                <c:pt idx="7741">
                  <c:v>#N/A</c:v>
                </c:pt>
                <c:pt idx="7742">
                  <c:v>#N/A</c:v>
                </c:pt>
                <c:pt idx="7743">
                  <c:v>#N/A</c:v>
                </c:pt>
                <c:pt idx="7744">
                  <c:v>#N/A</c:v>
                </c:pt>
                <c:pt idx="7745">
                  <c:v>#N/A</c:v>
                </c:pt>
                <c:pt idx="7746">
                  <c:v>#N/A</c:v>
                </c:pt>
                <c:pt idx="7747">
                  <c:v>#N/A</c:v>
                </c:pt>
                <c:pt idx="7748">
                  <c:v>#N/A</c:v>
                </c:pt>
                <c:pt idx="7749">
                  <c:v>#N/A</c:v>
                </c:pt>
                <c:pt idx="7750">
                  <c:v>#N/A</c:v>
                </c:pt>
                <c:pt idx="7751">
                  <c:v>#N/A</c:v>
                </c:pt>
                <c:pt idx="7752">
                  <c:v>#N/A</c:v>
                </c:pt>
                <c:pt idx="7753">
                  <c:v>#N/A</c:v>
                </c:pt>
                <c:pt idx="7754">
                  <c:v>#N/A</c:v>
                </c:pt>
                <c:pt idx="7755">
                  <c:v>#N/A</c:v>
                </c:pt>
                <c:pt idx="7756">
                  <c:v>#N/A</c:v>
                </c:pt>
                <c:pt idx="7757">
                  <c:v>#N/A</c:v>
                </c:pt>
                <c:pt idx="7758">
                  <c:v>#N/A</c:v>
                </c:pt>
                <c:pt idx="7759">
                  <c:v>#N/A</c:v>
                </c:pt>
                <c:pt idx="7760">
                  <c:v>#N/A</c:v>
                </c:pt>
                <c:pt idx="7761">
                  <c:v>#N/A</c:v>
                </c:pt>
                <c:pt idx="7762">
                  <c:v>#N/A</c:v>
                </c:pt>
                <c:pt idx="7763">
                  <c:v>#N/A</c:v>
                </c:pt>
                <c:pt idx="7764">
                  <c:v>#N/A</c:v>
                </c:pt>
                <c:pt idx="7765">
                  <c:v>#N/A</c:v>
                </c:pt>
                <c:pt idx="7766">
                  <c:v>#N/A</c:v>
                </c:pt>
                <c:pt idx="7767">
                  <c:v>#N/A</c:v>
                </c:pt>
                <c:pt idx="7768">
                  <c:v>#N/A</c:v>
                </c:pt>
                <c:pt idx="7769">
                  <c:v>#N/A</c:v>
                </c:pt>
                <c:pt idx="7770">
                  <c:v>#N/A</c:v>
                </c:pt>
                <c:pt idx="7771">
                  <c:v>#N/A</c:v>
                </c:pt>
                <c:pt idx="7772">
                  <c:v>#N/A</c:v>
                </c:pt>
                <c:pt idx="7773">
                  <c:v>#N/A</c:v>
                </c:pt>
                <c:pt idx="7774">
                  <c:v>#N/A</c:v>
                </c:pt>
                <c:pt idx="7775">
                  <c:v>#N/A</c:v>
                </c:pt>
                <c:pt idx="7776">
                  <c:v>#N/A</c:v>
                </c:pt>
                <c:pt idx="7777">
                  <c:v>#N/A</c:v>
                </c:pt>
                <c:pt idx="7778">
                  <c:v>#N/A</c:v>
                </c:pt>
                <c:pt idx="7779">
                  <c:v>#N/A</c:v>
                </c:pt>
                <c:pt idx="7780">
                  <c:v>#N/A</c:v>
                </c:pt>
                <c:pt idx="7781">
                  <c:v>#N/A</c:v>
                </c:pt>
                <c:pt idx="7782">
                  <c:v>#N/A</c:v>
                </c:pt>
                <c:pt idx="7783">
                  <c:v>#N/A</c:v>
                </c:pt>
                <c:pt idx="7784">
                  <c:v>#N/A</c:v>
                </c:pt>
                <c:pt idx="7785">
                  <c:v>#N/A</c:v>
                </c:pt>
                <c:pt idx="7786">
                  <c:v>#N/A</c:v>
                </c:pt>
                <c:pt idx="7787">
                  <c:v>#N/A</c:v>
                </c:pt>
                <c:pt idx="7788">
                  <c:v>#N/A</c:v>
                </c:pt>
                <c:pt idx="7789">
                  <c:v>#N/A</c:v>
                </c:pt>
                <c:pt idx="7790">
                  <c:v>#N/A</c:v>
                </c:pt>
                <c:pt idx="7791">
                  <c:v>#N/A</c:v>
                </c:pt>
                <c:pt idx="7792">
                  <c:v>#N/A</c:v>
                </c:pt>
                <c:pt idx="7793">
                  <c:v>#N/A</c:v>
                </c:pt>
                <c:pt idx="7794">
                  <c:v>#N/A</c:v>
                </c:pt>
                <c:pt idx="7795">
                  <c:v>#N/A</c:v>
                </c:pt>
                <c:pt idx="7796">
                  <c:v>#N/A</c:v>
                </c:pt>
                <c:pt idx="7797">
                  <c:v>#N/A</c:v>
                </c:pt>
                <c:pt idx="7798">
                  <c:v>#N/A</c:v>
                </c:pt>
                <c:pt idx="7799">
                  <c:v>#N/A</c:v>
                </c:pt>
                <c:pt idx="7800">
                  <c:v>#N/A</c:v>
                </c:pt>
                <c:pt idx="7801">
                  <c:v>#N/A</c:v>
                </c:pt>
                <c:pt idx="7802">
                  <c:v>#N/A</c:v>
                </c:pt>
                <c:pt idx="7803">
                  <c:v>#N/A</c:v>
                </c:pt>
                <c:pt idx="7804">
                  <c:v>#N/A</c:v>
                </c:pt>
                <c:pt idx="7805">
                  <c:v>#N/A</c:v>
                </c:pt>
                <c:pt idx="7806">
                  <c:v>#N/A</c:v>
                </c:pt>
                <c:pt idx="7807">
                  <c:v>#N/A</c:v>
                </c:pt>
                <c:pt idx="7808">
                  <c:v>#N/A</c:v>
                </c:pt>
                <c:pt idx="7809">
                  <c:v>#N/A</c:v>
                </c:pt>
                <c:pt idx="7810">
                  <c:v>#N/A</c:v>
                </c:pt>
                <c:pt idx="7811">
                  <c:v>#N/A</c:v>
                </c:pt>
                <c:pt idx="7812">
                  <c:v>#N/A</c:v>
                </c:pt>
                <c:pt idx="7813">
                  <c:v>#N/A</c:v>
                </c:pt>
                <c:pt idx="7814">
                  <c:v>#N/A</c:v>
                </c:pt>
                <c:pt idx="7815">
                  <c:v>#N/A</c:v>
                </c:pt>
                <c:pt idx="7816">
                  <c:v>#N/A</c:v>
                </c:pt>
                <c:pt idx="7817">
                  <c:v>#N/A</c:v>
                </c:pt>
                <c:pt idx="7818">
                  <c:v>#N/A</c:v>
                </c:pt>
                <c:pt idx="7819">
                  <c:v>#N/A</c:v>
                </c:pt>
                <c:pt idx="7820">
                  <c:v>#N/A</c:v>
                </c:pt>
                <c:pt idx="7821">
                  <c:v>#N/A</c:v>
                </c:pt>
                <c:pt idx="7822">
                  <c:v>#N/A</c:v>
                </c:pt>
                <c:pt idx="7823">
                  <c:v>#N/A</c:v>
                </c:pt>
                <c:pt idx="7824">
                  <c:v>#N/A</c:v>
                </c:pt>
                <c:pt idx="7825">
                  <c:v>#N/A</c:v>
                </c:pt>
                <c:pt idx="7826">
                  <c:v>#N/A</c:v>
                </c:pt>
                <c:pt idx="7827">
                  <c:v>#N/A</c:v>
                </c:pt>
                <c:pt idx="7828">
                  <c:v>#N/A</c:v>
                </c:pt>
                <c:pt idx="7829">
                  <c:v>#N/A</c:v>
                </c:pt>
                <c:pt idx="7830">
                  <c:v>#N/A</c:v>
                </c:pt>
                <c:pt idx="7831">
                  <c:v>#N/A</c:v>
                </c:pt>
                <c:pt idx="7832">
                  <c:v>#N/A</c:v>
                </c:pt>
                <c:pt idx="7833">
                  <c:v>#N/A</c:v>
                </c:pt>
                <c:pt idx="7834">
                  <c:v>#N/A</c:v>
                </c:pt>
                <c:pt idx="7835">
                  <c:v>#N/A</c:v>
                </c:pt>
                <c:pt idx="7836">
                  <c:v>#N/A</c:v>
                </c:pt>
                <c:pt idx="7837">
                  <c:v>#N/A</c:v>
                </c:pt>
                <c:pt idx="7838">
                  <c:v>#N/A</c:v>
                </c:pt>
                <c:pt idx="7839">
                  <c:v>#N/A</c:v>
                </c:pt>
                <c:pt idx="7840">
                  <c:v>#N/A</c:v>
                </c:pt>
                <c:pt idx="7841">
                  <c:v>#N/A</c:v>
                </c:pt>
                <c:pt idx="7842">
                  <c:v>#N/A</c:v>
                </c:pt>
                <c:pt idx="7843">
                  <c:v>#N/A</c:v>
                </c:pt>
                <c:pt idx="7844">
                  <c:v>#N/A</c:v>
                </c:pt>
                <c:pt idx="7845">
                  <c:v>#N/A</c:v>
                </c:pt>
                <c:pt idx="7846">
                  <c:v>#N/A</c:v>
                </c:pt>
                <c:pt idx="7847">
                  <c:v>#N/A</c:v>
                </c:pt>
                <c:pt idx="7848">
                  <c:v>#N/A</c:v>
                </c:pt>
                <c:pt idx="7849">
                  <c:v>#N/A</c:v>
                </c:pt>
                <c:pt idx="7850">
                  <c:v>#N/A</c:v>
                </c:pt>
                <c:pt idx="7851">
                  <c:v>#N/A</c:v>
                </c:pt>
                <c:pt idx="7852">
                  <c:v>#N/A</c:v>
                </c:pt>
                <c:pt idx="7853">
                  <c:v>#N/A</c:v>
                </c:pt>
                <c:pt idx="7854">
                  <c:v>#N/A</c:v>
                </c:pt>
                <c:pt idx="7855">
                  <c:v>#N/A</c:v>
                </c:pt>
                <c:pt idx="7856">
                  <c:v>#N/A</c:v>
                </c:pt>
                <c:pt idx="7857">
                  <c:v>#N/A</c:v>
                </c:pt>
                <c:pt idx="7858">
                  <c:v>#N/A</c:v>
                </c:pt>
                <c:pt idx="7859">
                  <c:v>#N/A</c:v>
                </c:pt>
                <c:pt idx="7860">
                  <c:v>#N/A</c:v>
                </c:pt>
                <c:pt idx="7861">
                  <c:v>#N/A</c:v>
                </c:pt>
                <c:pt idx="7862">
                  <c:v>#N/A</c:v>
                </c:pt>
                <c:pt idx="7863">
                  <c:v>#N/A</c:v>
                </c:pt>
                <c:pt idx="7864">
                  <c:v>#N/A</c:v>
                </c:pt>
                <c:pt idx="7865">
                  <c:v>#N/A</c:v>
                </c:pt>
                <c:pt idx="7866">
                  <c:v>#N/A</c:v>
                </c:pt>
                <c:pt idx="7867">
                  <c:v>#N/A</c:v>
                </c:pt>
                <c:pt idx="7868">
                  <c:v>#N/A</c:v>
                </c:pt>
                <c:pt idx="7869">
                  <c:v>#N/A</c:v>
                </c:pt>
                <c:pt idx="7870">
                  <c:v>#N/A</c:v>
                </c:pt>
                <c:pt idx="7871">
                  <c:v>#N/A</c:v>
                </c:pt>
                <c:pt idx="7872">
                  <c:v>#N/A</c:v>
                </c:pt>
                <c:pt idx="7873">
                  <c:v>#N/A</c:v>
                </c:pt>
                <c:pt idx="7874">
                  <c:v>#N/A</c:v>
                </c:pt>
                <c:pt idx="7875">
                  <c:v>#N/A</c:v>
                </c:pt>
                <c:pt idx="7876">
                  <c:v>#N/A</c:v>
                </c:pt>
                <c:pt idx="7877">
                  <c:v>#N/A</c:v>
                </c:pt>
                <c:pt idx="7878">
                  <c:v>#N/A</c:v>
                </c:pt>
                <c:pt idx="7879">
                  <c:v>#N/A</c:v>
                </c:pt>
                <c:pt idx="7880">
                  <c:v>#N/A</c:v>
                </c:pt>
                <c:pt idx="7881">
                  <c:v>#N/A</c:v>
                </c:pt>
                <c:pt idx="7882">
                  <c:v>#N/A</c:v>
                </c:pt>
                <c:pt idx="7883">
                  <c:v>#N/A</c:v>
                </c:pt>
                <c:pt idx="7884">
                  <c:v>#N/A</c:v>
                </c:pt>
                <c:pt idx="7885">
                  <c:v>#N/A</c:v>
                </c:pt>
                <c:pt idx="7886">
                  <c:v>#N/A</c:v>
                </c:pt>
                <c:pt idx="7887">
                  <c:v>#N/A</c:v>
                </c:pt>
                <c:pt idx="7888">
                  <c:v>#N/A</c:v>
                </c:pt>
                <c:pt idx="7889">
                  <c:v>#N/A</c:v>
                </c:pt>
                <c:pt idx="7890">
                  <c:v>#N/A</c:v>
                </c:pt>
                <c:pt idx="7891">
                  <c:v>#N/A</c:v>
                </c:pt>
                <c:pt idx="7892">
                  <c:v>#N/A</c:v>
                </c:pt>
                <c:pt idx="7893">
                  <c:v>#N/A</c:v>
                </c:pt>
                <c:pt idx="7894">
                  <c:v>#N/A</c:v>
                </c:pt>
                <c:pt idx="7895">
                  <c:v>#N/A</c:v>
                </c:pt>
                <c:pt idx="7896">
                  <c:v>#N/A</c:v>
                </c:pt>
                <c:pt idx="7897">
                  <c:v>#N/A</c:v>
                </c:pt>
                <c:pt idx="7898">
                  <c:v>#N/A</c:v>
                </c:pt>
                <c:pt idx="7899">
                  <c:v>#N/A</c:v>
                </c:pt>
                <c:pt idx="7900">
                  <c:v>#N/A</c:v>
                </c:pt>
                <c:pt idx="7901">
                  <c:v>#N/A</c:v>
                </c:pt>
                <c:pt idx="7902">
                  <c:v>#N/A</c:v>
                </c:pt>
                <c:pt idx="7903">
                  <c:v>#N/A</c:v>
                </c:pt>
                <c:pt idx="7904">
                  <c:v>#N/A</c:v>
                </c:pt>
                <c:pt idx="7905">
                  <c:v>#N/A</c:v>
                </c:pt>
                <c:pt idx="7906">
                  <c:v>#N/A</c:v>
                </c:pt>
                <c:pt idx="7907">
                  <c:v>#N/A</c:v>
                </c:pt>
                <c:pt idx="7908">
                  <c:v>#N/A</c:v>
                </c:pt>
                <c:pt idx="7909">
                  <c:v>#N/A</c:v>
                </c:pt>
                <c:pt idx="7910">
                  <c:v>#N/A</c:v>
                </c:pt>
                <c:pt idx="7911">
                  <c:v>#N/A</c:v>
                </c:pt>
                <c:pt idx="7912">
                  <c:v>#N/A</c:v>
                </c:pt>
                <c:pt idx="7913">
                  <c:v>#N/A</c:v>
                </c:pt>
                <c:pt idx="7914">
                  <c:v>#N/A</c:v>
                </c:pt>
                <c:pt idx="7915">
                  <c:v>#N/A</c:v>
                </c:pt>
                <c:pt idx="7916">
                  <c:v>#N/A</c:v>
                </c:pt>
                <c:pt idx="7917">
                  <c:v>#N/A</c:v>
                </c:pt>
                <c:pt idx="7918">
                  <c:v>#N/A</c:v>
                </c:pt>
                <c:pt idx="7919">
                  <c:v>#N/A</c:v>
                </c:pt>
                <c:pt idx="7920">
                  <c:v>#N/A</c:v>
                </c:pt>
                <c:pt idx="7921">
                  <c:v>#N/A</c:v>
                </c:pt>
                <c:pt idx="7922">
                  <c:v>#N/A</c:v>
                </c:pt>
                <c:pt idx="7923">
                  <c:v>#N/A</c:v>
                </c:pt>
                <c:pt idx="7924">
                  <c:v>#N/A</c:v>
                </c:pt>
                <c:pt idx="7925">
                  <c:v>#N/A</c:v>
                </c:pt>
                <c:pt idx="7926">
                  <c:v>#N/A</c:v>
                </c:pt>
                <c:pt idx="7927">
                  <c:v>#N/A</c:v>
                </c:pt>
                <c:pt idx="7928">
                  <c:v>#N/A</c:v>
                </c:pt>
                <c:pt idx="7929">
                  <c:v>#N/A</c:v>
                </c:pt>
                <c:pt idx="7930">
                  <c:v>#N/A</c:v>
                </c:pt>
                <c:pt idx="7931">
                  <c:v>#N/A</c:v>
                </c:pt>
                <c:pt idx="7932">
                  <c:v>#N/A</c:v>
                </c:pt>
                <c:pt idx="7933">
                  <c:v>#N/A</c:v>
                </c:pt>
                <c:pt idx="7934">
                  <c:v>#N/A</c:v>
                </c:pt>
                <c:pt idx="7935">
                  <c:v>#N/A</c:v>
                </c:pt>
                <c:pt idx="7936">
                  <c:v>#N/A</c:v>
                </c:pt>
                <c:pt idx="7937">
                  <c:v>#N/A</c:v>
                </c:pt>
                <c:pt idx="7938">
                  <c:v>#N/A</c:v>
                </c:pt>
                <c:pt idx="7939">
                  <c:v>#N/A</c:v>
                </c:pt>
                <c:pt idx="7940">
                  <c:v>#N/A</c:v>
                </c:pt>
                <c:pt idx="7941">
                  <c:v>#N/A</c:v>
                </c:pt>
                <c:pt idx="7942">
                  <c:v>#N/A</c:v>
                </c:pt>
                <c:pt idx="7943">
                  <c:v>#N/A</c:v>
                </c:pt>
                <c:pt idx="7944">
                  <c:v>#N/A</c:v>
                </c:pt>
                <c:pt idx="7945">
                  <c:v>#N/A</c:v>
                </c:pt>
                <c:pt idx="7946">
                  <c:v>#N/A</c:v>
                </c:pt>
                <c:pt idx="7947">
                  <c:v>#N/A</c:v>
                </c:pt>
                <c:pt idx="7948">
                  <c:v>#N/A</c:v>
                </c:pt>
                <c:pt idx="7949">
                  <c:v>#N/A</c:v>
                </c:pt>
                <c:pt idx="7950">
                  <c:v>#N/A</c:v>
                </c:pt>
                <c:pt idx="7951">
                  <c:v>#N/A</c:v>
                </c:pt>
                <c:pt idx="7952">
                  <c:v>#N/A</c:v>
                </c:pt>
                <c:pt idx="7953">
                  <c:v>#N/A</c:v>
                </c:pt>
                <c:pt idx="7954">
                  <c:v>#N/A</c:v>
                </c:pt>
                <c:pt idx="7955">
                  <c:v>#N/A</c:v>
                </c:pt>
                <c:pt idx="7956">
                  <c:v>#N/A</c:v>
                </c:pt>
                <c:pt idx="7957">
                  <c:v>#N/A</c:v>
                </c:pt>
                <c:pt idx="7958">
                  <c:v>#N/A</c:v>
                </c:pt>
                <c:pt idx="7959">
                  <c:v>#N/A</c:v>
                </c:pt>
                <c:pt idx="7960">
                  <c:v>#N/A</c:v>
                </c:pt>
                <c:pt idx="7961">
                  <c:v>#N/A</c:v>
                </c:pt>
                <c:pt idx="7962">
                  <c:v>#N/A</c:v>
                </c:pt>
                <c:pt idx="7963">
                  <c:v>#N/A</c:v>
                </c:pt>
                <c:pt idx="7964">
                  <c:v>#N/A</c:v>
                </c:pt>
                <c:pt idx="7965">
                  <c:v>#N/A</c:v>
                </c:pt>
                <c:pt idx="7966">
                  <c:v>#N/A</c:v>
                </c:pt>
                <c:pt idx="7967">
                  <c:v>#N/A</c:v>
                </c:pt>
                <c:pt idx="7968">
                  <c:v>#N/A</c:v>
                </c:pt>
                <c:pt idx="7969">
                  <c:v>#N/A</c:v>
                </c:pt>
                <c:pt idx="7970">
                  <c:v>#N/A</c:v>
                </c:pt>
                <c:pt idx="7971">
                  <c:v>#N/A</c:v>
                </c:pt>
                <c:pt idx="7972">
                  <c:v>#N/A</c:v>
                </c:pt>
                <c:pt idx="7973">
                  <c:v>#N/A</c:v>
                </c:pt>
                <c:pt idx="7974">
                  <c:v>#N/A</c:v>
                </c:pt>
                <c:pt idx="7975">
                  <c:v>#N/A</c:v>
                </c:pt>
                <c:pt idx="7976">
                  <c:v>#N/A</c:v>
                </c:pt>
                <c:pt idx="7977">
                  <c:v>#N/A</c:v>
                </c:pt>
                <c:pt idx="7978">
                  <c:v>#N/A</c:v>
                </c:pt>
                <c:pt idx="7979">
                  <c:v>#N/A</c:v>
                </c:pt>
                <c:pt idx="7980">
                  <c:v>#N/A</c:v>
                </c:pt>
                <c:pt idx="7981">
                  <c:v>#N/A</c:v>
                </c:pt>
                <c:pt idx="7982">
                  <c:v>#N/A</c:v>
                </c:pt>
                <c:pt idx="7983">
                  <c:v>#N/A</c:v>
                </c:pt>
                <c:pt idx="7984">
                  <c:v>#N/A</c:v>
                </c:pt>
                <c:pt idx="7985">
                  <c:v>#N/A</c:v>
                </c:pt>
                <c:pt idx="7986">
                  <c:v>#N/A</c:v>
                </c:pt>
                <c:pt idx="7987">
                  <c:v>#N/A</c:v>
                </c:pt>
                <c:pt idx="7988">
                  <c:v>#N/A</c:v>
                </c:pt>
                <c:pt idx="7989">
                  <c:v>#N/A</c:v>
                </c:pt>
                <c:pt idx="7990">
                  <c:v>#N/A</c:v>
                </c:pt>
                <c:pt idx="7991">
                  <c:v>#N/A</c:v>
                </c:pt>
                <c:pt idx="7992">
                  <c:v>#N/A</c:v>
                </c:pt>
                <c:pt idx="7993">
                  <c:v>#N/A</c:v>
                </c:pt>
                <c:pt idx="7994">
                  <c:v>#N/A</c:v>
                </c:pt>
                <c:pt idx="7995">
                  <c:v>#N/A</c:v>
                </c:pt>
                <c:pt idx="7996">
                  <c:v>#N/A</c:v>
                </c:pt>
                <c:pt idx="7997">
                  <c:v>#N/A</c:v>
                </c:pt>
                <c:pt idx="7998">
                  <c:v>#N/A</c:v>
                </c:pt>
                <c:pt idx="7999">
                  <c:v>#N/A</c:v>
                </c:pt>
                <c:pt idx="8000">
                  <c:v>#N/A</c:v>
                </c:pt>
                <c:pt idx="8001">
                  <c:v>#N/A</c:v>
                </c:pt>
                <c:pt idx="8002">
                  <c:v>#N/A</c:v>
                </c:pt>
                <c:pt idx="8003">
                  <c:v>#N/A</c:v>
                </c:pt>
                <c:pt idx="8004">
                  <c:v>#N/A</c:v>
                </c:pt>
                <c:pt idx="8005">
                  <c:v>#N/A</c:v>
                </c:pt>
                <c:pt idx="8006">
                  <c:v>#N/A</c:v>
                </c:pt>
                <c:pt idx="8007">
                  <c:v>#N/A</c:v>
                </c:pt>
                <c:pt idx="8008">
                  <c:v>#N/A</c:v>
                </c:pt>
                <c:pt idx="8009">
                  <c:v>#N/A</c:v>
                </c:pt>
                <c:pt idx="8010">
                  <c:v>#N/A</c:v>
                </c:pt>
                <c:pt idx="8011">
                  <c:v>#N/A</c:v>
                </c:pt>
                <c:pt idx="8012">
                  <c:v>#N/A</c:v>
                </c:pt>
                <c:pt idx="8013">
                  <c:v>#N/A</c:v>
                </c:pt>
                <c:pt idx="8014">
                  <c:v>#N/A</c:v>
                </c:pt>
                <c:pt idx="8015">
                  <c:v>#N/A</c:v>
                </c:pt>
                <c:pt idx="8016">
                  <c:v>#N/A</c:v>
                </c:pt>
                <c:pt idx="8017">
                  <c:v>#N/A</c:v>
                </c:pt>
                <c:pt idx="8018">
                  <c:v>#N/A</c:v>
                </c:pt>
                <c:pt idx="8019">
                  <c:v>#N/A</c:v>
                </c:pt>
                <c:pt idx="8020">
                  <c:v>#N/A</c:v>
                </c:pt>
                <c:pt idx="8021">
                  <c:v>#N/A</c:v>
                </c:pt>
                <c:pt idx="8022">
                  <c:v>#N/A</c:v>
                </c:pt>
                <c:pt idx="8023">
                  <c:v>#N/A</c:v>
                </c:pt>
                <c:pt idx="8024">
                  <c:v>#N/A</c:v>
                </c:pt>
                <c:pt idx="8025">
                  <c:v>#N/A</c:v>
                </c:pt>
                <c:pt idx="8026">
                  <c:v>#N/A</c:v>
                </c:pt>
                <c:pt idx="8027">
                  <c:v>#N/A</c:v>
                </c:pt>
                <c:pt idx="8028">
                  <c:v>#N/A</c:v>
                </c:pt>
                <c:pt idx="8029">
                  <c:v>#N/A</c:v>
                </c:pt>
                <c:pt idx="8030">
                  <c:v>#N/A</c:v>
                </c:pt>
                <c:pt idx="8031">
                  <c:v>#N/A</c:v>
                </c:pt>
                <c:pt idx="8032">
                  <c:v>#N/A</c:v>
                </c:pt>
                <c:pt idx="8033">
                  <c:v>#N/A</c:v>
                </c:pt>
                <c:pt idx="8034">
                  <c:v>#N/A</c:v>
                </c:pt>
                <c:pt idx="8035">
                  <c:v>#N/A</c:v>
                </c:pt>
                <c:pt idx="8036">
                  <c:v>#N/A</c:v>
                </c:pt>
                <c:pt idx="8037">
                  <c:v>#N/A</c:v>
                </c:pt>
                <c:pt idx="8038">
                  <c:v>#N/A</c:v>
                </c:pt>
                <c:pt idx="8039">
                  <c:v>#N/A</c:v>
                </c:pt>
                <c:pt idx="8040">
                  <c:v>#N/A</c:v>
                </c:pt>
                <c:pt idx="8041">
                  <c:v>#N/A</c:v>
                </c:pt>
                <c:pt idx="8042">
                  <c:v>#N/A</c:v>
                </c:pt>
                <c:pt idx="8043">
                  <c:v>#N/A</c:v>
                </c:pt>
                <c:pt idx="8044">
                  <c:v>#N/A</c:v>
                </c:pt>
                <c:pt idx="8045">
                  <c:v>#N/A</c:v>
                </c:pt>
                <c:pt idx="8046">
                  <c:v>#N/A</c:v>
                </c:pt>
                <c:pt idx="8047">
                  <c:v>#N/A</c:v>
                </c:pt>
                <c:pt idx="8048">
                  <c:v>#N/A</c:v>
                </c:pt>
                <c:pt idx="8049">
                  <c:v>#N/A</c:v>
                </c:pt>
                <c:pt idx="8050">
                  <c:v>#N/A</c:v>
                </c:pt>
                <c:pt idx="8051">
                  <c:v>#N/A</c:v>
                </c:pt>
                <c:pt idx="8052">
                  <c:v>#N/A</c:v>
                </c:pt>
                <c:pt idx="8053">
                  <c:v>#N/A</c:v>
                </c:pt>
                <c:pt idx="8054">
                  <c:v>#N/A</c:v>
                </c:pt>
                <c:pt idx="8055">
                  <c:v>#N/A</c:v>
                </c:pt>
                <c:pt idx="8056">
                  <c:v>#N/A</c:v>
                </c:pt>
                <c:pt idx="8057">
                  <c:v>#N/A</c:v>
                </c:pt>
                <c:pt idx="8058">
                  <c:v>#N/A</c:v>
                </c:pt>
                <c:pt idx="8059">
                  <c:v>#N/A</c:v>
                </c:pt>
                <c:pt idx="8060">
                  <c:v>#N/A</c:v>
                </c:pt>
                <c:pt idx="8061">
                  <c:v>#N/A</c:v>
                </c:pt>
                <c:pt idx="8062">
                  <c:v>#N/A</c:v>
                </c:pt>
                <c:pt idx="8063">
                  <c:v>#N/A</c:v>
                </c:pt>
                <c:pt idx="8064">
                  <c:v>#N/A</c:v>
                </c:pt>
                <c:pt idx="8065">
                  <c:v>#N/A</c:v>
                </c:pt>
                <c:pt idx="8066">
                  <c:v>#N/A</c:v>
                </c:pt>
                <c:pt idx="8067">
                  <c:v>#N/A</c:v>
                </c:pt>
                <c:pt idx="8068">
                  <c:v>#N/A</c:v>
                </c:pt>
                <c:pt idx="8069">
                  <c:v>#N/A</c:v>
                </c:pt>
                <c:pt idx="8070">
                  <c:v>#N/A</c:v>
                </c:pt>
                <c:pt idx="8071">
                  <c:v>#N/A</c:v>
                </c:pt>
                <c:pt idx="8072">
                  <c:v>#N/A</c:v>
                </c:pt>
                <c:pt idx="8073">
                  <c:v>#N/A</c:v>
                </c:pt>
                <c:pt idx="8074">
                  <c:v>#N/A</c:v>
                </c:pt>
                <c:pt idx="8075">
                  <c:v>#N/A</c:v>
                </c:pt>
                <c:pt idx="8076">
                  <c:v>#N/A</c:v>
                </c:pt>
                <c:pt idx="8077">
                  <c:v>#N/A</c:v>
                </c:pt>
                <c:pt idx="8078">
                  <c:v>#N/A</c:v>
                </c:pt>
                <c:pt idx="8079">
                  <c:v>#N/A</c:v>
                </c:pt>
                <c:pt idx="8080">
                  <c:v>#N/A</c:v>
                </c:pt>
                <c:pt idx="8081">
                  <c:v>#N/A</c:v>
                </c:pt>
                <c:pt idx="8082">
                  <c:v>#N/A</c:v>
                </c:pt>
                <c:pt idx="8083">
                  <c:v>#N/A</c:v>
                </c:pt>
                <c:pt idx="8084">
                  <c:v>#N/A</c:v>
                </c:pt>
                <c:pt idx="8085">
                  <c:v>#N/A</c:v>
                </c:pt>
                <c:pt idx="8086">
                  <c:v>#N/A</c:v>
                </c:pt>
                <c:pt idx="8087">
                  <c:v>#N/A</c:v>
                </c:pt>
                <c:pt idx="8088">
                  <c:v>#N/A</c:v>
                </c:pt>
                <c:pt idx="8089">
                  <c:v>#N/A</c:v>
                </c:pt>
                <c:pt idx="8090">
                  <c:v>#N/A</c:v>
                </c:pt>
                <c:pt idx="8091">
                  <c:v>#N/A</c:v>
                </c:pt>
                <c:pt idx="8092">
                  <c:v>#N/A</c:v>
                </c:pt>
                <c:pt idx="8093">
                  <c:v>#N/A</c:v>
                </c:pt>
                <c:pt idx="8094">
                  <c:v>#N/A</c:v>
                </c:pt>
                <c:pt idx="8095">
                  <c:v>#N/A</c:v>
                </c:pt>
                <c:pt idx="8096">
                  <c:v>#N/A</c:v>
                </c:pt>
                <c:pt idx="8097">
                  <c:v>#N/A</c:v>
                </c:pt>
                <c:pt idx="8098">
                  <c:v>#N/A</c:v>
                </c:pt>
                <c:pt idx="8099">
                  <c:v>#N/A</c:v>
                </c:pt>
                <c:pt idx="8100">
                  <c:v>#N/A</c:v>
                </c:pt>
                <c:pt idx="8101">
                  <c:v>#N/A</c:v>
                </c:pt>
                <c:pt idx="8102">
                  <c:v>#N/A</c:v>
                </c:pt>
                <c:pt idx="8103">
                  <c:v>#N/A</c:v>
                </c:pt>
                <c:pt idx="8104">
                  <c:v>#N/A</c:v>
                </c:pt>
                <c:pt idx="8105">
                  <c:v>#N/A</c:v>
                </c:pt>
                <c:pt idx="8106">
                  <c:v>#N/A</c:v>
                </c:pt>
                <c:pt idx="8107">
                  <c:v>#N/A</c:v>
                </c:pt>
                <c:pt idx="8108">
                  <c:v>#N/A</c:v>
                </c:pt>
                <c:pt idx="8109">
                  <c:v>#N/A</c:v>
                </c:pt>
                <c:pt idx="8110">
                  <c:v>#N/A</c:v>
                </c:pt>
                <c:pt idx="8111">
                  <c:v>#N/A</c:v>
                </c:pt>
                <c:pt idx="8112">
                  <c:v>#N/A</c:v>
                </c:pt>
                <c:pt idx="8113">
                  <c:v>#N/A</c:v>
                </c:pt>
                <c:pt idx="8114">
                  <c:v>#N/A</c:v>
                </c:pt>
                <c:pt idx="8115">
                  <c:v>#N/A</c:v>
                </c:pt>
                <c:pt idx="8116">
                  <c:v>#N/A</c:v>
                </c:pt>
                <c:pt idx="8117">
                  <c:v>#N/A</c:v>
                </c:pt>
                <c:pt idx="8118">
                  <c:v>#N/A</c:v>
                </c:pt>
                <c:pt idx="8119">
                  <c:v>#N/A</c:v>
                </c:pt>
                <c:pt idx="8120">
                  <c:v>#N/A</c:v>
                </c:pt>
                <c:pt idx="8121">
                  <c:v>#N/A</c:v>
                </c:pt>
                <c:pt idx="8122">
                  <c:v>#N/A</c:v>
                </c:pt>
                <c:pt idx="8123">
                  <c:v>#N/A</c:v>
                </c:pt>
                <c:pt idx="8124">
                  <c:v>#N/A</c:v>
                </c:pt>
                <c:pt idx="8125">
                  <c:v>#N/A</c:v>
                </c:pt>
                <c:pt idx="8126">
                  <c:v>#N/A</c:v>
                </c:pt>
                <c:pt idx="8127">
                  <c:v>#N/A</c:v>
                </c:pt>
                <c:pt idx="8128">
                  <c:v>#N/A</c:v>
                </c:pt>
                <c:pt idx="8129">
                  <c:v>#N/A</c:v>
                </c:pt>
                <c:pt idx="8130">
                  <c:v>#N/A</c:v>
                </c:pt>
                <c:pt idx="8131">
                  <c:v>#N/A</c:v>
                </c:pt>
                <c:pt idx="8132">
                  <c:v>#N/A</c:v>
                </c:pt>
                <c:pt idx="8133">
                  <c:v>#N/A</c:v>
                </c:pt>
                <c:pt idx="8134">
                  <c:v>#N/A</c:v>
                </c:pt>
                <c:pt idx="8135">
                  <c:v>#N/A</c:v>
                </c:pt>
                <c:pt idx="8136">
                  <c:v>#N/A</c:v>
                </c:pt>
                <c:pt idx="8137">
                  <c:v>#N/A</c:v>
                </c:pt>
                <c:pt idx="8138">
                  <c:v>#N/A</c:v>
                </c:pt>
                <c:pt idx="8139">
                  <c:v>#N/A</c:v>
                </c:pt>
                <c:pt idx="8140">
                  <c:v>#N/A</c:v>
                </c:pt>
                <c:pt idx="8141">
                  <c:v>#N/A</c:v>
                </c:pt>
                <c:pt idx="8142">
                  <c:v>#N/A</c:v>
                </c:pt>
                <c:pt idx="8143">
                  <c:v>#N/A</c:v>
                </c:pt>
                <c:pt idx="8144">
                  <c:v>#N/A</c:v>
                </c:pt>
                <c:pt idx="8145">
                  <c:v>#N/A</c:v>
                </c:pt>
                <c:pt idx="8146">
                  <c:v>#N/A</c:v>
                </c:pt>
                <c:pt idx="8147">
                  <c:v>#N/A</c:v>
                </c:pt>
                <c:pt idx="8148">
                  <c:v>#N/A</c:v>
                </c:pt>
                <c:pt idx="8149">
                  <c:v>#N/A</c:v>
                </c:pt>
                <c:pt idx="8150">
                  <c:v>#N/A</c:v>
                </c:pt>
                <c:pt idx="8151">
                  <c:v>#N/A</c:v>
                </c:pt>
                <c:pt idx="8152">
                  <c:v>#N/A</c:v>
                </c:pt>
                <c:pt idx="8153">
                  <c:v>#N/A</c:v>
                </c:pt>
                <c:pt idx="8154">
                  <c:v>#N/A</c:v>
                </c:pt>
                <c:pt idx="8155">
                  <c:v>#N/A</c:v>
                </c:pt>
                <c:pt idx="8156">
                  <c:v>#N/A</c:v>
                </c:pt>
                <c:pt idx="8157">
                  <c:v>#N/A</c:v>
                </c:pt>
                <c:pt idx="8158">
                  <c:v>#N/A</c:v>
                </c:pt>
                <c:pt idx="8159">
                  <c:v>#N/A</c:v>
                </c:pt>
                <c:pt idx="8160">
                  <c:v>#N/A</c:v>
                </c:pt>
                <c:pt idx="8161">
                  <c:v>#N/A</c:v>
                </c:pt>
                <c:pt idx="8162">
                  <c:v>#N/A</c:v>
                </c:pt>
                <c:pt idx="8163">
                  <c:v>#N/A</c:v>
                </c:pt>
                <c:pt idx="8164">
                  <c:v>#N/A</c:v>
                </c:pt>
                <c:pt idx="8165">
                  <c:v>#N/A</c:v>
                </c:pt>
                <c:pt idx="8166">
                  <c:v>#N/A</c:v>
                </c:pt>
                <c:pt idx="8167">
                  <c:v>#N/A</c:v>
                </c:pt>
                <c:pt idx="8168">
                  <c:v>#N/A</c:v>
                </c:pt>
                <c:pt idx="8169">
                  <c:v>#N/A</c:v>
                </c:pt>
                <c:pt idx="8170">
                  <c:v>#N/A</c:v>
                </c:pt>
                <c:pt idx="8171">
                  <c:v>#N/A</c:v>
                </c:pt>
                <c:pt idx="8172">
                  <c:v>#N/A</c:v>
                </c:pt>
                <c:pt idx="8173">
                  <c:v>#N/A</c:v>
                </c:pt>
                <c:pt idx="8174">
                  <c:v>#N/A</c:v>
                </c:pt>
                <c:pt idx="8175">
                  <c:v>#N/A</c:v>
                </c:pt>
                <c:pt idx="8176">
                  <c:v>#N/A</c:v>
                </c:pt>
                <c:pt idx="8177">
                  <c:v>#N/A</c:v>
                </c:pt>
                <c:pt idx="8178">
                  <c:v>#N/A</c:v>
                </c:pt>
                <c:pt idx="8179">
                  <c:v>#N/A</c:v>
                </c:pt>
                <c:pt idx="8180">
                  <c:v>#N/A</c:v>
                </c:pt>
                <c:pt idx="8181">
                  <c:v>#N/A</c:v>
                </c:pt>
                <c:pt idx="8182">
                  <c:v>#N/A</c:v>
                </c:pt>
                <c:pt idx="8183">
                  <c:v>#N/A</c:v>
                </c:pt>
                <c:pt idx="8184">
                  <c:v>#N/A</c:v>
                </c:pt>
                <c:pt idx="8185">
                  <c:v>#N/A</c:v>
                </c:pt>
                <c:pt idx="8186">
                  <c:v>#N/A</c:v>
                </c:pt>
                <c:pt idx="8187">
                  <c:v>#N/A</c:v>
                </c:pt>
                <c:pt idx="8188">
                  <c:v>#N/A</c:v>
                </c:pt>
                <c:pt idx="8189">
                  <c:v>#N/A</c:v>
                </c:pt>
                <c:pt idx="8190">
                  <c:v>#N/A</c:v>
                </c:pt>
                <c:pt idx="8191">
                  <c:v>#N/A</c:v>
                </c:pt>
                <c:pt idx="8192">
                  <c:v>#N/A</c:v>
                </c:pt>
                <c:pt idx="8193">
                  <c:v>#N/A</c:v>
                </c:pt>
                <c:pt idx="8194">
                  <c:v>#N/A</c:v>
                </c:pt>
                <c:pt idx="8195">
                  <c:v>#N/A</c:v>
                </c:pt>
                <c:pt idx="8196">
                  <c:v>#N/A</c:v>
                </c:pt>
                <c:pt idx="8197">
                  <c:v>#N/A</c:v>
                </c:pt>
                <c:pt idx="8198">
                  <c:v>#N/A</c:v>
                </c:pt>
                <c:pt idx="8199">
                  <c:v>#N/A</c:v>
                </c:pt>
                <c:pt idx="8200">
                  <c:v>#N/A</c:v>
                </c:pt>
                <c:pt idx="8201">
                  <c:v>#N/A</c:v>
                </c:pt>
                <c:pt idx="8202">
                  <c:v>#N/A</c:v>
                </c:pt>
                <c:pt idx="8203">
                  <c:v>#N/A</c:v>
                </c:pt>
                <c:pt idx="8204">
                  <c:v>#N/A</c:v>
                </c:pt>
                <c:pt idx="8205">
                  <c:v>#N/A</c:v>
                </c:pt>
                <c:pt idx="8206">
                  <c:v>#N/A</c:v>
                </c:pt>
                <c:pt idx="8207">
                  <c:v>#N/A</c:v>
                </c:pt>
                <c:pt idx="8208">
                  <c:v>#N/A</c:v>
                </c:pt>
                <c:pt idx="8209">
                  <c:v>#N/A</c:v>
                </c:pt>
                <c:pt idx="8210">
                  <c:v>#N/A</c:v>
                </c:pt>
                <c:pt idx="8211">
                  <c:v>#N/A</c:v>
                </c:pt>
                <c:pt idx="8212">
                  <c:v>#N/A</c:v>
                </c:pt>
                <c:pt idx="8213">
                  <c:v>#N/A</c:v>
                </c:pt>
                <c:pt idx="8214">
                  <c:v>#N/A</c:v>
                </c:pt>
                <c:pt idx="8215">
                  <c:v>#N/A</c:v>
                </c:pt>
                <c:pt idx="8216">
                  <c:v>#N/A</c:v>
                </c:pt>
                <c:pt idx="8217">
                  <c:v>#N/A</c:v>
                </c:pt>
                <c:pt idx="8218">
                  <c:v>#N/A</c:v>
                </c:pt>
                <c:pt idx="8219">
                  <c:v>#N/A</c:v>
                </c:pt>
                <c:pt idx="8220">
                  <c:v>#N/A</c:v>
                </c:pt>
                <c:pt idx="8221">
                  <c:v>#N/A</c:v>
                </c:pt>
                <c:pt idx="8222">
                  <c:v>#N/A</c:v>
                </c:pt>
                <c:pt idx="8223">
                  <c:v>#N/A</c:v>
                </c:pt>
                <c:pt idx="8224">
                  <c:v>#N/A</c:v>
                </c:pt>
                <c:pt idx="8225">
                  <c:v>#N/A</c:v>
                </c:pt>
                <c:pt idx="8226">
                  <c:v>#N/A</c:v>
                </c:pt>
                <c:pt idx="8227">
                  <c:v>#N/A</c:v>
                </c:pt>
                <c:pt idx="8228">
                  <c:v>#N/A</c:v>
                </c:pt>
                <c:pt idx="8229">
                  <c:v>#N/A</c:v>
                </c:pt>
                <c:pt idx="8230">
                  <c:v>#N/A</c:v>
                </c:pt>
                <c:pt idx="8231">
                  <c:v>#N/A</c:v>
                </c:pt>
                <c:pt idx="8232">
                  <c:v>#N/A</c:v>
                </c:pt>
                <c:pt idx="8233">
                  <c:v>#N/A</c:v>
                </c:pt>
                <c:pt idx="8234">
                  <c:v>#N/A</c:v>
                </c:pt>
                <c:pt idx="8235">
                  <c:v>#N/A</c:v>
                </c:pt>
                <c:pt idx="8236">
                  <c:v>#N/A</c:v>
                </c:pt>
                <c:pt idx="8237">
                  <c:v>#N/A</c:v>
                </c:pt>
                <c:pt idx="8238">
                  <c:v>#N/A</c:v>
                </c:pt>
                <c:pt idx="8239">
                  <c:v>#N/A</c:v>
                </c:pt>
                <c:pt idx="8240">
                  <c:v>#N/A</c:v>
                </c:pt>
                <c:pt idx="8241">
                  <c:v>#N/A</c:v>
                </c:pt>
                <c:pt idx="8242">
                  <c:v>#N/A</c:v>
                </c:pt>
                <c:pt idx="8243">
                  <c:v>#N/A</c:v>
                </c:pt>
                <c:pt idx="8244">
                  <c:v>#N/A</c:v>
                </c:pt>
                <c:pt idx="8245">
                  <c:v>#N/A</c:v>
                </c:pt>
                <c:pt idx="8246">
                  <c:v>#N/A</c:v>
                </c:pt>
                <c:pt idx="8247">
                  <c:v>#N/A</c:v>
                </c:pt>
                <c:pt idx="8248">
                  <c:v>#N/A</c:v>
                </c:pt>
                <c:pt idx="8249">
                  <c:v>#N/A</c:v>
                </c:pt>
                <c:pt idx="8250">
                  <c:v>#N/A</c:v>
                </c:pt>
                <c:pt idx="8251">
                  <c:v>#N/A</c:v>
                </c:pt>
                <c:pt idx="8252">
                  <c:v>#N/A</c:v>
                </c:pt>
                <c:pt idx="8253">
                  <c:v>#N/A</c:v>
                </c:pt>
                <c:pt idx="8254">
                  <c:v>#N/A</c:v>
                </c:pt>
                <c:pt idx="8255">
                  <c:v>#N/A</c:v>
                </c:pt>
                <c:pt idx="8256">
                  <c:v>#N/A</c:v>
                </c:pt>
                <c:pt idx="8257">
                  <c:v>#N/A</c:v>
                </c:pt>
                <c:pt idx="8258">
                  <c:v>#N/A</c:v>
                </c:pt>
                <c:pt idx="8259">
                  <c:v>#N/A</c:v>
                </c:pt>
                <c:pt idx="8260">
                  <c:v>#N/A</c:v>
                </c:pt>
                <c:pt idx="8261">
                  <c:v>#N/A</c:v>
                </c:pt>
                <c:pt idx="8262">
                  <c:v>#N/A</c:v>
                </c:pt>
                <c:pt idx="8263">
                  <c:v>#N/A</c:v>
                </c:pt>
                <c:pt idx="8264">
                  <c:v>#N/A</c:v>
                </c:pt>
                <c:pt idx="8265">
                  <c:v>#N/A</c:v>
                </c:pt>
                <c:pt idx="8266">
                  <c:v>#N/A</c:v>
                </c:pt>
                <c:pt idx="8267">
                  <c:v>#N/A</c:v>
                </c:pt>
                <c:pt idx="8268">
                  <c:v>#N/A</c:v>
                </c:pt>
                <c:pt idx="8269">
                  <c:v>#N/A</c:v>
                </c:pt>
                <c:pt idx="8270">
                  <c:v>#N/A</c:v>
                </c:pt>
                <c:pt idx="8271">
                  <c:v>#N/A</c:v>
                </c:pt>
                <c:pt idx="8272">
                  <c:v>#N/A</c:v>
                </c:pt>
                <c:pt idx="8273">
                  <c:v>#N/A</c:v>
                </c:pt>
                <c:pt idx="8274">
                  <c:v>#N/A</c:v>
                </c:pt>
                <c:pt idx="8275">
                  <c:v>#N/A</c:v>
                </c:pt>
                <c:pt idx="8276">
                  <c:v>#N/A</c:v>
                </c:pt>
                <c:pt idx="8277">
                  <c:v>#N/A</c:v>
                </c:pt>
                <c:pt idx="8278">
                  <c:v>#N/A</c:v>
                </c:pt>
                <c:pt idx="8279">
                  <c:v>#N/A</c:v>
                </c:pt>
                <c:pt idx="8280">
                  <c:v>#N/A</c:v>
                </c:pt>
                <c:pt idx="8281">
                  <c:v>#N/A</c:v>
                </c:pt>
                <c:pt idx="8282">
                  <c:v>#N/A</c:v>
                </c:pt>
                <c:pt idx="8283">
                  <c:v>#N/A</c:v>
                </c:pt>
                <c:pt idx="8284">
                  <c:v>#N/A</c:v>
                </c:pt>
                <c:pt idx="8285">
                  <c:v>#N/A</c:v>
                </c:pt>
                <c:pt idx="8286">
                  <c:v>#N/A</c:v>
                </c:pt>
                <c:pt idx="8287">
                  <c:v>#N/A</c:v>
                </c:pt>
                <c:pt idx="8288">
                  <c:v>#N/A</c:v>
                </c:pt>
                <c:pt idx="8289">
                  <c:v>#N/A</c:v>
                </c:pt>
                <c:pt idx="8290">
                  <c:v>#N/A</c:v>
                </c:pt>
                <c:pt idx="8291">
                  <c:v>#N/A</c:v>
                </c:pt>
                <c:pt idx="8292">
                  <c:v>#N/A</c:v>
                </c:pt>
                <c:pt idx="8293">
                  <c:v>#N/A</c:v>
                </c:pt>
                <c:pt idx="8294">
                  <c:v>#N/A</c:v>
                </c:pt>
                <c:pt idx="8295">
                  <c:v>#N/A</c:v>
                </c:pt>
                <c:pt idx="8296">
                  <c:v>#N/A</c:v>
                </c:pt>
                <c:pt idx="8297">
                  <c:v>#N/A</c:v>
                </c:pt>
                <c:pt idx="8298">
                  <c:v>#N/A</c:v>
                </c:pt>
                <c:pt idx="8299">
                  <c:v>#N/A</c:v>
                </c:pt>
                <c:pt idx="8300">
                  <c:v>#N/A</c:v>
                </c:pt>
                <c:pt idx="8301">
                  <c:v>#N/A</c:v>
                </c:pt>
                <c:pt idx="8302">
                  <c:v>#N/A</c:v>
                </c:pt>
                <c:pt idx="8303">
                  <c:v>#N/A</c:v>
                </c:pt>
                <c:pt idx="8304">
                  <c:v>#N/A</c:v>
                </c:pt>
                <c:pt idx="8305">
                  <c:v>#N/A</c:v>
                </c:pt>
                <c:pt idx="8306">
                  <c:v>#N/A</c:v>
                </c:pt>
                <c:pt idx="8307">
                  <c:v>#N/A</c:v>
                </c:pt>
                <c:pt idx="8308">
                  <c:v>#N/A</c:v>
                </c:pt>
                <c:pt idx="8309">
                  <c:v>#N/A</c:v>
                </c:pt>
                <c:pt idx="8310">
                  <c:v>#N/A</c:v>
                </c:pt>
                <c:pt idx="8311">
                  <c:v>#N/A</c:v>
                </c:pt>
                <c:pt idx="8312">
                  <c:v>#N/A</c:v>
                </c:pt>
                <c:pt idx="8313">
                  <c:v>#N/A</c:v>
                </c:pt>
                <c:pt idx="8314">
                  <c:v>#N/A</c:v>
                </c:pt>
                <c:pt idx="8315">
                  <c:v>#N/A</c:v>
                </c:pt>
                <c:pt idx="8316">
                  <c:v>#N/A</c:v>
                </c:pt>
                <c:pt idx="8317">
                  <c:v>#N/A</c:v>
                </c:pt>
                <c:pt idx="8318">
                  <c:v>#N/A</c:v>
                </c:pt>
                <c:pt idx="8319">
                  <c:v>#N/A</c:v>
                </c:pt>
                <c:pt idx="8320">
                  <c:v>#N/A</c:v>
                </c:pt>
                <c:pt idx="8321">
                  <c:v>#N/A</c:v>
                </c:pt>
                <c:pt idx="8322">
                  <c:v>#N/A</c:v>
                </c:pt>
                <c:pt idx="8323">
                  <c:v>#N/A</c:v>
                </c:pt>
                <c:pt idx="8324">
                  <c:v>#N/A</c:v>
                </c:pt>
                <c:pt idx="8325">
                  <c:v>#N/A</c:v>
                </c:pt>
                <c:pt idx="8326">
                  <c:v>#N/A</c:v>
                </c:pt>
                <c:pt idx="8327">
                  <c:v>#N/A</c:v>
                </c:pt>
                <c:pt idx="8328">
                  <c:v>#N/A</c:v>
                </c:pt>
                <c:pt idx="8329">
                  <c:v>#N/A</c:v>
                </c:pt>
                <c:pt idx="8330">
                  <c:v>#N/A</c:v>
                </c:pt>
                <c:pt idx="8331">
                  <c:v>#N/A</c:v>
                </c:pt>
                <c:pt idx="8332">
                  <c:v>#N/A</c:v>
                </c:pt>
                <c:pt idx="8333">
                  <c:v>#N/A</c:v>
                </c:pt>
                <c:pt idx="8334">
                  <c:v>#N/A</c:v>
                </c:pt>
                <c:pt idx="8335">
                  <c:v>#N/A</c:v>
                </c:pt>
                <c:pt idx="8336">
                  <c:v>#N/A</c:v>
                </c:pt>
                <c:pt idx="8337">
                  <c:v>#N/A</c:v>
                </c:pt>
                <c:pt idx="8338">
                  <c:v>#N/A</c:v>
                </c:pt>
                <c:pt idx="8339">
                  <c:v>#N/A</c:v>
                </c:pt>
                <c:pt idx="8340">
                  <c:v>#N/A</c:v>
                </c:pt>
                <c:pt idx="8341">
                  <c:v>#N/A</c:v>
                </c:pt>
                <c:pt idx="8342">
                  <c:v>#N/A</c:v>
                </c:pt>
                <c:pt idx="8343">
                  <c:v>#N/A</c:v>
                </c:pt>
                <c:pt idx="8344">
                  <c:v>#N/A</c:v>
                </c:pt>
                <c:pt idx="8345">
                  <c:v>#N/A</c:v>
                </c:pt>
                <c:pt idx="8346">
                  <c:v>#N/A</c:v>
                </c:pt>
                <c:pt idx="8347">
                  <c:v>#N/A</c:v>
                </c:pt>
                <c:pt idx="8348">
                  <c:v>#N/A</c:v>
                </c:pt>
                <c:pt idx="8349">
                  <c:v>#N/A</c:v>
                </c:pt>
                <c:pt idx="8350">
                  <c:v>#N/A</c:v>
                </c:pt>
                <c:pt idx="8351">
                  <c:v>#N/A</c:v>
                </c:pt>
                <c:pt idx="8352">
                  <c:v>#N/A</c:v>
                </c:pt>
                <c:pt idx="8353">
                  <c:v>#N/A</c:v>
                </c:pt>
                <c:pt idx="8354">
                  <c:v>#N/A</c:v>
                </c:pt>
                <c:pt idx="8355">
                  <c:v>#N/A</c:v>
                </c:pt>
                <c:pt idx="8356">
                  <c:v>#N/A</c:v>
                </c:pt>
                <c:pt idx="8357">
                  <c:v>#N/A</c:v>
                </c:pt>
                <c:pt idx="8358">
                  <c:v>#N/A</c:v>
                </c:pt>
                <c:pt idx="8359">
                  <c:v>#N/A</c:v>
                </c:pt>
                <c:pt idx="8360">
                  <c:v>#N/A</c:v>
                </c:pt>
                <c:pt idx="8361">
                  <c:v>#N/A</c:v>
                </c:pt>
                <c:pt idx="8362">
                  <c:v>#N/A</c:v>
                </c:pt>
                <c:pt idx="8363">
                  <c:v>#N/A</c:v>
                </c:pt>
                <c:pt idx="8364">
                  <c:v>#N/A</c:v>
                </c:pt>
                <c:pt idx="8365">
                  <c:v>#N/A</c:v>
                </c:pt>
                <c:pt idx="8366">
                  <c:v>#N/A</c:v>
                </c:pt>
                <c:pt idx="8367">
                  <c:v>#N/A</c:v>
                </c:pt>
                <c:pt idx="8368">
                  <c:v>#N/A</c:v>
                </c:pt>
                <c:pt idx="8369">
                  <c:v>#N/A</c:v>
                </c:pt>
                <c:pt idx="8370">
                  <c:v>#N/A</c:v>
                </c:pt>
                <c:pt idx="8371">
                  <c:v>#N/A</c:v>
                </c:pt>
                <c:pt idx="8372">
                  <c:v>#N/A</c:v>
                </c:pt>
                <c:pt idx="8373">
                  <c:v>#N/A</c:v>
                </c:pt>
                <c:pt idx="8374">
                  <c:v>#N/A</c:v>
                </c:pt>
                <c:pt idx="8375">
                  <c:v>#N/A</c:v>
                </c:pt>
                <c:pt idx="8376">
                  <c:v>#N/A</c:v>
                </c:pt>
                <c:pt idx="8377">
                  <c:v>#N/A</c:v>
                </c:pt>
                <c:pt idx="8378">
                  <c:v>#N/A</c:v>
                </c:pt>
                <c:pt idx="8379">
                  <c:v>#N/A</c:v>
                </c:pt>
                <c:pt idx="8380">
                  <c:v>#N/A</c:v>
                </c:pt>
                <c:pt idx="8381">
                  <c:v>#N/A</c:v>
                </c:pt>
                <c:pt idx="8382">
                  <c:v>#N/A</c:v>
                </c:pt>
                <c:pt idx="8383">
                  <c:v>#N/A</c:v>
                </c:pt>
                <c:pt idx="8384">
                  <c:v>#N/A</c:v>
                </c:pt>
                <c:pt idx="8385">
                  <c:v>#N/A</c:v>
                </c:pt>
                <c:pt idx="8386">
                  <c:v>#N/A</c:v>
                </c:pt>
                <c:pt idx="8387">
                  <c:v>#N/A</c:v>
                </c:pt>
                <c:pt idx="8388">
                  <c:v>#N/A</c:v>
                </c:pt>
                <c:pt idx="8389">
                  <c:v>#N/A</c:v>
                </c:pt>
                <c:pt idx="8390">
                  <c:v>#N/A</c:v>
                </c:pt>
                <c:pt idx="8391">
                  <c:v>#N/A</c:v>
                </c:pt>
                <c:pt idx="8392">
                  <c:v>#N/A</c:v>
                </c:pt>
                <c:pt idx="8393">
                  <c:v>#N/A</c:v>
                </c:pt>
                <c:pt idx="8394">
                  <c:v>#N/A</c:v>
                </c:pt>
                <c:pt idx="8395">
                  <c:v>#N/A</c:v>
                </c:pt>
                <c:pt idx="8396">
                  <c:v>#N/A</c:v>
                </c:pt>
                <c:pt idx="8397">
                  <c:v>#N/A</c:v>
                </c:pt>
                <c:pt idx="8398">
                  <c:v>#N/A</c:v>
                </c:pt>
                <c:pt idx="8399">
                  <c:v>#N/A</c:v>
                </c:pt>
                <c:pt idx="8400">
                  <c:v>#N/A</c:v>
                </c:pt>
                <c:pt idx="8401">
                  <c:v>#N/A</c:v>
                </c:pt>
                <c:pt idx="8402">
                  <c:v>#N/A</c:v>
                </c:pt>
                <c:pt idx="8403">
                  <c:v>#N/A</c:v>
                </c:pt>
                <c:pt idx="8404">
                  <c:v>#N/A</c:v>
                </c:pt>
                <c:pt idx="8405">
                  <c:v>#N/A</c:v>
                </c:pt>
                <c:pt idx="8406">
                  <c:v>#N/A</c:v>
                </c:pt>
                <c:pt idx="8407">
                  <c:v>#N/A</c:v>
                </c:pt>
                <c:pt idx="8408">
                  <c:v>#N/A</c:v>
                </c:pt>
                <c:pt idx="8409">
                  <c:v>#N/A</c:v>
                </c:pt>
                <c:pt idx="8410">
                  <c:v>#N/A</c:v>
                </c:pt>
                <c:pt idx="8411">
                  <c:v>#N/A</c:v>
                </c:pt>
                <c:pt idx="8412">
                  <c:v>#N/A</c:v>
                </c:pt>
                <c:pt idx="8413">
                  <c:v>#N/A</c:v>
                </c:pt>
                <c:pt idx="8414">
                  <c:v>#N/A</c:v>
                </c:pt>
                <c:pt idx="8415">
                  <c:v>#N/A</c:v>
                </c:pt>
                <c:pt idx="8416">
                  <c:v>#N/A</c:v>
                </c:pt>
                <c:pt idx="8417">
                  <c:v>#N/A</c:v>
                </c:pt>
                <c:pt idx="8418">
                  <c:v>#N/A</c:v>
                </c:pt>
                <c:pt idx="8419">
                  <c:v>#N/A</c:v>
                </c:pt>
                <c:pt idx="8420">
                  <c:v>#N/A</c:v>
                </c:pt>
                <c:pt idx="8421">
                  <c:v>#N/A</c:v>
                </c:pt>
                <c:pt idx="8422">
                  <c:v>#N/A</c:v>
                </c:pt>
                <c:pt idx="8423">
                  <c:v>#N/A</c:v>
                </c:pt>
                <c:pt idx="8424">
                  <c:v>#N/A</c:v>
                </c:pt>
                <c:pt idx="8425">
                  <c:v>#N/A</c:v>
                </c:pt>
                <c:pt idx="8426">
                  <c:v>#N/A</c:v>
                </c:pt>
                <c:pt idx="8427">
                  <c:v>#N/A</c:v>
                </c:pt>
                <c:pt idx="8428">
                  <c:v>#N/A</c:v>
                </c:pt>
                <c:pt idx="8429">
                  <c:v>#N/A</c:v>
                </c:pt>
                <c:pt idx="8430">
                  <c:v>#N/A</c:v>
                </c:pt>
                <c:pt idx="8431">
                  <c:v>#N/A</c:v>
                </c:pt>
                <c:pt idx="8432">
                  <c:v>#N/A</c:v>
                </c:pt>
                <c:pt idx="8433">
                  <c:v>#N/A</c:v>
                </c:pt>
                <c:pt idx="8434">
                  <c:v>#N/A</c:v>
                </c:pt>
                <c:pt idx="8435">
                  <c:v>#N/A</c:v>
                </c:pt>
                <c:pt idx="8436">
                  <c:v>#N/A</c:v>
                </c:pt>
                <c:pt idx="8437">
                  <c:v>#N/A</c:v>
                </c:pt>
                <c:pt idx="8438">
                  <c:v>#N/A</c:v>
                </c:pt>
                <c:pt idx="8439">
                  <c:v>#N/A</c:v>
                </c:pt>
                <c:pt idx="8440">
                  <c:v>#N/A</c:v>
                </c:pt>
                <c:pt idx="8441">
                  <c:v>#N/A</c:v>
                </c:pt>
                <c:pt idx="8442">
                  <c:v>#N/A</c:v>
                </c:pt>
                <c:pt idx="8443">
                  <c:v>#N/A</c:v>
                </c:pt>
                <c:pt idx="8444">
                  <c:v>#N/A</c:v>
                </c:pt>
                <c:pt idx="8445">
                  <c:v>#N/A</c:v>
                </c:pt>
                <c:pt idx="8446">
                  <c:v>#N/A</c:v>
                </c:pt>
                <c:pt idx="8447">
                  <c:v>#N/A</c:v>
                </c:pt>
                <c:pt idx="8448">
                  <c:v>#N/A</c:v>
                </c:pt>
                <c:pt idx="8449">
                  <c:v>#N/A</c:v>
                </c:pt>
                <c:pt idx="8450">
                  <c:v>#N/A</c:v>
                </c:pt>
                <c:pt idx="8451">
                  <c:v>#N/A</c:v>
                </c:pt>
                <c:pt idx="8452">
                  <c:v>#N/A</c:v>
                </c:pt>
                <c:pt idx="8453">
                  <c:v>#N/A</c:v>
                </c:pt>
                <c:pt idx="8454">
                  <c:v>#N/A</c:v>
                </c:pt>
                <c:pt idx="8455">
                  <c:v>#N/A</c:v>
                </c:pt>
                <c:pt idx="8456">
                  <c:v>#N/A</c:v>
                </c:pt>
                <c:pt idx="8457">
                  <c:v>#N/A</c:v>
                </c:pt>
                <c:pt idx="8458">
                  <c:v>#N/A</c:v>
                </c:pt>
                <c:pt idx="8459">
                  <c:v>#N/A</c:v>
                </c:pt>
                <c:pt idx="8460">
                  <c:v>#N/A</c:v>
                </c:pt>
                <c:pt idx="8461">
                  <c:v>#N/A</c:v>
                </c:pt>
                <c:pt idx="8462">
                  <c:v>#N/A</c:v>
                </c:pt>
                <c:pt idx="8463">
                  <c:v>#N/A</c:v>
                </c:pt>
                <c:pt idx="8464">
                  <c:v>#N/A</c:v>
                </c:pt>
                <c:pt idx="8465">
                  <c:v>#N/A</c:v>
                </c:pt>
                <c:pt idx="8466">
                  <c:v>#N/A</c:v>
                </c:pt>
                <c:pt idx="8467">
                  <c:v>#N/A</c:v>
                </c:pt>
                <c:pt idx="8468">
                  <c:v>#N/A</c:v>
                </c:pt>
                <c:pt idx="8469">
                  <c:v>#N/A</c:v>
                </c:pt>
                <c:pt idx="8470">
                  <c:v>#N/A</c:v>
                </c:pt>
                <c:pt idx="8471">
                  <c:v>#N/A</c:v>
                </c:pt>
                <c:pt idx="8472">
                  <c:v>#N/A</c:v>
                </c:pt>
                <c:pt idx="8473">
                  <c:v>#N/A</c:v>
                </c:pt>
                <c:pt idx="8474">
                  <c:v>#N/A</c:v>
                </c:pt>
                <c:pt idx="8475">
                  <c:v>#N/A</c:v>
                </c:pt>
                <c:pt idx="8476">
                  <c:v>#N/A</c:v>
                </c:pt>
                <c:pt idx="8477">
                  <c:v>#N/A</c:v>
                </c:pt>
                <c:pt idx="8478">
                  <c:v>#N/A</c:v>
                </c:pt>
                <c:pt idx="8479">
                  <c:v>#N/A</c:v>
                </c:pt>
                <c:pt idx="8480">
                  <c:v>#N/A</c:v>
                </c:pt>
                <c:pt idx="8481">
                  <c:v>#N/A</c:v>
                </c:pt>
                <c:pt idx="8482">
                  <c:v>#N/A</c:v>
                </c:pt>
                <c:pt idx="8483">
                  <c:v>#N/A</c:v>
                </c:pt>
                <c:pt idx="8484">
                  <c:v>#N/A</c:v>
                </c:pt>
                <c:pt idx="8485">
                  <c:v>#N/A</c:v>
                </c:pt>
                <c:pt idx="8486">
                  <c:v>#N/A</c:v>
                </c:pt>
                <c:pt idx="8487">
                  <c:v>#N/A</c:v>
                </c:pt>
                <c:pt idx="8488">
                  <c:v>#N/A</c:v>
                </c:pt>
                <c:pt idx="8489">
                  <c:v>#N/A</c:v>
                </c:pt>
                <c:pt idx="8490">
                  <c:v>#N/A</c:v>
                </c:pt>
                <c:pt idx="8491">
                  <c:v>#N/A</c:v>
                </c:pt>
                <c:pt idx="8492">
                  <c:v>#N/A</c:v>
                </c:pt>
                <c:pt idx="8493">
                  <c:v>#N/A</c:v>
                </c:pt>
                <c:pt idx="8494">
                  <c:v>#N/A</c:v>
                </c:pt>
                <c:pt idx="8495">
                  <c:v>#N/A</c:v>
                </c:pt>
                <c:pt idx="8496">
                  <c:v>#N/A</c:v>
                </c:pt>
                <c:pt idx="8497">
                  <c:v>#N/A</c:v>
                </c:pt>
                <c:pt idx="8498">
                  <c:v>#N/A</c:v>
                </c:pt>
                <c:pt idx="8499">
                  <c:v>#N/A</c:v>
                </c:pt>
                <c:pt idx="8500">
                  <c:v>#N/A</c:v>
                </c:pt>
                <c:pt idx="8501">
                  <c:v>#N/A</c:v>
                </c:pt>
                <c:pt idx="8502">
                  <c:v>#N/A</c:v>
                </c:pt>
                <c:pt idx="8503">
                  <c:v>#N/A</c:v>
                </c:pt>
                <c:pt idx="8504">
                  <c:v>#N/A</c:v>
                </c:pt>
                <c:pt idx="8505">
                  <c:v>#N/A</c:v>
                </c:pt>
                <c:pt idx="8506">
                  <c:v>#N/A</c:v>
                </c:pt>
                <c:pt idx="8507">
                  <c:v>#N/A</c:v>
                </c:pt>
                <c:pt idx="8508">
                  <c:v>#N/A</c:v>
                </c:pt>
                <c:pt idx="8509">
                  <c:v>#N/A</c:v>
                </c:pt>
                <c:pt idx="8510">
                  <c:v>#N/A</c:v>
                </c:pt>
                <c:pt idx="8511">
                  <c:v>#N/A</c:v>
                </c:pt>
                <c:pt idx="8512">
                  <c:v>#N/A</c:v>
                </c:pt>
                <c:pt idx="8513">
                  <c:v>#N/A</c:v>
                </c:pt>
                <c:pt idx="8514">
                  <c:v>#N/A</c:v>
                </c:pt>
                <c:pt idx="8515">
                  <c:v>#N/A</c:v>
                </c:pt>
                <c:pt idx="8516">
                  <c:v>#N/A</c:v>
                </c:pt>
                <c:pt idx="8517">
                  <c:v>#N/A</c:v>
                </c:pt>
                <c:pt idx="8518">
                  <c:v>#N/A</c:v>
                </c:pt>
                <c:pt idx="8519">
                  <c:v>#N/A</c:v>
                </c:pt>
                <c:pt idx="8520">
                  <c:v>#N/A</c:v>
                </c:pt>
                <c:pt idx="8521">
                  <c:v>#N/A</c:v>
                </c:pt>
                <c:pt idx="8522">
                  <c:v>#N/A</c:v>
                </c:pt>
                <c:pt idx="8523">
                  <c:v>#N/A</c:v>
                </c:pt>
                <c:pt idx="8524">
                  <c:v>#N/A</c:v>
                </c:pt>
                <c:pt idx="8525">
                  <c:v>#N/A</c:v>
                </c:pt>
                <c:pt idx="8526">
                  <c:v>#N/A</c:v>
                </c:pt>
                <c:pt idx="8527">
                  <c:v>#N/A</c:v>
                </c:pt>
                <c:pt idx="8528">
                  <c:v>#N/A</c:v>
                </c:pt>
                <c:pt idx="8529">
                  <c:v>#N/A</c:v>
                </c:pt>
                <c:pt idx="8530">
                  <c:v>#N/A</c:v>
                </c:pt>
                <c:pt idx="8531">
                  <c:v>#N/A</c:v>
                </c:pt>
                <c:pt idx="8532">
                  <c:v>#N/A</c:v>
                </c:pt>
                <c:pt idx="8533">
                  <c:v>#N/A</c:v>
                </c:pt>
                <c:pt idx="8534">
                  <c:v>#N/A</c:v>
                </c:pt>
                <c:pt idx="8535">
                  <c:v>#N/A</c:v>
                </c:pt>
                <c:pt idx="8536">
                  <c:v>#N/A</c:v>
                </c:pt>
                <c:pt idx="8537">
                  <c:v>#N/A</c:v>
                </c:pt>
                <c:pt idx="8538">
                  <c:v>#N/A</c:v>
                </c:pt>
                <c:pt idx="8539">
                  <c:v>#N/A</c:v>
                </c:pt>
                <c:pt idx="8540">
                  <c:v>#N/A</c:v>
                </c:pt>
                <c:pt idx="8541">
                  <c:v>#N/A</c:v>
                </c:pt>
                <c:pt idx="8542">
                  <c:v>#N/A</c:v>
                </c:pt>
                <c:pt idx="8543">
                  <c:v>#N/A</c:v>
                </c:pt>
                <c:pt idx="8544">
                  <c:v>#N/A</c:v>
                </c:pt>
                <c:pt idx="8545">
                  <c:v>#N/A</c:v>
                </c:pt>
                <c:pt idx="8546">
                  <c:v>#N/A</c:v>
                </c:pt>
                <c:pt idx="8547">
                  <c:v>#N/A</c:v>
                </c:pt>
                <c:pt idx="8548">
                  <c:v>#N/A</c:v>
                </c:pt>
                <c:pt idx="8549">
                  <c:v>#N/A</c:v>
                </c:pt>
                <c:pt idx="8550">
                  <c:v>#N/A</c:v>
                </c:pt>
                <c:pt idx="8551">
                  <c:v>#N/A</c:v>
                </c:pt>
                <c:pt idx="8552">
                  <c:v>#N/A</c:v>
                </c:pt>
                <c:pt idx="8553">
                  <c:v>#N/A</c:v>
                </c:pt>
                <c:pt idx="8554">
                  <c:v>#N/A</c:v>
                </c:pt>
                <c:pt idx="8555">
                  <c:v>#N/A</c:v>
                </c:pt>
                <c:pt idx="8556">
                  <c:v>#N/A</c:v>
                </c:pt>
                <c:pt idx="8557">
                  <c:v>#N/A</c:v>
                </c:pt>
                <c:pt idx="8558">
                  <c:v>#N/A</c:v>
                </c:pt>
                <c:pt idx="8559">
                  <c:v>#N/A</c:v>
                </c:pt>
                <c:pt idx="8560">
                  <c:v>#N/A</c:v>
                </c:pt>
                <c:pt idx="8561">
                  <c:v>#N/A</c:v>
                </c:pt>
                <c:pt idx="8562">
                  <c:v>#N/A</c:v>
                </c:pt>
                <c:pt idx="8563">
                  <c:v>#N/A</c:v>
                </c:pt>
                <c:pt idx="8564">
                  <c:v>#N/A</c:v>
                </c:pt>
                <c:pt idx="8565">
                  <c:v>#N/A</c:v>
                </c:pt>
                <c:pt idx="8566">
                  <c:v>#N/A</c:v>
                </c:pt>
                <c:pt idx="8567">
                  <c:v>#N/A</c:v>
                </c:pt>
                <c:pt idx="8568">
                  <c:v>#N/A</c:v>
                </c:pt>
                <c:pt idx="8569">
                  <c:v>#N/A</c:v>
                </c:pt>
                <c:pt idx="8570">
                  <c:v>#N/A</c:v>
                </c:pt>
                <c:pt idx="8571">
                  <c:v>#N/A</c:v>
                </c:pt>
                <c:pt idx="8572">
                  <c:v>#N/A</c:v>
                </c:pt>
                <c:pt idx="8573">
                  <c:v>#N/A</c:v>
                </c:pt>
                <c:pt idx="8574">
                  <c:v>#N/A</c:v>
                </c:pt>
                <c:pt idx="8575">
                  <c:v>#N/A</c:v>
                </c:pt>
                <c:pt idx="8576">
                  <c:v>#N/A</c:v>
                </c:pt>
                <c:pt idx="8577">
                  <c:v>#N/A</c:v>
                </c:pt>
                <c:pt idx="8578">
                  <c:v>#N/A</c:v>
                </c:pt>
                <c:pt idx="8579">
                  <c:v>#N/A</c:v>
                </c:pt>
                <c:pt idx="8580">
                  <c:v>#N/A</c:v>
                </c:pt>
                <c:pt idx="8581">
                  <c:v>#N/A</c:v>
                </c:pt>
                <c:pt idx="8582">
                  <c:v>#N/A</c:v>
                </c:pt>
                <c:pt idx="8583">
                  <c:v>#N/A</c:v>
                </c:pt>
                <c:pt idx="8584">
                  <c:v>#N/A</c:v>
                </c:pt>
                <c:pt idx="8585">
                  <c:v>#N/A</c:v>
                </c:pt>
                <c:pt idx="8586">
                  <c:v>#N/A</c:v>
                </c:pt>
                <c:pt idx="8587">
                  <c:v>#N/A</c:v>
                </c:pt>
                <c:pt idx="8588">
                  <c:v>#N/A</c:v>
                </c:pt>
                <c:pt idx="8589">
                  <c:v>#N/A</c:v>
                </c:pt>
                <c:pt idx="8590">
                  <c:v>#N/A</c:v>
                </c:pt>
                <c:pt idx="8591">
                  <c:v>#N/A</c:v>
                </c:pt>
                <c:pt idx="8592">
                  <c:v>#N/A</c:v>
                </c:pt>
                <c:pt idx="8593">
                  <c:v>#N/A</c:v>
                </c:pt>
                <c:pt idx="8594">
                  <c:v>#N/A</c:v>
                </c:pt>
                <c:pt idx="8595">
                  <c:v>#N/A</c:v>
                </c:pt>
                <c:pt idx="8596">
                  <c:v>#N/A</c:v>
                </c:pt>
                <c:pt idx="8597">
                  <c:v>#N/A</c:v>
                </c:pt>
                <c:pt idx="8598">
                  <c:v>#N/A</c:v>
                </c:pt>
                <c:pt idx="8599">
                  <c:v>#N/A</c:v>
                </c:pt>
                <c:pt idx="8600">
                  <c:v>#N/A</c:v>
                </c:pt>
                <c:pt idx="8601">
                  <c:v>#N/A</c:v>
                </c:pt>
                <c:pt idx="8602">
                  <c:v>#N/A</c:v>
                </c:pt>
                <c:pt idx="8603">
                  <c:v>#N/A</c:v>
                </c:pt>
                <c:pt idx="8604">
                  <c:v>#N/A</c:v>
                </c:pt>
                <c:pt idx="8605">
                  <c:v>#N/A</c:v>
                </c:pt>
                <c:pt idx="8606">
                  <c:v>#N/A</c:v>
                </c:pt>
                <c:pt idx="8607">
                  <c:v>#N/A</c:v>
                </c:pt>
                <c:pt idx="8608">
                  <c:v>#N/A</c:v>
                </c:pt>
                <c:pt idx="8609">
                  <c:v>#N/A</c:v>
                </c:pt>
                <c:pt idx="8610">
                  <c:v>#N/A</c:v>
                </c:pt>
                <c:pt idx="8611">
                  <c:v>#N/A</c:v>
                </c:pt>
                <c:pt idx="8612">
                  <c:v>#N/A</c:v>
                </c:pt>
                <c:pt idx="8613">
                  <c:v>#N/A</c:v>
                </c:pt>
                <c:pt idx="8614">
                  <c:v>#N/A</c:v>
                </c:pt>
                <c:pt idx="8615">
                  <c:v>#N/A</c:v>
                </c:pt>
                <c:pt idx="8616">
                  <c:v>#N/A</c:v>
                </c:pt>
                <c:pt idx="8617">
                  <c:v>#N/A</c:v>
                </c:pt>
                <c:pt idx="8618">
                  <c:v>#N/A</c:v>
                </c:pt>
                <c:pt idx="8619">
                  <c:v>#N/A</c:v>
                </c:pt>
                <c:pt idx="8620">
                  <c:v>#N/A</c:v>
                </c:pt>
                <c:pt idx="8621">
                  <c:v>#N/A</c:v>
                </c:pt>
                <c:pt idx="8622">
                  <c:v>#N/A</c:v>
                </c:pt>
                <c:pt idx="8623">
                  <c:v>#N/A</c:v>
                </c:pt>
                <c:pt idx="8624">
                  <c:v>#N/A</c:v>
                </c:pt>
                <c:pt idx="8625">
                  <c:v>#N/A</c:v>
                </c:pt>
                <c:pt idx="8626">
                  <c:v>#N/A</c:v>
                </c:pt>
                <c:pt idx="8627">
                  <c:v>#N/A</c:v>
                </c:pt>
                <c:pt idx="8628">
                  <c:v>#N/A</c:v>
                </c:pt>
                <c:pt idx="8629">
                  <c:v>#N/A</c:v>
                </c:pt>
                <c:pt idx="8630">
                  <c:v>#N/A</c:v>
                </c:pt>
                <c:pt idx="8631">
                  <c:v>#N/A</c:v>
                </c:pt>
                <c:pt idx="8632">
                  <c:v>#N/A</c:v>
                </c:pt>
                <c:pt idx="8633">
                  <c:v>#N/A</c:v>
                </c:pt>
                <c:pt idx="8634">
                  <c:v>#N/A</c:v>
                </c:pt>
                <c:pt idx="8635">
                  <c:v>#N/A</c:v>
                </c:pt>
                <c:pt idx="8636">
                  <c:v>#N/A</c:v>
                </c:pt>
                <c:pt idx="8637">
                  <c:v>#N/A</c:v>
                </c:pt>
                <c:pt idx="8638">
                  <c:v>#N/A</c:v>
                </c:pt>
                <c:pt idx="8639">
                  <c:v>#N/A</c:v>
                </c:pt>
                <c:pt idx="8640">
                  <c:v>#N/A</c:v>
                </c:pt>
                <c:pt idx="8641">
                  <c:v>#N/A</c:v>
                </c:pt>
                <c:pt idx="8642">
                  <c:v>#N/A</c:v>
                </c:pt>
                <c:pt idx="8643">
                  <c:v>#N/A</c:v>
                </c:pt>
                <c:pt idx="8644">
                  <c:v>#N/A</c:v>
                </c:pt>
                <c:pt idx="8645">
                  <c:v>#N/A</c:v>
                </c:pt>
                <c:pt idx="8646">
                  <c:v>#N/A</c:v>
                </c:pt>
                <c:pt idx="8647">
                  <c:v>#N/A</c:v>
                </c:pt>
                <c:pt idx="8648">
                  <c:v>#N/A</c:v>
                </c:pt>
                <c:pt idx="8649">
                  <c:v>#N/A</c:v>
                </c:pt>
                <c:pt idx="8650">
                  <c:v>#N/A</c:v>
                </c:pt>
                <c:pt idx="8651">
                  <c:v>#N/A</c:v>
                </c:pt>
                <c:pt idx="8652">
                  <c:v>#N/A</c:v>
                </c:pt>
                <c:pt idx="8653">
                  <c:v>#N/A</c:v>
                </c:pt>
                <c:pt idx="8654">
                  <c:v>#N/A</c:v>
                </c:pt>
                <c:pt idx="8655">
                  <c:v>#N/A</c:v>
                </c:pt>
                <c:pt idx="8656">
                  <c:v>#N/A</c:v>
                </c:pt>
                <c:pt idx="8657">
                  <c:v>#N/A</c:v>
                </c:pt>
                <c:pt idx="8658">
                  <c:v>#N/A</c:v>
                </c:pt>
                <c:pt idx="8659">
                  <c:v>#N/A</c:v>
                </c:pt>
                <c:pt idx="8660">
                  <c:v>#N/A</c:v>
                </c:pt>
                <c:pt idx="8661">
                  <c:v>#N/A</c:v>
                </c:pt>
                <c:pt idx="8662">
                  <c:v>#N/A</c:v>
                </c:pt>
                <c:pt idx="8663">
                  <c:v>#N/A</c:v>
                </c:pt>
                <c:pt idx="8664">
                  <c:v>#N/A</c:v>
                </c:pt>
                <c:pt idx="8665">
                  <c:v>#N/A</c:v>
                </c:pt>
                <c:pt idx="8666">
                  <c:v>#N/A</c:v>
                </c:pt>
                <c:pt idx="8667">
                  <c:v>#N/A</c:v>
                </c:pt>
                <c:pt idx="8668">
                  <c:v>#N/A</c:v>
                </c:pt>
                <c:pt idx="8669">
                  <c:v>#N/A</c:v>
                </c:pt>
                <c:pt idx="8670">
                  <c:v>#N/A</c:v>
                </c:pt>
                <c:pt idx="8671">
                  <c:v>#N/A</c:v>
                </c:pt>
                <c:pt idx="8672">
                  <c:v>#N/A</c:v>
                </c:pt>
                <c:pt idx="8673">
                  <c:v>#N/A</c:v>
                </c:pt>
                <c:pt idx="8674">
                  <c:v>#N/A</c:v>
                </c:pt>
                <c:pt idx="8675">
                  <c:v>#N/A</c:v>
                </c:pt>
                <c:pt idx="8676">
                  <c:v>#N/A</c:v>
                </c:pt>
                <c:pt idx="8677">
                  <c:v>#N/A</c:v>
                </c:pt>
                <c:pt idx="8678">
                  <c:v>#N/A</c:v>
                </c:pt>
                <c:pt idx="8679">
                  <c:v>#N/A</c:v>
                </c:pt>
                <c:pt idx="8680">
                  <c:v>#N/A</c:v>
                </c:pt>
                <c:pt idx="8681">
                  <c:v>#N/A</c:v>
                </c:pt>
                <c:pt idx="8682">
                  <c:v>#N/A</c:v>
                </c:pt>
                <c:pt idx="8683">
                  <c:v>#N/A</c:v>
                </c:pt>
                <c:pt idx="8684">
                  <c:v>#N/A</c:v>
                </c:pt>
                <c:pt idx="8685">
                  <c:v>#N/A</c:v>
                </c:pt>
                <c:pt idx="8686">
                  <c:v>#N/A</c:v>
                </c:pt>
                <c:pt idx="8687">
                  <c:v>#N/A</c:v>
                </c:pt>
                <c:pt idx="8688">
                  <c:v>#N/A</c:v>
                </c:pt>
                <c:pt idx="8689">
                  <c:v>#N/A</c:v>
                </c:pt>
                <c:pt idx="8690">
                  <c:v>#N/A</c:v>
                </c:pt>
                <c:pt idx="8691">
                  <c:v>#N/A</c:v>
                </c:pt>
                <c:pt idx="8692">
                  <c:v>#N/A</c:v>
                </c:pt>
                <c:pt idx="8693">
                  <c:v>#N/A</c:v>
                </c:pt>
                <c:pt idx="8694">
                  <c:v>#N/A</c:v>
                </c:pt>
                <c:pt idx="8695">
                  <c:v>#N/A</c:v>
                </c:pt>
                <c:pt idx="8696">
                  <c:v>#N/A</c:v>
                </c:pt>
                <c:pt idx="8697">
                  <c:v>#N/A</c:v>
                </c:pt>
                <c:pt idx="8698">
                  <c:v>#N/A</c:v>
                </c:pt>
                <c:pt idx="8699">
                  <c:v>#N/A</c:v>
                </c:pt>
                <c:pt idx="8700">
                  <c:v>#N/A</c:v>
                </c:pt>
                <c:pt idx="8701">
                  <c:v>#N/A</c:v>
                </c:pt>
                <c:pt idx="8702">
                  <c:v>#N/A</c:v>
                </c:pt>
                <c:pt idx="8703">
                  <c:v>#N/A</c:v>
                </c:pt>
                <c:pt idx="8704">
                  <c:v>#N/A</c:v>
                </c:pt>
                <c:pt idx="8705">
                  <c:v>#N/A</c:v>
                </c:pt>
                <c:pt idx="8706">
                  <c:v>#N/A</c:v>
                </c:pt>
                <c:pt idx="8707">
                  <c:v>#N/A</c:v>
                </c:pt>
                <c:pt idx="8708">
                  <c:v>#N/A</c:v>
                </c:pt>
                <c:pt idx="8709">
                  <c:v>#N/A</c:v>
                </c:pt>
                <c:pt idx="8710">
                  <c:v>#N/A</c:v>
                </c:pt>
                <c:pt idx="8711">
                  <c:v>#N/A</c:v>
                </c:pt>
                <c:pt idx="8712">
                  <c:v>#N/A</c:v>
                </c:pt>
                <c:pt idx="8713">
                  <c:v>#N/A</c:v>
                </c:pt>
                <c:pt idx="8714">
                  <c:v>#N/A</c:v>
                </c:pt>
                <c:pt idx="8715">
                  <c:v>#N/A</c:v>
                </c:pt>
                <c:pt idx="8716">
                  <c:v>#N/A</c:v>
                </c:pt>
                <c:pt idx="8717">
                  <c:v>#N/A</c:v>
                </c:pt>
                <c:pt idx="8718">
                  <c:v>#N/A</c:v>
                </c:pt>
                <c:pt idx="8719">
                  <c:v>#N/A</c:v>
                </c:pt>
                <c:pt idx="8720">
                  <c:v>#N/A</c:v>
                </c:pt>
                <c:pt idx="8721">
                  <c:v>#N/A</c:v>
                </c:pt>
                <c:pt idx="8722">
                  <c:v>#N/A</c:v>
                </c:pt>
                <c:pt idx="8723">
                  <c:v>#N/A</c:v>
                </c:pt>
                <c:pt idx="8724">
                  <c:v>#N/A</c:v>
                </c:pt>
                <c:pt idx="8725">
                  <c:v>#N/A</c:v>
                </c:pt>
                <c:pt idx="8726">
                  <c:v>#N/A</c:v>
                </c:pt>
                <c:pt idx="8727">
                  <c:v>#N/A</c:v>
                </c:pt>
                <c:pt idx="8728">
                  <c:v>#N/A</c:v>
                </c:pt>
                <c:pt idx="8729">
                  <c:v>#N/A</c:v>
                </c:pt>
                <c:pt idx="8730">
                  <c:v>#N/A</c:v>
                </c:pt>
                <c:pt idx="8731">
                  <c:v>#N/A</c:v>
                </c:pt>
                <c:pt idx="8732">
                  <c:v>#N/A</c:v>
                </c:pt>
                <c:pt idx="8733">
                  <c:v>#N/A</c:v>
                </c:pt>
                <c:pt idx="8734">
                  <c:v>#N/A</c:v>
                </c:pt>
                <c:pt idx="8735">
                  <c:v>#N/A</c:v>
                </c:pt>
                <c:pt idx="8736">
                  <c:v>#N/A</c:v>
                </c:pt>
                <c:pt idx="8737">
                  <c:v>#N/A</c:v>
                </c:pt>
                <c:pt idx="8738">
                  <c:v>#N/A</c:v>
                </c:pt>
                <c:pt idx="8739">
                  <c:v>#N/A</c:v>
                </c:pt>
                <c:pt idx="8740">
                  <c:v>#N/A</c:v>
                </c:pt>
                <c:pt idx="8741">
                  <c:v>#N/A</c:v>
                </c:pt>
                <c:pt idx="8742">
                  <c:v>#N/A</c:v>
                </c:pt>
                <c:pt idx="8743">
                  <c:v>#N/A</c:v>
                </c:pt>
                <c:pt idx="8744">
                  <c:v>#N/A</c:v>
                </c:pt>
                <c:pt idx="8745">
                  <c:v>#N/A</c:v>
                </c:pt>
                <c:pt idx="8746">
                  <c:v>#N/A</c:v>
                </c:pt>
                <c:pt idx="8747">
                  <c:v>#N/A</c:v>
                </c:pt>
                <c:pt idx="8748">
                  <c:v>#N/A</c:v>
                </c:pt>
                <c:pt idx="8749">
                  <c:v>#N/A</c:v>
                </c:pt>
                <c:pt idx="8750">
                  <c:v>#N/A</c:v>
                </c:pt>
                <c:pt idx="8751">
                  <c:v>#N/A</c:v>
                </c:pt>
                <c:pt idx="8752">
                  <c:v>#N/A</c:v>
                </c:pt>
                <c:pt idx="8753">
                  <c:v>#N/A</c:v>
                </c:pt>
                <c:pt idx="8754">
                  <c:v>#N/A</c:v>
                </c:pt>
                <c:pt idx="8755">
                  <c:v>#N/A</c:v>
                </c:pt>
                <c:pt idx="8756">
                  <c:v>#N/A</c:v>
                </c:pt>
                <c:pt idx="8757">
                  <c:v>#N/A</c:v>
                </c:pt>
                <c:pt idx="8758">
                  <c:v>#N/A</c:v>
                </c:pt>
                <c:pt idx="8759">
                  <c:v>#N/A</c:v>
                </c:pt>
                <c:pt idx="8760">
                  <c:v>#N/A</c:v>
                </c:pt>
                <c:pt idx="8761">
                  <c:v>#N/A</c:v>
                </c:pt>
                <c:pt idx="8762">
                  <c:v>#N/A</c:v>
                </c:pt>
                <c:pt idx="8763">
                  <c:v>#N/A</c:v>
                </c:pt>
                <c:pt idx="8764">
                  <c:v>#N/A</c:v>
                </c:pt>
                <c:pt idx="8765">
                  <c:v>#N/A</c:v>
                </c:pt>
                <c:pt idx="8766">
                  <c:v>#N/A</c:v>
                </c:pt>
                <c:pt idx="8767">
                  <c:v>#N/A</c:v>
                </c:pt>
                <c:pt idx="8768">
                  <c:v>#N/A</c:v>
                </c:pt>
                <c:pt idx="8769">
                  <c:v>#N/A</c:v>
                </c:pt>
                <c:pt idx="8770">
                  <c:v>#N/A</c:v>
                </c:pt>
                <c:pt idx="8771">
                  <c:v>#N/A</c:v>
                </c:pt>
                <c:pt idx="8772">
                  <c:v>#N/A</c:v>
                </c:pt>
                <c:pt idx="8773">
                  <c:v>#N/A</c:v>
                </c:pt>
                <c:pt idx="8774">
                  <c:v>#N/A</c:v>
                </c:pt>
                <c:pt idx="8775">
                  <c:v>#N/A</c:v>
                </c:pt>
                <c:pt idx="8776">
                  <c:v>#N/A</c:v>
                </c:pt>
                <c:pt idx="8777">
                  <c:v>#N/A</c:v>
                </c:pt>
                <c:pt idx="8778">
                  <c:v>#N/A</c:v>
                </c:pt>
                <c:pt idx="8779">
                  <c:v>#N/A</c:v>
                </c:pt>
                <c:pt idx="8780">
                  <c:v>#N/A</c:v>
                </c:pt>
                <c:pt idx="8781">
                  <c:v>#N/A</c:v>
                </c:pt>
                <c:pt idx="8782">
                  <c:v>#N/A</c:v>
                </c:pt>
                <c:pt idx="8783">
                  <c:v>#N/A</c:v>
                </c:pt>
                <c:pt idx="8784">
                  <c:v>#N/A</c:v>
                </c:pt>
                <c:pt idx="8785">
                  <c:v>#N/A</c:v>
                </c:pt>
                <c:pt idx="8786">
                  <c:v>#N/A</c:v>
                </c:pt>
                <c:pt idx="8787">
                  <c:v>#N/A</c:v>
                </c:pt>
                <c:pt idx="8788">
                  <c:v>#N/A</c:v>
                </c:pt>
                <c:pt idx="8789">
                  <c:v>#N/A</c:v>
                </c:pt>
                <c:pt idx="8790">
                  <c:v>#N/A</c:v>
                </c:pt>
                <c:pt idx="8791">
                  <c:v>#N/A</c:v>
                </c:pt>
                <c:pt idx="8792">
                  <c:v>#N/A</c:v>
                </c:pt>
                <c:pt idx="8793">
                  <c:v>#N/A</c:v>
                </c:pt>
                <c:pt idx="8794">
                  <c:v>#N/A</c:v>
                </c:pt>
                <c:pt idx="8795">
                  <c:v>#N/A</c:v>
                </c:pt>
                <c:pt idx="8796">
                  <c:v>#N/A</c:v>
                </c:pt>
                <c:pt idx="8797">
                  <c:v>#N/A</c:v>
                </c:pt>
                <c:pt idx="8798">
                  <c:v>#N/A</c:v>
                </c:pt>
                <c:pt idx="8799">
                  <c:v>#N/A</c:v>
                </c:pt>
                <c:pt idx="8800">
                  <c:v>#N/A</c:v>
                </c:pt>
                <c:pt idx="8801">
                  <c:v>#N/A</c:v>
                </c:pt>
                <c:pt idx="8802">
                  <c:v>#N/A</c:v>
                </c:pt>
                <c:pt idx="8803">
                  <c:v>#N/A</c:v>
                </c:pt>
                <c:pt idx="8804">
                  <c:v>#N/A</c:v>
                </c:pt>
                <c:pt idx="8805">
                  <c:v>#N/A</c:v>
                </c:pt>
                <c:pt idx="8806">
                  <c:v>#N/A</c:v>
                </c:pt>
                <c:pt idx="8807">
                  <c:v>#N/A</c:v>
                </c:pt>
                <c:pt idx="8808">
                  <c:v>#N/A</c:v>
                </c:pt>
                <c:pt idx="8809">
                  <c:v>#N/A</c:v>
                </c:pt>
                <c:pt idx="8810">
                  <c:v>#N/A</c:v>
                </c:pt>
                <c:pt idx="8811">
                  <c:v>#N/A</c:v>
                </c:pt>
                <c:pt idx="8812">
                  <c:v>#N/A</c:v>
                </c:pt>
                <c:pt idx="8813">
                  <c:v>#N/A</c:v>
                </c:pt>
                <c:pt idx="8814">
                  <c:v>#N/A</c:v>
                </c:pt>
                <c:pt idx="8815">
                  <c:v>#N/A</c:v>
                </c:pt>
                <c:pt idx="8816">
                  <c:v>#N/A</c:v>
                </c:pt>
                <c:pt idx="8817">
                  <c:v>#N/A</c:v>
                </c:pt>
                <c:pt idx="8818">
                  <c:v>#N/A</c:v>
                </c:pt>
                <c:pt idx="8819">
                  <c:v>#N/A</c:v>
                </c:pt>
                <c:pt idx="8820">
                  <c:v>#N/A</c:v>
                </c:pt>
                <c:pt idx="8821">
                  <c:v>#N/A</c:v>
                </c:pt>
                <c:pt idx="8822">
                  <c:v>#N/A</c:v>
                </c:pt>
                <c:pt idx="8823">
                  <c:v>#N/A</c:v>
                </c:pt>
                <c:pt idx="8824">
                  <c:v>#N/A</c:v>
                </c:pt>
                <c:pt idx="8825">
                  <c:v>#N/A</c:v>
                </c:pt>
                <c:pt idx="8826">
                  <c:v>#N/A</c:v>
                </c:pt>
                <c:pt idx="8827">
                  <c:v>#N/A</c:v>
                </c:pt>
                <c:pt idx="8828">
                  <c:v>#N/A</c:v>
                </c:pt>
                <c:pt idx="8829">
                  <c:v>#N/A</c:v>
                </c:pt>
                <c:pt idx="8830">
                  <c:v>#N/A</c:v>
                </c:pt>
                <c:pt idx="8831">
                  <c:v>#N/A</c:v>
                </c:pt>
                <c:pt idx="8832">
                  <c:v>#N/A</c:v>
                </c:pt>
                <c:pt idx="8833">
                  <c:v>#N/A</c:v>
                </c:pt>
                <c:pt idx="8834">
                  <c:v>#N/A</c:v>
                </c:pt>
                <c:pt idx="8835">
                  <c:v>#N/A</c:v>
                </c:pt>
                <c:pt idx="8836">
                  <c:v>#N/A</c:v>
                </c:pt>
                <c:pt idx="8837">
                  <c:v>#N/A</c:v>
                </c:pt>
                <c:pt idx="8838">
                  <c:v>#N/A</c:v>
                </c:pt>
                <c:pt idx="8839">
                  <c:v>#N/A</c:v>
                </c:pt>
                <c:pt idx="8840">
                  <c:v>#N/A</c:v>
                </c:pt>
                <c:pt idx="8841">
                  <c:v>#N/A</c:v>
                </c:pt>
                <c:pt idx="8842">
                  <c:v>#N/A</c:v>
                </c:pt>
                <c:pt idx="8843">
                  <c:v>#N/A</c:v>
                </c:pt>
                <c:pt idx="8844">
                  <c:v>#N/A</c:v>
                </c:pt>
                <c:pt idx="8845">
                  <c:v>#N/A</c:v>
                </c:pt>
                <c:pt idx="8846">
                  <c:v>#N/A</c:v>
                </c:pt>
                <c:pt idx="8847">
                  <c:v>#N/A</c:v>
                </c:pt>
                <c:pt idx="8848">
                  <c:v>#N/A</c:v>
                </c:pt>
                <c:pt idx="8849">
                  <c:v>#N/A</c:v>
                </c:pt>
                <c:pt idx="8850">
                  <c:v>#N/A</c:v>
                </c:pt>
                <c:pt idx="8851">
                  <c:v>#N/A</c:v>
                </c:pt>
                <c:pt idx="8852">
                  <c:v>#N/A</c:v>
                </c:pt>
                <c:pt idx="8853">
                  <c:v>#N/A</c:v>
                </c:pt>
                <c:pt idx="8854">
                  <c:v>#N/A</c:v>
                </c:pt>
                <c:pt idx="8855">
                  <c:v>#N/A</c:v>
                </c:pt>
                <c:pt idx="8856">
                  <c:v>#N/A</c:v>
                </c:pt>
                <c:pt idx="8857">
                  <c:v>#N/A</c:v>
                </c:pt>
                <c:pt idx="8858">
                  <c:v>#N/A</c:v>
                </c:pt>
                <c:pt idx="8859">
                  <c:v>#N/A</c:v>
                </c:pt>
                <c:pt idx="8860">
                  <c:v>#N/A</c:v>
                </c:pt>
                <c:pt idx="8861">
                  <c:v>#N/A</c:v>
                </c:pt>
                <c:pt idx="8862">
                  <c:v>#N/A</c:v>
                </c:pt>
                <c:pt idx="8863">
                  <c:v>#N/A</c:v>
                </c:pt>
                <c:pt idx="8864">
                  <c:v>#N/A</c:v>
                </c:pt>
                <c:pt idx="8865">
                  <c:v>#N/A</c:v>
                </c:pt>
                <c:pt idx="8866">
                  <c:v>#N/A</c:v>
                </c:pt>
                <c:pt idx="8867">
                  <c:v>#N/A</c:v>
                </c:pt>
                <c:pt idx="8868">
                  <c:v>#N/A</c:v>
                </c:pt>
                <c:pt idx="8869">
                  <c:v>#N/A</c:v>
                </c:pt>
                <c:pt idx="8870">
                  <c:v>#N/A</c:v>
                </c:pt>
                <c:pt idx="8871">
                  <c:v>#N/A</c:v>
                </c:pt>
                <c:pt idx="8872">
                  <c:v>#N/A</c:v>
                </c:pt>
                <c:pt idx="8873">
                  <c:v>#N/A</c:v>
                </c:pt>
                <c:pt idx="8874">
                  <c:v>#N/A</c:v>
                </c:pt>
                <c:pt idx="8875">
                  <c:v>#N/A</c:v>
                </c:pt>
                <c:pt idx="8876">
                  <c:v>#N/A</c:v>
                </c:pt>
                <c:pt idx="8877">
                  <c:v>#N/A</c:v>
                </c:pt>
                <c:pt idx="8878">
                  <c:v>#N/A</c:v>
                </c:pt>
                <c:pt idx="8879">
                  <c:v>#N/A</c:v>
                </c:pt>
                <c:pt idx="8880">
                  <c:v>#N/A</c:v>
                </c:pt>
                <c:pt idx="8881">
                  <c:v>#N/A</c:v>
                </c:pt>
                <c:pt idx="8882">
                  <c:v>#N/A</c:v>
                </c:pt>
                <c:pt idx="8883">
                  <c:v>#N/A</c:v>
                </c:pt>
                <c:pt idx="8884">
                  <c:v>#N/A</c:v>
                </c:pt>
                <c:pt idx="8885">
                  <c:v>#N/A</c:v>
                </c:pt>
                <c:pt idx="8886">
                  <c:v>#N/A</c:v>
                </c:pt>
                <c:pt idx="8887">
                  <c:v>#N/A</c:v>
                </c:pt>
                <c:pt idx="8888">
                  <c:v>#N/A</c:v>
                </c:pt>
                <c:pt idx="8889">
                  <c:v>#N/A</c:v>
                </c:pt>
                <c:pt idx="8890">
                  <c:v>#N/A</c:v>
                </c:pt>
                <c:pt idx="8891">
                  <c:v>#N/A</c:v>
                </c:pt>
                <c:pt idx="8892">
                  <c:v>#N/A</c:v>
                </c:pt>
                <c:pt idx="8893">
                  <c:v>#N/A</c:v>
                </c:pt>
                <c:pt idx="8894">
                  <c:v>#N/A</c:v>
                </c:pt>
                <c:pt idx="8895">
                  <c:v>#N/A</c:v>
                </c:pt>
                <c:pt idx="8896">
                  <c:v>#N/A</c:v>
                </c:pt>
                <c:pt idx="8897">
                  <c:v>#N/A</c:v>
                </c:pt>
                <c:pt idx="8898">
                  <c:v>#N/A</c:v>
                </c:pt>
                <c:pt idx="8899">
                  <c:v>#N/A</c:v>
                </c:pt>
                <c:pt idx="8900">
                  <c:v>#N/A</c:v>
                </c:pt>
                <c:pt idx="8901">
                  <c:v>#N/A</c:v>
                </c:pt>
                <c:pt idx="8902">
                  <c:v>#N/A</c:v>
                </c:pt>
                <c:pt idx="8903">
                  <c:v>#N/A</c:v>
                </c:pt>
                <c:pt idx="8904">
                  <c:v>#N/A</c:v>
                </c:pt>
                <c:pt idx="8905">
                  <c:v>#N/A</c:v>
                </c:pt>
                <c:pt idx="8906">
                  <c:v>#N/A</c:v>
                </c:pt>
                <c:pt idx="8907">
                  <c:v>#N/A</c:v>
                </c:pt>
                <c:pt idx="8908">
                  <c:v>#N/A</c:v>
                </c:pt>
                <c:pt idx="8909">
                  <c:v>#N/A</c:v>
                </c:pt>
                <c:pt idx="8910">
                  <c:v>#N/A</c:v>
                </c:pt>
                <c:pt idx="8911">
                  <c:v>#N/A</c:v>
                </c:pt>
                <c:pt idx="8912">
                  <c:v>#N/A</c:v>
                </c:pt>
                <c:pt idx="8913">
                  <c:v>#N/A</c:v>
                </c:pt>
                <c:pt idx="8914">
                  <c:v>#N/A</c:v>
                </c:pt>
                <c:pt idx="8915">
                  <c:v>#N/A</c:v>
                </c:pt>
                <c:pt idx="8916">
                  <c:v>#N/A</c:v>
                </c:pt>
                <c:pt idx="8917">
                  <c:v>#N/A</c:v>
                </c:pt>
                <c:pt idx="8918">
                  <c:v>#N/A</c:v>
                </c:pt>
                <c:pt idx="8919">
                  <c:v>#N/A</c:v>
                </c:pt>
                <c:pt idx="8920">
                  <c:v>#N/A</c:v>
                </c:pt>
                <c:pt idx="8921">
                  <c:v>#N/A</c:v>
                </c:pt>
                <c:pt idx="8922">
                  <c:v>#N/A</c:v>
                </c:pt>
                <c:pt idx="8923">
                  <c:v>#N/A</c:v>
                </c:pt>
                <c:pt idx="8924">
                  <c:v>#N/A</c:v>
                </c:pt>
                <c:pt idx="8925">
                  <c:v>#N/A</c:v>
                </c:pt>
                <c:pt idx="8926">
                  <c:v>#N/A</c:v>
                </c:pt>
                <c:pt idx="8927">
                  <c:v>#N/A</c:v>
                </c:pt>
                <c:pt idx="8928">
                  <c:v>#N/A</c:v>
                </c:pt>
                <c:pt idx="8929">
                  <c:v>#N/A</c:v>
                </c:pt>
                <c:pt idx="8930">
                  <c:v>#N/A</c:v>
                </c:pt>
                <c:pt idx="8931">
                  <c:v>#N/A</c:v>
                </c:pt>
                <c:pt idx="8932">
                  <c:v>#N/A</c:v>
                </c:pt>
                <c:pt idx="8933">
                  <c:v>#N/A</c:v>
                </c:pt>
                <c:pt idx="8934">
                  <c:v>#N/A</c:v>
                </c:pt>
                <c:pt idx="8935">
                  <c:v>#N/A</c:v>
                </c:pt>
                <c:pt idx="8936">
                  <c:v>#N/A</c:v>
                </c:pt>
                <c:pt idx="8937">
                  <c:v>#N/A</c:v>
                </c:pt>
                <c:pt idx="8938">
                  <c:v>#N/A</c:v>
                </c:pt>
                <c:pt idx="8939">
                  <c:v>#N/A</c:v>
                </c:pt>
                <c:pt idx="8940">
                  <c:v>#N/A</c:v>
                </c:pt>
                <c:pt idx="8941">
                  <c:v>#N/A</c:v>
                </c:pt>
                <c:pt idx="8942">
                  <c:v>#N/A</c:v>
                </c:pt>
                <c:pt idx="8943">
                  <c:v>#N/A</c:v>
                </c:pt>
                <c:pt idx="8944">
                  <c:v>#N/A</c:v>
                </c:pt>
                <c:pt idx="8945">
                  <c:v>#N/A</c:v>
                </c:pt>
                <c:pt idx="8946">
                  <c:v>#N/A</c:v>
                </c:pt>
                <c:pt idx="8947">
                  <c:v>#N/A</c:v>
                </c:pt>
                <c:pt idx="8948">
                  <c:v>#N/A</c:v>
                </c:pt>
                <c:pt idx="8949">
                  <c:v>#N/A</c:v>
                </c:pt>
                <c:pt idx="8950">
                  <c:v>#N/A</c:v>
                </c:pt>
                <c:pt idx="8951">
                  <c:v>#N/A</c:v>
                </c:pt>
                <c:pt idx="8952">
                  <c:v>#N/A</c:v>
                </c:pt>
                <c:pt idx="8953">
                  <c:v>#N/A</c:v>
                </c:pt>
                <c:pt idx="8954">
                  <c:v>#N/A</c:v>
                </c:pt>
                <c:pt idx="8955">
                  <c:v>#N/A</c:v>
                </c:pt>
                <c:pt idx="8956">
                  <c:v>#N/A</c:v>
                </c:pt>
                <c:pt idx="8957">
                  <c:v>#N/A</c:v>
                </c:pt>
                <c:pt idx="8958">
                  <c:v>#N/A</c:v>
                </c:pt>
                <c:pt idx="8959">
                  <c:v>#N/A</c:v>
                </c:pt>
                <c:pt idx="8960">
                  <c:v>#N/A</c:v>
                </c:pt>
                <c:pt idx="8961">
                  <c:v>#N/A</c:v>
                </c:pt>
                <c:pt idx="8962">
                  <c:v>#N/A</c:v>
                </c:pt>
                <c:pt idx="8963">
                  <c:v>#N/A</c:v>
                </c:pt>
                <c:pt idx="8964">
                  <c:v>#N/A</c:v>
                </c:pt>
                <c:pt idx="8965">
                  <c:v>#N/A</c:v>
                </c:pt>
                <c:pt idx="8966">
                  <c:v>#N/A</c:v>
                </c:pt>
                <c:pt idx="8967">
                  <c:v>#N/A</c:v>
                </c:pt>
                <c:pt idx="8968">
                  <c:v>#N/A</c:v>
                </c:pt>
                <c:pt idx="8969">
                  <c:v>#N/A</c:v>
                </c:pt>
                <c:pt idx="8970">
                  <c:v>#N/A</c:v>
                </c:pt>
                <c:pt idx="8971">
                  <c:v>#N/A</c:v>
                </c:pt>
                <c:pt idx="8972">
                  <c:v>#N/A</c:v>
                </c:pt>
                <c:pt idx="8973">
                  <c:v>#N/A</c:v>
                </c:pt>
                <c:pt idx="8974">
                  <c:v>#N/A</c:v>
                </c:pt>
                <c:pt idx="8975">
                  <c:v>#N/A</c:v>
                </c:pt>
                <c:pt idx="8976">
                  <c:v>#N/A</c:v>
                </c:pt>
                <c:pt idx="8977">
                  <c:v>#N/A</c:v>
                </c:pt>
                <c:pt idx="8978">
                  <c:v>#N/A</c:v>
                </c:pt>
                <c:pt idx="8979">
                  <c:v>#N/A</c:v>
                </c:pt>
                <c:pt idx="8980">
                  <c:v>#N/A</c:v>
                </c:pt>
                <c:pt idx="8981">
                  <c:v>#N/A</c:v>
                </c:pt>
                <c:pt idx="8982">
                  <c:v>#N/A</c:v>
                </c:pt>
                <c:pt idx="8983">
                  <c:v>#N/A</c:v>
                </c:pt>
                <c:pt idx="8984">
                  <c:v>#N/A</c:v>
                </c:pt>
                <c:pt idx="8985">
                  <c:v>#N/A</c:v>
                </c:pt>
                <c:pt idx="8986">
                  <c:v>#N/A</c:v>
                </c:pt>
                <c:pt idx="8987">
                  <c:v>#N/A</c:v>
                </c:pt>
                <c:pt idx="8988">
                  <c:v>#N/A</c:v>
                </c:pt>
                <c:pt idx="8989">
                  <c:v>#N/A</c:v>
                </c:pt>
                <c:pt idx="8990">
                  <c:v>#N/A</c:v>
                </c:pt>
                <c:pt idx="8991">
                  <c:v>#N/A</c:v>
                </c:pt>
                <c:pt idx="8992">
                  <c:v>#N/A</c:v>
                </c:pt>
                <c:pt idx="8993">
                  <c:v>#N/A</c:v>
                </c:pt>
                <c:pt idx="8994">
                  <c:v>#N/A</c:v>
                </c:pt>
                <c:pt idx="8995">
                  <c:v>#N/A</c:v>
                </c:pt>
                <c:pt idx="8996">
                  <c:v>#N/A</c:v>
                </c:pt>
                <c:pt idx="8997">
                  <c:v>#N/A</c:v>
                </c:pt>
                <c:pt idx="8998">
                  <c:v>#N/A</c:v>
                </c:pt>
                <c:pt idx="8999">
                  <c:v>#N/A</c:v>
                </c:pt>
                <c:pt idx="9000">
                  <c:v>#N/A</c:v>
                </c:pt>
                <c:pt idx="9001">
                  <c:v>#N/A</c:v>
                </c:pt>
                <c:pt idx="9002">
                  <c:v>#N/A</c:v>
                </c:pt>
                <c:pt idx="9003">
                  <c:v>#N/A</c:v>
                </c:pt>
                <c:pt idx="9004">
                  <c:v>#N/A</c:v>
                </c:pt>
                <c:pt idx="9005">
                  <c:v>#N/A</c:v>
                </c:pt>
                <c:pt idx="9006">
                  <c:v>#N/A</c:v>
                </c:pt>
                <c:pt idx="9007">
                  <c:v>#N/A</c:v>
                </c:pt>
                <c:pt idx="9008">
                  <c:v>#N/A</c:v>
                </c:pt>
                <c:pt idx="9009">
                  <c:v>#N/A</c:v>
                </c:pt>
                <c:pt idx="9010">
                  <c:v>#N/A</c:v>
                </c:pt>
                <c:pt idx="9011">
                  <c:v>#N/A</c:v>
                </c:pt>
                <c:pt idx="9012">
                  <c:v>#N/A</c:v>
                </c:pt>
                <c:pt idx="9013">
                  <c:v>#N/A</c:v>
                </c:pt>
                <c:pt idx="9014">
                  <c:v>#N/A</c:v>
                </c:pt>
                <c:pt idx="9015">
                  <c:v>#N/A</c:v>
                </c:pt>
                <c:pt idx="9016">
                  <c:v>#N/A</c:v>
                </c:pt>
                <c:pt idx="9017">
                  <c:v>#N/A</c:v>
                </c:pt>
                <c:pt idx="9018">
                  <c:v>#N/A</c:v>
                </c:pt>
                <c:pt idx="9019">
                  <c:v>#N/A</c:v>
                </c:pt>
                <c:pt idx="9020">
                  <c:v>#N/A</c:v>
                </c:pt>
                <c:pt idx="9021">
                  <c:v>#N/A</c:v>
                </c:pt>
                <c:pt idx="9022">
                  <c:v>#N/A</c:v>
                </c:pt>
                <c:pt idx="9023">
                  <c:v>#N/A</c:v>
                </c:pt>
                <c:pt idx="9024">
                  <c:v>#N/A</c:v>
                </c:pt>
                <c:pt idx="9025">
                  <c:v>#N/A</c:v>
                </c:pt>
                <c:pt idx="9026">
                  <c:v>#N/A</c:v>
                </c:pt>
                <c:pt idx="9027">
                  <c:v>#N/A</c:v>
                </c:pt>
                <c:pt idx="9028">
                  <c:v>#N/A</c:v>
                </c:pt>
                <c:pt idx="9029">
                  <c:v>#N/A</c:v>
                </c:pt>
                <c:pt idx="9030">
                  <c:v>#N/A</c:v>
                </c:pt>
                <c:pt idx="9031">
                  <c:v>#N/A</c:v>
                </c:pt>
                <c:pt idx="9032">
                  <c:v>#N/A</c:v>
                </c:pt>
                <c:pt idx="9033">
                  <c:v>#N/A</c:v>
                </c:pt>
                <c:pt idx="9034">
                  <c:v>#N/A</c:v>
                </c:pt>
                <c:pt idx="9035">
                  <c:v>#N/A</c:v>
                </c:pt>
                <c:pt idx="9036">
                  <c:v>#N/A</c:v>
                </c:pt>
                <c:pt idx="9037">
                  <c:v>#N/A</c:v>
                </c:pt>
                <c:pt idx="9038">
                  <c:v>#N/A</c:v>
                </c:pt>
                <c:pt idx="9039">
                  <c:v>#N/A</c:v>
                </c:pt>
                <c:pt idx="9040">
                  <c:v>#N/A</c:v>
                </c:pt>
                <c:pt idx="9041">
                  <c:v>#N/A</c:v>
                </c:pt>
                <c:pt idx="9042">
                  <c:v>#N/A</c:v>
                </c:pt>
                <c:pt idx="9043">
                  <c:v>#N/A</c:v>
                </c:pt>
                <c:pt idx="9044">
                  <c:v>#N/A</c:v>
                </c:pt>
                <c:pt idx="9045">
                  <c:v>#N/A</c:v>
                </c:pt>
                <c:pt idx="9046">
                  <c:v>#N/A</c:v>
                </c:pt>
                <c:pt idx="9047">
                  <c:v>#N/A</c:v>
                </c:pt>
                <c:pt idx="9048">
                  <c:v>#N/A</c:v>
                </c:pt>
                <c:pt idx="9049">
                  <c:v>#N/A</c:v>
                </c:pt>
                <c:pt idx="9050">
                  <c:v>#N/A</c:v>
                </c:pt>
                <c:pt idx="9051">
                  <c:v>#N/A</c:v>
                </c:pt>
                <c:pt idx="9052">
                  <c:v>#N/A</c:v>
                </c:pt>
                <c:pt idx="9053">
                  <c:v>#N/A</c:v>
                </c:pt>
                <c:pt idx="9054">
                  <c:v>#N/A</c:v>
                </c:pt>
                <c:pt idx="9055">
                  <c:v>#N/A</c:v>
                </c:pt>
                <c:pt idx="9056">
                  <c:v>#N/A</c:v>
                </c:pt>
                <c:pt idx="9057">
                  <c:v>#N/A</c:v>
                </c:pt>
                <c:pt idx="9058">
                  <c:v>#N/A</c:v>
                </c:pt>
                <c:pt idx="9059">
                  <c:v>#N/A</c:v>
                </c:pt>
                <c:pt idx="9060">
                  <c:v>#N/A</c:v>
                </c:pt>
                <c:pt idx="9061">
                  <c:v>#N/A</c:v>
                </c:pt>
                <c:pt idx="9062">
                  <c:v>#N/A</c:v>
                </c:pt>
                <c:pt idx="9063">
                  <c:v>#N/A</c:v>
                </c:pt>
                <c:pt idx="9064">
                  <c:v>#N/A</c:v>
                </c:pt>
                <c:pt idx="9065">
                  <c:v>#N/A</c:v>
                </c:pt>
                <c:pt idx="9066">
                  <c:v>#N/A</c:v>
                </c:pt>
                <c:pt idx="9067">
                  <c:v>#N/A</c:v>
                </c:pt>
                <c:pt idx="9068">
                  <c:v>#N/A</c:v>
                </c:pt>
                <c:pt idx="9069">
                  <c:v>#N/A</c:v>
                </c:pt>
                <c:pt idx="9070">
                  <c:v>#N/A</c:v>
                </c:pt>
                <c:pt idx="9071">
                  <c:v>#N/A</c:v>
                </c:pt>
                <c:pt idx="9072">
                  <c:v>#N/A</c:v>
                </c:pt>
                <c:pt idx="9073">
                  <c:v>#N/A</c:v>
                </c:pt>
                <c:pt idx="9074">
                  <c:v>#N/A</c:v>
                </c:pt>
                <c:pt idx="9075">
                  <c:v>#N/A</c:v>
                </c:pt>
                <c:pt idx="9076">
                  <c:v>#N/A</c:v>
                </c:pt>
                <c:pt idx="9077">
                  <c:v>#N/A</c:v>
                </c:pt>
                <c:pt idx="9078">
                  <c:v>#N/A</c:v>
                </c:pt>
                <c:pt idx="9079">
                  <c:v>#N/A</c:v>
                </c:pt>
                <c:pt idx="9080">
                  <c:v>#N/A</c:v>
                </c:pt>
                <c:pt idx="9081">
                  <c:v>#N/A</c:v>
                </c:pt>
                <c:pt idx="9082">
                  <c:v>#N/A</c:v>
                </c:pt>
                <c:pt idx="9083">
                  <c:v>#N/A</c:v>
                </c:pt>
                <c:pt idx="9084">
                  <c:v>#N/A</c:v>
                </c:pt>
                <c:pt idx="9085">
                  <c:v>#N/A</c:v>
                </c:pt>
                <c:pt idx="9086">
                  <c:v>#N/A</c:v>
                </c:pt>
                <c:pt idx="9087">
                  <c:v>#N/A</c:v>
                </c:pt>
                <c:pt idx="9088">
                  <c:v>#N/A</c:v>
                </c:pt>
                <c:pt idx="9089">
                  <c:v>#N/A</c:v>
                </c:pt>
                <c:pt idx="9090">
                  <c:v>#N/A</c:v>
                </c:pt>
                <c:pt idx="9091">
                  <c:v>#N/A</c:v>
                </c:pt>
                <c:pt idx="9092">
                  <c:v>#N/A</c:v>
                </c:pt>
                <c:pt idx="9093">
                  <c:v>#N/A</c:v>
                </c:pt>
                <c:pt idx="9094">
                  <c:v>#N/A</c:v>
                </c:pt>
                <c:pt idx="9095">
                  <c:v>#N/A</c:v>
                </c:pt>
                <c:pt idx="9096">
                  <c:v>#N/A</c:v>
                </c:pt>
                <c:pt idx="9097">
                  <c:v>#N/A</c:v>
                </c:pt>
                <c:pt idx="9098">
                  <c:v>#N/A</c:v>
                </c:pt>
                <c:pt idx="9099">
                  <c:v>#N/A</c:v>
                </c:pt>
                <c:pt idx="9100">
                  <c:v>#N/A</c:v>
                </c:pt>
                <c:pt idx="9101">
                  <c:v>#N/A</c:v>
                </c:pt>
                <c:pt idx="9102">
                  <c:v>#N/A</c:v>
                </c:pt>
                <c:pt idx="9103">
                  <c:v>#N/A</c:v>
                </c:pt>
                <c:pt idx="9104">
                  <c:v>#N/A</c:v>
                </c:pt>
                <c:pt idx="9105">
                  <c:v>#N/A</c:v>
                </c:pt>
                <c:pt idx="9106">
                  <c:v>#N/A</c:v>
                </c:pt>
                <c:pt idx="9107">
                  <c:v>#N/A</c:v>
                </c:pt>
                <c:pt idx="9108">
                  <c:v>#N/A</c:v>
                </c:pt>
                <c:pt idx="9109">
                  <c:v>#N/A</c:v>
                </c:pt>
                <c:pt idx="9110">
                  <c:v>#N/A</c:v>
                </c:pt>
                <c:pt idx="9111">
                  <c:v>#N/A</c:v>
                </c:pt>
                <c:pt idx="9112">
                  <c:v>#N/A</c:v>
                </c:pt>
                <c:pt idx="9113">
                  <c:v>#N/A</c:v>
                </c:pt>
                <c:pt idx="9114">
                  <c:v>#N/A</c:v>
                </c:pt>
                <c:pt idx="9115">
                  <c:v>#N/A</c:v>
                </c:pt>
                <c:pt idx="9116">
                  <c:v>#N/A</c:v>
                </c:pt>
                <c:pt idx="9117">
                  <c:v>#N/A</c:v>
                </c:pt>
                <c:pt idx="9118">
                  <c:v>#N/A</c:v>
                </c:pt>
                <c:pt idx="9119">
                  <c:v>#N/A</c:v>
                </c:pt>
                <c:pt idx="9120">
                  <c:v>#N/A</c:v>
                </c:pt>
                <c:pt idx="9121">
                  <c:v>#N/A</c:v>
                </c:pt>
                <c:pt idx="9122">
                  <c:v>#N/A</c:v>
                </c:pt>
                <c:pt idx="9123">
                  <c:v>#N/A</c:v>
                </c:pt>
                <c:pt idx="9124">
                  <c:v>#N/A</c:v>
                </c:pt>
                <c:pt idx="9125">
                  <c:v>#N/A</c:v>
                </c:pt>
                <c:pt idx="9126">
                  <c:v>#N/A</c:v>
                </c:pt>
                <c:pt idx="9127">
                  <c:v>#N/A</c:v>
                </c:pt>
                <c:pt idx="9128">
                  <c:v>#N/A</c:v>
                </c:pt>
                <c:pt idx="9129">
                  <c:v>#N/A</c:v>
                </c:pt>
                <c:pt idx="9130">
                  <c:v>#N/A</c:v>
                </c:pt>
                <c:pt idx="9131">
                  <c:v>#N/A</c:v>
                </c:pt>
                <c:pt idx="9132">
                  <c:v>#N/A</c:v>
                </c:pt>
                <c:pt idx="9133">
                  <c:v>#N/A</c:v>
                </c:pt>
                <c:pt idx="9134">
                  <c:v>#N/A</c:v>
                </c:pt>
                <c:pt idx="9135">
                  <c:v>#N/A</c:v>
                </c:pt>
                <c:pt idx="9136">
                  <c:v>#N/A</c:v>
                </c:pt>
                <c:pt idx="9137">
                  <c:v>#N/A</c:v>
                </c:pt>
                <c:pt idx="9138">
                  <c:v>#N/A</c:v>
                </c:pt>
                <c:pt idx="9139">
                  <c:v>#N/A</c:v>
                </c:pt>
                <c:pt idx="9140">
                  <c:v>#N/A</c:v>
                </c:pt>
                <c:pt idx="9141">
                  <c:v>#N/A</c:v>
                </c:pt>
                <c:pt idx="9142">
                  <c:v>#N/A</c:v>
                </c:pt>
                <c:pt idx="9143">
                  <c:v>#N/A</c:v>
                </c:pt>
                <c:pt idx="9144">
                  <c:v>#N/A</c:v>
                </c:pt>
                <c:pt idx="9145">
                  <c:v>#N/A</c:v>
                </c:pt>
                <c:pt idx="9146">
                  <c:v>#N/A</c:v>
                </c:pt>
                <c:pt idx="9147">
                  <c:v>#N/A</c:v>
                </c:pt>
                <c:pt idx="9148">
                  <c:v>#N/A</c:v>
                </c:pt>
                <c:pt idx="9149">
                  <c:v>#N/A</c:v>
                </c:pt>
                <c:pt idx="9150">
                  <c:v>#N/A</c:v>
                </c:pt>
                <c:pt idx="9151">
                  <c:v>#N/A</c:v>
                </c:pt>
                <c:pt idx="9152">
                  <c:v>#N/A</c:v>
                </c:pt>
                <c:pt idx="9153">
                  <c:v>#N/A</c:v>
                </c:pt>
                <c:pt idx="9154">
                  <c:v>#N/A</c:v>
                </c:pt>
                <c:pt idx="9155">
                  <c:v>#N/A</c:v>
                </c:pt>
                <c:pt idx="9156">
                  <c:v>#N/A</c:v>
                </c:pt>
                <c:pt idx="9157">
                  <c:v>#N/A</c:v>
                </c:pt>
                <c:pt idx="9158">
                  <c:v>#N/A</c:v>
                </c:pt>
                <c:pt idx="9159">
                  <c:v>#N/A</c:v>
                </c:pt>
                <c:pt idx="9160">
                  <c:v>#N/A</c:v>
                </c:pt>
                <c:pt idx="9161">
                  <c:v>#N/A</c:v>
                </c:pt>
                <c:pt idx="9162">
                  <c:v>#N/A</c:v>
                </c:pt>
                <c:pt idx="9163">
                  <c:v>#N/A</c:v>
                </c:pt>
                <c:pt idx="9164">
                  <c:v>#N/A</c:v>
                </c:pt>
                <c:pt idx="9165">
                  <c:v>#N/A</c:v>
                </c:pt>
                <c:pt idx="9166">
                  <c:v>#N/A</c:v>
                </c:pt>
                <c:pt idx="9167">
                  <c:v>#N/A</c:v>
                </c:pt>
                <c:pt idx="9168">
                  <c:v>#N/A</c:v>
                </c:pt>
                <c:pt idx="9169">
                  <c:v>#N/A</c:v>
                </c:pt>
                <c:pt idx="9170">
                  <c:v>#N/A</c:v>
                </c:pt>
                <c:pt idx="9171">
                  <c:v>#N/A</c:v>
                </c:pt>
                <c:pt idx="9172">
                  <c:v>#N/A</c:v>
                </c:pt>
                <c:pt idx="9173">
                  <c:v>#N/A</c:v>
                </c:pt>
                <c:pt idx="9174">
                  <c:v>#N/A</c:v>
                </c:pt>
                <c:pt idx="9175">
                  <c:v>#N/A</c:v>
                </c:pt>
                <c:pt idx="9176">
                  <c:v>#N/A</c:v>
                </c:pt>
                <c:pt idx="9177">
                  <c:v>#N/A</c:v>
                </c:pt>
                <c:pt idx="9178">
                  <c:v>#N/A</c:v>
                </c:pt>
                <c:pt idx="9179">
                  <c:v>#N/A</c:v>
                </c:pt>
                <c:pt idx="9180">
                  <c:v>#N/A</c:v>
                </c:pt>
                <c:pt idx="9181">
                  <c:v>#N/A</c:v>
                </c:pt>
                <c:pt idx="9182">
                  <c:v>#N/A</c:v>
                </c:pt>
                <c:pt idx="9183">
                  <c:v>#N/A</c:v>
                </c:pt>
                <c:pt idx="9184">
                  <c:v>#N/A</c:v>
                </c:pt>
                <c:pt idx="9185">
                  <c:v>#N/A</c:v>
                </c:pt>
                <c:pt idx="9186">
                  <c:v>#N/A</c:v>
                </c:pt>
                <c:pt idx="9187">
                  <c:v>#N/A</c:v>
                </c:pt>
                <c:pt idx="9188">
                  <c:v>#N/A</c:v>
                </c:pt>
                <c:pt idx="9189">
                  <c:v>#N/A</c:v>
                </c:pt>
                <c:pt idx="9190">
                  <c:v>#N/A</c:v>
                </c:pt>
                <c:pt idx="9191">
                  <c:v>#N/A</c:v>
                </c:pt>
                <c:pt idx="9192">
                  <c:v>#N/A</c:v>
                </c:pt>
                <c:pt idx="9193">
                  <c:v>#N/A</c:v>
                </c:pt>
                <c:pt idx="9194">
                  <c:v>#N/A</c:v>
                </c:pt>
                <c:pt idx="9195">
                  <c:v>#N/A</c:v>
                </c:pt>
                <c:pt idx="9196">
                  <c:v>#N/A</c:v>
                </c:pt>
                <c:pt idx="9197">
                  <c:v>#N/A</c:v>
                </c:pt>
                <c:pt idx="9198">
                  <c:v>#N/A</c:v>
                </c:pt>
                <c:pt idx="9199">
                  <c:v>#N/A</c:v>
                </c:pt>
                <c:pt idx="9200">
                  <c:v>#N/A</c:v>
                </c:pt>
                <c:pt idx="9201">
                  <c:v>#N/A</c:v>
                </c:pt>
                <c:pt idx="9202">
                  <c:v>#N/A</c:v>
                </c:pt>
                <c:pt idx="9203">
                  <c:v>#N/A</c:v>
                </c:pt>
                <c:pt idx="9204">
                  <c:v>#N/A</c:v>
                </c:pt>
                <c:pt idx="9205">
                  <c:v>#N/A</c:v>
                </c:pt>
                <c:pt idx="9206">
                  <c:v>#N/A</c:v>
                </c:pt>
                <c:pt idx="9207">
                  <c:v>#N/A</c:v>
                </c:pt>
                <c:pt idx="9208">
                  <c:v>#N/A</c:v>
                </c:pt>
                <c:pt idx="9209">
                  <c:v>#N/A</c:v>
                </c:pt>
                <c:pt idx="9210">
                  <c:v>#N/A</c:v>
                </c:pt>
                <c:pt idx="9211">
                  <c:v>#N/A</c:v>
                </c:pt>
                <c:pt idx="9212">
                  <c:v>#N/A</c:v>
                </c:pt>
                <c:pt idx="9213">
                  <c:v>#N/A</c:v>
                </c:pt>
                <c:pt idx="9214">
                  <c:v>#N/A</c:v>
                </c:pt>
                <c:pt idx="9215">
                  <c:v>#N/A</c:v>
                </c:pt>
                <c:pt idx="9216">
                  <c:v>#N/A</c:v>
                </c:pt>
                <c:pt idx="9217">
                  <c:v>#N/A</c:v>
                </c:pt>
                <c:pt idx="9218">
                  <c:v>#N/A</c:v>
                </c:pt>
                <c:pt idx="9219">
                  <c:v>#N/A</c:v>
                </c:pt>
                <c:pt idx="9220">
                  <c:v>#N/A</c:v>
                </c:pt>
                <c:pt idx="9221">
                  <c:v>#N/A</c:v>
                </c:pt>
                <c:pt idx="9222">
                  <c:v>#N/A</c:v>
                </c:pt>
                <c:pt idx="9223">
                  <c:v>#N/A</c:v>
                </c:pt>
                <c:pt idx="9224">
                  <c:v>#N/A</c:v>
                </c:pt>
                <c:pt idx="9225">
                  <c:v>#N/A</c:v>
                </c:pt>
                <c:pt idx="9226">
                  <c:v>#N/A</c:v>
                </c:pt>
                <c:pt idx="9227">
                  <c:v>#N/A</c:v>
                </c:pt>
                <c:pt idx="9228">
                  <c:v>#N/A</c:v>
                </c:pt>
                <c:pt idx="9229">
                  <c:v>#N/A</c:v>
                </c:pt>
                <c:pt idx="9230">
                  <c:v>#N/A</c:v>
                </c:pt>
                <c:pt idx="9231">
                  <c:v>#N/A</c:v>
                </c:pt>
                <c:pt idx="9232">
                  <c:v>#N/A</c:v>
                </c:pt>
                <c:pt idx="9233">
                  <c:v>#N/A</c:v>
                </c:pt>
                <c:pt idx="9234">
                  <c:v>#N/A</c:v>
                </c:pt>
                <c:pt idx="9235">
                  <c:v>#N/A</c:v>
                </c:pt>
                <c:pt idx="9236">
                  <c:v>#N/A</c:v>
                </c:pt>
                <c:pt idx="9237">
                  <c:v>#N/A</c:v>
                </c:pt>
                <c:pt idx="9238">
                  <c:v>#N/A</c:v>
                </c:pt>
                <c:pt idx="9239">
                  <c:v>#N/A</c:v>
                </c:pt>
                <c:pt idx="9240">
                  <c:v>#N/A</c:v>
                </c:pt>
                <c:pt idx="9241">
                  <c:v>#N/A</c:v>
                </c:pt>
                <c:pt idx="9242">
                  <c:v>#N/A</c:v>
                </c:pt>
                <c:pt idx="9243">
                  <c:v>#N/A</c:v>
                </c:pt>
                <c:pt idx="9244">
                  <c:v>#N/A</c:v>
                </c:pt>
                <c:pt idx="9245">
                  <c:v>#N/A</c:v>
                </c:pt>
                <c:pt idx="9246">
                  <c:v>#N/A</c:v>
                </c:pt>
                <c:pt idx="9247">
                  <c:v>#N/A</c:v>
                </c:pt>
                <c:pt idx="9248">
                  <c:v>#N/A</c:v>
                </c:pt>
                <c:pt idx="9249">
                  <c:v>#N/A</c:v>
                </c:pt>
                <c:pt idx="9250">
                  <c:v>#N/A</c:v>
                </c:pt>
                <c:pt idx="9251">
                  <c:v>#N/A</c:v>
                </c:pt>
                <c:pt idx="9252">
                  <c:v>#N/A</c:v>
                </c:pt>
                <c:pt idx="9253">
                  <c:v>#N/A</c:v>
                </c:pt>
                <c:pt idx="9254">
                  <c:v>#N/A</c:v>
                </c:pt>
                <c:pt idx="9255">
                  <c:v>#N/A</c:v>
                </c:pt>
                <c:pt idx="9256">
                  <c:v>#N/A</c:v>
                </c:pt>
                <c:pt idx="9257">
                  <c:v>#N/A</c:v>
                </c:pt>
                <c:pt idx="9258">
                  <c:v>#N/A</c:v>
                </c:pt>
                <c:pt idx="9259">
                  <c:v>#N/A</c:v>
                </c:pt>
                <c:pt idx="9260">
                  <c:v>#N/A</c:v>
                </c:pt>
                <c:pt idx="9261">
                  <c:v>#N/A</c:v>
                </c:pt>
                <c:pt idx="9262">
                  <c:v>#N/A</c:v>
                </c:pt>
                <c:pt idx="9263">
                  <c:v>#N/A</c:v>
                </c:pt>
                <c:pt idx="9264">
                  <c:v>#N/A</c:v>
                </c:pt>
                <c:pt idx="9265">
                  <c:v>#N/A</c:v>
                </c:pt>
                <c:pt idx="9266">
                  <c:v>#N/A</c:v>
                </c:pt>
                <c:pt idx="9267">
                  <c:v>#N/A</c:v>
                </c:pt>
                <c:pt idx="9268">
                  <c:v>#N/A</c:v>
                </c:pt>
                <c:pt idx="9269">
                  <c:v>#N/A</c:v>
                </c:pt>
                <c:pt idx="9270">
                  <c:v>#N/A</c:v>
                </c:pt>
                <c:pt idx="9271">
                  <c:v>#N/A</c:v>
                </c:pt>
                <c:pt idx="9272">
                  <c:v>#N/A</c:v>
                </c:pt>
                <c:pt idx="9273">
                  <c:v>#N/A</c:v>
                </c:pt>
                <c:pt idx="9274">
                  <c:v>#N/A</c:v>
                </c:pt>
                <c:pt idx="9275">
                  <c:v>#N/A</c:v>
                </c:pt>
                <c:pt idx="9276">
                  <c:v>#N/A</c:v>
                </c:pt>
                <c:pt idx="9277">
                  <c:v>#N/A</c:v>
                </c:pt>
                <c:pt idx="9278">
                  <c:v>#N/A</c:v>
                </c:pt>
                <c:pt idx="9279">
                  <c:v>#N/A</c:v>
                </c:pt>
                <c:pt idx="9280">
                  <c:v>#N/A</c:v>
                </c:pt>
                <c:pt idx="9281">
                  <c:v>#N/A</c:v>
                </c:pt>
                <c:pt idx="9282">
                  <c:v>#N/A</c:v>
                </c:pt>
                <c:pt idx="9283">
                  <c:v>#N/A</c:v>
                </c:pt>
                <c:pt idx="9284">
                  <c:v>#N/A</c:v>
                </c:pt>
                <c:pt idx="9285">
                  <c:v>#N/A</c:v>
                </c:pt>
                <c:pt idx="9286">
                  <c:v>#N/A</c:v>
                </c:pt>
                <c:pt idx="9287">
                  <c:v>#N/A</c:v>
                </c:pt>
                <c:pt idx="9288">
                  <c:v>#N/A</c:v>
                </c:pt>
                <c:pt idx="9289">
                  <c:v>#N/A</c:v>
                </c:pt>
                <c:pt idx="9290">
                  <c:v>#N/A</c:v>
                </c:pt>
                <c:pt idx="9291">
                  <c:v>#N/A</c:v>
                </c:pt>
                <c:pt idx="9292">
                  <c:v>#N/A</c:v>
                </c:pt>
                <c:pt idx="9293">
                  <c:v>#N/A</c:v>
                </c:pt>
                <c:pt idx="9294">
                  <c:v>#N/A</c:v>
                </c:pt>
                <c:pt idx="9295">
                  <c:v>#N/A</c:v>
                </c:pt>
                <c:pt idx="9296">
                  <c:v>#N/A</c:v>
                </c:pt>
                <c:pt idx="9297">
                  <c:v>#N/A</c:v>
                </c:pt>
                <c:pt idx="9298">
                  <c:v>#N/A</c:v>
                </c:pt>
                <c:pt idx="9299">
                  <c:v>#N/A</c:v>
                </c:pt>
                <c:pt idx="9300">
                  <c:v>#N/A</c:v>
                </c:pt>
                <c:pt idx="9301">
                  <c:v>#N/A</c:v>
                </c:pt>
                <c:pt idx="9302">
                  <c:v>#N/A</c:v>
                </c:pt>
                <c:pt idx="9303">
                  <c:v>#N/A</c:v>
                </c:pt>
                <c:pt idx="9304">
                  <c:v>#N/A</c:v>
                </c:pt>
                <c:pt idx="9305">
                  <c:v>#N/A</c:v>
                </c:pt>
                <c:pt idx="9306">
                  <c:v>#N/A</c:v>
                </c:pt>
                <c:pt idx="9307">
                  <c:v>#N/A</c:v>
                </c:pt>
                <c:pt idx="9308">
                  <c:v>#N/A</c:v>
                </c:pt>
                <c:pt idx="9309">
                  <c:v>#N/A</c:v>
                </c:pt>
                <c:pt idx="9310">
                  <c:v>#N/A</c:v>
                </c:pt>
                <c:pt idx="9311">
                  <c:v>#N/A</c:v>
                </c:pt>
                <c:pt idx="9312">
                  <c:v>#N/A</c:v>
                </c:pt>
                <c:pt idx="9313">
                  <c:v>#N/A</c:v>
                </c:pt>
                <c:pt idx="9314">
                  <c:v>#N/A</c:v>
                </c:pt>
                <c:pt idx="9315">
                  <c:v>#N/A</c:v>
                </c:pt>
                <c:pt idx="9316">
                  <c:v>#N/A</c:v>
                </c:pt>
                <c:pt idx="9317">
                  <c:v>#N/A</c:v>
                </c:pt>
                <c:pt idx="9318">
                  <c:v>#N/A</c:v>
                </c:pt>
                <c:pt idx="9319">
                  <c:v>#N/A</c:v>
                </c:pt>
                <c:pt idx="9320">
                  <c:v>#N/A</c:v>
                </c:pt>
                <c:pt idx="9321">
                  <c:v>#N/A</c:v>
                </c:pt>
                <c:pt idx="9322">
                  <c:v>#N/A</c:v>
                </c:pt>
                <c:pt idx="9323">
                  <c:v>#N/A</c:v>
                </c:pt>
                <c:pt idx="9324">
                  <c:v>#N/A</c:v>
                </c:pt>
                <c:pt idx="9325">
                  <c:v>#N/A</c:v>
                </c:pt>
                <c:pt idx="9326">
                  <c:v>#N/A</c:v>
                </c:pt>
                <c:pt idx="9327">
                  <c:v>#N/A</c:v>
                </c:pt>
                <c:pt idx="9328">
                  <c:v>#N/A</c:v>
                </c:pt>
                <c:pt idx="9329">
                  <c:v>#N/A</c:v>
                </c:pt>
                <c:pt idx="9330">
                  <c:v>#N/A</c:v>
                </c:pt>
                <c:pt idx="9331">
                  <c:v>#N/A</c:v>
                </c:pt>
                <c:pt idx="9332">
                  <c:v>#N/A</c:v>
                </c:pt>
                <c:pt idx="9333">
                  <c:v>#N/A</c:v>
                </c:pt>
                <c:pt idx="9334">
                  <c:v>#N/A</c:v>
                </c:pt>
                <c:pt idx="9335">
                  <c:v>#N/A</c:v>
                </c:pt>
                <c:pt idx="9336">
                  <c:v>#N/A</c:v>
                </c:pt>
                <c:pt idx="9337">
                  <c:v>#N/A</c:v>
                </c:pt>
                <c:pt idx="9338">
                  <c:v>#N/A</c:v>
                </c:pt>
                <c:pt idx="9339">
                  <c:v>#N/A</c:v>
                </c:pt>
                <c:pt idx="9340">
                  <c:v>#N/A</c:v>
                </c:pt>
                <c:pt idx="9341">
                  <c:v>#N/A</c:v>
                </c:pt>
                <c:pt idx="9342">
                  <c:v>#N/A</c:v>
                </c:pt>
                <c:pt idx="9343">
                  <c:v>#N/A</c:v>
                </c:pt>
                <c:pt idx="9344">
                  <c:v>#N/A</c:v>
                </c:pt>
                <c:pt idx="9345">
                  <c:v>#N/A</c:v>
                </c:pt>
                <c:pt idx="9346">
                  <c:v>#N/A</c:v>
                </c:pt>
                <c:pt idx="9347">
                  <c:v>#N/A</c:v>
                </c:pt>
                <c:pt idx="9348">
                  <c:v>#N/A</c:v>
                </c:pt>
                <c:pt idx="9349">
                  <c:v>#N/A</c:v>
                </c:pt>
                <c:pt idx="9350">
                  <c:v>#N/A</c:v>
                </c:pt>
                <c:pt idx="9351">
                  <c:v>#N/A</c:v>
                </c:pt>
                <c:pt idx="9352">
                  <c:v>#N/A</c:v>
                </c:pt>
                <c:pt idx="9353">
                  <c:v>#N/A</c:v>
                </c:pt>
                <c:pt idx="9354">
                  <c:v>#N/A</c:v>
                </c:pt>
                <c:pt idx="9355">
                  <c:v>#N/A</c:v>
                </c:pt>
                <c:pt idx="9356">
                  <c:v>#N/A</c:v>
                </c:pt>
                <c:pt idx="9357">
                  <c:v>#N/A</c:v>
                </c:pt>
                <c:pt idx="9358">
                  <c:v>#N/A</c:v>
                </c:pt>
                <c:pt idx="9359">
                  <c:v>#N/A</c:v>
                </c:pt>
                <c:pt idx="9360">
                  <c:v>#N/A</c:v>
                </c:pt>
                <c:pt idx="9361">
                  <c:v>#N/A</c:v>
                </c:pt>
                <c:pt idx="9362">
                  <c:v>#N/A</c:v>
                </c:pt>
                <c:pt idx="9363">
                  <c:v>#N/A</c:v>
                </c:pt>
                <c:pt idx="9364">
                  <c:v>#N/A</c:v>
                </c:pt>
                <c:pt idx="9365">
                  <c:v>#N/A</c:v>
                </c:pt>
                <c:pt idx="9366">
                  <c:v>#N/A</c:v>
                </c:pt>
                <c:pt idx="9367">
                  <c:v>#N/A</c:v>
                </c:pt>
                <c:pt idx="9368">
                  <c:v>#N/A</c:v>
                </c:pt>
                <c:pt idx="9369">
                  <c:v>#N/A</c:v>
                </c:pt>
                <c:pt idx="9370">
                  <c:v>#N/A</c:v>
                </c:pt>
                <c:pt idx="9371">
                  <c:v>#N/A</c:v>
                </c:pt>
                <c:pt idx="9372">
                  <c:v>#N/A</c:v>
                </c:pt>
                <c:pt idx="9373">
                  <c:v>#N/A</c:v>
                </c:pt>
                <c:pt idx="9374">
                  <c:v>#N/A</c:v>
                </c:pt>
                <c:pt idx="9375">
                  <c:v>#N/A</c:v>
                </c:pt>
                <c:pt idx="9376">
                  <c:v>#N/A</c:v>
                </c:pt>
                <c:pt idx="9377">
                  <c:v>#N/A</c:v>
                </c:pt>
                <c:pt idx="9378">
                  <c:v>#N/A</c:v>
                </c:pt>
                <c:pt idx="9379">
                  <c:v>#N/A</c:v>
                </c:pt>
                <c:pt idx="9380">
                  <c:v>#N/A</c:v>
                </c:pt>
                <c:pt idx="9381">
                  <c:v>#N/A</c:v>
                </c:pt>
                <c:pt idx="9382">
                  <c:v>#N/A</c:v>
                </c:pt>
                <c:pt idx="9383">
                  <c:v>#N/A</c:v>
                </c:pt>
                <c:pt idx="9384">
                  <c:v>#N/A</c:v>
                </c:pt>
                <c:pt idx="9385">
                  <c:v>#N/A</c:v>
                </c:pt>
                <c:pt idx="9386">
                  <c:v>#N/A</c:v>
                </c:pt>
                <c:pt idx="9387">
                  <c:v>#N/A</c:v>
                </c:pt>
                <c:pt idx="9388">
                  <c:v>#N/A</c:v>
                </c:pt>
                <c:pt idx="9389">
                  <c:v>#N/A</c:v>
                </c:pt>
                <c:pt idx="9390">
                  <c:v>#N/A</c:v>
                </c:pt>
                <c:pt idx="9391">
                  <c:v>#N/A</c:v>
                </c:pt>
                <c:pt idx="9392">
                  <c:v>#N/A</c:v>
                </c:pt>
                <c:pt idx="9393">
                  <c:v>#N/A</c:v>
                </c:pt>
                <c:pt idx="9394">
                  <c:v>#N/A</c:v>
                </c:pt>
                <c:pt idx="9395">
                  <c:v>#N/A</c:v>
                </c:pt>
                <c:pt idx="9396">
                  <c:v>#N/A</c:v>
                </c:pt>
                <c:pt idx="9397">
                  <c:v>#N/A</c:v>
                </c:pt>
                <c:pt idx="9398">
                  <c:v>#N/A</c:v>
                </c:pt>
                <c:pt idx="9399">
                  <c:v>#N/A</c:v>
                </c:pt>
                <c:pt idx="9400">
                  <c:v>#N/A</c:v>
                </c:pt>
                <c:pt idx="9401">
                  <c:v>#N/A</c:v>
                </c:pt>
                <c:pt idx="9402">
                  <c:v>#N/A</c:v>
                </c:pt>
                <c:pt idx="9403">
                  <c:v>#N/A</c:v>
                </c:pt>
                <c:pt idx="9404">
                  <c:v>#N/A</c:v>
                </c:pt>
                <c:pt idx="9405">
                  <c:v>#N/A</c:v>
                </c:pt>
                <c:pt idx="9406">
                  <c:v>#N/A</c:v>
                </c:pt>
                <c:pt idx="9407">
                  <c:v>#N/A</c:v>
                </c:pt>
                <c:pt idx="9408">
                  <c:v>#N/A</c:v>
                </c:pt>
                <c:pt idx="9409">
                  <c:v>#N/A</c:v>
                </c:pt>
                <c:pt idx="9410">
                  <c:v>#N/A</c:v>
                </c:pt>
                <c:pt idx="9411">
                  <c:v>#N/A</c:v>
                </c:pt>
                <c:pt idx="9412">
                  <c:v>#N/A</c:v>
                </c:pt>
                <c:pt idx="9413">
                  <c:v>#N/A</c:v>
                </c:pt>
                <c:pt idx="9414">
                  <c:v>#N/A</c:v>
                </c:pt>
                <c:pt idx="9415">
                  <c:v>#N/A</c:v>
                </c:pt>
                <c:pt idx="9416">
                  <c:v>#N/A</c:v>
                </c:pt>
                <c:pt idx="9417">
                  <c:v>#N/A</c:v>
                </c:pt>
                <c:pt idx="9418">
                  <c:v>#N/A</c:v>
                </c:pt>
                <c:pt idx="9419">
                  <c:v>#N/A</c:v>
                </c:pt>
                <c:pt idx="9420">
                  <c:v>#N/A</c:v>
                </c:pt>
                <c:pt idx="9421">
                  <c:v>#N/A</c:v>
                </c:pt>
                <c:pt idx="9422">
                  <c:v>#N/A</c:v>
                </c:pt>
                <c:pt idx="9423">
                  <c:v>#N/A</c:v>
                </c:pt>
                <c:pt idx="9424">
                  <c:v>#N/A</c:v>
                </c:pt>
                <c:pt idx="9425">
                  <c:v>#N/A</c:v>
                </c:pt>
                <c:pt idx="9426">
                  <c:v>#N/A</c:v>
                </c:pt>
                <c:pt idx="9427">
                  <c:v>#N/A</c:v>
                </c:pt>
                <c:pt idx="9428">
                  <c:v>#N/A</c:v>
                </c:pt>
                <c:pt idx="9429">
                  <c:v>#N/A</c:v>
                </c:pt>
                <c:pt idx="9430">
                  <c:v>#N/A</c:v>
                </c:pt>
                <c:pt idx="9431">
                  <c:v>#N/A</c:v>
                </c:pt>
                <c:pt idx="9432">
                  <c:v>#N/A</c:v>
                </c:pt>
                <c:pt idx="9433">
                  <c:v>#N/A</c:v>
                </c:pt>
                <c:pt idx="9434">
                  <c:v>#N/A</c:v>
                </c:pt>
                <c:pt idx="9435">
                  <c:v>#N/A</c:v>
                </c:pt>
                <c:pt idx="9436">
                  <c:v>#N/A</c:v>
                </c:pt>
                <c:pt idx="9437">
                  <c:v>#N/A</c:v>
                </c:pt>
                <c:pt idx="9438">
                  <c:v>#N/A</c:v>
                </c:pt>
                <c:pt idx="9439">
                  <c:v>#N/A</c:v>
                </c:pt>
                <c:pt idx="9440">
                  <c:v>#N/A</c:v>
                </c:pt>
                <c:pt idx="9441">
                  <c:v>#N/A</c:v>
                </c:pt>
                <c:pt idx="9442">
                  <c:v>#N/A</c:v>
                </c:pt>
                <c:pt idx="9443">
                  <c:v>#N/A</c:v>
                </c:pt>
                <c:pt idx="9444">
                  <c:v>#N/A</c:v>
                </c:pt>
                <c:pt idx="9445">
                  <c:v>#N/A</c:v>
                </c:pt>
                <c:pt idx="9446">
                  <c:v>#N/A</c:v>
                </c:pt>
                <c:pt idx="9447">
                  <c:v>#N/A</c:v>
                </c:pt>
                <c:pt idx="9448">
                  <c:v>#N/A</c:v>
                </c:pt>
                <c:pt idx="9449">
                  <c:v>#N/A</c:v>
                </c:pt>
                <c:pt idx="9450">
                  <c:v>#N/A</c:v>
                </c:pt>
                <c:pt idx="9451">
                  <c:v>#N/A</c:v>
                </c:pt>
                <c:pt idx="9452">
                  <c:v>#N/A</c:v>
                </c:pt>
                <c:pt idx="9453">
                  <c:v>#N/A</c:v>
                </c:pt>
                <c:pt idx="9454">
                  <c:v>#N/A</c:v>
                </c:pt>
                <c:pt idx="9455">
                  <c:v>#N/A</c:v>
                </c:pt>
                <c:pt idx="9456">
                  <c:v>#N/A</c:v>
                </c:pt>
                <c:pt idx="9457">
                  <c:v>#N/A</c:v>
                </c:pt>
                <c:pt idx="9458">
                  <c:v>#N/A</c:v>
                </c:pt>
                <c:pt idx="9459">
                  <c:v>#N/A</c:v>
                </c:pt>
                <c:pt idx="9460">
                  <c:v>#N/A</c:v>
                </c:pt>
                <c:pt idx="9461">
                  <c:v>#N/A</c:v>
                </c:pt>
                <c:pt idx="9462">
                  <c:v>#N/A</c:v>
                </c:pt>
                <c:pt idx="9463">
                  <c:v>#N/A</c:v>
                </c:pt>
                <c:pt idx="9464">
                  <c:v>#N/A</c:v>
                </c:pt>
                <c:pt idx="9465">
                  <c:v>#N/A</c:v>
                </c:pt>
                <c:pt idx="9466">
                  <c:v>#N/A</c:v>
                </c:pt>
                <c:pt idx="9467">
                  <c:v>#N/A</c:v>
                </c:pt>
                <c:pt idx="9468">
                  <c:v>#N/A</c:v>
                </c:pt>
                <c:pt idx="9469">
                  <c:v>#N/A</c:v>
                </c:pt>
                <c:pt idx="9470">
                  <c:v>#N/A</c:v>
                </c:pt>
                <c:pt idx="9471">
                  <c:v>#N/A</c:v>
                </c:pt>
                <c:pt idx="9472">
                  <c:v>#N/A</c:v>
                </c:pt>
                <c:pt idx="9473">
                  <c:v>#N/A</c:v>
                </c:pt>
                <c:pt idx="9474">
                  <c:v>#N/A</c:v>
                </c:pt>
                <c:pt idx="9475">
                  <c:v>#N/A</c:v>
                </c:pt>
                <c:pt idx="9476">
                  <c:v>#N/A</c:v>
                </c:pt>
                <c:pt idx="9477">
                  <c:v>#N/A</c:v>
                </c:pt>
                <c:pt idx="9478">
                  <c:v>#N/A</c:v>
                </c:pt>
                <c:pt idx="9479">
                  <c:v>#N/A</c:v>
                </c:pt>
                <c:pt idx="9480">
                  <c:v>#N/A</c:v>
                </c:pt>
                <c:pt idx="9481">
                  <c:v>#N/A</c:v>
                </c:pt>
                <c:pt idx="9482">
                  <c:v>#N/A</c:v>
                </c:pt>
                <c:pt idx="9483">
                  <c:v>#N/A</c:v>
                </c:pt>
                <c:pt idx="9484">
                  <c:v>#N/A</c:v>
                </c:pt>
                <c:pt idx="9485">
                  <c:v>#N/A</c:v>
                </c:pt>
                <c:pt idx="9486">
                  <c:v>#N/A</c:v>
                </c:pt>
                <c:pt idx="9487">
                  <c:v>#N/A</c:v>
                </c:pt>
                <c:pt idx="9488">
                  <c:v>#N/A</c:v>
                </c:pt>
                <c:pt idx="9489">
                  <c:v>#N/A</c:v>
                </c:pt>
                <c:pt idx="9490">
                  <c:v>#N/A</c:v>
                </c:pt>
                <c:pt idx="9491">
                  <c:v>#N/A</c:v>
                </c:pt>
                <c:pt idx="9492">
                  <c:v>#N/A</c:v>
                </c:pt>
                <c:pt idx="9493">
                  <c:v>#N/A</c:v>
                </c:pt>
                <c:pt idx="9494">
                  <c:v>#N/A</c:v>
                </c:pt>
                <c:pt idx="9495">
                  <c:v>#N/A</c:v>
                </c:pt>
                <c:pt idx="9496">
                  <c:v>#N/A</c:v>
                </c:pt>
                <c:pt idx="9497">
                  <c:v>#N/A</c:v>
                </c:pt>
                <c:pt idx="9498">
                  <c:v>#N/A</c:v>
                </c:pt>
                <c:pt idx="9499">
                  <c:v>#N/A</c:v>
                </c:pt>
                <c:pt idx="9500">
                  <c:v>#N/A</c:v>
                </c:pt>
                <c:pt idx="9501">
                  <c:v>#N/A</c:v>
                </c:pt>
                <c:pt idx="9502">
                  <c:v>#N/A</c:v>
                </c:pt>
                <c:pt idx="9503">
                  <c:v>#N/A</c:v>
                </c:pt>
                <c:pt idx="9504">
                  <c:v>#N/A</c:v>
                </c:pt>
                <c:pt idx="9505">
                  <c:v>#N/A</c:v>
                </c:pt>
                <c:pt idx="9506">
                  <c:v>#N/A</c:v>
                </c:pt>
                <c:pt idx="9507">
                  <c:v>#N/A</c:v>
                </c:pt>
                <c:pt idx="9508">
                  <c:v>#N/A</c:v>
                </c:pt>
                <c:pt idx="9509">
                  <c:v>#N/A</c:v>
                </c:pt>
                <c:pt idx="9510">
                  <c:v>#N/A</c:v>
                </c:pt>
                <c:pt idx="9511">
                  <c:v>#N/A</c:v>
                </c:pt>
                <c:pt idx="9512">
                  <c:v>#N/A</c:v>
                </c:pt>
                <c:pt idx="9513">
                  <c:v>#N/A</c:v>
                </c:pt>
                <c:pt idx="9514">
                  <c:v>#N/A</c:v>
                </c:pt>
                <c:pt idx="9515">
                  <c:v>#N/A</c:v>
                </c:pt>
                <c:pt idx="9516">
                  <c:v>#N/A</c:v>
                </c:pt>
                <c:pt idx="9517">
                  <c:v>#N/A</c:v>
                </c:pt>
                <c:pt idx="9518">
                  <c:v>#N/A</c:v>
                </c:pt>
                <c:pt idx="9519">
                  <c:v>#N/A</c:v>
                </c:pt>
                <c:pt idx="9520">
                  <c:v>#N/A</c:v>
                </c:pt>
                <c:pt idx="9521">
                  <c:v>#N/A</c:v>
                </c:pt>
                <c:pt idx="9522">
                  <c:v>#N/A</c:v>
                </c:pt>
                <c:pt idx="9523">
                  <c:v>#N/A</c:v>
                </c:pt>
                <c:pt idx="9524">
                  <c:v>#N/A</c:v>
                </c:pt>
                <c:pt idx="9525">
                  <c:v>#N/A</c:v>
                </c:pt>
                <c:pt idx="9526">
                  <c:v>#N/A</c:v>
                </c:pt>
                <c:pt idx="9527">
                  <c:v>#N/A</c:v>
                </c:pt>
                <c:pt idx="9528">
                  <c:v>#N/A</c:v>
                </c:pt>
                <c:pt idx="9529">
                  <c:v>#N/A</c:v>
                </c:pt>
                <c:pt idx="9530">
                  <c:v>#N/A</c:v>
                </c:pt>
                <c:pt idx="9531">
                  <c:v>#N/A</c:v>
                </c:pt>
                <c:pt idx="9532">
                  <c:v>#N/A</c:v>
                </c:pt>
                <c:pt idx="9533">
                  <c:v>#N/A</c:v>
                </c:pt>
                <c:pt idx="9534">
                  <c:v>#N/A</c:v>
                </c:pt>
                <c:pt idx="9535">
                  <c:v>#N/A</c:v>
                </c:pt>
                <c:pt idx="9536">
                  <c:v>#N/A</c:v>
                </c:pt>
                <c:pt idx="9537">
                  <c:v>#N/A</c:v>
                </c:pt>
                <c:pt idx="9538">
                  <c:v>#N/A</c:v>
                </c:pt>
                <c:pt idx="9539">
                  <c:v>#N/A</c:v>
                </c:pt>
                <c:pt idx="9540">
                  <c:v>#N/A</c:v>
                </c:pt>
                <c:pt idx="9541">
                  <c:v>#N/A</c:v>
                </c:pt>
                <c:pt idx="9542">
                  <c:v>#N/A</c:v>
                </c:pt>
                <c:pt idx="9543">
                  <c:v>#N/A</c:v>
                </c:pt>
                <c:pt idx="9544">
                  <c:v>#N/A</c:v>
                </c:pt>
                <c:pt idx="9545">
                  <c:v>#N/A</c:v>
                </c:pt>
                <c:pt idx="9546">
                  <c:v>#N/A</c:v>
                </c:pt>
                <c:pt idx="9547">
                  <c:v>#N/A</c:v>
                </c:pt>
                <c:pt idx="9548">
                  <c:v>#N/A</c:v>
                </c:pt>
                <c:pt idx="9549">
                  <c:v>#N/A</c:v>
                </c:pt>
                <c:pt idx="9550">
                  <c:v>#N/A</c:v>
                </c:pt>
                <c:pt idx="9551">
                  <c:v>#N/A</c:v>
                </c:pt>
                <c:pt idx="9552">
                  <c:v>#N/A</c:v>
                </c:pt>
                <c:pt idx="9553">
                  <c:v>#N/A</c:v>
                </c:pt>
                <c:pt idx="9554">
                  <c:v>#N/A</c:v>
                </c:pt>
                <c:pt idx="9555">
                  <c:v>#N/A</c:v>
                </c:pt>
                <c:pt idx="9556">
                  <c:v>#N/A</c:v>
                </c:pt>
                <c:pt idx="9557">
                  <c:v>#N/A</c:v>
                </c:pt>
                <c:pt idx="9558">
                  <c:v>#N/A</c:v>
                </c:pt>
                <c:pt idx="9559">
                  <c:v>#N/A</c:v>
                </c:pt>
                <c:pt idx="9560">
                  <c:v>#N/A</c:v>
                </c:pt>
                <c:pt idx="9561">
                  <c:v>#N/A</c:v>
                </c:pt>
                <c:pt idx="9562">
                  <c:v>#N/A</c:v>
                </c:pt>
                <c:pt idx="9563">
                  <c:v>#N/A</c:v>
                </c:pt>
                <c:pt idx="9564">
                  <c:v>#N/A</c:v>
                </c:pt>
                <c:pt idx="9565">
                  <c:v>#N/A</c:v>
                </c:pt>
                <c:pt idx="9566">
                  <c:v>#N/A</c:v>
                </c:pt>
                <c:pt idx="9567">
                  <c:v>#N/A</c:v>
                </c:pt>
                <c:pt idx="9568">
                  <c:v>#N/A</c:v>
                </c:pt>
                <c:pt idx="9569">
                  <c:v>#N/A</c:v>
                </c:pt>
                <c:pt idx="9570">
                  <c:v>#N/A</c:v>
                </c:pt>
                <c:pt idx="9571">
                  <c:v>#N/A</c:v>
                </c:pt>
                <c:pt idx="9572">
                  <c:v>#N/A</c:v>
                </c:pt>
                <c:pt idx="9573">
                  <c:v>#N/A</c:v>
                </c:pt>
                <c:pt idx="9574">
                  <c:v>#N/A</c:v>
                </c:pt>
                <c:pt idx="9575">
                  <c:v>#N/A</c:v>
                </c:pt>
                <c:pt idx="9576">
                  <c:v>#N/A</c:v>
                </c:pt>
                <c:pt idx="9577">
                  <c:v>#N/A</c:v>
                </c:pt>
                <c:pt idx="9578">
                  <c:v>#N/A</c:v>
                </c:pt>
                <c:pt idx="9579">
                  <c:v>#N/A</c:v>
                </c:pt>
                <c:pt idx="9580">
                  <c:v>#N/A</c:v>
                </c:pt>
                <c:pt idx="9581">
                  <c:v>#N/A</c:v>
                </c:pt>
                <c:pt idx="9582">
                  <c:v>#N/A</c:v>
                </c:pt>
                <c:pt idx="9583">
                  <c:v>#N/A</c:v>
                </c:pt>
                <c:pt idx="9584">
                  <c:v>#N/A</c:v>
                </c:pt>
                <c:pt idx="9585">
                  <c:v>#N/A</c:v>
                </c:pt>
                <c:pt idx="9586">
                  <c:v>#N/A</c:v>
                </c:pt>
                <c:pt idx="9587">
                  <c:v>#N/A</c:v>
                </c:pt>
                <c:pt idx="9588">
                  <c:v>#N/A</c:v>
                </c:pt>
                <c:pt idx="9589">
                  <c:v>#N/A</c:v>
                </c:pt>
                <c:pt idx="9590">
                  <c:v>#N/A</c:v>
                </c:pt>
                <c:pt idx="9591">
                  <c:v>#N/A</c:v>
                </c:pt>
                <c:pt idx="9592">
                  <c:v>#N/A</c:v>
                </c:pt>
                <c:pt idx="9593">
                  <c:v>#N/A</c:v>
                </c:pt>
                <c:pt idx="9594">
                  <c:v>#N/A</c:v>
                </c:pt>
                <c:pt idx="9595">
                  <c:v>#N/A</c:v>
                </c:pt>
                <c:pt idx="9596">
                  <c:v>#N/A</c:v>
                </c:pt>
                <c:pt idx="9597">
                  <c:v>#N/A</c:v>
                </c:pt>
                <c:pt idx="9598">
                  <c:v>#N/A</c:v>
                </c:pt>
                <c:pt idx="9599">
                  <c:v>#N/A</c:v>
                </c:pt>
                <c:pt idx="9600">
                  <c:v>#N/A</c:v>
                </c:pt>
                <c:pt idx="9601">
                  <c:v>#N/A</c:v>
                </c:pt>
                <c:pt idx="9602">
                  <c:v>#N/A</c:v>
                </c:pt>
                <c:pt idx="9603">
                  <c:v>#N/A</c:v>
                </c:pt>
                <c:pt idx="9604">
                  <c:v>#N/A</c:v>
                </c:pt>
                <c:pt idx="9605">
                  <c:v>#N/A</c:v>
                </c:pt>
                <c:pt idx="9606">
                  <c:v>#N/A</c:v>
                </c:pt>
                <c:pt idx="9607">
                  <c:v>#N/A</c:v>
                </c:pt>
                <c:pt idx="9608">
                  <c:v>#N/A</c:v>
                </c:pt>
                <c:pt idx="9609">
                  <c:v>#N/A</c:v>
                </c:pt>
                <c:pt idx="9610">
                  <c:v>#N/A</c:v>
                </c:pt>
                <c:pt idx="9611">
                  <c:v>#N/A</c:v>
                </c:pt>
                <c:pt idx="9612">
                  <c:v>#N/A</c:v>
                </c:pt>
                <c:pt idx="9613">
                  <c:v>#N/A</c:v>
                </c:pt>
                <c:pt idx="9614">
                  <c:v>#N/A</c:v>
                </c:pt>
                <c:pt idx="9615">
                  <c:v>#N/A</c:v>
                </c:pt>
                <c:pt idx="9616">
                  <c:v>#N/A</c:v>
                </c:pt>
                <c:pt idx="9617">
                  <c:v>#N/A</c:v>
                </c:pt>
                <c:pt idx="9618">
                  <c:v>#N/A</c:v>
                </c:pt>
                <c:pt idx="9619">
                  <c:v>#N/A</c:v>
                </c:pt>
                <c:pt idx="9620">
                  <c:v>#N/A</c:v>
                </c:pt>
                <c:pt idx="9621">
                  <c:v>#N/A</c:v>
                </c:pt>
                <c:pt idx="9622">
                  <c:v>#N/A</c:v>
                </c:pt>
                <c:pt idx="9623">
                  <c:v>#N/A</c:v>
                </c:pt>
                <c:pt idx="9624">
                  <c:v>#N/A</c:v>
                </c:pt>
                <c:pt idx="9625">
                  <c:v>#N/A</c:v>
                </c:pt>
                <c:pt idx="9626">
                  <c:v>#N/A</c:v>
                </c:pt>
                <c:pt idx="9627">
                  <c:v>#N/A</c:v>
                </c:pt>
                <c:pt idx="9628">
                  <c:v>#N/A</c:v>
                </c:pt>
                <c:pt idx="9629">
                  <c:v>#N/A</c:v>
                </c:pt>
                <c:pt idx="9630">
                  <c:v>#N/A</c:v>
                </c:pt>
                <c:pt idx="9631">
                  <c:v>#N/A</c:v>
                </c:pt>
                <c:pt idx="9632">
                  <c:v>#N/A</c:v>
                </c:pt>
                <c:pt idx="9633">
                  <c:v>#N/A</c:v>
                </c:pt>
                <c:pt idx="9634">
                  <c:v>#N/A</c:v>
                </c:pt>
                <c:pt idx="9635">
                  <c:v>#N/A</c:v>
                </c:pt>
                <c:pt idx="9636">
                  <c:v>#N/A</c:v>
                </c:pt>
                <c:pt idx="9637">
                  <c:v>#N/A</c:v>
                </c:pt>
                <c:pt idx="9638">
                  <c:v>#N/A</c:v>
                </c:pt>
                <c:pt idx="9639">
                  <c:v>#N/A</c:v>
                </c:pt>
                <c:pt idx="9640">
                  <c:v>#N/A</c:v>
                </c:pt>
                <c:pt idx="9641">
                  <c:v>#N/A</c:v>
                </c:pt>
                <c:pt idx="9642">
                  <c:v>#N/A</c:v>
                </c:pt>
                <c:pt idx="9643">
                  <c:v>#N/A</c:v>
                </c:pt>
                <c:pt idx="9644">
                  <c:v>#N/A</c:v>
                </c:pt>
                <c:pt idx="9645">
                  <c:v>#N/A</c:v>
                </c:pt>
                <c:pt idx="9646">
                  <c:v>#N/A</c:v>
                </c:pt>
                <c:pt idx="9647">
                  <c:v>#N/A</c:v>
                </c:pt>
                <c:pt idx="9648">
                  <c:v>#N/A</c:v>
                </c:pt>
                <c:pt idx="9649">
                  <c:v>#N/A</c:v>
                </c:pt>
                <c:pt idx="9650">
                  <c:v>#N/A</c:v>
                </c:pt>
                <c:pt idx="9651">
                  <c:v>#N/A</c:v>
                </c:pt>
                <c:pt idx="9652">
                  <c:v>#N/A</c:v>
                </c:pt>
                <c:pt idx="9653">
                  <c:v>#N/A</c:v>
                </c:pt>
                <c:pt idx="9654">
                  <c:v>#N/A</c:v>
                </c:pt>
                <c:pt idx="9655">
                  <c:v>#N/A</c:v>
                </c:pt>
                <c:pt idx="9656">
                  <c:v>#N/A</c:v>
                </c:pt>
                <c:pt idx="9657">
                  <c:v>#N/A</c:v>
                </c:pt>
                <c:pt idx="9658">
                  <c:v>#N/A</c:v>
                </c:pt>
                <c:pt idx="9659">
                  <c:v>#N/A</c:v>
                </c:pt>
                <c:pt idx="9660">
                  <c:v>#N/A</c:v>
                </c:pt>
                <c:pt idx="9661">
                  <c:v>#N/A</c:v>
                </c:pt>
                <c:pt idx="9662">
                  <c:v>#N/A</c:v>
                </c:pt>
                <c:pt idx="9663">
                  <c:v>#N/A</c:v>
                </c:pt>
                <c:pt idx="9664">
                  <c:v>#N/A</c:v>
                </c:pt>
                <c:pt idx="9665">
                  <c:v>#N/A</c:v>
                </c:pt>
                <c:pt idx="9666">
                  <c:v>#N/A</c:v>
                </c:pt>
                <c:pt idx="9667">
                  <c:v>#N/A</c:v>
                </c:pt>
                <c:pt idx="9668">
                  <c:v>#N/A</c:v>
                </c:pt>
                <c:pt idx="9669">
                  <c:v>#N/A</c:v>
                </c:pt>
                <c:pt idx="9670">
                  <c:v>#N/A</c:v>
                </c:pt>
                <c:pt idx="9671">
                  <c:v>#N/A</c:v>
                </c:pt>
                <c:pt idx="9672">
                  <c:v>#N/A</c:v>
                </c:pt>
                <c:pt idx="9673">
                  <c:v>#N/A</c:v>
                </c:pt>
                <c:pt idx="9674">
                  <c:v>#N/A</c:v>
                </c:pt>
                <c:pt idx="9675">
                  <c:v>#N/A</c:v>
                </c:pt>
                <c:pt idx="9676">
                  <c:v>#N/A</c:v>
                </c:pt>
                <c:pt idx="9677">
                  <c:v>#N/A</c:v>
                </c:pt>
                <c:pt idx="9678">
                  <c:v>#N/A</c:v>
                </c:pt>
                <c:pt idx="9679">
                  <c:v>#N/A</c:v>
                </c:pt>
                <c:pt idx="9680">
                  <c:v>#N/A</c:v>
                </c:pt>
                <c:pt idx="9681">
                  <c:v>#N/A</c:v>
                </c:pt>
                <c:pt idx="9682">
                  <c:v>#N/A</c:v>
                </c:pt>
                <c:pt idx="9683">
                  <c:v>#N/A</c:v>
                </c:pt>
                <c:pt idx="9684">
                  <c:v>#N/A</c:v>
                </c:pt>
                <c:pt idx="9685">
                  <c:v>#N/A</c:v>
                </c:pt>
                <c:pt idx="9686">
                  <c:v>#N/A</c:v>
                </c:pt>
                <c:pt idx="9687">
                  <c:v>#N/A</c:v>
                </c:pt>
                <c:pt idx="9688">
                  <c:v>#N/A</c:v>
                </c:pt>
                <c:pt idx="9689">
                  <c:v>#N/A</c:v>
                </c:pt>
                <c:pt idx="9690">
                  <c:v>#N/A</c:v>
                </c:pt>
                <c:pt idx="9691">
                  <c:v>#N/A</c:v>
                </c:pt>
                <c:pt idx="9692">
                  <c:v>#N/A</c:v>
                </c:pt>
                <c:pt idx="9693">
                  <c:v>#N/A</c:v>
                </c:pt>
                <c:pt idx="9694">
                  <c:v>#N/A</c:v>
                </c:pt>
                <c:pt idx="9695">
                  <c:v>#N/A</c:v>
                </c:pt>
                <c:pt idx="9696">
                  <c:v>#N/A</c:v>
                </c:pt>
                <c:pt idx="9697">
                  <c:v>#N/A</c:v>
                </c:pt>
                <c:pt idx="9698">
                  <c:v>#N/A</c:v>
                </c:pt>
                <c:pt idx="9699">
                  <c:v>#N/A</c:v>
                </c:pt>
                <c:pt idx="9700">
                  <c:v>#N/A</c:v>
                </c:pt>
                <c:pt idx="9701">
                  <c:v>#N/A</c:v>
                </c:pt>
                <c:pt idx="9702">
                  <c:v>#N/A</c:v>
                </c:pt>
                <c:pt idx="9703">
                  <c:v>#N/A</c:v>
                </c:pt>
                <c:pt idx="9704">
                  <c:v>#N/A</c:v>
                </c:pt>
                <c:pt idx="9705">
                  <c:v>#N/A</c:v>
                </c:pt>
                <c:pt idx="9706">
                  <c:v>#N/A</c:v>
                </c:pt>
                <c:pt idx="9707">
                  <c:v>#N/A</c:v>
                </c:pt>
                <c:pt idx="9708">
                  <c:v>#N/A</c:v>
                </c:pt>
                <c:pt idx="9709">
                  <c:v>#N/A</c:v>
                </c:pt>
                <c:pt idx="9710">
                  <c:v>#N/A</c:v>
                </c:pt>
                <c:pt idx="9711">
                  <c:v>#N/A</c:v>
                </c:pt>
                <c:pt idx="9712">
                  <c:v>#N/A</c:v>
                </c:pt>
                <c:pt idx="9713">
                  <c:v>#N/A</c:v>
                </c:pt>
                <c:pt idx="9714">
                  <c:v>#N/A</c:v>
                </c:pt>
                <c:pt idx="9715">
                  <c:v>#N/A</c:v>
                </c:pt>
                <c:pt idx="9716">
                  <c:v>#N/A</c:v>
                </c:pt>
                <c:pt idx="9717">
                  <c:v>#N/A</c:v>
                </c:pt>
                <c:pt idx="9718">
                  <c:v>#N/A</c:v>
                </c:pt>
                <c:pt idx="9719">
                  <c:v>#N/A</c:v>
                </c:pt>
                <c:pt idx="9720">
                  <c:v>#N/A</c:v>
                </c:pt>
                <c:pt idx="9721">
                  <c:v>#N/A</c:v>
                </c:pt>
                <c:pt idx="9722">
                  <c:v>#N/A</c:v>
                </c:pt>
                <c:pt idx="9723">
                  <c:v>#N/A</c:v>
                </c:pt>
                <c:pt idx="9724">
                  <c:v>#N/A</c:v>
                </c:pt>
                <c:pt idx="9725">
                  <c:v>#N/A</c:v>
                </c:pt>
                <c:pt idx="9726">
                  <c:v>#N/A</c:v>
                </c:pt>
                <c:pt idx="9727">
                  <c:v>#N/A</c:v>
                </c:pt>
                <c:pt idx="9728">
                  <c:v>#N/A</c:v>
                </c:pt>
                <c:pt idx="9729">
                  <c:v>#N/A</c:v>
                </c:pt>
                <c:pt idx="9730">
                  <c:v>#N/A</c:v>
                </c:pt>
                <c:pt idx="9731">
                  <c:v>#N/A</c:v>
                </c:pt>
                <c:pt idx="9732">
                  <c:v>#N/A</c:v>
                </c:pt>
                <c:pt idx="9733">
                  <c:v>#N/A</c:v>
                </c:pt>
                <c:pt idx="9734">
                  <c:v>#N/A</c:v>
                </c:pt>
                <c:pt idx="9735">
                  <c:v>#N/A</c:v>
                </c:pt>
                <c:pt idx="9736">
                  <c:v>#N/A</c:v>
                </c:pt>
                <c:pt idx="9737">
                  <c:v>#N/A</c:v>
                </c:pt>
                <c:pt idx="9738">
                  <c:v>#N/A</c:v>
                </c:pt>
                <c:pt idx="9739">
                  <c:v>#N/A</c:v>
                </c:pt>
                <c:pt idx="9740">
                  <c:v>#N/A</c:v>
                </c:pt>
                <c:pt idx="9741">
                  <c:v>#N/A</c:v>
                </c:pt>
                <c:pt idx="9742">
                  <c:v>#N/A</c:v>
                </c:pt>
                <c:pt idx="9743">
                  <c:v>#N/A</c:v>
                </c:pt>
                <c:pt idx="9744">
                  <c:v>#N/A</c:v>
                </c:pt>
                <c:pt idx="9745">
                  <c:v>#N/A</c:v>
                </c:pt>
                <c:pt idx="9746">
                  <c:v>#N/A</c:v>
                </c:pt>
                <c:pt idx="9747">
                  <c:v>#N/A</c:v>
                </c:pt>
                <c:pt idx="9748">
                  <c:v>#N/A</c:v>
                </c:pt>
                <c:pt idx="9749">
                  <c:v>#N/A</c:v>
                </c:pt>
                <c:pt idx="9750">
                  <c:v>#N/A</c:v>
                </c:pt>
                <c:pt idx="9751">
                  <c:v>#N/A</c:v>
                </c:pt>
                <c:pt idx="9752">
                  <c:v>#N/A</c:v>
                </c:pt>
                <c:pt idx="9753">
                  <c:v>#N/A</c:v>
                </c:pt>
                <c:pt idx="9754">
                  <c:v>#N/A</c:v>
                </c:pt>
                <c:pt idx="9755">
                  <c:v>#N/A</c:v>
                </c:pt>
                <c:pt idx="9756">
                  <c:v>#N/A</c:v>
                </c:pt>
                <c:pt idx="9757">
                  <c:v>#N/A</c:v>
                </c:pt>
                <c:pt idx="9758">
                  <c:v>#N/A</c:v>
                </c:pt>
                <c:pt idx="9759">
                  <c:v>#N/A</c:v>
                </c:pt>
                <c:pt idx="9760">
                  <c:v>#N/A</c:v>
                </c:pt>
                <c:pt idx="9761">
                  <c:v>#N/A</c:v>
                </c:pt>
                <c:pt idx="9762">
                  <c:v>#N/A</c:v>
                </c:pt>
                <c:pt idx="9763">
                  <c:v>#N/A</c:v>
                </c:pt>
                <c:pt idx="9764">
                  <c:v>#N/A</c:v>
                </c:pt>
                <c:pt idx="9765">
                  <c:v>#N/A</c:v>
                </c:pt>
                <c:pt idx="9766">
                  <c:v>#N/A</c:v>
                </c:pt>
                <c:pt idx="9767">
                  <c:v>#N/A</c:v>
                </c:pt>
                <c:pt idx="9768">
                  <c:v>#N/A</c:v>
                </c:pt>
                <c:pt idx="9769">
                  <c:v>#N/A</c:v>
                </c:pt>
                <c:pt idx="9770">
                  <c:v>#N/A</c:v>
                </c:pt>
                <c:pt idx="9771">
                  <c:v>#N/A</c:v>
                </c:pt>
                <c:pt idx="9772">
                  <c:v>#N/A</c:v>
                </c:pt>
                <c:pt idx="9773">
                  <c:v>#N/A</c:v>
                </c:pt>
                <c:pt idx="9774">
                  <c:v>#N/A</c:v>
                </c:pt>
                <c:pt idx="9775">
                  <c:v>#N/A</c:v>
                </c:pt>
                <c:pt idx="9776">
                  <c:v>#N/A</c:v>
                </c:pt>
                <c:pt idx="9777">
                  <c:v>#N/A</c:v>
                </c:pt>
                <c:pt idx="9778">
                  <c:v>#N/A</c:v>
                </c:pt>
                <c:pt idx="9779">
                  <c:v>#N/A</c:v>
                </c:pt>
                <c:pt idx="9780">
                  <c:v>#N/A</c:v>
                </c:pt>
                <c:pt idx="9781">
                  <c:v>#N/A</c:v>
                </c:pt>
                <c:pt idx="9782">
                  <c:v>#N/A</c:v>
                </c:pt>
                <c:pt idx="9783">
                  <c:v>#N/A</c:v>
                </c:pt>
                <c:pt idx="9784">
                  <c:v>#N/A</c:v>
                </c:pt>
                <c:pt idx="9785">
                  <c:v>#N/A</c:v>
                </c:pt>
                <c:pt idx="9786">
                  <c:v>#N/A</c:v>
                </c:pt>
                <c:pt idx="9787">
                  <c:v>#N/A</c:v>
                </c:pt>
                <c:pt idx="9788">
                  <c:v>#N/A</c:v>
                </c:pt>
                <c:pt idx="9789">
                  <c:v>#N/A</c:v>
                </c:pt>
                <c:pt idx="9790">
                  <c:v>#N/A</c:v>
                </c:pt>
                <c:pt idx="9791">
                  <c:v>#N/A</c:v>
                </c:pt>
                <c:pt idx="9792">
                  <c:v>#N/A</c:v>
                </c:pt>
                <c:pt idx="9793">
                  <c:v>#N/A</c:v>
                </c:pt>
                <c:pt idx="9794">
                  <c:v>#N/A</c:v>
                </c:pt>
                <c:pt idx="9795">
                  <c:v>#N/A</c:v>
                </c:pt>
                <c:pt idx="9796">
                  <c:v>#N/A</c:v>
                </c:pt>
                <c:pt idx="9797">
                  <c:v>#N/A</c:v>
                </c:pt>
                <c:pt idx="9798">
                  <c:v>#N/A</c:v>
                </c:pt>
                <c:pt idx="9799">
                  <c:v>#N/A</c:v>
                </c:pt>
                <c:pt idx="9800">
                  <c:v>#N/A</c:v>
                </c:pt>
                <c:pt idx="9801">
                  <c:v>#N/A</c:v>
                </c:pt>
                <c:pt idx="9802">
                  <c:v>#N/A</c:v>
                </c:pt>
                <c:pt idx="9803">
                  <c:v>#N/A</c:v>
                </c:pt>
                <c:pt idx="9804">
                  <c:v>#N/A</c:v>
                </c:pt>
                <c:pt idx="9805">
                  <c:v>#N/A</c:v>
                </c:pt>
                <c:pt idx="9806">
                  <c:v>#N/A</c:v>
                </c:pt>
                <c:pt idx="9807">
                  <c:v>#N/A</c:v>
                </c:pt>
                <c:pt idx="9808">
                  <c:v>#N/A</c:v>
                </c:pt>
                <c:pt idx="9809">
                  <c:v>#N/A</c:v>
                </c:pt>
                <c:pt idx="9810">
                  <c:v>#N/A</c:v>
                </c:pt>
                <c:pt idx="9811">
                  <c:v>#N/A</c:v>
                </c:pt>
                <c:pt idx="9812">
                  <c:v>#N/A</c:v>
                </c:pt>
                <c:pt idx="9813">
                  <c:v>#N/A</c:v>
                </c:pt>
                <c:pt idx="9814">
                  <c:v>#N/A</c:v>
                </c:pt>
                <c:pt idx="9815">
                  <c:v>#N/A</c:v>
                </c:pt>
                <c:pt idx="9816">
                  <c:v>#N/A</c:v>
                </c:pt>
                <c:pt idx="9817">
                  <c:v>#N/A</c:v>
                </c:pt>
                <c:pt idx="9818">
                  <c:v>#N/A</c:v>
                </c:pt>
                <c:pt idx="9819">
                  <c:v>#N/A</c:v>
                </c:pt>
                <c:pt idx="9820">
                  <c:v>#N/A</c:v>
                </c:pt>
                <c:pt idx="9821">
                  <c:v>#N/A</c:v>
                </c:pt>
                <c:pt idx="9822">
                  <c:v>#N/A</c:v>
                </c:pt>
                <c:pt idx="9823">
                  <c:v>#N/A</c:v>
                </c:pt>
                <c:pt idx="9824">
                  <c:v>#N/A</c:v>
                </c:pt>
                <c:pt idx="9825">
                  <c:v>#N/A</c:v>
                </c:pt>
                <c:pt idx="9826">
                  <c:v>#N/A</c:v>
                </c:pt>
                <c:pt idx="9827">
                  <c:v>#N/A</c:v>
                </c:pt>
                <c:pt idx="9828">
                  <c:v>#N/A</c:v>
                </c:pt>
                <c:pt idx="9829">
                  <c:v>#N/A</c:v>
                </c:pt>
                <c:pt idx="9830">
                  <c:v>#N/A</c:v>
                </c:pt>
                <c:pt idx="9831">
                  <c:v>#N/A</c:v>
                </c:pt>
                <c:pt idx="9832">
                  <c:v>#N/A</c:v>
                </c:pt>
                <c:pt idx="9833">
                  <c:v>#N/A</c:v>
                </c:pt>
                <c:pt idx="9834">
                  <c:v>#N/A</c:v>
                </c:pt>
                <c:pt idx="9835">
                  <c:v>#N/A</c:v>
                </c:pt>
                <c:pt idx="9836">
                  <c:v>#N/A</c:v>
                </c:pt>
                <c:pt idx="9837">
                  <c:v>#N/A</c:v>
                </c:pt>
                <c:pt idx="9838">
                  <c:v>#N/A</c:v>
                </c:pt>
                <c:pt idx="9839">
                  <c:v>#N/A</c:v>
                </c:pt>
                <c:pt idx="9840">
                  <c:v>#N/A</c:v>
                </c:pt>
                <c:pt idx="9841">
                  <c:v>#N/A</c:v>
                </c:pt>
                <c:pt idx="9842">
                  <c:v>#N/A</c:v>
                </c:pt>
                <c:pt idx="9843">
                  <c:v>#N/A</c:v>
                </c:pt>
                <c:pt idx="9844">
                  <c:v>#N/A</c:v>
                </c:pt>
                <c:pt idx="9845">
                  <c:v>#N/A</c:v>
                </c:pt>
                <c:pt idx="9846">
                  <c:v>#N/A</c:v>
                </c:pt>
                <c:pt idx="9847">
                  <c:v>#N/A</c:v>
                </c:pt>
                <c:pt idx="9848">
                  <c:v>#N/A</c:v>
                </c:pt>
                <c:pt idx="9849">
                  <c:v>#N/A</c:v>
                </c:pt>
                <c:pt idx="9850">
                  <c:v>#N/A</c:v>
                </c:pt>
                <c:pt idx="9851">
                  <c:v>#N/A</c:v>
                </c:pt>
                <c:pt idx="9852">
                  <c:v>#N/A</c:v>
                </c:pt>
                <c:pt idx="9853">
                  <c:v>#N/A</c:v>
                </c:pt>
                <c:pt idx="9854">
                  <c:v>#N/A</c:v>
                </c:pt>
                <c:pt idx="9855">
                  <c:v>#N/A</c:v>
                </c:pt>
                <c:pt idx="9856">
                  <c:v>#N/A</c:v>
                </c:pt>
                <c:pt idx="9857">
                  <c:v>#N/A</c:v>
                </c:pt>
                <c:pt idx="9858">
                  <c:v>#N/A</c:v>
                </c:pt>
                <c:pt idx="9859">
                  <c:v>#N/A</c:v>
                </c:pt>
                <c:pt idx="9860">
                  <c:v>#N/A</c:v>
                </c:pt>
                <c:pt idx="9861">
                  <c:v>#N/A</c:v>
                </c:pt>
                <c:pt idx="9862">
                  <c:v>#N/A</c:v>
                </c:pt>
                <c:pt idx="9863">
                  <c:v>#N/A</c:v>
                </c:pt>
                <c:pt idx="9864">
                  <c:v>#N/A</c:v>
                </c:pt>
                <c:pt idx="9865">
                  <c:v>#N/A</c:v>
                </c:pt>
                <c:pt idx="9866">
                  <c:v>#N/A</c:v>
                </c:pt>
                <c:pt idx="9867">
                  <c:v>#N/A</c:v>
                </c:pt>
                <c:pt idx="9868">
                  <c:v>#N/A</c:v>
                </c:pt>
                <c:pt idx="9869">
                  <c:v>#N/A</c:v>
                </c:pt>
                <c:pt idx="9870">
                  <c:v>#N/A</c:v>
                </c:pt>
                <c:pt idx="9871">
                  <c:v>#N/A</c:v>
                </c:pt>
                <c:pt idx="9872">
                  <c:v>#N/A</c:v>
                </c:pt>
                <c:pt idx="9873">
                  <c:v>#N/A</c:v>
                </c:pt>
                <c:pt idx="9874">
                  <c:v>#N/A</c:v>
                </c:pt>
                <c:pt idx="9875">
                  <c:v>#N/A</c:v>
                </c:pt>
                <c:pt idx="9876">
                  <c:v>#N/A</c:v>
                </c:pt>
                <c:pt idx="9877">
                  <c:v>#N/A</c:v>
                </c:pt>
                <c:pt idx="9878">
                  <c:v>#N/A</c:v>
                </c:pt>
                <c:pt idx="9879">
                  <c:v>#N/A</c:v>
                </c:pt>
                <c:pt idx="9880">
                  <c:v>#N/A</c:v>
                </c:pt>
                <c:pt idx="9881">
                  <c:v>#N/A</c:v>
                </c:pt>
                <c:pt idx="9882">
                  <c:v>#N/A</c:v>
                </c:pt>
                <c:pt idx="9883">
                  <c:v>#N/A</c:v>
                </c:pt>
                <c:pt idx="9884">
                  <c:v>#N/A</c:v>
                </c:pt>
                <c:pt idx="9885">
                  <c:v>#N/A</c:v>
                </c:pt>
                <c:pt idx="9886">
                  <c:v>#N/A</c:v>
                </c:pt>
                <c:pt idx="9887">
                  <c:v>#N/A</c:v>
                </c:pt>
                <c:pt idx="9888">
                  <c:v>#N/A</c:v>
                </c:pt>
                <c:pt idx="9889">
                  <c:v>#N/A</c:v>
                </c:pt>
                <c:pt idx="9890">
                  <c:v>#N/A</c:v>
                </c:pt>
                <c:pt idx="9891">
                  <c:v>#N/A</c:v>
                </c:pt>
                <c:pt idx="9892">
                  <c:v>#N/A</c:v>
                </c:pt>
                <c:pt idx="9893">
                  <c:v>#N/A</c:v>
                </c:pt>
                <c:pt idx="9894">
                  <c:v>#N/A</c:v>
                </c:pt>
                <c:pt idx="9895">
                  <c:v>#N/A</c:v>
                </c:pt>
                <c:pt idx="9896">
                  <c:v>#N/A</c:v>
                </c:pt>
                <c:pt idx="9897">
                  <c:v>#N/A</c:v>
                </c:pt>
                <c:pt idx="9898">
                  <c:v>#N/A</c:v>
                </c:pt>
                <c:pt idx="9899">
                  <c:v>#N/A</c:v>
                </c:pt>
                <c:pt idx="9900">
                  <c:v>#N/A</c:v>
                </c:pt>
                <c:pt idx="9901">
                  <c:v>#N/A</c:v>
                </c:pt>
                <c:pt idx="9902">
                  <c:v>#N/A</c:v>
                </c:pt>
                <c:pt idx="9903">
                  <c:v>#N/A</c:v>
                </c:pt>
                <c:pt idx="9904">
                  <c:v>#N/A</c:v>
                </c:pt>
                <c:pt idx="9905">
                  <c:v>#N/A</c:v>
                </c:pt>
                <c:pt idx="9906">
                  <c:v>#N/A</c:v>
                </c:pt>
                <c:pt idx="9907">
                  <c:v>#N/A</c:v>
                </c:pt>
                <c:pt idx="9908">
                  <c:v>#N/A</c:v>
                </c:pt>
                <c:pt idx="9909">
                  <c:v>#N/A</c:v>
                </c:pt>
                <c:pt idx="9910">
                  <c:v>#N/A</c:v>
                </c:pt>
                <c:pt idx="9911">
                  <c:v>#N/A</c:v>
                </c:pt>
                <c:pt idx="9912">
                  <c:v>#N/A</c:v>
                </c:pt>
                <c:pt idx="9913">
                  <c:v>#N/A</c:v>
                </c:pt>
                <c:pt idx="9914">
                  <c:v>#N/A</c:v>
                </c:pt>
                <c:pt idx="9915">
                  <c:v>#N/A</c:v>
                </c:pt>
                <c:pt idx="9916">
                  <c:v>#N/A</c:v>
                </c:pt>
                <c:pt idx="9917">
                  <c:v>#N/A</c:v>
                </c:pt>
                <c:pt idx="9918">
                  <c:v>#N/A</c:v>
                </c:pt>
                <c:pt idx="9919">
                  <c:v>#N/A</c:v>
                </c:pt>
                <c:pt idx="9920">
                  <c:v>#N/A</c:v>
                </c:pt>
                <c:pt idx="9921">
                  <c:v>#N/A</c:v>
                </c:pt>
                <c:pt idx="9922">
                  <c:v>#N/A</c:v>
                </c:pt>
                <c:pt idx="9923">
                  <c:v>#N/A</c:v>
                </c:pt>
                <c:pt idx="9924">
                  <c:v>#N/A</c:v>
                </c:pt>
                <c:pt idx="9925">
                  <c:v>#N/A</c:v>
                </c:pt>
                <c:pt idx="9926">
                  <c:v>#N/A</c:v>
                </c:pt>
                <c:pt idx="9927">
                  <c:v>#N/A</c:v>
                </c:pt>
                <c:pt idx="9928">
                  <c:v>#N/A</c:v>
                </c:pt>
                <c:pt idx="9929">
                  <c:v>#N/A</c:v>
                </c:pt>
                <c:pt idx="9930">
                  <c:v>#N/A</c:v>
                </c:pt>
                <c:pt idx="9931">
                  <c:v>#N/A</c:v>
                </c:pt>
                <c:pt idx="9932">
                  <c:v>#N/A</c:v>
                </c:pt>
                <c:pt idx="9933">
                  <c:v>#N/A</c:v>
                </c:pt>
                <c:pt idx="9934">
                  <c:v>#N/A</c:v>
                </c:pt>
                <c:pt idx="9935">
                  <c:v>#N/A</c:v>
                </c:pt>
                <c:pt idx="9936">
                  <c:v>#N/A</c:v>
                </c:pt>
                <c:pt idx="9937">
                  <c:v>#N/A</c:v>
                </c:pt>
                <c:pt idx="9938">
                  <c:v>#N/A</c:v>
                </c:pt>
                <c:pt idx="9939">
                  <c:v>#N/A</c:v>
                </c:pt>
                <c:pt idx="9940">
                  <c:v>#N/A</c:v>
                </c:pt>
                <c:pt idx="9941">
                  <c:v>#N/A</c:v>
                </c:pt>
                <c:pt idx="9942">
                  <c:v>#N/A</c:v>
                </c:pt>
                <c:pt idx="9943">
                  <c:v>#N/A</c:v>
                </c:pt>
                <c:pt idx="9944">
                  <c:v>#N/A</c:v>
                </c:pt>
                <c:pt idx="9945">
                  <c:v>#N/A</c:v>
                </c:pt>
                <c:pt idx="9946">
                  <c:v>#N/A</c:v>
                </c:pt>
                <c:pt idx="9947">
                  <c:v>#N/A</c:v>
                </c:pt>
                <c:pt idx="9948">
                  <c:v>#N/A</c:v>
                </c:pt>
                <c:pt idx="9949">
                  <c:v>#N/A</c:v>
                </c:pt>
                <c:pt idx="9950">
                  <c:v>#N/A</c:v>
                </c:pt>
                <c:pt idx="9951">
                  <c:v>#N/A</c:v>
                </c:pt>
                <c:pt idx="9952">
                  <c:v>#N/A</c:v>
                </c:pt>
                <c:pt idx="9953">
                  <c:v>#N/A</c:v>
                </c:pt>
                <c:pt idx="9954">
                  <c:v>#N/A</c:v>
                </c:pt>
                <c:pt idx="9955">
                  <c:v>#N/A</c:v>
                </c:pt>
                <c:pt idx="9956">
                  <c:v>#N/A</c:v>
                </c:pt>
                <c:pt idx="9957">
                  <c:v>#N/A</c:v>
                </c:pt>
                <c:pt idx="9958">
                  <c:v>#N/A</c:v>
                </c:pt>
                <c:pt idx="9959">
                  <c:v>#N/A</c:v>
                </c:pt>
                <c:pt idx="9960">
                  <c:v>#N/A</c:v>
                </c:pt>
                <c:pt idx="9961">
                  <c:v>#N/A</c:v>
                </c:pt>
                <c:pt idx="9962">
                  <c:v>#N/A</c:v>
                </c:pt>
                <c:pt idx="9963">
                  <c:v>#N/A</c:v>
                </c:pt>
                <c:pt idx="9964">
                  <c:v>#N/A</c:v>
                </c:pt>
                <c:pt idx="9965">
                  <c:v>#N/A</c:v>
                </c:pt>
                <c:pt idx="9966">
                  <c:v>#N/A</c:v>
                </c:pt>
                <c:pt idx="9967">
                  <c:v>#N/A</c:v>
                </c:pt>
                <c:pt idx="9968">
                  <c:v>#N/A</c:v>
                </c:pt>
                <c:pt idx="9969">
                  <c:v>#N/A</c:v>
                </c:pt>
                <c:pt idx="9970">
                  <c:v>#N/A</c:v>
                </c:pt>
                <c:pt idx="9971">
                  <c:v>#N/A</c:v>
                </c:pt>
                <c:pt idx="9972">
                  <c:v>#N/A</c:v>
                </c:pt>
                <c:pt idx="9973">
                  <c:v>#N/A</c:v>
                </c:pt>
                <c:pt idx="9974">
                  <c:v>#N/A</c:v>
                </c:pt>
                <c:pt idx="9975">
                  <c:v>#N/A</c:v>
                </c:pt>
                <c:pt idx="9976">
                  <c:v>#N/A</c:v>
                </c:pt>
                <c:pt idx="9977">
                  <c:v>#N/A</c:v>
                </c:pt>
                <c:pt idx="9978">
                  <c:v>#N/A</c:v>
                </c:pt>
                <c:pt idx="9979">
                  <c:v>#N/A</c:v>
                </c:pt>
                <c:pt idx="9980">
                  <c:v>#N/A</c:v>
                </c:pt>
                <c:pt idx="9981">
                  <c:v>#N/A</c:v>
                </c:pt>
                <c:pt idx="9982">
                  <c:v>#N/A</c:v>
                </c:pt>
                <c:pt idx="9983">
                  <c:v>#N/A</c:v>
                </c:pt>
                <c:pt idx="9984">
                  <c:v>#N/A</c:v>
                </c:pt>
                <c:pt idx="9985">
                  <c:v>#N/A</c:v>
                </c:pt>
                <c:pt idx="9986">
                  <c:v>#N/A</c:v>
                </c:pt>
                <c:pt idx="9987">
                  <c:v>#N/A</c:v>
                </c:pt>
                <c:pt idx="9988">
                  <c:v>#N/A</c:v>
                </c:pt>
                <c:pt idx="9989">
                  <c:v>#N/A</c:v>
                </c:pt>
                <c:pt idx="9990">
                  <c:v>#N/A</c:v>
                </c:pt>
                <c:pt idx="9991">
                  <c:v>#N/A</c:v>
                </c:pt>
                <c:pt idx="9992">
                  <c:v>#N/A</c:v>
                </c:pt>
                <c:pt idx="9993">
                  <c:v>#N/A</c:v>
                </c:pt>
                <c:pt idx="9994">
                  <c:v>#N/A</c:v>
                </c:pt>
                <c:pt idx="9995">
                  <c:v>#N/A</c:v>
                </c:pt>
                <c:pt idx="9996">
                  <c:v>#N/A</c:v>
                </c:pt>
                <c:pt idx="9997">
                  <c:v>#N/A</c:v>
                </c:pt>
                <c:pt idx="9998">
                  <c:v>#N/A</c:v>
                </c:pt>
                <c:pt idx="9999">
                  <c:v>#N/A</c:v>
                </c:pt>
              </c:numCache>
            </c:numRef>
          </c:xVal>
          <c:yVal>
            <c:numRef>
              <c:f>'Volcano &amp; Quant FDR'!$BH$2:$BH$10001</c:f>
              <c:numCache>
                <c:formatCode>General</c:formatCode>
                <c:ptCount val="10000"/>
                <c:pt idx="0">
                  <c:v>#N/A</c:v>
                </c:pt>
                <c:pt idx="1">
                  <c:v>#N/A</c:v>
                </c:pt>
                <c:pt idx="2">
                  <c:v>#N/A</c:v>
                </c:pt>
                <c:pt idx="3">
                  <c:v>#N/A</c:v>
                </c:pt>
                <c:pt idx="4">
                  <c:v>#N/A</c:v>
                </c:pt>
                <c:pt idx="5">
                  <c:v>#N/A</c:v>
                </c:pt>
                <c:pt idx="6">
                  <c:v>#N/A</c:v>
                </c:pt>
                <c:pt idx="7">
                  <c:v>#N/A</c:v>
                </c:pt>
                <c:pt idx="8">
                  <c:v>#N/A</c:v>
                </c:pt>
                <c:pt idx="9">
                  <c:v>#N/A</c:v>
                </c:pt>
                <c:pt idx="10">
                  <c:v>#N/A</c:v>
                </c:pt>
                <c:pt idx="11">
                  <c:v>#N/A</c:v>
                </c:pt>
                <c:pt idx="12">
                  <c:v>#N/A</c:v>
                </c:pt>
                <c:pt idx="13">
                  <c:v>#N/A</c:v>
                </c:pt>
                <c:pt idx="14">
                  <c:v>#N/A</c:v>
                </c:pt>
                <c:pt idx="15">
                  <c:v>#N/A</c:v>
                </c:pt>
                <c:pt idx="16">
                  <c:v>#N/A</c:v>
                </c:pt>
                <c:pt idx="17">
                  <c:v>#N/A</c:v>
                </c:pt>
                <c:pt idx="18">
                  <c:v>#N/A</c:v>
                </c:pt>
                <c:pt idx="19">
                  <c:v>#N/A</c:v>
                </c:pt>
                <c:pt idx="20">
                  <c:v>#N/A</c:v>
                </c:pt>
                <c:pt idx="21">
                  <c:v>#N/A</c:v>
                </c:pt>
                <c:pt idx="22">
                  <c:v>#N/A</c:v>
                </c:pt>
                <c:pt idx="23">
                  <c:v>#N/A</c:v>
                </c:pt>
                <c:pt idx="24">
                  <c:v>#N/A</c:v>
                </c:pt>
                <c:pt idx="25">
                  <c:v>#N/A</c:v>
                </c:pt>
                <c:pt idx="26">
                  <c:v>#N/A</c:v>
                </c:pt>
                <c:pt idx="27">
                  <c:v>#N/A</c:v>
                </c:pt>
                <c:pt idx="28">
                  <c:v>#N/A</c:v>
                </c:pt>
                <c:pt idx="29">
                  <c:v>#N/A</c:v>
                </c:pt>
                <c:pt idx="30">
                  <c:v>#N/A</c:v>
                </c:pt>
                <c:pt idx="31">
                  <c:v>#N/A</c:v>
                </c:pt>
                <c:pt idx="32">
                  <c:v>#N/A</c:v>
                </c:pt>
                <c:pt idx="33">
                  <c:v>#N/A</c:v>
                </c:pt>
                <c:pt idx="34">
                  <c:v>#N/A</c:v>
                </c:pt>
                <c:pt idx="35">
                  <c:v>#N/A</c:v>
                </c:pt>
                <c:pt idx="36">
                  <c:v>#N/A</c:v>
                </c:pt>
                <c:pt idx="37">
                  <c:v>#N/A</c:v>
                </c:pt>
                <c:pt idx="38">
                  <c:v>#N/A</c:v>
                </c:pt>
                <c:pt idx="39">
                  <c:v>#N/A</c:v>
                </c:pt>
                <c:pt idx="40">
                  <c:v>#N/A</c:v>
                </c:pt>
                <c:pt idx="41">
                  <c:v>#N/A</c:v>
                </c:pt>
                <c:pt idx="42">
                  <c:v>#N/A</c:v>
                </c:pt>
                <c:pt idx="43">
                  <c:v>#N/A</c:v>
                </c:pt>
                <c:pt idx="44">
                  <c:v>#N/A</c:v>
                </c:pt>
                <c:pt idx="45">
                  <c:v>#N/A</c:v>
                </c:pt>
                <c:pt idx="46">
                  <c:v>#N/A</c:v>
                </c:pt>
                <c:pt idx="47">
                  <c:v>#N/A</c:v>
                </c:pt>
                <c:pt idx="48">
                  <c:v>#N/A</c:v>
                </c:pt>
                <c:pt idx="49">
                  <c:v>#N/A</c:v>
                </c:pt>
                <c:pt idx="50">
                  <c:v>#N/A</c:v>
                </c:pt>
                <c:pt idx="51">
                  <c:v>#N/A</c:v>
                </c:pt>
                <c:pt idx="52">
                  <c:v>#N/A</c:v>
                </c:pt>
                <c:pt idx="53">
                  <c:v>#N/A</c:v>
                </c:pt>
                <c:pt idx="54">
                  <c:v>#N/A</c:v>
                </c:pt>
                <c:pt idx="55">
                  <c:v>#N/A</c:v>
                </c:pt>
                <c:pt idx="56">
                  <c:v>#N/A</c:v>
                </c:pt>
                <c:pt idx="57">
                  <c:v>#N/A</c:v>
                </c:pt>
                <c:pt idx="58">
                  <c:v>#N/A</c:v>
                </c:pt>
                <c:pt idx="59">
                  <c:v>#N/A</c:v>
                </c:pt>
                <c:pt idx="60">
                  <c:v>#N/A</c:v>
                </c:pt>
                <c:pt idx="61">
                  <c:v>#N/A</c:v>
                </c:pt>
                <c:pt idx="62">
                  <c:v>#N/A</c:v>
                </c:pt>
                <c:pt idx="63">
                  <c:v>#N/A</c:v>
                </c:pt>
                <c:pt idx="64">
                  <c:v>#N/A</c:v>
                </c:pt>
                <c:pt idx="65">
                  <c:v>#N/A</c:v>
                </c:pt>
                <c:pt idx="66">
                  <c:v>#N/A</c:v>
                </c:pt>
                <c:pt idx="67">
                  <c:v>#N/A</c:v>
                </c:pt>
                <c:pt idx="68">
                  <c:v>#N/A</c:v>
                </c:pt>
                <c:pt idx="69">
                  <c:v>#N/A</c:v>
                </c:pt>
                <c:pt idx="70">
                  <c:v>#N/A</c:v>
                </c:pt>
                <c:pt idx="71">
                  <c:v>#N/A</c:v>
                </c:pt>
                <c:pt idx="72">
                  <c:v>#N/A</c:v>
                </c:pt>
                <c:pt idx="73">
                  <c:v>#N/A</c:v>
                </c:pt>
                <c:pt idx="74">
                  <c:v>#N/A</c:v>
                </c:pt>
                <c:pt idx="75">
                  <c:v>#N/A</c:v>
                </c:pt>
                <c:pt idx="76">
                  <c:v>#N/A</c:v>
                </c:pt>
                <c:pt idx="77">
                  <c:v>#N/A</c:v>
                </c:pt>
                <c:pt idx="78">
                  <c:v>#N/A</c:v>
                </c:pt>
                <c:pt idx="79">
                  <c:v>#N/A</c:v>
                </c:pt>
                <c:pt idx="80">
                  <c:v>#N/A</c:v>
                </c:pt>
                <c:pt idx="81">
                  <c:v>#N/A</c:v>
                </c:pt>
                <c:pt idx="82">
                  <c:v>#N/A</c:v>
                </c:pt>
                <c:pt idx="83">
                  <c:v>#N/A</c:v>
                </c:pt>
                <c:pt idx="84">
                  <c:v>#N/A</c:v>
                </c:pt>
                <c:pt idx="85">
                  <c:v>#N/A</c:v>
                </c:pt>
                <c:pt idx="86">
                  <c:v>#N/A</c:v>
                </c:pt>
                <c:pt idx="87">
                  <c:v>#N/A</c:v>
                </c:pt>
                <c:pt idx="88">
                  <c:v>#N/A</c:v>
                </c:pt>
                <c:pt idx="89">
                  <c:v>#N/A</c:v>
                </c:pt>
                <c:pt idx="90">
                  <c:v>#N/A</c:v>
                </c:pt>
                <c:pt idx="91">
                  <c:v>#N/A</c:v>
                </c:pt>
                <c:pt idx="92">
                  <c:v>#N/A</c:v>
                </c:pt>
                <c:pt idx="93">
                  <c:v>#N/A</c:v>
                </c:pt>
                <c:pt idx="94">
                  <c:v>#N/A</c:v>
                </c:pt>
                <c:pt idx="95">
                  <c:v>#N/A</c:v>
                </c:pt>
                <c:pt idx="96">
                  <c:v>#N/A</c:v>
                </c:pt>
                <c:pt idx="97">
                  <c:v>#N/A</c:v>
                </c:pt>
                <c:pt idx="98">
                  <c:v>#N/A</c:v>
                </c:pt>
                <c:pt idx="99">
                  <c:v>#N/A</c:v>
                </c:pt>
                <c:pt idx="100">
                  <c:v>#N/A</c:v>
                </c:pt>
                <c:pt idx="101">
                  <c:v>#N/A</c:v>
                </c:pt>
                <c:pt idx="102">
                  <c:v>#N/A</c:v>
                </c:pt>
                <c:pt idx="103">
                  <c:v>#N/A</c:v>
                </c:pt>
                <c:pt idx="104">
                  <c:v>#N/A</c:v>
                </c:pt>
                <c:pt idx="105">
                  <c:v>#N/A</c:v>
                </c:pt>
                <c:pt idx="106">
                  <c:v>#N/A</c:v>
                </c:pt>
                <c:pt idx="107">
                  <c:v>#N/A</c:v>
                </c:pt>
                <c:pt idx="108">
                  <c:v>#N/A</c:v>
                </c:pt>
                <c:pt idx="109">
                  <c:v>#N/A</c:v>
                </c:pt>
                <c:pt idx="110">
                  <c:v>#N/A</c:v>
                </c:pt>
                <c:pt idx="111">
                  <c:v>#N/A</c:v>
                </c:pt>
                <c:pt idx="112">
                  <c:v>#N/A</c:v>
                </c:pt>
                <c:pt idx="113">
                  <c:v>#N/A</c:v>
                </c:pt>
                <c:pt idx="114">
                  <c:v>#N/A</c:v>
                </c:pt>
                <c:pt idx="115">
                  <c:v>#N/A</c:v>
                </c:pt>
                <c:pt idx="116">
                  <c:v>#N/A</c:v>
                </c:pt>
                <c:pt idx="117">
                  <c:v>#N/A</c:v>
                </c:pt>
                <c:pt idx="118">
                  <c:v>#N/A</c:v>
                </c:pt>
                <c:pt idx="119">
                  <c:v>#N/A</c:v>
                </c:pt>
                <c:pt idx="120">
                  <c:v>#N/A</c:v>
                </c:pt>
                <c:pt idx="121">
                  <c:v>#N/A</c:v>
                </c:pt>
                <c:pt idx="122">
                  <c:v>#N/A</c:v>
                </c:pt>
                <c:pt idx="123">
                  <c:v>#N/A</c:v>
                </c:pt>
                <c:pt idx="124">
                  <c:v>#N/A</c:v>
                </c:pt>
                <c:pt idx="125">
                  <c:v>#N/A</c:v>
                </c:pt>
                <c:pt idx="126">
                  <c:v>#N/A</c:v>
                </c:pt>
                <c:pt idx="127">
                  <c:v>#N/A</c:v>
                </c:pt>
                <c:pt idx="128">
                  <c:v>#N/A</c:v>
                </c:pt>
                <c:pt idx="129">
                  <c:v>#N/A</c:v>
                </c:pt>
                <c:pt idx="130">
                  <c:v>#N/A</c:v>
                </c:pt>
                <c:pt idx="131">
                  <c:v>#N/A</c:v>
                </c:pt>
                <c:pt idx="132">
                  <c:v>#N/A</c:v>
                </c:pt>
                <c:pt idx="133">
                  <c:v>#N/A</c:v>
                </c:pt>
                <c:pt idx="134">
                  <c:v>#N/A</c:v>
                </c:pt>
                <c:pt idx="135">
                  <c:v>#N/A</c:v>
                </c:pt>
                <c:pt idx="136">
                  <c:v>#N/A</c:v>
                </c:pt>
                <c:pt idx="137">
                  <c:v>#N/A</c:v>
                </c:pt>
                <c:pt idx="138">
                  <c:v>#N/A</c:v>
                </c:pt>
                <c:pt idx="139">
                  <c:v>#N/A</c:v>
                </c:pt>
                <c:pt idx="140">
                  <c:v>#N/A</c:v>
                </c:pt>
                <c:pt idx="141">
                  <c:v>#N/A</c:v>
                </c:pt>
                <c:pt idx="142">
                  <c:v>#N/A</c:v>
                </c:pt>
                <c:pt idx="143">
                  <c:v>#N/A</c:v>
                </c:pt>
                <c:pt idx="144">
                  <c:v>#N/A</c:v>
                </c:pt>
                <c:pt idx="145">
                  <c:v>#N/A</c:v>
                </c:pt>
                <c:pt idx="146">
                  <c:v>#N/A</c:v>
                </c:pt>
                <c:pt idx="147">
                  <c:v>#N/A</c:v>
                </c:pt>
                <c:pt idx="148">
                  <c:v>#N/A</c:v>
                </c:pt>
                <c:pt idx="149">
                  <c:v>#N/A</c:v>
                </c:pt>
                <c:pt idx="150">
                  <c:v>#N/A</c:v>
                </c:pt>
                <c:pt idx="151">
                  <c:v>#N/A</c:v>
                </c:pt>
                <c:pt idx="152">
                  <c:v>#N/A</c:v>
                </c:pt>
                <c:pt idx="153">
                  <c:v>#N/A</c:v>
                </c:pt>
                <c:pt idx="154">
                  <c:v>#N/A</c:v>
                </c:pt>
                <c:pt idx="155">
                  <c:v>#N/A</c:v>
                </c:pt>
                <c:pt idx="156">
                  <c:v>#N/A</c:v>
                </c:pt>
                <c:pt idx="157">
                  <c:v>#N/A</c:v>
                </c:pt>
                <c:pt idx="158">
                  <c:v>#N/A</c:v>
                </c:pt>
                <c:pt idx="159">
                  <c:v>#N/A</c:v>
                </c:pt>
                <c:pt idx="160">
                  <c:v>#N/A</c:v>
                </c:pt>
                <c:pt idx="161">
                  <c:v>#N/A</c:v>
                </c:pt>
                <c:pt idx="162">
                  <c:v>#N/A</c:v>
                </c:pt>
                <c:pt idx="163">
                  <c:v>#N/A</c:v>
                </c:pt>
                <c:pt idx="164">
                  <c:v>#N/A</c:v>
                </c:pt>
                <c:pt idx="165">
                  <c:v>#N/A</c:v>
                </c:pt>
                <c:pt idx="166">
                  <c:v>#N/A</c:v>
                </c:pt>
                <c:pt idx="167">
                  <c:v>#N/A</c:v>
                </c:pt>
                <c:pt idx="168">
                  <c:v>#N/A</c:v>
                </c:pt>
                <c:pt idx="169">
                  <c:v>#N/A</c:v>
                </c:pt>
                <c:pt idx="170">
                  <c:v>#N/A</c:v>
                </c:pt>
                <c:pt idx="171">
                  <c:v>#N/A</c:v>
                </c:pt>
                <c:pt idx="172">
                  <c:v>#N/A</c:v>
                </c:pt>
                <c:pt idx="173">
                  <c:v>#N/A</c:v>
                </c:pt>
                <c:pt idx="174">
                  <c:v>#N/A</c:v>
                </c:pt>
                <c:pt idx="175">
                  <c:v>#N/A</c:v>
                </c:pt>
                <c:pt idx="176">
                  <c:v>#N/A</c:v>
                </c:pt>
                <c:pt idx="177">
                  <c:v>#N/A</c:v>
                </c:pt>
                <c:pt idx="178">
                  <c:v>#N/A</c:v>
                </c:pt>
                <c:pt idx="179">
                  <c:v>#N/A</c:v>
                </c:pt>
                <c:pt idx="180">
                  <c:v>#N/A</c:v>
                </c:pt>
                <c:pt idx="181">
                  <c:v>#N/A</c:v>
                </c:pt>
                <c:pt idx="182">
                  <c:v>#N/A</c:v>
                </c:pt>
                <c:pt idx="183">
                  <c:v>#N/A</c:v>
                </c:pt>
                <c:pt idx="184">
                  <c:v>#N/A</c:v>
                </c:pt>
                <c:pt idx="185">
                  <c:v>#N/A</c:v>
                </c:pt>
                <c:pt idx="186">
                  <c:v>#N/A</c:v>
                </c:pt>
                <c:pt idx="187">
                  <c:v>#N/A</c:v>
                </c:pt>
                <c:pt idx="188">
                  <c:v>#N/A</c:v>
                </c:pt>
                <c:pt idx="189">
                  <c:v>#N/A</c:v>
                </c:pt>
                <c:pt idx="190">
                  <c:v>#N/A</c:v>
                </c:pt>
                <c:pt idx="191">
                  <c:v>#N/A</c:v>
                </c:pt>
                <c:pt idx="192">
                  <c:v>#N/A</c:v>
                </c:pt>
                <c:pt idx="193">
                  <c:v>#N/A</c:v>
                </c:pt>
                <c:pt idx="194">
                  <c:v>#N/A</c:v>
                </c:pt>
                <c:pt idx="195">
                  <c:v>#N/A</c:v>
                </c:pt>
                <c:pt idx="196">
                  <c:v>#N/A</c:v>
                </c:pt>
                <c:pt idx="197">
                  <c:v>#N/A</c:v>
                </c:pt>
                <c:pt idx="198">
                  <c:v>#N/A</c:v>
                </c:pt>
                <c:pt idx="199">
                  <c:v>#N/A</c:v>
                </c:pt>
                <c:pt idx="200">
                  <c:v>#N/A</c:v>
                </c:pt>
                <c:pt idx="201">
                  <c:v>#N/A</c:v>
                </c:pt>
                <c:pt idx="202">
                  <c:v>#N/A</c:v>
                </c:pt>
                <c:pt idx="203">
                  <c:v>#N/A</c:v>
                </c:pt>
                <c:pt idx="204">
                  <c:v>#N/A</c:v>
                </c:pt>
                <c:pt idx="205">
                  <c:v>#N/A</c:v>
                </c:pt>
                <c:pt idx="206">
                  <c:v>#N/A</c:v>
                </c:pt>
                <c:pt idx="207">
                  <c:v>#N/A</c:v>
                </c:pt>
                <c:pt idx="208">
                  <c:v>#N/A</c:v>
                </c:pt>
                <c:pt idx="209">
                  <c:v>#N/A</c:v>
                </c:pt>
                <c:pt idx="210">
                  <c:v>#N/A</c:v>
                </c:pt>
                <c:pt idx="211">
                  <c:v>#N/A</c:v>
                </c:pt>
                <c:pt idx="212">
                  <c:v>#N/A</c:v>
                </c:pt>
                <c:pt idx="213">
                  <c:v>#N/A</c:v>
                </c:pt>
                <c:pt idx="214">
                  <c:v>#N/A</c:v>
                </c:pt>
                <c:pt idx="215">
                  <c:v>#N/A</c:v>
                </c:pt>
                <c:pt idx="216">
                  <c:v>#N/A</c:v>
                </c:pt>
                <c:pt idx="217">
                  <c:v>#N/A</c:v>
                </c:pt>
                <c:pt idx="218">
                  <c:v>#N/A</c:v>
                </c:pt>
                <c:pt idx="219">
                  <c:v>#N/A</c:v>
                </c:pt>
                <c:pt idx="220">
                  <c:v>#N/A</c:v>
                </c:pt>
                <c:pt idx="221">
                  <c:v>#N/A</c:v>
                </c:pt>
                <c:pt idx="222">
                  <c:v>#N/A</c:v>
                </c:pt>
                <c:pt idx="223">
                  <c:v>#N/A</c:v>
                </c:pt>
                <c:pt idx="224">
                  <c:v>#N/A</c:v>
                </c:pt>
                <c:pt idx="225">
                  <c:v>#N/A</c:v>
                </c:pt>
                <c:pt idx="226">
                  <c:v>#N/A</c:v>
                </c:pt>
                <c:pt idx="227">
                  <c:v>#N/A</c:v>
                </c:pt>
                <c:pt idx="228">
                  <c:v>#N/A</c:v>
                </c:pt>
                <c:pt idx="229">
                  <c:v>#N/A</c:v>
                </c:pt>
                <c:pt idx="230">
                  <c:v>#N/A</c:v>
                </c:pt>
                <c:pt idx="231">
                  <c:v>#N/A</c:v>
                </c:pt>
                <c:pt idx="232">
                  <c:v>#N/A</c:v>
                </c:pt>
                <c:pt idx="233">
                  <c:v>#N/A</c:v>
                </c:pt>
                <c:pt idx="234">
                  <c:v>#N/A</c:v>
                </c:pt>
                <c:pt idx="235">
                  <c:v>#N/A</c:v>
                </c:pt>
                <c:pt idx="236">
                  <c:v>#N/A</c:v>
                </c:pt>
                <c:pt idx="237">
                  <c:v>#N/A</c:v>
                </c:pt>
                <c:pt idx="238">
                  <c:v>#N/A</c:v>
                </c:pt>
                <c:pt idx="239">
                  <c:v>#N/A</c:v>
                </c:pt>
                <c:pt idx="240">
                  <c:v>#N/A</c:v>
                </c:pt>
                <c:pt idx="241">
                  <c:v>#N/A</c:v>
                </c:pt>
                <c:pt idx="242">
                  <c:v>#N/A</c:v>
                </c:pt>
                <c:pt idx="243">
                  <c:v>#N/A</c:v>
                </c:pt>
                <c:pt idx="244">
                  <c:v>#N/A</c:v>
                </c:pt>
                <c:pt idx="245">
                  <c:v>#N/A</c:v>
                </c:pt>
                <c:pt idx="246">
                  <c:v>#N/A</c:v>
                </c:pt>
                <c:pt idx="247">
                  <c:v>#N/A</c:v>
                </c:pt>
                <c:pt idx="248">
                  <c:v>#N/A</c:v>
                </c:pt>
                <c:pt idx="249">
                  <c:v>#N/A</c:v>
                </c:pt>
                <c:pt idx="250">
                  <c:v>#N/A</c:v>
                </c:pt>
                <c:pt idx="251">
                  <c:v>#N/A</c:v>
                </c:pt>
                <c:pt idx="252">
                  <c:v>#N/A</c:v>
                </c:pt>
                <c:pt idx="253">
                  <c:v>#N/A</c:v>
                </c:pt>
                <c:pt idx="254">
                  <c:v>#N/A</c:v>
                </c:pt>
                <c:pt idx="255">
                  <c:v>#N/A</c:v>
                </c:pt>
                <c:pt idx="256">
                  <c:v>#N/A</c:v>
                </c:pt>
                <c:pt idx="257">
                  <c:v>#N/A</c:v>
                </c:pt>
                <c:pt idx="258">
                  <c:v>#N/A</c:v>
                </c:pt>
                <c:pt idx="259">
                  <c:v>#N/A</c:v>
                </c:pt>
                <c:pt idx="260">
                  <c:v>#N/A</c:v>
                </c:pt>
                <c:pt idx="261">
                  <c:v>#N/A</c:v>
                </c:pt>
                <c:pt idx="262">
                  <c:v>#N/A</c:v>
                </c:pt>
                <c:pt idx="263">
                  <c:v>#N/A</c:v>
                </c:pt>
                <c:pt idx="264">
                  <c:v>#N/A</c:v>
                </c:pt>
                <c:pt idx="265">
                  <c:v>#N/A</c:v>
                </c:pt>
                <c:pt idx="266">
                  <c:v>#N/A</c:v>
                </c:pt>
                <c:pt idx="267">
                  <c:v>#N/A</c:v>
                </c:pt>
                <c:pt idx="268">
                  <c:v>#N/A</c:v>
                </c:pt>
                <c:pt idx="269">
                  <c:v>#N/A</c:v>
                </c:pt>
                <c:pt idx="270">
                  <c:v>#N/A</c:v>
                </c:pt>
                <c:pt idx="271">
                  <c:v>#N/A</c:v>
                </c:pt>
                <c:pt idx="272">
                  <c:v>#N/A</c:v>
                </c:pt>
                <c:pt idx="273">
                  <c:v>#N/A</c:v>
                </c:pt>
                <c:pt idx="274">
                  <c:v>#N/A</c:v>
                </c:pt>
                <c:pt idx="275">
                  <c:v>#N/A</c:v>
                </c:pt>
                <c:pt idx="276">
                  <c:v>#N/A</c:v>
                </c:pt>
                <c:pt idx="277">
                  <c:v>#N/A</c:v>
                </c:pt>
                <c:pt idx="278">
                  <c:v>#N/A</c:v>
                </c:pt>
                <c:pt idx="279">
                  <c:v>#N/A</c:v>
                </c:pt>
                <c:pt idx="280">
                  <c:v>#N/A</c:v>
                </c:pt>
                <c:pt idx="281">
                  <c:v>#N/A</c:v>
                </c:pt>
                <c:pt idx="282">
                  <c:v>#N/A</c:v>
                </c:pt>
                <c:pt idx="283">
                  <c:v>#N/A</c:v>
                </c:pt>
                <c:pt idx="284">
                  <c:v>#N/A</c:v>
                </c:pt>
                <c:pt idx="285">
                  <c:v>#N/A</c:v>
                </c:pt>
                <c:pt idx="286">
                  <c:v>#N/A</c:v>
                </c:pt>
                <c:pt idx="287">
                  <c:v>#N/A</c:v>
                </c:pt>
                <c:pt idx="288">
                  <c:v>#N/A</c:v>
                </c:pt>
                <c:pt idx="289">
                  <c:v>#N/A</c:v>
                </c:pt>
                <c:pt idx="290">
                  <c:v>#N/A</c:v>
                </c:pt>
                <c:pt idx="291">
                  <c:v>#N/A</c:v>
                </c:pt>
                <c:pt idx="292">
                  <c:v>#N/A</c:v>
                </c:pt>
                <c:pt idx="293">
                  <c:v>#N/A</c:v>
                </c:pt>
                <c:pt idx="294">
                  <c:v>#N/A</c:v>
                </c:pt>
                <c:pt idx="295">
                  <c:v>#N/A</c:v>
                </c:pt>
                <c:pt idx="296">
                  <c:v>#N/A</c:v>
                </c:pt>
                <c:pt idx="297">
                  <c:v>#N/A</c:v>
                </c:pt>
                <c:pt idx="298">
                  <c:v>#N/A</c:v>
                </c:pt>
                <c:pt idx="299">
                  <c:v>#N/A</c:v>
                </c:pt>
                <c:pt idx="300">
                  <c:v>#N/A</c:v>
                </c:pt>
                <c:pt idx="301">
                  <c:v>#N/A</c:v>
                </c:pt>
                <c:pt idx="302">
                  <c:v>#N/A</c:v>
                </c:pt>
                <c:pt idx="303">
                  <c:v>#N/A</c:v>
                </c:pt>
                <c:pt idx="304">
                  <c:v>#N/A</c:v>
                </c:pt>
                <c:pt idx="305">
                  <c:v>#N/A</c:v>
                </c:pt>
                <c:pt idx="306">
                  <c:v>#N/A</c:v>
                </c:pt>
                <c:pt idx="307">
                  <c:v>#N/A</c:v>
                </c:pt>
                <c:pt idx="308">
                  <c:v>#N/A</c:v>
                </c:pt>
                <c:pt idx="309">
                  <c:v>#N/A</c:v>
                </c:pt>
                <c:pt idx="310">
                  <c:v>#N/A</c:v>
                </c:pt>
                <c:pt idx="311">
                  <c:v>#N/A</c:v>
                </c:pt>
                <c:pt idx="312">
                  <c:v>#N/A</c:v>
                </c:pt>
                <c:pt idx="313">
                  <c:v>#N/A</c:v>
                </c:pt>
                <c:pt idx="314">
                  <c:v>#N/A</c:v>
                </c:pt>
                <c:pt idx="315">
                  <c:v>#N/A</c:v>
                </c:pt>
                <c:pt idx="316">
                  <c:v>#N/A</c:v>
                </c:pt>
                <c:pt idx="317">
                  <c:v>#N/A</c:v>
                </c:pt>
                <c:pt idx="318">
                  <c:v>#N/A</c:v>
                </c:pt>
                <c:pt idx="319">
                  <c:v>#N/A</c:v>
                </c:pt>
                <c:pt idx="320">
                  <c:v>#N/A</c:v>
                </c:pt>
                <c:pt idx="321">
                  <c:v>#N/A</c:v>
                </c:pt>
                <c:pt idx="322">
                  <c:v>#N/A</c:v>
                </c:pt>
                <c:pt idx="323">
                  <c:v>#N/A</c:v>
                </c:pt>
                <c:pt idx="324">
                  <c:v>#N/A</c:v>
                </c:pt>
                <c:pt idx="325">
                  <c:v>#N/A</c:v>
                </c:pt>
                <c:pt idx="326">
                  <c:v>#N/A</c:v>
                </c:pt>
                <c:pt idx="327">
                  <c:v>#N/A</c:v>
                </c:pt>
                <c:pt idx="328">
                  <c:v>#N/A</c:v>
                </c:pt>
                <c:pt idx="329">
                  <c:v>#N/A</c:v>
                </c:pt>
                <c:pt idx="330">
                  <c:v>#N/A</c:v>
                </c:pt>
                <c:pt idx="331">
                  <c:v>#N/A</c:v>
                </c:pt>
                <c:pt idx="332">
                  <c:v>#N/A</c:v>
                </c:pt>
                <c:pt idx="333">
                  <c:v>#N/A</c:v>
                </c:pt>
                <c:pt idx="334">
                  <c:v>#N/A</c:v>
                </c:pt>
                <c:pt idx="335">
                  <c:v>#N/A</c:v>
                </c:pt>
                <c:pt idx="336">
                  <c:v>#N/A</c:v>
                </c:pt>
                <c:pt idx="337">
                  <c:v>#N/A</c:v>
                </c:pt>
                <c:pt idx="338">
                  <c:v>#N/A</c:v>
                </c:pt>
                <c:pt idx="339">
                  <c:v>#N/A</c:v>
                </c:pt>
                <c:pt idx="340">
                  <c:v>#N/A</c:v>
                </c:pt>
                <c:pt idx="341">
                  <c:v>#N/A</c:v>
                </c:pt>
                <c:pt idx="342">
                  <c:v>#N/A</c:v>
                </c:pt>
                <c:pt idx="343">
                  <c:v>#N/A</c:v>
                </c:pt>
                <c:pt idx="344">
                  <c:v>#N/A</c:v>
                </c:pt>
                <c:pt idx="345">
                  <c:v>#N/A</c:v>
                </c:pt>
                <c:pt idx="346">
                  <c:v>#N/A</c:v>
                </c:pt>
                <c:pt idx="347">
                  <c:v>#N/A</c:v>
                </c:pt>
                <c:pt idx="348">
                  <c:v>#N/A</c:v>
                </c:pt>
                <c:pt idx="349">
                  <c:v>#N/A</c:v>
                </c:pt>
                <c:pt idx="350">
                  <c:v>#N/A</c:v>
                </c:pt>
                <c:pt idx="351">
                  <c:v>#N/A</c:v>
                </c:pt>
                <c:pt idx="352">
                  <c:v>#N/A</c:v>
                </c:pt>
                <c:pt idx="353">
                  <c:v>#N/A</c:v>
                </c:pt>
                <c:pt idx="354">
                  <c:v>#N/A</c:v>
                </c:pt>
                <c:pt idx="355">
                  <c:v>#N/A</c:v>
                </c:pt>
                <c:pt idx="356">
                  <c:v>#N/A</c:v>
                </c:pt>
                <c:pt idx="357">
                  <c:v>#N/A</c:v>
                </c:pt>
                <c:pt idx="358">
                  <c:v>#N/A</c:v>
                </c:pt>
                <c:pt idx="359">
                  <c:v>#N/A</c:v>
                </c:pt>
                <c:pt idx="360">
                  <c:v>#N/A</c:v>
                </c:pt>
                <c:pt idx="361">
                  <c:v>#N/A</c:v>
                </c:pt>
                <c:pt idx="362">
                  <c:v>#N/A</c:v>
                </c:pt>
                <c:pt idx="363">
                  <c:v>#N/A</c:v>
                </c:pt>
                <c:pt idx="364">
                  <c:v>#N/A</c:v>
                </c:pt>
                <c:pt idx="365">
                  <c:v>#N/A</c:v>
                </c:pt>
                <c:pt idx="366">
                  <c:v>#N/A</c:v>
                </c:pt>
                <c:pt idx="367">
                  <c:v>#N/A</c:v>
                </c:pt>
                <c:pt idx="368">
                  <c:v>#N/A</c:v>
                </c:pt>
                <c:pt idx="369">
                  <c:v>#N/A</c:v>
                </c:pt>
                <c:pt idx="370">
                  <c:v>#N/A</c:v>
                </c:pt>
                <c:pt idx="371">
                  <c:v>#N/A</c:v>
                </c:pt>
                <c:pt idx="372">
                  <c:v>#N/A</c:v>
                </c:pt>
                <c:pt idx="373">
                  <c:v>#N/A</c:v>
                </c:pt>
                <c:pt idx="374">
                  <c:v>#N/A</c:v>
                </c:pt>
                <c:pt idx="375">
                  <c:v>#N/A</c:v>
                </c:pt>
                <c:pt idx="376">
                  <c:v>#N/A</c:v>
                </c:pt>
                <c:pt idx="377">
                  <c:v>#N/A</c:v>
                </c:pt>
                <c:pt idx="378">
                  <c:v>#N/A</c:v>
                </c:pt>
                <c:pt idx="379">
                  <c:v>#N/A</c:v>
                </c:pt>
                <c:pt idx="380">
                  <c:v>#N/A</c:v>
                </c:pt>
                <c:pt idx="381">
                  <c:v>#N/A</c:v>
                </c:pt>
                <c:pt idx="382">
                  <c:v>#N/A</c:v>
                </c:pt>
                <c:pt idx="383">
                  <c:v>#N/A</c:v>
                </c:pt>
                <c:pt idx="384">
                  <c:v>#N/A</c:v>
                </c:pt>
                <c:pt idx="385">
                  <c:v>#N/A</c:v>
                </c:pt>
                <c:pt idx="386">
                  <c:v>#N/A</c:v>
                </c:pt>
                <c:pt idx="387">
                  <c:v>#N/A</c:v>
                </c:pt>
                <c:pt idx="388">
                  <c:v>#N/A</c:v>
                </c:pt>
                <c:pt idx="389">
                  <c:v>#N/A</c:v>
                </c:pt>
                <c:pt idx="390">
                  <c:v>#N/A</c:v>
                </c:pt>
                <c:pt idx="391">
                  <c:v>#N/A</c:v>
                </c:pt>
                <c:pt idx="392">
                  <c:v>#N/A</c:v>
                </c:pt>
                <c:pt idx="393">
                  <c:v>#N/A</c:v>
                </c:pt>
                <c:pt idx="394">
                  <c:v>#N/A</c:v>
                </c:pt>
                <c:pt idx="395">
                  <c:v>#N/A</c:v>
                </c:pt>
                <c:pt idx="396">
                  <c:v>#N/A</c:v>
                </c:pt>
                <c:pt idx="397">
                  <c:v>#N/A</c:v>
                </c:pt>
                <c:pt idx="398">
                  <c:v>#N/A</c:v>
                </c:pt>
                <c:pt idx="399">
                  <c:v>#N/A</c:v>
                </c:pt>
                <c:pt idx="400">
                  <c:v>#N/A</c:v>
                </c:pt>
                <c:pt idx="401">
                  <c:v>#N/A</c:v>
                </c:pt>
                <c:pt idx="402">
                  <c:v>#N/A</c:v>
                </c:pt>
                <c:pt idx="403">
                  <c:v>#N/A</c:v>
                </c:pt>
                <c:pt idx="404">
                  <c:v>#N/A</c:v>
                </c:pt>
                <c:pt idx="405">
                  <c:v>#N/A</c:v>
                </c:pt>
                <c:pt idx="406">
                  <c:v>#N/A</c:v>
                </c:pt>
                <c:pt idx="407">
                  <c:v>#N/A</c:v>
                </c:pt>
                <c:pt idx="408">
                  <c:v>#N/A</c:v>
                </c:pt>
                <c:pt idx="409">
                  <c:v>#N/A</c:v>
                </c:pt>
                <c:pt idx="410">
                  <c:v>#N/A</c:v>
                </c:pt>
                <c:pt idx="411">
                  <c:v>#N/A</c:v>
                </c:pt>
                <c:pt idx="412">
                  <c:v>#N/A</c:v>
                </c:pt>
                <c:pt idx="413">
                  <c:v>#N/A</c:v>
                </c:pt>
                <c:pt idx="414">
                  <c:v>#N/A</c:v>
                </c:pt>
                <c:pt idx="415">
                  <c:v>#N/A</c:v>
                </c:pt>
                <c:pt idx="416">
                  <c:v>#N/A</c:v>
                </c:pt>
                <c:pt idx="417">
                  <c:v>#N/A</c:v>
                </c:pt>
                <c:pt idx="418">
                  <c:v>#N/A</c:v>
                </c:pt>
                <c:pt idx="419">
                  <c:v>#N/A</c:v>
                </c:pt>
                <c:pt idx="420">
                  <c:v>#N/A</c:v>
                </c:pt>
                <c:pt idx="421">
                  <c:v>#N/A</c:v>
                </c:pt>
                <c:pt idx="422">
                  <c:v>#N/A</c:v>
                </c:pt>
                <c:pt idx="423">
                  <c:v>#N/A</c:v>
                </c:pt>
                <c:pt idx="424">
                  <c:v>#N/A</c:v>
                </c:pt>
                <c:pt idx="425">
                  <c:v>#N/A</c:v>
                </c:pt>
                <c:pt idx="426">
                  <c:v>#N/A</c:v>
                </c:pt>
                <c:pt idx="427">
                  <c:v>#N/A</c:v>
                </c:pt>
                <c:pt idx="428">
                  <c:v>#N/A</c:v>
                </c:pt>
                <c:pt idx="429">
                  <c:v>#N/A</c:v>
                </c:pt>
                <c:pt idx="430">
                  <c:v>#N/A</c:v>
                </c:pt>
                <c:pt idx="431">
                  <c:v>#N/A</c:v>
                </c:pt>
                <c:pt idx="432">
                  <c:v>#N/A</c:v>
                </c:pt>
                <c:pt idx="433">
                  <c:v>#N/A</c:v>
                </c:pt>
                <c:pt idx="434">
                  <c:v>#N/A</c:v>
                </c:pt>
                <c:pt idx="435">
                  <c:v>#N/A</c:v>
                </c:pt>
                <c:pt idx="436">
                  <c:v>#N/A</c:v>
                </c:pt>
                <c:pt idx="437">
                  <c:v>#N/A</c:v>
                </c:pt>
                <c:pt idx="438">
                  <c:v>#N/A</c:v>
                </c:pt>
                <c:pt idx="439">
                  <c:v>#N/A</c:v>
                </c:pt>
                <c:pt idx="440">
                  <c:v>#N/A</c:v>
                </c:pt>
                <c:pt idx="441">
                  <c:v>#N/A</c:v>
                </c:pt>
                <c:pt idx="442">
                  <c:v>#N/A</c:v>
                </c:pt>
                <c:pt idx="443">
                  <c:v>#N/A</c:v>
                </c:pt>
                <c:pt idx="444">
                  <c:v>#N/A</c:v>
                </c:pt>
                <c:pt idx="445">
                  <c:v>#N/A</c:v>
                </c:pt>
                <c:pt idx="446">
                  <c:v>#N/A</c:v>
                </c:pt>
                <c:pt idx="447">
                  <c:v>#N/A</c:v>
                </c:pt>
                <c:pt idx="448">
                  <c:v>#N/A</c:v>
                </c:pt>
                <c:pt idx="449">
                  <c:v>#N/A</c:v>
                </c:pt>
                <c:pt idx="450">
                  <c:v>#N/A</c:v>
                </c:pt>
                <c:pt idx="451">
                  <c:v>#N/A</c:v>
                </c:pt>
                <c:pt idx="452">
                  <c:v>#N/A</c:v>
                </c:pt>
                <c:pt idx="453">
                  <c:v>#N/A</c:v>
                </c:pt>
                <c:pt idx="454">
                  <c:v>#N/A</c:v>
                </c:pt>
                <c:pt idx="455">
                  <c:v>#N/A</c:v>
                </c:pt>
                <c:pt idx="456">
                  <c:v>#N/A</c:v>
                </c:pt>
                <c:pt idx="457">
                  <c:v>#N/A</c:v>
                </c:pt>
                <c:pt idx="458">
                  <c:v>#N/A</c:v>
                </c:pt>
                <c:pt idx="459">
                  <c:v>#N/A</c:v>
                </c:pt>
                <c:pt idx="460">
                  <c:v>#N/A</c:v>
                </c:pt>
                <c:pt idx="461">
                  <c:v>#N/A</c:v>
                </c:pt>
                <c:pt idx="462">
                  <c:v>#N/A</c:v>
                </c:pt>
                <c:pt idx="463">
                  <c:v>#N/A</c:v>
                </c:pt>
                <c:pt idx="464">
                  <c:v>#N/A</c:v>
                </c:pt>
                <c:pt idx="465">
                  <c:v>#N/A</c:v>
                </c:pt>
                <c:pt idx="466">
                  <c:v>#N/A</c:v>
                </c:pt>
                <c:pt idx="467">
                  <c:v>#N/A</c:v>
                </c:pt>
                <c:pt idx="468">
                  <c:v>#N/A</c:v>
                </c:pt>
                <c:pt idx="469">
                  <c:v>#N/A</c:v>
                </c:pt>
                <c:pt idx="470">
                  <c:v>#N/A</c:v>
                </c:pt>
                <c:pt idx="471">
                  <c:v>#N/A</c:v>
                </c:pt>
                <c:pt idx="472">
                  <c:v>#N/A</c:v>
                </c:pt>
                <c:pt idx="473">
                  <c:v>#N/A</c:v>
                </c:pt>
                <c:pt idx="474">
                  <c:v>#N/A</c:v>
                </c:pt>
                <c:pt idx="475">
                  <c:v>#N/A</c:v>
                </c:pt>
                <c:pt idx="476">
                  <c:v>#N/A</c:v>
                </c:pt>
                <c:pt idx="477">
                  <c:v>#N/A</c:v>
                </c:pt>
                <c:pt idx="478">
                  <c:v>#N/A</c:v>
                </c:pt>
                <c:pt idx="479">
                  <c:v>#N/A</c:v>
                </c:pt>
                <c:pt idx="480">
                  <c:v>#N/A</c:v>
                </c:pt>
                <c:pt idx="481">
                  <c:v>#N/A</c:v>
                </c:pt>
                <c:pt idx="482">
                  <c:v>#N/A</c:v>
                </c:pt>
                <c:pt idx="483">
                  <c:v>#N/A</c:v>
                </c:pt>
                <c:pt idx="484">
                  <c:v>#N/A</c:v>
                </c:pt>
                <c:pt idx="485">
                  <c:v>#N/A</c:v>
                </c:pt>
                <c:pt idx="486">
                  <c:v>#N/A</c:v>
                </c:pt>
                <c:pt idx="487">
                  <c:v>#N/A</c:v>
                </c:pt>
                <c:pt idx="488">
                  <c:v>#N/A</c:v>
                </c:pt>
                <c:pt idx="489">
                  <c:v>#N/A</c:v>
                </c:pt>
                <c:pt idx="490">
                  <c:v>#N/A</c:v>
                </c:pt>
                <c:pt idx="491">
                  <c:v>#N/A</c:v>
                </c:pt>
                <c:pt idx="492">
                  <c:v>#N/A</c:v>
                </c:pt>
                <c:pt idx="493">
                  <c:v>#N/A</c:v>
                </c:pt>
                <c:pt idx="494">
                  <c:v>#N/A</c:v>
                </c:pt>
                <c:pt idx="495">
                  <c:v>#N/A</c:v>
                </c:pt>
                <c:pt idx="496">
                  <c:v>#N/A</c:v>
                </c:pt>
                <c:pt idx="497">
                  <c:v>#N/A</c:v>
                </c:pt>
                <c:pt idx="498">
                  <c:v>#N/A</c:v>
                </c:pt>
                <c:pt idx="499">
                  <c:v>#N/A</c:v>
                </c:pt>
                <c:pt idx="500">
                  <c:v>#N/A</c:v>
                </c:pt>
                <c:pt idx="501">
                  <c:v>#N/A</c:v>
                </c:pt>
                <c:pt idx="502">
                  <c:v>#N/A</c:v>
                </c:pt>
                <c:pt idx="503">
                  <c:v>#N/A</c:v>
                </c:pt>
                <c:pt idx="504">
                  <c:v>#N/A</c:v>
                </c:pt>
                <c:pt idx="505">
                  <c:v>#N/A</c:v>
                </c:pt>
                <c:pt idx="506">
                  <c:v>#N/A</c:v>
                </c:pt>
                <c:pt idx="507">
                  <c:v>#N/A</c:v>
                </c:pt>
                <c:pt idx="508">
                  <c:v>#N/A</c:v>
                </c:pt>
                <c:pt idx="509">
                  <c:v>#N/A</c:v>
                </c:pt>
                <c:pt idx="510">
                  <c:v>#N/A</c:v>
                </c:pt>
                <c:pt idx="511">
                  <c:v>#N/A</c:v>
                </c:pt>
                <c:pt idx="512">
                  <c:v>#N/A</c:v>
                </c:pt>
                <c:pt idx="513">
                  <c:v>#N/A</c:v>
                </c:pt>
                <c:pt idx="514">
                  <c:v>#N/A</c:v>
                </c:pt>
                <c:pt idx="515">
                  <c:v>#N/A</c:v>
                </c:pt>
                <c:pt idx="516">
                  <c:v>#N/A</c:v>
                </c:pt>
                <c:pt idx="517">
                  <c:v>#N/A</c:v>
                </c:pt>
                <c:pt idx="518">
                  <c:v>#N/A</c:v>
                </c:pt>
                <c:pt idx="519">
                  <c:v>#N/A</c:v>
                </c:pt>
                <c:pt idx="520">
                  <c:v>#N/A</c:v>
                </c:pt>
                <c:pt idx="521">
                  <c:v>#N/A</c:v>
                </c:pt>
                <c:pt idx="522">
                  <c:v>#N/A</c:v>
                </c:pt>
                <c:pt idx="523">
                  <c:v>#N/A</c:v>
                </c:pt>
                <c:pt idx="524">
                  <c:v>#N/A</c:v>
                </c:pt>
                <c:pt idx="525">
                  <c:v>#N/A</c:v>
                </c:pt>
                <c:pt idx="526">
                  <c:v>#N/A</c:v>
                </c:pt>
                <c:pt idx="527">
                  <c:v>#N/A</c:v>
                </c:pt>
                <c:pt idx="528">
                  <c:v>#N/A</c:v>
                </c:pt>
                <c:pt idx="529">
                  <c:v>#N/A</c:v>
                </c:pt>
                <c:pt idx="530">
                  <c:v>#N/A</c:v>
                </c:pt>
                <c:pt idx="531">
                  <c:v>#N/A</c:v>
                </c:pt>
                <c:pt idx="532">
                  <c:v>#N/A</c:v>
                </c:pt>
                <c:pt idx="533">
                  <c:v>#N/A</c:v>
                </c:pt>
                <c:pt idx="534">
                  <c:v>#N/A</c:v>
                </c:pt>
                <c:pt idx="535">
                  <c:v>#N/A</c:v>
                </c:pt>
                <c:pt idx="536">
                  <c:v>#N/A</c:v>
                </c:pt>
                <c:pt idx="537">
                  <c:v>#N/A</c:v>
                </c:pt>
                <c:pt idx="538">
                  <c:v>#N/A</c:v>
                </c:pt>
                <c:pt idx="539">
                  <c:v>#N/A</c:v>
                </c:pt>
                <c:pt idx="540">
                  <c:v>#N/A</c:v>
                </c:pt>
                <c:pt idx="541">
                  <c:v>#N/A</c:v>
                </c:pt>
                <c:pt idx="542">
                  <c:v>#N/A</c:v>
                </c:pt>
                <c:pt idx="543">
                  <c:v>#N/A</c:v>
                </c:pt>
                <c:pt idx="544">
                  <c:v>#N/A</c:v>
                </c:pt>
                <c:pt idx="545">
                  <c:v>#N/A</c:v>
                </c:pt>
                <c:pt idx="546">
                  <c:v>#N/A</c:v>
                </c:pt>
                <c:pt idx="547">
                  <c:v>#N/A</c:v>
                </c:pt>
                <c:pt idx="548">
                  <c:v>#N/A</c:v>
                </c:pt>
                <c:pt idx="549">
                  <c:v>#N/A</c:v>
                </c:pt>
                <c:pt idx="550">
                  <c:v>#N/A</c:v>
                </c:pt>
                <c:pt idx="551">
                  <c:v>#N/A</c:v>
                </c:pt>
                <c:pt idx="552">
                  <c:v>#N/A</c:v>
                </c:pt>
                <c:pt idx="553">
                  <c:v>#N/A</c:v>
                </c:pt>
                <c:pt idx="554">
                  <c:v>#N/A</c:v>
                </c:pt>
                <c:pt idx="555">
                  <c:v>#N/A</c:v>
                </c:pt>
                <c:pt idx="556">
                  <c:v>#N/A</c:v>
                </c:pt>
                <c:pt idx="557">
                  <c:v>#N/A</c:v>
                </c:pt>
                <c:pt idx="558">
                  <c:v>#N/A</c:v>
                </c:pt>
                <c:pt idx="559">
                  <c:v>#N/A</c:v>
                </c:pt>
                <c:pt idx="560">
                  <c:v>#N/A</c:v>
                </c:pt>
                <c:pt idx="561">
                  <c:v>#N/A</c:v>
                </c:pt>
                <c:pt idx="562">
                  <c:v>#N/A</c:v>
                </c:pt>
                <c:pt idx="563">
                  <c:v>#N/A</c:v>
                </c:pt>
                <c:pt idx="564">
                  <c:v>#N/A</c:v>
                </c:pt>
                <c:pt idx="565">
                  <c:v>#N/A</c:v>
                </c:pt>
                <c:pt idx="566">
                  <c:v>#N/A</c:v>
                </c:pt>
                <c:pt idx="567">
                  <c:v>#N/A</c:v>
                </c:pt>
                <c:pt idx="568">
                  <c:v>#N/A</c:v>
                </c:pt>
                <c:pt idx="569">
                  <c:v>#N/A</c:v>
                </c:pt>
                <c:pt idx="570">
                  <c:v>#N/A</c:v>
                </c:pt>
                <c:pt idx="571">
                  <c:v>#N/A</c:v>
                </c:pt>
                <c:pt idx="572">
                  <c:v>#N/A</c:v>
                </c:pt>
                <c:pt idx="573">
                  <c:v>#N/A</c:v>
                </c:pt>
                <c:pt idx="574">
                  <c:v>#N/A</c:v>
                </c:pt>
                <c:pt idx="575">
                  <c:v>#N/A</c:v>
                </c:pt>
                <c:pt idx="576">
                  <c:v>#N/A</c:v>
                </c:pt>
                <c:pt idx="577">
                  <c:v>#N/A</c:v>
                </c:pt>
                <c:pt idx="578">
                  <c:v>#N/A</c:v>
                </c:pt>
                <c:pt idx="579">
                  <c:v>#N/A</c:v>
                </c:pt>
                <c:pt idx="580">
                  <c:v>#N/A</c:v>
                </c:pt>
                <c:pt idx="581">
                  <c:v>#N/A</c:v>
                </c:pt>
                <c:pt idx="582">
                  <c:v>#N/A</c:v>
                </c:pt>
                <c:pt idx="583">
                  <c:v>#N/A</c:v>
                </c:pt>
                <c:pt idx="584">
                  <c:v>#N/A</c:v>
                </c:pt>
                <c:pt idx="585">
                  <c:v>#N/A</c:v>
                </c:pt>
                <c:pt idx="586">
                  <c:v>#N/A</c:v>
                </c:pt>
                <c:pt idx="587">
                  <c:v>#N/A</c:v>
                </c:pt>
                <c:pt idx="588">
                  <c:v>#N/A</c:v>
                </c:pt>
                <c:pt idx="589">
                  <c:v>#N/A</c:v>
                </c:pt>
                <c:pt idx="590">
                  <c:v>#N/A</c:v>
                </c:pt>
                <c:pt idx="591">
                  <c:v>#N/A</c:v>
                </c:pt>
                <c:pt idx="592">
                  <c:v>#N/A</c:v>
                </c:pt>
                <c:pt idx="593">
                  <c:v>#N/A</c:v>
                </c:pt>
                <c:pt idx="594">
                  <c:v>#N/A</c:v>
                </c:pt>
                <c:pt idx="595">
                  <c:v>#N/A</c:v>
                </c:pt>
                <c:pt idx="596">
                  <c:v>#N/A</c:v>
                </c:pt>
                <c:pt idx="597">
                  <c:v>#N/A</c:v>
                </c:pt>
                <c:pt idx="598">
                  <c:v>#N/A</c:v>
                </c:pt>
                <c:pt idx="599">
                  <c:v>#N/A</c:v>
                </c:pt>
                <c:pt idx="600">
                  <c:v>#N/A</c:v>
                </c:pt>
                <c:pt idx="601">
                  <c:v>#N/A</c:v>
                </c:pt>
                <c:pt idx="602">
                  <c:v>#N/A</c:v>
                </c:pt>
                <c:pt idx="603">
                  <c:v>#N/A</c:v>
                </c:pt>
                <c:pt idx="604">
                  <c:v>#N/A</c:v>
                </c:pt>
                <c:pt idx="605">
                  <c:v>#N/A</c:v>
                </c:pt>
                <c:pt idx="606">
                  <c:v>#N/A</c:v>
                </c:pt>
                <c:pt idx="607">
                  <c:v>#N/A</c:v>
                </c:pt>
                <c:pt idx="608">
                  <c:v>#N/A</c:v>
                </c:pt>
                <c:pt idx="609">
                  <c:v>#N/A</c:v>
                </c:pt>
                <c:pt idx="610">
                  <c:v>#N/A</c:v>
                </c:pt>
                <c:pt idx="611">
                  <c:v>#N/A</c:v>
                </c:pt>
                <c:pt idx="612">
                  <c:v>#N/A</c:v>
                </c:pt>
                <c:pt idx="613">
                  <c:v>#N/A</c:v>
                </c:pt>
                <c:pt idx="614">
                  <c:v>#N/A</c:v>
                </c:pt>
                <c:pt idx="615">
                  <c:v>#N/A</c:v>
                </c:pt>
                <c:pt idx="616">
                  <c:v>#N/A</c:v>
                </c:pt>
                <c:pt idx="617">
                  <c:v>#N/A</c:v>
                </c:pt>
                <c:pt idx="618">
                  <c:v>#N/A</c:v>
                </c:pt>
                <c:pt idx="619">
                  <c:v>#N/A</c:v>
                </c:pt>
                <c:pt idx="620">
                  <c:v>#N/A</c:v>
                </c:pt>
                <c:pt idx="621">
                  <c:v>#N/A</c:v>
                </c:pt>
                <c:pt idx="622">
                  <c:v>#N/A</c:v>
                </c:pt>
                <c:pt idx="623">
                  <c:v>#N/A</c:v>
                </c:pt>
                <c:pt idx="624">
                  <c:v>#N/A</c:v>
                </c:pt>
                <c:pt idx="625">
                  <c:v>#N/A</c:v>
                </c:pt>
                <c:pt idx="626">
                  <c:v>#N/A</c:v>
                </c:pt>
                <c:pt idx="627">
                  <c:v>#N/A</c:v>
                </c:pt>
                <c:pt idx="628">
                  <c:v>#N/A</c:v>
                </c:pt>
                <c:pt idx="629">
                  <c:v>#N/A</c:v>
                </c:pt>
                <c:pt idx="630">
                  <c:v>#N/A</c:v>
                </c:pt>
                <c:pt idx="631">
                  <c:v>#N/A</c:v>
                </c:pt>
                <c:pt idx="632">
                  <c:v>#N/A</c:v>
                </c:pt>
                <c:pt idx="633">
                  <c:v>#N/A</c:v>
                </c:pt>
                <c:pt idx="634">
                  <c:v>#N/A</c:v>
                </c:pt>
                <c:pt idx="635">
                  <c:v>#N/A</c:v>
                </c:pt>
                <c:pt idx="636">
                  <c:v>#N/A</c:v>
                </c:pt>
                <c:pt idx="637">
                  <c:v>#N/A</c:v>
                </c:pt>
                <c:pt idx="638">
                  <c:v>#N/A</c:v>
                </c:pt>
                <c:pt idx="639">
                  <c:v>#N/A</c:v>
                </c:pt>
                <c:pt idx="640">
                  <c:v>#N/A</c:v>
                </c:pt>
                <c:pt idx="641">
                  <c:v>#N/A</c:v>
                </c:pt>
                <c:pt idx="642">
                  <c:v>#N/A</c:v>
                </c:pt>
                <c:pt idx="643">
                  <c:v>#N/A</c:v>
                </c:pt>
                <c:pt idx="644">
                  <c:v>#N/A</c:v>
                </c:pt>
                <c:pt idx="645">
                  <c:v>#N/A</c:v>
                </c:pt>
                <c:pt idx="646">
                  <c:v>#N/A</c:v>
                </c:pt>
                <c:pt idx="647">
                  <c:v>#N/A</c:v>
                </c:pt>
                <c:pt idx="648">
                  <c:v>#N/A</c:v>
                </c:pt>
                <c:pt idx="649">
                  <c:v>#N/A</c:v>
                </c:pt>
                <c:pt idx="650">
                  <c:v>#N/A</c:v>
                </c:pt>
                <c:pt idx="651">
                  <c:v>#N/A</c:v>
                </c:pt>
                <c:pt idx="652">
                  <c:v>#N/A</c:v>
                </c:pt>
                <c:pt idx="653">
                  <c:v>#N/A</c:v>
                </c:pt>
                <c:pt idx="654">
                  <c:v>#N/A</c:v>
                </c:pt>
                <c:pt idx="655">
                  <c:v>#N/A</c:v>
                </c:pt>
                <c:pt idx="656">
                  <c:v>#N/A</c:v>
                </c:pt>
                <c:pt idx="657">
                  <c:v>#N/A</c:v>
                </c:pt>
                <c:pt idx="658">
                  <c:v>#N/A</c:v>
                </c:pt>
                <c:pt idx="659">
                  <c:v>#N/A</c:v>
                </c:pt>
                <c:pt idx="660">
                  <c:v>#N/A</c:v>
                </c:pt>
                <c:pt idx="661">
                  <c:v>#N/A</c:v>
                </c:pt>
                <c:pt idx="662">
                  <c:v>#N/A</c:v>
                </c:pt>
                <c:pt idx="663">
                  <c:v>#N/A</c:v>
                </c:pt>
                <c:pt idx="664">
                  <c:v>#N/A</c:v>
                </c:pt>
                <c:pt idx="665">
                  <c:v>#N/A</c:v>
                </c:pt>
                <c:pt idx="666">
                  <c:v>#N/A</c:v>
                </c:pt>
                <c:pt idx="667">
                  <c:v>#N/A</c:v>
                </c:pt>
                <c:pt idx="668">
                  <c:v>#N/A</c:v>
                </c:pt>
                <c:pt idx="669">
                  <c:v>#N/A</c:v>
                </c:pt>
                <c:pt idx="670">
                  <c:v>#N/A</c:v>
                </c:pt>
                <c:pt idx="671">
                  <c:v>#N/A</c:v>
                </c:pt>
                <c:pt idx="672">
                  <c:v>#N/A</c:v>
                </c:pt>
                <c:pt idx="673">
                  <c:v>#N/A</c:v>
                </c:pt>
                <c:pt idx="674">
                  <c:v>#N/A</c:v>
                </c:pt>
                <c:pt idx="675">
                  <c:v>#N/A</c:v>
                </c:pt>
                <c:pt idx="676">
                  <c:v>#N/A</c:v>
                </c:pt>
                <c:pt idx="677">
                  <c:v>#N/A</c:v>
                </c:pt>
                <c:pt idx="678">
                  <c:v>#N/A</c:v>
                </c:pt>
                <c:pt idx="679">
                  <c:v>#N/A</c:v>
                </c:pt>
                <c:pt idx="680">
                  <c:v>#N/A</c:v>
                </c:pt>
                <c:pt idx="681">
                  <c:v>#N/A</c:v>
                </c:pt>
                <c:pt idx="682">
                  <c:v>#N/A</c:v>
                </c:pt>
                <c:pt idx="683">
                  <c:v>#N/A</c:v>
                </c:pt>
                <c:pt idx="684">
                  <c:v>#N/A</c:v>
                </c:pt>
                <c:pt idx="685">
                  <c:v>#N/A</c:v>
                </c:pt>
                <c:pt idx="686">
                  <c:v>#N/A</c:v>
                </c:pt>
                <c:pt idx="687">
                  <c:v>#N/A</c:v>
                </c:pt>
                <c:pt idx="688">
                  <c:v>#N/A</c:v>
                </c:pt>
                <c:pt idx="689">
                  <c:v>#N/A</c:v>
                </c:pt>
                <c:pt idx="690">
                  <c:v>#N/A</c:v>
                </c:pt>
                <c:pt idx="691">
                  <c:v>#N/A</c:v>
                </c:pt>
                <c:pt idx="692">
                  <c:v>#N/A</c:v>
                </c:pt>
                <c:pt idx="693">
                  <c:v>#N/A</c:v>
                </c:pt>
                <c:pt idx="694">
                  <c:v>#N/A</c:v>
                </c:pt>
                <c:pt idx="695">
                  <c:v>#N/A</c:v>
                </c:pt>
                <c:pt idx="696">
                  <c:v>#N/A</c:v>
                </c:pt>
                <c:pt idx="697">
                  <c:v>#N/A</c:v>
                </c:pt>
                <c:pt idx="698">
                  <c:v>#N/A</c:v>
                </c:pt>
                <c:pt idx="699">
                  <c:v>#N/A</c:v>
                </c:pt>
                <c:pt idx="700">
                  <c:v>#N/A</c:v>
                </c:pt>
                <c:pt idx="701">
                  <c:v>#N/A</c:v>
                </c:pt>
                <c:pt idx="702">
                  <c:v>#N/A</c:v>
                </c:pt>
                <c:pt idx="703">
                  <c:v>#N/A</c:v>
                </c:pt>
                <c:pt idx="704">
                  <c:v>#N/A</c:v>
                </c:pt>
                <c:pt idx="705">
                  <c:v>#N/A</c:v>
                </c:pt>
                <c:pt idx="706">
                  <c:v>#N/A</c:v>
                </c:pt>
                <c:pt idx="707">
                  <c:v>#N/A</c:v>
                </c:pt>
                <c:pt idx="708">
                  <c:v>#N/A</c:v>
                </c:pt>
                <c:pt idx="709">
                  <c:v>#N/A</c:v>
                </c:pt>
                <c:pt idx="710">
                  <c:v>#N/A</c:v>
                </c:pt>
                <c:pt idx="711">
                  <c:v>#N/A</c:v>
                </c:pt>
                <c:pt idx="712">
                  <c:v>#N/A</c:v>
                </c:pt>
                <c:pt idx="713">
                  <c:v>#N/A</c:v>
                </c:pt>
                <c:pt idx="714">
                  <c:v>#N/A</c:v>
                </c:pt>
                <c:pt idx="715">
                  <c:v>#N/A</c:v>
                </c:pt>
                <c:pt idx="716">
                  <c:v>#N/A</c:v>
                </c:pt>
                <c:pt idx="717">
                  <c:v>#N/A</c:v>
                </c:pt>
                <c:pt idx="718">
                  <c:v>#N/A</c:v>
                </c:pt>
                <c:pt idx="719">
                  <c:v>#N/A</c:v>
                </c:pt>
                <c:pt idx="720">
                  <c:v>#N/A</c:v>
                </c:pt>
                <c:pt idx="721">
                  <c:v>#N/A</c:v>
                </c:pt>
                <c:pt idx="722">
                  <c:v>#N/A</c:v>
                </c:pt>
                <c:pt idx="723">
                  <c:v>#N/A</c:v>
                </c:pt>
                <c:pt idx="724">
                  <c:v>#N/A</c:v>
                </c:pt>
                <c:pt idx="725">
                  <c:v>#N/A</c:v>
                </c:pt>
                <c:pt idx="726">
                  <c:v>#N/A</c:v>
                </c:pt>
                <c:pt idx="727">
                  <c:v>#N/A</c:v>
                </c:pt>
                <c:pt idx="728">
                  <c:v>#N/A</c:v>
                </c:pt>
                <c:pt idx="729">
                  <c:v>#N/A</c:v>
                </c:pt>
                <c:pt idx="730">
                  <c:v>#N/A</c:v>
                </c:pt>
                <c:pt idx="731">
                  <c:v>#N/A</c:v>
                </c:pt>
                <c:pt idx="732">
                  <c:v>#N/A</c:v>
                </c:pt>
                <c:pt idx="733">
                  <c:v>#N/A</c:v>
                </c:pt>
                <c:pt idx="734">
                  <c:v>#N/A</c:v>
                </c:pt>
                <c:pt idx="735">
                  <c:v>#N/A</c:v>
                </c:pt>
                <c:pt idx="736">
                  <c:v>#N/A</c:v>
                </c:pt>
                <c:pt idx="737">
                  <c:v>#N/A</c:v>
                </c:pt>
                <c:pt idx="738">
                  <c:v>#N/A</c:v>
                </c:pt>
                <c:pt idx="739">
                  <c:v>#N/A</c:v>
                </c:pt>
                <c:pt idx="740">
                  <c:v>#N/A</c:v>
                </c:pt>
                <c:pt idx="741">
                  <c:v>#N/A</c:v>
                </c:pt>
                <c:pt idx="742">
                  <c:v>#N/A</c:v>
                </c:pt>
                <c:pt idx="743">
                  <c:v>#N/A</c:v>
                </c:pt>
                <c:pt idx="744">
                  <c:v>#N/A</c:v>
                </c:pt>
                <c:pt idx="745">
                  <c:v>#N/A</c:v>
                </c:pt>
                <c:pt idx="746">
                  <c:v>#N/A</c:v>
                </c:pt>
                <c:pt idx="747">
                  <c:v>#N/A</c:v>
                </c:pt>
                <c:pt idx="748">
                  <c:v>#N/A</c:v>
                </c:pt>
                <c:pt idx="749">
                  <c:v>#N/A</c:v>
                </c:pt>
                <c:pt idx="750">
                  <c:v>#N/A</c:v>
                </c:pt>
                <c:pt idx="751">
                  <c:v>#N/A</c:v>
                </c:pt>
                <c:pt idx="752">
                  <c:v>#N/A</c:v>
                </c:pt>
                <c:pt idx="753">
                  <c:v>#N/A</c:v>
                </c:pt>
                <c:pt idx="754">
                  <c:v>#N/A</c:v>
                </c:pt>
                <c:pt idx="755">
                  <c:v>#N/A</c:v>
                </c:pt>
                <c:pt idx="756">
                  <c:v>#N/A</c:v>
                </c:pt>
                <c:pt idx="757">
                  <c:v>#N/A</c:v>
                </c:pt>
                <c:pt idx="758">
                  <c:v>#N/A</c:v>
                </c:pt>
                <c:pt idx="759">
                  <c:v>#N/A</c:v>
                </c:pt>
                <c:pt idx="760">
                  <c:v>#N/A</c:v>
                </c:pt>
                <c:pt idx="761">
                  <c:v>#N/A</c:v>
                </c:pt>
                <c:pt idx="762">
                  <c:v>#N/A</c:v>
                </c:pt>
                <c:pt idx="763">
                  <c:v>#N/A</c:v>
                </c:pt>
                <c:pt idx="764">
                  <c:v>#N/A</c:v>
                </c:pt>
                <c:pt idx="765">
                  <c:v>#N/A</c:v>
                </c:pt>
                <c:pt idx="766">
                  <c:v>#N/A</c:v>
                </c:pt>
                <c:pt idx="767">
                  <c:v>#N/A</c:v>
                </c:pt>
                <c:pt idx="768">
                  <c:v>#N/A</c:v>
                </c:pt>
                <c:pt idx="769">
                  <c:v>#N/A</c:v>
                </c:pt>
                <c:pt idx="770">
                  <c:v>#N/A</c:v>
                </c:pt>
                <c:pt idx="771">
                  <c:v>#N/A</c:v>
                </c:pt>
                <c:pt idx="772">
                  <c:v>#N/A</c:v>
                </c:pt>
                <c:pt idx="773">
                  <c:v>#N/A</c:v>
                </c:pt>
                <c:pt idx="774">
                  <c:v>#N/A</c:v>
                </c:pt>
                <c:pt idx="775">
                  <c:v>#N/A</c:v>
                </c:pt>
                <c:pt idx="776">
                  <c:v>#N/A</c:v>
                </c:pt>
                <c:pt idx="777">
                  <c:v>#N/A</c:v>
                </c:pt>
                <c:pt idx="778">
                  <c:v>#N/A</c:v>
                </c:pt>
                <c:pt idx="779">
                  <c:v>#N/A</c:v>
                </c:pt>
                <c:pt idx="780">
                  <c:v>#N/A</c:v>
                </c:pt>
                <c:pt idx="781">
                  <c:v>#N/A</c:v>
                </c:pt>
                <c:pt idx="782">
                  <c:v>#N/A</c:v>
                </c:pt>
                <c:pt idx="783">
                  <c:v>#N/A</c:v>
                </c:pt>
                <c:pt idx="784">
                  <c:v>#N/A</c:v>
                </c:pt>
                <c:pt idx="785">
                  <c:v>#N/A</c:v>
                </c:pt>
                <c:pt idx="786">
                  <c:v>#N/A</c:v>
                </c:pt>
                <c:pt idx="787">
                  <c:v>#N/A</c:v>
                </c:pt>
                <c:pt idx="788">
                  <c:v>#N/A</c:v>
                </c:pt>
                <c:pt idx="789">
                  <c:v>#N/A</c:v>
                </c:pt>
                <c:pt idx="790">
                  <c:v>#N/A</c:v>
                </c:pt>
                <c:pt idx="791">
                  <c:v>#N/A</c:v>
                </c:pt>
                <c:pt idx="792">
                  <c:v>#N/A</c:v>
                </c:pt>
                <c:pt idx="793">
                  <c:v>#N/A</c:v>
                </c:pt>
                <c:pt idx="794">
                  <c:v>#N/A</c:v>
                </c:pt>
                <c:pt idx="795">
                  <c:v>#N/A</c:v>
                </c:pt>
                <c:pt idx="796">
                  <c:v>#N/A</c:v>
                </c:pt>
                <c:pt idx="797">
                  <c:v>#N/A</c:v>
                </c:pt>
                <c:pt idx="798">
                  <c:v>#N/A</c:v>
                </c:pt>
                <c:pt idx="799">
                  <c:v>#N/A</c:v>
                </c:pt>
                <c:pt idx="800">
                  <c:v>#N/A</c:v>
                </c:pt>
                <c:pt idx="801">
                  <c:v>#N/A</c:v>
                </c:pt>
                <c:pt idx="802">
                  <c:v>#N/A</c:v>
                </c:pt>
                <c:pt idx="803">
                  <c:v>#N/A</c:v>
                </c:pt>
                <c:pt idx="804">
                  <c:v>#N/A</c:v>
                </c:pt>
                <c:pt idx="805">
                  <c:v>#N/A</c:v>
                </c:pt>
                <c:pt idx="806">
                  <c:v>#N/A</c:v>
                </c:pt>
                <c:pt idx="807">
                  <c:v>#N/A</c:v>
                </c:pt>
                <c:pt idx="808">
                  <c:v>#N/A</c:v>
                </c:pt>
                <c:pt idx="809">
                  <c:v>#N/A</c:v>
                </c:pt>
                <c:pt idx="810">
                  <c:v>#N/A</c:v>
                </c:pt>
                <c:pt idx="811">
                  <c:v>#N/A</c:v>
                </c:pt>
                <c:pt idx="812">
                  <c:v>#N/A</c:v>
                </c:pt>
                <c:pt idx="813">
                  <c:v>#N/A</c:v>
                </c:pt>
                <c:pt idx="814">
                  <c:v>#N/A</c:v>
                </c:pt>
                <c:pt idx="815">
                  <c:v>#N/A</c:v>
                </c:pt>
                <c:pt idx="816">
                  <c:v>#N/A</c:v>
                </c:pt>
                <c:pt idx="817">
                  <c:v>#N/A</c:v>
                </c:pt>
                <c:pt idx="818">
                  <c:v>#N/A</c:v>
                </c:pt>
                <c:pt idx="819">
                  <c:v>#N/A</c:v>
                </c:pt>
                <c:pt idx="820">
                  <c:v>#N/A</c:v>
                </c:pt>
                <c:pt idx="821">
                  <c:v>#N/A</c:v>
                </c:pt>
                <c:pt idx="822">
                  <c:v>#N/A</c:v>
                </c:pt>
                <c:pt idx="823">
                  <c:v>#N/A</c:v>
                </c:pt>
                <c:pt idx="824">
                  <c:v>#N/A</c:v>
                </c:pt>
                <c:pt idx="825">
                  <c:v>#N/A</c:v>
                </c:pt>
                <c:pt idx="826">
                  <c:v>#N/A</c:v>
                </c:pt>
                <c:pt idx="827">
                  <c:v>#N/A</c:v>
                </c:pt>
                <c:pt idx="828">
                  <c:v>#N/A</c:v>
                </c:pt>
                <c:pt idx="829">
                  <c:v>#N/A</c:v>
                </c:pt>
                <c:pt idx="830">
                  <c:v>#N/A</c:v>
                </c:pt>
                <c:pt idx="831">
                  <c:v>#N/A</c:v>
                </c:pt>
                <c:pt idx="832">
                  <c:v>#N/A</c:v>
                </c:pt>
                <c:pt idx="833">
                  <c:v>#N/A</c:v>
                </c:pt>
                <c:pt idx="834">
                  <c:v>#N/A</c:v>
                </c:pt>
                <c:pt idx="835">
                  <c:v>#N/A</c:v>
                </c:pt>
                <c:pt idx="836">
                  <c:v>#N/A</c:v>
                </c:pt>
                <c:pt idx="837">
                  <c:v>#N/A</c:v>
                </c:pt>
                <c:pt idx="838">
                  <c:v>#N/A</c:v>
                </c:pt>
                <c:pt idx="839">
                  <c:v>#N/A</c:v>
                </c:pt>
                <c:pt idx="840">
                  <c:v>#N/A</c:v>
                </c:pt>
                <c:pt idx="841">
                  <c:v>#N/A</c:v>
                </c:pt>
                <c:pt idx="842">
                  <c:v>#N/A</c:v>
                </c:pt>
                <c:pt idx="843">
                  <c:v>#N/A</c:v>
                </c:pt>
                <c:pt idx="844">
                  <c:v>#N/A</c:v>
                </c:pt>
                <c:pt idx="845">
                  <c:v>#N/A</c:v>
                </c:pt>
                <c:pt idx="846">
                  <c:v>#N/A</c:v>
                </c:pt>
                <c:pt idx="847">
                  <c:v>#N/A</c:v>
                </c:pt>
                <c:pt idx="848">
                  <c:v>#N/A</c:v>
                </c:pt>
                <c:pt idx="849">
                  <c:v>#N/A</c:v>
                </c:pt>
                <c:pt idx="850">
                  <c:v>#N/A</c:v>
                </c:pt>
                <c:pt idx="851">
                  <c:v>#N/A</c:v>
                </c:pt>
                <c:pt idx="852">
                  <c:v>#N/A</c:v>
                </c:pt>
                <c:pt idx="853">
                  <c:v>#N/A</c:v>
                </c:pt>
                <c:pt idx="854">
                  <c:v>#N/A</c:v>
                </c:pt>
                <c:pt idx="855">
                  <c:v>#N/A</c:v>
                </c:pt>
                <c:pt idx="856">
                  <c:v>#N/A</c:v>
                </c:pt>
                <c:pt idx="857">
                  <c:v>#N/A</c:v>
                </c:pt>
                <c:pt idx="858">
                  <c:v>#N/A</c:v>
                </c:pt>
                <c:pt idx="859">
                  <c:v>#N/A</c:v>
                </c:pt>
                <c:pt idx="860">
                  <c:v>#N/A</c:v>
                </c:pt>
                <c:pt idx="861">
                  <c:v>#N/A</c:v>
                </c:pt>
                <c:pt idx="862">
                  <c:v>#N/A</c:v>
                </c:pt>
                <c:pt idx="863">
                  <c:v>#N/A</c:v>
                </c:pt>
                <c:pt idx="864">
                  <c:v>#N/A</c:v>
                </c:pt>
                <c:pt idx="865">
                  <c:v>#N/A</c:v>
                </c:pt>
                <c:pt idx="866">
                  <c:v>#N/A</c:v>
                </c:pt>
                <c:pt idx="867">
                  <c:v>#N/A</c:v>
                </c:pt>
                <c:pt idx="868">
                  <c:v>#N/A</c:v>
                </c:pt>
                <c:pt idx="869">
                  <c:v>#N/A</c:v>
                </c:pt>
                <c:pt idx="870">
                  <c:v>#N/A</c:v>
                </c:pt>
                <c:pt idx="871">
                  <c:v>#N/A</c:v>
                </c:pt>
                <c:pt idx="872">
                  <c:v>#N/A</c:v>
                </c:pt>
                <c:pt idx="873">
                  <c:v>#N/A</c:v>
                </c:pt>
                <c:pt idx="874">
                  <c:v>#N/A</c:v>
                </c:pt>
                <c:pt idx="875">
                  <c:v>#N/A</c:v>
                </c:pt>
                <c:pt idx="876">
                  <c:v>#N/A</c:v>
                </c:pt>
                <c:pt idx="877">
                  <c:v>#N/A</c:v>
                </c:pt>
                <c:pt idx="878">
                  <c:v>#N/A</c:v>
                </c:pt>
                <c:pt idx="879">
                  <c:v>#N/A</c:v>
                </c:pt>
                <c:pt idx="880">
                  <c:v>#N/A</c:v>
                </c:pt>
                <c:pt idx="881">
                  <c:v>#N/A</c:v>
                </c:pt>
                <c:pt idx="882">
                  <c:v>#N/A</c:v>
                </c:pt>
                <c:pt idx="883">
                  <c:v>#N/A</c:v>
                </c:pt>
                <c:pt idx="884">
                  <c:v>#N/A</c:v>
                </c:pt>
                <c:pt idx="885">
                  <c:v>#N/A</c:v>
                </c:pt>
                <c:pt idx="886">
                  <c:v>#N/A</c:v>
                </c:pt>
                <c:pt idx="887">
                  <c:v>#N/A</c:v>
                </c:pt>
                <c:pt idx="888">
                  <c:v>#N/A</c:v>
                </c:pt>
                <c:pt idx="889">
                  <c:v>#N/A</c:v>
                </c:pt>
                <c:pt idx="890">
                  <c:v>#N/A</c:v>
                </c:pt>
                <c:pt idx="891">
                  <c:v>#N/A</c:v>
                </c:pt>
                <c:pt idx="892">
                  <c:v>#N/A</c:v>
                </c:pt>
                <c:pt idx="893">
                  <c:v>#N/A</c:v>
                </c:pt>
                <c:pt idx="894">
                  <c:v>#N/A</c:v>
                </c:pt>
                <c:pt idx="895">
                  <c:v>#N/A</c:v>
                </c:pt>
                <c:pt idx="896">
                  <c:v>#N/A</c:v>
                </c:pt>
                <c:pt idx="897">
                  <c:v>#N/A</c:v>
                </c:pt>
                <c:pt idx="898">
                  <c:v>#N/A</c:v>
                </c:pt>
                <c:pt idx="899">
                  <c:v>#N/A</c:v>
                </c:pt>
                <c:pt idx="900">
                  <c:v>#N/A</c:v>
                </c:pt>
                <c:pt idx="901">
                  <c:v>#N/A</c:v>
                </c:pt>
                <c:pt idx="902">
                  <c:v>#N/A</c:v>
                </c:pt>
                <c:pt idx="903">
                  <c:v>#N/A</c:v>
                </c:pt>
                <c:pt idx="904">
                  <c:v>#N/A</c:v>
                </c:pt>
                <c:pt idx="905">
                  <c:v>#N/A</c:v>
                </c:pt>
                <c:pt idx="906">
                  <c:v>#N/A</c:v>
                </c:pt>
                <c:pt idx="907">
                  <c:v>#N/A</c:v>
                </c:pt>
                <c:pt idx="908">
                  <c:v>#N/A</c:v>
                </c:pt>
                <c:pt idx="909">
                  <c:v>#N/A</c:v>
                </c:pt>
                <c:pt idx="910">
                  <c:v>#N/A</c:v>
                </c:pt>
                <c:pt idx="911">
                  <c:v>#N/A</c:v>
                </c:pt>
                <c:pt idx="912">
                  <c:v>#N/A</c:v>
                </c:pt>
                <c:pt idx="913">
                  <c:v>#N/A</c:v>
                </c:pt>
                <c:pt idx="914">
                  <c:v>#N/A</c:v>
                </c:pt>
                <c:pt idx="915">
                  <c:v>#N/A</c:v>
                </c:pt>
                <c:pt idx="916">
                  <c:v>#N/A</c:v>
                </c:pt>
                <c:pt idx="917">
                  <c:v>#N/A</c:v>
                </c:pt>
                <c:pt idx="918">
                  <c:v>#N/A</c:v>
                </c:pt>
                <c:pt idx="919">
                  <c:v>#N/A</c:v>
                </c:pt>
                <c:pt idx="920">
                  <c:v>#N/A</c:v>
                </c:pt>
                <c:pt idx="921">
                  <c:v>#N/A</c:v>
                </c:pt>
                <c:pt idx="922">
                  <c:v>#N/A</c:v>
                </c:pt>
                <c:pt idx="923">
                  <c:v>#N/A</c:v>
                </c:pt>
                <c:pt idx="924">
                  <c:v>#N/A</c:v>
                </c:pt>
                <c:pt idx="925">
                  <c:v>#N/A</c:v>
                </c:pt>
                <c:pt idx="926">
                  <c:v>#N/A</c:v>
                </c:pt>
                <c:pt idx="927">
                  <c:v>#N/A</c:v>
                </c:pt>
                <c:pt idx="928">
                  <c:v>#N/A</c:v>
                </c:pt>
                <c:pt idx="929">
                  <c:v>#N/A</c:v>
                </c:pt>
                <c:pt idx="930">
                  <c:v>#N/A</c:v>
                </c:pt>
                <c:pt idx="931">
                  <c:v>#N/A</c:v>
                </c:pt>
                <c:pt idx="932">
                  <c:v>#N/A</c:v>
                </c:pt>
                <c:pt idx="933">
                  <c:v>#N/A</c:v>
                </c:pt>
                <c:pt idx="934">
                  <c:v>#N/A</c:v>
                </c:pt>
                <c:pt idx="935">
                  <c:v>#N/A</c:v>
                </c:pt>
                <c:pt idx="936">
                  <c:v>#N/A</c:v>
                </c:pt>
                <c:pt idx="937">
                  <c:v>#N/A</c:v>
                </c:pt>
                <c:pt idx="938">
                  <c:v>#N/A</c:v>
                </c:pt>
                <c:pt idx="939">
                  <c:v>#N/A</c:v>
                </c:pt>
                <c:pt idx="940">
                  <c:v>#N/A</c:v>
                </c:pt>
                <c:pt idx="941">
                  <c:v>#N/A</c:v>
                </c:pt>
                <c:pt idx="942">
                  <c:v>#N/A</c:v>
                </c:pt>
                <c:pt idx="943">
                  <c:v>#N/A</c:v>
                </c:pt>
                <c:pt idx="944">
                  <c:v>#N/A</c:v>
                </c:pt>
                <c:pt idx="945">
                  <c:v>#N/A</c:v>
                </c:pt>
                <c:pt idx="946">
                  <c:v>#N/A</c:v>
                </c:pt>
                <c:pt idx="947">
                  <c:v>#N/A</c:v>
                </c:pt>
                <c:pt idx="948">
                  <c:v>#N/A</c:v>
                </c:pt>
                <c:pt idx="949">
                  <c:v>#N/A</c:v>
                </c:pt>
                <c:pt idx="950">
                  <c:v>#N/A</c:v>
                </c:pt>
                <c:pt idx="951">
                  <c:v>#N/A</c:v>
                </c:pt>
                <c:pt idx="952">
                  <c:v>#N/A</c:v>
                </c:pt>
                <c:pt idx="953">
                  <c:v>#N/A</c:v>
                </c:pt>
                <c:pt idx="954">
                  <c:v>#N/A</c:v>
                </c:pt>
                <c:pt idx="955">
                  <c:v>#N/A</c:v>
                </c:pt>
                <c:pt idx="956">
                  <c:v>#N/A</c:v>
                </c:pt>
                <c:pt idx="957">
                  <c:v>#N/A</c:v>
                </c:pt>
                <c:pt idx="958">
                  <c:v>#N/A</c:v>
                </c:pt>
                <c:pt idx="959">
                  <c:v>#N/A</c:v>
                </c:pt>
                <c:pt idx="960">
                  <c:v>#N/A</c:v>
                </c:pt>
                <c:pt idx="961">
                  <c:v>#N/A</c:v>
                </c:pt>
                <c:pt idx="962">
                  <c:v>#N/A</c:v>
                </c:pt>
                <c:pt idx="963">
                  <c:v>#N/A</c:v>
                </c:pt>
                <c:pt idx="964">
                  <c:v>#N/A</c:v>
                </c:pt>
                <c:pt idx="965">
                  <c:v>#N/A</c:v>
                </c:pt>
                <c:pt idx="966">
                  <c:v>#N/A</c:v>
                </c:pt>
                <c:pt idx="967">
                  <c:v>#N/A</c:v>
                </c:pt>
                <c:pt idx="968">
                  <c:v>#N/A</c:v>
                </c:pt>
                <c:pt idx="969">
                  <c:v>#N/A</c:v>
                </c:pt>
                <c:pt idx="970">
                  <c:v>#N/A</c:v>
                </c:pt>
                <c:pt idx="971">
                  <c:v>#N/A</c:v>
                </c:pt>
                <c:pt idx="972">
                  <c:v>#N/A</c:v>
                </c:pt>
                <c:pt idx="973">
                  <c:v>#N/A</c:v>
                </c:pt>
                <c:pt idx="974">
                  <c:v>#N/A</c:v>
                </c:pt>
                <c:pt idx="975">
                  <c:v>#N/A</c:v>
                </c:pt>
                <c:pt idx="976">
                  <c:v>#N/A</c:v>
                </c:pt>
                <c:pt idx="977">
                  <c:v>#N/A</c:v>
                </c:pt>
                <c:pt idx="978">
                  <c:v>#N/A</c:v>
                </c:pt>
                <c:pt idx="979">
                  <c:v>#N/A</c:v>
                </c:pt>
                <c:pt idx="980">
                  <c:v>#N/A</c:v>
                </c:pt>
                <c:pt idx="981">
                  <c:v>#N/A</c:v>
                </c:pt>
                <c:pt idx="982">
                  <c:v>#N/A</c:v>
                </c:pt>
                <c:pt idx="983">
                  <c:v>#N/A</c:v>
                </c:pt>
                <c:pt idx="984">
                  <c:v>#N/A</c:v>
                </c:pt>
                <c:pt idx="985">
                  <c:v>#N/A</c:v>
                </c:pt>
                <c:pt idx="986">
                  <c:v>#N/A</c:v>
                </c:pt>
                <c:pt idx="987">
                  <c:v>#N/A</c:v>
                </c:pt>
                <c:pt idx="988">
                  <c:v>#N/A</c:v>
                </c:pt>
                <c:pt idx="989">
                  <c:v>#N/A</c:v>
                </c:pt>
                <c:pt idx="990">
                  <c:v>#N/A</c:v>
                </c:pt>
                <c:pt idx="991">
                  <c:v>#N/A</c:v>
                </c:pt>
                <c:pt idx="992">
                  <c:v>#N/A</c:v>
                </c:pt>
                <c:pt idx="993">
                  <c:v>#N/A</c:v>
                </c:pt>
                <c:pt idx="994">
                  <c:v>#N/A</c:v>
                </c:pt>
                <c:pt idx="995">
                  <c:v>#N/A</c:v>
                </c:pt>
                <c:pt idx="996">
                  <c:v>#N/A</c:v>
                </c:pt>
                <c:pt idx="997">
                  <c:v>#N/A</c:v>
                </c:pt>
                <c:pt idx="998">
                  <c:v>#N/A</c:v>
                </c:pt>
                <c:pt idx="999">
                  <c:v>#N/A</c:v>
                </c:pt>
                <c:pt idx="1000">
                  <c:v>#N/A</c:v>
                </c:pt>
                <c:pt idx="1001">
                  <c:v>#N/A</c:v>
                </c:pt>
                <c:pt idx="1002">
                  <c:v>#N/A</c:v>
                </c:pt>
                <c:pt idx="1003">
                  <c:v>#N/A</c:v>
                </c:pt>
                <c:pt idx="1004">
                  <c:v>#N/A</c:v>
                </c:pt>
                <c:pt idx="1005">
                  <c:v>#N/A</c:v>
                </c:pt>
                <c:pt idx="1006">
                  <c:v>#N/A</c:v>
                </c:pt>
                <c:pt idx="1007">
                  <c:v>#N/A</c:v>
                </c:pt>
                <c:pt idx="1008">
                  <c:v>#N/A</c:v>
                </c:pt>
                <c:pt idx="1009">
                  <c:v>#N/A</c:v>
                </c:pt>
                <c:pt idx="1010">
                  <c:v>#N/A</c:v>
                </c:pt>
                <c:pt idx="1011">
                  <c:v>#N/A</c:v>
                </c:pt>
                <c:pt idx="1012">
                  <c:v>#N/A</c:v>
                </c:pt>
                <c:pt idx="1013">
                  <c:v>#N/A</c:v>
                </c:pt>
                <c:pt idx="1014">
                  <c:v>#N/A</c:v>
                </c:pt>
                <c:pt idx="1015">
                  <c:v>#N/A</c:v>
                </c:pt>
                <c:pt idx="1016">
                  <c:v>#N/A</c:v>
                </c:pt>
                <c:pt idx="1017">
                  <c:v>#N/A</c:v>
                </c:pt>
                <c:pt idx="1018">
                  <c:v>#N/A</c:v>
                </c:pt>
                <c:pt idx="1019">
                  <c:v>#N/A</c:v>
                </c:pt>
                <c:pt idx="1020">
                  <c:v>#N/A</c:v>
                </c:pt>
                <c:pt idx="1021">
                  <c:v>#N/A</c:v>
                </c:pt>
                <c:pt idx="1022">
                  <c:v>#N/A</c:v>
                </c:pt>
                <c:pt idx="1023">
                  <c:v>#N/A</c:v>
                </c:pt>
                <c:pt idx="1024">
                  <c:v>#N/A</c:v>
                </c:pt>
                <c:pt idx="1025">
                  <c:v>#N/A</c:v>
                </c:pt>
                <c:pt idx="1026">
                  <c:v>#N/A</c:v>
                </c:pt>
                <c:pt idx="1027">
                  <c:v>#N/A</c:v>
                </c:pt>
                <c:pt idx="1028">
                  <c:v>#N/A</c:v>
                </c:pt>
                <c:pt idx="1029">
                  <c:v>#N/A</c:v>
                </c:pt>
                <c:pt idx="1030">
                  <c:v>#N/A</c:v>
                </c:pt>
                <c:pt idx="1031">
                  <c:v>#N/A</c:v>
                </c:pt>
                <c:pt idx="1032">
                  <c:v>#N/A</c:v>
                </c:pt>
                <c:pt idx="1033">
                  <c:v>#N/A</c:v>
                </c:pt>
                <c:pt idx="1034">
                  <c:v>#N/A</c:v>
                </c:pt>
                <c:pt idx="1035">
                  <c:v>#N/A</c:v>
                </c:pt>
                <c:pt idx="1036">
                  <c:v>#N/A</c:v>
                </c:pt>
                <c:pt idx="1037">
                  <c:v>#N/A</c:v>
                </c:pt>
                <c:pt idx="1038">
                  <c:v>#N/A</c:v>
                </c:pt>
                <c:pt idx="1039">
                  <c:v>#N/A</c:v>
                </c:pt>
                <c:pt idx="1040">
                  <c:v>#N/A</c:v>
                </c:pt>
                <c:pt idx="1041">
                  <c:v>#N/A</c:v>
                </c:pt>
                <c:pt idx="1042">
                  <c:v>#N/A</c:v>
                </c:pt>
                <c:pt idx="1043">
                  <c:v>#N/A</c:v>
                </c:pt>
                <c:pt idx="1044">
                  <c:v>#N/A</c:v>
                </c:pt>
                <c:pt idx="1045">
                  <c:v>#N/A</c:v>
                </c:pt>
                <c:pt idx="1046">
                  <c:v>#N/A</c:v>
                </c:pt>
                <c:pt idx="1047">
                  <c:v>#N/A</c:v>
                </c:pt>
                <c:pt idx="1048">
                  <c:v>#N/A</c:v>
                </c:pt>
                <c:pt idx="1049">
                  <c:v>#N/A</c:v>
                </c:pt>
                <c:pt idx="1050">
                  <c:v>#N/A</c:v>
                </c:pt>
                <c:pt idx="1051">
                  <c:v>#N/A</c:v>
                </c:pt>
                <c:pt idx="1052">
                  <c:v>#N/A</c:v>
                </c:pt>
                <c:pt idx="1053">
                  <c:v>#N/A</c:v>
                </c:pt>
                <c:pt idx="1054">
                  <c:v>#N/A</c:v>
                </c:pt>
                <c:pt idx="1055">
                  <c:v>#N/A</c:v>
                </c:pt>
                <c:pt idx="1056">
                  <c:v>#N/A</c:v>
                </c:pt>
                <c:pt idx="1057">
                  <c:v>#N/A</c:v>
                </c:pt>
                <c:pt idx="1058">
                  <c:v>#N/A</c:v>
                </c:pt>
                <c:pt idx="1059">
                  <c:v>#N/A</c:v>
                </c:pt>
                <c:pt idx="1060">
                  <c:v>#N/A</c:v>
                </c:pt>
                <c:pt idx="1061">
                  <c:v>#N/A</c:v>
                </c:pt>
                <c:pt idx="1062">
                  <c:v>#N/A</c:v>
                </c:pt>
                <c:pt idx="1063">
                  <c:v>#N/A</c:v>
                </c:pt>
                <c:pt idx="1064">
                  <c:v>#N/A</c:v>
                </c:pt>
                <c:pt idx="1065">
                  <c:v>#N/A</c:v>
                </c:pt>
                <c:pt idx="1066">
                  <c:v>#N/A</c:v>
                </c:pt>
                <c:pt idx="1067">
                  <c:v>#N/A</c:v>
                </c:pt>
                <c:pt idx="1068">
                  <c:v>#N/A</c:v>
                </c:pt>
                <c:pt idx="1069">
                  <c:v>#N/A</c:v>
                </c:pt>
                <c:pt idx="1070">
                  <c:v>#N/A</c:v>
                </c:pt>
                <c:pt idx="1071">
                  <c:v>#N/A</c:v>
                </c:pt>
                <c:pt idx="1072">
                  <c:v>#N/A</c:v>
                </c:pt>
                <c:pt idx="1073">
                  <c:v>#N/A</c:v>
                </c:pt>
                <c:pt idx="1074">
                  <c:v>#N/A</c:v>
                </c:pt>
                <c:pt idx="1075">
                  <c:v>#N/A</c:v>
                </c:pt>
                <c:pt idx="1076">
                  <c:v>#N/A</c:v>
                </c:pt>
                <c:pt idx="1077">
                  <c:v>#N/A</c:v>
                </c:pt>
                <c:pt idx="1078">
                  <c:v>#N/A</c:v>
                </c:pt>
                <c:pt idx="1079">
                  <c:v>#N/A</c:v>
                </c:pt>
                <c:pt idx="1080">
                  <c:v>#N/A</c:v>
                </c:pt>
                <c:pt idx="1081">
                  <c:v>#N/A</c:v>
                </c:pt>
                <c:pt idx="1082">
                  <c:v>#N/A</c:v>
                </c:pt>
                <c:pt idx="1083">
                  <c:v>#N/A</c:v>
                </c:pt>
                <c:pt idx="1084">
                  <c:v>#N/A</c:v>
                </c:pt>
                <c:pt idx="1085">
                  <c:v>#N/A</c:v>
                </c:pt>
                <c:pt idx="1086">
                  <c:v>#N/A</c:v>
                </c:pt>
                <c:pt idx="1087">
                  <c:v>#N/A</c:v>
                </c:pt>
                <c:pt idx="1088">
                  <c:v>#N/A</c:v>
                </c:pt>
                <c:pt idx="1089">
                  <c:v>#N/A</c:v>
                </c:pt>
                <c:pt idx="1090">
                  <c:v>#N/A</c:v>
                </c:pt>
                <c:pt idx="1091">
                  <c:v>#N/A</c:v>
                </c:pt>
                <c:pt idx="1092">
                  <c:v>#N/A</c:v>
                </c:pt>
                <c:pt idx="1093">
                  <c:v>#N/A</c:v>
                </c:pt>
                <c:pt idx="1094">
                  <c:v>#N/A</c:v>
                </c:pt>
                <c:pt idx="1095">
                  <c:v>#N/A</c:v>
                </c:pt>
                <c:pt idx="1096">
                  <c:v>#N/A</c:v>
                </c:pt>
                <c:pt idx="1097">
                  <c:v>#N/A</c:v>
                </c:pt>
                <c:pt idx="1098">
                  <c:v>#N/A</c:v>
                </c:pt>
                <c:pt idx="1099">
                  <c:v>#N/A</c:v>
                </c:pt>
                <c:pt idx="1100">
                  <c:v>#N/A</c:v>
                </c:pt>
                <c:pt idx="1101">
                  <c:v>#N/A</c:v>
                </c:pt>
                <c:pt idx="1102">
                  <c:v>#N/A</c:v>
                </c:pt>
                <c:pt idx="1103">
                  <c:v>#N/A</c:v>
                </c:pt>
                <c:pt idx="1104">
                  <c:v>#N/A</c:v>
                </c:pt>
                <c:pt idx="1105">
                  <c:v>#N/A</c:v>
                </c:pt>
                <c:pt idx="1106">
                  <c:v>#N/A</c:v>
                </c:pt>
                <c:pt idx="1107">
                  <c:v>#N/A</c:v>
                </c:pt>
                <c:pt idx="1108">
                  <c:v>#N/A</c:v>
                </c:pt>
                <c:pt idx="1109">
                  <c:v>#N/A</c:v>
                </c:pt>
                <c:pt idx="1110">
                  <c:v>#N/A</c:v>
                </c:pt>
                <c:pt idx="1111">
                  <c:v>#N/A</c:v>
                </c:pt>
                <c:pt idx="1112">
                  <c:v>#N/A</c:v>
                </c:pt>
                <c:pt idx="1113">
                  <c:v>#N/A</c:v>
                </c:pt>
                <c:pt idx="1114">
                  <c:v>#N/A</c:v>
                </c:pt>
                <c:pt idx="1115">
                  <c:v>#N/A</c:v>
                </c:pt>
                <c:pt idx="1116">
                  <c:v>#N/A</c:v>
                </c:pt>
                <c:pt idx="1117">
                  <c:v>#N/A</c:v>
                </c:pt>
                <c:pt idx="1118">
                  <c:v>#N/A</c:v>
                </c:pt>
                <c:pt idx="1119">
                  <c:v>#N/A</c:v>
                </c:pt>
                <c:pt idx="1120">
                  <c:v>#N/A</c:v>
                </c:pt>
                <c:pt idx="1121">
                  <c:v>#N/A</c:v>
                </c:pt>
                <c:pt idx="1122">
                  <c:v>#N/A</c:v>
                </c:pt>
                <c:pt idx="1123">
                  <c:v>#N/A</c:v>
                </c:pt>
                <c:pt idx="1124">
                  <c:v>#N/A</c:v>
                </c:pt>
                <c:pt idx="1125">
                  <c:v>#N/A</c:v>
                </c:pt>
                <c:pt idx="1126">
                  <c:v>#N/A</c:v>
                </c:pt>
                <c:pt idx="1127">
                  <c:v>#N/A</c:v>
                </c:pt>
                <c:pt idx="1128">
                  <c:v>#N/A</c:v>
                </c:pt>
                <c:pt idx="1129">
                  <c:v>#N/A</c:v>
                </c:pt>
                <c:pt idx="1130">
                  <c:v>#N/A</c:v>
                </c:pt>
                <c:pt idx="1131">
                  <c:v>#N/A</c:v>
                </c:pt>
                <c:pt idx="1132">
                  <c:v>#N/A</c:v>
                </c:pt>
                <c:pt idx="1133">
                  <c:v>#N/A</c:v>
                </c:pt>
                <c:pt idx="1134">
                  <c:v>#N/A</c:v>
                </c:pt>
                <c:pt idx="1135">
                  <c:v>#N/A</c:v>
                </c:pt>
                <c:pt idx="1136">
                  <c:v>#N/A</c:v>
                </c:pt>
                <c:pt idx="1137">
                  <c:v>#N/A</c:v>
                </c:pt>
                <c:pt idx="1138">
                  <c:v>#N/A</c:v>
                </c:pt>
                <c:pt idx="1139">
                  <c:v>#N/A</c:v>
                </c:pt>
                <c:pt idx="1140">
                  <c:v>#N/A</c:v>
                </c:pt>
                <c:pt idx="1141">
                  <c:v>#N/A</c:v>
                </c:pt>
                <c:pt idx="1142">
                  <c:v>#N/A</c:v>
                </c:pt>
                <c:pt idx="1143">
                  <c:v>#N/A</c:v>
                </c:pt>
                <c:pt idx="1144">
                  <c:v>#N/A</c:v>
                </c:pt>
                <c:pt idx="1145">
                  <c:v>#N/A</c:v>
                </c:pt>
                <c:pt idx="1146">
                  <c:v>#N/A</c:v>
                </c:pt>
                <c:pt idx="1147">
                  <c:v>#N/A</c:v>
                </c:pt>
                <c:pt idx="1148">
                  <c:v>#N/A</c:v>
                </c:pt>
                <c:pt idx="1149">
                  <c:v>#N/A</c:v>
                </c:pt>
                <c:pt idx="1150">
                  <c:v>#N/A</c:v>
                </c:pt>
                <c:pt idx="1151">
                  <c:v>#N/A</c:v>
                </c:pt>
                <c:pt idx="1152">
                  <c:v>#N/A</c:v>
                </c:pt>
                <c:pt idx="1153">
                  <c:v>#N/A</c:v>
                </c:pt>
                <c:pt idx="1154">
                  <c:v>#N/A</c:v>
                </c:pt>
                <c:pt idx="1155">
                  <c:v>#N/A</c:v>
                </c:pt>
                <c:pt idx="1156">
                  <c:v>#N/A</c:v>
                </c:pt>
                <c:pt idx="1157">
                  <c:v>#N/A</c:v>
                </c:pt>
                <c:pt idx="1158">
                  <c:v>#N/A</c:v>
                </c:pt>
                <c:pt idx="1159">
                  <c:v>#N/A</c:v>
                </c:pt>
                <c:pt idx="1160">
                  <c:v>#N/A</c:v>
                </c:pt>
                <c:pt idx="1161">
                  <c:v>#N/A</c:v>
                </c:pt>
                <c:pt idx="1162">
                  <c:v>#N/A</c:v>
                </c:pt>
                <c:pt idx="1163">
                  <c:v>#N/A</c:v>
                </c:pt>
                <c:pt idx="1164">
                  <c:v>#N/A</c:v>
                </c:pt>
                <c:pt idx="1165">
                  <c:v>#N/A</c:v>
                </c:pt>
                <c:pt idx="1166">
                  <c:v>#N/A</c:v>
                </c:pt>
                <c:pt idx="1167">
                  <c:v>#N/A</c:v>
                </c:pt>
                <c:pt idx="1168">
                  <c:v>#N/A</c:v>
                </c:pt>
                <c:pt idx="1169">
                  <c:v>#N/A</c:v>
                </c:pt>
                <c:pt idx="1170">
                  <c:v>#N/A</c:v>
                </c:pt>
                <c:pt idx="1171">
                  <c:v>#N/A</c:v>
                </c:pt>
                <c:pt idx="1172">
                  <c:v>#N/A</c:v>
                </c:pt>
                <c:pt idx="1173">
                  <c:v>#N/A</c:v>
                </c:pt>
                <c:pt idx="1174">
                  <c:v>#N/A</c:v>
                </c:pt>
                <c:pt idx="1175">
                  <c:v>#N/A</c:v>
                </c:pt>
                <c:pt idx="1176">
                  <c:v>#N/A</c:v>
                </c:pt>
                <c:pt idx="1177">
                  <c:v>#N/A</c:v>
                </c:pt>
                <c:pt idx="1178">
                  <c:v>#N/A</c:v>
                </c:pt>
                <c:pt idx="1179">
                  <c:v>#N/A</c:v>
                </c:pt>
                <c:pt idx="1180">
                  <c:v>#N/A</c:v>
                </c:pt>
                <c:pt idx="1181">
                  <c:v>#N/A</c:v>
                </c:pt>
                <c:pt idx="1182">
                  <c:v>#N/A</c:v>
                </c:pt>
                <c:pt idx="1183">
                  <c:v>#N/A</c:v>
                </c:pt>
                <c:pt idx="1184">
                  <c:v>#N/A</c:v>
                </c:pt>
                <c:pt idx="1185">
                  <c:v>#N/A</c:v>
                </c:pt>
                <c:pt idx="1186">
                  <c:v>#N/A</c:v>
                </c:pt>
                <c:pt idx="1187">
                  <c:v>#N/A</c:v>
                </c:pt>
                <c:pt idx="1188">
                  <c:v>#N/A</c:v>
                </c:pt>
                <c:pt idx="1189">
                  <c:v>#N/A</c:v>
                </c:pt>
                <c:pt idx="1190">
                  <c:v>#N/A</c:v>
                </c:pt>
                <c:pt idx="1191">
                  <c:v>#N/A</c:v>
                </c:pt>
                <c:pt idx="1192">
                  <c:v>#N/A</c:v>
                </c:pt>
                <c:pt idx="1193">
                  <c:v>#N/A</c:v>
                </c:pt>
                <c:pt idx="1194">
                  <c:v>#N/A</c:v>
                </c:pt>
                <c:pt idx="1195">
                  <c:v>#N/A</c:v>
                </c:pt>
                <c:pt idx="1196">
                  <c:v>#N/A</c:v>
                </c:pt>
                <c:pt idx="1197">
                  <c:v>#N/A</c:v>
                </c:pt>
                <c:pt idx="1198">
                  <c:v>#N/A</c:v>
                </c:pt>
                <c:pt idx="1199">
                  <c:v>#N/A</c:v>
                </c:pt>
                <c:pt idx="1200">
                  <c:v>#N/A</c:v>
                </c:pt>
                <c:pt idx="1201">
                  <c:v>#N/A</c:v>
                </c:pt>
                <c:pt idx="1202">
                  <c:v>#N/A</c:v>
                </c:pt>
                <c:pt idx="1203">
                  <c:v>#N/A</c:v>
                </c:pt>
                <c:pt idx="1204">
                  <c:v>#N/A</c:v>
                </c:pt>
                <c:pt idx="1205">
                  <c:v>#N/A</c:v>
                </c:pt>
                <c:pt idx="1206">
                  <c:v>#N/A</c:v>
                </c:pt>
                <c:pt idx="1207">
                  <c:v>#N/A</c:v>
                </c:pt>
                <c:pt idx="1208">
                  <c:v>#N/A</c:v>
                </c:pt>
                <c:pt idx="1209">
                  <c:v>#N/A</c:v>
                </c:pt>
                <c:pt idx="1210">
                  <c:v>#N/A</c:v>
                </c:pt>
                <c:pt idx="1211">
                  <c:v>#N/A</c:v>
                </c:pt>
                <c:pt idx="1212">
                  <c:v>#N/A</c:v>
                </c:pt>
                <c:pt idx="1213">
                  <c:v>#N/A</c:v>
                </c:pt>
                <c:pt idx="1214">
                  <c:v>#N/A</c:v>
                </c:pt>
                <c:pt idx="1215">
                  <c:v>#N/A</c:v>
                </c:pt>
                <c:pt idx="1216">
                  <c:v>#N/A</c:v>
                </c:pt>
                <c:pt idx="1217">
                  <c:v>#N/A</c:v>
                </c:pt>
                <c:pt idx="1218">
                  <c:v>#N/A</c:v>
                </c:pt>
                <c:pt idx="1219">
                  <c:v>#N/A</c:v>
                </c:pt>
                <c:pt idx="1220">
                  <c:v>#N/A</c:v>
                </c:pt>
                <c:pt idx="1221">
                  <c:v>#N/A</c:v>
                </c:pt>
                <c:pt idx="1222">
                  <c:v>#N/A</c:v>
                </c:pt>
                <c:pt idx="1223">
                  <c:v>#N/A</c:v>
                </c:pt>
                <c:pt idx="1224">
                  <c:v>#N/A</c:v>
                </c:pt>
                <c:pt idx="1225">
                  <c:v>#N/A</c:v>
                </c:pt>
                <c:pt idx="1226">
                  <c:v>#N/A</c:v>
                </c:pt>
                <c:pt idx="1227">
                  <c:v>#N/A</c:v>
                </c:pt>
                <c:pt idx="1228">
                  <c:v>#N/A</c:v>
                </c:pt>
                <c:pt idx="1229">
                  <c:v>#N/A</c:v>
                </c:pt>
                <c:pt idx="1230">
                  <c:v>#N/A</c:v>
                </c:pt>
                <c:pt idx="1231">
                  <c:v>#N/A</c:v>
                </c:pt>
                <c:pt idx="1232">
                  <c:v>#N/A</c:v>
                </c:pt>
                <c:pt idx="1233">
                  <c:v>#N/A</c:v>
                </c:pt>
                <c:pt idx="1234">
                  <c:v>#N/A</c:v>
                </c:pt>
                <c:pt idx="1235">
                  <c:v>#N/A</c:v>
                </c:pt>
                <c:pt idx="1236">
                  <c:v>#N/A</c:v>
                </c:pt>
                <c:pt idx="1237">
                  <c:v>#N/A</c:v>
                </c:pt>
                <c:pt idx="1238">
                  <c:v>#N/A</c:v>
                </c:pt>
                <c:pt idx="1239">
                  <c:v>#N/A</c:v>
                </c:pt>
                <c:pt idx="1240">
                  <c:v>#N/A</c:v>
                </c:pt>
                <c:pt idx="1241">
                  <c:v>#N/A</c:v>
                </c:pt>
                <c:pt idx="1242">
                  <c:v>#N/A</c:v>
                </c:pt>
                <c:pt idx="1243">
                  <c:v>#N/A</c:v>
                </c:pt>
                <c:pt idx="1244">
                  <c:v>#N/A</c:v>
                </c:pt>
                <c:pt idx="1245">
                  <c:v>#N/A</c:v>
                </c:pt>
                <c:pt idx="1246">
                  <c:v>#N/A</c:v>
                </c:pt>
                <c:pt idx="1247">
                  <c:v>#N/A</c:v>
                </c:pt>
                <c:pt idx="1248">
                  <c:v>#N/A</c:v>
                </c:pt>
                <c:pt idx="1249">
                  <c:v>#N/A</c:v>
                </c:pt>
                <c:pt idx="1250">
                  <c:v>#N/A</c:v>
                </c:pt>
                <c:pt idx="1251">
                  <c:v>#N/A</c:v>
                </c:pt>
                <c:pt idx="1252">
                  <c:v>#N/A</c:v>
                </c:pt>
                <c:pt idx="1253">
                  <c:v>#N/A</c:v>
                </c:pt>
                <c:pt idx="1254">
                  <c:v>#N/A</c:v>
                </c:pt>
                <c:pt idx="1255">
                  <c:v>#N/A</c:v>
                </c:pt>
                <c:pt idx="1256">
                  <c:v>#N/A</c:v>
                </c:pt>
                <c:pt idx="1257">
                  <c:v>#N/A</c:v>
                </c:pt>
                <c:pt idx="1258">
                  <c:v>#N/A</c:v>
                </c:pt>
                <c:pt idx="1259">
                  <c:v>#N/A</c:v>
                </c:pt>
                <c:pt idx="1260">
                  <c:v>#N/A</c:v>
                </c:pt>
                <c:pt idx="1261">
                  <c:v>#N/A</c:v>
                </c:pt>
                <c:pt idx="1262">
                  <c:v>#N/A</c:v>
                </c:pt>
                <c:pt idx="1263">
                  <c:v>#N/A</c:v>
                </c:pt>
                <c:pt idx="1264">
                  <c:v>#N/A</c:v>
                </c:pt>
                <c:pt idx="1265">
                  <c:v>#N/A</c:v>
                </c:pt>
                <c:pt idx="1266">
                  <c:v>#N/A</c:v>
                </c:pt>
                <c:pt idx="1267">
                  <c:v>#N/A</c:v>
                </c:pt>
                <c:pt idx="1268">
                  <c:v>#N/A</c:v>
                </c:pt>
                <c:pt idx="1269">
                  <c:v>#N/A</c:v>
                </c:pt>
                <c:pt idx="1270">
                  <c:v>#N/A</c:v>
                </c:pt>
                <c:pt idx="1271">
                  <c:v>#N/A</c:v>
                </c:pt>
                <c:pt idx="1272">
                  <c:v>#N/A</c:v>
                </c:pt>
                <c:pt idx="1273">
                  <c:v>#N/A</c:v>
                </c:pt>
                <c:pt idx="1274">
                  <c:v>#N/A</c:v>
                </c:pt>
                <c:pt idx="1275">
                  <c:v>#N/A</c:v>
                </c:pt>
                <c:pt idx="1276">
                  <c:v>#N/A</c:v>
                </c:pt>
                <c:pt idx="1277">
                  <c:v>#N/A</c:v>
                </c:pt>
                <c:pt idx="1278">
                  <c:v>#N/A</c:v>
                </c:pt>
                <c:pt idx="1279">
                  <c:v>#N/A</c:v>
                </c:pt>
                <c:pt idx="1280">
                  <c:v>#N/A</c:v>
                </c:pt>
                <c:pt idx="1281">
                  <c:v>#N/A</c:v>
                </c:pt>
                <c:pt idx="1282">
                  <c:v>#N/A</c:v>
                </c:pt>
                <c:pt idx="1283">
                  <c:v>#N/A</c:v>
                </c:pt>
                <c:pt idx="1284">
                  <c:v>#N/A</c:v>
                </c:pt>
                <c:pt idx="1285">
                  <c:v>#N/A</c:v>
                </c:pt>
                <c:pt idx="1286">
                  <c:v>#N/A</c:v>
                </c:pt>
                <c:pt idx="1287">
                  <c:v>#N/A</c:v>
                </c:pt>
                <c:pt idx="1288">
                  <c:v>#N/A</c:v>
                </c:pt>
                <c:pt idx="1289">
                  <c:v>#N/A</c:v>
                </c:pt>
                <c:pt idx="1290">
                  <c:v>#N/A</c:v>
                </c:pt>
                <c:pt idx="1291">
                  <c:v>#N/A</c:v>
                </c:pt>
                <c:pt idx="1292">
                  <c:v>#N/A</c:v>
                </c:pt>
                <c:pt idx="1293">
                  <c:v>#N/A</c:v>
                </c:pt>
                <c:pt idx="1294">
                  <c:v>#N/A</c:v>
                </c:pt>
                <c:pt idx="1295">
                  <c:v>#N/A</c:v>
                </c:pt>
                <c:pt idx="1296">
                  <c:v>#N/A</c:v>
                </c:pt>
                <c:pt idx="1297">
                  <c:v>#N/A</c:v>
                </c:pt>
                <c:pt idx="1298">
                  <c:v>#N/A</c:v>
                </c:pt>
                <c:pt idx="1299">
                  <c:v>#N/A</c:v>
                </c:pt>
                <c:pt idx="1300">
                  <c:v>#N/A</c:v>
                </c:pt>
                <c:pt idx="1301">
                  <c:v>#N/A</c:v>
                </c:pt>
                <c:pt idx="1302">
                  <c:v>#N/A</c:v>
                </c:pt>
                <c:pt idx="1303">
                  <c:v>#N/A</c:v>
                </c:pt>
                <c:pt idx="1304">
                  <c:v>#N/A</c:v>
                </c:pt>
                <c:pt idx="1305">
                  <c:v>#N/A</c:v>
                </c:pt>
                <c:pt idx="1306">
                  <c:v>#N/A</c:v>
                </c:pt>
                <c:pt idx="1307">
                  <c:v>#N/A</c:v>
                </c:pt>
                <c:pt idx="1308">
                  <c:v>#N/A</c:v>
                </c:pt>
                <c:pt idx="1309">
                  <c:v>#N/A</c:v>
                </c:pt>
                <c:pt idx="1310">
                  <c:v>#N/A</c:v>
                </c:pt>
                <c:pt idx="1311">
                  <c:v>#N/A</c:v>
                </c:pt>
                <c:pt idx="1312">
                  <c:v>#N/A</c:v>
                </c:pt>
                <c:pt idx="1313">
                  <c:v>#N/A</c:v>
                </c:pt>
                <c:pt idx="1314">
                  <c:v>#N/A</c:v>
                </c:pt>
                <c:pt idx="1315">
                  <c:v>#N/A</c:v>
                </c:pt>
                <c:pt idx="1316">
                  <c:v>#N/A</c:v>
                </c:pt>
                <c:pt idx="1317">
                  <c:v>#N/A</c:v>
                </c:pt>
                <c:pt idx="1318">
                  <c:v>#N/A</c:v>
                </c:pt>
                <c:pt idx="1319">
                  <c:v>#N/A</c:v>
                </c:pt>
                <c:pt idx="1320">
                  <c:v>#N/A</c:v>
                </c:pt>
                <c:pt idx="1321">
                  <c:v>#N/A</c:v>
                </c:pt>
                <c:pt idx="1322">
                  <c:v>#N/A</c:v>
                </c:pt>
                <c:pt idx="1323">
                  <c:v>#N/A</c:v>
                </c:pt>
                <c:pt idx="1324">
                  <c:v>#N/A</c:v>
                </c:pt>
                <c:pt idx="1325">
                  <c:v>#N/A</c:v>
                </c:pt>
                <c:pt idx="1326">
                  <c:v>#N/A</c:v>
                </c:pt>
                <c:pt idx="1327">
                  <c:v>#N/A</c:v>
                </c:pt>
                <c:pt idx="1328">
                  <c:v>#N/A</c:v>
                </c:pt>
                <c:pt idx="1329">
                  <c:v>#N/A</c:v>
                </c:pt>
                <c:pt idx="1330">
                  <c:v>#N/A</c:v>
                </c:pt>
                <c:pt idx="1331">
                  <c:v>#N/A</c:v>
                </c:pt>
                <c:pt idx="1332">
                  <c:v>#N/A</c:v>
                </c:pt>
                <c:pt idx="1333">
                  <c:v>#N/A</c:v>
                </c:pt>
                <c:pt idx="1334">
                  <c:v>#N/A</c:v>
                </c:pt>
                <c:pt idx="1335">
                  <c:v>#N/A</c:v>
                </c:pt>
                <c:pt idx="1336">
                  <c:v>#N/A</c:v>
                </c:pt>
                <c:pt idx="1337">
                  <c:v>#N/A</c:v>
                </c:pt>
                <c:pt idx="1338">
                  <c:v>#N/A</c:v>
                </c:pt>
                <c:pt idx="1339">
                  <c:v>#N/A</c:v>
                </c:pt>
                <c:pt idx="1340">
                  <c:v>#N/A</c:v>
                </c:pt>
                <c:pt idx="1341">
                  <c:v>#N/A</c:v>
                </c:pt>
                <c:pt idx="1342">
                  <c:v>#N/A</c:v>
                </c:pt>
                <c:pt idx="1343">
                  <c:v>#N/A</c:v>
                </c:pt>
                <c:pt idx="1344">
                  <c:v>#N/A</c:v>
                </c:pt>
                <c:pt idx="1345">
                  <c:v>#N/A</c:v>
                </c:pt>
                <c:pt idx="1346">
                  <c:v>#N/A</c:v>
                </c:pt>
                <c:pt idx="1347">
                  <c:v>#N/A</c:v>
                </c:pt>
                <c:pt idx="1348">
                  <c:v>#N/A</c:v>
                </c:pt>
                <c:pt idx="1349">
                  <c:v>#N/A</c:v>
                </c:pt>
                <c:pt idx="1350">
                  <c:v>#N/A</c:v>
                </c:pt>
                <c:pt idx="1351">
                  <c:v>#N/A</c:v>
                </c:pt>
                <c:pt idx="1352">
                  <c:v>#N/A</c:v>
                </c:pt>
                <c:pt idx="1353">
                  <c:v>#N/A</c:v>
                </c:pt>
                <c:pt idx="1354">
                  <c:v>#N/A</c:v>
                </c:pt>
                <c:pt idx="1355">
                  <c:v>#N/A</c:v>
                </c:pt>
                <c:pt idx="1356">
                  <c:v>#N/A</c:v>
                </c:pt>
                <c:pt idx="1357">
                  <c:v>#N/A</c:v>
                </c:pt>
                <c:pt idx="1358">
                  <c:v>#N/A</c:v>
                </c:pt>
                <c:pt idx="1359">
                  <c:v>#N/A</c:v>
                </c:pt>
                <c:pt idx="1360">
                  <c:v>#N/A</c:v>
                </c:pt>
                <c:pt idx="1361">
                  <c:v>#N/A</c:v>
                </c:pt>
                <c:pt idx="1362">
                  <c:v>#N/A</c:v>
                </c:pt>
                <c:pt idx="1363">
                  <c:v>#N/A</c:v>
                </c:pt>
                <c:pt idx="1364">
                  <c:v>#N/A</c:v>
                </c:pt>
                <c:pt idx="1365">
                  <c:v>#N/A</c:v>
                </c:pt>
                <c:pt idx="1366">
                  <c:v>#N/A</c:v>
                </c:pt>
                <c:pt idx="1367">
                  <c:v>#N/A</c:v>
                </c:pt>
                <c:pt idx="1368">
                  <c:v>#N/A</c:v>
                </c:pt>
                <c:pt idx="1369">
                  <c:v>#N/A</c:v>
                </c:pt>
                <c:pt idx="1370">
                  <c:v>#N/A</c:v>
                </c:pt>
                <c:pt idx="1371">
                  <c:v>#N/A</c:v>
                </c:pt>
                <c:pt idx="1372">
                  <c:v>#N/A</c:v>
                </c:pt>
                <c:pt idx="1373">
                  <c:v>#N/A</c:v>
                </c:pt>
                <c:pt idx="1374">
                  <c:v>#N/A</c:v>
                </c:pt>
                <c:pt idx="1375">
                  <c:v>#N/A</c:v>
                </c:pt>
                <c:pt idx="1376">
                  <c:v>#N/A</c:v>
                </c:pt>
                <c:pt idx="1377">
                  <c:v>#N/A</c:v>
                </c:pt>
                <c:pt idx="1378">
                  <c:v>#N/A</c:v>
                </c:pt>
                <c:pt idx="1379">
                  <c:v>#N/A</c:v>
                </c:pt>
                <c:pt idx="1380">
                  <c:v>#N/A</c:v>
                </c:pt>
                <c:pt idx="1381">
                  <c:v>#N/A</c:v>
                </c:pt>
                <c:pt idx="1382">
                  <c:v>#N/A</c:v>
                </c:pt>
                <c:pt idx="1383">
                  <c:v>#N/A</c:v>
                </c:pt>
                <c:pt idx="1384">
                  <c:v>#N/A</c:v>
                </c:pt>
                <c:pt idx="1385">
                  <c:v>#N/A</c:v>
                </c:pt>
                <c:pt idx="1386">
                  <c:v>#N/A</c:v>
                </c:pt>
                <c:pt idx="1387">
                  <c:v>#N/A</c:v>
                </c:pt>
                <c:pt idx="1388">
                  <c:v>#N/A</c:v>
                </c:pt>
                <c:pt idx="1389">
                  <c:v>#N/A</c:v>
                </c:pt>
                <c:pt idx="1390">
                  <c:v>#N/A</c:v>
                </c:pt>
                <c:pt idx="1391">
                  <c:v>#N/A</c:v>
                </c:pt>
                <c:pt idx="1392">
                  <c:v>#N/A</c:v>
                </c:pt>
                <c:pt idx="1393">
                  <c:v>#N/A</c:v>
                </c:pt>
                <c:pt idx="1394">
                  <c:v>#N/A</c:v>
                </c:pt>
                <c:pt idx="1395">
                  <c:v>#N/A</c:v>
                </c:pt>
                <c:pt idx="1396">
                  <c:v>#N/A</c:v>
                </c:pt>
                <c:pt idx="1397">
                  <c:v>#N/A</c:v>
                </c:pt>
                <c:pt idx="1398">
                  <c:v>#N/A</c:v>
                </c:pt>
                <c:pt idx="1399">
                  <c:v>#N/A</c:v>
                </c:pt>
                <c:pt idx="1400">
                  <c:v>#N/A</c:v>
                </c:pt>
                <c:pt idx="1401">
                  <c:v>#N/A</c:v>
                </c:pt>
                <c:pt idx="1402">
                  <c:v>#N/A</c:v>
                </c:pt>
                <c:pt idx="1403">
                  <c:v>#N/A</c:v>
                </c:pt>
                <c:pt idx="1404">
                  <c:v>#N/A</c:v>
                </c:pt>
                <c:pt idx="1405">
                  <c:v>#N/A</c:v>
                </c:pt>
                <c:pt idx="1406">
                  <c:v>#N/A</c:v>
                </c:pt>
                <c:pt idx="1407">
                  <c:v>#N/A</c:v>
                </c:pt>
                <c:pt idx="1408">
                  <c:v>#N/A</c:v>
                </c:pt>
                <c:pt idx="1409">
                  <c:v>#N/A</c:v>
                </c:pt>
                <c:pt idx="1410">
                  <c:v>#N/A</c:v>
                </c:pt>
                <c:pt idx="1411">
                  <c:v>#N/A</c:v>
                </c:pt>
                <c:pt idx="1412">
                  <c:v>#N/A</c:v>
                </c:pt>
                <c:pt idx="1413">
                  <c:v>#N/A</c:v>
                </c:pt>
                <c:pt idx="1414">
                  <c:v>#N/A</c:v>
                </c:pt>
                <c:pt idx="1415">
                  <c:v>#N/A</c:v>
                </c:pt>
                <c:pt idx="1416">
                  <c:v>#N/A</c:v>
                </c:pt>
                <c:pt idx="1417">
                  <c:v>#N/A</c:v>
                </c:pt>
                <c:pt idx="1418">
                  <c:v>#N/A</c:v>
                </c:pt>
                <c:pt idx="1419">
                  <c:v>#N/A</c:v>
                </c:pt>
                <c:pt idx="1420">
                  <c:v>#N/A</c:v>
                </c:pt>
                <c:pt idx="1421">
                  <c:v>#N/A</c:v>
                </c:pt>
                <c:pt idx="1422">
                  <c:v>#N/A</c:v>
                </c:pt>
                <c:pt idx="1423">
                  <c:v>#N/A</c:v>
                </c:pt>
                <c:pt idx="1424">
                  <c:v>#N/A</c:v>
                </c:pt>
                <c:pt idx="1425">
                  <c:v>#N/A</c:v>
                </c:pt>
                <c:pt idx="1426">
                  <c:v>#N/A</c:v>
                </c:pt>
                <c:pt idx="1427">
                  <c:v>#N/A</c:v>
                </c:pt>
                <c:pt idx="1428">
                  <c:v>#N/A</c:v>
                </c:pt>
                <c:pt idx="1429">
                  <c:v>#N/A</c:v>
                </c:pt>
                <c:pt idx="1430">
                  <c:v>#N/A</c:v>
                </c:pt>
                <c:pt idx="1431">
                  <c:v>#N/A</c:v>
                </c:pt>
                <c:pt idx="1432">
                  <c:v>#N/A</c:v>
                </c:pt>
                <c:pt idx="1433">
                  <c:v>#N/A</c:v>
                </c:pt>
                <c:pt idx="1434">
                  <c:v>#N/A</c:v>
                </c:pt>
                <c:pt idx="1435">
                  <c:v>#N/A</c:v>
                </c:pt>
                <c:pt idx="1436">
                  <c:v>#N/A</c:v>
                </c:pt>
                <c:pt idx="1437">
                  <c:v>#N/A</c:v>
                </c:pt>
                <c:pt idx="1438">
                  <c:v>#N/A</c:v>
                </c:pt>
                <c:pt idx="1439">
                  <c:v>#N/A</c:v>
                </c:pt>
                <c:pt idx="1440">
                  <c:v>#N/A</c:v>
                </c:pt>
                <c:pt idx="1441">
                  <c:v>#N/A</c:v>
                </c:pt>
                <c:pt idx="1442">
                  <c:v>#N/A</c:v>
                </c:pt>
                <c:pt idx="1443">
                  <c:v>#N/A</c:v>
                </c:pt>
                <c:pt idx="1444">
                  <c:v>#N/A</c:v>
                </c:pt>
                <c:pt idx="1445">
                  <c:v>#N/A</c:v>
                </c:pt>
                <c:pt idx="1446">
                  <c:v>#N/A</c:v>
                </c:pt>
                <c:pt idx="1447">
                  <c:v>#N/A</c:v>
                </c:pt>
                <c:pt idx="1448">
                  <c:v>#N/A</c:v>
                </c:pt>
                <c:pt idx="1449">
                  <c:v>#N/A</c:v>
                </c:pt>
                <c:pt idx="1450">
                  <c:v>#N/A</c:v>
                </c:pt>
                <c:pt idx="1451">
                  <c:v>#N/A</c:v>
                </c:pt>
                <c:pt idx="1452">
                  <c:v>#N/A</c:v>
                </c:pt>
                <c:pt idx="1453">
                  <c:v>#N/A</c:v>
                </c:pt>
                <c:pt idx="1454">
                  <c:v>#N/A</c:v>
                </c:pt>
                <c:pt idx="1455">
                  <c:v>#N/A</c:v>
                </c:pt>
                <c:pt idx="1456">
                  <c:v>#N/A</c:v>
                </c:pt>
                <c:pt idx="1457">
                  <c:v>#N/A</c:v>
                </c:pt>
                <c:pt idx="1458">
                  <c:v>#N/A</c:v>
                </c:pt>
                <c:pt idx="1459">
                  <c:v>#N/A</c:v>
                </c:pt>
                <c:pt idx="1460">
                  <c:v>#N/A</c:v>
                </c:pt>
                <c:pt idx="1461">
                  <c:v>#N/A</c:v>
                </c:pt>
                <c:pt idx="1462">
                  <c:v>#N/A</c:v>
                </c:pt>
                <c:pt idx="1463">
                  <c:v>#N/A</c:v>
                </c:pt>
                <c:pt idx="1464">
                  <c:v>#N/A</c:v>
                </c:pt>
                <c:pt idx="1465">
                  <c:v>#N/A</c:v>
                </c:pt>
                <c:pt idx="1466">
                  <c:v>#N/A</c:v>
                </c:pt>
                <c:pt idx="1467">
                  <c:v>#N/A</c:v>
                </c:pt>
                <c:pt idx="1468">
                  <c:v>#N/A</c:v>
                </c:pt>
                <c:pt idx="1469">
                  <c:v>#N/A</c:v>
                </c:pt>
                <c:pt idx="1470">
                  <c:v>#N/A</c:v>
                </c:pt>
                <c:pt idx="1471">
                  <c:v>#N/A</c:v>
                </c:pt>
                <c:pt idx="1472">
                  <c:v>#N/A</c:v>
                </c:pt>
                <c:pt idx="1473">
                  <c:v>#N/A</c:v>
                </c:pt>
                <c:pt idx="1474">
                  <c:v>#N/A</c:v>
                </c:pt>
                <c:pt idx="1475">
                  <c:v>#N/A</c:v>
                </c:pt>
                <c:pt idx="1476">
                  <c:v>#N/A</c:v>
                </c:pt>
                <c:pt idx="1477">
                  <c:v>#N/A</c:v>
                </c:pt>
                <c:pt idx="1478">
                  <c:v>#N/A</c:v>
                </c:pt>
                <c:pt idx="1479">
                  <c:v>#N/A</c:v>
                </c:pt>
                <c:pt idx="1480">
                  <c:v>#N/A</c:v>
                </c:pt>
                <c:pt idx="1481">
                  <c:v>#N/A</c:v>
                </c:pt>
                <c:pt idx="1482">
                  <c:v>#N/A</c:v>
                </c:pt>
                <c:pt idx="1483">
                  <c:v>#N/A</c:v>
                </c:pt>
                <c:pt idx="1484">
                  <c:v>#N/A</c:v>
                </c:pt>
                <c:pt idx="1485">
                  <c:v>#N/A</c:v>
                </c:pt>
                <c:pt idx="1486">
                  <c:v>#N/A</c:v>
                </c:pt>
                <c:pt idx="1487">
                  <c:v>#N/A</c:v>
                </c:pt>
                <c:pt idx="1488">
                  <c:v>#N/A</c:v>
                </c:pt>
                <c:pt idx="1489">
                  <c:v>#N/A</c:v>
                </c:pt>
                <c:pt idx="1490">
                  <c:v>#N/A</c:v>
                </c:pt>
                <c:pt idx="1491">
                  <c:v>#N/A</c:v>
                </c:pt>
                <c:pt idx="1492">
                  <c:v>#N/A</c:v>
                </c:pt>
                <c:pt idx="1493">
                  <c:v>#N/A</c:v>
                </c:pt>
                <c:pt idx="1494">
                  <c:v>#N/A</c:v>
                </c:pt>
                <c:pt idx="1495">
                  <c:v>#N/A</c:v>
                </c:pt>
                <c:pt idx="1496">
                  <c:v>#N/A</c:v>
                </c:pt>
                <c:pt idx="1497">
                  <c:v>#N/A</c:v>
                </c:pt>
                <c:pt idx="1498">
                  <c:v>#N/A</c:v>
                </c:pt>
                <c:pt idx="1499">
                  <c:v>#N/A</c:v>
                </c:pt>
                <c:pt idx="1500">
                  <c:v>#N/A</c:v>
                </c:pt>
                <c:pt idx="1501">
                  <c:v>#N/A</c:v>
                </c:pt>
                <c:pt idx="1502">
                  <c:v>#N/A</c:v>
                </c:pt>
                <c:pt idx="1503">
                  <c:v>#N/A</c:v>
                </c:pt>
                <c:pt idx="1504">
                  <c:v>#N/A</c:v>
                </c:pt>
                <c:pt idx="1505">
                  <c:v>#N/A</c:v>
                </c:pt>
                <c:pt idx="1506">
                  <c:v>#N/A</c:v>
                </c:pt>
                <c:pt idx="1507">
                  <c:v>#N/A</c:v>
                </c:pt>
                <c:pt idx="1508">
                  <c:v>#N/A</c:v>
                </c:pt>
                <c:pt idx="1509">
                  <c:v>#N/A</c:v>
                </c:pt>
                <c:pt idx="1510">
                  <c:v>#N/A</c:v>
                </c:pt>
                <c:pt idx="1511">
                  <c:v>#N/A</c:v>
                </c:pt>
                <c:pt idx="1512">
                  <c:v>#N/A</c:v>
                </c:pt>
                <c:pt idx="1513">
                  <c:v>#N/A</c:v>
                </c:pt>
                <c:pt idx="1514">
                  <c:v>#N/A</c:v>
                </c:pt>
                <c:pt idx="1515">
                  <c:v>#N/A</c:v>
                </c:pt>
                <c:pt idx="1516">
                  <c:v>#N/A</c:v>
                </c:pt>
                <c:pt idx="1517">
                  <c:v>#N/A</c:v>
                </c:pt>
                <c:pt idx="1518">
                  <c:v>#N/A</c:v>
                </c:pt>
                <c:pt idx="1519">
                  <c:v>#N/A</c:v>
                </c:pt>
                <c:pt idx="1520">
                  <c:v>#N/A</c:v>
                </c:pt>
                <c:pt idx="1521">
                  <c:v>#N/A</c:v>
                </c:pt>
                <c:pt idx="1522">
                  <c:v>#N/A</c:v>
                </c:pt>
                <c:pt idx="1523">
                  <c:v>#N/A</c:v>
                </c:pt>
                <c:pt idx="1524">
                  <c:v>#N/A</c:v>
                </c:pt>
                <c:pt idx="1525">
                  <c:v>#N/A</c:v>
                </c:pt>
                <c:pt idx="1526">
                  <c:v>#N/A</c:v>
                </c:pt>
                <c:pt idx="1527">
                  <c:v>#N/A</c:v>
                </c:pt>
                <c:pt idx="1528">
                  <c:v>#N/A</c:v>
                </c:pt>
                <c:pt idx="1529">
                  <c:v>#N/A</c:v>
                </c:pt>
                <c:pt idx="1530">
                  <c:v>#N/A</c:v>
                </c:pt>
                <c:pt idx="1531">
                  <c:v>#N/A</c:v>
                </c:pt>
                <c:pt idx="1532">
                  <c:v>#N/A</c:v>
                </c:pt>
                <c:pt idx="1533">
                  <c:v>#N/A</c:v>
                </c:pt>
                <c:pt idx="1534">
                  <c:v>#N/A</c:v>
                </c:pt>
                <c:pt idx="1535">
                  <c:v>#N/A</c:v>
                </c:pt>
                <c:pt idx="1536">
                  <c:v>#N/A</c:v>
                </c:pt>
                <c:pt idx="1537">
                  <c:v>#N/A</c:v>
                </c:pt>
                <c:pt idx="1538">
                  <c:v>#N/A</c:v>
                </c:pt>
                <c:pt idx="1539">
                  <c:v>#N/A</c:v>
                </c:pt>
                <c:pt idx="1540">
                  <c:v>#N/A</c:v>
                </c:pt>
                <c:pt idx="1541">
                  <c:v>#N/A</c:v>
                </c:pt>
                <c:pt idx="1542">
                  <c:v>#N/A</c:v>
                </c:pt>
                <c:pt idx="1543">
                  <c:v>#N/A</c:v>
                </c:pt>
                <c:pt idx="1544">
                  <c:v>#N/A</c:v>
                </c:pt>
                <c:pt idx="1545">
                  <c:v>#N/A</c:v>
                </c:pt>
                <c:pt idx="1546">
                  <c:v>#N/A</c:v>
                </c:pt>
                <c:pt idx="1547">
                  <c:v>#N/A</c:v>
                </c:pt>
                <c:pt idx="1548">
                  <c:v>#N/A</c:v>
                </c:pt>
                <c:pt idx="1549">
                  <c:v>#N/A</c:v>
                </c:pt>
                <c:pt idx="1550">
                  <c:v>#N/A</c:v>
                </c:pt>
                <c:pt idx="1551">
                  <c:v>#N/A</c:v>
                </c:pt>
                <c:pt idx="1552">
                  <c:v>#N/A</c:v>
                </c:pt>
                <c:pt idx="1553">
                  <c:v>#N/A</c:v>
                </c:pt>
                <c:pt idx="1554">
                  <c:v>#N/A</c:v>
                </c:pt>
                <c:pt idx="1555">
                  <c:v>#N/A</c:v>
                </c:pt>
                <c:pt idx="1556">
                  <c:v>#N/A</c:v>
                </c:pt>
                <c:pt idx="1557">
                  <c:v>#N/A</c:v>
                </c:pt>
                <c:pt idx="1558">
                  <c:v>#N/A</c:v>
                </c:pt>
                <c:pt idx="1559">
                  <c:v>#N/A</c:v>
                </c:pt>
                <c:pt idx="1560">
                  <c:v>#N/A</c:v>
                </c:pt>
                <c:pt idx="1561">
                  <c:v>#N/A</c:v>
                </c:pt>
                <c:pt idx="1562">
                  <c:v>#N/A</c:v>
                </c:pt>
                <c:pt idx="1563">
                  <c:v>#N/A</c:v>
                </c:pt>
                <c:pt idx="1564">
                  <c:v>#N/A</c:v>
                </c:pt>
                <c:pt idx="1565">
                  <c:v>#N/A</c:v>
                </c:pt>
                <c:pt idx="1566">
                  <c:v>#N/A</c:v>
                </c:pt>
                <c:pt idx="1567">
                  <c:v>#N/A</c:v>
                </c:pt>
                <c:pt idx="1568">
                  <c:v>#N/A</c:v>
                </c:pt>
                <c:pt idx="1569">
                  <c:v>#N/A</c:v>
                </c:pt>
                <c:pt idx="1570">
                  <c:v>#N/A</c:v>
                </c:pt>
                <c:pt idx="1571">
                  <c:v>#N/A</c:v>
                </c:pt>
                <c:pt idx="1572">
                  <c:v>#N/A</c:v>
                </c:pt>
                <c:pt idx="1573">
                  <c:v>#N/A</c:v>
                </c:pt>
                <c:pt idx="1574">
                  <c:v>#N/A</c:v>
                </c:pt>
                <c:pt idx="1575">
                  <c:v>#N/A</c:v>
                </c:pt>
                <c:pt idx="1576">
                  <c:v>#N/A</c:v>
                </c:pt>
                <c:pt idx="1577">
                  <c:v>#N/A</c:v>
                </c:pt>
                <c:pt idx="1578">
                  <c:v>#N/A</c:v>
                </c:pt>
                <c:pt idx="1579">
                  <c:v>#N/A</c:v>
                </c:pt>
                <c:pt idx="1580">
                  <c:v>#N/A</c:v>
                </c:pt>
                <c:pt idx="1581">
                  <c:v>#N/A</c:v>
                </c:pt>
                <c:pt idx="1582">
                  <c:v>#N/A</c:v>
                </c:pt>
                <c:pt idx="1583">
                  <c:v>#N/A</c:v>
                </c:pt>
                <c:pt idx="1584">
                  <c:v>#N/A</c:v>
                </c:pt>
                <c:pt idx="1585">
                  <c:v>#N/A</c:v>
                </c:pt>
                <c:pt idx="1586">
                  <c:v>#N/A</c:v>
                </c:pt>
                <c:pt idx="1587">
                  <c:v>#N/A</c:v>
                </c:pt>
                <c:pt idx="1588">
                  <c:v>#N/A</c:v>
                </c:pt>
                <c:pt idx="1589">
                  <c:v>#N/A</c:v>
                </c:pt>
                <c:pt idx="1590">
                  <c:v>#N/A</c:v>
                </c:pt>
                <c:pt idx="1591">
                  <c:v>#N/A</c:v>
                </c:pt>
                <c:pt idx="1592">
                  <c:v>#N/A</c:v>
                </c:pt>
                <c:pt idx="1593">
                  <c:v>#N/A</c:v>
                </c:pt>
                <c:pt idx="1594">
                  <c:v>#N/A</c:v>
                </c:pt>
                <c:pt idx="1595">
                  <c:v>#N/A</c:v>
                </c:pt>
                <c:pt idx="1596">
                  <c:v>#N/A</c:v>
                </c:pt>
                <c:pt idx="1597">
                  <c:v>#N/A</c:v>
                </c:pt>
                <c:pt idx="1598">
                  <c:v>#N/A</c:v>
                </c:pt>
                <c:pt idx="1599">
                  <c:v>#N/A</c:v>
                </c:pt>
                <c:pt idx="1600">
                  <c:v>#N/A</c:v>
                </c:pt>
                <c:pt idx="1601">
                  <c:v>#N/A</c:v>
                </c:pt>
                <c:pt idx="1602">
                  <c:v>#N/A</c:v>
                </c:pt>
                <c:pt idx="1603">
                  <c:v>#N/A</c:v>
                </c:pt>
                <c:pt idx="1604">
                  <c:v>#N/A</c:v>
                </c:pt>
                <c:pt idx="1605">
                  <c:v>#N/A</c:v>
                </c:pt>
                <c:pt idx="1606">
                  <c:v>#N/A</c:v>
                </c:pt>
                <c:pt idx="1607">
                  <c:v>#N/A</c:v>
                </c:pt>
                <c:pt idx="1608">
                  <c:v>#N/A</c:v>
                </c:pt>
                <c:pt idx="1609">
                  <c:v>#N/A</c:v>
                </c:pt>
                <c:pt idx="1610">
                  <c:v>#N/A</c:v>
                </c:pt>
                <c:pt idx="1611">
                  <c:v>#N/A</c:v>
                </c:pt>
                <c:pt idx="1612">
                  <c:v>#N/A</c:v>
                </c:pt>
                <c:pt idx="1613">
                  <c:v>#N/A</c:v>
                </c:pt>
                <c:pt idx="1614">
                  <c:v>#N/A</c:v>
                </c:pt>
                <c:pt idx="1615">
                  <c:v>#N/A</c:v>
                </c:pt>
                <c:pt idx="1616">
                  <c:v>#N/A</c:v>
                </c:pt>
                <c:pt idx="1617">
                  <c:v>#N/A</c:v>
                </c:pt>
                <c:pt idx="1618">
                  <c:v>#N/A</c:v>
                </c:pt>
                <c:pt idx="1619">
                  <c:v>#N/A</c:v>
                </c:pt>
                <c:pt idx="1620">
                  <c:v>#N/A</c:v>
                </c:pt>
                <c:pt idx="1621">
                  <c:v>#N/A</c:v>
                </c:pt>
                <c:pt idx="1622">
                  <c:v>#N/A</c:v>
                </c:pt>
                <c:pt idx="1623">
                  <c:v>#N/A</c:v>
                </c:pt>
                <c:pt idx="1624">
                  <c:v>#N/A</c:v>
                </c:pt>
                <c:pt idx="1625">
                  <c:v>#N/A</c:v>
                </c:pt>
                <c:pt idx="1626">
                  <c:v>#N/A</c:v>
                </c:pt>
                <c:pt idx="1627">
                  <c:v>#N/A</c:v>
                </c:pt>
                <c:pt idx="1628">
                  <c:v>#N/A</c:v>
                </c:pt>
                <c:pt idx="1629">
                  <c:v>#N/A</c:v>
                </c:pt>
                <c:pt idx="1630">
                  <c:v>#N/A</c:v>
                </c:pt>
                <c:pt idx="1631">
                  <c:v>#N/A</c:v>
                </c:pt>
                <c:pt idx="1632">
                  <c:v>#N/A</c:v>
                </c:pt>
                <c:pt idx="1633">
                  <c:v>#N/A</c:v>
                </c:pt>
                <c:pt idx="1634">
                  <c:v>#N/A</c:v>
                </c:pt>
                <c:pt idx="1635">
                  <c:v>#N/A</c:v>
                </c:pt>
                <c:pt idx="1636">
                  <c:v>#N/A</c:v>
                </c:pt>
                <c:pt idx="1637">
                  <c:v>#N/A</c:v>
                </c:pt>
                <c:pt idx="1638">
                  <c:v>#N/A</c:v>
                </c:pt>
                <c:pt idx="1639">
                  <c:v>#N/A</c:v>
                </c:pt>
                <c:pt idx="1640">
                  <c:v>#N/A</c:v>
                </c:pt>
                <c:pt idx="1641">
                  <c:v>#N/A</c:v>
                </c:pt>
                <c:pt idx="1642">
                  <c:v>#N/A</c:v>
                </c:pt>
                <c:pt idx="1643">
                  <c:v>#N/A</c:v>
                </c:pt>
                <c:pt idx="1644">
                  <c:v>#N/A</c:v>
                </c:pt>
                <c:pt idx="1645">
                  <c:v>#N/A</c:v>
                </c:pt>
                <c:pt idx="1646">
                  <c:v>#N/A</c:v>
                </c:pt>
                <c:pt idx="1647">
                  <c:v>#N/A</c:v>
                </c:pt>
                <c:pt idx="1648">
                  <c:v>#N/A</c:v>
                </c:pt>
                <c:pt idx="1649">
                  <c:v>#N/A</c:v>
                </c:pt>
                <c:pt idx="1650">
                  <c:v>#N/A</c:v>
                </c:pt>
                <c:pt idx="1651">
                  <c:v>#N/A</c:v>
                </c:pt>
                <c:pt idx="1652">
                  <c:v>#N/A</c:v>
                </c:pt>
                <c:pt idx="1653">
                  <c:v>#N/A</c:v>
                </c:pt>
                <c:pt idx="1654">
                  <c:v>#N/A</c:v>
                </c:pt>
                <c:pt idx="1655">
                  <c:v>#N/A</c:v>
                </c:pt>
                <c:pt idx="1656">
                  <c:v>#N/A</c:v>
                </c:pt>
                <c:pt idx="1657">
                  <c:v>#N/A</c:v>
                </c:pt>
                <c:pt idx="1658">
                  <c:v>#N/A</c:v>
                </c:pt>
                <c:pt idx="1659">
                  <c:v>#N/A</c:v>
                </c:pt>
                <c:pt idx="1660">
                  <c:v>#N/A</c:v>
                </c:pt>
                <c:pt idx="1661">
                  <c:v>#N/A</c:v>
                </c:pt>
                <c:pt idx="1662">
                  <c:v>#N/A</c:v>
                </c:pt>
                <c:pt idx="1663">
                  <c:v>#N/A</c:v>
                </c:pt>
                <c:pt idx="1664">
                  <c:v>#N/A</c:v>
                </c:pt>
                <c:pt idx="1665">
                  <c:v>#N/A</c:v>
                </c:pt>
                <c:pt idx="1666">
                  <c:v>#N/A</c:v>
                </c:pt>
                <c:pt idx="1667">
                  <c:v>#N/A</c:v>
                </c:pt>
                <c:pt idx="1668">
                  <c:v>#N/A</c:v>
                </c:pt>
                <c:pt idx="1669">
                  <c:v>#N/A</c:v>
                </c:pt>
                <c:pt idx="1670">
                  <c:v>#N/A</c:v>
                </c:pt>
                <c:pt idx="1671">
                  <c:v>#N/A</c:v>
                </c:pt>
                <c:pt idx="1672">
                  <c:v>#N/A</c:v>
                </c:pt>
                <c:pt idx="1673">
                  <c:v>#N/A</c:v>
                </c:pt>
                <c:pt idx="1674">
                  <c:v>#N/A</c:v>
                </c:pt>
                <c:pt idx="1675">
                  <c:v>#N/A</c:v>
                </c:pt>
                <c:pt idx="1676">
                  <c:v>#N/A</c:v>
                </c:pt>
                <c:pt idx="1677">
                  <c:v>#N/A</c:v>
                </c:pt>
                <c:pt idx="1678">
                  <c:v>#N/A</c:v>
                </c:pt>
                <c:pt idx="1679">
                  <c:v>#N/A</c:v>
                </c:pt>
                <c:pt idx="1680">
                  <c:v>#N/A</c:v>
                </c:pt>
                <c:pt idx="1681">
                  <c:v>#N/A</c:v>
                </c:pt>
                <c:pt idx="1682">
                  <c:v>#N/A</c:v>
                </c:pt>
                <c:pt idx="1683">
                  <c:v>#N/A</c:v>
                </c:pt>
                <c:pt idx="1684">
                  <c:v>#N/A</c:v>
                </c:pt>
                <c:pt idx="1685">
                  <c:v>#N/A</c:v>
                </c:pt>
                <c:pt idx="1686">
                  <c:v>#N/A</c:v>
                </c:pt>
                <c:pt idx="1687">
                  <c:v>#N/A</c:v>
                </c:pt>
                <c:pt idx="1688">
                  <c:v>#N/A</c:v>
                </c:pt>
                <c:pt idx="1689">
                  <c:v>#N/A</c:v>
                </c:pt>
                <c:pt idx="1690">
                  <c:v>#N/A</c:v>
                </c:pt>
                <c:pt idx="1691">
                  <c:v>#N/A</c:v>
                </c:pt>
                <c:pt idx="1692">
                  <c:v>#N/A</c:v>
                </c:pt>
                <c:pt idx="1693">
                  <c:v>#N/A</c:v>
                </c:pt>
                <c:pt idx="1694">
                  <c:v>#N/A</c:v>
                </c:pt>
                <c:pt idx="1695">
                  <c:v>#N/A</c:v>
                </c:pt>
                <c:pt idx="1696">
                  <c:v>#N/A</c:v>
                </c:pt>
                <c:pt idx="1697">
                  <c:v>#N/A</c:v>
                </c:pt>
                <c:pt idx="1698">
                  <c:v>#N/A</c:v>
                </c:pt>
                <c:pt idx="1699">
                  <c:v>#N/A</c:v>
                </c:pt>
                <c:pt idx="1700">
                  <c:v>#N/A</c:v>
                </c:pt>
                <c:pt idx="1701">
                  <c:v>#N/A</c:v>
                </c:pt>
                <c:pt idx="1702">
                  <c:v>#N/A</c:v>
                </c:pt>
                <c:pt idx="1703">
                  <c:v>#N/A</c:v>
                </c:pt>
                <c:pt idx="1704">
                  <c:v>#N/A</c:v>
                </c:pt>
                <c:pt idx="1705">
                  <c:v>#N/A</c:v>
                </c:pt>
                <c:pt idx="1706">
                  <c:v>#N/A</c:v>
                </c:pt>
                <c:pt idx="1707">
                  <c:v>#N/A</c:v>
                </c:pt>
                <c:pt idx="1708">
                  <c:v>#N/A</c:v>
                </c:pt>
                <c:pt idx="1709">
                  <c:v>#N/A</c:v>
                </c:pt>
                <c:pt idx="1710">
                  <c:v>#N/A</c:v>
                </c:pt>
                <c:pt idx="1711">
                  <c:v>#N/A</c:v>
                </c:pt>
                <c:pt idx="1712">
                  <c:v>#N/A</c:v>
                </c:pt>
                <c:pt idx="1713">
                  <c:v>#N/A</c:v>
                </c:pt>
                <c:pt idx="1714">
                  <c:v>#N/A</c:v>
                </c:pt>
                <c:pt idx="1715">
                  <c:v>#N/A</c:v>
                </c:pt>
                <c:pt idx="1716">
                  <c:v>#N/A</c:v>
                </c:pt>
                <c:pt idx="1717">
                  <c:v>#N/A</c:v>
                </c:pt>
                <c:pt idx="1718">
                  <c:v>#N/A</c:v>
                </c:pt>
                <c:pt idx="1719">
                  <c:v>#N/A</c:v>
                </c:pt>
                <c:pt idx="1720">
                  <c:v>#N/A</c:v>
                </c:pt>
                <c:pt idx="1721">
                  <c:v>#N/A</c:v>
                </c:pt>
                <c:pt idx="1722">
                  <c:v>#N/A</c:v>
                </c:pt>
                <c:pt idx="1723">
                  <c:v>#N/A</c:v>
                </c:pt>
                <c:pt idx="1724">
                  <c:v>#N/A</c:v>
                </c:pt>
                <c:pt idx="1725">
                  <c:v>#N/A</c:v>
                </c:pt>
                <c:pt idx="1726">
                  <c:v>#N/A</c:v>
                </c:pt>
                <c:pt idx="1727">
                  <c:v>#N/A</c:v>
                </c:pt>
                <c:pt idx="1728">
                  <c:v>#N/A</c:v>
                </c:pt>
                <c:pt idx="1729">
                  <c:v>#N/A</c:v>
                </c:pt>
                <c:pt idx="1730">
                  <c:v>#N/A</c:v>
                </c:pt>
                <c:pt idx="1731">
                  <c:v>#N/A</c:v>
                </c:pt>
                <c:pt idx="1732">
                  <c:v>#N/A</c:v>
                </c:pt>
                <c:pt idx="1733">
                  <c:v>#N/A</c:v>
                </c:pt>
                <c:pt idx="1734">
                  <c:v>#N/A</c:v>
                </c:pt>
                <c:pt idx="1735">
                  <c:v>#N/A</c:v>
                </c:pt>
                <c:pt idx="1736">
                  <c:v>#N/A</c:v>
                </c:pt>
                <c:pt idx="1737">
                  <c:v>#N/A</c:v>
                </c:pt>
                <c:pt idx="1738">
                  <c:v>#N/A</c:v>
                </c:pt>
                <c:pt idx="1739">
                  <c:v>#N/A</c:v>
                </c:pt>
                <c:pt idx="1740">
                  <c:v>#N/A</c:v>
                </c:pt>
                <c:pt idx="1741">
                  <c:v>#N/A</c:v>
                </c:pt>
                <c:pt idx="1742">
                  <c:v>#N/A</c:v>
                </c:pt>
                <c:pt idx="1743">
                  <c:v>#N/A</c:v>
                </c:pt>
                <c:pt idx="1744">
                  <c:v>#N/A</c:v>
                </c:pt>
                <c:pt idx="1745">
                  <c:v>#N/A</c:v>
                </c:pt>
                <c:pt idx="1746">
                  <c:v>#N/A</c:v>
                </c:pt>
                <c:pt idx="1747">
                  <c:v>#N/A</c:v>
                </c:pt>
                <c:pt idx="1748">
                  <c:v>#N/A</c:v>
                </c:pt>
                <c:pt idx="1749">
                  <c:v>#N/A</c:v>
                </c:pt>
                <c:pt idx="1750">
                  <c:v>#N/A</c:v>
                </c:pt>
                <c:pt idx="1751">
                  <c:v>#N/A</c:v>
                </c:pt>
                <c:pt idx="1752">
                  <c:v>#N/A</c:v>
                </c:pt>
                <c:pt idx="1753">
                  <c:v>#N/A</c:v>
                </c:pt>
                <c:pt idx="1754">
                  <c:v>#N/A</c:v>
                </c:pt>
                <c:pt idx="1755">
                  <c:v>#N/A</c:v>
                </c:pt>
                <c:pt idx="1756">
                  <c:v>#N/A</c:v>
                </c:pt>
                <c:pt idx="1757">
                  <c:v>#N/A</c:v>
                </c:pt>
                <c:pt idx="1758">
                  <c:v>#N/A</c:v>
                </c:pt>
                <c:pt idx="1759">
                  <c:v>#N/A</c:v>
                </c:pt>
                <c:pt idx="1760">
                  <c:v>#N/A</c:v>
                </c:pt>
                <c:pt idx="1761">
                  <c:v>#N/A</c:v>
                </c:pt>
                <c:pt idx="1762">
                  <c:v>#N/A</c:v>
                </c:pt>
                <c:pt idx="1763">
                  <c:v>#N/A</c:v>
                </c:pt>
                <c:pt idx="1764">
                  <c:v>#N/A</c:v>
                </c:pt>
                <c:pt idx="1765">
                  <c:v>#N/A</c:v>
                </c:pt>
                <c:pt idx="1766">
                  <c:v>#N/A</c:v>
                </c:pt>
                <c:pt idx="1767">
                  <c:v>#N/A</c:v>
                </c:pt>
                <c:pt idx="1768">
                  <c:v>#N/A</c:v>
                </c:pt>
                <c:pt idx="1769">
                  <c:v>#N/A</c:v>
                </c:pt>
                <c:pt idx="1770">
                  <c:v>#N/A</c:v>
                </c:pt>
                <c:pt idx="1771">
                  <c:v>#N/A</c:v>
                </c:pt>
                <c:pt idx="1772">
                  <c:v>#N/A</c:v>
                </c:pt>
                <c:pt idx="1773">
                  <c:v>#N/A</c:v>
                </c:pt>
                <c:pt idx="1774">
                  <c:v>#N/A</c:v>
                </c:pt>
                <c:pt idx="1775">
                  <c:v>#N/A</c:v>
                </c:pt>
                <c:pt idx="1776">
                  <c:v>#N/A</c:v>
                </c:pt>
                <c:pt idx="1777">
                  <c:v>#N/A</c:v>
                </c:pt>
                <c:pt idx="1778">
                  <c:v>#N/A</c:v>
                </c:pt>
                <c:pt idx="1779">
                  <c:v>#N/A</c:v>
                </c:pt>
                <c:pt idx="1780">
                  <c:v>#N/A</c:v>
                </c:pt>
                <c:pt idx="1781">
                  <c:v>#N/A</c:v>
                </c:pt>
                <c:pt idx="1782">
                  <c:v>#N/A</c:v>
                </c:pt>
                <c:pt idx="1783">
                  <c:v>#N/A</c:v>
                </c:pt>
                <c:pt idx="1784">
                  <c:v>#N/A</c:v>
                </c:pt>
                <c:pt idx="1785">
                  <c:v>#N/A</c:v>
                </c:pt>
                <c:pt idx="1786">
                  <c:v>#N/A</c:v>
                </c:pt>
                <c:pt idx="1787">
                  <c:v>#N/A</c:v>
                </c:pt>
                <c:pt idx="1788">
                  <c:v>#N/A</c:v>
                </c:pt>
                <c:pt idx="1789">
                  <c:v>#N/A</c:v>
                </c:pt>
                <c:pt idx="1790">
                  <c:v>#N/A</c:v>
                </c:pt>
                <c:pt idx="1791">
                  <c:v>#N/A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  <c:pt idx="2879">
                  <c:v>#N/A</c:v>
                </c:pt>
                <c:pt idx="2880">
                  <c:v>#N/A</c:v>
                </c:pt>
                <c:pt idx="2881">
                  <c:v>#N/A</c:v>
                </c:pt>
                <c:pt idx="2882">
                  <c:v>#N/A</c:v>
                </c:pt>
                <c:pt idx="2883">
                  <c:v>#N/A</c:v>
                </c:pt>
                <c:pt idx="2884">
                  <c:v>#N/A</c:v>
                </c:pt>
                <c:pt idx="2885">
                  <c:v>#N/A</c:v>
                </c:pt>
                <c:pt idx="2886">
                  <c:v>#N/A</c:v>
                </c:pt>
                <c:pt idx="2887">
                  <c:v>#N/A</c:v>
                </c:pt>
                <c:pt idx="2888">
                  <c:v>#N/A</c:v>
                </c:pt>
                <c:pt idx="2889">
                  <c:v>#N/A</c:v>
                </c:pt>
                <c:pt idx="2890">
                  <c:v>#N/A</c:v>
                </c:pt>
                <c:pt idx="2891">
                  <c:v>#N/A</c:v>
                </c:pt>
                <c:pt idx="2892">
                  <c:v>#N/A</c:v>
                </c:pt>
                <c:pt idx="2893">
                  <c:v>#N/A</c:v>
                </c:pt>
                <c:pt idx="2894">
                  <c:v>#N/A</c:v>
                </c:pt>
                <c:pt idx="2895">
                  <c:v>#N/A</c:v>
                </c:pt>
                <c:pt idx="2896">
                  <c:v>#N/A</c:v>
                </c:pt>
                <c:pt idx="2897">
                  <c:v>#N/A</c:v>
                </c:pt>
                <c:pt idx="2898">
                  <c:v>#N/A</c:v>
                </c:pt>
                <c:pt idx="2899">
                  <c:v>#N/A</c:v>
                </c:pt>
                <c:pt idx="2900">
                  <c:v>#N/A</c:v>
                </c:pt>
                <c:pt idx="2901">
                  <c:v>#N/A</c:v>
                </c:pt>
                <c:pt idx="2902">
                  <c:v>#N/A</c:v>
                </c:pt>
                <c:pt idx="2903">
                  <c:v>#N/A</c:v>
                </c:pt>
                <c:pt idx="2904">
                  <c:v>#N/A</c:v>
                </c:pt>
                <c:pt idx="2905">
                  <c:v>#N/A</c:v>
                </c:pt>
                <c:pt idx="2906">
                  <c:v>#N/A</c:v>
                </c:pt>
                <c:pt idx="2907">
                  <c:v>#N/A</c:v>
                </c:pt>
                <c:pt idx="2908">
                  <c:v>#N/A</c:v>
                </c:pt>
                <c:pt idx="2909">
                  <c:v>#N/A</c:v>
                </c:pt>
                <c:pt idx="2910">
                  <c:v>#N/A</c:v>
                </c:pt>
                <c:pt idx="2911">
                  <c:v>#N/A</c:v>
                </c:pt>
                <c:pt idx="2912">
                  <c:v>#N/A</c:v>
                </c:pt>
                <c:pt idx="2913">
                  <c:v>#N/A</c:v>
                </c:pt>
                <c:pt idx="2914">
                  <c:v>#N/A</c:v>
                </c:pt>
                <c:pt idx="2915">
                  <c:v>#N/A</c:v>
                </c:pt>
                <c:pt idx="2916">
                  <c:v>#N/A</c:v>
                </c:pt>
                <c:pt idx="2917">
                  <c:v>#N/A</c:v>
                </c:pt>
                <c:pt idx="2918">
                  <c:v>#N/A</c:v>
                </c:pt>
                <c:pt idx="2919">
                  <c:v>#N/A</c:v>
                </c:pt>
                <c:pt idx="2920">
                  <c:v>#N/A</c:v>
                </c:pt>
                <c:pt idx="2921">
                  <c:v>#N/A</c:v>
                </c:pt>
                <c:pt idx="2922">
                  <c:v>#N/A</c:v>
                </c:pt>
                <c:pt idx="2923">
                  <c:v>#N/A</c:v>
                </c:pt>
                <c:pt idx="2924">
                  <c:v>#N/A</c:v>
                </c:pt>
                <c:pt idx="2925">
                  <c:v>#N/A</c:v>
                </c:pt>
                <c:pt idx="2926">
                  <c:v>#N/A</c:v>
                </c:pt>
                <c:pt idx="2927">
                  <c:v>#N/A</c:v>
                </c:pt>
                <c:pt idx="2928">
                  <c:v>#N/A</c:v>
                </c:pt>
                <c:pt idx="2929">
                  <c:v>#N/A</c:v>
                </c:pt>
                <c:pt idx="2930">
                  <c:v>#N/A</c:v>
                </c:pt>
                <c:pt idx="2931">
                  <c:v>#N/A</c:v>
                </c:pt>
                <c:pt idx="2932">
                  <c:v>#N/A</c:v>
                </c:pt>
                <c:pt idx="2933">
                  <c:v>#N/A</c:v>
                </c:pt>
                <c:pt idx="2934">
                  <c:v>#N/A</c:v>
                </c:pt>
                <c:pt idx="2935">
                  <c:v>#N/A</c:v>
                </c:pt>
                <c:pt idx="2936">
                  <c:v>#N/A</c:v>
                </c:pt>
                <c:pt idx="2937">
                  <c:v>#N/A</c:v>
                </c:pt>
                <c:pt idx="2938">
                  <c:v>#N/A</c:v>
                </c:pt>
                <c:pt idx="2939">
                  <c:v>#N/A</c:v>
                </c:pt>
                <c:pt idx="2940">
                  <c:v>#N/A</c:v>
                </c:pt>
                <c:pt idx="2941">
                  <c:v>#N/A</c:v>
                </c:pt>
                <c:pt idx="2942">
                  <c:v>#N/A</c:v>
                </c:pt>
                <c:pt idx="2943">
                  <c:v>#N/A</c:v>
                </c:pt>
                <c:pt idx="2944">
                  <c:v>#N/A</c:v>
                </c:pt>
                <c:pt idx="2945">
                  <c:v>#N/A</c:v>
                </c:pt>
                <c:pt idx="2946">
                  <c:v>#N/A</c:v>
                </c:pt>
                <c:pt idx="2947">
                  <c:v>#N/A</c:v>
                </c:pt>
                <c:pt idx="2948">
                  <c:v>#N/A</c:v>
                </c:pt>
                <c:pt idx="2949">
                  <c:v>#N/A</c:v>
                </c:pt>
                <c:pt idx="2950">
                  <c:v>#N/A</c:v>
                </c:pt>
                <c:pt idx="2951">
                  <c:v>#N/A</c:v>
                </c:pt>
                <c:pt idx="2952">
                  <c:v>#N/A</c:v>
                </c:pt>
                <c:pt idx="2953">
                  <c:v>#N/A</c:v>
                </c:pt>
                <c:pt idx="2954">
                  <c:v>#N/A</c:v>
                </c:pt>
                <c:pt idx="2955">
                  <c:v>#N/A</c:v>
                </c:pt>
                <c:pt idx="2956">
                  <c:v>#N/A</c:v>
                </c:pt>
                <c:pt idx="2957">
                  <c:v>#N/A</c:v>
                </c:pt>
                <c:pt idx="2958">
                  <c:v>#N/A</c:v>
                </c:pt>
                <c:pt idx="2959">
                  <c:v>#N/A</c:v>
                </c:pt>
                <c:pt idx="2960">
                  <c:v>#N/A</c:v>
                </c:pt>
                <c:pt idx="2961">
                  <c:v>#N/A</c:v>
                </c:pt>
                <c:pt idx="2962">
                  <c:v>#N/A</c:v>
                </c:pt>
                <c:pt idx="2963">
                  <c:v>#N/A</c:v>
                </c:pt>
                <c:pt idx="2964">
                  <c:v>#N/A</c:v>
                </c:pt>
                <c:pt idx="2965">
                  <c:v>#N/A</c:v>
                </c:pt>
                <c:pt idx="2966">
                  <c:v>#N/A</c:v>
                </c:pt>
                <c:pt idx="2967">
                  <c:v>#N/A</c:v>
                </c:pt>
                <c:pt idx="2968">
                  <c:v>#N/A</c:v>
                </c:pt>
                <c:pt idx="2969">
                  <c:v>#N/A</c:v>
                </c:pt>
                <c:pt idx="2970">
                  <c:v>#N/A</c:v>
                </c:pt>
                <c:pt idx="2971">
                  <c:v>#N/A</c:v>
                </c:pt>
                <c:pt idx="2972">
                  <c:v>#N/A</c:v>
                </c:pt>
                <c:pt idx="2973">
                  <c:v>#N/A</c:v>
                </c:pt>
                <c:pt idx="2974">
                  <c:v>#N/A</c:v>
                </c:pt>
                <c:pt idx="2975">
                  <c:v>#N/A</c:v>
                </c:pt>
                <c:pt idx="2976">
                  <c:v>#N/A</c:v>
                </c:pt>
                <c:pt idx="2977">
                  <c:v>#N/A</c:v>
                </c:pt>
                <c:pt idx="2978">
                  <c:v>#N/A</c:v>
                </c:pt>
                <c:pt idx="2979">
                  <c:v>#N/A</c:v>
                </c:pt>
                <c:pt idx="2980">
                  <c:v>#N/A</c:v>
                </c:pt>
                <c:pt idx="2981">
                  <c:v>#N/A</c:v>
                </c:pt>
                <c:pt idx="2982">
                  <c:v>#N/A</c:v>
                </c:pt>
                <c:pt idx="2983">
                  <c:v>#N/A</c:v>
                </c:pt>
                <c:pt idx="2984">
                  <c:v>#N/A</c:v>
                </c:pt>
                <c:pt idx="2985">
                  <c:v>#N/A</c:v>
                </c:pt>
                <c:pt idx="2986">
                  <c:v>#N/A</c:v>
                </c:pt>
                <c:pt idx="2987">
                  <c:v>#N/A</c:v>
                </c:pt>
                <c:pt idx="2988">
                  <c:v>#N/A</c:v>
                </c:pt>
                <c:pt idx="2989">
                  <c:v>#N/A</c:v>
                </c:pt>
                <c:pt idx="2990">
                  <c:v>#N/A</c:v>
                </c:pt>
                <c:pt idx="2991">
                  <c:v>#N/A</c:v>
                </c:pt>
                <c:pt idx="2992">
                  <c:v>#N/A</c:v>
                </c:pt>
                <c:pt idx="2993">
                  <c:v>#N/A</c:v>
                </c:pt>
                <c:pt idx="2994">
                  <c:v>#N/A</c:v>
                </c:pt>
                <c:pt idx="2995">
                  <c:v>#N/A</c:v>
                </c:pt>
                <c:pt idx="2996">
                  <c:v>#N/A</c:v>
                </c:pt>
                <c:pt idx="2997">
                  <c:v>#N/A</c:v>
                </c:pt>
                <c:pt idx="2998">
                  <c:v>#N/A</c:v>
                </c:pt>
                <c:pt idx="2999">
                  <c:v>#N/A</c:v>
                </c:pt>
                <c:pt idx="3000">
                  <c:v>#N/A</c:v>
                </c:pt>
                <c:pt idx="3001">
                  <c:v>#N/A</c:v>
                </c:pt>
                <c:pt idx="3002">
                  <c:v>#N/A</c:v>
                </c:pt>
                <c:pt idx="3003">
                  <c:v>#N/A</c:v>
                </c:pt>
                <c:pt idx="3004">
                  <c:v>#N/A</c:v>
                </c:pt>
                <c:pt idx="3005">
                  <c:v>#N/A</c:v>
                </c:pt>
                <c:pt idx="3006">
                  <c:v>#N/A</c:v>
                </c:pt>
                <c:pt idx="3007">
                  <c:v>#N/A</c:v>
                </c:pt>
                <c:pt idx="3008">
                  <c:v>#N/A</c:v>
                </c:pt>
                <c:pt idx="3009">
                  <c:v>#N/A</c:v>
                </c:pt>
                <c:pt idx="3010">
                  <c:v>#N/A</c:v>
                </c:pt>
                <c:pt idx="3011">
                  <c:v>#N/A</c:v>
                </c:pt>
                <c:pt idx="3012">
                  <c:v>#N/A</c:v>
                </c:pt>
                <c:pt idx="3013">
                  <c:v>#N/A</c:v>
                </c:pt>
                <c:pt idx="3014">
                  <c:v>#N/A</c:v>
                </c:pt>
                <c:pt idx="3015">
                  <c:v>#N/A</c:v>
                </c:pt>
                <c:pt idx="3016">
                  <c:v>#N/A</c:v>
                </c:pt>
                <c:pt idx="3017">
                  <c:v>#N/A</c:v>
                </c:pt>
                <c:pt idx="3018">
                  <c:v>#N/A</c:v>
                </c:pt>
                <c:pt idx="3019">
                  <c:v>#N/A</c:v>
                </c:pt>
                <c:pt idx="3020">
                  <c:v>#N/A</c:v>
                </c:pt>
                <c:pt idx="3021">
                  <c:v>#N/A</c:v>
                </c:pt>
                <c:pt idx="3022">
                  <c:v>#N/A</c:v>
                </c:pt>
                <c:pt idx="3023">
                  <c:v>#N/A</c:v>
                </c:pt>
                <c:pt idx="3024">
                  <c:v>#N/A</c:v>
                </c:pt>
                <c:pt idx="3025">
                  <c:v>#N/A</c:v>
                </c:pt>
                <c:pt idx="3026">
                  <c:v>#N/A</c:v>
                </c:pt>
                <c:pt idx="3027">
                  <c:v>#N/A</c:v>
                </c:pt>
                <c:pt idx="3028">
                  <c:v>#N/A</c:v>
                </c:pt>
                <c:pt idx="3029">
                  <c:v>#N/A</c:v>
                </c:pt>
                <c:pt idx="3030">
                  <c:v>#N/A</c:v>
                </c:pt>
                <c:pt idx="3031">
                  <c:v>#N/A</c:v>
                </c:pt>
                <c:pt idx="3032">
                  <c:v>#N/A</c:v>
                </c:pt>
                <c:pt idx="3033">
                  <c:v>#N/A</c:v>
                </c:pt>
                <c:pt idx="3034">
                  <c:v>#N/A</c:v>
                </c:pt>
                <c:pt idx="3035">
                  <c:v>#N/A</c:v>
                </c:pt>
                <c:pt idx="3036">
                  <c:v>#N/A</c:v>
                </c:pt>
                <c:pt idx="3037">
                  <c:v>#N/A</c:v>
                </c:pt>
                <c:pt idx="3038">
                  <c:v>#N/A</c:v>
                </c:pt>
                <c:pt idx="3039">
                  <c:v>#N/A</c:v>
                </c:pt>
                <c:pt idx="3040">
                  <c:v>#N/A</c:v>
                </c:pt>
                <c:pt idx="3041">
                  <c:v>#N/A</c:v>
                </c:pt>
                <c:pt idx="3042">
                  <c:v>#N/A</c:v>
                </c:pt>
                <c:pt idx="3043">
                  <c:v>#N/A</c:v>
                </c:pt>
                <c:pt idx="3044">
                  <c:v>#N/A</c:v>
                </c:pt>
                <c:pt idx="3045">
                  <c:v>#N/A</c:v>
                </c:pt>
                <c:pt idx="3046">
                  <c:v>#N/A</c:v>
                </c:pt>
                <c:pt idx="3047">
                  <c:v>#N/A</c:v>
                </c:pt>
                <c:pt idx="3048">
                  <c:v>#N/A</c:v>
                </c:pt>
                <c:pt idx="3049">
                  <c:v>#N/A</c:v>
                </c:pt>
                <c:pt idx="3050">
                  <c:v>#N/A</c:v>
                </c:pt>
                <c:pt idx="3051">
                  <c:v>#N/A</c:v>
                </c:pt>
                <c:pt idx="3052">
                  <c:v>#N/A</c:v>
                </c:pt>
                <c:pt idx="3053">
                  <c:v>#N/A</c:v>
                </c:pt>
                <c:pt idx="3054">
                  <c:v>#N/A</c:v>
                </c:pt>
                <c:pt idx="3055">
                  <c:v>#N/A</c:v>
                </c:pt>
                <c:pt idx="3056">
                  <c:v>#N/A</c:v>
                </c:pt>
                <c:pt idx="3057">
                  <c:v>#N/A</c:v>
                </c:pt>
                <c:pt idx="3058">
                  <c:v>#N/A</c:v>
                </c:pt>
                <c:pt idx="3059">
                  <c:v>#N/A</c:v>
                </c:pt>
                <c:pt idx="3060">
                  <c:v>#N/A</c:v>
                </c:pt>
                <c:pt idx="3061">
                  <c:v>#N/A</c:v>
                </c:pt>
                <c:pt idx="3062">
                  <c:v>#N/A</c:v>
                </c:pt>
                <c:pt idx="3063">
                  <c:v>#N/A</c:v>
                </c:pt>
                <c:pt idx="3064">
                  <c:v>#N/A</c:v>
                </c:pt>
                <c:pt idx="3065">
                  <c:v>#N/A</c:v>
                </c:pt>
                <c:pt idx="3066">
                  <c:v>#N/A</c:v>
                </c:pt>
                <c:pt idx="3067">
                  <c:v>#N/A</c:v>
                </c:pt>
                <c:pt idx="3068">
                  <c:v>#N/A</c:v>
                </c:pt>
                <c:pt idx="3069">
                  <c:v>#N/A</c:v>
                </c:pt>
                <c:pt idx="3070">
                  <c:v>#N/A</c:v>
                </c:pt>
                <c:pt idx="3071">
                  <c:v>#N/A</c:v>
                </c:pt>
                <c:pt idx="3072">
                  <c:v>#N/A</c:v>
                </c:pt>
                <c:pt idx="3073">
                  <c:v>#N/A</c:v>
                </c:pt>
                <c:pt idx="3074">
                  <c:v>#N/A</c:v>
                </c:pt>
                <c:pt idx="3075">
                  <c:v>#N/A</c:v>
                </c:pt>
                <c:pt idx="3076">
                  <c:v>#N/A</c:v>
                </c:pt>
                <c:pt idx="3077">
                  <c:v>#N/A</c:v>
                </c:pt>
                <c:pt idx="3078">
                  <c:v>#N/A</c:v>
                </c:pt>
                <c:pt idx="3079">
                  <c:v>#N/A</c:v>
                </c:pt>
                <c:pt idx="3080">
                  <c:v>#N/A</c:v>
                </c:pt>
                <c:pt idx="3081">
                  <c:v>#N/A</c:v>
                </c:pt>
                <c:pt idx="3082">
                  <c:v>#N/A</c:v>
                </c:pt>
                <c:pt idx="3083">
                  <c:v>#N/A</c:v>
                </c:pt>
                <c:pt idx="3084">
                  <c:v>#N/A</c:v>
                </c:pt>
                <c:pt idx="3085">
                  <c:v>#N/A</c:v>
                </c:pt>
                <c:pt idx="3086">
                  <c:v>#N/A</c:v>
                </c:pt>
                <c:pt idx="3087">
                  <c:v>#N/A</c:v>
                </c:pt>
                <c:pt idx="3088">
                  <c:v>#N/A</c:v>
                </c:pt>
                <c:pt idx="3089">
                  <c:v>#N/A</c:v>
                </c:pt>
                <c:pt idx="3090">
                  <c:v>#N/A</c:v>
                </c:pt>
                <c:pt idx="3091">
                  <c:v>#N/A</c:v>
                </c:pt>
                <c:pt idx="3092">
                  <c:v>#N/A</c:v>
                </c:pt>
                <c:pt idx="3093">
                  <c:v>#N/A</c:v>
                </c:pt>
                <c:pt idx="3094">
                  <c:v>#N/A</c:v>
                </c:pt>
                <c:pt idx="3095">
                  <c:v>#N/A</c:v>
                </c:pt>
                <c:pt idx="3096">
                  <c:v>#N/A</c:v>
                </c:pt>
                <c:pt idx="3097">
                  <c:v>#N/A</c:v>
                </c:pt>
                <c:pt idx="3098">
                  <c:v>#N/A</c:v>
                </c:pt>
                <c:pt idx="3099">
                  <c:v>#N/A</c:v>
                </c:pt>
                <c:pt idx="3100">
                  <c:v>#N/A</c:v>
                </c:pt>
                <c:pt idx="3101">
                  <c:v>#N/A</c:v>
                </c:pt>
                <c:pt idx="3102">
                  <c:v>#N/A</c:v>
                </c:pt>
                <c:pt idx="3103">
                  <c:v>#N/A</c:v>
                </c:pt>
                <c:pt idx="3104">
                  <c:v>#N/A</c:v>
                </c:pt>
                <c:pt idx="3105">
                  <c:v>#N/A</c:v>
                </c:pt>
                <c:pt idx="3106">
                  <c:v>#N/A</c:v>
                </c:pt>
                <c:pt idx="3107">
                  <c:v>#N/A</c:v>
                </c:pt>
                <c:pt idx="3108">
                  <c:v>#N/A</c:v>
                </c:pt>
                <c:pt idx="3109">
                  <c:v>#N/A</c:v>
                </c:pt>
                <c:pt idx="3110">
                  <c:v>#N/A</c:v>
                </c:pt>
                <c:pt idx="3111">
                  <c:v>#N/A</c:v>
                </c:pt>
                <c:pt idx="3112">
                  <c:v>#N/A</c:v>
                </c:pt>
                <c:pt idx="3113">
                  <c:v>#N/A</c:v>
                </c:pt>
                <c:pt idx="3114">
                  <c:v>#N/A</c:v>
                </c:pt>
                <c:pt idx="3115">
                  <c:v>#N/A</c:v>
                </c:pt>
                <c:pt idx="3116">
                  <c:v>#N/A</c:v>
                </c:pt>
                <c:pt idx="3117">
                  <c:v>#N/A</c:v>
                </c:pt>
                <c:pt idx="3118">
                  <c:v>#N/A</c:v>
                </c:pt>
                <c:pt idx="3119">
                  <c:v>#N/A</c:v>
                </c:pt>
                <c:pt idx="3120">
                  <c:v>#N/A</c:v>
                </c:pt>
                <c:pt idx="3121">
                  <c:v>#N/A</c:v>
                </c:pt>
                <c:pt idx="3122">
                  <c:v>#N/A</c:v>
                </c:pt>
                <c:pt idx="3123">
                  <c:v>#N/A</c:v>
                </c:pt>
                <c:pt idx="3124">
                  <c:v>#N/A</c:v>
                </c:pt>
                <c:pt idx="3125">
                  <c:v>#N/A</c:v>
                </c:pt>
                <c:pt idx="3126">
                  <c:v>#N/A</c:v>
                </c:pt>
                <c:pt idx="3127">
                  <c:v>#N/A</c:v>
                </c:pt>
                <c:pt idx="3128">
                  <c:v>#N/A</c:v>
                </c:pt>
                <c:pt idx="3129">
                  <c:v>#N/A</c:v>
                </c:pt>
                <c:pt idx="3130">
                  <c:v>#N/A</c:v>
                </c:pt>
                <c:pt idx="3131">
                  <c:v>#N/A</c:v>
                </c:pt>
                <c:pt idx="3132">
                  <c:v>#N/A</c:v>
                </c:pt>
                <c:pt idx="3133">
                  <c:v>#N/A</c:v>
                </c:pt>
                <c:pt idx="3134">
                  <c:v>#N/A</c:v>
                </c:pt>
                <c:pt idx="3135">
                  <c:v>#N/A</c:v>
                </c:pt>
                <c:pt idx="3136">
                  <c:v>#N/A</c:v>
                </c:pt>
                <c:pt idx="3137">
                  <c:v>#N/A</c:v>
                </c:pt>
                <c:pt idx="3138">
                  <c:v>#N/A</c:v>
                </c:pt>
                <c:pt idx="3139">
                  <c:v>#N/A</c:v>
                </c:pt>
                <c:pt idx="3140">
                  <c:v>#N/A</c:v>
                </c:pt>
                <c:pt idx="3141">
                  <c:v>#N/A</c:v>
                </c:pt>
                <c:pt idx="3142">
                  <c:v>#N/A</c:v>
                </c:pt>
                <c:pt idx="3143">
                  <c:v>#N/A</c:v>
                </c:pt>
                <c:pt idx="3144">
                  <c:v>#N/A</c:v>
                </c:pt>
                <c:pt idx="3145">
                  <c:v>#N/A</c:v>
                </c:pt>
                <c:pt idx="3146">
                  <c:v>#N/A</c:v>
                </c:pt>
                <c:pt idx="3147">
                  <c:v>#N/A</c:v>
                </c:pt>
                <c:pt idx="3148">
                  <c:v>#N/A</c:v>
                </c:pt>
                <c:pt idx="3149">
                  <c:v>#N/A</c:v>
                </c:pt>
                <c:pt idx="3150">
                  <c:v>#N/A</c:v>
                </c:pt>
                <c:pt idx="3151">
                  <c:v>#N/A</c:v>
                </c:pt>
                <c:pt idx="3152">
                  <c:v>#N/A</c:v>
                </c:pt>
                <c:pt idx="3153">
                  <c:v>#N/A</c:v>
                </c:pt>
                <c:pt idx="3154">
                  <c:v>#N/A</c:v>
                </c:pt>
                <c:pt idx="3155">
                  <c:v>#N/A</c:v>
                </c:pt>
                <c:pt idx="3156">
                  <c:v>#N/A</c:v>
                </c:pt>
                <c:pt idx="3157">
                  <c:v>#N/A</c:v>
                </c:pt>
                <c:pt idx="3158">
                  <c:v>#N/A</c:v>
                </c:pt>
                <c:pt idx="3159">
                  <c:v>#N/A</c:v>
                </c:pt>
                <c:pt idx="3160">
                  <c:v>#N/A</c:v>
                </c:pt>
                <c:pt idx="3161">
                  <c:v>#N/A</c:v>
                </c:pt>
                <c:pt idx="3162">
                  <c:v>#N/A</c:v>
                </c:pt>
                <c:pt idx="3163">
                  <c:v>#N/A</c:v>
                </c:pt>
                <c:pt idx="3164">
                  <c:v>#N/A</c:v>
                </c:pt>
                <c:pt idx="3165">
                  <c:v>#N/A</c:v>
                </c:pt>
                <c:pt idx="3166">
                  <c:v>#N/A</c:v>
                </c:pt>
                <c:pt idx="3167">
                  <c:v>#N/A</c:v>
                </c:pt>
                <c:pt idx="3168">
                  <c:v>#N/A</c:v>
                </c:pt>
                <c:pt idx="3169">
                  <c:v>#N/A</c:v>
                </c:pt>
                <c:pt idx="3170">
                  <c:v>#N/A</c:v>
                </c:pt>
                <c:pt idx="3171">
                  <c:v>#N/A</c:v>
                </c:pt>
                <c:pt idx="3172">
                  <c:v>#N/A</c:v>
                </c:pt>
                <c:pt idx="3173">
                  <c:v>#N/A</c:v>
                </c:pt>
                <c:pt idx="3174">
                  <c:v>#N/A</c:v>
                </c:pt>
                <c:pt idx="3175">
                  <c:v>#N/A</c:v>
                </c:pt>
                <c:pt idx="3176">
                  <c:v>#N/A</c:v>
                </c:pt>
                <c:pt idx="3177">
                  <c:v>#N/A</c:v>
                </c:pt>
                <c:pt idx="3178">
                  <c:v>#N/A</c:v>
                </c:pt>
                <c:pt idx="3179">
                  <c:v>#N/A</c:v>
                </c:pt>
                <c:pt idx="3180">
                  <c:v>#N/A</c:v>
                </c:pt>
                <c:pt idx="3181">
                  <c:v>#N/A</c:v>
                </c:pt>
                <c:pt idx="3182">
                  <c:v>#N/A</c:v>
                </c:pt>
                <c:pt idx="3183">
                  <c:v>#N/A</c:v>
                </c:pt>
                <c:pt idx="3184">
                  <c:v>#N/A</c:v>
                </c:pt>
                <c:pt idx="3185">
                  <c:v>#N/A</c:v>
                </c:pt>
                <c:pt idx="3186">
                  <c:v>#N/A</c:v>
                </c:pt>
                <c:pt idx="3187">
                  <c:v>#N/A</c:v>
                </c:pt>
                <c:pt idx="3188">
                  <c:v>#N/A</c:v>
                </c:pt>
                <c:pt idx="3189">
                  <c:v>#N/A</c:v>
                </c:pt>
                <c:pt idx="3190">
                  <c:v>#N/A</c:v>
                </c:pt>
                <c:pt idx="3191">
                  <c:v>#N/A</c:v>
                </c:pt>
                <c:pt idx="3192">
                  <c:v>#N/A</c:v>
                </c:pt>
                <c:pt idx="3193">
                  <c:v>#N/A</c:v>
                </c:pt>
                <c:pt idx="3194">
                  <c:v>#N/A</c:v>
                </c:pt>
                <c:pt idx="3195">
                  <c:v>#N/A</c:v>
                </c:pt>
                <c:pt idx="3196">
                  <c:v>#N/A</c:v>
                </c:pt>
                <c:pt idx="3197">
                  <c:v>#N/A</c:v>
                </c:pt>
                <c:pt idx="3198">
                  <c:v>#N/A</c:v>
                </c:pt>
                <c:pt idx="3199">
                  <c:v>#N/A</c:v>
                </c:pt>
                <c:pt idx="3200">
                  <c:v>#N/A</c:v>
                </c:pt>
                <c:pt idx="3201">
                  <c:v>#N/A</c:v>
                </c:pt>
                <c:pt idx="3202">
                  <c:v>#N/A</c:v>
                </c:pt>
                <c:pt idx="3203">
                  <c:v>#N/A</c:v>
                </c:pt>
                <c:pt idx="3204">
                  <c:v>#N/A</c:v>
                </c:pt>
                <c:pt idx="3205">
                  <c:v>#N/A</c:v>
                </c:pt>
                <c:pt idx="3206">
                  <c:v>#N/A</c:v>
                </c:pt>
                <c:pt idx="3207">
                  <c:v>#N/A</c:v>
                </c:pt>
                <c:pt idx="3208">
                  <c:v>#N/A</c:v>
                </c:pt>
                <c:pt idx="3209">
                  <c:v>#N/A</c:v>
                </c:pt>
                <c:pt idx="3210">
                  <c:v>#N/A</c:v>
                </c:pt>
                <c:pt idx="3211">
                  <c:v>#N/A</c:v>
                </c:pt>
                <c:pt idx="3212">
                  <c:v>#N/A</c:v>
                </c:pt>
                <c:pt idx="3213">
                  <c:v>#N/A</c:v>
                </c:pt>
                <c:pt idx="3214">
                  <c:v>#N/A</c:v>
                </c:pt>
                <c:pt idx="3215">
                  <c:v>#N/A</c:v>
                </c:pt>
                <c:pt idx="3216">
                  <c:v>#N/A</c:v>
                </c:pt>
                <c:pt idx="3217">
                  <c:v>#N/A</c:v>
                </c:pt>
                <c:pt idx="3218">
                  <c:v>#N/A</c:v>
                </c:pt>
                <c:pt idx="3219">
                  <c:v>#N/A</c:v>
                </c:pt>
                <c:pt idx="3220">
                  <c:v>#N/A</c:v>
                </c:pt>
                <c:pt idx="3221">
                  <c:v>#N/A</c:v>
                </c:pt>
                <c:pt idx="3222">
                  <c:v>#N/A</c:v>
                </c:pt>
                <c:pt idx="3223">
                  <c:v>#N/A</c:v>
                </c:pt>
                <c:pt idx="3224">
                  <c:v>#N/A</c:v>
                </c:pt>
                <c:pt idx="3225">
                  <c:v>#N/A</c:v>
                </c:pt>
                <c:pt idx="3226">
                  <c:v>#N/A</c:v>
                </c:pt>
                <c:pt idx="3227">
                  <c:v>#N/A</c:v>
                </c:pt>
                <c:pt idx="3228">
                  <c:v>#N/A</c:v>
                </c:pt>
                <c:pt idx="3229">
                  <c:v>#N/A</c:v>
                </c:pt>
                <c:pt idx="3230">
                  <c:v>#N/A</c:v>
                </c:pt>
                <c:pt idx="3231">
                  <c:v>#N/A</c:v>
                </c:pt>
                <c:pt idx="3232">
                  <c:v>#N/A</c:v>
                </c:pt>
                <c:pt idx="3233">
                  <c:v>#N/A</c:v>
                </c:pt>
                <c:pt idx="3234">
                  <c:v>#N/A</c:v>
                </c:pt>
                <c:pt idx="3235">
                  <c:v>#N/A</c:v>
                </c:pt>
                <c:pt idx="3236">
                  <c:v>#N/A</c:v>
                </c:pt>
                <c:pt idx="3237">
                  <c:v>#N/A</c:v>
                </c:pt>
                <c:pt idx="3238">
                  <c:v>#N/A</c:v>
                </c:pt>
                <c:pt idx="3239">
                  <c:v>#N/A</c:v>
                </c:pt>
                <c:pt idx="3240">
                  <c:v>#N/A</c:v>
                </c:pt>
                <c:pt idx="3241">
                  <c:v>#N/A</c:v>
                </c:pt>
                <c:pt idx="3242">
                  <c:v>#N/A</c:v>
                </c:pt>
                <c:pt idx="3243">
                  <c:v>#N/A</c:v>
                </c:pt>
                <c:pt idx="3244">
                  <c:v>#N/A</c:v>
                </c:pt>
                <c:pt idx="3245">
                  <c:v>#N/A</c:v>
                </c:pt>
                <c:pt idx="3246">
                  <c:v>#N/A</c:v>
                </c:pt>
                <c:pt idx="3247">
                  <c:v>#N/A</c:v>
                </c:pt>
                <c:pt idx="3248">
                  <c:v>#N/A</c:v>
                </c:pt>
                <c:pt idx="3249">
                  <c:v>#N/A</c:v>
                </c:pt>
                <c:pt idx="3250">
                  <c:v>#N/A</c:v>
                </c:pt>
                <c:pt idx="3251">
                  <c:v>#N/A</c:v>
                </c:pt>
                <c:pt idx="3252">
                  <c:v>#N/A</c:v>
                </c:pt>
                <c:pt idx="3253">
                  <c:v>#N/A</c:v>
                </c:pt>
                <c:pt idx="3254">
                  <c:v>#N/A</c:v>
                </c:pt>
                <c:pt idx="3255">
                  <c:v>#N/A</c:v>
                </c:pt>
                <c:pt idx="3256">
                  <c:v>#N/A</c:v>
                </c:pt>
                <c:pt idx="3257">
                  <c:v>#N/A</c:v>
                </c:pt>
                <c:pt idx="3258">
                  <c:v>#N/A</c:v>
                </c:pt>
                <c:pt idx="3259">
                  <c:v>#N/A</c:v>
                </c:pt>
                <c:pt idx="3260">
                  <c:v>#N/A</c:v>
                </c:pt>
                <c:pt idx="3261">
                  <c:v>#N/A</c:v>
                </c:pt>
                <c:pt idx="3262">
                  <c:v>#N/A</c:v>
                </c:pt>
                <c:pt idx="3263">
                  <c:v>#N/A</c:v>
                </c:pt>
                <c:pt idx="3264">
                  <c:v>#N/A</c:v>
                </c:pt>
                <c:pt idx="3265">
                  <c:v>#N/A</c:v>
                </c:pt>
                <c:pt idx="3266">
                  <c:v>#N/A</c:v>
                </c:pt>
                <c:pt idx="3267">
                  <c:v>#N/A</c:v>
                </c:pt>
                <c:pt idx="3268">
                  <c:v>#N/A</c:v>
                </c:pt>
                <c:pt idx="3269">
                  <c:v>#N/A</c:v>
                </c:pt>
                <c:pt idx="3270">
                  <c:v>#N/A</c:v>
                </c:pt>
                <c:pt idx="3271">
                  <c:v>#N/A</c:v>
                </c:pt>
                <c:pt idx="3272">
                  <c:v>#N/A</c:v>
                </c:pt>
                <c:pt idx="3273">
                  <c:v>#N/A</c:v>
                </c:pt>
                <c:pt idx="3274">
                  <c:v>#N/A</c:v>
                </c:pt>
                <c:pt idx="3275">
                  <c:v>#N/A</c:v>
                </c:pt>
                <c:pt idx="3276">
                  <c:v>#N/A</c:v>
                </c:pt>
                <c:pt idx="3277">
                  <c:v>#N/A</c:v>
                </c:pt>
                <c:pt idx="3278">
                  <c:v>#N/A</c:v>
                </c:pt>
                <c:pt idx="3279">
                  <c:v>#N/A</c:v>
                </c:pt>
                <c:pt idx="3280">
                  <c:v>#N/A</c:v>
                </c:pt>
                <c:pt idx="3281">
                  <c:v>#N/A</c:v>
                </c:pt>
                <c:pt idx="3282">
                  <c:v>#N/A</c:v>
                </c:pt>
                <c:pt idx="3283">
                  <c:v>#N/A</c:v>
                </c:pt>
                <c:pt idx="3284">
                  <c:v>#N/A</c:v>
                </c:pt>
                <c:pt idx="3285">
                  <c:v>#N/A</c:v>
                </c:pt>
                <c:pt idx="3286">
                  <c:v>#N/A</c:v>
                </c:pt>
                <c:pt idx="3287">
                  <c:v>#N/A</c:v>
                </c:pt>
                <c:pt idx="3288">
                  <c:v>#N/A</c:v>
                </c:pt>
                <c:pt idx="3289">
                  <c:v>#N/A</c:v>
                </c:pt>
                <c:pt idx="3290">
                  <c:v>#N/A</c:v>
                </c:pt>
                <c:pt idx="3291">
                  <c:v>#N/A</c:v>
                </c:pt>
                <c:pt idx="3292">
                  <c:v>#N/A</c:v>
                </c:pt>
                <c:pt idx="3293">
                  <c:v>#N/A</c:v>
                </c:pt>
                <c:pt idx="3294">
                  <c:v>#N/A</c:v>
                </c:pt>
                <c:pt idx="3295">
                  <c:v>#N/A</c:v>
                </c:pt>
                <c:pt idx="3296">
                  <c:v>#N/A</c:v>
                </c:pt>
                <c:pt idx="3297">
                  <c:v>#N/A</c:v>
                </c:pt>
                <c:pt idx="3298">
                  <c:v>#N/A</c:v>
                </c:pt>
                <c:pt idx="3299">
                  <c:v>#N/A</c:v>
                </c:pt>
                <c:pt idx="3300">
                  <c:v>#N/A</c:v>
                </c:pt>
                <c:pt idx="3301">
                  <c:v>#N/A</c:v>
                </c:pt>
                <c:pt idx="3302">
                  <c:v>#N/A</c:v>
                </c:pt>
                <c:pt idx="3303">
                  <c:v>#N/A</c:v>
                </c:pt>
                <c:pt idx="3304">
                  <c:v>#N/A</c:v>
                </c:pt>
                <c:pt idx="3305">
                  <c:v>#N/A</c:v>
                </c:pt>
                <c:pt idx="3306">
                  <c:v>#N/A</c:v>
                </c:pt>
                <c:pt idx="3307">
                  <c:v>#N/A</c:v>
                </c:pt>
                <c:pt idx="3308">
                  <c:v>#N/A</c:v>
                </c:pt>
                <c:pt idx="3309">
                  <c:v>#N/A</c:v>
                </c:pt>
                <c:pt idx="3310">
                  <c:v>#N/A</c:v>
                </c:pt>
                <c:pt idx="3311">
                  <c:v>#N/A</c:v>
                </c:pt>
                <c:pt idx="3312">
                  <c:v>#N/A</c:v>
                </c:pt>
                <c:pt idx="3313">
                  <c:v>#N/A</c:v>
                </c:pt>
                <c:pt idx="3314">
                  <c:v>#N/A</c:v>
                </c:pt>
                <c:pt idx="3315">
                  <c:v>#N/A</c:v>
                </c:pt>
                <c:pt idx="3316">
                  <c:v>#N/A</c:v>
                </c:pt>
                <c:pt idx="3317">
                  <c:v>#N/A</c:v>
                </c:pt>
                <c:pt idx="3318">
                  <c:v>#N/A</c:v>
                </c:pt>
                <c:pt idx="3319">
                  <c:v>#N/A</c:v>
                </c:pt>
                <c:pt idx="3320">
                  <c:v>#N/A</c:v>
                </c:pt>
                <c:pt idx="3321">
                  <c:v>#N/A</c:v>
                </c:pt>
                <c:pt idx="3322">
                  <c:v>#N/A</c:v>
                </c:pt>
                <c:pt idx="3323">
                  <c:v>#N/A</c:v>
                </c:pt>
                <c:pt idx="3324">
                  <c:v>#N/A</c:v>
                </c:pt>
                <c:pt idx="3325">
                  <c:v>#N/A</c:v>
                </c:pt>
                <c:pt idx="3326">
                  <c:v>#N/A</c:v>
                </c:pt>
                <c:pt idx="3327">
                  <c:v>#N/A</c:v>
                </c:pt>
                <c:pt idx="3328">
                  <c:v>#N/A</c:v>
                </c:pt>
                <c:pt idx="3329">
                  <c:v>#N/A</c:v>
                </c:pt>
                <c:pt idx="3330">
                  <c:v>#N/A</c:v>
                </c:pt>
                <c:pt idx="3331">
                  <c:v>#N/A</c:v>
                </c:pt>
                <c:pt idx="3332">
                  <c:v>#N/A</c:v>
                </c:pt>
                <c:pt idx="3333">
                  <c:v>#N/A</c:v>
                </c:pt>
                <c:pt idx="3334">
                  <c:v>#N/A</c:v>
                </c:pt>
                <c:pt idx="3335">
                  <c:v>#N/A</c:v>
                </c:pt>
                <c:pt idx="3336">
                  <c:v>#N/A</c:v>
                </c:pt>
                <c:pt idx="3337">
                  <c:v>#N/A</c:v>
                </c:pt>
                <c:pt idx="3338">
                  <c:v>#N/A</c:v>
                </c:pt>
                <c:pt idx="3339">
                  <c:v>#N/A</c:v>
                </c:pt>
                <c:pt idx="3340">
                  <c:v>#N/A</c:v>
                </c:pt>
                <c:pt idx="3341">
                  <c:v>#N/A</c:v>
                </c:pt>
                <c:pt idx="3342">
                  <c:v>#N/A</c:v>
                </c:pt>
                <c:pt idx="3343">
                  <c:v>#N/A</c:v>
                </c:pt>
                <c:pt idx="3344">
                  <c:v>#N/A</c:v>
                </c:pt>
                <c:pt idx="3345">
                  <c:v>#N/A</c:v>
                </c:pt>
                <c:pt idx="3346">
                  <c:v>#N/A</c:v>
                </c:pt>
                <c:pt idx="3347">
                  <c:v>#N/A</c:v>
                </c:pt>
                <c:pt idx="3348">
                  <c:v>#N/A</c:v>
                </c:pt>
                <c:pt idx="3349">
                  <c:v>#N/A</c:v>
                </c:pt>
                <c:pt idx="3350">
                  <c:v>#N/A</c:v>
                </c:pt>
                <c:pt idx="3351">
                  <c:v>#N/A</c:v>
                </c:pt>
                <c:pt idx="3352">
                  <c:v>#N/A</c:v>
                </c:pt>
                <c:pt idx="3353">
                  <c:v>#N/A</c:v>
                </c:pt>
                <c:pt idx="3354">
                  <c:v>#N/A</c:v>
                </c:pt>
                <c:pt idx="3355">
                  <c:v>#N/A</c:v>
                </c:pt>
                <c:pt idx="3356">
                  <c:v>#N/A</c:v>
                </c:pt>
                <c:pt idx="3357">
                  <c:v>#N/A</c:v>
                </c:pt>
                <c:pt idx="3358">
                  <c:v>#N/A</c:v>
                </c:pt>
                <c:pt idx="3359">
                  <c:v>#N/A</c:v>
                </c:pt>
                <c:pt idx="3360">
                  <c:v>#N/A</c:v>
                </c:pt>
                <c:pt idx="3361">
                  <c:v>#N/A</c:v>
                </c:pt>
                <c:pt idx="3362">
                  <c:v>#N/A</c:v>
                </c:pt>
                <c:pt idx="3363">
                  <c:v>#N/A</c:v>
                </c:pt>
                <c:pt idx="3364">
                  <c:v>#N/A</c:v>
                </c:pt>
                <c:pt idx="3365">
                  <c:v>#N/A</c:v>
                </c:pt>
                <c:pt idx="3366">
                  <c:v>#N/A</c:v>
                </c:pt>
                <c:pt idx="3367">
                  <c:v>#N/A</c:v>
                </c:pt>
                <c:pt idx="3368">
                  <c:v>#N/A</c:v>
                </c:pt>
                <c:pt idx="3369">
                  <c:v>#N/A</c:v>
                </c:pt>
                <c:pt idx="3370">
                  <c:v>#N/A</c:v>
                </c:pt>
                <c:pt idx="3371">
                  <c:v>#N/A</c:v>
                </c:pt>
                <c:pt idx="3372">
                  <c:v>#N/A</c:v>
                </c:pt>
                <c:pt idx="3373">
                  <c:v>#N/A</c:v>
                </c:pt>
                <c:pt idx="3374">
                  <c:v>#N/A</c:v>
                </c:pt>
                <c:pt idx="3375">
                  <c:v>#N/A</c:v>
                </c:pt>
                <c:pt idx="3376">
                  <c:v>#N/A</c:v>
                </c:pt>
                <c:pt idx="3377">
                  <c:v>#N/A</c:v>
                </c:pt>
                <c:pt idx="3378">
                  <c:v>#N/A</c:v>
                </c:pt>
                <c:pt idx="3379">
                  <c:v>#N/A</c:v>
                </c:pt>
                <c:pt idx="3380">
                  <c:v>#N/A</c:v>
                </c:pt>
                <c:pt idx="3381">
                  <c:v>#N/A</c:v>
                </c:pt>
                <c:pt idx="3382">
                  <c:v>#N/A</c:v>
                </c:pt>
                <c:pt idx="3383">
                  <c:v>#N/A</c:v>
                </c:pt>
                <c:pt idx="3384">
                  <c:v>#N/A</c:v>
                </c:pt>
                <c:pt idx="3385">
                  <c:v>#N/A</c:v>
                </c:pt>
                <c:pt idx="3386">
                  <c:v>#N/A</c:v>
                </c:pt>
                <c:pt idx="3387">
                  <c:v>#N/A</c:v>
                </c:pt>
                <c:pt idx="3388">
                  <c:v>#N/A</c:v>
                </c:pt>
                <c:pt idx="3389">
                  <c:v>#N/A</c:v>
                </c:pt>
                <c:pt idx="3390">
                  <c:v>#N/A</c:v>
                </c:pt>
                <c:pt idx="3391">
                  <c:v>#N/A</c:v>
                </c:pt>
                <c:pt idx="3392">
                  <c:v>#N/A</c:v>
                </c:pt>
                <c:pt idx="3393">
                  <c:v>#N/A</c:v>
                </c:pt>
                <c:pt idx="3394">
                  <c:v>#N/A</c:v>
                </c:pt>
                <c:pt idx="3395">
                  <c:v>#N/A</c:v>
                </c:pt>
                <c:pt idx="3396">
                  <c:v>#N/A</c:v>
                </c:pt>
                <c:pt idx="3397">
                  <c:v>#N/A</c:v>
                </c:pt>
                <c:pt idx="3398">
                  <c:v>#N/A</c:v>
                </c:pt>
                <c:pt idx="3399">
                  <c:v>#N/A</c:v>
                </c:pt>
                <c:pt idx="3400">
                  <c:v>#N/A</c:v>
                </c:pt>
                <c:pt idx="3401">
                  <c:v>#N/A</c:v>
                </c:pt>
                <c:pt idx="3402">
                  <c:v>#N/A</c:v>
                </c:pt>
                <c:pt idx="3403">
                  <c:v>#N/A</c:v>
                </c:pt>
                <c:pt idx="3404">
                  <c:v>#N/A</c:v>
                </c:pt>
                <c:pt idx="3405">
                  <c:v>#N/A</c:v>
                </c:pt>
                <c:pt idx="3406">
                  <c:v>#N/A</c:v>
                </c:pt>
                <c:pt idx="3407">
                  <c:v>#N/A</c:v>
                </c:pt>
                <c:pt idx="3408">
                  <c:v>#N/A</c:v>
                </c:pt>
                <c:pt idx="3409">
                  <c:v>#N/A</c:v>
                </c:pt>
                <c:pt idx="3410">
                  <c:v>#N/A</c:v>
                </c:pt>
                <c:pt idx="3411">
                  <c:v>#N/A</c:v>
                </c:pt>
                <c:pt idx="3412">
                  <c:v>#N/A</c:v>
                </c:pt>
                <c:pt idx="3413">
                  <c:v>#N/A</c:v>
                </c:pt>
                <c:pt idx="3414">
                  <c:v>#N/A</c:v>
                </c:pt>
                <c:pt idx="3415">
                  <c:v>#N/A</c:v>
                </c:pt>
                <c:pt idx="3416">
                  <c:v>#N/A</c:v>
                </c:pt>
                <c:pt idx="3417">
                  <c:v>#N/A</c:v>
                </c:pt>
                <c:pt idx="3418">
                  <c:v>#N/A</c:v>
                </c:pt>
                <c:pt idx="3419">
                  <c:v>#N/A</c:v>
                </c:pt>
                <c:pt idx="3420">
                  <c:v>#N/A</c:v>
                </c:pt>
                <c:pt idx="3421">
                  <c:v>#N/A</c:v>
                </c:pt>
                <c:pt idx="3422">
                  <c:v>#N/A</c:v>
                </c:pt>
                <c:pt idx="3423">
                  <c:v>#N/A</c:v>
                </c:pt>
                <c:pt idx="3424">
                  <c:v>#N/A</c:v>
                </c:pt>
                <c:pt idx="3425">
                  <c:v>#N/A</c:v>
                </c:pt>
                <c:pt idx="3426">
                  <c:v>#N/A</c:v>
                </c:pt>
                <c:pt idx="3427">
                  <c:v>#N/A</c:v>
                </c:pt>
                <c:pt idx="3428">
                  <c:v>#N/A</c:v>
                </c:pt>
                <c:pt idx="3429">
                  <c:v>#N/A</c:v>
                </c:pt>
                <c:pt idx="3430">
                  <c:v>#N/A</c:v>
                </c:pt>
                <c:pt idx="3431">
                  <c:v>#N/A</c:v>
                </c:pt>
                <c:pt idx="3432">
                  <c:v>#N/A</c:v>
                </c:pt>
                <c:pt idx="3433">
                  <c:v>#N/A</c:v>
                </c:pt>
                <c:pt idx="3434">
                  <c:v>#N/A</c:v>
                </c:pt>
                <c:pt idx="3435">
                  <c:v>#N/A</c:v>
                </c:pt>
                <c:pt idx="3436">
                  <c:v>#N/A</c:v>
                </c:pt>
                <c:pt idx="3437">
                  <c:v>#N/A</c:v>
                </c:pt>
                <c:pt idx="3438">
                  <c:v>#N/A</c:v>
                </c:pt>
                <c:pt idx="3439">
                  <c:v>#N/A</c:v>
                </c:pt>
                <c:pt idx="3440">
                  <c:v>#N/A</c:v>
                </c:pt>
                <c:pt idx="3441">
                  <c:v>#N/A</c:v>
                </c:pt>
                <c:pt idx="3442">
                  <c:v>#N/A</c:v>
                </c:pt>
                <c:pt idx="3443">
                  <c:v>#N/A</c:v>
                </c:pt>
                <c:pt idx="3444">
                  <c:v>#N/A</c:v>
                </c:pt>
                <c:pt idx="3445">
                  <c:v>#N/A</c:v>
                </c:pt>
                <c:pt idx="3446">
                  <c:v>#N/A</c:v>
                </c:pt>
                <c:pt idx="3447">
                  <c:v>#N/A</c:v>
                </c:pt>
                <c:pt idx="3448">
                  <c:v>#N/A</c:v>
                </c:pt>
                <c:pt idx="3449">
                  <c:v>#N/A</c:v>
                </c:pt>
                <c:pt idx="3450">
                  <c:v>#N/A</c:v>
                </c:pt>
                <c:pt idx="3451">
                  <c:v>#N/A</c:v>
                </c:pt>
                <c:pt idx="3452">
                  <c:v>#N/A</c:v>
                </c:pt>
                <c:pt idx="3453">
                  <c:v>#N/A</c:v>
                </c:pt>
                <c:pt idx="3454">
                  <c:v>#N/A</c:v>
                </c:pt>
                <c:pt idx="3455">
                  <c:v>#N/A</c:v>
                </c:pt>
                <c:pt idx="3456">
                  <c:v>#N/A</c:v>
                </c:pt>
                <c:pt idx="3457">
                  <c:v>#N/A</c:v>
                </c:pt>
                <c:pt idx="3458">
                  <c:v>#N/A</c:v>
                </c:pt>
                <c:pt idx="3459">
                  <c:v>#N/A</c:v>
                </c:pt>
                <c:pt idx="3460">
                  <c:v>#N/A</c:v>
                </c:pt>
                <c:pt idx="3461">
                  <c:v>#N/A</c:v>
                </c:pt>
                <c:pt idx="3462">
                  <c:v>#N/A</c:v>
                </c:pt>
                <c:pt idx="3463">
                  <c:v>#N/A</c:v>
                </c:pt>
                <c:pt idx="3464">
                  <c:v>#N/A</c:v>
                </c:pt>
                <c:pt idx="3465">
                  <c:v>#N/A</c:v>
                </c:pt>
                <c:pt idx="3466">
                  <c:v>#N/A</c:v>
                </c:pt>
                <c:pt idx="3467">
                  <c:v>#N/A</c:v>
                </c:pt>
                <c:pt idx="3468">
                  <c:v>#N/A</c:v>
                </c:pt>
                <c:pt idx="3469">
                  <c:v>#N/A</c:v>
                </c:pt>
                <c:pt idx="3470">
                  <c:v>#N/A</c:v>
                </c:pt>
                <c:pt idx="3471">
                  <c:v>#N/A</c:v>
                </c:pt>
                <c:pt idx="3472">
                  <c:v>#N/A</c:v>
                </c:pt>
                <c:pt idx="3473">
                  <c:v>#N/A</c:v>
                </c:pt>
                <c:pt idx="3474">
                  <c:v>#N/A</c:v>
                </c:pt>
                <c:pt idx="3475">
                  <c:v>#N/A</c:v>
                </c:pt>
                <c:pt idx="3476">
                  <c:v>#N/A</c:v>
                </c:pt>
                <c:pt idx="3477">
                  <c:v>#N/A</c:v>
                </c:pt>
                <c:pt idx="3478">
                  <c:v>#N/A</c:v>
                </c:pt>
                <c:pt idx="3479">
                  <c:v>#N/A</c:v>
                </c:pt>
                <c:pt idx="3480">
                  <c:v>#N/A</c:v>
                </c:pt>
                <c:pt idx="3481">
                  <c:v>#N/A</c:v>
                </c:pt>
                <c:pt idx="3482">
                  <c:v>#N/A</c:v>
                </c:pt>
                <c:pt idx="3483">
                  <c:v>#N/A</c:v>
                </c:pt>
                <c:pt idx="3484">
                  <c:v>#N/A</c:v>
                </c:pt>
                <c:pt idx="3485">
                  <c:v>#N/A</c:v>
                </c:pt>
                <c:pt idx="3486">
                  <c:v>#N/A</c:v>
                </c:pt>
                <c:pt idx="3487">
                  <c:v>#N/A</c:v>
                </c:pt>
                <c:pt idx="3488">
                  <c:v>#N/A</c:v>
                </c:pt>
                <c:pt idx="3489">
                  <c:v>#N/A</c:v>
                </c:pt>
                <c:pt idx="3490">
                  <c:v>#N/A</c:v>
                </c:pt>
                <c:pt idx="3491">
                  <c:v>#N/A</c:v>
                </c:pt>
                <c:pt idx="3492">
                  <c:v>#N/A</c:v>
                </c:pt>
                <c:pt idx="3493">
                  <c:v>#N/A</c:v>
                </c:pt>
                <c:pt idx="3494">
                  <c:v>#N/A</c:v>
                </c:pt>
                <c:pt idx="3495">
                  <c:v>#N/A</c:v>
                </c:pt>
                <c:pt idx="3496">
                  <c:v>#N/A</c:v>
                </c:pt>
                <c:pt idx="3497">
                  <c:v>#N/A</c:v>
                </c:pt>
                <c:pt idx="3498">
                  <c:v>#N/A</c:v>
                </c:pt>
                <c:pt idx="3499">
                  <c:v>#N/A</c:v>
                </c:pt>
                <c:pt idx="3500">
                  <c:v>#N/A</c:v>
                </c:pt>
                <c:pt idx="3501">
                  <c:v>#N/A</c:v>
                </c:pt>
                <c:pt idx="3502">
                  <c:v>#N/A</c:v>
                </c:pt>
                <c:pt idx="3503">
                  <c:v>#N/A</c:v>
                </c:pt>
                <c:pt idx="3504">
                  <c:v>#N/A</c:v>
                </c:pt>
                <c:pt idx="3505">
                  <c:v>#N/A</c:v>
                </c:pt>
                <c:pt idx="3506">
                  <c:v>#N/A</c:v>
                </c:pt>
                <c:pt idx="3507">
                  <c:v>#N/A</c:v>
                </c:pt>
                <c:pt idx="3508">
                  <c:v>#N/A</c:v>
                </c:pt>
                <c:pt idx="3509">
                  <c:v>#N/A</c:v>
                </c:pt>
                <c:pt idx="3510">
                  <c:v>#N/A</c:v>
                </c:pt>
                <c:pt idx="3511">
                  <c:v>#N/A</c:v>
                </c:pt>
                <c:pt idx="3512">
                  <c:v>#N/A</c:v>
                </c:pt>
                <c:pt idx="3513">
                  <c:v>#N/A</c:v>
                </c:pt>
                <c:pt idx="3514">
                  <c:v>#N/A</c:v>
                </c:pt>
                <c:pt idx="3515">
                  <c:v>#N/A</c:v>
                </c:pt>
                <c:pt idx="3516">
                  <c:v>#N/A</c:v>
                </c:pt>
                <c:pt idx="3517">
                  <c:v>#N/A</c:v>
                </c:pt>
                <c:pt idx="3518">
                  <c:v>#N/A</c:v>
                </c:pt>
                <c:pt idx="3519">
                  <c:v>#N/A</c:v>
                </c:pt>
                <c:pt idx="3520">
                  <c:v>#N/A</c:v>
                </c:pt>
                <c:pt idx="3521">
                  <c:v>#N/A</c:v>
                </c:pt>
                <c:pt idx="3522">
                  <c:v>#N/A</c:v>
                </c:pt>
                <c:pt idx="3523">
                  <c:v>#N/A</c:v>
                </c:pt>
                <c:pt idx="3524">
                  <c:v>#N/A</c:v>
                </c:pt>
                <c:pt idx="3525">
                  <c:v>#N/A</c:v>
                </c:pt>
                <c:pt idx="3526">
                  <c:v>#N/A</c:v>
                </c:pt>
                <c:pt idx="3527">
                  <c:v>#N/A</c:v>
                </c:pt>
                <c:pt idx="3528">
                  <c:v>#N/A</c:v>
                </c:pt>
                <c:pt idx="3529">
                  <c:v>#N/A</c:v>
                </c:pt>
                <c:pt idx="3530">
                  <c:v>#N/A</c:v>
                </c:pt>
                <c:pt idx="3531">
                  <c:v>#N/A</c:v>
                </c:pt>
                <c:pt idx="3532">
                  <c:v>#N/A</c:v>
                </c:pt>
                <c:pt idx="3533">
                  <c:v>#N/A</c:v>
                </c:pt>
                <c:pt idx="3534">
                  <c:v>#N/A</c:v>
                </c:pt>
                <c:pt idx="3535">
                  <c:v>#N/A</c:v>
                </c:pt>
                <c:pt idx="3536">
                  <c:v>#N/A</c:v>
                </c:pt>
                <c:pt idx="3537">
                  <c:v>#N/A</c:v>
                </c:pt>
                <c:pt idx="3538">
                  <c:v>#N/A</c:v>
                </c:pt>
                <c:pt idx="3539">
                  <c:v>#N/A</c:v>
                </c:pt>
                <c:pt idx="3540">
                  <c:v>#N/A</c:v>
                </c:pt>
                <c:pt idx="3541">
                  <c:v>#N/A</c:v>
                </c:pt>
                <c:pt idx="3542">
                  <c:v>#N/A</c:v>
                </c:pt>
                <c:pt idx="3543">
                  <c:v>#N/A</c:v>
                </c:pt>
                <c:pt idx="3544">
                  <c:v>#N/A</c:v>
                </c:pt>
                <c:pt idx="3545">
                  <c:v>#N/A</c:v>
                </c:pt>
                <c:pt idx="3546">
                  <c:v>#N/A</c:v>
                </c:pt>
                <c:pt idx="3547">
                  <c:v>#N/A</c:v>
                </c:pt>
                <c:pt idx="3548">
                  <c:v>#N/A</c:v>
                </c:pt>
                <c:pt idx="3549">
                  <c:v>#N/A</c:v>
                </c:pt>
                <c:pt idx="3550">
                  <c:v>#N/A</c:v>
                </c:pt>
                <c:pt idx="3551">
                  <c:v>#N/A</c:v>
                </c:pt>
                <c:pt idx="3552">
                  <c:v>#N/A</c:v>
                </c:pt>
                <c:pt idx="3553">
                  <c:v>#N/A</c:v>
                </c:pt>
                <c:pt idx="3554">
                  <c:v>#N/A</c:v>
                </c:pt>
                <c:pt idx="3555">
                  <c:v>#N/A</c:v>
                </c:pt>
                <c:pt idx="3556">
                  <c:v>#N/A</c:v>
                </c:pt>
                <c:pt idx="3557">
                  <c:v>#N/A</c:v>
                </c:pt>
                <c:pt idx="3558">
                  <c:v>#N/A</c:v>
                </c:pt>
                <c:pt idx="3559">
                  <c:v>#N/A</c:v>
                </c:pt>
                <c:pt idx="3560">
                  <c:v>#N/A</c:v>
                </c:pt>
                <c:pt idx="3561">
                  <c:v>#N/A</c:v>
                </c:pt>
                <c:pt idx="3562">
                  <c:v>#N/A</c:v>
                </c:pt>
                <c:pt idx="3563">
                  <c:v>#N/A</c:v>
                </c:pt>
                <c:pt idx="3564">
                  <c:v>#N/A</c:v>
                </c:pt>
                <c:pt idx="3565">
                  <c:v>#N/A</c:v>
                </c:pt>
                <c:pt idx="3566">
                  <c:v>#N/A</c:v>
                </c:pt>
                <c:pt idx="3567">
                  <c:v>#N/A</c:v>
                </c:pt>
                <c:pt idx="3568">
                  <c:v>#N/A</c:v>
                </c:pt>
                <c:pt idx="3569">
                  <c:v>#N/A</c:v>
                </c:pt>
                <c:pt idx="3570">
                  <c:v>#N/A</c:v>
                </c:pt>
                <c:pt idx="3571">
                  <c:v>#N/A</c:v>
                </c:pt>
                <c:pt idx="3572">
                  <c:v>#N/A</c:v>
                </c:pt>
                <c:pt idx="3573">
                  <c:v>#N/A</c:v>
                </c:pt>
                <c:pt idx="3574">
                  <c:v>#N/A</c:v>
                </c:pt>
                <c:pt idx="3575">
                  <c:v>#N/A</c:v>
                </c:pt>
                <c:pt idx="3576">
                  <c:v>#N/A</c:v>
                </c:pt>
                <c:pt idx="3577">
                  <c:v>#N/A</c:v>
                </c:pt>
                <c:pt idx="3578">
                  <c:v>#N/A</c:v>
                </c:pt>
                <c:pt idx="3579">
                  <c:v>#N/A</c:v>
                </c:pt>
                <c:pt idx="3580">
                  <c:v>#N/A</c:v>
                </c:pt>
                <c:pt idx="3581">
                  <c:v>#N/A</c:v>
                </c:pt>
                <c:pt idx="3582">
                  <c:v>#N/A</c:v>
                </c:pt>
                <c:pt idx="3583">
                  <c:v>#N/A</c:v>
                </c:pt>
                <c:pt idx="3584">
                  <c:v>#N/A</c:v>
                </c:pt>
                <c:pt idx="3585">
                  <c:v>#N/A</c:v>
                </c:pt>
                <c:pt idx="3586">
                  <c:v>#N/A</c:v>
                </c:pt>
                <c:pt idx="3587">
                  <c:v>#N/A</c:v>
                </c:pt>
                <c:pt idx="3588">
                  <c:v>#N/A</c:v>
                </c:pt>
                <c:pt idx="3589">
                  <c:v>#N/A</c:v>
                </c:pt>
                <c:pt idx="3590">
                  <c:v>#N/A</c:v>
                </c:pt>
                <c:pt idx="3591">
                  <c:v>#N/A</c:v>
                </c:pt>
                <c:pt idx="3592">
                  <c:v>#N/A</c:v>
                </c:pt>
                <c:pt idx="3593">
                  <c:v>#N/A</c:v>
                </c:pt>
                <c:pt idx="3594">
                  <c:v>#N/A</c:v>
                </c:pt>
                <c:pt idx="3595">
                  <c:v>#N/A</c:v>
                </c:pt>
                <c:pt idx="3596">
                  <c:v>#N/A</c:v>
                </c:pt>
                <c:pt idx="3597">
                  <c:v>#N/A</c:v>
                </c:pt>
                <c:pt idx="3598">
                  <c:v>#N/A</c:v>
                </c:pt>
                <c:pt idx="3599">
                  <c:v>#N/A</c:v>
                </c:pt>
                <c:pt idx="3600">
                  <c:v>#N/A</c:v>
                </c:pt>
                <c:pt idx="3601">
                  <c:v>#N/A</c:v>
                </c:pt>
                <c:pt idx="3602">
                  <c:v>#N/A</c:v>
                </c:pt>
                <c:pt idx="3603">
                  <c:v>#N/A</c:v>
                </c:pt>
                <c:pt idx="3604">
                  <c:v>#N/A</c:v>
                </c:pt>
                <c:pt idx="3605">
                  <c:v>#N/A</c:v>
                </c:pt>
                <c:pt idx="3606">
                  <c:v>#N/A</c:v>
                </c:pt>
                <c:pt idx="3607">
                  <c:v>#N/A</c:v>
                </c:pt>
                <c:pt idx="3608">
                  <c:v>#N/A</c:v>
                </c:pt>
                <c:pt idx="3609">
                  <c:v>#N/A</c:v>
                </c:pt>
                <c:pt idx="3610">
                  <c:v>#N/A</c:v>
                </c:pt>
                <c:pt idx="3611">
                  <c:v>#N/A</c:v>
                </c:pt>
                <c:pt idx="3612">
                  <c:v>#N/A</c:v>
                </c:pt>
                <c:pt idx="3613">
                  <c:v>#N/A</c:v>
                </c:pt>
                <c:pt idx="3614">
                  <c:v>#N/A</c:v>
                </c:pt>
                <c:pt idx="3615">
                  <c:v>#N/A</c:v>
                </c:pt>
                <c:pt idx="3616">
                  <c:v>#N/A</c:v>
                </c:pt>
                <c:pt idx="3617">
                  <c:v>#N/A</c:v>
                </c:pt>
                <c:pt idx="3618">
                  <c:v>#N/A</c:v>
                </c:pt>
                <c:pt idx="3619">
                  <c:v>#N/A</c:v>
                </c:pt>
                <c:pt idx="3620">
                  <c:v>#N/A</c:v>
                </c:pt>
                <c:pt idx="3621">
                  <c:v>#N/A</c:v>
                </c:pt>
                <c:pt idx="3622">
                  <c:v>#N/A</c:v>
                </c:pt>
                <c:pt idx="3623">
                  <c:v>#N/A</c:v>
                </c:pt>
                <c:pt idx="3624">
                  <c:v>#N/A</c:v>
                </c:pt>
                <c:pt idx="3625">
                  <c:v>#N/A</c:v>
                </c:pt>
                <c:pt idx="3626">
                  <c:v>#N/A</c:v>
                </c:pt>
                <c:pt idx="3627">
                  <c:v>#N/A</c:v>
                </c:pt>
                <c:pt idx="3628">
                  <c:v>#N/A</c:v>
                </c:pt>
                <c:pt idx="3629">
                  <c:v>#N/A</c:v>
                </c:pt>
                <c:pt idx="3630">
                  <c:v>#N/A</c:v>
                </c:pt>
                <c:pt idx="3631">
                  <c:v>#N/A</c:v>
                </c:pt>
                <c:pt idx="3632">
                  <c:v>#N/A</c:v>
                </c:pt>
                <c:pt idx="3633">
                  <c:v>#N/A</c:v>
                </c:pt>
                <c:pt idx="3634">
                  <c:v>#N/A</c:v>
                </c:pt>
                <c:pt idx="3635">
                  <c:v>#N/A</c:v>
                </c:pt>
                <c:pt idx="3636">
                  <c:v>#N/A</c:v>
                </c:pt>
                <c:pt idx="3637">
                  <c:v>#N/A</c:v>
                </c:pt>
                <c:pt idx="3638">
                  <c:v>#N/A</c:v>
                </c:pt>
                <c:pt idx="3639">
                  <c:v>#N/A</c:v>
                </c:pt>
                <c:pt idx="3640">
                  <c:v>#N/A</c:v>
                </c:pt>
                <c:pt idx="3641">
                  <c:v>#N/A</c:v>
                </c:pt>
                <c:pt idx="3642">
                  <c:v>#N/A</c:v>
                </c:pt>
                <c:pt idx="3643">
                  <c:v>#N/A</c:v>
                </c:pt>
                <c:pt idx="3644">
                  <c:v>#N/A</c:v>
                </c:pt>
                <c:pt idx="3645">
                  <c:v>#N/A</c:v>
                </c:pt>
                <c:pt idx="3646">
                  <c:v>#N/A</c:v>
                </c:pt>
                <c:pt idx="3647">
                  <c:v>#N/A</c:v>
                </c:pt>
                <c:pt idx="3648">
                  <c:v>#N/A</c:v>
                </c:pt>
                <c:pt idx="3649">
                  <c:v>#N/A</c:v>
                </c:pt>
                <c:pt idx="3650">
                  <c:v>#N/A</c:v>
                </c:pt>
                <c:pt idx="3651">
                  <c:v>#N/A</c:v>
                </c:pt>
                <c:pt idx="3652">
                  <c:v>#N/A</c:v>
                </c:pt>
                <c:pt idx="3653">
                  <c:v>#N/A</c:v>
                </c:pt>
                <c:pt idx="3654">
                  <c:v>#N/A</c:v>
                </c:pt>
                <c:pt idx="3655">
                  <c:v>#N/A</c:v>
                </c:pt>
                <c:pt idx="3656">
                  <c:v>#N/A</c:v>
                </c:pt>
                <c:pt idx="3657">
                  <c:v>#N/A</c:v>
                </c:pt>
                <c:pt idx="3658">
                  <c:v>#N/A</c:v>
                </c:pt>
                <c:pt idx="3659">
                  <c:v>#N/A</c:v>
                </c:pt>
                <c:pt idx="3660">
                  <c:v>#N/A</c:v>
                </c:pt>
                <c:pt idx="3661">
                  <c:v>#N/A</c:v>
                </c:pt>
                <c:pt idx="3662">
                  <c:v>#N/A</c:v>
                </c:pt>
                <c:pt idx="3663">
                  <c:v>#N/A</c:v>
                </c:pt>
                <c:pt idx="3664">
                  <c:v>#N/A</c:v>
                </c:pt>
                <c:pt idx="3665">
                  <c:v>#N/A</c:v>
                </c:pt>
                <c:pt idx="3666">
                  <c:v>#N/A</c:v>
                </c:pt>
                <c:pt idx="3667">
                  <c:v>#N/A</c:v>
                </c:pt>
                <c:pt idx="3668">
                  <c:v>#N/A</c:v>
                </c:pt>
                <c:pt idx="3669">
                  <c:v>#N/A</c:v>
                </c:pt>
                <c:pt idx="3670">
                  <c:v>#N/A</c:v>
                </c:pt>
                <c:pt idx="3671">
                  <c:v>#N/A</c:v>
                </c:pt>
                <c:pt idx="3672">
                  <c:v>#N/A</c:v>
                </c:pt>
                <c:pt idx="3673">
                  <c:v>#N/A</c:v>
                </c:pt>
                <c:pt idx="3674">
                  <c:v>#N/A</c:v>
                </c:pt>
                <c:pt idx="3675">
                  <c:v>#N/A</c:v>
                </c:pt>
                <c:pt idx="3676">
                  <c:v>#N/A</c:v>
                </c:pt>
                <c:pt idx="3677">
                  <c:v>#N/A</c:v>
                </c:pt>
                <c:pt idx="3678">
                  <c:v>#N/A</c:v>
                </c:pt>
                <c:pt idx="3679">
                  <c:v>#N/A</c:v>
                </c:pt>
                <c:pt idx="3680">
                  <c:v>#N/A</c:v>
                </c:pt>
                <c:pt idx="3681">
                  <c:v>#N/A</c:v>
                </c:pt>
                <c:pt idx="3682">
                  <c:v>#N/A</c:v>
                </c:pt>
                <c:pt idx="3683">
                  <c:v>#N/A</c:v>
                </c:pt>
                <c:pt idx="3684">
                  <c:v>#N/A</c:v>
                </c:pt>
                <c:pt idx="3685">
                  <c:v>#N/A</c:v>
                </c:pt>
                <c:pt idx="3686">
                  <c:v>#N/A</c:v>
                </c:pt>
                <c:pt idx="3687">
                  <c:v>#N/A</c:v>
                </c:pt>
                <c:pt idx="3688">
                  <c:v>#N/A</c:v>
                </c:pt>
                <c:pt idx="3689">
                  <c:v>#N/A</c:v>
                </c:pt>
                <c:pt idx="3690">
                  <c:v>#N/A</c:v>
                </c:pt>
                <c:pt idx="3691">
                  <c:v>#N/A</c:v>
                </c:pt>
                <c:pt idx="3692">
                  <c:v>#N/A</c:v>
                </c:pt>
                <c:pt idx="3693">
                  <c:v>#N/A</c:v>
                </c:pt>
                <c:pt idx="3694">
                  <c:v>#N/A</c:v>
                </c:pt>
                <c:pt idx="3695">
                  <c:v>#N/A</c:v>
                </c:pt>
                <c:pt idx="3696">
                  <c:v>#N/A</c:v>
                </c:pt>
                <c:pt idx="3697">
                  <c:v>#N/A</c:v>
                </c:pt>
                <c:pt idx="3698">
                  <c:v>#N/A</c:v>
                </c:pt>
                <c:pt idx="3699">
                  <c:v>#N/A</c:v>
                </c:pt>
                <c:pt idx="3700">
                  <c:v>#N/A</c:v>
                </c:pt>
                <c:pt idx="3701">
                  <c:v>#N/A</c:v>
                </c:pt>
                <c:pt idx="3702">
                  <c:v>#N/A</c:v>
                </c:pt>
                <c:pt idx="3703">
                  <c:v>#N/A</c:v>
                </c:pt>
                <c:pt idx="3704">
                  <c:v>#N/A</c:v>
                </c:pt>
                <c:pt idx="3705">
                  <c:v>#N/A</c:v>
                </c:pt>
                <c:pt idx="3706">
                  <c:v>#N/A</c:v>
                </c:pt>
                <c:pt idx="3707">
                  <c:v>#N/A</c:v>
                </c:pt>
                <c:pt idx="3708">
                  <c:v>#N/A</c:v>
                </c:pt>
                <c:pt idx="3709">
                  <c:v>#N/A</c:v>
                </c:pt>
                <c:pt idx="3710">
                  <c:v>#N/A</c:v>
                </c:pt>
                <c:pt idx="3711">
                  <c:v>#N/A</c:v>
                </c:pt>
                <c:pt idx="3712">
                  <c:v>#N/A</c:v>
                </c:pt>
                <c:pt idx="3713">
                  <c:v>#N/A</c:v>
                </c:pt>
                <c:pt idx="3714">
                  <c:v>#N/A</c:v>
                </c:pt>
                <c:pt idx="3715">
                  <c:v>#N/A</c:v>
                </c:pt>
                <c:pt idx="3716">
                  <c:v>#N/A</c:v>
                </c:pt>
                <c:pt idx="3717">
                  <c:v>#N/A</c:v>
                </c:pt>
                <c:pt idx="3718">
                  <c:v>#N/A</c:v>
                </c:pt>
                <c:pt idx="3719">
                  <c:v>#N/A</c:v>
                </c:pt>
                <c:pt idx="3720">
                  <c:v>#N/A</c:v>
                </c:pt>
                <c:pt idx="3721">
                  <c:v>#N/A</c:v>
                </c:pt>
                <c:pt idx="3722">
                  <c:v>#N/A</c:v>
                </c:pt>
                <c:pt idx="3723">
                  <c:v>#N/A</c:v>
                </c:pt>
                <c:pt idx="3724">
                  <c:v>#N/A</c:v>
                </c:pt>
                <c:pt idx="3725">
                  <c:v>#N/A</c:v>
                </c:pt>
                <c:pt idx="3726">
                  <c:v>#N/A</c:v>
                </c:pt>
                <c:pt idx="3727">
                  <c:v>#N/A</c:v>
                </c:pt>
                <c:pt idx="3728">
                  <c:v>#N/A</c:v>
                </c:pt>
                <c:pt idx="3729">
                  <c:v>#N/A</c:v>
                </c:pt>
                <c:pt idx="3730">
                  <c:v>#N/A</c:v>
                </c:pt>
                <c:pt idx="3731">
                  <c:v>#N/A</c:v>
                </c:pt>
                <c:pt idx="3732">
                  <c:v>#N/A</c:v>
                </c:pt>
                <c:pt idx="3733">
                  <c:v>#N/A</c:v>
                </c:pt>
                <c:pt idx="3734">
                  <c:v>#N/A</c:v>
                </c:pt>
                <c:pt idx="3735">
                  <c:v>#N/A</c:v>
                </c:pt>
                <c:pt idx="3736">
                  <c:v>#N/A</c:v>
                </c:pt>
                <c:pt idx="3737">
                  <c:v>#N/A</c:v>
                </c:pt>
                <c:pt idx="3738">
                  <c:v>#N/A</c:v>
                </c:pt>
                <c:pt idx="3739">
                  <c:v>#N/A</c:v>
                </c:pt>
                <c:pt idx="3740">
                  <c:v>#N/A</c:v>
                </c:pt>
                <c:pt idx="3741">
                  <c:v>#N/A</c:v>
                </c:pt>
                <c:pt idx="3742">
                  <c:v>#N/A</c:v>
                </c:pt>
                <c:pt idx="3743">
                  <c:v>#N/A</c:v>
                </c:pt>
                <c:pt idx="3744">
                  <c:v>#N/A</c:v>
                </c:pt>
                <c:pt idx="3745">
                  <c:v>#N/A</c:v>
                </c:pt>
                <c:pt idx="3746">
                  <c:v>#N/A</c:v>
                </c:pt>
                <c:pt idx="3747">
                  <c:v>#N/A</c:v>
                </c:pt>
                <c:pt idx="3748">
                  <c:v>#N/A</c:v>
                </c:pt>
                <c:pt idx="3749">
                  <c:v>#N/A</c:v>
                </c:pt>
                <c:pt idx="3750">
                  <c:v>#N/A</c:v>
                </c:pt>
                <c:pt idx="3751">
                  <c:v>#N/A</c:v>
                </c:pt>
                <c:pt idx="3752">
                  <c:v>#N/A</c:v>
                </c:pt>
                <c:pt idx="3753">
                  <c:v>#N/A</c:v>
                </c:pt>
                <c:pt idx="3754">
                  <c:v>#N/A</c:v>
                </c:pt>
                <c:pt idx="3755">
                  <c:v>#N/A</c:v>
                </c:pt>
                <c:pt idx="3756">
                  <c:v>#N/A</c:v>
                </c:pt>
                <c:pt idx="3757">
                  <c:v>#N/A</c:v>
                </c:pt>
                <c:pt idx="3758">
                  <c:v>#N/A</c:v>
                </c:pt>
                <c:pt idx="3759">
                  <c:v>#N/A</c:v>
                </c:pt>
                <c:pt idx="3760">
                  <c:v>#N/A</c:v>
                </c:pt>
                <c:pt idx="3761">
                  <c:v>#N/A</c:v>
                </c:pt>
                <c:pt idx="3762">
                  <c:v>#N/A</c:v>
                </c:pt>
                <c:pt idx="3763">
                  <c:v>#N/A</c:v>
                </c:pt>
                <c:pt idx="3764">
                  <c:v>#N/A</c:v>
                </c:pt>
                <c:pt idx="3765">
                  <c:v>#N/A</c:v>
                </c:pt>
                <c:pt idx="3766">
                  <c:v>#N/A</c:v>
                </c:pt>
                <c:pt idx="3767">
                  <c:v>#N/A</c:v>
                </c:pt>
                <c:pt idx="3768">
                  <c:v>#N/A</c:v>
                </c:pt>
                <c:pt idx="3769">
                  <c:v>#N/A</c:v>
                </c:pt>
                <c:pt idx="3770">
                  <c:v>#N/A</c:v>
                </c:pt>
                <c:pt idx="3771">
                  <c:v>#N/A</c:v>
                </c:pt>
                <c:pt idx="3772">
                  <c:v>#N/A</c:v>
                </c:pt>
                <c:pt idx="3773">
                  <c:v>#N/A</c:v>
                </c:pt>
                <c:pt idx="3774">
                  <c:v>#N/A</c:v>
                </c:pt>
                <c:pt idx="3775">
                  <c:v>#N/A</c:v>
                </c:pt>
                <c:pt idx="3776">
                  <c:v>#N/A</c:v>
                </c:pt>
                <c:pt idx="3777">
                  <c:v>#N/A</c:v>
                </c:pt>
                <c:pt idx="3778">
                  <c:v>#N/A</c:v>
                </c:pt>
                <c:pt idx="3779">
                  <c:v>#N/A</c:v>
                </c:pt>
                <c:pt idx="3780">
                  <c:v>#N/A</c:v>
                </c:pt>
                <c:pt idx="3781">
                  <c:v>#N/A</c:v>
                </c:pt>
                <c:pt idx="3782">
                  <c:v>#N/A</c:v>
                </c:pt>
                <c:pt idx="3783">
                  <c:v>#N/A</c:v>
                </c:pt>
                <c:pt idx="3784">
                  <c:v>#N/A</c:v>
                </c:pt>
                <c:pt idx="3785">
                  <c:v>#N/A</c:v>
                </c:pt>
                <c:pt idx="3786">
                  <c:v>#N/A</c:v>
                </c:pt>
                <c:pt idx="3787">
                  <c:v>#N/A</c:v>
                </c:pt>
                <c:pt idx="3788">
                  <c:v>#N/A</c:v>
                </c:pt>
                <c:pt idx="3789">
                  <c:v>#N/A</c:v>
                </c:pt>
                <c:pt idx="3790">
                  <c:v>#N/A</c:v>
                </c:pt>
                <c:pt idx="3791">
                  <c:v>#N/A</c:v>
                </c:pt>
                <c:pt idx="3792">
                  <c:v>#N/A</c:v>
                </c:pt>
                <c:pt idx="3793">
                  <c:v>#N/A</c:v>
                </c:pt>
                <c:pt idx="3794">
                  <c:v>#N/A</c:v>
                </c:pt>
                <c:pt idx="3795">
                  <c:v>#N/A</c:v>
                </c:pt>
                <c:pt idx="3796">
                  <c:v>#N/A</c:v>
                </c:pt>
                <c:pt idx="3797">
                  <c:v>#N/A</c:v>
                </c:pt>
                <c:pt idx="3798">
                  <c:v>#N/A</c:v>
                </c:pt>
                <c:pt idx="3799">
                  <c:v>#N/A</c:v>
                </c:pt>
                <c:pt idx="3800">
                  <c:v>#N/A</c:v>
                </c:pt>
                <c:pt idx="3801">
                  <c:v>#N/A</c:v>
                </c:pt>
                <c:pt idx="3802">
                  <c:v>#N/A</c:v>
                </c:pt>
                <c:pt idx="3803">
                  <c:v>#N/A</c:v>
                </c:pt>
                <c:pt idx="3804">
                  <c:v>#N/A</c:v>
                </c:pt>
                <c:pt idx="3805">
                  <c:v>#N/A</c:v>
                </c:pt>
                <c:pt idx="3806">
                  <c:v>#N/A</c:v>
                </c:pt>
                <c:pt idx="3807">
                  <c:v>#N/A</c:v>
                </c:pt>
                <c:pt idx="3808">
                  <c:v>#N/A</c:v>
                </c:pt>
                <c:pt idx="3809">
                  <c:v>#N/A</c:v>
                </c:pt>
                <c:pt idx="3810">
                  <c:v>#N/A</c:v>
                </c:pt>
                <c:pt idx="3811">
                  <c:v>#N/A</c:v>
                </c:pt>
                <c:pt idx="3812">
                  <c:v>#N/A</c:v>
                </c:pt>
                <c:pt idx="3813">
                  <c:v>#N/A</c:v>
                </c:pt>
                <c:pt idx="3814">
                  <c:v>#N/A</c:v>
                </c:pt>
                <c:pt idx="3815">
                  <c:v>#N/A</c:v>
                </c:pt>
                <c:pt idx="3816">
                  <c:v>#N/A</c:v>
                </c:pt>
                <c:pt idx="3817">
                  <c:v>#N/A</c:v>
                </c:pt>
                <c:pt idx="3818">
                  <c:v>#N/A</c:v>
                </c:pt>
                <c:pt idx="3819">
                  <c:v>#N/A</c:v>
                </c:pt>
                <c:pt idx="3820">
                  <c:v>#N/A</c:v>
                </c:pt>
                <c:pt idx="3821">
                  <c:v>#N/A</c:v>
                </c:pt>
                <c:pt idx="3822">
                  <c:v>#N/A</c:v>
                </c:pt>
                <c:pt idx="3823">
                  <c:v>#N/A</c:v>
                </c:pt>
                <c:pt idx="3824">
                  <c:v>#N/A</c:v>
                </c:pt>
                <c:pt idx="3825">
                  <c:v>#N/A</c:v>
                </c:pt>
                <c:pt idx="3826">
                  <c:v>#N/A</c:v>
                </c:pt>
                <c:pt idx="3827">
                  <c:v>#N/A</c:v>
                </c:pt>
                <c:pt idx="3828">
                  <c:v>#N/A</c:v>
                </c:pt>
                <c:pt idx="3829">
                  <c:v>#N/A</c:v>
                </c:pt>
                <c:pt idx="3830">
                  <c:v>#N/A</c:v>
                </c:pt>
                <c:pt idx="3831">
                  <c:v>#N/A</c:v>
                </c:pt>
                <c:pt idx="3832">
                  <c:v>#N/A</c:v>
                </c:pt>
                <c:pt idx="3833">
                  <c:v>#N/A</c:v>
                </c:pt>
                <c:pt idx="3834">
                  <c:v>#N/A</c:v>
                </c:pt>
                <c:pt idx="3835">
                  <c:v>#N/A</c:v>
                </c:pt>
                <c:pt idx="3836">
                  <c:v>#N/A</c:v>
                </c:pt>
                <c:pt idx="3837">
                  <c:v>#N/A</c:v>
                </c:pt>
                <c:pt idx="3838">
                  <c:v>#N/A</c:v>
                </c:pt>
                <c:pt idx="3839">
                  <c:v>#N/A</c:v>
                </c:pt>
                <c:pt idx="3840">
                  <c:v>#N/A</c:v>
                </c:pt>
                <c:pt idx="3841">
                  <c:v>#N/A</c:v>
                </c:pt>
                <c:pt idx="3842">
                  <c:v>#N/A</c:v>
                </c:pt>
                <c:pt idx="3843">
                  <c:v>#N/A</c:v>
                </c:pt>
                <c:pt idx="3844">
                  <c:v>#N/A</c:v>
                </c:pt>
                <c:pt idx="3845">
                  <c:v>#N/A</c:v>
                </c:pt>
                <c:pt idx="3846">
                  <c:v>#N/A</c:v>
                </c:pt>
                <c:pt idx="3847">
                  <c:v>#N/A</c:v>
                </c:pt>
                <c:pt idx="3848">
                  <c:v>#N/A</c:v>
                </c:pt>
                <c:pt idx="3849">
                  <c:v>#N/A</c:v>
                </c:pt>
                <c:pt idx="3850">
                  <c:v>#N/A</c:v>
                </c:pt>
                <c:pt idx="3851">
                  <c:v>#N/A</c:v>
                </c:pt>
                <c:pt idx="3852">
                  <c:v>#N/A</c:v>
                </c:pt>
                <c:pt idx="3853">
                  <c:v>#N/A</c:v>
                </c:pt>
                <c:pt idx="3854">
                  <c:v>#N/A</c:v>
                </c:pt>
                <c:pt idx="3855">
                  <c:v>#N/A</c:v>
                </c:pt>
                <c:pt idx="3856">
                  <c:v>#N/A</c:v>
                </c:pt>
                <c:pt idx="3857">
                  <c:v>#N/A</c:v>
                </c:pt>
                <c:pt idx="3858">
                  <c:v>#N/A</c:v>
                </c:pt>
                <c:pt idx="3859">
                  <c:v>#N/A</c:v>
                </c:pt>
                <c:pt idx="3860">
                  <c:v>#N/A</c:v>
                </c:pt>
                <c:pt idx="3861">
                  <c:v>#N/A</c:v>
                </c:pt>
                <c:pt idx="3862">
                  <c:v>#N/A</c:v>
                </c:pt>
                <c:pt idx="3863">
                  <c:v>#N/A</c:v>
                </c:pt>
                <c:pt idx="3864">
                  <c:v>#N/A</c:v>
                </c:pt>
                <c:pt idx="3865">
                  <c:v>#N/A</c:v>
                </c:pt>
                <c:pt idx="3866">
                  <c:v>#N/A</c:v>
                </c:pt>
                <c:pt idx="3867">
                  <c:v>#N/A</c:v>
                </c:pt>
                <c:pt idx="3868">
                  <c:v>#N/A</c:v>
                </c:pt>
                <c:pt idx="3869">
                  <c:v>#N/A</c:v>
                </c:pt>
                <c:pt idx="3870">
                  <c:v>#N/A</c:v>
                </c:pt>
                <c:pt idx="3871">
                  <c:v>#N/A</c:v>
                </c:pt>
                <c:pt idx="3872">
                  <c:v>#N/A</c:v>
                </c:pt>
                <c:pt idx="3873">
                  <c:v>#N/A</c:v>
                </c:pt>
                <c:pt idx="3874">
                  <c:v>#N/A</c:v>
                </c:pt>
                <c:pt idx="3875">
                  <c:v>#N/A</c:v>
                </c:pt>
                <c:pt idx="3876">
                  <c:v>#N/A</c:v>
                </c:pt>
                <c:pt idx="3877">
                  <c:v>#N/A</c:v>
                </c:pt>
                <c:pt idx="3878">
                  <c:v>#N/A</c:v>
                </c:pt>
                <c:pt idx="3879">
                  <c:v>#N/A</c:v>
                </c:pt>
                <c:pt idx="3880">
                  <c:v>#N/A</c:v>
                </c:pt>
                <c:pt idx="3881">
                  <c:v>#N/A</c:v>
                </c:pt>
                <c:pt idx="3882">
                  <c:v>#N/A</c:v>
                </c:pt>
                <c:pt idx="3883">
                  <c:v>#N/A</c:v>
                </c:pt>
                <c:pt idx="3884">
                  <c:v>#N/A</c:v>
                </c:pt>
                <c:pt idx="3885">
                  <c:v>#N/A</c:v>
                </c:pt>
                <c:pt idx="3886">
                  <c:v>#N/A</c:v>
                </c:pt>
                <c:pt idx="3887">
                  <c:v>#N/A</c:v>
                </c:pt>
                <c:pt idx="3888">
                  <c:v>#N/A</c:v>
                </c:pt>
                <c:pt idx="3889">
                  <c:v>#N/A</c:v>
                </c:pt>
                <c:pt idx="3890">
                  <c:v>#N/A</c:v>
                </c:pt>
                <c:pt idx="3891">
                  <c:v>#N/A</c:v>
                </c:pt>
                <c:pt idx="3892">
                  <c:v>#N/A</c:v>
                </c:pt>
                <c:pt idx="3893">
                  <c:v>#N/A</c:v>
                </c:pt>
                <c:pt idx="3894">
                  <c:v>#N/A</c:v>
                </c:pt>
                <c:pt idx="3895">
                  <c:v>#N/A</c:v>
                </c:pt>
                <c:pt idx="3896">
                  <c:v>#N/A</c:v>
                </c:pt>
                <c:pt idx="3897">
                  <c:v>#N/A</c:v>
                </c:pt>
                <c:pt idx="3898">
                  <c:v>#N/A</c:v>
                </c:pt>
                <c:pt idx="3899">
                  <c:v>#N/A</c:v>
                </c:pt>
                <c:pt idx="3900">
                  <c:v>#N/A</c:v>
                </c:pt>
                <c:pt idx="3901">
                  <c:v>#N/A</c:v>
                </c:pt>
                <c:pt idx="3902">
                  <c:v>#N/A</c:v>
                </c:pt>
                <c:pt idx="3903">
                  <c:v>#N/A</c:v>
                </c:pt>
                <c:pt idx="3904">
                  <c:v>#N/A</c:v>
                </c:pt>
                <c:pt idx="3905">
                  <c:v>#N/A</c:v>
                </c:pt>
                <c:pt idx="3906">
                  <c:v>#N/A</c:v>
                </c:pt>
                <c:pt idx="3907">
                  <c:v>#N/A</c:v>
                </c:pt>
                <c:pt idx="3908">
                  <c:v>#N/A</c:v>
                </c:pt>
                <c:pt idx="3909">
                  <c:v>#N/A</c:v>
                </c:pt>
                <c:pt idx="3910">
                  <c:v>#N/A</c:v>
                </c:pt>
                <c:pt idx="3911">
                  <c:v>#N/A</c:v>
                </c:pt>
                <c:pt idx="3912">
                  <c:v>#N/A</c:v>
                </c:pt>
                <c:pt idx="3913">
                  <c:v>#N/A</c:v>
                </c:pt>
                <c:pt idx="3914">
                  <c:v>#N/A</c:v>
                </c:pt>
                <c:pt idx="3915">
                  <c:v>#N/A</c:v>
                </c:pt>
                <c:pt idx="3916">
                  <c:v>#N/A</c:v>
                </c:pt>
                <c:pt idx="3917">
                  <c:v>#N/A</c:v>
                </c:pt>
                <c:pt idx="3918">
                  <c:v>#N/A</c:v>
                </c:pt>
                <c:pt idx="3919">
                  <c:v>#N/A</c:v>
                </c:pt>
                <c:pt idx="3920">
                  <c:v>#N/A</c:v>
                </c:pt>
                <c:pt idx="3921">
                  <c:v>#N/A</c:v>
                </c:pt>
                <c:pt idx="3922">
                  <c:v>#N/A</c:v>
                </c:pt>
                <c:pt idx="3923">
                  <c:v>#N/A</c:v>
                </c:pt>
                <c:pt idx="3924">
                  <c:v>#N/A</c:v>
                </c:pt>
                <c:pt idx="3925">
                  <c:v>#N/A</c:v>
                </c:pt>
                <c:pt idx="3926">
                  <c:v>#N/A</c:v>
                </c:pt>
                <c:pt idx="3927">
                  <c:v>#N/A</c:v>
                </c:pt>
                <c:pt idx="3928">
                  <c:v>#N/A</c:v>
                </c:pt>
                <c:pt idx="3929">
                  <c:v>#N/A</c:v>
                </c:pt>
                <c:pt idx="3930">
                  <c:v>#N/A</c:v>
                </c:pt>
                <c:pt idx="3931">
                  <c:v>#N/A</c:v>
                </c:pt>
                <c:pt idx="3932">
                  <c:v>#N/A</c:v>
                </c:pt>
                <c:pt idx="3933">
                  <c:v>#N/A</c:v>
                </c:pt>
                <c:pt idx="3934">
                  <c:v>#N/A</c:v>
                </c:pt>
                <c:pt idx="3935">
                  <c:v>#N/A</c:v>
                </c:pt>
                <c:pt idx="3936">
                  <c:v>#N/A</c:v>
                </c:pt>
                <c:pt idx="3937">
                  <c:v>#N/A</c:v>
                </c:pt>
                <c:pt idx="3938">
                  <c:v>#N/A</c:v>
                </c:pt>
                <c:pt idx="3939">
                  <c:v>#N/A</c:v>
                </c:pt>
                <c:pt idx="3940">
                  <c:v>#N/A</c:v>
                </c:pt>
                <c:pt idx="3941">
                  <c:v>#N/A</c:v>
                </c:pt>
                <c:pt idx="3942">
                  <c:v>#N/A</c:v>
                </c:pt>
                <c:pt idx="3943">
                  <c:v>#N/A</c:v>
                </c:pt>
                <c:pt idx="3944">
                  <c:v>#N/A</c:v>
                </c:pt>
                <c:pt idx="3945">
                  <c:v>#N/A</c:v>
                </c:pt>
                <c:pt idx="3946">
                  <c:v>#N/A</c:v>
                </c:pt>
                <c:pt idx="3947">
                  <c:v>#N/A</c:v>
                </c:pt>
                <c:pt idx="3948">
                  <c:v>#N/A</c:v>
                </c:pt>
                <c:pt idx="3949">
                  <c:v>#N/A</c:v>
                </c:pt>
                <c:pt idx="3950">
                  <c:v>#N/A</c:v>
                </c:pt>
                <c:pt idx="3951">
                  <c:v>#N/A</c:v>
                </c:pt>
                <c:pt idx="3952">
                  <c:v>#N/A</c:v>
                </c:pt>
                <c:pt idx="3953">
                  <c:v>#N/A</c:v>
                </c:pt>
                <c:pt idx="3954">
                  <c:v>#N/A</c:v>
                </c:pt>
                <c:pt idx="3955">
                  <c:v>#N/A</c:v>
                </c:pt>
                <c:pt idx="3956">
                  <c:v>#N/A</c:v>
                </c:pt>
                <c:pt idx="3957">
                  <c:v>#N/A</c:v>
                </c:pt>
                <c:pt idx="3958">
                  <c:v>#N/A</c:v>
                </c:pt>
                <c:pt idx="3959">
                  <c:v>#N/A</c:v>
                </c:pt>
                <c:pt idx="3960">
                  <c:v>#N/A</c:v>
                </c:pt>
                <c:pt idx="3961">
                  <c:v>#N/A</c:v>
                </c:pt>
                <c:pt idx="3962">
                  <c:v>#N/A</c:v>
                </c:pt>
                <c:pt idx="3963">
                  <c:v>#N/A</c:v>
                </c:pt>
                <c:pt idx="3964">
                  <c:v>#N/A</c:v>
                </c:pt>
                <c:pt idx="3965">
                  <c:v>#N/A</c:v>
                </c:pt>
                <c:pt idx="3966">
                  <c:v>#N/A</c:v>
                </c:pt>
                <c:pt idx="3967">
                  <c:v>#N/A</c:v>
                </c:pt>
                <c:pt idx="3968">
                  <c:v>#N/A</c:v>
                </c:pt>
                <c:pt idx="3969">
                  <c:v>#N/A</c:v>
                </c:pt>
                <c:pt idx="3970">
                  <c:v>#N/A</c:v>
                </c:pt>
                <c:pt idx="3971">
                  <c:v>#N/A</c:v>
                </c:pt>
                <c:pt idx="3972">
                  <c:v>#N/A</c:v>
                </c:pt>
                <c:pt idx="3973">
                  <c:v>#N/A</c:v>
                </c:pt>
                <c:pt idx="3974">
                  <c:v>#N/A</c:v>
                </c:pt>
                <c:pt idx="3975">
                  <c:v>#N/A</c:v>
                </c:pt>
                <c:pt idx="3976">
                  <c:v>#N/A</c:v>
                </c:pt>
                <c:pt idx="3977">
                  <c:v>#N/A</c:v>
                </c:pt>
                <c:pt idx="3978">
                  <c:v>#N/A</c:v>
                </c:pt>
                <c:pt idx="3979">
                  <c:v>#N/A</c:v>
                </c:pt>
                <c:pt idx="3980">
                  <c:v>#N/A</c:v>
                </c:pt>
                <c:pt idx="3981">
                  <c:v>#N/A</c:v>
                </c:pt>
                <c:pt idx="3982">
                  <c:v>#N/A</c:v>
                </c:pt>
                <c:pt idx="3983">
                  <c:v>#N/A</c:v>
                </c:pt>
                <c:pt idx="3984">
                  <c:v>#N/A</c:v>
                </c:pt>
                <c:pt idx="3985">
                  <c:v>#N/A</c:v>
                </c:pt>
                <c:pt idx="3986">
                  <c:v>#N/A</c:v>
                </c:pt>
                <c:pt idx="3987">
                  <c:v>#N/A</c:v>
                </c:pt>
                <c:pt idx="3988">
                  <c:v>#N/A</c:v>
                </c:pt>
                <c:pt idx="3989">
                  <c:v>#N/A</c:v>
                </c:pt>
                <c:pt idx="3990">
                  <c:v>#N/A</c:v>
                </c:pt>
                <c:pt idx="3991">
                  <c:v>#N/A</c:v>
                </c:pt>
                <c:pt idx="3992">
                  <c:v>#N/A</c:v>
                </c:pt>
                <c:pt idx="3993">
                  <c:v>#N/A</c:v>
                </c:pt>
                <c:pt idx="3994">
                  <c:v>#N/A</c:v>
                </c:pt>
                <c:pt idx="3995">
                  <c:v>#N/A</c:v>
                </c:pt>
                <c:pt idx="3996">
                  <c:v>#N/A</c:v>
                </c:pt>
                <c:pt idx="3997">
                  <c:v>#N/A</c:v>
                </c:pt>
                <c:pt idx="3998">
                  <c:v>#N/A</c:v>
                </c:pt>
                <c:pt idx="3999">
                  <c:v>#N/A</c:v>
                </c:pt>
                <c:pt idx="4000">
                  <c:v>#N/A</c:v>
                </c:pt>
                <c:pt idx="4001">
                  <c:v>#N/A</c:v>
                </c:pt>
                <c:pt idx="4002">
                  <c:v>#N/A</c:v>
                </c:pt>
                <c:pt idx="4003">
                  <c:v>#N/A</c:v>
                </c:pt>
                <c:pt idx="4004">
                  <c:v>#N/A</c:v>
                </c:pt>
                <c:pt idx="4005">
                  <c:v>#N/A</c:v>
                </c:pt>
                <c:pt idx="4006">
                  <c:v>#N/A</c:v>
                </c:pt>
                <c:pt idx="4007">
                  <c:v>#N/A</c:v>
                </c:pt>
                <c:pt idx="4008">
                  <c:v>#N/A</c:v>
                </c:pt>
                <c:pt idx="4009">
                  <c:v>#N/A</c:v>
                </c:pt>
                <c:pt idx="4010">
                  <c:v>#N/A</c:v>
                </c:pt>
                <c:pt idx="4011">
                  <c:v>#N/A</c:v>
                </c:pt>
                <c:pt idx="4012">
                  <c:v>#N/A</c:v>
                </c:pt>
                <c:pt idx="4013">
                  <c:v>#N/A</c:v>
                </c:pt>
                <c:pt idx="4014">
                  <c:v>#N/A</c:v>
                </c:pt>
                <c:pt idx="4015">
                  <c:v>#N/A</c:v>
                </c:pt>
                <c:pt idx="4016">
                  <c:v>#N/A</c:v>
                </c:pt>
                <c:pt idx="4017">
                  <c:v>#N/A</c:v>
                </c:pt>
                <c:pt idx="4018">
                  <c:v>#N/A</c:v>
                </c:pt>
                <c:pt idx="4019">
                  <c:v>#N/A</c:v>
                </c:pt>
                <c:pt idx="4020">
                  <c:v>#N/A</c:v>
                </c:pt>
                <c:pt idx="4021">
                  <c:v>#N/A</c:v>
                </c:pt>
                <c:pt idx="4022">
                  <c:v>#N/A</c:v>
                </c:pt>
                <c:pt idx="4023">
                  <c:v>#N/A</c:v>
                </c:pt>
                <c:pt idx="4024">
                  <c:v>#N/A</c:v>
                </c:pt>
                <c:pt idx="4025">
                  <c:v>#N/A</c:v>
                </c:pt>
                <c:pt idx="4026">
                  <c:v>#N/A</c:v>
                </c:pt>
                <c:pt idx="4027">
                  <c:v>#N/A</c:v>
                </c:pt>
                <c:pt idx="4028">
                  <c:v>#N/A</c:v>
                </c:pt>
                <c:pt idx="4029">
                  <c:v>#N/A</c:v>
                </c:pt>
                <c:pt idx="4030">
                  <c:v>#N/A</c:v>
                </c:pt>
                <c:pt idx="4031">
                  <c:v>#N/A</c:v>
                </c:pt>
                <c:pt idx="4032">
                  <c:v>#N/A</c:v>
                </c:pt>
                <c:pt idx="4033">
                  <c:v>#N/A</c:v>
                </c:pt>
                <c:pt idx="4034">
                  <c:v>#N/A</c:v>
                </c:pt>
                <c:pt idx="4035">
                  <c:v>#N/A</c:v>
                </c:pt>
                <c:pt idx="4036">
                  <c:v>#N/A</c:v>
                </c:pt>
                <c:pt idx="4037">
                  <c:v>#N/A</c:v>
                </c:pt>
                <c:pt idx="4038">
                  <c:v>#N/A</c:v>
                </c:pt>
                <c:pt idx="4039">
                  <c:v>#N/A</c:v>
                </c:pt>
                <c:pt idx="4040">
                  <c:v>#N/A</c:v>
                </c:pt>
                <c:pt idx="4041">
                  <c:v>#N/A</c:v>
                </c:pt>
                <c:pt idx="4042">
                  <c:v>#N/A</c:v>
                </c:pt>
                <c:pt idx="4043">
                  <c:v>#N/A</c:v>
                </c:pt>
                <c:pt idx="4044">
                  <c:v>#N/A</c:v>
                </c:pt>
                <c:pt idx="4045">
                  <c:v>#N/A</c:v>
                </c:pt>
                <c:pt idx="4046">
                  <c:v>#N/A</c:v>
                </c:pt>
                <c:pt idx="4047">
                  <c:v>#N/A</c:v>
                </c:pt>
                <c:pt idx="4048">
                  <c:v>#N/A</c:v>
                </c:pt>
                <c:pt idx="4049">
                  <c:v>#N/A</c:v>
                </c:pt>
                <c:pt idx="4050">
                  <c:v>#N/A</c:v>
                </c:pt>
                <c:pt idx="4051">
                  <c:v>#N/A</c:v>
                </c:pt>
                <c:pt idx="4052">
                  <c:v>#N/A</c:v>
                </c:pt>
                <c:pt idx="4053">
                  <c:v>#N/A</c:v>
                </c:pt>
                <c:pt idx="4054">
                  <c:v>#N/A</c:v>
                </c:pt>
                <c:pt idx="4055">
                  <c:v>#N/A</c:v>
                </c:pt>
                <c:pt idx="4056">
                  <c:v>#N/A</c:v>
                </c:pt>
                <c:pt idx="4057">
                  <c:v>#N/A</c:v>
                </c:pt>
                <c:pt idx="4058">
                  <c:v>#N/A</c:v>
                </c:pt>
                <c:pt idx="4059">
                  <c:v>#N/A</c:v>
                </c:pt>
                <c:pt idx="4060">
                  <c:v>#N/A</c:v>
                </c:pt>
                <c:pt idx="4061">
                  <c:v>#N/A</c:v>
                </c:pt>
                <c:pt idx="4062">
                  <c:v>#N/A</c:v>
                </c:pt>
                <c:pt idx="4063">
                  <c:v>#N/A</c:v>
                </c:pt>
                <c:pt idx="4064">
                  <c:v>#N/A</c:v>
                </c:pt>
                <c:pt idx="4065">
                  <c:v>#N/A</c:v>
                </c:pt>
                <c:pt idx="4066">
                  <c:v>#N/A</c:v>
                </c:pt>
                <c:pt idx="4067">
                  <c:v>#N/A</c:v>
                </c:pt>
                <c:pt idx="4068">
                  <c:v>#N/A</c:v>
                </c:pt>
                <c:pt idx="4069">
                  <c:v>#N/A</c:v>
                </c:pt>
                <c:pt idx="4070">
                  <c:v>#N/A</c:v>
                </c:pt>
                <c:pt idx="4071">
                  <c:v>#N/A</c:v>
                </c:pt>
                <c:pt idx="4072">
                  <c:v>#N/A</c:v>
                </c:pt>
                <c:pt idx="4073">
                  <c:v>#N/A</c:v>
                </c:pt>
                <c:pt idx="4074">
                  <c:v>#N/A</c:v>
                </c:pt>
                <c:pt idx="4075">
                  <c:v>#N/A</c:v>
                </c:pt>
                <c:pt idx="4076">
                  <c:v>#N/A</c:v>
                </c:pt>
                <c:pt idx="4077">
                  <c:v>#N/A</c:v>
                </c:pt>
                <c:pt idx="4078">
                  <c:v>#N/A</c:v>
                </c:pt>
                <c:pt idx="4079">
                  <c:v>#N/A</c:v>
                </c:pt>
                <c:pt idx="4080">
                  <c:v>#N/A</c:v>
                </c:pt>
                <c:pt idx="4081">
                  <c:v>#N/A</c:v>
                </c:pt>
                <c:pt idx="4082">
                  <c:v>#N/A</c:v>
                </c:pt>
                <c:pt idx="4083">
                  <c:v>#N/A</c:v>
                </c:pt>
                <c:pt idx="4084">
                  <c:v>#N/A</c:v>
                </c:pt>
                <c:pt idx="4085">
                  <c:v>#N/A</c:v>
                </c:pt>
                <c:pt idx="4086">
                  <c:v>#N/A</c:v>
                </c:pt>
                <c:pt idx="4087">
                  <c:v>#N/A</c:v>
                </c:pt>
                <c:pt idx="4088">
                  <c:v>#N/A</c:v>
                </c:pt>
                <c:pt idx="4089">
                  <c:v>#N/A</c:v>
                </c:pt>
                <c:pt idx="4090">
                  <c:v>#N/A</c:v>
                </c:pt>
                <c:pt idx="4091">
                  <c:v>#N/A</c:v>
                </c:pt>
                <c:pt idx="4092">
                  <c:v>#N/A</c:v>
                </c:pt>
                <c:pt idx="4093">
                  <c:v>#N/A</c:v>
                </c:pt>
                <c:pt idx="4094">
                  <c:v>#N/A</c:v>
                </c:pt>
                <c:pt idx="4095">
                  <c:v>#N/A</c:v>
                </c:pt>
                <c:pt idx="4096">
                  <c:v>#N/A</c:v>
                </c:pt>
                <c:pt idx="4097">
                  <c:v>#N/A</c:v>
                </c:pt>
                <c:pt idx="4098">
                  <c:v>#N/A</c:v>
                </c:pt>
                <c:pt idx="4099">
                  <c:v>#N/A</c:v>
                </c:pt>
                <c:pt idx="4100">
                  <c:v>#N/A</c:v>
                </c:pt>
                <c:pt idx="4101">
                  <c:v>#N/A</c:v>
                </c:pt>
                <c:pt idx="4102">
                  <c:v>#N/A</c:v>
                </c:pt>
                <c:pt idx="4103">
                  <c:v>#N/A</c:v>
                </c:pt>
                <c:pt idx="4104">
                  <c:v>#N/A</c:v>
                </c:pt>
                <c:pt idx="4105">
                  <c:v>#N/A</c:v>
                </c:pt>
                <c:pt idx="4106">
                  <c:v>#N/A</c:v>
                </c:pt>
                <c:pt idx="4107">
                  <c:v>#N/A</c:v>
                </c:pt>
                <c:pt idx="4108">
                  <c:v>#N/A</c:v>
                </c:pt>
                <c:pt idx="4109">
                  <c:v>#N/A</c:v>
                </c:pt>
                <c:pt idx="4110">
                  <c:v>#N/A</c:v>
                </c:pt>
                <c:pt idx="4111">
                  <c:v>#N/A</c:v>
                </c:pt>
                <c:pt idx="4112">
                  <c:v>#N/A</c:v>
                </c:pt>
                <c:pt idx="4113">
                  <c:v>#N/A</c:v>
                </c:pt>
                <c:pt idx="4114">
                  <c:v>#N/A</c:v>
                </c:pt>
                <c:pt idx="4115">
                  <c:v>#N/A</c:v>
                </c:pt>
                <c:pt idx="4116">
                  <c:v>#N/A</c:v>
                </c:pt>
                <c:pt idx="4117">
                  <c:v>#N/A</c:v>
                </c:pt>
                <c:pt idx="4118">
                  <c:v>#N/A</c:v>
                </c:pt>
                <c:pt idx="4119">
                  <c:v>#N/A</c:v>
                </c:pt>
                <c:pt idx="4120">
                  <c:v>#N/A</c:v>
                </c:pt>
                <c:pt idx="4121">
                  <c:v>#N/A</c:v>
                </c:pt>
                <c:pt idx="4122">
                  <c:v>#N/A</c:v>
                </c:pt>
                <c:pt idx="4123">
                  <c:v>#N/A</c:v>
                </c:pt>
                <c:pt idx="4124">
                  <c:v>#N/A</c:v>
                </c:pt>
                <c:pt idx="4125">
                  <c:v>#N/A</c:v>
                </c:pt>
                <c:pt idx="4126">
                  <c:v>#N/A</c:v>
                </c:pt>
                <c:pt idx="4127">
                  <c:v>#N/A</c:v>
                </c:pt>
                <c:pt idx="4128">
                  <c:v>#N/A</c:v>
                </c:pt>
                <c:pt idx="4129">
                  <c:v>#N/A</c:v>
                </c:pt>
                <c:pt idx="4130">
                  <c:v>#N/A</c:v>
                </c:pt>
                <c:pt idx="4131">
                  <c:v>#N/A</c:v>
                </c:pt>
                <c:pt idx="4132">
                  <c:v>#N/A</c:v>
                </c:pt>
                <c:pt idx="4133">
                  <c:v>#N/A</c:v>
                </c:pt>
                <c:pt idx="4134">
                  <c:v>#N/A</c:v>
                </c:pt>
                <c:pt idx="4135">
                  <c:v>#N/A</c:v>
                </c:pt>
                <c:pt idx="4136">
                  <c:v>#N/A</c:v>
                </c:pt>
                <c:pt idx="4137">
                  <c:v>#N/A</c:v>
                </c:pt>
                <c:pt idx="4138">
                  <c:v>#N/A</c:v>
                </c:pt>
                <c:pt idx="4139">
                  <c:v>#N/A</c:v>
                </c:pt>
                <c:pt idx="4140">
                  <c:v>#N/A</c:v>
                </c:pt>
                <c:pt idx="4141">
                  <c:v>#N/A</c:v>
                </c:pt>
                <c:pt idx="4142">
                  <c:v>#N/A</c:v>
                </c:pt>
                <c:pt idx="4143">
                  <c:v>#N/A</c:v>
                </c:pt>
                <c:pt idx="4144">
                  <c:v>#N/A</c:v>
                </c:pt>
                <c:pt idx="4145">
                  <c:v>#N/A</c:v>
                </c:pt>
                <c:pt idx="4146">
                  <c:v>#N/A</c:v>
                </c:pt>
                <c:pt idx="4147">
                  <c:v>#N/A</c:v>
                </c:pt>
                <c:pt idx="4148">
                  <c:v>#N/A</c:v>
                </c:pt>
                <c:pt idx="4149">
                  <c:v>#N/A</c:v>
                </c:pt>
                <c:pt idx="4150">
                  <c:v>#N/A</c:v>
                </c:pt>
                <c:pt idx="4151">
                  <c:v>#N/A</c:v>
                </c:pt>
                <c:pt idx="4152">
                  <c:v>#N/A</c:v>
                </c:pt>
                <c:pt idx="4153">
                  <c:v>#N/A</c:v>
                </c:pt>
                <c:pt idx="4154">
                  <c:v>#N/A</c:v>
                </c:pt>
                <c:pt idx="4155">
                  <c:v>#N/A</c:v>
                </c:pt>
                <c:pt idx="4156">
                  <c:v>#N/A</c:v>
                </c:pt>
                <c:pt idx="4157">
                  <c:v>#N/A</c:v>
                </c:pt>
                <c:pt idx="4158">
                  <c:v>#N/A</c:v>
                </c:pt>
                <c:pt idx="4159">
                  <c:v>#N/A</c:v>
                </c:pt>
                <c:pt idx="4160">
                  <c:v>#N/A</c:v>
                </c:pt>
                <c:pt idx="4161">
                  <c:v>#N/A</c:v>
                </c:pt>
                <c:pt idx="4162">
                  <c:v>#N/A</c:v>
                </c:pt>
                <c:pt idx="4163">
                  <c:v>#N/A</c:v>
                </c:pt>
                <c:pt idx="4164">
                  <c:v>#N/A</c:v>
                </c:pt>
                <c:pt idx="4165">
                  <c:v>#N/A</c:v>
                </c:pt>
                <c:pt idx="4166">
                  <c:v>#N/A</c:v>
                </c:pt>
                <c:pt idx="4167">
                  <c:v>#N/A</c:v>
                </c:pt>
                <c:pt idx="4168">
                  <c:v>#N/A</c:v>
                </c:pt>
                <c:pt idx="4169">
                  <c:v>#N/A</c:v>
                </c:pt>
                <c:pt idx="4170">
                  <c:v>#N/A</c:v>
                </c:pt>
                <c:pt idx="4171">
                  <c:v>#N/A</c:v>
                </c:pt>
                <c:pt idx="4172">
                  <c:v>#N/A</c:v>
                </c:pt>
                <c:pt idx="4173">
                  <c:v>#N/A</c:v>
                </c:pt>
                <c:pt idx="4174">
                  <c:v>#N/A</c:v>
                </c:pt>
                <c:pt idx="4175">
                  <c:v>#N/A</c:v>
                </c:pt>
                <c:pt idx="4176">
                  <c:v>#N/A</c:v>
                </c:pt>
                <c:pt idx="4177">
                  <c:v>#N/A</c:v>
                </c:pt>
                <c:pt idx="4178">
                  <c:v>#N/A</c:v>
                </c:pt>
                <c:pt idx="4179">
                  <c:v>#N/A</c:v>
                </c:pt>
                <c:pt idx="4180">
                  <c:v>#N/A</c:v>
                </c:pt>
                <c:pt idx="4181">
                  <c:v>#N/A</c:v>
                </c:pt>
                <c:pt idx="4182">
                  <c:v>#N/A</c:v>
                </c:pt>
                <c:pt idx="4183">
                  <c:v>#N/A</c:v>
                </c:pt>
                <c:pt idx="4184">
                  <c:v>#N/A</c:v>
                </c:pt>
                <c:pt idx="4185">
                  <c:v>#N/A</c:v>
                </c:pt>
                <c:pt idx="4186">
                  <c:v>#N/A</c:v>
                </c:pt>
                <c:pt idx="4187">
                  <c:v>#N/A</c:v>
                </c:pt>
                <c:pt idx="4188">
                  <c:v>#N/A</c:v>
                </c:pt>
                <c:pt idx="4189">
                  <c:v>#N/A</c:v>
                </c:pt>
                <c:pt idx="4190">
                  <c:v>#N/A</c:v>
                </c:pt>
                <c:pt idx="4191">
                  <c:v>#N/A</c:v>
                </c:pt>
                <c:pt idx="4192">
                  <c:v>#N/A</c:v>
                </c:pt>
                <c:pt idx="4193">
                  <c:v>#N/A</c:v>
                </c:pt>
                <c:pt idx="4194">
                  <c:v>#N/A</c:v>
                </c:pt>
                <c:pt idx="4195">
                  <c:v>#N/A</c:v>
                </c:pt>
                <c:pt idx="4196">
                  <c:v>#N/A</c:v>
                </c:pt>
                <c:pt idx="4197">
                  <c:v>#N/A</c:v>
                </c:pt>
                <c:pt idx="4198">
                  <c:v>#N/A</c:v>
                </c:pt>
                <c:pt idx="4199">
                  <c:v>#N/A</c:v>
                </c:pt>
                <c:pt idx="4200">
                  <c:v>#N/A</c:v>
                </c:pt>
                <c:pt idx="4201">
                  <c:v>#N/A</c:v>
                </c:pt>
                <c:pt idx="4202">
                  <c:v>#N/A</c:v>
                </c:pt>
                <c:pt idx="4203">
                  <c:v>#N/A</c:v>
                </c:pt>
                <c:pt idx="4204">
                  <c:v>#N/A</c:v>
                </c:pt>
                <c:pt idx="4205">
                  <c:v>#N/A</c:v>
                </c:pt>
                <c:pt idx="4206">
                  <c:v>#N/A</c:v>
                </c:pt>
                <c:pt idx="4207">
                  <c:v>#N/A</c:v>
                </c:pt>
                <c:pt idx="4208">
                  <c:v>#N/A</c:v>
                </c:pt>
                <c:pt idx="4209">
                  <c:v>#N/A</c:v>
                </c:pt>
                <c:pt idx="4210">
                  <c:v>#N/A</c:v>
                </c:pt>
                <c:pt idx="4211">
                  <c:v>#N/A</c:v>
                </c:pt>
                <c:pt idx="4212">
                  <c:v>#N/A</c:v>
                </c:pt>
                <c:pt idx="4213">
                  <c:v>#N/A</c:v>
                </c:pt>
                <c:pt idx="4214">
                  <c:v>#N/A</c:v>
                </c:pt>
                <c:pt idx="4215">
                  <c:v>#N/A</c:v>
                </c:pt>
                <c:pt idx="4216">
                  <c:v>#N/A</c:v>
                </c:pt>
                <c:pt idx="4217">
                  <c:v>#N/A</c:v>
                </c:pt>
                <c:pt idx="4218">
                  <c:v>#N/A</c:v>
                </c:pt>
                <c:pt idx="4219">
                  <c:v>#N/A</c:v>
                </c:pt>
                <c:pt idx="4220">
                  <c:v>#N/A</c:v>
                </c:pt>
                <c:pt idx="4221">
                  <c:v>#N/A</c:v>
                </c:pt>
                <c:pt idx="4222">
                  <c:v>#N/A</c:v>
                </c:pt>
                <c:pt idx="4223">
                  <c:v>#N/A</c:v>
                </c:pt>
                <c:pt idx="4224">
                  <c:v>#N/A</c:v>
                </c:pt>
                <c:pt idx="4225">
                  <c:v>#N/A</c:v>
                </c:pt>
                <c:pt idx="4226">
                  <c:v>#N/A</c:v>
                </c:pt>
                <c:pt idx="4227">
                  <c:v>#N/A</c:v>
                </c:pt>
                <c:pt idx="4228">
                  <c:v>#N/A</c:v>
                </c:pt>
                <c:pt idx="4229">
                  <c:v>#N/A</c:v>
                </c:pt>
                <c:pt idx="4230">
                  <c:v>#N/A</c:v>
                </c:pt>
                <c:pt idx="4231">
                  <c:v>#N/A</c:v>
                </c:pt>
                <c:pt idx="4232">
                  <c:v>#N/A</c:v>
                </c:pt>
                <c:pt idx="4233">
                  <c:v>#N/A</c:v>
                </c:pt>
                <c:pt idx="4234">
                  <c:v>#N/A</c:v>
                </c:pt>
                <c:pt idx="4235">
                  <c:v>#N/A</c:v>
                </c:pt>
                <c:pt idx="4236">
                  <c:v>#N/A</c:v>
                </c:pt>
                <c:pt idx="4237">
                  <c:v>#N/A</c:v>
                </c:pt>
                <c:pt idx="4238">
                  <c:v>#N/A</c:v>
                </c:pt>
                <c:pt idx="4239">
                  <c:v>#N/A</c:v>
                </c:pt>
                <c:pt idx="4240">
                  <c:v>#N/A</c:v>
                </c:pt>
                <c:pt idx="4241">
                  <c:v>#N/A</c:v>
                </c:pt>
                <c:pt idx="4242">
                  <c:v>#N/A</c:v>
                </c:pt>
                <c:pt idx="4243">
                  <c:v>#N/A</c:v>
                </c:pt>
                <c:pt idx="4244">
                  <c:v>#N/A</c:v>
                </c:pt>
                <c:pt idx="4245">
                  <c:v>#N/A</c:v>
                </c:pt>
                <c:pt idx="4246">
                  <c:v>#N/A</c:v>
                </c:pt>
                <c:pt idx="4247">
                  <c:v>#N/A</c:v>
                </c:pt>
                <c:pt idx="4248">
                  <c:v>#N/A</c:v>
                </c:pt>
                <c:pt idx="4249">
                  <c:v>#N/A</c:v>
                </c:pt>
                <c:pt idx="4250">
                  <c:v>#N/A</c:v>
                </c:pt>
                <c:pt idx="4251">
                  <c:v>#N/A</c:v>
                </c:pt>
                <c:pt idx="4252">
                  <c:v>#N/A</c:v>
                </c:pt>
                <c:pt idx="4253">
                  <c:v>#N/A</c:v>
                </c:pt>
                <c:pt idx="4254">
                  <c:v>#N/A</c:v>
                </c:pt>
                <c:pt idx="4255">
                  <c:v>#N/A</c:v>
                </c:pt>
                <c:pt idx="4256">
                  <c:v>#N/A</c:v>
                </c:pt>
                <c:pt idx="4257">
                  <c:v>#N/A</c:v>
                </c:pt>
                <c:pt idx="4258">
                  <c:v>#N/A</c:v>
                </c:pt>
                <c:pt idx="4259">
                  <c:v>#N/A</c:v>
                </c:pt>
                <c:pt idx="4260">
                  <c:v>#N/A</c:v>
                </c:pt>
                <c:pt idx="4261">
                  <c:v>#N/A</c:v>
                </c:pt>
                <c:pt idx="4262">
                  <c:v>#N/A</c:v>
                </c:pt>
                <c:pt idx="4263">
                  <c:v>#N/A</c:v>
                </c:pt>
                <c:pt idx="4264">
                  <c:v>#N/A</c:v>
                </c:pt>
                <c:pt idx="4265">
                  <c:v>#N/A</c:v>
                </c:pt>
                <c:pt idx="4266">
                  <c:v>#N/A</c:v>
                </c:pt>
                <c:pt idx="4267">
                  <c:v>#N/A</c:v>
                </c:pt>
                <c:pt idx="4268">
                  <c:v>#N/A</c:v>
                </c:pt>
                <c:pt idx="4269">
                  <c:v>#N/A</c:v>
                </c:pt>
                <c:pt idx="4270">
                  <c:v>#N/A</c:v>
                </c:pt>
                <c:pt idx="4271">
                  <c:v>#N/A</c:v>
                </c:pt>
                <c:pt idx="4272">
                  <c:v>#N/A</c:v>
                </c:pt>
                <c:pt idx="4273">
                  <c:v>#N/A</c:v>
                </c:pt>
                <c:pt idx="4274">
                  <c:v>#N/A</c:v>
                </c:pt>
                <c:pt idx="4275">
                  <c:v>#N/A</c:v>
                </c:pt>
                <c:pt idx="4276">
                  <c:v>#N/A</c:v>
                </c:pt>
                <c:pt idx="4277">
                  <c:v>#N/A</c:v>
                </c:pt>
                <c:pt idx="4278">
                  <c:v>#N/A</c:v>
                </c:pt>
                <c:pt idx="4279">
                  <c:v>#N/A</c:v>
                </c:pt>
                <c:pt idx="4280">
                  <c:v>#N/A</c:v>
                </c:pt>
                <c:pt idx="4281">
                  <c:v>#N/A</c:v>
                </c:pt>
                <c:pt idx="4282">
                  <c:v>#N/A</c:v>
                </c:pt>
                <c:pt idx="4283">
                  <c:v>#N/A</c:v>
                </c:pt>
                <c:pt idx="4284">
                  <c:v>#N/A</c:v>
                </c:pt>
                <c:pt idx="4285">
                  <c:v>#N/A</c:v>
                </c:pt>
                <c:pt idx="4286">
                  <c:v>#N/A</c:v>
                </c:pt>
                <c:pt idx="4287">
                  <c:v>#N/A</c:v>
                </c:pt>
                <c:pt idx="4288">
                  <c:v>#N/A</c:v>
                </c:pt>
                <c:pt idx="4289">
                  <c:v>#N/A</c:v>
                </c:pt>
                <c:pt idx="4290">
                  <c:v>#N/A</c:v>
                </c:pt>
                <c:pt idx="4291">
                  <c:v>#N/A</c:v>
                </c:pt>
                <c:pt idx="4292">
                  <c:v>#N/A</c:v>
                </c:pt>
                <c:pt idx="4293">
                  <c:v>#N/A</c:v>
                </c:pt>
                <c:pt idx="4294">
                  <c:v>#N/A</c:v>
                </c:pt>
                <c:pt idx="4295">
                  <c:v>#N/A</c:v>
                </c:pt>
                <c:pt idx="4296">
                  <c:v>#N/A</c:v>
                </c:pt>
                <c:pt idx="4297">
                  <c:v>#N/A</c:v>
                </c:pt>
                <c:pt idx="4298">
                  <c:v>#N/A</c:v>
                </c:pt>
                <c:pt idx="4299">
                  <c:v>#N/A</c:v>
                </c:pt>
                <c:pt idx="4300">
                  <c:v>#N/A</c:v>
                </c:pt>
                <c:pt idx="4301">
                  <c:v>#N/A</c:v>
                </c:pt>
                <c:pt idx="4302">
                  <c:v>#N/A</c:v>
                </c:pt>
                <c:pt idx="4303">
                  <c:v>#N/A</c:v>
                </c:pt>
                <c:pt idx="4304">
                  <c:v>#N/A</c:v>
                </c:pt>
                <c:pt idx="4305">
                  <c:v>#N/A</c:v>
                </c:pt>
                <c:pt idx="4306">
                  <c:v>#N/A</c:v>
                </c:pt>
                <c:pt idx="4307">
                  <c:v>#N/A</c:v>
                </c:pt>
                <c:pt idx="4308">
                  <c:v>#N/A</c:v>
                </c:pt>
                <c:pt idx="4309">
                  <c:v>#N/A</c:v>
                </c:pt>
                <c:pt idx="4310">
                  <c:v>#N/A</c:v>
                </c:pt>
                <c:pt idx="4311">
                  <c:v>#N/A</c:v>
                </c:pt>
                <c:pt idx="4312">
                  <c:v>#N/A</c:v>
                </c:pt>
                <c:pt idx="4313">
                  <c:v>#N/A</c:v>
                </c:pt>
                <c:pt idx="4314">
                  <c:v>#N/A</c:v>
                </c:pt>
                <c:pt idx="4315">
                  <c:v>#N/A</c:v>
                </c:pt>
                <c:pt idx="4316">
                  <c:v>#N/A</c:v>
                </c:pt>
                <c:pt idx="4317">
                  <c:v>#N/A</c:v>
                </c:pt>
                <c:pt idx="4318">
                  <c:v>#N/A</c:v>
                </c:pt>
                <c:pt idx="4319">
                  <c:v>#N/A</c:v>
                </c:pt>
                <c:pt idx="4320">
                  <c:v>#N/A</c:v>
                </c:pt>
                <c:pt idx="4321">
                  <c:v>#N/A</c:v>
                </c:pt>
                <c:pt idx="4322">
                  <c:v>#N/A</c:v>
                </c:pt>
                <c:pt idx="4323">
                  <c:v>#N/A</c:v>
                </c:pt>
                <c:pt idx="4324">
                  <c:v>#N/A</c:v>
                </c:pt>
                <c:pt idx="4325">
                  <c:v>#N/A</c:v>
                </c:pt>
                <c:pt idx="4326">
                  <c:v>#N/A</c:v>
                </c:pt>
                <c:pt idx="4327">
                  <c:v>#N/A</c:v>
                </c:pt>
                <c:pt idx="4328">
                  <c:v>#N/A</c:v>
                </c:pt>
                <c:pt idx="4329">
                  <c:v>#N/A</c:v>
                </c:pt>
                <c:pt idx="4330">
                  <c:v>#N/A</c:v>
                </c:pt>
                <c:pt idx="4331">
                  <c:v>#N/A</c:v>
                </c:pt>
                <c:pt idx="4332">
                  <c:v>#N/A</c:v>
                </c:pt>
                <c:pt idx="4333">
                  <c:v>#N/A</c:v>
                </c:pt>
                <c:pt idx="4334">
                  <c:v>#N/A</c:v>
                </c:pt>
                <c:pt idx="4335">
                  <c:v>#N/A</c:v>
                </c:pt>
                <c:pt idx="4336">
                  <c:v>#N/A</c:v>
                </c:pt>
                <c:pt idx="4337">
                  <c:v>#N/A</c:v>
                </c:pt>
                <c:pt idx="4338">
                  <c:v>#N/A</c:v>
                </c:pt>
                <c:pt idx="4339">
                  <c:v>#N/A</c:v>
                </c:pt>
                <c:pt idx="4340">
                  <c:v>#N/A</c:v>
                </c:pt>
                <c:pt idx="4341">
                  <c:v>#N/A</c:v>
                </c:pt>
                <c:pt idx="4342">
                  <c:v>#N/A</c:v>
                </c:pt>
                <c:pt idx="4343">
                  <c:v>#N/A</c:v>
                </c:pt>
                <c:pt idx="4344">
                  <c:v>#N/A</c:v>
                </c:pt>
                <c:pt idx="4345">
                  <c:v>#N/A</c:v>
                </c:pt>
                <c:pt idx="4346">
                  <c:v>#N/A</c:v>
                </c:pt>
                <c:pt idx="4347">
                  <c:v>#N/A</c:v>
                </c:pt>
                <c:pt idx="4348">
                  <c:v>#N/A</c:v>
                </c:pt>
                <c:pt idx="4349">
                  <c:v>#N/A</c:v>
                </c:pt>
                <c:pt idx="4350">
                  <c:v>#N/A</c:v>
                </c:pt>
                <c:pt idx="4351">
                  <c:v>#N/A</c:v>
                </c:pt>
                <c:pt idx="4352">
                  <c:v>#N/A</c:v>
                </c:pt>
                <c:pt idx="4353">
                  <c:v>#N/A</c:v>
                </c:pt>
                <c:pt idx="4354">
                  <c:v>#N/A</c:v>
                </c:pt>
                <c:pt idx="4355">
                  <c:v>#N/A</c:v>
                </c:pt>
                <c:pt idx="4356">
                  <c:v>#N/A</c:v>
                </c:pt>
                <c:pt idx="4357">
                  <c:v>#N/A</c:v>
                </c:pt>
                <c:pt idx="4358">
                  <c:v>#N/A</c:v>
                </c:pt>
                <c:pt idx="4359">
                  <c:v>#N/A</c:v>
                </c:pt>
                <c:pt idx="4360">
                  <c:v>#N/A</c:v>
                </c:pt>
                <c:pt idx="4361">
                  <c:v>#N/A</c:v>
                </c:pt>
                <c:pt idx="4362">
                  <c:v>#N/A</c:v>
                </c:pt>
                <c:pt idx="4363">
                  <c:v>#N/A</c:v>
                </c:pt>
                <c:pt idx="4364">
                  <c:v>#N/A</c:v>
                </c:pt>
                <c:pt idx="4365">
                  <c:v>#N/A</c:v>
                </c:pt>
                <c:pt idx="4366">
                  <c:v>#N/A</c:v>
                </c:pt>
                <c:pt idx="4367">
                  <c:v>#N/A</c:v>
                </c:pt>
                <c:pt idx="4368">
                  <c:v>#N/A</c:v>
                </c:pt>
                <c:pt idx="4369">
                  <c:v>#N/A</c:v>
                </c:pt>
                <c:pt idx="4370">
                  <c:v>#N/A</c:v>
                </c:pt>
                <c:pt idx="4371">
                  <c:v>#N/A</c:v>
                </c:pt>
                <c:pt idx="4372">
                  <c:v>#N/A</c:v>
                </c:pt>
                <c:pt idx="4373">
                  <c:v>#N/A</c:v>
                </c:pt>
                <c:pt idx="4374">
                  <c:v>#N/A</c:v>
                </c:pt>
                <c:pt idx="4375">
                  <c:v>#N/A</c:v>
                </c:pt>
                <c:pt idx="4376">
                  <c:v>#N/A</c:v>
                </c:pt>
                <c:pt idx="4377">
                  <c:v>#N/A</c:v>
                </c:pt>
                <c:pt idx="4378">
                  <c:v>#N/A</c:v>
                </c:pt>
                <c:pt idx="4379">
                  <c:v>#N/A</c:v>
                </c:pt>
                <c:pt idx="4380">
                  <c:v>#N/A</c:v>
                </c:pt>
                <c:pt idx="4381">
                  <c:v>#N/A</c:v>
                </c:pt>
                <c:pt idx="4382">
                  <c:v>#N/A</c:v>
                </c:pt>
                <c:pt idx="4383">
                  <c:v>#N/A</c:v>
                </c:pt>
                <c:pt idx="4384">
                  <c:v>#N/A</c:v>
                </c:pt>
                <c:pt idx="4385">
                  <c:v>#N/A</c:v>
                </c:pt>
                <c:pt idx="4386">
                  <c:v>#N/A</c:v>
                </c:pt>
                <c:pt idx="4387">
                  <c:v>#N/A</c:v>
                </c:pt>
                <c:pt idx="4388">
                  <c:v>#N/A</c:v>
                </c:pt>
                <c:pt idx="4389">
                  <c:v>#N/A</c:v>
                </c:pt>
                <c:pt idx="4390">
                  <c:v>#N/A</c:v>
                </c:pt>
                <c:pt idx="4391">
                  <c:v>#N/A</c:v>
                </c:pt>
                <c:pt idx="4392">
                  <c:v>#N/A</c:v>
                </c:pt>
                <c:pt idx="4393">
                  <c:v>#N/A</c:v>
                </c:pt>
                <c:pt idx="4394">
                  <c:v>#N/A</c:v>
                </c:pt>
                <c:pt idx="4395">
                  <c:v>#N/A</c:v>
                </c:pt>
                <c:pt idx="4396">
                  <c:v>#N/A</c:v>
                </c:pt>
                <c:pt idx="4397">
                  <c:v>#N/A</c:v>
                </c:pt>
                <c:pt idx="4398">
                  <c:v>#N/A</c:v>
                </c:pt>
                <c:pt idx="4399">
                  <c:v>#N/A</c:v>
                </c:pt>
                <c:pt idx="4400">
                  <c:v>#N/A</c:v>
                </c:pt>
                <c:pt idx="4401">
                  <c:v>#N/A</c:v>
                </c:pt>
                <c:pt idx="4402">
                  <c:v>#N/A</c:v>
                </c:pt>
                <c:pt idx="4403">
                  <c:v>#N/A</c:v>
                </c:pt>
                <c:pt idx="4404">
                  <c:v>#N/A</c:v>
                </c:pt>
                <c:pt idx="4405">
                  <c:v>#N/A</c:v>
                </c:pt>
                <c:pt idx="4406">
                  <c:v>#N/A</c:v>
                </c:pt>
                <c:pt idx="4407">
                  <c:v>#N/A</c:v>
                </c:pt>
                <c:pt idx="4408">
                  <c:v>#N/A</c:v>
                </c:pt>
                <c:pt idx="4409">
                  <c:v>#N/A</c:v>
                </c:pt>
                <c:pt idx="4410">
                  <c:v>#N/A</c:v>
                </c:pt>
                <c:pt idx="4411">
                  <c:v>#N/A</c:v>
                </c:pt>
                <c:pt idx="4412">
                  <c:v>#N/A</c:v>
                </c:pt>
                <c:pt idx="4413">
                  <c:v>#N/A</c:v>
                </c:pt>
                <c:pt idx="4414">
                  <c:v>#N/A</c:v>
                </c:pt>
                <c:pt idx="4415">
                  <c:v>#N/A</c:v>
                </c:pt>
                <c:pt idx="4416">
                  <c:v>#N/A</c:v>
                </c:pt>
                <c:pt idx="4417">
                  <c:v>#N/A</c:v>
                </c:pt>
                <c:pt idx="4418">
                  <c:v>#N/A</c:v>
                </c:pt>
                <c:pt idx="4419">
                  <c:v>#N/A</c:v>
                </c:pt>
                <c:pt idx="4420">
                  <c:v>#N/A</c:v>
                </c:pt>
                <c:pt idx="4421">
                  <c:v>#N/A</c:v>
                </c:pt>
                <c:pt idx="4422">
                  <c:v>#N/A</c:v>
                </c:pt>
                <c:pt idx="4423">
                  <c:v>#N/A</c:v>
                </c:pt>
                <c:pt idx="4424">
                  <c:v>#N/A</c:v>
                </c:pt>
                <c:pt idx="4425">
                  <c:v>#N/A</c:v>
                </c:pt>
                <c:pt idx="4426">
                  <c:v>#N/A</c:v>
                </c:pt>
                <c:pt idx="4427">
                  <c:v>#N/A</c:v>
                </c:pt>
                <c:pt idx="4428">
                  <c:v>#N/A</c:v>
                </c:pt>
                <c:pt idx="4429">
                  <c:v>#N/A</c:v>
                </c:pt>
                <c:pt idx="4430">
                  <c:v>#N/A</c:v>
                </c:pt>
                <c:pt idx="4431">
                  <c:v>#N/A</c:v>
                </c:pt>
                <c:pt idx="4432">
                  <c:v>#N/A</c:v>
                </c:pt>
                <c:pt idx="4433">
                  <c:v>#N/A</c:v>
                </c:pt>
                <c:pt idx="4434">
                  <c:v>#N/A</c:v>
                </c:pt>
                <c:pt idx="4435">
                  <c:v>#N/A</c:v>
                </c:pt>
                <c:pt idx="4436">
                  <c:v>#N/A</c:v>
                </c:pt>
                <c:pt idx="4437">
                  <c:v>#N/A</c:v>
                </c:pt>
                <c:pt idx="4438">
                  <c:v>#N/A</c:v>
                </c:pt>
                <c:pt idx="4439">
                  <c:v>#N/A</c:v>
                </c:pt>
                <c:pt idx="4440">
                  <c:v>#N/A</c:v>
                </c:pt>
                <c:pt idx="4441">
                  <c:v>#N/A</c:v>
                </c:pt>
                <c:pt idx="4442">
                  <c:v>#N/A</c:v>
                </c:pt>
                <c:pt idx="4443">
                  <c:v>#N/A</c:v>
                </c:pt>
                <c:pt idx="4444">
                  <c:v>#N/A</c:v>
                </c:pt>
                <c:pt idx="4445">
                  <c:v>#N/A</c:v>
                </c:pt>
                <c:pt idx="4446">
                  <c:v>#N/A</c:v>
                </c:pt>
                <c:pt idx="4447">
                  <c:v>#N/A</c:v>
                </c:pt>
                <c:pt idx="4448">
                  <c:v>#N/A</c:v>
                </c:pt>
                <c:pt idx="4449">
                  <c:v>#N/A</c:v>
                </c:pt>
                <c:pt idx="4450">
                  <c:v>#N/A</c:v>
                </c:pt>
                <c:pt idx="4451">
                  <c:v>#N/A</c:v>
                </c:pt>
                <c:pt idx="4452">
                  <c:v>#N/A</c:v>
                </c:pt>
                <c:pt idx="4453">
                  <c:v>#N/A</c:v>
                </c:pt>
                <c:pt idx="4454">
                  <c:v>#N/A</c:v>
                </c:pt>
                <c:pt idx="4455">
                  <c:v>#N/A</c:v>
                </c:pt>
                <c:pt idx="4456">
                  <c:v>#N/A</c:v>
                </c:pt>
                <c:pt idx="4457">
                  <c:v>#N/A</c:v>
                </c:pt>
                <c:pt idx="4458">
                  <c:v>#N/A</c:v>
                </c:pt>
                <c:pt idx="4459">
                  <c:v>#N/A</c:v>
                </c:pt>
                <c:pt idx="4460">
                  <c:v>#N/A</c:v>
                </c:pt>
                <c:pt idx="4461">
                  <c:v>#N/A</c:v>
                </c:pt>
                <c:pt idx="4462">
                  <c:v>#N/A</c:v>
                </c:pt>
                <c:pt idx="4463">
                  <c:v>#N/A</c:v>
                </c:pt>
                <c:pt idx="4464">
                  <c:v>#N/A</c:v>
                </c:pt>
                <c:pt idx="4465">
                  <c:v>#N/A</c:v>
                </c:pt>
                <c:pt idx="4466">
                  <c:v>#N/A</c:v>
                </c:pt>
                <c:pt idx="4467">
                  <c:v>#N/A</c:v>
                </c:pt>
                <c:pt idx="4468">
                  <c:v>#N/A</c:v>
                </c:pt>
                <c:pt idx="4469">
                  <c:v>#N/A</c:v>
                </c:pt>
                <c:pt idx="4470">
                  <c:v>#N/A</c:v>
                </c:pt>
                <c:pt idx="4471">
                  <c:v>#N/A</c:v>
                </c:pt>
                <c:pt idx="4472">
                  <c:v>#N/A</c:v>
                </c:pt>
                <c:pt idx="4473">
                  <c:v>#N/A</c:v>
                </c:pt>
                <c:pt idx="4474">
                  <c:v>#N/A</c:v>
                </c:pt>
                <c:pt idx="4475">
                  <c:v>#N/A</c:v>
                </c:pt>
                <c:pt idx="4476">
                  <c:v>#N/A</c:v>
                </c:pt>
                <c:pt idx="4477">
                  <c:v>#N/A</c:v>
                </c:pt>
                <c:pt idx="4478">
                  <c:v>#N/A</c:v>
                </c:pt>
                <c:pt idx="4479">
                  <c:v>#N/A</c:v>
                </c:pt>
                <c:pt idx="4480">
                  <c:v>#N/A</c:v>
                </c:pt>
                <c:pt idx="4481">
                  <c:v>#N/A</c:v>
                </c:pt>
                <c:pt idx="4482">
                  <c:v>#N/A</c:v>
                </c:pt>
                <c:pt idx="4483">
                  <c:v>#N/A</c:v>
                </c:pt>
                <c:pt idx="4484">
                  <c:v>#N/A</c:v>
                </c:pt>
                <c:pt idx="4485">
                  <c:v>#N/A</c:v>
                </c:pt>
                <c:pt idx="4486">
                  <c:v>#N/A</c:v>
                </c:pt>
                <c:pt idx="4487">
                  <c:v>#N/A</c:v>
                </c:pt>
                <c:pt idx="4488">
                  <c:v>#N/A</c:v>
                </c:pt>
                <c:pt idx="4489">
                  <c:v>#N/A</c:v>
                </c:pt>
                <c:pt idx="4490">
                  <c:v>#N/A</c:v>
                </c:pt>
                <c:pt idx="4491">
                  <c:v>#N/A</c:v>
                </c:pt>
                <c:pt idx="4492">
                  <c:v>#N/A</c:v>
                </c:pt>
                <c:pt idx="4493">
                  <c:v>#N/A</c:v>
                </c:pt>
                <c:pt idx="4494">
                  <c:v>#N/A</c:v>
                </c:pt>
                <c:pt idx="4495">
                  <c:v>#N/A</c:v>
                </c:pt>
                <c:pt idx="4496">
                  <c:v>#N/A</c:v>
                </c:pt>
                <c:pt idx="4497">
                  <c:v>#N/A</c:v>
                </c:pt>
                <c:pt idx="4498">
                  <c:v>#N/A</c:v>
                </c:pt>
                <c:pt idx="4499">
                  <c:v>#N/A</c:v>
                </c:pt>
                <c:pt idx="4500">
                  <c:v>#N/A</c:v>
                </c:pt>
                <c:pt idx="4501">
                  <c:v>#N/A</c:v>
                </c:pt>
                <c:pt idx="4502">
                  <c:v>#N/A</c:v>
                </c:pt>
                <c:pt idx="4503">
                  <c:v>#N/A</c:v>
                </c:pt>
                <c:pt idx="4504">
                  <c:v>#N/A</c:v>
                </c:pt>
                <c:pt idx="4505">
                  <c:v>#N/A</c:v>
                </c:pt>
                <c:pt idx="4506">
                  <c:v>#N/A</c:v>
                </c:pt>
                <c:pt idx="4507">
                  <c:v>#N/A</c:v>
                </c:pt>
                <c:pt idx="4508">
                  <c:v>#N/A</c:v>
                </c:pt>
                <c:pt idx="4509">
                  <c:v>#N/A</c:v>
                </c:pt>
                <c:pt idx="4510">
                  <c:v>#N/A</c:v>
                </c:pt>
                <c:pt idx="4511">
                  <c:v>#N/A</c:v>
                </c:pt>
                <c:pt idx="4512">
                  <c:v>#N/A</c:v>
                </c:pt>
                <c:pt idx="4513">
                  <c:v>#N/A</c:v>
                </c:pt>
                <c:pt idx="4514">
                  <c:v>#N/A</c:v>
                </c:pt>
                <c:pt idx="4515">
                  <c:v>#N/A</c:v>
                </c:pt>
                <c:pt idx="4516">
                  <c:v>#N/A</c:v>
                </c:pt>
                <c:pt idx="4517">
                  <c:v>#N/A</c:v>
                </c:pt>
                <c:pt idx="4518">
                  <c:v>#N/A</c:v>
                </c:pt>
                <c:pt idx="4519">
                  <c:v>#N/A</c:v>
                </c:pt>
                <c:pt idx="4520">
                  <c:v>#N/A</c:v>
                </c:pt>
                <c:pt idx="4521">
                  <c:v>#N/A</c:v>
                </c:pt>
                <c:pt idx="4522">
                  <c:v>#N/A</c:v>
                </c:pt>
                <c:pt idx="4523">
                  <c:v>#N/A</c:v>
                </c:pt>
                <c:pt idx="4524">
                  <c:v>#N/A</c:v>
                </c:pt>
                <c:pt idx="4525">
                  <c:v>#N/A</c:v>
                </c:pt>
                <c:pt idx="4526">
                  <c:v>#N/A</c:v>
                </c:pt>
                <c:pt idx="4527">
                  <c:v>#N/A</c:v>
                </c:pt>
                <c:pt idx="4528">
                  <c:v>#N/A</c:v>
                </c:pt>
                <c:pt idx="4529">
                  <c:v>#N/A</c:v>
                </c:pt>
                <c:pt idx="4530">
                  <c:v>#N/A</c:v>
                </c:pt>
                <c:pt idx="4531">
                  <c:v>#N/A</c:v>
                </c:pt>
                <c:pt idx="4532">
                  <c:v>#N/A</c:v>
                </c:pt>
                <c:pt idx="4533">
                  <c:v>#N/A</c:v>
                </c:pt>
                <c:pt idx="4534">
                  <c:v>#N/A</c:v>
                </c:pt>
                <c:pt idx="4535">
                  <c:v>#N/A</c:v>
                </c:pt>
                <c:pt idx="4536">
                  <c:v>#N/A</c:v>
                </c:pt>
                <c:pt idx="4537">
                  <c:v>#N/A</c:v>
                </c:pt>
                <c:pt idx="4538">
                  <c:v>#N/A</c:v>
                </c:pt>
                <c:pt idx="4539">
                  <c:v>#N/A</c:v>
                </c:pt>
                <c:pt idx="4540">
                  <c:v>#N/A</c:v>
                </c:pt>
                <c:pt idx="4541">
                  <c:v>#N/A</c:v>
                </c:pt>
                <c:pt idx="4542">
                  <c:v>#N/A</c:v>
                </c:pt>
                <c:pt idx="4543">
                  <c:v>#N/A</c:v>
                </c:pt>
                <c:pt idx="4544">
                  <c:v>#N/A</c:v>
                </c:pt>
                <c:pt idx="4545">
                  <c:v>#N/A</c:v>
                </c:pt>
                <c:pt idx="4546">
                  <c:v>#N/A</c:v>
                </c:pt>
                <c:pt idx="4547">
                  <c:v>#N/A</c:v>
                </c:pt>
                <c:pt idx="4548">
                  <c:v>#N/A</c:v>
                </c:pt>
                <c:pt idx="4549">
                  <c:v>#N/A</c:v>
                </c:pt>
                <c:pt idx="4550">
                  <c:v>#N/A</c:v>
                </c:pt>
                <c:pt idx="4551">
                  <c:v>#N/A</c:v>
                </c:pt>
                <c:pt idx="4552">
                  <c:v>#N/A</c:v>
                </c:pt>
                <c:pt idx="4553">
                  <c:v>#N/A</c:v>
                </c:pt>
                <c:pt idx="4554">
                  <c:v>#N/A</c:v>
                </c:pt>
                <c:pt idx="4555">
                  <c:v>#N/A</c:v>
                </c:pt>
                <c:pt idx="4556">
                  <c:v>#N/A</c:v>
                </c:pt>
                <c:pt idx="4557">
                  <c:v>#N/A</c:v>
                </c:pt>
                <c:pt idx="4558">
                  <c:v>#N/A</c:v>
                </c:pt>
                <c:pt idx="4559">
                  <c:v>#N/A</c:v>
                </c:pt>
                <c:pt idx="4560">
                  <c:v>#N/A</c:v>
                </c:pt>
                <c:pt idx="4561">
                  <c:v>#N/A</c:v>
                </c:pt>
                <c:pt idx="4562">
                  <c:v>#N/A</c:v>
                </c:pt>
                <c:pt idx="4563">
                  <c:v>#N/A</c:v>
                </c:pt>
                <c:pt idx="4564">
                  <c:v>#N/A</c:v>
                </c:pt>
                <c:pt idx="4565">
                  <c:v>#N/A</c:v>
                </c:pt>
                <c:pt idx="4566">
                  <c:v>#N/A</c:v>
                </c:pt>
                <c:pt idx="4567">
                  <c:v>#N/A</c:v>
                </c:pt>
                <c:pt idx="4568">
                  <c:v>#N/A</c:v>
                </c:pt>
                <c:pt idx="4569">
                  <c:v>#N/A</c:v>
                </c:pt>
                <c:pt idx="4570">
                  <c:v>#N/A</c:v>
                </c:pt>
                <c:pt idx="4571">
                  <c:v>#N/A</c:v>
                </c:pt>
                <c:pt idx="4572">
                  <c:v>#N/A</c:v>
                </c:pt>
                <c:pt idx="4573">
                  <c:v>#N/A</c:v>
                </c:pt>
                <c:pt idx="4574">
                  <c:v>#N/A</c:v>
                </c:pt>
                <c:pt idx="4575">
                  <c:v>#N/A</c:v>
                </c:pt>
                <c:pt idx="4576">
                  <c:v>#N/A</c:v>
                </c:pt>
                <c:pt idx="4577">
                  <c:v>#N/A</c:v>
                </c:pt>
                <c:pt idx="4578">
                  <c:v>#N/A</c:v>
                </c:pt>
                <c:pt idx="4579">
                  <c:v>#N/A</c:v>
                </c:pt>
                <c:pt idx="4580">
                  <c:v>#N/A</c:v>
                </c:pt>
                <c:pt idx="4581">
                  <c:v>#N/A</c:v>
                </c:pt>
                <c:pt idx="4582">
                  <c:v>#N/A</c:v>
                </c:pt>
                <c:pt idx="4583">
                  <c:v>#N/A</c:v>
                </c:pt>
                <c:pt idx="4584">
                  <c:v>#N/A</c:v>
                </c:pt>
                <c:pt idx="4585">
                  <c:v>#N/A</c:v>
                </c:pt>
                <c:pt idx="4586">
                  <c:v>#N/A</c:v>
                </c:pt>
                <c:pt idx="4587">
                  <c:v>#N/A</c:v>
                </c:pt>
                <c:pt idx="4588">
                  <c:v>#N/A</c:v>
                </c:pt>
                <c:pt idx="4589">
                  <c:v>#N/A</c:v>
                </c:pt>
                <c:pt idx="4590">
                  <c:v>#N/A</c:v>
                </c:pt>
                <c:pt idx="4591">
                  <c:v>#N/A</c:v>
                </c:pt>
                <c:pt idx="4592">
                  <c:v>#N/A</c:v>
                </c:pt>
                <c:pt idx="4593">
                  <c:v>#N/A</c:v>
                </c:pt>
                <c:pt idx="4594">
                  <c:v>#N/A</c:v>
                </c:pt>
                <c:pt idx="4595">
                  <c:v>#N/A</c:v>
                </c:pt>
                <c:pt idx="4596">
                  <c:v>#N/A</c:v>
                </c:pt>
                <c:pt idx="4597">
                  <c:v>#N/A</c:v>
                </c:pt>
                <c:pt idx="4598">
                  <c:v>#N/A</c:v>
                </c:pt>
                <c:pt idx="4599">
                  <c:v>#N/A</c:v>
                </c:pt>
                <c:pt idx="4600">
                  <c:v>#N/A</c:v>
                </c:pt>
                <c:pt idx="4601">
                  <c:v>#N/A</c:v>
                </c:pt>
                <c:pt idx="4602">
                  <c:v>#N/A</c:v>
                </c:pt>
                <c:pt idx="4603">
                  <c:v>#N/A</c:v>
                </c:pt>
                <c:pt idx="4604">
                  <c:v>#N/A</c:v>
                </c:pt>
                <c:pt idx="4605">
                  <c:v>#N/A</c:v>
                </c:pt>
                <c:pt idx="4606">
                  <c:v>#N/A</c:v>
                </c:pt>
                <c:pt idx="4607">
                  <c:v>#N/A</c:v>
                </c:pt>
                <c:pt idx="4608">
                  <c:v>#N/A</c:v>
                </c:pt>
                <c:pt idx="4609">
                  <c:v>#N/A</c:v>
                </c:pt>
                <c:pt idx="4610">
                  <c:v>#N/A</c:v>
                </c:pt>
                <c:pt idx="4611">
                  <c:v>#N/A</c:v>
                </c:pt>
                <c:pt idx="4612">
                  <c:v>#N/A</c:v>
                </c:pt>
                <c:pt idx="4613">
                  <c:v>#N/A</c:v>
                </c:pt>
                <c:pt idx="4614">
                  <c:v>#N/A</c:v>
                </c:pt>
                <c:pt idx="4615">
                  <c:v>#N/A</c:v>
                </c:pt>
                <c:pt idx="4616">
                  <c:v>#N/A</c:v>
                </c:pt>
                <c:pt idx="4617">
                  <c:v>#N/A</c:v>
                </c:pt>
                <c:pt idx="4618">
                  <c:v>#N/A</c:v>
                </c:pt>
                <c:pt idx="4619">
                  <c:v>#N/A</c:v>
                </c:pt>
                <c:pt idx="4620">
                  <c:v>#N/A</c:v>
                </c:pt>
                <c:pt idx="4621">
                  <c:v>#N/A</c:v>
                </c:pt>
                <c:pt idx="4622">
                  <c:v>#N/A</c:v>
                </c:pt>
                <c:pt idx="4623">
                  <c:v>#N/A</c:v>
                </c:pt>
                <c:pt idx="4624">
                  <c:v>#N/A</c:v>
                </c:pt>
                <c:pt idx="4625">
                  <c:v>#N/A</c:v>
                </c:pt>
                <c:pt idx="4626">
                  <c:v>#N/A</c:v>
                </c:pt>
                <c:pt idx="4627">
                  <c:v>#N/A</c:v>
                </c:pt>
                <c:pt idx="4628">
                  <c:v>#N/A</c:v>
                </c:pt>
                <c:pt idx="4629">
                  <c:v>#N/A</c:v>
                </c:pt>
                <c:pt idx="4630">
                  <c:v>#N/A</c:v>
                </c:pt>
                <c:pt idx="4631">
                  <c:v>#N/A</c:v>
                </c:pt>
                <c:pt idx="4632">
                  <c:v>#N/A</c:v>
                </c:pt>
                <c:pt idx="4633">
                  <c:v>#N/A</c:v>
                </c:pt>
                <c:pt idx="4634">
                  <c:v>#N/A</c:v>
                </c:pt>
                <c:pt idx="4635">
                  <c:v>#N/A</c:v>
                </c:pt>
                <c:pt idx="4636">
                  <c:v>#N/A</c:v>
                </c:pt>
                <c:pt idx="4637">
                  <c:v>#N/A</c:v>
                </c:pt>
                <c:pt idx="4638">
                  <c:v>#N/A</c:v>
                </c:pt>
                <c:pt idx="4639">
                  <c:v>#N/A</c:v>
                </c:pt>
                <c:pt idx="4640">
                  <c:v>#N/A</c:v>
                </c:pt>
                <c:pt idx="4641">
                  <c:v>#N/A</c:v>
                </c:pt>
                <c:pt idx="4642">
                  <c:v>#N/A</c:v>
                </c:pt>
                <c:pt idx="4643">
                  <c:v>#N/A</c:v>
                </c:pt>
                <c:pt idx="4644">
                  <c:v>#N/A</c:v>
                </c:pt>
                <c:pt idx="4645">
                  <c:v>#N/A</c:v>
                </c:pt>
                <c:pt idx="4646">
                  <c:v>#N/A</c:v>
                </c:pt>
                <c:pt idx="4647">
                  <c:v>#N/A</c:v>
                </c:pt>
                <c:pt idx="4648">
                  <c:v>#N/A</c:v>
                </c:pt>
                <c:pt idx="4649">
                  <c:v>#N/A</c:v>
                </c:pt>
                <c:pt idx="4650">
                  <c:v>#N/A</c:v>
                </c:pt>
                <c:pt idx="4651">
                  <c:v>#N/A</c:v>
                </c:pt>
                <c:pt idx="4652">
                  <c:v>#N/A</c:v>
                </c:pt>
                <c:pt idx="4653">
                  <c:v>#N/A</c:v>
                </c:pt>
                <c:pt idx="4654">
                  <c:v>#N/A</c:v>
                </c:pt>
                <c:pt idx="4655">
                  <c:v>#N/A</c:v>
                </c:pt>
                <c:pt idx="4656">
                  <c:v>#N/A</c:v>
                </c:pt>
                <c:pt idx="4657">
                  <c:v>#N/A</c:v>
                </c:pt>
                <c:pt idx="4658">
                  <c:v>#N/A</c:v>
                </c:pt>
                <c:pt idx="4659">
                  <c:v>#N/A</c:v>
                </c:pt>
                <c:pt idx="4660">
                  <c:v>#N/A</c:v>
                </c:pt>
                <c:pt idx="4661">
                  <c:v>#N/A</c:v>
                </c:pt>
                <c:pt idx="4662">
                  <c:v>#N/A</c:v>
                </c:pt>
                <c:pt idx="4663">
                  <c:v>#N/A</c:v>
                </c:pt>
                <c:pt idx="4664">
                  <c:v>#N/A</c:v>
                </c:pt>
                <c:pt idx="4665">
                  <c:v>#N/A</c:v>
                </c:pt>
                <c:pt idx="4666">
                  <c:v>#N/A</c:v>
                </c:pt>
                <c:pt idx="4667">
                  <c:v>#N/A</c:v>
                </c:pt>
                <c:pt idx="4668">
                  <c:v>#N/A</c:v>
                </c:pt>
                <c:pt idx="4669">
                  <c:v>#N/A</c:v>
                </c:pt>
                <c:pt idx="4670">
                  <c:v>#N/A</c:v>
                </c:pt>
                <c:pt idx="4671">
                  <c:v>#N/A</c:v>
                </c:pt>
                <c:pt idx="4672">
                  <c:v>#N/A</c:v>
                </c:pt>
                <c:pt idx="4673">
                  <c:v>#N/A</c:v>
                </c:pt>
                <c:pt idx="4674">
                  <c:v>#N/A</c:v>
                </c:pt>
                <c:pt idx="4675">
                  <c:v>#N/A</c:v>
                </c:pt>
                <c:pt idx="4676">
                  <c:v>#N/A</c:v>
                </c:pt>
                <c:pt idx="4677">
                  <c:v>#N/A</c:v>
                </c:pt>
                <c:pt idx="4678">
                  <c:v>#N/A</c:v>
                </c:pt>
                <c:pt idx="4679">
                  <c:v>#N/A</c:v>
                </c:pt>
                <c:pt idx="4680">
                  <c:v>#N/A</c:v>
                </c:pt>
                <c:pt idx="4681">
                  <c:v>#N/A</c:v>
                </c:pt>
                <c:pt idx="4682">
                  <c:v>#N/A</c:v>
                </c:pt>
                <c:pt idx="4683">
                  <c:v>#N/A</c:v>
                </c:pt>
                <c:pt idx="4684">
                  <c:v>#N/A</c:v>
                </c:pt>
                <c:pt idx="4685">
                  <c:v>#N/A</c:v>
                </c:pt>
                <c:pt idx="4686">
                  <c:v>#N/A</c:v>
                </c:pt>
                <c:pt idx="4687">
                  <c:v>#N/A</c:v>
                </c:pt>
                <c:pt idx="4688">
                  <c:v>#N/A</c:v>
                </c:pt>
                <c:pt idx="4689">
                  <c:v>#N/A</c:v>
                </c:pt>
                <c:pt idx="4690">
                  <c:v>#N/A</c:v>
                </c:pt>
                <c:pt idx="4691">
                  <c:v>#N/A</c:v>
                </c:pt>
                <c:pt idx="4692">
                  <c:v>#N/A</c:v>
                </c:pt>
                <c:pt idx="4693">
                  <c:v>#N/A</c:v>
                </c:pt>
                <c:pt idx="4694">
                  <c:v>#N/A</c:v>
                </c:pt>
                <c:pt idx="4695">
                  <c:v>#N/A</c:v>
                </c:pt>
                <c:pt idx="4696">
                  <c:v>#N/A</c:v>
                </c:pt>
                <c:pt idx="4697">
                  <c:v>#N/A</c:v>
                </c:pt>
                <c:pt idx="4698">
                  <c:v>#N/A</c:v>
                </c:pt>
                <c:pt idx="4699">
                  <c:v>#N/A</c:v>
                </c:pt>
                <c:pt idx="4700">
                  <c:v>#N/A</c:v>
                </c:pt>
                <c:pt idx="4701">
                  <c:v>#N/A</c:v>
                </c:pt>
                <c:pt idx="4702">
                  <c:v>#N/A</c:v>
                </c:pt>
                <c:pt idx="4703">
                  <c:v>#N/A</c:v>
                </c:pt>
                <c:pt idx="4704">
                  <c:v>#N/A</c:v>
                </c:pt>
                <c:pt idx="4705">
                  <c:v>#N/A</c:v>
                </c:pt>
                <c:pt idx="4706">
                  <c:v>#N/A</c:v>
                </c:pt>
                <c:pt idx="4707">
                  <c:v>#N/A</c:v>
                </c:pt>
                <c:pt idx="4708">
                  <c:v>#N/A</c:v>
                </c:pt>
                <c:pt idx="4709">
                  <c:v>#N/A</c:v>
                </c:pt>
                <c:pt idx="4710">
                  <c:v>#N/A</c:v>
                </c:pt>
                <c:pt idx="4711">
                  <c:v>#N/A</c:v>
                </c:pt>
                <c:pt idx="4712">
                  <c:v>#N/A</c:v>
                </c:pt>
                <c:pt idx="4713">
                  <c:v>#N/A</c:v>
                </c:pt>
                <c:pt idx="4714">
                  <c:v>#N/A</c:v>
                </c:pt>
                <c:pt idx="4715">
                  <c:v>#N/A</c:v>
                </c:pt>
                <c:pt idx="4716">
                  <c:v>#N/A</c:v>
                </c:pt>
                <c:pt idx="4717">
                  <c:v>#N/A</c:v>
                </c:pt>
                <c:pt idx="4718">
                  <c:v>#N/A</c:v>
                </c:pt>
                <c:pt idx="4719">
                  <c:v>#N/A</c:v>
                </c:pt>
                <c:pt idx="4720">
                  <c:v>#N/A</c:v>
                </c:pt>
                <c:pt idx="4721">
                  <c:v>#N/A</c:v>
                </c:pt>
                <c:pt idx="4722">
                  <c:v>#N/A</c:v>
                </c:pt>
                <c:pt idx="4723">
                  <c:v>#N/A</c:v>
                </c:pt>
                <c:pt idx="4724">
                  <c:v>#N/A</c:v>
                </c:pt>
                <c:pt idx="4725">
                  <c:v>#N/A</c:v>
                </c:pt>
                <c:pt idx="4726">
                  <c:v>#N/A</c:v>
                </c:pt>
                <c:pt idx="4727">
                  <c:v>#N/A</c:v>
                </c:pt>
                <c:pt idx="4728">
                  <c:v>#N/A</c:v>
                </c:pt>
                <c:pt idx="4729">
                  <c:v>#N/A</c:v>
                </c:pt>
                <c:pt idx="4730">
                  <c:v>#N/A</c:v>
                </c:pt>
                <c:pt idx="4731">
                  <c:v>#N/A</c:v>
                </c:pt>
                <c:pt idx="4732">
                  <c:v>#N/A</c:v>
                </c:pt>
                <c:pt idx="4733">
                  <c:v>#N/A</c:v>
                </c:pt>
                <c:pt idx="4734">
                  <c:v>#N/A</c:v>
                </c:pt>
                <c:pt idx="4735">
                  <c:v>#N/A</c:v>
                </c:pt>
                <c:pt idx="4736">
                  <c:v>#N/A</c:v>
                </c:pt>
                <c:pt idx="4737">
                  <c:v>#N/A</c:v>
                </c:pt>
                <c:pt idx="4738">
                  <c:v>#N/A</c:v>
                </c:pt>
                <c:pt idx="4739">
                  <c:v>#N/A</c:v>
                </c:pt>
                <c:pt idx="4740">
                  <c:v>#N/A</c:v>
                </c:pt>
                <c:pt idx="4741">
                  <c:v>#N/A</c:v>
                </c:pt>
                <c:pt idx="4742">
                  <c:v>#N/A</c:v>
                </c:pt>
                <c:pt idx="4743">
                  <c:v>#N/A</c:v>
                </c:pt>
                <c:pt idx="4744">
                  <c:v>#N/A</c:v>
                </c:pt>
                <c:pt idx="4745">
                  <c:v>#N/A</c:v>
                </c:pt>
                <c:pt idx="4746">
                  <c:v>#N/A</c:v>
                </c:pt>
                <c:pt idx="4747">
                  <c:v>#N/A</c:v>
                </c:pt>
                <c:pt idx="4748">
                  <c:v>#N/A</c:v>
                </c:pt>
                <c:pt idx="4749">
                  <c:v>#N/A</c:v>
                </c:pt>
                <c:pt idx="4750">
                  <c:v>#N/A</c:v>
                </c:pt>
                <c:pt idx="4751">
                  <c:v>#N/A</c:v>
                </c:pt>
                <c:pt idx="4752">
                  <c:v>#N/A</c:v>
                </c:pt>
                <c:pt idx="4753">
                  <c:v>#N/A</c:v>
                </c:pt>
                <c:pt idx="4754">
                  <c:v>#N/A</c:v>
                </c:pt>
                <c:pt idx="4755">
                  <c:v>#N/A</c:v>
                </c:pt>
                <c:pt idx="4756">
                  <c:v>#N/A</c:v>
                </c:pt>
                <c:pt idx="4757">
                  <c:v>#N/A</c:v>
                </c:pt>
                <c:pt idx="4758">
                  <c:v>#N/A</c:v>
                </c:pt>
                <c:pt idx="4759">
                  <c:v>#N/A</c:v>
                </c:pt>
                <c:pt idx="4760">
                  <c:v>#N/A</c:v>
                </c:pt>
                <c:pt idx="4761">
                  <c:v>#N/A</c:v>
                </c:pt>
                <c:pt idx="4762">
                  <c:v>#N/A</c:v>
                </c:pt>
                <c:pt idx="4763">
                  <c:v>#N/A</c:v>
                </c:pt>
                <c:pt idx="4764">
                  <c:v>#N/A</c:v>
                </c:pt>
                <c:pt idx="4765">
                  <c:v>#N/A</c:v>
                </c:pt>
                <c:pt idx="4766">
                  <c:v>#N/A</c:v>
                </c:pt>
                <c:pt idx="4767">
                  <c:v>#N/A</c:v>
                </c:pt>
                <c:pt idx="4768">
                  <c:v>#N/A</c:v>
                </c:pt>
                <c:pt idx="4769">
                  <c:v>#N/A</c:v>
                </c:pt>
                <c:pt idx="4770">
                  <c:v>#N/A</c:v>
                </c:pt>
                <c:pt idx="4771">
                  <c:v>#N/A</c:v>
                </c:pt>
                <c:pt idx="4772">
                  <c:v>#N/A</c:v>
                </c:pt>
                <c:pt idx="4773">
                  <c:v>#N/A</c:v>
                </c:pt>
                <c:pt idx="4774">
                  <c:v>#N/A</c:v>
                </c:pt>
                <c:pt idx="4775">
                  <c:v>#N/A</c:v>
                </c:pt>
                <c:pt idx="4776">
                  <c:v>#N/A</c:v>
                </c:pt>
                <c:pt idx="4777">
                  <c:v>#N/A</c:v>
                </c:pt>
                <c:pt idx="4778">
                  <c:v>#N/A</c:v>
                </c:pt>
                <c:pt idx="4779">
                  <c:v>#N/A</c:v>
                </c:pt>
                <c:pt idx="4780">
                  <c:v>#N/A</c:v>
                </c:pt>
                <c:pt idx="4781">
                  <c:v>#N/A</c:v>
                </c:pt>
                <c:pt idx="4782">
                  <c:v>#N/A</c:v>
                </c:pt>
                <c:pt idx="4783">
                  <c:v>#N/A</c:v>
                </c:pt>
                <c:pt idx="4784">
                  <c:v>#N/A</c:v>
                </c:pt>
                <c:pt idx="4785">
                  <c:v>#N/A</c:v>
                </c:pt>
                <c:pt idx="4786">
                  <c:v>#N/A</c:v>
                </c:pt>
                <c:pt idx="4787">
                  <c:v>#N/A</c:v>
                </c:pt>
                <c:pt idx="4788">
                  <c:v>#N/A</c:v>
                </c:pt>
                <c:pt idx="4789">
                  <c:v>#N/A</c:v>
                </c:pt>
                <c:pt idx="4790">
                  <c:v>#N/A</c:v>
                </c:pt>
                <c:pt idx="4791">
                  <c:v>#N/A</c:v>
                </c:pt>
                <c:pt idx="4792">
                  <c:v>#N/A</c:v>
                </c:pt>
                <c:pt idx="4793">
                  <c:v>#N/A</c:v>
                </c:pt>
                <c:pt idx="4794">
                  <c:v>#N/A</c:v>
                </c:pt>
                <c:pt idx="4795">
                  <c:v>#N/A</c:v>
                </c:pt>
                <c:pt idx="4796">
                  <c:v>#N/A</c:v>
                </c:pt>
                <c:pt idx="4797">
                  <c:v>#N/A</c:v>
                </c:pt>
                <c:pt idx="4798">
                  <c:v>#N/A</c:v>
                </c:pt>
                <c:pt idx="4799">
                  <c:v>#N/A</c:v>
                </c:pt>
                <c:pt idx="4800">
                  <c:v>#N/A</c:v>
                </c:pt>
                <c:pt idx="4801">
                  <c:v>#N/A</c:v>
                </c:pt>
                <c:pt idx="4802">
                  <c:v>#N/A</c:v>
                </c:pt>
                <c:pt idx="4803">
                  <c:v>#N/A</c:v>
                </c:pt>
                <c:pt idx="4804">
                  <c:v>#N/A</c:v>
                </c:pt>
                <c:pt idx="4805">
                  <c:v>#N/A</c:v>
                </c:pt>
                <c:pt idx="4806">
                  <c:v>#N/A</c:v>
                </c:pt>
                <c:pt idx="4807">
                  <c:v>#N/A</c:v>
                </c:pt>
                <c:pt idx="4808">
                  <c:v>#N/A</c:v>
                </c:pt>
                <c:pt idx="4809">
                  <c:v>#N/A</c:v>
                </c:pt>
                <c:pt idx="4810">
                  <c:v>#N/A</c:v>
                </c:pt>
                <c:pt idx="4811">
                  <c:v>#N/A</c:v>
                </c:pt>
                <c:pt idx="4812">
                  <c:v>#N/A</c:v>
                </c:pt>
                <c:pt idx="4813">
                  <c:v>#N/A</c:v>
                </c:pt>
                <c:pt idx="4814">
                  <c:v>#N/A</c:v>
                </c:pt>
                <c:pt idx="4815">
                  <c:v>#N/A</c:v>
                </c:pt>
                <c:pt idx="4816">
                  <c:v>#N/A</c:v>
                </c:pt>
                <c:pt idx="4817">
                  <c:v>#N/A</c:v>
                </c:pt>
                <c:pt idx="4818">
                  <c:v>#N/A</c:v>
                </c:pt>
                <c:pt idx="4819">
                  <c:v>#N/A</c:v>
                </c:pt>
                <c:pt idx="4820">
                  <c:v>#N/A</c:v>
                </c:pt>
                <c:pt idx="4821">
                  <c:v>#N/A</c:v>
                </c:pt>
                <c:pt idx="4822">
                  <c:v>#N/A</c:v>
                </c:pt>
                <c:pt idx="4823">
                  <c:v>#N/A</c:v>
                </c:pt>
                <c:pt idx="4824">
                  <c:v>#N/A</c:v>
                </c:pt>
                <c:pt idx="4825">
                  <c:v>#N/A</c:v>
                </c:pt>
                <c:pt idx="4826">
                  <c:v>#N/A</c:v>
                </c:pt>
                <c:pt idx="4827">
                  <c:v>#N/A</c:v>
                </c:pt>
                <c:pt idx="4828">
                  <c:v>#N/A</c:v>
                </c:pt>
                <c:pt idx="4829">
                  <c:v>#N/A</c:v>
                </c:pt>
                <c:pt idx="4830">
                  <c:v>#N/A</c:v>
                </c:pt>
                <c:pt idx="4831">
                  <c:v>#N/A</c:v>
                </c:pt>
                <c:pt idx="4832">
                  <c:v>#N/A</c:v>
                </c:pt>
                <c:pt idx="4833">
                  <c:v>#N/A</c:v>
                </c:pt>
                <c:pt idx="4834">
                  <c:v>#N/A</c:v>
                </c:pt>
                <c:pt idx="4835">
                  <c:v>#N/A</c:v>
                </c:pt>
                <c:pt idx="4836">
                  <c:v>#N/A</c:v>
                </c:pt>
                <c:pt idx="4837">
                  <c:v>#N/A</c:v>
                </c:pt>
                <c:pt idx="4838">
                  <c:v>#N/A</c:v>
                </c:pt>
                <c:pt idx="4839">
                  <c:v>#N/A</c:v>
                </c:pt>
                <c:pt idx="4840">
                  <c:v>#N/A</c:v>
                </c:pt>
                <c:pt idx="4841">
                  <c:v>#N/A</c:v>
                </c:pt>
                <c:pt idx="4842">
                  <c:v>#N/A</c:v>
                </c:pt>
                <c:pt idx="4843">
                  <c:v>#N/A</c:v>
                </c:pt>
                <c:pt idx="4844">
                  <c:v>#N/A</c:v>
                </c:pt>
                <c:pt idx="4845">
                  <c:v>#N/A</c:v>
                </c:pt>
                <c:pt idx="4846">
                  <c:v>#N/A</c:v>
                </c:pt>
                <c:pt idx="4847">
                  <c:v>#N/A</c:v>
                </c:pt>
                <c:pt idx="4848">
                  <c:v>#N/A</c:v>
                </c:pt>
                <c:pt idx="4849">
                  <c:v>#N/A</c:v>
                </c:pt>
                <c:pt idx="4850">
                  <c:v>#N/A</c:v>
                </c:pt>
                <c:pt idx="4851">
                  <c:v>#N/A</c:v>
                </c:pt>
                <c:pt idx="4852">
                  <c:v>#N/A</c:v>
                </c:pt>
                <c:pt idx="4853">
                  <c:v>#N/A</c:v>
                </c:pt>
                <c:pt idx="4854">
                  <c:v>#N/A</c:v>
                </c:pt>
                <c:pt idx="4855">
                  <c:v>#N/A</c:v>
                </c:pt>
                <c:pt idx="4856">
                  <c:v>#N/A</c:v>
                </c:pt>
                <c:pt idx="4857">
                  <c:v>#N/A</c:v>
                </c:pt>
                <c:pt idx="4858">
                  <c:v>#N/A</c:v>
                </c:pt>
                <c:pt idx="4859">
                  <c:v>#N/A</c:v>
                </c:pt>
                <c:pt idx="4860">
                  <c:v>#N/A</c:v>
                </c:pt>
                <c:pt idx="4861">
                  <c:v>#N/A</c:v>
                </c:pt>
                <c:pt idx="4862">
                  <c:v>#N/A</c:v>
                </c:pt>
                <c:pt idx="4863">
                  <c:v>#N/A</c:v>
                </c:pt>
                <c:pt idx="4864">
                  <c:v>#N/A</c:v>
                </c:pt>
                <c:pt idx="4865">
                  <c:v>#N/A</c:v>
                </c:pt>
                <c:pt idx="4866">
                  <c:v>#N/A</c:v>
                </c:pt>
                <c:pt idx="4867">
                  <c:v>#N/A</c:v>
                </c:pt>
                <c:pt idx="4868">
                  <c:v>#N/A</c:v>
                </c:pt>
                <c:pt idx="4869">
                  <c:v>#N/A</c:v>
                </c:pt>
                <c:pt idx="4870">
                  <c:v>#N/A</c:v>
                </c:pt>
                <c:pt idx="4871">
                  <c:v>#N/A</c:v>
                </c:pt>
                <c:pt idx="4872">
                  <c:v>#N/A</c:v>
                </c:pt>
                <c:pt idx="4873">
                  <c:v>#N/A</c:v>
                </c:pt>
                <c:pt idx="4874">
                  <c:v>#N/A</c:v>
                </c:pt>
                <c:pt idx="4875">
                  <c:v>#N/A</c:v>
                </c:pt>
                <c:pt idx="4876">
                  <c:v>#N/A</c:v>
                </c:pt>
                <c:pt idx="4877">
                  <c:v>#N/A</c:v>
                </c:pt>
                <c:pt idx="4878">
                  <c:v>#N/A</c:v>
                </c:pt>
                <c:pt idx="4879">
                  <c:v>#N/A</c:v>
                </c:pt>
                <c:pt idx="4880">
                  <c:v>#N/A</c:v>
                </c:pt>
                <c:pt idx="4881">
                  <c:v>#N/A</c:v>
                </c:pt>
                <c:pt idx="4882">
                  <c:v>#N/A</c:v>
                </c:pt>
                <c:pt idx="4883">
                  <c:v>#N/A</c:v>
                </c:pt>
                <c:pt idx="4884">
                  <c:v>#N/A</c:v>
                </c:pt>
                <c:pt idx="4885">
                  <c:v>#N/A</c:v>
                </c:pt>
                <c:pt idx="4886">
                  <c:v>#N/A</c:v>
                </c:pt>
                <c:pt idx="4887">
                  <c:v>#N/A</c:v>
                </c:pt>
                <c:pt idx="4888">
                  <c:v>#N/A</c:v>
                </c:pt>
                <c:pt idx="4889">
                  <c:v>#N/A</c:v>
                </c:pt>
                <c:pt idx="4890">
                  <c:v>#N/A</c:v>
                </c:pt>
                <c:pt idx="4891">
                  <c:v>#N/A</c:v>
                </c:pt>
                <c:pt idx="4892">
                  <c:v>#N/A</c:v>
                </c:pt>
                <c:pt idx="4893">
                  <c:v>#N/A</c:v>
                </c:pt>
                <c:pt idx="4894">
                  <c:v>#N/A</c:v>
                </c:pt>
                <c:pt idx="4895">
                  <c:v>#N/A</c:v>
                </c:pt>
                <c:pt idx="4896">
                  <c:v>#N/A</c:v>
                </c:pt>
                <c:pt idx="4897">
                  <c:v>#N/A</c:v>
                </c:pt>
                <c:pt idx="4898">
                  <c:v>#N/A</c:v>
                </c:pt>
                <c:pt idx="4899">
                  <c:v>#N/A</c:v>
                </c:pt>
                <c:pt idx="4900">
                  <c:v>#N/A</c:v>
                </c:pt>
                <c:pt idx="4901">
                  <c:v>#N/A</c:v>
                </c:pt>
                <c:pt idx="4902">
                  <c:v>#N/A</c:v>
                </c:pt>
                <c:pt idx="4903">
                  <c:v>#N/A</c:v>
                </c:pt>
                <c:pt idx="4904">
                  <c:v>#N/A</c:v>
                </c:pt>
                <c:pt idx="4905">
                  <c:v>#N/A</c:v>
                </c:pt>
                <c:pt idx="4906">
                  <c:v>#N/A</c:v>
                </c:pt>
                <c:pt idx="4907">
                  <c:v>#N/A</c:v>
                </c:pt>
                <c:pt idx="4908">
                  <c:v>#N/A</c:v>
                </c:pt>
                <c:pt idx="4909">
                  <c:v>#N/A</c:v>
                </c:pt>
                <c:pt idx="4910">
                  <c:v>#N/A</c:v>
                </c:pt>
                <c:pt idx="4911">
                  <c:v>#N/A</c:v>
                </c:pt>
                <c:pt idx="4912">
                  <c:v>#N/A</c:v>
                </c:pt>
                <c:pt idx="4913">
                  <c:v>#N/A</c:v>
                </c:pt>
                <c:pt idx="4914">
                  <c:v>#N/A</c:v>
                </c:pt>
                <c:pt idx="4915">
                  <c:v>#N/A</c:v>
                </c:pt>
                <c:pt idx="4916">
                  <c:v>#N/A</c:v>
                </c:pt>
                <c:pt idx="4917">
                  <c:v>#N/A</c:v>
                </c:pt>
                <c:pt idx="4918">
                  <c:v>#N/A</c:v>
                </c:pt>
                <c:pt idx="4919">
                  <c:v>#N/A</c:v>
                </c:pt>
                <c:pt idx="4920">
                  <c:v>#N/A</c:v>
                </c:pt>
                <c:pt idx="4921">
                  <c:v>#N/A</c:v>
                </c:pt>
                <c:pt idx="4922">
                  <c:v>#N/A</c:v>
                </c:pt>
                <c:pt idx="4923">
                  <c:v>#N/A</c:v>
                </c:pt>
                <c:pt idx="4924">
                  <c:v>#N/A</c:v>
                </c:pt>
                <c:pt idx="4925">
                  <c:v>#N/A</c:v>
                </c:pt>
                <c:pt idx="4926">
                  <c:v>#N/A</c:v>
                </c:pt>
                <c:pt idx="4927">
                  <c:v>#N/A</c:v>
                </c:pt>
                <c:pt idx="4928">
                  <c:v>#N/A</c:v>
                </c:pt>
                <c:pt idx="4929">
                  <c:v>#N/A</c:v>
                </c:pt>
                <c:pt idx="4930">
                  <c:v>#N/A</c:v>
                </c:pt>
                <c:pt idx="4931">
                  <c:v>#N/A</c:v>
                </c:pt>
                <c:pt idx="4932">
                  <c:v>#N/A</c:v>
                </c:pt>
                <c:pt idx="4933">
                  <c:v>#N/A</c:v>
                </c:pt>
                <c:pt idx="4934">
                  <c:v>#N/A</c:v>
                </c:pt>
                <c:pt idx="4935">
                  <c:v>#N/A</c:v>
                </c:pt>
                <c:pt idx="4936">
                  <c:v>#N/A</c:v>
                </c:pt>
                <c:pt idx="4937">
                  <c:v>#N/A</c:v>
                </c:pt>
                <c:pt idx="4938">
                  <c:v>#N/A</c:v>
                </c:pt>
                <c:pt idx="4939">
                  <c:v>#N/A</c:v>
                </c:pt>
                <c:pt idx="4940">
                  <c:v>#N/A</c:v>
                </c:pt>
                <c:pt idx="4941">
                  <c:v>#N/A</c:v>
                </c:pt>
                <c:pt idx="4942">
                  <c:v>#N/A</c:v>
                </c:pt>
                <c:pt idx="4943">
                  <c:v>#N/A</c:v>
                </c:pt>
                <c:pt idx="4944">
                  <c:v>#N/A</c:v>
                </c:pt>
                <c:pt idx="4945">
                  <c:v>#N/A</c:v>
                </c:pt>
                <c:pt idx="4946">
                  <c:v>#N/A</c:v>
                </c:pt>
                <c:pt idx="4947">
                  <c:v>#N/A</c:v>
                </c:pt>
                <c:pt idx="4948">
                  <c:v>#N/A</c:v>
                </c:pt>
                <c:pt idx="4949">
                  <c:v>#N/A</c:v>
                </c:pt>
                <c:pt idx="4950">
                  <c:v>#N/A</c:v>
                </c:pt>
                <c:pt idx="4951">
                  <c:v>#N/A</c:v>
                </c:pt>
                <c:pt idx="4952">
                  <c:v>#N/A</c:v>
                </c:pt>
                <c:pt idx="4953">
                  <c:v>#N/A</c:v>
                </c:pt>
                <c:pt idx="4954">
                  <c:v>#N/A</c:v>
                </c:pt>
                <c:pt idx="4955">
                  <c:v>#N/A</c:v>
                </c:pt>
                <c:pt idx="4956">
                  <c:v>#N/A</c:v>
                </c:pt>
                <c:pt idx="4957">
                  <c:v>#N/A</c:v>
                </c:pt>
                <c:pt idx="4958">
                  <c:v>#N/A</c:v>
                </c:pt>
                <c:pt idx="4959">
                  <c:v>#N/A</c:v>
                </c:pt>
                <c:pt idx="4960">
                  <c:v>#N/A</c:v>
                </c:pt>
                <c:pt idx="4961">
                  <c:v>#N/A</c:v>
                </c:pt>
                <c:pt idx="4962">
                  <c:v>#N/A</c:v>
                </c:pt>
                <c:pt idx="4963">
                  <c:v>#N/A</c:v>
                </c:pt>
                <c:pt idx="4964">
                  <c:v>#N/A</c:v>
                </c:pt>
                <c:pt idx="4965">
                  <c:v>#N/A</c:v>
                </c:pt>
                <c:pt idx="4966">
                  <c:v>#N/A</c:v>
                </c:pt>
                <c:pt idx="4967">
                  <c:v>#N/A</c:v>
                </c:pt>
                <c:pt idx="4968">
                  <c:v>#N/A</c:v>
                </c:pt>
                <c:pt idx="4969">
                  <c:v>#N/A</c:v>
                </c:pt>
                <c:pt idx="4970">
                  <c:v>#N/A</c:v>
                </c:pt>
                <c:pt idx="4971">
                  <c:v>#N/A</c:v>
                </c:pt>
                <c:pt idx="4972">
                  <c:v>#N/A</c:v>
                </c:pt>
                <c:pt idx="4973">
                  <c:v>#N/A</c:v>
                </c:pt>
                <c:pt idx="4974">
                  <c:v>#N/A</c:v>
                </c:pt>
                <c:pt idx="4975">
                  <c:v>#N/A</c:v>
                </c:pt>
                <c:pt idx="4976">
                  <c:v>#N/A</c:v>
                </c:pt>
                <c:pt idx="4977">
                  <c:v>#N/A</c:v>
                </c:pt>
                <c:pt idx="4978">
                  <c:v>#N/A</c:v>
                </c:pt>
                <c:pt idx="4979">
                  <c:v>#N/A</c:v>
                </c:pt>
                <c:pt idx="4980">
                  <c:v>#N/A</c:v>
                </c:pt>
                <c:pt idx="4981">
                  <c:v>#N/A</c:v>
                </c:pt>
                <c:pt idx="4982">
                  <c:v>#N/A</c:v>
                </c:pt>
                <c:pt idx="4983">
                  <c:v>#N/A</c:v>
                </c:pt>
                <c:pt idx="4984">
                  <c:v>#N/A</c:v>
                </c:pt>
                <c:pt idx="4985">
                  <c:v>#N/A</c:v>
                </c:pt>
                <c:pt idx="4986">
                  <c:v>#N/A</c:v>
                </c:pt>
                <c:pt idx="4987">
                  <c:v>#N/A</c:v>
                </c:pt>
                <c:pt idx="4988">
                  <c:v>#N/A</c:v>
                </c:pt>
                <c:pt idx="4989">
                  <c:v>#N/A</c:v>
                </c:pt>
                <c:pt idx="4990">
                  <c:v>#N/A</c:v>
                </c:pt>
                <c:pt idx="4991">
                  <c:v>#N/A</c:v>
                </c:pt>
                <c:pt idx="4992">
                  <c:v>#N/A</c:v>
                </c:pt>
                <c:pt idx="4993">
                  <c:v>#N/A</c:v>
                </c:pt>
                <c:pt idx="4994">
                  <c:v>#N/A</c:v>
                </c:pt>
                <c:pt idx="4995">
                  <c:v>#N/A</c:v>
                </c:pt>
                <c:pt idx="4996">
                  <c:v>#N/A</c:v>
                </c:pt>
                <c:pt idx="4997">
                  <c:v>#N/A</c:v>
                </c:pt>
                <c:pt idx="4998">
                  <c:v>#N/A</c:v>
                </c:pt>
                <c:pt idx="4999">
                  <c:v>#N/A</c:v>
                </c:pt>
                <c:pt idx="5000">
                  <c:v>#N/A</c:v>
                </c:pt>
                <c:pt idx="5001">
                  <c:v>#N/A</c:v>
                </c:pt>
                <c:pt idx="5002">
                  <c:v>#N/A</c:v>
                </c:pt>
                <c:pt idx="5003">
                  <c:v>#N/A</c:v>
                </c:pt>
                <c:pt idx="5004">
                  <c:v>#N/A</c:v>
                </c:pt>
                <c:pt idx="5005">
                  <c:v>#N/A</c:v>
                </c:pt>
                <c:pt idx="5006">
                  <c:v>#N/A</c:v>
                </c:pt>
                <c:pt idx="5007">
                  <c:v>#N/A</c:v>
                </c:pt>
                <c:pt idx="5008">
                  <c:v>#N/A</c:v>
                </c:pt>
                <c:pt idx="5009">
                  <c:v>#N/A</c:v>
                </c:pt>
                <c:pt idx="5010">
                  <c:v>#N/A</c:v>
                </c:pt>
                <c:pt idx="5011">
                  <c:v>#N/A</c:v>
                </c:pt>
                <c:pt idx="5012">
                  <c:v>#N/A</c:v>
                </c:pt>
                <c:pt idx="5013">
                  <c:v>#N/A</c:v>
                </c:pt>
                <c:pt idx="5014">
                  <c:v>#N/A</c:v>
                </c:pt>
                <c:pt idx="5015">
                  <c:v>#N/A</c:v>
                </c:pt>
                <c:pt idx="5016">
                  <c:v>#N/A</c:v>
                </c:pt>
                <c:pt idx="5017">
                  <c:v>#N/A</c:v>
                </c:pt>
                <c:pt idx="5018">
                  <c:v>#N/A</c:v>
                </c:pt>
                <c:pt idx="5019">
                  <c:v>#N/A</c:v>
                </c:pt>
                <c:pt idx="5020">
                  <c:v>#N/A</c:v>
                </c:pt>
                <c:pt idx="5021">
                  <c:v>#N/A</c:v>
                </c:pt>
                <c:pt idx="5022">
                  <c:v>#N/A</c:v>
                </c:pt>
                <c:pt idx="5023">
                  <c:v>#N/A</c:v>
                </c:pt>
                <c:pt idx="5024">
                  <c:v>#N/A</c:v>
                </c:pt>
                <c:pt idx="5025">
                  <c:v>#N/A</c:v>
                </c:pt>
                <c:pt idx="5026">
                  <c:v>#N/A</c:v>
                </c:pt>
                <c:pt idx="5027">
                  <c:v>#N/A</c:v>
                </c:pt>
                <c:pt idx="5028">
                  <c:v>#N/A</c:v>
                </c:pt>
                <c:pt idx="5029">
                  <c:v>#N/A</c:v>
                </c:pt>
                <c:pt idx="5030">
                  <c:v>#N/A</c:v>
                </c:pt>
                <c:pt idx="5031">
                  <c:v>#N/A</c:v>
                </c:pt>
                <c:pt idx="5032">
                  <c:v>#N/A</c:v>
                </c:pt>
                <c:pt idx="5033">
                  <c:v>#N/A</c:v>
                </c:pt>
                <c:pt idx="5034">
                  <c:v>#N/A</c:v>
                </c:pt>
                <c:pt idx="5035">
                  <c:v>#N/A</c:v>
                </c:pt>
                <c:pt idx="5036">
                  <c:v>#N/A</c:v>
                </c:pt>
                <c:pt idx="5037">
                  <c:v>#N/A</c:v>
                </c:pt>
                <c:pt idx="5038">
                  <c:v>#N/A</c:v>
                </c:pt>
                <c:pt idx="5039">
                  <c:v>#N/A</c:v>
                </c:pt>
                <c:pt idx="5040">
                  <c:v>#N/A</c:v>
                </c:pt>
                <c:pt idx="5041">
                  <c:v>#N/A</c:v>
                </c:pt>
                <c:pt idx="5042">
                  <c:v>#N/A</c:v>
                </c:pt>
                <c:pt idx="5043">
                  <c:v>#N/A</c:v>
                </c:pt>
                <c:pt idx="5044">
                  <c:v>#N/A</c:v>
                </c:pt>
                <c:pt idx="5045">
                  <c:v>#N/A</c:v>
                </c:pt>
                <c:pt idx="5046">
                  <c:v>#N/A</c:v>
                </c:pt>
                <c:pt idx="5047">
                  <c:v>#N/A</c:v>
                </c:pt>
                <c:pt idx="5048">
                  <c:v>#N/A</c:v>
                </c:pt>
                <c:pt idx="5049">
                  <c:v>#N/A</c:v>
                </c:pt>
                <c:pt idx="5050">
                  <c:v>#N/A</c:v>
                </c:pt>
                <c:pt idx="5051">
                  <c:v>#N/A</c:v>
                </c:pt>
                <c:pt idx="5052">
                  <c:v>#N/A</c:v>
                </c:pt>
                <c:pt idx="5053">
                  <c:v>#N/A</c:v>
                </c:pt>
                <c:pt idx="5054">
                  <c:v>#N/A</c:v>
                </c:pt>
                <c:pt idx="5055">
                  <c:v>#N/A</c:v>
                </c:pt>
                <c:pt idx="5056">
                  <c:v>#N/A</c:v>
                </c:pt>
                <c:pt idx="5057">
                  <c:v>#N/A</c:v>
                </c:pt>
                <c:pt idx="5058">
                  <c:v>#N/A</c:v>
                </c:pt>
                <c:pt idx="5059">
                  <c:v>#N/A</c:v>
                </c:pt>
                <c:pt idx="5060">
                  <c:v>#N/A</c:v>
                </c:pt>
                <c:pt idx="5061">
                  <c:v>#N/A</c:v>
                </c:pt>
                <c:pt idx="5062">
                  <c:v>#N/A</c:v>
                </c:pt>
                <c:pt idx="5063">
                  <c:v>#N/A</c:v>
                </c:pt>
                <c:pt idx="5064">
                  <c:v>#N/A</c:v>
                </c:pt>
                <c:pt idx="5065">
                  <c:v>#N/A</c:v>
                </c:pt>
                <c:pt idx="5066">
                  <c:v>#N/A</c:v>
                </c:pt>
                <c:pt idx="5067">
                  <c:v>#N/A</c:v>
                </c:pt>
                <c:pt idx="5068">
                  <c:v>#N/A</c:v>
                </c:pt>
                <c:pt idx="5069">
                  <c:v>#N/A</c:v>
                </c:pt>
                <c:pt idx="5070">
                  <c:v>#N/A</c:v>
                </c:pt>
                <c:pt idx="5071">
                  <c:v>#N/A</c:v>
                </c:pt>
                <c:pt idx="5072">
                  <c:v>#N/A</c:v>
                </c:pt>
                <c:pt idx="5073">
                  <c:v>#N/A</c:v>
                </c:pt>
                <c:pt idx="5074">
                  <c:v>#N/A</c:v>
                </c:pt>
                <c:pt idx="5075">
                  <c:v>#N/A</c:v>
                </c:pt>
                <c:pt idx="5076">
                  <c:v>#N/A</c:v>
                </c:pt>
                <c:pt idx="5077">
                  <c:v>#N/A</c:v>
                </c:pt>
                <c:pt idx="5078">
                  <c:v>#N/A</c:v>
                </c:pt>
                <c:pt idx="5079">
                  <c:v>#N/A</c:v>
                </c:pt>
                <c:pt idx="5080">
                  <c:v>#N/A</c:v>
                </c:pt>
                <c:pt idx="5081">
                  <c:v>#N/A</c:v>
                </c:pt>
                <c:pt idx="5082">
                  <c:v>#N/A</c:v>
                </c:pt>
                <c:pt idx="5083">
                  <c:v>#N/A</c:v>
                </c:pt>
                <c:pt idx="5084">
                  <c:v>#N/A</c:v>
                </c:pt>
                <c:pt idx="5085">
                  <c:v>#N/A</c:v>
                </c:pt>
                <c:pt idx="5086">
                  <c:v>#N/A</c:v>
                </c:pt>
                <c:pt idx="5087">
                  <c:v>#N/A</c:v>
                </c:pt>
                <c:pt idx="5088">
                  <c:v>#N/A</c:v>
                </c:pt>
                <c:pt idx="5089">
                  <c:v>#N/A</c:v>
                </c:pt>
                <c:pt idx="5090">
                  <c:v>#N/A</c:v>
                </c:pt>
                <c:pt idx="5091">
                  <c:v>#N/A</c:v>
                </c:pt>
                <c:pt idx="5092">
                  <c:v>#N/A</c:v>
                </c:pt>
                <c:pt idx="5093">
                  <c:v>#N/A</c:v>
                </c:pt>
                <c:pt idx="5094">
                  <c:v>#N/A</c:v>
                </c:pt>
                <c:pt idx="5095">
                  <c:v>#N/A</c:v>
                </c:pt>
                <c:pt idx="5096">
                  <c:v>#N/A</c:v>
                </c:pt>
                <c:pt idx="5097">
                  <c:v>#N/A</c:v>
                </c:pt>
                <c:pt idx="5098">
                  <c:v>#N/A</c:v>
                </c:pt>
                <c:pt idx="5099">
                  <c:v>#N/A</c:v>
                </c:pt>
                <c:pt idx="5100">
                  <c:v>#N/A</c:v>
                </c:pt>
                <c:pt idx="5101">
                  <c:v>#N/A</c:v>
                </c:pt>
                <c:pt idx="5102">
                  <c:v>#N/A</c:v>
                </c:pt>
                <c:pt idx="5103">
                  <c:v>#N/A</c:v>
                </c:pt>
                <c:pt idx="5104">
                  <c:v>#N/A</c:v>
                </c:pt>
                <c:pt idx="5105">
                  <c:v>#N/A</c:v>
                </c:pt>
                <c:pt idx="5106">
                  <c:v>#N/A</c:v>
                </c:pt>
                <c:pt idx="5107">
                  <c:v>#N/A</c:v>
                </c:pt>
                <c:pt idx="5108">
                  <c:v>#N/A</c:v>
                </c:pt>
                <c:pt idx="5109">
                  <c:v>#N/A</c:v>
                </c:pt>
                <c:pt idx="5110">
                  <c:v>#N/A</c:v>
                </c:pt>
                <c:pt idx="5111">
                  <c:v>#N/A</c:v>
                </c:pt>
                <c:pt idx="5112">
                  <c:v>#N/A</c:v>
                </c:pt>
                <c:pt idx="5113">
                  <c:v>#N/A</c:v>
                </c:pt>
                <c:pt idx="5114">
                  <c:v>#N/A</c:v>
                </c:pt>
                <c:pt idx="5115">
                  <c:v>#N/A</c:v>
                </c:pt>
                <c:pt idx="5116">
                  <c:v>#N/A</c:v>
                </c:pt>
                <c:pt idx="5117">
                  <c:v>#N/A</c:v>
                </c:pt>
                <c:pt idx="5118">
                  <c:v>#N/A</c:v>
                </c:pt>
                <c:pt idx="5119">
                  <c:v>#N/A</c:v>
                </c:pt>
                <c:pt idx="5120">
                  <c:v>#N/A</c:v>
                </c:pt>
                <c:pt idx="5121">
                  <c:v>#N/A</c:v>
                </c:pt>
                <c:pt idx="5122">
                  <c:v>#N/A</c:v>
                </c:pt>
                <c:pt idx="5123">
                  <c:v>#N/A</c:v>
                </c:pt>
                <c:pt idx="5124">
                  <c:v>#N/A</c:v>
                </c:pt>
                <c:pt idx="5125">
                  <c:v>#N/A</c:v>
                </c:pt>
                <c:pt idx="5126">
                  <c:v>#N/A</c:v>
                </c:pt>
                <c:pt idx="5127">
                  <c:v>#N/A</c:v>
                </c:pt>
                <c:pt idx="5128">
                  <c:v>#N/A</c:v>
                </c:pt>
                <c:pt idx="5129">
                  <c:v>#N/A</c:v>
                </c:pt>
                <c:pt idx="5130">
                  <c:v>#N/A</c:v>
                </c:pt>
                <c:pt idx="5131">
                  <c:v>#N/A</c:v>
                </c:pt>
                <c:pt idx="5132">
                  <c:v>#N/A</c:v>
                </c:pt>
                <c:pt idx="5133">
                  <c:v>#N/A</c:v>
                </c:pt>
                <c:pt idx="5134">
                  <c:v>#N/A</c:v>
                </c:pt>
                <c:pt idx="5135">
                  <c:v>#N/A</c:v>
                </c:pt>
                <c:pt idx="5136">
                  <c:v>#N/A</c:v>
                </c:pt>
                <c:pt idx="5137">
                  <c:v>#N/A</c:v>
                </c:pt>
                <c:pt idx="5138">
                  <c:v>#N/A</c:v>
                </c:pt>
                <c:pt idx="5139">
                  <c:v>#N/A</c:v>
                </c:pt>
                <c:pt idx="5140">
                  <c:v>#N/A</c:v>
                </c:pt>
                <c:pt idx="5141">
                  <c:v>#N/A</c:v>
                </c:pt>
                <c:pt idx="5142">
                  <c:v>#N/A</c:v>
                </c:pt>
                <c:pt idx="5143">
                  <c:v>#N/A</c:v>
                </c:pt>
                <c:pt idx="5144">
                  <c:v>#N/A</c:v>
                </c:pt>
                <c:pt idx="5145">
                  <c:v>#N/A</c:v>
                </c:pt>
                <c:pt idx="5146">
                  <c:v>#N/A</c:v>
                </c:pt>
                <c:pt idx="5147">
                  <c:v>#N/A</c:v>
                </c:pt>
                <c:pt idx="5148">
                  <c:v>#N/A</c:v>
                </c:pt>
                <c:pt idx="5149">
                  <c:v>#N/A</c:v>
                </c:pt>
                <c:pt idx="5150">
                  <c:v>#N/A</c:v>
                </c:pt>
                <c:pt idx="5151">
                  <c:v>#N/A</c:v>
                </c:pt>
                <c:pt idx="5152">
                  <c:v>#N/A</c:v>
                </c:pt>
                <c:pt idx="5153">
                  <c:v>#N/A</c:v>
                </c:pt>
                <c:pt idx="5154">
                  <c:v>#N/A</c:v>
                </c:pt>
                <c:pt idx="5155">
                  <c:v>#N/A</c:v>
                </c:pt>
                <c:pt idx="5156">
                  <c:v>#N/A</c:v>
                </c:pt>
                <c:pt idx="5157">
                  <c:v>#N/A</c:v>
                </c:pt>
                <c:pt idx="5158">
                  <c:v>#N/A</c:v>
                </c:pt>
                <c:pt idx="5159">
                  <c:v>#N/A</c:v>
                </c:pt>
                <c:pt idx="5160">
                  <c:v>#N/A</c:v>
                </c:pt>
                <c:pt idx="5161">
                  <c:v>#N/A</c:v>
                </c:pt>
                <c:pt idx="5162">
                  <c:v>#N/A</c:v>
                </c:pt>
                <c:pt idx="5163">
                  <c:v>#N/A</c:v>
                </c:pt>
                <c:pt idx="5164">
                  <c:v>#N/A</c:v>
                </c:pt>
                <c:pt idx="5165">
                  <c:v>#N/A</c:v>
                </c:pt>
                <c:pt idx="5166">
                  <c:v>#N/A</c:v>
                </c:pt>
                <c:pt idx="5167">
                  <c:v>#N/A</c:v>
                </c:pt>
                <c:pt idx="5168">
                  <c:v>#N/A</c:v>
                </c:pt>
                <c:pt idx="5169">
                  <c:v>#N/A</c:v>
                </c:pt>
                <c:pt idx="5170">
                  <c:v>#N/A</c:v>
                </c:pt>
                <c:pt idx="5171">
                  <c:v>#N/A</c:v>
                </c:pt>
                <c:pt idx="5172">
                  <c:v>#N/A</c:v>
                </c:pt>
                <c:pt idx="5173">
                  <c:v>#N/A</c:v>
                </c:pt>
                <c:pt idx="5174">
                  <c:v>#N/A</c:v>
                </c:pt>
                <c:pt idx="5175">
                  <c:v>#N/A</c:v>
                </c:pt>
                <c:pt idx="5176">
                  <c:v>#N/A</c:v>
                </c:pt>
                <c:pt idx="5177">
                  <c:v>#N/A</c:v>
                </c:pt>
                <c:pt idx="5178">
                  <c:v>#N/A</c:v>
                </c:pt>
                <c:pt idx="5179">
                  <c:v>#N/A</c:v>
                </c:pt>
                <c:pt idx="5180">
                  <c:v>#N/A</c:v>
                </c:pt>
                <c:pt idx="5181">
                  <c:v>#N/A</c:v>
                </c:pt>
                <c:pt idx="5182">
                  <c:v>#N/A</c:v>
                </c:pt>
                <c:pt idx="5183">
                  <c:v>#N/A</c:v>
                </c:pt>
                <c:pt idx="5184">
                  <c:v>#N/A</c:v>
                </c:pt>
                <c:pt idx="5185">
                  <c:v>#N/A</c:v>
                </c:pt>
                <c:pt idx="5186">
                  <c:v>#N/A</c:v>
                </c:pt>
                <c:pt idx="5187">
                  <c:v>#N/A</c:v>
                </c:pt>
                <c:pt idx="5188">
                  <c:v>#N/A</c:v>
                </c:pt>
                <c:pt idx="5189">
                  <c:v>#N/A</c:v>
                </c:pt>
                <c:pt idx="5190">
                  <c:v>#N/A</c:v>
                </c:pt>
                <c:pt idx="5191">
                  <c:v>#N/A</c:v>
                </c:pt>
                <c:pt idx="5192">
                  <c:v>#N/A</c:v>
                </c:pt>
                <c:pt idx="5193">
                  <c:v>#N/A</c:v>
                </c:pt>
                <c:pt idx="5194">
                  <c:v>#N/A</c:v>
                </c:pt>
                <c:pt idx="5195">
                  <c:v>#N/A</c:v>
                </c:pt>
                <c:pt idx="5196">
                  <c:v>#N/A</c:v>
                </c:pt>
                <c:pt idx="5197">
                  <c:v>#N/A</c:v>
                </c:pt>
                <c:pt idx="5198">
                  <c:v>#N/A</c:v>
                </c:pt>
                <c:pt idx="5199">
                  <c:v>#N/A</c:v>
                </c:pt>
                <c:pt idx="5200">
                  <c:v>#N/A</c:v>
                </c:pt>
                <c:pt idx="5201">
                  <c:v>#N/A</c:v>
                </c:pt>
                <c:pt idx="5202">
                  <c:v>#N/A</c:v>
                </c:pt>
                <c:pt idx="5203">
                  <c:v>#N/A</c:v>
                </c:pt>
                <c:pt idx="5204">
                  <c:v>#N/A</c:v>
                </c:pt>
                <c:pt idx="5205">
                  <c:v>#N/A</c:v>
                </c:pt>
                <c:pt idx="5206">
                  <c:v>#N/A</c:v>
                </c:pt>
                <c:pt idx="5207">
                  <c:v>#N/A</c:v>
                </c:pt>
                <c:pt idx="5208">
                  <c:v>#N/A</c:v>
                </c:pt>
                <c:pt idx="5209">
                  <c:v>#N/A</c:v>
                </c:pt>
                <c:pt idx="5210">
                  <c:v>#N/A</c:v>
                </c:pt>
                <c:pt idx="5211">
                  <c:v>#N/A</c:v>
                </c:pt>
                <c:pt idx="5212">
                  <c:v>#N/A</c:v>
                </c:pt>
                <c:pt idx="5213">
                  <c:v>#N/A</c:v>
                </c:pt>
                <c:pt idx="5214">
                  <c:v>#N/A</c:v>
                </c:pt>
                <c:pt idx="5215">
                  <c:v>#N/A</c:v>
                </c:pt>
                <c:pt idx="5216">
                  <c:v>#N/A</c:v>
                </c:pt>
                <c:pt idx="5217">
                  <c:v>#N/A</c:v>
                </c:pt>
                <c:pt idx="5218">
                  <c:v>#N/A</c:v>
                </c:pt>
                <c:pt idx="5219">
                  <c:v>#N/A</c:v>
                </c:pt>
                <c:pt idx="5220">
                  <c:v>#N/A</c:v>
                </c:pt>
                <c:pt idx="5221">
                  <c:v>#N/A</c:v>
                </c:pt>
                <c:pt idx="5222">
                  <c:v>#N/A</c:v>
                </c:pt>
                <c:pt idx="5223">
                  <c:v>#N/A</c:v>
                </c:pt>
                <c:pt idx="5224">
                  <c:v>#N/A</c:v>
                </c:pt>
                <c:pt idx="5225">
                  <c:v>#N/A</c:v>
                </c:pt>
                <c:pt idx="5226">
                  <c:v>#N/A</c:v>
                </c:pt>
                <c:pt idx="5227">
                  <c:v>#N/A</c:v>
                </c:pt>
                <c:pt idx="5228">
                  <c:v>#N/A</c:v>
                </c:pt>
                <c:pt idx="5229">
                  <c:v>#N/A</c:v>
                </c:pt>
                <c:pt idx="5230">
                  <c:v>#N/A</c:v>
                </c:pt>
                <c:pt idx="5231">
                  <c:v>#N/A</c:v>
                </c:pt>
                <c:pt idx="5232">
                  <c:v>#N/A</c:v>
                </c:pt>
                <c:pt idx="5233">
                  <c:v>#N/A</c:v>
                </c:pt>
                <c:pt idx="5234">
                  <c:v>#N/A</c:v>
                </c:pt>
                <c:pt idx="5235">
                  <c:v>#N/A</c:v>
                </c:pt>
                <c:pt idx="5236">
                  <c:v>#N/A</c:v>
                </c:pt>
                <c:pt idx="5237">
                  <c:v>#N/A</c:v>
                </c:pt>
                <c:pt idx="5238">
                  <c:v>#N/A</c:v>
                </c:pt>
                <c:pt idx="5239">
                  <c:v>#N/A</c:v>
                </c:pt>
                <c:pt idx="5240">
                  <c:v>#N/A</c:v>
                </c:pt>
                <c:pt idx="5241">
                  <c:v>#N/A</c:v>
                </c:pt>
                <c:pt idx="5242">
                  <c:v>#N/A</c:v>
                </c:pt>
                <c:pt idx="5243">
                  <c:v>#N/A</c:v>
                </c:pt>
                <c:pt idx="5244">
                  <c:v>#N/A</c:v>
                </c:pt>
                <c:pt idx="5245">
                  <c:v>#N/A</c:v>
                </c:pt>
                <c:pt idx="5246">
                  <c:v>#N/A</c:v>
                </c:pt>
                <c:pt idx="5247">
                  <c:v>#N/A</c:v>
                </c:pt>
                <c:pt idx="5248">
                  <c:v>#N/A</c:v>
                </c:pt>
                <c:pt idx="5249">
                  <c:v>#N/A</c:v>
                </c:pt>
                <c:pt idx="5250">
                  <c:v>#N/A</c:v>
                </c:pt>
                <c:pt idx="5251">
                  <c:v>#N/A</c:v>
                </c:pt>
                <c:pt idx="5252">
                  <c:v>#N/A</c:v>
                </c:pt>
                <c:pt idx="5253">
                  <c:v>#N/A</c:v>
                </c:pt>
                <c:pt idx="5254">
                  <c:v>#N/A</c:v>
                </c:pt>
                <c:pt idx="5255">
                  <c:v>#N/A</c:v>
                </c:pt>
                <c:pt idx="5256">
                  <c:v>#N/A</c:v>
                </c:pt>
                <c:pt idx="5257">
                  <c:v>#N/A</c:v>
                </c:pt>
                <c:pt idx="5258">
                  <c:v>#N/A</c:v>
                </c:pt>
                <c:pt idx="5259">
                  <c:v>#N/A</c:v>
                </c:pt>
                <c:pt idx="5260">
                  <c:v>#N/A</c:v>
                </c:pt>
                <c:pt idx="5261">
                  <c:v>#N/A</c:v>
                </c:pt>
                <c:pt idx="5262">
                  <c:v>#N/A</c:v>
                </c:pt>
                <c:pt idx="5263">
                  <c:v>#N/A</c:v>
                </c:pt>
                <c:pt idx="5264">
                  <c:v>#N/A</c:v>
                </c:pt>
                <c:pt idx="5265">
                  <c:v>#N/A</c:v>
                </c:pt>
                <c:pt idx="5266">
                  <c:v>#N/A</c:v>
                </c:pt>
                <c:pt idx="5267">
                  <c:v>#N/A</c:v>
                </c:pt>
                <c:pt idx="5268">
                  <c:v>#N/A</c:v>
                </c:pt>
                <c:pt idx="5269">
                  <c:v>#N/A</c:v>
                </c:pt>
                <c:pt idx="5270">
                  <c:v>#N/A</c:v>
                </c:pt>
                <c:pt idx="5271">
                  <c:v>#N/A</c:v>
                </c:pt>
                <c:pt idx="5272">
                  <c:v>#N/A</c:v>
                </c:pt>
                <c:pt idx="5273">
                  <c:v>#N/A</c:v>
                </c:pt>
                <c:pt idx="5274">
                  <c:v>#N/A</c:v>
                </c:pt>
                <c:pt idx="5275">
                  <c:v>#N/A</c:v>
                </c:pt>
                <c:pt idx="5276">
                  <c:v>#N/A</c:v>
                </c:pt>
                <c:pt idx="5277">
                  <c:v>#N/A</c:v>
                </c:pt>
                <c:pt idx="5278">
                  <c:v>#N/A</c:v>
                </c:pt>
                <c:pt idx="5279">
                  <c:v>#N/A</c:v>
                </c:pt>
                <c:pt idx="5280">
                  <c:v>#N/A</c:v>
                </c:pt>
                <c:pt idx="5281">
                  <c:v>#N/A</c:v>
                </c:pt>
                <c:pt idx="5282">
                  <c:v>#N/A</c:v>
                </c:pt>
                <c:pt idx="5283">
                  <c:v>#N/A</c:v>
                </c:pt>
                <c:pt idx="5284">
                  <c:v>#N/A</c:v>
                </c:pt>
                <c:pt idx="5285">
                  <c:v>#N/A</c:v>
                </c:pt>
                <c:pt idx="5286">
                  <c:v>#N/A</c:v>
                </c:pt>
                <c:pt idx="5287">
                  <c:v>#N/A</c:v>
                </c:pt>
                <c:pt idx="5288">
                  <c:v>#N/A</c:v>
                </c:pt>
                <c:pt idx="5289">
                  <c:v>#N/A</c:v>
                </c:pt>
                <c:pt idx="5290">
                  <c:v>#N/A</c:v>
                </c:pt>
                <c:pt idx="5291">
                  <c:v>#N/A</c:v>
                </c:pt>
                <c:pt idx="5292">
                  <c:v>#N/A</c:v>
                </c:pt>
                <c:pt idx="5293">
                  <c:v>#N/A</c:v>
                </c:pt>
                <c:pt idx="5294">
                  <c:v>#N/A</c:v>
                </c:pt>
                <c:pt idx="5295">
                  <c:v>#N/A</c:v>
                </c:pt>
                <c:pt idx="5296">
                  <c:v>#N/A</c:v>
                </c:pt>
                <c:pt idx="5297">
                  <c:v>#N/A</c:v>
                </c:pt>
                <c:pt idx="5298">
                  <c:v>#N/A</c:v>
                </c:pt>
                <c:pt idx="5299">
                  <c:v>#N/A</c:v>
                </c:pt>
                <c:pt idx="5300">
                  <c:v>#N/A</c:v>
                </c:pt>
                <c:pt idx="5301">
                  <c:v>#N/A</c:v>
                </c:pt>
                <c:pt idx="5302">
                  <c:v>#N/A</c:v>
                </c:pt>
                <c:pt idx="5303">
                  <c:v>#N/A</c:v>
                </c:pt>
                <c:pt idx="5304">
                  <c:v>#N/A</c:v>
                </c:pt>
                <c:pt idx="5305">
                  <c:v>#N/A</c:v>
                </c:pt>
                <c:pt idx="5306">
                  <c:v>#N/A</c:v>
                </c:pt>
                <c:pt idx="5307">
                  <c:v>#N/A</c:v>
                </c:pt>
                <c:pt idx="5308">
                  <c:v>#N/A</c:v>
                </c:pt>
                <c:pt idx="5309">
                  <c:v>#N/A</c:v>
                </c:pt>
                <c:pt idx="5310">
                  <c:v>#N/A</c:v>
                </c:pt>
                <c:pt idx="5311">
                  <c:v>#N/A</c:v>
                </c:pt>
                <c:pt idx="5312">
                  <c:v>#N/A</c:v>
                </c:pt>
                <c:pt idx="5313">
                  <c:v>#N/A</c:v>
                </c:pt>
                <c:pt idx="5314">
                  <c:v>#N/A</c:v>
                </c:pt>
                <c:pt idx="5315">
                  <c:v>#N/A</c:v>
                </c:pt>
                <c:pt idx="5316">
                  <c:v>#N/A</c:v>
                </c:pt>
                <c:pt idx="5317">
                  <c:v>#N/A</c:v>
                </c:pt>
                <c:pt idx="5318">
                  <c:v>#N/A</c:v>
                </c:pt>
                <c:pt idx="5319">
                  <c:v>#N/A</c:v>
                </c:pt>
                <c:pt idx="5320">
                  <c:v>#N/A</c:v>
                </c:pt>
                <c:pt idx="5321">
                  <c:v>#N/A</c:v>
                </c:pt>
                <c:pt idx="5322">
                  <c:v>#N/A</c:v>
                </c:pt>
                <c:pt idx="5323">
                  <c:v>#N/A</c:v>
                </c:pt>
                <c:pt idx="5324">
                  <c:v>#N/A</c:v>
                </c:pt>
                <c:pt idx="5325">
                  <c:v>#N/A</c:v>
                </c:pt>
                <c:pt idx="5326">
                  <c:v>#N/A</c:v>
                </c:pt>
                <c:pt idx="5327">
                  <c:v>#N/A</c:v>
                </c:pt>
                <c:pt idx="5328">
                  <c:v>#N/A</c:v>
                </c:pt>
                <c:pt idx="5329">
                  <c:v>#N/A</c:v>
                </c:pt>
                <c:pt idx="5330">
                  <c:v>#N/A</c:v>
                </c:pt>
                <c:pt idx="5331">
                  <c:v>#N/A</c:v>
                </c:pt>
                <c:pt idx="5332">
                  <c:v>#N/A</c:v>
                </c:pt>
                <c:pt idx="5333">
                  <c:v>#N/A</c:v>
                </c:pt>
                <c:pt idx="5334">
                  <c:v>#N/A</c:v>
                </c:pt>
                <c:pt idx="5335">
                  <c:v>#N/A</c:v>
                </c:pt>
                <c:pt idx="5336">
                  <c:v>#N/A</c:v>
                </c:pt>
                <c:pt idx="5337">
                  <c:v>#N/A</c:v>
                </c:pt>
                <c:pt idx="5338">
                  <c:v>#N/A</c:v>
                </c:pt>
                <c:pt idx="5339">
                  <c:v>#N/A</c:v>
                </c:pt>
                <c:pt idx="5340">
                  <c:v>#N/A</c:v>
                </c:pt>
                <c:pt idx="5341">
                  <c:v>#N/A</c:v>
                </c:pt>
                <c:pt idx="5342">
                  <c:v>#N/A</c:v>
                </c:pt>
                <c:pt idx="5343">
                  <c:v>#N/A</c:v>
                </c:pt>
                <c:pt idx="5344">
                  <c:v>#N/A</c:v>
                </c:pt>
                <c:pt idx="5345">
                  <c:v>#N/A</c:v>
                </c:pt>
                <c:pt idx="5346">
                  <c:v>#N/A</c:v>
                </c:pt>
                <c:pt idx="5347">
                  <c:v>#N/A</c:v>
                </c:pt>
                <c:pt idx="5348">
                  <c:v>#N/A</c:v>
                </c:pt>
                <c:pt idx="5349">
                  <c:v>#N/A</c:v>
                </c:pt>
                <c:pt idx="5350">
                  <c:v>#N/A</c:v>
                </c:pt>
                <c:pt idx="5351">
                  <c:v>#N/A</c:v>
                </c:pt>
                <c:pt idx="5352">
                  <c:v>#N/A</c:v>
                </c:pt>
                <c:pt idx="5353">
                  <c:v>#N/A</c:v>
                </c:pt>
                <c:pt idx="5354">
                  <c:v>#N/A</c:v>
                </c:pt>
                <c:pt idx="5355">
                  <c:v>#N/A</c:v>
                </c:pt>
                <c:pt idx="5356">
                  <c:v>#N/A</c:v>
                </c:pt>
                <c:pt idx="5357">
                  <c:v>#N/A</c:v>
                </c:pt>
                <c:pt idx="5358">
                  <c:v>#N/A</c:v>
                </c:pt>
                <c:pt idx="5359">
                  <c:v>#N/A</c:v>
                </c:pt>
                <c:pt idx="5360">
                  <c:v>#N/A</c:v>
                </c:pt>
                <c:pt idx="5361">
                  <c:v>#N/A</c:v>
                </c:pt>
                <c:pt idx="5362">
                  <c:v>#N/A</c:v>
                </c:pt>
                <c:pt idx="5363">
                  <c:v>#N/A</c:v>
                </c:pt>
                <c:pt idx="5364">
                  <c:v>#N/A</c:v>
                </c:pt>
                <c:pt idx="5365">
                  <c:v>#N/A</c:v>
                </c:pt>
                <c:pt idx="5366">
                  <c:v>#N/A</c:v>
                </c:pt>
                <c:pt idx="5367">
                  <c:v>#N/A</c:v>
                </c:pt>
                <c:pt idx="5368">
                  <c:v>#N/A</c:v>
                </c:pt>
                <c:pt idx="5369">
                  <c:v>#N/A</c:v>
                </c:pt>
                <c:pt idx="5370">
                  <c:v>#N/A</c:v>
                </c:pt>
                <c:pt idx="5371">
                  <c:v>#N/A</c:v>
                </c:pt>
                <c:pt idx="5372">
                  <c:v>#N/A</c:v>
                </c:pt>
                <c:pt idx="5373">
                  <c:v>#N/A</c:v>
                </c:pt>
                <c:pt idx="5374">
                  <c:v>#N/A</c:v>
                </c:pt>
                <c:pt idx="5375">
                  <c:v>#N/A</c:v>
                </c:pt>
                <c:pt idx="5376">
                  <c:v>#N/A</c:v>
                </c:pt>
                <c:pt idx="5377">
                  <c:v>#N/A</c:v>
                </c:pt>
                <c:pt idx="5378">
                  <c:v>#N/A</c:v>
                </c:pt>
                <c:pt idx="5379">
                  <c:v>#N/A</c:v>
                </c:pt>
                <c:pt idx="5380">
                  <c:v>#N/A</c:v>
                </c:pt>
                <c:pt idx="5381">
                  <c:v>#N/A</c:v>
                </c:pt>
                <c:pt idx="5382">
                  <c:v>#N/A</c:v>
                </c:pt>
                <c:pt idx="5383">
                  <c:v>#N/A</c:v>
                </c:pt>
                <c:pt idx="5384">
                  <c:v>#N/A</c:v>
                </c:pt>
                <c:pt idx="5385">
                  <c:v>#N/A</c:v>
                </c:pt>
                <c:pt idx="5386">
                  <c:v>#N/A</c:v>
                </c:pt>
                <c:pt idx="5387">
                  <c:v>#N/A</c:v>
                </c:pt>
                <c:pt idx="5388">
                  <c:v>#N/A</c:v>
                </c:pt>
                <c:pt idx="5389">
                  <c:v>#N/A</c:v>
                </c:pt>
                <c:pt idx="5390">
                  <c:v>#N/A</c:v>
                </c:pt>
                <c:pt idx="5391">
                  <c:v>#N/A</c:v>
                </c:pt>
                <c:pt idx="5392">
                  <c:v>#N/A</c:v>
                </c:pt>
                <c:pt idx="5393">
                  <c:v>#N/A</c:v>
                </c:pt>
                <c:pt idx="5394">
                  <c:v>#N/A</c:v>
                </c:pt>
                <c:pt idx="5395">
                  <c:v>#N/A</c:v>
                </c:pt>
                <c:pt idx="5396">
                  <c:v>#N/A</c:v>
                </c:pt>
                <c:pt idx="5397">
                  <c:v>#N/A</c:v>
                </c:pt>
                <c:pt idx="5398">
                  <c:v>#N/A</c:v>
                </c:pt>
                <c:pt idx="5399">
                  <c:v>#N/A</c:v>
                </c:pt>
                <c:pt idx="5400">
                  <c:v>#N/A</c:v>
                </c:pt>
                <c:pt idx="5401">
                  <c:v>#N/A</c:v>
                </c:pt>
                <c:pt idx="5402">
                  <c:v>#N/A</c:v>
                </c:pt>
                <c:pt idx="5403">
                  <c:v>#N/A</c:v>
                </c:pt>
                <c:pt idx="5404">
                  <c:v>#N/A</c:v>
                </c:pt>
                <c:pt idx="5405">
                  <c:v>#N/A</c:v>
                </c:pt>
                <c:pt idx="5406">
                  <c:v>#N/A</c:v>
                </c:pt>
                <c:pt idx="5407">
                  <c:v>#N/A</c:v>
                </c:pt>
                <c:pt idx="5408">
                  <c:v>#N/A</c:v>
                </c:pt>
                <c:pt idx="5409">
                  <c:v>#N/A</c:v>
                </c:pt>
                <c:pt idx="5410">
                  <c:v>#N/A</c:v>
                </c:pt>
                <c:pt idx="5411">
                  <c:v>#N/A</c:v>
                </c:pt>
                <c:pt idx="5412">
                  <c:v>#N/A</c:v>
                </c:pt>
                <c:pt idx="5413">
                  <c:v>#N/A</c:v>
                </c:pt>
                <c:pt idx="5414">
                  <c:v>#N/A</c:v>
                </c:pt>
                <c:pt idx="5415">
                  <c:v>#N/A</c:v>
                </c:pt>
                <c:pt idx="5416">
                  <c:v>#N/A</c:v>
                </c:pt>
                <c:pt idx="5417">
                  <c:v>#N/A</c:v>
                </c:pt>
                <c:pt idx="5418">
                  <c:v>#N/A</c:v>
                </c:pt>
                <c:pt idx="5419">
                  <c:v>#N/A</c:v>
                </c:pt>
                <c:pt idx="5420">
                  <c:v>#N/A</c:v>
                </c:pt>
                <c:pt idx="5421">
                  <c:v>#N/A</c:v>
                </c:pt>
                <c:pt idx="5422">
                  <c:v>#N/A</c:v>
                </c:pt>
                <c:pt idx="5423">
                  <c:v>#N/A</c:v>
                </c:pt>
                <c:pt idx="5424">
                  <c:v>#N/A</c:v>
                </c:pt>
                <c:pt idx="5425">
                  <c:v>#N/A</c:v>
                </c:pt>
                <c:pt idx="5426">
                  <c:v>#N/A</c:v>
                </c:pt>
                <c:pt idx="5427">
                  <c:v>#N/A</c:v>
                </c:pt>
                <c:pt idx="5428">
                  <c:v>#N/A</c:v>
                </c:pt>
                <c:pt idx="5429">
                  <c:v>#N/A</c:v>
                </c:pt>
                <c:pt idx="5430">
                  <c:v>#N/A</c:v>
                </c:pt>
                <c:pt idx="5431">
                  <c:v>#N/A</c:v>
                </c:pt>
                <c:pt idx="5432">
                  <c:v>#N/A</c:v>
                </c:pt>
                <c:pt idx="5433">
                  <c:v>#N/A</c:v>
                </c:pt>
                <c:pt idx="5434">
                  <c:v>#N/A</c:v>
                </c:pt>
                <c:pt idx="5435">
                  <c:v>#N/A</c:v>
                </c:pt>
                <c:pt idx="5436">
                  <c:v>#N/A</c:v>
                </c:pt>
                <c:pt idx="5437">
                  <c:v>#N/A</c:v>
                </c:pt>
                <c:pt idx="5438">
                  <c:v>#N/A</c:v>
                </c:pt>
                <c:pt idx="5439">
                  <c:v>#N/A</c:v>
                </c:pt>
                <c:pt idx="5440">
                  <c:v>#N/A</c:v>
                </c:pt>
                <c:pt idx="5441">
                  <c:v>#N/A</c:v>
                </c:pt>
                <c:pt idx="5442">
                  <c:v>#N/A</c:v>
                </c:pt>
                <c:pt idx="5443">
                  <c:v>#N/A</c:v>
                </c:pt>
                <c:pt idx="5444">
                  <c:v>#N/A</c:v>
                </c:pt>
                <c:pt idx="5445">
                  <c:v>#N/A</c:v>
                </c:pt>
                <c:pt idx="5446">
                  <c:v>#N/A</c:v>
                </c:pt>
                <c:pt idx="5447">
                  <c:v>#N/A</c:v>
                </c:pt>
                <c:pt idx="5448">
                  <c:v>#N/A</c:v>
                </c:pt>
                <c:pt idx="5449">
                  <c:v>#N/A</c:v>
                </c:pt>
                <c:pt idx="5450">
                  <c:v>#N/A</c:v>
                </c:pt>
                <c:pt idx="5451">
                  <c:v>#N/A</c:v>
                </c:pt>
                <c:pt idx="5452">
                  <c:v>#N/A</c:v>
                </c:pt>
                <c:pt idx="5453">
                  <c:v>#N/A</c:v>
                </c:pt>
                <c:pt idx="5454">
                  <c:v>#N/A</c:v>
                </c:pt>
                <c:pt idx="5455">
                  <c:v>#N/A</c:v>
                </c:pt>
                <c:pt idx="5456">
                  <c:v>#N/A</c:v>
                </c:pt>
                <c:pt idx="5457">
                  <c:v>#N/A</c:v>
                </c:pt>
                <c:pt idx="5458">
                  <c:v>#N/A</c:v>
                </c:pt>
                <c:pt idx="5459">
                  <c:v>#N/A</c:v>
                </c:pt>
                <c:pt idx="5460">
                  <c:v>#N/A</c:v>
                </c:pt>
                <c:pt idx="5461">
                  <c:v>#N/A</c:v>
                </c:pt>
                <c:pt idx="5462">
                  <c:v>#N/A</c:v>
                </c:pt>
                <c:pt idx="5463">
                  <c:v>#N/A</c:v>
                </c:pt>
                <c:pt idx="5464">
                  <c:v>#N/A</c:v>
                </c:pt>
                <c:pt idx="5465">
                  <c:v>#N/A</c:v>
                </c:pt>
                <c:pt idx="5466">
                  <c:v>#N/A</c:v>
                </c:pt>
                <c:pt idx="5467">
                  <c:v>#N/A</c:v>
                </c:pt>
                <c:pt idx="5468">
                  <c:v>#N/A</c:v>
                </c:pt>
                <c:pt idx="5469">
                  <c:v>#N/A</c:v>
                </c:pt>
                <c:pt idx="5470">
                  <c:v>#N/A</c:v>
                </c:pt>
                <c:pt idx="5471">
                  <c:v>#N/A</c:v>
                </c:pt>
                <c:pt idx="5472">
                  <c:v>#N/A</c:v>
                </c:pt>
                <c:pt idx="5473">
                  <c:v>#N/A</c:v>
                </c:pt>
                <c:pt idx="5474">
                  <c:v>#N/A</c:v>
                </c:pt>
                <c:pt idx="5475">
                  <c:v>#N/A</c:v>
                </c:pt>
                <c:pt idx="5476">
                  <c:v>#N/A</c:v>
                </c:pt>
                <c:pt idx="5477">
                  <c:v>#N/A</c:v>
                </c:pt>
                <c:pt idx="5478">
                  <c:v>#N/A</c:v>
                </c:pt>
                <c:pt idx="5479">
                  <c:v>#N/A</c:v>
                </c:pt>
                <c:pt idx="5480">
                  <c:v>#N/A</c:v>
                </c:pt>
                <c:pt idx="5481">
                  <c:v>#N/A</c:v>
                </c:pt>
                <c:pt idx="5482">
                  <c:v>#N/A</c:v>
                </c:pt>
                <c:pt idx="5483">
                  <c:v>#N/A</c:v>
                </c:pt>
                <c:pt idx="5484">
                  <c:v>#N/A</c:v>
                </c:pt>
                <c:pt idx="5485">
                  <c:v>#N/A</c:v>
                </c:pt>
                <c:pt idx="5486">
                  <c:v>#N/A</c:v>
                </c:pt>
                <c:pt idx="5487">
                  <c:v>#N/A</c:v>
                </c:pt>
                <c:pt idx="5488">
                  <c:v>#N/A</c:v>
                </c:pt>
                <c:pt idx="5489">
                  <c:v>#N/A</c:v>
                </c:pt>
                <c:pt idx="5490">
                  <c:v>#N/A</c:v>
                </c:pt>
                <c:pt idx="5491">
                  <c:v>#N/A</c:v>
                </c:pt>
                <c:pt idx="5492">
                  <c:v>#N/A</c:v>
                </c:pt>
                <c:pt idx="5493">
                  <c:v>#N/A</c:v>
                </c:pt>
                <c:pt idx="5494">
                  <c:v>#N/A</c:v>
                </c:pt>
                <c:pt idx="5495">
                  <c:v>#N/A</c:v>
                </c:pt>
                <c:pt idx="5496">
                  <c:v>#N/A</c:v>
                </c:pt>
                <c:pt idx="5497">
                  <c:v>#N/A</c:v>
                </c:pt>
                <c:pt idx="5498">
                  <c:v>#N/A</c:v>
                </c:pt>
                <c:pt idx="5499">
                  <c:v>#N/A</c:v>
                </c:pt>
                <c:pt idx="5500">
                  <c:v>#N/A</c:v>
                </c:pt>
                <c:pt idx="5501">
                  <c:v>#N/A</c:v>
                </c:pt>
                <c:pt idx="5502">
                  <c:v>#N/A</c:v>
                </c:pt>
                <c:pt idx="5503">
                  <c:v>#N/A</c:v>
                </c:pt>
                <c:pt idx="5504">
                  <c:v>#N/A</c:v>
                </c:pt>
                <c:pt idx="5505">
                  <c:v>#N/A</c:v>
                </c:pt>
                <c:pt idx="5506">
                  <c:v>#N/A</c:v>
                </c:pt>
                <c:pt idx="5507">
                  <c:v>#N/A</c:v>
                </c:pt>
                <c:pt idx="5508">
                  <c:v>#N/A</c:v>
                </c:pt>
                <c:pt idx="5509">
                  <c:v>#N/A</c:v>
                </c:pt>
                <c:pt idx="5510">
                  <c:v>#N/A</c:v>
                </c:pt>
                <c:pt idx="5511">
                  <c:v>#N/A</c:v>
                </c:pt>
                <c:pt idx="5512">
                  <c:v>#N/A</c:v>
                </c:pt>
                <c:pt idx="5513">
                  <c:v>#N/A</c:v>
                </c:pt>
                <c:pt idx="5514">
                  <c:v>#N/A</c:v>
                </c:pt>
                <c:pt idx="5515">
                  <c:v>#N/A</c:v>
                </c:pt>
                <c:pt idx="5516">
                  <c:v>#N/A</c:v>
                </c:pt>
                <c:pt idx="5517">
                  <c:v>#N/A</c:v>
                </c:pt>
                <c:pt idx="5518">
                  <c:v>#N/A</c:v>
                </c:pt>
                <c:pt idx="5519">
                  <c:v>#N/A</c:v>
                </c:pt>
                <c:pt idx="5520">
                  <c:v>#N/A</c:v>
                </c:pt>
                <c:pt idx="5521">
                  <c:v>#N/A</c:v>
                </c:pt>
                <c:pt idx="5522">
                  <c:v>#N/A</c:v>
                </c:pt>
                <c:pt idx="5523">
                  <c:v>#N/A</c:v>
                </c:pt>
                <c:pt idx="5524">
                  <c:v>#N/A</c:v>
                </c:pt>
                <c:pt idx="5525">
                  <c:v>#N/A</c:v>
                </c:pt>
                <c:pt idx="5526">
                  <c:v>#N/A</c:v>
                </c:pt>
                <c:pt idx="5527">
                  <c:v>#N/A</c:v>
                </c:pt>
                <c:pt idx="5528">
                  <c:v>#N/A</c:v>
                </c:pt>
                <c:pt idx="5529">
                  <c:v>#N/A</c:v>
                </c:pt>
                <c:pt idx="5530">
                  <c:v>#N/A</c:v>
                </c:pt>
                <c:pt idx="5531">
                  <c:v>#N/A</c:v>
                </c:pt>
                <c:pt idx="5532">
                  <c:v>#N/A</c:v>
                </c:pt>
                <c:pt idx="5533">
                  <c:v>#N/A</c:v>
                </c:pt>
                <c:pt idx="5534">
                  <c:v>#N/A</c:v>
                </c:pt>
                <c:pt idx="5535">
                  <c:v>#N/A</c:v>
                </c:pt>
                <c:pt idx="5536">
                  <c:v>#N/A</c:v>
                </c:pt>
                <c:pt idx="5537">
                  <c:v>#N/A</c:v>
                </c:pt>
                <c:pt idx="5538">
                  <c:v>#N/A</c:v>
                </c:pt>
                <c:pt idx="5539">
                  <c:v>#N/A</c:v>
                </c:pt>
                <c:pt idx="5540">
                  <c:v>#N/A</c:v>
                </c:pt>
                <c:pt idx="5541">
                  <c:v>#N/A</c:v>
                </c:pt>
                <c:pt idx="5542">
                  <c:v>#N/A</c:v>
                </c:pt>
                <c:pt idx="5543">
                  <c:v>#N/A</c:v>
                </c:pt>
                <c:pt idx="5544">
                  <c:v>#N/A</c:v>
                </c:pt>
                <c:pt idx="5545">
                  <c:v>#N/A</c:v>
                </c:pt>
                <c:pt idx="5546">
                  <c:v>#N/A</c:v>
                </c:pt>
                <c:pt idx="5547">
                  <c:v>#N/A</c:v>
                </c:pt>
                <c:pt idx="5548">
                  <c:v>#N/A</c:v>
                </c:pt>
                <c:pt idx="5549">
                  <c:v>#N/A</c:v>
                </c:pt>
                <c:pt idx="5550">
                  <c:v>#N/A</c:v>
                </c:pt>
                <c:pt idx="5551">
                  <c:v>#N/A</c:v>
                </c:pt>
                <c:pt idx="5552">
                  <c:v>#N/A</c:v>
                </c:pt>
                <c:pt idx="5553">
                  <c:v>#N/A</c:v>
                </c:pt>
                <c:pt idx="5554">
                  <c:v>#N/A</c:v>
                </c:pt>
                <c:pt idx="5555">
                  <c:v>#N/A</c:v>
                </c:pt>
                <c:pt idx="5556">
                  <c:v>#N/A</c:v>
                </c:pt>
                <c:pt idx="5557">
                  <c:v>#N/A</c:v>
                </c:pt>
                <c:pt idx="5558">
                  <c:v>#N/A</c:v>
                </c:pt>
                <c:pt idx="5559">
                  <c:v>#N/A</c:v>
                </c:pt>
                <c:pt idx="5560">
                  <c:v>#N/A</c:v>
                </c:pt>
                <c:pt idx="5561">
                  <c:v>#N/A</c:v>
                </c:pt>
                <c:pt idx="5562">
                  <c:v>#N/A</c:v>
                </c:pt>
                <c:pt idx="5563">
                  <c:v>#N/A</c:v>
                </c:pt>
                <c:pt idx="5564">
                  <c:v>#N/A</c:v>
                </c:pt>
                <c:pt idx="5565">
                  <c:v>#N/A</c:v>
                </c:pt>
                <c:pt idx="5566">
                  <c:v>#N/A</c:v>
                </c:pt>
                <c:pt idx="5567">
                  <c:v>#N/A</c:v>
                </c:pt>
                <c:pt idx="5568">
                  <c:v>#N/A</c:v>
                </c:pt>
                <c:pt idx="5569">
                  <c:v>#N/A</c:v>
                </c:pt>
                <c:pt idx="5570">
                  <c:v>#N/A</c:v>
                </c:pt>
                <c:pt idx="5571">
                  <c:v>#N/A</c:v>
                </c:pt>
                <c:pt idx="5572">
                  <c:v>#N/A</c:v>
                </c:pt>
                <c:pt idx="5573">
                  <c:v>#N/A</c:v>
                </c:pt>
                <c:pt idx="5574">
                  <c:v>#N/A</c:v>
                </c:pt>
                <c:pt idx="5575">
                  <c:v>#N/A</c:v>
                </c:pt>
                <c:pt idx="5576">
                  <c:v>#N/A</c:v>
                </c:pt>
                <c:pt idx="5577">
                  <c:v>#N/A</c:v>
                </c:pt>
                <c:pt idx="5578">
                  <c:v>#N/A</c:v>
                </c:pt>
                <c:pt idx="5579">
                  <c:v>#N/A</c:v>
                </c:pt>
                <c:pt idx="5580">
                  <c:v>#N/A</c:v>
                </c:pt>
                <c:pt idx="5581">
                  <c:v>#N/A</c:v>
                </c:pt>
                <c:pt idx="5582">
                  <c:v>#N/A</c:v>
                </c:pt>
                <c:pt idx="5583">
                  <c:v>#N/A</c:v>
                </c:pt>
                <c:pt idx="5584">
                  <c:v>#N/A</c:v>
                </c:pt>
                <c:pt idx="5585">
                  <c:v>#N/A</c:v>
                </c:pt>
                <c:pt idx="5586">
                  <c:v>#N/A</c:v>
                </c:pt>
                <c:pt idx="5587">
                  <c:v>#N/A</c:v>
                </c:pt>
                <c:pt idx="5588">
                  <c:v>#N/A</c:v>
                </c:pt>
                <c:pt idx="5589">
                  <c:v>#N/A</c:v>
                </c:pt>
                <c:pt idx="5590">
                  <c:v>#N/A</c:v>
                </c:pt>
                <c:pt idx="5591">
                  <c:v>#N/A</c:v>
                </c:pt>
                <c:pt idx="5592">
                  <c:v>#N/A</c:v>
                </c:pt>
                <c:pt idx="5593">
                  <c:v>#N/A</c:v>
                </c:pt>
                <c:pt idx="5594">
                  <c:v>#N/A</c:v>
                </c:pt>
                <c:pt idx="5595">
                  <c:v>#N/A</c:v>
                </c:pt>
                <c:pt idx="5596">
                  <c:v>#N/A</c:v>
                </c:pt>
                <c:pt idx="5597">
                  <c:v>#N/A</c:v>
                </c:pt>
                <c:pt idx="5598">
                  <c:v>#N/A</c:v>
                </c:pt>
                <c:pt idx="5599">
                  <c:v>#N/A</c:v>
                </c:pt>
                <c:pt idx="5600">
                  <c:v>#N/A</c:v>
                </c:pt>
                <c:pt idx="5601">
                  <c:v>#N/A</c:v>
                </c:pt>
                <c:pt idx="5602">
                  <c:v>#N/A</c:v>
                </c:pt>
                <c:pt idx="5603">
                  <c:v>#N/A</c:v>
                </c:pt>
                <c:pt idx="5604">
                  <c:v>#N/A</c:v>
                </c:pt>
                <c:pt idx="5605">
                  <c:v>#N/A</c:v>
                </c:pt>
                <c:pt idx="5606">
                  <c:v>#N/A</c:v>
                </c:pt>
                <c:pt idx="5607">
                  <c:v>#N/A</c:v>
                </c:pt>
                <c:pt idx="5608">
                  <c:v>#N/A</c:v>
                </c:pt>
                <c:pt idx="5609">
                  <c:v>#N/A</c:v>
                </c:pt>
                <c:pt idx="5610">
                  <c:v>#N/A</c:v>
                </c:pt>
                <c:pt idx="5611">
                  <c:v>#N/A</c:v>
                </c:pt>
                <c:pt idx="5612">
                  <c:v>#N/A</c:v>
                </c:pt>
                <c:pt idx="5613">
                  <c:v>#N/A</c:v>
                </c:pt>
                <c:pt idx="5614">
                  <c:v>#N/A</c:v>
                </c:pt>
                <c:pt idx="5615">
                  <c:v>#N/A</c:v>
                </c:pt>
                <c:pt idx="5616">
                  <c:v>#N/A</c:v>
                </c:pt>
                <c:pt idx="5617">
                  <c:v>#N/A</c:v>
                </c:pt>
                <c:pt idx="5618">
                  <c:v>#N/A</c:v>
                </c:pt>
                <c:pt idx="5619">
                  <c:v>#N/A</c:v>
                </c:pt>
                <c:pt idx="5620">
                  <c:v>#N/A</c:v>
                </c:pt>
                <c:pt idx="5621">
                  <c:v>#N/A</c:v>
                </c:pt>
                <c:pt idx="5622">
                  <c:v>#N/A</c:v>
                </c:pt>
                <c:pt idx="5623">
                  <c:v>#N/A</c:v>
                </c:pt>
                <c:pt idx="5624">
                  <c:v>#N/A</c:v>
                </c:pt>
                <c:pt idx="5625">
                  <c:v>#N/A</c:v>
                </c:pt>
                <c:pt idx="5626">
                  <c:v>#N/A</c:v>
                </c:pt>
                <c:pt idx="5627">
                  <c:v>#N/A</c:v>
                </c:pt>
                <c:pt idx="5628">
                  <c:v>#N/A</c:v>
                </c:pt>
                <c:pt idx="5629">
                  <c:v>#N/A</c:v>
                </c:pt>
                <c:pt idx="5630">
                  <c:v>#N/A</c:v>
                </c:pt>
                <c:pt idx="5631">
                  <c:v>#N/A</c:v>
                </c:pt>
                <c:pt idx="5632">
                  <c:v>#N/A</c:v>
                </c:pt>
                <c:pt idx="5633">
                  <c:v>#N/A</c:v>
                </c:pt>
                <c:pt idx="5634">
                  <c:v>#N/A</c:v>
                </c:pt>
                <c:pt idx="5635">
                  <c:v>#N/A</c:v>
                </c:pt>
                <c:pt idx="5636">
                  <c:v>#N/A</c:v>
                </c:pt>
                <c:pt idx="5637">
                  <c:v>#N/A</c:v>
                </c:pt>
                <c:pt idx="5638">
                  <c:v>#N/A</c:v>
                </c:pt>
                <c:pt idx="5639">
                  <c:v>#N/A</c:v>
                </c:pt>
                <c:pt idx="5640">
                  <c:v>#N/A</c:v>
                </c:pt>
                <c:pt idx="5641">
                  <c:v>#N/A</c:v>
                </c:pt>
                <c:pt idx="5642">
                  <c:v>#N/A</c:v>
                </c:pt>
                <c:pt idx="5643">
                  <c:v>#N/A</c:v>
                </c:pt>
                <c:pt idx="5644">
                  <c:v>#N/A</c:v>
                </c:pt>
                <c:pt idx="5645">
                  <c:v>#N/A</c:v>
                </c:pt>
                <c:pt idx="5646">
                  <c:v>#N/A</c:v>
                </c:pt>
                <c:pt idx="5647">
                  <c:v>#N/A</c:v>
                </c:pt>
                <c:pt idx="5648">
                  <c:v>#N/A</c:v>
                </c:pt>
                <c:pt idx="5649">
                  <c:v>#N/A</c:v>
                </c:pt>
                <c:pt idx="5650">
                  <c:v>#N/A</c:v>
                </c:pt>
                <c:pt idx="5651">
                  <c:v>#N/A</c:v>
                </c:pt>
                <c:pt idx="5652">
                  <c:v>#N/A</c:v>
                </c:pt>
                <c:pt idx="5653">
                  <c:v>#N/A</c:v>
                </c:pt>
                <c:pt idx="5654">
                  <c:v>#N/A</c:v>
                </c:pt>
                <c:pt idx="5655">
                  <c:v>#N/A</c:v>
                </c:pt>
                <c:pt idx="5656">
                  <c:v>#N/A</c:v>
                </c:pt>
                <c:pt idx="5657">
                  <c:v>#N/A</c:v>
                </c:pt>
                <c:pt idx="5658">
                  <c:v>#N/A</c:v>
                </c:pt>
                <c:pt idx="5659">
                  <c:v>#N/A</c:v>
                </c:pt>
                <c:pt idx="5660">
                  <c:v>#N/A</c:v>
                </c:pt>
                <c:pt idx="5661">
                  <c:v>#N/A</c:v>
                </c:pt>
                <c:pt idx="5662">
                  <c:v>#N/A</c:v>
                </c:pt>
                <c:pt idx="5663">
                  <c:v>#N/A</c:v>
                </c:pt>
                <c:pt idx="5664">
                  <c:v>#N/A</c:v>
                </c:pt>
                <c:pt idx="5665">
                  <c:v>#N/A</c:v>
                </c:pt>
                <c:pt idx="5666">
                  <c:v>#N/A</c:v>
                </c:pt>
                <c:pt idx="5667">
                  <c:v>#N/A</c:v>
                </c:pt>
                <c:pt idx="5668">
                  <c:v>#N/A</c:v>
                </c:pt>
                <c:pt idx="5669">
                  <c:v>#N/A</c:v>
                </c:pt>
                <c:pt idx="5670">
                  <c:v>#N/A</c:v>
                </c:pt>
                <c:pt idx="5671">
                  <c:v>#N/A</c:v>
                </c:pt>
                <c:pt idx="5672">
                  <c:v>#N/A</c:v>
                </c:pt>
                <c:pt idx="5673">
                  <c:v>#N/A</c:v>
                </c:pt>
                <c:pt idx="5674">
                  <c:v>#N/A</c:v>
                </c:pt>
                <c:pt idx="5675">
                  <c:v>#N/A</c:v>
                </c:pt>
                <c:pt idx="5676">
                  <c:v>#N/A</c:v>
                </c:pt>
                <c:pt idx="5677">
                  <c:v>#N/A</c:v>
                </c:pt>
                <c:pt idx="5678">
                  <c:v>#N/A</c:v>
                </c:pt>
                <c:pt idx="5679">
                  <c:v>#N/A</c:v>
                </c:pt>
                <c:pt idx="5680">
                  <c:v>#N/A</c:v>
                </c:pt>
                <c:pt idx="5681">
                  <c:v>#N/A</c:v>
                </c:pt>
                <c:pt idx="5682">
                  <c:v>#N/A</c:v>
                </c:pt>
                <c:pt idx="5683">
                  <c:v>#N/A</c:v>
                </c:pt>
                <c:pt idx="5684">
                  <c:v>#N/A</c:v>
                </c:pt>
                <c:pt idx="5685">
                  <c:v>#N/A</c:v>
                </c:pt>
                <c:pt idx="5686">
                  <c:v>#N/A</c:v>
                </c:pt>
                <c:pt idx="5687">
                  <c:v>#N/A</c:v>
                </c:pt>
                <c:pt idx="5688">
                  <c:v>#N/A</c:v>
                </c:pt>
                <c:pt idx="5689">
                  <c:v>#N/A</c:v>
                </c:pt>
                <c:pt idx="5690">
                  <c:v>#N/A</c:v>
                </c:pt>
                <c:pt idx="5691">
                  <c:v>#N/A</c:v>
                </c:pt>
                <c:pt idx="5692">
                  <c:v>#N/A</c:v>
                </c:pt>
                <c:pt idx="5693">
                  <c:v>#N/A</c:v>
                </c:pt>
                <c:pt idx="5694">
                  <c:v>#N/A</c:v>
                </c:pt>
                <c:pt idx="5695">
                  <c:v>#N/A</c:v>
                </c:pt>
                <c:pt idx="5696">
                  <c:v>#N/A</c:v>
                </c:pt>
                <c:pt idx="5697">
                  <c:v>#N/A</c:v>
                </c:pt>
                <c:pt idx="5698">
                  <c:v>#N/A</c:v>
                </c:pt>
                <c:pt idx="5699">
                  <c:v>#N/A</c:v>
                </c:pt>
                <c:pt idx="5700">
                  <c:v>#N/A</c:v>
                </c:pt>
                <c:pt idx="5701">
                  <c:v>#N/A</c:v>
                </c:pt>
                <c:pt idx="5702">
                  <c:v>#N/A</c:v>
                </c:pt>
                <c:pt idx="5703">
                  <c:v>#N/A</c:v>
                </c:pt>
                <c:pt idx="5704">
                  <c:v>#N/A</c:v>
                </c:pt>
                <c:pt idx="5705">
                  <c:v>#N/A</c:v>
                </c:pt>
                <c:pt idx="5706">
                  <c:v>#N/A</c:v>
                </c:pt>
                <c:pt idx="5707">
                  <c:v>#N/A</c:v>
                </c:pt>
                <c:pt idx="5708">
                  <c:v>#N/A</c:v>
                </c:pt>
                <c:pt idx="5709">
                  <c:v>#N/A</c:v>
                </c:pt>
                <c:pt idx="5710">
                  <c:v>#N/A</c:v>
                </c:pt>
                <c:pt idx="5711">
                  <c:v>#N/A</c:v>
                </c:pt>
                <c:pt idx="5712">
                  <c:v>#N/A</c:v>
                </c:pt>
                <c:pt idx="5713">
                  <c:v>#N/A</c:v>
                </c:pt>
                <c:pt idx="5714">
                  <c:v>#N/A</c:v>
                </c:pt>
                <c:pt idx="5715">
                  <c:v>#N/A</c:v>
                </c:pt>
                <c:pt idx="5716">
                  <c:v>#N/A</c:v>
                </c:pt>
                <c:pt idx="5717">
                  <c:v>#N/A</c:v>
                </c:pt>
                <c:pt idx="5718">
                  <c:v>#N/A</c:v>
                </c:pt>
                <c:pt idx="5719">
                  <c:v>#N/A</c:v>
                </c:pt>
                <c:pt idx="5720">
                  <c:v>#N/A</c:v>
                </c:pt>
                <c:pt idx="5721">
                  <c:v>#N/A</c:v>
                </c:pt>
                <c:pt idx="5722">
                  <c:v>#N/A</c:v>
                </c:pt>
                <c:pt idx="5723">
                  <c:v>#N/A</c:v>
                </c:pt>
                <c:pt idx="5724">
                  <c:v>#N/A</c:v>
                </c:pt>
                <c:pt idx="5725">
                  <c:v>#N/A</c:v>
                </c:pt>
                <c:pt idx="5726">
                  <c:v>#N/A</c:v>
                </c:pt>
                <c:pt idx="5727">
                  <c:v>#N/A</c:v>
                </c:pt>
                <c:pt idx="5728">
                  <c:v>#N/A</c:v>
                </c:pt>
                <c:pt idx="5729">
                  <c:v>#N/A</c:v>
                </c:pt>
                <c:pt idx="5730">
                  <c:v>#N/A</c:v>
                </c:pt>
                <c:pt idx="5731">
                  <c:v>#N/A</c:v>
                </c:pt>
                <c:pt idx="5732">
                  <c:v>#N/A</c:v>
                </c:pt>
                <c:pt idx="5733">
                  <c:v>#N/A</c:v>
                </c:pt>
                <c:pt idx="5734">
                  <c:v>#N/A</c:v>
                </c:pt>
                <c:pt idx="5735">
                  <c:v>#N/A</c:v>
                </c:pt>
                <c:pt idx="5736">
                  <c:v>#N/A</c:v>
                </c:pt>
                <c:pt idx="5737">
                  <c:v>#N/A</c:v>
                </c:pt>
                <c:pt idx="5738">
                  <c:v>#N/A</c:v>
                </c:pt>
                <c:pt idx="5739">
                  <c:v>#N/A</c:v>
                </c:pt>
                <c:pt idx="5740">
                  <c:v>#N/A</c:v>
                </c:pt>
                <c:pt idx="5741">
                  <c:v>#N/A</c:v>
                </c:pt>
                <c:pt idx="5742">
                  <c:v>#N/A</c:v>
                </c:pt>
                <c:pt idx="5743">
                  <c:v>#N/A</c:v>
                </c:pt>
                <c:pt idx="5744">
                  <c:v>#N/A</c:v>
                </c:pt>
                <c:pt idx="5745">
                  <c:v>#N/A</c:v>
                </c:pt>
                <c:pt idx="5746">
                  <c:v>#N/A</c:v>
                </c:pt>
                <c:pt idx="5747">
                  <c:v>#N/A</c:v>
                </c:pt>
                <c:pt idx="5748">
                  <c:v>#N/A</c:v>
                </c:pt>
                <c:pt idx="5749">
                  <c:v>#N/A</c:v>
                </c:pt>
                <c:pt idx="5750">
                  <c:v>#N/A</c:v>
                </c:pt>
                <c:pt idx="5751">
                  <c:v>#N/A</c:v>
                </c:pt>
                <c:pt idx="5752">
                  <c:v>#N/A</c:v>
                </c:pt>
                <c:pt idx="5753">
                  <c:v>#N/A</c:v>
                </c:pt>
                <c:pt idx="5754">
                  <c:v>#N/A</c:v>
                </c:pt>
                <c:pt idx="5755">
                  <c:v>#N/A</c:v>
                </c:pt>
                <c:pt idx="5756">
                  <c:v>#N/A</c:v>
                </c:pt>
                <c:pt idx="5757">
                  <c:v>#N/A</c:v>
                </c:pt>
                <c:pt idx="5758">
                  <c:v>#N/A</c:v>
                </c:pt>
                <c:pt idx="5759">
                  <c:v>#N/A</c:v>
                </c:pt>
                <c:pt idx="5760">
                  <c:v>#N/A</c:v>
                </c:pt>
                <c:pt idx="5761">
                  <c:v>#N/A</c:v>
                </c:pt>
                <c:pt idx="5762">
                  <c:v>#N/A</c:v>
                </c:pt>
                <c:pt idx="5763">
                  <c:v>#N/A</c:v>
                </c:pt>
                <c:pt idx="5764">
                  <c:v>#N/A</c:v>
                </c:pt>
                <c:pt idx="5765">
                  <c:v>#N/A</c:v>
                </c:pt>
                <c:pt idx="5766">
                  <c:v>#N/A</c:v>
                </c:pt>
                <c:pt idx="5767">
                  <c:v>#N/A</c:v>
                </c:pt>
                <c:pt idx="5768">
                  <c:v>#N/A</c:v>
                </c:pt>
                <c:pt idx="5769">
                  <c:v>#N/A</c:v>
                </c:pt>
                <c:pt idx="5770">
                  <c:v>#N/A</c:v>
                </c:pt>
                <c:pt idx="5771">
                  <c:v>#N/A</c:v>
                </c:pt>
                <c:pt idx="5772">
                  <c:v>#N/A</c:v>
                </c:pt>
                <c:pt idx="5773">
                  <c:v>#N/A</c:v>
                </c:pt>
                <c:pt idx="5774">
                  <c:v>#N/A</c:v>
                </c:pt>
                <c:pt idx="5775">
                  <c:v>#N/A</c:v>
                </c:pt>
                <c:pt idx="5776">
                  <c:v>#N/A</c:v>
                </c:pt>
                <c:pt idx="5777">
                  <c:v>#N/A</c:v>
                </c:pt>
                <c:pt idx="5778">
                  <c:v>#N/A</c:v>
                </c:pt>
                <c:pt idx="5779">
                  <c:v>#N/A</c:v>
                </c:pt>
                <c:pt idx="5780">
                  <c:v>#N/A</c:v>
                </c:pt>
                <c:pt idx="5781">
                  <c:v>#N/A</c:v>
                </c:pt>
                <c:pt idx="5782">
                  <c:v>#N/A</c:v>
                </c:pt>
                <c:pt idx="5783">
                  <c:v>#N/A</c:v>
                </c:pt>
                <c:pt idx="5784">
                  <c:v>#N/A</c:v>
                </c:pt>
                <c:pt idx="5785">
                  <c:v>#N/A</c:v>
                </c:pt>
                <c:pt idx="5786">
                  <c:v>#N/A</c:v>
                </c:pt>
                <c:pt idx="5787">
                  <c:v>#N/A</c:v>
                </c:pt>
                <c:pt idx="5788">
                  <c:v>#N/A</c:v>
                </c:pt>
                <c:pt idx="5789">
                  <c:v>#N/A</c:v>
                </c:pt>
                <c:pt idx="5790">
                  <c:v>#N/A</c:v>
                </c:pt>
                <c:pt idx="5791">
                  <c:v>#N/A</c:v>
                </c:pt>
                <c:pt idx="5792">
                  <c:v>#N/A</c:v>
                </c:pt>
                <c:pt idx="5793">
                  <c:v>#N/A</c:v>
                </c:pt>
                <c:pt idx="5794">
                  <c:v>#N/A</c:v>
                </c:pt>
                <c:pt idx="5795">
                  <c:v>#N/A</c:v>
                </c:pt>
                <c:pt idx="5796">
                  <c:v>#N/A</c:v>
                </c:pt>
                <c:pt idx="5797">
                  <c:v>#N/A</c:v>
                </c:pt>
                <c:pt idx="5798">
                  <c:v>#N/A</c:v>
                </c:pt>
                <c:pt idx="5799">
                  <c:v>#N/A</c:v>
                </c:pt>
                <c:pt idx="5800">
                  <c:v>#N/A</c:v>
                </c:pt>
                <c:pt idx="5801">
                  <c:v>#N/A</c:v>
                </c:pt>
                <c:pt idx="5802">
                  <c:v>#N/A</c:v>
                </c:pt>
                <c:pt idx="5803">
                  <c:v>#N/A</c:v>
                </c:pt>
                <c:pt idx="5804">
                  <c:v>#N/A</c:v>
                </c:pt>
                <c:pt idx="5805">
                  <c:v>#N/A</c:v>
                </c:pt>
                <c:pt idx="5806">
                  <c:v>#N/A</c:v>
                </c:pt>
                <c:pt idx="5807">
                  <c:v>#N/A</c:v>
                </c:pt>
                <c:pt idx="5808">
                  <c:v>#N/A</c:v>
                </c:pt>
                <c:pt idx="5809">
                  <c:v>#N/A</c:v>
                </c:pt>
                <c:pt idx="5810">
                  <c:v>#N/A</c:v>
                </c:pt>
                <c:pt idx="5811">
                  <c:v>#N/A</c:v>
                </c:pt>
                <c:pt idx="5812">
                  <c:v>#N/A</c:v>
                </c:pt>
                <c:pt idx="5813">
                  <c:v>#N/A</c:v>
                </c:pt>
                <c:pt idx="5814">
                  <c:v>#N/A</c:v>
                </c:pt>
                <c:pt idx="5815">
                  <c:v>#N/A</c:v>
                </c:pt>
                <c:pt idx="5816">
                  <c:v>#N/A</c:v>
                </c:pt>
                <c:pt idx="5817">
                  <c:v>#N/A</c:v>
                </c:pt>
                <c:pt idx="5818">
                  <c:v>#N/A</c:v>
                </c:pt>
                <c:pt idx="5819">
                  <c:v>#N/A</c:v>
                </c:pt>
                <c:pt idx="5820">
                  <c:v>#N/A</c:v>
                </c:pt>
                <c:pt idx="5821">
                  <c:v>#N/A</c:v>
                </c:pt>
                <c:pt idx="5822">
                  <c:v>#N/A</c:v>
                </c:pt>
                <c:pt idx="5823">
                  <c:v>#N/A</c:v>
                </c:pt>
                <c:pt idx="5824">
                  <c:v>#N/A</c:v>
                </c:pt>
                <c:pt idx="5825">
                  <c:v>#N/A</c:v>
                </c:pt>
                <c:pt idx="5826">
                  <c:v>#N/A</c:v>
                </c:pt>
                <c:pt idx="5827">
                  <c:v>#N/A</c:v>
                </c:pt>
                <c:pt idx="5828">
                  <c:v>#N/A</c:v>
                </c:pt>
                <c:pt idx="5829">
                  <c:v>#N/A</c:v>
                </c:pt>
                <c:pt idx="5830">
                  <c:v>#N/A</c:v>
                </c:pt>
                <c:pt idx="5831">
                  <c:v>#N/A</c:v>
                </c:pt>
                <c:pt idx="5832">
                  <c:v>#N/A</c:v>
                </c:pt>
                <c:pt idx="5833">
                  <c:v>#N/A</c:v>
                </c:pt>
                <c:pt idx="5834">
                  <c:v>#N/A</c:v>
                </c:pt>
                <c:pt idx="5835">
                  <c:v>#N/A</c:v>
                </c:pt>
                <c:pt idx="5836">
                  <c:v>#N/A</c:v>
                </c:pt>
                <c:pt idx="5837">
                  <c:v>#N/A</c:v>
                </c:pt>
                <c:pt idx="5838">
                  <c:v>#N/A</c:v>
                </c:pt>
                <c:pt idx="5839">
                  <c:v>#N/A</c:v>
                </c:pt>
                <c:pt idx="5840">
                  <c:v>#N/A</c:v>
                </c:pt>
                <c:pt idx="5841">
                  <c:v>#N/A</c:v>
                </c:pt>
                <c:pt idx="5842">
                  <c:v>#N/A</c:v>
                </c:pt>
                <c:pt idx="5843">
                  <c:v>#N/A</c:v>
                </c:pt>
                <c:pt idx="5844">
                  <c:v>#N/A</c:v>
                </c:pt>
                <c:pt idx="5845">
                  <c:v>#N/A</c:v>
                </c:pt>
                <c:pt idx="5846">
                  <c:v>#N/A</c:v>
                </c:pt>
                <c:pt idx="5847">
                  <c:v>#N/A</c:v>
                </c:pt>
                <c:pt idx="5848">
                  <c:v>#N/A</c:v>
                </c:pt>
                <c:pt idx="5849">
                  <c:v>#N/A</c:v>
                </c:pt>
                <c:pt idx="5850">
                  <c:v>#N/A</c:v>
                </c:pt>
                <c:pt idx="5851">
                  <c:v>#N/A</c:v>
                </c:pt>
                <c:pt idx="5852">
                  <c:v>#N/A</c:v>
                </c:pt>
                <c:pt idx="5853">
                  <c:v>#N/A</c:v>
                </c:pt>
                <c:pt idx="5854">
                  <c:v>#N/A</c:v>
                </c:pt>
                <c:pt idx="5855">
                  <c:v>#N/A</c:v>
                </c:pt>
                <c:pt idx="5856">
                  <c:v>#N/A</c:v>
                </c:pt>
                <c:pt idx="5857">
                  <c:v>#N/A</c:v>
                </c:pt>
                <c:pt idx="5858">
                  <c:v>#N/A</c:v>
                </c:pt>
                <c:pt idx="5859">
                  <c:v>#N/A</c:v>
                </c:pt>
                <c:pt idx="5860">
                  <c:v>#N/A</c:v>
                </c:pt>
                <c:pt idx="5861">
                  <c:v>#N/A</c:v>
                </c:pt>
                <c:pt idx="5862">
                  <c:v>#N/A</c:v>
                </c:pt>
                <c:pt idx="5863">
                  <c:v>#N/A</c:v>
                </c:pt>
                <c:pt idx="5864">
                  <c:v>#N/A</c:v>
                </c:pt>
                <c:pt idx="5865">
                  <c:v>#N/A</c:v>
                </c:pt>
                <c:pt idx="5866">
                  <c:v>#N/A</c:v>
                </c:pt>
                <c:pt idx="5867">
                  <c:v>#N/A</c:v>
                </c:pt>
                <c:pt idx="5868">
                  <c:v>#N/A</c:v>
                </c:pt>
                <c:pt idx="5869">
                  <c:v>#N/A</c:v>
                </c:pt>
                <c:pt idx="5870">
                  <c:v>#N/A</c:v>
                </c:pt>
                <c:pt idx="5871">
                  <c:v>#N/A</c:v>
                </c:pt>
                <c:pt idx="5872">
                  <c:v>#N/A</c:v>
                </c:pt>
                <c:pt idx="5873">
                  <c:v>#N/A</c:v>
                </c:pt>
                <c:pt idx="5874">
                  <c:v>#N/A</c:v>
                </c:pt>
                <c:pt idx="5875">
                  <c:v>#N/A</c:v>
                </c:pt>
                <c:pt idx="5876">
                  <c:v>#N/A</c:v>
                </c:pt>
                <c:pt idx="5877">
                  <c:v>#N/A</c:v>
                </c:pt>
                <c:pt idx="5878">
                  <c:v>#N/A</c:v>
                </c:pt>
                <c:pt idx="5879">
                  <c:v>#N/A</c:v>
                </c:pt>
                <c:pt idx="5880">
                  <c:v>#N/A</c:v>
                </c:pt>
                <c:pt idx="5881">
                  <c:v>#N/A</c:v>
                </c:pt>
                <c:pt idx="5882">
                  <c:v>#N/A</c:v>
                </c:pt>
                <c:pt idx="5883">
                  <c:v>#N/A</c:v>
                </c:pt>
                <c:pt idx="5884">
                  <c:v>#N/A</c:v>
                </c:pt>
                <c:pt idx="5885">
                  <c:v>#N/A</c:v>
                </c:pt>
                <c:pt idx="5886">
                  <c:v>#N/A</c:v>
                </c:pt>
                <c:pt idx="5887">
                  <c:v>#N/A</c:v>
                </c:pt>
                <c:pt idx="5888">
                  <c:v>#N/A</c:v>
                </c:pt>
                <c:pt idx="5889">
                  <c:v>#N/A</c:v>
                </c:pt>
                <c:pt idx="5890">
                  <c:v>#N/A</c:v>
                </c:pt>
                <c:pt idx="5891">
                  <c:v>#N/A</c:v>
                </c:pt>
                <c:pt idx="5892">
                  <c:v>#N/A</c:v>
                </c:pt>
                <c:pt idx="5893">
                  <c:v>#N/A</c:v>
                </c:pt>
                <c:pt idx="5894">
                  <c:v>#N/A</c:v>
                </c:pt>
                <c:pt idx="5895">
                  <c:v>#N/A</c:v>
                </c:pt>
                <c:pt idx="5896">
                  <c:v>#N/A</c:v>
                </c:pt>
                <c:pt idx="5897">
                  <c:v>#N/A</c:v>
                </c:pt>
                <c:pt idx="5898">
                  <c:v>#N/A</c:v>
                </c:pt>
                <c:pt idx="5899">
                  <c:v>#N/A</c:v>
                </c:pt>
                <c:pt idx="5900">
                  <c:v>#N/A</c:v>
                </c:pt>
                <c:pt idx="5901">
                  <c:v>#N/A</c:v>
                </c:pt>
                <c:pt idx="5902">
                  <c:v>#N/A</c:v>
                </c:pt>
                <c:pt idx="5903">
                  <c:v>#N/A</c:v>
                </c:pt>
                <c:pt idx="5904">
                  <c:v>#N/A</c:v>
                </c:pt>
                <c:pt idx="5905">
                  <c:v>#N/A</c:v>
                </c:pt>
                <c:pt idx="5906">
                  <c:v>#N/A</c:v>
                </c:pt>
                <c:pt idx="5907">
                  <c:v>#N/A</c:v>
                </c:pt>
                <c:pt idx="5908">
                  <c:v>#N/A</c:v>
                </c:pt>
                <c:pt idx="5909">
                  <c:v>#N/A</c:v>
                </c:pt>
                <c:pt idx="5910">
                  <c:v>#N/A</c:v>
                </c:pt>
                <c:pt idx="5911">
                  <c:v>#N/A</c:v>
                </c:pt>
                <c:pt idx="5912">
                  <c:v>#N/A</c:v>
                </c:pt>
                <c:pt idx="5913">
                  <c:v>#N/A</c:v>
                </c:pt>
                <c:pt idx="5914">
                  <c:v>#N/A</c:v>
                </c:pt>
                <c:pt idx="5915">
                  <c:v>#N/A</c:v>
                </c:pt>
                <c:pt idx="5916">
                  <c:v>#N/A</c:v>
                </c:pt>
                <c:pt idx="5917">
                  <c:v>#N/A</c:v>
                </c:pt>
                <c:pt idx="5918">
                  <c:v>#N/A</c:v>
                </c:pt>
                <c:pt idx="5919">
                  <c:v>#N/A</c:v>
                </c:pt>
                <c:pt idx="5920">
                  <c:v>#N/A</c:v>
                </c:pt>
                <c:pt idx="5921">
                  <c:v>#N/A</c:v>
                </c:pt>
                <c:pt idx="5922">
                  <c:v>#N/A</c:v>
                </c:pt>
                <c:pt idx="5923">
                  <c:v>#N/A</c:v>
                </c:pt>
                <c:pt idx="5924">
                  <c:v>#N/A</c:v>
                </c:pt>
                <c:pt idx="5925">
                  <c:v>#N/A</c:v>
                </c:pt>
                <c:pt idx="5926">
                  <c:v>#N/A</c:v>
                </c:pt>
                <c:pt idx="5927">
                  <c:v>#N/A</c:v>
                </c:pt>
                <c:pt idx="5928">
                  <c:v>#N/A</c:v>
                </c:pt>
                <c:pt idx="5929">
                  <c:v>#N/A</c:v>
                </c:pt>
                <c:pt idx="5930">
                  <c:v>#N/A</c:v>
                </c:pt>
                <c:pt idx="5931">
                  <c:v>#N/A</c:v>
                </c:pt>
                <c:pt idx="5932">
                  <c:v>#N/A</c:v>
                </c:pt>
                <c:pt idx="5933">
                  <c:v>#N/A</c:v>
                </c:pt>
                <c:pt idx="5934">
                  <c:v>#N/A</c:v>
                </c:pt>
                <c:pt idx="5935">
                  <c:v>#N/A</c:v>
                </c:pt>
                <c:pt idx="5936">
                  <c:v>#N/A</c:v>
                </c:pt>
                <c:pt idx="5937">
                  <c:v>#N/A</c:v>
                </c:pt>
                <c:pt idx="5938">
                  <c:v>#N/A</c:v>
                </c:pt>
                <c:pt idx="5939">
                  <c:v>#N/A</c:v>
                </c:pt>
                <c:pt idx="5940">
                  <c:v>#N/A</c:v>
                </c:pt>
                <c:pt idx="5941">
                  <c:v>#N/A</c:v>
                </c:pt>
                <c:pt idx="5942">
                  <c:v>#N/A</c:v>
                </c:pt>
                <c:pt idx="5943">
                  <c:v>#N/A</c:v>
                </c:pt>
                <c:pt idx="5944">
                  <c:v>#N/A</c:v>
                </c:pt>
                <c:pt idx="5945">
                  <c:v>#N/A</c:v>
                </c:pt>
                <c:pt idx="5946">
                  <c:v>#N/A</c:v>
                </c:pt>
                <c:pt idx="5947">
                  <c:v>#N/A</c:v>
                </c:pt>
                <c:pt idx="5948">
                  <c:v>#N/A</c:v>
                </c:pt>
                <c:pt idx="5949">
                  <c:v>#N/A</c:v>
                </c:pt>
                <c:pt idx="5950">
                  <c:v>#N/A</c:v>
                </c:pt>
                <c:pt idx="5951">
                  <c:v>#N/A</c:v>
                </c:pt>
                <c:pt idx="5952">
                  <c:v>#N/A</c:v>
                </c:pt>
                <c:pt idx="5953">
                  <c:v>#N/A</c:v>
                </c:pt>
                <c:pt idx="5954">
                  <c:v>#N/A</c:v>
                </c:pt>
                <c:pt idx="5955">
                  <c:v>#N/A</c:v>
                </c:pt>
                <c:pt idx="5956">
                  <c:v>#N/A</c:v>
                </c:pt>
                <c:pt idx="5957">
                  <c:v>#N/A</c:v>
                </c:pt>
                <c:pt idx="5958">
                  <c:v>#N/A</c:v>
                </c:pt>
                <c:pt idx="5959">
                  <c:v>#N/A</c:v>
                </c:pt>
                <c:pt idx="5960">
                  <c:v>#N/A</c:v>
                </c:pt>
                <c:pt idx="5961">
                  <c:v>#N/A</c:v>
                </c:pt>
                <c:pt idx="5962">
                  <c:v>#N/A</c:v>
                </c:pt>
                <c:pt idx="5963">
                  <c:v>#N/A</c:v>
                </c:pt>
                <c:pt idx="5964">
                  <c:v>#N/A</c:v>
                </c:pt>
                <c:pt idx="5965">
                  <c:v>#N/A</c:v>
                </c:pt>
                <c:pt idx="5966">
                  <c:v>#N/A</c:v>
                </c:pt>
                <c:pt idx="5967">
                  <c:v>#N/A</c:v>
                </c:pt>
                <c:pt idx="5968">
                  <c:v>#N/A</c:v>
                </c:pt>
                <c:pt idx="5969">
                  <c:v>#N/A</c:v>
                </c:pt>
                <c:pt idx="5970">
                  <c:v>#N/A</c:v>
                </c:pt>
                <c:pt idx="5971">
                  <c:v>#N/A</c:v>
                </c:pt>
                <c:pt idx="5972">
                  <c:v>#N/A</c:v>
                </c:pt>
                <c:pt idx="5973">
                  <c:v>#N/A</c:v>
                </c:pt>
                <c:pt idx="5974">
                  <c:v>#N/A</c:v>
                </c:pt>
                <c:pt idx="5975">
                  <c:v>#N/A</c:v>
                </c:pt>
                <c:pt idx="5976">
                  <c:v>#N/A</c:v>
                </c:pt>
                <c:pt idx="5977">
                  <c:v>#N/A</c:v>
                </c:pt>
                <c:pt idx="5978">
                  <c:v>#N/A</c:v>
                </c:pt>
                <c:pt idx="5979">
                  <c:v>#N/A</c:v>
                </c:pt>
                <c:pt idx="5980">
                  <c:v>#N/A</c:v>
                </c:pt>
                <c:pt idx="5981">
                  <c:v>#N/A</c:v>
                </c:pt>
                <c:pt idx="5982">
                  <c:v>#N/A</c:v>
                </c:pt>
                <c:pt idx="5983">
                  <c:v>#N/A</c:v>
                </c:pt>
                <c:pt idx="5984">
                  <c:v>#N/A</c:v>
                </c:pt>
                <c:pt idx="5985">
                  <c:v>#N/A</c:v>
                </c:pt>
                <c:pt idx="5986">
                  <c:v>#N/A</c:v>
                </c:pt>
                <c:pt idx="5987">
                  <c:v>#N/A</c:v>
                </c:pt>
                <c:pt idx="5988">
                  <c:v>#N/A</c:v>
                </c:pt>
                <c:pt idx="5989">
                  <c:v>#N/A</c:v>
                </c:pt>
                <c:pt idx="5990">
                  <c:v>#N/A</c:v>
                </c:pt>
                <c:pt idx="5991">
                  <c:v>#N/A</c:v>
                </c:pt>
                <c:pt idx="5992">
                  <c:v>#N/A</c:v>
                </c:pt>
                <c:pt idx="5993">
                  <c:v>#N/A</c:v>
                </c:pt>
                <c:pt idx="5994">
                  <c:v>#N/A</c:v>
                </c:pt>
                <c:pt idx="5995">
                  <c:v>#N/A</c:v>
                </c:pt>
                <c:pt idx="5996">
                  <c:v>#N/A</c:v>
                </c:pt>
                <c:pt idx="5997">
                  <c:v>#N/A</c:v>
                </c:pt>
                <c:pt idx="5998">
                  <c:v>#N/A</c:v>
                </c:pt>
                <c:pt idx="5999">
                  <c:v>#N/A</c:v>
                </c:pt>
                <c:pt idx="6000">
                  <c:v>#N/A</c:v>
                </c:pt>
                <c:pt idx="6001">
                  <c:v>#N/A</c:v>
                </c:pt>
                <c:pt idx="6002">
                  <c:v>#N/A</c:v>
                </c:pt>
                <c:pt idx="6003">
                  <c:v>#N/A</c:v>
                </c:pt>
                <c:pt idx="6004">
                  <c:v>#N/A</c:v>
                </c:pt>
                <c:pt idx="6005">
                  <c:v>#N/A</c:v>
                </c:pt>
                <c:pt idx="6006">
                  <c:v>#N/A</c:v>
                </c:pt>
                <c:pt idx="6007">
                  <c:v>#N/A</c:v>
                </c:pt>
                <c:pt idx="6008">
                  <c:v>#N/A</c:v>
                </c:pt>
                <c:pt idx="6009">
                  <c:v>#N/A</c:v>
                </c:pt>
                <c:pt idx="6010">
                  <c:v>#N/A</c:v>
                </c:pt>
                <c:pt idx="6011">
                  <c:v>#N/A</c:v>
                </c:pt>
                <c:pt idx="6012">
                  <c:v>#N/A</c:v>
                </c:pt>
                <c:pt idx="6013">
                  <c:v>#N/A</c:v>
                </c:pt>
                <c:pt idx="6014">
                  <c:v>#N/A</c:v>
                </c:pt>
                <c:pt idx="6015">
                  <c:v>#N/A</c:v>
                </c:pt>
                <c:pt idx="6016">
                  <c:v>#N/A</c:v>
                </c:pt>
                <c:pt idx="6017">
                  <c:v>#N/A</c:v>
                </c:pt>
                <c:pt idx="6018">
                  <c:v>#N/A</c:v>
                </c:pt>
                <c:pt idx="6019">
                  <c:v>#N/A</c:v>
                </c:pt>
                <c:pt idx="6020">
                  <c:v>#N/A</c:v>
                </c:pt>
                <c:pt idx="6021">
                  <c:v>#N/A</c:v>
                </c:pt>
                <c:pt idx="6022">
                  <c:v>#N/A</c:v>
                </c:pt>
                <c:pt idx="6023">
                  <c:v>#N/A</c:v>
                </c:pt>
                <c:pt idx="6024">
                  <c:v>#N/A</c:v>
                </c:pt>
                <c:pt idx="6025">
                  <c:v>#N/A</c:v>
                </c:pt>
                <c:pt idx="6026">
                  <c:v>#N/A</c:v>
                </c:pt>
                <c:pt idx="6027">
                  <c:v>#N/A</c:v>
                </c:pt>
                <c:pt idx="6028">
                  <c:v>#N/A</c:v>
                </c:pt>
                <c:pt idx="6029">
                  <c:v>#N/A</c:v>
                </c:pt>
                <c:pt idx="6030">
                  <c:v>#N/A</c:v>
                </c:pt>
                <c:pt idx="6031">
                  <c:v>#N/A</c:v>
                </c:pt>
                <c:pt idx="6032">
                  <c:v>#N/A</c:v>
                </c:pt>
                <c:pt idx="6033">
                  <c:v>#N/A</c:v>
                </c:pt>
                <c:pt idx="6034">
                  <c:v>#N/A</c:v>
                </c:pt>
                <c:pt idx="6035">
                  <c:v>#N/A</c:v>
                </c:pt>
                <c:pt idx="6036">
                  <c:v>#N/A</c:v>
                </c:pt>
                <c:pt idx="6037">
                  <c:v>#N/A</c:v>
                </c:pt>
                <c:pt idx="6038">
                  <c:v>#N/A</c:v>
                </c:pt>
                <c:pt idx="6039">
                  <c:v>#N/A</c:v>
                </c:pt>
                <c:pt idx="6040">
                  <c:v>#N/A</c:v>
                </c:pt>
                <c:pt idx="6041">
                  <c:v>#N/A</c:v>
                </c:pt>
                <c:pt idx="6042">
                  <c:v>#N/A</c:v>
                </c:pt>
                <c:pt idx="6043">
                  <c:v>#N/A</c:v>
                </c:pt>
                <c:pt idx="6044">
                  <c:v>#N/A</c:v>
                </c:pt>
                <c:pt idx="6045">
                  <c:v>#N/A</c:v>
                </c:pt>
                <c:pt idx="6046">
                  <c:v>#N/A</c:v>
                </c:pt>
                <c:pt idx="6047">
                  <c:v>#N/A</c:v>
                </c:pt>
                <c:pt idx="6048">
                  <c:v>#N/A</c:v>
                </c:pt>
                <c:pt idx="6049">
                  <c:v>#N/A</c:v>
                </c:pt>
                <c:pt idx="6050">
                  <c:v>#N/A</c:v>
                </c:pt>
                <c:pt idx="6051">
                  <c:v>#N/A</c:v>
                </c:pt>
                <c:pt idx="6052">
                  <c:v>#N/A</c:v>
                </c:pt>
                <c:pt idx="6053">
                  <c:v>#N/A</c:v>
                </c:pt>
                <c:pt idx="6054">
                  <c:v>#N/A</c:v>
                </c:pt>
                <c:pt idx="6055">
                  <c:v>#N/A</c:v>
                </c:pt>
                <c:pt idx="6056">
                  <c:v>#N/A</c:v>
                </c:pt>
                <c:pt idx="6057">
                  <c:v>#N/A</c:v>
                </c:pt>
                <c:pt idx="6058">
                  <c:v>#N/A</c:v>
                </c:pt>
                <c:pt idx="6059">
                  <c:v>#N/A</c:v>
                </c:pt>
                <c:pt idx="6060">
                  <c:v>#N/A</c:v>
                </c:pt>
                <c:pt idx="6061">
                  <c:v>#N/A</c:v>
                </c:pt>
                <c:pt idx="6062">
                  <c:v>#N/A</c:v>
                </c:pt>
                <c:pt idx="6063">
                  <c:v>#N/A</c:v>
                </c:pt>
                <c:pt idx="6064">
                  <c:v>#N/A</c:v>
                </c:pt>
                <c:pt idx="6065">
                  <c:v>#N/A</c:v>
                </c:pt>
                <c:pt idx="6066">
                  <c:v>#N/A</c:v>
                </c:pt>
                <c:pt idx="6067">
                  <c:v>#N/A</c:v>
                </c:pt>
                <c:pt idx="6068">
                  <c:v>#N/A</c:v>
                </c:pt>
                <c:pt idx="6069">
                  <c:v>#N/A</c:v>
                </c:pt>
                <c:pt idx="6070">
                  <c:v>#N/A</c:v>
                </c:pt>
                <c:pt idx="6071">
                  <c:v>#N/A</c:v>
                </c:pt>
                <c:pt idx="6072">
                  <c:v>#N/A</c:v>
                </c:pt>
                <c:pt idx="6073">
                  <c:v>#N/A</c:v>
                </c:pt>
                <c:pt idx="6074">
                  <c:v>#N/A</c:v>
                </c:pt>
                <c:pt idx="6075">
                  <c:v>#N/A</c:v>
                </c:pt>
                <c:pt idx="6076">
                  <c:v>#N/A</c:v>
                </c:pt>
                <c:pt idx="6077">
                  <c:v>#N/A</c:v>
                </c:pt>
                <c:pt idx="6078">
                  <c:v>#N/A</c:v>
                </c:pt>
                <c:pt idx="6079">
                  <c:v>#N/A</c:v>
                </c:pt>
                <c:pt idx="6080">
                  <c:v>#N/A</c:v>
                </c:pt>
                <c:pt idx="6081">
                  <c:v>#N/A</c:v>
                </c:pt>
                <c:pt idx="6082">
                  <c:v>#N/A</c:v>
                </c:pt>
                <c:pt idx="6083">
                  <c:v>#N/A</c:v>
                </c:pt>
                <c:pt idx="6084">
                  <c:v>#N/A</c:v>
                </c:pt>
                <c:pt idx="6085">
                  <c:v>#N/A</c:v>
                </c:pt>
                <c:pt idx="6086">
                  <c:v>#N/A</c:v>
                </c:pt>
                <c:pt idx="6087">
                  <c:v>#N/A</c:v>
                </c:pt>
                <c:pt idx="6088">
                  <c:v>#N/A</c:v>
                </c:pt>
                <c:pt idx="6089">
                  <c:v>#N/A</c:v>
                </c:pt>
                <c:pt idx="6090">
                  <c:v>#N/A</c:v>
                </c:pt>
                <c:pt idx="6091">
                  <c:v>#N/A</c:v>
                </c:pt>
                <c:pt idx="6092">
                  <c:v>#N/A</c:v>
                </c:pt>
                <c:pt idx="6093">
                  <c:v>#N/A</c:v>
                </c:pt>
                <c:pt idx="6094">
                  <c:v>#N/A</c:v>
                </c:pt>
                <c:pt idx="6095">
                  <c:v>#N/A</c:v>
                </c:pt>
                <c:pt idx="6096">
                  <c:v>#N/A</c:v>
                </c:pt>
                <c:pt idx="6097">
                  <c:v>#N/A</c:v>
                </c:pt>
                <c:pt idx="6098">
                  <c:v>#N/A</c:v>
                </c:pt>
                <c:pt idx="6099">
                  <c:v>#N/A</c:v>
                </c:pt>
                <c:pt idx="6100">
                  <c:v>#N/A</c:v>
                </c:pt>
                <c:pt idx="6101">
                  <c:v>#N/A</c:v>
                </c:pt>
                <c:pt idx="6102">
                  <c:v>#N/A</c:v>
                </c:pt>
                <c:pt idx="6103">
                  <c:v>#N/A</c:v>
                </c:pt>
                <c:pt idx="6104">
                  <c:v>#N/A</c:v>
                </c:pt>
                <c:pt idx="6105">
                  <c:v>#N/A</c:v>
                </c:pt>
                <c:pt idx="6106">
                  <c:v>#N/A</c:v>
                </c:pt>
                <c:pt idx="6107">
                  <c:v>#N/A</c:v>
                </c:pt>
                <c:pt idx="6108">
                  <c:v>#N/A</c:v>
                </c:pt>
                <c:pt idx="6109">
                  <c:v>#N/A</c:v>
                </c:pt>
                <c:pt idx="6110">
                  <c:v>#N/A</c:v>
                </c:pt>
                <c:pt idx="6111">
                  <c:v>#N/A</c:v>
                </c:pt>
                <c:pt idx="6112">
                  <c:v>#N/A</c:v>
                </c:pt>
                <c:pt idx="6113">
                  <c:v>#N/A</c:v>
                </c:pt>
                <c:pt idx="6114">
                  <c:v>#N/A</c:v>
                </c:pt>
                <c:pt idx="6115">
                  <c:v>#N/A</c:v>
                </c:pt>
                <c:pt idx="6116">
                  <c:v>#N/A</c:v>
                </c:pt>
                <c:pt idx="6117">
                  <c:v>#N/A</c:v>
                </c:pt>
                <c:pt idx="6118">
                  <c:v>#N/A</c:v>
                </c:pt>
                <c:pt idx="6119">
                  <c:v>#N/A</c:v>
                </c:pt>
                <c:pt idx="6120">
                  <c:v>#N/A</c:v>
                </c:pt>
                <c:pt idx="6121">
                  <c:v>#N/A</c:v>
                </c:pt>
                <c:pt idx="6122">
                  <c:v>#N/A</c:v>
                </c:pt>
                <c:pt idx="6123">
                  <c:v>#N/A</c:v>
                </c:pt>
                <c:pt idx="6124">
                  <c:v>#N/A</c:v>
                </c:pt>
                <c:pt idx="6125">
                  <c:v>#N/A</c:v>
                </c:pt>
                <c:pt idx="6126">
                  <c:v>#N/A</c:v>
                </c:pt>
                <c:pt idx="6127">
                  <c:v>#N/A</c:v>
                </c:pt>
                <c:pt idx="6128">
                  <c:v>#N/A</c:v>
                </c:pt>
                <c:pt idx="6129">
                  <c:v>#N/A</c:v>
                </c:pt>
                <c:pt idx="6130">
                  <c:v>#N/A</c:v>
                </c:pt>
                <c:pt idx="6131">
                  <c:v>#N/A</c:v>
                </c:pt>
                <c:pt idx="6132">
                  <c:v>#N/A</c:v>
                </c:pt>
                <c:pt idx="6133">
                  <c:v>#N/A</c:v>
                </c:pt>
                <c:pt idx="6134">
                  <c:v>#N/A</c:v>
                </c:pt>
                <c:pt idx="6135">
                  <c:v>#N/A</c:v>
                </c:pt>
                <c:pt idx="6136">
                  <c:v>#N/A</c:v>
                </c:pt>
                <c:pt idx="6137">
                  <c:v>#N/A</c:v>
                </c:pt>
                <c:pt idx="6138">
                  <c:v>#N/A</c:v>
                </c:pt>
                <c:pt idx="6139">
                  <c:v>#N/A</c:v>
                </c:pt>
                <c:pt idx="6140">
                  <c:v>#N/A</c:v>
                </c:pt>
                <c:pt idx="6141">
                  <c:v>#N/A</c:v>
                </c:pt>
                <c:pt idx="6142">
                  <c:v>#N/A</c:v>
                </c:pt>
                <c:pt idx="6143">
                  <c:v>#N/A</c:v>
                </c:pt>
                <c:pt idx="6144">
                  <c:v>#N/A</c:v>
                </c:pt>
                <c:pt idx="6145">
                  <c:v>#N/A</c:v>
                </c:pt>
                <c:pt idx="6146">
                  <c:v>#N/A</c:v>
                </c:pt>
                <c:pt idx="6147">
                  <c:v>#N/A</c:v>
                </c:pt>
                <c:pt idx="6148">
                  <c:v>#N/A</c:v>
                </c:pt>
                <c:pt idx="6149">
                  <c:v>#N/A</c:v>
                </c:pt>
                <c:pt idx="6150">
                  <c:v>#N/A</c:v>
                </c:pt>
                <c:pt idx="6151">
                  <c:v>#N/A</c:v>
                </c:pt>
                <c:pt idx="6152">
                  <c:v>#N/A</c:v>
                </c:pt>
                <c:pt idx="6153">
                  <c:v>#N/A</c:v>
                </c:pt>
                <c:pt idx="6154">
                  <c:v>#N/A</c:v>
                </c:pt>
                <c:pt idx="6155">
                  <c:v>#N/A</c:v>
                </c:pt>
                <c:pt idx="6156">
                  <c:v>#N/A</c:v>
                </c:pt>
                <c:pt idx="6157">
                  <c:v>#N/A</c:v>
                </c:pt>
                <c:pt idx="6158">
                  <c:v>#N/A</c:v>
                </c:pt>
                <c:pt idx="6159">
                  <c:v>#N/A</c:v>
                </c:pt>
                <c:pt idx="6160">
                  <c:v>#N/A</c:v>
                </c:pt>
                <c:pt idx="6161">
                  <c:v>#N/A</c:v>
                </c:pt>
                <c:pt idx="6162">
                  <c:v>#N/A</c:v>
                </c:pt>
                <c:pt idx="6163">
                  <c:v>#N/A</c:v>
                </c:pt>
                <c:pt idx="6164">
                  <c:v>#N/A</c:v>
                </c:pt>
                <c:pt idx="6165">
                  <c:v>#N/A</c:v>
                </c:pt>
                <c:pt idx="6166">
                  <c:v>#N/A</c:v>
                </c:pt>
                <c:pt idx="6167">
                  <c:v>#N/A</c:v>
                </c:pt>
                <c:pt idx="6168">
                  <c:v>#N/A</c:v>
                </c:pt>
                <c:pt idx="6169">
                  <c:v>#N/A</c:v>
                </c:pt>
                <c:pt idx="6170">
                  <c:v>#N/A</c:v>
                </c:pt>
                <c:pt idx="6171">
                  <c:v>#N/A</c:v>
                </c:pt>
                <c:pt idx="6172">
                  <c:v>#N/A</c:v>
                </c:pt>
                <c:pt idx="6173">
                  <c:v>#N/A</c:v>
                </c:pt>
                <c:pt idx="6174">
                  <c:v>#N/A</c:v>
                </c:pt>
                <c:pt idx="6175">
                  <c:v>#N/A</c:v>
                </c:pt>
                <c:pt idx="6176">
                  <c:v>#N/A</c:v>
                </c:pt>
                <c:pt idx="6177">
                  <c:v>#N/A</c:v>
                </c:pt>
                <c:pt idx="6178">
                  <c:v>#N/A</c:v>
                </c:pt>
                <c:pt idx="6179">
                  <c:v>#N/A</c:v>
                </c:pt>
                <c:pt idx="6180">
                  <c:v>#N/A</c:v>
                </c:pt>
                <c:pt idx="6181">
                  <c:v>#N/A</c:v>
                </c:pt>
                <c:pt idx="6182">
                  <c:v>#N/A</c:v>
                </c:pt>
                <c:pt idx="6183">
                  <c:v>#N/A</c:v>
                </c:pt>
                <c:pt idx="6184">
                  <c:v>#N/A</c:v>
                </c:pt>
                <c:pt idx="6185">
                  <c:v>#N/A</c:v>
                </c:pt>
                <c:pt idx="6186">
                  <c:v>#N/A</c:v>
                </c:pt>
                <c:pt idx="6187">
                  <c:v>#N/A</c:v>
                </c:pt>
                <c:pt idx="6188">
                  <c:v>#N/A</c:v>
                </c:pt>
                <c:pt idx="6189">
                  <c:v>#N/A</c:v>
                </c:pt>
                <c:pt idx="6190">
                  <c:v>#N/A</c:v>
                </c:pt>
                <c:pt idx="6191">
                  <c:v>#N/A</c:v>
                </c:pt>
                <c:pt idx="6192">
                  <c:v>#N/A</c:v>
                </c:pt>
                <c:pt idx="6193">
                  <c:v>#N/A</c:v>
                </c:pt>
                <c:pt idx="6194">
                  <c:v>#N/A</c:v>
                </c:pt>
                <c:pt idx="6195">
                  <c:v>#N/A</c:v>
                </c:pt>
                <c:pt idx="6196">
                  <c:v>#N/A</c:v>
                </c:pt>
                <c:pt idx="6197">
                  <c:v>#N/A</c:v>
                </c:pt>
                <c:pt idx="6198">
                  <c:v>#N/A</c:v>
                </c:pt>
                <c:pt idx="6199">
                  <c:v>#N/A</c:v>
                </c:pt>
                <c:pt idx="6200">
                  <c:v>#N/A</c:v>
                </c:pt>
                <c:pt idx="6201">
                  <c:v>#N/A</c:v>
                </c:pt>
                <c:pt idx="6202">
                  <c:v>#N/A</c:v>
                </c:pt>
                <c:pt idx="6203">
                  <c:v>#N/A</c:v>
                </c:pt>
                <c:pt idx="6204">
                  <c:v>#N/A</c:v>
                </c:pt>
                <c:pt idx="6205">
                  <c:v>#N/A</c:v>
                </c:pt>
                <c:pt idx="6206">
                  <c:v>#N/A</c:v>
                </c:pt>
                <c:pt idx="6207">
                  <c:v>#N/A</c:v>
                </c:pt>
                <c:pt idx="6208">
                  <c:v>#N/A</c:v>
                </c:pt>
                <c:pt idx="6209">
                  <c:v>#N/A</c:v>
                </c:pt>
                <c:pt idx="6210">
                  <c:v>#N/A</c:v>
                </c:pt>
                <c:pt idx="6211">
                  <c:v>#N/A</c:v>
                </c:pt>
                <c:pt idx="6212">
                  <c:v>#N/A</c:v>
                </c:pt>
                <c:pt idx="6213">
                  <c:v>#N/A</c:v>
                </c:pt>
                <c:pt idx="6214">
                  <c:v>#N/A</c:v>
                </c:pt>
                <c:pt idx="6215">
                  <c:v>#N/A</c:v>
                </c:pt>
                <c:pt idx="6216">
                  <c:v>#N/A</c:v>
                </c:pt>
                <c:pt idx="6217">
                  <c:v>#N/A</c:v>
                </c:pt>
                <c:pt idx="6218">
                  <c:v>#N/A</c:v>
                </c:pt>
                <c:pt idx="6219">
                  <c:v>#N/A</c:v>
                </c:pt>
                <c:pt idx="6220">
                  <c:v>#N/A</c:v>
                </c:pt>
                <c:pt idx="6221">
                  <c:v>#N/A</c:v>
                </c:pt>
                <c:pt idx="6222">
                  <c:v>#N/A</c:v>
                </c:pt>
                <c:pt idx="6223">
                  <c:v>#N/A</c:v>
                </c:pt>
                <c:pt idx="6224">
                  <c:v>#N/A</c:v>
                </c:pt>
                <c:pt idx="6225">
                  <c:v>#N/A</c:v>
                </c:pt>
                <c:pt idx="6226">
                  <c:v>#N/A</c:v>
                </c:pt>
                <c:pt idx="6227">
                  <c:v>#N/A</c:v>
                </c:pt>
                <c:pt idx="6228">
                  <c:v>#N/A</c:v>
                </c:pt>
                <c:pt idx="6229">
                  <c:v>#N/A</c:v>
                </c:pt>
                <c:pt idx="6230">
                  <c:v>#N/A</c:v>
                </c:pt>
                <c:pt idx="6231">
                  <c:v>#N/A</c:v>
                </c:pt>
                <c:pt idx="6232">
                  <c:v>#N/A</c:v>
                </c:pt>
                <c:pt idx="6233">
                  <c:v>#N/A</c:v>
                </c:pt>
                <c:pt idx="6234">
                  <c:v>#N/A</c:v>
                </c:pt>
                <c:pt idx="6235">
                  <c:v>#N/A</c:v>
                </c:pt>
                <c:pt idx="6236">
                  <c:v>#N/A</c:v>
                </c:pt>
                <c:pt idx="6237">
                  <c:v>#N/A</c:v>
                </c:pt>
                <c:pt idx="6238">
                  <c:v>#N/A</c:v>
                </c:pt>
                <c:pt idx="6239">
                  <c:v>#N/A</c:v>
                </c:pt>
                <c:pt idx="6240">
                  <c:v>#N/A</c:v>
                </c:pt>
                <c:pt idx="6241">
                  <c:v>#N/A</c:v>
                </c:pt>
                <c:pt idx="6242">
                  <c:v>#N/A</c:v>
                </c:pt>
                <c:pt idx="6243">
                  <c:v>#N/A</c:v>
                </c:pt>
                <c:pt idx="6244">
                  <c:v>#N/A</c:v>
                </c:pt>
                <c:pt idx="6245">
                  <c:v>#N/A</c:v>
                </c:pt>
                <c:pt idx="6246">
                  <c:v>#N/A</c:v>
                </c:pt>
                <c:pt idx="6247">
                  <c:v>#N/A</c:v>
                </c:pt>
                <c:pt idx="6248">
                  <c:v>#N/A</c:v>
                </c:pt>
                <c:pt idx="6249">
                  <c:v>#N/A</c:v>
                </c:pt>
                <c:pt idx="6250">
                  <c:v>#N/A</c:v>
                </c:pt>
                <c:pt idx="6251">
                  <c:v>#N/A</c:v>
                </c:pt>
                <c:pt idx="6252">
                  <c:v>#N/A</c:v>
                </c:pt>
                <c:pt idx="6253">
                  <c:v>#N/A</c:v>
                </c:pt>
                <c:pt idx="6254">
                  <c:v>#N/A</c:v>
                </c:pt>
                <c:pt idx="6255">
                  <c:v>#N/A</c:v>
                </c:pt>
                <c:pt idx="6256">
                  <c:v>#N/A</c:v>
                </c:pt>
                <c:pt idx="6257">
                  <c:v>#N/A</c:v>
                </c:pt>
                <c:pt idx="6258">
                  <c:v>#N/A</c:v>
                </c:pt>
                <c:pt idx="6259">
                  <c:v>#N/A</c:v>
                </c:pt>
                <c:pt idx="6260">
                  <c:v>#N/A</c:v>
                </c:pt>
                <c:pt idx="6261">
                  <c:v>#N/A</c:v>
                </c:pt>
                <c:pt idx="6262">
                  <c:v>#N/A</c:v>
                </c:pt>
                <c:pt idx="6263">
                  <c:v>#N/A</c:v>
                </c:pt>
                <c:pt idx="6264">
                  <c:v>#N/A</c:v>
                </c:pt>
                <c:pt idx="6265">
                  <c:v>#N/A</c:v>
                </c:pt>
                <c:pt idx="6266">
                  <c:v>#N/A</c:v>
                </c:pt>
                <c:pt idx="6267">
                  <c:v>#N/A</c:v>
                </c:pt>
                <c:pt idx="6268">
                  <c:v>#N/A</c:v>
                </c:pt>
                <c:pt idx="6269">
                  <c:v>#N/A</c:v>
                </c:pt>
                <c:pt idx="6270">
                  <c:v>#N/A</c:v>
                </c:pt>
                <c:pt idx="6271">
                  <c:v>#N/A</c:v>
                </c:pt>
                <c:pt idx="6272">
                  <c:v>#N/A</c:v>
                </c:pt>
                <c:pt idx="6273">
                  <c:v>#N/A</c:v>
                </c:pt>
                <c:pt idx="6274">
                  <c:v>#N/A</c:v>
                </c:pt>
                <c:pt idx="6275">
                  <c:v>#N/A</c:v>
                </c:pt>
                <c:pt idx="6276">
                  <c:v>#N/A</c:v>
                </c:pt>
                <c:pt idx="6277">
                  <c:v>#N/A</c:v>
                </c:pt>
                <c:pt idx="6278">
                  <c:v>#N/A</c:v>
                </c:pt>
                <c:pt idx="6279">
                  <c:v>#N/A</c:v>
                </c:pt>
                <c:pt idx="6280">
                  <c:v>#N/A</c:v>
                </c:pt>
                <c:pt idx="6281">
                  <c:v>#N/A</c:v>
                </c:pt>
                <c:pt idx="6282">
                  <c:v>#N/A</c:v>
                </c:pt>
                <c:pt idx="6283">
                  <c:v>#N/A</c:v>
                </c:pt>
                <c:pt idx="6284">
                  <c:v>#N/A</c:v>
                </c:pt>
                <c:pt idx="6285">
                  <c:v>#N/A</c:v>
                </c:pt>
                <c:pt idx="6286">
                  <c:v>#N/A</c:v>
                </c:pt>
                <c:pt idx="6287">
                  <c:v>#N/A</c:v>
                </c:pt>
                <c:pt idx="6288">
                  <c:v>#N/A</c:v>
                </c:pt>
                <c:pt idx="6289">
                  <c:v>#N/A</c:v>
                </c:pt>
                <c:pt idx="6290">
                  <c:v>#N/A</c:v>
                </c:pt>
                <c:pt idx="6291">
                  <c:v>#N/A</c:v>
                </c:pt>
                <c:pt idx="6292">
                  <c:v>#N/A</c:v>
                </c:pt>
                <c:pt idx="6293">
                  <c:v>#N/A</c:v>
                </c:pt>
                <c:pt idx="6294">
                  <c:v>#N/A</c:v>
                </c:pt>
                <c:pt idx="6295">
                  <c:v>#N/A</c:v>
                </c:pt>
                <c:pt idx="6296">
                  <c:v>#N/A</c:v>
                </c:pt>
                <c:pt idx="6297">
                  <c:v>#N/A</c:v>
                </c:pt>
                <c:pt idx="6298">
                  <c:v>#N/A</c:v>
                </c:pt>
                <c:pt idx="6299">
                  <c:v>#N/A</c:v>
                </c:pt>
                <c:pt idx="6300">
                  <c:v>#N/A</c:v>
                </c:pt>
                <c:pt idx="6301">
                  <c:v>#N/A</c:v>
                </c:pt>
                <c:pt idx="6302">
                  <c:v>#N/A</c:v>
                </c:pt>
                <c:pt idx="6303">
                  <c:v>#N/A</c:v>
                </c:pt>
                <c:pt idx="6304">
                  <c:v>#N/A</c:v>
                </c:pt>
                <c:pt idx="6305">
                  <c:v>#N/A</c:v>
                </c:pt>
                <c:pt idx="6306">
                  <c:v>#N/A</c:v>
                </c:pt>
                <c:pt idx="6307">
                  <c:v>#N/A</c:v>
                </c:pt>
                <c:pt idx="6308">
                  <c:v>#N/A</c:v>
                </c:pt>
                <c:pt idx="6309">
                  <c:v>#N/A</c:v>
                </c:pt>
                <c:pt idx="6310">
                  <c:v>#N/A</c:v>
                </c:pt>
                <c:pt idx="6311">
                  <c:v>#N/A</c:v>
                </c:pt>
                <c:pt idx="6312">
                  <c:v>#N/A</c:v>
                </c:pt>
                <c:pt idx="6313">
                  <c:v>#N/A</c:v>
                </c:pt>
                <c:pt idx="6314">
                  <c:v>#N/A</c:v>
                </c:pt>
                <c:pt idx="6315">
                  <c:v>#N/A</c:v>
                </c:pt>
                <c:pt idx="6316">
                  <c:v>#N/A</c:v>
                </c:pt>
                <c:pt idx="6317">
                  <c:v>#N/A</c:v>
                </c:pt>
                <c:pt idx="6318">
                  <c:v>#N/A</c:v>
                </c:pt>
                <c:pt idx="6319">
                  <c:v>#N/A</c:v>
                </c:pt>
                <c:pt idx="6320">
                  <c:v>#N/A</c:v>
                </c:pt>
                <c:pt idx="6321">
                  <c:v>#N/A</c:v>
                </c:pt>
                <c:pt idx="6322">
                  <c:v>#N/A</c:v>
                </c:pt>
                <c:pt idx="6323">
                  <c:v>#N/A</c:v>
                </c:pt>
                <c:pt idx="6324">
                  <c:v>#N/A</c:v>
                </c:pt>
                <c:pt idx="6325">
                  <c:v>#N/A</c:v>
                </c:pt>
                <c:pt idx="6326">
                  <c:v>#N/A</c:v>
                </c:pt>
                <c:pt idx="6327">
                  <c:v>#N/A</c:v>
                </c:pt>
                <c:pt idx="6328">
                  <c:v>#N/A</c:v>
                </c:pt>
                <c:pt idx="6329">
                  <c:v>#N/A</c:v>
                </c:pt>
                <c:pt idx="6330">
                  <c:v>#N/A</c:v>
                </c:pt>
                <c:pt idx="6331">
                  <c:v>#N/A</c:v>
                </c:pt>
                <c:pt idx="6332">
                  <c:v>#N/A</c:v>
                </c:pt>
                <c:pt idx="6333">
                  <c:v>#N/A</c:v>
                </c:pt>
                <c:pt idx="6334">
                  <c:v>#N/A</c:v>
                </c:pt>
                <c:pt idx="6335">
                  <c:v>#N/A</c:v>
                </c:pt>
                <c:pt idx="6336">
                  <c:v>#N/A</c:v>
                </c:pt>
                <c:pt idx="6337">
                  <c:v>#N/A</c:v>
                </c:pt>
                <c:pt idx="6338">
                  <c:v>#N/A</c:v>
                </c:pt>
                <c:pt idx="6339">
                  <c:v>#N/A</c:v>
                </c:pt>
                <c:pt idx="6340">
                  <c:v>#N/A</c:v>
                </c:pt>
                <c:pt idx="6341">
                  <c:v>#N/A</c:v>
                </c:pt>
                <c:pt idx="6342">
                  <c:v>#N/A</c:v>
                </c:pt>
                <c:pt idx="6343">
                  <c:v>#N/A</c:v>
                </c:pt>
                <c:pt idx="6344">
                  <c:v>#N/A</c:v>
                </c:pt>
                <c:pt idx="6345">
                  <c:v>#N/A</c:v>
                </c:pt>
                <c:pt idx="6346">
                  <c:v>#N/A</c:v>
                </c:pt>
                <c:pt idx="6347">
                  <c:v>#N/A</c:v>
                </c:pt>
                <c:pt idx="6348">
                  <c:v>#N/A</c:v>
                </c:pt>
                <c:pt idx="6349">
                  <c:v>#N/A</c:v>
                </c:pt>
                <c:pt idx="6350">
                  <c:v>#N/A</c:v>
                </c:pt>
                <c:pt idx="6351">
                  <c:v>#N/A</c:v>
                </c:pt>
                <c:pt idx="6352">
                  <c:v>#N/A</c:v>
                </c:pt>
                <c:pt idx="6353">
                  <c:v>#N/A</c:v>
                </c:pt>
                <c:pt idx="6354">
                  <c:v>#N/A</c:v>
                </c:pt>
                <c:pt idx="6355">
                  <c:v>#N/A</c:v>
                </c:pt>
                <c:pt idx="6356">
                  <c:v>#N/A</c:v>
                </c:pt>
                <c:pt idx="6357">
                  <c:v>#N/A</c:v>
                </c:pt>
                <c:pt idx="6358">
                  <c:v>#N/A</c:v>
                </c:pt>
                <c:pt idx="6359">
                  <c:v>#N/A</c:v>
                </c:pt>
                <c:pt idx="6360">
                  <c:v>#N/A</c:v>
                </c:pt>
                <c:pt idx="6361">
                  <c:v>#N/A</c:v>
                </c:pt>
                <c:pt idx="6362">
                  <c:v>#N/A</c:v>
                </c:pt>
                <c:pt idx="6363">
                  <c:v>#N/A</c:v>
                </c:pt>
                <c:pt idx="6364">
                  <c:v>#N/A</c:v>
                </c:pt>
                <c:pt idx="6365">
                  <c:v>#N/A</c:v>
                </c:pt>
                <c:pt idx="6366">
                  <c:v>#N/A</c:v>
                </c:pt>
                <c:pt idx="6367">
                  <c:v>#N/A</c:v>
                </c:pt>
                <c:pt idx="6368">
                  <c:v>#N/A</c:v>
                </c:pt>
                <c:pt idx="6369">
                  <c:v>#N/A</c:v>
                </c:pt>
                <c:pt idx="6370">
                  <c:v>#N/A</c:v>
                </c:pt>
                <c:pt idx="6371">
                  <c:v>#N/A</c:v>
                </c:pt>
                <c:pt idx="6372">
                  <c:v>#N/A</c:v>
                </c:pt>
                <c:pt idx="6373">
                  <c:v>#N/A</c:v>
                </c:pt>
                <c:pt idx="6374">
                  <c:v>#N/A</c:v>
                </c:pt>
                <c:pt idx="6375">
                  <c:v>#N/A</c:v>
                </c:pt>
                <c:pt idx="6376">
                  <c:v>#N/A</c:v>
                </c:pt>
                <c:pt idx="6377">
                  <c:v>#N/A</c:v>
                </c:pt>
                <c:pt idx="6378">
                  <c:v>#N/A</c:v>
                </c:pt>
                <c:pt idx="6379">
                  <c:v>#N/A</c:v>
                </c:pt>
                <c:pt idx="6380">
                  <c:v>#N/A</c:v>
                </c:pt>
                <c:pt idx="6381">
                  <c:v>#N/A</c:v>
                </c:pt>
                <c:pt idx="6382">
                  <c:v>#N/A</c:v>
                </c:pt>
                <c:pt idx="6383">
                  <c:v>#N/A</c:v>
                </c:pt>
                <c:pt idx="6384">
                  <c:v>#N/A</c:v>
                </c:pt>
                <c:pt idx="6385">
                  <c:v>#N/A</c:v>
                </c:pt>
                <c:pt idx="6386">
                  <c:v>#N/A</c:v>
                </c:pt>
                <c:pt idx="6387">
                  <c:v>#N/A</c:v>
                </c:pt>
                <c:pt idx="6388">
                  <c:v>#N/A</c:v>
                </c:pt>
                <c:pt idx="6389">
                  <c:v>#N/A</c:v>
                </c:pt>
                <c:pt idx="6390">
                  <c:v>#N/A</c:v>
                </c:pt>
                <c:pt idx="6391">
                  <c:v>#N/A</c:v>
                </c:pt>
                <c:pt idx="6392">
                  <c:v>#N/A</c:v>
                </c:pt>
                <c:pt idx="6393">
                  <c:v>#N/A</c:v>
                </c:pt>
                <c:pt idx="6394">
                  <c:v>#N/A</c:v>
                </c:pt>
                <c:pt idx="6395">
                  <c:v>#N/A</c:v>
                </c:pt>
                <c:pt idx="6396">
                  <c:v>#N/A</c:v>
                </c:pt>
                <c:pt idx="6397">
                  <c:v>#N/A</c:v>
                </c:pt>
                <c:pt idx="6398">
                  <c:v>#N/A</c:v>
                </c:pt>
                <c:pt idx="6399">
                  <c:v>#N/A</c:v>
                </c:pt>
                <c:pt idx="6400">
                  <c:v>#N/A</c:v>
                </c:pt>
                <c:pt idx="6401">
                  <c:v>#N/A</c:v>
                </c:pt>
                <c:pt idx="6402">
                  <c:v>#N/A</c:v>
                </c:pt>
                <c:pt idx="6403">
                  <c:v>#N/A</c:v>
                </c:pt>
                <c:pt idx="6404">
                  <c:v>#N/A</c:v>
                </c:pt>
                <c:pt idx="6405">
                  <c:v>#N/A</c:v>
                </c:pt>
                <c:pt idx="6406">
                  <c:v>#N/A</c:v>
                </c:pt>
                <c:pt idx="6407">
                  <c:v>#N/A</c:v>
                </c:pt>
                <c:pt idx="6408">
                  <c:v>#N/A</c:v>
                </c:pt>
                <c:pt idx="6409">
                  <c:v>#N/A</c:v>
                </c:pt>
                <c:pt idx="6410">
                  <c:v>#N/A</c:v>
                </c:pt>
                <c:pt idx="6411">
                  <c:v>#N/A</c:v>
                </c:pt>
                <c:pt idx="6412">
                  <c:v>#N/A</c:v>
                </c:pt>
                <c:pt idx="6413">
                  <c:v>#N/A</c:v>
                </c:pt>
                <c:pt idx="6414">
                  <c:v>#N/A</c:v>
                </c:pt>
                <c:pt idx="6415">
                  <c:v>#N/A</c:v>
                </c:pt>
                <c:pt idx="6416">
                  <c:v>#N/A</c:v>
                </c:pt>
                <c:pt idx="6417">
                  <c:v>#N/A</c:v>
                </c:pt>
                <c:pt idx="6418">
                  <c:v>#N/A</c:v>
                </c:pt>
                <c:pt idx="6419">
                  <c:v>#N/A</c:v>
                </c:pt>
                <c:pt idx="6420">
                  <c:v>#N/A</c:v>
                </c:pt>
                <c:pt idx="6421">
                  <c:v>#N/A</c:v>
                </c:pt>
                <c:pt idx="6422">
                  <c:v>#N/A</c:v>
                </c:pt>
                <c:pt idx="6423">
                  <c:v>#N/A</c:v>
                </c:pt>
                <c:pt idx="6424">
                  <c:v>#N/A</c:v>
                </c:pt>
                <c:pt idx="6425">
                  <c:v>#N/A</c:v>
                </c:pt>
                <c:pt idx="6426">
                  <c:v>#N/A</c:v>
                </c:pt>
                <c:pt idx="6427">
                  <c:v>#N/A</c:v>
                </c:pt>
                <c:pt idx="6428">
                  <c:v>#N/A</c:v>
                </c:pt>
                <c:pt idx="6429">
                  <c:v>#N/A</c:v>
                </c:pt>
                <c:pt idx="6430">
                  <c:v>#N/A</c:v>
                </c:pt>
                <c:pt idx="6431">
                  <c:v>#N/A</c:v>
                </c:pt>
                <c:pt idx="6432">
                  <c:v>#N/A</c:v>
                </c:pt>
                <c:pt idx="6433">
                  <c:v>#N/A</c:v>
                </c:pt>
                <c:pt idx="6434">
                  <c:v>#N/A</c:v>
                </c:pt>
                <c:pt idx="6435">
                  <c:v>#N/A</c:v>
                </c:pt>
                <c:pt idx="6436">
                  <c:v>#N/A</c:v>
                </c:pt>
                <c:pt idx="6437">
                  <c:v>#N/A</c:v>
                </c:pt>
                <c:pt idx="6438">
                  <c:v>#N/A</c:v>
                </c:pt>
                <c:pt idx="6439">
                  <c:v>#N/A</c:v>
                </c:pt>
                <c:pt idx="6440">
                  <c:v>#N/A</c:v>
                </c:pt>
                <c:pt idx="6441">
                  <c:v>#N/A</c:v>
                </c:pt>
                <c:pt idx="6442">
                  <c:v>#N/A</c:v>
                </c:pt>
                <c:pt idx="6443">
                  <c:v>#N/A</c:v>
                </c:pt>
                <c:pt idx="6444">
                  <c:v>#N/A</c:v>
                </c:pt>
                <c:pt idx="6445">
                  <c:v>#N/A</c:v>
                </c:pt>
                <c:pt idx="6446">
                  <c:v>#N/A</c:v>
                </c:pt>
                <c:pt idx="6447">
                  <c:v>#N/A</c:v>
                </c:pt>
                <c:pt idx="6448">
                  <c:v>#N/A</c:v>
                </c:pt>
                <c:pt idx="6449">
                  <c:v>#N/A</c:v>
                </c:pt>
                <c:pt idx="6450">
                  <c:v>#N/A</c:v>
                </c:pt>
                <c:pt idx="6451">
                  <c:v>#N/A</c:v>
                </c:pt>
                <c:pt idx="6452">
                  <c:v>#N/A</c:v>
                </c:pt>
                <c:pt idx="6453">
                  <c:v>#N/A</c:v>
                </c:pt>
                <c:pt idx="6454">
                  <c:v>#N/A</c:v>
                </c:pt>
                <c:pt idx="6455">
                  <c:v>#N/A</c:v>
                </c:pt>
                <c:pt idx="6456">
                  <c:v>#N/A</c:v>
                </c:pt>
                <c:pt idx="6457">
                  <c:v>#N/A</c:v>
                </c:pt>
                <c:pt idx="6458">
                  <c:v>#N/A</c:v>
                </c:pt>
                <c:pt idx="6459">
                  <c:v>#N/A</c:v>
                </c:pt>
                <c:pt idx="6460">
                  <c:v>#N/A</c:v>
                </c:pt>
                <c:pt idx="6461">
                  <c:v>#N/A</c:v>
                </c:pt>
                <c:pt idx="6462">
                  <c:v>#N/A</c:v>
                </c:pt>
                <c:pt idx="6463">
                  <c:v>#N/A</c:v>
                </c:pt>
                <c:pt idx="6464">
                  <c:v>#N/A</c:v>
                </c:pt>
                <c:pt idx="6465">
                  <c:v>#N/A</c:v>
                </c:pt>
                <c:pt idx="6466">
                  <c:v>#N/A</c:v>
                </c:pt>
                <c:pt idx="6467">
                  <c:v>#N/A</c:v>
                </c:pt>
                <c:pt idx="6468">
                  <c:v>#N/A</c:v>
                </c:pt>
                <c:pt idx="6469">
                  <c:v>#N/A</c:v>
                </c:pt>
                <c:pt idx="6470">
                  <c:v>#N/A</c:v>
                </c:pt>
                <c:pt idx="6471">
                  <c:v>#N/A</c:v>
                </c:pt>
                <c:pt idx="6472">
                  <c:v>#N/A</c:v>
                </c:pt>
                <c:pt idx="6473">
                  <c:v>#N/A</c:v>
                </c:pt>
                <c:pt idx="6474">
                  <c:v>#N/A</c:v>
                </c:pt>
                <c:pt idx="6475">
                  <c:v>#N/A</c:v>
                </c:pt>
                <c:pt idx="6476">
                  <c:v>#N/A</c:v>
                </c:pt>
                <c:pt idx="6477">
                  <c:v>#N/A</c:v>
                </c:pt>
                <c:pt idx="6478">
                  <c:v>#N/A</c:v>
                </c:pt>
                <c:pt idx="6479">
                  <c:v>#N/A</c:v>
                </c:pt>
                <c:pt idx="6480">
                  <c:v>#N/A</c:v>
                </c:pt>
                <c:pt idx="6481">
                  <c:v>#N/A</c:v>
                </c:pt>
                <c:pt idx="6482">
                  <c:v>#N/A</c:v>
                </c:pt>
                <c:pt idx="6483">
                  <c:v>#N/A</c:v>
                </c:pt>
                <c:pt idx="6484">
                  <c:v>#N/A</c:v>
                </c:pt>
                <c:pt idx="6485">
                  <c:v>#N/A</c:v>
                </c:pt>
                <c:pt idx="6486">
                  <c:v>#N/A</c:v>
                </c:pt>
                <c:pt idx="6487">
                  <c:v>#N/A</c:v>
                </c:pt>
                <c:pt idx="6488">
                  <c:v>#N/A</c:v>
                </c:pt>
                <c:pt idx="6489">
                  <c:v>#N/A</c:v>
                </c:pt>
                <c:pt idx="6490">
                  <c:v>#N/A</c:v>
                </c:pt>
                <c:pt idx="6491">
                  <c:v>#N/A</c:v>
                </c:pt>
                <c:pt idx="6492">
                  <c:v>#N/A</c:v>
                </c:pt>
                <c:pt idx="6493">
                  <c:v>#N/A</c:v>
                </c:pt>
                <c:pt idx="6494">
                  <c:v>#N/A</c:v>
                </c:pt>
                <c:pt idx="6495">
                  <c:v>#N/A</c:v>
                </c:pt>
                <c:pt idx="6496">
                  <c:v>#N/A</c:v>
                </c:pt>
                <c:pt idx="6497">
                  <c:v>#N/A</c:v>
                </c:pt>
                <c:pt idx="6498">
                  <c:v>#N/A</c:v>
                </c:pt>
                <c:pt idx="6499">
                  <c:v>#N/A</c:v>
                </c:pt>
                <c:pt idx="6500">
                  <c:v>#N/A</c:v>
                </c:pt>
                <c:pt idx="6501">
                  <c:v>#N/A</c:v>
                </c:pt>
                <c:pt idx="6502">
                  <c:v>#N/A</c:v>
                </c:pt>
                <c:pt idx="6503">
                  <c:v>#N/A</c:v>
                </c:pt>
                <c:pt idx="6504">
                  <c:v>#N/A</c:v>
                </c:pt>
                <c:pt idx="6505">
                  <c:v>#N/A</c:v>
                </c:pt>
                <c:pt idx="6506">
                  <c:v>#N/A</c:v>
                </c:pt>
                <c:pt idx="6507">
                  <c:v>#N/A</c:v>
                </c:pt>
                <c:pt idx="6508">
                  <c:v>#N/A</c:v>
                </c:pt>
                <c:pt idx="6509">
                  <c:v>#N/A</c:v>
                </c:pt>
                <c:pt idx="6510">
                  <c:v>#N/A</c:v>
                </c:pt>
                <c:pt idx="6511">
                  <c:v>#N/A</c:v>
                </c:pt>
                <c:pt idx="6512">
                  <c:v>#N/A</c:v>
                </c:pt>
                <c:pt idx="6513">
                  <c:v>#N/A</c:v>
                </c:pt>
                <c:pt idx="6514">
                  <c:v>#N/A</c:v>
                </c:pt>
                <c:pt idx="6515">
                  <c:v>#N/A</c:v>
                </c:pt>
                <c:pt idx="6516">
                  <c:v>#N/A</c:v>
                </c:pt>
                <c:pt idx="6517">
                  <c:v>#N/A</c:v>
                </c:pt>
                <c:pt idx="6518">
                  <c:v>#N/A</c:v>
                </c:pt>
                <c:pt idx="6519">
                  <c:v>#N/A</c:v>
                </c:pt>
                <c:pt idx="6520">
                  <c:v>#N/A</c:v>
                </c:pt>
                <c:pt idx="6521">
                  <c:v>#N/A</c:v>
                </c:pt>
                <c:pt idx="6522">
                  <c:v>#N/A</c:v>
                </c:pt>
                <c:pt idx="6523">
                  <c:v>#N/A</c:v>
                </c:pt>
                <c:pt idx="6524">
                  <c:v>#N/A</c:v>
                </c:pt>
                <c:pt idx="6525">
                  <c:v>#N/A</c:v>
                </c:pt>
                <c:pt idx="6526">
                  <c:v>#N/A</c:v>
                </c:pt>
                <c:pt idx="6527">
                  <c:v>#N/A</c:v>
                </c:pt>
                <c:pt idx="6528">
                  <c:v>#N/A</c:v>
                </c:pt>
                <c:pt idx="6529">
                  <c:v>#N/A</c:v>
                </c:pt>
                <c:pt idx="6530">
                  <c:v>#N/A</c:v>
                </c:pt>
                <c:pt idx="6531">
                  <c:v>#N/A</c:v>
                </c:pt>
                <c:pt idx="6532">
                  <c:v>#N/A</c:v>
                </c:pt>
                <c:pt idx="6533">
                  <c:v>#N/A</c:v>
                </c:pt>
                <c:pt idx="6534">
                  <c:v>#N/A</c:v>
                </c:pt>
                <c:pt idx="6535">
                  <c:v>#N/A</c:v>
                </c:pt>
                <c:pt idx="6536">
                  <c:v>#N/A</c:v>
                </c:pt>
                <c:pt idx="6537">
                  <c:v>#N/A</c:v>
                </c:pt>
                <c:pt idx="6538">
                  <c:v>#N/A</c:v>
                </c:pt>
                <c:pt idx="6539">
                  <c:v>#N/A</c:v>
                </c:pt>
                <c:pt idx="6540">
                  <c:v>#N/A</c:v>
                </c:pt>
                <c:pt idx="6541">
                  <c:v>#N/A</c:v>
                </c:pt>
                <c:pt idx="6542">
                  <c:v>#N/A</c:v>
                </c:pt>
                <c:pt idx="6543">
                  <c:v>#N/A</c:v>
                </c:pt>
                <c:pt idx="6544">
                  <c:v>#N/A</c:v>
                </c:pt>
                <c:pt idx="6545">
                  <c:v>#N/A</c:v>
                </c:pt>
                <c:pt idx="6546">
                  <c:v>#N/A</c:v>
                </c:pt>
                <c:pt idx="6547">
                  <c:v>#N/A</c:v>
                </c:pt>
                <c:pt idx="6548">
                  <c:v>#N/A</c:v>
                </c:pt>
                <c:pt idx="6549">
                  <c:v>#N/A</c:v>
                </c:pt>
                <c:pt idx="6550">
                  <c:v>#N/A</c:v>
                </c:pt>
                <c:pt idx="6551">
                  <c:v>#N/A</c:v>
                </c:pt>
                <c:pt idx="6552">
                  <c:v>#N/A</c:v>
                </c:pt>
                <c:pt idx="6553">
                  <c:v>#N/A</c:v>
                </c:pt>
                <c:pt idx="6554">
                  <c:v>#N/A</c:v>
                </c:pt>
                <c:pt idx="6555">
                  <c:v>#N/A</c:v>
                </c:pt>
                <c:pt idx="6556">
                  <c:v>#N/A</c:v>
                </c:pt>
                <c:pt idx="6557">
                  <c:v>#N/A</c:v>
                </c:pt>
                <c:pt idx="6558">
                  <c:v>#N/A</c:v>
                </c:pt>
                <c:pt idx="6559">
                  <c:v>#N/A</c:v>
                </c:pt>
                <c:pt idx="6560">
                  <c:v>#N/A</c:v>
                </c:pt>
                <c:pt idx="6561">
                  <c:v>#N/A</c:v>
                </c:pt>
                <c:pt idx="6562">
                  <c:v>#N/A</c:v>
                </c:pt>
                <c:pt idx="6563">
                  <c:v>#N/A</c:v>
                </c:pt>
                <c:pt idx="6564">
                  <c:v>#N/A</c:v>
                </c:pt>
                <c:pt idx="6565">
                  <c:v>#N/A</c:v>
                </c:pt>
                <c:pt idx="6566">
                  <c:v>#N/A</c:v>
                </c:pt>
                <c:pt idx="6567">
                  <c:v>#N/A</c:v>
                </c:pt>
                <c:pt idx="6568">
                  <c:v>#N/A</c:v>
                </c:pt>
                <c:pt idx="6569">
                  <c:v>#N/A</c:v>
                </c:pt>
                <c:pt idx="6570">
                  <c:v>#N/A</c:v>
                </c:pt>
                <c:pt idx="6571">
                  <c:v>#N/A</c:v>
                </c:pt>
                <c:pt idx="6572">
                  <c:v>#N/A</c:v>
                </c:pt>
                <c:pt idx="6573">
                  <c:v>#N/A</c:v>
                </c:pt>
                <c:pt idx="6574">
                  <c:v>#N/A</c:v>
                </c:pt>
                <c:pt idx="6575">
                  <c:v>#N/A</c:v>
                </c:pt>
                <c:pt idx="6576">
                  <c:v>#N/A</c:v>
                </c:pt>
                <c:pt idx="6577">
                  <c:v>#N/A</c:v>
                </c:pt>
                <c:pt idx="6578">
                  <c:v>#N/A</c:v>
                </c:pt>
                <c:pt idx="6579">
                  <c:v>#N/A</c:v>
                </c:pt>
                <c:pt idx="6580">
                  <c:v>#N/A</c:v>
                </c:pt>
                <c:pt idx="6581">
                  <c:v>#N/A</c:v>
                </c:pt>
                <c:pt idx="6582">
                  <c:v>#N/A</c:v>
                </c:pt>
                <c:pt idx="6583">
                  <c:v>#N/A</c:v>
                </c:pt>
                <c:pt idx="6584">
                  <c:v>#N/A</c:v>
                </c:pt>
                <c:pt idx="6585">
                  <c:v>#N/A</c:v>
                </c:pt>
                <c:pt idx="6586">
                  <c:v>#N/A</c:v>
                </c:pt>
                <c:pt idx="6587">
                  <c:v>#N/A</c:v>
                </c:pt>
                <c:pt idx="6588">
                  <c:v>#N/A</c:v>
                </c:pt>
                <c:pt idx="6589">
                  <c:v>#N/A</c:v>
                </c:pt>
                <c:pt idx="6590">
                  <c:v>#N/A</c:v>
                </c:pt>
                <c:pt idx="6591">
                  <c:v>#N/A</c:v>
                </c:pt>
                <c:pt idx="6592">
                  <c:v>#N/A</c:v>
                </c:pt>
                <c:pt idx="6593">
                  <c:v>#N/A</c:v>
                </c:pt>
                <c:pt idx="6594">
                  <c:v>#N/A</c:v>
                </c:pt>
                <c:pt idx="6595">
                  <c:v>#N/A</c:v>
                </c:pt>
                <c:pt idx="6596">
                  <c:v>#N/A</c:v>
                </c:pt>
                <c:pt idx="6597">
                  <c:v>#N/A</c:v>
                </c:pt>
                <c:pt idx="6598">
                  <c:v>#N/A</c:v>
                </c:pt>
                <c:pt idx="6599">
                  <c:v>#N/A</c:v>
                </c:pt>
                <c:pt idx="6600">
                  <c:v>#N/A</c:v>
                </c:pt>
                <c:pt idx="6601">
                  <c:v>#N/A</c:v>
                </c:pt>
                <c:pt idx="6602">
                  <c:v>#N/A</c:v>
                </c:pt>
                <c:pt idx="6603">
                  <c:v>#N/A</c:v>
                </c:pt>
                <c:pt idx="6604">
                  <c:v>#N/A</c:v>
                </c:pt>
                <c:pt idx="6605">
                  <c:v>#N/A</c:v>
                </c:pt>
                <c:pt idx="6606">
                  <c:v>#N/A</c:v>
                </c:pt>
                <c:pt idx="6607">
                  <c:v>#N/A</c:v>
                </c:pt>
                <c:pt idx="6608">
                  <c:v>#N/A</c:v>
                </c:pt>
                <c:pt idx="6609">
                  <c:v>#N/A</c:v>
                </c:pt>
                <c:pt idx="6610">
                  <c:v>#N/A</c:v>
                </c:pt>
                <c:pt idx="6611">
                  <c:v>#N/A</c:v>
                </c:pt>
                <c:pt idx="6612">
                  <c:v>#N/A</c:v>
                </c:pt>
                <c:pt idx="6613">
                  <c:v>#N/A</c:v>
                </c:pt>
                <c:pt idx="6614">
                  <c:v>#N/A</c:v>
                </c:pt>
                <c:pt idx="6615">
                  <c:v>#N/A</c:v>
                </c:pt>
                <c:pt idx="6616">
                  <c:v>#N/A</c:v>
                </c:pt>
                <c:pt idx="6617">
                  <c:v>#N/A</c:v>
                </c:pt>
                <c:pt idx="6618">
                  <c:v>#N/A</c:v>
                </c:pt>
                <c:pt idx="6619">
                  <c:v>#N/A</c:v>
                </c:pt>
                <c:pt idx="6620">
                  <c:v>#N/A</c:v>
                </c:pt>
                <c:pt idx="6621">
                  <c:v>#N/A</c:v>
                </c:pt>
                <c:pt idx="6622">
                  <c:v>#N/A</c:v>
                </c:pt>
                <c:pt idx="6623">
                  <c:v>#N/A</c:v>
                </c:pt>
                <c:pt idx="6624">
                  <c:v>#N/A</c:v>
                </c:pt>
                <c:pt idx="6625">
                  <c:v>#N/A</c:v>
                </c:pt>
                <c:pt idx="6626">
                  <c:v>#N/A</c:v>
                </c:pt>
                <c:pt idx="6627">
                  <c:v>#N/A</c:v>
                </c:pt>
                <c:pt idx="6628">
                  <c:v>#N/A</c:v>
                </c:pt>
                <c:pt idx="6629">
                  <c:v>#N/A</c:v>
                </c:pt>
                <c:pt idx="6630">
                  <c:v>#N/A</c:v>
                </c:pt>
                <c:pt idx="6631">
                  <c:v>#N/A</c:v>
                </c:pt>
                <c:pt idx="6632">
                  <c:v>#N/A</c:v>
                </c:pt>
                <c:pt idx="6633">
                  <c:v>#N/A</c:v>
                </c:pt>
                <c:pt idx="6634">
                  <c:v>#N/A</c:v>
                </c:pt>
                <c:pt idx="6635">
                  <c:v>#N/A</c:v>
                </c:pt>
                <c:pt idx="6636">
                  <c:v>#N/A</c:v>
                </c:pt>
                <c:pt idx="6637">
                  <c:v>#N/A</c:v>
                </c:pt>
                <c:pt idx="6638">
                  <c:v>#N/A</c:v>
                </c:pt>
                <c:pt idx="6639">
                  <c:v>#N/A</c:v>
                </c:pt>
                <c:pt idx="6640">
                  <c:v>#N/A</c:v>
                </c:pt>
                <c:pt idx="6641">
                  <c:v>#N/A</c:v>
                </c:pt>
                <c:pt idx="6642">
                  <c:v>#N/A</c:v>
                </c:pt>
                <c:pt idx="6643">
                  <c:v>#N/A</c:v>
                </c:pt>
                <c:pt idx="6644">
                  <c:v>#N/A</c:v>
                </c:pt>
                <c:pt idx="6645">
                  <c:v>#N/A</c:v>
                </c:pt>
                <c:pt idx="6646">
                  <c:v>#N/A</c:v>
                </c:pt>
                <c:pt idx="6647">
                  <c:v>#N/A</c:v>
                </c:pt>
                <c:pt idx="6648">
                  <c:v>#N/A</c:v>
                </c:pt>
                <c:pt idx="6649">
                  <c:v>#N/A</c:v>
                </c:pt>
                <c:pt idx="6650">
                  <c:v>#N/A</c:v>
                </c:pt>
                <c:pt idx="6651">
                  <c:v>#N/A</c:v>
                </c:pt>
                <c:pt idx="6652">
                  <c:v>#N/A</c:v>
                </c:pt>
                <c:pt idx="6653">
                  <c:v>#N/A</c:v>
                </c:pt>
                <c:pt idx="6654">
                  <c:v>#N/A</c:v>
                </c:pt>
                <c:pt idx="6655">
                  <c:v>#N/A</c:v>
                </c:pt>
                <c:pt idx="6656">
                  <c:v>#N/A</c:v>
                </c:pt>
                <c:pt idx="6657">
                  <c:v>#N/A</c:v>
                </c:pt>
                <c:pt idx="6658">
                  <c:v>#N/A</c:v>
                </c:pt>
                <c:pt idx="6659">
                  <c:v>#N/A</c:v>
                </c:pt>
                <c:pt idx="6660">
                  <c:v>#N/A</c:v>
                </c:pt>
                <c:pt idx="6661">
                  <c:v>#N/A</c:v>
                </c:pt>
                <c:pt idx="6662">
                  <c:v>#N/A</c:v>
                </c:pt>
                <c:pt idx="6663">
                  <c:v>#N/A</c:v>
                </c:pt>
                <c:pt idx="6664">
                  <c:v>#N/A</c:v>
                </c:pt>
                <c:pt idx="6665">
                  <c:v>#N/A</c:v>
                </c:pt>
                <c:pt idx="6666">
                  <c:v>#N/A</c:v>
                </c:pt>
                <c:pt idx="6667">
                  <c:v>#N/A</c:v>
                </c:pt>
                <c:pt idx="6668">
                  <c:v>#N/A</c:v>
                </c:pt>
                <c:pt idx="6669">
                  <c:v>#N/A</c:v>
                </c:pt>
                <c:pt idx="6670">
                  <c:v>#N/A</c:v>
                </c:pt>
                <c:pt idx="6671">
                  <c:v>#N/A</c:v>
                </c:pt>
                <c:pt idx="6672">
                  <c:v>#N/A</c:v>
                </c:pt>
                <c:pt idx="6673">
                  <c:v>#N/A</c:v>
                </c:pt>
                <c:pt idx="6674">
                  <c:v>#N/A</c:v>
                </c:pt>
                <c:pt idx="6675">
                  <c:v>#N/A</c:v>
                </c:pt>
                <c:pt idx="6676">
                  <c:v>#N/A</c:v>
                </c:pt>
                <c:pt idx="6677">
                  <c:v>#N/A</c:v>
                </c:pt>
                <c:pt idx="6678">
                  <c:v>#N/A</c:v>
                </c:pt>
                <c:pt idx="6679">
                  <c:v>#N/A</c:v>
                </c:pt>
                <c:pt idx="6680">
                  <c:v>#N/A</c:v>
                </c:pt>
                <c:pt idx="6681">
                  <c:v>#N/A</c:v>
                </c:pt>
                <c:pt idx="6682">
                  <c:v>#N/A</c:v>
                </c:pt>
                <c:pt idx="6683">
                  <c:v>#N/A</c:v>
                </c:pt>
                <c:pt idx="6684">
                  <c:v>#N/A</c:v>
                </c:pt>
                <c:pt idx="6685">
                  <c:v>#N/A</c:v>
                </c:pt>
                <c:pt idx="6686">
                  <c:v>#N/A</c:v>
                </c:pt>
                <c:pt idx="6687">
                  <c:v>#N/A</c:v>
                </c:pt>
                <c:pt idx="6688">
                  <c:v>#N/A</c:v>
                </c:pt>
                <c:pt idx="6689">
                  <c:v>#N/A</c:v>
                </c:pt>
                <c:pt idx="6690">
                  <c:v>#N/A</c:v>
                </c:pt>
                <c:pt idx="6691">
                  <c:v>#N/A</c:v>
                </c:pt>
                <c:pt idx="6692">
                  <c:v>#N/A</c:v>
                </c:pt>
                <c:pt idx="6693">
                  <c:v>#N/A</c:v>
                </c:pt>
                <c:pt idx="6694">
                  <c:v>#N/A</c:v>
                </c:pt>
                <c:pt idx="6695">
                  <c:v>#N/A</c:v>
                </c:pt>
                <c:pt idx="6696">
                  <c:v>#N/A</c:v>
                </c:pt>
                <c:pt idx="6697">
                  <c:v>#N/A</c:v>
                </c:pt>
                <c:pt idx="6698">
                  <c:v>#N/A</c:v>
                </c:pt>
                <c:pt idx="6699">
                  <c:v>#N/A</c:v>
                </c:pt>
                <c:pt idx="6700">
                  <c:v>#N/A</c:v>
                </c:pt>
                <c:pt idx="6701">
                  <c:v>#N/A</c:v>
                </c:pt>
                <c:pt idx="6702">
                  <c:v>#N/A</c:v>
                </c:pt>
                <c:pt idx="6703">
                  <c:v>#N/A</c:v>
                </c:pt>
                <c:pt idx="6704">
                  <c:v>#N/A</c:v>
                </c:pt>
                <c:pt idx="6705">
                  <c:v>#N/A</c:v>
                </c:pt>
                <c:pt idx="6706">
                  <c:v>#N/A</c:v>
                </c:pt>
                <c:pt idx="6707">
                  <c:v>#N/A</c:v>
                </c:pt>
                <c:pt idx="6708">
                  <c:v>#N/A</c:v>
                </c:pt>
                <c:pt idx="6709">
                  <c:v>#N/A</c:v>
                </c:pt>
                <c:pt idx="6710">
                  <c:v>#N/A</c:v>
                </c:pt>
                <c:pt idx="6711">
                  <c:v>#N/A</c:v>
                </c:pt>
                <c:pt idx="6712">
                  <c:v>#N/A</c:v>
                </c:pt>
                <c:pt idx="6713">
                  <c:v>#N/A</c:v>
                </c:pt>
                <c:pt idx="6714">
                  <c:v>#N/A</c:v>
                </c:pt>
                <c:pt idx="6715">
                  <c:v>#N/A</c:v>
                </c:pt>
                <c:pt idx="6716">
                  <c:v>#N/A</c:v>
                </c:pt>
                <c:pt idx="6717">
                  <c:v>#N/A</c:v>
                </c:pt>
                <c:pt idx="6718">
                  <c:v>#N/A</c:v>
                </c:pt>
                <c:pt idx="6719">
                  <c:v>#N/A</c:v>
                </c:pt>
                <c:pt idx="6720">
                  <c:v>#N/A</c:v>
                </c:pt>
                <c:pt idx="6721">
                  <c:v>#N/A</c:v>
                </c:pt>
                <c:pt idx="6722">
                  <c:v>#N/A</c:v>
                </c:pt>
                <c:pt idx="6723">
                  <c:v>#N/A</c:v>
                </c:pt>
                <c:pt idx="6724">
                  <c:v>#N/A</c:v>
                </c:pt>
                <c:pt idx="6725">
                  <c:v>#N/A</c:v>
                </c:pt>
                <c:pt idx="6726">
                  <c:v>#N/A</c:v>
                </c:pt>
                <c:pt idx="6727">
                  <c:v>#N/A</c:v>
                </c:pt>
                <c:pt idx="6728">
                  <c:v>#N/A</c:v>
                </c:pt>
                <c:pt idx="6729">
                  <c:v>#N/A</c:v>
                </c:pt>
                <c:pt idx="6730">
                  <c:v>#N/A</c:v>
                </c:pt>
                <c:pt idx="6731">
                  <c:v>#N/A</c:v>
                </c:pt>
                <c:pt idx="6732">
                  <c:v>#N/A</c:v>
                </c:pt>
                <c:pt idx="6733">
                  <c:v>#N/A</c:v>
                </c:pt>
                <c:pt idx="6734">
                  <c:v>#N/A</c:v>
                </c:pt>
                <c:pt idx="6735">
                  <c:v>#N/A</c:v>
                </c:pt>
                <c:pt idx="6736">
                  <c:v>#N/A</c:v>
                </c:pt>
                <c:pt idx="6737">
                  <c:v>#N/A</c:v>
                </c:pt>
                <c:pt idx="6738">
                  <c:v>#N/A</c:v>
                </c:pt>
                <c:pt idx="6739">
                  <c:v>#N/A</c:v>
                </c:pt>
                <c:pt idx="6740">
                  <c:v>#N/A</c:v>
                </c:pt>
                <c:pt idx="6741">
                  <c:v>#N/A</c:v>
                </c:pt>
                <c:pt idx="6742">
                  <c:v>#N/A</c:v>
                </c:pt>
                <c:pt idx="6743">
                  <c:v>#N/A</c:v>
                </c:pt>
                <c:pt idx="6744">
                  <c:v>#N/A</c:v>
                </c:pt>
                <c:pt idx="6745">
                  <c:v>#N/A</c:v>
                </c:pt>
                <c:pt idx="6746">
                  <c:v>#N/A</c:v>
                </c:pt>
                <c:pt idx="6747">
                  <c:v>#N/A</c:v>
                </c:pt>
                <c:pt idx="6748">
                  <c:v>#N/A</c:v>
                </c:pt>
                <c:pt idx="6749">
                  <c:v>#N/A</c:v>
                </c:pt>
                <c:pt idx="6750">
                  <c:v>#N/A</c:v>
                </c:pt>
                <c:pt idx="6751">
                  <c:v>#N/A</c:v>
                </c:pt>
                <c:pt idx="6752">
                  <c:v>#N/A</c:v>
                </c:pt>
                <c:pt idx="6753">
                  <c:v>#N/A</c:v>
                </c:pt>
                <c:pt idx="6754">
                  <c:v>#N/A</c:v>
                </c:pt>
                <c:pt idx="6755">
                  <c:v>#N/A</c:v>
                </c:pt>
                <c:pt idx="6756">
                  <c:v>#N/A</c:v>
                </c:pt>
                <c:pt idx="6757">
                  <c:v>#N/A</c:v>
                </c:pt>
                <c:pt idx="6758">
                  <c:v>#N/A</c:v>
                </c:pt>
                <c:pt idx="6759">
                  <c:v>#N/A</c:v>
                </c:pt>
                <c:pt idx="6760">
                  <c:v>#N/A</c:v>
                </c:pt>
                <c:pt idx="6761">
                  <c:v>#N/A</c:v>
                </c:pt>
                <c:pt idx="6762">
                  <c:v>#N/A</c:v>
                </c:pt>
                <c:pt idx="6763">
                  <c:v>#N/A</c:v>
                </c:pt>
                <c:pt idx="6764">
                  <c:v>#N/A</c:v>
                </c:pt>
                <c:pt idx="6765">
                  <c:v>#N/A</c:v>
                </c:pt>
                <c:pt idx="6766">
                  <c:v>#N/A</c:v>
                </c:pt>
                <c:pt idx="6767">
                  <c:v>#N/A</c:v>
                </c:pt>
                <c:pt idx="6768">
                  <c:v>#N/A</c:v>
                </c:pt>
                <c:pt idx="6769">
                  <c:v>#N/A</c:v>
                </c:pt>
                <c:pt idx="6770">
                  <c:v>#N/A</c:v>
                </c:pt>
                <c:pt idx="6771">
                  <c:v>#N/A</c:v>
                </c:pt>
                <c:pt idx="6772">
                  <c:v>#N/A</c:v>
                </c:pt>
                <c:pt idx="6773">
                  <c:v>#N/A</c:v>
                </c:pt>
                <c:pt idx="6774">
                  <c:v>#N/A</c:v>
                </c:pt>
                <c:pt idx="6775">
                  <c:v>#N/A</c:v>
                </c:pt>
                <c:pt idx="6776">
                  <c:v>#N/A</c:v>
                </c:pt>
                <c:pt idx="6777">
                  <c:v>#N/A</c:v>
                </c:pt>
                <c:pt idx="6778">
                  <c:v>#N/A</c:v>
                </c:pt>
                <c:pt idx="6779">
                  <c:v>#N/A</c:v>
                </c:pt>
                <c:pt idx="6780">
                  <c:v>#N/A</c:v>
                </c:pt>
                <c:pt idx="6781">
                  <c:v>#N/A</c:v>
                </c:pt>
                <c:pt idx="6782">
                  <c:v>#N/A</c:v>
                </c:pt>
                <c:pt idx="6783">
                  <c:v>#N/A</c:v>
                </c:pt>
                <c:pt idx="6784">
                  <c:v>#N/A</c:v>
                </c:pt>
                <c:pt idx="6785">
                  <c:v>#N/A</c:v>
                </c:pt>
                <c:pt idx="6786">
                  <c:v>#N/A</c:v>
                </c:pt>
                <c:pt idx="6787">
                  <c:v>#N/A</c:v>
                </c:pt>
                <c:pt idx="6788">
                  <c:v>#N/A</c:v>
                </c:pt>
                <c:pt idx="6789">
                  <c:v>#N/A</c:v>
                </c:pt>
                <c:pt idx="6790">
                  <c:v>#N/A</c:v>
                </c:pt>
                <c:pt idx="6791">
                  <c:v>#N/A</c:v>
                </c:pt>
                <c:pt idx="6792">
                  <c:v>#N/A</c:v>
                </c:pt>
                <c:pt idx="6793">
                  <c:v>#N/A</c:v>
                </c:pt>
                <c:pt idx="6794">
                  <c:v>#N/A</c:v>
                </c:pt>
                <c:pt idx="6795">
                  <c:v>#N/A</c:v>
                </c:pt>
                <c:pt idx="6796">
                  <c:v>#N/A</c:v>
                </c:pt>
                <c:pt idx="6797">
                  <c:v>#N/A</c:v>
                </c:pt>
                <c:pt idx="6798">
                  <c:v>#N/A</c:v>
                </c:pt>
                <c:pt idx="6799">
                  <c:v>#N/A</c:v>
                </c:pt>
                <c:pt idx="6800">
                  <c:v>#N/A</c:v>
                </c:pt>
                <c:pt idx="6801">
                  <c:v>#N/A</c:v>
                </c:pt>
                <c:pt idx="6802">
                  <c:v>#N/A</c:v>
                </c:pt>
                <c:pt idx="6803">
                  <c:v>#N/A</c:v>
                </c:pt>
                <c:pt idx="6804">
                  <c:v>#N/A</c:v>
                </c:pt>
                <c:pt idx="6805">
                  <c:v>#N/A</c:v>
                </c:pt>
                <c:pt idx="6806">
                  <c:v>#N/A</c:v>
                </c:pt>
                <c:pt idx="6807">
                  <c:v>#N/A</c:v>
                </c:pt>
                <c:pt idx="6808">
                  <c:v>#N/A</c:v>
                </c:pt>
                <c:pt idx="6809">
                  <c:v>#N/A</c:v>
                </c:pt>
                <c:pt idx="6810">
                  <c:v>#N/A</c:v>
                </c:pt>
                <c:pt idx="6811">
                  <c:v>#N/A</c:v>
                </c:pt>
                <c:pt idx="6812">
                  <c:v>#N/A</c:v>
                </c:pt>
                <c:pt idx="6813">
                  <c:v>#N/A</c:v>
                </c:pt>
                <c:pt idx="6814">
                  <c:v>#N/A</c:v>
                </c:pt>
                <c:pt idx="6815">
                  <c:v>#N/A</c:v>
                </c:pt>
                <c:pt idx="6816">
                  <c:v>#N/A</c:v>
                </c:pt>
                <c:pt idx="6817">
                  <c:v>#N/A</c:v>
                </c:pt>
                <c:pt idx="6818">
                  <c:v>#N/A</c:v>
                </c:pt>
                <c:pt idx="6819">
                  <c:v>#N/A</c:v>
                </c:pt>
                <c:pt idx="6820">
                  <c:v>#N/A</c:v>
                </c:pt>
                <c:pt idx="6821">
                  <c:v>#N/A</c:v>
                </c:pt>
                <c:pt idx="6822">
                  <c:v>#N/A</c:v>
                </c:pt>
                <c:pt idx="6823">
                  <c:v>#N/A</c:v>
                </c:pt>
                <c:pt idx="6824">
                  <c:v>#N/A</c:v>
                </c:pt>
                <c:pt idx="6825">
                  <c:v>#N/A</c:v>
                </c:pt>
                <c:pt idx="6826">
                  <c:v>#N/A</c:v>
                </c:pt>
                <c:pt idx="6827">
                  <c:v>#N/A</c:v>
                </c:pt>
                <c:pt idx="6828">
                  <c:v>#N/A</c:v>
                </c:pt>
                <c:pt idx="6829">
                  <c:v>#N/A</c:v>
                </c:pt>
                <c:pt idx="6830">
                  <c:v>#N/A</c:v>
                </c:pt>
                <c:pt idx="6831">
                  <c:v>#N/A</c:v>
                </c:pt>
                <c:pt idx="6832">
                  <c:v>#N/A</c:v>
                </c:pt>
                <c:pt idx="6833">
                  <c:v>#N/A</c:v>
                </c:pt>
                <c:pt idx="6834">
                  <c:v>#N/A</c:v>
                </c:pt>
                <c:pt idx="6835">
                  <c:v>#N/A</c:v>
                </c:pt>
                <c:pt idx="6836">
                  <c:v>#N/A</c:v>
                </c:pt>
                <c:pt idx="6837">
                  <c:v>#N/A</c:v>
                </c:pt>
                <c:pt idx="6838">
                  <c:v>#N/A</c:v>
                </c:pt>
                <c:pt idx="6839">
                  <c:v>#N/A</c:v>
                </c:pt>
                <c:pt idx="6840">
                  <c:v>#N/A</c:v>
                </c:pt>
                <c:pt idx="6841">
                  <c:v>#N/A</c:v>
                </c:pt>
                <c:pt idx="6842">
                  <c:v>#N/A</c:v>
                </c:pt>
                <c:pt idx="6843">
                  <c:v>#N/A</c:v>
                </c:pt>
                <c:pt idx="6844">
                  <c:v>#N/A</c:v>
                </c:pt>
                <c:pt idx="6845">
                  <c:v>#N/A</c:v>
                </c:pt>
                <c:pt idx="6846">
                  <c:v>#N/A</c:v>
                </c:pt>
                <c:pt idx="6847">
                  <c:v>#N/A</c:v>
                </c:pt>
                <c:pt idx="6848">
                  <c:v>#N/A</c:v>
                </c:pt>
                <c:pt idx="6849">
                  <c:v>#N/A</c:v>
                </c:pt>
                <c:pt idx="6850">
                  <c:v>#N/A</c:v>
                </c:pt>
                <c:pt idx="6851">
                  <c:v>#N/A</c:v>
                </c:pt>
                <c:pt idx="6852">
                  <c:v>#N/A</c:v>
                </c:pt>
                <c:pt idx="6853">
                  <c:v>#N/A</c:v>
                </c:pt>
                <c:pt idx="6854">
                  <c:v>#N/A</c:v>
                </c:pt>
                <c:pt idx="6855">
                  <c:v>#N/A</c:v>
                </c:pt>
                <c:pt idx="6856">
                  <c:v>#N/A</c:v>
                </c:pt>
                <c:pt idx="6857">
                  <c:v>#N/A</c:v>
                </c:pt>
                <c:pt idx="6858">
                  <c:v>#N/A</c:v>
                </c:pt>
                <c:pt idx="6859">
                  <c:v>#N/A</c:v>
                </c:pt>
                <c:pt idx="6860">
                  <c:v>#N/A</c:v>
                </c:pt>
                <c:pt idx="6861">
                  <c:v>#N/A</c:v>
                </c:pt>
                <c:pt idx="6862">
                  <c:v>#N/A</c:v>
                </c:pt>
                <c:pt idx="6863">
                  <c:v>#N/A</c:v>
                </c:pt>
                <c:pt idx="6864">
                  <c:v>#N/A</c:v>
                </c:pt>
                <c:pt idx="6865">
                  <c:v>#N/A</c:v>
                </c:pt>
                <c:pt idx="6866">
                  <c:v>#N/A</c:v>
                </c:pt>
                <c:pt idx="6867">
                  <c:v>#N/A</c:v>
                </c:pt>
                <c:pt idx="6868">
                  <c:v>#N/A</c:v>
                </c:pt>
                <c:pt idx="6869">
                  <c:v>#N/A</c:v>
                </c:pt>
                <c:pt idx="6870">
                  <c:v>#N/A</c:v>
                </c:pt>
                <c:pt idx="6871">
                  <c:v>#N/A</c:v>
                </c:pt>
                <c:pt idx="6872">
                  <c:v>#N/A</c:v>
                </c:pt>
                <c:pt idx="6873">
                  <c:v>#N/A</c:v>
                </c:pt>
                <c:pt idx="6874">
                  <c:v>#N/A</c:v>
                </c:pt>
                <c:pt idx="6875">
                  <c:v>#N/A</c:v>
                </c:pt>
                <c:pt idx="6876">
                  <c:v>#N/A</c:v>
                </c:pt>
                <c:pt idx="6877">
                  <c:v>#N/A</c:v>
                </c:pt>
                <c:pt idx="6878">
                  <c:v>#N/A</c:v>
                </c:pt>
                <c:pt idx="6879">
                  <c:v>#N/A</c:v>
                </c:pt>
                <c:pt idx="6880">
                  <c:v>#N/A</c:v>
                </c:pt>
                <c:pt idx="6881">
                  <c:v>#N/A</c:v>
                </c:pt>
                <c:pt idx="6882">
                  <c:v>#N/A</c:v>
                </c:pt>
                <c:pt idx="6883">
                  <c:v>#N/A</c:v>
                </c:pt>
                <c:pt idx="6884">
                  <c:v>#N/A</c:v>
                </c:pt>
                <c:pt idx="6885">
                  <c:v>#N/A</c:v>
                </c:pt>
                <c:pt idx="6886">
                  <c:v>#N/A</c:v>
                </c:pt>
                <c:pt idx="6887">
                  <c:v>#N/A</c:v>
                </c:pt>
                <c:pt idx="6888">
                  <c:v>#N/A</c:v>
                </c:pt>
                <c:pt idx="6889">
                  <c:v>#N/A</c:v>
                </c:pt>
                <c:pt idx="6890">
                  <c:v>#N/A</c:v>
                </c:pt>
                <c:pt idx="6891">
                  <c:v>#N/A</c:v>
                </c:pt>
                <c:pt idx="6892">
                  <c:v>#N/A</c:v>
                </c:pt>
                <c:pt idx="6893">
                  <c:v>#N/A</c:v>
                </c:pt>
                <c:pt idx="6894">
                  <c:v>#N/A</c:v>
                </c:pt>
                <c:pt idx="6895">
                  <c:v>#N/A</c:v>
                </c:pt>
                <c:pt idx="6896">
                  <c:v>#N/A</c:v>
                </c:pt>
                <c:pt idx="6897">
                  <c:v>#N/A</c:v>
                </c:pt>
                <c:pt idx="6898">
                  <c:v>#N/A</c:v>
                </c:pt>
                <c:pt idx="6899">
                  <c:v>#N/A</c:v>
                </c:pt>
                <c:pt idx="6900">
                  <c:v>#N/A</c:v>
                </c:pt>
                <c:pt idx="6901">
                  <c:v>#N/A</c:v>
                </c:pt>
                <c:pt idx="6902">
                  <c:v>#N/A</c:v>
                </c:pt>
                <c:pt idx="6903">
                  <c:v>#N/A</c:v>
                </c:pt>
                <c:pt idx="6904">
                  <c:v>#N/A</c:v>
                </c:pt>
                <c:pt idx="6905">
                  <c:v>#N/A</c:v>
                </c:pt>
                <c:pt idx="6906">
                  <c:v>#N/A</c:v>
                </c:pt>
                <c:pt idx="6907">
                  <c:v>#N/A</c:v>
                </c:pt>
                <c:pt idx="6908">
                  <c:v>#N/A</c:v>
                </c:pt>
                <c:pt idx="6909">
                  <c:v>#N/A</c:v>
                </c:pt>
                <c:pt idx="6910">
                  <c:v>#N/A</c:v>
                </c:pt>
                <c:pt idx="6911">
                  <c:v>#N/A</c:v>
                </c:pt>
                <c:pt idx="6912">
                  <c:v>#N/A</c:v>
                </c:pt>
                <c:pt idx="6913">
                  <c:v>#N/A</c:v>
                </c:pt>
                <c:pt idx="6914">
                  <c:v>#N/A</c:v>
                </c:pt>
                <c:pt idx="6915">
                  <c:v>#N/A</c:v>
                </c:pt>
                <c:pt idx="6916">
                  <c:v>#N/A</c:v>
                </c:pt>
                <c:pt idx="6917">
                  <c:v>#N/A</c:v>
                </c:pt>
                <c:pt idx="6918">
                  <c:v>#N/A</c:v>
                </c:pt>
                <c:pt idx="6919">
                  <c:v>#N/A</c:v>
                </c:pt>
                <c:pt idx="6920">
                  <c:v>#N/A</c:v>
                </c:pt>
                <c:pt idx="6921">
                  <c:v>#N/A</c:v>
                </c:pt>
                <c:pt idx="6922">
                  <c:v>#N/A</c:v>
                </c:pt>
                <c:pt idx="6923">
                  <c:v>#N/A</c:v>
                </c:pt>
                <c:pt idx="6924">
                  <c:v>#N/A</c:v>
                </c:pt>
                <c:pt idx="6925">
                  <c:v>#N/A</c:v>
                </c:pt>
                <c:pt idx="6926">
                  <c:v>#N/A</c:v>
                </c:pt>
                <c:pt idx="6927">
                  <c:v>#N/A</c:v>
                </c:pt>
                <c:pt idx="6928">
                  <c:v>#N/A</c:v>
                </c:pt>
                <c:pt idx="6929">
                  <c:v>#N/A</c:v>
                </c:pt>
                <c:pt idx="6930">
                  <c:v>#N/A</c:v>
                </c:pt>
                <c:pt idx="6931">
                  <c:v>#N/A</c:v>
                </c:pt>
                <c:pt idx="6932">
                  <c:v>#N/A</c:v>
                </c:pt>
                <c:pt idx="6933">
                  <c:v>#N/A</c:v>
                </c:pt>
                <c:pt idx="6934">
                  <c:v>#N/A</c:v>
                </c:pt>
                <c:pt idx="6935">
                  <c:v>#N/A</c:v>
                </c:pt>
                <c:pt idx="6936">
                  <c:v>#N/A</c:v>
                </c:pt>
                <c:pt idx="6937">
                  <c:v>#N/A</c:v>
                </c:pt>
                <c:pt idx="6938">
                  <c:v>#N/A</c:v>
                </c:pt>
                <c:pt idx="6939">
                  <c:v>#N/A</c:v>
                </c:pt>
                <c:pt idx="6940">
                  <c:v>#N/A</c:v>
                </c:pt>
                <c:pt idx="6941">
                  <c:v>#N/A</c:v>
                </c:pt>
                <c:pt idx="6942">
                  <c:v>#N/A</c:v>
                </c:pt>
                <c:pt idx="6943">
                  <c:v>#N/A</c:v>
                </c:pt>
                <c:pt idx="6944">
                  <c:v>#N/A</c:v>
                </c:pt>
                <c:pt idx="6945">
                  <c:v>#N/A</c:v>
                </c:pt>
                <c:pt idx="6946">
                  <c:v>#N/A</c:v>
                </c:pt>
                <c:pt idx="6947">
                  <c:v>#N/A</c:v>
                </c:pt>
                <c:pt idx="6948">
                  <c:v>#N/A</c:v>
                </c:pt>
                <c:pt idx="6949">
                  <c:v>#N/A</c:v>
                </c:pt>
                <c:pt idx="6950">
                  <c:v>#N/A</c:v>
                </c:pt>
                <c:pt idx="6951">
                  <c:v>#N/A</c:v>
                </c:pt>
                <c:pt idx="6952">
                  <c:v>#N/A</c:v>
                </c:pt>
                <c:pt idx="6953">
                  <c:v>#N/A</c:v>
                </c:pt>
                <c:pt idx="6954">
                  <c:v>#N/A</c:v>
                </c:pt>
                <c:pt idx="6955">
                  <c:v>#N/A</c:v>
                </c:pt>
                <c:pt idx="6956">
                  <c:v>#N/A</c:v>
                </c:pt>
                <c:pt idx="6957">
                  <c:v>#N/A</c:v>
                </c:pt>
                <c:pt idx="6958">
                  <c:v>#N/A</c:v>
                </c:pt>
                <c:pt idx="6959">
                  <c:v>#N/A</c:v>
                </c:pt>
                <c:pt idx="6960">
                  <c:v>#N/A</c:v>
                </c:pt>
                <c:pt idx="6961">
                  <c:v>#N/A</c:v>
                </c:pt>
                <c:pt idx="6962">
                  <c:v>#N/A</c:v>
                </c:pt>
                <c:pt idx="6963">
                  <c:v>#N/A</c:v>
                </c:pt>
                <c:pt idx="6964">
                  <c:v>#N/A</c:v>
                </c:pt>
                <c:pt idx="6965">
                  <c:v>#N/A</c:v>
                </c:pt>
                <c:pt idx="6966">
                  <c:v>#N/A</c:v>
                </c:pt>
                <c:pt idx="6967">
                  <c:v>#N/A</c:v>
                </c:pt>
                <c:pt idx="6968">
                  <c:v>#N/A</c:v>
                </c:pt>
                <c:pt idx="6969">
                  <c:v>#N/A</c:v>
                </c:pt>
                <c:pt idx="6970">
                  <c:v>#N/A</c:v>
                </c:pt>
                <c:pt idx="6971">
                  <c:v>#N/A</c:v>
                </c:pt>
                <c:pt idx="6972">
                  <c:v>#N/A</c:v>
                </c:pt>
                <c:pt idx="6973">
                  <c:v>#N/A</c:v>
                </c:pt>
                <c:pt idx="6974">
                  <c:v>#N/A</c:v>
                </c:pt>
                <c:pt idx="6975">
                  <c:v>#N/A</c:v>
                </c:pt>
                <c:pt idx="6976">
                  <c:v>#N/A</c:v>
                </c:pt>
                <c:pt idx="6977">
                  <c:v>#N/A</c:v>
                </c:pt>
                <c:pt idx="6978">
                  <c:v>#N/A</c:v>
                </c:pt>
                <c:pt idx="6979">
                  <c:v>#N/A</c:v>
                </c:pt>
                <c:pt idx="6980">
                  <c:v>#N/A</c:v>
                </c:pt>
                <c:pt idx="6981">
                  <c:v>#N/A</c:v>
                </c:pt>
                <c:pt idx="6982">
                  <c:v>#N/A</c:v>
                </c:pt>
                <c:pt idx="6983">
                  <c:v>#N/A</c:v>
                </c:pt>
                <c:pt idx="6984">
                  <c:v>#N/A</c:v>
                </c:pt>
                <c:pt idx="6985">
                  <c:v>#N/A</c:v>
                </c:pt>
                <c:pt idx="6986">
                  <c:v>#N/A</c:v>
                </c:pt>
                <c:pt idx="6987">
                  <c:v>#N/A</c:v>
                </c:pt>
                <c:pt idx="6988">
                  <c:v>#N/A</c:v>
                </c:pt>
                <c:pt idx="6989">
                  <c:v>#N/A</c:v>
                </c:pt>
                <c:pt idx="6990">
                  <c:v>#N/A</c:v>
                </c:pt>
                <c:pt idx="6991">
                  <c:v>#N/A</c:v>
                </c:pt>
                <c:pt idx="6992">
                  <c:v>#N/A</c:v>
                </c:pt>
                <c:pt idx="6993">
                  <c:v>#N/A</c:v>
                </c:pt>
                <c:pt idx="6994">
                  <c:v>#N/A</c:v>
                </c:pt>
                <c:pt idx="6995">
                  <c:v>#N/A</c:v>
                </c:pt>
                <c:pt idx="6996">
                  <c:v>#N/A</c:v>
                </c:pt>
                <c:pt idx="6997">
                  <c:v>#N/A</c:v>
                </c:pt>
                <c:pt idx="6998">
                  <c:v>#N/A</c:v>
                </c:pt>
                <c:pt idx="6999">
                  <c:v>#N/A</c:v>
                </c:pt>
                <c:pt idx="7000">
                  <c:v>#N/A</c:v>
                </c:pt>
                <c:pt idx="7001">
                  <c:v>#N/A</c:v>
                </c:pt>
                <c:pt idx="7002">
                  <c:v>#N/A</c:v>
                </c:pt>
                <c:pt idx="7003">
                  <c:v>#N/A</c:v>
                </c:pt>
                <c:pt idx="7004">
                  <c:v>#N/A</c:v>
                </c:pt>
                <c:pt idx="7005">
                  <c:v>#N/A</c:v>
                </c:pt>
                <c:pt idx="7006">
                  <c:v>#N/A</c:v>
                </c:pt>
                <c:pt idx="7007">
                  <c:v>#N/A</c:v>
                </c:pt>
                <c:pt idx="7008">
                  <c:v>#N/A</c:v>
                </c:pt>
                <c:pt idx="7009">
                  <c:v>#N/A</c:v>
                </c:pt>
                <c:pt idx="7010">
                  <c:v>#N/A</c:v>
                </c:pt>
                <c:pt idx="7011">
                  <c:v>#N/A</c:v>
                </c:pt>
                <c:pt idx="7012">
                  <c:v>#N/A</c:v>
                </c:pt>
                <c:pt idx="7013">
                  <c:v>#N/A</c:v>
                </c:pt>
                <c:pt idx="7014">
                  <c:v>#N/A</c:v>
                </c:pt>
                <c:pt idx="7015">
                  <c:v>#N/A</c:v>
                </c:pt>
                <c:pt idx="7016">
                  <c:v>#N/A</c:v>
                </c:pt>
                <c:pt idx="7017">
                  <c:v>#N/A</c:v>
                </c:pt>
                <c:pt idx="7018">
                  <c:v>#N/A</c:v>
                </c:pt>
                <c:pt idx="7019">
                  <c:v>#N/A</c:v>
                </c:pt>
                <c:pt idx="7020">
                  <c:v>#N/A</c:v>
                </c:pt>
                <c:pt idx="7021">
                  <c:v>#N/A</c:v>
                </c:pt>
                <c:pt idx="7022">
                  <c:v>#N/A</c:v>
                </c:pt>
                <c:pt idx="7023">
                  <c:v>#N/A</c:v>
                </c:pt>
                <c:pt idx="7024">
                  <c:v>#N/A</c:v>
                </c:pt>
                <c:pt idx="7025">
                  <c:v>#N/A</c:v>
                </c:pt>
                <c:pt idx="7026">
                  <c:v>#N/A</c:v>
                </c:pt>
                <c:pt idx="7027">
                  <c:v>#N/A</c:v>
                </c:pt>
                <c:pt idx="7028">
                  <c:v>#N/A</c:v>
                </c:pt>
                <c:pt idx="7029">
                  <c:v>#N/A</c:v>
                </c:pt>
                <c:pt idx="7030">
                  <c:v>#N/A</c:v>
                </c:pt>
                <c:pt idx="7031">
                  <c:v>#N/A</c:v>
                </c:pt>
                <c:pt idx="7032">
                  <c:v>#N/A</c:v>
                </c:pt>
                <c:pt idx="7033">
                  <c:v>#N/A</c:v>
                </c:pt>
                <c:pt idx="7034">
                  <c:v>#N/A</c:v>
                </c:pt>
                <c:pt idx="7035">
                  <c:v>#N/A</c:v>
                </c:pt>
                <c:pt idx="7036">
                  <c:v>#N/A</c:v>
                </c:pt>
                <c:pt idx="7037">
                  <c:v>#N/A</c:v>
                </c:pt>
                <c:pt idx="7038">
                  <c:v>#N/A</c:v>
                </c:pt>
                <c:pt idx="7039">
                  <c:v>#N/A</c:v>
                </c:pt>
                <c:pt idx="7040">
                  <c:v>#N/A</c:v>
                </c:pt>
                <c:pt idx="7041">
                  <c:v>#N/A</c:v>
                </c:pt>
                <c:pt idx="7042">
                  <c:v>#N/A</c:v>
                </c:pt>
                <c:pt idx="7043">
                  <c:v>#N/A</c:v>
                </c:pt>
                <c:pt idx="7044">
                  <c:v>#N/A</c:v>
                </c:pt>
                <c:pt idx="7045">
                  <c:v>#N/A</c:v>
                </c:pt>
                <c:pt idx="7046">
                  <c:v>#N/A</c:v>
                </c:pt>
                <c:pt idx="7047">
                  <c:v>#N/A</c:v>
                </c:pt>
                <c:pt idx="7048">
                  <c:v>#N/A</c:v>
                </c:pt>
                <c:pt idx="7049">
                  <c:v>#N/A</c:v>
                </c:pt>
                <c:pt idx="7050">
                  <c:v>#N/A</c:v>
                </c:pt>
                <c:pt idx="7051">
                  <c:v>#N/A</c:v>
                </c:pt>
                <c:pt idx="7052">
                  <c:v>#N/A</c:v>
                </c:pt>
                <c:pt idx="7053">
                  <c:v>#N/A</c:v>
                </c:pt>
                <c:pt idx="7054">
                  <c:v>#N/A</c:v>
                </c:pt>
                <c:pt idx="7055">
                  <c:v>#N/A</c:v>
                </c:pt>
                <c:pt idx="7056">
                  <c:v>#N/A</c:v>
                </c:pt>
                <c:pt idx="7057">
                  <c:v>#N/A</c:v>
                </c:pt>
                <c:pt idx="7058">
                  <c:v>#N/A</c:v>
                </c:pt>
                <c:pt idx="7059">
                  <c:v>#N/A</c:v>
                </c:pt>
                <c:pt idx="7060">
                  <c:v>#N/A</c:v>
                </c:pt>
                <c:pt idx="7061">
                  <c:v>#N/A</c:v>
                </c:pt>
                <c:pt idx="7062">
                  <c:v>#N/A</c:v>
                </c:pt>
                <c:pt idx="7063">
                  <c:v>#N/A</c:v>
                </c:pt>
                <c:pt idx="7064">
                  <c:v>#N/A</c:v>
                </c:pt>
                <c:pt idx="7065">
                  <c:v>#N/A</c:v>
                </c:pt>
                <c:pt idx="7066">
                  <c:v>#N/A</c:v>
                </c:pt>
                <c:pt idx="7067">
                  <c:v>#N/A</c:v>
                </c:pt>
                <c:pt idx="7068">
                  <c:v>#N/A</c:v>
                </c:pt>
                <c:pt idx="7069">
                  <c:v>#N/A</c:v>
                </c:pt>
                <c:pt idx="7070">
                  <c:v>#N/A</c:v>
                </c:pt>
                <c:pt idx="7071">
                  <c:v>#N/A</c:v>
                </c:pt>
                <c:pt idx="7072">
                  <c:v>#N/A</c:v>
                </c:pt>
                <c:pt idx="7073">
                  <c:v>#N/A</c:v>
                </c:pt>
                <c:pt idx="7074">
                  <c:v>#N/A</c:v>
                </c:pt>
                <c:pt idx="7075">
                  <c:v>#N/A</c:v>
                </c:pt>
                <c:pt idx="7076">
                  <c:v>#N/A</c:v>
                </c:pt>
                <c:pt idx="7077">
                  <c:v>#N/A</c:v>
                </c:pt>
                <c:pt idx="7078">
                  <c:v>#N/A</c:v>
                </c:pt>
                <c:pt idx="7079">
                  <c:v>#N/A</c:v>
                </c:pt>
                <c:pt idx="7080">
                  <c:v>#N/A</c:v>
                </c:pt>
                <c:pt idx="7081">
                  <c:v>#N/A</c:v>
                </c:pt>
                <c:pt idx="7082">
                  <c:v>#N/A</c:v>
                </c:pt>
                <c:pt idx="7083">
                  <c:v>#N/A</c:v>
                </c:pt>
                <c:pt idx="7084">
                  <c:v>#N/A</c:v>
                </c:pt>
                <c:pt idx="7085">
                  <c:v>#N/A</c:v>
                </c:pt>
                <c:pt idx="7086">
                  <c:v>#N/A</c:v>
                </c:pt>
                <c:pt idx="7087">
                  <c:v>#N/A</c:v>
                </c:pt>
                <c:pt idx="7088">
                  <c:v>#N/A</c:v>
                </c:pt>
                <c:pt idx="7089">
                  <c:v>#N/A</c:v>
                </c:pt>
                <c:pt idx="7090">
                  <c:v>#N/A</c:v>
                </c:pt>
                <c:pt idx="7091">
                  <c:v>#N/A</c:v>
                </c:pt>
                <c:pt idx="7092">
                  <c:v>#N/A</c:v>
                </c:pt>
                <c:pt idx="7093">
                  <c:v>#N/A</c:v>
                </c:pt>
                <c:pt idx="7094">
                  <c:v>#N/A</c:v>
                </c:pt>
                <c:pt idx="7095">
                  <c:v>#N/A</c:v>
                </c:pt>
                <c:pt idx="7096">
                  <c:v>#N/A</c:v>
                </c:pt>
                <c:pt idx="7097">
                  <c:v>#N/A</c:v>
                </c:pt>
                <c:pt idx="7098">
                  <c:v>#N/A</c:v>
                </c:pt>
                <c:pt idx="7099">
                  <c:v>#N/A</c:v>
                </c:pt>
                <c:pt idx="7100">
                  <c:v>#N/A</c:v>
                </c:pt>
                <c:pt idx="7101">
                  <c:v>#N/A</c:v>
                </c:pt>
                <c:pt idx="7102">
                  <c:v>#N/A</c:v>
                </c:pt>
                <c:pt idx="7103">
                  <c:v>#N/A</c:v>
                </c:pt>
                <c:pt idx="7104">
                  <c:v>#N/A</c:v>
                </c:pt>
                <c:pt idx="7105">
                  <c:v>#N/A</c:v>
                </c:pt>
                <c:pt idx="7106">
                  <c:v>#N/A</c:v>
                </c:pt>
                <c:pt idx="7107">
                  <c:v>#N/A</c:v>
                </c:pt>
                <c:pt idx="7108">
                  <c:v>#N/A</c:v>
                </c:pt>
                <c:pt idx="7109">
                  <c:v>#N/A</c:v>
                </c:pt>
                <c:pt idx="7110">
                  <c:v>#N/A</c:v>
                </c:pt>
                <c:pt idx="7111">
                  <c:v>#N/A</c:v>
                </c:pt>
                <c:pt idx="7112">
                  <c:v>#N/A</c:v>
                </c:pt>
                <c:pt idx="7113">
                  <c:v>#N/A</c:v>
                </c:pt>
                <c:pt idx="7114">
                  <c:v>#N/A</c:v>
                </c:pt>
                <c:pt idx="7115">
                  <c:v>#N/A</c:v>
                </c:pt>
                <c:pt idx="7116">
                  <c:v>#N/A</c:v>
                </c:pt>
                <c:pt idx="7117">
                  <c:v>#N/A</c:v>
                </c:pt>
                <c:pt idx="7118">
                  <c:v>#N/A</c:v>
                </c:pt>
                <c:pt idx="7119">
                  <c:v>#N/A</c:v>
                </c:pt>
                <c:pt idx="7120">
                  <c:v>#N/A</c:v>
                </c:pt>
                <c:pt idx="7121">
                  <c:v>#N/A</c:v>
                </c:pt>
                <c:pt idx="7122">
                  <c:v>#N/A</c:v>
                </c:pt>
                <c:pt idx="7123">
                  <c:v>#N/A</c:v>
                </c:pt>
                <c:pt idx="7124">
                  <c:v>#N/A</c:v>
                </c:pt>
                <c:pt idx="7125">
                  <c:v>#N/A</c:v>
                </c:pt>
                <c:pt idx="7126">
                  <c:v>#N/A</c:v>
                </c:pt>
                <c:pt idx="7127">
                  <c:v>#N/A</c:v>
                </c:pt>
                <c:pt idx="7128">
                  <c:v>#N/A</c:v>
                </c:pt>
                <c:pt idx="7129">
                  <c:v>#N/A</c:v>
                </c:pt>
                <c:pt idx="7130">
                  <c:v>#N/A</c:v>
                </c:pt>
                <c:pt idx="7131">
                  <c:v>#N/A</c:v>
                </c:pt>
                <c:pt idx="7132">
                  <c:v>#N/A</c:v>
                </c:pt>
                <c:pt idx="7133">
                  <c:v>#N/A</c:v>
                </c:pt>
                <c:pt idx="7134">
                  <c:v>#N/A</c:v>
                </c:pt>
                <c:pt idx="7135">
                  <c:v>#N/A</c:v>
                </c:pt>
                <c:pt idx="7136">
                  <c:v>#N/A</c:v>
                </c:pt>
                <c:pt idx="7137">
                  <c:v>#N/A</c:v>
                </c:pt>
                <c:pt idx="7138">
                  <c:v>#N/A</c:v>
                </c:pt>
                <c:pt idx="7139">
                  <c:v>#N/A</c:v>
                </c:pt>
                <c:pt idx="7140">
                  <c:v>#N/A</c:v>
                </c:pt>
                <c:pt idx="7141">
                  <c:v>#N/A</c:v>
                </c:pt>
                <c:pt idx="7142">
                  <c:v>#N/A</c:v>
                </c:pt>
                <c:pt idx="7143">
                  <c:v>#N/A</c:v>
                </c:pt>
                <c:pt idx="7144">
                  <c:v>#N/A</c:v>
                </c:pt>
                <c:pt idx="7145">
                  <c:v>#N/A</c:v>
                </c:pt>
                <c:pt idx="7146">
                  <c:v>#N/A</c:v>
                </c:pt>
                <c:pt idx="7147">
                  <c:v>#N/A</c:v>
                </c:pt>
                <c:pt idx="7148">
                  <c:v>#N/A</c:v>
                </c:pt>
                <c:pt idx="7149">
                  <c:v>#N/A</c:v>
                </c:pt>
                <c:pt idx="7150">
                  <c:v>#N/A</c:v>
                </c:pt>
                <c:pt idx="7151">
                  <c:v>#N/A</c:v>
                </c:pt>
                <c:pt idx="7152">
                  <c:v>#N/A</c:v>
                </c:pt>
                <c:pt idx="7153">
                  <c:v>#N/A</c:v>
                </c:pt>
                <c:pt idx="7154">
                  <c:v>#N/A</c:v>
                </c:pt>
                <c:pt idx="7155">
                  <c:v>#N/A</c:v>
                </c:pt>
                <c:pt idx="7156">
                  <c:v>#N/A</c:v>
                </c:pt>
                <c:pt idx="7157">
                  <c:v>#N/A</c:v>
                </c:pt>
                <c:pt idx="7158">
                  <c:v>#N/A</c:v>
                </c:pt>
                <c:pt idx="7159">
                  <c:v>#N/A</c:v>
                </c:pt>
                <c:pt idx="7160">
                  <c:v>#N/A</c:v>
                </c:pt>
                <c:pt idx="7161">
                  <c:v>#N/A</c:v>
                </c:pt>
                <c:pt idx="7162">
                  <c:v>#N/A</c:v>
                </c:pt>
                <c:pt idx="7163">
                  <c:v>#N/A</c:v>
                </c:pt>
                <c:pt idx="7164">
                  <c:v>#N/A</c:v>
                </c:pt>
                <c:pt idx="7165">
                  <c:v>#N/A</c:v>
                </c:pt>
                <c:pt idx="7166">
                  <c:v>#N/A</c:v>
                </c:pt>
                <c:pt idx="7167">
                  <c:v>#N/A</c:v>
                </c:pt>
                <c:pt idx="7168">
                  <c:v>#N/A</c:v>
                </c:pt>
                <c:pt idx="7169">
                  <c:v>#N/A</c:v>
                </c:pt>
                <c:pt idx="7170">
                  <c:v>#N/A</c:v>
                </c:pt>
                <c:pt idx="7171">
                  <c:v>#N/A</c:v>
                </c:pt>
                <c:pt idx="7172">
                  <c:v>#N/A</c:v>
                </c:pt>
                <c:pt idx="7173">
                  <c:v>#N/A</c:v>
                </c:pt>
                <c:pt idx="7174">
                  <c:v>#N/A</c:v>
                </c:pt>
                <c:pt idx="7175">
                  <c:v>#N/A</c:v>
                </c:pt>
                <c:pt idx="7176">
                  <c:v>#N/A</c:v>
                </c:pt>
                <c:pt idx="7177">
                  <c:v>#N/A</c:v>
                </c:pt>
                <c:pt idx="7178">
                  <c:v>#N/A</c:v>
                </c:pt>
                <c:pt idx="7179">
                  <c:v>#N/A</c:v>
                </c:pt>
                <c:pt idx="7180">
                  <c:v>#N/A</c:v>
                </c:pt>
                <c:pt idx="7181">
                  <c:v>#N/A</c:v>
                </c:pt>
                <c:pt idx="7182">
                  <c:v>#N/A</c:v>
                </c:pt>
                <c:pt idx="7183">
                  <c:v>#N/A</c:v>
                </c:pt>
                <c:pt idx="7184">
                  <c:v>#N/A</c:v>
                </c:pt>
                <c:pt idx="7185">
                  <c:v>#N/A</c:v>
                </c:pt>
                <c:pt idx="7186">
                  <c:v>#N/A</c:v>
                </c:pt>
                <c:pt idx="7187">
                  <c:v>#N/A</c:v>
                </c:pt>
                <c:pt idx="7188">
                  <c:v>#N/A</c:v>
                </c:pt>
                <c:pt idx="7189">
                  <c:v>#N/A</c:v>
                </c:pt>
                <c:pt idx="7190">
                  <c:v>#N/A</c:v>
                </c:pt>
                <c:pt idx="7191">
                  <c:v>#N/A</c:v>
                </c:pt>
                <c:pt idx="7192">
                  <c:v>#N/A</c:v>
                </c:pt>
                <c:pt idx="7193">
                  <c:v>#N/A</c:v>
                </c:pt>
                <c:pt idx="7194">
                  <c:v>#N/A</c:v>
                </c:pt>
                <c:pt idx="7195">
                  <c:v>#N/A</c:v>
                </c:pt>
                <c:pt idx="7196">
                  <c:v>#N/A</c:v>
                </c:pt>
                <c:pt idx="7197">
                  <c:v>#N/A</c:v>
                </c:pt>
                <c:pt idx="7198">
                  <c:v>#N/A</c:v>
                </c:pt>
                <c:pt idx="7199">
                  <c:v>#N/A</c:v>
                </c:pt>
                <c:pt idx="7200">
                  <c:v>#N/A</c:v>
                </c:pt>
                <c:pt idx="7201">
                  <c:v>#N/A</c:v>
                </c:pt>
                <c:pt idx="7202">
                  <c:v>#N/A</c:v>
                </c:pt>
                <c:pt idx="7203">
                  <c:v>#N/A</c:v>
                </c:pt>
                <c:pt idx="7204">
                  <c:v>#N/A</c:v>
                </c:pt>
                <c:pt idx="7205">
                  <c:v>#N/A</c:v>
                </c:pt>
                <c:pt idx="7206">
                  <c:v>#N/A</c:v>
                </c:pt>
                <c:pt idx="7207">
                  <c:v>#N/A</c:v>
                </c:pt>
                <c:pt idx="7208">
                  <c:v>#N/A</c:v>
                </c:pt>
                <c:pt idx="7209">
                  <c:v>#N/A</c:v>
                </c:pt>
                <c:pt idx="7210">
                  <c:v>#N/A</c:v>
                </c:pt>
                <c:pt idx="7211">
                  <c:v>#N/A</c:v>
                </c:pt>
                <c:pt idx="7212">
                  <c:v>#N/A</c:v>
                </c:pt>
                <c:pt idx="7213">
                  <c:v>#N/A</c:v>
                </c:pt>
                <c:pt idx="7214">
                  <c:v>#N/A</c:v>
                </c:pt>
                <c:pt idx="7215">
                  <c:v>#N/A</c:v>
                </c:pt>
                <c:pt idx="7216">
                  <c:v>#N/A</c:v>
                </c:pt>
                <c:pt idx="7217">
                  <c:v>#N/A</c:v>
                </c:pt>
                <c:pt idx="7218">
                  <c:v>#N/A</c:v>
                </c:pt>
                <c:pt idx="7219">
                  <c:v>#N/A</c:v>
                </c:pt>
                <c:pt idx="7220">
                  <c:v>#N/A</c:v>
                </c:pt>
                <c:pt idx="7221">
                  <c:v>#N/A</c:v>
                </c:pt>
                <c:pt idx="7222">
                  <c:v>#N/A</c:v>
                </c:pt>
                <c:pt idx="7223">
                  <c:v>#N/A</c:v>
                </c:pt>
                <c:pt idx="7224">
                  <c:v>#N/A</c:v>
                </c:pt>
                <c:pt idx="7225">
                  <c:v>#N/A</c:v>
                </c:pt>
                <c:pt idx="7226">
                  <c:v>#N/A</c:v>
                </c:pt>
                <c:pt idx="7227">
                  <c:v>#N/A</c:v>
                </c:pt>
                <c:pt idx="7228">
                  <c:v>#N/A</c:v>
                </c:pt>
                <c:pt idx="7229">
                  <c:v>#N/A</c:v>
                </c:pt>
                <c:pt idx="7230">
                  <c:v>#N/A</c:v>
                </c:pt>
                <c:pt idx="7231">
                  <c:v>#N/A</c:v>
                </c:pt>
                <c:pt idx="7232">
                  <c:v>#N/A</c:v>
                </c:pt>
                <c:pt idx="7233">
                  <c:v>#N/A</c:v>
                </c:pt>
                <c:pt idx="7234">
                  <c:v>#N/A</c:v>
                </c:pt>
                <c:pt idx="7235">
                  <c:v>#N/A</c:v>
                </c:pt>
                <c:pt idx="7236">
                  <c:v>#N/A</c:v>
                </c:pt>
                <c:pt idx="7237">
                  <c:v>#N/A</c:v>
                </c:pt>
                <c:pt idx="7238">
                  <c:v>#N/A</c:v>
                </c:pt>
                <c:pt idx="7239">
                  <c:v>#N/A</c:v>
                </c:pt>
                <c:pt idx="7240">
                  <c:v>#N/A</c:v>
                </c:pt>
                <c:pt idx="7241">
                  <c:v>#N/A</c:v>
                </c:pt>
                <c:pt idx="7242">
                  <c:v>#N/A</c:v>
                </c:pt>
                <c:pt idx="7243">
                  <c:v>#N/A</c:v>
                </c:pt>
                <c:pt idx="7244">
                  <c:v>#N/A</c:v>
                </c:pt>
                <c:pt idx="7245">
                  <c:v>#N/A</c:v>
                </c:pt>
                <c:pt idx="7246">
                  <c:v>#N/A</c:v>
                </c:pt>
                <c:pt idx="7247">
                  <c:v>#N/A</c:v>
                </c:pt>
                <c:pt idx="7248">
                  <c:v>#N/A</c:v>
                </c:pt>
                <c:pt idx="7249">
                  <c:v>#N/A</c:v>
                </c:pt>
                <c:pt idx="7250">
                  <c:v>#N/A</c:v>
                </c:pt>
                <c:pt idx="7251">
                  <c:v>#N/A</c:v>
                </c:pt>
                <c:pt idx="7252">
                  <c:v>#N/A</c:v>
                </c:pt>
                <c:pt idx="7253">
                  <c:v>#N/A</c:v>
                </c:pt>
                <c:pt idx="7254">
                  <c:v>#N/A</c:v>
                </c:pt>
                <c:pt idx="7255">
                  <c:v>#N/A</c:v>
                </c:pt>
                <c:pt idx="7256">
                  <c:v>#N/A</c:v>
                </c:pt>
                <c:pt idx="7257">
                  <c:v>#N/A</c:v>
                </c:pt>
                <c:pt idx="7258">
                  <c:v>#N/A</c:v>
                </c:pt>
                <c:pt idx="7259">
                  <c:v>#N/A</c:v>
                </c:pt>
                <c:pt idx="7260">
                  <c:v>#N/A</c:v>
                </c:pt>
                <c:pt idx="7261">
                  <c:v>#N/A</c:v>
                </c:pt>
                <c:pt idx="7262">
                  <c:v>#N/A</c:v>
                </c:pt>
                <c:pt idx="7263">
                  <c:v>#N/A</c:v>
                </c:pt>
                <c:pt idx="7264">
                  <c:v>#N/A</c:v>
                </c:pt>
                <c:pt idx="7265">
                  <c:v>#N/A</c:v>
                </c:pt>
                <c:pt idx="7266">
                  <c:v>#N/A</c:v>
                </c:pt>
                <c:pt idx="7267">
                  <c:v>#N/A</c:v>
                </c:pt>
                <c:pt idx="7268">
                  <c:v>#N/A</c:v>
                </c:pt>
                <c:pt idx="7269">
                  <c:v>#N/A</c:v>
                </c:pt>
                <c:pt idx="7270">
                  <c:v>#N/A</c:v>
                </c:pt>
                <c:pt idx="7271">
                  <c:v>#N/A</c:v>
                </c:pt>
                <c:pt idx="7272">
                  <c:v>#N/A</c:v>
                </c:pt>
                <c:pt idx="7273">
                  <c:v>#N/A</c:v>
                </c:pt>
                <c:pt idx="7274">
                  <c:v>#N/A</c:v>
                </c:pt>
                <c:pt idx="7275">
                  <c:v>#N/A</c:v>
                </c:pt>
                <c:pt idx="7276">
                  <c:v>#N/A</c:v>
                </c:pt>
                <c:pt idx="7277">
                  <c:v>#N/A</c:v>
                </c:pt>
                <c:pt idx="7278">
                  <c:v>#N/A</c:v>
                </c:pt>
                <c:pt idx="7279">
                  <c:v>#N/A</c:v>
                </c:pt>
                <c:pt idx="7280">
                  <c:v>#N/A</c:v>
                </c:pt>
                <c:pt idx="7281">
                  <c:v>#N/A</c:v>
                </c:pt>
                <c:pt idx="7282">
                  <c:v>#N/A</c:v>
                </c:pt>
                <c:pt idx="7283">
                  <c:v>#N/A</c:v>
                </c:pt>
                <c:pt idx="7284">
                  <c:v>#N/A</c:v>
                </c:pt>
                <c:pt idx="7285">
                  <c:v>#N/A</c:v>
                </c:pt>
                <c:pt idx="7286">
                  <c:v>#N/A</c:v>
                </c:pt>
                <c:pt idx="7287">
                  <c:v>#N/A</c:v>
                </c:pt>
                <c:pt idx="7288">
                  <c:v>#N/A</c:v>
                </c:pt>
                <c:pt idx="7289">
                  <c:v>#N/A</c:v>
                </c:pt>
                <c:pt idx="7290">
                  <c:v>#N/A</c:v>
                </c:pt>
                <c:pt idx="7291">
                  <c:v>#N/A</c:v>
                </c:pt>
                <c:pt idx="7292">
                  <c:v>#N/A</c:v>
                </c:pt>
                <c:pt idx="7293">
                  <c:v>#N/A</c:v>
                </c:pt>
                <c:pt idx="7294">
                  <c:v>#N/A</c:v>
                </c:pt>
                <c:pt idx="7295">
                  <c:v>#N/A</c:v>
                </c:pt>
                <c:pt idx="7296">
                  <c:v>#N/A</c:v>
                </c:pt>
                <c:pt idx="7297">
                  <c:v>#N/A</c:v>
                </c:pt>
                <c:pt idx="7298">
                  <c:v>#N/A</c:v>
                </c:pt>
                <c:pt idx="7299">
                  <c:v>#N/A</c:v>
                </c:pt>
                <c:pt idx="7300">
                  <c:v>#N/A</c:v>
                </c:pt>
                <c:pt idx="7301">
                  <c:v>#N/A</c:v>
                </c:pt>
                <c:pt idx="7302">
                  <c:v>#N/A</c:v>
                </c:pt>
                <c:pt idx="7303">
                  <c:v>#N/A</c:v>
                </c:pt>
                <c:pt idx="7304">
                  <c:v>#N/A</c:v>
                </c:pt>
                <c:pt idx="7305">
                  <c:v>#N/A</c:v>
                </c:pt>
                <c:pt idx="7306">
                  <c:v>#N/A</c:v>
                </c:pt>
                <c:pt idx="7307">
                  <c:v>#N/A</c:v>
                </c:pt>
                <c:pt idx="7308">
                  <c:v>#N/A</c:v>
                </c:pt>
                <c:pt idx="7309">
                  <c:v>#N/A</c:v>
                </c:pt>
                <c:pt idx="7310">
                  <c:v>#N/A</c:v>
                </c:pt>
                <c:pt idx="7311">
                  <c:v>#N/A</c:v>
                </c:pt>
                <c:pt idx="7312">
                  <c:v>#N/A</c:v>
                </c:pt>
                <c:pt idx="7313">
                  <c:v>#N/A</c:v>
                </c:pt>
                <c:pt idx="7314">
                  <c:v>#N/A</c:v>
                </c:pt>
                <c:pt idx="7315">
                  <c:v>#N/A</c:v>
                </c:pt>
                <c:pt idx="7316">
                  <c:v>#N/A</c:v>
                </c:pt>
                <c:pt idx="7317">
                  <c:v>#N/A</c:v>
                </c:pt>
                <c:pt idx="7318">
                  <c:v>#N/A</c:v>
                </c:pt>
                <c:pt idx="7319">
                  <c:v>#N/A</c:v>
                </c:pt>
                <c:pt idx="7320">
                  <c:v>#N/A</c:v>
                </c:pt>
                <c:pt idx="7321">
                  <c:v>#N/A</c:v>
                </c:pt>
                <c:pt idx="7322">
                  <c:v>#N/A</c:v>
                </c:pt>
                <c:pt idx="7323">
                  <c:v>#N/A</c:v>
                </c:pt>
                <c:pt idx="7324">
                  <c:v>#N/A</c:v>
                </c:pt>
                <c:pt idx="7325">
                  <c:v>#N/A</c:v>
                </c:pt>
                <c:pt idx="7326">
                  <c:v>#N/A</c:v>
                </c:pt>
                <c:pt idx="7327">
                  <c:v>#N/A</c:v>
                </c:pt>
                <c:pt idx="7328">
                  <c:v>#N/A</c:v>
                </c:pt>
                <c:pt idx="7329">
                  <c:v>#N/A</c:v>
                </c:pt>
                <c:pt idx="7330">
                  <c:v>#N/A</c:v>
                </c:pt>
                <c:pt idx="7331">
                  <c:v>#N/A</c:v>
                </c:pt>
                <c:pt idx="7332">
                  <c:v>#N/A</c:v>
                </c:pt>
                <c:pt idx="7333">
                  <c:v>#N/A</c:v>
                </c:pt>
                <c:pt idx="7334">
                  <c:v>#N/A</c:v>
                </c:pt>
                <c:pt idx="7335">
                  <c:v>#N/A</c:v>
                </c:pt>
                <c:pt idx="7336">
                  <c:v>#N/A</c:v>
                </c:pt>
                <c:pt idx="7337">
                  <c:v>#N/A</c:v>
                </c:pt>
                <c:pt idx="7338">
                  <c:v>#N/A</c:v>
                </c:pt>
                <c:pt idx="7339">
                  <c:v>#N/A</c:v>
                </c:pt>
                <c:pt idx="7340">
                  <c:v>#N/A</c:v>
                </c:pt>
                <c:pt idx="7341">
                  <c:v>#N/A</c:v>
                </c:pt>
                <c:pt idx="7342">
                  <c:v>#N/A</c:v>
                </c:pt>
                <c:pt idx="7343">
                  <c:v>#N/A</c:v>
                </c:pt>
                <c:pt idx="7344">
                  <c:v>#N/A</c:v>
                </c:pt>
                <c:pt idx="7345">
                  <c:v>#N/A</c:v>
                </c:pt>
                <c:pt idx="7346">
                  <c:v>#N/A</c:v>
                </c:pt>
                <c:pt idx="7347">
                  <c:v>#N/A</c:v>
                </c:pt>
                <c:pt idx="7348">
                  <c:v>#N/A</c:v>
                </c:pt>
                <c:pt idx="7349">
                  <c:v>#N/A</c:v>
                </c:pt>
                <c:pt idx="7350">
                  <c:v>#N/A</c:v>
                </c:pt>
                <c:pt idx="7351">
                  <c:v>#N/A</c:v>
                </c:pt>
                <c:pt idx="7352">
                  <c:v>#N/A</c:v>
                </c:pt>
                <c:pt idx="7353">
                  <c:v>#N/A</c:v>
                </c:pt>
                <c:pt idx="7354">
                  <c:v>#N/A</c:v>
                </c:pt>
                <c:pt idx="7355">
                  <c:v>#N/A</c:v>
                </c:pt>
                <c:pt idx="7356">
                  <c:v>#N/A</c:v>
                </c:pt>
                <c:pt idx="7357">
                  <c:v>#N/A</c:v>
                </c:pt>
                <c:pt idx="7358">
                  <c:v>#N/A</c:v>
                </c:pt>
                <c:pt idx="7359">
                  <c:v>#N/A</c:v>
                </c:pt>
                <c:pt idx="7360">
                  <c:v>#N/A</c:v>
                </c:pt>
                <c:pt idx="7361">
                  <c:v>#N/A</c:v>
                </c:pt>
                <c:pt idx="7362">
                  <c:v>#N/A</c:v>
                </c:pt>
                <c:pt idx="7363">
                  <c:v>#N/A</c:v>
                </c:pt>
                <c:pt idx="7364">
                  <c:v>#N/A</c:v>
                </c:pt>
                <c:pt idx="7365">
                  <c:v>#N/A</c:v>
                </c:pt>
                <c:pt idx="7366">
                  <c:v>#N/A</c:v>
                </c:pt>
                <c:pt idx="7367">
                  <c:v>#N/A</c:v>
                </c:pt>
                <c:pt idx="7368">
                  <c:v>#N/A</c:v>
                </c:pt>
                <c:pt idx="7369">
                  <c:v>#N/A</c:v>
                </c:pt>
                <c:pt idx="7370">
                  <c:v>#N/A</c:v>
                </c:pt>
                <c:pt idx="7371">
                  <c:v>#N/A</c:v>
                </c:pt>
                <c:pt idx="7372">
                  <c:v>#N/A</c:v>
                </c:pt>
                <c:pt idx="7373">
                  <c:v>#N/A</c:v>
                </c:pt>
                <c:pt idx="7374">
                  <c:v>#N/A</c:v>
                </c:pt>
                <c:pt idx="7375">
                  <c:v>#N/A</c:v>
                </c:pt>
                <c:pt idx="7376">
                  <c:v>#N/A</c:v>
                </c:pt>
                <c:pt idx="7377">
                  <c:v>#N/A</c:v>
                </c:pt>
                <c:pt idx="7378">
                  <c:v>#N/A</c:v>
                </c:pt>
                <c:pt idx="7379">
                  <c:v>#N/A</c:v>
                </c:pt>
                <c:pt idx="7380">
                  <c:v>#N/A</c:v>
                </c:pt>
                <c:pt idx="7381">
                  <c:v>#N/A</c:v>
                </c:pt>
                <c:pt idx="7382">
                  <c:v>#N/A</c:v>
                </c:pt>
                <c:pt idx="7383">
                  <c:v>#N/A</c:v>
                </c:pt>
                <c:pt idx="7384">
                  <c:v>#N/A</c:v>
                </c:pt>
                <c:pt idx="7385">
                  <c:v>#N/A</c:v>
                </c:pt>
                <c:pt idx="7386">
                  <c:v>#N/A</c:v>
                </c:pt>
                <c:pt idx="7387">
                  <c:v>#N/A</c:v>
                </c:pt>
                <c:pt idx="7388">
                  <c:v>#N/A</c:v>
                </c:pt>
                <c:pt idx="7389">
                  <c:v>#N/A</c:v>
                </c:pt>
                <c:pt idx="7390">
                  <c:v>#N/A</c:v>
                </c:pt>
                <c:pt idx="7391">
                  <c:v>#N/A</c:v>
                </c:pt>
                <c:pt idx="7392">
                  <c:v>#N/A</c:v>
                </c:pt>
                <c:pt idx="7393">
                  <c:v>#N/A</c:v>
                </c:pt>
                <c:pt idx="7394">
                  <c:v>#N/A</c:v>
                </c:pt>
                <c:pt idx="7395">
                  <c:v>#N/A</c:v>
                </c:pt>
                <c:pt idx="7396">
                  <c:v>#N/A</c:v>
                </c:pt>
                <c:pt idx="7397">
                  <c:v>#N/A</c:v>
                </c:pt>
                <c:pt idx="7398">
                  <c:v>#N/A</c:v>
                </c:pt>
                <c:pt idx="7399">
                  <c:v>#N/A</c:v>
                </c:pt>
                <c:pt idx="7400">
                  <c:v>#N/A</c:v>
                </c:pt>
                <c:pt idx="7401">
                  <c:v>#N/A</c:v>
                </c:pt>
                <c:pt idx="7402">
                  <c:v>#N/A</c:v>
                </c:pt>
                <c:pt idx="7403">
                  <c:v>#N/A</c:v>
                </c:pt>
                <c:pt idx="7404">
                  <c:v>#N/A</c:v>
                </c:pt>
                <c:pt idx="7405">
                  <c:v>#N/A</c:v>
                </c:pt>
                <c:pt idx="7406">
                  <c:v>#N/A</c:v>
                </c:pt>
                <c:pt idx="7407">
                  <c:v>#N/A</c:v>
                </c:pt>
                <c:pt idx="7408">
                  <c:v>#N/A</c:v>
                </c:pt>
                <c:pt idx="7409">
                  <c:v>#N/A</c:v>
                </c:pt>
                <c:pt idx="7410">
                  <c:v>#N/A</c:v>
                </c:pt>
                <c:pt idx="7411">
                  <c:v>#N/A</c:v>
                </c:pt>
                <c:pt idx="7412">
                  <c:v>#N/A</c:v>
                </c:pt>
                <c:pt idx="7413">
                  <c:v>#N/A</c:v>
                </c:pt>
                <c:pt idx="7414">
                  <c:v>#N/A</c:v>
                </c:pt>
                <c:pt idx="7415">
                  <c:v>#N/A</c:v>
                </c:pt>
                <c:pt idx="7416">
                  <c:v>#N/A</c:v>
                </c:pt>
                <c:pt idx="7417">
                  <c:v>#N/A</c:v>
                </c:pt>
                <c:pt idx="7418">
                  <c:v>#N/A</c:v>
                </c:pt>
                <c:pt idx="7419">
                  <c:v>#N/A</c:v>
                </c:pt>
                <c:pt idx="7420">
                  <c:v>#N/A</c:v>
                </c:pt>
                <c:pt idx="7421">
                  <c:v>#N/A</c:v>
                </c:pt>
                <c:pt idx="7422">
                  <c:v>#N/A</c:v>
                </c:pt>
                <c:pt idx="7423">
                  <c:v>#N/A</c:v>
                </c:pt>
                <c:pt idx="7424">
                  <c:v>#N/A</c:v>
                </c:pt>
                <c:pt idx="7425">
                  <c:v>#N/A</c:v>
                </c:pt>
                <c:pt idx="7426">
                  <c:v>#N/A</c:v>
                </c:pt>
                <c:pt idx="7427">
                  <c:v>#N/A</c:v>
                </c:pt>
                <c:pt idx="7428">
                  <c:v>#N/A</c:v>
                </c:pt>
                <c:pt idx="7429">
                  <c:v>#N/A</c:v>
                </c:pt>
                <c:pt idx="7430">
                  <c:v>#N/A</c:v>
                </c:pt>
                <c:pt idx="7431">
                  <c:v>#N/A</c:v>
                </c:pt>
                <c:pt idx="7432">
                  <c:v>#N/A</c:v>
                </c:pt>
                <c:pt idx="7433">
                  <c:v>#N/A</c:v>
                </c:pt>
                <c:pt idx="7434">
                  <c:v>#N/A</c:v>
                </c:pt>
                <c:pt idx="7435">
                  <c:v>#N/A</c:v>
                </c:pt>
                <c:pt idx="7436">
                  <c:v>#N/A</c:v>
                </c:pt>
                <c:pt idx="7437">
                  <c:v>#N/A</c:v>
                </c:pt>
                <c:pt idx="7438">
                  <c:v>#N/A</c:v>
                </c:pt>
                <c:pt idx="7439">
                  <c:v>#N/A</c:v>
                </c:pt>
                <c:pt idx="7440">
                  <c:v>#N/A</c:v>
                </c:pt>
                <c:pt idx="7441">
                  <c:v>#N/A</c:v>
                </c:pt>
                <c:pt idx="7442">
                  <c:v>#N/A</c:v>
                </c:pt>
                <c:pt idx="7443">
                  <c:v>#N/A</c:v>
                </c:pt>
                <c:pt idx="7444">
                  <c:v>#N/A</c:v>
                </c:pt>
                <c:pt idx="7445">
                  <c:v>#N/A</c:v>
                </c:pt>
                <c:pt idx="7446">
                  <c:v>#N/A</c:v>
                </c:pt>
                <c:pt idx="7447">
                  <c:v>#N/A</c:v>
                </c:pt>
                <c:pt idx="7448">
                  <c:v>#N/A</c:v>
                </c:pt>
                <c:pt idx="7449">
                  <c:v>#N/A</c:v>
                </c:pt>
                <c:pt idx="7450">
                  <c:v>#N/A</c:v>
                </c:pt>
                <c:pt idx="7451">
                  <c:v>#N/A</c:v>
                </c:pt>
                <c:pt idx="7452">
                  <c:v>#N/A</c:v>
                </c:pt>
                <c:pt idx="7453">
                  <c:v>#N/A</c:v>
                </c:pt>
                <c:pt idx="7454">
                  <c:v>#N/A</c:v>
                </c:pt>
                <c:pt idx="7455">
                  <c:v>#N/A</c:v>
                </c:pt>
                <c:pt idx="7456">
                  <c:v>#N/A</c:v>
                </c:pt>
                <c:pt idx="7457">
                  <c:v>#N/A</c:v>
                </c:pt>
                <c:pt idx="7458">
                  <c:v>#N/A</c:v>
                </c:pt>
                <c:pt idx="7459">
                  <c:v>#N/A</c:v>
                </c:pt>
                <c:pt idx="7460">
                  <c:v>#N/A</c:v>
                </c:pt>
                <c:pt idx="7461">
                  <c:v>#N/A</c:v>
                </c:pt>
                <c:pt idx="7462">
                  <c:v>#N/A</c:v>
                </c:pt>
                <c:pt idx="7463">
                  <c:v>#N/A</c:v>
                </c:pt>
                <c:pt idx="7464">
                  <c:v>#N/A</c:v>
                </c:pt>
                <c:pt idx="7465">
                  <c:v>#N/A</c:v>
                </c:pt>
                <c:pt idx="7466">
                  <c:v>#N/A</c:v>
                </c:pt>
                <c:pt idx="7467">
                  <c:v>#N/A</c:v>
                </c:pt>
                <c:pt idx="7468">
                  <c:v>#N/A</c:v>
                </c:pt>
                <c:pt idx="7469">
                  <c:v>#N/A</c:v>
                </c:pt>
                <c:pt idx="7470">
                  <c:v>#N/A</c:v>
                </c:pt>
                <c:pt idx="7471">
                  <c:v>#N/A</c:v>
                </c:pt>
                <c:pt idx="7472">
                  <c:v>#N/A</c:v>
                </c:pt>
                <c:pt idx="7473">
                  <c:v>#N/A</c:v>
                </c:pt>
                <c:pt idx="7474">
                  <c:v>#N/A</c:v>
                </c:pt>
                <c:pt idx="7475">
                  <c:v>#N/A</c:v>
                </c:pt>
                <c:pt idx="7476">
                  <c:v>#N/A</c:v>
                </c:pt>
                <c:pt idx="7477">
                  <c:v>#N/A</c:v>
                </c:pt>
                <c:pt idx="7478">
                  <c:v>#N/A</c:v>
                </c:pt>
                <c:pt idx="7479">
                  <c:v>#N/A</c:v>
                </c:pt>
                <c:pt idx="7480">
                  <c:v>#N/A</c:v>
                </c:pt>
                <c:pt idx="7481">
                  <c:v>#N/A</c:v>
                </c:pt>
                <c:pt idx="7482">
                  <c:v>#N/A</c:v>
                </c:pt>
                <c:pt idx="7483">
                  <c:v>#N/A</c:v>
                </c:pt>
                <c:pt idx="7484">
                  <c:v>#N/A</c:v>
                </c:pt>
                <c:pt idx="7485">
                  <c:v>#N/A</c:v>
                </c:pt>
                <c:pt idx="7486">
                  <c:v>#N/A</c:v>
                </c:pt>
                <c:pt idx="7487">
                  <c:v>#N/A</c:v>
                </c:pt>
                <c:pt idx="7488">
                  <c:v>#N/A</c:v>
                </c:pt>
                <c:pt idx="7489">
                  <c:v>#N/A</c:v>
                </c:pt>
                <c:pt idx="7490">
                  <c:v>#N/A</c:v>
                </c:pt>
                <c:pt idx="7491">
                  <c:v>#N/A</c:v>
                </c:pt>
                <c:pt idx="7492">
                  <c:v>#N/A</c:v>
                </c:pt>
                <c:pt idx="7493">
                  <c:v>#N/A</c:v>
                </c:pt>
                <c:pt idx="7494">
                  <c:v>#N/A</c:v>
                </c:pt>
                <c:pt idx="7495">
                  <c:v>#N/A</c:v>
                </c:pt>
                <c:pt idx="7496">
                  <c:v>#N/A</c:v>
                </c:pt>
                <c:pt idx="7497">
                  <c:v>#N/A</c:v>
                </c:pt>
                <c:pt idx="7498">
                  <c:v>#N/A</c:v>
                </c:pt>
                <c:pt idx="7499">
                  <c:v>#N/A</c:v>
                </c:pt>
                <c:pt idx="7500">
                  <c:v>#N/A</c:v>
                </c:pt>
                <c:pt idx="7501">
                  <c:v>#N/A</c:v>
                </c:pt>
                <c:pt idx="7502">
                  <c:v>#N/A</c:v>
                </c:pt>
                <c:pt idx="7503">
                  <c:v>#N/A</c:v>
                </c:pt>
                <c:pt idx="7504">
                  <c:v>#N/A</c:v>
                </c:pt>
                <c:pt idx="7505">
                  <c:v>#N/A</c:v>
                </c:pt>
                <c:pt idx="7506">
                  <c:v>#N/A</c:v>
                </c:pt>
                <c:pt idx="7507">
                  <c:v>#N/A</c:v>
                </c:pt>
                <c:pt idx="7508">
                  <c:v>#N/A</c:v>
                </c:pt>
                <c:pt idx="7509">
                  <c:v>#N/A</c:v>
                </c:pt>
                <c:pt idx="7510">
                  <c:v>#N/A</c:v>
                </c:pt>
                <c:pt idx="7511">
                  <c:v>#N/A</c:v>
                </c:pt>
                <c:pt idx="7512">
                  <c:v>#N/A</c:v>
                </c:pt>
                <c:pt idx="7513">
                  <c:v>#N/A</c:v>
                </c:pt>
                <c:pt idx="7514">
                  <c:v>#N/A</c:v>
                </c:pt>
                <c:pt idx="7515">
                  <c:v>#N/A</c:v>
                </c:pt>
                <c:pt idx="7516">
                  <c:v>#N/A</c:v>
                </c:pt>
                <c:pt idx="7517">
                  <c:v>#N/A</c:v>
                </c:pt>
                <c:pt idx="7518">
                  <c:v>#N/A</c:v>
                </c:pt>
                <c:pt idx="7519">
                  <c:v>#N/A</c:v>
                </c:pt>
                <c:pt idx="7520">
                  <c:v>#N/A</c:v>
                </c:pt>
                <c:pt idx="7521">
                  <c:v>#N/A</c:v>
                </c:pt>
                <c:pt idx="7522">
                  <c:v>#N/A</c:v>
                </c:pt>
                <c:pt idx="7523">
                  <c:v>#N/A</c:v>
                </c:pt>
                <c:pt idx="7524">
                  <c:v>#N/A</c:v>
                </c:pt>
                <c:pt idx="7525">
                  <c:v>#N/A</c:v>
                </c:pt>
                <c:pt idx="7526">
                  <c:v>#N/A</c:v>
                </c:pt>
                <c:pt idx="7527">
                  <c:v>#N/A</c:v>
                </c:pt>
                <c:pt idx="7528">
                  <c:v>#N/A</c:v>
                </c:pt>
                <c:pt idx="7529">
                  <c:v>#N/A</c:v>
                </c:pt>
                <c:pt idx="7530">
                  <c:v>#N/A</c:v>
                </c:pt>
                <c:pt idx="7531">
                  <c:v>#N/A</c:v>
                </c:pt>
                <c:pt idx="7532">
                  <c:v>#N/A</c:v>
                </c:pt>
                <c:pt idx="7533">
                  <c:v>#N/A</c:v>
                </c:pt>
                <c:pt idx="7534">
                  <c:v>#N/A</c:v>
                </c:pt>
                <c:pt idx="7535">
                  <c:v>#N/A</c:v>
                </c:pt>
                <c:pt idx="7536">
                  <c:v>#N/A</c:v>
                </c:pt>
                <c:pt idx="7537">
                  <c:v>#N/A</c:v>
                </c:pt>
                <c:pt idx="7538">
                  <c:v>#N/A</c:v>
                </c:pt>
                <c:pt idx="7539">
                  <c:v>#N/A</c:v>
                </c:pt>
                <c:pt idx="7540">
                  <c:v>#N/A</c:v>
                </c:pt>
                <c:pt idx="7541">
                  <c:v>#N/A</c:v>
                </c:pt>
                <c:pt idx="7542">
                  <c:v>#N/A</c:v>
                </c:pt>
                <c:pt idx="7543">
                  <c:v>#N/A</c:v>
                </c:pt>
                <c:pt idx="7544">
                  <c:v>#N/A</c:v>
                </c:pt>
                <c:pt idx="7545">
                  <c:v>#N/A</c:v>
                </c:pt>
                <c:pt idx="7546">
                  <c:v>#N/A</c:v>
                </c:pt>
                <c:pt idx="7547">
                  <c:v>#N/A</c:v>
                </c:pt>
                <c:pt idx="7548">
                  <c:v>#N/A</c:v>
                </c:pt>
                <c:pt idx="7549">
                  <c:v>#N/A</c:v>
                </c:pt>
                <c:pt idx="7550">
                  <c:v>#N/A</c:v>
                </c:pt>
                <c:pt idx="7551">
                  <c:v>#N/A</c:v>
                </c:pt>
                <c:pt idx="7552">
                  <c:v>#N/A</c:v>
                </c:pt>
                <c:pt idx="7553">
                  <c:v>#N/A</c:v>
                </c:pt>
                <c:pt idx="7554">
                  <c:v>#N/A</c:v>
                </c:pt>
                <c:pt idx="7555">
                  <c:v>#N/A</c:v>
                </c:pt>
                <c:pt idx="7556">
                  <c:v>#N/A</c:v>
                </c:pt>
                <c:pt idx="7557">
                  <c:v>#N/A</c:v>
                </c:pt>
                <c:pt idx="7558">
                  <c:v>#N/A</c:v>
                </c:pt>
                <c:pt idx="7559">
                  <c:v>#N/A</c:v>
                </c:pt>
                <c:pt idx="7560">
                  <c:v>#N/A</c:v>
                </c:pt>
                <c:pt idx="7561">
                  <c:v>#N/A</c:v>
                </c:pt>
                <c:pt idx="7562">
                  <c:v>#N/A</c:v>
                </c:pt>
                <c:pt idx="7563">
                  <c:v>#N/A</c:v>
                </c:pt>
                <c:pt idx="7564">
                  <c:v>#N/A</c:v>
                </c:pt>
                <c:pt idx="7565">
                  <c:v>#N/A</c:v>
                </c:pt>
                <c:pt idx="7566">
                  <c:v>#N/A</c:v>
                </c:pt>
                <c:pt idx="7567">
                  <c:v>#N/A</c:v>
                </c:pt>
                <c:pt idx="7568">
                  <c:v>#N/A</c:v>
                </c:pt>
                <c:pt idx="7569">
                  <c:v>#N/A</c:v>
                </c:pt>
                <c:pt idx="7570">
                  <c:v>#N/A</c:v>
                </c:pt>
                <c:pt idx="7571">
                  <c:v>#N/A</c:v>
                </c:pt>
                <c:pt idx="7572">
                  <c:v>#N/A</c:v>
                </c:pt>
                <c:pt idx="7573">
                  <c:v>#N/A</c:v>
                </c:pt>
                <c:pt idx="7574">
                  <c:v>#N/A</c:v>
                </c:pt>
                <c:pt idx="7575">
                  <c:v>#N/A</c:v>
                </c:pt>
                <c:pt idx="7576">
                  <c:v>#N/A</c:v>
                </c:pt>
                <c:pt idx="7577">
                  <c:v>#N/A</c:v>
                </c:pt>
                <c:pt idx="7578">
                  <c:v>#N/A</c:v>
                </c:pt>
                <c:pt idx="7579">
                  <c:v>#N/A</c:v>
                </c:pt>
                <c:pt idx="7580">
                  <c:v>#N/A</c:v>
                </c:pt>
                <c:pt idx="7581">
                  <c:v>#N/A</c:v>
                </c:pt>
                <c:pt idx="7582">
                  <c:v>#N/A</c:v>
                </c:pt>
                <c:pt idx="7583">
                  <c:v>#N/A</c:v>
                </c:pt>
                <c:pt idx="7584">
                  <c:v>#N/A</c:v>
                </c:pt>
                <c:pt idx="7585">
                  <c:v>#N/A</c:v>
                </c:pt>
                <c:pt idx="7586">
                  <c:v>#N/A</c:v>
                </c:pt>
                <c:pt idx="7587">
                  <c:v>#N/A</c:v>
                </c:pt>
                <c:pt idx="7588">
                  <c:v>#N/A</c:v>
                </c:pt>
                <c:pt idx="7589">
                  <c:v>#N/A</c:v>
                </c:pt>
                <c:pt idx="7590">
                  <c:v>#N/A</c:v>
                </c:pt>
                <c:pt idx="7591">
                  <c:v>#N/A</c:v>
                </c:pt>
                <c:pt idx="7592">
                  <c:v>#N/A</c:v>
                </c:pt>
                <c:pt idx="7593">
                  <c:v>#N/A</c:v>
                </c:pt>
                <c:pt idx="7594">
                  <c:v>#N/A</c:v>
                </c:pt>
                <c:pt idx="7595">
                  <c:v>#N/A</c:v>
                </c:pt>
                <c:pt idx="7596">
                  <c:v>#N/A</c:v>
                </c:pt>
                <c:pt idx="7597">
                  <c:v>#N/A</c:v>
                </c:pt>
                <c:pt idx="7598">
                  <c:v>#N/A</c:v>
                </c:pt>
                <c:pt idx="7599">
                  <c:v>#N/A</c:v>
                </c:pt>
                <c:pt idx="7600">
                  <c:v>#N/A</c:v>
                </c:pt>
                <c:pt idx="7601">
                  <c:v>#N/A</c:v>
                </c:pt>
                <c:pt idx="7602">
                  <c:v>#N/A</c:v>
                </c:pt>
                <c:pt idx="7603">
                  <c:v>#N/A</c:v>
                </c:pt>
                <c:pt idx="7604">
                  <c:v>#N/A</c:v>
                </c:pt>
                <c:pt idx="7605">
                  <c:v>#N/A</c:v>
                </c:pt>
                <c:pt idx="7606">
                  <c:v>#N/A</c:v>
                </c:pt>
                <c:pt idx="7607">
                  <c:v>#N/A</c:v>
                </c:pt>
                <c:pt idx="7608">
                  <c:v>#N/A</c:v>
                </c:pt>
                <c:pt idx="7609">
                  <c:v>#N/A</c:v>
                </c:pt>
                <c:pt idx="7610">
                  <c:v>#N/A</c:v>
                </c:pt>
                <c:pt idx="7611">
                  <c:v>#N/A</c:v>
                </c:pt>
                <c:pt idx="7612">
                  <c:v>#N/A</c:v>
                </c:pt>
                <c:pt idx="7613">
                  <c:v>#N/A</c:v>
                </c:pt>
                <c:pt idx="7614">
                  <c:v>#N/A</c:v>
                </c:pt>
                <c:pt idx="7615">
                  <c:v>#N/A</c:v>
                </c:pt>
                <c:pt idx="7616">
                  <c:v>#N/A</c:v>
                </c:pt>
                <c:pt idx="7617">
                  <c:v>#N/A</c:v>
                </c:pt>
                <c:pt idx="7618">
                  <c:v>#N/A</c:v>
                </c:pt>
                <c:pt idx="7619">
                  <c:v>#N/A</c:v>
                </c:pt>
                <c:pt idx="7620">
                  <c:v>#N/A</c:v>
                </c:pt>
                <c:pt idx="7621">
                  <c:v>#N/A</c:v>
                </c:pt>
                <c:pt idx="7622">
                  <c:v>#N/A</c:v>
                </c:pt>
                <c:pt idx="7623">
                  <c:v>#N/A</c:v>
                </c:pt>
                <c:pt idx="7624">
                  <c:v>#N/A</c:v>
                </c:pt>
                <c:pt idx="7625">
                  <c:v>#N/A</c:v>
                </c:pt>
                <c:pt idx="7626">
                  <c:v>#N/A</c:v>
                </c:pt>
                <c:pt idx="7627">
                  <c:v>#N/A</c:v>
                </c:pt>
                <c:pt idx="7628">
                  <c:v>#N/A</c:v>
                </c:pt>
                <c:pt idx="7629">
                  <c:v>#N/A</c:v>
                </c:pt>
                <c:pt idx="7630">
                  <c:v>#N/A</c:v>
                </c:pt>
                <c:pt idx="7631">
                  <c:v>#N/A</c:v>
                </c:pt>
                <c:pt idx="7632">
                  <c:v>#N/A</c:v>
                </c:pt>
                <c:pt idx="7633">
                  <c:v>#N/A</c:v>
                </c:pt>
                <c:pt idx="7634">
                  <c:v>#N/A</c:v>
                </c:pt>
                <c:pt idx="7635">
                  <c:v>#N/A</c:v>
                </c:pt>
                <c:pt idx="7636">
                  <c:v>#N/A</c:v>
                </c:pt>
                <c:pt idx="7637">
                  <c:v>#N/A</c:v>
                </c:pt>
                <c:pt idx="7638">
                  <c:v>#N/A</c:v>
                </c:pt>
                <c:pt idx="7639">
                  <c:v>#N/A</c:v>
                </c:pt>
                <c:pt idx="7640">
                  <c:v>#N/A</c:v>
                </c:pt>
                <c:pt idx="7641">
                  <c:v>#N/A</c:v>
                </c:pt>
                <c:pt idx="7642">
                  <c:v>#N/A</c:v>
                </c:pt>
                <c:pt idx="7643">
                  <c:v>#N/A</c:v>
                </c:pt>
                <c:pt idx="7644">
                  <c:v>#N/A</c:v>
                </c:pt>
                <c:pt idx="7645">
                  <c:v>#N/A</c:v>
                </c:pt>
                <c:pt idx="7646">
                  <c:v>#N/A</c:v>
                </c:pt>
                <c:pt idx="7647">
                  <c:v>#N/A</c:v>
                </c:pt>
                <c:pt idx="7648">
                  <c:v>#N/A</c:v>
                </c:pt>
                <c:pt idx="7649">
                  <c:v>#N/A</c:v>
                </c:pt>
                <c:pt idx="7650">
                  <c:v>#N/A</c:v>
                </c:pt>
                <c:pt idx="7651">
                  <c:v>#N/A</c:v>
                </c:pt>
                <c:pt idx="7652">
                  <c:v>#N/A</c:v>
                </c:pt>
                <c:pt idx="7653">
                  <c:v>#N/A</c:v>
                </c:pt>
                <c:pt idx="7654">
                  <c:v>#N/A</c:v>
                </c:pt>
                <c:pt idx="7655">
                  <c:v>#N/A</c:v>
                </c:pt>
                <c:pt idx="7656">
                  <c:v>#N/A</c:v>
                </c:pt>
                <c:pt idx="7657">
                  <c:v>#N/A</c:v>
                </c:pt>
                <c:pt idx="7658">
                  <c:v>#N/A</c:v>
                </c:pt>
                <c:pt idx="7659">
                  <c:v>#N/A</c:v>
                </c:pt>
                <c:pt idx="7660">
                  <c:v>#N/A</c:v>
                </c:pt>
                <c:pt idx="7661">
                  <c:v>#N/A</c:v>
                </c:pt>
                <c:pt idx="7662">
                  <c:v>#N/A</c:v>
                </c:pt>
                <c:pt idx="7663">
                  <c:v>#N/A</c:v>
                </c:pt>
                <c:pt idx="7664">
                  <c:v>#N/A</c:v>
                </c:pt>
                <c:pt idx="7665">
                  <c:v>#N/A</c:v>
                </c:pt>
                <c:pt idx="7666">
                  <c:v>#N/A</c:v>
                </c:pt>
                <c:pt idx="7667">
                  <c:v>#N/A</c:v>
                </c:pt>
                <c:pt idx="7668">
                  <c:v>#N/A</c:v>
                </c:pt>
                <c:pt idx="7669">
                  <c:v>#N/A</c:v>
                </c:pt>
                <c:pt idx="7670">
                  <c:v>#N/A</c:v>
                </c:pt>
                <c:pt idx="7671">
                  <c:v>#N/A</c:v>
                </c:pt>
                <c:pt idx="7672">
                  <c:v>#N/A</c:v>
                </c:pt>
                <c:pt idx="7673">
                  <c:v>#N/A</c:v>
                </c:pt>
                <c:pt idx="7674">
                  <c:v>#N/A</c:v>
                </c:pt>
                <c:pt idx="7675">
                  <c:v>#N/A</c:v>
                </c:pt>
                <c:pt idx="7676">
                  <c:v>#N/A</c:v>
                </c:pt>
                <c:pt idx="7677">
                  <c:v>#N/A</c:v>
                </c:pt>
                <c:pt idx="7678">
                  <c:v>#N/A</c:v>
                </c:pt>
                <c:pt idx="7679">
                  <c:v>#N/A</c:v>
                </c:pt>
                <c:pt idx="7680">
                  <c:v>#N/A</c:v>
                </c:pt>
                <c:pt idx="7681">
                  <c:v>#N/A</c:v>
                </c:pt>
                <c:pt idx="7682">
                  <c:v>#N/A</c:v>
                </c:pt>
                <c:pt idx="7683">
                  <c:v>#N/A</c:v>
                </c:pt>
                <c:pt idx="7684">
                  <c:v>#N/A</c:v>
                </c:pt>
                <c:pt idx="7685">
                  <c:v>#N/A</c:v>
                </c:pt>
                <c:pt idx="7686">
                  <c:v>#N/A</c:v>
                </c:pt>
                <c:pt idx="7687">
                  <c:v>#N/A</c:v>
                </c:pt>
                <c:pt idx="7688">
                  <c:v>#N/A</c:v>
                </c:pt>
                <c:pt idx="7689">
                  <c:v>#N/A</c:v>
                </c:pt>
                <c:pt idx="7690">
                  <c:v>#N/A</c:v>
                </c:pt>
                <c:pt idx="7691">
                  <c:v>#N/A</c:v>
                </c:pt>
                <c:pt idx="7692">
                  <c:v>#N/A</c:v>
                </c:pt>
                <c:pt idx="7693">
                  <c:v>#N/A</c:v>
                </c:pt>
                <c:pt idx="7694">
                  <c:v>#N/A</c:v>
                </c:pt>
                <c:pt idx="7695">
                  <c:v>#N/A</c:v>
                </c:pt>
                <c:pt idx="7696">
                  <c:v>#N/A</c:v>
                </c:pt>
                <c:pt idx="7697">
                  <c:v>#N/A</c:v>
                </c:pt>
                <c:pt idx="7698">
                  <c:v>#N/A</c:v>
                </c:pt>
                <c:pt idx="7699">
                  <c:v>#N/A</c:v>
                </c:pt>
                <c:pt idx="7700">
                  <c:v>#N/A</c:v>
                </c:pt>
                <c:pt idx="7701">
                  <c:v>#N/A</c:v>
                </c:pt>
                <c:pt idx="7702">
                  <c:v>#N/A</c:v>
                </c:pt>
                <c:pt idx="7703">
                  <c:v>#N/A</c:v>
                </c:pt>
                <c:pt idx="7704">
                  <c:v>#N/A</c:v>
                </c:pt>
                <c:pt idx="7705">
                  <c:v>#N/A</c:v>
                </c:pt>
                <c:pt idx="7706">
                  <c:v>#N/A</c:v>
                </c:pt>
                <c:pt idx="7707">
                  <c:v>#N/A</c:v>
                </c:pt>
                <c:pt idx="7708">
                  <c:v>#N/A</c:v>
                </c:pt>
                <c:pt idx="7709">
                  <c:v>#N/A</c:v>
                </c:pt>
                <c:pt idx="7710">
                  <c:v>#N/A</c:v>
                </c:pt>
                <c:pt idx="7711">
                  <c:v>#N/A</c:v>
                </c:pt>
                <c:pt idx="7712">
                  <c:v>#N/A</c:v>
                </c:pt>
                <c:pt idx="7713">
                  <c:v>#N/A</c:v>
                </c:pt>
                <c:pt idx="7714">
                  <c:v>#N/A</c:v>
                </c:pt>
                <c:pt idx="7715">
                  <c:v>#N/A</c:v>
                </c:pt>
                <c:pt idx="7716">
                  <c:v>#N/A</c:v>
                </c:pt>
                <c:pt idx="7717">
                  <c:v>#N/A</c:v>
                </c:pt>
                <c:pt idx="7718">
                  <c:v>#N/A</c:v>
                </c:pt>
                <c:pt idx="7719">
                  <c:v>#N/A</c:v>
                </c:pt>
                <c:pt idx="7720">
                  <c:v>#N/A</c:v>
                </c:pt>
                <c:pt idx="7721">
                  <c:v>#N/A</c:v>
                </c:pt>
                <c:pt idx="7722">
                  <c:v>#N/A</c:v>
                </c:pt>
                <c:pt idx="7723">
                  <c:v>#N/A</c:v>
                </c:pt>
                <c:pt idx="7724">
                  <c:v>#N/A</c:v>
                </c:pt>
                <c:pt idx="7725">
                  <c:v>#N/A</c:v>
                </c:pt>
                <c:pt idx="7726">
                  <c:v>#N/A</c:v>
                </c:pt>
                <c:pt idx="7727">
                  <c:v>#N/A</c:v>
                </c:pt>
                <c:pt idx="7728">
                  <c:v>#N/A</c:v>
                </c:pt>
                <c:pt idx="7729">
                  <c:v>#N/A</c:v>
                </c:pt>
                <c:pt idx="7730">
                  <c:v>#N/A</c:v>
                </c:pt>
                <c:pt idx="7731">
                  <c:v>#N/A</c:v>
                </c:pt>
                <c:pt idx="7732">
                  <c:v>#N/A</c:v>
                </c:pt>
                <c:pt idx="7733">
                  <c:v>#N/A</c:v>
                </c:pt>
                <c:pt idx="7734">
                  <c:v>#N/A</c:v>
                </c:pt>
                <c:pt idx="7735">
                  <c:v>#N/A</c:v>
                </c:pt>
                <c:pt idx="7736">
                  <c:v>#N/A</c:v>
                </c:pt>
                <c:pt idx="7737">
                  <c:v>#N/A</c:v>
                </c:pt>
                <c:pt idx="7738">
                  <c:v>#N/A</c:v>
                </c:pt>
                <c:pt idx="7739">
                  <c:v>#N/A</c:v>
                </c:pt>
                <c:pt idx="7740">
                  <c:v>#N/A</c:v>
                </c:pt>
                <c:pt idx="7741">
                  <c:v>#N/A</c:v>
                </c:pt>
                <c:pt idx="7742">
                  <c:v>#N/A</c:v>
                </c:pt>
                <c:pt idx="7743">
                  <c:v>#N/A</c:v>
                </c:pt>
                <c:pt idx="7744">
                  <c:v>#N/A</c:v>
                </c:pt>
                <c:pt idx="7745">
                  <c:v>#N/A</c:v>
                </c:pt>
                <c:pt idx="7746">
                  <c:v>#N/A</c:v>
                </c:pt>
                <c:pt idx="7747">
                  <c:v>#N/A</c:v>
                </c:pt>
                <c:pt idx="7748">
                  <c:v>#N/A</c:v>
                </c:pt>
                <c:pt idx="7749">
                  <c:v>#N/A</c:v>
                </c:pt>
                <c:pt idx="7750">
                  <c:v>#N/A</c:v>
                </c:pt>
                <c:pt idx="7751">
                  <c:v>#N/A</c:v>
                </c:pt>
                <c:pt idx="7752">
                  <c:v>#N/A</c:v>
                </c:pt>
                <c:pt idx="7753">
                  <c:v>#N/A</c:v>
                </c:pt>
                <c:pt idx="7754">
                  <c:v>#N/A</c:v>
                </c:pt>
                <c:pt idx="7755">
                  <c:v>#N/A</c:v>
                </c:pt>
                <c:pt idx="7756">
                  <c:v>#N/A</c:v>
                </c:pt>
                <c:pt idx="7757">
                  <c:v>#N/A</c:v>
                </c:pt>
                <c:pt idx="7758">
                  <c:v>#N/A</c:v>
                </c:pt>
                <c:pt idx="7759">
                  <c:v>#N/A</c:v>
                </c:pt>
                <c:pt idx="7760">
                  <c:v>#N/A</c:v>
                </c:pt>
                <c:pt idx="7761">
                  <c:v>#N/A</c:v>
                </c:pt>
                <c:pt idx="7762">
                  <c:v>#N/A</c:v>
                </c:pt>
                <c:pt idx="7763">
                  <c:v>#N/A</c:v>
                </c:pt>
                <c:pt idx="7764">
                  <c:v>#N/A</c:v>
                </c:pt>
                <c:pt idx="7765">
                  <c:v>#N/A</c:v>
                </c:pt>
                <c:pt idx="7766">
                  <c:v>#N/A</c:v>
                </c:pt>
                <c:pt idx="7767">
                  <c:v>#N/A</c:v>
                </c:pt>
                <c:pt idx="7768">
                  <c:v>#N/A</c:v>
                </c:pt>
                <c:pt idx="7769">
                  <c:v>#N/A</c:v>
                </c:pt>
                <c:pt idx="7770">
                  <c:v>#N/A</c:v>
                </c:pt>
                <c:pt idx="7771">
                  <c:v>#N/A</c:v>
                </c:pt>
                <c:pt idx="7772">
                  <c:v>#N/A</c:v>
                </c:pt>
                <c:pt idx="7773">
                  <c:v>#N/A</c:v>
                </c:pt>
                <c:pt idx="7774">
                  <c:v>#N/A</c:v>
                </c:pt>
                <c:pt idx="7775">
                  <c:v>#N/A</c:v>
                </c:pt>
                <c:pt idx="7776">
                  <c:v>#N/A</c:v>
                </c:pt>
                <c:pt idx="7777">
                  <c:v>#N/A</c:v>
                </c:pt>
                <c:pt idx="7778">
                  <c:v>#N/A</c:v>
                </c:pt>
                <c:pt idx="7779">
                  <c:v>#N/A</c:v>
                </c:pt>
                <c:pt idx="7780">
                  <c:v>#N/A</c:v>
                </c:pt>
                <c:pt idx="7781">
                  <c:v>#N/A</c:v>
                </c:pt>
                <c:pt idx="7782">
                  <c:v>#N/A</c:v>
                </c:pt>
                <c:pt idx="7783">
                  <c:v>#N/A</c:v>
                </c:pt>
                <c:pt idx="7784">
                  <c:v>#N/A</c:v>
                </c:pt>
                <c:pt idx="7785">
                  <c:v>#N/A</c:v>
                </c:pt>
                <c:pt idx="7786">
                  <c:v>#N/A</c:v>
                </c:pt>
                <c:pt idx="7787">
                  <c:v>#N/A</c:v>
                </c:pt>
                <c:pt idx="7788">
                  <c:v>#N/A</c:v>
                </c:pt>
                <c:pt idx="7789">
                  <c:v>#N/A</c:v>
                </c:pt>
                <c:pt idx="7790">
                  <c:v>#N/A</c:v>
                </c:pt>
                <c:pt idx="7791">
                  <c:v>#N/A</c:v>
                </c:pt>
                <c:pt idx="7792">
                  <c:v>#N/A</c:v>
                </c:pt>
                <c:pt idx="7793">
                  <c:v>#N/A</c:v>
                </c:pt>
                <c:pt idx="7794">
                  <c:v>#N/A</c:v>
                </c:pt>
                <c:pt idx="7795">
                  <c:v>#N/A</c:v>
                </c:pt>
                <c:pt idx="7796">
                  <c:v>#N/A</c:v>
                </c:pt>
                <c:pt idx="7797">
                  <c:v>#N/A</c:v>
                </c:pt>
                <c:pt idx="7798">
                  <c:v>#N/A</c:v>
                </c:pt>
                <c:pt idx="7799">
                  <c:v>#N/A</c:v>
                </c:pt>
                <c:pt idx="7800">
                  <c:v>#N/A</c:v>
                </c:pt>
                <c:pt idx="7801">
                  <c:v>#N/A</c:v>
                </c:pt>
                <c:pt idx="7802">
                  <c:v>#N/A</c:v>
                </c:pt>
                <c:pt idx="7803">
                  <c:v>#N/A</c:v>
                </c:pt>
                <c:pt idx="7804">
                  <c:v>#N/A</c:v>
                </c:pt>
                <c:pt idx="7805">
                  <c:v>#N/A</c:v>
                </c:pt>
                <c:pt idx="7806">
                  <c:v>#N/A</c:v>
                </c:pt>
                <c:pt idx="7807">
                  <c:v>#N/A</c:v>
                </c:pt>
                <c:pt idx="7808">
                  <c:v>#N/A</c:v>
                </c:pt>
                <c:pt idx="7809">
                  <c:v>#N/A</c:v>
                </c:pt>
                <c:pt idx="7810">
                  <c:v>#N/A</c:v>
                </c:pt>
                <c:pt idx="7811">
                  <c:v>#N/A</c:v>
                </c:pt>
                <c:pt idx="7812">
                  <c:v>#N/A</c:v>
                </c:pt>
                <c:pt idx="7813">
                  <c:v>#N/A</c:v>
                </c:pt>
                <c:pt idx="7814">
                  <c:v>#N/A</c:v>
                </c:pt>
                <c:pt idx="7815">
                  <c:v>#N/A</c:v>
                </c:pt>
                <c:pt idx="7816">
                  <c:v>#N/A</c:v>
                </c:pt>
                <c:pt idx="7817">
                  <c:v>#N/A</c:v>
                </c:pt>
                <c:pt idx="7818">
                  <c:v>#N/A</c:v>
                </c:pt>
                <c:pt idx="7819">
                  <c:v>#N/A</c:v>
                </c:pt>
                <c:pt idx="7820">
                  <c:v>#N/A</c:v>
                </c:pt>
                <c:pt idx="7821">
                  <c:v>#N/A</c:v>
                </c:pt>
                <c:pt idx="7822">
                  <c:v>#N/A</c:v>
                </c:pt>
                <c:pt idx="7823">
                  <c:v>#N/A</c:v>
                </c:pt>
                <c:pt idx="7824">
                  <c:v>#N/A</c:v>
                </c:pt>
                <c:pt idx="7825">
                  <c:v>#N/A</c:v>
                </c:pt>
                <c:pt idx="7826">
                  <c:v>#N/A</c:v>
                </c:pt>
                <c:pt idx="7827">
                  <c:v>#N/A</c:v>
                </c:pt>
                <c:pt idx="7828">
                  <c:v>#N/A</c:v>
                </c:pt>
                <c:pt idx="7829">
                  <c:v>#N/A</c:v>
                </c:pt>
                <c:pt idx="7830">
                  <c:v>#N/A</c:v>
                </c:pt>
                <c:pt idx="7831">
                  <c:v>#N/A</c:v>
                </c:pt>
                <c:pt idx="7832">
                  <c:v>#N/A</c:v>
                </c:pt>
                <c:pt idx="7833">
                  <c:v>#N/A</c:v>
                </c:pt>
                <c:pt idx="7834">
                  <c:v>#N/A</c:v>
                </c:pt>
                <c:pt idx="7835">
                  <c:v>#N/A</c:v>
                </c:pt>
                <c:pt idx="7836">
                  <c:v>#N/A</c:v>
                </c:pt>
                <c:pt idx="7837">
                  <c:v>#N/A</c:v>
                </c:pt>
                <c:pt idx="7838">
                  <c:v>#N/A</c:v>
                </c:pt>
                <c:pt idx="7839">
                  <c:v>#N/A</c:v>
                </c:pt>
                <c:pt idx="7840">
                  <c:v>#N/A</c:v>
                </c:pt>
                <c:pt idx="7841">
                  <c:v>#N/A</c:v>
                </c:pt>
                <c:pt idx="7842">
                  <c:v>#N/A</c:v>
                </c:pt>
                <c:pt idx="7843">
                  <c:v>#N/A</c:v>
                </c:pt>
                <c:pt idx="7844">
                  <c:v>#N/A</c:v>
                </c:pt>
                <c:pt idx="7845">
                  <c:v>#N/A</c:v>
                </c:pt>
                <c:pt idx="7846">
                  <c:v>#N/A</c:v>
                </c:pt>
                <c:pt idx="7847">
                  <c:v>#N/A</c:v>
                </c:pt>
                <c:pt idx="7848">
                  <c:v>#N/A</c:v>
                </c:pt>
                <c:pt idx="7849">
                  <c:v>#N/A</c:v>
                </c:pt>
                <c:pt idx="7850">
                  <c:v>#N/A</c:v>
                </c:pt>
                <c:pt idx="7851">
                  <c:v>#N/A</c:v>
                </c:pt>
                <c:pt idx="7852">
                  <c:v>#N/A</c:v>
                </c:pt>
                <c:pt idx="7853">
                  <c:v>#N/A</c:v>
                </c:pt>
                <c:pt idx="7854">
                  <c:v>#N/A</c:v>
                </c:pt>
                <c:pt idx="7855">
                  <c:v>#N/A</c:v>
                </c:pt>
                <c:pt idx="7856">
                  <c:v>#N/A</c:v>
                </c:pt>
                <c:pt idx="7857">
                  <c:v>#N/A</c:v>
                </c:pt>
                <c:pt idx="7858">
                  <c:v>#N/A</c:v>
                </c:pt>
                <c:pt idx="7859">
                  <c:v>#N/A</c:v>
                </c:pt>
                <c:pt idx="7860">
                  <c:v>#N/A</c:v>
                </c:pt>
                <c:pt idx="7861">
                  <c:v>#N/A</c:v>
                </c:pt>
                <c:pt idx="7862">
                  <c:v>#N/A</c:v>
                </c:pt>
                <c:pt idx="7863">
                  <c:v>#N/A</c:v>
                </c:pt>
                <c:pt idx="7864">
                  <c:v>#N/A</c:v>
                </c:pt>
                <c:pt idx="7865">
                  <c:v>#N/A</c:v>
                </c:pt>
                <c:pt idx="7866">
                  <c:v>#N/A</c:v>
                </c:pt>
                <c:pt idx="7867">
                  <c:v>#N/A</c:v>
                </c:pt>
                <c:pt idx="7868">
                  <c:v>#N/A</c:v>
                </c:pt>
                <c:pt idx="7869">
                  <c:v>#N/A</c:v>
                </c:pt>
                <c:pt idx="7870">
                  <c:v>#N/A</c:v>
                </c:pt>
                <c:pt idx="7871">
                  <c:v>#N/A</c:v>
                </c:pt>
                <c:pt idx="7872">
                  <c:v>#N/A</c:v>
                </c:pt>
                <c:pt idx="7873">
                  <c:v>#N/A</c:v>
                </c:pt>
                <c:pt idx="7874">
                  <c:v>#N/A</c:v>
                </c:pt>
                <c:pt idx="7875">
                  <c:v>#N/A</c:v>
                </c:pt>
                <c:pt idx="7876">
                  <c:v>#N/A</c:v>
                </c:pt>
                <c:pt idx="7877">
                  <c:v>#N/A</c:v>
                </c:pt>
                <c:pt idx="7878">
                  <c:v>#N/A</c:v>
                </c:pt>
                <c:pt idx="7879">
                  <c:v>#N/A</c:v>
                </c:pt>
                <c:pt idx="7880">
                  <c:v>#N/A</c:v>
                </c:pt>
                <c:pt idx="7881">
                  <c:v>#N/A</c:v>
                </c:pt>
                <c:pt idx="7882">
                  <c:v>#N/A</c:v>
                </c:pt>
                <c:pt idx="7883">
                  <c:v>#N/A</c:v>
                </c:pt>
                <c:pt idx="7884">
                  <c:v>#N/A</c:v>
                </c:pt>
                <c:pt idx="7885">
                  <c:v>#N/A</c:v>
                </c:pt>
                <c:pt idx="7886">
                  <c:v>#N/A</c:v>
                </c:pt>
                <c:pt idx="7887">
                  <c:v>#N/A</c:v>
                </c:pt>
                <c:pt idx="7888">
                  <c:v>#N/A</c:v>
                </c:pt>
                <c:pt idx="7889">
                  <c:v>#N/A</c:v>
                </c:pt>
                <c:pt idx="7890">
                  <c:v>#N/A</c:v>
                </c:pt>
                <c:pt idx="7891">
                  <c:v>#N/A</c:v>
                </c:pt>
                <c:pt idx="7892">
                  <c:v>#N/A</c:v>
                </c:pt>
                <c:pt idx="7893">
                  <c:v>#N/A</c:v>
                </c:pt>
                <c:pt idx="7894">
                  <c:v>#N/A</c:v>
                </c:pt>
                <c:pt idx="7895">
                  <c:v>#N/A</c:v>
                </c:pt>
                <c:pt idx="7896">
                  <c:v>#N/A</c:v>
                </c:pt>
                <c:pt idx="7897">
                  <c:v>#N/A</c:v>
                </c:pt>
                <c:pt idx="7898">
                  <c:v>#N/A</c:v>
                </c:pt>
                <c:pt idx="7899">
                  <c:v>#N/A</c:v>
                </c:pt>
                <c:pt idx="7900">
                  <c:v>#N/A</c:v>
                </c:pt>
                <c:pt idx="7901">
                  <c:v>#N/A</c:v>
                </c:pt>
                <c:pt idx="7902">
                  <c:v>#N/A</c:v>
                </c:pt>
                <c:pt idx="7903">
                  <c:v>#N/A</c:v>
                </c:pt>
                <c:pt idx="7904">
                  <c:v>#N/A</c:v>
                </c:pt>
                <c:pt idx="7905">
                  <c:v>#N/A</c:v>
                </c:pt>
                <c:pt idx="7906">
                  <c:v>#N/A</c:v>
                </c:pt>
                <c:pt idx="7907">
                  <c:v>#N/A</c:v>
                </c:pt>
                <c:pt idx="7908">
                  <c:v>#N/A</c:v>
                </c:pt>
                <c:pt idx="7909">
                  <c:v>#N/A</c:v>
                </c:pt>
                <c:pt idx="7910">
                  <c:v>#N/A</c:v>
                </c:pt>
                <c:pt idx="7911">
                  <c:v>#N/A</c:v>
                </c:pt>
                <c:pt idx="7912">
                  <c:v>#N/A</c:v>
                </c:pt>
                <c:pt idx="7913">
                  <c:v>#N/A</c:v>
                </c:pt>
                <c:pt idx="7914">
                  <c:v>#N/A</c:v>
                </c:pt>
                <c:pt idx="7915">
                  <c:v>#N/A</c:v>
                </c:pt>
                <c:pt idx="7916">
                  <c:v>#N/A</c:v>
                </c:pt>
                <c:pt idx="7917">
                  <c:v>#N/A</c:v>
                </c:pt>
                <c:pt idx="7918">
                  <c:v>#N/A</c:v>
                </c:pt>
                <c:pt idx="7919">
                  <c:v>#N/A</c:v>
                </c:pt>
                <c:pt idx="7920">
                  <c:v>#N/A</c:v>
                </c:pt>
                <c:pt idx="7921">
                  <c:v>#N/A</c:v>
                </c:pt>
                <c:pt idx="7922">
                  <c:v>#N/A</c:v>
                </c:pt>
                <c:pt idx="7923">
                  <c:v>#N/A</c:v>
                </c:pt>
                <c:pt idx="7924">
                  <c:v>#N/A</c:v>
                </c:pt>
                <c:pt idx="7925">
                  <c:v>#N/A</c:v>
                </c:pt>
                <c:pt idx="7926">
                  <c:v>#N/A</c:v>
                </c:pt>
                <c:pt idx="7927">
                  <c:v>#N/A</c:v>
                </c:pt>
                <c:pt idx="7928">
                  <c:v>#N/A</c:v>
                </c:pt>
                <c:pt idx="7929">
                  <c:v>#N/A</c:v>
                </c:pt>
                <c:pt idx="7930">
                  <c:v>#N/A</c:v>
                </c:pt>
                <c:pt idx="7931">
                  <c:v>#N/A</c:v>
                </c:pt>
                <c:pt idx="7932">
                  <c:v>#N/A</c:v>
                </c:pt>
                <c:pt idx="7933">
                  <c:v>#N/A</c:v>
                </c:pt>
                <c:pt idx="7934">
                  <c:v>#N/A</c:v>
                </c:pt>
                <c:pt idx="7935">
                  <c:v>#N/A</c:v>
                </c:pt>
                <c:pt idx="7936">
                  <c:v>#N/A</c:v>
                </c:pt>
                <c:pt idx="7937">
                  <c:v>#N/A</c:v>
                </c:pt>
                <c:pt idx="7938">
                  <c:v>#N/A</c:v>
                </c:pt>
                <c:pt idx="7939">
                  <c:v>#N/A</c:v>
                </c:pt>
                <c:pt idx="7940">
                  <c:v>#N/A</c:v>
                </c:pt>
                <c:pt idx="7941">
                  <c:v>#N/A</c:v>
                </c:pt>
                <c:pt idx="7942">
                  <c:v>#N/A</c:v>
                </c:pt>
                <c:pt idx="7943">
                  <c:v>#N/A</c:v>
                </c:pt>
                <c:pt idx="7944">
                  <c:v>#N/A</c:v>
                </c:pt>
                <c:pt idx="7945">
                  <c:v>#N/A</c:v>
                </c:pt>
                <c:pt idx="7946">
                  <c:v>#N/A</c:v>
                </c:pt>
                <c:pt idx="7947">
                  <c:v>#N/A</c:v>
                </c:pt>
                <c:pt idx="7948">
                  <c:v>#N/A</c:v>
                </c:pt>
                <c:pt idx="7949">
                  <c:v>#N/A</c:v>
                </c:pt>
                <c:pt idx="7950">
                  <c:v>#N/A</c:v>
                </c:pt>
                <c:pt idx="7951">
                  <c:v>#N/A</c:v>
                </c:pt>
                <c:pt idx="7952">
                  <c:v>#N/A</c:v>
                </c:pt>
                <c:pt idx="7953">
                  <c:v>#N/A</c:v>
                </c:pt>
                <c:pt idx="7954">
                  <c:v>#N/A</c:v>
                </c:pt>
                <c:pt idx="7955">
                  <c:v>#N/A</c:v>
                </c:pt>
                <c:pt idx="7956">
                  <c:v>#N/A</c:v>
                </c:pt>
                <c:pt idx="7957">
                  <c:v>#N/A</c:v>
                </c:pt>
                <c:pt idx="7958">
                  <c:v>#N/A</c:v>
                </c:pt>
                <c:pt idx="7959">
                  <c:v>#N/A</c:v>
                </c:pt>
                <c:pt idx="7960">
                  <c:v>#N/A</c:v>
                </c:pt>
                <c:pt idx="7961">
                  <c:v>#N/A</c:v>
                </c:pt>
                <c:pt idx="7962">
                  <c:v>#N/A</c:v>
                </c:pt>
                <c:pt idx="7963">
                  <c:v>#N/A</c:v>
                </c:pt>
                <c:pt idx="7964">
                  <c:v>#N/A</c:v>
                </c:pt>
                <c:pt idx="7965">
                  <c:v>#N/A</c:v>
                </c:pt>
                <c:pt idx="7966">
                  <c:v>#N/A</c:v>
                </c:pt>
                <c:pt idx="7967">
                  <c:v>#N/A</c:v>
                </c:pt>
                <c:pt idx="7968">
                  <c:v>#N/A</c:v>
                </c:pt>
                <c:pt idx="7969">
                  <c:v>#N/A</c:v>
                </c:pt>
                <c:pt idx="7970">
                  <c:v>#N/A</c:v>
                </c:pt>
                <c:pt idx="7971">
                  <c:v>#N/A</c:v>
                </c:pt>
                <c:pt idx="7972">
                  <c:v>#N/A</c:v>
                </c:pt>
                <c:pt idx="7973">
                  <c:v>#N/A</c:v>
                </c:pt>
                <c:pt idx="7974">
                  <c:v>#N/A</c:v>
                </c:pt>
                <c:pt idx="7975">
                  <c:v>#N/A</c:v>
                </c:pt>
                <c:pt idx="7976">
                  <c:v>#N/A</c:v>
                </c:pt>
                <c:pt idx="7977">
                  <c:v>#N/A</c:v>
                </c:pt>
                <c:pt idx="7978">
                  <c:v>#N/A</c:v>
                </c:pt>
                <c:pt idx="7979">
                  <c:v>#N/A</c:v>
                </c:pt>
                <c:pt idx="7980">
                  <c:v>#N/A</c:v>
                </c:pt>
                <c:pt idx="7981">
                  <c:v>#N/A</c:v>
                </c:pt>
                <c:pt idx="7982">
                  <c:v>#N/A</c:v>
                </c:pt>
                <c:pt idx="7983">
                  <c:v>#N/A</c:v>
                </c:pt>
                <c:pt idx="7984">
                  <c:v>#N/A</c:v>
                </c:pt>
                <c:pt idx="7985">
                  <c:v>#N/A</c:v>
                </c:pt>
                <c:pt idx="7986">
                  <c:v>#N/A</c:v>
                </c:pt>
                <c:pt idx="7987">
                  <c:v>#N/A</c:v>
                </c:pt>
                <c:pt idx="7988">
                  <c:v>#N/A</c:v>
                </c:pt>
                <c:pt idx="7989">
                  <c:v>#N/A</c:v>
                </c:pt>
                <c:pt idx="7990">
                  <c:v>#N/A</c:v>
                </c:pt>
                <c:pt idx="7991">
                  <c:v>#N/A</c:v>
                </c:pt>
                <c:pt idx="7992">
                  <c:v>#N/A</c:v>
                </c:pt>
                <c:pt idx="7993">
                  <c:v>#N/A</c:v>
                </c:pt>
                <c:pt idx="7994">
                  <c:v>#N/A</c:v>
                </c:pt>
                <c:pt idx="7995">
                  <c:v>#N/A</c:v>
                </c:pt>
                <c:pt idx="7996">
                  <c:v>#N/A</c:v>
                </c:pt>
                <c:pt idx="7997">
                  <c:v>#N/A</c:v>
                </c:pt>
                <c:pt idx="7998">
                  <c:v>#N/A</c:v>
                </c:pt>
                <c:pt idx="7999">
                  <c:v>#N/A</c:v>
                </c:pt>
                <c:pt idx="8000">
                  <c:v>#N/A</c:v>
                </c:pt>
                <c:pt idx="8001">
                  <c:v>#N/A</c:v>
                </c:pt>
                <c:pt idx="8002">
                  <c:v>#N/A</c:v>
                </c:pt>
                <c:pt idx="8003">
                  <c:v>#N/A</c:v>
                </c:pt>
                <c:pt idx="8004">
                  <c:v>#N/A</c:v>
                </c:pt>
                <c:pt idx="8005">
                  <c:v>#N/A</c:v>
                </c:pt>
                <c:pt idx="8006">
                  <c:v>#N/A</c:v>
                </c:pt>
                <c:pt idx="8007">
                  <c:v>#N/A</c:v>
                </c:pt>
                <c:pt idx="8008">
                  <c:v>#N/A</c:v>
                </c:pt>
                <c:pt idx="8009">
                  <c:v>#N/A</c:v>
                </c:pt>
                <c:pt idx="8010">
                  <c:v>#N/A</c:v>
                </c:pt>
                <c:pt idx="8011">
                  <c:v>#N/A</c:v>
                </c:pt>
                <c:pt idx="8012">
                  <c:v>#N/A</c:v>
                </c:pt>
                <c:pt idx="8013">
                  <c:v>#N/A</c:v>
                </c:pt>
                <c:pt idx="8014">
                  <c:v>#N/A</c:v>
                </c:pt>
                <c:pt idx="8015">
                  <c:v>#N/A</c:v>
                </c:pt>
                <c:pt idx="8016">
                  <c:v>#N/A</c:v>
                </c:pt>
                <c:pt idx="8017">
                  <c:v>#N/A</c:v>
                </c:pt>
                <c:pt idx="8018">
                  <c:v>#N/A</c:v>
                </c:pt>
                <c:pt idx="8019">
                  <c:v>#N/A</c:v>
                </c:pt>
                <c:pt idx="8020">
                  <c:v>#N/A</c:v>
                </c:pt>
                <c:pt idx="8021">
                  <c:v>#N/A</c:v>
                </c:pt>
                <c:pt idx="8022">
                  <c:v>#N/A</c:v>
                </c:pt>
                <c:pt idx="8023">
                  <c:v>#N/A</c:v>
                </c:pt>
                <c:pt idx="8024">
                  <c:v>#N/A</c:v>
                </c:pt>
                <c:pt idx="8025">
                  <c:v>#N/A</c:v>
                </c:pt>
                <c:pt idx="8026">
                  <c:v>#N/A</c:v>
                </c:pt>
                <c:pt idx="8027">
                  <c:v>#N/A</c:v>
                </c:pt>
                <c:pt idx="8028">
                  <c:v>#N/A</c:v>
                </c:pt>
                <c:pt idx="8029">
                  <c:v>#N/A</c:v>
                </c:pt>
                <c:pt idx="8030">
                  <c:v>#N/A</c:v>
                </c:pt>
                <c:pt idx="8031">
                  <c:v>#N/A</c:v>
                </c:pt>
                <c:pt idx="8032">
                  <c:v>#N/A</c:v>
                </c:pt>
                <c:pt idx="8033">
                  <c:v>#N/A</c:v>
                </c:pt>
                <c:pt idx="8034">
                  <c:v>#N/A</c:v>
                </c:pt>
                <c:pt idx="8035">
                  <c:v>#N/A</c:v>
                </c:pt>
                <c:pt idx="8036">
                  <c:v>#N/A</c:v>
                </c:pt>
                <c:pt idx="8037">
                  <c:v>#N/A</c:v>
                </c:pt>
                <c:pt idx="8038">
                  <c:v>#N/A</c:v>
                </c:pt>
                <c:pt idx="8039">
                  <c:v>#N/A</c:v>
                </c:pt>
                <c:pt idx="8040">
                  <c:v>#N/A</c:v>
                </c:pt>
                <c:pt idx="8041">
                  <c:v>#N/A</c:v>
                </c:pt>
                <c:pt idx="8042">
                  <c:v>#N/A</c:v>
                </c:pt>
                <c:pt idx="8043">
                  <c:v>#N/A</c:v>
                </c:pt>
                <c:pt idx="8044">
                  <c:v>#N/A</c:v>
                </c:pt>
                <c:pt idx="8045">
                  <c:v>#N/A</c:v>
                </c:pt>
                <c:pt idx="8046">
                  <c:v>#N/A</c:v>
                </c:pt>
                <c:pt idx="8047">
                  <c:v>#N/A</c:v>
                </c:pt>
                <c:pt idx="8048">
                  <c:v>#N/A</c:v>
                </c:pt>
                <c:pt idx="8049">
                  <c:v>#N/A</c:v>
                </c:pt>
                <c:pt idx="8050">
                  <c:v>#N/A</c:v>
                </c:pt>
                <c:pt idx="8051">
                  <c:v>#N/A</c:v>
                </c:pt>
                <c:pt idx="8052">
                  <c:v>#N/A</c:v>
                </c:pt>
                <c:pt idx="8053">
                  <c:v>#N/A</c:v>
                </c:pt>
                <c:pt idx="8054">
                  <c:v>#N/A</c:v>
                </c:pt>
                <c:pt idx="8055">
                  <c:v>#N/A</c:v>
                </c:pt>
                <c:pt idx="8056">
                  <c:v>#N/A</c:v>
                </c:pt>
                <c:pt idx="8057">
                  <c:v>#N/A</c:v>
                </c:pt>
                <c:pt idx="8058">
                  <c:v>#N/A</c:v>
                </c:pt>
                <c:pt idx="8059">
                  <c:v>#N/A</c:v>
                </c:pt>
                <c:pt idx="8060">
                  <c:v>#N/A</c:v>
                </c:pt>
                <c:pt idx="8061">
                  <c:v>#N/A</c:v>
                </c:pt>
                <c:pt idx="8062">
                  <c:v>#N/A</c:v>
                </c:pt>
                <c:pt idx="8063">
                  <c:v>#N/A</c:v>
                </c:pt>
                <c:pt idx="8064">
                  <c:v>#N/A</c:v>
                </c:pt>
                <c:pt idx="8065">
                  <c:v>#N/A</c:v>
                </c:pt>
                <c:pt idx="8066">
                  <c:v>#N/A</c:v>
                </c:pt>
                <c:pt idx="8067">
                  <c:v>#N/A</c:v>
                </c:pt>
                <c:pt idx="8068">
                  <c:v>#N/A</c:v>
                </c:pt>
                <c:pt idx="8069">
                  <c:v>#N/A</c:v>
                </c:pt>
                <c:pt idx="8070">
                  <c:v>#N/A</c:v>
                </c:pt>
                <c:pt idx="8071">
                  <c:v>#N/A</c:v>
                </c:pt>
                <c:pt idx="8072">
                  <c:v>#N/A</c:v>
                </c:pt>
                <c:pt idx="8073">
                  <c:v>#N/A</c:v>
                </c:pt>
                <c:pt idx="8074">
                  <c:v>#N/A</c:v>
                </c:pt>
                <c:pt idx="8075">
                  <c:v>#N/A</c:v>
                </c:pt>
                <c:pt idx="8076">
                  <c:v>#N/A</c:v>
                </c:pt>
                <c:pt idx="8077">
                  <c:v>#N/A</c:v>
                </c:pt>
                <c:pt idx="8078">
                  <c:v>#N/A</c:v>
                </c:pt>
                <c:pt idx="8079">
                  <c:v>#N/A</c:v>
                </c:pt>
                <c:pt idx="8080">
                  <c:v>#N/A</c:v>
                </c:pt>
                <c:pt idx="8081">
                  <c:v>#N/A</c:v>
                </c:pt>
                <c:pt idx="8082">
                  <c:v>#N/A</c:v>
                </c:pt>
                <c:pt idx="8083">
                  <c:v>#N/A</c:v>
                </c:pt>
                <c:pt idx="8084">
                  <c:v>#N/A</c:v>
                </c:pt>
                <c:pt idx="8085">
                  <c:v>#N/A</c:v>
                </c:pt>
                <c:pt idx="8086">
                  <c:v>#N/A</c:v>
                </c:pt>
                <c:pt idx="8087">
                  <c:v>#N/A</c:v>
                </c:pt>
                <c:pt idx="8088">
                  <c:v>#N/A</c:v>
                </c:pt>
                <c:pt idx="8089">
                  <c:v>#N/A</c:v>
                </c:pt>
                <c:pt idx="8090">
                  <c:v>#N/A</c:v>
                </c:pt>
                <c:pt idx="8091">
                  <c:v>#N/A</c:v>
                </c:pt>
                <c:pt idx="8092">
                  <c:v>#N/A</c:v>
                </c:pt>
                <c:pt idx="8093">
                  <c:v>#N/A</c:v>
                </c:pt>
                <c:pt idx="8094">
                  <c:v>#N/A</c:v>
                </c:pt>
                <c:pt idx="8095">
                  <c:v>#N/A</c:v>
                </c:pt>
                <c:pt idx="8096">
                  <c:v>#N/A</c:v>
                </c:pt>
                <c:pt idx="8097">
                  <c:v>#N/A</c:v>
                </c:pt>
                <c:pt idx="8098">
                  <c:v>#N/A</c:v>
                </c:pt>
                <c:pt idx="8099">
                  <c:v>#N/A</c:v>
                </c:pt>
                <c:pt idx="8100">
                  <c:v>#N/A</c:v>
                </c:pt>
                <c:pt idx="8101">
                  <c:v>#N/A</c:v>
                </c:pt>
                <c:pt idx="8102">
                  <c:v>#N/A</c:v>
                </c:pt>
                <c:pt idx="8103">
                  <c:v>#N/A</c:v>
                </c:pt>
                <c:pt idx="8104">
                  <c:v>#N/A</c:v>
                </c:pt>
                <c:pt idx="8105">
                  <c:v>#N/A</c:v>
                </c:pt>
                <c:pt idx="8106">
                  <c:v>#N/A</c:v>
                </c:pt>
                <c:pt idx="8107">
                  <c:v>#N/A</c:v>
                </c:pt>
                <c:pt idx="8108">
                  <c:v>#N/A</c:v>
                </c:pt>
                <c:pt idx="8109">
                  <c:v>#N/A</c:v>
                </c:pt>
                <c:pt idx="8110">
                  <c:v>#N/A</c:v>
                </c:pt>
                <c:pt idx="8111">
                  <c:v>#N/A</c:v>
                </c:pt>
                <c:pt idx="8112">
                  <c:v>#N/A</c:v>
                </c:pt>
                <c:pt idx="8113">
                  <c:v>#N/A</c:v>
                </c:pt>
                <c:pt idx="8114">
                  <c:v>#N/A</c:v>
                </c:pt>
                <c:pt idx="8115">
                  <c:v>#N/A</c:v>
                </c:pt>
                <c:pt idx="8116">
                  <c:v>#N/A</c:v>
                </c:pt>
                <c:pt idx="8117">
                  <c:v>#N/A</c:v>
                </c:pt>
                <c:pt idx="8118">
                  <c:v>#N/A</c:v>
                </c:pt>
                <c:pt idx="8119">
                  <c:v>#N/A</c:v>
                </c:pt>
                <c:pt idx="8120">
                  <c:v>#N/A</c:v>
                </c:pt>
                <c:pt idx="8121">
                  <c:v>#N/A</c:v>
                </c:pt>
                <c:pt idx="8122">
                  <c:v>#N/A</c:v>
                </c:pt>
                <c:pt idx="8123">
                  <c:v>#N/A</c:v>
                </c:pt>
                <c:pt idx="8124">
                  <c:v>#N/A</c:v>
                </c:pt>
                <c:pt idx="8125">
                  <c:v>#N/A</c:v>
                </c:pt>
                <c:pt idx="8126">
                  <c:v>#N/A</c:v>
                </c:pt>
                <c:pt idx="8127">
                  <c:v>#N/A</c:v>
                </c:pt>
                <c:pt idx="8128">
                  <c:v>#N/A</c:v>
                </c:pt>
                <c:pt idx="8129">
                  <c:v>#N/A</c:v>
                </c:pt>
                <c:pt idx="8130">
                  <c:v>#N/A</c:v>
                </c:pt>
                <c:pt idx="8131">
                  <c:v>#N/A</c:v>
                </c:pt>
                <c:pt idx="8132">
                  <c:v>#N/A</c:v>
                </c:pt>
                <c:pt idx="8133">
                  <c:v>#N/A</c:v>
                </c:pt>
                <c:pt idx="8134">
                  <c:v>#N/A</c:v>
                </c:pt>
                <c:pt idx="8135">
                  <c:v>#N/A</c:v>
                </c:pt>
                <c:pt idx="8136">
                  <c:v>#N/A</c:v>
                </c:pt>
                <c:pt idx="8137">
                  <c:v>#N/A</c:v>
                </c:pt>
                <c:pt idx="8138">
                  <c:v>#N/A</c:v>
                </c:pt>
                <c:pt idx="8139">
                  <c:v>#N/A</c:v>
                </c:pt>
                <c:pt idx="8140">
                  <c:v>#N/A</c:v>
                </c:pt>
                <c:pt idx="8141">
                  <c:v>#N/A</c:v>
                </c:pt>
                <c:pt idx="8142">
                  <c:v>#N/A</c:v>
                </c:pt>
                <c:pt idx="8143">
                  <c:v>#N/A</c:v>
                </c:pt>
                <c:pt idx="8144">
                  <c:v>#N/A</c:v>
                </c:pt>
                <c:pt idx="8145">
                  <c:v>#N/A</c:v>
                </c:pt>
                <c:pt idx="8146">
                  <c:v>#N/A</c:v>
                </c:pt>
                <c:pt idx="8147">
                  <c:v>#N/A</c:v>
                </c:pt>
                <c:pt idx="8148">
                  <c:v>#N/A</c:v>
                </c:pt>
                <c:pt idx="8149">
                  <c:v>#N/A</c:v>
                </c:pt>
                <c:pt idx="8150">
                  <c:v>#N/A</c:v>
                </c:pt>
                <c:pt idx="8151">
                  <c:v>#N/A</c:v>
                </c:pt>
                <c:pt idx="8152">
                  <c:v>#N/A</c:v>
                </c:pt>
                <c:pt idx="8153">
                  <c:v>#N/A</c:v>
                </c:pt>
                <c:pt idx="8154">
                  <c:v>#N/A</c:v>
                </c:pt>
                <c:pt idx="8155">
                  <c:v>#N/A</c:v>
                </c:pt>
                <c:pt idx="8156">
                  <c:v>#N/A</c:v>
                </c:pt>
                <c:pt idx="8157">
                  <c:v>#N/A</c:v>
                </c:pt>
                <c:pt idx="8158">
                  <c:v>#N/A</c:v>
                </c:pt>
                <c:pt idx="8159">
                  <c:v>#N/A</c:v>
                </c:pt>
                <c:pt idx="8160">
                  <c:v>#N/A</c:v>
                </c:pt>
                <c:pt idx="8161">
                  <c:v>#N/A</c:v>
                </c:pt>
                <c:pt idx="8162">
                  <c:v>#N/A</c:v>
                </c:pt>
                <c:pt idx="8163">
                  <c:v>#N/A</c:v>
                </c:pt>
                <c:pt idx="8164">
                  <c:v>#N/A</c:v>
                </c:pt>
                <c:pt idx="8165">
                  <c:v>#N/A</c:v>
                </c:pt>
                <c:pt idx="8166">
                  <c:v>#N/A</c:v>
                </c:pt>
                <c:pt idx="8167">
                  <c:v>#N/A</c:v>
                </c:pt>
                <c:pt idx="8168">
                  <c:v>#N/A</c:v>
                </c:pt>
                <c:pt idx="8169">
                  <c:v>#N/A</c:v>
                </c:pt>
                <c:pt idx="8170">
                  <c:v>#N/A</c:v>
                </c:pt>
                <c:pt idx="8171">
                  <c:v>#N/A</c:v>
                </c:pt>
                <c:pt idx="8172">
                  <c:v>#N/A</c:v>
                </c:pt>
                <c:pt idx="8173">
                  <c:v>#N/A</c:v>
                </c:pt>
                <c:pt idx="8174">
                  <c:v>#N/A</c:v>
                </c:pt>
                <c:pt idx="8175">
                  <c:v>#N/A</c:v>
                </c:pt>
                <c:pt idx="8176">
                  <c:v>#N/A</c:v>
                </c:pt>
                <c:pt idx="8177">
                  <c:v>#N/A</c:v>
                </c:pt>
                <c:pt idx="8178">
                  <c:v>#N/A</c:v>
                </c:pt>
                <c:pt idx="8179">
                  <c:v>#N/A</c:v>
                </c:pt>
                <c:pt idx="8180">
                  <c:v>#N/A</c:v>
                </c:pt>
                <c:pt idx="8181">
                  <c:v>#N/A</c:v>
                </c:pt>
                <c:pt idx="8182">
                  <c:v>#N/A</c:v>
                </c:pt>
                <c:pt idx="8183">
                  <c:v>#N/A</c:v>
                </c:pt>
                <c:pt idx="8184">
                  <c:v>#N/A</c:v>
                </c:pt>
                <c:pt idx="8185">
                  <c:v>#N/A</c:v>
                </c:pt>
                <c:pt idx="8186">
                  <c:v>#N/A</c:v>
                </c:pt>
                <c:pt idx="8187">
                  <c:v>#N/A</c:v>
                </c:pt>
                <c:pt idx="8188">
                  <c:v>#N/A</c:v>
                </c:pt>
                <c:pt idx="8189">
                  <c:v>#N/A</c:v>
                </c:pt>
                <c:pt idx="8190">
                  <c:v>#N/A</c:v>
                </c:pt>
                <c:pt idx="8191">
                  <c:v>#N/A</c:v>
                </c:pt>
                <c:pt idx="8192">
                  <c:v>#N/A</c:v>
                </c:pt>
                <c:pt idx="8193">
                  <c:v>#N/A</c:v>
                </c:pt>
                <c:pt idx="8194">
                  <c:v>#N/A</c:v>
                </c:pt>
                <c:pt idx="8195">
                  <c:v>#N/A</c:v>
                </c:pt>
                <c:pt idx="8196">
                  <c:v>#N/A</c:v>
                </c:pt>
                <c:pt idx="8197">
                  <c:v>#N/A</c:v>
                </c:pt>
                <c:pt idx="8198">
                  <c:v>#N/A</c:v>
                </c:pt>
                <c:pt idx="8199">
                  <c:v>#N/A</c:v>
                </c:pt>
                <c:pt idx="8200">
                  <c:v>#N/A</c:v>
                </c:pt>
                <c:pt idx="8201">
                  <c:v>#N/A</c:v>
                </c:pt>
                <c:pt idx="8202">
                  <c:v>#N/A</c:v>
                </c:pt>
                <c:pt idx="8203">
                  <c:v>#N/A</c:v>
                </c:pt>
                <c:pt idx="8204">
                  <c:v>#N/A</c:v>
                </c:pt>
                <c:pt idx="8205">
                  <c:v>#N/A</c:v>
                </c:pt>
                <c:pt idx="8206">
                  <c:v>#N/A</c:v>
                </c:pt>
                <c:pt idx="8207">
                  <c:v>#N/A</c:v>
                </c:pt>
                <c:pt idx="8208">
                  <c:v>#N/A</c:v>
                </c:pt>
                <c:pt idx="8209">
                  <c:v>#N/A</c:v>
                </c:pt>
                <c:pt idx="8210">
                  <c:v>#N/A</c:v>
                </c:pt>
                <c:pt idx="8211">
                  <c:v>#N/A</c:v>
                </c:pt>
                <c:pt idx="8212">
                  <c:v>#N/A</c:v>
                </c:pt>
                <c:pt idx="8213">
                  <c:v>#N/A</c:v>
                </c:pt>
                <c:pt idx="8214">
                  <c:v>#N/A</c:v>
                </c:pt>
                <c:pt idx="8215">
                  <c:v>#N/A</c:v>
                </c:pt>
                <c:pt idx="8216">
                  <c:v>#N/A</c:v>
                </c:pt>
                <c:pt idx="8217">
                  <c:v>#N/A</c:v>
                </c:pt>
                <c:pt idx="8218">
                  <c:v>#N/A</c:v>
                </c:pt>
                <c:pt idx="8219">
                  <c:v>#N/A</c:v>
                </c:pt>
                <c:pt idx="8220">
                  <c:v>#N/A</c:v>
                </c:pt>
                <c:pt idx="8221">
                  <c:v>#N/A</c:v>
                </c:pt>
                <c:pt idx="8222">
                  <c:v>#N/A</c:v>
                </c:pt>
                <c:pt idx="8223">
                  <c:v>#N/A</c:v>
                </c:pt>
                <c:pt idx="8224">
                  <c:v>#N/A</c:v>
                </c:pt>
                <c:pt idx="8225">
                  <c:v>#N/A</c:v>
                </c:pt>
                <c:pt idx="8226">
                  <c:v>#N/A</c:v>
                </c:pt>
                <c:pt idx="8227">
                  <c:v>#N/A</c:v>
                </c:pt>
                <c:pt idx="8228">
                  <c:v>#N/A</c:v>
                </c:pt>
                <c:pt idx="8229">
                  <c:v>#N/A</c:v>
                </c:pt>
                <c:pt idx="8230">
                  <c:v>#N/A</c:v>
                </c:pt>
                <c:pt idx="8231">
                  <c:v>#N/A</c:v>
                </c:pt>
                <c:pt idx="8232">
                  <c:v>#N/A</c:v>
                </c:pt>
                <c:pt idx="8233">
                  <c:v>#N/A</c:v>
                </c:pt>
                <c:pt idx="8234">
                  <c:v>#N/A</c:v>
                </c:pt>
                <c:pt idx="8235">
                  <c:v>#N/A</c:v>
                </c:pt>
                <c:pt idx="8236">
                  <c:v>#N/A</c:v>
                </c:pt>
                <c:pt idx="8237">
                  <c:v>#N/A</c:v>
                </c:pt>
                <c:pt idx="8238">
                  <c:v>#N/A</c:v>
                </c:pt>
                <c:pt idx="8239">
                  <c:v>#N/A</c:v>
                </c:pt>
                <c:pt idx="8240">
                  <c:v>#N/A</c:v>
                </c:pt>
                <c:pt idx="8241">
                  <c:v>#N/A</c:v>
                </c:pt>
                <c:pt idx="8242">
                  <c:v>#N/A</c:v>
                </c:pt>
                <c:pt idx="8243">
                  <c:v>#N/A</c:v>
                </c:pt>
                <c:pt idx="8244">
                  <c:v>#N/A</c:v>
                </c:pt>
                <c:pt idx="8245">
                  <c:v>#N/A</c:v>
                </c:pt>
                <c:pt idx="8246">
                  <c:v>#N/A</c:v>
                </c:pt>
                <c:pt idx="8247">
                  <c:v>#N/A</c:v>
                </c:pt>
                <c:pt idx="8248">
                  <c:v>#N/A</c:v>
                </c:pt>
                <c:pt idx="8249">
                  <c:v>#N/A</c:v>
                </c:pt>
                <c:pt idx="8250">
                  <c:v>#N/A</c:v>
                </c:pt>
                <c:pt idx="8251">
                  <c:v>#N/A</c:v>
                </c:pt>
                <c:pt idx="8252">
                  <c:v>#N/A</c:v>
                </c:pt>
                <c:pt idx="8253">
                  <c:v>#N/A</c:v>
                </c:pt>
                <c:pt idx="8254">
                  <c:v>#N/A</c:v>
                </c:pt>
                <c:pt idx="8255">
                  <c:v>#N/A</c:v>
                </c:pt>
                <c:pt idx="8256">
                  <c:v>#N/A</c:v>
                </c:pt>
                <c:pt idx="8257">
                  <c:v>#N/A</c:v>
                </c:pt>
                <c:pt idx="8258">
                  <c:v>#N/A</c:v>
                </c:pt>
                <c:pt idx="8259">
                  <c:v>#N/A</c:v>
                </c:pt>
                <c:pt idx="8260">
                  <c:v>#N/A</c:v>
                </c:pt>
                <c:pt idx="8261">
                  <c:v>#N/A</c:v>
                </c:pt>
                <c:pt idx="8262">
                  <c:v>#N/A</c:v>
                </c:pt>
                <c:pt idx="8263">
                  <c:v>#N/A</c:v>
                </c:pt>
                <c:pt idx="8264">
                  <c:v>#N/A</c:v>
                </c:pt>
                <c:pt idx="8265">
                  <c:v>#N/A</c:v>
                </c:pt>
                <c:pt idx="8266">
                  <c:v>#N/A</c:v>
                </c:pt>
                <c:pt idx="8267">
                  <c:v>#N/A</c:v>
                </c:pt>
                <c:pt idx="8268">
                  <c:v>#N/A</c:v>
                </c:pt>
                <c:pt idx="8269">
                  <c:v>#N/A</c:v>
                </c:pt>
                <c:pt idx="8270">
                  <c:v>#N/A</c:v>
                </c:pt>
                <c:pt idx="8271">
                  <c:v>#N/A</c:v>
                </c:pt>
                <c:pt idx="8272">
                  <c:v>#N/A</c:v>
                </c:pt>
                <c:pt idx="8273">
                  <c:v>#N/A</c:v>
                </c:pt>
                <c:pt idx="8274">
                  <c:v>#N/A</c:v>
                </c:pt>
                <c:pt idx="8275">
                  <c:v>#N/A</c:v>
                </c:pt>
                <c:pt idx="8276">
                  <c:v>#N/A</c:v>
                </c:pt>
                <c:pt idx="8277">
                  <c:v>#N/A</c:v>
                </c:pt>
                <c:pt idx="8278">
                  <c:v>#N/A</c:v>
                </c:pt>
                <c:pt idx="8279">
                  <c:v>#N/A</c:v>
                </c:pt>
                <c:pt idx="8280">
                  <c:v>#N/A</c:v>
                </c:pt>
                <c:pt idx="8281">
                  <c:v>#N/A</c:v>
                </c:pt>
                <c:pt idx="8282">
                  <c:v>#N/A</c:v>
                </c:pt>
                <c:pt idx="8283">
                  <c:v>#N/A</c:v>
                </c:pt>
                <c:pt idx="8284">
                  <c:v>#N/A</c:v>
                </c:pt>
                <c:pt idx="8285">
                  <c:v>#N/A</c:v>
                </c:pt>
                <c:pt idx="8286">
                  <c:v>#N/A</c:v>
                </c:pt>
                <c:pt idx="8287">
                  <c:v>#N/A</c:v>
                </c:pt>
                <c:pt idx="8288">
                  <c:v>#N/A</c:v>
                </c:pt>
                <c:pt idx="8289">
                  <c:v>#N/A</c:v>
                </c:pt>
                <c:pt idx="8290">
                  <c:v>#N/A</c:v>
                </c:pt>
                <c:pt idx="8291">
                  <c:v>#N/A</c:v>
                </c:pt>
                <c:pt idx="8292">
                  <c:v>#N/A</c:v>
                </c:pt>
                <c:pt idx="8293">
                  <c:v>#N/A</c:v>
                </c:pt>
                <c:pt idx="8294">
                  <c:v>#N/A</c:v>
                </c:pt>
                <c:pt idx="8295">
                  <c:v>#N/A</c:v>
                </c:pt>
                <c:pt idx="8296">
                  <c:v>#N/A</c:v>
                </c:pt>
                <c:pt idx="8297">
                  <c:v>#N/A</c:v>
                </c:pt>
                <c:pt idx="8298">
                  <c:v>#N/A</c:v>
                </c:pt>
                <c:pt idx="8299">
                  <c:v>#N/A</c:v>
                </c:pt>
                <c:pt idx="8300">
                  <c:v>#N/A</c:v>
                </c:pt>
                <c:pt idx="8301">
                  <c:v>#N/A</c:v>
                </c:pt>
                <c:pt idx="8302">
                  <c:v>#N/A</c:v>
                </c:pt>
                <c:pt idx="8303">
                  <c:v>#N/A</c:v>
                </c:pt>
                <c:pt idx="8304">
                  <c:v>#N/A</c:v>
                </c:pt>
                <c:pt idx="8305">
                  <c:v>#N/A</c:v>
                </c:pt>
                <c:pt idx="8306">
                  <c:v>#N/A</c:v>
                </c:pt>
                <c:pt idx="8307">
                  <c:v>#N/A</c:v>
                </c:pt>
                <c:pt idx="8308">
                  <c:v>#N/A</c:v>
                </c:pt>
                <c:pt idx="8309">
                  <c:v>#N/A</c:v>
                </c:pt>
                <c:pt idx="8310">
                  <c:v>#N/A</c:v>
                </c:pt>
                <c:pt idx="8311">
                  <c:v>#N/A</c:v>
                </c:pt>
                <c:pt idx="8312">
                  <c:v>#N/A</c:v>
                </c:pt>
                <c:pt idx="8313">
                  <c:v>#N/A</c:v>
                </c:pt>
                <c:pt idx="8314">
                  <c:v>#N/A</c:v>
                </c:pt>
                <c:pt idx="8315">
                  <c:v>#N/A</c:v>
                </c:pt>
                <c:pt idx="8316">
                  <c:v>#N/A</c:v>
                </c:pt>
                <c:pt idx="8317">
                  <c:v>#N/A</c:v>
                </c:pt>
                <c:pt idx="8318">
                  <c:v>#N/A</c:v>
                </c:pt>
                <c:pt idx="8319">
                  <c:v>#N/A</c:v>
                </c:pt>
                <c:pt idx="8320">
                  <c:v>#N/A</c:v>
                </c:pt>
                <c:pt idx="8321">
                  <c:v>#N/A</c:v>
                </c:pt>
                <c:pt idx="8322">
                  <c:v>#N/A</c:v>
                </c:pt>
                <c:pt idx="8323">
                  <c:v>#N/A</c:v>
                </c:pt>
                <c:pt idx="8324">
                  <c:v>#N/A</c:v>
                </c:pt>
                <c:pt idx="8325">
                  <c:v>#N/A</c:v>
                </c:pt>
                <c:pt idx="8326">
                  <c:v>#N/A</c:v>
                </c:pt>
                <c:pt idx="8327">
                  <c:v>#N/A</c:v>
                </c:pt>
                <c:pt idx="8328">
                  <c:v>#N/A</c:v>
                </c:pt>
                <c:pt idx="8329">
                  <c:v>#N/A</c:v>
                </c:pt>
                <c:pt idx="8330">
                  <c:v>#N/A</c:v>
                </c:pt>
                <c:pt idx="8331">
                  <c:v>#N/A</c:v>
                </c:pt>
                <c:pt idx="8332">
                  <c:v>#N/A</c:v>
                </c:pt>
                <c:pt idx="8333">
                  <c:v>#N/A</c:v>
                </c:pt>
                <c:pt idx="8334">
                  <c:v>#N/A</c:v>
                </c:pt>
                <c:pt idx="8335">
                  <c:v>#N/A</c:v>
                </c:pt>
                <c:pt idx="8336">
                  <c:v>#N/A</c:v>
                </c:pt>
                <c:pt idx="8337">
                  <c:v>#N/A</c:v>
                </c:pt>
                <c:pt idx="8338">
                  <c:v>#N/A</c:v>
                </c:pt>
                <c:pt idx="8339">
                  <c:v>#N/A</c:v>
                </c:pt>
                <c:pt idx="8340">
                  <c:v>#N/A</c:v>
                </c:pt>
                <c:pt idx="8341">
                  <c:v>#N/A</c:v>
                </c:pt>
                <c:pt idx="8342">
                  <c:v>#N/A</c:v>
                </c:pt>
                <c:pt idx="8343">
                  <c:v>#N/A</c:v>
                </c:pt>
                <c:pt idx="8344">
                  <c:v>#N/A</c:v>
                </c:pt>
                <c:pt idx="8345">
                  <c:v>#N/A</c:v>
                </c:pt>
                <c:pt idx="8346">
                  <c:v>#N/A</c:v>
                </c:pt>
                <c:pt idx="8347">
                  <c:v>#N/A</c:v>
                </c:pt>
                <c:pt idx="8348">
                  <c:v>#N/A</c:v>
                </c:pt>
                <c:pt idx="8349">
                  <c:v>#N/A</c:v>
                </c:pt>
                <c:pt idx="8350">
                  <c:v>#N/A</c:v>
                </c:pt>
                <c:pt idx="8351">
                  <c:v>#N/A</c:v>
                </c:pt>
                <c:pt idx="8352">
                  <c:v>#N/A</c:v>
                </c:pt>
                <c:pt idx="8353">
                  <c:v>#N/A</c:v>
                </c:pt>
                <c:pt idx="8354">
                  <c:v>#N/A</c:v>
                </c:pt>
                <c:pt idx="8355">
                  <c:v>#N/A</c:v>
                </c:pt>
                <c:pt idx="8356">
                  <c:v>#N/A</c:v>
                </c:pt>
                <c:pt idx="8357">
                  <c:v>#N/A</c:v>
                </c:pt>
                <c:pt idx="8358">
                  <c:v>#N/A</c:v>
                </c:pt>
                <c:pt idx="8359">
                  <c:v>#N/A</c:v>
                </c:pt>
                <c:pt idx="8360">
                  <c:v>#N/A</c:v>
                </c:pt>
                <c:pt idx="8361">
                  <c:v>#N/A</c:v>
                </c:pt>
                <c:pt idx="8362">
                  <c:v>#N/A</c:v>
                </c:pt>
                <c:pt idx="8363">
                  <c:v>#N/A</c:v>
                </c:pt>
                <c:pt idx="8364">
                  <c:v>#N/A</c:v>
                </c:pt>
                <c:pt idx="8365">
                  <c:v>#N/A</c:v>
                </c:pt>
                <c:pt idx="8366">
                  <c:v>#N/A</c:v>
                </c:pt>
                <c:pt idx="8367">
                  <c:v>#N/A</c:v>
                </c:pt>
                <c:pt idx="8368">
                  <c:v>#N/A</c:v>
                </c:pt>
                <c:pt idx="8369">
                  <c:v>#N/A</c:v>
                </c:pt>
                <c:pt idx="8370">
                  <c:v>#N/A</c:v>
                </c:pt>
                <c:pt idx="8371">
                  <c:v>#N/A</c:v>
                </c:pt>
                <c:pt idx="8372">
                  <c:v>#N/A</c:v>
                </c:pt>
                <c:pt idx="8373">
                  <c:v>#N/A</c:v>
                </c:pt>
                <c:pt idx="8374">
                  <c:v>#N/A</c:v>
                </c:pt>
                <c:pt idx="8375">
                  <c:v>#N/A</c:v>
                </c:pt>
                <c:pt idx="8376">
                  <c:v>#N/A</c:v>
                </c:pt>
                <c:pt idx="8377">
                  <c:v>#N/A</c:v>
                </c:pt>
                <c:pt idx="8378">
                  <c:v>#N/A</c:v>
                </c:pt>
                <c:pt idx="8379">
                  <c:v>#N/A</c:v>
                </c:pt>
                <c:pt idx="8380">
                  <c:v>#N/A</c:v>
                </c:pt>
                <c:pt idx="8381">
                  <c:v>#N/A</c:v>
                </c:pt>
                <c:pt idx="8382">
                  <c:v>#N/A</c:v>
                </c:pt>
                <c:pt idx="8383">
                  <c:v>#N/A</c:v>
                </c:pt>
                <c:pt idx="8384">
                  <c:v>#N/A</c:v>
                </c:pt>
                <c:pt idx="8385">
                  <c:v>#N/A</c:v>
                </c:pt>
                <c:pt idx="8386">
                  <c:v>#N/A</c:v>
                </c:pt>
                <c:pt idx="8387">
                  <c:v>#N/A</c:v>
                </c:pt>
                <c:pt idx="8388">
                  <c:v>#N/A</c:v>
                </c:pt>
                <c:pt idx="8389">
                  <c:v>#N/A</c:v>
                </c:pt>
                <c:pt idx="8390">
                  <c:v>#N/A</c:v>
                </c:pt>
                <c:pt idx="8391">
                  <c:v>#N/A</c:v>
                </c:pt>
                <c:pt idx="8392">
                  <c:v>#N/A</c:v>
                </c:pt>
                <c:pt idx="8393">
                  <c:v>#N/A</c:v>
                </c:pt>
                <c:pt idx="8394">
                  <c:v>#N/A</c:v>
                </c:pt>
                <c:pt idx="8395">
                  <c:v>#N/A</c:v>
                </c:pt>
                <c:pt idx="8396">
                  <c:v>#N/A</c:v>
                </c:pt>
                <c:pt idx="8397">
                  <c:v>#N/A</c:v>
                </c:pt>
                <c:pt idx="8398">
                  <c:v>#N/A</c:v>
                </c:pt>
                <c:pt idx="8399">
                  <c:v>#N/A</c:v>
                </c:pt>
                <c:pt idx="8400">
                  <c:v>#N/A</c:v>
                </c:pt>
                <c:pt idx="8401">
                  <c:v>#N/A</c:v>
                </c:pt>
                <c:pt idx="8402">
                  <c:v>#N/A</c:v>
                </c:pt>
                <c:pt idx="8403">
                  <c:v>#N/A</c:v>
                </c:pt>
                <c:pt idx="8404">
                  <c:v>#N/A</c:v>
                </c:pt>
                <c:pt idx="8405">
                  <c:v>#N/A</c:v>
                </c:pt>
                <c:pt idx="8406">
                  <c:v>#N/A</c:v>
                </c:pt>
                <c:pt idx="8407">
                  <c:v>#N/A</c:v>
                </c:pt>
                <c:pt idx="8408">
                  <c:v>#N/A</c:v>
                </c:pt>
                <c:pt idx="8409">
                  <c:v>#N/A</c:v>
                </c:pt>
                <c:pt idx="8410">
                  <c:v>#N/A</c:v>
                </c:pt>
                <c:pt idx="8411">
                  <c:v>#N/A</c:v>
                </c:pt>
                <c:pt idx="8412">
                  <c:v>#N/A</c:v>
                </c:pt>
                <c:pt idx="8413">
                  <c:v>#N/A</c:v>
                </c:pt>
                <c:pt idx="8414">
                  <c:v>#N/A</c:v>
                </c:pt>
                <c:pt idx="8415">
                  <c:v>#N/A</c:v>
                </c:pt>
                <c:pt idx="8416">
                  <c:v>#N/A</c:v>
                </c:pt>
                <c:pt idx="8417">
                  <c:v>#N/A</c:v>
                </c:pt>
                <c:pt idx="8418">
                  <c:v>#N/A</c:v>
                </c:pt>
                <c:pt idx="8419">
                  <c:v>#N/A</c:v>
                </c:pt>
                <c:pt idx="8420">
                  <c:v>#N/A</c:v>
                </c:pt>
                <c:pt idx="8421">
                  <c:v>#N/A</c:v>
                </c:pt>
                <c:pt idx="8422">
                  <c:v>#N/A</c:v>
                </c:pt>
                <c:pt idx="8423">
                  <c:v>#N/A</c:v>
                </c:pt>
                <c:pt idx="8424">
                  <c:v>#N/A</c:v>
                </c:pt>
                <c:pt idx="8425">
                  <c:v>#N/A</c:v>
                </c:pt>
                <c:pt idx="8426">
                  <c:v>#N/A</c:v>
                </c:pt>
                <c:pt idx="8427">
                  <c:v>#N/A</c:v>
                </c:pt>
                <c:pt idx="8428">
                  <c:v>#N/A</c:v>
                </c:pt>
                <c:pt idx="8429">
                  <c:v>#N/A</c:v>
                </c:pt>
                <c:pt idx="8430">
                  <c:v>#N/A</c:v>
                </c:pt>
                <c:pt idx="8431">
                  <c:v>#N/A</c:v>
                </c:pt>
                <c:pt idx="8432">
                  <c:v>#N/A</c:v>
                </c:pt>
                <c:pt idx="8433">
                  <c:v>#N/A</c:v>
                </c:pt>
                <c:pt idx="8434">
                  <c:v>#N/A</c:v>
                </c:pt>
                <c:pt idx="8435">
                  <c:v>#N/A</c:v>
                </c:pt>
                <c:pt idx="8436">
                  <c:v>#N/A</c:v>
                </c:pt>
                <c:pt idx="8437">
                  <c:v>#N/A</c:v>
                </c:pt>
                <c:pt idx="8438">
                  <c:v>#N/A</c:v>
                </c:pt>
                <c:pt idx="8439">
                  <c:v>#N/A</c:v>
                </c:pt>
                <c:pt idx="8440">
                  <c:v>#N/A</c:v>
                </c:pt>
                <c:pt idx="8441">
                  <c:v>#N/A</c:v>
                </c:pt>
                <c:pt idx="8442">
                  <c:v>#N/A</c:v>
                </c:pt>
                <c:pt idx="8443">
                  <c:v>#N/A</c:v>
                </c:pt>
                <c:pt idx="8444">
                  <c:v>#N/A</c:v>
                </c:pt>
                <c:pt idx="8445">
                  <c:v>#N/A</c:v>
                </c:pt>
                <c:pt idx="8446">
                  <c:v>#N/A</c:v>
                </c:pt>
                <c:pt idx="8447">
                  <c:v>#N/A</c:v>
                </c:pt>
                <c:pt idx="8448">
                  <c:v>#N/A</c:v>
                </c:pt>
                <c:pt idx="8449">
                  <c:v>#N/A</c:v>
                </c:pt>
                <c:pt idx="8450">
                  <c:v>#N/A</c:v>
                </c:pt>
                <c:pt idx="8451">
                  <c:v>#N/A</c:v>
                </c:pt>
                <c:pt idx="8452">
                  <c:v>#N/A</c:v>
                </c:pt>
                <c:pt idx="8453">
                  <c:v>#N/A</c:v>
                </c:pt>
                <c:pt idx="8454">
                  <c:v>#N/A</c:v>
                </c:pt>
                <c:pt idx="8455">
                  <c:v>#N/A</c:v>
                </c:pt>
                <c:pt idx="8456">
                  <c:v>#N/A</c:v>
                </c:pt>
                <c:pt idx="8457">
                  <c:v>#N/A</c:v>
                </c:pt>
                <c:pt idx="8458">
                  <c:v>#N/A</c:v>
                </c:pt>
                <c:pt idx="8459">
                  <c:v>#N/A</c:v>
                </c:pt>
                <c:pt idx="8460">
                  <c:v>#N/A</c:v>
                </c:pt>
                <c:pt idx="8461">
                  <c:v>#N/A</c:v>
                </c:pt>
                <c:pt idx="8462">
                  <c:v>#N/A</c:v>
                </c:pt>
                <c:pt idx="8463">
                  <c:v>#N/A</c:v>
                </c:pt>
                <c:pt idx="8464">
                  <c:v>#N/A</c:v>
                </c:pt>
                <c:pt idx="8465">
                  <c:v>#N/A</c:v>
                </c:pt>
                <c:pt idx="8466">
                  <c:v>#N/A</c:v>
                </c:pt>
                <c:pt idx="8467">
                  <c:v>#N/A</c:v>
                </c:pt>
                <c:pt idx="8468">
                  <c:v>#N/A</c:v>
                </c:pt>
                <c:pt idx="8469">
                  <c:v>#N/A</c:v>
                </c:pt>
                <c:pt idx="8470">
                  <c:v>#N/A</c:v>
                </c:pt>
                <c:pt idx="8471">
                  <c:v>#N/A</c:v>
                </c:pt>
                <c:pt idx="8472">
                  <c:v>#N/A</c:v>
                </c:pt>
                <c:pt idx="8473">
                  <c:v>#N/A</c:v>
                </c:pt>
                <c:pt idx="8474">
                  <c:v>#N/A</c:v>
                </c:pt>
                <c:pt idx="8475">
                  <c:v>#N/A</c:v>
                </c:pt>
                <c:pt idx="8476">
                  <c:v>#N/A</c:v>
                </c:pt>
                <c:pt idx="8477">
                  <c:v>#N/A</c:v>
                </c:pt>
                <c:pt idx="8478">
                  <c:v>#N/A</c:v>
                </c:pt>
                <c:pt idx="8479">
                  <c:v>#N/A</c:v>
                </c:pt>
                <c:pt idx="8480">
                  <c:v>#N/A</c:v>
                </c:pt>
                <c:pt idx="8481">
                  <c:v>#N/A</c:v>
                </c:pt>
                <c:pt idx="8482">
                  <c:v>#N/A</c:v>
                </c:pt>
                <c:pt idx="8483">
                  <c:v>#N/A</c:v>
                </c:pt>
                <c:pt idx="8484">
                  <c:v>#N/A</c:v>
                </c:pt>
                <c:pt idx="8485">
                  <c:v>#N/A</c:v>
                </c:pt>
                <c:pt idx="8486">
                  <c:v>#N/A</c:v>
                </c:pt>
                <c:pt idx="8487">
                  <c:v>#N/A</c:v>
                </c:pt>
                <c:pt idx="8488">
                  <c:v>#N/A</c:v>
                </c:pt>
                <c:pt idx="8489">
                  <c:v>#N/A</c:v>
                </c:pt>
                <c:pt idx="8490">
                  <c:v>#N/A</c:v>
                </c:pt>
                <c:pt idx="8491">
                  <c:v>#N/A</c:v>
                </c:pt>
                <c:pt idx="8492">
                  <c:v>#N/A</c:v>
                </c:pt>
                <c:pt idx="8493">
                  <c:v>#N/A</c:v>
                </c:pt>
                <c:pt idx="8494">
                  <c:v>#N/A</c:v>
                </c:pt>
                <c:pt idx="8495">
                  <c:v>#N/A</c:v>
                </c:pt>
                <c:pt idx="8496">
                  <c:v>#N/A</c:v>
                </c:pt>
                <c:pt idx="8497">
                  <c:v>#N/A</c:v>
                </c:pt>
                <c:pt idx="8498">
                  <c:v>#N/A</c:v>
                </c:pt>
                <c:pt idx="8499">
                  <c:v>#N/A</c:v>
                </c:pt>
                <c:pt idx="8500">
                  <c:v>#N/A</c:v>
                </c:pt>
                <c:pt idx="8501">
                  <c:v>#N/A</c:v>
                </c:pt>
                <c:pt idx="8502">
                  <c:v>#N/A</c:v>
                </c:pt>
                <c:pt idx="8503">
                  <c:v>#N/A</c:v>
                </c:pt>
                <c:pt idx="8504">
                  <c:v>#N/A</c:v>
                </c:pt>
                <c:pt idx="8505">
                  <c:v>#N/A</c:v>
                </c:pt>
                <c:pt idx="8506">
                  <c:v>#N/A</c:v>
                </c:pt>
                <c:pt idx="8507">
                  <c:v>#N/A</c:v>
                </c:pt>
                <c:pt idx="8508">
                  <c:v>#N/A</c:v>
                </c:pt>
                <c:pt idx="8509">
                  <c:v>#N/A</c:v>
                </c:pt>
                <c:pt idx="8510">
                  <c:v>#N/A</c:v>
                </c:pt>
                <c:pt idx="8511">
                  <c:v>#N/A</c:v>
                </c:pt>
                <c:pt idx="8512">
                  <c:v>#N/A</c:v>
                </c:pt>
                <c:pt idx="8513">
                  <c:v>#N/A</c:v>
                </c:pt>
                <c:pt idx="8514">
                  <c:v>#N/A</c:v>
                </c:pt>
                <c:pt idx="8515">
                  <c:v>#N/A</c:v>
                </c:pt>
                <c:pt idx="8516">
                  <c:v>#N/A</c:v>
                </c:pt>
                <c:pt idx="8517">
                  <c:v>#N/A</c:v>
                </c:pt>
                <c:pt idx="8518">
                  <c:v>#N/A</c:v>
                </c:pt>
                <c:pt idx="8519">
                  <c:v>#N/A</c:v>
                </c:pt>
                <c:pt idx="8520">
                  <c:v>#N/A</c:v>
                </c:pt>
                <c:pt idx="8521">
                  <c:v>#N/A</c:v>
                </c:pt>
                <c:pt idx="8522">
                  <c:v>#N/A</c:v>
                </c:pt>
                <c:pt idx="8523">
                  <c:v>#N/A</c:v>
                </c:pt>
                <c:pt idx="8524">
                  <c:v>#N/A</c:v>
                </c:pt>
                <c:pt idx="8525">
                  <c:v>#N/A</c:v>
                </c:pt>
                <c:pt idx="8526">
                  <c:v>#N/A</c:v>
                </c:pt>
                <c:pt idx="8527">
                  <c:v>#N/A</c:v>
                </c:pt>
                <c:pt idx="8528">
                  <c:v>#N/A</c:v>
                </c:pt>
                <c:pt idx="8529">
                  <c:v>#N/A</c:v>
                </c:pt>
                <c:pt idx="8530">
                  <c:v>#N/A</c:v>
                </c:pt>
                <c:pt idx="8531">
                  <c:v>#N/A</c:v>
                </c:pt>
                <c:pt idx="8532">
                  <c:v>#N/A</c:v>
                </c:pt>
                <c:pt idx="8533">
                  <c:v>#N/A</c:v>
                </c:pt>
                <c:pt idx="8534">
                  <c:v>#N/A</c:v>
                </c:pt>
                <c:pt idx="8535">
                  <c:v>#N/A</c:v>
                </c:pt>
                <c:pt idx="8536">
                  <c:v>#N/A</c:v>
                </c:pt>
                <c:pt idx="8537">
                  <c:v>#N/A</c:v>
                </c:pt>
                <c:pt idx="8538">
                  <c:v>#N/A</c:v>
                </c:pt>
                <c:pt idx="8539">
                  <c:v>#N/A</c:v>
                </c:pt>
                <c:pt idx="8540">
                  <c:v>#N/A</c:v>
                </c:pt>
                <c:pt idx="8541">
                  <c:v>#N/A</c:v>
                </c:pt>
                <c:pt idx="8542">
                  <c:v>#N/A</c:v>
                </c:pt>
                <c:pt idx="8543">
                  <c:v>#N/A</c:v>
                </c:pt>
                <c:pt idx="8544">
                  <c:v>#N/A</c:v>
                </c:pt>
                <c:pt idx="8545">
                  <c:v>#N/A</c:v>
                </c:pt>
                <c:pt idx="8546">
                  <c:v>#N/A</c:v>
                </c:pt>
                <c:pt idx="8547">
                  <c:v>#N/A</c:v>
                </c:pt>
                <c:pt idx="8548">
                  <c:v>#N/A</c:v>
                </c:pt>
                <c:pt idx="8549">
                  <c:v>#N/A</c:v>
                </c:pt>
                <c:pt idx="8550">
                  <c:v>#N/A</c:v>
                </c:pt>
                <c:pt idx="8551">
                  <c:v>#N/A</c:v>
                </c:pt>
                <c:pt idx="8552">
                  <c:v>#N/A</c:v>
                </c:pt>
                <c:pt idx="8553">
                  <c:v>#N/A</c:v>
                </c:pt>
                <c:pt idx="8554">
                  <c:v>#N/A</c:v>
                </c:pt>
                <c:pt idx="8555">
                  <c:v>#N/A</c:v>
                </c:pt>
                <c:pt idx="8556">
                  <c:v>#N/A</c:v>
                </c:pt>
                <c:pt idx="8557">
                  <c:v>#N/A</c:v>
                </c:pt>
                <c:pt idx="8558">
                  <c:v>#N/A</c:v>
                </c:pt>
                <c:pt idx="8559">
                  <c:v>#N/A</c:v>
                </c:pt>
                <c:pt idx="8560">
                  <c:v>#N/A</c:v>
                </c:pt>
                <c:pt idx="8561">
                  <c:v>#N/A</c:v>
                </c:pt>
                <c:pt idx="8562">
                  <c:v>#N/A</c:v>
                </c:pt>
                <c:pt idx="8563">
                  <c:v>#N/A</c:v>
                </c:pt>
                <c:pt idx="8564">
                  <c:v>#N/A</c:v>
                </c:pt>
                <c:pt idx="8565">
                  <c:v>#N/A</c:v>
                </c:pt>
                <c:pt idx="8566">
                  <c:v>#N/A</c:v>
                </c:pt>
                <c:pt idx="8567">
                  <c:v>#N/A</c:v>
                </c:pt>
                <c:pt idx="8568">
                  <c:v>#N/A</c:v>
                </c:pt>
                <c:pt idx="8569">
                  <c:v>#N/A</c:v>
                </c:pt>
                <c:pt idx="8570">
                  <c:v>#N/A</c:v>
                </c:pt>
                <c:pt idx="8571">
                  <c:v>#N/A</c:v>
                </c:pt>
                <c:pt idx="8572">
                  <c:v>#N/A</c:v>
                </c:pt>
                <c:pt idx="8573">
                  <c:v>#N/A</c:v>
                </c:pt>
                <c:pt idx="8574">
                  <c:v>#N/A</c:v>
                </c:pt>
                <c:pt idx="8575">
                  <c:v>#N/A</c:v>
                </c:pt>
                <c:pt idx="8576">
                  <c:v>#N/A</c:v>
                </c:pt>
                <c:pt idx="8577">
                  <c:v>#N/A</c:v>
                </c:pt>
                <c:pt idx="8578">
                  <c:v>#N/A</c:v>
                </c:pt>
                <c:pt idx="8579">
                  <c:v>#N/A</c:v>
                </c:pt>
                <c:pt idx="8580">
                  <c:v>#N/A</c:v>
                </c:pt>
                <c:pt idx="8581">
                  <c:v>#N/A</c:v>
                </c:pt>
                <c:pt idx="8582">
                  <c:v>#N/A</c:v>
                </c:pt>
                <c:pt idx="8583">
                  <c:v>#N/A</c:v>
                </c:pt>
                <c:pt idx="8584">
                  <c:v>#N/A</c:v>
                </c:pt>
                <c:pt idx="8585">
                  <c:v>#N/A</c:v>
                </c:pt>
                <c:pt idx="8586">
                  <c:v>#N/A</c:v>
                </c:pt>
                <c:pt idx="8587">
                  <c:v>#N/A</c:v>
                </c:pt>
                <c:pt idx="8588">
                  <c:v>#N/A</c:v>
                </c:pt>
                <c:pt idx="8589">
                  <c:v>#N/A</c:v>
                </c:pt>
                <c:pt idx="8590">
                  <c:v>#N/A</c:v>
                </c:pt>
                <c:pt idx="8591">
                  <c:v>#N/A</c:v>
                </c:pt>
                <c:pt idx="8592">
                  <c:v>#N/A</c:v>
                </c:pt>
                <c:pt idx="8593">
                  <c:v>#N/A</c:v>
                </c:pt>
                <c:pt idx="8594">
                  <c:v>#N/A</c:v>
                </c:pt>
                <c:pt idx="8595">
                  <c:v>#N/A</c:v>
                </c:pt>
                <c:pt idx="8596">
                  <c:v>#N/A</c:v>
                </c:pt>
                <c:pt idx="8597">
                  <c:v>#N/A</c:v>
                </c:pt>
                <c:pt idx="8598">
                  <c:v>#N/A</c:v>
                </c:pt>
                <c:pt idx="8599">
                  <c:v>#N/A</c:v>
                </c:pt>
                <c:pt idx="8600">
                  <c:v>#N/A</c:v>
                </c:pt>
                <c:pt idx="8601">
                  <c:v>#N/A</c:v>
                </c:pt>
                <c:pt idx="8602">
                  <c:v>#N/A</c:v>
                </c:pt>
                <c:pt idx="8603">
                  <c:v>#N/A</c:v>
                </c:pt>
                <c:pt idx="8604">
                  <c:v>#N/A</c:v>
                </c:pt>
                <c:pt idx="8605">
                  <c:v>#N/A</c:v>
                </c:pt>
                <c:pt idx="8606">
                  <c:v>#N/A</c:v>
                </c:pt>
                <c:pt idx="8607">
                  <c:v>#N/A</c:v>
                </c:pt>
                <c:pt idx="8608">
                  <c:v>#N/A</c:v>
                </c:pt>
                <c:pt idx="8609">
                  <c:v>#N/A</c:v>
                </c:pt>
                <c:pt idx="8610">
                  <c:v>#N/A</c:v>
                </c:pt>
                <c:pt idx="8611">
                  <c:v>#N/A</c:v>
                </c:pt>
                <c:pt idx="8612">
                  <c:v>#N/A</c:v>
                </c:pt>
                <c:pt idx="8613">
                  <c:v>#N/A</c:v>
                </c:pt>
                <c:pt idx="8614">
                  <c:v>#N/A</c:v>
                </c:pt>
                <c:pt idx="8615">
                  <c:v>#N/A</c:v>
                </c:pt>
                <c:pt idx="8616">
                  <c:v>#N/A</c:v>
                </c:pt>
                <c:pt idx="8617">
                  <c:v>#N/A</c:v>
                </c:pt>
                <c:pt idx="8618">
                  <c:v>#N/A</c:v>
                </c:pt>
                <c:pt idx="8619">
                  <c:v>#N/A</c:v>
                </c:pt>
                <c:pt idx="8620">
                  <c:v>#N/A</c:v>
                </c:pt>
                <c:pt idx="8621">
                  <c:v>#N/A</c:v>
                </c:pt>
                <c:pt idx="8622">
                  <c:v>#N/A</c:v>
                </c:pt>
                <c:pt idx="8623">
                  <c:v>#N/A</c:v>
                </c:pt>
                <c:pt idx="8624">
                  <c:v>#N/A</c:v>
                </c:pt>
                <c:pt idx="8625">
                  <c:v>#N/A</c:v>
                </c:pt>
                <c:pt idx="8626">
                  <c:v>#N/A</c:v>
                </c:pt>
                <c:pt idx="8627">
                  <c:v>#N/A</c:v>
                </c:pt>
                <c:pt idx="8628">
                  <c:v>#N/A</c:v>
                </c:pt>
                <c:pt idx="8629">
                  <c:v>#N/A</c:v>
                </c:pt>
                <c:pt idx="8630">
                  <c:v>#N/A</c:v>
                </c:pt>
                <c:pt idx="8631">
                  <c:v>#N/A</c:v>
                </c:pt>
                <c:pt idx="8632">
                  <c:v>#N/A</c:v>
                </c:pt>
                <c:pt idx="8633">
                  <c:v>#N/A</c:v>
                </c:pt>
                <c:pt idx="8634">
                  <c:v>#N/A</c:v>
                </c:pt>
                <c:pt idx="8635">
                  <c:v>#N/A</c:v>
                </c:pt>
                <c:pt idx="8636">
                  <c:v>#N/A</c:v>
                </c:pt>
                <c:pt idx="8637">
                  <c:v>#N/A</c:v>
                </c:pt>
                <c:pt idx="8638">
                  <c:v>#N/A</c:v>
                </c:pt>
                <c:pt idx="8639">
                  <c:v>#N/A</c:v>
                </c:pt>
                <c:pt idx="8640">
                  <c:v>#N/A</c:v>
                </c:pt>
                <c:pt idx="8641">
                  <c:v>#N/A</c:v>
                </c:pt>
                <c:pt idx="8642">
                  <c:v>#N/A</c:v>
                </c:pt>
                <c:pt idx="8643">
                  <c:v>#N/A</c:v>
                </c:pt>
                <c:pt idx="8644">
                  <c:v>#N/A</c:v>
                </c:pt>
                <c:pt idx="8645">
                  <c:v>#N/A</c:v>
                </c:pt>
                <c:pt idx="8646">
                  <c:v>#N/A</c:v>
                </c:pt>
                <c:pt idx="8647">
                  <c:v>#N/A</c:v>
                </c:pt>
                <c:pt idx="8648">
                  <c:v>#N/A</c:v>
                </c:pt>
                <c:pt idx="8649">
                  <c:v>#N/A</c:v>
                </c:pt>
                <c:pt idx="8650">
                  <c:v>#N/A</c:v>
                </c:pt>
                <c:pt idx="8651">
                  <c:v>#N/A</c:v>
                </c:pt>
                <c:pt idx="8652">
                  <c:v>#N/A</c:v>
                </c:pt>
                <c:pt idx="8653">
                  <c:v>#N/A</c:v>
                </c:pt>
                <c:pt idx="8654">
                  <c:v>#N/A</c:v>
                </c:pt>
                <c:pt idx="8655">
                  <c:v>#N/A</c:v>
                </c:pt>
                <c:pt idx="8656">
                  <c:v>#N/A</c:v>
                </c:pt>
                <c:pt idx="8657">
                  <c:v>#N/A</c:v>
                </c:pt>
                <c:pt idx="8658">
                  <c:v>#N/A</c:v>
                </c:pt>
                <c:pt idx="8659">
                  <c:v>#N/A</c:v>
                </c:pt>
                <c:pt idx="8660">
                  <c:v>#N/A</c:v>
                </c:pt>
                <c:pt idx="8661">
                  <c:v>#N/A</c:v>
                </c:pt>
                <c:pt idx="8662">
                  <c:v>#N/A</c:v>
                </c:pt>
                <c:pt idx="8663">
                  <c:v>#N/A</c:v>
                </c:pt>
                <c:pt idx="8664">
                  <c:v>#N/A</c:v>
                </c:pt>
                <c:pt idx="8665">
                  <c:v>#N/A</c:v>
                </c:pt>
                <c:pt idx="8666">
                  <c:v>#N/A</c:v>
                </c:pt>
                <c:pt idx="8667">
                  <c:v>#N/A</c:v>
                </c:pt>
                <c:pt idx="8668">
                  <c:v>#N/A</c:v>
                </c:pt>
                <c:pt idx="8669">
                  <c:v>#N/A</c:v>
                </c:pt>
                <c:pt idx="8670">
                  <c:v>#N/A</c:v>
                </c:pt>
                <c:pt idx="8671">
                  <c:v>#N/A</c:v>
                </c:pt>
                <c:pt idx="8672">
                  <c:v>#N/A</c:v>
                </c:pt>
                <c:pt idx="8673">
                  <c:v>#N/A</c:v>
                </c:pt>
                <c:pt idx="8674">
                  <c:v>#N/A</c:v>
                </c:pt>
                <c:pt idx="8675">
                  <c:v>#N/A</c:v>
                </c:pt>
                <c:pt idx="8676">
                  <c:v>#N/A</c:v>
                </c:pt>
                <c:pt idx="8677">
                  <c:v>#N/A</c:v>
                </c:pt>
                <c:pt idx="8678">
                  <c:v>#N/A</c:v>
                </c:pt>
                <c:pt idx="8679">
                  <c:v>#N/A</c:v>
                </c:pt>
                <c:pt idx="8680">
                  <c:v>#N/A</c:v>
                </c:pt>
                <c:pt idx="8681">
                  <c:v>#N/A</c:v>
                </c:pt>
                <c:pt idx="8682">
                  <c:v>#N/A</c:v>
                </c:pt>
                <c:pt idx="8683">
                  <c:v>#N/A</c:v>
                </c:pt>
                <c:pt idx="8684">
                  <c:v>#N/A</c:v>
                </c:pt>
                <c:pt idx="8685">
                  <c:v>#N/A</c:v>
                </c:pt>
                <c:pt idx="8686">
                  <c:v>#N/A</c:v>
                </c:pt>
                <c:pt idx="8687">
                  <c:v>#N/A</c:v>
                </c:pt>
                <c:pt idx="8688">
                  <c:v>#N/A</c:v>
                </c:pt>
                <c:pt idx="8689">
                  <c:v>#N/A</c:v>
                </c:pt>
                <c:pt idx="8690">
                  <c:v>#N/A</c:v>
                </c:pt>
                <c:pt idx="8691">
                  <c:v>#N/A</c:v>
                </c:pt>
                <c:pt idx="8692">
                  <c:v>#N/A</c:v>
                </c:pt>
                <c:pt idx="8693">
                  <c:v>#N/A</c:v>
                </c:pt>
                <c:pt idx="8694">
                  <c:v>#N/A</c:v>
                </c:pt>
                <c:pt idx="8695">
                  <c:v>#N/A</c:v>
                </c:pt>
                <c:pt idx="8696">
                  <c:v>#N/A</c:v>
                </c:pt>
                <c:pt idx="8697">
                  <c:v>#N/A</c:v>
                </c:pt>
                <c:pt idx="8698">
                  <c:v>#N/A</c:v>
                </c:pt>
                <c:pt idx="8699">
                  <c:v>#N/A</c:v>
                </c:pt>
                <c:pt idx="8700">
                  <c:v>#N/A</c:v>
                </c:pt>
                <c:pt idx="8701">
                  <c:v>#N/A</c:v>
                </c:pt>
                <c:pt idx="8702">
                  <c:v>#N/A</c:v>
                </c:pt>
                <c:pt idx="8703">
                  <c:v>#N/A</c:v>
                </c:pt>
                <c:pt idx="8704">
                  <c:v>#N/A</c:v>
                </c:pt>
                <c:pt idx="8705">
                  <c:v>#N/A</c:v>
                </c:pt>
                <c:pt idx="8706">
                  <c:v>#N/A</c:v>
                </c:pt>
                <c:pt idx="8707">
                  <c:v>#N/A</c:v>
                </c:pt>
                <c:pt idx="8708">
                  <c:v>#N/A</c:v>
                </c:pt>
                <c:pt idx="8709">
                  <c:v>#N/A</c:v>
                </c:pt>
                <c:pt idx="8710">
                  <c:v>#N/A</c:v>
                </c:pt>
                <c:pt idx="8711">
                  <c:v>#N/A</c:v>
                </c:pt>
                <c:pt idx="8712">
                  <c:v>#N/A</c:v>
                </c:pt>
                <c:pt idx="8713">
                  <c:v>#N/A</c:v>
                </c:pt>
                <c:pt idx="8714">
                  <c:v>#N/A</c:v>
                </c:pt>
                <c:pt idx="8715">
                  <c:v>#N/A</c:v>
                </c:pt>
                <c:pt idx="8716">
                  <c:v>#N/A</c:v>
                </c:pt>
                <c:pt idx="8717">
                  <c:v>#N/A</c:v>
                </c:pt>
                <c:pt idx="8718">
                  <c:v>#N/A</c:v>
                </c:pt>
                <c:pt idx="8719">
                  <c:v>#N/A</c:v>
                </c:pt>
                <c:pt idx="8720">
                  <c:v>#N/A</c:v>
                </c:pt>
                <c:pt idx="8721">
                  <c:v>#N/A</c:v>
                </c:pt>
                <c:pt idx="8722">
                  <c:v>#N/A</c:v>
                </c:pt>
                <c:pt idx="8723">
                  <c:v>#N/A</c:v>
                </c:pt>
                <c:pt idx="8724">
                  <c:v>#N/A</c:v>
                </c:pt>
                <c:pt idx="8725">
                  <c:v>#N/A</c:v>
                </c:pt>
                <c:pt idx="8726">
                  <c:v>#N/A</c:v>
                </c:pt>
                <c:pt idx="8727">
                  <c:v>#N/A</c:v>
                </c:pt>
                <c:pt idx="8728">
                  <c:v>#N/A</c:v>
                </c:pt>
                <c:pt idx="8729">
                  <c:v>#N/A</c:v>
                </c:pt>
                <c:pt idx="8730">
                  <c:v>#N/A</c:v>
                </c:pt>
                <c:pt idx="8731">
                  <c:v>#N/A</c:v>
                </c:pt>
                <c:pt idx="8732">
                  <c:v>#N/A</c:v>
                </c:pt>
                <c:pt idx="8733">
                  <c:v>#N/A</c:v>
                </c:pt>
                <c:pt idx="8734">
                  <c:v>#N/A</c:v>
                </c:pt>
                <c:pt idx="8735">
                  <c:v>#N/A</c:v>
                </c:pt>
                <c:pt idx="8736">
                  <c:v>#N/A</c:v>
                </c:pt>
                <c:pt idx="8737">
                  <c:v>#N/A</c:v>
                </c:pt>
                <c:pt idx="8738">
                  <c:v>#N/A</c:v>
                </c:pt>
                <c:pt idx="8739">
                  <c:v>#N/A</c:v>
                </c:pt>
                <c:pt idx="8740">
                  <c:v>#N/A</c:v>
                </c:pt>
                <c:pt idx="8741">
                  <c:v>#N/A</c:v>
                </c:pt>
                <c:pt idx="8742">
                  <c:v>#N/A</c:v>
                </c:pt>
                <c:pt idx="8743">
                  <c:v>#N/A</c:v>
                </c:pt>
                <c:pt idx="8744">
                  <c:v>#N/A</c:v>
                </c:pt>
                <c:pt idx="8745">
                  <c:v>#N/A</c:v>
                </c:pt>
                <c:pt idx="8746">
                  <c:v>#N/A</c:v>
                </c:pt>
                <c:pt idx="8747">
                  <c:v>#N/A</c:v>
                </c:pt>
                <c:pt idx="8748">
                  <c:v>#N/A</c:v>
                </c:pt>
                <c:pt idx="8749">
                  <c:v>#N/A</c:v>
                </c:pt>
                <c:pt idx="8750">
                  <c:v>#N/A</c:v>
                </c:pt>
                <c:pt idx="8751">
                  <c:v>#N/A</c:v>
                </c:pt>
                <c:pt idx="8752">
                  <c:v>#N/A</c:v>
                </c:pt>
                <c:pt idx="8753">
                  <c:v>#N/A</c:v>
                </c:pt>
                <c:pt idx="8754">
                  <c:v>#N/A</c:v>
                </c:pt>
                <c:pt idx="8755">
                  <c:v>#N/A</c:v>
                </c:pt>
                <c:pt idx="8756">
                  <c:v>#N/A</c:v>
                </c:pt>
                <c:pt idx="8757">
                  <c:v>#N/A</c:v>
                </c:pt>
                <c:pt idx="8758">
                  <c:v>#N/A</c:v>
                </c:pt>
                <c:pt idx="8759">
                  <c:v>#N/A</c:v>
                </c:pt>
                <c:pt idx="8760">
                  <c:v>#N/A</c:v>
                </c:pt>
                <c:pt idx="8761">
                  <c:v>#N/A</c:v>
                </c:pt>
                <c:pt idx="8762">
                  <c:v>#N/A</c:v>
                </c:pt>
                <c:pt idx="8763">
                  <c:v>#N/A</c:v>
                </c:pt>
                <c:pt idx="8764">
                  <c:v>#N/A</c:v>
                </c:pt>
                <c:pt idx="8765">
                  <c:v>#N/A</c:v>
                </c:pt>
                <c:pt idx="8766">
                  <c:v>#N/A</c:v>
                </c:pt>
                <c:pt idx="8767">
                  <c:v>#N/A</c:v>
                </c:pt>
                <c:pt idx="8768">
                  <c:v>#N/A</c:v>
                </c:pt>
                <c:pt idx="8769">
                  <c:v>#N/A</c:v>
                </c:pt>
                <c:pt idx="8770">
                  <c:v>#N/A</c:v>
                </c:pt>
                <c:pt idx="8771">
                  <c:v>#N/A</c:v>
                </c:pt>
                <c:pt idx="8772">
                  <c:v>#N/A</c:v>
                </c:pt>
                <c:pt idx="8773">
                  <c:v>#N/A</c:v>
                </c:pt>
                <c:pt idx="8774">
                  <c:v>#N/A</c:v>
                </c:pt>
                <c:pt idx="8775">
                  <c:v>#N/A</c:v>
                </c:pt>
                <c:pt idx="8776">
                  <c:v>#N/A</c:v>
                </c:pt>
                <c:pt idx="8777">
                  <c:v>#N/A</c:v>
                </c:pt>
                <c:pt idx="8778">
                  <c:v>#N/A</c:v>
                </c:pt>
                <c:pt idx="8779">
                  <c:v>#N/A</c:v>
                </c:pt>
                <c:pt idx="8780">
                  <c:v>#N/A</c:v>
                </c:pt>
                <c:pt idx="8781">
                  <c:v>#N/A</c:v>
                </c:pt>
                <c:pt idx="8782">
                  <c:v>#N/A</c:v>
                </c:pt>
                <c:pt idx="8783">
                  <c:v>#N/A</c:v>
                </c:pt>
                <c:pt idx="8784">
                  <c:v>#N/A</c:v>
                </c:pt>
                <c:pt idx="8785">
                  <c:v>#N/A</c:v>
                </c:pt>
                <c:pt idx="8786">
                  <c:v>#N/A</c:v>
                </c:pt>
                <c:pt idx="8787">
                  <c:v>#N/A</c:v>
                </c:pt>
                <c:pt idx="8788">
                  <c:v>#N/A</c:v>
                </c:pt>
                <c:pt idx="8789">
                  <c:v>#N/A</c:v>
                </c:pt>
                <c:pt idx="8790">
                  <c:v>#N/A</c:v>
                </c:pt>
                <c:pt idx="8791">
                  <c:v>#N/A</c:v>
                </c:pt>
                <c:pt idx="8792">
                  <c:v>#N/A</c:v>
                </c:pt>
                <c:pt idx="8793">
                  <c:v>#N/A</c:v>
                </c:pt>
                <c:pt idx="8794">
                  <c:v>#N/A</c:v>
                </c:pt>
                <c:pt idx="8795">
                  <c:v>#N/A</c:v>
                </c:pt>
                <c:pt idx="8796">
                  <c:v>#N/A</c:v>
                </c:pt>
                <c:pt idx="8797">
                  <c:v>#N/A</c:v>
                </c:pt>
                <c:pt idx="8798">
                  <c:v>#N/A</c:v>
                </c:pt>
                <c:pt idx="8799">
                  <c:v>#N/A</c:v>
                </c:pt>
                <c:pt idx="8800">
                  <c:v>#N/A</c:v>
                </c:pt>
                <c:pt idx="8801">
                  <c:v>#N/A</c:v>
                </c:pt>
                <c:pt idx="8802">
                  <c:v>#N/A</c:v>
                </c:pt>
                <c:pt idx="8803">
                  <c:v>#N/A</c:v>
                </c:pt>
                <c:pt idx="8804">
                  <c:v>#N/A</c:v>
                </c:pt>
                <c:pt idx="8805">
                  <c:v>#N/A</c:v>
                </c:pt>
                <c:pt idx="8806">
                  <c:v>#N/A</c:v>
                </c:pt>
                <c:pt idx="8807">
                  <c:v>#N/A</c:v>
                </c:pt>
                <c:pt idx="8808">
                  <c:v>#N/A</c:v>
                </c:pt>
                <c:pt idx="8809">
                  <c:v>#N/A</c:v>
                </c:pt>
                <c:pt idx="8810">
                  <c:v>#N/A</c:v>
                </c:pt>
                <c:pt idx="8811">
                  <c:v>#N/A</c:v>
                </c:pt>
                <c:pt idx="8812">
                  <c:v>#N/A</c:v>
                </c:pt>
                <c:pt idx="8813">
                  <c:v>#N/A</c:v>
                </c:pt>
                <c:pt idx="8814">
                  <c:v>#N/A</c:v>
                </c:pt>
                <c:pt idx="8815">
                  <c:v>#N/A</c:v>
                </c:pt>
                <c:pt idx="8816">
                  <c:v>#N/A</c:v>
                </c:pt>
                <c:pt idx="8817">
                  <c:v>#N/A</c:v>
                </c:pt>
                <c:pt idx="8818">
                  <c:v>#N/A</c:v>
                </c:pt>
                <c:pt idx="8819">
                  <c:v>#N/A</c:v>
                </c:pt>
                <c:pt idx="8820">
                  <c:v>#N/A</c:v>
                </c:pt>
                <c:pt idx="8821">
                  <c:v>#N/A</c:v>
                </c:pt>
                <c:pt idx="8822">
                  <c:v>#N/A</c:v>
                </c:pt>
                <c:pt idx="8823">
                  <c:v>#N/A</c:v>
                </c:pt>
                <c:pt idx="8824">
                  <c:v>#N/A</c:v>
                </c:pt>
                <c:pt idx="8825">
                  <c:v>#N/A</c:v>
                </c:pt>
                <c:pt idx="8826">
                  <c:v>#N/A</c:v>
                </c:pt>
                <c:pt idx="8827">
                  <c:v>#N/A</c:v>
                </c:pt>
                <c:pt idx="8828">
                  <c:v>#N/A</c:v>
                </c:pt>
                <c:pt idx="8829">
                  <c:v>#N/A</c:v>
                </c:pt>
                <c:pt idx="8830">
                  <c:v>#N/A</c:v>
                </c:pt>
                <c:pt idx="8831">
                  <c:v>#N/A</c:v>
                </c:pt>
                <c:pt idx="8832">
                  <c:v>#N/A</c:v>
                </c:pt>
                <c:pt idx="8833">
                  <c:v>#N/A</c:v>
                </c:pt>
                <c:pt idx="8834">
                  <c:v>#N/A</c:v>
                </c:pt>
                <c:pt idx="8835">
                  <c:v>#N/A</c:v>
                </c:pt>
                <c:pt idx="8836">
                  <c:v>#N/A</c:v>
                </c:pt>
                <c:pt idx="8837">
                  <c:v>#N/A</c:v>
                </c:pt>
                <c:pt idx="8838">
                  <c:v>#N/A</c:v>
                </c:pt>
                <c:pt idx="8839">
                  <c:v>#N/A</c:v>
                </c:pt>
                <c:pt idx="8840">
                  <c:v>#N/A</c:v>
                </c:pt>
                <c:pt idx="8841">
                  <c:v>#N/A</c:v>
                </c:pt>
                <c:pt idx="8842">
                  <c:v>#N/A</c:v>
                </c:pt>
                <c:pt idx="8843">
                  <c:v>#N/A</c:v>
                </c:pt>
                <c:pt idx="8844">
                  <c:v>#N/A</c:v>
                </c:pt>
                <c:pt idx="8845">
                  <c:v>#N/A</c:v>
                </c:pt>
                <c:pt idx="8846">
                  <c:v>#N/A</c:v>
                </c:pt>
                <c:pt idx="8847">
                  <c:v>#N/A</c:v>
                </c:pt>
                <c:pt idx="8848">
                  <c:v>#N/A</c:v>
                </c:pt>
                <c:pt idx="8849">
                  <c:v>#N/A</c:v>
                </c:pt>
                <c:pt idx="8850">
                  <c:v>#N/A</c:v>
                </c:pt>
                <c:pt idx="8851">
                  <c:v>#N/A</c:v>
                </c:pt>
                <c:pt idx="8852">
                  <c:v>#N/A</c:v>
                </c:pt>
                <c:pt idx="8853">
                  <c:v>#N/A</c:v>
                </c:pt>
                <c:pt idx="8854">
                  <c:v>#N/A</c:v>
                </c:pt>
                <c:pt idx="8855">
                  <c:v>#N/A</c:v>
                </c:pt>
                <c:pt idx="8856">
                  <c:v>#N/A</c:v>
                </c:pt>
                <c:pt idx="8857">
                  <c:v>#N/A</c:v>
                </c:pt>
                <c:pt idx="8858">
                  <c:v>#N/A</c:v>
                </c:pt>
                <c:pt idx="8859">
                  <c:v>#N/A</c:v>
                </c:pt>
                <c:pt idx="8860">
                  <c:v>#N/A</c:v>
                </c:pt>
                <c:pt idx="8861">
                  <c:v>#N/A</c:v>
                </c:pt>
                <c:pt idx="8862">
                  <c:v>#N/A</c:v>
                </c:pt>
                <c:pt idx="8863">
                  <c:v>#N/A</c:v>
                </c:pt>
                <c:pt idx="8864">
                  <c:v>#N/A</c:v>
                </c:pt>
                <c:pt idx="8865">
                  <c:v>#N/A</c:v>
                </c:pt>
                <c:pt idx="8866">
                  <c:v>#N/A</c:v>
                </c:pt>
                <c:pt idx="8867">
                  <c:v>#N/A</c:v>
                </c:pt>
                <c:pt idx="8868">
                  <c:v>#N/A</c:v>
                </c:pt>
                <c:pt idx="8869">
                  <c:v>#N/A</c:v>
                </c:pt>
                <c:pt idx="8870">
                  <c:v>#N/A</c:v>
                </c:pt>
                <c:pt idx="8871">
                  <c:v>#N/A</c:v>
                </c:pt>
                <c:pt idx="8872">
                  <c:v>#N/A</c:v>
                </c:pt>
                <c:pt idx="8873">
                  <c:v>#N/A</c:v>
                </c:pt>
                <c:pt idx="8874">
                  <c:v>#N/A</c:v>
                </c:pt>
                <c:pt idx="8875">
                  <c:v>#N/A</c:v>
                </c:pt>
                <c:pt idx="8876">
                  <c:v>#N/A</c:v>
                </c:pt>
                <c:pt idx="8877">
                  <c:v>#N/A</c:v>
                </c:pt>
                <c:pt idx="8878">
                  <c:v>#N/A</c:v>
                </c:pt>
                <c:pt idx="8879">
                  <c:v>#N/A</c:v>
                </c:pt>
                <c:pt idx="8880">
                  <c:v>#N/A</c:v>
                </c:pt>
                <c:pt idx="8881">
                  <c:v>#N/A</c:v>
                </c:pt>
                <c:pt idx="8882">
                  <c:v>#N/A</c:v>
                </c:pt>
                <c:pt idx="8883">
                  <c:v>#N/A</c:v>
                </c:pt>
                <c:pt idx="8884">
                  <c:v>#N/A</c:v>
                </c:pt>
                <c:pt idx="8885">
                  <c:v>#N/A</c:v>
                </c:pt>
                <c:pt idx="8886">
                  <c:v>#N/A</c:v>
                </c:pt>
                <c:pt idx="8887">
                  <c:v>#N/A</c:v>
                </c:pt>
                <c:pt idx="8888">
                  <c:v>#N/A</c:v>
                </c:pt>
                <c:pt idx="8889">
                  <c:v>#N/A</c:v>
                </c:pt>
                <c:pt idx="8890">
                  <c:v>#N/A</c:v>
                </c:pt>
                <c:pt idx="8891">
                  <c:v>#N/A</c:v>
                </c:pt>
                <c:pt idx="8892">
                  <c:v>#N/A</c:v>
                </c:pt>
                <c:pt idx="8893">
                  <c:v>#N/A</c:v>
                </c:pt>
                <c:pt idx="8894">
                  <c:v>#N/A</c:v>
                </c:pt>
                <c:pt idx="8895">
                  <c:v>#N/A</c:v>
                </c:pt>
                <c:pt idx="8896">
                  <c:v>#N/A</c:v>
                </c:pt>
                <c:pt idx="8897">
                  <c:v>#N/A</c:v>
                </c:pt>
                <c:pt idx="8898">
                  <c:v>#N/A</c:v>
                </c:pt>
                <c:pt idx="8899">
                  <c:v>#N/A</c:v>
                </c:pt>
                <c:pt idx="8900">
                  <c:v>#N/A</c:v>
                </c:pt>
                <c:pt idx="8901">
                  <c:v>#N/A</c:v>
                </c:pt>
                <c:pt idx="8902">
                  <c:v>#N/A</c:v>
                </c:pt>
                <c:pt idx="8903">
                  <c:v>#N/A</c:v>
                </c:pt>
                <c:pt idx="8904">
                  <c:v>#N/A</c:v>
                </c:pt>
                <c:pt idx="8905">
                  <c:v>#N/A</c:v>
                </c:pt>
                <c:pt idx="8906">
                  <c:v>#N/A</c:v>
                </c:pt>
                <c:pt idx="8907">
                  <c:v>#N/A</c:v>
                </c:pt>
                <c:pt idx="8908">
                  <c:v>#N/A</c:v>
                </c:pt>
                <c:pt idx="8909">
                  <c:v>#N/A</c:v>
                </c:pt>
                <c:pt idx="8910">
                  <c:v>#N/A</c:v>
                </c:pt>
                <c:pt idx="8911">
                  <c:v>#N/A</c:v>
                </c:pt>
                <c:pt idx="8912">
                  <c:v>#N/A</c:v>
                </c:pt>
                <c:pt idx="8913">
                  <c:v>#N/A</c:v>
                </c:pt>
                <c:pt idx="8914">
                  <c:v>#N/A</c:v>
                </c:pt>
                <c:pt idx="8915">
                  <c:v>#N/A</c:v>
                </c:pt>
                <c:pt idx="8916">
                  <c:v>#N/A</c:v>
                </c:pt>
                <c:pt idx="8917">
                  <c:v>#N/A</c:v>
                </c:pt>
                <c:pt idx="8918">
                  <c:v>#N/A</c:v>
                </c:pt>
                <c:pt idx="8919">
                  <c:v>#N/A</c:v>
                </c:pt>
                <c:pt idx="8920">
                  <c:v>#N/A</c:v>
                </c:pt>
                <c:pt idx="8921">
                  <c:v>#N/A</c:v>
                </c:pt>
                <c:pt idx="8922">
                  <c:v>#N/A</c:v>
                </c:pt>
                <c:pt idx="8923">
                  <c:v>#N/A</c:v>
                </c:pt>
                <c:pt idx="8924">
                  <c:v>#N/A</c:v>
                </c:pt>
                <c:pt idx="8925">
                  <c:v>#N/A</c:v>
                </c:pt>
                <c:pt idx="8926">
                  <c:v>#N/A</c:v>
                </c:pt>
                <c:pt idx="8927">
                  <c:v>#N/A</c:v>
                </c:pt>
                <c:pt idx="8928">
                  <c:v>#N/A</c:v>
                </c:pt>
                <c:pt idx="8929">
                  <c:v>#N/A</c:v>
                </c:pt>
                <c:pt idx="8930">
                  <c:v>#N/A</c:v>
                </c:pt>
                <c:pt idx="8931">
                  <c:v>#N/A</c:v>
                </c:pt>
                <c:pt idx="8932">
                  <c:v>#N/A</c:v>
                </c:pt>
                <c:pt idx="8933">
                  <c:v>#N/A</c:v>
                </c:pt>
                <c:pt idx="8934">
                  <c:v>#N/A</c:v>
                </c:pt>
                <c:pt idx="8935">
                  <c:v>#N/A</c:v>
                </c:pt>
                <c:pt idx="8936">
                  <c:v>#N/A</c:v>
                </c:pt>
                <c:pt idx="8937">
                  <c:v>#N/A</c:v>
                </c:pt>
                <c:pt idx="8938">
                  <c:v>#N/A</c:v>
                </c:pt>
                <c:pt idx="8939">
                  <c:v>#N/A</c:v>
                </c:pt>
                <c:pt idx="8940">
                  <c:v>#N/A</c:v>
                </c:pt>
                <c:pt idx="8941">
                  <c:v>#N/A</c:v>
                </c:pt>
                <c:pt idx="8942">
                  <c:v>#N/A</c:v>
                </c:pt>
                <c:pt idx="8943">
                  <c:v>#N/A</c:v>
                </c:pt>
                <c:pt idx="8944">
                  <c:v>#N/A</c:v>
                </c:pt>
                <c:pt idx="8945">
                  <c:v>#N/A</c:v>
                </c:pt>
                <c:pt idx="8946">
                  <c:v>#N/A</c:v>
                </c:pt>
                <c:pt idx="8947">
                  <c:v>#N/A</c:v>
                </c:pt>
                <c:pt idx="8948">
                  <c:v>#N/A</c:v>
                </c:pt>
                <c:pt idx="8949">
                  <c:v>#N/A</c:v>
                </c:pt>
                <c:pt idx="8950">
                  <c:v>#N/A</c:v>
                </c:pt>
                <c:pt idx="8951">
                  <c:v>#N/A</c:v>
                </c:pt>
                <c:pt idx="8952">
                  <c:v>#N/A</c:v>
                </c:pt>
                <c:pt idx="8953">
                  <c:v>#N/A</c:v>
                </c:pt>
                <c:pt idx="8954">
                  <c:v>#N/A</c:v>
                </c:pt>
                <c:pt idx="8955">
                  <c:v>#N/A</c:v>
                </c:pt>
                <c:pt idx="8956">
                  <c:v>#N/A</c:v>
                </c:pt>
                <c:pt idx="8957">
                  <c:v>#N/A</c:v>
                </c:pt>
                <c:pt idx="8958">
                  <c:v>#N/A</c:v>
                </c:pt>
                <c:pt idx="8959">
                  <c:v>#N/A</c:v>
                </c:pt>
                <c:pt idx="8960">
                  <c:v>#N/A</c:v>
                </c:pt>
                <c:pt idx="8961">
                  <c:v>#N/A</c:v>
                </c:pt>
                <c:pt idx="8962">
                  <c:v>#N/A</c:v>
                </c:pt>
                <c:pt idx="8963">
                  <c:v>#N/A</c:v>
                </c:pt>
                <c:pt idx="8964">
                  <c:v>#N/A</c:v>
                </c:pt>
                <c:pt idx="8965">
                  <c:v>#N/A</c:v>
                </c:pt>
                <c:pt idx="8966">
                  <c:v>#N/A</c:v>
                </c:pt>
                <c:pt idx="8967">
                  <c:v>#N/A</c:v>
                </c:pt>
                <c:pt idx="8968">
                  <c:v>#N/A</c:v>
                </c:pt>
                <c:pt idx="8969">
                  <c:v>#N/A</c:v>
                </c:pt>
                <c:pt idx="8970">
                  <c:v>#N/A</c:v>
                </c:pt>
                <c:pt idx="8971">
                  <c:v>#N/A</c:v>
                </c:pt>
                <c:pt idx="8972">
                  <c:v>#N/A</c:v>
                </c:pt>
                <c:pt idx="8973">
                  <c:v>#N/A</c:v>
                </c:pt>
                <c:pt idx="8974">
                  <c:v>#N/A</c:v>
                </c:pt>
                <c:pt idx="8975">
                  <c:v>#N/A</c:v>
                </c:pt>
                <c:pt idx="8976">
                  <c:v>#N/A</c:v>
                </c:pt>
                <c:pt idx="8977">
                  <c:v>#N/A</c:v>
                </c:pt>
                <c:pt idx="8978">
                  <c:v>#N/A</c:v>
                </c:pt>
                <c:pt idx="8979">
                  <c:v>#N/A</c:v>
                </c:pt>
                <c:pt idx="8980">
                  <c:v>#N/A</c:v>
                </c:pt>
                <c:pt idx="8981">
                  <c:v>#N/A</c:v>
                </c:pt>
                <c:pt idx="8982">
                  <c:v>#N/A</c:v>
                </c:pt>
                <c:pt idx="8983">
                  <c:v>#N/A</c:v>
                </c:pt>
                <c:pt idx="8984">
                  <c:v>#N/A</c:v>
                </c:pt>
                <c:pt idx="8985">
                  <c:v>#N/A</c:v>
                </c:pt>
                <c:pt idx="8986">
                  <c:v>#N/A</c:v>
                </c:pt>
                <c:pt idx="8987">
                  <c:v>#N/A</c:v>
                </c:pt>
                <c:pt idx="8988">
                  <c:v>#N/A</c:v>
                </c:pt>
                <c:pt idx="8989">
                  <c:v>#N/A</c:v>
                </c:pt>
                <c:pt idx="8990">
                  <c:v>#N/A</c:v>
                </c:pt>
                <c:pt idx="8991">
                  <c:v>#N/A</c:v>
                </c:pt>
                <c:pt idx="8992">
                  <c:v>#N/A</c:v>
                </c:pt>
                <c:pt idx="8993">
                  <c:v>#N/A</c:v>
                </c:pt>
                <c:pt idx="8994">
                  <c:v>#N/A</c:v>
                </c:pt>
                <c:pt idx="8995">
                  <c:v>#N/A</c:v>
                </c:pt>
                <c:pt idx="8996">
                  <c:v>#N/A</c:v>
                </c:pt>
                <c:pt idx="8997">
                  <c:v>#N/A</c:v>
                </c:pt>
                <c:pt idx="8998">
                  <c:v>#N/A</c:v>
                </c:pt>
                <c:pt idx="8999">
                  <c:v>#N/A</c:v>
                </c:pt>
                <c:pt idx="9000">
                  <c:v>#N/A</c:v>
                </c:pt>
                <c:pt idx="9001">
                  <c:v>#N/A</c:v>
                </c:pt>
                <c:pt idx="9002">
                  <c:v>#N/A</c:v>
                </c:pt>
                <c:pt idx="9003">
                  <c:v>#N/A</c:v>
                </c:pt>
                <c:pt idx="9004">
                  <c:v>#N/A</c:v>
                </c:pt>
                <c:pt idx="9005">
                  <c:v>#N/A</c:v>
                </c:pt>
                <c:pt idx="9006">
                  <c:v>#N/A</c:v>
                </c:pt>
                <c:pt idx="9007">
                  <c:v>#N/A</c:v>
                </c:pt>
                <c:pt idx="9008">
                  <c:v>#N/A</c:v>
                </c:pt>
                <c:pt idx="9009">
                  <c:v>#N/A</c:v>
                </c:pt>
                <c:pt idx="9010">
                  <c:v>#N/A</c:v>
                </c:pt>
                <c:pt idx="9011">
                  <c:v>#N/A</c:v>
                </c:pt>
                <c:pt idx="9012">
                  <c:v>#N/A</c:v>
                </c:pt>
                <c:pt idx="9013">
                  <c:v>#N/A</c:v>
                </c:pt>
                <c:pt idx="9014">
                  <c:v>#N/A</c:v>
                </c:pt>
                <c:pt idx="9015">
                  <c:v>#N/A</c:v>
                </c:pt>
                <c:pt idx="9016">
                  <c:v>#N/A</c:v>
                </c:pt>
                <c:pt idx="9017">
                  <c:v>#N/A</c:v>
                </c:pt>
                <c:pt idx="9018">
                  <c:v>#N/A</c:v>
                </c:pt>
                <c:pt idx="9019">
                  <c:v>#N/A</c:v>
                </c:pt>
                <c:pt idx="9020">
                  <c:v>#N/A</c:v>
                </c:pt>
                <c:pt idx="9021">
                  <c:v>#N/A</c:v>
                </c:pt>
                <c:pt idx="9022">
                  <c:v>#N/A</c:v>
                </c:pt>
                <c:pt idx="9023">
                  <c:v>#N/A</c:v>
                </c:pt>
                <c:pt idx="9024">
                  <c:v>#N/A</c:v>
                </c:pt>
                <c:pt idx="9025">
                  <c:v>#N/A</c:v>
                </c:pt>
                <c:pt idx="9026">
                  <c:v>#N/A</c:v>
                </c:pt>
                <c:pt idx="9027">
                  <c:v>#N/A</c:v>
                </c:pt>
                <c:pt idx="9028">
                  <c:v>#N/A</c:v>
                </c:pt>
                <c:pt idx="9029">
                  <c:v>#N/A</c:v>
                </c:pt>
                <c:pt idx="9030">
                  <c:v>#N/A</c:v>
                </c:pt>
                <c:pt idx="9031">
                  <c:v>#N/A</c:v>
                </c:pt>
                <c:pt idx="9032">
                  <c:v>#N/A</c:v>
                </c:pt>
                <c:pt idx="9033">
                  <c:v>#N/A</c:v>
                </c:pt>
                <c:pt idx="9034">
                  <c:v>#N/A</c:v>
                </c:pt>
                <c:pt idx="9035">
                  <c:v>#N/A</c:v>
                </c:pt>
                <c:pt idx="9036">
                  <c:v>#N/A</c:v>
                </c:pt>
                <c:pt idx="9037">
                  <c:v>#N/A</c:v>
                </c:pt>
                <c:pt idx="9038">
                  <c:v>#N/A</c:v>
                </c:pt>
                <c:pt idx="9039">
                  <c:v>#N/A</c:v>
                </c:pt>
                <c:pt idx="9040">
                  <c:v>#N/A</c:v>
                </c:pt>
                <c:pt idx="9041">
                  <c:v>#N/A</c:v>
                </c:pt>
                <c:pt idx="9042">
                  <c:v>#N/A</c:v>
                </c:pt>
                <c:pt idx="9043">
                  <c:v>#N/A</c:v>
                </c:pt>
                <c:pt idx="9044">
                  <c:v>#N/A</c:v>
                </c:pt>
                <c:pt idx="9045">
                  <c:v>#N/A</c:v>
                </c:pt>
                <c:pt idx="9046">
                  <c:v>#N/A</c:v>
                </c:pt>
                <c:pt idx="9047">
                  <c:v>#N/A</c:v>
                </c:pt>
                <c:pt idx="9048">
                  <c:v>#N/A</c:v>
                </c:pt>
                <c:pt idx="9049">
                  <c:v>#N/A</c:v>
                </c:pt>
                <c:pt idx="9050">
                  <c:v>#N/A</c:v>
                </c:pt>
                <c:pt idx="9051">
                  <c:v>#N/A</c:v>
                </c:pt>
                <c:pt idx="9052">
                  <c:v>#N/A</c:v>
                </c:pt>
                <c:pt idx="9053">
                  <c:v>#N/A</c:v>
                </c:pt>
                <c:pt idx="9054">
                  <c:v>#N/A</c:v>
                </c:pt>
                <c:pt idx="9055">
                  <c:v>#N/A</c:v>
                </c:pt>
                <c:pt idx="9056">
                  <c:v>#N/A</c:v>
                </c:pt>
                <c:pt idx="9057">
                  <c:v>#N/A</c:v>
                </c:pt>
                <c:pt idx="9058">
                  <c:v>#N/A</c:v>
                </c:pt>
                <c:pt idx="9059">
                  <c:v>#N/A</c:v>
                </c:pt>
                <c:pt idx="9060">
                  <c:v>#N/A</c:v>
                </c:pt>
                <c:pt idx="9061">
                  <c:v>#N/A</c:v>
                </c:pt>
                <c:pt idx="9062">
                  <c:v>#N/A</c:v>
                </c:pt>
                <c:pt idx="9063">
                  <c:v>#N/A</c:v>
                </c:pt>
                <c:pt idx="9064">
                  <c:v>#N/A</c:v>
                </c:pt>
                <c:pt idx="9065">
                  <c:v>#N/A</c:v>
                </c:pt>
                <c:pt idx="9066">
                  <c:v>#N/A</c:v>
                </c:pt>
                <c:pt idx="9067">
                  <c:v>#N/A</c:v>
                </c:pt>
                <c:pt idx="9068">
                  <c:v>#N/A</c:v>
                </c:pt>
                <c:pt idx="9069">
                  <c:v>#N/A</c:v>
                </c:pt>
                <c:pt idx="9070">
                  <c:v>#N/A</c:v>
                </c:pt>
                <c:pt idx="9071">
                  <c:v>#N/A</c:v>
                </c:pt>
                <c:pt idx="9072">
                  <c:v>#N/A</c:v>
                </c:pt>
                <c:pt idx="9073">
                  <c:v>#N/A</c:v>
                </c:pt>
                <c:pt idx="9074">
                  <c:v>#N/A</c:v>
                </c:pt>
                <c:pt idx="9075">
                  <c:v>#N/A</c:v>
                </c:pt>
                <c:pt idx="9076">
                  <c:v>#N/A</c:v>
                </c:pt>
                <c:pt idx="9077">
                  <c:v>#N/A</c:v>
                </c:pt>
                <c:pt idx="9078">
                  <c:v>#N/A</c:v>
                </c:pt>
                <c:pt idx="9079">
                  <c:v>#N/A</c:v>
                </c:pt>
                <c:pt idx="9080">
                  <c:v>#N/A</c:v>
                </c:pt>
                <c:pt idx="9081">
                  <c:v>#N/A</c:v>
                </c:pt>
                <c:pt idx="9082">
                  <c:v>#N/A</c:v>
                </c:pt>
                <c:pt idx="9083">
                  <c:v>#N/A</c:v>
                </c:pt>
                <c:pt idx="9084">
                  <c:v>#N/A</c:v>
                </c:pt>
                <c:pt idx="9085">
                  <c:v>#N/A</c:v>
                </c:pt>
                <c:pt idx="9086">
                  <c:v>#N/A</c:v>
                </c:pt>
                <c:pt idx="9087">
                  <c:v>#N/A</c:v>
                </c:pt>
                <c:pt idx="9088">
                  <c:v>#N/A</c:v>
                </c:pt>
                <c:pt idx="9089">
                  <c:v>#N/A</c:v>
                </c:pt>
                <c:pt idx="9090">
                  <c:v>#N/A</c:v>
                </c:pt>
                <c:pt idx="9091">
                  <c:v>#N/A</c:v>
                </c:pt>
                <c:pt idx="9092">
                  <c:v>#N/A</c:v>
                </c:pt>
                <c:pt idx="9093">
                  <c:v>#N/A</c:v>
                </c:pt>
                <c:pt idx="9094">
                  <c:v>#N/A</c:v>
                </c:pt>
                <c:pt idx="9095">
                  <c:v>#N/A</c:v>
                </c:pt>
                <c:pt idx="9096">
                  <c:v>#N/A</c:v>
                </c:pt>
                <c:pt idx="9097">
                  <c:v>#N/A</c:v>
                </c:pt>
                <c:pt idx="9098">
                  <c:v>#N/A</c:v>
                </c:pt>
                <c:pt idx="9099">
                  <c:v>#N/A</c:v>
                </c:pt>
                <c:pt idx="9100">
                  <c:v>#N/A</c:v>
                </c:pt>
                <c:pt idx="9101">
                  <c:v>#N/A</c:v>
                </c:pt>
                <c:pt idx="9102">
                  <c:v>#N/A</c:v>
                </c:pt>
                <c:pt idx="9103">
                  <c:v>#N/A</c:v>
                </c:pt>
                <c:pt idx="9104">
                  <c:v>#N/A</c:v>
                </c:pt>
                <c:pt idx="9105">
                  <c:v>#N/A</c:v>
                </c:pt>
                <c:pt idx="9106">
                  <c:v>#N/A</c:v>
                </c:pt>
                <c:pt idx="9107">
                  <c:v>#N/A</c:v>
                </c:pt>
                <c:pt idx="9108">
                  <c:v>#N/A</c:v>
                </c:pt>
                <c:pt idx="9109">
                  <c:v>#N/A</c:v>
                </c:pt>
                <c:pt idx="9110">
                  <c:v>#N/A</c:v>
                </c:pt>
                <c:pt idx="9111">
                  <c:v>#N/A</c:v>
                </c:pt>
                <c:pt idx="9112">
                  <c:v>#N/A</c:v>
                </c:pt>
                <c:pt idx="9113">
                  <c:v>#N/A</c:v>
                </c:pt>
                <c:pt idx="9114">
                  <c:v>#N/A</c:v>
                </c:pt>
                <c:pt idx="9115">
                  <c:v>#N/A</c:v>
                </c:pt>
                <c:pt idx="9116">
                  <c:v>#N/A</c:v>
                </c:pt>
                <c:pt idx="9117">
                  <c:v>#N/A</c:v>
                </c:pt>
                <c:pt idx="9118">
                  <c:v>#N/A</c:v>
                </c:pt>
                <c:pt idx="9119">
                  <c:v>#N/A</c:v>
                </c:pt>
                <c:pt idx="9120">
                  <c:v>#N/A</c:v>
                </c:pt>
                <c:pt idx="9121">
                  <c:v>#N/A</c:v>
                </c:pt>
                <c:pt idx="9122">
                  <c:v>#N/A</c:v>
                </c:pt>
                <c:pt idx="9123">
                  <c:v>#N/A</c:v>
                </c:pt>
                <c:pt idx="9124">
                  <c:v>#N/A</c:v>
                </c:pt>
                <c:pt idx="9125">
                  <c:v>#N/A</c:v>
                </c:pt>
                <c:pt idx="9126">
                  <c:v>#N/A</c:v>
                </c:pt>
                <c:pt idx="9127">
                  <c:v>#N/A</c:v>
                </c:pt>
                <c:pt idx="9128">
                  <c:v>#N/A</c:v>
                </c:pt>
                <c:pt idx="9129">
                  <c:v>#N/A</c:v>
                </c:pt>
                <c:pt idx="9130">
                  <c:v>#N/A</c:v>
                </c:pt>
                <c:pt idx="9131">
                  <c:v>#N/A</c:v>
                </c:pt>
                <c:pt idx="9132">
                  <c:v>#N/A</c:v>
                </c:pt>
                <c:pt idx="9133">
                  <c:v>#N/A</c:v>
                </c:pt>
                <c:pt idx="9134">
                  <c:v>#N/A</c:v>
                </c:pt>
                <c:pt idx="9135">
                  <c:v>#N/A</c:v>
                </c:pt>
                <c:pt idx="9136">
                  <c:v>#N/A</c:v>
                </c:pt>
                <c:pt idx="9137">
                  <c:v>#N/A</c:v>
                </c:pt>
                <c:pt idx="9138">
                  <c:v>#N/A</c:v>
                </c:pt>
                <c:pt idx="9139">
                  <c:v>#N/A</c:v>
                </c:pt>
                <c:pt idx="9140">
                  <c:v>#N/A</c:v>
                </c:pt>
                <c:pt idx="9141">
                  <c:v>#N/A</c:v>
                </c:pt>
                <c:pt idx="9142">
                  <c:v>#N/A</c:v>
                </c:pt>
                <c:pt idx="9143">
                  <c:v>#N/A</c:v>
                </c:pt>
                <c:pt idx="9144">
                  <c:v>#N/A</c:v>
                </c:pt>
                <c:pt idx="9145">
                  <c:v>#N/A</c:v>
                </c:pt>
                <c:pt idx="9146">
                  <c:v>#N/A</c:v>
                </c:pt>
                <c:pt idx="9147">
                  <c:v>#N/A</c:v>
                </c:pt>
                <c:pt idx="9148">
                  <c:v>#N/A</c:v>
                </c:pt>
                <c:pt idx="9149">
                  <c:v>#N/A</c:v>
                </c:pt>
                <c:pt idx="9150">
                  <c:v>#N/A</c:v>
                </c:pt>
                <c:pt idx="9151">
                  <c:v>#N/A</c:v>
                </c:pt>
                <c:pt idx="9152">
                  <c:v>#N/A</c:v>
                </c:pt>
                <c:pt idx="9153">
                  <c:v>#N/A</c:v>
                </c:pt>
                <c:pt idx="9154">
                  <c:v>#N/A</c:v>
                </c:pt>
                <c:pt idx="9155">
                  <c:v>#N/A</c:v>
                </c:pt>
                <c:pt idx="9156">
                  <c:v>#N/A</c:v>
                </c:pt>
                <c:pt idx="9157">
                  <c:v>#N/A</c:v>
                </c:pt>
                <c:pt idx="9158">
                  <c:v>#N/A</c:v>
                </c:pt>
                <c:pt idx="9159">
                  <c:v>#N/A</c:v>
                </c:pt>
                <c:pt idx="9160">
                  <c:v>#N/A</c:v>
                </c:pt>
                <c:pt idx="9161">
                  <c:v>#N/A</c:v>
                </c:pt>
                <c:pt idx="9162">
                  <c:v>#N/A</c:v>
                </c:pt>
                <c:pt idx="9163">
                  <c:v>#N/A</c:v>
                </c:pt>
                <c:pt idx="9164">
                  <c:v>#N/A</c:v>
                </c:pt>
                <c:pt idx="9165">
                  <c:v>#N/A</c:v>
                </c:pt>
                <c:pt idx="9166">
                  <c:v>#N/A</c:v>
                </c:pt>
                <c:pt idx="9167">
                  <c:v>#N/A</c:v>
                </c:pt>
                <c:pt idx="9168">
                  <c:v>#N/A</c:v>
                </c:pt>
                <c:pt idx="9169">
                  <c:v>#N/A</c:v>
                </c:pt>
                <c:pt idx="9170">
                  <c:v>#N/A</c:v>
                </c:pt>
                <c:pt idx="9171">
                  <c:v>#N/A</c:v>
                </c:pt>
                <c:pt idx="9172">
                  <c:v>#N/A</c:v>
                </c:pt>
                <c:pt idx="9173">
                  <c:v>#N/A</c:v>
                </c:pt>
                <c:pt idx="9174">
                  <c:v>#N/A</c:v>
                </c:pt>
                <c:pt idx="9175">
                  <c:v>#N/A</c:v>
                </c:pt>
                <c:pt idx="9176">
                  <c:v>#N/A</c:v>
                </c:pt>
                <c:pt idx="9177">
                  <c:v>#N/A</c:v>
                </c:pt>
                <c:pt idx="9178">
                  <c:v>#N/A</c:v>
                </c:pt>
                <c:pt idx="9179">
                  <c:v>#N/A</c:v>
                </c:pt>
                <c:pt idx="9180">
                  <c:v>#N/A</c:v>
                </c:pt>
                <c:pt idx="9181">
                  <c:v>#N/A</c:v>
                </c:pt>
                <c:pt idx="9182">
                  <c:v>#N/A</c:v>
                </c:pt>
                <c:pt idx="9183">
                  <c:v>#N/A</c:v>
                </c:pt>
                <c:pt idx="9184">
                  <c:v>#N/A</c:v>
                </c:pt>
                <c:pt idx="9185">
                  <c:v>#N/A</c:v>
                </c:pt>
                <c:pt idx="9186">
                  <c:v>#N/A</c:v>
                </c:pt>
                <c:pt idx="9187">
                  <c:v>#N/A</c:v>
                </c:pt>
                <c:pt idx="9188">
                  <c:v>#N/A</c:v>
                </c:pt>
                <c:pt idx="9189">
                  <c:v>#N/A</c:v>
                </c:pt>
                <c:pt idx="9190">
                  <c:v>#N/A</c:v>
                </c:pt>
                <c:pt idx="9191">
                  <c:v>#N/A</c:v>
                </c:pt>
                <c:pt idx="9192">
                  <c:v>#N/A</c:v>
                </c:pt>
                <c:pt idx="9193">
                  <c:v>#N/A</c:v>
                </c:pt>
                <c:pt idx="9194">
                  <c:v>#N/A</c:v>
                </c:pt>
                <c:pt idx="9195">
                  <c:v>#N/A</c:v>
                </c:pt>
                <c:pt idx="9196">
                  <c:v>#N/A</c:v>
                </c:pt>
                <c:pt idx="9197">
                  <c:v>#N/A</c:v>
                </c:pt>
                <c:pt idx="9198">
                  <c:v>#N/A</c:v>
                </c:pt>
                <c:pt idx="9199">
                  <c:v>#N/A</c:v>
                </c:pt>
                <c:pt idx="9200">
                  <c:v>#N/A</c:v>
                </c:pt>
                <c:pt idx="9201">
                  <c:v>#N/A</c:v>
                </c:pt>
                <c:pt idx="9202">
                  <c:v>#N/A</c:v>
                </c:pt>
                <c:pt idx="9203">
                  <c:v>#N/A</c:v>
                </c:pt>
                <c:pt idx="9204">
                  <c:v>#N/A</c:v>
                </c:pt>
                <c:pt idx="9205">
                  <c:v>#N/A</c:v>
                </c:pt>
                <c:pt idx="9206">
                  <c:v>#N/A</c:v>
                </c:pt>
                <c:pt idx="9207">
                  <c:v>#N/A</c:v>
                </c:pt>
                <c:pt idx="9208">
                  <c:v>#N/A</c:v>
                </c:pt>
                <c:pt idx="9209">
                  <c:v>#N/A</c:v>
                </c:pt>
                <c:pt idx="9210">
                  <c:v>#N/A</c:v>
                </c:pt>
                <c:pt idx="9211">
                  <c:v>#N/A</c:v>
                </c:pt>
                <c:pt idx="9212">
                  <c:v>#N/A</c:v>
                </c:pt>
                <c:pt idx="9213">
                  <c:v>#N/A</c:v>
                </c:pt>
                <c:pt idx="9214">
                  <c:v>#N/A</c:v>
                </c:pt>
                <c:pt idx="9215">
                  <c:v>#N/A</c:v>
                </c:pt>
                <c:pt idx="9216">
                  <c:v>#N/A</c:v>
                </c:pt>
                <c:pt idx="9217">
                  <c:v>#N/A</c:v>
                </c:pt>
                <c:pt idx="9218">
                  <c:v>#N/A</c:v>
                </c:pt>
                <c:pt idx="9219">
                  <c:v>#N/A</c:v>
                </c:pt>
                <c:pt idx="9220">
                  <c:v>#N/A</c:v>
                </c:pt>
                <c:pt idx="9221">
                  <c:v>#N/A</c:v>
                </c:pt>
                <c:pt idx="9222">
                  <c:v>#N/A</c:v>
                </c:pt>
                <c:pt idx="9223">
                  <c:v>#N/A</c:v>
                </c:pt>
                <c:pt idx="9224">
                  <c:v>#N/A</c:v>
                </c:pt>
                <c:pt idx="9225">
                  <c:v>#N/A</c:v>
                </c:pt>
                <c:pt idx="9226">
                  <c:v>#N/A</c:v>
                </c:pt>
                <c:pt idx="9227">
                  <c:v>#N/A</c:v>
                </c:pt>
                <c:pt idx="9228">
                  <c:v>#N/A</c:v>
                </c:pt>
                <c:pt idx="9229">
                  <c:v>#N/A</c:v>
                </c:pt>
                <c:pt idx="9230">
                  <c:v>#N/A</c:v>
                </c:pt>
                <c:pt idx="9231">
                  <c:v>#N/A</c:v>
                </c:pt>
                <c:pt idx="9232">
                  <c:v>#N/A</c:v>
                </c:pt>
                <c:pt idx="9233">
                  <c:v>#N/A</c:v>
                </c:pt>
                <c:pt idx="9234">
                  <c:v>#N/A</c:v>
                </c:pt>
                <c:pt idx="9235">
                  <c:v>#N/A</c:v>
                </c:pt>
                <c:pt idx="9236">
                  <c:v>#N/A</c:v>
                </c:pt>
                <c:pt idx="9237">
                  <c:v>#N/A</c:v>
                </c:pt>
                <c:pt idx="9238">
                  <c:v>#N/A</c:v>
                </c:pt>
                <c:pt idx="9239">
                  <c:v>#N/A</c:v>
                </c:pt>
                <c:pt idx="9240">
                  <c:v>#N/A</c:v>
                </c:pt>
                <c:pt idx="9241">
                  <c:v>#N/A</c:v>
                </c:pt>
                <c:pt idx="9242">
                  <c:v>#N/A</c:v>
                </c:pt>
                <c:pt idx="9243">
                  <c:v>#N/A</c:v>
                </c:pt>
                <c:pt idx="9244">
                  <c:v>#N/A</c:v>
                </c:pt>
                <c:pt idx="9245">
                  <c:v>#N/A</c:v>
                </c:pt>
                <c:pt idx="9246">
                  <c:v>#N/A</c:v>
                </c:pt>
                <c:pt idx="9247">
                  <c:v>#N/A</c:v>
                </c:pt>
                <c:pt idx="9248">
                  <c:v>#N/A</c:v>
                </c:pt>
                <c:pt idx="9249">
                  <c:v>#N/A</c:v>
                </c:pt>
                <c:pt idx="9250">
                  <c:v>#N/A</c:v>
                </c:pt>
                <c:pt idx="9251">
                  <c:v>#N/A</c:v>
                </c:pt>
                <c:pt idx="9252">
                  <c:v>#N/A</c:v>
                </c:pt>
                <c:pt idx="9253">
                  <c:v>#N/A</c:v>
                </c:pt>
                <c:pt idx="9254">
                  <c:v>#N/A</c:v>
                </c:pt>
                <c:pt idx="9255">
                  <c:v>#N/A</c:v>
                </c:pt>
                <c:pt idx="9256">
                  <c:v>#N/A</c:v>
                </c:pt>
                <c:pt idx="9257">
                  <c:v>#N/A</c:v>
                </c:pt>
                <c:pt idx="9258">
                  <c:v>#N/A</c:v>
                </c:pt>
                <c:pt idx="9259">
                  <c:v>#N/A</c:v>
                </c:pt>
                <c:pt idx="9260">
                  <c:v>#N/A</c:v>
                </c:pt>
                <c:pt idx="9261">
                  <c:v>#N/A</c:v>
                </c:pt>
                <c:pt idx="9262">
                  <c:v>#N/A</c:v>
                </c:pt>
                <c:pt idx="9263">
                  <c:v>#N/A</c:v>
                </c:pt>
                <c:pt idx="9264">
                  <c:v>#N/A</c:v>
                </c:pt>
                <c:pt idx="9265">
                  <c:v>#N/A</c:v>
                </c:pt>
                <c:pt idx="9266">
                  <c:v>#N/A</c:v>
                </c:pt>
                <c:pt idx="9267">
                  <c:v>#N/A</c:v>
                </c:pt>
                <c:pt idx="9268">
                  <c:v>#N/A</c:v>
                </c:pt>
                <c:pt idx="9269">
                  <c:v>#N/A</c:v>
                </c:pt>
                <c:pt idx="9270">
                  <c:v>#N/A</c:v>
                </c:pt>
                <c:pt idx="9271">
                  <c:v>#N/A</c:v>
                </c:pt>
                <c:pt idx="9272">
                  <c:v>#N/A</c:v>
                </c:pt>
                <c:pt idx="9273">
                  <c:v>#N/A</c:v>
                </c:pt>
                <c:pt idx="9274">
                  <c:v>#N/A</c:v>
                </c:pt>
                <c:pt idx="9275">
                  <c:v>#N/A</c:v>
                </c:pt>
                <c:pt idx="9276">
                  <c:v>#N/A</c:v>
                </c:pt>
                <c:pt idx="9277">
                  <c:v>#N/A</c:v>
                </c:pt>
                <c:pt idx="9278">
                  <c:v>#N/A</c:v>
                </c:pt>
                <c:pt idx="9279">
                  <c:v>#N/A</c:v>
                </c:pt>
                <c:pt idx="9280">
                  <c:v>#N/A</c:v>
                </c:pt>
                <c:pt idx="9281">
                  <c:v>#N/A</c:v>
                </c:pt>
                <c:pt idx="9282">
                  <c:v>#N/A</c:v>
                </c:pt>
                <c:pt idx="9283">
                  <c:v>#N/A</c:v>
                </c:pt>
                <c:pt idx="9284">
                  <c:v>#N/A</c:v>
                </c:pt>
                <c:pt idx="9285">
                  <c:v>#N/A</c:v>
                </c:pt>
                <c:pt idx="9286">
                  <c:v>#N/A</c:v>
                </c:pt>
                <c:pt idx="9287">
                  <c:v>#N/A</c:v>
                </c:pt>
                <c:pt idx="9288">
                  <c:v>#N/A</c:v>
                </c:pt>
                <c:pt idx="9289">
                  <c:v>#N/A</c:v>
                </c:pt>
                <c:pt idx="9290">
                  <c:v>#N/A</c:v>
                </c:pt>
                <c:pt idx="9291">
                  <c:v>#N/A</c:v>
                </c:pt>
                <c:pt idx="9292">
                  <c:v>#N/A</c:v>
                </c:pt>
                <c:pt idx="9293">
                  <c:v>#N/A</c:v>
                </c:pt>
                <c:pt idx="9294">
                  <c:v>#N/A</c:v>
                </c:pt>
                <c:pt idx="9295">
                  <c:v>#N/A</c:v>
                </c:pt>
                <c:pt idx="9296">
                  <c:v>#N/A</c:v>
                </c:pt>
                <c:pt idx="9297">
                  <c:v>#N/A</c:v>
                </c:pt>
                <c:pt idx="9298">
                  <c:v>#N/A</c:v>
                </c:pt>
                <c:pt idx="9299">
                  <c:v>#N/A</c:v>
                </c:pt>
                <c:pt idx="9300">
                  <c:v>#N/A</c:v>
                </c:pt>
                <c:pt idx="9301">
                  <c:v>#N/A</c:v>
                </c:pt>
                <c:pt idx="9302">
                  <c:v>#N/A</c:v>
                </c:pt>
                <c:pt idx="9303">
                  <c:v>#N/A</c:v>
                </c:pt>
                <c:pt idx="9304">
                  <c:v>#N/A</c:v>
                </c:pt>
                <c:pt idx="9305">
                  <c:v>#N/A</c:v>
                </c:pt>
                <c:pt idx="9306">
                  <c:v>#N/A</c:v>
                </c:pt>
                <c:pt idx="9307">
                  <c:v>#N/A</c:v>
                </c:pt>
                <c:pt idx="9308">
                  <c:v>#N/A</c:v>
                </c:pt>
                <c:pt idx="9309">
                  <c:v>#N/A</c:v>
                </c:pt>
                <c:pt idx="9310">
                  <c:v>#N/A</c:v>
                </c:pt>
                <c:pt idx="9311">
                  <c:v>#N/A</c:v>
                </c:pt>
                <c:pt idx="9312">
                  <c:v>#N/A</c:v>
                </c:pt>
                <c:pt idx="9313">
                  <c:v>#N/A</c:v>
                </c:pt>
                <c:pt idx="9314">
                  <c:v>#N/A</c:v>
                </c:pt>
                <c:pt idx="9315">
                  <c:v>#N/A</c:v>
                </c:pt>
                <c:pt idx="9316">
                  <c:v>#N/A</c:v>
                </c:pt>
                <c:pt idx="9317">
                  <c:v>#N/A</c:v>
                </c:pt>
                <c:pt idx="9318">
                  <c:v>#N/A</c:v>
                </c:pt>
                <c:pt idx="9319">
                  <c:v>#N/A</c:v>
                </c:pt>
                <c:pt idx="9320">
                  <c:v>#N/A</c:v>
                </c:pt>
                <c:pt idx="9321">
                  <c:v>#N/A</c:v>
                </c:pt>
                <c:pt idx="9322">
                  <c:v>#N/A</c:v>
                </c:pt>
                <c:pt idx="9323">
                  <c:v>#N/A</c:v>
                </c:pt>
                <c:pt idx="9324">
                  <c:v>#N/A</c:v>
                </c:pt>
                <c:pt idx="9325">
                  <c:v>#N/A</c:v>
                </c:pt>
                <c:pt idx="9326">
                  <c:v>#N/A</c:v>
                </c:pt>
                <c:pt idx="9327">
                  <c:v>#N/A</c:v>
                </c:pt>
                <c:pt idx="9328">
                  <c:v>#N/A</c:v>
                </c:pt>
                <c:pt idx="9329">
                  <c:v>#N/A</c:v>
                </c:pt>
                <c:pt idx="9330">
                  <c:v>#N/A</c:v>
                </c:pt>
                <c:pt idx="9331">
                  <c:v>#N/A</c:v>
                </c:pt>
                <c:pt idx="9332">
                  <c:v>#N/A</c:v>
                </c:pt>
                <c:pt idx="9333">
                  <c:v>#N/A</c:v>
                </c:pt>
                <c:pt idx="9334">
                  <c:v>#N/A</c:v>
                </c:pt>
                <c:pt idx="9335">
                  <c:v>#N/A</c:v>
                </c:pt>
                <c:pt idx="9336">
                  <c:v>#N/A</c:v>
                </c:pt>
                <c:pt idx="9337">
                  <c:v>#N/A</c:v>
                </c:pt>
                <c:pt idx="9338">
                  <c:v>#N/A</c:v>
                </c:pt>
                <c:pt idx="9339">
                  <c:v>#N/A</c:v>
                </c:pt>
                <c:pt idx="9340">
                  <c:v>#N/A</c:v>
                </c:pt>
                <c:pt idx="9341">
                  <c:v>#N/A</c:v>
                </c:pt>
                <c:pt idx="9342">
                  <c:v>#N/A</c:v>
                </c:pt>
                <c:pt idx="9343">
                  <c:v>#N/A</c:v>
                </c:pt>
                <c:pt idx="9344">
                  <c:v>#N/A</c:v>
                </c:pt>
                <c:pt idx="9345">
                  <c:v>#N/A</c:v>
                </c:pt>
                <c:pt idx="9346">
                  <c:v>#N/A</c:v>
                </c:pt>
                <c:pt idx="9347">
                  <c:v>#N/A</c:v>
                </c:pt>
                <c:pt idx="9348">
                  <c:v>#N/A</c:v>
                </c:pt>
                <c:pt idx="9349">
                  <c:v>#N/A</c:v>
                </c:pt>
                <c:pt idx="9350">
                  <c:v>#N/A</c:v>
                </c:pt>
                <c:pt idx="9351">
                  <c:v>#N/A</c:v>
                </c:pt>
                <c:pt idx="9352">
                  <c:v>#N/A</c:v>
                </c:pt>
                <c:pt idx="9353">
                  <c:v>#N/A</c:v>
                </c:pt>
                <c:pt idx="9354">
                  <c:v>#N/A</c:v>
                </c:pt>
                <c:pt idx="9355">
                  <c:v>#N/A</c:v>
                </c:pt>
                <c:pt idx="9356">
                  <c:v>#N/A</c:v>
                </c:pt>
                <c:pt idx="9357">
                  <c:v>#N/A</c:v>
                </c:pt>
                <c:pt idx="9358">
                  <c:v>#N/A</c:v>
                </c:pt>
                <c:pt idx="9359">
                  <c:v>#N/A</c:v>
                </c:pt>
                <c:pt idx="9360">
                  <c:v>#N/A</c:v>
                </c:pt>
                <c:pt idx="9361">
                  <c:v>#N/A</c:v>
                </c:pt>
                <c:pt idx="9362">
                  <c:v>#N/A</c:v>
                </c:pt>
                <c:pt idx="9363">
                  <c:v>#N/A</c:v>
                </c:pt>
                <c:pt idx="9364">
                  <c:v>#N/A</c:v>
                </c:pt>
                <c:pt idx="9365">
                  <c:v>#N/A</c:v>
                </c:pt>
                <c:pt idx="9366">
                  <c:v>#N/A</c:v>
                </c:pt>
                <c:pt idx="9367">
                  <c:v>#N/A</c:v>
                </c:pt>
                <c:pt idx="9368">
                  <c:v>#N/A</c:v>
                </c:pt>
                <c:pt idx="9369">
                  <c:v>#N/A</c:v>
                </c:pt>
                <c:pt idx="9370">
                  <c:v>#N/A</c:v>
                </c:pt>
                <c:pt idx="9371">
                  <c:v>#N/A</c:v>
                </c:pt>
                <c:pt idx="9372">
                  <c:v>#N/A</c:v>
                </c:pt>
                <c:pt idx="9373">
                  <c:v>#N/A</c:v>
                </c:pt>
                <c:pt idx="9374">
                  <c:v>#N/A</c:v>
                </c:pt>
                <c:pt idx="9375">
                  <c:v>#N/A</c:v>
                </c:pt>
                <c:pt idx="9376">
                  <c:v>#N/A</c:v>
                </c:pt>
                <c:pt idx="9377">
                  <c:v>#N/A</c:v>
                </c:pt>
                <c:pt idx="9378">
                  <c:v>#N/A</c:v>
                </c:pt>
                <c:pt idx="9379">
                  <c:v>#N/A</c:v>
                </c:pt>
                <c:pt idx="9380">
                  <c:v>#N/A</c:v>
                </c:pt>
                <c:pt idx="9381">
                  <c:v>#N/A</c:v>
                </c:pt>
                <c:pt idx="9382">
                  <c:v>#N/A</c:v>
                </c:pt>
                <c:pt idx="9383">
                  <c:v>#N/A</c:v>
                </c:pt>
                <c:pt idx="9384">
                  <c:v>#N/A</c:v>
                </c:pt>
                <c:pt idx="9385">
                  <c:v>#N/A</c:v>
                </c:pt>
                <c:pt idx="9386">
                  <c:v>#N/A</c:v>
                </c:pt>
                <c:pt idx="9387">
                  <c:v>#N/A</c:v>
                </c:pt>
                <c:pt idx="9388">
                  <c:v>#N/A</c:v>
                </c:pt>
                <c:pt idx="9389">
                  <c:v>#N/A</c:v>
                </c:pt>
                <c:pt idx="9390">
                  <c:v>#N/A</c:v>
                </c:pt>
                <c:pt idx="9391">
                  <c:v>#N/A</c:v>
                </c:pt>
                <c:pt idx="9392">
                  <c:v>#N/A</c:v>
                </c:pt>
                <c:pt idx="9393">
                  <c:v>#N/A</c:v>
                </c:pt>
                <c:pt idx="9394">
                  <c:v>#N/A</c:v>
                </c:pt>
                <c:pt idx="9395">
                  <c:v>#N/A</c:v>
                </c:pt>
                <c:pt idx="9396">
                  <c:v>#N/A</c:v>
                </c:pt>
                <c:pt idx="9397">
                  <c:v>#N/A</c:v>
                </c:pt>
                <c:pt idx="9398">
                  <c:v>#N/A</c:v>
                </c:pt>
                <c:pt idx="9399">
                  <c:v>#N/A</c:v>
                </c:pt>
                <c:pt idx="9400">
                  <c:v>#N/A</c:v>
                </c:pt>
                <c:pt idx="9401">
                  <c:v>#N/A</c:v>
                </c:pt>
                <c:pt idx="9402">
                  <c:v>#N/A</c:v>
                </c:pt>
                <c:pt idx="9403">
                  <c:v>#N/A</c:v>
                </c:pt>
                <c:pt idx="9404">
                  <c:v>#N/A</c:v>
                </c:pt>
                <c:pt idx="9405">
                  <c:v>#N/A</c:v>
                </c:pt>
                <c:pt idx="9406">
                  <c:v>#N/A</c:v>
                </c:pt>
                <c:pt idx="9407">
                  <c:v>#N/A</c:v>
                </c:pt>
                <c:pt idx="9408">
                  <c:v>#N/A</c:v>
                </c:pt>
                <c:pt idx="9409">
                  <c:v>#N/A</c:v>
                </c:pt>
                <c:pt idx="9410">
                  <c:v>#N/A</c:v>
                </c:pt>
                <c:pt idx="9411">
                  <c:v>#N/A</c:v>
                </c:pt>
                <c:pt idx="9412">
                  <c:v>#N/A</c:v>
                </c:pt>
                <c:pt idx="9413">
                  <c:v>#N/A</c:v>
                </c:pt>
                <c:pt idx="9414">
                  <c:v>#N/A</c:v>
                </c:pt>
                <c:pt idx="9415">
                  <c:v>#N/A</c:v>
                </c:pt>
                <c:pt idx="9416">
                  <c:v>#N/A</c:v>
                </c:pt>
                <c:pt idx="9417">
                  <c:v>#N/A</c:v>
                </c:pt>
                <c:pt idx="9418">
                  <c:v>#N/A</c:v>
                </c:pt>
                <c:pt idx="9419">
                  <c:v>#N/A</c:v>
                </c:pt>
                <c:pt idx="9420">
                  <c:v>#N/A</c:v>
                </c:pt>
                <c:pt idx="9421">
                  <c:v>#N/A</c:v>
                </c:pt>
                <c:pt idx="9422">
                  <c:v>#N/A</c:v>
                </c:pt>
                <c:pt idx="9423">
                  <c:v>#N/A</c:v>
                </c:pt>
                <c:pt idx="9424">
                  <c:v>#N/A</c:v>
                </c:pt>
                <c:pt idx="9425">
                  <c:v>#N/A</c:v>
                </c:pt>
                <c:pt idx="9426">
                  <c:v>#N/A</c:v>
                </c:pt>
                <c:pt idx="9427">
                  <c:v>#N/A</c:v>
                </c:pt>
                <c:pt idx="9428">
                  <c:v>#N/A</c:v>
                </c:pt>
                <c:pt idx="9429">
                  <c:v>#N/A</c:v>
                </c:pt>
                <c:pt idx="9430">
                  <c:v>#N/A</c:v>
                </c:pt>
                <c:pt idx="9431">
                  <c:v>#N/A</c:v>
                </c:pt>
                <c:pt idx="9432">
                  <c:v>#N/A</c:v>
                </c:pt>
                <c:pt idx="9433">
                  <c:v>#N/A</c:v>
                </c:pt>
                <c:pt idx="9434">
                  <c:v>#N/A</c:v>
                </c:pt>
                <c:pt idx="9435">
                  <c:v>#N/A</c:v>
                </c:pt>
                <c:pt idx="9436">
                  <c:v>#N/A</c:v>
                </c:pt>
                <c:pt idx="9437">
                  <c:v>#N/A</c:v>
                </c:pt>
                <c:pt idx="9438">
                  <c:v>#N/A</c:v>
                </c:pt>
                <c:pt idx="9439">
                  <c:v>#N/A</c:v>
                </c:pt>
                <c:pt idx="9440">
                  <c:v>#N/A</c:v>
                </c:pt>
                <c:pt idx="9441">
                  <c:v>#N/A</c:v>
                </c:pt>
                <c:pt idx="9442">
                  <c:v>#N/A</c:v>
                </c:pt>
                <c:pt idx="9443">
                  <c:v>#N/A</c:v>
                </c:pt>
                <c:pt idx="9444">
                  <c:v>#N/A</c:v>
                </c:pt>
                <c:pt idx="9445">
                  <c:v>#N/A</c:v>
                </c:pt>
                <c:pt idx="9446">
                  <c:v>#N/A</c:v>
                </c:pt>
                <c:pt idx="9447">
                  <c:v>#N/A</c:v>
                </c:pt>
                <c:pt idx="9448">
                  <c:v>#N/A</c:v>
                </c:pt>
                <c:pt idx="9449">
                  <c:v>#N/A</c:v>
                </c:pt>
                <c:pt idx="9450">
                  <c:v>#N/A</c:v>
                </c:pt>
                <c:pt idx="9451">
                  <c:v>#N/A</c:v>
                </c:pt>
                <c:pt idx="9452">
                  <c:v>#N/A</c:v>
                </c:pt>
                <c:pt idx="9453">
                  <c:v>#N/A</c:v>
                </c:pt>
                <c:pt idx="9454">
                  <c:v>#N/A</c:v>
                </c:pt>
                <c:pt idx="9455">
                  <c:v>#N/A</c:v>
                </c:pt>
                <c:pt idx="9456">
                  <c:v>#N/A</c:v>
                </c:pt>
                <c:pt idx="9457">
                  <c:v>#N/A</c:v>
                </c:pt>
                <c:pt idx="9458">
                  <c:v>#N/A</c:v>
                </c:pt>
                <c:pt idx="9459">
                  <c:v>#N/A</c:v>
                </c:pt>
                <c:pt idx="9460">
                  <c:v>#N/A</c:v>
                </c:pt>
                <c:pt idx="9461">
                  <c:v>#N/A</c:v>
                </c:pt>
                <c:pt idx="9462">
                  <c:v>#N/A</c:v>
                </c:pt>
                <c:pt idx="9463">
                  <c:v>#N/A</c:v>
                </c:pt>
                <c:pt idx="9464">
                  <c:v>#N/A</c:v>
                </c:pt>
                <c:pt idx="9465">
                  <c:v>#N/A</c:v>
                </c:pt>
                <c:pt idx="9466">
                  <c:v>#N/A</c:v>
                </c:pt>
                <c:pt idx="9467">
                  <c:v>#N/A</c:v>
                </c:pt>
                <c:pt idx="9468">
                  <c:v>#N/A</c:v>
                </c:pt>
                <c:pt idx="9469">
                  <c:v>#N/A</c:v>
                </c:pt>
                <c:pt idx="9470">
                  <c:v>#N/A</c:v>
                </c:pt>
                <c:pt idx="9471">
                  <c:v>#N/A</c:v>
                </c:pt>
                <c:pt idx="9472">
                  <c:v>#N/A</c:v>
                </c:pt>
                <c:pt idx="9473">
                  <c:v>#N/A</c:v>
                </c:pt>
                <c:pt idx="9474">
                  <c:v>#N/A</c:v>
                </c:pt>
                <c:pt idx="9475">
                  <c:v>#N/A</c:v>
                </c:pt>
                <c:pt idx="9476">
                  <c:v>#N/A</c:v>
                </c:pt>
                <c:pt idx="9477">
                  <c:v>#N/A</c:v>
                </c:pt>
                <c:pt idx="9478">
                  <c:v>#N/A</c:v>
                </c:pt>
                <c:pt idx="9479">
                  <c:v>#N/A</c:v>
                </c:pt>
                <c:pt idx="9480">
                  <c:v>#N/A</c:v>
                </c:pt>
                <c:pt idx="9481">
                  <c:v>#N/A</c:v>
                </c:pt>
                <c:pt idx="9482">
                  <c:v>#N/A</c:v>
                </c:pt>
                <c:pt idx="9483">
                  <c:v>#N/A</c:v>
                </c:pt>
                <c:pt idx="9484">
                  <c:v>#N/A</c:v>
                </c:pt>
                <c:pt idx="9485">
                  <c:v>#N/A</c:v>
                </c:pt>
                <c:pt idx="9486">
                  <c:v>#N/A</c:v>
                </c:pt>
                <c:pt idx="9487">
                  <c:v>#N/A</c:v>
                </c:pt>
                <c:pt idx="9488">
                  <c:v>#N/A</c:v>
                </c:pt>
                <c:pt idx="9489">
                  <c:v>#N/A</c:v>
                </c:pt>
                <c:pt idx="9490">
                  <c:v>#N/A</c:v>
                </c:pt>
                <c:pt idx="9491">
                  <c:v>#N/A</c:v>
                </c:pt>
                <c:pt idx="9492">
                  <c:v>#N/A</c:v>
                </c:pt>
                <c:pt idx="9493">
                  <c:v>#N/A</c:v>
                </c:pt>
                <c:pt idx="9494">
                  <c:v>#N/A</c:v>
                </c:pt>
                <c:pt idx="9495">
                  <c:v>#N/A</c:v>
                </c:pt>
                <c:pt idx="9496">
                  <c:v>#N/A</c:v>
                </c:pt>
                <c:pt idx="9497">
                  <c:v>#N/A</c:v>
                </c:pt>
                <c:pt idx="9498">
                  <c:v>#N/A</c:v>
                </c:pt>
                <c:pt idx="9499">
                  <c:v>#N/A</c:v>
                </c:pt>
                <c:pt idx="9500">
                  <c:v>#N/A</c:v>
                </c:pt>
                <c:pt idx="9501">
                  <c:v>#N/A</c:v>
                </c:pt>
                <c:pt idx="9502">
                  <c:v>#N/A</c:v>
                </c:pt>
                <c:pt idx="9503">
                  <c:v>#N/A</c:v>
                </c:pt>
                <c:pt idx="9504">
                  <c:v>#N/A</c:v>
                </c:pt>
                <c:pt idx="9505">
                  <c:v>#N/A</c:v>
                </c:pt>
                <c:pt idx="9506">
                  <c:v>#N/A</c:v>
                </c:pt>
                <c:pt idx="9507">
                  <c:v>#N/A</c:v>
                </c:pt>
                <c:pt idx="9508">
                  <c:v>#N/A</c:v>
                </c:pt>
                <c:pt idx="9509">
                  <c:v>#N/A</c:v>
                </c:pt>
                <c:pt idx="9510">
                  <c:v>#N/A</c:v>
                </c:pt>
                <c:pt idx="9511">
                  <c:v>#N/A</c:v>
                </c:pt>
                <c:pt idx="9512">
                  <c:v>#N/A</c:v>
                </c:pt>
                <c:pt idx="9513">
                  <c:v>#N/A</c:v>
                </c:pt>
                <c:pt idx="9514">
                  <c:v>#N/A</c:v>
                </c:pt>
                <c:pt idx="9515">
                  <c:v>#N/A</c:v>
                </c:pt>
                <c:pt idx="9516">
                  <c:v>#N/A</c:v>
                </c:pt>
                <c:pt idx="9517">
                  <c:v>#N/A</c:v>
                </c:pt>
                <c:pt idx="9518">
                  <c:v>#N/A</c:v>
                </c:pt>
                <c:pt idx="9519">
                  <c:v>#N/A</c:v>
                </c:pt>
                <c:pt idx="9520">
                  <c:v>#N/A</c:v>
                </c:pt>
                <c:pt idx="9521">
                  <c:v>#N/A</c:v>
                </c:pt>
                <c:pt idx="9522">
                  <c:v>#N/A</c:v>
                </c:pt>
                <c:pt idx="9523">
                  <c:v>#N/A</c:v>
                </c:pt>
                <c:pt idx="9524">
                  <c:v>#N/A</c:v>
                </c:pt>
                <c:pt idx="9525">
                  <c:v>#N/A</c:v>
                </c:pt>
                <c:pt idx="9526">
                  <c:v>#N/A</c:v>
                </c:pt>
                <c:pt idx="9527">
                  <c:v>#N/A</c:v>
                </c:pt>
                <c:pt idx="9528">
                  <c:v>#N/A</c:v>
                </c:pt>
                <c:pt idx="9529">
                  <c:v>#N/A</c:v>
                </c:pt>
                <c:pt idx="9530">
                  <c:v>#N/A</c:v>
                </c:pt>
                <c:pt idx="9531">
                  <c:v>#N/A</c:v>
                </c:pt>
                <c:pt idx="9532">
                  <c:v>#N/A</c:v>
                </c:pt>
                <c:pt idx="9533">
                  <c:v>#N/A</c:v>
                </c:pt>
                <c:pt idx="9534">
                  <c:v>#N/A</c:v>
                </c:pt>
                <c:pt idx="9535">
                  <c:v>#N/A</c:v>
                </c:pt>
                <c:pt idx="9536">
                  <c:v>#N/A</c:v>
                </c:pt>
                <c:pt idx="9537">
                  <c:v>#N/A</c:v>
                </c:pt>
                <c:pt idx="9538">
                  <c:v>#N/A</c:v>
                </c:pt>
                <c:pt idx="9539">
                  <c:v>#N/A</c:v>
                </c:pt>
                <c:pt idx="9540">
                  <c:v>#N/A</c:v>
                </c:pt>
                <c:pt idx="9541">
                  <c:v>#N/A</c:v>
                </c:pt>
                <c:pt idx="9542">
                  <c:v>#N/A</c:v>
                </c:pt>
                <c:pt idx="9543">
                  <c:v>#N/A</c:v>
                </c:pt>
                <c:pt idx="9544">
                  <c:v>#N/A</c:v>
                </c:pt>
                <c:pt idx="9545">
                  <c:v>#N/A</c:v>
                </c:pt>
                <c:pt idx="9546">
                  <c:v>#N/A</c:v>
                </c:pt>
                <c:pt idx="9547">
                  <c:v>#N/A</c:v>
                </c:pt>
                <c:pt idx="9548">
                  <c:v>#N/A</c:v>
                </c:pt>
                <c:pt idx="9549">
                  <c:v>#N/A</c:v>
                </c:pt>
                <c:pt idx="9550">
                  <c:v>#N/A</c:v>
                </c:pt>
                <c:pt idx="9551">
                  <c:v>#N/A</c:v>
                </c:pt>
                <c:pt idx="9552">
                  <c:v>#N/A</c:v>
                </c:pt>
                <c:pt idx="9553">
                  <c:v>#N/A</c:v>
                </c:pt>
                <c:pt idx="9554">
                  <c:v>#N/A</c:v>
                </c:pt>
                <c:pt idx="9555">
                  <c:v>#N/A</c:v>
                </c:pt>
                <c:pt idx="9556">
                  <c:v>#N/A</c:v>
                </c:pt>
                <c:pt idx="9557">
                  <c:v>#N/A</c:v>
                </c:pt>
                <c:pt idx="9558">
                  <c:v>#N/A</c:v>
                </c:pt>
                <c:pt idx="9559">
                  <c:v>#N/A</c:v>
                </c:pt>
                <c:pt idx="9560">
                  <c:v>#N/A</c:v>
                </c:pt>
                <c:pt idx="9561">
                  <c:v>#N/A</c:v>
                </c:pt>
                <c:pt idx="9562">
                  <c:v>#N/A</c:v>
                </c:pt>
                <c:pt idx="9563">
                  <c:v>#N/A</c:v>
                </c:pt>
                <c:pt idx="9564">
                  <c:v>#N/A</c:v>
                </c:pt>
                <c:pt idx="9565">
                  <c:v>#N/A</c:v>
                </c:pt>
                <c:pt idx="9566">
                  <c:v>#N/A</c:v>
                </c:pt>
                <c:pt idx="9567">
                  <c:v>#N/A</c:v>
                </c:pt>
                <c:pt idx="9568">
                  <c:v>#N/A</c:v>
                </c:pt>
                <c:pt idx="9569">
                  <c:v>#N/A</c:v>
                </c:pt>
                <c:pt idx="9570">
                  <c:v>#N/A</c:v>
                </c:pt>
                <c:pt idx="9571">
                  <c:v>#N/A</c:v>
                </c:pt>
                <c:pt idx="9572">
                  <c:v>#N/A</c:v>
                </c:pt>
                <c:pt idx="9573">
                  <c:v>#N/A</c:v>
                </c:pt>
                <c:pt idx="9574">
                  <c:v>#N/A</c:v>
                </c:pt>
                <c:pt idx="9575">
                  <c:v>#N/A</c:v>
                </c:pt>
                <c:pt idx="9576">
                  <c:v>#N/A</c:v>
                </c:pt>
                <c:pt idx="9577">
                  <c:v>#N/A</c:v>
                </c:pt>
                <c:pt idx="9578">
                  <c:v>#N/A</c:v>
                </c:pt>
                <c:pt idx="9579">
                  <c:v>#N/A</c:v>
                </c:pt>
                <c:pt idx="9580">
                  <c:v>#N/A</c:v>
                </c:pt>
                <c:pt idx="9581">
                  <c:v>#N/A</c:v>
                </c:pt>
                <c:pt idx="9582">
                  <c:v>#N/A</c:v>
                </c:pt>
                <c:pt idx="9583">
                  <c:v>#N/A</c:v>
                </c:pt>
                <c:pt idx="9584">
                  <c:v>#N/A</c:v>
                </c:pt>
                <c:pt idx="9585">
                  <c:v>#N/A</c:v>
                </c:pt>
                <c:pt idx="9586">
                  <c:v>#N/A</c:v>
                </c:pt>
                <c:pt idx="9587">
                  <c:v>#N/A</c:v>
                </c:pt>
                <c:pt idx="9588">
                  <c:v>#N/A</c:v>
                </c:pt>
                <c:pt idx="9589">
                  <c:v>#N/A</c:v>
                </c:pt>
                <c:pt idx="9590">
                  <c:v>#N/A</c:v>
                </c:pt>
                <c:pt idx="9591">
                  <c:v>#N/A</c:v>
                </c:pt>
                <c:pt idx="9592">
                  <c:v>#N/A</c:v>
                </c:pt>
                <c:pt idx="9593">
                  <c:v>#N/A</c:v>
                </c:pt>
                <c:pt idx="9594">
                  <c:v>#N/A</c:v>
                </c:pt>
                <c:pt idx="9595">
                  <c:v>#N/A</c:v>
                </c:pt>
                <c:pt idx="9596">
                  <c:v>#N/A</c:v>
                </c:pt>
                <c:pt idx="9597">
                  <c:v>#N/A</c:v>
                </c:pt>
                <c:pt idx="9598">
                  <c:v>#N/A</c:v>
                </c:pt>
                <c:pt idx="9599">
                  <c:v>#N/A</c:v>
                </c:pt>
                <c:pt idx="9600">
                  <c:v>#N/A</c:v>
                </c:pt>
                <c:pt idx="9601">
                  <c:v>#N/A</c:v>
                </c:pt>
                <c:pt idx="9602">
                  <c:v>#N/A</c:v>
                </c:pt>
                <c:pt idx="9603">
                  <c:v>#N/A</c:v>
                </c:pt>
                <c:pt idx="9604">
                  <c:v>#N/A</c:v>
                </c:pt>
                <c:pt idx="9605">
                  <c:v>#N/A</c:v>
                </c:pt>
                <c:pt idx="9606">
                  <c:v>#N/A</c:v>
                </c:pt>
                <c:pt idx="9607">
                  <c:v>#N/A</c:v>
                </c:pt>
                <c:pt idx="9608">
                  <c:v>#N/A</c:v>
                </c:pt>
                <c:pt idx="9609">
                  <c:v>#N/A</c:v>
                </c:pt>
                <c:pt idx="9610">
                  <c:v>#N/A</c:v>
                </c:pt>
                <c:pt idx="9611">
                  <c:v>#N/A</c:v>
                </c:pt>
                <c:pt idx="9612">
                  <c:v>#N/A</c:v>
                </c:pt>
                <c:pt idx="9613">
                  <c:v>#N/A</c:v>
                </c:pt>
                <c:pt idx="9614">
                  <c:v>#N/A</c:v>
                </c:pt>
                <c:pt idx="9615">
                  <c:v>#N/A</c:v>
                </c:pt>
                <c:pt idx="9616">
                  <c:v>#N/A</c:v>
                </c:pt>
                <c:pt idx="9617">
                  <c:v>#N/A</c:v>
                </c:pt>
                <c:pt idx="9618">
                  <c:v>#N/A</c:v>
                </c:pt>
                <c:pt idx="9619">
                  <c:v>#N/A</c:v>
                </c:pt>
                <c:pt idx="9620">
                  <c:v>#N/A</c:v>
                </c:pt>
                <c:pt idx="9621">
                  <c:v>#N/A</c:v>
                </c:pt>
                <c:pt idx="9622">
                  <c:v>#N/A</c:v>
                </c:pt>
                <c:pt idx="9623">
                  <c:v>#N/A</c:v>
                </c:pt>
                <c:pt idx="9624">
                  <c:v>#N/A</c:v>
                </c:pt>
                <c:pt idx="9625">
                  <c:v>#N/A</c:v>
                </c:pt>
                <c:pt idx="9626">
                  <c:v>#N/A</c:v>
                </c:pt>
                <c:pt idx="9627">
                  <c:v>#N/A</c:v>
                </c:pt>
                <c:pt idx="9628">
                  <c:v>#N/A</c:v>
                </c:pt>
                <c:pt idx="9629">
                  <c:v>#N/A</c:v>
                </c:pt>
                <c:pt idx="9630">
                  <c:v>#N/A</c:v>
                </c:pt>
                <c:pt idx="9631">
                  <c:v>#N/A</c:v>
                </c:pt>
                <c:pt idx="9632">
                  <c:v>#N/A</c:v>
                </c:pt>
                <c:pt idx="9633">
                  <c:v>#N/A</c:v>
                </c:pt>
                <c:pt idx="9634">
                  <c:v>#N/A</c:v>
                </c:pt>
                <c:pt idx="9635">
                  <c:v>#N/A</c:v>
                </c:pt>
                <c:pt idx="9636">
                  <c:v>#N/A</c:v>
                </c:pt>
                <c:pt idx="9637">
                  <c:v>#N/A</c:v>
                </c:pt>
                <c:pt idx="9638">
                  <c:v>#N/A</c:v>
                </c:pt>
                <c:pt idx="9639">
                  <c:v>#N/A</c:v>
                </c:pt>
                <c:pt idx="9640">
                  <c:v>#N/A</c:v>
                </c:pt>
                <c:pt idx="9641">
                  <c:v>#N/A</c:v>
                </c:pt>
                <c:pt idx="9642">
                  <c:v>#N/A</c:v>
                </c:pt>
                <c:pt idx="9643">
                  <c:v>#N/A</c:v>
                </c:pt>
                <c:pt idx="9644">
                  <c:v>#N/A</c:v>
                </c:pt>
                <c:pt idx="9645">
                  <c:v>#N/A</c:v>
                </c:pt>
                <c:pt idx="9646">
                  <c:v>#N/A</c:v>
                </c:pt>
                <c:pt idx="9647">
                  <c:v>#N/A</c:v>
                </c:pt>
                <c:pt idx="9648">
                  <c:v>#N/A</c:v>
                </c:pt>
                <c:pt idx="9649">
                  <c:v>#N/A</c:v>
                </c:pt>
                <c:pt idx="9650">
                  <c:v>#N/A</c:v>
                </c:pt>
                <c:pt idx="9651">
                  <c:v>#N/A</c:v>
                </c:pt>
                <c:pt idx="9652">
                  <c:v>#N/A</c:v>
                </c:pt>
                <c:pt idx="9653">
                  <c:v>#N/A</c:v>
                </c:pt>
                <c:pt idx="9654">
                  <c:v>#N/A</c:v>
                </c:pt>
                <c:pt idx="9655">
                  <c:v>#N/A</c:v>
                </c:pt>
                <c:pt idx="9656">
                  <c:v>#N/A</c:v>
                </c:pt>
                <c:pt idx="9657">
                  <c:v>#N/A</c:v>
                </c:pt>
                <c:pt idx="9658">
                  <c:v>#N/A</c:v>
                </c:pt>
                <c:pt idx="9659">
                  <c:v>#N/A</c:v>
                </c:pt>
                <c:pt idx="9660">
                  <c:v>#N/A</c:v>
                </c:pt>
                <c:pt idx="9661">
                  <c:v>#N/A</c:v>
                </c:pt>
                <c:pt idx="9662">
                  <c:v>#N/A</c:v>
                </c:pt>
                <c:pt idx="9663">
                  <c:v>#N/A</c:v>
                </c:pt>
                <c:pt idx="9664">
                  <c:v>#N/A</c:v>
                </c:pt>
                <c:pt idx="9665">
                  <c:v>#N/A</c:v>
                </c:pt>
                <c:pt idx="9666">
                  <c:v>#N/A</c:v>
                </c:pt>
                <c:pt idx="9667">
                  <c:v>#N/A</c:v>
                </c:pt>
                <c:pt idx="9668">
                  <c:v>#N/A</c:v>
                </c:pt>
                <c:pt idx="9669">
                  <c:v>#N/A</c:v>
                </c:pt>
                <c:pt idx="9670">
                  <c:v>#N/A</c:v>
                </c:pt>
                <c:pt idx="9671">
                  <c:v>#N/A</c:v>
                </c:pt>
                <c:pt idx="9672">
                  <c:v>#N/A</c:v>
                </c:pt>
                <c:pt idx="9673">
                  <c:v>#N/A</c:v>
                </c:pt>
                <c:pt idx="9674">
                  <c:v>#N/A</c:v>
                </c:pt>
                <c:pt idx="9675">
                  <c:v>#N/A</c:v>
                </c:pt>
                <c:pt idx="9676">
                  <c:v>#N/A</c:v>
                </c:pt>
                <c:pt idx="9677">
                  <c:v>#N/A</c:v>
                </c:pt>
                <c:pt idx="9678">
                  <c:v>#N/A</c:v>
                </c:pt>
                <c:pt idx="9679">
                  <c:v>#N/A</c:v>
                </c:pt>
                <c:pt idx="9680">
                  <c:v>#N/A</c:v>
                </c:pt>
                <c:pt idx="9681">
                  <c:v>#N/A</c:v>
                </c:pt>
                <c:pt idx="9682">
                  <c:v>#N/A</c:v>
                </c:pt>
                <c:pt idx="9683">
                  <c:v>#N/A</c:v>
                </c:pt>
                <c:pt idx="9684">
                  <c:v>#N/A</c:v>
                </c:pt>
                <c:pt idx="9685">
                  <c:v>#N/A</c:v>
                </c:pt>
                <c:pt idx="9686">
                  <c:v>#N/A</c:v>
                </c:pt>
                <c:pt idx="9687">
                  <c:v>#N/A</c:v>
                </c:pt>
                <c:pt idx="9688">
                  <c:v>#N/A</c:v>
                </c:pt>
                <c:pt idx="9689">
                  <c:v>#N/A</c:v>
                </c:pt>
                <c:pt idx="9690">
                  <c:v>#N/A</c:v>
                </c:pt>
                <c:pt idx="9691">
                  <c:v>#N/A</c:v>
                </c:pt>
                <c:pt idx="9692">
                  <c:v>#N/A</c:v>
                </c:pt>
                <c:pt idx="9693">
                  <c:v>#N/A</c:v>
                </c:pt>
                <c:pt idx="9694">
                  <c:v>#N/A</c:v>
                </c:pt>
                <c:pt idx="9695">
                  <c:v>#N/A</c:v>
                </c:pt>
                <c:pt idx="9696">
                  <c:v>#N/A</c:v>
                </c:pt>
                <c:pt idx="9697">
                  <c:v>#N/A</c:v>
                </c:pt>
                <c:pt idx="9698">
                  <c:v>#N/A</c:v>
                </c:pt>
                <c:pt idx="9699">
                  <c:v>#N/A</c:v>
                </c:pt>
                <c:pt idx="9700">
                  <c:v>#N/A</c:v>
                </c:pt>
                <c:pt idx="9701">
                  <c:v>#N/A</c:v>
                </c:pt>
                <c:pt idx="9702">
                  <c:v>#N/A</c:v>
                </c:pt>
                <c:pt idx="9703">
                  <c:v>#N/A</c:v>
                </c:pt>
                <c:pt idx="9704">
                  <c:v>#N/A</c:v>
                </c:pt>
                <c:pt idx="9705">
                  <c:v>#N/A</c:v>
                </c:pt>
                <c:pt idx="9706">
                  <c:v>#N/A</c:v>
                </c:pt>
                <c:pt idx="9707">
                  <c:v>#N/A</c:v>
                </c:pt>
                <c:pt idx="9708">
                  <c:v>#N/A</c:v>
                </c:pt>
                <c:pt idx="9709">
                  <c:v>#N/A</c:v>
                </c:pt>
                <c:pt idx="9710">
                  <c:v>#N/A</c:v>
                </c:pt>
                <c:pt idx="9711">
                  <c:v>#N/A</c:v>
                </c:pt>
                <c:pt idx="9712">
                  <c:v>#N/A</c:v>
                </c:pt>
                <c:pt idx="9713">
                  <c:v>#N/A</c:v>
                </c:pt>
                <c:pt idx="9714">
                  <c:v>#N/A</c:v>
                </c:pt>
                <c:pt idx="9715">
                  <c:v>#N/A</c:v>
                </c:pt>
                <c:pt idx="9716">
                  <c:v>#N/A</c:v>
                </c:pt>
                <c:pt idx="9717">
                  <c:v>#N/A</c:v>
                </c:pt>
                <c:pt idx="9718">
                  <c:v>#N/A</c:v>
                </c:pt>
                <c:pt idx="9719">
                  <c:v>#N/A</c:v>
                </c:pt>
                <c:pt idx="9720">
                  <c:v>#N/A</c:v>
                </c:pt>
                <c:pt idx="9721">
                  <c:v>#N/A</c:v>
                </c:pt>
                <c:pt idx="9722">
                  <c:v>#N/A</c:v>
                </c:pt>
                <c:pt idx="9723">
                  <c:v>#N/A</c:v>
                </c:pt>
                <c:pt idx="9724">
                  <c:v>#N/A</c:v>
                </c:pt>
                <c:pt idx="9725">
                  <c:v>#N/A</c:v>
                </c:pt>
                <c:pt idx="9726">
                  <c:v>#N/A</c:v>
                </c:pt>
                <c:pt idx="9727">
                  <c:v>#N/A</c:v>
                </c:pt>
                <c:pt idx="9728">
                  <c:v>#N/A</c:v>
                </c:pt>
                <c:pt idx="9729">
                  <c:v>#N/A</c:v>
                </c:pt>
                <c:pt idx="9730">
                  <c:v>#N/A</c:v>
                </c:pt>
                <c:pt idx="9731">
                  <c:v>#N/A</c:v>
                </c:pt>
                <c:pt idx="9732">
                  <c:v>#N/A</c:v>
                </c:pt>
                <c:pt idx="9733">
                  <c:v>#N/A</c:v>
                </c:pt>
                <c:pt idx="9734">
                  <c:v>#N/A</c:v>
                </c:pt>
                <c:pt idx="9735">
                  <c:v>#N/A</c:v>
                </c:pt>
                <c:pt idx="9736">
                  <c:v>#N/A</c:v>
                </c:pt>
                <c:pt idx="9737">
                  <c:v>#N/A</c:v>
                </c:pt>
                <c:pt idx="9738">
                  <c:v>#N/A</c:v>
                </c:pt>
                <c:pt idx="9739">
                  <c:v>#N/A</c:v>
                </c:pt>
                <c:pt idx="9740">
                  <c:v>#N/A</c:v>
                </c:pt>
                <c:pt idx="9741">
                  <c:v>#N/A</c:v>
                </c:pt>
                <c:pt idx="9742">
                  <c:v>#N/A</c:v>
                </c:pt>
                <c:pt idx="9743">
                  <c:v>#N/A</c:v>
                </c:pt>
                <c:pt idx="9744">
                  <c:v>#N/A</c:v>
                </c:pt>
                <c:pt idx="9745">
                  <c:v>#N/A</c:v>
                </c:pt>
                <c:pt idx="9746">
                  <c:v>#N/A</c:v>
                </c:pt>
                <c:pt idx="9747">
                  <c:v>#N/A</c:v>
                </c:pt>
                <c:pt idx="9748">
                  <c:v>#N/A</c:v>
                </c:pt>
                <c:pt idx="9749">
                  <c:v>#N/A</c:v>
                </c:pt>
                <c:pt idx="9750">
                  <c:v>#N/A</c:v>
                </c:pt>
                <c:pt idx="9751">
                  <c:v>#N/A</c:v>
                </c:pt>
                <c:pt idx="9752">
                  <c:v>#N/A</c:v>
                </c:pt>
                <c:pt idx="9753">
                  <c:v>#N/A</c:v>
                </c:pt>
                <c:pt idx="9754">
                  <c:v>#N/A</c:v>
                </c:pt>
                <c:pt idx="9755">
                  <c:v>#N/A</c:v>
                </c:pt>
                <c:pt idx="9756">
                  <c:v>#N/A</c:v>
                </c:pt>
                <c:pt idx="9757">
                  <c:v>#N/A</c:v>
                </c:pt>
                <c:pt idx="9758">
                  <c:v>#N/A</c:v>
                </c:pt>
                <c:pt idx="9759">
                  <c:v>#N/A</c:v>
                </c:pt>
                <c:pt idx="9760">
                  <c:v>#N/A</c:v>
                </c:pt>
                <c:pt idx="9761">
                  <c:v>#N/A</c:v>
                </c:pt>
                <c:pt idx="9762">
                  <c:v>#N/A</c:v>
                </c:pt>
                <c:pt idx="9763">
                  <c:v>#N/A</c:v>
                </c:pt>
                <c:pt idx="9764">
                  <c:v>#N/A</c:v>
                </c:pt>
                <c:pt idx="9765">
                  <c:v>#N/A</c:v>
                </c:pt>
                <c:pt idx="9766">
                  <c:v>#N/A</c:v>
                </c:pt>
                <c:pt idx="9767">
                  <c:v>#N/A</c:v>
                </c:pt>
                <c:pt idx="9768">
                  <c:v>#N/A</c:v>
                </c:pt>
                <c:pt idx="9769">
                  <c:v>#N/A</c:v>
                </c:pt>
                <c:pt idx="9770">
                  <c:v>#N/A</c:v>
                </c:pt>
                <c:pt idx="9771">
                  <c:v>#N/A</c:v>
                </c:pt>
                <c:pt idx="9772">
                  <c:v>#N/A</c:v>
                </c:pt>
                <c:pt idx="9773">
                  <c:v>#N/A</c:v>
                </c:pt>
                <c:pt idx="9774">
                  <c:v>#N/A</c:v>
                </c:pt>
                <c:pt idx="9775">
                  <c:v>#N/A</c:v>
                </c:pt>
                <c:pt idx="9776">
                  <c:v>#N/A</c:v>
                </c:pt>
                <c:pt idx="9777">
                  <c:v>#N/A</c:v>
                </c:pt>
                <c:pt idx="9778">
                  <c:v>#N/A</c:v>
                </c:pt>
                <c:pt idx="9779">
                  <c:v>#N/A</c:v>
                </c:pt>
                <c:pt idx="9780">
                  <c:v>#N/A</c:v>
                </c:pt>
                <c:pt idx="9781">
                  <c:v>#N/A</c:v>
                </c:pt>
                <c:pt idx="9782">
                  <c:v>#N/A</c:v>
                </c:pt>
                <c:pt idx="9783">
                  <c:v>#N/A</c:v>
                </c:pt>
                <c:pt idx="9784">
                  <c:v>#N/A</c:v>
                </c:pt>
                <c:pt idx="9785">
                  <c:v>#N/A</c:v>
                </c:pt>
                <c:pt idx="9786">
                  <c:v>#N/A</c:v>
                </c:pt>
                <c:pt idx="9787">
                  <c:v>#N/A</c:v>
                </c:pt>
                <c:pt idx="9788">
                  <c:v>#N/A</c:v>
                </c:pt>
                <c:pt idx="9789">
                  <c:v>#N/A</c:v>
                </c:pt>
                <c:pt idx="9790">
                  <c:v>#N/A</c:v>
                </c:pt>
                <c:pt idx="9791">
                  <c:v>#N/A</c:v>
                </c:pt>
                <c:pt idx="9792">
                  <c:v>#N/A</c:v>
                </c:pt>
                <c:pt idx="9793">
                  <c:v>#N/A</c:v>
                </c:pt>
                <c:pt idx="9794">
                  <c:v>#N/A</c:v>
                </c:pt>
                <c:pt idx="9795">
                  <c:v>#N/A</c:v>
                </c:pt>
                <c:pt idx="9796">
                  <c:v>#N/A</c:v>
                </c:pt>
                <c:pt idx="9797">
                  <c:v>#N/A</c:v>
                </c:pt>
                <c:pt idx="9798">
                  <c:v>#N/A</c:v>
                </c:pt>
                <c:pt idx="9799">
                  <c:v>#N/A</c:v>
                </c:pt>
                <c:pt idx="9800">
                  <c:v>#N/A</c:v>
                </c:pt>
                <c:pt idx="9801">
                  <c:v>#N/A</c:v>
                </c:pt>
                <c:pt idx="9802">
                  <c:v>#N/A</c:v>
                </c:pt>
                <c:pt idx="9803">
                  <c:v>#N/A</c:v>
                </c:pt>
                <c:pt idx="9804">
                  <c:v>#N/A</c:v>
                </c:pt>
                <c:pt idx="9805">
                  <c:v>#N/A</c:v>
                </c:pt>
                <c:pt idx="9806">
                  <c:v>#N/A</c:v>
                </c:pt>
                <c:pt idx="9807">
                  <c:v>#N/A</c:v>
                </c:pt>
                <c:pt idx="9808">
                  <c:v>#N/A</c:v>
                </c:pt>
                <c:pt idx="9809">
                  <c:v>#N/A</c:v>
                </c:pt>
                <c:pt idx="9810">
                  <c:v>#N/A</c:v>
                </c:pt>
                <c:pt idx="9811">
                  <c:v>#N/A</c:v>
                </c:pt>
                <c:pt idx="9812">
                  <c:v>#N/A</c:v>
                </c:pt>
                <c:pt idx="9813">
                  <c:v>#N/A</c:v>
                </c:pt>
                <c:pt idx="9814">
                  <c:v>#N/A</c:v>
                </c:pt>
                <c:pt idx="9815">
                  <c:v>#N/A</c:v>
                </c:pt>
                <c:pt idx="9816">
                  <c:v>#N/A</c:v>
                </c:pt>
                <c:pt idx="9817">
                  <c:v>#N/A</c:v>
                </c:pt>
                <c:pt idx="9818">
                  <c:v>#N/A</c:v>
                </c:pt>
                <c:pt idx="9819">
                  <c:v>#N/A</c:v>
                </c:pt>
                <c:pt idx="9820">
                  <c:v>#N/A</c:v>
                </c:pt>
                <c:pt idx="9821">
                  <c:v>#N/A</c:v>
                </c:pt>
                <c:pt idx="9822">
                  <c:v>#N/A</c:v>
                </c:pt>
                <c:pt idx="9823">
                  <c:v>#N/A</c:v>
                </c:pt>
                <c:pt idx="9824">
                  <c:v>#N/A</c:v>
                </c:pt>
                <c:pt idx="9825">
                  <c:v>#N/A</c:v>
                </c:pt>
                <c:pt idx="9826">
                  <c:v>#N/A</c:v>
                </c:pt>
                <c:pt idx="9827">
                  <c:v>#N/A</c:v>
                </c:pt>
                <c:pt idx="9828">
                  <c:v>#N/A</c:v>
                </c:pt>
                <c:pt idx="9829">
                  <c:v>#N/A</c:v>
                </c:pt>
                <c:pt idx="9830">
                  <c:v>#N/A</c:v>
                </c:pt>
                <c:pt idx="9831">
                  <c:v>#N/A</c:v>
                </c:pt>
                <c:pt idx="9832">
                  <c:v>#N/A</c:v>
                </c:pt>
                <c:pt idx="9833">
                  <c:v>#N/A</c:v>
                </c:pt>
                <c:pt idx="9834">
                  <c:v>#N/A</c:v>
                </c:pt>
                <c:pt idx="9835">
                  <c:v>#N/A</c:v>
                </c:pt>
                <c:pt idx="9836">
                  <c:v>#N/A</c:v>
                </c:pt>
                <c:pt idx="9837">
                  <c:v>#N/A</c:v>
                </c:pt>
                <c:pt idx="9838">
                  <c:v>#N/A</c:v>
                </c:pt>
                <c:pt idx="9839">
                  <c:v>#N/A</c:v>
                </c:pt>
                <c:pt idx="9840">
                  <c:v>#N/A</c:v>
                </c:pt>
                <c:pt idx="9841">
                  <c:v>#N/A</c:v>
                </c:pt>
                <c:pt idx="9842">
                  <c:v>#N/A</c:v>
                </c:pt>
                <c:pt idx="9843">
                  <c:v>#N/A</c:v>
                </c:pt>
                <c:pt idx="9844">
                  <c:v>#N/A</c:v>
                </c:pt>
                <c:pt idx="9845">
                  <c:v>#N/A</c:v>
                </c:pt>
                <c:pt idx="9846">
                  <c:v>#N/A</c:v>
                </c:pt>
                <c:pt idx="9847">
                  <c:v>#N/A</c:v>
                </c:pt>
                <c:pt idx="9848">
                  <c:v>#N/A</c:v>
                </c:pt>
                <c:pt idx="9849">
                  <c:v>#N/A</c:v>
                </c:pt>
                <c:pt idx="9850">
                  <c:v>#N/A</c:v>
                </c:pt>
                <c:pt idx="9851">
                  <c:v>#N/A</c:v>
                </c:pt>
                <c:pt idx="9852">
                  <c:v>#N/A</c:v>
                </c:pt>
                <c:pt idx="9853">
                  <c:v>#N/A</c:v>
                </c:pt>
                <c:pt idx="9854">
                  <c:v>#N/A</c:v>
                </c:pt>
                <c:pt idx="9855">
                  <c:v>#N/A</c:v>
                </c:pt>
                <c:pt idx="9856">
                  <c:v>#N/A</c:v>
                </c:pt>
                <c:pt idx="9857">
                  <c:v>#N/A</c:v>
                </c:pt>
                <c:pt idx="9858">
                  <c:v>#N/A</c:v>
                </c:pt>
                <c:pt idx="9859">
                  <c:v>#N/A</c:v>
                </c:pt>
                <c:pt idx="9860">
                  <c:v>#N/A</c:v>
                </c:pt>
                <c:pt idx="9861">
                  <c:v>#N/A</c:v>
                </c:pt>
                <c:pt idx="9862">
                  <c:v>#N/A</c:v>
                </c:pt>
                <c:pt idx="9863">
                  <c:v>#N/A</c:v>
                </c:pt>
                <c:pt idx="9864">
                  <c:v>#N/A</c:v>
                </c:pt>
                <c:pt idx="9865">
                  <c:v>#N/A</c:v>
                </c:pt>
                <c:pt idx="9866">
                  <c:v>#N/A</c:v>
                </c:pt>
                <c:pt idx="9867">
                  <c:v>#N/A</c:v>
                </c:pt>
                <c:pt idx="9868">
                  <c:v>#N/A</c:v>
                </c:pt>
                <c:pt idx="9869">
                  <c:v>#N/A</c:v>
                </c:pt>
                <c:pt idx="9870">
                  <c:v>#N/A</c:v>
                </c:pt>
                <c:pt idx="9871">
                  <c:v>#N/A</c:v>
                </c:pt>
                <c:pt idx="9872">
                  <c:v>#N/A</c:v>
                </c:pt>
                <c:pt idx="9873">
                  <c:v>#N/A</c:v>
                </c:pt>
                <c:pt idx="9874">
                  <c:v>#N/A</c:v>
                </c:pt>
                <c:pt idx="9875">
                  <c:v>#N/A</c:v>
                </c:pt>
                <c:pt idx="9876">
                  <c:v>#N/A</c:v>
                </c:pt>
                <c:pt idx="9877">
                  <c:v>#N/A</c:v>
                </c:pt>
                <c:pt idx="9878">
                  <c:v>#N/A</c:v>
                </c:pt>
                <c:pt idx="9879">
                  <c:v>#N/A</c:v>
                </c:pt>
                <c:pt idx="9880">
                  <c:v>#N/A</c:v>
                </c:pt>
                <c:pt idx="9881">
                  <c:v>#N/A</c:v>
                </c:pt>
                <c:pt idx="9882">
                  <c:v>#N/A</c:v>
                </c:pt>
                <c:pt idx="9883">
                  <c:v>#N/A</c:v>
                </c:pt>
                <c:pt idx="9884">
                  <c:v>#N/A</c:v>
                </c:pt>
                <c:pt idx="9885">
                  <c:v>#N/A</c:v>
                </c:pt>
                <c:pt idx="9886">
                  <c:v>#N/A</c:v>
                </c:pt>
                <c:pt idx="9887">
                  <c:v>#N/A</c:v>
                </c:pt>
                <c:pt idx="9888">
                  <c:v>#N/A</c:v>
                </c:pt>
                <c:pt idx="9889">
                  <c:v>#N/A</c:v>
                </c:pt>
                <c:pt idx="9890">
                  <c:v>#N/A</c:v>
                </c:pt>
                <c:pt idx="9891">
                  <c:v>#N/A</c:v>
                </c:pt>
                <c:pt idx="9892">
                  <c:v>#N/A</c:v>
                </c:pt>
                <c:pt idx="9893">
                  <c:v>#N/A</c:v>
                </c:pt>
                <c:pt idx="9894">
                  <c:v>#N/A</c:v>
                </c:pt>
                <c:pt idx="9895">
                  <c:v>#N/A</c:v>
                </c:pt>
                <c:pt idx="9896">
                  <c:v>#N/A</c:v>
                </c:pt>
                <c:pt idx="9897">
                  <c:v>#N/A</c:v>
                </c:pt>
                <c:pt idx="9898">
                  <c:v>#N/A</c:v>
                </c:pt>
                <c:pt idx="9899">
                  <c:v>#N/A</c:v>
                </c:pt>
                <c:pt idx="9900">
                  <c:v>#N/A</c:v>
                </c:pt>
                <c:pt idx="9901">
                  <c:v>#N/A</c:v>
                </c:pt>
                <c:pt idx="9902">
                  <c:v>#N/A</c:v>
                </c:pt>
                <c:pt idx="9903">
                  <c:v>#N/A</c:v>
                </c:pt>
                <c:pt idx="9904">
                  <c:v>#N/A</c:v>
                </c:pt>
                <c:pt idx="9905">
                  <c:v>#N/A</c:v>
                </c:pt>
                <c:pt idx="9906">
                  <c:v>#N/A</c:v>
                </c:pt>
                <c:pt idx="9907">
                  <c:v>#N/A</c:v>
                </c:pt>
                <c:pt idx="9908">
                  <c:v>#N/A</c:v>
                </c:pt>
                <c:pt idx="9909">
                  <c:v>#N/A</c:v>
                </c:pt>
                <c:pt idx="9910">
                  <c:v>#N/A</c:v>
                </c:pt>
                <c:pt idx="9911">
                  <c:v>#N/A</c:v>
                </c:pt>
                <c:pt idx="9912">
                  <c:v>#N/A</c:v>
                </c:pt>
                <c:pt idx="9913">
                  <c:v>#N/A</c:v>
                </c:pt>
                <c:pt idx="9914">
                  <c:v>#N/A</c:v>
                </c:pt>
                <c:pt idx="9915">
                  <c:v>#N/A</c:v>
                </c:pt>
                <c:pt idx="9916">
                  <c:v>#N/A</c:v>
                </c:pt>
                <c:pt idx="9917">
                  <c:v>#N/A</c:v>
                </c:pt>
                <c:pt idx="9918">
                  <c:v>#N/A</c:v>
                </c:pt>
                <c:pt idx="9919">
                  <c:v>#N/A</c:v>
                </c:pt>
                <c:pt idx="9920">
                  <c:v>#N/A</c:v>
                </c:pt>
                <c:pt idx="9921">
                  <c:v>#N/A</c:v>
                </c:pt>
                <c:pt idx="9922">
                  <c:v>#N/A</c:v>
                </c:pt>
                <c:pt idx="9923">
                  <c:v>#N/A</c:v>
                </c:pt>
                <c:pt idx="9924">
                  <c:v>#N/A</c:v>
                </c:pt>
                <c:pt idx="9925">
                  <c:v>#N/A</c:v>
                </c:pt>
                <c:pt idx="9926">
                  <c:v>#N/A</c:v>
                </c:pt>
                <c:pt idx="9927">
                  <c:v>#N/A</c:v>
                </c:pt>
                <c:pt idx="9928">
                  <c:v>#N/A</c:v>
                </c:pt>
                <c:pt idx="9929">
                  <c:v>#N/A</c:v>
                </c:pt>
                <c:pt idx="9930">
                  <c:v>#N/A</c:v>
                </c:pt>
                <c:pt idx="9931">
                  <c:v>#N/A</c:v>
                </c:pt>
                <c:pt idx="9932">
                  <c:v>#N/A</c:v>
                </c:pt>
                <c:pt idx="9933">
                  <c:v>#N/A</c:v>
                </c:pt>
                <c:pt idx="9934">
                  <c:v>#N/A</c:v>
                </c:pt>
                <c:pt idx="9935">
                  <c:v>#N/A</c:v>
                </c:pt>
                <c:pt idx="9936">
                  <c:v>#N/A</c:v>
                </c:pt>
                <c:pt idx="9937">
                  <c:v>#N/A</c:v>
                </c:pt>
                <c:pt idx="9938">
                  <c:v>#N/A</c:v>
                </c:pt>
                <c:pt idx="9939">
                  <c:v>#N/A</c:v>
                </c:pt>
                <c:pt idx="9940">
                  <c:v>#N/A</c:v>
                </c:pt>
                <c:pt idx="9941">
                  <c:v>#N/A</c:v>
                </c:pt>
                <c:pt idx="9942">
                  <c:v>#N/A</c:v>
                </c:pt>
                <c:pt idx="9943">
                  <c:v>#N/A</c:v>
                </c:pt>
                <c:pt idx="9944">
                  <c:v>#N/A</c:v>
                </c:pt>
                <c:pt idx="9945">
                  <c:v>#N/A</c:v>
                </c:pt>
                <c:pt idx="9946">
                  <c:v>#N/A</c:v>
                </c:pt>
                <c:pt idx="9947">
                  <c:v>#N/A</c:v>
                </c:pt>
                <c:pt idx="9948">
                  <c:v>#N/A</c:v>
                </c:pt>
                <c:pt idx="9949">
                  <c:v>#N/A</c:v>
                </c:pt>
                <c:pt idx="9950">
                  <c:v>#N/A</c:v>
                </c:pt>
                <c:pt idx="9951">
                  <c:v>#N/A</c:v>
                </c:pt>
                <c:pt idx="9952">
                  <c:v>#N/A</c:v>
                </c:pt>
                <c:pt idx="9953">
                  <c:v>#N/A</c:v>
                </c:pt>
                <c:pt idx="9954">
                  <c:v>#N/A</c:v>
                </c:pt>
                <c:pt idx="9955">
                  <c:v>#N/A</c:v>
                </c:pt>
                <c:pt idx="9956">
                  <c:v>#N/A</c:v>
                </c:pt>
                <c:pt idx="9957">
                  <c:v>#N/A</c:v>
                </c:pt>
                <c:pt idx="9958">
                  <c:v>#N/A</c:v>
                </c:pt>
                <c:pt idx="9959">
                  <c:v>#N/A</c:v>
                </c:pt>
                <c:pt idx="9960">
                  <c:v>#N/A</c:v>
                </c:pt>
                <c:pt idx="9961">
                  <c:v>#N/A</c:v>
                </c:pt>
                <c:pt idx="9962">
                  <c:v>#N/A</c:v>
                </c:pt>
                <c:pt idx="9963">
                  <c:v>#N/A</c:v>
                </c:pt>
                <c:pt idx="9964">
                  <c:v>#N/A</c:v>
                </c:pt>
                <c:pt idx="9965">
                  <c:v>#N/A</c:v>
                </c:pt>
                <c:pt idx="9966">
                  <c:v>#N/A</c:v>
                </c:pt>
                <c:pt idx="9967">
                  <c:v>#N/A</c:v>
                </c:pt>
                <c:pt idx="9968">
                  <c:v>#N/A</c:v>
                </c:pt>
                <c:pt idx="9969">
                  <c:v>#N/A</c:v>
                </c:pt>
                <c:pt idx="9970">
                  <c:v>#N/A</c:v>
                </c:pt>
                <c:pt idx="9971">
                  <c:v>#N/A</c:v>
                </c:pt>
                <c:pt idx="9972">
                  <c:v>#N/A</c:v>
                </c:pt>
                <c:pt idx="9973">
                  <c:v>#N/A</c:v>
                </c:pt>
                <c:pt idx="9974">
                  <c:v>#N/A</c:v>
                </c:pt>
                <c:pt idx="9975">
                  <c:v>#N/A</c:v>
                </c:pt>
                <c:pt idx="9976">
                  <c:v>#N/A</c:v>
                </c:pt>
                <c:pt idx="9977">
                  <c:v>#N/A</c:v>
                </c:pt>
                <c:pt idx="9978">
                  <c:v>#N/A</c:v>
                </c:pt>
                <c:pt idx="9979">
                  <c:v>#N/A</c:v>
                </c:pt>
                <c:pt idx="9980">
                  <c:v>#N/A</c:v>
                </c:pt>
                <c:pt idx="9981">
                  <c:v>#N/A</c:v>
                </c:pt>
                <c:pt idx="9982">
                  <c:v>#N/A</c:v>
                </c:pt>
                <c:pt idx="9983">
                  <c:v>#N/A</c:v>
                </c:pt>
                <c:pt idx="9984">
                  <c:v>#N/A</c:v>
                </c:pt>
                <c:pt idx="9985">
                  <c:v>#N/A</c:v>
                </c:pt>
                <c:pt idx="9986">
                  <c:v>#N/A</c:v>
                </c:pt>
                <c:pt idx="9987">
                  <c:v>#N/A</c:v>
                </c:pt>
                <c:pt idx="9988">
                  <c:v>#N/A</c:v>
                </c:pt>
                <c:pt idx="9989">
                  <c:v>#N/A</c:v>
                </c:pt>
                <c:pt idx="9990">
                  <c:v>#N/A</c:v>
                </c:pt>
                <c:pt idx="9991">
                  <c:v>#N/A</c:v>
                </c:pt>
                <c:pt idx="9992">
                  <c:v>#N/A</c:v>
                </c:pt>
                <c:pt idx="9993">
                  <c:v>#N/A</c:v>
                </c:pt>
                <c:pt idx="9994">
                  <c:v>#N/A</c:v>
                </c:pt>
                <c:pt idx="9995">
                  <c:v>#N/A</c:v>
                </c:pt>
                <c:pt idx="9996">
                  <c:v>#N/A</c:v>
                </c:pt>
                <c:pt idx="9997">
                  <c:v>#N/A</c:v>
                </c:pt>
                <c:pt idx="9998">
                  <c:v>#N/A</c:v>
                </c:pt>
                <c:pt idx="9999">
                  <c:v>#N/A</c:v>
                </c:pt>
              </c:numCache>
            </c:numRef>
          </c:yVal>
          <c:smooth val="0"/>
        </c:ser>
        <c:ser>
          <c:idx val="7"/>
          <c:order val="6"/>
          <c:tx>
            <c:strRef>
              <c:f>'Volcano &amp; Quant FDR'!$O$35</c:f>
              <c:strCache>
                <c:ptCount val="1"/>
              </c:strCache>
            </c:strRef>
          </c:tx>
          <c:spPr>
            <a:ln w="19050">
              <a:noFill/>
            </a:ln>
          </c:spPr>
          <c:marker>
            <c:symbol val="circle"/>
            <c:size val="7"/>
            <c:spPr>
              <a:noFill/>
              <a:ln w="19050">
                <a:solidFill>
                  <a:srgbClr val="7030A0">
                    <a:alpha val="81000"/>
                  </a:srgbClr>
                </a:solidFill>
              </a:ln>
            </c:spPr>
          </c:marker>
          <c:xVal>
            <c:numRef>
              <c:f>'Volcano &amp; Quant FDR'!$BB$2:$BB$10001</c:f>
              <c:numCache>
                <c:formatCode>General</c:formatCode>
                <c:ptCount val="10000"/>
                <c:pt idx="0">
                  <c:v>#N/A</c:v>
                </c:pt>
                <c:pt idx="1">
                  <c:v>#N/A</c:v>
                </c:pt>
                <c:pt idx="2">
                  <c:v>#N/A</c:v>
                </c:pt>
                <c:pt idx="3">
                  <c:v>#N/A</c:v>
                </c:pt>
                <c:pt idx="4">
                  <c:v>#N/A</c:v>
                </c:pt>
                <c:pt idx="5">
                  <c:v>#N/A</c:v>
                </c:pt>
                <c:pt idx="6">
                  <c:v>#N/A</c:v>
                </c:pt>
                <c:pt idx="7">
                  <c:v>#N/A</c:v>
                </c:pt>
                <c:pt idx="8">
                  <c:v>#N/A</c:v>
                </c:pt>
                <c:pt idx="9">
                  <c:v>#N/A</c:v>
                </c:pt>
                <c:pt idx="10">
                  <c:v>#N/A</c:v>
                </c:pt>
                <c:pt idx="11">
                  <c:v>#N/A</c:v>
                </c:pt>
                <c:pt idx="12">
                  <c:v>#N/A</c:v>
                </c:pt>
                <c:pt idx="13">
                  <c:v>#N/A</c:v>
                </c:pt>
                <c:pt idx="14">
                  <c:v>#N/A</c:v>
                </c:pt>
                <c:pt idx="15">
                  <c:v>#N/A</c:v>
                </c:pt>
                <c:pt idx="16">
                  <c:v>#N/A</c:v>
                </c:pt>
                <c:pt idx="17">
                  <c:v>#N/A</c:v>
                </c:pt>
                <c:pt idx="18">
                  <c:v>#N/A</c:v>
                </c:pt>
                <c:pt idx="19">
                  <c:v>#N/A</c:v>
                </c:pt>
                <c:pt idx="20">
                  <c:v>#N/A</c:v>
                </c:pt>
                <c:pt idx="21">
                  <c:v>#N/A</c:v>
                </c:pt>
                <c:pt idx="22">
                  <c:v>#N/A</c:v>
                </c:pt>
                <c:pt idx="23">
                  <c:v>#N/A</c:v>
                </c:pt>
                <c:pt idx="24">
                  <c:v>#N/A</c:v>
                </c:pt>
                <c:pt idx="25">
                  <c:v>#N/A</c:v>
                </c:pt>
                <c:pt idx="26">
                  <c:v>#N/A</c:v>
                </c:pt>
                <c:pt idx="27">
                  <c:v>#N/A</c:v>
                </c:pt>
                <c:pt idx="28">
                  <c:v>#N/A</c:v>
                </c:pt>
                <c:pt idx="29">
                  <c:v>#N/A</c:v>
                </c:pt>
                <c:pt idx="30">
                  <c:v>#N/A</c:v>
                </c:pt>
                <c:pt idx="31">
                  <c:v>#N/A</c:v>
                </c:pt>
                <c:pt idx="32">
                  <c:v>#N/A</c:v>
                </c:pt>
                <c:pt idx="33">
                  <c:v>#N/A</c:v>
                </c:pt>
                <c:pt idx="34">
                  <c:v>#N/A</c:v>
                </c:pt>
                <c:pt idx="35">
                  <c:v>#N/A</c:v>
                </c:pt>
                <c:pt idx="36">
                  <c:v>#N/A</c:v>
                </c:pt>
                <c:pt idx="37">
                  <c:v>#N/A</c:v>
                </c:pt>
                <c:pt idx="38">
                  <c:v>#N/A</c:v>
                </c:pt>
                <c:pt idx="39">
                  <c:v>#N/A</c:v>
                </c:pt>
                <c:pt idx="40">
                  <c:v>#N/A</c:v>
                </c:pt>
                <c:pt idx="41">
                  <c:v>#N/A</c:v>
                </c:pt>
                <c:pt idx="42">
                  <c:v>#N/A</c:v>
                </c:pt>
                <c:pt idx="43">
                  <c:v>#N/A</c:v>
                </c:pt>
                <c:pt idx="44">
                  <c:v>#N/A</c:v>
                </c:pt>
                <c:pt idx="45">
                  <c:v>#N/A</c:v>
                </c:pt>
                <c:pt idx="46">
                  <c:v>#N/A</c:v>
                </c:pt>
                <c:pt idx="47">
                  <c:v>#N/A</c:v>
                </c:pt>
                <c:pt idx="48">
                  <c:v>#N/A</c:v>
                </c:pt>
                <c:pt idx="49">
                  <c:v>#N/A</c:v>
                </c:pt>
                <c:pt idx="50">
                  <c:v>#N/A</c:v>
                </c:pt>
                <c:pt idx="51">
                  <c:v>#N/A</c:v>
                </c:pt>
                <c:pt idx="52">
                  <c:v>#N/A</c:v>
                </c:pt>
                <c:pt idx="53">
                  <c:v>#N/A</c:v>
                </c:pt>
                <c:pt idx="54">
                  <c:v>#N/A</c:v>
                </c:pt>
                <c:pt idx="55">
                  <c:v>#N/A</c:v>
                </c:pt>
                <c:pt idx="56">
                  <c:v>#N/A</c:v>
                </c:pt>
                <c:pt idx="57">
                  <c:v>#N/A</c:v>
                </c:pt>
                <c:pt idx="58">
                  <c:v>#N/A</c:v>
                </c:pt>
                <c:pt idx="59">
                  <c:v>#N/A</c:v>
                </c:pt>
                <c:pt idx="60">
                  <c:v>#N/A</c:v>
                </c:pt>
                <c:pt idx="61">
                  <c:v>#N/A</c:v>
                </c:pt>
                <c:pt idx="62">
                  <c:v>#N/A</c:v>
                </c:pt>
                <c:pt idx="63">
                  <c:v>#N/A</c:v>
                </c:pt>
                <c:pt idx="64">
                  <c:v>#N/A</c:v>
                </c:pt>
                <c:pt idx="65">
                  <c:v>#N/A</c:v>
                </c:pt>
                <c:pt idx="66">
                  <c:v>#N/A</c:v>
                </c:pt>
                <c:pt idx="67">
                  <c:v>#N/A</c:v>
                </c:pt>
                <c:pt idx="68">
                  <c:v>#N/A</c:v>
                </c:pt>
                <c:pt idx="69">
                  <c:v>#N/A</c:v>
                </c:pt>
                <c:pt idx="70">
                  <c:v>#N/A</c:v>
                </c:pt>
                <c:pt idx="71">
                  <c:v>#N/A</c:v>
                </c:pt>
                <c:pt idx="72">
                  <c:v>#N/A</c:v>
                </c:pt>
                <c:pt idx="73">
                  <c:v>#N/A</c:v>
                </c:pt>
                <c:pt idx="74">
                  <c:v>#N/A</c:v>
                </c:pt>
                <c:pt idx="75">
                  <c:v>#N/A</c:v>
                </c:pt>
                <c:pt idx="76">
                  <c:v>#N/A</c:v>
                </c:pt>
                <c:pt idx="77">
                  <c:v>#N/A</c:v>
                </c:pt>
                <c:pt idx="78">
                  <c:v>#N/A</c:v>
                </c:pt>
                <c:pt idx="79">
                  <c:v>#N/A</c:v>
                </c:pt>
                <c:pt idx="80">
                  <c:v>#N/A</c:v>
                </c:pt>
                <c:pt idx="81">
                  <c:v>#N/A</c:v>
                </c:pt>
                <c:pt idx="82">
                  <c:v>#N/A</c:v>
                </c:pt>
                <c:pt idx="83">
                  <c:v>#N/A</c:v>
                </c:pt>
                <c:pt idx="84">
                  <c:v>#N/A</c:v>
                </c:pt>
                <c:pt idx="85">
                  <c:v>#N/A</c:v>
                </c:pt>
                <c:pt idx="86">
                  <c:v>#N/A</c:v>
                </c:pt>
                <c:pt idx="87">
                  <c:v>#N/A</c:v>
                </c:pt>
                <c:pt idx="88">
                  <c:v>#N/A</c:v>
                </c:pt>
                <c:pt idx="89">
                  <c:v>#N/A</c:v>
                </c:pt>
                <c:pt idx="90">
                  <c:v>#N/A</c:v>
                </c:pt>
                <c:pt idx="91">
                  <c:v>#N/A</c:v>
                </c:pt>
                <c:pt idx="92">
                  <c:v>#N/A</c:v>
                </c:pt>
                <c:pt idx="93">
                  <c:v>#N/A</c:v>
                </c:pt>
                <c:pt idx="94">
                  <c:v>#N/A</c:v>
                </c:pt>
                <c:pt idx="95">
                  <c:v>#N/A</c:v>
                </c:pt>
                <c:pt idx="96">
                  <c:v>#N/A</c:v>
                </c:pt>
                <c:pt idx="97">
                  <c:v>#N/A</c:v>
                </c:pt>
                <c:pt idx="98">
                  <c:v>#N/A</c:v>
                </c:pt>
                <c:pt idx="99">
                  <c:v>#N/A</c:v>
                </c:pt>
                <c:pt idx="100">
                  <c:v>#N/A</c:v>
                </c:pt>
                <c:pt idx="101">
                  <c:v>#N/A</c:v>
                </c:pt>
                <c:pt idx="102">
                  <c:v>#N/A</c:v>
                </c:pt>
                <c:pt idx="103">
                  <c:v>#N/A</c:v>
                </c:pt>
                <c:pt idx="104">
                  <c:v>#N/A</c:v>
                </c:pt>
                <c:pt idx="105">
                  <c:v>#N/A</c:v>
                </c:pt>
                <c:pt idx="106">
                  <c:v>#N/A</c:v>
                </c:pt>
                <c:pt idx="107">
                  <c:v>#N/A</c:v>
                </c:pt>
                <c:pt idx="108">
                  <c:v>#N/A</c:v>
                </c:pt>
                <c:pt idx="109">
                  <c:v>#N/A</c:v>
                </c:pt>
                <c:pt idx="110">
                  <c:v>#N/A</c:v>
                </c:pt>
                <c:pt idx="111">
                  <c:v>#N/A</c:v>
                </c:pt>
                <c:pt idx="112">
                  <c:v>#N/A</c:v>
                </c:pt>
                <c:pt idx="113">
                  <c:v>#N/A</c:v>
                </c:pt>
                <c:pt idx="114">
                  <c:v>#N/A</c:v>
                </c:pt>
                <c:pt idx="115">
                  <c:v>#N/A</c:v>
                </c:pt>
                <c:pt idx="116">
                  <c:v>#N/A</c:v>
                </c:pt>
                <c:pt idx="117">
                  <c:v>#N/A</c:v>
                </c:pt>
                <c:pt idx="118">
                  <c:v>#N/A</c:v>
                </c:pt>
                <c:pt idx="119">
                  <c:v>#N/A</c:v>
                </c:pt>
                <c:pt idx="120">
                  <c:v>#N/A</c:v>
                </c:pt>
                <c:pt idx="121">
                  <c:v>#N/A</c:v>
                </c:pt>
                <c:pt idx="122">
                  <c:v>#N/A</c:v>
                </c:pt>
                <c:pt idx="123">
                  <c:v>#N/A</c:v>
                </c:pt>
                <c:pt idx="124">
                  <c:v>#N/A</c:v>
                </c:pt>
                <c:pt idx="125">
                  <c:v>#N/A</c:v>
                </c:pt>
                <c:pt idx="126">
                  <c:v>#N/A</c:v>
                </c:pt>
                <c:pt idx="127">
                  <c:v>#N/A</c:v>
                </c:pt>
                <c:pt idx="128">
                  <c:v>#N/A</c:v>
                </c:pt>
                <c:pt idx="129">
                  <c:v>#N/A</c:v>
                </c:pt>
                <c:pt idx="130">
                  <c:v>#N/A</c:v>
                </c:pt>
                <c:pt idx="131">
                  <c:v>#N/A</c:v>
                </c:pt>
                <c:pt idx="132">
                  <c:v>#N/A</c:v>
                </c:pt>
                <c:pt idx="133">
                  <c:v>#N/A</c:v>
                </c:pt>
                <c:pt idx="134">
                  <c:v>#N/A</c:v>
                </c:pt>
                <c:pt idx="135">
                  <c:v>#N/A</c:v>
                </c:pt>
                <c:pt idx="136">
                  <c:v>#N/A</c:v>
                </c:pt>
                <c:pt idx="137">
                  <c:v>#N/A</c:v>
                </c:pt>
                <c:pt idx="138">
                  <c:v>#N/A</c:v>
                </c:pt>
                <c:pt idx="139">
                  <c:v>#N/A</c:v>
                </c:pt>
                <c:pt idx="140">
                  <c:v>#N/A</c:v>
                </c:pt>
                <c:pt idx="141">
                  <c:v>#N/A</c:v>
                </c:pt>
                <c:pt idx="142">
                  <c:v>#N/A</c:v>
                </c:pt>
                <c:pt idx="143">
                  <c:v>#N/A</c:v>
                </c:pt>
                <c:pt idx="144">
                  <c:v>#N/A</c:v>
                </c:pt>
                <c:pt idx="145">
                  <c:v>#N/A</c:v>
                </c:pt>
                <c:pt idx="146">
                  <c:v>#N/A</c:v>
                </c:pt>
                <c:pt idx="147">
                  <c:v>#N/A</c:v>
                </c:pt>
                <c:pt idx="148">
                  <c:v>#N/A</c:v>
                </c:pt>
                <c:pt idx="149">
                  <c:v>#N/A</c:v>
                </c:pt>
                <c:pt idx="150">
                  <c:v>#N/A</c:v>
                </c:pt>
                <c:pt idx="151">
                  <c:v>#N/A</c:v>
                </c:pt>
                <c:pt idx="152">
                  <c:v>#N/A</c:v>
                </c:pt>
                <c:pt idx="153">
                  <c:v>#N/A</c:v>
                </c:pt>
                <c:pt idx="154">
                  <c:v>#N/A</c:v>
                </c:pt>
                <c:pt idx="155">
                  <c:v>#N/A</c:v>
                </c:pt>
                <c:pt idx="156">
                  <c:v>#N/A</c:v>
                </c:pt>
                <c:pt idx="157">
                  <c:v>#N/A</c:v>
                </c:pt>
                <c:pt idx="158">
                  <c:v>#N/A</c:v>
                </c:pt>
                <c:pt idx="159">
                  <c:v>#N/A</c:v>
                </c:pt>
                <c:pt idx="160">
                  <c:v>#N/A</c:v>
                </c:pt>
                <c:pt idx="161">
                  <c:v>#N/A</c:v>
                </c:pt>
                <c:pt idx="162">
                  <c:v>#N/A</c:v>
                </c:pt>
                <c:pt idx="163">
                  <c:v>#N/A</c:v>
                </c:pt>
                <c:pt idx="164">
                  <c:v>#N/A</c:v>
                </c:pt>
                <c:pt idx="165">
                  <c:v>#N/A</c:v>
                </c:pt>
                <c:pt idx="166">
                  <c:v>#N/A</c:v>
                </c:pt>
                <c:pt idx="167">
                  <c:v>#N/A</c:v>
                </c:pt>
                <c:pt idx="168">
                  <c:v>#N/A</c:v>
                </c:pt>
                <c:pt idx="169">
                  <c:v>#N/A</c:v>
                </c:pt>
                <c:pt idx="170">
                  <c:v>#N/A</c:v>
                </c:pt>
                <c:pt idx="171">
                  <c:v>#N/A</c:v>
                </c:pt>
                <c:pt idx="172">
                  <c:v>#N/A</c:v>
                </c:pt>
                <c:pt idx="173">
                  <c:v>#N/A</c:v>
                </c:pt>
                <c:pt idx="174">
                  <c:v>#N/A</c:v>
                </c:pt>
                <c:pt idx="175">
                  <c:v>#N/A</c:v>
                </c:pt>
                <c:pt idx="176">
                  <c:v>#N/A</c:v>
                </c:pt>
                <c:pt idx="177">
                  <c:v>#N/A</c:v>
                </c:pt>
                <c:pt idx="178">
                  <c:v>#N/A</c:v>
                </c:pt>
                <c:pt idx="179">
                  <c:v>#N/A</c:v>
                </c:pt>
                <c:pt idx="180">
                  <c:v>#N/A</c:v>
                </c:pt>
                <c:pt idx="181">
                  <c:v>#N/A</c:v>
                </c:pt>
                <c:pt idx="182">
                  <c:v>#N/A</c:v>
                </c:pt>
                <c:pt idx="183">
                  <c:v>#N/A</c:v>
                </c:pt>
                <c:pt idx="184">
                  <c:v>#N/A</c:v>
                </c:pt>
                <c:pt idx="185">
                  <c:v>#N/A</c:v>
                </c:pt>
                <c:pt idx="186">
                  <c:v>#N/A</c:v>
                </c:pt>
                <c:pt idx="187">
                  <c:v>#N/A</c:v>
                </c:pt>
                <c:pt idx="188">
                  <c:v>#N/A</c:v>
                </c:pt>
                <c:pt idx="189">
                  <c:v>#N/A</c:v>
                </c:pt>
                <c:pt idx="190">
                  <c:v>#N/A</c:v>
                </c:pt>
                <c:pt idx="191">
                  <c:v>#N/A</c:v>
                </c:pt>
                <c:pt idx="192">
                  <c:v>#N/A</c:v>
                </c:pt>
                <c:pt idx="193">
                  <c:v>#N/A</c:v>
                </c:pt>
                <c:pt idx="194">
                  <c:v>#N/A</c:v>
                </c:pt>
                <c:pt idx="195">
                  <c:v>#N/A</c:v>
                </c:pt>
                <c:pt idx="196">
                  <c:v>#N/A</c:v>
                </c:pt>
                <c:pt idx="197">
                  <c:v>#N/A</c:v>
                </c:pt>
                <c:pt idx="198">
                  <c:v>#N/A</c:v>
                </c:pt>
                <c:pt idx="199">
                  <c:v>#N/A</c:v>
                </c:pt>
                <c:pt idx="200">
                  <c:v>#N/A</c:v>
                </c:pt>
                <c:pt idx="201">
                  <c:v>#N/A</c:v>
                </c:pt>
                <c:pt idx="202">
                  <c:v>#N/A</c:v>
                </c:pt>
                <c:pt idx="203">
                  <c:v>#N/A</c:v>
                </c:pt>
                <c:pt idx="204">
                  <c:v>#N/A</c:v>
                </c:pt>
                <c:pt idx="205">
                  <c:v>#N/A</c:v>
                </c:pt>
                <c:pt idx="206">
                  <c:v>#N/A</c:v>
                </c:pt>
                <c:pt idx="207">
                  <c:v>#N/A</c:v>
                </c:pt>
                <c:pt idx="208">
                  <c:v>#N/A</c:v>
                </c:pt>
                <c:pt idx="209">
                  <c:v>#N/A</c:v>
                </c:pt>
                <c:pt idx="210">
                  <c:v>#N/A</c:v>
                </c:pt>
                <c:pt idx="211">
                  <c:v>#N/A</c:v>
                </c:pt>
                <c:pt idx="212">
                  <c:v>#N/A</c:v>
                </c:pt>
                <c:pt idx="213">
                  <c:v>#N/A</c:v>
                </c:pt>
                <c:pt idx="214">
                  <c:v>#N/A</c:v>
                </c:pt>
                <c:pt idx="215">
                  <c:v>#N/A</c:v>
                </c:pt>
                <c:pt idx="216">
                  <c:v>#N/A</c:v>
                </c:pt>
                <c:pt idx="217">
                  <c:v>#N/A</c:v>
                </c:pt>
                <c:pt idx="218">
                  <c:v>#N/A</c:v>
                </c:pt>
                <c:pt idx="219">
                  <c:v>#N/A</c:v>
                </c:pt>
                <c:pt idx="220">
                  <c:v>#N/A</c:v>
                </c:pt>
                <c:pt idx="221">
                  <c:v>#N/A</c:v>
                </c:pt>
                <c:pt idx="222">
                  <c:v>#N/A</c:v>
                </c:pt>
                <c:pt idx="223">
                  <c:v>#N/A</c:v>
                </c:pt>
                <c:pt idx="224">
                  <c:v>#N/A</c:v>
                </c:pt>
                <c:pt idx="225">
                  <c:v>#N/A</c:v>
                </c:pt>
                <c:pt idx="226">
                  <c:v>#N/A</c:v>
                </c:pt>
                <c:pt idx="227">
                  <c:v>#N/A</c:v>
                </c:pt>
                <c:pt idx="228">
                  <c:v>#N/A</c:v>
                </c:pt>
                <c:pt idx="229">
                  <c:v>#N/A</c:v>
                </c:pt>
                <c:pt idx="230">
                  <c:v>#N/A</c:v>
                </c:pt>
                <c:pt idx="231">
                  <c:v>#N/A</c:v>
                </c:pt>
                <c:pt idx="232">
                  <c:v>#N/A</c:v>
                </c:pt>
                <c:pt idx="233">
                  <c:v>#N/A</c:v>
                </c:pt>
                <c:pt idx="234">
                  <c:v>#N/A</c:v>
                </c:pt>
                <c:pt idx="235">
                  <c:v>#N/A</c:v>
                </c:pt>
                <c:pt idx="236">
                  <c:v>#N/A</c:v>
                </c:pt>
                <c:pt idx="237">
                  <c:v>#N/A</c:v>
                </c:pt>
                <c:pt idx="238">
                  <c:v>#N/A</c:v>
                </c:pt>
                <c:pt idx="239">
                  <c:v>#N/A</c:v>
                </c:pt>
                <c:pt idx="240">
                  <c:v>#N/A</c:v>
                </c:pt>
                <c:pt idx="241">
                  <c:v>#N/A</c:v>
                </c:pt>
                <c:pt idx="242">
                  <c:v>#N/A</c:v>
                </c:pt>
                <c:pt idx="243">
                  <c:v>#N/A</c:v>
                </c:pt>
                <c:pt idx="244">
                  <c:v>#N/A</c:v>
                </c:pt>
                <c:pt idx="245">
                  <c:v>#N/A</c:v>
                </c:pt>
                <c:pt idx="246">
                  <c:v>#N/A</c:v>
                </c:pt>
                <c:pt idx="247">
                  <c:v>#N/A</c:v>
                </c:pt>
                <c:pt idx="248">
                  <c:v>#N/A</c:v>
                </c:pt>
                <c:pt idx="249">
                  <c:v>#N/A</c:v>
                </c:pt>
                <c:pt idx="250">
                  <c:v>#N/A</c:v>
                </c:pt>
                <c:pt idx="251">
                  <c:v>#N/A</c:v>
                </c:pt>
                <c:pt idx="252">
                  <c:v>#N/A</c:v>
                </c:pt>
                <c:pt idx="253">
                  <c:v>#N/A</c:v>
                </c:pt>
                <c:pt idx="254">
                  <c:v>#N/A</c:v>
                </c:pt>
                <c:pt idx="255">
                  <c:v>#N/A</c:v>
                </c:pt>
                <c:pt idx="256">
                  <c:v>#N/A</c:v>
                </c:pt>
                <c:pt idx="257">
                  <c:v>#N/A</c:v>
                </c:pt>
                <c:pt idx="258">
                  <c:v>#N/A</c:v>
                </c:pt>
                <c:pt idx="259">
                  <c:v>#N/A</c:v>
                </c:pt>
                <c:pt idx="260">
                  <c:v>#N/A</c:v>
                </c:pt>
                <c:pt idx="261">
                  <c:v>#N/A</c:v>
                </c:pt>
                <c:pt idx="262">
                  <c:v>#N/A</c:v>
                </c:pt>
                <c:pt idx="263">
                  <c:v>#N/A</c:v>
                </c:pt>
                <c:pt idx="264">
                  <c:v>#N/A</c:v>
                </c:pt>
                <c:pt idx="265">
                  <c:v>#N/A</c:v>
                </c:pt>
                <c:pt idx="266">
                  <c:v>#N/A</c:v>
                </c:pt>
                <c:pt idx="267">
                  <c:v>#N/A</c:v>
                </c:pt>
                <c:pt idx="268">
                  <c:v>#N/A</c:v>
                </c:pt>
                <c:pt idx="269">
                  <c:v>#N/A</c:v>
                </c:pt>
                <c:pt idx="270">
                  <c:v>#N/A</c:v>
                </c:pt>
                <c:pt idx="271">
                  <c:v>#N/A</c:v>
                </c:pt>
                <c:pt idx="272">
                  <c:v>#N/A</c:v>
                </c:pt>
                <c:pt idx="273">
                  <c:v>#N/A</c:v>
                </c:pt>
                <c:pt idx="274">
                  <c:v>#N/A</c:v>
                </c:pt>
                <c:pt idx="275">
                  <c:v>#N/A</c:v>
                </c:pt>
                <c:pt idx="276">
                  <c:v>#N/A</c:v>
                </c:pt>
                <c:pt idx="277">
                  <c:v>#N/A</c:v>
                </c:pt>
                <c:pt idx="278">
                  <c:v>#N/A</c:v>
                </c:pt>
                <c:pt idx="279">
                  <c:v>#N/A</c:v>
                </c:pt>
                <c:pt idx="280">
                  <c:v>#N/A</c:v>
                </c:pt>
                <c:pt idx="281">
                  <c:v>#N/A</c:v>
                </c:pt>
                <c:pt idx="282">
                  <c:v>#N/A</c:v>
                </c:pt>
                <c:pt idx="283">
                  <c:v>#N/A</c:v>
                </c:pt>
                <c:pt idx="284">
                  <c:v>#N/A</c:v>
                </c:pt>
                <c:pt idx="285">
                  <c:v>#N/A</c:v>
                </c:pt>
                <c:pt idx="286">
                  <c:v>#N/A</c:v>
                </c:pt>
                <c:pt idx="287">
                  <c:v>#N/A</c:v>
                </c:pt>
                <c:pt idx="288">
                  <c:v>#N/A</c:v>
                </c:pt>
                <c:pt idx="289">
                  <c:v>#N/A</c:v>
                </c:pt>
                <c:pt idx="290">
                  <c:v>#N/A</c:v>
                </c:pt>
                <c:pt idx="291">
                  <c:v>#N/A</c:v>
                </c:pt>
                <c:pt idx="292">
                  <c:v>#N/A</c:v>
                </c:pt>
                <c:pt idx="293">
                  <c:v>#N/A</c:v>
                </c:pt>
                <c:pt idx="294">
                  <c:v>#N/A</c:v>
                </c:pt>
                <c:pt idx="295">
                  <c:v>#N/A</c:v>
                </c:pt>
                <c:pt idx="296">
                  <c:v>#N/A</c:v>
                </c:pt>
                <c:pt idx="297">
                  <c:v>#N/A</c:v>
                </c:pt>
                <c:pt idx="298">
                  <c:v>#N/A</c:v>
                </c:pt>
                <c:pt idx="299">
                  <c:v>#N/A</c:v>
                </c:pt>
                <c:pt idx="300">
                  <c:v>#N/A</c:v>
                </c:pt>
                <c:pt idx="301">
                  <c:v>#N/A</c:v>
                </c:pt>
                <c:pt idx="302">
                  <c:v>#N/A</c:v>
                </c:pt>
                <c:pt idx="303">
                  <c:v>#N/A</c:v>
                </c:pt>
                <c:pt idx="304">
                  <c:v>#N/A</c:v>
                </c:pt>
                <c:pt idx="305">
                  <c:v>#N/A</c:v>
                </c:pt>
                <c:pt idx="306">
                  <c:v>#N/A</c:v>
                </c:pt>
                <c:pt idx="307">
                  <c:v>#N/A</c:v>
                </c:pt>
                <c:pt idx="308">
                  <c:v>#N/A</c:v>
                </c:pt>
                <c:pt idx="309">
                  <c:v>#N/A</c:v>
                </c:pt>
                <c:pt idx="310">
                  <c:v>#N/A</c:v>
                </c:pt>
                <c:pt idx="311">
                  <c:v>#N/A</c:v>
                </c:pt>
                <c:pt idx="312">
                  <c:v>#N/A</c:v>
                </c:pt>
                <c:pt idx="313">
                  <c:v>#N/A</c:v>
                </c:pt>
                <c:pt idx="314">
                  <c:v>#N/A</c:v>
                </c:pt>
                <c:pt idx="315">
                  <c:v>#N/A</c:v>
                </c:pt>
                <c:pt idx="316">
                  <c:v>#N/A</c:v>
                </c:pt>
                <c:pt idx="317">
                  <c:v>#N/A</c:v>
                </c:pt>
                <c:pt idx="318">
                  <c:v>#N/A</c:v>
                </c:pt>
                <c:pt idx="319">
                  <c:v>#N/A</c:v>
                </c:pt>
                <c:pt idx="320">
                  <c:v>#N/A</c:v>
                </c:pt>
                <c:pt idx="321">
                  <c:v>#N/A</c:v>
                </c:pt>
                <c:pt idx="322">
                  <c:v>#N/A</c:v>
                </c:pt>
                <c:pt idx="323">
                  <c:v>#N/A</c:v>
                </c:pt>
                <c:pt idx="324">
                  <c:v>#N/A</c:v>
                </c:pt>
                <c:pt idx="325">
                  <c:v>#N/A</c:v>
                </c:pt>
                <c:pt idx="326">
                  <c:v>#N/A</c:v>
                </c:pt>
                <c:pt idx="327">
                  <c:v>#N/A</c:v>
                </c:pt>
                <c:pt idx="328">
                  <c:v>#N/A</c:v>
                </c:pt>
                <c:pt idx="329">
                  <c:v>#N/A</c:v>
                </c:pt>
                <c:pt idx="330">
                  <c:v>#N/A</c:v>
                </c:pt>
                <c:pt idx="331">
                  <c:v>#N/A</c:v>
                </c:pt>
                <c:pt idx="332">
                  <c:v>#N/A</c:v>
                </c:pt>
                <c:pt idx="333">
                  <c:v>#N/A</c:v>
                </c:pt>
                <c:pt idx="334">
                  <c:v>#N/A</c:v>
                </c:pt>
                <c:pt idx="335">
                  <c:v>#N/A</c:v>
                </c:pt>
                <c:pt idx="336">
                  <c:v>#N/A</c:v>
                </c:pt>
                <c:pt idx="337">
                  <c:v>#N/A</c:v>
                </c:pt>
                <c:pt idx="338">
                  <c:v>#N/A</c:v>
                </c:pt>
                <c:pt idx="339">
                  <c:v>#N/A</c:v>
                </c:pt>
                <c:pt idx="340">
                  <c:v>#N/A</c:v>
                </c:pt>
                <c:pt idx="341">
                  <c:v>#N/A</c:v>
                </c:pt>
                <c:pt idx="342">
                  <c:v>#N/A</c:v>
                </c:pt>
                <c:pt idx="343">
                  <c:v>#N/A</c:v>
                </c:pt>
                <c:pt idx="344">
                  <c:v>#N/A</c:v>
                </c:pt>
                <c:pt idx="345">
                  <c:v>#N/A</c:v>
                </c:pt>
                <c:pt idx="346">
                  <c:v>#N/A</c:v>
                </c:pt>
                <c:pt idx="347">
                  <c:v>#N/A</c:v>
                </c:pt>
                <c:pt idx="348">
                  <c:v>#N/A</c:v>
                </c:pt>
                <c:pt idx="349">
                  <c:v>#N/A</c:v>
                </c:pt>
                <c:pt idx="350">
                  <c:v>#N/A</c:v>
                </c:pt>
                <c:pt idx="351">
                  <c:v>#N/A</c:v>
                </c:pt>
                <c:pt idx="352">
                  <c:v>#N/A</c:v>
                </c:pt>
                <c:pt idx="353">
                  <c:v>#N/A</c:v>
                </c:pt>
                <c:pt idx="354">
                  <c:v>#N/A</c:v>
                </c:pt>
                <c:pt idx="355">
                  <c:v>#N/A</c:v>
                </c:pt>
                <c:pt idx="356">
                  <c:v>#N/A</c:v>
                </c:pt>
                <c:pt idx="357">
                  <c:v>#N/A</c:v>
                </c:pt>
                <c:pt idx="358">
                  <c:v>#N/A</c:v>
                </c:pt>
                <c:pt idx="359">
                  <c:v>#N/A</c:v>
                </c:pt>
                <c:pt idx="360">
                  <c:v>#N/A</c:v>
                </c:pt>
                <c:pt idx="361">
                  <c:v>#N/A</c:v>
                </c:pt>
                <c:pt idx="362">
                  <c:v>#N/A</c:v>
                </c:pt>
                <c:pt idx="363">
                  <c:v>#N/A</c:v>
                </c:pt>
                <c:pt idx="364">
                  <c:v>#N/A</c:v>
                </c:pt>
                <c:pt idx="365">
                  <c:v>#N/A</c:v>
                </c:pt>
                <c:pt idx="366">
                  <c:v>#N/A</c:v>
                </c:pt>
                <c:pt idx="367">
                  <c:v>#N/A</c:v>
                </c:pt>
                <c:pt idx="368">
                  <c:v>#N/A</c:v>
                </c:pt>
                <c:pt idx="369">
                  <c:v>#N/A</c:v>
                </c:pt>
                <c:pt idx="370">
                  <c:v>#N/A</c:v>
                </c:pt>
                <c:pt idx="371">
                  <c:v>#N/A</c:v>
                </c:pt>
                <c:pt idx="372">
                  <c:v>#N/A</c:v>
                </c:pt>
                <c:pt idx="373">
                  <c:v>#N/A</c:v>
                </c:pt>
                <c:pt idx="374">
                  <c:v>#N/A</c:v>
                </c:pt>
                <c:pt idx="375">
                  <c:v>#N/A</c:v>
                </c:pt>
                <c:pt idx="376">
                  <c:v>#N/A</c:v>
                </c:pt>
                <c:pt idx="377">
                  <c:v>#N/A</c:v>
                </c:pt>
                <c:pt idx="378">
                  <c:v>#N/A</c:v>
                </c:pt>
                <c:pt idx="379">
                  <c:v>#N/A</c:v>
                </c:pt>
                <c:pt idx="380">
                  <c:v>#N/A</c:v>
                </c:pt>
                <c:pt idx="381">
                  <c:v>#N/A</c:v>
                </c:pt>
                <c:pt idx="382">
                  <c:v>#N/A</c:v>
                </c:pt>
                <c:pt idx="383">
                  <c:v>#N/A</c:v>
                </c:pt>
                <c:pt idx="384">
                  <c:v>#N/A</c:v>
                </c:pt>
                <c:pt idx="385">
                  <c:v>#N/A</c:v>
                </c:pt>
                <c:pt idx="386">
                  <c:v>#N/A</c:v>
                </c:pt>
                <c:pt idx="387">
                  <c:v>#N/A</c:v>
                </c:pt>
                <c:pt idx="388">
                  <c:v>#N/A</c:v>
                </c:pt>
                <c:pt idx="389">
                  <c:v>#N/A</c:v>
                </c:pt>
                <c:pt idx="390">
                  <c:v>#N/A</c:v>
                </c:pt>
                <c:pt idx="391">
                  <c:v>#N/A</c:v>
                </c:pt>
                <c:pt idx="392">
                  <c:v>#N/A</c:v>
                </c:pt>
                <c:pt idx="393">
                  <c:v>#N/A</c:v>
                </c:pt>
                <c:pt idx="394">
                  <c:v>#N/A</c:v>
                </c:pt>
                <c:pt idx="395">
                  <c:v>#N/A</c:v>
                </c:pt>
                <c:pt idx="396">
                  <c:v>#N/A</c:v>
                </c:pt>
                <c:pt idx="397">
                  <c:v>#N/A</c:v>
                </c:pt>
                <c:pt idx="398">
                  <c:v>#N/A</c:v>
                </c:pt>
                <c:pt idx="399">
                  <c:v>#N/A</c:v>
                </c:pt>
                <c:pt idx="400">
                  <c:v>#N/A</c:v>
                </c:pt>
                <c:pt idx="401">
                  <c:v>#N/A</c:v>
                </c:pt>
                <c:pt idx="402">
                  <c:v>#N/A</c:v>
                </c:pt>
                <c:pt idx="403">
                  <c:v>#N/A</c:v>
                </c:pt>
                <c:pt idx="404">
                  <c:v>#N/A</c:v>
                </c:pt>
                <c:pt idx="405">
                  <c:v>#N/A</c:v>
                </c:pt>
                <c:pt idx="406">
                  <c:v>#N/A</c:v>
                </c:pt>
                <c:pt idx="407">
                  <c:v>#N/A</c:v>
                </c:pt>
                <c:pt idx="408">
                  <c:v>#N/A</c:v>
                </c:pt>
                <c:pt idx="409">
                  <c:v>#N/A</c:v>
                </c:pt>
                <c:pt idx="410">
                  <c:v>#N/A</c:v>
                </c:pt>
                <c:pt idx="411">
                  <c:v>#N/A</c:v>
                </c:pt>
                <c:pt idx="412">
                  <c:v>#N/A</c:v>
                </c:pt>
                <c:pt idx="413">
                  <c:v>#N/A</c:v>
                </c:pt>
                <c:pt idx="414">
                  <c:v>#N/A</c:v>
                </c:pt>
                <c:pt idx="415">
                  <c:v>#N/A</c:v>
                </c:pt>
                <c:pt idx="416">
                  <c:v>#N/A</c:v>
                </c:pt>
                <c:pt idx="417">
                  <c:v>#N/A</c:v>
                </c:pt>
                <c:pt idx="418">
                  <c:v>#N/A</c:v>
                </c:pt>
                <c:pt idx="419">
                  <c:v>#N/A</c:v>
                </c:pt>
                <c:pt idx="420">
                  <c:v>#N/A</c:v>
                </c:pt>
                <c:pt idx="421">
                  <c:v>#N/A</c:v>
                </c:pt>
                <c:pt idx="422">
                  <c:v>#N/A</c:v>
                </c:pt>
                <c:pt idx="423">
                  <c:v>#N/A</c:v>
                </c:pt>
                <c:pt idx="424">
                  <c:v>#N/A</c:v>
                </c:pt>
                <c:pt idx="425">
                  <c:v>#N/A</c:v>
                </c:pt>
                <c:pt idx="426">
                  <c:v>#N/A</c:v>
                </c:pt>
                <c:pt idx="427">
                  <c:v>#N/A</c:v>
                </c:pt>
                <c:pt idx="428">
                  <c:v>#N/A</c:v>
                </c:pt>
                <c:pt idx="429">
                  <c:v>#N/A</c:v>
                </c:pt>
                <c:pt idx="430">
                  <c:v>#N/A</c:v>
                </c:pt>
                <c:pt idx="431">
                  <c:v>#N/A</c:v>
                </c:pt>
                <c:pt idx="432">
                  <c:v>#N/A</c:v>
                </c:pt>
                <c:pt idx="433">
                  <c:v>#N/A</c:v>
                </c:pt>
                <c:pt idx="434">
                  <c:v>#N/A</c:v>
                </c:pt>
                <c:pt idx="435">
                  <c:v>#N/A</c:v>
                </c:pt>
                <c:pt idx="436">
                  <c:v>#N/A</c:v>
                </c:pt>
                <c:pt idx="437">
                  <c:v>#N/A</c:v>
                </c:pt>
                <c:pt idx="438">
                  <c:v>#N/A</c:v>
                </c:pt>
                <c:pt idx="439">
                  <c:v>#N/A</c:v>
                </c:pt>
                <c:pt idx="440">
                  <c:v>#N/A</c:v>
                </c:pt>
                <c:pt idx="441">
                  <c:v>#N/A</c:v>
                </c:pt>
                <c:pt idx="442">
                  <c:v>#N/A</c:v>
                </c:pt>
                <c:pt idx="443">
                  <c:v>#N/A</c:v>
                </c:pt>
                <c:pt idx="444">
                  <c:v>#N/A</c:v>
                </c:pt>
                <c:pt idx="445">
                  <c:v>#N/A</c:v>
                </c:pt>
                <c:pt idx="446">
                  <c:v>#N/A</c:v>
                </c:pt>
                <c:pt idx="447">
                  <c:v>#N/A</c:v>
                </c:pt>
                <c:pt idx="448">
                  <c:v>#N/A</c:v>
                </c:pt>
                <c:pt idx="449">
                  <c:v>#N/A</c:v>
                </c:pt>
                <c:pt idx="450">
                  <c:v>#N/A</c:v>
                </c:pt>
                <c:pt idx="451">
                  <c:v>#N/A</c:v>
                </c:pt>
                <c:pt idx="452">
                  <c:v>#N/A</c:v>
                </c:pt>
                <c:pt idx="453">
                  <c:v>#N/A</c:v>
                </c:pt>
                <c:pt idx="454">
                  <c:v>#N/A</c:v>
                </c:pt>
                <c:pt idx="455">
                  <c:v>#N/A</c:v>
                </c:pt>
                <c:pt idx="456">
                  <c:v>#N/A</c:v>
                </c:pt>
                <c:pt idx="457">
                  <c:v>#N/A</c:v>
                </c:pt>
                <c:pt idx="458">
                  <c:v>#N/A</c:v>
                </c:pt>
                <c:pt idx="459">
                  <c:v>#N/A</c:v>
                </c:pt>
                <c:pt idx="460">
                  <c:v>#N/A</c:v>
                </c:pt>
                <c:pt idx="461">
                  <c:v>#N/A</c:v>
                </c:pt>
                <c:pt idx="462">
                  <c:v>#N/A</c:v>
                </c:pt>
                <c:pt idx="463">
                  <c:v>#N/A</c:v>
                </c:pt>
                <c:pt idx="464">
                  <c:v>#N/A</c:v>
                </c:pt>
                <c:pt idx="465">
                  <c:v>#N/A</c:v>
                </c:pt>
                <c:pt idx="466">
                  <c:v>#N/A</c:v>
                </c:pt>
                <c:pt idx="467">
                  <c:v>#N/A</c:v>
                </c:pt>
                <c:pt idx="468">
                  <c:v>#N/A</c:v>
                </c:pt>
                <c:pt idx="469">
                  <c:v>#N/A</c:v>
                </c:pt>
                <c:pt idx="470">
                  <c:v>#N/A</c:v>
                </c:pt>
                <c:pt idx="471">
                  <c:v>#N/A</c:v>
                </c:pt>
                <c:pt idx="472">
                  <c:v>#N/A</c:v>
                </c:pt>
                <c:pt idx="473">
                  <c:v>#N/A</c:v>
                </c:pt>
                <c:pt idx="474">
                  <c:v>#N/A</c:v>
                </c:pt>
                <c:pt idx="475">
                  <c:v>#N/A</c:v>
                </c:pt>
                <c:pt idx="476">
                  <c:v>#N/A</c:v>
                </c:pt>
                <c:pt idx="477">
                  <c:v>#N/A</c:v>
                </c:pt>
                <c:pt idx="478">
                  <c:v>#N/A</c:v>
                </c:pt>
                <c:pt idx="479">
                  <c:v>#N/A</c:v>
                </c:pt>
                <c:pt idx="480">
                  <c:v>#N/A</c:v>
                </c:pt>
                <c:pt idx="481">
                  <c:v>#N/A</c:v>
                </c:pt>
                <c:pt idx="482">
                  <c:v>#N/A</c:v>
                </c:pt>
                <c:pt idx="483">
                  <c:v>#N/A</c:v>
                </c:pt>
                <c:pt idx="484">
                  <c:v>#N/A</c:v>
                </c:pt>
                <c:pt idx="485">
                  <c:v>#N/A</c:v>
                </c:pt>
                <c:pt idx="486">
                  <c:v>#N/A</c:v>
                </c:pt>
                <c:pt idx="487">
                  <c:v>#N/A</c:v>
                </c:pt>
                <c:pt idx="488">
                  <c:v>#N/A</c:v>
                </c:pt>
                <c:pt idx="489">
                  <c:v>#N/A</c:v>
                </c:pt>
                <c:pt idx="490">
                  <c:v>#N/A</c:v>
                </c:pt>
                <c:pt idx="491">
                  <c:v>#N/A</c:v>
                </c:pt>
                <c:pt idx="492">
                  <c:v>#N/A</c:v>
                </c:pt>
                <c:pt idx="493">
                  <c:v>#N/A</c:v>
                </c:pt>
                <c:pt idx="494">
                  <c:v>#N/A</c:v>
                </c:pt>
                <c:pt idx="495">
                  <c:v>#N/A</c:v>
                </c:pt>
                <c:pt idx="496">
                  <c:v>#N/A</c:v>
                </c:pt>
                <c:pt idx="497">
                  <c:v>#N/A</c:v>
                </c:pt>
                <c:pt idx="498">
                  <c:v>#N/A</c:v>
                </c:pt>
                <c:pt idx="499">
                  <c:v>#N/A</c:v>
                </c:pt>
                <c:pt idx="500">
                  <c:v>#N/A</c:v>
                </c:pt>
                <c:pt idx="501">
                  <c:v>#N/A</c:v>
                </c:pt>
                <c:pt idx="502">
                  <c:v>#N/A</c:v>
                </c:pt>
                <c:pt idx="503">
                  <c:v>#N/A</c:v>
                </c:pt>
                <c:pt idx="504">
                  <c:v>#N/A</c:v>
                </c:pt>
                <c:pt idx="505">
                  <c:v>#N/A</c:v>
                </c:pt>
                <c:pt idx="506">
                  <c:v>#N/A</c:v>
                </c:pt>
                <c:pt idx="507">
                  <c:v>#N/A</c:v>
                </c:pt>
                <c:pt idx="508">
                  <c:v>#N/A</c:v>
                </c:pt>
                <c:pt idx="509">
                  <c:v>#N/A</c:v>
                </c:pt>
                <c:pt idx="510">
                  <c:v>#N/A</c:v>
                </c:pt>
                <c:pt idx="511">
                  <c:v>#N/A</c:v>
                </c:pt>
                <c:pt idx="512">
                  <c:v>#N/A</c:v>
                </c:pt>
                <c:pt idx="513">
                  <c:v>#N/A</c:v>
                </c:pt>
                <c:pt idx="514">
                  <c:v>#N/A</c:v>
                </c:pt>
                <c:pt idx="515">
                  <c:v>#N/A</c:v>
                </c:pt>
                <c:pt idx="516">
                  <c:v>#N/A</c:v>
                </c:pt>
                <c:pt idx="517">
                  <c:v>#N/A</c:v>
                </c:pt>
                <c:pt idx="518">
                  <c:v>#N/A</c:v>
                </c:pt>
                <c:pt idx="519">
                  <c:v>#N/A</c:v>
                </c:pt>
                <c:pt idx="520">
                  <c:v>#N/A</c:v>
                </c:pt>
                <c:pt idx="521">
                  <c:v>#N/A</c:v>
                </c:pt>
                <c:pt idx="522">
                  <c:v>#N/A</c:v>
                </c:pt>
                <c:pt idx="523">
                  <c:v>#N/A</c:v>
                </c:pt>
                <c:pt idx="524">
                  <c:v>#N/A</c:v>
                </c:pt>
                <c:pt idx="525">
                  <c:v>#N/A</c:v>
                </c:pt>
                <c:pt idx="526">
                  <c:v>#N/A</c:v>
                </c:pt>
                <c:pt idx="527">
                  <c:v>#N/A</c:v>
                </c:pt>
                <c:pt idx="528">
                  <c:v>#N/A</c:v>
                </c:pt>
                <c:pt idx="529">
                  <c:v>#N/A</c:v>
                </c:pt>
                <c:pt idx="530">
                  <c:v>#N/A</c:v>
                </c:pt>
                <c:pt idx="531">
                  <c:v>#N/A</c:v>
                </c:pt>
                <c:pt idx="532">
                  <c:v>#N/A</c:v>
                </c:pt>
                <c:pt idx="533">
                  <c:v>#N/A</c:v>
                </c:pt>
                <c:pt idx="534">
                  <c:v>#N/A</c:v>
                </c:pt>
                <c:pt idx="535">
                  <c:v>#N/A</c:v>
                </c:pt>
                <c:pt idx="536">
                  <c:v>#N/A</c:v>
                </c:pt>
                <c:pt idx="537">
                  <c:v>#N/A</c:v>
                </c:pt>
                <c:pt idx="538">
                  <c:v>#N/A</c:v>
                </c:pt>
                <c:pt idx="539">
                  <c:v>#N/A</c:v>
                </c:pt>
                <c:pt idx="540">
                  <c:v>#N/A</c:v>
                </c:pt>
                <c:pt idx="541">
                  <c:v>#N/A</c:v>
                </c:pt>
                <c:pt idx="542">
                  <c:v>#N/A</c:v>
                </c:pt>
                <c:pt idx="543">
                  <c:v>#N/A</c:v>
                </c:pt>
                <c:pt idx="544">
                  <c:v>#N/A</c:v>
                </c:pt>
                <c:pt idx="545">
                  <c:v>#N/A</c:v>
                </c:pt>
                <c:pt idx="546">
                  <c:v>#N/A</c:v>
                </c:pt>
                <c:pt idx="547">
                  <c:v>#N/A</c:v>
                </c:pt>
                <c:pt idx="548">
                  <c:v>#N/A</c:v>
                </c:pt>
                <c:pt idx="549">
                  <c:v>#N/A</c:v>
                </c:pt>
                <c:pt idx="550">
                  <c:v>#N/A</c:v>
                </c:pt>
                <c:pt idx="551">
                  <c:v>#N/A</c:v>
                </c:pt>
                <c:pt idx="552">
                  <c:v>#N/A</c:v>
                </c:pt>
                <c:pt idx="553">
                  <c:v>#N/A</c:v>
                </c:pt>
                <c:pt idx="554">
                  <c:v>#N/A</c:v>
                </c:pt>
                <c:pt idx="555">
                  <c:v>#N/A</c:v>
                </c:pt>
                <c:pt idx="556">
                  <c:v>#N/A</c:v>
                </c:pt>
                <c:pt idx="557">
                  <c:v>#N/A</c:v>
                </c:pt>
                <c:pt idx="558">
                  <c:v>#N/A</c:v>
                </c:pt>
                <c:pt idx="559">
                  <c:v>#N/A</c:v>
                </c:pt>
                <c:pt idx="560">
                  <c:v>#N/A</c:v>
                </c:pt>
                <c:pt idx="561">
                  <c:v>#N/A</c:v>
                </c:pt>
                <c:pt idx="562">
                  <c:v>#N/A</c:v>
                </c:pt>
                <c:pt idx="563">
                  <c:v>#N/A</c:v>
                </c:pt>
                <c:pt idx="564">
                  <c:v>#N/A</c:v>
                </c:pt>
                <c:pt idx="565">
                  <c:v>#N/A</c:v>
                </c:pt>
                <c:pt idx="566">
                  <c:v>#N/A</c:v>
                </c:pt>
                <c:pt idx="567">
                  <c:v>#N/A</c:v>
                </c:pt>
                <c:pt idx="568">
                  <c:v>#N/A</c:v>
                </c:pt>
                <c:pt idx="569">
                  <c:v>#N/A</c:v>
                </c:pt>
                <c:pt idx="570">
                  <c:v>#N/A</c:v>
                </c:pt>
                <c:pt idx="571">
                  <c:v>#N/A</c:v>
                </c:pt>
                <c:pt idx="572">
                  <c:v>#N/A</c:v>
                </c:pt>
                <c:pt idx="573">
                  <c:v>#N/A</c:v>
                </c:pt>
                <c:pt idx="574">
                  <c:v>#N/A</c:v>
                </c:pt>
                <c:pt idx="575">
                  <c:v>#N/A</c:v>
                </c:pt>
                <c:pt idx="576">
                  <c:v>#N/A</c:v>
                </c:pt>
                <c:pt idx="577">
                  <c:v>#N/A</c:v>
                </c:pt>
                <c:pt idx="578">
                  <c:v>#N/A</c:v>
                </c:pt>
                <c:pt idx="579">
                  <c:v>#N/A</c:v>
                </c:pt>
                <c:pt idx="580">
                  <c:v>#N/A</c:v>
                </c:pt>
                <c:pt idx="581">
                  <c:v>#N/A</c:v>
                </c:pt>
                <c:pt idx="582">
                  <c:v>#N/A</c:v>
                </c:pt>
                <c:pt idx="583">
                  <c:v>#N/A</c:v>
                </c:pt>
                <c:pt idx="584">
                  <c:v>#N/A</c:v>
                </c:pt>
                <c:pt idx="585">
                  <c:v>#N/A</c:v>
                </c:pt>
                <c:pt idx="586">
                  <c:v>#N/A</c:v>
                </c:pt>
                <c:pt idx="587">
                  <c:v>#N/A</c:v>
                </c:pt>
                <c:pt idx="588">
                  <c:v>#N/A</c:v>
                </c:pt>
                <c:pt idx="589">
                  <c:v>#N/A</c:v>
                </c:pt>
                <c:pt idx="590">
                  <c:v>#N/A</c:v>
                </c:pt>
                <c:pt idx="591">
                  <c:v>#N/A</c:v>
                </c:pt>
                <c:pt idx="592">
                  <c:v>#N/A</c:v>
                </c:pt>
                <c:pt idx="593">
                  <c:v>#N/A</c:v>
                </c:pt>
                <c:pt idx="594">
                  <c:v>#N/A</c:v>
                </c:pt>
                <c:pt idx="595">
                  <c:v>#N/A</c:v>
                </c:pt>
                <c:pt idx="596">
                  <c:v>#N/A</c:v>
                </c:pt>
                <c:pt idx="597">
                  <c:v>#N/A</c:v>
                </c:pt>
                <c:pt idx="598">
                  <c:v>#N/A</c:v>
                </c:pt>
                <c:pt idx="599">
                  <c:v>#N/A</c:v>
                </c:pt>
                <c:pt idx="600">
                  <c:v>#N/A</c:v>
                </c:pt>
                <c:pt idx="601">
                  <c:v>#N/A</c:v>
                </c:pt>
                <c:pt idx="602">
                  <c:v>#N/A</c:v>
                </c:pt>
                <c:pt idx="603">
                  <c:v>#N/A</c:v>
                </c:pt>
                <c:pt idx="604">
                  <c:v>#N/A</c:v>
                </c:pt>
                <c:pt idx="605">
                  <c:v>#N/A</c:v>
                </c:pt>
                <c:pt idx="606">
                  <c:v>#N/A</c:v>
                </c:pt>
                <c:pt idx="607">
                  <c:v>#N/A</c:v>
                </c:pt>
                <c:pt idx="608">
                  <c:v>#N/A</c:v>
                </c:pt>
                <c:pt idx="609">
                  <c:v>#N/A</c:v>
                </c:pt>
                <c:pt idx="610">
                  <c:v>#N/A</c:v>
                </c:pt>
                <c:pt idx="611">
                  <c:v>#N/A</c:v>
                </c:pt>
                <c:pt idx="612">
                  <c:v>#N/A</c:v>
                </c:pt>
                <c:pt idx="613">
                  <c:v>#N/A</c:v>
                </c:pt>
                <c:pt idx="614">
                  <c:v>#N/A</c:v>
                </c:pt>
                <c:pt idx="615">
                  <c:v>#N/A</c:v>
                </c:pt>
                <c:pt idx="616">
                  <c:v>#N/A</c:v>
                </c:pt>
                <c:pt idx="617">
                  <c:v>#N/A</c:v>
                </c:pt>
                <c:pt idx="618">
                  <c:v>#N/A</c:v>
                </c:pt>
                <c:pt idx="619">
                  <c:v>#N/A</c:v>
                </c:pt>
                <c:pt idx="620">
                  <c:v>#N/A</c:v>
                </c:pt>
                <c:pt idx="621">
                  <c:v>#N/A</c:v>
                </c:pt>
                <c:pt idx="622">
                  <c:v>#N/A</c:v>
                </c:pt>
                <c:pt idx="623">
                  <c:v>#N/A</c:v>
                </c:pt>
                <c:pt idx="624">
                  <c:v>#N/A</c:v>
                </c:pt>
                <c:pt idx="625">
                  <c:v>#N/A</c:v>
                </c:pt>
                <c:pt idx="626">
                  <c:v>#N/A</c:v>
                </c:pt>
                <c:pt idx="627">
                  <c:v>#N/A</c:v>
                </c:pt>
                <c:pt idx="628">
                  <c:v>#N/A</c:v>
                </c:pt>
                <c:pt idx="629">
                  <c:v>#N/A</c:v>
                </c:pt>
                <c:pt idx="630">
                  <c:v>#N/A</c:v>
                </c:pt>
                <c:pt idx="631">
                  <c:v>#N/A</c:v>
                </c:pt>
                <c:pt idx="632">
                  <c:v>#N/A</c:v>
                </c:pt>
                <c:pt idx="633">
                  <c:v>#N/A</c:v>
                </c:pt>
                <c:pt idx="634">
                  <c:v>#N/A</c:v>
                </c:pt>
                <c:pt idx="635">
                  <c:v>#N/A</c:v>
                </c:pt>
                <c:pt idx="636">
                  <c:v>#N/A</c:v>
                </c:pt>
                <c:pt idx="637">
                  <c:v>#N/A</c:v>
                </c:pt>
                <c:pt idx="638">
                  <c:v>#N/A</c:v>
                </c:pt>
                <c:pt idx="639">
                  <c:v>#N/A</c:v>
                </c:pt>
                <c:pt idx="640">
                  <c:v>#N/A</c:v>
                </c:pt>
                <c:pt idx="641">
                  <c:v>#N/A</c:v>
                </c:pt>
                <c:pt idx="642">
                  <c:v>#N/A</c:v>
                </c:pt>
                <c:pt idx="643">
                  <c:v>#N/A</c:v>
                </c:pt>
                <c:pt idx="644">
                  <c:v>#N/A</c:v>
                </c:pt>
                <c:pt idx="645">
                  <c:v>#N/A</c:v>
                </c:pt>
                <c:pt idx="646">
                  <c:v>#N/A</c:v>
                </c:pt>
                <c:pt idx="647">
                  <c:v>#N/A</c:v>
                </c:pt>
                <c:pt idx="648">
                  <c:v>#N/A</c:v>
                </c:pt>
                <c:pt idx="649">
                  <c:v>#N/A</c:v>
                </c:pt>
                <c:pt idx="650">
                  <c:v>#N/A</c:v>
                </c:pt>
                <c:pt idx="651">
                  <c:v>#N/A</c:v>
                </c:pt>
                <c:pt idx="652">
                  <c:v>#N/A</c:v>
                </c:pt>
                <c:pt idx="653">
                  <c:v>#N/A</c:v>
                </c:pt>
                <c:pt idx="654">
                  <c:v>#N/A</c:v>
                </c:pt>
                <c:pt idx="655">
                  <c:v>#N/A</c:v>
                </c:pt>
                <c:pt idx="656">
                  <c:v>#N/A</c:v>
                </c:pt>
                <c:pt idx="657">
                  <c:v>#N/A</c:v>
                </c:pt>
                <c:pt idx="658">
                  <c:v>#N/A</c:v>
                </c:pt>
                <c:pt idx="659">
                  <c:v>#N/A</c:v>
                </c:pt>
                <c:pt idx="660">
                  <c:v>#N/A</c:v>
                </c:pt>
                <c:pt idx="661">
                  <c:v>#N/A</c:v>
                </c:pt>
                <c:pt idx="662">
                  <c:v>#N/A</c:v>
                </c:pt>
                <c:pt idx="663">
                  <c:v>#N/A</c:v>
                </c:pt>
                <c:pt idx="664">
                  <c:v>#N/A</c:v>
                </c:pt>
                <c:pt idx="665">
                  <c:v>#N/A</c:v>
                </c:pt>
                <c:pt idx="666">
                  <c:v>#N/A</c:v>
                </c:pt>
                <c:pt idx="667">
                  <c:v>#N/A</c:v>
                </c:pt>
                <c:pt idx="668">
                  <c:v>#N/A</c:v>
                </c:pt>
                <c:pt idx="669">
                  <c:v>#N/A</c:v>
                </c:pt>
                <c:pt idx="670">
                  <c:v>#N/A</c:v>
                </c:pt>
                <c:pt idx="671">
                  <c:v>#N/A</c:v>
                </c:pt>
                <c:pt idx="672">
                  <c:v>#N/A</c:v>
                </c:pt>
                <c:pt idx="673">
                  <c:v>#N/A</c:v>
                </c:pt>
                <c:pt idx="674">
                  <c:v>#N/A</c:v>
                </c:pt>
                <c:pt idx="675">
                  <c:v>#N/A</c:v>
                </c:pt>
                <c:pt idx="676">
                  <c:v>#N/A</c:v>
                </c:pt>
                <c:pt idx="677">
                  <c:v>#N/A</c:v>
                </c:pt>
                <c:pt idx="678">
                  <c:v>#N/A</c:v>
                </c:pt>
                <c:pt idx="679">
                  <c:v>#N/A</c:v>
                </c:pt>
                <c:pt idx="680">
                  <c:v>#N/A</c:v>
                </c:pt>
                <c:pt idx="681">
                  <c:v>#N/A</c:v>
                </c:pt>
                <c:pt idx="682">
                  <c:v>#N/A</c:v>
                </c:pt>
                <c:pt idx="683">
                  <c:v>#N/A</c:v>
                </c:pt>
                <c:pt idx="684">
                  <c:v>#N/A</c:v>
                </c:pt>
                <c:pt idx="685">
                  <c:v>#N/A</c:v>
                </c:pt>
                <c:pt idx="686">
                  <c:v>#N/A</c:v>
                </c:pt>
                <c:pt idx="687">
                  <c:v>#N/A</c:v>
                </c:pt>
                <c:pt idx="688">
                  <c:v>#N/A</c:v>
                </c:pt>
                <c:pt idx="689">
                  <c:v>#N/A</c:v>
                </c:pt>
                <c:pt idx="690">
                  <c:v>#N/A</c:v>
                </c:pt>
                <c:pt idx="691">
                  <c:v>#N/A</c:v>
                </c:pt>
                <c:pt idx="692">
                  <c:v>#N/A</c:v>
                </c:pt>
                <c:pt idx="693">
                  <c:v>#N/A</c:v>
                </c:pt>
                <c:pt idx="694">
                  <c:v>#N/A</c:v>
                </c:pt>
                <c:pt idx="695">
                  <c:v>#N/A</c:v>
                </c:pt>
                <c:pt idx="696">
                  <c:v>#N/A</c:v>
                </c:pt>
                <c:pt idx="697">
                  <c:v>#N/A</c:v>
                </c:pt>
                <c:pt idx="698">
                  <c:v>#N/A</c:v>
                </c:pt>
                <c:pt idx="699">
                  <c:v>#N/A</c:v>
                </c:pt>
                <c:pt idx="700">
                  <c:v>#N/A</c:v>
                </c:pt>
                <c:pt idx="701">
                  <c:v>#N/A</c:v>
                </c:pt>
                <c:pt idx="702">
                  <c:v>#N/A</c:v>
                </c:pt>
                <c:pt idx="703">
                  <c:v>#N/A</c:v>
                </c:pt>
                <c:pt idx="704">
                  <c:v>#N/A</c:v>
                </c:pt>
                <c:pt idx="705">
                  <c:v>#N/A</c:v>
                </c:pt>
                <c:pt idx="706">
                  <c:v>#N/A</c:v>
                </c:pt>
                <c:pt idx="707">
                  <c:v>#N/A</c:v>
                </c:pt>
                <c:pt idx="708">
                  <c:v>#N/A</c:v>
                </c:pt>
                <c:pt idx="709">
                  <c:v>#N/A</c:v>
                </c:pt>
                <c:pt idx="710">
                  <c:v>#N/A</c:v>
                </c:pt>
                <c:pt idx="711">
                  <c:v>#N/A</c:v>
                </c:pt>
                <c:pt idx="712">
                  <c:v>#N/A</c:v>
                </c:pt>
                <c:pt idx="713">
                  <c:v>#N/A</c:v>
                </c:pt>
                <c:pt idx="714">
                  <c:v>#N/A</c:v>
                </c:pt>
                <c:pt idx="715">
                  <c:v>#N/A</c:v>
                </c:pt>
                <c:pt idx="716">
                  <c:v>#N/A</c:v>
                </c:pt>
                <c:pt idx="717">
                  <c:v>#N/A</c:v>
                </c:pt>
                <c:pt idx="718">
                  <c:v>#N/A</c:v>
                </c:pt>
                <c:pt idx="719">
                  <c:v>#N/A</c:v>
                </c:pt>
                <c:pt idx="720">
                  <c:v>#N/A</c:v>
                </c:pt>
                <c:pt idx="721">
                  <c:v>#N/A</c:v>
                </c:pt>
                <c:pt idx="722">
                  <c:v>#N/A</c:v>
                </c:pt>
                <c:pt idx="723">
                  <c:v>#N/A</c:v>
                </c:pt>
                <c:pt idx="724">
                  <c:v>#N/A</c:v>
                </c:pt>
                <c:pt idx="725">
                  <c:v>#N/A</c:v>
                </c:pt>
                <c:pt idx="726">
                  <c:v>#N/A</c:v>
                </c:pt>
                <c:pt idx="727">
                  <c:v>#N/A</c:v>
                </c:pt>
                <c:pt idx="728">
                  <c:v>#N/A</c:v>
                </c:pt>
                <c:pt idx="729">
                  <c:v>#N/A</c:v>
                </c:pt>
                <c:pt idx="730">
                  <c:v>#N/A</c:v>
                </c:pt>
                <c:pt idx="731">
                  <c:v>#N/A</c:v>
                </c:pt>
                <c:pt idx="732">
                  <c:v>#N/A</c:v>
                </c:pt>
                <c:pt idx="733">
                  <c:v>#N/A</c:v>
                </c:pt>
                <c:pt idx="734">
                  <c:v>#N/A</c:v>
                </c:pt>
                <c:pt idx="735">
                  <c:v>#N/A</c:v>
                </c:pt>
                <c:pt idx="736">
                  <c:v>#N/A</c:v>
                </c:pt>
                <c:pt idx="737">
                  <c:v>#N/A</c:v>
                </c:pt>
                <c:pt idx="738">
                  <c:v>#N/A</c:v>
                </c:pt>
                <c:pt idx="739">
                  <c:v>#N/A</c:v>
                </c:pt>
                <c:pt idx="740">
                  <c:v>#N/A</c:v>
                </c:pt>
                <c:pt idx="741">
                  <c:v>#N/A</c:v>
                </c:pt>
                <c:pt idx="742">
                  <c:v>#N/A</c:v>
                </c:pt>
                <c:pt idx="743">
                  <c:v>#N/A</c:v>
                </c:pt>
                <c:pt idx="744">
                  <c:v>#N/A</c:v>
                </c:pt>
                <c:pt idx="745">
                  <c:v>#N/A</c:v>
                </c:pt>
                <c:pt idx="746">
                  <c:v>#N/A</c:v>
                </c:pt>
                <c:pt idx="747">
                  <c:v>#N/A</c:v>
                </c:pt>
                <c:pt idx="748">
                  <c:v>#N/A</c:v>
                </c:pt>
                <c:pt idx="749">
                  <c:v>#N/A</c:v>
                </c:pt>
                <c:pt idx="750">
                  <c:v>#N/A</c:v>
                </c:pt>
                <c:pt idx="751">
                  <c:v>#N/A</c:v>
                </c:pt>
                <c:pt idx="752">
                  <c:v>#N/A</c:v>
                </c:pt>
                <c:pt idx="753">
                  <c:v>#N/A</c:v>
                </c:pt>
                <c:pt idx="754">
                  <c:v>#N/A</c:v>
                </c:pt>
                <c:pt idx="755">
                  <c:v>#N/A</c:v>
                </c:pt>
                <c:pt idx="756">
                  <c:v>#N/A</c:v>
                </c:pt>
                <c:pt idx="757">
                  <c:v>#N/A</c:v>
                </c:pt>
                <c:pt idx="758">
                  <c:v>#N/A</c:v>
                </c:pt>
                <c:pt idx="759">
                  <c:v>#N/A</c:v>
                </c:pt>
                <c:pt idx="760">
                  <c:v>#N/A</c:v>
                </c:pt>
                <c:pt idx="761">
                  <c:v>#N/A</c:v>
                </c:pt>
                <c:pt idx="762">
                  <c:v>#N/A</c:v>
                </c:pt>
                <c:pt idx="763">
                  <c:v>#N/A</c:v>
                </c:pt>
                <c:pt idx="764">
                  <c:v>#N/A</c:v>
                </c:pt>
                <c:pt idx="765">
                  <c:v>#N/A</c:v>
                </c:pt>
                <c:pt idx="766">
                  <c:v>#N/A</c:v>
                </c:pt>
                <c:pt idx="767">
                  <c:v>#N/A</c:v>
                </c:pt>
                <c:pt idx="768">
                  <c:v>#N/A</c:v>
                </c:pt>
                <c:pt idx="769">
                  <c:v>#N/A</c:v>
                </c:pt>
                <c:pt idx="770">
                  <c:v>#N/A</c:v>
                </c:pt>
                <c:pt idx="771">
                  <c:v>#N/A</c:v>
                </c:pt>
                <c:pt idx="772">
                  <c:v>#N/A</c:v>
                </c:pt>
                <c:pt idx="773">
                  <c:v>#N/A</c:v>
                </c:pt>
                <c:pt idx="774">
                  <c:v>#N/A</c:v>
                </c:pt>
                <c:pt idx="775">
                  <c:v>#N/A</c:v>
                </c:pt>
                <c:pt idx="776">
                  <c:v>#N/A</c:v>
                </c:pt>
                <c:pt idx="777">
                  <c:v>#N/A</c:v>
                </c:pt>
                <c:pt idx="778">
                  <c:v>#N/A</c:v>
                </c:pt>
                <c:pt idx="779">
                  <c:v>#N/A</c:v>
                </c:pt>
                <c:pt idx="780">
                  <c:v>#N/A</c:v>
                </c:pt>
                <c:pt idx="781">
                  <c:v>#N/A</c:v>
                </c:pt>
                <c:pt idx="782">
                  <c:v>#N/A</c:v>
                </c:pt>
                <c:pt idx="783">
                  <c:v>#N/A</c:v>
                </c:pt>
                <c:pt idx="784">
                  <c:v>#N/A</c:v>
                </c:pt>
                <c:pt idx="785">
                  <c:v>#N/A</c:v>
                </c:pt>
                <c:pt idx="786">
                  <c:v>#N/A</c:v>
                </c:pt>
                <c:pt idx="787">
                  <c:v>#N/A</c:v>
                </c:pt>
                <c:pt idx="788">
                  <c:v>#N/A</c:v>
                </c:pt>
                <c:pt idx="789">
                  <c:v>#N/A</c:v>
                </c:pt>
                <c:pt idx="790">
                  <c:v>#N/A</c:v>
                </c:pt>
                <c:pt idx="791">
                  <c:v>#N/A</c:v>
                </c:pt>
                <c:pt idx="792">
                  <c:v>#N/A</c:v>
                </c:pt>
                <c:pt idx="793">
                  <c:v>#N/A</c:v>
                </c:pt>
                <c:pt idx="794">
                  <c:v>#N/A</c:v>
                </c:pt>
                <c:pt idx="795">
                  <c:v>#N/A</c:v>
                </c:pt>
                <c:pt idx="796">
                  <c:v>#N/A</c:v>
                </c:pt>
                <c:pt idx="797">
                  <c:v>#N/A</c:v>
                </c:pt>
                <c:pt idx="798">
                  <c:v>#N/A</c:v>
                </c:pt>
                <c:pt idx="799">
                  <c:v>#N/A</c:v>
                </c:pt>
                <c:pt idx="800">
                  <c:v>#N/A</c:v>
                </c:pt>
                <c:pt idx="801">
                  <c:v>#N/A</c:v>
                </c:pt>
                <c:pt idx="802">
                  <c:v>#N/A</c:v>
                </c:pt>
                <c:pt idx="803">
                  <c:v>#N/A</c:v>
                </c:pt>
                <c:pt idx="804">
                  <c:v>#N/A</c:v>
                </c:pt>
                <c:pt idx="805">
                  <c:v>#N/A</c:v>
                </c:pt>
                <c:pt idx="806">
                  <c:v>#N/A</c:v>
                </c:pt>
                <c:pt idx="807">
                  <c:v>#N/A</c:v>
                </c:pt>
                <c:pt idx="808">
                  <c:v>#N/A</c:v>
                </c:pt>
                <c:pt idx="809">
                  <c:v>#N/A</c:v>
                </c:pt>
                <c:pt idx="810">
                  <c:v>#N/A</c:v>
                </c:pt>
                <c:pt idx="811">
                  <c:v>#N/A</c:v>
                </c:pt>
                <c:pt idx="812">
                  <c:v>#N/A</c:v>
                </c:pt>
                <c:pt idx="813">
                  <c:v>#N/A</c:v>
                </c:pt>
                <c:pt idx="814">
                  <c:v>#N/A</c:v>
                </c:pt>
                <c:pt idx="815">
                  <c:v>#N/A</c:v>
                </c:pt>
                <c:pt idx="816">
                  <c:v>#N/A</c:v>
                </c:pt>
                <c:pt idx="817">
                  <c:v>#N/A</c:v>
                </c:pt>
                <c:pt idx="818">
                  <c:v>#N/A</c:v>
                </c:pt>
                <c:pt idx="819">
                  <c:v>#N/A</c:v>
                </c:pt>
                <c:pt idx="820">
                  <c:v>#N/A</c:v>
                </c:pt>
                <c:pt idx="821">
                  <c:v>#N/A</c:v>
                </c:pt>
                <c:pt idx="822">
                  <c:v>#N/A</c:v>
                </c:pt>
                <c:pt idx="823">
                  <c:v>#N/A</c:v>
                </c:pt>
                <c:pt idx="824">
                  <c:v>#N/A</c:v>
                </c:pt>
                <c:pt idx="825">
                  <c:v>#N/A</c:v>
                </c:pt>
                <c:pt idx="826">
                  <c:v>#N/A</c:v>
                </c:pt>
                <c:pt idx="827">
                  <c:v>#N/A</c:v>
                </c:pt>
                <c:pt idx="828">
                  <c:v>#N/A</c:v>
                </c:pt>
                <c:pt idx="829">
                  <c:v>#N/A</c:v>
                </c:pt>
                <c:pt idx="830">
                  <c:v>#N/A</c:v>
                </c:pt>
                <c:pt idx="831">
                  <c:v>#N/A</c:v>
                </c:pt>
                <c:pt idx="832">
                  <c:v>#N/A</c:v>
                </c:pt>
                <c:pt idx="833">
                  <c:v>#N/A</c:v>
                </c:pt>
                <c:pt idx="834">
                  <c:v>#N/A</c:v>
                </c:pt>
                <c:pt idx="835">
                  <c:v>#N/A</c:v>
                </c:pt>
                <c:pt idx="836">
                  <c:v>#N/A</c:v>
                </c:pt>
                <c:pt idx="837">
                  <c:v>#N/A</c:v>
                </c:pt>
                <c:pt idx="838">
                  <c:v>#N/A</c:v>
                </c:pt>
                <c:pt idx="839">
                  <c:v>#N/A</c:v>
                </c:pt>
                <c:pt idx="840">
                  <c:v>#N/A</c:v>
                </c:pt>
                <c:pt idx="841">
                  <c:v>#N/A</c:v>
                </c:pt>
                <c:pt idx="842">
                  <c:v>#N/A</c:v>
                </c:pt>
                <c:pt idx="843">
                  <c:v>#N/A</c:v>
                </c:pt>
                <c:pt idx="844">
                  <c:v>#N/A</c:v>
                </c:pt>
                <c:pt idx="845">
                  <c:v>#N/A</c:v>
                </c:pt>
                <c:pt idx="846">
                  <c:v>#N/A</c:v>
                </c:pt>
                <c:pt idx="847">
                  <c:v>#N/A</c:v>
                </c:pt>
                <c:pt idx="848">
                  <c:v>#N/A</c:v>
                </c:pt>
                <c:pt idx="849">
                  <c:v>#N/A</c:v>
                </c:pt>
                <c:pt idx="850">
                  <c:v>#N/A</c:v>
                </c:pt>
                <c:pt idx="851">
                  <c:v>#N/A</c:v>
                </c:pt>
                <c:pt idx="852">
                  <c:v>#N/A</c:v>
                </c:pt>
                <c:pt idx="853">
                  <c:v>#N/A</c:v>
                </c:pt>
                <c:pt idx="854">
                  <c:v>#N/A</c:v>
                </c:pt>
                <c:pt idx="855">
                  <c:v>#N/A</c:v>
                </c:pt>
                <c:pt idx="856">
                  <c:v>#N/A</c:v>
                </c:pt>
                <c:pt idx="857">
                  <c:v>#N/A</c:v>
                </c:pt>
                <c:pt idx="858">
                  <c:v>#N/A</c:v>
                </c:pt>
                <c:pt idx="859">
                  <c:v>#N/A</c:v>
                </c:pt>
                <c:pt idx="860">
                  <c:v>#N/A</c:v>
                </c:pt>
                <c:pt idx="861">
                  <c:v>#N/A</c:v>
                </c:pt>
                <c:pt idx="862">
                  <c:v>#N/A</c:v>
                </c:pt>
                <c:pt idx="863">
                  <c:v>#N/A</c:v>
                </c:pt>
                <c:pt idx="864">
                  <c:v>#N/A</c:v>
                </c:pt>
                <c:pt idx="865">
                  <c:v>#N/A</c:v>
                </c:pt>
                <c:pt idx="866">
                  <c:v>#N/A</c:v>
                </c:pt>
                <c:pt idx="867">
                  <c:v>#N/A</c:v>
                </c:pt>
                <c:pt idx="868">
                  <c:v>#N/A</c:v>
                </c:pt>
                <c:pt idx="869">
                  <c:v>#N/A</c:v>
                </c:pt>
                <c:pt idx="870">
                  <c:v>#N/A</c:v>
                </c:pt>
                <c:pt idx="871">
                  <c:v>#N/A</c:v>
                </c:pt>
                <c:pt idx="872">
                  <c:v>#N/A</c:v>
                </c:pt>
                <c:pt idx="873">
                  <c:v>#N/A</c:v>
                </c:pt>
                <c:pt idx="874">
                  <c:v>#N/A</c:v>
                </c:pt>
                <c:pt idx="875">
                  <c:v>#N/A</c:v>
                </c:pt>
                <c:pt idx="876">
                  <c:v>#N/A</c:v>
                </c:pt>
                <c:pt idx="877">
                  <c:v>#N/A</c:v>
                </c:pt>
                <c:pt idx="878">
                  <c:v>#N/A</c:v>
                </c:pt>
                <c:pt idx="879">
                  <c:v>#N/A</c:v>
                </c:pt>
                <c:pt idx="880">
                  <c:v>#N/A</c:v>
                </c:pt>
                <c:pt idx="881">
                  <c:v>#N/A</c:v>
                </c:pt>
                <c:pt idx="882">
                  <c:v>#N/A</c:v>
                </c:pt>
                <c:pt idx="883">
                  <c:v>#N/A</c:v>
                </c:pt>
                <c:pt idx="884">
                  <c:v>#N/A</c:v>
                </c:pt>
                <c:pt idx="885">
                  <c:v>#N/A</c:v>
                </c:pt>
                <c:pt idx="886">
                  <c:v>#N/A</c:v>
                </c:pt>
                <c:pt idx="887">
                  <c:v>#N/A</c:v>
                </c:pt>
                <c:pt idx="888">
                  <c:v>#N/A</c:v>
                </c:pt>
                <c:pt idx="889">
                  <c:v>#N/A</c:v>
                </c:pt>
                <c:pt idx="890">
                  <c:v>#N/A</c:v>
                </c:pt>
                <c:pt idx="891">
                  <c:v>#N/A</c:v>
                </c:pt>
                <c:pt idx="892">
                  <c:v>#N/A</c:v>
                </c:pt>
                <c:pt idx="893">
                  <c:v>#N/A</c:v>
                </c:pt>
                <c:pt idx="894">
                  <c:v>#N/A</c:v>
                </c:pt>
                <c:pt idx="895">
                  <c:v>#N/A</c:v>
                </c:pt>
                <c:pt idx="896">
                  <c:v>#N/A</c:v>
                </c:pt>
                <c:pt idx="897">
                  <c:v>#N/A</c:v>
                </c:pt>
                <c:pt idx="898">
                  <c:v>#N/A</c:v>
                </c:pt>
                <c:pt idx="899">
                  <c:v>#N/A</c:v>
                </c:pt>
                <c:pt idx="900">
                  <c:v>#N/A</c:v>
                </c:pt>
                <c:pt idx="901">
                  <c:v>#N/A</c:v>
                </c:pt>
                <c:pt idx="902">
                  <c:v>#N/A</c:v>
                </c:pt>
                <c:pt idx="903">
                  <c:v>#N/A</c:v>
                </c:pt>
                <c:pt idx="904">
                  <c:v>#N/A</c:v>
                </c:pt>
                <c:pt idx="905">
                  <c:v>#N/A</c:v>
                </c:pt>
                <c:pt idx="906">
                  <c:v>#N/A</c:v>
                </c:pt>
                <c:pt idx="907">
                  <c:v>#N/A</c:v>
                </c:pt>
                <c:pt idx="908">
                  <c:v>#N/A</c:v>
                </c:pt>
                <c:pt idx="909">
                  <c:v>#N/A</c:v>
                </c:pt>
                <c:pt idx="910">
                  <c:v>#N/A</c:v>
                </c:pt>
                <c:pt idx="911">
                  <c:v>#N/A</c:v>
                </c:pt>
                <c:pt idx="912">
                  <c:v>#N/A</c:v>
                </c:pt>
                <c:pt idx="913">
                  <c:v>#N/A</c:v>
                </c:pt>
                <c:pt idx="914">
                  <c:v>#N/A</c:v>
                </c:pt>
                <c:pt idx="915">
                  <c:v>#N/A</c:v>
                </c:pt>
                <c:pt idx="916">
                  <c:v>#N/A</c:v>
                </c:pt>
                <c:pt idx="917">
                  <c:v>#N/A</c:v>
                </c:pt>
                <c:pt idx="918">
                  <c:v>#N/A</c:v>
                </c:pt>
                <c:pt idx="919">
                  <c:v>#N/A</c:v>
                </c:pt>
                <c:pt idx="920">
                  <c:v>#N/A</c:v>
                </c:pt>
                <c:pt idx="921">
                  <c:v>#N/A</c:v>
                </c:pt>
                <c:pt idx="922">
                  <c:v>#N/A</c:v>
                </c:pt>
                <c:pt idx="923">
                  <c:v>#N/A</c:v>
                </c:pt>
                <c:pt idx="924">
                  <c:v>#N/A</c:v>
                </c:pt>
                <c:pt idx="925">
                  <c:v>#N/A</c:v>
                </c:pt>
                <c:pt idx="926">
                  <c:v>#N/A</c:v>
                </c:pt>
                <c:pt idx="927">
                  <c:v>#N/A</c:v>
                </c:pt>
                <c:pt idx="928">
                  <c:v>#N/A</c:v>
                </c:pt>
                <c:pt idx="929">
                  <c:v>#N/A</c:v>
                </c:pt>
                <c:pt idx="930">
                  <c:v>#N/A</c:v>
                </c:pt>
                <c:pt idx="931">
                  <c:v>#N/A</c:v>
                </c:pt>
                <c:pt idx="932">
                  <c:v>#N/A</c:v>
                </c:pt>
                <c:pt idx="933">
                  <c:v>#N/A</c:v>
                </c:pt>
                <c:pt idx="934">
                  <c:v>#N/A</c:v>
                </c:pt>
                <c:pt idx="935">
                  <c:v>#N/A</c:v>
                </c:pt>
                <c:pt idx="936">
                  <c:v>#N/A</c:v>
                </c:pt>
                <c:pt idx="937">
                  <c:v>#N/A</c:v>
                </c:pt>
                <c:pt idx="938">
                  <c:v>#N/A</c:v>
                </c:pt>
                <c:pt idx="939">
                  <c:v>#N/A</c:v>
                </c:pt>
                <c:pt idx="940">
                  <c:v>#N/A</c:v>
                </c:pt>
                <c:pt idx="941">
                  <c:v>#N/A</c:v>
                </c:pt>
                <c:pt idx="942">
                  <c:v>#N/A</c:v>
                </c:pt>
                <c:pt idx="943">
                  <c:v>#N/A</c:v>
                </c:pt>
                <c:pt idx="944">
                  <c:v>#N/A</c:v>
                </c:pt>
                <c:pt idx="945">
                  <c:v>#N/A</c:v>
                </c:pt>
                <c:pt idx="946">
                  <c:v>#N/A</c:v>
                </c:pt>
                <c:pt idx="947">
                  <c:v>#N/A</c:v>
                </c:pt>
                <c:pt idx="948">
                  <c:v>#N/A</c:v>
                </c:pt>
                <c:pt idx="949">
                  <c:v>#N/A</c:v>
                </c:pt>
                <c:pt idx="950">
                  <c:v>#N/A</c:v>
                </c:pt>
                <c:pt idx="951">
                  <c:v>#N/A</c:v>
                </c:pt>
                <c:pt idx="952">
                  <c:v>#N/A</c:v>
                </c:pt>
                <c:pt idx="953">
                  <c:v>#N/A</c:v>
                </c:pt>
                <c:pt idx="954">
                  <c:v>#N/A</c:v>
                </c:pt>
                <c:pt idx="955">
                  <c:v>#N/A</c:v>
                </c:pt>
                <c:pt idx="956">
                  <c:v>#N/A</c:v>
                </c:pt>
                <c:pt idx="957">
                  <c:v>#N/A</c:v>
                </c:pt>
                <c:pt idx="958">
                  <c:v>#N/A</c:v>
                </c:pt>
                <c:pt idx="959">
                  <c:v>#N/A</c:v>
                </c:pt>
                <c:pt idx="960">
                  <c:v>#N/A</c:v>
                </c:pt>
                <c:pt idx="961">
                  <c:v>#N/A</c:v>
                </c:pt>
                <c:pt idx="962">
                  <c:v>#N/A</c:v>
                </c:pt>
                <c:pt idx="963">
                  <c:v>#N/A</c:v>
                </c:pt>
                <c:pt idx="964">
                  <c:v>#N/A</c:v>
                </c:pt>
                <c:pt idx="965">
                  <c:v>#N/A</c:v>
                </c:pt>
                <c:pt idx="966">
                  <c:v>#N/A</c:v>
                </c:pt>
                <c:pt idx="967">
                  <c:v>#N/A</c:v>
                </c:pt>
                <c:pt idx="968">
                  <c:v>#N/A</c:v>
                </c:pt>
                <c:pt idx="969">
                  <c:v>#N/A</c:v>
                </c:pt>
                <c:pt idx="970">
                  <c:v>#N/A</c:v>
                </c:pt>
                <c:pt idx="971">
                  <c:v>#N/A</c:v>
                </c:pt>
                <c:pt idx="972">
                  <c:v>#N/A</c:v>
                </c:pt>
                <c:pt idx="973">
                  <c:v>#N/A</c:v>
                </c:pt>
                <c:pt idx="974">
                  <c:v>#N/A</c:v>
                </c:pt>
                <c:pt idx="975">
                  <c:v>#N/A</c:v>
                </c:pt>
                <c:pt idx="976">
                  <c:v>#N/A</c:v>
                </c:pt>
                <c:pt idx="977">
                  <c:v>#N/A</c:v>
                </c:pt>
                <c:pt idx="978">
                  <c:v>#N/A</c:v>
                </c:pt>
                <c:pt idx="979">
                  <c:v>#N/A</c:v>
                </c:pt>
                <c:pt idx="980">
                  <c:v>#N/A</c:v>
                </c:pt>
                <c:pt idx="981">
                  <c:v>#N/A</c:v>
                </c:pt>
                <c:pt idx="982">
                  <c:v>#N/A</c:v>
                </c:pt>
                <c:pt idx="983">
                  <c:v>#N/A</c:v>
                </c:pt>
                <c:pt idx="984">
                  <c:v>#N/A</c:v>
                </c:pt>
                <c:pt idx="985">
                  <c:v>#N/A</c:v>
                </c:pt>
                <c:pt idx="986">
                  <c:v>#N/A</c:v>
                </c:pt>
                <c:pt idx="987">
                  <c:v>#N/A</c:v>
                </c:pt>
                <c:pt idx="988">
                  <c:v>#N/A</c:v>
                </c:pt>
                <c:pt idx="989">
                  <c:v>#N/A</c:v>
                </c:pt>
                <c:pt idx="990">
                  <c:v>#N/A</c:v>
                </c:pt>
                <c:pt idx="991">
                  <c:v>#N/A</c:v>
                </c:pt>
                <c:pt idx="992">
                  <c:v>#N/A</c:v>
                </c:pt>
                <c:pt idx="993">
                  <c:v>#N/A</c:v>
                </c:pt>
                <c:pt idx="994">
                  <c:v>#N/A</c:v>
                </c:pt>
                <c:pt idx="995">
                  <c:v>#N/A</c:v>
                </c:pt>
                <c:pt idx="996">
                  <c:v>#N/A</c:v>
                </c:pt>
                <c:pt idx="997">
                  <c:v>#N/A</c:v>
                </c:pt>
                <c:pt idx="998">
                  <c:v>#N/A</c:v>
                </c:pt>
                <c:pt idx="999">
                  <c:v>#N/A</c:v>
                </c:pt>
                <c:pt idx="1000">
                  <c:v>#N/A</c:v>
                </c:pt>
                <c:pt idx="1001">
                  <c:v>#N/A</c:v>
                </c:pt>
                <c:pt idx="1002">
                  <c:v>#N/A</c:v>
                </c:pt>
                <c:pt idx="1003">
                  <c:v>#N/A</c:v>
                </c:pt>
                <c:pt idx="1004">
                  <c:v>#N/A</c:v>
                </c:pt>
                <c:pt idx="1005">
                  <c:v>#N/A</c:v>
                </c:pt>
                <c:pt idx="1006">
                  <c:v>#N/A</c:v>
                </c:pt>
                <c:pt idx="1007">
                  <c:v>#N/A</c:v>
                </c:pt>
                <c:pt idx="1008">
                  <c:v>#N/A</c:v>
                </c:pt>
                <c:pt idx="1009">
                  <c:v>#N/A</c:v>
                </c:pt>
                <c:pt idx="1010">
                  <c:v>#N/A</c:v>
                </c:pt>
                <c:pt idx="1011">
                  <c:v>#N/A</c:v>
                </c:pt>
                <c:pt idx="1012">
                  <c:v>#N/A</c:v>
                </c:pt>
                <c:pt idx="1013">
                  <c:v>#N/A</c:v>
                </c:pt>
                <c:pt idx="1014">
                  <c:v>#N/A</c:v>
                </c:pt>
                <c:pt idx="1015">
                  <c:v>#N/A</c:v>
                </c:pt>
                <c:pt idx="1016">
                  <c:v>#N/A</c:v>
                </c:pt>
                <c:pt idx="1017">
                  <c:v>#N/A</c:v>
                </c:pt>
                <c:pt idx="1018">
                  <c:v>#N/A</c:v>
                </c:pt>
                <c:pt idx="1019">
                  <c:v>#N/A</c:v>
                </c:pt>
                <c:pt idx="1020">
                  <c:v>#N/A</c:v>
                </c:pt>
                <c:pt idx="1021">
                  <c:v>#N/A</c:v>
                </c:pt>
                <c:pt idx="1022">
                  <c:v>#N/A</c:v>
                </c:pt>
                <c:pt idx="1023">
                  <c:v>#N/A</c:v>
                </c:pt>
                <c:pt idx="1024">
                  <c:v>#N/A</c:v>
                </c:pt>
                <c:pt idx="1025">
                  <c:v>#N/A</c:v>
                </c:pt>
                <c:pt idx="1026">
                  <c:v>#N/A</c:v>
                </c:pt>
                <c:pt idx="1027">
                  <c:v>#N/A</c:v>
                </c:pt>
                <c:pt idx="1028">
                  <c:v>#N/A</c:v>
                </c:pt>
                <c:pt idx="1029">
                  <c:v>#N/A</c:v>
                </c:pt>
                <c:pt idx="1030">
                  <c:v>#N/A</c:v>
                </c:pt>
                <c:pt idx="1031">
                  <c:v>#N/A</c:v>
                </c:pt>
                <c:pt idx="1032">
                  <c:v>#N/A</c:v>
                </c:pt>
                <c:pt idx="1033">
                  <c:v>#N/A</c:v>
                </c:pt>
                <c:pt idx="1034">
                  <c:v>#N/A</c:v>
                </c:pt>
                <c:pt idx="1035">
                  <c:v>#N/A</c:v>
                </c:pt>
                <c:pt idx="1036">
                  <c:v>#N/A</c:v>
                </c:pt>
                <c:pt idx="1037">
                  <c:v>#N/A</c:v>
                </c:pt>
                <c:pt idx="1038">
                  <c:v>#N/A</c:v>
                </c:pt>
                <c:pt idx="1039">
                  <c:v>#N/A</c:v>
                </c:pt>
                <c:pt idx="1040">
                  <c:v>#N/A</c:v>
                </c:pt>
                <c:pt idx="1041">
                  <c:v>#N/A</c:v>
                </c:pt>
                <c:pt idx="1042">
                  <c:v>#N/A</c:v>
                </c:pt>
                <c:pt idx="1043">
                  <c:v>#N/A</c:v>
                </c:pt>
                <c:pt idx="1044">
                  <c:v>#N/A</c:v>
                </c:pt>
                <c:pt idx="1045">
                  <c:v>#N/A</c:v>
                </c:pt>
                <c:pt idx="1046">
                  <c:v>#N/A</c:v>
                </c:pt>
                <c:pt idx="1047">
                  <c:v>#N/A</c:v>
                </c:pt>
                <c:pt idx="1048">
                  <c:v>#N/A</c:v>
                </c:pt>
                <c:pt idx="1049">
                  <c:v>#N/A</c:v>
                </c:pt>
                <c:pt idx="1050">
                  <c:v>#N/A</c:v>
                </c:pt>
                <c:pt idx="1051">
                  <c:v>#N/A</c:v>
                </c:pt>
                <c:pt idx="1052">
                  <c:v>#N/A</c:v>
                </c:pt>
                <c:pt idx="1053">
                  <c:v>#N/A</c:v>
                </c:pt>
                <c:pt idx="1054">
                  <c:v>#N/A</c:v>
                </c:pt>
                <c:pt idx="1055">
                  <c:v>#N/A</c:v>
                </c:pt>
                <c:pt idx="1056">
                  <c:v>#N/A</c:v>
                </c:pt>
                <c:pt idx="1057">
                  <c:v>#N/A</c:v>
                </c:pt>
                <c:pt idx="1058">
                  <c:v>#N/A</c:v>
                </c:pt>
                <c:pt idx="1059">
                  <c:v>#N/A</c:v>
                </c:pt>
                <c:pt idx="1060">
                  <c:v>#N/A</c:v>
                </c:pt>
                <c:pt idx="1061">
                  <c:v>#N/A</c:v>
                </c:pt>
                <c:pt idx="1062">
                  <c:v>#N/A</c:v>
                </c:pt>
                <c:pt idx="1063">
                  <c:v>#N/A</c:v>
                </c:pt>
                <c:pt idx="1064">
                  <c:v>#N/A</c:v>
                </c:pt>
                <c:pt idx="1065">
                  <c:v>#N/A</c:v>
                </c:pt>
                <c:pt idx="1066">
                  <c:v>#N/A</c:v>
                </c:pt>
                <c:pt idx="1067">
                  <c:v>#N/A</c:v>
                </c:pt>
                <c:pt idx="1068">
                  <c:v>#N/A</c:v>
                </c:pt>
                <c:pt idx="1069">
                  <c:v>#N/A</c:v>
                </c:pt>
                <c:pt idx="1070">
                  <c:v>#N/A</c:v>
                </c:pt>
                <c:pt idx="1071">
                  <c:v>#N/A</c:v>
                </c:pt>
                <c:pt idx="1072">
                  <c:v>#N/A</c:v>
                </c:pt>
                <c:pt idx="1073">
                  <c:v>#N/A</c:v>
                </c:pt>
                <c:pt idx="1074">
                  <c:v>#N/A</c:v>
                </c:pt>
                <c:pt idx="1075">
                  <c:v>#N/A</c:v>
                </c:pt>
                <c:pt idx="1076">
                  <c:v>#N/A</c:v>
                </c:pt>
                <c:pt idx="1077">
                  <c:v>#N/A</c:v>
                </c:pt>
                <c:pt idx="1078">
                  <c:v>#N/A</c:v>
                </c:pt>
                <c:pt idx="1079">
                  <c:v>#N/A</c:v>
                </c:pt>
                <c:pt idx="1080">
                  <c:v>#N/A</c:v>
                </c:pt>
                <c:pt idx="1081">
                  <c:v>#N/A</c:v>
                </c:pt>
                <c:pt idx="1082">
                  <c:v>#N/A</c:v>
                </c:pt>
                <c:pt idx="1083">
                  <c:v>#N/A</c:v>
                </c:pt>
                <c:pt idx="1084">
                  <c:v>#N/A</c:v>
                </c:pt>
                <c:pt idx="1085">
                  <c:v>#N/A</c:v>
                </c:pt>
                <c:pt idx="1086">
                  <c:v>#N/A</c:v>
                </c:pt>
                <c:pt idx="1087">
                  <c:v>#N/A</c:v>
                </c:pt>
                <c:pt idx="1088">
                  <c:v>#N/A</c:v>
                </c:pt>
                <c:pt idx="1089">
                  <c:v>#N/A</c:v>
                </c:pt>
                <c:pt idx="1090">
                  <c:v>#N/A</c:v>
                </c:pt>
                <c:pt idx="1091">
                  <c:v>#N/A</c:v>
                </c:pt>
                <c:pt idx="1092">
                  <c:v>#N/A</c:v>
                </c:pt>
                <c:pt idx="1093">
                  <c:v>#N/A</c:v>
                </c:pt>
                <c:pt idx="1094">
                  <c:v>#N/A</c:v>
                </c:pt>
                <c:pt idx="1095">
                  <c:v>#N/A</c:v>
                </c:pt>
                <c:pt idx="1096">
                  <c:v>#N/A</c:v>
                </c:pt>
                <c:pt idx="1097">
                  <c:v>#N/A</c:v>
                </c:pt>
                <c:pt idx="1098">
                  <c:v>#N/A</c:v>
                </c:pt>
                <c:pt idx="1099">
                  <c:v>#N/A</c:v>
                </c:pt>
                <c:pt idx="1100">
                  <c:v>#N/A</c:v>
                </c:pt>
                <c:pt idx="1101">
                  <c:v>#N/A</c:v>
                </c:pt>
                <c:pt idx="1102">
                  <c:v>#N/A</c:v>
                </c:pt>
                <c:pt idx="1103">
                  <c:v>#N/A</c:v>
                </c:pt>
                <c:pt idx="1104">
                  <c:v>#N/A</c:v>
                </c:pt>
                <c:pt idx="1105">
                  <c:v>#N/A</c:v>
                </c:pt>
                <c:pt idx="1106">
                  <c:v>#N/A</c:v>
                </c:pt>
                <c:pt idx="1107">
                  <c:v>#N/A</c:v>
                </c:pt>
                <c:pt idx="1108">
                  <c:v>#N/A</c:v>
                </c:pt>
                <c:pt idx="1109">
                  <c:v>#N/A</c:v>
                </c:pt>
                <c:pt idx="1110">
                  <c:v>#N/A</c:v>
                </c:pt>
                <c:pt idx="1111">
                  <c:v>#N/A</c:v>
                </c:pt>
                <c:pt idx="1112">
                  <c:v>#N/A</c:v>
                </c:pt>
                <c:pt idx="1113">
                  <c:v>#N/A</c:v>
                </c:pt>
                <c:pt idx="1114">
                  <c:v>#N/A</c:v>
                </c:pt>
                <c:pt idx="1115">
                  <c:v>#N/A</c:v>
                </c:pt>
                <c:pt idx="1116">
                  <c:v>#N/A</c:v>
                </c:pt>
                <c:pt idx="1117">
                  <c:v>#N/A</c:v>
                </c:pt>
                <c:pt idx="1118">
                  <c:v>#N/A</c:v>
                </c:pt>
                <c:pt idx="1119">
                  <c:v>#N/A</c:v>
                </c:pt>
                <c:pt idx="1120">
                  <c:v>#N/A</c:v>
                </c:pt>
                <c:pt idx="1121">
                  <c:v>#N/A</c:v>
                </c:pt>
                <c:pt idx="1122">
                  <c:v>#N/A</c:v>
                </c:pt>
                <c:pt idx="1123">
                  <c:v>#N/A</c:v>
                </c:pt>
                <c:pt idx="1124">
                  <c:v>#N/A</c:v>
                </c:pt>
                <c:pt idx="1125">
                  <c:v>#N/A</c:v>
                </c:pt>
                <c:pt idx="1126">
                  <c:v>#N/A</c:v>
                </c:pt>
                <c:pt idx="1127">
                  <c:v>#N/A</c:v>
                </c:pt>
                <c:pt idx="1128">
                  <c:v>#N/A</c:v>
                </c:pt>
                <c:pt idx="1129">
                  <c:v>#N/A</c:v>
                </c:pt>
                <c:pt idx="1130">
                  <c:v>#N/A</c:v>
                </c:pt>
                <c:pt idx="1131">
                  <c:v>#N/A</c:v>
                </c:pt>
                <c:pt idx="1132">
                  <c:v>#N/A</c:v>
                </c:pt>
                <c:pt idx="1133">
                  <c:v>#N/A</c:v>
                </c:pt>
                <c:pt idx="1134">
                  <c:v>#N/A</c:v>
                </c:pt>
                <c:pt idx="1135">
                  <c:v>#N/A</c:v>
                </c:pt>
                <c:pt idx="1136">
                  <c:v>#N/A</c:v>
                </c:pt>
                <c:pt idx="1137">
                  <c:v>#N/A</c:v>
                </c:pt>
                <c:pt idx="1138">
                  <c:v>#N/A</c:v>
                </c:pt>
                <c:pt idx="1139">
                  <c:v>#N/A</c:v>
                </c:pt>
                <c:pt idx="1140">
                  <c:v>#N/A</c:v>
                </c:pt>
                <c:pt idx="1141">
                  <c:v>#N/A</c:v>
                </c:pt>
                <c:pt idx="1142">
                  <c:v>#N/A</c:v>
                </c:pt>
                <c:pt idx="1143">
                  <c:v>#N/A</c:v>
                </c:pt>
                <c:pt idx="1144">
                  <c:v>#N/A</c:v>
                </c:pt>
                <c:pt idx="1145">
                  <c:v>#N/A</c:v>
                </c:pt>
                <c:pt idx="1146">
                  <c:v>#N/A</c:v>
                </c:pt>
                <c:pt idx="1147">
                  <c:v>#N/A</c:v>
                </c:pt>
                <c:pt idx="1148">
                  <c:v>#N/A</c:v>
                </c:pt>
                <c:pt idx="1149">
                  <c:v>#N/A</c:v>
                </c:pt>
                <c:pt idx="1150">
                  <c:v>#N/A</c:v>
                </c:pt>
                <c:pt idx="1151">
                  <c:v>#N/A</c:v>
                </c:pt>
                <c:pt idx="1152">
                  <c:v>#N/A</c:v>
                </c:pt>
                <c:pt idx="1153">
                  <c:v>#N/A</c:v>
                </c:pt>
                <c:pt idx="1154">
                  <c:v>#N/A</c:v>
                </c:pt>
                <c:pt idx="1155">
                  <c:v>#N/A</c:v>
                </c:pt>
                <c:pt idx="1156">
                  <c:v>#N/A</c:v>
                </c:pt>
                <c:pt idx="1157">
                  <c:v>#N/A</c:v>
                </c:pt>
                <c:pt idx="1158">
                  <c:v>#N/A</c:v>
                </c:pt>
                <c:pt idx="1159">
                  <c:v>#N/A</c:v>
                </c:pt>
                <c:pt idx="1160">
                  <c:v>#N/A</c:v>
                </c:pt>
                <c:pt idx="1161">
                  <c:v>#N/A</c:v>
                </c:pt>
                <c:pt idx="1162">
                  <c:v>#N/A</c:v>
                </c:pt>
                <c:pt idx="1163">
                  <c:v>#N/A</c:v>
                </c:pt>
                <c:pt idx="1164">
                  <c:v>#N/A</c:v>
                </c:pt>
                <c:pt idx="1165">
                  <c:v>#N/A</c:v>
                </c:pt>
                <c:pt idx="1166">
                  <c:v>#N/A</c:v>
                </c:pt>
                <c:pt idx="1167">
                  <c:v>#N/A</c:v>
                </c:pt>
                <c:pt idx="1168">
                  <c:v>#N/A</c:v>
                </c:pt>
                <c:pt idx="1169">
                  <c:v>#N/A</c:v>
                </c:pt>
                <c:pt idx="1170">
                  <c:v>#N/A</c:v>
                </c:pt>
                <c:pt idx="1171">
                  <c:v>#N/A</c:v>
                </c:pt>
                <c:pt idx="1172">
                  <c:v>#N/A</c:v>
                </c:pt>
                <c:pt idx="1173">
                  <c:v>#N/A</c:v>
                </c:pt>
                <c:pt idx="1174">
                  <c:v>#N/A</c:v>
                </c:pt>
                <c:pt idx="1175">
                  <c:v>#N/A</c:v>
                </c:pt>
                <c:pt idx="1176">
                  <c:v>#N/A</c:v>
                </c:pt>
                <c:pt idx="1177">
                  <c:v>#N/A</c:v>
                </c:pt>
                <c:pt idx="1178">
                  <c:v>#N/A</c:v>
                </c:pt>
                <c:pt idx="1179">
                  <c:v>#N/A</c:v>
                </c:pt>
                <c:pt idx="1180">
                  <c:v>#N/A</c:v>
                </c:pt>
                <c:pt idx="1181">
                  <c:v>#N/A</c:v>
                </c:pt>
                <c:pt idx="1182">
                  <c:v>#N/A</c:v>
                </c:pt>
                <c:pt idx="1183">
                  <c:v>#N/A</c:v>
                </c:pt>
                <c:pt idx="1184">
                  <c:v>#N/A</c:v>
                </c:pt>
                <c:pt idx="1185">
                  <c:v>#N/A</c:v>
                </c:pt>
                <c:pt idx="1186">
                  <c:v>#N/A</c:v>
                </c:pt>
                <c:pt idx="1187">
                  <c:v>#N/A</c:v>
                </c:pt>
                <c:pt idx="1188">
                  <c:v>#N/A</c:v>
                </c:pt>
                <c:pt idx="1189">
                  <c:v>#N/A</c:v>
                </c:pt>
                <c:pt idx="1190">
                  <c:v>#N/A</c:v>
                </c:pt>
                <c:pt idx="1191">
                  <c:v>#N/A</c:v>
                </c:pt>
                <c:pt idx="1192">
                  <c:v>#N/A</c:v>
                </c:pt>
                <c:pt idx="1193">
                  <c:v>#N/A</c:v>
                </c:pt>
                <c:pt idx="1194">
                  <c:v>#N/A</c:v>
                </c:pt>
                <c:pt idx="1195">
                  <c:v>#N/A</c:v>
                </c:pt>
                <c:pt idx="1196">
                  <c:v>#N/A</c:v>
                </c:pt>
                <c:pt idx="1197">
                  <c:v>#N/A</c:v>
                </c:pt>
                <c:pt idx="1198">
                  <c:v>#N/A</c:v>
                </c:pt>
                <c:pt idx="1199">
                  <c:v>#N/A</c:v>
                </c:pt>
                <c:pt idx="1200">
                  <c:v>#N/A</c:v>
                </c:pt>
                <c:pt idx="1201">
                  <c:v>#N/A</c:v>
                </c:pt>
                <c:pt idx="1202">
                  <c:v>#N/A</c:v>
                </c:pt>
                <c:pt idx="1203">
                  <c:v>#N/A</c:v>
                </c:pt>
                <c:pt idx="1204">
                  <c:v>#N/A</c:v>
                </c:pt>
                <c:pt idx="1205">
                  <c:v>#N/A</c:v>
                </c:pt>
                <c:pt idx="1206">
                  <c:v>#N/A</c:v>
                </c:pt>
                <c:pt idx="1207">
                  <c:v>#N/A</c:v>
                </c:pt>
                <c:pt idx="1208">
                  <c:v>#N/A</c:v>
                </c:pt>
                <c:pt idx="1209">
                  <c:v>#N/A</c:v>
                </c:pt>
                <c:pt idx="1210">
                  <c:v>#N/A</c:v>
                </c:pt>
                <c:pt idx="1211">
                  <c:v>#N/A</c:v>
                </c:pt>
                <c:pt idx="1212">
                  <c:v>#N/A</c:v>
                </c:pt>
                <c:pt idx="1213">
                  <c:v>#N/A</c:v>
                </c:pt>
                <c:pt idx="1214">
                  <c:v>#N/A</c:v>
                </c:pt>
                <c:pt idx="1215">
                  <c:v>#N/A</c:v>
                </c:pt>
                <c:pt idx="1216">
                  <c:v>#N/A</c:v>
                </c:pt>
                <c:pt idx="1217">
                  <c:v>#N/A</c:v>
                </c:pt>
                <c:pt idx="1218">
                  <c:v>#N/A</c:v>
                </c:pt>
                <c:pt idx="1219">
                  <c:v>#N/A</c:v>
                </c:pt>
                <c:pt idx="1220">
                  <c:v>#N/A</c:v>
                </c:pt>
                <c:pt idx="1221">
                  <c:v>#N/A</c:v>
                </c:pt>
                <c:pt idx="1222">
                  <c:v>#N/A</c:v>
                </c:pt>
                <c:pt idx="1223">
                  <c:v>#N/A</c:v>
                </c:pt>
                <c:pt idx="1224">
                  <c:v>#N/A</c:v>
                </c:pt>
                <c:pt idx="1225">
                  <c:v>#N/A</c:v>
                </c:pt>
                <c:pt idx="1226">
                  <c:v>#N/A</c:v>
                </c:pt>
                <c:pt idx="1227">
                  <c:v>#N/A</c:v>
                </c:pt>
                <c:pt idx="1228">
                  <c:v>#N/A</c:v>
                </c:pt>
                <c:pt idx="1229">
                  <c:v>#N/A</c:v>
                </c:pt>
                <c:pt idx="1230">
                  <c:v>#N/A</c:v>
                </c:pt>
                <c:pt idx="1231">
                  <c:v>#N/A</c:v>
                </c:pt>
                <c:pt idx="1232">
                  <c:v>#N/A</c:v>
                </c:pt>
                <c:pt idx="1233">
                  <c:v>#N/A</c:v>
                </c:pt>
                <c:pt idx="1234">
                  <c:v>#N/A</c:v>
                </c:pt>
                <c:pt idx="1235">
                  <c:v>#N/A</c:v>
                </c:pt>
                <c:pt idx="1236">
                  <c:v>#N/A</c:v>
                </c:pt>
                <c:pt idx="1237">
                  <c:v>#N/A</c:v>
                </c:pt>
                <c:pt idx="1238">
                  <c:v>#N/A</c:v>
                </c:pt>
                <c:pt idx="1239">
                  <c:v>#N/A</c:v>
                </c:pt>
                <c:pt idx="1240">
                  <c:v>#N/A</c:v>
                </c:pt>
                <c:pt idx="1241">
                  <c:v>#N/A</c:v>
                </c:pt>
                <c:pt idx="1242">
                  <c:v>#N/A</c:v>
                </c:pt>
                <c:pt idx="1243">
                  <c:v>#N/A</c:v>
                </c:pt>
                <c:pt idx="1244">
                  <c:v>#N/A</c:v>
                </c:pt>
                <c:pt idx="1245">
                  <c:v>#N/A</c:v>
                </c:pt>
                <c:pt idx="1246">
                  <c:v>#N/A</c:v>
                </c:pt>
                <c:pt idx="1247">
                  <c:v>#N/A</c:v>
                </c:pt>
                <c:pt idx="1248">
                  <c:v>#N/A</c:v>
                </c:pt>
                <c:pt idx="1249">
                  <c:v>#N/A</c:v>
                </c:pt>
                <c:pt idx="1250">
                  <c:v>#N/A</c:v>
                </c:pt>
                <c:pt idx="1251">
                  <c:v>#N/A</c:v>
                </c:pt>
                <c:pt idx="1252">
                  <c:v>#N/A</c:v>
                </c:pt>
                <c:pt idx="1253">
                  <c:v>#N/A</c:v>
                </c:pt>
                <c:pt idx="1254">
                  <c:v>#N/A</c:v>
                </c:pt>
                <c:pt idx="1255">
                  <c:v>#N/A</c:v>
                </c:pt>
                <c:pt idx="1256">
                  <c:v>#N/A</c:v>
                </c:pt>
                <c:pt idx="1257">
                  <c:v>#N/A</c:v>
                </c:pt>
                <c:pt idx="1258">
                  <c:v>#N/A</c:v>
                </c:pt>
                <c:pt idx="1259">
                  <c:v>#N/A</c:v>
                </c:pt>
                <c:pt idx="1260">
                  <c:v>#N/A</c:v>
                </c:pt>
                <c:pt idx="1261">
                  <c:v>#N/A</c:v>
                </c:pt>
                <c:pt idx="1262">
                  <c:v>#N/A</c:v>
                </c:pt>
                <c:pt idx="1263">
                  <c:v>#N/A</c:v>
                </c:pt>
                <c:pt idx="1264">
                  <c:v>#N/A</c:v>
                </c:pt>
                <c:pt idx="1265">
                  <c:v>#N/A</c:v>
                </c:pt>
                <c:pt idx="1266">
                  <c:v>#N/A</c:v>
                </c:pt>
                <c:pt idx="1267">
                  <c:v>#N/A</c:v>
                </c:pt>
                <c:pt idx="1268">
                  <c:v>#N/A</c:v>
                </c:pt>
                <c:pt idx="1269">
                  <c:v>#N/A</c:v>
                </c:pt>
                <c:pt idx="1270">
                  <c:v>#N/A</c:v>
                </c:pt>
                <c:pt idx="1271">
                  <c:v>#N/A</c:v>
                </c:pt>
                <c:pt idx="1272">
                  <c:v>#N/A</c:v>
                </c:pt>
                <c:pt idx="1273">
                  <c:v>#N/A</c:v>
                </c:pt>
                <c:pt idx="1274">
                  <c:v>#N/A</c:v>
                </c:pt>
                <c:pt idx="1275">
                  <c:v>#N/A</c:v>
                </c:pt>
                <c:pt idx="1276">
                  <c:v>#N/A</c:v>
                </c:pt>
                <c:pt idx="1277">
                  <c:v>#N/A</c:v>
                </c:pt>
                <c:pt idx="1278">
                  <c:v>#N/A</c:v>
                </c:pt>
                <c:pt idx="1279">
                  <c:v>#N/A</c:v>
                </c:pt>
                <c:pt idx="1280">
                  <c:v>#N/A</c:v>
                </c:pt>
                <c:pt idx="1281">
                  <c:v>#N/A</c:v>
                </c:pt>
                <c:pt idx="1282">
                  <c:v>#N/A</c:v>
                </c:pt>
                <c:pt idx="1283">
                  <c:v>#N/A</c:v>
                </c:pt>
                <c:pt idx="1284">
                  <c:v>#N/A</c:v>
                </c:pt>
                <c:pt idx="1285">
                  <c:v>#N/A</c:v>
                </c:pt>
                <c:pt idx="1286">
                  <c:v>#N/A</c:v>
                </c:pt>
                <c:pt idx="1287">
                  <c:v>#N/A</c:v>
                </c:pt>
                <c:pt idx="1288">
                  <c:v>#N/A</c:v>
                </c:pt>
                <c:pt idx="1289">
                  <c:v>#N/A</c:v>
                </c:pt>
                <c:pt idx="1290">
                  <c:v>#N/A</c:v>
                </c:pt>
                <c:pt idx="1291">
                  <c:v>#N/A</c:v>
                </c:pt>
                <c:pt idx="1292">
                  <c:v>#N/A</c:v>
                </c:pt>
                <c:pt idx="1293">
                  <c:v>#N/A</c:v>
                </c:pt>
                <c:pt idx="1294">
                  <c:v>#N/A</c:v>
                </c:pt>
                <c:pt idx="1295">
                  <c:v>#N/A</c:v>
                </c:pt>
                <c:pt idx="1296">
                  <c:v>#N/A</c:v>
                </c:pt>
                <c:pt idx="1297">
                  <c:v>#N/A</c:v>
                </c:pt>
                <c:pt idx="1298">
                  <c:v>#N/A</c:v>
                </c:pt>
                <c:pt idx="1299">
                  <c:v>#N/A</c:v>
                </c:pt>
                <c:pt idx="1300">
                  <c:v>#N/A</c:v>
                </c:pt>
                <c:pt idx="1301">
                  <c:v>#N/A</c:v>
                </c:pt>
                <c:pt idx="1302">
                  <c:v>#N/A</c:v>
                </c:pt>
                <c:pt idx="1303">
                  <c:v>#N/A</c:v>
                </c:pt>
                <c:pt idx="1304">
                  <c:v>#N/A</c:v>
                </c:pt>
                <c:pt idx="1305">
                  <c:v>#N/A</c:v>
                </c:pt>
                <c:pt idx="1306">
                  <c:v>#N/A</c:v>
                </c:pt>
                <c:pt idx="1307">
                  <c:v>#N/A</c:v>
                </c:pt>
                <c:pt idx="1308">
                  <c:v>#N/A</c:v>
                </c:pt>
                <c:pt idx="1309">
                  <c:v>#N/A</c:v>
                </c:pt>
                <c:pt idx="1310">
                  <c:v>#N/A</c:v>
                </c:pt>
                <c:pt idx="1311">
                  <c:v>#N/A</c:v>
                </c:pt>
                <c:pt idx="1312">
                  <c:v>#N/A</c:v>
                </c:pt>
                <c:pt idx="1313">
                  <c:v>#N/A</c:v>
                </c:pt>
                <c:pt idx="1314">
                  <c:v>#N/A</c:v>
                </c:pt>
                <c:pt idx="1315">
                  <c:v>#N/A</c:v>
                </c:pt>
                <c:pt idx="1316">
                  <c:v>#N/A</c:v>
                </c:pt>
                <c:pt idx="1317">
                  <c:v>#N/A</c:v>
                </c:pt>
                <c:pt idx="1318">
                  <c:v>#N/A</c:v>
                </c:pt>
                <c:pt idx="1319">
                  <c:v>#N/A</c:v>
                </c:pt>
                <c:pt idx="1320">
                  <c:v>#N/A</c:v>
                </c:pt>
                <c:pt idx="1321">
                  <c:v>#N/A</c:v>
                </c:pt>
                <c:pt idx="1322">
                  <c:v>#N/A</c:v>
                </c:pt>
                <c:pt idx="1323">
                  <c:v>#N/A</c:v>
                </c:pt>
                <c:pt idx="1324">
                  <c:v>#N/A</c:v>
                </c:pt>
                <c:pt idx="1325">
                  <c:v>#N/A</c:v>
                </c:pt>
                <c:pt idx="1326">
                  <c:v>#N/A</c:v>
                </c:pt>
                <c:pt idx="1327">
                  <c:v>#N/A</c:v>
                </c:pt>
                <c:pt idx="1328">
                  <c:v>#N/A</c:v>
                </c:pt>
                <c:pt idx="1329">
                  <c:v>#N/A</c:v>
                </c:pt>
                <c:pt idx="1330">
                  <c:v>#N/A</c:v>
                </c:pt>
                <c:pt idx="1331">
                  <c:v>#N/A</c:v>
                </c:pt>
                <c:pt idx="1332">
                  <c:v>#N/A</c:v>
                </c:pt>
                <c:pt idx="1333">
                  <c:v>#N/A</c:v>
                </c:pt>
                <c:pt idx="1334">
                  <c:v>#N/A</c:v>
                </c:pt>
                <c:pt idx="1335">
                  <c:v>#N/A</c:v>
                </c:pt>
                <c:pt idx="1336">
                  <c:v>#N/A</c:v>
                </c:pt>
                <c:pt idx="1337">
                  <c:v>#N/A</c:v>
                </c:pt>
                <c:pt idx="1338">
                  <c:v>#N/A</c:v>
                </c:pt>
                <c:pt idx="1339">
                  <c:v>#N/A</c:v>
                </c:pt>
                <c:pt idx="1340">
                  <c:v>#N/A</c:v>
                </c:pt>
                <c:pt idx="1341">
                  <c:v>#N/A</c:v>
                </c:pt>
                <c:pt idx="1342">
                  <c:v>#N/A</c:v>
                </c:pt>
                <c:pt idx="1343">
                  <c:v>#N/A</c:v>
                </c:pt>
                <c:pt idx="1344">
                  <c:v>#N/A</c:v>
                </c:pt>
                <c:pt idx="1345">
                  <c:v>#N/A</c:v>
                </c:pt>
                <c:pt idx="1346">
                  <c:v>#N/A</c:v>
                </c:pt>
                <c:pt idx="1347">
                  <c:v>#N/A</c:v>
                </c:pt>
                <c:pt idx="1348">
                  <c:v>#N/A</c:v>
                </c:pt>
                <c:pt idx="1349">
                  <c:v>#N/A</c:v>
                </c:pt>
                <c:pt idx="1350">
                  <c:v>#N/A</c:v>
                </c:pt>
                <c:pt idx="1351">
                  <c:v>#N/A</c:v>
                </c:pt>
                <c:pt idx="1352">
                  <c:v>#N/A</c:v>
                </c:pt>
                <c:pt idx="1353">
                  <c:v>#N/A</c:v>
                </c:pt>
                <c:pt idx="1354">
                  <c:v>#N/A</c:v>
                </c:pt>
                <c:pt idx="1355">
                  <c:v>#N/A</c:v>
                </c:pt>
                <c:pt idx="1356">
                  <c:v>#N/A</c:v>
                </c:pt>
                <c:pt idx="1357">
                  <c:v>#N/A</c:v>
                </c:pt>
                <c:pt idx="1358">
                  <c:v>#N/A</c:v>
                </c:pt>
                <c:pt idx="1359">
                  <c:v>#N/A</c:v>
                </c:pt>
                <c:pt idx="1360">
                  <c:v>#N/A</c:v>
                </c:pt>
                <c:pt idx="1361">
                  <c:v>#N/A</c:v>
                </c:pt>
                <c:pt idx="1362">
                  <c:v>#N/A</c:v>
                </c:pt>
                <c:pt idx="1363">
                  <c:v>#N/A</c:v>
                </c:pt>
                <c:pt idx="1364">
                  <c:v>#N/A</c:v>
                </c:pt>
                <c:pt idx="1365">
                  <c:v>#N/A</c:v>
                </c:pt>
                <c:pt idx="1366">
                  <c:v>#N/A</c:v>
                </c:pt>
                <c:pt idx="1367">
                  <c:v>#N/A</c:v>
                </c:pt>
                <c:pt idx="1368">
                  <c:v>#N/A</c:v>
                </c:pt>
                <c:pt idx="1369">
                  <c:v>#N/A</c:v>
                </c:pt>
                <c:pt idx="1370">
                  <c:v>#N/A</c:v>
                </c:pt>
                <c:pt idx="1371">
                  <c:v>#N/A</c:v>
                </c:pt>
                <c:pt idx="1372">
                  <c:v>#N/A</c:v>
                </c:pt>
                <c:pt idx="1373">
                  <c:v>#N/A</c:v>
                </c:pt>
                <c:pt idx="1374">
                  <c:v>#N/A</c:v>
                </c:pt>
                <c:pt idx="1375">
                  <c:v>#N/A</c:v>
                </c:pt>
                <c:pt idx="1376">
                  <c:v>#N/A</c:v>
                </c:pt>
                <c:pt idx="1377">
                  <c:v>#N/A</c:v>
                </c:pt>
                <c:pt idx="1378">
                  <c:v>#N/A</c:v>
                </c:pt>
                <c:pt idx="1379">
                  <c:v>#N/A</c:v>
                </c:pt>
                <c:pt idx="1380">
                  <c:v>#N/A</c:v>
                </c:pt>
                <c:pt idx="1381">
                  <c:v>#N/A</c:v>
                </c:pt>
                <c:pt idx="1382">
                  <c:v>#N/A</c:v>
                </c:pt>
                <c:pt idx="1383">
                  <c:v>#N/A</c:v>
                </c:pt>
                <c:pt idx="1384">
                  <c:v>#N/A</c:v>
                </c:pt>
                <c:pt idx="1385">
                  <c:v>#N/A</c:v>
                </c:pt>
                <c:pt idx="1386">
                  <c:v>#N/A</c:v>
                </c:pt>
                <c:pt idx="1387">
                  <c:v>#N/A</c:v>
                </c:pt>
                <c:pt idx="1388">
                  <c:v>#N/A</c:v>
                </c:pt>
                <c:pt idx="1389">
                  <c:v>#N/A</c:v>
                </c:pt>
                <c:pt idx="1390">
                  <c:v>#N/A</c:v>
                </c:pt>
                <c:pt idx="1391">
                  <c:v>#N/A</c:v>
                </c:pt>
                <c:pt idx="1392">
                  <c:v>#N/A</c:v>
                </c:pt>
                <c:pt idx="1393">
                  <c:v>#N/A</c:v>
                </c:pt>
                <c:pt idx="1394">
                  <c:v>#N/A</c:v>
                </c:pt>
                <c:pt idx="1395">
                  <c:v>#N/A</c:v>
                </c:pt>
                <c:pt idx="1396">
                  <c:v>#N/A</c:v>
                </c:pt>
                <c:pt idx="1397">
                  <c:v>#N/A</c:v>
                </c:pt>
                <c:pt idx="1398">
                  <c:v>#N/A</c:v>
                </c:pt>
                <c:pt idx="1399">
                  <c:v>#N/A</c:v>
                </c:pt>
                <c:pt idx="1400">
                  <c:v>#N/A</c:v>
                </c:pt>
                <c:pt idx="1401">
                  <c:v>#N/A</c:v>
                </c:pt>
                <c:pt idx="1402">
                  <c:v>#N/A</c:v>
                </c:pt>
                <c:pt idx="1403">
                  <c:v>#N/A</c:v>
                </c:pt>
                <c:pt idx="1404">
                  <c:v>#N/A</c:v>
                </c:pt>
                <c:pt idx="1405">
                  <c:v>#N/A</c:v>
                </c:pt>
                <c:pt idx="1406">
                  <c:v>#N/A</c:v>
                </c:pt>
                <c:pt idx="1407">
                  <c:v>#N/A</c:v>
                </c:pt>
                <c:pt idx="1408">
                  <c:v>#N/A</c:v>
                </c:pt>
                <c:pt idx="1409">
                  <c:v>#N/A</c:v>
                </c:pt>
                <c:pt idx="1410">
                  <c:v>#N/A</c:v>
                </c:pt>
                <c:pt idx="1411">
                  <c:v>#N/A</c:v>
                </c:pt>
                <c:pt idx="1412">
                  <c:v>#N/A</c:v>
                </c:pt>
                <c:pt idx="1413">
                  <c:v>#N/A</c:v>
                </c:pt>
                <c:pt idx="1414">
                  <c:v>#N/A</c:v>
                </c:pt>
                <c:pt idx="1415">
                  <c:v>#N/A</c:v>
                </c:pt>
                <c:pt idx="1416">
                  <c:v>#N/A</c:v>
                </c:pt>
                <c:pt idx="1417">
                  <c:v>#N/A</c:v>
                </c:pt>
                <c:pt idx="1418">
                  <c:v>#N/A</c:v>
                </c:pt>
                <c:pt idx="1419">
                  <c:v>#N/A</c:v>
                </c:pt>
                <c:pt idx="1420">
                  <c:v>#N/A</c:v>
                </c:pt>
                <c:pt idx="1421">
                  <c:v>#N/A</c:v>
                </c:pt>
                <c:pt idx="1422">
                  <c:v>#N/A</c:v>
                </c:pt>
                <c:pt idx="1423">
                  <c:v>#N/A</c:v>
                </c:pt>
                <c:pt idx="1424">
                  <c:v>#N/A</c:v>
                </c:pt>
                <c:pt idx="1425">
                  <c:v>#N/A</c:v>
                </c:pt>
                <c:pt idx="1426">
                  <c:v>#N/A</c:v>
                </c:pt>
                <c:pt idx="1427">
                  <c:v>#N/A</c:v>
                </c:pt>
                <c:pt idx="1428">
                  <c:v>#N/A</c:v>
                </c:pt>
                <c:pt idx="1429">
                  <c:v>#N/A</c:v>
                </c:pt>
                <c:pt idx="1430">
                  <c:v>#N/A</c:v>
                </c:pt>
                <c:pt idx="1431">
                  <c:v>#N/A</c:v>
                </c:pt>
                <c:pt idx="1432">
                  <c:v>#N/A</c:v>
                </c:pt>
                <c:pt idx="1433">
                  <c:v>#N/A</c:v>
                </c:pt>
                <c:pt idx="1434">
                  <c:v>#N/A</c:v>
                </c:pt>
                <c:pt idx="1435">
                  <c:v>#N/A</c:v>
                </c:pt>
                <c:pt idx="1436">
                  <c:v>#N/A</c:v>
                </c:pt>
                <c:pt idx="1437">
                  <c:v>#N/A</c:v>
                </c:pt>
                <c:pt idx="1438">
                  <c:v>#N/A</c:v>
                </c:pt>
                <c:pt idx="1439">
                  <c:v>#N/A</c:v>
                </c:pt>
                <c:pt idx="1440">
                  <c:v>#N/A</c:v>
                </c:pt>
                <c:pt idx="1441">
                  <c:v>#N/A</c:v>
                </c:pt>
                <c:pt idx="1442">
                  <c:v>#N/A</c:v>
                </c:pt>
                <c:pt idx="1443">
                  <c:v>#N/A</c:v>
                </c:pt>
                <c:pt idx="1444">
                  <c:v>#N/A</c:v>
                </c:pt>
                <c:pt idx="1445">
                  <c:v>#N/A</c:v>
                </c:pt>
                <c:pt idx="1446">
                  <c:v>#N/A</c:v>
                </c:pt>
                <c:pt idx="1447">
                  <c:v>#N/A</c:v>
                </c:pt>
                <c:pt idx="1448">
                  <c:v>#N/A</c:v>
                </c:pt>
                <c:pt idx="1449">
                  <c:v>#N/A</c:v>
                </c:pt>
                <c:pt idx="1450">
                  <c:v>#N/A</c:v>
                </c:pt>
                <c:pt idx="1451">
                  <c:v>#N/A</c:v>
                </c:pt>
                <c:pt idx="1452">
                  <c:v>#N/A</c:v>
                </c:pt>
                <c:pt idx="1453">
                  <c:v>#N/A</c:v>
                </c:pt>
                <c:pt idx="1454">
                  <c:v>#N/A</c:v>
                </c:pt>
                <c:pt idx="1455">
                  <c:v>#N/A</c:v>
                </c:pt>
                <c:pt idx="1456">
                  <c:v>#N/A</c:v>
                </c:pt>
                <c:pt idx="1457">
                  <c:v>#N/A</c:v>
                </c:pt>
                <c:pt idx="1458">
                  <c:v>#N/A</c:v>
                </c:pt>
                <c:pt idx="1459">
                  <c:v>#N/A</c:v>
                </c:pt>
                <c:pt idx="1460">
                  <c:v>#N/A</c:v>
                </c:pt>
                <c:pt idx="1461">
                  <c:v>#N/A</c:v>
                </c:pt>
                <c:pt idx="1462">
                  <c:v>#N/A</c:v>
                </c:pt>
                <c:pt idx="1463">
                  <c:v>#N/A</c:v>
                </c:pt>
                <c:pt idx="1464">
                  <c:v>#N/A</c:v>
                </c:pt>
                <c:pt idx="1465">
                  <c:v>#N/A</c:v>
                </c:pt>
                <c:pt idx="1466">
                  <c:v>#N/A</c:v>
                </c:pt>
                <c:pt idx="1467">
                  <c:v>#N/A</c:v>
                </c:pt>
                <c:pt idx="1468">
                  <c:v>#N/A</c:v>
                </c:pt>
                <c:pt idx="1469">
                  <c:v>#N/A</c:v>
                </c:pt>
                <c:pt idx="1470">
                  <c:v>#N/A</c:v>
                </c:pt>
                <c:pt idx="1471">
                  <c:v>#N/A</c:v>
                </c:pt>
                <c:pt idx="1472">
                  <c:v>#N/A</c:v>
                </c:pt>
                <c:pt idx="1473">
                  <c:v>#N/A</c:v>
                </c:pt>
                <c:pt idx="1474">
                  <c:v>#N/A</c:v>
                </c:pt>
                <c:pt idx="1475">
                  <c:v>#N/A</c:v>
                </c:pt>
                <c:pt idx="1476">
                  <c:v>#N/A</c:v>
                </c:pt>
                <c:pt idx="1477">
                  <c:v>#N/A</c:v>
                </c:pt>
                <c:pt idx="1478">
                  <c:v>#N/A</c:v>
                </c:pt>
                <c:pt idx="1479">
                  <c:v>#N/A</c:v>
                </c:pt>
                <c:pt idx="1480">
                  <c:v>#N/A</c:v>
                </c:pt>
                <c:pt idx="1481">
                  <c:v>#N/A</c:v>
                </c:pt>
                <c:pt idx="1482">
                  <c:v>#N/A</c:v>
                </c:pt>
                <c:pt idx="1483">
                  <c:v>#N/A</c:v>
                </c:pt>
                <c:pt idx="1484">
                  <c:v>#N/A</c:v>
                </c:pt>
                <c:pt idx="1485">
                  <c:v>#N/A</c:v>
                </c:pt>
                <c:pt idx="1486">
                  <c:v>#N/A</c:v>
                </c:pt>
                <c:pt idx="1487">
                  <c:v>#N/A</c:v>
                </c:pt>
                <c:pt idx="1488">
                  <c:v>#N/A</c:v>
                </c:pt>
                <c:pt idx="1489">
                  <c:v>#N/A</c:v>
                </c:pt>
                <c:pt idx="1490">
                  <c:v>#N/A</c:v>
                </c:pt>
                <c:pt idx="1491">
                  <c:v>#N/A</c:v>
                </c:pt>
                <c:pt idx="1492">
                  <c:v>#N/A</c:v>
                </c:pt>
                <c:pt idx="1493">
                  <c:v>#N/A</c:v>
                </c:pt>
                <c:pt idx="1494">
                  <c:v>#N/A</c:v>
                </c:pt>
                <c:pt idx="1495">
                  <c:v>#N/A</c:v>
                </c:pt>
                <c:pt idx="1496">
                  <c:v>#N/A</c:v>
                </c:pt>
                <c:pt idx="1497">
                  <c:v>#N/A</c:v>
                </c:pt>
                <c:pt idx="1498">
                  <c:v>#N/A</c:v>
                </c:pt>
                <c:pt idx="1499">
                  <c:v>#N/A</c:v>
                </c:pt>
                <c:pt idx="1500">
                  <c:v>#N/A</c:v>
                </c:pt>
                <c:pt idx="1501">
                  <c:v>#N/A</c:v>
                </c:pt>
                <c:pt idx="1502">
                  <c:v>#N/A</c:v>
                </c:pt>
                <c:pt idx="1503">
                  <c:v>#N/A</c:v>
                </c:pt>
                <c:pt idx="1504">
                  <c:v>#N/A</c:v>
                </c:pt>
                <c:pt idx="1505">
                  <c:v>#N/A</c:v>
                </c:pt>
                <c:pt idx="1506">
                  <c:v>#N/A</c:v>
                </c:pt>
                <c:pt idx="1507">
                  <c:v>#N/A</c:v>
                </c:pt>
                <c:pt idx="1508">
                  <c:v>#N/A</c:v>
                </c:pt>
                <c:pt idx="1509">
                  <c:v>#N/A</c:v>
                </c:pt>
                <c:pt idx="1510">
                  <c:v>#N/A</c:v>
                </c:pt>
                <c:pt idx="1511">
                  <c:v>#N/A</c:v>
                </c:pt>
                <c:pt idx="1512">
                  <c:v>#N/A</c:v>
                </c:pt>
                <c:pt idx="1513">
                  <c:v>#N/A</c:v>
                </c:pt>
                <c:pt idx="1514">
                  <c:v>#N/A</c:v>
                </c:pt>
                <c:pt idx="1515">
                  <c:v>#N/A</c:v>
                </c:pt>
                <c:pt idx="1516">
                  <c:v>#N/A</c:v>
                </c:pt>
                <c:pt idx="1517">
                  <c:v>#N/A</c:v>
                </c:pt>
                <c:pt idx="1518">
                  <c:v>#N/A</c:v>
                </c:pt>
                <c:pt idx="1519">
                  <c:v>#N/A</c:v>
                </c:pt>
                <c:pt idx="1520">
                  <c:v>#N/A</c:v>
                </c:pt>
                <c:pt idx="1521">
                  <c:v>#N/A</c:v>
                </c:pt>
                <c:pt idx="1522">
                  <c:v>#N/A</c:v>
                </c:pt>
                <c:pt idx="1523">
                  <c:v>#N/A</c:v>
                </c:pt>
                <c:pt idx="1524">
                  <c:v>#N/A</c:v>
                </c:pt>
                <c:pt idx="1525">
                  <c:v>#N/A</c:v>
                </c:pt>
                <c:pt idx="1526">
                  <c:v>#N/A</c:v>
                </c:pt>
                <c:pt idx="1527">
                  <c:v>#N/A</c:v>
                </c:pt>
                <c:pt idx="1528">
                  <c:v>#N/A</c:v>
                </c:pt>
                <c:pt idx="1529">
                  <c:v>#N/A</c:v>
                </c:pt>
                <c:pt idx="1530">
                  <c:v>#N/A</c:v>
                </c:pt>
                <c:pt idx="1531">
                  <c:v>#N/A</c:v>
                </c:pt>
                <c:pt idx="1532">
                  <c:v>#N/A</c:v>
                </c:pt>
                <c:pt idx="1533">
                  <c:v>#N/A</c:v>
                </c:pt>
                <c:pt idx="1534">
                  <c:v>#N/A</c:v>
                </c:pt>
                <c:pt idx="1535">
                  <c:v>#N/A</c:v>
                </c:pt>
                <c:pt idx="1536">
                  <c:v>#N/A</c:v>
                </c:pt>
                <c:pt idx="1537">
                  <c:v>#N/A</c:v>
                </c:pt>
                <c:pt idx="1538">
                  <c:v>#N/A</c:v>
                </c:pt>
                <c:pt idx="1539">
                  <c:v>#N/A</c:v>
                </c:pt>
                <c:pt idx="1540">
                  <c:v>#N/A</c:v>
                </c:pt>
                <c:pt idx="1541">
                  <c:v>#N/A</c:v>
                </c:pt>
                <c:pt idx="1542">
                  <c:v>#N/A</c:v>
                </c:pt>
                <c:pt idx="1543">
                  <c:v>#N/A</c:v>
                </c:pt>
                <c:pt idx="1544">
                  <c:v>#N/A</c:v>
                </c:pt>
                <c:pt idx="1545">
                  <c:v>#N/A</c:v>
                </c:pt>
                <c:pt idx="1546">
                  <c:v>#N/A</c:v>
                </c:pt>
                <c:pt idx="1547">
                  <c:v>#N/A</c:v>
                </c:pt>
                <c:pt idx="1548">
                  <c:v>#N/A</c:v>
                </c:pt>
                <c:pt idx="1549">
                  <c:v>#N/A</c:v>
                </c:pt>
                <c:pt idx="1550">
                  <c:v>#N/A</c:v>
                </c:pt>
                <c:pt idx="1551">
                  <c:v>#N/A</c:v>
                </c:pt>
                <c:pt idx="1552">
                  <c:v>#N/A</c:v>
                </c:pt>
                <c:pt idx="1553">
                  <c:v>#N/A</c:v>
                </c:pt>
                <c:pt idx="1554">
                  <c:v>#N/A</c:v>
                </c:pt>
                <c:pt idx="1555">
                  <c:v>#N/A</c:v>
                </c:pt>
                <c:pt idx="1556">
                  <c:v>#N/A</c:v>
                </c:pt>
                <c:pt idx="1557">
                  <c:v>#N/A</c:v>
                </c:pt>
                <c:pt idx="1558">
                  <c:v>#N/A</c:v>
                </c:pt>
                <c:pt idx="1559">
                  <c:v>#N/A</c:v>
                </c:pt>
                <c:pt idx="1560">
                  <c:v>#N/A</c:v>
                </c:pt>
                <c:pt idx="1561">
                  <c:v>#N/A</c:v>
                </c:pt>
                <c:pt idx="1562">
                  <c:v>#N/A</c:v>
                </c:pt>
                <c:pt idx="1563">
                  <c:v>#N/A</c:v>
                </c:pt>
                <c:pt idx="1564">
                  <c:v>#N/A</c:v>
                </c:pt>
                <c:pt idx="1565">
                  <c:v>#N/A</c:v>
                </c:pt>
                <c:pt idx="1566">
                  <c:v>#N/A</c:v>
                </c:pt>
                <c:pt idx="1567">
                  <c:v>#N/A</c:v>
                </c:pt>
                <c:pt idx="1568">
                  <c:v>#N/A</c:v>
                </c:pt>
                <c:pt idx="1569">
                  <c:v>#N/A</c:v>
                </c:pt>
                <c:pt idx="1570">
                  <c:v>#N/A</c:v>
                </c:pt>
                <c:pt idx="1571">
                  <c:v>#N/A</c:v>
                </c:pt>
                <c:pt idx="1572">
                  <c:v>#N/A</c:v>
                </c:pt>
                <c:pt idx="1573">
                  <c:v>#N/A</c:v>
                </c:pt>
                <c:pt idx="1574">
                  <c:v>#N/A</c:v>
                </c:pt>
                <c:pt idx="1575">
                  <c:v>#N/A</c:v>
                </c:pt>
                <c:pt idx="1576">
                  <c:v>#N/A</c:v>
                </c:pt>
                <c:pt idx="1577">
                  <c:v>#N/A</c:v>
                </c:pt>
                <c:pt idx="1578">
                  <c:v>#N/A</c:v>
                </c:pt>
                <c:pt idx="1579">
                  <c:v>#N/A</c:v>
                </c:pt>
                <c:pt idx="1580">
                  <c:v>#N/A</c:v>
                </c:pt>
                <c:pt idx="1581">
                  <c:v>#N/A</c:v>
                </c:pt>
                <c:pt idx="1582">
                  <c:v>#N/A</c:v>
                </c:pt>
                <c:pt idx="1583">
                  <c:v>#N/A</c:v>
                </c:pt>
                <c:pt idx="1584">
                  <c:v>#N/A</c:v>
                </c:pt>
                <c:pt idx="1585">
                  <c:v>#N/A</c:v>
                </c:pt>
                <c:pt idx="1586">
                  <c:v>#N/A</c:v>
                </c:pt>
                <c:pt idx="1587">
                  <c:v>#N/A</c:v>
                </c:pt>
                <c:pt idx="1588">
                  <c:v>#N/A</c:v>
                </c:pt>
                <c:pt idx="1589">
                  <c:v>#N/A</c:v>
                </c:pt>
                <c:pt idx="1590">
                  <c:v>#N/A</c:v>
                </c:pt>
                <c:pt idx="1591">
                  <c:v>#N/A</c:v>
                </c:pt>
                <c:pt idx="1592">
                  <c:v>#N/A</c:v>
                </c:pt>
                <c:pt idx="1593">
                  <c:v>#N/A</c:v>
                </c:pt>
                <c:pt idx="1594">
                  <c:v>#N/A</c:v>
                </c:pt>
                <c:pt idx="1595">
                  <c:v>#N/A</c:v>
                </c:pt>
                <c:pt idx="1596">
                  <c:v>#N/A</c:v>
                </c:pt>
                <c:pt idx="1597">
                  <c:v>#N/A</c:v>
                </c:pt>
                <c:pt idx="1598">
                  <c:v>#N/A</c:v>
                </c:pt>
                <c:pt idx="1599">
                  <c:v>#N/A</c:v>
                </c:pt>
                <c:pt idx="1600">
                  <c:v>#N/A</c:v>
                </c:pt>
                <c:pt idx="1601">
                  <c:v>#N/A</c:v>
                </c:pt>
                <c:pt idx="1602">
                  <c:v>#N/A</c:v>
                </c:pt>
                <c:pt idx="1603">
                  <c:v>#N/A</c:v>
                </c:pt>
                <c:pt idx="1604">
                  <c:v>#N/A</c:v>
                </c:pt>
                <c:pt idx="1605">
                  <c:v>#N/A</c:v>
                </c:pt>
                <c:pt idx="1606">
                  <c:v>#N/A</c:v>
                </c:pt>
                <c:pt idx="1607">
                  <c:v>#N/A</c:v>
                </c:pt>
                <c:pt idx="1608">
                  <c:v>#N/A</c:v>
                </c:pt>
                <c:pt idx="1609">
                  <c:v>#N/A</c:v>
                </c:pt>
                <c:pt idx="1610">
                  <c:v>#N/A</c:v>
                </c:pt>
                <c:pt idx="1611">
                  <c:v>#N/A</c:v>
                </c:pt>
                <c:pt idx="1612">
                  <c:v>#N/A</c:v>
                </c:pt>
                <c:pt idx="1613">
                  <c:v>#N/A</c:v>
                </c:pt>
                <c:pt idx="1614">
                  <c:v>#N/A</c:v>
                </c:pt>
                <c:pt idx="1615">
                  <c:v>#N/A</c:v>
                </c:pt>
                <c:pt idx="1616">
                  <c:v>#N/A</c:v>
                </c:pt>
                <c:pt idx="1617">
                  <c:v>#N/A</c:v>
                </c:pt>
                <c:pt idx="1618">
                  <c:v>#N/A</c:v>
                </c:pt>
                <c:pt idx="1619">
                  <c:v>#N/A</c:v>
                </c:pt>
                <c:pt idx="1620">
                  <c:v>#N/A</c:v>
                </c:pt>
                <c:pt idx="1621">
                  <c:v>#N/A</c:v>
                </c:pt>
                <c:pt idx="1622">
                  <c:v>#N/A</c:v>
                </c:pt>
                <c:pt idx="1623">
                  <c:v>#N/A</c:v>
                </c:pt>
                <c:pt idx="1624">
                  <c:v>#N/A</c:v>
                </c:pt>
                <c:pt idx="1625">
                  <c:v>#N/A</c:v>
                </c:pt>
                <c:pt idx="1626">
                  <c:v>#N/A</c:v>
                </c:pt>
                <c:pt idx="1627">
                  <c:v>#N/A</c:v>
                </c:pt>
                <c:pt idx="1628">
                  <c:v>#N/A</c:v>
                </c:pt>
                <c:pt idx="1629">
                  <c:v>#N/A</c:v>
                </c:pt>
                <c:pt idx="1630">
                  <c:v>#N/A</c:v>
                </c:pt>
                <c:pt idx="1631">
                  <c:v>#N/A</c:v>
                </c:pt>
                <c:pt idx="1632">
                  <c:v>#N/A</c:v>
                </c:pt>
                <c:pt idx="1633">
                  <c:v>#N/A</c:v>
                </c:pt>
                <c:pt idx="1634">
                  <c:v>#N/A</c:v>
                </c:pt>
                <c:pt idx="1635">
                  <c:v>#N/A</c:v>
                </c:pt>
                <c:pt idx="1636">
                  <c:v>#N/A</c:v>
                </c:pt>
                <c:pt idx="1637">
                  <c:v>#N/A</c:v>
                </c:pt>
                <c:pt idx="1638">
                  <c:v>#N/A</c:v>
                </c:pt>
                <c:pt idx="1639">
                  <c:v>#N/A</c:v>
                </c:pt>
                <c:pt idx="1640">
                  <c:v>#N/A</c:v>
                </c:pt>
                <c:pt idx="1641">
                  <c:v>#N/A</c:v>
                </c:pt>
                <c:pt idx="1642">
                  <c:v>#N/A</c:v>
                </c:pt>
                <c:pt idx="1643">
                  <c:v>#N/A</c:v>
                </c:pt>
                <c:pt idx="1644">
                  <c:v>#N/A</c:v>
                </c:pt>
                <c:pt idx="1645">
                  <c:v>#N/A</c:v>
                </c:pt>
                <c:pt idx="1646">
                  <c:v>#N/A</c:v>
                </c:pt>
                <c:pt idx="1647">
                  <c:v>#N/A</c:v>
                </c:pt>
                <c:pt idx="1648">
                  <c:v>#N/A</c:v>
                </c:pt>
                <c:pt idx="1649">
                  <c:v>#N/A</c:v>
                </c:pt>
                <c:pt idx="1650">
                  <c:v>#N/A</c:v>
                </c:pt>
                <c:pt idx="1651">
                  <c:v>#N/A</c:v>
                </c:pt>
                <c:pt idx="1652">
                  <c:v>#N/A</c:v>
                </c:pt>
                <c:pt idx="1653">
                  <c:v>#N/A</c:v>
                </c:pt>
                <c:pt idx="1654">
                  <c:v>#N/A</c:v>
                </c:pt>
                <c:pt idx="1655">
                  <c:v>#N/A</c:v>
                </c:pt>
                <c:pt idx="1656">
                  <c:v>#N/A</c:v>
                </c:pt>
                <c:pt idx="1657">
                  <c:v>#N/A</c:v>
                </c:pt>
                <c:pt idx="1658">
                  <c:v>#N/A</c:v>
                </c:pt>
                <c:pt idx="1659">
                  <c:v>#N/A</c:v>
                </c:pt>
                <c:pt idx="1660">
                  <c:v>#N/A</c:v>
                </c:pt>
                <c:pt idx="1661">
                  <c:v>#N/A</c:v>
                </c:pt>
                <c:pt idx="1662">
                  <c:v>#N/A</c:v>
                </c:pt>
                <c:pt idx="1663">
                  <c:v>#N/A</c:v>
                </c:pt>
                <c:pt idx="1664">
                  <c:v>#N/A</c:v>
                </c:pt>
                <c:pt idx="1665">
                  <c:v>#N/A</c:v>
                </c:pt>
                <c:pt idx="1666">
                  <c:v>#N/A</c:v>
                </c:pt>
                <c:pt idx="1667">
                  <c:v>#N/A</c:v>
                </c:pt>
                <c:pt idx="1668">
                  <c:v>#N/A</c:v>
                </c:pt>
                <c:pt idx="1669">
                  <c:v>#N/A</c:v>
                </c:pt>
                <c:pt idx="1670">
                  <c:v>#N/A</c:v>
                </c:pt>
                <c:pt idx="1671">
                  <c:v>#N/A</c:v>
                </c:pt>
                <c:pt idx="1672">
                  <c:v>#N/A</c:v>
                </c:pt>
                <c:pt idx="1673">
                  <c:v>#N/A</c:v>
                </c:pt>
                <c:pt idx="1674">
                  <c:v>#N/A</c:v>
                </c:pt>
                <c:pt idx="1675">
                  <c:v>#N/A</c:v>
                </c:pt>
                <c:pt idx="1676">
                  <c:v>#N/A</c:v>
                </c:pt>
                <c:pt idx="1677">
                  <c:v>#N/A</c:v>
                </c:pt>
                <c:pt idx="1678">
                  <c:v>#N/A</c:v>
                </c:pt>
                <c:pt idx="1679">
                  <c:v>#N/A</c:v>
                </c:pt>
                <c:pt idx="1680">
                  <c:v>#N/A</c:v>
                </c:pt>
                <c:pt idx="1681">
                  <c:v>#N/A</c:v>
                </c:pt>
                <c:pt idx="1682">
                  <c:v>#N/A</c:v>
                </c:pt>
                <c:pt idx="1683">
                  <c:v>#N/A</c:v>
                </c:pt>
                <c:pt idx="1684">
                  <c:v>#N/A</c:v>
                </c:pt>
                <c:pt idx="1685">
                  <c:v>#N/A</c:v>
                </c:pt>
                <c:pt idx="1686">
                  <c:v>#N/A</c:v>
                </c:pt>
                <c:pt idx="1687">
                  <c:v>#N/A</c:v>
                </c:pt>
                <c:pt idx="1688">
                  <c:v>#N/A</c:v>
                </c:pt>
                <c:pt idx="1689">
                  <c:v>#N/A</c:v>
                </c:pt>
                <c:pt idx="1690">
                  <c:v>#N/A</c:v>
                </c:pt>
                <c:pt idx="1691">
                  <c:v>#N/A</c:v>
                </c:pt>
                <c:pt idx="1692">
                  <c:v>#N/A</c:v>
                </c:pt>
                <c:pt idx="1693">
                  <c:v>#N/A</c:v>
                </c:pt>
                <c:pt idx="1694">
                  <c:v>#N/A</c:v>
                </c:pt>
                <c:pt idx="1695">
                  <c:v>#N/A</c:v>
                </c:pt>
                <c:pt idx="1696">
                  <c:v>#N/A</c:v>
                </c:pt>
                <c:pt idx="1697">
                  <c:v>#N/A</c:v>
                </c:pt>
                <c:pt idx="1698">
                  <c:v>#N/A</c:v>
                </c:pt>
                <c:pt idx="1699">
                  <c:v>#N/A</c:v>
                </c:pt>
                <c:pt idx="1700">
                  <c:v>#N/A</c:v>
                </c:pt>
                <c:pt idx="1701">
                  <c:v>#N/A</c:v>
                </c:pt>
                <c:pt idx="1702">
                  <c:v>#N/A</c:v>
                </c:pt>
                <c:pt idx="1703">
                  <c:v>#N/A</c:v>
                </c:pt>
                <c:pt idx="1704">
                  <c:v>#N/A</c:v>
                </c:pt>
                <c:pt idx="1705">
                  <c:v>#N/A</c:v>
                </c:pt>
                <c:pt idx="1706">
                  <c:v>#N/A</c:v>
                </c:pt>
                <c:pt idx="1707">
                  <c:v>#N/A</c:v>
                </c:pt>
                <c:pt idx="1708">
                  <c:v>#N/A</c:v>
                </c:pt>
                <c:pt idx="1709">
                  <c:v>#N/A</c:v>
                </c:pt>
                <c:pt idx="1710">
                  <c:v>#N/A</c:v>
                </c:pt>
                <c:pt idx="1711">
                  <c:v>#N/A</c:v>
                </c:pt>
                <c:pt idx="1712">
                  <c:v>#N/A</c:v>
                </c:pt>
                <c:pt idx="1713">
                  <c:v>#N/A</c:v>
                </c:pt>
                <c:pt idx="1714">
                  <c:v>#N/A</c:v>
                </c:pt>
                <c:pt idx="1715">
                  <c:v>#N/A</c:v>
                </c:pt>
                <c:pt idx="1716">
                  <c:v>#N/A</c:v>
                </c:pt>
                <c:pt idx="1717">
                  <c:v>#N/A</c:v>
                </c:pt>
                <c:pt idx="1718">
                  <c:v>#N/A</c:v>
                </c:pt>
                <c:pt idx="1719">
                  <c:v>#N/A</c:v>
                </c:pt>
                <c:pt idx="1720">
                  <c:v>#N/A</c:v>
                </c:pt>
                <c:pt idx="1721">
                  <c:v>#N/A</c:v>
                </c:pt>
                <c:pt idx="1722">
                  <c:v>#N/A</c:v>
                </c:pt>
                <c:pt idx="1723">
                  <c:v>#N/A</c:v>
                </c:pt>
                <c:pt idx="1724">
                  <c:v>#N/A</c:v>
                </c:pt>
                <c:pt idx="1725">
                  <c:v>#N/A</c:v>
                </c:pt>
                <c:pt idx="1726">
                  <c:v>#N/A</c:v>
                </c:pt>
                <c:pt idx="1727">
                  <c:v>#N/A</c:v>
                </c:pt>
                <c:pt idx="1728">
                  <c:v>#N/A</c:v>
                </c:pt>
                <c:pt idx="1729">
                  <c:v>#N/A</c:v>
                </c:pt>
                <c:pt idx="1730">
                  <c:v>#N/A</c:v>
                </c:pt>
                <c:pt idx="1731">
                  <c:v>#N/A</c:v>
                </c:pt>
                <c:pt idx="1732">
                  <c:v>#N/A</c:v>
                </c:pt>
                <c:pt idx="1733">
                  <c:v>#N/A</c:v>
                </c:pt>
                <c:pt idx="1734">
                  <c:v>#N/A</c:v>
                </c:pt>
                <c:pt idx="1735">
                  <c:v>#N/A</c:v>
                </c:pt>
                <c:pt idx="1736">
                  <c:v>#N/A</c:v>
                </c:pt>
                <c:pt idx="1737">
                  <c:v>#N/A</c:v>
                </c:pt>
                <c:pt idx="1738">
                  <c:v>#N/A</c:v>
                </c:pt>
                <c:pt idx="1739">
                  <c:v>#N/A</c:v>
                </c:pt>
                <c:pt idx="1740">
                  <c:v>#N/A</c:v>
                </c:pt>
                <c:pt idx="1741">
                  <c:v>#N/A</c:v>
                </c:pt>
                <c:pt idx="1742">
                  <c:v>#N/A</c:v>
                </c:pt>
                <c:pt idx="1743">
                  <c:v>#N/A</c:v>
                </c:pt>
                <c:pt idx="1744">
                  <c:v>#N/A</c:v>
                </c:pt>
                <c:pt idx="1745">
                  <c:v>#N/A</c:v>
                </c:pt>
                <c:pt idx="1746">
                  <c:v>#N/A</c:v>
                </c:pt>
                <c:pt idx="1747">
                  <c:v>#N/A</c:v>
                </c:pt>
                <c:pt idx="1748">
                  <c:v>#N/A</c:v>
                </c:pt>
                <c:pt idx="1749">
                  <c:v>#N/A</c:v>
                </c:pt>
                <c:pt idx="1750">
                  <c:v>#N/A</c:v>
                </c:pt>
                <c:pt idx="1751">
                  <c:v>#N/A</c:v>
                </c:pt>
                <c:pt idx="1752">
                  <c:v>#N/A</c:v>
                </c:pt>
                <c:pt idx="1753">
                  <c:v>#N/A</c:v>
                </c:pt>
                <c:pt idx="1754">
                  <c:v>#N/A</c:v>
                </c:pt>
                <c:pt idx="1755">
                  <c:v>#N/A</c:v>
                </c:pt>
                <c:pt idx="1756">
                  <c:v>#N/A</c:v>
                </c:pt>
                <c:pt idx="1757">
                  <c:v>#N/A</c:v>
                </c:pt>
                <c:pt idx="1758">
                  <c:v>#N/A</c:v>
                </c:pt>
                <c:pt idx="1759">
                  <c:v>#N/A</c:v>
                </c:pt>
                <c:pt idx="1760">
                  <c:v>#N/A</c:v>
                </c:pt>
                <c:pt idx="1761">
                  <c:v>#N/A</c:v>
                </c:pt>
                <c:pt idx="1762">
                  <c:v>#N/A</c:v>
                </c:pt>
                <c:pt idx="1763">
                  <c:v>#N/A</c:v>
                </c:pt>
                <c:pt idx="1764">
                  <c:v>#N/A</c:v>
                </c:pt>
                <c:pt idx="1765">
                  <c:v>#N/A</c:v>
                </c:pt>
                <c:pt idx="1766">
                  <c:v>#N/A</c:v>
                </c:pt>
                <c:pt idx="1767">
                  <c:v>#N/A</c:v>
                </c:pt>
                <c:pt idx="1768">
                  <c:v>#N/A</c:v>
                </c:pt>
                <c:pt idx="1769">
                  <c:v>#N/A</c:v>
                </c:pt>
                <c:pt idx="1770">
                  <c:v>#N/A</c:v>
                </c:pt>
                <c:pt idx="1771">
                  <c:v>#N/A</c:v>
                </c:pt>
                <c:pt idx="1772">
                  <c:v>#N/A</c:v>
                </c:pt>
                <c:pt idx="1773">
                  <c:v>#N/A</c:v>
                </c:pt>
                <c:pt idx="1774">
                  <c:v>#N/A</c:v>
                </c:pt>
                <c:pt idx="1775">
                  <c:v>#N/A</c:v>
                </c:pt>
                <c:pt idx="1776">
                  <c:v>#N/A</c:v>
                </c:pt>
                <c:pt idx="1777">
                  <c:v>#N/A</c:v>
                </c:pt>
                <c:pt idx="1778">
                  <c:v>#N/A</c:v>
                </c:pt>
                <c:pt idx="1779">
                  <c:v>#N/A</c:v>
                </c:pt>
                <c:pt idx="1780">
                  <c:v>#N/A</c:v>
                </c:pt>
                <c:pt idx="1781">
                  <c:v>#N/A</c:v>
                </c:pt>
                <c:pt idx="1782">
                  <c:v>#N/A</c:v>
                </c:pt>
                <c:pt idx="1783">
                  <c:v>#N/A</c:v>
                </c:pt>
                <c:pt idx="1784">
                  <c:v>#N/A</c:v>
                </c:pt>
                <c:pt idx="1785">
                  <c:v>#N/A</c:v>
                </c:pt>
                <c:pt idx="1786">
                  <c:v>#N/A</c:v>
                </c:pt>
                <c:pt idx="1787">
                  <c:v>#N/A</c:v>
                </c:pt>
                <c:pt idx="1788">
                  <c:v>#N/A</c:v>
                </c:pt>
                <c:pt idx="1789">
                  <c:v>#N/A</c:v>
                </c:pt>
                <c:pt idx="1790">
                  <c:v>#N/A</c:v>
                </c:pt>
                <c:pt idx="1791">
                  <c:v>#N/A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  <c:pt idx="2879">
                  <c:v>#N/A</c:v>
                </c:pt>
                <c:pt idx="2880">
                  <c:v>#N/A</c:v>
                </c:pt>
                <c:pt idx="2881">
                  <c:v>#N/A</c:v>
                </c:pt>
                <c:pt idx="2882">
                  <c:v>#N/A</c:v>
                </c:pt>
                <c:pt idx="2883">
                  <c:v>#N/A</c:v>
                </c:pt>
                <c:pt idx="2884">
                  <c:v>#N/A</c:v>
                </c:pt>
                <c:pt idx="2885">
                  <c:v>#N/A</c:v>
                </c:pt>
                <c:pt idx="2886">
                  <c:v>#N/A</c:v>
                </c:pt>
                <c:pt idx="2887">
                  <c:v>#N/A</c:v>
                </c:pt>
                <c:pt idx="2888">
                  <c:v>#N/A</c:v>
                </c:pt>
                <c:pt idx="2889">
                  <c:v>#N/A</c:v>
                </c:pt>
                <c:pt idx="2890">
                  <c:v>#N/A</c:v>
                </c:pt>
                <c:pt idx="2891">
                  <c:v>#N/A</c:v>
                </c:pt>
                <c:pt idx="2892">
                  <c:v>#N/A</c:v>
                </c:pt>
                <c:pt idx="2893">
                  <c:v>#N/A</c:v>
                </c:pt>
                <c:pt idx="2894">
                  <c:v>#N/A</c:v>
                </c:pt>
                <c:pt idx="2895">
                  <c:v>#N/A</c:v>
                </c:pt>
                <c:pt idx="2896">
                  <c:v>#N/A</c:v>
                </c:pt>
                <c:pt idx="2897">
                  <c:v>#N/A</c:v>
                </c:pt>
                <c:pt idx="2898">
                  <c:v>#N/A</c:v>
                </c:pt>
                <c:pt idx="2899">
                  <c:v>#N/A</c:v>
                </c:pt>
                <c:pt idx="2900">
                  <c:v>#N/A</c:v>
                </c:pt>
                <c:pt idx="2901">
                  <c:v>#N/A</c:v>
                </c:pt>
                <c:pt idx="2902">
                  <c:v>#N/A</c:v>
                </c:pt>
                <c:pt idx="2903">
                  <c:v>#N/A</c:v>
                </c:pt>
                <c:pt idx="2904">
                  <c:v>#N/A</c:v>
                </c:pt>
                <c:pt idx="2905">
                  <c:v>#N/A</c:v>
                </c:pt>
                <c:pt idx="2906">
                  <c:v>#N/A</c:v>
                </c:pt>
                <c:pt idx="2907">
                  <c:v>#N/A</c:v>
                </c:pt>
                <c:pt idx="2908">
                  <c:v>#N/A</c:v>
                </c:pt>
                <c:pt idx="2909">
                  <c:v>#N/A</c:v>
                </c:pt>
                <c:pt idx="2910">
                  <c:v>#N/A</c:v>
                </c:pt>
                <c:pt idx="2911">
                  <c:v>#N/A</c:v>
                </c:pt>
                <c:pt idx="2912">
                  <c:v>#N/A</c:v>
                </c:pt>
                <c:pt idx="2913">
                  <c:v>#N/A</c:v>
                </c:pt>
                <c:pt idx="2914">
                  <c:v>#N/A</c:v>
                </c:pt>
                <c:pt idx="2915">
                  <c:v>#N/A</c:v>
                </c:pt>
                <c:pt idx="2916">
                  <c:v>#N/A</c:v>
                </c:pt>
                <c:pt idx="2917">
                  <c:v>#N/A</c:v>
                </c:pt>
                <c:pt idx="2918">
                  <c:v>#N/A</c:v>
                </c:pt>
                <c:pt idx="2919">
                  <c:v>#N/A</c:v>
                </c:pt>
                <c:pt idx="2920">
                  <c:v>#N/A</c:v>
                </c:pt>
                <c:pt idx="2921">
                  <c:v>#N/A</c:v>
                </c:pt>
                <c:pt idx="2922">
                  <c:v>#N/A</c:v>
                </c:pt>
                <c:pt idx="2923">
                  <c:v>#N/A</c:v>
                </c:pt>
                <c:pt idx="2924">
                  <c:v>#N/A</c:v>
                </c:pt>
                <c:pt idx="2925">
                  <c:v>#N/A</c:v>
                </c:pt>
                <c:pt idx="2926">
                  <c:v>#N/A</c:v>
                </c:pt>
                <c:pt idx="2927">
                  <c:v>#N/A</c:v>
                </c:pt>
                <c:pt idx="2928">
                  <c:v>#N/A</c:v>
                </c:pt>
                <c:pt idx="2929">
                  <c:v>#N/A</c:v>
                </c:pt>
                <c:pt idx="2930">
                  <c:v>#N/A</c:v>
                </c:pt>
                <c:pt idx="2931">
                  <c:v>#N/A</c:v>
                </c:pt>
                <c:pt idx="2932">
                  <c:v>#N/A</c:v>
                </c:pt>
                <c:pt idx="2933">
                  <c:v>#N/A</c:v>
                </c:pt>
                <c:pt idx="2934">
                  <c:v>#N/A</c:v>
                </c:pt>
                <c:pt idx="2935">
                  <c:v>#N/A</c:v>
                </c:pt>
                <c:pt idx="2936">
                  <c:v>#N/A</c:v>
                </c:pt>
                <c:pt idx="2937">
                  <c:v>#N/A</c:v>
                </c:pt>
                <c:pt idx="2938">
                  <c:v>#N/A</c:v>
                </c:pt>
                <c:pt idx="2939">
                  <c:v>#N/A</c:v>
                </c:pt>
                <c:pt idx="2940">
                  <c:v>#N/A</c:v>
                </c:pt>
                <c:pt idx="2941">
                  <c:v>#N/A</c:v>
                </c:pt>
                <c:pt idx="2942">
                  <c:v>#N/A</c:v>
                </c:pt>
                <c:pt idx="2943">
                  <c:v>#N/A</c:v>
                </c:pt>
                <c:pt idx="2944">
                  <c:v>#N/A</c:v>
                </c:pt>
                <c:pt idx="2945">
                  <c:v>#N/A</c:v>
                </c:pt>
                <c:pt idx="2946">
                  <c:v>#N/A</c:v>
                </c:pt>
                <c:pt idx="2947">
                  <c:v>#N/A</c:v>
                </c:pt>
                <c:pt idx="2948">
                  <c:v>#N/A</c:v>
                </c:pt>
                <c:pt idx="2949">
                  <c:v>#N/A</c:v>
                </c:pt>
                <c:pt idx="2950">
                  <c:v>#N/A</c:v>
                </c:pt>
                <c:pt idx="2951">
                  <c:v>#N/A</c:v>
                </c:pt>
                <c:pt idx="2952">
                  <c:v>#N/A</c:v>
                </c:pt>
                <c:pt idx="2953">
                  <c:v>#N/A</c:v>
                </c:pt>
                <c:pt idx="2954">
                  <c:v>#N/A</c:v>
                </c:pt>
                <c:pt idx="2955">
                  <c:v>#N/A</c:v>
                </c:pt>
                <c:pt idx="2956">
                  <c:v>#N/A</c:v>
                </c:pt>
                <c:pt idx="2957">
                  <c:v>#N/A</c:v>
                </c:pt>
                <c:pt idx="2958">
                  <c:v>#N/A</c:v>
                </c:pt>
                <c:pt idx="2959">
                  <c:v>#N/A</c:v>
                </c:pt>
                <c:pt idx="2960">
                  <c:v>#N/A</c:v>
                </c:pt>
                <c:pt idx="2961">
                  <c:v>#N/A</c:v>
                </c:pt>
                <c:pt idx="2962">
                  <c:v>#N/A</c:v>
                </c:pt>
                <c:pt idx="2963">
                  <c:v>#N/A</c:v>
                </c:pt>
                <c:pt idx="2964">
                  <c:v>#N/A</c:v>
                </c:pt>
                <c:pt idx="2965">
                  <c:v>#N/A</c:v>
                </c:pt>
                <c:pt idx="2966">
                  <c:v>#N/A</c:v>
                </c:pt>
                <c:pt idx="2967">
                  <c:v>#N/A</c:v>
                </c:pt>
                <c:pt idx="2968">
                  <c:v>#N/A</c:v>
                </c:pt>
                <c:pt idx="2969">
                  <c:v>#N/A</c:v>
                </c:pt>
                <c:pt idx="2970">
                  <c:v>#N/A</c:v>
                </c:pt>
                <c:pt idx="2971">
                  <c:v>#N/A</c:v>
                </c:pt>
                <c:pt idx="2972">
                  <c:v>#N/A</c:v>
                </c:pt>
                <c:pt idx="2973">
                  <c:v>#N/A</c:v>
                </c:pt>
                <c:pt idx="2974">
                  <c:v>#N/A</c:v>
                </c:pt>
                <c:pt idx="2975">
                  <c:v>#N/A</c:v>
                </c:pt>
                <c:pt idx="2976">
                  <c:v>#N/A</c:v>
                </c:pt>
                <c:pt idx="2977">
                  <c:v>#N/A</c:v>
                </c:pt>
                <c:pt idx="2978">
                  <c:v>#N/A</c:v>
                </c:pt>
                <c:pt idx="2979">
                  <c:v>#N/A</c:v>
                </c:pt>
                <c:pt idx="2980">
                  <c:v>#N/A</c:v>
                </c:pt>
                <c:pt idx="2981">
                  <c:v>#N/A</c:v>
                </c:pt>
                <c:pt idx="2982">
                  <c:v>#N/A</c:v>
                </c:pt>
                <c:pt idx="2983">
                  <c:v>#N/A</c:v>
                </c:pt>
                <c:pt idx="2984">
                  <c:v>#N/A</c:v>
                </c:pt>
                <c:pt idx="2985">
                  <c:v>#N/A</c:v>
                </c:pt>
                <c:pt idx="2986">
                  <c:v>#N/A</c:v>
                </c:pt>
                <c:pt idx="2987">
                  <c:v>#N/A</c:v>
                </c:pt>
                <c:pt idx="2988">
                  <c:v>#N/A</c:v>
                </c:pt>
                <c:pt idx="2989">
                  <c:v>#N/A</c:v>
                </c:pt>
                <c:pt idx="2990">
                  <c:v>#N/A</c:v>
                </c:pt>
                <c:pt idx="2991">
                  <c:v>#N/A</c:v>
                </c:pt>
                <c:pt idx="2992">
                  <c:v>#N/A</c:v>
                </c:pt>
                <c:pt idx="2993">
                  <c:v>#N/A</c:v>
                </c:pt>
                <c:pt idx="2994">
                  <c:v>#N/A</c:v>
                </c:pt>
                <c:pt idx="2995">
                  <c:v>#N/A</c:v>
                </c:pt>
                <c:pt idx="2996">
                  <c:v>#N/A</c:v>
                </c:pt>
                <c:pt idx="2997">
                  <c:v>#N/A</c:v>
                </c:pt>
                <c:pt idx="2998">
                  <c:v>#N/A</c:v>
                </c:pt>
                <c:pt idx="2999">
                  <c:v>#N/A</c:v>
                </c:pt>
                <c:pt idx="3000">
                  <c:v>#N/A</c:v>
                </c:pt>
                <c:pt idx="3001">
                  <c:v>#N/A</c:v>
                </c:pt>
                <c:pt idx="3002">
                  <c:v>#N/A</c:v>
                </c:pt>
                <c:pt idx="3003">
                  <c:v>#N/A</c:v>
                </c:pt>
                <c:pt idx="3004">
                  <c:v>#N/A</c:v>
                </c:pt>
                <c:pt idx="3005">
                  <c:v>#N/A</c:v>
                </c:pt>
                <c:pt idx="3006">
                  <c:v>#N/A</c:v>
                </c:pt>
                <c:pt idx="3007">
                  <c:v>#N/A</c:v>
                </c:pt>
                <c:pt idx="3008">
                  <c:v>#N/A</c:v>
                </c:pt>
                <c:pt idx="3009">
                  <c:v>#N/A</c:v>
                </c:pt>
                <c:pt idx="3010">
                  <c:v>#N/A</c:v>
                </c:pt>
                <c:pt idx="3011">
                  <c:v>#N/A</c:v>
                </c:pt>
                <c:pt idx="3012">
                  <c:v>#N/A</c:v>
                </c:pt>
                <c:pt idx="3013">
                  <c:v>#N/A</c:v>
                </c:pt>
                <c:pt idx="3014">
                  <c:v>#N/A</c:v>
                </c:pt>
                <c:pt idx="3015">
                  <c:v>#N/A</c:v>
                </c:pt>
                <c:pt idx="3016">
                  <c:v>#N/A</c:v>
                </c:pt>
                <c:pt idx="3017">
                  <c:v>#N/A</c:v>
                </c:pt>
                <c:pt idx="3018">
                  <c:v>#N/A</c:v>
                </c:pt>
                <c:pt idx="3019">
                  <c:v>#N/A</c:v>
                </c:pt>
                <c:pt idx="3020">
                  <c:v>#N/A</c:v>
                </c:pt>
                <c:pt idx="3021">
                  <c:v>#N/A</c:v>
                </c:pt>
                <c:pt idx="3022">
                  <c:v>#N/A</c:v>
                </c:pt>
                <c:pt idx="3023">
                  <c:v>#N/A</c:v>
                </c:pt>
                <c:pt idx="3024">
                  <c:v>#N/A</c:v>
                </c:pt>
                <c:pt idx="3025">
                  <c:v>#N/A</c:v>
                </c:pt>
                <c:pt idx="3026">
                  <c:v>#N/A</c:v>
                </c:pt>
                <c:pt idx="3027">
                  <c:v>#N/A</c:v>
                </c:pt>
                <c:pt idx="3028">
                  <c:v>#N/A</c:v>
                </c:pt>
                <c:pt idx="3029">
                  <c:v>#N/A</c:v>
                </c:pt>
                <c:pt idx="3030">
                  <c:v>#N/A</c:v>
                </c:pt>
                <c:pt idx="3031">
                  <c:v>#N/A</c:v>
                </c:pt>
                <c:pt idx="3032">
                  <c:v>#N/A</c:v>
                </c:pt>
                <c:pt idx="3033">
                  <c:v>#N/A</c:v>
                </c:pt>
                <c:pt idx="3034">
                  <c:v>#N/A</c:v>
                </c:pt>
                <c:pt idx="3035">
                  <c:v>#N/A</c:v>
                </c:pt>
                <c:pt idx="3036">
                  <c:v>#N/A</c:v>
                </c:pt>
                <c:pt idx="3037">
                  <c:v>#N/A</c:v>
                </c:pt>
                <c:pt idx="3038">
                  <c:v>#N/A</c:v>
                </c:pt>
                <c:pt idx="3039">
                  <c:v>#N/A</c:v>
                </c:pt>
                <c:pt idx="3040">
                  <c:v>#N/A</c:v>
                </c:pt>
                <c:pt idx="3041">
                  <c:v>#N/A</c:v>
                </c:pt>
                <c:pt idx="3042">
                  <c:v>#N/A</c:v>
                </c:pt>
                <c:pt idx="3043">
                  <c:v>#N/A</c:v>
                </c:pt>
                <c:pt idx="3044">
                  <c:v>#N/A</c:v>
                </c:pt>
                <c:pt idx="3045">
                  <c:v>#N/A</c:v>
                </c:pt>
                <c:pt idx="3046">
                  <c:v>#N/A</c:v>
                </c:pt>
                <c:pt idx="3047">
                  <c:v>#N/A</c:v>
                </c:pt>
                <c:pt idx="3048">
                  <c:v>#N/A</c:v>
                </c:pt>
                <c:pt idx="3049">
                  <c:v>#N/A</c:v>
                </c:pt>
                <c:pt idx="3050">
                  <c:v>#N/A</c:v>
                </c:pt>
                <c:pt idx="3051">
                  <c:v>#N/A</c:v>
                </c:pt>
                <c:pt idx="3052">
                  <c:v>#N/A</c:v>
                </c:pt>
                <c:pt idx="3053">
                  <c:v>#N/A</c:v>
                </c:pt>
                <c:pt idx="3054">
                  <c:v>#N/A</c:v>
                </c:pt>
                <c:pt idx="3055">
                  <c:v>#N/A</c:v>
                </c:pt>
                <c:pt idx="3056">
                  <c:v>#N/A</c:v>
                </c:pt>
                <c:pt idx="3057">
                  <c:v>#N/A</c:v>
                </c:pt>
                <c:pt idx="3058">
                  <c:v>#N/A</c:v>
                </c:pt>
                <c:pt idx="3059">
                  <c:v>#N/A</c:v>
                </c:pt>
                <c:pt idx="3060">
                  <c:v>#N/A</c:v>
                </c:pt>
                <c:pt idx="3061">
                  <c:v>#N/A</c:v>
                </c:pt>
                <c:pt idx="3062">
                  <c:v>#N/A</c:v>
                </c:pt>
                <c:pt idx="3063">
                  <c:v>#N/A</c:v>
                </c:pt>
                <c:pt idx="3064">
                  <c:v>#N/A</c:v>
                </c:pt>
                <c:pt idx="3065">
                  <c:v>#N/A</c:v>
                </c:pt>
                <c:pt idx="3066">
                  <c:v>#N/A</c:v>
                </c:pt>
                <c:pt idx="3067">
                  <c:v>#N/A</c:v>
                </c:pt>
                <c:pt idx="3068">
                  <c:v>#N/A</c:v>
                </c:pt>
                <c:pt idx="3069">
                  <c:v>#N/A</c:v>
                </c:pt>
                <c:pt idx="3070">
                  <c:v>#N/A</c:v>
                </c:pt>
                <c:pt idx="3071">
                  <c:v>#N/A</c:v>
                </c:pt>
                <c:pt idx="3072">
                  <c:v>#N/A</c:v>
                </c:pt>
                <c:pt idx="3073">
                  <c:v>#N/A</c:v>
                </c:pt>
                <c:pt idx="3074">
                  <c:v>#N/A</c:v>
                </c:pt>
                <c:pt idx="3075">
                  <c:v>#N/A</c:v>
                </c:pt>
                <c:pt idx="3076">
                  <c:v>#N/A</c:v>
                </c:pt>
                <c:pt idx="3077">
                  <c:v>#N/A</c:v>
                </c:pt>
                <c:pt idx="3078">
                  <c:v>#N/A</c:v>
                </c:pt>
                <c:pt idx="3079">
                  <c:v>#N/A</c:v>
                </c:pt>
                <c:pt idx="3080">
                  <c:v>#N/A</c:v>
                </c:pt>
                <c:pt idx="3081">
                  <c:v>#N/A</c:v>
                </c:pt>
                <c:pt idx="3082">
                  <c:v>#N/A</c:v>
                </c:pt>
                <c:pt idx="3083">
                  <c:v>#N/A</c:v>
                </c:pt>
                <c:pt idx="3084">
                  <c:v>#N/A</c:v>
                </c:pt>
                <c:pt idx="3085">
                  <c:v>#N/A</c:v>
                </c:pt>
                <c:pt idx="3086">
                  <c:v>#N/A</c:v>
                </c:pt>
                <c:pt idx="3087">
                  <c:v>#N/A</c:v>
                </c:pt>
                <c:pt idx="3088">
                  <c:v>#N/A</c:v>
                </c:pt>
                <c:pt idx="3089">
                  <c:v>#N/A</c:v>
                </c:pt>
                <c:pt idx="3090">
                  <c:v>#N/A</c:v>
                </c:pt>
                <c:pt idx="3091">
                  <c:v>#N/A</c:v>
                </c:pt>
                <c:pt idx="3092">
                  <c:v>#N/A</c:v>
                </c:pt>
                <c:pt idx="3093">
                  <c:v>#N/A</c:v>
                </c:pt>
                <c:pt idx="3094">
                  <c:v>#N/A</c:v>
                </c:pt>
                <c:pt idx="3095">
                  <c:v>#N/A</c:v>
                </c:pt>
                <c:pt idx="3096">
                  <c:v>#N/A</c:v>
                </c:pt>
                <c:pt idx="3097">
                  <c:v>#N/A</c:v>
                </c:pt>
                <c:pt idx="3098">
                  <c:v>#N/A</c:v>
                </c:pt>
                <c:pt idx="3099">
                  <c:v>#N/A</c:v>
                </c:pt>
                <c:pt idx="3100">
                  <c:v>#N/A</c:v>
                </c:pt>
                <c:pt idx="3101">
                  <c:v>#N/A</c:v>
                </c:pt>
                <c:pt idx="3102">
                  <c:v>#N/A</c:v>
                </c:pt>
                <c:pt idx="3103">
                  <c:v>#N/A</c:v>
                </c:pt>
                <c:pt idx="3104">
                  <c:v>#N/A</c:v>
                </c:pt>
                <c:pt idx="3105">
                  <c:v>#N/A</c:v>
                </c:pt>
                <c:pt idx="3106">
                  <c:v>#N/A</c:v>
                </c:pt>
                <c:pt idx="3107">
                  <c:v>#N/A</c:v>
                </c:pt>
                <c:pt idx="3108">
                  <c:v>#N/A</c:v>
                </c:pt>
                <c:pt idx="3109">
                  <c:v>#N/A</c:v>
                </c:pt>
                <c:pt idx="3110">
                  <c:v>#N/A</c:v>
                </c:pt>
                <c:pt idx="3111">
                  <c:v>#N/A</c:v>
                </c:pt>
                <c:pt idx="3112">
                  <c:v>#N/A</c:v>
                </c:pt>
                <c:pt idx="3113">
                  <c:v>#N/A</c:v>
                </c:pt>
                <c:pt idx="3114">
                  <c:v>#N/A</c:v>
                </c:pt>
                <c:pt idx="3115">
                  <c:v>#N/A</c:v>
                </c:pt>
                <c:pt idx="3116">
                  <c:v>#N/A</c:v>
                </c:pt>
                <c:pt idx="3117">
                  <c:v>#N/A</c:v>
                </c:pt>
                <c:pt idx="3118">
                  <c:v>#N/A</c:v>
                </c:pt>
                <c:pt idx="3119">
                  <c:v>#N/A</c:v>
                </c:pt>
                <c:pt idx="3120">
                  <c:v>#N/A</c:v>
                </c:pt>
                <c:pt idx="3121">
                  <c:v>#N/A</c:v>
                </c:pt>
                <c:pt idx="3122">
                  <c:v>#N/A</c:v>
                </c:pt>
                <c:pt idx="3123">
                  <c:v>#N/A</c:v>
                </c:pt>
                <c:pt idx="3124">
                  <c:v>#N/A</c:v>
                </c:pt>
                <c:pt idx="3125">
                  <c:v>#N/A</c:v>
                </c:pt>
                <c:pt idx="3126">
                  <c:v>#N/A</c:v>
                </c:pt>
                <c:pt idx="3127">
                  <c:v>#N/A</c:v>
                </c:pt>
                <c:pt idx="3128">
                  <c:v>#N/A</c:v>
                </c:pt>
                <c:pt idx="3129">
                  <c:v>#N/A</c:v>
                </c:pt>
                <c:pt idx="3130">
                  <c:v>#N/A</c:v>
                </c:pt>
                <c:pt idx="3131">
                  <c:v>#N/A</c:v>
                </c:pt>
                <c:pt idx="3132">
                  <c:v>#N/A</c:v>
                </c:pt>
                <c:pt idx="3133">
                  <c:v>#N/A</c:v>
                </c:pt>
                <c:pt idx="3134">
                  <c:v>#N/A</c:v>
                </c:pt>
                <c:pt idx="3135">
                  <c:v>#N/A</c:v>
                </c:pt>
                <c:pt idx="3136">
                  <c:v>#N/A</c:v>
                </c:pt>
                <c:pt idx="3137">
                  <c:v>#N/A</c:v>
                </c:pt>
                <c:pt idx="3138">
                  <c:v>#N/A</c:v>
                </c:pt>
                <c:pt idx="3139">
                  <c:v>#N/A</c:v>
                </c:pt>
                <c:pt idx="3140">
                  <c:v>#N/A</c:v>
                </c:pt>
                <c:pt idx="3141">
                  <c:v>#N/A</c:v>
                </c:pt>
                <c:pt idx="3142">
                  <c:v>#N/A</c:v>
                </c:pt>
                <c:pt idx="3143">
                  <c:v>#N/A</c:v>
                </c:pt>
                <c:pt idx="3144">
                  <c:v>#N/A</c:v>
                </c:pt>
                <c:pt idx="3145">
                  <c:v>#N/A</c:v>
                </c:pt>
                <c:pt idx="3146">
                  <c:v>#N/A</c:v>
                </c:pt>
                <c:pt idx="3147">
                  <c:v>#N/A</c:v>
                </c:pt>
                <c:pt idx="3148">
                  <c:v>#N/A</c:v>
                </c:pt>
                <c:pt idx="3149">
                  <c:v>#N/A</c:v>
                </c:pt>
                <c:pt idx="3150">
                  <c:v>#N/A</c:v>
                </c:pt>
                <c:pt idx="3151">
                  <c:v>#N/A</c:v>
                </c:pt>
                <c:pt idx="3152">
                  <c:v>#N/A</c:v>
                </c:pt>
                <c:pt idx="3153">
                  <c:v>#N/A</c:v>
                </c:pt>
                <c:pt idx="3154">
                  <c:v>#N/A</c:v>
                </c:pt>
                <c:pt idx="3155">
                  <c:v>#N/A</c:v>
                </c:pt>
                <c:pt idx="3156">
                  <c:v>#N/A</c:v>
                </c:pt>
                <c:pt idx="3157">
                  <c:v>#N/A</c:v>
                </c:pt>
                <c:pt idx="3158">
                  <c:v>#N/A</c:v>
                </c:pt>
                <c:pt idx="3159">
                  <c:v>#N/A</c:v>
                </c:pt>
                <c:pt idx="3160">
                  <c:v>#N/A</c:v>
                </c:pt>
                <c:pt idx="3161">
                  <c:v>#N/A</c:v>
                </c:pt>
                <c:pt idx="3162">
                  <c:v>#N/A</c:v>
                </c:pt>
                <c:pt idx="3163">
                  <c:v>#N/A</c:v>
                </c:pt>
                <c:pt idx="3164">
                  <c:v>#N/A</c:v>
                </c:pt>
                <c:pt idx="3165">
                  <c:v>#N/A</c:v>
                </c:pt>
                <c:pt idx="3166">
                  <c:v>#N/A</c:v>
                </c:pt>
                <c:pt idx="3167">
                  <c:v>#N/A</c:v>
                </c:pt>
                <c:pt idx="3168">
                  <c:v>#N/A</c:v>
                </c:pt>
                <c:pt idx="3169">
                  <c:v>#N/A</c:v>
                </c:pt>
                <c:pt idx="3170">
                  <c:v>#N/A</c:v>
                </c:pt>
                <c:pt idx="3171">
                  <c:v>#N/A</c:v>
                </c:pt>
                <c:pt idx="3172">
                  <c:v>#N/A</c:v>
                </c:pt>
                <c:pt idx="3173">
                  <c:v>#N/A</c:v>
                </c:pt>
                <c:pt idx="3174">
                  <c:v>#N/A</c:v>
                </c:pt>
                <c:pt idx="3175">
                  <c:v>#N/A</c:v>
                </c:pt>
                <c:pt idx="3176">
                  <c:v>#N/A</c:v>
                </c:pt>
                <c:pt idx="3177">
                  <c:v>#N/A</c:v>
                </c:pt>
                <c:pt idx="3178">
                  <c:v>#N/A</c:v>
                </c:pt>
                <c:pt idx="3179">
                  <c:v>#N/A</c:v>
                </c:pt>
                <c:pt idx="3180">
                  <c:v>#N/A</c:v>
                </c:pt>
                <c:pt idx="3181">
                  <c:v>#N/A</c:v>
                </c:pt>
                <c:pt idx="3182">
                  <c:v>#N/A</c:v>
                </c:pt>
                <c:pt idx="3183">
                  <c:v>#N/A</c:v>
                </c:pt>
                <c:pt idx="3184">
                  <c:v>#N/A</c:v>
                </c:pt>
                <c:pt idx="3185">
                  <c:v>#N/A</c:v>
                </c:pt>
                <c:pt idx="3186">
                  <c:v>#N/A</c:v>
                </c:pt>
                <c:pt idx="3187">
                  <c:v>#N/A</c:v>
                </c:pt>
                <c:pt idx="3188">
                  <c:v>#N/A</c:v>
                </c:pt>
                <c:pt idx="3189">
                  <c:v>#N/A</c:v>
                </c:pt>
                <c:pt idx="3190">
                  <c:v>#N/A</c:v>
                </c:pt>
                <c:pt idx="3191">
                  <c:v>#N/A</c:v>
                </c:pt>
                <c:pt idx="3192">
                  <c:v>#N/A</c:v>
                </c:pt>
                <c:pt idx="3193">
                  <c:v>#N/A</c:v>
                </c:pt>
                <c:pt idx="3194">
                  <c:v>#N/A</c:v>
                </c:pt>
                <c:pt idx="3195">
                  <c:v>#N/A</c:v>
                </c:pt>
                <c:pt idx="3196">
                  <c:v>#N/A</c:v>
                </c:pt>
                <c:pt idx="3197">
                  <c:v>#N/A</c:v>
                </c:pt>
                <c:pt idx="3198">
                  <c:v>#N/A</c:v>
                </c:pt>
                <c:pt idx="3199">
                  <c:v>#N/A</c:v>
                </c:pt>
                <c:pt idx="3200">
                  <c:v>#N/A</c:v>
                </c:pt>
                <c:pt idx="3201">
                  <c:v>#N/A</c:v>
                </c:pt>
                <c:pt idx="3202">
                  <c:v>#N/A</c:v>
                </c:pt>
                <c:pt idx="3203">
                  <c:v>#N/A</c:v>
                </c:pt>
                <c:pt idx="3204">
                  <c:v>#N/A</c:v>
                </c:pt>
                <c:pt idx="3205">
                  <c:v>#N/A</c:v>
                </c:pt>
                <c:pt idx="3206">
                  <c:v>#N/A</c:v>
                </c:pt>
                <c:pt idx="3207">
                  <c:v>#N/A</c:v>
                </c:pt>
                <c:pt idx="3208">
                  <c:v>#N/A</c:v>
                </c:pt>
                <c:pt idx="3209">
                  <c:v>#N/A</c:v>
                </c:pt>
                <c:pt idx="3210">
                  <c:v>#N/A</c:v>
                </c:pt>
                <c:pt idx="3211">
                  <c:v>#N/A</c:v>
                </c:pt>
                <c:pt idx="3212">
                  <c:v>#N/A</c:v>
                </c:pt>
                <c:pt idx="3213">
                  <c:v>#N/A</c:v>
                </c:pt>
                <c:pt idx="3214">
                  <c:v>#N/A</c:v>
                </c:pt>
                <c:pt idx="3215">
                  <c:v>#N/A</c:v>
                </c:pt>
                <c:pt idx="3216">
                  <c:v>#N/A</c:v>
                </c:pt>
                <c:pt idx="3217">
                  <c:v>#N/A</c:v>
                </c:pt>
                <c:pt idx="3218">
                  <c:v>#N/A</c:v>
                </c:pt>
                <c:pt idx="3219">
                  <c:v>#N/A</c:v>
                </c:pt>
                <c:pt idx="3220">
                  <c:v>#N/A</c:v>
                </c:pt>
                <c:pt idx="3221">
                  <c:v>#N/A</c:v>
                </c:pt>
                <c:pt idx="3222">
                  <c:v>#N/A</c:v>
                </c:pt>
                <c:pt idx="3223">
                  <c:v>#N/A</c:v>
                </c:pt>
                <c:pt idx="3224">
                  <c:v>#N/A</c:v>
                </c:pt>
                <c:pt idx="3225">
                  <c:v>#N/A</c:v>
                </c:pt>
                <c:pt idx="3226">
                  <c:v>#N/A</c:v>
                </c:pt>
                <c:pt idx="3227">
                  <c:v>#N/A</c:v>
                </c:pt>
                <c:pt idx="3228">
                  <c:v>#N/A</c:v>
                </c:pt>
                <c:pt idx="3229">
                  <c:v>#N/A</c:v>
                </c:pt>
                <c:pt idx="3230">
                  <c:v>#N/A</c:v>
                </c:pt>
                <c:pt idx="3231">
                  <c:v>#N/A</c:v>
                </c:pt>
                <c:pt idx="3232">
                  <c:v>#N/A</c:v>
                </c:pt>
                <c:pt idx="3233">
                  <c:v>#N/A</c:v>
                </c:pt>
                <c:pt idx="3234">
                  <c:v>#N/A</c:v>
                </c:pt>
                <c:pt idx="3235">
                  <c:v>#N/A</c:v>
                </c:pt>
                <c:pt idx="3236">
                  <c:v>#N/A</c:v>
                </c:pt>
                <c:pt idx="3237">
                  <c:v>#N/A</c:v>
                </c:pt>
                <c:pt idx="3238">
                  <c:v>#N/A</c:v>
                </c:pt>
                <c:pt idx="3239">
                  <c:v>#N/A</c:v>
                </c:pt>
                <c:pt idx="3240">
                  <c:v>#N/A</c:v>
                </c:pt>
                <c:pt idx="3241">
                  <c:v>#N/A</c:v>
                </c:pt>
                <c:pt idx="3242">
                  <c:v>#N/A</c:v>
                </c:pt>
                <c:pt idx="3243">
                  <c:v>#N/A</c:v>
                </c:pt>
                <c:pt idx="3244">
                  <c:v>#N/A</c:v>
                </c:pt>
                <c:pt idx="3245">
                  <c:v>#N/A</c:v>
                </c:pt>
                <c:pt idx="3246">
                  <c:v>#N/A</c:v>
                </c:pt>
                <c:pt idx="3247">
                  <c:v>#N/A</c:v>
                </c:pt>
                <c:pt idx="3248">
                  <c:v>#N/A</c:v>
                </c:pt>
                <c:pt idx="3249">
                  <c:v>#N/A</c:v>
                </c:pt>
                <c:pt idx="3250">
                  <c:v>#N/A</c:v>
                </c:pt>
                <c:pt idx="3251">
                  <c:v>#N/A</c:v>
                </c:pt>
                <c:pt idx="3252">
                  <c:v>#N/A</c:v>
                </c:pt>
                <c:pt idx="3253">
                  <c:v>#N/A</c:v>
                </c:pt>
                <c:pt idx="3254">
                  <c:v>#N/A</c:v>
                </c:pt>
                <c:pt idx="3255">
                  <c:v>#N/A</c:v>
                </c:pt>
                <c:pt idx="3256">
                  <c:v>#N/A</c:v>
                </c:pt>
                <c:pt idx="3257">
                  <c:v>#N/A</c:v>
                </c:pt>
                <c:pt idx="3258">
                  <c:v>#N/A</c:v>
                </c:pt>
                <c:pt idx="3259">
                  <c:v>#N/A</c:v>
                </c:pt>
                <c:pt idx="3260">
                  <c:v>#N/A</c:v>
                </c:pt>
                <c:pt idx="3261">
                  <c:v>#N/A</c:v>
                </c:pt>
                <c:pt idx="3262">
                  <c:v>#N/A</c:v>
                </c:pt>
                <c:pt idx="3263">
                  <c:v>#N/A</c:v>
                </c:pt>
                <c:pt idx="3264">
                  <c:v>#N/A</c:v>
                </c:pt>
                <c:pt idx="3265">
                  <c:v>#N/A</c:v>
                </c:pt>
                <c:pt idx="3266">
                  <c:v>#N/A</c:v>
                </c:pt>
                <c:pt idx="3267">
                  <c:v>#N/A</c:v>
                </c:pt>
                <c:pt idx="3268">
                  <c:v>#N/A</c:v>
                </c:pt>
                <c:pt idx="3269">
                  <c:v>#N/A</c:v>
                </c:pt>
                <c:pt idx="3270">
                  <c:v>#N/A</c:v>
                </c:pt>
                <c:pt idx="3271">
                  <c:v>#N/A</c:v>
                </c:pt>
                <c:pt idx="3272">
                  <c:v>#N/A</c:v>
                </c:pt>
                <c:pt idx="3273">
                  <c:v>#N/A</c:v>
                </c:pt>
                <c:pt idx="3274">
                  <c:v>#N/A</c:v>
                </c:pt>
                <c:pt idx="3275">
                  <c:v>#N/A</c:v>
                </c:pt>
                <c:pt idx="3276">
                  <c:v>#N/A</c:v>
                </c:pt>
                <c:pt idx="3277">
                  <c:v>#N/A</c:v>
                </c:pt>
                <c:pt idx="3278">
                  <c:v>#N/A</c:v>
                </c:pt>
                <c:pt idx="3279">
                  <c:v>#N/A</c:v>
                </c:pt>
                <c:pt idx="3280">
                  <c:v>#N/A</c:v>
                </c:pt>
                <c:pt idx="3281">
                  <c:v>#N/A</c:v>
                </c:pt>
                <c:pt idx="3282">
                  <c:v>#N/A</c:v>
                </c:pt>
                <c:pt idx="3283">
                  <c:v>#N/A</c:v>
                </c:pt>
                <c:pt idx="3284">
                  <c:v>#N/A</c:v>
                </c:pt>
                <c:pt idx="3285">
                  <c:v>#N/A</c:v>
                </c:pt>
                <c:pt idx="3286">
                  <c:v>#N/A</c:v>
                </c:pt>
                <c:pt idx="3287">
                  <c:v>#N/A</c:v>
                </c:pt>
                <c:pt idx="3288">
                  <c:v>#N/A</c:v>
                </c:pt>
                <c:pt idx="3289">
                  <c:v>#N/A</c:v>
                </c:pt>
                <c:pt idx="3290">
                  <c:v>#N/A</c:v>
                </c:pt>
                <c:pt idx="3291">
                  <c:v>#N/A</c:v>
                </c:pt>
                <c:pt idx="3292">
                  <c:v>#N/A</c:v>
                </c:pt>
                <c:pt idx="3293">
                  <c:v>#N/A</c:v>
                </c:pt>
                <c:pt idx="3294">
                  <c:v>#N/A</c:v>
                </c:pt>
                <c:pt idx="3295">
                  <c:v>#N/A</c:v>
                </c:pt>
                <c:pt idx="3296">
                  <c:v>#N/A</c:v>
                </c:pt>
                <c:pt idx="3297">
                  <c:v>#N/A</c:v>
                </c:pt>
                <c:pt idx="3298">
                  <c:v>#N/A</c:v>
                </c:pt>
                <c:pt idx="3299">
                  <c:v>#N/A</c:v>
                </c:pt>
                <c:pt idx="3300">
                  <c:v>#N/A</c:v>
                </c:pt>
                <c:pt idx="3301">
                  <c:v>#N/A</c:v>
                </c:pt>
                <c:pt idx="3302">
                  <c:v>#N/A</c:v>
                </c:pt>
                <c:pt idx="3303">
                  <c:v>#N/A</c:v>
                </c:pt>
                <c:pt idx="3304">
                  <c:v>#N/A</c:v>
                </c:pt>
                <c:pt idx="3305">
                  <c:v>#N/A</c:v>
                </c:pt>
                <c:pt idx="3306">
                  <c:v>#N/A</c:v>
                </c:pt>
                <c:pt idx="3307">
                  <c:v>#N/A</c:v>
                </c:pt>
                <c:pt idx="3308">
                  <c:v>#N/A</c:v>
                </c:pt>
                <c:pt idx="3309">
                  <c:v>#N/A</c:v>
                </c:pt>
                <c:pt idx="3310">
                  <c:v>#N/A</c:v>
                </c:pt>
                <c:pt idx="3311">
                  <c:v>#N/A</c:v>
                </c:pt>
                <c:pt idx="3312">
                  <c:v>#N/A</c:v>
                </c:pt>
                <c:pt idx="3313">
                  <c:v>#N/A</c:v>
                </c:pt>
                <c:pt idx="3314">
                  <c:v>#N/A</c:v>
                </c:pt>
                <c:pt idx="3315">
                  <c:v>#N/A</c:v>
                </c:pt>
                <c:pt idx="3316">
                  <c:v>#N/A</c:v>
                </c:pt>
                <c:pt idx="3317">
                  <c:v>#N/A</c:v>
                </c:pt>
                <c:pt idx="3318">
                  <c:v>#N/A</c:v>
                </c:pt>
                <c:pt idx="3319">
                  <c:v>#N/A</c:v>
                </c:pt>
                <c:pt idx="3320">
                  <c:v>#N/A</c:v>
                </c:pt>
                <c:pt idx="3321">
                  <c:v>#N/A</c:v>
                </c:pt>
                <c:pt idx="3322">
                  <c:v>#N/A</c:v>
                </c:pt>
                <c:pt idx="3323">
                  <c:v>#N/A</c:v>
                </c:pt>
                <c:pt idx="3324">
                  <c:v>#N/A</c:v>
                </c:pt>
                <c:pt idx="3325">
                  <c:v>#N/A</c:v>
                </c:pt>
                <c:pt idx="3326">
                  <c:v>#N/A</c:v>
                </c:pt>
                <c:pt idx="3327">
                  <c:v>#N/A</c:v>
                </c:pt>
                <c:pt idx="3328">
                  <c:v>#N/A</c:v>
                </c:pt>
                <c:pt idx="3329">
                  <c:v>#N/A</c:v>
                </c:pt>
                <c:pt idx="3330">
                  <c:v>#N/A</c:v>
                </c:pt>
                <c:pt idx="3331">
                  <c:v>#N/A</c:v>
                </c:pt>
                <c:pt idx="3332">
                  <c:v>#N/A</c:v>
                </c:pt>
                <c:pt idx="3333">
                  <c:v>#N/A</c:v>
                </c:pt>
                <c:pt idx="3334">
                  <c:v>#N/A</c:v>
                </c:pt>
                <c:pt idx="3335">
                  <c:v>#N/A</c:v>
                </c:pt>
                <c:pt idx="3336">
                  <c:v>#N/A</c:v>
                </c:pt>
                <c:pt idx="3337">
                  <c:v>#N/A</c:v>
                </c:pt>
                <c:pt idx="3338">
                  <c:v>#N/A</c:v>
                </c:pt>
                <c:pt idx="3339">
                  <c:v>#N/A</c:v>
                </c:pt>
                <c:pt idx="3340">
                  <c:v>#N/A</c:v>
                </c:pt>
                <c:pt idx="3341">
                  <c:v>#N/A</c:v>
                </c:pt>
                <c:pt idx="3342">
                  <c:v>#N/A</c:v>
                </c:pt>
                <c:pt idx="3343">
                  <c:v>#N/A</c:v>
                </c:pt>
                <c:pt idx="3344">
                  <c:v>#N/A</c:v>
                </c:pt>
                <c:pt idx="3345">
                  <c:v>#N/A</c:v>
                </c:pt>
                <c:pt idx="3346">
                  <c:v>#N/A</c:v>
                </c:pt>
                <c:pt idx="3347">
                  <c:v>#N/A</c:v>
                </c:pt>
                <c:pt idx="3348">
                  <c:v>#N/A</c:v>
                </c:pt>
                <c:pt idx="3349">
                  <c:v>#N/A</c:v>
                </c:pt>
                <c:pt idx="3350">
                  <c:v>#N/A</c:v>
                </c:pt>
                <c:pt idx="3351">
                  <c:v>#N/A</c:v>
                </c:pt>
                <c:pt idx="3352">
                  <c:v>#N/A</c:v>
                </c:pt>
                <c:pt idx="3353">
                  <c:v>#N/A</c:v>
                </c:pt>
                <c:pt idx="3354">
                  <c:v>#N/A</c:v>
                </c:pt>
                <c:pt idx="3355">
                  <c:v>#N/A</c:v>
                </c:pt>
                <c:pt idx="3356">
                  <c:v>#N/A</c:v>
                </c:pt>
                <c:pt idx="3357">
                  <c:v>#N/A</c:v>
                </c:pt>
                <c:pt idx="3358">
                  <c:v>#N/A</c:v>
                </c:pt>
                <c:pt idx="3359">
                  <c:v>#N/A</c:v>
                </c:pt>
                <c:pt idx="3360">
                  <c:v>#N/A</c:v>
                </c:pt>
                <c:pt idx="3361">
                  <c:v>#N/A</c:v>
                </c:pt>
                <c:pt idx="3362">
                  <c:v>#N/A</c:v>
                </c:pt>
                <c:pt idx="3363">
                  <c:v>#N/A</c:v>
                </c:pt>
                <c:pt idx="3364">
                  <c:v>#N/A</c:v>
                </c:pt>
                <c:pt idx="3365">
                  <c:v>#N/A</c:v>
                </c:pt>
                <c:pt idx="3366">
                  <c:v>#N/A</c:v>
                </c:pt>
                <c:pt idx="3367">
                  <c:v>#N/A</c:v>
                </c:pt>
                <c:pt idx="3368">
                  <c:v>#N/A</c:v>
                </c:pt>
                <c:pt idx="3369">
                  <c:v>#N/A</c:v>
                </c:pt>
                <c:pt idx="3370">
                  <c:v>#N/A</c:v>
                </c:pt>
                <c:pt idx="3371">
                  <c:v>#N/A</c:v>
                </c:pt>
                <c:pt idx="3372">
                  <c:v>#N/A</c:v>
                </c:pt>
                <c:pt idx="3373">
                  <c:v>#N/A</c:v>
                </c:pt>
                <c:pt idx="3374">
                  <c:v>#N/A</c:v>
                </c:pt>
                <c:pt idx="3375">
                  <c:v>#N/A</c:v>
                </c:pt>
                <c:pt idx="3376">
                  <c:v>#N/A</c:v>
                </c:pt>
                <c:pt idx="3377">
                  <c:v>#N/A</c:v>
                </c:pt>
                <c:pt idx="3378">
                  <c:v>#N/A</c:v>
                </c:pt>
                <c:pt idx="3379">
                  <c:v>#N/A</c:v>
                </c:pt>
                <c:pt idx="3380">
                  <c:v>#N/A</c:v>
                </c:pt>
                <c:pt idx="3381">
                  <c:v>#N/A</c:v>
                </c:pt>
                <c:pt idx="3382">
                  <c:v>#N/A</c:v>
                </c:pt>
                <c:pt idx="3383">
                  <c:v>#N/A</c:v>
                </c:pt>
                <c:pt idx="3384">
                  <c:v>#N/A</c:v>
                </c:pt>
                <c:pt idx="3385">
                  <c:v>#N/A</c:v>
                </c:pt>
                <c:pt idx="3386">
                  <c:v>#N/A</c:v>
                </c:pt>
                <c:pt idx="3387">
                  <c:v>#N/A</c:v>
                </c:pt>
                <c:pt idx="3388">
                  <c:v>#N/A</c:v>
                </c:pt>
                <c:pt idx="3389">
                  <c:v>#N/A</c:v>
                </c:pt>
                <c:pt idx="3390">
                  <c:v>#N/A</c:v>
                </c:pt>
                <c:pt idx="3391">
                  <c:v>#N/A</c:v>
                </c:pt>
                <c:pt idx="3392">
                  <c:v>#N/A</c:v>
                </c:pt>
                <c:pt idx="3393">
                  <c:v>#N/A</c:v>
                </c:pt>
                <c:pt idx="3394">
                  <c:v>#N/A</c:v>
                </c:pt>
                <c:pt idx="3395">
                  <c:v>#N/A</c:v>
                </c:pt>
                <c:pt idx="3396">
                  <c:v>#N/A</c:v>
                </c:pt>
                <c:pt idx="3397">
                  <c:v>#N/A</c:v>
                </c:pt>
                <c:pt idx="3398">
                  <c:v>#N/A</c:v>
                </c:pt>
                <c:pt idx="3399">
                  <c:v>#N/A</c:v>
                </c:pt>
                <c:pt idx="3400">
                  <c:v>#N/A</c:v>
                </c:pt>
                <c:pt idx="3401">
                  <c:v>#N/A</c:v>
                </c:pt>
                <c:pt idx="3402">
                  <c:v>#N/A</c:v>
                </c:pt>
                <c:pt idx="3403">
                  <c:v>#N/A</c:v>
                </c:pt>
                <c:pt idx="3404">
                  <c:v>#N/A</c:v>
                </c:pt>
                <c:pt idx="3405">
                  <c:v>#N/A</c:v>
                </c:pt>
                <c:pt idx="3406">
                  <c:v>#N/A</c:v>
                </c:pt>
                <c:pt idx="3407">
                  <c:v>#N/A</c:v>
                </c:pt>
                <c:pt idx="3408">
                  <c:v>#N/A</c:v>
                </c:pt>
                <c:pt idx="3409">
                  <c:v>#N/A</c:v>
                </c:pt>
                <c:pt idx="3410">
                  <c:v>#N/A</c:v>
                </c:pt>
                <c:pt idx="3411">
                  <c:v>#N/A</c:v>
                </c:pt>
                <c:pt idx="3412">
                  <c:v>#N/A</c:v>
                </c:pt>
                <c:pt idx="3413">
                  <c:v>#N/A</c:v>
                </c:pt>
                <c:pt idx="3414">
                  <c:v>#N/A</c:v>
                </c:pt>
                <c:pt idx="3415">
                  <c:v>#N/A</c:v>
                </c:pt>
                <c:pt idx="3416">
                  <c:v>#N/A</c:v>
                </c:pt>
                <c:pt idx="3417">
                  <c:v>#N/A</c:v>
                </c:pt>
                <c:pt idx="3418">
                  <c:v>#N/A</c:v>
                </c:pt>
                <c:pt idx="3419">
                  <c:v>#N/A</c:v>
                </c:pt>
                <c:pt idx="3420">
                  <c:v>#N/A</c:v>
                </c:pt>
                <c:pt idx="3421">
                  <c:v>#N/A</c:v>
                </c:pt>
                <c:pt idx="3422">
                  <c:v>#N/A</c:v>
                </c:pt>
                <c:pt idx="3423">
                  <c:v>#N/A</c:v>
                </c:pt>
                <c:pt idx="3424">
                  <c:v>#N/A</c:v>
                </c:pt>
                <c:pt idx="3425">
                  <c:v>#N/A</c:v>
                </c:pt>
                <c:pt idx="3426">
                  <c:v>#N/A</c:v>
                </c:pt>
                <c:pt idx="3427">
                  <c:v>#N/A</c:v>
                </c:pt>
                <c:pt idx="3428">
                  <c:v>#N/A</c:v>
                </c:pt>
                <c:pt idx="3429">
                  <c:v>#N/A</c:v>
                </c:pt>
                <c:pt idx="3430">
                  <c:v>#N/A</c:v>
                </c:pt>
                <c:pt idx="3431">
                  <c:v>#N/A</c:v>
                </c:pt>
                <c:pt idx="3432">
                  <c:v>#N/A</c:v>
                </c:pt>
                <c:pt idx="3433">
                  <c:v>#N/A</c:v>
                </c:pt>
                <c:pt idx="3434">
                  <c:v>#N/A</c:v>
                </c:pt>
                <c:pt idx="3435">
                  <c:v>#N/A</c:v>
                </c:pt>
                <c:pt idx="3436">
                  <c:v>#N/A</c:v>
                </c:pt>
                <c:pt idx="3437">
                  <c:v>#N/A</c:v>
                </c:pt>
                <c:pt idx="3438">
                  <c:v>#N/A</c:v>
                </c:pt>
                <c:pt idx="3439">
                  <c:v>#N/A</c:v>
                </c:pt>
                <c:pt idx="3440">
                  <c:v>#N/A</c:v>
                </c:pt>
                <c:pt idx="3441">
                  <c:v>#N/A</c:v>
                </c:pt>
                <c:pt idx="3442">
                  <c:v>#N/A</c:v>
                </c:pt>
                <c:pt idx="3443">
                  <c:v>#N/A</c:v>
                </c:pt>
                <c:pt idx="3444">
                  <c:v>#N/A</c:v>
                </c:pt>
                <c:pt idx="3445">
                  <c:v>#N/A</c:v>
                </c:pt>
                <c:pt idx="3446">
                  <c:v>#N/A</c:v>
                </c:pt>
                <c:pt idx="3447">
                  <c:v>#N/A</c:v>
                </c:pt>
                <c:pt idx="3448">
                  <c:v>#N/A</c:v>
                </c:pt>
                <c:pt idx="3449">
                  <c:v>#N/A</c:v>
                </c:pt>
                <c:pt idx="3450">
                  <c:v>#N/A</c:v>
                </c:pt>
                <c:pt idx="3451">
                  <c:v>#N/A</c:v>
                </c:pt>
                <c:pt idx="3452">
                  <c:v>#N/A</c:v>
                </c:pt>
                <c:pt idx="3453">
                  <c:v>#N/A</c:v>
                </c:pt>
                <c:pt idx="3454">
                  <c:v>#N/A</c:v>
                </c:pt>
                <c:pt idx="3455">
                  <c:v>#N/A</c:v>
                </c:pt>
                <c:pt idx="3456">
                  <c:v>#N/A</c:v>
                </c:pt>
                <c:pt idx="3457">
                  <c:v>#N/A</c:v>
                </c:pt>
                <c:pt idx="3458">
                  <c:v>#N/A</c:v>
                </c:pt>
                <c:pt idx="3459">
                  <c:v>#N/A</c:v>
                </c:pt>
                <c:pt idx="3460">
                  <c:v>#N/A</c:v>
                </c:pt>
                <c:pt idx="3461">
                  <c:v>#N/A</c:v>
                </c:pt>
                <c:pt idx="3462">
                  <c:v>#N/A</c:v>
                </c:pt>
                <c:pt idx="3463">
                  <c:v>#N/A</c:v>
                </c:pt>
                <c:pt idx="3464">
                  <c:v>#N/A</c:v>
                </c:pt>
                <c:pt idx="3465">
                  <c:v>#N/A</c:v>
                </c:pt>
                <c:pt idx="3466">
                  <c:v>#N/A</c:v>
                </c:pt>
                <c:pt idx="3467">
                  <c:v>#N/A</c:v>
                </c:pt>
                <c:pt idx="3468">
                  <c:v>#N/A</c:v>
                </c:pt>
                <c:pt idx="3469">
                  <c:v>#N/A</c:v>
                </c:pt>
                <c:pt idx="3470">
                  <c:v>#N/A</c:v>
                </c:pt>
                <c:pt idx="3471">
                  <c:v>#N/A</c:v>
                </c:pt>
                <c:pt idx="3472">
                  <c:v>#N/A</c:v>
                </c:pt>
                <c:pt idx="3473">
                  <c:v>#N/A</c:v>
                </c:pt>
                <c:pt idx="3474">
                  <c:v>#N/A</c:v>
                </c:pt>
                <c:pt idx="3475">
                  <c:v>#N/A</c:v>
                </c:pt>
                <c:pt idx="3476">
                  <c:v>#N/A</c:v>
                </c:pt>
                <c:pt idx="3477">
                  <c:v>#N/A</c:v>
                </c:pt>
                <c:pt idx="3478">
                  <c:v>#N/A</c:v>
                </c:pt>
                <c:pt idx="3479">
                  <c:v>#N/A</c:v>
                </c:pt>
                <c:pt idx="3480">
                  <c:v>#N/A</c:v>
                </c:pt>
                <c:pt idx="3481">
                  <c:v>#N/A</c:v>
                </c:pt>
                <c:pt idx="3482">
                  <c:v>#N/A</c:v>
                </c:pt>
                <c:pt idx="3483">
                  <c:v>#N/A</c:v>
                </c:pt>
                <c:pt idx="3484">
                  <c:v>#N/A</c:v>
                </c:pt>
                <c:pt idx="3485">
                  <c:v>#N/A</c:v>
                </c:pt>
                <c:pt idx="3486">
                  <c:v>#N/A</c:v>
                </c:pt>
                <c:pt idx="3487">
                  <c:v>#N/A</c:v>
                </c:pt>
                <c:pt idx="3488">
                  <c:v>#N/A</c:v>
                </c:pt>
                <c:pt idx="3489">
                  <c:v>#N/A</c:v>
                </c:pt>
                <c:pt idx="3490">
                  <c:v>#N/A</c:v>
                </c:pt>
                <c:pt idx="3491">
                  <c:v>#N/A</c:v>
                </c:pt>
                <c:pt idx="3492">
                  <c:v>#N/A</c:v>
                </c:pt>
                <c:pt idx="3493">
                  <c:v>#N/A</c:v>
                </c:pt>
                <c:pt idx="3494">
                  <c:v>#N/A</c:v>
                </c:pt>
                <c:pt idx="3495">
                  <c:v>#N/A</c:v>
                </c:pt>
                <c:pt idx="3496">
                  <c:v>#N/A</c:v>
                </c:pt>
                <c:pt idx="3497">
                  <c:v>#N/A</c:v>
                </c:pt>
                <c:pt idx="3498">
                  <c:v>#N/A</c:v>
                </c:pt>
                <c:pt idx="3499">
                  <c:v>#N/A</c:v>
                </c:pt>
                <c:pt idx="3500">
                  <c:v>#N/A</c:v>
                </c:pt>
                <c:pt idx="3501">
                  <c:v>#N/A</c:v>
                </c:pt>
                <c:pt idx="3502">
                  <c:v>#N/A</c:v>
                </c:pt>
                <c:pt idx="3503">
                  <c:v>#N/A</c:v>
                </c:pt>
                <c:pt idx="3504">
                  <c:v>#N/A</c:v>
                </c:pt>
                <c:pt idx="3505">
                  <c:v>#N/A</c:v>
                </c:pt>
                <c:pt idx="3506">
                  <c:v>#N/A</c:v>
                </c:pt>
                <c:pt idx="3507">
                  <c:v>#N/A</c:v>
                </c:pt>
                <c:pt idx="3508">
                  <c:v>#N/A</c:v>
                </c:pt>
                <c:pt idx="3509">
                  <c:v>#N/A</c:v>
                </c:pt>
                <c:pt idx="3510">
                  <c:v>#N/A</c:v>
                </c:pt>
                <c:pt idx="3511">
                  <c:v>#N/A</c:v>
                </c:pt>
                <c:pt idx="3512">
                  <c:v>#N/A</c:v>
                </c:pt>
                <c:pt idx="3513">
                  <c:v>#N/A</c:v>
                </c:pt>
                <c:pt idx="3514">
                  <c:v>#N/A</c:v>
                </c:pt>
                <c:pt idx="3515">
                  <c:v>#N/A</c:v>
                </c:pt>
                <c:pt idx="3516">
                  <c:v>#N/A</c:v>
                </c:pt>
                <c:pt idx="3517">
                  <c:v>#N/A</c:v>
                </c:pt>
                <c:pt idx="3518">
                  <c:v>#N/A</c:v>
                </c:pt>
                <c:pt idx="3519">
                  <c:v>#N/A</c:v>
                </c:pt>
                <c:pt idx="3520">
                  <c:v>#N/A</c:v>
                </c:pt>
                <c:pt idx="3521">
                  <c:v>#N/A</c:v>
                </c:pt>
                <c:pt idx="3522">
                  <c:v>#N/A</c:v>
                </c:pt>
                <c:pt idx="3523">
                  <c:v>#N/A</c:v>
                </c:pt>
                <c:pt idx="3524">
                  <c:v>#N/A</c:v>
                </c:pt>
                <c:pt idx="3525">
                  <c:v>#N/A</c:v>
                </c:pt>
                <c:pt idx="3526">
                  <c:v>#N/A</c:v>
                </c:pt>
                <c:pt idx="3527">
                  <c:v>#N/A</c:v>
                </c:pt>
                <c:pt idx="3528">
                  <c:v>#N/A</c:v>
                </c:pt>
                <c:pt idx="3529">
                  <c:v>#N/A</c:v>
                </c:pt>
                <c:pt idx="3530">
                  <c:v>#N/A</c:v>
                </c:pt>
                <c:pt idx="3531">
                  <c:v>#N/A</c:v>
                </c:pt>
                <c:pt idx="3532">
                  <c:v>#N/A</c:v>
                </c:pt>
                <c:pt idx="3533">
                  <c:v>#N/A</c:v>
                </c:pt>
                <c:pt idx="3534">
                  <c:v>#N/A</c:v>
                </c:pt>
                <c:pt idx="3535">
                  <c:v>#N/A</c:v>
                </c:pt>
                <c:pt idx="3536">
                  <c:v>#N/A</c:v>
                </c:pt>
                <c:pt idx="3537">
                  <c:v>#N/A</c:v>
                </c:pt>
                <c:pt idx="3538">
                  <c:v>#N/A</c:v>
                </c:pt>
                <c:pt idx="3539">
                  <c:v>#N/A</c:v>
                </c:pt>
                <c:pt idx="3540">
                  <c:v>#N/A</c:v>
                </c:pt>
                <c:pt idx="3541">
                  <c:v>#N/A</c:v>
                </c:pt>
                <c:pt idx="3542">
                  <c:v>#N/A</c:v>
                </c:pt>
                <c:pt idx="3543">
                  <c:v>#N/A</c:v>
                </c:pt>
                <c:pt idx="3544">
                  <c:v>#N/A</c:v>
                </c:pt>
                <c:pt idx="3545">
                  <c:v>#N/A</c:v>
                </c:pt>
                <c:pt idx="3546">
                  <c:v>#N/A</c:v>
                </c:pt>
                <c:pt idx="3547">
                  <c:v>#N/A</c:v>
                </c:pt>
                <c:pt idx="3548">
                  <c:v>#N/A</c:v>
                </c:pt>
                <c:pt idx="3549">
                  <c:v>#N/A</c:v>
                </c:pt>
                <c:pt idx="3550">
                  <c:v>#N/A</c:v>
                </c:pt>
                <c:pt idx="3551">
                  <c:v>#N/A</c:v>
                </c:pt>
                <c:pt idx="3552">
                  <c:v>#N/A</c:v>
                </c:pt>
                <c:pt idx="3553">
                  <c:v>#N/A</c:v>
                </c:pt>
                <c:pt idx="3554">
                  <c:v>#N/A</c:v>
                </c:pt>
                <c:pt idx="3555">
                  <c:v>#N/A</c:v>
                </c:pt>
                <c:pt idx="3556">
                  <c:v>#N/A</c:v>
                </c:pt>
                <c:pt idx="3557">
                  <c:v>#N/A</c:v>
                </c:pt>
                <c:pt idx="3558">
                  <c:v>#N/A</c:v>
                </c:pt>
                <c:pt idx="3559">
                  <c:v>#N/A</c:v>
                </c:pt>
                <c:pt idx="3560">
                  <c:v>#N/A</c:v>
                </c:pt>
                <c:pt idx="3561">
                  <c:v>#N/A</c:v>
                </c:pt>
                <c:pt idx="3562">
                  <c:v>#N/A</c:v>
                </c:pt>
                <c:pt idx="3563">
                  <c:v>#N/A</c:v>
                </c:pt>
                <c:pt idx="3564">
                  <c:v>#N/A</c:v>
                </c:pt>
                <c:pt idx="3565">
                  <c:v>#N/A</c:v>
                </c:pt>
                <c:pt idx="3566">
                  <c:v>#N/A</c:v>
                </c:pt>
                <c:pt idx="3567">
                  <c:v>#N/A</c:v>
                </c:pt>
                <c:pt idx="3568">
                  <c:v>#N/A</c:v>
                </c:pt>
                <c:pt idx="3569">
                  <c:v>#N/A</c:v>
                </c:pt>
                <c:pt idx="3570">
                  <c:v>#N/A</c:v>
                </c:pt>
                <c:pt idx="3571">
                  <c:v>#N/A</c:v>
                </c:pt>
                <c:pt idx="3572">
                  <c:v>#N/A</c:v>
                </c:pt>
                <c:pt idx="3573">
                  <c:v>#N/A</c:v>
                </c:pt>
                <c:pt idx="3574">
                  <c:v>#N/A</c:v>
                </c:pt>
                <c:pt idx="3575">
                  <c:v>#N/A</c:v>
                </c:pt>
                <c:pt idx="3576">
                  <c:v>#N/A</c:v>
                </c:pt>
                <c:pt idx="3577">
                  <c:v>#N/A</c:v>
                </c:pt>
                <c:pt idx="3578">
                  <c:v>#N/A</c:v>
                </c:pt>
                <c:pt idx="3579">
                  <c:v>#N/A</c:v>
                </c:pt>
                <c:pt idx="3580">
                  <c:v>#N/A</c:v>
                </c:pt>
                <c:pt idx="3581">
                  <c:v>#N/A</c:v>
                </c:pt>
                <c:pt idx="3582">
                  <c:v>#N/A</c:v>
                </c:pt>
                <c:pt idx="3583">
                  <c:v>#N/A</c:v>
                </c:pt>
                <c:pt idx="3584">
                  <c:v>#N/A</c:v>
                </c:pt>
                <c:pt idx="3585">
                  <c:v>#N/A</c:v>
                </c:pt>
                <c:pt idx="3586">
                  <c:v>#N/A</c:v>
                </c:pt>
                <c:pt idx="3587">
                  <c:v>#N/A</c:v>
                </c:pt>
                <c:pt idx="3588">
                  <c:v>#N/A</c:v>
                </c:pt>
                <c:pt idx="3589">
                  <c:v>#N/A</c:v>
                </c:pt>
                <c:pt idx="3590">
                  <c:v>#N/A</c:v>
                </c:pt>
                <c:pt idx="3591">
                  <c:v>#N/A</c:v>
                </c:pt>
                <c:pt idx="3592">
                  <c:v>#N/A</c:v>
                </c:pt>
                <c:pt idx="3593">
                  <c:v>#N/A</c:v>
                </c:pt>
                <c:pt idx="3594">
                  <c:v>#N/A</c:v>
                </c:pt>
                <c:pt idx="3595">
                  <c:v>#N/A</c:v>
                </c:pt>
                <c:pt idx="3596">
                  <c:v>#N/A</c:v>
                </c:pt>
                <c:pt idx="3597">
                  <c:v>#N/A</c:v>
                </c:pt>
                <c:pt idx="3598">
                  <c:v>#N/A</c:v>
                </c:pt>
                <c:pt idx="3599">
                  <c:v>#N/A</c:v>
                </c:pt>
                <c:pt idx="3600">
                  <c:v>#N/A</c:v>
                </c:pt>
                <c:pt idx="3601">
                  <c:v>#N/A</c:v>
                </c:pt>
                <c:pt idx="3602">
                  <c:v>#N/A</c:v>
                </c:pt>
                <c:pt idx="3603">
                  <c:v>#N/A</c:v>
                </c:pt>
                <c:pt idx="3604">
                  <c:v>#N/A</c:v>
                </c:pt>
                <c:pt idx="3605">
                  <c:v>#N/A</c:v>
                </c:pt>
                <c:pt idx="3606">
                  <c:v>#N/A</c:v>
                </c:pt>
                <c:pt idx="3607">
                  <c:v>#N/A</c:v>
                </c:pt>
                <c:pt idx="3608">
                  <c:v>#N/A</c:v>
                </c:pt>
                <c:pt idx="3609">
                  <c:v>#N/A</c:v>
                </c:pt>
                <c:pt idx="3610">
                  <c:v>#N/A</c:v>
                </c:pt>
                <c:pt idx="3611">
                  <c:v>#N/A</c:v>
                </c:pt>
                <c:pt idx="3612">
                  <c:v>#N/A</c:v>
                </c:pt>
                <c:pt idx="3613">
                  <c:v>#N/A</c:v>
                </c:pt>
                <c:pt idx="3614">
                  <c:v>#N/A</c:v>
                </c:pt>
                <c:pt idx="3615">
                  <c:v>#N/A</c:v>
                </c:pt>
                <c:pt idx="3616">
                  <c:v>#N/A</c:v>
                </c:pt>
                <c:pt idx="3617">
                  <c:v>#N/A</c:v>
                </c:pt>
                <c:pt idx="3618">
                  <c:v>#N/A</c:v>
                </c:pt>
                <c:pt idx="3619">
                  <c:v>#N/A</c:v>
                </c:pt>
                <c:pt idx="3620">
                  <c:v>#N/A</c:v>
                </c:pt>
                <c:pt idx="3621">
                  <c:v>#N/A</c:v>
                </c:pt>
                <c:pt idx="3622">
                  <c:v>#N/A</c:v>
                </c:pt>
                <c:pt idx="3623">
                  <c:v>#N/A</c:v>
                </c:pt>
                <c:pt idx="3624">
                  <c:v>#N/A</c:v>
                </c:pt>
                <c:pt idx="3625">
                  <c:v>#N/A</c:v>
                </c:pt>
                <c:pt idx="3626">
                  <c:v>#N/A</c:v>
                </c:pt>
                <c:pt idx="3627">
                  <c:v>#N/A</c:v>
                </c:pt>
                <c:pt idx="3628">
                  <c:v>#N/A</c:v>
                </c:pt>
                <c:pt idx="3629">
                  <c:v>#N/A</c:v>
                </c:pt>
                <c:pt idx="3630">
                  <c:v>#N/A</c:v>
                </c:pt>
                <c:pt idx="3631">
                  <c:v>#N/A</c:v>
                </c:pt>
                <c:pt idx="3632">
                  <c:v>#N/A</c:v>
                </c:pt>
                <c:pt idx="3633">
                  <c:v>#N/A</c:v>
                </c:pt>
                <c:pt idx="3634">
                  <c:v>#N/A</c:v>
                </c:pt>
                <c:pt idx="3635">
                  <c:v>#N/A</c:v>
                </c:pt>
                <c:pt idx="3636">
                  <c:v>#N/A</c:v>
                </c:pt>
                <c:pt idx="3637">
                  <c:v>#N/A</c:v>
                </c:pt>
                <c:pt idx="3638">
                  <c:v>#N/A</c:v>
                </c:pt>
                <c:pt idx="3639">
                  <c:v>#N/A</c:v>
                </c:pt>
                <c:pt idx="3640">
                  <c:v>#N/A</c:v>
                </c:pt>
                <c:pt idx="3641">
                  <c:v>#N/A</c:v>
                </c:pt>
                <c:pt idx="3642">
                  <c:v>#N/A</c:v>
                </c:pt>
                <c:pt idx="3643">
                  <c:v>#N/A</c:v>
                </c:pt>
                <c:pt idx="3644">
                  <c:v>#N/A</c:v>
                </c:pt>
                <c:pt idx="3645">
                  <c:v>#N/A</c:v>
                </c:pt>
                <c:pt idx="3646">
                  <c:v>#N/A</c:v>
                </c:pt>
                <c:pt idx="3647">
                  <c:v>#N/A</c:v>
                </c:pt>
                <c:pt idx="3648">
                  <c:v>#N/A</c:v>
                </c:pt>
                <c:pt idx="3649">
                  <c:v>#N/A</c:v>
                </c:pt>
                <c:pt idx="3650">
                  <c:v>#N/A</c:v>
                </c:pt>
                <c:pt idx="3651">
                  <c:v>#N/A</c:v>
                </c:pt>
                <c:pt idx="3652">
                  <c:v>#N/A</c:v>
                </c:pt>
                <c:pt idx="3653">
                  <c:v>#N/A</c:v>
                </c:pt>
                <c:pt idx="3654">
                  <c:v>#N/A</c:v>
                </c:pt>
                <c:pt idx="3655">
                  <c:v>#N/A</c:v>
                </c:pt>
                <c:pt idx="3656">
                  <c:v>#N/A</c:v>
                </c:pt>
                <c:pt idx="3657">
                  <c:v>#N/A</c:v>
                </c:pt>
                <c:pt idx="3658">
                  <c:v>#N/A</c:v>
                </c:pt>
                <c:pt idx="3659">
                  <c:v>#N/A</c:v>
                </c:pt>
                <c:pt idx="3660">
                  <c:v>#N/A</c:v>
                </c:pt>
                <c:pt idx="3661">
                  <c:v>#N/A</c:v>
                </c:pt>
                <c:pt idx="3662">
                  <c:v>#N/A</c:v>
                </c:pt>
                <c:pt idx="3663">
                  <c:v>#N/A</c:v>
                </c:pt>
                <c:pt idx="3664">
                  <c:v>#N/A</c:v>
                </c:pt>
                <c:pt idx="3665">
                  <c:v>#N/A</c:v>
                </c:pt>
                <c:pt idx="3666">
                  <c:v>#N/A</c:v>
                </c:pt>
                <c:pt idx="3667">
                  <c:v>#N/A</c:v>
                </c:pt>
                <c:pt idx="3668">
                  <c:v>#N/A</c:v>
                </c:pt>
                <c:pt idx="3669">
                  <c:v>#N/A</c:v>
                </c:pt>
                <c:pt idx="3670">
                  <c:v>#N/A</c:v>
                </c:pt>
                <c:pt idx="3671">
                  <c:v>#N/A</c:v>
                </c:pt>
                <c:pt idx="3672">
                  <c:v>#N/A</c:v>
                </c:pt>
                <c:pt idx="3673">
                  <c:v>#N/A</c:v>
                </c:pt>
                <c:pt idx="3674">
                  <c:v>#N/A</c:v>
                </c:pt>
                <c:pt idx="3675">
                  <c:v>#N/A</c:v>
                </c:pt>
                <c:pt idx="3676">
                  <c:v>#N/A</c:v>
                </c:pt>
                <c:pt idx="3677">
                  <c:v>#N/A</c:v>
                </c:pt>
                <c:pt idx="3678">
                  <c:v>#N/A</c:v>
                </c:pt>
                <c:pt idx="3679">
                  <c:v>#N/A</c:v>
                </c:pt>
                <c:pt idx="3680">
                  <c:v>#N/A</c:v>
                </c:pt>
                <c:pt idx="3681">
                  <c:v>#N/A</c:v>
                </c:pt>
                <c:pt idx="3682">
                  <c:v>#N/A</c:v>
                </c:pt>
                <c:pt idx="3683">
                  <c:v>#N/A</c:v>
                </c:pt>
                <c:pt idx="3684">
                  <c:v>#N/A</c:v>
                </c:pt>
                <c:pt idx="3685">
                  <c:v>#N/A</c:v>
                </c:pt>
                <c:pt idx="3686">
                  <c:v>#N/A</c:v>
                </c:pt>
                <c:pt idx="3687">
                  <c:v>#N/A</c:v>
                </c:pt>
                <c:pt idx="3688">
                  <c:v>#N/A</c:v>
                </c:pt>
                <c:pt idx="3689">
                  <c:v>#N/A</c:v>
                </c:pt>
                <c:pt idx="3690">
                  <c:v>#N/A</c:v>
                </c:pt>
                <c:pt idx="3691">
                  <c:v>#N/A</c:v>
                </c:pt>
                <c:pt idx="3692">
                  <c:v>#N/A</c:v>
                </c:pt>
                <c:pt idx="3693">
                  <c:v>#N/A</c:v>
                </c:pt>
                <c:pt idx="3694">
                  <c:v>#N/A</c:v>
                </c:pt>
                <c:pt idx="3695">
                  <c:v>#N/A</c:v>
                </c:pt>
                <c:pt idx="3696">
                  <c:v>#N/A</c:v>
                </c:pt>
                <c:pt idx="3697">
                  <c:v>#N/A</c:v>
                </c:pt>
                <c:pt idx="3698">
                  <c:v>#N/A</c:v>
                </c:pt>
                <c:pt idx="3699">
                  <c:v>#N/A</c:v>
                </c:pt>
                <c:pt idx="3700">
                  <c:v>#N/A</c:v>
                </c:pt>
                <c:pt idx="3701">
                  <c:v>#N/A</c:v>
                </c:pt>
                <c:pt idx="3702">
                  <c:v>#N/A</c:v>
                </c:pt>
                <c:pt idx="3703">
                  <c:v>#N/A</c:v>
                </c:pt>
                <c:pt idx="3704">
                  <c:v>#N/A</c:v>
                </c:pt>
                <c:pt idx="3705">
                  <c:v>#N/A</c:v>
                </c:pt>
                <c:pt idx="3706">
                  <c:v>#N/A</c:v>
                </c:pt>
                <c:pt idx="3707">
                  <c:v>#N/A</c:v>
                </c:pt>
                <c:pt idx="3708">
                  <c:v>#N/A</c:v>
                </c:pt>
                <c:pt idx="3709">
                  <c:v>#N/A</c:v>
                </c:pt>
                <c:pt idx="3710">
                  <c:v>#N/A</c:v>
                </c:pt>
                <c:pt idx="3711">
                  <c:v>#N/A</c:v>
                </c:pt>
                <c:pt idx="3712">
                  <c:v>#N/A</c:v>
                </c:pt>
                <c:pt idx="3713">
                  <c:v>#N/A</c:v>
                </c:pt>
                <c:pt idx="3714">
                  <c:v>#N/A</c:v>
                </c:pt>
                <c:pt idx="3715">
                  <c:v>#N/A</c:v>
                </c:pt>
                <c:pt idx="3716">
                  <c:v>#N/A</c:v>
                </c:pt>
                <c:pt idx="3717">
                  <c:v>#N/A</c:v>
                </c:pt>
                <c:pt idx="3718">
                  <c:v>#N/A</c:v>
                </c:pt>
                <c:pt idx="3719">
                  <c:v>#N/A</c:v>
                </c:pt>
                <c:pt idx="3720">
                  <c:v>#N/A</c:v>
                </c:pt>
                <c:pt idx="3721">
                  <c:v>#N/A</c:v>
                </c:pt>
                <c:pt idx="3722">
                  <c:v>#N/A</c:v>
                </c:pt>
                <c:pt idx="3723">
                  <c:v>#N/A</c:v>
                </c:pt>
                <c:pt idx="3724">
                  <c:v>#N/A</c:v>
                </c:pt>
                <c:pt idx="3725">
                  <c:v>#N/A</c:v>
                </c:pt>
                <c:pt idx="3726">
                  <c:v>#N/A</c:v>
                </c:pt>
                <c:pt idx="3727">
                  <c:v>#N/A</c:v>
                </c:pt>
                <c:pt idx="3728">
                  <c:v>#N/A</c:v>
                </c:pt>
                <c:pt idx="3729">
                  <c:v>#N/A</c:v>
                </c:pt>
                <c:pt idx="3730">
                  <c:v>#N/A</c:v>
                </c:pt>
                <c:pt idx="3731">
                  <c:v>#N/A</c:v>
                </c:pt>
                <c:pt idx="3732">
                  <c:v>#N/A</c:v>
                </c:pt>
                <c:pt idx="3733">
                  <c:v>#N/A</c:v>
                </c:pt>
                <c:pt idx="3734">
                  <c:v>#N/A</c:v>
                </c:pt>
                <c:pt idx="3735">
                  <c:v>#N/A</c:v>
                </c:pt>
                <c:pt idx="3736">
                  <c:v>#N/A</c:v>
                </c:pt>
                <c:pt idx="3737">
                  <c:v>#N/A</c:v>
                </c:pt>
                <c:pt idx="3738">
                  <c:v>#N/A</c:v>
                </c:pt>
                <c:pt idx="3739">
                  <c:v>#N/A</c:v>
                </c:pt>
                <c:pt idx="3740">
                  <c:v>#N/A</c:v>
                </c:pt>
                <c:pt idx="3741">
                  <c:v>#N/A</c:v>
                </c:pt>
                <c:pt idx="3742">
                  <c:v>#N/A</c:v>
                </c:pt>
                <c:pt idx="3743">
                  <c:v>#N/A</c:v>
                </c:pt>
                <c:pt idx="3744">
                  <c:v>#N/A</c:v>
                </c:pt>
                <c:pt idx="3745">
                  <c:v>#N/A</c:v>
                </c:pt>
                <c:pt idx="3746">
                  <c:v>#N/A</c:v>
                </c:pt>
                <c:pt idx="3747">
                  <c:v>#N/A</c:v>
                </c:pt>
                <c:pt idx="3748">
                  <c:v>#N/A</c:v>
                </c:pt>
                <c:pt idx="3749">
                  <c:v>#N/A</c:v>
                </c:pt>
                <c:pt idx="3750">
                  <c:v>#N/A</c:v>
                </c:pt>
                <c:pt idx="3751">
                  <c:v>#N/A</c:v>
                </c:pt>
                <c:pt idx="3752">
                  <c:v>#N/A</c:v>
                </c:pt>
                <c:pt idx="3753">
                  <c:v>#N/A</c:v>
                </c:pt>
                <c:pt idx="3754">
                  <c:v>#N/A</c:v>
                </c:pt>
                <c:pt idx="3755">
                  <c:v>#N/A</c:v>
                </c:pt>
                <c:pt idx="3756">
                  <c:v>#N/A</c:v>
                </c:pt>
                <c:pt idx="3757">
                  <c:v>#N/A</c:v>
                </c:pt>
                <c:pt idx="3758">
                  <c:v>#N/A</c:v>
                </c:pt>
                <c:pt idx="3759">
                  <c:v>#N/A</c:v>
                </c:pt>
                <c:pt idx="3760">
                  <c:v>#N/A</c:v>
                </c:pt>
                <c:pt idx="3761">
                  <c:v>#N/A</c:v>
                </c:pt>
                <c:pt idx="3762">
                  <c:v>#N/A</c:v>
                </c:pt>
                <c:pt idx="3763">
                  <c:v>#N/A</c:v>
                </c:pt>
                <c:pt idx="3764">
                  <c:v>#N/A</c:v>
                </c:pt>
                <c:pt idx="3765">
                  <c:v>#N/A</c:v>
                </c:pt>
                <c:pt idx="3766">
                  <c:v>#N/A</c:v>
                </c:pt>
                <c:pt idx="3767">
                  <c:v>#N/A</c:v>
                </c:pt>
                <c:pt idx="3768">
                  <c:v>#N/A</c:v>
                </c:pt>
                <c:pt idx="3769">
                  <c:v>#N/A</c:v>
                </c:pt>
                <c:pt idx="3770">
                  <c:v>#N/A</c:v>
                </c:pt>
                <c:pt idx="3771">
                  <c:v>#N/A</c:v>
                </c:pt>
                <c:pt idx="3772">
                  <c:v>#N/A</c:v>
                </c:pt>
                <c:pt idx="3773">
                  <c:v>#N/A</c:v>
                </c:pt>
                <c:pt idx="3774">
                  <c:v>#N/A</c:v>
                </c:pt>
                <c:pt idx="3775">
                  <c:v>#N/A</c:v>
                </c:pt>
                <c:pt idx="3776">
                  <c:v>#N/A</c:v>
                </c:pt>
                <c:pt idx="3777">
                  <c:v>#N/A</c:v>
                </c:pt>
                <c:pt idx="3778">
                  <c:v>#N/A</c:v>
                </c:pt>
                <c:pt idx="3779">
                  <c:v>#N/A</c:v>
                </c:pt>
                <c:pt idx="3780">
                  <c:v>#N/A</c:v>
                </c:pt>
                <c:pt idx="3781">
                  <c:v>#N/A</c:v>
                </c:pt>
                <c:pt idx="3782">
                  <c:v>#N/A</c:v>
                </c:pt>
                <c:pt idx="3783">
                  <c:v>#N/A</c:v>
                </c:pt>
                <c:pt idx="3784">
                  <c:v>#N/A</c:v>
                </c:pt>
                <c:pt idx="3785">
                  <c:v>#N/A</c:v>
                </c:pt>
                <c:pt idx="3786">
                  <c:v>#N/A</c:v>
                </c:pt>
                <c:pt idx="3787">
                  <c:v>#N/A</c:v>
                </c:pt>
                <c:pt idx="3788">
                  <c:v>#N/A</c:v>
                </c:pt>
                <c:pt idx="3789">
                  <c:v>#N/A</c:v>
                </c:pt>
                <c:pt idx="3790">
                  <c:v>#N/A</c:v>
                </c:pt>
                <c:pt idx="3791">
                  <c:v>#N/A</c:v>
                </c:pt>
                <c:pt idx="3792">
                  <c:v>#N/A</c:v>
                </c:pt>
                <c:pt idx="3793">
                  <c:v>#N/A</c:v>
                </c:pt>
                <c:pt idx="3794">
                  <c:v>#N/A</c:v>
                </c:pt>
                <c:pt idx="3795">
                  <c:v>#N/A</c:v>
                </c:pt>
                <c:pt idx="3796">
                  <c:v>#N/A</c:v>
                </c:pt>
                <c:pt idx="3797">
                  <c:v>#N/A</c:v>
                </c:pt>
                <c:pt idx="3798">
                  <c:v>#N/A</c:v>
                </c:pt>
                <c:pt idx="3799">
                  <c:v>#N/A</c:v>
                </c:pt>
                <c:pt idx="3800">
                  <c:v>#N/A</c:v>
                </c:pt>
                <c:pt idx="3801">
                  <c:v>#N/A</c:v>
                </c:pt>
                <c:pt idx="3802">
                  <c:v>#N/A</c:v>
                </c:pt>
                <c:pt idx="3803">
                  <c:v>#N/A</c:v>
                </c:pt>
                <c:pt idx="3804">
                  <c:v>#N/A</c:v>
                </c:pt>
                <c:pt idx="3805">
                  <c:v>#N/A</c:v>
                </c:pt>
                <c:pt idx="3806">
                  <c:v>#N/A</c:v>
                </c:pt>
                <c:pt idx="3807">
                  <c:v>#N/A</c:v>
                </c:pt>
                <c:pt idx="3808">
                  <c:v>#N/A</c:v>
                </c:pt>
                <c:pt idx="3809">
                  <c:v>#N/A</c:v>
                </c:pt>
                <c:pt idx="3810">
                  <c:v>#N/A</c:v>
                </c:pt>
                <c:pt idx="3811">
                  <c:v>#N/A</c:v>
                </c:pt>
                <c:pt idx="3812">
                  <c:v>#N/A</c:v>
                </c:pt>
                <c:pt idx="3813">
                  <c:v>#N/A</c:v>
                </c:pt>
                <c:pt idx="3814">
                  <c:v>#N/A</c:v>
                </c:pt>
                <c:pt idx="3815">
                  <c:v>#N/A</c:v>
                </c:pt>
                <c:pt idx="3816">
                  <c:v>#N/A</c:v>
                </c:pt>
                <c:pt idx="3817">
                  <c:v>#N/A</c:v>
                </c:pt>
                <c:pt idx="3818">
                  <c:v>#N/A</c:v>
                </c:pt>
                <c:pt idx="3819">
                  <c:v>#N/A</c:v>
                </c:pt>
                <c:pt idx="3820">
                  <c:v>#N/A</c:v>
                </c:pt>
                <c:pt idx="3821">
                  <c:v>#N/A</c:v>
                </c:pt>
                <c:pt idx="3822">
                  <c:v>#N/A</c:v>
                </c:pt>
                <c:pt idx="3823">
                  <c:v>#N/A</c:v>
                </c:pt>
                <c:pt idx="3824">
                  <c:v>#N/A</c:v>
                </c:pt>
                <c:pt idx="3825">
                  <c:v>#N/A</c:v>
                </c:pt>
                <c:pt idx="3826">
                  <c:v>#N/A</c:v>
                </c:pt>
                <c:pt idx="3827">
                  <c:v>#N/A</c:v>
                </c:pt>
                <c:pt idx="3828">
                  <c:v>#N/A</c:v>
                </c:pt>
                <c:pt idx="3829">
                  <c:v>#N/A</c:v>
                </c:pt>
                <c:pt idx="3830">
                  <c:v>#N/A</c:v>
                </c:pt>
                <c:pt idx="3831">
                  <c:v>#N/A</c:v>
                </c:pt>
                <c:pt idx="3832">
                  <c:v>#N/A</c:v>
                </c:pt>
                <c:pt idx="3833">
                  <c:v>#N/A</c:v>
                </c:pt>
                <c:pt idx="3834">
                  <c:v>#N/A</c:v>
                </c:pt>
                <c:pt idx="3835">
                  <c:v>#N/A</c:v>
                </c:pt>
                <c:pt idx="3836">
                  <c:v>#N/A</c:v>
                </c:pt>
                <c:pt idx="3837">
                  <c:v>#N/A</c:v>
                </c:pt>
                <c:pt idx="3838">
                  <c:v>#N/A</c:v>
                </c:pt>
                <c:pt idx="3839">
                  <c:v>#N/A</c:v>
                </c:pt>
                <c:pt idx="3840">
                  <c:v>#N/A</c:v>
                </c:pt>
                <c:pt idx="3841">
                  <c:v>#N/A</c:v>
                </c:pt>
                <c:pt idx="3842">
                  <c:v>#N/A</c:v>
                </c:pt>
                <c:pt idx="3843">
                  <c:v>#N/A</c:v>
                </c:pt>
                <c:pt idx="3844">
                  <c:v>#N/A</c:v>
                </c:pt>
                <c:pt idx="3845">
                  <c:v>#N/A</c:v>
                </c:pt>
                <c:pt idx="3846">
                  <c:v>#N/A</c:v>
                </c:pt>
                <c:pt idx="3847">
                  <c:v>#N/A</c:v>
                </c:pt>
                <c:pt idx="3848">
                  <c:v>#N/A</c:v>
                </c:pt>
                <c:pt idx="3849">
                  <c:v>#N/A</c:v>
                </c:pt>
                <c:pt idx="3850">
                  <c:v>#N/A</c:v>
                </c:pt>
                <c:pt idx="3851">
                  <c:v>#N/A</c:v>
                </c:pt>
                <c:pt idx="3852">
                  <c:v>#N/A</c:v>
                </c:pt>
                <c:pt idx="3853">
                  <c:v>#N/A</c:v>
                </c:pt>
                <c:pt idx="3854">
                  <c:v>#N/A</c:v>
                </c:pt>
                <c:pt idx="3855">
                  <c:v>#N/A</c:v>
                </c:pt>
                <c:pt idx="3856">
                  <c:v>#N/A</c:v>
                </c:pt>
                <c:pt idx="3857">
                  <c:v>#N/A</c:v>
                </c:pt>
                <c:pt idx="3858">
                  <c:v>#N/A</c:v>
                </c:pt>
                <c:pt idx="3859">
                  <c:v>#N/A</c:v>
                </c:pt>
                <c:pt idx="3860">
                  <c:v>#N/A</c:v>
                </c:pt>
                <c:pt idx="3861">
                  <c:v>#N/A</c:v>
                </c:pt>
                <c:pt idx="3862">
                  <c:v>#N/A</c:v>
                </c:pt>
                <c:pt idx="3863">
                  <c:v>#N/A</c:v>
                </c:pt>
                <c:pt idx="3864">
                  <c:v>#N/A</c:v>
                </c:pt>
                <c:pt idx="3865">
                  <c:v>#N/A</c:v>
                </c:pt>
                <c:pt idx="3866">
                  <c:v>#N/A</c:v>
                </c:pt>
                <c:pt idx="3867">
                  <c:v>#N/A</c:v>
                </c:pt>
                <c:pt idx="3868">
                  <c:v>#N/A</c:v>
                </c:pt>
                <c:pt idx="3869">
                  <c:v>#N/A</c:v>
                </c:pt>
                <c:pt idx="3870">
                  <c:v>#N/A</c:v>
                </c:pt>
                <c:pt idx="3871">
                  <c:v>#N/A</c:v>
                </c:pt>
                <c:pt idx="3872">
                  <c:v>#N/A</c:v>
                </c:pt>
                <c:pt idx="3873">
                  <c:v>#N/A</c:v>
                </c:pt>
                <c:pt idx="3874">
                  <c:v>#N/A</c:v>
                </c:pt>
                <c:pt idx="3875">
                  <c:v>#N/A</c:v>
                </c:pt>
                <c:pt idx="3876">
                  <c:v>#N/A</c:v>
                </c:pt>
                <c:pt idx="3877">
                  <c:v>#N/A</c:v>
                </c:pt>
                <c:pt idx="3878">
                  <c:v>#N/A</c:v>
                </c:pt>
                <c:pt idx="3879">
                  <c:v>#N/A</c:v>
                </c:pt>
                <c:pt idx="3880">
                  <c:v>#N/A</c:v>
                </c:pt>
                <c:pt idx="3881">
                  <c:v>#N/A</c:v>
                </c:pt>
                <c:pt idx="3882">
                  <c:v>#N/A</c:v>
                </c:pt>
                <c:pt idx="3883">
                  <c:v>#N/A</c:v>
                </c:pt>
                <c:pt idx="3884">
                  <c:v>#N/A</c:v>
                </c:pt>
                <c:pt idx="3885">
                  <c:v>#N/A</c:v>
                </c:pt>
                <c:pt idx="3886">
                  <c:v>#N/A</c:v>
                </c:pt>
                <c:pt idx="3887">
                  <c:v>#N/A</c:v>
                </c:pt>
                <c:pt idx="3888">
                  <c:v>#N/A</c:v>
                </c:pt>
                <c:pt idx="3889">
                  <c:v>#N/A</c:v>
                </c:pt>
                <c:pt idx="3890">
                  <c:v>#N/A</c:v>
                </c:pt>
                <c:pt idx="3891">
                  <c:v>#N/A</c:v>
                </c:pt>
                <c:pt idx="3892">
                  <c:v>#N/A</c:v>
                </c:pt>
                <c:pt idx="3893">
                  <c:v>#N/A</c:v>
                </c:pt>
                <c:pt idx="3894">
                  <c:v>#N/A</c:v>
                </c:pt>
                <c:pt idx="3895">
                  <c:v>#N/A</c:v>
                </c:pt>
                <c:pt idx="3896">
                  <c:v>#N/A</c:v>
                </c:pt>
                <c:pt idx="3897">
                  <c:v>#N/A</c:v>
                </c:pt>
                <c:pt idx="3898">
                  <c:v>#N/A</c:v>
                </c:pt>
                <c:pt idx="3899">
                  <c:v>#N/A</c:v>
                </c:pt>
                <c:pt idx="3900">
                  <c:v>#N/A</c:v>
                </c:pt>
                <c:pt idx="3901">
                  <c:v>#N/A</c:v>
                </c:pt>
                <c:pt idx="3902">
                  <c:v>#N/A</c:v>
                </c:pt>
                <c:pt idx="3903">
                  <c:v>#N/A</c:v>
                </c:pt>
                <c:pt idx="3904">
                  <c:v>#N/A</c:v>
                </c:pt>
                <c:pt idx="3905">
                  <c:v>#N/A</c:v>
                </c:pt>
                <c:pt idx="3906">
                  <c:v>#N/A</c:v>
                </c:pt>
                <c:pt idx="3907">
                  <c:v>#N/A</c:v>
                </c:pt>
                <c:pt idx="3908">
                  <c:v>#N/A</c:v>
                </c:pt>
                <c:pt idx="3909">
                  <c:v>#N/A</c:v>
                </c:pt>
                <c:pt idx="3910">
                  <c:v>#N/A</c:v>
                </c:pt>
                <c:pt idx="3911">
                  <c:v>#N/A</c:v>
                </c:pt>
                <c:pt idx="3912">
                  <c:v>#N/A</c:v>
                </c:pt>
                <c:pt idx="3913">
                  <c:v>#N/A</c:v>
                </c:pt>
                <c:pt idx="3914">
                  <c:v>#N/A</c:v>
                </c:pt>
                <c:pt idx="3915">
                  <c:v>#N/A</c:v>
                </c:pt>
                <c:pt idx="3916">
                  <c:v>#N/A</c:v>
                </c:pt>
                <c:pt idx="3917">
                  <c:v>#N/A</c:v>
                </c:pt>
                <c:pt idx="3918">
                  <c:v>#N/A</c:v>
                </c:pt>
                <c:pt idx="3919">
                  <c:v>#N/A</c:v>
                </c:pt>
                <c:pt idx="3920">
                  <c:v>#N/A</c:v>
                </c:pt>
                <c:pt idx="3921">
                  <c:v>#N/A</c:v>
                </c:pt>
                <c:pt idx="3922">
                  <c:v>#N/A</c:v>
                </c:pt>
                <c:pt idx="3923">
                  <c:v>#N/A</c:v>
                </c:pt>
                <c:pt idx="3924">
                  <c:v>#N/A</c:v>
                </c:pt>
                <c:pt idx="3925">
                  <c:v>#N/A</c:v>
                </c:pt>
                <c:pt idx="3926">
                  <c:v>#N/A</c:v>
                </c:pt>
                <c:pt idx="3927">
                  <c:v>#N/A</c:v>
                </c:pt>
                <c:pt idx="3928">
                  <c:v>#N/A</c:v>
                </c:pt>
                <c:pt idx="3929">
                  <c:v>#N/A</c:v>
                </c:pt>
                <c:pt idx="3930">
                  <c:v>#N/A</c:v>
                </c:pt>
                <c:pt idx="3931">
                  <c:v>#N/A</c:v>
                </c:pt>
                <c:pt idx="3932">
                  <c:v>#N/A</c:v>
                </c:pt>
                <c:pt idx="3933">
                  <c:v>#N/A</c:v>
                </c:pt>
                <c:pt idx="3934">
                  <c:v>#N/A</c:v>
                </c:pt>
                <c:pt idx="3935">
                  <c:v>#N/A</c:v>
                </c:pt>
                <c:pt idx="3936">
                  <c:v>#N/A</c:v>
                </c:pt>
                <c:pt idx="3937">
                  <c:v>#N/A</c:v>
                </c:pt>
                <c:pt idx="3938">
                  <c:v>#N/A</c:v>
                </c:pt>
                <c:pt idx="3939">
                  <c:v>#N/A</c:v>
                </c:pt>
                <c:pt idx="3940">
                  <c:v>#N/A</c:v>
                </c:pt>
                <c:pt idx="3941">
                  <c:v>#N/A</c:v>
                </c:pt>
                <c:pt idx="3942">
                  <c:v>#N/A</c:v>
                </c:pt>
                <c:pt idx="3943">
                  <c:v>#N/A</c:v>
                </c:pt>
                <c:pt idx="3944">
                  <c:v>#N/A</c:v>
                </c:pt>
                <c:pt idx="3945">
                  <c:v>#N/A</c:v>
                </c:pt>
                <c:pt idx="3946">
                  <c:v>#N/A</c:v>
                </c:pt>
                <c:pt idx="3947">
                  <c:v>#N/A</c:v>
                </c:pt>
                <c:pt idx="3948">
                  <c:v>#N/A</c:v>
                </c:pt>
                <c:pt idx="3949">
                  <c:v>#N/A</c:v>
                </c:pt>
                <c:pt idx="3950">
                  <c:v>#N/A</c:v>
                </c:pt>
                <c:pt idx="3951">
                  <c:v>#N/A</c:v>
                </c:pt>
                <c:pt idx="3952">
                  <c:v>#N/A</c:v>
                </c:pt>
                <c:pt idx="3953">
                  <c:v>#N/A</c:v>
                </c:pt>
                <c:pt idx="3954">
                  <c:v>#N/A</c:v>
                </c:pt>
                <c:pt idx="3955">
                  <c:v>#N/A</c:v>
                </c:pt>
                <c:pt idx="3956">
                  <c:v>#N/A</c:v>
                </c:pt>
                <c:pt idx="3957">
                  <c:v>#N/A</c:v>
                </c:pt>
                <c:pt idx="3958">
                  <c:v>#N/A</c:v>
                </c:pt>
                <c:pt idx="3959">
                  <c:v>#N/A</c:v>
                </c:pt>
                <c:pt idx="3960">
                  <c:v>#N/A</c:v>
                </c:pt>
                <c:pt idx="3961">
                  <c:v>#N/A</c:v>
                </c:pt>
                <c:pt idx="3962">
                  <c:v>#N/A</c:v>
                </c:pt>
                <c:pt idx="3963">
                  <c:v>#N/A</c:v>
                </c:pt>
                <c:pt idx="3964">
                  <c:v>#N/A</c:v>
                </c:pt>
                <c:pt idx="3965">
                  <c:v>#N/A</c:v>
                </c:pt>
                <c:pt idx="3966">
                  <c:v>#N/A</c:v>
                </c:pt>
                <c:pt idx="3967">
                  <c:v>#N/A</c:v>
                </c:pt>
                <c:pt idx="3968">
                  <c:v>#N/A</c:v>
                </c:pt>
                <c:pt idx="3969">
                  <c:v>#N/A</c:v>
                </c:pt>
                <c:pt idx="3970">
                  <c:v>#N/A</c:v>
                </c:pt>
                <c:pt idx="3971">
                  <c:v>#N/A</c:v>
                </c:pt>
                <c:pt idx="3972">
                  <c:v>#N/A</c:v>
                </c:pt>
                <c:pt idx="3973">
                  <c:v>#N/A</c:v>
                </c:pt>
                <c:pt idx="3974">
                  <c:v>#N/A</c:v>
                </c:pt>
                <c:pt idx="3975">
                  <c:v>#N/A</c:v>
                </c:pt>
                <c:pt idx="3976">
                  <c:v>#N/A</c:v>
                </c:pt>
                <c:pt idx="3977">
                  <c:v>#N/A</c:v>
                </c:pt>
                <c:pt idx="3978">
                  <c:v>#N/A</c:v>
                </c:pt>
                <c:pt idx="3979">
                  <c:v>#N/A</c:v>
                </c:pt>
                <c:pt idx="3980">
                  <c:v>#N/A</c:v>
                </c:pt>
                <c:pt idx="3981">
                  <c:v>#N/A</c:v>
                </c:pt>
                <c:pt idx="3982">
                  <c:v>#N/A</c:v>
                </c:pt>
                <c:pt idx="3983">
                  <c:v>#N/A</c:v>
                </c:pt>
                <c:pt idx="3984">
                  <c:v>#N/A</c:v>
                </c:pt>
                <c:pt idx="3985">
                  <c:v>#N/A</c:v>
                </c:pt>
                <c:pt idx="3986">
                  <c:v>#N/A</c:v>
                </c:pt>
                <c:pt idx="3987">
                  <c:v>#N/A</c:v>
                </c:pt>
                <c:pt idx="3988">
                  <c:v>#N/A</c:v>
                </c:pt>
                <c:pt idx="3989">
                  <c:v>#N/A</c:v>
                </c:pt>
                <c:pt idx="3990">
                  <c:v>#N/A</c:v>
                </c:pt>
                <c:pt idx="3991">
                  <c:v>#N/A</c:v>
                </c:pt>
                <c:pt idx="3992">
                  <c:v>#N/A</c:v>
                </c:pt>
                <c:pt idx="3993">
                  <c:v>#N/A</c:v>
                </c:pt>
                <c:pt idx="3994">
                  <c:v>#N/A</c:v>
                </c:pt>
                <c:pt idx="3995">
                  <c:v>#N/A</c:v>
                </c:pt>
                <c:pt idx="3996">
                  <c:v>#N/A</c:v>
                </c:pt>
                <c:pt idx="3997">
                  <c:v>#N/A</c:v>
                </c:pt>
                <c:pt idx="3998">
                  <c:v>#N/A</c:v>
                </c:pt>
                <c:pt idx="3999">
                  <c:v>#N/A</c:v>
                </c:pt>
                <c:pt idx="4000">
                  <c:v>#N/A</c:v>
                </c:pt>
                <c:pt idx="4001">
                  <c:v>#N/A</c:v>
                </c:pt>
                <c:pt idx="4002">
                  <c:v>#N/A</c:v>
                </c:pt>
                <c:pt idx="4003">
                  <c:v>#N/A</c:v>
                </c:pt>
                <c:pt idx="4004">
                  <c:v>#N/A</c:v>
                </c:pt>
                <c:pt idx="4005">
                  <c:v>#N/A</c:v>
                </c:pt>
                <c:pt idx="4006">
                  <c:v>#N/A</c:v>
                </c:pt>
                <c:pt idx="4007">
                  <c:v>#N/A</c:v>
                </c:pt>
                <c:pt idx="4008">
                  <c:v>#N/A</c:v>
                </c:pt>
                <c:pt idx="4009">
                  <c:v>#N/A</c:v>
                </c:pt>
                <c:pt idx="4010">
                  <c:v>#N/A</c:v>
                </c:pt>
                <c:pt idx="4011">
                  <c:v>#N/A</c:v>
                </c:pt>
                <c:pt idx="4012">
                  <c:v>#N/A</c:v>
                </c:pt>
                <c:pt idx="4013">
                  <c:v>#N/A</c:v>
                </c:pt>
                <c:pt idx="4014">
                  <c:v>#N/A</c:v>
                </c:pt>
                <c:pt idx="4015">
                  <c:v>#N/A</c:v>
                </c:pt>
                <c:pt idx="4016">
                  <c:v>#N/A</c:v>
                </c:pt>
                <c:pt idx="4017">
                  <c:v>#N/A</c:v>
                </c:pt>
                <c:pt idx="4018">
                  <c:v>#N/A</c:v>
                </c:pt>
                <c:pt idx="4019">
                  <c:v>#N/A</c:v>
                </c:pt>
                <c:pt idx="4020">
                  <c:v>#N/A</c:v>
                </c:pt>
                <c:pt idx="4021">
                  <c:v>#N/A</c:v>
                </c:pt>
                <c:pt idx="4022">
                  <c:v>#N/A</c:v>
                </c:pt>
                <c:pt idx="4023">
                  <c:v>#N/A</c:v>
                </c:pt>
                <c:pt idx="4024">
                  <c:v>#N/A</c:v>
                </c:pt>
                <c:pt idx="4025">
                  <c:v>#N/A</c:v>
                </c:pt>
                <c:pt idx="4026">
                  <c:v>#N/A</c:v>
                </c:pt>
                <c:pt idx="4027">
                  <c:v>#N/A</c:v>
                </c:pt>
                <c:pt idx="4028">
                  <c:v>#N/A</c:v>
                </c:pt>
                <c:pt idx="4029">
                  <c:v>#N/A</c:v>
                </c:pt>
                <c:pt idx="4030">
                  <c:v>#N/A</c:v>
                </c:pt>
                <c:pt idx="4031">
                  <c:v>#N/A</c:v>
                </c:pt>
                <c:pt idx="4032">
                  <c:v>#N/A</c:v>
                </c:pt>
                <c:pt idx="4033">
                  <c:v>#N/A</c:v>
                </c:pt>
                <c:pt idx="4034">
                  <c:v>#N/A</c:v>
                </c:pt>
                <c:pt idx="4035">
                  <c:v>#N/A</c:v>
                </c:pt>
                <c:pt idx="4036">
                  <c:v>#N/A</c:v>
                </c:pt>
                <c:pt idx="4037">
                  <c:v>#N/A</c:v>
                </c:pt>
                <c:pt idx="4038">
                  <c:v>#N/A</c:v>
                </c:pt>
                <c:pt idx="4039">
                  <c:v>#N/A</c:v>
                </c:pt>
                <c:pt idx="4040">
                  <c:v>#N/A</c:v>
                </c:pt>
                <c:pt idx="4041">
                  <c:v>#N/A</c:v>
                </c:pt>
                <c:pt idx="4042">
                  <c:v>#N/A</c:v>
                </c:pt>
                <c:pt idx="4043">
                  <c:v>#N/A</c:v>
                </c:pt>
                <c:pt idx="4044">
                  <c:v>#N/A</c:v>
                </c:pt>
                <c:pt idx="4045">
                  <c:v>#N/A</c:v>
                </c:pt>
                <c:pt idx="4046">
                  <c:v>#N/A</c:v>
                </c:pt>
                <c:pt idx="4047">
                  <c:v>#N/A</c:v>
                </c:pt>
                <c:pt idx="4048">
                  <c:v>#N/A</c:v>
                </c:pt>
                <c:pt idx="4049">
                  <c:v>#N/A</c:v>
                </c:pt>
                <c:pt idx="4050">
                  <c:v>#N/A</c:v>
                </c:pt>
                <c:pt idx="4051">
                  <c:v>#N/A</c:v>
                </c:pt>
                <c:pt idx="4052">
                  <c:v>#N/A</c:v>
                </c:pt>
                <c:pt idx="4053">
                  <c:v>#N/A</c:v>
                </c:pt>
                <c:pt idx="4054">
                  <c:v>#N/A</c:v>
                </c:pt>
                <c:pt idx="4055">
                  <c:v>#N/A</c:v>
                </c:pt>
                <c:pt idx="4056">
                  <c:v>#N/A</c:v>
                </c:pt>
                <c:pt idx="4057">
                  <c:v>#N/A</c:v>
                </c:pt>
                <c:pt idx="4058">
                  <c:v>#N/A</c:v>
                </c:pt>
                <c:pt idx="4059">
                  <c:v>#N/A</c:v>
                </c:pt>
                <c:pt idx="4060">
                  <c:v>#N/A</c:v>
                </c:pt>
                <c:pt idx="4061">
                  <c:v>#N/A</c:v>
                </c:pt>
                <c:pt idx="4062">
                  <c:v>#N/A</c:v>
                </c:pt>
                <c:pt idx="4063">
                  <c:v>#N/A</c:v>
                </c:pt>
                <c:pt idx="4064">
                  <c:v>#N/A</c:v>
                </c:pt>
                <c:pt idx="4065">
                  <c:v>#N/A</c:v>
                </c:pt>
                <c:pt idx="4066">
                  <c:v>#N/A</c:v>
                </c:pt>
                <c:pt idx="4067">
                  <c:v>#N/A</c:v>
                </c:pt>
                <c:pt idx="4068">
                  <c:v>#N/A</c:v>
                </c:pt>
                <c:pt idx="4069">
                  <c:v>#N/A</c:v>
                </c:pt>
                <c:pt idx="4070">
                  <c:v>#N/A</c:v>
                </c:pt>
                <c:pt idx="4071">
                  <c:v>#N/A</c:v>
                </c:pt>
                <c:pt idx="4072">
                  <c:v>#N/A</c:v>
                </c:pt>
                <c:pt idx="4073">
                  <c:v>#N/A</c:v>
                </c:pt>
                <c:pt idx="4074">
                  <c:v>#N/A</c:v>
                </c:pt>
                <c:pt idx="4075">
                  <c:v>#N/A</c:v>
                </c:pt>
                <c:pt idx="4076">
                  <c:v>#N/A</c:v>
                </c:pt>
                <c:pt idx="4077">
                  <c:v>#N/A</c:v>
                </c:pt>
                <c:pt idx="4078">
                  <c:v>#N/A</c:v>
                </c:pt>
                <c:pt idx="4079">
                  <c:v>#N/A</c:v>
                </c:pt>
                <c:pt idx="4080">
                  <c:v>#N/A</c:v>
                </c:pt>
                <c:pt idx="4081">
                  <c:v>#N/A</c:v>
                </c:pt>
                <c:pt idx="4082">
                  <c:v>#N/A</c:v>
                </c:pt>
                <c:pt idx="4083">
                  <c:v>#N/A</c:v>
                </c:pt>
                <c:pt idx="4084">
                  <c:v>#N/A</c:v>
                </c:pt>
                <c:pt idx="4085">
                  <c:v>#N/A</c:v>
                </c:pt>
                <c:pt idx="4086">
                  <c:v>#N/A</c:v>
                </c:pt>
                <c:pt idx="4087">
                  <c:v>#N/A</c:v>
                </c:pt>
                <c:pt idx="4088">
                  <c:v>#N/A</c:v>
                </c:pt>
                <c:pt idx="4089">
                  <c:v>#N/A</c:v>
                </c:pt>
                <c:pt idx="4090">
                  <c:v>#N/A</c:v>
                </c:pt>
                <c:pt idx="4091">
                  <c:v>#N/A</c:v>
                </c:pt>
                <c:pt idx="4092">
                  <c:v>#N/A</c:v>
                </c:pt>
                <c:pt idx="4093">
                  <c:v>#N/A</c:v>
                </c:pt>
                <c:pt idx="4094">
                  <c:v>#N/A</c:v>
                </c:pt>
                <c:pt idx="4095">
                  <c:v>#N/A</c:v>
                </c:pt>
                <c:pt idx="4096">
                  <c:v>#N/A</c:v>
                </c:pt>
                <c:pt idx="4097">
                  <c:v>#N/A</c:v>
                </c:pt>
                <c:pt idx="4098">
                  <c:v>#N/A</c:v>
                </c:pt>
                <c:pt idx="4099">
                  <c:v>#N/A</c:v>
                </c:pt>
                <c:pt idx="4100">
                  <c:v>#N/A</c:v>
                </c:pt>
                <c:pt idx="4101">
                  <c:v>#N/A</c:v>
                </c:pt>
                <c:pt idx="4102">
                  <c:v>#N/A</c:v>
                </c:pt>
                <c:pt idx="4103">
                  <c:v>#N/A</c:v>
                </c:pt>
                <c:pt idx="4104">
                  <c:v>#N/A</c:v>
                </c:pt>
                <c:pt idx="4105">
                  <c:v>#N/A</c:v>
                </c:pt>
                <c:pt idx="4106">
                  <c:v>#N/A</c:v>
                </c:pt>
                <c:pt idx="4107">
                  <c:v>#N/A</c:v>
                </c:pt>
                <c:pt idx="4108">
                  <c:v>#N/A</c:v>
                </c:pt>
                <c:pt idx="4109">
                  <c:v>#N/A</c:v>
                </c:pt>
                <c:pt idx="4110">
                  <c:v>#N/A</c:v>
                </c:pt>
                <c:pt idx="4111">
                  <c:v>#N/A</c:v>
                </c:pt>
                <c:pt idx="4112">
                  <c:v>#N/A</c:v>
                </c:pt>
                <c:pt idx="4113">
                  <c:v>#N/A</c:v>
                </c:pt>
                <c:pt idx="4114">
                  <c:v>#N/A</c:v>
                </c:pt>
                <c:pt idx="4115">
                  <c:v>#N/A</c:v>
                </c:pt>
                <c:pt idx="4116">
                  <c:v>#N/A</c:v>
                </c:pt>
                <c:pt idx="4117">
                  <c:v>#N/A</c:v>
                </c:pt>
                <c:pt idx="4118">
                  <c:v>#N/A</c:v>
                </c:pt>
                <c:pt idx="4119">
                  <c:v>#N/A</c:v>
                </c:pt>
                <c:pt idx="4120">
                  <c:v>#N/A</c:v>
                </c:pt>
                <c:pt idx="4121">
                  <c:v>#N/A</c:v>
                </c:pt>
                <c:pt idx="4122">
                  <c:v>#N/A</c:v>
                </c:pt>
                <c:pt idx="4123">
                  <c:v>#N/A</c:v>
                </c:pt>
                <c:pt idx="4124">
                  <c:v>#N/A</c:v>
                </c:pt>
                <c:pt idx="4125">
                  <c:v>#N/A</c:v>
                </c:pt>
                <c:pt idx="4126">
                  <c:v>#N/A</c:v>
                </c:pt>
                <c:pt idx="4127">
                  <c:v>#N/A</c:v>
                </c:pt>
                <c:pt idx="4128">
                  <c:v>#N/A</c:v>
                </c:pt>
                <c:pt idx="4129">
                  <c:v>#N/A</c:v>
                </c:pt>
                <c:pt idx="4130">
                  <c:v>#N/A</c:v>
                </c:pt>
                <c:pt idx="4131">
                  <c:v>#N/A</c:v>
                </c:pt>
                <c:pt idx="4132">
                  <c:v>#N/A</c:v>
                </c:pt>
                <c:pt idx="4133">
                  <c:v>#N/A</c:v>
                </c:pt>
                <c:pt idx="4134">
                  <c:v>#N/A</c:v>
                </c:pt>
                <c:pt idx="4135">
                  <c:v>#N/A</c:v>
                </c:pt>
                <c:pt idx="4136">
                  <c:v>#N/A</c:v>
                </c:pt>
                <c:pt idx="4137">
                  <c:v>#N/A</c:v>
                </c:pt>
                <c:pt idx="4138">
                  <c:v>#N/A</c:v>
                </c:pt>
                <c:pt idx="4139">
                  <c:v>#N/A</c:v>
                </c:pt>
                <c:pt idx="4140">
                  <c:v>#N/A</c:v>
                </c:pt>
                <c:pt idx="4141">
                  <c:v>#N/A</c:v>
                </c:pt>
                <c:pt idx="4142">
                  <c:v>#N/A</c:v>
                </c:pt>
                <c:pt idx="4143">
                  <c:v>#N/A</c:v>
                </c:pt>
                <c:pt idx="4144">
                  <c:v>#N/A</c:v>
                </c:pt>
                <c:pt idx="4145">
                  <c:v>#N/A</c:v>
                </c:pt>
                <c:pt idx="4146">
                  <c:v>#N/A</c:v>
                </c:pt>
                <c:pt idx="4147">
                  <c:v>#N/A</c:v>
                </c:pt>
                <c:pt idx="4148">
                  <c:v>#N/A</c:v>
                </c:pt>
                <c:pt idx="4149">
                  <c:v>#N/A</c:v>
                </c:pt>
                <c:pt idx="4150">
                  <c:v>#N/A</c:v>
                </c:pt>
                <c:pt idx="4151">
                  <c:v>#N/A</c:v>
                </c:pt>
                <c:pt idx="4152">
                  <c:v>#N/A</c:v>
                </c:pt>
                <c:pt idx="4153">
                  <c:v>#N/A</c:v>
                </c:pt>
                <c:pt idx="4154">
                  <c:v>#N/A</c:v>
                </c:pt>
                <c:pt idx="4155">
                  <c:v>#N/A</c:v>
                </c:pt>
                <c:pt idx="4156">
                  <c:v>#N/A</c:v>
                </c:pt>
                <c:pt idx="4157">
                  <c:v>#N/A</c:v>
                </c:pt>
                <c:pt idx="4158">
                  <c:v>#N/A</c:v>
                </c:pt>
                <c:pt idx="4159">
                  <c:v>#N/A</c:v>
                </c:pt>
                <c:pt idx="4160">
                  <c:v>#N/A</c:v>
                </c:pt>
                <c:pt idx="4161">
                  <c:v>#N/A</c:v>
                </c:pt>
                <c:pt idx="4162">
                  <c:v>#N/A</c:v>
                </c:pt>
                <c:pt idx="4163">
                  <c:v>#N/A</c:v>
                </c:pt>
                <c:pt idx="4164">
                  <c:v>#N/A</c:v>
                </c:pt>
                <c:pt idx="4165">
                  <c:v>#N/A</c:v>
                </c:pt>
                <c:pt idx="4166">
                  <c:v>#N/A</c:v>
                </c:pt>
                <c:pt idx="4167">
                  <c:v>#N/A</c:v>
                </c:pt>
                <c:pt idx="4168">
                  <c:v>#N/A</c:v>
                </c:pt>
                <c:pt idx="4169">
                  <c:v>#N/A</c:v>
                </c:pt>
                <c:pt idx="4170">
                  <c:v>#N/A</c:v>
                </c:pt>
                <c:pt idx="4171">
                  <c:v>#N/A</c:v>
                </c:pt>
                <c:pt idx="4172">
                  <c:v>#N/A</c:v>
                </c:pt>
                <c:pt idx="4173">
                  <c:v>#N/A</c:v>
                </c:pt>
                <c:pt idx="4174">
                  <c:v>#N/A</c:v>
                </c:pt>
                <c:pt idx="4175">
                  <c:v>#N/A</c:v>
                </c:pt>
                <c:pt idx="4176">
                  <c:v>#N/A</c:v>
                </c:pt>
                <c:pt idx="4177">
                  <c:v>#N/A</c:v>
                </c:pt>
                <c:pt idx="4178">
                  <c:v>#N/A</c:v>
                </c:pt>
                <c:pt idx="4179">
                  <c:v>#N/A</c:v>
                </c:pt>
                <c:pt idx="4180">
                  <c:v>#N/A</c:v>
                </c:pt>
                <c:pt idx="4181">
                  <c:v>#N/A</c:v>
                </c:pt>
                <c:pt idx="4182">
                  <c:v>#N/A</c:v>
                </c:pt>
                <c:pt idx="4183">
                  <c:v>#N/A</c:v>
                </c:pt>
                <c:pt idx="4184">
                  <c:v>#N/A</c:v>
                </c:pt>
                <c:pt idx="4185">
                  <c:v>#N/A</c:v>
                </c:pt>
                <c:pt idx="4186">
                  <c:v>#N/A</c:v>
                </c:pt>
                <c:pt idx="4187">
                  <c:v>#N/A</c:v>
                </c:pt>
                <c:pt idx="4188">
                  <c:v>#N/A</c:v>
                </c:pt>
                <c:pt idx="4189">
                  <c:v>#N/A</c:v>
                </c:pt>
                <c:pt idx="4190">
                  <c:v>#N/A</c:v>
                </c:pt>
                <c:pt idx="4191">
                  <c:v>#N/A</c:v>
                </c:pt>
                <c:pt idx="4192">
                  <c:v>#N/A</c:v>
                </c:pt>
                <c:pt idx="4193">
                  <c:v>#N/A</c:v>
                </c:pt>
                <c:pt idx="4194">
                  <c:v>#N/A</c:v>
                </c:pt>
                <c:pt idx="4195">
                  <c:v>#N/A</c:v>
                </c:pt>
                <c:pt idx="4196">
                  <c:v>#N/A</c:v>
                </c:pt>
                <c:pt idx="4197">
                  <c:v>#N/A</c:v>
                </c:pt>
                <c:pt idx="4198">
                  <c:v>#N/A</c:v>
                </c:pt>
                <c:pt idx="4199">
                  <c:v>#N/A</c:v>
                </c:pt>
                <c:pt idx="4200">
                  <c:v>#N/A</c:v>
                </c:pt>
                <c:pt idx="4201">
                  <c:v>#N/A</c:v>
                </c:pt>
                <c:pt idx="4202">
                  <c:v>#N/A</c:v>
                </c:pt>
                <c:pt idx="4203">
                  <c:v>#N/A</c:v>
                </c:pt>
                <c:pt idx="4204">
                  <c:v>#N/A</c:v>
                </c:pt>
                <c:pt idx="4205">
                  <c:v>#N/A</c:v>
                </c:pt>
                <c:pt idx="4206">
                  <c:v>#N/A</c:v>
                </c:pt>
                <c:pt idx="4207">
                  <c:v>#N/A</c:v>
                </c:pt>
                <c:pt idx="4208">
                  <c:v>#N/A</c:v>
                </c:pt>
                <c:pt idx="4209">
                  <c:v>#N/A</c:v>
                </c:pt>
                <c:pt idx="4210">
                  <c:v>#N/A</c:v>
                </c:pt>
                <c:pt idx="4211">
                  <c:v>#N/A</c:v>
                </c:pt>
                <c:pt idx="4212">
                  <c:v>#N/A</c:v>
                </c:pt>
                <c:pt idx="4213">
                  <c:v>#N/A</c:v>
                </c:pt>
                <c:pt idx="4214">
                  <c:v>#N/A</c:v>
                </c:pt>
                <c:pt idx="4215">
                  <c:v>#N/A</c:v>
                </c:pt>
                <c:pt idx="4216">
                  <c:v>#N/A</c:v>
                </c:pt>
                <c:pt idx="4217">
                  <c:v>#N/A</c:v>
                </c:pt>
                <c:pt idx="4218">
                  <c:v>#N/A</c:v>
                </c:pt>
                <c:pt idx="4219">
                  <c:v>#N/A</c:v>
                </c:pt>
                <c:pt idx="4220">
                  <c:v>#N/A</c:v>
                </c:pt>
                <c:pt idx="4221">
                  <c:v>#N/A</c:v>
                </c:pt>
                <c:pt idx="4222">
                  <c:v>#N/A</c:v>
                </c:pt>
                <c:pt idx="4223">
                  <c:v>#N/A</c:v>
                </c:pt>
                <c:pt idx="4224">
                  <c:v>#N/A</c:v>
                </c:pt>
                <c:pt idx="4225">
                  <c:v>#N/A</c:v>
                </c:pt>
                <c:pt idx="4226">
                  <c:v>#N/A</c:v>
                </c:pt>
                <c:pt idx="4227">
                  <c:v>#N/A</c:v>
                </c:pt>
                <c:pt idx="4228">
                  <c:v>#N/A</c:v>
                </c:pt>
                <c:pt idx="4229">
                  <c:v>#N/A</c:v>
                </c:pt>
                <c:pt idx="4230">
                  <c:v>#N/A</c:v>
                </c:pt>
                <c:pt idx="4231">
                  <c:v>#N/A</c:v>
                </c:pt>
                <c:pt idx="4232">
                  <c:v>#N/A</c:v>
                </c:pt>
                <c:pt idx="4233">
                  <c:v>#N/A</c:v>
                </c:pt>
                <c:pt idx="4234">
                  <c:v>#N/A</c:v>
                </c:pt>
                <c:pt idx="4235">
                  <c:v>#N/A</c:v>
                </c:pt>
                <c:pt idx="4236">
                  <c:v>#N/A</c:v>
                </c:pt>
                <c:pt idx="4237">
                  <c:v>#N/A</c:v>
                </c:pt>
                <c:pt idx="4238">
                  <c:v>#N/A</c:v>
                </c:pt>
                <c:pt idx="4239">
                  <c:v>#N/A</c:v>
                </c:pt>
                <c:pt idx="4240">
                  <c:v>#N/A</c:v>
                </c:pt>
                <c:pt idx="4241">
                  <c:v>#N/A</c:v>
                </c:pt>
                <c:pt idx="4242">
                  <c:v>#N/A</c:v>
                </c:pt>
                <c:pt idx="4243">
                  <c:v>#N/A</c:v>
                </c:pt>
                <c:pt idx="4244">
                  <c:v>#N/A</c:v>
                </c:pt>
                <c:pt idx="4245">
                  <c:v>#N/A</c:v>
                </c:pt>
                <c:pt idx="4246">
                  <c:v>#N/A</c:v>
                </c:pt>
                <c:pt idx="4247">
                  <c:v>#N/A</c:v>
                </c:pt>
                <c:pt idx="4248">
                  <c:v>#N/A</c:v>
                </c:pt>
                <c:pt idx="4249">
                  <c:v>#N/A</c:v>
                </c:pt>
                <c:pt idx="4250">
                  <c:v>#N/A</c:v>
                </c:pt>
                <c:pt idx="4251">
                  <c:v>#N/A</c:v>
                </c:pt>
                <c:pt idx="4252">
                  <c:v>#N/A</c:v>
                </c:pt>
                <c:pt idx="4253">
                  <c:v>#N/A</c:v>
                </c:pt>
                <c:pt idx="4254">
                  <c:v>#N/A</c:v>
                </c:pt>
                <c:pt idx="4255">
                  <c:v>#N/A</c:v>
                </c:pt>
                <c:pt idx="4256">
                  <c:v>#N/A</c:v>
                </c:pt>
                <c:pt idx="4257">
                  <c:v>#N/A</c:v>
                </c:pt>
                <c:pt idx="4258">
                  <c:v>#N/A</c:v>
                </c:pt>
                <c:pt idx="4259">
                  <c:v>#N/A</c:v>
                </c:pt>
                <c:pt idx="4260">
                  <c:v>#N/A</c:v>
                </c:pt>
                <c:pt idx="4261">
                  <c:v>#N/A</c:v>
                </c:pt>
                <c:pt idx="4262">
                  <c:v>#N/A</c:v>
                </c:pt>
                <c:pt idx="4263">
                  <c:v>#N/A</c:v>
                </c:pt>
                <c:pt idx="4264">
                  <c:v>#N/A</c:v>
                </c:pt>
                <c:pt idx="4265">
                  <c:v>#N/A</c:v>
                </c:pt>
                <c:pt idx="4266">
                  <c:v>#N/A</c:v>
                </c:pt>
                <c:pt idx="4267">
                  <c:v>#N/A</c:v>
                </c:pt>
                <c:pt idx="4268">
                  <c:v>#N/A</c:v>
                </c:pt>
                <c:pt idx="4269">
                  <c:v>#N/A</c:v>
                </c:pt>
                <c:pt idx="4270">
                  <c:v>#N/A</c:v>
                </c:pt>
                <c:pt idx="4271">
                  <c:v>#N/A</c:v>
                </c:pt>
                <c:pt idx="4272">
                  <c:v>#N/A</c:v>
                </c:pt>
                <c:pt idx="4273">
                  <c:v>#N/A</c:v>
                </c:pt>
                <c:pt idx="4274">
                  <c:v>#N/A</c:v>
                </c:pt>
                <c:pt idx="4275">
                  <c:v>#N/A</c:v>
                </c:pt>
                <c:pt idx="4276">
                  <c:v>#N/A</c:v>
                </c:pt>
                <c:pt idx="4277">
                  <c:v>#N/A</c:v>
                </c:pt>
                <c:pt idx="4278">
                  <c:v>#N/A</c:v>
                </c:pt>
                <c:pt idx="4279">
                  <c:v>#N/A</c:v>
                </c:pt>
                <c:pt idx="4280">
                  <c:v>#N/A</c:v>
                </c:pt>
                <c:pt idx="4281">
                  <c:v>#N/A</c:v>
                </c:pt>
                <c:pt idx="4282">
                  <c:v>#N/A</c:v>
                </c:pt>
                <c:pt idx="4283">
                  <c:v>#N/A</c:v>
                </c:pt>
                <c:pt idx="4284">
                  <c:v>#N/A</c:v>
                </c:pt>
                <c:pt idx="4285">
                  <c:v>#N/A</c:v>
                </c:pt>
                <c:pt idx="4286">
                  <c:v>#N/A</c:v>
                </c:pt>
                <c:pt idx="4287">
                  <c:v>#N/A</c:v>
                </c:pt>
                <c:pt idx="4288">
                  <c:v>#N/A</c:v>
                </c:pt>
                <c:pt idx="4289">
                  <c:v>#N/A</c:v>
                </c:pt>
                <c:pt idx="4290">
                  <c:v>#N/A</c:v>
                </c:pt>
                <c:pt idx="4291">
                  <c:v>#N/A</c:v>
                </c:pt>
                <c:pt idx="4292">
                  <c:v>#N/A</c:v>
                </c:pt>
                <c:pt idx="4293">
                  <c:v>#N/A</c:v>
                </c:pt>
                <c:pt idx="4294">
                  <c:v>#N/A</c:v>
                </c:pt>
                <c:pt idx="4295">
                  <c:v>#N/A</c:v>
                </c:pt>
                <c:pt idx="4296">
                  <c:v>#N/A</c:v>
                </c:pt>
                <c:pt idx="4297">
                  <c:v>#N/A</c:v>
                </c:pt>
                <c:pt idx="4298">
                  <c:v>#N/A</c:v>
                </c:pt>
                <c:pt idx="4299">
                  <c:v>#N/A</c:v>
                </c:pt>
                <c:pt idx="4300">
                  <c:v>#N/A</c:v>
                </c:pt>
                <c:pt idx="4301">
                  <c:v>#N/A</c:v>
                </c:pt>
                <c:pt idx="4302">
                  <c:v>#N/A</c:v>
                </c:pt>
                <c:pt idx="4303">
                  <c:v>#N/A</c:v>
                </c:pt>
                <c:pt idx="4304">
                  <c:v>#N/A</c:v>
                </c:pt>
                <c:pt idx="4305">
                  <c:v>#N/A</c:v>
                </c:pt>
                <c:pt idx="4306">
                  <c:v>#N/A</c:v>
                </c:pt>
                <c:pt idx="4307">
                  <c:v>#N/A</c:v>
                </c:pt>
                <c:pt idx="4308">
                  <c:v>#N/A</c:v>
                </c:pt>
                <c:pt idx="4309">
                  <c:v>#N/A</c:v>
                </c:pt>
                <c:pt idx="4310">
                  <c:v>#N/A</c:v>
                </c:pt>
                <c:pt idx="4311">
                  <c:v>#N/A</c:v>
                </c:pt>
                <c:pt idx="4312">
                  <c:v>#N/A</c:v>
                </c:pt>
                <c:pt idx="4313">
                  <c:v>#N/A</c:v>
                </c:pt>
                <c:pt idx="4314">
                  <c:v>#N/A</c:v>
                </c:pt>
                <c:pt idx="4315">
                  <c:v>#N/A</c:v>
                </c:pt>
                <c:pt idx="4316">
                  <c:v>#N/A</c:v>
                </c:pt>
                <c:pt idx="4317">
                  <c:v>#N/A</c:v>
                </c:pt>
                <c:pt idx="4318">
                  <c:v>#N/A</c:v>
                </c:pt>
                <c:pt idx="4319">
                  <c:v>#N/A</c:v>
                </c:pt>
                <c:pt idx="4320">
                  <c:v>#N/A</c:v>
                </c:pt>
                <c:pt idx="4321">
                  <c:v>#N/A</c:v>
                </c:pt>
                <c:pt idx="4322">
                  <c:v>#N/A</c:v>
                </c:pt>
                <c:pt idx="4323">
                  <c:v>#N/A</c:v>
                </c:pt>
                <c:pt idx="4324">
                  <c:v>#N/A</c:v>
                </c:pt>
                <c:pt idx="4325">
                  <c:v>#N/A</c:v>
                </c:pt>
                <c:pt idx="4326">
                  <c:v>#N/A</c:v>
                </c:pt>
                <c:pt idx="4327">
                  <c:v>#N/A</c:v>
                </c:pt>
                <c:pt idx="4328">
                  <c:v>#N/A</c:v>
                </c:pt>
                <c:pt idx="4329">
                  <c:v>#N/A</c:v>
                </c:pt>
                <c:pt idx="4330">
                  <c:v>#N/A</c:v>
                </c:pt>
                <c:pt idx="4331">
                  <c:v>#N/A</c:v>
                </c:pt>
                <c:pt idx="4332">
                  <c:v>#N/A</c:v>
                </c:pt>
                <c:pt idx="4333">
                  <c:v>#N/A</c:v>
                </c:pt>
                <c:pt idx="4334">
                  <c:v>#N/A</c:v>
                </c:pt>
                <c:pt idx="4335">
                  <c:v>#N/A</c:v>
                </c:pt>
                <c:pt idx="4336">
                  <c:v>#N/A</c:v>
                </c:pt>
                <c:pt idx="4337">
                  <c:v>#N/A</c:v>
                </c:pt>
                <c:pt idx="4338">
                  <c:v>#N/A</c:v>
                </c:pt>
                <c:pt idx="4339">
                  <c:v>#N/A</c:v>
                </c:pt>
                <c:pt idx="4340">
                  <c:v>#N/A</c:v>
                </c:pt>
                <c:pt idx="4341">
                  <c:v>#N/A</c:v>
                </c:pt>
                <c:pt idx="4342">
                  <c:v>#N/A</c:v>
                </c:pt>
                <c:pt idx="4343">
                  <c:v>#N/A</c:v>
                </c:pt>
                <c:pt idx="4344">
                  <c:v>#N/A</c:v>
                </c:pt>
                <c:pt idx="4345">
                  <c:v>#N/A</c:v>
                </c:pt>
                <c:pt idx="4346">
                  <c:v>#N/A</c:v>
                </c:pt>
                <c:pt idx="4347">
                  <c:v>#N/A</c:v>
                </c:pt>
                <c:pt idx="4348">
                  <c:v>#N/A</c:v>
                </c:pt>
                <c:pt idx="4349">
                  <c:v>#N/A</c:v>
                </c:pt>
                <c:pt idx="4350">
                  <c:v>#N/A</c:v>
                </c:pt>
                <c:pt idx="4351">
                  <c:v>#N/A</c:v>
                </c:pt>
                <c:pt idx="4352">
                  <c:v>#N/A</c:v>
                </c:pt>
                <c:pt idx="4353">
                  <c:v>#N/A</c:v>
                </c:pt>
                <c:pt idx="4354">
                  <c:v>#N/A</c:v>
                </c:pt>
                <c:pt idx="4355">
                  <c:v>#N/A</c:v>
                </c:pt>
                <c:pt idx="4356">
                  <c:v>#N/A</c:v>
                </c:pt>
                <c:pt idx="4357">
                  <c:v>#N/A</c:v>
                </c:pt>
                <c:pt idx="4358">
                  <c:v>#N/A</c:v>
                </c:pt>
                <c:pt idx="4359">
                  <c:v>#N/A</c:v>
                </c:pt>
                <c:pt idx="4360">
                  <c:v>#N/A</c:v>
                </c:pt>
                <c:pt idx="4361">
                  <c:v>#N/A</c:v>
                </c:pt>
                <c:pt idx="4362">
                  <c:v>#N/A</c:v>
                </c:pt>
                <c:pt idx="4363">
                  <c:v>#N/A</c:v>
                </c:pt>
                <c:pt idx="4364">
                  <c:v>#N/A</c:v>
                </c:pt>
                <c:pt idx="4365">
                  <c:v>#N/A</c:v>
                </c:pt>
                <c:pt idx="4366">
                  <c:v>#N/A</c:v>
                </c:pt>
                <c:pt idx="4367">
                  <c:v>#N/A</c:v>
                </c:pt>
                <c:pt idx="4368">
                  <c:v>#N/A</c:v>
                </c:pt>
                <c:pt idx="4369">
                  <c:v>#N/A</c:v>
                </c:pt>
                <c:pt idx="4370">
                  <c:v>#N/A</c:v>
                </c:pt>
                <c:pt idx="4371">
                  <c:v>#N/A</c:v>
                </c:pt>
                <c:pt idx="4372">
                  <c:v>#N/A</c:v>
                </c:pt>
                <c:pt idx="4373">
                  <c:v>#N/A</c:v>
                </c:pt>
                <c:pt idx="4374">
                  <c:v>#N/A</c:v>
                </c:pt>
                <c:pt idx="4375">
                  <c:v>#N/A</c:v>
                </c:pt>
                <c:pt idx="4376">
                  <c:v>#N/A</c:v>
                </c:pt>
                <c:pt idx="4377">
                  <c:v>#N/A</c:v>
                </c:pt>
                <c:pt idx="4378">
                  <c:v>#N/A</c:v>
                </c:pt>
                <c:pt idx="4379">
                  <c:v>#N/A</c:v>
                </c:pt>
                <c:pt idx="4380">
                  <c:v>#N/A</c:v>
                </c:pt>
                <c:pt idx="4381">
                  <c:v>#N/A</c:v>
                </c:pt>
                <c:pt idx="4382">
                  <c:v>#N/A</c:v>
                </c:pt>
                <c:pt idx="4383">
                  <c:v>#N/A</c:v>
                </c:pt>
                <c:pt idx="4384">
                  <c:v>#N/A</c:v>
                </c:pt>
                <c:pt idx="4385">
                  <c:v>#N/A</c:v>
                </c:pt>
                <c:pt idx="4386">
                  <c:v>#N/A</c:v>
                </c:pt>
                <c:pt idx="4387">
                  <c:v>#N/A</c:v>
                </c:pt>
                <c:pt idx="4388">
                  <c:v>#N/A</c:v>
                </c:pt>
                <c:pt idx="4389">
                  <c:v>#N/A</c:v>
                </c:pt>
                <c:pt idx="4390">
                  <c:v>#N/A</c:v>
                </c:pt>
                <c:pt idx="4391">
                  <c:v>#N/A</c:v>
                </c:pt>
                <c:pt idx="4392">
                  <c:v>#N/A</c:v>
                </c:pt>
                <c:pt idx="4393">
                  <c:v>#N/A</c:v>
                </c:pt>
                <c:pt idx="4394">
                  <c:v>#N/A</c:v>
                </c:pt>
                <c:pt idx="4395">
                  <c:v>#N/A</c:v>
                </c:pt>
                <c:pt idx="4396">
                  <c:v>#N/A</c:v>
                </c:pt>
                <c:pt idx="4397">
                  <c:v>#N/A</c:v>
                </c:pt>
                <c:pt idx="4398">
                  <c:v>#N/A</c:v>
                </c:pt>
                <c:pt idx="4399">
                  <c:v>#N/A</c:v>
                </c:pt>
                <c:pt idx="4400">
                  <c:v>#N/A</c:v>
                </c:pt>
                <c:pt idx="4401">
                  <c:v>#N/A</c:v>
                </c:pt>
                <c:pt idx="4402">
                  <c:v>#N/A</c:v>
                </c:pt>
                <c:pt idx="4403">
                  <c:v>#N/A</c:v>
                </c:pt>
                <c:pt idx="4404">
                  <c:v>#N/A</c:v>
                </c:pt>
                <c:pt idx="4405">
                  <c:v>#N/A</c:v>
                </c:pt>
                <c:pt idx="4406">
                  <c:v>#N/A</c:v>
                </c:pt>
                <c:pt idx="4407">
                  <c:v>#N/A</c:v>
                </c:pt>
                <c:pt idx="4408">
                  <c:v>#N/A</c:v>
                </c:pt>
                <c:pt idx="4409">
                  <c:v>#N/A</c:v>
                </c:pt>
                <c:pt idx="4410">
                  <c:v>#N/A</c:v>
                </c:pt>
                <c:pt idx="4411">
                  <c:v>#N/A</c:v>
                </c:pt>
                <c:pt idx="4412">
                  <c:v>#N/A</c:v>
                </c:pt>
                <c:pt idx="4413">
                  <c:v>#N/A</c:v>
                </c:pt>
                <c:pt idx="4414">
                  <c:v>#N/A</c:v>
                </c:pt>
                <c:pt idx="4415">
                  <c:v>#N/A</c:v>
                </c:pt>
                <c:pt idx="4416">
                  <c:v>#N/A</c:v>
                </c:pt>
                <c:pt idx="4417">
                  <c:v>#N/A</c:v>
                </c:pt>
                <c:pt idx="4418">
                  <c:v>#N/A</c:v>
                </c:pt>
                <c:pt idx="4419">
                  <c:v>#N/A</c:v>
                </c:pt>
                <c:pt idx="4420">
                  <c:v>#N/A</c:v>
                </c:pt>
                <c:pt idx="4421">
                  <c:v>#N/A</c:v>
                </c:pt>
                <c:pt idx="4422">
                  <c:v>#N/A</c:v>
                </c:pt>
                <c:pt idx="4423">
                  <c:v>#N/A</c:v>
                </c:pt>
                <c:pt idx="4424">
                  <c:v>#N/A</c:v>
                </c:pt>
                <c:pt idx="4425">
                  <c:v>#N/A</c:v>
                </c:pt>
                <c:pt idx="4426">
                  <c:v>#N/A</c:v>
                </c:pt>
                <c:pt idx="4427">
                  <c:v>#N/A</c:v>
                </c:pt>
                <c:pt idx="4428">
                  <c:v>#N/A</c:v>
                </c:pt>
                <c:pt idx="4429">
                  <c:v>#N/A</c:v>
                </c:pt>
                <c:pt idx="4430">
                  <c:v>#N/A</c:v>
                </c:pt>
                <c:pt idx="4431">
                  <c:v>#N/A</c:v>
                </c:pt>
                <c:pt idx="4432">
                  <c:v>#N/A</c:v>
                </c:pt>
                <c:pt idx="4433">
                  <c:v>#N/A</c:v>
                </c:pt>
                <c:pt idx="4434">
                  <c:v>#N/A</c:v>
                </c:pt>
                <c:pt idx="4435">
                  <c:v>#N/A</c:v>
                </c:pt>
                <c:pt idx="4436">
                  <c:v>#N/A</c:v>
                </c:pt>
                <c:pt idx="4437">
                  <c:v>#N/A</c:v>
                </c:pt>
                <c:pt idx="4438">
                  <c:v>#N/A</c:v>
                </c:pt>
                <c:pt idx="4439">
                  <c:v>#N/A</c:v>
                </c:pt>
                <c:pt idx="4440">
                  <c:v>#N/A</c:v>
                </c:pt>
                <c:pt idx="4441">
                  <c:v>#N/A</c:v>
                </c:pt>
                <c:pt idx="4442">
                  <c:v>#N/A</c:v>
                </c:pt>
                <c:pt idx="4443">
                  <c:v>#N/A</c:v>
                </c:pt>
                <c:pt idx="4444">
                  <c:v>#N/A</c:v>
                </c:pt>
                <c:pt idx="4445">
                  <c:v>#N/A</c:v>
                </c:pt>
                <c:pt idx="4446">
                  <c:v>#N/A</c:v>
                </c:pt>
                <c:pt idx="4447">
                  <c:v>#N/A</c:v>
                </c:pt>
                <c:pt idx="4448">
                  <c:v>#N/A</c:v>
                </c:pt>
                <c:pt idx="4449">
                  <c:v>#N/A</c:v>
                </c:pt>
                <c:pt idx="4450">
                  <c:v>#N/A</c:v>
                </c:pt>
                <c:pt idx="4451">
                  <c:v>#N/A</c:v>
                </c:pt>
                <c:pt idx="4452">
                  <c:v>#N/A</c:v>
                </c:pt>
                <c:pt idx="4453">
                  <c:v>#N/A</c:v>
                </c:pt>
                <c:pt idx="4454">
                  <c:v>#N/A</c:v>
                </c:pt>
                <c:pt idx="4455">
                  <c:v>#N/A</c:v>
                </c:pt>
                <c:pt idx="4456">
                  <c:v>#N/A</c:v>
                </c:pt>
                <c:pt idx="4457">
                  <c:v>#N/A</c:v>
                </c:pt>
                <c:pt idx="4458">
                  <c:v>#N/A</c:v>
                </c:pt>
                <c:pt idx="4459">
                  <c:v>#N/A</c:v>
                </c:pt>
                <c:pt idx="4460">
                  <c:v>#N/A</c:v>
                </c:pt>
                <c:pt idx="4461">
                  <c:v>#N/A</c:v>
                </c:pt>
                <c:pt idx="4462">
                  <c:v>#N/A</c:v>
                </c:pt>
                <c:pt idx="4463">
                  <c:v>#N/A</c:v>
                </c:pt>
                <c:pt idx="4464">
                  <c:v>#N/A</c:v>
                </c:pt>
                <c:pt idx="4465">
                  <c:v>#N/A</c:v>
                </c:pt>
                <c:pt idx="4466">
                  <c:v>#N/A</c:v>
                </c:pt>
                <c:pt idx="4467">
                  <c:v>#N/A</c:v>
                </c:pt>
                <c:pt idx="4468">
                  <c:v>#N/A</c:v>
                </c:pt>
                <c:pt idx="4469">
                  <c:v>#N/A</c:v>
                </c:pt>
                <c:pt idx="4470">
                  <c:v>#N/A</c:v>
                </c:pt>
                <c:pt idx="4471">
                  <c:v>#N/A</c:v>
                </c:pt>
                <c:pt idx="4472">
                  <c:v>#N/A</c:v>
                </c:pt>
                <c:pt idx="4473">
                  <c:v>#N/A</c:v>
                </c:pt>
                <c:pt idx="4474">
                  <c:v>#N/A</c:v>
                </c:pt>
                <c:pt idx="4475">
                  <c:v>#N/A</c:v>
                </c:pt>
                <c:pt idx="4476">
                  <c:v>#N/A</c:v>
                </c:pt>
                <c:pt idx="4477">
                  <c:v>#N/A</c:v>
                </c:pt>
                <c:pt idx="4478">
                  <c:v>#N/A</c:v>
                </c:pt>
                <c:pt idx="4479">
                  <c:v>#N/A</c:v>
                </c:pt>
                <c:pt idx="4480">
                  <c:v>#N/A</c:v>
                </c:pt>
                <c:pt idx="4481">
                  <c:v>#N/A</c:v>
                </c:pt>
                <c:pt idx="4482">
                  <c:v>#N/A</c:v>
                </c:pt>
                <c:pt idx="4483">
                  <c:v>#N/A</c:v>
                </c:pt>
                <c:pt idx="4484">
                  <c:v>#N/A</c:v>
                </c:pt>
                <c:pt idx="4485">
                  <c:v>#N/A</c:v>
                </c:pt>
                <c:pt idx="4486">
                  <c:v>#N/A</c:v>
                </c:pt>
                <c:pt idx="4487">
                  <c:v>#N/A</c:v>
                </c:pt>
                <c:pt idx="4488">
                  <c:v>#N/A</c:v>
                </c:pt>
                <c:pt idx="4489">
                  <c:v>#N/A</c:v>
                </c:pt>
                <c:pt idx="4490">
                  <c:v>#N/A</c:v>
                </c:pt>
                <c:pt idx="4491">
                  <c:v>#N/A</c:v>
                </c:pt>
                <c:pt idx="4492">
                  <c:v>#N/A</c:v>
                </c:pt>
                <c:pt idx="4493">
                  <c:v>#N/A</c:v>
                </c:pt>
                <c:pt idx="4494">
                  <c:v>#N/A</c:v>
                </c:pt>
                <c:pt idx="4495">
                  <c:v>#N/A</c:v>
                </c:pt>
                <c:pt idx="4496">
                  <c:v>#N/A</c:v>
                </c:pt>
                <c:pt idx="4497">
                  <c:v>#N/A</c:v>
                </c:pt>
                <c:pt idx="4498">
                  <c:v>#N/A</c:v>
                </c:pt>
                <c:pt idx="4499">
                  <c:v>#N/A</c:v>
                </c:pt>
                <c:pt idx="4500">
                  <c:v>#N/A</c:v>
                </c:pt>
                <c:pt idx="4501">
                  <c:v>#N/A</c:v>
                </c:pt>
                <c:pt idx="4502">
                  <c:v>#N/A</c:v>
                </c:pt>
                <c:pt idx="4503">
                  <c:v>#N/A</c:v>
                </c:pt>
                <c:pt idx="4504">
                  <c:v>#N/A</c:v>
                </c:pt>
                <c:pt idx="4505">
                  <c:v>#N/A</c:v>
                </c:pt>
                <c:pt idx="4506">
                  <c:v>#N/A</c:v>
                </c:pt>
                <c:pt idx="4507">
                  <c:v>#N/A</c:v>
                </c:pt>
                <c:pt idx="4508">
                  <c:v>#N/A</c:v>
                </c:pt>
                <c:pt idx="4509">
                  <c:v>#N/A</c:v>
                </c:pt>
                <c:pt idx="4510">
                  <c:v>#N/A</c:v>
                </c:pt>
                <c:pt idx="4511">
                  <c:v>#N/A</c:v>
                </c:pt>
                <c:pt idx="4512">
                  <c:v>#N/A</c:v>
                </c:pt>
                <c:pt idx="4513">
                  <c:v>#N/A</c:v>
                </c:pt>
                <c:pt idx="4514">
                  <c:v>#N/A</c:v>
                </c:pt>
                <c:pt idx="4515">
                  <c:v>#N/A</c:v>
                </c:pt>
                <c:pt idx="4516">
                  <c:v>#N/A</c:v>
                </c:pt>
                <c:pt idx="4517">
                  <c:v>#N/A</c:v>
                </c:pt>
                <c:pt idx="4518">
                  <c:v>#N/A</c:v>
                </c:pt>
                <c:pt idx="4519">
                  <c:v>#N/A</c:v>
                </c:pt>
                <c:pt idx="4520">
                  <c:v>#N/A</c:v>
                </c:pt>
                <c:pt idx="4521">
                  <c:v>#N/A</c:v>
                </c:pt>
                <c:pt idx="4522">
                  <c:v>#N/A</c:v>
                </c:pt>
                <c:pt idx="4523">
                  <c:v>#N/A</c:v>
                </c:pt>
                <c:pt idx="4524">
                  <c:v>#N/A</c:v>
                </c:pt>
                <c:pt idx="4525">
                  <c:v>#N/A</c:v>
                </c:pt>
                <c:pt idx="4526">
                  <c:v>#N/A</c:v>
                </c:pt>
                <c:pt idx="4527">
                  <c:v>#N/A</c:v>
                </c:pt>
                <c:pt idx="4528">
                  <c:v>#N/A</c:v>
                </c:pt>
                <c:pt idx="4529">
                  <c:v>#N/A</c:v>
                </c:pt>
                <c:pt idx="4530">
                  <c:v>#N/A</c:v>
                </c:pt>
                <c:pt idx="4531">
                  <c:v>#N/A</c:v>
                </c:pt>
                <c:pt idx="4532">
                  <c:v>#N/A</c:v>
                </c:pt>
                <c:pt idx="4533">
                  <c:v>#N/A</c:v>
                </c:pt>
                <c:pt idx="4534">
                  <c:v>#N/A</c:v>
                </c:pt>
                <c:pt idx="4535">
                  <c:v>#N/A</c:v>
                </c:pt>
                <c:pt idx="4536">
                  <c:v>#N/A</c:v>
                </c:pt>
                <c:pt idx="4537">
                  <c:v>#N/A</c:v>
                </c:pt>
                <c:pt idx="4538">
                  <c:v>#N/A</c:v>
                </c:pt>
                <c:pt idx="4539">
                  <c:v>#N/A</c:v>
                </c:pt>
                <c:pt idx="4540">
                  <c:v>#N/A</c:v>
                </c:pt>
                <c:pt idx="4541">
                  <c:v>#N/A</c:v>
                </c:pt>
                <c:pt idx="4542">
                  <c:v>#N/A</c:v>
                </c:pt>
                <c:pt idx="4543">
                  <c:v>#N/A</c:v>
                </c:pt>
                <c:pt idx="4544">
                  <c:v>#N/A</c:v>
                </c:pt>
                <c:pt idx="4545">
                  <c:v>#N/A</c:v>
                </c:pt>
                <c:pt idx="4546">
                  <c:v>#N/A</c:v>
                </c:pt>
                <c:pt idx="4547">
                  <c:v>#N/A</c:v>
                </c:pt>
                <c:pt idx="4548">
                  <c:v>#N/A</c:v>
                </c:pt>
                <c:pt idx="4549">
                  <c:v>#N/A</c:v>
                </c:pt>
                <c:pt idx="4550">
                  <c:v>#N/A</c:v>
                </c:pt>
                <c:pt idx="4551">
                  <c:v>#N/A</c:v>
                </c:pt>
                <c:pt idx="4552">
                  <c:v>#N/A</c:v>
                </c:pt>
                <c:pt idx="4553">
                  <c:v>#N/A</c:v>
                </c:pt>
                <c:pt idx="4554">
                  <c:v>#N/A</c:v>
                </c:pt>
                <c:pt idx="4555">
                  <c:v>#N/A</c:v>
                </c:pt>
                <c:pt idx="4556">
                  <c:v>#N/A</c:v>
                </c:pt>
                <c:pt idx="4557">
                  <c:v>#N/A</c:v>
                </c:pt>
                <c:pt idx="4558">
                  <c:v>#N/A</c:v>
                </c:pt>
                <c:pt idx="4559">
                  <c:v>#N/A</c:v>
                </c:pt>
                <c:pt idx="4560">
                  <c:v>#N/A</c:v>
                </c:pt>
                <c:pt idx="4561">
                  <c:v>#N/A</c:v>
                </c:pt>
                <c:pt idx="4562">
                  <c:v>#N/A</c:v>
                </c:pt>
                <c:pt idx="4563">
                  <c:v>#N/A</c:v>
                </c:pt>
                <c:pt idx="4564">
                  <c:v>#N/A</c:v>
                </c:pt>
                <c:pt idx="4565">
                  <c:v>#N/A</c:v>
                </c:pt>
                <c:pt idx="4566">
                  <c:v>#N/A</c:v>
                </c:pt>
                <c:pt idx="4567">
                  <c:v>#N/A</c:v>
                </c:pt>
                <c:pt idx="4568">
                  <c:v>#N/A</c:v>
                </c:pt>
                <c:pt idx="4569">
                  <c:v>#N/A</c:v>
                </c:pt>
                <c:pt idx="4570">
                  <c:v>#N/A</c:v>
                </c:pt>
                <c:pt idx="4571">
                  <c:v>#N/A</c:v>
                </c:pt>
                <c:pt idx="4572">
                  <c:v>#N/A</c:v>
                </c:pt>
                <c:pt idx="4573">
                  <c:v>#N/A</c:v>
                </c:pt>
                <c:pt idx="4574">
                  <c:v>#N/A</c:v>
                </c:pt>
                <c:pt idx="4575">
                  <c:v>#N/A</c:v>
                </c:pt>
                <c:pt idx="4576">
                  <c:v>#N/A</c:v>
                </c:pt>
                <c:pt idx="4577">
                  <c:v>#N/A</c:v>
                </c:pt>
                <c:pt idx="4578">
                  <c:v>#N/A</c:v>
                </c:pt>
                <c:pt idx="4579">
                  <c:v>#N/A</c:v>
                </c:pt>
                <c:pt idx="4580">
                  <c:v>#N/A</c:v>
                </c:pt>
                <c:pt idx="4581">
                  <c:v>#N/A</c:v>
                </c:pt>
                <c:pt idx="4582">
                  <c:v>#N/A</c:v>
                </c:pt>
                <c:pt idx="4583">
                  <c:v>#N/A</c:v>
                </c:pt>
                <c:pt idx="4584">
                  <c:v>#N/A</c:v>
                </c:pt>
                <c:pt idx="4585">
                  <c:v>#N/A</c:v>
                </c:pt>
                <c:pt idx="4586">
                  <c:v>#N/A</c:v>
                </c:pt>
                <c:pt idx="4587">
                  <c:v>#N/A</c:v>
                </c:pt>
                <c:pt idx="4588">
                  <c:v>#N/A</c:v>
                </c:pt>
                <c:pt idx="4589">
                  <c:v>#N/A</c:v>
                </c:pt>
                <c:pt idx="4590">
                  <c:v>#N/A</c:v>
                </c:pt>
                <c:pt idx="4591">
                  <c:v>#N/A</c:v>
                </c:pt>
                <c:pt idx="4592">
                  <c:v>#N/A</c:v>
                </c:pt>
                <c:pt idx="4593">
                  <c:v>#N/A</c:v>
                </c:pt>
                <c:pt idx="4594">
                  <c:v>#N/A</c:v>
                </c:pt>
                <c:pt idx="4595">
                  <c:v>#N/A</c:v>
                </c:pt>
                <c:pt idx="4596">
                  <c:v>#N/A</c:v>
                </c:pt>
                <c:pt idx="4597">
                  <c:v>#N/A</c:v>
                </c:pt>
                <c:pt idx="4598">
                  <c:v>#N/A</c:v>
                </c:pt>
                <c:pt idx="4599">
                  <c:v>#N/A</c:v>
                </c:pt>
                <c:pt idx="4600">
                  <c:v>#N/A</c:v>
                </c:pt>
                <c:pt idx="4601">
                  <c:v>#N/A</c:v>
                </c:pt>
                <c:pt idx="4602">
                  <c:v>#N/A</c:v>
                </c:pt>
                <c:pt idx="4603">
                  <c:v>#N/A</c:v>
                </c:pt>
                <c:pt idx="4604">
                  <c:v>#N/A</c:v>
                </c:pt>
                <c:pt idx="4605">
                  <c:v>#N/A</c:v>
                </c:pt>
                <c:pt idx="4606">
                  <c:v>#N/A</c:v>
                </c:pt>
                <c:pt idx="4607">
                  <c:v>#N/A</c:v>
                </c:pt>
                <c:pt idx="4608">
                  <c:v>#N/A</c:v>
                </c:pt>
                <c:pt idx="4609">
                  <c:v>#N/A</c:v>
                </c:pt>
                <c:pt idx="4610">
                  <c:v>#N/A</c:v>
                </c:pt>
                <c:pt idx="4611">
                  <c:v>#N/A</c:v>
                </c:pt>
                <c:pt idx="4612">
                  <c:v>#N/A</c:v>
                </c:pt>
                <c:pt idx="4613">
                  <c:v>#N/A</c:v>
                </c:pt>
                <c:pt idx="4614">
                  <c:v>#N/A</c:v>
                </c:pt>
                <c:pt idx="4615">
                  <c:v>#N/A</c:v>
                </c:pt>
                <c:pt idx="4616">
                  <c:v>#N/A</c:v>
                </c:pt>
                <c:pt idx="4617">
                  <c:v>#N/A</c:v>
                </c:pt>
                <c:pt idx="4618">
                  <c:v>#N/A</c:v>
                </c:pt>
                <c:pt idx="4619">
                  <c:v>#N/A</c:v>
                </c:pt>
                <c:pt idx="4620">
                  <c:v>#N/A</c:v>
                </c:pt>
                <c:pt idx="4621">
                  <c:v>#N/A</c:v>
                </c:pt>
                <c:pt idx="4622">
                  <c:v>#N/A</c:v>
                </c:pt>
                <c:pt idx="4623">
                  <c:v>#N/A</c:v>
                </c:pt>
                <c:pt idx="4624">
                  <c:v>#N/A</c:v>
                </c:pt>
                <c:pt idx="4625">
                  <c:v>#N/A</c:v>
                </c:pt>
                <c:pt idx="4626">
                  <c:v>#N/A</c:v>
                </c:pt>
                <c:pt idx="4627">
                  <c:v>#N/A</c:v>
                </c:pt>
                <c:pt idx="4628">
                  <c:v>#N/A</c:v>
                </c:pt>
                <c:pt idx="4629">
                  <c:v>#N/A</c:v>
                </c:pt>
                <c:pt idx="4630">
                  <c:v>#N/A</c:v>
                </c:pt>
                <c:pt idx="4631">
                  <c:v>#N/A</c:v>
                </c:pt>
                <c:pt idx="4632">
                  <c:v>#N/A</c:v>
                </c:pt>
                <c:pt idx="4633">
                  <c:v>#N/A</c:v>
                </c:pt>
                <c:pt idx="4634">
                  <c:v>#N/A</c:v>
                </c:pt>
                <c:pt idx="4635">
                  <c:v>#N/A</c:v>
                </c:pt>
                <c:pt idx="4636">
                  <c:v>#N/A</c:v>
                </c:pt>
                <c:pt idx="4637">
                  <c:v>#N/A</c:v>
                </c:pt>
                <c:pt idx="4638">
                  <c:v>#N/A</c:v>
                </c:pt>
                <c:pt idx="4639">
                  <c:v>#N/A</c:v>
                </c:pt>
                <c:pt idx="4640">
                  <c:v>#N/A</c:v>
                </c:pt>
                <c:pt idx="4641">
                  <c:v>#N/A</c:v>
                </c:pt>
                <c:pt idx="4642">
                  <c:v>#N/A</c:v>
                </c:pt>
                <c:pt idx="4643">
                  <c:v>#N/A</c:v>
                </c:pt>
                <c:pt idx="4644">
                  <c:v>#N/A</c:v>
                </c:pt>
                <c:pt idx="4645">
                  <c:v>#N/A</c:v>
                </c:pt>
                <c:pt idx="4646">
                  <c:v>#N/A</c:v>
                </c:pt>
                <c:pt idx="4647">
                  <c:v>#N/A</c:v>
                </c:pt>
                <c:pt idx="4648">
                  <c:v>#N/A</c:v>
                </c:pt>
                <c:pt idx="4649">
                  <c:v>#N/A</c:v>
                </c:pt>
                <c:pt idx="4650">
                  <c:v>#N/A</c:v>
                </c:pt>
                <c:pt idx="4651">
                  <c:v>#N/A</c:v>
                </c:pt>
                <c:pt idx="4652">
                  <c:v>#N/A</c:v>
                </c:pt>
                <c:pt idx="4653">
                  <c:v>#N/A</c:v>
                </c:pt>
                <c:pt idx="4654">
                  <c:v>#N/A</c:v>
                </c:pt>
                <c:pt idx="4655">
                  <c:v>#N/A</c:v>
                </c:pt>
                <c:pt idx="4656">
                  <c:v>#N/A</c:v>
                </c:pt>
                <c:pt idx="4657">
                  <c:v>#N/A</c:v>
                </c:pt>
                <c:pt idx="4658">
                  <c:v>#N/A</c:v>
                </c:pt>
                <c:pt idx="4659">
                  <c:v>#N/A</c:v>
                </c:pt>
                <c:pt idx="4660">
                  <c:v>#N/A</c:v>
                </c:pt>
                <c:pt idx="4661">
                  <c:v>#N/A</c:v>
                </c:pt>
                <c:pt idx="4662">
                  <c:v>#N/A</c:v>
                </c:pt>
                <c:pt idx="4663">
                  <c:v>#N/A</c:v>
                </c:pt>
                <c:pt idx="4664">
                  <c:v>#N/A</c:v>
                </c:pt>
                <c:pt idx="4665">
                  <c:v>#N/A</c:v>
                </c:pt>
                <c:pt idx="4666">
                  <c:v>#N/A</c:v>
                </c:pt>
                <c:pt idx="4667">
                  <c:v>#N/A</c:v>
                </c:pt>
                <c:pt idx="4668">
                  <c:v>#N/A</c:v>
                </c:pt>
                <c:pt idx="4669">
                  <c:v>#N/A</c:v>
                </c:pt>
                <c:pt idx="4670">
                  <c:v>#N/A</c:v>
                </c:pt>
                <c:pt idx="4671">
                  <c:v>#N/A</c:v>
                </c:pt>
                <c:pt idx="4672">
                  <c:v>#N/A</c:v>
                </c:pt>
                <c:pt idx="4673">
                  <c:v>#N/A</c:v>
                </c:pt>
                <c:pt idx="4674">
                  <c:v>#N/A</c:v>
                </c:pt>
                <c:pt idx="4675">
                  <c:v>#N/A</c:v>
                </c:pt>
                <c:pt idx="4676">
                  <c:v>#N/A</c:v>
                </c:pt>
                <c:pt idx="4677">
                  <c:v>#N/A</c:v>
                </c:pt>
                <c:pt idx="4678">
                  <c:v>#N/A</c:v>
                </c:pt>
                <c:pt idx="4679">
                  <c:v>#N/A</c:v>
                </c:pt>
                <c:pt idx="4680">
                  <c:v>#N/A</c:v>
                </c:pt>
                <c:pt idx="4681">
                  <c:v>#N/A</c:v>
                </c:pt>
                <c:pt idx="4682">
                  <c:v>#N/A</c:v>
                </c:pt>
                <c:pt idx="4683">
                  <c:v>#N/A</c:v>
                </c:pt>
                <c:pt idx="4684">
                  <c:v>#N/A</c:v>
                </c:pt>
                <c:pt idx="4685">
                  <c:v>#N/A</c:v>
                </c:pt>
                <c:pt idx="4686">
                  <c:v>#N/A</c:v>
                </c:pt>
                <c:pt idx="4687">
                  <c:v>#N/A</c:v>
                </c:pt>
                <c:pt idx="4688">
                  <c:v>#N/A</c:v>
                </c:pt>
                <c:pt idx="4689">
                  <c:v>#N/A</c:v>
                </c:pt>
                <c:pt idx="4690">
                  <c:v>#N/A</c:v>
                </c:pt>
                <c:pt idx="4691">
                  <c:v>#N/A</c:v>
                </c:pt>
                <c:pt idx="4692">
                  <c:v>#N/A</c:v>
                </c:pt>
                <c:pt idx="4693">
                  <c:v>#N/A</c:v>
                </c:pt>
                <c:pt idx="4694">
                  <c:v>#N/A</c:v>
                </c:pt>
                <c:pt idx="4695">
                  <c:v>#N/A</c:v>
                </c:pt>
                <c:pt idx="4696">
                  <c:v>#N/A</c:v>
                </c:pt>
                <c:pt idx="4697">
                  <c:v>#N/A</c:v>
                </c:pt>
                <c:pt idx="4698">
                  <c:v>#N/A</c:v>
                </c:pt>
                <c:pt idx="4699">
                  <c:v>#N/A</c:v>
                </c:pt>
                <c:pt idx="4700">
                  <c:v>#N/A</c:v>
                </c:pt>
                <c:pt idx="4701">
                  <c:v>#N/A</c:v>
                </c:pt>
                <c:pt idx="4702">
                  <c:v>#N/A</c:v>
                </c:pt>
                <c:pt idx="4703">
                  <c:v>#N/A</c:v>
                </c:pt>
                <c:pt idx="4704">
                  <c:v>#N/A</c:v>
                </c:pt>
                <c:pt idx="4705">
                  <c:v>#N/A</c:v>
                </c:pt>
                <c:pt idx="4706">
                  <c:v>#N/A</c:v>
                </c:pt>
                <c:pt idx="4707">
                  <c:v>#N/A</c:v>
                </c:pt>
                <c:pt idx="4708">
                  <c:v>#N/A</c:v>
                </c:pt>
                <c:pt idx="4709">
                  <c:v>#N/A</c:v>
                </c:pt>
                <c:pt idx="4710">
                  <c:v>#N/A</c:v>
                </c:pt>
                <c:pt idx="4711">
                  <c:v>#N/A</c:v>
                </c:pt>
                <c:pt idx="4712">
                  <c:v>#N/A</c:v>
                </c:pt>
                <c:pt idx="4713">
                  <c:v>#N/A</c:v>
                </c:pt>
                <c:pt idx="4714">
                  <c:v>#N/A</c:v>
                </c:pt>
                <c:pt idx="4715">
                  <c:v>#N/A</c:v>
                </c:pt>
                <c:pt idx="4716">
                  <c:v>#N/A</c:v>
                </c:pt>
                <c:pt idx="4717">
                  <c:v>#N/A</c:v>
                </c:pt>
                <c:pt idx="4718">
                  <c:v>#N/A</c:v>
                </c:pt>
                <c:pt idx="4719">
                  <c:v>#N/A</c:v>
                </c:pt>
                <c:pt idx="4720">
                  <c:v>#N/A</c:v>
                </c:pt>
                <c:pt idx="4721">
                  <c:v>#N/A</c:v>
                </c:pt>
                <c:pt idx="4722">
                  <c:v>#N/A</c:v>
                </c:pt>
                <c:pt idx="4723">
                  <c:v>#N/A</c:v>
                </c:pt>
                <c:pt idx="4724">
                  <c:v>#N/A</c:v>
                </c:pt>
                <c:pt idx="4725">
                  <c:v>#N/A</c:v>
                </c:pt>
                <c:pt idx="4726">
                  <c:v>#N/A</c:v>
                </c:pt>
                <c:pt idx="4727">
                  <c:v>#N/A</c:v>
                </c:pt>
                <c:pt idx="4728">
                  <c:v>#N/A</c:v>
                </c:pt>
                <c:pt idx="4729">
                  <c:v>#N/A</c:v>
                </c:pt>
                <c:pt idx="4730">
                  <c:v>#N/A</c:v>
                </c:pt>
                <c:pt idx="4731">
                  <c:v>#N/A</c:v>
                </c:pt>
                <c:pt idx="4732">
                  <c:v>#N/A</c:v>
                </c:pt>
                <c:pt idx="4733">
                  <c:v>#N/A</c:v>
                </c:pt>
                <c:pt idx="4734">
                  <c:v>#N/A</c:v>
                </c:pt>
                <c:pt idx="4735">
                  <c:v>#N/A</c:v>
                </c:pt>
                <c:pt idx="4736">
                  <c:v>#N/A</c:v>
                </c:pt>
                <c:pt idx="4737">
                  <c:v>#N/A</c:v>
                </c:pt>
                <c:pt idx="4738">
                  <c:v>#N/A</c:v>
                </c:pt>
                <c:pt idx="4739">
                  <c:v>#N/A</c:v>
                </c:pt>
                <c:pt idx="4740">
                  <c:v>#N/A</c:v>
                </c:pt>
                <c:pt idx="4741">
                  <c:v>#N/A</c:v>
                </c:pt>
                <c:pt idx="4742">
                  <c:v>#N/A</c:v>
                </c:pt>
                <c:pt idx="4743">
                  <c:v>#N/A</c:v>
                </c:pt>
                <c:pt idx="4744">
                  <c:v>#N/A</c:v>
                </c:pt>
                <c:pt idx="4745">
                  <c:v>#N/A</c:v>
                </c:pt>
                <c:pt idx="4746">
                  <c:v>#N/A</c:v>
                </c:pt>
                <c:pt idx="4747">
                  <c:v>#N/A</c:v>
                </c:pt>
                <c:pt idx="4748">
                  <c:v>#N/A</c:v>
                </c:pt>
                <c:pt idx="4749">
                  <c:v>#N/A</c:v>
                </c:pt>
                <c:pt idx="4750">
                  <c:v>#N/A</c:v>
                </c:pt>
                <c:pt idx="4751">
                  <c:v>#N/A</c:v>
                </c:pt>
                <c:pt idx="4752">
                  <c:v>#N/A</c:v>
                </c:pt>
                <c:pt idx="4753">
                  <c:v>#N/A</c:v>
                </c:pt>
                <c:pt idx="4754">
                  <c:v>#N/A</c:v>
                </c:pt>
                <c:pt idx="4755">
                  <c:v>#N/A</c:v>
                </c:pt>
                <c:pt idx="4756">
                  <c:v>#N/A</c:v>
                </c:pt>
                <c:pt idx="4757">
                  <c:v>#N/A</c:v>
                </c:pt>
                <c:pt idx="4758">
                  <c:v>#N/A</c:v>
                </c:pt>
                <c:pt idx="4759">
                  <c:v>#N/A</c:v>
                </c:pt>
                <c:pt idx="4760">
                  <c:v>#N/A</c:v>
                </c:pt>
                <c:pt idx="4761">
                  <c:v>#N/A</c:v>
                </c:pt>
                <c:pt idx="4762">
                  <c:v>#N/A</c:v>
                </c:pt>
                <c:pt idx="4763">
                  <c:v>#N/A</c:v>
                </c:pt>
                <c:pt idx="4764">
                  <c:v>#N/A</c:v>
                </c:pt>
                <c:pt idx="4765">
                  <c:v>#N/A</c:v>
                </c:pt>
                <c:pt idx="4766">
                  <c:v>#N/A</c:v>
                </c:pt>
                <c:pt idx="4767">
                  <c:v>#N/A</c:v>
                </c:pt>
                <c:pt idx="4768">
                  <c:v>#N/A</c:v>
                </c:pt>
                <c:pt idx="4769">
                  <c:v>#N/A</c:v>
                </c:pt>
                <c:pt idx="4770">
                  <c:v>#N/A</c:v>
                </c:pt>
                <c:pt idx="4771">
                  <c:v>#N/A</c:v>
                </c:pt>
                <c:pt idx="4772">
                  <c:v>#N/A</c:v>
                </c:pt>
                <c:pt idx="4773">
                  <c:v>#N/A</c:v>
                </c:pt>
                <c:pt idx="4774">
                  <c:v>#N/A</c:v>
                </c:pt>
                <c:pt idx="4775">
                  <c:v>#N/A</c:v>
                </c:pt>
                <c:pt idx="4776">
                  <c:v>#N/A</c:v>
                </c:pt>
                <c:pt idx="4777">
                  <c:v>#N/A</c:v>
                </c:pt>
                <c:pt idx="4778">
                  <c:v>#N/A</c:v>
                </c:pt>
                <c:pt idx="4779">
                  <c:v>#N/A</c:v>
                </c:pt>
                <c:pt idx="4780">
                  <c:v>#N/A</c:v>
                </c:pt>
                <c:pt idx="4781">
                  <c:v>#N/A</c:v>
                </c:pt>
                <c:pt idx="4782">
                  <c:v>#N/A</c:v>
                </c:pt>
                <c:pt idx="4783">
                  <c:v>#N/A</c:v>
                </c:pt>
                <c:pt idx="4784">
                  <c:v>#N/A</c:v>
                </c:pt>
                <c:pt idx="4785">
                  <c:v>#N/A</c:v>
                </c:pt>
                <c:pt idx="4786">
                  <c:v>#N/A</c:v>
                </c:pt>
                <c:pt idx="4787">
                  <c:v>#N/A</c:v>
                </c:pt>
                <c:pt idx="4788">
                  <c:v>#N/A</c:v>
                </c:pt>
                <c:pt idx="4789">
                  <c:v>#N/A</c:v>
                </c:pt>
                <c:pt idx="4790">
                  <c:v>#N/A</c:v>
                </c:pt>
                <c:pt idx="4791">
                  <c:v>#N/A</c:v>
                </c:pt>
                <c:pt idx="4792">
                  <c:v>#N/A</c:v>
                </c:pt>
                <c:pt idx="4793">
                  <c:v>#N/A</c:v>
                </c:pt>
                <c:pt idx="4794">
                  <c:v>#N/A</c:v>
                </c:pt>
                <c:pt idx="4795">
                  <c:v>#N/A</c:v>
                </c:pt>
                <c:pt idx="4796">
                  <c:v>#N/A</c:v>
                </c:pt>
                <c:pt idx="4797">
                  <c:v>#N/A</c:v>
                </c:pt>
                <c:pt idx="4798">
                  <c:v>#N/A</c:v>
                </c:pt>
                <c:pt idx="4799">
                  <c:v>#N/A</c:v>
                </c:pt>
                <c:pt idx="4800">
                  <c:v>#N/A</c:v>
                </c:pt>
                <c:pt idx="4801">
                  <c:v>#N/A</c:v>
                </c:pt>
                <c:pt idx="4802">
                  <c:v>#N/A</c:v>
                </c:pt>
                <c:pt idx="4803">
                  <c:v>#N/A</c:v>
                </c:pt>
                <c:pt idx="4804">
                  <c:v>#N/A</c:v>
                </c:pt>
                <c:pt idx="4805">
                  <c:v>#N/A</c:v>
                </c:pt>
                <c:pt idx="4806">
                  <c:v>#N/A</c:v>
                </c:pt>
                <c:pt idx="4807">
                  <c:v>#N/A</c:v>
                </c:pt>
                <c:pt idx="4808">
                  <c:v>#N/A</c:v>
                </c:pt>
                <c:pt idx="4809">
                  <c:v>#N/A</c:v>
                </c:pt>
                <c:pt idx="4810">
                  <c:v>#N/A</c:v>
                </c:pt>
                <c:pt idx="4811">
                  <c:v>#N/A</c:v>
                </c:pt>
                <c:pt idx="4812">
                  <c:v>#N/A</c:v>
                </c:pt>
                <c:pt idx="4813">
                  <c:v>#N/A</c:v>
                </c:pt>
                <c:pt idx="4814">
                  <c:v>#N/A</c:v>
                </c:pt>
                <c:pt idx="4815">
                  <c:v>#N/A</c:v>
                </c:pt>
                <c:pt idx="4816">
                  <c:v>#N/A</c:v>
                </c:pt>
                <c:pt idx="4817">
                  <c:v>#N/A</c:v>
                </c:pt>
                <c:pt idx="4818">
                  <c:v>#N/A</c:v>
                </c:pt>
                <c:pt idx="4819">
                  <c:v>#N/A</c:v>
                </c:pt>
                <c:pt idx="4820">
                  <c:v>#N/A</c:v>
                </c:pt>
                <c:pt idx="4821">
                  <c:v>#N/A</c:v>
                </c:pt>
                <c:pt idx="4822">
                  <c:v>#N/A</c:v>
                </c:pt>
                <c:pt idx="4823">
                  <c:v>#N/A</c:v>
                </c:pt>
                <c:pt idx="4824">
                  <c:v>#N/A</c:v>
                </c:pt>
                <c:pt idx="4825">
                  <c:v>#N/A</c:v>
                </c:pt>
                <c:pt idx="4826">
                  <c:v>#N/A</c:v>
                </c:pt>
                <c:pt idx="4827">
                  <c:v>#N/A</c:v>
                </c:pt>
                <c:pt idx="4828">
                  <c:v>#N/A</c:v>
                </c:pt>
                <c:pt idx="4829">
                  <c:v>#N/A</c:v>
                </c:pt>
                <c:pt idx="4830">
                  <c:v>#N/A</c:v>
                </c:pt>
                <c:pt idx="4831">
                  <c:v>#N/A</c:v>
                </c:pt>
                <c:pt idx="4832">
                  <c:v>#N/A</c:v>
                </c:pt>
                <c:pt idx="4833">
                  <c:v>#N/A</c:v>
                </c:pt>
                <c:pt idx="4834">
                  <c:v>#N/A</c:v>
                </c:pt>
                <c:pt idx="4835">
                  <c:v>#N/A</c:v>
                </c:pt>
                <c:pt idx="4836">
                  <c:v>#N/A</c:v>
                </c:pt>
                <c:pt idx="4837">
                  <c:v>#N/A</c:v>
                </c:pt>
                <c:pt idx="4838">
                  <c:v>#N/A</c:v>
                </c:pt>
                <c:pt idx="4839">
                  <c:v>#N/A</c:v>
                </c:pt>
                <c:pt idx="4840">
                  <c:v>#N/A</c:v>
                </c:pt>
                <c:pt idx="4841">
                  <c:v>#N/A</c:v>
                </c:pt>
                <c:pt idx="4842">
                  <c:v>#N/A</c:v>
                </c:pt>
                <c:pt idx="4843">
                  <c:v>#N/A</c:v>
                </c:pt>
                <c:pt idx="4844">
                  <c:v>#N/A</c:v>
                </c:pt>
                <c:pt idx="4845">
                  <c:v>#N/A</c:v>
                </c:pt>
                <c:pt idx="4846">
                  <c:v>#N/A</c:v>
                </c:pt>
                <c:pt idx="4847">
                  <c:v>#N/A</c:v>
                </c:pt>
                <c:pt idx="4848">
                  <c:v>#N/A</c:v>
                </c:pt>
                <c:pt idx="4849">
                  <c:v>#N/A</c:v>
                </c:pt>
                <c:pt idx="4850">
                  <c:v>#N/A</c:v>
                </c:pt>
                <c:pt idx="4851">
                  <c:v>#N/A</c:v>
                </c:pt>
                <c:pt idx="4852">
                  <c:v>#N/A</c:v>
                </c:pt>
                <c:pt idx="4853">
                  <c:v>#N/A</c:v>
                </c:pt>
                <c:pt idx="4854">
                  <c:v>#N/A</c:v>
                </c:pt>
                <c:pt idx="4855">
                  <c:v>#N/A</c:v>
                </c:pt>
                <c:pt idx="4856">
                  <c:v>#N/A</c:v>
                </c:pt>
                <c:pt idx="4857">
                  <c:v>#N/A</c:v>
                </c:pt>
                <c:pt idx="4858">
                  <c:v>#N/A</c:v>
                </c:pt>
                <c:pt idx="4859">
                  <c:v>#N/A</c:v>
                </c:pt>
                <c:pt idx="4860">
                  <c:v>#N/A</c:v>
                </c:pt>
                <c:pt idx="4861">
                  <c:v>#N/A</c:v>
                </c:pt>
                <c:pt idx="4862">
                  <c:v>#N/A</c:v>
                </c:pt>
                <c:pt idx="4863">
                  <c:v>#N/A</c:v>
                </c:pt>
                <c:pt idx="4864">
                  <c:v>#N/A</c:v>
                </c:pt>
                <c:pt idx="4865">
                  <c:v>#N/A</c:v>
                </c:pt>
                <c:pt idx="4866">
                  <c:v>#N/A</c:v>
                </c:pt>
                <c:pt idx="4867">
                  <c:v>#N/A</c:v>
                </c:pt>
                <c:pt idx="4868">
                  <c:v>#N/A</c:v>
                </c:pt>
                <c:pt idx="4869">
                  <c:v>#N/A</c:v>
                </c:pt>
                <c:pt idx="4870">
                  <c:v>#N/A</c:v>
                </c:pt>
                <c:pt idx="4871">
                  <c:v>#N/A</c:v>
                </c:pt>
                <c:pt idx="4872">
                  <c:v>#N/A</c:v>
                </c:pt>
                <c:pt idx="4873">
                  <c:v>#N/A</c:v>
                </c:pt>
                <c:pt idx="4874">
                  <c:v>#N/A</c:v>
                </c:pt>
                <c:pt idx="4875">
                  <c:v>#N/A</c:v>
                </c:pt>
                <c:pt idx="4876">
                  <c:v>#N/A</c:v>
                </c:pt>
                <c:pt idx="4877">
                  <c:v>#N/A</c:v>
                </c:pt>
                <c:pt idx="4878">
                  <c:v>#N/A</c:v>
                </c:pt>
                <c:pt idx="4879">
                  <c:v>#N/A</c:v>
                </c:pt>
                <c:pt idx="4880">
                  <c:v>#N/A</c:v>
                </c:pt>
                <c:pt idx="4881">
                  <c:v>#N/A</c:v>
                </c:pt>
                <c:pt idx="4882">
                  <c:v>#N/A</c:v>
                </c:pt>
                <c:pt idx="4883">
                  <c:v>#N/A</c:v>
                </c:pt>
                <c:pt idx="4884">
                  <c:v>#N/A</c:v>
                </c:pt>
                <c:pt idx="4885">
                  <c:v>#N/A</c:v>
                </c:pt>
                <c:pt idx="4886">
                  <c:v>#N/A</c:v>
                </c:pt>
                <c:pt idx="4887">
                  <c:v>#N/A</c:v>
                </c:pt>
                <c:pt idx="4888">
                  <c:v>#N/A</c:v>
                </c:pt>
                <c:pt idx="4889">
                  <c:v>#N/A</c:v>
                </c:pt>
                <c:pt idx="4890">
                  <c:v>#N/A</c:v>
                </c:pt>
                <c:pt idx="4891">
                  <c:v>#N/A</c:v>
                </c:pt>
                <c:pt idx="4892">
                  <c:v>#N/A</c:v>
                </c:pt>
                <c:pt idx="4893">
                  <c:v>#N/A</c:v>
                </c:pt>
                <c:pt idx="4894">
                  <c:v>#N/A</c:v>
                </c:pt>
                <c:pt idx="4895">
                  <c:v>#N/A</c:v>
                </c:pt>
                <c:pt idx="4896">
                  <c:v>#N/A</c:v>
                </c:pt>
                <c:pt idx="4897">
                  <c:v>#N/A</c:v>
                </c:pt>
                <c:pt idx="4898">
                  <c:v>#N/A</c:v>
                </c:pt>
                <c:pt idx="4899">
                  <c:v>#N/A</c:v>
                </c:pt>
                <c:pt idx="4900">
                  <c:v>#N/A</c:v>
                </c:pt>
                <c:pt idx="4901">
                  <c:v>#N/A</c:v>
                </c:pt>
                <c:pt idx="4902">
                  <c:v>#N/A</c:v>
                </c:pt>
                <c:pt idx="4903">
                  <c:v>#N/A</c:v>
                </c:pt>
                <c:pt idx="4904">
                  <c:v>#N/A</c:v>
                </c:pt>
                <c:pt idx="4905">
                  <c:v>#N/A</c:v>
                </c:pt>
                <c:pt idx="4906">
                  <c:v>#N/A</c:v>
                </c:pt>
                <c:pt idx="4907">
                  <c:v>#N/A</c:v>
                </c:pt>
                <c:pt idx="4908">
                  <c:v>#N/A</c:v>
                </c:pt>
                <c:pt idx="4909">
                  <c:v>#N/A</c:v>
                </c:pt>
                <c:pt idx="4910">
                  <c:v>#N/A</c:v>
                </c:pt>
                <c:pt idx="4911">
                  <c:v>#N/A</c:v>
                </c:pt>
                <c:pt idx="4912">
                  <c:v>#N/A</c:v>
                </c:pt>
                <c:pt idx="4913">
                  <c:v>#N/A</c:v>
                </c:pt>
                <c:pt idx="4914">
                  <c:v>#N/A</c:v>
                </c:pt>
                <c:pt idx="4915">
                  <c:v>#N/A</c:v>
                </c:pt>
                <c:pt idx="4916">
                  <c:v>#N/A</c:v>
                </c:pt>
                <c:pt idx="4917">
                  <c:v>#N/A</c:v>
                </c:pt>
                <c:pt idx="4918">
                  <c:v>#N/A</c:v>
                </c:pt>
                <c:pt idx="4919">
                  <c:v>#N/A</c:v>
                </c:pt>
                <c:pt idx="4920">
                  <c:v>#N/A</c:v>
                </c:pt>
                <c:pt idx="4921">
                  <c:v>#N/A</c:v>
                </c:pt>
                <c:pt idx="4922">
                  <c:v>#N/A</c:v>
                </c:pt>
                <c:pt idx="4923">
                  <c:v>#N/A</c:v>
                </c:pt>
                <c:pt idx="4924">
                  <c:v>#N/A</c:v>
                </c:pt>
                <c:pt idx="4925">
                  <c:v>#N/A</c:v>
                </c:pt>
                <c:pt idx="4926">
                  <c:v>#N/A</c:v>
                </c:pt>
                <c:pt idx="4927">
                  <c:v>#N/A</c:v>
                </c:pt>
                <c:pt idx="4928">
                  <c:v>#N/A</c:v>
                </c:pt>
                <c:pt idx="4929">
                  <c:v>#N/A</c:v>
                </c:pt>
                <c:pt idx="4930">
                  <c:v>#N/A</c:v>
                </c:pt>
                <c:pt idx="4931">
                  <c:v>#N/A</c:v>
                </c:pt>
                <c:pt idx="4932">
                  <c:v>#N/A</c:v>
                </c:pt>
                <c:pt idx="4933">
                  <c:v>#N/A</c:v>
                </c:pt>
                <c:pt idx="4934">
                  <c:v>#N/A</c:v>
                </c:pt>
                <c:pt idx="4935">
                  <c:v>#N/A</c:v>
                </c:pt>
                <c:pt idx="4936">
                  <c:v>#N/A</c:v>
                </c:pt>
                <c:pt idx="4937">
                  <c:v>#N/A</c:v>
                </c:pt>
                <c:pt idx="4938">
                  <c:v>#N/A</c:v>
                </c:pt>
                <c:pt idx="4939">
                  <c:v>#N/A</c:v>
                </c:pt>
                <c:pt idx="4940">
                  <c:v>#N/A</c:v>
                </c:pt>
                <c:pt idx="4941">
                  <c:v>#N/A</c:v>
                </c:pt>
                <c:pt idx="4942">
                  <c:v>#N/A</c:v>
                </c:pt>
                <c:pt idx="4943">
                  <c:v>#N/A</c:v>
                </c:pt>
                <c:pt idx="4944">
                  <c:v>#N/A</c:v>
                </c:pt>
                <c:pt idx="4945">
                  <c:v>#N/A</c:v>
                </c:pt>
                <c:pt idx="4946">
                  <c:v>#N/A</c:v>
                </c:pt>
                <c:pt idx="4947">
                  <c:v>#N/A</c:v>
                </c:pt>
                <c:pt idx="4948">
                  <c:v>#N/A</c:v>
                </c:pt>
                <c:pt idx="4949">
                  <c:v>#N/A</c:v>
                </c:pt>
                <c:pt idx="4950">
                  <c:v>#N/A</c:v>
                </c:pt>
                <c:pt idx="4951">
                  <c:v>#N/A</c:v>
                </c:pt>
                <c:pt idx="4952">
                  <c:v>#N/A</c:v>
                </c:pt>
                <c:pt idx="4953">
                  <c:v>#N/A</c:v>
                </c:pt>
                <c:pt idx="4954">
                  <c:v>#N/A</c:v>
                </c:pt>
                <c:pt idx="4955">
                  <c:v>#N/A</c:v>
                </c:pt>
                <c:pt idx="4956">
                  <c:v>#N/A</c:v>
                </c:pt>
                <c:pt idx="4957">
                  <c:v>#N/A</c:v>
                </c:pt>
                <c:pt idx="4958">
                  <c:v>#N/A</c:v>
                </c:pt>
                <c:pt idx="4959">
                  <c:v>#N/A</c:v>
                </c:pt>
                <c:pt idx="4960">
                  <c:v>#N/A</c:v>
                </c:pt>
                <c:pt idx="4961">
                  <c:v>#N/A</c:v>
                </c:pt>
                <c:pt idx="4962">
                  <c:v>#N/A</c:v>
                </c:pt>
                <c:pt idx="4963">
                  <c:v>#N/A</c:v>
                </c:pt>
                <c:pt idx="4964">
                  <c:v>#N/A</c:v>
                </c:pt>
                <c:pt idx="4965">
                  <c:v>#N/A</c:v>
                </c:pt>
                <c:pt idx="4966">
                  <c:v>#N/A</c:v>
                </c:pt>
                <c:pt idx="4967">
                  <c:v>#N/A</c:v>
                </c:pt>
                <c:pt idx="4968">
                  <c:v>#N/A</c:v>
                </c:pt>
                <c:pt idx="4969">
                  <c:v>#N/A</c:v>
                </c:pt>
                <c:pt idx="4970">
                  <c:v>#N/A</c:v>
                </c:pt>
                <c:pt idx="4971">
                  <c:v>#N/A</c:v>
                </c:pt>
                <c:pt idx="4972">
                  <c:v>#N/A</c:v>
                </c:pt>
                <c:pt idx="4973">
                  <c:v>#N/A</c:v>
                </c:pt>
                <c:pt idx="4974">
                  <c:v>#N/A</c:v>
                </c:pt>
                <c:pt idx="4975">
                  <c:v>#N/A</c:v>
                </c:pt>
                <c:pt idx="4976">
                  <c:v>#N/A</c:v>
                </c:pt>
                <c:pt idx="4977">
                  <c:v>#N/A</c:v>
                </c:pt>
                <c:pt idx="4978">
                  <c:v>#N/A</c:v>
                </c:pt>
                <c:pt idx="4979">
                  <c:v>#N/A</c:v>
                </c:pt>
                <c:pt idx="4980">
                  <c:v>#N/A</c:v>
                </c:pt>
                <c:pt idx="4981">
                  <c:v>#N/A</c:v>
                </c:pt>
                <c:pt idx="4982">
                  <c:v>#N/A</c:v>
                </c:pt>
                <c:pt idx="4983">
                  <c:v>#N/A</c:v>
                </c:pt>
                <c:pt idx="4984">
                  <c:v>#N/A</c:v>
                </c:pt>
                <c:pt idx="4985">
                  <c:v>#N/A</c:v>
                </c:pt>
                <c:pt idx="4986">
                  <c:v>#N/A</c:v>
                </c:pt>
                <c:pt idx="4987">
                  <c:v>#N/A</c:v>
                </c:pt>
                <c:pt idx="4988">
                  <c:v>#N/A</c:v>
                </c:pt>
                <c:pt idx="4989">
                  <c:v>#N/A</c:v>
                </c:pt>
                <c:pt idx="4990">
                  <c:v>#N/A</c:v>
                </c:pt>
                <c:pt idx="4991">
                  <c:v>#N/A</c:v>
                </c:pt>
                <c:pt idx="4992">
                  <c:v>#N/A</c:v>
                </c:pt>
                <c:pt idx="4993">
                  <c:v>#N/A</c:v>
                </c:pt>
                <c:pt idx="4994">
                  <c:v>#N/A</c:v>
                </c:pt>
                <c:pt idx="4995">
                  <c:v>#N/A</c:v>
                </c:pt>
                <c:pt idx="4996">
                  <c:v>#N/A</c:v>
                </c:pt>
                <c:pt idx="4997">
                  <c:v>#N/A</c:v>
                </c:pt>
                <c:pt idx="4998">
                  <c:v>#N/A</c:v>
                </c:pt>
                <c:pt idx="4999">
                  <c:v>#N/A</c:v>
                </c:pt>
                <c:pt idx="5000">
                  <c:v>#N/A</c:v>
                </c:pt>
                <c:pt idx="5001">
                  <c:v>#N/A</c:v>
                </c:pt>
                <c:pt idx="5002">
                  <c:v>#N/A</c:v>
                </c:pt>
                <c:pt idx="5003">
                  <c:v>#N/A</c:v>
                </c:pt>
                <c:pt idx="5004">
                  <c:v>#N/A</c:v>
                </c:pt>
                <c:pt idx="5005">
                  <c:v>#N/A</c:v>
                </c:pt>
                <c:pt idx="5006">
                  <c:v>#N/A</c:v>
                </c:pt>
                <c:pt idx="5007">
                  <c:v>#N/A</c:v>
                </c:pt>
                <c:pt idx="5008">
                  <c:v>#N/A</c:v>
                </c:pt>
                <c:pt idx="5009">
                  <c:v>#N/A</c:v>
                </c:pt>
                <c:pt idx="5010">
                  <c:v>#N/A</c:v>
                </c:pt>
                <c:pt idx="5011">
                  <c:v>#N/A</c:v>
                </c:pt>
                <c:pt idx="5012">
                  <c:v>#N/A</c:v>
                </c:pt>
                <c:pt idx="5013">
                  <c:v>#N/A</c:v>
                </c:pt>
                <c:pt idx="5014">
                  <c:v>#N/A</c:v>
                </c:pt>
                <c:pt idx="5015">
                  <c:v>#N/A</c:v>
                </c:pt>
                <c:pt idx="5016">
                  <c:v>#N/A</c:v>
                </c:pt>
                <c:pt idx="5017">
                  <c:v>#N/A</c:v>
                </c:pt>
                <c:pt idx="5018">
                  <c:v>#N/A</c:v>
                </c:pt>
                <c:pt idx="5019">
                  <c:v>#N/A</c:v>
                </c:pt>
                <c:pt idx="5020">
                  <c:v>#N/A</c:v>
                </c:pt>
                <c:pt idx="5021">
                  <c:v>#N/A</c:v>
                </c:pt>
                <c:pt idx="5022">
                  <c:v>#N/A</c:v>
                </c:pt>
                <c:pt idx="5023">
                  <c:v>#N/A</c:v>
                </c:pt>
                <c:pt idx="5024">
                  <c:v>#N/A</c:v>
                </c:pt>
                <c:pt idx="5025">
                  <c:v>#N/A</c:v>
                </c:pt>
                <c:pt idx="5026">
                  <c:v>#N/A</c:v>
                </c:pt>
                <c:pt idx="5027">
                  <c:v>#N/A</c:v>
                </c:pt>
                <c:pt idx="5028">
                  <c:v>#N/A</c:v>
                </c:pt>
                <c:pt idx="5029">
                  <c:v>#N/A</c:v>
                </c:pt>
                <c:pt idx="5030">
                  <c:v>#N/A</c:v>
                </c:pt>
                <c:pt idx="5031">
                  <c:v>#N/A</c:v>
                </c:pt>
                <c:pt idx="5032">
                  <c:v>#N/A</c:v>
                </c:pt>
                <c:pt idx="5033">
                  <c:v>#N/A</c:v>
                </c:pt>
                <c:pt idx="5034">
                  <c:v>#N/A</c:v>
                </c:pt>
                <c:pt idx="5035">
                  <c:v>#N/A</c:v>
                </c:pt>
                <c:pt idx="5036">
                  <c:v>#N/A</c:v>
                </c:pt>
                <c:pt idx="5037">
                  <c:v>#N/A</c:v>
                </c:pt>
                <c:pt idx="5038">
                  <c:v>#N/A</c:v>
                </c:pt>
                <c:pt idx="5039">
                  <c:v>#N/A</c:v>
                </c:pt>
                <c:pt idx="5040">
                  <c:v>#N/A</c:v>
                </c:pt>
                <c:pt idx="5041">
                  <c:v>#N/A</c:v>
                </c:pt>
                <c:pt idx="5042">
                  <c:v>#N/A</c:v>
                </c:pt>
                <c:pt idx="5043">
                  <c:v>#N/A</c:v>
                </c:pt>
                <c:pt idx="5044">
                  <c:v>#N/A</c:v>
                </c:pt>
                <c:pt idx="5045">
                  <c:v>#N/A</c:v>
                </c:pt>
                <c:pt idx="5046">
                  <c:v>#N/A</c:v>
                </c:pt>
                <c:pt idx="5047">
                  <c:v>#N/A</c:v>
                </c:pt>
                <c:pt idx="5048">
                  <c:v>#N/A</c:v>
                </c:pt>
                <c:pt idx="5049">
                  <c:v>#N/A</c:v>
                </c:pt>
                <c:pt idx="5050">
                  <c:v>#N/A</c:v>
                </c:pt>
                <c:pt idx="5051">
                  <c:v>#N/A</c:v>
                </c:pt>
                <c:pt idx="5052">
                  <c:v>#N/A</c:v>
                </c:pt>
                <c:pt idx="5053">
                  <c:v>#N/A</c:v>
                </c:pt>
                <c:pt idx="5054">
                  <c:v>#N/A</c:v>
                </c:pt>
                <c:pt idx="5055">
                  <c:v>#N/A</c:v>
                </c:pt>
                <c:pt idx="5056">
                  <c:v>#N/A</c:v>
                </c:pt>
                <c:pt idx="5057">
                  <c:v>#N/A</c:v>
                </c:pt>
                <c:pt idx="5058">
                  <c:v>#N/A</c:v>
                </c:pt>
                <c:pt idx="5059">
                  <c:v>#N/A</c:v>
                </c:pt>
                <c:pt idx="5060">
                  <c:v>#N/A</c:v>
                </c:pt>
                <c:pt idx="5061">
                  <c:v>#N/A</c:v>
                </c:pt>
                <c:pt idx="5062">
                  <c:v>#N/A</c:v>
                </c:pt>
                <c:pt idx="5063">
                  <c:v>#N/A</c:v>
                </c:pt>
                <c:pt idx="5064">
                  <c:v>#N/A</c:v>
                </c:pt>
                <c:pt idx="5065">
                  <c:v>#N/A</c:v>
                </c:pt>
                <c:pt idx="5066">
                  <c:v>#N/A</c:v>
                </c:pt>
                <c:pt idx="5067">
                  <c:v>#N/A</c:v>
                </c:pt>
                <c:pt idx="5068">
                  <c:v>#N/A</c:v>
                </c:pt>
                <c:pt idx="5069">
                  <c:v>#N/A</c:v>
                </c:pt>
                <c:pt idx="5070">
                  <c:v>#N/A</c:v>
                </c:pt>
                <c:pt idx="5071">
                  <c:v>#N/A</c:v>
                </c:pt>
                <c:pt idx="5072">
                  <c:v>#N/A</c:v>
                </c:pt>
                <c:pt idx="5073">
                  <c:v>#N/A</c:v>
                </c:pt>
                <c:pt idx="5074">
                  <c:v>#N/A</c:v>
                </c:pt>
                <c:pt idx="5075">
                  <c:v>#N/A</c:v>
                </c:pt>
                <c:pt idx="5076">
                  <c:v>#N/A</c:v>
                </c:pt>
                <c:pt idx="5077">
                  <c:v>#N/A</c:v>
                </c:pt>
                <c:pt idx="5078">
                  <c:v>#N/A</c:v>
                </c:pt>
                <c:pt idx="5079">
                  <c:v>#N/A</c:v>
                </c:pt>
                <c:pt idx="5080">
                  <c:v>#N/A</c:v>
                </c:pt>
                <c:pt idx="5081">
                  <c:v>#N/A</c:v>
                </c:pt>
                <c:pt idx="5082">
                  <c:v>#N/A</c:v>
                </c:pt>
                <c:pt idx="5083">
                  <c:v>#N/A</c:v>
                </c:pt>
                <c:pt idx="5084">
                  <c:v>#N/A</c:v>
                </c:pt>
                <c:pt idx="5085">
                  <c:v>#N/A</c:v>
                </c:pt>
                <c:pt idx="5086">
                  <c:v>#N/A</c:v>
                </c:pt>
                <c:pt idx="5087">
                  <c:v>#N/A</c:v>
                </c:pt>
                <c:pt idx="5088">
                  <c:v>#N/A</c:v>
                </c:pt>
                <c:pt idx="5089">
                  <c:v>#N/A</c:v>
                </c:pt>
                <c:pt idx="5090">
                  <c:v>#N/A</c:v>
                </c:pt>
                <c:pt idx="5091">
                  <c:v>#N/A</c:v>
                </c:pt>
                <c:pt idx="5092">
                  <c:v>#N/A</c:v>
                </c:pt>
                <c:pt idx="5093">
                  <c:v>#N/A</c:v>
                </c:pt>
                <c:pt idx="5094">
                  <c:v>#N/A</c:v>
                </c:pt>
                <c:pt idx="5095">
                  <c:v>#N/A</c:v>
                </c:pt>
                <c:pt idx="5096">
                  <c:v>#N/A</c:v>
                </c:pt>
                <c:pt idx="5097">
                  <c:v>#N/A</c:v>
                </c:pt>
                <c:pt idx="5098">
                  <c:v>#N/A</c:v>
                </c:pt>
                <c:pt idx="5099">
                  <c:v>#N/A</c:v>
                </c:pt>
                <c:pt idx="5100">
                  <c:v>#N/A</c:v>
                </c:pt>
                <c:pt idx="5101">
                  <c:v>#N/A</c:v>
                </c:pt>
                <c:pt idx="5102">
                  <c:v>#N/A</c:v>
                </c:pt>
                <c:pt idx="5103">
                  <c:v>#N/A</c:v>
                </c:pt>
                <c:pt idx="5104">
                  <c:v>#N/A</c:v>
                </c:pt>
                <c:pt idx="5105">
                  <c:v>#N/A</c:v>
                </c:pt>
                <c:pt idx="5106">
                  <c:v>#N/A</c:v>
                </c:pt>
                <c:pt idx="5107">
                  <c:v>#N/A</c:v>
                </c:pt>
                <c:pt idx="5108">
                  <c:v>#N/A</c:v>
                </c:pt>
                <c:pt idx="5109">
                  <c:v>#N/A</c:v>
                </c:pt>
                <c:pt idx="5110">
                  <c:v>#N/A</c:v>
                </c:pt>
                <c:pt idx="5111">
                  <c:v>#N/A</c:v>
                </c:pt>
                <c:pt idx="5112">
                  <c:v>#N/A</c:v>
                </c:pt>
                <c:pt idx="5113">
                  <c:v>#N/A</c:v>
                </c:pt>
                <c:pt idx="5114">
                  <c:v>#N/A</c:v>
                </c:pt>
                <c:pt idx="5115">
                  <c:v>#N/A</c:v>
                </c:pt>
                <c:pt idx="5116">
                  <c:v>#N/A</c:v>
                </c:pt>
                <c:pt idx="5117">
                  <c:v>#N/A</c:v>
                </c:pt>
                <c:pt idx="5118">
                  <c:v>#N/A</c:v>
                </c:pt>
                <c:pt idx="5119">
                  <c:v>#N/A</c:v>
                </c:pt>
                <c:pt idx="5120">
                  <c:v>#N/A</c:v>
                </c:pt>
                <c:pt idx="5121">
                  <c:v>#N/A</c:v>
                </c:pt>
                <c:pt idx="5122">
                  <c:v>#N/A</c:v>
                </c:pt>
                <c:pt idx="5123">
                  <c:v>#N/A</c:v>
                </c:pt>
                <c:pt idx="5124">
                  <c:v>#N/A</c:v>
                </c:pt>
                <c:pt idx="5125">
                  <c:v>#N/A</c:v>
                </c:pt>
                <c:pt idx="5126">
                  <c:v>#N/A</c:v>
                </c:pt>
                <c:pt idx="5127">
                  <c:v>#N/A</c:v>
                </c:pt>
                <c:pt idx="5128">
                  <c:v>#N/A</c:v>
                </c:pt>
                <c:pt idx="5129">
                  <c:v>#N/A</c:v>
                </c:pt>
                <c:pt idx="5130">
                  <c:v>#N/A</c:v>
                </c:pt>
                <c:pt idx="5131">
                  <c:v>#N/A</c:v>
                </c:pt>
                <c:pt idx="5132">
                  <c:v>#N/A</c:v>
                </c:pt>
                <c:pt idx="5133">
                  <c:v>#N/A</c:v>
                </c:pt>
                <c:pt idx="5134">
                  <c:v>#N/A</c:v>
                </c:pt>
                <c:pt idx="5135">
                  <c:v>#N/A</c:v>
                </c:pt>
                <c:pt idx="5136">
                  <c:v>#N/A</c:v>
                </c:pt>
                <c:pt idx="5137">
                  <c:v>#N/A</c:v>
                </c:pt>
                <c:pt idx="5138">
                  <c:v>#N/A</c:v>
                </c:pt>
                <c:pt idx="5139">
                  <c:v>#N/A</c:v>
                </c:pt>
                <c:pt idx="5140">
                  <c:v>#N/A</c:v>
                </c:pt>
                <c:pt idx="5141">
                  <c:v>#N/A</c:v>
                </c:pt>
                <c:pt idx="5142">
                  <c:v>#N/A</c:v>
                </c:pt>
                <c:pt idx="5143">
                  <c:v>#N/A</c:v>
                </c:pt>
                <c:pt idx="5144">
                  <c:v>#N/A</c:v>
                </c:pt>
                <c:pt idx="5145">
                  <c:v>#N/A</c:v>
                </c:pt>
                <c:pt idx="5146">
                  <c:v>#N/A</c:v>
                </c:pt>
                <c:pt idx="5147">
                  <c:v>#N/A</c:v>
                </c:pt>
                <c:pt idx="5148">
                  <c:v>#N/A</c:v>
                </c:pt>
                <c:pt idx="5149">
                  <c:v>#N/A</c:v>
                </c:pt>
                <c:pt idx="5150">
                  <c:v>#N/A</c:v>
                </c:pt>
                <c:pt idx="5151">
                  <c:v>#N/A</c:v>
                </c:pt>
                <c:pt idx="5152">
                  <c:v>#N/A</c:v>
                </c:pt>
                <c:pt idx="5153">
                  <c:v>#N/A</c:v>
                </c:pt>
                <c:pt idx="5154">
                  <c:v>#N/A</c:v>
                </c:pt>
                <c:pt idx="5155">
                  <c:v>#N/A</c:v>
                </c:pt>
                <c:pt idx="5156">
                  <c:v>#N/A</c:v>
                </c:pt>
                <c:pt idx="5157">
                  <c:v>#N/A</c:v>
                </c:pt>
                <c:pt idx="5158">
                  <c:v>#N/A</c:v>
                </c:pt>
                <c:pt idx="5159">
                  <c:v>#N/A</c:v>
                </c:pt>
                <c:pt idx="5160">
                  <c:v>#N/A</c:v>
                </c:pt>
                <c:pt idx="5161">
                  <c:v>#N/A</c:v>
                </c:pt>
                <c:pt idx="5162">
                  <c:v>#N/A</c:v>
                </c:pt>
                <c:pt idx="5163">
                  <c:v>#N/A</c:v>
                </c:pt>
                <c:pt idx="5164">
                  <c:v>#N/A</c:v>
                </c:pt>
                <c:pt idx="5165">
                  <c:v>#N/A</c:v>
                </c:pt>
                <c:pt idx="5166">
                  <c:v>#N/A</c:v>
                </c:pt>
                <c:pt idx="5167">
                  <c:v>#N/A</c:v>
                </c:pt>
                <c:pt idx="5168">
                  <c:v>#N/A</c:v>
                </c:pt>
                <c:pt idx="5169">
                  <c:v>#N/A</c:v>
                </c:pt>
                <c:pt idx="5170">
                  <c:v>#N/A</c:v>
                </c:pt>
                <c:pt idx="5171">
                  <c:v>#N/A</c:v>
                </c:pt>
                <c:pt idx="5172">
                  <c:v>#N/A</c:v>
                </c:pt>
                <c:pt idx="5173">
                  <c:v>#N/A</c:v>
                </c:pt>
                <c:pt idx="5174">
                  <c:v>#N/A</c:v>
                </c:pt>
                <c:pt idx="5175">
                  <c:v>#N/A</c:v>
                </c:pt>
                <c:pt idx="5176">
                  <c:v>#N/A</c:v>
                </c:pt>
                <c:pt idx="5177">
                  <c:v>#N/A</c:v>
                </c:pt>
                <c:pt idx="5178">
                  <c:v>#N/A</c:v>
                </c:pt>
                <c:pt idx="5179">
                  <c:v>#N/A</c:v>
                </c:pt>
                <c:pt idx="5180">
                  <c:v>#N/A</c:v>
                </c:pt>
                <c:pt idx="5181">
                  <c:v>#N/A</c:v>
                </c:pt>
                <c:pt idx="5182">
                  <c:v>#N/A</c:v>
                </c:pt>
                <c:pt idx="5183">
                  <c:v>#N/A</c:v>
                </c:pt>
                <c:pt idx="5184">
                  <c:v>#N/A</c:v>
                </c:pt>
                <c:pt idx="5185">
                  <c:v>#N/A</c:v>
                </c:pt>
                <c:pt idx="5186">
                  <c:v>#N/A</c:v>
                </c:pt>
                <c:pt idx="5187">
                  <c:v>#N/A</c:v>
                </c:pt>
                <c:pt idx="5188">
                  <c:v>#N/A</c:v>
                </c:pt>
                <c:pt idx="5189">
                  <c:v>#N/A</c:v>
                </c:pt>
                <c:pt idx="5190">
                  <c:v>#N/A</c:v>
                </c:pt>
                <c:pt idx="5191">
                  <c:v>#N/A</c:v>
                </c:pt>
                <c:pt idx="5192">
                  <c:v>#N/A</c:v>
                </c:pt>
                <c:pt idx="5193">
                  <c:v>#N/A</c:v>
                </c:pt>
                <c:pt idx="5194">
                  <c:v>#N/A</c:v>
                </c:pt>
                <c:pt idx="5195">
                  <c:v>#N/A</c:v>
                </c:pt>
                <c:pt idx="5196">
                  <c:v>#N/A</c:v>
                </c:pt>
                <c:pt idx="5197">
                  <c:v>#N/A</c:v>
                </c:pt>
                <c:pt idx="5198">
                  <c:v>#N/A</c:v>
                </c:pt>
                <c:pt idx="5199">
                  <c:v>#N/A</c:v>
                </c:pt>
                <c:pt idx="5200">
                  <c:v>#N/A</c:v>
                </c:pt>
                <c:pt idx="5201">
                  <c:v>#N/A</c:v>
                </c:pt>
                <c:pt idx="5202">
                  <c:v>#N/A</c:v>
                </c:pt>
                <c:pt idx="5203">
                  <c:v>#N/A</c:v>
                </c:pt>
                <c:pt idx="5204">
                  <c:v>#N/A</c:v>
                </c:pt>
                <c:pt idx="5205">
                  <c:v>#N/A</c:v>
                </c:pt>
                <c:pt idx="5206">
                  <c:v>#N/A</c:v>
                </c:pt>
                <c:pt idx="5207">
                  <c:v>#N/A</c:v>
                </c:pt>
                <c:pt idx="5208">
                  <c:v>#N/A</c:v>
                </c:pt>
                <c:pt idx="5209">
                  <c:v>#N/A</c:v>
                </c:pt>
                <c:pt idx="5210">
                  <c:v>#N/A</c:v>
                </c:pt>
                <c:pt idx="5211">
                  <c:v>#N/A</c:v>
                </c:pt>
                <c:pt idx="5212">
                  <c:v>#N/A</c:v>
                </c:pt>
                <c:pt idx="5213">
                  <c:v>#N/A</c:v>
                </c:pt>
                <c:pt idx="5214">
                  <c:v>#N/A</c:v>
                </c:pt>
                <c:pt idx="5215">
                  <c:v>#N/A</c:v>
                </c:pt>
                <c:pt idx="5216">
                  <c:v>#N/A</c:v>
                </c:pt>
                <c:pt idx="5217">
                  <c:v>#N/A</c:v>
                </c:pt>
                <c:pt idx="5218">
                  <c:v>#N/A</c:v>
                </c:pt>
                <c:pt idx="5219">
                  <c:v>#N/A</c:v>
                </c:pt>
                <c:pt idx="5220">
                  <c:v>#N/A</c:v>
                </c:pt>
                <c:pt idx="5221">
                  <c:v>#N/A</c:v>
                </c:pt>
                <c:pt idx="5222">
                  <c:v>#N/A</c:v>
                </c:pt>
                <c:pt idx="5223">
                  <c:v>#N/A</c:v>
                </c:pt>
                <c:pt idx="5224">
                  <c:v>#N/A</c:v>
                </c:pt>
                <c:pt idx="5225">
                  <c:v>#N/A</c:v>
                </c:pt>
                <c:pt idx="5226">
                  <c:v>#N/A</c:v>
                </c:pt>
                <c:pt idx="5227">
                  <c:v>#N/A</c:v>
                </c:pt>
                <c:pt idx="5228">
                  <c:v>#N/A</c:v>
                </c:pt>
                <c:pt idx="5229">
                  <c:v>#N/A</c:v>
                </c:pt>
                <c:pt idx="5230">
                  <c:v>#N/A</c:v>
                </c:pt>
                <c:pt idx="5231">
                  <c:v>#N/A</c:v>
                </c:pt>
                <c:pt idx="5232">
                  <c:v>#N/A</c:v>
                </c:pt>
                <c:pt idx="5233">
                  <c:v>#N/A</c:v>
                </c:pt>
                <c:pt idx="5234">
                  <c:v>#N/A</c:v>
                </c:pt>
                <c:pt idx="5235">
                  <c:v>#N/A</c:v>
                </c:pt>
                <c:pt idx="5236">
                  <c:v>#N/A</c:v>
                </c:pt>
                <c:pt idx="5237">
                  <c:v>#N/A</c:v>
                </c:pt>
                <c:pt idx="5238">
                  <c:v>#N/A</c:v>
                </c:pt>
                <c:pt idx="5239">
                  <c:v>#N/A</c:v>
                </c:pt>
                <c:pt idx="5240">
                  <c:v>#N/A</c:v>
                </c:pt>
                <c:pt idx="5241">
                  <c:v>#N/A</c:v>
                </c:pt>
                <c:pt idx="5242">
                  <c:v>#N/A</c:v>
                </c:pt>
                <c:pt idx="5243">
                  <c:v>#N/A</c:v>
                </c:pt>
                <c:pt idx="5244">
                  <c:v>#N/A</c:v>
                </c:pt>
                <c:pt idx="5245">
                  <c:v>#N/A</c:v>
                </c:pt>
                <c:pt idx="5246">
                  <c:v>#N/A</c:v>
                </c:pt>
                <c:pt idx="5247">
                  <c:v>#N/A</c:v>
                </c:pt>
                <c:pt idx="5248">
                  <c:v>#N/A</c:v>
                </c:pt>
                <c:pt idx="5249">
                  <c:v>#N/A</c:v>
                </c:pt>
                <c:pt idx="5250">
                  <c:v>#N/A</c:v>
                </c:pt>
                <c:pt idx="5251">
                  <c:v>#N/A</c:v>
                </c:pt>
                <c:pt idx="5252">
                  <c:v>#N/A</c:v>
                </c:pt>
                <c:pt idx="5253">
                  <c:v>#N/A</c:v>
                </c:pt>
                <c:pt idx="5254">
                  <c:v>#N/A</c:v>
                </c:pt>
                <c:pt idx="5255">
                  <c:v>#N/A</c:v>
                </c:pt>
                <c:pt idx="5256">
                  <c:v>#N/A</c:v>
                </c:pt>
                <c:pt idx="5257">
                  <c:v>#N/A</c:v>
                </c:pt>
                <c:pt idx="5258">
                  <c:v>#N/A</c:v>
                </c:pt>
                <c:pt idx="5259">
                  <c:v>#N/A</c:v>
                </c:pt>
                <c:pt idx="5260">
                  <c:v>#N/A</c:v>
                </c:pt>
                <c:pt idx="5261">
                  <c:v>#N/A</c:v>
                </c:pt>
                <c:pt idx="5262">
                  <c:v>#N/A</c:v>
                </c:pt>
                <c:pt idx="5263">
                  <c:v>#N/A</c:v>
                </c:pt>
                <c:pt idx="5264">
                  <c:v>#N/A</c:v>
                </c:pt>
                <c:pt idx="5265">
                  <c:v>#N/A</c:v>
                </c:pt>
                <c:pt idx="5266">
                  <c:v>#N/A</c:v>
                </c:pt>
                <c:pt idx="5267">
                  <c:v>#N/A</c:v>
                </c:pt>
                <c:pt idx="5268">
                  <c:v>#N/A</c:v>
                </c:pt>
                <c:pt idx="5269">
                  <c:v>#N/A</c:v>
                </c:pt>
                <c:pt idx="5270">
                  <c:v>#N/A</c:v>
                </c:pt>
                <c:pt idx="5271">
                  <c:v>#N/A</c:v>
                </c:pt>
                <c:pt idx="5272">
                  <c:v>#N/A</c:v>
                </c:pt>
                <c:pt idx="5273">
                  <c:v>#N/A</c:v>
                </c:pt>
                <c:pt idx="5274">
                  <c:v>#N/A</c:v>
                </c:pt>
                <c:pt idx="5275">
                  <c:v>#N/A</c:v>
                </c:pt>
                <c:pt idx="5276">
                  <c:v>#N/A</c:v>
                </c:pt>
                <c:pt idx="5277">
                  <c:v>#N/A</c:v>
                </c:pt>
                <c:pt idx="5278">
                  <c:v>#N/A</c:v>
                </c:pt>
                <c:pt idx="5279">
                  <c:v>#N/A</c:v>
                </c:pt>
                <c:pt idx="5280">
                  <c:v>#N/A</c:v>
                </c:pt>
                <c:pt idx="5281">
                  <c:v>#N/A</c:v>
                </c:pt>
                <c:pt idx="5282">
                  <c:v>#N/A</c:v>
                </c:pt>
                <c:pt idx="5283">
                  <c:v>#N/A</c:v>
                </c:pt>
                <c:pt idx="5284">
                  <c:v>#N/A</c:v>
                </c:pt>
                <c:pt idx="5285">
                  <c:v>#N/A</c:v>
                </c:pt>
                <c:pt idx="5286">
                  <c:v>#N/A</c:v>
                </c:pt>
                <c:pt idx="5287">
                  <c:v>#N/A</c:v>
                </c:pt>
                <c:pt idx="5288">
                  <c:v>#N/A</c:v>
                </c:pt>
                <c:pt idx="5289">
                  <c:v>#N/A</c:v>
                </c:pt>
                <c:pt idx="5290">
                  <c:v>#N/A</c:v>
                </c:pt>
                <c:pt idx="5291">
                  <c:v>#N/A</c:v>
                </c:pt>
                <c:pt idx="5292">
                  <c:v>#N/A</c:v>
                </c:pt>
                <c:pt idx="5293">
                  <c:v>#N/A</c:v>
                </c:pt>
                <c:pt idx="5294">
                  <c:v>#N/A</c:v>
                </c:pt>
                <c:pt idx="5295">
                  <c:v>#N/A</c:v>
                </c:pt>
                <c:pt idx="5296">
                  <c:v>#N/A</c:v>
                </c:pt>
                <c:pt idx="5297">
                  <c:v>#N/A</c:v>
                </c:pt>
                <c:pt idx="5298">
                  <c:v>#N/A</c:v>
                </c:pt>
                <c:pt idx="5299">
                  <c:v>#N/A</c:v>
                </c:pt>
                <c:pt idx="5300">
                  <c:v>#N/A</c:v>
                </c:pt>
                <c:pt idx="5301">
                  <c:v>#N/A</c:v>
                </c:pt>
                <c:pt idx="5302">
                  <c:v>#N/A</c:v>
                </c:pt>
                <c:pt idx="5303">
                  <c:v>#N/A</c:v>
                </c:pt>
                <c:pt idx="5304">
                  <c:v>#N/A</c:v>
                </c:pt>
                <c:pt idx="5305">
                  <c:v>#N/A</c:v>
                </c:pt>
                <c:pt idx="5306">
                  <c:v>#N/A</c:v>
                </c:pt>
                <c:pt idx="5307">
                  <c:v>#N/A</c:v>
                </c:pt>
                <c:pt idx="5308">
                  <c:v>#N/A</c:v>
                </c:pt>
                <c:pt idx="5309">
                  <c:v>#N/A</c:v>
                </c:pt>
                <c:pt idx="5310">
                  <c:v>#N/A</c:v>
                </c:pt>
                <c:pt idx="5311">
                  <c:v>#N/A</c:v>
                </c:pt>
                <c:pt idx="5312">
                  <c:v>#N/A</c:v>
                </c:pt>
                <c:pt idx="5313">
                  <c:v>#N/A</c:v>
                </c:pt>
                <c:pt idx="5314">
                  <c:v>#N/A</c:v>
                </c:pt>
                <c:pt idx="5315">
                  <c:v>#N/A</c:v>
                </c:pt>
                <c:pt idx="5316">
                  <c:v>#N/A</c:v>
                </c:pt>
                <c:pt idx="5317">
                  <c:v>#N/A</c:v>
                </c:pt>
                <c:pt idx="5318">
                  <c:v>#N/A</c:v>
                </c:pt>
                <c:pt idx="5319">
                  <c:v>#N/A</c:v>
                </c:pt>
                <c:pt idx="5320">
                  <c:v>#N/A</c:v>
                </c:pt>
                <c:pt idx="5321">
                  <c:v>#N/A</c:v>
                </c:pt>
                <c:pt idx="5322">
                  <c:v>#N/A</c:v>
                </c:pt>
                <c:pt idx="5323">
                  <c:v>#N/A</c:v>
                </c:pt>
                <c:pt idx="5324">
                  <c:v>#N/A</c:v>
                </c:pt>
                <c:pt idx="5325">
                  <c:v>#N/A</c:v>
                </c:pt>
                <c:pt idx="5326">
                  <c:v>#N/A</c:v>
                </c:pt>
                <c:pt idx="5327">
                  <c:v>#N/A</c:v>
                </c:pt>
                <c:pt idx="5328">
                  <c:v>#N/A</c:v>
                </c:pt>
                <c:pt idx="5329">
                  <c:v>#N/A</c:v>
                </c:pt>
                <c:pt idx="5330">
                  <c:v>#N/A</c:v>
                </c:pt>
                <c:pt idx="5331">
                  <c:v>#N/A</c:v>
                </c:pt>
                <c:pt idx="5332">
                  <c:v>#N/A</c:v>
                </c:pt>
                <c:pt idx="5333">
                  <c:v>#N/A</c:v>
                </c:pt>
                <c:pt idx="5334">
                  <c:v>#N/A</c:v>
                </c:pt>
                <c:pt idx="5335">
                  <c:v>#N/A</c:v>
                </c:pt>
                <c:pt idx="5336">
                  <c:v>#N/A</c:v>
                </c:pt>
                <c:pt idx="5337">
                  <c:v>#N/A</c:v>
                </c:pt>
                <c:pt idx="5338">
                  <c:v>#N/A</c:v>
                </c:pt>
                <c:pt idx="5339">
                  <c:v>#N/A</c:v>
                </c:pt>
                <c:pt idx="5340">
                  <c:v>#N/A</c:v>
                </c:pt>
                <c:pt idx="5341">
                  <c:v>#N/A</c:v>
                </c:pt>
                <c:pt idx="5342">
                  <c:v>#N/A</c:v>
                </c:pt>
                <c:pt idx="5343">
                  <c:v>#N/A</c:v>
                </c:pt>
                <c:pt idx="5344">
                  <c:v>#N/A</c:v>
                </c:pt>
                <c:pt idx="5345">
                  <c:v>#N/A</c:v>
                </c:pt>
                <c:pt idx="5346">
                  <c:v>#N/A</c:v>
                </c:pt>
                <c:pt idx="5347">
                  <c:v>#N/A</c:v>
                </c:pt>
                <c:pt idx="5348">
                  <c:v>#N/A</c:v>
                </c:pt>
                <c:pt idx="5349">
                  <c:v>#N/A</c:v>
                </c:pt>
                <c:pt idx="5350">
                  <c:v>#N/A</c:v>
                </c:pt>
                <c:pt idx="5351">
                  <c:v>#N/A</c:v>
                </c:pt>
                <c:pt idx="5352">
                  <c:v>#N/A</c:v>
                </c:pt>
                <c:pt idx="5353">
                  <c:v>#N/A</c:v>
                </c:pt>
                <c:pt idx="5354">
                  <c:v>#N/A</c:v>
                </c:pt>
                <c:pt idx="5355">
                  <c:v>#N/A</c:v>
                </c:pt>
                <c:pt idx="5356">
                  <c:v>#N/A</c:v>
                </c:pt>
                <c:pt idx="5357">
                  <c:v>#N/A</c:v>
                </c:pt>
                <c:pt idx="5358">
                  <c:v>#N/A</c:v>
                </c:pt>
                <c:pt idx="5359">
                  <c:v>#N/A</c:v>
                </c:pt>
                <c:pt idx="5360">
                  <c:v>#N/A</c:v>
                </c:pt>
                <c:pt idx="5361">
                  <c:v>#N/A</c:v>
                </c:pt>
                <c:pt idx="5362">
                  <c:v>#N/A</c:v>
                </c:pt>
                <c:pt idx="5363">
                  <c:v>#N/A</c:v>
                </c:pt>
                <c:pt idx="5364">
                  <c:v>#N/A</c:v>
                </c:pt>
                <c:pt idx="5365">
                  <c:v>#N/A</c:v>
                </c:pt>
                <c:pt idx="5366">
                  <c:v>#N/A</c:v>
                </c:pt>
                <c:pt idx="5367">
                  <c:v>#N/A</c:v>
                </c:pt>
                <c:pt idx="5368">
                  <c:v>#N/A</c:v>
                </c:pt>
                <c:pt idx="5369">
                  <c:v>#N/A</c:v>
                </c:pt>
                <c:pt idx="5370">
                  <c:v>#N/A</c:v>
                </c:pt>
                <c:pt idx="5371">
                  <c:v>#N/A</c:v>
                </c:pt>
                <c:pt idx="5372">
                  <c:v>#N/A</c:v>
                </c:pt>
                <c:pt idx="5373">
                  <c:v>#N/A</c:v>
                </c:pt>
                <c:pt idx="5374">
                  <c:v>#N/A</c:v>
                </c:pt>
                <c:pt idx="5375">
                  <c:v>#N/A</c:v>
                </c:pt>
                <c:pt idx="5376">
                  <c:v>#N/A</c:v>
                </c:pt>
                <c:pt idx="5377">
                  <c:v>#N/A</c:v>
                </c:pt>
                <c:pt idx="5378">
                  <c:v>#N/A</c:v>
                </c:pt>
                <c:pt idx="5379">
                  <c:v>#N/A</c:v>
                </c:pt>
                <c:pt idx="5380">
                  <c:v>#N/A</c:v>
                </c:pt>
                <c:pt idx="5381">
                  <c:v>#N/A</c:v>
                </c:pt>
                <c:pt idx="5382">
                  <c:v>#N/A</c:v>
                </c:pt>
                <c:pt idx="5383">
                  <c:v>#N/A</c:v>
                </c:pt>
                <c:pt idx="5384">
                  <c:v>#N/A</c:v>
                </c:pt>
                <c:pt idx="5385">
                  <c:v>#N/A</c:v>
                </c:pt>
                <c:pt idx="5386">
                  <c:v>#N/A</c:v>
                </c:pt>
                <c:pt idx="5387">
                  <c:v>#N/A</c:v>
                </c:pt>
                <c:pt idx="5388">
                  <c:v>#N/A</c:v>
                </c:pt>
                <c:pt idx="5389">
                  <c:v>#N/A</c:v>
                </c:pt>
                <c:pt idx="5390">
                  <c:v>#N/A</c:v>
                </c:pt>
                <c:pt idx="5391">
                  <c:v>#N/A</c:v>
                </c:pt>
                <c:pt idx="5392">
                  <c:v>#N/A</c:v>
                </c:pt>
                <c:pt idx="5393">
                  <c:v>#N/A</c:v>
                </c:pt>
                <c:pt idx="5394">
                  <c:v>#N/A</c:v>
                </c:pt>
                <c:pt idx="5395">
                  <c:v>#N/A</c:v>
                </c:pt>
                <c:pt idx="5396">
                  <c:v>#N/A</c:v>
                </c:pt>
                <c:pt idx="5397">
                  <c:v>#N/A</c:v>
                </c:pt>
                <c:pt idx="5398">
                  <c:v>#N/A</c:v>
                </c:pt>
                <c:pt idx="5399">
                  <c:v>#N/A</c:v>
                </c:pt>
                <c:pt idx="5400">
                  <c:v>#N/A</c:v>
                </c:pt>
                <c:pt idx="5401">
                  <c:v>#N/A</c:v>
                </c:pt>
                <c:pt idx="5402">
                  <c:v>#N/A</c:v>
                </c:pt>
                <c:pt idx="5403">
                  <c:v>#N/A</c:v>
                </c:pt>
                <c:pt idx="5404">
                  <c:v>#N/A</c:v>
                </c:pt>
                <c:pt idx="5405">
                  <c:v>#N/A</c:v>
                </c:pt>
                <c:pt idx="5406">
                  <c:v>#N/A</c:v>
                </c:pt>
                <c:pt idx="5407">
                  <c:v>#N/A</c:v>
                </c:pt>
                <c:pt idx="5408">
                  <c:v>#N/A</c:v>
                </c:pt>
                <c:pt idx="5409">
                  <c:v>#N/A</c:v>
                </c:pt>
                <c:pt idx="5410">
                  <c:v>#N/A</c:v>
                </c:pt>
                <c:pt idx="5411">
                  <c:v>#N/A</c:v>
                </c:pt>
                <c:pt idx="5412">
                  <c:v>#N/A</c:v>
                </c:pt>
                <c:pt idx="5413">
                  <c:v>#N/A</c:v>
                </c:pt>
                <c:pt idx="5414">
                  <c:v>#N/A</c:v>
                </c:pt>
                <c:pt idx="5415">
                  <c:v>#N/A</c:v>
                </c:pt>
                <c:pt idx="5416">
                  <c:v>#N/A</c:v>
                </c:pt>
                <c:pt idx="5417">
                  <c:v>#N/A</c:v>
                </c:pt>
                <c:pt idx="5418">
                  <c:v>#N/A</c:v>
                </c:pt>
                <c:pt idx="5419">
                  <c:v>#N/A</c:v>
                </c:pt>
                <c:pt idx="5420">
                  <c:v>#N/A</c:v>
                </c:pt>
                <c:pt idx="5421">
                  <c:v>#N/A</c:v>
                </c:pt>
                <c:pt idx="5422">
                  <c:v>#N/A</c:v>
                </c:pt>
                <c:pt idx="5423">
                  <c:v>#N/A</c:v>
                </c:pt>
                <c:pt idx="5424">
                  <c:v>#N/A</c:v>
                </c:pt>
                <c:pt idx="5425">
                  <c:v>#N/A</c:v>
                </c:pt>
                <c:pt idx="5426">
                  <c:v>#N/A</c:v>
                </c:pt>
                <c:pt idx="5427">
                  <c:v>#N/A</c:v>
                </c:pt>
                <c:pt idx="5428">
                  <c:v>#N/A</c:v>
                </c:pt>
                <c:pt idx="5429">
                  <c:v>#N/A</c:v>
                </c:pt>
                <c:pt idx="5430">
                  <c:v>#N/A</c:v>
                </c:pt>
                <c:pt idx="5431">
                  <c:v>#N/A</c:v>
                </c:pt>
                <c:pt idx="5432">
                  <c:v>#N/A</c:v>
                </c:pt>
                <c:pt idx="5433">
                  <c:v>#N/A</c:v>
                </c:pt>
                <c:pt idx="5434">
                  <c:v>#N/A</c:v>
                </c:pt>
                <c:pt idx="5435">
                  <c:v>#N/A</c:v>
                </c:pt>
                <c:pt idx="5436">
                  <c:v>#N/A</c:v>
                </c:pt>
                <c:pt idx="5437">
                  <c:v>#N/A</c:v>
                </c:pt>
                <c:pt idx="5438">
                  <c:v>#N/A</c:v>
                </c:pt>
                <c:pt idx="5439">
                  <c:v>#N/A</c:v>
                </c:pt>
                <c:pt idx="5440">
                  <c:v>#N/A</c:v>
                </c:pt>
                <c:pt idx="5441">
                  <c:v>#N/A</c:v>
                </c:pt>
                <c:pt idx="5442">
                  <c:v>#N/A</c:v>
                </c:pt>
                <c:pt idx="5443">
                  <c:v>#N/A</c:v>
                </c:pt>
                <c:pt idx="5444">
                  <c:v>#N/A</c:v>
                </c:pt>
                <c:pt idx="5445">
                  <c:v>#N/A</c:v>
                </c:pt>
                <c:pt idx="5446">
                  <c:v>#N/A</c:v>
                </c:pt>
                <c:pt idx="5447">
                  <c:v>#N/A</c:v>
                </c:pt>
                <c:pt idx="5448">
                  <c:v>#N/A</c:v>
                </c:pt>
                <c:pt idx="5449">
                  <c:v>#N/A</c:v>
                </c:pt>
                <c:pt idx="5450">
                  <c:v>#N/A</c:v>
                </c:pt>
                <c:pt idx="5451">
                  <c:v>#N/A</c:v>
                </c:pt>
                <c:pt idx="5452">
                  <c:v>#N/A</c:v>
                </c:pt>
                <c:pt idx="5453">
                  <c:v>#N/A</c:v>
                </c:pt>
                <c:pt idx="5454">
                  <c:v>#N/A</c:v>
                </c:pt>
                <c:pt idx="5455">
                  <c:v>#N/A</c:v>
                </c:pt>
                <c:pt idx="5456">
                  <c:v>#N/A</c:v>
                </c:pt>
                <c:pt idx="5457">
                  <c:v>#N/A</c:v>
                </c:pt>
                <c:pt idx="5458">
                  <c:v>#N/A</c:v>
                </c:pt>
                <c:pt idx="5459">
                  <c:v>#N/A</c:v>
                </c:pt>
                <c:pt idx="5460">
                  <c:v>#N/A</c:v>
                </c:pt>
                <c:pt idx="5461">
                  <c:v>#N/A</c:v>
                </c:pt>
                <c:pt idx="5462">
                  <c:v>#N/A</c:v>
                </c:pt>
                <c:pt idx="5463">
                  <c:v>#N/A</c:v>
                </c:pt>
                <c:pt idx="5464">
                  <c:v>#N/A</c:v>
                </c:pt>
                <c:pt idx="5465">
                  <c:v>#N/A</c:v>
                </c:pt>
                <c:pt idx="5466">
                  <c:v>#N/A</c:v>
                </c:pt>
                <c:pt idx="5467">
                  <c:v>#N/A</c:v>
                </c:pt>
                <c:pt idx="5468">
                  <c:v>#N/A</c:v>
                </c:pt>
                <c:pt idx="5469">
                  <c:v>#N/A</c:v>
                </c:pt>
                <c:pt idx="5470">
                  <c:v>#N/A</c:v>
                </c:pt>
                <c:pt idx="5471">
                  <c:v>#N/A</c:v>
                </c:pt>
                <c:pt idx="5472">
                  <c:v>#N/A</c:v>
                </c:pt>
                <c:pt idx="5473">
                  <c:v>#N/A</c:v>
                </c:pt>
                <c:pt idx="5474">
                  <c:v>#N/A</c:v>
                </c:pt>
                <c:pt idx="5475">
                  <c:v>#N/A</c:v>
                </c:pt>
                <c:pt idx="5476">
                  <c:v>#N/A</c:v>
                </c:pt>
                <c:pt idx="5477">
                  <c:v>#N/A</c:v>
                </c:pt>
                <c:pt idx="5478">
                  <c:v>#N/A</c:v>
                </c:pt>
                <c:pt idx="5479">
                  <c:v>#N/A</c:v>
                </c:pt>
                <c:pt idx="5480">
                  <c:v>#N/A</c:v>
                </c:pt>
                <c:pt idx="5481">
                  <c:v>#N/A</c:v>
                </c:pt>
                <c:pt idx="5482">
                  <c:v>#N/A</c:v>
                </c:pt>
                <c:pt idx="5483">
                  <c:v>#N/A</c:v>
                </c:pt>
                <c:pt idx="5484">
                  <c:v>#N/A</c:v>
                </c:pt>
                <c:pt idx="5485">
                  <c:v>#N/A</c:v>
                </c:pt>
                <c:pt idx="5486">
                  <c:v>#N/A</c:v>
                </c:pt>
                <c:pt idx="5487">
                  <c:v>#N/A</c:v>
                </c:pt>
                <c:pt idx="5488">
                  <c:v>#N/A</c:v>
                </c:pt>
                <c:pt idx="5489">
                  <c:v>#N/A</c:v>
                </c:pt>
                <c:pt idx="5490">
                  <c:v>#N/A</c:v>
                </c:pt>
                <c:pt idx="5491">
                  <c:v>#N/A</c:v>
                </c:pt>
                <c:pt idx="5492">
                  <c:v>#N/A</c:v>
                </c:pt>
                <c:pt idx="5493">
                  <c:v>#N/A</c:v>
                </c:pt>
                <c:pt idx="5494">
                  <c:v>#N/A</c:v>
                </c:pt>
                <c:pt idx="5495">
                  <c:v>#N/A</c:v>
                </c:pt>
                <c:pt idx="5496">
                  <c:v>#N/A</c:v>
                </c:pt>
                <c:pt idx="5497">
                  <c:v>#N/A</c:v>
                </c:pt>
                <c:pt idx="5498">
                  <c:v>#N/A</c:v>
                </c:pt>
                <c:pt idx="5499">
                  <c:v>#N/A</c:v>
                </c:pt>
                <c:pt idx="5500">
                  <c:v>#N/A</c:v>
                </c:pt>
                <c:pt idx="5501">
                  <c:v>#N/A</c:v>
                </c:pt>
                <c:pt idx="5502">
                  <c:v>#N/A</c:v>
                </c:pt>
                <c:pt idx="5503">
                  <c:v>#N/A</c:v>
                </c:pt>
                <c:pt idx="5504">
                  <c:v>#N/A</c:v>
                </c:pt>
                <c:pt idx="5505">
                  <c:v>#N/A</c:v>
                </c:pt>
                <c:pt idx="5506">
                  <c:v>#N/A</c:v>
                </c:pt>
                <c:pt idx="5507">
                  <c:v>#N/A</c:v>
                </c:pt>
                <c:pt idx="5508">
                  <c:v>#N/A</c:v>
                </c:pt>
                <c:pt idx="5509">
                  <c:v>#N/A</c:v>
                </c:pt>
                <c:pt idx="5510">
                  <c:v>#N/A</c:v>
                </c:pt>
                <c:pt idx="5511">
                  <c:v>#N/A</c:v>
                </c:pt>
                <c:pt idx="5512">
                  <c:v>#N/A</c:v>
                </c:pt>
                <c:pt idx="5513">
                  <c:v>#N/A</c:v>
                </c:pt>
                <c:pt idx="5514">
                  <c:v>#N/A</c:v>
                </c:pt>
                <c:pt idx="5515">
                  <c:v>#N/A</c:v>
                </c:pt>
                <c:pt idx="5516">
                  <c:v>#N/A</c:v>
                </c:pt>
                <c:pt idx="5517">
                  <c:v>#N/A</c:v>
                </c:pt>
                <c:pt idx="5518">
                  <c:v>#N/A</c:v>
                </c:pt>
                <c:pt idx="5519">
                  <c:v>#N/A</c:v>
                </c:pt>
                <c:pt idx="5520">
                  <c:v>#N/A</c:v>
                </c:pt>
                <c:pt idx="5521">
                  <c:v>#N/A</c:v>
                </c:pt>
                <c:pt idx="5522">
                  <c:v>#N/A</c:v>
                </c:pt>
                <c:pt idx="5523">
                  <c:v>#N/A</c:v>
                </c:pt>
                <c:pt idx="5524">
                  <c:v>#N/A</c:v>
                </c:pt>
                <c:pt idx="5525">
                  <c:v>#N/A</c:v>
                </c:pt>
                <c:pt idx="5526">
                  <c:v>#N/A</c:v>
                </c:pt>
                <c:pt idx="5527">
                  <c:v>#N/A</c:v>
                </c:pt>
                <c:pt idx="5528">
                  <c:v>#N/A</c:v>
                </c:pt>
                <c:pt idx="5529">
                  <c:v>#N/A</c:v>
                </c:pt>
                <c:pt idx="5530">
                  <c:v>#N/A</c:v>
                </c:pt>
                <c:pt idx="5531">
                  <c:v>#N/A</c:v>
                </c:pt>
                <c:pt idx="5532">
                  <c:v>#N/A</c:v>
                </c:pt>
                <c:pt idx="5533">
                  <c:v>#N/A</c:v>
                </c:pt>
                <c:pt idx="5534">
                  <c:v>#N/A</c:v>
                </c:pt>
                <c:pt idx="5535">
                  <c:v>#N/A</c:v>
                </c:pt>
                <c:pt idx="5536">
                  <c:v>#N/A</c:v>
                </c:pt>
                <c:pt idx="5537">
                  <c:v>#N/A</c:v>
                </c:pt>
                <c:pt idx="5538">
                  <c:v>#N/A</c:v>
                </c:pt>
                <c:pt idx="5539">
                  <c:v>#N/A</c:v>
                </c:pt>
                <c:pt idx="5540">
                  <c:v>#N/A</c:v>
                </c:pt>
                <c:pt idx="5541">
                  <c:v>#N/A</c:v>
                </c:pt>
                <c:pt idx="5542">
                  <c:v>#N/A</c:v>
                </c:pt>
                <c:pt idx="5543">
                  <c:v>#N/A</c:v>
                </c:pt>
                <c:pt idx="5544">
                  <c:v>#N/A</c:v>
                </c:pt>
                <c:pt idx="5545">
                  <c:v>#N/A</c:v>
                </c:pt>
                <c:pt idx="5546">
                  <c:v>#N/A</c:v>
                </c:pt>
                <c:pt idx="5547">
                  <c:v>#N/A</c:v>
                </c:pt>
                <c:pt idx="5548">
                  <c:v>#N/A</c:v>
                </c:pt>
                <c:pt idx="5549">
                  <c:v>#N/A</c:v>
                </c:pt>
                <c:pt idx="5550">
                  <c:v>#N/A</c:v>
                </c:pt>
                <c:pt idx="5551">
                  <c:v>#N/A</c:v>
                </c:pt>
                <c:pt idx="5552">
                  <c:v>#N/A</c:v>
                </c:pt>
                <c:pt idx="5553">
                  <c:v>#N/A</c:v>
                </c:pt>
                <c:pt idx="5554">
                  <c:v>#N/A</c:v>
                </c:pt>
                <c:pt idx="5555">
                  <c:v>#N/A</c:v>
                </c:pt>
                <c:pt idx="5556">
                  <c:v>#N/A</c:v>
                </c:pt>
                <c:pt idx="5557">
                  <c:v>#N/A</c:v>
                </c:pt>
                <c:pt idx="5558">
                  <c:v>#N/A</c:v>
                </c:pt>
                <c:pt idx="5559">
                  <c:v>#N/A</c:v>
                </c:pt>
                <c:pt idx="5560">
                  <c:v>#N/A</c:v>
                </c:pt>
                <c:pt idx="5561">
                  <c:v>#N/A</c:v>
                </c:pt>
                <c:pt idx="5562">
                  <c:v>#N/A</c:v>
                </c:pt>
                <c:pt idx="5563">
                  <c:v>#N/A</c:v>
                </c:pt>
                <c:pt idx="5564">
                  <c:v>#N/A</c:v>
                </c:pt>
                <c:pt idx="5565">
                  <c:v>#N/A</c:v>
                </c:pt>
                <c:pt idx="5566">
                  <c:v>#N/A</c:v>
                </c:pt>
                <c:pt idx="5567">
                  <c:v>#N/A</c:v>
                </c:pt>
                <c:pt idx="5568">
                  <c:v>#N/A</c:v>
                </c:pt>
                <c:pt idx="5569">
                  <c:v>#N/A</c:v>
                </c:pt>
                <c:pt idx="5570">
                  <c:v>#N/A</c:v>
                </c:pt>
                <c:pt idx="5571">
                  <c:v>#N/A</c:v>
                </c:pt>
                <c:pt idx="5572">
                  <c:v>#N/A</c:v>
                </c:pt>
                <c:pt idx="5573">
                  <c:v>#N/A</c:v>
                </c:pt>
                <c:pt idx="5574">
                  <c:v>#N/A</c:v>
                </c:pt>
                <c:pt idx="5575">
                  <c:v>#N/A</c:v>
                </c:pt>
                <c:pt idx="5576">
                  <c:v>#N/A</c:v>
                </c:pt>
                <c:pt idx="5577">
                  <c:v>#N/A</c:v>
                </c:pt>
                <c:pt idx="5578">
                  <c:v>#N/A</c:v>
                </c:pt>
                <c:pt idx="5579">
                  <c:v>#N/A</c:v>
                </c:pt>
                <c:pt idx="5580">
                  <c:v>#N/A</c:v>
                </c:pt>
                <c:pt idx="5581">
                  <c:v>#N/A</c:v>
                </c:pt>
                <c:pt idx="5582">
                  <c:v>#N/A</c:v>
                </c:pt>
                <c:pt idx="5583">
                  <c:v>#N/A</c:v>
                </c:pt>
                <c:pt idx="5584">
                  <c:v>#N/A</c:v>
                </c:pt>
                <c:pt idx="5585">
                  <c:v>#N/A</c:v>
                </c:pt>
                <c:pt idx="5586">
                  <c:v>#N/A</c:v>
                </c:pt>
                <c:pt idx="5587">
                  <c:v>#N/A</c:v>
                </c:pt>
                <c:pt idx="5588">
                  <c:v>#N/A</c:v>
                </c:pt>
                <c:pt idx="5589">
                  <c:v>#N/A</c:v>
                </c:pt>
                <c:pt idx="5590">
                  <c:v>#N/A</c:v>
                </c:pt>
                <c:pt idx="5591">
                  <c:v>#N/A</c:v>
                </c:pt>
                <c:pt idx="5592">
                  <c:v>#N/A</c:v>
                </c:pt>
                <c:pt idx="5593">
                  <c:v>#N/A</c:v>
                </c:pt>
                <c:pt idx="5594">
                  <c:v>#N/A</c:v>
                </c:pt>
                <c:pt idx="5595">
                  <c:v>#N/A</c:v>
                </c:pt>
                <c:pt idx="5596">
                  <c:v>#N/A</c:v>
                </c:pt>
                <c:pt idx="5597">
                  <c:v>#N/A</c:v>
                </c:pt>
                <c:pt idx="5598">
                  <c:v>#N/A</c:v>
                </c:pt>
                <c:pt idx="5599">
                  <c:v>#N/A</c:v>
                </c:pt>
                <c:pt idx="5600">
                  <c:v>#N/A</c:v>
                </c:pt>
                <c:pt idx="5601">
                  <c:v>#N/A</c:v>
                </c:pt>
                <c:pt idx="5602">
                  <c:v>#N/A</c:v>
                </c:pt>
                <c:pt idx="5603">
                  <c:v>#N/A</c:v>
                </c:pt>
                <c:pt idx="5604">
                  <c:v>#N/A</c:v>
                </c:pt>
                <c:pt idx="5605">
                  <c:v>#N/A</c:v>
                </c:pt>
                <c:pt idx="5606">
                  <c:v>#N/A</c:v>
                </c:pt>
                <c:pt idx="5607">
                  <c:v>#N/A</c:v>
                </c:pt>
                <c:pt idx="5608">
                  <c:v>#N/A</c:v>
                </c:pt>
                <c:pt idx="5609">
                  <c:v>#N/A</c:v>
                </c:pt>
                <c:pt idx="5610">
                  <c:v>#N/A</c:v>
                </c:pt>
                <c:pt idx="5611">
                  <c:v>#N/A</c:v>
                </c:pt>
                <c:pt idx="5612">
                  <c:v>#N/A</c:v>
                </c:pt>
                <c:pt idx="5613">
                  <c:v>#N/A</c:v>
                </c:pt>
                <c:pt idx="5614">
                  <c:v>#N/A</c:v>
                </c:pt>
                <c:pt idx="5615">
                  <c:v>#N/A</c:v>
                </c:pt>
                <c:pt idx="5616">
                  <c:v>#N/A</c:v>
                </c:pt>
                <c:pt idx="5617">
                  <c:v>#N/A</c:v>
                </c:pt>
                <c:pt idx="5618">
                  <c:v>#N/A</c:v>
                </c:pt>
                <c:pt idx="5619">
                  <c:v>#N/A</c:v>
                </c:pt>
                <c:pt idx="5620">
                  <c:v>#N/A</c:v>
                </c:pt>
                <c:pt idx="5621">
                  <c:v>#N/A</c:v>
                </c:pt>
                <c:pt idx="5622">
                  <c:v>#N/A</c:v>
                </c:pt>
                <c:pt idx="5623">
                  <c:v>#N/A</c:v>
                </c:pt>
                <c:pt idx="5624">
                  <c:v>#N/A</c:v>
                </c:pt>
                <c:pt idx="5625">
                  <c:v>#N/A</c:v>
                </c:pt>
                <c:pt idx="5626">
                  <c:v>#N/A</c:v>
                </c:pt>
                <c:pt idx="5627">
                  <c:v>#N/A</c:v>
                </c:pt>
                <c:pt idx="5628">
                  <c:v>#N/A</c:v>
                </c:pt>
                <c:pt idx="5629">
                  <c:v>#N/A</c:v>
                </c:pt>
                <c:pt idx="5630">
                  <c:v>#N/A</c:v>
                </c:pt>
                <c:pt idx="5631">
                  <c:v>#N/A</c:v>
                </c:pt>
                <c:pt idx="5632">
                  <c:v>#N/A</c:v>
                </c:pt>
                <c:pt idx="5633">
                  <c:v>#N/A</c:v>
                </c:pt>
                <c:pt idx="5634">
                  <c:v>#N/A</c:v>
                </c:pt>
                <c:pt idx="5635">
                  <c:v>#N/A</c:v>
                </c:pt>
                <c:pt idx="5636">
                  <c:v>#N/A</c:v>
                </c:pt>
                <c:pt idx="5637">
                  <c:v>#N/A</c:v>
                </c:pt>
                <c:pt idx="5638">
                  <c:v>#N/A</c:v>
                </c:pt>
                <c:pt idx="5639">
                  <c:v>#N/A</c:v>
                </c:pt>
                <c:pt idx="5640">
                  <c:v>#N/A</c:v>
                </c:pt>
                <c:pt idx="5641">
                  <c:v>#N/A</c:v>
                </c:pt>
                <c:pt idx="5642">
                  <c:v>#N/A</c:v>
                </c:pt>
                <c:pt idx="5643">
                  <c:v>#N/A</c:v>
                </c:pt>
                <c:pt idx="5644">
                  <c:v>#N/A</c:v>
                </c:pt>
                <c:pt idx="5645">
                  <c:v>#N/A</c:v>
                </c:pt>
                <c:pt idx="5646">
                  <c:v>#N/A</c:v>
                </c:pt>
                <c:pt idx="5647">
                  <c:v>#N/A</c:v>
                </c:pt>
                <c:pt idx="5648">
                  <c:v>#N/A</c:v>
                </c:pt>
                <c:pt idx="5649">
                  <c:v>#N/A</c:v>
                </c:pt>
                <c:pt idx="5650">
                  <c:v>#N/A</c:v>
                </c:pt>
                <c:pt idx="5651">
                  <c:v>#N/A</c:v>
                </c:pt>
                <c:pt idx="5652">
                  <c:v>#N/A</c:v>
                </c:pt>
                <c:pt idx="5653">
                  <c:v>#N/A</c:v>
                </c:pt>
                <c:pt idx="5654">
                  <c:v>#N/A</c:v>
                </c:pt>
                <c:pt idx="5655">
                  <c:v>#N/A</c:v>
                </c:pt>
                <c:pt idx="5656">
                  <c:v>#N/A</c:v>
                </c:pt>
                <c:pt idx="5657">
                  <c:v>#N/A</c:v>
                </c:pt>
                <c:pt idx="5658">
                  <c:v>#N/A</c:v>
                </c:pt>
                <c:pt idx="5659">
                  <c:v>#N/A</c:v>
                </c:pt>
                <c:pt idx="5660">
                  <c:v>#N/A</c:v>
                </c:pt>
                <c:pt idx="5661">
                  <c:v>#N/A</c:v>
                </c:pt>
                <c:pt idx="5662">
                  <c:v>#N/A</c:v>
                </c:pt>
                <c:pt idx="5663">
                  <c:v>#N/A</c:v>
                </c:pt>
                <c:pt idx="5664">
                  <c:v>#N/A</c:v>
                </c:pt>
                <c:pt idx="5665">
                  <c:v>#N/A</c:v>
                </c:pt>
                <c:pt idx="5666">
                  <c:v>#N/A</c:v>
                </c:pt>
                <c:pt idx="5667">
                  <c:v>#N/A</c:v>
                </c:pt>
                <c:pt idx="5668">
                  <c:v>#N/A</c:v>
                </c:pt>
                <c:pt idx="5669">
                  <c:v>#N/A</c:v>
                </c:pt>
                <c:pt idx="5670">
                  <c:v>#N/A</c:v>
                </c:pt>
                <c:pt idx="5671">
                  <c:v>#N/A</c:v>
                </c:pt>
                <c:pt idx="5672">
                  <c:v>#N/A</c:v>
                </c:pt>
                <c:pt idx="5673">
                  <c:v>#N/A</c:v>
                </c:pt>
                <c:pt idx="5674">
                  <c:v>#N/A</c:v>
                </c:pt>
                <c:pt idx="5675">
                  <c:v>#N/A</c:v>
                </c:pt>
                <c:pt idx="5676">
                  <c:v>#N/A</c:v>
                </c:pt>
                <c:pt idx="5677">
                  <c:v>#N/A</c:v>
                </c:pt>
                <c:pt idx="5678">
                  <c:v>#N/A</c:v>
                </c:pt>
                <c:pt idx="5679">
                  <c:v>#N/A</c:v>
                </c:pt>
                <c:pt idx="5680">
                  <c:v>#N/A</c:v>
                </c:pt>
                <c:pt idx="5681">
                  <c:v>#N/A</c:v>
                </c:pt>
                <c:pt idx="5682">
                  <c:v>#N/A</c:v>
                </c:pt>
                <c:pt idx="5683">
                  <c:v>#N/A</c:v>
                </c:pt>
                <c:pt idx="5684">
                  <c:v>#N/A</c:v>
                </c:pt>
                <c:pt idx="5685">
                  <c:v>#N/A</c:v>
                </c:pt>
                <c:pt idx="5686">
                  <c:v>#N/A</c:v>
                </c:pt>
                <c:pt idx="5687">
                  <c:v>#N/A</c:v>
                </c:pt>
                <c:pt idx="5688">
                  <c:v>#N/A</c:v>
                </c:pt>
                <c:pt idx="5689">
                  <c:v>#N/A</c:v>
                </c:pt>
                <c:pt idx="5690">
                  <c:v>#N/A</c:v>
                </c:pt>
                <c:pt idx="5691">
                  <c:v>#N/A</c:v>
                </c:pt>
                <c:pt idx="5692">
                  <c:v>#N/A</c:v>
                </c:pt>
                <c:pt idx="5693">
                  <c:v>#N/A</c:v>
                </c:pt>
                <c:pt idx="5694">
                  <c:v>#N/A</c:v>
                </c:pt>
                <c:pt idx="5695">
                  <c:v>#N/A</c:v>
                </c:pt>
                <c:pt idx="5696">
                  <c:v>#N/A</c:v>
                </c:pt>
                <c:pt idx="5697">
                  <c:v>#N/A</c:v>
                </c:pt>
                <c:pt idx="5698">
                  <c:v>#N/A</c:v>
                </c:pt>
                <c:pt idx="5699">
                  <c:v>#N/A</c:v>
                </c:pt>
                <c:pt idx="5700">
                  <c:v>#N/A</c:v>
                </c:pt>
                <c:pt idx="5701">
                  <c:v>#N/A</c:v>
                </c:pt>
                <c:pt idx="5702">
                  <c:v>#N/A</c:v>
                </c:pt>
                <c:pt idx="5703">
                  <c:v>#N/A</c:v>
                </c:pt>
                <c:pt idx="5704">
                  <c:v>#N/A</c:v>
                </c:pt>
                <c:pt idx="5705">
                  <c:v>#N/A</c:v>
                </c:pt>
                <c:pt idx="5706">
                  <c:v>#N/A</c:v>
                </c:pt>
                <c:pt idx="5707">
                  <c:v>#N/A</c:v>
                </c:pt>
                <c:pt idx="5708">
                  <c:v>#N/A</c:v>
                </c:pt>
                <c:pt idx="5709">
                  <c:v>#N/A</c:v>
                </c:pt>
                <c:pt idx="5710">
                  <c:v>#N/A</c:v>
                </c:pt>
                <c:pt idx="5711">
                  <c:v>#N/A</c:v>
                </c:pt>
                <c:pt idx="5712">
                  <c:v>#N/A</c:v>
                </c:pt>
                <c:pt idx="5713">
                  <c:v>#N/A</c:v>
                </c:pt>
                <c:pt idx="5714">
                  <c:v>#N/A</c:v>
                </c:pt>
                <c:pt idx="5715">
                  <c:v>#N/A</c:v>
                </c:pt>
                <c:pt idx="5716">
                  <c:v>#N/A</c:v>
                </c:pt>
                <c:pt idx="5717">
                  <c:v>#N/A</c:v>
                </c:pt>
                <c:pt idx="5718">
                  <c:v>#N/A</c:v>
                </c:pt>
                <c:pt idx="5719">
                  <c:v>#N/A</c:v>
                </c:pt>
                <c:pt idx="5720">
                  <c:v>#N/A</c:v>
                </c:pt>
                <c:pt idx="5721">
                  <c:v>#N/A</c:v>
                </c:pt>
                <c:pt idx="5722">
                  <c:v>#N/A</c:v>
                </c:pt>
                <c:pt idx="5723">
                  <c:v>#N/A</c:v>
                </c:pt>
                <c:pt idx="5724">
                  <c:v>#N/A</c:v>
                </c:pt>
                <c:pt idx="5725">
                  <c:v>#N/A</c:v>
                </c:pt>
                <c:pt idx="5726">
                  <c:v>#N/A</c:v>
                </c:pt>
                <c:pt idx="5727">
                  <c:v>#N/A</c:v>
                </c:pt>
                <c:pt idx="5728">
                  <c:v>#N/A</c:v>
                </c:pt>
                <c:pt idx="5729">
                  <c:v>#N/A</c:v>
                </c:pt>
                <c:pt idx="5730">
                  <c:v>#N/A</c:v>
                </c:pt>
                <c:pt idx="5731">
                  <c:v>#N/A</c:v>
                </c:pt>
                <c:pt idx="5732">
                  <c:v>#N/A</c:v>
                </c:pt>
                <c:pt idx="5733">
                  <c:v>#N/A</c:v>
                </c:pt>
                <c:pt idx="5734">
                  <c:v>#N/A</c:v>
                </c:pt>
                <c:pt idx="5735">
                  <c:v>#N/A</c:v>
                </c:pt>
                <c:pt idx="5736">
                  <c:v>#N/A</c:v>
                </c:pt>
                <c:pt idx="5737">
                  <c:v>#N/A</c:v>
                </c:pt>
                <c:pt idx="5738">
                  <c:v>#N/A</c:v>
                </c:pt>
                <c:pt idx="5739">
                  <c:v>#N/A</c:v>
                </c:pt>
                <c:pt idx="5740">
                  <c:v>#N/A</c:v>
                </c:pt>
                <c:pt idx="5741">
                  <c:v>#N/A</c:v>
                </c:pt>
                <c:pt idx="5742">
                  <c:v>#N/A</c:v>
                </c:pt>
                <c:pt idx="5743">
                  <c:v>#N/A</c:v>
                </c:pt>
                <c:pt idx="5744">
                  <c:v>#N/A</c:v>
                </c:pt>
                <c:pt idx="5745">
                  <c:v>#N/A</c:v>
                </c:pt>
                <c:pt idx="5746">
                  <c:v>#N/A</c:v>
                </c:pt>
                <c:pt idx="5747">
                  <c:v>#N/A</c:v>
                </c:pt>
                <c:pt idx="5748">
                  <c:v>#N/A</c:v>
                </c:pt>
                <c:pt idx="5749">
                  <c:v>#N/A</c:v>
                </c:pt>
                <c:pt idx="5750">
                  <c:v>#N/A</c:v>
                </c:pt>
                <c:pt idx="5751">
                  <c:v>#N/A</c:v>
                </c:pt>
                <c:pt idx="5752">
                  <c:v>#N/A</c:v>
                </c:pt>
                <c:pt idx="5753">
                  <c:v>#N/A</c:v>
                </c:pt>
                <c:pt idx="5754">
                  <c:v>#N/A</c:v>
                </c:pt>
                <c:pt idx="5755">
                  <c:v>#N/A</c:v>
                </c:pt>
                <c:pt idx="5756">
                  <c:v>#N/A</c:v>
                </c:pt>
                <c:pt idx="5757">
                  <c:v>#N/A</c:v>
                </c:pt>
                <c:pt idx="5758">
                  <c:v>#N/A</c:v>
                </c:pt>
                <c:pt idx="5759">
                  <c:v>#N/A</c:v>
                </c:pt>
                <c:pt idx="5760">
                  <c:v>#N/A</c:v>
                </c:pt>
                <c:pt idx="5761">
                  <c:v>#N/A</c:v>
                </c:pt>
                <c:pt idx="5762">
                  <c:v>#N/A</c:v>
                </c:pt>
                <c:pt idx="5763">
                  <c:v>#N/A</c:v>
                </c:pt>
                <c:pt idx="5764">
                  <c:v>#N/A</c:v>
                </c:pt>
                <c:pt idx="5765">
                  <c:v>#N/A</c:v>
                </c:pt>
                <c:pt idx="5766">
                  <c:v>#N/A</c:v>
                </c:pt>
                <c:pt idx="5767">
                  <c:v>#N/A</c:v>
                </c:pt>
                <c:pt idx="5768">
                  <c:v>#N/A</c:v>
                </c:pt>
                <c:pt idx="5769">
                  <c:v>#N/A</c:v>
                </c:pt>
                <c:pt idx="5770">
                  <c:v>#N/A</c:v>
                </c:pt>
                <c:pt idx="5771">
                  <c:v>#N/A</c:v>
                </c:pt>
                <c:pt idx="5772">
                  <c:v>#N/A</c:v>
                </c:pt>
                <c:pt idx="5773">
                  <c:v>#N/A</c:v>
                </c:pt>
                <c:pt idx="5774">
                  <c:v>#N/A</c:v>
                </c:pt>
                <c:pt idx="5775">
                  <c:v>#N/A</c:v>
                </c:pt>
                <c:pt idx="5776">
                  <c:v>#N/A</c:v>
                </c:pt>
                <c:pt idx="5777">
                  <c:v>#N/A</c:v>
                </c:pt>
                <c:pt idx="5778">
                  <c:v>#N/A</c:v>
                </c:pt>
                <c:pt idx="5779">
                  <c:v>#N/A</c:v>
                </c:pt>
                <c:pt idx="5780">
                  <c:v>#N/A</c:v>
                </c:pt>
                <c:pt idx="5781">
                  <c:v>#N/A</c:v>
                </c:pt>
                <c:pt idx="5782">
                  <c:v>#N/A</c:v>
                </c:pt>
                <c:pt idx="5783">
                  <c:v>#N/A</c:v>
                </c:pt>
                <c:pt idx="5784">
                  <c:v>#N/A</c:v>
                </c:pt>
                <c:pt idx="5785">
                  <c:v>#N/A</c:v>
                </c:pt>
                <c:pt idx="5786">
                  <c:v>#N/A</c:v>
                </c:pt>
                <c:pt idx="5787">
                  <c:v>#N/A</c:v>
                </c:pt>
                <c:pt idx="5788">
                  <c:v>#N/A</c:v>
                </c:pt>
                <c:pt idx="5789">
                  <c:v>#N/A</c:v>
                </c:pt>
                <c:pt idx="5790">
                  <c:v>#N/A</c:v>
                </c:pt>
                <c:pt idx="5791">
                  <c:v>#N/A</c:v>
                </c:pt>
                <c:pt idx="5792">
                  <c:v>#N/A</c:v>
                </c:pt>
                <c:pt idx="5793">
                  <c:v>#N/A</c:v>
                </c:pt>
                <c:pt idx="5794">
                  <c:v>#N/A</c:v>
                </c:pt>
                <c:pt idx="5795">
                  <c:v>#N/A</c:v>
                </c:pt>
                <c:pt idx="5796">
                  <c:v>#N/A</c:v>
                </c:pt>
                <c:pt idx="5797">
                  <c:v>#N/A</c:v>
                </c:pt>
                <c:pt idx="5798">
                  <c:v>#N/A</c:v>
                </c:pt>
                <c:pt idx="5799">
                  <c:v>#N/A</c:v>
                </c:pt>
                <c:pt idx="5800">
                  <c:v>#N/A</c:v>
                </c:pt>
                <c:pt idx="5801">
                  <c:v>#N/A</c:v>
                </c:pt>
                <c:pt idx="5802">
                  <c:v>#N/A</c:v>
                </c:pt>
                <c:pt idx="5803">
                  <c:v>#N/A</c:v>
                </c:pt>
                <c:pt idx="5804">
                  <c:v>#N/A</c:v>
                </c:pt>
                <c:pt idx="5805">
                  <c:v>#N/A</c:v>
                </c:pt>
                <c:pt idx="5806">
                  <c:v>#N/A</c:v>
                </c:pt>
                <c:pt idx="5807">
                  <c:v>#N/A</c:v>
                </c:pt>
                <c:pt idx="5808">
                  <c:v>#N/A</c:v>
                </c:pt>
                <c:pt idx="5809">
                  <c:v>#N/A</c:v>
                </c:pt>
                <c:pt idx="5810">
                  <c:v>#N/A</c:v>
                </c:pt>
                <c:pt idx="5811">
                  <c:v>#N/A</c:v>
                </c:pt>
                <c:pt idx="5812">
                  <c:v>#N/A</c:v>
                </c:pt>
                <c:pt idx="5813">
                  <c:v>#N/A</c:v>
                </c:pt>
                <c:pt idx="5814">
                  <c:v>#N/A</c:v>
                </c:pt>
                <c:pt idx="5815">
                  <c:v>#N/A</c:v>
                </c:pt>
                <c:pt idx="5816">
                  <c:v>#N/A</c:v>
                </c:pt>
                <c:pt idx="5817">
                  <c:v>#N/A</c:v>
                </c:pt>
                <c:pt idx="5818">
                  <c:v>#N/A</c:v>
                </c:pt>
                <c:pt idx="5819">
                  <c:v>#N/A</c:v>
                </c:pt>
                <c:pt idx="5820">
                  <c:v>#N/A</c:v>
                </c:pt>
                <c:pt idx="5821">
                  <c:v>#N/A</c:v>
                </c:pt>
                <c:pt idx="5822">
                  <c:v>#N/A</c:v>
                </c:pt>
                <c:pt idx="5823">
                  <c:v>#N/A</c:v>
                </c:pt>
                <c:pt idx="5824">
                  <c:v>#N/A</c:v>
                </c:pt>
                <c:pt idx="5825">
                  <c:v>#N/A</c:v>
                </c:pt>
                <c:pt idx="5826">
                  <c:v>#N/A</c:v>
                </c:pt>
                <c:pt idx="5827">
                  <c:v>#N/A</c:v>
                </c:pt>
                <c:pt idx="5828">
                  <c:v>#N/A</c:v>
                </c:pt>
                <c:pt idx="5829">
                  <c:v>#N/A</c:v>
                </c:pt>
                <c:pt idx="5830">
                  <c:v>#N/A</c:v>
                </c:pt>
                <c:pt idx="5831">
                  <c:v>#N/A</c:v>
                </c:pt>
                <c:pt idx="5832">
                  <c:v>#N/A</c:v>
                </c:pt>
                <c:pt idx="5833">
                  <c:v>#N/A</c:v>
                </c:pt>
                <c:pt idx="5834">
                  <c:v>#N/A</c:v>
                </c:pt>
                <c:pt idx="5835">
                  <c:v>#N/A</c:v>
                </c:pt>
                <c:pt idx="5836">
                  <c:v>#N/A</c:v>
                </c:pt>
                <c:pt idx="5837">
                  <c:v>#N/A</c:v>
                </c:pt>
                <c:pt idx="5838">
                  <c:v>#N/A</c:v>
                </c:pt>
                <c:pt idx="5839">
                  <c:v>#N/A</c:v>
                </c:pt>
                <c:pt idx="5840">
                  <c:v>#N/A</c:v>
                </c:pt>
                <c:pt idx="5841">
                  <c:v>#N/A</c:v>
                </c:pt>
                <c:pt idx="5842">
                  <c:v>#N/A</c:v>
                </c:pt>
                <c:pt idx="5843">
                  <c:v>#N/A</c:v>
                </c:pt>
                <c:pt idx="5844">
                  <c:v>#N/A</c:v>
                </c:pt>
                <c:pt idx="5845">
                  <c:v>#N/A</c:v>
                </c:pt>
                <c:pt idx="5846">
                  <c:v>#N/A</c:v>
                </c:pt>
                <c:pt idx="5847">
                  <c:v>#N/A</c:v>
                </c:pt>
                <c:pt idx="5848">
                  <c:v>#N/A</c:v>
                </c:pt>
                <c:pt idx="5849">
                  <c:v>#N/A</c:v>
                </c:pt>
                <c:pt idx="5850">
                  <c:v>#N/A</c:v>
                </c:pt>
                <c:pt idx="5851">
                  <c:v>#N/A</c:v>
                </c:pt>
                <c:pt idx="5852">
                  <c:v>#N/A</c:v>
                </c:pt>
                <c:pt idx="5853">
                  <c:v>#N/A</c:v>
                </c:pt>
                <c:pt idx="5854">
                  <c:v>#N/A</c:v>
                </c:pt>
                <c:pt idx="5855">
                  <c:v>#N/A</c:v>
                </c:pt>
                <c:pt idx="5856">
                  <c:v>#N/A</c:v>
                </c:pt>
                <c:pt idx="5857">
                  <c:v>#N/A</c:v>
                </c:pt>
                <c:pt idx="5858">
                  <c:v>#N/A</c:v>
                </c:pt>
                <c:pt idx="5859">
                  <c:v>#N/A</c:v>
                </c:pt>
                <c:pt idx="5860">
                  <c:v>#N/A</c:v>
                </c:pt>
                <c:pt idx="5861">
                  <c:v>#N/A</c:v>
                </c:pt>
                <c:pt idx="5862">
                  <c:v>#N/A</c:v>
                </c:pt>
                <c:pt idx="5863">
                  <c:v>#N/A</c:v>
                </c:pt>
                <c:pt idx="5864">
                  <c:v>#N/A</c:v>
                </c:pt>
                <c:pt idx="5865">
                  <c:v>#N/A</c:v>
                </c:pt>
                <c:pt idx="5866">
                  <c:v>#N/A</c:v>
                </c:pt>
                <c:pt idx="5867">
                  <c:v>#N/A</c:v>
                </c:pt>
                <c:pt idx="5868">
                  <c:v>#N/A</c:v>
                </c:pt>
                <c:pt idx="5869">
                  <c:v>#N/A</c:v>
                </c:pt>
                <c:pt idx="5870">
                  <c:v>#N/A</c:v>
                </c:pt>
                <c:pt idx="5871">
                  <c:v>#N/A</c:v>
                </c:pt>
                <c:pt idx="5872">
                  <c:v>#N/A</c:v>
                </c:pt>
                <c:pt idx="5873">
                  <c:v>#N/A</c:v>
                </c:pt>
                <c:pt idx="5874">
                  <c:v>#N/A</c:v>
                </c:pt>
                <c:pt idx="5875">
                  <c:v>#N/A</c:v>
                </c:pt>
                <c:pt idx="5876">
                  <c:v>#N/A</c:v>
                </c:pt>
                <c:pt idx="5877">
                  <c:v>#N/A</c:v>
                </c:pt>
                <c:pt idx="5878">
                  <c:v>#N/A</c:v>
                </c:pt>
                <c:pt idx="5879">
                  <c:v>#N/A</c:v>
                </c:pt>
                <c:pt idx="5880">
                  <c:v>#N/A</c:v>
                </c:pt>
                <c:pt idx="5881">
                  <c:v>#N/A</c:v>
                </c:pt>
                <c:pt idx="5882">
                  <c:v>#N/A</c:v>
                </c:pt>
                <c:pt idx="5883">
                  <c:v>#N/A</c:v>
                </c:pt>
                <c:pt idx="5884">
                  <c:v>#N/A</c:v>
                </c:pt>
                <c:pt idx="5885">
                  <c:v>#N/A</c:v>
                </c:pt>
                <c:pt idx="5886">
                  <c:v>#N/A</c:v>
                </c:pt>
                <c:pt idx="5887">
                  <c:v>#N/A</c:v>
                </c:pt>
                <c:pt idx="5888">
                  <c:v>#N/A</c:v>
                </c:pt>
                <c:pt idx="5889">
                  <c:v>#N/A</c:v>
                </c:pt>
                <c:pt idx="5890">
                  <c:v>#N/A</c:v>
                </c:pt>
                <c:pt idx="5891">
                  <c:v>#N/A</c:v>
                </c:pt>
                <c:pt idx="5892">
                  <c:v>#N/A</c:v>
                </c:pt>
                <c:pt idx="5893">
                  <c:v>#N/A</c:v>
                </c:pt>
                <c:pt idx="5894">
                  <c:v>#N/A</c:v>
                </c:pt>
                <c:pt idx="5895">
                  <c:v>#N/A</c:v>
                </c:pt>
                <c:pt idx="5896">
                  <c:v>#N/A</c:v>
                </c:pt>
                <c:pt idx="5897">
                  <c:v>#N/A</c:v>
                </c:pt>
                <c:pt idx="5898">
                  <c:v>#N/A</c:v>
                </c:pt>
                <c:pt idx="5899">
                  <c:v>#N/A</c:v>
                </c:pt>
                <c:pt idx="5900">
                  <c:v>#N/A</c:v>
                </c:pt>
                <c:pt idx="5901">
                  <c:v>#N/A</c:v>
                </c:pt>
                <c:pt idx="5902">
                  <c:v>#N/A</c:v>
                </c:pt>
                <c:pt idx="5903">
                  <c:v>#N/A</c:v>
                </c:pt>
                <c:pt idx="5904">
                  <c:v>#N/A</c:v>
                </c:pt>
                <c:pt idx="5905">
                  <c:v>#N/A</c:v>
                </c:pt>
                <c:pt idx="5906">
                  <c:v>#N/A</c:v>
                </c:pt>
                <c:pt idx="5907">
                  <c:v>#N/A</c:v>
                </c:pt>
                <c:pt idx="5908">
                  <c:v>#N/A</c:v>
                </c:pt>
                <c:pt idx="5909">
                  <c:v>#N/A</c:v>
                </c:pt>
                <c:pt idx="5910">
                  <c:v>#N/A</c:v>
                </c:pt>
                <c:pt idx="5911">
                  <c:v>#N/A</c:v>
                </c:pt>
                <c:pt idx="5912">
                  <c:v>#N/A</c:v>
                </c:pt>
                <c:pt idx="5913">
                  <c:v>#N/A</c:v>
                </c:pt>
                <c:pt idx="5914">
                  <c:v>#N/A</c:v>
                </c:pt>
                <c:pt idx="5915">
                  <c:v>#N/A</c:v>
                </c:pt>
                <c:pt idx="5916">
                  <c:v>#N/A</c:v>
                </c:pt>
                <c:pt idx="5917">
                  <c:v>#N/A</c:v>
                </c:pt>
                <c:pt idx="5918">
                  <c:v>#N/A</c:v>
                </c:pt>
                <c:pt idx="5919">
                  <c:v>#N/A</c:v>
                </c:pt>
                <c:pt idx="5920">
                  <c:v>#N/A</c:v>
                </c:pt>
                <c:pt idx="5921">
                  <c:v>#N/A</c:v>
                </c:pt>
                <c:pt idx="5922">
                  <c:v>#N/A</c:v>
                </c:pt>
                <c:pt idx="5923">
                  <c:v>#N/A</c:v>
                </c:pt>
                <c:pt idx="5924">
                  <c:v>#N/A</c:v>
                </c:pt>
                <c:pt idx="5925">
                  <c:v>#N/A</c:v>
                </c:pt>
                <c:pt idx="5926">
                  <c:v>#N/A</c:v>
                </c:pt>
                <c:pt idx="5927">
                  <c:v>#N/A</c:v>
                </c:pt>
                <c:pt idx="5928">
                  <c:v>#N/A</c:v>
                </c:pt>
                <c:pt idx="5929">
                  <c:v>#N/A</c:v>
                </c:pt>
                <c:pt idx="5930">
                  <c:v>#N/A</c:v>
                </c:pt>
                <c:pt idx="5931">
                  <c:v>#N/A</c:v>
                </c:pt>
                <c:pt idx="5932">
                  <c:v>#N/A</c:v>
                </c:pt>
                <c:pt idx="5933">
                  <c:v>#N/A</c:v>
                </c:pt>
                <c:pt idx="5934">
                  <c:v>#N/A</c:v>
                </c:pt>
                <c:pt idx="5935">
                  <c:v>#N/A</c:v>
                </c:pt>
                <c:pt idx="5936">
                  <c:v>#N/A</c:v>
                </c:pt>
                <c:pt idx="5937">
                  <c:v>#N/A</c:v>
                </c:pt>
                <c:pt idx="5938">
                  <c:v>#N/A</c:v>
                </c:pt>
                <c:pt idx="5939">
                  <c:v>#N/A</c:v>
                </c:pt>
                <c:pt idx="5940">
                  <c:v>#N/A</c:v>
                </c:pt>
                <c:pt idx="5941">
                  <c:v>#N/A</c:v>
                </c:pt>
                <c:pt idx="5942">
                  <c:v>#N/A</c:v>
                </c:pt>
                <c:pt idx="5943">
                  <c:v>#N/A</c:v>
                </c:pt>
                <c:pt idx="5944">
                  <c:v>#N/A</c:v>
                </c:pt>
                <c:pt idx="5945">
                  <c:v>#N/A</c:v>
                </c:pt>
                <c:pt idx="5946">
                  <c:v>#N/A</c:v>
                </c:pt>
                <c:pt idx="5947">
                  <c:v>#N/A</c:v>
                </c:pt>
                <c:pt idx="5948">
                  <c:v>#N/A</c:v>
                </c:pt>
                <c:pt idx="5949">
                  <c:v>#N/A</c:v>
                </c:pt>
                <c:pt idx="5950">
                  <c:v>#N/A</c:v>
                </c:pt>
                <c:pt idx="5951">
                  <c:v>#N/A</c:v>
                </c:pt>
                <c:pt idx="5952">
                  <c:v>#N/A</c:v>
                </c:pt>
                <c:pt idx="5953">
                  <c:v>#N/A</c:v>
                </c:pt>
                <c:pt idx="5954">
                  <c:v>#N/A</c:v>
                </c:pt>
                <c:pt idx="5955">
                  <c:v>#N/A</c:v>
                </c:pt>
                <c:pt idx="5956">
                  <c:v>#N/A</c:v>
                </c:pt>
                <c:pt idx="5957">
                  <c:v>#N/A</c:v>
                </c:pt>
                <c:pt idx="5958">
                  <c:v>#N/A</c:v>
                </c:pt>
                <c:pt idx="5959">
                  <c:v>#N/A</c:v>
                </c:pt>
                <c:pt idx="5960">
                  <c:v>#N/A</c:v>
                </c:pt>
                <c:pt idx="5961">
                  <c:v>#N/A</c:v>
                </c:pt>
                <c:pt idx="5962">
                  <c:v>#N/A</c:v>
                </c:pt>
                <c:pt idx="5963">
                  <c:v>#N/A</c:v>
                </c:pt>
                <c:pt idx="5964">
                  <c:v>#N/A</c:v>
                </c:pt>
                <c:pt idx="5965">
                  <c:v>#N/A</c:v>
                </c:pt>
                <c:pt idx="5966">
                  <c:v>#N/A</c:v>
                </c:pt>
                <c:pt idx="5967">
                  <c:v>#N/A</c:v>
                </c:pt>
                <c:pt idx="5968">
                  <c:v>#N/A</c:v>
                </c:pt>
                <c:pt idx="5969">
                  <c:v>#N/A</c:v>
                </c:pt>
                <c:pt idx="5970">
                  <c:v>#N/A</c:v>
                </c:pt>
                <c:pt idx="5971">
                  <c:v>#N/A</c:v>
                </c:pt>
                <c:pt idx="5972">
                  <c:v>#N/A</c:v>
                </c:pt>
                <c:pt idx="5973">
                  <c:v>#N/A</c:v>
                </c:pt>
                <c:pt idx="5974">
                  <c:v>#N/A</c:v>
                </c:pt>
                <c:pt idx="5975">
                  <c:v>#N/A</c:v>
                </c:pt>
                <c:pt idx="5976">
                  <c:v>#N/A</c:v>
                </c:pt>
                <c:pt idx="5977">
                  <c:v>#N/A</c:v>
                </c:pt>
                <c:pt idx="5978">
                  <c:v>#N/A</c:v>
                </c:pt>
                <c:pt idx="5979">
                  <c:v>#N/A</c:v>
                </c:pt>
                <c:pt idx="5980">
                  <c:v>#N/A</c:v>
                </c:pt>
                <c:pt idx="5981">
                  <c:v>#N/A</c:v>
                </c:pt>
                <c:pt idx="5982">
                  <c:v>#N/A</c:v>
                </c:pt>
                <c:pt idx="5983">
                  <c:v>#N/A</c:v>
                </c:pt>
                <c:pt idx="5984">
                  <c:v>#N/A</c:v>
                </c:pt>
                <c:pt idx="5985">
                  <c:v>#N/A</c:v>
                </c:pt>
                <c:pt idx="5986">
                  <c:v>#N/A</c:v>
                </c:pt>
                <c:pt idx="5987">
                  <c:v>#N/A</c:v>
                </c:pt>
                <c:pt idx="5988">
                  <c:v>#N/A</c:v>
                </c:pt>
                <c:pt idx="5989">
                  <c:v>#N/A</c:v>
                </c:pt>
                <c:pt idx="5990">
                  <c:v>#N/A</c:v>
                </c:pt>
                <c:pt idx="5991">
                  <c:v>#N/A</c:v>
                </c:pt>
                <c:pt idx="5992">
                  <c:v>#N/A</c:v>
                </c:pt>
                <c:pt idx="5993">
                  <c:v>#N/A</c:v>
                </c:pt>
                <c:pt idx="5994">
                  <c:v>#N/A</c:v>
                </c:pt>
                <c:pt idx="5995">
                  <c:v>#N/A</c:v>
                </c:pt>
                <c:pt idx="5996">
                  <c:v>#N/A</c:v>
                </c:pt>
                <c:pt idx="5997">
                  <c:v>#N/A</c:v>
                </c:pt>
                <c:pt idx="5998">
                  <c:v>#N/A</c:v>
                </c:pt>
                <c:pt idx="5999">
                  <c:v>#N/A</c:v>
                </c:pt>
                <c:pt idx="6000">
                  <c:v>#N/A</c:v>
                </c:pt>
                <c:pt idx="6001">
                  <c:v>#N/A</c:v>
                </c:pt>
                <c:pt idx="6002">
                  <c:v>#N/A</c:v>
                </c:pt>
                <c:pt idx="6003">
                  <c:v>#N/A</c:v>
                </c:pt>
                <c:pt idx="6004">
                  <c:v>#N/A</c:v>
                </c:pt>
                <c:pt idx="6005">
                  <c:v>#N/A</c:v>
                </c:pt>
                <c:pt idx="6006">
                  <c:v>#N/A</c:v>
                </c:pt>
                <c:pt idx="6007">
                  <c:v>#N/A</c:v>
                </c:pt>
                <c:pt idx="6008">
                  <c:v>#N/A</c:v>
                </c:pt>
                <c:pt idx="6009">
                  <c:v>#N/A</c:v>
                </c:pt>
                <c:pt idx="6010">
                  <c:v>#N/A</c:v>
                </c:pt>
                <c:pt idx="6011">
                  <c:v>#N/A</c:v>
                </c:pt>
                <c:pt idx="6012">
                  <c:v>#N/A</c:v>
                </c:pt>
                <c:pt idx="6013">
                  <c:v>#N/A</c:v>
                </c:pt>
                <c:pt idx="6014">
                  <c:v>#N/A</c:v>
                </c:pt>
                <c:pt idx="6015">
                  <c:v>#N/A</c:v>
                </c:pt>
                <c:pt idx="6016">
                  <c:v>#N/A</c:v>
                </c:pt>
                <c:pt idx="6017">
                  <c:v>#N/A</c:v>
                </c:pt>
                <c:pt idx="6018">
                  <c:v>#N/A</c:v>
                </c:pt>
                <c:pt idx="6019">
                  <c:v>#N/A</c:v>
                </c:pt>
                <c:pt idx="6020">
                  <c:v>#N/A</c:v>
                </c:pt>
                <c:pt idx="6021">
                  <c:v>#N/A</c:v>
                </c:pt>
                <c:pt idx="6022">
                  <c:v>#N/A</c:v>
                </c:pt>
                <c:pt idx="6023">
                  <c:v>#N/A</c:v>
                </c:pt>
                <c:pt idx="6024">
                  <c:v>#N/A</c:v>
                </c:pt>
                <c:pt idx="6025">
                  <c:v>#N/A</c:v>
                </c:pt>
                <c:pt idx="6026">
                  <c:v>#N/A</c:v>
                </c:pt>
                <c:pt idx="6027">
                  <c:v>#N/A</c:v>
                </c:pt>
                <c:pt idx="6028">
                  <c:v>#N/A</c:v>
                </c:pt>
                <c:pt idx="6029">
                  <c:v>#N/A</c:v>
                </c:pt>
                <c:pt idx="6030">
                  <c:v>#N/A</c:v>
                </c:pt>
                <c:pt idx="6031">
                  <c:v>#N/A</c:v>
                </c:pt>
                <c:pt idx="6032">
                  <c:v>#N/A</c:v>
                </c:pt>
                <c:pt idx="6033">
                  <c:v>#N/A</c:v>
                </c:pt>
                <c:pt idx="6034">
                  <c:v>#N/A</c:v>
                </c:pt>
                <c:pt idx="6035">
                  <c:v>#N/A</c:v>
                </c:pt>
                <c:pt idx="6036">
                  <c:v>#N/A</c:v>
                </c:pt>
                <c:pt idx="6037">
                  <c:v>#N/A</c:v>
                </c:pt>
                <c:pt idx="6038">
                  <c:v>#N/A</c:v>
                </c:pt>
                <c:pt idx="6039">
                  <c:v>#N/A</c:v>
                </c:pt>
                <c:pt idx="6040">
                  <c:v>#N/A</c:v>
                </c:pt>
                <c:pt idx="6041">
                  <c:v>#N/A</c:v>
                </c:pt>
                <c:pt idx="6042">
                  <c:v>#N/A</c:v>
                </c:pt>
                <c:pt idx="6043">
                  <c:v>#N/A</c:v>
                </c:pt>
                <c:pt idx="6044">
                  <c:v>#N/A</c:v>
                </c:pt>
                <c:pt idx="6045">
                  <c:v>#N/A</c:v>
                </c:pt>
                <c:pt idx="6046">
                  <c:v>#N/A</c:v>
                </c:pt>
                <c:pt idx="6047">
                  <c:v>#N/A</c:v>
                </c:pt>
                <c:pt idx="6048">
                  <c:v>#N/A</c:v>
                </c:pt>
                <c:pt idx="6049">
                  <c:v>#N/A</c:v>
                </c:pt>
                <c:pt idx="6050">
                  <c:v>#N/A</c:v>
                </c:pt>
                <c:pt idx="6051">
                  <c:v>#N/A</c:v>
                </c:pt>
                <c:pt idx="6052">
                  <c:v>#N/A</c:v>
                </c:pt>
                <c:pt idx="6053">
                  <c:v>#N/A</c:v>
                </c:pt>
                <c:pt idx="6054">
                  <c:v>#N/A</c:v>
                </c:pt>
                <c:pt idx="6055">
                  <c:v>#N/A</c:v>
                </c:pt>
                <c:pt idx="6056">
                  <c:v>#N/A</c:v>
                </c:pt>
                <c:pt idx="6057">
                  <c:v>#N/A</c:v>
                </c:pt>
                <c:pt idx="6058">
                  <c:v>#N/A</c:v>
                </c:pt>
                <c:pt idx="6059">
                  <c:v>#N/A</c:v>
                </c:pt>
                <c:pt idx="6060">
                  <c:v>#N/A</c:v>
                </c:pt>
                <c:pt idx="6061">
                  <c:v>#N/A</c:v>
                </c:pt>
                <c:pt idx="6062">
                  <c:v>#N/A</c:v>
                </c:pt>
                <c:pt idx="6063">
                  <c:v>#N/A</c:v>
                </c:pt>
                <c:pt idx="6064">
                  <c:v>#N/A</c:v>
                </c:pt>
                <c:pt idx="6065">
                  <c:v>#N/A</c:v>
                </c:pt>
                <c:pt idx="6066">
                  <c:v>#N/A</c:v>
                </c:pt>
                <c:pt idx="6067">
                  <c:v>#N/A</c:v>
                </c:pt>
                <c:pt idx="6068">
                  <c:v>#N/A</c:v>
                </c:pt>
                <c:pt idx="6069">
                  <c:v>#N/A</c:v>
                </c:pt>
                <c:pt idx="6070">
                  <c:v>#N/A</c:v>
                </c:pt>
                <c:pt idx="6071">
                  <c:v>#N/A</c:v>
                </c:pt>
                <c:pt idx="6072">
                  <c:v>#N/A</c:v>
                </c:pt>
                <c:pt idx="6073">
                  <c:v>#N/A</c:v>
                </c:pt>
                <c:pt idx="6074">
                  <c:v>#N/A</c:v>
                </c:pt>
                <c:pt idx="6075">
                  <c:v>#N/A</c:v>
                </c:pt>
                <c:pt idx="6076">
                  <c:v>#N/A</c:v>
                </c:pt>
                <c:pt idx="6077">
                  <c:v>#N/A</c:v>
                </c:pt>
                <c:pt idx="6078">
                  <c:v>#N/A</c:v>
                </c:pt>
                <c:pt idx="6079">
                  <c:v>#N/A</c:v>
                </c:pt>
                <c:pt idx="6080">
                  <c:v>#N/A</c:v>
                </c:pt>
                <c:pt idx="6081">
                  <c:v>#N/A</c:v>
                </c:pt>
                <c:pt idx="6082">
                  <c:v>#N/A</c:v>
                </c:pt>
                <c:pt idx="6083">
                  <c:v>#N/A</c:v>
                </c:pt>
                <c:pt idx="6084">
                  <c:v>#N/A</c:v>
                </c:pt>
                <c:pt idx="6085">
                  <c:v>#N/A</c:v>
                </c:pt>
                <c:pt idx="6086">
                  <c:v>#N/A</c:v>
                </c:pt>
                <c:pt idx="6087">
                  <c:v>#N/A</c:v>
                </c:pt>
                <c:pt idx="6088">
                  <c:v>#N/A</c:v>
                </c:pt>
                <c:pt idx="6089">
                  <c:v>#N/A</c:v>
                </c:pt>
                <c:pt idx="6090">
                  <c:v>#N/A</c:v>
                </c:pt>
                <c:pt idx="6091">
                  <c:v>#N/A</c:v>
                </c:pt>
                <c:pt idx="6092">
                  <c:v>#N/A</c:v>
                </c:pt>
                <c:pt idx="6093">
                  <c:v>#N/A</c:v>
                </c:pt>
                <c:pt idx="6094">
                  <c:v>#N/A</c:v>
                </c:pt>
                <c:pt idx="6095">
                  <c:v>#N/A</c:v>
                </c:pt>
                <c:pt idx="6096">
                  <c:v>#N/A</c:v>
                </c:pt>
                <c:pt idx="6097">
                  <c:v>#N/A</c:v>
                </c:pt>
                <c:pt idx="6098">
                  <c:v>#N/A</c:v>
                </c:pt>
                <c:pt idx="6099">
                  <c:v>#N/A</c:v>
                </c:pt>
                <c:pt idx="6100">
                  <c:v>#N/A</c:v>
                </c:pt>
                <c:pt idx="6101">
                  <c:v>#N/A</c:v>
                </c:pt>
                <c:pt idx="6102">
                  <c:v>#N/A</c:v>
                </c:pt>
                <c:pt idx="6103">
                  <c:v>#N/A</c:v>
                </c:pt>
                <c:pt idx="6104">
                  <c:v>#N/A</c:v>
                </c:pt>
                <c:pt idx="6105">
                  <c:v>#N/A</c:v>
                </c:pt>
                <c:pt idx="6106">
                  <c:v>#N/A</c:v>
                </c:pt>
                <c:pt idx="6107">
                  <c:v>#N/A</c:v>
                </c:pt>
                <c:pt idx="6108">
                  <c:v>#N/A</c:v>
                </c:pt>
                <c:pt idx="6109">
                  <c:v>#N/A</c:v>
                </c:pt>
                <c:pt idx="6110">
                  <c:v>#N/A</c:v>
                </c:pt>
                <c:pt idx="6111">
                  <c:v>#N/A</c:v>
                </c:pt>
                <c:pt idx="6112">
                  <c:v>#N/A</c:v>
                </c:pt>
                <c:pt idx="6113">
                  <c:v>#N/A</c:v>
                </c:pt>
                <c:pt idx="6114">
                  <c:v>#N/A</c:v>
                </c:pt>
                <c:pt idx="6115">
                  <c:v>#N/A</c:v>
                </c:pt>
                <c:pt idx="6116">
                  <c:v>#N/A</c:v>
                </c:pt>
                <c:pt idx="6117">
                  <c:v>#N/A</c:v>
                </c:pt>
                <c:pt idx="6118">
                  <c:v>#N/A</c:v>
                </c:pt>
                <c:pt idx="6119">
                  <c:v>#N/A</c:v>
                </c:pt>
                <c:pt idx="6120">
                  <c:v>#N/A</c:v>
                </c:pt>
                <c:pt idx="6121">
                  <c:v>#N/A</c:v>
                </c:pt>
                <c:pt idx="6122">
                  <c:v>#N/A</c:v>
                </c:pt>
                <c:pt idx="6123">
                  <c:v>#N/A</c:v>
                </c:pt>
                <c:pt idx="6124">
                  <c:v>#N/A</c:v>
                </c:pt>
                <c:pt idx="6125">
                  <c:v>#N/A</c:v>
                </c:pt>
                <c:pt idx="6126">
                  <c:v>#N/A</c:v>
                </c:pt>
                <c:pt idx="6127">
                  <c:v>#N/A</c:v>
                </c:pt>
                <c:pt idx="6128">
                  <c:v>#N/A</c:v>
                </c:pt>
                <c:pt idx="6129">
                  <c:v>#N/A</c:v>
                </c:pt>
                <c:pt idx="6130">
                  <c:v>#N/A</c:v>
                </c:pt>
                <c:pt idx="6131">
                  <c:v>#N/A</c:v>
                </c:pt>
                <c:pt idx="6132">
                  <c:v>#N/A</c:v>
                </c:pt>
                <c:pt idx="6133">
                  <c:v>#N/A</c:v>
                </c:pt>
                <c:pt idx="6134">
                  <c:v>#N/A</c:v>
                </c:pt>
                <c:pt idx="6135">
                  <c:v>#N/A</c:v>
                </c:pt>
                <c:pt idx="6136">
                  <c:v>#N/A</c:v>
                </c:pt>
                <c:pt idx="6137">
                  <c:v>#N/A</c:v>
                </c:pt>
                <c:pt idx="6138">
                  <c:v>#N/A</c:v>
                </c:pt>
                <c:pt idx="6139">
                  <c:v>#N/A</c:v>
                </c:pt>
                <c:pt idx="6140">
                  <c:v>#N/A</c:v>
                </c:pt>
                <c:pt idx="6141">
                  <c:v>#N/A</c:v>
                </c:pt>
                <c:pt idx="6142">
                  <c:v>#N/A</c:v>
                </c:pt>
                <c:pt idx="6143">
                  <c:v>#N/A</c:v>
                </c:pt>
                <c:pt idx="6144">
                  <c:v>#N/A</c:v>
                </c:pt>
                <c:pt idx="6145">
                  <c:v>#N/A</c:v>
                </c:pt>
                <c:pt idx="6146">
                  <c:v>#N/A</c:v>
                </c:pt>
                <c:pt idx="6147">
                  <c:v>#N/A</c:v>
                </c:pt>
                <c:pt idx="6148">
                  <c:v>#N/A</c:v>
                </c:pt>
                <c:pt idx="6149">
                  <c:v>#N/A</c:v>
                </c:pt>
                <c:pt idx="6150">
                  <c:v>#N/A</c:v>
                </c:pt>
                <c:pt idx="6151">
                  <c:v>#N/A</c:v>
                </c:pt>
                <c:pt idx="6152">
                  <c:v>#N/A</c:v>
                </c:pt>
                <c:pt idx="6153">
                  <c:v>#N/A</c:v>
                </c:pt>
                <c:pt idx="6154">
                  <c:v>#N/A</c:v>
                </c:pt>
                <c:pt idx="6155">
                  <c:v>#N/A</c:v>
                </c:pt>
                <c:pt idx="6156">
                  <c:v>#N/A</c:v>
                </c:pt>
                <c:pt idx="6157">
                  <c:v>#N/A</c:v>
                </c:pt>
                <c:pt idx="6158">
                  <c:v>#N/A</c:v>
                </c:pt>
                <c:pt idx="6159">
                  <c:v>#N/A</c:v>
                </c:pt>
                <c:pt idx="6160">
                  <c:v>#N/A</c:v>
                </c:pt>
                <c:pt idx="6161">
                  <c:v>#N/A</c:v>
                </c:pt>
                <c:pt idx="6162">
                  <c:v>#N/A</c:v>
                </c:pt>
                <c:pt idx="6163">
                  <c:v>#N/A</c:v>
                </c:pt>
                <c:pt idx="6164">
                  <c:v>#N/A</c:v>
                </c:pt>
                <c:pt idx="6165">
                  <c:v>#N/A</c:v>
                </c:pt>
                <c:pt idx="6166">
                  <c:v>#N/A</c:v>
                </c:pt>
                <c:pt idx="6167">
                  <c:v>#N/A</c:v>
                </c:pt>
                <c:pt idx="6168">
                  <c:v>#N/A</c:v>
                </c:pt>
                <c:pt idx="6169">
                  <c:v>#N/A</c:v>
                </c:pt>
                <c:pt idx="6170">
                  <c:v>#N/A</c:v>
                </c:pt>
                <c:pt idx="6171">
                  <c:v>#N/A</c:v>
                </c:pt>
                <c:pt idx="6172">
                  <c:v>#N/A</c:v>
                </c:pt>
                <c:pt idx="6173">
                  <c:v>#N/A</c:v>
                </c:pt>
                <c:pt idx="6174">
                  <c:v>#N/A</c:v>
                </c:pt>
                <c:pt idx="6175">
                  <c:v>#N/A</c:v>
                </c:pt>
                <c:pt idx="6176">
                  <c:v>#N/A</c:v>
                </c:pt>
                <c:pt idx="6177">
                  <c:v>#N/A</c:v>
                </c:pt>
                <c:pt idx="6178">
                  <c:v>#N/A</c:v>
                </c:pt>
                <c:pt idx="6179">
                  <c:v>#N/A</c:v>
                </c:pt>
                <c:pt idx="6180">
                  <c:v>#N/A</c:v>
                </c:pt>
                <c:pt idx="6181">
                  <c:v>#N/A</c:v>
                </c:pt>
                <c:pt idx="6182">
                  <c:v>#N/A</c:v>
                </c:pt>
                <c:pt idx="6183">
                  <c:v>#N/A</c:v>
                </c:pt>
                <c:pt idx="6184">
                  <c:v>#N/A</c:v>
                </c:pt>
                <c:pt idx="6185">
                  <c:v>#N/A</c:v>
                </c:pt>
                <c:pt idx="6186">
                  <c:v>#N/A</c:v>
                </c:pt>
                <c:pt idx="6187">
                  <c:v>#N/A</c:v>
                </c:pt>
                <c:pt idx="6188">
                  <c:v>#N/A</c:v>
                </c:pt>
                <c:pt idx="6189">
                  <c:v>#N/A</c:v>
                </c:pt>
                <c:pt idx="6190">
                  <c:v>#N/A</c:v>
                </c:pt>
                <c:pt idx="6191">
                  <c:v>#N/A</c:v>
                </c:pt>
                <c:pt idx="6192">
                  <c:v>#N/A</c:v>
                </c:pt>
                <c:pt idx="6193">
                  <c:v>#N/A</c:v>
                </c:pt>
                <c:pt idx="6194">
                  <c:v>#N/A</c:v>
                </c:pt>
                <c:pt idx="6195">
                  <c:v>#N/A</c:v>
                </c:pt>
                <c:pt idx="6196">
                  <c:v>#N/A</c:v>
                </c:pt>
                <c:pt idx="6197">
                  <c:v>#N/A</c:v>
                </c:pt>
                <c:pt idx="6198">
                  <c:v>#N/A</c:v>
                </c:pt>
                <c:pt idx="6199">
                  <c:v>#N/A</c:v>
                </c:pt>
                <c:pt idx="6200">
                  <c:v>#N/A</c:v>
                </c:pt>
                <c:pt idx="6201">
                  <c:v>#N/A</c:v>
                </c:pt>
                <c:pt idx="6202">
                  <c:v>#N/A</c:v>
                </c:pt>
                <c:pt idx="6203">
                  <c:v>#N/A</c:v>
                </c:pt>
                <c:pt idx="6204">
                  <c:v>#N/A</c:v>
                </c:pt>
                <c:pt idx="6205">
                  <c:v>#N/A</c:v>
                </c:pt>
                <c:pt idx="6206">
                  <c:v>#N/A</c:v>
                </c:pt>
                <c:pt idx="6207">
                  <c:v>#N/A</c:v>
                </c:pt>
                <c:pt idx="6208">
                  <c:v>#N/A</c:v>
                </c:pt>
                <c:pt idx="6209">
                  <c:v>#N/A</c:v>
                </c:pt>
                <c:pt idx="6210">
                  <c:v>#N/A</c:v>
                </c:pt>
                <c:pt idx="6211">
                  <c:v>#N/A</c:v>
                </c:pt>
                <c:pt idx="6212">
                  <c:v>#N/A</c:v>
                </c:pt>
                <c:pt idx="6213">
                  <c:v>#N/A</c:v>
                </c:pt>
                <c:pt idx="6214">
                  <c:v>#N/A</c:v>
                </c:pt>
                <c:pt idx="6215">
                  <c:v>#N/A</c:v>
                </c:pt>
                <c:pt idx="6216">
                  <c:v>#N/A</c:v>
                </c:pt>
                <c:pt idx="6217">
                  <c:v>#N/A</c:v>
                </c:pt>
                <c:pt idx="6218">
                  <c:v>#N/A</c:v>
                </c:pt>
                <c:pt idx="6219">
                  <c:v>#N/A</c:v>
                </c:pt>
                <c:pt idx="6220">
                  <c:v>#N/A</c:v>
                </c:pt>
                <c:pt idx="6221">
                  <c:v>#N/A</c:v>
                </c:pt>
                <c:pt idx="6222">
                  <c:v>#N/A</c:v>
                </c:pt>
                <c:pt idx="6223">
                  <c:v>#N/A</c:v>
                </c:pt>
                <c:pt idx="6224">
                  <c:v>#N/A</c:v>
                </c:pt>
                <c:pt idx="6225">
                  <c:v>#N/A</c:v>
                </c:pt>
                <c:pt idx="6226">
                  <c:v>#N/A</c:v>
                </c:pt>
                <c:pt idx="6227">
                  <c:v>#N/A</c:v>
                </c:pt>
                <c:pt idx="6228">
                  <c:v>#N/A</c:v>
                </c:pt>
                <c:pt idx="6229">
                  <c:v>#N/A</c:v>
                </c:pt>
                <c:pt idx="6230">
                  <c:v>#N/A</c:v>
                </c:pt>
                <c:pt idx="6231">
                  <c:v>#N/A</c:v>
                </c:pt>
                <c:pt idx="6232">
                  <c:v>#N/A</c:v>
                </c:pt>
                <c:pt idx="6233">
                  <c:v>#N/A</c:v>
                </c:pt>
                <c:pt idx="6234">
                  <c:v>#N/A</c:v>
                </c:pt>
                <c:pt idx="6235">
                  <c:v>#N/A</c:v>
                </c:pt>
                <c:pt idx="6236">
                  <c:v>#N/A</c:v>
                </c:pt>
                <c:pt idx="6237">
                  <c:v>#N/A</c:v>
                </c:pt>
                <c:pt idx="6238">
                  <c:v>#N/A</c:v>
                </c:pt>
                <c:pt idx="6239">
                  <c:v>#N/A</c:v>
                </c:pt>
                <c:pt idx="6240">
                  <c:v>#N/A</c:v>
                </c:pt>
                <c:pt idx="6241">
                  <c:v>#N/A</c:v>
                </c:pt>
                <c:pt idx="6242">
                  <c:v>#N/A</c:v>
                </c:pt>
                <c:pt idx="6243">
                  <c:v>#N/A</c:v>
                </c:pt>
                <c:pt idx="6244">
                  <c:v>#N/A</c:v>
                </c:pt>
                <c:pt idx="6245">
                  <c:v>#N/A</c:v>
                </c:pt>
                <c:pt idx="6246">
                  <c:v>#N/A</c:v>
                </c:pt>
                <c:pt idx="6247">
                  <c:v>#N/A</c:v>
                </c:pt>
                <c:pt idx="6248">
                  <c:v>#N/A</c:v>
                </c:pt>
                <c:pt idx="6249">
                  <c:v>#N/A</c:v>
                </c:pt>
                <c:pt idx="6250">
                  <c:v>#N/A</c:v>
                </c:pt>
                <c:pt idx="6251">
                  <c:v>#N/A</c:v>
                </c:pt>
                <c:pt idx="6252">
                  <c:v>#N/A</c:v>
                </c:pt>
                <c:pt idx="6253">
                  <c:v>#N/A</c:v>
                </c:pt>
                <c:pt idx="6254">
                  <c:v>#N/A</c:v>
                </c:pt>
                <c:pt idx="6255">
                  <c:v>#N/A</c:v>
                </c:pt>
                <c:pt idx="6256">
                  <c:v>#N/A</c:v>
                </c:pt>
                <c:pt idx="6257">
                  <c:v>#N/A</c:v>
                </c:pt>
                <c:pt idx="6258">
                  <c:v>#N/A</c:v>
                </c:pt>
                <c:pt idx="6259">
                  <c:v>#N/A</c:v>
                </c:pt>
                <c:pt idx="6260">
                  <c:v>#N/A</c:v>
                </c:pt>
                <c:pt idx="6261">
                  <c:v>#N/A</c:v>
                </c:pt>
                <c:pt idx="6262">
                  <c:v>#N/A</c:v>
                </c:pt>
                <c:pt idx="6263">
                  <c:v>#N/A</c:v>
                </c:pt>
                <c:pt idx="6264">
                  <c:v>#N/A</c:v>
                </c:pt>
                <c:pt idx="6265">
                  <c:v>#N/A</c:v>
                </c:pt>
                <c:pt idx="6266">
                  <c:v>#N/A</c:v>
                </c:pt>
                <c:pt idx="6267">
                  <c:v>#N/A</c:v>
                </c:pt>
                <c:pt idx="6268">
                  <c:v>#N/A</c:v>
                </c:pt>
                <c:pt idx="6269">
                  <c:v>#N/A</c:v>
                </c:pt>
                <c:pt idx="6270">
                  <c:v>#N/A</c:v>
                </c:pt>
                <c:pt idx="6271">
                  <c:v>#N/A</c:v>
                </c:pt>
                <c:pt idx="6272">
                  <c:v>#N/A</c:v>
                </c:pt>
                <c:pt idx="6273">
                  <c:v>#N/A</c:v>
                </c:pt>
                <c:pt idx="6274">
                  <c:v>#N/A</c:v>
                </c:pt>
                <c:pt idx="6275">
                  <c:v>#N/A</c:v>
                </c:pt>
                <c:pt idx="6276">
                  <c:v>#N/A</c:v>
                </c:pt>
                <c:pt idx="6277">
                  <c:v>#N/A</c:v>
                </c:pt>
                <c:pt idx="6278">
                  <c:v>#N/A</c:v>
                </c:pt>
                <c:pt idx="6279">
                  <c:v>#N/A</c:v>
                </c:pt>
                <c:pt idx="6280">
                  <c:v>#N/A</c:v>
                </c:pt>
                <c:pt idx="6281">
                  <c:v>#N/A</c:v>
                </c:pt>
                <c:pt idx="6282">
                  <c:v>#N/A</c:v>
                </c:pt>
                <c:pt idx="6283">
                  <c:v>#N/A</c:v>
                </c:pt>
                <c:pt idx="6284">
                  <c:v>#N/A</c:v>
                </c:pt>
                <c:pt idx="6285">
                  <c:v>#N/A</c:v>
                </c:pt>
                <c:pt idx="6286">
                  <c:v>#N/A</c:v>
                </c:pt>
                <c:pt idx="6287">
                  <c:v>#N/A</c:v>
                </c:pt>
                <c:pt idx="6288">
                  <c:v>#N/A</c:v>
                </c:pt>
                <c:pt idx="6289">
                  <c:v>#N/A</c:v>
                </c:pt>
                <c:pt idx="6290">
                  <c:v>#N/A</c:v>
                </c:pt>
                <c:pt idx="6291">
                  <c:v>#N/A</c:v>
                </c:pt>
                <c:pt idx="6292">
                  <c:v>#N/A</c:v>
                </c:pt>
                <c:pt idx="6293">
                  <c:v>#N/A</c:v>
                </c:pt>
                <c:pt idx="6294">
                  <c:v>#N/A</c:v>
                </c:pt>
                <c:pt idx="6295">
                  <c:v>#N/A</c:v>
                </c:pt>
                <c:pt idx="6296">
                  <c:v>#N/A</c:v>
                </c:pt>
                <c:pt idx="6297">
                  <c:v>#N/A</c:v>
                </c:pt>
                <c:pt idx="6298">
                  <c:v>#N/A</c:v>
                </c:pt>
                <c:pt idx="6299">
                  <c:v>#N/A</c:v>
                </c:pt>
                <c:pt idx="6300">
                  <c:v>#N/A</c:v>
                </c:pt>
                <c:pt idx="6301">
                  <c:v>#N/A</c:v>
                </c:pt>
                <c:pt idx="6302">
                  <c:v>#N/A</c:v>
                </c:pt>
                <c:pt idx="6303">
                  <c:v>#N/A</c:v>
                </c:pt>
                <c:pt idx="6304">
                  <c:v>#N/A</c:v>
                </c:pt>
                <c:pt idx="6305">
                  <c:v>#N/A</c:v>
                </c:pt>
                <c:pt idx="6306">
                  <c:v>#N/A</c:v>
                </c:pt>
                <c:pt idx="6307">
                  <c:v>#N/A</c:v>
                </c:pt>
                <c:pt idx="6308">
                  <c:v>#N/A</c:v>
                </c:pt>
                <c:pt idx="6309">
                  <c:v>#N/A</c:v>
                </c:pt>
                <c:pt idx="6310">
                  <c:v>#N/A</c:v>
                </c:pt>
                <c:pt idx="6311">
                  <c:v>#N/A</c:v>
                </c:pt>
                <c:pt idx="6312">
                  <c:v>#N/A</c:v>
                </c:pt>
                <c:pt idx="6313">
                  <c:v>#N/A</c:v>
                </c:pt>
                <c:pt idx="6314">
                  <c:v>#N/A</c:v>
                </c:pt>
                <c:pt idx="6315">
                  <c:v>#N/A</c:v>
                </c:pt>
                <c:pt idx="6316">
                  <c:v>#N/A</c:v>
                </c:pt>
                <c:pt idx="6317">
                  <c:v>#N/A</c:v>
                </c:pt>
                <c:pt idx="6318">
                  <c:v>#N/A</c:v>
                </c:pt>
                <c:pt idx="6319">
                  <c:v>#N/A</c:v>
                </c:pt>
                <c:pt idx="6320">
                  <c:v>#N/A</c:v>
                </c:pt>
                <c:pt idx="6321">
                  <c:v>#N/A</c:v>
                </c:pt>
                <c:pt idx="6322">
                  <c:v>#N/A</c:v>
                </c:pt>
                <c:pt idx="6323">
                  <c:v>#N/A</c:v>
                </c:pt>
                <c:pt idx="6324">
                  <c:v>#N/A</c:v>
                </c:pt>
                <c:pt idx="6325">
                  <c:v>#N/A</c:v>
                </c:pt>
                <c:pt idx="6326">
                  <c:v>#N/A</c:v>
                </c:pt>
                <c:pt idx="6327">
                  <c:v>#N/A</c:v>
                </c:pt>
                <c:pt idx="6328">
                  <c:v>#N/A</c:v>
                </c:pt>
                <c:pt idx="6329">
                  <c:v>#N/A</c:v>
                </c:pt>
                <c:pt idx="6330">
                  <c:v>#N/A</c:v>
                </c:pt>
                <c:pt idx="6331">
                  <c:v>#N/A</c:v>
                </c:pt>
                <c:pt idx="6332">
                  <c:v>#N/A</c:v>
                </c:pt>
                <c:pt idx="6333">
                  <c:v>#N/A</c:v>
                </c:pt>
                <c:pt idx="6334">
                  <c:v>#N/A</c:v>
                </c:pt>
                <c:pt idx="6335">
                  <c:v>#N/A</c:v>
                </c:pt>
                <c:pt idx="6336">
                  <c:v>#N/A</c:v>
                </c:pt>
                <c:pt idx="6337">
                  <c:v>#N/A</c:v>
                </c:pt>
                <c:pt idx="6338">
                  <c:v>#N/A</c:v>
                </c:pt>
                <c:pt idx="6339">
                  <c:v>#N/A</c:v>
                </c:pt>
                <c:pt idx="6340">
                  <c:v>#N/A</c:v>
                </c:pt>
                <c:pt idx="6341">
                  <c:v>#N/A</c:v>
                </c:pt>
                <c:pt idx="6342">
                  <c:v>#N/A</c:v>
                </c:pt>
                <c:pt idx="6343">
                  <c:v>#N/A</c:v>
                </c:pt>
                <c:pt idx="6344">
                  <c:v>#N/A</c:v>
                </c:pt>
                <c:pt idx="6345">
                  <c:v>#N/A</c:v>
                </c:pt>
                <c:pt idx="6346">
                  <c:v>#N/A</c:v>
                </c:pt>
                <c:pt idx="6347">
                  <c:v>#N/A</c:v>
                </c:pt>
                <c:pt idx="6348">
                  <c:v>#N/A</c:v>
                </c:pt>
                <c:pt idx="6349">
                  <c:v>#N/A</c:v>
                </c:pt>
                <c:pt idx="6350">
                  <c:v>#N/A</c:v>
                </c:pt>
                <c:pt idx="6351">
                  <c:v>#N/A</c:v>
                </c:pt>
                <c:pt idx="6352">
                  <c:v>#N/A</c:v>
                </c:pt>
                <c:pt idx="6353">
                  <c:v>#N/A</c:v>
                </c:pt>
                <c:pt idx="6354">
                  <c:v>#N/A</c:v>
                </c:pt>
                <c:pt idx="6355">
                  <c:v>#N/A</c:v>
                </c:pt>
                <c:pt idx="6356">
                  <c:v>#N/A</c:v>
                </c:pt>
                <c:pt idx="6357">
                  <c:v>#N/A</c:v>
                </c:pt>
                <c:pt idx="6358">
                  <c:v>#N/A</c:v>
                </c:pt>
                <c:pt idx="6359">
                  <c:v>#N/A</c:v>
                </c:pt>
                <c:pt idx="6360">
                  <c:v>#N/A</c:v>
                </c:pt>
                <c:pt idx="6361">
                  <c:v>#N/A</c:v>
                </c:pt>
                <c:pt idx="6362">
                  <c:v>#N/A</c:v>
                </c:pt>
                <c:pt idx="6363">
                  <c:v>#N/A</c:v>
                </c:pt>
                <c:pt idx="6364">
                  <c:v>#N/A</c:v>
                </c:pt>
                <c:pt idx="6365">
                  <c:v>#N/A</c:v>
                </c:pt>
                <c:pt idx="6366">
                  <c:v>#N/A</c:v>
                </c:pt>
                <c:pt idx="6367">
                  <c:v>#N/A</c:v>
                </c:pt>
                <c:pt idx="6368">
                  <c:v>#N/A</c:v>
                </c:pt>
                <c:pt idx="6369">
                  <c:v>#N/A</c:v>
                </c:pt>
                <c:pt idx="6370">
                  <c:v>#N/A</c:v>
                </c:pt>
                <c:pt idx="6371">
                  <c:v>#N/A</c:v>
                </c:pt>
                <c:pt idx="6372">
                  <c:v>#N/A</c:v>
                </c:pt>
                <c:pt idx="6373">
                  <c:v>#N/A</c:v>
                </c:pt>
                <c:pt idx="6374">
                  <c:v>#N/A</c:v>
                </c:pt>
                <c:pt idx="6375">
                  <c:v>#N/A</c:v>
                </c:pt>
                <c:pt idx="6376">
                  <c:v>#N/A</c:v>
                </c:pt>
                <c:pt idx="6377">
                  <c:v>#N/A</c:v>
                </c:pt>
                <c:pt idx="6378">
                  <c:v>#N/A</c:v>
                </c:pt>
                <c:pt idx="6379">
                  <c:v>#N/A</c:v>
                </c:pt>
                <c:pt idx="6380">
                  <c:v>#N/A</c:v>
                </c:pt>
                <c:pt idx="6381">
                  <c:v>#N/A</c:v>
                </c:pt>
                <c:pt idx="6382">
                  <c:v>#N/A</c:v>
                </c:pt>
                <c:pt idx="6383">
                  <c:v>#N/A</c:v>
                </c:pt>
                <c:pt idx="6384">
                  <c:v>#N/A</c:v>
                </c:pt>
                <c:pt idx="6385">
                  <c:v>#N/A</c:v>
                </c:pt>
                <c:pt idx="6386">
                  <c:v>#N/A</c:v>
                </c:pt>
                <c:pt idx="6387">
                  <c:v>#N/A</c:v>
                </c:pt>
                <c:pt idx="6388">
                  <c:v>#N/A</c:v>
                </c:pt>
                <c:pt idx="6389">
                  <c:v>#N/A</c:v>
                </c:pt>
                <c:pt idx="6390">
                  <c:v>#N/A</c:v>
                </c:pt>
                <c:pt idx="6391">
                  <c:v>#N/A</c:v>
                </c:pt>
                <c:pt idx="6392">
                  <c:v>#N/A</c:v>
                </c:pt>
                <c:pt idx="6393">
                  <c:v>#N/A</c:v>
                </c:pt>
                <c:pt idx="6394">
                  <c:v>#N/A</c:v>
                </c:pt>
                <c:pt idx="6395">
                  <c:v>#N/A</c:v>
                </c:pt>
                <c:pt idx="6396">
                  <c:v>#N/A</c:v>
                </c:pt>
                <c:pt idx="6397">
                  <c:v>#N/A</c:v>
                </c:pt>
                <c:pt idx="6398">
                  <c:v>#N/A</c:v>
                </c:pt>
                <c:pt idx="6399">
                  <c:v>#N/A</c:v>
                </c:pt>
                <c:pt idx="6400">
                  <c:v>#N/A</c:v>
                </c:pt>
                <c:pt idx="6401">
                  <c:v>#N/A</c:v>
                </c:pt>
                <c:pt idx="6402">
                  <c:v>#N/A</c:v>
                </c:pt>
                <c:pt idx="6403">
                  <c:v>#N/A</c:v>
                </c:pt>
                <c:pt idx="6404">
                  <c:v>#N/A</c:v>
                </c:pt>
                <c:pt idx="6405">
                  <c:v>#N/A</c:v>
                </c:pt>
                <c:pt idx="6406">
                  <c:v>#N/A</c:v>
                </c:pt>
                <c:pt idx="6407">
                  <c:v>#N/A</c:v>
                </c:pt>
                <c:pt idx="6408">
                  <c:v>#N/A</c:v>
                </c:pt>
                <c:pt idx="6409">
                  <c:v>#N/A</c:v>
                </c:pt>
                <c:pt idx="6410">
                  <c:v>#N/A</c:v>
                </c:pt>
                <c:pt idx="6411">
                  <c:v>#N/A</c:v>
                </c:pt>
                <c:pt idx="6412">
                  <c:v>#N/A</c:v>
                </c:pt>
                <c:pt idx="6413">
                  <c:v>#N/A</c:v>
                </c:pt>
                <c:pt idx="6414">
                  <c:v>#N/A</c:v>
                </c:pt>
                <c:pt idx="6415">
                  <c:v>#N/A</c:v>
                </c:pt>
                <c:pt idx="6416">
                  <c:v>#N/A</c:v>
                </c:pt>
                <c:pt idx="6417">
                  <c:v>#N/A</c:v>
                </c:pt>
                <c:pt idx="6418">
                  <c:v>#N/A</c:v>
                </c:pt>
                <c:pt idx="6419">
                  <c:v>#N/A</c:v>
                </c:pt>
                <c:pt idx="6420">
                  <c:v>#N/A</c:v>
                </c:pt>
                <c:pt idx="6421">
                  <c:v>#N/A</c:v>
                </c:pt>
                <c:pt idx="6422">
                  <c:v>#N/A</c:v>
                </c:pt>
                <c:pt idx="6423">
                  <c:v>#N/A</c:v>
                </c:pt>
                <c:pt idx="6424">
                  <c:v>#N/A</c:v>
                </c:pt>
                <c:pt idx="6425">
                  <c:v>#N/A</c:v>
                </c:pt>
                <c:pt idx="6426">
                  <c:v>#N/A</c:v>
                </c:pt>
                <c:pt idx="6427">
                  <c:v>#N/A</c:v>
                </c:pt>
                <c:pt idx="6428">
                  <c:v>#N/A</c:v>
                </c:pt>
                <c:pt idx="6429">
                  <c:v>#N/A</c:v>
                </c:pt>
                <c:pt idx="6430">
                  <c:v>#N/A</c:v>
                </c:pt>
                <c:pt idx="6431">
                  <c:v>#N/A</c:v>
                </c:pt>
                <c:pt idx="6432">
                  <c:v>#N/A</c:v>
                </c:pt>
                <c:pt idx="6433">
                  <c:v>#N/A</c:v>
                </c:pt>
                <c:pt idx="6434">
                  <c:v>#N/A</c:v>
                </c:pt>
                <c:pt idx="6435">
                  <c:v>#N/A</c:v>
                </c:pt>
                <c:pt idx="6436">
                  <c:v>#N/A</c:v>
                </c:pt>
                <c:pt idx="6437">
                  <c:v>#N/A</c:v>
                </c:pt>
                <c:pt idx="6438">
                  <c:v>#N/A</c:v>
                </c:pt>
                <c:pt idx="6439">
                  <c:v>#N/A</c:v>
                </c:pt>
                <c:pt idx="6440">
                  <c:v>#N/A</c:v>
                </c:pt>
                <c:pt idx="6441">
                  <c:v>#N/A</c:v>
                </c:pt>
                <c:pt idx="6442">
                  <c:v>#N/A</c:v>
                </c:pt>
                <c:pt idx="6443">
                  <c:v>#N/A</c:v>
                </c:pt>
                <c:pt idx="6444">
                  <c:v>#N/A</c:v>
                </c:pt>
                <c:pt idx="6445">
                  <c:v>#N/A</c:v>
                </c:pt>
                <c:pt idx="6446">
                  <c:v>#N/A</c:v>
                </c:pt>
                <c:pt idx="6447">
                  <c:v>#N/A</c:v>
                </c:pt>
                <c:pt idx="6448">
                  <c:v>#N/A</c:v>
                </c:pt>
                <c:pt idx="6449">
                  <c:v>#N/A</c:v>
                </c:pt>
                <c:pt idx="6450">
                  <c:v>#N/A</c:v>
                </c:pt>
                <c:pt idx="6451">
                  <c:v>#N/A</c:v>
                </c:pt>
                <c:pt idx="6452">
                  <c:v>#N/A</c:v>
                </c:pt>
                <c:pt idx="6453">
                  <c:v>#N/A</c:v>
                </c:pt>
                <c:pt idx="6454">
                  <c:v>#N/A</c:v>
                </c:pt>
                <c:pt idx="6455">
                  <c:v>#N/A</c:v>
                </c:pt>
                <c:pt idx="6456">
                  <c:v>#N/A</c:v>
                </c:pt>
                <c:pt idx="6457">
                  <c:v>#N/A</c:v>
                </c:pt>
                <c:pt idx="6458">
                  <c:v>#N/A</c:v>
                </c:pt>
                <c:pt idx="6459">
                  <c:v>#N/A</c:v>
                </c:pt>
                <c:pt idx="6460">
                  <c:v>#N/A</c:v>
                </c:pt>
                <c:pt idx="6461">
                  <c:v>#N/A</c:v>
                </c:pt>
                <c:pt idx="6462">
                  <c:v>#N/A</c:v>
                </c:pt>
                <c:pt idx="6463">
                  <c:v>#N/A</c:v>
                </c:pt>
                <c:pt idx="6464">
                  <c:v>#N/A</c:v>
                </c:pt>
                <c:pt idx="6465">
                  <c:v>#N/A</c:v>
                </c:pt>
                <c:pt idx="6466">
                  <c:v>#N/A</c:v>
                </c:pt>
                <c:pt idx="6467">
                  <c:v>#N/A</c:v>
                </c:pt>
                <c:pt idx="6468">
                  <c:v>#N/A</c:v>
                </c:pt>
                <c:pt idx="6469">
                  <c:v>#N/A</c:v>
                </c:pt>
                <c:pt idx="6470">
                  <c:v>#N/A</c:v>
                </c:pt>
                <c:pt idx="6471">
                  <c:v>#N/A</c:v>
                </c:pt>
                <c:pt idx="6472">
                  <c:v>#N/A</c:v>
                </c:pt>
                <c:pt idx="6473">
                  <c:v>#N/A</c:v>
                </c:pt>
                <c:pt idx="6474">
                  <c:v>#N/A</c:v>
                </c:pt>
                <c:pt idx="6475">
                  <c:v>#N/A</c:v>
                </c:pt>
                <c:pt idx="6476">
                  <c:v>#N/A</c:v>
                </c:pt>
                <c:pt idx="6477">
                  <c:v>#N/A</c:v>
                </c:pt>
                <c:pt idx="6478">
                  <c:v>#N/A</c:v>
                </c:pt>
                <c:pt idx="6479">
                  <c:v>#N/A</c:v>
                </c:pt>
                <c:pt idx="6480">
                  <c:v>#N/A</c:v>
                </c:pt>
                <c:pt idx="6481">
                  <c:v>#N/A</c:v>
                </c:pt>
                <c:pt idx="6482">
                  <c:v>#N/A</c:v>
                </c:pt>
                <c:pt idx="6483">
                  <c:v>#N/A</c:v>
                </c:pt>
                <c:pt idx="6484">
                  <c:v>#N/A</c:v>
                </c:pt>
                <c:pt idx="6485">
                  <c:v>#N/A</c:v>
                </c:pt>
                <c:pt idx="6486">
                  <c:v>#N/A</c:v>
                </c:pt>
                <c:pt idx="6487">
                  <c:v>#N/A</c:v>
                </c:pt>
                <c:pt idx="6488">
                  <c:v>#N/A</c:v>
                </c:pt>
                <c:pt idx="6489">
                  <c:v>#N/A</c:v>
                </c:pt>
                <c:pt idx="6490">
                  <c:v>#N/A</c:v>
                </c:pt>
                <c:pt idx="6491">
                  <c:v>#N/A</c:v>
                </c:pt>
                <c:pt idx="6492">
                  <c:v>#N/A</c:v>
                </c:pt>
                <c:pt idx="6493">
                  <c:v>#N/A</c:v>
                </c:pt>
                <c:pt idx="6494">
                  <c:v>#N/A</c:v>
                </c:pt>
                <c:pt idx="6495">
                  <c:v>#N/A</c:v>
                </c:pt>
                <c:pt idx="6496">
                  <c:v>#N/A</c:v>
                </c:pt>
                <c:pt idx="6497">
                  <c:v>#N/A</c:v>
                </c:pt>
                <c:pt idx="6498">
                  <c:v>#N/A</c:v>
                </c:pt>
                <c:pt idx="6499">
                  <c:v>#N/A</c:v>
                </c:pt>
                <c:pt idx="6500">
                  <c:v>#N/A</c:v>
                </c:pt>
                <c:pt idx="6501">
                  <c:v>#N/A</c:v>
                </c:pt>
                <c:pt idx="6502">
                  <c:v>#N/A</c:v>
                </c:pt>
                <c:pt idx="6503">
                  <c:v>#N/A</c:v>
                </c:pt>
                <c:pt idx="6504">
                  <c:v>#N/A</c:v>
                </c:pt>
                <c:pt idx="6505">
                  <c:v>#N/A</c:v>
                </c:pt>
                <c:pt idx="6506">
                  <c:v>#N/A</c:v>
                </c:pt>
                <c:pt idx="6507">
                  <c:v>#N/A</c:v>
                </c:pt>
                <c:pt idx="6508">
                  <c:v>#N/A</c:v>
                </c:pt>
                <c:pt idx="6509">
                  <c:v>#N/A</c:v>
                </c:pt>
                <c:pt idx="6510">
                  <c:v>#N/A</c:v>
                </c:pt>
                <c:pt idx="6511">
                  <c:v>#N/A</c:v>
                </c:pt>
                <c:pt idx="6512">
                  <c:v>#N/A</c:v>
                </c:pt>
                <c:pt idx="6513">
                  <c:v>#N/A</c:v>
                </c:pt>
                <c:pt idx="6514">
                  <c:v>#N/A</c:v>
                </c:pt>
                <c:pt idx="6515">
                  <c:v>#N/A</c:v>
                </c:pt>
                <c:pt idx="6516">
                  <c:v>#N/A</c:v>
                </c:pt>
                <c:pt idx="6517">
                  <c:v>#N/A</c:v>
                </c:pt>
                <c:pt idx="6518">
                  <c:v>#N/A</c:v>
                </c:pt>
                <c:pt idx="6519">
                  <c:v>#N/A</c:v>
                </c:pt>
                <c:pt idx="6520">
                  <c:v>#N/A</c:v>
                </c:pt>
                <c:pt idx="6521">
                  <c:v>#N/A</c:v>
                </c:pt>
                <c:pt idx="6522">
                  <c:v>#N/A</c:v>
                </c:pt>
                <c:pt idx="6523">
                  <c:v>#N/A</c:v>
                </c:pt>
                <c:pt idx="6524">
                  <c:v>#N/A</c:v>
                </c:pt>
                <c:pt idx="6525">
                  <c:v>#N/A</c:v>
                </c:pt>
                <c:pt idx="6526">
                  <c:v>#N/A</c:v>
                </c:pt>
                <c:pt idx="6527">
                  <c:v>#N/A</c:v>
                </c:pt>
                <c:pt idx="6528">
                  <c:v>#N/A</c:v>
                </c:pt>
                <c:pt idx="6529">
                  <c:v>#N/A</c:v>
                </c:pt>
                <c:pt idx="6530">
                  <c:v>#N/A</c:v>
                </c:pt>
                <c:pt idx="6531">
                  <c:v>#N/A</c:v>
                </c:pt>
                <c:pt idx="6532">
                  <c:v>#N/A</c:v>
                </c:pt>
                <c:pt idx="6533">
                  <c:v>#N/A</c:v>
                </c:pt>
                <c:pt idx="6534">
                  <c:v>#N/A</c:v>
                </c:pt>
                <c:pt idx="6535">
                  <c:v>#N/A</c:v>
                </c:pt>
                <c:pt idx="6536">
                  <c:v>#N/A</c:v>
                </c:pt>
                <c:pt idx="6537">
                  <c:v>#N/A</c:v>
                </c:pt>
                <c:pt idx="6538">
                  <c:v>#N/A</c:v>
                </c:pt>
                <c:pt idx="6539">
                  <c:v>#N/A</c:v>
                </c:pt>
                <c:pt idx="6540">
                  <c:v>#N/A</c:v>
                </c:pt>
                <c:pt idx="6541">
                  <c:v>#N/A</c:v>
                </c:pt>
                <c:pt idx="6542">
                  <c:v>#N/A</c:v>
                </c:pt>
                <c:pt idx="6543">
                  <c:v>#N/A</c:v>
                </c:pt>
                <c:pt idx="6544">
                  <c:v>#N/A</c:v>
                </c:pt>
                <c:pt idx="6545">
                  <c:v>#N/A</c:v>
                </c:pt>
                <c:pt idx="6546">
                  <c:v>#N/A</c:v>
                </c:pt>
                <c:pt idx="6547">
                  <c:v>#N/A</c:v>
                </c:pt>
                <c:pt idx="6548">
                  <c:v>#N/A</c:v>
                </c:pt>
                <c:pt idx="6549">
                  <c:v>#N/A</c:v>
                </c:pt>
                <c:pt idx="6550">
                  <c:v>#N/A</c:v>
                </c:pt>
                <c:pt idx="6551">
                  <c:v>#N/A</c:v>
                </c:pt>
                <c:pt idx="6552">
                  <c:v>#N/A</c:v>
                </c:pt>
                <c:pt idx="6553">
                  <c:v>#N/A</c:v>
                </c:pt>
                <c:pt idx="6554">
                  <c:v>#N/A</c:v>
                </c:pt>
                <c:pt idx="6555">
                  <c:v>#N/A</c:v>
                </c:pt>
                <c:pt idx="6556">
                  <c:v>#N/A</c:v>
                </c:pt>
                <c:pt idx="6557">
                  <c:v>#N/A</c:v>
                </c:pt>
                <c:pt idx="6558">
                  <c:v>#N/A</c:v>
                </c:pt>
                <c:pt idx="6559">
                  <c:v>#N/A</c:v>
                </c:pt>
                <c:pt idx="6560">
                  <c:v>#N/A</c:v>
                </c:pt>
                <c:pt idx="6561">
                  <c:v>#N/A</c:v>
                </c:pt>
                <c:pt idx="6562">
                  <c:v>#N/A</c:v>
                </c:pt>
                <c:pt idx="6563">
                  <c:v>#N/A</c:v>
                </c:pt>
                <c:pt idx="6564">
                  <c:v>#N/A</c:v>
                </c:pt>
                <c:pt idx="6565">
                  <c:v>#N/A</c:v>
                </c:pt>
                <c:pt idx="6566">
                  <c:v>#N/A</c:v>
                </c:pt>
                <c:pt idx="6567">
                  <c:v>#N/A</c:v>
                </c:pt>
                <c:pt idx="6568">
                  <c:v>#N/A</c:v>
                </c:pt>
                <c:pt idx="6569">
                  <c:v>#N/A</c:v>
                </c:pt>
                <c:pt idx="6570">
                  <c:v>#N/A</c:v>
                </c:pt>
                <c:pt idx="6571">
                  <c:v>#N/A</c:v>
                </c:pt>
                <c:pt idx="6572">
                  <c:v>#N/A</c:v>
                </c:pt>
                <c:pt idx="6573">
                  <c:v>#N/A</c:v>
                </c:pt>
                <c:pt idx="6574">
                  <c:v>#N/A</c:v>
                </c:pt>
                <c:pt idx="6575">
                  <c:v>#N/A</c:v>
                </c:pt>
                <c:pt idx="6576">
                  <c:v>#N/A</c:v>
                </c:pt>
                <c:pt idx="6577">
                  <c:v>#N/A</c:v>
                </c:pt>
                <c:pt idx="6578">
                  <c:v>#N/A</c:v>
                </c:pt>
                <c:pt idx="6579">
                  <c:v>#N/A</c:v>
                </c:pt>
                <c:pt idx="6580">
                  <c:v>#N/A</c:v>
                </c:pt>
                <c:pt idx="6581">
                  <c:v>#N/A</c:v>
                </c:pt>
                <c:pt idx="6582">
                  <c:v>#N/A</c:v>
                </c:pt>
                <c:pt idx="6583">
                  <c:v>#N/A</c:v>
                </c:pt>
                <c:pt idx="6584">
                  <c:v>#N/A</c:v>
                </c:pt>
                <c:pt idx="6585">
                  <c:v>#N/A</c:v>
                </c:pt>
                <c:pt idx="6586">
                  <c:v>#N/A</c:v>
                </c:pt>
                <c:pt idx="6587">
                  <c:v>#N/A</c:v>
                </c:pt>
                <c:pt idx="6588">
                  <c:v>#N/A</c:v>
                </c:pt>
                <c:pt idx="6589">
                  <c:v>#N/A</c:v>
                </c:pt>
                <c:pt idx="6590">
                  <c:v>#N/A</c:v>
                </c:pt>
                <c:pt idx="6591">
                  <c:v>#N/A</c:v>
                </c:pt>
                <c:pt idx="6592">
                  <c:v>#N/A</c:v>
                </c:pt>
                <c:pt idx="6593">
                  <c:v>#N/A</c:v>
                </c:pt>
                <c:pt idx="6594">
                  <c:v>#N/A</c:v>
                </c:pt>
                <c:pt idx="6595">
                  <c:v>#N/A</c:v>
                </c:pt>
                <c:pt idx="6596">
                  <c:v>#N/A</c:v>
                </c:pt>
                <c:pt idx="6597">
                  <c:v>#N/A</c:v>
                </c:pt>
                <c:pt idx="6598">
                  <c:v>#N/A</c:v>
                </c:pt>
                <c:pt idx="6599">
                  <c:v>#N/A</c:v>
                </c:pt>
                <c:pt idx="6600">
                  <c:v>#N/A</c:v>
                </c:pt>
                <c:pt idx="6601">
                  <c:v>#N/A</c:v>
                </c:pt>
                <c:pt idx="6602">
                  <c:v>#N/A</c:v>
                </c:pt>
                <c:pt idx="6603">
                  <c:v>#N/A</c:v>
                </c:pt>
                <c:pt idx="6604">
                  <c:v>#N/A</c:v>
                </c:pt>
                <c:pt idx="6605">
                  <c:v>#N/A</c:v>
                </c:pt>
                <c:pt idx="6606">
                  <c:v>#N/A</c:v>
                </c:pt>
                <c:pt idx="6607">
                  <c:v>#N/A</c:v>
                </c:pt>
                <c:pt idx="6608">
                  <c:v>#N/A</c:v>
                </c:pt>
                <c:pt idx="6609">
                  <c:v>#N/A</c:v>
                </c:pt>
                <c:pt idx="6610">
                  <c:v>#N/A</c:v>
                </c:pt>
                <c:pt idx="6611">
                  <c:v>#N/A</c:v>
                </c:pt>
                <c:pt idx="6612">
                  <c:v>#N/A</c:v>
                </c:pt>
                <c:pt idx="6613">
                  <c:v>#N/A</c:v>
                </c:pt>
                <c:pt idx="6614">
                  <c:v>#N/A</c:v>
                </c:pt>
                <c:pt idx="6615">
                  <c:v>#N/A</c:v>
                </c:pt>
                <c:pt idx="6616">
                  <c:v>#N/A</c:v>
                </c:pt>
                <c:pt idx="6617">
                  <c:v>#N/A</c:v>
                </c:pt>
                <c:pt idx="6618">
                  <c:v>#N/A</c:v>
                </c:pt>
                <c:pt idx="6619">
                  <c:v>#N/A</c:v>
                </c:pt>
                <c:pt idx="6620">
                  <c:v>#N/A</c:v>
                </c:pt>
                <c:pt idx="6621">
                  <c:v>#N/A</c:v>
                </c:pt>
                <c:pt idx="6622">
                  <c:v>#N/A</c:v>
                </c:pt>
                <c:pt idx="6623">
                  <c:v>#N/A</c:v>
                </c:pt>
                <c:pt idx="6624">
                  <c:v>#N/A</c:v>
                </c:pt>
                <c:pt idx="6625">
                  <c:v>#N/A</c:v>
                </c:pt>
                <c:pt idx="6626">
                  <c:v>#N/A</c:v>
                </c:pt>
                <c:pt idx="6627">
                  <c:v>#N/A</c:v>
                </c:pt>
                <c:pt idx="6628">
                  <c:v>#N/A</c:v>
                </c:pt>
                <c:pt idx="6629">
                  <c:v>#N/A</c:v>
                </c:pt>
                <c:pt idx="6630">
                  <c:v>#N/A</c:v>
                </c:pt>
                <c:pt idx="6631">
                  <c:v>#N/A</c:v>
                </c:pt>
                <c:pt idx="6632">
                  <c:v>#N/A</c:v>
                </c:pt>
                <c:pt idx="6633">
                  <c:v>#N/A</c:v>
                </c:pt>
                <c:pt idx="6634">
                  <c:v>#N/A</c:v>
                </c:pt>
                <c:pt idx="6635">
                  <c:v>#N/A</c:v>
                </c:pt>
                <c:pt idx="6636">
                  <c:v>#N/A</c:v>
                </c:pt>
                <c:pt idx="6637">
                  <c:v>#N/A</c:v>
                </c:pt>
                <c:pt idx="6638">
                  <c:v>#N/A</c:v>
                </c:pt>
                <c:pt idx="6639">
                  <c:v>#N/A</c:v>
                </c:pt>
                <c:pt idx="6640">
                  <c:v>#N/A</c:v>
                </c:pt>
                <c:pt idx="6641">
                  <c:v>#N/A</c:v>
                </c:pt>
                <c:pt idx="6642">
                  <c:v>#N/A</c:v>
                </c:pt>
                <c:pt idx="6643">
                  <c:v>#N/A</c:v>
                </c:pt>
                <c:pt idx="6644">
                  <c:v>#N/A</c:v>
                </c:pt>
                <c:pt idx="6645">
                  <c:v>#N/A</c:v>
                </c:pt>
                <c:pt idx="6646">
                  <c:v>#N/A</c:v>
                </c:pt>
                <c:pt idx="6647">
                  <c:v>#N/A</c:v>
                </c:pt>
                <c:pt idx="6648">
                  <c:v>#N/A</c:v>
                </c:pt>
                <c:pt idx="6649">
                  <c:v>#N/A</c:v>
                </c:pt>
                <c:pt idx="6650">
                  <c:v>#N/A</c:v>
                </c:pt>
                <c:pt idx="6651">
                  <c:v>#N/A</c:v>
                </c:pt>
                <c:pt idx="6652">
                  <c:v>#N/A</c:v>
                </c:pt>
                <c:pt idx="6653">
                  <c:v>#N/A</c:v>
                </c:pt>
                <c:pt idx="6654">
                  <c:v>#N/A</c:v>
                </c:pt>
                <c:pt idx="6655">
                  <c:v>#N/A</c:v>
                </c:pt>
                <c:pt idx="6656">
                  <c:v>#N/A</c:v>
                </c:pt>
                <c:pt idx="6657">
                  <c:v>#N/A</c:v>
                </c:pt>
                <c:pt idx="6658">
                  <c:v>#N/A</c:v>
                </c:pt>
                <c:pt idx="6659">
                  <c:v>#N/A</c:v>
                </c:pt>
                <c:pt idx="6660">
                  <c:v>#N/A</c:v>
                </c:pt>
                <c:pt idx="6661">
                  <c:v>#N/A</c:v>
                </c:pt>
                <c:pt idx="6662">
                  <c:v>#N/A</c:v>
                </c:pt>
                <c:pt idx="6663">
                  <c:v>#N/A</c:v>
                </c:pt>
                <c:pt idx="6664">
                  <c:v>#N/A</c:v>
                </c:pt>
                <c:pt idx="6665">
                  <c:v>#N/A</c:v>
                </c:pt>
                <c:pt idx="6666">
                  <c:v>#N/A</c:v>
                </c:pt>
                <c:pt idx="6667">
                  <c:v>#N/A</c:v>
                </c:pt>
                <c:pt idx="6668">
                  <c:v>#N/A</c:v>
                </c:pt>
                <c:pt idx="6669">
                  <c:v>#N/A</c:v>
                </c:pt>
                <c:pt idx="6670">
                  <c:v>#N/A</c:v>
                </c:pt>
                <c:pt idx="6671">
                  <c:v>#N/A</c:v>
                </c:pt>
                <c:pt idx="6672">
                  <c:v>#N/A</c:v>
                </c:pt>
                <c:pt idx="6673">
                  <c:v>#N/A</c:v>
                </c:pt>
                <c:pt idx="6674">
                  <c:v>#N/A</c:v>
                </c:pt>
                <c:pt idx="6675">
                  <c:v>#N/A</c:v>
                </c:pt>
                <c:pt idx="6676">
                  <c:v>#N/A</c:v>
                </c:pt>
                <c:pt idx="6677">
                  <c:v>#N/A</c:v>
                </c:pt>
                <c:pt idx="6678">
                  <c:v>#N/A</c:v>
                </c:pt>
                <c:pt idx="6679">
                  <c:v>#N/A</c:v>
                </c:pt>
                <c:pt idx="6680">
                  <c:v>#N/A</c:v>
                </c:pt>
                <c:pt idx="6681">
                  <c:v>#N/A</c:v>
                </c:pt>
                <c:pt idx="6682">
                  <c:v>#N/A</c:v>
                </c:pt>
                <c:pt idx="6683">
                  <c:v>#N/A</c:v>
                </c:pt>
                <c:pt idx="6684">
                  <c:v>#N/A</c:v>
                </c:pt>
                <c:pt idx="6685">
                  <c:v>#N/A</c:v>
                </c:pt>
                <c:pt idx="6686">
                  <c:v>#N/A</c:v>
                </c:pt>
                <c:pt idx="6687">
                  <c:v>#N/A</c:v>
                </c:pt>
                <c:pt idx="6688">
                  <c:v>#N/A</c:v>
                </c:pt>
                <c:pt idx="6689">
                  <c:v>#N/A</c:v>
                </c:pt>
                <c:pt idx="6690">
                  <c:v>#N/A</c:v>
                </c:pt>
                <c:pt idx="6691">
                  <c:v>#N/A</c:v>
                </c:pt>
                <c:pt idx="6692">
                  <c:v>#N/A</c:v>
                </c:pt>
                <c:pt idx="6693">
                  <c:v>#N/A</c:v>
                </c:pt>
                <c:pt idx="6694">
                  <c:v>#N/A</c:v>
                </c:pt>
                <c:pt idx="6695">
                  <c:v>#N/A</c:v>
                </c:pt>
                <c:pt idx="6696">
                  <c:v>#N/A</c:v>
                </c:pt>
                <c:pt idx="6697">
                  <c:v>#N/A</c:v>
                </c:pt>
                <c:pt idx="6698">
                  <c:v>#N/A</c:v>
                </c:pt>
                <c:pt idx="6699">
                  <c:v>#N/A</c:v>
                </c:pt>
                <c:pt idx="6700">
                  <c:v>#N/A</c:v>
                </c:pt>
                <c:pt idx="6701">
                  <c:v>#N/A</c:v>
                </c:pt>
                <c:pt idx="6702">
                  <c:v>#N/A</c:v>
                </c:pt>
                <c:pt idx="6703">
                  <c:v>#N/A</c:v>
                </c:pt>
                <c:pt idx="6704">
                  <c:v>#N/A</c:v>
                </c:pt>
                <c:pt idx="6705">
                  <c:v>#N/A</c:v>
                </c:pt>
                <c:pt idx="6706">
                  <c:v>#N/A</c:v>
                </c:pt>
                <c:pt idx="6707">
                  <c:v>#N/A</c:v>
                </c:pt>
                <c:pt idx="6708">
                  <c:v>#N/A</c:v>
                </c:pt>
                <c:pt idx="6709">
                  <c:v>#N/A</c:v>
                </c:pt>
                <c:pt idx="6710">
                  <c:v>#N/A</c:v>
                </c:pt>
                <c:pt idx="6711">
                  <c:v>#N/A</c:v>
                </c:pt>
                <c:pt idx="6712">
                  <c:v>#N/A</c:v>
                </c:pt>
                <c:pt idx="6713">
                  <c:v>#N/A</c:v>
                </c:pt>
                <c:pt idx="6714">
                  <c:v>#N/A</c:v>
                </c:pt>
                <c:pt idx="6715">
                  <c:v>#N/A</c:v>
                </c:pt>
                <c:pt idx="6716">
                  <c:v>#N/A</c:v>
                </c:pt>
                <c:pt idx="6717">
                  <c:v>#N/A</c:v>
                </c:pt>
                <c:pt idx="6718">
                  <c:v>#N/A</c:v>
                </c:pt>
                <c:pt idx="6719">
                  <c:v>#N/A</c:v>
                </c:pt>
                <c:pt idx="6720">
                  <c:v>#N/A</c:v>
                </c:pt>
                <c:pt idx="6721">
                  <c:v>#N/A</c:v>
                </c:pt>
                <c:pt idx="6722">
                  <c:v>#N/A</c:v>
                </c:pt>
                <c:pt idx="6723">
                  <c:v>#N/A</c:v>
                </c:pt>
                <c:pt idx="6724">
                  <c:v>#N/A</c:v>
                </c:pt>
                <c:pt idx="6725">
                  <c:v>#N/A</c:v>
                </c:pt>
                <c:pt idx="6726">
                  <c:v>#N/A</c:v>
                </c:pt>
                <c:pt idx="6727">
                  <c:v>#N/A</c:v>
                </c:pt>
                <c:pt idx="6728">
                  <c:v>#N/A</c:v>
                </c:pt>
                <c:pt idx="6729">
                  <c:v>#N/A</c:v>
                </c:pt>
                <c:pt idx="6730">
                  <c:v>#N/A</c:v>
                </c:pt>
                <c:pt idx="6731">
                  <c:v>#N/A</c:v>
                </c:pt>
                <c:pt idx="6732">
                  <c:v>#N/A</c:v>
                </c:pt>
                <c:pt idx="6733">
                  <c:v>#N/A</c:v>
                </c:pt>
                <c:pt idx="6734">
                  <c:v>#N/A</c:v>
                </c:pt>
                <c:pt idx="6735">
                  <c:v>#N/A</c:v>
                </c:pt>
                <c:pt idx="6736">
                  <c:v>#N/A</c:v>
                </c:pt>
                <c:pt idx="6737">
                  <c:v>#N/A</c:v>
                </c:pt>
                <c:pt idx="6738">
                  <c:v>#N/A</c:v>
                </c:pt>
                <c:pt idx="6739">
                  <c:v>#N/A</c:v>
                </c:pt>
                <c:pt idx="6740">
                  <c:v>#N/A</c:v>
                </c:pt>
                <c:pt idx="6741">
                  <c:v>#N/A</c:v>
                </c:pt>
                <c:pt idx="6742">
                  <c:v>#N/A</c:v>
                </c:pt>
                <c:pt idx="6743">
                  <c:v>#N/A</c:v>
                </c:pt>
                <c:pt idx="6744">
                  <c:v>#N/A</c:v>
                </c:pt>
                <c:pt idx="6745">
                  <c:v>#N/A</c:v>
                </c:pt>
                <c:pt idx="6746">
                  <c:v>#N/A</c:v>
                </c:pt>
                <c:pt idx="6747">
                  <c:v>#N/A</c:v>
                </c:pt>
                <c:pt idx="6748">
                  <c:v>#N/A</c:v>
                </c:pt>
                <c:pt idx="6749">
                  <c:v>#N/A</c:v>
                </c:pt>
                <c:pt idx="6750">
                  <c:v>#N/A</c:v>
                </c:pt>
                <c:pt idx="6751">
                  <c:v>#N/A</c:v>
                </c:pt>
                <c:pt idx="6752">
                  <c:v>#N/A</c:v>
                </c:pt>
                <c:pt idx="6753">
                  <c:v>#N/A</c:v>
                </c:pt>
                <c:pt idx="6754">
                  <c:v>#N/A</c:v>
                </c:pt>
                <c:pt idx="6755">
                  <c:v>#N/A</c:v>
                </c:pt>
                <c:pt idx="6756">
                  <c:v>#N/A</c:v>
                </c:pt>
                <c:pt idx="6757">
                  <c:v>#N/A</c:v>
                </c:pt>
                <c:pt idx="6758">
                  <c:v>#N/A</c:v>
                </c:pt>
                <c:pt idx="6759">
                  <c:v>#N/A</c:v>
                </c:pt>
                <c:pt idx="6760">
                  <c:v>#N/A</c:v>
                </c:pt>
                <c:pt idx="6761">
                  <c:v>#N/A</c:v>
                </c:pt>
                <c:pt idx="6762">
                  <c:v>#N/A</c:v>
                </c:pt>
                <c:pt idx="6763">
                  <c:v>#N/A</c:v>
                </c:pt>
                <c:pt idx="6764">
                  <c:v>#N/A</c:v>
                </c:pt>
                <c:pt idx="6765">
                  <c:v>#N/A</c:v>
                </c:pt>
                <c:pt idx="6766">
                  <c:v>#N/A</c:v>
                </c:pt>
                <c:pt idx="6767">
                  <c:v>#N/A</c:v>
                </c:pt>
                <c:pt idx="6768">
                  <c:v>#N/A</c:v>
                </c:pt>
                <c:pt idx="6769">
                  <c:v>#N/A</c:v>
                </c:pt>
                <c:pt idx="6770">
                  <c:v>#N/A</c:v>
                </c:pt>
                <c:pt idx="6771">
                  <c:v>#N/A</c:v>
                </c:pt>
                <c:pt idx="6772">
                  <c:v>#N/A</c:v>
                </c:pt>
                <c:pt idx="6773">
                  <c:v>#N/A</c:v>
                </c:pt>
                <c:pt idx="6774">
                  <c:v>#N/A</c:v>
                </c:pt>
                <c:pt idx="6775">
                  <c:v>#N/A</c:v>
                </c:pt>
                <c:pt idx="6776">
                  <c:v>#N/A</c:v>
                </c:pt>
                <c:pt idx="6777">
                  <c:v>#N/A</c:v>
                </c:pt>
                <c:pt idx="6778">
                  <c:v>#N/A</c:v>
                </c:pt>
                <c:pt idx="6779">
                  <c:v>#N/A</c:v>
                </c:pt>
                <c:pt idx="6780">
                  <c:v>#N/A</c:v>
                </c:pt>
                <c:pt idx="6781">
                  <c:v>#N/A</c:v>
                </c:pt>
                <c:pt idx="6782">
                  <c:v>#N/A</c:v>
                </c:pt>
                <c:pt idx="6783">
                  <c:v>#N/A</c:v>
                </c:pt>
                <c:pt idx="6784">
                  <c:v>#N/A</c:v>
                </c:pt>
                <c:pt idx="6785">
                  <c:v>#N/A</c:v>
                </c:pt>
                <c:pt idx="6786">
                  <c:v>#N/A</c:v>
                </c:pt>
                <c:pt idx="6787">
                  <c:v>#N/A</c:v>
                </c:pt>
                <c:pt idx="6788">
                  <c:v>#N/A</c:v>
                </c:pt>
                <c:pt idx="6789">
                  <c:v>#N/A</c:v>
                </c:pt>
                <c:pt idx="6790">
                  <c:v>#N/A</c:v>
                </c:pt>
                <c:pt idx="6791">
                  <c:v>#N/A</c:v>
                </c:pt>
                <c:pt idx="6792">
                  <c:v>#N/A</c:v>
                </c:pt>
                <c:pt idx="6793">
                  <c:v>#N/A</c:v>
                </c:pt>
                <c:pt idx="6794">
                  <c:v>#N/A</c:v>
                </c:pt>
                <c:pt idx="6795">
                  <c:v>#N/A</c:v>
                </c:pt>
                <c:pt idx="6796">
                  <c:v>#N/A</c:v>
                </c:pt>
                <c:pt idx="6797">
                  <c:v>#N/A</c:v>
                </c:pt>
                <c:pt idx="6798">
                  <c:v>#N/A</c:v>
                </c:pt>
                <c:pt idx="6799">
                  <c:v>#N/A</c:v>
                </c:pt>
                <c:pt idx="6800">
                  <c:v>#N/A</c:v>
                </c:pt>
                <c:pt idx="6801">
                  <c:v>#N/A</c:v>
                </c:pt>
                <c:pt idx="6802">
                  <c:v>#N/A</c:v>
                </c:pt>
                <c:pt idx="6803">
                  <c:v>#N/A</c:v>
                </c:pt>
                <c:pt idx="6804">
                  <c:v>#N/A</c:v>
                </c:pt>
                <c:pt idx="6805">
                  <c:v>#N/A</c:v>
                </c:pt>
                <c:pt idx="6806">
                  <c:v>#N/A</c:v>
                </c:pt>
                <c:pt idx="6807">
                  <c:v>#N/A</c:v>
                </c:pt>
                <c:pt idx="6808">
                  <c:v>#N/A</c:v>
                </c:pt>
                <c:pt idx="6809">
                  <c:v>#N/A</c:v>
                </c:pt>
                <c:pt idx="6810">
                  <c:v>#N/A</c:v>
                </c:pt>
                <c:pt idx="6811">
                  <c:v>#N/A</c:v>
                </c:pt>
                <c:pt idx="6812">
                  <c:v>#N/A</c:v>
                </c:pt>
                <c:pt idx="6813">
                  <c:v>#N/A</c:v>
                </c:pt>
                <c:pt idx="6814">
                  <c:v>#N/A</c:v>
                </c:pt>
                <c:pt idx="6815">
                  <c:v>#N/A</c:v>
                </c:pt>
                <c:pt idx="6816">
                  <c:v>#N/A</c:v>
                </c:pt>
                <c:pt idx="6817">
                  <c:v>#N/A</c:v>
                </c:pt>
                <c:pt idx="6818">
                  <c:v>#N/A</c:v>
                </c:pt>
                <c:pt idx="6819">
                  <c:v>#N/A</c:v>
                </c:pt>
                <c:pt idx="6820">
                  <c:v>#N/A</c:v>
                </c:pt>
                <c:pt idx="6821">
                  <c:v>#N/A</c:v>
                </c:pt>
                <c:pt idx="6822">
                  <c:v>#N/A</c:v>
                </c:pt>
                <c:pt idx="6823">
                  <c:v>#N/A</c:v>
                </c:pt>
                <c:pt idx="6824">
                  <c:v>#N/A</c:v>
                </c:pt>
                <c:pt idx="6825">
                  <c:v>#N/A</c:v>
                </c:pt>
                <c:pt idx="6826">
                  <c:v>#N/A</c:v>
                </c:pt>
                <c:pt idx="6827">
                  <c:v>#N/A</c:v>
                </c:pt>
                <c:pt idx="6828">
                  <c:v>#N/A</c:v>
                </c:pt>
                <c:pt idx="6829">
                  <c:v>#N/A</c:v>
                </c:pt>
                <c:pt idx="6830">
                  <c:v>#N/A</c:v>
                </c:pt>
                <c:pt idx="6831">
                  <c:v>#N/A</c:v>
                </c:pt>
                <c:pt idx="6832">
                  <c:v>#N/A</c:v>
                </c:pt>
                <c:pt idx="6833">
                  <c:v>#N/A</c:v>
                </c:pt>
                <c:pt idx="6834">
                  <c:v>#N/A</c:v>
                </c:pt>
                <c:pt idx="6835">
                  <c:v>#N/A</c:v>
                </c:pt>
                <c:pt idx="6836">
                  <c:v>#N/A</c:v>
                </c:pt>
                <c:pt idx="6837">
                  <c:v>#N/A</c:v>
                </c:pt>
                <c:pt idx="6838">
                  <c:v>#N/A</c:v>
                </c:pt>
                <c:pt idx="6839">
                  <c:v>#N/A</c:v>
                </c:pt>
                <c:pt idx="6840">
                  <c:v>#N/A</c:v>
                </c:pt>
                <c:pt idx="6841">
                  <c:v>#N/A</c:v>
                </c:pt>
                <c:pt idx="6842">
                  <c:v>#N/A</c:v>
                </c:pt>
                <c:pt idx="6843">
                  <c:v>#N/A</c:v>
                </c:pt>
                <c:pt idx="6844">
                  <c:v>#N/A</c:v>
                </c:pt>
                <c:pt idx="6845">
                  <c:v>#N/A</c:v>
                </c:pt>
                <c:pt idx="6846">
                  <c:v>#N/A</c:v>
                </c:pt>
                <c:pt idx="6847">
                  <c:v>#N/A</c:v>
                </c:pt>
                <c:pt idx="6848">
                  <c:v>#N/A</c:v>
                </c:pt>
                <c:pt idx="6849">
                  <c:v>#N/A</c:v>
                </c:pt>
                <c:pt idx="6850">
                  <c:v>#N/A</c:v>
                </c:pt>
                <c:pt idx="6851">
                  <c:v>#N/A</c:v>
                </c:pt>
                <c:pt idx="6852">
                  <c:v>#N/A</c:v>
                </c:pt>
                <c:pt idx="6853">
                  <c:v>#N/A</c:v>
                </c:pt>
                <c:pt idx="6854">
                  <c:v>#N/A</c:v>
                </c:pt>
                <c:pt idx="6855">
                  <c:v>#N/A</c:v>
                </c:pt>
                <c:pt idx="6856">
                  <c:v>#N/A</c:v>
                </c:pt>
                <c:pt idx="6857">
                  <c:v>#N/A</c:v>
                </c:pt>
                <c:pt idx="6858">
                  <c:v>#N/A</c:v>
                </c:pt>
                <c:pt idx="6859">
                  <c:v>#N/A</c:v>
                </c:pt>
                <c:pt idx="6860">
                  <c:v>#N/A</c:v>
                </c:pt>
                <c:pt idx="6861">
                  <c:v>#N/A</c:v>
                </c:pt>
                <c:pt idx="6862">
                  <c:v>#N/A</c:v>
                </c:pt>
                <c:pt idx="6863">
                  <c:v>#N/A</c:v>
                </c:pt>
                <c:pt idx="6864">
                  <c:v>#N/A</c:v>
                </c:pt>
                <c:pt idx="6865">
                  <c:v>#N/A</c:v>
                </c:pt>
                <c:pt idx="6866">
                  <c:v>#N/A</c:v>
                </c:pt>
                <c:pt idx="6867">
                  <c:v>#N/A</c:v>
                </c:pt>
                <c:pt idx="6868">
                  <c:v>#N/A</c:v>
                </c:pt>
                <c:pt idx="6869">
                  <c:v>#N/A</c:v>
                </c:pt>
                <c:pt idx="6870">
                  <c:v>#N/A</c:v>
                </c:pt>
                <c:pt idx="6871">
                  <c:v>#N/A</c:v>
                </c:pt>
                <c:pt idx="6872">
                  <c:v>#N/A</c:v>
                </c:pt>
                <c:pt idx="6873">
                  <c:v>#N/A</c:v>
                </c:pt>
                <c:pt idx="6874">
                  <c:v>#N/A</c:v>
                </c:pt>
                <c:pt idx="6875">
                  <c:v>#N/A</c:v>
                </c:pt>
                <c:pt idx="6876">
                  <c:v>#N/A</c:v>
                </c:pt>
                <c:pt idx="6877">
                  <c:v>#N/A</c:v>
                </c:pt>
                <c:pt idx="6878">
                  <c:v>#N/A</c:v>
                </c:pt>
                <c:pt idx="6879">
                  <c:v>#N/A</c:v>
                </c:pt>
                <c:pt idx="6880">
                  <c:v>#N/A</c:v>
                </c:pt>
                <c:pt idx="6881">
                  <c:v>#N/A</c:v>
                </c:pt>
                <c:pt idx="6882">
                  <c:v>#N/A</c:v>
                </c:pt>
                <c:pt idx="6883">
                  <c:v>#N/A</c:v>
                </c:pt>
                <c:pt idx="6884">
                  <c:v>#N/A</c:v>
                </c:pt>
                <c:pt idx="6885">
                  <c:v>#N/A</c:v>
                </c:pt>
                <c:pt idx="6886">
                  <c:v>#N/A</c:v>
                </c:pt>
                <c:pt idx="6887">
                  <c:v>#N/A</c:v>
                </c:pt>
                <c:pt idx="6888">
                  <c:v>#N/A</c:v>
                </c:pt>
                <c:pt idx="6889">
                  <c:v>#N/A</c:v>
                </c:pt>
                <c:pt idx="6890">
                  <c:v>#N/A</c:v>
                </c:pt>
                <c:pt idx="6891">
                  <c:v>#N/A</c:v>
                </c:pt>
                <c:pt idx="6892">
                  <c:v>#N/A</c:v>
                </c:pt>
                <c:pt idx="6893">
                  <c:v>#N/A</c:v>
                </c:pt>
                <c:pt idx="6894">
                  <c:v>#N/A</c:v>
                </c:pt>
                <c:pt idx="6895">
                  <c:v>#N/A</c:v>
                </c:pt>
                <c:pt idx="6896">
                  <c:v>#N/A</c:v>
                </c:pt>
                <c:pt idx="6897">
                  <c:v>#N/A</c:v>
                </c:pt>
                <c:pt idx="6898">
                  <c:v>#N/A</c:v>
                </c:pt>
                <c:pt idx="6899">
                  <c:v>#N/A</c:v>
                </c:pt>
                <c:pt idx="6900">
                  <c:v>#N/A</c:v>
                </c:pt>
                <c:pt idx="6901">
                  <c:v>#N/A</c:v>
                </c:pt>
                <c:pt idx="6902">
                  <c:v>#N/A</c:v>
                </c:pt>
                <c:pt idx="6903">
                  <c:v>#N/A</c:v>
                </c:pt>
                <c:pt idx="6904">
                  <c:v>#N/A</c:v>
                </c:pt>
                <c:pt idx="6905">
                  <c:v>#N/A</c:v>
                </c:pt>
                <c:pt idx="6906">
                  <c:v>#N/A</c:v>
                </c:pt>
                <c:pt idx="6907">
                  <c:v>#N/A</c:v>
                </c:pt>
                <c:pt idx="6908">
                  <c:v>#N/A</c:v>
                </c:pt>
                <c:pt idx="6909">
                  <c:v>#N/A</c:v>
                </c:pt>
                <c:pt idx="6910">
                  <c:v>#N/A</c:v>
                </c:pt>
                <c:pt idx="6911">
                  <c:v>#N/A</c:v>
                </c:pt>
                <c:pt idx="6912">
                  <c:v>#N/A</c:v>
                </c:pt>
                <c:pt idx="6913">
                  <c:v>#N/A</c:v>
                </c:pt>
                <c:pt idx="6914">
                  <c:v>#N/A</c:v>
                </c:pt>
                <c:pt idx="6915">
                  <c:v>#N/A</c:v>
                </c:pt>
                <c:pt idx="6916">
                  <c:v>#N/A</c:v>
                </c:pt>
                <c:pt idx="6917">
                  <c:v>#N/A</c:v>
                </c:pt>
                <c:pt idx="6918">
                  <c:v>#N/A</c:v>
                </c:pt>
                <c:pt idx="6919">
                  <c:v>#N/A</c:v>
                </c:pt>
                <c:pt idx="6920">
                  <c:v>#N/A</c:v>
                </c:pt>
                <c:pt idx="6921">
                  <c:v>#N/A</c:v>
                </c:pt>
                <c:pt idx="6922">
                  <c:v>#N/A</c:v>
                </c:pt>
                <c:pt idx="6923">
                  <c:v>#N/A</c:v>
                </c:pt>
                <c:pt idx="6924">
                  <c:v>#N/A</c:v>
                </c:pt>
                <c:pt idx="6925">
                  <c:v>#N/A</c:v>
                </c:pt>
                <c:pt idx="6926">
                  <c:v>#N/A</c:v>
                </c:pt>
                <c:pt idx="6927">
                  <c:v>#N/A</c:v>
                </c:pt>
                <c:pt idx="6928">
                  <c:v>#N/A</c:v>
                </c:pt>
                <c:pt idx="6929">
                  <c:v>#N/A</c:v>
                </c:pt>
                <c:pt idx="6930">
                  <c:v>#N/A</c:v>
                </c:pt>
                <c:pt idx="6931">
                  <c:v>#N/A</c:v>
                </c:pt>
                <c:pt idx="6932">
                  <c:v>#N/A</c:v>
                </c:pt>
                <c:pt idx="6933">
                  <c:v>#N/A</c:v>
                </c:pt>
                <c:pt idx="6934">
                  <c:v>#N/A</c:v>
                </c:pt>
                <c:pt idx="6935">
                  <c:v>#N/A</c:v>
                </c:pt>
                <c:pt idx="6936">
                  <c:v>#N/A</c:v>
                </c:pt>
                <c:pt idx="6937">
                  <c:v>#N/A</c:v>
                </c:pt>
                <c:pt idx="6938">
                  <c:v>#N/A</c:v>
                </c:pt>
                <c:pt idx="6939">
                  <c:v>#N/A</c:v>
                </c:pt>
                <c:pt idx="6940">
                  <c:v>#N/A</c:v>
                </c:pt>
                <c:pt idx="6941">
                  <c:v>#N/A</c:v>
                </c:pt>
                <c:pt idx="6942">
                  <c:v>#N/A</c:v>
                </c:pt>
                <c:pt idx="6943">
                  <c:v>#N/A</c:v>
                </c:pt>
                <c:pt idx="6944">
                  <c:v>#N/A</c:v>
                </c:pt>
                <c:pt idx="6945">
                  <c:v>#N/A</c:v>
                </c:pt>
                <c:pt idx="6946">
                  <c:v>#N/A</c:v>
                </c:pt>
                <c:pt idx="6947">
                  <c:v>#N/A</c:v>
                </c:pt>
                <c:pt idx="6948">
                  <c:v>#N/A</c:v>
                </c:pt>
                <c:pt idx="6949">
                  <c:v>#N/A</c:v>
                </c:pt>
                <c:pt idx="6950">
                  <c:v>#N/A</c:v>
                </c:pt>
                <c:pt idx="6951">
                  <c:v>#N/A</c:v>
                </c:pt>
                <c:pt idx="6952">
                  <c:v>#N/A</c:v>
                </c:pt>
                <c:pt idx="6953">
                  <c:v>#N/A</c:v>
                </c:pt>
                <c:pt idx="6954">
                  <c:v>#N/A</c:v>
                </c:pt>
                <c:pt idx="6955">
                  <c:v>#N/A</c:v>
                </c:pt>
                <c:pt idx="6956">
                  <c:v>#N/A</c:v>
                </c:pt>
                <c:pt idx="6957">
                  <c:v>#N/A</c:v>
                </c:pt>
                <c:pt idx="6958">
                  <c:v>#N/A</c:v>
                </c:pt>
                <c:pt idx="6959">
                  <c:v>#N/A</c:v>
                </c:pt>
                <c:pt idx="6960">
                  <c:v>#N/A</c:v>
                </c:pt>
                <c:pt idx="6961">
                  <c:v>#N/A</c:v>
                </c:pt>
                <c:pt idx="6962">
                  <c:v>#N/A</c:v>
                </c:pt>
                <c:pt idx="6963">
                  <c:v>#N/A</c:v>
                </c:pt>
                <c:pt idx="6964">
                  <c:v>#N/A</c:v>
                </c:pt>
                <c:pt idx="6965">
                  <c:v>#N/A</c:v>
                </c:pt>
                <c:pt idx="6966">
                  <c:v>#N/A</c:v>
                </c:pt>
                <c:pt idx="6967">
                  <c:v>#N/A</c:v>
                </c:pt>
                <c:pt idx="6968">
                  <c:v>#N/A</c:v>
                </c:pt>
                <c:pt idx="6969">
                  <c:v>#N/A</c:v>
                </c:pt>
                <c:pt idx="6970">
                  <c:v>#N/A</c:v>
                </c:pt>
                <c:pt idx="6971">
                  <c:v>#N/A</c:v>
                </c:pt>
                <c:pt idx="6972">
                  <c:v>#N/A</c:v>
                </c:pt>
                <c:pt idx="6973">
                  <c:v>#N/A</c:v>
                </c:pt>
                <c:pt idx="6974">
                  <c:v>#N/A</c:v>
                </c:pt>
                <c:pt idx="6975">
                  <c:v>#N/A</c:v>
                </c:pt>
                <c:pt idx="6976">
                  <c:v>#N/A</c:v>
                </c:pt>
                <c:pt idx="6977">
                  <c:v>#N/A</c:v>
                </c:pt>
                <c:pt idx="6978">
                  <c:v>#N/A</c:v>
                </c:pt>
                <c:pt idx="6979">
                  <c:v>#N/A</c:v>
                </c:pt>
                <c:pt idx="6980">
                  <c:v>#N/A</c:v>
                </c:pt>
                <c:pt idx="6981">
                  <c:v>#N/A</c:v>
                </c:pt>
                <c:pt idx="6982">
                  <c:v>#N/A</c:v>
                </c:pt>
                <c:pt idx="6983">
                  <c:v>#N/A</c:v>
                </c:pt>
                <c:pt idx="6984">
                  <c:v>#N/A</c:v>
                </c:pt>
                <c:pt idx="6985">
                  <c:v>#N/A</c:v>
                </c:pt>
                <c:pt idx="6986">
                  <c:v>#N/A</c:v>
                </c:pt>
                <c:pt idx="6987">
                  <c:v>#N/A</c:v>
                </c:pt>
                <c:pt idx="6988">
                  <c:v>#N/A</c:v>
                </c:pt>
                <c:pt idx="6989">
                  <c:v>#N/A</c:v>
                </c:pt>
                <c:pt idx="6990">
                  <c:v>#N/A</c:v>
                </c:pt>
                <c:pt idx="6991">
                  <c:v>#N/A</c:v>
                </c:pt>
                <c:pt idx="6992">
                  <c:v>#N/A</c:v>
                </c:pt>
                <c:pt idx="6993">
                  <c:v>#N/A</c:v>
                </c:pt>
                <c:pt idx="6994">
                  <c:v>#N/A</c:v>
                </c:pt>
                <c:pt idx="6995">
                  <c:v>#N/A</c:v>
                </c:pt>
                <c:pt idx="6996">
                  <c:v>#N/A</c:v>
                </c:pt>
                <c:pt idx="6997">
                  <c:v>#N/A</c:v>
                </c:pt>
                <c:pt idx="6998">
                  <c:v>#N/A</c:v>
                </c:pt>
                <c:pt idx="6999">
                  <c:v>#N/A</c:v>
                </c:pt>
                <c:pt idx="7000">
                  <c:v>#N/A</c:v>
                </c:pt>
                <c:pt idx="7001">
                  <c:v>#N/A</c:v>
                </c:pt>
                <c:pt idx="7002">
                  <c:v>#N/A</c:v>
                </c:pt>
                <c:pt idx="7003">
                  <c:v>#N/A</c:v>
                </c:pt>
                <c:pt idx="7004">
                  <c:v>#N/A</c:v>
                </c:pt>
                <c:pt idx="7005">
                  <c:v>#N/A</c:v>
                </c:pt>
                <c:pt idx="7006">
                  <c:v>#N/A</c:v>
                </c:pt>
                <c:pt idx="7007">
                  <c:v>#N/A</c:v>
                </c:pt>
                <c:pt idx="7008">
                  <c:v>#N/A</c:v>
                </c:pt>
                <c:pt idx="7009">
                  <c:v>#N/A</c:v>
                </c:pt>
                <c:pt idx="7010">
                  <c:v>#N/A</c:v>
                </c:pt>
                <c:pt idx="7011">
                  <c:v>#N/A</c:v>
                </c:pt>
                <c:pt idx="7012">
                  <c:v>#N/A</c:v>
                </c:pt>
                <c:pt idx="7013">
                  <c:v>#N/A</c:v>
                </c:pt>
                <c:pt idx="7014">
                  <c:v>#N/A</c:v>
                </c:pt>
                <c:pt idx="7015">
                  <c:v>#N/A</c:v>
                </c:pt>
                <c:pt idx="7016">
                  <c:v>#N/A</c:v>
                </c:pt>
                <c:pt idx="7017">
                  <c:v>#N/A</c:v>
                </c:pt>
                <c:pt idx="7018">
                  <c:v>#N/A</c:v>
                </c:pt>
                <c:pt idx="7019">
                  <c:v>#N/A</c:v>
                </c:pt>
                <c:pt idx="7020">
                  <c:v>#N/A</c:v>
                </c:pt>
                <c:pt idx="7021">
                  <c:v>#N/A</c:v>
                </c:pt>
                <c:pt idx="7022">
                  <c:v>#N/A</c:v>
                </c:pt>
                <c:pt idx="7023">
                  <c:v>#N/A</c:v>
                </c:pt>
                <c:pt idx="7024">
                  <c:v>#N/A</c:v>
                </c:pt>
                <c:pt idx="7025">
                  <c:v>#N/A</c:v>
                </c:pt>
                <c:pt idx="7026">
                  <c:v>#N/A</c:v>
                </c:pt>
                <c:pt idx="7027">
                  <c:v>#N/A</c:v>
                </c:pt>
                <c:pt idx="7028">
                  <c:v>#N/A</c:v>
                </c:pt>
                <c:pt idx="7029">
                  <c:v>#N/A</c:v>
                </c:pt>
                <c:pt idx="7030">
                  <c:v>#N/A</c:v>
                </c:pt>
                <c:pt idx="7031">
                  <c:v>#N/A</c:v>
                </c:pt>
                <c:pt idx="7032">
                  <c:v>#N/A</c:v>
                </c:pt>
                <c:pt idx="7033">
                  <c:v>#N/A</c:v>
                </c:pt>
                <c:pt idx="7034">
                  <c:v>#N/A</c:v>
                </c:pt>
                <c:pt idx="7035">
                  <c:v>#N/A</c:v>
                </c:pt>
                <c:pt idx="7036">
                  <c:v>#N/A</c:v>
                </c:pt>
                <c:pt idx="7037">
                  <c:v>#N/A</c:v>
                </c:pt>
                <c:pt idx="7038">
                  <c:v>#N/A</c:v>
                </c:pt>
                <c:pt idx="7039">
                  <c:v>#N/A</c:v>
                </c:pt>
                <c:pt idx="7040">
                  <c:v>#N/A</c:v>
                </c:pt>
                <c:pt idx="7041">
                  <c:v>#N/A</c:v>
                </c:pt>
                <c:pt idx="7042">
                  <c:v>#N/A</c:v>
                </c:pt>
                <c:pt idx="7043">
                  <c:v>#N/A</c:v>
                </c:pt>
                <c:pt idx="7044">
                  <c:v>#N/A</c:v>
                </c:pt>
                <c:pt idx="7045">
                  <c:v>#N/A</c:v>
                </c:pt>
                <c:pt idx="7046">
                  <c:v>#N/A</c:v>
                </c:pt>
                <c:pt idx="7047">
                  <c:v>#N/A</c:v>
                </c:pt>
                <c:pt idx="7048">
                  <c:v>#N/A</c:v>
                </c:pt>
                <c:pt idx="7049">
                  <c:v>#N/A</c:v>
                </c:pt>
                <c:pt idx="7050">
                  <c:v>#N/A</c:v>
                </c:pt>
                <c:pt idx="7051">
                  <c:v>#N/A</c:v>
                </c:pt>
                <c:pt idx="7052">
                  <c:v>#N/A</c:v>
                </c:pt>
                <c:pt idx="7053">
                  <c:v>#N/A</c:v>
                </c:pt>
                <c:pt idx="7054">
                  <c:v>#N/A</c:v>
                </c:pt>
                <c:pt idx="7055">
                  <c:v>#N/A</c:v>
                </c:pt>
                <c:pt idx="7056">
                  <c:v>#N/A</c:v>
                </c:pt>
                <c:pt idx="7057">
                  <c:v>#N/A</c:v>
                </c:pt>
                <c:pt idx="7058">
                  <c:v>#N/A</c:v>
                </c:pt>
                <c:pt idx="7059">
                  <c:v>#N/A</c:v>
                </c:pt>
                <c:pt idx="7060">
                  <c:v>#N/A</c:v>
                </c:pt>
                <c:pt idx="7061">
                  <c:v>#N/A</c:v>
                </c:pt>
                <c:pt idx="7062">
                  <c:v>#N/A</c:v>
                </c:pt>
                <c:pt idx="7063">
                  <c:v>#N/A</c:v>
                </c:pt>
                <c:pt idx="7064">
                  <c:v>#N/A</c:v>
                </c:pt>
                <c:pt idx="7065">
                  <c:v>#N/A</c:v>
                </c:pt>
                <c:pt idx="7066">
                  <c:v>#N/A</c:v>
                </c:pt>
                <c:pt idx="7067">
                  <c:v>#N/A</c:v>
                </c:pt>
                <c:pt idx="7068">
                  <c:v>#N/A</c:v>
                </c:pt>
                <c:pt idx="7069">
                  <c:v>#N/A</c:v>
                </c:pt>
                <c:pt idx="7070">
                  <c:v>#N/A</c:v>
                </c:pt>
                <c:pt idx="7071">
                  <c:v>#N/A</c:v>
                </c:pt>
                <c:pt idx="7072">
                  <c:v>#N/A</c:v>
                </c:pt>
                <c:pt idx="7073">
                  <c:v>#N/A</c:v>
                </c:pt>
                <c:pt idx="7074">
                  <c:v>#N/A</c:v>
                </c:pt>
                <c:pt idx="7075">
                  <c:v>#N/A</c:v>
                </c:pt>
                <c:pt idx="7076">
                  <c:v>#N/A</c:v>
                </c:pt>
                <c:pt idx="7077">
                  <c:v>#N/A</c:v>
                </c:pt>
                <c:pt idx="7078">
                  <c:v>#N/A</c:v>
                </c:pt>
                <c:pt idx="7079">
                  <c:v>#N/A</c:v>
                </c:pt>
                <c:pt idx="7080">
                  <c:v>#N/A</c:v>
                </c:pt>
                <c:pt idx="7081">
                  <c:v>#N/A</c:v>
                </c:pt>
                <c:pt idx="7082">
                  <c:v>#N/A</c:v>
                </c:pt>
                <c:pt idx="7083">
                  <c:v>#N/A</c:v>
                </c:pt>
                <c:pt idx="7084">
                  <c:v>#N/A</c:v>
                </c:pt>
                <c:pt idx="7085">
                  <c:v>#N/A</c:v>
                </c:pt>
                <c:pt idx="7086">
                  <c:v>#N/A</c:v>
                </c:pt>
                <c:pt idx="7087">
                  <c:v>#N/A</c:v>
                </c:pt>
                <c:pt idx="7088">
                  <c:v>#N/A</c:v>
                </c:pt>
                <c:pt idx="7089">
                  <c:v>#N/A</c:v>
                </c:pt>
                <c:pt idx="7090">
                  <c:v>#N/A</c:v>
                </c:pt>
                <c:pt idx="7091">
                  <c:v>#N/A</c:v>
                </c:pt>
                <c:pt idx="7092">
                  <c:v>#N/A</c:v>
                </c:pt>
                <c:pt idx="7093">
                  <c:v>#N/A</c:v>
                </c:pt>
                <c:pt idx="7094">
                  <c:v>#N/A</c:v>
                </c:pt>
                <c:pt idx="7095">
                  <c:v>#N/A</c:v>
                </c:pt>
                <c:pt idx="7096">
                  <c:v>#N/A</c:v>
                </c:pt>
                <c:pt idx="7097">
                  <c:v>#N/A</c:v>
                </c:pt>
                <c:pt idx="7098">
                  <c:v>#N/A</c:v>
                </c:pt>
                <c:pt idx="7099">
                  <c:v>#N/A</c:v>
                </c:pt>
                <c:pt idx="7100">
                  <c:v>#N/A</c:v>
                </c:pt>
                <c:pt idx="7101">
                  <c:v>#N/A</c:v>
                </c:pt>
                <c:pt idx="7102">
                  <c:v>#N/A</c:v>
                </c:pt>
                <c:pt idx="7103">
                  <c:v>#N/A</c:v>
                </c:pt>
                <c:pt idx="7104">
                  <c:v>#N/A</c:v>
                </c:pt>
                <c:pt idx="7105">
                  <c:v>#N/A</c:v>
                </c:pt>
                <c:pt idx="7106">
                  <c:v>#N/A</c:v>
                </c:pt>
                <c:pt idx="7107">
                  <c:v>#N/A</c:v>
                </c:pt>
                <c:pt idx="7108">
                  <c:v>#N/A</c:v>
                </c:pt>
                <c:pt idx="7109">
                  <c:v>#N/A</c:v>
                </c:pt>
                <c:pt idx="7110">
                  <c:v>#N/A</c:v>
                </c:pt>
                <c:pt idx="7111">
                  <c:v>#N/A</c:v>
                </c:pt>
                <c:pt idx="7112">
                  <c:v>#N/A</c:v>
                </c:pt>
                <c:pt idx="7113">
                  <c:v>#N/A</c:v>
                </c:pt>
                <c:pt idx="7114">
                  <c:v>#N/A</c:v>
                </c:pt>
                <c:pt idx="7115">
                  <c:v>#N/A</c:v>
                </c:pt>
                <c:pt idx="7116">
                  <c:v>#N/A</c:v>
                </c:pt>
                <c:pt idx="7117">
                  <c:v>#N/A</c:v>
                </c:pt>
                <c:pt idx="7118">
                  <c:v>#N/A</c:v>
                </c:pt>
                <c:pt idx="7119">
                  <c:v>#N/A</c:v>
                </c:pt>
                <c:pt idx="7120">
                  <c:v>#N/A</c:v>
                </c:pt>
                <c:pt idx="7121">
                  <c:v>#N/A</c:v>
                </c:pt>
                <c:pt idx="7122">
                  <c:v>#N/A</c:v>
                </c:pt>
                <c:pt idx="7123">
                  <c:v>#N/A</c:v>
                </c:pt>
                <c:pt idx="7124">
                  <c:v>#N/A</c:v>
                </c:pt>
                <c:pt idx="7125">
                  <c:v>#N/A</c:v>
                </c:pt>
                <c:pt idx="7126">
                  <c:v>#N/A</c:v>
                </c:pt>
                <c:pt idx="7127">
                  <c:v>#N/A</c:v>
                </c:pt>
                <c:pt idx="7128">
                  <c:v>#N/A</c:v>
                </c:pt>
                <c:pt idx="7129">
                  <c:v>#N/A</c:v>
                </c:pt>
                <c:pt idx="7130">
                  <c:v>#N/A</c:v>
                </c:pt>
                <c:pt idx="7131">
                  <c:v>#N/A</c:v>
                </c:pt>
                <c:pt idx="7132">
                  <c:v>#N/A</c:v>
                </c:pt>
                <c:pt idx="7133">
                  <c:v>#N/A</c:v>
                </c:pt>
                <c:pt idx="7134">
                  <c:v>#N/A</c:v>
                </c:pt>
                <c:pt idx="7135">
                  <c:v>#N/A</c:v>
                </c:pt>
                <c:pt idx="7136">
                  <c:v>#N/A</c:v>
                </c:pt>
                <c:pt idx="7137">
                  <c:v>#N/A</c:v>
                </c:pt>
                <c:pt idx="7138">
                  <c:v>#N/A</c:v>
                </c:pt>
                <c:pt idx="7139">
                  <c:v>#N/A</c:v>
                </c:pt>
                <c:pt idx="7140">
                  <c:v>#N/A</c:v>
                </c:pt>
                <c:pt idx="7141">
                  <c:v>#N/A</c:v>
                </c:pt>
                <c:pt idx="7142">
                  <c:v>#N/A</c:v>
                </c:pt>
                <c:pt idx="7143">
                  <c:v>#N/A</c:v>
                </c:pt>
                <c:pt idx="7144">
                  <c:v>#N/A</c:v>
                </c:pt>
                <c:pt idx="7145">
                  <c:v>#N/A</c:v>
                </c:pt>
                <c:pt idx="7146">
                  <c:v>#N/A</c:v>
                </c:pt>
                <c:pt idx="7147">
                  <c:v>#N/A</c:v>
                </c:pt>
                <c:pt idx="7148">
                  <c:v>#N/A</c:v>
                </c:pt>
                <c:pt idx="7149">
                  <c:v>#N/A</c:v>
                </c:pt>
                <c:pt idx="7150">
                  <c:v>#N/A</c:v>
                </c:pt>
                <c:pt idx="7151">
                  <c:v>#N/A</c:v>
                </c:pt>
                <c:pt idx="7152">
                  <c:v>#N/A</c:v>
                </c:pt>
                <c:pt idx="7153">
                  <c:v>#N/A</c:v>
                </c:pt>
                <c:pt idx="7154">
                  <c:v>#N/A</c:v>
                </c:pt>
                <c:pt idx="7155">
                  <c:v>#N/A</c:v>
                </c:pt>
                <c:pt idx="7156">
                  <c:v>#N/A</c:v>
                </c:pt>
                <c:pt idx="7157">
                  <c:v>#N/A</c:v>
                </c:pt>
                <c:pt idx="7158">
                  <c:v>#N/A</c:v>
                </c:pt>
                <c:pt idx="7159">
                  <c:v>#N/A</c:v>
                </c:pt>
                <c:pt idx="7160">
                  <c:v>#N/A</c:v>
                </c:pt>
                <c:pt idx="7161">
                  <c:v>#N/A</c:v>
                </c:pt>
                <c:pt idx="7162">
                  <c:v>#N/A</c:v>
                </c:pt>
                <c:pt idx="7163">
                  <c:v>#N/A</c:v>
                </c:pt>
                <c:pt idx="7164">
                  <c:v>#N/A</c:v>
                </c:pt>
                <c:pt idx="7165">
                  <c:v>#N/A</c:v>
                </c:pt>
                <c:pt idx="7166">
                  <c:v>#N/A</c:v>
                </c:pt>
                <c:pt idx="7167">
                  <c:v>#N/A</c:v>
                </c:pt>
                <c:pt idx="7168">
                  <c:v>#N/A</c:v>
                </c:pt>
                <c:pt idx="7169">
                  <c:v>#N/A</c:v>
                </c:pt>
                <c:pt idx="7170">
                  <c:v>#N/A</c:v>
                </c:pt>
                <c:pt idx="7171">
                  <c:v>#N/A</c:v>
                </c:pt>
                <c:pt idx="7172">
                  <c:v>#N/A</c:v>
                </c:pt>
                <c:pt idx="7173">
                  <c:v>#N/A</c:v>
                </c:pt>
                <c:pt idx="7174">
                  <c:v>#N/A</c:v>
                </c:pt>
                <c:pt idx="7175">
                  <c:v>#N/A</c:v>
                </c:pt>
                <c:pt idx="7176">
                  <c:v>#N/A</c:v>
                </c:pt>
                <c:pt idx="7177">
                  <c:v>#N/A</c:v>
                </c:pt>
                <c:pt idx="7178">
                  <c:v>#N/A</c:v>
                </c:pt>
                <c:pt idx="7179">
                  <c:v>#N/A</c:v>
                </c:pt>
                <c:pt idx="7180">
                  <c:v>#N/A</c:v>
                </c:pt>
                <c:pt idx="7181">
                  <c:v>#N/A</c:v>
                </c:pt>
                <c:pt idx="7182">
                  <c:v>#N/A</c:v>
                </c:pt>
                <c:pt idx="7183">
                  <c:v>#N/A</c:v>
                </c:pt>
                <c:pt idx="7184">
                  <c:v>#N/A</c:v>
                </c:pt>
                <c:pt idx="7185">
                  <c:v>#N/A</c:v>
                </c:pt>
                <c:pt idx="7186">
                  <c:v>#N/A</c:v>
                </c:pt>
                <c:pt idx="7187">
                  <c:v>#N/A</c:v>
                </c:pt>
                <c:pt idx="7188">
                  <c:v>#N/A</c:v>
                </c:pt>
                <c:pt idx="7189">
                  <c:v>#N/A</c:v>
                </c:pt>
                <c:pt idx="7190">
                  <c:v>#N/A</c:v>
                </c:pt>
                <c:pt idx="7191">
                  <c:v>#N/A</c:v>
                </c:pt>
                <c:pt idx="7192">
                  <c:v>#N/A</c:v>
                </c:pt>
                <c:pt idx="7193">
                  <c:v>#N/A</c:v>
                </c:pt>
                <c:pt idx="7194">
                  <c:v>#N/A</c:v>
                </c:pt>
                <c:pt idx="7195">
                  <c:v>#N/A</c:v>
                </c:pt>
                <c:pt idx="7196">
                  <c:v>#N/A</c:v>
                </c:pt>
                <c:pt idx="7197">
                  <c:v>#N/A</c:v>
                </c:pt>
                <c:pt idx="7198">
                  <c:v>#N/A</c:v>
                </c:pt>
                <c:pt idx="7199">
                  <c:v>#N/A</c:v>
                </c:pt>
                <c:pt idx="7200">
                  <c:v>#N/A</c:v>
                </c:pt>
                <c:pt idx="7201">
                  <c:v>#N/A</c:v>
                </c:pt>
                <c:pt idx="7202">
                  <c:v>#N/A</c:v>
                </c:pt>
                <c:pt idx="7203">
                  <c:v>#N/A</c:v>
                </c:pt>
                <c:pt idx="7204">
                  <c:v>#N/A</c:v>
                </c:pt>
                <c:pt idx="7205">
                  <c:v>#N/A</c:v>
                </c:pt>
                <c:pt idx="7206">
                  <c:v>#N/A</c:v>
                </c:pt>
                <c:pt idx="7207">
                  <c:v>#N/A</c:v>
                </c:pt>
                <c:pt idx="7208">
                  <c:v>#N/A</c:v>
                </c:pt>
                <c:pt idx="7209">
                  <c:v>#N/A</c:v>
                </c:pt>
                <c:pt idx="7210">
                  <c:v>#N/A</c:v>
                </c:pt>
                <c:pt idx="7211">
                  <c:v>#N/A</c:v>
                </c:pt>
                <c:pt idx="7212">
                  <c:v>#N/A</c:v>
                </c:pt>
                <c:pt idx="7213">
                  <c:v>#N/A</c:v>
                </c:pt>
                <c:pt idx="7214">
                  <c:v>#N/A</c:v>
                </c:pt>
                <c:pt idx="7215">
                  <c:v>#N/A</c:v>
                </c:pt>
                <c:pt idx="7216">
                  <c:v>#N/A</c:v>
                </c:pt>
                <c:pt idx="7217">
                  <c:v>#N/A</c:v>
                </c:pt>
                <c:pt idx="7218">
                  <c:v>#N/A</c:v>
                </c:pt>
                <c:pt idx="7219">
                  <c:v>#N/A</c:v>
                </c:pt>
                <c:pt idx="7220">
                  <c:v>#N/A</c:v>
                </c:pt>
                <c:pt idx="7221">
                  <c:v>#N/A</c:v>
                </c:pt>
                <c:pt idx="7222">
                  <c:v>#N/A</c:v>
                </c:pt>
                <c:pt idx="7223">
                  <c:v>#N/A</c:v>
                </c:pt>
                <c:pt idx="7224">
                  <c:v>#N/A</c:v>
                </c:pt>
                <c:pt idx="7225">
                  <c:v>#N/A</c:v>
                </c:pt>
                <c:pt idx="7226">
                  <c:v>#N/A</c:v>
                </c:pt>
                <c:pt idx="7227">
                  <c:v>#N/A</c:v>
                </c:pt>
                <c:pt idx="7228">
                  <c:v>#N/A</c:v>
                </c:pt>
                <c:pt idx="7229">
                  <c:v>#N/A</c:v>
                </c:pt>
                <c:pt idx="7230">
                  <c:v>#N/A</c:v>
                </c:pt>
                <c:pt idx="7231">
                  <c:v>#N/A</c:v>
                </c:pt>
                <c:pt idx="7232">
                  <c:v>#N/A</c:v>
                </c:pt>
                <c:pt idx="7233">
                  <c:v>#N/A</c:v>
                </c:pt>
                <c:pt idx="7234">
                  <c:v>#N/A</c:v>
                </c:pt>
                <c:pt idx="7235">
                  <c:v>#N/A</c:v>
                </c:pt>
                <c:pt idx="7236">
                  <c:v>#N/A</c:v>
                </c:pt>
                <c:pt idx="7237">
                  <c:v>#N/A</c:v>
                </c:pt>
                <c:pt idx="7238">
                  <c:v>#N/A</c:v>
                </c:pt>
                <c:pt idx="7239">
                  <c:v>#N/A</c:v>
                </c:pt>
                <c:pt idx="7240">
                  <c:v>#N/A</c:v>
                </c:pt>
                <c:pt idx="7241">
                  <c:v>#N/A</c:v>
                </c:pt>
                <c:pt idx="7242">
                  <c:v>#N/A</c:v>
                </c:pt>
                <c:pt idx="7243">
                  <c:v>#N/A</c:v>
                </c:pt>
                <c:pt idx="7244">
                  <c:v>#N/A</c:v>
                </c:pt>
                <c:pt idx="7245">
                  <c:v>#N/A</c:v>
                </c:pt>
                <c:pt idx="7246">
                  <c:v>#N/A</c:v>
                </c:pt>
                <c:pt idx="7247">
                  <c:v>#N/A</c:v>
                </c:pt>
                <c:pt idx="7248">
                  <c:v>#N/A</c:v>
                </c:pt>
                <c:pt idx="7249">
                  <c:v>#N/A</c:v>
                </c:pt>
                <c:pt idx="7250">
                  <c:v>#N/A</c:v>
                </c:pt>
                <c:pt idx="7251">
                  <c:v>#N/A</c:v>
                </c:pt>
                <c:pt idx="7252">
                  <c:v>#N/A</c:v>
                </c:pt>
                <c:pt idx="7253">
                  <c:v>#N/A</c:v>
                </c:pt>
                <c:pt idx="7254">
                  <c:v>#N/A</c:v>
                </c:pt>
                <c:pt idx="7255">
                  <c:v>#N/A</c:v>
                </c:pt>
                <c:pt idx="7256">
                  <c:v>#N/A</c:v>
                </c:pt>
                <c:pt idx="7257">
                  <c:v>#N/A</c:v>
                </c:pt>
                <c:pt idx="7258">
                  <c:v>#N/A</c:v>
                </c:pt>
                <c:pt idx="7259">
                  <c:v>#N/A</c:v>
                </c:pt>
                <c:pt idx="7260">
                  <c:v>#N/A</c:v>
                </c:pt>
                <c:pt idx="7261">
                  <c:v>#N/A</c:v>
                </c:pt>
                <c:pt idx="7262">
                  <c:v>#N/A</c:v>
                </c:pt>
                <c:pt idx="7263">
                  <c:v>#N/A</c:v>
                </c:pt>
                <c:pt idx="7264">
                  <c:v>#N/A</c:v>
                </c:pt>
                <c:pt idx="7265">
                  <c:v>#N/A</c:v>
                </c:pt>
                <c:pt idx="7266">
                  <c:v>#N/A</c:v>
                </c:pt>
                <c:pt idx="7267">
                  <c:v>#N/A</c:v>
                </c:pt>
                <c:pt idx="7268">
                  <c:v>#N/A</c:v>
                </c:pt>
                <c:pt idx="7269">
                  <c:v>#N/A</c:v>
                </c:pt>
                <c:pt idx="7270">
                  <c:v>#N/A</c:v>
                </c:pt>
                <c:pt idx="7271">
                  <c:v>#N/A</c:v>
                </c:pt>
                <c:pt idx="7272">
                  <c:v>#N/A</c:v>
                </c:pt>
                <c:pt idx="7273">
                  <c:v>#N/A</c:v>
                </c:pt>
                <c:pt idx="7274">
                  <c:v>#N/A</c:v>
                </c:pt>
                <c:pt idx="7275">
                  <c:v>#N/A</c:v>
                </c:pt>
                <c:pt idx="7276">
                  <c:v>#N/A</c:v>
                </c:pt>
                <c:pt idx="7277">
                  <c:v>#N/A</c:v>
                </c:pt>
                <c:pt idx="7278">
                  <c:v>#N/A</c:v>
                </c:pt>
                <c:pt idx="7279">
                  <c:v>#N/A</c:v>
                </c:pt>
                <c:pt idx="7280">
                  <c:v>#N/A</c:v>
                </c:pt>
                <c:pt idx="7281">
                  <c:v>#N/A</c:v>
                </c:pt>
                <c:pt idx="7282">
                  <c:v>#N/A</c:v>
                </c:pt>
                <c:pt idx="7283">
                  <c:v>#N/A</c:v>
                </c:pt>
                <c:pt idx="7284">
                  <c:v>#N/A</c:v>
                </c:pt>
                <c:pt idx="7285">
                  <c:v>#N/A</c:v>
                </c:pt>
                <c:pt idx="7286">
                  <c:v>#N/A</c:v>
                </c:pt>
                <c:pt idx="7287">
                  <c:v>#N/A</c:v>
                </c:pt>
                <c:pt idx="7288">
                  <c:v>#N/A</c:v>
                </c:pt>
                <c:pt idx="7289">
                  <c:v>#N/A</c:v>
                </c:pt>
                <c:pt idx="7290">
                  <c:v>#N/A</c:v>
                </c:pt>
                <c:pt idx="7291">
                  <c:v>#N/A</c:v>
                </c:pt>
                <c:pt idx="7292">
                  <c:v>#N/A</c:v>
                </c:pt>
                <c:pt idx="7293">
                  <c:v>#N/A</c:v>
                </c:pt>
                <c:pt idx="7294">
                  <c:v>#N/A</c:v>
                </c:pt>
                <c:pt idx="7295">
                  <c:v>#N/A</c:v>
                </c:pt>
                <c:pt idx="7296">
                  <c:v>#N/A</c:v>
                </c:pt>
                <c:pt idx="7297">
                  <c:v>#N/A</c:v>
                </c:pt>
                <c:pt idx="7298">
                  <c:v>#N/A</c:v>
                </c:pt>
                <c:pt idx="7299">
                  <c:v>#N/A</c:v>
                </c:pt>
                <c:pt idx="7300">
                  <c:v>#N/A</c:v>
                </c:pt>
                <c:pt idx="7301">
                  <c:v>#N/A</c:v>
                </c:pt>
                <c:pt idx="7302">
                  <c:v>#N/A</c:v>
                </c:pt>
                <c:pt idx="7303">
                  <c:v>#N/A</c:v>
                </c:pt>
                <c:pt idx="7304">
                  <c:v>#N/A</c:v>
                </c:pt>
                <c:pt idx="7305">
                  <c:v>#N/A</c:v>
                </c:pt>
                <c:pt idx="7306">
                  <c:v>#N/A</c:v>
                </c:pt>
                <c:pt idx="7307">
                  <c:v>#N/A</c:v>
                </c:pt>
                <c:pt idx="7308">
                  <c:v>#N/A</c:v>
                </c:pt>
                <c:pt idx="7309">
                  <c:v>#N/A</c:v>
                </c:pt>
                <c:pt idx="7310">
                  <c:v>#N/A</c:v>
                </c:pt>
                <c:pt idx="7311">
                  <c:v>#N/A</c:v>
                </c:pt>
                <c:pt idx="7312">
                  <c:v>#N/A</c:v>
                </c:pt>
                <c:pt idx="7313">
                  <c:v>#N/A</c:v>
                </c:pt>
                <c:pt idx="7314">
                  <c:v>#N/A</c:v>
                </c:pt>
                <c:pt idx="7315">
                  <c:v>#N/A</c:v>
                </c:pt>
                <c:pt idx="7316">
                  <c:v>#N/A</c:v>
                </c:pt>
                <c:pt idx="7317">
                  <c:v>#N/A</c:v>
                </c:pt>
                <c:pt idx="7318">
                  <c:v>#N/A</c:v>
                </c:pt>
                <c:pt idx="7319">
                  <c:v>#N/A</c:v>
                </c:pt>
                <c:pt idx="7320">
                  <c:v>#N/A</c:v>
                </c:pt>
                <c:pt idx="7321">
                  <c:v>#N/A</c:v>
                </c:pt>
                <c:pt idx="7322">
                  <c:v>#N/A</c:v>
                </c:pt>
                <c:pt idx="7323">
                  <c:v>#N/A</c:v>
                </c:pt>
                <c:pt idx="7324">
                  <c:v>#N/A</c:v>
                </c:pt>
                <c:pt idx="7325">
                  <c:v>#N/A</c:v>
                </c:pt>
                <c:pt idx="7326">
                  <c:v>#N/A</c:v>
                </c:pt>
                <c:pt idx="7327">
                  <c:v>#N/A</c:v>
                </c:pt>
                <c:pt idx="7328">
                  <c:v>#N/A</c:v>
                </c:pt>
                <c:pt idx="7329">
                  <c:v>#N/A</c:v>
                </c:pt>
                <c:pt idx="7330">
                  <c:v>#N/A</c:v>
                </c:pt>
                <c:pt idx="7331">
                  <c:v>#N/A</c:v>
                </c:pt>
                <c:pt idx="7332">
                  <c:v>#N/A</c:v>
                </c:pt>
                <c:pt idx="7333">
                  <c:v>#N/A</c:v>
                </c:pt>
                <c:pt idx="7334">
                  <c:v>#N/A</c:v>
                </c:pt>
                <c:pt idx="7335">
                  <c:v>#N/A</c:v>
                </c:pt>
                <c:pt idx="7336">
                  <c:v>#N/A</c:v>
                </c:pt>
                <c:pt idx="7337">
                  <c:v>#N/A</c:v>
                </c:pt>
                <c:pt idx="7338">
                  <c:v>#N/A</c:v>
                </c:pt>
                <c:pt idx="7339">
                  <c:v>#N/A</c:v>
                </c:pt>
                <c:pt idx="7340">
                  <c:v>#N/A</c:v>
                </c:pt>
                <c:pt idx="7341">
                  <c:v>#N/A</c:v>
                </c:pt>
                <c:pt idx="7342">
                  <c:v>#N/A</c:v>
                </c:pt>
                <c:pt idx="7343">
                  <c:v>#N/A</c:v>
                </c:pt>
                <c:pt idx="7344">
                  <c:v>#N/A</c:v>
                </c:pt>
                <c:pt idx="7345">
                  <c:v>#N/A</c:v>
                </c:pt>
                <c:pt idx="7346">
                  <c:v>#N/A</c:v>
                </c:pt>
                <c:pt idx="7347">
                  <c:v>#N/A</c:v>
                </c:pt>
                <c:pt idx="7348">
                  <c:v>#N/A</c:v>
                </c:pt>
                <c:pt idx="7349">
                  <c:v>#N/A</c:v>
                </c:pt>
                <c:pt idx="7350">
                  <c:v>#N/A</c:v>
                </c:pt>
                <c:pt idx="7351">
                  <c:v>#N/A</c:v>
                </c:pt>
                <c:pt idx="7352">
                  <c:v>#N/A</c:v>
                </c:pt>
                <c:pt idx="7353">
                  <c:v>#N/A</c:v>
                </c:pt>
                <c:pt idx="7354">
                  <c:v>#N/A</c:v>
                </c:pt>
                <c:pt idx="7355">
                  <c:v>#N/A</c:v>
                </c:pt>
                <c:pt idx="7356">
                  <c:v>#N/A</c:v>
                </c:pt>
                <c:pt idx="7357">
                  <c:v>#N/A</c:v>
                </c:pt>
                <c:pt idx="7358">
                  <c:v>#N/A</c:v>
                </c:pt>
                <c:pt idx="7359">
                  <c:v>#N/A</c:v>
                </c:pt>
                <c:pt idx="7360">
                  <c:v>#N/A</c:v>
                </c:pt>
                <c:pt idx="7361">
                  <c:v>#N/A</c:v>
                </c:pt>
                <c:pt idx="7362">
                  <c:v>#N/A</c:v>
                </c:pt>
                <c:pt idx="7363">
                  <c:v>#N/A</c:v>
                </c:pt>
                <c:pt idx="7364">
                  <c:v>#N/A</c:v>
                </c:pt>
                <c:pt idx="7365">
                  <c:v>#N/A</c:v>
                </c:pt>
                <c:pt idx="7366">
                  <c:v>#N/A</c:v>
                </c:pt>
                <c:pt idx="7367">
                  <c:v>#N/A</c:v>
                </c:pt>
                <c:pt idx="7368">
                  <c:v>#N/A</c:v>
                </c:pt>
                <c:pt idx="7369">
                  <c:v>#N/A</c:v>
                </c:pt>
                <c:pt idx="7370">
                  <c:v>#N/A</c:v>
                </c:pt>
                <c:pt idx="7371">
                  <c:v>#N/A</c:v>
                </c:pt>
                <c:pt idx="7372">
                  <c:v>#N/A</c:v>
                </c:pt>
                <c:pt idx="7373">
                  <c:v>#N/A</c:v>
                </c:pt>
                <c:pt idx="7374">
                  <c:v>#N/A</c:v>
                </c:pt>
                <c:pt idx="7375">
                  <c:v>#N/A</c:v>
                </c:pt>
                <c:pt idx="7376">
                  <c:v>#N/A</c:v>
                </c:pt>
                <c:pt idx="7377">
                  <c:v>#N/A</c:v>
                </c:pt>
                <c:pt idx="7378">
                  <c:v>#N/A</c:v>
                </c:pt>
                <c:pt idx="7379">
                  <c:v>#N/A</c:v>
                </c:pt>
                <c:pt idx="7380">
                  <c:v>#N/A</c:v>
                </c:pt>
                <c:pt idx="7381">
                  <c:v>#N/A</c:v>
                </c:pt>
                <c:pt idx="7382">
                  <c:v>#N/A</c:v>
                </c:pt>
                <c:pt idx="7383">
                  <c:v>#N/A</c:v>
                </c:pt>
                <c:pt idx="7384">
                  <c:v>#N/A</c:v>
                </c:pt>
                <c:pt idx="7385">
                  <c:v>#N/A</c:v>
                </c:pt>
                <c:pt idx="7386">
                  <c:v>#N/A</c:v>
                </c:pt>
                <c:pt idx="7387">
                  <c:v>#N/A</c:v>
                </c:pt>
                <c:pt idx="7388">
                  <c:v>#N/A</c:v>
                </c:pt>
                <c:pt idx="7389">
                  <c:v>#N/A</c:v>
                </c:pt>
                <c:pt idx="7390">
                  <c:v>#N/A</c:v>
                </c:pt>
                <c:pt idx="7391">
                  <c:v>#N/A</c:v>
                </c:pt>
                <c:pt idx="7392">
                  <c:v>#N/A</c:v>
                </c:pt>
                <c:pt idx="7393">
                  <c:v>#N/A</c:v>
                </c:pt>
                <c:pt idx="7394">
                  <c:v>#N/A</c:v>
                </c:pt>
                <c:pt idx="7395">
                  <c:v>#N/A</c:v>
                </c:pt>
                <c:pt idx="7396">
                  <c:v>#N/A</c:v>
                </c:pt>
                <c:pt idx="7397">
                  <c:v>#N/A</c:v>
                </c:pt>
                <c:pt idx="7398">
                  <c:v>#N/A</c:v>
                </c:pt>
                <c:pt idx="7399">
                  <c:v>#N/A</c:v>
                </c:pt>
                <c:pt idx="7400">
                  <c:v>#N/A</c:v>
                </c:pt>
                <c:pt idx="7401">
                  <c:v>#N/A</c:v>
                </c:pt>
                <c:pt idx="7402">
                  <c:v>#N/A</c:v>
                </c:pt>
                <c:pt idx="7403">
                  <c:v>#N/A</c:v>
                </c:pt>
                <c:pt idx="7404">
                  <c:v>#N/A</c:v>
                </c:pt>
                <c:pt idx="7405">
                  <c:v>#N/A</c:v>
                </c:pt>
                <c:pt idx="7406">
                  <c:v>#N/A</c:v>
                </c:pt>
                <c:pt idx="7407">
                  <c:v>#N/A</c:v>
                </c:pt>
                <c:pt idx="7408">
                  <c:v>#N/A</c:v>
                </c:pt>
                <c:pt idx="7409">
                  <c:v>#N/A</c:v>
                </c:pt>
                <c:pt idx="7410">
                  <c:v>#N/A</c:v>
                </c:pt>
                <c:pt idx="7411">
                  <c:v>#N/A</c:v>
                </c:pt>
                <c:pt idx="7412">
                  <c:v>#N/A</c:v>
                </c:pt>
                <c:pt idx="7413">
                  <c:v>#N/A</c:v>
                </c:pt>
                <c:pt idx="7414">
                  <c:v>#N/A</c:v>
                </c:pt>
                <c:pt idx="7415">
                  <c:v>#N/A</c:v>
                </c:pt>
                <c:pt idx="7416">
                  <c:v>#N/A</c:v>
                </c:pt>
                <c:pt idx="7417">
                  <c:v>#N/A</c:v>
                </c:pt>
                <c:pt idx="7418">
                  <c:v>#N/A</c:v>
                </c:pt>
                <c:pt idx="7419">
                  <c:v>#N/A</c:v>
                </c:pt>
                <c:pt idx="7420">
                  <c:v>#N/A</c:v>
                </c:pt>
                <c:pt idx="7421">
                  <c:v>#N/A</c:v>
                </c:pt>
                <c:pt idx="7422">
                  <c:v>#N/A</c:v>
                </c:pt>
                <c:pt idx="7423">
                  <c:v>#N/A</c:v>
                </c:pt>
                <c:pt idx="7424">
                  <c:v>#N/A</c:v>
                </c:pt>
                <c:pt idx="7425">
                  <c:v>#N/A</c:v>
                </c:pt>
                <c:pt idx="7426">
                  <c:v>#N/A</c:v>
                </c:pt>
                <c:pt idx="7427">
                  <c:v>#N/A</c:v>
                </c:pt>
                <c:pt idx="7428">
                  <c:v>#N/A</c:v>
                </c:pt>
                <c:pt idx="7429">
                  <c:v>#N/A</c:v>
                </c:pt>
                <c:pt idx="7430">
                  <c:v>#N/A</c:v>
                </c:pt>
                <c:pt idx="7431">
                  <c:v>#N/A</c:v>
                </c:pt>
                <c:pt idx="7432">
                  <c:v>#N/A</c:v>
                </c:pt>
                <c:pt idx="7433">
                  <c:v>#N/A</c:v>
                </c:pt>
                <c:pt idx="7434">
                  <c:v>#N/A</c:v>
                </c:pt>
                <c:pt idx="7435">
                  <c:v>#N/A</c:v>
                </c:pt>
                <c:pt idx="7436">
                  <c:v>#N/A</c:v>
                </c:pt>
                <c:pt idx="7437">
                  <c:v>#N/A</c:v>
                </c:pt>
                <c:pt idx="7438">
                  <c:v>#N/A</c:v>
                </c:pt>
                <c:pt idx="7439">
                  <c:v>#N/A</c:v>
                </c:pt>
                <c:pt idx="7440">
                  <c:v>#N/A</c:v>
                </c:pt>
                <c:pt idx="7441">
                  <c:v>#N/A</c:v>
                </c:pt>
                <c:pt idx="7442">
                  <c:v>#N/A</c:v>
                </c:pt>
                <c:pt idx="7443">
                  <c:v>#N/A</c:v>
                </c:pt>
                <c:pt idx="7444">
                  <c:v>#N/A</c:v>
                </c:pt>
                <c:pt idx="7445">
                  <c:v>#N/A</c:v>
                </c:pt>
                <c:pt idx="7446">
                  <c:v>#N/A</c:v>
                </c:pt>
                <c:pt idx="7447">
                  <c:v>#N/A</c:v>
                </c:pt>
                <c:pt idx="7448">
                  <c:v>#N/A</c:v>
                </c:pt>
                <c:pt idx="7449">
                  <c:v>#N/A</c:v>
                </c:pt>
                <c:pt idx="7450">
                  <c:v>#N/A</c:v>
                </c:pt>
                <c:pt idx="7451">
                  <c:v>#N/A</c:v>
                </c:pt>
                <c:pt idx="7452">
                  <c:v>#N/A</c:v>
                </c:pt>
                <c:pt idx="7453">
                  <c:v>#N/A</c:v>
                </c:pt>
                <c:pt idx="7454">
                  <c:v>#N/A</c:v>
                </c:pt>
                <c:pt idx="7455">
                  <c:v>#N/A</c:v>
                </c:pt>
                <c:pt idx="7456">
                  <c:v>#N/A</c:v>
                </c:pt>
                <c:pt idx="7457">
                  <c:v>#N/A</c:v>
                </c:pt>
                <c:pt idx="7458">
                  <c:v>#N/A</c:v>
                </c:pt>
                <c:pt idx="7459">
                  <c:v>#N/A</c:v>
                </c:pt>
                <c:pt idx="7460">
                  <c:v>#N/A</c:v>
                </c:pt>
                <c:pt idx="7461">
                  <c:v>#N/A</c:v>
                </c:pt>
                <c:pt idx="7462">
                  <c:v>#N/A</c:v>
                </c:pt>
                <c:pt idx="7463">
                  <c:v>#N/A</c:v>
                </c:pt>
                <c:pt idx="7464">
                  <c:v>#N/A</c:v>
                </c:pt>
                <c:pt idx="7465">
                  <c:v>#N/A</c:v>
                </c:pt>
                <c:pt idx="7466">
                  <c:v>#N/A</c:v>
                </c:pt>
                <c:pt idx="7467">
                  <c:v>#N/A</c:v>
                </c:pt>
                <c:pt idx="7468">
                  <c:v>#N/A</c:v>
                </c:pt>
                <c:pt idx="7469">
                  <c:v>#N/A</c:v>
                </c:pt>
                <c:pt idx="7470">
                  <c:v>#N/A</c:v>
                </c:pt>
                <c:pt idx="7471">
                  <c:v>#N/A</c:v>
                </c:pt>
                <c:pt idx="7472">
                  <c:v>#N/A</c:v>
                </c:pt>
                <c:pt idx="7473">
                  <c:v>#N/A</c:v>
                </c:pt>
                <c:pt idx="7474">
                  <c:v>#N/A</c:v>
                </c:pt>
                <c:pt idx="7475">
                  <c:v>#N/A</c:v>
                </c:pt>
                <c:pt idx="7476">
                  <c:v>#N/A</c:v>
                </c:pt>
                <c:pt idx="7477">
                  <c:v>#N/A</c:v>
                </c:pt>
                <c:pt idx="7478">
                  <c:v>#N/A</c:v>
                </c:pt>
                <c:pt idx="7479">
                  <c:v>#N/A</c:v>
                </c:pt>
                <c:pt idx="7480">
                  <c:v>#N/A</c:v>
                </c:pt>
                <c:pt idx="7481">
                  <c:v>#N/A</c:v>
                </c:pt>
                <c:pt idx="7482">
                  <c:v>#N/A</c:v>
                </c:pt>
                <c:pt idx="7483">
                  <c:v>#N/A</c:v>
                </c:pt>
                <c:pt idx="7484">
                  <c:v>#N/A</c:v>
                </c:pt>
                <c:pt idx="7485">
                  <c:v>#N/A</c:v>
                </c:pt>
                <c:pt idx="7486">
                  <c:v>#N/A</c:v>
                </c:pt>
                <c:pt idx="7487">
                  <c:v>#N/A</c:v>
                </c:pt>
                <c:pt idx="7488">
                  <c:v>#N/A</c:v>
                </c:pt>
                <c:pt idx="7489">
                  <c:v>#N/A</c:v>
                </c:pt>
                <c:pt idx="7490">
                  <c:v>#N/A</c:v>
                </c:pt>
                <c:pt idx="7491">
                  <c:v>#N/A</c:v>
                </c:pt>
                <c:pt idx="7492">
                  <c:v>#N/A</c:v>
                </c:pt>
                <c:pt idx="7493">
                  <c:v>#N/A</c:v>
                </c:pt>
                <c:pt idx="7494">
                  <c:v>#N/A</c:v>
                </c:pt>
                <c:pt idx="7495">
                  <c:v>#N/A</c:v>
                </c:pt>
                <c:pt idx="7496">
                  <c:v>#N/A</c:v>
                </c:pt>
                <c:pt idx="7497">
                  <c:v>#N/A</c:v>
                </c:pt>
                <c:pt idx="7498">
                  <c:v>#N/A</c:v>
                </c:pt>
                <c:pt idx="7499">
                  <c:v>#N/A</c:v>
                </c:pt>
                <c:pt idx="7500">
                  <c:v>#N/A</c:v>
                </c:pt>
                <c:pt idx="7501">
                  <c:v>#N/A</c:v>
                </c:pt>
                <c:pt idx="7502">
                  <c:v>#N/A</c:v>
                </c:pt>
                <c:pt idx="7503">
                  <c:v>#N/A</c:v>
                </c:pt>
                <c:pt idx="7504">
                  <c:v>#N/A</c:v>
                </c:pt>
                <c:pt idx="7505">
                  <c:v>#N/A</c:v>
                </c:pt>
                <c:pt idx="7506">
                  <c:v>#N/A</c:v>
                </c:pt>
                <c:pt idx="7507">
                  <c:v>#N/A</c:v>
                </c:pt>
                <c:pt idx="7508">
                  <c:v>#N/A</c:v>
                </c:pt>
                <c:pt idx="7509">
                  <c:v>#N/A</c:v>
                </c:pt>
                <c:pt idx="7510">
                  <c:v>#N/A</c:v>
                </c:pt>
                <c:pt idx="7511">
                  <c:v>#N/A</c:v>
                </c:pt>
                <c:pt idx="7512">
                  <c:v>#N/A</c:v>
                </c:pt>
                <c:pt idx="7513">
                  <c:v>#N/A</c:v>
                </c:pt>
                <c:pt idx="7514">
                  <c:v>#N/A</c:v>
                </c:pt>
                <c:pt idx="7515">
                  <c:v>#N/A</c:v>
                </c:pt>
                <c:pt idx="7516">
                  <c:v>#N/A</c:v>
                </c:pt>
                <c:pt idx="7517">
                  <c:v>#N/A</c:v>
                </c:pt>
                <c:pt idx="7518">
                  <c:v>#N/A</c:v>
                </c:pt>
                <c:pt idx="7519">
                  <c:v>#N/A</c:v>
                </c:pt>
                <c:pt idx="7520">
                  <c:v>#N/A</c:v>
                </c:pt>
                <c:pt idx="7521">
                  <c:v>#N/A</c:v>
                </c:pt>
                <c:pt idx="7522">
                  <c:v>#N/A</c:v>
                </c:pt>
                <c:pt idx="7523">
                  <c:v>#N/A</c:v>
                </c:pt>
                <c:pt idx="7524">
                  <c:v>#N/A</c:v>
                </c:pt>
                <c:pt idx="7525">
                  <c:v>#N/A</c:v>
                </c:pt>
                <c:pt idx="7526">
                  <c:v>#N/A</c:v>
                </c:pt>
                <c:pt idx="7527">
                  <c:v>#N/A</c:v>
                </c:pt>
                <c:pt idx="7528">
                  <c:v>#N/A</c:v>
                </c:pt>
                <c:pt idx="7529">
                  <c:v>#N/A</c:v>
                </c:pt>
                <c:pt idx="7530">
                  <c:v>#N/A</c:v>
                </c:pt>
                <c:pt idx="7531">
                  <c:v>#N/A</c:v>
                </c:pt>
                <c:pt idx="7532">
                  <c:v>#N/A</c:v>
                </c:pt>
                <c:pt idx="7533">
                  <c:v>#N/A</c:v>
                </c:pt>
                <c:pt idx="7534">
                  <c:v>#N/A</c:v>
                </c:pt>
                <c:pt idx="7535">
                  <c:v>#N/A</c:v>
                </c:pt>
                <c:pt idx="7536">
                  <c:v>#N/A</c:v>
                </c:pt>
                <c:pt idx="7537">
                  <c:v>#N/A</c:v>
                </c:pt>
                <c:pt idx="7538">
                  <c:v>#N/A</c:v>
                </c:pt>
                <c:pt idx="7539">
                  <c:v>#N/A</c:v>
                </c:pt>
                <c:pt idx="7540">
                  <c:v>#N/A</c:v>
                </c:pt>
                <c:pt idx="7541">
                  <c:v>#N/A</c:v>
                </c:pt>
                <c:pt idx="7542">
                  <c:v>#N/A</c:v>
                </c:pt>
                <c:pt idx="7543">
                  <c:v>#N/A</c:v>
                </c:pt>
                <c:pt idx="7544">
                  <c:v>#N/A</c:v>
                </c:pt>
                <c:pt idx="7545">
                  <c:v>#N/A</c:v>
                </c:pt>
                <c:pt idx="7546">
                  <c:v>#N/A</c:v>
                </c:pt>
                <c:pt idx="7547">
                  <c:v>#N/A</c:v>
                </c:pt>
                <c:pt idx="7548">
                  <c:v>#N/A</c:v>
                </c:pt>
                <c:pt idx="7549">
                  <c:v>#N/A</c:v>
                </c:pt>
                <c:pt idx="7550">
                  <c:v>#N/A</c:v>
                </c:pt>
                <c:pt idx="7551">
                  <c:v>#N/A</c:v>
                </c:pt>
                <c:pt idx="7552">
                  <c:v>#N/A</c:v>
                </c:pt>
                <c:pt idx="7553">
                  <c:v>#N/A</c:v>
                </c:pt>
                <c:pt idx="7554">
                  <c:v>#N/A</c:v>
                </c:pt>
                <c:pt idx="7555">
                  <c:v>#N/A</c:v>
                </c:pt>
                <c:pt idx="7556">
                  <c:v>#N/A</c:v>
                </c:pt>
                <c:pt idx="7557">
                  <c:v>#N/A</c:v>
                </c:pt>
                <c:pt idx="7558">
                  <c:v>#N/A</c:v>
                </c:pt>
                <c:pt idx="7559">
                  <c:v>#N/A</c:v>
                </c:pt>
                <c:pt idx="7560">
                  <c:v>#N/A</c:v>
                </c:pt>
                <c:pt idx="7561">
                  <c:v>#N/A</c:v>
                </c:pt>
                <c:pt idx="7562">
                  <c:v>#N/A</c:v>
                </c:pt>
                <c:pt idx="7563">
                  <c:v>#N/A</c:v>
                </c:pt>
                <c:pt idx="7564">
                  <c:v>#N/A</c:v>
                </c:pt>
                <c:pt idx="7565">
                  <c:v>#N/A</c:v>
                </c:pt>
                <c:pt idx="7566">
                  <c:v>#N/A</c:v>
                </c:pt>
                <c:pt idx="7567">
                  <c:v>#N/A</c:v>
                </c:pt>
                <c:pt idx="7568">
                  <c:v>#N/A</c:v>
                </c:pt>
                <c:pt idx="7569">
                  <c:v>#N/A</c:v>
                </c:pt>
                <c:pt idx="7570">
                  <c:v>#N/A</c:v>
                </c:pt>
                <c:pt idx="7571">
                  <c:v>#N/A</c:v>
                </c:pt>
                <c:pt idx="7572">
                  <c:v>#N/A</c:v>
                </c:pt>
                <c:pt idx="7573">
                  <c:v>#N/A</c:v>
                </c:pt>
                <c:pt idx="7574">
                  <c:v>#N/A</c:v>
                </c:pt>
                <c:pt idx="7575">
                  <c:v>#N/A</c:v>
                </c:pt>
                <c:pt idx="7576">
                  <c:v>#N/A</c:v>
                </c:pt>
                <c:pt idx="7577">
                  <c:v>#N/A</c:v>
                </c:pt>
                <c:pt idx="7578">
                  <c:v>#N/A</c:v>
                </c:pt>
                <c:pt idx="7579">
                  <c:v>#N/A</c:v>
                </c:pt>
                <c:pt idx="7580">
                  <c:v>#N/A</c:v>
                </c:pt>
                <c:pt idx="7581">
                  <c:v>#N/A</c:v>
                </c:pt>
                <c:pt idx="7582">
                  <c:v>#N/A</c:v>
                </c:pt>
                <c:pt idx="7583">
                  <c:v>#N/A</c:v>
                </c:pt>
                <c:pt idx="7584">
                  <c:v>#N/A</c:v>
                </c:pt>
                <c:pt idx="7585">
                  <c:v>#N/A</c:v>
                </c:pt>
                <c:pt idx="7586">
                  <c:v>#N/A</c:v>
                </c:pt>
                <c:pt idx="7587">
                  <c:v>#N/A</c:v>
                </c:pt>
                <c:pt idx="7588">
                  <c:v>#N/A</c:v>
                </c:pt>
                <c:pt idx="7589">
                  <c:v>#N/A</c:v>
                </c:pt>
                <c:pt idx="7590">
                  <c:v>#N/A</c:v>
                </c:pt>
                <c:pt idx="7591">
                  <c:v>#N/A</c:v>
                </c:pt>
                <c:pt idx="7592">
                  <c:v>#N/A</c:v>
                </c:pt>
                <c:pt idx="7593">
                  <c:v>#N/A</c:v>
                </c:pt>
                <c:pt idx="7594">
                  <c:v>#N/A</c:v>
                </c:pt>
                <c:pt idx="7595">
                  <c:v>#N/A</c:v>
                </c:pt>
                <c:pt idx="7596">
                  <c:v>#N/A</c:v>
                </c:pt>
                <c:pt idx="7597">
                  <c:v>#N/A</c:v>
                </c:pt>
                <c:pt idx="7598">
                  <c:v>#N/A</c:v>
                </c:pt>
                <c:pt idx="7599">
                  <c:v>#N/A</c:v>
                </c:pt>
                <c:pt idx="7600">
                  <c:v>#N/A</c:v>
                </c:pt>
                <c:pt idx="7601">
                  <c:v>#N/A</c:v>
                </c:pt>
                <c:pt idx="7602">
                  <c:v>#N/A</c:v>
                </c:pt>
                <c:pt idx="7603">
                  <c:v>#N/A</c:v>
                </c:pt>
                <c:pt idx="7604">
                  <c:v>#N/A</c:v>
                </c:pt>
                <c:pt idx="7605">
                  <c:v>#N/A</c:v>
                </c:pt>
                <c:pt idx="7606">
                  <c:v>#N/A</c:v>
                </c:pt>
                <c:pt idx="7607">
                  <c:v>#N/A</c:v>
                </c:pt>
                <c:pt idx="7608">
                  <c:v>#N/A</c:v>
                </c:pt>
                <c:pt idx="7609">
                  <c:v>#N/A</c:v>
                </c:pt>
                <c:pt idx="7610">
                  <c:v>#N/A</c:v>
                </c:pt>
                <c:pt idx="7611">
                  <c:v>#N/A</c:v>
                </c:pt>
                <c:pt idx="7612">
                  <c:v>#N/A</c:v>
                </c:pt>
                <c:pt idx="7613">
                  <c:v>#N/A</c:v>
                </c:pt>
                <c:pt idx="7614">
                  <c:v>#N/A</c:v>
                </c:pt>
                <c:pt idx="7615">
                  <c:v>#N/A</c:v>
                </c:pt>
                <c:pt idx="7616">
                  <c:v>#N/A</c:v>
                </c:pt>
                <c:pt idx="7617">
                  <c:v>#N/A</c:v>
                </c:pt>
                <c:pt idx="7618">
                  <c:v>#N/A</c:v>
                </c:pt>
                <c:pt idx="7619">
                  <c:v>#N/A</c:v>
                </c:pt>
                <c:pt idx="7620">
                  <c:v>#N/A</c:v>
                </c:pt>
                <c:pt idx="7621">
                  <c:v>#N/A</c:v>
                </c:pt>
                <c:pt idx="7622">
                  <c:v>#N/A</c:v>
                </c:pt>
                <c:pt idx="7623">
                  <c:v>#N/A</c:v>
                </c:pt>
                <c:pt idx="7624">
                  <c:v>#N/A</c:v>
                </c:pt>
                <c:pt idx="7625">
                  <c:v>#N/A</c:v>
                </c:pt>
                <c:pt idx="7626">
                  <c:v>#N/A</c:v>
                </c:pt>
                <c:pt idx="7627">
                  <c:v>#N/A</c:v>
                </c:pt>
                <c:pt idx="7628">
                  <c:v>#N/A</c:v>
                </c:pt>
                <c:pt idx="7629">
                  <c:v>#N/A</c:v>
                </c:pt>
                <c:pt idx="7630">
                  <c:v>#N/A</c:v>
                </c:pt>
                <c:pt idx="7631">
                  <c:v>#N/A</c:v>
                </c:pt>
                <c:pt idx="7632">
                  <c:v>#N/A</c:v>
                </c:pt>
                <c:pt idx="7633">
                  <c:v>#N/A</c:v>
                </c:pt>
                <c:pt idx="7634">
                  <c:v>#N/A</c:v>
                </c:pt>
                <c:pt idx="7635">
                  <c:v>#N/A</c:v>
                </c:pt>
                <c:pt idx="7636">
                  <c:v>#N/A</c:v>
                </c:pt>
                <c:pt idx="7637">
                  <c:v>#N/A</c:v>
                </c:pt>
                <c:pt idx="7638">
                  <c:v>#N/A</c:v>
                </c:pt>
                <c:pt idx="7639">
                  <c:v>#N/A</c:v>
                </c:pt>
                <c:pt idx="7640">
                  <c:v>#N/A</c:v>
                </c:pt>
                <c:pt idx="7641">
                  <c:v>#N/A</c:v>
                </c:pt>
                <c:pt idx="7642">
                  <c:v>#N/A</c:v>
                </c:pt>
                <c:pt idx="7643">
                  <c:v>#N/A</c:v>
                </c:pt>
                <c:pt idx="7644">
                  <c:v>#N/A</c:v>
                </c:pt>
                <c:pt idx="7645">
                  <c:v>#N/A</c:v>
                </c:pt>
                <c:pt idx="7646">
                  <c:v>#N/A</c:v>
                </c:pt>
                <c:pt idx="7647">
                  <c:v>#N/A</c:v>
                </c:pt>
                <c:pt idx="7648">
                  <c:v>#N/A</c:v>
                </c:pt>
                <c:pt idx="7649">
                  <c:v>#N/A</c:v>
                </c:pt>
                <c:pt idx="7650">
                  <c:v>#N/A</c:v>
                </c:pt>
                <c:pt idx="7651">
                  <c:v>#N/A</c:v>
                </c:pt>
                <c:pt idx="7652">
                  <c:v>#N/A</c:v>
                </c:pt>
                <c:pt idx="7653">
                  <c:v>#N/A</c:v>
                </c:pt>
                <c:pt idx="7654">
                  <c:v>#N/A</c:v>
                </c:pt>
                <c:pt idx="7655">
                  <c:v>#N/A</c:v>
                </c:pt>
                <c:pt idx="7656">
                  <c:v>#N/A</c:v>
                </c:pt>
                <c:pt idx="7657">
                  <c:v>#N/A</c:v>
                </c:pt>
                <c:pt idx="7658">
                  <c:v>#N/A</c:v>
                </c:pt>
                <c:pt idx="7659">
                  <c:v>#N/A</c:v>
                </c:pt>
                <c:pt idx="7660">
                  <c:v>#N/A</c:v>
                </c:pt>
                <c:pt idx="7661">
                  <c:v>#N/A</c:v>
                </c:pt>
                <c:pt idx="7662">
                  <c:v>#N/A</c:v>
                </c:pt>
                <c:pt idx="7663">
                  <c:v>#N/A</c:v>
                </c:pt>
                <c:pt idx="7664">
                  <c:v>#N/A</c:v>
                </c:pt>
                <c:pt idx="7665">
                  <c:v>#N/A</c:v>
                </c:pt>
                <c:pt idx="7666">
                  <c:v>#N/A</c:v>
                </c:pt>
                <c:pt idx="7667">
                  <c:v>#N/A</c:v>
                </c:pt>
                <c:pt idx="7668">
                  <c:v>#N/A</c:v>
                </c:pt>
                <c:pt idx="7669">
                  <c:v>#N/A</c:v>
                </c:pt>
                <c:pt idx="7670">
                  <c:v>#N/A</c:v>
                </c:pt>
                <c:pt idx="7671">
                  <c:v>#N/A</c:v>
                </c:pt>
                <c:pt idx="7672">
                  <c:v>#N/A</c:v>
                </c:pt>
                <c:pt idx="7673">
                  <c:v>#N/A</c:v>
                </c:pt>
                <c:pt idx="7674">
                  <c:v>#N/A</c:v>
                </c:pt>
                <c:pt idx="7675">
                  <c:v>#N/A</c:v>
                </c:pt>
                <c:pt idx="7676">
                  <c:v>#N/A</c:v>
                </c:pt>
                <c:pt idx="7677">
                  <c:v>#N/A</c:v>
                </c:pt>
                <c:pt idx="7678">
                  <c:v>#N/A</c:v>
                </c:pt>
                <c:pt idx="7679">
                  <c:v>#N/A</c:v>
                </c:pt>
                <c:pt idx="7680">
                  <c:v>#N/A</c:v>
                </c:pt>
                <c:pt idx="7681">
                  <c:v>#N/A</c:v>
                </c:pt>
                <c:pt idx="7682">
                  <c:v>#N/A</c:v>
                </c:pt>
                <c:pt idx="7683">
                  <c:v>#N/A</c:v>
                </c:pt>
                <c:pt idx="7684">
                  <c:v>#N/A</c:v>
                </c:pt>
                <c:pt idx="7685">
                  <c:v>#N/A</c:v>
                </c:pt>
                <c:pt idx="7686">
                  <c:v>#N/A</c:v>
                </c:pt>
                <c:pt idx="7687">
                  <c:v>#N/A</c:v>
                </c:pt>
                <c:pt idx="7688">
                  <c:v>#N/A</c:v>
                </c:pt>
                <c:pt idx="7689">
                  <c:v>#N/A</c:v>
                </c:pt>
                <c:pt idx="7690">
                  <c:v>#N/A</c:v>
                </c:pt>
                <c:pt idx="7691">
                  <c:v>#N/A</c:v>
                </c:pt>
                <c:pt idx="7692">
                  <c:v>#N/A</c:v>
                </c:pt>
                <c:pt idx="7693">
                  <c:v>#N/A</c:v>
                </c:pt>
                <c:pt idx="7694">
                  <c:v>#N/A</c:v>
                </c:pt>
                <c:pt idx="7695">
                  <c:v>#N/A</c:v>
                </c:pt>
                <c:pt idx="7696">
                  <c:v>#N/A</c:v>
                </c:pt>
                <c:pt idx="7697">
                  <c:v>#N/A</c:v>
                </c:pt>
                <c:pt idx="7698">
                  <c:v>#N/A</c:v>
                </c:pt>
                <c:pt idx="7699">
                  <c:v>#N/A</c:v>
                </c:pt>
                <c:pt idx="7700">
                  <c:v>#N/A</c:v>
                </c:pt>
                <c:pt idx="7701">
                  <c:v>#N/A</c:v>
                </c:pt>
                <c:pt idx="7702">
                  <c:v>#N/A</c:v>
                </c:pt>
                <c:pt idx="7703">
                  <c:v>#N/A</c:v>
                </c:pt>
                <c:pt idx="7704">
                  <c:v>#N/A</c:v>
                </c:pt>
                <c:pt idx="7705">
                  <c:v>#N/A</c:v>
                </c:pt>
                <c:pt idx="7706">
                  <c:v>#N/A</c:v>
                </c:pt>
                <c:pt idx="7707">
                  <c:v>#N/A</c:v>
                </c:pt>
                <c:pt idx="7708">
                  <c:v>#N/A</c:v>
                </c:pt>
                <c:pt idx="7709">
                  <c:v>#N/A</c:v>
                </c:pt>
                <c:pt idx="7710">
                  <c:v>#N/A</c:v>
                </c:pt>
                <c:pt idx="7711">
                  <c:v>#N/A</c:v>
                </c:pt>
                <c:pt idx="7712">
                  <c:v>#N/A</c:v>
                </c:pt>
                <c:pt idx="7713">
                  <c:v>#N/A</c:v>
                </c:pt>
                <c:pt idx="7714">
                  <c:v>#N/A</c:v>
                </c:pt>
                <c:pt idx="7715">
                  <c:v>#N/A</c:v>
                </c:pt>
                <c:pt idx="7716">
                  <c:v>#N/A</c:v>
                </c:pt>
                <c:pt idx="7717">
                  <c:v>#N/A</c:v>
                </c:pt>
                <c:pt idx="7718">
                  <c:v>#N/A</c:v>
                </c:pt>
                <c:pt idx="7719">
                  <c:v>#N/A</c:v>
                </c:pt>
                <c:pt idx="7720">
                  <c:v>#N/A</c:v>
                </c:pt>
                <c:pt idx="7721">
                  <c:v>#N/A</c:v>
                </c:pt>
                <c:pt idx="7722">
                  <c:v>#N/A</c:v>
                </c:pt>
                <c:pt idx="7723">
                  <c:v>#N/A</c:v>
                </c:pt>
                <c:pt idx="7724">
                  <c:v>#N/A</c:v>
                </c:pt>
                <c:pt idx="7725">
                  <c:v>#N/A</c:v>
                </c:pt>
                <c:pt idx="7726">
                  <c:v>#N/A</c:v>
                </c:pt>
                <c:pt idx="7727">
                  <c:v>#N/A</c:v>
                </c:pt>
                <c:pt idx="7728">
                  <c:v>#N/A</c:v>
                </c:pt>
                <c:pt idx="7729">
                  <c:v>#N/A</c:v>
                </c:pt>
                <c:pt idx="7730">
                  <c:v>#N/A</c:v>
                </c:pt>
                <c:pt idx="7731">
                  <c:v>#N/A</c:v>
                </c:pt>
                <c:pt idx="7732">
                  <c:v>#N/A</c:v>
                </c:pt>
                <c:pt idx="7733">
                  <c:v>#N/A</c:v>
                </c:pt>
                <c:pt idx="7734">
                  <c:v>#N/A</c:v>
                </c:pt>
                <c:pt idx="7735">
                  <c:v>#N/A</c:v>
                </c:pt>
                <c:pt idx="7736">
                  <c:v>#N/A</c:v>
                </c:pt>
                <c:pt idx="7737">
                  <c:v>#N/A</c:v>
                </c:pt>
                <c:pt idx="7738">
                  <c:v>#N/A</c:v>
                </c:pt>
                <c:pt idx="7739">
                  <c:v>#N/A</c:v>
                </c:pt>
                <c:pt idx="7740">
                  <c:v>#N/A</c:v>
                </c:pt>
                <c:pt idx="7741">
                  <c:v>#N/A</c:v>
                </c:pt>
                <c:pt idx="7742">
                  <c:v>#N/A</c:v>
                </c:pt>
                <c:pt idx="7743">
                  <c:v>#N/A</c:v>
                </c:pt>
                <c:pt idx="7744">
                  <c:v>#N/A</c:v>
                </c:pt>
                <c:pt idx="7745">
                  <c:v>#N/A</c:v>
                </c:pt>
                <c:pt idx="7746">
                  <c:v>#N/A</c:v>
                </c:pt>
                <c:pt idx="7747">
                  <c:v>#N/A</c:v>
                </c:pt>
                <c:pt idx="7748">
                  <c:v>#N/A</c:v>
                </c:pt>
                <c:pt idx="7749">
                  <c:v>#N/A</c:v>
                </c:pt>
                <c:pt idx="7750">
                  <c:v>#N/A</c:v>
                </c:pt>
                <c:pt idx="7751">
                  <c:v>#N/A</c:v>
                </c:pt>
                <c:pt idx="7752">
                  <c:v>#N/A</c:v>
                </c:pt>
                <c:pt idx="7753">
                  <c:v>#N/A</c:v>
                </c:pt>
                <c:pt idx="7754">
                  <c:v>#N/A</c:v>
                </c:pt>
                <c:pt idx="7755">
                  <c:v>#N/A</c:v>
                </c:pt>
                <c:pt idx="7756">
                  <c:v>#N/A</c:v>
                </c:pt>
                <c:pt idx="7757">
                  <c:v>#N/A</c:v>
                </c:pt>
                <c:pt idx="7758">
                  <c:v>#N/A</c:v>
                </c:pt>
                <c:pt idx="7759">
                  <c:v>#N/A</c:v>
                </c:pt>
                <c:pt idx="7760">
                  <c:v>#N/A</c:v>
                </c:pt>
                <c:pt idx="7761">
                  <c:v>#N/A</c:v>
                </c:pt>
                <c:pt idx="7762">
                  <c:v>#N/A</c:v>
                </c:pt>
                <c:pt idx="7763">
                  <c:v>#N/A</c:v>
                </c:pt>
                <c:pt idx="7764">
                  <c:v>#N/A</c:v>
                </c:pt>
                <c:pt idx="7765">
                  <c:v>#N/A</c:v>
                </c:pt>
                <c:pt idx="7766">
                  <c:v>#N/A</c:v>
                </c:pt>
                <c:pt idx="7767">
                  <c:v>#N/A</c:v>
                </c:pt>
                <c:pt idx="7768">
                  <c:v>#N/A</c:v>
                </c:pt>
                <c:pt idx="7769">
                  <c:v>#N/A</c:v>
                </c:pt>
                <c:pt idx="7770">
                  <c:v>#N/A</c:v>
                </c:pt>
                <c:pt idx="7771">
                  <c:v>#N/A</c:v>
                </c:pt>
                <c:pt idx="7772">
                  <c:v>#N/A</c:v>
                </c:pt>
                <c:pt idx="7773">
                  <c:v>#N/A</c:v>
                </c:pt>
                <c:pt idx="7774">
                  <c:v>#N/A</c:v>
                </c:pt>
                <c:pt idx="7775">
                  <c:v>#N/A</c:v>
                </c:pt>
                <c:pt idx="7776">
                  <c:v>#N/A</c:v>
                </c:pt>
                <c:pt idx="7777">
                  <c:v>#N/A</c:v>
                </c:pt>
                <c:pt idx="7778">
                  <c:v>#N/A</c:v>
                </c:pt>
                <c:pt idx="7779">
                  <c:v>#N/A</c:v>
                </c:pt>
                <c:pt idx="7780">
                  <c:v>#N/A</c:v>
                </c:pt>
                <c:pt idx="7781">
                  <c:v>#N/A</c:v>
                </c:pt>
                <c:pt idx="7782">
                  <c:v>#N/A</c:v>
                </c:pt>
                <c:pt idx="7783">
                  <c:v>#N/A</c:v>
                </c:pt>
                <c:pt idx="7784">
                  <c:v>#N/A</c:v>
                </c:pt>
                <c:pt idx="7785">
                  <c:v>#N/A</c:v>
                </c:pt>
                <c:pt idx="7786">
                  <c:v>#N/A</c:v>
                </c:pt>
                <c:pt idx="7787">
                  <c:v>#N/A</c:v>
                </c:pt>
                <c:pt idx="7788">
                  <c:v>#N/A</c:v>
                </c:pt>
                <c:pt idx="7789">
                  <c:v>#N/A</c:v>
                </c:pt>
                <c:pt idx="7790">
                  <c:v>#N/A</c:v>
                </c:pt>
                <c:pt idx="7791">
                  <c:v>#N/A</c:v>
                </c:pt>
                <c:pt idx="7792">
                  <c:v>#N/A</c:v>
                </c:pt>
                <c:pt idx="7793">
                  <c:v>#N/A</c:v>
                </c:pt>
                <c:pt idx="7794">
                  <c:v>#N/A</c:v>
                </c:pt>
                <c:pt idx="7795">
                  <c:v>#N/A</c:v>
                </c:pt>
                <c:pt idx="7796">
                  <c:v>#N/A</c:v>
                </c:pt>
                <c:pt idx="7797">
                  <c:v>#N/A</c:v>
                </c:pt>
                <c:pt idx="7798">
                  <c:v>#N/A</c:v>
                </c:pt>
                <c:pt idx="7799">
                  <c:v>#N/A</c:v>
                </c:pt>
                <c:pt idx="7800">
                  <c:v>#N/A</c:v>
                </c:pt>
                <c:pt idx="7801">
                  <c:v>#N/A</c:v>
                </c:pt>
                <c:pt idx="7802">
                  <c:v>#N/A</c:v>
                </c:pt>
                <c:pt idx="7803">
                  <c:v>#N/A</c:v>
                </c:pt>
                <c:pt idx="7804">
                  <c:v>#N/A</c:v>
                </c:pt>
                <c:pt idx="7805">
                  <c:v>#N/A</c:v>
                </c:pt>
                <c:pt idx="7806">
                  <c:v>#N/A</c:v>
                </c:pt>
                <c:pt idx="7807">
                  <c:v>#N/A</c:v>
                </c:pt>
                <c:pt idx="7808">
                  <c:v>#N/A</c:v>
                </c:pt>
                <c:pt idx="7809">
                  <c:v>#N/A</c:v>
                </c:pt>
                <c:pt idx="7810">
                  <c:v>#N/A</c:v>
                </c:pt>
                <c:pt idx="7811">
                  <c:v>#N/A</c:v>
                </c:pt>
                <c:pt idx="7812">
                  <c:v>#N/A</c:v>
                </c:pt>
                <c:pt idx="7813">
                  <c:v>#N/A</c:v>
                </c:pt>
                <c:pt idx="7814">
                  <c:v>#N/A</c:v>
                </c:pt>
                <c:pt idx="7815">
                  <c:v>#N/A</c:v>
                </c:pt>
                <c:pt idx="7816">
                  <c:v>#N/A</c:v>
                </c:pt>
                <c:pt idx="7817">
                  <c:v>#N/A</c:v>
                </c:pt>
                <c:pt idx="7818">
                  <c:v>#N/A</c:v>
                </c:pt>
                <c:pt idx="7819">
                  <c:v>#N/A</c:v>
                </c:pt>
                <c:pt idx="7820">
                  <c:v>#N/A</c:v>
                </c:pt>
                <c:pt idx="7821">
                  <c:v>#N/A</c:v>
                </c:pt>
                <c:pt idx="7822">
                  <c:v>#N/A</c:v>
                </c:pt>
                <c:pt idx="7823">
                  <c:v>#N/A</c:v>
                </c:pt>
                <c:pt idx="7824">
                  <c:v>#N/A</c:v>
                </c:pt>
                <c:pt idx="7825">
                  <c:v>#N/A</c:v>
                </c:pt>
                <c:pt idx="7826">
                  <c:v>#N/A</c:v>
                </c:pt>
                <c:pt idx="7827">
                  <c:v>#N/A</c:v>
                </c:pt>
                <c:pt idx="7828">
                  <c:v>#N/A</c:v>
                </c:pt>
                <c:pt idx="7829">
                  <c:v>#N/A</c:v>
                </c:pt>
                <c:pt idx="7830">
                  <c:v>#N/A</c:v>
                </c:pt>
                <c:pt idx="7831">
                  <c:v>#N/A</c:v>
                </c:pt>
                <c:pt idx="7832">
                  <c:v>#N/A</c:v>
                </c:pt>
                <c:pt idx="7833">
                  <c:v>#N/A</c:v>
                </c:pt>
                <c:pt idx="7834">
                  <c:v>#N/A</c:v>
                </c:pt>
                <c:pt idx="7835">
                  <c:v>#N/A</c:v>
                </c:pt>
                <c:pt idx="7836">
                  <c:v>#N/A</c:v>
                </c:pt>
                <c:pt idx="7837">
                  <c:v>#N/A</c:v>
                </c:pt>
                <c:pt idx="7838">
                  <c:v>#N/A</c:v>
                </c:pt>
                <c:pt idx="7839">
                  <c:v>#N/A</c:v>
                </c:pt>
                <c:pt idx="7840">
                  <c:v>#N/A</c:v>
                </c:pt>
                <c:pt idx="7841">
                  <c:v>#N/A</c:v>
                </c:pt>
                <c:pt idx="7842">
                  <c:v>#N/A</c:v>
                </c:pt>
                <c:pt idx="7843">
                  <c:v>#N/A</c:v>
                </c:pt>
                <c:pt idx="7844">
                  <c:v>#N/A</c:v>
                </c:pt>
                <c:pt idx="7845">
                  <c:v>#N/A</c:v>
                </c:pt>
                <c:pt idx="7846">
                  <c:v>#N/A</c:v>
                </c:pt>
                <c:pt idx="7847">
                  <c:v>#N/A</c:v>
                </c:pt>
                <c:pt idx="7848">
                  <c:v>#N/A</c:v>
                </c:pt>
                <c:pt idx="7849">
                  <c:v>#N/A</c:v>
                </c:pt>
                <c:pt idx="7850">
                  <c:v>#N/A</c:v>
                </c:pt>
                <c:pt idx="7851">
                  <c:v>#N/A</c:v>
                </c:pt>
                <c:pt idx="7852">
                  <c:v>#N/A</c:v>
                </c:pt>
                <c:pt idx="7853">
                  <c:v>#N/A</c:v>
                </c:pt>
                <c:pt idx="7854">
                  <c:v>#N/A</c:v>
                </c:pt>
                <c:pt idx="7855">
                  <c:v>#N/A</c:v>
                </c:pt>
                <c:pt idx="7856">
                  <c:v>#N/A</c:v>
                </c:pt>
                <c:pt idx="7857">
                  <c:v>#N/A</c:v>
                </c:pt>
                <c:pt idx="7858">
                  <c:v>#N/A</c:v>
                </c:pt>
                <c:pt idx="7859">
                  <c:v>#N/A</c:v>
                </c:pt>
                <c:pt idx="7860">
                  <c:v>#N/A</c:v>
                </c:pt>
                <c:pt idx="7861">
                  <c:v>#N/A</c:v>
                </c:pt>
                <c:pt idx="7862">
                  <c:v>#N/A</c:v>
                </c:pt>
                <c:pt idx="7863">
                  <c:v>#N/A</c:v>
                </c:pt>
                <c:pt idx="7864">
                  <c:v>#N/A</c:v>
                </c:pt>
                <c:pt idx="7865">
                  <c:v>#N/A</c:v>
                </c:pt>
                <c:pt idx="7866">
                  <c:v>#N/A</c:v>
                </c:pt>
                <c:pt idx="7867">
                  <c:v>#N/A</c:v>
                </c:pt>
                <c:pt idx="7868">
                  <c:v>#N/A</c:v>
                </c:pt>
                <c:pt idx="7869">
                  <c:v>#N/A</c:v>
                </c:pt>
                <c:pt idx="7870">
                  <c:v>#N/A</c:v>
                </c:pt>
                <c:pt idx="7871">
                  <c:v>#N/A</c:v>
                </c:pt>
                <c:pt idx="7872">
                  <c:v>#N/A</c:v>
                </c:pt>
                <c:pt idx="7873">
                  <c:v>#N/A</c:v>
                </c:pt>
                <c:pt idx="7874">
                  <c:v>#N/A</c:v>
                </c:pt>
                <c:pt idx="7875">
                  <c:v>#N/A</c:v>
                </c:pt>
                <c:pt idx="7876">
                  <c:v>#N/A</c:v>
                </c:pt>
                <c:pt idx="7877">
                  <c:v>#N/A</c:v>
                </c:pt>
                <c:pt idx="7878">
                  <c:v>#N/A</c:v>
                </c:pt>
                <c:pt idx="7879">
                  <c:v>#N/A</c:v>
                </c:pt>
                <c:pt idx="7880">
                  <c:v>#N/A</c:v>
                </c:pt>
                <c:pt idx="7881">
                  <c:v>#N/A</c:v>
                </c:pt>
                <c:pt idx="7882">
                  <c:v>#N/A</c:v>
                </c:pt>
                <c:pt idx="7883">
                  <c:v>#N/A</c:v>
                </c:pt>
                <c:pt idx="7884">
                  <c:v>#N/A</c:v>
                </c:pt>
                <c:pt idx="7885">
                  <c:v>#N/A</c:v>
                </c:pt>
                <c:pt idx="7886">
                  <c:v>#N/A</c:v>
                </c:pt>
                <c:pt idx="7887">
                  <c:v>#N/A</c:v>
                </c:pt>
                <c:pt idx="7888">
                  <c:v>#N/A</c:v>
                </c:pt>
                <c:pt idx="7889">
                  <c:v>#N/A</c:v>
                </c:pt>
                <c:pt idx="7890">
                  <c:v>#N/A</c:v>
                </c:pt>
                <c:pt idx="7891">
                  <c:v>#N/A</c:v>
                </c:pt>
                <c:pt idx="7892">
                  <c:v>#N/A</c:v>
                </c:pt>
                <c:pt idx="7893">
                  <c:v>#N/A</c:v>
                </c:pt>
                <c:pt idx="7894">
                  <c:v>#N/A</c:v>
                </c:pt>
                <c:pt idx="7895">
                  <c:v>#N/A</c:v>
                </c:pt>
                <c:pt idx="7896">
                  <c:v>#N/A</c:v>
                </c:pt>
                <c:pt idx="7897">
                  <c:v>#N/A</c:v>
                </c:pt>
                <c:pt idx="7898">
                  <c:v>#N/A</c:v>
                </c:pt>
                <c:pt idx="7899">
                  <c:v>#N/A</c:v>
                </c:pt>
                <c:pt idx="7900">
                  <c:v>#N/A</c:v>
                </c:pt>
                <c:pt idx="7901">
                  <c:v>#N/A</c:v>
                </c:pt>
                <c:pt idx="7902">
                  <c:v>#N/A</c:v>
                </c:pt>
                <c:pt idx="7903">
                  <c:v>#N/A</c:v>
                </c:pt>
                <c:pt idx="7904">
                  <c:v>#N/A</c:v>
                </c:pt>
                <c:pt idx="7905">
                  <c:v>#N/A</c:v>
                </c:pt>
                <c:pt idx="7906">
                  <c:v>#N/A</c:v>
                </c:pt>
                <c:pt idx="7907">
                  <c:v>#N/A</c:v>
                </c:pt>
                <c:pt idx="7908">
                  <c:v>#N/A</c:v>
                </c:pt>
                <c:pt idx="7909">
                  <c:v>#N/A</c:v>
                </c:pt>
                <c:pt idx="7910">
                  <c:v>#N/A</c:v>
                </c:pt>
                <c:pt idx="7911">
                  <c:v>#N/A</c:v>
                </c:pt>
                <c:pt idx="7912">
                  <c:v>#N/A</c:v>
                </c:pt>
                <c:pt idx="7913">
                  <c:v>#N/A</c:v>
                </c:pt>
                <c:pt idx="7914">
                  <c:v>#N/A</c:v>
                </c:pt>
                <c:pt idx="7915">
                  <c:v>#N/A</c:v>
                </c:pt>
                <c:pt idx="7916">
                  <c:v>#N/A</c:v>
                </c:pt>
                <c:pt idx="7917">
                  <c:v>#N/A</c:v>
                </c:pt>
                <c:pt idx="7918">
                  <c:v>#N/A</c:v>
                </c:pt>
                <c:pt idx="7919">
                  <c:v>#N/A</c:v>
                </c:pt>
                <c:pt idx="7920">
                  <c:v>#N/A</c:v>
                </c:pt>
                <c:pt idx="7921">
                  <c:v>#N/A</c:v>
                </c:pt>
                <c:pt idx="7922">
                  <c:v>#N/A</c:v>
                </c:pt>
                <c:pt idx="7923">
                  <c:v>#N/A</c:v>
                </c:pt>
                <c:pt idx="7924">
                  <c:v>#N/A</c:v>
                </c:pt>
                <c:pt idx="7925">
                  <c:v>#N/A</c:v>
                </c:pt>
                <c:pt idx="7926">
                  <c:v>#N/A</c:v>
                </c:pt>
                <c:pt idx="7927">
                  <c:v>#N/A</c:v>
                </c:pt>
                <c:pt idx="7928">
                  <c:v>#N/A</c:v>
                </c:pt>
                <c:pt idx="7929">
                  <c:v>#N/A</c:v>
                </c:pt>
                <c:pt idx="7930">
                  <c:v>#N/A</c:v>
                </c:pt>
                <c:pt idx="7931">
                  <c:v>#N/A</c:v>
                </c:pt>
                <c:pt idx="7932">
                  <c:v>#N/A</c:v>
                </c:pt>
                <c:pt idx="7933">
                  <c:v>#N/A</c:v>
                </c:pt>
                <c:pt idx="7934">
                  <c:v>#N/A</c:v>
                </c:pt>
                <c:pt idx="7935">
                  <c:v>#N/A</c:v>
                </c:pt>
                <c:pt idx="7936">
                  <c:v>#N/A</c:v>
                </c:pt>
                <c:pt idx="7937">
                  <c:v>#N/A</c:v>
                </c:pt>
                <c:pt idx="7938">
                  <c:v>#N/A</c:v>
                </c:pt>
                <c:pt idx="7939">
                  <c:v>#N/A</c:v>
                </c:pt>
                <c:pt idx="7940">
                  <c:v>#N/A</c:v>
                </c:pt>
                <c:pt idx="7941">
                  <c:v>#N/A</c:v>
                </c:pt>
                <c:pt idx="7942">
                  <c:v>#N/A</c:v>
                </c:pt>
                <c:pt idx="7943">
                  <c:v>#N/A</c:v>
                </c:pt>
                <c:pt idx="7944">
                  <c:v>#N/A</c:v>
                </c:pt>
                <c:pt idx="7945">
                  <c:v>#N/A</c:v>
                </c:pt>
                <c:pt idx="7946">
                  <c:v>#N/A</c:v>
                </c:pt>
                <c:pt idx="7947">
                  <c:v>#N/A</c:v>
                </c:pt>
                <c:pt idx="7948">
                  <c:v>#N/A</c:v>
                </c:pt>
                <c:pt idx="7949">
                  <c:v>#N/A</c:v>
                </c:pt>
                <c:pt idx="7950">
                  <c:v>#N/A</c:v>
                </c:pt>
                <c:pt idx="7951">
                  <c:v>#N/A</c:v>
                </c:pt>
                <c:pt idx="7952">
                  <c:v>#N/A</c:v>
                </c:pt>
                <c:pt idx="7953">
                  <c:v>#N/A</c:v>
                </c:pt>
                <c:pt idx="7954">
                  <c:v>#N/A</c:v>
                </c:pt>
                <c:pt idx="7955">
                  <c:v>#N/A</c:v>
                </c:pt>
                <c:pt idx="7956">
                  <c:v>#N/A</c:v>
                </c:pt>
                <c:pt idx="7957">
                  <c:v>#N/A</c:v>
                </c:pt>
                <c:pt idx="7958">
                  <c:v>#N/A</c:v>
                </c:pt>
                <c:pt idx="7959">
                  <c:v>#N/A</c:v>
                </c:pt>
                <c:pt idx="7960">
                  <c:v>#N/A</c:v>
                </c:pt>
                <c:pt idx="7961">
                  <c:v>#N/A</c:v>
                </c:pt>
                <c:pt idx="7962">
                  <c:v>#N/A</c:v>
                </c:pt>
                <c:pt idx="7963">
                  <c:v>#N/A</c:v>
                </c:pt>
                <c:pt idx="7964">
                  <c:v>#N/A</c:v>
                </c:pt>
                <c:pt idx="7965">
                  <c:v>#N/A</c:v>
                </c:pt>
                <c:pt idx="7966">
                  <c:v>#N/A</c:v>
                </c:pt>
                <c:pt idx="7967">
                  <c:v>#N/A</c:v>
                </c:pt>
                <c:pt idx="7968">
                  <c:v>#N/A</c:v>
                </c:pt>
                <c:pt idx="7969">
                  <c:v>#N/A</c:v>
                </c:pt>
                <c:pt idx="7970">
                  <c:v>#N/A</c:v>
                </c:pt>
                <c:pt idx="7971">
                  <c:v>#N/A</c:v>
                </c:pt>
                <c:pt idx="7972">
                  <c:v>#N/A</c:v>
                </c:pt>
                <c:pt idx="7973">
                  <c:v>#N/A</c:v>
                </c:pt>
                <c:pt idx="7974">
                  <c:v>#N/A</c:v>
                </c:pt>
                <c:pt idx="7975">
                  <c:v>#N/A</c:v>
                </c:pt>
                <c:pt idx="7976">
                  <c:v>#N/A</c:v>
                </c:pt>
                <c:pt idx="7977">
                  <c:v>#N/A</c:v>
                </c:pt>
                <c:pt idx="7978">
                  <c:v>#N/A</c:v>
                </c:pt>
                <c:pt idx="7979">
                  <c:v>#N/A</c:v>
                </c:pt>
                <c:pt idx="7980">
                  <c:v>#N/A</c:v>
                </c:pt>
                <c:pt idx="7981">
                  <c:v>#N/A</c:v>
                </c:pt>
                <c:pt idx="7982">
                  <c:v>#N/A</c:v>
                </c:pt>
                <c:pt idx="7983">
                  <c:v>#N/A</c:v>
                </c:pt>
                <c:pt idx="7984">
                  <c:v>#N/A</c:v>
                </c:pt>
                <c:pt idx="7985">
                  <c:v>#N/A</c:v>
                </c:pt>
                <c:pt idx="7986">
                  <c:v>#N/A</c:v>
                </c:pt>
                <c:pt idx="7987">
                  <c:v>#N/A</c:v>
                </c:pt>
                <c:pt idx="7988">
                  <c:v>#N/A</c:v>
                </c:pt>
                <c:pt idx="7989">
                  <c:v>#N/A</c:v>
                </c:pt>
                <c:pt idx="7990">
                  <c:v>#N/A</c:v>
                </c:pt>
                <c:pt idx="7991">
                  <c:v>#N/A</c:v>
                </c:pt>
                <c:pt idx="7992">
                  <c:v>#N/A</c:v>
                </c:pt>
                <c:pt idx="7993">
                  <c:v>#N/A</c:v>
                </c:pt>
                <c:pt idx="7994">
                  <c:v>#N/A</c:v>
                </c:pt>
                <c:pt idx="7995">
                  <c:v>#N/A</c:v>
                </c:pt>
                <c:pt idx="7996">
                  <c:v>#N/A</c:v>
                </c:pt>
                <c:pt idx="7997">
                  <c:v>#N/A</c:v>
                </c:pt>
                <c:pt idx="7998">
                  <c:v>#N/A</c:v>
                </c:pt>
                <c:pt idx="7999">
                  <c:v>#N/A</c:v>
                </c:pt>
                <c:pt idx="8000">
                  <c:v>#N/A</c:v>
                </c:pt>
                <c:pt idx="8001">
                  <c:v>#N/A</c:v>
                </c:pt>
                <c:pt idx="8002">
                  <c:v>#N/A</c:v>
                </c:pt>
                <c:pt idx="8003">
                  <c:v>#N/A</c:v>
                </c:pt>
                <c:pt idx="8004">
                  <c:v>#N/A</c:v>
                </c:pt>
                <c:pt idx="8005">
                  <c:v>#N/A</c:v>
                </c:pt>
                <c:pt idx="8006">
                  <c:v>#N/A</c:v>
                </c:pt>
                <c:pt idx="8007">
                  <c:v>#N/A</c:v>
                </c:pt>
                <c:pt idx="8008">
                  <c:v>#N/A</c:v>
                </c:pt>
                <c:pt idx="8009">
                  <c:v>#N/A</c:v>
                </c:pt>
                <c:pt idx="8010">
                  <c:v>#N/A</c:v>
                </c:pt>
                <c:pt idx="8011">
                  <c:v>#N/A</c:v>
                </c:pt>
                <c:pt idx="8012">
                  <c:v>#N/A</c:v>
                </c:pt>
                <c:pt idx="8013">
                  <c:v>#N/A</c:v>
                </c:pt>
                <c:pt idx="8014">
                  <c:v>#N/A</c:v>
                </c:pt>
                <c:pt idx="8015">
                  <c:v>#N/A</c:v>
                </c:pt>
                <c:pt idx="8016">
                  <c:v>#N/A</c:v>
                </c:pt>
                <c:pt idx="8017">
                  <c:v>#N/A</c:v>
                </c:pt>
                <c:pt idx="8018">
                  <c:v>#N/A</c:v>
                </c:pt>
                <c:pt idx="8019">
                  <c:v>#N/A</c:v>
                </c:pt>
                <c:pt idx="8020">
                  <c:v>#N/A</c:v>
                </c:pt>
                <c:pt idx="8021">
                  <c:v>#N/A</c:v>
                </c:pt>
                <c:pt idx="8022">
                  <c:v>#N/A</c:v>
                </c:pt>
                <c:pt idx="8023">
                  <c:v>#N/A</c:v>
                </c:pt>
                <c:pt idx="8024">
                  <c:v>#N/A</c:v>
                </c:pt>
                <c:pt idx="8025">
                  <c:v>#N/A</c:v>
                </c:pt>
                <c:pt idx="8026">
                  <c:v>#N/A</c:v>
                </c:pt>
                <c:pt idx="8027">
                  <c:v>#N/A</c:v>
                </c:pt>
                <c:pt idx="8028">
                  <c:v>#N/A</c:v>
                </c:pt>
                <c:pt idx="8029">
                  <c:v>#N/A</c:v>
                </c:pt>
                <c:pt idx="8030">
                  <c:v>#N/A</c:v>
                </c:pt>
                <c:pt idx="8031">
                  <c:v>#N/A</c:v>
                </c:pt>
                <c:pt idx="8032">
                  <c:v>#N/A</c:v>
                </c:pt>
                <c:pt idx="8033">
                  <c:v>#N/A</c:v>
                </c:pt>
                <c:pt idx="8034">
                  <c:v>#N/A</c:v>
                </c:pt>
                <c:pt idx="8035">
                  <c:v>#N/A</c:v>
                </c:pt>
                <c:pt idx="8036">
                  <c:v>#N/A</c:v>
                </c:pt>
                <c:pt idx="8037">
                  <c:v>#N/A</c:v>
                </c:pt>
                <c:pt idx="8038">
                  <c:v>#N/A</c:v>
                </c:pt>
                <c:pt idx="8039">
                  <c:v>#N/A</c:v>
                </c:pt>
                <c:pt idx="8040">
                  <c:v>#N/A</c:v>
                </c:pt>
                <c:pt idx="8041">
                  <c:v>#N/A</c:v>
                </c:pt>
                <c:pt idx="8042">
                  <c:v>#N/A</c:v>
                </c:pt>
                <c:pt idx="8043">
                  <c:v>#N/A</c:v>
                </c:pt>
                <c:pt idx="8044">
                  <c:v>#N/A</c:v>
                </c:pt>
                <c:pt idx="8045">
                  <c:v>#N/A</c:v>
                </c:pt>
                <c:pt idx="8046">
                  <c:v>#N/A</c:v>
                </c:pt>
                <c:pt idx="8047">
                  <c:v>#N/A</c:v>
                </c:pt>
                <c:pt idx="8048">
                  <c:v>#N/A</c:v>
                </c:pt>
                <c:pt idx="8049">
                  <c:v>#N/A</c:v>
                </c:pt>
                <c:pt idx="8050">
                  <c:v>#N/A</c:v>
                </c:pt>
                <c:pt idx="8051">
                  <c:v>#N/A</c:v>
                </c:pt>
                <c:pt idx="8052">
                  <c:v>#N/A</c:v>
                </c:pt>
                <c:pt idx="8053">
                  <c:v>#N/A</c:v>
                </c:pt>
                <c:pt idx="8054">
                  <c:v>#N/A</c:v>
                </c:pt>
                <c:pt idx="8055">
                  <c:v>#N/A</c:v>
                </c:pt>
                <c:pt idx="8056">
                  <c:v>#N/A</c:v>
                </c:pt>
                <c:pt idx="8057">
                  <c:v>#N/A</c:v>
                </c:pt>
                <c:pt idx="8058">
                  <c:v>#N/A</c:v>
                </c:pt>
                <c:pt idx="8059">
                  <c:v>#N/A</c:v>
                </c:pt>
                <c:pt idx="8060">
                  <c:v>#N/A</c:v>
                </c:pt>
                <c:pt idx="8061">
                  <c:v>#N/A</c:v>
                </c:pt>
                <c:pt idx="8062">
                  <c:v>#N/A</c:v>
                </c:pt>
                <c:pt idx="8063">
                  <c:v>#N/A</c:v>
                </c:pt>
                <c:pt idx="8064">
                  <c:v>#N/A</c:v>
                </c:pt>
                <c:pt idx="8065">
                  <c:v>#N/A</c:v>
                </c:pt>
                <c:pt idx="8066">
                  <c:v>#N/A</c:v>
                </c:pt>
                <c:pt idx="8067">
                  <c:v>#N/A</c:v>
                </c:pt>
                <c:pt idx="8068">
                  <c:v>#N/A</c:v>
                </c:pt>
                <c:pt idx="8069">
                  <c:v>#N/A</c:v>
                </c:pt>
                <c:pt idx="8070">
                  <c:v>#N/A</c:v>
                </c:pt>
                <c:pt idx="8071">
                  <c:v>#N/A</c:v>
                </c:pt>
                <c:pt idx="8072">
                  <c:v>#N/A</c:v>
                </c:pt>
                <c:pt idx="8073">
                  <c:v>#N/A</c:v>
                </c:pt>
                <c:pt idx="8074">
                  <c:v>#N/A</c:v>
                </c:pt>
                <c:pt idx="8075">
                  <c:v>#N/A</c:v>
                </c:pt>
                <c:pt idx="8076">
                  <c:v>#N/A</c:v>
                </c:pt>
                <c:pt idx="8077">
                  <c:v>#N/A</c:v>
                </c:pt>
                <c:pt idx="8078">
                  <c:v>#N/A</c:v>
                </c:pt>
                <c:pt idx="8079">
                  <c:v>#N/A</c:v>
                </c:pt>
                <c:pt idx="8080">
                  <c:v>#N/A</c:v>
                </c:pt>
                <c:pt idx="8081">
                  <c:v>#N/A</c:v>
                </c:pt>
                <c:pt idx="8082">
                  <c:v>#N/A</c:v>
                </c:pt>
                <c:pt idx="8083">
                  <c:v>#N/A</c:v>
                </c:pt>
                <c:pt idx="8084">
                  <c:v>#N/A</c:v>
                </c:pt>
                <c:pt idx="8085">
                  <c:v>#N/A</c:v>
                </c:pt>
                <c:pt idx="8086">
                  <c:v>#N/A</c:v>
                </c:pt>
                <c:pt idx="8087">
                  <c:v>#N/A</c:v>
                </c:pt>
                <c:pt idx="8088">
                  <c:v>#N/A</c:v>
                </c:pt>
                <c:pt idx="8089">
                  <c:v>#N/A</c:v>
                </c:pt>
                <c:pt idx="8090">
                  <c:v>#N/A</c:v>
                </c:pt>
                <c:pt idx="8091">
                  <c:v>#N/A</c:v>
                </c:pt>
                <c:pt idx="8092">
                  <c:v>#N/A</c:v>
                </c:pt>
                <c:pt idx="8093">
                  <c:v>#N/A</c:v>
                </c:pt>
                <c:pt idx="8094">
                  <c:v>#N/A</c:v>
                </c:pt>
                <c:pt idx="8095">
                  <c:v>#N/A</c:v>
                </c:pt>
                <c:pt idx="8096">
                  <c:v>#N/A</c:v>
                </c:pt>
                <c:pt idx="8097">
                  <c:v>#N/A</c:v>
                </c:pt>
                <c:pt idx="8098">
                  <c:v>#N/A</c:v>
                </c:pt>
                <c:pt idx="8099">
                  <c:v>#N/A</c:v>
                </c:pt>
                <c:pt idx="8100">
                  <c:v>#N/A</c:v>
                </c:pt>
                <c:pt idx="8101">
                  <c:v>#N/A</c:v>
                </c:pt>
                <c:pt idx="8102">
                  <c:v>#N/A</c:v>
                </c:pt>
                <c:pt idx="8103">
                  <c:v>#N/A</c:v>
                </c:pt>
                <c:pt idx="8104">
                  <c:v>#N/A</c:v>
                </c:pt>
                <c:pt idx="8105">
                  <c:v>#N/A</c:v>
                </c:pt>
                <c:pt idx="8106">
                  <c:v>#N/A</c:v>
                </c:pt>
                <c:pt idx="8107">
                  <c:v>#N/A</c:v>
                </c:pt>
                <c:pt idx="8108">
                  <c:v>#N/A</c:v>
                </c:pt>
                <c:pt idx="8109">
                  <c:v>#N/A</c:v>
                </c:pt>
                <c:pt idx="8110">
                  <c:v>#N/A</c:v>
                </c:pt>
                <c:pt idx="8111">
                  <c:v>#N/A</c:v>
                </c:pt>
                <c:pt idx="8112">
                  <c:v>#N/A</c:v>
                </c:pt>
                <c:pt idx="8113">
                  <c:v>#N/A</c:v>
                </c:pt>
                <c:pt idx="8114">
                  <c:v>#N/A</c:v>
                </c:pt>
                <c:pt idx="8115">
                  <c:v>#N/A</c:v>
                </c:pt>
                <c:pt idx="8116">
                  <c:v>#N/A</c:v>
                </c:pt>
                <c:pt idx="8117">
                  <c:v>#N/A</c:v>
                </c:pt>
                <c:pt idx="8118">
                  <c:v>#N/A</c:v>
                </c:pt>
                <c:pt idx="8119">
                  <c:v>#N/A</c:v>
                </c:pt>
                <c:pt idx="8120">
                  <c:v>#N/A</c:v>
                </c:pt>
                <c:pt idx="8121">
                  <c:v>#N/A</c:v>
                </c:pt>
                <c:pt idx="8122">
                  <c:v>#N/A</c:v>
                </c:pt>
                <c:pt idx="8123">
                  <c:v>#N/A</c:v>
                </c:pt>
                <c:pt idx="8124">
                  <c:v>#N/A</c:v>
                </c:pt>
                <c:pt idx="8125">
                  <c:v>#N/A</c:v>
                </c:pt>
                <c:pt idx="8126">
                  <c:v>#N/A</c:v>
                </c:pt>
                <c:pt idx="8127">
                  <c:v>#N/A</c:v>
                </c:pt>
                <c:pt idx="8128">
                  <c:v>#N/A</c:v>
                </c:pt>
                <c:pt idx="8129">
                  <c:v>#N/A</c:v>
                </c:pt>
                <c:pt idx="8130">
                  <c:v>#N/A</c:v>
                </c:pt>
                <c:pt idx="8131">
                  <c:v>#N/A</c:v>
                </c:pt>
                <c:pt idx="8132">
                  <c:v>#N/A</c:v>
                </c:pt>
                <c:pt idx="8133">
                  <c:v>#N/A</c:v>
                </c:pt>
                <c:pt idx="8134">
                  <c:v>#N/A</c:v>
                </c:pt>
                <c:pt idx="8135">
                  <c:v>#N/A</c:v>
                </c:pt>
                <c:pt idx="8136">
                  <c:v>#N/A</c:v>
                </c:pt>
                <c:pt idx="8137">
                  <c:v>#N/A</c:v>
                </c:pt>
                <c:pt idx="8138">
                  <c:v>#N/A</c:v>
                </c:pt>
                <c:pt idx="8139">
                  <c:v>#N/A</c:v>
                </c:pt>
                <c:pt idx="8140">
                  <c:v>#N/A</c:v>
                </c:pt>
                <c:pt idx="8141">
                  <c:v>#N/A</c:v>
                </c:pt>
                <c:pt idx="8142">
                  <c:v>#N/A</c:v>
                </c:pt>
                <c:pt idx="8143">
                  <c:v>#N/A</c:v>
                </c:pt>
                <c:pt idx="8144">
                  <c:v>#N/A</c:v>
                </c:pt>
                <c:pt idx="8145">
                  <c:v>#N/A</c:v>
                </c:pt>
                <c:pt idx="8146">
                  <c:v>#N/A</c:v>
                </c:pt>
                <c:pt idx="8147">
                  <c:v>#N/A</c:v>
                </c:pt>
                <c:pt idx="8148">
                  <c:v>#N/A</c:v>
                </c:pt>
                <c:pt idx="8149">
                  <c:v>#N/A</c:v>
                </c:pt>
                <c:pt idx="8150">
                  <c:v>#N/A</c:v>
                </c:pt>
                <c:pt idx="8151">
                  <c:v>#N/A</c:v>
                </c:pt>
                <c:pt idx="8152">
                  <c:v>#N/A</c:v>
                </c:pt>
                <c:pt idx="8153">
                  <c:v>#N/A</c:v>
                </c:pt>
                <c:pt idx="8154">
                  <c:v>#N/A</c:v>
                </c:pt>
                <c:pt idx="8155">
                  <c:v>#N/A</c:v>
                </c:pt>
                <c:pt idx="8156">
                  <c:v>#N/A</c:v>
                </c:pt>
                <c:pt idx="8157">
                  <c:v>#N/A</c:v>
                </c:pt>
                <c:pt idx="8158">
                  <c:v>#N/A</c:v>
                </c:pt>
                <c:pt idx="8159">
                  <c:v>#N/A</c:v>
                </c:pt>
                <c:pt idx="8160">
                  <c:v>#N/A</c:v>
                </c:pt>
                <c:pt idx="8161">
                  <c:v>#N/A</c:v>
                </c:pt>
                <c:pt idx="8162">
                  <c:v>#N/A</c:v>
                </c:pt>
                <c:pt idx="8163">
                  <c:v>#N/A</c:v>
                </c:pt>
                <c:pt idx="8164">
                  <c:v>#N/A</c:v>
                </c:pt>
                <c:pt idx="8165">
                  <c:v>#N/A</c:v>
                </c:pt>
                <c:pt idx="8166">
                  <c:v>#N/A</c:v>
                </c:pt>
                <c:pt idx="8167">
                  <c:v>#N/A</c:v>
                </c:pt>
                <c:pt idx="8168">
                  <c:v>#N/A</c:v>
                </c:pt>
                <c:pt idx="8169">
                  <c:v>#N/A</c:v>
                </c:pt>
                <c:pt idx="8170">
                  <c:v>#N/A</c:v>
                </c:pt>
                <c:pt idx="8171">
                  <c:v>#N/A</c:v>
                </c:pt>
                <c:pt idx="8172">
                  <c:v>#N/A</c:v>
                </c:pt>
                <c:pt idx="8173">
                  <c:v>#N/A</c:v>
                </c:pt>
                <c:pt idx="8174">
                  <c:v>#N/A</c:v>
                </c:pt>
                <c:pt idx="8175">
                  <c:v>#N/A</c:v>
                </c:pt>
                <c:pt idx="8176">
                  <c:v>#N/A</c:v>
                </c:pt>
                <c:pt idx="8177">
                  <c:v>#N/A</c:v>
                </c:pt>
                <c:pt idx="8178">
                  <c:v>#N/A</c:v>
                </c:pt>
                <c:pt idx="8179">
                  <c:v>#N/A</c:v>
                </c:pt>
                <c:pt idx="8180">
                  <c:v>#N/A</c:v>
                </c:pt>
                <c:pt idx="8181">
                  <c:v>#N/A</c:v>
                </c:pt>
                <c:pt idx="8182">
                  <c:v>#N/A</c:v>
                </c:pt>
                <c:pt idx="8183">
                  <c:v>#N/A</c:v>
                </c:pt>
                <c:pt idx="8184">
                  <c:v>#N/A</c:v>
                </c:pt>
                <c:pt idx="8185">
                  <c:v>#N/A</c:v>
                </c:pt>
                <c:pt idx="8186">
                  <c:v>#N/A</c:v>
                </c:pt>
                <c:pt idx="8187">
                  <c:v>#N/A</c:v>
                </c:pt>
                <c:pt idx="8188">
                  <c:v>#N/A</c:v>
                </c:pt>
                <c:pt idx="8189">
                  <c:v>#N/A</c:v>
                </c:pt>
                <c:pt idx="8190">
                  <c:v>#N/A</c:v>
                </c:pt>
                <c:pt idx="8191">
                  <c:v>#N/A</c:v>
                </c:pt>
                <c:pt idx="8192">
                  <c:v>#N/A</c:v>
                </c:pt>
                <c:pt idx="8193">
                  <c:v>#N/A</c:v>
                </c:pt>
                <c:pt idx="8194">
                  <c:v>#N/A</c:v>
                </c:pt>
                <c:pt idx="8195">
                  <c:v>#N/A</c:v>
                </c:pt>
                <c:pt idx="8196">
                  <c:v>#N/A</c:v>
                </c:pt>
                <c:pt idx="8197">
                  <c:v>#N/A</c:v>
                </c:pt>
                <c:pt idx="8198">
                  <c:v>#N/A</c:v>
                </c:pt>
                <c:pt idx="8199">
                  <c:v>#N/A</c:v>
                </c:pt>
                <c:pt idx="8200">
                  <c:v>#N/A</c:v>
                </c:pt>
                <c:pt idx="8201">
                  <c:v>#N/A</c:v>
                </c:pt>
                <c:pt idx="8202">
                  <c:v>#N/A</c:v>
                </c:pt>
                <c:pt idx="8203">
                  <c:v>#N/A</c:v>
                </c:pt>
                <c:pt idx="8204">
                  <c:v>#N/A</c:v>
                </c:pt>
                <c:pt idx="8205">
                  <c:v>#N/A</c:v>
                </c:pt>
                <c:pt idx="8206">
                  <c:v>#N/A</c:v>
                </c:pt>
                <c:pt idx="8207">
                  <c:v>#N/A</c:v>
                </c:pt>
                <c:pt idx="8208">
                  <c:v>#N/A</c:v>
                </c:pt>
                <c:pt idx="8209">
                  <c:v>#N/A</c:v>
                </c:pt>
                <c:pt idx="8210">
                  <c:v>#N/A</c:v>
                </c:pt>
                <c:pt idx="8211">
                  <c:v>#N/A</c:v>
                </c:pt>
                <c:pt idx="8212">
                  <c:v>#N/A</c:v>
                </c:pt>
                <c:pt idx="8213">
                  <c:v>#N/A</c:v>
                </c:pt>
                <c:pt idx="8214">
                  <c:v>#N/A</c:v>
                </c:pt>
                <c:pt idx="8215">
                  <c:v>#N/A</c:v>
                </c:pt>
                <c:pt idx="8216">
                  <c:v>#N/A</c:v>
                </c:pt>
                <c:pt idx="8217">
                  <c:v>#N/A</c:v>
                </c:pt>
                <c:pt idx="8218">
                  <c:v>#N/A</c:v>
                </c:pt>
                <c:pt idx="8219">
                  <c:v>#N/A</c:v>
                </c:pt>
                <c:pt idx="8220">
                  <c:v>#N/A</c:v>
                </c:pt>
                <c:pt idx="8221">
                  <c:v>#N/A</c:v>
                </c:pt>
                <c:pt idx="8222">
                  <c:v>#N/A</c:v>
                </c:pt>
                <c:pt idx="8223">
                  <c:v>#N/A</c:v>
                </c:pt>
                <c:pt idx="8224">
                  <c:v>#N/A</c:v>
                </c:pt>
                <c:pt idx="8225">
                  <c:v>#N/A</c:v>
                </c:pt>
                <c:pt idx="8226">
                  <c:v>#N/A</c:v>
                </c:pt>
                <c:pt idx="8227">
                  <c:v>#N/A</c:v>
                </c:pt>
                <c:pt idx="8228">
                  <c:v>#N/A</c:v>
                </c:pt>
                <c:pt idx="8229">
                  <c:v>#N/A</c:v>
                </c:pt>
                <c:pt idx="8230">
                  <c:v>#N/A</c:v>
                </c:pt>
                <c:pt idx="8231">
                  <c:v>#N/A</c:v>
                </c:pt>
                <c:pt idx="8232">
                  <c:v>#N/A</c:v>
                </c:pt>
                <c:pt idx="8233">
                  <c:v>#N/A</c:v>
                </c:pt>
                <c:pt idx="8234">
                  <c:v>#N/A</c:v>
                </c:pt>
                <c:pt idx="8235">
                  <c:v>#N/A</c:v>
                </c:pt>
                <c:pt idx="8236">
                  <c:v>#N/A</c:v>
                </c:pt>
                <c:pt idx="8237">
                  <c:v>#N/A</c:v>
                </c:pt>
                <c:pt idx="8238">
                  <c:v>#N/A</c:v>
                </c:pt>
                <c:pt idx="8239">
                  <c:v>#N/A</c:v>
                </c:pt>
                <c:pt idx="8240">
                  <c:v>#N/A</c:v>
                </c:pt>
                <c:pt idx="8241">
                  <c:v>#N/A</c:v>
                </c:pt>
                <c:pt idx="8242">
                  <c:v>#N/A</c:v>
                </c:pt>
                <c:pt idx="8243">
                  <c:v>#N/A</c:v>
                </c:pt>
                <c:pt idx="8244">
                  <c:v>#N/A</c:v>
                </c:pt>
                <c:pt idx="8245">
                  <c:v>#N/A</c:v>
                </c:pt>
                <c:pt idx="8246">
                  <c:v>#N/A</c:v>
                </c:pt>
                <c:pt idx="8247">
                  <c:v>#N/A</c:v>
                </c:pt>
                <c:pt idx="8248">
                  <c:v>#N/A</c:v>
                </c:pt>
                <c:pt idx="8249">
                  <c:v>#N/A</c:v>
                </c:pt>
                <c:pt idx="8250">
                  <c:v>#N/A</c:v>
                </c:pt>
                <c:pt idx="8251">
                  <c:v>#N/A</c:v>
                </c:pt>
                <c:pt idx="8252">
                  <c:v>#N/A</c:v>
                </c:pt>
                <c:pt idx="8253">
                  <c:v>#N/A</c:v>
                </c:pt>
                <c:pt idx="8254">
                  <c:v>#N/A</c:v>
                </c:pt>
                <c:pt idx="8255">
                  <c:v>#N/A</c:v>
                </c:pt>
                <c:pt idx="8256">
                  <c:v>#N/A</c:v>
                </c:pt>
                <c:pt idx="8257">
                  <c:v>#N/A</c:v>
                </c:pt>
                <c:pt idx="8258">
                  <c:v>#N/A</c:v>
                </c:pt>
                <c:pt idx="8259">
                  <c:v>#N/A</c:v>
                </c:pt>
                <c:pt idx="8260">
                  <c:v>#N/A</c:v>
                </c:pt>
                <c:pt idx="8261">
                  <c:v>#N/A</c:v>
                </c:pt>
                <c:pt idx="8262">
                  <c:v>#N/A</c:v>
                </c:pt>
                <c:pt idx="8263">
                  <c:v>#N/A</c:v>
                </c:pt>
                <c:pt idx="8264">
                  <c:v>#N/A</c:v>
                </c:pt>
                <c:pt idx="8265">
                  <c:v>#N/A</c:v>
                </c:pt>
                <c:pt idx="8266">
                  <c:v>#N/A</c:v>
                </c:pt>
                <c:pt idx="8267">
                  <c:v>#N/A</c:v>
                </c:pt>
                <c:pt idx="8268">
                  <c:v>#N/A</c:v>
                </c:pt>
                <c:pt idx="8269">
                  <c:v>#N/A</c:v>
                </c:pt>
                <c:pt idx="8270">
                  <c:v>#N/A</c:v>
                </c:pt>
                <c:pt idx="8271">
                  <c:v>#N/A</c:v>
                </c:pt>
                <c:pt idx="8272">
                  <c:v>#N/A</c:v>
                </c:pt>
                <c:pt idx="8273">
                  <c:v>#N/A</c:v>
                </c:pt>
                <c:pt idx="8274">
                  <c:v>#N/A</c:v>
                </c:pt>
                <c:pt idx="8275">
                  <c:v>#N/A</c:v>
                </c:pt>
                <c:pt idx="8276">
                  <c:v>#N/A</c:v>
                </c:pt>
                <c:pt idx="8277">
                  <c:v>#N/A</c:v>
                </c:pt>
                <c:pt idx="8278">
                  <c:v>#N/A</c:v>
                </c:pt>
                <c:pt idx="8279">
                  <c:v>#N/A</c:v>
                </c:pt>
                <c:pt idx="8280">
                  <c:v>#N/A</c:v>
                </c:pt>
                <c:pt idx="8281">
                  <c:v>#N/A</c:v>
                </c:pt>
                <c:pt idx="8282">
                  <c:v>#N/A</c:v>
                </c:pt>
                <c:pt idx="8283">
                  <c:v>#N/A</c:v>
                </c:pt>
                <c:pt idx="8284">
                  <c:v>#N/A</c:v>
                </c:pt>
                <c:pt idx="8285">
                  <c:v>#N/A</c:v>
                </c:pt>
                <c:pt idx="8286">
                  <c:v>#N/A</c:v>
                </c:pt>
                <c:pt idx="8287">
                  <c:v>#N/A</c:v>
                </c:pt>
                <c:pt idx="8288">
                  <c:v>#N/A</c:v>
                </c:pt>
                <c:pt idx="8289">
                  <c:v>#N/A</c:v>
                </c:pt>
                <c:pt idx="8290">
                  <c:v>#N/A</c:v>
                </c:pt>
                <c:pt idx="8291">
                  <c:v>#N/A</c:v>
                </c:pt>
                <c:pt idx="8292">
                  <c:v>#N/A</c:v>
                </c:pt>
                <c:pt idx="8293">
                  <c:v>#N/A</c:v>
                </c:pt>
                <c:pt idx="8294">
                  <c:v>#N/A</c:v>
                </c:pt>
                <c:pt idx="8295">
                  <c:v>#N/A</c:v>
                </c:pt>
                <c:pt idx="8296">
                  <c:v>#N/A</c:v>
                </c:pt>
                <c:pt idx="8297">
                  <c:v>#N/A</c:v>
                </c:pt>
                <c:pt idx="8298">
                  <c:v>#N/A</c:v>
                </c:pt>
                <c:pt idx="8299">
                  <c:v>#N/A</c:v>
                </c:pt>
                <c:pt idx="8300">
                  <c:v>#N/A</c:v>
                </c:pt>
                <c:pt idx="8301">
                  <c:v>#N/A</c:v>
                </c:pt>
                <c:pt idx="8302">
                  <c:v>#N/A</c:v>
                </c:pt>
                <c:pt idx="8303">
                  <c:v>#N/A</c:v>
                </c:pt>
                <c:pt idx="8304">
                  <c:v>#N/A</c:v>
                </c:pt>
                <c:pt idx="8305">
                  <c:v>#N/A</c:v>
                </c:pt>
                <c:pt idx="8306">
                  <c:v>#N/A</c:v>
                </c:pt>
                <c:pt idx="8307">
                  <c:v>#N/A</c:v>
                </c:pt>
                <c:pt idx="8308">
                  <c:v>#N/A</c:v>
                </c:pt>
                <c:pt idx="8309">
                  <c:v>#N/A</c:v>
                </c:pt>
                <c:pt idx="8310">
                  <c:v>#N/A</c:v>
                </c:pt>
                <c:pt idx="8311">
                  <c:v>#N/A</c:v>
                </c:pt>
                <c:pt idx="8312">
                  <c:v>#N/A</c:v>
                </c:pt>
                <c:pt idx="8313">
                  <c:v>#N/A</c:v>
                </c:pt>
                <c:pt idx="8314">
                  <c:v>#N/A</c:v>
                </c:pt>
                <c:pt idx="8315">
                  <c:v>#N/A</c:v>
                </c:pt>
                <c:pt idx="8316">
                  <c:v>#N/A</c:v>
                </c:pt>
                <c:pt idx="8317">
                  <c:v>#N/A</c:v>
                </c:pt>
                <c:pt idx="8318">
                  <c:v>#N/A</c:v>
                </c:pt>
                <c:pt idx="8319">
                  <c:v>#N/A</c:v>
                </c:pt>
                <c:pt idx="8320">
                  <c:v>#N/A</c:v>
                </c:pt>
                <c:pt idx="8321">
                  <c:v>#N/A</c:v>
                </c:pt>
                <c:pt idx="8322">
                  <c:v>#N/A</c:v>
                </c:pt>
                <c:pt idx="8323">
                  <c:v>#N/A</c:v>
                </c:pt>
                <c:pt idx="8324">
                  <c:v>#N/A</c:v>
                </c:pt>
                <c:pt idx="8325">
                  <c:v>#N/A</c:v>
                </c:pt>
                <c:pt idx="8326">
                  <c:v>#N/A</c:v>
                </c:pt>
                <c:pt idx="8327">
                  <c:v>#N/A</c:v>
                </c:pt>
                <c:pt idx="8328">
                  <c:v>#N/A</c:v>
                </c:pt>
                <c:pt idx="8329">
                  <c:v>#N/A</c:v>
                </c:pt>
                <c:pt idx="8330">
                  <c:v>#N/A</c:v>
                </c:pt>
                <c:pt idx="8331">
                  <c:v>#N/A</c:v>
                </c:pt>
                <c:pt idx="8332">
                  <c:v>#N/A</c:v>
                </c:pt>
                <c:pt idx="8333">
                  <c:v>#N/A</c:v>
                </c:pt>
                <c:pt idx="8334">
                  <c:v>#N/A</c:v>
                </c:pt>
                <c:pt idx="8335">
                  <c:v>#N/A</c:v>
                </c:pt>
                <c:pt idx="8336">
                  <c:v>#N/A</c:v>
                </c:pt>
                <c:pt idx="8337">
                  <c:v>#N/A</c:v>
                </c:pt>
                <c:pt idx="8338">
                  <c:v>#N/A</c:v>
                </c:pt>
                <c:pt idx="8339">
                  <c:v>#N/A</c:v>
                </c:pt>
                <c:pt idx="8340">
                  <c:v>#N/A</c:v>
                </c:pt>
                <c:pt idx="8341">
                  <c:v>#N/A</c:v>
                </c:pt>
                <c:pt idx="8342">
                  <c:v>#N/A</c:v>
                </c:pt>
                <c:pt idx="8343">
                  <c:v>#N/A</c:v>
                </c:pt>
                <c:pt idx="8344">
                  <c:v>#N/A</c:v>
                </c:pt>
                <c:pt idx="8345">
                  <c:v>#N/A</c:v>
                </c:pt>
                <c:pt idx="8346">
                  <c:v>#N/A</c:v>
                </c:pt>
                <c:pt idx="8347">
                  <c:v>#N/A</c:v>
                </c:pt>
                <c:pt idx="8348">
                  <c:v>#N/A</c:v>
                </c:pt>
                <c:pt idx="8349">
                  <c:v>#N/A</c:v>
                </c:pt>
                <c:pt idx="8350">
                  <c:v>#N/A</c:v>
                </c:pt>
                <c:pt idx="8351">
                  <c:v>#N/A</c:v>
                </c:pt>
                <c:pt idx="8352">
                  <c:v>#N/A</c:v>
                </c:pt>
                <c:pt idx="8353">
                  <c:v>#N/A</c:v>
                </c:pt>
                <c:pt idx="8354">
                  <c:v>#N/A</c:v>
                </c:pt>
                <c:pt idx="8355">
                  <c:v>#N/A</c:v>
                </c:pt>
                <c:pt idx="8356">
                  <c:v>#N/A</c:v>
                </c:pt>
                <c:pt idx="8357">
                  <c:v>#N/A</c:v>
                </c:pt>
                <c:pt idx="8358">
                  <c:v>#N/A</c:v>
                </c:pt>
                <c:pt idx="8359">
                  <c:v>#N/A</c:v>
                </c:pt>
                <c:pt idx="8360">
                  <c:v>#N/A</c:v>
                </c:pt>
                <c:pt idx="8361">
                  <c:v>#N/A</c:v>
                </c:pt>
                <c:pt idx="8362">
                  <c:v>#N/A</c:v>
                </c:pt>
                <c:pt idx="8363">
                  <c:v>#N/A</c:v>
                </c:pt>
                <c:pt idx="8364">
                  <c:v>#N/A</c:v>
                </c:pt>
                <c:pt idx="8365">
                  <c:v>#N/A</c:v>
                </c:pt>
                <c:pt idx="8366">
                  <c:v>#N/A</c:v>
                </c:pt>
                <c:pt idx="8367">
                  <c:v>#N/A</c:v>
                </c:pt>
                <c:pt idx="8368">
                  <c:v>#N/A</c:v>
                </c:pt>
                <c:pt idx="8369">
                  <c:v>#N/A</c:v>
                </c:pt>
                <c:pt idx="8370">
                  <c:v>#N/A</c:v>
                </c:pt>
                <c:pt idx="8371">
                  <c:v>#N/A</c:v>
                </c:pt>
                <c:pt idx="8372">
                  <c:v>#N/A</c:v>
                </c:pt>
                <c:pt idx="8373">
                  <c:v>#N/A</c:v>
                </c:pt>
                <c:pt idx="8374">
                  <c:v>#N/A</c:v>
                </c:pt>
                <c:pt idx="8375">
                  <c:v>#N/A</c:v>
                </c:pt>
                <c:pt idx="8376">
                  <c:v>#N/A</c:v>
                </c:pt>
                <c:pt idx="8377">
                  <c:v>#N/A</c:v>
                </c:pt>
                <c:pt idx="8378">
                  <c:v>#N/A</c:v>
                </c:pt>
                <c:pt idx="8379">
                  <c:v>#N/A</c:v>
                </c:pt>
                <c:pt idx="8380">
                  <c:v>#N/A</c:v>
                </c:pt>
                <c:pt idx="8381">
                  <c:v>#N/A</c:v>
                </c:pt>
                <c:pt idx="8382">
                  <c:v>#N/A</c:v>
                </c:pt>
                <c:pt idx="8383">
                  <c:v>#N/A</c:v>
                </c:pt>
                <c:pt idx="8384">
                  <c:v>#N/A</c:v>
                </c:pt>
                <c:pt idx="8385">
                  <c:v>#N/A</c:v>
                </c:pt>
                <c:pt idx="8386">
                  <c:v>#N/A</c:v>
                </c:pt>
                <c:pt idx="8387">
                  <c:v>#N/A</c:v>
                </c:pt>
                <c:pt idx="8388">
                  <c:v>#N/A</c:v>
                </c:pt>
                <c:pt idx="8389">
                  <c:v>#N/A</c:v>
                </c:pt>
                <c:pt idx="8390">
                  <c:v>#N/A</c:v>
                </c:pt>
                <c:pt idx="8391">
                  <c:v>#N/A</c:v>
                </c:pt>
                <c:pt idx="8392">
                  <c:v>#N/A</c:v>
                </c:pt>
                <c:pt idx="8393">
                  <c:v>#N/A</c:v>
                </c:pt>
                <c:pt idx="8394">
                  <c:v>#N/A</c:v>
                </c:pt>
                <c:pt idx="8395">
                  <c:v>#N/A</c:v>
                </c:pt>
                <c:pt idx="8396">
                  <c:v>#N/A</c:v>
                </c:pt>
                <c:pt idx="8397">
                  <c:v>#N/A</c:v>
                </c:pt>
                <c:pt idx="8398">
                  <c:v>#N/A</c:v>
                </c:pt>
                <c:pt idx="8399">
                  <c:v>#N/A</c:v>
                </c:pt>
                <c:pt idx="8400">
                  <c:v>#N/A</c:v>
                </c:pt>
                <c:pt idx="8401">
                  <c:v>#N/A</c:v>
                </c:pt>
                <c:pt idx="8402">
                  <c:v>#N/A</c:v>
                </c:pt>
                <c:pt idx="8403">
                  <c:v>#N/A</c:v>
                </c:pt>
                <c:pt idx="8404">
                  <c:v>#N/A</c:v>
                </c:pt>
                <c:pt idx="8405">
                  <c:v>#N/A</c:v>
                </c:pt>
                <c:pt idx="8406">
                  <c:v>#N/A</c:v>
                </c:pt>
                <c:pt idx="8407">
                  <c:v>#N/A</c:v>
                </c:pt>
                <c:pt idx="8408">
                  <c:v>#N/A</c:v>
                </c:pt>
                <c:pt idx="8409">
                  <c:v>#N/A</c:v>
                </c:pt>
                <c:pt idx="8410">
                  <c:v>#N/A</c:v>
                </c:pt>
                <c:pt idx="8411">
                  <c:v>#N/A</c:v>
                </c:pt>
                <c:pt idx="8412">
                  <c:v>#N/A</c:v>
                </c:pt>
                <c:pt idx="8413">
                  <c:v>#N/A</c:v>
                </c:pt>
                <c:pt idx="8414">
                  <c:v>#N/A</c:v>
                </c:pt>
                <c:pt idx="8415">
                  <c:v>#N/A</c:v>
                </c:pt>
                <c:pt idx="8416">
                  <c:v>#N/A</c:v>
                </c:pt>
                <c:pt idx="8417">
                  <c:v>#N/A</c:v>
                </c:pt>
                <c:pt idx="8418">
                  <c:v>#N/A</c:v>
                </c:pt>
                <c:pt idx="8419">
                  <c:v>#N/A</c:v>
                </c:pt>
                <c:pt idx="8420">
                  <c:v>#N/A</c:v>
                </c:pt>
                <c:pt idx="8421">
                  <c:v>#N/A</c:v>
                </c:pt>
                <c:pt idx="8422">
                  <c:v>#N/A</c:v>
                </c:pt>
                <c:pt idx="8423">
                  <c:v>#N/A</c:v>
                </c:pt>
                <c:pt idx="8424">
                  <c:v>#N/A</c:v>
                </c:pt>
                <c:pt idx="8425">
                  <c:v>#N/A</c:v>
                </c:pt>
                <c:pt idx="8426">
                  <c:v>#N/A</c:v>
                </c:pt>
                <c:pt idx="8427">
                  <c:v>#N/A</c:v>
                </c:pt>
                <c:pt idx="8428">
                  <c:v>#N/A</c:v>
                </c:pt>
                <c:pt idx="8429">
                  <c:v>#N/A</c:v>
                </c:pt>
                <c:pt idx="8430">
                  <c:v>#N/A</c:v>
                </c:pt>
                <c:pt idx="8431">
                  <c:v>#N/A</c:v>
                </c:pt>
                <c:pt idx="8432">
                  <c:v>#N/A</c:v>
                </c:pt>
                <c:pt idx="8433">
                  <c:v>#N/A</c:v>
                </c:pt>
                <c:pt idx="8434">
                  <c:v>#N/A</c:v>
                </c:pt>
                <c:pt idx="8435">
                  <c:v>#N/A</c:v>
                </c:pt>
                <c:pt idx="8436">
                  <c:v>#N/A</c:v>
                </c:pt>
                <c:pt idx="8437">
                  <c:v>#N/A</c:v>
                </c:pt>
                <c:pt idx="8438">
                  <c:v>#N/A</c:v>
                </c:pt>
                <c:pt idx="8439">
                  <c:v>#N/A</c:v>
                </c:pt>
                <c:pt idx="8440">
                  <c:v>#N/A</c:v>
                </c:pt>
                <c:pt idx="8441">
                  <c:v>#N/A</c:v>
                </c:pt>
                <c:pt idx="8442">
                  <c:v>#N/A</c:v>
                </c:pt>
                <c:pt idx="8443">
                  <c:v>#N/A</c:v>
                </c:pt>
                <c:pt idx="8444">
                  <c:v>#N/A</c:v>
                </c:pt>
                <c:pt idx="8445">
                  <c:v>#N/A</c:v>
                </c:pt>
                <c:pt idx="8446">
                  <c:v>#N/A</c:v>
                </c:pt>
                <c:pt idx="8447">
                  <c:v>#N/A</c:v>
                </c:pt>
                <c:pt idx="8448">
                  <c:v>#N/A</c:v>
                </c:pt>
                <c:pt idx="8449">
                  <c:v>#N/A</c:v>
                </c:pt>
                <c:pt idx="8450">
                  <c:v>#N/A</c:v>
                </c:pt>
                <c:pt idx="8451">
                  <c:v>#N/A</c:v>
                </c:pt>
                <c:pt idx="8452">
                  <c:v>#N/A</c:v>
                </c:pt>
                <c:pt idx="8453">
                  <c:v>#N/A</c:v>
                </c:pt>
                <c:pt idx="8454">
                  <c:v>#N/A</c:v>
                </c:pt>
                <c:pt idx="8455">
                  <c:v>#N/A</c:v>
                </c:pt>
                <c:pt idx="8456">
                  <c:v>#N/A</c:v>
                </c:pt>
                <c:pt idx="8457">
                  <c:v>#N/A</c:v>
                </c:pt>
                <c:pt idx="8458">
                  <c:v>#N/A</c:v>
                </c:pt>
                <c:pt idx="8459">
                  <c:v>#N/A</c:v>
                </c:pt>
                <c:pt idx="8460">
                  <c:v>#N/A</c:v>
                </c:pt>
                <c:pt idx="8461">
                  <c:v>#N/A</c:v>
                </c:pt>
                <c:pt idx="8462">
                  <c:v>#N/A</c:v>
                </c:pt>
                <c:pt idx="8463">
                  <c:v>#N/A</c:v>
                </c:pt>
                <c:pt idx="8464">
                  <c:v>#N/A</c:v>
                </c:pt>
                <c:pt idx="8465">
                  <c:v>#N/A</c:v>
                </c:pt>
                <c:pt idx="8466">
                  <c:v>#N/A</c:v>
                </c:pt>
                <c:pt idx="8467">
                  <c:v>#N/A</c:v>
                </c:pt>
                <c:pt idx="8468">
                  <c:v>#N/A</c:v>
                </c:pt>
                <c:pt idx="8469">
                  <c:v>#N/A</c:v>
                </c:pt>
                <c:pt idx="8470">
                  <c:v>#N/A</c:v>
                </c:pt>
                <c:pt idx="8471">
                  <c:v>#N/A</c:v>
                </c:pt>
                <c:pt idx="8472">
                  <c:v>#N/A</c:v>
                </c:pt>
                <c:pt idx="8473">
                  <c:v>#N/A</c:v>
                </c:pt>
                <c:pt idx="8474">
                  <c:v>#N/A</c:v>
                </c:pt>
                <c:pt idx="8475">
                  <c:v>#N/A</c:v>
                </c:pt>
                <c:pt idx="8476">
                  <c:v>#N/A</c:v>
                </c:pt>
                <c:pt idx="8477">
                  <c:v>#N/A</c:v>
                </c:pt>
                <c:pt idx="8478">
                  <c:v>#N/A</c:v>
                </c:pt>
                <c:pt idx="8479">
                  <c:v>#N/A</c:v>
                </c:pt>
                <c:pt idx="8480">
                  <c:v>#N/A</c:v>
                </c:pt>
                <c:pt idx="8481">
                  <c:v>#N/A</c:v>
                </c:pt>
                <c:pt idx="8482">
                  <c:v>#N/A</c:v>
                </c:pt>
                <c:pt idx="8483">
                  <c:v>#N/A</c:v>
                </c:pt>
                <c:pt idx="8484">
                  <c:v>#N/A</c:v>
                </c:pt>
                <c:pt idx="8485">
                  <c:v>#N/A</c:v>
                </c:pt>
                <c:pt idx="8486">
                  <c:v>#N/A</c:v>
                </c:pt>
                <c:pt idx="8487">
                  <c:v>#N/A</c:v>
                </c:pt>
                <c:pt idx="8488">
                  <c:v>#N/A</c:v>
                </c:pt>
                <c:pt idx="8489">
                  <c:v>#N/A</c:v>
                </c:pt>
                <c:pt idx="8490">
                  <c:v>#N/A</c:v>
                </c:pt>
                <c:pt idx="8491">
                  <c:v>#N/A</c:v>
                </c:pt>
                <c:pt idx="8492">
                  <c:v>#N/A</c:v>
                </c:pt>
                <c:pt idx="8493">
                  <c:v>#N/A</c:v>
                </c:pt>
                <c:pt idx="8494">
                  <c:v>#N/A</c:v>
                </c:pt>
                <c:pt idx="8495">
                  <c:v>#N/A</c:v>
                </c:pt>
                <c:pt idx="8496">
                  <c:v>#N/A</c:v>
                </c:pt>
                <c:pt idx="8497">
                  <c:v>#N/A</c:v>
                </c:pt>
                <c:pt idx="8498">
                  <c:v>#N/A</c:v>
                </c:pt>
                <c:pt idx="8499">
                  <c:v>#N/A</c:v>
                </c:pt>
                <c:pt idx="8500">
                  <c:v>#N/A</c:v>
                </c:pt>
                <c:pt idx="8501">
                  <c:v>#N/A</c:v>
                </c:pt>
                <c:pt idx="8502">
                  <c:v>#N/A</c:v>
                </c:pt>
                <c:pt idx="8503">
                  <c:v>#N/A</c:v>
                </c:pt>
                <c:pt idx="8504">
                  <c:v>#N/A</c:v>
                </c:pt>
                <c:pt idx="8505">
                  <c:v>#N/A</c:v>
                </c:pt>
                <c:pt idx="8506">
                  <c:v>#N/A</c:v>
                </c:pt>
                <c:pt idx="8507">
                  <c:v>#N/A</c:v>
                </c:pt>
                <c:pt idx="8508">
                  <c:v>#N/A</c:v>
                </c:pt>
                <c:pt idx="8509">
                  <c:v>#N/A</c:v>
                </c:pt>
                <c:pt idx="8510">
                  <c:v>#N/A</c:v>
                </c:pt>
                <c:pt idx="8511">
                  <c:v>#N/A</c:v>
                </c:pt>
                <c:pt idx="8512">
                  <c:v>#N/A</c:v>
                </c:pt>
                <c:pt idx="8513">
                  <c:v>#N/A</c:v>
                </c:pt>
                <c:pt idx="8514">
                  <c:v>#N/A</c:v>
                </c:pt>
                <c:pt idx="8515">
                  <c:v>#N/A</c:v>
                </c:pt>
                <c:pt idx="8516">
                  <c:v>#N/A</c:v>
                </c:pt>
                <c:pt idx="8517">
                  <c:v>#N/A</c:v>
                </c:pt>
                <c:pt idx="8518">
                  <c:v>#N/A</c:v>
                </c:pt>
                <c:pt idx="8519">
                  <c:v>#N/A</c:v>
                </c:pt>
                <c:pt idx="8520">
                  <c:v>#N/A</c:v>
                </c:pt>
                <c:pt idx="8521">
                  <c:v>#N/A</c:v>
                </c:pt>
                <c:pt idx="8522">
                  <c:v>#N/A</c:v>
                </c:pt>
                <c:pt idx="8523">
                  <c:v>#N/A</c:v>
                </c:pt>
                <c:pt idx="8524">
                  <c:v>#N/A</c:v>
                </c:pt>
                <c:pt idx="8525">
                  <c:v>#N/A</c:v>
                </c:pt>
                <c:pt idx="8526">
                  <c:v>#N/A</c:v>
                </c:pt>
                <c:pt idx="8527">
                  <c:v>#N/A</c:v>
                </c:pt>
                <c:pt idx="8528">
                  <c:v>#N/A</c:v>
                </c:pt>
                <c:pt idx="8529">
                  <c:v>#N/A</c:v>
                </c:pt>
                <c:pt idx="8530">
                  <c:v>#N/A</c:v>
                </c:pt>
                <c:pt idx="8531">
                  <c:v>#N/A</c:v>
                </c:pt>
                <c:pt idx="8532">
                  <c:v>#N/A</c:v>
                </c:pt>
                <c:pt idx="8533">
                  <c:v>#N/A</c:v>
                </c:pt>
                <c:pt idx="8534">
                  <c:v>#N/A</c:v>
                </c:pt>
                <c:pt idx="8535">
                  <c:v>#N/A</c:v>
                </c:pt>
                <c:pt idx="8536">
                  <c:v>#N/A</c:v>
                </c:pt>
                <c:pt idx="8537">
                  <c:v>#N/A</c:v>
                </c:pt>
                <c:pt idx="8538">
                  <c:v>#N/A</c:v>
                </c:pt>
                <c:pt idx="8539">
                  <c:v>#N/A</c:v>
                </c:pt>
                <c:pt idx="8540">
                  <c:v>#N/A</c:v>
                </c:pt>
                <c:pt idx="8541">
                  <c:v>#N/A</c:v>
                </c:pt>
                <c:pt idx="8542">
                  <c:v>#N/A</c:v>
                </c:pt>
                <c:pt idx="8543">
                  <c:v>#N/A</c:v>
                </c:pt>
                <c:pt idx="8544">
                  <c:v>#N/A</c:v>
                </c:pt>
                <c:pt idx="8545">
                  <c:v>#N/A</c:v>
                </c:pt>
                <c:pt idx="8546">
                  <c:v>#N/A</c:v>
                </c:pt>
                <c:pt idx="8547">
                  <c:v>#N/A</c:v>
                </c:pt>
                <c:pt idx="8548">
                  <c:v>#N/A</c:v>
                </c:pt>
                <c:pt idx="8549">
                  <c:v>#N/A</c:v>
                </c:pt>
                <c:pt idx="8550">
                  <c:v>#N/A</c:v>
                </c:pt>
                <c:pt idx="8551">
                  <c:v>#N/A</c:v>
                </c:pt>
                <c:pt idx="8552">
                  <c:v>#N/A</c:v>
                </c:pt>
                <c:pt idx="8553">
                  <c:v>#N/A</c:v>
                </c:pt>
                <c:pt idx="8554">
                  <c:v>#N/A</c:v>
                </c:pt>
                <c:pt idx="8555">
                  <c:v>#N/A</c:v>
                </c:pt>
                <c:pt idx="8556">
                  <c:v>#N/A</c:v>
                </c:pt>
                <c:pt idx="8557">
                  <c:v>#N/A</c:v>
                </c:pt>
                <c:pt idx="8558">
                  <c:v>#N/A</c:v>
                </c:pt>
                <c:pt idx="8559">
                  <c:v>#N/A</c:v>
                </c:pt>
                <c:pt idx="8560">
                  <c:v>#N/A</c:v>
                </c:pt>
                <c:pt idx="8561">
                  <c:v>#N/A</c:v>
                </c:pt>
                <c:pt idx="8562">
                  <c:v>#N/A</c:v>
                </c:pt>
                <c:pt idx="8563">
                  <c:v>#N/A</c:v>
                </c:pt>
                <c:pt idx="8564">
                  <c:v>#N/A</c:v>
                </c:pt>
                <c:pt idx="8565">
                  <c:v>#N/A</c:v>
                </c:pt>
                <c:pt idx="8566">
                  <c:v>#N/A</c:v>
                </c:pt>
                <c:pt idx="8567">
                  <c:v>#N/A</c:v>
                </c:pt>
                <c:pt idx="8568">
                  <c:v>#N/A</c:v>
                </c:pt>
                <c:pt idx="8569">
                  <c:v>#N/A</c:v>
                </c:pt>
                <c:pt idx="8570">
                  <c:v>#N/A</c:v>
                </c:pt>
                <c:pt idx="8571">
                  <c:v>#N/A</c:v>
                </c:pt>
                <c:pt idx="8572">
                  <c:v>#N/A</c:v>
                </c:pt>
                <c:pt idx="8573">
                  <c:v>#N/A</c:v>
                </c:pt>
                <c:pt idx="8574">
                  <c:v>#N/A</c:v>
                </c:pt>
                <c:pt idx="8575">
                  <c:v>#N/A</c:v>
                </c:pt>
                <c:pt idx="8576">
                  <c:v>#N/A</c:v>
                </c:pt>
                <c:pt idx="8577">
                  <c:v>#N/A</c:v>
                </c:pt>
                <c:pt idx="8578">
                  <c:v>#N/A</c:v>
                </c:pt>
                <c:pt idx="8579">
                  <c:v>#N/A</c:v>
                </c:pt>
                <c:pt idx="8580">
                  <c:v>#N/A</c:v>
                </c:pt>
                <c:pt idx="8581">
                  <c:v>#N/A</c:v>
                </c:pt>
                <c:pt idx="8582">
                  <c:v>#N/A</c:v>
                </c:pt>
                <c:pt idx="8583">
                  <c:v>#N/A</c:v>
                </c:pt>
                <c:pt idx="8584">
                  <c:v>#N/A</c:v>
                </c:pt>
                <c:pt idx="8585">
                  <c:v>#N/A</c:v>
                </c:pt>
                <c:pt idx="8586">
                  <c:v>#N/A</c:v>
                </c:pt>
                <c:pt idx="8587">
                  <c:v>#N/A</c:v>
                </c:pt>
                <c:pt idx="8588">
                  <c:v>#N/A</c:v>
                </c:pt>
                <c:pt idx="8589">
                  <c:v>#N/A</c:v>
                </c:pt>
                <c:pt idx="8590">
                  <c:v>#N/A</c:v>
                </c:pt>
                <c:pt idx="8591">
                  <c:v>#N/A</c:v>
                </c:pt>
                <c:pt idx="8592">
                  <c:v>#N/A</c:v>
                </c:pt>
                <c:pt idx="8593">
                  <c:v>#N/A</c:v>
                </c:pt>
                <c:pt idx="8594">
                  <c:v>#N/A</c:v>
                </c:pt>
                <c:pt idx="8595">
                  <c:v>#N/A</c:v>
                </c:pt>
                <c:pt idx="8596">
                  <c:v>#N/A</c:v>
                </c:pt>
                <c:pt idx="8597">
                  <c:v>#N/A</c:v>
                </c:pt>
                <c:pt idx="8598">
                  <c:v>#N/A</c:v>
                </c:pt>
                <c:pt idx="8599">
                  <c:v>#N/A</c:v>
                </c:pt>
                <c:pt idx="8600">
                  <c:v>#N/A</c:v>
                </c:pt>
                <c:pt idx="8601">
                  <c:v>#N/A</c:v>
                </c:pt>
                <c:pt idx="8602">
                  <c:v>#N/A</c:v>
                </c:pt>
                <c:pt idx="8603">
                  <c:v>#N/A</c:v>
                </c:pt>
                <c:pt idx="8604">
                  <c:v>#N/A</c:v>
                </c:pt>
                <c:pt idx="8605">
                  <c:v>#N/A</c:v>
                </c:pt>
                <c:pt idx="8606">
                  <c:v>#N/A</c:v>
                </c:pt>
                <c:pt idx="8607">
                  <c:v>#N/A</c:v>
                </c:pt>
                <c:pt idx="8608">
                  <c:v>#N/A</c:v>
                </c:pt>
                <c:pt idx="8609">
                  <c:v>#N/A</c:v>
                </c:pt>
                <c:pt idx="8610">
                  <c:v>#N/A</c:v>
                </c:pt>
                <c:pt idx="8611">
                  <c:v>#N/A</c:v>
                </c:pt>
                <c:pt idx="8612">
                  <c:v>#N/A</c:v>
                </c:pt>
                <c:pt idx="8613">
                  <c:v>#N/A</c:v>
                </c:pt>
                <c:pt idx="8614">
                  <c:v>#N/A</c:v>
                </c:pt>
                <c:pt idx="8615">
                  <c:v>#N/A</c:v>
                </c:pt>
                <c:pt idx="8616">
                  <c:v>#N/A</c:v>
                </c:pt>
                <c:pt idx="8617">
                  <c:v>#N/A</c:v>
                </c:pt>
                <c:pt idx="8618">
                  <c:v>#N/A</c:v>
                </c:pt>
                <c:pt idx="8619">
                  <c:v>#N/A</c:v>
                </c:pt>
                <c:pt idx="8620">
                  <c:v>#N/A</c:v>
                </c:pt>
                <c:pt idx="8621">
                  <c:v>#N/A</c:v>
                </c:pt>
                <c:pt idx="8622">
                  <c:v>#N/A</c:v>
                </c:pt>
                <c:pt idx="8623">
                  <c:v>#N/A</c:v>
                </c:pt>
                <c:pt idx="8624">
                  <c:v>#N/A</c:v>
                </c:pt>
                <c:pt idx="8625">
                  <c:v>#N/A</c:v>
                </c:pt>
                <c:pt idx="8626">
                  <c:v>#N/A</c:v>
                </c:pt>
                <c:pt idx="8627">
                  <c:v>#N/A</c:v>
                </c:pt>
                <c:pt idx="8628">
                  <c:v>#N/A</c:v>
                </c:pt>
                <c:pt idx="8629">
                  <c:v>#N/A</c:v>
                </c:pt>
                <c:pt idx="8630">
                  <c:v>#N/A</c:v>
                </c:pt>
                <c:pt idx="8631">
                  <c:v>#N/A</c:v>
                </c:pt>
                <c:pt idx="8632">
                  <c:v>#N/A</c:v>
                </c:pt>
                <c:pt idx="8633">
                  <c:v>#N/A</c:v>
                </c:pt>
                <c:pt idx="8634">
                  <c:v>#N/A</c:v>
                </c:pt>
                <c:pt idx="8635">
                  <c:v>#N/A</c:v>
                </c:pt>
                <c:pt idx="8636">
                  <c:v>#N/A</c:v>
                </c:pt>
                <c:pt idx="8637">
                  <c:v>#N/A</c:v>
                </c:pt>
                <c:pt idx="8638">
                  <c:v>#N/A</c:v>
                </c:pt>
                <c:pt idx="8639">
                  <c:v>#N/A</c:v>
                </c:pt>
                <c:pt idx="8640">
                  <c:v>#N/A</c:v>
                </c:pt>
                <c:pt idx="8641">
                  <c:v>#N/A</c:v>
                </c:pt>
                <c:pt idx="8642">
                  <c:v>#N/A</c:v>
                </c:pt>
                <c:pt idx="8643">
                  <c:v>#N/A</c:v>
                </c:pt>
                <c:pt idx="8644">
                  <c:v>#N/A</c:v>
                </c:pt>
                <c:pt idx="8645">
                  <c:v>#N/A</c:v>
                </c:pt>
                <c:pt idx="8646">
                  <c:v>#N/A</c:v>
                </c:pt>
                <c:pt idx="8647">
                  <c:v>#N/A</c:v>
                </c:pt>
                <c:pt idx="8648">
                  <c:v>#N/A</c:v>
                </c:pt>
                <c:pt idx="8649">
                  <c:v>#N/A</c:v>
                </c:pt>
                <c:pt idx="8650">
                  <c:v>#N/A</c:v>
                </c:pt>
                <c:pt idx="8651">
                  <c:v>#N/A</c:v>
                </c:pt>
                <c:pt idx="8652">
                  <c:v>#N/A</c:v>
                </c:pt>
                <c:pt idx="8653">
                  <c:v>#N/A</c:v>
                </c:pt>
                <c:pt idx="8654">
                  <c:v>#N/A</c:v>
                </c:pt>
                <c:pt idx="8655">
                  <c:v>#N/A</c:v>
                </c:pt>
                <c:pt idx="8656">
                  <c:v>#N/A</c:v>
                </c:pt>
                <c:pt idx="8657">
                  <c:v>#N/A</c:v>
                </c:pt>
                <c:pt idx="8658">
                  <c:v>#N/A</c:v>
                </c:pt>
                <c:pt idx="8659">
                  <c:v>#N/A</c:v>
                </c:pt>
                <c:pt idx="8660">
                  <c:v>#N/A</c:v>
                </c:pt>
                <c:pt idx="8661">
                  <c:v>#N/A</c:v>
                </c:pt>
                <c:pt idx="8662">
                  <c:v>#N/A</c:v>
                </c:pt>
                <c:pt idx="8663">
                  <c:v>#N/A</c:v>
                </c:pt>
                <c:pt idx="8664">
                  <c:v>#N/A</c:v>
                </c:pt>
                <c:pt idx="8665">
                  <c:v>#N/A</c:v>
                </c:pt>
                <c:pt idx="8666">
                  <c:v>#N/A</c:v>
                </c:pt>
                <c:pt idx="8667">
                  <c:v>#N/A</c:v>
                </c:pt>
                <c:pt idx="8668">
                  <c:v>#N/A</c:v>
                </c:pt>
                <c:pt idx="8669">
                  <c:v>#N/A</c:v>
                </c:pt>
                <c:pt idx="8670">
                  <c:v>#N/A</c:v>
                </c:pt>
                <c:pt idx="8671">
                  <c:v>#N/A</c:v>
                </c:pt>
                <c:pt idx="8672">
                  <c:v>#N/A</c:v>
                </c:pt>
                <c:pt idx="8673">
                  <c:v>#N/A</c:v>
                </c:pt>
                <c:pt idx="8674">
                  <c:v>#N/A</c:v>
                </c:pt>
                <c:pt idx="8675">
                  <c:v>#N/A</c:v>
                </c:pt>
                <c:pt idx="8676">
                  <c:v>#N/A</c:v>
                </c:pt>
                <c:pt idx="8677">
                  <c:v>#N/A</c:v>
                </c:pt>
                <c:pt idx="8678">
                  <c:v>#N/A</c:v>
                </c:pt>
                <c:pt idx="8679">
                  <c:v>#N/A</c:v>
                </c:pt>
                <c:pt idx="8680">
                  <c:v>#N/A</c:v>
                </c:pt>
                <c:pt idx="8681">
                  <c:v>#N/A</c:v>
                </c:pt>
                <c:pt idx="8682">
                  <c:v>#N/A</c:v>
                </c:pt>
                <c:pt idx="8683">
                  <c:v>#N/A</c:v>
                </c:pt>
                <c:pt idx="8684">
                  <c:v>#N/A</c:v>
                </c:pt>
                <c:pt idx="8685">
                  <c:v>#N/A</c:v>
                </c:pt>
                <c:pt idx="8686">
                  <c:v>#N/A</c:v>
                </c:pt>
                <c:pt idx="8687">
                  <c:v>#N/A</c:v>
                </c:pt>
                <c:pt idx="8688">
                  <c:v>#N/A</c:v>
                </c:pt>
                <c:pt idx="8689">
                  <c:v>#N/A</c:v>
                </c:pt>
                <c:pt idx="8690">
                  <c:v>#N/A</c:v>
                </c:pt>
                <c:pt idx="8691">
                  <c:v>#N/A</c:v>
                </c:pt>
                <c:pt idx="8692">
                  <c:v>#N/A</c:v>
                </c:pt>
                <c:pt idx="8693">
                  <c:v>#N/A</c:v>
                </c:pt>
                <c:pt idx="8694">
                  <c:v>#N/A</c:v>
                </c:pt>
                <c:pt idx="8695">
                  <c:v>#N/A</c:v>
                </c:pt>
                <c:pt idx="8696">
                  <c:v>#N/A</c:v>
                </c:pt>
                <c:pt idx="8697">
                  <c:v>#N/A</c:v>
                </c:pt>
                <c:pt idx="8698">
                  <c:v>#N/A</c:v>
                </c:pt>
                <c:pt idx="8699">
                  <c:v>#N/A</c:v>
                </c:pt>
                <c:pt idx="8700">
                  <c:v>#N/A</c:v>
                </c:pt>
                <c:pt idx="8701">
                  <c:v>#N/A</c:v>
                </c:pt>
                <c:pt idx="8702">
                  <c:v>#N/A</c:v>
                </c:pt>
                <c:pt idx="8703">
                  <c:v>#N/A</c:v>
                </c:pt>
                <c:pt idx="8704">
                  <c:v>#N/A</c:v>
                </c:pt>
                <c:pt idx="8705">
                  <c:v>#N/A</c:v>
                </c:pt>
                <c:pt idx="8706">
                  <c:v>#N/A</c:v>
                </c:pt>
                <c:pt idx="8707">
                  <c:v>#N/A</c:v>
                </c:pt>
                <c:pt idx="8708">
                  <c:v>#N/A</c:v>
                </c:pt>
                <c:pt idx="8709">
                  <c:v>#N/A</c:v>
                </c:pt>
                <c:pt idx="8710">
                  <c:v>#N/A</c:v>
                </c:pt>
                <c:pt idx="8711">
                  <c:v>#N/A</c:v>
                </c:pt>
                <c:pt idx="8712">
                  <c:v>#N/A</c:v>
                </c:pt>
                <c:pt idx="8713">
                  <c:v>#N/A</c:v>
                </c:pt>
                <c:pt idx="8714">
                  <c:v>#N/A</c:v>
                </c:pt>
                <c:pt idx="8715">
                  <c:v>#N/A</c:v>
                </c:pt>
                <c:pt idx="8716">
                  <c:v>#N/A</c:v>
                </c:pt>
                <c:pt idx="8717">
                  <c:v>#N/A</c:v>
                </c:pt>
                <c:pt idx="8718">
                  <c:v>#N/A</c:v>
                </c:pt>
                <c:pt idx="8719">
                  <c:v>#N/A</c:v>
                </c:pt>
                <c:pt idx="8720">
                  <c:v>#N/A</c:v>
                </c:pt>
                <c:pt idx="8721">
                  <c:v>#N/A</c:v>
                </c:pt>
                <c:pt idx="8722">
                  <c:v>#N/A</c:v>
                </c:pt>
                <c:pt idx="8723">
                  <c:v>#N/A</c:v>
                </c:pt>
                <c:pt idx="8724">
                  <c:v>#N/A</c:v>
                </c:pt>
                <c:pt idx="8725">
                  <c:v>#N/A</c:v>
                </c:pt>
                <c:pt idx="8726">
                  <c:v>#N/A</c:v>
                </c:pt>
                <c:pt idx="8727">
                  <c:v>#N/A</c:v>
                </c:pt>
                <c:pt idx="8728">
                  <c:v>#N/A</c:v>
                </c:pt>
                <c:pt idx="8729">
                  <c:v>#N/A</c:v>
                </c:pt>
                <c:pt idx="8730">
                  <c:v>#N/A</c:v>
                </c:pt>
                <c:pt idx="8731">
                  <c:v>#N/A</c:v>
                </c:pt>
                <c:pt idx="8732">
                  <c:v>#N/A</c:v>
                </c:pt>
                <c:pt idx="8733">
                  <c:v>#N/A</c:v>
                </c:pt>
                <c:pt idx="8734">
                  <c:v>#N/A</c:v>
                </c:pt>
                <c:pt idx="8735">
                  <c:v>#N/A</c:v>
                </c:pt>
                <c:pt idx="8736">
                  <c:v>#N/A</c:v>
                </c:pt>
                <c:pt idx="8737">
                  <c:v>#N/A</c:v>
                </c:pt>
                <c:pt idx="8738">
                  <c:v>#N/A</c:v>
                </c:pt>
                <c:pt idx="8739">
                  <c:v>#N/A</c:v>
                </c:pt>
                <c:pt idx="8740">
                  <c:v>#N/A</c:v>
                </c:pt>
                <c:pt idx="8741">
                  <c:v>#N/A</c:v>
                </c:pt>
                <c:pt idx="8742">
                  <c:v>#N/A</c:v>
                </c:pt>
                <c:pt idx="8743">
                  <c:v>#N/A</c:v>
                </c:pt>
                <c:pt idx="8744">
                  <c:v>#N/A</c:v>
                </c:pt>
                <c:pt idx="8745">
                  <c:v>#N/A</c:v>
                </c:pt>
                <c:pt idx="8746">
                  <c:v>#N/A</c:v>
                </c:pt>
                <c:pt idx="8747">
                  <c:v>#N/A</c:v>
                </c:pt>
                <c:pt idx="8748">
                  <c:v>#N/A</c:v>
                </c:pt>
                <c:pt idx="8749">
                  <c:v>#N/A</c:v>
                </c:pt>
                <c:pt idx="8750">
                  <c:v>#N/A</c:v>
                </c:pt>
                <c:pt idx="8751">
                  <c:v>#N/A</c:v>
                </c:pt>
                <c:pt idx="8752">
                  <c:v>#N/A</c:v>
                </c:pt>
                <c:pt idx="8753">
                  <c:v>#N/A</c:v>
                </c:pt>
                <c:pt idx="8754">
                  <c:v>#N/A</c:v>
                </c:pt>
                <c:pt idx="8755">
                  <c:v>#N/A</c:v>
                </c:pt>
                <c:pt idx="8756">
                  <c:v>#N/A</c:v>
                </c:pt>
                <c:pt idx="8757">
                  <c:v>#N/A</c:v>
                </c:pt>
                <c:pt idx="8758">
                  <c:v>#N/A</c:v>
                </c:pt>
                <c:pt idx="8759">
                  <c:v>#N/A</c:v>
                </c:pt>
                <c:pt idx="8760">
                  <c:v>#N/A</c:v>
                </c:pt>
                <c:pt idx="8761">
                  <c:v>#N/A</c:v>
                </c:pt>
                <c:pt idx="8762">
                  <c:v>#N/A</c:v>
                </c:pt>
                <c:pt idx="8763">
                  <c:v>#N/A</c:v>
                </c:pt>
                <c:pt idx="8764">
                  <c:v>#N/A</c:v>
                </c:pt>
                <c:pt idx="8765">
                  <c:v>#N/A</c:v>
                </c:pt>
                <c:pt idx="8766">
                  <c:v>#N/A</c:v>
                </c:pt>
                <c:pt idx="8767">
                  <c:v>#N/A</c:v>
                </c:pt>
                <c:pt idx="8768">
                  <c:v>#N/A</c:v>
                </c:pt>
                <c:pt idx="8769">
                  <c:v>#N/A</c:v>
                </c:pt>
                <c:pt idx="8770">
                  <c:v>#N/A</c:v>
                </c:pt>
                <c:pt idx="8771">
                  <c:v>#N/A</c:v>
                </c:pt>
                <c:pt idx="8772">
                  <c:v>#N/A</c:v>
                </c:pt>
                <c:pt idx="8773">
                  <c:v>#N/A</c:v>
                </c:pt>
                <c:pt idx="8774">
                  <c:v>#N/A</c:v>
                </c:pt>
                <c:pt idx="8775">
                  <c:v>#N/A</c:v>
                </c:pt>
                <c:pt idx="8776">
                  <c:v>#N/A</c:v>
                </c:pt>
                <c:pt idx="8777">
                  <c:v>#N/A</c:v>
                </c:pt>
                <c:pt idx="8778">
                  <c:v>#N/A</c:v>
                </c:pt>
                <c:pt idx="8779">
                  <c:v>#N/A</c:v>
                </c:pt>
                <c:pt idx="8780">
                  <c:v>#N/A</c:v>
                </c:pt>
                <c:pt idx="8781">
                  <c:v>#N/A</c:v>
                </c:pt>
                <c:pt idx="8782">
                  <c:v>#N/A</c:v>
                </c:pt>
                <c:pt idx="8783">
                  <c:v>#N/A</c:v>
                </c:pt>
                <c:pt idx="8784">
                  <c:v>#N/A</c:v>
                </c:pt>
                <c:pt idx="8785">
                  <c:v>#N/A</c:v>
                </c:pt>
                <c:pt idx="8786">
                  <c:v>#N/A</c:v>
                </c:pt>
                <c:pt idx="8787">
                  <c:v>#N/A</c:v>
                </c:pt>
                <c:pt idx="8788">
                  <c:v>#N/A</c:v>
                </c:pt>
                <c:pt idx="8789">
                  <c:v>#N/A</c:v>
                </c:pt>
                <c:pt idx="8790">
                  <c:v>#N/A</c:v>
                </c:pt>
                <c:pt idx="8791">
                  <c:v>#N/A</c:v>
                </c:pt>
                <c:pt idx="8792">
                  <c:v>#N/A</c:v>
                </c:pt>
                <c:pt idx="8793">
                  <c:v>#N/A</c:v>
                </c:pt>
                <c:pt idx="8794">
                  <c:v>#N/A</c:v>
                </c:pt>
                <c:pt idx="8795">
                  <c:v>#N/A</c:v>
                </c:pt>
                <c:pt idx="8796">
                  <c:v>#N/A</c:v>
                </c:pt>
                <c:pt idx="8797">
                  <c:v>#N/A</c:v>
                </c:pt>
                <c:pt idx="8798">
                  <c:v>#N/A</c:v>
                </c:pt>
                <c:pt idx="8799">
                  <c:v>#N/A</c:v>
                </c:pt>
                <c:pt idx="8800">
                  <c:v>#N/A</c:v>
                </c:pt>
                <c:pt idx="8801">
                  <c:v>#N/A</c:v>
                </c:pt>
                <c:pt idx="8802">
                  <c:v>#N/A</c:v>
                </c:pt>
                <c:pt idx="8803">
                  <c:v>#N/A</c:v>
                </c:pt>
                <c:pt idx="8804">
                  <c:v>#N/A</c:v>
                </c:pt>
                <c:pt idx="8805">
                  <c:v>#N/A</c:v>
                </c:pt>
                <c:pt idx="8806">
                  <c:v>#N/A</c:v>
                </c:pt>
                <c:pt idx="8807">
                  <c:v>#N/A</c:v>
                </c:pt>
                <c:pt idx="8808">
                  <c:v>#N/A</c:v>
                </c:pt>
                <c:pt idx="8809">
                  <c:v>#N/A</c:v>
                </c:pt>
                <c:pt idx="8810">
                  <c:v>#N/A</c:v>
                </c:pt>
                <c:pt idx="8811">
                  <c:v>#N/A</c:v>
                </c:pt>
                <c:pt idx="8812">
                  <c:v>#N/A</c:v>
                </c:pt>
                <c:pt idx="8813">
                  <c:v>#N/A</c:v>
                </c:pt>
                <c:pt idx="8814">
                  <c:v>#N/A</c:v>
                </c:pt>
                <c:pt idx="8815">
                  <c:v>#N/A</c:v>
                </c:pt>
                <c:pt idx="8816">
                  <c:v>#N/A</c:v>
                </c:pt>
                <c:pt idx="8817">
                  <c:v>#N/A</c:v>
                </c:pt>
                <c:pt idx="8818">
                  <c:v>#N/A</c:v>
                </c:pt>
                <c:pt idx="8819">
                  <c:v>#N/A</c:v>
                </c:pt>
                <c:pt idx="8820">
                  <c:v>#N/A</c:v>
                </c:pt>
                <c:pt idx="8821">
                  <c:v>#N/A</c:v>
                </c:pt>
                <c:pt idx="8822">
                  <c:v>#N/A</c:v>
                </c:pt>
                <c:pt idx="8823">
                  <c:v>#N/A</c:v>
                </c:pt>
                <c:pt idx="8824">
                  <c:v>#N/A</c:v>
                </c:pt>
                <c:pt idx="8825">
                  <c:v>#N/A</c:v>
                </c:pt>
                <c:pt idx="8826">
                  <c:v>#N/A</c:v>
                </c:pt>
                <c:pt idx="8827">
                  <c:v>#N/A</c:v>
                </c:pt>
                <c:pt idx="8828">
                  <c:v>#N/A</c:v>
                </c:pt>
                <c:pt idx="8829">
                  <c:v>#N/A</c:v>
                </c:pt>
                <c:pt idx="8830">
                  <c:v>#N/A</c:v>
                </c:pt>
                <c:pt idx="8831">
                  <c:v>#N/A</c:v>
                </c:pt>
                <c:pt idx="8832">
                  <c:v>#N/A</c:v>
                </c:pt>
                <c:pt idx="8833">
                  <c:v>#N/A</c:v>
                </c:pt>
                <c:pt idx="8834">
                  <c:v>#N/A</c:v>
                </c:pt>
                <c:pt idx="8835">
                  <c:v>#N/A</c:v>
                </c:pt>
                <c:pt idx="8836">
                  <c:v>#N/A</c:v>
                </c:pt>
                <c:pt idx="8837">
                  <c:v>#N/A</c:v>
                </c:pt>
                <c:pt idx="8838">
                  <c:v>#N/A</c:v>
                </c:pt>
                <c:pt idx="8839">
                  <c:v>#N/A</c:v>
                </c:pt>
                <c:pt idx="8840">
                  <c:v>#N/A</c:v>
                </c:pt>
                <c:pt idx="8841">
                  <c:v>#N/A</c:v>
                </c:pt>
                <c:pt idx="8842">
                  <c:v>#N/A</c:v>
                </c:pt>
                <c:pt idx="8843">
                  <c:v>#N/A</c:v>
                </c:pt>
                <c:pt idx="8844">
                  <c:v>#N/A</c:v>
                </c:pt>
                <c:pt idx="8845">
                  <c:v>#N/A</c:v>
                </c:pt>
                <c:pt idx="8846">
                  <c:v>#N/A</c:v>
                </c:pt>
                <c:pt idx="8847">
                  <c:v>#N/A</c:v>
                </c:pt>
                <c:pt idx="8848">
                  <c:v>#N/A</c:v>
                </c:pt>
                <c:pt idx="8849">
                  <c:v>#N/A</c:v>
                </c:pt>
                <c:pt idx="8850">
                  <c:v>#N/A</c:v>
                </c:pt>
                <c:pt idx="8851">
                  <c:v>#N/A</c:v>
                </c:pt>
                <c:pt idx="8852">
                  <c:v>#N/A</c:v>
                </c:pt>
                <c:pt idx="8853">
                  <c:v>#N/A</c:v>
                </c:pt>
                <c:pt idx="8854">
                  <c:v>#N/A</c:v>
                </c:pt>
                <c:pt idx="8855">
                  <c:v>#N/A</c:v>
                </c:pt>
                <c:pt idx="8856">
                  <c:v>#N/A</c:v>
                </c:pt>
                <c:pt idx="8857">
                  <c:v>#N/A</c:v>
                </c:pt>
                <c:pt idx="8858">
                  <c:v>#N/A</c:v>
                </c:pt>
                <c:pt idx="8859">
                  <c:v>#N/A</c:v>
                </c:pt>
                <c:pt idx="8860">
                  <c:v>#N/A</c:v>
                </c:pt>
                <c:pt idx="8861">
                  <c:v>#N/A</c:v>
                </c:pt>
                <c:pt idx="8862">
                  <c:v>#N/A</c:v>
                </c:pt>
                <c:pt idx="8863">
                  <c:v>#N/A</c:v>
                </c:pt>
                <c:pt idx="8864">
                  <c:v>#N/A</c:v>
                </c:pt>
                <c:pt idx="8865">
                  <c:v>#N/A</c:v>
                </c:pt>
                <c:pt idx="8866">
                  <c:v>#N/A</c:v>
                </c:pt>
                <c:pt idx="8867">
                  <c:v>#N/A</c:v>
                </c:pt>
                <c:pt idx="8868">
                  <c:v>#N/A</c:v>
                </c:pt>
                <c:pt idx="8869">
                  <c:v>#N/A</c:v>
                </c:pt>
                <c:pt idx="8870">
                  <c:v>#N/A</c:v>
                </c:pt>
                <c:pt idx="8871">
                  <c:v>#N/A</c:v>
                </c:pt>
                <c:pt idx="8872">
                  <c:v>#N/A</c:v>
                </c:pt>
                <c:pt idx="8873">
                  <c:v>#N/A</c:v>
                </c:pt>
                <c:pt idx="8874">
                  <c:v>#N/A</c:v>
                </c:pt>
                <c:pt idx="8875">
                  <c:v>#N/A</c:v>
                </c:pt>
                <c:pt idx="8876">
                  <c:v>#N/A</c:v>
                </c:pt>
                <c:pt idx="8877">
                  <c:v>#N/A</c:v>
                </c:pt>
                <c:pt idx="8878">
                  <c:v>#N/A</c:v>
                </c:pt>
                <c:pt idx="8879">
                  <c:v>#N/A</c:v>
                </c:pt>
                <c:pt idx="8880">
                  <c:v>#N/A</c:v>
                </c:pt>
                <c:pt idx="8881">
                  <c:v>#N/A</c:v>
                </c:pt>
                <c:pt idx="8882">
                  <c:v>#N/A</c:v>
                </c:pt>
                <c:pt idx="8883">
                  <c:v>#N/A</c:v>
                </c:pt>
                <c:pt idx="8884">
                  <c:v>#N/A</c:v>
                </c:pt>
                <c:pt idx="8885">
                  <c:v>#N/A</c:v>
                </c:pt>
                <c:pt idx="8886">
                  <c:v>#N/A</c:v>
                </c:pt>
                <c:pt idx="8887">
                  <c:v>#N/A</c:v>
                </c:pt>
                <c:pt idx="8888">
                  <c:v>#N/A</c:v>
                </c:pt>
                <c:pt idx="8889">
                  <c:v>#N/A</c:v>
                </c:pt>
                <c:pt idx="8890">
                  <c:v>#N/A</c:v>
                </c:pt>
                <c:pt idx="8891">
                  <c:v>#N/A</c:v>
                </c:pt>
                <c:pt idx="8892">
                  <c:v>#N/A</c:v>
                </c:pt>
                <c:pt idx="8893">
                  <c:v>#N/A</c:v>
                </c:pt>
                <c:pt idx="8894">
                  <c:v>#N/A</c:v>
                </c:pt>
                <c:pt idx="8895">
                  <c:v>#N/A</c:v>
                </c:pt>
                <c:pt idx="8896">
                  <c:v>#N/A</c:v>
                </c:pt>
                <c:pt idx="8897">
                  <c:v>#N/A</c:v>
                </c:pt>
                <c:pt idx="8898">
                  <c:v>#N/A</c:v>
                </c:pt>
                <c:pt idx="8899">
                  <c:v>#N/A</c:v>
                </c:pt>
                <c:pt idx="8900">
                  <c:v>#N/A</c:v>
                </c:pt>
                <c:pt idx="8901">
                  <c:v>#N/A</c:v>
                </c:pt>
                <c:pt idx="8902">
                  <c:v>#N/A</c:v>
                </c:pt>
                <c:pt idx="8903">
                  <c:v>#N/A</c:v>
                </c:pt>
                <c:pt idx="8904">
                  <c:v>#N/A</c:v>
                </c:pt>
                <c:pt idx="8905">
                  <c:v>#N/A</c:v>
                </c:pt>
                <c:pt idx="8906">
                  <c:v>#N/A</c:v>
                </c:pt>
                <c:pt idx="8907">
                  <c:v>#N/A</c:v>
                </c:pt>
                <c:pt idx="8908">
                  <c:v>#N/A</c:v>
                </c:pt>
                <c:pt idx="8909">
                  <c:v>#N/A</c:v>
                </c:pt>
                <c:pt idx="8910">
                  <c:v>#N/A</c:v>
                </c:pt>
                <c:pt idx="8911">
                  <c:v>#N/A</c:v>
                </c:pt>
                <c:pt idx="8912">
                  <c:v>#N/A</c:v>
                </c:pt>
                <c:pt idx="8913">
                  <c:v>#N/A</c:v>
                </c:pt>
                <c:pt idx="8914">
                  <c:v>#N/A</c:v>
                </c:pt>
                <c:pt idx="8915">
                  <c:v>#N/A</c:v>
                </c:pt>
                <c:pt idx="8916">
                  <c:v>#N/A</c:v>
                </c:pt>
                <c:pt idx="8917">
                  <c:v>#N/A</c:v>
                </c:pt>
                <c:pt idx="8918">
                  <c:v>#N/A</c:v>
                </c:pt>
                <c:pt idx="8919">
                  <c:v>#N/A</c:v>
                </c:pt>
                <c:pt idx="8920">
                  <c:v>#N/A</c:v>
                </c:pt>
                <c:pt idx="8921">
                  <c:v>#N/A</c:v>
                </c:pt>
                <c:pt idx="8922">
                  <c:v>#N/A</c:v>
                </c:pt>
                <c:pt idx="8923">
                  <c:v>#N/A</c:v>
                </c:pt>
                <c:pt idx="8924">
                  <c:v>#N/A</c:v>
                </c:pt>
                <c:pt idx="8925">
                  <c:v>#N/A</c:v>
                </c:pt>
                <c:pt idx="8926">
                  <c:v>#N/A</c:v>
                </c:pt>
                <c:pt idx="8927">
                  <c:v>#N/A</c:v>
                </c:pt>
                <c:pt idx="8928">
                  <c:v>#N/A</c:v>
                </c:pt>
                <c:pt idx="8929">
                  <c:v>#N/A</c:v>
                </c:pt>
                <c:pt idx="8930">
                  <c:v>#N/A</c:v>
                </c:pt>
                <c:pt idx="8931">
                  <c:v>#N/A</c:v>
                </c:pt>
                <c:pt idx="8932">
                  <c:v>#N/A</c:v>
                </c:pt>
                <c:pt idx="8933">
                  <c:v>#N/A</c:v>
                </c:pt>
                <c:pt idx="8934">
                  <c:v>#N/A</c:v>
                </c:pt>
                <c:pt idx="8935">
                  <c:v>#N/A</c:v>
                </c:pt>
                <c:pt idx="8936">
                  <c:v>#N/A</c:v>
                </c:pt>
                <c:pt idx="8937">
                  <c:v>#N/A</c:v>
                </c:pt>
                <c:pt idx="8938">
                  <c:v>#N/A</c:v>
                </c:pt>
                <c:pt idx="8939">
                  <c:v>#N/A</c:v>
                </c:pt>
                <c:pt idx="8940">
                  <c:v>#N/A</c:v>
                </c:pt>
                <c:pt idx="8941">
                  <c:v>#N/A</c:v>
                </c:pt>
                <c:pt idx="8942">
                  <c:v>#N/A</c:v>
                </c:pt>
                <c:pt idx="8943">
                  <c:v>#N/A</c:v>
                </c:pt>
                <c:pt idx="8944">
                  <c:v>#N/A</c:v>
                </c:pt>
                <c:pt idx="8945">
                  <c:v>#N/A</c:v>
                </c:pt>
                <c:pt idx="8946">
                  <c:v>#N/A</c:v>
                </c:pt>
                <c:pt idx="8947">
                  <c:v>#N/A</c:v>
                </c:pt>
                <c:pt idx="8948">
                  <c:v>#N/A</c:v>
                </c:pt>
                <c:pt idx="8949">
                  <c:v>#N/A</c:v>
                </c:pt>
                <c:pt idx="8950">
                  <c:v>#N/A</c:v>
                </c:pt>
                <c:pt idx="8951">
                  <c:v>#N/A</c:v>
                </c:pt>
                <c:pt idx="8952">
                  <c:v>#N/A</c:v>
                </c:pt>
                <c:pt idx="8953">
                  <c:v>#N/A</c:v>
                </c:pt>
                <c:pt idx="8954">
                  <c:v>#N/A</c:v>
                </c:pt>
                <c:pt idx="8955">
                  <c:v>#N/A</c:v>
                </c:pt>
                <c:pt idx="8956">
                  <c:v>#N/A</c:v>
                </c:pt>
                <c:pt idx="8957">
                  <c:v>#N/A</c:v>
                </c:pt>
                <c:pt idx="8958">
                  <c:v>#N/A</c:v>
                </c:pt>
                <c:pt idx="8959">
                  <c:v>#N/A</c:v>
                </c:pt>
                <c:pt idx="8960">
                  <c:v>#N/A</c:v>
                </c:pt>
                <c:pt idx="8961">
                  <c:v>#N/A</c:v>
                </c:pt>
                <c:pt idx="8962">
                  <c:v>#N/A</c:v>
                </c:pt>
                <c:pt idx="8963">
                  <c:v>#N/A</c:v>
                </c:pt>
                <c:pt idx="8964">
                  <c:v>#N/A</c:v>
                </c:pt>
                <c:pt idx="8965">
                  <c:v>#N/A</c:v>
                </c:pt>
                <c:pt idx="8966">
                  <c:v>#N/A</c:v>
                </c:pt>
                <c:pt idx="8967">
                  <c:v>#N/A</c:v>
                </c:pt>
                <c:pt idx="8968">
                  <c:v>#N/A</c:v>
                </c:pt>
                <c:pt idx="8969">
                  <c:v>#N/A</c:v>
                </c:pt>
                <c:pt idx="8970">
                  <c:v>#N/A</c:v>
                </c:pt>
                <c:pt idx="8971">
                  <c:v>#N/A</c:v>
                </c:pt>
                <c:pt idx="8972">
                  <c:v>#N/A</c:v>
                </c:pt>
                <c:pt idx="8973">
                  <c:v>#N/A</c:v>
                </c:pt>
                <c:pt idx="8974">
                  <c:v>#N/A</c:v>
                </c:pt>
                <c:pt idx="8975">
                  <c:v>#N/A</c:v>
                </c:pt>
                <c:pt idx="8976">
                  <c:v>#N/A</c:v>
                </c:pt>
                <c:pt idx="8977">
                  <c:v>#N/A</c:v>
                </c:pt>
                <c:pt idx="8978">
                  <c:v>#N/A</c:v>
                </c:pt>
                <c:pt idx="8979">
                  <c:v>#N/A</c:v>
                </c:pt>
                <c:pt idx="8980">
                  <c:v>#N/A</c:v>
                </c:pt>
                <c:pt idx="8981">
                  <c:v>#N/A</c:v>
                </c:pt>
                <c:pt idx="8982">
                  <c:v>#N/A</c:v>
                </c:pt>
                <c:pt idx="8983">
                  <c:v>#N/A</c:v>
                </c:pt>
                <c:pt idx="8984">
                  <c:v>#N/A</c:v>
                </c:pt>
                <c:pt idx="8985">
                  <c:v>#N/A</c:v>
                </c:pt>
                <c:pt idx="8986">
                  <c:v>#N/A</c:v>
                </c:pt>
                <c:pt idx="8987">
                  <c:v>#N/A</c:v>
                </c:pt>
                <c:pt idx="8988">
                  <c:v>#N/A</c:v>
                </c:pt>
                <c:pt idx="8989">
                  <c:v>#N/A</c:v>
                </c:pt>
                <c:pt idx="8990">
                  <c:v>#N/A</c:v>
                </c:pt>
                <c:pt idx="8991">
                  <c:v>#N/A</c:v>
                </c:pt>
                <c:pt idx="8992">
                  <c:v>#N/A</c:v>
                </c:pt>
                <c:pt idx="8993">
                  <c:v>#N/A</c:v>
                </c:pt>
                <c:pt idx="8994">
                  <c:v>#N/A</c:v>
                </c:pt>
                <c:pt idx="8995">
                  <c:v>#N/A</c:v>
                </c:pt>
                <c:pt idx="8996">
                  <c:v>#N/A</c:v>
                </c:pt>
                <c:pt idx="8997">
                  <c:v>#N/A</c:v>
                </c:pt>
                <c:pt idx="8998">
                  <c:v>#N/A</c:v>
                </c:pt>
                <c:pt idx="8999">
                  <c:v>#N/A</c:v>
                </c:pt>
                <c:pt idx="9000">
                  <c:v>#N/A</c:v>
                </c:pt>
                <c:pt idx="9001">
                  <c:v>#N/A</c:v>
                </c:pt>
                <c:pt idx="9002">
                  <c:v>#N/A</c:v>
                </c:pt>
                <c:pt idx="9003">
                  <c:v>#N/A</c:v>
                </c:pt>
                <c:pt idx="9004">
                  <c:v>#N/A</c:v>
                </c:pt>
                <c:pt idx="9005">
                  <c:v>#N/A</c:v>
                </c:pt>
                <c:pt idx="9006">
                  <c:v>#N/A</c:v>
                </c:pt>
                <c:pt idx="9007">
                  <c:v>#N/A</c:v>
                </c:pt>
                <c:pt idx="9008">
                  <c:v>#N/A</c:v>
                </c:pt>
                <c:pt idx="9009">
                  <c:v>#N/A</c:v>
                </c:pt>
                <c:pt idx="9010">
                  <c:v>#N/A</c:v>
                </c:pt>
                <c:pt idx="9011">
                  <c:v>#N/A</c:v>
                </c:pt>
                <c:pt idx="9012">
                  <c:v>#N/A</c:v>
                </c:pt>
                <c:pt idx="9013">
                  <c:v>#N/A</c:v>
                </c:pt>
                <c:pt idx="9014">
                  <c:v>#N/A</c:v>
                </c:pt>
                <c:pt idx="9015">
                  <c:v>#N/A</c:v>
                </c:pt>
                <c:pt idx="9016">
                  <c:v>#N/A</c:v>
                </c:pt>
                <c:pt idx="9017">
                  <c:v>#N/A</c:v>
                </c:pt>
                <c:pt idx="9018">
                  <c:v>#N/A</c:v>
                </c:pt>
                <c:pt idx="9019">
                  <c:v>#N/A</c:v>
                </c:pt>
                <c:pt idx="9020">
                  <c:v>#N/A</c:v>
                </c:pt>
                <c:pt idx="9021">
                  <c:v>#N/A</c:v>
                </c:pt>
                <c:pt idx="9022">
                  <c:v>#N/A</c:v>
                </c:pt>
                <c:pt idx="9023">
                  <c:v>#N/A</c:v>
                </c:pt>
                <c:pt idx="9024">
                  <c:v>#N/A</c:v>
                </c:pt>
                <c:pt idx="9025">
                  <c:v>#N/A</c:v>
                </c:pt>
                <c:pt idx="9026">
                  <c:v>#N/A</c:v>
                </c:pt>
                <c:pt idx="9027">
                  <c:v>#N/A</c:v>
                </c:pt>
                <c:pt idx="9028">
                  <c:v>#N/A</c:v>
                </c:pt>
                <c:pt idx="9029">
                  <c:v>#N/A</c:v>
                </c:pt>
                <c:pt idx="9030">
                  <c:v>#N/A</c:v>
                </c:pt>
                <c:pt idx="9031">
                  <c:v>#N/A</c:v>
                </c:pt>
                <c:pt idx="9032">
                  <c:v>#N/A</c:v>
                </c:pt>
                <c:pt idx="9033">
                  <c:v>#N/A</c:v>
                </c:pt>
                <c:pt idx="9034">
                  <c:v>#N/A</c:v>
                </c:pt>
                <c:pt idx="9035">
                  <c:v>#N/A</c:v>
                </c:pt>
                <c:pt idx="9036">
                  <c:v>#N/A</c:v>
                </c:pt>
                <c:pt idx="9037">
                  <c:v>#N/A</c:v>
                </c:pt>
                <c:pt idx="9038">
                  <c:v>#N/A</c:v>
                </c:pt>
                <c:pt idx="9039">
                  <c:v>#N/A</c:v>
                </c:pt>
                <c:pt idx="9040">
                  <c:v>#N/A</c:v>
                </c:pt>
                <c:pt idx="9041">
                  <c:v>#N/A</c:v>
                </c:pt>
                <c:pt idx="9042">
                  <c:v>#N/A</c:v>
                </c:pt>
                <c:pt idx="9043">
                  <c:v>#N/A</c:v>
                </c:pt>
                <c:pt idx="9044">
                  <c:v>#N/A</c:v>
                </c:pt>
                <c:pt idx="9045">
                  <c:v>#N/A</c:v>
                </c:pt>
                <c:pt idx="9046">
                  <c:v>#N/A</c:v>
                </c:pt>
                <c:pt idx="9047">
                  <c:v>#N/A</c:v>
                </c:pt>
                <c:pt idx="9048">
                  <c:v>#N/A</c:v>
                </c:pt>
                <c:pt idx="9049">
                  <c:v>#N/A</c:v>
                </c:pt>
                <c:pt idx="9050">
                  <c:v>#N/A</c:v>
                </c:pt>
                <c:pt idx="9051">
                  <c:v>#N/A</c:v>
                </c:pt>
                <c:pt idx="9052">
                  <c:v>#N/A</c:v>
                </c:pt>
                <c:pt idx="9053">
                  <c:v>#N/A</c:v>
                </c:pt>
                <c:pt idx="9054">
                  <c:v>#N/A</c:v>
                </c:pt>
                <c:pt idx="9055">
                  <c:v>#N/A</c:v>
                </c:pt>
                <c:pt idx="9056">
                  <c:v>#N/A</c:v>
                </c:pt>
                <c:pt idx="9057">
                  <c:v>#N/A</c:v>
                </c:pt>
                <c:pt idx="9058">
                  <c:v>#N/A</c:v>
                </c:pt>
                <c:pt idx="9059">
                  <c:v>#N/A</c:v>
                </c:pt>
                <c:pt idx="9060">
                  <c:v>#N/A</c:v>
                </c:pt>
                <c:pt idx="9061">
                  <c:v>#N/A</c:v>
                </c:pt>
                <c:pt idx="9062">
                  <c:v>#N/A</c:v>
                </c:pt>
                <c:pt idx="9063">
                  <c:v>#N/A</c:v>
                </c:pt>
                <c:pt idx="9064">
                  <c:v>#N/A</c:v>
                </c:pt>
                <c:pt idx="9065">
                  <c:v>#N/A</c:v>
                </c:pt>
                <c:pt idx="9066">
                  <c:v>#N/A</c:v>
                </c:pt>
                <c:pt idx="9067">
                  <c:v>#N/A</c:v>
                </c:pt>
                <c:pt idx="9068">
                  <c:v>#N/A</c:v>
                </c:pt>
                <c:pt idx="9069">
                  <c:v>#N/A</c:v>
                </c:pt>
                <c:pt idx="9070">
                  <c:v>#N/A</c:v>
                </c:pt>
                <c:pt idx="9071">
                  <c:v>#N/A</c:v>
                </c:pt>
                <c:pt idx="9072">
                  <c:v>#N/A</c:v>
                </c:pt>
                <c:pt idx="9073">
                  <c:v>#N/A</c:v>
                </c:pt>
                <c:pt idx="9074">
                  <c:v>#N/A</c:v>
                </c:pt>
                <c:pt idx="9075">
                  <c:v>#N/A</c:v>
                </c:pt>
                <c:pt idx="9076">
                  <c:v>#N/A</c:v>
                </c:pt>
                <c:pt idx="9077">
                  <c:v>#N/A</c:v>
                </c:pt>
                <c:pt idx="9078">
                  <c:v>#N/A</c:v>
                </c:pt>
                <c:pt idx="9079">
                  <c:v>#N/A</c:v>
                </c:pt>
                <c:pt idx="9080">
                  <c:v>#N/A</c:v>
                </c:pt>
                <c:pt idx="9081">
                  <c:v>#N/A</c:v>
                </c:pt>
                <c:pt idx="9082">
                  <c:v>#N/A</c:v>
                </c:pt>
                <c:pt idx="9083">
                  <c:v>#N/A</c:v>
                </c:pt>
                <c:pt idx="9084">
                  <c:v>#N/A</c:v>
                </c:pt>
                <c:pt idx="9085">
                  <c:v>#N/A</c:v>
                </c:pt>
                <c:pt idx="9086">
                  <c:v>#N/A</c:v>
                </c:pt>
                <c:pt idx="9087">
                  <c:v>#N/A</c:v>
                </c:pt>
                <c:pt idx="9088">
                  <c:v>#N/A</c:v>
                </c:pt>
                <c:pt idx="9089">
                  <c:v>#N/A</c:v>
                </c:pt>
                <c:pt idx="9090">
                  <c:v>#N/A</c:v>
                </c:pt>
                <c:pt idx="9091">
                  <c:v>#N/A</c:v>
                </c:pt>
                <c:pt idx="9092">
                  <c:v>#N/A</c:v>
                </c:pt>
                <c:pt idx="9093">
                  <c:v>#N/A</c:v>
                </c:pt>
                <c:pt idx="9094">
                  <c:v>#N/A</c:v>
                </c:pt>
                <c:pt idx="9095">
                  <c:v>#N/A</c:v>
                </c:pt>
                <c:pt idx="9096">
                  <c:v>#N/A</c:v>
                </c:pt>
                <c:pt idx="9097">
                  <c:v>#N/A</c:v>
                </c:pt>
                <c:pt idx="9098">
                  <c:v>#N/A</c:v>
                </c:pt>
                <c:pt idx="9099">
                  <c:v>#N/A</c:v>
                </c:pt>
                <c:pt idx="9100">
                  <c:v>#N/A</c:v>
                </c:pt>
                <c:pt idx="9101">
                  <c:v>#N/A</c:v>
                </c:pt>
                <c:pt idx="9102">
                  <c:v>#N/A</c:v>
                </c:pt>
                <c:pt idx="9103">
                  <c:v>#N/A</c:v>
                </c:pt>
                <c:pt idx="9104">
                  <c:v>#N/A</c:v>
                </c:pt>
                <c:pt idx="9105">
                  <c:v>#N/A</c:v>
                </c:pt>
                <c:pt idx="9106">
                  <c:v>#N/A</c:v>
                </c:pt>
                <c:pt idx="9107">
                  <c:v>#N/A</c:v>
                </c:pt>
                <c:pt idx="9108">
                  <c:v>#N/A</c:v>
                </c:pt>
                <c:pt idx="9109">
                  <c:v>#N/A</c:v>
                </c:pt>
                <c:pt idx="9110">
                  <c:v>#N/A</c:v>
                </c:pt>
                <c:pt idx="9111">
                  <c:v>#N/A</c:v>
                </c:pt>
                <c:pt idx="9112">
                  <c:v>#N/A</c:v>
                </c:pt>
                <c:pt idx="9113">
                  <c:v>#N/A</c:v>
                </c:pt>
                <c:pt idx="9114">
                  <c:v>#N/A</c:v>
                </c:pt>
                <c:pt idx="9115">
                  <c:v>#N/A</c:v>
                </c:pt>
                <c:pt idx="9116">
                  <c:v>#N/A</c:v>
                </c:pt>
                <c:pt idx="9117">
                  <c:v>#N/A</c:v>
                </c:pt>
                <c:pt idx="9118">
                  <c:v>#N/A</c:v>
                </c:pt>
                <c:pt idx="9119">
                  <c:v>#N/A</c:v>
                </c:pt>
                <c:pt idx="9120">
                  <c:v>#N/A</c:v>
                </c:pt>
                <c:pt idx="9121">
                  <c:v>#N/A</c:v>
                </c:pt>
                <c:pt idx="9122">
                  <c:v>#N/A</c:v>
                </c:pt>
                <c:pt idx="9123">
                  <c:v>#N/A</c:v>
                </c:pt>
                <c:pt idx="9124">
                  <c:v>#N/A</c:v>
                </c:pt>
                <c:pt idx="9125">
                  <c:v>#N/A</c:v>
                </c:pt>
                <c:pt idx="9126">
                  <c:v>#N/A</c:v>
                </c:pt>
                <c:pt idx="9127">
                  <c:v>#N/A</c:v>
                </c:pt>
                <c:pt idx="9128">
                  <c:v>#N/A</c:v>
                </c:pt>
                <c:pt idx="9129">
                  <c:v>#N/A</c:v>
                </c:pt>
                <c:pt idx="9130">
                  <c:v>#N/A</c:v>
                </c:pt>
                <c:pt idx="9131">
                  <c:v>#N/A</c:v>
                </c:pt>
                <c:pt idx="9132">
                  <c:v>#N/A</c:v>
                </c:pt>
                <c:pt idx="9133">
                  <c:v>#N/A</c:v>
                </c:pt>
                <c:pt idx="9134">
                  <c:v>#N/A</c:v>
                </c:pt>
                <c:pt idx="9135">
                  <c:v>#N/A</c:v>
                </c:pt>
                <c:pt idx="9136">
                  <c:v>#N/A</c:v>
                </c:pt>
                <c:pt idx="9137">
                  <c:v>#N/A</c:v>
                </c:pt>
                <c:pt idx="9138">
                  <c:v>#N/A</c:v>
                </c:pt>
                <c:pt idx="9139">
                  <c:v>#N/A</c:v>
                </c:pt>
                <c:pt idx="9140">
                  <c:v>#N/A</c:v>
                </c:pt>
                <c:pt idx="9141">
                  <c:v>#N/A</c:v>
                </c:pt>
                <c:pt idx="9142">
                  <c:v>#N/A</c:v>
                </c:pt>
                <c:pt idx="9143">
                  <c:v>#N/A</c:v>
                </c:pt>
                <c:pt idx="9144">
                  <c:v>#N/A</c:v>
                </c:pt>
                <c:pt idx="9145">
                  <c:v>#N/A</c:v>
                </c:pt>
                <c:pt idx="9146">
                  <c:v>#N/A</c:v>
                </c:pt>
                <c:pt idx="9147">
                  <c:v>#N/A</c:v>
                </c:pt>
                <c:pt idx="9148">
                  <c:v>#N/A</c:v>
                </c:pt>
                <c:pt idx="9149">
                  <c:v>#N/A</c:v>
                </c:pt>
                <c:pt idx="9150">
                  <c:v>#N/A</c:v>
                </c:pt>
                <c:pt idx="9151">
                  <c:v>#N/A</c:v>
                </c:pt>
                <c:pt idx="9152">
                  <c:v>#N/A</c:v>
                </c:pt>
                <c:pt idx="9153">
                  <c:v>#N/A</c:v>
                </c:pt>
                <c:pt idx="9154">
                  <c:v>#N/A</c:v>
                </c:pt>
                <c:pt idx="9155">
                  <c:v>#N/A</c:v>
                </c:pt>
                <c:pt idx="9156">
                  <c:v>#N/A</c:v>
                </c:pt>
                <c:pt idx="9157">
                  <c:v>#N/A</c:v>
                </c:pt>
                <c:pt idx="9158">
                  <c:v>#N/A</c:v>
                </c:pt>
                <c:pt idx="9159">
                  <c:v>#N/A</c:v>
                </c:pt>
                <c:pt idx="9160">
                  <c:v>#N/A</c:v>
                </c:pt>
                <c:pt idx="9161">
                  <c:v>#N/A</c:v>
                </c:pt>
                <c:pt idx="9162">
                  <c:v>#N/A</c:v>
                </c:pt>
                <c:pt idx="9163">
                  <c:v>#N/A</c:v>
                </c:pt>
                <c:pt idx="9164">
                  <c:v>#N/A</c:v>
                </c:pt>
                <c:pt idx="9165">
                  <c:v>#N/A</c:v>
                </c:pt>
                <c:pt idx="9166">
                  <c:v>#N/A</c:v>
                </c:pt>
                <c:pt idx="9167">
                  <c:v>#N/A</c:v>
                </c:pt>
                <c:pt idx="9168">
                  <c:v>#N/A</c:v>
                </c:pt>
                <c:pt idx="9169">
                  <c:v>#N/A</c:v>
                </c:pt>
                <c:pt idx="9170">
                  <c:v>#N/A</c:v>
                </c:pt>
                <c:pt idx="9171">
                  <c:v>#N/A</c:v>
                </c:pt>
                <c:pt idx="9172">
                  <c:v>#N/A</c:v>
                </c:pt>
                <c:pt idx="9173">
                  <c:v>#N/A</c:v>
                </c:pt>
                <c:pt idx="9174">
                  <c:v>#N/A</c:v>
                </c:pt>
                <c:pt idx="9175">
                  <c:v>#N/A</c:v>
                </c:pt>
                <c:pt idx="9176">
                  <c:v>#N/A</c:v>
                </c:pt>
                <c:pt idx="9177">
                  <c:v>#N/A</c:v>
                </c:pt>
                <c:pt idx="9178">
                  <c:v>#N/A</c:v>
                </c:pt>
                <c:pt idx="9179">
                  <c:v>#N/A</c:v>
                </c:pt>
                <c:pt idx="9180">
                  <c:v>#N/A</c:v>
                </c:pt>
                <c:pt idx="9181">
                  <c:v>#N/A</c:v>
                </c:pt>
                <c:pt idx="9182">
                  <c:v>#N/A</c:v>
                </c:pt>
                <c:pt idx="9183">
                  <c:v>#N/A</c:v>
                </c:pt>
                <c:pt idx="9184">
                  <c:v>#N/A</c:v>
                </c:pt>
                <c:pt idx="9185">
                  <c:v>#N/A</c:v>
                </c:pt>
                <c:pt idx="9186">
                  <c:v>#N/A</c:v>
                </c:pt>
                <c:pt idx="9187">
                  <c:v>#N/A</c:v>
                </c:pt>
                <c:pt idx="9188">
                  <c:v>#N/A</c:v>
                </c:pt>
                <c:pt idx="9189">
                  <c:v>#N/A</c:v>
                </c:pt>
                <c:pt idx="9190">
                  <c:v>#N/A</c:v>
                </c:pt>
                <c:pt idx="9191">
                  <c:v>#N/A</c:v>
                </c:pt>
                <c:pt idx="9192">
                  <c:v>#N/A</c:v>
                </c:pt>
                <c:pt idx="9193">
                  <c:v>#N/A</c:v>
                </c:pt>
                <c:pt idx="9194">
                  <c:v>#N/A</c:v>
                </c:pt>
                <c:pt idx="9195">
                  <c:v>#N/A</c:v>
                </c:pt>
                <c:pt idx="9196">
                  <c:v>#N/A</c:v>
                </c:pt>
                <c:pt idx="9197">
                  <c:v>#N/A</c:v>
                </c:pt>
                <c:pt idx="9198">
                  <c:v>#N/A</c:v>
                </c:pt>
                <c:pt idx="9199">
                  <c:v>#N/A</c:v>
                </c:pt>
                <c:pt idx="9200">
                  <c:v>#N/A</c:v>
                </c:pt>
                <c:pt idx="9201">
                  <c:v>#N/A</c:v>
                </c:pt>
                <c:pt idx="9202">
                  <c:v>#N/A</c:v>
                </c:pt>
                <c:pt idx="9203">
                  <c:v>#N/A</c:v>
                </c:pt>
                <c:pt idx="9204">
                  <c:v>#N/A</c:v>
                </c:pt>
                <c:pt idx="9205">
                  <c:v>#N/A</c:v>
                </c:pt>
                <c:pt idx="9206">
                  <c:v>#N/A</c:v>
                </c:pt>
                <c:pt idx="9207">
                  <c:v>#N/A</c:v>
                </c:pt>
                <c:pt idx="9208">
                  <c:v>#N/A</c:v>
                </c:pt>
                <c:pt idx="9209">
                  <c:v>#N/A</c:v>
                </c:pt>
                <c:pt idx="9210">
                  <c:v>#N/A</c:v>
                </c:pt>
                <c:pt idx="9211">
                  <c:v>#N/A</c:v>
                </c:pt>
                <c:pt idx="9212">
                  <c:v>#N/A</c:v>
                </c:pt>
                <c:pt idx="9213">
                  <c:v>#N/A</c:v>
                </c:pt>
                <c:pt idx="9214">
                  <c:v>#N/A</c:v>
                </c:pt>
                <c:pt idx="9215">
                  <c:v>#N/A</c:v>
                </c:pt>
                <c:pt idx="9216">
                  <c:v>#N/A</c:v>
                </c:pt>
                <c:pt idx="9217">
                  <c:v>#N/A</c:v>
                </c:pt>
                <c:pt idx="9218">
                  <c:v>#N/A</c:v>
                </c:pt>
                <c:pt idx="9219">
                  <c:v>#N/A</c:v>
                </c:pt>
                <c:pt idx="9220">
                  <c:v>#N/A</c:v>
                </c:pt>
                <c:pt idx="9221">
                  <c:v>#N/A</c:v>
                </c:pt>
                <c:pt idx="9222">
                  <c:v>#N/A</c:v>
                </c:pt>
                <c:pt idx="9223">
                  <c:v>#N/A</c:v>
                </c:pt>
                <c:pt idx="9224">
                  <c:v>#N/A</c:v>
                </c:pt>
                <c:pt idx="9225">
                  <c:v>#N/A</c:v>
                </c:pt>
                <c:pt idx="9226">
                  <c:v>#N/A</c:v>
                </c:pt>
                <c:pt idx="9227">
                  <c:v>#N/A</c:v>
                </c:pt>
                <c:pt idx="9228">
                  <c:v>#N/A</c:v>
                </c:pt>
                <c:pt idx="9229">
                  <c:v>#N/A</c:v>
                </c:pt>
                <c:pt idx="9230">
                  <c:v>#N/A</c:v>
                </c:pt>
                <c:pt idx="9231">
                  <c:v>#N/A</c:v>
                </c:pt>
                <c:pt idx="9232">
                  <c:v>#N/A</c:v>
                </c:pt>
                <c:pt idx="9233">
                  <c:v>#N/A</c:v>
                </c:pt>
                <c:pt idx="9234">
                  <c:v>#N/A</c:v>
                </c:pt>
                <c:pt idx="9235">
                  <c:v>#N/A</c:v>
                </c:pt>
                <c:pt idx="9236">
                  <c:v>#N/A</c:v>
                </c:pt>
                <c:pt idx="9237">
                  <c:v>#N/A</c:v>
                </c:pt>
                <c:pt idx="9238">
                  <c:v>#N/A</c:v>
                </c:pt>
                <c:pt idx="9239">
                  <c:v>#N/A</c:v>
                </c:pt>
                <c:pt idx="9240">
                  <c:v>#N/A</c:v>
                </c:pt>
                <c:pt idx="9241">
                  <c:v>#N/A</c:v>
                </c:pt>
                <c:pt idx="9242">
                  <c:v>#N/A</c:v>
                </c:pt>
                <c:pt idx="9243">
                  <c:v>#N/A</c:v>
                </c:pt>
                <c:pt idx="9244">
                  <c:v>#N/A</c:v>
                </c:pt>
                <c:pt idx="9245">
                  <c:v>#N/A</c:v>
                </c:pt>
                <c:pt idx="9246">
                  <c:v>#N/A</c:v>
                </c:pt>
                <c:pt idx="9247">
                  <c:v>#N/A</c:v>
                </c:pt>
                <c:pt idx="9248">
                  <c:v>#N/A</c:v>
                </c:pt>
                <c:pt idx="9249">
                  <c:v>#N/A</c:v>
                </c:pt>
                <c:pt idx="9250">
                  <c:v>#N/A</c:v>
                </c:pt>
                <c:pt idx="9251">
                  <c:v>#N/A</c:v>
                </c:pt>
                <c:pt idx="9252">
                  <c:v>#N/A</c:v>
                </c:pt>
                <c:pt idx="9253">
                  <c:v>#N/A</c:v>
                </c:pt>
                <c:pt idx="9254">
                  <c:v>#N/A</c:v>
                </c:pt>
                <c:pt idx="9255">
                  <c:v>#N/A</c:v>
                </c:pt>
                <c:pt idx="9256">
                  <c:v>#N/A</c:v>
                </c:pt>
                <c:pt idx="9257">
                  <c:v>#N/A</c:v>
                </c:pt>
                <c:pt idx="9258">
                  <c:v>#N/A</c:v>
                </c:pt>
                <c:pt idx="9259">
                  <c:v>#N/A</c:v>
                </c:pt>
                <c:pt idx="9260">
                  <c:v>#N/A</c:v>
                </c:pt>
                <c:pt idx="9261">
                  <c:v>#N/A</c:v>
                </c:pt>
                <c:pt idx="9262">
                  <c:v>#N/A</c:v>
                </c:pt>
                <c:pt idx="9263">
                  <c:v>#N/A</c:v>
                </c:pt>
                <c:pt idx="9264">
                  <c:v>#N/A</c:v>
                </c:pt>
                <c:pt idx="9265">
                  <c:v>#N/A</c:v>
                </c:pt>
                <c:pt idx="9266">
                  <c:v>#N/A</c:v>
                </c:pt>
                <c:pt idx="9267">
                  <c:v>#N/A</c:v>
                </c:pt>
                <c:pt idx="9268">
                  <c:v>#N/A</c:v>
                </c:pt>
                <c:pt idx="9269">
                  <c:v>#N/A</c:v>
                </c:pt>
                <c:pt idx="9270">
                  <c:v>#N/A</c:v>
                </c:pt>
                <c:pt idx="9271">
                  <c:v>#N/A</c:v>
                </c:pt>
                <c:pt idx="9272">
                  <c:v>#N/A</c:v>
                </c:pt>
                <c:pt idx="9273">
                  <c:v>#N/A</c:v>
                </c:pt>
                <c:pt idx="9274">
                  <c:v>#N/A</c:v>
                </c:pt>
                <c:pt idx="9275">
                  <c:v>#N/A</c:v>
                </c:pt>
                <c:pt idx="9276">
                  <c:v>#N/A</c:v>
                </c:pt>
                <c:pt idx="9277">
                  <c:v>#N/A</c:v>
                </c:pt>
                <c:pt idx="9278">
                  <c:v>#N/A</c:v>
                </c:pt>
                <c:pt idx="9279">
                  <c:v>#N/A</c:v>
                </c:pt>
                <c:pt idx="9280">
                  <c:v>#N/A</c:v>
                </c:pt>
                <c:pt idx="9281">
                  <c:v>#N/A</c:v>
                </c:pt>
                <c:pt idx="9282">
                  <c:v>#N/A</c:v>
                </c:pt>
                <c:pt idx="9283">
                  <c:v>#N/A</c:v>
                </c:pt>
                <c:pt idx="9284">
                  <c:v>#N/A</c:v>
                </c:pt>
                <c:pt idx="9285">
                  <c:v>#N/A</c:v>
                </c:pt>
                <c:pt idx="9286">
                  <c:v>#N/A</c:v>
                </c:pt>
                <c:pt idx="9287">
                  <c:v>#N/A</c:v>
                </c:pt>
                <c:pt idx="9288">
                  <c:v>#N/A</c:v>
                </c:pt>
                <c:pt idx="9289">
                  <c:v>#N/A</c:v>
                </c:pt>
                <c:pt idx="9290">
                  <c:v>#N/A</c:v>
                </c:pt>
                <c:pt idx="9291">
                  <c:v>#N/A</c:v>
                </c:pt>
                <c:pt idx="9292">
                  <c:v>#N/A</c:v>
                </c:pt>
                <c:pt idx="9293">
                  <c:v>#N/A</c:v>
                </c:pt>
                <c:pt idx="9294">
                  <c:v>#N/A</c:v>
                </c:pt>
                <c:pt idx="9295">
                  <c:v>#N/A</c:v>
                </c:pt>
                <c:pt idx="9296">
                  <c:v>#N/A</c:v>
                </c:pt>
                <c:pt idx="9297">
                  <c:v>#N/A</c:v>
                </c:pt>
                <c:pt idx="9298">
                  <c:v>#N/A</c:v>
                </c:pt>
                <c:pt idx="9299">
                  <c:v>#N/A</c:v>
                </c:pt>
                <c:pt idx="9300">
                  <c:v>#N/A</c:v>
                </c:pt>
                <c:pt idx="9301">
                  <c:v>#N/A</c:v>
                </c:pt>
                <c:pt idx="9302">
                  <c:v>#N/A</c:v>
                </c:pt>
                <c:pt idx="9303">
                  <c:v>#N/A</c:v>
                </c:pt>
                <c:pt idx="9304">
                  <c:v>#N/A</c:v>
                </c:pt>
                <c:pt idx="9305">
                  <c:v>#N/A</c:v>
                </c:pt>
                <c:pt idx="9306">
                  <c:v>#N/A</c:v>
                </c:pt>
                <c:pt idx="9307">
                  <c:v>#N/A</c:v>
                </c:pt>
                <c:pt idx="9308">
                  <c:v>#N/A</c:v>
                </c:pt>
                <c:pt idx="9309">
                  <c:v>#N/A</c:v>
                </c:pt>
                <c:pt idx="9310">
                  <c:v>#N/A</c:v>
                </c:pt>
                <c:pt idx="9311">
                  <c:v>#N/A</c:v>
                </c:pt>
                <c:pt idx="9312">
                  <c:v>#N/A</c:v>
                </c:pt>
                <c:pt idx="9313">
                  <c:v>#N/A</c:v>
                </c:pt>
                <c:pt idx="9314">
                  <c:v>#N/A</c:v>
                </c:pt>
                <c:pt idx="9315">
                  <c:v>#N/A</c:v>
                </c:pt>
                <c:pt idx="9316">
                  <c:v>#N/A</c:v>
                </c:pt>
                <c:pt idx="9317">
                  <c:v>#N/A</c:v>
                </c:pt>
                <c:pt idx="9318">
                  <c:v>#N/A</c:v>
                </c:pt>
                <c:pt idx="9319">
                  <c:v>#N/A</c:v>
                </c:pt>
                <c:pt idx="9320">
                  <c:v>#N/A</c:v>
                </c:pt>
                <c:pt idx="9321">
                  <c:v>#N/A</c:v>
                </c:pt>
                <c:pt idx="9322">
                  <c:v>#N/A</c:v>
                </c:pt>
                <c:pt idx="9323">
                  <c:v>#N/A</c:v>
                </c:pt>
                <c:pt idx="9324">
                  <c:v>#N/A</c:v>
                </c:pt>
                <c:pt idx="9325">
                  <c:v>#N/A</c:v>
                </c:pt>
                <c:pt idx="9326">
                  <c:v>#N/A</c:v>
                </c:pt>
                <c:pt idx="9327">
                  <c:v>#N/A</c:v>
                </c:pt>
                <c:pt idx="9328">
                  <c:v>#N/A</c:v>
                </c:pt>
                <c:pt idx="9329">
                  <c:v>#N/A</c:v>
                </c:pt>
                <c:pt idx="9330">
                  <c:v>#N/A</c:v>
                </c:pt>
                <c:pt idx="9331">
                  <c:v>#N/A</c:v>
                </c:pt>
                <c:pt idx="9332">
                  <c:v>#N/A</c:v>
                </c:pt>
                <c:pt idx="9333">
                  <c:v>#N/A</c:v>
                </c:pt>
                <c:pt idx="9334">
                  <c:v>#N/A</c:v>
                </c:pt>
                <c:pt idx="9335">
                  <c:v>#N/A</c:v>
                </c:pt>
                <c:pt idx="9336">
                  <c:v>#N/A</c:v>
                </c:pt>
                <c:pt idx="9337">
                  <c:v>#N/A</c:v>
                </c:pt>
                <c:pt idx="9338">
                  <c:v>#N/A</c:v>
                </c:pt>
                <c:pt idx="9339">
                  <c:v>#N/A</c:v>
                </c:pt>
                <c:pt idx="9340">
                  <c:v>#N/A</c:v>
                </c:pt>
                <c:pt idx="9341">
                  <c:v>#N/A</c:v>
                </c:pt>
                <c:pt idx="9342">
                  <c:v>#N/A</c:v>
                </c:pt>
                <c:pt idx="9343">
                  <c:v>#N/A</c:v>
                </c:pt>
                <c:pt idx="9344">
                  <c:v>#N/A</c:v>
                </c:pt>
                <c:pt idx="9345">
                  <c:v>#N/A</c:v>
                </c:pt>
                <c:pt idx="9346">
                  <c:v>#N/A</c:v>
                </c:pt>
                <c:pt idx="9347">
                  <c:v>#N/A</c:v>
                </c:pt>
                <c:pt idx="9348">
                  <c:v>#N/A</c:v>
                </c:pt>
                <c:pt idx="9349">
                  <c:v>#N/A</c:v>
                </c:pt>
                <c:pt idx="9350">
                  <c:v>#N/A</c:v>
                </c:pt>
                <c:pt idx="9351">
                  <c:v>#N/A</c:v>
                </c:pt>
                <c:pt idx="9352">
                  <c:v>#N/A</c:v>
                </c:pt>
                <c:pt idx="9353">
                  <c:v>#N/A</c:v>
                </c:pt>
                <c:pt idx="9354">
                  <c:v>#N/A</c:v>
                </c:pt>
                <c:pt idx="9355">
                  <c:v>#N/A</c:v>
                </c:pt>
                <c:pt idx="9356">
                  <c:v>#N/A</c:v>
                </c:pt>
                <c:pt idx="9357">
                  <c:v>#N/A</c:v>
                </c:pt>
                <c:pt idx="9358">
                  <c:v>#N/A</c:v>
                </c:pt>
                <c:pt idx="9359">
                  <c:v>#N/A</c:v>
                </c:pt>
                <c:pt idx="9360">
                  <c:v>#N/A</c:v>
                </c:pt>
                <c:pt idx="9361">
                  <c:v>#N/A</c:v>
                </c:pt>
                <c:pt idx="9362">
                  <c:v>#N/A</c:v>
                </c:pt>
                <c:pt idx="9363">
                  <c:v>#N/A</c:v>
                </c:pt>
                <c:pt idx="9364">
                  <c:v>#N/A</c:v>
                </c:pt>
                <c:pt idx="9365">
                  <c:v>#N/A</c:v>
                </c:pt>
                <c:pt idx="9366">
                  <c:v>#N/A</c:v>
                </c:pt>
                <c:pt idx="9367">
                  <c:v>#N/A</c:v>
                </c:pt>
                <c:pt idx="9368">
                  <c:v>#N/A</c:v>
                </c:pt>
                <c:pt idx="9369">
                  <c:v>#N/A</c:v>
                </c:pt>
                <c:pt idx="9370">
                  <c:v>#N/A</c:v>
                </c:pt>
                <c:pt idx="9371">
                  <c:v>#N/A</c:v>
                </c:pt>
                <c:pt idx="9372">
                  <c:v>#N/A</c:v>
                </c:pt>
                <c:pt idx="9373">
                  <c:v>#N/A</c:v>
                </c:pt>
                <c:pt idx="9374">
                  <c:v>#N/A</c:v>
                </c:pt>
                <c:pt idx="9375">
                  <c:v>#N/A</c:v>
                </c:pt>
                <c:pt idx="9376">
                  <c:v>#N/A</c:v>
                </c:pt>
                <c:pt idx="9377">
                  <c:v>#N/A</c:v>
                </c:pt>
                <c:pt idx="9378">
                  <c:v>#N/A</c:v>
                </c:pt>
                <c:pt idx="9379">
                  <c:v>#N/A</c:v>
                </c:pt>
                <c:pt idx="9380">
                  <c:v>#N/A</c:v>
                </c:pt>
                <c:pt idx="9381">
                  <c:v>#N/A</c:v>
                </c:pt>
                <c:pt idx="9382">
                  <c:v>#N/A</c:v>
                </c:pt>
                <c:pt idx="9383">
                  <c:v>#N/A</c:v>
                </c:pt>
                <c:pt idx="9384">
                  <c:v>#N/A</c:v>
                </c:pt>
                <c:pt idx="9385">
                  <c:v>#N/A</c:v>
                </c:pt>
                <c:pt idx="9386">
                  <c:v>#N/A</c:v>
                </c:pt>
                <c:pt idx="9387">
                  <c:v>#N/A</c:v>
                </c:pt>
                <c:pt idx="9388">
                  <c:v>#N/A</c:v>
                </c:pt>
                <c:pt idx="9389">
                  <c:v>#N/A</c:v>
                </c:pt>
                <c:pt idx="9390">
                  <c:v>#N/A</c:v>
                </c:pt>
                <c:pt idx="9391">
                  <c:v>#N/A</c:v>
                </c:pt>
                <c:pt idx="9392">
                  <c:v>#N/A</c:v>
                </c:pt>
                <c:pt idx="9393">
                  <c:v>#N/A</c:v>
                </c:pt>
                <c:pt idx="9394">
                  <c:v>#N/A</c:v>
                </c:pt>
                <c:pt idx="9395">
                  <c:v>#N/A</c:v>
                </c:pt>
                <c:pt idx="9396">
                  <c:v>#N/A</c:v>
                </c:pt>
                <c:pt idx="9397">
                  <c:v>#N/A</c:v>
                </c:pt>
                <c:pt idx="9398">
                  <c:v>#N/A</c:v>
                </c:pt>
                <c:pt idx="9399">
                  <c:v>#N/A</c:v>
                </c:pt>
                <c:pt idx="9400">
                  <c:v>#N/A</c:v>
                </c:pt>
                <c:pt idx="9401">
                  <c:v>#N/A</c:v>
                </c:pt>
                <c:pt idx="9402">
                  <c:v>#N/A</c:v>
                </c:pt>
                <c:pt idx="9403">
                  <c:v>#N/A</c:v>
                </c:pt>
                <c:pt idx="9404">
                  <c:v>#N/A</c:v>
                </c:pt>
                <c:pt idx="9405">
                  <c:v>#N/A</c:v>
                </c:pt>
                <c:pt idx="9406">
                  <c:v>#N/A</c:v>
                </c:pt>
                <c:pt idx="9407">
                  <c:v>#N/A</c:v>
                </c:pt>
                <c:pt idx="9408">
                  <c:v>#N/A</c:v>
                </c:pt>
                <c:pt idx="9409">
                  <c:v>#N/A</c:v>
                </c:pt>
                <c:pt idx="9410">
                  <c:v>#N/A</c:v>
                </c:pt>
                <c:pt idx="9411">
                  <c:v>#N/A</c:v>
                </c:pt>
                <c:pt idx="9412">
                  <c:v>#N/A</c:v>
                </c:pt>
                <c:pt idx="9413">
                  <c:v>#N/A</c:v>
                </c:pt>
                <c:pt idx="9414">
                  <c:v>#N/A</c:v>
                </c:pt>
                <c:pt idx="9415">
                  <c:v>#N/A</c:v>
                </c:pt>
                <c:pt idx="9416">
                  <c:v>#N/A</c:v>
                </c:pt>
                <c:pt idx="9417">
                  <c:v>#N/A</c:v>
                </c:pt>
                <c:pt idx="9418">
                  <c:v>#N/A</c:v>
                </c:pt>
                <c:pt idx="9419">
                  <c:v>#N/A</c:v>
                </c:pt>
                <c:pt idx="9420">
                  <c:v>#N/A</c:v>
                </c:pt>
                <c:pt idx="9421">
                  <c:v>#N/A</c:v>
                </c:pt>
                <c:pt idx="9422">
                  <c:v>#N/A</c:v>
                </c:pt>
                <c:pt idx="9423">
                  <c:v>#N/A</c:v>
                </c:pt>
                <c:pt idx="9424">
                  <c:v>#N/A</c:v>
                </c:pt>
                <c:pt idx="9425">
                  <c:v>#N/A</c:v>
                </c:pt>
                <c:pt idx="9426">
                  <c:v>#N/A</c:v>
                </c:pt>
                <c:pt idx="9427">
                  <c:v>#N/A</c:v>
                </c:pt>
                <c:pt idx="9428">
                  <c:v>#N/A</c:v>
                </c:pt>
                <c:pt idx="9429">
                  <c:v>#N/A</c:v>
                </c:pt>
                <c:pt idx="9430">
                  <c:v>#N/A</c:v>
                </c:pt>
                <c:pt idx="9431">
                  <c:v>#N/A</c:v>
                </c:pt>
                <c:pt idx="9432">
                  <c:v>#N/A</c:v>
                </c:pt>
                <c:pt idx="9433">
                  <c:v>#N/A</c:v>
                </c:pt>
                <c:pt idx="9434">
                  <c:v>#N/A</c:v>
                </c:pt>
                <c:pt idx="9435">
                  <c:v>#N/A</c:v>
                </c:pt>
                <c:pt idx="9436">
                  <c:v>#N/A</c:v>
                </c:pt>
                <c:pt idx="9437">
                  <c:v>#N/A</c:v>
                </c:pt>
                <c:pt idx="9438">
                  <c:v>#N/A</c:v>
                </c:pt>
                <c:pt idx="9439">
                  <c:v>#N/A</c:v>
                </c:pt>
                <c:pt idx="9440">
                  <c:v>#N/A</c:v>
                </c:pt>
                <c:pt idx="9441">
                  <c:v>#N/A</c:v>
                </c:pt>
                <c:pt idx="9442">
                  <c:v>#N/A</c:v>
                </c:pt>
                <c:pt idx="9443">
                  <c:v>#N/A</c:v>
                </c:pt>
                <c:pt idx="9444">
                  <c:v>#N/A</c:v>
                </c:pt>
                <c:pt idx="9445">
                  <c:v>#N/A</c:v>
                </c:pt>
                <c:pt idx="9446">
                  <c:v>#N/A</c:v>
                </c:pt>
                <c:pt idx="9447">
                  <c:v>#N/A</c:v>
                </c:pt>
                <c:pt idx="9448">
                  <c:v>#N/A</c:v>
                </c:pt>
                <c:pt idx="9449">
                  <c:v>#N/A</c:v>
                </c:pt>
                <c:pt idx="9450">
                  <c:v>#N/A</c:v>
                </c:pt>
                <c:pt idx="9451">
                  <c:v>#N/A</c:v>
                </c:pt>
                <c:pt idx="9452">
                  <c:v>#N/A</c:v>
                </c:pt>
                <c:pt idx="9453">
                  <c:v>#N/A</c:v>
                </c:pt>
                <c:pt idx="9454">
                  <c:v>#N/A</c:v>
                </c:pt>
                <c:pt idx="9455">
                  <c:v>#N/A</c:v>
                </c:pt>
                <c:pt idx="9456">
                  <c:v>#N/A</c:v>
                </c:pt>
                <c:pt idx="9457">
                  <c:v>#N/A</c:v>
                </c:pt>
                <c:pt idx="9458">
                  <c:v>#N/A</c:v>
                </c:pt>
                <c:pt idx="9459">
                  <c:v>#N/A</c:v>
                </c:pt>
                <c:pt idx="9460">
                  <c:v>#N/A</c:v>
                </c:pt>
                <c:pt idx="9461">
                  <c:v>#N/A</c:v>
                </c:pt>
                <c:pt idx="9462">
                  <c:v>#N/A</c:v>
                </c:pt>
                <c:pt idx="9463">
                  <c:v>#N/A</c:v>
                </c:pt>
                <c:pt idx="9464">
                  <c:v>#N/A</c:v>
                </c:pt>
                <c:pt idx="9465">
                  <c:v>#N/A</c:v>
                </c:pt>
                <c:pt idx="9466">
                  <c:v>#N/A</c:v>
                </c:pt>
                <c:pt idx="9467">
                  <c:v>#N/A</c:v>
                </c:pt>
                <c:pt idx="9468">
                  <c:v>#N/A</c:v>
                </c:pt>
                <c:pt idx="9469">
                  <c:v>#N/A</c:v>
                </c:pt>
                <c:pt idx="9470">
                  <c:v>#N/A</c:v>
                </c:pt>
                <c:pt idx="9471">
                  <c:v>#N/A</c:v>
                </c:pt>
                <c:pt idx="9472">
                  <c:v>#N/A</c:v>
                </c:pt>
                <c:pt idx="9473">
                  <c:v>#N/A</c:v>
                </c:pt>
                <c:pt idx="9474">
                  <c:v>#N/A</c:v>
                </c:pt>
                <c:pt idx="9475">
                  <c:v>#N/A</c:v>
                </c:pt>
                <c:pt idx="9476">
                  <c:v>#N/A</c:v>
                </c:pt>
                <c:pt idx="9477">
                  <c:v>#N/A</c:v>
                </c:pt>
                <c:pt idx="9478">
                  <c:v>#N/A</c:v>
                </c:pt>
                <c:pt idx="9479">
                  <c:v>#N/A</c:v>
                </c:pt>
                <c:pt idx="9480">
                  <c:v>#N/A</c:v>
                </c:pt>
                <c:pt idx="9481">
                  <c:v>#N/A</c:v>
                </c:pt>
                <c:pt idx="9482">
                  <c:v>#N/A</c:v>
                </c:pt>
                <c:pt idx="9483">
                  <c:v>#N/A</c:v>
                </c:pt>
                <c:pt idx="9484">
                  <c:v>#N/A</c:v>
                </c:pt>
                <c:pt idx="9485">
                  <c:v>#N/A</c:v>
                </c:pt>
                <c:pt idx="9486">
                  <c:v>#N/A</c:v>
                </c:pt>
                <c:pt idx="9487">
                  <c:v>#N/A</c:v>
                </c:pt>
                <c:pt idx="9488">
                  <c:v>#N/A</c:v>
                </c:pt>
                <c:pt idx="9489">
                  <c:v>#N/A</c:v>
                </c:pt>
                <c:pt idx="9490">
                  <c:v>#N/A</c:v>
                </c:pt>
                <c:pt idx="9491">
                  <c:v>#N/A</c:v>
                </c:pt>
                <c:pt idx="9492">
                  <c:v>#N/A</c:v>
                </c:pt>
                <c:pt idx="9493">
                  <c:v>#N/A</c:v>
                </c:pt>
                <c:pt idx="9494">
                  <c:v>#N/A</c:v>
                </c:pt>
                <c:pt idx="9495">
                  <c:v>#N/A</c:v>
                </c:pt>
                <c:pt idx="9496">
                  <c:v>#N/A</c:v>
                </c:pt>
                <c:pt idx="9497">
                  <c:v>#N/A</c:v>
                </c:pt>
                <c:pt idx="9498">
                  <c:v>#N/A</c:v>
                </c:pt>
                <c:pt idx="9499">
                  <c:v>#N/A</c:v>
                </c:pt>
                <c:pt idx="9500">
                  <c:v>#N/A</c:v>
                </c:pt>
                <c:pt idx="9501">
                  <c:v>#N/A</c:v>
                </c:pt>
                <c:pt idx="9502">
                  <c:v>#N/A</c:v>
                </c:pt>
                <c:pt idx="9503">
                  <c:v>#N/A</c:v>
                </c:pt>
                <c:pt idx="9504">
                  <c:v>#N/A</c:v>
                </c:pt>
                <c:pt idx="9505">
                  <c:v>#N/A</c:v>
                </c:pt>
                <c:pt idx="9506">
                  <c:v>#N/A</c:v>
                </c:pt>
                <c:pt idx="9507">
                  <c:v>#N/A</c:v>
                </c:pt>
                <c:pt idx="9508">
                  <c:v>#N/A</c:v>
                </c:pt>
                <c:pt idx="9509">
                  <c:v>#N/A</c:v>
                </c:pt>
                <c:pt idx="9510">
                  <c:v>#N/A</c:v>
                </c:pt>
                <c:pt idx="9511">
                  <c:v>#N/A</c:v>
                </c:pt>
                <c:pt idx="9512">
                  <c:v>#N/A</c:v>
                </c:pt>
                <c:pt idx="9513">
                  <c:v>#N/A</c:v>
                </c:pt>
                <c:pt idx="9514">
                  <c:v>#N/A</c:v>
                </c:pt>
                <c:pt idx="9515">
                  <c:v>#N/A</c:v>
                </c:pt>
                <c:pt idx="9516">
                  <c:v>#N/A</c:v>
                </c:pt>
                <c:pt idx="9517">
                  <c:v>#N/A</c:v>
                </c:pt>
                <c:pt idx="9518">
                  <c:v>#N/A</c:v>
                </c:pt>
                <c:pt idx="9519">
                  <c:v>#N/A</c:v>
                </c:pt>
                <c:pt idx="9520">
                  <c:v>#N/A</c:v>
                </c:pt>
                <c:pt idx="9521">
                  <c:v>#N/A</c:v>
                </c:pt>
                <c:pt idx="9522">
                  <c:v>#N/A</c:v>
                </c:pt>
                <c:pt idx="9523">
                  <c:v>#N/A</c:v>
                </c:pt>
                <c:pt idx="9524">
                  <c:v>#N/A</c:v>
                </c:pt>
                <c:pt idx="9525">
                  <c:v>#N/A</c:v>
                </c:pt>
                <c:pt idx="9526">
                  <c:v>#N/A</c:v>
                </c:pt>
                <c:pt idx="9527">
                  <c:v>#N/A</c:v>
                </c:pt>
                <c:pt idx="9528">
                  <c:v>#N/A</c:v>
                </c:pt>
                <c:pt idx="9529">
                  <c:v>#N/A</c:v>
                </c:pt>
                <c:pt idx="9530">
                  <c:v>#N/A</c:v>
                </c:pt>
                <c:pt idx="9531">
                  <c:v>#N/A</c:v>
                </c:pt>
                <c:pt idx="9532">
                  <c:v>#N/A</c:v>
                </c:pt>
                <c:pt idx="9533">
                  <c:v>#N/A</c:v>
                </c:pt>
                <c:pt idx="9534">
                  <c:v>#N/A</c:v>
                </c:pt>
                <c:pt idx="9535">
                  <c:v>#N/A</c:v>
                </c:pt>
                <c:pt idx="9536">
                  <c:v>#N/A</c:v>
                </c:pt>
                <c:pt idx="9537">
                  <c:v>#N/A</c:v>
                </c:pt>
                <c:pt idx="9538">
                  <c:v>#N/A</c:v>
                </c:pt>
                <c:pt idx="9539">
                  <c:v>#N/A</c:v>
                </c:pt>
                <c:pt idx="9540">
                  <c:v>#N/A</c:v>
                </c:pt>
                <c:pt idx="9541">
                  <c:v>#N/A</c:v>
                </c:pt>
                <c:pt idx="9542">
                  <c:v>#N/A</c:v>
                </c:pt>
                <c:pt idx="9543">
                  <c:v>#N/A</c:v>
                </c:pt>
                <c:pt idx="9544">
                  <c:v>#N/A</c:v>
                </c:pt>
                <c:pt idx="9545">
                  <c:v>#N/A</c:v>
                </c:pt>
                <c:pt idx="9546">
                  <c:v>#N/A</c:v>
                </c:pt>
                <c:pt idx="9547">
                  <c:v>#N/A</c:v>
                </c:pt>
                <c:pt idx="9548">
                  <c:v>#N/A</c:v>
                </c:pt>
                <c:pt idx="9549">
                  <c:v>#N/A</c:v>
                </c:pt>
                <c:pt idx="9550">
                  <c:v>#N/A</c:v>
                </c:pt>
                <c:pt idx="9551">
                  <c:v>#N/A</c:v>
                </c:pt>
                <c:pt idx="9552">
                  <c:v>#N/A</c:v>
                </c:pt>
                <c:pt idx="9553">
                  <c:v>#N/A</c:v>
                </c:pt>
                <c:pt idx="9554">
                  <c:v>#N/A</c:v>
                </c:pt>
                <c:pt idx="9555">
                  <c:v>#N/A</c:v>
                </c:pt>
                <c:pt idx="9556">
                  <c:v>#N/A</c:v>
                </c:pt>
                <c:pt idx="9557">
                  <c:v>#N/A</c:v>
                </c:pt>
                <c:pt idx="9558">
                  <c:v>#N/A</c:v>
                </c:pt>
                <c:pt idx="9559">
                  <c:v>#N/A</c:v>
                </c:pt>
                <c:pt idx="9560">
                  <c:v>#N/A</c:v>
                </c:pt>
                <c:pt idx="9561">
                  <c:v>#N/A</c:v>
                </c:pt>
                <c:pt idx="9562">
                  <c:v>#N/A</c:v>
                </c:pt>
                <c:pt idx="9563">
                  <c:v>#N/A</c:v>
                </c:pt>
                <c:pt idx="9564">
                  <c:v>#N/A</c:v>
                </c:pt>
                <c:pt idx="9565">
                  <c:v>#N/A</c:v>
                </c:pt>
                <c:pt idx="9566">
                  <c:v>#N/A</c:v>
                </c:pt>
                <c:pt idx="9567">
                  <c:v>#N/A</c:v>
                </c:pt>
                <c:pt idx="9568">
                  <c:v>#N/A</c:v>
                </c:pt>
                <c:pt idx="9569">
                  <c:v>#N/A</c:v>
                </c:pt>
                <c:pt idx="9570">
                  <c:v>#N/A</c:v>
                </c:pt>
                <c:pt idx="9571">
                  <c:v>#N/A</c:v>
                </c:pt>
                <c:pt idx="9572">
                  <c:v>#N/A</c:v>
                </c:pt>
                <c:pt idx="9573">
                  <c:v>#N/A</c:v>
                </c:pt>
                <c:pt idx="9574">
                  <c:v>#N/A</c:v>
                </c:pt>
                <c:pt idx="9575">
                  <c:v>#N/A</c:v>
                </c:pt>
                <c:pt idx="9576">
                  <c:v>#N/A</c:v>
                </c:pt>
                <c:pt idx="9577">
                  <c:v>#N/A</c:v>
                </c:pt>
                <c:pt idx="9578">
                  <c:v>#N/A</c:v>
                </c:pt>
                <c:pt idx="9579">
                  <c:v>#N/A</c:v>
                </c:pt>
                <c:pt idx="9580">
                  <c:v>#N/A</c:v>
                </c:pt>
                <c:pt idx="9581">
                  <c:v>#N/A</c:v>
                </c:pt>
                <c:pt idx="9582">
                  <c:v>#N/A</c:v>
                </c:pt>
                <c:pt idx="9583">
                  <c:v>#N/A</c:v>
                </c:pt>
                <c:pt idx="9584">
                  <c:v>#N/A</c:v>
                </c:pt>
                <c:pt idx="9585">
                  <c:v>#N/A</c:v>
                </c:pt>
                <c:pt idx="9586">
                  <c:v>#N/A</c:v>
                </c:pt>
                <c:pt idx="9587">
                  <c:v>#N/A</c:v>
                </c:pt>
                <c:pt idx="9588">
                  <c:v>#N/A</c:v>
                </c:pt>
                <c:pt idx="9589">
                  <c:v>#N/A</c:v>
                </c:pt>
                <c:pt idx="9590">
                  <c:v>#N/A</c:v>
                </c:pt>
                <c:pt idx="9591">
                  <c:v>#N/A</c:v>
                </c:pt>
                <c:pt idx="9592">
                  <c:v>#N/A</c:v>
                </c:pt>
                <c:pt idx="9593">
                  <c:v>#N/A</c:v>
                </c:pt>
                <c:pt idx="9594">
                  <c:v>#N/A</c:v>
                </c:pt>
                <c:pt idx="9595">
                  <c:v>#N/A</c:v>
                </c:pt>
                <c:pt idx="9596">
                  <c:v>#N/A</c:v>
                </c:pt>
                <c:pt idx="9597">
                  <c:v>#N/A</c:v>
                </c:pt>
                <c:pt idx="9598">
                  <c:v>#N/A</c:v>
                </c:pt>
                <c:pt idx="9599">
                  <c:v>#N/A</c:v>
                </c:pt>
                <c:pt idx="9600">
                  <c:v>#N/A</c:v>
                </c:pt>
                <c:pt idx="9601">
                  <c:v>#N/A</c:v>
                </c:pt>
                <c:pt idx="9602">
                  <c:v>#N/A</c:v>
                </c:pt>
                <c:pt idx="9603">
                  <c:v>#N/A</c:v>
                </c:pt>
                <c:pt idx="9604">
                  <c:v>#N/A</c:v>
                </c:pt>
                <c:pt idx="9605">
                  <c:v>#N/A</c:v>
                </c:pt>
                <c:pt idx="9606">
                  <c:v>#N/A</c:v>
                </c:pt>
                <c:pt idx="9607">
                  <c:v>#N/A</c:v>
                </c:pt>
                <c:pt idx="9608">
                  <c:v>#N/A</c:v>
                </c:pt>
                <c:pt idx="9609">
                  <c:v>#N/A</c:v>
                </c:pt>
                <c:pt idx="9610">
                  <c:v>#N/A</c:v>
                </c:pt>
                <c:pt idx="9611">
                  <c:v>#N/A</c:v>
                </c:pt>
                <c:pt idx="9612">
                  <c:v>#N/A</c:v>
                </c:pt>
                <c:pt idx="9613">
                  <c:v>#N/A</c:v>
                </c:pt>
                <c:pt idx="9614">
                  <c:v>#N/A</c:v>
                </c:pt>
                <c:pt idx="9615">
                  <c:v>#N/A</c:v>
                </c:pt>
                <c:pt idx="9616">
                  <c:v>#N/A</c:v>
                </c:pt>
                <c:pt idx="9617">
                  <c:v>#N/A</c:v>
                </c:pt>
                <c:pt idx="9618">
                  <c:v>#N/A</c:v>
                </c:pt>
                <c:pt idx="9619">
                  <c:v>#N/A</c:v>
                </c:pt>
                <c:pt idx="9620">
                  <c:v>#N/A</c:v>
                </c:pt>
                <c:pt idx="9621">
                  <c:v>#N/A</c:v>
                </c:pt>
                <c:pt idx="9622">
                  <c:v>#N/A</c:v>
                </c:pt>
                <c:pt idx="9623">
                  <c:v>#N/A</c:v>
                </c:pt>
                <c:pt idx="9624">
                  <c:v>#N/A</c:v>
                </c:pt>
                <c:pt idx="9625">
                  <c:v>#N/A</c:v>
                </c:pt>
                <c:pt idx="9626">
                  <c:v>#N/A</c:v>
                </c:pt>
                <c:pt idx="9627">
                  <c:v>#N/A</c:v>
                </c:pt>
                <c:pt idx="9628">
                  <c:v>#N/A</c:v>
                </c:pt>
                <c:pt idx="9629">
                  <c:v>#N/A</c:v>
                </c:pt>
                <c:pt idx="9630">
                  <c:v>#N/A</c:v>
                </c:pt>
                <c:pt idx="9631">
                  <c:v>#N/A</c:v>
                </c:pt>
                <c:pt idx="9632">
                  <c:v>#N/A</c:v>
                </c:pt>
                <c:pt idx="9633">
                  <c:v>#N/A</c:v>
                </c:pt>
                <c:pt idx="9634">
                  <c:v>#N/A</c:v>
                </c:pt>
                <c:pt idx="9635">
                  <c:v>#N/A</c:v>
                </c:pt>
                <c:pt idx="9636">
                  <c:v>#N/A</c:v>
                </c:pt>
                <c:pt idx="9637">
                  <c:v>#N/A</c:v>
                </c:pt>
                <c:pt idx="9638">
                  <c:v>#N/A</c:v>
                </c:pt>
                <c:pt idx="9639">
                  <c:v>#N/A</c:v>
                </c:pt>
                <c:pt idx="9640">
                  <c:v>#N/A</c:v>
                </c:pt>
                <c:pt idx="9641">
                  <c:v>#N/A</c:v>
                </c:pt>
                <c:pt idx="9642">
                  <c:v>#N/A</c:v>
                </c:pt>
                <c:pt idx="9643">
                  <c:v>#N/A</c:v>
                </c:pt>
                <c:pt idx="9644">
                  <c:v>#N/A</c:v>
                </c:pt>
                <c:pt idx="9645">
                  <c:v>#N/A</c:v>
                </c:pt>
                <c:pt idx="9646">
                  <c:v>#N/A</c:v>
                </c:pt>
                <c:pt idx="9647">
                  <c:v>#N/A</c:v>
                </c:pt>
                <c:pt idx="9648">
                  <c:v>#N/A</c:v>
                </c:pt>
                <c:pt idx="9649">
                  <c:v>#N/A</c:v>
                </c:pt>
                <c:pt idx="9650">
                  <c:v>#N/A</c:v>
                </c:pt>
                <c:pt idx="9651">
                  <c:v>#N/A</c:v>
                </c:pt>
                <c:pt idx="9652">
                  <c:v>#N/A</c:v>
                </c:pt>
                <c:pt idx="9653">
                  <c:v>#N/A</c:v>
                </c:pt>
                <c:pt idx="9654">
                  <c:v>#N/A</c:v>
                </c:pt>
                <c:pt idx="9655">
                  <c:v>#N/A</c:v>
                </c:pt>
                <c:pt idx="9656">
                  <c:v>#N/A</c:v>
                </c:pt>
                <c:pt idx="9657">
                  <c:v>#N/A</c:v>
                </c:pt>
                <c:pt idx="9658">
                  <c:v>#N/A</c:v>
                </c:pt>
                <c:pt idx="9659">
                  <c:v>#N/A</c:v>
                </c:pt>
                <c:pt idx="9660">
                  <c:v>#N/A</c:v>
                </c:pt>
                <c:pt idx="9661">
                  <c:v>#N/A</c:v>
                </c:pt>
                <c:pt idx="9662">
                  <c:v>#N/A</c:v>
                </c:pt>
                <c:pt idx="9663">
                  <c:v>#N/A</c:v>
                </c:pt>
                <c:pt idx="9664">
                  <c:v>#N/A</c:v>
                </c:pt>
                <c:pt idx="9665">
                  <c:v>#N/A</c:v>
                </c:pt>
                <c:pt idx="9666">
                  <c:v>#N/A</c:v>
                </c:pt>
                <c:pt idx="9667">
                  <c:v>#N/A</c:v>
                </c:pt>
                <c:pt idx="9668">
                  <c:v>#N/A</c:v>
                </c:pt>
                <c:pt idx="9669">
                  <c:v>#N/A</c:v>
                </c:pt>
                <c:pt idx="9670">
                  <c:v>#N/A</c:v>
                </c:pt>
                <c:pt idx="9671">
                  <c:v>#N/A</c:v>
                </c:pt>
                <c:pt idx="9672">
                  <c:v>#N/A</c:v>
                </c:pt>
                <c:pt idx="9673">
                  <c:v>#N/A</c:v>
                </c:pt>
                <c:pt idx="9674">
                  <c:v>#N/A</c:v>
                </c:pt>
                <c:pt idx="9675">
                  <c:v>#N/A</c:v>
                </c:pt>
                <c:pt idx="9676">
                  <c:v>#N/A</c:v>
                </c:pt>
                <c:pt idx="9677">
                  <c:v>#N/A</c:v>
                </c:pt>
                <c:pt idx="9678">
                  <c:v>#N/A</c:v>
                </c:pt>
                <c:pt idx="9679">
                  <c:v>#N/A</c:v>
                </c:pt>
                <c:pt idx="9680">
                  <c:v>#N/A</c:v>
                </c:pt>
                <c:pt idx="9681">
                  <c:v>#N/A</c:v>
                </c:pt>
                <c:pt idx="9682">
                  <c:v>#N/A</c:v>
                </c:pt>
                <c:pt idx="9683">
                  <c:v>#N/A</c:v>
                </c:pt>
                <c:pt idx="9684">
                  <c:v>#N/A</c:v>
                </c:pt>
                <c:pt idx="9685">
                  <c:v>#N/A</c:v>
                </c:pt>
                <c:pt idx="9686">
                  <c:v>#N/A</c:v>
                </c:pt>
                <c:pt idx="9687">
                  <c:v>#N/A</c:v>
                </c:pt>
                <c:pt idx="9688">
                  <c:v>#N/A</c:v>
                </c:pt>
                <c:pt idx="9689">
                  <c:v>#N/A</c:v>
                </c:pt>
                <c:pt idx="9690">
                  <c:v>#N/A</c:v>
                </c:pt>
                <c:pt idx="9691">
                  <c:v>#N/A</c:v>
                </c:pt>
                <c:pt idx="9692">
                  <c:v>#N/A</c:v>
                </c:pt>
                <c:pt idx="9693">
                  <c:v>#N/A</c:v>
                </c:pt>
                <c:pt idx="9694">
                  <c:v>#N/A</c:v>
                </c:pt>
                <c:pt idx="9695">
                  <c:v>#N/A</c:v>
                </c:pt>
                <c:pt idx="9696">
                  <c:v>#N/A</c:v>
                </c:pt>
                <c:pt idx="9697">
                  <c:v>#N/A</c:v>
                </c:pt>
                <c:pt idx="9698">
                  <c:v>#N/A</c:v>
                </c:pt>
                <c:pt idx="9699">
                  <c:v>#N/A</c:v>
                </c:pt>
                <c:pt idx="9700">
                  <c:v>#N/A</c:v>
                </c:pt>
                <c:pt idx="9701">
                  <c:v>#N/A</c:v>
                </c:pt>
                <c:pt idx="9702">
                  <c:v>#N/A</c:v>
                </c:pt>
                <c:pt idx="9703">
                  <c:v>#N/A</c:v>
                </c:pt>
                <c:pt idx="9704">
                  <c:v>#N/A</c:v>
                </c:pt>
                <c:pt idx="9705">
                  <c:v>#N/A</c:v>
                </c:pt>
                <c:pt idx="9706">
                  <c:v>#N/A</c:v>
                </c:pt>
                <c:pt idx="9707">
                  <c:v>#N/A</c:v>
                </c:pt>
                <c:pt idx="9708">
                  <c:v>#N/A</c:v>
                </c:pt>
                <c:pt idx="9709">
                  <c:v>#N/A</c:v>
                </c:pt>
                <c:pt idx="9710">
                  <c:v>#N/A</c:v>
                </c:pt>
                <c:pt idx="9711">
                  <c:v>#N/A</c:v>
                </c:pt>
                <c:pt idx="9712">
                  <c:v>#N/A</c:v>
                </c:pt>
                <c:pt idx="9713">
                  <c:v>#N/A</c:v>
                </c:pt>
                <c:pt idx="9714">
                  <c:v>#N/A</c:v>
                </c:pt>
                <c:pt idx="9715">
                  <c:v>#N/A</c:v>
                </c:pt>
                <c:pt idx="9716">
                  <c:v>#N/A</c:v>
                </c:pt>
                <c:pt idx="9717">
                  <c:v>#N/A</c:v>
                </c:pt>
                <c:pt idx="9718">
                  <c:v>#N/A</c:v>
                </c:pt>
                <c:pt idx="9719">
                  <c:v>#N/A</c:v>
                </c:pt>
                <c:pt idx="9720">
                  <c:v>#N/A</c:v>
                </c:pt>
                <c:pt idx="9721">
                  <c:v>#N/A</c:v>
                </c:pt>
                <c:pt idx="9722">
                  <c:v>#N/A</c:v>
                </c:pt>
                <c:pt idx="9723">
                  <c:v>#N/A</c:v>
                </c:pt>
                <c:pt idx="9724">
                  <c:v>#N/A</c:v>
                </c:pt>
                <c:pt idx="9725">
                  <c:v>#N/A</c:v>
                </c:pt>
                <c:pt idx="9726">
                  <c:v>#N/A</c:v>
                </c:pt>
                <c:pt idx="9727">
                  <c:v>#N/A</c:v>
                </c:pt>
                <c:pt idx="9728">
                  <c:v>#N/A</c:v>
                </c:pt>
                <c:pt idx="9729">
                  <c:v>#N/A</c:v>
                </c:pt>
                <c:pt idx="9730">
                  <c:v>#N/A</c:v>
                </c:pt>
                <c:pt idx="9731">
                  <c:v>#N/A</c:v>
                </c:pt>
                <c:pt idx="9732">
                  <c:v>#N/A</c:v>
                </c:pt>
                <c:pt idx="9733">
                  <c:v>#N/A</c:v>
                </c:pt>
                <c:pt idx="9734">
                  <c:v>#N/A</c:v>
                </c:pt>
                <c:pt idx="9735">
                  <c:v>#N/A</c:v>
                </c:pt>
                <c:pt idx="9736">
                  <c:v>#N/A</c:v>
                </c:pt>
                <c:pt idx="9737">
                  <c:v>#N/A</c:v>
                </c:pt>
                <c:pt idx="9738">
                  <c:v>#N/A</c:v>
                </c:pt>
                <c:pt idx="9739">
                  <c:v>#N/A</c:v>
                </c:pt>
                <c:pt idx="9740">
                  <c:v>#N/A</c:v>
                </c:pt>
                <c:pt idx="9741">
                  <c:v>#N/A</c:v>
                </c:pt>
                <c:pt idx="9742">
                  <c:v>#N/A</c:v>
                </c:pt>
                <c:pt idx="9743">
                  <c:v>#N/A</c:v>
                </c:pt>
                <c:pt idx="9744">
                  <c:v>#N/A</c:v>
                </c:pt>
                <c:pt idx="9745">
                  <c:v>#N/A</c:v>
                </c:pt>
                <c:pt idx="9746">
                  <c:v>#N/A</c:v>
                </c:pt>
                <c:pt idx="9747">
                  <c:v>#N/A</c:v>
                </c:pt>
                <c:pt idx="9748">
                  <c:v>#N/A</c:v>
                </c:pt>
                <c:pt idx="9749">
                  <c:v>#N/A</c:v>
                </c:pt>
                <c:pt idx="9750">
                  <c:v>#N/A</c:v>
                </c:pt>
                <c:pt idx="9751">
                  <c:v>#N/A</c:v>
                </c:pt>
                <c:pt idx="9752">
                  <c:v>#N/A</c:v>
                </c:pt>
                <c:pt idx="9753">
                  <c:v>#N/A</c:v>
                </c:pt>
                <c:pt idx="9754">
                  <c:v>#N/A</c:v>
                </c:pt>
                <c:pt idx="9755">
                  <c:v>#N/A</c:v>
                </c:pt>
                <c:pt idx="9756">
                  <c:v>#N/A</c:v>
                </c:pt>
                <c:pt idx="9757">
                  <c:v>#N/A</c:v>
                </c:pt>
                <c:pt idx="9758">
                  <c:v>#N/A</c:v>
                </c:pt>
                <c:pt idx="9759">
                  <c:v>#N/A</c:v>
                </c:pt>
                <c:pt idx="9760">
                  <c:v>#N/A</c:v>
                </c:pt>
                <c:pt idx="9761">
                  <c:v>#N/A</c:v>
                </c:pt>
                <c:pt idx="9762">
                  <c:v>#N/A</c:v>
                </c:pt>
                <c:pt idx="9763">
                  <c:v>#N/A</c:v>
                </c:pt>
                <c:pt idx="9764">
                  <c:v>#N/A</c:v>
                </c:pt>
                <c:pt idx="9765">
                  <c:v>#N/A</c:v>
                </c:pt>
                <c:pt idx="9766">
                  <c:v>#N/A</c:v>
                </c:pt>
                <c:pt idx="9767">
                  <c:v>#N/A</c:v>
                </c:pt>
                <c:pt idx="9768">
                  <c:v>#N/A</c:v>
                </c:pt>
                <c:pt idx="9769">
                  <c:v>#N/A</c:v>
                </c:pt>
                <c:pt idx="9770">
                  <c:v>#N/A</c:v>
                </c:pt>
                <c:pt idx="9771">
                  <c:v>#N/A</c:v>
                </c:pt>
                <c:pt idx="9772">
                  <c:v>#N/A</c:v>
                </c:pt>
                <c:pt idx="9773">
                  <c:v>#N/A</c:v>
                </c:pt>
                <c:pt idx="9774">
                  <c:v>#N/A</c:v>
                </c:pt>
                <c:pt idx="9775">
                  <c:v>#N/A</c:v>
                </c:pt>
                <c:pt idx="9776">
                  <c:v>#N/A</c:v>
                </c:pt>
                <c:pt idx="9777">
                  <c:v>#N/A</c:v>
                </c:pt>
                <c:pt idx="9778">
                  <c:v>#N/A</c:v>
                </c:pt>
                <c:pt idx="9779">
                  <c:v>#N/A</c:v>
                </c:pt>
                <c:pt idx="9780">
                  <c:v>#N/A</c:v>
                </c:pt>
                <c:pt idx="9781">
                  <c:v>#N/A</c:v>
                </c:pt>
                <c:pt idx="9782">
                  <c:v>#N/A</c:v>
                </c:pt>
                <c:pt idx="9783">
                  <c:v>#N/A</c:v>
                </c:pt>
                <c:pt idx="9784">
                  <c:v>#N/A</c:v>
                </c:pt>
                <c:pt idx="9785">
                  <c:v>#N/A</c:v>
                </c:pt>
                <c:pt idx="9786">
                  <c:v>#N/A</c:v>
                </c:pt>
                <c:pt idx="9787">
                  <c:v>#N/A</c:v>
                </c:pt>
                <c:pt idx="9788">
                  <c:v>#N/A</c:v>
                </c:pt>
                <c:pt idx="9789">
                  <c:v>#N/A</c:v>
                </c:pt>
                <c:pt idx="9790">
                  <c:v>#N/A</c:v>
                </c:pt>
                <c:pt idx="9791">
                  <c:v>#N/A</c:v>
                </c:pt>
                <c:pt idx="9792">
                  <c:v>#N/A</c:v>
                </c:pt>
                <c:pt idx="9793">
                  <c:v>#N/A</c:v>
                </c:pt>
                <c:pt idx="9794">
                  <c:v>#N/A</c:v>
                </c:pt>
                <c:pt idx="9795">
                  <c:v>#N/A</c:v>
                </c:pt>
                <c:pt idx="9796">
                  <c:v>#N/A</c:v>
                </c:pt>
                <c:pt idx="9797">
                  <c:v>#N/A</c:v>
                </c:pt>
                <c:pt idx="9798">
                  <c:v>#N/A</c:v>
                </c:pt>
                <c:pt idx="9799">
                  <c:v>#N/A</c:v>
                </c:pt>
                <c:pt idx="9800">
                  <c:v>#N/A</c:v>
                </c:pt>
                <c:pt idx="9801">
                  <c:v>#N/A</c:v>
                </c:pt>
                <c:pt idx="9802">
                  <c:v>#N/A</c:v>
                </c:pt>
                <c:pt idx="9803">
                  <c:v>#N/A</c:v>
                </c:pt>
                <c:pt idx="9804">
                  <c:v>#N/A</c:v>
                </c:pt>
                <c:pt idx="9805">
                  <c:v>#N/A</c:v>
                </c:pt>
                <c:pt idx="9806">
                  <c:v>#N/A</c:v>
                </c:pt>
                <c:pt idx="9807">
                  <c:v>#N/A</c:v>
                </c:pt>
                <c:pt idx="9808">
                  <c:v>#N/A</c:v>
                </c:pt>
                <c:pt idx="9809">
                  <c:v>#N/A</c:v>
                </c:pt>
                <c:pt idx="9810">
                  <c:v>#N/A</c:v>
                </c:pt>
                <c:pt idx="9811">
                  <c:v>#N/A</c:v>
                </c:pt>
                <c:pt idx="9812">
                  <c:v>#N/A</c:v>
                </c:pt>
                <c:pt idx="9813">
                  <c:v>#N/A</c:v>
                </c:pt>
                <c:pt idx="9814">
                  <c:v>#N/A</c:v>
                </c:pt>
                <c:pt idx="9815">
                  <c:v>#N/A</c:v>
                </c:pt>
                <c:pt idx="9816">
                  <c:v>#N/A</c:v>
                </c:pt>
                <c:pt idx="9817">
                  <c:v>#N/A</c:v>
                </c:pt>
                <c:pt idx="9818">
                  <c:v>#N/A</c:v>
                </c:pt>
                <c:pt idx="9819">
                  <c:v>#N/A</c:v>
                </c:pt>
                <c:pt idx="9820">
                  <c:v>#N/A</c:v>
                </c:pt>
                <c:pt idx="9821">
                  <c:v>#N/A</c:v>
                </c:pt>
                <c:pt idx="9822">
                  <c:v>#N/A</c:v>
                </c:pt>
                <c:pt idx="9823">
                  <c:v>#N/A</c:v>
                </c:pt>
                <c:pt idx="9824">
                  <c:v>#N/A</c:v>
                </c:pt>
                <c:pt idx="9825">
                  <c:v>#N/A</c:v>
                </c:pt>
                <c:pt idx="9826">
                  <c:v>#N/A</c:v>
                </c:pt>
                <c:pt idx="9827">
                  <c:v>#N/A</c:v>
                </c:pt>
                <c:pt idx="9828">
                  <c:v>#N/A</c:v>
                </c:pt>
                <c:pt idx="9829">
                  <c:v>#N/A</c:v>
                </c:pt>
                <c:pt idx="9830">
                  <c:v>#N/A</c:v>
                </c:pt>
                <c:pt idx="9831">
                  <c:v>#N/A</c:v>
                </c:pt>
                <c:pt idx="9832">
                  <c:v>#N/A</c:v>
                </c:pt>
                <c:pt idx="9833">
                  <c:v>#N/A</c:v>
                </c:pt>
                <c:pt idx="9834">
                  <c:v>#N/A</c:v>
                </c:pt>
                <c:pt idx="9835">
                  <c:v>#N/A</c:v>
                </c:pt>
                <c:pt idx="9836">
                  <c:v>#N/A</c:v>
                </c:pt>
                <c:pt idx="9837">
                  <c:v>#N/A</c:v>
                </c:pt>
                <c:pt idx="9838">
                  <c:v>#N/A</c:v>
                </c:pt>
                <c:pt idx="9839">
                  <c:v>#N/A</c:v>
                </c:pt>
                <c:pt idx="9840">
                  <c:v>#N/A</c:v>
                </c:pt>
                <c:pt idx="9841">
                  <c:v>#N/A</c:v>
                </c:pt>
                <c:pt idx="9842">
                  <c:v>#N/A</c:v>
                </c:pt>
                <c:pt idx="9843">
                  <c:v>#N/A</c:v>
                </c:pt>
                <c:pt idx="9844">
                  <c:v>#N/A</c:v>
                </c:pt>
                <c:pt idx="9845">
                  <c:v>#N/A</c:v>
                </c:pt>
                <c:pt idx="9846">
                  <c:v>#N/A</c:v>
                </c:pt>
                <c:pt idx="9847">
                  <c:v>#N/A</c:v>
                </c:pt>
                <c:pt idx="9848">
                  <c:v>#N/A</c:v>
                </c:pt>
                <c:pt idx="9849">
                  <c:v>#N/A</c:v>
                </c:pt>
                <c:pt idx="9850">
                  <c:v>#N/A</c:v>
                </c:pt>
                <c:pt idx="9851">
                  <c:v>#N/A</c:v>
                </c:pt>
                <c:pt idx="9852">
                  <c:v>#N/A</c:v>
                </c:pt>
                <c:pt idx="9853">
                  <c:v>#N/A</c:v>
                </c:pt>
                <c:pt idx="9854">
                  <c:v>#N/A</c:v>
                </c:pt>
                <c:pt idx="9855">
                  <c:v>#N/A</c:v>
                </c:pt>
                <c:pt idx="9856">
                  <c:v>#N/A</c:v>
                </c:pt>
                <c:pt idx="9857">
                  <c:v>#N/A</c:v>
                </c:pt>
                <c:pt idx="9858">
                  <c:v>#N/A</c:v>
                </c:pt>
                <c:pt idx="9859">
                  <c:v>#N/A</c:v>
                </c:pt>
                <c:pt idx="9860">
                  <c:v>#N/A</c:v>
                </c:pt>
                <c:pt idx="9861">
                  <c:v>#N/A</c:v>
                </c:pt>
                <c:pt idx="9862">
                  <c:v>#N/A</c:v>
                </c:pt>
                <c:pt idx="9863">
                  <c:v>#N/A</c:v>
                </c:pt>
                <c:pt idx="9864">
                  <c:v>#N/A</c:v>
                </c:pt>
                <c:pt idx="9865">
                  <c:v>#N/A</c:v>
                </c:pt>
                <c:pt idx="9866">
                  <c:v>#N/A</c:v>
                </c:pt>
                <c:pt idx="9867">
                  <c:v>#N/A</c:v>
                </c:pt>
                <c:pt idx="9868">
                  <c:v>#N/A</c:v>
                </c:pt>
                <c:pt idx="9869">
                  <c:v>#N/A</c:v>
                </c:pt>
                <c:pt idx="9870">
                  <c:v>#N/A</c:v>
                </c:pt>
                <c:pt idx="9871">
                  <c:v>#N/A</c:v>
                </c:pt>
                <c:pt idx="9872">
                  <c:v>#N/A</c:v>
                </c:pt>
                <c:pt idx="9873">
                  <c:v>#N/A</c:v>
                </c:pt>
                <c:pt idx="9874">
                  <c:v>#N/A</c:v>
                </c:pt>
                <c:pt idx="9875">
                  <c:v>#N/A</c:v>
                </c:pt>
                <c:pt idx="9876">
                  <c:v>#N/A</c:v>
                </c:pt>
                <c:pt idx="9877">
                  <c:v>#N/A</c:v>
                </c:pt>
                <c:pt idx="9878">
                  <c:v>#N/A</c:v>
                </c:pt>
                <c:pt idx="9879">
                  <c:v>#N/A</c:v>
                </c:pt>
                <c:pt idx="9880">
                  <c:v>#N/A</c:v>
                </c:pt>
                <c:pt idx="9881">
                  <c:v>#N/A</c:v>
                </c:pt>
                <c:pt idx="9882">
                  <c:v>#N/A</c:v>
                </c:pt>
                <c:pt idx="9883">
                  <c:v>#N/A</c:v>
                </c:pt>
                <c:pt idx="9884">
                  <c:v>#N/A</c:v>
                </c:pt>
                <c:pt idx="9885">
                  <c:v>#N/A</c:v>
                </c:pt>
                <c:pt idx="9886">
                  <c:v>#N/A</c:v>
                </c:pt>
                <c:pt idx="9887">
                  <c:v>#N/A</c:v>
                </c:pt>
                <c:pt idx="9888">
                  <c:v>#N/A</c:v>
                </c:pt>
                <c:pt idx="9889">
                  <c:v>#N/A</c:v>
                </c:pt>
                <c:pt idx="9890">
                  <c:v>#N/A</c:v>
                </c:pt>
                <c:pt idx="9891">
                  <c:v>#N/A</c:v>
                </c:pt>
                <c:pt idx="9892">
                  <c:v>#N/A</c:v>
                </c:pt>
                <c:pt idx="9893">
                  <c:v>#N/A</c:v>
                </c:pt>
                <c:pt idx="9894">
                  <c:v>#N/A</c:v>
                </c:pt>
                <c:pt idx="9895">
                  <c:v>#N/A</c:v>
                </c:pt>
                <c:pt idx="9896">
                  <c:v>#N/A</c:v>
                </c:pt>
                <c:pt idx="9897">
                  <c:v>#N/A</c:v>
                </c:pt>
                <c:pt idx="9898">
                  <c:v>#N/A</c:v>
                </c:pt>
                <c:pt idx="9899">
                  <c:v>#N/A</c:v>
                </c:pt>
                <c:pt idx="9900">
                  <c:v>#N/A</c:v>
                </c:pt>
                <c:pt idx="9901">
                  <c:v>#N/A</c:v>
                </c:pt>
                <c:pt idx="9902">
                  <c:v>#N/A</c:v>
                </c:pt>
                <c:pt idx="9903">
                  <c:v>#N/A</c:v>
                </c:pt>
                <c:pt idx="9904">
                  <c:v>#N/A</c:v>
                </c:pt>
                <c:pt idx="9905">
                  <c:v>#N/A</c:v>
                </c:pt>
                <c:pt idx="9906">
                  <c:v>#N/A</c:v>
                </c:pt>
                <c:pt idx="9907">
                  <c:v>#N/A</c:v>
                </c:pt>
                <c:pt idx="9908">
                  <c:v>#N/A</c:v>
                </c:pt>
                <c:pt idx="9909">
                  <c:v>#N/A</c:v>
                </c:pt>
                <c:pt idx="9910">
                  <c:v>#N/A</c:v>
                </c:pt>
                <c:pt idx="9911">
                  <c:v>#N/A</c:v>
                </c:pt>
                <c:pt idx="9912">
                  <c:v>#N/A</c:v>
                </c:pt>
                <c:pt idx="9913">
                  <c:v>#N/A</c:v>
                </c:pt>
                <c:pt idx="9914">
                  <c:v>#N/A</c:v>
                </c:pt>
                <c:pt idx="9915">
                  <c:v>#N/A</c:v>
                </c:pt>
                <c:pt idx="9916">
                  <c:v>#N/A</c:v>
                </c:pt>
                <c:pt idx="9917">
                  <c:v>#N/A</c:v>
                </c:pt>
                <c:pt idx="9918">
                  <c:v>#N/A</c:v>
                </c:pt>
                <c:pt idx="9919">
                  <c:v>#N/A</c:v>
                </c:pt>
                <c:pt idx="9920">
                  <c:v>#N/A</c:v>
                </c:pt>
                <c:pt idx="9921">
                  <c:v>#N/A</c:v>
                </c:pt>
                <c:pt idx="9922">
                  <c:v>#N/A</c:v>
                </c:pt>
                <c:pt idx="9923">
                  <c:v>#N/A</c:v>
                </c:pt>
                <c:pt idx="9924">
                  <c:v>#N/A</c:v>
                </c:pt>
                <c:pt idx="9925">
                  <c:v>#N/A</c:v>
                </c:pt>
                <c:pt idx="9926">
                  <c:v>#N/A</c:v>
                </c:pt>
                <c:pt idx="9927">
                  <c:v>#N/A</c:v>
                </c:pt>
                <c:pt idx="9928">
                  <c:v>#N/A</c:v>
                </c:pt>
                <c:pt idx="9929">
                  <c:v>#N/A</c:v>
                </c:pt>
                <c:pt idx="9930">
                  <c:v>#N/A</c:v>
                </c:pt>
                <c:pt idx="9931">
                  <c:v>#N/A</c:v>
                </c:pt>
                <c:pt idx="9932">
                  <c:v>#N/A</c:v>
                </c:pt>
                <c:pt idx="9933">
                  <c:v>#N/A</c:v>
                </c:pt>
                <c:pt idx="9934">
                  <c:v>#N/A</c:v>
                </c:pt>
                <c:pt idx="9935">
                  <c:v>#N/A</c:v>
                </c:pt>
                <c:pt idx="9936">
                  <c:v>#N/A</c:v>
                </c:pt>
                <c:pt idx="9937">
                  <c:v>#N/A</c:v>
                </c:pt>
                <c:pt idx="9938">
                  <c:v>#N/A</c:v>
                </c:pt>
                <c:pt idx="9939">
                  <c:v>#N/A</c:v>
                </c:pt>
                <c:pt idx="9940">
                  <c:v>#N/A</c:v>
                </c:pt>
                <c:pt idx="9941">
                  <c:v>#N/A</c:v>
                </c:pt>
                <c:pt idx="9942">
                  <c:v>#N/A</c:v>
                </c:pt>
                <c:pt idx="9943">
                  <c:v>#N/A</c:v>
                </c:pt>
                <c:pt idx="9944">
                  <c:v>#N/A</c:v>
                </c:pt>
                <c:pt idx="9945">
                  <c:v>#N/A</c:v>
                </c:pt>
                <c:pt idx="9946">
                  <c:v>#N/A</c:v>
                </c:pt>
                <c:pt idx="9947">
                  <c:v>#N/A</c:v>
                </c:pt>
                <c:pt idx="9948">
                  <c:v>#N/A</c:v>
                </c:pt>
                <c:pt idx="9949">
                  <c:v>#N/A</c:v>
                </c:pt>
                <c:pt idx="9950">
                  <c:v>#N/A</c:v>
                </c:pt>
                <c:pt idx="9951">
                  <c:v>#N/A</c:v>
                </c:pt>
                <c:pt idx="9952">
                  <c:v>#N/A</c:v>
                </c:pt>
                <c:pt idx="9953">
                  <c:v>#N/A</c:v>
                </c:pt>
                <c:pt idx="9954">
                  <c:v>#N/A</c:v>
                </c:pt>
                <c:pt idx="9955">
                  <c:v>#N/A</c:v>
                </c:pt>
                <c:pt idx="9956">
                  <c:v>#N/A</c:v>
                </c:pt>
                <c:pt idx="9957">
                  <c:v>#N/A</c:v>
                </c:pt>
                <c:pt idx="9958">
                  <c:v>#N/A</c:v>
                </c:pt>
                <c:pt idx="9959">
                  <c:v>#N/A</c:v>
                </c:pt>
                <c:pt idx="9960">
                  <c:v>#N/A</c:v>
                </c:pt>
                <c:pt idx="9961">
                  <c:v>#N/A</c:v>
                </c:pt>
                <c:pt idx="9962">
                  <c:v>#N/A</c:v>
                </c:pt>
                <c:pt idx="9963">
                  <c:v>#N/A</c:v>
                </c:pt>
                <c:pt idx="9964">
                  <c:v>#N/A</c:v>
                </c:pt>
                <c:pt idx="9965">
                  <c:v>#N/A</c:v>
                </c:pt>
                <c:pt idx="9966">
                  <c:v>#N/A</c:v>
                </c:pt>
                <c:pt idx="9967">
                  <c:v>#N/A</c:v>
                </c:pt>
                <c:pt idx="9968">
                  <c:v>#N/A</c:v>
                </c:pt>
                <c:pt idx="9969">
                  <c:v>#N/A</c:v>
                </c:pt>
                <c:pt idx="9970">
                  <c:v>#N/A</c:v>
                </c:pt>
                <c:pt idx="9971">
                  <c:v>#N/A</c:v>
                </c:pt>
                <c:pt idx="9972">
                  <c:v>#N/A</c:v>
                </c:pt>
                <c:pt idx="9973">
                  <c:v>#N/A</c:v>
                </c:pt>
                <c:pt idx="9974">
                  <c:v>#N/A</c:v>
                </c:pt>
                <c:pt idx="9975">
                  <c:v>#N/A</c:v>
                </c:pt>
                <c:pt idx="9976">
                  <c:v>#N/A</c:v>
                </c:pt>
                <c:pt idx="9977">
                  <c:v>#N/A</c:v>
                </c:pt>
                <c:pt idx="9978">
                  <c:v>#N/A</c:v>
                </c:pt>
                <c:pt idx="9979">
                  <c:v>#N/A</c:v>
                </c:pt>
                <c:pt idx="9980">
                  <c:v>#N/A</c:v>
                </c:pt>
                <c:pt idx="9981">
                  <c:v>#N/A</c:v>
                </c:pt>
                <c:pt idx="9982">
                  <c:v>#N/A</c:v>
                </c:pt>
                <c:pt idx="9983">
                  <c:v>#N/A</c:v>
                </c:pt>
                <c:pt idx="9984">
                  <c:v>#N/A</c:v>
                </c:pt>
                <c:pt idx="9985">
                  <c:v>#N/A</c:v>
                </c:pt>
                <c:pt idx="9986">
                  <c:v>#N/A</c:v>
                </c:pt>
                <c:pt idx="9987">
                  <c:v>#N/A</c:v>
                </c:pt>
                <c:pt idx="9988">
                  <c:v>#N/A</c:v>
                </c:pt>
                <c:pt idx="9989">
                  <c:v>#N/A</c:v>
                </c:pt>
                <c:pt idx="9990">
                  <c:v>#N/A</c:v>
                </c:pt>
                <c:pt idx="9991">
                  <c:v>#N/A</c:v>
                </c:pt>
                <c:pt idx="9992">
                  <c:v>#N/A</c:v>
                </c:pt>
                <c:pt idx="9993">
                  <c:v>#N/A</c:v>
                </c:pt>
                <c:pt idx="9994">
                  <c:v>#N/A</c:v>
                </c:pt>
                <c:pt idx="9995">
                  <c:v>#N/A</c:v>
                </c:pt>
                <c:pt idx="9996">
                  <c:v>#N/A</c:v>
                </c:pt>
                <c:pt idx="9997">
                  <c:v>#N/A</c:v>
                </c:pt>
                <c:pt idx="9998">
                  <c:v>#N/A</c:v>
                </c:pt>
                <c:pt idx="9999">
                  <c:v>#N/A</c:v>
                </c:pt>
              </c:numCache>
            </c:numRef>
          </c:xVal>
          <c:yVal>
            <c:numRef>
              <c:f>'Volcano &amp; Quant FDR'!$BI$2:$BI$10001</c:f>
              <c:numCache>
                <c:formatCode>General</c:formatCode>
                <c:ptCount val="10000"/>
                <c:pt idx="0">
                  <c:v>#N/A</c:v>
                </c:pt>
                <c:pt idx="1">
                  <c:v>#N/A</c:v>
                </c:pt>
                <c:pt idx="2">
                  <c:v>#N/A</c:v>
                </c:pt>
                <c:pt idx="3">
                  <c:v>#N/A</c:v>
                </c:pt>
                <c:pt idx="4">
                  <c:v>#N/A</c:v>
                </c:pt>
                <c:pt idx="5">
                  <c:v>#N/A</c:v>
                </c:pt>
                <c:pt idx="6">
                  <c:v>#N/A</c:v>
                </c:pt>
                <c:pt idx="7">
                  <c:v>#N/A</c:v>
                </c:pt>
                <c:pt idx="8">
                  <c:v>#N/A</c:v>
                </c:pt>
                <c:pt idx="9">
                  <c:v>#N/A</c:v>
                </c:pt>
                <c:pt idx="10">
                  <c:v>#N/A</c:v>
                </c:pt>
                <c:pt idx="11">
                  <c:v>#N/A</c:v>
                </c:pt>
                <c:pt idx="12">
                  <c:v>#N/A</c:v>
                </c:pt>
                <c:pt idx="13">
                  <c:v>#N/A</c:v>
                </c:pt>
                <c:pt idx="14">
                  <c:v>#N/A</c:v>
                </c:pt>
                <c:pt idx="15">
                  <c:v>#N/A</c:v>
                </c:pt>
                <c:pt idx="16">
                  <c:v>#N/A</c:v>
                </c:pt>
                <c:pt idx="17">
                  <c:v>#N/A</c:v>
                </c:pt>
                <c:pt idx="18">
                  <c:v>#N/A</c:v>
                </c:pt>
                <c:pt idx="19">
                  <c:v>#N/A</c:v>
                </c:pt>
                <c:pt idx="20">
                  <c:v>#N/A</c:v>
                </c:pt>
                <c:pt idx="21">
                  <c:v>#N/A</c:v>
                </c:pt>
                <c:pt idx="22">
                  <c:v>#N/A</c:v>
                </c:pt>
                <c:pt idx="23">
                  <c:v>#N/A</c:v>
                </c:pt>
                <c:pt idx="24">
                  <c:v>#N/A</c:v>
                </c:pt>
                <c:pt idx="25">
                  <c:v>#N/A</c:v>
                </c:pt>
                <c:pt idx="26">
                  <c:v>#N/A</c:v>
                </c:pt>
                <c:pt idx="27">
                  <c:v>#N/A</c:v>
                </c:pt>
                <c:pt idx="28">
                  <c:v>#N/A</c:v>
                </c:pt>
                <c:pt idx="29">
                  <c:v>#N/A</c:v>
                </c:pt>
                <c:pt idx="30">
                  <c:v>#N/A</c:v>
                </c:pt>
                <c:pt idx="31">
                  <c:v>#N/A</c:v>
                </c:pt>
                <c:pt idx="32">
                  <c:v>#N/A</c:v>
                </c:pt>
                <c:pt idx="33">
                  <c:v>#N/A</c:v>
                </c:pt>
                <c:pt idx="34">
                  <c:v>#N/A</c:v>
                </c:pt>
                <c:pt idx="35">
                  <c:v>#N/A</c:v>
                </c:pt>
                <c:pt idx="36">
                  <c:v>#N/A</c:v>
                </c:pt>
                <c:pt idx="37">
                  <c:v>#N/A</c:v>
                </c:pt>
                <c:pt idx="38">
                  <c:v>#N/A</c:v>
                </c:pt>
                <c:pt idx="39">
                  <c:v>#N/A</c:v>
                </c:pt>
                <c:pt idx="40">
                  <c:v>#N/A</c:v>
                </c:pt>
                <c:pt idx="41">
                  <c:v>#N/A</c:v>
                </c:pt>
                <c:pt idx="42">
                  <c:v>#N/A</c:v>
                </c:pt>
                <c:pt idx="43">
                  <c:v>#N/A</c:v>
                </c:pt>
                <c:pt idx="44">
                  <c:v>#N/A</c:v>
                </c:pt>
                <c:pt idx="45">
                  <c:v>#N/A</c:v>
                </c:pt>
                <c:pt idx="46">
                  <c:v>#N/A</c:v>
                </c:pt>
                <c:pt idx="47">
                  <c:v>#N/A</c:v>
                </c:pt>
                <c:pt idx="48">
                  <c:v>#N/A</c:v>
                </c:pt>
                <c:pt idx="49">
                  <c:v>#N/A</c:v>
                </c:pt>
                <c:pt idx="50">
                  <c:v>#N/A</c:v>
                </c:pt>
                <c:pt idx="51">
                  <c:v>#N/A</c:v>
                </c:pt>
                <c:pt idx="52">
                  <c:v>#N/A</c:v>
                </c:pt>
                <c:pt idx="53">
                  <c:v>#N/A</c:v>
                </c:pt>
                <c:pt idx="54">
                  <c:v>#N/A</c:v>
                </c:pt>
                <c:pt idx="55">
                  <c:v>#N/A</c:v>
                </c:pt>
                <c:pt idx="56">
                  <c:v>#N/A</c:v>
                </c:pt>
                <c:pt idx="57">
                  <c:v>#N/A</c:v>
                </c:pt>
                <c:pt idx="58">
                  <c:v>#N/A</c:v>
                </c:pt>
                <c:pt idx="59">
                  <c:v>#N/A</c:v>
                </c:pt>
                <c:pt idx="60">
                  <c:v>#N/A</c:v>
                </c:pt>
                <c:pt idx="61">
                  <c:v>#N/A</c:v>
                </c:pt>
                <c:pt idx="62">
                  <c:v>#N/A</c:v>
                </c:pt>
                <c:pt idx="63">
                  <c:v>#N/A</c:v>
                </c:pt>
                <c:pt idx="64">
                  <c:v>#N/A</c:v>
                </c:pt>
                <c:pt idx="65">
                  <c:v>#N/A</c:v>
                </c:pt>
                <c:pt idx="66">
                  <c:v>#N/A</c:v>
                </c:pt>
                <c:pt idx="67">
                  <c:v>#N/A</c:v>
                </c:pt>
                <c:pt idx="68">
                  <c:v>#N/A</c:v>
                </c:pt>
                <c:pt idx="69">
                  <c:v>#N/A</c:v>
                </c:pt>
                <c:pt idx="70">
                  <c:v>#N/A</c:v>
                </c:pt>
                <c:pt idx="71">
                  <c:v>#N/A</c:v>
                </c:pt>
                <c:pt idx="72">
                  <c:v>#N/A</c:v>
                </c:pt>
                <c:pt idx="73">
                  <c:v>#N/A</c:v>
                </c:pt>
                <c:pt idx="74">
                  <c:v>#N/A</c:v>
                </c:pt>
                <c:pt idx="75">
                  <c:v>#N/A</c:v>
                </c:pt>
                <c:pt idx="76">
                  <c:v>#N/A</c:v>
                </c:pt>
                <c:pt idx="77">
                  <c:v>#N/A</c:v>
                </c:pt>
                <c:pt idx="78">
                  <c:v>#N/A</c:v>
                </c:pt>
                <c:pt idx="79">
                  <c:v>#N/A</c:v>
                </c:pt>
                <c:pt idx="80">
                  <c:v>#N/A</c:v>
                </c:pt>
                <c:pt idx="81">
                  <c:v>#N/A</c:v>
                </c:pt>
                <c:pt idx="82">
                  <c:v>#N/A</c:v>
                </c:pt>
                <c:pt idx="83">
                  <c:v>#N/A</c:v>
                </c:pt>
                <c:pt idx="84">
                  <c:v>#N/A</c:v>
                </c:pt>
                <c:pt idx="85">
                  <c:v>#N/A</c:v>
                </c:pt>
                <c:pt idx="86">
                  <c:v>#N/A</c:v>
                </c:pt>
                <c:pt idx="87">
                  <c:v>#N/A</c:v>
                </c:pt>
                <c:pt idx="88">
                  <c:v>#N/A</c:v>
                </c:pt>
                <c:pt idx="89">
                  <c:v>#N/A</c:v>
                </c:pt>
                <c:pt idx="90">
                  <c:v>#N/A</c:v>
                </c:pt>
                <c:pt idx="91">
                  <c:v>#N/A</c:v>
                </c:pt>
                <c:pt idx="92">
                  <c:v>#N/A</c:v>
                </c:pt>
                <c:pt idx="93">
                  <c:v>#N/A</c:v>
                </c:pt>
                <c:pt idx="94">
                  <c:v>#N/A</c:v>
                </c:pt>
                <c:pt idx="95">
                  <c:v>#N/A</c:v>
                </c:pt>
                <c:pt idx="96">
                  <c:v>#N/A</c:v>
                </c:pt>
                <c:pt idx="97">
                  <c:v>#N/A</c:v>
                </c:pt>
                <c:pt idx="98">
                  <c:v>#N/A</c:v>
                </c:pt>
                <c:pt idx="99">
                  <c:v>#N/A</c:v>
                </c:pt>
                <c:pt idx="100">
                  <c:v>#N/A</c:v>
                </c:pt>
                <c:pt idx="101">
                  <c:v>#N/A</c:v>
                </c:pt>
                <c:pt idx="102">
                  <c:v>#N/A</c:v>
                </c:pt>
                <c:pt idx="103">
                  <c:v>#N/A</c:v>
                </c:pt>
                <c:pt idx="104">
                  <c:v>#N/A</c:v>
                </c:pt>
                <c:pt idx="105">
                  <c:v>#N/A</c:v>
                </c:pt>
                <c:pt idx="106">
                  <c:v>#N/A</c:v>
                </c:pt>
                <c:pt idx="107">
                  <c:v>#N/A</c:v>
                </c:pt>
                <c:pt idx="108">
                  <c:v>#N/A</c:v>
                </c:pt>
                <c:pt idx="109">
                  <c:v>#N/A</c:v>
                </c:pt>
                <c:pt idx="110">
                  <c:v>#N/A</c:v>
                </c:pt>
                <c:pt idx="111">
                  <c:v>#N/A</c:v>
                </c:pt>
                <c:pt idx="112">
                  <c:v>#N/A</c:v>
                </c:pt>
                <c:pt idx="113">
                  <c:v>#N/A</c:v>
                </c:pt>
                <c:pt idx="114">
                  <c:v>#N/A</c:v>
                </c:pt>
                <c:pt idx="115">
                  <c:v>#N/A</c:v>
                </c:pt>
                <c:pt idx="116">
                  <c:v>#N/A</c:v>
                </c:pt>
                <c:pt idx="117">
                  <c:v>#N/A</c:v>
                </c:pt>
                <c:pt idx="118">
                  <c:v>#N/A</c:v>
                </c:pt>
                <c:pt idx="119">
                  <c:v>#N/A</c:v>
                </c:pt>
                <c:pt idx="120">
                  <c:v>#N/A</c:v>
                </c:pt>
                <c:pt idx="121">
                  <c:v>#N/A</c:v>
                </c:pt>
                <c:pt idx="122">
                  <c:v>#N/A</c:v>
                </c:pt>
                <c:pt idx="123">
                  <c:v>#N/A</c:v>
                </c:pt>
                <c:pt idx="124">
                  <c:v>#N/A</c:v>
                </c:pt>
                <c:pt idx="125">
                  <c:v>#N/A</c:v>
                </c:pt>
                <c:pt idx="126">
                  <c:v>#N/A</c:v>
                </c:pt>
                <c:pt idx="127">
                  <c:v>#N/A</c:v>
                </c:pt>
                <c:pt idx="128">
                  <c:v>#N/A</c:v>
                </c:pt>
                <c:pt idx="129">
                  <c:v>#N/A</c:v>
                </c:pt>
                <c:pt idx="130">
                  <c:v>#N/A</c:v>
                </c:pt>
                <c:pt idx="131">
                  <c:v>#N/A</c:v>
                </c:pt>
                <c:pt idx="132">
                  <c:v>#N/A</c:v>
                </c:pt>
                <c:pt idx="133">
                  <c:v>#N/A</c:v>
                </c:pt>
                <c:pt idx="134">
                  <c:v>#N/A</c:v>
                </c:pt>
                <c:pt idx="135">
                  <c:v>#N/A</c:v>
                </c:pt>
                <c:pt idx="136">
                  <c:v>#N/A</c:v>
                </c:pt>
                <c:pt idx="137">
                  <c:v>#N/A</c:v>
                </c:pt>
                <c:pt idx="138">
                  <c:v>#N/A</c:v>
                </c:pt>
                <c:pt idx="139">
                  <c:v>#N/A</c:v>
                </c:pt>
                <c:pt idx="140">
                  <c:v>#N/A</c:v>
                </c:pt>
                <c:pt idx="141">
                  <c:v>#N/A</c:v>
                </c:pt>
                <c:pt idx="142">
                  <c:v>#N/A</c:v>
                </c:pt>
                <c:pt idx="143">
                  <c:v>#N/A</c:v>
                </c:pt>
                <c:pt idx="144">
                  <c:v>#N/A</c:v>
                </c:pt>
                <c:pt idx="145">
                  <c:v>#N/A</c:v>
                </c:pt>
                <c:pt idx="146">
                  <c:v>#N/A</c:v>
                </c:pt>
                <c:pt idx="147">
                  <c:v>#N/A</c:v>
                </c:pt>
                <c:pt idx="148">
                  <c:v>#N/A</c:v>
                </c:pt>
                <c:pt idx="149">
                  <c:v>#N/A</c:v>
                </c:pt>
                <c:pt idx="150">
                  <c:v>#N/A</c:v>
                </c:pt>
                <c:pt idx="151">
                  <c:v>#N/A</c:v>
                </c:pt>
                <c:pt idx="152">
                  <c:v>#N/A</c:v>
                </c:pt>
                <c:pt idx="153">
                  <c:v>#N/A</c:v>
                </c:pt>
                <c:pt idx="154">
                  <c:v>#N/A</c:v>
                </c:pt>
                <c:pt idx="155">
                  <c:v>#N/A</c:v>
                </c:pt>
                <c:pt idx="156">
                  <c:v>#N/A</c:v>
                </c:pt>
                <c:pt idx="157">
                  <c:v>#N/A</c:v>
                </c:pt>
                <c:pt idx="158">
                  <c:v>#N/A</c:v>
                </c:pt>
                <c:pt idx="159">
                  <c:v>#N/A</c:v>
                </c:pt>
                <c:pt idx="160">
                  <c:v>#N/A</c:v>
                </c:pt>
                <c:pt idx="161">
                  <c:v>#N/A</c:v>
                </c:pt>
                <c:pt idx="162">
                  <c:v>#N/A</c:v>
                </c:pt>
                <c:pt idx="163">
                  <c:v>#N/A</c:v>
                </c:pt>
                <c:pt idx="164">
                  <c:v>#N/A</c:v>
                </c:pt>
                <c:pt idx="165">
                  <c:v>#N/A</c:v>
                </c:pt>
                <c:pt idx="166">
                  <c:v>#N/A</c:v>
                </c:pt>
                <c:pt idx="167">
                  <c:v>#N/A</c:v>
                </c:pt>
                <c:pt idx="168">
                  <c:v>#N/A</c:v>
                </c:pt>
                <c:pt idx="169">
                  <c:v>#N/A</c:v>
                </c:pt>
                <c:pt idx="170">
                  <c:v>#N/A</c:v>
                </c:pt>
                <c:pt idx="171">
                  <c:v>#N/A</c:v>
                </c:pt>
                <c:pt idx="172">
                  <c:v>#N/A</c:v>
                </c:pt>
                <c:pt idx="173">
                  <c:v>#N/A</c:v>
                </c:pt>
                <c:pt idx="174">
                  <c:v>#N/A</c:v>
                </c:pt>
                <c:pt idx="175">
                  <c:v>#N/A</c:v>
                </c:pt>
                <c:pt idx="176">
                  <c:v>#N/A</c:v>
                </c:pt>
                <c:pt idx="177">
                  <c:v>#N/A</c:v>
                </c:pt>
                <c:pt idx="178">
                  <c:v>#N/A</c:v>
                </c:pt>
                <c:pt idx="179">
                  <c:v>#N/A</c:v>
                </c:pt>
                <c:pt idx="180">
                  <c:v>#N/A</c:v>
                </c:pt>
                <c:pt idx="181">
                  <c:v>#N/A</c:v>
                </c:pt>
                <c:pt idx="182">
                  <c:v>#N/A</c:v>
                </c:pt>
                <c:pt idx="183">
                  <c:v>#N/A</c:v>
                </c:pt>
                <c:pt idx="184">
                  <c:v>#N/A</c:v>
                </c:pt>
                <c:pt idx="185">
                  <c:v>#N/A</c:v>
                </c:pt>
                <c:pt idx="186">
                  <c:v>#N/A</c:v>
                </c:pt>
                <c:pt idx="187">
                  <c:v>#N/A</c:v>
                </c:pt>
                <c:pt idx="188">
                  <c:v>#N/A</c:v>
                </c:pt>
                <c:pt idx="189">
                  <c:v>#N/A</c:v>
                </c:pt>
                <c:pt idx="190">
                  <c:v>#N/A</c:v>
                </c:pt>
                <c:pt idx="191">
                  <c:v>#N/A</c:v>
                </c:pt>
                <c:pt idx="192">
                  <c:v>#N/A</c:v>
                </c:pt>
                <c:pt idx="193">
                  <c:v>#N/A</c:v>
                </c:pt>
                <c:pt idx="194">
                  <c:v>#N/A</c:v>
                </c:pt>
                <c:pt idx="195">
                  <c:v>#N/A</c:v>
                </c:pt>
                <c:pt idx="196">
                  <c:v>#N/A</c:v>
                </c:pt>
                <c:pt idx="197">
                  <c:v>#N/A</c:v>
                </c:pt>
                <c:pt idx="198">
                  <c:v>#N/A</c:v>
                </c:pt>
                <c:pt idx="199">
                  <c:v>#N/A</c:v>
                </c:pt>
                <c:pt idx="200">
                  <c:v>#N/A</c:v>
                </c:pt>
                <c:pt idx="201">
                  <c:v>#N/A</c:v>
                </c:pt>
                <c:pt idx="202">
                  <c:v>#N/A</c:v>
                </c:pt>
                <c:pt idx="203">
                  <c:v>#N/A</c:v>
                </c:pt>
                <c:pt idx="204">
                  <c:v>#N/A</c:v>
                </c:pt>
                <c:pt idx="205">
                  <c:v>#N/A</c:v>
                </c:pt>
                <c:pt idx="206">
                  <c:v>#N/A</c:v>
                </c:pt>
                <c:pt idx="207">
                  <c:v>#N/A</c:v>
                </c:pt>
                <c:pt idx="208">
                  <c:v>#N/A</c:v>
                </c:pt>
                <c:pt idx="209">
                  <c:v>#N/A</c:v>
                </c:pt>
                <c:pt idx="210">
                  <c:v>#N/A</c:v>
                </c:pt>
                <c:pt idx="211">
                  <c:v>#N/A</c:v>
                </c:pt>
                <c:pt idx="212">
                  <c:v>#N/A</c:v>
                </c:pt>
                <c:pt idx="213">
                  <c:v>#N/A</c:v>
                </c:pt>
                <c:pt idx="214">
                  <c:v>#N/A</c:v>
                </c:pt>
                <c:pt idx="215">
                  <c:v>#N/A</c:v>
                </c:pt>
                <c:pt idx="216">
                  <c:v>#N/A</c:v>
                </c:pt>
                <c:pt idx="217">
                  <c:v>#N/A</c:v>
                </c:pt>
                <c:pt idx="218">
                  <c:v>#N/A</c:v>
                </c:pt>
                <c:pt idx="219">
                  <c:v>#N/A</c:v>
                </c:pt>
                <c:pt idx="220">
                  <c:v>#N/A</c:v>
                </c:pt>
                <c:pt idx="221">
                  <c:v>#N/A</c:v>
                </c:pt>
                <c:pt idx="222">
                  <c:v>#N/A</c:v>
                </c:pt>
                <c:pt idx="223">
                  <c:v>#N/A</c:v>
                </c:pt>
                <c:pt idx="224">
                  <c:v>#N/A</c:v>
                </c:pt>
                <c:pt idx="225">
                  <c:v>#N/A</c:v>
                </c:pt>
                <c:pt idx="226">
                  <c:v>#N/A</c:v>
                </c:pt>
                <c:pt idx="227">
                  <c:v>#N/A</c:v>
                </c:pt>
                <c:pt idx="228">
                  <c:v>#N/A</c:v>
                </c:pt>
                <c:pt idx="229">
                  <c:v>#N/A</c:v>
                </c:pt>
                <c:pt idx="230">
                  <c:v>#N/A</c:v>
                </c:pt>
                <c:pt idx="231">
                  <c:v>#N/A</c:v>
                </c:pt>
                <c:pt idx="232">
                  <c:v>#N/A</c:v>
                </c:pt>
                <c:pt idx="233">
                  <c:v>#N/A</c:v>
                </c:pt>
                <c:pt idx="234">
                  <c:v>#N/A</c:v>
                </c:pt>
                <c:pt idx="235">
                  <c:v>#N/A</c:v>
                </c:pt>
                <c:pt idx="236">
                  <c:v>#N/A</c:v>
                </c:pt>
                <c:pt idx="237">
                  <c:v>#N/A</c:v>
                </c:pt>
                <c:pt idx="238">
                  <c:v>#N/A</c:v>
                </c:pt>
                <c:pt idx="239">
                  <c:v>#N/A</c:v>
                </c:pt>
                <c:pt idx="240">
                  <c:v>#N/A</c:v>
                </c:pt>
                <c:pt idx="241">
                  <c:v>#N/A</c:v>
                </c:pt>
                <c:pt idx="242">
                  <c:v>#N/A</c:v>
                </c:pt>
                <c:pt idx="243">
                  <c:v>#N/A</c:v>
                </c:pt>
                <c:pt idx="244">
                  <c:v>#N/A</c:v>
                </c:pt>
                <c:pt idx="245">
                  <c:v>#N/A</c:v>
                </c:pt>
                <c:pt idx="246">
                  <c:v>#N/A</c:v>
                </c:pt>
                <c:pt idx="247">
                  <c:v>#N/A</c:v>
                </c:pt>
                <c:pt idx="248">
                  <c:v>#N/A</c:v>
                </c:pt>
                <c:pt idx="249">
                  <c:v>#N/A</c:v>
                </c:pt>
                <c:pt idx="250">
                  <c:v>#N/A</c:v>
                </c:pt>
                <c:pt idx="251">
                  <c:v>#N/A</c:v>
                </c:pt>
                <c:pt idx="252">
                  <c:v>#N/A</c:v>
                </c:pt>
                <c:pt idx="253">
                  <c:v>#N/A</c:v>
                </c:pt>
                <c:pt idx="254">
                  <c:v>#N/A</c:v>
                </c:pt>
                <c:pt idx="255">
                  <c:v>#N/A</c:v>
                </c:pt>
                <c:pt idx="256">
                  <c:v>#N/A</c:v>
                </c:pt>
                <c:pt idx="257">
                  <c:v>#N/A</c:v>
                </c:pt>
                <c:pt idx="258">
                  <c:v>#N/A</c:v>
                </c:pt>
                <c:pt idx="259">
                  <c:v>#N/A</c:v>
                </c:pt>
                <c:pt idx="260">
                  <c:v>#N/A</c:v>
                </c:pt>
                <c:pt idx="261">
                  <c:v>#N/A</c:v>
                </c:pt>
                <c:pt idx="262">
                  <c:v>#N/A</c:v>
                </c:pt>
                <c:pt idx="263">
                  <c:v>#N/A</c:v>
                </c:pt>
                <c:pt idx="264">
                  <c:v>#N/A</c:v>
                </c:pt>
                <c:pt idx="265">
                  <c:v>#N/A</c:v>
                </c:pt>
                <c:pt idx="266">
                  <c:v>#N/A</c:v>
                </c:pt>
                <c:pt idx="267">
                  <c:v>#N/A</c:v>
                </c:pt>
                <c:pt idx="268">
                  <c:v>#N/A</c:v>
                </c:pt>
                <c:pt idx="269">
                  <c:v>#N/A</c:v>
                </c:pt>
                <c:pt idx="270">
                  <c:v>#N/A</c:v>
                </c:pt>
                <c:pt idx="271">
                  <c:v>#N/A</c:v>
                </c:pt>
                <c:pt idx="272">
                  <c:v>#N/A</c:v>
                </c:pt>
                <c:pt idx="273">
                  <c:v>#N/A</c:v>
                </c:pt>
                <c:pt idx="274">
                  <c:v>#N/A</c:v>
                </c:pt>
                <c:pt idx="275">
                  <c:v>#N/A</c:v>
                </c:pt>
                <c:pt idx="276">
                  <c:v>#N/A</c:v>
                </c:pt>
                <c:pt idx="277">
                  <c:v>#N/A</c:v>
                </c:pt>
                <c:pt idx="278">
                  <c:v>#N/A</c:v>
                </c:pt>
                <c:pt idx="279">
                  <c:v>#N/A</c:v>
                </c:pt>
                <c:pt idx="280">
                  <c:v>#N/A</c:v>
                </c:pt>
                <c:pt idx="281">
                  <c:v>#N/A</c:v>
                </c:pt>
                <c:pt idx="282">
                  <c:v>#N/A</c:v>
                </c:pt>
                <c:pt idx="283">
                  <c:v>#N/A</c:v>
                </c:pt>
                <c:pt idx="284">
                  <c:v>#N/A</c:v>
                </c:pt>
                <c:pt idx="285">
                  <c:v>#N/A</c:v>
                </c:pt>
                <c:pt idx="286">
                  <c:v>#N/A</c:v>
                </c:pt>
                <c:pt idx="287">
                  <c:v>#N/A</c:v>
                </c:pt>
                <c:pt idx="288">
                  <c:v>#N/A</c:v>
                </c:pt>
                <c:pt idx="289">
                  <c:v>#N/A</c:v>
                </c:pt>
                <c:pt idx="290">
                  <c:v>#N/A</c:v>
                </c:pt>
                <c:pt idx="291">
                  <c:v>#N/A</c:v>
                </c:pt>
                <c:pt idx="292">
                  <c:v>#N/A</c:v>
                </c:pt>
                <c:pt idx="293">
                  <c:v>#N/A</c:v>
                </c:pt>
                <c:pt idx="294">
                  <c:v>#N/A</c:v>
                </c:pt>
                <c:pt idx="295">
                  <c:v>#N/A</c:v>
                </c:pt>
                <c:pt idx="296">
                  <c:v>#N/A</c:v>
                </c:pt>
                <c:pt idx="297">
                  <c:v>#N/A</c:v>
                </c:pt>
                <c:pt idx="298">
                  <c:v>#N/A</c:v>
                </c:pt>
                <c:pt idx="299">
                  <c:v>#N/A</c:v>
                </c:pt>
                <c:pt idx="300">
                  <c:v>#N/A</c:v>
                </c:pt>
                <c:pt idx="301">
                  <c:v>#N/A</c:v>
                </c:pt>
                <c:pt idx="302">
                  <c:v>#N/A</c:v>
                </c:pt>
                <c:pt idx="303">
                  <c:v>#N/A</c:v>
                </c:pt>
                <c:pt idx="304">
                  <c:v>#N/A</c:v>
                </c:pt>
                <c:pt idx="305">
                  <c:v>#N/A</c:v>
                </c:pt>
                <c:pt idx="306">
                  <c:v>#N/A</c:v>
                </c:pt>
                <c:pt idx="307">
                  <c:v>#N/A</c:v>
                </c:pt>
                <c:pt idx="308">
                  <c:v>#N/A</c:v>
                </c:pt>
                <c:pt idx="309">
                  <c:v>#N/A</c:v>
                </c:pt>
                <c:pt idx="310">
                  <c:v>#N/A</c:v>
                </c:pt>
                <c:pt idx="311">
                  <c:v>#N/A</c:v>
                </c:pt>
                <c:pt idx="312">
                  <c:v>#N/A</c:v>
                </c:pt>
                <c:pt idx="313">
                  <c:v>#N/A</c:v>
                </c:pt>
                <c:pt idx="314">
                  <c:v>#N/A</c:v>
                </c:pt>
                <c:pt idx="315">
                  <c:v>#N/A</c:v>
                </c:pt>
                <c:pt idx="316">
                  <c:v>#N/A</c:v>
                </c:pt>
                <c:pt idx="317">
                  <c:v>#N/A</c:v>
                </c:pt>
                <c:pt idx="318">
                  <c:v>#N/A</c:v>
                </c:pt>
                <c:pt idx="319">
                  <c:v>#N/A</c:v>
                </c:pt>
                <c:pt idx="320">
                  <c:v>#N/A</c:v>
                </c:pt>
                <c:pt idx="321">
                  <c:v>#N/A</c:v>
                </c:pt>
                <c:pt idx="322">
                  <c:v>#N/A</c:v>
                </c:pt>
                <c:pt idx="323">
                  <c:v>#N/A</c:v>
                </c:pt>
                <c:pt idx="324">
                  <c:v>#N/A</c:v>
                </c:pt>
                <c:pt idx="325">
                  <c:v>#N/A</c:v>
                </c:pt>
                <c:pt idx="326">
                  <c:v>#N/A</c:v>
                </c:pt>
                <c:pt idx="327">
                  <c:v>#N/A</c:v>
                </c:pt>
                <c:pt idx="328">
                  <c:v>#N/A</c:v>
                </c:pt>
                <c:pt idx="329">
                  <c:v>#N/A</c:v>
                </c:pt>
                <c:pt idx="330">
                  <c:v>#N/A</c:v>
                </c:pt>
                <c:pt idx="331">
                  <c:v>#N/A</c:v>
                </c:pt>
                <c:pt idx="332">
                  <c:v>#N/A</c:v>
                </c:pt>
                <c:pt idx="333">
                  <c:v>#N/A</c:v>
                </c:pt>
                <c:pt idx="334">
                  <c:v>#N/A</c:v>
                </c:pt>
                <c:pt idx="335">
                  <c:v>#N/A</c:v>
                </c:pt>
                <c:pt idx="336">
                  <c:v>#N/A</c:v>
                </c:pt>
                <c:pt idx="337">
                  <c:v>#N/A</c:v>
                </c:pt>
                <c:pt idx="338">
                  <c:v>#N/A</c:v>
                </c:pt>
                <c:pt idx="339">
                  <c:v>#N/A</c:v>
                </c:pt>
                <c:pt idx="340">
                  <c:v>#N/A</c:v>
                </c:pt>
                <c:pt idx="341">
                  <c:v>#N/A</c:v>
                </c:pt>
                <c:pt idx="342">
                  <c:v>#N/A</c:v>
                </c:pt>
                <c:pt idx="343">
                  <c:v>#N/A</c:v>
                </c:pt>
                <c:pt idx="344">
                  <c:v>#N/A</c:v>
                </c:pt>
                <c:pt idx="345">
                  <c:v>#N/A</c:v>
                </c:pt>
                <c:pt idx="346">
                  <c:v>#N/A</c:v>
                </c:pt>
                <c:pt idx="347">
                  <c:v>#N/A</c:v>
                </c:pt>
                <c:pt idx="348">
                  <c:v>#N/A</c:v>
                </c:pt>
                <c:pt idx="349">
                  <c:v>#N/A</c:v>
                </c:pt>
                <c:pt idx="350">
                  <c:v>#N/A</c:v>
                </c:pt>
                <c:pt idx="351">
                  <c:v>#N/A</c:v>
                </c:pt>
                <c:pt idx="352">
                  <c:v>#N/A</c:v>
                </c:pt>
                <c:pt idx="353">
                  <c:v>#N/A</c:v>
                </c:pt>
                <c:pt idx="354">
                  <c:v>#N/A</c:v>
                </c:pt>
                <c:pt idx="355">
                  <c:v>#N/A</c:v>
                </c:pt>
                <c:pt idx="356">
                  <c:v>#N/A</c:v>
                </c:pt>
                <c:pt idx="357">
                  <c:v>#N/A</c:v>
                </c:pt>
                <c:pt idx="358">
                  <c:v>#N/A</c:v>
                </c:pt>
                <c:pt idx="359">
                  <c:v>#N/A</c:v>
                </c:pt>
                <c:pt idx="360">
                  <c:v>#N/A</c:v>
                </c:pt>
                <c:pt idx="361">
                  <c:v>#N/A</c:v>
                </c:pt>
                <c:pt idx="362">
                  <c:v>#N/A</c:v>
                </c:pt>
                <c:pt idx="363">
                  <c:v>#N/A</c:v>
                </c:pt>
                <c:pt idx="364">
                  <c:v>#N/A</c:v>
                </c:pt>
                <c:pt idx="365">
                  <c:v>#N/A</c:v>
                </c:pt>
                <c:pt idx="366">
                  <c:v>#N/A</c:v>
                </c:pt>
                <c:pt idx="367">
                  <c:v>#N/A</c:v>
                </c:pt>
                <c:pt idx="368">
                  <c:v>#N/A</c:v>
                </c:pt>
                <c:pt idx="369">
                  <c:v>#N/A</c:v>
                </c:pt>
                <c:pt idx="370">
                  <c:v>#N/A</c:v>
                </c:pt>
                <c:pt idx="371">
                  <c:v>#N/A</c:v>
                </c:pt>
                <c:pt idx="372">
                  <c:v>#N/A</c:v>
                </c:pt>
                <c:pt idx="373">
                  <c:v>#N/A</c:v>
                </c:pt>
                <c:pt idx="374">
                  <c:v>#N/A</c:v>
                </c:pt>
                <c:pt idx="375">
                  <c:v>#N/A</c:v>
                </c:pt>
                <c:pt idx="376">
                  <c:v>#N/A</c:v>
                </c:pt>
                <c:pt idx="377">
                  <c:v>#N/A</c:v>
                </c:pt>
                <c:pt idx="378">
                  <c:v>#N/A</c:v>
                </c:pt>
                <c:pt idx="379">
                  <c:v>#N/A</c:v>
                </c:pt>
                <c:pt idx="380">
                  <c:v>#N/A</c:v>
                </c:pt>
                <c:pt idx="381">
                  <c:v>#N/A</c:v>
                </c:pt>
                <c:pt idx="382">
                  <c:v>#N/A</c:v>
                </c:pt>
                <c:pt idx="383">
                  <c:v>#N/A</c:v>
                </c:pt>
                <c:pt idx="384">
                  <c:v>#N/A</c:v>
                </c:pt>
                <c:pt idx="385">
                  <c:v>#N/A</c:v>
                </c:pt>
                <c:pt idx="386">
                  <c:v>#N/A</c:v>
                </c:pt>
                <c:pt idx="387">
                  <c:v>#N/A</c:v>
                </c:pt>
                <c:pt idx="388">
                  <c:v>#N/A</c:v>
                </c:pt>
                <c:pt idx="389">
                  <c:v>#N/A</c:v>
                </c:pt>
                <c:pt idx="390">
                  <c:v>#N/A</c:v>
                </c:pt>
                <c:pt idx="391">
                  <c:v>#N/A</c:v>
                </c:pt>
                <c:pt idx="392">
                  <c:v>#N/A</c:v>
                </c:pt>
                <c:pt idx="393">
                  <c:v>#N/A</c:v>
                </c:pt>
                <c:pt idx="394">
                  <c:v>#N/A</c:v>
                </c:pt>
                <c:pt idx="395">
                  <c:v>#N/A</c:v>
                </c:pt>
                <c:pt idx="396">
                  <c:v>#N/A</c:v>
                </c:pt>
                <c:pt idx="397">
                  <c:v>#N/A</c:v>
                </c:pt>
                <c:pt idx="398">
                  <c:v>#N/A</c:v>
                </c:pt>
                <c:pt idx="399">
                  <c:v>#N/A</c:v>
                </c:pt>
                <c:pt idx="400">
                  <c:v>#N/A</c:v>
                </c:pt>
                <c:pt idx="401">
                  <c:v>#N/A</c:v>
                </c:pt>
                <c:pt idx="402">
                  <c:v>#N/A</c:v>
                </c:pt>
                <c:pt idx="403">
                  <c:v>#N/A</c:v>
                </c:pt>
                <c:pt idx="404">
                  <c:v>#N/A</c:v>
                </c:pt>
                <c:pt idx="405">
                  <c:v>#N/A</c:v>
                </c:pt>
                <c:pt idx="406">
                  <c:v>#N/A</c:v>
                </c:pt>
                <c:pt idx="407">
                  <c:v>#N/A</c:v>
                </c:pt>
                <c:pt idx="408">
                  <c:v>#N/A</c:v>
                </c:pt>
                <c:pt idx="409">
                  <c:v>#N/A</c:v>
                </c:pt>
                <c:pt idx="410">
                  <c:v>#N/A</c:v>
                </c:pt>
                <c:pt idx="411">
                  <c:v>#N/A</c:v>
                </c:pt>
                <c:pt idx="412">
                  <c:v>#N/A</c:v>
                </c:pt>
                <c:pt idx="413">
                  <c:v>#N/A</c:v>
                </c:pt>
                <c:pt idx="414">
                  <c:v>#N/A</c:v>
                </c:pt>
                <c:pt idx="415">
                  <c:v>#N/A</c:v>
                </c:pt>
                <c:pt idx="416">
                  <c:v>#N/A</c:v>
                </c:pt>
                <c:pt idx="417">
                  <c:v>#N/A</c:v>
                </c:pt>
                <c:pt idx="418">
                  <c:v>#N/A</c:v>
                </c:pt>
                <c:pt idx="419">
                  <c:v>#N/A</c:v>
                </c:pt>
                <c:pt idx="420">
                  <c:v>#N/A</c:v>
                </c:pt>
                <c:pt idx="421">
                  <c:v>#N/A</c:v>
                </c:pt>
                <c:pt idx="422">
                  <c:v>#N/A</c:v>
                </c:pt>
                <c:pt idx="423">
                  <c:v>#N/A</c:v>
                </c:pt>
                <c:pt idx="424">
                  <c:v>#N/A</c:v>
                </c:pt>
                <c:pt idx="425">
                  <c:v>#N/A</c:v>
                </c:pt>
                <c:pt idx="426">
                  <c:v>#N/A</c:v>
                </c:pt>
                <c:pt idx="427">
                  <c:v>#N/A</c:v>
                </c:pt>
                <c:pt idx="428">
                  <c:v>#N/A</c:v>
                </c:pt>
                <c:pt idx="429">
                  <c:v>#N/A</c:v>
                </c:pt>
                <c:pt idx="430">
                  <c:v>#N/A</c:v>
                </c:pt>
                <c:pt idx="431">
                  <c:v>#N/A</c:v>
                </c:pt>
                <c:pt idx="432">
                  <c:v>#N/A</c:v>
                </c:pt>
                <c:pt idx="433">
                  <c:v>#N/A</c:v>
                </c:pt>
                <c:pt idx="434">
                  <c:v>#N/A</c:v>
                </c:pt>
                <c:pt idx="435">
                  <c:v>#N/A</c:v>
                </c:pt>
                <c:pt idx="436">
                  <c:v>#N/A</c:v>
                </c:pt>
                <c:pt idx="437">
                  <c:v>#N/A</c:v>
                </c:pt>
                <c:pt idx="438">
                  <c:v>#N/A</c:v>
                </c:pt>
                <c:pt idx="439">
                  <c:v>#N/A</c:v>
                </c:pt>
                <c:pt idx="440">
                  <c:v>#N/A</c:v>
                </c:pt>
                <c:pt idx="441">
                  <c:v>#N/A</c:v>
                </c:pt>
                <c:pt idx="442">
                  <c:v>#N/A</c:v>
                </c:pt>
                <c:pt idx="443">
                  <c:v>#N/A</c:v>
                </c:pt>
                <c:pt idx="444">
                  <c:v>#N/A</c:v>
                </c:pt>
                <c:pt idx="445">
                  <c:v>#N/A</c:v>
                </c:pt>
                <c:pt idx="446">
                  <c:v>#N/A</c:v>
                </c:pt>
                <c:pt idx="447">
                  <c:v>#N/A</c:v>
                </c:pt>
                <c:pt idx="448">
                  <c:v>#N/A</c:v>
                </c:pt>
                <c:pt idx="449">
                  <c:v>#N/A</c:v>
                </c:pt>
                <c:pt idx="450">
                  <c:v>#N/A</c:v>
                </c:pt>
                <c:pt idx="451">
                  <c:v>#N/A</c:v>
                </c:pt>
                <c:pt idx="452">
                  <c:v>#N/A</c:v>
                </c:pt>
                <c:pt idx="453">
                  <c:v>#N/A</c:v>
                </c:pt>
                <c:pt idx="454">
                  <c:v>#N/A</c:v>
                </c:pt>
                <c:pt idx="455">
                  <c:v>#N/A</c:v>
                </c:pt>
                <c:pt idx="456">
                  <c:v>#N/A</c:v>
                </c:pt>
                <c:pt idx="457">
                  <c:v>#N/A</c:v>
                </c:pt>
                <c:pt idx="458">
                  <c:v>#N/A</c:v>
                </c:pt>
                <c:pt idx="459">
                  <c:v>#N/A</c:v>
                </c:pt>
                <c:pt idx="460">
                  <c:v>#N/A</c:v>
                </c:pt>
                <c:pt idx="461">
                  <c:v>#N/A</c:v>
                </c:pt>
                <c:pt idx="462">
                  <c:v>#N/A</c:v>
                </c:pt>
                <c:pt idx="463">
                  <c:v>#N/A</c:v>
                </c:pt>
                <c:pt idx="464">
                  <c:v>#N/A</c:v>
                </c:pt>
                <c:pt idx="465">
                  <c:v>#N/A</c:v>
                </c:pt>
                <c:pt idx="466">
                  <c:v>#N/A</c:v>
                </c:pt>
                <c:pt idx="467">
                  <c:v>#N/A</c:v>
                </c:pt>
                <c:pt idx="468">
                  <c:v>#N/A</c:v>
                </c:pt>
                <c:pt idx="469">
                  <c:v>#N/A</c:v>
                </c:pt>
                <c:pt idx="470">
                  <c:v>#N/A</c:v>
                </c:pt>
                <c:pt idx="471">
                  <c:v>#N/A</c:v>
                </c:pt>
                <c:pt idx="472">
                  <c:v>#N/A</c:v>
                </c:pt>
                <c:pt idx="473">
                  <c:v>#N/A</c:v>
                </c:pt>
                <c:pt idx="474">
                  <c:v>#N/A</c:v>
                </c:pt>
                <c:pt idx="475">
                  <c:v>#N/A</c:v>
                </c:pt>
                <c:pt idx="476">
                  <c:v>#N/A</c:v>
                </c:pt>
                <c:pt idx="477">
                  <c:v>#N/A</c:v>
                </c:pt>
                <c:pt idx="478">
                  <c:v>#N/A</c:v>
                </c:pt>
                <c:pt idx="479">
                  <c:v>#N/A</c:v>
                </c:pt>
                <c:pt idx="480">
                  <c:v>#N/A</c:v>
                </c:pt>
                <c:pt idx="481">
                  <c:v>#N/A</c:v>
                </c:pt>
                <c:pt idx="482">
                  <c:v>#N/A</c:v>
                </c:pt>
                <c:pt idx="483">
                  <c:v>#N/A</c:v>
                </c:pt>
                <c:pt idx="484">
                  <c:v>#N/A</c:v>
                </c:pt>
                <c:pt idx="485">
                  <c:v>#N/A</c:v>
                </c:pt>
                <c:pt idx="486">
                  <c:v>#N/A</c:v>
                </c:pt>
                <c:pt idx="487">
                  <c:v>#N/A</c:v>
                </c:pt>
                <c:pt idx="488">
                  <c:v>#N/A</c:v>
                </c:pt>
                <c:pt idx="489">
                  <c:v>#N/A</c:v>
                </c:pt>
                <c:pt idx="490">
                  <c:v>#N/A</c:v>
                </c:pt>
                <c:pt idx="491">
                  <c:v>#N/A</c:v>
                </c:pt>
                <c:pt idx="492">
                  <c:v>#N/A</c:v>
                </c:pt>
                <c:pt idx="493">
                  <c:v>#N/A</c:v>
                </c:pt>
                <c:pt idx="494">
                  <c:v>#N/A</c:v>
                </c:pt>
                <c:pt idx="495">
                  <c:v>#N/A</c:v>
                </c:pt>
                <c:pt idx="496">
                  <c:v>#N/A</c:v>
                </c:pt>
                <c:pt idx="497">
                  <c:v>#N/A</c:v>
                </c:pt>
                <c:pt idx="498">
                  <c:v>#N/A</c:v>
                </c:pt>
                <c:pt idx="499">
                  <c:v>#N/A</c:v>
                </c:pt>
                <c:pt idx="500">
                  <c:v>#N/A</c:v>
                </c:pt>
                <c:pt idx="501">
                  <c:v>#N/A</c:v>
                </c:pt>
                <c:pt idx="502">
                  <c:v>#N/A</c:v>
                </c:pt>
                <c:pt idx="503">
                  <c:v>#N/A</c:v>
                </c:pt>
                <c:pt idx="504">
                  <c:v>#N/A</c:v>
                </c:pt>
                <c:pt idx="505">
                  <c:v>#N/A</c:v>
                </c:pt>
                <c:pt idx="506">
                  <c:v>#N/A</c:v>
                </c:pt>
                <c:pt idx="507">
                  <c:v>#N/A</c:v>
                </c:pt>
                <c:pt idx="508">
                  <c:v>#N/A</c:v>
                </c:pt>
                <c:pt idx="509">
                  <c:v>#N/A</c:v>
                </c:pt>
                <c:pt idx="510">
                  <c:v>#N/A</c:v>
                </c:pt>
                <c:pt idx="511">
                  <c:v>#N/A</c:v>
                </c:pt>
                <c:pt idx="512">
                  <c:v>#N/A</c:v>
                </c:pt>
                <c:pt idx="513">
                  <c:v>#N/A</c:v>
                </c:pt>
                <c:pt idx="514">
                  <c:v>#N/A</c:v>
                </c:pt>
                <c:pt idx="515">
                  <c:v>#N/A</c:v>
                </c:pt>
                <c:pt idx="516">
                  <c:v>#N/A</c:v>
                </c:pt>
                <c:pt idx="517">
                  <c:v>#N/A</c:v>
                </c:pt>
                <c:pt idx="518">
                  <c:v>#N/A</c:v>
                </c:pt>
                <c:pt idx="519">
                  <c:v>#N/A</c:v>
                </c:pt>
                <c:pt idx="520">
                  <c:v>#N/A</c:v>
                </c:pt>
                <c:pt idx="521">
                  <c:v>#N/A</c:v>
                </c:pt>
                <c:pt idx="522">
                  <c:v>#N/A</c:v>
                </c:pt>
                <c:pt idx="523">
                  <c:v>#N/A</c:v>
                </c:pt>
                <c:pt idx="524">
                  <c:v>#N/A</c:v>
                </c:pt>
                <c:pt idx="525">
                  <c:v>#N/A</c:v>
                </c:pt>
                <c:pt idx="526">
                  <c:v>#N/A</c:v>
                </c:pt>
                <c:pt idx="527">
                  <c:v>#N/A</c:v>
                </c:pt>
                <c:pt idx="528">
                  <c:v>#N/A</c:v>
                </c:pt>
                <c:pt idx="529">
                  <c:v>#N/A</c:v>
                </c:pt>
                <c:pt idx="530">
                  <c:v>#N/A</c:v>
                </c:pt>
                <c:pt idx="531">
                  <c:v>#N/A</c:v>
                </c:pt>
                <c:pt idx="532">
                  <c:v>#N/A</c:v>
                </c:pt>
                <c:pt idx="533">
                  <c:v>#N/A</c:v>
                </c:pt>
                <c:pt idx="534">
                  <c:v>#N/A</c:v>
                </c:pt>
                <c:pt idx="535">
                  <c:v>#N/A</c:v>
                </c:pt>
                <c:pt idx="536">
                  <c:v>#N/A</c:v>
                </c:pt>
                <c:pt idx="537">
                  <c:v>#N/A</c:v>
                </c:pt>
                <c:pt idx="538">
                  <c:v>#N/A</c:v>
                </c:pt>
                <c:pt idx="539">
                  <c:v>#N/A</c:v>
                </c:pt>
                <c:pt idx="540">
                  <c:v>#N/A</c:v>
                </c:pt>
                <c:pt idx="541">
                  <c:v>#N/A</c:v>
                </c:pt>
                <c:pt idx="542">
                  <c:v>#N/A</c:v>
                </c:pt>
                <c:pt idx="543">
                  <c:v>#N/A</c:v>
                </c:pt>
                <c:pt idx="544">
                  <c:v>#N/A</c:v>
                </c:pt>
                <c:pt idx="545">
                  <c:v>#N/A</c:v>
                </c:pt>
                <c:pt idx="546">
                  <c:v>#N/A</c:v>
                </c:pt>
                <c:pt idx="547">
                  <c:v>#N/A</c:v>
                </c:pt>
                <c:pt idx="548">
                  <c:v>#N/A</c:v>
                </c:pt>
                <c:pt idx="549">
                  <c:v>#N/A</c:v>
                </c:pt>
                <c:pt idx="550">
                  <c:v>#N/A</c:v>
                </c:pt>
                <c:pt idx="551">
                  <c:v>#N/A</c:v>
                </c:pt>
                <c:pt idx="552">
                  <c:v>#N/A</c:v>
                </c:pt>
                <c:pt idx="553">
                  <c:v>#N/A</c:v>
                </c:pt>
                <c:pt idx="554">
                  <c:v>#N/A</c:v>
                </c:pt>
                <c:pt idx="555">
                  <c:v>#N/A</c:v>
                </c:pt>
                <c:pt idx="556">
                  <c:v>#N/A</c:v>
                </c:pt>
                <c:pt idx="557">
                  <c:v>#N/A</c:v>
                </c:pt>
                <c:pt idx="558">
                  <c:v>#N/A</c:v>
                </c:pt>
                <c:pt idx="559">
                  <c:v>#N/A</c:v>
                </c:pt>
                <c:pt idx="560">
                  <c:v>#N/A</c:v>
                </c:pt>
                <c:pt idx="561">
                  <c:v>#N/A</c:v>
                </c:pt>
                <c:pt idx="562">
                  <c:v>#N/A</c:v>
                </c:pt>
                <c:pt idx="563">
                  <c:v>#N/A</c:v>
                </c:pt>
                <c:pt idx="564">
                  <c:v>#N/A</c:v>
                </c:pt>
                <c:pt idx="565">
                  <c:v>#N/A</c:v>
                </c:pt>
                <c:pt idx="566">
                  <c:v>#N/A</c:v>
                </c:pt>
                <c:pt idx="567">
                  <c:v>#N/A</c:v>
                </c:pt>
                <c:pt idx="568">
                  <c:v>#N/A</c:v>
                </c:pt>
                <c:pt idx="569">
                  <c:v>#N/A</c:v>
                </c:pt>
                <c:pt idx="570">
                  <c:v>#N/A</c:v>
                </c:pt>
                <c:pt idx="571">
                  <c:v>#N/A</c:v>
                </c:pt>
                <c:pt idx="572">
                  <c:v>#N/A</c:v>
                </c:pt>
                <c:pt idx="573">
                  <c:v>#N/A</c:v>
                </c:pt>
                <c:pt idx="574">
                  <c:v>#N/A</c:v>
                </c:pt>
                <c:pt idx="575">
                  <c:v>#N/A</c:v>
                </c:pt>
                <c:pt idx="576">
                  <c:v>#N/A</c:v>
                </c:pt>
                <c:pt idx="577">
                  <c:v>#N/A</c:v>
                </c:pt>
                <c:pt idx="578">
                  <c:v>#N/A</c:v>
                </c:pt>
                <c:pt idx="579">
                  <c:v>#N/A</c:v>
                </c:pt>
                <c:pt idx="580">
                  <c:v>#N/A</c:v>
                </c:pt>
                <c:pt idx="581">
                  <c:v>#N/A</c:v>
                </c:pt>
                <c:pt idx="582">
                  <c:v>#N/A</c:v>
                </c:pt>
                <c:pt idx="583">
                  <c:v>#N/A</c:v>
                </c:pt>
                <c:pt idx="584">
                  <c:v>#N/A</c:v>
                </c:pt>
                <c:pt idx="585">
                  <c:v>#N/A</c:v>
                </c:pt>
                <c:pt idx="586">
                  <c:v>#N/A</c:v>
                </c:pt>
                <c:pt idx="587">
                  <c:v>#N/A</c:v>
                </c:pt>
                <c:pt idx="588">
                  <c:v>#N/A</c:v>
                </c:pt>
                <c:pt idx="589">
                  <c:v>#N/A</c:v>
                </c:pt>
                <c:pt idx="590">
                  <c:v>#N/A</c:v>
                </c:pt>
                <c:pt idx="591">
                  <c:v>#N/A</c:v>
                </c:pt>
                <c:pt idx="592">
                  <c:v>#N/A</c:v>
                </c:pt>
                <c:pt idx="593">
                  <c:v>#N/A</c:v>
                </c:pt>
                <c:pt idx="594">
                  <c:v>#N/A</c:v>
                </c:pt>
                <c:pt idx="595">
                  <c:v>#N/A</c:v>
                </c:pt>
                <c:pt idx="596">
                  <c:v>#N/A</c:v>
                </c:pt>
                <c:pt idx="597">
                  <c:v>#N/A</c:v>
                </c:pt>
                <c:pt idx="598">
                  <c:v>#N/A</c:v>
                </c:pt>
                <c:pt idx="599">
                  <c:v>#N/A</c:v>
                </c:pt>
                <c:pt idx="600">
                  <c:v>#N/A</c:v>
                </c:pt>
                <c:pt idx="601">
                  <c:v>#N/A</c:v>
                </c:pt>
                <c:pt idx="602">
                  <c:v>#N/A</c:v>
                </c:pt>
                <c:pt idx="603">
                  <c:v>#N/A</c:v>
                </c:pt>
                <c:pt idx="604">
                  <c:v>#N/A</c:v>
                </c:pt>
                <c:pt idx="605">
                  <c:v>#N/A</c:v>
                </c:pt>
                <c:pt idx="606">
                  <c:v>#N/A</c:v>
                </c:pt>
                <c:pt idx="607">
                  <c:v>#N/A</c:v>
                </c:pt>
                <c:pt idx="608">
                  <c:v>#N/A</c:v>
                </c:pt>
                <c:pt idx="609">
                  <c:v>#N/A</c:v>
                </c:pt>
                <c:pt idx="610">
                  <c:v>#N/A</c:v>
                </c:pt>
                <c:pt idx="611">
                  <c:v>#N/A</c:v>
                </c:pt>
                <c:pt idx="612">
                  <c:v>#N/A</c:v>
                </c:pt>
                <c:pt idx="613">
                  <c:v>#N/A</c:v>
                </c:pt>
                <c:pt idx="614">
                  <c:v>#N/A</c:v>
                </c:pt>
                <c:pt idx="615">
                  <c:v>#N/A</c:v>
                </c:pt>
                <c:pt idx="616">
                  <c:v>#N/A</c:v>
                </c:pt>
                <c:pt idx="617">
                  <c:v>#N/A</c:v>
                </c:pt>
                <c:pt idx="618">
                  <c:v>#N/A</c:v>
                </c:pt>
                <c:pt idx="619">
                  <c:v>#N/A</c:v>
                </c:pt>
                <c:pt idx="620">
                  <c:v>#N/A</c:v>
                </c:pt>
                <c:pt idx="621">
                  <c:v>#N/A</c:v>
                </c:pt>
                <c:pt idx="622">
                  <c:v>#N/A</c:v>
                </c:pt>
                <c:pt idx="623">
                  <c:v>#N/A</c:v>
                </c:pt>
                <c:pt idx="624">
                  <c:v>#N/A</c:v>
                </c:pt>
                <c:pt idx="625">
                  <c:v>#N/A</c:v>
                </c:pt>
                <c:pt idx="626">
                  <c:v>#N/A</c:v>
                </c:pt>
                <c:pt idx="627">
                  <c:v>#N/A</c:v>
                </c:pt>
                <c:pt idx="628">
                  <c:v>#N/A</c:v>
                </c:pt>
                <c:pt idx="629">
                  <c:v>#N/A</c:v>
                </c:pt>
                <c:pt idx="630">
                  <c:v>#N/A</c:v>
                </c:pt>
                <c:pt idx="631">
                  <c:v>#N/A</c:v>
                </c:pt>
                <c:pt idx="632">
                  <c:v>#N/A</c:v>
                </c:pt>
                <c:pt idx="633">
                  <c:v>#N/A</c:v>
                </c:pt>
                <c:pt idx="634">
                  <c:v>#N/A</c:v>
                </c:pt>
                <c:pt idx="635">
                  <c:v>#N/A</c:v>
                </c:pt>
                <c:pt idx="636">
                  <c:v>#N/A</c:v>
                </c:pt>
                <c:pt idx="637">
                  <c:v>#N/A</c:v>
                </c:pt>
                <c:pt idx="638">
                  <c:v>#N/A</c:v>
                </c:pt>
                <c:pt idx="639">
                  <c:v>#N/A</c:v>
                </c:pt>
                <c:pt idx="640">
                  <c:v>#N/A</c:v>
                </c:pt>
                <c:pt idx="641">
                  <c:v>#N/A</c:v>
                </c:pt>
                <c:pt idx="642">
                  <c:v>#N/A</c:v>
                </c:pt>
                <c:pt idx="643">
                  <c:v>#N/A</c:v>
                </c:pt>
                <c:pt idx="644">
                  <c:v>#N/A</c:v>
                </c:pt>
                <c:pt idx="645">
                  <c:v>#N/A</c:v>
                </c:pt>
                <c:pt idx="646">
                  <c:v>#N/A</c:v>
                </c:pt>
                <c:pt idx="647">
                  <c:v>#N/A</c:v>
                </c:pt>
                <c:pt idx="648">
                  <c:v>#N/A</c:v>
                </c:pt>
                <c:pt idx="649">
                  <c:v>#N/A</c:v>
                </c:pt>
                <c:pt idx="650">
                  <c:v>#N/A</c:v>
                </c:pt>
                <c:pt idx="651">
                  <c:v>#N/A</c:v>
                </c:pt>
                <c:pt idx="652">
                  <c:v>#N/A</c:v>
                </c:pt>
                <c:pt idx="653">
                  <c:v>#N/A</c:v>
                </c:pt>
                <c:pt idx="654">
                  <c:v>#N/A</c:v>
                </c:pt>
                <c:pt idx="655">
                  <c:v>#N/A</c:v>
                </c:pt>
                <c:pt idx="656">
                  <c:v>#N/A</c:v>
                </c:pt>
                <c:pt idx="657">
                  <c:v>#N/A</c:v>
                </c:pt>
                <c:pt idx="658">
                  <c:v>#N/A</c:v>
                </c:pt>
                <c:pt idx="659">
                  <c:v>#N/A</c:v>
                </c:pt>
                <c:pt idx="660">
                  <c:v>#N/A</c:v>
                </c:pt>
                <c:pt idx="661">
                  <c:v>#N/A</c:v>
                </c:pt>
                <c:pt idx="662">
                  <c:v>#N/A</c:v>
                </c:pt>
                <c:pt idx="663">
                  <c:v>#N/A</c:v>
                </c:pt>
                <c:pt idx="664">
                  <c:v>#N/A</c:v>
                </c:pt>
                <c:pt idx="665">
                  <c:v>#N/A</c:v>
                </c:pt>
                <c:pt idx="666">
                  <c:v>#N/A</c:v>
                </c:pt>
                <c:pt idx="667">
                  <c:v>#N/A</c:v>
                </c:pt>
                <c:pt idx="668">
                  <c:v>#N/A</c:v>
                </c:pt>
                <c:pt idx="669">
                  <c:v>#N/A</c:v>
                </c:pt>
                <c:pt idx="670">
                  <c:v>#N/A</c:v>
                </c:pt>
                <c:pt idx="671">
                  <c:v>#N/A</c:v>
                </c:pt>
                <c:pt idx="672">
                  <c:v>#N/A</c:v>
                </c:pt>
                <c:pt idx="673">
                  <c:v>#N/A</c:v>
                </c:pt>
                <c:pt idx="674">
                  <c:v>#N/A</c:v>
                </c:pt>
                <c:pt idx="675">
                  <c:v>#N/A</c:v>
                </c:pt>
                <c:pt idx="676">
                  <c:v>#N/A</c:v>
                </c:pt>
                <c:pt idx="677">
                  <c:v>#N/A</c:v>
                </c:pt>
                <c:pt idx="678">
                  <c:v>#N/A</c:v>
                </c:pt>
                <c:pt idx="679">
                  <c:v>#N/A</c:v>
                </c:pt>
                <c:pt idx="680">
                  <c:v>#N/A</c:v>
                </c:pt>
                <c:pt idx="681">
                  <c:v>#N/A</c:v>
                </c:pt>
                <c:pt idx="682">
                  <c:v>#N/A</c:v>
                </c:pt>
                <c:pt idx="683">
                  <c:v>#N/A</c:v>
                </c:pt>
                <c:pt idx="684">
                  <c:v>#N/A</c:v>
                </c:pt>
                <c:pt idx="685">
                  <c:v>#N/A</c:v>
                </c:pt>
                <c:pt idx="686">
                  <c:v>#N/A</c:v>
                </c:pt>
                <c:pt idx="687">
                  <c:v>#N/A</c:v>
                </c:pt>
                <c:pt idx="688">
                  <c:v>#N/A</c:v>
                </c:pt>
                <c:pt idx="689">
                  <c:v>#N/A</c:v>
                </c:pt>
                <c:pt idx="690">
                  <c:v>#N/A</c:v>
                </c:pt>
                <c:pt idx="691">
                  <c:v>#N/A</c:v>
                </c:pt>
                <c:pt idx="692">
                  <c:v>#N/A</c:v>
                </c:pt>
                <c:pt idx="693">
                  <c:v>#N/A</c:v>
                </c:pt>
                <c:pt idx="694">
                  <c:v>#N/A</c:v>
                </c:pt>
                <c:pt idx="695">
                  <c:v>#N/A</c:v>
                </c:pt>
                <c:pt idx="696">
                  <c:v>#N/A</c:v>
                </c:pt>
                <c:pt idx="697">
                  <c:v>#N/A</c:v>
                </c:pt>
                <c:pt idx="698">
                  <c:v>#N/A</c:v>
                </c:pt>
                <c:pt idx="699">
                  <c:v>#N/A</c:v>
                </c:pt>
                <c:pt idx="700">
                  <c:v>#N/A</c:v>
                </c:pt>
                <c:pt idx="701">
                  <c:v>#N/A</c:v>
                </c:pt>
                <c:pt idx="702">
                  <c:v>#N/A</c:v>
                </c:pt>
                <c:pt idx="703">
                  <c:v>#N/A</c:v>
                </c:pt>
                <c:pt idx="704">
                  <c:v>#N/A</c:v>
                </c:pt>
                <c:pt idx="705">
                  <c:v>#N/A</c:v>
                </c:pt>
                <c:pt idx="706">
                  <c:v>#N/A</c:v>
                </c:pt>
                <c:pt idx="707">
                  <c:v>#N/A</c:v>
                </c:pt>
                <c:pt idx="708">
                  <c:v>#N/A</c:v>
                </c:pt>
                <c:pt idx="709">
                  <c:v>#N/A</c:v>
                </c:pt>
                <c:pt idx="710">
                  <c:v>#N/A</c:v>
                </c:pt>
                <c:pt idx="711">
                  <c:v>#N/A</c:v>
                </c:pt>
                <c:pt idx="712">
                  <c:v>#N/A</c:v>
                </c:pt>
                <c:pt idx="713">
                  <c:v>#N/A</c:v>
                </c:pt>
                <c:pt idx="714">
                  <c:v>#N/A</c:v>
                </c:pt>
                <c:pt idx="715">
                  <c:v>#N/A</c:v>
                </c:pt>
                <c:pt idx="716">
                  <c:v>#N/A</c:v>
                </c:pt>
                <c:pt idx="717">
                  <c:v>#N/A</c:v>
                </c:pt>
                <c:pt idx="718">
                  <c:v>#N/A</c:v>
                </c:pt>
                <c:pt idx="719">
                  <c:v>#N/A</c:v>
                </c:pt>
                <c:pt idx="720">
                  <c:v>#N/A</c:v>
                </c:pt>
                <c:pt idx="721">
                  <c:v>#N/A</c:v>
                </c:pt>
                <c:pt idx="722">
                  <c:v>#N/A</c:v>
                </c:pt>
                <c:pt idx="723">
                  <c:v>#N/A</c:v>
                </c:pt>
                <c:pt idx="724">
                  <c:v>#N/A</c:v>
                </c:pt>
                <c:pt idx="725">
                  <c:v>#N/A</c:v>
                </c:pt>
                <c:pt idx="726">
                  <c:v>#N/A</c:v>
                </c:pt>
                <c:pt idx="727">
                  <c:v>#N/A</c:v>
                </c:pt>
                <c:pt idx="728">
                  <c:v>#N/A</c:v>
                </c:pt>
                <c:pt idx="729">
                  <c:v>#N/A</c:v>
                </c:pt>
                <c:pt idx="730">
                  <c:v>#N/A</c:v>
                </c:pt>
                <c:pt idx="731">
                  <c:v>#N/A</c:v>
                </c:pt>
                <c:pt idx="732">
                  <c:v>#N/A</c:v>
                </c:pt>
                <c:pt idx="733">
                  <c:v>#N/A</c:v>
                </c:pt>
                <c:pt idx="734">
                  <c:v>#N/A</c:v>
                </c:pt>
                <c:pt idx="735">
                  <c:v>#N/A</c:v>
                </c:pt>
                <c:pt idx="736">
                  <c:v>#N/A</c:v>
                </c:pt>
                <c:pt idx="737">
                  <c:v>#N/A</c:v>
                </c:pt>
                <c:pt idx="738">
                  <c:v>#N/A</c:v>
                </c:pt>
                <c:pt idx="739">
                  <c:v>#N/A</c:v>
                </c:pt>
                <c:pt idx="740">
                  <c:v>#N/A</c:v>
                </c:pt>
                <c:pt idx="741">
                  <c:v>#N/A</c:v>
                </c:pt>
                <c:pt idx="742">
                  <c:v>#N/A</c:v>
                </c:pt>
                <c:pt idx="743">
                  <c:v>#N/A</c:v>
                </c:pt>
                <c:pt idx="744">
                  <c:v>#N/A</c:v>
                </c:pt>
                <c:pt idx="745">
                  <c:v>#N/A</c:v>
                </c:pt>
                <c:pt idx="746">
                  <c:v>#N/A</c:v>
                </c:pt>
                <c:pt idx="747">
                  <c:v>#N/A</c:v>
                </c:pt>
                <c:pt idx="748">
                  <c:v>#N/A</c:v>
                </c:pt>
                <c:pt idx="749">
                  <c:v>#N/A</c:v>
                </c:pt>
                <c:pt idx="750">
                  <c:v>#N/A</c:v>
                </c:pt>
                <c:pt idx="751">
                  <c:v>#N/A</c:v>
                </c:pt>
                <c:pt idx="752">
                  <c:v>#N/A</c:v>
                </c:pt>
                <c:pt idx="753">
                  <c:v>#N/A</c:v>
                </c:pt>
                <c:pt idx="754">
                  <c:v>#N/A</c:v>
                </c:pt>
                <c:pt idx="755">
                  <c:v>#N/A</c:v>
                </c:pt>
                <c:pt idx="756">
                  <c:v>#N/A</c:v>
                </c:pt>
                <c:pt idx="757">
                  <c:v>#N/A</c:v>
                </c:pt>
                <c:pt idx="758">
                  <c:v>#N/A</c:v>
                </c:pt>
                <c:pt idx="759">
                  <c:v>#N/A</c:v>
                </c:pt>
                <c:pt idx="760">
                  <c:v>#N/A</c:v>
                </c:pt>
                <c:pt idx="761">
                  <c:v>#N/A</c:v>
                </c:pt>
                <c:pt idx="762">
                  <c:v>#N/A</c:v>
                </c:pt>
                <c:pt idx="763">
                  <c:v>#N/A</c:v>
                </c:pt>
                <c:pt idx="764">
                  <c:v>#N/A</c:v>
                </c:pt>
                <c:pt idx="765">
                  <c:v>#N/A</c:v>
                </c:pt>
                <c:pt idx="766">
                  <c:v>#N/A</c:v>
                </c:pt>
                <c:pt idx="767">
                  <c:v>#N/A</c:v>
                </c:pt>
                <c:pt idx="768">
                  <c:v>#N/A</c:v>
                </c:pt>
                <c:pt idx="769">
                  <c:v>#N/A</c:v>
                </c:pt>
                <c:pt idx="770">
                  <c:v>#N/A</c:v>
                </c:pt>
                <c:pt idx="771">
                  <c:v>#N/A</c:v>
                </c:pt>
                <c:pt idx="772">
                  <c:v>#N/A</c:v>
                </c:pt>
                <c:pt idx="773">
                  <c:v>#N/A</c:v>
                </c:pt>
                <c:pt idx="774">
                  <c:v>#N/A</c:v>
                </c:pt>
                <c:pt idx="775">
                  <c:v>#N/A</c:v>
                </c:pt>
                <c:pt idx="776">
                  <c:v>#N/A</c:v>
                </c:pt>
                <c:pt idx="777">
                  <c:v>#N/A</c:v>
                </c:pt>
                <c:pt idx="778">
                  <c:v>#N/A</c:v>
                </c:pt>
                <c:pt idx="779">
                  <c:v>#N/A</c:v>
                </c:pt>
                <c:pt idx="780">
                  <c:v>#N/A</c:v>
                </c:pt>
                <c:pt idx="781">
                  <c:v>#N/A</c:v>
                </c:pt>
                <c:pt idx="782">
                  <c:v>#N/A</c:v>
                </c:pt>
                <c:pt idx="783">
                  <c:v>#N/A</c:v>
                </c:pt>
                <c:pt idx="784">
                  <c:v>#N/A</c:v>
                </c:pt>
                <c:pt idx="785">
                  <c:v>#N/A</c:v>
                </c:pt>
                <c:pt idx="786">
                  <c:v>#N/A</c:v>
                </c:pt>
                <c:pt idx="787">
                  <c:v>#N/A</c:v>
                </c:pt>
                <c:pt idx="788">
                  <c:v>#N/A</c:v>
                </c:pt>
                <c:pt idx="789">
                  <c:v>#N/A</c:v>
                </c:pt>
                <c:pt idx="790">
                  <c:v>#N/A</c:v>
                </c:pt>
                <c:pt idx="791">
                  <c:v>#N/A</c:v>
                </c:pt>
                <c:pt idx="792">
                  <c:v>#N/A</c:v>
                </c:pt>
                <c:pt idx="793">
                  <c:v>#N/A</c:v>
                </c:pt>
                <c:pt idx="794">
                  <c:v>#N/A</c:v>
                </c:pt>
                <c:pt idx="795">
                  <c:v>#N/A</c:v>
                </c:pt>
                <c:pt idx="796">
                  <c:v>#N/A</c:v>
                </c:pt>
                <c:pt idx="797">
                  <c:v>#N/A</c:v>
                </c:pt>
                <c:pt idx="798">
                  <c:v>#N/A</c:v>
                </c:pt>
                <c:pt idx="799">
                  <c:v>#N/A</c:v>
                </c:pt>
                <c:pt idx="800">
                  <c:v>#N/A</c:v>
                </c:pt>
                <c:pt idx="801">
                  <c:v>#N/A</c:v>
                </c:pt>
                <c:pt idx="802">
                  <c:v>#N/A</c:v>
                </c:pt>
                <c:pt idx="803">
                  <c:v>#N/A</c:v>
                </c:pt>
                <c:pt idx="804">
                  <c:v>#N/A</c:v>
                </c:pt>
                <c:pt idx="805">
                  <c:v>#N/A</c:v>
                </c:pt>
                <c:pt idx="806">
                  <c:v>#N/A</c:v>
                </c:pt>
                <c:pt idx="807">
                  <c:v>#N/A</c:v>
                </c:pt>
                <c:pt idx="808">
                  <c:v>#N/A</c:v>
                </c:pt>
                <c:pt idx="809">
                  <c:v>#N/A</c:v>
                </c:pt>
                <c:pt idx="810">
                  <c:v>#N/A</c:v>
                </c:pt>
                <c:pt idx="811">
                  <c:v>#N/A</c:v>
                </c:pt>
                <c:pt idx="812">
                  <c:v>#N/A</c:v>
                </c:pt>
                <c:pt idx="813">
                  <c:v>#N/A</c:v>
                </c:pt>
                <c:pt idx="814">
                  <c:v>#N/A</c:v>
                </c:pt>
                <c:pt idx="815">
                  <c:v>#N/A</c:v>
                </c:pt>
                <c:pt idx="816">
                  <c:v>#N/A</c:v>
                </c:pt>
                <c:pt idx="817">
                  <c:v>#N/A</c:v>
                </c:pt>
                <c:pt idx="818">
                  <c:v>#N/A</c:v>
                </c:pt>
                <c:pt idx="819">
                  <c:v>#N/A</c:v>
                </c:pt>
                <c:pt idx="820">
                  <c:v>#N/A</c:v>
                </c:pt>
                <c:pt idx="821">
                  <c:v>#N/A</c:v>
                </c:pt>
                <c:pt idx="822">
                  <c:v>#N/A</c:v>
                </c:pt>
                <c:pt idx="823">
                  <c:v>#N/A</c:v>
                </c:pt>
                <c:pt idx="824">
                  <c:v>#N/A</c:v>
                </c:pt>
                <c:pt idx="825">
                  <c:v>#N/A</c:v>
                </c:pt>
                <c:pt idx="826">
                  <c:v>#N/A</c:v>
                </c:pt>
                <c:pt idx="827">
                  <c:v>#N/A</c:v>
                </c:pt>
                <c:pt idx="828">
                  <c:v>#N/A</c:v>
                </c:pt>
                <c:pt idx="829">
                  <c:v>#N/A</c:v>
                </c:pt>
                <c:pt idx="830">
                  <c:v>#N/A</c:v>
                </c:pt>
                <c:pt idx="831">
                  <c:v>#N/A</c:v>
                </c:pt>
                <c:pt idx="832">
                  <c:v>#N/A</c:v>
                </c:pt>
                <c:pt idx="833">
                  <c:v>#N/A</c:v>
                </c:pt>
                <c:pt idx="834">
                  <c:v>#N/A</c:v>
                </c:pt>
                <c:pt idx="835">
                  <c:v>#N/A</c:v>
                </c:pt>
                <c:pt idx="836">
                  <c:v>#N/A</c:v>
                </c:pt>
                <c:pt idx="837">
                  <c:v>#N/A</c:v>
                </c:pt>
                <c:pt idx="838">
                  <c:v>#N/A</c:v>
                </c:pt>
                <c:pt idx="839">
                  <c:v>#N/A</c:v>
                </c:pt>
                <c:pt idx="840">
                  <c:v>#N/A</c:v>
                </c:pt>
                <c:pt idx="841">
                  <c:v>#N/A</c:v>
                </c:pt>
                <c:pt idx="842">
                  <c:v>#N/A</c:v>
                </c:pt>
                <c:pt idx="843">
                  <c:v>#N/A</c:v>
                </c:pt>
                <c:pt idx="844">
                  <c:v>#N/A</c:v>
                </c:pt>
                <c:pt idx="845">
                  <c:v>#N/A</c:v>
                </c:pt>
                <c:pt idx="846">
                  <c:v>#N/A</c:v>
                </c:pt>
                <c:pt idx="847">
                  <c:v>#N/A</c:v>
                </c:pt>
                <c:pt idx="848">
                  <c:v>#N/A</c:v>
                </c:pt>
                <c:pt idx="849">
                  <c:v>#N/A</c:v>
                </c:pt>
                <c:pt idx="850">
                  <c:v>#N/A</c:v>
                </c:pt>
                <c:pt idx="851">
                  <c:v>#N/A</c:v>
                </c:pt>
                <c:pt idx="852">
                  <c:v>#N/A</c:v>
                </c:pt>
                <c:pt idx="853">
                  <c:v>#N/A</c:v>
                </c:pt>
                <c:pt idx="854">
                  <c:v>#N/A</c:v>
                </c:pt>
                <c:pt idx="855">
                  <c:v>#N/A</c:v>
                </c:pt>
                <c:pt idx="856">
                  <c:v>#N/A</c:v>
                </c:pt>
                <c:pt idx="857">
                  <c:v>#N/A</c:v>
                </c:pt>
                <c:pt idx="858">
                  <c:v>#N/A</c:v>
                </c:pt>
                <c:pt idx="859">
                  <c:v>#N/A</c:v>
                </c:pt>
                <c:pt idx="860">
                  <c:v>#N/A</c:v>
                </c:pt>
                <c:pt idx="861">
                  <c:v>#N/A</c:v>
                </c:pt>
                <c:pt idx="862">
                  <c:v>#N/A</c:v>
                </c:pt>
                <c:pt idx="863">
                  <c:v>#N/A</c:v>
                </c:pt>
                <c:pt idx="864">
                  <c:v>#N/A</c:v>
                </c:pt>
                <c:pt idx="865">
                  <c:v>#N/A</c:v>
                </c:pt>
                <c:pt idx="866">
                  <c:v>#N/A</c:v>
                </c:pt>
                <c:pt idx="867">
                  <c:v>#N/A</c:v>
                </c:pt>
                <c:pt idx="868">
                  <c:v>#N/A</c:v>
                </c:pt>
                <c:pt idx="869">
                  <c:v>#N/A</c:v>
                </c:pt>
                <c:pt idx="870">
                  <c:v>#N/A</c:v>
                </c:pt>
                <c:pt idx="871">
                  <c:v>#N/A</c:v>
                </c:pt>
                <c:pt idx="872">
                  <c:v>#N/A</c:v>
                </c:pt>
                <c:pt idx="873">
                  <c:v>#N/A</c:v>
                </c:pt>
                <c:pt idx="874">
                  <c:v>#N/A</c:v>
                </c:pt>
                <c:pt idx="875">
                  <c:v>#N/A</c:v>
                </c:pt>
                <c:pt idx="876">
                  <c:v>#N/A</c:v>
                </c:pt>
                <c:pt idx="877">
                  <c:v>#N/A</c:v>
                </c:pt>
                <c:pt idx="878">
                  <c:v>#N/A</c:v>
                </c:pt>
                <c:pt idx="879">
                  <c:v>#N/A</c:v>
                </c:pt>
                <c:pt idx="880">
                  <c:v>#N/A</c:v>
                </c:pt>
                <c:pt idx="881">
                  <c:v>#N/A</c:v>
                </c:pt>
                <c:pt idx="882">
                  <c:v>#N/A</c:v>
                </c:pt>
                <c:pt idx="883">
                  <c:v>#N/A</c:v>
                </c:pt>
                <c:pt idx="884">
                  <c:v>#N/A</c:v>
                </c:pt>
                <c:pt idx="885">
                  <c:v>#N/A</c:v>
                </c:pt>
                <c:pt idx="886">
                  <c:v>#N/A</c:v>
                </c:pt>
                <c:pt idx="887">
                  <c:v>#N/A</c:v>
                </c:pt>
                <c:pt idx="888">
                  <c:v>#N/A</c:v>
                </c:pt>
                <c:pt idx="889">
                  <c:v>#N/A</c:v>
                </c:pt>
                <c:pt idx="890">
                  <c:v>#N/A</c:v>
                </c:pt>
                <c:pt idx="891">
                  <c:v>#N/A</c:v>
                </c:pt>
                <c:pt idx="892">
                  <c:v>#N/A</c:v>
                </c:pt>
                <c:pt idx="893">
                  <c:v>#N/A</c:v>
                </c:pt>
                <c:pt idx="894">
                  <c:v>#N/A</c:v>
                </c:pt>
                <c:pt idx="895">
                  <c:v>#N/A</c:v>
                </c:pt>
                <c:pt idx="896">
                  <c:v>#N/A</c:v>
                </c:pt>
                <c:pt idx="897">
                  <c:v>#N/A</c:v>
                </c:pt>
                <c:pt idx="898">
                  <c:v>#N/A</c:v>
                </c:pt>
                <c:pt idx="899">
                  <c:v>#N/A</c:v>
                </c:pt>
                <c:pt idx="900">
                  <c:v>#N/A</c:v>
                </c:pt>
                <c:pt idx="901">
                  <c:v>#N/A</c:v>
                </c:pt>
                <c:pt idx="902">
                  <c:v>#N/A</c:v>
                </c:pt>
                <c:pt idx="903">
                  <c:v>#N/A</c:v>
                </c:pt>
                <c:pt idx="904">
                  <c:v>#N/A</c:v>
                </c:pt>
                <c:pt idx="905">
                  <c:v>#N/A</c:v>
                </c:pt>
                <c:pt idx="906">
                  <c:v>#N/A</c:v>
                </c:pt>
                <c:pt idx="907">
                  <c:v>#N/A</c:v>
                </c:pt>
                <c:pt idx="908">
                  <c:v>#N/A</c:v>
                </c:pt>
                <c:pt idx="909">
                  <c:v>#N/A</c:v>
                </c:pt>
                <c:pt idx="910">
                  <c:v>#N/A</c:v>
                </c:pt>
                <c:pt idx="911">
                  <c:v>#N/A</c:v>
                </c:pt>
                <c:pt idx="912">
                  <c:v>#N/A</c:v>
                </c:pt>
                <c:pt idx="913">
                  <c:v>#N/A</c:v>
                </c:pt>
                <c:pt idx="914">
                  <c:v>#N/A</c:v>
                </c:pt>
                <c:pt idx="915">
                  <c:v>#N/A</c:v>
                </c:pt>
                <c:pt idx="916">
                  <c:v>#N/A</c:v>
                </c:pt>
                <c:pt idx="917">
                  <c:v>#N/A</c:v>
                </c:pt>
                <c:pt idx="918">
                  <c:v>#N/A</c:v>
                </c:pt>
                <c:pt idx="919">
                  <c:v>#N/A</c:v>
                </c:pt>
                <c:pt idx="920">
                  <c:v>#N/A</c:v>
                </c:pt>
                <c:pt idx="921">
                  <c:v>#N/A</c:v>
                </c:pt>
                <c:pt idx="922">
                  <c:v>#N/A</c:v>
                </c:pt>
                <c:pt idx="923">
                  <c:v>#N/A</c:v>
                </c:pt>
                <c:pt idx="924">
                  <c:v>#N/A</c:v>
                </c:pt>
                <c:pt idx="925">
                  <c:v>#N/A</c:v>
                </c:pt>
                <c:pt idx="926">
                  <c:v>#N/A</c:v>
                </c:pt>
                <c:pt idx="927">
                  <c:v>#N/A</c:v>
                </c:pt>
                <c:pt idx="928">
                  <c:v>#N/A</c:v>
                </c:pt>
                <c:pt idx="929">
                  <c:v>#N/A</c:v>
                </c:pt>
                <c:pt idx="930">
                  <c:v>#N/A</c:v>
                </c:pt>
                <c:pt idx="931">
                  <c:v>#N/A</c:v>
                </c:pt>
                <c:pt idx="932">
                  <c:v>#N/A</c:v>
                </c:pt>
                <c:pt idx="933">
                  <c:v>#N/A</c:v>
                </c:pt>
                <c:pt idx="934">
                  <c:v>#N/A</c:v>
                </c:pt>
                <c:pt idx="935">
                  <c:v>#N/A</c:v>
                </c:pt>
                <c:pt idx="936">
                  <c:v>#N/A</c:v>
                </c:pt>
                <c:pt idx="937">
                  <c:v>#N/A</c:v>
                </c:pt>
                <c:pt idx="938">
                  <c:v>#N/A</c:v>
                </c:pt>
                <c:pt idx="939">
                  <c:v>#N/A</c:v>
                </c:pt>
                <c:pt idx="940">
                  <c:v>#N/A</c:v>
                </c:pt>
                <c:pt idx="941">
                  <c:v>#N/A</c:v>
                </c:pt>
                <c:pt idx="942">
                  <c:v>#N/A</c:v>
                </c:pt>
                <c:pt idx="943">
                  <c:v>#N/A</c:v>
                </c:pt>
                <c:pt idx="944">
                  <c:v>#N/A</c:v>
                </c:pt>
                <c:pt idx="945">
                  <c:v>#N/A</c:v>
                </c:pt>
                <c:pt idx="946">
                  <c:v>#N/A</c:v>
                </c:pt>
                <c:pt idx="947">
                  <c:v>#N/A</c:v>
                </c:pt>
                <c:pt idx="948">
                  <c:v>#N/A</c:v>
                </c:pt>
                <c:pt idx="949">
                  <c:v>#N/A</c:v>
                </c:pt>
                <c:pt idx="950">
                  <c:v>#N/A</c:v>
                </c:pt>
                <c:pt idx="951">
                  <c:v>#N/A</c:v>
                </c:pt>
                <c:pt idx="952">
                  <c:v>#N/A</c:v>
                </c:pt>
                <c:pt idx="953">
                  <c:v>#N/A</c:v>
                </c:pt>
                <c:pt idx="954">
                  <c:v>#N/A</c:v>
                </c:pt>
                <c:pt idx="955">
                  <c:v>#N/A</c:v>
                </c:pt>
                <c:pt idx="956">
                  <c:v>#N/A</c:v>
                </c:pt>
                <c:pt idx="957">
                  <c:v>#N/A</c:v>
                </c:pt>
                <c:pt idx="958">
                  <c:v>#N/A</c:v>
                </c:pt>
                <c:pt idx="959">
                  <c:v>#N/A</c:v>
                </c:pt>
                <c:pt idx="960">
                  <c:v>#N/A</c:v>
                </c:pt>
                <c:pt idx="961">
                  <c:v>#N/A</c:v>
                </c:pt>
                <c:pt idx="962">
                  <c:v>#N/A</c:v>
                </c:pt>
                <c:pt idx="963">
                  <c:v>#N/A</c:v>
                </c:pt>
                <c:pt idx="964">
                  <c:v>#N/A</c:v>
                </c:pt>
                <c:pt idx="965">
                  <c:v>#N/A</c:v>
                </c:pt>
                <c:pt idx="966">
                  <c:v>#N/A</c:v>
                </c:pt>
                <c:pt idx="967">
                  <c:v>#N/A</c:v>
                </c:pt>
                <c:pt idx="968">
                  <c:v>#N/A</c:v>
                </c:pt>
                <c:pt idx="969">
                  <c:v>#N/A</c:v>
                </c:pt>
                <c:pt idx="970">
                  <c:v>#N/A</c:v>
                </c:pt>
                <c:pt idx="971">
                  <c:v>#N/A</c:v>
                </c:pt>
                <c:pt idx="972">
                  <c:v>#N/A</c:v>
                </c:pt>
                <c:pt idx="973">
                  <c:v>#N/A</c:v>
                </c:pt>
                <c:pt idx="974">
                  <c:v>#N/A</c:v>
                </c:pt>
                <c:pt idx="975">
                  <c:v>#N/A</c:v>
                </c:pt>
                <c:pt idx="976">
                  <c:v>#N/A</c:v>
                </c:pt>
                <c:pt idx="977">
                  <c:v>#N/A</c:v>
                </c:pt>
                <c:pt idx="978">
                  <c:v>#N/A</c:v>
                </c:pt>
                <c:pt idx="979">
                  <c:v>#N/A</c:v>
                </c:pt>
                <c:pt idx="980">
                  <c:v>#N/A</c:v>
                </c:pt>
                <c:pt idx="981">
                  <c:v>#N/A</c:v>
                </c:pt>
                <c:pt idx="982">
                  <c:v>#N/A</c:v>
                </c:pt>
                <c:pt idx="983">
                  <c:v>#N/A</c:v>
                </c:pt>
                <c:pt idx="984">
                  <c:v>#N/A</c:v>
                </c:pt>
                <c:pt idx="985">
                  <c:v>#N/A</c:v>
                </c:pt>
                <c:pt idx="986">
                  <c:v>#N/A</c:v>
                </c:pt>
                <c:pt idx="987">
                  <c:v>#N/A</c:v>
                </c:pt>
                <c:pt idx="988">
                  <c:v>#N/A</c:v>
                </c:pt>
                <c:pt idx="989">
                  <c:v>#N/A</c:v>
                </c:pt>
                <c:pt idx="990">
                  <c:v>#N/A</c:v>
                </c:pt>
                <c:pt idx="991">
                  <c:v>#N/A</c:v>
                </c:pt>
                <c:pt idx="992">
                  <c:v>#N/A</c:v>
                </c:pt>
                <c:pt idx="993">
                  <c:v>#N/A</c:v>
                </c:pt>
                <c:pt idx="994">
                  <c:v>#N/A</c:v>
                </c:pt>
                <c:pt idx="995">
                  <c:v>#N/A</c:v>
                </c:pt>
                <c:pt idx="996">
                  <c:v>#N/A</c:v>
                </c:pt>
                <c:pt idx="997">
                  <c:v>#N/A</c:v>
                </c:pt>
                <c:pt idx="998">
                  <c:v>#N/A</c:v>
                </c:pt>
                <c:pt idx="999">
                  <c:v>#N/A</c:v>
                </c:pt>
                <c:pt idx="1000">
                  <c:v>#N/A</c:v>
                </c:pt>
                <c:pt idx="1001">
                  <c:v>#N/A</c:v>
                </c:pt>
                <c:pt idx="1002">
                  <c:v>#N/A</c:v>
                </c:pt>
                <c:pt idx="1003">
                  <c:v>#N/A</c:v>
                </c:pt>
                <c:pt idx="1004">
                  <c:v>#N/A</c:v>
                </c:pt>
                <c:pt idx="1005">
                  <c:v>#N/A</c:v>
                </c:pt>
                <c:pt idx="1006">
                  <c:v>#N/A</c:v>
                </c:pt>
                <c:pt idx="1007">
                  <c:v>#N/A</c:v>
                </c:pt>
                <c:pt idx="1008">
                  <c:v>#N/A</c:v>
                </c:pt>
                <c:pt idx="1009">
                  <c:v>#N/A</c:v>
                </c:pt>
                <c:pt idx="1010">
                  <c:v>#N/A</c:v>
                </c:pt>
                <c:pt idx="1011">
                  <c:v>#N/A</c:v>
                </c:pt>
                <c:pt idx="1012">
                  <c:v>#N/A</c:v>
                </c:pt>
                <c:pt idx="1013">
                  <c:v>#N/A</c:v>
                </c:pt>
                <c:pt idx="1014">
                  <c:v>#N/A</c:v>
                </c:pt>
                <c:pt idx="1015">
                  <c:v>#N/A</c:v>
                </c:pt>
                <c:pt idx="1016">
                  <c:v>#N/A</c:v>
                </c:pt>
                <c:pt idx="1017">
                  <c:v>#N/A</c:v>
                </c:pt>
                <c:pt idx="1018">
                  <c:v>#N/A</c:v>
                </c:pt>
                <c:pt idx="1019">
                  <c:v>#N/A</c:v>
                </c:pt>
                <c:pt idx="1020">
                  <c:v>#N/A</c:v>
                </c:pt>
                <c:pt idx="1021">
                  <c:v>#N/A</c:v>
                </c:pt>
                <c:pt idx="1022">
                  <c:v>#N/A</c:v>
                </c:pt>
                <c:pt idx="1023">
                  <c:v>#N/A</c:v>
                </c:pt>
                <c:pt idx="1024">
                  <c:v>#N/A</c:v>
                </c:pt>
                <c:pt idx="1025">
                  <c:v>#N/A</c:v>
                </c:pt>
                <c:pt idx="1026">
                  <c:v>#N/A</c:v>
                </c:pt>
                <c:pt idx="1027">
                  <c:v>#N/A</c:v>
                </c:pt>
                <c:pt idx="1028">
                  <c:v>#N/A</c:v>
                </c:pt>
                <c:pt idx="1029">
                  <c:v>#N/A</c:v>
                </c:pt>
                <c:pt idx="1030">
                  <c:v>#N/A</c:v>
                </c:pt>
                <c:pt idx="1031">
                  <c:v>#N/A</c:v>
                </c:pt>
                <c:pt idx="1032">
                  <c:v>#N/A</c:v>
                </c:pt>
                <c:pt idx="1033">
                  <c:v>#N/A</c:v>
                </c:pt>
                <c:pt idx="1034">
                  <c:v>#N/A</c:v>
                </c:pt>
                <c:pt idx="1035">
                  <c:v>#N/A</c:v>
                </c:pt>
                <c:pt idx="1036">
                  <c:v>#N/A</c:v>
                </c:pt>
                <c:pt idx="1037">
                  <c:v>#N/A</c:v>
                </c:pt>
                <c:pt idx="1038">
                  <c:v>#N/A</c:v>
                </c:pt>
                <c:pt idx="1039">
                  <c:v>#N/A</c:v>
                </c:pt>
                <c:pt idx="1040">
                  <c:v>#N/A</c:v>
                </c:pt>
                <c:pt idx="1041">
                  <c:v>#N/A</c:v>
                </c:pt>
                <c:pt idx="1042">
                  <c:v>#N/A</c:v>
                </c:pt>
                <c:pt idx="1043">
                  <c:v>#N/A</c:v>
                </c:pt>
                <c:pt idx="1044">
                  <c:v>#N/A</c:v>
                </c:pt>
                <c:pt idx="1045">
                  <c:v>#N/A</c:v>
                </c:pt>
                <c:pt idx="1046">
                  <c:v>#N/A</c:v>
                </c:pt>
                <c:pt idx="1047">
                  <c:v>#N/A</c:v>
                </c:pt>
                <c:pt idx="1048">
                  <c:v>#N/A</c:v>
                </c:pt>
                <c:pt idx="1049">
                  <c:v>#N/A</c:v>
                </c:pt>
                <c:pt idx="1050">
                  <c:v>#N/A</c:v>
                </c:pt>
                <c:pt idx="1051">
                  <c:v>#N/A</c:v>
                </c:pt>
                <c:pt idx="1052">
                  <c:v>#N/A</c:v>
                </c:pt>
                <c:pt idx="1053">
                  <c:v>#N/A</c:v>
                </c:pt>
                <c:pt idx="1054">
                  <c:v>#N/A</c:v>
                </c:pt>
                <c:pt idx="1055">
                  <c:v>#N/A</c:v>
                </c:pt>
                <c:pt idx="1056">
                  <c:v>#N/A</c:v>
                </c:pt>
                <c:pt idx="1057">
                  <c:v>#N/A</c:v>
                </c:pt>
                <c:pt idx="1058">
                  <c:v>#N/A</c:v>
                </c:pt>
                <c:pt idx="1059">
                  <c:v>#N/A</c:v>
                </c:pt>
                <c:pt idx="1060">
                  <c:v>#N/A</c:v>
                </c:pt>
                <c:pt idx="1061">
                  <c:v>#N/A</c:v>
                </c:pt>
                <c:pt idx="1062">
                  <c:v>#N/A</c:v>
                </c:pt>
                <c:pt idx="1063">
                  <c:v>#N/A</c:v>
                </c:pt>
                <c:pt idx="1064">
                  <c:v>#N/A</c:v>
                </c:pt>
                <c:pt idx="1065">
                  <c:v>#N/A</c:v>
                </c:pt>
                <c:pt idx="1066">
                  <c:v>#N/A</c:v>
                </c:pt>
                <c:pt idx="1067">
                  <c:v>#N/A</c:v>
                </c:pt>
                <c:pt idx="1068">
                  <c:v>#N/A</c:v>
                </c:pt>
                <c:pt idx="1069">
                  <c:v>#N/A</c:v>
                </c:pt>
                <c:pt idx="1070">
                  <c:v>#N/A</c:v>
                </c:pt>
                <c:pt idx="1071">
                  <c:v>#N/A</c:v>
                </c:pt>
                <c:pt idx="1072">
                  <c:v>#N/A</c:v>
                </c:pt>
                <c:pt idx="1073">
                  <c:v>#N/A</c:v>
                </c:pt>
                <c:pt idx="1074">
                  <c:v>#N/A</c:v>
                </c:pt>
                <c:pt idx="1075">
                  <c:v>#N/A</c:v>
                </c:pt>
                <c:pt idx="1076">
                  <c:v>#N/A</c:v>
                </c:pt>
                <c:pt idx="1077">
                  <c:v>#N/A</c:v>
                </c:pt>
                <c:pt idx="1078">
                  <c:v>#N/A</c:v>
                </c:pt>
                <c:pt idx="1079">
                  <c:v>#N/A</c:v>
                </c:pt>
                <c:pt idx="1080">
                  <c:v>#N/A</c:v>
                </c:pt>
                <c:pt idx="1081">
                  <c:v>#N/A</c:v>
                </c:pt>
                <c:pt idx="1082">
                  <c:v>#N/A</c:v>
                </c:pt>
                <c:pt idx="1083">
                  <c:v>#N/A</c:v>
                </c:pt>
                <c:pt idx="1084">
                  <c:v>#N/A</c:v>
                </c:pt>
                <c:pt idx="1085">
                  <c:v>#N/A</c:v>
                </c:pt>
                <c:pt idx="1086">
                  <c:v>#N/A</c:v>
                </c:pt>
                <c:pt idx="1087">
                  <c:v>#N/A</c:v>
                </c:pt>
                <c:pt idx="1088">
                  <c:v>#N/A</c:v>
                </c:pt>
                <c:pt idx="1089">
                  <c:v>#N/A</c:v>
                </c:pt>
                <c:pt idx="1090">
                  <c:v>#N/A</c:v>
                </c:pt>
                <c:pt idx="1091">
                  <c:v>#N/A</c:v>
                </c:pt>
                <c:pt idx="1092">
                  <c:v>#N/A</c:v>
                </c:pt>
                <c:pt idx="1093">
                  <c:v>#N/A</c:v>
                </c:pt>
                <c:pt idx="1094">
                  <c:v>#N/A</c:v>
                </c:pt>
                <c:pt idx="1095">
                  <c:v>#N/A</c:v>
                </c:pt>
                <c:pt idx="1096">
                  <c:v>#N/A</c:v>
                </c:pt>
                <c:pt idx="1097">
                  <c:v>#N/A</c:v>
                </c:pt>
                <c:pt idx="1098">
                  <c:v>#N/A</c:v>
                </c:pt>
                <c:pt idx="1099">
                  <c:v>#N/A</c:v>
                </c:pt>
                <c:pt idx="1100">
                  <c:v>#N/A</c:v>
                </c:pt>
                <c:pt idx="1101">
                  <c:v>#N/A</c:v>
                </c:pt>
                <c:pt idx="1102">
                  <c:v>#N/A</c:v>
                </c:pt>
                <c:pt idx="1103">
                  <c:v>#N/A</c:v>
                </c:pt>
                <c:pt idx="1104">
                  <c:v>#N/A</c:v>
                </c:pt>
                <c:pt idx="1105">
                  <c:v>#N/A</c:v>
                </c:pt>
                <c:pt idx="1106">
                  <c:v>#N/A</c:v>
                </c:pt>
                <c:pt idx="1107">
                  <c:v>#N/A</c:v>
                </c:pt>
                <c:pt idx="1108">
                  <c:v>#N/A</c:v>
                </c:pt>
                <c:pt idx="1109">
                  <c:v>#N/A</c:v>
                </c:pt>
                <c:pt idx="1110">
                  <c:v>#N/A</c:v>
                </c:pt>
                <c:pt idx="1111">
                  <c:v>#N/A</c:v>
                </c:pt>
                <c:pt idx="1112">
                  <c:v>#N/A</c:v>
                </c:pt>
                <c:pt idx="1113">
                  <c:v>#N/A</c:v>
                </c:pt>
                <c:pt idx="1114">
                  <c:v>#N/A</c:v>
                </c:pt>
                <c:pt idx="1115">
                  <c:v>#N/A</c:v>
                </c:pt>
                <c:pt idx="1116">
                  <c:v>#N/A</c:v>
                </c:pt>
                <c:pt idx="1117">
                  <c:v>#N/A</c:v>
                </c:pt>
                <c:pt idx="1118">
                  <c:v>#N/A</c:v>
                </c:pt>
                <c:pt idx="1119">
                  <c:v>#N/A</c:v>
                </c:pt>
                <c:pt idx="1120">
                  <c:v>#N/A</c:v>
                </c:pt>
                <c:pt idx="1121">
                  <c:v>#N/A</c:v>
                </c:pt>
                <c:pt idx="1122">
                  <c:v>#N/A</c:v>
                </c:pt>
                <c:pt idx="1123">
                  <c:v>#N/A</c:v>
                </c:pt>
                <c:pt idx="1124">
                  <c:v>#N/A</c:v>
                </c:pt>
                <c:pt idx="1125">
                  <c:v>#N/A</c:v>
                </c:pt>
                <c:pt idx="1126">
                  <c:v>#N/A</c:v>
                </c:pt>
                <c:pt idx="1127">
                  <c:v>#N/A</c:v>
                </c:pt>
                <c:pt idx="1128">
                  <c:v>#N/A</c:v>
                </c:pt>
                <c:pt idx="1129">
                  <c:v>#N/A</c:v>
                </c:pt>
                <c:pt idx="1130">
                  <c:v>#N/A</c:v>
                </c:pt>
                <c:pt idx="1131">
                  <c:v>#N/A</c:v>
                </c:pt>
                <c:pt idx="1132">
                  <c:v>#N/A</c:v>
                </c:pt>
                <c:pt idx="1133">
                  <c:v>#N/A</c:v>
                </c:pt>
                <c:pt idx="1134">
                  <c:v>#N/A</c:v>
                </c:pt>
                <c:pt idx="1135">
                  <c:v>#N/A</c:v>
                </c:pt>
                <c:pt idx="1136">
                  <c:v>#N/A</c:v>
                </c:pt>
                <c:pt idx="1137">
                  <c:v>#N/A</c:v>
                </c:pt>
                <c:pt idx="1138">
                  <c:v>#N/A</c:v>
                </c:pt>
                <c:pt idx="1139">
                  <c:v>#N/A</c:v>
                </c:pt>
                <c:pt idx="1140">
                  <c:v>#N/A</c:v>
                </c:pt>
                <c:pt idx="1141">
                  <c:v>#N/A</c:v>
                </c:pt>
                <c:pt idx="1142">
                  <c:v>#N/A</c:v>
                </c:pt>
                <c:pt idx="1143">
                  <c:v>#N/A</c:v>
                </c:pt>
                <c:pt idx="1144">
                  <c:v>#N/A</c:v>
                </c:pt>
                <c:pt idx="1145">
                  <c:v>#N/A</c:v>
                </c:pt>
                <c:pt idx="1146">
                  <c:v>#N/A</c:v>
                </c:pt>
                <c:pt idx="1147">
                  <c:v>#N/A</c:v>
                </c:pt>
                <c:pt idx="1148">
                  <c:v>#N/A</c:v>
                </c:pt>
                <c:pt idx="1149">
                  <c:v>#N/A</c:v>
                </c:pt>
                <c:pt idx="1150">
                  <c:v>#N/A</c:v>
                </c:pt>
                <c:pt idx="1151">
                  <c:v>#N/A</c:v>
                </c:pt>
                <c:pt idx="1152">
                  <c:v>#N/A</c:v>
                </c:pt>
                <c:pt idx="1153">
                  <c:v>#N/A</c:v>
                </c:pt>
                <c:pt idx="1154">
                  <c:v>#N/A</c:v>
                </c:pt>
                <c:pt idx="1155">
                  <c:v>#N/A</c:v>
                </c:pt>
                <c:pt idx="1156">
                  <c:v>#N/A</c:v>
                </c:pt>
                <c:pt idx="1157">
                  <c:v>#N/A</c:v>
                </c:pt>
                <c:pt idx="1158">
                  <c:v>#N/A</c:v>
                </c:pt>
                <c:pt idx="1159">
                  <c:v>#N/A</c:v>
                </c:pt>
                <c:pt idx="1160">
                  <c:v>#N/A</c:v>
                </c:pt>
                <c:pt idx="1161">
                  <c:v>#N/A</c:v>
                </c:pt>
                <c:pt idx="1162">
                  <c:v>#N/A</c:v>
                </c:pt>
                <c:pt idx="1163">
                  <c:v>#N/A</c:v>
                </c:pt>
                <c:pt idx="1164">
                  <c:v>#N/A</c:v>
                </c:pt>
                <c:pt idx="1165">
                  <c:v>#N/A</c:v>
                </c:pt>
                <c:pt idx="1166">
                  <c:v>#N/A</c:v>
                </c:pt>
                <c:pt idx="1167">
                  <c:v>#N/A</c:v>
                </c:pt>
                <c:pt idx="1168">
                  <c:v>#N/A</c:v>
                </c:pt>
                <c:pt idx="1169">
                  <c:v>#N/A</c:v>
                </c:pt>
                <c:pt idx="1170">
                  <c:v>#N/A</c:v>
                </c:pt>
                <c:pt idx="1171">
                  <c:v>#N/A</c:v>
                </c:pt>
                <c:pt idx="1172">
                  <c:v>#N/A</c:v>
                </c:pt>
                <c:pt idx="1173">
                  <c:v>#N/A</c:v>
                </c:pt>
                <c:pt idx="1174">
                  <c:v>#N/A</c:v>
                </c:pt>
                <c:pt idx="1175">
                  <c:v>#N/A</c:v>
                </c:pt>
                <c:pt idx="1176">
                  <c:v>#N/A</c:v>
                </c:pt>
                <c:pt idx="1177">
                  <c:v>#N/A</c:v>
                </c:pt>
                <c:pt idx="1178">
                  <c:v>#N/A</c:v>
                </c:pt>
                <c:pt idx="1179">
                  <c:v>#N/A</c:v>
                </c:pt>
                <c:pt idx="1180">
                  <c:v>#N/A</c:v>
                </c:pt>
                <c:pt idx="1181">
                  <c:v>#N/A</c:v>
                </c:pt>
                <c:pt idx="1182">
                  <c:v>#N/A</c:v>
                </c:pt>
                <c:pt idx="1183">
                  <c:v>#N/A</c:v>
                </c:pt>
                <c:pt idx="1184">
                  <c:v>#N/A</c:v>
                </c:pt>
                <c:pt idx="1185">
                  <c:v>#N/A</c:v>
                </c:pt>
                <c:pt idx="1186">
                  <c:v>#N/A</c:v>
                </c:pt>
                <c:pt idx="1187">
                  <c:v>#N/A</c:v>
                </c:pt>
                <c:pt idx="1188">
                  <c:v>#N/A</c:v>
                </c:pt>
                <c:pt idx="1189">
                  <c:v>#N/A</c:v>
                </c:pt>
                <c:pt idx="1190">
                  <c:v>#N/A</c:v>
                </c:pt>
                <c:pt idx="1191">
                  <c:v>#N/A</c:v>
                </c:pt>
                <c:pt idx="1192">
                  <c:v>#N/A</c:v>
                </c:pt>
                <c:pt idx="1193">
                  <c:v>#N/A</c:v>
                </c:pt>
                <c:pt idx="1194">
                  <c:v>#N/A</c:v>
                </c:pt>
                <c:pt idx="1195">
                  <c:v>#N/A</c:v>
                </c:pt>
                <c:pt idx="1196">
                  <c:v>#N/A</c:v>
                </c:pt>
                <c:pt idx="1197">
                  <c:v>#N/A</c:v>
                </c:pt>
                <c:pt idx="1198">
                  <c:v>#N/A</c:v>
                </c:pt>
                <c:pt idx="1199">
                  <c:v>#N/A</c:v>
                </c:pt>
                <c:pt idx="1200">
                  <c:v>#N/A</c:v>
                </c:pt>
                <c:pt idx="1201">
                  <c:v>#N/A</c:v>
                </c:pt>
                <c:pt idx="1202">
                  <c:v>#N/A</c:v>
                </c:pt>
                <c:pt idx="1203">
                  <c:v>#N/A</c:v>
                </c:pt>
                <c:pt idx="1204">
                  <c:v>#N/A</c:v>
                </c:pt>
                <c:pt idx="1205">
                  <c:v>#N/A</c:v>
                </c:pt>
                <c:pt idx="1206">
                  <c:v>#N/A</c:v>
                </c:pt>
                <c:pt idx="1207">
                  <c:v>#N/A</c:v>
                </c:pt>
                <c:pt idx="1208">
                  <c:v>#N/A</c:v>
                </c:pt>
                <c:pt idx="1209">
                  <c:v>#N/A</c:v>
                </c:pt>
                <c:pt idx="1210">
                  <c:v>#N/A</c:v>
                </c:pt>
                <c:pt idx="1211">
                  <c:v>#N/A</c:v>
                </c:pt>
                <c:pt idx="1212">
                  <c:v>#N/A</c:v>
                </c:pt>
                <c:pt idx="1213">
                  <c:v>#N/A</c:v>
                </c:pt>
                <c:pt idx="1214">
                  <c:v>#N/A</c:v>
                </c:pt>
                <c:pt idx="1215">
                  <c:v>#N/A</c:v>
                </c:pt>
                <c:pt idx="1216">
                  <c:v>#N/A</c:v>
                </c:pt>
                <c:pt idx="1217">
                  <c:v>#N/A</c:v>
                </c:pt>
                <c:pt idx="1218">
                  <c:v>#N/A</c:v>
                </c:pt>
                <c:pt idx="1219">
                  <c:v>#N/A</c:v>
                </c:pt>
                <c:pt idx="1220">
                  <c:v>#N/A</c:v>
                </c:pt>
                <c:pt idx="1221">
                  <c:v>#N/A</c:v>
                </c:pt>
                <c:pt idx="1222">
                  <c:v>#N/A</c:v>
                </c:pt>
                <c:pt idx="1223">
                  <c:v>#N/A</c:v>
                </c:pt>
                <c:pt idx="1224">
                  <c:v>#N/A</c:v>
                </c:pt>
                <c:pt idx="1225">
                  <c:v>#N/A</c:v>
                </c:pt>
                <c:pt idx="1226">
                  <c:v>#N/A</c:v>
                </c:pt>
                <c:pt idx="1227">
                  <c:v>#N/A</c:v>
                </c:pt>
                <c:pt idx="1228">
                  <c:v>#N/A</c:v>
                </c:pt>
                <c:pt idx="1229">
                  <c:v>#N/A</c:v>
                </c:pt>
                <c:pt idx="1230">
                  <c:v>#N/A</c:v>
                </c:pt>
                <c:pt idx="1231">
                  <c:v>#N/A</c:v>
                </c:pt>
                <c:pt idx="1232">
                  <c:v>#N/A</c:v>
                </c:pt>
                <c:pt idx="1233">
                  <c:v>#N/A</c:v>
                </c:pt>
                <c:pt idx="1234">
                  <c:v>#N/A</c:v>
                </c:pt>
                <c:pt idx="1235">
                  <c:v>#N/A</c:v>
                </c:pt>
                <c:pt idx="1236">
                  <c:v>#N/A</c:v>
                </c:pt>
                <c:pt idx="1237">
                  <c:v>#N/A</c:v>
                </c:pt>
                <c:pt idx="1238">
                  <c:v>#N/A</c:v>
                </c:pt>
                <c:pt idx="1239">
                  <c:v>#N/A</c:v>
                </c:pt>
                <c:pt idx="1240">
                  <c:v>#N/A</c:v>
                </c:pt>
                <c:pt idx="1241">
                  <c:v>#N/A</c:v>
                </c:pt>
                <c:pt idx="1242">
                  <c:v>#N/A</c:v>
                </c:pt>
                <c:pt idx="1243">
                  <c:v>#N/A</c:v>
                </c:pt>
                <c:pt idx="1244">
                  <c:v>#N/A</c:v>
                </c:pt>
                <c:pt idx="1245">
                  <c:v>#N/A</c:v>
                </c:pt>
                <c:pt idx="1246">
                  <c:v>#N/A</c:v>
                </c:pt>
                <c:pt idx="1247">
                  <c:v>#N/A</c:v>
                </c:pt>
                <c:pt idx="1248">
                  <c:v>#N/A</c:v>
                </c:pt>
                <c:pt idx="1249">
                  <c:v>#N/A</c:v>
                </c:pt>
                <c:pt idx="1250">
                  <c:v>#N/A</c:v>
                </c:pt>
                <c:pt idx="1251">
                  <c:v>#N/A</c:v>
                </c:pt>
                <c:pt idx="1252">
                  <c:v>#N/A</c:v>
                </c:pt>
                <c:pt idx="1253">
                  <c:v>#N/A</c:v>
                </c:pt>
                <c:pt idx="1254">
                  <c:v>#N/A</c:v>
                </c:pt>
                <c:pt idx="1255">
                  <c:v>#N/A</c:v>
                </c:pt>
                <c:pt idx="1256">
                  <c:v>#N/A</c:v>
                </c:pt>
                <c:pt idx="1257">
                  <c:v>#N/A</c:v>
                </c:pt>
                <c:pt idx="1258">
                  <c:v>#N/A</c:v>
                </c:pt>
                <c:pt idx="1259">
                  <c:v>#N/A</c:v>
                </c:pt>
                <c:pt idx="1260">
                  <c:v>#N/A</c:v>
                </c:pt>
                <c:pt idx="1261">
                  <c:v>#N/A</c:v>
                </c:pt>
                <c:pt idx="1262">
                  <c:v>#N/A</c:v>
                </c:pt>
                <c:pt idx="1263">
                  <c:v>#N/A</c:v>
                </c:pt>
                <c:pt idx="1264">
                  <c:v>#N/A</c:v>
                </c:pt>
                <c:pt idx="1265">
                  <c:v>#N/A</c:v>
                </c:pt>
                <c:pt idx="1266">
                  <c:v>#N/A</c:v>
                </c:pt>
                <c:pt idx="1267">
                  <c:v>#N/A</c:v>
                </c:pt>
                <c:pt idx="1268">
                  <c:v>#N/A</c:v>
                </c:pt>
                <c:pt idx="1269">
                  <c:v>#N/A</c:v>
                </c:pt>
                <c:pt idx="1270">
                  <c:v>#N/A</c:v>
                </c:pt>
                <c:pt idx="1271">
                  <c:v>#N/A</c:v>
                </c:pt>
                <c:pt idx="1272">
                  <c:v>#N/A</c:v>
                </c:pt>
                <c:pt idx="1273">
                  <c:v>#N/A</c:v>
                </c:pt>
                <c:pt idx="1274">
                  <c:v>#N/A</c:v>
                </c:pt>
                <c:pt idx="1275">
                  <c:v>#N/A</c:v>
                </c:pt>
                <c:pt idx="1276">
                  <c:v>#N/A</c:v>
                </c:pt>
                <c:pt idx="1277">
                  <c:v>#N/A</c:v>
                </c:pt>
                <c:pt idx="1278">
                  <c:v>#N/A</c:v>
                </c:pt>
                <c:pt idx="1279">
                  <c:v>#N/A</c:v>
                </c:pt>
                <c:pt idx="1280">
                  <c:v>#N/A</c:v>
                </c:pt>
                <c:pt idx="1281">
                  <c:v>#N/A</c:v>
                </c:pt>
                <c:pt idx="1282">
                  <c:v>#N/A</c:v>
                </c:pt>
                <c:pt idx="1283">
                  <c:v>#N/A</c:v>
                </c:pt>
                <c:pt idx="1284">
                  <c:v>#N/A</c:v>
                </c:pt>
                <c:pt idx="1285">
                  <c:v>#N/A</c:v>
                </c:pt>
                <c:pt idx="1286">
                  <c:v>#N/A</c:v>
                </c:pt>
                <c:pt idx="1287">
                  <c:v>#N/A</c:v>
                </c:pt>
                <c:pt idx="1288">
                  <c:v>#N/A</c:v>
                </c:pt>
                <c:pt idx="1289">
                  <c:v>#N/A</c:v>
                </c:pt>
                <c:pt idx="1290">
                  <c:v>#N/A</c:v>
                </c:pt>
                <c:pt idx="1291">
                  <c:v>#N/A</c:v>
                </c:pt>
                <c:pt idx="1292">
                  <c:v>#N/A</c:v>
                </c:pt>
                <c:pt idx="1293">
                  <c:v>#N/A</c:v>
                </c:pt>
                <c:pt idx="1294">
                  <c:v>#N/A</c:v>
                </c:pt>
                <c:pt idx="1295">
                  <c:v>#N/A</c:v>
                </c:pt>
                <c:pt idx="1296">
                  <c:v>#N/A</c:v>
                </c:pt>
                <c:pt idx="1297">
                  <c:v>#N/A</c:v>
                </c:pt>
                <c:pt idx="1298">
                  <c:v>#N/A</c:v>
                </c:pt>
                <c:pt idx="1299">
                  <c:v>#N/A</c:v>
                </c:pt>
                <c:pt idx="1300">
                  <c:v>#N/A</c:v>
                </c:pt>
                <c:pt idx="1301">
                  <c:v>#N/A</c:v>
                </c:pt>
                <c:pt idx="1302">
                  <c:v>#N/A</c:v>
                </c:pt>
                <c:pt idx="1303">
                  <c:v>#N/A</c:v>
                </c:pt>
                <c:pt idx="1304">
                  <c:v>#N/A</c:v>
                </c:pt>
                <c:pt idx="1305">
                  <c:v>#N/A</c:v>
                </c:pt>
                <c:pt idx="1306">
                  <c:v>#N/A</c:v>
                </c:pt>
                <c:pt idx="1307">
                  <c:v>#N/A</c:v>
                </c:pt>
                <c:pt idx="1308">
                  <c:v>#N/A</c:v>
                </c:pt>
                <c:pt idx="1309">
                  <c:v>#N/A</c:v>
                </c:pt>
                <c:pt idx="1310">
                  <c:v>#N/A</c:v>
                </c:pt>
                <c:pt idx="1311">
                  <c:v>#N/A</c:v>
                </c:pt>
                <c:pt idx="1312">
                  <c:v>#N/A</c:v>
                </c:pt>
                <c:pt idx="1313">
                  <c:v>#N/A</c:v>
                </c:pt>
                <c:pt idx="1314">
                  <c:v>#N/A</c:v>
                </c:pt>
                <c:pt idx="1315">
                  <c:v>#N/A</c:v>
                </c:pt>
                <c:pt idx="1316">
                  <c:v>#N/A</c:v>
                </c:pt>
                <c:pt idx="1317">
                  <c:v>#N/A</c:v>
                </c:pt>
                <c:pt idx="1318">
                  <c:v>#N/A</c:v>
                </c:pt>
                <c:pt idx="1319">
                  <c:v>#N/A</c:v>
                </c:pt>
                <c:pt idx="1320">
                  <c:v>#N/A</c:v>
                </c:pt>
                <c:pt idx="1321">
                  <c:v>#N/A</c:v>
                </c:pt>
                <c:pt idx="1322">
                  <c:v>#N/A</c:v>
                </c:pt>
                <c:pt idx="1323">
                  <c:v>#N/A</c:v>
                </c:pt>
                <c:pt idx="1324">
                  <c:v>#N/A</c:v>
                </c:pt>
                <c:pt idx="1325">
                  <c:v>#N/A</c:v>
                </c:pt>
                <c:pt idx="1326">
                  <c:v>#N/A</c:v>
                </c:pt>
                <c:pt idx="1327">
                  <c:v>#N/A</c:v>
                </c:pt>
                <c:pt idx="1328">
                  <c:v>#N/A</c:v>
                </c:pt>
                <c:pt idx="1329">
                  <c:v>#N/A</c:v>
                </c:pt>
                <c:pt idx="1330">
                  <c:v>#N/A</c:v>
                </c:pt>
                <c:pt idx="1331">
                  <c:v>#N/A</c:v>
                </c:pt>
                <c:pt idx="1332">
                  <c:v>#N/A</c:v>
                </c:pt>
                <c:pt idx="1333">
                  <c:v>#N/A</c:v>
                </c:pt>
                <c:pt idx="1334">
                  <c:v>#N/A</c:v>
                </c:pt>
                <c:pt idx="1335">
                  <c:v>#N/A</c:v>
                </c:pt>
                <c:pt idx="1336">
                  <c:v>#N/A</c:v>
                </c:pt>
                <c:pt idx="1337">
                  <c:v>#N/A</c:v>
                </c:pt>
                <c:pt idx="1338">
                  <c:v>#N/A</c:v>
                </c:pt>
                <c:pt idx="1339">
                  <c:v>#N/A</c:v>
                </c:pt>
                <c:pt idx="1340">
                  <c:v>#N/A</c:v>
                </c:pt>
                <c:pt idx="1341">
                  <c:v>#N/A</c:v>
                </c:pt>
                <c:pt idx="1342">
                  <c:v>#N/A</c:v>
                </c:pt>
                <c:pt idx="1343">
                  <c:v>#N/A</c:v>
                </c:pt>
                <c:pt idx="1344">
                  <c:v>#N/A</c:v>
                </c:pt>
                <c:pt idx="1345">
                  <c:v>#N/A</c:v>
                </c:pt>
                <c:pt idx="1346">
                  <c:v>#N/A</c:v>
                </c:pt>
                <c:pt idx="1347">
                  <c:v>#N/A</c:v>
                </c:pt>
                <c:pt idx="1348">
                  <c:v>#N/A</c:v>
                </c:pt>
                <c:pt idx="1349">
                  <c:v>#N/A</c:v>
                </c:pt>
                <c:pt idx="1350">
                  <c:v>#N/A</c:v>
                </c:pt>
                <c:pt idx="1351">
                  <c:v>#N/A</c:v>
                </c:pt>
                <c:pt idx="1352">
                  <c:v>#N/A</c:v>
                </c:pt>
                <c:pt idx="1353">
                  <c:v>#N/A</c:v>
                </c:pt>
                <c:pt idx="1354">
                  <c:v>#N/A</c:v>
                </c:pt>
                <c:pt idx="1355">
                  <c:v>#N/A</c:v>
                </c:pt>
                <c:pt idx="1356">
                  <c:v>#N/A</c:v>
                </c:pt>
                <c:pt idx="1357">
                  <c:v>#N/A</c:v>
                </c:pt>
                <c:pt idx="1358">
                  <c:v>#N/A</c:v>
                </c:pt>
                <c:pt idx="1359">
                  <c:v>#N/A</c:v>
                </c:pt>
                <c:pt idx="1360">
                  <c:v>#N/A</c:v>
                </c:pt>
                <c:pt idx="1361">
                  <c:v>#N/A</c:v>
                </c:pt>
                <c:pt idx="1362">
                  <c:v>#N/A</c:v>
                </c:pt>
                <c:pt idx="1363">
                  <c:v>#N/A</c:v>
                </c:pt>
                <c:pt idx="1364">
                  <c:v>#N/A</c:v>
                </c:pt>
                <c:pt idx="1365">
                  <c:v>#N/A</c:v>
                </c:pt>
                <c:pt idx="1366">
                  <c:v>#N/A</c:v>
                </c:pt>
                <c:pt idx="1367">
                  <c:v>#N/A</c:v>
                </c:pt>
                <c:pt idx="1368">
                  <c:v>#N/A</c:v>
                </c:pt>
                <c:pt idx="1369">
                  <c:v>#N/A</c:v>
                </c:pt>
                <c:pt idx="1370">
                  <c:v>#N/A</c:v>
                </c:pt>
                <c:pt idx="1371">
                  <c:v>#N/A</c:v>
                </c:pt>
                <c:pt idx="1372">
                  <c:v>#N/A</c:v>
                </c:pt>
                <c:pt idx="1373">
                  <c:v>#N/A</c:v>
                </c:pt>
                <c:pt idx="1374">
                  <c:v>#N/A</c:v>
                </c:pt>
                <c:pt idx="1375">
                  <c:v>#N/A</c:v>
                </c:pt>
                <c:pt idx="1376">
                  <c:v>#N/A</c:v>
                </c:pt>
                <c:pt idx="1377">
                  <c:v>#N/A</c:v>
                </c:pt>
                <c:pt idx="1378">
                  <c:v>#N/A</c:v>
                </c:pt>
                <c:pt idx="1379">
                  <c:v>#N/A</c:v>
                </c:pt>
                <c:pt idx="1380">
                  <c:v>#N/A</c:v>
                </c:pt>
                <c:pt idx="1381">
                  <c:v>#N/A</c:v>
                </c:pt>
                <c:pt idx="1382">
                  <c:v>#N/A</c:v>
                </c:pt>
                <c:pt idx="1383">
                  <c:v>#N/A</c:v>
                </c:pt>
                <c:pt idx="1384">
                  <c:v>#N/A</c:v>
                </c:pt>
                <c:pt idx="1385">
                  <c:v>#N/A</c:v>
                </c:pt>
                <c:pt idx="1386">
                  <c:v>#N/A</c:v>
                </c:pt>
                <c:pt idx="1387">
                  <c:v>#N/A</c:v>
                </c:pt>
                <c:pt idx="1388">
                  <c:v>#N/A</c:v>
                </c:pt>
                <c:pt idx="1389">
                  <c:v>#N/A</c:v>
                </c:pt>
                <c:pt idx="1390">
                  <c:v>#N/A</c:v>
                </c:pt>
                <c:pt idx="1391">
                  <c:v>#N/A</c:v>
                </c:pt>
                <c:pt idx="1392">
                  <c:v>#N/A</c:v>
                </c:pt>
                <c:pt idx="1393">
                  <c:v>#N/A</c:v>
                </c:pt>
                <c:pt idx="1394">
                  <c:v>#N/A</c:v>
                </c:pt>
                <c:pt idx="1395">
                  <c:v>#N/A</c:v>
                </c:pt>
                <c:pt idx="1396">
                  <c:v>#N/A</c:v>
                </c:pt>
                <c:pt idx="1397">
                  <c:v>#N/A</c:v>
                </c:pt>
                <c:pt idx="1398">
                  <c:v>#N/A</c:v>
                </c:pt>
                <c:pt idx="1399">
                  <c:v>#N/A</c:v>
                </c:pt>
                <c:pt idx="1400">
                  <c:v>#N/A</c:v>
                </c:pt>
                <c:pt idx="1401">
                  <c:v>#N/A</c:v>
                </c:pt>
                <c:pt idx="1402">
                  <c:v>#N/A</c:v>
                </c:pt>
                <c:pt idx="1403">
                  <c:v>#N/A</c:v>
                </c:pt>
                <c:pt idx="1404">
                  <c:v>#N/A</c:v>
                </c:pt>
                <c:pt idx="1405">
                  <c:v>#N/A</c:v>
                </c:pt>
                <c:pt idx="1406">
                  <c:v>#N/A</c:v>
                </c:pt>
                <c:pt idx="1407">
                  <c:v>#N/A</c:v>
                </c:pt>
                <c:pt idx="1408">
                  <c:v>#N/A</c:v>
                </c:pt>
                <c:pt idx="1409">
                  <c:v>#N/A</c:v>
                </c:pt>
                <c:pt idx="1410">
                  <c:v>#N/A</c:v>
                </c:pt>
                <c:pt idx="1411">
                  <c:v>#N/A</c:v>
                </c:pt>
                <c:pt idx="1412">
                  <c:v>#N/A</c:v>
                </c:pt>
                <c:pt idx="1413">
                  <c:v>#N/A</c:v>
                </c:pt>
                <c:pt idx="1414">
                  <c:v>#N/A</c:v>
                </c:pt>
                <c:pt idx="1415">
                  <c:v>#N/A</c:v>
                </c:pt>
                <c:pt idx="1416">
                  <c:v>#N/A</c:v>
                </c:pt>
                <c:pt idx="1417">
                  <c:v>#N/A</c:v>
                </c:pt>
                <c:pt idx="1418">
                  <c:v>#N/A</c:v>
                </c:pt>
                <c:pt idx="1419">
                  <c:v>#N/A</c:v>
                </c:pt>
                <c:pt idx="1420">
                  <c:v>#N/A</c:v>
                </c:pt>
                <c:pt idx="1421">
                  <c:v>#N/A</c:v>
                </c:pt>
                <c:pt idx="1422">
                  <c:v>#N/A</c:v>
                </c:pt>
                <c:pt idx="1423">
                  <c:v>#N/A</c:v>
                </c:pt>
                <c:pt idx="1424">
                  <c:v>#N/A</c:v>
                </c:pt>
                <c:pt idx="1425">
                  <c:v>#N/A</c:v>
                </c:pt>
                <c:pt idx="1426">
                  <c:v>#N/A</c:v>
                </c:pt>
                <c:pt idx="1427">
                  <c:v>#N/A</c:v>
                </c:pt>
                <c:pt idx="1428">
                  <c:v>#N/A</c:v>
                </c:pt>
                <c:pt idx="1429">
                  <c:v>#N/A</c:v>
                </c:pt>
                <c:pt idx="1430">
                  <c:v>#N/A</c:v>
                </c:pt>
                <c:pt idx="1431">
                  <c:v>#N/A</c:v>
                </c:pt>
                <c:pt idx="1432">
                  <c:v>#N/A</c:v>
                </c:pt>
                <c:pt idx="1433">
                  <c:v>#N/A</c:v>
                </c:pt>
                <c:pt idx="1434">
                  <c:v>#N/A</c:v>
                </c:pt>
                <c:pt idx="1435">
                  <c:v>#N/A</c:v>
                </c:pt>
                <c:pt idx="1436">
                  <c:v>#N/A</c:v>
                </c:pt>
                <c:pt idx="1437">
                  <c:v>#N/A</c:v>
                </c:pt>
                <c:pt idx="1438">
                  <c:v>#N/A</c:v>
                </c:pt>
                <c:pt idx="1439">
                  <c:v>#N/A</c:v>
                </c:pt>
                <c:pt idx="1440">
                  <c:v>#N/A</c:v>
                </c:pt>
                <c:pt idx="1441">
                  <c:v>#N/A</c:v>
                </c:pt>
                <c:pt idx="1442">
                  <c:v>#N/A</c:v>
                </c:pt>
                <c:pt idx="1443">
                  <c:v>#N/A</c:v>
                </c:pt>
                <c:pt idx="1444">
                  <c:v>#N/A</c:v>
                </c:pt>
                <c:pt idx="1445">
                  <c:v>#N/A</c:v>
                </c:pt>
                <c:pt idx="1446">
                  <c:v>#N/A</c:v>
                </c:pt>
                <c:pt idx="1447">
                  <c:v>#N/A</c:v>
                </c:pt>
                <c:pt idx="1448">
                  <c:v>#N/A</c:v>
                </c:pt>
                <c:pt idx="1449">
                  <c:v>#N/A</c:v>
                </c:pt>
                <c:pt idx="1450">
                  <c:v>#N/A</c:v>
                </c:pt>
                <c:pt idx="1451">
                  <c:v>#N/A</c:v>
                </c:pt>
                <c:pt idx="1452">
                  <c:v>#N/A</c:v>
                </c:pt>
                <c:pt idx="1453">
                  <c:v>#N/A</c:v>
                </c:pt>
                <c:pt idx="1454">
                  <c:v>#N/A</c:v>
                </c:pt>
                <c:pt idx="1455">
                  <c:v>#N/A</c:v>
                </c:pt>
                <c:pt idx="1456">
                  <c:v>#N/A</c:v>
                </c:pt>
                <c:pt idx="1457">
                  <c:v>#N/A</c:v>
                </c:pt>
                <c:pt idx="1458">
                  <c:v>#N/A</c:v>
                </c:pt>
                <c:pt idx="1459">
                  <c:v>#N/A</c:v>
                </c:pt>
                <c:pt idx="1460">
                  <c:v>#N/A</c:v>
                </c:pt>
                <c:pt idx="1461">
                  <c:v>#N/A</c:v>
                </c:pt>
                <c:pt idx="1462">
                  <c:v>#N/A</c:v>
                </c:pt>
                <c:pt idx="1463">
                  <c:v>#N/A</c:v>
                </c:pt>
                <c:pt idx="1464">
                  <c:v>#N/A</c:v>
                </c:pt>
                <c:pt idx="1465">
                  <c:v>#N/A</c:v>
                </c:pt>
                <c:pt idx="1466">
                  <c:v>#N/A</c:v>
                </c:pt>
                <c:pt idx="1467">
                  <c:v>#N/A</c:v>
                </c:pt>
                <c:pt idx="1468">
                  <c:v>#N/A</c:v>
                </c:pt>
                <c:pt idx="1469">
                  <c:v>#N/A</c:v>
                </c:pt>
                <c:pt idx="1470">
                  <c:v>#N/A</c:v>
                </c:pt>
                <c:pt idx="1471">
                  <c:v>#N/A</c:v>
                </c:pt>
                <c:pt idx="1472">
                  <c:v>#N/A</c:v>
                </c:pt>
                <c:pt idx="1473">
                  <c:v>#N/A</c:v>
                </c:pt>
                <c:pt idx="1474">
                  <c:v>#N/A</c:v>
                </c:pt>
                <c:pt idx="1475">
                  <c:v>#N/A</c:v>
                </c:pt>
                <c:pt idx="1476">
                  <c:v>#N/A</c:v>
                </c:pt>
                <c:pt idx="1477">
                  <c:v>#N/A</c:v>
                </c:pt>
                <c:pt idx="1478">
                  <c:v>#N/A</c:v>
                </c:pt>
                <c:pt idx="1479">
                  <c:v>#N/A</c:v>
                </c:pt>
                <c:pt idx="1480">
                  <c:v>#N/A</c:v>
                </c:pt>
                <c:pt idx="1481">
                  <c:v>#N/A</c:v>
                </c:pt>
                <c:pt idx="1482">
                  <c:v>#N/A</c:v>
                </c:pt>
                <c:pt idx="1483">
                  <c:v>#N/A</c:v>
                </c:pt>
                <c:pt idx="1484">
                  <c:v>#N/A</c:v>
                </c:pt>
                <c:pt idx="1485">
                  <c:v>#N/A</c:v>
                </c:pt>
                <c:pt idx="1486">
                  <c:v>#N/A</c:v>
                </c:pt>
                <c:pt idx="1487">
                  <c:v>#N/A</c:v>
                </c:pt>
                <c:pt idx="1488">
                  <c:v>#N/A</c:v>
                </c:pt>
                <c:pt idx="1489">
                  <c:v>#N/A</c:v>
                </c:pt>
                <c:pt idx="1490">
                  <c:v>#N/A</c:v>
                </c:pt>
                <c:pt idx="1491">
                  <c:v>#N/A</c:v>
                </c:pt>
                <c:pt idx="1492">
                  <c:v>#N/A</c:v>
                </c:pt>
                <c:pt idx="1493">
                  <c:v>#N/A</c:v>
                </c:pt>
                <c:pt idx="1494">
                  <c:v>#N/A</c:v>
                </c:pt>
                <c:pt idx="1495">
                  <c:v>#N/A</c:v>
                </c:pt>
                <c:pt idx="1496">
                  <c:v>#N/A</c:v>
                </c:pt>
                <c:pt idx="1497">
                  <c:v>#N/A</c:v>
                </c:pt>
                <c:pt idx="1498">
                  <c:v>#N/A</c:v>
                </c:pt>
                <c:pt idx="1499">
                  <c:v>#N/A</c:v>
                </c:pt>
                <c:pt idx="1500">
                  <c:v>#N/A</c:v>
                </c:pt>
                <c:pt idx="1501">
                  <c:v>#N/A</c:v>
                </c:pt>
                <c:pt idx="1502">
                  <c:v>#N/A</c:v>
                </c:pt>
                <c:pt idx="1503">
                  <c:v>#N/A</c:v>
                </c:pt>
                <c:pt idx="1504">
                  <c:v>#N/A</c:v>
                </c:pt>
                <c:pt idx="1505">
                  <c:v>#N/A</c:v>
                </c:pt>
                <c:pt idx="1506">
                  <c:v>#N/A</c:v>
                </c:pt>
                <c:pt idx="1507">
                  <c:v>#N/A</c:v>
                </c:pt>
                <c:pt idx="1508">
                  <c:v>#N/A</c:v>
                </c:pt>
                <c:pt idx="1509">
                  <c:v>#N/A</c:v>
                </c:pt>
                <c:pt idx="1510">
                  <c:v>#N/A</c:v>
                </c:pt>
                <c:pt idx="1511">
                  <c:v>#N/A</c:v>
                </c:pt>
                <c:pt idx="1512">
                  <c:v>#N/A</c:v>
                </c:pt>
                <c:pt idx="1513">
                  <c:v>#N/A</c:v>
                </c:pt>
                <c:pt idx="1514">
                  <c:v>#N/A</c:v>
                </c:pt>
                <c:pt idx="1515">
                  <c:v>#N/A</c:v>
                </c:pt>
                <c:pt idx="1516">
                  <c:v>#N/A</c:v>
                </c:pt>
                <c:pt idx="1517">
                  <c:v>#N/A</c:v>
                </c:pt>
                <c:pt idx="1518">
                  <c:v>#N/A</c:v>
                </c:pt>
                <c:pt idx="1519">
                  <c:v>#N/A</c:v>
                </c:pt>
                <c:pt idx="1520">
                  <c:v>#N/A</c:v>
                </c:pt>
                <c:pt idx="1521">
                  <c:v>#N/A</c:v>
                </c:pt>
                <c:pt idx="1522">
                  <c:v>#N/A</c:v>
                </c:pt>
                <c:pt idx="1523">
                  <c:v>#N/A</c:v>
                </c:pt>
                <c:pt idx="1524">
                  <c:v>#N/A</c:v>
                </c:pt>
                <c:pt idx="1525">
                  <c:v>#N/A</c:v>
                </c:pt>
                <c:pt idx="1526">
                  <c:v>#N/A</c:v>
                </c:pt>
                <c:pt idx="1527">
                  <c:v>#N/A</c:v>
                </c:pt>
                <c:pt idx="1528">
                  <c:v>#N/A</c:v>
                </c:pt>
                <c:pt idx="1529">
                  <c:v>#N/A</c:v>
                </c:pt>
                <c:pt idx="1530">
                  <c:v>#N/A</c:v>
                </c:pt>
                <c:pt idx="1531">
                  <c:v>#N/A</c:v>
                </c:pt>
                <c:pt idx="1532">
                  <c:v>#N/A</c:v>
                </c:pt>
                <c:pt idx="1533">
                  <c:v>#N/A</c:v>
                </c:pt>
                <c:pt idx="1534">
                  <c:v>#N/A</c:v>
                </c:pt>
                <c:pt idx="1535">
                  <c:v>#N/A</c:v>
                </c:pt>
                <c:pt idx="1536">
                  <c:v>#N/A</c:v>
                </c:pt>
                <c:pt idx="1537">
                  <c:v>#N/A</c:v>
                </c:pt>
                <c:pt idx="1538">
                  <c:v>#N/A</c:v>
                </c:pt>
                <c:pt idx="1539">
                  <c:v>#N/A</c:v>
                </c:pt>
                <c:pt idx="1540">
                  <c:v>#N/A</c:v>
                </c:pt>
                <c:pt idx="1541">
                  <c:v>#N/A</c:v>
                </c:pt>
                <c:pt idx="1542">
                  <c:v>#N/A</c:v>
                </c:pt>
                <c:pt idx="1543">
                  <c:v>#N/A</c:v>
                </c:pt>
                <c:pt idx="1544">
                  <c:v>#N/A</c:v>
                </c:pt>
                <c:pt idx="1545">
                  <c:v>#N/A</c:v>
                </c:pt>
                <c:pt idx="1546">
                  <c:v>#N/A</c:v>
                </c:pt>
                <c:pt idx="1547">
                  <c:v>#N/A</c:v>
                </c:pt>
                <c:pt idx="1548">
                  <c:v>#N/A</c:v>
                </c:pt>
                <c:pt idx="1549">
                  <c:v>#N/A</c:v>
                </c:pt>
                <c:pt idx="1550">
                  <c:v>#N/A</c:v>
                </c:pt>
                <c:pt idx="1551">
                  <c:v>#N/A</c:v>
                </c:pt>
                <c:pt idx="1552">
                  <c:v>#N/A</c:v>
                </c:pt>
                <c:pt idx="1553">
                  <c:v>#N/A</c:v>
                </c:pt>
                <c:pt idx="1554">
                  <c:v>#N/A</c:v>
                </c:pt>
                <c:pt idx="1555">
                  <c:v>#N/A</c:v>
                </c:pt>
                <c:pt idx="1556">
                  <c:v>#N/A</c:v>
                </c:pt>
                <c:pt idx="1557">
                  <c:v>#N/A</c:v>
                </c:pt>
                <c:pt idx="1558">
                  <c:v>#N/A</c:v>
                </c:pt>
                <c:pt idx="1559">
                  <c:v>#N/A</c:v>
                </c:pt>
                <c:pt idx="1560">
                  <c:v>#N/A</c:v>
                </c:pt>
                <c:pt idx="1561">
                  <c:v>#N/A</c:v>
                </c:pt>
                <c:pt idx="1562">
                  <c:v>#N/A</c:v>
                </c:pt>
                <c:pt idx="1563">
                  <c:v>#N/A</c:v>
                </c:pt>
                <c:pt idx="1564">
                  <c:v>#N/A</c:v>
                </c:pt>
                <c:pt idx="1565">
                  <c:v>#N/A</c:v>
                </c:pt>
                <c:pt idx="1566">
                  <c:v>#N/A</c:v>
                </c:pt>
                <c:pt idx="1567">
                  <c:v>#N/A</c:v>
                </c:pt>
                <c:pt idx="1568">
                  <c:v>#N/A</c:v>
                </c:pt>
                <c:pt idx="1569">
                  <c:v>#N/A</c:v>
                </c:pt>
                <c:pt idx="1570">
                  <c:v>#N/A</c:v>
                </c:pt>
                <c:pt idx="1571">
                  <c:v>#N/A</c:v>
                </c:pt>
                <c:pt idx="1572">
                  <c:v>#N/A</c:v>
                </c:pt>
                <c:pt idx="1573">
                  <c:v>#N/A</c:v>
                </c:pt>
                <c:pt idx="1574">
                  <c:v>#N/A</c:v>
                </c:pt>
                <c:pt idx="1575">
                  <c:v>#N/A</c:v>
                </c:pt>
                <c:pt idx="1576">
                  <c:v>#N/A</c:v>
                </c:pt>
                <c:pt idx="1577">
                  <c:v>#N/A</c:v>
                </c:pt>
                <c:pt idx="1578">
                  <c:v>#N/A</c:v>
                </c:pt>
                <c:pt idx="1579">
                  <c:v>#N/A</c:v>
                </c:pt>
                <c:pt idx="1580">
                  <c:v>#N/A</c:v>
                </c:pt>
                <c:pt idx="1581">
                  <c:v>#N/A</c:v>
                </c:pt>
                <c:pt idx="1582">
                  <c:v>#N/A</c:v>
                </c:pt>
                <c:pt idx="1583">
                  <c:v>#N/A</c:v>
                </c:pt>
                <c:pt idx="1584">
                  <c:v>#N/A</c:v>
                </c:pt>
                <c:pt idx="1585">
                  <c:v>#N/A</c:v>
                </c:pt>
                <c:pt idx="1586">
                  <c:v>#N/A</c:v>
                </c:pt>
                <c:pt idx="1587">
                  <c:v>#N/A</c:v>
                </c:pt>
                <c:pt idx="1588">
                  <c:v>#N/A</c:v>
                </c:pt>
                <c:pt idx="1589">
                  <c:v>#N/A</c:v>
                </c:pt>
                <c:pt idx="1590">
                  <c:v>#N/A</c:v>
                </c:pt>
                <c:pt idx="1591">
                  <c:v>#N/A</c:v>
                </c:pt>
                <c:pt idx="1592">
                  <c:v>#N/A</c:v>
                </c:pt>
                <c:pt idx="1593">
                  <c:v>#N/A</c:v>
                </c:pt>
                <c:pt idx="1594">
                  <c:v>#N/A</c:v>
                </c:pt>
                <c:pt idx="1595">
                  <c:v>#N/A</c:v>
                </c:pt>
                <c:pt idx="1596">
                  <c:v>#N/A</c:v>
                </c:pt>
                <c:pt idx="1597">
                  <c:v>#N/A</c:v>
                </c:pt>
                <c:pt idx="1598">
                  <c:v>#N/A</c:v>
                </c:pt>
                <c:pt idx="1599">
                  <c:v>#N/A</c:v>
                </c:pt>
                <c:pt idx="1600">
                  <c:v>#N/A</c:v>
                </c:pt>
                <c:pt idx="1601">
                  <c:v>#N/A</c:v>
                </c:pt>
                <c:pt idx="1602">
                  <c:v>#N/A</c:v>
                </c:pt>
                <c:pt idx="1603">
                  <c:v>#N/A</c:v>
                </c:pt>
                <c:pt idx="1604">
                  <c:v>#N/A</c:v>
                </c:pt>
                <c:pt idx="1605">
                  <c:v>#N/A</c:v>
                </c:pt>
                <c:pt idx="1606">
                  <c:v>#N/A</c:v>
                </c:pt>
                <c:pt idx="1607">
                  <c:v>#N/A</c:v>
                </c:pt>
                <c:pt idx="1608">
                  <c:v>#N/A</c:v>
                </c:pt>
                <c:pt idx="1609">
                  <c:v>#N/A</c:v>
                </c:pt>
                <c:pt idx="1610">
                  <c:v>#N/A</c:v>
                </c:pt>
                <c:pt idx="1611">
                  <c:v>#N/A</c:v>
                </c:pt>
                <c:pt idx="1612">
                  <c:v>#N/A</c:v>
                </c:pt>
                <c:pt idx="1613">
                  <c:v>#N/A</c:v>
                </c:pt>
                <c:pt idx="1614">
                  <c:v>#N/A</c:v>
                </c:pt>
                <c:pt idx="1615">
                  <c:v>#N/A</c:v>
                </c:pt>
                <c:pt idx="1616">
                  <c:v>#N/A</c:v>
                </c:pt>
                <c:pt idx="1617">
                  <c:v>#N/A</c:v>
                </c:pt>
                <c:pt idx="1618">
                  <c:v>#N/A</c:v>
                </c:pt>
                <c:pt idx="1619">
                  <c:v>#N/A</c:v>
                </c:pt>
                <c:pt idx="1620">
                  <c:v>#N/A</c:v>
                </c:pt>
                <c:pt idx="1621">
                  <c:v>#N/A</c:v>
                </c:pt>
                <c:pt idx="1622">
                  <c:v>#N/A</c:v>
                </c:pt>
                <c:pt idx="1623">
                  <c:v>#N/A</c:v>
                </c:pt>
                <c:pt idx="1624">
                  <c:v>#N/A</c:v>
                </c:pt>
                <c:pt idx="1625">
                  <c:v>#N/A</c:v>
                </c:pt>
                <c:pt idx="1626">
                  <c:v>#N/A</c:v>
                </c:pt>
                <c:pt idx="1627">
                  <c:v>#N/A</c:v>
                </c:pt>
                <c:pt idx="1628">
                  <c:v>#N/A</c:v>
                </c:pt>
                <c:pt idx="1629">
                  <c:v>#N/A</c:v>
                </c:pt>
                <c:pt idx="1630">
                  <c:v>#N/A</c:v>
                </c:pt>
                <c:pt idx="1631">
                  <c:v>#N/A</c:v>
                </c:pt>
                <c:pt idx="1632">
                  <c:v>#N/A</c:v>
                </c:pt>
                <c:pt idx="1633">
                  <c:v>#N/A</c:v>
                </c:pt>
                <c:pt idx="1634">
                  <c:v>#N/A</c:v>
                </c:pt>
                <c:pt idx="1635">
                  <c:v>#N/A</c:v>
                </c:pt>
                <c:pt idx="1636">
                  <c:v>#N/A</c:v>
                </c:pt>
                <c:pt idx="1637">
                  <c:v>#N/A</c:v>
                </c:pt>
                <c:pt idx="1638">
                  <c:v>#N/A</c:v>
                </c:pt>
                <c:pt idx="1639">
                  <c:v>#N/A</c:v>
                </c:pt>
                <c:pt idx="1640">
                  <c:v>#N/A</c:v>
                </c:pt>
                <c:pt idx="1641">
                  <c:v>#N/A</c:v>
                </c:pt>
                <c:pt idx="1642">
                  <c:v>#N/A</c:v>
                </c:pt>
                <c:pt idx="1643">
                  <c:v>#N/A</c:v>
                </c:pt>
                <c:pt idx="1644">
                  <c:v>#N/A</c:v>
                </c:pt>
                <c:pt idx="1645">
                  <c:v>#N/A</c:v>
                </c:pt>
                <c:pt idx="1646">
                  <c:v>#N/A</c:v>
                </c:pt>
                <c:pt idx="1647">
                  <c:v>#N/A</c:v>
                </c:pt>
                <c:pt idx="1648">
                  <c:v>#N/A</c:v>
                </c:pt>
                <c:pt idx="1649">
                  <c:v>#N/A</c:v>
                </c:pt>
                <c:pt idx="1650">
                  <c:v>#N/A</c:v>
                </c:pt>
                <c:pt idx="1651">
                  <c:v>#N/A</c:v>
                </c:pt>
                <c:pt idx="1652">
                  <c:v>#N/A</c:v>
                </c:pt>
                <c:pt idx="1653">
                  <c:v>#N/A</c:v>
                </c:pt>
                <c:pt idx="1654">
                  <c:v>#N/A</c:v>
                </c:pt>
                <c:pt idx="1655">
                  <c:v>#N/A</c:v>
                </c:pt>
                <c:pt idx="1656">
                  <c:v>#N/A</c:v>
                </c:pt>
                <c:pt idx="1657">
                  <c:v>#N/A</c:v>
                </c:pt>
                <c:pt idx="1658">
                  <c:v>#N/A</c:v>
                </c:pt>
                <c:pt idx="1659">
                  <c:v>#N/A</c:v>
                </c:pt>
                <c:pt idx="1660">
                  <c:v>#N/A</c:v>
                </c:pt>
                <c:pt idx="1661">
                  <c:v>#N/A</c:v>
                </c:pt>
                <c:pt idx="1662">
                  <c:v>#N/A</c:v>
                </c:pt>
                <c:pt idx="1663">
                  <c:v>#N/A</c:v>
                </c:pt>
                <c:pt idx="1664">
                  <c:v>#N/A</c:v>
                </c:pt>
                <c:pt idx="1665">
                  <c:v>#N/A</c:v>
                </c:pt>
                <c:pt idx="1666">
                  <c:v>#N/A</c:v>
                </c:pt>
                <c:pt idx="1667">
                  <c:v>#N/A</c:v>
                </c:pt>
                <c:pt idx="1668">
                  <c:v>#N/A</c:v>
                </c:pt>
                <c:pt idx="1669">
                  <c:v>#N/A</c:v>
                </c:pt>
                <c:pt idx="1670">
                  <c:v>#N/A</c:v>
                </c:pt>
                <c:pt idx="1671">
                  <c:v>#N/A</c:v>
                </c:pt>
                <c:pt idx="1672">
                  <c:v>#N/A</c:v>
                </c:pt>
                <c:pt idx="1673">
                  <c:v>#N/A</c:v>
                </c:pt>
                <c:pt idx="1674">
                  <c:v>#N/A</c:v>
                </c:pt>
                <c:pt idx="1675">
                  <c:v>#N/A</c:v>
                </c:pt>
                <c:pt idx="1676">
                  <c:v>#N/A</c:v>
                </c:pt>
                <c:pt idx="1677">
                  <c:v>#N/A</c:v>
                </c:pt>
                <c:pt idx="1678">
                  <c:v>#N/A</c:v>
                </c:pt>
                <c:pt idx="1679">
                  <c:v>#N/A</c:v>
                </c:pt>
                <c:pt idx="1680">
                  <c:v>#N/A</c:v>
                </c:pt>
                <c:pt idx="1681">
                  <c:v>#N/A</c:v>
                </c:pt>
                <c:pt idx="1682">
                  <c:v>#N/A</c:v>
                </c:pt>
                <c:pt idx="1683">
                  <c:v>#N/A</c:v>
                </c:pt>
                <c:pt idx="1684">
                  <c:v>#N/A</c:v>
                </c:pt>
                <c:pt idx="1685">
                  <c:v>#N/A</c:v>
                </c:pt>
                <c:pt idx="1686">
                  <c:v>#N/A</c:v>
                </c:pt>
                <c:pt idx="1687">
                  <c:v>#N/A</c:v>
                </c:pt>
                <c:pt idx="1688">
                  <c:v>#N/A</c:v>
                </c:pt>
                <c:pt idx="1689">
                  <c:v>#N/A</c:v>
                </c:pt>
                <c:pt idx="1690">
                  <c:v>#N/A</c:v>
                </c:pt>
                <c:pt idx="1691">
                  <c:v>#N/A</c:v>
                </c:pt>
                <c:pt idx="1692">
                  <c:v>#N/A</c:v>
                </c:pt>
                <c:pt idx="1693">
                  <c:v>#N/A</c:v>
                </c:pt>
                <c:pt idx="1694">
                  <c:v>#N/A</c:v>
                </c:pt>
                <c:pt idx="1695">
                  <c:v>#N/A</c:v>
                </c:pt>
                <c:pt idx="1696">
                  <c:v>#N/A</c:v>
                </c:pt>
                <c:pt idx="1697">
                  <c:v>#N/A</c:v>
                </c:pt>
                <c:pt idx="1698">
                  <c:v>#N/A</c:v>
                </c:pt>
                <c:pt idx="1699">
                  <c:v>#N/A</c:v>
                </c:pt>
                <c:pt idx="1700">
                  <c:v>#N/A</c:v>
                </c:pt>
                <c:pt idx="1701">
                  <c:v>#N/A</c:v>
                </c:pt>
                <c:pt idx="1702">
                  <c:v>#N/A</c:v>
                </c:pt>
                <c:pt idx="1703">
                  <c:v>#N/A</c:v>
                </c:pt>
                <c:pt idx="1704">
                  <c:v>#N/A</c:v>
                </c:pt>
                <c:pt idx="1705">
                  <c:v>#N/A</c:v>
                </c:pt>
                <c:pt idx="1706">
                  <c:v>#N/A</c:v>
                </c:pt>
                <c:pt idx="1707">
                  <c:v>#N/A</c:v>
                </c:pt>
                <c:pt idx="1708">
                  <c:v>#N/A</c:v>
                </c:pt>
                <c:pt idx="1709">
                  <c:v>#N/A</c:v>
                </c:pt>
                <c:pt idx="1710">
                  <c:v>#N/A</c:v>
                </c:pt>
                <c:pt idx="1711">
                  <c:v>#N/A</c:v>
                </c:pt>
                <c:pt idx="1712">
                  <c:v>#N/A</c:v>
                </c:pt>
                <c:pt idx="1713">
                  <c:v>#N/A</c:v>
                </c:pt>
                <c:pt idx="1714">
                  <c:v>#N/A</c:v>
                </c:pt>
                <c:pt idx="1715">
                  <c:v>#N/A</c:v>
                </c:pt>
                <c:pt idx="1716">
                  <c:v>#N/A</c:v>
                </c:pt>
                <c:pt idx="1717">
                  <c:v>#N/A</c:v>
                </c:pt>
                <c:pt idx="1718">
                  <c:v>#N/A</c:v>
                </c:pt>
                <c:pt idx="1719">
                  <c:v>#N/A</c:v>
                </c:pt>
                <c:pt idx="1720">
                  <c:v>#N/A</c:v>
                </c:pt>
                <c:pt idx="1721">
                  <c:v>#N/A</c:v>
                </c:pt>
                <c:pt idx="1722">
                  <c:v>#N/A</c:v>
                </c:pt>
                <c:pt idx="1723">
                  <c:v>#N/A</c:v>
                </c:pt>
                <c:pt idx="1724">
                  <c:v>#N/A</c:v>
                </c:pt>
                <c:pt idx="1725">
                  <c:v>#N/A</c:v>
                </c:pt>
                <c:pt idx="1726">
                  <c:v>#N/A</c:v>
                </c:pt>
                <c:pt idx="1727">
                  <c:v>#N/A</c:v>
                </c:pt>
                <c:pt idx="1728">
                  <c:v>#N/A</c:v>
                </c:pt>
                <c:pt idx="1729">
                  <c:v>#N/A</c:v>
                </c:pt>
                <c:pt idx="1730">
                  <c:v>#N/A</c:v>
                </c:pt>
                <c:pt idx="1731">
                  <c:v>#N/A</c:v>
                </c:pt>
                <c:pt idx="1732">
                  <c:v>#N/A</c:v>
                </c:pt>
                <c:pt idx="1733">
                  <c:v>#N/A</c:v>
                </c:pt>
                <c:pt idx="1734">
                  <c:v>#N/A</c:v>
                </c:pt>
                <c:pt idx="1735">
                  <c:v>#N/A</c:v>
                </c:pt>
                <c:pt idx="1736">
                  <c:v>#N/A</c:v>
                </c:pt>
                <c:pt idx="1737">
                  <c:v>#N/A</c:v>
                </c:pt>
                <c:pt idx="1738">
                  <c:v>#N/A</c:v>
                </c:pt>
                <c:pt idx="1739">
                  <c:v>#N/A</c:v>
                </c:pt>
                <c:pt idx="1740">
                  <c:v>#N/A</c:v>
                </c:pt>
                <c:pt idx="1741">
                  <c:v>#N/A</c:v>
                </c:pt>
                <c:pt idx="1742">
                  <c:v>#N/A</c:v>
                </c:pt>
                <c:pt idx="1743">
                  <c:v>#N/A</c:v>
                </c:pt>
                <c:pt idx="1744">
                  <c:v>#N/A</c:v>
                </c:pt>
                <c:pt idx="1745">
                  <c:v>#N/A</c:v>
                </c:pt>
                <c:pt idx="1746">
                  <c:v>#N/A</c:v>
                </c:pt>
                <c:pt idx="1747">
                  <c:v>#N/A</c:v>
                </c:pt>
                <c:pt idx="1748">
                  <c:v>#N/A</c:v>
                </c:pt>
                <c:pt idx="1749">
                  <c:v>#N/A</c:v>
                </c:pt>
                <c:pt idx="1750">
                  <c:v>#N/A</c:v>
                </c:pt>
                <c:pt idx="1751">
                  <c:v>#N/A</c:v>
                </c:pt>
                <c:pt idx="1752">
                  <c:v>#N/A</c:v>
                </c:pt>
                <c:pt idx="1753">
                  <c:v>#N/A</c:v>
                </c:pt>
                <c:pt idx="1754">
                  <c:v>#N/A</c:v>
                </c:pt>
                <c:pt idx="1755">
                  <c:v>#N/A</c:v>
                </c:pt>
                <c:pt idx="1756">
                  <c:v>#N/A</c:v>
                </c:pt>
                <c:pt idx="1757">
                  <c:v>#N/A</c:v>
                </c:pt>
                <c:pt idx="1758">
                  <c:v>#N/A</c:v>
                </c:pt>
                <c:pt idx="1759">
                  <c:v>#N/A</c:v>
                </c:pt>
                <c:pt idx="1760">
                  <c:v>#N/A</c:v>
                </c:pt>
                <c:pt idx="1761">
                  <c:v>#N/A</c:v>
                </c:pt>
                <c:pt idx="1762">
                  <c:v>#N/A</c:v>
                </c:pt>
                <c:pt idx="1763">
                  <c:v>#N/A</c:v>
                </c:pt>
                <c:pt idx="1764">
                  <c:v>#N/A</c:v>
                </c:pt>
                <c:pt idx="1765">
                  <c:v>#N/A</c:v>
                </c:pt>
                <c:pt idx="1766">
                  <c:v>#N/A</c:v>
                </c:pt>
                <c:pt idx="1767">
                  <c:v>#N/A</c:v>
                </c:pt>
                <c:pt idx="1768">
                  <c:v>#N/A</c:v>
                </c:pt>
                <c:pt idx="1769">
                  <c:v>#N/A</c:v>
                </c:pt>
                <c:pt idx="1770">
                  <c:v>#N/A</c:v>
                </c:pt>
                <c:pt idx="1771">
                  <c:v>#N/A</c:v>
                </c:pt>
                <c:pt idx="1772">
                  <c:v>#N/A</c:v>
                </c:pt>
                <c:pt idx="1773">
                  <c:v>#N/A</c:v>
                </c:pt>
                <c:pt idx="1774">
                  <c:v>#N/A</c:v>
                </c:pt>
                <c:pt idx="1775">
                  <c:v>#N/A</c:v>
                </c:pt>
                <c:pt idx="1776">
                  <c:v>#N/A</c:v>
                </c:pt>
                <c:pt idx="1777">
                  <c:v>#N/A</c:v>
                </c:pt>
                <c:pt idx="1778">
                  <c:v>#N/A</c:v>
                </c:pt>
                <c:pt idx="1779">
                  <c:v>#N/A</c:v>
                </c:pt>
                <c:pt idx="1780">
                  <c:v>#N/A</c:v>
                </c:pt>
                <c:pt idx="1781">
                  <c:v>#N/A</c:v>
                </c:pt>
                <c:pt idx="1782">
                  <c:v>#N/A</c:v>
                </c:pt>
                <c:pt idx="1783">
                  <c:v>#N/A</c:v>
                </c:pt>
                <c:pt idx="1784">
                  <c:v>#N/A</c:v>
                </c:pt>
                <c:pt idx="1785">
                  <c:v>#N/A</c:v>
                </c:pt>
                <c:pt idx="1786">
                  <c:v>#N/A</c:v>
                </c:pt>
                <c:pt idx="1787">
                  <c:v>#N/A</c:v>
                </c:pt>
                <c:pt idx="1788">
                  <c:v>#N/A</c:v>
                </c:pt>
                <c:pt idx="1789">
                  <c:v>#N/A</c:v>
                </c:pt>
                <c:pt idx="1790">
                  <c:v>#N/A</c:v>
                </c:pt>
                <c:pt idx="1791">
                  <c:v>#N/A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  <c:pt idx="2879">
                  <c:v>#N/A</c:v>
                </c:pt>
                <c:pt idx="2880">
                  <c:v>#N/A</c:v>
                </c:pt>
                <c:pt idx="2881">
                  <c:v>#N/A</c:v>
                </c:pt>
                <c:pt idx="2882">
                  <c:v>#N/A</c:v>
                </c:pt>
                <c:pt idx="2883">
                  <c:v>#N/A</c:v>
                </c:pt>
                <c:pt idx="2884">
                  <c:v>#N/A</c:v>
                </c:pt>
                <c:pt idx="2885">
                  <c:v>#N/A</c:v>
                </c:pt>
                <c:pt idx="2886">
                  <c:v>#N/A</c:v>
                </c:pt>
                <c:pt idx="2887">
                  <c:v>#N/A</c:v>
                </c:pt>
                <c:pt idx="2888">
                  <c:v>#N/A</c:v>
                </c:pt>
                <c:pt idx="2889">
                  <c:v>#N/A</c:v>
                </c:pt>
                <c:pt idx="2890">
                  <c:v>#N/A</c:v>
                </c:pt>
                <c:pt idx="2891">
                  <c:v>#N/A</c:v>
                </c:pt>
                <c:pt idx="2892">
                  <c:v>#N/A</c:v>
                </c:pt>
                <c:pt idx="2893">
                  <c:v>#N/A</c:v>
                </c:pt>
                <c:pt idx="2894">
                  <c:v>#N/A</c:v>
                </c:pt>
                <c:pt idx="2895">
                  <c:v>#N/A</c:v>
                </c:pt>
                <c:pt idx="2896">
                  <c:v>#N/A</c:v>
                </c:pt>
                <c:pt idx="2897">
                  <c:v>#N/A</c:v>
                </c:pt>
                <c:pt idx="2898">
                  <c:v>#N/A</c:v>
                </c:pt>
                <c:pt idx="2899">
                  <c:v>#N/A</c:v>
                </c:pt>
                <c:pt idx="2900">
                  <c:v>#N/A</c:v>
                </c:pt>
                <c:pt idx="2901">
                  <c:v>#N/A</c:v>
                </c:pt>
                <c:pt idx="2902">
                  <c:v>#N/A</c:v>
                </c:pt>
                <c:pt idx="2903">
                  <c:v>#N/A</c:v>
                </c:pt>
                <c:pt idx="2904">
                  <c:v>#N/A</c:v>
                </c:pt>
                <c:pt idx="2905">
                  <c:v>#N/A</c:v>
                </c:pt>
                <c:pt idx="2906">
                  <c:v>#N/A</c:v>
                </c:pt>
                <c:pt idx="2907">
                  <c:v>#N/A</c:v>
                </c:pt>
                <c:pt idx="2908">
                  <c:v>#N/A</c:v>
                </c:pt>
                <c:pt idx="2909">
                  <c:v>#N/A</c:v>
                </c:pt>
                <c:pt idx="2910">
                  <c:v>#N/A</c:v>
                </c:pt>
                <c:pt idx="2911">
                  <c:v>#N/A</c:v>
                </c:pt>
                <c:pt idx="2912">
                  <c:v>#N/A</c:v>
                </c:pt>
                <c:pt idx="2913">
                  <c:v>#N/A</c:v>
                </c:pt>
                <c:pt idx="2914">
                  <c:v>#N/A</c:v>
                </c:pt>
                <c:pt idx="2915">
                  <c:v>#N/A</c:v>
                </c:pt>
                <c:pt idx="2916">
                  <c:v>#N/A</c:v>
                </c:pt>
                <c:pt idx="2917">
                  <c:v>#N/A</c:v>
                </c:pt>
                <c:pt idx="2918">
                  <c:v>#N/A</c:v>
                </c:pt>
                <c:pt idx="2919">
                  <c:v>#N/A</c:v>
                </c:pt>
                <c:pt idx="2920">
                  <c:v>#N/A</c:v>
                </c:pt>
                <c:pt idx="2921">
                  <c:v>#N/A</c:v>
                </c:pt>
                <c:pt idx="2922">
                  <c:v>#N/A</c:v>
                </c:pt>
                <c:pt idx="2923">
                  <c:v>#N/A</c:v>
                </c:pt>
                <c:pt idx="2924">
                  <c:v>#N/A</c:v>
                </c:pt>
                <c:pt idx="2925">
                  <c:v>#N/A</c:v>
                </c:pt>
                <c:pt idx="2926">
                  <c:v>#N/A</c:v>
                </c:pt>
                <c:pt idx="2927">
                  <c:v>#N/A</c:v>
                </c:pt>
                <c:pt idx="2928">
                  <c:v>#N/A</c:v>
                </c:pt>
                <c:pt idx="2929">
                  <c:v>#N/A</c:v>
                </c:pt>
                <c:pt idx="2930">
                  <c:v>#N/A</c:v>
                </c:pt>
                <c:pt idx="2931">
                  <c:v>#N/A</c:v>
                </c:pt>
                <c:pt idx="2932">
                  <c:v>#N/A</c:v>
                </c:pt>
                <c:pt idx="2933">
                  <c:v>#N/A</c:v>
                </c:pt>
                <c:pt idx="2934">
                  <c:v>#N/A</c:v>
                </c:pt>
                <c:pt idx="2935">
                  <c:v>#N/A</c:v>
                </c:pt>
                <c:pt idx="2936">
                  <c:v>#N/A</c:v>
                </c:pt>
                <c:pt idx="2937">
                  <c:v>#N/A</c:v>
                </c:pt>
                <c:pt idx="2938">
                  <c:v>#N/A</c:v>
                </c:pt>
                <c:pt idx="2939">
                  <c:v>#N/A</c:v>
                </c:pt>
                <c:pt idx="2940">
                  <c:v>#N/A</c:v>
                </c:pt>
                <c:pt idx="2941">
                  <c:v>#N/A</c:v>
                </c:pt>
                <c:pt idx="2942">
                  <c:v>#N/A</c:v>
                </c:pt>
                <c:pt idx="2943">
                  <c:v>#N/A</c:v>
                </c:pt>
                <c:pt idx="2944">
                  <c:v>#N/A</c:v>
                </c:pt>
                <c:pt idx="2945">
                  <c:v>#N/A</c:v>
                </c:pt>
                <c:pt idx="2946">
                  <c:v>#N/A</c:v>
                </c:pt>
                <c:pt idx="2947">
                  <c:v>#N/A</c:v>
                </c:pt>
                <c:pt idx="2948">
                  <c:v>#N/A</c:v>
                </c:pt>
                <c:pt idx="2949">
                  <c:v>#N/A</c:v>
                </c:pt>
                <c:pt idx="2950">
                  <c:v>#N/A</c:v>
                </c:pt>
                <c:pt idx="2951">
                  <c:v>#N/A</c:v>
                </c:pt>
                <c:pt idx="2952">
                  <c:v>#N/A</c:v>
                </c:pt>
                <c:pt idx="2953">
                  <c:v>#N/A</c:v>
                </c:pt>
                <c:pt idx="2954">
                  <c:v>#N/A</c:v>
                </c:pt>
                <c:pt idx="2955">
                  <c:v>#N/A</c:v>
                </c:pt>
                <c:pt idx="2956">
                  <c:v>#N/A</c:v>
                </c:pt>
                <c:pt idx="2957">
                  <c:v>#N/A</c:v>
                </c:pt>
                <c:pt idx="2958">
                  <c:v>#N/A</c:v>
                </c:pt>
                <c:pt idx="2959">
                  <c:v>#N/A</c:v>
                </c:pt>
                <c:pt idx="2960">
                  <c:v>#N/A</c:v>
                </c:pt>
                <c:pt idx="2961">
                  <c:v>#N/A</c:v>
                </c:pt>
                <c:pt idx="2962">
                  <c:v>#N/A</c:v>
                </c:pt>
                <c:pt idx="2963">
                  <c:v>#N/A</c:v>
                </c:pt>
                <c:pt idx="2964">
                  <c:v>#N/A</c:v>
                </c:pt>
                <c:pt idx="2965">
                  <c:v>#N/A</c:v>
                </c:pt>
                <c:pt idx="2966">
                  <c:v>#N/A</c:v>
                </c:pt>
                <c:pt idx="2967">
                  <c:v>#N/A</c:v>
                </c:pt>
                <c:pt idx="2968">
                  <c:v>#N/A</c:v>
                </c:pt>
                <c:pt idx="2969">
                  <c:v>#N/A</c:v>
                </c:pt>
                <c:pt idx="2970">
                  <c:v>#N/A</c:v>
                </c:pt>
                <c:pt idx="2971">
                  <c:v>#N/A</c:v>
                </c:pt>
                <c:pt idx="2972">
                  <c:v>#N/A</c:v>
                </c:pt>
                <c:pt idx="2973">
                  <c:v>#N/A</c:v>
                </c:pt>
                <c:pt idx="2974">
                  <c:v>#N/A</c:v>
                </c:pt>
                <c:pt idx="2975">
                  <c:v>#N/A</c:v>
                </c:pt>
                <c:pt idx="2976">
                  <c:v>#N/A</c:v>
                </c:pt>
                <c:pt idx="2977">
                  <c:v>#N/A</c:v>
                </c:pt>
                <c:pt idx="2978">
                  <c:v>#N/A</c:v>
                </c:pt>
                <c:pt idx="2979">
                  <c:v>#N/A</c:v>
                </c:pt>
                <c:pt idx="2980">
                  <c:v>#N/A</c:v>
                </c:pt>
                <c:pt idx="2981">
                  <c:v>#N/A</c:v>
                </c:pt>
                <c:pt idx="2982">
                  <c:v>#N/A</c:v>
                </c:pt>
                <c:pt idx="2983">
                  <c:v>#N/A</c:v>
                </c:pt>
                <c:pt idx="2984">
                  <c:v>#N/A</c:v>
                </c:pt>
                <c:pt idx="2985">
                  <c:v>#N/A</c:v>
                </c:pt>
                <c:pt idx="2986">
                  <c:v>#N/A</c:v>
                </c:pt>
                <c:pt idx="2987">
                  <c:v>#N/A</c:v>
                </c:pt>
                <c:pt idx="2988">
                  <c:v>#N/A</c:v>
                </c:pt>
                <c:pt idx="2989">
                  <c:v>#N/A</c:v>
                </c:pt>
                <c:pt idx="2990">
                  <c:v>#N/A</c:v>
                </c:pt>
                <c:pt idx="2991">
                  <c:v>#N/A</c:v>
                </c:pt>
                <c:pt idx="2992">
                  <c:v>#N/A</c:v>
                </c:pt>
                <c:pt idx="2993">
                  <c:v>#N/A</c:v>
                </c:pt>
                <c:pt idx="2994">
                  <c:v>#N/A</c:v>
                </c:pt>
                <c:pt idx="2995">
                  <c:v>#N/A</c:v>
                </c:pt>
                <c:pt idx="2996">
                  <c:v>#N/A</c:v>
                </c:pt>
                <c:pt idx="2997">
                  <c:v>#N/A</c:v>
                </c:pt>
                <c:pt idx="2998">
                  <c:v>#N/A</c:v>
                </c:pt>
                <c:pt idx="2999">
                  <c:v>#N/A</c:v>
                </c:pt>
                <c:pt idx="3000">
                  <c:v>#N/A</c:v>
                </c:pt>
                <c:pt idx="3001">
                  <c:v>#N/A</c:v>
                </c:pt>
                <c:pt idx="3002">
                  <c:v>#N/A</c:v>
                </c:pt>
                <c:pt idx="3003">
                  <c:v>#N/A</c:v>
                </c:pt>
                <c:pt idx="3004">
                  <c:v>#N/A</c:v>
                </c:pt>
                <c:pt idx="3005">
                  <c:v>#N/A</c:v>
                </c:pt>
                <c:pt idx="3006">
                  <c:v>#N/A</c:v>
                </c:pt>
                <c:pt idx="3007">
                  <c:v>#N/A</c:v>
                </c:pt>
                <c:pt idx="3008">
                  <c:v>#N/A</c:v>
                </c:pt>
                <c:pt idx="3009">
                  <c:v>#N/A</c:v>
                </c:pt>
                <c:pt idx="3010">
                  <c:v>#N/A</c:v>
                </c:pt>
                <c:pt idx="3011">
                  <c:v>#N/A</c:v>
                </c:pt>
                <c:pt idx="3012">
                  <c:v>#N/A</c:v>
                </c:pt>
                <c:pt idx="3013">
                  <c:v>#N/A</c:v>
                </c:pt>
                <c:pt idx="3014">
                  <c:v>#N/A</c:v>
                </c:pt>
                <c:pt idx="3015">
                  <c:v>#N/A</c:v>
                </c:pt>
                <c:pt idx="3016">
                  <c:v>#N/A</c:v>
                </c:pt>
                <c:pt idx="3017">
                  <c:v>#N/A</c:v>
                </c:pt>
                <c:pt idx="3018">
                  <c:v>#N/A</c:v>
                </c:pt>
                <c:pt idx="3019">
                  <c:v>#N/A</c:v>
                </c:pt>
                <c:pt idx="3020">
                  <c:v>#N/A</c:v>
                </c:pt>
                <c:pt idx="3021">
                  <c:v>#N/A</c:v>
                </c:pt>
                <c:pt idx="3022">
                  <c:v>#N/A</c:v>
                </c:pt>
                <c:pt idx="3023">
                  <c:v>#N/A</c:v>
                </c:pt>
                <c:pt idx="3024">
                  <c:v>#N/A</c:v>
                </c:pt>
                <c:pt idx="3025">
                  <c:v>#N/A</c:v>
                </c:pt>
                <c:pt idx="3026">
                  <c:v>#N/A</c:v>
                </c:pt>
                <c:pt idx="3027">
                  <c:v>#N/A</c:v>
                </c:pt>
                <c:pt idx="3028">
                  <c:v>#N/A</c:v>
                </c:pt>
                <c:pt idx="3029">
                  <c:v>#N/A</c:v>
                </c:pt>
                <c:pt idx="3030">
                  <c:v>#N/A</c:v>
                </c:pt>
                <c:pt idx="3031">
                  <c:v>#N/A</c:v>
                </c:pt>
                <c:pt idx="3032">
                  <c:v>#N/A</c:v>
                </c:pt>
                <c:pt idx="3033">
                  <c:v>#N/A</c:v>
                </c:pt>
                <c:pt idx="3034">
                  <c:v>#N/A</c:v>
                </c:pt>
                <c:pt idx="3035">
                  <c:v>#N/A</c:v>
                </c:pt>
                <c:pt idx="3036">
                  <c:v>#N/A</c:v>
                </c:pt>
                <c:pt idx="3037">
                  <c:v>#N/A</c:v>
                </c:pt>
                <c:pt idx="3038">
                  <c:v>#N/A</c:v>
                </c:pt>
                <c:pt idx="3039">
                  <c:v>#N/A</c:v>
                </c:pt>
                <c:pt idx="3040">
                  <c:v>#N/A</c:v>
                </c:pt>
                <c:pt idx="3041">
                  <c:v>#N/A</c:v>
                </c:pt>
                <c:pt idx="3042">
                  <c:v>#N/A</c:v>
                </c:pt>
                <c:pt idx="3043">
                  <c:v>#N/A</c:v>
                </c:pt>
                <c:pt idx="3044">
                  <c:v>#N/A</c:v>
                </c:pt>
                <c:pt idx="3045">
                  <c:v>#N/A</c:v>
                </c:pt>
                <c:pt idx="3046">
                  <c:v>#N/A</c:v>
                </c:pt>
                <c:pt idx="3047">
                  <c:v>#N/A</c:v>
                </c:pt>
                <c:pt idx="3048">
                  <c:v>#N/A</c:v>
                </c:pt>
                <c:pt idx="3049">
                  <c:v>#N/A</c:v>
                </c:pt>
                <c:pt idx="3050">
                  <c:v>#N/A</c:v>
                </c:pt>
                <c:pt idx="3051">
                  <c:v>#N/A</c:v>
                </c:pt>
                <c:pt idx="3052">
                  <c:v>#N/A</c:v>
                </c:pt>
                <c:pt idx="3053">
                  <c:v>#N/A</c:v>
                </c:pt>
                <c:pt idx="3054">
                  <c:v>#N/A</c:v>
                </c:pt>
                <c:pt idx="3055">
                  <c:v>#N/A</c:v>
                </c:pt>
                <c:pt idx="3056">
                  <c:v>#N/A</c:v>
                </c:pt>
                <c:pt idx="3057">
                  <c:v>#N/A</c:v>
                </c:pt>
                <c:pt idx="3058">
                  <c:v>#N/A</c:v>
                </c:pt>
                <c:pt idx="3059">
                  <c:v>#N/A</c:v>
                </c:pt>
                <c:pt idx="3060">
                  <c:v>#N/A</c:v>
                </c:pt>
                <c:pt idx="3061">
                  <c:v>#N/A</c:v>
                </c:pt>
                <c:pt idx="3062">
                  <c:v>#N/A</c:v>
                </c:pt>
                <c:pt idx="3063">
                  <c:v>#N/A</c:v>
                </c:pt>
                <c:pt idx="3064">
                  <c:v>#N/A</c:v>
                </c:pt>
                <c:pt idx="3065">
                  <c:v>#N/A</c:v>
                </c:pt>
                <c:pt idx="3066">
                  <c:v>#N/A</c:v>
                </c:pt>
                <c:pt idx="3067">
                  <c:v>#N/A</c:v>
                </c:pt>
                <c:pt idx="3068">
                  <c:v>#N/A</c:v>
                </c:pt>
                <c:pt idx="3069">
                  <c:v>#N/A</c:v>
                </c:pt>
                <c:pt idx="3070">
                  <c:v>#N/A</c:v>
                </c:pt>
                <c:pt idx="3071">
                  <c:v>#N/A</c:v>
                </c:pt>
                <c:pt idx="3072">
                  <c:v>#N/A</c:v>
                </c:pt>
                <c:pt idx="3073">
                  <c:v>#N/A</c:v>
                </c:pt>
                <c:pt idx="3074">
                  <c:v>#N/A</c:v>
                </c:pt>
                <c:pt idx="3075">
                  <c:v>#N/A</c:v>
                </c:pt>
                <c:pt idx="3076">
                  <c:v>#N/A</c:v>
                </c:pt>
                <c:pt idx="3077">
                  <c:v>#N/A</c:v>
                </c:pt>
                <c:pt idx="3078">
                  <c:v>#N/A</c:v>
                </c:pt>
                <c:pt idx="3079">
                  <c:v>#N/A</c:v>
                </c:pt>
                <c:pt idx="3080">
                  <c:v>#N/A</c:v>
                </c:pt>
                <c:pt idx="3081">
                  <c:v>#N/A</c:v>
                </c:pt>
                <c:pt idx="3082">
                  <c:v>#N/A</c:v>
                </c:pt>
                <c:pt idx="3083">
                  <c:v>#N/A</c:v>
                </c:pt>
                <c:pt idx="3084">
                  <c:v>#N/A</c:v>
                </c:pt>
                <c:pt idx="3085">
                  <c:v>#N/A</c:v>
                </c:pt>
                <c:pt idx="3086">
                  <c:v>#N/A</c:v>
                </c:pt>
                <c:pt idx="3087">
                  <c:v>#N/A</c:v>
                </c:pt>
                <c:pt idx="3088">
                  <c:v>#N/A</c:v>
                </c:pt>
                <c:pt idx="3089">
                  <c:v>#N/A</c:v>
                </c:pt>
                <c:pt idx="3090">
                  <c:v>#N/A</c:v>
                </c:pt>
                <c:pt idx="3091">
                  <c:v>#N/A</c:v>
                </c:pt>
                <c:pt idx="3092">
                  <c:v>#N/A</c:v>
                </c:pt>
                <c:pt idx="3093">
                  <c:v>#N/A</c:v>
                </c:pt>
                <c:pt idx="3094">
                  <c:v>#N/A</c:v>
                </c:pt>
                <c:pt idx="3095">
                  <c:v>#N/A</c:v>
                </c:pt>
                <c:pt idx="3096">
                  <c:v>#N/A</c:v>
                </c:pt>
                <c:pt idx="3097">
                  <c:v>#N/A</c:v>
                </c:pt>
                <c:pt idx="3098">
                  <c:v>#N/A</c:v>
                </c:pt>
                <c:pt idx="3099">
                  <c:v>#N/A</c:v>
                </c:pt>
                <c:pt idx="3100">
                  <c:v>#N/A</c:v>
                </c:pt>
                <c:pt idx="3101">
                  <c:v>#N/A</c:v>
                </c:pt>
                <c:pt idx="3102">
                  <c:v>#N/A</c:v>
                </c:pt>
                <c:pt idx="3103">
                  <c:v>#N/A</c:v>
                </c:pt>
                <c:pt idx="3104">
                  <c:v>#N/A</c:v>
                </c:pt>
                <c:pt idx="3105">
                  <c:v>#N/A</c:v>
                </c:pt>
                <c:pt idx="3106">
                  <c:v>#N/A</c:v>
                </c:pt>
                <c:pt idx="3107">
                  <c:v>#N/A</c:v>
                </c:pt>
                <c:pt idx="3108">
                  <c:v>#N/A</c:v>
                </c:pt>
                <c:pt idx="3109">
                  <c:v>#N/A</c:v>
                </c:pt>
                <c:pt idx="3110">
                  <c:v>#N/A</c:v>
                </c:pt>
                <c:pt idx="3111">
                  <c:v>#N/A</c:v>
                </c:pt>
                <c:pt idx="3112">
                  <c:v>#N/A</c:v>
                </c:pt>
                <c:pt idx="3113">
                  <c:v>#N/A</c:v>
                </c:pt>
                <c:pt idx="3114">
                  <c:v>#N/A</c:v>
                </c:pt>
                <c:pt idx="3115">
                  <c:v>#N/A</c:v>
                </c:pt>
                <c:pt idx="3116">
                  <c:v>#N/A</c:v>
                </c:pt>
                <c:pt idx="3117">
                  <c:v>#N/A</c:v>
                </c:pt>
                <c:pt idx="3118">
                  <c:v>#N/A</c:v>
                </c:pt>
                <c:pt idx="3119">
                  <c:v>#N/A</c:v>
                </c:pt>
                <c:pt idx="3120">
                  <c:v>#N/A</c:v>
                </c:pt>
                <c:pt idx="3121">
                  <c:v>#N/A</c:v>
                </c:pt>
                <c:pt idx="3122">
                  <c:v>#N/A</c:v>
                </c:pt>
                <c:pt idx="3123">
                  <c:v>#N/A</c:v>
                </c:pt>
                <c:pt idx="3124">
                  <c:v>#N/A</c:v>
                </c:pt>
                <c:pt idx="3125">
                  <c:v>#N/A</c:v>
                </c:pt>
                <c:pt idx="3126">
                  <c:v>#N/A</c:v>
                </c:pt>
                <c:pt idx="3127">
                  <c:v>#N/A</c:v>
                </c:pt>
                <c:pt idx="3128">
                  <c:v>#N/A</c:v>
                </c:pt>
                <c:pt idx="3129">
                  <c:v>#N/A</c:v>
                </c:pt>
                <c:pt idx="3130">
                  <c:v>#N/A</c:v>
                </c:pt>
                <c:pt idx="3131">
                  <c:v>#N/A</c:v>
                </c:pt>
                <c:pt idx="3132">
                  <c:v>#N/A</c:v>
                </c:pt>
                <c:pt idx="3133">
                  <c:v>#N/A</c:v>
                </c:pt>
                <c:pt idx="3134">
                  <c:v>#N/A</c:v>
                </c:pt>
                <c:pt idx="3135">
                  <c:v>#N/A</c:v>
                </c:pt>
                <c:pt idx="3136">
                  <c:v>#N/A</c:v>
                </c:pt>
                <c:pt idx="3137">
                  <c:v>#N/A</c:v>
                </c:pt>
                <c:pt idx="3138">
                  <c:v>#N/A</c:v>
                </c:pt>
                <c:pt idx="3139">
                  <c:v>#N/A</c:v>
                </c:pt>
                <c:pt idx="3140">
                  <c:v>#N/A</c:v>
                </c:pt>
                <c:pt idx="3141">
                  <c:v>#N/A</c:v>
                </c:pt>
                <c:pt idx="3142">
                  <c:v>#N/A</c:v>
                </c:pt>
                <c:pt idx="3143">
                  <c:v>#N/A</c:v>
                </c:pt>
                <c:pt idx="3144">
                  <c:v>#N/A</c:v>
                </c:pt>
                <c:pt idx="3145">
                  <c:v>#N/A</c:v>
                </c:pt>
                <c:pt idx="3146">
                  <c:v>#N/A</c:v>
                </c:pt>
                <c:pt idx="3147">
                  <c:v>#N/A</c:v>
                </c:pt>
                <c:pt idx="3148">
                  <c:v>#N/A</c:v>
                </c:pt>
                <c:pt idx="3149">
                  <c:v>#N/A</c:v>
                </c:pt>
                <c:pt idx="3150">
                  <c:v>#N/A</c:v>
                </c:pt>
                <c:pt idx="3151">
                  <c:v>#N/A</c:v>
                </c:pt>
                <c:pt idx="3152">
                  <c:v>#N/A</c:v>
                </c:pt>
                <c:pt idx="3153">
                  <c:v>#N/A</c:v>
                </c:pt>
                <c:pt idx="3154">
                  <c:v>#N/A</c:v>
                </c:pt>
                <c:pt idx="3155">
                  <c:v>#N/A</c:v>
                </c:pt>
                <c:pt idx="3156">
                  <c:v>#N/A</c:v>
                </c:pt>
                <c:pt idx="3157">
                  <c:v>#N/A</c:v>
                </c:pt>
                <c:pt idx="3158">
                  <c:v>#N/A</c:v>
                </c:pt>
                <c:pt idx="3159">
                  <c:v>#N/A</c:v>
                </c:pt>
                <c:pt idx="3160">
                  <c:v>#N/A</c:v>
                </c:pt>
                <c:pt idx="3161">
                  <c:v>#N/A</c:v>
                </c:pt>
                <c:pt idx="3162">
                  <c:v>#N/A</c:v>
                </c:pt>
                <c:pt idx="3163">
                  <c:v>#N/A</c:v>
                </c:pt>
                <c:pt idx="3164">
                  <c:v>#N/A</c:v>
                </c:pt>
                <c:pt idx="3165">
                  <c:v>#N/A</c:v>
                </c:pt>
                <c:pt idx="3166">
                  <c:v>#N/A</c:v>
                </c:pt>
                <c:pt idx="3167">
                  <c:v>#N/A</c:v>
                </c:pt>
                <c:pt idx="3168">
                  <c:v>#N/A</c:v>
                </c:pt>
                <c:pt idx="3169">
                  <c:v>#N/A</c:v>
                </c:pt>
                <c:pt idx="3170">
                  <c:v>#N/A</c:v>
                </c:pt>
                <c:pt idx="3171">
                  <c:v>#N/A</c:v>
                </c:pt>
                <c:pt idx="3172">
                  <c:v>#N/A</c:v>
                </c:pt>
                <c:pt idx="3173">
                  <c:v>#N/A</c:v>
                </c:pt>
                <c:pt idx="3174">
                  <c:v>#N/A</c:v>
                </c:pt>
                <c:pt idx="3175">
                  <c:v>#N/A</c:v>
                </c:pt>
                <c:pt idx="3176">
                  <c:v>#N/A</c:v>
                </c:pt>
                <c:pt idx="3177">
                  <c:v>#N/A</c:v>
                </c:pt>
                <c:pt idx="3178">
                  <c:v>#N/A</c:v>
                </c:pt>
                <c:pt idx="3179">
                  <c:v>#N/A</c:v>
                </c:pt>
                <c:pt idx="3180">
                  <c:v>#N/A</c:v>
                </c:pt>
                <c:pt idx="3181">
                  <c:v>#N/A</c:v>
                </c:pt>
                <c:pt idx="3182">
                  <c:v>#N/A</c:v>
                </c:pt>
                <c:pt idx="3183">
                  <c:v>#N/A</c:v>
                </c:pt>
                <c:pt idx="3184">
                  <c:v>#N/A</c:v>
                </c:pt>
                <c:pt idx="3185">
                  <c:v>#N/A</c:v>
                </c:pt>
                <c:pt idx="3186">
                  <c:v>#N/A</c:v>
                </c:pt>
                <c:pt idx="3187">
                  <c:v>#N/A</c:v>
                </c:pt>
                <c:pt idx="3188">
                  <c:v>#N/A</c:v>
                </c:pt>
                <c:pt idx="3189">
                  <c:v>#N/A</c:v>
                </c:pt>
                <c:pt idx="3190">
                  <c:v>#N/A</c:v>
                </c:pt>
                <c:pt idx="3191">
                  <c:v>#N/A</c:v>
                </c:pt>
                <c:pt idx="3192">
                  <c:v>#N/A</c:v>
                </c:pt>
                <c:pt idx="3193">
                  <c:v>#N/A</c:v>
                </c:pt>
                <c:pt idx="3194">
                  <c:v>#N/A</c:v>
                </c:pt>
                <c:pt idx="3195">
                  <c:v>#N/A</c:v>
                </c:pt>
                <c:pt idx="3196">
                  <c:v>#N/A</c:v>
                </c:pt>
                <c:pt idx="3197">
                  <c:v>#N/A</c:v>
                </c:pt>
                <c:pt idx="3198">
                  <c:v>#N/A</c:v>
                </c:pt>
                <c:pt idx="3199">
                  <c:v>#N/A</c:v>
                </c:pt>
                <c:pt idx="3200">
                  <c:v>#N/A</c:v>
                </c:pt>
                <c:pt idx="3201">
                  <c:v>#N/A</c:v>
                </c:pt>
                <c:pt idx="3202">
                  <c:v>#N/A</c:v>
                </c:pt>
                <c:pt idx="3203">
                  <c:v>#N/A</c:v>
                </c:pt>
                <c:pt idx="3204">
                  <c:v>#N/A</c:v>
                </c:pt>
                <c:pt idx="3205">
                  <c:v>#N/A</c:v>
                </c:pt>
                <c:pt idx="3206">
                  <c:v>#N/A</c:v>
                </c:pt>
                <c:pt idx="3207">
                  <c:v>#N/A</c:v>
                </c:pt>
                <c:pt idx="3208">
                  <c:v>#N/A</c:v>
                </c:pt>
                <c:pt idx="3209">
                  <c:v>#N/A</c:v>
                </c:pt>
                <c:pt idx="3210">
                  <c:v>#N/A</c:v>
                </c:pt>
                <c:pt idx="3211">
                  <c:v>#N/A</c:v>
                </c:pt>
                <c:pt idx="3212">
                  <c:v>#N/A</c:v>
                </c:pt>
                <c:pt idx="3213">
                  <c:v>#N/A</c:v>
                </c:pt>
                <c:pt idx="3214">
                  <c:v>#N/A</c:v>
                </c:pt>
                <c:pt idx="3215">
                  <c:v>#N/A</c:v>
                </c:pt>
                <c:pt idx="3216">
                  <c:v>#N/A</c:v>
                </c:pt>
                <c:pt idx="3217">
                  <c:v>#N/A</c:v>
                </c:pt>
                <c:pt idx="3218">
                  <c:v>#N/A</c:v>
                </c:pt>
                <c:pt idx="3219">
                  <c:v>#N/A</c:v>
                </c:pt>
                <c:pt idx="3220">
                  <c:v>#N/A</c:v>
                </c:pt>
                <c:pt idx="3221">
                  <c:v>#N/A</c:v>
                </c:pt>
                <c:pt idx="3222">
                  <c:v>#N/A</c:v>
                </c:pt>
                <c:pt idx="3223">
                  <c:v>#N/A</c:v>
                </c:pt>
                <c:pt idx="3224">
                  <c:v>#N/A</c:v>
                </c:pt>
                <c:pt idx="3225">
                  <c:v>#N/A</c:v>
                </c:pt>
                <c:pt idx="3226">
                  <c:v>#N/A</c:v>
                </c:pt>
                <c:pt idx="3227">
                  <c:v>#N/A</c:v>
                </c:pt>
                <c:pt idx="3228">
                  <c:v>#N/A</c:v>
                </c:pt>
                <c:pt idx="3229">
                  <c:v>#N/A</c:v>
                </c:pt>
                <c:pt idx="3230">
                  <c:v>#N/A</c:v>
                </c:pt>
                <c:pt idx="3231">
                  <c:v>#N/A</c:v>
                </c:pt>
                <c:pt idx="3232">
                  <c:v>#N/A</c:v>
                </c:pt>
                <c:pt idx="3233">
                  <c:v>#N/A</c:v>
                </c:pt>
                <c:pt idx="3234">
                  <c:v>#N/A</c:v>
                </c:pt>
                <c:pt idx="3235">
                  <c:v>#N/A</c:v>
                </c:pt>
                <c:pt idx="3236">
                  <c:v>#N/A</c:v>
                </c:pt>
                <c:pt idx="3237">
                  <c:v>#N/A</c:v>
                </c:pt>
                <c:pt idx="3238">
                  <c:v>#N/A</c:v>
                </c:pt>
                <c:pt idx="3239">
                  <c:v>#N/A</c:v>
                </c:pt>
                <c:pt idx="3240">
                  <c:v>#N/A</c:v>
                </c:pt>
                <c:pt idx="3241">
                  <c:v>#N/A</c:v>
                </c:pt>
                <c:pt idx="3242">
                  <c:v>#N/A</c:v>
                </c:pt>
                <c:pt idx="3243">
                  <c:v>#N/A</c:v>
                </c:pt>
                <c:pt idx="3244">
                  <c:v>#N/A</c:v>
                </c:pt>
                <c:pt idx="3245">
                  <c:v>#N/A</c:v>
                </c:pt>
                <c:pt idx="3246">
                  <c:v>#N/A</c:v>
                </c:pt>
                <c:pt idx="3247">
                  <c:v>#N/A</c:v>
                </c:pt>
                <c:pt idx="3248">
                  <c:v>#N/A</c:v>
                </c:pt>
                <c:pt idx="3249">
                  <c:v>#N/A</c:v>
                </c:pt>
                <c:pt idx="3250">
                  <c:v>#N/A</c:v>
                </c:pt>
                <c:pt idx="3251">
                  <c:v>#N/A</c:v>
                </c:pt>
                <c:pt idx="3252">
                  <c:v>#N/A</c:v>
                </c:pt>
                <c:pt idx="3253">
                  <c:v>#N/A</c:v>
                </c:pt>
                <c:pt idx="3254">
                  <c:v>#N/A</c:v>
                </c:pt>
                <c:pt idx="3255">
                  <c:v>#N/A</c:v>
                </c:pt>
                <c:pt idx="3256">
                  <c:v>#N/A</c:v>
                </c:pt>
                <c:pt idx="3257">
                  <c:v>#N/A</c:v>
                </c:pt>
                <c:pt idx="3258">
                  <c:v>#N/A</c:v>
                </c:pt>
                <c:pt idx="3259">
                  <c:v>#N/A</c:v>
                </c:pt>
                <c:pt idx="3260">
                  <c:v>#N/A</c:v>
                </c:pt>
                <c:pt idx="3261">
                  <c:v>#N/A</c:v>
                </c:pt>
                <c:pt idx="3262">
                  <c:v>#N/A</c:v>
                </c:pt>
                <c:pt idx="3263">
                  <c:v>#N/A</c:v>
                </c:pt>
                <c:pt idx="3264">
                  <c:v>#N/A</c:v>
                </c:pt>
                <c:pt idx="3265">
                  <c:v>#N/A</c:v>
                </c:pt>
                <c:pt idx="3266">
                  <c:v>#N/A</c:v>
                </c:pt>
                <c:pt idx="3267">
                  <c:v>#N/A</c:v>
                </c:pt>
                <c:pt idx="3268">
                  <c:v>#N/A</c:v>
                </c:pt>
                <c:pt idx="3269">
                  <c:v>#N/A</c:v>
                </c:pt>
                <c:pt idx="3270">
                  <c:v>#N/A</c:v>
                </c:pt>
                <c:pt idx="3271">
                  <c:v>#N/A</c:v>
                </c:pt>
                <c:pt idx="3272">
                  <c:v>#N/A</c:v>
                </c:pt>
                <c:pt idx="3273">
                  <c:v>#N/A</c:v>
                </c:pt>
                <c:pt idx="3274">
                  <c:v>#N/A</c:v>
                </c:pt>
                <c:pt idx="3275">
                  <c:v>#N/A</c:v>
                </c:pt>
                <c:pt idx="3276">
                  <c:v>#N/A</c:v>
                </c:pt>
                <c:pt idx="3277">
                  <c:v>#N/A</c:v>
                </c:pt>
                <c:pt idx="3278">
                  <c:v>#N/A</c:v>
                </c:pt>
                <c:pt idx="3279">
                  <c:v>#N/A</c:v>
                </c:pt>
                <c:pt idx="3280">
                  <c:v>#N/A</c:v>
                </c:pt>
                <c:pt idx="3281">
                  <c:v>#N/A</c:v>
                </c:pt>
                <c:pt idx="3282">
                  <c:v>#N/A</c:v>
                </c:pt>
                <c:pt idx="3283">
                  <c:v>#N/A</c:v>
                </c:pt>
                <c:pt idx="3284">
                  <c:v>#N/A</c:v>
                </c:pt>
                <c:pt idx="3285">
                  <c:v>#N/A</c:v>
                </c:pt>
                <c:pt idx="3286">
                  <c:v>#N/A</c:v>
                </c:pt>
                <c:pt idx="3287">
                  <c:v>#N/A</c:v>
                </c:pt>
                <c:pt idx="3288">
                  <c:v>#N/A</c:v>
                </c:pt>
                <c:pt idx="3289">
                  <c:v>#N/A</c:v>
                </c:pt>
                <c:pt idx="3290">
                  <c:v>#N/A</c:v>
                </c:pt>
                <c:pt idx="3291">
                  <c:v>#N/A</c:v>
                </c:pt>
                <c:pt idx="3292">
                  <c:v>#N/A</c:v>
                </c:pt>
                <c:pt idx="3293">
                  <c:v>#N/A</c:v>
                </c:pt>
                <c:pt idx="3294">
                  <c:v>#N/A</c:v>
                </c:pt>
                <c:pt idx="3295">
                  <c:v>#N/A</c:v>
                </c:pt>
                <c:pt idx="3296">
                  <c:v>#N/A</c:v>
                </c:pt>
                <c:pt idx="3297">
                  <c:v>#N/A</c:v>
                </c:pt>
                <c:pt idx="3298">
                  <c:v>#N/A</c:v>
                </c:pt>
                <c:pt idx="3299">
                  <c:v>#N/A</c:v>
                </c:pt>
                <c:pt idx="3300">
                  <c:v>#N/A</c:v>
                </c:pt>
                <c:pt idx="3301">
                  <c:v>#N/A</c:v>
                </c:pt>
                <c:pt idx="3302">
                  <c:v>#N/A</c:v>
                </c:pt>
                <c:pt idx="3303">
                  <c:v>#N/A</c:v>
                </c:pt>
                <c:pt idx="3304">
                  <c:v>#N/A</c:v>
                </c:pt>
                <c:pt idx="3305">
                  <c:v>#N/A</c:v>
                </c:pt>
                <c:pt idx="3306">
                  <c:v>#N/A</c:v>
                </c:pt>
                <c:pt idx="3307">
                  <c:v>#N/A</c:v>
                </c:pt>
                <c:pt idx="3308">
                  <c:v>#N/A</c:v>
                </c:pt>
                <c:pt idx="3309">
                  <c:v>#N/A</c:v>
                </c:pt>
                <c:pt idx="3310">
                  <c:v>#N/A</c:v>
                </c:pt>
                <c:pt idx="3311">
                  <c:v>#N/A</c:v>
                </c:pt>
                <c:pt idx="3312">
                  <c:v>#N/A</c:v>
                </c:pt>
                <c:pt idx="3313">
                  <c:v>#N/A</c:v>
                </c:pt>
                <c:pt idx="3314">
                  <c:v>#N/A</c:v>
                </c:pt>
                <c:pt idx="3315">
                  <c:v>#N/A</c:v>
                </c:pt>
                <c:pt idx="3316">
                  <c:v>#N/A</c:v>
                </c:pt>
                <c:pt idx="3317">
                  <c:v>#N/A</c:v>
                </c:pt>
                <c:pt idx="3318">
                  <c:v>#N/A</c:v>
                </c:pt>
                <c:pt idx="3319">
                  <c:v>#N/A</c:v>
                </c:pt>
                <c:pt idx="3320">
                  <c:v>#N/A</c:v>
                </c:pt>
                <c:pt idx="3321">
                  <c:v>#N/A</c:v>
                </c:pt>
                <c:pt idx="3322">
                  <c:v>#N/A</c:v>
                </c:pt>
                <c:pt idx="3323">
                  <c:v>#N/A</c:v>
                </c:pt>
                <c:pt idx="3324">
                  <c:v>#N/A</c:v>
                </c:pt>
                <c:pt idx="3325">
                  <c:v>#N/A</c:v>
                </c:pt>
                <c:pt idx="3326">
                  <c:v>#N/A</c:v>
                </c:pt>
                <c:pt idx="3327">
                  <c:v>#N/A</c:v>
                </c:pt>
                <c:pt idx="3328">
                  <c:v>#N/A</c:v>
                </c:pt>
                <c:pt idx="3329">
                  <c:v>#N/A</c:v>
                </c:pt>
                <c:pt idx="3330">
                  <c:v>#N/A</c:v>
                </c:pt>
                <c:pt idx="3331">
                  <c:v>#N/A</c:v>
                </c:pt>
                <c:pt idx="3332">
                  <c:v>#N/A</c:v>
                </c:pt>
                <c:pt idx="3333">
                  <c:v>#N/A</c:v>
                </c:pt>
                <c:pt idx="3334">
                  <c:v>#N/A</c:v>
                </c:pt>
                <c:pt idx="3335">
                  <c:v>#N/A</c:v>
                </c:pt>
                <c:pt idx="3336">
                  <c:v>#N/A</c:v>
                </c:pt>
                <c:pt idx="3337">
                  <c:v>#N/A</c:v>
                </c:pt>
                <c:pt idx="3338">
                  <c:v>#N/A</c:v>
                </c:pt>
                <c:pt idx="3339">
                  <c:v>#N/A</c:v>
                </c:pt>
                <c:pt idx="3340">
                  <c:v>#N/A</c:v>
                </c:pt>
                <c:pt idx="3341">
                  <c:v>#N/A</c:v>
                </c:pt>
                <c:pt idx="3342">
                  <c:v>#N/A</c:v>
                </c:pt>
                <c:pt idx="3343">
                  <c:v>#N/A</c:v>
                </c:pt>
                <c:pt idx="3344">
                  <c:v>#N/A</c:v>
                </c:pt>
                <c:pt idx="3345">
                  <c:v>#N/A</c:v>
                </c:pt>
                <c:pt idx="3346">
                  <c:v>#N/A</c:v>
                </c:pt>
                <c:pt idx="3347">
                  <c:v>#N/A</c:v>
                </c:pt>
                <c:pt idx="3348">
                  <c:v>#N/A</c:v>
                </c:pt>
                <c:pt idx="3349">
                  <c:v>#N/A</c:v>
                </c:pt>
                <c:pt idx="3350">
                  <c:v>#N/A</c:v>
                </c:pt>
                <c:pt idx="3351">
                  <c:v>#N/A</c:v>
                </c:pt>
                <c:pt idx="3352">
                  <c:v>#N/A</c:v>
                </c:pt>
                <c:pt idx="3353">
                  <c:v>#N/A</c:v>
                </c:pt>
                <c:pt idx="3354">
                  <c:v>#N/A</c:v>
                </c:pt>
                <c:pt idx="3355">
                  <c:v>#N/A</c:v>
                </c:pt>
                <c:pt idx="3356">
                  <c:v>#N/A</c:v>
                </c:pt>
                <c:pt idx="3357">
                  <c:v>#N/A</c:v>
                </c:pt>
                <c:pt idx="3358">
                  <c:v>#N/A</c:v>
                </c:pt>
                <c:pt idx="3359">
                  <c:v>#N/A</c:v>
                </c:pt>
                <c:pt idx="3360">
                  <c:v>#N/A</c:v>
                </c:pt>
                <c:pt idx="3361">
                  <c:v>#N/A</c:v>
                </c:pt>
                <c:pt idx="3362">
                  <c:v>#N/A</c:v>
                </c:pt>
                <c:pt idx="3363">
                  <c:v>#N/A</c:v>
                </c:pt>
                <c:pt idx="3364">
                  <c:v>#N/A</c:v>
                </c:pt>
                <c:pt idx="3365">
                  <c:v>#N/A</c:v>
                </c:pt>
                <c:pt idx="3366">
                  <c:v>#N/A</c:v>
                </c:pt>
                <c:pt idx="3367">
                  <c:v>#N/A</c:v>
                </c:pt>
                <c:pt idx="3368">
                  <c:v>#N/A</c:v>
                </c:pt>
                <c:pt idx="3369">
                  <c:v>#N/A</c:v>
                </c:pt>
                <c:pt idx="3370">
                  <c:v>#N/A</c:v>
                </c:pt>
                <c:pt idx="3371">
                  <c:v>#N/A</c:v>
                </c:pt>
                <c:pt idx="3372">
                  <c:v>#N/A</c:v>
                </c:pt>
                <c:pt idx="3373">
                  <c:v>#N/A</c:v>
                </c:pt>
                <c:pt idx="3374">
                  <c:v>#N/A</c:v>
                </c:pt>
                <c:pt idx="3375">
                  <c:v>#N/A</c:v>
                </c:pt>
                <c:pt idx="3376">
                  <c:v>#N/A</c:v>
                </c:pt>
                <c:pt idx="3377">
                  <c:v>#N/A</c:v>
                </c:pt>
                <c:pt idx="3378">
                  <c:v>#N/A</c:v>
                </c:pt>
                <c:pt idx="3379">
                  <c:v>#N/A</c:v>
                </c:pt>
                <c:pt idx="3380">
                  <c:v>#N/A</c:v>
                </c:pt>
                <c:pt idx="3381">
                  <c:v>#N/A</c:v>
                </c:pt>
                <c:pt idx="3382">
                  <c:v>#N/A</c:v>
                </c:pt>
                <c:pt idx="3383">
                  <c:v>#N/A</c:v>
                </c:pt>
                <c:pt idx="3384">
                  <c:v>#N/A</c:v>
                </c:pt>
                <c:pt idx="3385">
                  <c:v>#N/A</c:v>
                </c:pt>
                <c:pt idx="3386">
                  <c:v>#N/A</c:v>
                </c:pt>
                <c:pt idx="3387">
                  <c:v>#N/A</c:v>
                </c:pt>
                <c:pt idx="3388">
                  <c:v>#N/A</c:v>
                </c:pt>
                <c:pt idx="3389">
                  <c:v>#N/A</c:v>
                </c:pt>
                <c:pt idx="3390">
                  <c:v>#N/A</c:v>
                </c:pt>
                <c:pt idx="3391">
                  <c:v>#N/A</c:v>
                </c:pt>
                <c:pt idx="3392">
                  <c:v>#N/A</c:v>
                </c:pt>
                <c:pt idx="3393">
                  <c:v>#N/A</c:v>
                </c:pt>
                <c:pt idx="3394">
                  <c:v>#N/A</c:v>
                </c:pt>
                <c:pt idx="3395">
                  <c:v>#N/A</c:v>
                </c:pt>
                <c:pt idx="3396">
                  <c:v>#N/A</c:v>
                </c:pt>
                <c:pt idx="3397">
                  <c:v>#N/A</c:v>
                </c:pt>
                <c:pt idx="3398">
                  <c:v>#N/A</c:v>
                </c:pt>
                <c:pt idx="3399">
                  <c:v>#N/A</c:v>
                </c:pt>
                <c:pt idx="3400">
                  <c:v>#N/A</c:v>
                </c:pt>
                <c:pt idx="3401">
                  <c:v>#N/A</c:v>
                </c:pt>
                <c:pt idx="3402">
                  <c:v>#N/A</c:v>
                </c:pt>
                <c:pt idx="3403">
                  <c:v>#N/A</c:v>
                </c:pt>
                <c:pt idx="3404">
                  <c:v>#N/A</c:v>
                </c:pt>
                <c:pt idx="3405">
                  <c:v>#N/A</c:v>
                </c:pt>
                <c:pt idx="3406">
                  <c:v>#N/A</c:v>
                </c:pt>
                <c:pt idx="3407">
                  <c:v>#N/A</c:v>
                </c:pt>
                <c:pt idx="3408">
                  <c:v>#N/A</c:v>
                </c:pt>
                <c:pt idx="3409">
                  <c:v>#N/A</c:v>
                </c:pt>
                <c:pt idx="3410">
                  <c:v>#N/A</c:v>
                </c:pt>
                <c:pt idx="3411">
                  <c:v>#N/A</c:v>
                </c:pt>
                <c:pt idx="3412">
                  <c:v>#N/A</c:v>
                </c:pt>
                <c:pt idx="3413">
                  <c:v>#N/A</c:v>
                </c:pt>
                <c:pt idx="3414">
                  <c:v>#N/A</c:v>
                </c:pt>
                <c:pt idx="3415">
                  <c:v>#N/A</c:v>
                </c:pt>
                <c:pt idx="3416">
                  <c:v>#N/A</c:v>
                </c:pt>
                <c:pt idx="3417">
                  <c:v>#N/A</c:v>
                </c:pt>
                <c:pt idx="3418">
                  <c:v>#N/A</c:v>
                </c:pt>
                <c:pt idx="3419">
                  <c:v>#N/A</c:v>
                </c:pt>
                <c:pt idx="3420">
                  <c:v>#N/A</c:v>
                </c:pt>
                <c:pt idx="3421">
                  <c:v>#N/A</c:v>
                </c:pt>
                <c:pt idx="3422">
                  <c:v>#N/A</c:v>
                </c:pt>
                <c:pt idx="3423">
                  <c:v>#N/A</c:v>
                </c:pt>
                <c:pt idx="3424">
                  <c:v>#N/A</c:v>
                </c:pt>
                <c:pt idx="3425">
                  <c:v>#N/A</c:v>
                </c:pt>
                <c:pt idx="3426">
                  <c:v>#N/A</c:v>
                </c:pt>
                <c:pt idx="3427">
                  <c:v>#N/A</c:v>
                </c:pt>
                <c:pt idx="3428">
                  <c:v>#N/A</c:v>
                </c:pt>
                <c:pt idx="3429">
                  <c:v>#N/A</c:v>
                </c:pt>
                <c:pt idx="3430">
                  <c:v>#N/A</c:v>
                </c:pt>
                <c:pt idx="3431">
                  <c:v>#N/A</c:v>
                </c:pt>
                <c:pt idx="3432">
                  <c:v>#N/A</c:v>
                </c:pt>
                <c:pt idx="3433">
                  <c:v>#N/A</c:v>
                </c:pt>
                <c:pt idx="3434">
                  <c:v>#N/A</c:v>
                </c:pt>
                <c:pt idx="3435">
                  <c:v>#N/A</c:v>
                </c:pt>
                <c:pt idx="3436">
                  <c:v>#N/A</c:v>
                </c:pt>
                <c:pt idx="3437">
                  <c:v>#N/A</c:v>
                </c:pt>
                <c:pt idx="3438">
                  <c:v>#N/A</c:v>
                </c:pt>
                <c:pt idx="3439">
                  <c:v>#N/A</c:v>
                </c:pt>
                <c:pt idx="3440">
                  <c:v>#N/A</c:v>
                </c:pt>
                <c:pt idx="3441">
                  <c:v>#N/A</c:v>
                </c:pt>
                <c:pt idx="3442">
                  <c:v>#N/A</c:v>
                </c:pt>
                <c:pt idx="3443">
                  <c:v>#N/A</c:v>
                </c:pt>
                <c:pt idx="3444">
                  <c:v>#N/A</c:v>
                </c:pt>
                <c:pt idx="3445">
                  <c:v>#N/A</c:v>
                </c:pt>
                <c:pt idx="3446">
                  <c:v>#N/A</c:v>
                </c:pt>
                <c:pt idx="3447">
                  <c:v>#N/A</c:v>
                </c:pt>
                <c:pt idx="3448">
                  <c:v>#N/A</c:v>
                </c:pt>
                <c:pt idx="3449">
                  <c:v>#N/A</c:v>
                </c:pt>
                <c:pt idx="3450">
                  <c:v>#N/A</c:v>
                </c:pt>
                <c:pt idx="3451">
                  <c:v>#N/A</c:v>
                </c:pt>
                <c:pt idx="3452">
                  <c:v>#N/A</c:v>
                </c:pt>
                <c:pt idx="3453">
                  <c:v>#N/A</c:v>
                </c:pt>
                <c:pt idx="3454">
                  <c:v>#N/A</c:v>
                </c:pt>
                <c:pt idx="3455">
                  <c:v>#N/A</c:v>
                </c:pt>
                <c:pt idx="3456">
                  <c:v>#N/A</c:v>
                </c:pt>
                <c:pt idx="3457">
                  <c:v>#N/A</c:v>
                </c:pt>
                <c:pt idx="3458">
                  <c:v>#N/A</c:v>
                </c:pt>
                <c:pt idx="3459">
                  <c:v>#N/A</c:v>
                </c:pt>
                <c:pt idx="3460">
                  <c:v>#N/A</c:v>
                </c:pt>
                <c:pt idx="3461">
                  <c:v>#N/A</c:v>
                </c:pt>
                <c:pt idx="3462">
                  <c:v>#N/A</c:v>
                </c:pt>
                <c:pt idx="3463">
                  <c:v>#N/A</c:v>
                </c:pt>
                <c:pt idx="3464">
                  <c:v>#N/A</c:v>
                </c:pt>
                <c:pt idx="3465">
                  <c:v>#N/A</c:v>
                </c:pt>
                <c:pt idx="3466">
                  <c:v>#N/A</c:v>
                </c:pt>
                <c:pt idx="3467">
                  <c:v>#N/A</c:v>
                </c:pt>
                <c:pt idx="3468">
                  <c:v>#N/A</c:v>
                </c:pt>
                <c:pt idx="3469">
                  <c:v>#N/A</c:v>
                </c:pt>
                <c:pt idx="3470">
                  <c:v>#N/A</c:v>
                </c:pt>
                <c:pt idx="3471">
                  <c:v>#N/A</c:v>
                </c:pt>
                <c:pt idx="3472">
                  <c:v>#N/A</c:v>
                </c:pt>
                <c:pt idx="3473">
                  <c:v>#N/A</c:v>
                </c:pt>
                <c:pt idx="3474">
                  <c:v>#N/A</c:v>
                </c:pt>
                <c:pt idx="3475">
                  <c:v>#N/A</c:v>
                </c:pt>
                <c:pt idx="3476">
                  <c:v>#N/A</c:v>
                </c:pt>
                <c:pt idx="3477">
                  <c:v>#N/A</c:v>
                </c:pt>
                <c:pt idx="3478">
                  <c:v>#N/A</c:v>
                </c:pt>
                <c:pt idx="3479">
                  <c:v>#N/A</c:v>
                </c:pt>
                <c:pt idx="3480">
                  <c:v>#N/A</c:v>
                </c:pt>
                <c:pt idx="3481">
                  <c:v>#N/A</c:v>
                </c:pt>
                <c:pt idx="3482">
                  <c:v>#N/A</c:v>
                </c:pt>
                <c:pt idx="3483">
                  <c:v>#N/A</c:v>
                </c:pt>
                <c:pt idx="3484">
                  <c:v>#N/A</c:v>
                </c:pt>
                <c:pt idx="3485">
                  <c:v>#N/A</c:v>
                </c:pt>
                <c:pt idx="3486">
                  <c:v>#N/A</c:v>
                </c:pt>
                <c:pt idx="3487">
                  <c:v>#N/A</c:v>
                </c:pt>
                <c:pt idx="3488">
                  <c:v>#N/A</c:v>
                </c:pt>
                <c:pt idx="3489">
                  <c:v>#N/A</c:v>
                </c:pt>
                <c:pt idx="3490">
                  <c:v>#N/A</c:v>
                </c:pt>
                <c:pt idx="3491">
                  <c:v>#N/A</c:v>
                </c:pt>
                <c:pt idx="3492">
                  <c:v>#N/A</c:v>
                </c:pt>
                <c:pt idx="3493">
                  <c:v>#N/A</c:v>
                </c:pt>
                <c:pt idx="3494">
                  <c:v>#N/A</c:v>
                </c:pt>
                <c:pt idx="3495">
                  <c:v>#N/A</c:v>
                </c:pt>
                <c:pt idx="3496">
                  <c:v>#N/A</c:v>
                </c:pt>
                <c:pt idx="3497">
                  <c:v>#N/A</c:v>
                </c:pt>
                <c:pt idx="3498">
                  <c:v>#N/A</c:v>
                </c:pt>
                <c:pt idx="3499">
                  <c:v>#N/A</c:v>
                </c:pt>
                <c:pt idx="3500">
                  <c:v>#N/A</c:v>
                </c:pt>
                <c:pt idx="3501">
                  <c:v>#N/A</c:v>
                </c:pt>
                <c:pt idx="3502">
                  <c:v>#N/A</c:v>
                </c:pt>
                <c:pt idx="3503">
                  <c:v>#N/A</c:v>
                </c:pt>
                <c:pt idx="3504">
                  <c:v>#N/A</c:v>
                </c:pt>
                <c:pt idx="3505">
                  <c:v>#N/A</c:v>
                </c:pt>
                <c:pt idx="3506">
                  <c:v>#N/A</c:v>
                </c:pt>
                <c:pt idx="3507">
                  <c:v>#N/A</c:v>
                </c:pt>
                <c:pt idx="3508">
                  <c:v>#N/A</c:v>
                </c:pt>
                <c:pt idx="3509">
                  <c:v>#N/A</c:v>
                </c:pt>
                <c:pt idx="3510">
                  <c:v>#N/A</c:v>
                </c:pt>
                <c:pt idx="3511">
                  <c:v>#N/A</c:v>
                </c:pt>
                <c:pt idx="3512">
                  <c:v>#N/A</c:v>
                </c:pt>
                <c:pt idx="3513">
                  <c:v>#N/A</c:v>
                </c:pt>
                <c:pt idx="3514">
                  <c:v>#N/A</c:v>
                </c:pt>
                <c:pt idx="3515">
                  <c:v>#N/A</c:v>
                </c:pt>
                <c:pt idx="3516">
                  <c:v>#N/A</c:v>
                </c:pt>
                <c:pt idx="3517">
                  <c:v>#N/A</c:v>
                </c:pt>
                <c:pt idx="3518">
                  <c:v>#N/A</c:v>
                </c:pt>
                <c:pt idx="3519">
                  <c:v>#N/A</c:v>
                </c:pt>
                <c:pt idx="3520">
                  <c:v>#N/A</c:v>
                </c:pt>
                <c:pt idx="3521">
                  <c:v>#N/A</c:v>
                </c:pt>
                <c:pt idx="3522">
                  <c:v>#N/A</c:v>
                </c:pt>
                <c:pt idx="3523">
                  <c:v>#N/A</c:v>
                </c:pt>
                <c:pt idx="3524">
                  <c:v>#N/A</c:v>
                </c:pt>
                <c:pt idx="3525">
                  <c:v>#N/A</c:v>
                </c:pt>
                <c:pt idx="3526">
                  <c:v>#N/A</c:v>
                </c:pt>
                <c:pt idx="3527">
                  <c:v>#N/A</c:v>
                </c:pt>
                <c:pt idx="3528">
                  <c:v>#N/A</c:v>
                </c:pt>
                <c:pt idx="3529">
                  <c:v>#N/A</c:v>
                </c:pt>
                <c:pt idx="3530">
                  <c:v>#N/A</c:v>
                </c:pt>
                <c:pt idx="3531">
                  <c:v>#N/A</c:v>
                </c:pt>
                <c:pt idx="3532">
                  <c:v>#N/A</c:v>
                </c:pt>
                <c:pt idx="3533">
                  <c:v>#N/A</c:v>
                </c:pt>
                <c:pt idx="3534">
                  <c:v>#N/A</c:v>
                </c:pt>
                <c:pt idx="3535">
                  <c:v>#N/A</c:v>
                </c:pt>
                <c:pt idx="3536">
                  <c:v>#N/A</c:v>
                </c:pt>
                <c:pt idx="3537">
                  <c:v>#N/A</c:v>
                </c:pt>
                <c:pt idx="3538">
                  <c:v>#N/A</c:v>
                </c:pt>
                <c:pt idx="3539">
                  <c:v>#N/A</c:v>
                </c:pt>
                <c:pt idx="3540">
                  <c:v>#N/A</c:v>
                </c:pt>
                <c:pt idx="3541">
                  <c:v>#N/A</c:v>
                </c:pt>
                <c:pt idx="3542">
                  <c:v>#N/A</c:v>
                </c:pt>
                <c:pt idx="3543">
                  <c:v>#N/A</c:v>
                </c:pt>
                <c:pt idx="3544">
                  <c:v>#N/A</c:v>
                </c:pt>
                <c:pt idx="3545">
                  <c:v>#N/A</c:v>
                </c:pt>
                <c:pt idx="3546">
                  <c:v>#N/A</c:v>
                </c:pt>
                <c:pt idx="3547">
                  <c:v>#N/A</c:v>
                </c:pt>
                <c:pt idx="3548">
                  <c:v>#N/A</c:v>
                </c:pt>
                <c:pt idx="3549">
                  <c:v>#N/A</c:v>
                </c:pt>
                <c:pt idx="3550">
                  <c:v>#N/A</c:v>
                </c:pt>
                <c:pt idx="3551">
                  <c:v>#N/A</c:v>
                </c:pt>
                <c:pt idx="3552">
                  <c:v>#N/A</c:v>
                </c:pt>
                <c:pt idx="3553">
                  <c:v>#N/A</c:v>
                </c:pt>
                <c:pt idx="3554">
                  <c:v>#N/A</c:v>
                </c:pt>
                <c:pt idx="3555">
                  <c:v>#N/A</c:v>
                </c:pt>
                <c:pt idx="3556">
                  <c:v>#N/A</c:v>
                </c:pt>
                <c:pt idx="3557">
                  <c:v>#N/A</c:v>
                </c:pt>
                <c:pt idx="3558">
                  <c:v>#N/A</c:v>
                </c:pt>
                <c:pt idx="3559">
                  <c:v>#N/A</c:v>
                </c:pt>
                <c:pt idx="3560">
                  <c:v>#N/A</c:v>
                </c:pt>
                <c:pt idx="3561">
                  <c:v>#N/A</c:v>
                </c:pt>
                <c:pt idx="3562">
                  <c:v>#N/A</c:v>
                </c:pt>
                <c:pt idx="3563">
                  <c:v>#N/A</c:v>
                </c:pt>
                <c:pt idx="3564">
                  <c:v>#N/A</c:v>
                </c:pt>
                <c:pt idx="3565">
                  <c:v>#N/A</c:v>
                </c:pt>
                <c:pt idx="3566">
                  <c:v>#N/A</c:v>
                </c:pt>
                <c:pt idx="3567">
                  <c:v>#N/A</c:v>
                </c:pt>
                <c:pt idx="3568">
                  <c:v>#N/A</c:v>
                </c:pt>
                <c:pt idx="3569">
                  <c:v>#N/A</c:v>
                </c:pt>
                <c:pt idx="3570">
                  <c:v>#N/A</c:v>
                </c:pt>
                <c:pt idx="3571">
                  <c:v>#N/A</c:v>
                </c:pt>
                <c:pt idx="3572">
                  <c:v>#N/A</c:v>
                </c:pt>
                <c:pt idx="3573">
                  <c:v>#N/A</c:v>
                </c:pt>
                <c:pt idx="3574">
                  <c:v>#N/A</c:v>
                </c:pt>
                <c:pt idx="3575">
                  <c:v>#N/A</c:v>
                </c:pt>
                <c:pt idx="3576">
                  <c:v>#N/A</c:v>
                </c:pt>
                <c:pt idx="3577">
                  <c:v>#N/A</c:v>
                </c:pt>
                <c:pt idx="3578">
                  <c:v>#N/A</c:v>
                </c:pt>
                <c:pt idx="3579">
                  <c:v>#N/A</c:v>
                </c:pt>
                <c:pt idx="3580">
                  <c:v>#N/A</c:v>
                </c:pt>
                <c:pt idx="3581">
                  <c:v>#N/A</c:v>
                </c:pt>
                <c:pt idx="3582">
                  <c:v>#N/A</c:v>
                </c:pt>
                <c:pt idx="3583">
                  <c:v>#N/A</c:v>
                </c:pt>
                <c:pt idx="3584">
                  <c:v>#N/A</c:v>
                </c:pt>
                <c:pt idx="3585">
                  <c:v>#N/A</c:v>
                </c:pt>
                <c:pt idx="3586">
                  <c:v>#N/A</c:v>
                </c:pt>
                <c:pt idx="3587">
                  <c:v>#N/A</c:v>
                </c:pt>
                <c:pt idx="3588">
                  <c:v>#N/A</c:v>
                </c:pt>
                <c:pt idx="3589">
                  <c:v>#N/A</c:v>
                </c:pt>
                <c:pt idx="3590">
                  <c:v>#N/A</c:v>
                </c:pt>
                <c:pt idx="3591">
                  <c:v>#N/A</c:v>
                </c:pt>
                <c:pt idx="3592">
                  <c:v>#N/A</c:v>
                </c:pt>
                <c:pt idx="3593">
                  <c:v>#N/A</c:v>
                </c:pt>
                <c:pt idx="3594">
                  <c:v>#N/A</c:v>
                </c:pt>
                <c:pt idx="3595">
                  <c:v>#N/A</c:v>
                </c:pt>
                <c:pt idx="3596">
                  <c:v>#N/A</c:v>
                </c:pt>
                <c:pt idx="3597">
                  <c:v>#N/A</c:v>
                </c:pt>
                <c:pt idx="3598">
                  <c:v>#N/A</c:v>
                </c:pt>
                <c:pt idx="3599">
                  <c:v>#N/A</c:v>
                </c:pt>
                <c:pt idx="3600">
                  <c:v>#N/A</c:v>
                </c:pt>
                <c:pt idx="3601">
                  <c:v>#N/A</c:v>
                </c:pt>
                <c:pt idx="3602">
                  <c:v>#N/A</c:v>
                </c:pt>
                <c:pt idx="3603">
                  <c:v>#N/A</c:v>
                </c:pt>
                <c:pt idx="3604">
                  <c:v>#N/A</c:v>
                </c:pt>
                <c:pt idx="3605">
                  <c:v>#N/A</c:v>
                </c:pt>
                <c:pt idx="3606">
                  <c:v>#N/A</c:v>
                </c:pt>
                <c:pt idx="3607">
                  <c:v>#N/A</c:v>
                </c:pt>
                <c:pt idx="3608">
                  <c:v>#N/A</c:v>
                </c:pt>
                <c:pt idx="3609">
                  <c:v>#N/A</c:v>
                </c:pt>
                <c:pt idx="3610">
                  <c:v>#N/A</c:v>
                </c:pt>
                <c:pt idx="3611">
                  <c:v>#N/A</c:v>
                </c:pt>
                <c:pt idx="3612">
                  <c:v>#N/A</c:v>
                </c:pt>
                <c:pt idx="3613">
                  <c:v>#N/A</c:v>
                </c:pt>
                <c:pt idx="3614">
                  <c:v>#N/A</c:v>
                </c:pt>
                <c:pt idx="3615">
                  <c:v>#N/A</c:v>
                </c:pt>
                <c:pt idx="3616">
                  <c:v>#N/A</c:v>
                </c:pt>
                <c:pt idx="3617">
                  <c:v>#N/A</c:v>
                </c:pt>
                <c:pt idx="3618">
                  <c:v>#N/A</c:v>
                </c:pt>
                <c:pt idx="3619">
                  <c:v>#N/A</c:v>
                </c:pt>
                <c:pt idx="3620">
                  <c:v>#N/A</c:v>
                </c:pt>
                <c:pt idx="3621">
                  <c:v>#N/A</c:v>
                </c:pt>
                <c:pt idx="3622">
                  <c:v>#N/A</c:v>
                </c:pt>
                <c:pt idx="3623">
                  <c:v>#N/A</c:v>
                </c:pt>
                <c:pt idx="3624">
                  <c:v>#N/A</c:v>
                </c:pt>
                <c:pt idx="3625">
                  <c:v>#N/A</c:v>
                </c:pt>
                <c:pt idx="3626">
                  <c:v>#N/A</c:v>
                </c:pt>
                <c:pt idx="3627">
                  <c:v>#N/A</c:v>
                </c:pt>
                <c:pt idx="3628">
                  <c:v>#N/A</c:v>
                </c:pt>
                <c:pt idx="3629">
                  <c:v>#N/A</c:v>
                </c:pt>
                <c:pt idx="3630">
                  <c:v>#N/A</c:v>
                </c:pt>
                <c:pt idx="3631">
                  <c:v>#N/A</c:v>
                </c:pt>
                <c:pt idx="3632">
                  <c:v>#N/A</c:v>
                </c:pt>
                <c:pt idx="3633">
                  <c:v>#N/A</c:v>
                </c:pt>
                <c:pt idx="3634">
                  <c:v>#N/A</c:v>
                </c:pt>
                <c:pt idx="3635">
                  <c:v>#N/A</c:v>
                </c:pt>
                <c:pt idx="3636">
                  <c:v>#N/A</c:v>
                </c:pt>
                <c:pt idx="3637">
                  <c:v>#N/A</c:v>
                </c:pt>
                <c:pt idx="3638">
                  <c:v>#N/A</c:v>
                </c:pt>
                <c:pt idx="3639">
                  <c:v>#N/A</c:v>
                </c:pt>
                <c:pt idx="3640">
                  <c:v>#N/A</c:v>
                </c:pt>
                <c:pt idx="3641">
                  <c:v>#N/A</c:v>
                </c:pt>
                <c:pt idx="3642">
                  <c:v>#N/A</c:v>
                </c:pt>
                <c:pt idx="3643">
                  <c:v>#N/A</c:v>
                </c:pt>
                <c:pt idx="3644">
                  <c:v>#N/A</c:v>
                </c:pt>
                <c:pt idx="3645">
                  <c:v>#N/A</c:v>
                </c:pt>
                <c:pt idx="3646">
                  <c:v>#N/A</c:v>
                </c:pt>
                <c:pt idx="3647">
                  <c:v>#N/A</c:v>
                </c:pt>
                <c:pt idx="3648">
                  <c:v>#N/A</c:v>
                </c:pt>
                <c:pt idx="3649">
                  <c:v>#N/A</c:v>
                </c:pt>
                <c:pt idx="3650">
                  <c:v>#N/A</c:v>
                </c:pt>
                <c:pt idx="3651">
                  <c:v>#N/A</c:v>
                </c:pt>
                <c:pt idx="3652">
                  <c:v>#N/A</c:v>
                </c:pt>
                <c:pt idx="3653">
                  <c:v>#N/A</c:v>
                </c:pt>
                <c:pt idx="3654">
                  <c:v>#N/A</c:v>
                </c:pt>
                <c:pt idx="3655">
                  <c:v>#N/A</c:v>
                </c:pt>
                <c:pt idx="3656">
                  <c:v>#N/A</c:v>
                </c:pt>
                <c:pt idx="3657">
                  <c:v>#N/A</c:v>
                </c:pt>
                <c:pt idx="3658">
                  <c:v>#N/A</c:v>
                </c:pt>
                <c:pt idx="3659">
                  <c:v>#N/A</c:v>
                </c:pt>
                <c:pt idx="3660">
                  <c:v>#N/A</c:v>
                </c:pt>
                <c:pt idx="3661">
                  <c:v>#N/A</c:v>
                </c:pt>
                <c:pt idx="3662">
                  <c:v>#N/A</c:v>
                </c:pt>
                <c:pt idx="3663">
                  <c:v>#N/A</c:v>
                </c:pt>
                <c:pt idx="3664">
                  <c:v>#N/A</c:v>
                </c:pt>
                <c:pt idx="3665">
                  <c:v>#N/A</c:v>
                </c:pt>
                <c:pt idx="3666">
                  <c:v>#N/A</c:v>
                </c:pt>
                <c:pt idx="3667">
                  <c:v>#N/A</c:v>
                </c:pt>
                <c:pt idx="3668">
                  <c:v>#N/A</c:v>
                </c:pt>
                <c:pt idx="3669">
                  <c:v>#N/A</c:v>
                </c:pt>
                <c:pt idx="3670">
                  <c:v>#N/A</c:v>
                </c:pt>
                <c:pt idx="3671">
                  <c:v>#N/A</c:v>
                </c:pt>
                <c:pt idx="3672">
                  <c:v>#N/A</c:v>
                </c:pt>
                <c:pt idx="3673">
                  <c:v>#N/A</c:v>
                </c:pt>
                <c:pt idx="3674">
                  <c:v>#N/A</c:v>
                </c:pt>
                <c:pt idx="3675">
                  <c:v>#N/A</c:v>
                </c:pt>
                <c:pt idx="3676">
                  <c:v>#N/A</c:v>
                </c:pt>
                <c:pt idx="3677">
                  <c:v>#N/A</c:v>
                </c:pt>
                <c:pt idx="3678">
                  <c:v>#N/A</c:v>
                </c:pt>
                <c:pt idx="3679">
                  <c:v>#N/A</c:v>
                </c:pt>
                <c:pt idx="3680">
                  <c:v>#N/A</c:v>
                </c:pt>
                <c:pt idx="3681">
                  <c:v>#N/A</c:v>
                </c:pt>
                <c:pt idx="3682">
                  <c:v>#N/A</c:v>
                </c:pt>
                <c:pt idx="3683">
                  <c:v>#N/A</c:v>
                </c:pt>
                <c:pt idx="3684">
                  <c:v>#N/A</c:v>
                </c:pt>
                <c:pt idx="3685">
                  <c:v>#N/A</c:v>
                </c:pt>
                <c:pt idx="3686">
                  <c:v>#N/A</c:v>
                </c:pt>
                <c:pt idx="3687">
                  <c:v>#N/A</c:v>
                </c:pt>
                <c:pt idx="3688">
                  <c:v>#N/A</c:v>
                </c:pt>
                <c:pt idx="3689">
                  <c:v>#N/A</c:v>
                </c:pt>
                <c:pt idx="3690">
                  <c:v>#N/A</c:v>
                </c:pt>
                <c:pt idx="3691">
                  <c:v>#N/A</c:v>
                </c:pt>
                <c:pt idx="3692">
                  <c:v>#N/A</c:v>
                </c:pt>
                <c:pt idx="3693">
                  <c:v>#N/A</c:v>
                </c:pt>
                <c:pt idx="3694">
                  <c:v>#N/A</c:v>
                </c:pt>
                <c:pt idx="3695">
                  <c:v>#N/A</c:v>
                </c:pt>
                <c:pt idx="3696">
                  <c:v>#N/A</c:v>
                </c:pt>
                <c:pt idx="3697">
                  <c:v>#N/A</c:v>
                </c:pt>
                <c:pt idx="3698">
                  <c:v>#N/A</c:v>
                </c:pt>
                <c:pt idx="3699">
                  <c:v>#N/A</c:v>
                </c:pt>
                <c:pt idx="3700">
                  <c:v>#N/A</c:v>
                </c:pt>
                <c:pt idx="3701">
                  <c:v>#N/A</c:v>
                </c:pt>
                <c:pt idx="3702">
                  <c:v>#N/A</c:v>
                </c:pt>
                <c:pt idx="3703">
                  <c:v>#N/A</c:v>
                </c:pt>
                <c:pt idx="3704">
                  <c:v>#N/A</c:v>
                </c:pt>
                <c:pt idx="3705">
                  <c:v>#N/A</c:v>
                </c:pt>
                <c:pt idx="3706">
                  <c:v>#N/A</c:v>
                </c:pt>
                <c:pt idx="3707">
                  <c:v>#N/A</c:v>
                </c:pt>
                <c:pt idx="3708">
                  <c:v>#N/A</c:v>
                </c:pt>
                <c:pt idx="3709">
                  <c:v>#N/A</c:v>
                </c:pt>
                <c:pt idx="3710">
                  <c:v>#N/A</c:v>
                </c:pt>
                <c:pt idx="3711">
                  <c:v>#N/A</c:v>
                </c:pt>
                <c:pt idx="3712">
                  <c:v>#N/A</c:v>
                </c:pt>
                <c:pt idx="3713">
                  <c:v>#N/A</c:v>
                </c:pt>
                <c:pt idx="3714">
                  <c:v>#N/A</c:v>
                </c:pt>
                <c:pt idx="3715">
                  <c:v>#N/A</c:v>
                </c:pt>
                <c:pt idx="3716">
                  <c:v>#N/A</c:v>
                </c:pt>
                <c:pt idx="3717">
                  <c:v>#N/A</c:v>
                </c:pt>
                <c:pt idx="3718">
                  <c:v>#N/A</c:v>
                </c:pt>
                <c:pt idx="3719">
                  <c:v>#N/A</c:v>
                </c:pt>
                <c:pt idx="3720">
                  <c:v>#N/A</c:v>
                </c:pt>
                <c:pt idx="3721">
                  <c:v>#N/A</c:v>
                </c:pt>
                <c:pt idx="3722">
                  <c:v>#N/A</c:v>
                </c:pt>
                <c:pt idx="3723">
                  <c:v>#N/A</c:v>
                </c:pt>
                <c:pt idx="3724">
                  <c:v>#N/A</c:v>
                </c:pt>
                <c:pt idx="3725">
                  <c:v>#N/A</c:v>
                </c:pt>
                <c:pt idx="3726">
                  <c:v>#N/A</c:v>
                </c:pt>
                <c:pt idx="3727">
                  <c:v>#N/A</c:v>
                </c:pt>
                <c:pt idx="3728">
                  <c:v>#N/A</c:v>
                </c:pt>
                <c:pt idx="3729">
                  <c:v>#N/A</c:v>
                </c:pt>
                <c:pt idx="3730">
                  <c:v>#N/A</c:v>
                </c:pt>
                <c:pt idx="3731">
                  <c:v>#N/A</c:v>
                </c:pt>
                <c:pt idx="3732">
                  <c:v>#N/A</c:v>
                </c:pt>
                <c:pt idx="3733">
                  <c:v>#N/A</c:v>
                </c:pt>
                <c:pt idx="3734">
                  <c:v>#N/A</c:v>
                </c:pt>
                <c:pt idx="3735">
                  <c:v>#N/A</c:v>
                </c:pt>
                <c:pt idx="3736">
                  <c:v>#N/A</c:v>
                </c:pt>
                <c:pt idx="3737">
                  <c:v>#N/A</c:v>
                </c:pt>
                <c:pt idx="3738">
                  <c:v>#N/A</c:v>
                </c:pt>
                <c:pt idx="3739">
                  <c:v>#N/A</c:v>
                </c:pt>
                <c:pt idx="3740">
                  <c:v>#N/A</c:v>
                </c:pt>
                <c:pt idx="3741">
                  <c:v>#N/A</c:v>
                </c:pt>
                <c:pt idx="3742">
                  <c:v>#N/A</c:v>
                </c:pt>
                <c:pt idx="3743">
                  <c:v>#N/A</c:v>
                </c:pt>
                <c:pt idx="3744">
                  <c:v>#N/A</c:v>
                </c:pt>
                <c:pt idx="3745">
                  <c:v>#N/A</c:v>
                </c:pt>
                <c:pt idx="3746">
                  <c:v>#N/A</c:v>
                </c:pt>
                <c:pt idx="3747">
                  <c:v>#N/A</c:v>
                </c:pt>
                <c:pt idx="3748">
                  <c:v>#N/A</c:v>
                </c:pt>
                <c:pt idx="3749">
                  <c:v>#N/A</c:v>
                </c:pt>
                <c:pt idx="3750">
                  <c:v>#N/A</c:v>
                </c:pt>
                <c:pt idx="3751">
                  <c:v>#N/A</c:v>
                </c:pt>
                <c:pt idx="3752">
                  <c:v>#N/A</c:v>
                </c:pt>
                <c:pt idx="3753">
                  <c:v>#N/A</c:v>
                </c:pt>
                <c:pt idx="3754">
                  <c:v>#N/A</c:v>
                </c:pt>
                <c:pt idx="3755">
                  <c:v>#N/A</c:v>
                </c:pt>
                <c:pt idx="3756">
                  <c:v>#N/A</c:v>
                </c:pt>
                <c:pt idx="3757">
                  <c:v>#N/A</c:v>
                </c:pt>
                <c:pt idx="3758">
                  <c:v>#N/A</c:v>
                </c:pt>
                <c:pt idx="3759">
                  <c:v>#N/A</c:v>
                </c:pt>
                <c:pt idx="3760">
                  <c:v>#N/A</c:v>
                </c:pt>
                <c:pt idx="3761">
                  <c:v>#N/A</c:v>
                </c:pt>
                <c:pt idx="3762">
                  <c:v>#N/A</c:v>
                </c:pt>
                <c:pt idx="3763">
                  <c:v>#N/A</c:v>
                </c:pt>
                <c:pt idx="3764">
                  <c:v>#N/A</c:v>
                </c:pt>
                <c:pt idx="3765">
                  <c:v>#N/A</c:v>
                </c:pt>
                <c:pt idx="3766">
                  <c:v>#N/A</c:v>
                </c:pt>
                <c:pt idx="3767">
                  <c:v>#N/A</c:v>
                </c:pt>
                <c:pt idx="3768">
                  <c:v>#N/A</c:v>
                </c:pt>
                <c:pt idx="3769">
                  <c:v>#N/A</c:v>
                </c:pt>
                <c:pt idx="3770">
                  <c:v>#N/A</c:v>
                </c:pt>
                <c:pt idx="3771">
                  <c:v>#N/A</c:v>
                </c:pt>
                <c:pt idx="3772">
                  <c:v>#N/A</c:v>
                </c:pt>
                <c:pt idx="3773">
                  <c:v>#N/A</c:v>
                </c:pt>
                <c:pt idx="3774">
                  <c:v>#N/A</c:v>
                </c:pt>
                <c:pt idx="3775">
                  <c:v>#N/A</c:v>
                </c:pt>
                <c:pt idx="3776">
                  <c:v>#N/A</c:v>
                </c:pt>
                <c:pt idx="3777">
                  <c:v>#N/A</c:v>
                </c:pt>
                <c:pt idx="3778">
                  <c:v>#N/A</c:v>
                </c:pt>
                <c:pt idx="3779">
                  <c:v>#N/A</c:v>
                </c:pt>
                <c:pt idx="3780">
                  <c:v>#N/A</c:v>
                </c:pt>
                <c:pt idx="3781">
                  <c:v>#N/A</c:v>
                </c:pt>
                <c:pt idx="3782">
                  <c:v>#N/A</c:v>
                </c:pt>
                <c:pt idx="3783">
                  <c:v>#N/A</c:v>
                </c:pt>
                <c:pt idx="3784">
                  <c:v>#N/A</c:v>
                </c:pt>
                <c:pt idx="3785">
                  <c:v>#N/A</c:v>
                </c:pt>
                <c:pt idx="3786">
                  <c:v>#N/A</c:v>
                </c:pt>
                <c:pt idx="3787">
                  <c:v>#N/A</c:v>
                </c:pt>
                <c:pt idx="3788">
                  <c:v>#N/A</c:v>
                </c:pt>
                <c:pt idx="3789">
                  <c:v>#N/A</c:v>
                </c:pt>
                <c:pt idx="3790">
                  <c:v>#N/A</c:v>
                </c:pt>
                <c:pt idx="3791">
                  <c:v>#N/A</c:v>
                </c:pt>
                <c:pt idx="3792">
                  <c:v>#N/A</c:v>
                </c:pt>
                <c:pt idx="3793">
                  <c:v>#N/A</c:v>
                </c:pt>
                <c:pt idx="3794">
                  <c:v>#N/A</c:v>
                </c:pt>
                <c:pt idx="3795">
                  <c:v>#N/A</c:v>
                </c:pt>
                <c:pt idx="3796">
                  <c:v>#N/A</c:v>
                </c:pt>
                <c:pt idx="3797">
                  <c:v>#N/A</c:v>
                </c:pt>
                <c:pt idx="3798">
                  <c:v>#N/A</c:v>
                </c:pt>
                <c:pt idx="3799">
                  <c:v>#N/A</c:v>
                </c:pt>
                <c:pt idx="3800">
                  <c:v>#N/A</c:v>
                </c:pt>
                <c:pt idx="3801">
                  <c:v>#N/A</c:v>
                </c:pt>
                <c:pt idx="3802">
                  <c:v>#N/A</c:v>
                </c:pt>
                <c:pt idx="3803">
                  <c:v>#N/A</c:v>
                </c:pt>
                <c:pt idx="3804">
                  <c:v>#N/A</c:v>
                </c:pt>
                <c:pt idx="3805">
                  <c:v>#N/A</c:v>
                </c:pt>
                <c:pt idx="3806">
                  <c:v>#N/A</c:v>
                </c:pt>
                <c:pt idx="3807">
                  <c:v>#N/A</c:v>
                </c:pt>
                <c:pt idx="3808">
                  <c:v>#N/A</c:v>
                </c:pt>
                <c:pt idx="3809">
                  <c:v>#N/A</c:v>
                </c:pt>
                <c:pt idx="3810">
                  <c:v>#N/A</c:v>
                </c:pt>
                <c:pt idx="3811">
                  <c:v>#N/A</c:v>
                </c:pt>
                <c:pt idx="3812">
                  <c:v>#N/A</c:v>
                </c:pt>
                <c:pt idx="3813">
                  <c:v>#N/A</c:v>
                </c:pt>
                <c:pt idx="3814">
                  <c:v>#N/A</c:v>
                </c:pt>
                <c:pt idx="3815">
                  <c:v>#N/A</c:v>
                </c:pt>
                <c:pt idx="3816">
                  <c:v>#N/A</c:v>
                </c:pt>
                <c:pt idx="3817">
                  <c:v>#N/A</c:v>
                </c:pt>
                <c:pt idx="3818">
                  <c:v>#N/A</c:v>
                </c:pt>
                <c:pt idx="3819">
                  <c:v>#N/A</c:v>
                </c:pt>
                <c:pt idx="3820">
                  <c:v>#N/A</c:v>
                </c:pt>
                <c:pt idx="3821">
                  <c:v>#N/A</c:v>
                </c:pt>
                <c:pt idx="3822">
                  <c:v>#N/A</c:v>
                </c:pt>
                <c:pt idx="3823">
                  <c:v>#N/A</c:v>
                </c:pt>
                <c:pt idx="3824">
                  <c:v>#N/A</c:v>
                </c:pt>
                <c:pt idx="3825">
                  <c:v>#N/A</c:v>
                </c:pt>
                <c:pt idx="3826">
                  <c:v>#N/A</c:v>
                </c:pt>
                <c:pt idx="3827">
                  <c:v>#N/A</c:v>
                </c:pt>
                <c:pt idx="3828">
                  <c:v>#N/A</c:v>
                </c:pt>
                <c:pt idx="3829">
                  <c:v>#N/A</c:v>
                </c:pt>
                <c:pt idx="3830">
                  <c:v>#N/A</c:v>
                </c:pt>
                <c:pt idx="3831">
                  <c:v>#N/A</c:v>
                </c:pt>
                <c:pt idx="3832">
                  <c:v>#N/A</c:v>
                </c:pt>
                <c:pt idx="3833">
                  <c:v>#N/A</c:v>
                </c:pt>
                <c:pt idx="3834">
                  <c:v>#N/A</c:v>
                </c:pt>
                <c:pt idx="3835">
                  <c:v>#N/A</c:v>
                </c:pt>
                <c:pt idx="3836">
                  <c:v>#N/A</c:v>
                </c:pt>
                <c:pt idx="3837">
                  <c:v>#N/A</c:v>
                </c:pt>
                <c:pt idx="3838">
                  <c:v>#N/A</c:v>
                </c:pt>
                <c:pt idx="3839">
                  <c:v>#N/A</c:v>
                </c:pt>
                <c:pt idx="3840">
                  <c:v>#N/A</c:v>
                </c:pt>
                <c:pt idx="3841">
                  <c:v>#N/A</c:v>
                </c:pt>
                <c:pt idx="3842">
                  <c:v>#N/A</c:v>
                </c:pt>
                <c:pt idx="3843">
                  <c:v>#N/A</c:v>
                </c:pt>
                <c:pt idx="3844">
                  <c:v>#N/A</c:v>
                </c:pt>
                <c:pt idx="3845">
                  <c:v>#N/A</c:v>
                </c:pt>
                <c:pt idx="3846">
                  <c:v>#N/A</c:v>
                </c:pt>
                <c:pt idx="3847">
                  <c:v>#N/A</c:v>
                </c:pt>
                <c:pt idx="3848">
                  <c:v>#N/A</c:v>
                </c:pt>
                <c:pt idx="3849">
                  <c:v>#N/A</c:v>
                </c:pt>
                <c:pt idx="3850">
                  <c:v>#N/A</c:v>
                </c:pt>
                <c:pt idx="3851">
                  <c:v>#N/A</c:v>
                </c:pt>
                <c:pt idx="3852">
                  <c:v>#N/A</c:v>
                </c:pt>
                <c:pt idx="3853">
                  <c:v>#N/A</c:v>
                </c:pt>
                <c:pt idx="3854">
                  <c:v>#N/A</c:v>
                </c:pt>
                <c:pt idx="3855">
                  <c:v>#N/A</c:v>
                </c:pt>
                <c:pt idx="3856">
                  <c:v>#N/A</c:v>
                </c:pt>
                <c:pt idx="3857">
                  <c:v>#N/A</c:v>
                </c:pt>
                <c:pt idx="3858">
                  <c:v>#N/A</c:v>
                </c:pt>
                <c:pt idx="3859">
                  <c:v>#N/A</c:v>
                </c:pt>
                <c:pt idx="3860">
                  <c:v>#N/A</c:v>
                </c:pt>
                <c:pt idx="3861">
                  <c:v>#N/A</c:v>
                </c:pt>
                <c:pt idx="3862">
                  <c:v>#N/A</c:v>
                </c:pt>
                <c:pt idx="3863">
                  <c:v>#N/A</c:v>
                </c:pt>
                <c:pt idx="3864">
                  <c:v>#N/A</c:v>
                </c:pt>
                <c:pt idx="3865">
                  <c:v>#N/A</c:v>
                </c:pt>
                <c:pt idx="3866">
                  <c:v>#N/A</c:v>
                </c:pt>
                <c:pt idx="3867">
                  <c:v>#N/A</c:v>
                </c:pt>
                <c:pt idx="3868">
                  <c:v>#N/A</c:v>
                </c:pt>
                <c:pt idx="3869">
                  <c:v>#N/A</c:v>
                </c:pt>
                <c:pt idx="3870">
                  <c:v>#N/A</c:v>
                </c:pt>
                <c:pt idx="3871">
                  <c:v>#N/A</c:v>
                </c:pt>
                <c:pt idx="3872">
                  <c:v>#N/A</c:v>
                </c:pt>
                <c:pt idx="3873">
                  <c:v>#N/A</c:v>
                </c:pt>
                <c:pt idx="3874">
                  <c:v>#N/A</c:v>
                </c:pt>
                <c:pt idx="3875">
                  <c:v>#N/A</c:v>
                </c:pt>
                <c:pt idx="3876">
                  <c:v>#N/A</c:v>
                </c:pt>
                <c:pt idx="3877">
                  <c:v>#N/A</c:v>
                </c:pt>
                <c:pt idx="3878">
                  <c:v>#N/A</c:v>
                </c:pt>
                <c:pt idx="3879">
                  <c:v>#N/A</c:v>
                </c:pt>
                <c:pt idx="3880">
                  <c:v>#N/A</c:v>
                </c:pt>
                <c:pt idx="3881">
                  <c:v>#N/A</c:v>
                </c:pt>
                <c:pt idx="3882">
                  <c:v>#N/A</c:v>
                </c:pt>
                <c:pt idx="3883">
                  <c:v>#N/A</c:v>
                </c:pt>
                <c:pt idx="3884">
                  <c:v>#N/A</c:v>
                </c:pt>
                <c:pt idx="3885">
                  <c:v>#N/A</c:v>
                </c:pt>
                <c:pt idx="3886">
                  <c:v>#N/A</c:v>
                </c:pt>
                <c:pt idx="3887">
                  <c:v>#N/A</c:v>
                </c:pt>
                <c:pt idx="3888">
                  <c:v>#N/A</c:v>
                </c:pt>
                <c:pt idx="3889">
                  <c:v>#N/A</c:v>
                </c:pt>
                <c:pt idx="3890">
                  <c:v>#N/A</c:v>
                </c:pt>
                <c:pt idx="3891">
                  <c:v>#N/A</c:v>
                </c:pt>
                <c:pt idx="3892">
                  <c:v>#N/A</c:v>
                </c:pt>
                <c:pt idx="3893">
                  <c:v>#N/A</c:v>
                </c:pt>
                <c:pt idx="3894">
                  <c:v>#N/A</c:v>
                </c:pt>
                <c:pt idx="3895">
                  <c:v>#N/A</c:v>
                </c:pt>
                <c:pt idx="3896">
                  <c:v>#N/A</c:v>
                </c:pt>
                <c:pt idx="3897">
                  <c:v>#N/A</c:v>
                </c:pt>
                <c:pt idx="3898">
                  <c:v>#N/A</c:v>
                </c:pt>
                <c:pt idx="3899">
                  <c:v>#N/A</c:v>
                </c:pt>
                <c:pt idx="3900">
                  <c:v>#N/A</c:v>
                </c:pt>
                <c:pt idx="3901">
                  <c:v>#N/A</c:v>
                </c:pt>
                <c:pt idx="3902">
                  <c:v>#N/A</c:v>
                </c:pt>
                <c:pt idx="3903">
                  <c:v>#N/A</c:v>
                </c:pt>
                <c:pt idx="3904">
                  <c:v>#N/A</c:v>
                </c:pt>
                <c:pt idx="3905">
                  <c:v>#N/A</c:v>
                </c:pt>
                <c:pt idx="3906">
                  <c:v>#N/A</c:v>
                </c:pt>
                <c:pt idx="3907">
                  <c:v>#N/A</c:v>
                </c:pt>
                <c:pt idx="3908">
                  <c:v>#N/A</c:v>
                </c:pt>
                <c:pt idx="3909">
                  <c:v>#N/A</c:v>
                </c:pt>
                <c:pt idx="3910">
                  <c:v>#N/A</c:v>
                </c:pt>
                <c:pt idx="3911">
                  <c:v>#N/A</c:v>
                </c:pt>
                <c:pt idx="3912">
                  <c:v>#N/A</c:v>
                </c:pt>
                <c:pt idx="3913">
                  <c:v>#N/A</c:v>
                </c:pt>
                <c:pt idx="3914">
                  <c:v>#N/A</c:v>
                </c:pt>
                <c:pt idx="3915">
                  <c:v>#N/A</c:v>
                </c:pt>
                <c:pt idx="3916">
                  <c:v>#N/A</c:v>
                </c:pt>
                <c:pt idx="3917">
                  <c:v>#N/A</c:v>
                </c:pt>
                <c:pt idx="3918">
                  <c:v>#N/A</c:v>
                </c:pt>
                <c:pt idx="3919">
                  <c:v>#N/A</c:v>
                </c:pt>
                <c:pt idx="3920">
                  <c:v>#N/A</c:v>
                </c:pt>
                <c:pt idx="3921">
                  <c:v>#N/A</c:v>
                </c:pt>
                <c:pt idx="3922">
                  <c:v>#N/A</c:v>
                </c:pt>
                <c:pt idx="3923">
                  <c:v>#N/A</c:v>
                </c:pt>
                <c:pt idx="3924">
                  <c:v>#N/A</c:v>
                </c:pt>
                <c:pt idx="3925">
                  <c:v>#N/A</c:v>
                </c:pt>
                <c:pt idx="3926">
                  <c:v>#N/A</c:v>
                </c:pt>
                <c:pt idx="3927">
                  <c:v>#N/A</c:v>
                </c:pt>
                <c:pt idx="3928">
                  <c:v>#N/A</c:v>
                </c:pt>
                <c:pt idx="3929">
                  <c:v>#N/A</c:v>
                </c:pt>
                <c:pt idx="3930">
                  <c:v>#N/A</c:v>
                </c:pt>
                <c:pt idx="3931">
                  <c:v>#N/A</c:v>
                </c:pt>
                <c:pt idx="3932">
                  <c:v>#N/A</c:v>
                </c:pt>
                <c:pt idx="3933">
                  <c:v>#N/A</c:v>
                </c:pt>
                <c:pt idx="3934">
                  <c:v>#N/A</c:v>
                </c:pt>
                <c:pt idx="3935">
                  <c:v>#N/A</c:v>
                </c:pt>
                <c:pt idx="3936">
                  <c:v>#N/A</c:v>
                </c:pt>
                <c:pt idx="3937">
                  <c:v>#N/A</c:v>
                </c:pt>
                <c:pt idx="3938">
                  <c:v>#N/A</c:v>
                </c:pt>
                <c:pt idx="3939">
                  <c:v>#N/A</c:v>
                </c:pt>
                <c:pt idx="3940">
                  <c:v>#N/A</c:v>
                </c:pt>
                <c:pt idx="3941">
                  <c:v>#N/A</c:v>
                </c:pt>
                <c:pt idx="3942">
                  <c:v>#N/A</c:v>
                </c:pt>
                <c:pt idx="3943">
                  <c:v>#N/A</c:v>
                </c:pt>
                <c:pt idx="3944">
                  <c:v>#N/A</c:v>
                </c:pt>
                <c:pt idx="3945">
                  <c:v>#N/A</c:v>
                </c:pt>
                <c:pt idx="3946">
                  <c:v>#N/A</c:v>
                </c:pt>
                <c:pt idx="3947">
                  <c:v>#N/A</c:v>
                </c:pt>
                <c:pt idx="3948">
                  <c:v>#N/A</c:v>
                </c:pt>
                <c:pt idx="3949">
                  <c:v>#N/A</c:v>
                </c:pt>
                <c:pt idx="3950">
                  <c:v>#N/A</c:v>
                </c:pt>
                <c:pt idx="3951">
                  <c:v>#N/A</c:v>
                </c:pt>
                <c:pt idx="3952">
                  <c:v>#N/A</c:v>
                </c:pt>
                <c:pt idx="3953">
                  <c:v>#N/A</c:v>
                </c:pt>
                <c:pt idx="3954">
                  <c:v>#N/A</c:v>
                </c:pt>
                <c:pt idx="3955">
                  <c:v>#N/A</c:v>
                </c:pt>
                <c:pt idx="3956">
                  <c:v>#N/A</c:v>
                </c:pt>
                <c:pt idx="3957">
                  <c:v>#N/A</c:v>
                </c:pt>
                <c:pt idx="3958">
                  <c:v>#N/A</c:v>
                </c:pt>
                <c:pt idx="3959">
                  <c:v>#N/A</c:v>
                </c:pt>
                <c:pt idx="3960">
                  <c:v>#N/A</c:v>
                </c:pt>
                <c:pt idx="3961">
                  <c:v>#N/A</c:v>
                </c:pt>
                <c:pt idx="3962">
                  <c:v>#N/A</c:v>
                </c:pt>
                <c:pt idx="3963">
                  <c:v>#N/A</c:v>
                </c:pt>
                <c:pt idx="3964">
                  <c:v>#N/A</c:v>
                </c:pt>
                <c:pt idx="3965">
                  <c:v>#N/A</c:v>
                </c:pt>
                <c:pt idx="3966">
                  <c:v>#N/A</c:v>
                </c:pt>
                <c:pt idx="3967">
                  <c:v>#N/A</c:v>
                </c:pt>
                <c:pt idx="3968">
                  <c:v>#N/A</c:v>
                </c:pt>
                <c:pt idx="3969">
                  <c:v>#N/A</c:v>
                </c:pt>
                <c:pt idx="3970">
                  <c:v>#N/A</c:v>
                </c:pt>
                <c:pt idx="3971">
                  <c:v>#N/A</c:v>
                </c:pt>
                <c:pt idx="3972">
                  <c:v>#N/A</c:v>
                </c:pt>
                <c:pt idx="3973">
                  <c:v>#N/A</c:v>
                </c:pt>
                <c:pt idx="3974">
                  <c:v>#N/A</c:v>
                </c:pt>
                <c:pt idx="3975">
                  <c:v>#N/A</c:v>
                </c:pt>
                <c:pt idx="3976">
                  <c:v>#N/A</c:v>
                </c:pt>
                <c:pt idx="3977">
                  <c:v>#N/A</c:v>
                </c:pt>
                <c:pt idx="3978">
                  <c:v>#N/A</c:v>
                </c:pt>
                <c:pt idx="3979">
                  <c:v>#N/A</c:v>
                </c:pt>
                <c:pt idx="3980">
                  <c:v>#N/A</c:v>
                </c:pt>
                <c:pt idx="3981">
                  <c:v>#N/A</c:v>
                </c:pt>
                <c:pt idx="3982">
                  <c:v>#N/A</c:v>
                </c:pt>
                <c:pt idx="3983">
                  <c:v>#N/A</c:v>
                </c:pt>
                <c:pt idx="3984">
                  <c:v>#N/A</c:v>
                </c:pt>
                <c:pt idx="3985">
                  <c:v>#N/A</c:v>
                </c:pt>
                <c:pt idx="3986">
                  <c:v>#N/A</c:v>
                </c:pt>
                <c:pt idx="3987">
                  <c:v>#N/A</c:v>
                </c:pt>
                <c:pt idx="3988">
                  <c:v>#N/A</c:v>
                </c:pt>
                <c:pt idx="3989">
                  <c:v>#N/A</c:v>
                </c:pt>
                <c:pt idx="3990">
                  <c:v>#N/A</c:v>
                </c:pt>
                <c:pt idx="3991">
                  <c:v>#N/A</c:v>
                </c:pt>
                <c:pt idx="3992">
                  <c:v>#N/A</c:v>
                </c:pt>
                <c:pt idx="3993">
                  <c:v>#N/A</c:v>
                </c:pt>
                <c:pt idx="3994">
                  <c:v>#N/A</c:v>
                </c:pt>
                <c:pt idx="3995">
                  <c:v>#N/A</c:v>
                </c:pt>
                <c:pt idx="3996">
                  <c:v>#N/A</c:v>
                </c:pt>
                <c:pt idx="3997">
                  <c:v>#N/A</c:v>
                </c:pt>
                <c:pt idx="3998">
                  <c:v>#N/A</c:v>
                </c:pt>
                <c:pt idx="3999">
                  <c:v>#N/A</c:v>
                </c:pt>
                <c:pt idx="4000">
                  <c:v>#N/A</c:v>
                </c:pt>
                <c:pt idx="4001">
                  <c:v>#N/A</c:v>
                </c:pt>
                <c:pt idx="4002">
                  <c:v>#N/A</c:v>
                </c:pt>
                <c:pt idx="4003">
                  <c:v>#N/A</c:v>
                </c:pt>
                <c:pt idx="4004">
                  <c:v>#N/A</c:v>
                </c:pt>
                <c:pt idx="4005">
                  <c:v>#N/A</c:v>
                </c:pt>
                <c:pt idx="4006">
                  <c:v>#N/A</c:v>
                </c:pt>
                <c:pt idx="4007">
                  <c:v>#N/A</c:v>
                </c:pt>
                <c:pt idx="4008">
                  <c:v>#N/A</c:v>
                </c:pt>
                <c:pt idx="4009">
                  <c:v>#N/A</c:v>
                </c:pt>
                <c:pt idx="4010">
                  <c:v>#N/A</c:v>
                </c:pt>
                <c:pt idx="4011">
                  <c:v>#N/A</c:v>
                </c:pt>
                <c:pt idx="4012">
                  <c:v>#N/A</c:v>
                </c:pt>
                <c:pt idx="4013">
                  <c:v>#N/A</c:v>
                </c:pt>
                <c:pt idx="4014">
                  <c:v>#N/A</c:v>
                </c:pt>
                <c:pt idx="4015">
                  <c:v>#N/A</c:v>
                </c:pt>
                <c:pt idx="4016">
                  <c:v>#N/A</c:v>
                </c:pt>
                <c:pt idx="4017">
                  <c:v>#N/A</c:v>
                </c:pt>
                <c:pt idx="4018">
                  <c:v>#N/A</c:v>
                </c:pt>
                <c:pt idx="4019">
                  <c:v>#N/A</c:v>
                </c:pt>
                <c:pt idx="4020">
                  <c:v>#N/A</c:v>
                </c:pt>
                <c:pt idx="4021">
                  <c:v>#N/A</c:v>
                </c:pt>
                <c:pt idx="4022">
                  <c:v>#N/A</c:v>
                </c:pt>
                <c:pt idx="4023">
                  <c:v>#N/A</c:v>
                </c:pt>
                <c:pt idx="4024">
                  <c:v>#N/A</c:v>
                </c:pt>
                <c:pt idx="4025">
                  <c:v>#N/A</c:v>
                </c:pt>
                <c:pt idx="4026">
                  <c:v>#N/A</c:v>
                </c:pt>
                <c:pt idx="4027">
                  <c:v>#N/A</c:v>
                </c:pt>
                <c:pt idx="4028">
                  <c:v>#N/A</c:v>
                </c:pt>
                <c:pt idx="4029">
                  <c:v>#N/A</c:v>
                </c:pt>
                <c:pt idx="4030">
                  <c:v>#N/A</c:v>
                </c:pt>
                <c:pt idx="4031">
                  <c:v>#N/A</c:v>
                </c:pt>
                <c:pt idx="4032">
                  <c:v>#N/A</c:v>
                </c:pt>
                <c:pt idx="4033">
                  <c:v>#N/A</c:v>
                </c:pt>
                <c:pt idx="4034">
                  <c:v>#N/A</c:v>
                </c:pt>
                <c:pt idx="4035">
                  <c:v>#N/A</c:v>
                </c:pt>
                <c:pt idx="4036">
                  <c:v>#N/A</c:v>
                </c:pt>
                <c:pt idx="4037">
                  <c:v>#N/A</c:v>
                </c:pt>
                <c:pt idx="4038">
                  <c:v>#N/A</c:v>
                </c:pt>
                <c:pt idx="4039">
                  <c:v>#N/A</c:v>
                </c:pt>
                <c:pt idx="4040">
                  <c:v>#N/A</c:v>
                </c:pt>
                <c:pt idx="4041">
                  <c:v>#N/A</c:v>
                </c:pt>
                <c:pt idx="4042">
                  <c:v>#N/A</c:v>
                </c:pt>
                <c:pt idx="4043">
                  <c:v>#N/A</c:v>
                </c:pt>
                <c:pt idx="4044">
                  <c:v>#N/A</c:v>
                </c:pt>
                <c:pt idx="4045">
                  <c:v>#N/A</c:v>
                </c:pt>
                <c:pt idx="4046">
                  <c:v>#N/A</c:v>
                </c:pt>
                <c:pt idx="4047">
                  <c:v>#N/A</c:v>
                </c:pt>
                <c:pt idx="4048">
                  <c:v>#N/A</c:v>
                </c:pt>
                <c:pt idx="4049">
                  <c:v>#N/A</c:v>
                </c:pt>
                <c:pt idx="4050">
                  <c:v>#N/A</c:v>
                </c:pt>
                <c:pt idx="4051">
                  <c:v>#N/A</c:v>
                </c:pt>
                <c:pt idx="4052">
                  <c:v>#N/A</c:v>
                </c:pt>
                <c:pt idx="4053">
                  <c:v>#N/A</c:v>
                </c:pt>
                <c:pt idx="4054">
                  <c:v>#N/A</c:v>
                </c:pt>
                <c:pt idx="4055">
                  <c:v>#N/A</c:v>
                </c:pt>
                <c:pt idx="4056">
                  <c:v>#N/A</c:v>
                </c:pt>
                <c:pt idx="4057">
                  <c:v>#N/A</c:v>
                </c:pt>
                <c:pt idx="4058">
                  <c:v>#N/A</c:v>
                </c:pt>
                <c:pt idx="4059">
                  <c:v>#N/A</c:v>
                </c:pt>
                <c:pt idx="4060">
                  <c:v>#N/A</c:v>
                </c:pt>
                <c:pt idx="4061">
                  <c:v>#N/A</c:v>
                </c:pt>
                <c:pt idx="4062">
                  <c:v>#N/A</c:v>
                </c:pt>
                <c:pt idx="4063">
                  <c:v>#N/A</c:v>
                </c:pt>
                <c:pt idx="4064">
                  <c:v>#N/A</c:v>
                </c:pt>
                <c:pt idx="4065">
                  <c:v>#N/A</c:v>
                </c:pt>
                <c:pt idx="4066">
                  <c:v>#N/A</c:v>
                </c:pt>
                <c:pt idx="4067">
                  <c:v>#N/A</c:v>
                </c:pt>
                <c:pt idx="4068">
                  <c:v>#N/A</c:v>
                </c:pt>
                <c:pt idx="4069">
                  <c:v>#N/A</c:v>
                </c:pt>
                <c:pt idx="4070">
                  <c:v>#N/A</c:v>
                </c:pt>
                <c:pt idx="4071">
                  <c:v>#N/A</c:v>
                </c:pt>
                <c:pt idx="4072">
                  <c:v>#N/A</c:v>
                </c:pt>
                <c:pt idx="4073">
                  <c:v>#N/A</c:v>
                </c:pt>
                <c:pt idx="4074">
                  <c:v>#N/A</c:v>
                </c:pt>
                <c:pt idx="4075">
                  <c:v>#N/A</c:v>
                </c:pt>
                <c:pt idx="4076">
                  <c:v>#N/A</c:v>
                </c:pt>
                <c:pt idx="4077">
                  <c:v>#N/A</c:v>
                </c:pt>
                <c:pt idx="4078">
                  <c:v>#N/A</c:v>
                </c:pt>
                <c:pt idx="4079">
                  <c:v>#N/A</c:v>
                </c:pt>
                <c:pt idx="4080">
                  <c:v>#N/A</c:v>
                </c:pt>
                <c:pt idx="4081">
                  <c:v>#N/A</c:v>
                </c:pt>
                <c:pt idx="4082">
                  <c:v>#N/A</c:v>
                </c:pt>
                <c:pt idx="4083">
                  <c:v>#N/A</c:v>
                </c:pt>
                <c:pt idx="4084">
                  <c:v>#N/A</c:v>
                </c:pt>
                <c:pt idx="4085">
                  <c:v>#N/A</c:v>
                </c:pt>
                <c:pt idx="4086">
                  <c:v>#N/A</c:v>
                </c:pt>
                <c:pt idx="4087">
                  <c:v>#N/A</c:v>
                </c:pt>
                <c:pt idx="4088">
                  <c:v>#N/A</c:v>
                </c:pt>
                <c:pt idx="4089">
                  <c:v>#N/A</c:v>
                </c:pt>
                <c:pt idx="4090">
                  <c:v>#N/A</c:v>
                </c:pt>
                <c:pt idx="4091">
                  <c:v>#N/A</c:v>
                </c:pt>
                <c:pt idx="4092">
                  <c:v>#N/A</c:v>
                </c:pt>
                <c:pt idx="4093">
                  <c:v>#N/A</c:v>
                </c:pt>
                <c:pt idx="4094">
                  <c:v>#N/A</c:v>
                </c:pt>
                <c:pt idx="4095">
                  <c:v>#N/A</c:v>
                </c:pt>
                <c:pt idx="4096">
                  <c:v>#N/A</c:v>
                </c:pt>
                <c:pt idx="4097">
                  <c:v>#N/A</c:v>
                </c:pt>
                <c:pt idx="4098">
                  <c:v>#N/A</c:v>
                </c:pt>
                <c:pt idx="4099">
                  <c:v>#N/A</c:v>
                </c:pt>
                <c:pt idx="4100">
                  <c:v>#N/A</c:v>
                </c:pt>
                <c:pt idx="4101">
                  <c:v>#N/A</c:v>
                </c:pt>
                <c:pt idx="4102">
                  <c:v>#N/A</c:v>
                </c:pt>
                <c:pt idx="4103">
                  <c:v>#N/A</c:v>
                </c:pt>
                <c:pt idx="4104">
                  <c:v>#N/A</c:v>
                </c:pt>
                <c:pt idx="4105">
                  <c:v>#N/A</c:v>
                </c:pt>
                <c:pt idx="4106">
                  <c:v>#N/A</c:v>
                </c:pt>
                <c:pt idx="4107">
                  <c:v>#N/A</c:v>
                </c:pt>
                <c:pt idx="4108">
                  <c:v>#N/A</c:v>
                </c:pt>
                <c:pt idx="4109">
                  <c:v>#N/A</c:v>
                </c:pt>
                <c:pt idx="4110">
                  <c:v>#N/A</c:v>
                </c:pt>
                <c:pt idx="4111">
                  <c:v>#N/A</c:v>
                </c:pt>
                <c:pt idx="4112">
                  <c:v>#N/A</c:v>
                </c:pt>
                <c:pt idx="4113">
                  <c:v>#N/A</c:v>
                </c:pt>
                <c:pt idx="4114">
                  <c:v>#N/A</c:v>
                </c:pt>
                <c:pt idx="4115">
                  <c:v>#N/A</c:v>
                </c:pt>
                <c:pt idx="4116">
                  <c:v>#N/A</c:v>
                </c:pt>
                <c:pt idx="4117">
                  <c:v>#N/A</c:v>
                </c:pt>
                <c:pt idx="4118">
                  <c:v>#N/A</c:v>
                </c:pt>
                <c:pt idx="4119">
                  <c:v>#N/A</c:v>
                </c:pt>
                <c:pt idx="4120">
                  <c:v>#N/A</c:v>
                </c:pt>
                <c:pt idx="4121">
                  <c:v>#N/A</c:v>
                </c:pt>
                <c:pt idx="4122">
                  <c:v>#N/A</c:v>
                </c:pt>
                <c:pt idx="4123">
                  <c:v>#N/A</c:v>
                </c:pt>
                <c:pt idx="4124">
                  <c:v>#N/A</c:v>
                </c:pt>
                <c:pt idx="4125">
                  <c:v>#N/A</c:v>
                </c:pt>
                <c:pt idx="4126">
                  <c:v>#N/A</c:v>
                </c:pt>
                <c:pt idx="4127">
                  <c:v>#N/A</c:v>
                </c:pt>
                <c:pt idx="4128">
                  <c:v>#N/A</c:v>
                </c:pt>
                <c:pt idx="4129">
                  <c:v>#N/A</c:v>
                </c:pt>
                <c:pt idx="4130">
                  <c:v>#N/A</c:v>
                </c:pt>
                <c:pt idx="4131">
                  <c:v>#N/A</c:v>
                </c:pt>
                <c:pt idx="4132">
                  <c:v>#N/A</c:v>
                </c:pt>
                <c:pt idx="4133">
                  <c:v>#N/A</c:v>
                </c:pt>
                <c:pt idx="4134">
                  <c:v>#N/A</c:v>
                </c:pt>
                <c:pt idx="4135">
                  <c:v>#N/A</c:v>
                </c:pt>
                <c:pt idx="4136">
                  <c:v>#N/A</c:v>
                </c:pt>
                <c:pt idx="4137">
                  <c:v>#N/A</c:v>
                </c:pt>
                <c:pt idx="4138">
                  <c:v>#N/A</c:v>
                </c:pt>
                <c:pt idx="4139">
                  <c:v>#N/A</c:v>
                </c:pt>
                <c:pt idx="4140">
                  <c:v>#N/A</c:v>
                </c:pt>
                <c:pt idx="4141">
                  <c:v>#N/A</c:v>
                </c:pt>
                <c:pt idx="4142">
                  <c:v>#N/A</c:v>
                </c:pt>
                <c:pt idx="4143">
                  <c:v>#N/A</c:v>
                </c:pt>
                <c:pt idx="4144">
                  <c:v>#N/A</c:v>
                </c:pt>
                <c:pt idx="4145">
                  <c:v>#N/A</c:v>
                </c:pt>
                <c:pt idx="4146">
                  <c:v>#N/A</c:v>
                </c:pt>
                <c:pt idx="4147">
                  <c:v>#N/A</c:v>
                </c:pt>
                <c:pt idx="4148">
                  <c:v>#N/A</c:v>
                </c:pt>
                <c:pt idx="4149">
                  <c:v>#N/A</c:v>
                </c:pt>
                <c:pt idx="4150">
                  <c:v>#N/A</c:v>
                </c:pt>
                <c:pt idx="4151">
                  <c:v>#N/A</c:v>
                </c:pt>
                <c:pt idx="4152">
                  <c:v>#N/A</c:v>
                </c:pt>
                <c:pt idx="4153">
                  <c:v>#N/A</c:v>
                </c:pt>
                <c:pt idx="4154">
                  <c:v>#N/A</c:v>
                </c:pt>
                <c:pt idx="4155">
                  <c:v>#N/A</c:v>
                </c:pt>
                <c:pt idx="4156">
                  <c:v>#N/A</c:v>
                </c:pt>
                <c:pt idx="4157">
                  <c:v>#N/A</c:v>
                </c:pt>
                <c:pt idx="4158">
                  <c:v>#N/A</c:v>
                </c:pt>
                <c:pt idx="4159">
                  <c:v>#N/A</c:v>
                </c:pt>
                <c:pt idx="4160">
                  <c:v>#N/A</c:v>
                </c:pt>
                <c:pt idx="4161">
                  <c:v>#N/A</c:v>
                </c:pt>
                <c:pt idx="4162">
                  <c:v>#N/A</c:v>
                </c:pt>
                <c:pt idx="4163">
                  <c:v>#N/A</c:v>
                </c:pt>
                <c:pt idx="4164">
                  <c:v>#N/A</c:v>
                </c:pt>
                <c:pt idx="4165">
                  <c:v>#N/A</c:v>
                </c:pt>
                <c:pt idx="4166">
                  <c:v>#N/A</c:v>
                </c:pt>
                <c:pt idx="4167">
                  <c:v>#N/A</c:v>
                </c:pt>
                <c:pt idx="4168">
                  <c:v>#N/A</c:v>
                </c:pt>
                <c:pt idx="4169">
                  <c:v>#N/A</c:v>
                </c:pt>
                <c:pt idx="4170">
                  <c:v>#N/A</c:v>
                </c:pt>
                <c:pt idx="4171">
                  <c:v>#N/A</c:v>
                </c:pt>
                <c:pt idx="4172">
                  <c:v>#N/A</c:v>
                </c:pt>
                <c:pt idx="4173">
                  <c:v>#N/A</c:v>
                </c:pt>
                <c:pt idx="4174">
                  <c:v>#N/A</c:v>
                </c:pt>
                <c:pt idx="4175">
                  <c:v>#N/A</c:v>
                </c:pt>
                <c:pt idx="4176">
                  <c:v>#N/A</c:v>
                </c:pt>
                <c:pt idx="4177">
                  <c:v>#N/A</c:v>
                </c:pt>
                <c:pt idx="4178">
                  <c:v>#N/A</c:v>
                </c:pt>
                <c:pt idx="4179">
                  <c:v>#N/A</c:v>
                </c:pt>
                <c:pt idx="4180">
                  <c:v>#N/A</c:v>
                </c:pt>
                <c:pt idx="4181">
                  <c:v>#N/A</c:v>
                </c:pt>
                <c:pt idx="4182">
                  <c:v>#N/A</c:v>
                </c:pt>
                <c:pt idx="4183">
                  <c:v>#N/A</c:v>
                </c:pt>
                <c:pt idx="4184">
                  <c:v>#N/A</c:v>
                </c:pt>
                <c:pt idx="4185">
                  <c:v>#N/A</c:v>
                </c:pt>
                <c:pt idx="4186">
                  <c:v>#N/A</c:v>
                </c:pt>
                <c:pt idx="4187">
                  <c:v>#N/A</c:v>
                </c:pt>
                <c:pt idx="4188">
                  <c:v>#N/A</c:v>
                </c:pt>
                <c:pt idx="4189">
                  <c:v>#N/A</c:v>
                </c:pt>
                <c:pt idx="4190">
                  <c:v>#N/A</c:v>
                </c:pt>
                <c:pt idx="4191">
                  <c:v>#N/A</c:v>
                </c:pt>
                <c:pt idx="4192">
                  <c:v>#N/A</c:v>
                </c:pt>
                <c:pt idx="4193">
                  <c:v>#N/A</c:v>
                </c:pt>
                <c:pt idx="4194">
                  <c:v>#N/A</c:v>
                </c:pt>
                <c:pt idx="4195">
                  <c:v>#N/A</c:v>
                </c:pt>
                <c:pt idx="4196">
                  <c:v>#N/A</c:v>
                </c:pt>
                <c:pt idx="4197">
                  <c:v>#N/A</c:v>
                </c:pt>
                <c:pt idx="4198">
                  <c:v>#N/A</c:v>
                </c:pt>
                <c:pt idx="4199">
                  <c:v>#N/A</c:v>
                </c:pt>
                <c:pt idx="4200">
                  <c:v>#N/A</c:v>
                </c:pt>
                <c:pt idx="4201">
                  <c:v>#N/A</c:v>
                </c:pt>
                <c:pt idx="4202">
                  <c:v>#N/A</c:v>
                </c:pt>
                <c:pt idx="4203">
                  <c:v>#N/A</c:v>
                </c:pt>
                <c:pt idx="4204">
                  <c:v>#N/A</c:v>
                </c:pt>
                <c:pt idx="4205">
                  <c:v>#N/A</c:v>
                </c:pt>
                <c:pt idx="4206">
                  <c:v>#N/A</c:v>
                </c:pt>
                <c:pt idx="4207">
                  <c:v>#N/A</c:v>
                </c:pt>
                <c:pt idx="4208">
                  <c:v>#N/A</c:v>
                </c:pt>
                <c:pt idx="4209">
                  <c:v>#N/A</c:v>
                </c:pt>
                <c:pt idx="4210">
                  <c:v>#N/A</c:v>
                </c:pt>
                <c:pt idx="4211">
                  <c:v>#N/A</c:v>
                </c:pt>
                <c:pt idx="4212">
                  <c:v>#N/A</c:v>
                </c:pt>
                <c:pt idx="4213">
                  <c:v>#N/A</c:v>
                </c:pt>
                <c:pt idx="4214">
                  <c:v>#N/A</c:v>
                </c:pt>
                <c:pt idx="4215">
                  <c:v>#N/A</c:v>
                </c:pt>
                <c:pt idx="4216">
                  <c:v>#N/A</c:v>
                </c:pt>
                <c:pt idx="4217">
                  <c:v>#N/A</c:v>
                </c:pt>
                <c:pt idx="4218">
                  <c:v>#N/A</c:v>
                </c:pt>
                <c:pt idx="4219">
                  <c:v>#N/A</c:v>
                </c:pt>
                <c:pt idx="4220">
                  <c:v>#N/A</c:v>
                </c:pt>
                <c:pt idx="4221">
                  <c:v>#N/A</c:v>
                </c:pt>
                <c:pt idx="4222">
                  <c:v>#N/A</c:v>
                </c:pt>
                <c:pt idx="4223">
                  <c:v>#N/A</c:v>
                </c:pt>
                <c:pt idx="4224">
                  <c:v>#N/A</c:v>
                </c:pt>
                <c:pt idx="4225">
                  <c:v>#N/A</c:v>
                </c:pt>
                <c:pt idx="4226">
                  <c:v>#N/A</c:v>
                </c:pt>
                <c:pt idx="4227">
                  <c:v>#N/A</c:v>
                </c:pt>
                <c:pt idx="4228">
                  <c:v>#N/A</c:v>
                </c:pt>
                <c:pt idx="4229">
                  <c:v>#N/A</c:v>
                </c:pt>
                <c:pt idx="4230">
                  <c:v>#N/A</c:v>
                </c:pt>
                <c:pt idx="4231">
                  <c:v>#N/A</c:v>
                </c:pt>
                <c:pt idx="4232">
                  <c:v>#N/A</c:v>
                </c:pt>
                <c:pt idx="4233">
                  <c:v>#N/A</c:v>
                </c:pt>
                <c:pt idx="4234">
                  <c:v>#N/A</c:v>
                </c:pt>
                <c:pt idx="4235">
                  <c:v>#N/A</c:v>
                </c:pt>
                <c:pt idx="4236">
                  <c:v>#N/A</c:v>
                </c:pt>
                <c:pt idx="4237">
                  <c:v>#N/A</c:v>
                </c:pt>
                <c:pt idx="4238">
                  <c:v>#N/A</c:v>
                </c:pt>
                <c:pt idx="4239">
                  <c:v>#N/A</c:v>
                </c:pt>
                <c:pt idx="4240">
                  <c:v>#N/A</c:v>
                </c:pt>
                <c:pt idx="4241">
                  <c:v>#N/A</c:v>
                </c:pt>
                <c:pt idx="4242">
                  <c:v>#N/A</c:v>
                </c:pt>
                <c:pt idx="4243">
                  <c:v>#N/A</c:v>
                </c:pt>
                <c:pt idx="4244">
                  <c:v>#N/A</c:v>
                </c:pt>
                <c:pt idx="4245">
                  <c:v>#N/A</c:v>
                </c:pt>
                <c:pt idx="4246">
                  <c:v>#N/A</c:v>
                </c:pt>
                <c:pt idx="4247">
                  <c:v>#N/A</c:v>
                </c:pt>
                <c:pt idx="4248">
                  <c:v>#N/A</c:v>
                </c:pt>
                <c:pt idx="4249">
                  <c:v>#N/A</c:v>
                </c:pt>
                <c:pt idx="4250">
                  <c:v>#N/A</c:v>
                </c:pt>
                <c:pt idx="4251">
                  <c:v>#N/A</c:v>
                </c:pt>
                <c:pt idx="4252">
                  <c:v>#N/A</c:v>
                </c:pt>
                <c:pt idx="4253">
                  <c:v>#N/A</c:v>
                </c:pt>
                <c:pt idx="4254">
                  <c:v>#N/A</c:v>
                </c:pt>
                <c:pt idx="4255">
                  <c:v>#N/A</c:v>
                </c:pt>
                <c:pt idx="4256">
                  <c:v>#N/A</c:v>
                </c:pt>
                <c:pt idx="4257">
                  <c:v>#N/A</c:v>
                </c:pt>
                <c:pt idx="4258">
                  <c:v>#N/A</c:v>
                </c:pt>
                <c:pt idx="4259">
                  <c:v>#N/A</c:v>
                </c:pt>
                <c:pt idx="4260">
                  <c:v>#N/A</c:v>
                </c:pt>
                <c:pt idx="4261">
                  <c:v>#N/A</c:v>
                </c:pt>
                <c:pt idx="4262">
                  <c:v>#N/A</c:v>
                </c:pt>
                <c:pt idx="4263">
                  <c:v>#N/A</c:v>
                </c:pt>
                <c:pt idx="4264">
                  <c:v>#N/A</c:v>
                </c:pt>
                <c:pt idx="4265">
                  <c:v>#N/A</c:v>
                </c:pt>
                <c:pt idx="4266">
                  <c:v>#N/A</c:v>
                </c:pt>
                <c:pt idx="4267">
                  <c:v>#N/A</c:v>
                </c:pt>
                <c:pt idx="4268">
                  <c:v>#N/A</c:v>
                </c:pt>
                <c:pt idx="4269">
                  <c:v>#N/A</c:v>
                </c:pt>
                <c:pt idx="4270">
                  <c:v>#N/A</c:v>
                </c:pt>
                <c:pt idx="4271">
                  <c:v>#N/A</c:v>
                </c:pt>
                <c:pt idx="4272">
                  <c:v>#N/A</c:v>
                </c:pt>
                <c:pt idx="4273">
                  <c:v>#N/A</c:v>
                </c:pt>
                <c:pt idx="4274">
                  <c:v>#N/A</c:v>
                </c:pt>
                <c:pt idx="4275">
                  <c:v>#N/A</c:v>
                </c:pt>
                <c:pt idx="4276">
                  <c:v>#N/A</c:v>
                </c:pt>
                <c:pt idx="4277">
                  <c:v>#N/A</c:v>
                </c:pt>
                <c:pt idx="4278">
                  <c:v>#N/A</c:v>
                </c:pt>
                <c:pt idx="4279">
                  <c:v>#N/A</c:v>
                </c:pt>
                <c:pt idx="4280">
                  <c:v>#N/A</c:v>
                </c:pt>
                <c:pt idx="4281">
                  <c:v>#N/A</c:v>
                </c:pt>
                <c:pt idx="4282">
                  <c:v>#N/A</c:v>
                </c:pt>
                <c:pt idx="4283">
                  <c:v>#N/A</c:v>
                </c:pt>
                <c:pt idx="4284">
                  <c:v>#N/A</c:v>
                </c:pt>
                <c:pt idx="4285">
                  <c:v>#N/A</c:v>
                </c:pt>
                <c:pt idx="4286">
                  <c:v>#N/A</c:v>
                </c:pt>
                <c:pt idx="4287">
                  <c:v>#N/A</c:v>
                </c:pt>
                <c:pt idx="4288">
                  <c:v>#N/A</c:v>
                </c:pt>
                <c:pt idx="4289">
                  <c:v>#N/A</c:v>
                </c:pt>
                <c:pt idx="4290">
                  <c:v>#N/A</c:v>
                </c:pt>
                <c:pt idx="4291">
                  <c:v>#N/A</c:v>
                </c:pt>
                <c:pt idx="4292">
                  <c:v>#N/A</c:v>
                </c:pt>
                <c:pt idx="4293">
                  <c:v>#N/A</c:v>
                </c:pt>
                <c:pt idx="4294">
                  <c:v>#N/A</c:v>
                </c:pt>
                <c:pt idx="4295">
                  <c:v>#N/A</c:v>
                </c:pt>
                <c:pt idx="4296">
                  <c:v>#N/A</c:v>
                </c:pt>
                <c:pt idx="4297">
                  <c:v>#N/A</c:v>
                </c:pt>
                <c:pt idx="4298">
                  <c:v>#N/A</c:v>
                </c:pt>
                <c:pt idx="4299">
                  <c:v>#N/A</c:v>
                </c:pt>
                <c:pt idx="4300">
                  <c:v>#N/A</c:v>
                </c:pt>
                <c:pt idx="4301">
                  <c:v>#N/A</c:v>
                </c:pt>
                <c:pt idx="4302">
                  <c:v>#N/A</c:v>
                </c:pt>
                <c:pt idx="4303">
                  <c:v>#N/A</c:v>
                </c:pt>
                <c:pt idx="4304">
                  <c:v>#N/A</c:v>
                </c:pt>
                <c:pt idx="4305">
                  <c:v>#N/A</c:v>
                </c:pt>
                <c:pt idx="4306">
                  <c:v>#N/A</c:v>
                </c:pt>
                <c:pt idx="4307">
                  <c:v>#N/A</c:v>
                </c:pt>
                <c:pt idx="4308">
                  <c:v>#N/A</c:v>
                </c:pt>
                <c:pt idx="4309">
                  <c:v>#N/A</c:v>
                </c:pt>
                <c:pt idx="4310">
                  <c:v>#N/A</c:v>
                </c:pt>
                <c:pt idx="4311">
                  <c:v>#N/A</c:v>
                </c:pt>
                <c:pt idx="4312">
                  <c:v>#N/A</c:v>
                </c:pt>
                <c:pt idx="4313">
                  <c:v>#N/A</c:v>
                </c:pt>
                <c:pt idx="4314">
                  <c:v>#N/A</c:v>
                </c:pt>
                <c:pt idx="4315">
                  <c:v>#N/A</c:v>
                </c:pt>
                <c:pt idx="4316">
                  <c:v>#N/A</c:v>
                </c:pt>
                <c:pt idx="4317">
                  <c:v>#N/A</c:v>
                </c:pt>
                <c:pt idx="4318">
                  <c:v>#N/A</c:v>
                </c:pt>
                <c:pt idx="4319">
                  <c:v>#N/A</c:v>
                </c:pt>
                <c:pt idx="4320">
                  <c:v>#N/A</c:v>
                </c:pt>
                <c:pt idx="4321">
                  <c:v>#N/A</c:v>
                </c:pt>
                <c:pt idx="4322">
                  <c:v>#N/A</c:v>
                </c:pt>
                <c:pt idx="4323">
                  <c:v>#N/A</c:v>
                </c:pt>
                <c:pt idx="4324">
                  <c:v>#N/A</c:v>
                </c:pt>
                <c:pt idx="4325">
                  <c:v>#N/A</c:v>
                </c:pt>
                <c:pt idx="4326">
                  <c:v>#N/A</c:v>
                </c:pt>
                <c:pt idx="4327">
                  <c:v>#N/A</c:v>
                </c:pt>
                <c:pt idx="4328">
                  <c:v>#N/A</c:v>
                </c:pt>
                <c:pt idx="4329">
                  <c:v>#N/A</c:v>
                </c:pt>
                <c:pt idx="4330">
                  <c:v>#N/A</c:v>
                </c:pt>
                <c:pt idx="4331">
                  <c:v>#N/A</c:v>
                </c:pt>
                <c:pt idx="4332">
                  <c:v>#N/A</c:v>
                </c:pt>
                <c:pt idx="4333">
                  <c:v>#N/A</c:v>
                </c:pt>
                <c:pt idx="4334">
                  <c:v>#N/A</c:v>
                </c:pt>
                <c:pt idx="4335">
                  <c:v>#N/A</c:v>
                </c:pt>
                <c:pt idx="4336">
                  <c:v>#N/A</c:v>
                </c:pt>
                <c:pt idx="4337">
                  <c:v>#N/A</c:v>
                </c:pt>
                <c:pt idx="4338">
                  <c:v>#N/A</c:v>
                </c:pt>
                <c:pt idx="4339">
                  <c:v>#N/A</c:v>
                </c:pt>
                <c:pt idx="4340">
                  <c:v>#N/A</c:v>
                </c:pt>
                <c:pt idx="4341">
                  <c:v>#N/A</c:v>
                </c:pt>
                <c:pt idx="4342">
                  <c:v>#N/A</c:v>
                </c:pt>
                <c:pt idx="4343">
                  <c:v>#N/A</c:v>
                </c:pt>
                <c:pt idx="4344">
                  <c:v>#N/A</c:v>
                </c:pt>
                <c:pt idx="4345">
                  <c:v>#N/A</c:v>
                </c:pt>
                <c:pt idx="4346">
                  <c:v>#N/A</c:v>
                </c:pt>
                <c:pt idx="4347">
                  <c:v>#N/A</c:v>
                </c:pt>
                <c:pt idx="4348">
                  <c:v>#N/A</c:v>
                </c:pt>
                <c:pt idx="4349">
                  <c:v>#N/A</c:v>
                </c:pt>
                <c:pt idx="4350">
                  <c:v>#N/A</c:v>
                </c:pt>
                <c:pt idx="4351">
                  <c:v>#N/A</c:v>
                </c:pt>
                <c:pt idx="4352">
                  <c:v>#N/A</c:v>
                </c:pt>
                <c:pt idx="4353">
                  <c:v>#N/A</c:v>
                </c:pt>
                <c:pt idx="4354">
                  <c:v>#N/A</c:v>
                </c:pt>
                <c:pt idx="4355">
                  <c:v>#N/A</c:v>
                </c:pt>
                <c:pt idx="4356">
                  <c:v>#N/A</c:v>
                </c:pt>
                <c:pt idx="4357">
                  <c:v>#N/A</c:v>
                </c:pt>
                <c:pt idx="4358">
                  <c:v>#N/A</c:v>
                </c:pt>
                <c:pt idx="4359">
                  <c:v>#N/A</c:v>
                </c:pt>
                <c:pt idx="4360">
                  <c:v>#N/A</c:v>
                </c:pt>
                <c:pt idx="4361">
                  <c:v>#N/A</c:v>
                </c:pt>
                <c:pt idx="4362">
                  <c:v>#N/A</c:v>
                </c:pt>
                <c:pt idx="4363">
                  <c:v>#N/A</c:v>
                </c:pt>
                <c:pt idx="4364">
                  <c:v>#N/A</c:v>
                </c:pt>
                <c:pt idx="4365">
                  <c:v>#N/A</c:v>
                </c:pt>
                <c:pt idx="4366">
                  <c:v>#N/A</c:v>
                </c:pt>
                <c:pt idx="4367">
                  <c:v>#N/A</c:v>
                </c:pt>
                <c:pt idx="4368">
                  <c:v>#N/A</c:v>
                </c:pt>
                <c:pt idx="4369">
                  <c:v>#N/A</c:v>
                </c:pt>
                <c:pt idx="4370">
                  <c:v>#N/A</c:v>
                </c:pt>
                <c:pt idx="4371">
                  <c:v>#N/A</c:v>
                </c:pt>
                <c:pt idx="4372">
                  <c:v>#N/A</c:v>
                </c:pt>
                <c:pt idx="4373">
                  <c:v>#N/A</c:v>
                </c:pt>
                <c:pt idx="4374">
                  <c:v>#N/A</c:v>
                </c:pt>
                <c:pt idx="4375">
                  <c:v>#N/A</c:v>
                </c:pt>
                <c:pt idx="4376">
                  <c:v>#N/A</c:v>
                </c:pt>
                <c:pt idx="4377">
                  <c:v>#N/A</c:v>
                </c:pt>
                <c:pt idx="4378">
                  <c:v>#N/A</c:v>
                </c:pt>
                <c:pt idx="4379">
                  <c:v>#N/A</c:v>
                </c:pt>
                <c:pt idx="4380">
                  <c:v>#N/A</c:v>
                </c:pt>
                <c:pt idx="4381">
                  <c:v>#N/A</c:v>
                </c:pt>
                <c:pt idx="4382">
                  <c:v>#N/A</c:v>
                </c:pt>
                <c:pt idx="4383">
                  <c:v>#N/A</c:v>
                </c:pt>
                <c:pt idx="4384">
                  <c:v>#N/A</c:v>
                </c:pt>
                <c:pt idx="4385">
                  <c:v>#N/A</c:v>
                </c:pt>
                <c:pt idx="4386">
                  <c:v>#N/A</c:v>
                </c:pt>
                <c:pt idx="4387">
                  <c:v>#N/A</c:v>
                </c:pt>
                <c:pt idx="4388">
                  <c:v>#N/A</c:v>
                </c:pt>
                <c:pt idx="4389">
                  <c:v>#N/A</c:v>
                </c:pt>
                <c:pt idx="4390">
                  <c:v>#N/A</c:v>
                </c:pt>
                <c:pt idx="4391">
                  <c:v>#N/A</c:v>
                </c:pt>
                <c:pt idx="4392">
                  <c:v>#N/A</c:v>
                </c:pt>
                <c:pt idx="4393">
                  <c:v>#N/A</c:v>
                </c:pt>
                <c:pt idx="4394">
                  <c:v>#N/A</c:v>
                </c:pt>
                <c:pt idx="4395">
                  <c:v>#N/A</c:v>
                </c:pt>
                <c:pt idx="4396">
                  <c:v>#N/A</c:v>
                </c:pt>
                <c:pt idx="4397">
                  <c:v>#N/A</c:v>
                </c:pt>
                <c:pt idx="4398">
                  <c:v>#N/A</c:v>
                </c:pt>
                <c:pt idx="4399">
                  <c:v>#N/A</c:v>
                </c:pt>
                <c:pt idx="4400">
                  <c:v>#N/A</c:v>
                </c:pt>
                <c:pt idx="4401">
                  <c:v>#N/A</c:v>
                </c:pt>
                <c:pt idx="4402">
                  <c:v>#N/A</c:v>
                </c:pt>
                <c:pt idx="4403">
                  <c:v>#N/A</c:v>
                </c:pt>
                <c:pt idx="4404">
                  <c:v>#N/A</c:v>
                </c:pt>
                <c:pt idx="4405">
                  <c:v>#N/A</c:v>
                </c:pt>
                <c:pt idx="4406">
                  <c:v>#N/A</c:v>
                </c:pt>
                <c:pt idx="4407">
                  <c:v>#N/A</c:v>
                </c:pt>
                <c:pt idx="4408">
                  <c:v>#N/A</c:v>
                </c:pt>
                <c:pt idx="4409">
                  <c:v>#N/A</c:v>
                </c:pt>
                <c:pt idx="4410">
                  <c:v>#N/A</c:v>
                </c:pt>
                <c:pt idx="4411">
                  <c:v>#N/A</c:v>
                </c:pt>
                <c:pt idx="4412">
                  <c:v>#N/A</c:v>
                </c:pt>
                <c:pt idx="4413">
                  <c:v>#N/A</c:v>
                </c:pt>
                <c:pt idx="4414">
                  <c:v>#N/A</c:v>
                </c:pt>
                <c:pt idx="4415">
                  <c:v>#N/A</c:v>
                </c:pt>
                <c:pt idx="4416">
                  <c:v>#N/A</c:v>
                </c:pt>
                <c:pt idx="4417">
                  <c:v>#N/A</c:v>
                </c:pt>
                <c:pt idx="4418">
                  <c:v>#N/A</c:v>
                </c:pt>
                <c:pt idx="4419">
                  <c:v>#N/A</c:v>
                </c:pt>
                <c:pt idx="4420">
                  <c:v>#N/A</c:v>
                </c:pt>
                <c:pt idx="4421">
                  <c:v>#N/A</c:v>
                </c:pt>
                <c:pt idx="4422">
                  <c:v>#N/A</c:v>
                </c:pt>
                <c:pt idx="4423">
                  <c:v>#N/A</c:v>
                </c:pt>
                <c:pt idx="4424">
                  <c:v>#N/A</c:v>
                </c:pt>
                <c:pt idx="4425">
                  <c:v>#N/A</c:v>
                </c:pt>
                <c:pt idx="4426">
                  <c:v>#N/A</c:v>
                </c:pt>
                <c:pt idx="4427">
                  <c:v>#N/A</c:v>
                </c:pt>
                <c:pt idx="4428">
                  <c:v>#N/A</c:v>
                </c:pt>
                <c:pt idx="4429">
                  <c:v>#N/A</c:v>
                </c:pt>
                <c:pt idx="4430">
                  <c:v>#N/A</c:v>
                </c:pt>
                <c:pt idx="4431">
                  <c:v>#N/A</c:v>
                </c:pt>
                <c:pt idx="4432">
                  <c:v>#N/A</c:v>
                </c:pt>
                <c:pt idx="4433">
                  <c:v>#N/A</c:v>
                </c:pt>
                <c:pt idx="4434">
                  <c:v>#N/A</c:v>
                </c:pt>
                <c:pt idx="4435">
                  <c:v>#N/A</c:v>
                </c:pt>
                <c:pt idx="4436">
                  <c:v>#N/A</c:v>
                </c:pt>
                <c:pt idx="4437">
                  <c:v>#N/A</c:v>
                </c:pt>
                <c:pt idx="4438">
                  <c:v>#N/A</c:v>
                </c:pt>
                <c:pt idx="4439">
                  <c:v>#N/A</c:v>
                </c:pt>
                <c:pt idx="4440">
                  <c:v>#N/A</c:v>
                </c:pt>
                <c:pt idx="4441">
                  <c:v>#N/A</c:v>
                </c:pt>
                <c:pt idx="4442">
                  <c:v>#N/A</c:v>
                </c:pt>
                <c:pt idx="4443">
                  <c:v>#N/A</c:v>
                </c:pt>
                <c:pt idx="4444">
                  <c:v>#N/A</c:v>
                </c:pt>
                <c:pt idx="4445">
                  <c:v>#N/A</c:v>
                </c:pt>
                <c:pt idx="4446">
                  <c:v>#N/A</c:v>
                </c:pt>
                <c:pt idx="4447">
                  <c:v>#N/A</c:v>
                </c:pt>
                <c:pt idx="4448">
                  <c:v>#N/A</c:v>
                </c:pt>
                <c:pt idx="4449">
                  <c:v>#N/A</c:v>
                </c:pt>
                <c:pt idx="4450">
                  <c:v>#N/A</c:v>
                </c:pt>
                <c:pt idx="4451">
                  <c:v>#N/A</c:v>
                </c:pt>
                <c:pt idx="4452">
                  <c:v>#N/A</c:v>
                </c:pt>
                <c:pt idx="4453">
                  <c:v>#N/A</c:v>
                </c:pt>
                <c:pt idx="4454">
                  <c:v>#N/A</c:v>
                </c:pt>
                <c:pt idx="4455">
                  <c:v>#N/A</c:v>
                </c:pt>
                <c:pt idx="4456">
                  <c:v>#N/A</c:v>
                </c:pt>
                <c:pt idx="4457">
                  <c:v>#N/A</c:v>
                </c:pt>
                <c:pt idx="4458">
                  <c:v>#N/A</c:v>
                </c:pt>
                <c:pt idx="4459">
                  <c:v>#N/A</c:v>
                </c:pt>
                <c:pt idx="4460">
                  <c:v>#N/A</c:v>
                </c:pt>
                <c:pt idx="4461">
                  <c:v>#N/A</c:v>
                </c:pt>
                <c:pt idx="4462">
                  <c:v>#N/A</c:v>
                </c:pt>
                <c:pt idx="4463">
                  <c:v>#N/A</c:v>
                </c:pt>
                <c:pt idx="4464">
                  <c:v>#N/A</c:v>
                </c:pt>
                <c:pt idx="4465">
                  <c:v>#N/A</c:v>
                </c:pt>
                <c:pt idx="4466">
                  <c:v>#N/A</c:v>
                </c:pt>
                <c:pt idx="4467">
                  <c:v>#N/A</c:v>
                </c:pt>
                <c:pt idx="4468">
                  <c:v>#N/A</c:v>
                </c:pt>
                <c:pt idx="4469">
                  <c:v>#N/A</c:v>
                </c:pt>
                <c:pt idx="4470">
                  <c:v>#N/A</c:v>
                </c:pt>
                <c:pt idx="4471">
                  <c:v>#N/A</c:v>
                </c:pt>
                <c:pt idx="4472">
                  <c:v>#N/A</c:v>
                </c:pt>
                <c:pt idx="4473">
                  <c:v>#N/A</c:v>
                </c:pt>
                <c:pt idx="4474">
                  <c:v>#N/A</c:v>
                </c:pt>
                <c:pt idx="4475">
                  <c:v>#N/A</c:v>
                </c:pt>
                <c:pt idx="4476">
                  <c:v>#N/A</c:v>
                </c:pt>
                <c:pt idx="4477">
                  <c:v>#N/A</c:v>
                </c:pt>
                <c:pt idx="4478">
                  <c:v>#N/A</c:v>
                </c:pt>
                <c:pt idx="4479">
                  <c:v>#N/A</c:v>
                </c:pt>
                <c:pt idx="4480">
                  <c:v>#N/A</c:v>
                </c:pt>
                <c:pt idx="4481">
                  <c:v>#N/A</c:v>
                </c:pt>
                <c:pt idx="4482">
                  <c:v>#N/A</c:v>
                </c:pt>
                <c:pt idx="4483">
                  <c:v>#N/A</c:v>
                </c:pt>
                <c:pt idx="4484">
                  <c:v>#N/A</c:v>
                </c:pt>
                <c:pt idx="4485">
                  <c:v>#N/A</c:v>
                </c:pt>
                <c:pt idx="4486">
                  <c:v>#N/A</c:v>
                </c:pt>
                <c:pt idx="4487">
                  <c:v>#N/A</c:v>
                </c:pt>
                <c:pt idx="4488">
                  <c:v>#N/A</c:v>
                </c:pt>
                <c:pt idx="4489">
                  <c:v>#N/A</c:v>
                </c:pt>
                <c:pt idx="4490">
                  <c:v>#N/A</c:v>
                </c:pt>
                <c:pt idx="4491">
                  <c:v>#N/A</c:v>
                </c:pt>
                <c:pt idx="4492">
                  <c:v>#N/A</c:v>
                </c:pt>
                <c:pt idx="4493">
                  <c:v>#N/A</c:v>
                </c:pt>
                <c:pt idx="4494">
                  <c:v>#N/A</c:v>
                </c:pt>
                <c:pt idx="4495">
                  <c:v>#N/A</c:v>
                </c:pt>
                <c:pt idx="4496">
                  <c:v>#N/A</c:v>
                </c:pt>
                <c:pt idx="4497">
                  <c:v>#N/A</c:v>
                </c:pt>
                <c:pt idx="4498">
                  <c:v>#N/A</c:v>
                </c:pt>
                <c:pt idx="4499">
                  <c:v>#N/A</c:v>
                </c:pt>
                <c:pt idx="4500">
                  <c:v>#N/A</c:v>
                </c:pt>
                <c:pt idx="4501">
                  <c:v>#N/A</c:v>
                </c:pt>
                <c:pt idx="4502">
                  <c:v>#N/A</c:v>
                </c:pt>
                <c:pt idx="4503">
                  <c:v>#N/A</c:v>
                </c:pt>
                <c:pt idx="4504">
                  <c:v>#N/A</c:v>
                </c:pt>
                <c:pt idx="4505">
                  <c:v>#N/A</c:v>
                </c:pt>
                <c:pt idx="4506">
                  <c:v>#N/A</c:v>
                </c:pt>
                <c:pt idx="4507">
                  <c:v>#N/A</c:v>
                </c:pt>
                <c:pt idx="4508">
                  <c:v>#N/A</c:v>
                </c:pt>
                <c:pt idx="4509">
                  <c:v>#N/A</c:v>
                </c:pt>
                <c:pt idx="4510">
                  <c:v>#N/A</c:v>
                </c:pt>
                <c:pt idx="4511">
                  <c:v>#N/A</c:v>
                </c:pt>
                <c:pt idx="4512">
                  <c:v>#N/A</c:v>
                </c:pt>
                <c:pt idx="4513">
                  <c:v>#N/A</c:v>
                </c:pt>
                <c:pt idx="4514">
                  <c:v>#N/A</c:v>
                </c:pt>
                <c:pt idx="4515">
                  <c:v>#N/A</c:v>
                </c:pt>
                <c:pt idx="4516">
                  <c:v>#N/A</c:v>
                </c:pt>
                <c:pt idx="4517">
                  <c:v>#N/A</c:v>
                </c:pt>
                <c:pt idx="4518">
                  <c:v>#N/A</c:v>
                </c:pt>
                <c:pt idx="4519">
                  <c:v>#N/A</c:v>
                </c:pt>
                <c:pt idx="4520">
                  <c:v>#N/A</c:v>
                </c:pt>
                <c:pt idx="4521">
                  <c:v>#N/A</c:v>
                </c:pt>
                <c:pt idx="4522">
                  <c:v>#N/A</c:v>
                </c:pt>
                <c:pt idx="4523">
                  <c:v>#N/A</c:v>
                </c:pt>
                <c:pt idx="4524">
                  <c:v>#N/A</c:v>
                </c:pt>
                <c:pt idx="4525">
                  <c:v>#N/A</c:v>
                </c:pt>
                <c:pt idx="4526">
                  <c:v>#N/A</c:v>
                </c:pt>
                <c:pt idx="4527">
                  <c:v>#N/A</c:v>
                </c:pt>
                <c:pt idx="4528">
                  <c:v>#N/A</c:v>
                </c:pt>
                <c:pt idx="4529">
                  <c:v>#N/A</c:v>
                </c:pt>
                <c:pt idx="4530">
                  <c:v>#N/A</c:v>
                </c:pt>
                <c:pt idx="4531">
                  <c:v>#N/A</c:v>
                </c:pt>
                <c:pt idx="4532">
                  <c:v>#N/A</c:v>
                </c:pt>
                <c:pt idx="4533">
                  <c:v>#N/A</c:v>
                </c:pt>
                <c:pt idx="4534">
                  <c:v>#N/A</c:v>
                </c:pt>
                <c:pt idx="4535">
                  <c:v>#N/A</c:v>
                </c:pt>
                <c:pt idx="4536">
                  <c:v>#N/A</c:v>
                </c:pt>
                <c:pt idx="4537">
                  <c:v>#N/A</c:v>
                </c:pt>
                <c:pt idx="4538">
                  <c:v>#N/A</c:v>
                </c:pt>
                <c:pt idx="4539">
                  <c:v>#N/A</c:v>
                </c:pt>
                <c:pt idx="4540">
                  <c:v>#N/A</c:v>
                </c:pt>
                <c:pt idx="4541">
                  <c:v>#N/A</c:v>
                </c:pt>
                <c:pt idx="4542">
                  <c:v>#N/A</c:v>
                </c:pt>
                <c:pt idx="4543">
                  <c:v>#N/A</c:v>
                </c:pt>
                <c:pt idx="4544">
                  <c:v>#N/A</c:v>
                </c:pt>
                <c:pt idx="4545">
                  <c:v>#N/A</c:v>
                </c:pt>
                <c:pt idx="4546">
                  <c:v>#N/A</c:v>
                </c:pt>
                <c:pt idx="4547">
                  <c:v>#N/A</c:v>
                </c:pt>
                <c:pt idx="4548">
                  <c:v>#N/A</c:v>
                </c:pt>
                <c:pt idx="4549">
                  <c:v>#N/A</c:v>
                </c:pt>
                <c:pt idx="4550">
                  <c:v>#N/A</c:v>
                </c:pt>
                <c:pt idx="4551">
                  <c:v>#N/A</c:v>
                </c:pt>
                <c:pt idx="4552">
                  <c:v>#N/A</c:v>
                </c:pt>
                <c:pt idx="4553">
                  <c:v>#N/A</c:v>
                </c:pt>
                <c:pt idx="4554">
                  <c:v>#N/A</c:v>
                </c:pt>
                <c:pt idx="4555">
                  <c:v>#N/A</c:v>
                </c:pt>
                <c:pt idx="4556">
                  <c:v>#N/A</c:v>
                </c:pt>
                <c:pt idx="4557">
                  <c:v>#N/A</c:v>
                </c:pt>
                <c:pt idx="4558">
                  <c:v>#N/A</c:v>
                </c:pt>
                <c:pt idx="4559">
                  <c:v>#N/A</c:v>
                </c:pt>
                <c:pt idx="4560">
                  <c:v>#N/A</c:v>
                </c:pt>
                <c:pt idx="4561">
                  <c:v>#N/A</c:v>
                </c:pt>
                <c:pt idx="4562">
                  <c:v>#N/A</c:v>
                </c:pt>
                <c:pt idx="4563">
                  <c:v>#N/A</c:v>
                </c:pt>
                <c:pt idx="4564">
                  <c:v>#N/A</c:v>
                </c:pt>
                <c:pt idx="4565">
                  <c:v>#N/A</c:v>
                </c:pt>
                <c:pt idx="4566">
                  <c:v>#N/A</c:v>
                </c:pt>
                <c:pt idx="4567">
                  <c:v>#N/A</c:v>
                </c:pt>
                <c:pt idx="4568">
                  <c:v>#N/A</c:v>
                </c:pt>
                <c:pt idx="4569">
                  <c:v>#N/A</c:v>
                </c:pt>
                <c:pt idx="4570">
                  <c:v>#N/A</c:v>
                </c:pt>
                <c:pt idx="4571">
                  <c:v>#N/A</c:v>
                </c:pt>
                <c:pt idx="4572">
                  <c:v>#N/A</c:v>
                </c:pt>
                <c:pt idx="4573">
                  <c:v>#N/A</c:v>
                </c:pt>
                <c:pt idx="4574">
                  <c:v>#N/A</c:v>
                </c:pt>
                <c:pt idx="4575">
                  <c:v>#N/A</c:v>
                </c:pt>
                <c:pt idx="4576">
                  <c:v>#N/A</c:v>
                </c:pt>
                <c:pt idx="4577">
                  <c:v>#N/A</c:v>
                </c:pt>
                <c:pt idx="4578">
                  <c:v>#N/A</c:v>
                </c:pt>
                <c:pt idx="4579">
                  <c:v>#N/A</c:v>
                </c:pt>
                <c:pt idx="4580">
                  <c:v>#N/A</c:v>
                </c:pt>
                <c:pt idx="4581">
                  <c:v>#N/A</c:v>
                </c:pt>
                <c:pt idx="4582">
                  <c:v>#N/A</c:v>
                </c:pt>
                <c:pt idx="4583">
                  <c:v>#N/A</c:v>
                </c:pt>
                <c:pt idx="4584">
                  <c:v>#N/A</c:v>
                </c:pt>
                <c:pt idx="4585">
                  <c:v>#N/A</c:v>
                </c:pt>
                <c:pt idx="4586">
                  <c:v>#N/A</c:v>
                </c:pt>
                <c:pt idx="4587">
                  <c:v>#N/A</c:v>
                </c:pt>
                <c:pt idx="4588">
                  <c:v>#N/A</c:v>
                </c:pt>
                <c:pt idx="4589">
                  <c:v>#N/A</c:v>
                </c:pt>
                <c:pt idx="4590">
                  <c:v>#N/A</c:v>
                </c:pt>
                <c:pt idx="4591">
                  <c:v>#N/A</c:v>
                </c:pt>
                <c:pt idx="4592">
                  <c:v>#N/A</c:v>
                </c:pt>
                <c:pt idx="4593">
                  <c:v>#N/A</c:v>
                </c:pt>
                <c:pt idx="4594">
                  <c:v>#N/A</c:v>
                </c:pt>
                <c:pt idx="4595">
                  <c:v>#N/A</c:v>
                </c:pt>
                <c:pt idx="4596">
                  <c:v>#N/A</c:v>
                </c:pt>
                <c:pt idx="4597">
                  <c:v>#N/A</c:v>
                </c:pt>
                <c:pt idx="4598">
                  <c:v>#N/A</c:v>
                </c:pt>
                <c:pt idx="4599">
                  <c:v>#N/A</c:v>
                </c:pt>
                <c:pt idx="4600">
                  <c:v>#N/A</c:v>
                </c:pt>
                <c:pt idx="4601">
                  <c:v>#N/A</c:v>
                </c:pt>
                <c:pt idx="4602">
                  <c:v>#N/A</c:v>
                </c:pt>
                <c:pt idx="4603">
                  <c:v>#N/A</c:v>
                </c:pt>
                <c:pt idx="4604">
                  <c:v>#N/A</c:v>
                </c:pt>
                <c:pt idx="4605">
                  <c:v>#N/A</c:v>
                </c:pt>
                <c:pt idx="4606">
                  <c:v>#N/A</c:v>
                </c:pt>
                <c:pt idx="4607">
                  <c:v>#N/A</c:v>
                </c:pt>
                <c:pt idx="4608">
                  <c:v>#N/A</c:v>
                </c:pt>
                <c:pt idx="4609">
                  <c:v>#N/A</c:v>
                </c:pt>
                <c:pt idx="4610">
                  <c:v>#N/A</c:v>
                </c:pt>
                <c:pt idx="4611">
                  <c:v>#N/A</c:v>
                </c:pt>
                <c:pt idx="4612">
                  <c:v>#N/A</c:v>
                </c:pt>
                <c:pt idx="4613">
                  <c:v>#N/A</c:v>
                </c:pt>
                <c:pt idx="4614">
                  <c:v>#N/A</c:v>
                </c:pt>
                <c:pt idx="4615">
                  <c:v>#N/A</c:v>
                </c:pt>
                <c:pt idx="4616">
                  <c:v>#N/A</c:v>
                </c:pt>
                <c:pt idx="4617">
                  <c:v>#N/A</c:v>
                </c:pt>
                <c:pt idx="4618">
                  <c:v>#N/A</c:v>
                </c:pt>
                <c:pt idx="4619">
                  <c:v>#N/A</c:v>
                </c:pt>
                <c:pt idx="4620">
                  <c:v>#N/A</c:v>
                </c:pt>
                <c:pt idx="4621">
                  <c:v>#N/A</c:v>
                </c:pt>
                <c:pt idx="4622">
                  <c:v>#N/A</c:v>
                </c:pt>
                <c:pt idx="4623">
                  <c:v>#N/A</c:v>
                </c:pt>
                <c:pt idx="4624">
                  <c:v>#N/A</c:v>
                </c:pt>
                <c:pt idx="4625">
                  <c:v>#N/A</c:v>
                </c:pt>
                <c:pt idx="4626">
                  <c:v>#N/A</c:v>
                </c:pt>
                <c:pt idx="4627">
                  <c:v>#N/A</c:v>
                </c:pt>
                <c:pt idx="4628">
                  <c:v>#N/A</c:v>
                </c:pt>
                <c:pt idx="4629">
                  <c:v>#N/A</c:v>
                </c:pt>
                <c:pt idx="4630">
                  <c:v>#N/A</c:v>
                </c:pt>
                <c:pt idx="4631">
                  <c:v>#N/A</c:v>
                </c:pt>
                <c:pt idx="4632">
                  <c:v>#N/A</c:v>
                </c:pt>
                <c:pt idx="4633">
                  <c:v>#N/A</c:v>
                </c:pt>
                <c:pt idx="4634">
                  <c:v>#N/A</c:v>
                </c:pt>
                <c:pt idx="4635">
                  <c:v>#N/A</c:v>
                </c:pt>
                <c:pt idx="4636">
                  <c:v>#N/A</c:v>
                </c:pt>
                <c:pt idx="4637">
                  <c:v>#N/A</c:v>
                </c:pt>
                <c:pt idx="4638">
                  <c:v>#N/A</c:v>
                </c:pt>
                <c:pt idx="4639">
                  <c:v>#N/A</c:v>
                </c:pt>
                <c:pt idx="4640">
                  <c:v>#N/A</c:v>
                </c:pt>
                <c:pt idx="4641">
                  <c:v>#N/A</c:v>
                </c:pt>
                <c:pt idx="4642">
                  <c:v>#N/A</c:v>
                </c:pt>
                <c:pt idx="4643">
                  <c:v>#N/A</c:v>
                </c:pt>
                <c:pt idx="4644">
                  <c:v>#N/A</c:v>
                </c:pt>
                <c:pt idx="4645">
                  <c:v>#N/A</c:v>
                </c:pt>
                <c:pt idx="4646">
                  <c:v>#N/A</c:v>
                </c:pt>
                <c:pt idx="4647">
                  <c:v>#N/A</c:v>
                </c:pt>
                <c:pt idx="4648">
                  <c:v>#N/A</c:v>
                </c:pt>
                <c:pt idx="4649">
                  <c:v>#N/A</c:v>
                </c:pt>
                <c:pt idx="4650">
                  <c:v>#N/A</c:v>
                </c:pt>
                <c:pt idx="4651">
                  <c:v>#N/A</c:v>
                </c:pt>
                <c:pt idx="4652">
                  <c:v>#N/A</c:v>
                </c:pt>
                <c:pt idx="4653">
                  <c:v>#N/A</c:v>
                </c:pt>
                <c:pt idx="4654">
                  <c:v>#N/A</c:v>
                </c:pt>
                <c:pt idx="4655">
                  <c:v>#N/A</c:v>
                </c:pt>
                <c:pt idx="4656">
                  <c:v>#N/A</c:v>
                </c:pt>
                <c:pt idx="4657">
                  <c:v>#N/A</c:v>
                </c:pt>
                <c:pt idx="4658">
                  <c:v>#N/A</c:v>
                </c:pt>
                <c:pt idx="4659">
                  <c:v>#N/A</c:v>
                </c:pt>
                <c:pt idx="4660">
                  <c:v>#N/A</c:v>
                </c:pt>
                <c:pt idx="4661">
                  <c:v>#N/A</c:v>
                </c:pt>
                <c:pt idx="4662">
                  <c:v>#N/A</c:v>
                </c:pt>
                <c:pt idx="4663">
                  <c:v>#N/A</c:v>
                </c:pt>
                <c:pt idx="4664">
                  <c:v>#N/A</c:v>
                </c:pt>
                <c:pt idx="4665">
                  <c:v>#N/A</c:v>
                </c:pt>
                <c:pt idx="4666">
                  <c:v>#N/A</c:v>
                </c:pt>
                <c:pt idx="4667">
                  <c:v>#N/A</c:v>
                </c:pt>
                <c:pt idx="4668">
                  <c:v>#N/A</c:v>
                </c:pt>
                <c:pt idx="4669">
                  <c:v>#N/A</c:v>
                </c:pt>
                <c:pt idx="4670">
                  <c:v>#N/A</c:v>
                </c:pt>
                <c:pt idx="4671">
                  <c:v>#N/A</c:v>
                </c:pt>
                <c:pt idx="4672">
                  <c:v>#N/A</c:v>
                </c:pt>
                <c:pt idx="4673">
                  <c:v>#N/A</c:v>
                </c:pt>
                <c:pt idx="4674">
                  <c:v>#N/A</c:v>
                </c:pt>
                <c:pt idx="4675">
                  <c:v>#N/A</c:v>
                </c:pt>
                <c:pt idx="4676">
                  <c:v>#N/A</c:v>
                </c:pt>
                <c:pt idx="4677">
                  <c:v>#N/A</c:v>
                </c:pt>
                <c:pt idx="4678">
                  <c:v>#N/A</c:v>
                </c:pt>
                <c:pt idx="4679">
                  <c:v>#N/A</c:v>
                </c:pt>
                <c:pt idx="4680">
                  <c:v>#N/A</c:v>
                </c:pt>
                <c:pt idx="4681">
                  <c:v>#N/A</c:v>
                </c:pt>
                <c:pt idx="4682">
                  <c:v>#N/A</c:v>
                </c:pt>
                <c:pt idx="4683">
                  <c:v>#N/A</c:v>
                </c:pt>
                <c:pt idx="4684">
                  <c:v>#N/A</c:v>
                </c:pt>
                <c:pt idx="4685">
                  <c:v>#N/A</c:v>
                </c:pt>
                <c:pt idx="4686">
                  <c:v>#N/A</c:v>
                </c:pt>
                <c:pt idx="4687">
                  <c:v>#N/A</c:v>
                </c:pt>
                <c:pt idx="4688">
                  <c:v>#N/A</c:v>
                </c:pt>
                <c:pt idx="4689">
                  <c:v>#N/A</c:v>
                </c:pt>
                <c:pt idx="4690">
                  <c:v>#N/A</c:v>
                </c:pt>
                <c:pt idx="4691">
                  <c:v>#N/A</c:v>
                </c:pt>
                <c:pt idx="4692">
                  <c:v>#N/A</c:v>
                </c:pt>
                <c:pt idx="4693">
                  <c:v>#N/A</c:v>
                </c:pt>
                <c:pt idx="4694">
                  <c:v>#N/A</c:v>
                </c:pt>
                <c:pt idx="4695">
                  <c:v>#N/A</c:v>
                </c:pt>
                <c:pt idx="4696">
                  <c:v>#N/A</c:v>
                </c:pt>
                <c:pt idx="4697">
                  <c:v>#N/A</c:v>
                </c:pt>
                <c:pt idx="4698">
                  <c:v>#N/A</c:v>
                </c:pt>
                <c:pt idx="4699">
                  <c:v>#N/A</c:v>
                </c:pt>
                <c:pt idx="4700">
                  <c:v>#N/A</c:v>
                </c:pt>
                <c:pt idx="4701">
                  <c:v>#N/A</c:v>
                </c:pt>
                <c:pt idx="4702">
                  <c:v>#N/A</c:v>
                </c:pt>
                <c:pt idx="4703">
                  <c:v>#N/A</c:v>
                </c:pt>
                <c:pt idx="4704">
                  <c:v>#N/A</c:v>
                </c:pt>
                <c:pt idx="4705">
                  <c:v>#N/A</c:v>
                </c:pt>
                <c:pt idx="4706">
                  <c:v>#N/A</c:v>
                </c:pt>
                <c:pt idx="4707">
                  <c:v>#N/A</c:v>
                </c:pt>
                <c:pt idx="4708">
                  <c:v>#N/A</c:v>
                </c:pt>
                <c:pt idx="4709">
                  <c:v>#N/A</c:v>
                </c:pt>
                <c:pt idx="4710">
                  <c:v>#N/A</c:v>
                </c:pt>
                <c:pt idx="4711">
                  <c:v>#N/A</c:v>
                </c:pt>
                <c:pt idx="4712">
                  <c:v>#N/A</c:v>
                </c:pt>
                <c:pt idx="4713">
                  <c:v>#N/A</c:v>
                </c:pt>
                <c:pt idx="4714">
                  <c:v>#N/A</c:v>
                </c:pt>
                <c:pt idx="4715">
                  <c:v>#N/A</c:v>
                </c:pt>
                <c:pt idx="4716">
                  <c:v>#N/A</c:v>
                </c:pt>
                <c:pt idx="4717">
                  <c:v>#N/A</c:v>
                </c:pt>
                <c:pt idx="4718">
                  <c:v>#N/A</c:v>
                </c:pt>
                <c:pt idx="4719">
                  <c:v>#N/A</c:v>
                </c:pt>
                <c:pt idx="4720">
                  <c:v>#N/A</c:v>
                </c:pt>
                <c:pt idx="4721">
                  <c:v>#N/A</c:v>
                </c:pt>
                <c:pt idx="4722">
                  <c:v>#N/A</c:v>
                </c:pt>
                <c:pt idx="4723">
                  <c:v>#N/A</c:v>
                </c:pt>
                <c:pt idx="4724">
                  <c:v>#N/A</c:v>
                </c:pt>
                <c:pt idx="4725">
                  <c:v>#N/A</c:v>
                </c:pt>
                <c:pt idx="4726">
                  <c:v>#N/A</c:v>
                </c:pt>
                <c:pt idx="4727">
                  <c:v>#N/A</c:v>
                </c:pt>
                <c:pt idx="4728">
                  <c:v>#N/A</c:v>
                </c:pt>
                <c:pt idx="4729">
                  <c:v>#N/A</c:v>
                </c:pt>
                <c:pt idx="4730">
                  <c:v>#N/A</c:v>
                </c:pt>
                <c:pt idx="4731">
                  <c:v>#N/A</c:v>
                </c:pt>
                <c:pt idx="4732">
                  <c:v>#N/A</c:v>
                </c:pt>
                <c:pt idx="4733">
                  <c:v>#N/A</c:v>
                </c:pt>
                <c:pt idx="4734">
                  <c:v>#N/A</c:v>
                </c:pt>
                <c:pt idx="4735">
                  <c:v>#N/A</c:v>
                </c:pt>
                <c:pt idx="4736">
                  <c:v>#N/A</c:v>
                </c:pt>
                <c:pt idx="4737">
                  <c:v>#N/A</c:v>
                </c:pt>
                <c:pt idx="4738">
                  <c:v>#N/A</c:v>
                </c:pt>
                <c:pt idx="4739">
                  <c:v>#N/A</c:v>
                </c:pt>
                <c:pt idx="4740">
                  <c:v>#N/A</c:v>
                </c:pt>
                <c:pt idx="4741">
                  <c:v>#N/A</c:v>
                </c:pt>
                <c:pt idx="4742">
                  <c:v>#N/A</c:v>
                </c:pt>
                <c:pt idx="4743">
                  <c:v>#N/A</c:v>
                </c:pt>
                <c:pt idx="4744">
                  <c:v>#N/A</c:v>
                </c:pt>
                <c:pt idx="4745">
                  <c:v>#N/A</c:v>
                </c:pt>
                <c:pt idx="4746">
                  <c:v>#N/A</c:v>
                </c:pt>
                <c:pt idx="4747">
                  <c:v>#N/A</c:v>
                </c:pt>
                <c:pt idx="4748">
                  <c:v>#N/A</c:v>
                </c:pt>
                <c:pt idx="4749">
                  <c:v>#N/A</c:v>
                </c:pt>
                <c:pt idx="4750">
                  <c:v>#N/A</c:v>
                </c:pt>
                <c:pt idx="4751">
                  <c:v>#N/A</c:v>
                </c:pt>
                <c:pt idx="4752">
                  <c:v>#N/A</c:v>
                </c:pt>
                <c:pt idx="4753">
                  <c:v>#N/A</c:v>
                </c:pt>
                <c:pt idx="4754">
                  <c:v>#N/A</c:v>
                </c:pt>
                <c:pt idx="4755">
                  <c:v>#N/A</c:v>
                </c:pt>
                <c:pt idx="4756">
                  <c:v>#N/A</c:v>
                </c:pt>
                <c:pt idx="4757">
                  <c:v>#N/A</c:v>
                </c:pt>
                <c:pt idx="4758">
                  <c:v>#N/A</c:v>
                </c:pt>
                <c:pt idx="4759">
                  <c:v>#N/A</c:v>
                </c:pt>
                <c:pt idx="4760">
                  <c:v>#N/A</c:v>
                </c:pt>
                <c:pt idx="4761">
                  <c:v>#N/A</c:v>
                </c:pt>
                <c:pt idx="4762">
                  <c:v>#N/A</c:v>
                </c:pt>
                <c:pt idx="4763">
                  <c:v>#N/A</c:v>
                </c:pt>
                <c:pt idx="4764">
                  <c:v>#N/A</c:v>
                </c:pt>
                <c:pt idx="4765">
                  <c:v>#N/A</c:v>
                </c:pt>
                <c:pt idx="4766">
                  <c:v>#N/A</c:v>
                </c:pt>
                <c:pt idx="4767">
                  <c:v>#N/A</c:v>
                </c:pt>
                <c:pt idx="4768">
                  <c:v>#N/A</c:v>
                </c:pt>
                <c:pt idx="4769">
                  <c:v>#N/A</c:v>
                </c:pt>
                <c:pt idx="4770">
                  <c:v>#N/A</c:v>
                </c:pt>
                <c:pt idx="4771">
                  <c:v>#N/A</c:v>
                </c:pt>
                <c:pt idx="4772">
                  <c:v>#N/A</c:v>
                </c:pt>
                <c:pt idx="4773">
                  <c:v>#N/A</c:v>
                </c:pt>
                <c:pt idx="4774">
                  <c:v>#N/A</c:v>
                </c:pt>
                <c:pt idx="4775">
                  <c:v>#N/A</c:v>
                </c:pt>
                <c:pt idx="4776">
                  <c:v>#N/A</c:v>
                </c:pt>
                <c:pt idx="4777">
                  <c:v>#N/A</c:v>
                </c:pt>
                <c:pt idx="4778">
                  <c:v>#N/A</c:v>
                </c:pt>
                <c:pt idx="4779">
                  <c:v>#N/A</c:v>
                </c:pt>
                <c:pt idx="4780">
                  <c:v>#N/A</c:v>
                </c:pt>
                <c:pt idx="4781">
                  <c:v>#N/A</c:v>
                </c:pt>
                <c:pt idx="4782">
                  <c:v>#N/A</c:v>
                </c:pt>
                <c:pt idx="4783">
                  <c:v>#N/A</c:v>
                </c:pt>
                <c:pt idx="4784">
                  <c:v>#N/A</c:v>
                </c:pt>
                <c:pt idx="4785">
                  <c:v>#N/A</c:v>
                </c:pt>
                <c:pt idx="4786">
                  <c:v>#N/A</c:v>
                </c:pt>
                <c:pt idx="4787">
                  <c:v>#N/A</c:v>
                </c:pt>
                <c:pt idx="4788">
                  <c:v>#N/A</c:v>
                </c:pt>
                <c:pt idx="4789">
                  <c:v>#N/A</c:v>
                </c:pt>
                <c:pt idx="4790">
                  <c:v>#N/A</c:v>
                </c:pt>
                <c:pt idx="4791">
                  <c:v>#N/A</c:v>
                </c:pt>
                <c:pt idx="4792">
                  <c:v>#N/A</c:v>
                </c:pt>
                <c:pt idx="4793">
                  <c:v>#N/A</c:v>
                </c:pt>
                <c:pt idx="4794">
                  <c:v>#N/A</c:v>
                </c:pt>
                <c:pt idx="4795">
                  <c:v>#N/A</c:v>
                </c:pt>
                <c:pt idx="4796">
                  <c:v>#N/A</c:v>
                </c:pt>
                <c:pt idx="4797">
                  <c:v>#N/A</c:v>
                </c:pt>
                <c:pt idx="4798">
                  <c:v>#N/A</c:v>
                </c:pt>
                <c:pt idx="4799">
                  <c:v>#N/A</c:v>
                </c:pt>
                <c:pt idx="4800">
                  <c:v>#N/A</c:v>
                </c:pt>
                <c:pt idx="4801">
                  <c:v>#N/A</c:v>
                </c:pt>
                <c:pt idx="4802">
                  <c:v>#N/A</c:v>
                </c:pt>
                <c:pt idx="4803">
                  <c:v>#N/A</c:v>
                </c:pt>
                <c:pt idx="4804">
                  <c:v>#N/A</c:v>
                </c:pt>
                <c:pt idx="4805">
                  <c:v>#N/A</c:v>
                </c:pt>
                <c:pt idx="4806">
                  <c:v>#N/A</c:v>
                </c:pt>
                <c:pt idx="4807">
                  <c:v>#N/A</c:v>
                </c:pt>
                <c:pt idx="4808">
                  <c:v>#N/A</c:v>
                </c:pt>
                <c:pt idx="4809">
                  <c:v>#N/A</c:v>
                </c:pt>
                <c:pt idx="4810">
                  <c:v>#N/A</c:v>
                </c:pt>
                <c:pt idx="4811">
                  <c:v>#N/A</c:v>
                </c:pt>
                <c:pt idx="4812">
                  <c:v>#N/A</c:v>
                </c:pt>
                <c:pt idx="4813">
                  <c:v>#N/A</c:v>
                </c:pt>
                <c:pt idx="4814">
                  <c:v>#N/A</c:v>
                </c:pt>
                <c:pt idx="4815">
                  <c:v>#N/A</c:v>
                </c:pt>
                <c:pt idx="4816">
                  <c:v>#N/A</c:v>
                </c:pt>
                <c:pt idx="4817">
                  <c:v>#N/A</c:v>
                </c:pt>
                <c:pt idx="4818">
                  <c:v>#N/A</c:v>
                </c:pt>
                <c:pt idx="4819">
                  <c:v>#N/A</c:v>
                </c:pt>
                <c:pt idx="4820">
                  <c:v>#N/A</c:v>
                </c:pt>
                <c:pt idx="4821">
                  <c:v>#N/A</c:v>
                </c:pt>
                <c:pt idx="4822">
                  <c:v>#N/A</c:v>
                </c:pt>
                <c:pt idx="4823">
                  <c:v>#N/A</c:v>
                </c:pt>
                <c:pt idx="4824">
                  <c:v>#N/A</c:v>
                </c:pt>
                <c:pt idx="4825">
                  <c:v>#N/A</c:v>
                </c:pt>
                <c:pt idx="4826">
                  <c:v>#N/A</c:v>
                </c:pt>
                <c:pt idx="4827">
                  <c:v>#N/A</c:v>
                </c:pt>
                <c:pt idx="4828">
                  <c:v>#N/A</c:v>
                </c:pt>
                <c:pt idx="4829">
                  <c:v>#N/A</c:v>
                </c:pt>
                <c:pt idx="4830">
                  <c:v>#N/A</c:v>
                </c:pt>
                <c:pt idx="4831">
                  <c:v>#N/A</c:v>
                </c:pt>
                <c:pt idx="4832">
                  <c:v>#N/A</c:v>
                </c:pt>
                <c:pt idx="4833">
                  <c:v>#N/A</c:v>
                </c:pt>
                <c:pt idx="4834">
                  <c:v>#N/A</c:v>
                </c:pt>
                <c:pt idx="4835">
                  <c:v>#N/A</c:v>
                </c:pt>
                <c:pt idx="4836">
                  <c:v>#N/A</c:v>
                </c:pt>
                <c:pt idx="4837">
                  <c:v>#N/A</c:v>
                </c:pt>
                <c:pt idx="4838">
                  <c:v>#N/A</c:v>
                </c:pt>
                <c:pt idx="4839">
                  <c:v>#N/A</c:v>
                </c:pt>
                <c:pt idx="4840">
                  <c:v>#N/A</c:v>
                </c:pt>
                <c:pt idx="4841">
                  <c:v>#N/A</c:v>
                </c:pt>
                <c:pt idx="4842">
                  <c:v>#N/A</c:v>
                </c:pt>
                <c:pt idx="4843">
                  <c:v>#N/A</c:v>
                </c:pt>
                <c:pt idx="4844">
                  <c:v>#N/A</c:v>
                </c:pt>
                <c:pt idx="4845">
                  <c:v>#N/A</c:v>
                </c:pt>
                <c:pt idx="4846">
                  <c:v>#N/A</c:v>
                </c:pt>
                <c:pt idx="4847">
                  <c:v>#N/A</c:v>
                </c:pt>
                <c:pt idx="4848">
                  <c:v>#N/A</c:v>
                </c:pt>
                <c:pt idx="4849">
                  <c:v>#N/A</c:v>
                </c:pt>
                <c:pt idx="4850">
                  <c:v>#N/A</c:v>
                </c:pt>
                <c:pt idx="4851">
                  <c:v>#N/A</c:v>
                </c:pt>
                <c:pt idx="4852">
                  <c:v>#N/A</c:v>
                </c:pt>
                <c:pt idx="4853">
                  <c:v>#N/A</c:v>
                </c:pt>
                <c:pt idx="4854">
                  <c:v>#N/A</c:v>
                </c:pt>
                <c:pt idx="4855">
                  <c:v>#N/A</c:v>
                </c:pt>
                <c:pt idx="4856">
                  <c:v>#N/A</c:v>
                </c:pt>
                <c:pt idx="4857">
                  <c:v>#N/A</c:v>
                </c:pt>
                <c:pt idx="4858">
                  <c:v>#N/A</c:v>
                </c:pt>
                <c:pt idx="4859">
                  <c:v>#N/A</c:v>
                </c:pt>
                <c:pt idx="4860">
                  <c:v>#N/A</c:v>
                </c:pt>
                <c:pt idx="4861">
                  <c:v>#N/A</c:v>
                </c:pt>
                <c:pt idx="4862">
                  <c:v>#N/A</c:v>
                </c:pt>
                <c:pt idx="4863">
                  <c:v>#N/A</c:v>
                </c:pt>
                <c:pt idx="4864">
                  <c:v>#N/A</c:v>
                </c:pt>
                <c:pt idx="4865">
                  <c:v>#N/A</c:v>
                </c:pt>
                <c:pt idx="4866">
                  <c:v>#N/A</c:v>
                </c:pt>
                <c:pt idx="4867">
                  <c:v>#N/A</c:v>
                </c:pt>
                <c:pt idx="4868">
                  <c:v>#N/A</c:v>
                </c:pt>
                <c:pt idx="4869">
                  <c:v>#N/A</c:v>
                </c:pt>
                <c:pt idx="4870">
                  <c:v>#N/A</c:v>
                </c:pt>
                <c:pt idx="4871">
                  <c:v>#N/A</c:v>
                </c:pt>
                <c:pt idx="4872">
                  <c:v>#N/A</c:v>
                </c:pt>
                <c:pt idx="4873">
                  <c:v>#N/A</c:v>
                </c:pt>
                <c:pt idx="4874">
                  <c:v>#N/A</c:v>
                </c:pt>
                <c:pt idx="4875">
                  <c:v>#N/A</c:v>
                </c:pt>
                <c:pt idx="4876">
                  <c:v>#N/A</c:v>
                </c:pt>
                <c:pt idx="4877">
                  <c:v>#N/A</c:v>
                </c:pt>
                <c:pt idx="4878">
                  <c:v>#N/A</c:v>
                </c:pt>
                <c:pt idx="4879">
                  <c:v>#N/A</c:v>
                </c:pt>
                <c:pt idx="4880">
                  <c:v>#N/A</c:v>
                </c:pt>
                <c:pt idx="4881">
                  <c:v>#N/A</c:v>
                </c:pt>
                <c:pt idx="4882">
                  <c:v>#N/A</c:v>
                </c:pt>
                <c:pt idx="4883">
                  <c:v>#N/A</c:v>
                </c:pt>
                <c:pt idx="4884">
                  <c:v>#N/A</c:v>
                </c:pt>
                <c:pt idx="4885">
                  <c:v>#N/A</c:v>
                </c:pt>
                <c:pt idx="4886">
                  <c:v>#N/A</c:v>
                </c:pt>
                <c:pt idx="4887">
                  <c:v>#N/A</c:v>
                </c:pt>
                <c:pt idx="4888">
                  <c:v>#N/A</c:v>
                </c:pt>
                <c:pt idx="4889">
                  <c:v>#N/A</c:v>
                </c:pt>
                <c:pt idx="4890">
                  <c:v>#N/A</c:v>
                </c:pt>
                <c:pt idx="4891">
                  <c:v>#N/A</c:v>
                </c:pt>
                <c:pt idx="4892">
                  <c:v>#N/A</c:v>
                </c:pt>
                <c:pt idx="4893">
                  <c:v>#N/A</c:v>
                </c:pt>
                <c:pt idx="4894">
                  <c:v>#N/A</c:v>
                </c:pt>
                <c:pt idx="4895">
                  <c:v>#N/A</c:v>
                </c:pt>
                <c:pt idx="4896">
                  <c:v>#N/A</c:v>
                </c:pt>
                <c:pt idx="4897">
                  <c:v>#N/A</c:v>
                </c:pt>
                <c:pt idx="4898">
                  <c:v>#N/A</c:v>
                </c:pt>
                <c:pt idx="4899">
                  <c:v>#N/A</c:v>
                </c:pt>
                <c:pt idx="4900">
                  <c:v>#N/A</c:v>
                </c:pt>
                <c:pt idx="4901">
                  <c:v>#N/A</c:v>
                </c:pt>
                <c:pt idx="4902">
                  <c:v>#N/A</c:v>
                </c:pt>
                <c:pt idx="4903">
                  <c:v>#N/A</c:v>
                </c:pt>
                <c:pt idx="4904">
                  <c:v>#N/A</c:v>
                </c:pt>
                <c:pt idx="4905">
                  <c:v>#N/A</c:v>
                </c:pt>
                <c:pt idx="4906">
                  <c:v>#N/A</c:v>
                </c:pt>
                <c:pt idx="4907">
                  <c:v>#N/A</c:v>
                </c:pt>
                <c:pt idx="4908">
                  <c:v>#N/A</c:v>
                </c:pt>
                <c:pt idx="4909">
                  <c:v>#N/A</c:v>
                </c:pt>
                <c:pt idx="4910">
                  <c:v>#N/A</c:v>
                </c:pt>
                <c:pt idx="4911">
                  <c:v>#N/A</c:v>
                </c:pt>
                <c:pt idx="4912">
                  <c:v>#N/A</c:v>
                </c:pt>
                <c:pt idx="4913">
                  <c:v>#N/A</c:v>
                </c:pt>
                <c:pt idx="4914">
                  <c:v>#N/A</c:v>
                </c:pt>
                <c:pt idx="4915">
                  <c:v>#N/A</c:v>
                </c:pt>
                <c:pt idx="4916">
                  <c:v>#N/A</c:v>
                </c:pt>
                <c:pt idx="4917">
                  <c:v>#N/A</c:v>
                </c:pt>
                <c:pt idx="4918">
                  <c:v>#N/A</c:v>
                </c:pt>
                <c:pt idx="4919">
                  <c:v>#N/A</c:v>
                </c:pt>
                <c:pt idx="4920">
                  <c:v>#N/A</c:v>
                </c:pt>
                <c:pt idx="4921">
                  <c:v>#N/A</c:v>
                </c:pt>
                <c:pt idx="4922">
                  <c:v>#N/A</c:v>
                </c:pt>
                <c:pt idx="4923">
                  <c:v>#N/A</c:v>
                </c:pt>
                <c:pt idx="4924">
                  <c:v>#N/A</c:v>
                </c:pt>
                <c:pt idx="4925">
                  <c:v>#N/A</c:v>
                </c:pt>
                <c:pt idx="4926">
                  <c:v>#N/A</c:v>
                </c:pt>
                <c:pt idx="4927">
                  <c:v>#N/A</c:v>
                </c:pt>
                <c:pt idx="4928">
                  <c:v>#N/A</c:v>
                </c:pt>
                <c:pt idx="4929">
                  <c:v>#N/A</c:v>
                </c:pt>
                <c:pt idx="4930">
                  <c:v>#N/A</c:v>
                </c:pt>
                <c:pt idx="4931">
                  <c:v>#N/A</c:v>
                </c:pt>
                <c:pt idx="4932">
                  <c:v>#N/A</c:v>
                </c:pt>
                <c:pt idx="4933">
                  <c:v>#N/A</c:v>
                </c:pt>
                <c:pt idx="4934">
                  <c:v>#N/A</c:v>
                </c:pt>
                <c:pt idx="4935">
                  <c:v>#N/A</c:v>
                </c:pt>
                <c:pt idx="4936">
                  <c:v>#N/A</c:v>
                </c:pt>
                <c:pt idx="4937">
                  <c:v>#N/A</c:v>
                </c:pt>
                <c:pt idx="4938">
                  <c:v>#N/A</c:v>
                </c:pt>
                <c:pt idx="4939">
                  <c:v>#N/A</c:v>
                </c:pt>
                <c:pt idx="4940">
                  <c:v>#N/A</c:v>
                </c:pt>
                <c:pt idx="4941">
                  <c:v>#N/A</c:v>
                </c:pt>
                <c:pt idx="4942">
                  <c:v>#N/A</c:v>
                </c:pt>
                <c:pt idx="4943">
                  <c:v>#N/A</c:v>
                </c:pt>
                <c:pt idx="4944">
                  <c:v>#N/A</c:v>
                </c:pt>
                <c:pt idx="4945">
                  <c:v>#N/A</c:v>
                </c:pt>
                <c:pt idx="4946">
                  <c:v>#N/A</c:v>
                </c:pt>
                <c:pt idx="4947">
                  <c:v>#N/A</c:v>
                </c:pt>
                <c:pt idx="4948">
                  <c:v>#N/A</c:v>
                </c:pt>
                <c:pt idx="4949">
                  <c:v>#N/A</c:v>
                </c:pt>
                <c:pt idx="4950">
                  <c:v>#N/A</c:v>
                </c:pt>
                <c:pt idx="4951">
                  <c:v>#N/A</c:v>
                </c:pt>
                <c:pt idx="4952">
                  <c:v>#N/A</c:v>
                </c:pt>
                <c:pt idx="4953">
                  <c:v>#N/A</c:v>
                </c:pt>
                <c:pt idx="4954">
                  <c:v>#N/A</c:v>
                </c:pt>
                <c:pt idx="4955">
                  <c:v>#N/A</c:v>
                </c:pt>
                <c:pt idx="4956">
                  <c:v>#N/A</c:v>
                </c:pt>
                <c:pt idx="4957">
                  <c:v>#N/A</c:v>
                </c:pt>
                <c:pt idx="4958">
                  <c:v>#N/A</c:v>
                </c:pt>
                <c:pt idx="4959">
                  <c:v>#N/A</c:v>
                </c:pt>
                <c:pt idx="4960">
                  <c:v>#N/A</c:v>
                </c:pt>
                <c:pt idx="4961">
                  <c:v>#N/A</c:v>
                </c:pt>
                <c:pt idx="4962">
                  <c:v>#N/A</c:v>
                </c:pt>
                <c:pt idx="4963">
                  <c:v>#N/A</c:v>
                </c:pt>
                <c:pt idx="4964">
                  <c:v>#N/A</c:v>
                </c:pt>
                <c:pt idx="4965">
                  <c:v>#N/A</c:v>
                </c:pt>
                <c:pt idx="4966">
                  <c:v>#N/A</c:v>
                </c:pt>
                <c:pt idx="4967">
                  <c:v>#N/A</c:v>
                </c:pt>
                <c:pt idx="4968">
                  <c:v>#N/A</c:v>
                </c:pt>
                <c:pt idx="4969">
                  <c:v>#N/A</c:v>
                </c:pt>
                <c:pt idx="4970">
                  <c:v>#N/A</c:v>
                </c:pt>
                <c:pt idx="4971">
                  <c:v>#N/A</c:v>
                </c:pt>
                <c:pt idx="4972">
                  <c:v>#N/A</c:v>
                </c:pt>
                <c:pt idx="4973">
                  <c:v>#N/A</c:v>
                </c:pt>
                <c:pt idx="4974">
                  <c:v>#N/A</c:v>
                </c:pt>
                <c:pt idx="4975">
                  <c:v>#N/A</c:v>
                </c:pt>
                <c:pt idx="4976">
                  <c:v>#N/A</c:v>
                </c:pt>
                <c:pt idx="4977">
                  <c:v>#N/A</c:v>
                </c:pt>
                <c:pt idx="4978">
                  <c:v>#N/A</c:v>
                </c:pt>
                <c:pt idx="4979">
                  <c:v>#N/A</c:v>
                </c:pt>
                <c:pt idx="4980">
                  <c:v>#N/A</c:v>
                </c:pt>
                <c:pt idx="4981">
                  <c:v>#N/A</c:v>
                </c:pt>
                <c:pt idx="4982">
                  <c:v>#N/A</c:v>
                </c:pt>
                <c:pt idx="4983">
                  <c:v>#N/A</c:v>
                </c:pt>
                <c:pt idx="4984">
                  <c:v>#N/A</c:v>
                </c:pt>
                <c:pt idx="4985">
                  <c:v>#N/A</c:v>
                </c:pt>
                <c:pt idx="4986">
                  <c:v>#N/A</c:v>
                </c:pt>
                <c:pt idx="4987">
                  <c:v>#N/A</c:v>
                </c:pt>
                <c:pt idx="4988">
                  <c:v>#N/A</c:v>
                </c:pt>
                <c:pt idx="4989">
                  <c:v>#N/A</c:v>
                </c:pt>
                <c:pt idx="4990">
                  <c:v>#N/A</c:v>
                </c:pt>
                <c:pt idx="4991">
                  <c:v>#N/A</c:v>
                </c:pt>
                <c:pt idx="4992">
                  <c:v>#N/A</c:v>
                </c:pt>
                <c:pt idx="4993">
                  <c:v>#N/A</c:v>
                </c:pt>
                <c:pt idx="4994">
                  <c:v>#N/A</c:v>
                </c:pt>
                <c:pt idx="4995">
                  <c:v>#N/A</c:v>
                </c:pt>
                <c:pt idx="4996">
                  <c:v>#N/A</c:v>
                </c:pt>
                <c:pt idx="4997">
                  <c:v>#N/A</c:v>
                </c:pt>
                <c:pt idx="4998">
                  <c:v>#N/A</c:v>
                </c:pt>
                <c:pt idx="4999">
                  <c:v>#N/A</c:v>
                </c:pt>
                <c:pt idx="5000">
                  <c:v>#N/A</c:v>
                </c:pt>
                <c:pt idx="5001">
                  <c:v>#N/A</c:v>
                </c:pt>
                <c:pt idx="5002">
                  <c:v>#N/A</c:v>
                </c:pt>
                <c:pt idx="5003">
                  <c:v>#N/A</c:v>
                </c:pt>
                <c:pt idx="5004">
                  <c:v>#N/A</c:v>
                </c:pt>
                <c:pt idx="5005">
                  <c:v>#N/A</c:v>
                </c:pt>
                <c:pt idx="5006">
                  <c:v>#N/A</c:v>
                </c:pt>
                <c:pt idx="5007">
                  <c:v>#N/A</c:v>
                </c:pt>
                <c:pt idx="5008">
                  <c:v>#N/A</c:v>
                </c:pt>
                <c:pt idx="5009">
                  <c:v>#N/A</c:v>
                </c:pt>
                <c:pt idx="5010">
                  <c:v>#N/A</c:v>
                </c:pt>
                <c:pt idx="5011">
                  <c:v>#N/A</c:v>
                </c:pt>
                <c:pt idx="5012">
                  <c:v>#N/A</c:v>
                </c:pt>
                <c:pt idx="5013">
                  <c:v>#N/A</c:v>
                </c:pt>
                <c:pt idx="5014">
                  <c:v>#N/A</c:v>
                </c:pt>
                <c:pt idx="5015">
                  <c:v>#N/A</c:v>
                </c:pt>
                <c:pt idx="5016">
                  <c:v>#N/A</c:v>
                </c:pt>
                <c:pt idx="5017">
                  <c:v>#N/A</c:v>
                </c:pt>
                <c:pt idx="5018">
                  <c:v>#N/A</c:v>
                </c:pt>
                <c:pt idx="5019">
                  <c:v>#N/A</c:v>
                </c:pt>
                <c:pt idx="5020">
                  <c:v>#N/A</c:v>
                </c:pt>
                <c:pt idx="5021">
                  <c:v>#N/A</c:v>
                </c:pt>
                <c:pt idx="5022">
                  <c:v>#N/A</c:v>
                </c:pt>
                <c:pt idx="5023">
                  <c:v>#N/A</c:v>
                </c:pt>
                <c:pt idx="5024">
                  <c:v>#N/A</c:v>
                </c:pt>
                <c:pt idx="5025">
                  <c:v>#N/A</c:v>
                </c:pt>
                <c:pt idx="5026">
                  <c:v>#N/A</c:v>
                </c:pt>
                <c:pt idx="5027">
                  <c:v>#N/A</c:v>
                </c:pt>
                <c:pt idx="5028">
                  <c:v>#N/A</c:v>
                </c:pt>
                <c:pt idx="5029">
                  <c:v>#N/A</c:v>
                </c:pt>
                <c:pt idx="5030">
                  <c:v>#N/A</c:v>
                </c:pt>
                <c:pt idx="5031">
                  <c:v>#N/A</c:v>
                </c:pt>
                <c:pt idx="5032">
                  <c:v>#N/A</c:v>
                </c:pt>
                <c:pt idx="5033">
                  <c:v>#N/A</c:v>
                </c:pt>
                <c:pt idx="5034">
                  <c:v>#N/A</c:v>
                </c:pt>
                <c:pt idx="5035">
                  <c:v>#N/A</c:v>
                </c:pt>
                <c:pt idx="5036">
                  <c:v>#N/A</c:v>
                </c:pt>
                <c:pt idx="5037">
                  <c:v>#N/A</c:v>
                </c:pt>
                <c:pt idx="5038">
                  <c:v>#N/A</c:v>
                </c:pt>
                <c:pt idx="5039">
                  <c:v>#N/A</c:v>
                </c:pt>
                <c:pt idx="5040">
                  <c:v>#N/A</c:v>
                </c:pt>
                <c:pt idx="5041">
                  <c:v>#N/A</c:v>
                </c:pt>
                <c:pt idx="5042">
                  <c:v>#N/A</c:v>
                </c:pt>
                <c:pt idx="5043">
                  <c:v>#N/A</c:v>
                </c:pt>
                <c:pt idx="5044">
                  <c:v>#N/A</c:v>
                </c:pt>
                <c:pt idx="5045">
                  <c:v>#N/A</c:v>
                </c:pt>
                <c:pt idx="5046">
                  <c:v>#N/A</c:v>
                </c:pt>
                <c:pt idx="5047">
                  <c:v>#N/A</c:v>
                </c:pt>
                <c:pt idx="5048">
                  <c:v>#N/A</c:v>
                </c:pt>
                <c:pt idx="5049">
                  <c:v>#N/A</c:v>
                </c:pt>
                <c:pt idx="5050">
                  <c:v>#N/A</c:v>
                </c:pt>
                <c:pt idx="5051">
                  <c:v>#N/A</c:v>
                </c:pt>
                <c:pt idx="5052">
                  <c:v>#N/A</c:v>
                </c:pt>
                <c:pt idx="5053">
                  <c:v>#N/A</c:v>
                </c:pt>
                <c:pt idx="5054">
                  <c:v>#N/A</c:v>
                </c:pt>
                <c:pt idx="5055">
                  <c:v>#N/A</c:v>
                </c:pt>
                <c:pt idx="5056">
                  <c:v>#N/A</c:v>
                </c:pt>
                <c:pt idx="5057">
                  <c:v>#N/A</c:v>
                </c:pt>
                <c:pt idx="5058">
                  <c:v>#N/A</c:v>
                </c:pt>
                <c:pt idx="5059">
                  <c:v>#N/A</c:v>
                </c:pt>
                <c:pt idx="5060">
                  <c:v>#N/A</c:v>
                </c:pt>
                <c:pt idx="5061">
                  <c:v>#N/A</c:v>
                </c:pt>
                <c:pt idx="5062">
                  <c:v>#N/A</c:v>
                </c:pt>
                <c:pt idx="5063">
                  <c:v>#N/A</c:v>
                </c:pt>
                <c:pt idx="5064">
                  <c:v>#N/A</c:v>
                </c:pt>
                <c:pt idx="5065">
                  <c:v>#N/A</c:v>
                </c:pt>
                <c:pt idx="5066">
                  <c:v>#N/A</c:v>
                </c:pt>
                <c:pt idx="5067">
                  <c:v>#N/A</c:v>
                </c:pt>
                <c:pt idx="5068">
                  <c:v>#N/A</c:v>
                </c:pt>
                <c:pt idx="5069">
                  <c:v>#N/A</c:v>
                </c:pt>
                <c:pt idx="5070">
                  <c:v>#N/A</c:v>
                </c:pt>
                <c:pt idx="5071">
                  <c:v>#N/A</c:v>
                </c:pt>
                <c:pt idx="5072">
                  <c:v>#N/A</c:v>
                </c:pt>
                <c:pt idx="5073">
                  <c:v>#N/A</c:v>
                </c:pt>
                <c:pt idx="5074">
                  <c:v>#N/A</c:v>
                </c:pt>
                <c:pt idx="5075">
                  <c:v>#N/A</c:v>
                </c:pt>
                <c:pt idx="5076">
                  <c:v>#N/A</c:v>
                </c:pt>
                <c:pt idx="5077">
                  <c:v>#N/A</c:v>
                </c:pt>
                <c:pt idx="5078">
                  <c:v>#N/A</c:v>
                </c:pt>
                <c:pt idx="5079">
                  <c:v>#N/A</c:v>
                </c:pt>
                <c:pt idx="5080">
                  <c:v>#N/A</c:v>
                </c:pt>
                <c:pt idx="5081">
                  <c:v>#N/A</c:v>
                </c:pt>
                <c:pt idx="5082">
                  <c:v>#N/A</c:v>
                </c:pt>
                <c:pt idx="5083">
                  <c:v>#N/A</c:v>
                </c:pt>
                <c:pt idx="5084">
                  <c:v>#N/A</c:v>
                </c:pt>
                <c:pt idx="5085">
                  <c:v>#N/A</c:v>
                </c:pt>
                <c:pt idx="5086">
                  <c:v>#N/A</c:v>
                </c:pt>
                <c:pt idx="5087">
                  <c:v>#N/A</c:v>
                </c:pt>
                <c:pt idx="5088">
                  <c:v>#N/A</c:v>
                </c:pt>
                <c:pt idx="5089">
                  <c:v>#N/A</c:v>
                </c:pt>
                <c:pt idx="5090">
                  <c:v>#N/A</c:v>
                </c:pt>
                <c:pt idx="5091">
                  <c:v>#N/A</c:v>
                </c:pt>
                <c:pt idx="5092">
                  <c:v>#N/A</c:v>
                </c:pt>
                <c:pt idx="5093">
                  <c:v>#N/A</c:v>
                </c:pt>
                <c:pt idx="5094">
                  <c:v>#N/A</c:v>
                </c:pt>
                <c:pt idx="5095">
                  <c:v>#N/A</c:v>
                </c:pt>
                <c:pt idx="5096">
                  <c:v>#N/A</c:v>
                </c:pt>
                <c:pt idx="5097">
                  <c:v>#N/A</c:v>
                </c:pt>
                <c:pt idx="5098">
                  <c:v>#N/A</c:v>
                </c:pt>
                <c:pt idx="5099">
                  <c:v>#N/A</c:v>
                </c:pt>
                <c:pt idx="5100">
                  <c:v>#N/A</c:v>
                </c:pt>
                <c:pt idx="5101">
                  <c:v>#N/A</c:v>
                </c:pt>
                <c:pt idx="5102">
                  <c:v>#N/A</c:v>
                </c:pt>
                <c:pt idx="5103">
                  <c:v>#N/A</c:v>
                </c:pt>
                <c:pt idx="5104">
                  <c:v>#N/A</c:v>
                </c:pt>
                <c:pt idx="5105">
                  <c:v>#N/A</c:v>
                </c:pt>
                <c:pt idx="5106">
                  <c:v>#N/A</c:v>
                </c:pt>
                <c:pt idx="5107">
                  <c:v>#N/A</c:v>
                </c:pt>
                <c:pt idx="5108">
                  <c:v>#N/A</c:v>
                </c:pt>
                <c:pt idx="5109">
                  <c:v>#N/A</c:v>
                </c:pt>
                <c:pt idx="5110">
                  <c:v>#N/A</c:v>
                </c:pt>
                <c:pt idx="5111">
                  <c:v>#N/A</c:v>
                </c:pt>
                <c:pt idx="5112">
                  <c:v>#N/A</c:v>
                </c:pt>
                <c:pt idx="5113">
                  <c:v>#N/A</c:v>
                </c:pt>
                <c:pt idx="5114">
                  <c:v>#N/A</c:v>
                </c:pt>
                <c:pt idx="5115">
                  <c:v>#N/A</c:v>
                </c:pt>
                <c:pt idx="5116">
                  <c:v>#N/A</c:v>
                </c:pt>
                <c:pt idx="5117">
                  <c:v>#N/A</c:v>
                </c:pt>
                <c:pt idx="5118">
                  <c:v>#N/A</c:v>
                </c:pt>
                <c:pt idx="5119">
                  <c:v>#N/A</c:v>
                </c:pt>
                <c:pt idx="5120">
                  <c:v>#N/A</c:v>
                </c:pt>
                <c:pt idx="5121">
                  <c:v>#N/A</c:v>
                </c:pt>
                <c:pt idx="5122">
                  <c:v>#N/A</c:v>
                </c:pt>
                <c:pt idx="5123">
                  <c:v>#N/A</c:v>
                </c:pt>
                <c:pt idx="5124">
                  <c:v>#N/A</c:v>
                </c:pt>
                <c:pt idx="5125">
                  <c:v>#N/A</c:v>
                </c:pt>
                <c:pt idx="5126">
                  <c:v>#N/A</c:v>
                </c:pt>
                <c:pt idx="5127">
                  <c:v>#N/A</c:v>
                </c:pt>
                <c:pt idx="5128">
                  <c:v>#N/A</c:v>
                </c:pt>
                <c:pt idx="5129">
                  <c:v>#N/A</c:v>
                </c:pt>
                <c:pt idx="5130">
                  <c:v>#N/A</c:v>
                </c:pt>
                <c:pt idx="5131">
                  <c:v>#N/A</c:v>
                </c:pt>
                <c:pt idx="5132">
                  <c:v>#N/A</c:v>
                </c:pt>
                <c:pt idx="5133">
                  <c:v>#N/A</c:v>
                </c:pt>
                <c:pt idx="5134">
                  <c:v>#N/A</c:v>
                </c:pt>
                <c:pt idx="5135">
                  <c:v>#N/A</c:v>
                </c:pt>
                <c:pt idx="5136">
                  <c:v>#N/A</c:v>
                </c:pt>
                <c:pt idx="5137">
                  <c:v>#N/A</c:v>
                </c:pt>
                <c:pt idx="5138">
                  <c:v>#N/A</c:v>
                </c:pt>
                <c:pt idx="5139">
                  <c:v>#N/A</c:v>
                </c:pt>
                <c:pt idx="5140">
                  <c:v>#N/A</c:v>
                </c:pt>
                <c:pt idx="5141">
                  <c:v>#N/A</c:v>
                </c:pt>
                <c:pt idx="5142">
                  <c:v>#N/A</c:v>
                </c:pt>
                <c:pt idx="5143">
                  <c:v>#N/A</c:v>
                </c:pt>
                <c:pt idx="5144">
                  <c:v>#N/A</c:v>
                </c:pt>
                <c:pt idx="5145">
                  <c:v>#N/A</c:v>
                </c:pt>
                <c:pt idx="5146">
                  <c:v>#N/A</c:v>
                </c:pt>
                <c:pt idx="5147">
                  <c:v>#N/A</c:v>
                </c:pt>
                <c:pt idx="5148">
                  <c:v>#N/A</c:v>
                </c:pt>
                <c:pt idx="5149">
                  <c:v>#N/A</c:v>
                </c:pt>
                <c:pt idx="5150">
                  <c:v>#N/A</c:v>
                </c:pt>
                <c:pt idx="5151">
                  <c:v>#N/A</c:v>
                </c:pt>
                <c:pt idx="5152">
                  <c:v>#N/A</c:v>
                </c:pt>
                <c:pt idx="5153">
                  <c:v>#N/A</c:v>
                </c:pt>
                <c:pt idx="5154">
                  <c:v>#N/A</c:v>
                </c:pt>
                <c:pt idx="5155">
                  <c:v>#N/A</c:v>
                </c:pt>
                <c:pt idx="5156">
                  <c:v>#N/A</c:v>
                </c:pt>
                <c:pt idx="5157">
                  <c:v>#N/A</c:v>
                </c:pt>
                <c:pt idx="5158">
                  <c:v>#N/A</c:v>
                </c:pt>
                <c:pt idx="5159">
                  <c:v>#N/A</c:v>
                </c:pt>
                <c:pt idx="5160">
                  <c:v>#N/A</c:v>
                </c:pt>
                <c:pt idx="5161">
                  <c:v>#N/A</c:v>
                </c:pt>
                <c:pt idx="5162">
                  <c:v>#N/A</c:v>
                </c:pt>
                <c:pt idx="5163">
                  <c:v>#N/A</c:v>
                </c:pt>
                <c:pt idx="5164">
                  <c:v>#N/A</c:v>
                </c:pt>
                <c:pt idx="5165">
                  <c:v>#N/A</c:v>
                </c:pt>
                <c:pt idx="5166">
                  <c:v>#N/A</c:v>
                </c:pt>
                <c:pt idx="5167">
                  <c:v>#N/A</c:v>
                </c:pt>
                <c:pt idx="5168">
                  <c:v>#N/A</c:v>
                </c:pt>
                <c:pt idx="5169">
                  <c:v>#N/A</c:v>
                </c:pt>
                <c:pt idx="5170">
                  <c:v>#N/A</c:v>
                </c:pt>
                <c:pt idx="5171">
                  <c:v>#N/A</c:v>
                </c:pt>
                <c:pt idx="5172">
                  <c:v>#N/A</c:v>
                </c:pt>
                <c:pt idx="5173">
                  <c:v>#N/A</c:v>
                </c:pt>
                <c:pt idx="5174">
                  <c:v>#N/A</c:v>
                </c:pt>
                <c:pt idx="5175">
                  <c:v>#N/A</c:v>
                </c:pt>
                <c:pt idx="5176">
                  <c:v>#N/A</c:v>
                </c:pt>
                <c:pt idx="5177">
                  <c:v>#N/A</c:v>
                </c:pt>
                <c:pt idx="5178">
                  <c:v>#N/A</c:v>
                </c:pt>
                <c:pt idx="5179">
                  <c:v>#N/A</c:v>
                </c:pt>
                <c:pt idx="5180">
                  <c:v>#N/A</c:v>
                </c:pt>
                <c:pt idx="5181">
                  <c:v>#N/A</c:v>
                </c:pt>
                <c:pt idx="5182">
                  <c:v>#N/A</c:v>
                </c:pt>
                <c:pt idx="5183">
                  <c:v>#N/A</c:v>
                </c:pt>
                <c:pt idx="5184">
                  <c:v>#N/A</c:v>
                </c:pt>
                <c:pt idx="5185">
                  <c:v>#N/A</c:v>
                </c:pt>
                <c:pt idx="5186">
                  <c:v>#N/A</c:v>
                </c:pt>
                <c:pt idx="5187">
                  <c:v>#N/A</c:v>
                </c:pt>
                <c:pt idx="5188">
                  <c:v>#N/A</c:v>
                </c:pt>
                <c:pt idx="5189">
                  <c:v>#N/A</c:v>
                </c:pt>
                <c:pt idx="5190">
                  <c:v>#N/A</c:v>
                </c:pt>
                <c:pt idx="5191">
                  <c:v>#N/A</c:v>
                </c:pt>
                <c:pt idx="5192">
                  <c:v>#N/A</c:v>
                </c:pt>
                <c:pt idx="5193">
                  <c:v>#N/A</c:v>
                </c:pt>
                <c:pt idx="5194">
                  <c:v>#N/A</c:v>
                </c:pt>
                <c:pt idx="5195">
                  <c:v>#N/A</c:v>
                </c:pt>
                <c:pt idx="5196">
                  <c:v>#N/A</c:v>
                </c:pt>
                <c:pt idx="5197">
                  <c:v>#N/A</c:v>
                </c:pt>
                <c:pt idx="5198">
                  <c:v>#N/A</c:v>
                </c:pt>
                <c:pt idx="5199">
                  <c:v>#N/A</c:v>
                </c:pt>
                <c:pt idx="5200">
                  <c:v>#N/A</c:v>
                </c:pt>
                <c:pt idx="5201">
                  <c:v>#N/A</c:v>
                </c:pt>
                <c:pt idx="5202">
                  <c:v>#N/A</c:v>
                </c:pt>
                <c:pt idx="5203">
                  <c:v>#N/A</c:v>
                </c:pt>
                <c:pt idx="5204">
                  <c:v>#N/A</c:v>
                </c:pt>
                <c:pt idx="5205">
                  <c:v>#N/A</c:v>
                </c:pt>
                <c:pt idx="5206">
                  <c:v>#N/A</c:v>
                </c:pt>
                <c:pt idx="5207">
                  <c:v>#N/A</c:v>
                </c:pt>
                <c:pt idx="5208">
                  <c:v>#N/A</c:v>
                </c:pt>
                <c:pt idx="5209">
                  <c:v>#N/A</c:v>
                </c:pt>
                <c:pt idx="5210">
                  <c:v>#N/A</c:v>
                </c:pt>
                <c:pt idx="5211">
                  <c:v>#N/A</c:v>
                </c:pt>
                <c:pt idx="5212">
                  <c:v>#N/A</c:v>
                </c:pt>
                <c:pt idx="5213">
                  <c:v>#N/A</c:v>
                </c:pt>
                <c:pt idx="5214">
                  <c:v>#N/A</c:v>
                </c:pt>
                <c:pt idx="5215">
                  <c:v>#N/A</c:v>
                </c:pt>
                <c:pt idx="5216">
                  <c:v>#N/A</c:v>
                </c:pt>
                <c:pt idx="5217">
                  <c:v>#N/A</c:v>
                </c:pt>
                <c:pt idx="5218">
                  <c:v>#N/A</c:v>
                </c:pt>
                <c:pt idx="5219">
                  <c:v>#N/A</c:v>
                </c:pt>
                <c:pt idx="5220">
                  <c:v>#N/A</c:v>
                </c:pt>
                <c:pt idx="5221">
                  <c:v>#N/A</c:v>
                </c:pt>
                <c:pt idx="5222">
                  <c:v>#N/A</c:v>
                </c:pt>
                <c:pt idx="5223">
                  <c:v>#N/A</c:v>
                </c:pt>
                <c:pt idx="5224">
                  <c:v>#N/A</c:v>
                </c:pt>
                <c:pt idx="5225">
                  <c:v>#N/A</c:v>
                </c:pt>
                <c:pt idx="5226">
                  <c:v>#N/A</c:v>
                </c:pt>
                <c:pt idx="5227">
                  <c:v>#N/A</c:v>
                </c:pt>
                <c:pt idx="5228">
                  <c:v>#N/A</c:v>
                </c:pt>
                <c:pt idx="5229">
                  <c:v>#N/A</c:v>
                </c:pt>
                <c:pt idx="5230">
                  <c:v>#N/A</c:v>
                </c:pt>
                <c:pt idx="5231">
                  <c:v>#N/A</c:v>
                </c:pt>
                <c:pt idx="5232">
                  <c:v>#N/A</c:v>
                </c:pt>
                <c:pt idx="5233">
                  <c:v>#N/A</c:v>
                </c:pt>
                <c:pt idx="5234">
                  <c:v>#N/A</c:v>
                </c:pt>
                <c:pt idx="5235">
                  <c:v>#N/A</c:v>
                </c:pt>
                <c:pt idx="5236">
                  <c:v>#N/A</c:v>
                </c:pt>
                <c:pt idx="5237">
                  <c:v>#N/A</c:v>
                </c:pt>
                <c:pt idx="5238">
                  <c:v>#N/A</c:v>
                </c:pt>
                <c:pt idx="5239">
                  <c:v>#N/A</c:v>
                </c:pt>
                <c:pt idx="5240">
                  <c:v>#N/A</c:v>
                </c:pt>
                <c:pt idx="5241">
                  <c:v>#N/A</c:v>
                </c:pt>
                <c:pt idx="5242">
                  <c:v>#N/A</c:v>
                </c:pt>
                <c:pt idx="5243">
                  <c:v>#N/A</c:v>
                </c:pt>
                <c:pt idx="5244">
                  <c:v>#N/A</c:v>
                </c:pt>
                <c:pt idx="5245">
                  <c:v>#N/A</c:v>
                </c:pt>
                <c:pt idx="5246">
                  <c:v>#N/A</c:v>
                </c:pt>
                <c:pt idx="5247">
                  <c:v>#N/A</c:v>
                </c:pt>
                <c:pt idx="5248">
                  <c:v>#N/A</c:v>
                </c:pt>
                <c:pt idx="5249">
                  <c:v>#N/A</c:v>
                </c:pt>
                <c:pt idx="5250">
                  <c:v>#N/A</c:v>
                </c:pt>
                <c:pt idx="5251">
                  <c:v>#N/A</c:v>
                </c:pt>
                <c:pt idx="5252">
                  <c:v>#N/A</c:v>
                </c:pt>
                <c:pt idx="5253">
                  <c:v>#N/A</c:v>
                </c:pt>
                <c:pt idx="5254">
                  <c:v>#N/A</c:v>
                </c:pt>
                <c:pt idx="5255">
                  <c:v>#N/A</c:v>
                </c:pt>
                <c:pt idx="5256">
                  <c:v>#N/A</c:v>
                </c:pt>
                <c:pt idx="5257">
                  <c:v>#N/A</c:v>
                </c:pt>
                <c:pt idx="5258">
                  <c:v>#N/A</c:v>
                </c:pt>
                <c:pt idx="5259">
                  <c:v>#N/A</c:v>
                </c:pt>
                <c:pt idx="5260">
                  <c:v>#N/A</c:v>
                </c:pt>
                <c:pt idx="5261">
                  <c:v>#N/A</c:v>
                </c:pt>
                <c:pt idx="5262">
                  <c:v>#N/A</c:v>
                </c:pt>
                <c:pt idx="5263">
                  <c:v>#N/A</c:v>
                </c:pt>
                <c:pt idx="5264">
                  <c:v>#N/A</c:v>
                </c:pt>
                <c:pt idx="5265">
                  <c:v>#N/A</c:v>
                </c:pt>
                <c:pt idx="5266">
                  <c:v>#N/A</c:v>
                </c:pt>
                <c:pt idx="5267">
                  <c:v>#N/A</c:v>
                </c:pt>
                <c:pt idx="5268">
                  <c:v>#N/A</c:v>
                </c:pt>
                <c:pt idx="5269">
                  <c:v>#N/A</c:v>
                </c:pt>
                <c:pt idx="5270">
                  <c:v>#N/A</c:v>
                </c:pt>
                <c:pt idx="5271">
                  <c:v>#N/A</c:v>
                </c:pt>
                <c:pt idx="5272">
                  <c:v>#N/A</c:v>
                </c:pt>
                <c:pt idx="5273">
                  <c:v>#N/A</c:v>
                </c:pt>
                <c:pt idx="5274">
                  <c:v>#N/A</c:v>
                </c:pt>
                <c:pt idx="5275">
                  <c:v>#N/A</c:v>
                </c:pt>
                <c:pt idx="5276">
                  <c:v>#N/A</c:v>
                </c:pt>
                <c:pt idx="5277">
                  <c:v>#N/A</c:v>
                </c:pt>
                <c:pt idx="5278">
                  <c:v>#N/A</c:v>
                </c:pt>
                <c:pt idx="5279">
                  <c:v>#N/A</c:v>
                </c:pt>
                <c:pt idx="5280">
                  <c:v>#N/A</c:v>
                </c:pt>
                <c:pt idx="5281">
                  <c:v>#N/A</c:v>
                </c:pt>
                <c:pt idx="5282">
                  <c:v>#N/A</c:v>
                </c:pt>
                <c:pt idx="5283">
                  <c:v>#N/A</c:v>
                </c:pt>
                <c:pt idx="5284">
                  <c:v>#N/A</c:v>
                </c:pt>
                <c:pt idx="5285">
                  <c:v>#N/A</c:v>
                </c:pt>
                <c:pt idx="5286">
                  <c:v>#N/A</c:v>
                </c:pt>
                <c:pt idx="5287">
                  <c:v>#N/A</c:v>
                </c:pt>
                <c:pt idx="5288">
                  <c:v>#N/A</c:v>
                </c:pt>
                <c:pt idx="5289">
                  <c:v>#N/A</c:v>
                </c:pt>
                <c:pt idx="5290">
                  <c:v>#N/A</c:v>
                </c:pt>
                <c:pt idx="5291">
                  <c:v>#N/A</c:v>
                </c:pt>
                <c:pt idx="5292">
                  <c:v>#N/A</c:v>
                </c:pt>
                <c:pt idx="5293">
                  <c:v>#N/A</c:v>
                </c:pt>
                <c:pt idx="5294">
                  <c:v>#N/A</c:v>
                </c:pt>
                <c:pt idx="5295">
                  <c:v>#N/A</c:v>
                </c:pt>
                <c:pt idx="5296">
                  <c:v>#N/A</c:v>
                </c:pt>
                <c:pt idx="5297">
                  <c:v>#N/A</c:v>
                </c:pt>
                <c:pt idx="5298">
                  <c:v>#N/A</c:v>
                </c:pt>
                <c:pt idx="5299">
                  <c:v>#N/A</c:v>
                </c:pt>
                <c:pt idx="5300">
                  <c:v>#N/A</c:v>
                </c:pt>
                <c:pt idx="5301">
                  <c:v>#N/A</c:v>
                </c:pt>
                <c:pt idx="5302">
                  <c:v>#N/A</c:v>
                </c:pt>
                <c:pt idx="5303">
                  <c:v>#N/A</c:v>
                </c:pt>
                <c:pt idx="5304">
                  <c:v>#N/A</c:v>
                </c:pt>
                <c:pt idx="5305">
                  <c:v>#N/A</c:v>
                </c:pt>
                <c:pt idx="5306">
                  <c:v>#N/A</c:v>
                </c:pt>
                <c:pt idx="5307">
                  <c:v>#N/A</c:v>
                </c:pt>
                <c:pt idx="5308">
                  <c:v>#N/A</c:v>
                </c:pt>
                <c:pt idx="5309">
                  <c:v>#N/A</c:v>
                </c:pt>
                <c:pt idx="5310">
                  <c:v>#N/A</c:v>
                </c:pt>
                <c:pt idx="5311">
                  <c:v>#N/A</c:v>
                </c:pt>
                <c:pt idx="5312">
                  <c:v>#N/A</c:v>
                </c:pt>
                <c:pt idx="5313">
                  <c:v>#N/A</c:v>
                </c:pt>
                <c:pt idx="5314">
                  <c:v>#N/A</c:v>
                </c:pt>
                <c:pt idx="5315">
                  <c:v>#N/A</c:v>
                </c:pt>
                <c:pt idx="5316">
                  <c:v>#N/A</c:v>
                </c:pt>
                <c:pt idx="5317">
                  <c:v>#N/A</c:v>
                </c:pt>
                <c:pt idx="5318">
                  <c:v>#N/A</c:v>
                </c:pt>
                <c:pt idx="5319">
                  <c:v>#N/A</c:v>
                </c:pt>
                <c:pt idx="5320">
                  <c:v>#N/A</c:v>
                </c:pt>
                <c:pt idx="5321">
                  <c:v>#N/A</c:v>
                </c:pt>
                <c:pt idx="5322">
                  <c:v>#N/A</c:v>
                </c:pt>
                <c:pt idx="5323">
                  <c:v>#N/A</c:v>
                </c:pt>
                <c:pt idx="5324">
                  <c:v>#N/A</c:v>
                </c:pt>
                <c:pt idx="5325">
                  <c:v>#N/A</c:v>
                </c:pt>
                <c:pt idx="5326">
                  <c:v>#N/A</c:v>
                </c:pt>
                <c:pt idx="5327">
                  <c:v>#N/A</c:v>
                </c:pt>
                <c:pt idx="5328">
                  <c:v>#N/A</c:v>
                </c:pt>
                <c:pt idx="5329">
                  <c:v>#N/A</c:v>
                </c:pt>
                <c:pt idx="5330">
                  <c:v>#N/A</c:v>
                </c:pt>
                <c:pt idx="5331">
                  <c:v>#N/A</c:v>
                </c:pt>
                <c:pt idx="5332">
                  <c:v>#N/A</c:v>
                </c:pt>
                <c:pt idx="5333">
                  <c:v>#N/A</c:v>
                </c:pt>
                <c:pt idx="5334">
                  <c:v>#N/A</c:v>
                </c:pt>
                <c:pt idx="5335">
                  <c:v>#N/A</c:v>
                </c:pt>
                <c:pt idx="5336">
                  <c:v>#N/A</c:v>
                </c:pt>
                <c:pt idx="5337">
                  <c:v>#N/A</c:v>
                </c:pt>
                <c:pt idx="5338">
                  <c:v>#N/A</c:v>
                </c:pt>
                <c:pt idx="5339">
                  <c:v>#N/A</c:v>
                </c:pt>
                <c:pt idx="5340">
                  <c:v>#N/A</c:v>
                </c:pt>
                <c:pt idx="5341">
                  <c:v>#N/A</c:v>
                </c:pt>
                <c:pt idx="5342">
                  <c:v>#N/A</c:v>
                </c:pt>
                <c:pt idx="5343">
                  <c:v>#N/A</c:v>
                </c:pt>
                <c:pt idx="5344">
                  <c:v>#N/A</c:v>
                </c:pt>
                <c:pt idx="5345">
                  <c:v>#N/A</c:v>
                </c:pt>
                <c:pt idx="5346">
                  <c:v>#N/A</c:v>
                </c:pt>
                <c:pt idx="5347">
                  <c:v>#N/A</c:v>
                </c:pt>
                <c:pt idx="5348">
                  <c:v>#N/A</c:v>
                </c:pt>
                <c:pt idx="5349">
                  <c:v>#N/A</c:v>
                </c:pt>
                <c:pt idx="5350">
                  <c:v>#N/A</c:v>
                </c:pt>
                <c:pt idx="5351">
                  <c:v>#N/A</c:v>
                </c:pt>
                <c:pt idx="5352">
                  <c:v>#N/A</c:v>
                </c:pt>
                <c:pt idx="5353">
                  <c:v>#N/A</c:v>
                </c:pt>
                <c:pt idx="5354">
                  <c:v>#N/A</c:v>
                </c:pt>
                <c:pt idx="5355">
                  <c:v>#N/A</c:v>
                </c:pt>
                <c:pt idx="5356">
                  <c:v>#N/A</c:v>
                </c:pt>
                <c:pt idx="5357">
                  <c:v>#N/A</c:v>
                </c:pt>
                <c:pt idx="5358">
                  <c:v>#N/A</c:v>
                </c:pt>
                <c:pt idx="5359">
                  <c:v>#N/A</c:v>
                </c:pt>
                <c:pt idx="5360">
                  <c:v>#N/A</c:v>
                </c:pt>
                <c:pt idx="5361">
                  <c:v>#N/A</c:v>
                </c:pt>
                <c:pt idx="5362">
                  <c:v>#N/A</c:v>
                </c:pt>
                <c:pt idx="5363">
                  <c:v>#N/A</c:v>
                </c:pt>
                <c:pt idx="5364">
                  <c:v>#N/A</c:v>
                </c:pt>
                <c:pt idx="5365">
                  <c:v>#N/A</c:v>
                </c:pt>
                <c:pt idx="5366">
                  <c:v>#N/A</c:v>
                </c:pt>
                <c:pt idx="5367">
                  <c:v>#N/A</c:v>
                </c:pt>
                <c:pt idx="5368">
                  <c:v>#N/A</c:v>
                </c:pt>
                <c:pt idx="5369">
                  <c:v>#N/A</c:v>
                </c:pt>
                <c:pt idx="5370">
                  <c:v>#N/A</c:v>
                </c:pt>
                <c:pt idx="5371">
                  <c:v>#N/A</c:v>
                </c:pt>
                <c:pt idx="5372">
                  <c:v>#N/A</c:v>
                </c:pt>
                <c:pt idx="5373">
                  <c:v>#N/A</c:v>
                </c:pt>
                <c:pt idx="5374">
                  <c:v>#N/A</c:v>
                </c:pt>
                <c:pt idx="5375">
                  <c:v>#N/A</c:v>
                </c:pt>
                <c:pt idx="5376">
                  <c:v>#N/A</c:v>
                </c:pt>
                <c:pt idx="5377">
                  <c:v>#N/A</c:v>
                </c:pt>
                <c:pt idx="5378">
                  <c:v>#N/A</c:v>
                </c:pt>
                <c:pt idx="5379">
                  <c:v>#N/A</c:v>
                </c:pt>
                <c:pt idx="5380">
                  <c:v>#N/A</c:v>
                </c:pt>
                <c:pt idx="5381">
                  <c:v>#N/A</c:v>
                </c:pt>
                <c:pt idx="5382">
                  <c:v>#N/A</c:v>
                </c:pt>
                <c:pt idx="5383">
                  <c:v>#N/A</c:v>
                </c:pt>
                <c:pt idx="5384">
                  <c:v>#N/A</c:v>
                </c:pt>
                <c:pt idx="5385">
                  <c:v>#N/A</c:v>
                </c:pt>
                <c:pt idx="5386">
                  <c:v>#N/A</c:v>
                </c:pt>
                <c:pt idx="5387">
                  <c:v>#N/A</c:v>
                </c:pt>
                <c:pt idx="5388">
                  <c:v>#N/A</c:v>
                </c:pt>
                <c:pt idx="5389">
                  <c:v>#N/A</c:v>
                </c:pt>
                <c:pt idx="5390">
                  <c:v>#N/A</c:v>
                </c:pt>
                <c:pt idx="5391">
                  <c:v>#N/A</c:v>
                </c:pt>
                <c:pt idx="5392">
                  <c:v>#N/A</c:v>
                </c:pt>
                <c:pt idx="5393">
                  <c:v>#N/A</c:v>
                </c:pt>
                <c:pt idx="5394">
                  <c:v>#N/A</c:v>
                </c:pt>
                <c:pt idx="5395">
                  <c:v>#N/A</c:v>
                </c:pt>
                <c:pt idx="5396">
                  <c:v>#N/A</c:v>
                </c:pt>
                <c:pt idx="5397">
                  <c:v>#N/A</c:v>
                </c:pt>
                <c:pt idx="5398">
                  <c:v>#N/A</c:v>
                </c:pt>
                <c:pt idx="5399">
                  <c:v>#N/A</c:v>
                </c:pt>
                <c:pt idx="5400">
                  <c:v>#N/A</c:v>
                </c:pt>
                <c:pt idx="5401">
                  <c:v>#N/A</c:v>
                </c:pt>
                <c:pt idx="5402">
                  <c:v>#N/A</c:v>
                </c:pt>
                <c:pt idx="5403">
                  <c:v>#N/A</c:v>
                </c:pt>
                <c:pt idx="5404">
                  <c:v>#N/A</c:v>
                </c:pt>
                <c:pt idx="5405">
                  <c:v>#N/A</c:v>
                </c:pt>
                <c:pt idx="5406">
                  <c:v>#N/A</c:v>
                </c:pt>
                <c:pt idx="5407">
                  <c:v>#N/A</c:v>
                </c:pt>
                <c:pt idx="5408">
                  <c:v>#N/A</c:v>
                </c:pt>
                <c:pt idx="5409">
                  <c:v>#N/A</c:v>
                </c:pt>
                <c:pt idx="5410">
                  <c:v>#N/A</c:v>
                </c:pt>
                <c:pt idx="5411">
                  <c:v>#N/A</c:v>
                </c:pt>
                <c:pt idx="5412">
                  <c:v>#N/A</c:v>
                </c:pt>
                <c:pt idx="5413">
                  <c:v>#N/A</c:v>
                </c:pt>
                <c:pt idx="5414">
                  <c:v>#N/A</c:v>
                </c:pt>
                <c:pt idx="5415">
                  <c:v>#N/A</c:v>
                </c:pt>
                <c:pt idx="5416">
                  <c:v>#N/A</c:v>
                </c:pt>
                <c:pt idx="5417">
                  <c:v>#N/A</c:v>
                </c:pt>
                <c:pt idx="5418">
                  <c:v>#N/A</c:v>
                </c:pt>
                <c:pt idx="5419">
                  <c:v>#N/A</c:v>
                </c:pt>
                <c:pt idx="5420">
                  <c:v>#N/A</c:v>
                </c:pt>
                <c:pt idx="5421">
                  <c:v>#N/A</c:v>
                </c:pt>
                <c:pt idx="5422">
                  <c:v>#N/A</c:v>
                </c:pt>
                <c:pt idx="5423">
                  <c:v>#N/A</c:v>
                </c:pt>
                <c:pt idx="5424">
                  <c:v>#N/A</c:v>
                </c:pt>
                <c:pt idx="5425">
                  <c:v>#N/A</c:v>
                </c:pt>
                <c:pt idx="5426">
                  <c:v>#N/A</c:v>
                </c:pt>
                <c:pt idx="5427">
                  <c:v>#N/A</c:v>
                </c:pt>
                <c:pt idx="5428">
                  <c:v>#N/A</c:v>
                </c:pt>
                <c:pt idx="5429">
                  <c:v>#N/A</c:v>
                </c:pt>
                <c:pt idx="5430">
                  <c:v>#N/A</c:v>
                </c:pt>
                <c:pt idx="5431">
                  <c:v>#N/A</c:v>
                </c:pt>
                <c:pt idx="5432">
                  <c:v>#N/A</c:v>
                </c:pt>
                <c:pt idx="5433">
                  <c:v>#N/A</c:v>
                </c:pt>
                <c:pt idx="5434">
                  <c:v>#N/A</c:v>
                </c:pt>
                <c:pt idx="5435">
                  <c:v>#N/A</c:v>
                </c:pt>
                <c:pt idx="5436">
                  <c:v>#N/A</c:v>
                </c:pt>
                <c:pt idx="5437">
                  <c:v>#N/A</c:v>
                </c:pt>
                <c:pt idx="5438">
                  <c:v>#N/A</c:v>
                </c:pt>
                <c:pt idx="5439">
                  <c:v>#N/A</c:v>
                </c:pt>
                <c:pt idx="5440">
                  <c:v>#N/A</c:v>
                </c:pt>
                <c:pt idx="5441">
                  <c:v>#N/A</c:v>
                </c:pt>
                <c:pt idx="5442">
                  <c:v>#N/A</c:v>
                </c:pt>
                <c:pt idx="5443">
                  <c:v>#N/A</c:v>
                </c:pt>
                <c:pt idx="5444">
                  <c:v>#N/A</c:v>
                </c:pt>
                <c:pt idx="5445">
                  <c:v>#N/A</c:v>
                </c:pt>
                <c:pt idx="5446">
                  <c:v>#N/A</c:v>
                </c:pt>
                <c:pt idx="5447">
                  <c:v>#N/A</c:v>
                </c:pt>
                <c:pt idx="5448">
                  <c:v>#N/A</c:v>
                </c:pt>
                <c:pt idx="5449">
                  <c:v>#N/A</c:v>
                </c:pt>
                <c:pt idx="5450">
                  <c:v>#N/A</c:v>
                </c:pt>
                <c:pt idx="5451">
                  <c:v>#N/A</c:v>
                </c:pt>
                <c:pt idx="5452">
                  <c:v>#N/A</c:v>
                </c:pt>
                <c:pt idx="5453">
                  <c:v>#N/A</c:v>
                </c:pt>
                <c:pt idx="5454">
                  <c:v>#N/A</c:v>
                </c:pt>
                <c:pt idx="5455">
                  <c:v>#N/A</c:v>
                </c:pt>
                <c:pt idx="5456">
                  <c:v>#N/A</c:v>
                </c:pt>
                <c:pt idx="5457">
                  <c:v>#N/A</c:v>
                </c:pt>
                <c:pt idx="5458">
                  <c:v>#N/A</c:v>
                </c:pt>
                <c:pt idx="5459">
                  <c:v>#N/A</c:v>
                </c:pt>
                <c:pt idx="5460">
                  <c:v>#N/A</c:v>
                </c:pt>
                <c:pt idx="5461">
                  <c:v>#N/A</c:v>
                </c:pt>
                <c:pt idx="5462">
                  <c:v>#N/A</c:v>
                </c:pt>
                <c:pt idx="5463">
                  <c:v>#N/A</c:v>
                </c:pt>
                <c:pt idx="5464">
                  <c:v>#N/A</c:v>
                </c:pt>
                <c:pt idx="5465">
                  <c:v>#N/A</c:v>
                </c:pt>
                <c:pt idx="5466">
                  <c:v>#N/A</c:v>
                </c:pt>
                <c:pt idx="5467">
                  <c:v>#N/A</c:v>
                </c:pt>
                <c:pt idx="5468">
                  <c:v>#N/A</c:v>
                </c:pt>
                <c:pt idx="5469">
                  <c:v>#N/A</c:v>
                </c:pt>
                <c:pt idx="5470">
                  <c:v>#N/A</c:v>
                </c:pt>
                <c:pt idx="5471">
                  <c:v>#N/A</c:v>
                </c:pt>
                <c:pt idx="5472">
                  <c:v>#N/A</c:v>
                </c:pt>
                <c:pt idx="5473">
                  <c:v>#N/A</c:v>
                </c:pt>
                <c:pt idx="5474">
                  <c:v>#N/A</c:v>
                </c:pt>
                <c:pt idx="5475">
                  <c:v>#N/A</c:v>
                </c:pt>
                <c:pt idx="5476">
                  <c:v>#N/A</c:v>
                </c:pt>
                <c:pt idx="5477">
                  <c:v>#N/A</c:v>
                </c:pt>
                <c:pt idx="5478">
                  <c:v>#N/A</c:v>
                </c:pt>
                <c:pt idx="5479">
                  <c:v>#N/A</c:v>
                </c:pt>
                <c:pt idx="5480">
                  <c:v>#N/A</c:v>
                </c:pt>
                <c:pt idx="5481">
                  <c:v>#N/A</c:v>
                </c:pt>
                <c:pt idx="5482">
                  <c:v>#N/A</c:v>
                </c:pt>
                <c:pt idx="5483">
                  <c:v>#N/A</c:v>
                </c:pt>
                <c:pt idx="5484">
                  <c:v>#N/A</c:v>
                </c:pt>
                <c:pt idx="5485">
                  <c:v>#N/A</c:v>
                </c:pt>
                <c:pt idx="5486">
                  <c:v>#N/A</c:v>
                </c:pt>
                <c:pt idx="5487">
                  <c:v>#N/A</c:v>
                </c:pt>
                <c:pt idx="5488">
                  <c:v>#N/A</c:v>
                </c:pt>
                <c:pt idx="5489">
                  <c:v>#N/A</c:v>
                </c:pt>
                <c:pt idx="5490">
                  <c:v>#N/A</c:v>
                </c:pt>
                <c:pt idx="5491">
                  <c:v>#N/A</c:v>
                </c:pt>
                <c:pt idx="5492">
                  <c:v>#N/A</c:v>
                </c:pt>
                <c:pt idx="5493">
                  <c:v>#N/A</c:v>
                </c:pt>
                <c:pt idx="5494">
                  <c:v>#N/A</c:v>
                </c:pt>
                <c:pt idx="5495">
                  <c:v>#N/A</c:v>
                </c:pt>
                <c:pt idx="5496">
                  <c:v>#N/A</c:v>
                </c:pt>
                <c:pt idx="5497">
                  <c:v>#N/A</c:v>
                </c:pt>
                <c:pt idx="5498">
                  <c:v>#N/A</c:v>
                </c:pt>
                <c:pt idx="5499">
                  <c:v>#N/A</c:v>
                </c:pt>
                <c:pt idx="5500">
                  <c:v>#N/A</c:v>
                </c:pt>
                <c:pt idx="5501">
                  <c:v>#N/A</c:v>
                </c:pt>
                <c:pt idx="5502">
                  <c:v>#N/A</c:v>
                </c:pt>
                <c:pt idx="5503">
                  <c:v>#N/A</c:v>
                </c:pt>
                <c:pt idx="5504">
                  <c:v>#N/A</c:v>
                </c:pt>
                <c:pt idx="5505">
                  <c:v>#N/A</c:v>
                </c:pt>
                <c:pt idx="5506">
                  <c:v>#N/A</c:v>
                </c:pt>
                <c:pt idx="5507">
                  <c:v>#N/A</c:v>
                </c:pt>
                <c:pt idx="5508">
                  <c:v>#N/A</c:v>
                </c:pt>
                <c:pt idx="5509">
                  <c:v>#N/A</c:v>
                </c:pt>
                <c:pt idx="5510">
                  <c:v>#N/A</c:v>
                </c:pt>
                <c:pt idx="5511">
                  <c:v>#N/A</c:v>
                </c:pt>
                <c:pt idx="5512">
                  <c:v>#N/A</c:v>
                </c:pt>
                <c:pt idx="5513">
                  <c:v>#N/A</c:v>
                </c:pt>
                <c:pt idx="5514">
                  <c:v>#N/A</c:v>
                </c:pt>
                <c:pt idx="5515">
                  <c:v>#N/A</c:v>
                </c:pt>
                <c:pt idx="5516">
                  <c:v>#N/A</c:v>
                </c:pt>
                <c:pt idx="5517">
                  <c:v>#N/A</c:v>
                </c:pt>
                <c:pt idx="5518">
                  <c:v>#N/A</c:v>
                </c:pt>
                <c:pt idx="5519">
                  <c:v>#N/A</c:v>
                </c:pt>
                <c:pt idx="5520">
                  <c:v>#N/A</c:v>
                </c:pt>
                <c:pt idx="5521">
                  <c:v>#N/A</c:v>
                </c:pt>
                <c:pt idx="5522">
                  <c:v>#N/A</c:v>
                </c:pt>
                <c:pt idx="5523">
                  <c:v>#N/A</c:v>
                </c:pt>
                <c:pt idx="5524">
                  <c:v>#N/A</c:v>
                </c:pt>
                <c:pt idx="5525">
                  <c:v>#N/A</c:v>
                </c:pt>
                <c:pt idx="5526">
                  <c:v>#N/A</c:v>
                </c:pt>
                <c:pt idx="5527">
                  <c:v>#N/A</c:v>
                </c:pt>
                <c:pt idx="5528">
                  <c:v>#N/A</c:v>
                </c:pt>
                <c:pt idx="5529">
                  <c:v>#N/A</c:v>
                </c:pt>
                <c:pt idx="5530">
                  <c:v>#N/A</c:v>
                </c:pt>
                <c:pt idx="5531">
                  <c:v>#N/A</c:v>
                </c:pt>
                <c:pt idx="5532">
                  <c:v>#N/A</c:v>
                </c:pt>
                <c:pt idx="5533">
                  <c:v>#N/A</c:v>
                </c:pt>
                <c:pt idx="5534">
                  <c:v>#N/A</c:v>
                </c:pt>
                <c:pt idx="5535">
                  <c:v>#N/A</c:v>
                </c:pt>
                <c:pt idx="5536">
                  <c:v>#N/A</c:v>
                </c:pt>
                <c:pt idx="5537">
                  <c:v>#N/A</c:v>
                </c:pt>
                <c:pt idx="5538">
                  <c:v>#N/A</c:v>
                </c:pt>
                <c:pt idx="5539">
                  <c:v>#N/A</c:v>
                </c:pt>
                <c:pt idx="5540">
                  <c:v>#N/A</c:v>
                </c:pt>
                <c:pt idx="5541">
                  <c:v>#N/A</c:v>
                </c:pt>
                <c:pt idx="5542">
                  <c:v>#N/A</c:v>
                </c:pt>
                <c:pt idx="5543">
                  <c:v>#N/A</c:v>
                </c:pt>
                <c:pt idx="5544">
                  <c:v>#N/A</c:v>
                </c:pt>
                <c:pt idx="5545">
                  <c:v>#N/A</c:v>
                </c:pt>
                <c:pt idx="5546">
                  <c:v>#N/A</c:v>
                </c:pt>
                <c:pt idx="5547">
                  <c:v>#N/A</c:v>
                </c:pt>
                <c:pt idx="5548">
                  <c:v>#N/A</c:v>
                </c:pt>
                <c:pt idx="5549">
                  <c:v>#N/A</c:v>
                </c:pt>
                <c:pt idx="5550">
                  <c:v>#N/A</c:v>
                </c:pt>
                <c:pt idx="5551">
                  <c:v>#N/A</c:v>
                </c:pt>
                <c:pt idx="5552">
                  <c:v>#N/A</c:v>
                </c:pt>
                <c:pt idx="5553">
                  <c:v>#N/A</c:v>
                </c:pt>
                <c:pt idx="5554">
                  <c:v>#N/A</c:v>
                </c:pt>
                <c:pt idx="5555">
                  <c:v>#N/A</c:v>
                </c:pt>
                <c:pt idx="5556">
                  <c:v>#N/A</c:v>
                </c:pt>
                <c:pt idx="5557">
                  <c:v>#N/A</c:v>
                </c:pt>
                <c:pt idx="5558">
                  <c:v>#N/A</c:v>
                </c:pt>
                <c:pt idx="5559">
                  <c:v>#N/A</c:v>
                </c:pt>
                <c:pt idx="5560">
                  <c:v>#N/A</c:v>
                </c:pt>
                <c:pt idx="5561">
                  <c:v>#N/A</c:v>
                </c:pt>
                <c:pt idx="5562">
                  <c:v>#N/A</c:v>
                </c:pt>
                <c:pt idx="5563">
                  <c:v>#N/A</c:v>
                </c:pt>
                <c:pt idx="5564">
                  <c:v>#N/A</c:v>
                </c:pt>
                <c:pt idx="5565">
                  <c:v>#N/A</c:v>
                </c:pt>
                <c:pt idx="5566">
                  <c:v>#N/A</c:v>
                </c:pt>
                <c:pt idx="5567">
                  <c:v>#N/A</c:v>
                </c:pt>
                <c:pt idx="5568">
                  <c:v>#N/A</c:v>
                </c:pt>
                <c:pt idx="5569">
                  <c:v>#N/A</c:v>
                </c:pt>
                <c:pt idx="5570">
                  <c:v>#N/A</c:v>
                </c:pt>
                <c:pt idx="5571">
                  <c:v>#N/A</c:v>
                </c:pt>
                <c:pt idx="5572">
                  <c:v>#N/A</c:v>
                </c:pt>
                <c:pt idx="5573">
                  <c:v>#N/A</c:v>
                </c:pt>
                <c:pt idx="5574">
                  <c:v>#N/A</c:v>
                </c:pt>
                <c:pt idx="5575">
                  <c:v>#N/A</c:v>
                </c:pt>
                <c:pt idx="5576">
                  <c:v>#N/A</c:v>
                </c:pt>
                <c:pt idx="5577">
                  <c:v>#N/A</c:v>
                </c:pt>
                <c:pt idx="5578">
                  <c:v>#N/A</c:v>
                </c:pt>
                <c:pt idx="5579">
                  <c:v>#N/A</c:v>
                </c:pt>
                <c:pt idx="5580">
                  <c:v>#N/A</c:v>
                </c:pt>
                <c:pt idx="5581">
                  <c:v>#N/A</c:v>
                </c:pt>
                <c:pt idx="5582">
                  <c:v>#N/A</c:v>
                </c:pt>
                <c:pt idx="5583">
                  <c:v>#N/A</c:v>
                </c:pt>
                <c:pt idx="5584">
                  <c:v>#N/A</c:v>
                </c:pt>
                <c:pt idx="5585">
                  <c:v>#N/A</c:v>
                </c:pt>
                <c:pt idx="5586">
                  <c:v>#N/A</c:v>
                </c:pt>
                <c:pt idx="5587">
                  <c:v>#N/A</c:v>
                </c:pt>
                <c:pt idx="5588">
                  <c:v>#N/A</c:v>
                </c:pt>
                <c:pt idx="5589">
                  <c:v>#N/A</c:v>
                </c:pt>
                <c:pt idx="5590">
                  <c:v>#N/A</c:v>
                </c:pt>
                <c:pt idx="5591">
                  <c:v>#N/A</c:v>
                </c:pt>
                <c:pt idx="5592">
                  <c:v>#N/A</c:v>
                </c:pt>
                <c:pt idx="5593">
                  <c:v>#N/A</c:v>
                </c:pt>
                <c:pt idx="5594">
                  <c:v>#N/A</c:v>
                </c:pt>
                <c:pt idx="5595">
                  <c:v>#N/A</c:v>
                </c:pt>
                <c:pt idx="5596">
                  <c:v>#N/A</c:v>
                </c:pt>
                <c:pt idx="5597">
                  <c:v>#N/A</c:v>
                </c:pt>
                <c:pt idx="5598">
                  <c:v>#N/A</c:v>
                </c:pt>
                <c:pt idx="5599">
                  <c:v>#N/A</c:v>
                </c:pt>
                <c:pt idx="5600">
                  <c:v>#N/A</c:v>
                </c:pt>
                <c:pt idx="5601">
                  <c:v>#N/A</c:v>
                </c:pt>
                <c:pt idx="5602">
                  <c:v>#N/A</c:v>
                </c:pt>
                <c:pt idx="5603">
                  <c:v>#N/A</c:v>
                </c:pt>
                <c:pt idx="5604">
                  <c:v>#N/A</c:v>
                </c:pt>
                <c:pt idx="5605">
                  <c:v>#N/A</c:v>
                </c:pt>
                <c:pt idx="5606">
                  <c:v>#N/A</c:v>
                </c:pt>
                <c:pt idx="5607">
                  <c:v>#N/A</c:v>
                </c:pt>
                <c:pt idx="5608">
                  <c:v>#N/A</c:v>
                </c:pt>
                <c:pt idx="5609">
                  <c:v>#N/A</c:v>
                </c:pt>
                <c:pt idx="5610">
                  <c:v>#N/A</c:v>
                </c:pt>
                <c:pt idx="5611">
                  <c:v>#N/A</c:v>
                </c:pt>
                <c:pt idx="5612">
                  <c:v>#N/A</c:v>
                </c:pt>
                <c:pt idx="5613">
                  <c:v>#N/A</c:v>
                </c:pt>
                <c:pt idx="5614">
                  <c:v>#N/A</c:v>
                </c:pt>
                <c:pt idx="5615">
                  <c:v>#N/A</c:v>
                </c:pt>
                <c:pt idx="5616">
                  <c:v>#N/A</c:v>
                </c:pt>
                <c:pt idx="5617">
                  <c:v>#N/A</c:v>
                </c:pt>
                <c:pt idx="5618">
                  <c:v>#N/A</c:v>
                </c:pt>
                <c:pt idx="5619">
                  <c:v>#N/A</c:v>
                </c:pt>
                <c:pt idx="5620">
                  <c:v>#N/A</c:v>
                </c:pt>
                <c:pt idx="5621">
                  <c:v>#N/A</c:v>
                </c:pt>
                <c:pt idx="5622">
                  <c:v>#N/A</c:v>
                </c:pt>
                <c:pt idx="5623">
                  <c:v>#N/A</c:v>
                </c:pt>
                <c:pt idx="5624">
                  <c:v>#N/A</c:v>
                </c:pt>
                <c:pt idx="5625">
                  <c:v>#N/A</c:v>
                </c:pt>
                <c:pt idx="5626">
                  <c:v>#N/A</c:v>
                </c:pt>
                <c:pt idx="5627">
                  <c:v>#N/A</c:v>
                </c:pt>
                <c:pt idx="5628">
                  <c:v>#N/A</c:v>
                </c:pt>
                <c:pt idx="5629">
                  <c:v>#N/A</c:v>
                </c:pt>
                <c:pt idx="5630">
                  <c:v>#N/A</c:v>
                </c:pt>
                <c:pt idx="5631">
                  <c:v>#N/A</c:v>
                </c:pt>
                <c:pt idx="5632">
                  <c:v>#N/A</c:v>
                </c:pt>
                <c:pt idx="5633">
                  <c:v>#N/A</c:v>
                </c:pt>
                <c:pt idx="5634">
                  <c:v>#N/A</c:v>
                </c:pt>
                <c:pt idx="5635">
                  <c:v>#N/A</c:v>
                </c:pt>
                <c:pt idx="5636">
                  <c:v>#N/A</c:v>
                </c:pt>
                <c:pt idx="5637">
                  <c:v>#N/A</c:v>
                </c:pt>
                <c:pt idx="5638">
                  <c:v>#N/A</c:v>
                </c:pt>
                <c:pt idx="5639">
                  <c:v>#N/A</c:v>
                </c:pt>
                <c:pt idx="5640">
                  <c:v>#N/A</c:v>
                </c:pt>
                <c:pt idx="5641">
                  <c:v>#N/A</c:v>
                </c:pt>
                <c:pt idx="5642">
                  <c:v>#N/A</c:v>
                </c:pt>
                <c:pt idx="5643">
                  <c:v>#N/A</c:v>
                </c:pt>
                <c:pt idx="5644">
                  <c:v>#N/A</c:v>
                </c:pt>
                <c:pt idx="5645">
                  <c:v>#N/A</c:v>
                </c:pt>
                <c:pt idx="5646">
                  <c:v>#N/A</c:v>
                </c:pt>
                <c:pt idx="5647">
                  <c:v>#N/A</c:v>
                </c:pt>
                <c:pt idx="5648">
                  <c:v>#N/A</c:v>
                </c:pt>
                <c:pt idx="5649">
                  <c:v>#N/A</c:v>
                </c:pt>
                <c:pt idx="5650">
                  <c:v>#N/A</c:v>
                </c:pt>
                <c:pt idx="5651">
                  <c:v>#N/A</c:v>
                </c:pt>
                <c:pt idx="5652">
                  <c:v>#N/A</c:v>
                </c:pt>
                <c:pt idx="5653">
                  <c:v>#N/A</c:v>
                </c:pt>
                <c:pt idx="5654">
                  <c:v>#N/A</c:v>
                </c:pt>
                <c:pt idx="5655">
                  <c:v>#N/A</c:v>
                </c:pt>
                <c:pt idx="5656">
                  <c:v>#N/A</c:v>
                </c:pt>
                <c:pt idx="5657">
                  <c:v>#N/A</c:v>
                </c:pt>
                <c:pt idx="5658">
                  <c:v>#N/A</c:v>
                </c:pt>
                <c:pt idx="5659">
                  <c:v>#N/A</c:v>
                </c:pt>
                <c:pt idx="5660">
                  <c:v>#N/A</c:v>
                </c:pt>
                <c:pt idx="5661">
                  <c:v>#N/A</c:v>
                </c:pt>
                <c:pt idx="5662">
                  <c:v>#N/A</c:v>
                </c:pt>
                <c:pt idx="5663">
                  <c:v>#N/A</c:v>
                </c:pt>
                <c:pt idx="5664">
                  <c:v>#N/A</c:v>
                </c:pt>
                <c:pt idx="5665">
                  <c:v>#N/A</c:v>
                </c:pt>
                <c:pt idx="5666">
                  <c:v>#N/A</c:v>
                </c:pt>
                <c:pt idx="5667">
                  <c:v>#N/A</c:v>
                </c:pt>
                <c:pt idx="5668">
                  <c:v>#N/A</c:v>
                </c:pt>
                <c:pt idx="5669">
                  <c:v>#N/A</c:v>
                </c:pt>
                <c:pt idx="5670">
                  <c:v>#N/A</c:v>
                </c:pt>
                <c:pt idx="5671">
                  <c:v>#N/A</c:v>
                </c:pt>
                <c:pt idx="5672">
                  <c:v>#N/A</c:v>
                </c:pt>
                <c:pt idx="5673">
                  <c:v>#N/A</c:v>
                </c:pt>
                <c:pt idx="5674">
                  <c:v>#N/A</c:v>
                </c:pt>
                <c:pt idx="5675">
                  <c:v>#N/A</c:v>
                </c:pt>
                <c:pt idx="5676">
                  <c:v>#N/A</c:v>
                </c:pt>
                <c:pt idx="5677">
                  <c:v>#N/A</c:v>
                </c:pt>
                <c:pt idx="5678">
                  <c:v>#N/A</c:v>
                </c:pt>
                <c:pt idx="5679">
                  <c:v>#N/A</c:v>
                </c:pt>
                <c:pt idx="5680">
                  <c:v>#N/A</c:v>
                </c:pt>
                <c:pt idx="5681">
                  <c:v>#N/A</c:v>
                </c:pt>
                <c:pt idx="5682">
                  <c:v>#N/A</c:v>
                </c:pt>
                <c:pt idx="5683">
                  <c:v>#N/A</c:v>
                </c:pt>
                <c:pt idx="5684">
                  <c:v>#N/A</c:v>
                </c:pt>
                <c:pt idx="5685">
                  <c:v>#N/A</c:v>
                </c:pt>
                <c:pt idx="5686">
                  <c:v>#N/A</c:v>
                </c:pt>
                <c:pt idx="5687">
                  <c:v>#N/A</c:v>
                </c:pt>
                <c:pt idx="5688">
                  <c:v>#N/A</c:v>
                </c:pt>
                <c:pt idx="5689">
                  <c:v>#N/A</c:v>
                </c:pt>
                <c:pt idx="5690">
                  <c:v>#N/A</c:v>
                </c:pt>
                <c:pt idx="5691">
                  <c:v>#N/A</c:v>
                </c:pt>
                <c:pt idx="5692">
                  <c:v>#N/A</c:v>
                </c:pt>
                <c:pt idx="5693">
                  <c:v>#N/A</c:v>
                </c:pt>
                <c:pt idx="5694">
                  <c:v>#N/A</c:v>
                </c:pt>
                <c:pt idx="5695">
                  <c:v>#N/A</c:v>
                </c:pt>
                <c:pt idx="5696">
                  <c:v>#N/A</c:v>
                </c:pt>
                <c:pt idx="5697">
                  <c:v>#N/A</c:v>
                </c:pt>
                <c:pt idx="5698">
                  <c:v>#N/A</c:v>
                </c:pt>
                <c:pt idx="5699">
                  <c:v>#N/A</c:v>
                </c:pt>
                <c:pt idx="5700">
                  <c:v>#N/A</c:v>
                </c:pt>
                <c:pt idx="5701">
                  <c:v>#N/A</c:v>
                </c:pt>
                <c:pt idx="5702">
                  <c:v>#N/A</c:v>
                </c:pt>
                <c:pt idx="5703">
                  <c:v>#N/A</c:v>
                </c:pt>
                <c:pt idx="5704">
                  <c:v>#N/A</c:v>
                </c:pt>
                <c:pt idx="5705">
                  <c:v>#N/A</c:v>
                </c:pt>
                <c:pt idx="5706">
                  <c:v>#N/A</c:v>
                </c:pt>
                <c:pt idx="5707">
                  <c:v>#N/A</c:v>
                </c:pt>
                <c:pt idx="5708">
                  <c:v>#N/A</c:v>
                </c:pt>
                <c:pt idx="5709">
                  <c:v>#N/A</c:v>
                </c:pt>
                <c:pt idx="5710">
                  <c:v>#N/A</c:v>
                </c:pt>
                <c:pt idx="5711">
                  <c:v>#N/A</c:v>
                </c:pt>
                <c:pt idx="5712">
                  <c:v>#N/A</c:v>
                </c:pt>
                <c:pt idx="5713">
                  <c:v>#N/A</c:v>
                </c:pt>
                <c:pt idx="5714">
                  <c:v>#N/A</c:v>
                </c:pt>
                <c:pt idx="5715">
                  <c:v>#N/A</c:v>
                </c:pt>
                <c:pt idx="5716">
                  <c:v>#N/A</c:v>
                </c:pt>
                <c:pt idx="5717">
                  <c:v>#N/A</c:v>
                </c:pt>
                <c:pt idx="5718">
                  <c:v>#N/A</c:v>
                </c:pt>
                <c:pt idx="5719">
                  <c:v>#N/A</c:v>
                </c:pt>
                <c:pt idx="5720">
                  <c:v>#N/A</c:v>
                </c:pt>
                <c:pt idx="5721">
                  <c:v>#N/A</c:v>
                </c:pt>
                <c:pt idx="5722">
                  <c:v>#N/A</c:v>
                </c:pt>
                <c:pt idx="5723">
                  <c:v>#N/A</c:v>
                </c:pt>
                <c:pt idx="5724">
                  <c:v>#N/A</c:v>
                </c:pt>
                <c:pt idx="5725">
                  <c:v>#N/A</c:v>
                </c:pt>
                <c:pt idx="5726">
                  <c:v>#N/A</c:v>
                </c:pt>
                <c:pt idx="5727">
                  <c:v>#N/A</c:v>
                </c:pt>
                <c:pt idx="5728">
                  <c:v>#N/A</c:v>
                </c:pt>
                <c:pt idx="5729">
                  <c:v>#N/A</c:v>
                </c:pt>
                <c:pt idx="5730">
                  <c:v>#N/A</c:v>
                </c:pt>
                <c:pt idx="5731">
                  <c:v>#N/A</c:v>
                </c:pt>
                <c:pt idx="5732">
                  <c:v>#N/A</c:v>
                </c:pt>
                <c:pt idx="5733">
                  <c:v>#N/A</c:v>
                </c:pt>
                <c:pt idx="5734">
                  <c:v>#N/A</c:v>
                </c:pt>
                <c:pt idx="5735">
                  <c:v>#N/A</c:v>
                </c:pt>
                <c:pt idx="5736">
                  <c:v>#N/A</c:v>
                </c:pt>
                <c:pt idx="5737">
                  <c:v>#N/A</c:v>
                </c:pt>
                <c:pt idx="5738">
                  <c:v>#N/A</c:v>
                </c:pt>
                <c:pt idx="5739">
                  <c:v>#N/A</c:v>
                </c:pt>
                <c:pt idx="5740">
                  <c:v>#N/A</c:v>
                </c:pt>
                <c:pt idx="5741">
                  <c:v>#N/A</c:v>
                </c:pt>
                <c:pt idx="5742">
                  <c:v>#N/A</c:v>
                </c:pt>
                <c:pt idx="5743">
                  <c:v>#N/A</c:v>
                </c:pt>
                <c:pt idx="5744">
                  <c:v>#N/A</c:v>
                </c:pt>
                <c:pt idx="5745">
                  <c:v>#N/A</c:v>
                </c:pt>
                <c:pt idx="5746">
                  <c:v>#N/A</c:v>
                </c:pt>
                <c:pt idx="5747">
                  <c:v>#N/A</c:v>
                </c:pt>
                <c:pt idx="5748">
                  <c:v>#N/A</c:v>
                </c:pt>
                <c:pt idx="5749">
                  <c:v>#N/A</c:v>
                </c:pt>
                <c:pt idx="5750">
                  <c:v>#N/A</c:v>
                </c:pt>
                <c:pt idx="5751">
                  <c:v>#N/A</c:v>
                </c:pt>
                <c:pt idx="5752">
                  <c:v>#N/A</c:v>
                </c:pt>
                <c:pt idx="5753">
                  <c:v>#N/A</c:v>
                </c:pt>
                <c:pt idx="5754">
                  <c:v>#N/A</c:v>
                </c:pt>
                <c:pt idx="5755">
                  <c:v>#N/A</c:v>
                </c:pt>
                <c:pt idx="5756">
                  <c:v>#N/A</c:v>
                </c:pt>
                <c:pt idx="5757">
                  <c:v>#N/A</c:v>
                </c:pt>
                <c:pt idx="5758">
                  <c:v>#N/A</c:v>
                </c:pt>
                <c:pt idx="5759">
                  <c:v>#N/A</c:v>
                </c:pt>
                <c:pt idx="5760">
                  <c:v>#N/A</c:v>
                </c:pt>
                <c:pt idx="5761">
                  <c:v>#N/A</c:v>
                </c:pt>
                <c:pt idx="5762">
                  <c:v>#N/A</c:v>
                </c:pt>
                <c:pt idx="5763">
                  <c:v>#N/A</c:v>
                </c:pt>
                <c:pt idx="5764">
                  <c:v>#N/A</c:v>
                </c:pt>
                <c:pt idx="5765">
                  <c:v>#N/A</c:v>
                </c:pt>
                <c:pt idx="5766">
                  <c:v>#N/A</c:v>
                </c:pt>
                <c:pt idx="5767">
                  <c:v>#N/A</c:v>
                </c:pt>
                <c:pt idx="5768">
                  <c:v>#N/A</c:v>
                </c:pt>
                <c:pt idx="5769">
                  <c:v>#N/A</c:v>
                </c:pt>
                <c:pt idx="5770">
                  <c:v>#N/A</c:v>
                </c:pt>
                <c:pt idx="5771">
                  <c:v>#N/A</c:v>
                </c:pt>
                <c:pt idx="5772">
                  <c:v>#N/A</c:v>
                </c:pt>
                <c:pt idx="5773">
                  <c:v>#N/A</c:v>
                </c:pt>
                <c:pt idx="5774">
                  <c:v>#N/A</c:v>
                </c:pt>
                <c:pt idx="5775">
                  <c:v>#N/A</c:v>
                </c:pt>
                <c:pt idx="5776">
                  <c:v>#N/A</c:v>
                </c:pt>
                <c:pt idx="5777">
                  <c:v>#N/A</c:v>
                </c:pt>
                <c:pt idx="5778">
                  <c:v>#N/A</c:v>
                </c:pt>
                <c:pt idx="5779">
                  <c:v>#N/A</c:v>
                </c:pt>
                <c:pt idx="5780">
                  <c:v>#N/A</c:v>
                </c:pt>
                <c:pt idx="5781">
                  <c:v>#N/A</c:v>
                </c:pt>
                <c:pt idx="5782">
                  <c:v>#N/A</c:v>
                </c:pt>
                <c:pt idx="5783">
                  <c:v>#N/A</c:v>
                </c:pt>
                <c:pt idx="5784">
                  <c:v>#N/A</c:v>
                </c:pt>
                <c:pt idx="5785">
                  <c:v>#N/A</c:v>
                </c:pt>
                <c:pt idx="5786">
                  <c:v>#N/A</c:v>
                </c:pt>
                <c:pt idx="5787">
                  <c:v>#N/A</c:v>
                </c:pt>
                <c:pt idx="5788">
                  <c:v>#N/A</c:v>
                </c:pt>
                <c:pt idx="5789">
                  <c:v>#N/A</c:v>
                </c:pt>
                <c:pt idx="5790">
                  <c:v>#N/A</c:v>
                </c:pt>
                <c:pt idx="5791">
                  <c:v>#N/A</c:v>
                </c:pt>
                <c:pt idx="5792">
                  <c:v>#N/A</c:v>
                </c:pt>
                <c:pt idx="5793">
                  <c:v>#N/A</c:v>
                </c:pt>
                <c:pt idx="5794">
                  <c:v>#N/A</c:v>
                </c:pt>
                <c:pt idx="5795">
                  <c:v>#N/A</c:v>
                </c:pt>
                <c:pt idx="5796">
                  <c:v>#N/A</c:v>
                </c:pt>
                <c:pt idx="5797">
                  <c:v>#N/A</c:v>
                </c:pt>
                <c:pt idx="5798">
                  <c:v>#N/A</c:v>
                </c:pt>
                <c:pt idx="5799">
                  <c:v>#N/A</c:v>
                </c:pt>
                <c:pt idx="5800">
                  <c:v>#N/A</c:v>
                </c:pt>
                <c:pt idx="5801">
                  <c:v>#N/A</c:v>
                </c:pt>
                <c:pt idx="5802">
                  <c:v>#N/A</c:v>
                </c:pt>
                <c:pt idx="5803">
                  <c:v>#N/A</c:v>
                </c:pt>
                <c:pt idx="5804">
                  <c:v>#N/A</c:v>
                </c:pt>
                <c:pt idx="5805">
                  <c:v>#N/A</c:v>
                </c:pt>
                <c:pt idx="5806">
                  <c:v>#N/A</c:v>
                </c:pt>
                <c:pt idx="5807">
                  <c:v>#N/A</c:v>
                </c:pt>
                <c:pt idx="5808">
                  <c:v>#N/A</c:v>
                </c:pt>
                <c:pt idx="5809">
                  <c:v>#N/A</c:v>
                </c:pt>
                <c:pt idx="5810">
                  <c:v>#N/A</c:v>
                </c:pt>
                <c:pt idx="5811">
                  <c:v>#N/A</c:v>
                </c:pt>
                <c:pt idx="5812">
                  <c:v>#N/A</c:v>
                </c:pt>
                <c:pt idx="5813">
                  <c:v>#N/A</c:v>
                </c:pt>
                <c:pt idx="5814">
                  <c:v>#N/A</c:v>
                </c:pt>
                <c:pt idx="5815">
                  <c:v>#N/A</c:v>
                </c:pt>
                <c:pt idx="5816">
                  <c:v>#N/A</c:v>
                </c:pt>
                <c:pt idx="5817">
                  <c:v>#N/A</c:v>
                </c:pt>
                <c:pt idx="5818">
                  <c:v>#N/A</c:v>
                </c:pt>
                <c:pt idx="5819">
                  <c:v>#N/A</c:v>
                </c:pt>
                <c:pt idx="5820">
                  <c:v>#N/A</c:v>
                </c:pt>
                <c:pt idx="5821">
                  <c:v>#N/A</c:v>
                </c:pt>
                <c:pt idx="5822">
                  <c:v>#N/A</c:v>
                </c:pt>
                <c:pt idx="5823">
                  <c:v>#N/A</c:v>
                </c:pt>
                <c:pt idx="5824">
                  <c:v>#N/A</c:v>
                </c:pt>
                <c:pt idx="5825">
                  <c:v>#N/A</c:v>
                </c:pt>
                <c:pt idx="5826">
                  <c:v>#N/A</c:v>
                </c:pt>
                <c:pt idx="5827">
                  <c:v>#N/A</c:v>
                </c:pt>
                <c:pt idx="5828">
                  <c:v>#N/A</c:v>
                </c:pt>
                <c:pt idx="5829">
                  <c:v>#N/A</c:v>
                </c:pt>
                <c:pt idx="5830">
                  <c:v>#N/A</c:v>
                </c:pt>
                <c:pt idx="5831">
                  <c:v>#N/A</c:v>
                </c:pt>
                <c:pt idx="5832">
                  <c:v>#N/A</c:v>
                </c:pt>
                <c:pt idx="5833">
                  <c:v>#N/A</c:v>
                </c:pt>
                <c:pt idx="5834">
                  <c:v>#N/A</c:v>
                </c:pt>
                <c:pt idx="5835">
                  <c:v>#N/A</c:v>
                </c:pt>
                <c:pt idx="5836">
                  <c:v>#N/A</c:v>
                </c:pt>
                <c:pt idx="5837">
                  <c:v>#N/A</c:v>
                </c:pt>
                <c:pt idx="5838">
                  <c:v>#N/A</c:v>
                </c:pt>
                <c:pt idx="5839">
                  <c:v>#N/A</c:v>
                </c:pt>
                <c:pt idx="5840">
                  <c:v>#N/A</c:v>
                </c:pt>
                <c:pt idx="5841">
                  <c:v>#N/A</c:v>
                </c:pt>
                <c:pt idx="5842">
                  <c:v>#N/A</c:v>
                </c:pt>
                <c:pt idx="5843">
                  <c:v>#N/A</c:v>
                </c:pt>
                <c:pt idx="5844">
                  <c:v>#N/A</c:v>
                </c:pt>
                <c:pt idx="5845">
                  <c:v>#N/A</c:v>
                </c:pt>
                <c:pt idx="5846">
                  <c:v>#N/A</c:v>
                </c:pt>
                <c:pt idx="5847">
                  <c:v>#N/A</c:v>
                </c:pt>
                <c:pt idx="5848">
                  <c:v>#N/A</c:v>
                </c:pt>
                <c:pt idx="5849">
                  <c:v>#N/A</c:v>
                </c:pt>
                <c:pt idx="5850">
                  <c:v>#N/A</c:v>
                </c:pt>
                <c:pt idx="5851">
                  <c:v>#N/A</c:v>
                </c:pt>
                <c:pt idx="5852">
                  <c:v>#N/A</c:v>
                </c:pt>
                <c:pt idx="5853">
                  <c:v>#N/A</c:v>
                </c:pt>
                <c:pt idx="5854">
                  <c:v>#N/A</c:v>
                </c:pt>
                <c:pt idx="5855">
                  <c:v>#N/A</c:v>
                </c:pt>
                <c:pt idx="5856">
                  <c:v>#N/A</c:v>
                </c:pt>
                <c:pt idx="5857">
                  <c:v>#N/A</c:v>
                </c:pt>
                <c:pt idx="5858">
                  <c:v>#N/A</c:v>
                </c:pt>
                <c:pt idx="5859">
                  <c:v>#N/A</c:v>
                </c:pt>
                <c:pt idx="5860">
                  <c:v>#N/A</c:v>
                </c:pt>
                <c:pt idx="5861">
                  <c:v>#N/A</c:v>
                </c:pt>
                <c:pt idx="5862">
                  <c:v>#N/A</c:v>
                </c:pt>
                <c:pt idx="5863">
                  <c:v>#N/A</c:v>
                </c:pt>
                <c:pt idx="5864">
                  <c:v>#N/A</c:v>
                </c:pt>
                <c:pt idx="5865">
                  <c:v>#N/A</c:v>
                </c:pt>
                <c:pt idx="5866">
                  <c:v>#N/A</c:v>
                </c:pt>
                <c:pt idx="5867">
                  <c:v>#N/A</c:v>
                </c:pt>
                <c:pt idx="5868">
                  <c:v>#N/A</c:v>
                </c:pt>
                <c:pt idx="5869">
                  <c:v>#N/A</c:v>
                </c:pt>
                <c:pt idx="5870">
                  <c:v>#N/A</c:v>
                </c:pt>
                <c:pt idx="5871">
                  <c:v>#N/A</c:v>
                </c:pt>
                <c:pt idx="5872">
                  <c:v>#N/A</c:v>
                </c:pt>
                <c:pt idx="5873">
                  <c:v>#N/A</c:v>
                </c:pt>
                <c:pt idx="5874">
                  <c:v>#N/A</c:v>
                </c:pt>
                <c:pt idx="5875">
                  <c:v>#N/A</c:v>
                </c:pt>
                <c:pt idx="5876">
                  <c:v>#N/A</c:v>
                </c:pt>
                <c:pt idx="5877">
                  <c:v>#N/A</c:v>
                </c:pt>
                <c:pt idx="5878">
                  <c:v>#N/A</c:v>
                </c:pt>
                <c:pt idx="5879">
                  <c:v>#N/A</c:v>
                </c:pt>
                <c:pt idx="5880">
                  <c:v>#N/A</c:v>
                </c:pt>
                <c:pt idx="5881">
                  <c:v>#N/A</c:v>
                </c:pt>
                <c:pt idx="5882">
                  <c:v>#N/A</c:v>
                </c:pt>
                <c:pt idx="5883">
                  <c:v>#N/A</c:v>
                </c:pt>
                <c:pt idx="5884">
                  <c:v>#N/A</c:v>
                </c:pt>
                <c:pt idx="5885">
                  <c:v>#N/A</c:v>
                </c:pt>
                <c:pt idx="5886">
                  <c:v>#N/A</c:v>
                </c:pt>
                <c:pt idx="5887">
                  <c:v>#N/A</c:v>
                </c:pt>
                <c:pt idx="5888">
                  <c:v>#N/A</c:v>
                </c:pt>
                <c:pt idx="5889">
                  <c:v>#N/A</c:v>
                </c:pt>
                <c:pt idx="5890">
                  <c:v>#N/A</c:v>
                </c:pt>
                <c:pt idx="5891">
                  <c:v>#N/A</c:v>
                </c:pt>
                <c:pt idx="5892">
                  <c:v>#N/A</c:v>
                </c:pt>
                <c:pt idx="5893">
                  <c:v>#N/A</c:v>
                </c:pt>
                <c:pt idx="5894">
                  <c:v>#N/A</c:v>
                </c:pt>
                <c:pt idx="5895">
                  <c:v>#N/A</c:v>
                </c:pt>
                <c:pt idx="5896">
                  <c:v>#N/A</c:v>
                </c:pt>
                <c:pt idx="5897">
                  <c:v>#N/A</c:v>
                </c:pt>
                <c:pt idx="5898">
                  <c:v>#N/A</c:v>
                </c:pt>
                <c:pt idx="5899">
                  <c:v>#N/A</c:v>
                </c:pt>
                <c:pt idx="5900">
                  <c:v>#N/A</c:v>
                </c:pt>
                <c:pt idx="5901">
                  <c:v>#N/A</c:v>
                </c:pt>
                <c:pt idx="5902">
                  <c:v>#N/A</c:v>
                </c:pt>
                <c:pt idx="5903">
                  <c:v>#N/A</c:v>
                </c:pt>
                <c:pt idx="5904">
                  <c:v>#N/A</c:v>
                </c:pt>
                <c:pt idx="5905">
                  <c:v>#N/A</c:v>
                </c:pt>
                <c:pt idx="5906">
                  <c:v>#N/A</c:v>
                </c:pt>
                <c:pt idx="5907">
                  <c:v>#N/A</c:v>
                </c:pt>
                <c:pt idx="5908">
                  <c:v>#N/A</c:v>
                </c:pt>
                <c:pt idx="5909">
                  <c:v>#N/A</c:v>
                </c:pt>
                <c:pt idx="5910">
                  <c:v>#N/A</c:v>
                </c:pt>
                <c:pt idx="5911">
                  <c:v>#N/A</c:v>
                </c:pt>
                <c:pt idx="5912">
                  <c:v>#N/A</c:v>
                </c:pt>
                <c:pt idx="5913">
                  <c:v>#N/A</c:v>
                </c:pt>
                <c:pt idx="5914">
                  <c:v>#N/A</c:v>
                </c:pt>
                <c:pt idx="5915">
                  <c:v>#N/A</c:v>
                </c:pt>
                <c:pt idx="5916">
                  <c:v>#N/A</c:v>
                </c:pt>
                <c:pt idx="5917">
                  <c:v>#N/A</c:v>
                </c:pt>
                <c:pt idx="5918">
                  <c:v>#N/A</c:v>
                </c:pt>
                <c:pt idx="5919">
                  <c:v>#N/A</c:v>
                </c:pt>
                <c:pt idx="5920">
                  <c:v>#N/A</c:v>
                </c:pt>
                <c:pt idx="5921">
                  <c:v>#N/A</c:v>
                </c:pt>
                <c:pt idx="5922">
                  <c:v>#N/A</c:v>
                </c:pt>
                <c:pt idx="5923">
                  <c:v>#N/A</c:v>
                </c:pt>
                <c:pt idx="5924">
                  <c:v>#N/A</c:v>
                </c:pt>
                <c:pt idx="5925">
                  <c:v>#N/A</c:v>
                </c:pt>
                <c:pt idx="5926">
                  <c:v>#N/A</c:v>
                </c:pt>
                <c:pt idx="5927">
                  <c:v>#N/A</c:v>
                </c:pt>
                <c:pt idx="5928">
                  <c:v>#N/A</c:v>
                </c:pt>
                <c:pt idx="5929">
                  <c:v>#N/A</c:v>
                </c:pt>
                <c:pt idx="5930">
                  <c:v>#N/A</c:v>
                </c:pt>
                <c:pt idx="5931">
                  <c:v>#N/A</c:v>
                </c:pt>
                <c:pt idx="5932">
                  <c:v>#N/A</c:v>
                </c:pt>
                <c:pt idx="5933">
                  <c:v>#N/A</c:v>
                </c:pt>
                <c:pt idx="5934">
                  <c:v>#N/A</c:v>
                </c:pt>
                <c:pt idx="5935">
                  <c:v>#N/A</c:v>
                </c:pt>
                <c:pt idx="5936">
                  <c:v>#N/A</c:v>
                </c:pt>
                <c:pt idx="5937">
                  <c:v>#N/A</c:v>
                </c:pt>
                <c:pt idx="5938">
                  <c:v>#N/A</c:v>
                </c:pt>
                <c:pt idx="5939">
                  <c:v>#N/A</c:v>
                </c:pt>
                <c:pt idx="5940">
                  <c:v>#N/A</c:v>
                </c:pt>
                <c:pt idx="5941">
                  <c:v>#N/A</c:v>
                </c:pt>
                <c:pt idx="5942">
                  <c:v>#N/A</c:v>
                </c:pt>
                <c:pt idx="5943">
                  <c:v>#N/A</c:v>
                </c:pt>
                <c:pt idx="5944">
                  <c:v>#N/A</c:v>
                </c:pt>
                <c:pt idx="5945">
                  <c:v>#N/A</c:v>
                </c:pt>
                <c:pt idx="5946">
                  <c:v>#N/A</c:v>
                </c:pt>
                <c:pt idx="5947">
                  <c:v>#N/A</c:v>
                </c:pt>
                <c:pt idx="5948">
                  <c:v>#N/A</c:v>
                </c:pt>
                <c:pt idx="5949">
                  <c:v>#N/A</c:v>
                </c:pt>
                <c:pt idx="5950">
                  <c:v>#N/A</c:v>
                </c:pt>
                <c:pt idx="5951">
                  <c:v>#N/A</c:v>
                </c:pt>
                <c:pt idx="5952">
                  <c:v>#N/A</c:v>
                </c:pt>
                <c:pt idx="5953">
                  <c:v>#N/A</c:v>
                </c:pt>
                <c:pt idx="5954">
                  <c:v>#N/A</c:v>
                </c:pt>
                <c:pt idx="5955">
                  <c:v>#N/A</c:v>
                </c:pt>
                <c:pt idx="5956">
                  <c:v>#N/A</c:v>
                </c:pt>
                <c:pt idx="5957">
                  <c:v>#N/A</c:v>
                </c:pt>
                <c:pt idx="5958">
                  <c:v>#N/A</c:v>
                </c:pt>
                <c:pt idx="5959">
                  <c:v>#N/A</c:v>
                </c:pt>
                <c:pt idx="5960">
                  <c:v>#N/A</c:v>
                </c:pt>
                <c:pt idx="5961">
                  <c:v>#N/A</c:v>
                </c:pt>
                <c:pt idx="5962">
                  <c:v>#N/A</c:v>
                </c:pt>
                <c:pt idx="5963">
                  <c:v>#N/A</c:v>
                </c:pt>
                <c:pt idx="5964">
                  <c:v>#N/A</c:v>
                </c:pt>
                <c:pt idx="5965">
                  <c:v>#N/A</c:v>
                </c:pt>
                <c:pt idx="5966">
                  <c:v>#N/A</c:v>
                </c:pt>
                <c:pt idx="5967">
                  <c:v>#N/A</c:v>
                </c:pt>
                <c:pt idx="5968">
                  <c:v>#N/A</c:v>
                </c:pt>
                <c:pt idx="5969">
                  <c:v>#N/A</c:v>
                </c:pt>
                <c:pt idx="5970">
                  <c:v>#N/A</c:v>
                </c:pt>
                <c:pt idx="5971">
                  <c:v>#N/A</c:v>
                </c:pt>
                <c:pt idx="5972">
                  <c:v>#N/A</c:v>
                </c:pt>
                <c:pt idx="5973">
                  <c:v>#N/A</c:v>
                </c:pt>
                <c:pt idx="5974">
                  <c:v>#N/A</c:v>
                </c:pt>
                <c:pt idx="5975">
                  <c:v>#N/A</c:v>
                </c:pt>
                <c:pt idx="5976">
                  <c:v>#N/A</c:v>
                </c:pt>
                <c:pt idx="5977">
                  <c:v>#N/A</c:v>
                </c:pt>
                <c:pt idx="5978">
                  <c:v>#N/A</c:v>
                </c:pt>
                <c:pt idx="5979">
                  <c:v>#N/A</c:v>
                </c:pt>
                <c:pt idx="5980">
                  <c:v>#N/A</c:v>
                </c:pt>
                <c:pt idx="5981">
                  <c:v>#N/A</c:v>
                </c:pt>
                <c:pt idx="5982">
                  <c:v>#N/A</c:v>
                </c:pt>
                <c:pt idx="5983">
                  <c:v>#N/A</c:v>
                </c:pt>
                <c:pt idx="5984">
                  <c:v>#N/A</c:v>
                </c:pt>
                <c:pt idx="5985">
                  <c:v>#N/A</c:v>
                </c:pt>
                <c:pt idx="5986">
                  <c:v>#N/A</c:v>
                </c:pt>
                <c:pt idx="5987">
                  <c:v>#N/A</c:v>
                </c:pt>
                <c:pt idx="5988">
                  <c:v>#N/A</c:v>
                </c:pt>
                <c:pt idx="5989">
                  <c:v>#N/A</c:v>
                </c:pt>
                <c:pt idx="5990">
                  <c:v>#N/A</c:v>
                </c:pt>
                <c:pt idx="5991">
                  <c:v>#N/A</c:v>
                </c:pt>
                <c:pt idx="5992">
                  <c:v>#N/A</c:v>
                </c:pt>
                <c:pt idx="5993">
                  <c:v>#N/A</c:v>
                </c:pt>
                <c:pt idx="5994">
                  <c:v>#N/A</c:v>
                </c:pt>
                <c:pt idx="5995">
                  <c:v>#N/A</c:v>
                </c:pt>
                <c:pt idx="5996">
                  <c:v>#N/A</c:v>
                </c:pt>
                <c:pt idx="5997">
                  <c:v>#N/A</c:v>
                </c:pt>
                <c:pt idx="5998">
                  <c:v>#N/A</c:v>
                </c:pt>
                <c:pt idx="5999">
                  <c:v>#N/A</c:v>
                </c:pt>
                <c:pt idx="6000">
                  <c:v>#N/A</c:v>
                </c:pt>
                <c:pt idx="6001">
                  <c:v>#N/A</c:v>
                </c:pt>
                <c:pt idx="6002">
                  <c:v>#N/A</c:v>
                </c:pt>
                <c:pt idx="6003">
                  <c:v>#N/A</c:v>
                </c:pt>
                <c:pt idx="6004">
                  <c:v>#N/A</c:v>
                </c:pt>
                <c:pt idx="6005">
                  <c:v>#N/A</c:v>
                </c:pt>
                <c:pt idx="6006">
                  <c:v>#N/A</c:v>
                </c:pt>
                <c:pt idx="6007">
                  <c:v>#N/A</c:v>
                </c:pt>
                <c:pt idx="6008">
                  <c:v>#N/A</c:v>
                </c:pt>
                <c:pt idx="6009">
                  <c:v>#N/A</c:v>
                </c:pt>
                <c:pt idx="6010">
                  <c:v>#N/A</c:v>
                </c:pt>
                <c:pt idx="6011">
                  <c:v>#N/A</c:v>
                </c:pt>
                <c:pt idx="6012">
                  <c:v>#N/A</c:v>
                </c:pt>
                <c:pt idx="6013">
                  <c:v>#N/A</c:v>
                </c:pt>
                <c:pt idx="6014">
                  <c:v>#N/A</c:v>
                </c:pt>
                <c:pt idx="6015">
                  <c:v>#N/A</c:v>
                </c:pt>
                <c:pt idx="6016">
                  <c:v>#N/A</c:v>
                </c:pt>
                <c:pt idx="6017">
                  <c:v>#N/A</c:v>
                </c:pt>
                <c:pt idx="6018">
                  <c:v>#N/A</c:v>
                </c:pt>
                <c:pt idx="6019">
                  <c:v>#N/A</c:v>
                </c:pt>
                <c:pt idx="6020">
                  <c:v>#N/A</c:v>
                </c:pt>
                <c:pt idx="6021">
                  <c:v>#N/A</c:v>
                </c:pt>
                <c:pt idx="6022">
                  <c:v>#N/A</c:v>
                </c:pt>
                <c:pt idx="6023">
                  <c:v>#N/A</c:v>
                </c:pt>
                <c:pt idx="6024">
                  <c:v>#N/A</c:v>
                </c:pt>
                <c:pt idx="6025">
                  <c:v>#N/A</c:v>
                </c:pt>
                <c:pt idx="6026">
                  <c:v>#N/A</c:v>
                </c:pt>
                <c:pt idx="6027">
                  <c:v>#N/A</c:v>
                </c:pt>
                <c:pt idx="6028">
                  <c:v>#N/A</c:v>
                </c:pt>
                <c:pt idx="6029">
                  <c:v>#N/A</c:v>
                </c:pt>
                <c:pt idx="6030">
                  <c:v>#N/A</c:v>
                </c:pt>
                <c:pt idx="6031">
                  <c:v>#N/A</c:v>
                </c:pt>
                <c:pt idx="6032">
                  <c:v>#N/A</c:v>
                </c:pt>
                <c:pt idx="6033">
                  <c:v>#N/A</c:v>
                </c:pt>
                <c:pt idx="6034">
                  <c:v>#N/A</c:v>
                </c:pt>
                <c:pt idx="6035">
                  <c:v>#N/A</c:v>
                </c:pt>
                <c:pt idx="6036">
                  <c:v>#N/A</c:v>
                </c:pt>
                <c:pt idx="6037">
                  <c:v>#N/A</c:v>
                </c:pt>
                <c:pt idx="6038">
                  <c:v>#N/A</c:v>
                </c:pt>
                <c:pt idx="6039">
                  <c:v>#N/A</c:v>
                </c:pt>
                <c:pt idx="6040">
                  <c:v>#N/A</c:v>
                </c:pt>
                <c:pt idx="6041">
                  <c:v>#N/A</c:v>
                </c:pt>
                <c:pt idx="6042">
                  <c:v>#N/A</c:v>
                </c:pt>
                <c:pt idx="6043">
                  <c:v>#N/A</c:v>
                </c:pt>
                <c:pt idx="6044">
                  <c:v>#N/A</c:v>
                </c:pt>
                <c:pt idx="6045">
                  <c:v>#N/A</c:v>
                </c:pt>
                <c:pt idx="6046">
                  <c:v>#N/A</c:v>
                </c:pt>
                <c:pt idx="6047">
                  <c:v>#N/A</c:v>
                </c:pt>
                <c:pt idx="6048">
                  <c:v>#N/A</c:v>
                </c:pt>
                <c:pt idx="6049">
                  <c:v>#N/A</c:v>
                </c:pt>
                <c:pt idx="6050">
                  <c:v>#N/A</c:v>
                </c:pt>
                <c:pt idx="6051">
                  <c:v>#N/A</c:v>
                </c:pt>
                <c:pt idx="6052">
                  <c:v>#N/A</c:v>
                </c:pt>
                <c:pt idx="6053">
                  <c:v>#N/A</c:v>
                </c:pt>
                <c:pt idx="6054">
                  <c:v>#N/A</c:v>
                </c:pt>
                <c:pt idx="6055">
                  <c:v>#N/A</c:v>
                </c:pt>
                <c:pt idx="6056">
                  <c:v>#N/A</c:v>
                </c:pt>
                <c:pt idx="6057">
                  <c:v>#N/A</c:v>
                </c:pt>
                <c:pt idx="6058">
                  <c:v>#N/A</c:v>
                </c:pt>
                <c:pt idx="6059">
                  <c:v>#N/A</c:v>
                </c:pt>
                <c:pt idx="6060">
                  <c:v>#N/A</c:v>
                </c:pt>
                <c:pt idx="6061">
                  <c:v>#N/A</c:v>
                </c:pt>
                <c:pt idx="6062">
                  <c:v>#N/A</c:v>
                </c:pt>
                <c:pt idx="6063">
                  <c:v>#N/A</c:v>
                </c:pt>
                <c:pt idx="6064">
                  <c:v>#N/A</c:v>
                </c:pt>
                <c:pt idx="6065">
                  <c:v>#N/A</c:v>
                </c:pt>
                <c:pt idx="6066">
                  <c:v>#N/A</c:v>
                </c:pt>
                <c:pt idx="6067">
                  <c:v>#N/A</c:v>
                </c:pt>
                <c:pt idx="6068">
                  <c:v>#N/A</c:v>
                </c:pt>
                <c:pt idx="6069">
                  <c:v>#N/A</c:v>
                </c:pt>
                <c:pt idx="6070">
                  <c:v>#N/A</c:v>
                </c:pt>
                <c:pt idx="6071">
                  <c:v>#N/A</c:v>
                </c:pt>
                <c:pt idx="6072">
                  <c:v>#N/A</c:v>
                </c:pt>
                <c:pt idx="6073">
                  <c:v>#N/A</c:v>
                </c:pt>
                <c:pt idx="6074">
                  <c:v>#N/A</c:v>
                </c:pt>
                <c:pt idx="6075">
                  <c:v>#N/A</c:v>
                </c:pt>
                <c:pt idx="6076">
                  <c:v>#N/A</c:v>
                </c:pt>
                <c:pt idx="6077">
                  <c:v>#N/A</c:v>
                </c:pt>
                <c:pt idx="6078">
                  <c:v>#N/A</c:v>
                </c:pt>
                <c:pt idx="6079">
                  <c:v>#N/A</c:v>
                </c:pt>
                <c:pt idx="6080">
                  <c:v>#N/A</c:v>
                </c:pt>
                <c:pt idx="6081">
                  <c:v>#N/A</c:v>
                </c:pt>
                <c:pt idx="6082">
                  <c:v>#N/A</c:v>
                </c:pt>
                <c:pt idx="6083">
                  <c:v>#N/A</c:v>
                </c:pt>
                <c:pt idx="6084">
                  <c:v>#N/A</c:v>
                </c:pt>
                <c:pt idx="6085">
                  <c:v>#N/A</c:v>
                </c:pt>
                <c:pt idx="6086">
                  <c:v>#N/A</c:v>
                </c:pt>
                <c:pt idx="6087">
                  <c:v>#N/A</c:v>
                </c:pt>
                <c:pt idx="6088">
                  <c:v>#N/A</c:v>
                </c:pt>
                <c:pt idx="6089">
                  <c:v>#N/A</c:v>
                </c:pt>
                <c:pt idx="6090">
                  <c:v>#N/A</c:v>
                </c:pt>
                <c:pt idx="6091">
                  <c:v>#N/A</c:v>
                </c:pt>
                <c:pt idx="6092">
                  <c:v>#N/A</c:v>
                </c:pt>
                <c:pt idx="6093">
                  <c:v>#N/A</c:v>
                </c:pt>
                <c:pt idx="6094">
                  <c:v>#N/A</c:v>
                </c:pt>
                <c:pt idx="6095">
                  <c:v>#N/A</c:v>
                </c:pt>
                <c:pt idx="6096">
                  <c:v>#N/A</c:v>
                </c:pt>
                <c:pt idx="6097">
                  <c:v>#N/A</c:v>
                </c:pt>
                <c:pt idx="6098">
                  <c:v>#N/A</c:v>
                </c:pt>
                <c:pt idx="6099">
                  <c:v>#N/A</c:v>
                </c:pt>
                <c:pt idx="6100">
                  <c:v>#N/A</c:v>
                </c:pt>
                <c:pt idx="6101">
                  <c:v>#N/A</c:v>
                </c:pt>
                <c:pt idx="6102">
                  <c:v>#N/A</c:v>
                </c:pt>
                <c:pt idx="6103">
                  <c:v>#N/A</c:v>
                </c:pt>
                <c:pt idx="6104">
                  <c:v>#N/A</c:v>
                </c:pt>
                <c:pt idx="6105">
                  <c:v>#N/A</c:v>
                </c:pt>
                <c:pt idx="6106">
                  <c:v>#N/A</c:v>
                </c:pt>
                <c:pt idx="6107">
                  <c:v>#N/A</c:v>
                </c:pt>
                <c:pt idx="6108">
                  <c:v>#N/A</c:v>
                </c:pt>
                <c:pt idx="6109">
                  <c:v>#N/A</c:v>
                </c:pt>
                <c:pt idx="6110">
                  <c:v>#N/A</c:v>
                </c:pt>
                <c:pt idx="6111">
                  <c:v>#N/A</c:v>
                </c:pt>
                <c:pt idx="6112">
                  <c:v>#N/A</c:v>
                </c:pt>
                <c:pt idx="6113">
                  <c:v>#N/A</c:v>
                </c:pt>
                <c:pt idx="6114">
                  <c:v>#N/A</c:v>
                </c:pt>
                <c:pt idx="6115">
                  <c:v>#N/A</c:v>
                </c:pt>
                <c:pt idx="6116">
                  <c:v>#N/A</c:v>
                </c:pt>
                <c:pt idx="6117">
                  <c:v>#N/A</c:v>
                </c:pt>
                <c:pt idx="6118">
                  <c:v>#N/A</c:v>
                </c:pt>
                <c:pt idx="6119">
                  <c:v>#N/A</c:v>
                </c:pt>
                <c:pt idx="6120">
                  <c:v>#N/A</c:v>
                </c:pt>
                <c:pt idx="6121">
                  <c:v>#N/A</c:v>
                </c:pt>
                <c:pt idx="6122">
                  <c:v>#N/A</c:v>
                </c:pt>
                <c:pt idx="6123">
                  <c:v>#N/A</c:v>
                </c:pt>
                <c:pt idx="6124">
                  <c:v>#N/A</c:v>
                </c:pt>
                <c:pt idx="6125">
                  <c:v>#N/A</c:v>
                </c:pt>
                <c:pt idx="6126">
                  <c:v>#N/A</c:v>
                </c:pt>
                <c:pt idx="6127">
                  <c:v>#N/A</c:v>
                </c:pt>
                <c:pt idx="6128">
                  <c:v>#N/A</c:v>
                </c:pt>
                <c:pt idx="6129">
                  <c:v>#N/A</c:v>
                </c:pt>
                <c:pt idx="6130">
                  <c:v>#N/A</c:v>
                </c:pt>
                <c:pt idx="6131">
                  <c:v>#N/A</c:v>
                </c:pt>
                <c:pt idx="6132">
                  <c:v>#N/A</c:v>
                </c:pt>
                <c:pt idx="6133">
                  <c:v>#N/A</c:v>
                </c:pt>
                <c:pt idx="6134">
                  <c:v>#N/A</c:v>
                </c:pt>
                <c:pt idx="6135">
                  <c:v>#N/A</c:v>
                </c:pt>
                <c:pt idx="6136">
                  <c:v>#N/A</c:v>
                </c:pt>
                <c:pt idx="6137">
                  <c:v>#N/A</c:v>
                </c:pt>
                <c:pt idx="6138">
                  <c:v>#N/A</c:v>
                </c:pt>
                <c:pt idx="6139">
                  <c:v>#N/A</c:v>
                </c:pt>
                <c:pt idx="6140">
                  <c:v>#N/A</c:v>
                </c:pt>
                <c:pt idx="6141">
                  <c:v>#N/A</c:v>
                </c:pt>
                <c:pt idx="6142">
                  <c:v>#N/A</c:v>
                </c:pt>
                <c:pt idx="6143">
                  <c:v>#N/A</c:v>
                </c:pt>
                <c:pt idx="6144">
                  <c:v>#N/A</c:v>
                </c:pt>
                <c:pt idx="6145">
                  <c:v>#N/A</c:v>
                </c:pt>
                <c:pt idx="6146">
                  <c:v>#N/A</c:v>
                </c:pt>
                <c:pt idx="6147">
                  <c:v>#N/A</c:v>
                </c:pt>
                <c:pt idx="6148">
                  <c:v>#N/A</c:v>
                </c:pt>
                <c:pt idx="6149">
                  <c:v>#N/A</c:v>
                </c:pt>
                <c:pt idx="6150">
                  <c:v>#N/A</c:v>
                </c:pt>
                <c:pt idx="6151">
                  <c:v>#N/A</c:v>
                </c:pt>
                <c:pt idx="6152">
                  <c:v>#N/A</c:v>
                </c:pt>
                <c:pt idx="6153">
                  <c:v>#N/A</c:v>
                </c:pt>
                <c:pt idx="6154">
                  <c:v>#N/A</c:v>
                </c:pt>
                <c:pt idx="6155">
                  <c:v>#N/A</c:v>
                </c:pt>
                <c:pt idx="6156">
                  <c:v>#N/A</c:v>
                </c:pt>
                <c:pt idx="6157">
                  <c:v>#N/A</c:v>
                </c:pt>
                <c:pt idx="6158">
                  <c:v>#N/A</c:v>
                </c:pt>
                <c:pt idx="6159">
                  <c:v>#N/A</c:v>
                </c:pt>
                <c:pt idx="6160">
                  <c:v>#N/A</c:v>
                </c:pt>
                <c:pt idx="6161">
                  <c:v>#N/A</c:v>
                </c:pt>
                <c:pt idx="6162">
                  <c:v>#N/A</c:v>
                </c:pt>
                <c:pt idx="6163">
                  <c:v>#N/A</c:v>
                </c:pt>
                <c:pt idx="6164">
                  <c:v>#N/A</c:v>
                </c:pt>
                <c:pt idx="6165">
                  <c:v>#N/A</c:v>
                </c:pt>
                <c:pt idx="6166">
                  <c:v>#N/A</c:v>
                </c:pt>
                <c:pt idx="6167">
                  <c:v>#N/A</c:v>
                </c:pt>
                <c:pt idx="6168">
                  <c:v>#N/A</c:v>
                </c:pt>
                <c:pt idx="6169">
                  <c:v>#N/A</c:v>
                </c:pt>
                <c:pt idx="6170">
                  <c:v>#N/A</c:v>
                </c:pt>
                <c:pt idx="6171">
                  <c:v>#N/A</c:v>
                </c:pt>
                <c:pt idx="6172">
                  <c:v>#N/A</c:v>
                </c:pt>
                <c:pt idx="6173">
                  <c:v>#N/A</c:v>
                </c:pt>
                <c:pt idx="6174">
                  <c:v>#N/A</c:v>
                </c:pt>
                <c:pt idx="6175">
                  <c:v>#N/A</c:v>
                </c:pt>
                <c:pt idx="6176">
                  <c:v>#N/A</c:v>
                </c:pt>
                <c:pt idx="6177">
                  <c:v>#N/A</c:v>
                </c:pt>
                <c:pt idx="6178">
                  <c:v>#N/A</c:v>
                </c:pt>
                <c:pt idx="6179">
                  <c:v>#N/A</c:v>
                </c:pt>
                <c:pt idx="6180">
                  <c:v>#N/A</c:v>
                </c:pt>
                <c:pt idx="6181">
                  <c:v>#N/A</c:v>
                </c:pt>
                <c:pt idx="6182">
                  <c:v>#N/A</c:v>
                </c:pt>
                <c:pt idx="6183">
                  <c:v>#N/A</c:v>
                </c:pt>
                <c:pt idx="6184">
                  <c:v>#N/A</c:v>
                </c:pt>
                <c:pt idx="6185">
                  <c:v>#N/A</c:v>
                </c:pt>
                <c:pt idx="6186">
                  <c:v>#N/A</c:v>
                </c:pt>
                <c:pt idx="6187">
                  <c:v>#N/A</c:v>
                </c:pt>
                <c:pt idx="6188">
                  <c:v>#N/A</c:v>
                </c:pt>
                <c:pt idx="6189">
                  <c:v>#N/A</c:v>
                </c:pt>
                <c:pt idx="6190">
                  <c:v>#N/A</c:v>
                </c:pt>
                <c:pt idx="6191">
                  <c:v>#N/A</c:v>
                </c:pt>
                <c:pt idx="6192">
                  <c:v>#N/A</c:v>
                </c:pt>
                <c:pt idx="6193">
                  <c:v>#N/A</c:v>
                </c:pt>
                <c:pt idx="6194">
                  <c:v>#N/A</c:v>
                </c:pt>
                <c:pt idx="6195">
                  <c:v>#N/A</c:v>
                </c:pt>
                <c:pt idx="6196">
                  <c:v>#N/A</c:v>
                </c:pt>
                <c:pt idx="6197">
                  <c:v>#N/A</c:v>
                </c:pt>
                <c:pt idx="6198">
                  <c:v>#N/A</c:v>
                </c:pt>
                <c:pt idx="6199">
                  <c:v>#N/A</c:v>
                </c:pt>
                <c:pt idx="6200">
                  <c:v>#N/A</c:v>
                </c:pt>
                <c:pt idx="6201">
                  <c:v>#N/A</c:v>
                </c:pt>
                <c:pt idx="6202">
                  <c:v>#N/A</c:v>
                </c:pt>
                <c:pt idx="6203">
                  <c:v>#N/A</c:v>
                </c:pt>
                <c:pt idx="6204">
                  <c:v>#N/A</c:v>
                </c:pt>
                <c:pt idx="6205">
                  <c:v>#N/A</c:v>
                </c:pt>
                <c:pt idx="6206">
                  <c:v>#N/A</c:v>
                </c:pt>
                <c:pt idx="6207">
                  <c:v>#N/A</c:v>
                </c:pt>
                <c:pt idx="6208">
                  <c:v>#N/A</c:v>
                </c:pt>
                <c:pt idx="6209">
                  <c:v>#N/A</c:v>
                </c:pt>
                <c:pt idx="6210">
                  <c:v>#N/A</c:v>
                </c:pt>
                <c:pt idx="6211">
                  <c:v>#N/A</c:v>
                </c:pt>
                <c:pt idx="6212">
                  <c:v>#N/A</c:v>
                </c:pt>
                <c:pt idx="6213">
                  <c:v>#N/A</c:v>
                </c:pt>
                <c:pt idx="6214">
                  <c:v>#N/A</c:v>
                </c:pt>
                <c:pt idx="6215">
                  <c:v>#N/A</c:v>
                </c:pt>
                <c:pt idx="6216">
                  <c:v>#N/A</c:v>
                </c:pt>
                <c:pt idx="6217">
                  <c:v>#N/A</c:v>
                </c:pt>
                <c:pt idx="6218">
                  <c:v>#N/A</c:v>
                </c:pt>
                <c:pt idx="6219">
                  <c:v>#N/A</c:v>
                </c:pt>
                <c:pt idx="6220">
                  <c:v>#N/A</c:v>
                </c:pt>
                <c:pt idx="6221">
                  <c:v>#N/A</c:v>
                </c:pt>
                <c:pt idx="6222">
                  <c:v>#N/A</c:v>
                </c:pt>
                <c:pt idx="6223">
                  <c:v>#N/A</c:v>
                </c:pt>
                <c:pt idx="6224">
                  <c:v>#N/A</c:v>
                </c:pt>
                <c:pt idx="6225">
                  <c:v>#N/A</c:v>
                </c:pt>
                <c:pt idx="6226">
                  <c:v>#N/A</c:v>
                </c:pt>
                <c:pt idx="6227">
                  <c:v>#N/A</c:v>
                </c:pt>
                <c:pt idx="6228">
                  <c:v>#N/A</c:v>
                </c:pt>
                <c:pt idx="6229">
                  <c:v>#N/A</c:v>
                </c:pt>
                <c:pt idx="6230">
                  <c:v>#N/A</c:v>
                </c:pt>
                <c:pt idx="6231">
                  <c:v>#N/A</c:v>
                </c:pt>
                <c:pt idx="6232">
                  <c:v>#N/A</c:v>
                </c:pt>
                <c:pt idx="6233">
                  <c:v>#N/A</c:v>
                </c:pt>
                <c:pt idx="6234">
                  <c:v>#N/A</c:v>
                </c:pt>
                <c:pt idx="6235">
                  <c:v>#N/A</c:v>
                </c:pt>
                <c:pt idx="6236">
                  <c:v>#N/A</c:v>
                </c:pt>
                <c:pt idx="6237">
                  <c:v>#N/A</c:v>
                </c:pt>
                <c:pt idx="6238">
                  <c:v>#N/A</c:v>
                </c:pt>
                <c:pt idx="6239">
                  <c:v>#N/A</c:v>
                </c:pt>
                <c:pt idx="6240">
                  <c:v>#N/A</c:v>
                </c:pt>
                <c:pt idx="6241">
                  <c:v>#N/A</c:v>
                </c:pt>
                <c:pt idx="6242">
                  <c:v>#N/A</c:v>
                </c:pt>
                <c:pt idx="6243">
                  <c:v>#N/A</c:v>
                </c:pt>
                <c:pt idx="6244">
                  <c:v>#N/A</c:v>
                </c:pt>
                <c:pt idx="6245">
                  <c:v>#N/A</c:v>
                </c:pt>
                <c:pt idx="6246">
                  <c:v>#N/A</c:v>
                </c:pt>
                <c:pt idx="6247">
                  <c:v>#N/A</c:v>
                </c:pt>
                <c:pt idx="6248">
                  <c:v>#N/A</c:v>
                </c:pt>
                <c:pt idx="6249">
                  <c:v>#N/A</c:v>
                </c:pt>
                <c:pt idx="6250">
                  <c:v>#N/A</c:v>
                </c:pt>
                <c:pt idx="6251">
                  <c:v>#N/A</c:v>
                </c:pt>
                <c:pt idx="6252">
                  <c:v>#N/A</c:v>
                </c:pt>
                <c:pt idx="6253">
                  <c:v>#N/A</c:v>
                </c:pt>
                <c:pt idx="6254">
                  <c:v>#N/A</c:v>
                </c:pt>
                <c:pt idx="6255">
                  <c:v>#N/A</c:v>
                </c:pt>
                <c:pt idx="6256">
                  <c:v>#N/A</c:v>
                </c:pt>
                <c:pt idx="6257">
                  <c:v>#N/A</c:v>
                </c:pt>
                <c:pt idx="6258">
                  <c:v>#N/A</c:v>
                </c:pt>
                <c:pt idx="6259">
                  <c:v>#N/A</c:v>
                </c:pt>
                <c:pt idx="6260">
                  <c:v>#N/A</c:v>
                </c:pt>
                <c:pt idx="6261">
                  <c:v>#N/A</c:v>
                </c:pt>
                <c:pt idx="6262">
                  <c:v>#N/A</c:v>
                </c:pt>
                <c:pt idx="6263">
                  <c:v>#N/A</c:v>
                </c:pt>
                <c:pt idx="6264">
                  <c:v>#N/A</c:v>
                </c:pt>
                <c:pt idx="6265">
                  <c:v>#N/A</c:v>
                </c:pt>
                <c:pt idx="6266">
                  <c:v>#N/A</c:v>
                </c:pt>
                <c:pt idx="6267">
                  <c:v>#N/A</c:v>
                </c:pt>
                <c:pt idx="6268">
                  <c:v>#N/A</c:v>
                </c:pt>
                <c:pt idx="6269">
                  <c:v>#N/A</c:v>
                </c:pt>
                <c:pt idx="6270">
                  <c:v>#N/A</c:v>
                </c:pt>
                <c:pt idx="6271">
                  <c:v>#N/A</c:v>
                </c:pt>
                <c:pt idx="6272">
                  <c:v>#N/A</c:v>
                </c:pt>
                <c:pt idx="6273">
                  <c:v>#N/A</c:v>
                </c:pt>
                <c:pt idx="6274">
                  <c:v>#N/A</c:v>
                </c:pt>
                <c:pt idx="6275">
                  <c:v>#N/A</c:v>
                </c:pt>
                <c:pt idx="6276">
                  <c:v>#N/A</c:v>
                </c:pt>
                <c:pt idx="6277">
                  <c:v>#N/A</c:v>
                </c:pt>
                <c:pt idx="6278">
                  <c:v>#N/A</c:v>
                </c:pt>
                <c:pt idx="6279">
                  <c:v>#N/A</c:v>
                </c:pt>
                <c:pt idx="6280">
                  <c:v>#N/A</c:v>
                </c:pt>
                <c:pt idx="6281">
                  <c:v>#N/A</c:v>
                </c:pt>
                <c:pt idx="6282">
                  <c:v>#N/A</c:v>
                </c:pt>
                <c:pt idx="6283">
                  <c:v>#N/A</c:v>
                </c:pt>
                <c:pt idx="6284">
                  <c:v>#N/A</c:v>
                </c:pt>
                <c:pt idx="6285">
                  <c:v>#N/A</c:v>
                </c:pt>
                <c:pt idx="6286">
                  <c:v>#N/A</c:v>
                </c:pt>
                <c:pt idx="6287">
                  <c:v>#N/A</c:v>
                </c:pt>
                <c:pt idx="6288">
                  <c:v>#N/A</c:v>
                </c:pt>
                <c:pt idx="6289">
                  <c:v>#N/A</c:v>
                </c:pt>
                <c:pt idx="6290">
                  <c:v>#N/A</c:v>
                </c:pt>
                <c:pt idx="6291">
                  <c:v>#N/A</c:v>
                </c:pt>
                <c:pt idx="6292">
                  <c:v>#N/A</c:v>
                </c:pt>
                <c:pt idx="6293">
                  <c:v>#N/A</c:v>
                </c:pt>
                <c:pt idx="6294">
                  <c:v>#N/A</c:v>
                </c:pt>
                <c:pt idx="6295">
                  <c:v>#N/A</c:v>
                </c:pt>
                <c:pt idx="6296">
                  <c:v>#N/A</c:v>
                </c:pt>
                <c:pt idx="6297">
                  <c:v>#N/A</c:v>
                </c:pt>
                <c:pt idx="6298">
                  <c:v>#N/A</c:v>
                </c:pt>
                <c:pt idx="6299">
                  <c:v>#N/A</c:v>
                </c:pt>
                <c:pt idx="6300">
                  <c:v>#N/A</c:v>
                </c:pt>
                <c:pt idx="6301">
                  <c:v>#N/A</c:v>
                </c:pt>
                <c:pt idx="6302">
                  <c:v>#N/A</c:v>
                </c:pt>
                <c:pt idx="6303">
                  <c:v>#N/A</c:v>
                </c:pt>
                <c:pt idx="6304">
                  <c:v>#N/A</c:v>
                </c:pt>
                <c:pt idx="6305">
                  <c:v>#N/A</c:v>
                </c:pt>
                <c:pt idx="6306">
                  <c:v>#N/A</c:v>
                </c:pt>
                <c:pt idx="6307">
                  <c:v>#N/A</c:v>
                </c:pt>
                <c:pt idx="6308">
                  <c:v>#N/A</c:v>
                </c:pt>
                <c:pt idx="6309">
                  <c:v>#N/A</c:v>
                </c:pt>
                <c:pt idx="6310">
                  <c:v>#N/A</c:v>
                </c:pt>
                <c:pt idx="6311">
                  <c:v>#N/A</c:v>
                </c:pt>
                <c:pt idx="6312">
                  <c:v>#N/A</c:v>
                </c:pt>
                <c:pt idx="6313">
                  <c:v>#N/A</c:v>
                </c:pt>
                <c:pt idx="6314">
                  <c:v>#N/A</c:v>
                </c:pt>
                <c:pt idx="6315">
                  <c:v>#N/A</c:v>
                </c:pt>
                <c:pt idx="6316">
                  <c:v>#N/A</c:v>
                </c:pt>
                <c:pt idx="6317">
                  <c:v>#N/A</c:v>
                </c:pt>
                <c:pt idx="6318">
                  <c:v>#N/A</c:v>
                </c:pt>
                <c:pt idx="6319">
                  <c:v>#N/A</c:v>
                </c:pt>
                <c:pt idx="6320">
                  <c:v>#N/A</c:v>
                </c:pt>
                <c:pt idx="6321">
                  <c:v>#N/A</c:v>
                </c:pt>
                <c:pt idx="6322">
                  <c:v>#N/A</c:v>
                </c:pt>
                <c:pt idx="6323">
                  <c:v>#N/A</c:v>
                </c:pt>
                <c:pt idx="6324">
                  <c:v>#N/A</c:v>
                </c:pt>
                <c:pt idx="6325">
                  <c:v>#N/A</c:v>
                </c:pt>
                <c:pt idx="6326">
                  <c:v>#N/A</c:v>
                </c:pt>
                <c:pt idx="6327">
                  <c:v>#N/A</c:v>
                </c:pt>
                <c:pt idx="6328">
                  <c:v>#N/A</c:v>
                </c:pt>
                <c:pt idx="6329">
                  <c:v>#N/A</c:v>
                </c:pt>
                <c:pt idx="6330">
                  <c:v>#N/A</c:v>
                </c:pt>
                <c:pt idx="6331">
                  <c:v>#N/A</c:v>
                </c:pt>
                <c:pt idx="6332">
                  <c:v>#N/A</c:v>
                </c:pt>
                <c:pt idx="6333">
                  <c:v>#N/A</c:v>
                </c:pt>
                <c:pt idx="6334">
                  <c:v>#N/A</c:v>
                </c:pt>
                <c:pt idx="6335">
                  <c:v>#N/A</c:v>
                </c:pt>
                <c:pt idx="6336">
                  <c:v>#N/A</c:v>
                </c:pt>
                <c:pt idx="6337">
                  <c:v>#N/A</c:v>
                </c:pt>
                <c:pt idx="6338">
                  <c:v>#N/A</c:v>
                </c:pt>
                <c:pt idx="6339">
                  <c:v>#N/A</c:v>
                </c:pt>
                <c:pt idx="6340">
                  <c:v>#N/A</c:v>
                </c:pt>
                <c:pt idx="6341">
                  <c:v>#N/A</c:v>
                </c:pt>
                <c:pt idx="6342">
                  <c:v>#N/A</c:v>
                </c:pt>
                <c:pt idx="6343">
                  <c:v>#N/A</c:v>
                </c:pt>
                <c:pt idx="6344">
                  <c:v>#N/A</c:v>
                </c:pt>
                <c:pt idx="6345">
                  <c:v>#N/A</c:v>
                </c:pt>
                <c:pt idx="6346">
                  <c:v>#N/A</c:v>
                </c:pt>
                <c:pt idx="6347">
                  <c:v>#N/A</c:v>
                </c:pt>
                <c:pt idx="6348">
                  <c:v>#N/A</c:v>
                </c:pt>
                <c:pt idx="6349">
                  <c:v>#N/A</c:v>
                </c:pt>
                <c:pt idx="6350">
                  <c:v>#N/A</c:v>
                </c:pt>
                <c:pt idx="6351">
                  <c:v>#N/A</c:v>
                </c:pt>
                <c:pt idx="6352">
                  <c:v>#N/A</c:v>
                </c:pt>
                <c:pt idx="6353">
                  <c:v>#N/A</c:v>
                </c:pt>
                <c:pt idx="6354">
                  <c:v>#N/A</c:v>
                </c:pt>
                <c:pt idx="6355">
                  <c:v>#N/A</c:v>
                </c:pt>
                <c:pt idx="6356">
                  <c:v>#N/A</c:v>
                </c:pt>
                <c:pt idx="6357">
                  <c:v>#N/A</c:v>
                </c:pt>
                <c:pt idx="6358">
                  <c:v>#N/A</c:v>
                </c:pt>
                <c:pt idx="6359">
                  <c:v>#N/A</c:v>
                </c:pt>
                <c:pt idx="6360">
                  <c:v>#N/A</c:v>
                </c:pt>
                <c:pt idx="6361">
                  <c:v>#N/A</c:v>
                </c:pt>
                <c:pt idx="6362">
                  <c:v>#N/A</c:v>
                </c:pt>
                <c:pt idx="6363">
                  <c:v>#N/A</c:v>
                </c:pt>
                <c:pt idx="6364">
                  <c:v>#N/A</c:v>
                </c:pt>
                <c:pt idx="6365">
                  <c:v>#N/A</c:v>
                </c:pt>
                <c:pt idx="6366">
                  <c:v>#N/A</c:v>
                </c:pt>
                <c:pt idx="6367">
                  <c:v>#N/A</c:v>
                </c:pt>
                <c:pt idx="6368">
                  <c:v>#N/A</c:v>
                </c:pt>
                <c:pt idx="6369">
                  <c:v>#N/A</c:v>
                </c:pt>
                <c:pt idx="6370">
                  <c:v>#N/A</c:v>
                </c:pt>
                <c:pt idx="6371">
                  <c:v>#N/A</c:v>
                </c:pt>
                <c:pt idx="6372">
                  <c:v>#N/A</c:v>
                </c:pt>
                <c:pt idx="6373">
                  <c:v>#N/A</c:v>
                </c:pt>
                <c:pt idx="6374">
                  <c:v>#N/A</c:v>
                </c:pt>
                <c:pt idx="6375">
                  <c:v>#N/A</c:v>
                </c:pt>
                <c:pt idx="6376">
                  <c:v>#N/A</c:v>
                </c:pt>
                <c:pt idx="6377">
                  <c:v>#N/A</c:v>
                </c:pt>
                <c:pt idx="6378">
                  <c:v>#N/A</c:v>
                </c:pt>
                <c:pt idx="6379">
                  <c:v>#N/A</c:v>
                </c:pt>
                <c:pt idx="6380">
                  <c:v>#N/A</c:v>
                </c:pt>
                <c:pt idx="6381">
                  <c:v>#N/A</c:v>
                </c:pt>
                <c:pt idx="6382">
                  <c:v>#N/A</c:v>
                </c:pt>
                <c:pt idx="6383">
                  <c:v>#N/A</c:v>
                </c:pt>
                <c:pt idx="6384">
                  <c:v>#N/A</c:v>
                </c:pt>
                <c:pt idx="6385">
                  <c:v>#N/A</c:v>
                </c:pt>
                <c:pt idx="6386">
                  <c:v>#N/A</c:v>
                </c:pt>
                <c:pt idx="6387">
                  <c:v>#N/A</c:v>
                </c:pt>
                <c:pt idx="6388">
                  <c:v>#N/A</c:v>
                </c:pt>
                <c:pt idx="6389">
                  <c:v>#N/A</c:v>
                </c:pt>
                <c:pt idx="6390">
                  <c:v>#N/A</c:v>
                </c:pt>
                <c:pt idx="6391">
                  <c:v>#N/A</c:v>
                </c:pt>
                <c:pt idx="6392">
                  <c:v>#N/A</c:v>
                </c:pt>
                <c:pt idx="6393">
                  <c:v>#N/A</c:v>
                </c:pt>
                <c:pt idx="6394">
                  <c:v>#N/A</c:v>
                </c:pt>
                <c:pt idx="6395">
                  <c:v>#N/A</c:v>
                </c:pt>
                <c:pt idx="6396">
                  <c:v>#N/A</c:v>
                </c:pt>
                <c:pt idx="6397">
                  <c:v>#N/A</c:v>
                </c:pt>
                <c:pt idx="6398">
                  <c:v>#N/A</c:v>
                </c:pt>
                <c:pt idx="6399">
                  <c:v>#N/A</c:v>
                </c:pt>
                <c:pt idx="6400">
                  <c:v>#N/A</c:v>
                </c:pt>
                <c:pt idx="6401">
                  <c:v>#N/A</c:v>
                </c:pt>
                <c:pt idx="6402">
                  <c:v>#N/A</c:v>
                </c:pt>
                <c:pt idx="6403">
                  <c:v>#N/A</c:v>
                </c:pt>
                <c:pt idx="6404">
                  <c:v>#N/A</c:v>
                </c:pt>
                <c:pt idx="6405">
                  <c:v>#N/A</c:v>
                </c:pt>
                <c:pt idx="6406">
                  <c:v>#N/A</c:v>
                </c:pt>
                <c:pt idx="6407">
                  <c:v>#N/A</c:v>
                </c:pt>
                <c:pt idx="6408">
                  <c:v>#N/A</c:v>
                </c:pt>
                <c:pt idx="6409">
                  <c:v>#N/A</c:v>
                </c:pt>
                <c:pt idx="6410">
                  <c:v>#N/A</c:v>
                </c:pt>
                <c:pt idx="6411">
                  <c:v>#N/A</c:v>
                </c:pt>
                <c:pt idx="6412">
                  <c:v>#N/A</c:v>
                </c:pt>
                <c:pt idx="6413">
                  <c:v>#N/A</c:v>
                </c:pt>
                <c:pt idx="6414">
                  <c:v>#N/A</c:v>
                </c:pt>
                <c:pt idx="6415">
                  <c:v>#N/A</c:v>
                </c:pt>
                <c:pt idx="6416">
                  <c:v>#N/A</c:v>
                </c:pt>
                <c:pt idx="6417">
                  <c:v>#N/A</c:v>
                </c:pt>
                <c:pt idx="6418">
                  <c:v>#N/A</c:v>
                </c:pt>
                <c:pt idx="6419">
                  <c:v>#N/A</c:v>
                </c:pt>
                <c:pt idx="6420">
                  <c:v>#N/A</c:v>
                </c:pt>
                <c:pt idx="6421">
                  <c:v>#N/A</c:v>
                </c:pt>
                <c:pt idx="6422">
                  <c:v>#N/A</c:v>
                </c:pt>
                <c:pt idx="6423">
                  <c:v>#N/A</c:v>
                </c:pt>
                <c:pt idx="6424">
                  <c:v>#N/A</c:v>
                </c:pt>
                <c:pt idx="6425">
                  <c:v>#N/A</c:v>
                </c:pt>
                <c:pt idx="6426">
                  <c:v>#N/A</c:v>
                </c:pt>
                <c:pt idx="6427">
                  <c:v>#N/A</c:v>
                </c:pt>
                <c:pt idx="6428">
                  <c:v>#N/A</c:v>
                </c:pt>
                <c:pt idx="6429">
                  <c:v>#N/A</c:v>
                </c:pt>
                <c:pt idx="6430">
                  <c:v>#N/A</c:v>
                </c:pt>
                <c:pt idx="6431">
                  <c:v>#N/A</c:v>
                </c:pt>
                <c:pt idx="6432">
                  <c:v>#N/A</c:v>
                </c:pt>
                <c:pt idx="6433">
                  <c:v>#N/A</c:v>
                </c:pt>
                <c:pt idx="6434">
                  <c:v>#N/A</c:v>
                </c:pt>
                <c:pt idx="6435">
                  <c:v>#N/A</c:v>
                </c:pt>
                <c:pt idx="6436">
                  <c:v>#N/A</c:v>
                </c:pt>
                <c:pt idx="6437">
                  <c:v>#N/A</c:v>
                </c:pt>
                <c:pt idx="6438">
                  <c:v>#N/A</c:v>
                </c:pt>
                <c:pt idx="6439">
                  <c:v>#N/A</c:v>
                </c:pt>
                <c:pt idx="6440">
                  <c:v>#N/A</c:v>
                </c:pt>
                <c:pt idx="6441">
                  <c:v>#N/A</c:v>
                </c:pt>
                <c:pt idx="6442">
                  <c:v>#N/A</c:v>
                </c:pt>
                <c:pt idx="6443">
                  <c:v>#N/A</c:v>
                </c:pt>
                <c:pt idx="6444">
                  <c:v>#N/A</c:v>
                </c:pt>
                <c:pt idx="6445">
                  <c:v>#N/A</c:v>
                </c:pt>
                <c:pt idx="6446">
                  <c:v>#N/A</c:v>
                </c:pt>
                <c:pt idx="6447">
                  <c:v>#N/A</c:v>
                </c:pt>
                <c:pt idx="6448">
                  <c:v>#N/A</c:v>
                </c:pt>
                <c:pt idx="6449">
                  <c:v>#N/A</c:v>
                </c:pt>
                <c:pt idx="6450">
                  <c:v>#N/A</c:v>
                </c:pt>
                <c:pt idx="6451">
                  <c:v>#N/A</c:v>
                </c:pt>
                <c:pt idx="6452">
                  <c:v>#N/A</c:v>
                </c:pt>
                <c:pt idx="6453">
                  <c:v>#N/A</c:v>
                </c:pt>
                <c:pt idx="6454">
                  <c:v>#N/A</c:v>
                </c:pt>
                <c:pt idx="6455">
                  <c:v>#N/A</c:v>
                </c:pt>
                <c:pt idx="6456">
                  <c:v>#N/A</c:v>
                </c:pt>
                <c:pt idx="6457">
                  <c:v>#N/A</c:v>
                </c:pt>
                <c:pt idx="6458">
                  <c:v>#N/A</c:v>
                </c:pt>
                <c:pt idx="6459">
                  <c:v>#N/A</c:v>
                </c:pt>
                <c:pt idx="6460">
                  <c:v>#N/A</c:v>
                </c:pt>
                <c:pt idx="6461">
                  <c:v>#N/A</c:v>
                </c:pt>
                <c:pt idx="6462">
                  <c:v>#N/A</c:v>
                </c:pt>
                <c:pt idx="6463">
                  <c:v>#N/A</c:v>
                </c:pt>
                <c:pt idx="6464">
                  <c:v>#N/A</c:v>
                </c:pt>
                <c:pt idx="6465">
                  <c:v>#N/A</c:v>
                </c:pt>
                <c:pt idx="6466">
                  <c:v>#N/A</c:v>
                </c:pt>
                <c:pt idx="6467">
                  <c:v>#N/A</c:v>
                </c:pt>
                <c:pt idx="6468">
                  <c:v>#N/A</c:v>
                </c:pt>
                <c:pt idx="6469">
                  <c:v>#N/A</c:v>
                </c:pt>
                <c:pt idx="6470">
                  <c:v>#N/A</c:v>
                </c:pt>
                <c:pt idx="6471">
                  <c:v>#N/A</c:v>
                </c:pt>
                <c:pt idx="6472">
                  <c:v>#N/A</c:v>
                </c:pt>
                <c:pt idx="6473">
                  <c:v>#N/A</c:v>
                </c:pt>
                <c:pt idx="6474">
                  <c:v>#N/A</c:v>
                </c:pt>
                <c:pt idx="6475">
                  <c:v>#N/A</c:v>
                </c:pt>
                <c:pt idx="6476">
                  <c:v>#N/A</c:v>
                </c:pt>
                <c:pt idx="6477">
                  <c:v>#N/A</c:v>
                </c:pt>
                <c:pt idx="6478">
                  <c:v>#N/A</c:v>
                </c:pt>
                <c:pt idx="6479">
                  <c:v>#N/A</c:v>
                </c:pt>
                <c:pt idx="6480">
                  <c:v>#N/A</c:v>
                </c:pt>
                <c:pt idx="6481">
                  <c:v>#N/A</c:v>
                </c:pt>
                <c:pt idx="6482">
                  <c:v>#N/A</c:v>
                </c:pt>
                <c:pt idx="6483">
                  <c:v>#N/A</c:v>
                </c:pt>
                <c:pt idx="6484">
                  <c:v>#N/A</c:v>
                </c:pt>
                <c:pt idx="6485">
                  <c:v>#N/A</c:v>
                </c:pt>
                <c:pt idx="6486">
                  <c:v>#N/A</c:v>
                </c:pt>
                <c:pt idx="6487">
                  <c:v>#N/A</c:v>
                </c:pt>
                <c:pt idx="6488">
                  <c:v>#N/A</c:v>
                </c:pt>
                <c:pt idx="6489">
                  <c:v>#N/A</c:v>
                </c:pt>
                <c:pt idx="6490">
                  <c:v>#N/A</c:v>
                </c:pt>
                <c:pt idx="6491">
                  <c:v>#N/A</c:v>
                </c:pt>
                <c:pt idx="6492">
                  <c:v>#N/A</c:v>
                </c:pt>
                <c:pt idx="6493">
                  <c:v>#N/A</c:v>
                </c:pt>
                <c:pt idx="6494">
                  <c:v>#N/A</c:v>
                </c:pt>
                <c:pt idx="6495">
                  <c:v>#N/A</c:v>
                </c:pt>
                <c:pt idx="6496">
                  <c:v>#N/A</c:v>
                </c:pt>
                <c:pt idx="6497">
                  <c:v>#N/A</c:v>
                </c:pt>
                <c:pt idx="6498">
                  <c:v>#N/A</c:v>
                </c:pt>
                <c:pt idx="6499">
                  <c:v>#N/A</c:v>
                </c:pt>
                <c:pt idx="6500">
                  <c:v>#N/A</c:v>
                </c:pt>
                <c:pt idx="6501">
                  <c:v>#N/A</c:v>
                </c:pt>
                <c:pt idx="6502">
                  <c:v>#N/A</c:v>
                </c:pt>
                <c:pt idx="6503">
                  <c:v>#N/A</c:v>
                </c:pt>
                <c:pt idx="6504">
                  <c:v>#N/A</c:v>
                </c:pt>
                <c:pt idx="6505">
                  <c:v>#N/A</c:v>
                </c:pt>
                <c:pt idx="6506">
                  <c:v>#N/A</c:v>
                </c:pt>
                <c:pt idx="6507">
                  <c:v>#N/A</c:v>
                </c:pt>
                <c:pt idx="6508">
                  <c:v>#N/A</c:v>
                </c:pt>
                <c:pt idx="6509">
                  <c:v>#N/A</c:v>
                </c:pt>
                <c:pt idx="6510">
                  <c:v>#N/A</c:v>
                </c:pt>
                <c:pt idx="6511">
                  <c:v>#N/A</c:v>
                </c:pt>
                <c:pt idx="6512">
                  <c:v>#N/A</c:v>
                </c:pt>
                <c:pt idx="6513">
                  <c:v>#N/A</c:v>
                </c:pt>
                <c:pt idx="6514">
                  <c:v>#N/A</c:v>
                </c:pt>
                <c:pt idx="6515">
                  <c:v>#N/A</c:v>
                </c:pt>
                <c:pt idx="6516">
                  <c:v>#N/A</c:v>
                </c:pt>
                <c:pt idx="6517">
                  <c:v>#N/A</c:v>
                </c:pt>
                <c:pt idx="6518">
                  <c:v>#N/A</c:v>
                </c:pt>
                <c:pt idx="6519">
                  <c:v>#N/A</c:v>
                </c:pt>
                <c:pt idx="6520">
                  <c:v>#N/A</c:v>
                </c:pt>
                <c:pt idx="6521">
                  <c:v>#N/A</c:v>
                </c:pt>
                <c:pt idx="6522">
                  <c:v>#N/A</c:v>
                </c:pt>
                <c:pt idx="6523">
                  <c:v>#N/A</c:v>
                </c:pt>
                <c:pt idx="6524">
                  <c:v>#N/A</c:v>
                </c:pt>
                <c:pt idx="6525">
                  <c:v>#N/A</c:v>
                </c:pt>
                <c:pt idx="6526">
                  <c:v>#N/A</c:v>
                </c:pt>
                <c:pt idx="6527">
                  <c:v>#N/A</c:v>
                </c:pt>
                <c:pt idx="6528">
                  <c:v>#N/A</c:v>
                </c:pt>
                <c:pt idx="6529">
                  <c:v>#N/A</c:v>
                </c:pt>
                <c:pt idx="6530">
                  <c:v>#N/A</c:v>
                </c:pt>
                <c:pt idx="6531">
                  <c:v>#N/A</c:v>
                </c:pt>
                <c:pt idx="6532">
                  <c:v>#N/A</c:v>
                </c:pt>
                <c:pt idx="6533">
                  <c:v>#N/A</c:v>
                </c:pt>
                <c:pt idx="6534">
                  <c:v>#N/A</c:v>
                </c:pt>
                <c:pt idx="6535">
                  <c:v>#N/A</c:v>
                </c:pt>
                <c:pt idx="6536">
                  <c:v>#N/A</c:v>
                </c:pt>
                <c:pt idx="6537">
                  <c:v>#N/A</c:v>
                </c:pt>
                <c:pt idx="6538">
                  <c:v>#N/A</c:v>
                </c:pt>
                <c:pt idx="6539">
                  <c:v>#N/A</c:v>
                </c:pt>
                <c:pt idx="6540">
                  <c:v>#N/A</c:v>
                </c:pt>
                <c:pt idx="6541">
                  <c:v>#N/A</c:v>
                </c:pt>
                <c:pt idx="6542">
                  <c:v>#N/A</c:v>
                </c:pt>
                <c:pt idx="6543">
                  <c:v>#N/A</c:v>
                </c:pt>
                <c:pt idx="6544">
                  <c:v>#N/A</c:v>
                </c:pt>
                <c:pt idx="6545">
                  <c:v>#N/A</c:v>
                </c:pt>
                <c:pt idx="6546">
                  <c:v>#N/A</c:v>
                </c:pt>
                <c:pt idx="6547">
                  <c:v>#N/A</c:v>
                </c:pt>
                <c:pt idx="6548">
                  <c:v>#N/A</c:v>
                </c:pt>
                <c:pt idx="6549">
                  <c:v>#N/A</c:v>
                </c:pt>
                <c:pt idx="6550">
                  <c:v>#N/A</c:v>
                </c:pt>
                <c:pt idx="6551">
                  <c:v>#N/A</c:v>
                </c:pt>
                <c:pt idx="6552">
                  <c:v>#N/A</c:v>
                </c:pt>
                <c:pt idx="6553">
                  <c:v>#N/A</c:v>
                </c:pt>
                <c:pt idx="6554">
                  <c:v>#N/A</c:v>
                </c:pt>
                <c:pt idx="6555">
                  <c:v>#N/A</c:v>
                </c:pt>
                <c:pt idx="6556">
                  <c:v>#N/A</c:v>
                </c:pt>
                <c:pt idx="6557">
                  <c:v>#N/A</c:v>
                </c:pt>
                <c:pt idx="6558">
                  <c:v>#N/A</c:v>
                </c:pt>
                <c:pt idx="6559">
                  <c:v>#N/A</c:v>
                </c:pt>
                <c:pt idx="6560">
                  <c:v>#N/A</c:v>
                </c:pt>
                <c:pt idx="6561">
                  <c:v>#N/A</c:v>
                </c:pt>
                <c:pt idx="6562">
                  <c:v>#N/A</c:v>
                </c:pt>
                <c:pt idx="6563">
                  <c:v>#N/A</c:v>
                </c:pt>
                <c:pt idx="6564">
                  <c:v>#N/A</c:v>
                </c:pt>
                <c:pt idx="6565">
                  <c:v>#N/A</c:v>
                </c:pt>
                <c:pt idx="6566">
                  <c:v>#N/A</c:v>
                </c:pt>
                <c:pt idx="6567">
                  <c:v>#N/A</c:v>
                </c:pt>
                <c:pt idx="6568">
                  <c:v>#N/A</c:v>
                </c:pt>
                <c:pt idx="6569">
                  <c:v>#N/A</c:v>
                </c:pt>
                <c:pt idx="6570">
                  <c:v>#N/A</c:v>
                </c:pt>
                <c:pt idx="6571">
                  <c:v>#N/A</c:v>
                </c:pt>
                <c:pt idx="6572">
                  <c:v>#N/A</c:v>
                </c:pt>
                <c:pt idx="6573">
                  <c:v>#N/A</c:v>
                </c:pt>
                <c:pt idx="6574">
                  <c:v>#N/A</c:v>
                </c:pt>
                <c:pt idx="6575">
                  <c:v>#N/A</c:v>
                </c:pt>
                <c:pt idx="6576">
                  <c:v>#N/A</c:v>
                </c:pt>
                <c:pt idx="6577">
                  <c:v>#N/A</c:v>
                </c:pt>
                <c:pt idx="6578">
                  <c:v>#N/A</c:v>
                </c:pt>
                <c:pt idx="6579">
                  <c:v>#N/A</c:v>
                </c:pt>
                <c:pt idx="6580">
                  <c:v>#N/A</c:v>
                </c:pt>
                <c:pt idx="6581">
                  <c:v>#N/A</c:v>
                </c:pt>
                <c:pt idx="6582">
                  <c:v>#N/A</c:v>
                </c:pt>
                <c:pt idx="6583">
                  <c:v>#N/A</c:v>
                </c:pt>
                <c:pt idx="6584">
                  <c:v>#N/A</c:v>
                </c:pt>
                <c:pt idx="6585">
                  <c:v>#N/A</c:v>
                </c:pt>
                <c:pt idx="6586">
                  <c:v>#N/A</c:v>
                </c:pt>
                <c:pt idx="6587">
                  <c:v>#N/A</c:v>
                </c:pt>
                <c:pt idx="6588">
                  <c:v>#N/A</c:v>
                </c:pt>
                <c:pt idx="6589">
                  <c:v>#N/A</c:v>
                </c:pt>
                <c:pt idx="6590">
                  <c:v>#N/A</c:v>
                </c:pt>
                <c:pt idx="6591">
                  <c:v>#N/A</c:v>
                </c:pt>
                <c:pt idx="6592">
                  <c:v>#N/A</c:v>
                </c:pt>
                <c:pt idx="6593">
                  <c:v>#N/A</c:v>
                </c:pt>
                <c:pt idx="6594">
                  <c:v>#N/A</c:v>
                </c:pt>
                <c:pt idx="6595">
                  <c:v>#N/A</c:v>
                </c:pt>
                <c:pt idx="6596">
                  <c:v>#N/A</c:v>
                </c:pt>
                <c:pt idx="6597">
                  <c:v>#N/A</c:v>
                </c:pt>
                <c:pt idx="6598">
                  <c:v>#N/A</c:v>
                </c:pt>
                <c:pt idx="6599">
                  <c:v>#N/A</c:v>
                </c:pt>
                <c:pt idx="6600">
                  <c:v>#N/A</c:v>
                </c:pt>
                <c:pt idx="6601">
                  <c:v>#N/A</c:v>
                </c:pt>
                <c:pt idx="6602">
                  <c:v>#N/A</c:v>
                </c:pt>
                <c:pt idx="6603">
                  <c:v>#N/A</c:v>
                </c:pt>
                <c:pt idx="6604">
                  <c:v>#N/A</c:v>
                </c:pt>
                <c:pt idx="6605">
                  <c:v>#N/A</c:v>
                </c:pt>
                <c:pt idx="6606">
                  <c:v>#N/A</c:v>
                </c:pt>
                <c:pt idx="6607">
                  <c:v>#N/A</c:v>
                </c:pt>
                <c:pt idx="6608">
                  <c:v>#N/A</c:v>
                </c:pt>
                <c:pt idx="6609">
                  <c:v>#N/A</c:v>
                </c:pt>
                <c:pt idx="6610">
                  <c:v>#N/A</c:v>
                </c:pt>
                <c:pt idx="6611">
                  <c:v>#N/A</c:v>
                </c:pt>
                <c:pt idx="6612">
                  <c:v>#N/A</c:v>
                </c:pt>
                <c:pt idx="6613">
                  <c:v>#N/A</c:v>
                </c:pt>
                <c:pt idx="6614">
                  <c:v>#N/A</c:v>
                </c:pt>
                <c:pt idx="6615">
                  <c:v>#N/A</c:v>
                </c:pt>
                <c:pt idx="6616">
                  <c:v>#N/A</c:v>
                </c:pt>
                <c:pt idx="6617">
                  <c:v>#N/A</c:v>
                </c:pt>
                <c:pt idx="6618">
                  <c:v>#N/A</c:v>
                </c:pt>
                <c:pt idx="6619">
                  <c:v>#N/A</c:v>
                </c:pt>
                <c:pt idx="6620">
                  <c:v>#N/A</c:v>
                </c:pt>
                <c:pt idx="6621">
                  <c:v>#N/A</c:v>
                </c:pt>
                <c:pt idx="6622">
                  <c:v>#N/A</c:v>
                </c:pt>
                <c:pt idx="6623">
                  <c:v>#N/A</c:v>
                </c:pt>
                <c:pt idx="6624">
                  <c:v>#N/A</c:v>
                </c:pt>
                <c:pt idx="6625">
                  <c:v>#N/A</c:v>
                </c:pt>
                <c:pt idx="6626">
                  <c:v>#N/A</c:v>
                </c:pt>
                <c:pt idx="6627">
                  <c:v>#N/A</c:v>
                </c:pt>
                <c:pt idx="6628">
                  <c:v>#N/A</c:v>
                </c:pt>
                <c:pt idx="6629">
                  <c:v>#N/A</c:v>
                </c:pt>
                <c:pt idx="6630">
                  <c:v>#N/A</c:v>
                </c:pt>
                <c:pt idx="6631">
                  <c:v>#N/A</c:v>
                </c:pt>
                <c:pt idx="6632">
                  <c:v>#N/A</c:v>
                </c:pt>
                <c:pt idx="6633">
                  <c:v>#N/A</c:v>
                </c:pt>
                <c:pt idx="6634">
                  <c:v>#N/A</c:v>
                </c:pt>
                <c:pt idx="6635">
                  <c:v>#N/A</c:v>
                </c:pt>
                <c:pt idx="6636">
                  <c:v>#N/A</c:v>
                </c:pt>
                <c:pt idx="6637">
                  <c:v>#N/A</c:v>
                </c:pt>
                <c:pt idx="6638">
                  <c:v>#N/A</c:v>
                </c:pt>
                <c:pt idx="6639">
                  <c:v>#N/A</c:v>
                </c:pt>
                <c:pt idx="6640">
                  <c:v>#N/A</c:v>
                </c:pt>
                <c:pt idx="6641">
                  <c:v>#N/A</c:v>
                </c:pt>
                <c:pt idx="6642">
                  <c:v>#N/A</c:v>
                </c:pt>
                <c:pt idx="6643">
                  <c:v>#N/A</c:v>
                </c:pt>
                <c:pt idx="6644">
                  <c:v>#N/A</c:v>
                </c:pt>
                <c:pt idx="6645">
                  <c:v>#N/A</c:v>
                </c:pt>
                <c:pt idx="6646">
                  <c:v>#N/A</c:v>
                </c:pt>
                <c:pt idx="6647">
                  <c:v>#N/A</c:v>
                </c:pt>
                <c:pt idx="6648">
                  <c:v>#N/A</c:v>
                </c:pt>
                <c:pt idx="6649">
                  <c:v>#N/A</c:v>
                </c:pt>
                <c:pt idx="6650">
                  <c:v>#N/A</c:v>
                </c:pt>
                <c:pt idx="6651">
                  <c:v>#N/A</c:v>
                </c:pt>
                <c:pt idx="6652">
                  <c:v>#N/A</c:v>
                </c:pt>
                <c:pt idx="6653">
                  <c:v>#N/A</c:v>
                </c:pt>
                <c:pt idx="6654">
                  <c:v>#N/A</c:v>
                </c:pt>
                <c:pt idx="6655">
                  <c:v>#N/A</c:v>
                </c:pt>
                <c:pt idx="6656">
                  <c:v>#N/A</c:v>
                </c:pt>
                <c:pt idx="6657">
                  <c:v>#N/A</c:v>
                </c:pt>
                <c:pt idx="6658">
                  <c:v>#N/A</c:v>
                </c:pt>
                <c:pt idx="6659">
                  <c:v>#N/A</c:v>
                </c:pt>
                <c:pt idx="6660">
                  <c:v>#N/A</c:v>
                </c:pt>
                <c:pt idx="6661">
                  <c:v>#N/A</c:v>
                </c:pt>
                <c:pt idx="6662">
                  <c:v>#N/A</c:v>
                </c:pt>
                <c:pt idx="6663">
                  <c:v>#N/A</c:v>
                </c:pt>
                <c:pt idx="6664">
                  <c:v>#N/A</c:v>
                </c:pt>
                <c:pt idx="6665">
                  <c:v>#N/A</c:v>
                </c:pt>
                <c:pt idx="6666">
                  <c:v>#N/A</c:v>
                </c:pt>
                <c:pt idx="6667">
                  <c:v>#N/A</c:v>
                </c:pt>
                <c:pt idx="6668">
                  <c:v>#N/A</c:v>
                </c:pt>
                <c:pt idx="6669">
                  <c:v>#N/A</c:v>
                </c:pt>
                <c:pt idx="6670">
                  <c:v>#N/A</c:v>
                </c:pt>
                <c:pt idx="6671">
                  <c:v>#N/A</c:v>
                </c:pt>
                <c:pt idx="6672">
                  <c:v>#N/A</c:v>
                </c:pt>
                <c:pt idx="6673">
                  <c:v>#N/A</c:v>
                </c:pt>
                <c:pt idx="6674">
                  <c:v>#N/A</c:v>
                </c:pt>
                <c:pt idx="6675">
                  <c:v>#N/A</c:v>
                </c:pt>
                <c:pt idx="6676">
                  <c:v>#N/A</c:v>
                </c:pt>
                <c:pt idx="6677">
                  <c:v>#N/A</c:v>
                </c:pt>
                <c:pt idx="6678">
                  <c:v>#N/A</c:v>
                </c:pt>
                <c:pt idx="6679">
                  <c:v>#N/A</c:v>
                </c:pt>
                <c:pt idx="6680">
                  <c:v>#N/A</c:v>
                </c:pt>
                <c:pt idx="6681">
                  <c:v>#N/A</c:v>
                </c:pt>
                <c:pt idx="6682">
                  <c:v>#N/A</c:v>
                </c:pt>
                <c:pt idx="6683">
                  <c:v>#N/A</c:v>
                </c:pt>
                <c:pt idx="6684">
                  <c:v>#N/A</c:v>
                </c:pt>
                <c:pt idx="6685">
                  <c:v>#N/A</c:v>
                </c:pt>
                <c:pt idx="6686">
                  <c:v>#N/A</c:v>
                </c:pt>
                <c:pt idx="6687">
                  <c:v>#N/A</c:v>
                </c:pt>
                <c:pt idx="6688">
                  <c:v>#N/A</c:v>
                </c:pt>
                <c:pt idx="6689">
                  <c:v>#N/A</c:v>
                </c:pt>
                <c:pt idx="6690">
                  <c:v>#N/A</c:v>
                </c:pt>
                <c:pt idx="6691">
                  <c:v>#N/A</c:v>
                </c:pt>
                <c:pt idx="6692">
                  <c:v>#N/A</c:v>
                </c:pt>
                <c:pt idx="6693">
                  <c:v>#N/A</c:v>
                </c:pt>
                <c:pt idx="6694">
                  <c:v>#N/A</c:v>
                </c:pt>
                <c:pt idx="6695">
                  <c:v>#N/A</c:v>
                </c:pt>
                <c:pt idx="6696">
                  <c:v>#N/A</c:v>
                </c:pt>
                <c:pt idx="6697">
                  <c:v>#N/A</c:v>
                </c:pt>
                <c:pt idx="6698">
                  <c:v>#N/A</c:v>
                </c:pt>
                <c:pt idx="6699">
                  <c:v>#N/A</c:v>
                </c:pt>
                <c:pt idx="6700">
                  <c:v>#N/A</c:v>
                </c:pt>
                <c:pt idx="6701">
                  <c:v>#N/A</c:v>
                </c:pt>
                <c:pt idx="6702">
                  <c:v>#N/A</c:v>
                </c:pt>
                <c:pt idx="6703">
                  <c:v>#N/A</c:v>
                </c:pt>
                <c:pt idx="6704">
                  <c:v>#N/A</c:v>
                </c:pt>
                <c:pt idx="6705">
                  <c:v>#N/A</c:v>
                </c:pt>
                <c:pt idx="6706">
                  <c:v>#N/A</c:v>
                </c:pt>
                <c:pt idx="6707">
                  <c:v>#N/A</c:v>
                </c:pt>
                <c:pt idx="6708">
                  <c:v>#N/A</c:v>
                </c:pt>
                <c:pt idx="6709">
                  <c:v>#N/A</c:v>
                </c:pt>
                <c:pt idx="6710">
                  <c:v>#N/A</c:v>
                </c:pt>
                <c:pt idx="6711">
                  <c:v>#N/A</c:v>
                </c:pt>
                <c:pt idx="6712">
                  <c:v>#N/A</c:v>
                </c:pt>
                <c:pt idx="6713">
                  <c:v>#N/A</c:v>
                </c:pt>
                <c:pt idx="6714">
                  <c:v>#N/A</c:v>
                </c:pt>
                <c:pt idx="6715">
                  <c:v>#N/A</c:v>
                </c:pt>
                <c:pt idx="6716">
                  <c:v>#N/A</c:v>
                </c:pt>
                <c:pt idx="6717">
                  <c:v>#N/A</c:v>
                </c:pt>
                <c:pt idx="6718">
                  <c:v>#N/A</c:v>
                </c:pt>
                <c:pt idx="6719">
                  <c:v>#N/A</c:v>
                </c:pt>
                <c:pt idx="6720">
                  <c:v>#N/A</c:v>
                </c:pt>
                <c:pt idx="6721">
                  <c:v>#N/A</c:v>
                </c:pt>
                <c:pt idx="6722">
                  <c:v>#N/A</c:v>
                </c:pt>
                <c:pt idx="6723">
                  <c:v>#N/A</c:v>
                </c:pt>
                <c:pt idx="6724">
                  <c:v>#N/A</c:v>
                </c:pt>
                <c:pt idx="6725">
                  <c:v>#N/A</c:v>
                </c:pt>
                <c:pt idx="6726">
                  <c:v>#N/A</c:v>
                </c:pt>
                <c:pt idx="6727">
                  <c:v>#N/A</c:v>
                </c:pt>
                <c:pt idx="6728">
                  <c:v>#N/A</c:v>
                </c:pt>
                <c:pt idx="6729">
                  <c:v>#N/A</c:v>
                </c:pt>
                <c:pt idx="6730">
                  <c:v>#N/A</c:v>
                </c:pt>
                <c:pt idx="6731">
                  <c:v>#N/A</c:v>
                </c:pt>
                <c:pt idx="6732">
                  <c:v>#N/A</c:v>
                </c:pt>
                <c:pt idx="6733">
                  <c:v>#N/A</c:v>
                </c:pt>
                <c:pt idx="6734">
                  <c:v>#N/A</c:v>
                </c:pt>
                <c:pt idx="6735">
                  <c:v>#N/A</c:v>
                </c:pt>
                <c:pt idx="6736">
                  <c:v>#N/A</c:v>
                </c:pt>
                <c:pt idx="6737">
                  <c:v>#N/A</c:v>
                </c:pt>
                <c:pt idx="6738">
                  <c:v>#N/A</c:v>
                </c:pt>
                <c:pt idx="6739">
                  <c:v>#N/A</c:v>
                </c:pt>
                <c:pt idx="6740">
                  <c:v>#N/A</c:v>
                </c:pt>
                <c:pt idx="6741">
                  <c:v>#N/A</c:v>
                </c:pt>
                <c:pt idx="6742">
                  <c:v>#N/A</c:v>
                </c:pt>
                <c:pt idx="6743">
                  <c:v>#N/A</c:v>
                </c:pt>
                <c:pt idx="6744">
                  <c:v>#N/A</c:v>
                </c:pt>
                <c:pt idx="6745">
                  <c:v>#N/A</c:v>
                </c:pt>
                <c:pt idx="6746">
                  <c:v>#N/A</c:v>
                </c:pt>
                <c:pt idx="6747">
                  <c:v>#N/A</c:v>
                </c:pt>
                <c:pt idx="6748">
                  <c:v>#N/A</c:v>
                </c:pt>
                <c:pt idx="6749">
                  <c:v>#N/A</c:v>
                </c:pt>
                <c:pt idx="6750">
                  <c:v>#N/A</c:v>
                </c:pt>
                <c:pt idx="6751">
                  <c:v>#N/A</c:v>
                </c:pt>
                <c:pt idx="6752">
                  <c:v>#N/A</c:v>
                </c:pt>
                <c:pt idx="6753">
                  <c:v>#N/A</c:v>
                </c:pt>
                <c:pt idx="6754">
                  <c:v>#N/A</c:v>
                </c:pt>
                <c:pt idx="6755">
                  <c:v>#N/A</c:v>
                </c:pt>
                <c:pt idx="6756">
                  <c:v>#N/A</c:v>
                </c:pt>
                <c:pt idx="6757">
                  <c:v>#N/A</c:v>
                </c:pt>
                <c:pt idx="6758">
                  <c:v>#N/A</c:v>
                </c:pt>
                <c:pt idx="6759">
                  <c:v>#N/A</c:v>
                </c:pt>
                <c:pt idx="6760">
                  <c:v>#N/A</c:v>
                </c:pt>
                <c:pt idx="6761">
                  <c:v>#N/A</c:v>
                </c:pt>
                <c:pt idx="6762">
                  <c:v>#N/A</c:v>
                </c:pt>
                <c:pt idx="6763">
                  <c:v>#N/A</c:v>
                </c:pt>
                <c:pt idx="6764">
                  <c:v>#N/A</c:v>
                </c:pt>
                <c:pt idx="6765">
                  <c:v>#N/A</c:v>
                </c:pt>
                <c:pt idx="6766">
                  <c:v>#N/A</c:v>
                </c:pt>
                <c:pt idx="6767">
                  <c:v>#N/A</c:v>
                </c:pt>
                <c:pt idx="6768">
                  <c:v>#N/A</c:v>
                </c:pt>
                <c:pt idx="6769">
                  <c:v>#N/A</c:v>
                </c:pt>
                <c:pt idx="6770">
                  <c:v>#N/A</c:v>
                </c:pt>
                <c:pt idx="6771">
                  <c:v>#N/A</c:v>
                </c:pt>
                <c:pt idx="6772">
                  <c:v>#N/A</c:v>
                </c:pt>
                <c:pt idx="6773">
                  <c:v>#N/A</c:v>
                </c:pt>
                <c:pt idx="6774">
                  <c:v>#N/A</c:v>
                </c:pt>
                <c:pt idx="6775">
                  <c:v>#N/A</c:v>
                </c:pt>
                <c:pt idx="6776">
                  <c:v>#N/A</c:v>
                </c:pt>
                <c:pt idx="6777">
                  <c:v>#N/A</c:v>
                </c:pt>
                <c:pt idx="6778">
                  <c:v>#N/A</c:v>
                </c:pt>
                <c:pt idx="6779">
                  <c:v>#N/A</c:v>
                </c:pt>
                <c:pt idx="6780">
                  <c:v>#N/A</c:v>
                </c:pt>
                <c:pt idx="6781">
                  <c:v>#N/A</c:v>
                </c:pt>
                <c:pt idx="6782">
                  <c:v>#N/A</c:v>
                </c:pt>
                <c:pt idx="6783">
                  <c:v>#N/A</c:v>
                </c:pt>
                <c:pt idx="6784">
                  <c:v>#N/A</c:v>
                </c:pt>
                <c:pt idx="6785">
                  <c:v>#N/A</c:v>
                </c:pt>
                <c:pt idx="6786">
                  <c:v>#N/A</c:v>
                </c:pt>
                <c:pt idx="6787">
                  <c:v>#N/A</c:v>
                </c:pt>
                <c:pt idx="6788">
                  <c:v>#N/A</c:v>
                </c:pt>
                <c:pt idx="6789">
                  <c:v>#N/A</c:v>
                </c:pt>
                <c:pt idx="6790">
                  <c:v>#N/A</c:v>
                </c:pt>
                <c:pt idx="6791">
                  <c:v>#N/A</c:v>
                </c:pt>
                <c:pt idx="6792">
                  <c:v>#N/A</c:v>
                </c:pt>
                <c:pt idx="6793">
                  <c:v>#N/A</c:v>
                </c:pt>
                <c:pt idx="6794">
                  <c:v>#N/A</c:v>
                </c:pt>
                <c:pt idx="6795">
                  <c:v>#N/A</c:v>
                </c:pt>
                <c:pt idx="6796">
                  <c:v>#N/A</c:v>
                </c:pt>
                <c:pt idx="6797">
                  <c:v>#N/A</c:v>
                </c:pt>
                <c:pt idx="6798">
                  <c:v>#N/A</c:v>
                </c:pt>
                <c:pt idx="6799">
                  <c:v>#N/A</c:v>
                </c:pt>
                <c:pt idx="6800">
                  <c:v>#N/A</c:v>
                </c:pt>
                <c:pt idx="6801">
                  <c:v>#N/A</c:v>
                </c:pt>
                <c:pt idx="6802">
                  <c:v>#N/A</c:v>
                </c:pt>
                <c:pt idx="6803">
                  <c:v>#N/A</c:v>
                </c:pt>
                <c:pt idx="6804">
                  <c:v>#N/A</c:v>
                </c:pt>
                <c:pt idx="6805">
                  <c:v>#N/A</c:v>
                </c:pt>
                <c:pt idx="6806">
                  <c:v>#N/A</c:v>
                </c:pt>
                <c:pt idx="6807">
                  <c:v>#N/A</c:v>
                </c:pt>
                <c:pt idx="6808">
                  <c:v>#N/A</c:v>
                </c:pt>
                <c:pt idx="6809">
                  <c:v>#N/A</c:v>
                </c:pt>
                <c:pt idx="6810">
                  <c:v>#N/A</c:v>
                </c:pt>
                <c:pt idx="6811">
                  <c:v>#N/A</c:v>
                </c:pt>
                <c:pt idx="6812">
                  <c:v>#N/A</c:v>
                </c:pt>
                <c:pt idx="6813">
                  <c:v>#N/A</c:v>
                </c:pt>
                <c:pt idx="6814">
                  <c:v>#N/A</c:v>
                </c:pt>
                <c:pt idx="6815">
                  <c:v>#N/A</c:v>
                </c:pt>
                <c:pt idx="6816">
                  <c:v>#N/A</c:v>
                </c:pt>
                <c:pt idx="6817">
                  <c:v>#N/A</c:v>
                </c:pt>
                <c:pt idx="6818">
                  <c:v>#N/A</c:v>
                </c:pt>
                <c:pt idx="6819">
                  <c:v>#N/A</c:v>
                </c:pt>
                <c:pt idx="6820">
                  <c:v>#N/A</c:v>
                </c:pt>
                <c:pt idx="6821">
                  <c:v>#N/A</c:v>
                </c:pt>
                <c:pt idx="6822">
                  <c:v>#N/A</c:v>
                </c:pt>
                <c:pt idx="6823">
                  <c:v>#N/A</c:v>
                </c:pt>
                <c:pt idx="6824">
                  <c:v>#N/A</c:v>
                </c:pt>
                <c:pt idx="6825">
                  <c:v>#N/A</c:v>
                </c:pt>
                <c:pt idx="6826">
                  <c:v>#N/A</c:v>
                </c:pt>
                <c:pt idx="6827">
                  <c:v>#N/A</c:v>
                </c:pt>
                <c:pt idx="6828">
                  <c:v>#N/A</c:v>
                </c:pt>
                <c:pt idx="6829">
                  <c:v>#N/A</c:v>
                </c:pt>
                <c:pt idx="6830">
                  <c:v>#N/A</c:v>
                </c:pt>
                <c:pt idx="6831">
                  <c:v>#N/A</c:v>
                </c:pt>
                <c:pt idx="6832">
                  <c:v>#N/A</c:v>
                </c:pt>
                <c:pt idx="6833">
                  <c:v>#N/A</c:v>
                </c:pt>
                <c:pt idx="6834">
                  <c:v>#N/A</c:v>
                </c:pt>
                <c:pt idx="6835">
                  <c:v>#N/A</c:v>
                </c:pt>
                <c:pt idx="6836">
                  <c:v>#N/A</c:v>
                </c:pt>
                <c:pt idx="6837">
                  <c:v>#N/A</c:v>
                </c:pt>
                <c:pt idx="6838">
                  <c:v>#N/A</c:v>
                </c:pt>
                <c:pt idx="6839">
                  <c:v>#N/A</c:v>
                </c:pt>
                <c:pt idx="6840">
                  <c:v>#N/A</c:v>
                </c:pt>
                <c:pt idx="6841">
                  <c:v>#N/A</c:v>
                </c:pt>
                <c:pt idx="6842">
                  <c:v>#N/A</c:v>
                </c:pt>
                <c:pt idx="6843">
                  <c:v>#N/A</c:v>
                </c:pt>
                <c:pt idx="6844">
                  <c:v>#N/A</c:v>
                </c:pt>
                <c:pt idx="6845">
                  <c:v>#N/A</c:v>
                </c:pt>
                <c:pt idx="6846">
                  <c:v>#N/A</c:v>
                </c:pt>
                <c:pt idx="6847">
                  <c:v>#N/A</c:v>
                </c:pt>
                <c:pt idx="6848">
                  <c:v>#N/A</c:v>
                </c:pt>
                <c:pt idx="6849">
                  <c:v>#N/A</c:v>
                </c:pt>
                <c:pt idx="6850">
                  <c:v>#N/A</c:v>
                </c:pt>
                <c:pt idx="6851">
                  <c:v>#N/A</c:v>
                </c:pt>
                <c:pt idx="6852">
                  <c:v>#N/A</c:v>
                </c:pt>
                <c:pt idx="6853">
                  <c:v>#N/A</c:v>
                </c:pt>
                <c:pt idx="6854">
                  <c:v>#N/A</c:v>
                </c:pt>
                <c:pt idx="6855">
                  <c:v>#N/A</c:v>
                </c:pt>
                <c:pt idx="6856">
                  <c:v>#N/A</c:v>
                </c:pt>
                <c:pt idx="6857">
                  <c:v>#N/A</c:v>
                </c:pt>
                <c:pt idx="6858">
                  <c:v>#N/A</c:v>
                </c:pt>
                <c:pt idx="6859">
                  <c:v>#N/A</c:v>
                </c:pt>
                <c:pt idx="6860">
                  <c:v>#N/A</c:v>
                </c:pt>
                <c:pt idx="6861">
                  <c:v>#N/A</c:v>
                </c:pt>
                <c:pt idx="6862">
                  <c:v>#N/A</c:v>
                </c:pt>
                <c:pt idx="6863">
                  <c:v>#N/A</c:v>
                </c:pt>
                <c:pt idx="6864">
                  <c:v>#N/A</c:v>
                </c:pt>
                <c:pt idx="6865">
                  <c:v>#N/A</c:v>
                </c:pt>
                <c:pt idx="6866">
                  <c:v>#N/A</c:v>
                </c:pt>
                <c:pt idx="6867">
                  <c:v>#N/A</c:v>
                </c:pt>
                <c:pt idx="6868">
                  <c:v>#N/A</c:v>
                </c:pt>
                <c:pt idx="6869">
                  <c:v>#N/A</c:v>
                </c:pt>
                <c:pt idx="6870">
                  <c:v>#N/A</c:v>
                </c:pt>
                <c:pt idx="6871">
                  <c:v>#N/A</c:v>
                </c:pt>
                <c:pt idx="6872">
                  <c:v>#N/A</c:v>
                </c:pt>
                <c:pt idx="6873">
                  <c:v>#N/A</c:v>
                </c:pt>
                <c:pt idx="6874">
                  <c:v>#N/A</c:v>
                </c:pt>
                <c:pt idx="6875">
                  <c:v>#N/A</c:v>
                </c:pt>
                <c:pt idx="6876">
                  <c:v>#N/A</c:v>
                </c:pt>
                <c:pt idx="6877">
                  <c:v>#N/A</c:v>
                </c:pt>
                <c:pt idx="6878">
                  <c:v>#N/A</c:v>
                </c:pt>
                <c:pt idx="6879">
                  <c:v>#N/A</c:v>
                </c:pt>
                <c:pt idx="6880">
                  <c:v>#N/A</c:v>
                </c:pt>
                <c:pt idx="6881">
                  <c:v>#N/A</c:v>
                </c:pt>
                <c:pt idx="6882">
                  <c:v>#N/A</c:v>
                </c:pt>
                <c:pt idx="6883">
                  <c:v>#N/A</c:v>
                </c:pt>
                <c:pt idx="6884">
                  <c:v>#N/A</c:v>
                </c:pt>
                <c:pt idx="6885">
                  <c:v>#N/A</c:v>
                </c:pt>
                <c:pt idx="6886">
                  <c:v>#N/A</c:v>
                </c:pt>
                <c:pt idx="6887">
                  <c:v>#N/A</c:v>
                </c:pt>
                <c:pt idx="6888">
                  <c:v>#N/A</c:v>
                </c:pt>
                <c:pt idx="6889">
                  <c:v>#N/A</c:v>
                </c:pt>
                <c:pt idx="6890">
                  <c:v>#N/A</c:v>
                </c:pt>
                <c:pt idx="6891">
                  <c:v>#N/A</c:v>
                </c:pt>
                <c:pt idx="6892">
                  <c:v>#N/A</c:v>
                </c:pt>
                <c:pt idx="6893">
                  <c:v>#N/A</c:v>
                </c:pt>
                <c:pt idx="6894">
                  <c:v>#N/A</c:v>
                </c:pt>
                <c:pt idx="6895">
                  <c:v>#N/A</c:v>
                </c:pt>
                <c:pt idx="6896">
                  <c:v>#N/A</c:v>
                </c:pt>
                <c:pt idx="6897">
                  <c:v>#N/A</c:v>
                </c:pt>
                <c:pt idx="6898">
                  <c:v>#N/A</c:v>
                </c:pt>
                <c:pt idx="6899">
                  <c:v>#N/A</c:v>
                </c:pt>
                <c:pt idx="6900">
                  <c:v>#N/A</c:v>
                </c:pt>
                <c:pt idx="6901">
                  <c:v>#N/A</c:v>
                </c:pt>
                <c:pt idx="6902">
                  <c:v>#N/A</c:v>
                </c:pt>
                <c:pt idx="6903">
                  <c:v>#N/A</c:v>
                </c:pt>
                <c:pt idx="6904">
                  <c:v>#N/A</c:v>
                </c:pt>
                <c:pt idx="6905">
                  <c:v>#N/A</c:v>
                </c:pt>
                <c:pt idx="6906">
                  <c:v>#N/A</c:v>
                </c:pt>
                <c:pt idx="6907">
                  <c:v>#N/A</c:v>
                </c:pt>
                <c:pt idx="6908">
                  <c:v>#N/A</c:v>
                </c:pt>
                <c:pt idx="6909">
                  <c:v>#N/A</c:v>
                </c:pt>
                <c:pt idx="6910">
                  <c:v>#N/A</c:v>
                </c:pt>
                <c:pt idx="6911">
                  <c:v>#N/A</c:v>
                </c:pt>
                <c:pt idx="6912">
                  <c:v>#N/A</c:v>
                </c:pt>
                <c:pt idx="6913">
                  <c:v>#N/A</c:v>
                </c:pt>
                <c:pt idx="6914">
                  <c:v>#N/A</c:v>
                </c:pt>
                <c:pt idx="6915">
                  <c:v>#N/A</c:v>
                </c:pt>
                <c:pt idx="6916">
                  <c:v>#N/A</c:v>
                </c:pt>
                <c:pt idx="6917">
                  <c:v>#N/A</c:v>
                </c:pt>
                <c:pt idx="6918">
                  <c:v>#N/A</c:v>
                </c:pt>
                <c:pt idx="6919">
                  <c:v>#N/A</c:v>
                </c:pt>
                <c:pt idx="6920">
                  <c:v>#N/A</c:v>
                </c:pt>
                <c:pt idx="6921">
                  <c:v>#N/A</c:v>
                </c:pt>
                <c:pt idx="6922">
                  <c:v>#N/A</c:v>
                </c:pt>
                <c:pt idx="6923">
                  <c:v>#N/A</c:v>
                </c:pt>
                <c:pt idx="6924">
                  <c:v>#N/A</c:v>
                </c:pt>
                <c:pt idx="6925">
                  <c:v>#N/A</c:v>
                </c:pt>
                <c:pt idx="6926">
                  <c:v>#N/A</c:v>
                </c:pt>
                <c:pt idx="6927">
                  <c:v>#N/A</c:v>
                </c:pt>
                <c:pt idx="6928">
                  <c:v>#N/A</c:v>
                </c:pt>
                <c:pt idx="6929">
                  <c:v>#N/A</c:v>
                </c:pt>
                <c:pt idx="6930">
                  <c:v>#N/A</c:v>
                </c:pt>
                <c:pt idx="6931">
                  <c:v>#N/A</c:v>
                </c:pt>
                <c:pt idx="6932">
                  <c:v>#N/A</c:v>
                </c:pt>
                <c:pt idx="6933">
                  <c:v>#N/A</c:v>
                </c:pt>
                <c:pt idx="6934">
                  <c:v>#N/A</c:v>
                </c:pt>
                <c:pt idx="6935">
                  <c:v>#N/A</c:v>
                </c:pt>
                <c:pt idx="6936">
                  <c:v>#N/A</c:v>
                </c:pt>
                <c:pt idx="6937">
                  <c:v>#N/A</c:v>
                </c:pt>
                <c:pt idx="6938">
                  <c:v>#N/A</c:v>
                </c:pt>
                <c:pt idx="6939">
                  <c:v>#N/A</c:v>
                </c:pt>
                <c:pt idx="6940">
                  <c:v>#N/A</c:v>
                </c:pt>
                <c:pt idx="6941">
                  <c:v>#N/A</c:v>
                </c:pt>
                <c:pt idx="6942">
                  <c:v>#N/A</c:v>
                </c:pt>
                <c:pt idx="6943">
                  <c:v>#N/A</c:v>
                </c:pt>
                <c:pt idx="6944">
                  <c:v>#N/A</c:v>
                </c:pt>
                <c:pt idx="6945">
                  <c:v>#N/A</c:v>
                </c:pt>
                <c:pt idx="6946">
                  <c:v>#N/A</c:v>
                </c:pt>
                <c:pt idx="6947">
                  <c:v>#N/A</c:v>
                </c:pt>
                <c:pt idx="6948">
                  <c:v>#N/A</c:v>
                </c:pt>
                <c:pt idx="6949">
                  <c:v>#N/A</c:v>
                </c:pt>
                <c:pt idx="6950">
                  <c:v>#N/A</c:v>
                </c:pt>
                <c:pt idx="6951">
                  <c:v>#N/A</c:v>
                </c:pt>
                <c:pt idx="6952">
                  <c:v>#N/A</c:v>
                </c:pt>
                <c:pt idx="6953">
                  <c:v>#N/A</c:v>
                </c:pt>
                <c:pt idx="6954">
                  <c:v>#N/A</c:v>
                </c:pt>
                <c:pt idx="6955">
                  <c:v>#N/A</c:v>
                </c:pt>
                <c:pt idx="6956">
                  <c:v>#N/A</c:v>
                </c:pt>
                <c:pt idx="6957">
                  <c:v>#N/A</c:v>
                </c:pt>
                <c:pt idx="6958">
                  <c:v>#N/A</c:v>
                </c:pt>
                <c:pt idx="6959">
                  <c:v>#N/A</c:v>
                </c:pt>
                <c:pt idx="6960">
                  <c:v>#N/A</c:v>
                </c:pt>
                <c:pt idx="6961">
                  <c:v>#N/A</c:v>
                </c:pt>
                <c:pt idx="6962">
                  <c:v>#N/A</c:v>
                </c:pt>
                <c:pt idx="6963">
                  <c:v>#N/A</c:v>
                </c:pt>
                <c:pt idx="6964">
                  <c:v>#N/A</c:v>
                </c:pt>
                <c:pt idx="6965">
                  <c:v>#N/A</c:v>
                </c:pt>
                <c:pt idx="6966">
                  <c:v>#N/A</c:v>
                </c:pt>
                <c:pt idx="6967">
                  <c:v>#N/A</c:v>
                </c:pt>
                <c:pt idx="6968">
                  <c:v>#N/A</c:v>
                </c:pt>
                <c:pt idx="6969">
                  <c:v>#N/A</c:v>
                </c:pt>
                <c:pt idx="6970">
                  <c:v>#N/A</c:v>
                </c:pt>
                <c:pt idx="6971">
                  <c:v>#N/A</c:v>
                </c:pt>
                <c:pt idx="6972">
                  <c:v>#N/A</c:v>
                </c:pt>
                <c:pt idx="6973">
                  <c:v>#N/A</c:v>
                </c:pt>
                <c:pt idx="6974">
                  <c:v>#N/A</c:v>
                </c:pt>
                <c:pt idx="6975">
                  <c:v>#N/A</c:v>
                </c:pt>
                <c:pt idx="6976">
                  <c:v>#N/A</c:v>
                </c:pt>
                <c:pt idx="6977">
                  <c:v>#N/A</c:v>
                </c:pt>
                <c:pt idx="6978">
                  <c:v>#N/A</c:v>
                </c:pt>
                <c:pt idx="6979">
                  <c:v>#N/A</c:v>
                </c:pt>
                <c:pt idx="6980">
                  <c:v>#N/A</c:v>
                </c:pt>
                <c:pt idx="6981">
                  <c:v>#N/A</c:v>
                </c:pt>
                <c:pt idx="6982">
                  <c:v>#N/A</c:v>
                </c:pt>
                <c:pt idx="6983">
                  <c:v>#N/A</c:v>
                </c:pt>
                <c:pt idx="6984">
                  <c:v>#N/A</c:v>
                </c:pt>
                <c:pt idx="6985">
                  <c:v>#N/A</c:v>
                </c:pt>
                <c:pt idx="6986">
                  <c:v>#N/A</c:v>
                </c:pt>
                <c:pt idx="6987">
                  <c:v>#N/A</c:v>
                </c:pt>
                <c:pt idx="6988">
                  <c:v>#N/A</c:v>
                </c:pt>
                <c:pt idx="6989">
                  <c:v>#N/A</c:v>
                </c:pt>
                <c:pt idx="6990">
                  <c:v>#N/A</c:v>
                </c:pt>
                <c:pt idx="6991">
                  <c:v>#N/A</c:v>
                </c:pt>
                <c:pt idx="6992">
                  <c:v>#N/A</c:v>
                </c:pt>
                <c:pt idx="6993">
                  <c:v>#N/A</c:v>
                </c:pt>
                <c:pt idx="6994">
                  <c:v>#N/A</c:v>
                </c:pt>
                <c:pt idx="6995">
                  <c:v>#N/A</c:v>
                </c:pt>
                <c:pt idx="6996">
                  <c:v>#N/A</c:v>
                </c:pt>
                <c:pt idx="6997">
                  <c:v>#N/A</c:v>
                </c:pt>
                <c:pt idx="6998">
                  <c:v>#N/A</c:v>
                </c:pt>
                <c:pt idx="6999">
                  <c:v>#N/A</c:v>
                </c:pt>
                <c:pt idx="7000">
                  <c:v>#N/A</c:v>
                </c:pt>
                <c:pt idx="7001">
                  <c:v>#N/A</c:v>
                </c:pt>
                <c:pt idx="7002">
                  <c:v>#N/A</c:v>
                </c:pt>
                <c:pt idx="7003">
                  <c:v>#N/A</c:v>
                </c:pt>
                <c:pt idx="7004">
                  <c:v>#N/A</c:v>
                </c:pt>
                <c:pt idx="7005">
                  <c:v>#N/A</c:v>
                </c:pt>
                <c:pt idx="7006">
                  <c:v>#N/A</c:v>
                </c:pt>
                <c:pt idx="7007">
                  <c:v>#N/A</c:v>
                </c:pt>
                <c:pt idx="7008">
                  <c:v>#N/A</c:v>
                </c:pt>
                <c:pt idx="7009">
                  <c:v>#N/A</c:v>
                </c:pt>
                <c:pt idx="7010">
                  <c:v>#N/A</c:v>
                </c:pt>
                <c:pt idx="7011">
                  <c:v>#N/A</c:v>
                </c:pt>
                <c:pt idx="7012">
                  <c:v>#N/A</c:v>
                </c:pt>
                <c:pt idx="7013">
                  <c:v>#N/A</c:v>
                </c:pt>
                <c:pt idx="7014">
                  <c:v>#N/A</c:v>
                </c:pt>
                <c:pt idx="7015">
                  <c:v>#N/A</c:v>
                </c:pt>
                <c:pt idx="7016">
                  <c:v>#N/A</c:v>
                </c:pt>
                <c:pt idx="7017">
                  <c:v>#N/A</c:v>
                </c:pt>
                <c:pt idx="7018">
                  <c:v>#N/A</c:v>
                </c:pt>
                <c:pt idx="7019">
                  <c:v>#N/A</c:v>
                </c:pt>
                <c:pt idx="7020">
                  <c:v>#N/A</c:v>
                </c:pt>
                <c:pt idx="7021">
                  <c:v>#N/A</c:v>
                </c:pt>
                <c:pt idx="7022">
                  <c:v>#N/A</c:v>
                </c:pt>
                <c:pt idx="7023">
                  <c:v>#N/A</c:v>
                </c:pt>
                <c:pt idx="7024">
                  <c:v>#N/A</c:v>
                </c:pt>
                <c:pt idx="7025">
                  <c:v>#N/A</c:v>
                </c:pt>
                <c:pt idx="7026">
                  <c:v>#N/A</c:v>
                </c:pt>
                <c:pt idx="7027">
                  <c:v>#N/A</c:v>
                </c:pt>
                <c:pt idx="7028">
                  <c:v>#N/A</c:v>
                </c:pt>
                <c:pt idx="7029">
                  <c:v>#N/A</c:v>
                </c:pt>
                <c:pt idx="7030">
                  <c:v>#N/A</c:v>
                </c:pt>
                <c:pt idx="7031">
                  <c:v>#N/A</c:v>
                </c:pt>
                <c:pt idx="7032">
                  <c:v>#N/A</c:v>
                </c:pt>
                <c:pt idx="7033">
                  <c:v>#N/A</c:v>
                </c:pt>
                <c:pt idx="7034">
                  <c:v>#N/A</c:v>
                </c:pt>
                <c:pt idx="7035">
                  <c:v>#N/A</c:v>
                </c:pt>
                <c:pt idx="7036">
                  <c:v>#N/A</c:v>
                </c:pt>
                <c:pt idx="7037">
                  <c:v>#N/A</c:v>
                </c:pt>
                <c:pt idx="7038">
                  <c:v>#N/A</c:v>
                </c:pt>
                <c:pt idx="7039">
                  <c:v>#N/A</c:v>
                </c:pt>
                <c:pt idx="7040">
                  <c:v>#N/A</c:v>
                </c:pt>
                <c:pt idx="7041">
                  <c:v>#N/A</c:v>
                </c:pt>
                <c:pt idx="7042">
                  <c:v>#N/A</c:v>
                </c:pt>
                <c:pt idx="7043">
                  <c:v>#N/A</c:v>
                </c:pt>
                <c:pt idx="7044">
                  <c:v>#N/A</c:v>
                </c:pt>
                <c:pt idx="7045">
                  <c:v>#N/A</c:v>
                </c:pt>
                <c:pt idx="7046">
                  <c:v>#N/A</c:v>
                </c:pt>
                <c:pt idx="7047">
                  <c:v>#N/A</c:v>
                </c:pt>
                <c:pt idx="7048">
                  <c:v>#N/A</c:v>
                </c:pt>
                <c:pt idx="7049">
                  <c:v>#N/A</c:v>
                </c:pt>
                <c:pt idx="7050">
                  <c:v>#N/A</c:v>
                </c:pt>
                <c:pt idx="7051">
                  <c:v>#N/A</c:v>
                </c:pt>
                <c:pt idx="7052">
                  <c:v>#N/A</c:v>
                </c:pt>
                <c:pt idx="7053">
                  <c:v>#N/A</c:v>
                </c:pt>
                <c:pt idx="7054">
                  <c:v>#N/A</c:v>
                </c:pt>
                <c:pt idx="7055">
                  <c:v>#N/A</c:v>
                </c:pt>
                <c:pt idx="7056">
                  <c:v>#N/A</c:v>
                </c:pt>
                <c:pt idx="7057">
                  <c:v>#N/A</c:v>
                </c:pt>
                <c:pt idx="7058">
                  <c:v>#N/A</c:v>
                </c:pt>
                <c:pt idx="7059">
                  <c:v>#N/A</c:v>
                </c:pt>
                <c:pt idx="7060">
                  <c:v>#N/A</c:v>
                </c:pt>
                <c:pt idx="7061">
                  <c:v>#N/A</c:v>
                </c:pt>
                <c:pt idx="7062">
                  <c:v>#N/A</c:v>
                </c:pt>
                <c:pt idx="7063">
                  <c:v>#N/A</c:v>
                </c:pt>
                <c:pt idx="7064">
                  <c:v>#N/A</c:v>
                </c:pt>
                <c:pt idx="7065">
                  <c:v>#N/A</c:v>
                </c:pt>
                <c:pt idx="7066">
                  <c:v>#N/A</c:v>
                </c:pt>
                <c:pt idx="7067">
                  <c:v>#N/A</c:v>
                </c:pt>
                <c:pt idx="7068">
                  <c:v>#N/A</c:v>
                </c:pt>
                <c:pt idx="7069">
                  <c:v>#N/A</c:v>
                </c:pt>
                <c:pt idx="7070">
                  <c:v>#N/A</c:v>
                </c:pt>
                <c:pt idx="7071">
                  <c:v>#N/A</c:v>
                </c:pt>
                <c:pt idx="7072">
                  <c:v>#N/A</c:v>
                </c:pt>
                <c:pt idx="7073">
                  <c:v>#N/A</c:v>
                </c:pt>
                <c:pt idx="7074">
                  <c:v>#N/A</c:v>
                </c:pt>
                <c:pt idx="7075">
                  <c:v>#N/A</c:v>
                </c:pt>
                <c:pt idx="7076">
                  <c:v>#N/A</c:v>
                </c:pt>
                <c:pt idx="7077">
                  <c:v>#N/A</c:v>
                </c:pt>
                <c:pt idx="7078">
                  <c:v>#N/A</c:v>
                </c:pt>
                <c:pt idx="7079">
                  <c:v>#N/A</c:v>
                </c:pt>
                <c:pt idx="7080">
                  <c:v>#N/A</c:v>
                </c:pt>
                <c:pt idx="7081">
                  <c:v>#N/A</c:v>
                </c:pt>
                <c:pt idx="7082">
                  <c:v>#N/A</c:v>
                </c:pt>
                <c:pt idx="7083">
                  <c:v>#N/A</c:v>
                </c:pt>
                <c:pt idx="7084">
                  <c:v>#N/A</c:v>
                </c:pt>
                <c:pt idx="7085">
                  <c:v>#N/A</c:v>
                </c:pt>
                <c:pt idx="7086">
                  <c:v>#N/A</c:v>
                </c:pt>
                <c:pt idx="7087">
                  <c:v>#N/A</c:v>
                </c:pt>
                <c:pt idx="7088">
                  <c:v>#N/A</c:v>
                </c:pt>
                <c:pt idx="7089">
                  <c:v>#N/A</c:v>
                </c:pt>
                <c:pt idx="7090">
                  <c:v>#N/A</c:v>
                </c:pt>
                <c:pt idx="7091">
                  <c:v>#N/A</c:v>
                </c:pt>
                <c:pt idx="7092">
                  <c:v>#N/A</c:v>
                </c:pt>
                <c:pt idx="7093">
                  <c:v>#N/A</c:v>
                </c:pt>
                <c:pt idx="7094">
                  <c:v>#N/A</c:v>
                </c:pt>
                <c:pt idx="7095">
                  <c:v>#N/A</c:v>
                </c:pt>
                <c:pt idx="7096">
                  <c:v>#N/A</c:v>
                </c:pt>
                <c:pt idx="7097">
                  <c:v>#N/A</c:v>
                </c:pt>
                <c:pt idx="7098">
                  <c:v>#N/A</c:v>
                </c:pt>
                <c:pt idx="7099">
                  <c:v>#N/A</c:v>
                </c:pt>
                <c:pt idx="7100">
                  <c:v>#N/A</c:v>
                </c:pt>
                <c:pt idx="7101">
                  <c:v>#N/A</c:v>
                </c:pt>
                <c:pt idx="7102">
                  <c:v>#N/A</c:v>
                </c:pt>
                <c:pt idx="7103">
                  <c:v>#N/A</c:v>
                </c:pt>
                <c:pt idx="7104">
                  <c:v>#N/A</c:v>
                </c:pt>
                <c:pt idx="7105">
                  <c:v>#N/A</c:v>
                </c:pt>
                <c:pt idx="7106">
                  <c:v>#N/A</c:v>
                </c:pt>
                <c:pt idx="7107">
                  <c:v>#N/A</c:v>
                </c:pt>
                <c:pt idx="7108">
                  <c:v>#N/A</c:v>
                </c:pt>
                <c:pt idx="7109">
                  <c:v>#N/A</c:v>
                </c:pt>
                <c:pt idx="7110">
                  <c:v>#N/A</c:v>
                </c:pt>
                <c:pt idx="7111">
                  <c:v>#N/A</c:v>
                </c:pt>
                <c:pt idx="7112">
                  <c:v>#N/A</c:v>
                </c:pt>
                <c:pt idx="7113">
                  <c:v>#N/A</c:v>
                </c:pt>
                <c:pt idx="7114">
                  <c:v>#N/A</c:v>
                </c:pt>
                <c:pt idx="7115">
                  <c:v>#N/A</c:v>
                </c:pt>
                <c:pt idx="7116">
                  <c:v>#N/A</c:v>
                </c:pt>
                <c:pt idx="7117">
                  <c:v>#N/A</c:v>
                </c:pt>
                <c:pt idx="7118">
                  <c:v>#N/A</c:v>
                </c:pt>
                <c:pt idx="7119">
                  <c:v>#N/A</c:v>
                </c:pt>
                <c:pt idx="7120">
                  <c:v>#N/A</c:v>
                </c:pt>
                <c:pt idx="7121">
                  <c:v>#N/A</c:v>
                </c:pt>
                <c:pt idx="7122">
                  <c:v>#N/A</c:v>
                </c:pt>
                <c:pt idx="7123">
                  <c:v>#N/A</c:v>
                </c:pt>
                <c:pt idx="7124">
                  <c:v>#N/A</c:v>
                </c:pt>
                <c:pt idx="7125">
                  <c:v>#N/A</c:v>
                </c:pt>
                <c:pt idx="7126">
                  <c:v>#N/A</c:v>
                </c:pt>
                <c:pt idx="7127">
                  <c:v>#N/A</c:v>
                </c:pt>
                <c:pt idx="7128">
                  <c:v>#N/A</c:v>
                </c:pt>
                <c:pt idx="7129">
                  <c:v>#N/A</c:v>
                </c:pt>
                <c:pt idx="7130">
                  <c:v>#N/A</c:v>
                </c:pt>
                <c:pt idx="7131">
                  <c:v>#N/A</c:v>
                </c:pt>
                <c:pt idx="7132">
                  <c:v>#N/A</c:v>
                </c:pt>
                <c:pt idx="7133">
                  <c:v>#N/A</c:v>
                </c:pt>
                <c:pt idx="7134">
                  <c:v>#N/A</c:v>
                </c:pt>
                <c:pt idx="7135">
                  <c:v>#N/A</c:v>
                </c:pt>
                <c:pt idx="7136">
                  <c:v>#N/A</c:v>
                </c:pt>
                <c:pt idx="7137">
                  <c:v>#N/A</c:v>
                </c:pt>
                <c:pt idx="7138">
                  <c:v>#N/A</c:v>
                </c:pt>
                <c:pt idx="7139">
                  <c:v>#N/A</c:v>
                </c:pt>
                <c:pt idx="7140">
                  <c:v>#N/A</c:v>
                </c:pt>
                <c:pt idx="7141">
                  <c:v>#N/A</c:v>
                </c:pt>
                <c:pt idx="7142">
                  <c:v>#N/A</c:v>
                </c:pt>
                <c:pt idx="7143">
                  <c:v>#N/A</c:v>
                </c:pt>
                <c:pt idx="7144">
                  <c:v>#N/A</c:v>
                </c:pt>
                <c:pt idx="7145">
                  <c:v>#N/A</c:v>
                </c:pt>
                <c:pt idx="7146">
                  <c:v>#N/A</c:v>
                </c:pt>
                <c:pt idx="7147">
                  <c:v>#N/A</c:v>
                </c:pt>
                <c:pt idx="7148">
                  <c:v>#N/A</c:v>
                </c:pt>
                <c:pt idx="7149">
                  <c:v>#N/A</c:v>
                </c:pt>
                <c:pt idx="7150">
                  <c:v>#N/A</c:v>
                </c:pt>
                <c:pt idx="7151">
                  <c:v>#N/A</c:v>
                </c:pt>
                <c:pt idx="7152">
                  <c:v>#N/A</c:v>
                </c:pt>
                <c:pt idx="7153">
                  <c:v>#N/A</c:v>
                </c:pt>
                <c:pt idx="7154">
                  <c:v>#N/A</c:v>
                </c:pt>
                <c:pt idx="7155">
                  <c:v>#N/A</c:v>
                </c:pt>
                <c:pt idx="7156">
                  <c:v>#N/A</c:v>
                </c:pt>
                <c:pt idx="7157">
                  <c:v>#N/A</c:v>
                </c:pt>
                <c:pt idx="7158">
                  <c:v>#N/A</c:v>
                </c:pt>
                <c:pt idx="7159">
                  <c:v>#N/A</c:v>
                </c:pt>
                <c:pt idx="7160">
                  <c:v>#N/A</c:v>
                </c:pt>
                <c:pt idx="7161">
                  <c:v>#N/A</c:v>
                </c:pt>
                <c:pt idx="7162">
                  <c:v>#N/A</c:v>
                </c:pt>
                <c:pt idx="7163">
                  <c:v>#N/A</c:v>
                </c:pt>
                <c:pt idx="7164">
                  <c:v>#N/A</c:v>
                </c:pt>
                <c:pt idx="7165">
                  <c:v>#N/A</c:v>
                </c:pt>
                <c:pt idx="7166">
                  <c:v>#N/A</c:v>
                </c:pt>
                <c:pt idx="7167">
                  <c:v>#N/A</c:v>
                </c:pt>
                <c:pt idx="7168">
                  <c:v>#N/A</c:v>
                </c:pt>
                <c:pt idx="7169">
                  <c:v>#N/A</c:v>
                </c:pt>
                <c:pt idx="7170">
                  <c:v>#N/A</c:v>
                </c:pt>
                <c:pt idx="7171">
                  <c:v>#N/A</c:v>
                </c:pt>
                <c:pt idx="7172">
                  <c:v>#N/A</c:v>
                </c:pt>
                <c:pt idx="7173">
                  <c:v>#N/A</c:v>
                </c:pt>
                <c:pt idx="7174">
                  <c:v>#N/A</c:v>
                </c:pt>
                <c:pt idx="7175">
                  <c:v>#N/A</c:v>
                </c:pt>
                <c:pt idx="7176">
                  <c:v>#N/A</c:v>
                </c:pt>
                <c:pt idx="7177">
                  <c:v>#N/A</c:v>
                </c:pt>
                <c:pt idx="7178">
                  <c:v>#N/A</c:v>
                </c:pt>
                <c:pt idx="7179">
                  <c:v>#N/A</c:v>
                </c:pt>
                <c:pt idx="7180">
                  <c:v>#N/A</c:v>
                </c:pt>
                <c:pt idx="7181">
                  <c:v>#N/A</c:v>
                </c:pt>
                <c:pt idx="7182">
                  <c:v>#N/A</c:v>
                </c:pt>
                <c:pt idx="7183">
                  <c:v>#N/A</c:v>
                </c:pt>
                <c:pt idx="7184">
                  <c:v>#N/A</c:v>
                </c:pt>
                <c:pt idx="7185">
                  <c:v>#N/A</c:v>
                </c:pt>
                <c:pt idx="7186">
                  <c:v>#N/A</c:v>
                </c:pt>
                <c:pt idx="7187">
                  <c:v>#N/A</c:v>
                </c:pt>
                <c:pt idx="7188">
                  <c:v>#N/A</c:v>
                </c:pt>
                <c:pt idx="7189">
                  <c:v>#N/A</c:v>
                </c:pt>
                <c:pt idx="7190">
                  <c:v>#N/A</c:v>
                </c:pt>
                <c:pt idx="7191">
                  <c:v>#N/A</c:v>
                </c:pt>
                <c:pt idx="7192">
                  <c:v>#N/A</c:v>
                </c:pt>
                <c:pt idx="7193">
                  <c:v>#N/A</c:v>
                </c:pt>
                <c:pt idx="7194">
                  <c:v>#N/A</c:v>
                </c:pt>
                <c:pt idx="7195">
                  <c:v>#N/A</c:v>
                </c:pt>
                <c:pt idx="7196">
                  <c:v>#N/A</c:v>
                </c:pt>
                <c:pt idx="7197">
                  <c:v>#N/A</c:v>
                </c:pt>
                <c:pt idx="7198">
                  <c:v>#N/A</c:v>
                </c:pt>
                <c:pt idx="7199">
                  <c:v>#N/A</c:v>
                </c:pt>
                <c:pt idx="7200">
                  <c:v>#N/A</c:v>
                </c:pt>
                <c:pt idx="7201">
                  <c:v>#N/A</c:v>
                </c:pt>
                <c:pt idx="7202">
                  <c:v>#N/A</c:v>
                </c:pt>
                <c:pt idx="7203">
                  <c:v>#N/A</c:v>
                </c:pt>
                <c:pt idx="7204">
                  <c:v>#N/A</c:v>
                </c:pt>
                <c:pt idx="7205">
                  <c:v>#N/A</c:v>
                </c:pt>
                <c:pt idx="7206">
                  <c:v>#N/A</c:v>
                </c:pt>
                <c:pt idx="7207">
                  <c:v>#N/A</c:v>
                </c:pt>
                <c:pt idx="7208">
                  <c:v>#N/A</c:v>
                </c:pt>
                <c:pt idx="7209">
                  <c:v>#N/A</c:v>
                </c:pt>
                <c:pt idx="7210">
                  <c:v>#N/A</c:v>
                </c:pt>
                <c:pt idx="7211">
                  <c:v>#N/A</c:v>
                </c:pt>
                <c:pt idx="7212">
                  <c:v>#N/A</c:v>
                </c:pt>
                <c:pt idx="7213">
                  <c:v>#N/A</c:v>
                </c:pt>
                <c:pt idx="7214">
                  <c:v>#N/A</c:v>
                </c:pt>
                <c:pt idx="7215">
                  <c:v>#N/A</c:v>
                </c:pt>
                <c:pt idx="7216">
                  <c:v>#N/A</c:v>
                </c:pt>
                <c:pt idx="7217">
                  <c:v>#N/A</c:v>
                </c:pt>
                <c:pt idx="7218">
                  <c:v>#N/A</c:v>
                </c:pt>
                <c:pt idx="7219">
                  <c:v>#N/A</c:v>
                </c:pt>
                <c:pt idx="7220">
                  <c:v>#N/A</c:v>
                </c:pt>
                <c:pt idx="7221">
                  <c:v>#N/A</c:v>
                </c:pt>
                <c:pt idx="7222">
                  <c:v>#N/A</c:v>
                </c:pt>
                <c:pt idx="7223">
                  <c:v>#N/A</c:v>
                </c:pt>
                <c:pt idx="7224">
                  <c:v>#N/A</c:v>
                </c:pt>
                <c:pt idx="7225">
                  <c:v>#N/A</c:v>
                </c:pt>
                <c:pt idx="7226">
                  <c:v>#N/A</c:v>
                </c:pt>
                <c:pt idx="7227">
                  <c:v>#N/A</c:v>
                </c:pt>
                <c:pt idx="7228">
                  <c:v>#N/A</c:v>
                </c:pt>
                <c:pt idx="7229">
                  <c:v>#N/A</c:v>
                </c:pt>
                <c:pt idx="7230">
                  <c:v>#N/A</c:v>
                </c:pt>
                <c:pt idx="7231">
                  <c:v>#N/A</c:v>
                </c:pt>
                <c:pt idx="7232">
                  <c:v>#N/A</c:v>
                </c:pt>
                <c:pt idx="7233">
                  <c:v>#N/A</c:v>
                </c:pt>
                <c:pt idx="7234">
                  <c:v>#N/A</c:v>
                </c:pt>
                <c:pt idx="7235">
                  <c:v>#N/A</c:v>
                </c:pt>
                <c:pt idx="7236">
                  <c:v>#N/A</c:v>
                </c:pt>
                <c:pt idx="7237">
                  <c:v>#N/A</c:v>
                </c:pt>
                <c:pt idx="7238">
                  <c:v>#N/A</c:v>
                </c:pt>
                <c:pt idx="7239">
                  <c:v>#N/A</c:v>
                </c:pt>
                <c:pt idx="7240">
                  <c:v>#N/A</c:v>
                </c:pt>
                <c:pt idx="7241">
                  <c:v>#N/A</c:v>
                </c:pt>
                <c:pt idx="7242">
                  <c:v>#N/A</c:v>
                </c:pt>
                <c:pt idx="7243">
                  <c:v>#N/A</c:v>
                </c:pt>
                <c:pt idx="7244">
                  <c:v>#N/A</c:v>
                </c:pt>
                <c:pt idx="7245">
                  <c:v>#N/A</c:v>
                </c:pt>
                <c:pt idx="7246">
                  <c:v>#N/A</c:v>
                </c:pt>
                <c:pt idx="7247">
                  <c:v>#N/A</c:v>
                </c:pt>
                <c:pt idx="7248">
                  <c:v>#N/A</c:v>
                </c:pt>
                <c:pt idx="7249">
                  <c:v>#N/A</c:v>
                </c:pt>
                <c:pt idx="7250">
                  <c:v>#N/A</c:v>
                </c:pt>
                <c:pt idx="7251">
                  <c:v>#N/A</c:v>
                </c:pt>
                <c:pt idx="7252">
                  <c:v>#N/A</c:v>
                </c:pt>
                <c:pt idx="7253">
                  <c:v>#N/A</c:v>
                </c:pt>
                <c:pt idx="7254">
                  <c:v>#N/A</c:v>
                </c:pt>
                <c:pt idx="7255">
                  <c:v>#N/A</c:v>
                </c:pt>
                <c:pt idx="7256">
                  <c:v>#N/A</c:v>
                </c:pt>
                <c:pt idx="7257">
                  <c:v>#N/A</c:v>
                </c:pt>
                <c:pt idx="7258">
                  <c:v>#N/A</c:v>
                </c:pt>
                <c:pt idx="7259">
                  <c:v>#N/A</c:v>
                </c:pt>
                <c:pt idx="7260">
                  <c:v>#N/A</c:v>
                </c:pt>
                <c:pt idx="7261">
                  <c:v>#N/A</c:v>
                </c:pt>
                <c:pt idx="7262">
                  <c:v>#N/A</c:v>
                </c:pt>
                <c:pt idx="7263">
                  <c:v>#N/A</c:v>
                </c:pt>
                <c:pt idx="7264">
                  <c:v>#N/A</c:v>
                </c:pt>
                <c:pt idx="7265">
                  <c:v>#N/A</c:v>
                </c:pt>
                <c:pt idx="7266">
                  <c:v>#N/A</c:v>
                </c:pt>
                <c:pt idx="7267">
                  <c:v>#N/A</c:v>
                </c:pt>
                <c:pt idx="7268">
                  <c:v>#N/A</c:v>
                </c:pt>
                <c:pt idx="7269">
                  <c:v>#N/A</c:v>
                </c:pt>
                <c:pt idx="7270">
                  <c:v>#N/A</c:v>
                </c:pt>
                <c:pt idx="7271">
                  <c:v>#N/A</c:v>
                </c:pt>
                <c:pt idx="7272">
                  <c:v>#N/A</c:v>
                </c:pt>
                <c:pt idx="7273">
                  <c:v>#N/A</c:v>
                </c:pt>
                <c:pt idx="7274">
                  <c:v>#N/A</c:v>
                </c:pt>
                <c:pt idx="7275">
                  <c:v>#N/A</c:v>
                </c:pt>
                <c:pt idx="7276">
                  <c:v>#N/A</c:v>
                </c:pt>
                <c:pt idx="7277">
                  <c:v>#N/A</c:v>
                </c:pt>
                <c:pt idx="7278">
                  <c:v>#N/A</c:v>
                </c:pt>
                <c:pt idx="7279">
                  <c:v>#N/A</c:v>
                </c:pt>
                <c:pt idx="7280">
                  <c:v>#N/A</c:v>
                </c:pt>
                <c:pt idx="7281">
                  <c:v>#N/A</c:v>
                </c:pt>
                <c:pt idx="7282">
                  <c:v>#N/A</c:v>
                </c:pt>
                <c:pt idx="7283">
                  <c:v>#N/A</c:v>
                </c:pt>
                <c:pt idx="7284">
                  <c:v>#N/A</c:v>
                </c:pt>
                <c:pt idx="7285">
                  <c:v>#N/A</c:v>
                </c:pt>
                <c:pt idx="7286">
                  <c:v>#N/A</c:v>
                </c:pt>
                <c:pt idx="7287">
                  <c:v>#N/A</c:v>
                </c:pt>
                <c:pt idx="7288">
                  <c:v>#N/A</c:v>
                </c:pt>
                <c:pt idx="7289">
                  <c:v>#N/A</c:v>
                </c:pt>
                <c:pt idx="7290">
                  <c:v>#N/A</c:v>
                </c:pt>
                <c:pt idx="7291">
                  <c:v>#N/A</c:v>
                </c:pt>
                <c:pt idx="7292">
                  <c:v>#N/A</c:v>
                </c:pt>
                <c:pt idx="7293">
                  <c:v>#N/A</c:v>
                </c:pt>
                <c:pt idx="7294">
                  <c:v>#N/A</c:v>
                </c:pt>
                <c:pt idx="7295">
                  <c:v>#N/A</c:v>
                </c:pt>
                <c:pt idx="7296">
                  <c:v>#N/A</c:v>
                </c:pt>
                <c:pt idx="7297">
                  <c:v>#N/A</c:v>
                </c:pt>
                <c:pt idx="7298">
                  <c:v>#N/A</c:v>
                </c:pt>
                <c:pt idx="7299">
                  <c:v>#N/A</c:v>
                </c:pt>
                <c:pt idx="7300">
                  <c:v>#N/A</c:v>
                </c:pt>
                <c:pt idx="7301">
                  <c:v>#N/A</c:v>
                </c:pt>
                <c:pt idx="7302">
                  <c:v>#N/A</c:v>
                </c:pt>
                <c:pt idx="7303">
                  <c:v>#N/A</c:v>
                </c:pt>
                <c:pt idx="7304">
                  <c:v>#N/A</c:v>
                </c:pt>
                <c:pt idx="7305">
                  <c:v>#N/A</c:v>
                </c:pt>
                <c:pt idx="7306">
                  <c:v>#N/A</c:v>
                </c:pt>
                <c:pt idx="7307">
                  <c:v>#N/A</c:v>
                </c:pt>
                <c:pt idx="7308">
                  <c:v>#N/A</c:v>
                </c:pt>
                <c:pt idx="7309">
                  <c:v>#N/A</c:v>
                </c:pt>
                <c:pt idx="7310">
                  <c:v>#N/A</c:v>
                </c:pt>
                <c:pt idx="7311">
                  <c:v>#N/A</c:v>
                </c:pt>
                <c:pt idx="7312">
                  <c:v>#N/A</c:v>
                </c:pt>
                <c:pt idx="7313">
                  <c:v>#N/A</c:v>
                </c:pt>
                <c:pt idx="7314">
                  <c:v>#N/A</c:v>
                </c:pt>
                <c:pt idx="7315">
                  <c:v>#N/A</c:v>
                </c:pt>
                <c:pt idx="7316">
                  <c:v>#N/A</c:v>
                </c:pt>
                <c:pt idx="7317">
                  <c:v>#N/A</c:v>
                </c:pt>
                <c:pt idx="7318">
                  <c:v>#N/A</c:v>
                </c:pt>
                <c:pt idx="7319">
                  <c:v>#N/A</c:v>
                </c:pt>
                <c:pt idx="7320">
                  <c:v>#N/A</c:v>
                </c:pt>
                <c:pt idx="7321">
                  <c:v>#N/A</c:v>
                </c:pt>
                <c:pt idx="7322">
                  <c:v>#N/A</c:v>
                </c:pt>
                <c:pt idx="7323">
                  <c:v>#N/A</c:v>
                </c:pt>
                <c:pt idx="7324">
                  <c:v>#N/A</c:v>
                </c:pt>
                <c:pt idx="7325">
                  <c:v>#N/A</c:v>
                </c:pt>
                <c:pt idx="7326">
                  <c:v>#N/A</c:v>
                </c:pt>
                <c:pt idx="7327">
                  <c:v>#N/A</c:v>
                </c:pt>
                <c:pt idx="7328">
                  <c:v>#N/A</c:v>
                </c:pt>
                <c:pt idx="7329">
                  <c:v>#N/A</c:v>
                </c:pt>
                <c:pt idx="7330">
                  <c:v>#N/A</c:v>
                </c:pt>
                <c:pt idx="7331">
                  <c:v>#N/A</c:v>
                </c:pt>
                <c:pt idx="7332">
                  <c:v>#N/A</c:v>
                </c:pt>
                <c:pt idx="7333">
                  <c:v>#N/A</c:v>
                </c:pt>
                <c:pt idx="7334">
                  <c:v>#N/A</c:v>
                </c:pt>
                <c:pt idx="7335">
                  <c:v>#N/A</c:v>
                </c:pt>
                <c:pt idx="7336">
                  <c:v>#N/A</c:v>
                </c:pt>
                <c:pt idx="7337">
                  <c:v>#N/A</c:v>
                </c:pt>
                <c:pt idx="7338">
                  <c:v>#N/A</c:v>
                </c:pt>
                <c:pt idx="7339">
                  <c:v>#N/A</c:v>
                </c:pt>
                <c:pt idx="7340">
                  <c:v>#N/A</c:v>
                </c:pt>
                <c:pt idx="7341">
                  <c:v>#N/A</c:v>
                </c:pt>
                <c:pt idx="7342">
                  <c:v>#N/A</c:v>
                </c:pt>
                <c:pt idx="7343">
                  <c:v>#N/A</c:v>
                </c:pt>
                <c:pt idx="7344">
                  <c:v>#N/A</c:v>
                </c:pt>
                <c:pt idx="7345">
                  <c:v>#N/A</c:v>
                </c:pt>
                <c:pt idx="7346">
                  <c:v>#N/A</c:v>
                </c:pt>
                <c:pt idx="7347">
                  <c:v>#N/A</c:v>
                </c:pt>
                <c:pt idx="7348">
                  <c:v>#N/A</c:v>
                </c:pt>
                <c:pt idx="7349">
                  <c:v>#N/A</c:v>
                </c:pt>
                <c:pt idx="7350">
                  <c:v>#N/A</c:v>
                </c:pt>
                <c:pt idx="7351">
                  <c:v>#N/A</c:v>
                </c:pt>
                <c:pt idx="7352">
                  <c:v>#N/A</c:v>
                </c:pt>
                <c:pt idx="7353">
                  <c:v>#N/A</c:v>
                </c:pt>
                <c:pt idx="7354">
                  <c:v>#N/A</c:v>
                </c:pt>
                <c:pt idx="7355">
                  <c:v>#N/A</c:v>
                </c:pt>
                <c:pt idx="7356">
                  <c:v>#N/A</c:v>
                </c:pt>
                <c:pt idx="7357">
                  <c:v>#N/A</c:v>
                </c:pt>
                <c:pt idx="7358">
                  <c:v>#N/A</c:v>
                </c:pt>
                <c:pt idx="7359">
                  <c:v>#N/A</c:v>
                </c:pt>
                <c:pt idx="7360">
                  <c:v>#N/A</c:v>
                </c:pt>
                <c:pt idx="7361">
                  <c:v>#N/A</c:v>
                </c:pt>
                <c:pt idx="7362">
                  <c:v>#N/A</c:v>
                </c:pt>
                <c:pt idx="7363">
                  <c:v>#N/A</c:v>
                </c:pt>
                <c:pt idx="7364">
                  <c:v>#N/A</c:v>
                </c:pt>
                <c:pt idx="7365">
                  <c:v>#N/A</c:v>
                </c:pt>
                <c:pt idx="7366">
                  <c:v>#N/A</c:v>
                </c:pt>
                <c:pt idx="7367">
                  <c:v>#N/A</c:v>
                </c:pt>
                <c:pt idx="7368">
                  <c:v>#N/A</c:v>
                </c:pt>
                <c:pt idx="7369">
                  <c:v>#N/A</c:v>
                </c:pt>
                <c:pt idx="7370">
                  <c:v>#N/A</c:v>
                </c:pt>
                <c:pt idx="7371">
                  <c:v>#N/A</c:v>
                </c:pt>
                <c:pt idx="7372">
                  <c:v>#N/A</c:v>
                </c:pt>
                <c:pt idx="7373">
                  <c:v>#N/A</c:v>
                </c:pt>
                <c:pt idx="7374">
                  <c:v>#N/A</c:v>
                </c:pt>
                <c:pt idx="7375">
                  <c:v>#N/A</c:v>
                </c:pt>
                <c:pt idx="7376">
                  <c:v>#N/A</c:v>
                </c:pt>
                <c:pt idx="7377">
                  <c:v>#N/A</c:v>
                </c:pt>
                <c:pt idx="7378">
                  <c:v>#N/A</c:v>
                </c:pt>
                <c:pt idx="7379">
                  <c:v>#N/A</c:v>
                </c:pt>
                <c:pt idx="7380">
                  <c:v>#N/A</c:v>
                </c:pt>
                <c:pt idx="7381">
                  <c:v>#N/A</c:v>
                </c:pt>
                <c:pt idx="7382">
                  <c:v>#N/A</c:v>
                </c:pt>
                <c:pt idx="7383">
                  <c:v>#N/A</c:v>
                </c:pt>
                <c:pt idx="7384">
                  <c:v>#N/A</c:v>
                </c:pt>
                <c:pt idx="7385">
                  <c:v>#N/A</c:v>
                </c:pt>
                <c:pt idx="7386">
                  <c:v>#N/A</c:v>
                </c:pt>
                <c:pt idx="7387">
                  <c:v>#N/A</c:v>
                </c:pt>
                <c:pt idx="7388">
                  <c:v>#N/A</c:v>
                </c:pt>
                <c:pt idx="7389">
                  <c:v>#N/A</c:v>
                </c:pt>
                <c:pt idx="7390">
                  <c:v>#N/A</c:v>
                </c:pt>
                <c:pt idx="7391">
                  <c:v>#N/A</c:v>
                </c:pt>
                <c:pt idx="7392">
                  <c:v>#N/A</c:v>
                </c:pt>
                <c:pt idx="7393">
                  <c:v>#N/A</c:v>
                </c:pt>
                <c:pt idx="7394">
                  <c:v>#N/A</c:v>
                </c:pt>
                <c:pt idx="7395">
                  <c:v>#N/A</c:v>
                </c:pt>
                <c:pt idx="7396">
                  <c:v>#N/A</c:v>
                </c:pt>
                <c:pt idx="7397">
                  <c:v>#N/A</c:v>
                </c:pt>
                <c:pt idx="7398">
                  <c:v>#N/A</c:v>
                </c:pt>
                <c:pt idx="7399">
                  <c:v>#N/A</c:v>
                </c:pt>
                <c:pt idx="7400">
                  <c:v>#N/A</c:v>
                </c:pt>
                <c:pt idx="7401">
                  <c:v>#N/A</c:v>
                </c:pt>
                <c:pt idx="7402">
                  <c:v>#N/A</c:v>
                </c:pt>
                <c:pt idx="7403">
                  <c:v>#N/A</c:v>
                </c:pt>
                <c:pt idx="7404">
                  <c:v>#N/A</c:v>
                </c:pt>
                <c:pt idx="7405">
                  <c:v>#N/A</c:v>
                </c:pt>
                <c:pt idx="7406">
                  <c:v>#N/A</c:v>
                </c:pt>
                <c:pt idx="7407">
                  <c:v>#N/A</c:v>
                </c:pt>
                <c:pt idx="7408">
                  <c:v>#N/A</c:v>
                </c:pt>
                <c:pt idx="7409">
                  <c:v>#N/A</c:v>
                </c:pt>
                <c:pt idx="7410">
                  <c:v>#N/A</c:v>
                </c:pt>
                <c:pt idx="7411">
                  <c:v>#N/A</c:v>
                </c:pt>
                <c:pt idx="7412">
                  <c:v>#N/A</c:v>
                </c:pt>
                <c:pt idx="7413">
                  <c:v>#N/A</c:v>
                </c:pt>
                <c:pt idx="7414">
                  <c:v>#N/A</c:v>
                </c:pt>
                <c:pt idx="7415">
                  <c:v>#N/A</c:v>
                </c:pt>
                <c:pt idx="7416">
                  <c:v>#N/A</c:v>
                </c:pt>
                <c:pt idx="7417">
                  <c:v>#N/A</c:v>
                </c:pt>
                <c:pt idx="7418">
                  <c:v>#N/A</c:v>
                </c:pt>
                <c:pt idx="7419">
                  <c:v>#N/A</c:v>
                </c:pt>
                <c:pt idx="7420">
                  <c:v>#N/A</c:v>
                </c:pt>
                <c:pt idx="7421">
                  <c:v>#N/A</c:v>
                </c:pt>
                <c:pt idx="7422">
                  <c:v>#N/A</c:v>
                </c:pt>
                <c:pt idx="7423">
                  <c:v>#N/A</c:v>
                </c:pt>
                <c:pt idx="7424">
                  <c:v>#N/A</c:v>
                </c:pt>
                <c:pt idx="7425">
                  <c:v>#N/A</c:v>
                </c:pt>
                <c:pt idx="7426">
                  <c:v>#N/A</c:v>
                </c:pt>
                <c:pt idx="7427">
                  <c:v>#N/A</c:v>
                </c:pt>
                <c:pt idx="7428">
                  <c:v>#N/A</c:v>
                </c:pt>
                <c:pt idx="7429">
                  <c:v>#N/A</c:v>
                </c:pt>
                <c:pt idx="7430">
                  <c:v>#N/A</c:v>
                </c:pt>
                <c:pt idx="7431">
                  <c:v>#N/A</c:v>
                </c:pt>
                <c:pt idx="7432">
                  <c:v>#N/A</c:v>
                </c:pt>
                <c:pt idx="7433">
                  <c:v>#N/A</c:v>
                </c:pt>
                <c:pt idx="7434">
                  <c:v>#N/A</c:v>
                </c:pt>
                <c:pt idx="7435">
                  <c:v>#N/A</c:v>
                </c:pt>
                <c:pt idx="7436">
                  <c:v>#N/A</c:v>
                </c:pt>
                <c:pt idx="7437">
                  <c:v>#N/A</c:v>
                </c:pt>
                <c:pt idx="7438">
                  <c:v>#N/A</c:v>
                </c:pt>
                <c:pt idx="7439">
                  <c:v>#N/A</c:v>
                </c:pt>
                <c:pt idx="7440">
                  <c:v>#N/A</c:v>
                </c:pt>
                <c:pt idx="7441">
                  <c:v>#N/A</c:v>
                </c:pt>
                <c:pt idx="7442">
                  <c:v>#N/A</c:v>
                </c:pt>
                <c:pt idx="7443">
                  <c:v>#N/A</c:v>
                </c:pt>
                <c:pt idx="7444">
                  <c:v>#N/A</c:v>
                </c:pt>
                <c:pt idx="7445">
                  <c:v>#N/A</c:v>
                </c:pt>
                <c:pt idx="7446">
                  <c:v>#N/A</c:v>
                </c:pt>
                <c:pt idx="7447">
                  <c:v>#N/A</c:v>
                </c:pt>
                <c:pt idx="7448">
                  <c:v>#N/A</c:v>
                </c:pt>
                <c:pt idx="7449">
                  <c:v>#N/A</c:v>
                </c:pt>
                <c:pt idx="7450">
                  <c:v>#N/A</c:v>
                </c:pt>
                <c:pt idx="7451">
                  <c:v>#N/A</c:v>
                </c:pt>
                <c:pt idx="7452">
                  <c:v>#N/A</c:v>
                </c:pt>
                <c:pt idx="7453">
                  <c:v>#N/A</c:v>
                </c:pt>
                <c:pt idx="7454">
                  <c:v>#N/A</c:v>
                </c:pt>
                <c:pt idx="7455">
                  <c:v>#N/A</c:v>
                </c:pt>
                <c:pt idx="7456">
                  <c:v>#N/A</c:v>
                </c:pt>
                <c:pt idx="7457">
                  <c:v>#N/A</c:v>
                </c:pt>
                <c:pt idx="7458">
                  <c:v>#N/A</c:v>
                </c:pt>
                <c:pt idx="7459">
                  <c:v>#N/A</c:v>
                </c:pt>
                <c:pt idx="7460">
                  <c:v>#N/A</c:v>
                </c:pt>
                <c:pt idx="7461">
                  <c:v>#N/A</c:v>
                </c:pt>
                <c:pt idx="7462">
                  <c:v>#N/A</c:v>
                </c:pt>
                <c:pt idx="7463">
                  <c:v>#N/A</c:v>
                </c:pt>
                <c:pt idx="7464">
                  <c:v>#N/A</c:v>
                </c:pt>
                <c:pt idx="7465">
                  <c:v>#N/A</c:v>
                </c:pt>
                <c:pt idx="7466">
                  <c:v>#N/A</c:v>
                </c:pt>
                <c:pt idx="7467">
                  <c:v>#N/A</c:v>
                </c:pt>
                <c:pt idx="7468">
                  <c:v>#N/A</c:v>
                </c:pt>
                <c:pt idx="7469">
                  <c:v>#N/A</c:v>
                </c:pt>
                <c:pt idx="7470">
                  <c:v>#N/A</c:v>
                </c:pt>
                <c:pt idx="7471">
                  <c:v>#N/A</c:v>
                </c:pt>
                <c:pt idx="7472">
                  <c:v>#N/A</c:v>
                </c:pt>
                <c:pt idx="7473">
                  <c:v>#N/A</c:v>
                </c:pt>
                <c:pt idx="7474">
                  <c:v>#N/A</c:v>
                </c:pt>
                <c:pt idx="7475">
                  <c:v>#N/A</c:v>
                </c:pt>
                <c:pt idx="7476">
                  <c:v>#N/A</c:v>
                </c:pt>
                <c:pt idx="7477">
                  <c:v>#N/A</c:v>
                </c:pt>
                <c:pt idx="7478">
                  <c:v>#N/A</c:v>
                </c:pt>
                <c:pt idx="7479">
                  <c:v>#N/A</c:v>
                </c:pt>
                <c:pt idx="7480">
                  <c:v>#N/A</c:v>
                </c:pt>
                <c:pt idx="7481">
                  <c:v>#N/A</c:v>
                </c:pt>
                <c:pt idx="7482">
                  <c:v>#N/A</c:v>
                </c:pt>
                <c:pt idx="7483">
                  <c:v>#N/A</c:v>
                </c:pt>
                <c:pt idx="7484">
                  <c:v>#N/A</c:v>
                </c:pt>
                <c:pt idx="7485">
                  <c:v>#N/A</c:v>
                </c:pt>
                <c:pt idx="7486">
                  <c:v>#N/A</c:v>
                </c:pt>
                <c:pt idx="7487">
                  <c:v>#N/A</c:v>
                </c:pt>
                <c:pt idx="7488">
                  <c:v>#N/A</c:v>
                </c:pt>
                <c:pt idx="7489">
                  <c:v>#N/A</c:v>
                </c:pt>
                <c:pt idx="7490">
                  <c:v>#N/A</c:v>
                </c:pt>
                <c:pt idx="7491">
                  <c:v>#N/A</c:v>
                </c:pt>
                <c:pt idx="7492">
                  <c:v>#N/A</c:v>
                </c:pt>
                <c:pt idx="7493">
                  <c:v>#N/A</c:v>
                </c:pt>
                <c:pt idx="7494">
                  <c:v>#N/A</c:v>
                </c:pt>
                <c:pt idx="7495">
                  <c:v>#N/A</c:v>
                </c:pt>
                <c:pt idx="7496">
                  <c:v>#N/A</c:v>
                </c:pt>
                <c:pt idx="7497">
                  <c:v>#N/A</c:v>
                </c:pt>
                <c:pt idx="7498">
                  <c:v>#N/A</c:v>
                </c:pt>
                <c:pt idx="7499">
                  <c:v>#N/A</c:v>
                </c:pt>
                <c:pt idx="7500">
                  <c:v>#N/A</c:v>
                </c:pt>
                <c:pt idx="7501">
                  <c:v>#N/A</c:v>
                </c:pt>
                <c:pt idx="7502">
                  <c:v>#N/A</c:v>
                </c:pt>
                <c:pt idx="7503">
                  <c:v>#N/A</c:v>
                </c:pt>
                <c:pt idx="7504">
                  <c:v>#N/A</c:v>
                </c:pt>
                <c:pt idx="7505">
                  <c:v>#N/A</c:v>
                </c:pt>
                <c:pt idx="7506">
                  <c:v>#N/A</c:v>
                </c:pt>
                <c:pt idx="7507">
                  <c:v>#N/A</c:v>
                </c:pt>
                <c:pt idx="7508">
                  <c:v>#N/A</c:v>
                </c:pt>
                <c:pt idx="7509">
                  <c:v>#N/A</c:v>
                </c:pt>
                <c:pt idx="7510">
                  <c:v>#N/A</c:v>
                </c:pt>
                <c:pt idx="7511">
                  <c:v>#N/A</c:v>
                </c:pt>
                <c:pt idx="7512">
                  <c:v>#N/A</c:v>
                </c:pt>
                <c:pt idx="7513">
                  <c:v>#N/A</c:v>
                </c:pt>
                <c:pt idx="7514">
                  <c:v>#N/A</c:v>
                </c:pt>
                <c:pt idx="7515">
                  <c:v>#N/A</c:v>
                </c:pt>
                <c:pt idx="7516">
                  <c:v>#N/A</c:v>
                </c:pt>
                <c:pt idx="7517">
                  <c:v>#N/A</c:v>
                </c:pt>
                <c:pt idx="7518">
                  <c:v>#N/A</c:v>
                </c:pt>
                <c:pt idx="7519">
                  <c:v>#N/A</c:v>
                </c:pt>
                <c:pt idx="7520">
                  <c:v>#N/A</c:v>
                </c:pt>
                <c:pt idx="7521">
                  <c:v>#N/A</c:v>
                </c:pt>
                <c:pt idx="7522">
                  <c:v>#N/A</c:v>
                </c:pt>
                <c:pt idx="7523">
                  <c:v>#N/A</c:v>
                </c:pt>
                <c:pt idx="7524">
                  <c:v>#N/A</c:v>
                </c:pt>
                <c:pt idx="7525">
                  <c:v>#N/A</c:v>
                </c:pt>
                <c:pt idx="7526">
                  <c:v>#N/A</c:v>
                </c:pt>
                <c:pt idx="7527">
                  <c:v>#N/A</c:v>
                </c:pt>
                <c:pt idx="7528">
                  <c:v>#N/A</c:v>
                </c:pt>
                <c:pt idx="7529">
                  <c:v>#N/A</c:v>
                </c:pt>
                <c:pt idx="7530">
                  <c:v>#N/A</c:v>
                </c:pt>
                <c:pt idx="7531">
                  <c:v>#N/A</c:v>
                </c:pt>
                <c:pt idx="7532">
                  <c:v>#N/A</c:v>
                </c:pt>
                <c:pt idx="7533">
                  <c:v>#N/A</c:v>
                </c:pt>
                <c:pt idx="7534">
                  <c:v>#N/A</c:v>
                </c:pt>
                <c:pt idx="7535">
                  <c:v>#N/A</c:v>
                </c:pt>
                <c:pt idx="7536">
                  <c:v>#N/A</c:v>
                </c:pt>
                <c:pt idx="7537">
                  <c:v>#N/A</c:v>
                </c:pt>
                <c:pt idx="7538">
                  <c:v>#N/A</c:v>
                </c:pt>
                <c:pt idx="7539">
                  <c:v>#N/A</c:v>
                </c:pt>
                <c:pt idx="7540">
                  <c:v>#N/A</c:v>
                </c:pt>
                <c:pt idx="7541">
                  <c:v>#N/A</c:v>
                </c:pt>
                <c:pt idx="7542">
                  <c:v>#N/A</c:v>
                </c:pt>
                <c:pt idx="7543">
                  <c:v>#N/A</c:v>
                </c:pt>
                <c:pt idx="7544">
                  <c:v>#N/A</c:v>
                </c:pt>
                <c:pt idx="7545">
                  <c:v>#N/A</c:v>
                </c:pt>
                <c:pt idx="7546">
                  <c:v>#N/A</c:v>
                </c:pt>
                <c:pt idx="7547">
                  <c:v>#N/A</c:v>
                </c:pt>
                <c:pt idx="7548">
                  <c:v>#N/A</c:v>
                </c:pt>
                <c:pt idx="7549">
                  <c:v>#N/A</c:v>
                </c:pt>
                <c:pt idx="7550">
                  <c:v>#N/A</c:v>
                </c:pt>
                <c:pt idx="7551">
                  <c:v>#N/A</c:v>
                </c:pt>
                <c:pt idx="7552">
                  <c:v>#N/A</c:v>
                </c:pt>
                <c:pt idx="7553">
                  <c:v>#N/A</c:v>
                </c:pt>
                <c:pt idx="7554">
                  <c:v>#N/A</c:v>
                </c:pt>
                <c:pt idx="7555">
                  <c:v>#N/A</c:v>
                </c:pt>
                <c:pt idx="7556">
                  <c:v>#N/A</c:v>
                </c:pt>
                <c:pt idx="7557">
                  <c:v>#N/A</c:v>
                </c:pt>
                <c:pt idx="7558">
                  <c:v>#N/A</c:v>
                </c:pt>
                <c:pt idx="7559">
                  <c:v>#N/A</c:v>
                </c:pt>
                <c:pt idx="7560">
                  <c:v>#N/A</c:v>
                </c:pt>
                <c:pt idx="7561">
                  <c:v>#N/A</c:v>
                </c:pt>
                <c:pt idx="7562">
                  <c:v>#N/A</c:v>
                </c:pt>
                <c:pt idx="7563">
                  <c:v>#N/A</c:v>
                </c:pt>
                <c:pt idx="7564">
                  <c:v>#N/A</c:v>
                </c:pt>
                <c:pt idx="7565">
                  <c:v>#N/A</c:v>
                </c:pt>
                <c:pt idx="7566">
                  <c:v>#N/A</c:v>
                </c:pt>
                <c:pt idx="7567">
                  <c:v>#N/A</c:v>
                </c:pt>
                <c:pt idx="7568">
                  <c:v>#N/A</c:v>
                </c:pt>
                <c:pt idx="7569">
                  <c:v>#N/A</c:v>
                </c:pt>
                <c:pt idx="7570">
                  <c:v>#N/A</c:v>
                </c:pt>
                <c:pt idx="7571">
                  <c:v>#N/A</c:v>
                </c:pt>
                <c:pt idx="7572">
                  <c:v>#N/A</c:v>
                </c:pt>
                <c:pt idx="7573">
                  <c:v>#N/A</c:v>
                </c:pt>
                <c:pt idx="7574">
                  <c:v>#N/A</c:v>
                </c:pt>
                <c:pt idx="7575">
                  <c:v>#N/A</c:v>
                </c:pt>
                <c:pt idx="7576">
                  <c:v>#N/A</c:v>
                </c:pt>
                <c:pt idx="7577">
                  <c:v>#N/A</c:v>
                </c:pt>
                <c:pt idx="7578">
                  <c:v>#N/A</c:v>
                </c:pt>
                <c:pt idx="7579">
                  <c:v>#N/A</c:v>
                </c:pt>
                <c:pt idx="7580">
                  <c:v>#N/A</c:v>
                </c:pt>
                <c:pt idx="7581">
                  <c:v>#N/A</c:v>
                </c:pt>
                <c:pt idx="7582">
                  <c:v>#N/A</c:v>
                </c:pt>
                <c:pt idx="7583">
                  <c:v>#N/A</c:v>
                </c:pt>
                <c:pt idx="7584">
                  <c:v>#N/A</c:v>
                </c:pt>
                <c:pt idx="7585">
                  <c:v>#N/A</c:v>
                </c:pt>
                <c:pt idx="7586">
                  <c:v>#N/A</c:v>
                </c:pt>
                <c:pt idx="7587">
                  <c:v>#N/A</c:v>
                </c:pt>
                <c:pt idx="7588">
                  <c:v>#N/A</c:v>
                </c:pt>
                <c:pt idx="7589">
                  <c:v>#N/A</c:v>
                </c:pt>
                <c:pt idx="7590">
                  <c:v>#N/A</c:v>
                </c:pt>
                <c:pt idx="7591">
                  <c:v>#N/A</c:v>
                </c:pt>
                <c:pt idx="7592">
                  <c:v>#N/A</c:v>
                </c:pt>
                <c:pt idx="7593">
                  <c:v>#N/A</c:v>
                </c:pt>
                <c:pt idx="7594">
                  <c:v>#N/A</c:v>
                </c:pt>
                <c:pt idx="7595">
                  <c:v>#N/A</c:v>
                </c:pt>
                <c:pt idx="7596">
                  <c:v>#N/A</c:v>
                </c:pt>
                <c:pt idx="7597">
                  <c:v>#N/A</c:v>
                </c:pt>
                <c:pt idx="7598">
                  <c:v>#N/A</c:v>
                </c:pt>
                <c:pt idx="7599">
                  <c:v>#N/A</c:v>
                </c:pt>
                <c:pt idx="7600">
                  <c:v>#N/A</c:v>
                </c:pt>
                <c:pt idx="7601">
                  <c:v>#N/A</c:v>
                </c:pt>
                <c:pt idx="7602">
                  <c:v>#N/A</c:v>
                </c:pt>
                <c:pt idx="7603">
                  <c:v>#N/A</c:v>
                </c:pt>
                <c:pt idx="7604">
                  <c:v>#N/A</c:v>
                </c:pt>
                <c:pt idx="7605">
                  <c:v>#N/A</c:v>
                </c:pt>
                <c:pt idx="7606">
                  <c:v>#N/A</c:v>
                </c:pt>
                <c:pt idx="7607">
                  <c:v>#N/A</c:v>
                </c:pt>
                <c:pt idx="7608">
                  <c:v>#N/A</c:v>
                </c:pt>
                <c:pt idx="7609">
                  <c:v>#N/A</c:v>
                </c:pt>
                <c:pt idx="7610">
                  <c:v>#N/A</c:v>
                </c:pt>
                <c:pt idx="7611">
                  <c:v>#N/A</c:v>
                </c:pt>
                <c:pt idx="7612">
                  <c:v>#N/A</c:v>
                </c:pt>
                <c:pt idx="7613">
                  <c:v>#N/A</c:v>
                </c:pt>
                <c:pt idx="7614">
                  <c:v>#N/A</c:v>
                </c:pt>
                <c:pt idx="7615">
                  <c:v>#N/A</c:v>
                </c:pt>
                <c:pt idx="7616">
                  <c:v>#N/A</c:v>
                </c:pt>
                <c:pt idx="7617">
                  <c:v>#N/A</c:v>
                </c:pt>
                <c:pt idx="7618">
                  <c:v>#N/A</c:v>
                </c:pt>
                <c:pt idx="7619">
                  <c:v>#N/A</c:v>
                </c:pt>
                <c:pt idx="7620">
                  <c:v>#N/A</c:v>
                </c:pt>
                <c:pt idx="7621">
                  <c:v>#N/A</c:v>
                </c:pt>
                <c:pt idx="7622">
                  <c:v>#N/A</c:v>
                </c:pt>
                <c:pt idx="7623">
                  <c:v>#N/A</c:v>
                </c:pt>
                <c:pt idx="7624">
                  <c:v>#N/A</c:v>
                </c:pt>
                <c:pt idx="7625">
                  <c:v>#N/A</c:v>
                </c:pt>
                <c:pt idx="7626">
                  <c:v>#N/A</c:v>
                </c:pt>
                <c:pt idx="7627">
                  <c:v>#N/A</c:v>
                </c:pt>
                <c:pt idx="7628">
                  <c:v>#N/A</c:v>
                </c:pt>
                <c:pt idx="7629">
                  <c:v>#N/A</c:v>
                </c:pt>
                <c:pt idx="7630">
                  <c:v>#N/A</c:v>
                </c:pt>
                <c:pt idx="7631">
                  <c:v>#N/A</c:v>
                </c:pt>
                <c:pt idx="7632">
                  <c:v>#N/A</c:v>
                </c:pt>
                <c:pt idx="7633">
                  <c:v>#N/A</c:v>
                </c:pt>
                <c:pt idx="7634">
                  <c:v>#N/A</c:v>
                </c:pt>
                <c:pt idx="7635">
                  <c:v>#N/A</c:v>
                </c:pt>
                <c:pt idx="7636">
                  <c:v>#N/A</c:v>
                </c:pt>
                <c:pt idx="7637">
                  <c:v>#N/A</c:v>
                </c:pt>
                <c:pt idx="7638">
                  <c:v>#N/A</c:v>
                </c:pt>
                <c:pt idx="7639">
                  <c:v>#N/A</c:v>
                </c:pt>
                <c:pt idx="7640">
                  <c:v>#N/A</c:v>
                </c:pt>
                <c:pt idx="7641">
                  <c:v>#N/A</c:v>
                </c:pt>
                <c:pt idx="7642">
                  <c:v>#N/A</c:v>
                </c:pt>
                <c:pt idx="7643">
                  <c:v>#N/A</c:v>
                </c:pt>
                <c:pt idx="7644">
                  <c:v>#N/A</c:v>
                </c:pt>
                <c:pt idx="7645">
                  <c:v>#N/A</c:v>
                </c:pt>
                <c:pt idx="7646">
                  <c:v>#N/A</c:v>
                </c:pt>
                <c:pt idx="7647">
                  <c:v>#N/A</c:v>
                </c:pt>
                <c:pt idx="7648">
                  <c:v>#N/A</c:v>
                </c:pt>
                <c:pt idx="7649">
                  <c:v>#N/A</c:v>
                </c:pt>
                <c:pt idx="7650">
                  <c:v>#N/A</c:v>
                </c:pt>
                <c:pt idx="7651">
                  <c:v>#N/A</c:v>
                </c:pt>
                <c:pt idx="7652">
                  <c:v>#N/A</c:v>
                </c:pt>
                <c:pt idx="7653">
                  <c:v>#N/A</c:v>
                </c:pt>
                <c:pt idx="7654">
                  <c:v>#N/A</c:v>
                </c:pt>
                <c:pt idx="7655">
                  <c:v>#N/A</c:v>
                </c:pt>
                <c:pt idx="7656">
                  <c:v>#N/A</c:v>
                </c:pt>
                <c:pt idx="7657">
                  <c:v>#N/A</c:v>
                </c:pt>
                <c:pt idx="7658">
                  <c:v>#N/A</c:v>
                </c:pt>
                <c:pt idx="7659">
                  <c:v>#N/A</c:v>
                </c:pt>
                <c:pt idx="7660">
                  <c:v>#N/A</c:v>
                </c:pt>
                <c:pt idx="7661">
                  <c:v>#N/A</c:v>
                </c:pt>
                <c:pt idx="7662">
                  <c:v>#N/A</c:v>
                </c:pt>
                <c:pt idx="7663">
                  <c:v>#N/A</c:v>
                </c:pt>
                <c:pt idx="7664">
                  <c:v>#N/A</c:v>
                </c:pt>
                <c:pt idx="7665">
                  <c:v>#N/A</c:v>
                </c:pt>
                <c:pt idx="7666">
                  <c:v>#N/A</c:v>
                </c:pt>
                <c:pt idx="7667">
                  <c:v>#N/A</c:v>
                </c:pt>
                <c:pt idx="7668">
                  <c:v>#N/A</c:v>
                </c:pt>
                <c:pt idx="7669">
                  <c:v>#N/A</c:v>
                </c:pt>
                <c:pt idx="7670">
                  <c:v>#N/A</c:v>
                </c:pt>
                <c:pt idx="7671">
                  <c:v>#N/A</c:v>
                </c:pt>
                <c:pt idx="7672">
                  <c:v>#N/A</c:v>
                </c:pt>
                <c:pt idx="7673">
                  <c:v>#N/A</c:v>
                </c:pt>
                <c:pt idx="7674">
                  <c:v>#N/A</c:v>
                </c:pt>
                <c:pt idx="7675">
                  <c:v>#N/A</c:v>
                </c:pt>
                <c:pt idx="7676">
                  <c:v>#N/A</c:v>
                </c:pt>
                <c:pt idx="7677">
                  <c:v>#N/A</c:v>
                </c:pt>
                <c:pt idx="7678">
                  <c:v>#N/A</c:v>
                </c:pt>
                <c:pt idx="7679">
                  <c:v>#N/A</c:v>
                </c:pt>
                <c:pt idx="7680">
                  <c:v>#N/A</c:v>
                </c:pt>
                <c:pt idx="7681">
                  <c:v>#N/A</c:v>
                </c:pt>
                <c:pt idx="7682">
                  <c:v>#N/A</c:v>
                </c:pt>
                <c:pt idx="7683">
                  <c:v>#N/A</c:v>
                </c:pt>
                <c:pt idx="7684">
                  <c:v>#N/A</c:v>
                </c:pt>
                <c:pt idx="7685">
                  <c:v>#N/A</c:v>
                </c:pt>
                <c:pt idx="7686">
                  <c:v>#N/A</c:v>
                </c:pt>
                <c:pt idx="7687">
                  <c:v>#N/A</c:v>
                </c:pt>
                <c:pt idx="7688">
                  <c:v>#N/A</c:v>
                </c:pt>
                <c:pt idx="7689">
                  <c:v>#N/A</c:v>
                </c:pt>
                <c:pt idx="7690">
                  <c:v>#N/A</c:v>
                </c:pt>
                <c:pt idx="7691">
                  <c:v>#N/A</c:v>
                </c:pt>
                <c:pt idx="7692">
                  <c:v>#N/A</c:v>
                </c:pt>
                <c:pt idx="7693">
                  <c:v>#N/A</c:v>
                </c:pt>
                <c:pt idx="7694">
                  <c:v>#N/A</c:v>
                </c:pt>
                <c:pt idx="7695">
                  <c:v>#N/A</c:v>
                </c:pt>
                <c:pt idx="7696">
                  <c:v>#N/A</c:v>
                </c:pt>
                <c:pt idx="7697">
                  <c:v>#N/A</c:v>
                </c:pt>
                <c:pt idx="7698">
                  <c:v>#N/A</c:v>
                </c:pt>
                <c:pt idx="7699">
                  <c:v>#N/A</c:v>
                </c:pt>
                <c:pt idx="7700">
                  <c:v>#N/A</c:v>
                </c:pt>
                <c:pt idx="7701">
                  <c:v>#N/A</c:v>
                </c:pt>
                <c:pt idx="7702">
                  <c:v>#N/A</c:v>
                </c:pt>
                <c:pt idx="7703">
                  <c:v>#N/A</c:v>
                </c:pt>
                <c:pt idx="7704">
                  <c:v>#N/A</c:v>
                </c:pt>
                <c:pt idx="7705">
                  <c:v>#N/A</c:v>
                </c:pt>
                <c:pt idx="7706">
                  <c:v>#N/A</c:v>
                </c:pt>
                <c:pt idx="7707">
                  <c:v>#N/A</c:v>
                </c:pt>
                <c:pt idx="7708">
                  <c:v>#N/A</c:v>
                </c:pt>
                <c:pt idx="7709">
                  <c:v>#N/A</c:v>
                </c:pt>
                <c:pt idx="7710">
                  <c:v>#N/A</c:v>
                </c:pt>
                <c:pt idx="7711">
                  <c:v>#N/A</c:v>
                </c:pt>
                <c:pt idx="7712">
                  <c:v>#N/A</c:v>
                </c:pt>
                <c:pt idx="7713">
                  <c:v>#N/A</c:v>
                </c:pt>
                <c:pt idx="7714">
                  <c:v>#N/A</c:v>
                </c:pt>
                <c:pt idx="7715">
                  <c:v>#N/A</c:v>
                </c:pt>
                <c:pt idx="7716">
                  <c:v>#N/A</c:v>
                </c:pt>
                <c:pt idx="7717">
                  <c:v>#N/A</c:v>
                </c:pt>
                <c:pt idx="7718">
                  <c:v>#N/A</c:v>
                </c:pt>
                <c:pt idx="7719">
                  <c:v>#N/A</c:v>
                </c:pt>
                <c:pt idx="7720">
                  <c:v>#N/A</c:v>
                </c:pt>
                <c:pt idx="7721">
                  <c:v>#N/A</c:v>
                </c:pt>
                <c:pt idx="7722">
                  <c:v>#N/A</c:v>
                </c:pt>
                <c:pt idx="7723">
                  <c:v>#N/A</c:v>
                </c:pt>
                <c:pt idx="7724">
                  <c:v>#N/A</c:v>
                </c:pt>
                <c:pt idx="7725">
                  <c:v>#N/A</c:v>
                </c:pt>
                <c:pt idx="7726">
                  <c:v>#N/A</c:v>
                </c:pt>
                <c:pt idx="7727">
                  <c:v>#N/A</c:v>
                </c:pt>
                <c:pt idx="7728">
                  <c:v>#N/A</c:v>
                </c:pt>
                <c:pt idx="7729">
                  <c:v>#N/A</c:v>
                </c:pt>
                <c:pt idx="7730">
                  <c:v>#N/A</c:v>
                </c:pt>
                <c:pt idx="7731">
                  <c:v>#N/A</c:v>
                </c:pt>
                <c:pt idx="7732">
                  <c:v>#N/A</c:v>
                </c:pt>
                <c:pt idx="7733">
                  <c:v>#N/A</c:v>
                </c:pt>
                <c:pt idx="7734">
                  <c:v>#N/A</c:v>
                </c:pt>
                <c:pt idx="7735">
                  <c:v>#N/A</c:v>
                </c:pt>
                <c:pt idx="7736">
                  <c:v>#N/A</c:v>
                </c:pt>
                <c:pt idx="7737">
                  <c:v>#N/A</c:v>
                </c:pt>
                <c:pt idx="7738">
                  <c:v>#N/A</c:v>
                </c:pt>
                <c:pt idx="7739">
                  <c:v>#N/A</c:v>
                </c:pt>
                <c:pt idx="7740">
                  <c:v>#N/A</c:v>
                </c:pt>
                <c:pt idx="7741">
                  <c:v>#N/A</c:v>
                </c:pt>
                <c:pt idx="7742">
                  <c:v>#N/A</c:v>
                </c:pt>
                <c:pt idx="7743">
                  <c:v>#N/A</c:v>
                </c:pt>
                <c:pt idx="7744">
                  <c:v>#N/A</c:v>
                </c:pt>
                <c:pt idx="7745">
                  <c:v>#N/A</c:v>
                </c:pt>
                <c:pt idx="7746">
                  <c:v>#N/A</c:v>
                </c:pt>
                <c:pt idx="7747">
                  <c:v>#N/A</c:v>
                </c:pt>
                <c:pt idx="7748">
                  <c:v>#N/A</c:v>
                </c:pt>
                <c:pt idx="7749">
                  <c:v>#N/A</c:v>
                </c:pt>
                <c:pt idx="7750">
                  <c:v>#N/A</c:v>
                </c:pt>
                <c:pt idx="7751">
                  <c:v>#N/A</c:v>
                </c:pt>
                <c:pt idx="7752">
                  <c:v>#N/A</c:v>
                </c:pt>
                <c:pt idx="7753">
                  <c:v>#N/A</c:v>
                </c:pt>
                <c:pt idx="7754">
                  <c:v>#N/A</c:v>
                </c:pt>
                <c:pt idx="7755">
                  <c:v>#N/A</c:v>
                </c:pt>
                <c:pt idx="7756">
                  <c:v>#N/A</c:v>
                </c:pt>
                <c:pt idx="7757">
                  <c:v>#N/A</c:v>
                </c:pt>
                <c:pt idx="7758">
                  <c:v>#N/A</c:v>
                </c:pt>
                <c:pt idx="7759">
                  <c:v>#N/A</c:v>
                </c:pt>
                <c:pt idx="7760">
                  <c:v>#N/A</c:v>
                </c:pt>
                <c:pt idx="7761">
                  <c:v>#N/A</c:v>
                </c:pt>
                <c:pt idx="7762">
                  <c:v>#N/A</c:v>
                </c:pt>
                <c:pt idx="7763">
                  <c:v>#N/A</c:v>
                </c:pt>
                <c:pt idx="7764">
                  <c:v>#N/A</c:v>
                </c:pt>
                <c:pt idx="7765">
                  <c:v>#N/A</c:v>
                </c:pt>
                <c:pt idx="7766">
                  <c:v>#N/A</c:v>
                </c:pt>
                <c:pt idx="7767">
                  <c:v>#N/A</c:v>
                </c:pt>
                <c:pt idx="7768">
                  <c:v>#N/A</c:v>
                </c:pt>
                <c:pt idx="7769">
                  <c:v>#N/A</c:v>
                </c:pt>
                <c:pt idx="7770">
                  <c:v>#N/A</c:v>
                </c:pt>
                <c:pt idx="7771">
                  <c:v>#N/A</c:v>
                </c:pt>
                <c:pt idx="7772">
                  <c:v>#N/A</c:v>
                </c:pt>
                <c:pt idx="7773">
                  <c:v>#N/A</c:v>
                </c:pt>
                <c:pt idx="7774">
                  <c:v>#N/A</c:v>
                </c:pt>
                <c:pt idx="7775">
                  <c:v>#N/A</c:v>
                </c:pt>
                <c:pt idx="7776">
                  <c:v>#N/A</c:v>
                </c:pt>
                <c:pt idx="7777">
                  <c:v>#N/A</c:v>
                </c:pt>
                <c:pt idx="7778">
                  <c:v>#N/A</c:v>
                </c:pt>
                <c:pt idx="7779">
                  <c:v>#N/A</c:v>
                </c:pt>
                <c:pt idx="7780">
                  <c:v>#N/A</c:v>
                </c:pt>
                <c:pt idx="7781">
                  <c:v>#N/A</c:v>
                </c:pt>
                <c:pt idx="7782">
                  <c:v>#N/A</c:v>
                </c:pt>
                <c:pt idx="7783">
                  <c:v>#N/A</c:v>
                </c:pt>
                <c:pt idx="7784">
                  <c:v>#N/A</c:v>
                </c:pt>
                <c:pt idx="7785">
                  <c:v>#N/A</c:v>
                </c:pt>
                <c:pt idx="7786">
                  <c:v>#N/A</c:v>
                </c:pt>
                <c:pt idx="7787">
                  <c:v>#N/A</c:v>
                </c:pt>
                <c:pt idx="7788">
                  <c:v>#N/A</c:v>
                </c:pt>
                <c:pt idx="7789">
                  <c:v>#N/A</c:v>
                </c:pt>
                <c:pt idx="7790">
                  <c:v>#N/A</c:v>
                </c:pt>
                <c:pt idx="7791">
                  <c:v>#N/A</c:v>
                </c:pt>
                <c:pt idx="7792">
                  <c:v>#N/A</c:v>
                </c:pt>
                <c:pt idx="7793">
                  <c:v>#N/A</c:v>
                </c:pt>
                <c:pt idx="7794">
                  <c:v>#N/A</c:v>
                </c:pt>
                <c:pt idx="7795">
                  <c:v>#N/A</c:v>
                </c:pt>
                <c:pt idx="7796">
                  <c:v>#N/A</c:v>
                </c:pt>
                <c:pt idx="7797">
                  <c:v>#N/A</c:v>
                </c:pt>
                <c:pt idx="7798">
                  <c:v>#N/A</c:v>
                </c:pt>
                <c:pt idx="7799">
                  <c:v>#N/A</c:v>
                </c:pt>
                <c:pt idx="7800">
                  <c:v>#N/A</c:v>
                </c:pt>
                <c:pt idx="7801">
                  <c:v>#N/A</c:v>
                </c:pt>
                <c:pt idx="7802">
                  <c:v>#N/A</c:v>
                </c:pt>
                <c:pt idx="7803">
                  <c:v>#N/A</c:v>
                </c:pt>
                <c:pt idx="7804">
                  <c:v>#N/A</c:v>
                </c:pt>
                <c:pt idx="7805">
                  <c:v>#N/A</c:v>
                </c:pt>
                <c:pt idx="7806">
                  <c:v>#N/A</c:v>
                </c:pt>
                <c:pt idx="7807">
                  <c:v>#N/A</c:v>
                </c:pt>
                <c:pt idx="7808">
                  <c:v>#N/A</c:v>
                </c:pt>
                <c:pt idx="7809">
                  <c:v>#N/A</c:v>
                </c:pt>
                <c:pt idx="7810">
                  <c:v>#N/A</c:v>
                </c:pt>
                <c:pt idx="7811">
                  <c:v>#N/A</c:v>
                </c:pt>
                <c:pt idx="7812">
                  <c:v>#N/A</c:v>
                </c:pt>
                <c:pt idx="7813">
                  <c:v>#N/A</c:v>
                </c:pt>
                <c:pt idx="7814">
                  <c:v>#N/A</c:v>
                </c:pt>
                <c:pt idx="7815">
                  <c:v>#N/A</c:v>
                </c:pt>
                <c:pt idx="7816">
                  <c:v>#N/A</c:v>
                </c:pt>
                <c:pt idx="7817">
                  <c:v>#N/A</c:v>
                </c:pt>
                <c:pt idx="7818">
                  <c:v>#N/A</c:v>
                </c:pt>
                <c:pt idx="7819">
                  <c:v>#N/A</c:v>
                </c:pt>
                <c:pt idx="7820">
                  <c:v>#N/A</c:v>
                </c:pt>
                <c:pt idx="7821">
                  <c:v>#N/A</c:v>
                </c:pt>
                <c:pt idx="7822">
                  <c:v>#N/A</c:v>
                </c:pt>
                <c:pt idx="7823">
                  <c:v>#N/A</c:v>
                </c:pt>
                <c:pt idx="7824">
                  <c:v>#N/A</c:v>
                </c:pt>
                <c:pt idx="7825">
                  <c:v>#N/A</c:v>
                </c:pt>
                <c:pt idx="7826">
                  <c:v>#N/A</c:v>
                </c:pt>
                <c:pt idx="7827">
                  <c:v>#N/A</c:v>
                </c:pt>
                <c:pt idx="7828">
                  <c:v>#N/A</c:v>
                </c:pt>
                <c:pt idx="7829">
                  <c:v>#N/A</c:v>
                </c:pt>
                <c:pt idx="7830">
                  <c:v>#N/A</c:v>
                </c:pt>
                <c:pt idx="7831">
                  <c:v>#N/A</c:v>
                </c:pt>
                <c:pt idx="7832">
                  <c:v>#N/A</c:v>
                </c:pt>
                <c:pt idx="7833">
                  <c:v>#N/A</c:v>
                </c:pt>
                <c:pt idx="7834">
                  <c:v>#N/A</c:v>
                </c:pt>
                <c:pt idx="7835">
                  <c:v>#N/A</c:v>
                </c:pt>
                <c:pt idx="7836">
                  <c:v>#N/A</c:v>
                </c:pt>
                <c:pt idx="7837">
                  <c:v>#N/A</c:v>
                </c:pt>
                <c:pt idx="7838">
                  <c:v>#N/A</c:v>
                </c:pt>
                <c:pt idx="7839">
                  <c:v>#N/A</c:v>
                </c:pt>
                <c:pt idx="7840">
                  <c:v>#N/A</c:v>
                </c:pt>
                <c:pt idx="7841">
                  <c:v>#N/A</c:v>
                </c:pt>
                <c:pt idx="7842">
                  <c:v>#N/A</c:v>
                </c:pt>
                <c:pt idx="7843">
                  <c:v>#N/A</c:v>
                </c:pt>
                <c:pt idx="7844">
                  <c:v>#N/A</c:v>
                </c:pt>
                <c:pt idx="7845">
                  <c:v>#N/A</c:v>
                </c:pt>
                <c:pt idx="7846">
                  <c:v>#N/A</c:v>
                </c:pt>
                <c:pt idx="7847">
                  <c:v>#N/A</c:v>
                </c:pt>
                <c:pt idx="7848">
                  <c:v>#N/A</c:v>
                </c:pt>
                <c:pt idx="7849">
                  <c:v>#N/A</c:v>
                </c:pt>
                <c:pt idx="7850">
                  <c:v>#N/A</c:v>
                </c:pt>
                <c:pt idx="7851">
                  <c:v>#N/A</c:v>
                </c:pt>
                <c:pt idx="7852">
                  <c:v>#N/A</c:v>
                </c:pt>
                <c:pt idx="7853">
                  <c:v>#N/A</c:v>
                </c:pt>
                <c:pt idx="7854">
                  <c:v>#N/A</c:v>
                </c:pt>
                <c:pt idx="7855">
                  <c:v>#N/A</c:v>
                </c:pt>
                <c:pt idx="7856">
                  <c:v>#N/A</c:v>
                </c:pt>
                <c:pt idx="7857">
                  <c:v>#N/A</c:v>
                </c:pt>
                <c:pt idx="7858">
                  <c:v>#N/A</c:v>
                </c:pt>
                <c:pt idx="7859">
                  <c:v>#N/A</c:v>
                </c:pt>
                <c:pt idx="7860">
                  <c:v>#N/A</c:v>
                </c:pt>
                <c:pt idx="7861">
                  <c:v>#N/A</c:v>
                </c:pt>
                <c:pt idx="7862">
                  <c:v>#N/A</c:v>
                </c:pt>
                <c:pt idx="7863">
                  <c:v>#N/A</c:v>
                </c:pt>
                <c:pt idx="7864">
                  <c:v>#N/A</c:v>
                </c:pt>
                <c:pt idx="7865">
                  <c:v>#N/A</c:v>
                </c:pt>
                <c:pt idx="7866">
                  <c:v>#N/A</c:v>
                </c:pt>
                <c:pt idx="7867">
                  <c:v>#N/A</c:v>
                </c:pt>
                <c:pt idx="7868">
                  <c:v>#N/A</c:v>
                </c:pt>
                <c:pt idx="7869">
                  <c:v>#N/A</c:v>
                </c:pt>
                <c:pt idx="7870">
                  <c:v>#N/A</c:v>
                </c:pt>
                <c:pt idx="7871">
                  <c:v>#N/A</c:v>
                </c:pt>
                <c:pt idx="7872">
                  <c:v>#N/A</c:v>
                </c:pt>
                <c:pt idx="7873">
                  <c:v>#N/A</c:v>
                </c:pt>
                <c:pt idx="7874">
                  <c:v>#N/A</c:v>
                </c:pt>
                <c:pt idx="7875">
                  <c:v>#N/A</c:v>
                </c:pt>
                <c:pt idx="7876">
                  <c:v>#N/A</c:v>
                </c:pt>
                <c:pt idx="7877">
                  <c:v>#N/A</c:v>
                </c:pt>
                <c:pt idx="7878">
                  <c:v>#N/A</c:v>
                </c:pt>
                <c:pt idx="7879">
                  <c:v>#N/A</c:v>
                </c:pt>
                <c:pt idx="7880">
                  <c:v>#N/A</c:v>
                </c:pt>
                <c:pt idx="7881">
                  <c:v>#N/A</c:v>
                </c:pt>
                <c:pt idx="7882">
                  <c:v>#N/A</c:v>
                </c:pt>
                <c:pt idx="7883">
                  <c:v>#N/A</c:v>
                </c:pt>
                <c:pt idx="7884">
                  <c:v>#N/A</c:v>
                </c:pt>
                <c:pt idx="7885">
                  <c:v>#N/A</c:v>
                </c:pt>
                <c:pt idx="7886">
                  <c:v>#N/A</c:v>
                </c:pt>
                <c:pt idx="7887">
                  <c:v>#N/A</c:v>
                </c:pt>
                <c:pt idx="7888">
                  <c:v>#N/A</c:v>
                </c:pt>
                <c:pt idx="7889">
                  <c:v>#N/A</c:v>
                </c:pt>
                <c:pt idx="7890">
                  <c:v>#N/A</c:v>
                </c:pt>
                <c:pt idx="7891">
                  <c:v>#N/A</c:v>
                </c:pt>
                <c:pt idx="7892">
                  <c:v>#N/A</c:v>
                </c:pt>
                <c:pt idx="7893">
                  <c:v>#N/A</c:v>
                </c:pt>
                <c:pt idx="7894">
                  <c:v>#N/A</c:v>
                </c:pt>
                <c:pt idx="7895">
                  <c:v>#N/A</c:v>
                </c:pt>
                <c:pt idx="7896">
                  <c:v>#N/A</c:v>
                </c:pt>
                <c:pt idx="7897">
                  <c:v>#N/A</c:v>
                </c:pt>
                <c:pt idx="7898">
                  <c:v>#N/A</c:v>
                </c:pt>
                <c:pt idx="7899">
                  <c:v>#N/A</c:v>
                </c:pt>
                <c:pt idx="7900">
                  <c:v>#N/A</c:v>
                </c:pt>
                <c:pt idx="7901">
                  <c:v>#N/A</c:v>
                </c:pt>
                <c:pt idx="7902">
                  <c:v>#N/A</c:v>
                </c:pt>
                <c:pt idx="7903">
                  <c:v>#N/A</c:v>
                </c:pt>
                <c:pt idx="7904">
                  <c:v>#N/A</c:v>
                </c:pt>
                <c:pt idx="7905">
                  <c:v>#N/A</c:v>
                </c:pt>
                <c:pt idx="7906">
                  <c:v>#N/A</c:v>
                </c:pt>
                <c:pt idx="7907">
                  <c:v>#N/A</c:v>
                </c:pt>
                <c:pt idx="7908">
                  <c:v>#N/A</c:v>
                </c:pt>
                <c:pt idx="7909">
                  <c:v>#N/A</c:v>
                </c:pt>
                <c:pt idx="7910">
                  <c:v>#N/A</c:v>
                </c:pt>
                <c:pt idx="7911">
                  <c:v>#N/A</c:v>
                </c:pt>
                <c:pt idx="7912">
                  <c:v>#N/A</c:v>
                </c:pt>
                <c:pt idx="7913">
                  <c:v>#N/A</c:v>
                </c:pt>
                <c:pt idx="7914">
                  <c:v>#N/A</c:v>
                </c:pt>
                <c:pt idx="7915">
                  <c:v>#N/A</c:v>
                </c:pt>
                <c:pt idx="7916">
                  <c:v>#N/A</c:v>
                </c:pt>
                <c:pt idx="7917">
                  <c:v>#N/A</c:v>
                </c:pt>
                <c:pt idx="7918">
                  <c:v>#N/A</c:v>
                </c:pt>
                <c:pt idx="7919">
                  <c:v>#N/A</c:v>
                </c:pt>
                <c:pt idx="7920">
                  <c:v>#N/A</c:v>
                </c:pt>
                <c:pt idx="7921">
                  <c:v>#N/A</c:v>
                </c:pt>
                <c:pt idx="7922">
                  <c:v>#N/A</c:v>
                </c:pt>
                <c:pt idx="7923">
                  <c:v>#N/A</c:v>
                </c:pt>
                <c:pt idx="7924">
                  <c:v>#N/A</c:v>
                </c:pt>
                <c:pt idx="7925">
                  <c:v>#N/A</c:v>
                </c:pt>
                <c:pt idx="7926">
                  <c:v>#N/A</c:v>
                </c:pt>
                <c:pt idx="7927">
                  <c:v>#N/A</c:v>
                </c:pt>
                <c:pt idx="7928">
                  <c:v>#N/A</c:v>
                </c:pt>
                <c:pt idx="7929">
                  <c:v>#N/A</c:v>
                </c:pt>
                <c:pt idx="7930">
                  <c:v>#N/A</c:v>
                </c:pt>
                <c:pt idx="7931">
                  <c:v>#N/A</c:v>
                </c:pt>
                <c:pt idx="7932">
                  <c:v>#N/A</c:v>
                </c:pt>
                <c:pt idx="7933">
                  <c:v>#N/A</c:v>
                </c:pt>
                <c:pt idx="7934">
                  <c:v>#N/A</c:v>
                </c:pt>
                <c:pt idx="7935">
                  <c:v>#N/A</c:v>
                </c:pt>
                <c:pt idx="7936">
                  <c:v>#N/A</c:v>
                </c:pt>
                <c:pt idx="7937">
                  <c:v>#N/A</c:v>
                </c:pt>
                <c:pt idx="7938">
                  <c:v>#N/A</c:v>
                </c:pt>
                <c:pt idx="7939">
                  <c:v>#N/A</c:v>
                </c:pt>
                <c:pt idx="7940">
                  <c:v>#N/A</c:v>
                </c:pt>
                <c:pt idx="7941">
                  <c:v>#N/A</c:v>
                </c:pt>
                <c:pt idx="7942">
                  <c:v>#N/A</c:v>
                </c:pt>
                <c:pt idx="7943">
                  <c:v>#N/A</c:v>
                </c:pt>
                <c:pt idx="7944">
                  <c:v>#N/A</c:v>
                </c:pt>
                <c:pt idx="7945">
                  <c:v>#N/A</c:v>
                </c:pt>
                <c:pt idx="7946">
                  <c:v>#N/A</c:v>
                </c:pt>
                <c:pt idx="7947">
                  <c:v>#N/A</c:v>
                </c:pt>
                <c:pt idx="7948">
                  <c:v>#N/A</c:v>
                </c:pt>
                <c:pt idx="7949">
                  <c:v>#N/A</c:v>
                </c:pt>
                <c:pt idx="7950">
                  <c:v>#N/A</c:v>
                </c:pt>
                <c:pt idx="7951">
                  <c:v>#N/A</c:v>
                </c:pt>
                <c:pt idx="7952">
                  <c:v>#N/A</c:v>
                </c:pt>
                <c:pt idx="7953">
                  <c:v>#N/A</c:v>
                </c:pt>
                <c:pt idx="7954">
                  <c:v>#N/A</c:v>
                </c:pt>
                <c:pt idx="7955">
                  <c:v>#N/A</c:v>
                </c:pt>
                <c:pt idx="7956">
                  <c:v>#N/A</c:v>
                </c:pt>
                <c:pt idx="7957">
                  <c:v>#N/A</c:v>
                </c:pt>
                <c:pt idx="7958">
                  <c:v>#N/A</c:v>
                </c:pt>
                <c:pt idx="7959">
                  <c:v>#N/A</c:v>
                </c:pt>
                <c:pt idx="7960">
                  <c:v>#N/A</c:v>
                </c:pt>
                <c:pt idx="7961">
                  <c:v>#N/A</c:v>
                </c:pt>
                <c:pt idx="7962">
                  <c:v>#N/A</c:v>
                </c:pt>
                <c:pt idx="7963">
                  <c:v>#N/A</c:v>
                </c:pt>
                <c:pt idx="7964">
                  <c:v>#N/A</c:v>
                </c:pt>
                <c:pt idx="7965">
                  <c:v>#N/A</c:v>
                </c:pt>
                <c:pt idx="7966">
                  <c:v>#N/A</c:v>
                </c:pt>
                <c:pt idx="7967">
                  <c:v>#N/A</c:v>
                </c:pt>
                <c:pt idx="7968">
                  <c:v>#N/A</c:v>
                </c:pt>
                <c:pt idx="7969">
                  <c:v>#N/A</c:v>
                </c:pt>
                <c:pt idx="7970">
                  <c:v>#N/A</c:v>
                </c:pt>
                <c:pt idx="7971">
                  <c:v>#N/A</c:v>
                </c:pt>
                <c:pt idx="7972">
                  <c:v>#N/A</c:v>
                </c:pt>
                <c:pt idx="7973">
                  <c:v>#N/A</c:v>
                </c:pt>
                <c:pt idx="7974">
                  <c:v>#N/A</c:v>
                </c:pt>
                <c:pt idx="7975">
                  <c:v>#N/A</c:v>
                </c:pt>
                <c:pt idx="7976">
                  <c:v>#N/A</c:v>
                </c:pt>
                <c:pt idx="7977">
                  <c:v>#N/A</c:v>
                </c:pt>
                <c:pt idx="7978">
                  <c:v>#N/A</c:v>
                </c:pt>
                <c:pt idx="7979">
                  <c:v>#N/A</c:v>
                </c:pt>
                <c:pt idx="7980">
                  <c:v>#N/A</c:v>
                </c:pt>
                <c:pt idx="7981">
                  <c:v>#N/A</c:v>
                </c:pt>
                <c:pt idx="7982">
                  <c:v>#N/A</c:v>
                </c:pt>
                <c:pt idx="7983">
                  <c:v>#N/A</c:v>
                </c:pt>
                <c:pt idx="7984">
                  <c:v>#N/A</c:v>
                </c:pt>
                <c:pt idx="7985">
                  <c:v>#N/A</c:v>
                </c:pt>
                <c:pt idx="7986">
                  <c:v>#N/A</c:v>
                </c:pt>
                <c:pt idx="7987">
                  <c:v>#N/A</c:v>
                </c:pt>
                <c:pt idx="7988">
                  <c:v>#N/A</c:v>
                </c:pt>
                <c:pt idx="7989">
                  <c:v>#N/A</c:v>
                </c:pt>
                <c:pt idx="7990">
                  <c:v>#N/A</c:v>
                </c:pt>
                <c:pt idx="7991">
                  <c:v>#N/A</c:v>
                </c:pt>
                <c:pt idx="7992">
                  <c:v>#N/A</c:v>
                </c:pt>
                <c:pt idx="7993">
                  <c:v>#N/A</c:v>
                </c:pt>
                <c:pt idx="7994">
                  <c:v>#N/A</c:v>
                </c:pt>
                <c:pt idx="7995">
                  <c:v>#N/A</c:v>
                </c:pt>
                <c:pt idx="7996">
                  <c:v>#N/A</c:v>
                </c:pt>
                <c:pt idx="7997">
                  <c:v>#N/A</c:v>
                </c:pt>
                <c:pt idx="7998">
                  <c:v>#N/A</c:v>
                </c:pt>
                <c:pt idx="7999">
                  <c:v>#N/A</c:v>
                </c:pt>
                <c:pt idx="8000">
                  <c:v>#N/A</c:v>
                </c:pt>
                <c:pt idx="8001">
                  <c:v>#N/A</c:v>
                </c:pt>
                <c:pt idx="8002">
                  <c:v>#N/A</c:v>
                </c:pt>
                <c:pt idx="8003">
                  <c:v>#N/A</c:v>
                </c:pt>
                <c:pt idx="8004">
                  <c:v>#N/A</c:v>
                </c:pt>
                <c:pt idx="8005">
                  <c:v>#N/A</c:v>
                </c:pt>
                <c:pt idx="8006">
                  <c:v>#N/A</c:v>
                </c:pt>
                <c:pt idx="8007">
                  <c:v>#N/A</c:v>
                </c:pt>
                <c:pt idx="8008">
                  <c:v>#N/A</c:v>
                </c:pt>
                <c:pt idx="8009">
                  <c:v>#N/A</c:v>
                </c:pt>
                <c:pt idx="8010">
                  <c:v>#N/A</c:v>
                </c:pt>
                <c:pt idx="8011">
                  <c:v>#N/A</c:v>
                </c:pt>
                <c:pt idx="8012">
                  <c:v>#N/A</c:v>
                </c:pt>
                <c:pt idx="8013">
                  <c:v>#N/A</c:v>
                </c:pt>
                <c:pt idx="8014">
                  <c:v>#N/A</c:v>
                </c:pt>
                <c:pt idx="8015">
                  <c:v>#N/A</c:v>
                </c:pt>
                <c:pt idx="8016">
                  <c:v>#N/A</c:v>
                </c:pt>
                <c:pt idx="8017">
                  <c:v>#N/A</c:v>
                </c:pt>
                <c:pt idx="8018">
                  <c:v>#N/A</c:v>
                </c:pt>
                <c:pt idx="8019">
                  <c:v>#N/A</c:v>
                </c:pt>
                <c:pt idx="8020">
                  <c:v>#N/A</c:v>
                </c:pt>
                <c:pt idx="8021">
                  <c:v>#N/A</c:v>
                </c:pt>
                <c:pt idx="8022">
                  <c:v>#N/A</c:v>
                </c:pt>
                <c:pt idx="8023">
                  <c:v>#N/A</c:v>
                </c:pt>
                <c:pt idx="8024">
                  <c:v>#N/A</c:v>
                </c:pt>
                <c:pt idx="8025">
                  <c:v>#N/A</c:v>
                </c:pt>
                <c:pt idx="8026">
                  <c:v>#N/A</c:v>
                </c:pt>
                <c:pt idx="8027">
                  <c:v>#N/A</c:v>
                </c:pt>
                <c:pt idx="8028">
                  <c:v>#N/A</c:v>
                </c:pt>
                <c:pt idx="8029">
                  <c:v>#N/A</c:v>
                </c:pt>
                <c:pt idx="8030">
                  <c:v>#N/A</c:v>
                </c:pt>
                <c:pt idx="8031">
                  <c:v>#N/A</c:v>
                </c:pt>
                <c:pt idx="8032">
                  <c:v>#N/A</c:v>
                </c:pt>
                <c:pt idx="8033">
                  <c:v>#N/A</c:v>
                </c:pt>
                <c:pt idx="8034">
                  <c:v>#N/A</c:v>
                </c:pt>
                <c:pt idx="8035">
                  <c:v>#N/A</c:v>
                </c:pt>
                <c:pt idx="8036">
                  <c:v>#N/A</c:v>
                </c:pt>
                <c:pt idx="8037">
                  <c:v>#N/A</c:v>
                </c:pt>
                <c:pt idx="8038">
                  <c:v>#N/A</c:v>
                </c:pt>
                <c:pt idx="8039">
                  <c:v>#N/A</c:v>
                </c:pt>
                <c:pt idx="8040">
                  <c:v>#N/A</c:v>
                </c:pt>
                <c:pt idx="8041">
                  <c:v>#N/A</c:v>
                </c:pt>
                <c:pt idx="8042">
                  <c:v>#N/A</c:v>
                </c:pt>
                <c:pt idx="8043">
                  <c:v>#N/A</c:v>
                </c:pt>
                <c:pt idx="8044">
                  <c:v>#N/A</c:v>
                </c:pt>
                <c:pt idx="8045">
                  <c:v>#N/A</c:v>
                </c:pt>
                <c:pt idx="8046">
                  <c:v>#N/A</c:v>
                </c:pt>
                <c:pt idx="8047">
                  <c:v>#N/A</c:v>
                </c:pt>
                <c:pt idx="8048">
                  <c:v>#N/A</c:v>
                </c:pt>
                <c:pt idx="8049">
                  <c:v>#N/A</c:v>
                </c:pt>
                <c:pt idx="8050">
                  <c:v>#N/A</c:v>
                </c:pt>
                <c:pt idx="8051">
                  <c:v>#N/A</c:v>
                </c:pt>
                <c:pt idx="8052">
                  <c:v>#N/A</c:v>
                </c:pt>
                <c:pt idx="8053">
                  <c:v>#N/A</c:v>
                </c:pt>
                <c:pt idx="8054">
                  <c:v>#N/A</c:v>
                </c:pt>
                <c:pt idx="8055">
                  <c:v>#N/A</c:v>
                </c:pt>
                <c:pt idx="8056">
                  <c:v>#N/A</c:v>
                </c:pt>
                <c:pt idx="8057">
                  <c:v>#N/A</c:v>
                </c:pt>
                <c:pt idx="8058">
                  <c:v>#N/A</c:v>
                </c:pt>
                <c:pt idx="8059">
                  <c:v>#N/A</c:v>
                </c:pt>
                <c:pt idx="8060">
                  <c:v>#N/A</c:v>
                </c:pt>
                <c:pt idx="8061">
                  <c:v>#N/A</c:v>
                </c:pt>
                <c:pt idx="8062">
                  <c:v>#N/A</c:v>
                </c:pt>
                <c:pt idx="8063">
                  <c:v>#N/A</c:v>
                </c:pt>
                <c:pt idx="8064">
                  <c:v>#N/A</c:v>
                </c:pt>
                <c:pt idx="8065">
                  <c:v>#N/A</c:v>
                </c:pt>
                <c:pt idx="8066">
                  <c:v>#N/A</c:v>
                </c:pt>
                <c:pt idx="8067">
                  <c:v>#N/A</c:v>
                </c:pt>
                <c:pt idx="8068">
                  <c:v>#N/A</c:v>
                </c:pt>
                <c:pt idx="8069">
                  <c:v>#N/A</c:v>
                </c:pt>
                <c:pt idx="8070">
                  <c:v>#N/A</c:v>
                </c:pt>
                <c:pt idx="8071">
                  <c:v>#N/A</c:v>
                </c:pt>
                <c:pt idx="8072">
                  <c:v>#N/A</c:v>
                </c:pt>
                <c:pt idx="8073">
                  <c:v>#N/A</c:v>
                </c:pt>
                <c:pt idx="8074">
                  <c:v>#N/A</c:v>
                </c:pt>
                <c:pt idx="8075">
                  <c:v>#N/A</c:v>
                </c:pt>
                <c:pt idx="8076">
                  <c:v>#N/A</c:v>
                </c:pt>
                <c:pt idx="8077">
                  <c:v>#N/A</c:v>
                </c:pt>
                <c:pt idx="8078">
                  <c:v>#N/A</c:v>
                </c:pt>
                <c:pt idx="8079">
                  <c:v>#N/A</c:v>
                </c:pt>
                <c:pt idx="8080">
                  <c:v>#N/A</c:v>
                </c:pt>
                <c:pt idx="8081">
                  <c:v>#N/A</c:v>
                </c:pt>
                <c:pt idx="8082">
                  <c:v>#N/A</c:v>
                </c:pt>
                <c:pt idx="8083">
                  <c:v>#N/A</c:v>
                </c:pt>
                <c:pt idx="8084">
                  <c:v>#N/A</c:v>
                </c:pt>
                <c:pt idx="8085">
                  <c:v>#N/A</c:v>
                </c:pt>
                <c:pt idx="8086">
                  <c:v>#N/A</c:v>
                </c:pt>
                <c:pt idx="8087">
                  <c:v>#N/A</c:v>
                </c:pt>
                <c:pt idx="8088">
                  <c:v>#N/A</c:v>
                </c:pt>
                <c:pt idx="8089">
                  <c:v>#N/A</c:v>
                </c:pt>
                <c:pt idx="8090">
                  <c:v>#N/A</c:v>
                </c:pt>
                <c:pt idx="8091">
                  <c:v>#N/A</c:v>
                </c:pt>
                <c:pt idx="8092">
                  <c:v>#N/A</c:v>
                </c:pt>
                <c:pt idx="8093">
                  <c:v>#N/A</c:v>
                </c:pt>
                <c:pt idx="8094">
                  <c:v>#N/A</c:v>
                </c:pt>
                <c:pt idx="8095">
                  <c:v>#N/A</c:v>
                </c:pt>
                <c:pt idx="8096">
                  <c:v>#N/A</c:v>
                </c:pt>
                <c:pt idx="8097">
                  <c:v>#N/A</c:v>
                </c:pt>
                <c:pt idx="8098">
                  <c:v>#N/A</c:v>
                </c:pt>
                <c:pt idx="8099">
                  <c:v>#N/A</c:v>
                </c:pt>
                <c:pt idx="8100">
                  <c:v>#N/A</c:v>
                </c:pt>
                <c:pt idx="8101">
                  <c:v>#N/A</c:v>
                </c:pt>
                <c:pt idx="8102">
                  <c:v>#N/A</c:v>
                </c:pt>
                <c:pt idx="8103">
                  <c:v>#N/A</c:v>
                </c:pt>
                <c:pt idx="8104">
                  <c:v>#N/A</c:v>
                </c:pt>
                <c:pt idx="8105">
                  <c:v>#N/A</c:v>
                </c:pt>
                <c:pt idx="8106">
                  <c:v>#N/A</c:v>
                </c:pt>
                <c:pt idx="8107">
                  <c:v>#N/A</c:v>
                </c:pt>
                <c:pt idx="8108">
                  <c:v>#N/A</c:v>
                </c:pt>
                <c:pt idx="8109">
                  <c:v>#N/A</c:v>
                </c:pt>
                <c:pt idx="8110">
                  <c:v>#N/A</c:v>
                </c:pt>
                <c:pt idx="8111">
                  <c:v>#N/A</c:v>
                </c:pt>
                <c:pt idx="8112">
                  <c:v>#N/A</c:v>
                </c:pt>
                <c:pt idx="8113">
                  <c:v>#N/A</c:v>
                </c:pt>
                <c:pt idx="8114">
                  <c:v>#N/A</c:v>
                </c:pt>
                <c:pt idx="8115">
                  <c:v>#N/A</c:v>
                </c:pt>
                <c:pt idx="8116">
                  <c:v>#N/A</c:v>
                </c:pt>
                <c:pt idx="8117">
                  <c:v>#N/A</c:v>
                </c:pt>
                <c:pt idx="8118">
                  <c:v>#N/A</c:v>
                </c:pt>
                <c:pt idx="8119">
                  <c:v>#N/A</c:v>
                </c:pt>
                <c:pt idx="8120">
                  <c:v>#N/A</c:v>
                </c:pt>
                <c:pt idx="8121">
                  <c:v>#N/A</c:v>
                </c:pt>
                <c:pt idx="8122">
                  <c:v>#N/A</c:v>
                </c:pt>
                <c:pt idx="8123">
                  <c:v>#N/A</c:v>
                </c:pt>
                <c:pt idx="8124">
                  <c:v>#N/A</c:v>
                </c:pt>
                <c:pt idx="8125">
                  <c:v>#N/A</c:v>
                </c:pt>
                <c:pt idx="8126">
                  <c:v>#N/A</c:v>
                </c:pt>
                <c:pt idx="8127">
                  <c:v>#N/A</c:v>
                </c:pt>
                <c:pt idx="8128">
                  <c:v>#N/A</c:v>
                </c:pt>
                <c:pt idx="8129">
                  <c:v>#N/A</c:v>
                </c:pt>
                <c:pt idx="8130">
                  <c:v>#N/A</c:v>
                </c:pt>
                <c:pt idx="8131">
                  <c:v>#N/A</c:v>
                </c:pt>
                <c:pt idx="8132">
                  <c:v>#N/A</c:v>
                </c:pt>
                <c:pt idx="8133">
                  <c:v>#N/A</c:v>
                </c:pt>
                <c:pt idx="8134">
                  <c:v>#N/A</c:v>
                </c:pt>
                <c:pt idx="8135">
                  <c:v>#N/A</c:v>
                </c:pt>
                <c:pt idx="8136">
                  <c:v>#N/A</c:v>
                </c:pt>
                <c:pt idx="8137">
                  <c:v>#N/A</c:v>
                </c:pt>
                <c:pt idx="8138">
                  <c:v>#N/A</c:v>
                </c:pt>
                <c:pt idx="8139">
                  <c:v>#N/A</c:v>
                </c:pt>
                <c:pt idx="8140">
                  <c:v>#N/A</c:v>
                </c:pt>
                <c:pt idx="8141">
                  <c:v>#N/A</c:v>
                </c:pt>
                <c:pt idx="8142">
                  <c:v>#N/A</c:v>
                </c:pt>
                <c:pt idx="8143">
                  <c:v>#N/A</c:v>
                </c:pt>
                <c:pt idx="8144">
                  <c:v>#N/A</c:v>
                </c:pt>
                <c:pt idx="8145">
                  <c:v>#N/A</c:v>
                </c:pt>
                <c:pt idx="8146">
                  <c:v>#N/A</c:v>
                </c:pt>
                <c:pt idx="8147">
                  <c:v>#N/A</c:v>
                </c:pt>
                <c:pt idx="8148">
                  <c:v>#N/A</c:v>
                </c:pt>
                <c:pt idx="8149">
                  <c:v>#N/A</c:v>
                </c:pt>
                <c:pt idx="8150">
                  <c:v>#N/A</c:v>
                </c:pt>
                <c:pt idx="8151">
                  <c:v>#N/A</c:v>
                </c:pt>
                <c:pt idx="8152">
                  <c:v>#N/A</c:v>
                </c:pt>
                <c:pt idx="8153">
                  <c:v>#N/A</c:v>
                </c:pt>
                <c:pt idx="8154">
                  <c:v>#N/A</c:v>
                </c:pt>
                <c:pt idx="8155">
                  <c:v>#N/A</c:v>
                </c:pt>
                <c:pt idx="8156">
                  <c:v>#N/A</c:v>
                </c:pt>
                <c:pt idx="8157">
                  <c:v>#N/A</c:v>
                </c:pt>
                <c:pt idx="8158">
                  <c:v>#N/A</c:v>
                </c:pt>
                <c:pt idx="8159">
                  <c:v>#N/A</c:v>
                </c:pt>
                <c:pt idx="8160">
                  <c:v>#N/A</c:v>
                </c:pt>
                <c:pt idx="8161">
                  <c:v>#N/A</c:v>
                </c:pt>
                <c:pt idx="8162">
                  <c:v>#N/A</c:v>
                </c:pt>
                <c:pt idx="8163">
                  <c:v>#N/A</c:v>
                </c:pt>
                <c:pt idx="8164">
                  <c:v>#N/A</c:v>
                </c:pt>
                <c:pt idx="8165">
                  <c:v>#N/A</c:v>
                </c:pt>
                <c:pt idx="8166">
                  <c:v>#N/A</c:v>
                </c:pt>
                <c:pt idx="8167">
                  <c:v>#N/A</c:v>
                </c:pt>
                <c:pt idx="8168">
                  <c:v>#N/A</c:v>
                </c:pt>
                <c:pt idx="8169">
                  <c:v>#N/A</c:v>
                </c:pt>
                <c:pt idx="8170">
                  <c:v>#N/A</c:v>
                </c:pt>
                <c:pt idx="8171">
                  <c:v>#N/A</c:v>
                </c:pt>
                <c:pt idx="8172">
                  <c:v>#N/A</c:v>
                </c:pt>
                <c:pt idx="8173">
                  <c:v>#N/A</c:v>
                </c:pt>
                <c:pt idx="8174">
                  <c:v>#N/A</c:v>
                </c:pt>
                <c:pt idx="8175">
                  <c:v>#N/A</c:v>
                </c:pt>
                <c:pt idx="8176">
                  <c:v>#N/A</c:v>
                </c:pt>
                <c:pt idx="8177">
                  <c:v>#N/A</c:v>
                </c:pt>
                <c:pt idx="8178">
                  <c:v>#N/A</c:v>
                </c:pt>
                <c:pt idx="8179">
                  <c:v>#N/A</c:v>
                </c:pt>
                <c:pt idx="8180">
                  <c:v>#N/A</c:v>
                </c:pt>
                <c:pt idx="8181">
                  <c:v>#N/A</c:v>
                </c:pt>
                <c:pt idx="8182">
                  <c:v>#N/A</c:v>
                </c:pt>
                <c:pt idx="8183">
                  <c:v>#N/A</c:v>
                </c:pt>
                <c:pt idx="8184">
                  <c:v>#N/A</c:v>
                </c:pt>
                <c:pt idx="8185">
                  <c:v>#N/A</c:v>
                </c:pt>
                <c:pt idx="8186">
                  <c:v>#N/A</c:v>
                </c:pt>
                <c:pt idx="8187">
                  <c:v>#N/A</c:v>
                </c:pt>
                <c:pt idx="8188">
                  <c:v>#N/A</c:v>
                </c:pt>
                <c:pt idx="8189">
                  <c:v>#N/A</c:v>
                </c:pt>
                <c:pt idx="8190">
                  <c:v>#N/A</c:v>
                </c:pt>
                <c:pt idx="8191">
                  <c:v>#N/A</c:v>
                </c:pt>
                <c:pt idx="8192">
                  <c:v>#N/A</c:v>
                </c:pt>
                <c:pt idx="8193">
                  <c:v>#N/A</c:v>
                </c:pt>
                <c:pt idx="8194">
                  <c:v>#N/A</c:v>
                </c:pt>
                <c:pt idx="8195">
                  <c:v>#N/A</c:v>
                </c:pt>
                <c:pt idx="8196">
                  <c:v>#N/A</c:v>
                </c:pt>
                <c:pt idx="8197">
                  <c:v>#N/A</c:v>
                </c:pt>
                <c:pt idx="8198">
                  <c:v>#N/A</c:v>
                </c:pt>
                <c:pt idx="8199">
                  <c:v>#N/A</c:v>
                </c:pt>
                <c:pt idx="8200">
                  <c:v>#N/A</c:v>
                </c:pt>
                <c:pt idx="8201">
                  <c:v>#N/A</c:v>
                </c:pt>
                <c:pt idx="8202">
                  <c:v>#N/A</c:v>
                </c:pt>
                <c:pt idx="8203">
                  <c:v>#N/A</c:v>
                </c:pt>
                <c:pt idx="8204">
                  <c:v>#N/A</c:v>
                </c:pt>
                <c:pt idx="8205">
                  <c:v>#N/A</c:v>
                </c:pt>
                <c:pt idx="8206">
                  <c:v>#N/A</c:v>
                </c:pt>
                <c:pt idx="8207">
                  <c:v>#N/A</c:v>
                </c:pt>
                <c:pt idx="8208">
                  <c:v>#N/A</c:v>
                </c:pt>
                <c:pt idx="8209">
                  <c:v>#N/A</c:v>
                </c:pt>
                <c:pt idx="8210">
                  <c:v>#N/A</c:v>
                </c:pt>
                <c:pt idx="8211">
                  <c:v>#N/A</c:v>
                </c:pt>
                <c:pt idx="8212">
                  <c:v>#N/A</c:v>
                </c:pt>
                <c:pt idx="8213">
                  <c:v>#N/A</c:v>
                </c:pt>
                <c:pt idx="8214">
                  <c:v>#N/A</c:v>
                </c:pt>
                <c:pt idx="8215">
                  <c:v>#N/A</c:v>
                </c:pt>
                <c:pt idx="8216">
                  <c:v>#N/A</c:v>
                </c:pt>
                <c:pt idx="8217">
                  <c:v>#N/A</c:v>
                </c:pt>
                <c:pt idx="8218">
                  <c:v>#N/A</c:v>
                </c:pt>
                <c:pt idx="8219">
                  <c:v>#N/A</c:v>
                </c:pt>
                <c:pt idx="8220">
                  <c:v>#N/A</c:v>
                </c:pt>
                <c:pt idx="8221">
                  <c:v>#N/A</c:v>
                </c:pt>
                <c:pt idx="8222">
                  <c:v>#N/A</c:v>
                </c:pt>
                <c:pt idx="8223">
                  <c:v>#N/A</c:v>
                </c:pt>
                <c:pt idx="8224">
                  <c:v>#N/A</c:v>
                </c:pt>
                <c:pt idx="8225">
                  <c:v>#N/A</c:v>
                </c:pt>
                <c:pt idx="8226">
                  <c:v>#N/A</c:v>
                </c:pt>
                <c:pt idx="8227">
                  <c:v>#N/A</c:v>
                </c:pt>
                <c:pt idx="8228">
                  <c:v>#N/A</c:v>
                </c:pt>
                <c:pt idx="8229">
                  <c:v>#N/A</c:v>
                </c:pt>
                <c:pt idx="8230">
                  <c:v>#N/A</c:v>
                </c:pt>
                <c:pt idx="8231">
                  <c:v>#N/A</c:v>
                </c:pt>
                <c:pt idx="8232">
                  <c:v>#N/A</c:v>
                </c:pt>
                <c:pt idx="8233">
                  <c:v>#N/A</c:v>
                </c:pt>
                <c:pt idx="8234">
                  <c:v>#N/A</c:v>
                </c:pt>
                <c:pt idx="8235">
                  <c:v>#N/A</c:v>
                </c:pt>
                <c:pt idx="8236">
                  <c:v>#N/A</c:v>
                </c:pt>
                <c:pt idx="8237">
                  <c:v>#N/A</c:v>
                </c:pt>
                <c:pt idx="8238">
                  <c:v>#N/A</c:v>
                </c:pt>
                <c:pt idx="8239">
                  <c:v>#N/A</c:v>
                </c:pt>
                <c:pt idx="8240">
                  <c:v>#N/A</c:v>
                </c:pt>
                <c:pt idx="8241">
                  <c:v>#N/A</c:v>
                </c:pt>
                <c:pt idx="8242">
                  <c:v>#N/A</c:v>
                </c:pt>
                <c:pt idx="8243">
                  <c:v>#N/A</c:v>
                </c:pt>
                <c:pt idx="8244">
                  <c:v>#N/A</c:v>
                </c:pt>
                <c:pt idx="8245">
                  <c:v>#N/A</c:v>
                </c:pt>
                <c:pt idx="8246">
                  <c:v>#N/A</c:v>
                </c:pt>
                <c:pt idx="8247">
                  <c:v>#N/A</c:v>
                </c:pt>
                <c:pt idx="8248">
                  <c:v>#N/A</c:v>
                </c:pt>
                <c:pt idx="8249">
                  <c:v>#N/A</c:v>
                </c:pt>
                <c:pt idx="8250">
                  <c:v>#N/A</c:v>
                </c:pt>
                <c:pt idx="8251">
                  <c:v>#N/A</c:v>
                </c:pt>
                <c:pt idx="8252">
                  <c:v>#N/A</c:v>
                </c:pt>
                <c:pt idx="8253">
                  <c:v>#N/A</c:v>
                </c:pt>
                <c:pt idx="8254">
                  <c:v>#N/A</c:v>
                </c:pt>
                <c:pt idx="8255">
                  <c:v>#N/A</c:v>
                </c:pt>
                <c:pt idx="8256">
                  <c:v>#N/A</c:v>
                </c:pt>
                <c:pt idx="8257">
                  <c:v>#N/A</c:v>
                </c:pt>
                <c:pt idx="8258">
                  <c:v>#N/A</c:v>
                </c:pt>
                <c:pt idx="8259">
                  <c:v>#N/A</c:v>
                </c:pt>
                <c:pt idx="8260">
                  <c:v>#N/A</c:v>
                </c:pt>
                <c:pt idx="8261">
                  <c:v>#N/A</c:v>
                </c:pt>
                <c:pt idx="8262">
                  <c:v>#N/A</c:v>
                </c:pt>
                <c:pt idx="8263">
                  <c:v>#N/A</c:v>
                </c:pt>
                <c:pt idx="8264">
                  <c:v>#N/A</c:v>
                </c:pt>
                <c:pt idx="8265">
                  <c:v>#N/A</c:v>
                </c:pt>
                <c:pt idx="8266">
                  <c:v>#N/A</c:v>
                </c:pt>
                <c:pt idx="8267">
                  <c:v>#N/A</c:v>
                </c:pt>
                <c:pt idx="8268">
                  <c:v>#N/A</c:v>
                </c:pt>
                <c:pt idx="8269">
                  <c:v>#N/A</c:v>
                </c:pt>
                <c:pt idx="8270">
                  <c:v>#N/A</c:v>
                </c:pt>
                <c:pt idx="8271">
                  <c:v>#N/A</c:v>
                </c:pt>
                <c:pt idx="8272">
                  <c:v>#N/A</c:v>
                </c:pt>
                <c:pt idx="8273">
                  <c:v>#N/A</c:v>
                </c:pt>
                <c:pt idx="8274">
                  <c:v>#N/A</c:v>
                </c:pt>
                <c:pt idx="8275">
                  <c:v>#N/A</c:v>
                </c:pt>
                <c:pt idx="8276">
                  <c:v>#N/A</c:v>
                </c:pt>
                <c:pt idx="8277">
                  <c:v>#N/A</c:v>
                </c:pt>
                <c:pt idx="8278">
                  <c:v>#N/A</c:v>
                </c:pt>
                <c:pt idx="8279">
                  <c:v>#N/A</c:v>
                </c:pt>
                <c:pt idx="8280">
                  <c:v>#N/A</c:v>
                </c:pt>
                <c:pt idx="8281">
                  <c:v>#N/A</c:v>
                </c:pt>
                <c:pt idx="8282">
                  <c:v>#N/A</c:v>
                </c:pt>
                <c:pt idx="8283">
                  <c:v>#N/A</c:v>
                </c:pt>
                <c:pt idx="8284">
                  <c:v>#N/A</c:v>
                </c:pt>
                <c:pt idx="8285">
                  <c:v>#N/A</c:v>
                </c:pt>
                <c:pt idx="8286">
                  <c:v>#N/A</c:v>
                </c:pt>
                <c:pt idx="8287">
                  <c:v>#N/A</c:v>
                </c:pt>
                <c:pt idx="8288">
                  <c:v>#N/A</c:v>
                </c:pt>
                <c:pt idx="8289">
                  <c:v>#N/A</c:v>
                </c:pt>
                <c:pt idx="8290">
                  <c:v>#N/A</c:v>
                </c:pt>
                <c:pt idx="8291">
                  <c:v>#N/A</c:v>
                </c:pt>
                <c:pt idx="8292">
                  <c:v>#N/A</c:v>
                </c:pt>
                <c:pt idx="8293">
                  <c:v>#N/A</c:v>
                </c:pt>
                <c:pt idx="8294">
                  <c:v>#N/A</c:v>
                </c:pt>
                <c:pt idx="8295">
                  <c:v>#N/A</c:v>
                </c:pt>
                <c:pt idx="8296">
                  <c:v>#N/A</c:v>
                </c:pt>
                <c:pt idx="8297">
                  <c:v>#N/A</c:v>
                </c:pt>
                <c:pt idx="8298">
                  <c:v>#N/A</c:v>
                </c:pt>
                <c:pt idx="8299">
                  <c:v>#N/A</c:v>
                </c:pt>
                <c:pt idx="8300">
                  <c:v>#N/A</c:v>
                </c:pt>
                <c:pt idx="8301">
                  <c:v>#N/A</c:v>
                </c:pt>
                <c:pt idx="8302">
                  <c:v>#N/A</c:v>
                </c:pt>
                <c:pt idx="8303">
                  <c:v>#N/A</c:v>
                </c:pt>
                <c:pt idx="8304">
                  <c:v>#N/A</c:v>
                </c:pt>
                <c:pt idx="8305">
                  <c:v>#N/A</c:v>
                </c:pt>
                <c:pt idx="8306">
                  <c:v>#N/A</c:v>
                </c:pt>
                <c:pt idx="8307">
                  <c:v>#N/A</c:v>
                </c:pt>
                <c:pt idx="8308">
                  <c:v>#N/A</c:v>
                </c:pt>
                <c:pt idx="8309">
                  <c:v>#N/A</c:v>
                </c:pt>
                <c:pt idx="8310">
                  <c:v>#N/A</c:v>
                </c:pt>
                <c:pt idx="8311">
                  <c:v>#N/A</c:v>
                </c:pt>
                <c:pt idx="8312">
                  <c:v>#N/A</c:v>
                </c:pt>
                <c:pt idx="8313">
                  <c:v>#N/A</c:v>
                </c:pt>
                <c:pt idx="8314">
                  <c:v>#N/A</c:v>
                </c:pt>
                <c:pt idx="8315">
                  <c:v>#N/A</c:v>
                </c:pt>
                <c:pt idx="8316">
                  <c:v>#N/A</c:v>
                </c:pt>
                <c:pt idx="8317">
                  <c:v>#N/A</c:v>
                </c:pt>
                <c:pt idx="8318">
                  <c:v>#N/A</c:v>
                </c:pt>
                <c:pt idx="8319">
                  <c:v>#N/A</c:v>
                </c:pt>
                <c:pt idx="8320">
                  <c:v>#N/A</c:v>
                </c:pt>
                <c:pt idx="8321">
                  <c:v>#N/A</c:v>
                </c:pt>
                <c:pt idx="8322">
                  <c:v>#N/A</c:v>
                </c:pt>
                <c:pt idx="8323">
                  <c:v>#N/A</c:v>
                </c:pt>
                <c:pt idx="8324">
                  <c:v>#N/A</c:v>
                </c:pt>
                <c:pt idx="8325">
                  <c:v>#N/A</c:v>
                </c:pt>
                <c:pt idx="8326">
                  <c:v>#N/A</c:v>
                </c:pt>
                <c:pt idx="8327">
                  <c:v>#N/A</c:v>
                </c:pt>
                <c:pt idx="8328">
                  <c:v>#N/A</c:v>
                </c:pt>
                <c:pt idx="8329">
                  <c:v>#N/A</c:v>
                </c:pt>
                <c:pt idx="8330">
                  <c:v>#N/A</c:v>
                </c:pt>
                <c:pt idx="8331">
                  <c:v>#N/A</c:v>
                </c:pt>
                <c:pt idx="8332">
                  <c:v>#N/A</c:v>
                </c:pt>
                <c:pt idx="8333">
                  <c:v>#N/A</c:v>
                </c:pt>
                <c:pt idx="8334">
                  <c:v>#N/A</c:v>
                </c:pt>
                <c:pt idx="8335">
                  <c:v>#N/A</c:v>
                </c:pt>
                <c:pt idx="8336">
                  <c:v>#N/A</c:v>
                </c:pt>
                <c:pt idx="8337">
                  <c:v>#N/A</c:v>
                </c:pt>
                <c:pt idx="8338">
                  <c:v>#N/A</c:v>
                </c:pt>
                <c:pt idx="8339">
                  <c:v>#N/A</c:v>
                </c:pt>
                <c:pt idx="8340">
                  <c:v>#N/A</c:v>
                </c:pt>
                <c:pt idx="8341">
                  <c:v>#N/A</c:v>
                </c:pt>
                <c:pt idx="8342">
                  <c:v>#N/A</c:v>
                </c:pt>
                <c:pt idx="8343">
                  <c:v>#N/A</c:v>
                </c:pt>
                <c:pt idx="8344">
                  <c:v>#N/A</c:v>
                </c:pt>
                <c:pt idx="8345">
                  <c:v>#N/A</c:v>
                </c:pt>
                <c:pt idx="8346">
                  <c:v>#N/A</c:v>
                </c:pt>
                <c:pt idx="8347">
                  <c:v>#N/A</c:v>
                </c:pt>
                <c:pt idx="8348">
                  <c:v>#N/A</c:v>
                </c:pt>
                <c:pt idx="8349">
                  <c:v>#N/A</c:v>
                </c:pt>
                <c:pt idx="8350">
                  <c:v>#N/A</c:v>
                </c:pt>
                <c:pt idx="8351">
                  <c:v>#N/A</c:v>
                </c:pt>
                <c:pt idx="8352">
                  <c:v>#N/A</c:v>
                </c:pt>
                <c:pt idx="8353">
                  <c:v>#N/A</c:v>
                </c:pt>
                <c:pt idx="8354">
                  <c:v>#N/A</c:v>
                </c:pt>
                <c:pt idx="8355">
                  <c:v>#N/A</c:v>
                </c:pt>
                <c:pt idx="8356">
                  <c:v>#N/A</c:v>
                </c:pt>
                <c:pt idx="8357">
                  <c:v>#N/A</c:v>
                </c:pt>
                <c:pt idx="8358">
                  <c:v>#N/A</c:v>
                </c:pt>
                <c:pt idx="8359">
                  <c:v>#N/A</c:v>
                </c:pt>
                <c:pt idx="8360">
                  <c:v>#N/A</c:v>
                </c:pt>
                <c:pt idx="8361">
                  <c:v>#N/A</c:v>
                </c:pt>
                <c:pt idx="8362">
                  <c:v>#N/A</c:v>
                </c:pt>
                <c:pt idx="8363">
                  <c:v>#N/A</c:v>
                </c:pt>
                <c:pt idx="8364">
                  <c:v>#N/A</c:v>
                </c:pt>
                <c:pt idx="8365">
                  <c:v>#N/A</c:v>
                </c:pt>
                <c:pt idx="8366">
                  <c:v>#N/A</c:v>
                </c:pt>
                <c:pt idx="8367">
                  <c:v>#N/A</c:v>
                </c:pt>
                <c:pt idx="8368">
                  <c:v>#N/A</c:v>
                </c:pt>
                <c:pt idx="8369">
                  <c:v>#N/A</c:v>
                </c:pt>
                <c:pt idx="8370">
                  <c:v>#N/A</c:v>
                </c:pt>
                <c:pt idx="8371">
                  <c:v>#N/A</c:v>
                </c:pt>
                <c:pt idx="8372">
                  <c:v>#N/A</c:v>
                </c:pt>
                <c:pt idx="8373">
                  <c:v>#N/A</c:v>
                </c:pt>
                <c:pt idx="8374">
                  <c:v>#N/A</c:v>
                </c:pt>
                <c:pt idx="8375">
                  <c:v>#N/A</c:v>
                </c:pt>
                <c:pt idx="8376">
                  <c:v>#N/A</c:v>
                </c:pt>
                <c:pt idx="8377">
                  <c:v>#N/A</c:v>
                </c:pt>
                <c:pt idx="8378">
                  <c:v>#N/A</c:v>
                </c:pt>
                <c:pt idx="8379">
                  <c:v>#N/A</c:v>
                </c:pt>
                <c:pt idx="8380">
                  <c:v>#N/A</c:v>
                </c:pt>
                <c:pt idx="8381">
                  <c:v>#N/A</c:v>
                </c:pt>
                <c:pt idx="8382">
                  <c:v>#N/A</c:v>
                </c:pt>
                <c:pt idx="8383">
                  <c:v>#N/A</c:v>
                </c:pt>
                <c:pt idx="8384">
                  <c:v>#N/A</c:v>
                </c:pt>
                <c:pt idx="8385">
                  <c:v>#N/A</c:v>
                </c:pt>
                <c:pt idx="8386">
                  <c:v>#N/A</c:v>
                </c:pt>
                <c:pt idx="8387">
                  <c:v>#N/A</c:v>
                </c:pt>
                <c:pt idx="8388">
                  <c:v>#N/A</c:v>
                </c:pt>
                <c:pt idx="8389">
                  <c:v>#N/A</c:v>
                </c:pt>
                <c:pt idx="8390">
                  <c:v>#N/A</c:v>
                </c:pt>
                <c:pt idx="8391">
                  <c:v>#N/A</c:v>
                </c:pt>
                <c:pt idx="8392">
                  <c:v>#N/A</c:v>
                </c:pt>
                <c:pt idx="8393">
                  <c:v>#N/A</c:v>
                </c:pt>
                <c:pt idx="8394">
                  <c:v>#N/A</c:v>
                </c:pt>
                <c:pt idx="8395">
                  <c:v>#N/A</c:v>
                </c:pt>
                <c:pt idx="8396">
                  <c:v>#N/A</c:v>
                </c:pt>
                <c:pt idx="8397">
                  <c:v>#N/A</c:v>
                </c:pt>
                <c:pt idx="8398">
                  <c:v>#N/A</c:v>
                </c:pt>
                <c:pt idx="8399">
                  <c:v>#N/A</c:v>
                </c:pt>
                <c:pt idx="8400">
                  <c:v>#N/A</c:v>
                </c:pt>
                <c:pt idx="8401">
                  <c:v>#N/A</c:v>
                </c:pt>
                <c:pt idx="8402">
                  <c:v>#N/A</c:v>
                </c:pt>
                <c:pt idx="8403">
                  <c:v>#N/A</c:v>
                </c:pt>
                <c:pt idx="8404">
                  <c:v>#N/A</c:v>
                </c:pt>
                <c:pt idx="8405">
                  <c:v>#N/A</c:v>
                </c:pt>
                <c:pt idx="8406">
                  <c:v>#N/A</c:v>
                </c:pt>
                <c:pt idx="8407">
                  <c:v>#N/A</c:v>
                </c:pt>
                <c:pt idx="8408">
                  <c:v>#N/A</c:v>
                </c:pt>
                <c:pt idx="8409">
                  <c:v>#N/A</c:v>
                </c:pt>
                <c:pt idx="8410">
                  <c:v>#N/A</c:v>
                </c:pt>
                <c:pt idx="8411">
                  <c:v>#N/A</c:v>
                </c:pt>
                <c:pt idx="8412">
                  <c:v>#N/A</c:v>
                </c:pt>
                <c:pt idx="8413">
                  <c:v>#N/A</c:v>
                </c:pt>
                <c:pt idx="8414">
                  <c:v>#N/A</c:v>
                </c:pt>
                <c:pt idx="8415">
                  <c:v>#N/A</c:v>
                </c:pt>
                <c:pt idx="8416">
                  <c:v>#N/A</c:v>
                </c:pt>
                <c:pt idx="8417">
                  <c:v>#N/A</c:v>
                </c:pt>
                <c:pt idx="8418">
                  <c:v>#N/A</c:v>
                </c:pt>
                <c:pt idx="8419">
                  <c:v>#N/A</c:v>
                </c:pt>
                <c:pt idx="8420">
                  <c:v>#N/A</c:v>
                </c:pt>
                <c:pt idx="8421">
                  <c:v>#N/A</c:v>
                </c:pt>
                <c:pt idx="8422">
                  <c:v>#N/A</c:v>
                </c:pt>
                <c:pt idx="8423">
                  <c:v>#N/A</c:v>
                </c:pt>
                <c:pt idx="8424">
                  <c:v>#N/A</c:v>
                </c:pt>
                <c:pt idx="8425">
                  <c:v>#N/A</c:v>
                </c:pt>
                <c:pt idx="8426">
                  <c:v>#N/A</c:v>
                </c:pt>
                <c:pt idx="8427">
                  <c:v>#N/A</c:v>
                </c:pt>
                <c:pt idx="8428">
                  <c:v>#N/A</c:v>
                </c:pt>
                <c:pt idx="8429">
                  <c:v>#N/A</c:v>
                </c:pt>
                <c:pt idx="8430">
                  <c:v>#N/A</c:v>
                </c:pt>
                <c:pt idx="8431">
                  <c:v>#N/A</c:v>
                </c:pt>
                <c:pt idx="8432">
                  <c:v>#N/A</c:v>
                </c:pt>
                <c:pt idx="8433">
                  <c:v>#N/A</c:v>
                </c:pt>
                <c:pt idx="8434">
                  <c:v>#N/A</c:v>
                </c:pt>
                <c:pt idx="8435">
                  <c:v>#N/A</c:v>
                </c:pt>
                <c:pt idx="8436">
                  <c:v>#N/A</c:v>
                </c:pt>
                <c:pt idx="8437">
                  <c:v>#N/A</c:v>
                </c:pt>
                <c:pt idx="8438">
                  <c:v>#N/A</c:v>
                </c:pt>
                <c:pt idx="8439">
                  <c:v>#N/A</c:v>
                </c:pt>
                <c:pt idx="8440">
                  <c:v>#N/A</c:v>
                </c:pt>
                <c:pt idx="8441">
                  <c:v>#N/A</c:v>
                </c:pt>
                <c:pt idx="8442">
                  <c:v>#N/A</c:v>
                </c:pt>
                <c:pt idx="8443">
                  <c:v>#N/A</c:v>
                </c:pt>
                <c:pt idx="8444">
                  <c:v>#N/A</c:v>
                </c:pt>
                <c:pt idx="8445">
                  <c:v>#N/A</c:v>
                </c:pt>
                <c:pt idx="8446">
                  <c:v>#N/A</c:v>
                </c:pt>
                <c:pt idx="8447">
                  <c:v>#N/A</c:v>
                </c:pt>
                <c:pt idx="8448">
                  <c:v>#N/A</c:v>
                </c:pt>
                <c:pt idx="8449">
                  <c:v>#N/A</c:v>
                </c:pt>
                <c:pt idx="8450">
                  <c:v>#N/A</c:v>
                </c:pt>
                <c:pt idx="8451">
                  <c:v>#N/A</c:v>
                </c:pt>
                <c:pt idx="8452">
                  <c:v>#N/A</c:v>
                </c:pt>
                <c:pt idx="8453">
                  <c:v>#N/A</c:v>
                </c:pt>
                <c:pt idx="8454">
                  <c:v>#N/A</c:v>
                </c:pt>
                <c:pt idx="8455">
                  <c:v>#N/A</c:v>
                </c:pt>
                <c:pt idx="8456">
                  <c:v>#N/A</c:v>
                </c:pt>
                <c:pt idx="8457">
                  <c:v>#N/A</c:v>
                </c:pt>
                <c:pt idx="8458">
                  <c:v>#N/A</c:v>
                </c:pt>
                <c:pt idx="8459">
                  <c:v>#N/A</c:v>
                </c:pt>
                <c:pt idx="8460">
                  <c:v>#N/A</c:v>
                </c:pt>
                <c:pt idx="8461">
                  <c:v>#N/A</c:v>
                </c:pt>
                <c:pt idx="8462">
                  <c:v>#N/A</c:v>
                </c:pt>
                <c:pt idx="8463">
                  <c:v>#N/A</c:v>
                </c:pt>
                <c:pt idx="8464">
                  <c:v>#N/A</c:v>
                </c:pt>
                <c:pt idx="8465">
                  <c:v>#N/A</c:v>
                </c:pt>
                <c:pt idx="8466">
                  <c:v>#N/A</c:v>
                </c:pt>
                <c:pt idx="8467">
                  <c:v>#N/A</c:v>
                </c:pt>
                <c:pt idx="8468">
                  <c:v>#N/A</c:v>
                </c:pt>
                <c:pt idx="8469">
                  <c:v>#N/A</c:v>
                </c:pt>
                <c:pt idx="8470">
                  <c:v>#N/A</c:v>
                </c:pt>
                <c:pt idx="8471">
                  <c:v>#N/A</c:v>
                </c:pt>
                <c:pt idx="8472">
                  <c:v>#N/A</c:v>
                </c:pt>
                <c:pt idx="8473">
                  <c:v>#N/A</c:v>
                </c:pt>
                <c:pt idx="8474">
                  <c:v>#N/A</c:v>
                </c:pt>
                <c:pt idx="8475">
                  <c:v>#N/A</c:v>
                </c:pt>
                <c:pt idx="8476">
                  <c:v>#N/A</c:v>
                </c:pt>
                <c:pt idx="8477">
                  <c:v>#N/A</c:v>
                </c:pt>
                <c:pt idx="8478">
                  <c:v>#N/A</c:v>
                </c:pt>
                <c:pt idx="8479">
                  <c:v>#N/A</c:v>
                </c:pt>
                <c:pt idx="8480">
                  <c:v>#N/A</c:v>
                </c:pt>
                <c:pt idx="8481">
                  <c:v>#N/A</c:v>
                </c:pt>
                <c:pt idx="8482">
                  <c:v>#N/A</c:v>
                </c:pt>
                <c:pt idx="8483">
                  <c:v>#N/A</c:v>
                </c:pt>
                <c:pt idx="8484">
                  <c:v>#N/A</c:v>
                </c:pt>
                <c:pt idx="8485">
                  <c:v>#N/A</c:v>
                </c:pt>
                <c:pt idx="8486">
                  <c:v>#N/A</c:v>
                </c:pt>
                <c:pt idx="8487">
                  <c:v>#N/A</c:v>
                </c:pt>
                <c:pt idx="8488">
                  <c:v>#N/A</c:v>
                </c:pt>
                <c:pt idx="8489">
                  <c:v>#N/A</c:v>
                </c:pt>
                <c:pt idx="8490">
                  <c:v>#N/A</c:v>
                </c:pt>
                <c:pt idx="8491">
                  <c:v>#N/A</c:v>
                </c:pt>
                <c:pt idx="8492">
                  <c:v>#N/A</c:v>
                </c:pt>
                <c:pt idx="8493">
                  <c:v>#N/A</c:v>
                </c:pt>
                <c:pt idx="8494">
                  <c:v>#N/A</c:v>
                </c:pt>
                <c:pt idx="8495">
                  <c:v>#N/A</c:v>
                </c:pt>
                <c:pt idx="8496">
                  <c:v>#N/A</c:v>
                </c:pt>
                <c:pt idx="8497">
                  <c:v>#N/A</c:v>
                </c:pt>
                <c:pt idx="8498">
                  <c:v>#N/A</c:v>
                </c:pt>
                <c:pt idx="8499">
                  <c:v>#N/A</c:v>
                </c:pt>
                <c:pt idx="8500">
                  <c:v>#N/A</c:v>
                </c:pt>
                <c:pt idx="8501">
                  <c:v>#N/A</c:v>
                </c:pt>
                <c:pt idx="8502">
                  <c:v>#N/A</c:v>
                </c:pt>
                <c:pt idx="8503">
                  <c:v>#N/A</c:v>
                </c:pt>
                <c:pt idx="8504">
                  <c:v>#N/A</c:v>
                </c:pt>
                <c:pt idx="8505">
                  <c:v>#N/A</c:v>
                </c:pt>
                <c:pt idx="8506">
                  <c:v>#N/A</c:v>
                </c:pt>
                <c:pt idx="8507">
                  <c:v>#N/A</c:v>
                </c:pt>
                <c:pt idx="8508">
                  <c:v>#N/A</c:v>
                </c:pt>
                <c:pt idx="8509">
                  <c:v>#N/A</c:v>
                </c:pt>
                <c:pt idx="8510">
                  <c:v>#N/A</c:v>
                </c:pt>
                <c:pt idx="8511">
                  <c:v>#N/A</c:v>
                </c:pt>
                <c:pt idx="8512">
                  <c:v>#N/A</c:v>
                </c:pt>
                <c:pt idx="8513">
                  <c:v>#N/A</c:v>
                </c:pt>
                <c:pt idx="8514">
                  <c:v>#N/A</c:v>
                </c:pt>
                <c:pt idx="8515">
                  <c:v>#N/A</c:v>
                </c:pt>
                <c:pt idx="8516">
                  <c:v>#N/A</c:v>
                </c:pt>
                <c:pt idx="8517">
                  <c:v>#N/A</c:v>
                </c:pt>
                <c:pt idx="8518">
                  <c:v>#N/A</c:v>
                </c:pt>
                <c:pt idx="8519">
                  <c:v>#N/A</c:v>
                </c:pt>
                <c:pt idx="8520">
                  <c:v>#N/A</c:v>
                </c:pt>
                <c:pt idx="8521">
                  <c:v>#N/A</c:v>
                </c:pt>
                <c:pt idx="8522">
                  <c:v>#N/A</c:v>
                </c:pt>
                <c:pt idx="8523">
                  <c:v>#N/A</c:v>
                </c:pt>
                <c:pt idx="8524">
                  <c:v>#N/A</c:v>
                </c:pt>
                <c:pt idx="8525">
                  <c:v>#N/A</c:v>
                </c:pt>
                <c:pt idx="8526">
                  <c:v>#N/A</c:v>
                </c:pt>
                <c:pt idx="8527">
                  <c:v>#N/A</c:v>
                </c:pt>
                <c:pt idx="8528">
                  <c:v>#N/A</c:v>
                </c:pt>
                <c:pt idx="8529">
                  <c:v>#N/A</c:v>
                </c:pt>
                <c:pt idx="8530">
                  <c:v>#N/A</c:v>
                </c:pt>
                <c:pt idx="8531">
                  <c:v>#N/A</c:v>
                </c:pt>
                <c:pt idx="8532">
                  <c:v>#N/A</c:v>
                </c:pt>
                <c:pt idx="8533">
                  <c:v>#N/A</c:v>
                </c:pt>
                <c:pt idx="8534">
                  <c:v>#N/A</c:v>
                </c:pt>
                <c:pt idx="8535">
                  <c:v>#N/A</c:v>
                </c:pt>
                <c:pt idx="8536">
                  <c:v>#N/A</c:v>
                </c:pt>
                <c:pt idx="8537">
                  <c:v>#N/A</c:v>
                </c:pt>
                <c:pt idx="8538">
                  <c:v>#N/A</c:v>
                </c:pt>
                <c:pt idx="8539">
                  <c:v>#N/A</c:v>
                </c:pt>
                <c:pt idx="8540">
                  <c:v>#N/A</c:v>
                </c:pt>
                <c:pt idx="8541">
                  <c:v>#N/A</c:v>
                </c:pt>
                <c:pt idx="8542">
                  <c:v>#N/A</c:v>
                </c:pt>
                <c:pt idx="8543">
                  <c:v>#N/A</c:v>
                </c:pt>
                <c:pt idx="8544">
                  <c:v>#N/A</c:v>
                </c:pt>
                <c:pt idx="8545">
                  <c:v>#N/A</c:v>
                </c:pt>
                <c:pt idx="8546">
                  <c:v>#N/A</c:v>
                </c:pt>
                <c:pt idx="8547">
                  <c:v>#N/A</c:v>
                </c:pt>
                <c:pt idx="8548">
                  <c:v>#N/A</c:v>
                </c:pt>
                <c:pt idx="8549">
                  <c:v>#N/A</c:v>
                </c:pt>
                <c:pt idx="8550">
                  <c:v>#N/A</c:v>
                </c:pt>
                <c:pt idx="8551">
                  <c:v>#N/A</c:v>
                </c:pt>
                <c:pt idx="8552">
                  <c:v>#N/A</c:v>
                </c:pt>
                <c:pt idx="8553">
                  <c:v>#N/A</c:v>
                </c:pt>
                <c:pt idx="8554">
                  <c:v>#N/A</c:v>
                </c:pt>
                <c:pt idx="8555">
                  <c:v>#N/A</c:v>
                </c:pt>
                <c:pt idx="8556">
                  <c:v>#N/A</c:v>
                </c:pt>
                <c:pt idx="8557">
                  <c:v>#N/A</c:v>
                </c:pt>
                <c:pt idx="8558">
                  <c:v>#N/A</c:v>
                </c:pt>
                <c:pt idx="8559">
                  <c:v>#N/A</c:v>
                </c:pt>
                <c:pt idx="8560">
                  <c:v>#N/A</c:v>
                </c:pt>
                <c:pt idx="8561">
                  <c:v>#N/A</c:v>
                </c:pt>
                <c:pt idx="8562">
                  <c:v>#N/A</c:v>
                </c:pt>
                <c:pt idx="8563">
                  <c:v>#N/A</c:v>
                </c:pt>
                <c:pt idx="8564">
                  <c:v>#N/A</c:v>
                </c:pt>
                <c:pt idx="8565">
                  <c:v>#N/A</c:v>
                </c:pt>
                <c:pt idx="8566">
                  <c:v>#N/A</c:v>
                </c:pt>
                <c:pt idx="8567">
                  <c:v>#N/A</c:v>
                </c:pt>
                <c:pt idx="8568">
                  <c:v>#N/A</c:v>
                </c:pt>
                <c:pt idx="8569">
                  <c:v>#N/A</c:v>
                </c:pt>
                <c:pt idx="8570">
                  <c:v>#N/A</c:v>
                </c:pt>
                <c:pt idx="8571">
                  <c:v>#N/A</c:v>
                </c:pt>
                <c:pt idx="8572">
                  <c:v>#N/A</c:v>
                </c:pt>
                <c:pt idx="8573">
                  <c:v>#N/A</c:v>
                </c:pt>
                <c:pt idx="8574">
                  <c:v>#N/A</c:v>
                </c:pt>
                <c:pt idx="8575">
                  <c:v>#N/A</c:v>
                </c:pt>
                <c:pt idx="8576">
                  <c:v>#N/A</c:v>
                </c:pt>
                <c:pt idx="8577">
                  <c:v>#N/A</c:v>
                </c:pt>
                <c:pt idx="8578">
                  <c:v>#N/A</c:v>
                </c:pt>
                <c:pt idx="8579">
                  <c:v>#N/A</c:v>
                </c:pt>
                <c:pt idx="8580">
                  <c:v>#N/A</c:v>
                </c:pt>
                <c:pt idx="8581">
                  <c:v>#N/A</c:v>
                </c:pt>
                <c:pt idx="8582">
                  <c:v>#N/A</c:v>
                </c:pt>
                <c:pt idx="8583">
                  <c:v>#N/A</c:v>
                </c:pt>
                <c:pt idx="8584">
                  <c:v>#N/A</c:v>
                </c:pt>
                <c:pt idx="8585">
                  <c:v>#N/A</c:v>
                </c:pt>
                <c:pt idx="8586">
                  <c:v>#N/A</c:v>
                </c:pt>
                <c:pt idx="8587">
                  <c:v>#N/A</c:v>
                </c:pt>
                <c:pt idx="8588">
                  <c:v>#N/A</c:v>
                </c:pt>
                <c:pt idx="8589">
                  <c:v>#N/A</c:v>
                </c:pt>
                <c:pt idx="8590">
                  <c:v>#N/A</c:v>
                </c:pt>
                <c:pt idx="8591">
                  <c:v>#N/A</c:v>
                </c:pt>
                <c:pt idx="8592">
                  <c:v>#N/A</c:v>
                </c:pt>
                <c:pt idx="8593">
                  <c:v>#N/A</c:v>
                </c:pt>
                <c:pt idx="8594">
                  <c:v>#N/A</c:v>
                </c:pt>
                <c:pt idx="8595">
                  <c:v>#N/A</c:v>
                </c:pt>
                <c:pt idx="8596">
                  <c:v>#N/A</c:v>
                </c:pt>
                <c:pt idx="8597">
                  <c:v>#N/A</c:v>
                </c:pt>
                <c:pt idx="8598">
                  <c:v>#N/A</c:v>
                </c:pt>
                <c:pt idx="8599">
                  <c:v>#N/A</c:v>
                </c:pt>
                <c:pt idx="8600">
                  <c:v>#N/A</c:v>
                </c:pt>
                <c:pt idx="8601">
                  <c:v>#N/A</c:v>
                </c:pt>
                <c:pt idx="8602">
                  <c:v>#N/A</c:v>
                </c:pt>
                <c:pt idx="8603">
                  <c:v>#N/A</c:v>
                </c:pt>
                <c:pt idx="8604">
                  <c:v>#N/A</c:v>
                </c:pt>
                <c:pt idx="8605">
                  <c:v>#N/A</c:v>
                </c:pt>
                <c:pt idx="8606">
                  <c:v>#N/A</c:v>
                </c:pt>
                <c:pt idx="8607">
                  <c:v>#N/A</c:v>
                </c:pt>
                <c:pt idx="8608">
                  <c:v>#N/A</c:v>
                </c:pt>
                <c:pt idx="8609">
                  <c:v>#N/A</c:v>
                </c:pt>
                <c:pt idx="8610">
                  <c:v>#N/A</c:v>
                </c:pt>
                <c:pt idx="8611">
                  <c:v>#N/A</c:v>
                </c:pt>
                <c:pt idx="8612">
                  <c:v>#N/A</c:v>
                </c:pt>
                <c:pt idx="8613">
                  <c:v>#N/A</c:v>
                </c:pt>
                <c:pt idx="8614">
                  <c:v>#N/A</c:v>
                </c:pt>
                <c:pt idx="8615">
                  <c:v>#N/A</c:v>
                </c:pt>
                <c:pt idx="8616">
                  <c:v>#N/A</c:v>
                </c:pt>
                <c:pt idx="8617">
                  <c:v>#N/A</c:v>
                </c:pt>
                <c:pt idx="8618">
                  <c:v>#N/A</c:v>
                </c:pt>
                <c:pt idx="8619">
                  <c:v>#N/A</c:v>
                </c:pt>
                <c:pt idx="8620">
                  <c:v>#N/A</c:v>
                </c:pt>
                <c:pt idx="8621">
                  <c:v>#N/A</c:v>
                </c:pt>
                <c:pt idx="8622">
                  <c:v>#N/A</c:v>
                </c:pt>
                <c:pt idx="8623">
                  <c:v>#N/A</c:v>
                </c:pt>
                <c:pt idx="8624">
                  <c:v>#N/A</c:v>
                </c:pt>
                <c:pt idx="8625">
                  <c:v>#N/A</c:v>
                </c:pt>
                <c:pt idx="8626">
                  <c:v>#N/A</c:v>
                </c:pt>
                <c:pt idx="8627">
                  <c:v>#N/A</c:v>
                </c:pt>
                <c:pt idx="8628">
                  <c:v>#N/A</c:v>
                </c:pt>
                <c:pt idx="8629">
                  <c:v>#N/A</c:v>
                </c:pt>
                <c:pt idx="8630">
                  <c:v>#N/A</c:v>
                </c:pt>
                <c:pt idx="8631">
                  <c:v>#N/A</c:v>
                </c:pt>
                <c:pt idx="8632">
                  <c:v>#N/A</c:v>
                </c:pt>
                <c:pt idx="8633">
                  <c:v>#N/A</c:v>
                </c:pt>
                <c:pt idx="8634">
                  <c:v>#N/A</c:v>
                </c:pt>
                <c:pt idx="8635">
                  <c:v>#N/A</c:v>
                </c:pt>
                <c:pt idx="8636">
                  <c:v>#N/A</c:v>
                </c:pt>
                <c:pt idx="8637">
                  <c:v>#N/A</c:v>
                </c:pt>
                <c:pt idx="8638">
                  <c:v>#N/A</c:v>
                </c:pt>
                <c:pt idx="8639">
                  <c:v>#N/A</c:v>
                </c:pt>
                <c:pt idx="8640">
                  <c:v>#N/A</c:v>
                </c:pt>
                <c:pt idx="8641">
                  <c:v>#N/A</c:v>
                </c:pt>
                <c:pt idx="8642">
                  <c:v>#N/A</c:v>
                </c:pt>
                <c:pt idx="8643">
                  <c:v>#N/A</c:v>
                </c:pt>
                <c:pt idx="8644">
                  <c:v>#N/A</c:v>
                </c:pt>
                <c:pt idx="8645">
                  <c:v>#N/A</c:v>
                </c:pt>
                <c:pt idx="8646">
                  <c:v>#N/A</c:v>
                </c:pt>
                <c:pt idx="8647">
                  <c:v>#N/A</c:v>
                </c:pt>
                <c:pt idx="8648">
                  <c:v>#N/A</c:v>
                </c:pt>
                <c:pt idx="8649">
                  <c:v>#N/A</c:v>
                </c:pt>
                <c:pt idx="8650">
                  <c:v>#N/A</c:v>
                </c:pt>
                <c:pt idx="8651">
                  <c:v>#N/A</c:v>
                </c:pt>
                <c:pt idx="8652">
                  <c:v>#N/A</c:v>
                </c:pt>
                <c:pt idx="8653">
                  <c:v>#N/A</c:v>
                </c:pt>
                <c:pt idx="8654">
                  <c:v>#N/A</c:v>
                </c:pt>
                <c:pt idx="8655">
                  <c:v>#N/A</c:v>
                </c:pt>
                <c:pt idx="8656">
                  <c:v>#N/A</c:v>
                </c:pt>
                <c:pt idx="8657">
                  <c:v>#N/A</c:v>
                </c:pt>
                <c:pt idx="8658">
                  <c:v>#N/A</c:v>
                </c:pt>
                <c:pt idx="8659">
                  <c:v>#N/A</c:v>
                </c:pt>
                <c:pt idx="8660">
                  <c:v>#N/A</c:v>
                </c:pt>
                <c:pt idx="8661">
                  <c:v>#N/A</c:v>
                </c:pt>
                <c:pt idx="8662">
                  <c:v>#N/A</c:v>
                </c:pt>
                <c:pt idx="8663">
                  <c:v>#N/A</c:v>
                </c:pt>
                <c:pt idx="8664">
                  <c:v>#N/A</c:v>
                </c:pt>
                <c:pt idx="8665">
                  <c:v>#N/A</c:v>
                </c:pt>
                <c:pt idx="8666">
                  <c:v>#N/A</c:v>
                </c:pt>
                <c:pt idx="8667">
                  <c:v>#N/A</c:v>
                </c:pt>
                <c:pt idx="8668">
                  <c:v>#N/A</c:v>
                </c:pt>
                <c:pt idx="8669">
                  <c:v>#N/A</c:v>
                </c:pt>
                <c:pt idx="8670">
                  <c:v>#N/A</c:v>
                </c:pt>
                <c:pt idx="8671">
                  <c:v>#N/A</c:v>
                </c:pt>
                <c:pt idx="8672">
                  <c:v>#N/A</c:v>
                </c:pt>
                <c:pt idx="8673">
                  <c:v>#N/A</c:v>
                </c:pt>
                <c:pt idx="8674">
                  <c:v>#N/A</c:v>
                </c:pt>
                <c:pt idx="8675">
                  <c:v>#N/A</c:v>
                </c:pt>
                <c:pt idx="8676">
                  <c:v>#N/A</c:v>
                </c:pt>
                <c:pt idx="8677">
                  <c:v>#N/A</c:v>
                </c:pt>
                <c:pt idx="8678">
                  <c:v>#N/A</c:v>
                </c:pt>
                <c:pt idx="8679">
                  <c:v>#N/A</c:v>
                </c:pt>
                <c:pt idx="8680">
                  <c:v>#N/A</c:v>
                </c:pt>
                <c:pt idx="8681">
                  <c:v>#N/A</c:v>
                </c:pt>
                <c:pt idx="8682">
                  <c:v>#N/A</c:v>
                </c:pt>
                <c:pt idx="8683">
                  <c:v>#N/A</c:v>
                </c:pt>
                <c:pt idx="8684">
                  <c:v>#N/A</c:v>
                </c:pt>
                <c:pt idx="8685">
                  <c:v>#N/A</c:v>
                </c:pt>
                <c:pt idx="8686">
                  <c:v>#N/A</c:v>
                </c:pt>
                <c:pt idx="8687">
                  <c:v>#N/A</c:v>
                </c:pt>
                <c:pt idx="8688">
                  <c:v>#N/A</c:v>
                </c:pt>
                <c:pt idx="8689">
                  <c:v>#N/A</c:v>
                </c:pt>
                <c:pt idx="8690">
                  <c:v>#N/A</c:v>
                </c:pt>
                <c:pt idx="8691">
                  <c:v>#N/A</c:v>
                </c:pt>
                <c:pt idx="8692">
                  <c:v>#N/A</c:v>
                </c:pt>
                <c:pt idx="8693">
                  <c:v>#N/A</c:v>
                </c:pt>
                <c:pt idx="8694">
                  <c:v>#N/A</c:v>
                </c:pt>
                <c:pt idx="8695">
                  <c:v>#N/A</c:v>
                </c:pt>
                <c:pt idx="8696">
                  <c:v>#N/A</c:v>
                </c:pt>
                <c:pt idx="8697">
                  <c:v>#N/A</c:v>
                </c:pt>
                <c:pt idx="8698">
                  <c:v>#N/A</c:v>
                </c:pt>
                <c:pt idx="8699">
                  <c:v>#N/A</c:v>
                </c:pt>
                <c:pt idx="8700">
                  <c:v>#N/A</c:v>
                </c:pt>
                <c:pt idx="8701">
                  <c:v>#N/A</c:v>
                </c:pt>
                <c:pt idx="8702">
                  <c:v>#N/A</c:v>
                </c:pt>
                <c:pt idx="8703">
                  <c:v>#N/A</c:v>
                </c:pt>
                <c:pt idx="8704">
                  <c:v>#N/A</c:v>
                </c:pt>
                <c:pt idx="8705">
                  <c:v>#N/A</c:v>
                </c:pt>
                <c:pt idx="8706">
                  <c:v>#N/A</c:v>
                </c:pt>
                <c:pt idx="8707">
                  <c:v>#N/A</c:v>
                </c:pt>
                <c:pt idx="8708">
                  <c:v>#N/A</c:v>
                </c:pt>
                <c:pt idx="8709">
                  <c:v>#N/A</c:v>
                </c:pt>
                <c:pt idx="8710">
                  <c:v>#N/A</c:v>
                </c:pt>
                <c:pt idx="8711">
                  <c:v>#N/A</c:v>
                </c:pt>
                <c:pt idx="8712">
                  <c:v>#N/A</c:v>
                </c:pt>
                <c:pt idx="8713">
                  <c:v>#N/A</c:v>
                </c:pt>
                <c:pt idx="8714">
                  <c:v>#N/A</c:v>
                </c:pt>
                <c:pt idx="8715">
                  <c:v>#N/A</c:v>
                </c:pt>
                <c:pt idx="8716">
                  <c:v>#N/A</c:v>
                </c:pt>
                <c:pt idx="8717">
                  <c:v>#N/A</c:v>
                </c:pt>
                <c:pt idx="8718">
                  <c:v>#N/A</c:v>
                </c:pt>
                <c:pt idx="8719">
                  <c:v>#N/A</c:v>
                </c:pt>
                <c:pt idx="8720">
                  <c:v>#N/A</c:v>
                </c:pt>
                <c:pt idx="8721">
                  <c:v>#N/A</c:v>
                </c:pt>
                <c:pt idx="8722">
                  <c:v>#N/A</c:v>
                </c:pt>
                <c:pt idx="8723">
                  <c:v>#N/A</c:v>
                </c:pt>
                <c:pt idx="8724">
                  <c:v>#N/A</c:v>
                </c:pt>
                <c:pt idx="8725">
                  <c:v>#N/A</c:v>
                </c:pt>
                <c:pt idx="8726">
                  <c:v>#N/A</c:v>
                </c:pt>
                <c:pt idx="8727">
                  <c:v>#N/A</c:v>
                </c:pt>
                <c:pt idx="8728">
                  <c:v>#N/A</c:v>
                </c:pt>
                <c:pt idx="8729">
                  <c:v>#N/A</c:v>
                </c:pt>
                <c:pt idx="8730">
                  <c:v>#N/A</c:v>
                </c:pt>
                <c:pt idx="8731">
                  <c:v>#N/A</c:v>
                </c:pt>
                <c:pt idx="8732">
                  <c:v>#N/A</c:v>
                </c:pt>
                <c:pt idx="8733">
                  <c:v>#N/A</c:v>
                </c:pt>
                <c:pt idx="8734">
                  <c:v>#N/A</c:v>
                </c:pt>
                <c:pt idx="8735">
                  <c:v>#N/A</c:v>
                </c:pt>
                <c:pt idx="8736">
                  <c:v>#N/A</c:v>
                </c:pt>
                <c:pt idx="8737">
                  <c:v>#N/A</c:v>
                </c:pt>
                <c:pt idx="8738">
                  <c:v>#N/A</c:v>
                </c:pt>
                <c:pt idx="8739">
                  <c:v>#N/A</c:v>
                </c:pt>
                <c:pt idx="8740">
                  <c:v>#N/A</c:v>
                </c:pt>
                <c:pt idx="8741">
                  <c:v>#N/A</c:v>
                </c:pt>
                <c:pt idx="8742">
                  <c:v>#N/A</c:v>
                </c:pt>
                <c:pt idx="8743">
                  <c:v>#N/A</c:v>
                </c:pt>
                <c:pt idx="8744">
                  <c:v>#N/A</c:v>
                </c:pt>
                <c:pt idx="8745">
                  <c:v>#N/A</c:v>
                </c:pt>
                <c:pt idx="8746">
                  <c:v>#N/A</c:v>
                </c:pt>
                <c:pt idx="8747">
                  <c:v>#N/A</c:v>
                </c:pt>
                <c:pt idx="8748">
                  <c:v>#N/A</c:v>
                </c:pt>
                <c:pt idx="8749">
                  <c:v>#N/A</c:v>
                </c:pt>
                <c:pt idx="8750">
                  <c:v>#N/A</c:v>
                </c:pt>
                <c:pt idx="8751">
                  <c:v>#N/A</c:v>
                </c:pt>
                <c:pt idx="8752">
                  <c:v>#N/A</c:v>
                </c:pt>
                <c:pt idx="8753">
                  <c:v>#N/A</c:v>
                </c:pt>
                <c:pt idx="8754">
                  <c:v>#N/A</c:v>
                </c:pt>
                <c:pt idx="8755">
                  <c:v>#N/A</c:v>
                </c:pt>
                <c:pt idx="8756">
                  <c:v>#N/A</c:v>
                </c:pt>
                <c:pt idx="8757">
                  <c:v>#N/A</c:v>
                </c:pt>
                <c:pt idx="8758">
                  <c:v>#N/A</c:v>
                </c:pt>
                <c:pt idx="8759">
                  <c:v>#N/A</c:v>
                </c:pt>
                <c:pt idx="8760">
                  <c:v>#N/A</c:v>
                </c:pt>
                <c:pt idx="8761">
                  <c:v>#N/A</c:v>
                </c:pt>
                <c:pt idx="8762">
                  <c:v>#N/A</c:v>
                </c:pt>
                <c:pt idx="8763">
                  <c:v>#N/A</c:v>
                </c:pt>
                <c:pt idx="8764">
                  <c:v>#N/A</c:v>
                </c:pt>
                <c:pt idx="8765">
                  <c:v>#N/A</c:v>
                </c:pt>
                <c:pt idx="8766">
                  <c:v>#N/A</c:v>
                </c:pt>
                <c:pt idx="8767">
                  <c:v>#N/A</c:v>
                </c:pt>
                <c:pt idx="8768">
                  <c:v>#N/A</c:v>
                </c:pt>
                <c:pt idx="8769">
                  <c:v>#N/A</c:v>
                </c:pt>
                <c:pt idx="8770">
                  <c:v>#N/A</c:v>
                </c:pt>
                <c:pt idx="8771">
                  <c:v>#N/A</c:v>
                </c:pt>
                <c:pt idx="8772">
                  <c:v>#N/A</c:v>
                </c:pt>
                <c:pt idx="8773">
                  <c:v>#N/A</c:v>
                </c:pt>
                <c:pt idx="8774">
                  <c:v>#N/A</c:v>
                </c:pt>
                <c:pt idx="8775">
                  <c:v>#N/A</c:v>
                </c:pt>
                <c:pt idx="8776">
                  <c:v>#N/A</c:v>
                </c:pt>
                <c:pt idx="8777">
                  <c:v>#N/A</c:v>
                </c:pt>
                <c:pt idx="8778">
                  <c:v>#N/A</c:v>
                </c:pt>
                <c:pt idx="8779">
                  <c:v>#N/A</c:v>
                </c:pt>
                <c:pt idx="8780">
                  <c:v>#N/A</c:v>
                </c:pt>
                <c:pt idx="8781">
                  <c:v>#N/A</c:v>
                </c:pt>
                <c:pt idx="8782">
                  <c:v>#N/A</c:v>
                </c:pt>
                <c:pt idx="8783">
                  <c:v>#N/A</c:v>
                </c:pt>
                <c:pt idx="8784">
                  <c:v>#N/A</c:v>
                </c:pt>
                <c:pt idx="8785">
                  <c:v>#N/A</c:v>
                </c:pt>
                <c:pt idx="8786">
                  <c:v>#N/A</c:v>
                </c:pt>
                <c:pt idx="8787">
                  <c:v>#N/A</c:v>
                </c:pt>
                <c:pt idx="8788">
                  <c:v>#N/A</c:v>
                </c:pt>
                <c:pt idx="8789">
                  <c:v>#N/A</c:v>
                </c:pt>
                <c:pt idx="8790">
                  <c:v>#N/A</c:v>
                </c:pt>
                <c:pt idx="8791">
                  <c:v>#N/A</c:v>
                </c:pt>
                <c:pt idx="8792">
                  <c:v>#N/A</c:v>
                </c:pt>
                <c:pt idx="8793">
                  <c:v>#N/A</c:v>
                </c:pt>
                <c:pt idx="8794">
                  <c:v>#N/A</c:v>
                </c:pt>
                <c:pt idx="8795">
                  <c:v>#N/A</c:v>
                </c:pt>
                <c:pt idx="8796">
                  <c:v>#N/A</c:v>
                </c:pt>
                <c:pt idx="8797">
                  <c:v>#N/A</c:v>
                </c:pt>
                <c:pt idx="8798">
                  <c:v>#N/A</c:v>
                </c:pt>
                <c:pt idx="8799">
                  <c:v>#N/A</c:v>
                </c:pt>
                <c:pt idx="8800">
                  <c:v>#N/A</c:v>
                </c:pt>
                <c:pt idx="8801">
                  <c:v>#N/A</c:v>
                </c:pt>
                <c:pt idx="8802">
                  <c:v>#N/A</c:v>
                </c:pt>
                <c:pt idx="8803">
                  <c:v>#N/A</c:v>
                </c:pt>
                <c:pt idx="8804">
                  <c:v>#N/A</c:v>
                </c:pt>
                <c:pt idx="8805">
                  <c:v>#N/A</c:v>
                </c:pt>
                <c:pt idx="8806">
                  <c:v>#N/A</c:v>
                </c:pt>
                <c:pt idx="8807">
                  <c:v>#N/A</c:v>
                </c:pt>
                <c:pt idx="8808">
                  <c:v>#N/A</c:v>
                </c:pt>
                <c:pt idx="8809">
                  <c:v>#N/A</c:v>
                </c:pt>
                <c:pt idx="8810">
                  <c:v>#N/A</c:v>
                </c:pt>
                <c:pt idx="8811">
                  <c:v>#N/A</c:v>
                </c:pt>
                <c:pt idx="8812">
                  <c:v>#N/A</c:v>
                </c:pt>
                <c:pt idx="8813">
                  <c:v>#N/A</c:v>
                </c:pt>
                <c:pt idx="8814">
                  <c:v>#N/A</c:v>
                </c:pt>
                <c:pt idx="8815">
                  <c:v>#N/A</c:v>
                </c:pt>
                <c:pt idx="8816">
                  <c:v>#N/A</c:v>
                </c:pt>
                <c:pt idx="8817">
                  <c:v>#N/A</c:v>
                </c:pt>
                <c:pt idx="8818">
                  <c:v>#N/A</c:v>
                </c:pt>
                <c:pt idx="8819">
                  <c:v>#N/A</c:v>
                </c:pt>
                <c:pt idx="8820">
                  <c:v>#N/A</c:v>
                </c:pt>
                <c:pt idx="8821">
                  <c:v>#N/A</c:v>
                </c:pt>
                <c:pt idx="8822">
                  <c:v>#N/A</c:v>
                </c:pt>
                <c:pt idx="8823">
                  <c:v>#N/A</c:v>
                </c:pt>
                <c:pt idx="8824">
                  <c:v>#N/A</c:v>
                </c:pt>
                <c:pt idx="8825">
                  <c:v>#N/A</c:v>
                </c:pt>
                <c:pt idx="8826">
                  <c:v>#N/A</c:v>
                </c:pt>
                <c:pt idx="8827">
                  <c:v>#N/A</c:v>
                </c:pt>
                <c:pt idx="8828">
                  <c:v>#N/A</c:v>
                </c:pt>
                <c:pt idx="8829">
                  <c:v>#N/A</c:v>
                </c:pt>
                <c:pt idx="8830">
                  <c:v>#N/A</c:v>
                </c:pt>
                <c:pt idx="8831">
                  <c:v>#N/A</c:v>
                </c:pt>
                <c:pt idx="8832">
                  <c:v>#N/A</c:v>
                </c:pt>
                <c:pt idx="8833">
                  <c:v>#N/A</c:v>
                </c:pt>
                <c:pt idx="8834">
                  <c:v>#N/A</c:v>
                </c:pt>
                <c:pt idx="8835">
                  <c:v>#N/A</c:v>
                </c:pt>
                <c:pt idx="8836">
                  <c:v>#N/A</c:v>
                </c:pt>
                <c:pt idx="8837">
                  <c:v>#N/A</c:v>
                </c:pt>
                <c:pt idx="8838">
                  <c:v>#N/A</c:v>
                </c:pt>
                <c:pt idx="8839">
                  <c:v>#N/A</c:v>
                </c:pt>
                <c:pt idx="8840">
                  <c:v>#N/A</c:v>
                </c:pt>
                <c:pt idx="8841">
                  <c:v>#N/A</c:v>
                </c:pt>
                <c:pt idx="8842">
                  <c:v>#N/A</c:v>
                </c:pt>
                <c:pt idx="8843">
                  <c:v>#N/A</c:v>
                </c:pt>
                <c:pt idx="8844">
                  <c:v>#N/A</c:v>
                </c:pt>
                <c:pt idx="8845">
                  <c:v>#N/A</c:v>
                </c:pt>
                <c:pt idx="8846">
                  <c:v>#N/A</c:v>
                </c:pt>
                <c:pt idx="8847">
                  <c:v>#N/A</c:v>
                </c:pt>
                <c:pt idx="8848">
                  <c:v>#N/A</c:v>
                </c:pt>
                <c:pt idx="8849">
                  <c:v>#N/A</c:v>
                </c:pt>
                <c:pt idx="8850">
                  <c:v>#N/A</c:v>
                </c:pt>
                <c:pt idx="8851">
                  <c:v>#N/A</c:v>
                </c:pt>
                <c:pt idx="8852">
                  <c:v>#N/A</c:v>
                </c:pt>
                <c:pt idx="8853">
                  <c:v>#N/A</c:v>
                </c:pt>
                <c:pt idx="8854">
                  <c:v>#N/A</c:v>
                </c:pt>
                <c:pt idx="8855">
                  <c:v>#N/A</c:v>
                </c:pt>
                <c:pt idx="8856">
                  <c:v>#N/A</c:v>
                </c:pt>
                <c:pt idx="8857">
                  <c:v>#N/A</c:v>
                </c:pt>
                <c:pt idx="8858">
                  <c:v>#N/A</c:v>
                </c:pt>
                <c:pt idx="8859">
                  <c:v>#N/A</c:v>
                </c:pt>
                <c:pt idx="8860">
                  <c:v>#N/A</c:v>
                </c:pt>
                <c:pt idx="8861">
                  <c:v>#N/A</c:v>
                </c:pt>
                <c:pt idx="8862">
                  <c:v>#N/A</c:v>
                </c:pt>
                <c:pt idx="8863">
                  <c:v>#N/A</c:v>
                </c:pt>
                <c:pt idx="8864">
                  <c:v>#N/A</c:v>
                </c:pt>
                <c:pt idx="8865">
                  <c:v>#N/A</c:v>
                </c:pt>
                <c:pt idx="8866">
                  <c:v>#N/A</c:v>
                </c:pt>
                <c:pt idx="8867">
                  <c:v>#N/A</c:v>
                </c:pt>
                <c:pt idx="8868">
                  <c:v>#N/A</c:v>
                </c:pt>
                <c:pt idx="8869">
                  <c:v>#N/A</c:v>
                </c:pt>
                <c:pt idx="8870">
                  <c:v>#N/A</c:v>
                </c:pt>
                <c:pt idx="8871">
                  <c:v>#N/A</c:v>
                </c:pt>
                <c:pt idx="8872">
                  <c:v>#N/A</c:v>
                </c:pt>
                <c:pt idx="8873">
                  <c:v>#N/A</c:v>
                </c:pt>
                <c:pt idx="8874">
                  <c:v>#N/A</c:v>
                </c:pt>
                <c:pt idx="8875">
                  <c:v>#N/A</c:v>
                </c:pt>
                <c:pt idx="8876">
                  <c:v>#N/A</c:v>
                </c:pt>
                <c:pt idx="8877">
                  <c:v>#N/A</c:v>
                </c:pt>
                <c:pt idx="8878">
                  <c:v>#N/A</c:v>
                </c:pt>
                <c:pt idx="8879">
                  <c:v>#N/A</c:v>
                </c:pt>
                <c:pt idx="8880">
                  <c:v>#N/A</c:v>
                </c:pt>
                <c:pt idx="8881">
                  <c:v>#N/A</c:v>
                </c:pt>
                <c:pt idx="8882">
                  <c:v>#N/A</c:v>
                </c:pt>
                <c:pt idx="8883">
                  <c:v>#N/A</c:v>
                </c:pt>
                <c:pt idx="8884">
                  <c:v>#N/A</c:v>
                </c:pt>
                <c:pt idx="8885">
                  <c:v>#N/A</c:v>
                </c:pt>
                <c:pt idx="8886">
                  <c:v>#N/A</c:v>
                </c:pt>
                <c:pt idx="8887">
                  <c:v>#N/A</c:v>
                </c:pt>
                <c:pt idx="8888">
                  <c:v>#N/A</c:v>
                </c:pt>
                <c:pt idx="8889">
                  <c:v>#N/A</c:v>
                </c:pt>
                <c:pt idx="8890">
                  <c:v>#N/A</c:v>
                </c:pt>
                <c:pt idx="8891">
                  <c:v>#N/A</c:v>
                </c:pt>
                <c:pt idx="8892">
                  <c:v>#N/A</c:v>
                </c:pt>
                <c:pt idx="8893">
                  <c:v>#N/A</c:v>
                </c:pt>
                <c:pt idx="8894">
                  <c:v>#N/A</c:v>
                </c:pt>
                <c:pt idx="8895">
                  <c:v>#N/A</c:v>
                </c:pt>
                <c:pt idx="8896">
                  <c:v>#N/A</c:v>
                </c:pt>
                <c:pt idx="8897">
                  <c:v>#N/A</c:v>
                </c:pt>
                <c:pt idx="8898">
                  <c:v>#N/A</c:v>
                </c:pt>
                <c:pt idx="8899">
                  <c:v>#N/A</c:v>
                </c:pt>
                <c:pt idx="8900">
                  <c:v>#N/A</c:v>
                </c:pt>
                <c:pt idx="8901">
                  <c:v>#N/A</c:v>
                </c:pt>
                <c:pt idx="8902">
                  <c:v>#N/A</c:v>
                </c:pt>
                <c:pt idx="8903">
                  <c:v>#N/A</c:v>
                </c:pt>
                <c:pt idx="8904">
                  <c:v>#N/A</c:v>
                </c:pt>
                <c:pt idx="8905">
                  <c:v>#N/A</c:v>
                </c:pt>
                <c:pt idx="8906">
                  <c:v>#N/A</c:v>
                </c:pt>
                <c:pt idx="8907">
                  <c:v>#N/A</c:v>
                </c:pt>
                <c:pt idx="8908">
                  <c:v>#N/A</c:v>
                </c:pt>
                <c:pt idx="8909">
                  <c:v>#N/A</c:v>
                </c:pt>
                <c:pt idx="8910">
                  <c:v>#N/A</c:v>
                </c:pt>
                <c:pt idx="8911">
                  <c:v>#N/A</c:v>
                </c:pt>
                <c:pt idx="8912">
                  <c:v>#N/A</c:v>
                </c:pt>
                <c:pt idx="8913">
                  <c:v>#N/A</c:v>
                </c:pt>
                <c:pt idx="8914">
                  <c:v>#N/A</c:v>
                </c:pt>
                <c:pt idx="8915">
                  <c:v>#N/A</c:v>
                </c:pt>
                <c:pt idx="8916">
                  <c:v>#N/A</c:v>
                </c:pt>
                <c:pt idx="8917">
                  <c:v>#N/A</c:v>
                </c:pt>
                <c:pt idx="8918">
                  <c:v>#N/A</c:v>
                </c:pt>
                <c:pt idx="8919">
                  <c:v>#N/A</c:v>
                </c:pt>
                <c:pt idx="8920">
                  <c:v>#N/A</c:v>
                </c:pt>
                <c:pt idx="8921">
                  <c:v>#N/A</c:v>
                </c:pt>
                <c:pt idx="8922">
                  <c:v>#N/A</c:v>
                </c:pt>
                <c:pt idx="8923">
                  <c:v>#N/A</c:v>
                </c:pt>
                <c:pt idx="8924">
                  <c:v>#N/A</c:v>
                </c:pt>
                <c:pt idx="8925">
                  <c:v>#N/A</c:v>
                </c:pt>
                <c:pt idx="8926">
                  <c:v>#N/A</c:v>
                </c:pt>
                <c:pt idx="8927">
                  <c:v>#N/A</c:v>
                </c:pt>
                <c:pt idx="8928">
                  <c:v>#N/A</c:v>
                </c:pt>
                <c:pt idx="8929">
                  <c:v>#N/A</c:v>
                </c:pt>
                <c:pt idx="8930">
                  <c:v>#N/A</c:v>
                </c:pt>
                <c:pt idx="8931">
                  <c:v>#N/A</c:v>
                </c:pt>
                <c:pt idx="8932">
                  <c:v>#N/A</c:v>
                </c:pt>
                <c:pt idx="8933">
                  <c:v>#N/A</c:v>
                </c:pt>
                <c:pt idx="8934">
                  <c:v>#N/A</c:v>
                </c:pt>
                <c:pt idx="8935">
                  <c:v>#N/A</c:v>
                </c:pt>
                <c:pt idx="8936">
                  <c:v>#N/A</c:v>
                </c:pt>
                <c:pt idx="8937">
                  <c:v>#N/A</c:v>
                </c:pt>
                <c:pt idx="8938">
                  <c:v>#N/A</c:v>
                </c:pt>
                <c:pt idx="8939">
                  <c:v>#N/A</c:v>
                </c:pt>
                <c:pt idx="8940">
                  <c:v>#N/A</c:v>
                </c:pt>
                <c:pt idx="8941">
                  <c:v>#N/A</c:v>
                </c:pt>
                <c:pt idx="8942">
                  <c:v>#N/A</c:v>
                </c:pt>
                <c:pt idx="8943">
                  <c:v>#N/A</c:v>
                </c:pt>
                <c:pt idx="8944">
                  <c:v>#N/A</c:v>
                </c:pt>
                <c:pt idx="8945">
                  <c:v>#N/A</c:v>
                </c:pt>
                <c:pt idx="8946">
                  <c:v>#N/A</c:v>
                </c:pt>
                <c:pt idx="8947">
                  <c:v>#N/A</c:v>
                </c:pt>
                <c:pt idx="8948">
                  <c:v>#N/A</c:v>
                </c:pt>
                <c:pt idx="8949">
                  <c:v>#N/A</c:v>
                </c:pt>
                <c:pt idx="8950">
                  <c:v>#N/A</c:v>
                </c:pt>
                <c:pt idx="8951">
                  <c:v>#N/A</c:v>
                </c:pt>
                <c:pt idx="8952">
                  <c:v>#N/A</c:v>
                </c:pt>
                <c:pt idx="8953">
                  <c:v>#N/A</c:v>
                </c:pt>
                <c:pt idx="8954">
                  <c:v>#N/A</c:v>
                </c:pt>
                <c:pt idx="8955">
                  <c:v>#N/A</c:v>
                </c:pt>
                <c:pt idx="8956">
                  <c:v>#N/A</c:v>
                </c:pt>
                <c:pt idx="8957">
                  <c:v>#N/A</c:v>
                </c:pt>
                <c:pt idx="8958">
                  <c:v>#N/A</c:v>
                </c:pt>
                <c:pt idx="8959">
                  <c:v>#N/A</c:v>
                </c:pt>
                <c:pt idx="8960">
                  <c:v>#N/A</c:v>
                </c:pt>
                <c:pt idx="8961">
                  <c:v>#N/A</c:v>
                </c:pt>
                <c:pt idx="8962">
                  <c:v>#N/A</c:v>
                </c:pt>
                <c:pt idx="8963">
                  <c:v>#N/A</c:v>
                </c:pt>
                <c:pt idx="8964">
                  <c:v>#N/A</c:v>
                </c:pt>
                <c:pt idx="8965">
                  <c:v>#N/A</c:v>
                </c:pt>
                <c:pt idx="8966">
                  <c:v>#N/A</c:v>
                </c:pt>
                <c:pt idx="8967">
                  <c:v>#N/A</c:v>
                </c:pt>
                <c:pt idx="8968">
                  <c:v>#N/A</c:v>
                </c:pt>
                <c:pt idx="8969">
                  <c:v>#N/A</c:v>
                </c:pt>
                <c:pt idx="8970">
                  <c:v>#N/A</c:v>
                </c:pt>
                <c:pt idx="8971">
                  <c:v>#N/A</c:v>
                </c:pt>
                <c:pt idx="8972">
                  <c:v>#N/A</c:v>
                </c:pt>
                <c:pt idx="8973">
                  <c:v>#N/A</c:v>
                </c:pt>
                <c:pt idx="8974">
                  <c:v>#N/A</c:v>
                </c:pt>
                <c:pt idx="8975">
                  <c:v>#N/A</c:v>
                </c:pt>
                <c:pt idx="8976">
                  <c:v>#N/A</c:v>
                </c:pt>
                <c:pt idx="8977">
                  <c:v>#N/A</c:v>
                </c:pt>
                <c:pt idx="8978">
                  <c:v>#N/A</c:v>
                </c:pt>
                <c:pt idx="8979">
                  <c:v>#N/A</c:v>
                </c:pt>
                <c:pt idx="8980">
                  <c:v>#N/A</c:v>
                </c:pt>
                <c:pt idx="8981">
                  <c:v>#N/A</c:v>
                </c:pt>
                <c:pt idx="8982">
                  <c:v>#N/A</c:v>
                </c:pt>
                <c:pt idx="8983">
                  <c:v>#N/A</c:v>
                </c:pt>
                <c:pt idx="8984">
                  <c:v>#N/A</c:v>
                </c:pt>
                <c:pt idx="8985">
                  <c:v>#N/A</c:v>
                </c:pt>
                <c:pt idx="8986">
                  <c:v>#N/A</c:v>
                </c:pt>
                <c:pt idx="8987">
                  <c:v>#N/A</c:v>
                </c:pt>
                <c:pt idx="8988">
                  <c:v>#N/A</c:v>
                </c:pt>
                <c:pt idx="8989">
                  <c:v>#N/A</c:v>
                </c:pt>
                <c:pt idx="8990">
                  <c:v>#N/A</c:v>
                </c:pt>
                <c:pt idx="8991">
                  <c:v>#N/A</c:v>
                </c:pt>
                <c:pt idx="8992">
                  <c:v>#N/A</c:v>
                </c:pt>
                <c:pt idx="8993">
                  <c:v>#N/A</c:v>
                </c:pt>
                <c:pt idx="8994">
                  <c:v>#N/A</c:v>
                </c:pt>
                <c:pt idx="8995">
                  <c:v>#N/A</c:v>
                </c:pt>
                <c:pt idx="8996">
                  <c:v>#N/A</c:v>
                </c:pt>
                <c:pt idx="8997">
                  <c:v>#N/A</c:v>
                </c:pt>
                <c:pt idx="8998">
                  <c:v>#N/A</c:v>
                </c:pt>
                <c:pt idx="8999">
                  <c:v>#N/A</c:v>
                </c:pt>
                <c:pt idx="9000">
                  <c:v>#N/A</c:v>
                </c:pt>
                <c:pt idx="9001">
                  <c:v>#N/A</c:v>
                </c:pt>
                <c:pt idx="9002">
                  <c:v>#N/A</c:v>
                </c:pt>
                <c:pt idx="9003">
                  <c:v>#N/A</c:v>
                </c:pt>
                <c:pt idx="9004">
                  <c:v>#N/A</c:v>
                </c:pt>
                <c:pt idx="9005">
                  <c:v>#N/A</c:v>
                </c:pt>
                <c:pt idx="9006">
                  <c:v>#N/A</c:v>
                </c:pt>
                <c:pt idx="9007">
                  <c:v>#N/A</c:v>
                </c:pt>
                <c:pt idx="9008">
                  <c:v>#N/A</c:v>
                </c:pt>
                <c:pt idx="9009">
                  <c:v>#N/A</c:v>
                </c:pt>
                <c:pt idx="9010">
                  <c:v>#N/A</c:v>
                </c:pt>
                <c:pt idx="9011">
                  <c:v>#N/A</c:v>
                </c:pt>
                <c:pt idx="9012">
                  <c:v>#N/A</c:v>
                </c:pt>
                <c:pt idx="9013">
                  <c:v>#N/A</c:v>
                </c:pt>
                <c:pt idx="9014">
                  <c:v>#N/A</c:v>
                </c:pt>
                <c:pt idx="9015">
                  <c:v>#N/A</c:v>
                </c:pt>
                <c:pt idx="9016">
                  <c:v>#N/A</c:v>
                </c:pt>
                <c:pt idx="9017">
                  <c:v>#N/A</c:v>
                </c:pt>
                <c:pt idx="9018">
                  <c:v>#N/A</c:v>
                </c:pt>
                <c:pt idx="9019">
                  <c:v>#N/A</c:v>
                </c:pt>
                <c:pt idx="9020">
                  <c:v>#N/A</c:v>
                </c:pt>
                <c:pt idx="9021">
                  <c:v>#N/A</c:v>
                </c:pt>
                <c:pt idx="9022">
                  <c:v>#N/A</c:v>
                </c:pt>
                <c:pt idx="9023">
                  <c:v>#N/A</c:v>
                </c:pt>
                <c:pt idx="9024">
                  <c:v>#N/A</c:v>
                </c:pt>
                <c:pt idx="9025">
                  <c:v>#N/A</c:v>
                </c:pt>
                <c:pt idx="9026">
                  <c:v>#N/A</c:v>
                </c:pt>
                <c:pt idx="9027">
                  <c:v>#N/A</c:v>
                </c:pt>
                <c:pt idx="9028">
                  <c:v>#N/A</c:v>
                </c:pt>
                <c:pt idx="9029">
                  <c:v>#N/A</c:v>
                </c:pt>
                <c:pt idx="9030">
                  <c:v>#N/A</c:v>
                </c:pt>
                <c:pt idx="9031">
                  <c:v>#N/A</c:v>
                </c:pt>
                <c:pt idx="9032">
                  <c:v>#N/A</c:v>
                </c:pt>
                <c:pt idx="9033">
                  <c:v>#N/A</c:v>
                </c:pt>
                <c:pt idx="9034">
                  <c:v>#N/A</c:v>
                </c:pt>
                <c:pt idx="9035">
                  <c:v>#N/A</c:v>
                </c:pt>
                <c:pt idx="9036">
                  <c:v>#N/A</c:v>
                </c:pt>
                <c:pt idx="9037">
                  <c:v>#N/A</c:v>
                </c:pt>
                <c:pt idx="9038">
                  <c:v>#N/A</c:v>
                </c:pt>
                <c:pt idx="9039">
                  <c:v>#N/A</c:v>
                </c:pt>
                <c:pt idx="9040">
                  <c:v>#N/A</c:v>
                </c:pt>
                <c:pt idx="9041">
                  <c:v>#N/A</c:v>
                </c:pt>
                <c:pt idx="9042">
                  <c:v>#N/A</c:v>
                </c:pt>
                <c:pt idx="9043">
                  <c:v>#N/A</c:v>
                </c:pt>
                <c:pt idx="9044">
                  <c:v>#N/A</c:v>
                </c:pt>
                <c:pt idx="9045">
                  <c:v>#N/A</c:v>
                </c:pt>
                <c:pt idx="9046">
                  <c:v>#N/A</c:v>
                </c:pt>
                <c:pt idx="9047">
                  <c:v>#N/A</c:v>
                </c:pt>
                <c:pt idx="9048">
                  <c:v>#N/A</c:v>
                </c:pt>
                <c:pt idx="9049">
                  <c:v>#N/A</c:v>
                </c:pt>
                <c:pt idx="9050">
                  <c:v>#N/A</c:v>
                </c:pt>
                <c:pt idx="9051">
                  <c:v>#N/A</c:v>
                </c:pt>
                <c:pt idx="9052">
                  <c:v>#N/A</c:v>
                </c:pt>
                <c:pt idx="9053">
                  <c:v>#N/A</c:v>
                </c:pt>
                <c:pt idx="9054">
                  <c:v>#N/A</c:v>
                </c:pt>
                <c:pt idx="9055">
                  <c:v>#N/A</c:v>
                </c:pt>
                <c:pt idx="9056">
                  <c:v>#N/A</c:v>
                </c:pt>
                <c:pt idx="9057">
                  <c:v>#N/A</c:v>
                </c:pt>
                <c:pt idx="9058">
                  <c:v>#N/A</c:v>
                </c:pt>
                <c:pt idx="9059">
                  <c:v>#N/A</c:v>
                </c:pt>
                <c:pt idx="9060">
                  <c:v>#N/A</c:v>
                </c:pt>
                <c:pt idx="9061">
                  <c:v>#N/A</c:v>
                </c:pt>
                <c:pt idx="9062">
                  <c:v>#N/A</c:v>
                </c:pt>
                <c:pt idx="9063">
                  <c:v>#N/A</c:v>
                </c:pt>
                <c:pt idx="9064">
                  <c:v>#N/A</c:v>
                </c:pt>
                <c:pt idx="9065">
                  <c:v>#N/A</c:v>
                </c:pt>
                <c:pt idx="9066">
                  <c:v>#N/A</c:v>
                </c:pt>
                <c:pt idx="9067">
                  <c:v>#N/A</c:v>
                </c:pt>
                <c:pt idx="9068">
                  <c:v>#N/A</c:v>
                </c:pt>
                <c:pt idx="9069">
                  <c:v>#N/A</c:v>
                </c:pt>
                <c:pt idx="9070">
                  <c:v>#N/A</c:v>
                </c:pt>
                <c:pt idx="9071">
                  <c:v>#N/A</c:v>
                </c:pt>
                <c:pt idx="9072">
                  <c:v>#N/A</c:v>
                </c:pt>
                <c:pt idx="9073">
                  <c:v>#N/A</c:v>
                </c:pt>
                <c:pt idx="9074">
                  <c:v>#N/A</c:v>
                </c:pt>
                <c:pt idx="9075">
                  <c:v>#N/A</c:v>
                </c:pt>
                <c:pt idx="9076">
                  <c:v>#N/A</c:v>
                </c:pt>
                <c:pt idx="9077">
                  <c:v>#N/A</c:v>
                </c:pt>
                <c:pt idx="9078">
                  <c:v>#N/A</c:v>
                </c:pt>
                <c:pt idx="9079">
                  <c:v>#N/A</c:v>
                </c:pt>
                <c:pt idx="9080">
                  <c:v>#N/A</c:v>
                </c:pt>
                <c:pt idx="9081">
                  <c:v>#N/A</c:v>
                </c:pt>
                <c:pt idx="9082">
                  <c:v>#N/A</c:v>
                </c:pt>
                <c:pt idx="9083">
                  <c:v>#N/A</c:v>
                </c:pt>
                <c:pt idx="9084">
                  <c:v>#N/A</c:v>
                </c:pt>
                <c:pt idx="9085">
                  <c:v>#N/A</c:v>
                </c:pt>
                <c:pt idx="9086">
                  <c:v>#N/A</c:v>
                </c:pt>
                <c:pt idx="9087">
                  <c:v>#N/A</c:v>
                </c:pt>
                <c:pt idx="9088">
                  <c:v>#N/A</c:v>
                </c:pt>
                <c:pt idx="9089">
                  <c:v>#N/A</c:v>
                </c:pt>
                <c:pt idx="9090">
                  <c:v>#N/A</c:v>
                </c:pt>
                <c:pt idx="9091">
                  <c:v>#N/A</c:v>
                </c:pt>
                <c:pt idx="9092">
                  <c:v>#N/A</c:v>
                </c:pt>
                <c:pt idx="9093">
                  <c:v>#N/A</c:v>
                </c:pt>
                <c:pt idx="9094">
                  <c:v>#N/A</c:v>
                </c:pt>
                <c:pt idx="9095">
                  <c:v>#N/A</c:v>
                </c:pt>
                <c:pt idx="9096">
                  <c:v>#N/A</c:v>
                </c:pt>
                <c:pt idx="9097">
                  <c:v>#N/A</c:v>
                </c:pt>
                <c:pt idx="9098">
                  <c:v>#N/A</c:v>
                </c:pt>
                <c:pt idx="9099">
                  <c:v>#N/A</c:v>
                </c:pt>
                <c:pt idx="9100">
                  <c:v>#N/A</c:v>
                </c:pt>
                <c:pt idx="9101">
                  <c:v>#N/A</c:v>
                </c:pt>
                <c:pt idx="9102">
                  <c:v>#N/A</c:v>
                </c:pt>
                <c:pt idx="9103">
                  <c:v>#N/A</c:v>
                </c:pt>
                <c:pt idx="9104">
                  <c:v>#N/A</c:v>
                </c:pt>
                <c:pt idx="9105">
                  <c:v>#N/A</c:v>
                </c:pt>
                <c:pt idx="9106">
                  <c:v>#N/A</c:v>
                </c:pt>
                <c:pt idx="9107">
                  <c:v>#N/A</c:v>
                </c:pt>
                <c:pt idx="9108">
                  <c:v>#N/A</c:v>
                </c:pt>
                <c:pt idx="9109">
                  <c:v>#N/A</c:v>
                </c:pt>
                <c:pt idx="9110">
                  <c:v>#N/A</c:v>
                </c:pt>
                <c:pt idx="9111">
                  <c:v>#N/A</c:v>
                </c:pt>
                <c:pt idx="9112">
                  <c:v>#N/A</c:v>
                </c:pt>
                <c:pt idx="9113">
                  <c:v>#N/A</c:v>
                </c:pt>
                <c:pt idx="9114">
                  <c:v>#N/A</c:v>
                </c:pt>
                <c:pt idx="9115">
                  <c:v>#N/A</c:v>
                </c:pt>
                <c:pt idx="9116">
                  <c:v>#N/A</c:v>
                </c:pt>
                <c:pt idx="9117">
                  <c:v>#N/A</c:v>
                </c:pt>
                <c:pt idx="9118">
                  <c:v>#N/A</c:v>
                </c:pt>
                <c:pt idx="9119">
                  <c:v>#N/A</c:v>
                </c:pt>
                <c:pt idx="9120">
                  <c:v>#N/A</c:v>
                </c:pt>
                <c:pt idx="9121">
                  <c:v>#N/A</c:v>
                </c:pt>
                <c:pt idx="9122">
                  <c:v>#N/A</c:v>
                </c:pt>
                <c:pt idx="9123">
                  <c:v>#N/A</c:v>
                </c:pt>
                <c:pt idx="9124">
                  <c:v>#N/A</c:v>
                </c:pt>
                <c:pt idx="9125">
                  <c:v>#N/A</c:v>
                </c:pt>
                <c:pt idx="9126">
                  <c:v>#N/A</c:v>
                </c:pt>
                <c:pt idx="9127">
                  <c:v>#N/A</c:v>
                </c:pt>
                <c:pt idx="9128">
                  <c:v>#N/A</c:v>
                </c:pt>
                <c:pt idx="9129">
                  <c:v>#N/A</c:v>
                </c:pt>
                <c:pt idx="9130">
                  <c:v>#N/A</c:v>
                </c:pt>
                <c:pt idx="9131">
                  <c:v>#N/A</c:v>
                </c:pt>
                <c:pt idx="9132">
                  <c:v>#N/A</c:v>
                </c:pt>
                <c:pt idx="9133">
                  <c:v>#N/A</c:v>
                </c:pt>
                <c:pt idx="9134">
                  <c:v>#N/A</c:v>
                </c:pt>
                <c:pt idx="9135">
                  <c:v>#N/A</c:v>
                </c:pt>
                <c:pt idx="9136">
                  <c:v>#N/A</c:v>
                </c:pt>
                <c:pt idx="9137">
                  <c:v>#N/A</c:v>
                </c:pt>
                <c:pt idx="9138">
                  <c:v>#N/A</c:v>
                </c:pt>
                <c:pt idx="9139">
                  <c:v>#N/A</c:v>
                </c:pt>
                <c:pt idx="9140">
                  <c:v>#N/A</c:v>
                </c:pt>
                <c:pt idx="9141">
                  <c:v>#N/A</c:v>
                </c:pt>
                <c:pt idx="9142">
                  <c:v>#N/A</c:v>
                </c:pt>
                <c:pt idx="9143">
                  <c:v>#N/A</c:v>
                </c:pt>
                <c:pt idx="9144">
                  <c:v>#N/A</c:v>
                </c:pt>
                <c:pt idx="9145">
                  <c:v>#N/A</c:v>
                </c:pt>
                <c:pt idx="9146">
                  <c:v>#N/A</c:v>
                </c:pt>
                <c:pt idx="9147">
                  <c:v>#N/A</c:v>
                </c:pt>
                <c:pt idx="9148">
                  <c:v>#N/A</c:v>
                </c:pt>
                <c:pt idx="9149">
                  <c:v>#N/A</c:v>
                </c:pt>
                <c:pt idx="9150">
                  <c:v>#N/A</c:v>
                </c:pt>
                <c:pt idx="9151">
                  <c:v>#N/A</c:v>
                </c:pt>
                <c:pt idx="9152">
                  <c:v>#N/A</c:v>
                </c:pt>
                <c:pt idx="9153">
                  <c:v>#N/A</c:v>
                </c:pt>
                <c:pt idx="9154">
                  <c:v>#N/A</c:v>
                </c:pt>
                <c:pt idx="9155">
                  <c:v>#N/A</c:v>
                </c:pt>
                <c:pt idx="9156">
                  <c:v>#N/A</c:v>
                </c:pt>
                <c:pt idx="9157">
                  <c:v>#N/A</c:v>
                </c:pt>
                <c:pt idx="9158">
                  <c:v>#N/A</c:v>
                </c:pt>
                <c:pt idx="9159">
                  <c:v>#N/A</c:v>
                </c:pt>
                <c:pt idx="9160">
                  <c:v>#N/A</c:v>
                </c:pt>
                <c:pt idx="9161">
                  <c:v>#N/A</c:v>
                </c:pt>
                <c:pt idx="9162">
                  <c:v>#N/A</c:v>
                </c:pt>
                <c:pt idx="9163">
                  <c:v>#N/A</c:v>
                </c:pt>
                <c:pt idx="9164">
                  <c:v>#N/A</c:v>
                </c:pt>
                <c:pt idx="9165">
                  <c:v>#N/A</c:v>
                </c:pt>
                <c:pt idx="9166">
                  <c:v>#N/A</c:v>
                </c:pt>
                <c:pt idx="9167">
                  <c:v>#N/A</c:v>
                </c:pt>
                <c:pt idx="9168">
                  <c:v>#N/A</c:v>
                </c:pt>
                <c:pt idx="9169">
                  <c:v>#N/A</c:v>
                </c:pt>
                <c:pt idx="9170">
                  <c:v>#N/A</c:v>
                </c:pt>
                <c:pt idx="9171">
                  <c:v>#N/A</c:v>
                </c:pt>
                <c:pt idx="9172">
                  <c:v>#N/A</c:v>
                </c:pt>
                <c:pt idx="9173">
                  <c:v>#N/A</c:v>
                </c:pt>
                <c:pt idx="9174">
                  <c:v>#N/A</c:v>
                </c:pt>
                <c:pt idx="9175">
                  <c:v>#N/A</c:v>
                </c:pt>
                <c:pt idx="9176">
                  <c:v>#N/A</c:v>
                </c:pt>
                <c:pt idx="9177">
                  <c:v>#N/A</c:v>
                </c:pt>
                <c:pt idx="9178">
                  <c:v>#N/A</c:v>
                </c:pt>
                <c:pt idx="9179">
                  <c:v>#N/A</c:v>
                </c:pt>
                <c:pt idx="9180">
                  <c:v>#N/A</c:v>
                </c:pt>
                <c:pt idx="9181">
                  <c:v>#N/A</c:v>
                </c:pt>
                <c:pt idx="9182">
                  <c:v>#N/A</c:v>
                </c:pt>
                <c:pt idx="9183">
                  <c:v>#N/A</c:v>
                </c:pt>
                <c:pt idx="9184">
                  <c:v>#N/A</c:v>
                </c:pt>
                <c:pt idx="9185">
                  <c:v>#N/A</c:v>
                </c:pt>
                <c:pt idx="9186">
                  <c:v>#N/A</c:v>
                </c:pt>
                <c:pt idx="9187">
                  <c:v>#N/A</c:v>
                </c:pt>
                <c:pt idx="9188">
                  <c:v>#N/A</c:v>
                </c:pt>
                <c:pt idx="9189">
                  <c:v>#N/A</c:v>
                </c:pt>
                <c:pt idx="9190">
                  <c:v>#N/A</c:v>
                </c:pt>
                <c:pt idx="9191">
                  <c:v>#N/A</c:v>
                </c:pt>
                <c:pt idx="9192">
                  <c:v>#N/A</c:v>
                </c:pt>
                <c:pt idx="9193">
                  <c:v>#N/A</c:v>
                </c:pt>
                <c:pt idx="9194">
                  <c:v>#N/A</c:v>
                </c:pt>
                <c:pt idx="9195">
                  <c:v>#N/A</c:v>
                </c:pt>
                <c:pt idx="9196">
                  <c:v>#N/A</c:v>
                </c:pt>
                <c:pt idx="9197">
                  <c:v>#N/A</c:v>
                </c:pt>
                <c:pt idx="9198">
                  <c:v>#N/A</c:v>
                </c:pt>
                <c:pt idx="9199">
                  <c:v>#N/A</c:v>
                </c:pt>
                <c:pt idx="9200">
                  <c:v>#N/A</c:v>
                </c:pt>
                <c:pt idx="9201">
                  <c:v>#N/A</c:v>
                </c:pt>
                <c:pt idx="9202">
                  <c:v>#N/A</c:v>
                </c:pt>
                <c:pt idx="9203">
                  <c:v>#N/A</c:v>
                </c:pt>
                <c:pt idx="9204">
                  <c:v>#N/A</c:v>
                </c:pt>
                <c:pt idx="9205">
                  <c:v>#N/A</c:v>
                </c:pt>
                <c:pt idx="9206">
                  <c:v>#N/A</c:v>
                </c:pt>
                <c:pt idx="9207">
                  <c:v>#N/A</c:v>
                </c:pt>
                <c:pt idx="9208">
                  <c:v>#N/A</c:v>
                </c:pt>
                <c:pt idx="9209">
                  <c:v>#N/A</c:v>
                </c:pt>
                <c:pt idx="9210">
                  <c:v>#N/A</c:v>
                </c:pt>
                <c:pt idx="9211">
                  <c:v>#N/A</c:v>
                </c:pt>
                <c:pt idx="9212">
                  <c:v>#N/A</c:v>
                </c:pt>
                <c:pt idx="9213">
                  <c:v>#N/A</c:v>
                </c:pt>
                <c:pt idx="9214">
                  <c:v>#N/A</c:v>
                </c:pt>
                <c:pt idx="9215">
                  <c:v>#N/A</c:v>
                </c:pt>
                <c:pt idx="9216">
                  <c:v>#N/A</c:v>
                </c:pt>
                <c:pt idx="9217">
                  <c:v>#N/A</c:v>
                </c:pt>
                <c:pt idx="9218">
                  <c:v>#N/A</c:v>
                </c:pt>
                <c:pt idx="9219">
                  <c:v>#N/A</c:v>
                </c:pt>
                <c:pt idx="9220">
                  <c:v>#N/A</c:v>
                </c:pt>
                <c:pt idx="9221">
                  <c:v>#N/A</c:v>
                </c:pt>
                <c:pt idx="9222">
                  <c:v>#N/A</c:v>
                </c:pt>
                <c:pt idx="9223">
                  <c:v>#N/A</c:v>
                </c:pt>
                <c:pt idx="9224">
                  <c:v>#N/A</c:v>
                </c:pt>
                <c:pt idx="9225">
                  <c:v>#N/A</c:v>
                </c:pt>
                <c:pt idx="9226">
                  <c:v>#N/A</c:v>
                </c:pt>
                <c:pt idx="9227">
                  <c:v>#N/A</c:v>
                </c:pt>
                <c:pt idx="9228">
                  <c:v>#N/A</c:v>
                </c:pt>
                <c:pt idx="9229">
                  <c:v>#N/A</c:v>
                </c:pt>
                <c:pt idx="9230">
                  <c:v>#N/A</c:v>
                </c:pt>
                <c:pt idx="9231">
                  <c:v>#N/A</c:v>
                </c:pt>
                <c:pt idx="9232">
                  <c:v>#N/A</c:v>
                </c:pt>
                <c:pt idx="9233">
                  <c:v>#N/A</c:v>
                </c:pt>
                <c:pt idx="9234">
                  <c:v>#N/A</c:v>
                </c:pt>
                <c:pt idx="9235">
                  <c:v>#N/A</c:v>
                </c:pt>
                <c:pt idx="9236">
                  <c:v>#N/A</c:v>
                </c:pt>
                <c:pt idx="9237">
                  <c:v>#N/A</c:v>
                </c:pt>
                <c:pt idx="9238">
                  <c:v>#N/A</c:v>
                </c:pt>
                <c:pt idx="9239">
                  <c:v>#N/A</c:v>
                </c:pt>
                <c:pt idx="9240">
                  <c:v>#N/A</c:v>
                </c:pt>
                <c:pt idx="9241">
                  <c:v>#N/A</c:v>
                </c:pt>
                <c:pt idx="9242">
                  <c:v>#N/A</c:v>
                </c:pt>
                <c:pt idx="9243">
                  <c:v>#N/A</c:v>
                </c:pt>
                <c:pt idx="9244">
                  <c:v>#N/A</c:v>
                </c:pt>
                <c:pt idx="9245">
                  <c:v>#N/A</c:v>
                </c:pt>
                <c:pt idx="9246">
                  <c:v>#N/A</c:v>
                </c:pt>
                <c:pt idx="9247">
                  <c:v>#N/A</c:v>
                </c:pt>
                <c:pt idx="9248">
                  <c:v>#N/A</c:v>
                </c:pt>
                <c:pt idx="9249">
                  <c:v>#N/A</c:v>
                </c:pt>
                <c:pt idx="9250">
                  <c:v>#N/A</c:v>
                </c:pt>
                <c:pt idx="9251">
                  <c:v>#N/A</c:v>
                </c:pt>
                <c:pt idx="9252">
                  <c:v>#N/A</c:v>
                </c:pt>
                <c:pt idx="9253">
                  <c:v>#N/A</c:v>
                </c:pt>
                <c:pt idx="9254">
                  <c:v>#N/A</c:v>
                </c:pt>
                <c:pt idx="9255">
                  <c:v>#N/A</c:v>
                </c:pt>
                <c:pt idx="9256">
                  <c:v>#N/A</c:v>
                </c:pt>
                <c:pt idx="9257">
                  <c:v>#N/A</c:v>
                </c:pt>
                <c:pt idx="9258">
                  <c:v>#N/A</c:v>
                </c:pt>
                <c:pt idx="9259">
                  <c:v>#N/A</c:v>
                </c:pt>
                <c:pt idx="9260">
                  <c:v>#N/A</c:v>
                </c:pt>
                <c:pt idx="9261">
                  <c:v>#N/A</c:v>
                </c:pt>
                <c:pt idx="9262">
                  <c:v>#N/A</c:v>
                </c:pt>
                <c:pt idx="9263">
                  <c:v>#N/A</c:v>
                </c:pt>
                <c:pt idx="9264">
                  <c:v>#N/A</c:v>
                </c:pt>
                <c:pt idx="9265">
                  <c:v>#N/A</c:v>
                </c:pt>
                <c:pt idx="9266">
                  <c:v>#N/A</c:v>
                </c:pt>
                <c:pt idx="9267">
                  <c:v>#N/A</c:v>
                </c:pt>
                <c:pt idx="9268">
                  <c:v>#N/A</c:v>
                </c:pt>
                <c:pt idx="9269">
                  <c:v>#N/A</c:v>
                </c:pt>
                <c:pt idx="9270">
                  <c:v>#N/A</c:v>
                </c:pt>
                <c:pt idx="9271">
                  <c:v>#N/A</c:v>
                </c:pt>
                <c:pt idx="9272">
                  <c:v>#N/A</c:v>
                </c:pt>
                <c:pt idx="9273">
                  <c:v>#N/A</c:v>
                </c:pt>
                <c:pt idx="9274">
                  <c:v>#N/A</c:v>
                </c:pt>
                <c:pt idx="9275">
                  <c:v>#N/A</c:v>
                </c:pt>
                <c:pt idx="9276">
                  <c:v>#N/A</c:v>
                </c:pt>
                <c:pt idx="9277">
                  <c:v>#N/A</c:v>
                </c:pt>
                <c:pt idx="9278">
                  <c:v>#N/A</c:v>
                </c:pt>
                <c:pt idx="9279">
                  <c:v>#N/A</c:v>
                </c:pt>
                <c:pt idx="9280">
                  <c:v>#N/A</c:v>
                </c:pt>
                <c:pt idx="9281">
                  <c:v>#N/A</c:v>
                </c:pt>
                <c:pt idx="9282">
                  <c:v>#N/A</c:v>
                </c:pt>
                <c:pt idx="9283">
                  <c:v>#N/A</c:v>
                </c:pt>
                <c:pt idx="9284">
                  <c:v>#N/A</c:v>
                </c:pt>
                <c:pt idx="9285">
                  <c:v>#N/A</c:v>
                </c:pt>
                <c:pt idx="9286">
                  <c:v>#N/A</c:v>
                </c:pt>
                <c:pt idx="9287">
                  <c:v>#N/A</c:v>
                </c:pt>
                <c:pt idx="9288">
                  <c:v>#N/A</c:v>
                </c:pt>
                <c:pt idx="9289">
                  <c:v>#N/A</c:v>
                </c:pt>
                <c:pt idx="9290">
                  <c:v>#N/A</c:v>
                </c:pt>
                <c:pt idx="9291">
                  <c:v>#N/A</c:v>
                </c:pt>
                <c:pt idx="9292">
                  <c:v>#N/A</c:v>
                </c:pt>
                <c:pt idx="9293">
                  <c:v>#N/A</c:v>
                </c:pt>
                <c:pt idx="9294">
                  <c:v>#N/A</c:v>
                </c:pt>
                <c:pt idx="9295">
                  <c:v>#N/A</c:v>
                </c:pt>
                <c:pt idx="9296">
                  <c:v>#N/A</c:v>
                </c:pt>
                <c:pt idx="9297">
                  <c:v>#N/A</c:v>
                </c:pt>
                <c:pt idx="9298">
                  <c:v>#N/A</c:v>
                </c:pt>
                <c:pt idx="9299">
                  <c:v>#N/A</c:v>
                </c:pt>
                <c:pt idx="9300">
                  <c:v>#N/A</c:v>
                </c:pt>
                <c:pt idx="9301">
                  <c:v>#N/A</c:v>
                </c:pt>
                <c:pt idx="9302">
                  <c:v>#N/A</c:v>
                </c:pt>
                <c:pt idx="9303">
                  <c:v>#N/A</c:v>
                </c:pt>
                <c:pt idx="9304">
                  <c:v>#N/A</c:v>
                </c:pt>
                <c:pt idx="9305">
                  <c:v>#N/A</c:v>
                </c:pt>
                <c:pt idx="9306">
                  <c:v>#N/A</c:v>
                </c:pt>
                <c:pt idx="9307">
                  <c:v>#N/A</c:v>
                </c:pt>
                <c:pt idx="9308">
                  <c:v>#N/A</c:v>
                </c:pt>
                <c:pt idx="9309">
                  <c:v>#N/A</c:v>
                </c:pt>
                <c:pt idx="9310">
                  <c:v>#N/A</c:v>
                </c:pt>
                <c:pt idx="9311">
                  <c:v>#N/A</c:v>
                </c:pt>
                <c:pt idx="9312">
                  <c:v>#N/A</c:v>
                </c:pt>
                <c:pt idx="9313">
                  <c:v>#N/A</c:v>
                </c:pt>
                <c:pt idx="9314">
                  <c:v>#N/A</c:v>
                </c:pt>
                <c:pt idx="9315">
                  <c:v>#N/A</c:v>
                </c:pt>
                <c:pt idx="9316">
                  <c:v>#N/A</c:v>
                </c:pt>
                <c:pt idx="9317">
                  <c:v>#N/A</c:v>
                </c:pt>
                <c:pt idx="9318">
                  <c:v>#N/A</c:v>
                </c:pt>
                <c:pt idx="9319">
                  <c:v>#N/A</c:v>
                </c:pt>
                <c:pt idx="9320">
                  <c:v>#N/A</c:v>
                </c:pt>
                <c:pt idx="9321">
                  <c:v>#N/A</c:v>
                </c:pt>
                <c:pt idx="9322">
                  <c:v>#N/A</c:v>
                </c:pt>
                <c:pt idx="9323">
                  <c:v>#N/A</c:v>
                </c:pt>
                <c:pt idx="9324">
                  <c:v>#N/A</c:v>
                </c:pt>
                <c:pt idx="9325">
                  <c:v>#N/A</c:v>
                </c:pt>
                <c:pt idx="9326">
                  <c:v>#N/A</c:v>
                </c:pt>
                <c:pt idx="9327">
                  <c:v>#N/A</c:v>
                </c:pt>
                <c:pt idx="9328">
                  <c:v>#N/A</c:v>
                </c:pt>
                <c:pt idx="9329">
                  <c:v>#N/A</c:v>
                </c:pt>
                <c:pt idx="9330">
                  <c:v>#N/A</c:v>
                </c:pt>
                <c:pt idx="9331">
                  <c:v>#N/A</c:v>
                </c:pt>
                <c:pt idx="9332">
                  <c:v>#N/A</c:v>
                </c:pt>
                <c:pt idx="9333">
                  <c:v>#N/A</c:v>
                </c:pt>
                <c:pt idx="9334">
                  <c:v>#N/A</c:v>
                </c:pt>
                <c:pt idx="9335">
                  <c:v>#N/A</c:v>
                </c:pt>
                <c:pt idx="9336">
                  <c:v>#N/A</c:v>
                </c:pt>
                <c:pt idx="9337">
                  <c:v>#N/A</c:v>
                </c:pt>
                <c:pt idx="9338">
                  <c:v>#N/A</c:v>
                </c:pt>
                <c:pt idx="9339">
                  <c:v>#N/A</c:v>
                </c:pt>
                <c:pt idx="9340">
                  <c:v>#N/A</c:v>
                </c:pt>
                <c:pt idx="9341">
                  <c:v>#N/A</c:v>
                </c:pt>
                <c:pt idx="9342">
                  <c:v>#N/A</c:v>
                </c:pt>
                <c:pt idx="9343">
                  <c:v>#N/A</c:v>
                </c:pt>
                <c:pt idx="9344">
                  <c:v>#N/A</c:v>
                </c:pt>
                <c:pt idx="9345">
                  <c:v>#N/A</c:v>
                </c:pt>
                <c:pt idx="9346">
                  <c:v>#N/A</c:v>
                </c:pt>
                <c:pt idx="9347">
                  <c:v>#N/A</c:v>
                </c:pt>
                <c:pt idx="9348">
                  <c:v>#N/A</c:v>
                </c:pt>
                <c:pt idx="9349">
                  <c:v>#N/A</c:v>
                </c:pt>
                <c:pt idx="9350">
                  <c:v>#N/A</c:v>
                </c:pt>
                <c:pt idx="9351">
                  <c:v>#N/A</c:v>
                </c:pt>
                <c:pt idx="9352">
                  <c:v>#N/A</c:v>
                </c:pt>
                <c:pt idx="9353">
                  <c:v>#N/A</c:v>
                </c:pt>
                <c:pt idx="9354">
                  <c:v>#N/A</c:v>
                </c:pt>
                <c:pt idx="9355">
                  <c:v>#N/A</c:v>
                </c:pt>
                <c:pt idx="9356">
                  <c:v>#N/A</c:v>
                </c:pt>
                <c:pt idx="9357">
                  <c:v>#N/A</c:v>
                </c:pt>
                <c:pt idx="9358">
                  <c:v>#N/A</c:v>
                </c:pt>
                <c:pt idx="9359">
                  <c:v>#N/A</c:v>
                </c:pt>
                <c:pt idx="9360">
                  <c:v>#N/A</c:v>
                </c:pt>
                <c:pt idx="9361">
                  <c:v>#N/A</c:v>
                </c:pt>
                <c:pt idx="9362">
                  <c:v>#N/A</c:v>
                </c:pt>
                <c:pt idx="9363">
                  <c:v>#N/A</c:v>
                </c:pt>
                <c:pt idx="9364">
                  <c:v>#N/A</c:v>
                </c:pt>
                <c:pt idx="9365">
                  <c:v>#N/A</c:v>
                </c:pt>
                <c:pt idx="9366">
                  <c:v>#N/A</c:v>
                </c:pt>
                <c:pt idx="9367">
                  <c:v>#N/A</c:v>
                </c:pt>
                <c:pt idx="9368">
                  <c:v>#N/A</c:v>
                </c:pt>
                <c:pt idx="9369">
                  <c:v>#N/A</c:v>
                </c:pt>
                <c:pt idx="9370">
                  <c:v>#N/A</c:v>
                </c:pt>
                <c:pt idx="9371">
                  <c:v>#N/A</c:v>
                </c:pt>
                <c:pt idx="9372">
                  <c:v>#N/A</c:v>
                </c:pt>
                <c:pt idx="9373">
                  <c:v>#N/A</c:v>
                </c:pt>
                <c:pt idx="9374">
                  <c:v>#N/A</c:v>
                </c:pt>
                <c:pt idx="9375">
                  <c:v>#N/A</c:v>
                </c:pt>
                <c:pt idx="9376">
                  <c:v>#N/A</c:v>
                </c:pt>
                <c:pt idx="9377">
                  <c:v>#N/A</c:v>
                </c:pt>
                <c:pt idx="9378">
                  <c:v>#N/A</c:v>
                </c:pt>
                <c:pt idx="9379">
                  <c:v>#N/A</c:v>
                </c:pt>
                <c:pt idx="9380">
                  <c:v>#N/A</c:v>
                </c:pt>
                <c:pt idx="9381">
                  <c:v>#N/A</c:v>
                </c:pt>
                <c:pt idx="9382">
                  <c:v>#N/A</c:v>
                </c:pt>
                <c:pt idx="9383">
                  <c:v>#N/A</c:v>
                </c:pt>
                <c:pt idx="9384">
                  <c:v>#N/A</c:v>
                </c:pt>
                <c:pt idx="9385">
                  <c:v>#N/A</c:v>
                </c:pt>
                <c:pt idx="9386">
                  <c:v>#N/A</c:v>
                </c:pt>
                <c:pt idx="9387">
                  <c:v>#N/A</c:v>
                </c:pt>
                <c:pt idx="9388">
                  <c:v>#N/A</c:v>
                </c:pt>
                <c:pt idx="9389">
                  <c:v>#N/A</c:v>
                </c:pt>
                <c:pt idx="9390">
                  <c:v>#N/A</c:v>
                </c:pt>
                <c:pt idx="9391">
                  <c:v>#N/A</c:v>
                </c:pt>
                <c:pt idx="9392">
                  <c:v>#N/A</c:v>
                </c:pt>
                <c:pt idx="9393">
                  <c:v>#N/A</c:v>
                </c:pt>
                <c:pt idx="9394">
                  <c:v>#N/A</c:v>
                </c:pt>
                <c:pt idx="9395">
                  <c:v>#N/A</c:v>
                </c:pt>
                <c:pt idx="9396">
                  <c:v>#N/A</c:v>
                </c:pt>
                <c:pt idx="9397">
                  <c:v>#N/A</c:v>
                </c:pt>
                <c:pt idx="9398">
                  <c:v>#N/A</c:v>
                </c:pt>
                <c:pt idx="9399">
                  <c:v>#N/A</c:v>
                </c:pt>
                <c:pt idx="9400">
                  <c:v>#N/A</c:v>
                </c:pt>
                <c:pt idx="9401">
                  <c:v>#N/A</c:v>
                </c:pt>
                <c:pt idx="9402">
                  <c:v>#N/A</c:v>
                </c:pt>
                <c:pt idx="9403">
                  <c:v>#N/A</c:v>
                </c:pt>
                <c:pt idx="9404">
                  <c:v>#N/A</c:v>
                </c:pt>
                <c:pt idx="9405">
                  <c:v>#N/A</c:v>
                </c:pt>
                <c:pt idx="9406">
                  <c:v>#N/A</c:v>
                </c:pt>
                <c:pt idx="9407">
                  <c:v>#N/A</c:v>
                </c:pt>
                <c:pt idx="9408">
                  <c:v>#N/A</c:v>
                </c:pt>
                <c:pt idx="9409">
                  <c:v>#N/A</c:v>
                </c:pt>
                <c:pt idx="9410">
                  <c:v>#N/A</c:v>
                </c:pt>
                <c:pt idx="9411">
                  <c:v>#N/A</c:v>
                </c:pt>
                <c:pt idx="9412">
                  <c:v>#N/A</c:v>
                </c:pt>
                <c:pt idx="9413">
                  <c:v>#N/A</c:v>
                </c:pt>
                <c:pt idx="9414">
                  <c:v>#N/A</c:v>
                </c:pt>
                <c:pt idx="9415">
                  <c:v>#N/A</c:v>
                </c:pt>
                <c:pt idx="9416">
                  <c:v>#N/A</c:v>
                </c:pt>
                <c:pt idx="9417">
                  <c:v>#N/A</c:v>
                </c:pt>
                <c:pt idx="9418">
                  <c:v>#N/A</c:v>
                </c:pt>
                <c:pt idx="9419">
                  <c:v>#N/A</c:v>
                </c:pt>
                <c:pt idx="9420">
                  <c:v>#N/A</c:v>
                </c:pt>
                <c:pt idx="9421">
                  <c:v>#N/A</c:v>
                </c:pt>
                <c:pt idx="9422">
                  <c:v>#N/A</c:v>
                </c:pt>
                <c:pt idx="9423">
                  <c:v>#N/A</c:v>
                </c:pt>
                <c:pt idx="9424">
                  <c:v>#N/A</c:v>
                </c:pt>
                <c:pt idx="9425">
                  <c:v>#N/A</c:v>
                </c:pt>
                <c:pt idx="9426">
                  <c:v>#N/A</c:v>
                </c:pt>
                <c:pt idx="9427">
                  <c:v>#N/A</c:v>
                </c:pt>
                <c:pt idx="9428">
                  <c:v>#N/A</c:v>
                </c:pt>
                <c:pt idx="9429">
                  <c:v>#N/A</c:v>
                </c:pt>
                <c:pt idx="9430">
                  <c:v>#N/A</c:v>
                </c:pt>
                <c:pt idx="9431">
                  <c:v>#N/A</c:v>
                </c:pt>
                <c:pt idx="9432">
                  <c:v>#N/A</c:v>
                </c:pt>
                <c:pt idx="9433">
                  <c:v>#N/A</c:v>
                </c:pt>
                <c:pt idx="9434">
                  <c:v>#N/A</c:v>
                </c:pt>
                <c:pt idx="9435">
                  <c:v>#N/A</c:v>
                </c:pt>
                <c:pt idx="9436">
                  <c:v>#N/A</c:v>
                </c:pt>
                <c:pt idx="9437">
                  <c:v>#N/A</c:v>
                </c:pt>
                <c:pt idx="9438">
                  <c:v>#N/A</c:v>
                </c:pt>
                <c:pt idx="9439">
                  <c:v>#N/A</c:v>
                </c:pt>
                <c:pt idx="9440">
                  <c:v>#N/A</c:v>
                </c:pt>
                <c:pt idx="9441">
                  <c:v>#N/A</c:v>
                </c:pt>
                <c:pt idx="9442">
                  <c:v>#N/A</c:v>
                </c:pt>
                <c:pt idx="9443">
                  <c:v>#N/A</c:v>
                </c:pt>
                <c:pt idx="9444">
                  <c:v>#N/A</c:v>
                </c:pt>
                <c:pt idx="9445">
                  <c:v>#N/A</c:v>
                </c:pt>
                <c:pt idx="9446">
                  <c:v>#N/A</c:v>
                </c:pt>
                <c:pt idx="9447">
                  <c:v>#N/A</c:v>
                </c:pt>
                <c:pt idx="9448">
                  <c:v>#N/A</c:v>
                </c:pt>
                <c:pt idx="9449">
                  <c:v>#N/A</c:v>
                </c:pt>
                <c:pt idx="9450">
                  <c:v>#N/A</c:v>
                </c:pt>
                <c:pt idx="9451">
                  <c:v>#N/A</c:v>
                </c:pt>
                <c:pt idx="9452">
                  <c:v>#N/A</c:v>
                </c:pt>
                <c:pt idx="9453">
                  <c:v>#N/A</c:v>
                </c:pt>
                <c:pt idx="9454">
                  <c:v>#N/A</c:v>
                </c:pt>
                <c:pt idx="9455">
                  <c:v>#N/A</c:v>
                </c:pt>
                <c:pt idx="9456">
                  <c:v>#N/A</c:v>
                </c:pt>
                <c:pt idx="9457">
                  <c:v>#N/A</c:v>
                </c:pt>
                <c:pt idx="9458">
                  <c:v>#N/A</c:v>
                </c:pt>
                <c:pt idx="9459">
                  <c:v>#N/A</c:v>
                </c:pt>
                <c:pt idx="9460">
                  <c:v>#N/A</c:v>
                </c:pt>
                <c:pt idx="9461">
                  <c:v>#N/A</c:v>
                </c:pt>
                <c:pt idx="9462">
                  <c:v>#N/A</c:v>
                </c:pt>
                <c:pt idx="9463">
                  <c:v>#N/A</c:v>
                </c:pt>
                <c:pt idx="9464">
                  <c:v>#N/A</c:v>
                </c:pt>
                <c:pt idx="9465">
                  <c:v>#N/A</c:v>
                </c:pt>
                <c:pt idx="9466">
                  <c:v>#N/A</c:v>
                </c:pt>
                <c:pt idx="9467">
                  <c:v>#N/A</c:v>
                </c:pt>
                <c:pt idx="9468">
                  <c:v>#N/A</c:v>
                </c:pt>
                <c:pt idx="9469">
                  <c:v>#N/A</c:v>
                </c:pt>
                <c:pt idx="9470">
                  <c:v>#N/A</c:v>
                </c:pt>
                <c:pt idx="9471">
                  <c:v>#N/A</c:v>
                </c:pt>
                <c:pt idx="9472">
                  <c:v>#N/A</c:v>
                </c:pt>
                <c:pt idx="9473">
                  <c:v>#N/A</c:v>
                </c:pt>
                <c:pt idx="9474">
                  <c:v>#N/A</c:v>
                </c:pt>
                <c:pt idx="9475">
                  <c:v>#N/A</c:v>
                </c:pt>
                <c:pt idx="9476">
                  <c:v>#N/A</c:v>
                </c:pt>
                <c:pt idx="9477">
                  <c:v>#N/A</c:v>
                </c:pt>
                <c:pt idx="9478">
                  <c:v>#N/A</c:v>
                </c:pt>
                <c:pt idx="9479">
                  <c:v>#N/A</c:v>
                </c:pt>
                <c:pt idx="9480">
                  <c:v>#N/A</c:v>
                </c:pt>
                <c:pt idx="9481">
                  <c:v>#N/A</c:v>
                </c:pt>
                <c:pt idx="9482">
                  <c:v>#N/A</c:v>
                </c:pt>
                <c:pt idx="9483">
                  <c:v>#N/A</c:v>
                </c:pt>
                <c:pt idx="9484">
                  <c:v>#N/A</c:v>
                </c:pt>
                <c:pt idx="9485">
                  <c:v>#N/A</c:v>
                </c:pt>
                <c:pt idx="9486">
                  <c:v>#N/A</c:v>
                </c:pt>
                <c:pt idx="9487">
                  <c:v>#N/A</c:v>
                </c:pt>
                <c:pt idx="9488">
                  <c:v>#N/A</c:v>
                </c:pt>
                <c:pt idx="9489">
                  <c:v>#N/A</c:v>
                </c:pt>
                <c:pt idx="9490">
                  <c:v>#N/A</c:v>
                </c:pt>
                <c:pt idx="9491">
                  <c:v>#N/A</c:v>
                </c:pt>
                <c:pt idx="9492">
                  <c:v>#N/A</c:v>
                </c:pt>
                <c:pt idx="9493">
                  <c:v>#N/A</c:v>
                </c:pt>
                <c:pt idx="9494">
                  <c:v>#N/A</c:v>
                </c:pt>
                <c:pt idx="9495">
                  <c:v>#N/A</c:v>
                </c:pt>
                <c:pt idx="9496">
                  <c:v>#N/A</c:v>
                </c:pt>
                <c:pt idx="9497">
                  <c:v>#N/A</c:v>
                </c:pt>
                <c:pt idx="9498">
                  <c:v>#N/A</c:v>
                </c:pt>
                <c:pt idx="9499">
                  <c:v>#N/A</c:v>
                </c:pt>
                <c:pt idx="9500">
                  <c:v>#N/A</c:v>
                </c:pt>
                <c:pt idx="9501">
                  <c:v>#N/A</c:v>
                </c:pt>
                <c:pt idx="9502">
                  <c:v>#N/A</c:v>
                </c:pt>
                <c:pt idx="9503">
                  <c:v>#N/A</c:v>
                </c:pt>
                <c:pt idx="9504">
                  <c:v>#N/A</c:v>
                </c:pt>
                <c:pt idx="9505">
                  <c:v>#N/A</c:v>
                </c:pt>
                <c:pt idx="9506">
                  <c:v>#N/A</c:v>
                </c:pt>
                <c:pt idx="9507">
                  <c:v>#N/A</c:v>
                </c:pt>
                <c:pt idx="9508">
                  <c:v>#N/A</c:v>
                </c:pt>
                <c:pt idx="9509">
                  <c:v>#N/A</c:v>
                </c:pt>
                <c:pt idx="9510">
                  <c:v>#N/A</c:v>
                </c:pt>
                <c:pt idx="9511">
                  <c:v>#N/A</c:v>
                </c:pt>
                <c:pt idx="9512">
                  <c:v>#N/A</c:v>
                </c:pt>
                <c:pt idx="9513">
                  <c:v>#N/A</c:v>
                </c:pt>
                <c:pt idx="9514">
                  <c:v>#N/A</c:v>
                </c:pt>
                <c:pt idx="9515">
                  <c:v>#N/A</c:v>
                </c:pt>
                <c:pt idx="9516">
                  <c:v>#N/A</c:v>
                </c:pt>
                <c:pt idx="9517">
                  <c:v>#N/A</c:v>
                </c:pt>
                <c:pt idx="9518">
                  <c:v>#N/A</c:v>
                </c:pt>
                <c:pt idx="9519">
                  <c:v>#N/A</c:v>
                </c:pt>
                <c:pt idx="9520">
                  <c:v>#N/A</c:v>
                </c:pt>
                <c:pt idx="9521">
                  <c:v>#N/A</c:v>
                </c:pt>
                <c:pt idx="9522">
                  <c:v>#N/A</c:v>
                </c:pt>
                <c:pt idx="9523">
                  <c:v>#N/A</c:v>
                </c:pt>
                <c:pt idx="9524">
                  <c:v>#N/A</c:v>
                </c:pt>
                <c:pt idx="9525">
                  <c:v>#N/A</c:v>
                </c:pt>
                <c:pt idx="9526">
                  <c:v>#N/A</c:v>
                </c:pt>
                <c:pt idx="9527">
                  <c:v>#N/A</c:v>
                </c:pt>
                <c:pt idx="9528">
                  <c:v>#N/A</c:v>
                </c:pt>
                <c:pt idx="9529">
                  <c:v>#N/A</c:v>
                </c:pt>
                <c:pt idx="9530">
                  <c:v>#N/A</c:v>
                </c:pt>
                <c:pt idx="9531">
                  <c:v>#N/A</c:v>
                </c:pt>
                <c:pt idx="9532">
                  <c:v>#N/A</c:v>
                </c:pt>
                <c:pt idx="9533">
                  <c:v>#N/A</c:v>
                </c:pt>
                <c:pt idx="9534">
                  <c:v>#N/A</c:v>
                </c:pt>
                <c:pt idx="9535">
                  <c:v>#N/A</c:v>
                </c:pt>
                <c:pt idx="9536">
                  <c:v>#N/A</c:v>
                </c:pt>
                <c:pt idx="9537">
                  <c:v>#N/A</c:v>
                </c:pt>
                <c:pt idx="9538">
                  <c:v>#N/A</c:v>
                </c:pt>
                <c:pt idx="9539">
                  <c:v>#N/A</c:v>
                </c:pt>
                <c:pt idx="9540">
                  <c:v>#N/A</c:v>
                </c:pt>
                <c:pt idx="9541">
                  <c:v>#N/A</c:v>
                </c:pt>
                <c:pt idx="9542">
                  <c:v>#N/A</c:v>
                </c:pt>
                <c:pt idx="9543">
                  <c:v>#N/A</c:v>
                </c:pt>
                <c:pt idx="9544">
                  <c:v>#N/A</c:v>
                </c:pt>
                <c:pt idx="9545">
                  <c:v>#N/A</c:v>
                </c:pt>
                <c:pt idx="9546">
                  <c:v>#N/A</c:v>
                </c:pt>
                <c:pt idx="9547">
                  <c:v>#N/A</c:v>
                </c:pt>
                <c:pt idx="9548">
                  <c:v>#N/A</c:v>
                </c:pt>
                <c:pt idx="9549">
                  <c:v>#N/A</c:v>
                </c:pt>
                <c:pt idx="9550">
                  <c:v>#N/A</c:v>
                </c:pt>
                <c:pt idx="9551">
                  <c:v>#N/A</c:v>
                </c:pt>
                <c:pt idx="9552">
                  <c:v>#N/A</c:v>
                </c:pt>
                <c:pt idx="9553">
                  <c:v>#N/A</c:v>
                </c:pt>
                <c:pt idx="9554">
                  <c:v>#N/A</c:v>
                </c:pt>
                <c:pt idx="9555">
                  <c:v>#N/A</c:v>
                </c:pt>
                <c:pt idx="9556">
                  <c:v>#N/A</c:v>
                </c:pt>
                <c:pt idx="9557">
                  <c:v>#N/A</c:v>
                </c:pt>
                <c:pt idx="9558">
                  <c:v>#N/A</c:v>
                </c:pt>
                <c:pt idx="9559">
                  <c:v>#N/A</c:v>
                </c:pt>
                <c:pt idx="9560">
                  <c:v>#N/A</c:v>
                </c:pt>
                <c:pt idx="9561">
                  <c:v>#N/A</c:v>
                </c:pt>
                <c:pt idx="9562">
                  <c:v>#N/A</c:v>
                </c:pt>
                <c:pt idx="9563">
                  <c:v>#N/A</c:v>
                </c:pt>
                <c:pt idx="9564">
                  <c:v>#N/A</c:v>
                </c:pt>
                <c:pt idx="9565">
                  <c:v>#N/A</c:v>
                </c:pt>
                <c:pt idx="9566">
                  <c:v>#N/A</c:v>
                </c:pt>
                <c:pt idx="9567">
                  <c:v>#N/A</c:v>
                </c:pt>
                <c:pt idx="9568">
                  <c:v>#N/A</c:v>
                </c:pt>
                <c:pt idx="9569">
                  <c:v>#N/A</c:v>
                </c:pt>
                <c:pt idx="9570">
                  <c:v>#N/A</c:v>
                </c:pt>
                <c:pt idx="9571">
                  <c:v>#N/A</c:v>
                </c:pt>
                <c:pt idx="9572">
                  <c:v>#N/A</c:v>
                </c:pt>
                <c:pt idx="9573">
                  <c:v>#N/A</c:v>
                </c:pt>
                <c:pt idx="9574">
                  <c:v>#N/A</c:v>
                </c:pt>
                <c:pt idx="9575">
                  <c:v>#N/A</c:v>
                </c:pt>
                <c:pt idx="9576">
                  <c:v>#N/A</c:v>
                </c:pt>
                <c:pt idx="9577">
                  <c:v>#N/A</c:v>
                </c:pt>
                <c:pt idx="9578">
                  <c:v>#N/A</c:v>
                </c:pt>
                <c:pt idx="9579">
                  <c:v>#N/A</c:v>
                </c:pt>
                <c:pt idx="9580">
                  <c:v>#N/A</c:v>
                </c:pt>
                <c:pt idx="9581">
                  <c:v>#N/A</c:v>
                </c:pt>
                <c:pt idx="9582">
                  <c:v>#N/A</c:v>
                </c:pt>
                <c:pt idx="9583">
                  <c:v>#N/A</c:v>
                </c:pt>
                <c:pt idx="9584">
                  <c:v>#N/A</c:v>
                </c:pt>
                <c:pt idx="9585">
                  <c:v>#N/A</c:v>
                </c:pt>
                <c:pt idx="9586">
                  <c:v>#N/A</c:v>
                </c:pt>
                <c:pt idx="9587">
                  <c:v>#N/A</c:v>
                </c:pt>
                <c:pt idx="9588">
                  <c:v>#N/A</c:v>
                </c:pt>
                <c:pt idx="9589">
                  <c:v>#N/A</c:v>
                </c:pt>
                <c:pt idx="9590">
                  <c:v>#N/A</c:v>
                </c:pt>
                <c:pt idx="9591">
                  <c:v>#N/A</c:v>
                </c:pt>
                <c:pt idx="9592">
                  <c:v>#N/A</c:v>
                </c:pt>
                <c:pt idx="9593">
                  <c:v>#N/A</c:v>
                </c:pt>
                <c:pt idx="9594">
                  <c:v>#N/A</c:v>
                </c:pt>
                <c:pt idx="9595">
                  <c:v>#N/A</c:v>
                </c:pt>
                <c:pt idx="9596">
                  <c:v>#N/A</c:v>
                </c:pt>
                <c:pt idx="9597">
                  <c:v>#N/A</c:v>
                </c:pt>
                <c:pt idx="9598">
                  <c:v>#N/A</c:v>
                </c:pt>
                <c:pt idx="9599">
                  <c:v>#N/A</c:v>
                </c:pt>
                <c:pt idx="9600">
                  <c:v>#N/A</c:v>
                </c:pt>
                <c:pt idx="9601">
                  <c:v>#N/A</c:v>
                </c:pt>
                <c:pt idx="9602">
                  <c:v>#N/A</c:v>
                </c:pt>
                <c:pt idx="9603">
                  <c:v>#N/A</c:v>
                </c:pt>
                <c:pt idx="9604">
                  <c:v>#N/A</c:v>
                </c:pt>
                <c:pt idx="9605">
                  <c:v>#N/A</c:v>
                </c:pt>
                <c:pt idx="9606">
                  <c:v>#N/A</c:v>
                </c:pt>
                <c:pt idx="9607">
                  <c:v>#N/A</c:v>
                </c:pt>
                <c:pt idx="9608">
                  <c:v>#N/A</c:v>
                </c:pt>
                <c:pt idx="9609">
                  <c:v>#N/A</c:v>
                </c:pt>
                <c:pt idx="9610">
                  <c:v>#N/A</c:v>
                </c:pt>
                <c:pt idx="9611">
                  <c:v>#N/A</c:v>
                </c:pt>
                <c:pt idx="9612">
                  <c:v>#N/A</c:v>
                </c:pt>
                <c:pt idx="9613">
                  <c:v>#N/A</c:v>
                </c:pt>
                <c:pt idx="9614">
                  <c:v>#N/A</c:v>
                </c:pt>
                <c:pt idx="9615">
                  <c:v>#N/A</c:v>
                </c:pt>
                <c:pt idx="9616">
                  <c:v>#N/A</c:v>
                </c:pt>
                <c:pt idx="9617">
                  <c:v>#N/A</c:v>
                </c:pt>
                <c:pt idx="9618">
                  <c:v>#N/A</c:v>
                </c:pt>
                <c:pt idx="9619">
                  <c:v>#N/A</c:v>
                </c:pt>
                <c:pt idx="9620">
                  <c:v>#N/A</c:v>
                </c:pt>
                <c:pt idx="9621">
                  <c:v>#N/A</c:v>
                </c:pt>
                <c:pt idx="9622">
                  <c:v>#N/A</c:v>
                </c:pt>
                <c:pt idx="9623">
                  <c:v>#N/A</c:v>
                </c:pt>
                <c:pt idx="9624">
                  <c:v>#N/A</c:v>
                </c:pt>
                <c:pt idx="9625">
                  <c:v>#N/A</c:v>
                </c:pt>
                <c:pt idx="9626">
                  <c:v>#N/A</c:v>
                </c:pt>
                <c:pt idx="9627">
                  <c:v>#N/A</c:v>
                </c:pt>
                <c:pt idx="9628">
                  <c:v>#N/A</c:v>
                </c:pt>
                <c:pt idx="9629">
                  <c:v>#N/A</c:v>
                </c:pt>
                <c:pt idx="9630">
                  <c:v>#N/A</c:v>
                </c:pt>
                <c:pt idx="9631">
                  <c:v>#N/A</c:v>
                </c:pt>
                <c:pt idx="9632">
                  <c:v>#N/A</c:v>
                </c:pt>
                <c:pt idx="9633">
                  <c:v>#N/A</c:v>
                </c:pt>
                <c:pt idx="9634">
                  <c:v>#N/A</c:v>
                </c:pt>
                <c:pt idx="9635">
                  <c:v>#N/A</c:v>
                </c:pt>
                <c:pt idx="9636">
                  <c:v>#N/A</c:v>
                </c:pt>
                <c:pt idx="9637">
                  <c:v>#N/A</c:v>
                </c:pt>
                <c:pt idx="9638">
                  <c:v>#N/A</c:v>
                </c:pt>
                <c:pt idx="9639">
                  <c:v>#N/A</c:v>
                </c:pt>
                <c:pt idx="9640">
                  <c:v>#N/A</c:v>
                </c:pt>
                <c:pt idx="9641">
                  <c:v>#N/A</c:v>
                </c:pt>
                <c:pt idx="9642">
                  <c:v>#N/A</c:v>
                </c:pt>
                <c:pt idx="9643">
                  <c:v>#N/A</c:v>
                </c:pt>
                <c:pt idx="9644">
                  <c:v>#N/A</c:v>
                </c:pt>
                <c:pt idx="9645">
                  <c:v>#N/A</c:v>
                </c:pt>
                <c:pt idx="9646">
                  <c:v>#N/A</c:v>
                </c:pt>
                <c:pt idx="9647">
                  <c:v>#N/A</c:v>
                </c:pt>
                <c:pt idx="9648">
                  <c:v>#N/A</c:v>
                </c:pt>
                <c:pt idx="9649">
                  <c:v>#N/A</c:v>
                </c:pt>
                <c:pt idx="9650">
                  <c:v>#N/A</c:v>
                </c:pt>
                <c:pt idx="9651">
                  <c:v>#N/A</c:v>
                </c:pt>
                <c:pt idx="9652">
                  <c:v>#N/A</c:v>
                </c:pt>
                <c:pt idx="9653">
                  <c:v>#N/A</c:v>
                </c:pt>
                <c:pt idx="9654">
                  <c:v>#N/A</c:v>
                </c:pt>
                <c:pt idx="9655">
                  <c:v>#N/A</c:v>
                </c:pt>
                <c:pt idx="9656">
                  <c:v>#N/A</c:v>
                </c:pt>
                <c:pt idx="9657">
                  <c:v>#N/A</c:v>
                </c:pt>
                <c:pt idx="9658">
                  <c:v>#N/A</c:v>
                </c:pt>
                <c:pt idx="9659">
                  <c:v>#N/A</c:v>
                </c:pt>
                <c:pt idx="9660">
                  <c:v>#N/A</c:v>
                </c:pt>
                <c:pt idx="9661">
                  <c:v>#N/A</c:v>
                </c:pt>
                <c:pt idx="9662">
                  <c:v>#N/A</c:v>
                </c:pt>
                <c:pt idx="9663">
                  <c:v>#N/A</c:v>
                </c:pt>
                <c:pt idx="9664">
                  <c:v>#N/A</c:v>
                </c:pt>
                <c:pt idx="9665">
                  <c:v>#N/A</c:v>
                </c:pt>
                <c:pt idx="9666">
                  <c:v>#N/A</c:v>
                </c:pt>
                <c:pt idx="9667">
                  <c:v>#N/A</c:v>
                </c:pt>
                <c:pt idx="9668">
                  <c:v>#N/A</c:v>
                </c:pt>
                <c:pt idx="9669">
                  <c:v>#N/A</c:v>
                </c:pt>
                <c:pt idx="9670">
                  <c:v>#N/A</c:v>
                </c:pt>
                <c:pt idx="9671">
                  <c:v>#N/A</c:v>
                </c:pt>
                <c:pt idx="9672">
                  <c:v>#N/A</c:v>
                </c:pt>
                <c:pt idx="9673">
                  <c:v>#N/A</c:v>
                </c:pt>
                <c:pt idx="9674">
                  <c:v>#N/A</c:v>
                </c:pt>
                <c:pt idx="9675">
                  <c:v>#N/A</c:v>
                </c:pt>
                <c:pt idx="9676">
                  <c:v>#N/A</c:v>
                </c:pt>
                <c:pt idx="9677">
                  <c:v>#N/A</c:v>
                </c:pt>
                <c:pt idx="9678">
                  <c:v>#N/A</c:v>
                </c:pt>
                <c:pt idx="9679">
                  <c:v>#N/A</c:v>
                </c:pt>
                <c:pt idx="9680">
                  <c:v>#N/A</c:v>
                </c:pt>
                <c:pt idx="9681">
                  <c:v>#N/A</c:v>
                </c:pt>
                <c:pt idx="9682">
                  <c:v>#N/A</c:v>
                </c:pt>
                <c:pt idx="9683">
                  <c:v>#N/A</c:v>
                </c:pt>
                <c:pt idx="9684">
                  <c:v>#N/A</c:v>
                </c:pt>
                <c:pt idx="9685">
                  <c:v>#N/A</c:v>
                </c:pt>
                <c:pt idx="9686">
                  <c:v>#N/A</c:v>
                </c:pt>
                <c:pt idx="9687">
                  <c:v>#N/A</c:v>
                </c:pt>
                <c:pt idx="9688">
                  <c:v>#N/A</c:v>
                </c:pt>
                <c:pt idx="9689">
                  <c:v>#N/A</c:v>
                </c:pt>
                <c:pt idx="9690">
                  <c:v>#N/A</c:v>
                </c:pt>
                <c:pt idx="9691">
                  <c:v>#N/A</c:v>
                </c:pt>
                <c:pt idx="9692">
                  <c:v>#N/A</c:v>
                </c:pt>
                <c:pt idx="9693">
                  <c:v>#N/A</c:v>
                </c:pt>
                <c:pt idx="9694">
                  <c:v>#N/A</c:v>
                </c:pt>
                <c:pt idx="9695">
                  <c:v>#N/A</c:v>
                </c:pt>
                <c:pt idx="9696">
                  <c:v>#N/A</c:v>
                </c:pt>
                <c:pt idx="9697">
                  <c:v>#N/A</c:v>
                </c:pt>
                <c:pt idx="9698">
                  <c:v>#N/A</c:v>
                </c:pt>
                <c:pt idx="9699">
                  <c:v>#N/A</c:v>
                </c:pt>
                <c:pt idx="9700">
                  <c:v>#N/A</c:v>
                </c:pt>
                <c:pt idx="9701">
                  <c:v>#N/A</c:v>
                </c:pt>
                <c:pt idx="9702">
                  <c:v>#N/A</c:v>
                </c:pt>
                <c:pt idx="9703">
                  <c:v>#N/A</c:v>
                </c:pt>
                <c:pt idx="9704">
                  <c:v>#N/A</c:v>
                </c:pt>
                <c:pt idx="9705">
                  <c:v>#N/A</c:v>
                </c:pt>
                <c:pt idx="9706">
                  <c:v>#N/A</c:v>
                </c:pt>
                <c:pt idx="9707">
                  <c:v>#N/A</c:v>
                </c:pt>
                <c:pt idx="9708">
                  <c:v>#N/A</c:v>
                </c:pt>
                <c:pt idx="9709">
                  <c:v>#N/A</c:v>
                </c:pt>
                <c:pt idx="9710">
                  <c:v>#N/A</c:v>
                </c:pt>
                <c:pt idx="9711">
                  <c:v>#N/A</c:v>
                </c:pt>
                <c:pt idx="9712">
                  <c:v>#N/A</c:v>
                </c:pt>
                <c:pt idx="9713">
                  <c:v>#N/A</c:v>
                </c:pt>
                <c:pt idx="9714">
                  <c:v>#N/A</c:v>
                </c:pt>
                <c:pt idx="9715">
                  <c:v>#N/A</c:v>
                </c:pt>
                <c:pt idx="9716">
                  <c:v>#N/A</c:v>
                </c:pt>
                <c:pt idx="9717">
                  <c:v>#N/A</c:v>
                </c:pt>
                <c:pt idx="9718">
                  <c:v>#N/A</c:v>
                </c:pt>
                <c:pt idx="9719">
                  <c:v>#N/A</c:v>
                </c:pt>
                <c:pt idx="9720">
                  <c:v>#N/A</c:v>
                </c:pt>
                <c:pt idx="9721">
                  <c:v>#N/A</c:v>
                </c:pt>
                <c:pt idx="9722">
                  <c:v>#N/A</c:v>
                </c:pt>
                <c:pt idx="9723">
                  <c:v>#N/A</c:v>
                </c:pt>
                <c:pt idx="9724">
                  <c:v>#N/A</c:v>
                </c:pt>
                <c:pt idx="9725">
                  <c:v>#N/A</c:v>
                </c:pt>
                <c:pt idx="9726">
                  <c:v>#N/A</c:v>
                </c:pt>
                <c:pt idx="9727">
                  <c:v>#N/A</c:v>
                </c:pt>
                <c:pt idx="9728">
                  <c:v>#N/A</c:v>
                </c:pt>
                <c:pt idx="9729">
                  <c:v>#N/A</c:v>
                </c:pt>
                <c:pt idx="9730">
                  <c:v>#N/A</c:v>
                </c:pt>
                <c:pt idx="9731">
                  <c:v>#N/A</c:v>
                </c:pt>
                <c:pt idx="9732">
                  <c:v>#N/A</c:v>
                </c:pt>
                <c:pt idx="9733">
                  <c:v>#N/A</c:v>
                </c:pt>
                <c:pt idx="9734">
                  <c:v>#N/A</c:v>
                </c:pt>
                <c:pt idx="9735">
                  <c:v>#N/A</c:v>
                </c:pt>
                <c:pt idx="9736">
                  <c:v>#N/A</c:v>
                </c:pt>
                <c:pt idx="9737">
                  <c:v>#N/A</c:v>
                </c:pt>
                <c:pt idx="9738">
                  <c:v>#N/A</c:v>
                </c:pt>
                <c:pt idx="9739">
                  <c:v>#N/A</c:v>
                </c:pt>
                <c:pt idx="9740">
                  <c:v>#N/A</c:v>
                </c:pt>
                <c:pt idx="9741">
                  <c:v>#N/A</c:v>
                </c:pt>
                <c:pt idx="9742">
                  <c:v>#N/A</c:v>
                </c:pt>
                <c:pt idx="9743">
                  <c:v>#N/A</c:v>
                </c:pt>
                <c:pt idx="9744">
                  <c:v>#N/A</c:v>
                </c:pt>
                <c:pt idx="9745">
                  <c:v>#N/A</c:v>
                </c:pt>
                <c:pt idx="9746">
                  <c:v>#N/A</c:v>
                </c:pt>
                <c:pt idx="9747">
                  <c:v>#N/A</c:v>
                </c:pt>
                <c:pt idx="9748">
                  <c:v>#N/A</c:v>
                </c:pt>
                <c:pt idx="9749">
                  <c:v>#N/A</c:v>
                </c:pt>
                <c:pt idx="9750">
                  <c:v>#N/A</c:v>
                </c:pt>
                <c:pt idx="9751">
                  <c:v>#N/A</c:v>
                </c:pt>
                <c:pt idx="9752">
                  <c:v>#N/A</c:v>
                </c:pt>
                <c:pt idx="9753">
                  <c:v>#N/A</c:v>
                </c:pt>
                <c:pt idx="9754">
                  <c:v>#N/A</c:v>
                </c:pt>
                <c:pt idx="9755">
                  <c:v>#N/A</c:v>
                </c:pt>
                <c:pt idx="9756">
                  <c:v>#N/A</c:v>
                </c:pt>
                <c:pt idx="9757">
                  <c:v>#N/A</c:v>
                </c:pt>
                <c:pt idx="9758">
                  <c:v>#N/A</c:v>
                </c:pt>
                <c:pt idx="9759">
                  <c:v>#N/A</c:v>
                </c:pt>
                <c:pt idx="9760">
                  <c:v>#N/A</c:v>
                </c:pt>
                <c:pt idx="9761">
                  <c:v>#N/A</c:v>
                </c:pt>
                <c:pt idx="9762">
                  <c:v>#N/A</c:v>
                </c:pt>
                <c:pt idx="9763">
                  <c:v>#N/A</c:v>
                </c:pt>
                <c:pt idx="9764">
                  <c:v>#N/A</c:v>
                </c:pt>
                <c:pt idx="9765">
                  <c:v>#N/A</c:v>
                </c:pt>
                <c:pt idx="9766">
                  <c:v>#N/A</c:v>
                </c:pt>
                <c:pt idx="9767">
                  <c:v>#N/A</c:v>
                </c:pt>
                <c:pt idx="9768">
                  <c:v>#N/A</c:v>
                </c:pt>
                <c:pt idx="9769">
                  <c:v>#N/A</c:v>
                </c:pt>
                <c:pt idx="9770">
                  <c:v>#N/A</c:v>
                </c:pt>
                <c:pt idx="9771">
                  <c:v>#N/A</c:v>
                </c:pt>
                <c:pt idx="9772">
                  <c:v>#N/A</c:v>
                </c:pt>
                <c:pt idx="9773">
                  <c:v>#N/A</c:v>
                </c:pt>
                <c:pt idx="9774">
                  <c:v>#N/A</c:v>
                </c:pt>
                <c:pt idx="9775">
                  <c:v>#N/A</c:v>
                </c:pt>
                <c:pt idx="9776">
                  <c:v>#N/A</c:v>
                </c:pt>
                <c:pt idx="9777">
                  <c:v>#N/A</c:v>
                </c:pt>
                <c:pt idx="9778">
                  <c:v>#N/A</c:v>
                </c:pt>
                <c:pt idx="9779">
                  <c:v>#N/A</c:v>
                </c:pt>
                <c:pt idx="9780">
                  <c:v>#N/A</c:v>
                </c:pt>
                <c:pt idx="9781">
                  <c:v>#N/A</c:v>
                </c:pt>
                <c:pt idx="9782">
                  <c:v>#N/A</c:v>
                </c:pt>
                <c:pt idx="9783">
                  <c:v>#N/A</c:v>
                </c:pt>
                <c:pt idx="9784">
                  <c:v>#N/A</c:v>
                </c:pt>
                <c:pt idx="9785">
                  <c:v>#N/A</c:v>
                </c:pt>
                <c:pt idx="9786">
                  <c:v>#N/A</c:v>
                </c:pt>
                <c:pt idx="9787">
                  <c:v>#N/A</c:v>
                </c:pt>
                <c:pt idx="9788">
                  <c:v>#N/A</c:v>
                </c:pt>
                <c:pt idx="9789">
                  <c:v>#N/A</c:v>
                </c:pt>
                <c:pt idx="9790">
                  <c:v>#N/A</c:v>
                </c:pt>
                <c:pt idx="9791">
                  <c:v>#N/A</c:v>
                </c:pt>
                <c:pt idx="9792">
                  <c:v>#N/A</c:v>
                </c:pt>
                <c:pt idx="9793">
                  <c:v>#N/A</c:v>
                </c:pt>
                <c:pt idx="9794">
                  <c:v>#N/A</c:v>
                </c:pt>
                <c:pt idx="9795">
                  <c:v>#N/A</c:v>
                </c:pt>
                <c:pt idx="9796">
                  <c:v>#N/A</c:v>
                </c:pt>
                <c:pt idx="9797">
                  <c:v>#N/A</c:v>
                </c:pt>
                <c:pt idx="9798">
                  <c:v>#N/A</c:v>
                </c:pt>
                <c:pt idx="9799">
                  <c:v>#N/A</c:v>
                </c:pt>
                <c:pt idx="9800">
                  <c:v>#N/A</c:v>
                </c:pt>
                <c:pt idx="9801">
                  <c:v>#N/A</c:v>
                </c:pt>
                <c:pt idx="9802">
                  <c:v>#N/A</c:v>
                </c:pt>
                <c:pt idx="9803">
                  <c:v>#N/A</c:v>
                </c:pt>
                <c:pt idx="9804">
                  <c:v>#N/A</c:v>
                </c:pt>
                <c:pt idx="9805">
                  <c:v>#N/A</c:v>
                </c:pt>
                <c:pt idx="9806">
                  <c:v>#N/A</c:v>
                </c:pt>
                <c:pt idx="9807">
                  <c:v>#N/A</c:v>
                </c:pt>
                <c:pt idx="9808">
                  <c:v>#N/A</c:v>
                </c:pt>
                <c:pt idx="9809">
                  <c:v>#N/A</c:v>
                </c:pt>
                <c:pt idx="9810">
                  <c:v>#N/A</c:v>
                </c:pt>
                <c:pt idx="9811">
                  <c:v>#N/A</c:v>
                </c:pt>
                <c:pt idx="9812">
                  <c:v>#N/A</c:v>
                </c:pt>
                <c:pt idx="9813">
                  <c:v>#N/A</c:v>
                </c:pt>
                <c:pt idx="9814">
                  <c:v>#N/A</c:v>
                </c:pt>
                <c:pt idx="9815">
                  <c:v>#N/A</c:v>
                </c:pt>
                <c:pt idx="9816">
                  <c:v>#N/A</c:v>
                </c:pt>
                <c:pt idx="9817">
                  <c:v>#N/A</c:v>
                </c:pt>
                <c:pt idx="9818">
                  <c:v>#N/A</c:v>
                </c:pt>
                <c:pt idx="9819">
                  <c:v>#N/A</c:v>
                </c:pt>
                <c:pt idx="9820">
                  <c:v>#N/A</c:v>
                </c:pt>
                <c:pt idx="9821">
                  <c:v>#N/A</c:v>
                </c:pt>
                <c:pt idx="9822">
                  <c:v>#N/A</c:v>
                </c:pt>
                <c:pt idx="9823">
                  <c:v>#N/A</c:v>
                </c:pt>
                <c:pt idx="9824">
                  <c:v>#N/A</c:v>
                </c:pt>
                <c:pt idx="9825">
                  <c:v>#N/A</c:v>
                </c:pt>
                <c:pt idx="9826">
                  <c:v>#N/A</c:v>
                </c:pt>
                <c:pt idx="9827">
                  <c:v>#N/A</c:v>
                </c:pt>
                <c:pt idx="9828">
                  <c:v>#N/A</c:v>
                </c:pt>
                <c:pt idx="9829">
                  <c:v>#N/A</c:v>
                </c:pt>
                <c:pt idx="9830">
                  <c:v>#N/A</c:v>
                </c:pt>
                <c:pt idx="9831">
                  <c:v>#N/A</c:v>
                </c:pt>
                <c:pt idx="9832">
                  <c:v>#N/A</c:v>
                </c:pt>
                <c:pt idx="9833">
                  <c:v>#N/A</c:v>
                </c:pt>
                <c:pt idx="9834">
                  <c:v>#N/A</c:v>
                </c:pt>
                <c:pt idx="9835">
                  <c:v>#N/A</c:v>
                </c:pt>
                <c:pt idx="9836">
                  <c:v>#N/A</c:v>
                </c:pt>
                <c:pt idx="9837">
                  <c:v>#N/A</c:v>
                </c:pt>
                <c:pt idx="9838">
                  <c:v>#N/A</c:v>
                </c:pt>
                <c:pt idx="9839">
                  <c:v>#N/A</c:v>
                </c:pt>
                <c:pt idx="9840">
                  <c:v>#N/A</c:v>
                </c:pt>
                <c:pt idx="9841">
                  <c:v>#N/A</c:v>
                </c:pt>
                <c:pt idx="9842">
                  <c:v>#N/A</c:v>
                </c:pt>
                <c:pt idx="9843">
                  <c:v>#N/A</c:v>
                </c:pt>
                <c:pt idx="9844">
                  <c:v>#N/A</c:v>
                </c:pt>
                <c:pt idx="9845">
                  <c:v>#N/A</c:v>
                </c:pt>
                <c:pt idx="9846">
                  <c:v>#N/A</c:v>
                </c:pt>
                <c:pt idx="9847">
                  <c:v>#N/A</c:v>
                </c:pt>
                <c:pt idx="9848">
                  <c:v>#N/A</c:v>
                </c:pt>
                <c:pt idx="9849">
                  <c:v>#N/A</c:v>
                </c:pt>
                <c:pt idx="9850">
                  <c:v>#N/A</c:v>
                </c:pt>
                <c:pt idx="9851">
                  <c:v>#N/A</c:v>
                </c:pt>
                <c:pt idx="9852">
                  <c:v>#N/A</c:v>
                </c:pt>
                <c:pt idx="9853">
                  <c:v>#N/A</c:v>
                </c:pt>
                <c:pt idx="9854">
                  <c:v>#N/A</c:v>
                </c:pt>
                <c:pt idx="9855">
                  <c:v>#N/A</c:v>
                </c:pt>
                <c:pt idx="9856">
                  <c:v>#N/A</c:v>
                </c:pt>
                <c:pt idx="9857">
                  <c:v>#N/A</c:v>
                </c:pt>
                <c:pt idx="9858">
                  <c:v>#N/A</c:v>
                </c:pt>
                <c:pt idx="9859">
                  <c:v>#N/A</c:v>
                </c:pt>
                <c:pt idx="9860">
                  <c:v>#N/A</c:v>
                </c:pt>
                <c:pt idx="9861">
                  <c:v>#N/A</c:v>
                </c:pt>
                <c:pt idx="9862">
                  <c:v>#N/A</c:v>
                </c:pt>
                <c:pt idx="9863">
                  <c:v>#N/A</c:v>
                </c:pt>
                <c:pt idx="9864">
                  <c:v>#N/A</c:v>
                </c:pt>
                <c:pt idx="9865">
                  <c:v>#N/A</c:v>
                </c:pt>
                <c:pt idx="9866">
                  <c:v>#N/A</c:v>
                </c:pt>
                <c:pt idx="9867">
                  <c:v>#N/A</c:v>
                </c:pt>
                <c:pt idx="9868">
                  <c:v>#N/A</c:v>
                </c:pt>
                <c:pt idx="9869">
                  <c:v>#N/A</c:v>
                </c:pt>
                <c:pt idx="9870">
                  <c:v>#N/A</c:v>
                </c:pt>
                <c:pt idx="9871">
                  <c:v>#N/A</c:v>
                </c:pt>
                <c:pt idx="9872">
                  <c:v>#N/A</c:v>
                </c:pt>
                <c:pt idx="9873">
                  <c:v>#N/A</c:v>
                </c:pt>
                <c:pt idx="9874">
                  <c:v>#N/A</c:v>
                </c:pt>
                <c:pt idx="9875">
                  <c:v>#N/A</c:v>
                </c:pt>
                <c:pt idx="9876">
                  <c:v>#N/A</c:v>
                </c:pt>
                <c:pt idx="9877">
                  <c:v>#N/A</c:v>
                </c:pt>
                <c:pt idx="9878">
                  <c:v>#N/A</c:v>
                </c:pt>
                <c:pt idx="9879">
                  <c:v>#N/A</c:v>
                </c:pt>
                <c:pt idx="9880">
                  <c:v>#N/A</c:v>
                </c:pt>
                <c:pt idx="9881">
                  <c:v>#N/A</c:v>
                </c:pt>
                <c:pt idx="9882">
                  <c:v>#N/A</c:v>
                </c:pt>
                <c:pt idx="9883">
                  <c:v>#N/A</c:v>
                </c:pt>
                <c:pt idx="9884">
                  <c:v>#N/A</c:v>
                </c:pt>
                <c:pt idx="9885">
                  <c:v>#N/A</c:v>
                </c:pt>
                <c:pt idx="9886">
                  <c:v>#N/A</c:v>
                </c:pt>
                <c:pt idx="9887">
                  <c:v>#N/A</c:v>
                </c:pt>
                <c:pt idx="9888">
                  <c:v>#N/A</c:v>
                </c:pt>
                <c:pt idx="9889">
                  <c:v>#N/A</c:v>
                </c:pt>
                <c:pt idx="9890">
                  <c:v>#N/A</c:v>
                </c:pt>
                <c:pt idx="9891">
                  <c:v>#N/A</c:v>
                </c:pt>
                <c:pt idx="9892">
                  <c:v>#N/A</c:v>
                </c:pt>
                <c:pt idx="9893">
                  <c:v>#N/A</c:v>
                </c:pt>
                <c:pt idx="9894">
                  <c:v>#N/A</c:v>
                </c:pt>
                <c:pt idx="9895">
                  <c:v>#N/A</c:v>
                </c:pt>
                <c:pt idx="9896">
                  <c:v>#N/A</c:v>
                </c:pt>
                <c:pt idx="9897">
                  <c:v>#N/A</c:v>
                </c:pt>
                <c:pt idx="9898">
                  <c:v>#N/A</c:v>
                </c:pt>
                <c:pt idx="9899">
                  <c:v>#N/A</c:v>
                </c:pt>
                <c:pt idx="9900">
                  <c:v>#N/A</c:v>
                </c:pt>
                <c:pt idx="9901">
                  <c:v>#N/A</c:v>
                </c:pt>
                <c:pt idx="9902">
                  <c:v>#N/A</c:v>
                </c:pt>
                <c:pt idx="9903">
                  <c:v>#N/A</c:v>
                </c:pt>
                <c:pt idx="9904">
                  <c:v>#N/A</c:v>
                </c:pt>
                <c:pt idx="9905">
                  <c:v>#N/A</c:v>
                </c:pt>
                <c:pt idx="9906">
                  <c:v>#N/A</c:v>
                </c:pt>
                <c:pt idx="9907">
                  <c:v>#N/A</c:v>
                </c:pt>
                <c:pt idx="9908">
                  <c:v>#N/A</c:v>
                </c:pt>
                <c:pt idx="9909">
                  <c:v>#N/A</c:v>
                </c:pt>
                <c:pt idx="9910">
                  <c:v>#N/A</c:v>
                </c:pt>
                <c:pt idx="9911">
                  <c:v>#N/A</c:v>
                </c:pt>
                <c:pt idx="9912">
                  <c:v>#N/A</c:v>
                </c:pt>
                <c:pt idx="9913">
                  <c:v>#N/A</c:v>
                </c:pt>
                <c:pt idx="9914">
                  <c:v>#N/A</c:v>
                </c:pt>
                <c:pt idx="9915">
                  <c:v>#N/A</c:v>
                </c:pt>
                <c:pt idx="9916">
                  <c:v>#N/A</c:v>
                </c:pt>
                <c:pt idx="9917">
                  <c:v>#N/A</c:v>
                </c:pt>
                <c:pt idx="9918">
                  <c:v>#N/A</c:v>
                </c:pt>
                <c:pt idx="9919">
                  <c:v>#N/A</c:v>
                </c:pt>
                <c:pt idx="9920">
                  <c:v>#N/A</c:v>
                </c:pt>
                <c:pt idx="9921">
                  <c:v>#N/A</c:v>
                </c:pt>
                <c:pt idx="9922">
                  <c:v>#N/A</c:v>
                </c:pt>
                <c:pt idx="9923">
                  <c:v>#N/A</c:v>
                </c:pt>
                <c:pt idx="9924">
                  <c:v>#N/A</c:v>
                </c:pt>
                <c:pt idx="9925">
                  <c:v>#N/A</c:v>
                </c:pt>
                <c:pt idx="9926">
                  <c:v>#N/A</c:v>
                </c:pt>
                <c:pt idx="9927">
                  <c:v>#N/A</c:v>
                </c:pt>
                <c:pt idx="9928">
                  <c:v>#N/A</c:v>
                </c:pt>
                <c:pt idx="9929">
                  <c:v>#N/A</c:v>
                </c:pt>
                <c:pt idx="9930">
                  <c:v>#N/A</c:v>
                </c:pt>
                <c:pt idx="9931">
                  <c:v>#N/A</c:v>
                </c:pt>
                <c:pt idx="9932">
                  <c:v>#N/A</c:v>
                </c:pt>
                <c:pt idx="9933">
                  <c:v>#N/A</c:v>
                </c:pt>
                <c:pt idx="9934">
                  <c:v>#N/A</c:v>
                </c:pt>
                <c:pt idx="9935">
                  <c:v>#N/A</c:v>
                </c:pt>
                <c:pt idx="9936">
                  <c:v>#N/A</c:v>
                </c:pt>
                <c:pt idx="9937">
                  <c:v>#N/A</c:v>
                </c:pt>
                <c:pt idx="9938">
                  <c:v>#N/A</c:v>
                </c:pt>
                <c:pt idx="9939">
                  <c:v>#N/A</c:v>
                </c:pt>
                <c:pt idx="9940">
                  <c:v>#N/A</c:v>
                </c:pt>
                <c:pt idx="9941">
                  <c:v>#N/A</c:v>
                </c:pt>
                <c:pt idx="9942">
                  <c:v>#N/A</c:v>
                </c:pt>
                <c:pt idx="9943">
                  <c:v>#N/A</c:v>
                </c:pt>
                <c:pt idx="9944">
                  <c:v>#N/A</c:v>
                </c:pt>
                <c:pt idx="9945">
                  <c:v>#N/A</c:v>
                </c:pt>
                <c:pt idx="9946">
                  <c:v>#N/A</c:v>
                </c:pt>
                <c:pt idx="9947">
                  <c:v>#N/A</c:v>
                </c:pt>
                <c:pt idx="9948">
                  <c:v>#N/A</c:v>
                </c:pt>
                <c:pt idx="9949">
                  <c:v>#N/A</c:v>
                </c:pt>
                <c:pt idx="9950">
                  <c:v>#N/A</c:v>
                </c:pt>
                <c:pt idx="9951">
                  <c:v>#N/A</c:v>
                </c:pt>
                <c:pt idx="9952">
                  <c:v>#N/A</c:v>
                </c:pt>
                <c:pt idx="9953">
                  <c:v>#N/A</c:v>
                </c:pt>
                <c:pt idx="9954">
                  <c:v>#N/A</c:v>
                </c:pt>
                <c:pt idx="9955">
                  <c:v>#N/A</c:v>
                </c:pt>
                <c:pt idx="9956">
                  <c:v>#N/A</c:v>
                </c:pt>
                <c:pt idx="9957">
                  <c:v>#N/A</c:v>
                </c:pt>
                <c:pt idx="9958">
                  <c:v>#N/A</c:v>
                </c:pt>
                <c:pt idx="9959">
                  <c:v>#N/A</c:v>
                </c:pt>
                <c:pt idx="9960">
                  <c:v>#N/A</c:v>
                </c:pt>
                <c:pt idx="9961">
                  <c:v>#N/A</c:v>
                </c:pt>
                <c:pt idx="9962">
                  <c:v>#N/A</c:v>
                </c:pt>
                <c:pt idx="9963">
                  <c:v>#N/A</c:v>
                </c:pt>
                <c:pt idx="9964">
                  <c:v>#N/A</c:v>
                </c:pt>
                <c:pt idx="9965">
                  <c:v>#N/A</c:v>
                </c:pt>
                <c:pt idx="9966">
                  <c:v>#N/A</c:v>
                </c:pt>
                <c:pt idx="9967">
                  <c:v>#N/A</c:v>
                </c:pt>
                <c:pt idx="9968">
                  <c:v>#N/A</c:v>
                </c:pt>
                <c:pt idx="9969">
                  <c:v>#N/A</c:v>
                </c:pt>
                <c:pt idx="9970">
                  <c:v>#N/A</c:v>
                </c:pt>
                <c:pt idx="9971">
                  <c:v>#N/A</c:v>
                </c:pt>
                <c:pt idx="9972">
                  <c:v>#N/A</c:v>
                </c:pt>
                <c:pt idx="9973">
                  <c:v>#N/A</c:v>
                </c:pt>
                <c:pt idx="9974">
                  <c:v>#N/A</c:v>
                </c:pt>
                <c:pt idx="9975">
                  <c:v>#N/A</c:v>
                </c:pt>
                <c:pt idx="9976">
                  <c:v>#N/A</c:v>
                </c:pt>
                <c:pt idx="9977">
                  <c:v>#N/A</c:v>
                </c:pt>
                <c:pt idx="9978">
                  <c:v>#N/A</c:v>
                </c:pt>
                <c:pt idx="9979">
                  <c:v>#N/A</c:v>
                </c:pt>
                <c:pt idx="9980">
                  <c:v>#N/A</c:v>
                </c:pt>
                <c:pt idx="9981">
                  <c:v>#N/A</c:v>
                </c:pt>
                <c:pt idx="9982">
                  <c:v>#N/A</c:v>
                </c:pt>
                <c:pt idx="9983">
                  <c:v>#N/A</c:v>
                </c:pt>
                <c:pt idx="9984">
                  <c:v>#N/A</c:v>
                </c:pt>
                <c:pt idx="9985">
                  <c:v>#N/A</c:v>
                </c:pt>
                <c:pt idx="9986">
                  <c:v>#N/A</c:v>
                </c:pt>
                <c:pt idx="9987">
                  <c:v>#N/A</c:v>
                </c:pt>
                <c:pt idx="9988">
                  <c:v>#N/A</c:v>
                </c:pt>
                <c:pt idx="9989">
                  <c:v>#N/A</c:v>
                </c:pt>
                <c:pt idx="9990">
                  <c:v>#N/A</c:v>
                </c:pt>
                <c:pt idx="9991">
                  <c:v>#N/A</c:v>
                </c:pt>
                <c:pt idx="9992">
                  <c:v>#N/A</c:v>
                </c:pt>
                <c:pt idx="9993">
                  <c:v>#N/A</c:v>
                </c:pt>
                <c:pt idx="9994">
                  <c:v>#N/A</c:v>
                </c:pt>
                <c:pt idx="9995">
                  <c:v>#N/A</c:v>
                </c:pt>
                <c:pt idx="9996">
                  <c:v>#N/A</c:v>
                </c:pt>
                <c:pt idx="9997">
                  <c:v>#N/A</c:v>
                </c:pt>
                <c:pt idx="9998">
                  <c:v>#N/A</c:v>
                </c:pt>
                <c:pt idx="9999">
                  <c:v>#N/A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00302848"/>
        <c:axId val="83940416"/>
      </c:scatterChart>
      <c:valAx>
        <c:axId val="100302848"/>
        <c:scaling>
          <c:orientation val="minMax"/>
          <c:max val="2"/>
          <c:min val="-2"/>
        </c:scaling>
        <c:delete val="0"/>
        <c:axPos val="b"/>
        <c:majorGridlines>
          <c:spPr>
            <a:ln>
              <a:solidFill>
                <a:sysClr val="windowText" lastClr="000000">
                  <a:alpha val="37000"/>
                </a:sysClr>
              </a:solidFill>
            </a:ln>
          </c:spPr>
        </c:majorGridlines>
        <c:title>
          <c:tx>
            <c:rich>
              <a:bodyPr/>
              <a:lstStyle/>
              <a:p>
                <a:pPr>
                  <a:defRPr sz="2000"/>
                </a:pPr>
                <a:r>
                  <a:rPr lang="en-US" sz="2000"/>
                  <a:t>Log</a:t>
                </a:r>
                <a:r>
                  <a:rPr lang="en-US" sz="2000" baseline="0"/>
                  <a:t> Ratio</a:t>
                </a:r>
                <a:endParaRPr lang="en-US" sz="2000"/>
              </a:p>
            </c:rich>
          </c:tx>
          <c:layout/>
          <c:overlay val="0"/>
        </c:title>
        <c:numFmt formatCode="General" sourceLinked="1"/>
        <c:majorTickMark val="in"/>
        <c:minorTickMark val="none"/>
        <c:tickLblPos val="low"/>
        <c:txPr>
          <a:bodyPr/>
          <a:lstStyle/>
          <a:p>
            <a:pPr>
              <a:defRPr sz="1600" b="1"/>
            </a:pPr>
            <a:endParaRPr lang="zh-CN"/>
          </a:p>
        </c:txPr>
        <c:crossAx val="83940416"/>
        <c:crosses val="autoZero"/>
        <c:crossBetween val="midCat"/>
      </c:valAx>
      <c:valAx>
        <c:axId val="83940416"/>
        <c:scaling>
          <c:logBase val="10"/>
          <c:orientation val="minMax"/>
          <c:max val="1"/>
        </c:scaling>
        <c:delete val="0"/>
        <c:axPos val="l"/>
        <c:majorGridlines>
          <c:spPr>
            <a:ln>
              <a:solidFill>
                <a:sysClr val="windowText" lastClr="000000">
                  <a:alpha val="37000"/>
                </a:sysClr>
              </a:solidFill>
            </a:ln>
          </c:spPr>
        </c:majorGridlines>
        <c:title>
          <c:tx>
            <c:rich>
              <a:bodyPr rot="-5400000" vert="horz"/>
              <a:lstStyle/>
              <a:p>
                <a:pPr>
                  <a:defRPr sz="1800"/>
                </a:pPr>
                <a:r>
                  <a:rPr lang="en-US" sz="1800" dirty="0"/>
                  <a:t>P-Value</a:t>
                </a:r>
                <a:r>
                  <a:rPr lang="en-US" sz="1800" baseline="0" dirty="0"/>
                  <a:t> </a:t>
                </a:r>
                <a:r>
                  <a:rPr lang="en-US" sz="1100" b="1" baseline="0" dirty="0"/>
                  <a:t>(difference from unity ratio is random)</a:t>
                </a:r>
                <a:endParaRPr lang="en-US" sz="1100" b="1" dirty="0"/>
              </a:p>
            </c:rich>
          </c:tx>
          <c:layout>
            <c:manualLayout>
              <c:xMode val="edge"/>
              <c:yMode val="edge"/>
              <c:x val="4.18637591542195E-3"/>
              <c:y val="9.0886752652850927E-2"/>
            </c:manualLayout>
          </c:layout>
          <c:overlay val="0"/>
        </c:title>
        <c:numFmt formatCode="0.00E+00" sourceLinked="0"/>
        <c:majorTickMark val="out"/>
        <c:minorTickMark val="none"/>
        <c:tickLblPos val="nextTo"/>
        <c:txPr>
          <a:bodyPr/>
          <a:lstStyle/>
          <a:p>
            <a:pPr>
              <a:defRPr sz="1400" b="1"/>
            </a:pPr>
            <a:endParaRPr lang="zh-CN"/>
          </a:p>
        </c:txPr>
        <c:crossAx val="100302848"/>
        <c:crossesAt val="-2"/>
        <c:crossBetween val="midCat"/>
      </c:valAx>
      <c:spPr>
        <a:solidFill>
          <a:schemeClr val="tx1">
            <a:lumMod val="50000"/>
            <a:lumOff val="50000"/>
          </a:schemeClr>
        </a:solidFill>
        <a:ln>
          <a:solidFill>
            <a:schemeClr val="tx1">
              <a:lumMod val="50000"/>
              <a:lumOff val="50000"/>
            </a:schemeClr>
          </a:solidFill>
        </a:ln>
      </c:spPr>
    </c:plotArea>
    <c:legend>
      <c:legendPos val="r"/>
      <c:layout>
        <c:manualLayout>
          <c:xMode val="edge"/>
          <c:yMode val="edge"/>
          <c:x val="0.88300021342076862"/>
          <c:y val="0.25171398527866096"/>
          <c:w val="0.11699981741616683"/>
          <c:h val="0.45371525598024631"/>
        </c:manualLayout>
      </c:layout>
      <c:overlay val="0"/>
      <c:spPr>
        <a:solidFill>
          <a:sysClr val="windowText" lastClr="000000">
            <a:lumMod val="50000"/>
            <a:lumOff val="50000"/>
          </a:sysClr>
        </a:solidFill>
        <a:ln w="38100">
          <a:solidFill>
            <a:schemeClr val="tx1"/>
          </a:solidFill>
        </a:ln>
      </c:spPr>
      <c:txPr>
        <a:bodyPr/>
        <a:lstStyle/>
        <a:p>
          <a:pPr>
            <a:defRPr sz="1400" b="0"/>
          </a:pPr>
          <a:endParaRPr lang="zh-CN"/>
        </a:p>
      </c:txPr>
    </c:legend>
    <c:plotVisOnly val="1"/>
    <c:dispBlanksAs val="gap"/>
    <c:showDLblsOverMax val="0"/>
  </c:chart>
  <c:spPr>
    <a:noFill/>
    <a:ln>
      <a:noFill/>
    </a:ln>
  </c:sp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en-US" sz="2400"/>
              <a:t>Volcano</a:t>
            </a:r>
            <a:r>
              <a:rPr lang="en-US" sz="2400" baseline="0"/>
              <a:t> Plot - All Ratios, All Proteins</a:t>
            </a:r>
            <a:endParaRPr lang="en-US" sz="2400"/>
          </a:p>
        </c:rich>
      </c:tx>
      <c:layout>
        <c:manualLayout>
          <c:xMode val="edge"/>
          <c:yMode val="edge"/>
          <c:x val="0.24476101170794368"/>
          <c:y val="6.7464581094925206E-4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16546752995762523"/>
          <c:y val="9.0886701073536719E-2"/>
          <c:w val="0.6970190091283095"/>
          <c:h val="0.75689755484854915"/>
        </c:manualLayout>
      </c:layout>
      <c:scatterChart>
        <c:scatterStyle val="lineMarker"/>
        <c:varyColors val="0"/>
        <c:ser>
          <c:idx val="1"/>
          <c:order val="0"/>
          <c:tx>
            <c:strRef>
              <c:f>'Volcano &amp; Quant FDR'!$O$29</c:f>
              <c:strCache>
                <c:ptCount val="1"/>
                <c:pt idx="0">
                  <c:v>114:117</c:v>
                </c:pt>
              </c:strCache>
            </c:strRef>
          </c:tx>
          <c:spPr>
            <a:ln w="19050">
              <a:noFill/>
            </a:ln>
          </c:spPr>
          <c:marker>
            <c:symbol val="circle"/>
            <c:size val="7"/>
            <c:spPr>
              <a:noFill/>
              <a:ln w="19050">
                <a:solidFill>
                  <a:srgbClr val="FF0000">
                    <a:alpha val="66000"/>
                  </a:srgbClr>
                </a:solidFill>
              </a:ln>
            </c:spPr>
          </c:marker>
          <c:xVal>
            <c:numRef>
              <c:f>'Volcano &amp; Quant FDR'!$AV$2:$AV$10001</c:f>
              <c:numCache>
                <c:formatCode>General</c:formatCode>
                <c:ptCount val="10000"/>
                <c:pt idx="0">
                  <c:v>2.7999963337162325E-2</c:v>
                </c:pt>
                <c:pt idx="1">
                  <c:v>2.4000205147761185E-2</c:v>
                </c:pt>
                <c:pt idx="2">
                  <c:v>9.1999852227030429E-2</c:v>
                </c:pt>
                <c:pt idx="3">
                  <c:v>0.89600001264275941</c:v>
                </c:pt>
                <c:pt idx="4">
                  <c:v>-0.77199996394397963</c:v>
                </c:pt>
                <c:pt idx="5">
                  <c:v>0.97999999744986754</c:v>
                </c:pt>
                <c:pt idx="6">
                  <c:v>0.22800002074287687</c:v>
                </c:pt>
                <c:pt idx="7">
                  <c:v>0.18399997096611601</c:v>
                </c:pt>
                <c:pt idx="8">
                  <c:v>0.82000003577101532</c:v>
                </c:pt>
                <c:pt idx="9">
                  <c:v>-0.80399993351431198</c:v>
                </c:pt>
                <c:pt idx="10">
                  <c:v>-6.4000014975623395E-2</c:v>
                </c:pt>
                <c:pt idx="11">
                  <c:v>1.1999861880175884E-2</c:v>
                </c:pt>
                <c:pt idx="12">
                  <c:v>-0.85200014762593024</c:v>
                </c:pt>
                <c:pt idx="13">
                  <c:v>0.70800000742002822</c:v>
                </c:pt>
                <c:pt idx="14">
                  <c:v>0.75600002036062475</c:v>
                </c:pt>
                <c:pt idx="15">
                  <c:v>-0.24000005055069967</c:v>
                </c:pt>
                <c:pt idx="16">
                  <c:v>-0.7280000461662115</c:v>
                </c:pt>
                <c:pt idx="17">
                  <c:v>7.9999825411581918E-2</c:v>
                </c:pt>
                <c:pt idx="18">
                  <c:v>-0.34799999053457309</c:v>
                </c:pt>
                <c:pt idx="19">
                  <c:v>0.12000007763852631</c:v>
                </c:pt>
                <c:pt idx="20">
                  <c:v>8.4000067494370056E-2</c:v>
                </c:pt>
                <c:pt idx="21">
                  <c:v>1.5880000510355397</c:v>
                </c:pt>
                <c:pt idx="22">
                  <c:v>2.7999963337162325E-2</c:v>
                </c:pt>
                <c:pt idx="23">
                  <c:v>0.79200000351717526</c:v>
                </c:pt>
                <c:pt idx="24">
                  <c:v>-0.73999995533631047</c:v>
                </c:pt>
                <c:pt idx="25">
                  <c:v>1.0559999021163915</c:v>
                </c:pt>
                <c:pt idx="26">
                  <c:v>0.24800002431630153</c:v>
                </c:pt>
                <c:pt idx="27">
                  <c:v>-0.34799999053457309</c:v>
                </c:pt>
                <c:pt idx="28">
                  <c:v>0.12399986091386854</c:v>
                </c:pt>
                <c:pt idx="29">
                  <c:v>0.17600006184338962</c:v>
                </c:pt>
                <c:pt idx="30">
                  <c:v>0.11200005643830732</c:v>
                </c:pt>
                <c:pt idx="31">
                  <c:v>3.9999916521464819E-2</c:v>
                </c:pt>
                <c:pt idx="32">
                  <c:v>-0.87600011962963753</c:v>
                </c:pt>
                <c:pt idx="33">
                  <c:v>-0.88399997271230379</c:v>
                </c:pt>
                <c:pt idx="34">
                  <c:v>0.11200005643830732</c:v>
                </c:pt>
                <c:pt idx="35">
                  <c:v>-4.4000040360117884E-2</c:v>
                </c:pt>
                <c:pt idx="36">
                  <c:v>0.66400001161566335</c:v>
                </c:pt>
                <c:pt idx="37">
                  <c:v>-2.800000838205384E-2</c:v>
                </c:pt>
                <c:pt idx="38">
                  <c:v>-7.5999985111945528E-2</c:v>
                </c:pt>
                <c:pt idx="39">
                  <c:v>-0.11599998792987816</c:v>
                </c:pt>
                <c:pt idx="40">
                  <c:v>-0.76800011765108966</c:v>
                </c:pt>
                <c:pt idx="41">
                  <c:v>0.67200001337575144</c:v>
                </c:pt>
                <c:pt idx="42">
                  <c:v>-1.999999712894511E-2</c:v>
                </c:pt>
                <c:pt idx="43">
                  <c:v>-0.43999996076857717</c:v>
                </c:pt>
                <c:pt idx="44">
                  <c:v>-2.800000838205384E-2</c:v>
                </c:pt>
                <c:pt idx="45">
                  <c:v>0.28400006294527053</c:v>
                </c:pt>
                <c:pt idx="46">
                  <c:v>0.80399999991444659</c:v>
                </c:pt>
                <c:pt idx="47">
                  <c:v>0.16799984399953929</c:v>
                </c:pt>
                <c:pt idx="48">
                  <c:v>0.67200001337575144</c:v>
                </c:pt>
                <c:pt idx="49">
                  <c:v>0.25600005613261306</c:v>
                </c:pt>
                <c:pt idx="50">
                  <c:v>-1.4480000569305733</c:v>
                </c:pt>
                <c:pt idx="51">
                  <c:v>-6.0000008227641441E-2</c:v>
                </c:pt>
                <c:pt idx="52">
                  <c:v>0.85600001917745849</c:v>
                </c:pt>
                <c:pt idx="53">
                  <c:v>0.23600010514303973</c:v>
                </c:pt>
                <c:pt idx="54">
                  <c:v>-0.92400001579677182</c:v>
                </c:pt>
                <c:pt idx="55">
                  <c:v>0.85999996496972198</c:v>
                </c:pt>
                <c:pt idx="56">
                  <c:v>-1.007999961704297</c:v>
                </c:pt>
                <c:pt idx="57">
                  <c:v>-9.5999968740855521E-2</c:v>
                </c:pt>
                <c:pt idx="58">
                  <c:v>-0.18800003977577306</c:v>
                </c:pt>
                <c:pt idx="59">
                  <c:v>0.78000002025822013</c:v>
                </c:pt>
                <c:pt idx="60">
                  <c:v>-0.93200014154861888</c:v>
                </c:pt>
                <c:pt idx="61">
                  <c:v>-1.2799999688771959</c:v>
                </c:pt>
                <c:pt idx="62">
                  <c:v>1.187999867246782</c:v>
                </c:pt>
                <c:pt idx="63">
                  <c:v>-0.8600000932056312</c:v>
                </c:pt>
                <c:pt idx="64">
                  <c:v>-0.53599999826314049</c:v>
                </c:pt>
                <c:pt idx="65">
                  <c:v>-0.6439999761750852</c:v>
                </c:pt>
                <c:pt idx="66">
                  <c:v>1.087999913499623</c:v>
                </c:pt>
                <c:pt idx="67">
                  <c:v>-1.1359999851172782</c:v>
                </c:pt>
                <c:pt idx="68">
                  <c:v>1.3600000651096453</c:v>
                </c:pt>
                <c:pt idx="69">
                  <c:v>0.89999998797914471</c:v>
                </c:pt>
                <c:pt idx="70">
                  <c:v>-0.79600000891051137</c:v>
                </c:pt>
                <c:pt idx="71">
                  <c:v>-0.93600012286747014</c:v>
                </c:pt>
                <c:pt idx="72">
                  <c:v>-0.25200000869060235</c:v>
                </c:pt>
                <c:pt idx="73">
                  <c:v>-0.53599999826314049</c:v>
                </c:pt>
                <c:pt idx="74">
                  <c:v>1.1039999631833461</c:v>
                </c:pt>
                <c:pt idx="75">
                  <c:v>-0.30000002453378943</c:v>
                </c:pt>
                <c:pt idx="76">
                  <c:v>0.55199996667137241</c:v>
                </c:pt>
                <c:pt idx="77">
                  <c:v>-0.74799989747853324</c:v>
                </c:pt>
                <c:pt idx="78">
                  <c:v>0.95600002266114525</c:v>
                </c:pt>
                <c:pt idx="79">
                  <c:v>-0.54800000086119804</c:v>
                </c:pt>
                <c:pt idx="80">
                  <c:v>-0.81199985738852098</c:v>
                </c:pt>
                <c:pt idx="81">
                  <c:v>0.57600001349783891</c:v>
                </c:pt>
                <c:pt idx="82">
                  <c:v>0.41199995001285561</c:v>
                </c:pt>
                <c:pt idx="83">
                  <c:v>4.0000598041203331E-3</c:v>
                </c:pt>
                <c:pt idx="84">
                  <c:v>0.62399995561716759</c:v>
                </c:pt>
                <c:pt idx="85">
                  <c:v>0.96000001004160962</c:v>
                </c:pt>
                <c:pt idx="86">
                  <c:v>0.30399996523581618</c:v>
                </c:pt>
                <c:pt idx="87">
                  <c:v>-0.54399994370724725</c:v>
                </c:pt>
                <c:pt idx="88">
                  <c:v>-0.83199986590003172</c:v>
                </c:pt>
                <c:pt idx="89">
                  <c:v>0.75200003423686312</c:v>
                </c:pt>
                <c:pt idx="90">
                  <c:v>-1.0160000058121748</c:v>
                </c:pt>
                <c:pt idx="91">
                  <c:v>7.9999825411581918E-2</c:v>
                </c:pt>
                <c:pt idx="92">
                  <c:v>-0.21999997114977751</c:v>
                </c:pt>
                <c:pt idx="93">
                  <c:v>-4.7999973124685236E-2</c:v>
                </c:pt>
                <c:pt idx="94">
                  <c:v>0.44399994495159262</c:v>
                </c:pt>
                <c:pt idx="95">
                  <c:v>0.9760000097537529</c:v>
                </c:pt>
                <c:pt idx="96">
                  <c:v>-1.1680000401094375</c:v>
                </c:pt>
                <c:pt idx="97">
                  <c:v>0.35200005849347732</c:v>
                </c:pt>
                <c:pt idx="98">
                  <c:v>5.5999893014649103E-2</c:v>
                </c:pt>
                <c:pt idx="99">
                  <c:v>-0.40399999079253562</c:v>
                </c:pt>
                <c:pt idx="100">
                  <c:v>-0.61199991697976575</c:v>
                </c:pt>
                <c:pt idx="101">
                  <c:v>0.30399996523581618</c:v>
                </c:pt>
                <c:pt idx="102">
                  <c:v>-0.6399999315004653</c:v>
                </c:pt>
                <c:pt idx="103">
                  <c:v>-0.6880000432263681</c:v>
                </c:pt>
                <c:pt idx="104">
                  <c:v>-1.007999961704297</c:v>
                </c:pt>
                <c:pt idx="105">
                  <c:v>0.55199996667137241</c:v>
                </c:pt>
                <c:pt idx="106">
                  <c:v>-1.6000019240888751E-2</c:v>
                </c:pt>
                <c:pt idx="107">
                  <c:v>-0.99599996584451922</c:v>
                </c:pt>
                <c:pt idx="108">
                  <c:v>-0.28800001303950018</c:v>
                </c:pt>
                <c:pt idx="109">
                  <c:v>1.5159999872862562</c:v>
                </c:pt>
                <c:pt idx="110">
                  <c:v>-1.2719999623986642</c:v>
                </c:pt>
                <c:pt idx="111">
                  <c:v>-0.99999999352850855</c:v>
                </c:pt>
                <c:pt idx="112">
                  <c:v>-8.4000005320998716E-2</c:v>
                </c:pt>
                <c:pt idx="113">
                  <c:v>-0.90399982159934222</c:v>
                </c:pt>
                <c:pt idx="114">
                  <c:v>-3.9999884829982459E-3</c:v>
                </c:pt>
                <c:pt idx="115">
                  <c:v>-0.94800017675867831</c:v>
                </c:pt>
                <c:pt idx="116">
                  <c:v>-8.0000045088117755E-2</c:v>
                </c:pt>
                <c:pt idx="117">
                  <c:v>-0.75599988218556069</c:v>
                </c:pt>
                <c:pt idx="118">
                  <c:v>0.79200000351717526</c:v>
                </c:pt>
                <c:pt idx="119">
                  <c:v>1.3719999370553364</c:v>
                </c:pt>
                <c:pt idx="120">
                  <c:v>-1.007999961704297</c:v>
                </c:pt>
                <c:pt idx="121">
                  <c:v>-0.24000005055069967</c:v>
                </c:pt>
                <c:pt idx="122">
                  <c:v>0.39199993045458398</c:v>
                </c:pt>
                <c:pt idx="123">
                  <c:v>3.9999916521464819E-2</c:v>
                </c:pt>
                <c:pt idx="124">
                  <c:v>-0.59199998056637215</c:v>
                </c:pt>
                <c:pt idx="125">
                  <c:v>1.6679999967957997</c:v>
                </c:pt>
                <c:pt idx="126">
                  <c:v>-0.75200000493157915</c:v>
                </c:pt>
                <c:pt idx="127">
                  <c:v>-0.40800000863278435</c:v>
                </c:pt>
                <c:pt idx="128">
                  <c:v>0.21199997668398718</c:v>
                </c:pt>
                <c:pt idx="129">
                  <c:v>0.81600001211028306</c:v>
                </c:pt>
                <c:pt idx="130">
                  <c:v>1.087999913499623</c:v>
                </c:pt>
                <c:pt idx="131">
                  <c:v>-1.4319999828555523</c:v>
                </c:pt>
                <c:pt idx="132">
                  <c:v>-0.2719999866108726</c:v>
                </c:pt>
                <c:pt idx="133">
                  <c:v>-0.2719999866108726</c:v>
                </c:pt>
                <c:pt idx="134">
                  <c:v>8.7999947320468452E-2</c:v>
                </c:pt>
                <c:pt idx="135">
                  <c:v>-0.96000006577232078</c:v>
                </c:pt>
                <c:pt idx="136">
                  <c:v>1.2520000938275475</c:v>
                </c:pt>
                <c:pt idx="137">
                  <c:v>-0.39999996693761958</c:v>
                </c:pt>
                <c:pt idx="138">
                  <c:v>0</c:v>
                </c:pt>
                <c:pt idx="139">
                  <c:v>0.6560000157797049</c:v>
                </c:pt>
                <c:pt idx="140">
                  <c:v>0.36400001801699505</c:v>
                </c:pt>
                <c:pt idx="141">
                  <c:v>0.44000005762011751</c:v>
                </c:pt>
                <c:pt idx="142">
                  <c:v>-0.93999986042016903</c:v>
                </c:pt>
                <c:pt idx="143">
                  <c:v>-0.95599991238658155</c:v>
                </c:pt>
                <c:pt idx="144">
                  <c:v>-0.10800000688957691</c:v>
                </c:pt>
                <c:pt idx="145">
                  <c:v>0.59200001785980483</c:v>
                </c:pt>
                <c:pt idx="146">
                  <c:v>-0.54399994370724725</c:v>
                </c:pt>
                <c:pt idx="147">
                  <c:v>-1.0800000528685634</c:v>
                </c:pt>
                <c:pt idx="148">
                  <c:v>0.10399995503396778</c:v>
                </c:pt>
                <c:pt idx="149">
                  <c:v>-0.6880000432263681</c:v>
                </c:pt>
                <c:pt idx="150">
                  <c:v>-0.98400017685103691</c:v>
                </c:pt>
                <c:pt idx="151">
                  <c:v>0.26800007808447085</c:v>
                </c:pt>
                <c:pt idx="152">
                  <c:v>0.22800002074287687</c:v>
                </c:pt>
                <c:pt idx="153">
                  <c:v>-0.34399997278902755</c:v>
                </c:pt>
                <c:pt idx="154">
                  <c:v>0.53200002077651265</c:v>
                </c:pt>
                <c:pt idx="155">
                  <c:v>0.83200004373747838</c:v>
                </c:pt>
                <c:pt idx="156">
                  <c:v>-0.57200005493632622</c:v>
                </c:pt>
                <c:pt idx="157">
                  <c:v>-4.4000040360117884E-2</c:v>
                </c:pt>
                <c:pt idx="158">
                  <c:v>-0.54800000086119804</c:v>
                </c:pt>
                <c:pt idx="159">
                  <c:v>0.84400000513832341</c:v>
                </c:pt>
                <c:pt idx="160">
                  <c:v>0.36400001801699505</c:v>
                </c:pt>
                <c:pt idx="161">
                  <c:v>-0.30000002453378943</c:v>
                </c:pt>
                <c:pt idx="162">
                  <c:v>2.7999963337162325E-2</c:v>
                </c:pt>
                <c:pt idx="163">
                  <c:v>0.9159999758331534</c:v>
                </c:pt>
                <c:pt idx="164">
                  <c:v>0.47199995961358293</c:v>
                </c:pt>
                <c:pt idx="165">
                  <c:v>-0.67200001158571832</c:v>
                </c:pt>
                <c:pt idx="166">
                  <c:v>5.5999893014649103E-2</c:v>
                </c:pt>
                <c:pt idx="167">
                  <c:v>2.4000205147761185E-2</c:v>
                </c:pt>
                <c:pt idx="168">
                  <c:v>-0.19200002634057783</c:v>
                </c:pt>
                <c:pt idx="169">
                  <c:v>0.96000001004160962</c:v>
                </c:pt>
                <c:pt idx="170">
                  <c:v>-0.2719999866108726</c:v>
                </c:pt>
                <c:pt idx="171">
                  <c:v>0.24000003174437234</c:v>
                </c:pt>
                <c:pt idx="172">
                  <c:v>-0.36800000562892643</c:v>
                </c:pt>
                <c:pt idx="173">
                  <c:v>0.74399999134457095</c:v>
                </c:pt>
                <c:pt idx="174">
                  <c:v>0.34799997861107174</c:v>
                </c:pt>
                <c:pt idx="175">
                  <c:v>-0.60000006419130281</c:v>
                </c:pt>
                <c:pt idx="176">
                  <c:v>-0.29199998243865377</c:v>
                </c:pt>
                <c:pt idx="177">
                  <c:v>0.15199984389142607</c:v>
                </c:pt>
                <c:pt idx="178">
                  <c:v>0.26800007808447085</c:v>
                </c:pt>
                <c:pt idx="179">
                  <c:v>-0.39200005037036789</c:v>
                </c:pt>
                <c:pt idx="180">
                  <c:v>0.31599994298974898</c:v>
                </c:pt>
                <c:pt idx="181">
                  <c:v>9.1999852227030429E-2</c:v>
                </c:pt>
                <c:pt idx="182">
                  <c:v>3.6000158320047139E-2</c:v>
                </c:pt>
                <c:pt idx="183">
                  <c:v>1.1999861880175884E-2</c:v>
                </c:pt>
                <c:pt idx="184">
                  <c:v>1.5359999291414459</c:v>
                </c:pt>
                <c:pt idx="185">
                  <c:v>1.3319999060430152</c:v>
                </c:pt>
                <c:pt idx="186">
                  <c:v>0.10800013790258824</c:v>
                </c:pt>
                <c:pt idx="187">
                  <c:v>-0.34399997278902755</c:v>
                </c:pt>
                <c:pt idx="188">
                  <c:v>0.71200004725054922</c:v>
                </c:pt>
                <c:pt idx="189">
                  <c:v>-0.30400000734543792</c:v>
                </c:pt>
                <c:pt idx="190">
                  <c:v>-0.43599995340317232</c:v>
                </c:pt>
                <c:pt idx="191">
                  <c:v>-0.84399996816549583</c:v>
                </c:pt>
                <c:pt idx="192">
                  <c:v>-0.81199985738852098</c:v>
                </c:pt>
                <c:pt idx="193">
                  <c:v>-0.32799999764203647</c:v>
                </c:pt>
                <c:pt idx="194">
                  <c:v>0.79200000351717526</c:v>
                </c:pt>
                <c:pt idx="195">
                  <c:v>1.2840000790979893</c:v>
                </c:pt>
                <c:pt idx="196">
                  <c:v>0.39199993045458398</c:v>
                </c:pt>
                <c:pt idx="197">
                  <c:v>0.77600001896289006</c:v>
                </c:pt>
                <c:pt idx="198">
                  <c:v>-0.95599991238658155</c:v>
                </c:pt>
                <c:pt idx="199">
                  <c:v>-0.56399994992909075</c:v>
                </c:pt>
                <c:pt idx="200">
                  <c:v>-0.31999999691707265</c:v>
                </c:pt>
                <c:pt idx="201">
                  <c:v>-4.4000040360117884E-2</c:v>
                </c:pt>
                <c:pt idx="202">
                  <c:v>-0.44400005769140949</c:v>
                </c:pt>
                <c:pt idx="203">
                  <c:v>-0.72400008459486132</c:v>
                </c:pt>
                <c:pt idx="204">
                  <c:v>-0.75200000493157915</c:v>
                </c:pt>
                <c:pt idx="205">
                  <c:v>-0.15599999486167665</c:v>
                </c:pt>
                <c:pt idx="206">
                  <c:v>-0.31999999691707265</c:v>
                </c:pt>
                <c:pt idx="207">
                  <c:v>0.26800007808447085</c:v>
                </c:pt>
                <c:pt idx="208">
                  <c:v>-0.34399997278902755</c:v>
                </c:pt>
                <c:pt idx="209">
                  <c:v>-0.60000006419130281</c:v>
                </c:pt>
                <c:pt idx="210">
                  <c:v>-0.45599997450874341</c:v>
                </c:pt>
                <c:pt idx="211">
                  <c:v>1.0040000598041203</c:v>
                </c:pt>
                <c:pt idx="212">
                  <c:v>-1.0240000408562264</c:v>
                </c:pt>
                <c:pt idx="213">
                  <c:v>0.67200001337575144</c:v>
                </c:pt>
                <c:pt idx="214">
                  <c:v>-0.30400000734543792</c:v>
                </c:pt>
                <c:pt idx="215">
                  <c:v>5.2000202162036074E-2</c:v>
                </c:pt>
                <c:pt idx="216">
                  <c:v>-0.39600001420138808</c:v>
                </c:pt>
                <c:pt idx="217">
                  <c:v>-2.800000838205384E-2</c:v>
                </c:pt>
                <c:pt idx="218">
                  <c:v>0.46399998395019887</c:v>
                </c:pt>
                <c:pt idx="219">
                  <c:v>0.44800005427755751</c:v>
                </c:pt>
                <c:pt idx="220">
                  <c:v>-1.2000007629602863E-2</c:v>
                </c:pt>
                <c:pt idx="221">
                  <c:v>-0.46399991715122507</c:v>
                </c:pt>
                <c:pt idx="222">
                  <c:v>-0.84799985512113907</c:v>
                </c:pt>
                <c:pt idx="223">
                  <c:v>-0.86800015265673491</c:v>
                </c:pt>
                <c:pt idx="224">
                  <c:v>-3.9999884829982459E-3</c:v>
                </c:pt>
                <c:pt idx="225">
                  <c:v>-0.40800000863278435</c:v>
                </c:pt>
                <c:pt idx="226">
                  <c:v>0.78799999438036106</c:v>
                </c:pt>
                <c:pt idx="227">
                  <c:v>-0.32399998487917009</c:v>
                </c:pt>
                <c:pt idx="228">
                  <c:v>-1.012000007629603</c:v>
                </c:pt>
                <c:pt idx="229">
                  <c:v>0.61600000256013721</c:v>
                </c:pt>
                <c:pt idx="230">
                  <c:v>0.44399994495159262</c:v>
                </c:pt>
                <c:pt idx="231">
                  <c:v>-1.2079999933486325</c:v>
                </c:pt>
                <c:pt idx="232">
                  <c:v>-0.17999994855698678</c:v>
                </c:pt>
                <c:pt idx="233">
                  <c:v>-0.37999998076688701</c:v>
                </c:pt>
                <c:pt idx="234">
                  <c:v>0.9399999917723586</c:v>
                </c:pt>
                <c:pt idx="235">
                  <c:v>-1.4400000588004096</c:v>
                </c:pt>
                <c:pt idx="236">
                  <c:v>-0.65599993944573054</c:v>
                </c:pt>
                <c:pt idx="237">
                  <c:v>0.78799999438036106</c:v>
                </c:pt>
                <c:pt idx="238">
                  <c:v>-0.17199998943907219</c:v>
                </c:pt>
                <c:pt idx="239">
                  <c:v>2.4000205147761185E-2</c:v>
                </c:pt>
                <c:pt idx="240">
                  <c:v>1.0079998441358575</c:v>
                </c:pt>
                <c:pt idx="241">
                  <c:v>0.17600006184338962</c:v>
                </c:pt>
                <c:pt idx="242">
                  <c:v>0.46800004632110886</c:v>
                </c:pt>
                <c:pt idx="243">
                  <c:v>-1.1480000087600375</c:v>
                </c:pt>
                <c:pt idx="244">
                  <c:v>-0.4319999828555523</c:v>
                </c:pt>
                <c:pt idx="245">
                  <c:v>-0.19999994482472591</c:v>
                </c:pt>
                <c:pt idx="246">
                  <c:v>-0.42000000837332063</c:v>
                </c:pt>
                <c:pt idx="247">
                  <c:v>1.4159998943416143</c:v>
                </c:pt>
                <c:pt idx="248">
                  <c:v>-1.2920000077919496</c:v>
                </c:pt>
                <c:pt idx="249">
                  <c:v>-0.46399991715122507</c:v>
                </c:pt>
                <c:pt idx="250">
                  <c:v>0.4880000277885288</c:v>
                </c:pt>
                <c:pt idx="251">
                  <c:v>-0.86399994201847308</c:v>
                </c:pt>
                <c:pt idx="252">
                  <c:v>-0.45599997450874341</c:v>
                </c:pt>
                <c:pt idx="253">
                  <c:v>0.6679999967957998</c:v>
                </c:pt>
                <c:pt idx="254">
                  <c:v>-0.33599997716171309</c:v>
                </c:pt>
                <c:pt idx="255">
                  <c:v>-1.0880000024116163</c:v>
                </c:pt>
                <c:pt idx="256">
                  <c:v>-0.83199986590003172</c:v>
                </c:pt>
                <c:pt idx="257">
                  <c:v>0.62000001923311299</c:v>
                </c:pt>
                <c:pt idx="258">
                  <c:v>-0.15999998632784901</c:v>
                </c:pt>
                <c:pt idx="259">
                  <c:v>0.24800002431630153</c:v>
                </c:pt>
                <c:pt idx="260">
                  <c:v>-0.40800000863278435</c:v>
                </c:pt>
                <c:pt idx="261">
                  <c:v>-0.19200002634057783</c:v>
                </c:pt>
                <c:pt idx="262">
                  <c:v>0.97999999744986754</c:v>
                </c:pt>
                <c:pt idx="263">
                  <c:v>-0.55199996417660613</c:v>
                </c:pt>
                <c:pt idx="264">
                  <c:v>0.91999998603366351</c:v>
                </c:pt>
                <c:pt idx="265">
                  <c:v>-0.74799989747853324</c:v>
                </c:pt>
                <c:pt idx="266">
                  <c:v>0.38000002125516014</c:v>
                </c:pt>
                <c:pt idx="267">
                  <c:v>-0.16800000199720139</c:v>
                </c:pt>
                <c:pt idx="268">
                  <c:v>-1.2000007629602863E-2</c:v>
                </c:pt>
                <c:pt idx="269">
                  <c:v>0.17200011788993216</c:v>
                </c:pt>
                <c:pt idx="270">
                  <c:v>-0.35199996010156237</c:v>
                </c:pt>
                <c:pt idx="271">
                  <c:v>-1.5000000745455362</c:v>
                </c:pt>
                <c:pt idx="272">
                  <c:v>-0.1640000015351801</c:v>
                </c:pt>
                <c:pt idx="273">
                  <c:v>-1.1359999851172782</c:v>
                </c:pt>
                <c:pt idx="274">
                  <c:v>-0.43999996076857717</c:v>
                </c:pt>
                <c:pt idx="275">
                  <c:v>1.3840000079189485</c:v>
                </c:pt>
                <c:pt idx="276">
                  <c:v>0.16000008508796787</c:v>
                </c:pt>
                <c:pt idx="277">
                  <c:v>0.6560000157797049</c:v>
                </c:pt>
                <c:pt idx="278">
                  <c:v>0.29600006969024156</c:v>
                </c:pt>
                <c:pt idx="279">
                  <c:v>0.84000002863879353</c:v>
                </c:pt>
                <c:pt idx="280">
                  <c:v>-0.31199998856402827</c:v>
                </c:pt>
                <c:pt idx="281">
                  <c:v>0.3840000079189485</c:v>
                </c:pt>
                <c:pt idx="282">
                  <c:v>0.8079999897704937</c:v>
                </c:pt>
                <c:pt idx="283">
                  <c:v>-0.63599994839489049</c:v>
                </c:pt>
                <c:pt idx="284">
                  <c:v>0.45599991135403617</c:v>
                </c:pt>
                <c:pt idx="285">
                  <c:v>-0.69200000078448431</c:v>
                </c:pt>
                <c:pt idx="286">
                  <c:v>-0.63599994839489049</c:v>
                </c:pt>
                <c:pt idx="287">
                  <c:v>0.74000002159571743</c:v>
                </c:pt>
                <c:pt idx="288">
                  <c:v>0.10399995503396778</c:v>
                </c:pt>
                <c:pt idx="289">
                  <c:v>-0.20799998812497802</c:v>
                </c:pt>
                <c:pt idx="290">
                  <c:v>-0.84799985512113907</c:v>
                </c:pt>
                <c:pt idx="291">
                  <c:v>0.59599998952018696</c:v>
                </c:pt>
                <c:pt idx="292">
                  <c:v>-5.2000001157207834E-2</c:v>
                </c:pt>
                <c:pt idx="293">
                  <c:v>-0.76800011765108966</c:v>
                </c:pt>
                <c:pt idx="294">
                  <c:v>0.21600006950685441</c:v>
                </c:pt>
                <c:pt idx="295">
                  <c:v>0.62000001923311299</c:v>
                </c:pt>
                <c:pt idx="296">
                  <c:v>-0.37199997818467639</c:v>
                </c:pt>
                <c:pt idx="297">
                  <c:v>-0.57999999249988798</c:v>
                </c:pt>
                <c:pt idx="298">
                  <c:v>0.69599996659095931</c:v>
                </c:pt>
                <c:pt idx="299">
                  <c:v>1.1999861880175884E-2</c:v>
                </c:pt>
                <c:pt idx="300">
                  <c:v>-0.33599997716171309</c:v>
                </c:pt>
                <c:pt idx="301">
                  <c:v>3.1999918105977673E-2</c:v>
                </c:pt>
                <c:pt idx="302">
                  <c:v>-1.2719999623986642</c:v>
                </c:pt>
                <c:pt idx="303">
                  <c:v>0.3719999282619833</c:v>
                </c:pt>
                <c:pt idx="304">
                  <c:v>-0.3080000300225445</c:v>
                </c:pt>
                <c:pt idx="305">
                  <c:v>-0.32799999764203647</c:v>
                </c:pt>
                <c:pt idx="306">
                  <c:v>2.7999963337162325E-2</c:v>
                </c:pt>
                <c:pt idx="307">
                  <c:v>0.63599997807921538</c:v>
                </c:pt>
                <c:pt idx="308">
                  <c:v>-0.43599995340317232</c:v>
                </c:pt>
                <c:pt idx="309">
                  <c:v>0.55999993228760403</c:v>
                </c:pt>
                <c:pt idx="310">
                  <c:v>-0.28400000761541405</c:v>
                </c:pt>
                <c:pt idx="311">
                  <c:v>-1.335999977161713</c:v>
                </c:pt>
                <c:pt idx="312">
                  <c:v>0.97199999161794626</c:v>
                </c:pt>
                <c:pt idx="313">
                  <c:v>-0.5759999113414368</c:v>
                </c:pt>
                <c:pt idx="314">
                  <c:v>0.44399994495159262</c:v>
                </c:pt>
                <c:pt idx="315">
                  <c:v>0.32399997624416127</c:v>
                </c:pt>
                <c:pt idx="316">
                  <c:v>-0.13599997626603252</c:v>
                </c:pt>
                <c:pt idx="317">
                  <c:v>0.70800000742002822</c:v>
                </c:pt>
                <c:pt idx="318">
                  <c:v>-0.9880001318246967</c:v>
                </c:pt>
                <c:pt idx="319">
                  <c:v>0.33600000011169484</c:v>
                </c:pt>
                <c:pt idx="320">
                  <c:v>0.47600005071594237</c:v>
                </c:pt>
                <c:pt idx="321">
                  <c:v>0.30799999284705615</c:v>
                </c:pt>
                <c:pt idx="322">
                  <c:v>0</c:v>
                </c:pt>
                <c:pt idx="323">
                  <c:v>0.8679999910127677</c:v>
                </c:pt>
                <c:pt idx="324">
                  <c:v>-5.2000001157207834E-2</c:v>
                </c:pt>
                <c:pt idx="325">
                  <c:v>7.5999989635786497E-2</c:v>
                </c:pt>
                <c:pt idx="326">
                  <c:v>0.15600004087171662</c:v>
                </c:pt>
                <c:pt idx="327">
                  <c:v>0.64400004084244244</c:v>
                </c:pt>
                <c:pt idx="328">
                  <c:v>-0.56800008165752458</c:v>
                </c:pt>
                <c:pt idx="329">
                  <c:v>-0.59599995529304295</c:v>
                </c:pt>
                <c:pt idx="330">
                  <c:v>1.5999841861204456E-2</c:v>
                </c:pt>
                <c:pt idx="331">
                  <c:v>7.9998543012562359E-3</c:v>
                </c:pt>
                <c:pt idx="332">
                  <c:v>0.44399994495159262</c:v>
                </c:pt>
                <c:pt idx="333">
                  <c:v>-0.76399990237378501</c:v>
                </c:pt>
                <c:pt idx="334">
                  <c:v>-0.73999995533631047</c:v>
                </c:pt>
                <c:pt idx="335">
                  <c:v>-3.1999992413563695E-2</c:v>
                </c:pt>
                <c:pt idx="336">
                  <c:v>-0.33599997716171309</c:v>
                </c:pt>
                <c:pt idx="337">
                  <c:v>-0.14799999056158644</c:v>
                </c:pt>
                <c:pt idx="338">
                  <c:v>-0.46000007728398012</c:v>
                </c:pt>
                <c:pt idx="339">
                  <c:v>-1.2799999688771959</c:v>
                </c:pt>
                <c:pt idx="340">
                  <c:v>-0.70000005623967632</c:v>
                </c:pt>
                <c:pt idx="341">
                  <c:v>-0.24000005055069967</c:v>
                </c:pt>
                <c:pt idx="342">
                  <c:v>-3.5999979819101163E-2</c:v>
                </c:pt>
                <c:pt idx="343">
                  <c:v>-0.54800000086119804</c:v>
                </c:pt>
                <c:pt idx="344">
                  <c:v>0.16399992993538054</c:v>
                </c:pt>
                <c:pt idx="345">
                  <c:v>-0.80000004780406764</c:v>
                </c:pt>
                <c:pt idx="346">
                  <c:v>-0.13599997626603252</c:v>
                </c:pt>
                <c:pt idx="347">
                  <c:v>0.50400003270926941</c:v>
                </c:pt>
                <c:pt idx="348">
                  <c:v>1.0040000598041203</c:v>
                </c:pt>
                <c:pt idx="349">
                  <c:v>-1.3199999901566406</c:v>
                </c:pt>
                <c:pt idx="350">
                  <c:v>-0.1640000015351801</c:v>
                </c:pt>
                <c:pt idx="351">
                  <c:v>-0.87600011962963753</c:v>
                </c:pt>
                <c:pt idx="352">
                  <c:v>-0.71999994626781072</c:v>
                </c:pt>
                <c:pt idx="353">
                  <c:v>-0.57200005493632622</c:v>
                </c:pt>
                <c:pt idx="354">
                  <c:v>3.1999918105977673E-2</c:v>
                </c:pt>
                <c:pt idx="355">
                  <c:v>-0.33599997716171309</c:v>
                </c:pt>
                <c:pt idx="356">
                  <c:v>-0.36800000562892643</c:v>
                </c:pt>
                <c:pt idx="357">
                  <c:v>-2.800000838205384E-2</c:v>
                </c:pt>
                <c:pt idx="358">
                  <c:v>-0.66400002974243599</c:v>
                </c:pt>
                <c:pt idx="359">
                  <c:v>-0.24399996147901837</c:v>
                </c:pt>
                <c:pt idx="360">
                  <c:v>-0.39600001420138808</c:v>
                </c:pt>
                <c:pt idx="361">
                  <c:v>-5.6000018662609952E-2</c:v>
                </c:pt>
                <c:pt idx="362">
                  <c:v>0.27599990854971224</c:v>
                </c:pt>
                <c:pt idx="363">
                  <c:v>-0.85599995549680885</c:v>
                </c:pt>
                <c:pt idx="364">
                  <c:v>-1.379999973004874</c:v>
                </c:pt>
                <c:pt idx="365">
                  <c:v>-4.000002401847047E-2</c:v>
                </c:pt>
                <c:pt idx="366">
                  <c:v>0.50400003270926941</c:v>
                </c:pt>
                <c:pt idx="367">
                  <c:v>0.69999995480649002</c:v>
                </c:pt>
                <c:pt idx="368">
                  <c:v>0.96000001004160962</c:v>
                </c:pt>
                <c:pt idx="369">
                  <c:v>-8.0000078469378653E-3</c:v>
                </c:pt>
                <c:pt idx="370">
                  <c:v>-2.800000838205384E-2</c:v>
                </c:pt>
                <c:pt idx="371">
                  <c:v>-1.999999712894511E-2</c:v>
                </c:pt>
                <c:pt idx="372">
                  <c:v>0.39199993045458398</c:v>
                </c:pt>
                <c:pt idx="373">
                  <c:v>-0.37199997818467639</c:v>
                </c:pt>
                <c:pt idx="374">
                  <c:v>1.0360001392586693</c:v>
                </c:pt>
                <c:pt idx="375">
                  <c:v>-0.5759999113414368</c:v>
                </c:pt>
                <c:pt idx="376">
                  <c:v>-0.23600000347080588</c:v>
                </c:pt>
                <c:pt idx="377">
                  <c:v>-0.60400004495206527</c:v>
                </c:pt>
                <c:pt idx="378">
                  <c:v>0.40799999919903823</c:v>
                </c:pt>
                <c:pt idx="379">
                  <c:v>-0.86800015265673491</c:v>
                </c:pt>
                <c:pt idx="380">
                  <c:v>0.57999999843538341</c:v>
                </c:pt>
                <c:pt idx="381">
                  <c:v>-8.7999994486522376E-2</c:v>
                </c:pt>
                <c:pt idx="382">
                  <c:v>-0.28800001303950018</c:v>
                </c:pt>
                <c:pt idx="383">
                  <c:v>0.36400001801699505</c:v>
                </c:pt>
                <c:pt idx="384">
                  <c:v>0.1480001653517212</c:v>
                </c:pt>
                <c:pt idx="385">
                  <c:v>4.4000087613418476E-2</c:v>
                </c:pt>
                <c:pt idx="386">
                  <c:v>0.4880000277885288</c:v>
                </c:pt>
                <c:pt idx="387">
                  <c:v>-5.6000018662609952E-2</c:v>
                </c:pt>
                <c:pt idx="388">
                  <c:v>0.89999998797914471</c:v>
                </c:pt>
                <c:pt idx="389">
                  <c:v>-0.41599992163446559</c:v>
                </c:pt>
                <c:pt idx="390">
                  <c:v>-0.17199998943907219</c:v>
                </c:pt>
                <c:pt idx="391">
                  <c:v>-5.2000001157207834E-2</c:v>
                </c:pt>
                <c:pt idx="392">
                  <c:v>0.25200011701132952</c:v>
                </c:pt>
                <c:pt idx="393">
                  <c:v>0.21199997668398718</c:v>
                </c:pt>
                <c:pt idx="394">
                  <c:v>0.1360000390552874</c:v>
                </c:pt>
                <c:pt idx="395">
                  <c:v>9.5999820424984603E-2</c:v>
                </c:pt>
                <c:pt idx="396">
                  <c:v>-0.35199996010156237</c:v>
                </c:pt>
                <c:pt idx="397">
                  <c:v>-0.56399994992909075</c:v>
                </c:pt>
                <c:pt idx="398">
                  <c:v>-0.68400007576692179</c:v>
                </c:pt>
                <c:pt idx="399">
                  <c:v>6.0000150852694237E-2</c:v>
                </c:pt>
                <c:pt idx="400">
                  <c:v>-0.98400017685103691</c:v>
                </c:pt>
                <c:pt idx="401">
                  <c:v>0.41199995001285561</c:v>
                </c:pt>
                <c:pt idx="402">
                  <c:v>0.68399998593204525</c:v>
                </c:pt>
                <c:pt idx="403">
                  <c:v>-0.59599995529304295</c:v>
                </c:pt>
                <c:pt idx="404">
                  <c:v>0.24000003174437234</c:v>
                </c:pt>
                <c:pt idx="405">
                  <c:v>-0.21199998874927678</c:v>
                </c:pt>
                <c:pt idx="406">
                  <c:v>-0.60400004495206527</c:v>
                </c:pt>
                <c:pt idx="407">
                  <c:v>9.5999820424984603E-2</c:v>
                </c:pt>
                <c:pt idx="408">
                  <c:v>0.3719999282619833</c:v>
                </c:pt>
                <c:pt idx="409">
                  <c:v>0.77600001896289006</c:v>
                </c:pt>
                <c:pt idx="410">
                  <c:v>-1.0840000210258716</c:v>
                </c:pt>
                <c:pt idx="411">
                  <c:v>2.0000201959477083E-2</c:v>
                </c:pt>
                <c:pt idx="412">
                  <c:v>0.8519999876002724</c:v>
                </c:pt>
                <c:pt idx="413">
                  <c:v>1.5480000522460913</c:v>
                </c:pt>
                <c:pt idx="414">
                  <c:v>-0.57200005493632622</c:v>
                </c:pt>
                <c:pt idx="415">
                  <c:v>0.70800000742002822</c:v>
                </c:pt>
                <c:pt idx="416">
                  <c:v>-0.98400017685103691</c:v>
                </c:pt>
                <c:pt idx="417">
                  <c:v>-0.41599992163446559</c:v>
                </c:pt>
                <c:pt idx="418">
                  <c:v>0.32799999449611333</c:v>
                </c:pt>
                <c:pt idx="419">
                  <c:v>0.15199984389142607</c:v>
                </c:pt>
                <c:pt idx="420">
                  <c:v>-0.51199996379627155</c:v>
                </c:pt>
                <c:pt idx="421">
                  <c:v>0.45599991135403617</c:v>
                </c:pt>
                <c:pt idx="422">
                  <c:v>-0.2719999866108726</c:v>
                </c:pt>
                <c:pt idx="423">
                  <c:v>-0.54800000086119804</c:v>
                </c:pt>
                <c:pt idx="424">
                  <c:v>0.51999997268308407</c:v>
                </c:pt>
                <c:pt idx="425">
                  <c:v>-0.71199998799284137</c:v>
                </c:pt>
                <c:pt idx="426">
                  <c:v>-8.7999994486522376E-2</c:v>
                </c:pt>
                <c:pt idx="427">
                  <c:v>0.27599990854971224</c:v>
                </c:pt>
                <c:pt idx="428">
                  <c:v>4.7999908438290384E-2</c:v>
                </c:pt>
                <c:pt idx="429">
                  <c:v>0.89200000638817067</c:v>
                </c:pt>
                <c:pt idx="430">
                  <c:v>0.46000007648339963</c:v>
                </c:pt>
                <c:pt idx="431">
                  <c:v>0.78399998835333295</c:v>
                </c:pt>
                <c:pt idx="432">
                  <c:v>-1.2680000299028997</c:v>
                </c:pt>
                <c:pt idx="433">
                  <c:v>-0.91599995917264088</c:v>
                </c:pt>
                <c:pt idx="434">
                  <c:v>0.39599994984756248</c:v>
                </c:pt>
                <c:pt idx="435">
                  <c:v>-1.999999712894511E-2</c:v>
                </c:pt>
                <c:pt idx="436">
                  <c:v>-0.54399994370724725</c:v>
                </c:pt>
                <c:pt idx="437">
                  <c:v>-0.7280000461662115</c:v>
                </c:pt>
                <c:pt idx="438">
                  <c:v>1.1039999631833461</c:v>
                </c:pt>
                <c:pt idx="439">
                  <c:v>6.0000150852694237E-2</c:v>
                </c:pt>
                <c:pt idx="440">
                  <c:v>0.44399994495159262</c:v>
                </c:pt>
                <c:pt idx="441">
                  <c:v>-1.2319999874970833</c:v>
                </c:pt>
                <c:pt idx="442">
                  <c:v>-0.68000003066851311</c:v>
                </c:pt>
                <c:pt idx="443">
                  <c:v>-0.41200004388337391</c:v>
                </c:pt>
                <c:pt idx="444">
                  <c:v>-0.25999999724616968</c:v>
                </c:pt>
                <c:pt idx="445">
                  <c:v>0.47199995961358293</c:v>
                </c:pt>
                <c:pt idx="446">
                  <c:v>0.10800013790258824</c:v>
                </c:pt>
                <c:pt idx="447">
                  <c:v>0.21600006950685441</c:v>
                </c:pt>
                <c:pt idx="448">
                  <c:v>-5.2000001157207834E-2</c:v>
                </c:pt>
                <c:pt idx="449">
                  <c:v>5.2000202162036074E-2</c:v>
                </c:pt>
                <c:pt idx="450">
                  <c:v>0.91999998603366351</c:v>
                </c:pt>
                <c:pt idx="451">
                  <c:v>0.22800002074287687</c:v>
                </c:pt>
                <c:pt idx="452">
                  <c:v>-1.007999961704297</c:v>
                </c:pt>
                <c:pt idx="453">
                  <c:v>1.0119998719523771</c:v>
                </c:pt>
                <c:pt idx="454">
                  <c:v>-0.45199995068564047</c:v>
                </c:pt>
                <c:pt idx="455">
                  <c:v>-3.5999979819101163E-2</c:v>
                </c:pt>
                <c:pt idx="456">
                  <c:v>-0.99999999352850855</c:v>
                </c:pt>
                <c:pt idx="457">
                  <c:v>0.27599990854971224</c:v>
                </c:pt>
                <c:pt idx="458">
                  <c:v>-0.58800001991352535</c:v>
                </c:pt>
                <c:pt idx="459">
                  <c:v>0.70400004029819563</c:v>
                </c:pt>
                <c:pt idx="460">
                  <c:v>-0.52399995793501963</c:v>
                </c:pt>
                <c:pt idx="461">
                  <c:v>0.21199997668398718</c:v>
                </c:pt>
                <c:pt idx="462">
                  <c:v>-1.2120000098372292</c:v>
                </c:pt>
                <c:pt idx="463">
                  <c:v>-8.7999994486522376E-2</c:v>
                </c:pt>
                <c:pt idx="464">
                  <c:v>-0.49599999973398351</c:v>
                </c:pt>
                <c:pt idx="465">
                  <c:v>-8.0000045088117755E-2</c:v>
                </c:pt>
                <c:pt idx="466">
                  <c:v>-0.28400000761541405</c:v>
                </c:pt>
                <c:pt idx="467">
                  <c:v>0.12800000404374551</c:v>
                </c:pt>
                <c:pt idx="468">
                  <c:v>0.15600004087171662</c:v>
                </c:pt>
                <c:pt idx="469">
                  <c:v>-0.20799998812497802</c:v>
                </c:pt>
                <c:pt idx="470">
                  <c:v>-1.1080000234867622</c:v>
                </c:pt>
                <c:pt idx="471">
                  <c:v>-1.999999712894511E-2</c:v>
                </c:pt>
                <c:pt idx="472">
                  <c:v>-0.55999995177850759</c:v>
                </c:pt>
                <c:pt idx="473">
                  <c:v>-0.42799996666713319</c:v>
                </c:pt>
                <c:pt idx="474">
                  <c:v>-0.67600002989394514</c:v>
                </c:pt>
                <c:pt idx="475">
                  <c:v>0.79600001225623596</c:v>
                </c:pt>
                <c:pt idx="476">
                  <c:v>0.16399992993538054</c:v>
                </c:pt>
                <c:pt idx="477">
                  <c:v>0</c:v>
                </c:pt>
                <c:pt idx="478">
                  <c:v>-0.83600007893688344</c:v>
                </c:pt>
                <c:pt idx="479">
                  <c:v>0.55199996667137241</c:v>
                </c:pt>
                <c:pt idx="480">
                  <c:v>1.2560000618754223</c:v>
                </c:pt>
                <c:pt idx="481">
                  <c:v>-0.87200000559530788</c:v>
                </c:pt>
                <c:pt idx="482">
                  <c:v>0.60399999868390852</c:v>
                </c:pt>
                <c:pt idx="483">
                  <c:v>0.11600001737859271</c:v>
                </c:pt>
                <c:pt idx="484">
                  <c:v>2.0000201959477083E-2</c:v>
                </c:pt>
                <c:pt idx="485">
                  <c:v>0.60000002656012008</c:v>
                </c:pt>
                <c:pt idx="486">
                  <c:v>0.99600000106680653</c:v>
                </c:pt>
                <c:pt idx="487">
                  <c:v>0.34000007902099538</c:v>
                </c:pt>
                <c:pt idx="488">
                  <c:v>-0.59199998056637215</c:v>
                </c:pt>
                <c:pt idx="489">
                  <c:v>0.19999994402946111</c:v>
                </c:pt>
                <c:pt idx="490">
                  <c:v>-0.65599993944573054</c:v>
                </c:pt>
                <c:pt idx="491">
                  <c:v>-1.0319999924135637</c:v>
                </c:pt>
                <c:pt idx="492">
                  <c:v>-0.43999996076857717</c:v>
                </c:pt>
                <c:pt idx="493">
                  <c:v>0.73599995154140052</c:v>
                </c:pt>
                <c:pt idx="494">
                  <c:v>-0.12399998772170974</c:v>
                </c:pt>
                <c:pt idx="495">
                  <c:v>-0.3080000300225445</c:v>
                </c:pt>
                <c:pt idx="496">
                  <c:v>0.29600006969024156</c:v>
                </c:pt>
                <c:pt idx="497">
                  <c:v>0.74399999134457095</c:v>
                </c:pt>
                <c:pt idx="498">
                  <c:v>-0.56399994992909075</c:v>
                </c:pt>
                <c:pt idx="499">
                  <c:v>0.19600006648568796</c:v>
                </c:pt>
                <c:pt idx="500">
                  <c:v>-6.4000014975623395E-2</c:v>
                </c:pt>
                <c:pt idx="501">
                  <c:v>-0.15199999382009946</c:v>
                </c:pt>
                <c:pt idx="502">
                  <c:v>-0.56399994992909075</c:v>
                </c:pt>
                <c:pt idx="503">
                  <c:v>0.51599999990989021</c:v>
                </c:pt>
                <c:pt idx="504">
                  <c:v>0.55599994950414899</c:v>
                </c:pt>
                <c:pt idx="505">
                  <c:v>-0.47600006759318808</c:v>
                </c:pt>
                <c:pt idx="506">
                  <c:v>0.67600003149599308</c:v>
                </c:pt>
                <c:pt idx="507">
                  <c:v>-0.21199998874927678</c:v>
                </c:pt>
                <c:pt idx="508">
                  <c:v>0.38800006183202074</c:v>
                </c:pt>
                <c:pt idx="509">
                  <c:v>-0.70399992376287723</c:v>
                </c:pt>
                <c:pt idx="510">
                  <c:v>-0.71199998799284137</c:v>
                </c:pt>
                <c:pt idx="511">
                  <c:v>5.2000202162036074E-2</c:v>
                </c:pt>
                <c:pt idx="512">
                  <c:v>0.55599994950414899</c:v>
                </c:pt>
                <c:pt idx="513">
                  <c:v>6.7999869518498665E-2</c:v>
                </c:pt>
                <c:pt idx="514">
                  <c:v>3.1999918105977673E-2</c:v>
                </c:pt>
                <c:pt idx="515">
                  <c:v>-0.97999979804052295</c:v>
                </c:pt>
                <c:pt idx="516">
                  <c:v>0.62399995561716759</c:v>
                </c:pt>
                <c:pt idx="517">
                  <c:v>-0.99999999352850855</c:v>
                </c:pt>
                <c:pt idx="518">
                  <c:v>0.22000003093282272</c:v>
                </c:pt>
                <c:pt idx="519">
                  <c:v>-0.46799997922348729</c:v>
                </c:pt>
                <c:pt idx="520">
                  <c:v>-0.54800000086119804</c:v>
                </c:pt>
                <c:pt idx="521">
                  <c:v>-0.19999994482472591</c:v>
                </c:pt>
                <c:pt idx="522">
                  <c:v>-0.34399997278902755</c:v>
                </c:pt>
                <c:pt idx="523">
                  <c:v>2.0000201959477083E-2</c:v>
                </c:pt>
                <c:pt idx="524">
                  <c:v>-0.11200000251787265</c:v>
                </c:pt>
                <c:pt idx="525">
                  <c:v>-8.0000045088117755E-2</c:v>
                </c:pt>
                <c:pt idx="526">
                  <c:v>-0.36400002790578917</c:v>
                </c:pt>
                <c:pt idx="527">
                  <c:v>-0.11200000251787265</c:v>
                </c:pt>
                <c:pt idx="528">
                  <c:v>-0.52399995793501963</c:v>
                </c:pt>
                <c:pt idx="529">
                  <c:v>-1.2000007629602863E-2</c:v>
                </c:pt>
                <c:pt idx="530">
                  <c:v>-0.98400017685103691</c:v>
                </c:pt>
                <c:pt idx="531">
                  <c:v>-0.10800000688957691</c:v>
                </c:pt>
                <c:pt idx="532">
                  <c:v>0.52799999758793981</c:v>
                </c:pt>
                <c:pt idx="533">
                  <c:v>-6.0000008227641441E-2</c:v>
                </c:pt>
                <c:pt idx="534">
                  <c:v>0.67600003149599308</c:v>
                </c:pt>
                <c:pt idx="535">
                  <c:v>-1.1680000401094375</c:v>
                </c:pt>
                <c:pt idx="536">
                  <c:v>-0.78800002331601282</c:v>
                </c:pt>
                <c:pt idx="537">
                  <c:v>1</c:v>
                </c:pt>
                <c:pt idx="538">
                  <c:v>0.10800013790258824</c:v>
                </c:pt>
                <c:pt idx="539">
                  <c:v>-0.68400007576692179</c:v>
                </c:pt>
                <c:pt idx="540">
                  <c:v>-0.12799997178724998</c:v>
                </c:pt>
                <c:pt idx="541">
                  <c:v>7.9998543012562359E-3</c:v>
                </c:pt>
                <c:pt idx="542">
                  <c:v>-9.1999989289468453E-2</c:v>
                </c:pt>
                <c:pt idx="543">
                  <c:v>-0.60800004855145084</c:v>
                </c:pt>
                <c:pt idx="544">
                  <c:v>-0.67200001158571832</c:v>
                </c:pt>
                <c:pt idx="545">
                  <c:v>-0.32399998487917009</c:v>
                </c:pt>
                <c:pt idx="546">
                  <c:v>0.30799999284705615</c:v>
                </c:pt>
                <c:pt idx="547">
                  <c:v>0.57200004720343878</c:v>
                </c:pt>
                <c:pt idx="548">
                  <c:v>0.52399994015257922</c:v>
                </c:pt>
                <c:pt idx="549">
                  <c:v>5.5999893014649103E-2</c:v>
                </c:pt>
                <c:pt idx="550">
                  <c:v>0.12800000404374551</c:v>
                </c:pt>
                <c:pt idx="551">
                  <c:v>0.31999999411109487</c:v>
                </c:pt>
                <c:pt idx="552">
                  <c:v>7.9998543012562359E-3</c:v>
                </c:pt>
                <c:pt idx="553">
                  <c:v>0.21600006950685441</c:v>
                </c:pt>
                <c:pt idx="554">
                  <c:v>0.35200005849347732</c:v>
                </c:pt>
                <c:pt idx="555">
                  <c:v>-0.17199998943907219</c:v>
                </c:pt>
                <c:pt idx="556">
                  <c:v>0.39199993045458398</c:v>
                </c:pt>
                <c:pt idx="557">
                  <c:v>0.22000003093282272</c:v>
                </c:pt>
                <c:pt idx="558">
                  <c:v>8.7999947320468452E-2</c:v>
                </c:pt>
                <c:pt idx="559">
                  <c:v>0.19999994402946111</c:v>
                </c:pt>
                <c:pt idx="560">
                  <c:v>-4.4000040360117884E-2</c:v>
                </c:pt>
                <c:pt idx="561">
                  <c:v>-0.55999995177850759</c:v>
                </c:pt>
                <c:pt idx="562">
                  <c:v>0.33600000011169484</c:v>
                </c:pt>
                <c:pt idx="563">
                  <c:v>-0.42799996666713319</c:v>
                </c:pt>
                <c:pt idx="564">
                  <c:v>0.98400000761653938</c:v>
                </c:pt>
                <c:pt idx="565">
                  <c:v>0.20800012492212774</c:v>
                </c:pt>
                <c:pt idx="566">
                  <c:v>-0.27600004914002585</c:v>
                </c:pt>
                <c:pt idx="567">
                  <c:v>-1.6000019240888751E-2</c:v>
                </c:pt>
                <c:pt idx="568">
                  <c:v>5.2000202162036074E-2</c:v>
                </c:pt>
                <c:pt idx="569">
                  <c:v>-0.71199998799284137</c:v>
                </c:pt>
                <c:pt idx="570">
                  <c:v>1.4680000392716739</c:v>
                </c:pt>
                <c:pt idx="571">
                  <c:v>-0.33599997716171309</c:v>
                </c:pt>
                <c:pt idx="572">
                  <c:v>0.14400006308399071</c:v>
                </c:pt>
                <c:pt idx="573">
                  <c:v>-0.43999996076857717</c:v>
                </c:pt>
                <c:pt idx="574">
                  <c:v>-0.27600004914002585</c:v>
                </c:pt>
                <c:pt idx="575">
                  <c:v>0.1360000390552874</c:v>
                </c:pt>
                <c:pt idx="576">
                  <c:v>-3.9999884829982459E-3</c:v>
                </c:pt>
                <c:pt idx="577">
                  <c:v>0.14400006308399071</c:v>
                </c:pt>
                <c:pt idx="578">
                  <c:v>-1.2519999913487421</c:v>
                </c:pt>
                <c:pt idx="579">
                  <c:v>-0.11599998792987816</c:v>
                </c:pt>
                <c:pt idx="580">
                  <c:v>-0.8600000932056312</c:v>
                </c:pt>
                <c:pt idx="581">
                  <c:v>-2.800000838205384E-2</c:v>
                </c:pt>
                <c:pt idx="582">
                  <c:v>-3.9999884829982459E-3</c:v>
                </c:pt>
                <c:pt idx="583">
                  <c:v>-0.54800000086119804</c:v>
                </c:pt>
                <c:pt idx="584">
                  <c:v>0.28000005373218928</c:v>
                </c:pt>
                <c:pt idx="585">
                  <c:v>-0.40399999079253562</c:v>
                </c:pt>
                <c:pt idx="586">
                  <c:v>-0.1040000070912652</c:v>
                </c:pt>
                <c:pt idx="587">
                  <c:v>-3.1999992413563695E-2</c:v>
                </c:pt>
                <c:pt idx="588">
                  <c:v>-1.999999712894511E-2</c:v>
                </c:pt>
                <c:pt idx="589">
                  <c:v>-0.54800000086119804</c:v>
                </c:pt>
                <c:pt idx="590">
                  <c:v>-0.33999998800627623</c:v>
                </c:pt>
                <c:pt idx="591">
                  <c:v>0.64400004084244244</c:v>
                </c:pt>
                <c:pt idx="592">
                  <c:v>1.0840000589609253</c:v>
                </c:pt>
                <c:pt idx="593">
                  <c:v>0.17200011788993216</c:v>
                </c:pt>
                <c:pt idx="594">
                  <c:v>0.89999998797914471</c:v>
                </c:pt>
                <c:pt idx="595">
                  <c:v>-0.29199998243865377</c:v>
                </c:pt>
                <c:pt idx="596">
                  <c:v>0</c:v>
                </c:pt>
                <c:pt idx="597">
                  <c:v>0.50400003270926941</c:v>
                </c:pt>
                <c:pt idx="598">
                  <c:v>-0.42400000024556805</c:v>
                </c:pt>
                <c:pt idx="599">
                  <c:v>-0.33199999764433352</c:v>
                </c:pt>
                <c:pt idx="600">
                  <c:v>-0.29199998243865377</c:v>
                </c:pt>
                <c:pt idx="601">
                  <c:v>-0.71199998799284137</c:v>
                </c:pt>
                <c:pt idx="602">
                  <c:v>7.9998543012562359E-3</c:v>
                </c:pt>
                <c:pt idx="603">
                  <c:v>-0.85599995549680885</c:v>
                </c:pt>
                <c:pt idx="604">
                  <c:v>2.0000201959477083E-2</c:v>
                </c:pt>
                <c:pt idx="605">
                  <c:v>-8.0000078469378653E-3</c:v>
                </c:pt>
                <c:pt idx="606">
                  <c:v>0.87200001430924268</c:v>
                </c:pt>
                <c:pt idx="607">
                  <c:v>1.2440001414292388</c:v>
                </c:pt>
                <c:pt idx="608">
                  <c:v>-0.46799997922348729</c:v>
                </c:pt>
                <c:pt idx="609">
                  <c:v>0.10800013790258824</c:v>
                </c:pt>
                <c:pt idx="610">
                  <c:v>-0.82000006831231909</c:v>
                </c:pt>
                <c:pt idx="611">
                  <c:v>1.1999861880175884E-2</c:v>
                </c:pt>
                <c:pt idx="612">
                  <c:v>-0.75200000493157915</c:v>
                </c:pt>
                <c:pt idx="613">
                  <c:v>-8.0000078469378653E-3</c:v>
                </c:pt>
                <c:pt idx="614">
                  <c:v>-0.35199996010156237</c:v>
                </c:pt>
                <c:pt idx="615">
                  <c:v>-0.33199999764433352</c:v>
                </c:pt>
                <c:pt idx="616">
                  <c:v>-1.999999712894511E-2</c:v>
                </c:pt>
                <c:pt idx="617">
                  <c:v>-0.80799990001432775</c:v>
                </c:pt>
                <c:pt idx="618">
                  <c:v>-0.65599993944573054</c:v>
                </c:pt>
                <c:pt idx="619">
                  <c:v>-0.99999999352850855</c:v>
                </c:pt>
                <c:pt idx="620">
                  <c:v>0.23600010514303973</c:v>
                </c:pt>
                <c:pt idx="621">
                  <c:v>-0.80799990001432775</c:v>
                </c:pt>
                <c:pt idx="622">
                  <c:v>0.60799998154754231</c:v>
                </c:pt>
                <c:pt idx="623">
                  <c:v>0.69199995945554882</c:v>
                </c:pt>
                <c:pt idx="624">
                  <c:v>-8.0000078469378653E-3</c:v>
                </c:pt>
                <c:pt idx="625">
                  <c:v>0.26399990868373707</c:v>
                </c:pt>
                <c:pt idx="626">
                  <c:v>-0.73999995533631047</c:v>
                </c:pt>
                <c:pt idx="627">
                  <c:v>-1.1600000050361525</c:v>
                </c:pt>
                <c:pt idx="628">
                  <c:v>-0.21600001164666707</c:v>
                </c:pt>
                <c:pt idx="629">
                  <c:v>-0.1040000070912652</c:v>
                </c:pt>
                <c:pt idx="630">
                  <c:v>1.4199999858486561</c:v>
                </c:pt>
                <c:pt idx="631">
                  <c:v>-0.47600006759318808</c:v>
                </c:pt>
                <c:pt idx="632">
                  <c:v>0.53600006777943254</c:v>
                </c:pt>
                <c:pt idx="633">
                  <c:v>-4.7999973124685236E-2</c:v>
                </c:pt>
                <c:pt idx="634">
                  <c:v>-0.18800003977577306</c:v>
                </c:pt>
                <c:pt idx="635">
                  <c:v>-5.2000001157207834E-2</c:v>
                </c:pt>
                <c:pt idx="636">
                  <c:v>0.41199995001285561</c:v>
                </c:pt>
                <c:pt idx="637">
                  <c:v>-1.1120000108932508</c:v>
                </c:pt>
                <c:pt idx="638">
                  <c:v>-0.7280000461662115</c:v>
                </c:pt>
                <c:pt idx="639">
                  <c:v>-0.38400000997399925</c:v>
                </c:pt>
                <c:pt idx="640">
                  <c:v>-0.17599996884084324</c:v>
                </c:pt>
                <c:pt idx="641">
                  <c:v>0.84000002863879353</c:v>
                </c:pt>
                <c:pt idx="642">
                  <c:v>-1.6000019240888751E-2</c:v>
                </c:pt>
                <c:pt idx="643">
                  <c:v>-0.41200004388337391</c:v>
                </c:pt>
                <c:pt idx="644">
                  <c:v>-5.6000018662609952E-2</c:v>
                </c:pt>
                <c:pt idx="645">
                  <c:v>1.6120000551169893</c:v>
                </c:pt>
                <c:pt idx="646">
                  <c:v>0.41199995001285561</c:v>
                </c:pt>
                <c:pt idx="647">
                  <c:v>-0.27600004914002585</c:v>
                </c:pt>
                <c:pt idx="648">
                  <c:v>0.41599991023383154</c:v>
                </c:pt>
                <c:pt idx="649">
                  <c:v>-0.11999999416544631</c:v>
                </c:pt>
                <c:pt idx="650">
                  <c:v>-1.2439999898545764</c:v>
                </c:pt>
                <c:pt idx="651">
                  <c:v>-0.65599993944573054</c:v>
                </c:pt>
                <c:pt idx="652">
                  <c:v>-0.23199998197663385</c:v>
                </c:pt>
                <c:pt idx="653">
                  <c:v>-0.49999996198993063</c:v>
                </c:pt>
                <c:pt idx="654">
                  <c:v>2.4000205147761185E-2</c:v>
                </c:pt>
                <c:pt idx="655">
                  <c:v>-0.39600001420138808</c:v>
                </c:pt>
                <c:pt idx="656">
                  <c:v>0.4880000277885288</c:v>
                </c:pt>
                <c:pt idx="657">
                  <c:v>0.19600006648568796</c:v>
                </c:pt>
                <c:pt idx="658">
                  <c:v>0.55599994950414899</c:v>
                </c:pt>
                <c:pt idx="659">
                  <c:v>-6.7999998076907833E-2</c:v>
                </c:pt>
                <c:pt idx="660">
                  <c:v>-0.39600001420138808</c:v>
                </c:pt>
                <c:pt idx="661">
                  <c:v>-4.000002401847047E-2</c:v>
                </c:pt>
                <c:pt idx="662">
                  <c:v>0.79600001225623596</c:v>
                </c:pt>
                <c:pt idx="663">
                  <c:v>0.36799997850289007</c:v>
                </c:pt>
                <c:pt idx="664">
                  <c:v>-0.60400004495206527</c:v>
                </c:pt>
                <c:pt idx="665">
                  <c:v>0.11600001737859271</c:v>
                </c:pt>
                <c:pt idx="666">
                  <c:v>-3.5999979819101163E-2</c:v>
                </c:pt>
                <c:pt idx="667">
                  <c:v>-0.62400005866073871</c:v>
                </c:pt>
                <c:pt idx="668">
                  <c:v>-0.28800001303950018</c:v>
                </c:pt>
                <c:pt idx="669">
                  <c:v>6.0000150852694237E-2</c:v>
                </c:pt>
                <c:pt idx="670">
                  <c:v>0.19200010830396655</c:v>
                </c:pt>
                <c:pt idx="671">
                  <c:v>4.0000598041203331E-3</c:v>
                </c:pt>
                <c:pt idx="672">
                  <c:v>-0.16800000199720139</c:v>
                </c:pt>
                <c:pt idx="673">
                  <c:v>1.1999861880175884E-2</c:v>
                </c:pt>
                <c:pt idx="674">
                  <c:v>1.1560000408717166</c:v>
                </c:pt>
                <c:pt idx="675">
                  <c:v>1.5999841861204456E-2</c:v>
                </c:pt>
                <c:pt idx="676">
                  <c:v>-0.26399998190179419</c:v>
                </c:pt>
                <c:pt idx="677">
                  <c:v>-0.17999994855698678</c:v>
                </c:pt>
                <c:pt idx="678">
                  <c:v>0.22400002443785533</c:v>
                </c:pt>
                <c:pt idx="679">
                  <c:v>-0.29199998243865377</c:v>
                </c:pt>
                <c:pt idx="680">
                  <c:v>-0.28800001303950018</c:v>
                </c:pt>
                <c:pt idx="681">
                  <c:v>-0.46399991715122507</c:v>
                </c:pt>
                <c:pt idx="682">
                  <c:v>0.90799997871683491</c:v>
                </c:pt>
                <c:pt idx="683">
                  <c:v>-0.22399999838011689</c:v>
                </c:pt>
                <c:pt idx="684">
                  <c:v>0.23199989752166947</c:v>
                </c:pt>
                <c:pt idx="685">
                  <c:v>-4.4000040360117884E-2</c:v>
                </c:pt>
                <c:pt idx="686">
                  <c:v>-0.14399999524782625</c:v>
                </c:pt>
                <c:pt idx="687">
                  <c:v>0.18399997096611601</c:v>
                </c:pt>
                <c:pt idx="688">
                  <c:v>-0.31199998856402827</c:v>
                </c:pt>
                <c:pt idx="689">
                  <c:v>-0.14399999524782625</c:v>
                </c:pt>
                <c:pt idx="690">
                  <c:v>0.36799997850289007</c:v>
                </c:pt>
                <c:pt idx="691">
                  <c:v>0.32799999449611333</c:v>
                </c:pt>
                <c:pt idx="692">
                  <c:v>-0.23600000347080588</c:v>
                </c:pt>
                <c:pt idx="693">
                  <c:v>4.7999908438290384E-2</c:v>
                </c:pt>
                <c:pt idx="694">
                  <c:v>-1.4959999591799171</c:v>
                </c:pt>
                <c:pt idx="695">
                  <c:v>-0.71599993705472942</c:v>
                </c:pt>
                <c:pt idx="696">
                  <c:v>2.4000205147761185E-2</c:v>
                </c:pt>
                <c:pt idx="697">
                  <c:v>0</c:v>
                </c:pt>
                <c:pt idx="698">
                  <c:v>0.24000003174437234</c:v>
                </c:pt>
                <c:pt idx="699">
                  <c:v>0.64400004084244244</c:v>
                </c:pt>
                <c:pt idx="700">
                  <c:v>0.29200007667479555</c:v>
                </c:pt>
                <c:pt idx="701">
                  <c:v>-1.2000007629602863E-2</c:v>
                </c:pt>
                <c:pt idx="702">
                  <c:v>-0.32399998487917009</c:v>
                </c:pt>
                <c:pt idx="703">
                  <c:v>-0.13199995285861085</c:v>
                </c:pt>
                <c:pt idx="704">
                  <c:v>-2.4000034017039793E-2</c:v>
                </c:pt>
                <c:pt idx="705">
                  <c:v>-8.0000078469378653E-3</c:v>
                </c:pt>
                <c:pt idx="706">
                  <c:v>-9.1999989289468453E-2</c:v>
                </c:pt>
                <c:pt idx="707">
                  <c:v>0.6400000708702378</c:v>
                </c:pt>
                <c:pt idx="708">
                  <c:v>0.55199996667137241</c:v>
                </c:pt>
                <c:pt idx="709">
                  <c:v>0.4839999950204622</c:v>
                </c:pt>
                <c:pt idx="710">
                  <c:v>0.4240000886585632</c:v>
                </c:pt>
                <c:pt idx="711">
                  <c:v>-0.45199995068564047</c:v>
                </c:pt>
                <c:pt idx="712">
                  <c:v>-0.11999999416544631</c:v>
                </c:pt>
                <c:pt idx="713">
                  <c:v>-0.51599997950034571</c:v>
                </c:pt>
                <c:pt idx="714">
                  <c:v>0.40799999919903823</c:v>
                </c:pt>
                <c:pt idx="715">
                  <c:v>7.9998543012562359E-3</c:v>
                </c:pt>
                <c:pt idx="716">
                  <c:v>0.17600006184338962</c:v>
                </c:pt>
                <c:pt idx="717">
                  <c:v>0.33199990604301527</c:v>
                </c:pt>
                <c:pt idx="718">
                  <c:v>-8.7999994486522376E-2</c:v>
                </c:pt>
                <c:pt idx="719">
                  <c:v>0.31999999411109487</c:v>
                </c:pt>
                <c:pt idx="720">
                  <c:v>-7.2000010026462599E-2</c:v>
                </c:pt>
                <c:pt idx="721">
                  <c:v>4.0000598041203331E-3</c:v>
                </c:pt>
                <c:pt idx="722">
                  <c:v>0.59599998952018696</c:v>
                </c:pt>
                <c:pt idx="723">
                  <c:v>-0.49999996198993063</c:v>
                </c:pt>
                <c:pt idx="724">
                  <c:v>0.82399995351756683</c:v>
                </c:pt>
                <c:pt idx="725">
                  <c:v>7.9998543012562359E-3</c:v>
                </c:pt>
                <c:pt idx="726">
                  <c:v>-0.49199997478338786</c:v>
                </c:pt>
                <c:pt idx="727">
                  <c:v>-0.91200006324854477</c:v>
                </c:pt>
                <c:pt idx="728">
                  <c:v>-0.24000005055069967</c:v>
                </c:pt>
                <c:pt idx="729">
                  <c:v>-0.31999999691707265</c:v>
                </c:pt>
                <c:pt idx="730">
                  <c:v>-0.33599997716171309</c:v>
                </c:pt>
                <c:pt idx="731">
                  <c:v>2.7999963337162325E-2</c:v>
                </c:pt>
                <c:pt idx="732">
                  <c:v>3.1999918105977673E-2</c:v>
                </c:pt>
                <c:pt idx="733">
                  <c:v>-1.2000007629602863E-2</c:v>
                </c:pt>
                <c:pt idx="734">
                  <c:v>-6.4000014975623395E-2</c:v>
                </c:pt>
                <c:pt idx="735">
                  <c:v>0.54400005507985205</c:v>
                </c:pt>
                <c:pt idx="736">
                  <c:v>-0.24799998409152971</c:v>
                </c:pt>
                <c:pt idx="737">
                  <c:v>-7.2000010026462599E-2</c:v>
                </c:pt>
                <c:pt idx="738">
                  <c:v>-8.0000045088117755E-2</c:v>
                </c:pt>
                <c:pt idx="739">
                  <c:v>-0.7280000461662115</c:v>
                </c:pt>
                <c:pt idx="740">
                  <c:v>-0.26399998190179419</c:v>
                </c:pt>
                <c:pt idx="741">
                  <c:v>-3.1999992413563695E-2</c:v>
                </c:pt>
                <c:pt idx="742">
                  <c:v>0.19200010830396655</c:v>
                </c:pt>
                <c:pt idx="743">
                  <c:v>9.1999852227030429E-2</c:v>
                </c:pt>
                <c:pt idx="744">
                  <c:v>-1.335999977161713</c:v>
                </c:pt>
                <c:pt idx="745">
                  <c:v>-1.0480000164913146</c:v>
                </c:pt>
                <c:pt idx="746">
                  <c:v>-0.42799996666713319</c:v>
                </c:pt>
                <c:pt idx="747">
                  <c:v>7.2000126026313435E-2</c:v>
                </c:pt>
                <c:pt idx="748">
                  <c:v>1.0040000598041203</c:v>
                </c:pt>
                <c:pt idx="749">
                  <c:v>-0.18800003977577306</c:v>
                </c:pt>
                <c:pt idx="750">
                  <c:v>-0.39999996693761958</c:v>
                </c:pt>
                <c:pt idx="751">
                  <c:v>4.4000087613418476E-2</c:v>
                </c:pt>
                <c:pt idx="752">
                  <c:v>-8.0000045088117755E-2</c:v>
                </c:pt>
                <c:pt idx="753">
                  <c:v>-0.28400000761541405</c:v>
                </c:pt>
                <c:pt idx="754">
                  <c:v>1.3840000079189485</c:v>
                </c:pt>
                <c:pt idx="755">
                  <c:v>-0.12799997178724998</c:v>
                </c:pt>
                <c:pt idx="756">
                  <c:v>0.18399997096611601</c:v>
                </c:pt>
                <c:pt idx="757">
                  <c:v>1.5999841861204456E-2</c:v>
                </c:pt>
                <c:pt idx="758">
                  <c:v>-1.999999712894511E-2</c:v>
                </c:pt>
                <c:pt idx="759">
                  <c:v>-1.999999712894511E-2</c:v>
                </c:pt>
                <c:pt idx="760">
                  <c:v>-0.15999998632784901</c:v>
                </c:pt>
                <c:pt idx="761">
                  <c:v>3.1999918105977673E-2</c:v>
                </c:pt>
                <c:pt idx="762">
                  <c:v>-1.999999712894511E-2</c:v>
                </c:pt>
                <c:pt idx="763">
                  <c:v>-0.29599998017211249</c:v>
                </c:pt>
                <c:pt idx="764">
                  <c:v>0</c:v>
                </c:pt>
                <c:pt idx="765">
                  <c:v>4.0000598041203331E-3</c:v>
                </c:pt>
                <c:pt idx="766">
                  <c:v>1.19200010164933</c:v>
                </c:pt>
                <c:pt idx="767">
                  <c:v>-6.0000008227641441E-2</c:v>
                </c:pt>
                <c:pt idx="768">
                  <c:v>-1.3760000166957651</c:v>
                </c:pt>
                <c:pt idx="769">
                  <c:v>-0.41599992163446559</c:v>
                </c:pt>
                <c:pt idx="770">
                  <c:v>4.4000087613418476E-2</c:v>
                </c:pt>
                <c:pt idx="771">
                  <c:v>-4.7999973124685236E-2</c:v>
                </c:pt>
                <c:pt idx="772">
                  <c:v>0.2039999910894886</c:v>
                </c:pt>
                <c:pt idx="773">
                  <c:v>-0.25600001799000138</c:v>
                </c:pt>
                <c:pt idx="774">
                  <c:v>-0.2719999866108726</c:v>
                </c:pt>
                <c:pt idx="775">
                  <c:v>0.23600010514303973</c:v>
                </c:pt>
                <c:pt idx="776">
                  <c:v>0.27199996767150481</c:v>
                </c:pt>
                <c:pt idx="777">
                  <c:v>-1.1800000171219813</c:v>
                </c:pt>
                <c:pt idx="778">
                  <c:v>0.64400004084244244</c:v>
                </c:pt>
                <c:pt idx="779">
                  <c:v>-0.44400005769140949</c:v>
                </c:pt>
                <c:pt idx="780">
                  <c:v>-1.999999712894511E-2</c:v>
                </c:pt>
                <c:pt idx="781">
                  <c:v>-0.17999994855698678</c:v>
                </c:pt>
                <c:pt idx="782">
                  <c:v>0.73199996889758789</c:v>
                </c:pt>
                <c:pt idx="783">
                  <c:v>5.5999893014649103E-2</c:v>
                </c:pt>
                <c:pt idx="784">
                  <c:v>-0.54800000086119804</c:v>
                </c:pt>
                <c:pt idx="785">
                  <c:v>0.48000004866334162</c:v>
                </c:pt>
                <c:pt idx="786">
                  <c:v>-0.16800000199720139</c:v>
                </c:pt>
                <c:pt idx="787">
                  <c:v>-0.31199998856402827</c:v>
                </c:pt>
                <c:pt idx="788">
                  <c:v>-0.6439999761750852</c:v>
                </c:pt>
                <c:pt idx="789">
                  <c:v>-0.26800001191022665</c:v>
                </c:pt>
                <c:pt idx="790">
                  <c:v>0.64400004084244244</c:v>
                </c:pt>
                <c:pt idx="791">
                  <c:v>5.2000202162036074E-2</c:v>
                </c:pt>
                <c:pt idx="792">
                  <c:v>-0.25999999724616968</c:v>
                </c:pt>
                <c:pt idx="793">
                  <c:v>-0.29599998017211249</c:v>
                </c:pt>
                <c:pt idx="794">
                  <c:v>3.6000158320047139E-2</c:v>
                </c:pt>
                <c:pt idx="795">
                  <c:v>0.2039999910894886</c:v>
                </c:pt>
                <c:pt idx="796">
                  <c:v>-0.44400005769140949</c:v>
                </c:pt>
                <c:pt idx="797">
                  <c:v>-0.23600000347080588</c:v>
                </c:pt>
                <c:pt idx="798">
                  <c:v>0.16399992993538054</c:v>
                </c:pt>
                <c:pt idx="799">
                  <c:v>-0.14799999056158644</c:v>
                </c:pt>
                <c:pt idx="800">
                  <c:v>-0.17999994855698678</c:v>
                </c:pt>
                <c:pt idx="801">
                  <c:v>0.32399997624416127</c:v>
                </c:pt>
                <c:pt idx="802">
                  <c:v>-0.80799990001432775</c:v>
                </c:pt>
                <c:pt idx="803">
                  <c:v>9.9999844519518821E-2</c:v>
                </c:pt>
                <c:pt idx="804">
                  <c:v>0.70800000742002822</c:v>
                </c:pt>
                <c:pt idx="805">
                  <c:v>0.46000007648339963</c:v>
                </c:pt>
                <c:pt idx="806">
                  <c:v>0.4839999950204622</c:v>
                </c:pt>
                <c:pt idx="807">
                  <c:v>-0.18800003977577306</c:v>
                </c:pt>
                <c:pt idx="808">
                  <c:v>-2.4000034017039793E-2</c:v>
                </c:pt>
                <c:pt idx="809">
                  <c:v>-8.0000078469378653E-3</c:v>
                </c:pt>
                <c:pt idx="810">
                  <c:v>0.21600006950685441</c:v>
                </c:pt>
                <c:pt idx="811">
                  <c:v>0.19999994402946111</c:v>
                </c:pt>
                <c:pt idx="812">
                  <c:v>5.2000202162036074E-2</c:v>
                </c:pt>
                <c:pt idx="813">
                  <c:v>-0.40399999079253562</c:v>
                </c:pt>
                <c:pt idx="814">
                  <c:v>-0.33599997716171309</c:v>
                </c:pt>
                <c:pt idx="815">
                  <c:v>0.2039999910894886</c:v>
                </c:pt>
                <c:pt idx="816">
                  <c:v>1.1999861880175884E-2</c:v>
                </c:pt>
                <c:pt idx="817">
                  <c:v>-1.999999712894511E-2</c:v>
                </c:pt>
                <c:pt idx="818">
                  <c:v>0.29600006969024156</c:v>
                </c:pt>
                <c:pt idx="819">
                  <c:v>-0.12799997178724998</c:v>
                </c:pt>
                <c:pt idx="820">
                  <c:v>-0.51599997950034571</c:v>
                </c:pt>
                <c:pt idx="821">
                  <c:v>0.22400002443785533</c:v>
                </c:pt>
                <c:pt idx="822">
                  <c:v>8.7999947320468452E-2</c:v>
                </c:pt>
                <c:pt idx="823">
                  <c:v>-0.56399994992909075</c:v>
                </c:pt>
                <c:pt idx="824">
                  <c:v>6.7999869518498665E-2</c:v>
                </c:pt>
                <c:pt idx="825">
                  <c:v>0.84800000617990057</c:v>
                </c:pt>
                <c:pt idx="826">
                  <c:v>0.32399997624416127</c:v>
                </c:pt>
                <c:pt idx="827">
                  <c:v>-0.12799997178724998</c:v>
                </c:pt>
                <c:pt idx="828">
                  <c:v>-0.29199998243865377</c:v>
                </c:pt>
                <c:pt idx="829">
                  <c:v>-6.7999998076907833E-2</c:v>
                </c:pt>
                <c:pt idx="830">
                  <c:v>0.38800006183202074</c:v>
                </c:pt>
                <c:pt idx="831">
                  <c:v>0.13999990679436869</c:v>
                </c:pt>
                <c:pt idx="832">
                  <c:v>7.5999989635786497E-2</c:v>
                </c:pt>
                <c:pt idx="833">
                  <c:v>-9.5999968740855521E-2</c:v>
                </c:pt>
                <c:pt idx="834">
                  <c:v>0.50000003801006943</c:v>
                </c:pt>
                <c:pt idx="835">
                  <c:v>0.16799984399953929</c:v>
                </c:pt>
                <c:pt idx="836">
                  <c:v>0.74399999134457095</c:v>
                </c:pt>
                <c:pt idx="837">
                  <c:v>-4.7999973124685236E-2</c:v>
                </c:pt>
                <c:pt idx="838">
                  <c:v>-0.35599997678485074</c:v>
                </c:pt>
                <c:pt idx="839">
                  <c:v>-6.7999998076907833E-2</c:v>
                </c:pt>
                <c:pt idx="840">
                  <c:v>-4.000002401847047E-2</c:v>
                </c:pt>
                <c:pt idx="841">
                  <c:v>0.64800002243275245</c:v>
                </c:pt>
                <c:pt idx="842">
                  <c:v>-0.77599997556214462</c:v>
                </c:pt>
                <c:pt idx="843">
                  <c:v>-5.6000018662609952E-2</c:v>
                </c:pt>
                <c:pt idx="844">
                  <c:v>0.38800006183202074</c:v>
                </c:pt>
                <c:pt idx="845">
                  <c:v>0.28000005373218928</c:v>
                </c:pt>
                <c:pt idx="846">
                  <c:v>0.7480000098073819</c:v>
                </c:pt>
                <c:pt idx="847">
                  <c:v>-4.4000040360117884E-2</c:v>
                </c:pt>
                <c:pt idx="848">
                  <c:v>-0.14399999524782625</c:v>
                </c:pt>
                <c:pt idx="849">
                  <c:v>0.73199996889758789</c:v>
                </c:pt>
                <c:pt idx="850">
                  <c:v>9.1999852227030429E-2</c:v>
                </c:pt>
                <c:pt idx="851">
                  <c:v>0.15199984389142607</c:v>
                </c:pt>
                <c:pt idx="852">
                  <c:v>-0.48799998463914485</c:v>
                </c:pt>
                <c:pt idx="853">
                  <c:v>-0.71199998799284137</c:v>
                </c:pt>
                <c:pt idx="854">
                  <c:v>-0.19600000008555332</c:v>
                </c:pt>
                <c:pt idx="855">
                  <c:v>1.0559999021163915</c:v>
                </c:pt>
                <c:pt idx="856">
                  <c:v>-4.4000040360117884E-2</c:v>
                </c:pt>
                <c:pt idx="857">
                  <c:v>0.76399997870029945</c:v>
                </c:pt>
                <c:pt idx="858">
                  <c:v>6.3999865963009731E-2</c:v>
                </c:pt>
                <c:pt idx="859">
                  <c:v>-0.46399991715122507</c:v>
                </c:pt>
                <c:pt idx="860">
                  <c:v>0</c:v>
                </c:pt>
                <c:pt idx="861">
                  <c:v>0.18399997096611601</c:v>
                </c:pt>
                <c:pt idx="862">
                  <c:v>0.452000008281291</c:v>
                </c:pt>
                <c:pt idx="863">
                  <c:v>-0.19600000008555332</c:v>
                </c:pt>
                <c:pt idx="864">
                  <c:v>-0.50800009834646342</c:v>
                </c:pt>
                <c:pt idx="865">
                  <c:v>0.50000003801006943</c:v>
                </c:pt>
                <c:pt idx="866">
                  <c:v>0.72400005837943793</c:v>
                </c:pt>
                <c:pt idx="867">
                  <c:v>6.3999865963009731E-2</c:v>
                </c:pt>
                <c:pt idx="868">
                  <c:v>0.22000003093282272</c:v>
                </c:pt>
                <c:pt idx="869">
                  <c:v>-0.24000005055069967</c:v>
                </c:pt>
                <c:pt idx="870">
                  <c:v>-1.2000007629602863E-2</c:v>
                </c:pt>
                <c:pt idx="871">
                  <c:v>-1.6000019240888751E-2</c:v>
                </c:pt>
                <c:pt idx="872">
                  <c:v>-0.37999998076688701</c:v>
                </c:pt>
                <c:pt idx="873">
                  <c:v>0.26399990868373707</c:v>
                </c:pt>
                <c:pt idx="874">
                  <c:v>-4.7999973124685236E-2</c:v>
                </c:pt>
                <c:pt idx="875">
                  <c:v>0.43199994706256084</c:v>
                </c:pt>
                <c:pt idx="876">
                  <c:v>9.5999820424984603E-2</c:v>
                </c:pt>
                <c:pt idx="877">
                  <c:v>-0.25200000869060235</c:v>
                </c:pt>
                <c:pt idx="878">
                  <c:v>0.84000002863879353</c:v>
                </c:pt>
                <c:pt idx="879">
                  <c:v>5.2000202162036074E-2</c:v>
                </c:pt>
                <c:pt idx="880">
                  <c:v>-0.55600004573594564</c:v>
                </c:pt>
                <c:pt idx="881">
                  <c:v>0.44000005762011751</c:v>
                </c:pt>
                <c:pt idx="882">
                  <c:v>-7.2000010026462599E-2</c:v>
                </c:pt>
                <c:pt idx="883">
                  <c:v>-9.1999989289468453E-2</c:v>
                </c:pt>
                <c:pt idx="884">
                  <c:v>6.7999869518498665E-2</c:v>
                </c:pt>
                <c:pt idx="885">
                  <c:v>-0.12399998772170974</c:v>
                </c:pt>
                <c:pt idx="886">
                  <c:v>-0.34799999053457309</c:v>
                </c:pt>
                <c:pt idx="887">
                  <c:v>-0.14799999056158644</c:v>
                </c:pt>
                <c:pt idx="888">
                  <c:v>6.0000150852694237E-2</c:v>
                </c:pt>
                <c:pt idx="889">
                  <c:v>0.29600006969024156</c:v>
                </c:pt>
                <c:pt idx="890">
                  <c:v>-4.000002401847047E-2</c:v>
                </c:pt>
                <c:pt idx="891">
                  <c:v>-0.13199995285861085</c:v>
                </c:pt>
                <c:pt idx="892">
                  <c:v>-7.5999985111945528E-2</c:v>
                </c:pt>
                <c:pt idx="893">
                  <c:v>-0.12799997178724998</c:v>
                </c:pt>
                <c:pt idx="894">
                  <c:v>-0.19200002634057783</c:v>
                </c:pt>
                <c:pt idx="895">
                  <c:v>1.280000048298132</c:v>
                </c:pt>
                <c:pt idx="896">
                  <c:v>1.1319998798155979</c:v>
                </c:pt>
                <c:pt idx="897">
                  <c:v>7.9998543012562359E-3</c:v>
                </c:pt>
                <c:pt idx="898">
                  <c:v>1.2719999566013322</c:v>
                </c:pt>
                <c:pt idx="899">
                  <c:v>-0.12399998772170974</c:v>
                </c:pt>
                <c:pt idx="900">
                  <c:v>0.25600005613261306</c:v>
                </c:pt>
                <c:pt idx="901">
                  <c:v>0.17999993168768094</c:v>
                </c:pt>
                <c:pt idx="902">
                  <c:v>3.9999916521464819E-2</c:v>
                </c:pt>
                <c:pt idx="903">
                  <c:v>-0.56399994992909075</c:v>
                </c:pt>
                <c:pt idx="904">
                  <c:v>0.7599999584462328</c:v>
                </c:pt>
                <c:pt idx="905">
                  <c:v>-2.800000838205384E-2</c:v>
                </c:pt>
                <c:pt idx="906">
                  <c:v>0.452000008281291</c:v>
                </c:pt>
                <c:pt idx="907">
                  <c:v>0.29600006969024156</c:v>
                </c:pt>
                <c:pt idx="908">
                  <c:v>-1.335999977161713</c:v>
                </c:pt>
                <c:pt idx="909">
                  <c:v>-1.999999712894511E-2</c:v>
                </c:pt>
                <c:pt idx="910">
                  <c:v>1.5999841861204456E-2</c:v>
                </c:pt>
                <c:pt idx="911">
                  <c:v>1.1999861880175884E-2</c:v>
                </c:pt>
                <c:pt idx="912">
                  <c:v>-0.26399998190179419</c:v>
                </c:pt>
                <c:pt idx="913">
                  <c:v>-0.14799999056158644</c:v>
                </c:pt>
                <c:pt idx="914">
                  <c:v>6.0000150852694237E-2</c:v>
                </c:pt>
                <c:pt idx="915">
                  <c:v>-5.6000018662609952E-2</c:v>
                </c:pt>
                <c:pt idx="916">
                  <c:v>0.34000007902099538</c:v>
                </c:pt>
                <c:pt idx="917">
                  <c:v>-0.13599997626603252</c:v>
                </c:pt>
                <c:pt idx="918">
                  <c:v>-6.4000014975623395E-2</c:v>
                </c:pt>
                <c:pt idx="919">
                  <c:v>-0.99999999352850855</c:v>
                </c:pt>
                <c:pt idx="920">
                  <c:v>0.12800000404374551</c:v>
                </c:pt>
                <c:pt idx="921">
                  <c:v>9.1999852227030429E-2</c:v>
                </c:pt>
                <c:pt idx="922">
                  <c:v>-0.31599999263290912</c:v>
                </c:pt>
                <c:pt idx="923">
                  <c:v>-7.2000010026462599E-2</c:v>
                </c:pt>
                <c:pt idx="924">
                  <c:v>-0.17599996884084324</c:v>
                </c:pt>
                <c:pt idx="925">
                  <c:v>4.0000598041203331E-3</c:v>
                </c:pt>
                <c:pt idx="926">
                  <c:v>0.4839999950204622</c:v>
                </c:pt>
                <c:pt idx="927">
                  <c:v>-0.1040000070912652</c:v>
                </c:pt>
                <c:pt idx="928">
                  <c:v>-0.32799999764203647</c:v>
                </c:pt>
                <c:pt idx="929">
                  <c:v>-0.29599998017211249</c:v>
                </c:pt>
                <c:pt idx="930">
                  <c:v>7.9998543012562359E-3</c:v>
                </c:pt>
                <c:pt idx="931">
                  <c:v>-0.24799998409152971</c:v>
                </c:pt>
                <c:pt idx="932">
                  <c:v>4.4000087613418476E-2</c:v>
                </c:pt>
                <c:pt idx="933">
                  <c:v>-8.0000078469378653E-3</c:v>
                </c:pt>
                <c:pt idx="934">
                  <c:v>5.2000202162036074E-2</c:v>
                </c:pt>
                <c:pt idx="935">
                  <c:v>7.9998543012562359E-3</c:v>
                </c:pt>
                <c:pt idx="936">
                  <c:v>-0.55600004573594564</c:v>
                </c:pt>
                <c:pt idx="937">
                  <c:v>-1.6000019240888751E-2</c:v>
                </c:pt>
                <c:pt idx="938">
                  <c:v>-8.0000078469378653E-3</c:v>
                </c:pt>
                <c:pt idx="939">
                  <c:v>-0.58400010963144033</c:v>
                </c:pt>
                <c:pt idx="940">
                  <c:v>-0.29199998243865377</c:v>
                </c:pt>
                <c:pt idx="941">
                  <c:v>0.36400001801699505</c:v>
                </c:pt>
                <c:pt idx="942">
                  <c:v>-0.96000006577232078</c:v>
                </c:pt>
                <c:pt idx="943">
                  <c:v>0</c:v>
                </c:pt>
                <c:pt idx="944">
                  <c:v>0</c:v>
                </c:pt>
                <c:pt idx="945">
                  <c:v>-0.40800000863278435</c:v>
                </c:pt>
                <c:pt idx="946">
                  <c:v>0.10800013790258824</c:v>
                </c:pt>
                <c:pt idx="947">
                  <c:v>-0.46000007728398012</c:v>
                </c:pt>
                <c:pt idx="948">
                  <c:v>-0.11599998792987816</c:v>
                </c:pt>
                <c:pt idx="949">
                  <c:v>-0.47200000241206019</c:v>
                </c:pt>
                <c:pt idx="950">
                  <c:v>4.4000087613418476E-2</c:v>
                </c:pt>
                <c:pt idx="951">
                  <c:v>-0.66800009998305909</c:v>
                </c:pt>
                <c:pt idx="952">
                  <c:v>2.4000205147761185E-2</c:v>
                </c:pt>
                <c:pt idx="953">
                  <c:v>-0.12799997178724998</c:v>
                </c:pt>
                <c:pt idx="954">
                  <c:v>0.33199990604301527</c:v>
                </c:pt>
                <c:pt idx="955">
                  <c:v>-0.19600000008555332</c:v>
                </c:pt>
                <c:pt idx="956">
                  <c:v>-6.4000014975623395E-2</c:v>
                </c:pt>
                <c:pt idx="957">
                  <c:v>-0.20799998812497802</c:v>
                </c:pt>
                <c:pt idx="958">
                  <c:v>-8.7999994486522376E-2</c:v>
                </c:pt>
                <c:pt idx="959">
                  <c:v>-2.4000034017039793E-2</c:v>
                </c:pt>
                <c:pt idx="960">
                  <c:v>0.19999994402946111</c:v>
                </c:pt>
                <c:pt idx="961">
                  <c:v>-3.9999884829982459E-3</c:v>
                </c:pt>
                <c:pt idx="962">
                  <c:v>-0.12399998772170974</c:v>
                </c:pt>
                <c:pt idx="963">
                  <c:v>0.12000007763852631</c:v>
                </c:pt>
                <c:pt idx="964">
                  <c:v>0.14400006308399071</c:v>
                </c:pt>
                <c:pt idx="965">
                  <c:v>-3.9999884829982459E-3</c:v>
                </c:pt>
                <c:pt idx="966">
                  <c:v>-1.0520000157465068</c:v>
                </c:pt>
                <c:pt idx="967">
                  <c:v>0.3560000352291024</c:v>
                </c:pt>
                <c:pt idx="968">
                  <c:v>0.57600001349783891</c:v>
                </c:pt>
                <c:pt idx="969">
                  <c:v>0.39199993045458398</c:v>
                </c:pt>
                <c:pt idx="970">
                  <c:v>0.84000002863879353</c:v>
                </c:pt>
                <c:pt idx="971">
                  <c:v>3.9999916521464819E-2</c:v>
                </c:pt>
                <c:pt idx="972">
                  <c:v>0.2039999910894886</c:v>
                </c:pt>
                <c:pt idx="973">
                  <c:v>0.17999993168768094</c:v>
                </c:pt>
                <c:pt idx="974">
                  <c:v>-1.6000019240888751E-2</c:v>
                </c:pt>
                <c:pt idx="975">
                  <c:v>4.7999908438290384E-2</c:v>
                </c:pt>
                <c:pt idx="976">
                  <c:v>-1.3319999837446661</c:v>
                </c:pt>
                <c:pt idx="977">
                  <c:v>0.17999993168768094</c:v>
                </c:pt>
                <c:pt idx="978">
                  <c:v>9.1999852227030429E-2</c:v>
                </c:pt>
                <c:pt idx="979">
                  <c:v>-0.15599999486167665</c:v>
                </c:pt>
                <c:pt idx="980">
                  <c:v>-1.2319999874970833</c:v>
                </c:pt>
                <c:pt idx="981">
                  <c:v>0.41199995001285561</c:v>
                </c:pt>
                <c:pt idx="982">
                  <c:v>0.33199990604301527</c:v>
                </c:pt>
                <c:pt idx="983">
                  <c:v>-0.27999995654602317</c:v>
                </c:pt>
                <c:pt idx="984">
                  <c:v>0.2039999910894886</c:v>
                </c:pt>
                <c:pt idx="985">
                  <c:v>-0.12799997178724998</c:v>
                </c:pt>
                <c:pt idx="986">
                  <c:v>-0.6399999315004653</c:v>
                </c:pt>
                <c:pt idx="987">
                  <c:v>0.46399998395019887</c:v>
                </c:pt>
                <c:pt idx="988">
                  <c:v>4.0000598041203331E-3</c:v>
                </c:pt>
                <c:pt idx="989">
                  <c:v>1.0799998512488065</c:v>
                </c:pt>
                <c:pt idx="990">
                  <c:v>0.27599990854971224</c:v>
                </c:pt>
                <c:pt idx="991">
                  <c:v>0.32399997624416127</c:v>
                </c:pt>
                <c:pt idx="992">
                  <c:v>-2.4000034017039793E-2</c:v>
                </c:pt>
                <c:pt idx="993">
                  <c:v>-3.9999884829982459E-3</c:v>
                </c:pt>
                <c:pt idx="994">
                  <c:v>-0.21600001164666707</c:v>
                </c:pt>
                <c:pt idx="995">
                  <c:v>-0.36800000562892643</c:v>
                </c:pt>
                <c:pt idx="996">
                  <c:v>0.21199997668398718</c:v>
                </c:pt>
                <c:pt idx="997">
                  <c:v>2.7999963337162325E-2</c:v>
                </c:pt>
                <c:pt idx="998">
                  <c:v>-0.31599999263290912</c:v>
                </c:pt>
                <c:pt idx="999">
                  <c:v>0.14400006308399071</c:v>
                </c:pt>
                <c:pt idx="1000">
                  <c:v>-0.48000002731691599</c:v>
                </c:pt>
                <c:pt idx="1001">
                  <c:v>0.23199989752166947</c:v>
                </c:pt>
                <c:pt idx="1002">
                  <c:v>0.19999994402946111</c:v>
                </c:pt>
                <c:pt idx="1003">
                  <c:v>-0.68000003066851311</c:v>
                </c:pt>
                <c:pt idx="1004">
                  <c:v>0.28400006294527053</c:v>
                </c:pt>
                <c:pt idx="1005">
                  <c:v>-0.21999997114977751</c:v>
                </c:pt>
                <c:pt idx="1006">
                  <c:v>0.52399994015257922</c:v>
                </c:pt>
                <c:pt idx="1007">
                  <c:v>-0.75999996080771881</c:v>
                </c:pt>
                <c:pt idx="1008">
                  <c:v>0.19999994402946111</c:v>
                </c:pt>
                <c:pt idx="1009">
                  <c:v>-0.42400000024556805</c:v>
                </c:pt>
                <c:pt idx="1010">
                  <c:v>-8.7999994486522376E-2</c:v>
                </c:pt>
                <c:pt idx="1011">
                  <c:v>-0.61199991697976575</c:v>
                </c:pt>
                <c:pt idx="1012">
                  <c:v>-0.12799997178724998</c:v>
                </c:pt>
                <c:pt idx="1013">
                  <c:v>0.44399994495159262</c:v>
                </c:pt>
                <c:pt idx="1014">
                  <c:v>-8.0000078469378653E-3</c:v>
                </c:pt>
                <c:pt idx="1015">
                  <c:v>-0.49599999973398351</c:v>
                </c:pt>
                <c:pt idx="1016">
                  <c:v>-0.19600000008555332</c:v>
                </c:pt>
                <c:pt idx="1017">
                  <c:v>0.19200010830396655</c:v>
                </c:pt>
                <c:pt idx="1018">
                  <c:v>-3.9999884829982459E-3</c:v>
                </c:pt>
                <c:pt idx="1019">
                  <c:v>0.25600005613261306</c:v>
                </c:pt>
                <c:pt idx="1020">
                  <c:v>-5.6000018662609952E-2</c:v>
                </c:pt>
                <c:pt idx="1021">
                  <c:v>0.66400001161566335</c:v>
                </c:pt>
                <c:pt idx="1022">
                  <c:v>-0.42799996666713319</c:v>
                </c:pt>
                <c:pt idx="1023">
                  <c:v>-0.15199999382009946</c:v>
                </c:pt>
                <c:pt idx="1024">
                  <c:v>2.0000201959477083E-2</c:v>
                </c:pt>
                <c:pt idx="1025">
                  <c:v>0.17200011788993216</c:v>
                </c:pt>
                <c:pt idx="1026">
                  <c:v>1.19200010164933</c:v>
                </c:pt>
                <c:pt idx="1027">
                  <c:v>4.4000087613418476E-2</c:v>
                </c:pt>
                <c:pt idx="1028">
                  <c:v>0.23199989752166947</c:v>
                </c:pt>
                <c:pt idx="1029">
                  <c:v>0.28000005373218928</c:v>
                </c:pt>
                <c:pt idx="1030">
                  <c:v>-1.999999712894511E-2</c:v>
                </c:pt>
                <c:pt idx="1031">
                  <c:v>-0.21999997114977751</c:v>
                </c:pt>
                <c:pt idx="1032">
                  <c:v>-3.1999992413563695E-2</c:v>
                </c:pt>
                <c:pt idx="1033">
                  <c:v>-0.46799997922348729</c:v>
                </c:pt>
                <c:pt idx="1034">
                  <c:v>-1.6000019240888751E-2</c:v>
                </c:pt>
                <c:pt idx="1035">
                  <c:v>0.46000007648339963</c:v>
                </c:pt>
                <c:pt idx="1036">
                  <c:v>-0.95599991238658155</c:v>
                </c:pt>
                <c:pt idx="1037">
                  <c:v>0.41599991023383154</c:v>
                </c:pt>
                <c:pt idx="1038">
                  <c:v>-1.2000007629602863E-2</c:v>
                </c:pt>
                <c:pt idx="1039">
                  <c:v>-0.51199996379627155</c:v>
                </c:pt>
                <c:pt idx="1040">
                  <c:v>#N/A</c:v>
                </c:pt>
                <c:pt idx="1041">
                  <c:v>-5.2000001157207834E-2</c:v>
                </c:pt>
                <c:pt idx="1042">
                  <c:v>-2.800000838205384E-2</c:v>
                </c:pt>
                <c:pt idx="1043">
                  <c:v>0.12000007763852631</c:v>
                </c:pt>
                <c:pt idx="1044">
                  <c:v>-0.77999996906717728</c:v>
                </c:pt>
                <c:pt idx="1045">
                  <c:v>1.5999841861204456E-2</c:v>
                </c:pt>
                <c:pt idx="1046">
                  <c:v>0.24400011781443925</c:v>
                </c:pt>
                <c:pt idx="1047">
                  <c:v>-1.999999712894511E-2</c:v>
                </c:pt>
                <c:pt idx="1048">
                  <c:v>5.2000202162036074E-2</c:v>
                </c:pt>
                <c:pt idx="1049">
                  <c:v>-0.45199995068564047</c:v>
                </c:pt>
                <c:pt idx="1050">
                  <c:v>-0.43999996076857717</c:v>
                </c:pt>
                <c:pt idx="1051">
                  <c:v>0.45599991135403617</c:v>
                </c:pt>
                <c:pt idx="1052">
                  <c:v>-0.90399982159934222</c:v>
                </c:pt>
                <c:pt idx="1053">
                  <c:v>0.14400006308399071</c:v>
                </c:pt>
                <c:pt idx="1054">
                  <c:v>8.7999947320468452E-2</c:v>
                </c:pt>
                <c:pt idx="1055">
                  <c:v>-0.25200000869060235</c:v>
                </c:pt>
                <c:pt idx="1056">
                  <c:v>0.55999993228760403</c:v>
                </c:pt>
                <c:pt idx="1057">
                  <c:v>-6.7999998076907833E-2</c:v>
                </c:pt>
                <c:pt idx="1058">
                  <c:v>-0.28800001303950018</c:v>
                </c:pt>
                <c:pt idx="1059">
                  <c:v>-0.23199998197663385</c:v>
                </c:pt>
                <c:pt idx="1060">
                  <c:v>7.9998543012562359E-3</c:v>
                </c:pt>
                <c:pt idx="1061">
                  <c:v>0.19600006648568796</c:v>
                </c:pt>
                <c:pt idx="1062">
                  <c:v>0.12000007763852631</c:v>
                </c:pt>
                <c:pt idx="1063">
                  <c:v>8.7999947320468452E-2</c:v>
                </c:pt>
                <c:pt idx="1064">
                  <c:v>8.4000067494370056E-2</c:v>
                </c:pt>
                <c:pt idx="1065">
                  <c:v>8.7999947320468452E-2</c:v>
                </c:pt>
                <c:pt idx="1066">
                  <c:v>8.4000067494370056E-2</c:v>
                </c:pt>
                <c:pt idx="1067">
                  <c:v>-0.11999999416544631</c:v>
                </c:pt>
                <c:pt idx="1068">
                  <c:v>0.14400006308399071</c:v>
                </c:pt>
                <c:pt idx="1069">
                  <c:v>-7.5999985111945528E-2</c:v>
                </c:pt>
                <c:pt idx="1070">
                  <c:v>-8.0000045088117755E-2</c:v>
                </c:pt>
                <c:pt idx="1071">
                  <c:v>-0.41599992163446559</c:v>
                </c:pt>
                <c:pt idx="1072">
                  <c:v>0.16000008508796787</c:v>
                </c:pt>
                <c:pt idx="1073">
                  <c:v>-0.34399997278902755</c:v>
                </c:pt>
                <c:pt idx="1074">
                  <c:v>-0.49199997478338786</c:v>
                </c:pt>
                <c:pt idx="1075">
                  <c:v>-1.999999712894511E-2</c:v>
                </c:pt>
                <c:pt idx="1076">
                  <c:v>0.22400002443785533</c:v>
                </c:pt>
                <c:pt idx="1077">
                  <c:v>1.5999841861204456E-2</c:v>
                </c:pt>
                <c:pt idx="1078">
                  <c:v>-2.800000838205384E-2</c:v>
                </c:pt>
                <c:pt idx="1079">
                  <c:v>-0.44800004785290232</c:v>
                </c:pt>
                <c:pt idx="1080">
                  <c:v>-0.53999990556536559</c:v>
                </c:pt>
                <c:pt idx="1081">
                  <c:v>#N/A</c:v>
                </c:pt>
                <c:pt idx="1082">
                  <c:v>3.6000158320047139E-2</c:v>
                </c:pt>
                <c:pt idx="1083">
                  <c:v>-8.0000078469378653E-3</c:v>
                </c:pt>
                <c:pt idx="1084">
                  <c:v>0.22000003093282272</c:v>
                </c:pt>
                <c:pt idx="1085">
                  <c:v>0.12000007763852631</c:v>
                </c:pt>
                <c:pt idx="1086">
                  <c:v>-6.7999998076907833E-2</c:v>
                </c:pt>
                <c:pt idx="1087">
                  <c:v>0.26800007808447085</c:v>
                </c:pt>
                <c:pt idx="1088">
                  <c:v>7.2000126026313435E-2</c:v>
                </c:pt>
                <c:pt idx="1089">
                  <c:v>-0.28400000761541405</c:v>
                </c:pt>
                <c:pt idx="1090">
                  <c:v>-7.2000010026462599E-2</c:v>
                </c:pt>
                <c:pt idx="1091">
                  <c:v>0.64400004084244244</c:v>
                </c:pt>
                <c:pt idx="1092">
                  <c:v>-0.10800000688957691</c:v>
                </c:pt>
                <c:pt idx="1093">
                  <c:v>-0.27600004914002585</c:v>
                </c:pt>
                <c:pt idx="1094">
                  <c:v>6.3999865963009731E-2</c:v>
                </c:pt>
                <c:pt idx="1095">
                  <c:v>0.26800007808447085</c:v>
                </c:pt>
                <c:pt idx="1096">
                  <c:v>0.1480001653517212</c:v>
                </c:pt>
                <c:pt idx="1097">
                  <c:v>0.13999990679436869</c:v>
                </c:pt>
                <c:pt idx="1098">
                  <c:v>-0.30000002453378943</c:v>
                </c:pt>
                <c:pt idx="1099">
                  <c:v>-0.32799999764203647</c:v>
                </c:pt>
                <c:pt idx="1100">
                  <c:v>0.452000008281291</c:v>
                </c:pt>
                <c:pt idx="1101">
                  <c:v>0.32399997624416127</c:v>
                </c:pt>
                <c:pt idx="1102">
                  <c:v>-1.999999712894511E-2</c:v>
                </c:pt>
                <c:pt idx="1103">
                  <c:v>-0.15199999382009946</c:v>
                </c:pt>
                <c:pt idx="1104">
                  <c:v>-0.15599999486167665</c:v>
                </c:pt>
                <c:pt idx="1105">
                  <c:v>0.50000003801006943</c:v>
                </c:pt>
                <c:pt idx="1106">
                  <c:v>0.1480001653517212</c:v>
                </c:pt>
                <c:pt idx="1107">
                  <c:v>0.27599990854971224</c:v>
                </c:pt>
                <c:pt idx="1108">
                  <c:v>7.9998543012562359E-3</c:v>
                </c:pt>
                <c:pt idx="1109">
                  <c:v>-0.53999990556536559</c:v>
                </c:pt>
                <c:pt idx="1110">
                  <c:v>7.2000126026313435E-2</c:v>
                </c:pt>
                <c:pt idx="1111">
                  <c:v>0.11600001737859271</c:v>
                </c:pt>
                <c:pt idx="1112">
                  <c:v>8.7999947320468452E-2</c:v>
                </c:pt>
                <c:pt idx="1113">
                  <c:v>-0.41599992163446559</c:v>
                </c:pt>
                <c:pt idx="1114">
                  <c:v>-0.92000016382290584</c:v>
                </c:pt>
                <c:pt idx="1115">
                  <c:v>0</c:v>
                </c:pt>
                <c:pt idx="1116">
                  <c:v>0.9760000097537529</c:v>
                </c:pt>
                <c:pt idx="1117">
                  <c:v>0.22000003093282272</c:v>
                </c:pt>
                <c:pt idx="1118">
                  <c:v>4.0000598041203331E-3</c:v>
                </c:pt>
                <c:pt idx="1119">
                  <c:v>-3.9999884829982459E-3</c:v>
                </c:pt>
                <c:pt idx="1120">
                  <c:v>0.48000004866334162</c:v>
                </c:pt>
                <c:pt idx="1121">
                  <c:v>0.16799984399953929</c:v>
                </c:pt>
                <c:pt idx="1122">
                  <c:v>-7.5999985111945528E-2</c:v>
                </c:pt>
                <c:pt idx="1123">
                  <c:v>#N/A</c:v>
                </c:pt>
                <c:pt idx="1124">
                  <c:v>-4.4000040360117884E-2</c:v>
                </c:pt>
                <c:pt idx="1125">
                  <c:v>-0.19600000008555332</c:v>
                </c:pt>
                <c:pt idx="1126">
                  <c:v>-0.57200005493632622</c:v>
                </c:pt>
                <c:pt idx="1127">
                  <c:v>0.26399990868373707</c:v>
                </c:pt>
                <c:pt idx="1128">
                  <c:v>-0.21999997114977751</c:v>
                </c:pt>
                <c:pt idx="1129">
                  <c:v>-0.12799997178724998</c:v>
                </c:pt>
                <c:pt idx="1130">
                  <c:v>0.55199996667137241</c:v>
                </c:pt>
                <c:pt idx="1131">
                  <c:v>-0.74799989747853324</c:v>
                </c:pt>
                <c:pt idx="1132">
                  <c:v>0.19200010830396655</c:v>
                </c:pt>
                <c:pt idx="1133">
                  <c:v>0.19600006648568796</c:v>
                </c:pt>
                <c:pt idx="1134">
                  <c:v>7.9998543012562359E-3</c:v>
                </c:pt>
                <c:pt idx="1135">
                  <c:v>-0.90000012463753687</c:v>
                </c:pt>
                <c:pt idx="1136">
                  <c:v>-0.49199997478338786</c:v>
                </c:pt>
                <c:pt idx="1137">
                  <c:v>-0.42000000837332063</c:v>
                </c:pt>
                <c:pt idx="1138">
                  <c:v>#N/A</c:v>
                </c:pt>
                <c:pt idx="1139">
                  <c:v>0.12800000404374551</c:v>
                </c:pt>
                <c:pt idx="1140">
                  <c:v>0.21199997668398718</c:v>
                </c:pt>
                <c:pt idx="1141">
                  <c:v>2.7999963337162325E-2</c:v>
                </c:pt>
                <c:pt idx="1142">
                  <c:v>-0.55600004573594564</c:v>
                </c:pt>
                <c:pt idx="1143">
                  <c:v>6.0000150852694237E-2</c:v>
                </c:pt>
                <c:pt idx="1144">
                  <c:v>0.25200011701132952</c:v>
                </c:pt>
                <c:pt idx="1145">
                  <c:v>0.46399998395019887</c:v>
                </c:pt>
                <c:pt idx="1146">
                  <c:v>0.55999993228760403</c:v>
                </c:pt>
                <c:pt idx="1147">
                  <c:v>-0.15599999486167665</c:v>
                </c:pt>
                <c:pt idx="1148">
                  <c:v>-0.55199996417660613</c:v>
                </c:pt>
                <c:pt idx="1149">
                  <c:v>0.23600010514303973</c:v>
                </c:pt>
                <c:pt idx="1150">
                  <c:v>#N/A</c:v>
                </c:pt>
                <c:pt idx="1151">
                  <c:v>-8.4000005320998716E-2</c:v>
                </c:pt>
                <c:pt idx="1152">
                  <c:v>3.9999916521464819E-2</c:v>
                </c:pt>
                <c:pt idx="1153">
                  <c:v>-0.1640000015351801</c:v>
                </c:pt>
                <c:pt idx="1154">
                  <c:v>-7.2000010026462599E-2</c:v>
                </c:pt>
                <c:pt idx="1155">
                  <c:v>2.4000205147761185E-2</c:v>
                </c:pt>
                <c:pt idx="1156">
                  <c:v>9.1999852227030429E-2</c:v>
                </c:pt>
                <c:pt idx="1157">
                  <c:v>-0.25600001799000138</c:v>
                </c:pt>
                <c:pt idx="1158">
                  <c:v>2.4000205147761185E-2</c:v>
                </c:pt>
                <c:pt idx="1159">
                  <c:v>0.4920000434003694</c:v>
                </c:pt>
                <c:pt idx="1160">
                  <c:v>-2.800000838205384E-2</c:v>
                </c:pt>
                <c:pt idx="1161">
                  <c:v>0.4880000277885288</c:v>
                </c:pt>
                <c:pt idx="1162">
                  <c:v>0.1360000390552874</c:v>
                </c:pt>
                <c:pt idx="1163">
                  <c:v>0.28800003201294683</c:v>
                </c:pt>
                <c:pt idx="1164">
                  <c:v>-0.35599997678485074</c:v>
                </c:pt>
                <c:pt idx="1165">
                  <c:v>0.38000002125516014</c:v>
                </c:pt>
                <c:pt idx="1166">
                  <c:v>6.7999869518498665E-2</c:v>
                </c:pt>
                <c:pt idx="1167">
                  <c:v>0.34400004296873232</c:v>
                </c:pt>
                <c:pt idx="1168">
                  <c:v>-0.17599996884084324</c:v>
                </c:pt>
                <c:pt idx="1169">
                  <c:v>-8.0000078469378653E-3</c:v>
                </c:pt>
                <c:pt idx="1170">
                  <c:v>0.36799997850289007</c:v>
                </c:pt>
                <c:pt idx="1171">
                  <c:v>-0.31199998856402827</c:v>
                </c:pt>
                <c:pt idx="1172">
                  <c:v>0.17999993168768094</c:v>
                </c:pt>
                <c:pt idx="1173">
                  <c:v>0.36799997850289007</c:v>
                </c:pt>
                <c:pt idx="1174">
                  <c:v>1.1999861880175884E-2</c:v>
                </c:pt>
                <c:pt idx="1175">
                  <c:v>0.25200011701132952</c:v>
                </c:pt>
                <c:pt idx="1176">
                  <c:v>6.7999869518498665E-2</c:v>
                </c:pt>
                <c:pt idx="1177">
                  <c:v>0.80000004696997606</c:v>
                </c:pt>
                <c:pt idx="1178">
                  <c:v>-8.7999994486522376E-2</c:v>
                </c:pt>
                <c:pt idx="1179">
                  <c:v>-0.37199997818467639</c:v>
                </c:pt>
                <c:pt idx="1180">
                  <c:v>0.38800006183202074</c:v>
                </c:pt>
                <c:pt idx="1181">
                  <c:v>-6.0000008227641441E-2</c:v>
                </c:pt>
                <c:pt idx="1182">
                  <c:v>-0.42400000024556805</c:v>
                </c:pt>
                <c:pt idx="1183">
                  <c:v>-3.1999992413563695E-2</c:v>
                </c:pt>
                <c:pt idx="1184">
                  <c:v>-0.36000002401188047</c:v>
                </c:pt>
                <c:pt idx="1185">
                  <c:v>-0.71999994626781072</c:v>
                </c:pt>
                <c:pt idx="1186">
                  <c:v>-8.7999994486522376E-2</c:v>
                </c:pt>
                <c:pt idx="1187">
                  <c:v>0.14400006308399071</c:v>
                </c:pt>
                <c:pt idx="1188">
                  <c:v>1.5999841861204456E-2</c:v>
                </c:pt>
                <c:pt idx="1189">
                  <c:v>0.10800013790258824</c:v>
                </c:pt>
                <c:pt idx="1190">
                  <c:v>-0.13599997626603252</c:v>
                </c:pt>
                <c:pt idx="1191">
                  <c:v>0.56400003246838237</c:v>
                </c:pt>
                <c:pt idx="1192">
                  <c:v>-3.9999884829982459E-3</c:v>
                </c:pt>
                <c:pt idx="1193">
                  <c:v>-3.1999992413563695E-2</c:v>
                </c:pt>
                <c:pt idx="1194">
                  <c:v>0.16000008508796787</c:v>
                </c:pt>
                <c:pt idx="1195">
                  <c:v>3.1999918105977673E-2</c:v>
                </c:pt>
                <c:pt idx="1196">
                  <c:v>2.0000201959477083E-2</c:v>
                </c:pt>
                <c:pt idx="1197">
                  <c:v>-0.19999994482472591</c:v>
                </c:pt>
                <c:pt idx="1198">
                  <c:v>7.5999989635786497E-2</c:v>
                </c:pt>
                <c:pt idx="1199">
                  <c:v>0.56800002414390482</c:v>
                </c:pt>
                <c:pt idx="1200">
                  <c:v>5.5999893014649103E-2</c:v>
                </c:pt>
                <c:pt idx="1201">
                  <c:v>3.9999916521464819E-2</c:v>
                </c:pt>
                <c:pt idx="1202">
                  <c:v>1.0679998606648069</c:v>
                </c:pt>
                <c:pt idx="1203">
                  <c:v>9.9999844519518821E-2</c:v>
                </c:pt>
                <c:pt idx="1204">
                  <c:v>7.9999825411581918E-2</c:v>
                </c:pt>
                <c:pt idx="1205">
                  <c:v>3.1999918105977673E-2</c:v>
                </c:pt>
                <c:pt idx="1206">
                  <c:v>0.19999994402946111</c:v>
                </c:pt>
                <c:pt idx="1207">
                  <c:v>-0.15199999382009946</c:v>
                </c:pt>
                <c:pt idx="1208">
                  <c:v>-0.17999994855698678</c:v>
                </c:pt>
                <c:pt idx="1209">
                  <c:v>0.4200000173416833</c:v>
                </c:pt>
                <c:pt idx="1210">
                  <c:v>-0.10000001202085533</c:v>
                </c:pt>
                <c:pt idx="1211">
                  <c:v>-0.11200000251787265</c:v>
                </c:pt>
                <c:pt idx="1212">
                  <c:v>-0.48799998463914485</c:v>
                </c:pt>
                <c:pt idx="1213">
                  <c:v>0.13999990679436869</c:v>
                </c:pt>
                <c:pt idx="1214">
                  <c:v>-0.53999990556536559</c:v>
                </c:pt>
                <c:pt idx="1215">
                  <c:v>2.0000201959477083E-2</c:v>
                </c:pt>
                <c:pt idx="1216">
                  <c:v>-0.14799999056158644</c:v>
                </c:pt>
                <c:pt idx="1217">
                  <c:v>1.0519998163518525</c:v>
                </c:pt>
                <c:pt idx="1218">
                  <c:v>2.4000205147761185E-2</c:v>
                </c:pt>
                <c:pt idx="1219">
                  <c:v>0.13999990679436869</c:v>
                </c:pt>
                <c:pt idx="1220">
                  <c:v>-6.4000014975623395E-2</c:v>
                </c:pt>
                <c:pt idx="1221">
                  <c:v>-8.7999994486522376E-2</c:v>
                </c:pt>
                <c:pt idx="1222">
                  <c:v>-0.53599999826314049</c:v>
                </c:pt>
                <c:pt idx="1223">
                  <c:v>2.7999963337162325E-2</c:v>
                </c:pt>
                <c:pt idx="1224">
                  <c:v>-3.5999979819101163E-2</c:v>
                </c:pt>
                <c:pt idx="1225">
                  <c:v>0.11200005643830732</c:v>
                </c:pt>
                <c:pt idx="1226">
                  <c:v>0.32799999449611333</c:v>
                </c:pt>
                <c:pt idx="1227">
                  <c:v>1.1999861880175884E-2</c:v>
                </c:pt>
                <c:pt idx="1228">
                  <c:v>-0.15599999486167665</c:v>
                </c:pt>
                <c:pt idx="1229">
                  <c:v>-2.800000838205384E-2</c:v>
                </c:pt>
                <c:pt idx="1230">
                  <c:v>-8.7999994486522376E-2</c:v>
                </c:pt>
                <c:pt idx="1231">
                  <c:v>#N/A</c:v>
                </c:pt>
                <c:pt idx="1232">
                  <c:v>0.17600006184338962</c:v>
                </c:pt>
                <c:pt idx="1233">
                  <c:v>-0.21199998874927678</c:v>
                </c:pt>
                <c:pt idx="1234">
                  <c:v>-6.7999998076907833E-2</c:v>
                </c:pt>
                <c:pt idx="1235">
                  <c:v>7.2000126026313435E-2</c:v>
                </c:pt>
                <c:pt idx="1236">
                  <c:v>-3.9999884829982459E-3</c:v>
                </c:pt>
                <c:pt idx="1237">
                  <c:v>4.4000087613418476E-2</c:v>
                </c:pt>
                <c:pt idx="1238">
                  <c:v>-7.5999985111945528E-2</c:v>
                </c:pt>
                <c:pt idx="1239">
                  <c:v>3.6000158320047139E-2</c:v>
                </c:pt>
                <c:pt idx="1240">
                  <c:v>-7.2000010026462599E-2</c:v>
                </c:pt>
                <c:pt idx="1241">
                  <c:v>-0.84799985512113907</c:v>
                </c:pt>
                <c:pt idx="1242">
                  <c:v>9.1999852227030429E-2</c:v>
                </c:pt>
                <c:pt idx="1243">
                  <c:v>4.4000087613418476E-2</c:v>
                </c:pt>
                <c:pt idx="1244">
                  <c:v>-0.12399998772170974</c:v>
                </c:pt>
                <c:pt idx="1245">
                  <c:v>4.0000598041203331E-3</c:v>
                </c:pt>
                <c:pt idx="1246">
                  <c:v>-0.65200003300513698</c:v>
                </c:pt>
                <c:pt idx="1247">
                  <c:v>-7.5999985111945528E-2</c:v>
                </c:pt>
                <c:pt idx="1248">
                  <c:v>4.4000087613418476E-2</c:v>
                </c:pt>
                <c:pt idx="1249">
                  <c:v>-0.10800000688957691</c:v>
                </c:pt>
                <c:pt idx="1250">
                  <c:v>-0.68400007576692179</c:v>
                </c:pt>
                <c:pt idx="1251">
                  <c:v>0.54400005507985205</c:v>
                </c:pt>
                <c:pt idx="1252">
                  <c:v>0.13999990679436869</c:v>
                </c:pt>
                <c:pt idx="1253">
                  <c:v>0.26399990868373707</c:v>
                </c:pt>
                <c:pt idx="1254">
                  <c:v>#N/A</c:v>
                </c:pt>
                <c:pt idx="1255">
                  <c:v>0.47600005071594237</c:v>
                </c:pt>
                <c:pt idx="1256">
                  <c:v>2.7999963337162325E-2</c:v>
                </c:pt>
                <c:pt idx="1257">
                  <c:v>0.1360000390552874</c:v>
                </c:pt>
                <c:pt idx="1258">
                  <c:v>0.12800000404374551</c:v>
                </c:pt>
                <c:pt idx="1259">
                  <c:v>0.78799999438036106</c:v>
                </c:pt>
                <c:pt idx="1260">
                  <c:v>-0.75200000493157915</c:v>
                </c:pt>
                <c:pt idx="1261">
                  <c:v>3.9999916521464819E-2</c:v>
                </c:pt>
                <c:pt idx="1262">
                  <c:v>-5.6000018662609952E-2</c:v>
                </c:pt>
                <c:pt idx="1263">
                  <c:v>-1.2000007629602863E-2</c:v>
                </c:pt>
                <c:pt idx="1264">
                  <c:v>-8.7999994486522376E-2</c:v>
                </c:pt>
                <c:pt idx="1265">
                  <c:v>-0.50800009834646342</c:v>
                </c:pt>
                <c:pt idx="1266">
                  <c:v>-0.35599997678485074</c:v>
                </c:pt>
                <c:pt idx="1267">
                  <c:v>-8.0000045088117755E-2</c:v>
                </c:pt>
                <c:pt idx="1268">
                  <c:v>-9.5999968740855521E-2</c:v>
                </c:pt>
                <c:pt idx="1269">
                  <c:v>6.3999865963009731E-2</c:v>
                </c:pt>
                <c:pt idx="1270">
                  <c:v>0.26399990868373707</c:v>
                </c:pt>
                <c:pt idx="1271">
                  <c:v>-0.2719999866108726</c:v>
                </c:pt>
                <c:pt idx="1272">
                  <c:v>0.15600004087171662</c:v>
                </c:pt>
                <c:pt idx="1273">
                  <c:v>-3.5999979819101163E-2</c:v>
                </c:pt>
                <c:pt idx="1274">
                  <c:v>0.26000002332559408</c:v>
                </c:pt>
                <c:pt idx="1275">
                  <c:v>0.12399986091386854</c:v>
                </c:pt>
                <c:pt idx="1276">
                  <c:v>0.12000007763852631</c:v>
                </c:pt>
                <c:pt idx="1277">
                  <c:v>0.24000003174437234</c:v>
                </c:pt>
                <c:pt idx="1278">
                  <c:v>5.5999893014649103E-2</c:v>
                </c:pt>
                <c:pt idx="1279">
                  <c:v>0.12800000404374551</c:v>
                </c:pt>
                <c:pt idx="1280">
                  <c:v>-6.7999998076907833E-2</c:v>
                </c:pt>
                <c:pt idx="1281">
                  <c:v>-8.4000005320998716E-2</c:v>
                </c:pt>
                <c:pt idx="1282">
                  <c:v>-2.4000034017039793E-2</c:v>
                </c:pt>
                <c:pt idx="1283">
                  <c:v>#N/A</c:v>
                </c:pt>
                <c:pt idx="1284">
                  <c:v>0.27199996767150481</c:v>
                </c:pt>
                <c:pt idx="1285">
                  <c:v>-0.14399999524782625</c:v>
                </c:pt>
                <c:pt idx="1286">
                  <c:v>-0.20799998812497802</c:v>
                </c:pt>
                <c:pt idx="1287">
                  <c:v>0.22800002074287687</c:v>
                </c:pt>
                <c:pt idx="1288">
                  <c:v>-0.10000001202085533</c:v>
                </c:pt>
                <c:pt idx="1289">
                  <c:v>9.9999844519518821E-2</c:v>
                </c:pt>
                <c:pt idx="1290">
                  <c:v>#N/A</c:v>
                </c:pt>
                <c:pt idx="1291">
                  <c:v>0.33600000011169484</c:v>
                </c:pt>
                <c:pt idx="1292">
                  <c:v>-0.17999994855698678</c:v>
                </c:pt>
                <c:pt idx="1293">
                  <c:v>-0.23199998197663385</c:v>
                </c:pt>
                <c:pt idx="1294">
                  <c:v>-0.15599999486167665</c:v>
                </c:pt>
                <c:pt idx="1295">
                  <c:v>-0.11599998792987816</c:v>
                </c:pt>
                <c:pt idx="1296">
                  <c:v>0.46800004632110886</c:v>
                </c:pt>
                <c:pt idx="1297">
                  <c:v>-5.2000001157207834E-2</c:v>
                </c:pt>
                <c:pt idx="1298">
                  <c:v>-0.12799997178724998</c:v>
                </c:pt>
                <c:pt idx="1299">
                  <c:v>-0.65999993281117209</c:v>
                </c:pt>
                <c:pt idx="1300">
                  <c:v>9.9999844519518821E-2</c:v>
                </c:pt>
                <c:pt idx="1301">
                  <c:v>0.33600000011169484</c:v>
                </c:pt>
                <c:pt idx="1302">
                  <c:v>0.21600006950685441</c:v>
                </c:pt>
                <c:pt idx="1303">
                  <c:v>-0.48799998463914485</c:v>
                </c:pt>
                <c:pt idx="1304">
                  <c:v>-6.0000008227641441E-2</c:v>
                </c:pt>
                <c:pt idx="1305">
                  <c:v>7.2000126026313435E-2</c:v>
                </c:pt>
                <c:pt idx="1306">
                  <c:v>#N/A</c:v>
                </c:pt>
                <c:pt idx="1307">
                  <c:v>0.10399995503396778</c:v>
                </c:pt>
                <c:pt idx="1308">
                  <c:v>-9.5999968740855521E-2</c:v>
                </c:pt>
                <c:pt idx="1309">
                  <c:v>-0.15999998632784901</c:v>
                </c:pt>
                <c:pt idx="1310">
                  <c:v>-8.0000078469378653E-3</c:v>
                </c:pt>
                <c:pt idx="1311">
                  <c:v>3.9999916521464819E-2</c:v>
                </c:pt>
                <c:pt idx="1312">
                  <c:v>6.7999869518498665E-2</c:v>
                </c:pt>
                <c:pt idx="1313">
                  <c:v>0.19999994402946111</c:v>
                </c:pt>
                <c:pt idx="1314">
                  <c:v>-0.20400001258742925</c:v>
                </c:pt>
                <c:pt idx="1315">
                  <c:v>0.1360000390552874</c:v>
                </c:pt>
                <c:pt idx="1316">
                  <c:v>4.4000087613418476E-2</c:v>
                </c:pt>
                <c:pt idx="1317">
                  <c:v>3.9999916521464819E-2</c:v>
                </c:pt>
                <c:pt idx="1318">
                  <c:v>-5.2000001157207834E-2</c:v>
                </c:pt>
                <c:pt idx="1319">
                  <c:v>-6.0000008227641441E-2</c:v>
                </c:pt>
                <c:pt idx="1320">
                  <c:v>#N/A</c:v>
                </c:pt>
                <c:pt idx="1321">
                  <c:v>-0.33599997716171309</c:v>
                </c:pt>
                <c:pt idx="1322">
                  <c:v>-9.1999989289468453E-2</c:v>
                </c:pt>
                <c:pt idx="1323">
                  <c:v>0.11600001737859271</c:v>
                </c:pt>
                <c:pt idx="1324">
                  <c:v>4.0000598041203331E-3</c:v>
                </c:pt>
                <c:pt idx="1325">
                  <c:v>2.4000205147761185E-2</c:v>
                </c:pt>
                <c:pt idx="1326">
                  <c:v>-7.2000010026462599E-2</c:v>
                </c:pt>
                <c:pt idx="1327">
                  <c:v>-0.13199995285861085</c:v>
                </c:pt>
                <c:pt idx="1328">
                  <c:v>-6.7999998076907833E-2</c:v>
                </c:pt>
                <c:pt idx="1329">
                  <c:v>-3.1999992413563695E-2</c:v>
                </c:pt>
                <c:pt idx="1330">
                  <c:v>-0.77999996906717728</c:v>
                </c:pt>
                <c:pt idx="1331">
                  <c:v>-9.1999989289468453E-2</c:v>
                </c:pt>
                <c:pt idx="1332">
                  <c:v>1.5999841861204456E-2</c:v>
                </c:pt>
                <c:pt idx="1333">
                  <c:v>#N/A</c:v>
                </c:pt>
                <c:pt idx="1334">
                  <c:v>-0.13999998500466057</c:v>
                </c:pt>
                <c:pt idx="1335">
                  <c:v>0.31999999411109487</c:v>
                </c:pt>
                <c:pt idx="1336">
                  <c:v>0.35200005849347732</c:v>
                </c:pt>
                <c:pt idx="1337">
                  <c:v>8.4000067494370056E-2</c:v>
                </c:pt>
                <c:pt idx="1338">
                  <c:v>0.35200005849347732</c:v>
                </c:pt>
                <c:pt idx="1339">
                  <c:v>0.35200005849347732</c:v>
                </c:pt>
                <c:pt idx="1340">
                  <c:v>0.36400001801699505</c:v>
                </c:pt>
                <c:pt idx="1341">
                  <c:v>#N/A</c:v>
                </c:pt>
                <c:pt idx="1342">
                  <c:v>0.22800002074287687</c:v>
                </c:pt>
                <c:pt idx="1343">
                  <c:v>-4.000002401847047E-2</c:v>
                </c:pt>
                <c:pt idx="1344">
                  <c:v>#N/A</c:v>
                </c:pt>
                <c:pt idx="1345">
                  <c:v>#N/A</c:v>
                </c:pt>
                <c:pt idx="1346">
                  <c:v>0.3560000352291024</c:v>
                </c:pt>
                <c:pt idx="1347">
                  <c:v>-0.33599997716171309</c:v>
                </c:pt>
                <c:pt idx="1348">
                  <c:v>0.20800012492212774</c:v>
                </c:pt>
                <c:pt idx="1349">
                  <c:v>0.12399986091386854</c:v>
                </c:pt>
                <c:pt idx="1350">
                  <c:v>-6.4000014975623395E-2</c:v>
                </c:pt>
                <c:pt idx="1351">
                  <c:v>5.2000202162036074E-2</c:v>
                </c:pt>
                <c:pt idx="1352">
                  <c:v>0.28400006294527053</c:v>
                </c:pt>
                <c:pt idx="1353">
                  <c:v>9.5999820424984603E-2</c:v>
                </c:pt>
                <c:pt idx="1354">
                  <c:v>-0.10800000688957691</c:v>
                </c:pt>
                <c:pt idx="1355">
                  <c:v>0.40400007533967985</c:v>
                </c:pt>
                <c:pt idx="1356">
                  <c:v>-8.0000045088117755E-2</c:v>
                </c:pt>
                <c:pt idx="1357">
                  <c:v>-0.15599999486167665</c:v>
                </c:pt>
                <c:pt idx="1358">
                  <c:v>-0.24000005055069967</c:v>
                </c:pt>
                <c:pt idx="1359">
                  <c:v>-8.0000078469378653E-3</c:v>
                </c:pt>
                <c:pt idx="1360">
                  <c:v>#N/A</c:v>
                </c:pt>
                <c:pt idx="1361">
                  <c:v>-8.7999994486522376E-2</c:v>
                </c:pt>
                <c:pt idx="1362">
                  <c:v>0.25600005613261306</c:v>
                </c:pt>
                <c:pt idx="1363">
                  <c:v>#N/A</c:v>
                </c:pt>
                <c:pt idx="1364">
                  <c:v>0.28000005373218928</c:v>
                </c:pt>
                <c:pt idx="1365">
                  <c:v>7.2000126026313435E-2</c:v>
                </c:pt>
                <c:pt idx="1366">
                  <c:v>0.47600005071594237</c:v>
                </c:pt>
                <c:pt idx="1367">
                  <c:v>7.5999989635786497E-2</c:v>
                </c:pt>
                <c:pt idx="1368">
                  <c:v>-1.999999712894511E-2</c:v>
                </c:pt>
                <c:pt idx="1369">
                  <c:v>-0.47200000241206019</c:v>
                </c:pt>
                <c:pt idx="1370">
                  <c:v>7.5999989635786497E-2</c:v>
                </c:pt>
                <c:pt idx="1371">
                  <c:v>7.9999825411581918E-2</c:v>
                </c:pt>
                <c:pt idx="1372">
                  <c:v>0.32399997624416127</c:v>
                </c:pt>
                <c:pt idx="1373">
                  <c:v>#N/A</c:v>
                </c:pt>
                <c:pt idx="1374">
                  <c:v>0.31199996308370764</c:v>
                </c:pt>
                <c:pt idx="1375">
                  <c:v>-0.25600001799000138</c:v>
                </c:pt>
                <c:pt idx="1376">
                  <c:v>0.18399997096611601</c:v>
                </c:pt>
                <c:pt idx="1377">
                  <c:v>-0.44800004785290232</c:v>
                </c:pt>
                <c:pt idx="1378">
                  <c:v>0.10399995503396778</c:v>
                </c:pt>
                <c:pt idx="1379">
                  <c:v>#N/A</c:v>
                </c:pt>
                <c:pt idx="1380">
                  <c:v>-9.5999968740855521E-2</c:v>
                </c:pt>
                <c:pt idx="1381">
                  <c:v>-0.31599999263290912</c:v>
                </c:pt>
                <c:pt idx="1382">
                  <c:v>9.1999852227030429E-2</c:v>
                </c:pt>
                <c:pt idx="1383">
                  <c:v>-9.1999989289468453E-2</c:v>
                </c:pt>
                <c:pt idx="1384">
                  <c:v>0.18799987396299672</c:v>
                </c:pt>
                <c:pt idx="1385">
                  <c:v>2.4000205147761185E-2</c:v>
                </c:pt>
                <c:pt idx="1386">
                  <c:v>-0.19999994482472591</c:v>
                </c:pt>
                <c:pt idx="1387">
                  <c:v>-0.57999999249988798</c:v>
                </c:pt>
                <c:pt idx="1388">
                  <c:v>-0.73999995533631047</c:v>
                </c:pt>
                <c:pt idx="1389">
                  <c:v>#N/A</c:v>
                </c:pt>
                <c:pt idx="1390">
                  <c:v>0.34400004296873232</c:v>
                </c:pt>
                <c:pt idx="1391">
                  <c:v>8.7999947320468452E-2</c:v>
                </c:pt>
                <c:pt idx="1392">
                  <c:v>-0.18800003977577306</c:v>
                </c:pt>
                <c:pt idx="1393">
                  <c:v>#N/A</c:v>
                </c:pt>
                <c:pt idx="1394">
                  <c:v>-0.27600004914002585</c:v>
                </c:pt>
                <c:pt idx="1395">
                  <c:v>0.6679999967957998</c:v>
                </c:pt>
                <c:pt idx="1396">
                  <c:v>#N/A</c:v>
                </c:pt>
                <c:pt idx="1397">
                  <c:v>#N/A</c:v>
                </c:pt>
                <c:pt idx="1398">
                  <c:v>-6.7999998076907833E-2</c:v>
                </c:pt>
                <c:pt idx="1399">
                  <c:v>-0.51999997705160483</c:v>
                </c:pt>
                <c:pt idx="1400">
                  <c:v>0.63599997807921538</c:v>
                </c:pt>
                <c:pt idx="1401">
                  <c:v>-5.6000018662609952E-2</c:v>
                </c:pt>
                <c:pt idx="1402">
                  <c:v>-0.10000001202085533</c:v>
                </c:pt>
                <c:pt idx="1403">
                  <c:v>0.54000007202791633</c:v>
                </c:pt>
                <c:pt idx="1404">
                  <c:v>-6.7999998076907833E-2</c:v>
                </c:pt>
                <c:pt idx="1405">
                  <c:v>9.1999852227030429E-2</c:v>
                </c:pt>
                <c:pt idx="1406">
                  <c:v>-1.2000007629602863E-2</c:v>
                </c:pt>
                <c:pt idx="1407">
                  <c:v>-4.7999973124685236E-2</c:v>
                </c:pt>
                <c:pt idx="1408">
                  <c:v>-0.19200002634057783</c:v>
                </c:pt>
                <c:pt idx="1409">
                  <c:v>-5.6000018662609952E-2</c:v>
                </c:pt>
                <c:pt idx="1410">
                  <c:v>0.50000003801006943</c:v>
                </c:pt>
                <c:pt idx="1411">
                  <c:v>0.22800002074287687</c:v>
                </c:pt>
                <c:pt idx="1412">
                  <c:v>-2.4000034017039793E-2</c:v>
                </c:pt>
                <c:pt idx="1413">
                  <c:v>#N/A</c:v>
                </c:pt>
                <c:pt idx="1414">
                  <c:v>-0.17599996884084324</c:v>
                </c:pt>
                <c:pt idx="1415">
                  <c:v>#N/A</c:v>
                </c:pt>
                <c:pt idx="1416">
                  <c:v>#N/A</c:v>
                </c:pt>
                <c:pt idx="1417">
                  <c:v>4.0000598041203331E-3</c:v>
                </c:pt>
                <c:pt idx="1418">
                  <c:v>0.48000004866334162</c:v>
                </c:pt>
                <c:pt idx="1419">
                  <c:v>-0.38400000997399925</c:v>
                </c:pt>
                <c:pt idx="1420">
                  <c:v>-0.95200010894475029</c:v>
                </c:pt>
                <c:pt idx="1421">
                  <c:v>-0.35599997678485074</c:v>
                </c:pt>
                <c:pt idx="1422">
                  <c:v>0.26800007808447085</c:v>
                </c:pt>
                <c:pt idx="1423">
                  <c:v>-8.0000078469378653E-3</c:v>
                </c:pt>
                <c:pt idx="1424">
                  <c:v>#N/A</c:v>
                </c:pt>
                <c:pt idx="1425">
                  <c:v>-0.10000001202085533</c:v>
                </c:pt>
                <c:pt idx="1426">
                  <c:v>0.57600001349783891</c:v>
                </c:pt>
                <c:pt idx="1427">
                  <c:v>-2.4000034017039793E-2</c:v>
                </c:pt>
                <c:pt idx="1428">
                  <c:v>4.4000087613418476E-2</c:v>
                </c:pt>
                <c:pt idx="1429">
                  <c:v>#N/A</c:v>
                </c:pt>
                <c:pt idx="1430">
                  <c:v>-0.20400001258742925</c:v>
                </c:pt>
                <c:pt idx="1431">
                  <c:v>-0.26399998190179419</c:v>
                </c:pt>
                <c:pt idx="1432">
                  <c:v>-3.9999884829982459E-3</c:v>
                </c:pt>
                <c:pt idx="1433">
                  <c:v>5.5999893014649103E-2</c:v>
                </c:pt>
                <c:pt idx="1434">
                  <c:v>-1.2000007629602863E-2</c:v>
                </c:pt>
                <c:pt idx="1435">
                  <c:v>3.1999918105977673E-2</c:v>
                </c:pt>
                <c:pt idx="1436">
                  <c:v>#N/A</c:v>
                </c:pt>
                <c:pt idx="1437">
                  <c:v>0.29600006969024156</c:v>
                </c:pt>
                <c:pt idx="1438">
                  <c:v>-0.25999999724616968</c:v>
                </c:pt>
                <c:pt idx="1439">
                  <c:v>5.5999893014649103E-2</c:v>
                </c:pt>
                <c:pt idx="1440">
                  <c:v>#N/A</c:v>
                </c:pt>
                <c:pt idx="1441">
                  <c:v>4.4000087613418476E-2</c:v>
                </c:pt>
                <c:pt idx="1442">
                  <c:v>0.28800003201294683</c:v>
                </c:pt>
                <c:pt idx="1443">
                  <c:v>-0.41599992163446559</c:v>
                </c:pt>
                <c:pt idx="1444">
                  <c:v>4.4000087613418476E-2</c:v>
                </c:pt>
                <c:pt idx="1445">
                  <c:v>-2.4000034017039793E-2</c:v>
                </c:pt>
                <c:pt idx="1446">
                  <c:v>-0.10800000688957691</c:v>
                </c:pt>
                <c:pt idx="1447">
                  <c:v>0.25600005613261306</c:v>
                </c:pt>
                <c:pt idx="1448">
                  <c:v>#N/A</c:v>
                </c:pt>
                <c:pt idx="1449">
                  <c:v>7.9999825411581918E-2</c:v>
                </c:pt>
                <c:pt idx="1450">
                  <c:v>-6.4000014975623395E-2</c:v>
                </c:pt>
                <c:pt idx="1451">
                  <c:v>-5.2000001157207834E-2</c:v>
                </c:pt>
                <c:pt idx="1452">
                  <c:v>-4.000002401847047E-2</c:v>
                </c:pt>
                <c:pt idx="1453">
                  <c:v>-6.4000014975623395E-2</c:v>
                </c:pt>
                <c:pt idx="1454">
                  <c:v>-0.21199998874927678</c:v>
                </c:pt>
                <c:pt idx="1455">
                  <c:v>#N/A</c:v>
                </c:pt>
                <c:pt idx="1456">
                  <c:v>-2.800000838205384E-2</c:v>
                </c:pt>
                <c:pt idx="1457">
                  <c:v>-0.39999996693761958</c:v>
                </c:pt>
                <c:pt idx="1458">
                  <c:v>0.34400004296873232</c:v>
                </c:pt>
                <c:pt idx="1459">
                  <c:v>0.27599990854971224</c:v>
                </c:pt>
                <c:pt idx="1460">
                  <c:v>-0.17999994855698678</c:v>
                </c:pt>
                <c:pt idx="1461">
                  <c:v>0.10800013790258824</c:v>
                </c:pt>
                <c:pt idx="1462">
                  <c:v>7.5999989635786497E-2</c:v>
                </c:pt>
                <c:pt idx="1463">
                  <c:v>#N/A</c:v>
                </c:pt>
                <c:pt idx="1464">
                  <c:v>#N/A</c:v>
                </c:pt>
                <c:pt idx="1465">
                  <c:v>#N/A</c:v>
                </c:pt>
                <c:pt idx="1466">
                  <c:v>7.2000126026313435E-2</c:v>
                </c:pt>
                <c:pt idx="1467">
                  <c:v>-0.13999998500466057</c:v>
                </c:pt>
                <c:pt idx="1468">
                  <c:v>7.9999825411581918E-2</c:v>
                </c:pt>
                <c:pt idx="1469">
                  <c:v>0.17999993168768094</c:v>
                </c:pt>
                <c:pt idx="1470">
                  <c:v>1.5999841861204456E-2</c:v>
                </c:pt>
                <c:pt idx="1471">
                  <c:v>0.22800002074287687</c:v>
                </c:pt>
                <c:pt idx="1472">
                  <c:v>-0.31199998856402827</c:v>
                </c:pt>
                <c:pt idx="1473">
                  <c:v>#N/A</c:v>
                </c:pt>
                <c:pt idx="1474">
                  <c:v>0.22000003093282272</c:v>
                </c:pt>
                <c:pt idx="1475">
                  <c:v>-2.800000838205384E-2</c:v>
                </c:pt>
                <c:pt idx="1476">
                  <c:v>0.17600006184338962</c:v>
                </c:pt>
                <c:pt idx="1477">
                  <c:v>-8.4000005320998716E-2</c:v>
                </c:pt>
                <c:pt idx="1478">
                  <c:v>0.19200010830396655</c:v>
                </c:pt>
                <c:pt idx="1479">
                  <c:v>0.22000003093282272</c:v>
                </c:pt>
                <c:pt idx="1480">
                  <c:v>5.2000202162036074E-2</c:v>
                </c:pt>
                <c:pt idx="1481">
                  <c:v>0.22800002074287687</c:v>
                </c:pt>
                <c:pt idx="1482">
                  <c:v>0.17999993168768094</c:v>
                </c:pt>
                <c:pt idx="1483">
                  <c:v>0.43600002161413798</c:v>
                </c:pt>
                <c:pt idx="1484">
                  <c:v>-0.15599999486167665</c:v>
                </c:pt>
                <c:pt idx="1485">
                  <c:v>-8.0000045088117755E-2</c:v>
                </c:pt>
                <c:pt idx="1486">
                  <c:v>-5.2000001157207834E-2</c:v>
                </c:pt>
                <c:pt idx="1487">
                  <c:v>0.14400006308399071</c:v>
                </c:pt>
                <c:pt idx="1488">
                  <c:v>-3.5999979819101163E-2</c:v>
                </c:pt>
                <c:pt idx="1489">
                  <c:v>-0.17199998943907219</c:v>
                </c:pt>
                <c:pt idx="1490">
                  <c:v>-0.42799996666713319</c:v>
                </c:pt>
                <c:pt idx="1491">
                  <c:v>-0.15199999382009946</c:v>
                </c:pt>
                <c:pt idx="1492">
                  <c:v>0.57600001349783891</c:v>
                </c:pt>
                <c:pt idx="1493">
                  <c:v>0.17999993168768094</c:v>
                </c:pt>
                <c:pt idx="1494">
                  <c:v>-0.27600004914002585</c:v>
                </c:pt>
                <c:pt idx="1495">
                  <c:v>-4.4000040360117884E-2</c:v>
                </c:pt>
                <c:pt idx="1496">
                  <c:v>2.0000201959477083E-2</c:v>
                </c:pt>
                <c:pt idx="1497">
                  <c:v>#N/A</c:v>
                </c:pt>
                <c:pt idx="1498">
                  <c:v>0.3560000352291024</c:v>
                </c:pt>
                <c:pt idx="1499">
                  <c:v>1.1999861880175884E-2</c:v>
                </c:pt>
                <c:pt idx="1500">
                  <c:v>-0.10000001202085533</c:v>
                </c:pt>
                <c:pt idx="1501">
                  <c:v>2.4000205147761185E-2</c:v>
                </c:pt>
                <c:pt idx="1502">
                  <c:v>0.39599994984756248</c:v>
                </c:pt>
                <c:pt idx="1503">
                  <c:v>0.2039999910894886</c:v>
                </c:pt>
                <c:pt idx="1504">
                  <c:v>8.7999947320468452E-2</c:v>
                </c:pt>
                <c:pt idx="1505">
                  <c:v>-0.14399999524782625</c:v>
                </c:pt>
                <c:pt idx="1506">
                  <c:v>-0.15599999486167665</c:v>
                </c:pt>
                <c:pt idx="1507">
                  <c:v>-1.999999712894511E-2</c:v>
                </c:pt>
                <c:pt idx="1508">
                  <c:v>0.32799999449611333</c:v>
                </c:pt>
                <c:pt idx="1509">
                  <c:v>0.10399995503396778</c:v>
                </c:pt>
                <c:pt idx="1510">
                  <c:v>-8.0000078469378653E-3</c:v>
                </c:pt>
                <c:pt idx="1511">
                  <c:v>6.3999865963009731E-2</c:v>
                </c:pt>
                <c:pt idx="1512">
                  <c:v>-0.25999999724616968</c:v>
                </c:pt>
                <c:pt idx="1513">
                  <c:v>0.19999994402946111</c:v>
                </c:pt>
                <c:pt idx="1514">
                  <c:v>4.0000598041203331E-3</c:v>
                </c:pt>
                <c:pt idx="1515">
                  <c:v>4.7999908438290384E-2</c:v>
                </c:pt>
                <c:pt idx="1516">
                  <c:v>0.42799994506367373</c:v>
                </c:pt>
                <c:pt idx="1517">
                  <c:v>0.70400004029819563</c:v>
                </c:pt>
                <c:pt idx="1518">
                  <c:v>#N/A</c:v>
                </c:pt>
                <c:pt idx="1519">
                  <c:v>-5.6000018662609952E-2</c:v>
                </c:pt>
                <c:pt idx="1520">
                  <c:v>-0.10000001202085533</c:v>
                </c:pt>
                <c:pt idx="1521">
                  <c:v>0.61600000256013721</c:v>
                </c:pt>
                <c:pt idx="1522">
                  <c:v>0.30399996523581618</c:v>
                </c:pt>
                <c:pt idx="1523">
                  <c:v>0.4200000173416833</c:v>
                </c:pt>
                <c:pt idx="1524">
                  <c:v>6.0000150852694237E-2</c:v>
                </c:pt>
                <c:pt idx="1525">
                  <c:v>-0.19200002634057783</c:v>
                </c:pt>
                <c:pt idx="1526">
                  <c:v>2.4000205147761185E-2</c:v>
                </c:pt>
                <c:pt idx="1527">
                  <c:v>0.28000005373218928</c:v>
                </c:pt>
                <c:pt idx="1528">
                  <c:v>-0.21600001164666707</c:v>
                </c:pt>
                <c:pt idx="1529">
                  <c:v>#N/A</c:v>
                </c:pt>
                <c:pt idx="1530">
                  <c:v>0.22000003093282272</c:v>
                </c:pt>
                <c:pt idx="1531">
                  <c:v>0.23600010514303973</c:v>
                </c:pt>
                <c:pt idx="1532">
                  <c:v>0.29200007667479555</c:v>
                </c:pt>
                <c:pt idx="1533">
                  <c:v>-0.30400000734543792</c:v>
                </c:pt>
                <c:pt idx="1534">
                  <c:v>0.16799984399953929</c:v>
                </c:pt>
                <c:pt idx="1535">
                  <c:v>-1.999999712894511E-2</c:v>
                </c:pt>
                <c:pt idx="1536">
                  <c:v>#N/A</c:v>
                </c:pt>
                <c:pt idx="1537">
                  <c:v>-0.29599998017211249</c:v>
                </c:pt>
                <c:pt idx="1538">
                  <c:v>-0.1640000015351801</c:v>
                </c:pt>
                <c:pt idx="1539">
                  <c:v>1.1999861880175884E-2</c:v>
                </c:pt>
                <c:pt idx="1540">
                  <c:v>0.29600006969024156</c:v>
                </c:pt>
                <c:pt idx="1541">
                  <c:v>0.54400005507985205</c:v>
                </c:pt>
                <c:pt idx="1542">
                  <c:v>-8.7999994486522376E-2</c:v>
                </c:pt>
                <c:pt idx="1543">
                  <c:v>0.3840000079189485</c:v>
                </c:pt>
                <c:pt idx="1544">
                  <c:v>0.15199984389142607</c:v>
                </c:pt>
                <c:pt idx="1545">
                  <c:v>0.13199985689395041</c:v>
                </c:pt>
                <c:pt idx="1546">
                  <c:v>#N/A</c:v>
                </c:pt>
                <c:pt idx="1547">
                  <c:v>0.16000008508796787</c:v>
                </c:pt>
                <c:pt idx="1548">
                  <c:v>0.12800000404374551</c:v>
                </c:pt>
                <c:pt idx="1549">
                  <c:v>0.24800002431630153</c:v>
                </c:pt>
                <c:pt idx="1550">
                  <c:v>0.14400006308399071</c:v>
                </c:pt>
                <c:pt idx="1551">
                  <c:v>-8.0000078469378653E-3</c:v>
                </c:pt>
                <c:pt idx="1552">
                  <c:v>0.93600000302202124</c:v>
                </c:pt>
                <c:pt idx="1553">
                  <c:v>-1.999999712894511E-2</c:v>
                </c:pt>
                <c:pt idx="1554">
                  <c:v>7.9999825411581918E-2</c:v>
                </c:pt>
                <c:pt idx="1555">
                  <c:v>-0.35199996010156237</c:v>
                </c:pt>
                <c:pt idx="1556">
                  <c:v>2.0000201959477083E-2</c:v>
                </c:pt>
                <c:pt idx="1557">
                  <c:v>0.94399999311682392</c:v>
                </c:pt>
                <c:pt idx="1558">
                  <c:v>#N/A</c:v>
                </c:pt>
                <c:pt idx="1559">
                  <c:v>0.45599991135403617</c:v>
                </c:pt>
                <c:pt idx="1560">
                  <c:v>-0.39600001420138808</c:v>
                </c:pt>
                <c:pt idx="1561">
                  <c:v>#N/A</c:v>
                </c:pt>
                <c:pt idx="1562">
                  <c:v>#N/A</c:v>
                </c:pt>
                <c:pt idx="1563">
                  <c:v>#N/A</c:v>
                </c:pt>
                <c:pt idx="1564">
                  <c:v>#N/A</c:v>
                </c:pt>
                <c:pt idx="1565">
                  <c:v>0.11600001737859271</c:v>
                </c:pt>
                <c:pt idx="1566">
                  <c:v>0.12399986091386854</c:v>
                </c:pt>
                <c:pt idx="1567">
                  <c:v>0.10399995503396778</c:v>
                </c:pt>
                <c:pt idx="1568">
                  <c:v>0.1480001653517212</c:v>
                </c:pt>
                <c:pt idx="1569">
                  <c:v>0.11200005643830732</c:v>
                </c:pt>
                <c:pt idx="1570">
                  <c:v>0.17200011788993216</c:v>
                </c:pt>
                <c:pt idx="1571">
                  <c:v>#N/A</c:v>
                </c:pt>
                <c:pt idx="1572">
                  <c:v>2.7999963337162325E-2</c:v>
                </c:pt>
                <c:pt idx="1573">
                  <c:v>#N/A</c:v>
                </c:pt>
                <c:pt idx="1574">
                  <c:v>-0.15199999382009946</c:v>
                </c:pt>
                <c:pt idx="1575">
                  <c:v>-0.31199998856402827</c:v>
                </c:pt>
                <c:pt idx="1576">
                  <c:v>0.29999993727346269</c:v>
                </c:pt>
                <c:pt idx="1577">
                  <c:v>0.10800013790258824</c:v>
                </c:pt>
                <c:pt idx="1578">
                  <c:v>#N/A</c:v>
                </c:pt>
                <c:pt idx="1579">
                  <c:v>0.31999999411109487</c:v>
                </c:pt>
                <c:pt idx="1580">
                  <c:v>-7.5999985111945528E-2</c:v>
                </c:pt>
                <c:pt idx="1581">
                  <c:v>0.12800000404374551</c:v>
                </c:pt>
                <c:pt idx="1582">
                  <c:v>0.12399986091386854</c:v>
                </c:pt>
                <c:pt idx="1583">
                  <c:v>0.13999990679436869</c:v>
                </c:pt>
                <c:pt idx="1584">
                  <c:v>#N/A</c:v>
                </c:pt>
                <c:pt idx="1585">
                  <c:v>-0.88799996356327748</c:v>
                </c:pt>
                <c:pt idx="1586">
                  <c:v>#N/A</c:v>
                </c:pt>
                <c:pt idx="1587">
                  <c:v>-3.5999979819101163E-2</c:v>
                </c:pt>
                <c:pt idx="1588">
                  <c:v>#N/A</c:v>
                </c:pt>
                <c:pt idx="1589">
                  <c:v>-1.6000019240888751E-2</c:v>
                </c:pt>
                <c:pt idx="1590">
                  <c:v>0.28400006294527053</c:v>
                </c:pt>
                <c:pt idx="1591">
                  <c:v>-5.6000018662609952E-2</c:v>
                </c:pt>
                <c:pt idx="1592">
                  <c:v>-1.2000007629602863E-2</c:v>
                </c:pt>
                <c:pt idx="1593">
                  <c:v>0.16799984399953929</c:v>
                </c:pt>
                <c:pt idx="1594">
                  <c:v>5.2000202162036074E-2</c:v>
                </c:pt>
                <c:pt idx="1595">
                  <c:v>#N/A</c:v>
                </c:pt>
                <c:pt idx="1596">
                  <c:v>6.7999869518498665E-2</c:v>
                </c:pt>
                <c:pt idx="1597">
                  <c:v>6.0000150852694237E-2</c:v>
                </c:pt>
                <c:pt idx="1598">
                  <c:v>#N/A</c:v>
                </c:pt>
                <c:pt idx="1599">
                  <c:v>-0.17599996884084324</c:v>
                </c:pt>
                <c:pt idx="1600">
                  <c:v>0.19999994402946111</c:v>
                </c:pt>
                <c:pt idx="1601">
                  <c:v>0.28800003201294683</c:v>
                </c:pt>
                <c:pt idx="1602">
                  <c:v>0.16399992993538054</c:v>
                </c:pt>
                <c:pt idx="1603">
                  <c:v>-7.2000010026462599E-2</c:v>
                </c:pt>
                <c:pt idx="1604">
                  <c:v>-0.20799998812497802</c:v>
                </c:pt>
                <c:pt idx="1605">
                  <c:v>0.32399997624416127</c:v>
                </c:pt>
                <c:pt idx="1606">
                  <c:v>-0.34799999053457309</c:v>
                </c:pt>
                <c:pt idx="1607">
                  <c:v>0.25600005613261306</c:v>
                </c:pt>
                <c:pt idx="1608">
                  <c:v>#N/A</c:v>
                </c:pt>
                <c:pt idx="1609">
                  <c:v>#N/A</c:v>
                </c:pt>
                <c:pt idx="1610">
                  <c:v>#N/A</c:v>
                </c:pt>
                <c:pt idx="1611">
                  <c:v>3.9999916521464819E-2</c:v>
                </c:pt>
                <c:pt idx="1612">
                  <c:v>#N/A</c:v>
                </c:pt>
                <c:pt idx="1613">
                  <c:v>#N/A</c:v>
                </c:pt>
                <c:pt idx="1614">
                  <c:v>0.25200011701132952</c:v>
                </c:pt>
                <c:pt idx="1615">
                  <c:v>0.11200005643830732</c:v>
                </c:pt>
                <c:pt idx="1616">
                  <c:v>7.9999825411581918E-2</c:v>
                </c:pt>
                <c:pt idx="1617">
                  <c:v>0.17600006184338962</c:v>
                </c:pt>
                <c:pt idx="1618">
                  <c:v>#N/A</c:v>
                </c:pt>
                <c:pt idx="1619">
                  <c:v>#N/A</c:v>
                </c:pt>
                <c:pt idx="1620">
                  <c:v>0.39599994984756248</c:v>
                </c:pt>
                <c:pt idx="1621">
                  <c:v>#N/A</c:v>
                </c:pt>
                <c:pt idx="1622">
                  <c:v>#N/A</c:v>
                </c:pt>
                <c:pt idx="1623">
                  <c:v>4.0000598041203331E-3</c:v>
                </c:pt>
                <c:pt idx="1624">
                  <c:v>-0.49199997478338786</c:v>
                </c:pt>
                <c:pt idx="1625">
                  <c:v>-0.13199995285861085</c:v>
                </c:pt>
                <c:pt idx="1626">
                  <c:v>0.27599990854971224</c:v>
                </c:pt>
                <c:pt idx="1627">
                  <c:v>0.15199984389142607</c:v>
                </c:pt>
                <c:pt idx="1628">
                  <c:v>#N/A</c:v>
                </c:pt>
                <c:pt idx="1629">
                  <c:v>0.27199996767150481</c:v>
                </c:pt>
                <c:pt idx="1630">
                  <c:v>#N/A</c:v>
                </c:pt>
                <c:pt idx="1631">
                  <c:v>-0.26800001191022665</c:v>
                </c:pt>
                <c:pt idx="1632">
                  <c:v>0.1480001653517212</c:v>
                </c:pt>
                <c:pt idx="1633">
                  <c:v>#N/A</c:v>
                </c:pt>
                <c:pt idx="1634">
                  <c:v>#N/A</c:v>
                </c:pt>
                <c:pt idx="1635">
                  <c:v>#N/A</c:v>
                </c:pt>
                <c:pt idx="1636">
                  <c:v>0.23600010514303973</c:v>
                </c:pt>
                <c:pt idx="1637">
                  <c:v>#N/A</c:v>
                </c:pt>
                <c:pt idx="1638">
                  <c:v>#N/A</c:v>
                </c:pt>
                <c:pt idx="1639">
                  <c:v>#N/A</c:v>
                </c:pt>
                <c:pt idx="1640">
                  <c:v>#N/A</c:v>
                </c:pt>
                <c:pt idx="1641">
                  <c:v>#N/A</c:v>
                </c:pt>
                <c:pt idx="1642">
                  <c:v>#N/A</c:v>
                </c:pt>
                <c:pt idx="1643">
                  <c:v>#N/A</c:v>
                </c:pt>
                <c:pt idx="1644">
                  <c:v>#N/A</c:v>
                </c:pt>
                <c:pt idx="1645">
                  <c:v>#N/A</c:v>
                </c:pt>
                <c:pt idx="1646">
                  <c:v>#N/A</c:v>
                </c:pt>
                <c:pt idx="1647">
                  <c:v>#N/A</c:v>
                </c:pt>
                <c:pt idx="1648">
                  <c:v>#N/A</c:v>
                </c:pt>
                <c:pt idx="1649">
                  <c:v>#N/A</c:v>
                </c:pt>
                <c:pt idx="1650">
                  <c:v>#N/A</c:v>
                </c:pt>
                <c:pt idx="1651">
                  <c:v>#N/A</c:v>
                </c:pt>
                <c:pt idx="1652">
                  <c:v>#N/A</c:v>
                </c:pt>
                <c:pt idx="1653">
                  <c:v>#N/A</c:v>
                </c:pt>
                <c:pt idx="1654">
                  <c:v>#N/A</c:v>
                </c:pt>
                <c:pt idx="1655">
                  <c:v>#N/A</c:v>
                </c:pt>
                <c:pt idx="1656">
                  <c:v>#N/A</c:v>
                </c:pt>
                <c:pt idx="1657">
                  <c:v>#N/A</c:v>
                </c:pt>
                <c:pt idx="1658">
                  <c:v>#N/A</c:v>
                </c:pt>
                <c:pt idx="1659">
                  <c:v>#N/A</c:v>
                </c:pt>
                <c:pt idx="1660">
                  <c:v>#N/A</c:v>
                </c:pt>
                <c:pt idx="1661">
                  <c:v>#N/A</c:v>
                </c:pt>
                <c:pt idx="1662">
                  <c:v>#N/A</c:v>
                </c:pt>
                <c:pt idx="1663">
                  <c:v>#N/A</c:v>
                </c:pt>
                <c:pt idx="1664">
                  <c:v>#N/A</c:v>
                </c:pt>
                <c:pt idx="1665">
                  <c:v>#N/A</c:v>
                </c:pt>
                <c:pt idx="1666">
                  <c:v>#N/A</c:v>
                </c:pt>
                <c:pt idx="1667">
                  <c:v>#N/A</c:v>
                </c:pt>
                <c:pt idx="1668">
                  <c:v>#N/A</c:v>
                </c:pt>
                <c:pt idx="1669">
                  <c:v>#N/A</c:v>
                </c:pt>
                <c:pt idx="1670">
                  <c:v>#N/A</c:v>
                </c:pt>
                <c:pt idx="1671">
                  <c:v>#N/A</c:v>
                </c:pt>
                <c:pt idx="1672">
                  <c:v>#N/A</c:v>
                </c:pt>
                <c:pt idx="1673">
                  <c:v>#N/A</c:v>
                </c:pt>
                <c:pt idx="1674">
                  <c:v>#N/A</c:v>
                </c:pt>
                <c:pt idx="1675">
                  <c:v>#N/A</c:v>
                </c:pt>
                <c:pt idx="1676">
                  <c:v>#N/A</c:v>
                </c:pt>
                <c:pt idx="1677">
                  <c:v>#N/A</c:v>
                </c:pt>
                <c:pt idx="1678">
                  <c:v>#N/A</c:v>
                </c:pt>
                <c:pt idx="1679">
                  <c:v>#N/A</c:v>
                </c:pt>
                <c:pt idx="1680">
                  <c:v>#N/A</c:v>
                </c:pt>
                <c:pt idx="1681">
                  <c:v>#N/A</c:v>
                </c:pt>
                <c:pt idx="1682">
                  <c:v>#N/A</c:v>
                </c:pt>
                <c:pt idx="1683">
                  <c:v>#N/A</c:v>
                </c:pt>
                <c:pt idx="1684">
                  <c:v>#N/A</c:v>
                </c:pt>
                <c:pt idx="1685">
                  <c:v>#N/A</c:v>
                </c:pt>
                <c:pt idx="1686">
                  <c:v>#N/A</c:v>
                </c:pt>
                <c:pt idx="1687">
                  <c:v>#N/A</c:v>
                </c:pt>
                <c:pt idx="1688">
                  <c:v>#N/A</c:v>
                </c:pt>
                <c:pt idx="1689">
                  <c:v>#N/A</c:v>
                </c:pt>
                <c:pt idx="1690">
                  <c:v>#N/A</c:v>
                </c:pt>
                <c:pt idx="1691">
                  <c:v>#N/A</c:v>
                </c:pt>
                <c:pt idx="1692">
                  <c:v>#N/A</c:v>
                </c:pt>
                <c:pt idx="1693">
                  <c:v>#N/A</c:v>
                </c:pt>
                <c:pt idx="1694">
                  <c:v>#N/A</c:v>
                </c:pt>
                <c:pt idx="1695">
                  <c:v>#N/A</c:v>
                </c:pt>
                <c:pt idx="1696">
                  <c:v>#N/A</c:v>
                </c:pt>
                <c:pt idx="1697">
                  <c:v>#N/A</c:v>
                </c:pt>
                <c:pt idx="1698">
                  <c:v>#N/A</c:v>
                </c:pt>
                <c:pt idx="1699">
                  <c:v>#N/A</c:v>
                </c:pt>
                <c:pt idx="1700">
                  <c:v>#N/A</c:v>
                </c:pt>
                <c:pt idx="1701">
                  <c:v>#N/A</c:v>
                </c:pt>
                <c:pt idx="1702">
                  <c:v>#N/A</c:v>
                </c:pt>
                <c:pt idx="1703">
                  <c:v>#N/A</c:v>
                </c:pt>
                <c:pt idx="1704">
                  <c:v>#N/A</c:v>
                </c:pt>
                <c:pt idx="1705">
                  <c:v>#N/A</c:v>
                </c:pt>
                <c:pt idx="1706">
                  <c:v>#N/A</c:v>
                </c:pt>
                <c:pt idx="1707">
                  <c:v>#N/A</c:v>
                </c:pt>
                <c:pt idx="1708">
                  <c:v>#N/A</c:v>
                </c:pt>
                <c:pt idx="1709">
                  <c:v>#N/A</c:v>
                </c:pt>
                <c:pt idx="1710">
                  <c:v>#N/A</c:v>
                </c:pt>
                <c:pt idx="1711">
                  <c:v>#N/A</c:v>
                </c:pt>
                <c:pt idx="1712">
                  <c:v>#N/A</c:v>
                </c:pt>
                <c:pt idx="1713">
                  <c:v>#N/A</c:v>
                </c:pt>
                <c:pt idx="1714">
                  <c:v>#N/A</c:v>
                </c:pt>
                <c:pt idx="1715">
                  <c:v>#N/A</c:v>
                </c:pt>
                <c:pt idx="1716">
                  <c:v>#N/A</c:v>
                </c:pt>
                <c:pt idx="1717">
                  <c:v>#N/A</c:v>
                </c:pt>
                <c:pt idx="1718">
                  <c:v>#N/A</c:v>
                </c:pt>
                <c:pt idx="1719">
                  <c:v>#N/A</c:v>
                </c:pt>
                <c:pt idx="1720">
                  <c:v>#N/A</c:v>
                </c:pt>
                <c:pt idx="1721">
                  <c:v>#N/A</c:v>
                </c:pt>
                <c:pt idx="1722">
                  <c:v>#N/A</c:v>
                </c:pt>
                <c:pt idx="1723">
                  <c:v>#N/A</c:v>
                </c:pt>
                <c:pt idx="1724">
                  <c:v>#N/A</c:v>
                </c:pt>
                <c:pt idx="1725">
                  <c:v>#N/A</c:v>
                </c:pt>
                <c:pt idx="1726">
                  <c:v>#N/A</c:v>
                </c:pt>
                <c:pt idx="1727">
                  <c:v>#N/A</c:v>
                </c:pt>
                <c:pt idx="1728">
                  <c:v>#N/A</c:v>
                </c:pt>
                <c:pt idx="1729">
                  <c:v>#N/A</c:v>
                </c:pt>
                <c:pt idx="1730">
                  <c:v>#N/A</c:v>
                </c:pt>
                <c:pt idx="1731">
                  <c:v>#N/A</c:v>
                </c:pt>
                <c:pt idx="1732">
                  <c:v>#N/A</c:v>
                </c:pt>
                <c:pt idx="1733">
                  <c:v>#N/A</c:v>
                </c:pt>
                <c:pt idx="1734">
                  <c:v>#N/A</c:v>
                </c:pt>
                <c:pt idx="1735">
                  <c:v>#N/A</c:v>
                </c:pt>
                <c:pt idx="1736">
                  <c:v>#N/A</c:v>
                </c:pt>
                <c:pt idx="1737">
                  <c:v>#N/A</c:v>
                </c:pt>
                <c:pt idx="1738">
                  <c:v>#N/A</c:v>
                </c:pt>
                <c:pt idx="1739">
                  <c:v>#N/A</c:v>
                </c:pt>
                <c:pt idx="1740">
                  <c:v>#N/A</c:v>
                </c:pt>
                <c:pt idx="1741">
                  <c:v>#N/A</c:v>
                </c:pt>
                <c:pt idx="1742">
                  <c:v>#N/A</c:v>
                </c:pt>
                <c:pt idx="1743">
                  <c:v>#N/A</c:v>
                </c:pt>
                <c:pt idx="1744">
                  <c:v>#N/A</c:v>
                </c:pt>
                <c:pt idx="1745">
                  <c:v>#N/A</c:v>
                </c:pt>
                <c:pt idx="1746">
                  <c:v>#N/A</c:v>
                </c:pt>
                <c:pt idx="1747">
                  <c:v>#N/A</c:v>
                </c:pt>
                <c:pt idx="1748">
                  <c:v>#N/A</c:v>
                </c:pt>
                <c:pt idx="1749">
                  <c:v>#N/A</c:v>
                </c:pt>
                <c:pt idx="1750">
                  <c:v>#N/A</c:v>
                </c:pt>
                <c:pt idx="1751">
                  <c:v>#N/A</c:v>
                </c:pt>
                <c:pt idx="1752">
                  <c:v>#N/A</c:v>
                </c:pt>
                <c:pt idx="1753">
                  <c:v>#N/A</c:v>
                </c:pt>
                <c:pt idx="1754">
                  <c:v>#N/A</c:v>
                </c:pt>
                <c:pt idx="1755">
                  <c:v>#N/A</c:v>
                </c:pt>
                <c:pt idx="1756">
                  <c:v>#N/A</c:v>
                </c:pt>
                <c:pt idx="1757">
                  <c:v>#N/A</c:v>
                </c:pt>
                <c:pt idx="1758">
                  <c:v>#N/A</c:v>
                </c:pt>
                <c:pt idx="1759">
                  <c:v>#N/A</c:v>
                </c:pt>
                <c:pt idx="1760">
                  <c:v>#N/A</c:v>
                </c:pt>
                <c:pt idx="1761">
                  <c:v>#N/A</c:v>
                </c:pt>
                <c:pt idx="1762">
                  <c:v>#N/A</c:v>
                </c:pt>
                <c:pt idx="1763">
                  <c:v>#N/A</c:v>
                </c:pt>
                <c:pt idx="1764">
                  <c:v>#N/A</c:v>
                </c:pt>
                <c:pt idx="1765">
                  <c:v>#N/A</c:v>
                </c:pt>
                <c:pt idx="1766">
                  <c:v>#N/A</c:v>
                </c:pt>
                <c:pt idx="1767">
                  <c:v>#N/A</c:v>
                </c:pt>
                <c:pt idx="1768">
                  <c:v>#N/A</c:v>
                </c:pt>
                <c:pt idx="1769">
                  <c:v>#N/A</c:v>
                </c:pt>
                <c:pt idx="1770">
                  <c:v>#N/A</c:v>
                </c:pt>
                <c:pt idx="1771">
                  <c:v>#N/A</c:v>
                </c:pt>
                <c:pt idx="1772">
                  <c:v>#N/A</c:v>
                </c:pt>
                <c:pt idx="1773">
                  <c:v>#N/A</c:v>
                </c:pt>
                <c:pt idx="1774">
                  <c:v>#N/A</c:v>
                </c:pt>
                <c:pt idx="1775">
                  <c:v>#N/A</c:v>
                </c:pt>
                <c:pt idx="1776">
                  <c:v>#N/A</c:v>
                </c:pt>
                <c:pt idx="1777">
                  <c:v>#N/A</c:v>
                </c:pt>
                <c:pt idx="1778">
                  <c:v>#N/A</c:v>
                </c:pt>
                <c:pt idx="1779">
                  <c:v>#N/A</c:v>
                </c:pt>
                <c:pt idx="1780">
                  <c:v>#N/A</c:v>
                </c:pt>
                <c:pt idx="1781">
                  <c:v>#N/A</c:v>
                </c:pt>
                <c:pt idx="1782">
                  <c:v>#N/A</c:v>
                </c:pt>
                <c:pt idx="1783">
                  <c:v>#N/A</c:v>
                </c:pt>
                <c:pt idx="1784">
                  <c:v>#N/A</c:v>
                </c:pt>
                <c:pt idx="1785">
                  <c:v>#N/A</c:v>
                </c:pt>
                <c:pt idx="1786">
                  <c:v>#N/A</c:v>
                </c:pt>
                <c:pt idx="1787">
                  <c:v>#N/A</c:v>
                </c:pt>
                <c:pt idx="1788">
                  <c:v>#N/A</c:v>
                </c:pt>
                <c:pt idx="1789">
                  <c:v>#N/A</c:v>
                </c:pt>
                <c:pt idx="1790">
                  <c:v>#N/A</c:v>
                </c:pt>
                <c:pt idx="1791">
                  <c:v>#N/A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  <c:pt idx="2879">
                  <c:v>#N/A</c:v>
                </c:pt>
                <c:pt idx="2880">
                  <c:v>#N/A</c:v>
                </c:pt>
                <c:pt idx="2881">
                  <c:v>#N/A</c:v>
                </c:pt>
                <c:pt idx="2882">
                  <c:v>#N/A</c:v>
                </c:pt>
                <c:pt idx="2883">
                  <c:v>#N/A</c:v>
                </c:pt>
                <c:pt idx="2884">
                  <c:v>#N/A</c:v>
                </c:pt>
                <c:pt idx="2885">
                  <c:v>#N/A</c:v>
                </c:pt>
                <c:pt idx="2886">
                  <c:v>#N/A</c:v>
                </c:pt>
                <c:pt idx="2887">
                  <c:v>#N/A</c:v>
                </c:pt>
                <c:pt idx="2888">
                  <c:v>#N/A</c:v>
                </c:pt>
                <c:pt idx="2889">
                  <c:v>#N/A</c:v>
                </c:pt>
                <c:pt idx="2890">
                  <c:v>#N/A</c:v>
                </c:pt>
                <c:pt idx="2891">
                  <c:v>#N/A</c:v>
                </c:pt>
                <c:pt idx="2892">
                  <c:v>#N/A</c:v>
                </c:pt>
                <c:pt idx="2893">
                  <c:v>#N/A</c:v>
                </c:pt>
                <c:pt idx="2894">
                  <c:v>#N/A</c:v>
                </c:pt>
                <c:pt idx="2895">
                  <c:v>#N/A</c:v>
                </c:pt>
                <c:pt idx="2896">
                  <c:v>#N/A</c:v>
                </c:pt>
                <c:pt idx="2897">
                  <c:v>#N/A</c:v>
                </c:pt>
                <c:pt idx="2898">
                  <c:v>#N/A</c:v>
                </c:pt>
                <c:pt idx="2899">
                  <c:v>#N/A</c:v>
                </c:pt>
                <c:pt idx="2900">
                  <c:v>#N/A</c:v>
                </c:pt>
                <c:pt idx="2901">
                  <c:v>#N/A</c:v>
                </c:pt>
                <c:pt idx="2902">
                  <c:v>#N/A</c:v>
                </c:pt>
                <c:pt idx="2903">
                  <c:v>#N/A</c:v>
                </c:pt>
                <c:pt idx="2904">
                  <c:v>#N/A</c:v>
                </c:pt>
                <c:pt idx="2905">
                  <c:v>#N/A</c:v>
                </c:pt>
                <c:pt idx="2906">
                  <c:v>#N/A</c:v>
                </c:pt>
                <c:pt idx="2907">
                  <c:v>#N/A</c:v>
                </c:pt>
                <c:pt idx="2908">
                  <c:v>#N/A</c:v>
                </c:pt>
                <c:pt idx="2909">
                  <c:v>#N/A</c:v>
                </c:pt>
                <c:pt idx="2910">
                  <c:v>#N/A</c:v>
                </c:pt>
                <c:pt idx="2911">
                  <c:v>#N/A</c:v>
                </c:pt>
                <c:pt idx="2912">
                  <c:v>#N/A</c:v>
                </c:pt>
                <c:pt idx="2913">
                  <c:v>#N/A</c:v>
                </c:pt>
                <c:pt idx="2914">
                  <c:v>#N/A</c:v>
                </c:pt>
                <c:pt idx="2915">
                  <c:v>#N/A</c:v>
                </c:pt>
                <c:pt idx="2916">
                  <c:v>#N/A</c:v>
                </c:pt>
                <c:pt idx="2917">
                  <c:v>#N/A</c:v>
                </c:pt>
                <c:pt idx="2918">
                  <c:v>#N/A</c:v>
                </c:pt>
                <c:pt idx="2919">
                  <c:v>#N/A</c:v>
                </c:pt>
                <c:pt idx="2920">
                  <c:v>#N/A</c:v>
                </c:pt>
                <c:pt idx="2921">
                  <c:v>#N/A</c:v>
                </c:pt>
                <c:pt idx="2922">
                  <c:v>#N/A</c:v>
                </c:pt>
                <c:pt idx="2923">
                  <c:v>#N/A</c:v>
                </c:pt>
                <c:pt idx="2924">
                  <c:v>#N/A</c:v>
                </c:pt>
                <c:pt idx="2925">
                  <c:v>#N/A</c:v>
                </c:pt>
                <c:pt idx="2926">
                  <c:v>#N/A</c:v>
                </c:pt>
                <c:pt idx="2927">
                  <c:v>#N/A</c:v>
                </c:pt>
                <c:pt idx="2928">
                  <c:v>#N/A</c:v>
                </c:pt>
                <c:pt idx="2929">
                  <c:v>#N/A</c:v>
                </c:pt>
                <c:pt idx="2930">
                  <c:v>#N/A</c:v>
                </c:pt>
                <c:pt idx="2931">
                  <c:v>#N/A</c:v>
                </c:pt>
                <c:pt idx="2932">
                  <c:v>#N/A</c:v>
                </c:pt>
                <c:pt idx="2933">
                  <c:v>#N/A</c:v>
                </c:pt>
                <c:pt idx="2934">
                  <c:v>#N/A</c:v>
                </c:pt>
                <c:pt idx="2935">
                  <c:v>#N/A</c:v>
                </c:pt>
                <c:pt idx="2936">
                  <c:v>#N/A</c:v>
                </c:pt>
                <c:pt idx="2937">
                  <c:v>#N/A</c:v>
                </c:pt>
                <c:pt idx="2938">
                  <c:v>#N/A</c:v>
                </c:pt>
                <c:pt idx="2939">
                  <c:v>#N/A</c:v>
                </c:pt>
                <c:pt idx="2940">
                  <c:v>#N/A</c:v>
                </c:pt>
                <c:pt idx="2941">
                  <c:v>#N/A</c:v>
                </c:pt>
                <c:pt idx="2942">
                  <c:v>#N/A</c:v>
                </c:pt>
                <c:pt idx="2943">
                  <c:v>#N/A</c:v>
                </c:pt>
                <c:pt idx="2944">
                  <c:v>#N/A</c:v>
                </c:pt>
                <c:pt idx="2945">
                  <c:v>#N/A</c:v>
                </c:pt>
                <c:pt idx="2946">
                  <c:v>#N/A</c:v>
                </c:pt>
                <c:pt idx="2947">
                  <c:v>#N/A</c:v>
                </c:pt>
                <c:pt idx="2948">
                  <c:v>#N/A</c:v>
                </c:pt>
                <c:pt idx="2949">
                  <c:v>#N/A</c:v>
                </c:pt>
                <c:pt idx="2950">
                  <c:v>#N/A</c:v>
                </c:pt>
                <c:pt idx="2951">
                  <c:v>#N/A</c:v>
                </c:pt>
                <c:pt idx="2952">
                  <c:v>#N/A</c:v>
                </c:pt>
                <c:pt idx="2953">
                  <c:v>#N/A</c:v>
                </c:pt>
                <c:pt idx="2954">
                  <c:v>#N/A</c:v>
                </c:pt>
                <c:pt idx="2955">
                  <c:v>#N/A</c:v>
                </c:pt>
                <c:pt idx="2956">
                  <c:v>#N/A</c:v>
                </c:pt>
                <c:pt idx="2957">
                  <c:v>#N/A</c:v>
                </c:pt>
                <c:pt idx="2958">
                  <c:v>#N/A</c:v>
                </c:pt>
                <c:pt idx="2959">
                  <c:v>#N/A</c:v>
                </c:pt>
                <c:pt idx="2960">
                  <c:v>#N/A</c:v>
                </c:pt>
                <c:pt idx="2961">
                  <c:v>#N/A</c:v>
                </c:pt>
                <c:pt idx="2962">
                  <c:v>#N/A</c:v>
                </c:pt>
                <c:pt idx="2963">
                  <c:v>#N/A</c:v>
                </c:pt>
                <c:pt idx="2964">
                  <c:v>#N/A</c:v>
                </c:pt>
                <c:pt idx="2965">
                  <c:v>#N/A</c:v>
                </c:pt>
                <c:pt idx="2966">
                  <c:v>#N/A</c:v>
                </c:pt>
                <c:pt idx="2967">
                  <c:v>#N/A</c:v>
                </c:pt>
                <c:pt idx="2968">
                  <c:v>#N/A</c:v>
                </c:pt>
                <c:pt idx="2969">
                  <c:v>#N/A</c:v>
                </c:pt>
                <c:pt idx="2970">
                  <c:v>#N/A</c:v>
                </c:pt>
                <c:pt idx="2971">
                  <c:v>#N/A</c:v>
                </c:pt>
                <c:pt idx="2972">
                  <c:v>#N/A</c:v>
                </c:pt>
                <c:pt idx="2973">
                  <c:v>#N/A</c:v>
                </c:pt>
                <c:pt idx="2974">
                  <c:v>#N/A</c:v>
                </c:pt>
                <c:pt idx="2975">
                  <c:v>#N/A</c:v>
                </c:pt>
                <c:pt idx="2976">
                  <c:v>#N/A</c:v>
                </c:pt>
                <c:pt idx="2977">
                  <c:v>#N/A</c:v>
                </c:pt>
                <c:pt idx="2978">
                  <c:v>#N/A</c:v>
                </c:pt>
                <c:pt idx="2979">
                  <c:v>#N/A</c:v>
                </c:pt>
                <c:pt idx="2980">
                  <c:v>#N/A</c:v>
                </c:pt>
                <c:pt idx="2981">
                  <c:v>#N/A</c:v>
                </c:pt>
                <c:pt idx="2982">
                  <c:v>#N/A</c:v>
                </c:pt>
                <c:pt idx="2983">
                  <c:v>#N/A</c:v>
                </c:pt>
                <c:pt idx="2984">
                  <c:v>#N/A</c:v>
                </c:pt>
                <c:pt idx="2985">
                  <c:v>#N/A</c:v>
                </c:pt>
                <c:pt idx="2986">
                  <c:v>#N/A</c:v>
                </c:pt>
                <c:pt idx="2987">
                  <c:v>#N/A</c:v>
                </c:pt>
                <c:pt idx="2988">
                  <c:v>#N/A</c:v>
                </c:pt>
                <c:pt idx="2989">
                  <c:v>#N/A</c:v>
                </c:pt>
                <c:pt idx="2990">
                  <c:v>#N/A</c:v>
                </c:pt>
                <c:pt idx="2991">
                  <c:v>#N/A</c:v>
                </c:pt>
                <c:pt idx="2992">
                  <c:v>#N/A</c:v>
                </c:pt>
                <c:pt idx="2993">
                  <c:v>#N/A</c:v>
                </c:pt>
                <c:pt idx="2994">
                  <c:v>#N/A</c:v>
                </c:pt>
                <c:pt idx="2995">
                  <c:v>#N/A</c:v>
                </c:pt>
                <c:pt idx="2996">
                  <c:v>#N/A</c:v>
                </c:pt>
                <c:pt idx="2997">
                  <c:v>#N/A</c:v>
                </c:pt>
                <c:pt idx="2998">
                  <c:v>#N/A</c:v>
                </c:pt>
                <c:pt idx="2999">
                  <c:v>#N/A</c:v>
                </c:pt>
                <c:pt idx="3000">
                  <c:v>#N/A</c:v>
                </c:pt>
                <c:pt idx="3001">
                  <c:v>#N/A</c:v>
                </c:pt>
                <c:pt idx="3002">
                  <c:v>#N/A</c:v>
                </c:pt>
                <c:pt idx="3003">
                  <c:v>#N/A</c:v>
                </c:pt>
                <c:pt idx="3004">
                  <c:v>#N/A</c:v>
                </c:pt>
                <c:pt idx="3005">
                  <c:v>#N/A</c:v>
                </c:pt>
                <c:pt idx="3006">
                  <c:v>#N/A</c:v>
                </c:pt>
                <c:pt idx="3007">
                  <c:v>#N/A</c:v>
                </c:pt>
                <c:pt idx="3008">
                  <c:v>#N/A</c:v>
                </c:pt>
                <c:pt idx="3009">
                  <c:v>#N/A</c:v>
                </c:pt>
                <c:pt idx="3010">
                  <c:v>#N/A</c:v>
                </c:pt>
                <c:pt idx="3011">
                  <c:v>#N/A</c:v>
                </c:pt>
                <c:pt idx="3012">
                  <c:v>#N/A</c:v>
                </c:pt>
                <c:pt idx="3013">
                  <c:v>#N/A</c:v>
                </c:pt>
                <c:pt idx="3014">
                  <c:v>#N/A</c:v>
                </c:pt>
                <c:pt idx="3015">
                  <c:v>#N/A</c:v>
                </c:pt>
                <c:pt idx="3016">
                  <c:v>#N/A</c:v>
                </c:pt>
                <c:pt idx="3017">
                  <c:v>#N/A</c:v>
                </c:pt>
                <c:pt idx="3018">
                  <c:v>#N/A</c:v>
                </c:pt>
                <c:pt idx="3019">
                  <c:v>#N/A</c:v>
                </c:pt>
                <c:pt idx="3020">
                  <c:v>#N/A</c:v>
                </c:pt>
                <c:pt idx="3021">
                  <c:v>#N/A</c:v>
                </c:pt>
                <c:pt idx="3022">
                  <c:v>#N/A</c:v>
                </c:pt>
                <c:pt idx="3023">
                  <c:v>#N/A</c:v>
                </c:pt>
                <c:pt idx="3024">
                  <c:v>#N/A</c:v>
                </c:pt>
                <c:pt idx="3025">
                  <c:v>#N/A</c:v>
                </c:pt>
                <c:pt idx="3026">
                  <c:v>#N/A</c:v>
                </c:pt>
                <c:pt idx="3027">
                  <c:v>#N/A</c:v>
                </c:pt>
                <c:pt idx="3028">
                  <c:v>#N/A</c:v>
                </c:pt>
                <c:pt idx="3029">
                  <c:v>#N/A</c:v>
                </c:pt>
                <c:pt idx="3030">
                  <c:v>#N/A</c:v>
                </c:pt>
                <c:pt idx="3031">
                  <c:v>#N/A</c:v>
                </c:pt>
                <c:pt idx="3032">
                  <c:v>#N/A</c:v>
                </c:pt>
                <c:pt idx="3033">
                  <c:v>#N/A</c:v>
                </c:pt>
                <c:pt idx="3034">
                  <c:v>#N/A</c:v>
                </c:pt>
                <c:pt idx="3035">
                  <c:v>#N/A</c:v>
                </c:pt>
                <c:pt idx="3036">
                  <c:v>#N/A</c:v>
                </c:pt>
                <c:pt idx="3037">
                  <c:v>#N/A</c:v>
                </c:pt>
                <c:pt idx="3038">
                  <c:v>#N/A</c:v>
                </c:pt>
                <c:pt idx="3039">
                  <c:v>#N/A</c:v>
                </c:pt>
                <c:pt idx="3040">
                  <c:v>#N/A</c:v>
                </c:pt>
                <c:pt idx="3041">
                  <c:v>#N/A</c:v>
                </c:pt>
                <c:pt idx="3042">
                  <c:v>#N/A</c:v>
                </c:pt>
                <c:pt idx="3043">
                  <c:v>#N/A</c:v>
                </c:pt>
                <c:pt idx="3044">
                  <c:v>#N/A</c:v>
                </c:pt>
                <c:pt idx="3045">
                  <c:v>#N/A</c:v>
                </c:pt>
                <c:pt idx="3046">
                  <c:v>#N/A</c:v>
                </c:pt>
                <c:pt idx="3047">
                  <c:v>#N/A</c:v>
                </c:pt>
                <c:pt idx="3048">
                  <c:v>#N/A</c:v>
                </c:pt>
                <c:pt idx="3049">
                  <c:v>#N/A</c:v>
                </c:pt>
                <c:pt idx="3050">
                  <c:v>#N/A</c:v>
                </c:pt>
                <c:pt idx="3051">
                  <c:v>#N/A</c:v>
                </c:pt>
                <c:pt idx="3052">
                  <c:v>#N/A</c:v>
                </c:pt>
                <c:pt idx="3053">
                  <c:v>#N/A</c:v>
                </c:pt>
                <c:pt idx="3054">
                  <c:v>#N/A</c:v>
                </c:pt>
                <c:pt idx="3055">
                  <c:v>#N/A</c:v>
                </c:pt>
                <c:pt idx="3056">
                  <c:v>#N/A</c:v>
                </c:pt>
                <c:pt idx="3057">
                  <c:v>#N/A</c:v>
                </c:pt>
                <c:pt idx="3058">
                  <c:v>#N/A</c:v>
                </c:pt>
                <c:pt idx="3059">
                  <c:v>#N/A</c:v>
                </c:pt>
                <c:pt idx="3060">
                  <c:v>#N/A</c:v>
                </c:pt>
                <c:pt idx="3061">
                  <c:v>#N/A</c:v>
                </c:pt>
                <c:pt idx="3062">
                  <c:v>#N/A</c:v>
                </c:pt>
                <c:pt idx="3063">
                  <c:v>#N/A</c:v>
                </c:pt>
                <c:pt idx="3064">
                  <c:v>#N/A</c:v>
                </c:pt>
                <c:pt idx="3065">
                  <c:v>#N/A</c:v>
                </c:pt>
                <c:pt idx="3066">
                  <c:v>#N/A</c:v>
                </c:pt>
                <c:pt idx="3067">
                  <c:v>#N/A</c:v>
                </c:pt>
                <c:pt idx="3068">
                  <c:v>#N/A</c:v>
                </c:pt>
                <c:pt idx="3069">
                  <c:v>#N/A</c:v>
                </c:pt>
                <c:pt idx="3070">
                  <c:v>#N/A</c:v>
                </c:pt>
                <c:pt idx="3071">
                  <c:v>#N/A</c:v>
                </c:pt>
                <c:pt idx="3072">
                  <c:v>#N/A</c:v>
                </c:pt>
                <c:pt idx="3073">
                  <c:v>#N/A</c:v>
                </c:pt>
                <c:pt idx="3074">
                  <c:v>#N/A</c:v>
                </c:pt>
                <c:pt idx="3075">
                  <c:v>#N/A</c:v>
                </c:pt>
                <c:pt idx="3076">
                  <c:v>#N/A</c:v>
                </c:pt>
                <c:pt idx="3077">
                  <c:v>#N/A</c:v>
                </c:pt>
                <c:pt idx="3078">
                  <c:v>#N/A</c:v>
                </c:pt>
                <c:pt idx="3079">
                  <c:v>#N/A</c:v>
                </c:pt>
                <c:pt idx="3080">
                  <c:v>#N/A</c:v>
                </c:pt>
                <c:pt idx="3081">
                  <c:v>#N/A</c:v>
                </c:pt>
                <c:pt idx="3082">
                  <c:v>#N/A</c:v>
                </c:pt>
                <c:pt idx="3083">
                  <c:v>#N/A</c:v>
                </c:pt>
                <c:pt idx="3084">
                  <c:v>#N/A</c:v>
                </c:pt>
                <c:pt idx="3085">
                  <c:v>#N/A</c:v>
                </c:pt>
                <c:pt idx="3086">
                  <c:v>#N/A</c:v>
                </c:pt>
                <c:pt idx="3087">
                  <c:v>#N/A</c:v>
                </c:pt>
                <c:pt idx="3088">
                  <c:v>#N/A</c:v>
                </c:pt>
                <c:pt idx="3089">
                  <c:v>#N/A</c:v>
                </c:pt>
                <c:pt idx="3090">
                  <c:v>#N/A</c:v>
                </c:pt>
                <c:pt idx="3091">
                  <c:v>#N/A</c:v>
                </c:pt>
                <c:pt idx="3092">
                  <c:v>#N/A</c:v>
                </c:pt>
                <c:pt idx="3093">
                  <c:v>#N/A</c:v>
                </c:pt>
                <c:pt idx="3094">
                  <c:v>#N/A</c:v>
                </c:pt>
                <c:pt idx="3095">
                  <c:v>#N/A</c:v>
                </c:pt>
                <c:pt idx="3096">
                  <c:v>#N/A</c:v>
                </c:pt>
                <c:pt idx="3097">
                  <c:v>#N/A</c:v>
                </c:pt>
                <c:pt idx="3098">
                  <c:v>#N/A</c:v>
                </c:pt>
                <c:pt idx="3099">
                  <c:v>#N/A</c:v>
                </c:pt>
                <c:pt idx="3100">
                  <c:v>#N/A</c:v>
                </c:pt>
                <c:pt idx="3101">
                  <c:v>#N/A</c:v>
                </c:pt>
                <c:pt idx="3102">
                  <c:v>#N/A</c:v>
                </c:pt>
                <c:pt idx="3103">
                  <c:v>#N/A</c:v>
                </c:pt>
                <c:pt idx="3104">
                  <c:v>#N/A</c:v>
                </c:pt>
                <c:pt idx="3105">
                  <c:v>#N/A</c:v>
                </c:pt>
                <c:pt idx="3106">
                  <c:v>#N/A</c:v>
                </c:pt>
                <c:pt idx="3107">
                  <c:v>#N/A</c:v>
                </c:pt>
                <c:pt idx="3108">
                  <c:v>#N/A</c:v>
                </c:pt>
                <c:pt idx="3109">
                  <c:v>#N/A</c:v>
                </c:pt>
                <c:pt idx="3110">
                  <c:v>#N/A</c:v>
                </c:pt>
                <c:pt idx="3111">
                  <c:v>#N/A</c:v>
                </c:pt>
                <c:pt idx="3112">
                  <c:v>#N/A</c:v>
                </c:pt>
                <c:pt idx="3113">
                  <c:v>#N/A</c:v>
                </c:pt>
                <c:pt idx="3114">
                  <c:v>#N/A</c:v>
                </c:pt>
                <c:pt idx="3115">
                  <c:v>#N/A</c:v>
                </c:pt>
                <c:pt idx="3116">
                  <c:v>#N/A</c:v>
                </c:pt>
                <c:pt idx="3117">
                  <c:v>#N/A</c:v>
                </c:pt>
                <c:pt idx="3118">
                  <c:v>#N/A</c:v>
                </c:pt>
                <c:pt idx="3119">
                  <c:v>#N/A</c:v>
                </c:pt>
                <c:pt idx="3120">
                  <c:v>#N/A</c:v>
                </c:pt>
                <c:pt idx="3121">
                  <c:v>#N/A</c:v>
                </c:pt>
                <c:pt idx="3122">
                  <c:v>#N/A</c:v>
                </c:pt>
                <c:pt idx="3123">
                  <c:v>#N/A</c:v>
                </c:pt>
                <c:pt idx="3124">
                  <c:v>#N/A</c:v>
                </c:pt>
                <c:pt idx="3125">
                  <c:v>#N/A</c:v>
                </c:pt>
                <c:pt idx="3126">
                  <c:v>#N/A</c:v>
                </c:pt>
                <c:pt idx="3127">
                  <c:v>#N/A</c:v>
                </c:pt>
                <c:pt idx="3128">
                  <c:v>#N/A</c:v>
                </c:pt>
                <c:pt idx="3129">
                  <c:v>#N/A</c:v>
                </c:pt>
                <c:pt idx="3130">
                  <c:v>#N/A</c:v>
                </c:pt>
                <c:pt idx="3131">
                  <c:v>#N/A</c:v>
                </c:pt>
                <c:pt idx="3132">
                  <c:v>#N/A</c:v>
                </c:pt>
                <c:pt idx="3133">
                  <c:v>#N/A</c:v>
                </c:pt>
                <c:pt idx="3134">
                  <c:v>#N/A</c:v>
                </c:pt>
                <c:pt idx="3135">
                  <c:v>#N/A</c:v>
                </c:pt>
                <c:pt idx="3136">
                  <c:v>#N/A</c:v>
                </c:pt>
                <c:pt idx="3137">
                  <c:v>#N/A</c:v>
                </c:pt>
                <c:pt idx="3138">
                  <c:v>#N/A</c:v>
                </c:pt>
                <c:pt idx="3139">
                  <c:v>#N/A</c:v>
                </c:pt>
                <c:pt idx="3140">
                  <c:v>#N/A</c:v>
                </c:pt>
                <c:pt idx="3141">
                  <c:v>#N/A</c:v>
                </c:pt>
                <c:pt idx="3142">
                  <c:v>#N/A</c:v>
                </c:pt>
                <c:pt idx="3143">
                  <c:v>#N/A</c:v>
                </c:pt>
                <c:pt idx="3144">
                  <c:v>#N/A</c:v>
                </c:pt>
                <c:pt idx="3145">
                  <c:v>#N/A</c:v>
                </c:pt>
                <c:pt idx="3146">
                  <c:v>#N/A</c:v>
                </c:pt>
                <c:pt idx="3147">
                  <c:v>#N/A</c:v>
                </c:pt>
                <c:pt idx="3148">
                  <c:v>#N/A</c:v>
                </c:pt>
                <c:pt idx="3149">
                  <c:v>#N/A</c:v>
                </c:pt>
                <c:pt idx="3150">
                  <c:v>#N/A</c:v>
                </c:pt>
                <c:pt idx="3151">
                  <c:v>#N/A</c:v>
                </c:pt>
                <c:pt idx="3152">
                  <c:v>#N/A</c:v>
                </c:pt>
                <c:pt idx="3153">
                  <c:v>#N/A</c:v>
                </c:pt>
                <c:pt idx="3154">
                  <c:v>#N/A</c:v>
                </c:pt>
                <c:pt idx="3155">
                  <c:v>#N/A</c:v>
                </c:pt>
                <c:pt idx="3156">
                  <c:v>#N/A</c:v>
                </c:pt>
                <c:pt idx="3157">
                  <c:v>#N/A</c:v>
                </c:pt>
                <c:pt idx="3158">
                  <c:v>#N/A</c:v>
                </c:pt>
                <c:pt idx="3159">
                  <c:v>#N/A</c:v>
                </c:pt>
                <c:pt idx="3160">
                  <c:v>#N/A</c:v>
                </c:pt>
                <c:pt idx="3161">
                  <c:v>#N/A</c:v>
                </c:pt>
                <c:pt idx="3162">
                  <c:v>#N/A</c:v>
                </c:pt>
                <c:pt idx="3163">
                  <c:v>#N/A</c:v>
                </c:pt>
                <c:pt idx="3164">
                  <c:v>#N/A</c:v>
                </c:pt>
                <c:pt idx="3165">
                  <c:v>#N/A</c:v>
                </c:pt>
                <c:pt idx="3166">
                  <c:v>#N/A</c:v>
                </c:pt>
                <c:pt idx="3167">
                  <c:v>#N/A</c:v>
                </c:pt>
                <c:pt idx="3168">
                  <c:v>#N/A</c:v>
                </c:pt>
                <c:pt idx="3169">
                  <c:v>#N/A</c:v>
                </c:pt>
                <c:pt idx="3170">
                  <c:v>#N/A</c:v>
                </c:pt>
                <c:pt idx="3171">
                  <c:v>#N/A</c:v>
                </c:pt>
                <c:pt idx="3172">
                  <c:v>#N/A</c:v>
                </c:pt>
                <c:pt idx="3173">
                  <c:v>#N/A</c:v>
                </c:pt>
                <c:pt idx="3174">
                  <c:v>#N/A</c:v>
                </c:pt>
                <c:pt idx="3175">
                  <c:v>#N/A</c:v>
                </c:pt>
                <c:pt idx="3176">
                  <c:v>#N/A</c:v>
                </c:pt>
                <c:pt idx="3177">
                  <c:v>#N/A</c:v>
                </c:pt>
                <c:pt idx="3178">
                  <c:v>#N/A</c:v>
                </c:pt>
                <c:pt idx="3179">
                  <c:v>#N/A</c:v>
                </c:pt>
                <c:pt idx="3180">
                  <c:v>#N/A</c:v>
                </c:pt>
                <c:pt idx="3181">
                  <c:v>#N/A</c:v>
                </c:pt>
                <c:pt idx="3182">
                  <c:v>#N/A</c:v>
                </c:pt>
                <c:pt idx="3183">
                  <c:v>#N/A</c:v>
                </c:pt>
                <c:pt idx="3184">
                  <c:v>#N/A</c:v>
                </c:pt>
                <c:pt idx="3185">
                  <c:v>#N/A</c:v>
                </c:pt>
                <c:pt idx="3186">
                  <c:v>#N/A</c:v>
                </c:pt>
                <c:pt idx="3187">
                  <c:v>#N/A</c:v>
                </c:pt>
                <c:pt idx="3188">
                  <c:v>#N/A</c:v>
                </c:pt>
                <c:pt idx="3189">
                  <c:v>#N/A</c:v>
                </c:pt>
                <c:pt idx="3190">
                  <c:v>#N/A</c:v>
                </c:pt>
                <c:pt idx="3191">
                  <c:v>#N/A</c:v>
                </c:pt>
                <c:pt idx="3192">
                  <c:v>#N/A</c:v>
                </c:pt>
                <c:pt idx="3193">
                  <c:v>#N/A</c:v>
                </c:pt>
                <c:pt idx="3194">
                  <c:v>#N/A</c:v>
                </c:pt>
                <c:pt idx="3195">
                  <c:v>#N/A</c:v>
                </c:pt>
                <c:pt idx="3196">
                  <c:v>#N/A</c:v>
                </c:pt>
                <c:pt idx="3197">
                  <c:v>#N/A</c:v>
                </c:pt>
                <c:pt idx="3198">
                  <c:v>#N/A</c:v>
                </c:pt>
                <c:pt idx="3199">
                  <c:v>#N/A</c:v>
                </c:pt>
                <c:pt idx="3200">
                  <c:v>#N/A</c:v>
                </c:pt>
                <c:pt idx="3201">
                  <c:v>#N/A</c:v>
                </c:pt>
                <c:pt idx="3202">
                  <c:v>#N/A</c:v>
                </c:pt>
                <c:pt idx="3203">
                  <c:v>#N/A</c:v>
                </c:pt>
                <c:pt idx="3204">
                  <c:v>#N/A</c:v>
                </c:pt>
                <c:pt idx="3205">
                  <c:v>#N/A</c:v>
                </c:pt>
                <c:pt idx="3206">
                  <c:v>#N/A</c:v>
                </c:pt>
                <c:pt idx="3207">
                  <c:v>#N/A</c:v>
                </c:pt>
                <c:pt idx="3208">
                  <c:v>#N/A</c:v>
                </c:pt>
                <c:pt idx="3209">
                  <c:v>#N/A</c:v>
                </c:pt>
                <c:pt idx="3210">
                  <c:v>#N/A</c:v>
                </c:pt>
                <c:pt idx="3211">
                  <c:v>#N/A</c:v>
                </c:pt>
                <c:pt idx="3212">
                  <c:v>#N/A</c:v>
                </c:pt>
                <c:pt idx="3213">
                  <c:v>#N/A</c:v>
                </c:pt>
                <c:pt idx="3214">
                  <c:v>#N/A</c:v>
                </c:pt>
                <c:pt idx="3215">
                  <c:v>#N/A</c:v>
                </c:pt>
                <c:pt idx="3216">
                  <c:v>#N/A</c:v>
                </c:pt>
                <c:pt idx="3217">
                  <c:v>#N/A</c:v>
                </c:pt>
                <c:pt idx="3218">
                  <c:v>#N/A</c:v>
                </c:pt>
                <c:pt idx="3219">
                  <c:v>#N/A</c:v>
                </c:pt>
                <c:pt idx="3220">
                  <c:v>#N/A</c:v>
                </c:pt>
                <c:pt idx="3221">
                  <c:v>#N/A</c:v>
                </c:pt>
                <c:pt idx="3222">
                  <c:v>#N/A</c:v>
                </c:pt>
                <c:pt idx="3223">
                  <c:v>#N/A</c:v>
                </c:pt>
                <c:pt idx="3224">
                  <c:v>#N/A</c:v>
                </c:pt>
                <c:pt idx="3225">
                  <c:v>#N/A</c:v>
                </c:pt>
                <c:pt idx="3226">
                  <c:v>#N/A</c:v>
                </c:pt>
                <c:pt idx="3227">
                  <c:v>#N/A</c:v>
                </c:pt>
                <c:pt idx="3228">
                  <c:v>#N/A</c:v>
                </c:pt>
                <c:pt idx="3229">
                  <c:v>#N/A</c:v>
                </c:pt>
                <c:pt idx="3230">
                  <c:v>#N/A</c:v>
                </c:pt>
                <c:pt idx="3231">
                  <c:v>#N/A</c:v>
                </c:pt>
                <c:pt idx="3232">
                  <c:v>#N/A</c:v>
                </c:pt>
                <c:pt idx="3233">
                  <c:v>#N/A</c:v>
                </c:pt>
                <c:pt idx="3234">
                  <c:v>#N/A</c:v>
                </c:pt>
                <c:pt idx="3235">
                  <c:v>#N/A</c:v>
                </c:pt>
                <c:pt idx="3236">
                  <c:v>#N/A</c:v>
                </c:pt>
                <c:pt idx="3237">
                  <c:v>#N/A</c:v>
                </c:pt>
                <c:pt idx="3238">
                  <c:v>#N/A</c:v>
                </c:pt>
                <c:pt idx="3239">
                  <c:v>#N/A</c:v>
                </c:pt>
                <c:pt idx="3240">
                  <c:v>#N/A</c:v>
                </c:pt>
                <c:pt idx="3241">
                  <c:v>#N/A</c:v>
                </c:pt>
                <c:pt idx="3242">
                  <c:v>#N/A</c:v>
                </c:pt>
                <c:pt idx="3243">
                  <c:v>#N/A</c:v>
                </c:pt>
                <c:pt idx="3244">
                  <c:v>#N/A</c:v>
                </c:pt>
                <c:pt idx="3245">
                  <c:v>#N/A</c:v>
                </c:pt>
                <c:pt idx="3246">
                  <c:v>#N/A</c:v>
                </c:pt>
                <c:pt idx="3247">
                  <c:v>#N/A</c:v>
                </c:pt>
                <c:pt idx="3248">
                  <c:v>#N/A</c:v>
                </c:pt>
                <c:pt idx="3249">
                  <c:v>#N/A</c:v>
                </c:pt>
                <c:pt idx="3250">
                  <c:v>#N/A</c:v>
                </c:pt>
                <c:pt idx="3251">
                  <c:v>#N/A</c:v>
                </c:pt>
                <c:pt idx="3252">
                  <c:v>#N/A</c:v>
                </c:pt>
                <c:pt idx="3253">
                  <c:v>#N/A</c:v>
                </c:pt>
                <c:pt idx="3254">
                  <c:v>#N/A</c:v>
                </c:pt>
                <c:pt idx="3255">
                  <c:v>#N/A</c:v>
                </c:pt>
                <c:pt idx="3256">
                  <c:v>#N/A</c:v>
                </c:pt>
                <c:pt idx="3257">
                  <c:v>#N/A</c:v>
                </c:pt>
                <c:pt idx="3258">
                  <c:v>#N/A</c:v>
                </c:pt>
                <c:pt idx="3259">
                  <c:v>#N/A</c:v>
                </c:pt>
                <c:pt idx="3260">
                  <c:v>#N/A</c:v>
                </c:pt>
                <c:pt idx="3261">
                  <c:v>#N/A</c:v>
                </c:pt>
                <c:pt idx="3262">
                  <c:v>#N/A</c:v>
                </c:pt>
                <c:pt idx="3263">
                  <c:v>#N/A</c:v>
                </c:pt>
                <c:pt idx="3264">
                  <c:v>#N/A</c:v>
                </c:pt>
                <c:pt idx="3265">
                  <c:v>#N/A</c:v>
                </c:pt>
                <c:pt idx="3266">
                  <c:v>#N/A</c:v>
                </c:pt>
                <c:pt idx="3267">
                  <c:v>#N/A</c:v>
                </c:pt>
                <c:pt idx="3268">
                  <c:v>#N/A</c:v>
                </c:pt>
                <c:pt idx="3269">
                  <c:v>#N/A</c:v>
                </c:pt>
                <c:pt idx="3270">
                  <c:v>#N/A</c:v>
                </c:pt>
                <c:pt idx="3271">
                  <c:v>#N/A</c:v>
                </c:pt>
                <c:pt idx="3272">
                  <c:v>#N/A</c:v>
                </c:pt>
                <c:pt idx="3273">
                  <c:v>#N/A</c:v>
                </c:pt>
                <c:pt idx="3274">
                  <c:v>#N/A</c:v>
                </c:pt>
                <c:pt idx="3275">
                  <c:v>#N/A</c:v>
                </c:pt>
                <c:pt idx="3276">
                  <c:v>#N/A</c:v>
                </c:pt>
                <c:pt idx="3277">
                  <c:v>#N/A</c:v>
                </c:pt>
                <c:pt idx="3278">
                  <c:v>#N/A</c:v>
                </c:pt>
                <c:pt idx="3279">
                  <c:v>#N/A</c:v>
                </c:pt>
                <c:pt idx="3280">
                  <c:v>#N/A</c:v>
                </c:pt>
                <c:pt idx="3281">
                  <c:v>#N/A</c:v>
                </c:pt>
                <c:pt idx="3282">
                  <c:v>#N/A</c:v>
                </c:pt>
                <c:pt idx="3283">
                  <c:v>#N/A</c:v>
                </c:pt>
                <c:pt idx="3284">
                  <c:v>#N/A</c:v>
                </c:pt>
                <c:pt idx="3285">
                  <c:v>#N/A</c:v>
                </c:pt>
                <c:pt idx="3286">
                  <c:v>#N/A</c:v>
                </c:pt>
                <c:pt idx="3287">
                  <c:v>#N/A</c:v>
                </c:pt>
                <c:pt idx="3288">
                  <c:v>#N/A</c:v>
                </c:pt>
                <c:pt idx="3289">
                  <c:v>#N/A</c:v>
                </c:pt>
                <c:pt idx="3290">
                  <c:v>#N/A</c:v>
                </c:pt>
                <c:pt idx="3291">
                  <c:v>#N/A</c:v>
                </c:pt>
                <c:pt idx="3292">
                  <c:v>#N/A</c:v>
                </c:pt>
                <c:pt idx="3293">
                  <c:v>#N/A</c:v>
                </c:pt>
                <c:pt idx="3294">
                  <c:v>#N/A</c:v>
                </c:pt>
                <c:pt idx="3295">
                  <c:v>#N/A</c:v>
                </c:pt>
                <c:pt idx="3296">
                  <c:v>#N/A</c:v>
                </c:pt>
                <c:pt idx="3297">
                  <c:v>#N/A</c:v>
                </c:pt>
                <c:pt idx="3298">
                  <c:v>#N/A</c:v>
                </c:pt>
                <c:pt idx="3299">
                  <c:v>#N/A</c:v>
                </c:pt>
                <c:pt idx="3300">
                  <c:v>#N/A</c:v>
                </c:pt>
                <c:pt idx="3301">
                  <c:v>#N/A</c:v>
                </c:pt>
                <c:pt idx="3302">
                  <c:v>#N/A</c:v>
                </c:pt>
                <c:pt idx="3303">
                  <c:v>#N/A</c:v>
                </c:pt>
                <c:pt idx="3304">
                  <c:v>#N/A</c:v>
                </c:pt>
                <c:pt idx="3305">
                  <c:v>#N/A</c:v>
                </c:pt>
                <c:pt idx="3306">
                  <c:v>#N/A</c:v>
                </c:pt>
                <c:pt idx="3307">
                  <c:v>#N/A</c:v>
                </c:pt>
                <c:pt idx="3308">
                  <c:v>#N/A</c:v>
                </c:pt>
                <c:pt idx="3309">
                  <c:v>#N/A</c:v>
                </c:pt>
                <c:pt idx="3310">
                  <c:v>#N/A</c:v>
                </c:pt>
                <c:pt idx="3311">
                  <c:v>#N/A</c:v>
                </c:pt>
                <c:pt idx="3312">
                  <c:v>#N/A</c:v>
                </c:pt>
                <c:pt idx="3313">
                  <c:v>#N/A</c:v>
                </c:pt>
                <c:pt idx="3314">
                  <c:v>#N/A</c:v>
                </c:pt>
                <c:pt idx="3315">
                  <c:v>#N/A</c:v>
                </c:pt>
                <c:pt idx="3316">
                  <c:v>#N/A</c:v>
                </c:pt>
                <c:pt idx="3317">
                  <c:v>#N/A</c:v>
                </c:pt>
                <c:pt idx="3318">
                  <c:v>#N/A</c:v>
                </c:pt>
                <c:pt idx="3319">
                  <c:v>#N/A</c:v>
                </c:pt>
                <c:pt idx="3320">
                  <c:v>#N/A</c:v>
                </c:pt>
                <c:pt idx="3321">
                  <c:v>#N/A</c:v>
                </c:pt>
                <c:pt idx="3322">
                  <c:v>#N/A</c:v>
                </c:pt>
                <c:pt idx="3323">
                  <c:v>#N/A</c:v>
                </c:pt>
                <c:pt idx="3324">
                  <c:v>#N/A</c:v>
                </c:pt>
                <c:pt idx="3325">
                  <c:v>#N/A</c:v>
                </c:pt>
                <c:pt idx="3326">
                  <c:v>#N/A</c:v>
                </c:pt>
                <c:pt idx="3327">
                  <c:v>#N/A</c:v>
                </c:pt>
                <c:pt idx="3328">
                  <c:v>#N/A</c:v>
                </c:pt>
                <c:pt idx="3329">
                  <c:v>#N/A</c:v>
                </c:pt>
                <c:pt idx="3330">
                  <c:v>#N/A</c:v>
                </c:pt>
                <c:pt idx="3331">
                  <c:v>#N/A</c:v>
                </c:pt>
                <c:pt idx="3332">
                  <c:v>#N/A</c:v>
                </c:pt>
                <c:pt idx="3333">
                  <c:v>#N/A</c:v>
                </c:pt>
                <c:pt idx="3334">
                  <c:v>#N/A</c:v>
                </c:pt>
                <c:pt idx="3335">
                  <c:v>#N/A</c:v>
                </c:pt>
                <c:pt idx="3336">
                  <c:v>#N/A</c:v>
                </c:pt>
                <c:pt idx="3337">
                  <c:v>#N/A</c:v>
                </c:pt>
                <c:pt idx="3338">
                  <c:v>#N/A</c:v>
                </c:pt>
                <c:pt idx="3339">
                  <c:v>#N/A</c:v>
                </c:pt>
                <c:pt idx="3340">
                  <c:v>#N/A</c:v>
                </c:pt>
                <c:pt idx="3341">
                  <c:v>#N/A</c:v>
                </c:pt>
                <c:pt idx="3342">
                  <c:v>#N/A</c:v>
                </c:pt>
                <c:pt idx="3343">
                  <c:v>#N/A</c:v>
                </c:pt>
                <c:pt idx="3344">
                  <c:v>#N/A</c:v>
                </c:pt>
                <c:pt idx="3345">
                  <c:v>#N/A</c:v>
                </c:pt>
                <c:pt idx="3346">
                  <c:v>#N/A</c:v>
                </c:pt>
                <c:pt idx="3347">
                  <c:v>#N/A</c:v>
                </c:pt>
                <c:pt idx="3348">
                  <c:v>#N/A</c:v>
                </c:pt>
                <c:pt idx="3349">
                  <c:v>#N/A</c:v>
                </c:pt>
                <c:pt idx="3350">
                  <c:v>#N/A</c:v>
                </c:pt>
                <c:pt idx="3351">
                  <c:v>#N/A</c:v>
                </c:pt>
                <c:pt idx="3352">
                  <c:v>#N/A</c:v>
                </c:pt>
                <c:pt idx="3353">
                  <c:v>#N/A</c:v>
                </c:pt>
                <c:pt idx="3354">
                  <c:v>#N/A</c:v>
                </c:pt>
                <c:pt idx="3355">
                  <c:v>#N/A</c:v>
                </c:pt>
                <c:pt idx="3356">
                  <c:v>#N/A</c:v>
                </c:pt>
                <c:pt idx="3357">
                  <c:v>#N/A</c:v>
                </c:pt>
                <c:pt idx="3358">
                  <c:v>#N/A</c:v>
                </c:pt>
                <c:pt idx="3359">
                  <c:v>#N/A</c:v>
                </c:pt>
                <c:pt idx="3360">
                  <c:v>#N/A</c:v>
                </c:pt>
                <c:pt idx="3361">
                  <c:v>#N/A</c:v>
                </c:pt>
                <c:pt idx="3362">
                  <c:v>#N/A</c:v>
                </c:pt>
                <c:pt idx="3363">
                  <c:v>#N/A</c:v>
                </c:pt>
                <c:pt idx="3364">
                  <c:v>#N/A</c:v>
                </c:pt>
                <c:pt idx="3365">
                  <c:v>#N/A</c:v>
                </c:pt>
                <c:pt idx="3366">
                  <c:v>#N/A</c:v>
                </c:pt>
                <c:pt idx="3367">
                  <c:v>#N/A</c:v>
                </c:pt>
                <c:pt idx="3368">
                  <c:v>#N/A</c:v>
                </c:pt>
                <c:pt idx="3369">
                  <c:v>#N/A</c:v>
                </c:pt>
                <c:pt idx="3370">
                  <c:v>#N/A</c:v>
                </c:pt>
                <c:pt idx="3371">
                  <c:v>#N/A</c:v>
                </c:pt>
                <c:pt idx="3372">
                  <c:v>#N/A</c:v>
                </c:pt>
                <c:pt idx="3373">
                  <c:v>#N/A</c:v>
                </c:pt>
                <c:pt idx="3374">
                  <c:v>#N/A</c:v>
                </c:pt>
                <c:pt idx="3375">
                  <c:v>#N/A</c:v>
                </c:pt>
                <c:pt idx="3376">
                  <c:v>#N/A</c:v>
                </c:pt>
                <c:pt idx="3377">
                  <c:v>#N/A</c:v>
                </c:pt>
                <c:pt idx="3378">
                  <c:v>#N/A</c:v>
                </c:pt>
                <c:pt idx="3379">
                  <c:v>#N/A</c:v>
                </c:pt>
                <c:pt idx="3380">
                  <c:v>#N/A</c:v>
                </c:pt>
                <c:pt idx="3381">
                  <c:v>#N/A</c:v>
                </c:pt>
                <c:pt idx="3382">
                  <c:v>#N/A</c:v>
                </c:pt>
                <c:pt idx="3383">
                  <c:v>#N/A</c:v>
                </c:pt>
                <c:pt idx="3384">
                  <c:v>#N/A</c:v>
                </c:pt>
                <c:pt idx="3385">
                  <c:v>#N/A</c:v>
                </c:pt>
                <c:pt idx="3386">
                  <c:v>#N/A</c:v>
                </c:pt>
                <c:pt idx="3387">
                  <c:v>#N/A</c:v>
                </c:pt>
                <c:pt idx="3388">
                  <c:v>#N/A</c:v>
                </c:pt>
                <c:pt idx="3389">
                  <c:v>#N/A</c:v>
                </c:pt>
                <c:pt idx="3390">
                  <c:v>#N/A</c:v>
                </c:pt>
                <c:pt idx="3391">
                  <c:v>#N/A</c:v>
                </c:pt>
                <c:pt idx="3392">
                  <c:v>#N/A</c:v>
                </c:pt>
                <c:pt idx="3393">
                  <c:v>#N/A</c:v>
                </c:pt>
                <c:pt idx="3394">
                  <c:v>#N/A</c:v>
                </c:pt>
                <c:pt idx="3395">
                  <c:v>#N/A</c:v>
                </c:pt>
                <c:pt idx="3396">
                  <c:v>#N/A</c:v>
                </c:pt>
                <c:pt idx="3397">
                  <c:v>#N/A</c:v>
                </c:pt>
                <c:pt idx="3398">
                  <c:v>#N/A</c:v>
                </c:pt>
                <c:pt idx="3399">
                  <c:v>#N/A</c:v>
                </c:pt>
                <c:pt idx="3400">
                  <c:v>#N/A</c:v>
                </c:pt>
                <c:pt idx="3401">
                  <c:v>#N/A</c:v>
                </c:pt>
                <c:pt idx="3402">
                  <c:v>#N/A</c:v>
                </c:pt>
                <c:pt idx="3403">
                  <c:v>#N/A</c:v>
                </c:pt>
                <c:pt idx="3404">
                  <c:v>#N/A</c:v>
                </c:pt>
                <c:pt idx="3405">
                  <c:v>#N/A</c:v>
                </c:pt>
                <c:pt idx="3406">
                  <c:v>#N/A</c:v>
                </c:pt>
                <c:pt idx="3407">
                  <c:v>#N/A</c:v>
                </c:pt>
                <c:pt idx="3408">
                  <c:v>#N/A</c:v>
                </c:pt>
                <c:pt idx="3409">
                  <c:v>#N/A</c:v>
                </c:pt>
                <c:pt idx="3410">
                  <c:v>#N/A</c:v>
                </c:pt>
                <c:pt idx="3411">
                  <c:v>#N/A</c:v>
                </c:pt>
                <c:pt idx="3412">
                  <c:v>#N/A</c:v>
                </c:pt>
                <c:pt idx="3413">
                  <c:v>#N/A</c:v>
                </c:pt>
                <c:pt idx="3414">
                  <c:v>#N/A</c:v>
                </c:pt>
                <c:pt idx="3415">
                  <c:v>#N/A</c:v>
                </c:pt>
                <c:pt idx="3416">
                  <c:v>#N/A</c:v>
                </c:pt>
                <c:pt idx="3417">
                  <c:v>#N/A</c:v>
                </c:pt>
                <c:pt idx="3418">
                  <c:v>#N/A</c:v>
                </c:pt>
                <c:pt idx="3419">
                  <c:v>#N/A</c:v>
                </c:pt>
                <c:pt idx="3420">
                  <c:v>#N/A</c:v>
                </c:pt>
                <c:pt idx="3421">
                  <c:v>#N/A</c:v>
                </c:pt>
                <c:pt idx="3422">
                  <c:v>#N/A</c:v>
                </c:pt>
                <c:pt idx="3423">
                  <c:v>#N/A</c:v>
                </c:pt>
                <c:pt idx="3424">
                  <c:v>#N/A</c:v>
                </c:pt>
                <c:pt idx="3425">
                  <c:v>#N/A</c:v>
                </c:pt>
                <c:pt idx="3426">
                  <c:v>#N/A</c:v>
                </c:pt>
                <c:pt idx="3427">
                  <c:v>#N/A</c:v>
                </c:pt>
                <c:pt idx="3428">
                  <c:v>#N/A</c:v>
                </c:pt>
                <c:pt idx="3429">
                  <c:v>#N/A</c:v>
                </c:pt>
                <c:pt idx="3430">
                  <c:v>#N/A</c:v>
                </c:pt>
                <c:pt idx="3431">
                  <c:v>#N/A</c:v>
                </c:pt>
                <c:pt idx="3432">
                  <c:v>#N/A</c:v>
                </c:pt>
                <c:pt idx="3433">
                  <c:v>#N/A</c:v>
                </c:pt>
                <c:pt idx="3434">
                  <c:v>#N/A</c:v>
                </c:pt>
                <c:pt idx="3435">
                  <c:v>#N/A</c:v>
                </c:pt>
                <c:pt idx="3436">
                  <c:v>#N/A</c:v>
                </c:pt>
                <c:pt idx="3437">
                  <c:v>#N/A</c:v>
                </c:pt>
                <c:pt idx="3438">
                  <c:v>#N/A</c:v>
                </c:pt>
                <c:pt idx="3439">
                  <c:v>#N/A</c:v>
                </c:pt>
                <c:pt idx="3440">
                  <c:v>#N/A</c:v>
                </c:pt>
                <c:pt idx="3441">
                  <c:v>#N/A</c:v>
                </c:pt>
                <c:pt idx="3442">
                  <c:v>#N/A</c:v>
                </c:pt>
                <c:pt idx="3443">
                  <c:v>#N/A</c:v>
                </c:pt>
                <c:pt idx="3444">
                  <c:v>#N/A</c:v>
                </c:pt>
                <c:pt idx="3445">
                  <c:v>#N/A</c:v>
                </c:pt>
                <c:pt idx="3446">
                  <c:v>#N/A</c:v>
                </c:pt>
                <c:pt idx="3447">
                  <c:v>#N/A</c:v>
                </c:pt>
                <c:pt idx="3448">
                  <c:v>#N/A</c:v>
                </c:pt>
                <c:pt idx="3449">
                  <c:v>#N/A</c:v>
                </c:pt>
                <c:pt idx="3450">
                  <c:v>#N/A</c:v>
                </c:pt>
                <c:pt idx="3451">
                  <c:v>#N/A</c:v>
                </c:pt>
                <c:pt idx="3452">
                  <c:v>#N/A</c:v>
                </c:pt>
                <c:pt idx="3453">
                  <c:v>#N/A</c:v>
                </c:pt>
                <c:pt idx="3454">
                  <c:v>#N/A</c:v>
                </c:pt>
                <c:pt idx="3455">
                  <c:v>#N/A</c:v>
                </c:pt>
                <c:pt idx="3456">
                  <c:v>#N/A</c:v>
                </c:pt>
                <c:pt idx="3457">
                  <c:v>#N/A</c:v>
                </c:pt>
                <c:pt idx="3458">
                  <c:v>#N/A</c:v>
                </c:pt>
                <c:pt idx="3459">
                  <c:v>#N/A</c:v>
                </c:pt>
                <c:pt idx="3460">
                  <c:v>#N/A</c:v>
                </c:pt>
                <c:pt idx="3461">
                  <c:v>#N/A</c:v>
                </c:pt>
                <c:pt idx="3462">
                  <c:v>#N/A</c:v>
                </c:pt>
                <c:pt idx="3463">
                  <c:v>#N/A</c:v>
                </c:pt>
                <c:pt idx="3464">
                  <c:v>#N/A</c:v>
                </c:pt>
                <c:pt idx="3465">
                  <c:v>#N/A</c:v>
                </c:pt>
                <c:pt idx="3466">
                  <c:v>#N/A</c:v>
                </c:pt>
                <c:pt idx="3467">
                  <c:v>#N/A</c:v>
                </c:pt>
                <c:pt idx="3468">
                  <c:v>#N/A</c:v>
                </c:pt>
                <c:pt idx="3469">
                  <c:v>#N/A</c:v>
                </c:pt>
                <c:pt idx="3470">
                  <c:v>#N/A</c:v>
                </c:pt>
                <c:pt idx="3471">
                  <c:v>#N/A</c:v>
                </c:pt>
                <c:pt idx="3472">
                  <c:v>#N/A</c:v>
                </c:pt>
                <c:pt idx="3473">
                  <c:v>#N/A</c:v>
                </c:pt>
                <c:pt idx="3474">
                  <c:v>#N/A</c:v>
                </c:pt>
                <c:pt idx="3475">
                  <c:v>#N/A</c:v>
                </c:pt>
                <c:pt idx="3476">
                  <c:v>#N/A</c:v>
                </c:pt>
                <c:pt idx="3477">
                  <c:v>#N/A</c:v>
                </c:pt>
                <c:pt idx="3478">
                  <c:v>#N/A</c:v>
                </c:pt>
                <c:pt idx="3479">
                  <c:v>#N/A</c:v>
                </c:pt>
                <c:pt idx="3480">
                  <c:v>#N/A</c:v>
                </c:pt>
                <c:pt idx="3481">
                  <c:v>#N/A</c:v>
                </c:pt>
                <c:pt idx="3482">
                  <c:v>#N/A</c:v>
                </c:pt>
                <c:pt idx="3483">
                  <c:v>#N/A</c:v>
                </c:pt>
                <c:pt idx="3484">
                  <c:v>#N/A</c:v>
                </c:pt>
                <c:pt idx="3485">
                  <c:v>#N/A</c:v>
                </c:pt>
                <c:pt idx="3486">
                  <c:v>#N/A</c:v>
                </c:pt>
                <c:pt idx="3487">
                  <c:v>#N/A</c:v>
                </c:pt>
                <c:pt idx="3488">
                  <c:v>#N/A</c:v>
                </c:pt>
                <c:pt idx="3489">
                  <c:v>#N/A</c:v>
                </c:pt>
                <c:pt idx="3490">
                  <c:v>#N/A</c:v>
                </c:pt>
                <c:pt idx="3491">
                  <c:v>#N/A</c:v>
                </c:pt>
                <c:pt idx="3492">
                  <c:v>#N/A</c:v>
                </c:pt>
                <c:pt idx="3493">
                  <c:v>#N/A</c:v>
                </c:pt>
                <c:pt idx="3494">
                  <c:v>#N/A</c:v>
                </c:pt>
                <c:pt idx="3495">
                  <c:v>#N/A</c:v>
                </c:pt>
                <c:pt idx="3496">
                  <c:v>#N/A</c:v>
                </c:pt>
                <c:pt idx="3497">
                  <c:v>#N/A</c:v>
                </c:pt>
                <c:pt idx="3498">
                  <c:v>#N/A</c:v>
                </c:pt>
                <c:pt idx="3499">
                  <c:v>#N/A</c:v>
                </c:pt>
                <c:pt idx="3500">
                  <c:v>#N/A</c:v>
                </c:pt>
                <c:pt idx="3501">
                  <c:v>#N/A</c:v>
                </c:pt>
                <c:pt idx="3502">
                  <c:v>#N/A</c:v>
                </c:pt>
                <c:pt idx="3503">
                  <c:v>#N/A</c:v>
                </c:pt>
                <c:pt idx="3504">
                  <c:v>#N/A</c:v>
                </c:pt>
                <c:pt idx="3505">
                  <c:v>#N/A</c:v>
                </c:pt>
                <c:pt idx="3506">
                  <c:v>#N/A</c:v>
                </c:pt>
                <c:pt idx="3507">
                  <c:v>#N/A</c:v>
                </c:pt>
                <c:pt idx="3508">
                  <c:v>#N/A</c:v>
                </c:pt>
                <c:pt idx="3509">
                  <c:v>#N/A</c:v>
                </c:pt>
                <c:pt idx="3510">
                  <c:v>#N/A</c:v>
                </c:pt>
                <c:pt idx="3511">
                  <c:v>#N/A</c:v>
                </c:pt>
                <c:pt idx="3512">
                  <c:v>#N/A</c:v>
                </c:pt>
                <c:pt idx="3513">
                  <c:v>#N/A</c:v>
                </c:pt>
                <c:pt idx="3514">
                  <c:v>#N/A</c:v>
                </c:pt>
                <c:pt idx="3515">
                  <c:v>#N/A</c:v>
                </c:pt>
                <c:pt idx="3516">
                  <c:v>#N/A</c:v>
                </c:pt>
                <c:pt idx="3517">
                  <c:v>#N/A</c:v>
                </c:pt>
                <c:pt idx="3518">
                  <c:v>#N/A</c:v>
                </c:pt>
                <c:pt idx="3519">
                  <c:v>#N/A</c:v>
                </c:pt>
                <c:pt idx="3520">
                  <c:v>#N/A</c:v>
                </c:pt>
                <c:pt idx="3521">
                  <c:v>#N/A</c:v>
                </c:pt>
                <c:pt idx="3522">
                  <c:v>#N/A</c:v>
                </c:pt>
                <c:pt idx="3523">
                  <c:v>#N/A</c:v>
                </c:pt>
                <c:pt idx="3524">
                  <c:v>#N/A</c:v>
                </c:pt>
                <c:pt idx="3525">
                  <c:v>#N/A</c:v>
                </c:pt>
                <c:pt idx="3526">
                  <c:v>#N/A</c:v>
                </c:pt>
                <c:pt idx="3527">
                  <c:v>#N/A</c:v>
                </c:pt>
                <c:pt idx="3528">
                  <c:v>#N/A</c:v>
                </c:pt>
                <c:pt idx="3529">
                  <c:v>#N/A</c:v>
                </c:pt>
                <c:pt idx="3530">
                  <c:v>#N/A</c:v>
                </c:pt>
                <c:pt idx="3531">
                  <c:v>#N/A</c:v>
                </c:pt>
                <c:pt idx="3532">
                  <c:v>#N/A</c:v>
                </c:pt>
                <c:pt idx="3533">
                  <c:v>#N/A</c:v>
                </c:pt>
                <c:pt idx="3534">
                  <c:v>#N/A</c:v>
                </c:pt>
                <c:pt idx="3535">
                  <c:v>#N/A</c:v>
                </c:pt>
                <c:pt idx="3536">
                  <c:v>#N/A</c:v>
                </c:pt>
                <c:pt idx="3537">
                  <c:v>#N/A</c:v>
                </c:pt>
                <c:pt idx="3538">
                  <c:v>#N/A</c:v>
                </c:pt>
                <c:pt idx="3539">
                  <c:v>#N/A</c:v>
                </c:pt>
                <c:pt idx="3540">
                  <c:v>#N/A</c:v>
                </c:pt>
                <c:pt idx="3541">
                  <c:v>#N/A</c:v>
                </c:pt>
                <c:pt idx="3542">
                  <c:v>#N/A</c:v>
                </c:pt>
                <c:pt idx="3543">
                  <c:v>#N/A</c:v>
                </c:pt>
                <c:pt idx="3544">
                  <c:v>#N/A</c:v>
                </c:pt>
                <c:pt idx="3545">
                  <c:v>#N/A</c:v>
                </c:pt>
                <c:pt idx="3546">
                  <c:v>#N/A</c:v>
                </c:pt>
                <c:pt idx="3547">
                  <c:v>#N/A</c:v>
                </c:pt>
                <c:pt idx="3548">
                  <c:v>#N/A</c:v>
                </c:pt>
                <c:pt idx="3549">
                  <c:v>#N/A</c:v>
                </c:pt>
                <c:pt idx="3550">
                  <c:v>#N/A</c:v>
                </c:pt>
                <c:pt idx="3551">
                  <c:v>#N/A</c:v>
                </c:pt>
                <c:pt idx="3552">
                  <c:v>#N/A</c:v>
                </c:pt>
                <c:pt idx="3553">
                  <c:v>#N/A</c:v>
                </c:pt>
                <c:pt idx="3554">
                  <c:v>#N/A</c:v>
                </c:pt>
                <c:pt idx="3555">
                  <c:v>#N/A</c:v>
                </c:pt>
                <c:pt idx="3556">
                  <c:v>#N/A</c:v>
                </c:pt>
                <c:pt idx="3557">
                  <c:v>#N/A</c:v>
                </c:pt>
                <c:pt idx="3558">
                  <c:v>#N/A</c:v>
                </c:pt>
                <c:pt idx="3559">
                  <c:v>#N/A</c:v>
                </c:pt>
                <c:pt idx="3560">
                  <c:v>#N/A</c:v>
                </c:pt>
                <c:pt idx="3561">
                  <c:v>#N/A</c:v>
                </c:pt>
                <c:pt idx="3562">
                  <c:v>#N/A</c:v>
                </c:pt>
                <c:pt idx="3563">
                  <c:v>#N/A</c:v>
                </c:pt>
                <c:pt idx="3564">
                  <c:v>#N/A</c:v>
                </c:pt>
                <c:pt idx="3565">
                  <c:v>#N/A</c:v>
                </c:pt>
                <c:pt idx="3566">
                  <c:v>#N/A</c:v>
                </c:pt>
                <c:pt idx="3567">
                  <c:v>#N/A</c:v>
                </c:pt>
                <c:pt idx="3568">
                  <c:v>#N/A</c:v>
                </c:pt>
                <c:pt idx="3569">
                  <c:v>#N/A</c:v>
                </c:pt>
                <c:pt idx="3570">
                  <c:v>#N/A</c:v>
                </c:pt>
                <c:pt idx="3571">
                  <c:v>#N/A</c:v>
                </c:pt>
                <c:pt idx="3572">
                  <c:v>#N/A</c:v>
                </c:pt>
                <c:pt idx="3573">
                  <c:v>#N/A</c:v>
                </c:pt>
                <c:pt idx="3574">
                  <c:v>#N/A</c:v>
                </c:pt>
                <c:pt idx="3575">
                  <c:v>#N/A</c:v>
                </c:pt>
                <c:pt idx="3576">
                  <c:v>#N/A</c:v>
                </c:pt>
                <c:pt idx="3577">
                  <c:v>#N/A</c:v>
                </c:pt>
                <c:pt idx="3578">
                  <c:v>#N/A</c:v>
                </c:pt>
                <c:pt idx="3579">
                  <c:v>#N/A</c:v>
                </c:pt>
                <c:pt idx="3580">
                  <c:v>#N/A</c:v>
                </c:pt>
                <c:pt idx="3581">
                  <c:v>#N/A</c:v>
                </c:pt>
                <c:pt idx="3582">
                  <c:v>#N/A</c:v>
                </c:pt>
                <c:pt idx="3583">
                  <c:v>#N/A</c:v>
                </c:pt>
                <c:pt idx="3584">
                  <c:v>#N/A</c:v>
                </c:pt>
                <c:pt idx="3585">
                  <c:v>#N/A</c:v>
                </c:pt>
                <c:pt idx="3586">
                  <c:v>#N/A</c:v>
                </c:pt>
                <c:pt idx="3587">
                  <c:v>#N/A</c:v>
                </c:pt>
                <c:pt idx="3588">
                  <c:v>#N/A</c:v>
                </c:pt>
                <c:pt idx="3589">
                  <c:v>#N/A</c:v>
                </c:pt>
                <c:pt idx="3590">
                  <c:v>#N/A</c:v>
                </c:pt>
                <c:pt idx="3591">
                  <c:v>#N/A</c:v>
                </c:pt>
                <c:pt idx="3592">
                  <c:v>#N/A</c:v>
                </c:pt>
                <c:pt idx="3593">
                  <c:v>#N/A</c:v>
                </c:pt>
                <c:pt idx="3594">
                  <c:v>#N/A</c:v>
                </c:pt>
                <c:pt idx="3595">
                  <c:v>#N/A</c:v>
                </c:pt>
                <c:pt idx="3596">
                  <c:v>#N/A</c:v>
                </c:pt>
                <c:pt idx="3597">
                  <c:v>#N/A</c:v>
                </c:pt>
                <c:pt idx="3598">
                  <c:v>#N/A</c:v>
                </c:pt>
                <c:pt idx="3599">
                  <c:v>#N/A</c:v>
                </c:pt>
                <c:pt idx="3600">
                  <c:v>#N/A</c:v>
                </c:pt>
                <c:pt idx="3601">
                  <c:v>#N/A</c:v>
                </c:pt>
                <c:pt idx="3602">
                  <c:v>#N/A</c:v>
                </c:pt>
                <c:pt idx="3603">
                  <c:v>#N/A</c:v>
                </c:pt>
                <c:pt idx="3604">
                  <c:v>#N/A</c:v>
                </c:pt>
                <c:pt idx="3605">
                  <c:v>#N/A</c:v>
                </c:pt>
                <c:pt idx="3606">
                  <c:v>#N/A</c:v>
                </c:pt>
                <c:pt idx="3607">
                  <c:v>#N/A</c:v>
                </c:pt>
                <c:pt idx="3608">
                  <c:v>#N/A</c:v>
                </c:pt>
                <c:pt idx="3609">
                  <c:v>#N/A</c:v>
                </c:pt>
                <c:pt idx="3610">
                  <c:v>#N/A</c:v>
                </c:pt>
                <c:pt idx="3611">
                  <c:v>#N/A</c:v>
                </c:pt>
                <c:pt idx="3612">
                  <c:v>#N/A</c:v>
                </c:pt>
                <c:pt idx="3613">
                  <c:v>#N/A</c:v>
                </c:pt>
                <c:pt idx="3614">
                  <c:v>#N/A</c:v>
                </c:pt>
                <c:pt idx="3615">
                  <c:v>#N/A</c:v>
                </c:pt>
                <c:pt idx="3616">
                  <c:v>#N/A</c:v>
                </c:pt>
                <c:pt idx="3617">
                  <c:v>#N/A</c:v>
                </c:pt>
                <c:pt idx="3618">
                  <c:v>#N/A</c:v>
                </c:pt>
                <c:pt idx="3619">
                  <c:v>#N/A</c:v>
                </c:pt>
                <c:pt idx="3620">
                  <c:v>#N/A</c:v>
                </c:pt>
                <c:pt idx="3621">
                  <c:v>#N/A</c:v>
                </c:pt>
                <c:pt idx="3622">
                  <c:v>#N/A</c:v>
                </c:pt>
                <c:pt idx="3623">
                  <c:v>#N/A</c:v>
                </c:pt>
                <c:pt idx="3624">
                  <c:v>#N/A</c:v>
                </c:pt>
                <c:pt idx="3625">
                  <c:v>#N/A</c:v>
                </c:pt>
                <c:pt idx="3626">
                  <c:v>#N/A</c:v>
                </c:pt>
                <c:pt idx="3627">
                  <c:v>#N/A</c:v>
                </c:pt>
                <c:pt idx="3628">
                  <c:v>#N/A</c:v>
                </c:pt>
                <c:pt idx="3629">
                  <c:v>#N/A</c:v>
                </c:pt>
                <c:pt idx="3630">
                  <c:v>#N/A</c:v>
                </c:pt>
                <c:pt idx="3631">
                  <c:v>#N/A</c:v>
                </c:pt>
                <c:pt idx="3632">
                  <c:v>#N/A</c:v>
                </c:pt>
                <c:pt idx="3633">
                  <c:v>#N/A</c:v>
                </c:pt>
                <c:pt idx="3634">
                  <c:v>#N/A</c:v>
                </c:pt>
                <c:pt idx="3635">
                  <c:v>#N/A</c:v>
                </c:pt>
                <c:pt idx="3636">
                  <c:v>#N/A</c:v>
                </c:pt>
                <c:pt idx="3637">
                  <c:v>#N/A</c:v>
                </c:pt>
                <c:pt idx="3638">
                  <c:v>#N/A</c:v>
                </c:pt>
                <c:pt idx="3639">
                  <c:v>#N/A</c:v>
                </c:pt>
                <c:pt idx="3640">
                  <c:v>#N/A</c:v>
                </c:pt>
                <c:pt idx="3641">
                  <c:v>#N/A</c:v>
                </c:pt>
                <c:pt idx="3642">
                  <c:v>#N/A</c:v>
                </c:pt>
                <c:pt idx="3643">
                  <c:v>#N/A</c:v>
                </c:pt>
                <c:pt idx="3644">
                  <c:v>#N/A</c:v>
                </c:pt>
                <c:pt idx="3645">
                  <c:v>#N/A</c:v>
                </c:pt>
                <c:pt idx="3646">
                  <c:v>#N/A</c:v>
                </c:pt>
                <c:pt idx="3647">
                  <c:v>#N/A</c:v>
                </c:pt>
                <c:pt idx="3648">
                  <c:v>#N/A</c:v>
                </c:pt>
                <c:pt idx="3649">
                  <c:v>#N/A</c:v>
                </c:pt>
                <c:pt idx="3650">
                  <c:v>#N/A</c:v>
                </c:pt>
                <c:pt idx="3651">
                  <c:v>#N/A</c:v>
                </c:pt>
                <c:pt idx="3652">
                  <c:v>#N/A</c:v>
                </c:pt>
                <c:pt idx="3653">
                  <c:v>#N/A</c:v>
                </c:pt>
                <c:pt idx="3654">
                  <c:v>#N/A</c:v>
                </c:pt>
                <c:pt idx="3655">
                  <c:v>#N/A</c:v>
                </c:pt>
                <c:pt idx="3656">
                  <c:v>#N/A</c:v>
                </c:pt>
                <c:pt idx="3657">
                  <c:v>#N/A</c:v>
                </c:pt>
                <c:pt idx="3658">
                  <c:v>#N/A</c:v>
                </c:pt>
                <c:pt idx="3659">
                  <c:v>#N/A</c:v>
                </c:pt>
                <c:pt idx="3660">
                  <c:v>#N/A</c:v>
                </c:pt>
                <c:pt idx="3661">
                  <c:v>#N/A</c:v>
                </c:pt>
                <c:pt idx="3662">
                  <c:v>#N/A</c:v>
                </c:pt>
                <c:pt idx="3663">
                  <c:v>#N/A</c:v>
                </c:pt>
                <c:pt idx="3664">
                  <c:v>#N/A</c:v>
                </c:pt>
                <c:pt idx="3665">
                  <c:v>#N/A</c:v>
                </c:pt>
                <c:pt idx="3666">
                  <c:v>#N/A</c:v>
                </c:pt>
                <c:pt idx="3667">
                  <c:v>#N/A</c:v>
                </c:pt>
                <c:pt idx="3668">
                  <c:v>#N/A</c:v>
                </c:pt>
                <c:pt idx="3669">
                  <c:v>#N/A</c:v>
                </c:pt>
                <c:pt idx="3670">
                  <c:v>#N/A</c:v>
                </c:pt>
                <c:pt idx="3671">
                  <c:v>#N/A</c:v>
                </c:pt>
                <c:pt idx="3672">
                  <c:v>#N/A</c:v>
                </c:pt>
                <c:pt idx="3673">
                  <c:v>#N/A</c:v>
                </c:pt>
                <c:pt idx="3674">
                  <c:v>#N/A</c:v>
                </c:pt>
                <c:pt idx="3675">
                  <c:v>#N/A</c:v>
                </c:pt>
                <c:pt idx="3676">
                  <c:v>#N/A</c:v>
                </c:pt>
                <c:pt idx="3677">
                  <c:v>#N/A</c:v>
                </c:pt>
                <c:pt idx="3678">
                  <c:v>#N/A</c:v>
                </c:pt>
                <c:pt idx="3679">
                  <c:v>#N/A</c:v>
                </c:pt>
                <c:pt idx="3680">
                  <c:v>#N/A</c:v>
                </c:pt>
                <c:pt idx="3681">
                  <c:v>#N/A</c:v>
                </c:pt>
                <c:pt idx="3682">
                  <c:v>#N/A</c:v>
                </c:pt>
                <c:pt idx="3683">
                  <c:v>#N/A</c:v>
                </c:pt>
                <c:pt idx="3684">
                  <c:v>#N/A</c:v>
                </c:pt>
                <c:pt idx="3685">
                  <c:v>#N/A</c:v>
                </c:pt>
                <c:pt idx="3686">
                  <c:v>#N/A</c:v>
                </c:pt>
                <c:pt idx="3687">
                  <c:v>#N/A</c:v>
                </c:pt>
                <c:pt idx="3688">
                  <c:v>#N/A</c:v>
                </c:pt>
                <c:pt idx="3689">
                  <c:v>#N/A</c:v>
                </c:pt>
                <c:pt idx="3690">
                  <c:v>#N/A</c:v>
                </c:pt>
                <c:pt idx="3691">
                  <c:v>#N/A</c:v>
                </c:pt>
                <c:pt idx="3692">
                  <c:v>#N/A</c:v>
                </c:pt>
                <c:pt idx="3693">
                  <c:v>#N/A</c:v>
                </c:pt>
                <c:pt idx="3694">
                  <c:v>#N/A</c:v>
                </c:pt>
                <c:pt idx="3695">
                  <c:v>#N/A</c:v>
                </c:pt>
                <c:pt idx="3696">
                  <c:v>#N/A</c:v>
                </c:pt>
                <c:pt idx="3697">
                  <c:v>#N/A</c:v>
                </c:pt>
                <c:pt idx="3698">
                  <c:v>#N/A</c:v>
                </c:pt>
                <c:pt idx="3699">
                  <c:v>#N/A</c:v>
                </c:pt>
                <c:pt idx="3700">
                  <c:v>#N/A</c:v>
                </c:pt>
                <c:pt idx="3701">
                  <c:v>#N/A</c:v>
                </c:pt>
                <c:pt idx="3702">
                  <c:v>#N/A</c:v>
                </c:pt>
                <c:pt idx="3703">
                  <c:v>#N/A</c:v>
                </c:pt>
                <c:pt idx="3704">
                  <c:v>#N/A</c:v>
                </c:pt>
                <c:pt idx="3705">
                  <c:v>#N/A</c:v>
                </c:pt>
                <c:pt idx="3706">
                  <c:v>#N/A</c:v>
                </c:pt>
                <c:pt idx="3707">
                  <c:v>#N/A</c:v>
                </c:pt>
                <c:pt idx="3708">
                  <c:v>#N/A</c:v>
                </c:pt>
                <c:pt idx="3709">
                  <c:v>#N/A</c:v>
                </c:pt>
                <c:pt idx="3710">
                  <c:v>#N/A</c:v>
                </c:pt>
                <c:pt idx="3711">
                  <c:v>#N/A</c:v>
                </c:pt>
                <c:pt idx="3712">
                  <c:v>#N/A</c:v>
                </c:pt>
                <c:pt idx="3713">
                  <c:v>#N/A</c:v>
                </c:pt>
                <c:pt idx="3714">
                  <c:v>#N/A</c:v>
                </c:pt>
                <c:pt idx="3715">
                  <c:v>#N/A</c:v>
                </c:pt>
                <c:pt idx="3716">
                  <c:v>#N/A</c:v>
                </c:pt>
                <c:pt idx="3717">
                  <c:v>#N/A</c:v>
                </c:pt>
                <c:pt idx="3718">
                  <c:v>#N/A</c:v>
                </c:pt>
                <c:pt idx="3719">
                  <c:v>#N/A</c:v>
                </c:pt>
                <c:pt idx="3720">
                  <c:v>#N/A</c:v>
                </c:pt>
                <c:pt idx="3721">
                  <c:v>#N/A</c:v>
                </c:pt>
                <c:pt idx="3722">
                  <c:v>#N/A</c:v>
                </c:pt>
                <c:pt idx="3723">
                  <c:v>#N/A</c:v>
                </c:pt>
                <c:pt idx="3724">
                  <c:v>#N/A</c:v>
                </c:pt>
                <c:pt idx="3725">
                  <c:v>#N/A</c:v>
                </c:pt>
                <c:pt idx="3726">
                  <c:v>#N/A</c:v>
                </c:pt>
                <c:pt idx="3727">
                  <c:v>#N/A</c:v>
                </c:pt>
                <c:pt idx="3728">
                  <c:v>#N/A</c:v>
                </c:pt>
                <c:pt idx="3729">
                  <c:v>#N/A</c:v>
                </c:pt>
                <c:pt idx="3730">
                  <c:v>#N/A</c:v>
                </c:pt>
                <c:pt idx="3731">
                  <c:v>#N/A</c:v>
                </c:pt>
                <c:pt idx="3732">
                  <c:v>#N/A</c:v>
                </c:pt>
                <c:pt idx="3733">
                  <c:v>#N/A</c:v>
                </c:pt>
                <c:pt idx="3734">
                  <c:v>#N/A</c:v>
                </c:pt>
                <c:pt idx="3735">
                  <c:v>#N/A</c:v>
                </c:pt>
                <c:pt idx="3736">
                  <c:v>#N/A</c:v>
                </c:pt>
                <c:pt idx="3737">
                  <c:v>#N/A</c:v>
                </c:pt>
                <c:pt idx="3738">
                  <c:v>#N/A</c:v>
                </c:pt>
                <c:pt idx="3739">
                  <c:v>#N/A</c:v>
                </c:pt>
                <c:pt idx="3740">
                  <c:v>#N/A</c:v>
                </c:pt>
                <c:pt idx="3741">
                  <c:v>#N/A</c:v>
                </c:pt>
                <c:pt idx="3742">
                  <c:v>#N/A</c:v>
                </c:pt>
                <c:pt idx="3743">
                  <c:v>#N/A</c:v>
                </c:pt>
                <c:pt idx="3744">
                  <c:v>#N/A</c:v>
                </c:pt>
                <c:pt idx="3745">
                  <c:v>#N/A</c:v>
                </c:pt>
                <c:pt idx="3746">
                  <c:v>#N/A</c:v>
                </c:pt>
                <c:pt idx="3747">
                  <c:v>#N/A</c:v>
                </c:pt>
                <c:pt idx="3748">
                  <c:v>#N/A</c:v>
                </c:pt>
                <c:pt idx="3749">
                  <c:v>#N/A</c:v>
                </c:pt>
                <c:pt idx="3750">
                  <c:v>#N/A</c:v>
                </c:pt>
                <c:pt idx="3751">
                  <c:v>#N/A</c:v>
                </c:pt>
                <c:pt idx="3752">
                  <c:v>#N/A</c:v>
                </c:pt>
                <c:pt idx="3753">
                  <c:v>#N/A</c:v>
                </c:pt>
                <c:pt idx="3754">
                  <c:v>#N/A</c:v>
                </c:pt>
                <c:pt idx="3755">
                  <c:v>#N/A</c:v>
                </c:pt>
                <c:pt idx="3756">
                  <c:v>#N/A</c:v>
                </c:pt>
                <c:pt idx="3757">
                  <c:v>#N/A</c:v>
                </c:pt>
                <c:pt idx="3758">
                  <c:v>#N/A</c:v>
                </c:pt>
                <c:pt idx="3759">
                  <c:v>#N/A</c:v>
                </c:pt>
                <c:pt idx="3760">
                  <c:v>#N/A</c:v>
                </c:pt>
                <c:pt idx="3761">
                  <c:v>#N/A</c:v>
                </c:pt>
                <c:pt idx="3762">
                  <c:v>#N/A</c:v>
                </c:pt>
                <c:pt idx="3763">
                  <c:v>#N/A</c:v>
                </c:pt>
                <c:pt idx="3764">
                  <c:v>#N/A</c:v>
                </c:pt>
                <c:pt idx="3765">
                  <c:v>#N/A</c:v>
                </c:pt>
                <c:pt idx="3766">
                  <c:v>#N/A</c:v>
                </c:pt>
                <c:pt idx="3767">
                  <c:v>#N/A</c:v>
                </c:pt>
                <c:pt idx="3768">
                  <c:v>#N/A</c:v>
                </c:pt>
                <c:pt idx="3769">
                  <c:v>#N/A</c:v>
                </c:pt>
                <c:pt idx="3770">
                  <c:v>#N/A</c:v>
                </c:pt>
                <c:pt idx="3771">
                  <c:v>#N/A</c:v>
                </c:pt>
                <c:pt idx="3772">
                  <c:v>#N/A</c:v>
                </c:pt>
                <c:pt idx="3773">
                  <c:v>#N/A</c:v>
                </c:pt>
                <c:pt idx="3774">
                  <c:v>#N/A</c:v>
                </c:pt>
                <c:pt idx="3775">
                  <c:v>#N/A</c:v>
                </c:pt>
                <c:pt idx="3776">
                  <c:v>#N/A</c:v>
                </c:pt>
                <c:pt idx="3777">
                  <c:v>#N/A</c:v>
                </c:pt>
                <c:pt idx="3778">
                  <c:v>#N/A</c:v>
                </c:pt>
                <c:pt idx="3779">
                  <c:v>#N/A</c:v>
                </c:pt>
                <c:pt idx="3780">
                  <c:v>#N/A</c:v>
                </c:pt>
                <c:pt idx="3781">
                  <c:v>#N/A</c:v>
                </c:pt>
                <c:pt idx="3782">
                  <c:v>#N/A</c:v>
                </c:pt>
                <c:pt idx="3783">
                  <c:v>#N/A</c:v>
                </c:pt>
                <c:pt idx="3784">
                  <c:v>#N/A</c:v>
                </c:pt>
                <c:pt idx="3785">
                  <c:v>#N/A</c:v>
                </c:pt>
                <c:pt idx="3786">
                  <c:v>#N/A</c:v>
                </c:pt>
                <c:pt idx="3787">
                  <c:v>#N/A</c:v>
                </c:pt>
                <c:pt idx="3788">
                  <c:v>#N/A</c:v>
                </c:pt>
                <c:pt idx="3789">
                  <c:v>#N/A</c:v>
                </c:pt>
                <c:pt idx="3790">
                  <c:v>#N/A</c:v>
                </c:pt>
                <c:pt idx="3791">
                  <c:v>#N/A</c:v>
                </c:pt>
                <c:pt idx="3792">
                  <c:v>#N/A</c:v>
                </c:pt>
                <c:pt idx="3793">
                  <c:v>#N/A</c:v>
                </c:pt>
                <c:pt idx="3794">
                  <c:v>#N/A</c:v>
                </c:pt>
                <c:pt idx="3795">
                  <c:v>#N/A</c:v>
                </c:pt>
                <c:pt idx="3796">
                  <c:v>#N/A</c:v>
                </c:pt>
                <c:pt idx="3797">
                  <c:v>#N/A</c:v>
                </c:pt>
                <c:pt idx="3798">
                  <c:v>#N/A</c:v>
                </c:pt>
                <c:pt idx="3799">
                  <c:v>#N/A</c:v>
                </c:pt>
                <c:pt idx="3800">
                  <c:v>#N/A</c:v>
                </c:pt>
                <c:pt idx="3801">
                  <c:v>#N/A</c:v>
                </c:pt>
                <c:pt idx="3802">
                  <c:v>#N/A</c:v>
                </c:pt>
                <c:pt idx="3803">
                  <c:v>#N/A</c:v>
                </c:pt>
                <c:pt idx="3804">
                  <c:v>#N/A</c:v>
                </c:pt>
                <c:pt idx="3805">
                  <c:v>#N/A</c:v>
                </c:pt>
                <c:pt idx="3806">
                  <c:v>#N/A</c:v>
                </c:pt>
                <c:pt idx="3807">
                  <c:v>#N/A</c:v>
                </c:pt>
                <c:pt idx="3808">
                  <c:v>#N/A</c:v>
                </c:pt>
                <c:pt idx="3809">
                  <c:v>#N/A</c:v>
                </c:pt>
                <c:pt idx="3810">
                  <c:v>#N/A</c:v>
                </c:pt>
                <c:pt idx="3811">
                  <c:v>#N/A</c:v>
                </c:pt>
                <c:pt idx="3812">
                  <c:v>#N/A</c:v>
                </c:pt>
                <c:pt idx="3813">
                  <c:v>#N/A</c:v>
                </c:pt>
                <c:pt idx="3814">
                  <c:v>#N/A</c:v>
                </c:pt>
                <c:pt idx="3815">
                  <c:v>#N/A</c:v>
                </c:pt>
                <c:pt idx="3816">
                  <c:v>#N/A</c:v>
                </c:pt>
                <c:pt idx="3817">
                  <c:v>#N/A</c:v>
                </c:pt>
                <c:pt idx="3818">
                  <c:v>#N/A</c:v>
                </c:pt>
                <c:pt idx="3819">
                  <c:v>#N/A</c:v>
                </c:pt>
                <c:pt idx="3820">
                  <c:v>#N/A</c:v>
                </c:pt>
                <c:pt idx="3821">
                  <c:v>#N/A</c:v>
                </c:pt>
                <c:pt idx="3822">
                  <c:v>#N/A</c:v>
                </c:pt>
                <c:pt idx="3823">
                  <c:v>#N/A</c:v>
                </c:pt>
                <c:pt idx="3824">
                  <c:v>#N/A</c:v>
                </c:pt>
                <c:pt idx="3825">
                  <c:v>#N/A</c:v>
                </c:pt>
                <c:pt idx="3826">
                  <c:v>#N/A</c:v>
                </c:pt>
                <c:pt idx="3827">
                  <c:v>#N/A</c:v>
                </c:pt>
                <c:pt idx="3828">
                  <c:v>#N/A</c:v>
                </c:pt>
                <c:pt idx="3829">
                  <c:v>#N/A</c:v>
                </c:pt>
                <c:pt idx="3830">
                  <c:v>#N/A</c:v>
                </c:pt>
                <c:pt idx="3831">
                  <c:v>#N/A</c:v>
                </c:pt>
                <c:pt idx="3832">
                  <c:v>#N/A</c:v>
                </c:pt>
                <c:pt idx="3833">
                  <c:v>#N/A</c:v>
                </c:pt>
                <c:pt idx="3834">
                  <c:v>#N/A</c:v>
                </c:pt>
                <c:pt idx="3835">
                  <c:v>#N/A</c:v>
                </c:pt>
                <c:pt idx="3836">
                  <c:v>#N/A</c:v>
                </c:pt>
                <c:pt idx="3837">
                  <c:v>#N/A</c:v>
                </c:pt>
                <c:pt idx="3838">
                  <c:v>#N/A</c:v>
                </c:pt>
                <c:pt idx="3839">
                  <c:v>#N/A</c:v>
                </c:pt>
                <c:pt idx="3840">
                  <c:v>#N/A</c:v>
                </c:pt>
                <c:pt idx="3841">
                  <c:v>#N/A</c:v>
                </c:pt>
                <c:pt idx="3842">
                  <c:v>#N/A</c:v>
                </c:pt>
                <c:pt idx="3843">
                  <c:v>#N/A</c:v>
                </c:pt>
                <c:pt idx="3844">
                  <c:v>#N/A</c:v>
                </c:pt>
                <c:pt idx="3845">
                  <c:v>#N/A</c:v>
                </c:pt>
                <c:pt idx="3846">
                  <c:v>#N/A</c:v>
                </c:pt>
                <c:pt idx="3847">
                  <c:v>#N/A</c:v>
                </c:pt>
                <c:pt idx="3848">
                  <c:v>#N/A</c:v>
                </c:pt>
                <c:pt idx="3849">
                  <c:v>#N/A</c:v>
                </c:pt>
                <c:pt idx="3850">
                  <c:v>#N/A</c:v>
                </c:pt>
                <c:pt idx="3851">
                  <c:v>#N/A</c:v>
                </c:pt>
                <c:pt idx="3852">
                  <c:v>#N/A</c:v>
                </c:pt>
                <c:pt idx="3853">
                  <c:v>#N/A</c:v>
                </c:pt>
                <c:pt idx="3854">
                  <c:v>#N/A</c:v>
                </c:pt>
                <c:pt idx="3855">
                  <c:v>#N/A</c:v>
                </c:pt>
                <c:pt idx="3856">
                  <c:v>#N/A</c:v>
                </c:pt>
                <c:pt idx="3857">
                  <c:v>#N/A</c:v>
                </c:pt>
                <c:pt idx="3858">
                  <c:v>#N/A</c:v>
                </c:pt>
                <c:pt idx="3859">
                  <c:v>#N/A</c:v>
                </c:pt>
                <c:pt idx="3860">
                  <c:v>#N/A</c:v>
                </c:pt>
                <c:pt idx="3861">
                  <c:v>#N/A</c:v>
                </c:pt>
                <c:pt idx="3862">
                  <c:v>#N/A</c:v>
                </c:pt>
                <c:pt idx="3863">
                  <c:v>#N/A</c:v>
                </c:pt>
                <c:pt idx="3864">
                  <c:v>#N/A</c:v>
                </c:pt>
                <c:pt idx="3865">
                  <c:v>#N/A</c:v>
                </c:pt>
                <c:pt idx="3866">
                  <c:v>#N/A</c:v>
                </c:pt>
                <c:pt idx="3867">
                  <c:v>#N/A</c:v>
                </c:pt>
                <c:pt idx="3868">
                  <c:v>#N/A</c:v>
                </c:pt>
                <c:pt idx="3869">
                  <c:v>#N/A</c:v>
                </c:pt>
                <c:pt idx="3870">
                  <c:v>#N/A</c:v>
                </c:pt>
                <c:pt idx="3871">
                  <c:v>#N/A</c:v>
                </c:pt>
                <c:pt idx="3872">
                  <c:v>#N/A</c:v>
                </c:pt>
                <c:pt idx="3873">
                  <c:v>#N/A</c:v>
                </c:pt>
                <c:pt idx="3874">
                  <c:v>#N/A</c:v>
                </c:pt>
                <c:pt idx="3875">
                  <c:v>#N/A</c:v>
                </c:pt>
                <c:pt idx="3876">
                  <c:v>#N/A</c:v>
                </c:pt>
                <c:pt idx="3877">
                  <c:v>#N/A</c:v>
                </c:pt>
                <c:pt idx="3878">
                  <c:v>#N/A</c:v>
                </c:pt>
                <c:pt idx="3879">
                  <c:v>#N/A</c:v>
                </c:pt>
                <c:pt idx="3880">
                  <c:v>#N/A</c:v>
                </c:pt>
                <c:pt idx="3881">
                  <c:v>#N/A</c:v>
                </c:pt>
                <c:pt idx="3882">
                  <c:v>#N/A</c:v>
                </c:pt>
                <c:pt idx="3883">
                  <c:v>#N/A</c:v>
                </c:pt>
                <c:pt idx="3884">
                  <c:v>#N/A</c:v>
                </c:pt>
                <c:pt idx="3885">
                  <c:v>#N/A</c:v>
                </c:pt>
                <c:pt idx="3886">
                  <c:v>#N/A</c:v>
                </c:pt>
                <c:pt idx="3887">
                  <c:v>#N/A</c:v>
                </c:pt>
                <c:pt idx="3888">
                  <c:v>#N/A</c:v>
                </c:pt>
                <c:pt idx="3889">
                  <c:v>#N/A</c:v>
                </c:pt>
                <c:pt idx="3890">
                  <c:v>#N/A</c:v>
                </c:pt>
                <c:pt idx="3891">
                  <c:v>#N/A</c:v>
                </c:pt>
                <c:pt idx="3892">
                  <c:v>#N/A</c:v>
                </c:pt>
                <c:pt idx="3893">
                  <c:v>#N/A</c:v>
                </c:pt>
                <c:pt idx="3894">
                  <c:v>#N/A</c:v>
                </c:pt>
                <c:pt idx="3895">
                  <c:v>#N/A</c:v>
                </c:pt>
                <c:pt idx="3896">
                  <c:v>#N/A</c:v>
                </c:pt>
                <c:pt idx="3897">
                  <c:v>#N/A</c:v>
                </c:pt>
                <c:pt idx="3898">
                  <c:v>#N/A</c:v>
                </c:pt>
                <c:pt idx="3899">
                  <c:v>#N/A</c:v>
                </c:pt>
                <c:pt idx="3900">
                  <c:v>#N/A</c:v>
                </c:pt>
                <c:pt idx="3901">
                  <c:v>#N/A</c:v>
                </c:pt>
                <c:pt idx="3902">
                  <c:v>#N/A</c:v>
                </c:pt>
                <c:pt idx="3903">
                  <c:v>#N/A</c:v>
                </c:pt>
                <c:pt idx="3904">
                  <c:v>#N/A</c:v>
                </c:pt>
                <c:pt idx="3905">
                  <c:v>#N/A</c:v>
                </c:pt>
                <c:pt idx="3906">
                  <c:v>#N/A</c:v>
                </c:pt>
                <c:pt idx="3907">
                  <c:v>#N/A</c:v>
                </c:pt>
                <c:pt idx="3908">
                  <c:v>#N/A</c:v>
                </c:pt>
                <c:pt idx="3909">
                  <c:v>#N/A</c:v>
                </c:pt>
                <c:pt idx="3910">
                  <c:v>#N/A</c:v>
                </c:pt>
                <c:pt idx="3911">
                  <c:v>#N/A</c:v>
                </c:pt>
                <c:pt idx="3912">
                  <c:v>#N/A</c:v>
                </c:pt>
                <c:pt idx="3913">
                  <c:v>#N/A</c:v>
                </c:pt>
                <c:pt idx="3914">
                  <c:v>#N/A</c:v>
                </c:pt>
                <c:pt idx="3915">
                  <c:v>#N/A</c:v>
                </c:pt>
                <c:pt idx="3916">
                  <c:v>#N/A</c:v>
                </c:pt>
                <c:pt idx="3917">
                  <c:v>#N/A</c:v>
                </c:pt>
                <c:pt idx="3918">
                  <c:v>#N/A</c:v>
                </c:pt>
                <c:pt idx="3919">
                  <c:v>#N/A</c:v>
                </c:pt>
                <c:pt idx="3920">
                  <c:v>#N/A</c:v>
                </c:pt>
                <c:pt idx="3921">
                  <c:v>#N/A</c:v>
                </c:pt>
                <c:pt idx="3922">
                  <c:v>#N/A</c:v>
                </c:pt>
                <c:pt idx="3923">
                  <c:v>#N/A</c:v>
                </c:pt>
                <c:pt idx="3924">
                  <c:v>#N/A</c:v>
                </c:pt>
                <c:pt idx="3925">
                  <c:v>#N/A</c:v>
                </c:pt>
                <c:pt idx="3926">
                  <c:v>#N/A</c:v>
                </c:pt>
                <c:pt idx="3927">
                  <c:v>#N/A</c:v>
                </c:pt>
                <c:pt idx="3928">
                  <c:v>#N/A</c:v>
                </c:pt>
                <c:pt idx="3929">
                  <c:v>#N/A</c:v>
                </c:pt>
                <c:pt idx="3930">
                  <c:v>#N/A</c:v>
                </c:pt>
                <c:pt idx="3931">
                  <c:v>#N/A</c:v>
                </c:pt>
                <c:pt idx="3932">
                  <c:v>#N/A</c:v>
                </c:pt>
                <c:pt idx="3933">
                  <c:v>#N/A</c:v>
                </c:pt>
                <c:pt idx="3934">
                  <c:v>#N/A</c:v>
                </c:pt>
                <c:pt idx="3935">
                  <c:v>#N/A</c:v>
                </c:pt>
                <c:pt idx="3936">
                  <c:v>#N/A</c:v>
                </c:pt>
                <c:pt idx="3937">
                  <c:v>#N/A</c:v>
                </c:pt>
                <c:pt idx="3938">
                  <c:v>#N/A</c:v>
                </c:pt>
                <c:pt idx="3939">
                  <c:v>#N/A</c:v>
                </c:pt>
                <c:pt idx="3940">
                  <c:v>#N/A</c:v>
                </c:pt>
                <c:pt idx="3941">
                  <c:v>#N/A</c:v>
                </c:pt>
                <c:pt idx="3942">
                  <c:v>#N/A</c:v>
                </c:pt>
                <c:pt idx="3943">
                  <c:v>#N/A</c:v>
                </c:pt>
                <c:pt idx="3944">
                  <c:v>#N/A</c:v>
                </c:pt>
                <c:pt idx="3945">
                  <c:v>#N/A</c:v>
                </c:pt>
                <c:pt idx="3946">
                  <c:v>#N/A</c:v>
                </c:pt>
                <c:pt idx="3947">
                  <c:v>#N/A</c:v>
                </c:pt>
                <c:pt idx="3948">
                  <c:v>#N/A</c:v>
                </c:pt>
                <c:pt idx="3949">
                  <c:v>#N/A</c:v>
                </c:pt>
                <c:pt idx="3950">
                  <c:v>#N/A</c:v>
                </c:pt>
                <c:pt idx="3951">
                  <c:v>#N/A</c:v>
                </c:pt>
                <c:pt idx="3952">
                  <c:v>#N/A</c:v>
                </c:pt>
                <c:pt idx="3953">
                  <c:v>#N/A</c:v>
                </c:pt>
                <c:pt idx="3954">
                  <c:v>#N/A</c:v>
                </c:pt>
                <c:pt idx="3955">
                  <c:v>#N/A</c:v>
                </c:pt>
                <c:pt idx="3956">
                  <c:v>#N/A</c:v>
                </c:pt>
                <c:pt idx="3957">
                  <c:v>#N/A</c:v>
                </c:pt>
                <c:pt idx="3958">
                  <c:v>#N/A</c:v>
                </c:pt>
                <c:pt idx="3959">
                  <c:v>#N/A</c:v>
                </c:pt>
                <c:pt idx="3960">
                  <c:v>#N/A</c:v>
                </c:pt>
                <c:pt idx="3961">
                  <c:v>#N/A</c:v>
                </c:pt>
                <c:pt idx="3962">
                  <c:v>#N/A</c:v>
                </c:pt>
                <c:pt idx="3963">
                  <c:v>#N/A</c:v>
                </c:pt>
                <c:pt idx="3964">
                  <c:v>#N/A</c:v>
                </c:pt>
                <c:pt idx="3965">
                  <c:v>#N/A</c:v>
                </c:pt>
                <c:pt idx="3966">
                  <c:v>#N/A</c:v>
                </c:pt>
                <c:pt idx="3967">
                  <c:v>#N/A</c:v>
                </c:pt>
                <c:pt idx="3968">
                  <c:v>#N/A</c:v>
                </c:pt>
                <c:pt idx="3969">
                  <c:v>#N/A</c:v>
                </c:pt>
                <c:pt idx="3970">
                  <c:v>#N/A</c:v>
                </c:pt>
                <c:pt idx="3971">
                  <c:v>#N/A</c:v>
                </c:pt>
                <c:pt idx="3972">
                  <c:v>#N/A</c:v>
                </c:pt>
                <c:pt idx="3973">
                  <c:v>#N/A</c:v>
                </c:pt>
                <c:pt idx="3974">
                  <c:v>#N/A</c:v>
                </c:pt>
                <c:pt idx="3975">
                  <c:v>#N/A</c:v>
                </c:pt>
                <c:pt idx="3976">
                  <c:v>#N/A</c:v>
                </c:pt>
                <c:pt idx="3977">
                  <c:v>#N/A</c:v>
                </c:pt>
                <c:pt idx="3978">
                  <c:v>#N/A</c:v>
                </c:pt>
                <c:pt idx="3979">
                  <c:v>#N/A</c:v>
                </c:pt>
                <c:pt idx="3980">
                  <c:v>#N/A</c:v>
                </c:pt>
                <c:pt idx="3981">
                  <c:v>#N/A</c:v>
                </c:pt>
                <c:pt idx="3982">
                  <c:v>#N/A</c:v>
                </c:pt>
                <c:pt idx="3983">
                  <c:v>#N/A</c:v>
                </c:pt>
                <c:pt idx="3984">
                  <c:v>#N/A</c:v>
                </c:pt>
                <c:pt idx="3985">
                  <c:v>#N/A</c:v>
                </c:pt>
                <c:pt idx="3986">
                  <c:v>#N/A</c:v>
                </c:pt>
                <c:pt idx="3987">
                  <c:v>#N/A</c:v>
                </c:pt>
                <c:pt idx="3988">
                  <c:v>#N/A</c:v>
                </c:pt>
                <c:pt idx="3989">
                  <c:v>#N/A</c:v>
                </c:pt>
                <c:pt idx="3990">
                  <c:v>#N/A</c:v>
                </c:pt>
                <c:pt idx="3991">
                  <c:v>#N/A</c:v>
                </c:pt>
                <c:pt idx="3992">
                  <c:v>#N/A</c:v>
                </c:pt>
                <c:pt idx="3993">
                  <c:v>#N/A</c:v>
                </c:pt>
                <c:pt idx="3994">
                  <c:v>#N/A</c:v>
                </c:pt>
                <c:pt idx="3995">
                  <c:v>#N/A</c:v>
                </c:pt>
                <c:pt idx="3996">
                  <c:v>#N/A</c:v>
                </c:pt>
                <c:pt idx="3997">
                  <c:v>#N/A</c:v>
                </c:pt>
                <c:pt idx="3998">
                  <c:v>#N/A</c:v>
                </c:pt>
                <c:pt idx="3999">
                  <c:v>#N/A</c:v>
                </c:pt>
                <c:pt idx="4000">
                  <c:v>#N/A</c:v>
                </c:pt>
                <c:pt idx="4001">
                  <c:v>#N/A</c:v>
                </c:pt>
                <c:pt idx="4002">
                  <c:v>#N/A</c:v>
                </c:pt>
                <c:pt idx="4003">
                  <c:v>#N/A</c:v>
                </c:pt>
                <c:pt idx="4004">
                  <c:v>#N/A</c:v>
                </c:pt>
                <c:pt idx="4005">
                  <c:v>#N/A</c:v>
                </c:pt>
                <c:pt idx="4006">
                  <c:v>#N/A</c:v>
                </c:pt>
                <c:pt idx="4007">
                  <c:v>#N/A</c:v>
                </c:pt>
                <c:pt idx="4008">
                  <c:v>#N/A</c:v>
                </c:pt>
                <c:pt idx="4009">
                  <c:v>#N/A</c:v>
                </c:pt>
                <c:pt idx="4010">
                  <c:v>#N/A</c:v>
                </c:pt>
                <c:pt idx="4011">
                  <c:v>#N/A</c:v>
                </c:pt>
                <c:pt idx="4012">
                  <c:v>#N/A</c:v>
                </c:pt>
                <c:pt idx="4013">
                  <c:v>#N/A</c:v>
                </c:pt>
                <c:pt idx="4014">
                  <c:v>#N/A</c:v>
                </c:pt>
                <c:pt idx="4015">
                  <c:v>#N/A</c:v>
                </c:pt>
                <c:pt idx="4016">
                  <c:v>#N/A</c:v>
                </c:pt>
                <c:pt idx="4017">
                  <c:v>#N/A</c:v>
                </c:pt>
                <c:pt idx="4018">
                  <c:v>#N/A</c:v>
                </c:pt>
                <c:pt idx="4019">
                  <c:v>#N/A</c:v>
                </c:pt>
                <c:pt idx="4020">
                  <c:v>#N/A</c:v>
                </c:pt>
                <c:pt idx="4021">
                  <c:v>#N/A</c:v>
                </c:pt>
                <c:pt idx="4022">
                  <c:v>#N/A</c:v>
                </c:pt>
                <c:pt idx="4023">
                  <c:v>#N/A</c:v>
                </c:pt>
                <c:pt idx="4024">
                  <c:v>#N/A</c:v>
                </c:pt>
                <c:pt idx="4025">
                  <c:v>#N/A</c:v>
                </c:pt>
                <c:pt idx="4026">
                  <c:v>#N/A</c:v>
                </c:pt>
                <c:pt idx="4027">
                  <c:v>#N/A</c:v>
                </c:pt>
                <c:pt idx="4028">
                  <c:v>#N/A</c:v>
                </c:pt>
                <c:pt idx="4029">
                  <c:v>#N/A</c:v>
                </c:pt>
                <c:pt idx="4030">
                  <c:v>#N/A</c:v>
                </c:pt>
                <c:pt idx="4031">
                  <c:v>#N/A</c:v>
                </c:pt>
                <c:pt idx="4032">
                  <c:v>#N/A</c:v>
                </c:pt>
                <c:pt idx="4033">
                  <c:v>#N/A</c:v>
                </c:pt>
                <c:pt idx="4034">
                  <c:v>#N/A</c:v>
                </c:pt>
                <c:pt idx="4035">
                  <c:v>#N/A</c:v>
                </c:pt>
                <c:pt idx="4036">
                  <c:v>#N/A</c:v>
                </c:pt>
                <c:pt idx="4037">
                  <c:v>#N/A</c:v>
                </c:pt>
                <c:pt idx="4038">
                  <c:v>#N/A</c:v>
                </c:pt>
                <c:pt idx="4039">
                  <c:v>#N/A</c:v>
                </c:pt>
                <c:pt idx="4040">
                  <c:v>#N/A</c:v>
                </c:pt>
                <c:pt idx="4041">
                  <c:v>#N/A</c:v>
                </c:pt>
                <c:pt idx="4042">
                  <c:v>#N/A</c:v>
                </c:pt>
                <c:pt idx="4043">
                  <c:v>#N/A</c:v>
                </c:pt>
                <c:pt idx="4044">
                  <c:v>#N/A</c:v>
                </c:pt>
                <c:pt idx="4045">
                  <c:v>#N/A</c:v>
                </c:pt>
                <c:pt idx="4046">
                  <c:v>#N/A</c:v>
                </c:pt>
                <c:pt idx="4047">
                  <c:v>#N/A</c:v>
                </c:pt>
                <c:pt idx="4048">
                  <c:v>#N/A</c:v>
                </c:pt>
                <c:pt idx="4049">
                  <c:v>#N/A</c:v>
                </c:pt>
                <c:pt idx="4050">
                  <c:v>#N/A</c:v>
                </c:pt>
                <c:pt idx="4051">
                  <c:v>#N/A</c:v>
                </c:pt>
                <c:pt idx="4052">
                  <c:v>#N/A</c:v>
                </c:pt>
                <c:pt idx="4053">
                  <c:v>#N/A</c:v>
                </c:pt>
                <c:pt idx="4054">
                  <c:v>#N/A</c:v>
                </c:pt>
                <c:pt idx="4055">
                  <c:v>#N/A</c:v>
                </c:pt>
                <c:pt idx="4056">
                  <c:v>#N/A</c:v>
                </c:pt>
                <c:pt idx="4057">
                  <c:v>#N/A</c:v>
                </c:pt>
                <c:pt idx="4058">
                  <c:v>#N/A</c:v>
                </c:pt>
                <c:pt idx="4059">
                  <c:v>#N/A</c:v>
                </c:pt>
                <c:pt idx="4060">
                  <c:v>#N/A</c:v>
                </c:pt>
                <c:pt idx="4061">
                  <c:v>#N/A</c:v>
                </c:pt>
                <c:pt idx="4062">
                  <c:v>#N/A</c:v>
                </c:pt>
                <c:pt idx="4063">
                  <c:v>#N/A</c:v>
                </c:pt>
                <c:pt idx="4064">
                  <c:v>#N/A</c:v>
                </c:pt>
                <c:pt idx="4065">
                  <c:v>#N/A</c:v>
                </c:pt>
                <c:pt idx="4066">
                  <c:v>#N/A</c:v>
                </c:pt>
                <c:pt idx="4067">
                  <c:v>#N/A</c:v>
                </c:pt>
                <c:pt idx="4068">
                  <c:v>#N/A</c:v>
                </c:pt>
                <c:pt idx="4069">
                  <c:v>#N/A</c:v>
                </c:pt>
                <c:pt idx="4070">
                  <c:v>#N/A</c:v>
                </c:pt>
                <c:pt idx="4071">
                  <c:v>#N/A</c:v>
                </c:pt>
                <c:pt idx="4072">
                  <c:v>#N/A</c:v>
                </c:pt>
                <c:pt idx="4073">
                  <c:v>#N/A</c:v>
                </c:pt>
                <c:pt idx="4074">
                  <c:v>#N/A</c:v>
                </c:pt>
                <c:pt idx="4075">
                  <c:v>#N/A</c:v>
                </c:pt>
                <c:pt idx="4076">
                  <c:v>#N/A</c:v>
                </c:pt>
                <c:pt idx="4077">
                  <c:v>#N/A</c:v>
                </c:pt>
                <c:pt idx="4078">
                  <c:v>#N/A</c:v>
                </c:pt>
                <c:pt idx="4079">
                  <c:v>#N/A</c:v>
                </c:pt>
                <c:pt idx="4080">
                  <c:v>#N/A</c:v>
                </c:pt>
                <c:pt idx="4081">
                  <c:v>#N/A</c:v>
                </c:pt>
                <c:pt idx="4082">
                  <c:v>#N/A</c:v>
                </c:pt>
                <c:pt idx="4083">
                  <c:v>#N/A</c:v>
                </c:pt>
                <c:pt idx="4084">
                  <c:v>#N/A</c:v>
                </c:pt>
                <c:pt idx="4085">
                  <c:v>#N/A</c:v>
                </c:pt>
                <c:pt idx="4086">
                  <c:v>#N/A</c:v>
                </c:pt>
                <c:pt idx="4087">
                  <c:v>#N/A</c:v>
                </c:pt>
                <c:pt idx="4088">
                  <c:v>#N/A</c:v>
                </c:pt>
                <c:pt idx="4089">
                  <c:v>#N/A</c:v>
                </c:pt>
                <c:pt idx="4090">
                  <c:v>#N/A</c:v>
                </c:pt>
                <c:pt idx="4091">
                  <c:v>#N/A</c:v>
                </c:pt>
                <c:pt idx="4092">
                  <c:v>#N/A</c:v>
                </c:pt>
                <c:pt idx="4093">
                  <c:v>#N/A</c:v>
                </c:pt>
                <c:pt idx="4094">
                  <c:v>#N/A</c:v>
                </c:pt>
                <c:pt idx="4095">
                  <c:v>#N/A</c:v>
                </c:pt>
                <c:pt idx="4096">
                  <c:v>#N/A</c:v>
                </c:pt>
                <c:pt idx="4097">
                  <c:v>#N/A</c:v>
                </c:pt>
                <c:pt idx="4098">
                  <c:v>#N/A</c:v>
                </c:pt>
                <c:pt idx="4099">
                  <c:v>#N/A</c:v>
                </c:pt>
                <c:pt idx="4100">
                  <c:v>#N/A</c:v>
                </c:pt>
                <c:pt idx="4101">
                  <c:v>#N/A</c:v>
                </c:pt>
                <c:pt idx="4102">
                  <c:v>#N/A</c:v>
                </c:pt>
                <c:pt idx="4103">
                  <c:v>#N/A</c:v>
                </c:pt>
                <c:pt idx="4104">
                  <c:v>#N/A</c:v>
                </c:pt>
                <c:pt idx="4105">
                  <c:v>#N/A</c:v>
                </c:pt>
                <c:pt idx="4106">
                  <c:v>#N/A</c:v>
                </c:pt>
                <c:pt idx="4107">
                  <c:v>#N/A</c:v>
                </c:pt>
                <c:pt idx="4108">
                  <c:v>#N/A</c:v>
                </c:pt>
                <c:pt idx="4109">
                  <c:v>#N/A</c:v>
                </c:pt>
                <c:pt idx="4110">
                  <c:v>#N/A</c:v>
                </c:pt>
                <c:pt idx="4111">
                  <c:v>#N/A</c:v>
                </c:pt>
                <c:pt idx="4112">
                  <c:v>#N/A</c:v>
                </c:pt>
                <c:pt idx="4113">
                  <c:v>#N/A</c:v>
                </c:pt>
                <c:pt idx="4114">
                  <c:v>#N/A</c:v>
                </c:pt>
                <c:pt idx="4115">
                  <c:v>#N/A</c:v>
                </c:pt>
                <c:pt idx="4116">
                  <c:v>#N/A</c:v>
                </c:pt>
                <c:pt idx="4117">
                  <c:v>#N/A</c:v>
                </c:pt>
                <c:pt idx="4118">
                  <c:v>#N/A</c:v>
                </c:pt>
                <c:pt idx="4119">
                  <c:v>#N/A</c:v>
                </c:pt>
                <c:pt idx="4120">
                  <c:v>#N/A</c:v>
                </c:pt>
                <c:pt idx="4121">
                  <c:v>#N/A</c:v>
                </c:pt>
                <c:pt idx="4122">
                  <c:v>#N/A</c:v>
                </c:pt>
                <c:pt idx="4123">
                  <c:v>#N/A</c:v>
                </c:pt>
                <c:pt idx="4124">
                  <c:v>#N/A</c:v>
                </c:pt>
                <c:pt idx="4125">
                  <c:v>#N/A</c:v>
                </c:pt>
                <c:pt idx="4126">
                  <c:v>#N/A</c:v>
                </c:pt>
                <c:pt idx="4127">
                  <c:v>#N/A</c:v>
                </c:pt>
                <c:pt idx="4128">
                  <c:v>#N/A</c:v>
                </c:pt>
                <c:pt idx="4129">
                  <c:v>#N/A</c:v>
                </c:pt>
                <c:pt idx="4130">
                  <c:v>#N/A</c:v>
                </c:pt>
                <c:pt idx="4131">
                  <c:v>#N/A</c:v>
                </c:pt>
                <c:pt idx="4132">
                  <c:v>#N/A</c:v>
                </c:pt>
                <c:pt idx="4133">
                  <c:v>#N/A</c:v>
                </c:pt>
                <c:pt idx="4134">
                  <c:v>#N/A</c:v>
                </c:pt>
                <c:pt idx="4135">
                  <c:v>#N/A</c:v>
                </c:pt>
                <c:pt idx="4136">
                  <c:v>#N/A</c:v>
                </c:pt>
                <c:pt idx="4137">
                  <c:v>#N/A</c:v>
                </c:pt>
                <c:pt idx="4138">
                  <c:v>#N/A</c:v>
                </c:pt>
                <c:pt idx="4139">
                  <c:v>#N/A</c:v>
                </c:pt>
                <c:pt idx="4140">
                  <c:v>#N/A</c:v>
                </c:pt>
                <c:pt idx="4141">
                  <c:v>#N/A</c:v>
                </c:pt>
                <c:pt idx="4142">
                  <c:v>#N/A</c:v>
                </c:pt>
                <c:pt idx="4143">
                  <c:v>#N/A</c:v>
                </c:pt>
                <c:pt idx="4144">
                  <c:v>#N/A</c:v>
                </c:pt>
                <c:pt idx="4145">
                  <c:v>#N/A</c:v>
                </c:pt>
                <c:pt idx="4146">
                  <c:v>#N/A</c:v>
                </c:pt>
                <c:pt idx="4147">
                  <c:v>#N/A</c:v>
                </c:pt>
                <c:pt idx="4148">
                  <c:v>#N/A</c:v>
                </c:pt>
                <c:pt idx="4149">
                  <c:v>#N/A</c:v>
                </c:pt>
                <c:pt idx="4150">
                  <c:v>#N/A</c:v>
                </c:pt>
                <c:pt idx="4151">
                  <c:v>#N/A</c:v>
                </c:pt>
                <c:pt idx="4152">
                  <c:v>#N/A</c:v>
                </c:pt>
                <c:pt idx="4153">
                  <c:v>#N/A</c:v>
                </c:pt>
                <c:pt idx="4154">
                  <c:v>#N/A</c:v>
                </c:pt>
                <c:pt idx="4155">
                  <c:v>#N/A</c:v>
                </c:pt>
                <c:pt idx="4156">
                  <c:v>#N/A</c:v>
                </c:pt>
                <c:pt idx="4157">
                  <c:v>#N/A</c:v>
                </c:pt>
                <c:pt idx="4158">
                  <c:v>#N/A</c:v>
                </c:pt>
                <c:pt idx="4159">
                  <c:v>#N/A</c:v>
                </c:pt>
                <c:pt idx="4160">
                  <c:v>#N/A</c:v>
                </c:pt>
                <c:pt idx="4161">
                  <c:v>#N/A</c:v>
                </c:pt>
                <c:pt idx="4162">
                  <c:v>#N/A</c:v>
                </c:pt>
                <c:pt idx="4163">
                  <c:v>#N/A</c:v>
                </c:pt>
                <c:pt idx="4164">
                  <c:v>#N/A</c:v>
                </c:pt>
                <c:pt idx="4165">
                  <c:v>#N/A</c:v>
                </c:pt>
                <c:pt idx="4166">
                  <c:v>#N/A</c:v>
                </c:pt>
                <c:pt idx="4167">
                  <c:v>#N/A</c:v>
                </c:pt>
                <c:pt idx="4168">
                  <c:v>#N/A</c:v>
                </c:pt>
                <c:pt idx="4169">
                  <c:v>#N/A</c:v>
                </c:pt>
                <c:pt idx="4170">
                  <c:v>#N/A</c:v>
                </c:pt>
                <c:pt idx="4171">
                  <c:v>#N/A</c:v>
                </c:pt>
                <c:pt idx="4172">
                  <c:v>#N/A</c:v>
                </c:pt>
                <c:pt idx="4173">
                  <c:v>#N/A</c:v>
                </c:pt>
                <c:pt idx="4174">
                  <c:v>#N/A</c:v>
                </c:pt>
                <c:pt idx="4175">
                  <c:v>#N/A</c:v>
                </c:pt>
                <c:pt idx="4176">
                  <c:v>#N/A</c:v>
                </c:pt>
                <c:pt idx="4177">
                  <c:v>#N/A</c:v>
                </c:pt>
                <c:pt idx="4178">
                  <c:v>#N/A</c:v>
                </c:pt>
                <c:pt idx="4179">
                  <c:v>#N/A</c:v>
                </c:pt>
                <c:pt idx="4180">
                  <c:v>#N/A</c:v>
                </c:pt>
                <c:pt idx="4181">
                  <c:v>#N/A</c:v>
                </c:pt>
                <c:pt idx="4182">
                  <c:v>#N/A</c:v>
                </c:pt>
                <c:pt idx="4183">
                  <c:v>#N/A</c:v>
                </c:pt>
                <c:pt idx="4184">
                  <c:v>#N/A</c:v>
                </c:pt>
                <c:pt idx="4185">
                  <c:v>#N/A</c:v>
                </c:pt>
                <c:pt idx="4186">
                  <c:v>#N/A</c:v>
                </c:pt>
                <c:pt idx="4187">
                  <c:v>#N/A</c:v>
                </c:pt>
                <c:pt idx="4188">
                  <c:v>#N/A</c:v>
                </c:pt>
                <c:pt idx="4189">
                  <c:v>#N/A</c:v>
                </c:pt>
                <c:pt idx="4190">
                  <c:v>#N/A</c:v>
                </c:pt>
                <c:pt idx="4191">
                  <c:v>#N/A</c:v>
                </c:pt>
                <c:pt idx="4192">
                  <c:v>#N/A</c:v>
                </c:pt>
                <c:pt idx="4193">
                  <c:v>#N/A</c:v>
                </c:pt>
                <c:pt idx="4194">
                  <c:v>#N/A</c:v>
                </c:pt>
                <c:pt idx="4195">
                  <c:v>#N/A</c:v>
                </c:pt>
                <c:pt idx="4196">
                  <c:v>#N/A</c:v>
                </c:pt>
                <c:pt idx="4197">
                  <c:v>#N/A</c:v>
                </c:pt>
                <c:pt idx="4198">
                  <c:v>#N/A</c:v>
                </c:pt>
                <c:pt idx="4199">
                  <c:v>#N/A</c:v>
                </c:pt>
                <c:pt idx="4200">
                  <c:v>#N/A</c:v>
                </c:pt>
                <c:pt idx="4201">
                  <c:v>#N/A</c:v>
                </c:pt>
                <c:pt idx="4202">
                  <c:v>#N/A</c:v>
                </c:pt>
                <c:pt idx="4203">
                  <c:v>#N/A</c:v>
                </c:pt>
                <c:pt idx="4204">
                  <c:v>#N/A</c:v>
                </c:pt>
                <c:pt idx="4205">
                  <c:v>#N/A</c:v>
                </c:pt>
                <c:pt idx="4206">
                  <c:v>#N/A</c:v>
                </c:pt>
                <c:pt idx="4207">
                  <c:v>#N/A</c:v>
                </c:pt>
                <c:pt idx="4208">
                  <c:v>#N/A</c:v>
                </c:pt>
                <c:pt idx="4209">
                  <c:v>#N/A</c:v>
                </c:pt>
                <c:pt idx="4210">
                  <c:v>#N/A</c:v>
                </c:pt>
                <c:pt idx="4211">
                  <c:v>#N/A</c:v>
                </c:pt>
                <c:pt idx="4212">
                  <c:v>#N/A</c:v>
                </c:pt>
                <c:pt idx="4213">
                  <c:v>#N/A</c:v>
                </c:pt>
                <c:pt idx="4214">
                  <c:v>#N/A</c:v>
                </c:pt>
                <c:pt idx="4215">
                  <c:v>#N/A</c:v>
                </c:pt>
                <c:pt idx="4216">
                  <c:v>#N/A</c:v>
                </c:pt>
                <c:pt idx="4217">
                  <c:v>#N/A</c:v>
                </c:pt>
                <c:pt idx="4218">
                  <c:v>#N/A</c:v>
                </c:pt>
                <c:pt idx="4219">
                  <c:v>#N/A</c:v>
                </c:pt>
                <c:pt idx="4220">
                  <c:v>#N/A</c:v>
                </c:pt>
                <c:pt idx="4221">
                  <c:v>#N/A</c:v>
                </c:pt>
                <c:pt idx="4222">
                  <c:v>#N/A</c:v>
                </c:pt>
                <c:pt idx="4223">
                  <c:v>#N/A</c:v>
                </c:pt>
                <c:pt idx="4224">
                  <c:v>#N/A</c:v>
                </c:pt>
                <c:pt idx="4225">
                  <c:v>#N/A</c:v>
                </c:pt>
                <c:pt idx="4226">
                  <c:v>#N/A</c:v>
                </c:pt>
                <c:pt idx="4227">
                  <c:v>#N/A</c:v>
                </c:pt>
                <c:pt idx="4228">
                  <c:v>#N/A</c:v>
                </c:pt>
                <c:pt idx="4229">
                  <c:v>#N/A</c:v>
                </c:pt>
                <c:pt idx="4230">
                  <c:v>#N/A</c:v>
                </c:pt>
                <c:pt idx="4231">
                  <c:v>#N/A</c:v>
                </c:pt>
                <c:pt idx="4232">
                  <c:v>#N/A</c:v>
                </c:pt>
                <c:pt idx="4233">
                  <c:v>#N/A</c:v>
                </c:pt>
                <c:pt idx="4234">
                  <c:v>#N/A</c:v>
                </c:pt>
                <c:pt idx="4235">
                  <c:v>#N/A</c:v>
                </c:pt>
                <c:pt idx="4236">
                  <c:v>#N/A</c:v>
                </c:pt>
                <c:pt idx="4237">
                  <c:v>#N/A</c:v>
                </c:pt>
                <c:pt idx="4238">
                  <c:v>#N/A</c:v>
                </c:pt>
                <c:pt idx="4239">
                  <c:v>#N/A</c:v>
                </c:pt>
                <c:pt idx="4240">
                  <c:v>#N/A</c:v>
                </c:pt>
                <c:pt idx="4241">
                  <c:v>#N/A</c:v>
                </c:pt>
                <c:pt idx="4242">
                  <c:v>#N/A</c:v>
                </c:pt>
                <c:pt idx="4243">
                  <c:v>#N/A</c:v>
                </c:pt>
                <c:pt idx="4244">
                  <c:v>#N/A</c:v>
                </c:pt>
                <c:pt idx="4245">
                  <c:v>#N/A</c:v>
                </c:pt>
                <c:pt idx="4246">
                  <c:v>#N/A</c:v>
                </c:pt>
                <c:pt idx="4247">
                  <c:v>#N/A</c:v>
                </c:pt>
                <c:pt idx="4248">
                  <c:v>#N/A</c:v>
                </c:pt>
                <c:pt idx="4249">
                  <c:v>#N/A</c:v>
                </c:pt>
                <c:pt idx="4250">
                  <c:v>#N/A</c:v>
                </c:pt>
                <c:pt idx="4251">
                  <c:v>#N/A</c:v>
                </c:pt>
                <c:pt idx="4252">
                  <c:v>#N/A</c:v>
                </c:pt>
                <c:pt idx="4253">
                  <c:v>#N/A</c:v>
                </c:pt>
                <c:pt idx="4254">
                  <c:v>#N/A</c:v>
                </c:pt>
                <c:pt idx="4255">
                  <c:v>#N/A</c:v>
                </c:pt>
                <c:pt idx="4256">
                  <c:v>#N/A</c:v>
                </c:pt>
                <c:pt idx="4257">
                  <c:v>#N/A</c:v>
                </c:pt>
                <c:pt idx="4258">
                  <c:v>#N/A</c:v>
                </c:pt>
                <c:pt idx="4259">
                  <c:v>#N/A</c:v>
                </c:pt>
                <c:pt idx="4260">
                  <c:v>#N/A</c:v>
                </c:pt>
                <c:pt idx="4261">
                  <c:v>#N/A</c:v>
                </c:pt>
                <c:pt idx="4262">
                  <c:v>#N/A</c:v>
                </c:pt>
                <c:pt idx="4263">
                  <c:v>#N/A</c:v>
                </c:pt>
                <c:pt idx="4264">
                  <c:v>#N/A</c:v>
                </c:pt>
                <c:pt idx="4265">
                  <c:v>#N/A</c:v>
                </c:pt>
                <c:pt idx="4266">
                  <c:v>#N/A</c:v>
                </c:pt>
                <c:pt idx="4267">
                  <c:v>#N/A</c:v>
                </c:pt>
                <c:pt idx="4268">
                  <c:v>#N/A</c:v>
                </c:pt>
                <c:pt idx="4269">
                  <c:v>#N/A</c:v>
                </c:pt>
                <c:pt idx="4270">
                  <c:v>#N/A</c:v>
                </c:pt>
                <c:pt idx="4271">
                  <c:v>#N/A</c:v>
                </c:pt>
                <c:pt idx="4272">
                  <c:v>#N/A</c:v>
                </c:pt>
                <c:pt idx="4273">
                  <c:v>#N/A</c:v>
                </c:pt>
                <c:pt idx="4274">
                  <c:v>#N/A</c:v>
                </c:pt>
                <c:pt idx="4275">
                  <c:v>#N/A</c:v>
                </c:pt>
                <c:pt idx="4276">
                  <c:v>#N/A</c:v>
                </c:pt>
                <c:pt idx="4277">
                  <c:v>#N/A</c:v>
                </c:pt>
                <c:pt idx="4278">
                  <c:v>#N/A</c:v>
                </c:pt>
                <c:pt idx="4279">
                  <c:v>#N/A</c:v>
                </c:pt>
                <c:pt idx="4280">
                  <c:v>#N/A</c:v>
                </c:pt>
                <c:pt idx="4281">
                  <c:v>#N/A</c:v>
                </c:pt>
                <c:pt idx="4282">
                  <c:v>#N/A</c:v>
                </c:pt>
                <c:pt idx="4283">
                  <c:v>#N/A</c:v>
                </c:pt>
                <c:pt idx="4284">
                  <c:v>#N/A</c:v>
                </c:pt>
                <c:pt idx="4285">
                  <c:v>#N/A</c:v>
                </c:pt>
                <c:pt idx="4286">
                  <c:v>#N/A</c:v>
                </c:pt>
                <c:pt idx="4287">
                  <c:v>#N/A</c:v>
                </c:pt>
                <c:pt idx="4288">
                  <c:v>#N/A</c:v>
                </c:pt>
                <c:pt idx="4289">
                  <c:v>#N/A</c:v>
                </c:pt>
                <c:pt idx="4290">
                  <c:v>#N/A</c:v>
                </c:pt>
                <c:pt idx="4291">
                  <c:v>#N/A</c:v>
                </c:pt>
                <c:pt idx="4292">
                  <c:v>#N/A</c:v>
                </c:pt>
                <c:pt idx="4293">
                  <c:v>#N/A</c:v>
                </c:pt>
                <c:pt idx="4294">
                  <c:v>#N/A</c:v>
                </c:pt>
                <c:pt idx="4295">
                  <c:v>#N/A</c:v>
                </c:pt>
                <c:pt idx="4296">
                  <c:v>#N/A</c:v>
                </c:pt>
                <c:pt idx="4297">
                  <c:v>#N/A</c:v>
                </c:pt>
                <c:pt idx="4298">
                  <c:v>#N/A</c:v>
                </c:pt>
                <c:pt idx="4299">
                  <c:v>#N/A</c:v>
                </c:pt>
                <c:pt idx="4300">
                  <c:v>#N/A</c:v>
                </c:pt>
                <c:pt idx="4301">
                  <c:v>#N/A</c:v>
                </c:pt>
                <c:pt idx="4302">
                  <c:v>#N/A</c:v>
                </c:pt>
                <c:pt idx="4303">
                  <c:v>#N/A</c:v>
                </c:pt>
                <c:pt idx="4304">
                  <c:v>#N/A</c:v>
                </c:pt>
                <c:pt idx="4305">
                  <c:v>#N/A</c:v>
                </c:pt>
                <c:pt idx="4306">
                  <c:v>#N/A</c:v>
                </c:pt>
                <c:pt idx="4307">
                  <c:v>#N/A</c:v>
                </c:pt>
                <c:pt idx="4308">
                  <c:v>#N/A</c:v>
                </c:pt>
                <c:pt idx="4309">
                  <c:v>#N/A</c:v>
                </c:pt>
                <c:pt idx="4310">
                  <c:v>#N/A</c:v>
                </c:pt>
                <c:pt idx="4311">
                  <c:v>#N/A</c:v>
                </c:pt>
                <c:pt idx="4312">
                  <c:v>#N/A</c:v>
                </c:pt>
                <c:pt idx="4313">
                  <c:v>#N/A</c:v>
                </c:pt>
                <c:pt idx="4314">
                  <c:v>#N/A</c:v>
                </c:pt>
                <c:pt idx="4315">
                  <c:v>#N/A</c:v>
                </c:pt>
                <c:pt idx="4316">
                  <c:v>#N/A</c:v>
                </c:pt>
                <c:pt idx="4317">
                  <c:v>#N/A</c:v>
                </c:pt>
                <c:pt idx="4318">
                  <c:v>#N/A</c:v>
                </c:pt>
                <c:pt idx="4319">
                  <c:v>#N/A</c:v>
                </c:pt>
                <c:pt idx="4320">
                  <c:v>#N/A</c:v>
                </c:pt>
                <c:pt idx="4321">
                  <c:v>#N/A</c:v>
                </c:pt>
                <c:pt idx="4322">
                  <c:v>#N/A</c:v>
                </c:pt>
                <c:pt idx="4323">
                  <c:v>#N/A</c:v>
                </c:pt>
                <c:pt idx="4324">
                  <c:v>#N/A</c:v>
                </c:pt>
                <c:pt idx="4325">
                  <c:v>#N/A</c:v>
                </c:pt>
                <c:pt idx="4326">
                  <c:v>#N/A</c:v>
                </c:pt>
                <c:pt idx="4327">
                  <c:v>#N/A</c:v>
                </c:pt>
                <c:pt idx="4328">
                  <c:v>#N/A</c:v>
                </c:pt>
                <c:pt idx="4329">
                  <c:v>#N/A</c:v>
                </c:pt>
                <c:pt idx="4330">
                  <c:v>#N/A</c:v>
                </c:pt>
                <c:pt idx="4331">
                  <c:v>#N/A</c:v>
                </c:pt>
                <c:pt idx="4332">
                  <c:v>#N/A</c:v>
                </c:pt>
                <c:pt idx="4333">
                  <c:v>#N/A</c:v>
                </c:pt>
                <c:pt idx="4334">
                  <c:v>#N/A</c:v>
                </c:pt>
                <c:pt idx="4335">
                  <c:v>#N/A</c:v>
                </c:pt>
                <c:pt idx="4336">
                  <c:v>#N/A</c:v>
                </c:pt>
                <c:pt idx="4337">
                  <c:v>#N/A</c:v>
                </c:pt>
                <c:pt idx="4338">
                  <c:v>#N/A</c:v>
                </c:pt>
                <c:pt idx="4339">
                  <c:v>#N/A</c:v>
                </c:pt>
                <c:pt idx="4340">
                  <c:v>#N/A</c:v>
                </c:pt>
                <c:pt idx="4341">
                  <c:v>#N/A</c:v>
                </c:pt>
                <c:pt idx="4342">
                  <c:v>#N/A</c:v>
                </c:pt>
                <c:pt idx="4343">
                  <c:v>#N/A</c:v>
                </c:pt>
                <c:pt idx="4344">
                  <c:v>#N/A</c:v>
                </c:pt>
                <c:pt idx="4345">
                  <c:v>#N/A</c:v>
                </c:pt>
                <c:pt idx="4346">
                  <c:v>#N/A</c:v>
                </c:pt>
                <c:pt idx="4347">
                  <c:v>#N/A</c:v>
                </c:pt>
                <c:pt idx="4348">
                  <c:v>#N/A</c:v>
                </c:pt>
                <c:pt idx="4349">
                  <c:v>#N/A</c:v>
                </c:pt>
                <c:pt idx="4350">
                  <c:v>#N/A</c:v>
                </c:pt>
                <c:pt idx="4351">
                  <c:v>#N/A</c:v>
                </c:pt>
                <c:pt idx="4352">
                  <c:v>#N/A</c:v>
                </c:pt>
                <c:pt idx="4353">
                  <c:v>#N/A</c:v>
                </c:pt>
                <c:pt idx="4354">
                  <c:v>#N/A</c:v>
                </c:pt>
                <c:pt idx="4355">
                  <c:v>#N/A</c:v>
                </c:pt>
                <c:pt idx="4356">
                  <c:v>#N/A</c:v>
                </c:pt>
                <c:pt idx="4357">
                  <c:v>#N/A</c:v>
                </c:pt>
                <c:pt idx="4358">
                  <c:v>#N/A</c:v>
                </c:pt>
                <c:pt idx="4359">
                  <c:v>#N/A</c:v>
                </c:pt>
                <c:pt idx="4360">
                  <c:v>#N/A</c:v>
                </c:pt>
                <c:pt idx="4361">
                  <c:v>#N/A</c:v>
                </c:pt>
                <c:pt idx="4362">
                  <c:v>#N/A</c:v>
                </c:pt>
                <c:pt idx="4363">
                  <c:v>#N/A</c:v>
                </c:pt>
                <c:pt idx="4364">
                  <c:v>#N/A</c:v>
                </c:pt>
                <c:pt idx="4365">
                  <c:v>#N/A</c:v>
                </c:pt>
                <c:pt idx="4366">
                  <c:v>#N/A</c:v>
                </c:pt>
                <c:pt idx="4367">
                  <c:v>#N/A</c:v>
                </c:pt>
                <c:pt idx="4368">
                  <c:v>#N/A</c:v>
                </c:pt>
                <c:pt idx="4369">
                  <c:v>#N/A</c:v>
                </c:pt>
                <c:pt idx="4370">
                  <c:v>#N/A</c:v>
                </c:pt>
                <c:pt idx="4371">
                  <c:v>#N/A</c:v>
                </c:pt>
                <c:pt idx="4372">
                  <c:v>#N/A</c:v>
                </c:pt>
                <c:pt idx="4373">
                  <c:v>#N/A</c:v>
                </c:pt>
                <c:pt idx="4374">
                  <c:v>#N/A</c:v>
                </c:pt>
                <c:pt idx="4375">
                  <c:v>#N/A</c:v>
                </c:pt>
                <c:pt idx="4376">
                  <c:v>#N/A</c:v>
                </c:pt>
                <c:pt idx="4377">
                  <c:v>#N/A</c:v>
                </c:pt>
                <c:pt idx="4378">
                  <c:v>#N/A</c:v>
                </c:pt>
                <c:pt idx="4379">
                  <c:v>#N/A</c:v>
                </c:pt>
                <c:pt idx="4380">
                  <c:v>#N/A</c:v>
                </c:pt>
                <c:pt idx="4381">
                  <c:v>#N/A</c:v>
                </c:pt>
                <c:pt idx="4382">
                  <c:v>#N/A</c:v>
                </c:pt>
                <c:pt idx="4383">
                  <c:v>#N/A</c:v>
                </c:pt>
                <c:pt idx="4384">
                  <c:v>#N/A</c:v>
                </c:pt>
                <c:pt idx="4385">
                  <c:v>#N/A</c:v>
                </c:pt>
                <c:pt idx="4386">
                  <c:v>#N/A</c:v>
                </c:pt>
                <c:pt idx="4387">
                  <c:v>#N/A</c:v>
                </c:pt>
                <c:pt idx="4388">
                  <c:v>#N/A</c:v>
                </c:pt>
                <c:pt idx="4389">
                  <c:v>#N/A</c:v>
                </c:pt>
                <c:pt idx="4390">
                  <c:v>#N/A</c:v>
                </c:pt>
                <c:pt idx="4391">
                  <c:v>#N/A</c:v>
                </c:pt>
                <c:pt idx="4392">
                  <c:v>#N/A</c:v>
                </c:pt>
                <c:pt idx="4393">
                  <c:v>#N/A</c:v>
                </c:pt>
                <c:pt idx="4394">
                  <c:v>#N/A</c:v>
                </c:pt>
                <c:pt idx="4395">
                  <c:v>#N/A</c:v>
                </c:pt>
                <c:pt idx="4396">
                  <c:v>#N/A</c:v>
                </c:pt>
                <c:pt idx="4397">
                  <c:v>#N/A</c:v>
                </c:pt>
                <c:pt idx="4398">
                  <c:v>#N/A</c:v>
                </c:pt>
                <c:pt idx="4399">
                  <c:v>#N/A</c:v>
                </c:pt>
                <c:pt idx="4400">
                  <c:v>#N/A</c:v>
                </c:pt>
                <c:pt idx="4401">
                  <c:v>#N/A</c:v>
                </c:pt>
                <c:pt idx="4402">
                  <c:v>#N/A</c:v>
                </c:pt>
                <c:pt idx="4403">
                  <c:v>#N/A</c:v>
                </c:pt>
                <c:pt idx="4404">
                  <c:v>#N/A</c:v>
                </c:pt>
                <c:pt idx="4405">
                  <c:v>#N/A</c:v>
                </c:pt>
                <c:pt idx="4406">
                  <c:v>#N/A</c:v>
                </c:pt>
                <c:pt idx="4407">
                  <c:v>#N/A</c:v>
                </c:pt>
                <c:pt idx="4408">
                  <c:v>#N/A</c:v>
                </c:pt>
                <c:pt idx="4409">
                  <c:v>#N/A</c:v>
                </c:pt>
                <c:pt idx="4410">
                  <c:v>#N/A</c:v>
                </c:pt>
                <c:pt idx="4411">
                  <c:v>#N/A</c:v>
                </c:pt>
                <c:pt idx="4412">
                  <c:v>#N/A</c:v>
                </c:pt>
                <c:pt idx="4413">
                  <c:v>#N/A</c:v>
                </c:pt>
                <c:pt idx="4414">
                  <c:v>#N/A</c:v>
                </c:pt>
                <c:pt idx="4415">
                  <c:v>#N/A</c:v>
                </c:pt>
                <c:pt idx="4416">
                  <c:v>#N/A</c:v>
                </c:pt>
                <c:pt idx="4417">
                  <c:v>#N/A</c:v>
                </c:pt>
                <c:pt idx="4418">
                  <c:v>#N/A</c:v>
                </c:pt>
                <c:pt idx="4419">
                  <c:v>#N/A</c:v>
                </c:pt>
                <c:pt idx="4420">
                  <c:v>#N/A</c:v>
                </c:pt>
                <c:pt idx="4421">
                  <c:v>#N/A</c:v>
                </c:pt>
                <c:pt idx="4422">
                  <c:v>#N/A</c:v>
                </c:pt>
                <c:pt idx="4423">
                  <c:v>#N/A</c:v>
                </c:pt>
                <c:pt idx="4424">
                  <c:v>#N/A</c:v>
                </c:pt>
                <c:pt idx="4425">
                  <c:v>#N/A</c:v>
                </c:pt>
                <c:pt idx="4426">
                  <c:v>#N/A</c:v>
                </c:pt>
                <c:pt idx="4427">
                  <c:v>#N/A</c:v>
                </c:pt>
                <c:pt idx="4428">
                  <c:v>#N/A</c:v>
                </c:pt>
                <c:pt idx="4429">
                  <c:v>#N/A</c:v>
                </c:pt>
                <c:pt idx="4430">
                  <c:v>#N/A</c:v>
                </c:pt>
                <c:pt idx="4431">
                  <c:v>#N/A</c:v>
                </c:pt>
                <c:pt idx="4432">
                  <c:v>#N/A</c:v>
                </c:pt>
                <c:pt idx="4433">
                  <c:v>#N/A</c:v>
                </c:pt>
                <c:pt idx="4434">
                  <c:v>#N/A</c:v>
                </c:pt>
                <c:pt idx="4435">
                  <c:v>#N/A</c:v>
                </c:pt>
                <c:pt idx="4436">
                  <c:v>#N/A</c:v>
                </c:pt>
                <c:pt idx="4437">
                  <c:v>#N/A</c:v>
                </c:pt>
                <c:pt idx="4438">
                  <c:v>#N/A</c:v>
                </c:pt>
                <c:pt idx="4439">
                  <c:v>#N/A</c:v>
                </c:pt>
                <c:pt idx="4440">
                  <c:v>#N/A</c:v>
                </c:pt>
                <c:pt idx="4441">
                  <c:v>#N/A</c:v>
                </c:pt>
                <c:pt idx="4442">
                  <c:v>#N/A</c:v>
                </c:pt>
                <c:pt idx="4443">
                  <c:v>#N/A</c:v>
                </c:pt>
                <c:pt idx="4444">
                  <c:v>#N/A</c:v>
                </c:pt>
                <c:pt idx="4445">
                  <c:v>#N/A</c:v>
                </c:pt>
                <c:pt idx="4446">
                  <c:v>#N/A</c:v>
                </c:pt>
                <c:pt idx="4447">
                  <c:v>#N/A</c:v>
                </c:pt>
                <c:pt idx="4448">
                  <c:v>#N/A</c:v>
                </c:pt>
                <c:pt idx="4449">
                  <c:v>#N/A</c:v>
                </c:pt>
                <c:pt idx="4450">
                  <c:v>#N/A</c:v>
                </c:pt>
                <c:pt idx="4451">
                  <c:v>#N/A</c:v>
                </c:pt>
                <c:pt idx="4452">
                  <c:v>#N/A</c:v>
                </c:pt>
                <c:pt idx="4453">
                  <c:v>#N/A</c:v>
                </c:pt>
                <c:pt idx="4454">
                  <c:v>#N/A</c:v>
                </c:pt>
                <c:pt idx="4455">
                  <c:v>#N/A</c:v>
                </c:pt>
                <c:pt idx="4456">
                  <c:v>#N/A</c:v>
                </c:pt>
                <c:pt idx="4457">
                  <c:v>#N/A</c:v>
                </c:pt>
                <c:pt idx="4458">
                  <c:v>#N/A</c:v>
                </c:pt>
                <c:pt idx="4459">
                  <c:v>#N/A</c:v>
                </c:pt>
                <c:pt idx="4460">
                  <c:v>#N/A</c:v>
                </c:pt>
                <c:pt idx="4461">
                  <c:v>#N/A</c:v>
                </c:pt>
                <c:pt idx="4462">
                  <c:v>#N/A</c:v>
                </c:pt>
                <c:pt idx="4463">
                  <c:v>#N/A</c:v>
                </c:pt>
                <c:pt idx="4464">
                  <c:v>#N/A</c:v>
                </c:pt>
                <c:pt idx="4465">
                  <c:v>#N/A</c:v>
                </c:pt>
                <c:pt idx="4466">
                  <c:v>#N/A</c:v>
                </c:pt>
                <c:pt idx="4467">
                  <c:v>#N/A</c:v>
                </c:pt>
                <c:pt idx="4468">
                  <c:v>#N/A</c:v>
                </c:pt>
                <c:pt idx="4469">
                  <c:v>#N/A</c:v>
                </c:pt>
                <c:pt idx="4470">
                  <c:v>#N/A</c:v>
                </c:pt>
                <c:pt idx="4471">
                  <c:v>#N/A</c:v>
                </c:pt>
                <c:pt idx="4472">
                  <c:v>#N/A</c:v>
                </c:pt>
                <c:pt idx="4473">
                  <c:v>#N/A</c:v>
                </c:pt>
                <c:pt idx="4474">
                  <c:v>#N/A</c:v>
                </c:pt>
                <c:pt idx="4475">
                  <c:v>#N/A</c:v>
                </c:pt>
                <c:pt idx="4476">
                  <c:v>#N/A</c:v>
                </c:pt>
                <c:pt idx="4477">
                  <c:v>#N/A</c:v>
                </c:pt>
                <c:pt idx="4478">
                  <c:v>#N/A</c:v>
                </c:pt>
                <c:pt idx="4479">
                  <c:v>#N/A</c:v>
                </c:pt>
                <c:pt idx="4480">
                  <c:v>#N/A</c:v>
                </c:pt>
                <c:pt idx="4481">
                  <c:v>#N/A</c:v>
                </c:pt>
                <c:pt idx="4482">
                  <c:v>#N/A</c:v>
                </c:pt>
                <c:pt idx="4483">
                  <c:v>#N/A</c:v>
                </c:pt>
                <c:pt idx="4484">
                  <c:v>#N/A</c:v>
                </c:pt>
                <c:pt idx="4485">
                  <c:v>#N/A</c:v>
                </c:pt>
                <c:pt idx="4486">
                  <c:v>#N/A</c:v>
                </c:pt>
                <c:pt idx="4487">
                  <c:v>#N/A</c:v>
                </c:pt>
                <c:pt idx="4488">
                  <c:v>#N/A</c:v>
                </c:pt>
                <c:pt idx="4489">
                  <c:v>#N/A</c:v>
                </c:pt>
                <c:pt idx="4490">
                  <c:v>#N/A</c:v>
                </c:pt>
                <c:pt idx="4491">
                  <c:v>#N/A</c:v>
                </c:pt>
                <c:pt idx="4492">
                  <c:v>#N/A</c:v>
                </c:pt>
                <c:pt idx="4493">
                  <c:v>#N/A</c:v>
                </c:pt>
                <c:pt idx="4494">
                  <c:v>#N/A</c:v>
                </c:pt>
                <c:pt idx="4495">
                  <c:v>#N/A</c:v>
                </c:pt>
                <c:pt idx="4496">
                  <c:v>#N/A</c:v>
                </c:pt>
                <c:pt idx="4497">
                  <c:v>#N/A</c:v>
                </c:pt>
                <c:pt idx="4498">
                  <c:v>#N/A</c:v>
                </c:pt>
                <c:pt idx="4499">
                  <c:v>#N/A</c:v>
                </c:pt>
                <c:pt idx="4500">
                  <c:v>#N/A</c:v>
                </c:pt>
                <c:pt idx="4501">
                  <c:v>#N/A</c:v>
                </c:pt>
                <c:pt idx="4502">
                  <c:v>#N/A</c:v>
                </c:pt>
                <c:pt idx="4503">
                  <c:v>#N/A</c:v>
                </c:pt>
                <c:pt idx="4504">
                  <c:v>#N/A</c:v>
                </c:pt>
                <c:pt idx="4505">
                  <c:v>#N/A</c:v>
                </c:pt>
                <c:pt idx="4506">
                  <c:v>#N/A</c:v>
                </c:pt>
                <c:pt idx="4507">
                  <c:v>#N/A</c:v>
                </c:pt>
                <c:pt idx="4508">
                  <c:v>#N/A</c:v>
                </c:pt>
                <c:pt idx="4509">
                  <c:v>#N/A</c:v>
                </c:pt>
                <c:pt idx="4510">
                  <c:v>#N/A</c:v>
                </c:pt>
                <c:pt idx="4511">
                  <c:v>#N/A</c:v>
                </c:pt>
                <c:pt idx="4512">
                  <c:v>#N/A</c:v>
                </c:pt>
                <c:pt idx="4513">
                  <c:v>#N/A</c:v>
                </c:pt>
                <c:pt idx="4514">
                  <c:v>#N/A</c:v>
                </c:pt>
                <c:pt idx="4515">
                  <c:v>#N/A</c:v>
                </c:pt>
                <c:pt idx="4516">
                  <c:v>#N/A</c:v>
                </c:pt>
                <c:pt idx="4517">
                  <c:v>#N/A</c:v>
                </c:pt>
                <c:pt idx="4518">
                  <c:v>#N/A</c:v>
                </c:pt>
                <c:pt idx="4519">
                  <c:v>#N/A</c:v>
                </c:pt>
                <c:pt idx="4520">
                  <c:v>#N/A</c:v>
                </c:pt>
                <c:pt idx="4521">
                  <c:v>#N/A</c:v>
                </c:pt>
                <c:pt idx="4522">
                  <c:v>#N/A</c:v>
                </c:pt>
                <c:pt idx="4523">
                  <c:v>#N/A</c:v>
                </c:pt>
                <c:pt idx="4524">
                  <c:v>#N/A</c:v>
                </c:pt>
                <c:pt idx="4525">
                  <c:v>#N/A</c:v>
                </c:pt>
                <c:pt idx="4526">
                  <c:v>#N/A</c:v>
                </c:pt>
                <c:pt idx="4527">
                  <c:v>#N/A</c:v>
                </c:pt>
                <c:pt idx="4528">
                  <c:v>#N/A</c:v>
                </c:pt>
                <c:pt idx="4529">
                  <c:v>#N/A</c:v>
                </c:pt>
                <c:pt idx="4530">
                  <c:v>#N/A</c:v>
                </c:pt>
                <c:pt idx="4531">
                  <c:v>#N/A</c:v>
                </c:pt>
                <c:pt idx="4532">
                  <c:v>#N/A</c:v>
                </c:pt>
                <c:pt idx="4533">
                  <c:v>#N/A</c:v>
                </c:pt>
                <c:pt idx="4534">
                  <c:v>#N/A</c:v>
                </c:pt>
                <c:pt idx="4535">
                  <c:v>#N/A</c:v>
                </c:pt>
                <c:pt idx="4536">
                  <c:v>#N/A</c:v>
                </c:pt>
                <c:pt idx="4537">
                  <c:v>#N/A</c:v>
                </c:pt>
                <c:pt idx="4538">
                  <c:v>#N/A</c:v>
                </c:pt>
                <c:pt idx="4539">
                  <c:v>#N/A</c:v>
                </c:pt>
                <c:pt idx="4540">
                  <c:v>#N/A</c:v>
                </c:pt>
                <c:pt idx="4541">
                  <c:v>#N/A</c:v>
                </c:pt>
                <c:pt idx="4542">
                  <c:v>#N/A</c:v>
                </c:pt>
                <c:pt idx="4543">
                  <c:v>#N/A</c:v>
                </c:pt>
                <c:pt idx="4544">
                  <c:v>#N/A</c:v>
                </c:pt>
                <c:pt idx="4545">
                  <c:v>#N/A</c:v>
                </c:pt>
                <c:pt idx="4546">
                  <c:v>#N/A</c:v>
                </c:pt>
                <c:pt idx="4547">
                  <c:v>#N/A</c:v>
                </c:pt>
                <c:pt idx="4548">
                  <c:v>#N/A</c:v>
                </c:pt>
                <c:pt idx="4549">
                  <c:v>#N/A</c:v>
                </c:pt>
                <c:pt idx="4550">
                  <c:v>#N/A</c:v>
                </c:pt>
                <c:pt idx="4551">
                  <c:v>#N/A</c:v>
                </c:pt>
                <c:pt idx="4552">
                  <c:v>#N/A</c:v>
                </c:pt>
                <c:pt idx="4553">
                  <c:v>#N/A</c:v>
                </c:pt>
                <c:pt idx="4554">
                  <c:v>#N/A</c:v>
                </c:pt>
                <c:pt idx="4555">
                  <c:v>#N/A</c:v>
                </c:pt>
                <c:pt idx="4556">
                  <c:v>#N/A</c:v>
                </c:pt>
                <c:pt idx="4557">
                  <c:v>#N/A</c:v>
                </c:pt>
                <c:pt idx="4558">
                  <c:v>#N/A</c:v>
                </c:pt>
                <c:pt idx="4559">
                  <c:v>#N/A</c:v>
                </c:pt>
                <c:pt idx="4560">
                  <c:v>#N/A</c:v>
                </c:pt>
                <c:pt idx="4561">
                  <c:v>#N/A</c:v>
                </c:pt>
                <c:pt idx="4562">
                  <c:v>#N/A</c:v>
                </c:pt>
                <c:pt idx="4563">
                  <c:v>#N/A</c:v>
                </c:pt>
                <c:pt idx="4564">
                  <c:v>#N/A</c:v>
                </c:pt>
                <c:pt idx="4565">
                  <c:v>#N/A</c:v>
                </c:pt>
                <c:pt idx="4566">
                  <c:v>#N/A</c:v>
                </c:pt>
                <c:pt idx="4567">
                  <c:v>#N/A</c:v>
                </c:pt>
                <c:pt idx="4568">
                  <c:v>#N/A</c:v>
                </c:pt>
                <c:pt idx="4569">
                  <c:v>#N/A</c:v>
                </c:pt>
                <c:pt idx="4570">
                  <c:v>#N/A</c:v>
                </c:pt>
                <c:pt idx="4571">
                  <c:v>#N/A</c:v>
                </c:pt>
                <c:pt idx="4572">
                  <c:v>#N/A</c:v>
                </c:pt>
                <c:pt idx="4573">
                  <c:v>#N/A</c:v>
                </c:pt>
                <c:pt idx="4574">
                  <c:v>#N/A</c:v>
                </c:pt>
                <c:pt idx="4575">
                  <c:v>#N/A</c:v>
                </c:pt>
                <c:pt idx="4576">
                  <c:v>#N/A</c:v>
                </c:pt>
                <c:pt idx="4577">
                  <c:v>#N/A</c:v>
                </c:pt>
                <c:pt idx="4578">
                  <c:v>#N/A</c:v>
                </c:pt>
                <c:pt idx="4579">
                  <c:v>#N/A</c:v>
                </c:pt>
                <c:pt idx="4580">
                  <c:v>#N/A</c:v>
                </c:pt>
                <c:pt idx="4581">
                  <c:v>#N/A</c:v>
                </c:pt>
                <c:pt idx="4582">
                  <c:v>#N/A</c:v>
                </c:pt>
                <c:pt idx="4583">
                  <c:v>#N/A</c:v>
                </c:pt>
                <c:pt idx="4584">
                  <c:v>#N/A</c:v>
                </c:pt>
                <c:pt idx="4585">
                  <c:v>#N/A</c:v>
                </c:pt>
                <c:pt idx="4586">
                  <c:v>#N/A</c:v>
                </c:pt>
                <c:pt idx="4587">
                  <c:v>#N/A</c:v>
                </c:pt>
                <c:pt idx="4588">
                  <c:v>#N/A</c:v>
                </c:pt>
                <c:pt idx="4589">
                  <c:v>#N/A</c:v>
                </c:pt>
                <c:pt idx="4590">
                  <c:v>#N/A</c:v>
                </c:pt>
                <c:pt idx="4591">
                  <c:v>#N/A</c:v>
                </c:pt>
                <c:pt idx="4592">
                  <c:v>#N/A</c:v>
                </c:pt>
                <c:pt idx="4593">
                  <c:v>#N/A</c:v>
                </c:pt>
                <c:pt idx="4594">
                  <c:v>#N/A</c:v>
                </c:pt>
                <c:pt idx="4595">
                  <c:v>#N/A</c:v>
                </c:pt>
                <c:pt idx="4596">
                  <c:v>#N/A</c:v>
                </c:pt>
                <c:pt idx="4597">
                  <c:v>#N/A</c:v>
                </c:pt>
                <c:pt idx="4598">
                  <c:v>#N/A</c:v>
                </c:pt>
                <c:pt idx="4599">
                  <c:v>#N/A</c:v>
                </c:pt>
                <c:pt idx="4600">
                  <c:v>#N/A</c:v>
                </c:pt>
                <c:pt idx="4601">
                  <c:v>#N/A</c:v>
                </c:pt>
                <c:pt idx="4602">
                  <c:v>#N/A</c:v>
                </c:pt>
                <c:pt idx="4603">
                  <c:v>#N/A</c:v>
                </c:pt>
                <c:pt idx="4604">
                  <c:v>#N/A</c:v>
                </c:pt>
                <c:pt idx="4605">
                  <c:v>#N/A</c:v>
                </c:pt>
                <c:pt idx="4606">
                  <c:v>#N/A</c:v>
                </c:pt>
                <c:pt idx="4607">
                  <c:v>#N/A</c:v>
                </c:pt>
                <c:pt idx="4608">
                  <c:v>#N/A</c:v>
                </c:pt>
                <c:pt idx="4609">
                  <c:v>#N/A</c:v>
                </c:pt>
                <c:pt idx="4610">
                  <c:v>#N/A</c:v>
                </c:pt>
                <c:pt idx="4611">
                  <c:v>#N/A</c:v>
                </c:pt>
                <c:pt idx="4612">
                  <c:v>#N/A</c:v>
                </c:pt>
                <c:pt idx="4613">
                  <c:v>#N/A</c:v>
                </c:pt>
                <c:pt idx="4614">
                  <c:v>#N/A</c:v>
                </c:pt>
                <c:pt idx="4615">
                  <c:v>#N/A</c:v>
                </c:pt>
                <c:pt idx="4616">
                  <c:v>#N/A</c:v>
                </c:pt>
                <c:pt idx="4617">
                  <c:v>#N/A</c:v>
                </c:pt>
                <c:pt idx="4618">
                  <c:v>#N/A</c:v>
                </c:pt>
                <c:pt idx="4619">
                  <c:v>#N/A</c:v>
                </c:pt>
                <c:pt idx="4620">
                  <c:v>#N/A</c:v>
                </c:pt>
                <c:pt idx="4621">
                  <c:v>#N/A</c:v>
                </c:pt>
                <c:pt idx="4622">
                  <c:v>#N/A</c:v>
                </c:pt>
                <c:pt idx="4623">
                  <c:v>#N/A</c:v>
                </c:pt>
                <c:pt idx="4624">
                  <c:v>#N/A</c:v>
                </c:pt>
                <c:pt idx="4625">
                  <c:v>#N/A</c:v>
                </c:pt>
                <c:pt idx="4626">
                  <c:v>#N/A</c:v>
                </c:pt>
                <c:pt idx="4627">
                  <c:v>#N/A</c:v>
                </c:pt>
                <c:pt idx="4628">
                  <c:v>#N/A</c:v>
                </c:pt>
                <c:pt idx="4629">
                  <c:v>#N/A</c:v>
                </c:pt>
                <c:pt idx="4630">
                  <c:v>#N/A</c:v>
                </c:pt>
                <c:pt idx="4631">
                  <c:v>#N/A</c:v>
                </c:pt>
                <c:pt idx="4632">
                  <c:v>#N/A</c:v>
                </c:pt>
                <c:pt idx="4633">
                  <c:v>#N/A</c:v>
                </c:pt>
                <c:pt idx="4634">
                  <c:v>#N/A</c:v>
                </c:pt>
                <c:pt idx="4635">
                  <c:v>#N/A</c:v>
                </c:pt>
                <c:pt idx="4636">
                  <c:v>#N/A</c:v>
                </c:pt>
                <c:pt idx="4637">
                  <c:v>#N/A</c:v>
                </c:pt>
                <c:pt idx="4638">
                  <c:v>#N/A</c:v>
                </c:pt>
                <c:pt idx="4639">
                  <c:v>#N/A</c:v>
                </c:pt>
                <c:pt idx="4640">
                  <c:v>#N/A</c:v>
                </c:pt>
                <c:pt idx="4641">
                  <c:v>#N/A</c:v>
                </c:pt>
                <c:pt idx="4642">
                  <c:v>#N/A</c:v>
                </c:pt>
                <c:pt idx="4643">
                  <c:v>#N/A</c:v>
                </c:pt>
                <c:pt idx="4644">
                  <c:v>#N/A</c:v>
                </c:pt>
                <c:pt idx="4645">
                  <c:v>#N/A</c:v>
                </c:pt>
                <c:pt idx="4646">
                  <c:v>#N/A</c:v>
                </c:pt>
                <c:pt idx="4647">
                  <c:v>#N/A</c:v>
                </c:pt>
                <c:pt idx="4648">
                  <c:v>#N/A</c:v>
                </c:pt>
                <c:pt idx="4649">
                  <c:v>#N/A</c:v>
                </c:pt>
                <c:pt idx="4650">
                  <c:v>#N/A</c:v>
                </c:pt>
                <c:pt idx="4651">
                  <c:v>#N/A</c:v>
                </c:pt>
                <c:pt idx="4652">
                  <c:v>#N/A</c:v>
                </c:pt>
                <c:pt idx="4653">
                  <c:v>#N/A</c:v>
                </c:pt>
                <c:pt idx="4654">
                  <c:v>#N/A</c:v>
                </c:pt>
                <c:pt idx="4655">
                  <c:v>#N/A</c:v>
                </c:pt>
                <c:pt idx="4656">
                  <c:v>#N/A</c:v>
                </c:pt>
                <c:pt idx="4657">
                  <c:v>#N/A</c:v>
                </c:pt>
                <c:pt idx="4658">
                  <c:v>#N/A</c:v>
                </c:pt>
                <c:pt idx="4659">
                  <c:v>#N/A</c:v>
                </c:pt>
                <c:pt idx="4660">
                  <c:v>#N/A</c:v>
                </c:pt>
                <c:pt idx="4661">
                  <c:v>#N/A</c:v>
                </c:pt>
                <c:pt idx="4662">
                  <c:v>#N/A</c:v>
                </c:pt>
                <c:pt idx="4663">
                  <c:v>#N/A</c:v>
                </c:pt>
                <c:pt idx="4664">
                  <c:v>#N/A</c:v>
                </c:pt>
                <c:pt idx="4665">
                  <c:v>#N/A</c:v>
                </c:pt>
                <c:pt idx="4666">
                  <c:v>#N/A</c:v>
                </c:pt>
                <c:pt idx="4667">
                  <c:v>#N/A</c:v>
                </c:pt>
                <c:pt idx="4668">
                  <c:v>#N/A</c:v>
                </c:pt>
                <c:pt idx="4669">
                  <c:v>#N/A</c:v>
                </c:pt>
                <c:pt idx="4670">
                  <c:v>#N/A</c:v>
                </c:pt>
                <c:pt idx="4671">
                  <c:v>#N/A</c:v>
                </c:pt>
                <c:pt idx="4672">
                  <c:v>#N/A</c:v>
                </c:pt>
                <c:pt idx="4673">
                  <c:v>#N/A</c:v>
                </c:pt>
                <c:pt idx="4674">
                  <c:v>#N/A</c:v>
                </c:pt>
                <c:pt idx="4675">
                  <c:v>#N/A</c:v>
                </c:pt>
                <c:pt idx="4676">
                  <c:v>#N/A</c:v>
                </c:pt>
                <c:pt idx="4677">
                  <c:v>#N/A</c:v>
                </c:pt>
                <c:pt idx="4678">
                  <c:v>#N/A</c:v>
                </c:pt>
                <c:pt idx="4679">
                  <c:v>#N/A</c:v>
                </c:pt>
                <c:pt idx="4680">
                  <c:v>#N/A</c:v>
                </c:pt>
                <c:pt idx="4681">
                  <c:v>#N/A</c:v>
                </c:pt>
                <c:pt idx="4682">
                  <c:v>#N/A</c:v>
                </c:pt>
                <c:pt idx="4683">
                  <c:v>#N/A</c:v>
                </c:pt>
                <c:pt idx="4684">
                  <c:v>#N/A</c:v>
                </c:pt>
                <c:pt idx="4685">
                  <c:v>#N/A</c:v>
                </c:pt>
                <c:pt idx="4686">
                  <c:v>#N/A</c:v>
                </c:pt>
                <c:pt idx="4687">
                  <c:v>#N/A</c:v>
                </c:pt>
                <c:pt idx="4688">
                  <c:v>#N/A</c:v>
                </c:pt>
                <c:pt idx="4689">
                  <c:v>#N/A</c:v>
                </c:pt>
                <c:pt idx="4690">
                  <c:v>#N/A</c:v>
                </c:pt>
                <c:pt idx="4691">
                  <c:v>#N/A</c:v>
                </c:pt>
                <c:pt idx="4692">
                  <c:v>#N/A</c:v>
                </c:pt>
                <c:pt idx="4693">
                  <c:v>#N/A</c:v>
                </c:pt>
                <c:pt idx="4694">
                  <c:v>#N/A</c:v>
                </c:pt>
                <c:pt idx="4695">
                  <c:v>#N/A</c:v>
                </c:pt>
                <c:pt idx="4696">
                  <c:v>#N/A</c:v>
                </c:pt>
                <c:pt idx="4697">
                  <c:v>#N/A</c:v>
                </c:pt>
                <c:pt idx="4698">
                  <c:v>#N/A</c:v>
                </c:pt>
                <c:pt idx="4699">
                  <c:v>#N/A</c:v>
                </c:pt>
                <c:pt idx="4700">
                  <c:v>#N/A</c:v>
                </c:pt>
                <c:pt idx="4701">
                  <c:v>#N/A</c:v>
                </c:pt>
                <c:pt idx="4702">
                  <c:v>#N/A</c:v>
                </c:pt>
                <c:pt idx="4703">
                  <c:v>#N/A</c:v>
                </c:pt>
                <c:pt idx="4704">
                  <c:v>#N/A</c:v>
                </c:pt>
                <c:pt idx="4705">
                  <c:v>#N/A</c:v>
                </c:pt>
                <c:pt idx="4706">
                  <c:v>#N/A</c:v>
                </c:pt>
                <c:pt idx="4707">
                  <c:v>#N/A</c:v>
                </c:pt>
                <c:pt idx="4708">
                  <c:v>#N/A</c:v>
                </c:pt>
                <c:pt idx="4709">
                  <c:v>#N/A</c:v>
                </c:pt>
                <c:pt idx="4710">
                  <c:v>#N/A</c:v>
                </c:pt>
                <c:pt idx="4711">
                  <c:v>#N/A</c:v>
                </c:pt>
                <c:pt idx="4712">
                  <c:v>#N/A</c:v>
                </c:pt>
                <c:pt idx="4713">
                  <c:v>#N/A</c:v>
                </c:pt>
                <c:pt idx="4714">
                  <c:v>#N/A</c:v>
                </c:pt>
                <c:pt idx="4715">
                  <c:v>#N/A</c:v>
                </c:pt>
                <c:pt idx="4716">
                  <c:v>#N/A</c:v>
                </c:pt>
                <c:pt idx="4717">
                  <c:v>#N/A</c:v>
                </c:pt>
                <c:pt idx="4718">
                  <c:v>#N/A</c:v>
                </c:pt>
                <c:pt idx="4719">
                  <c:v>#N/A</c:v>
                </c:pt>
                <c:pt idx="4720">
                  <c:v>#N/A</c:v>
                </c:pt>
                <c:pt idx="4721">
                  <c:v>#N/A</c:v>
                </c:pt>
                <c:pt idx="4722">
                  <c:v>#N/A</c:v>
                </c:pt>
                <c:pt idx="4723">
                  <c:v>#N/A</c:v>
                </c:pt>
                <c:pt idx="4724">
                  <c:v>#N/A</c:v>
                </c:pt>
                <c:pt idx="4725">
                  <c:v>#N/A</c:v>
                </c:pt>
                <c:pt idx="4726">
                  <c:v>#N/A</c:v>
                </c:pt>
                <c:pt idx="4727">
                  <c:v>#N/A</c:v>
                </c:pt>
                <c:pt idx="4728">
                  <c:v>#N/A</c:v>
                </c:pt>
                <c:pt idx="4729">
                  <c:v>#N/A</c:v>
                </c:pt>
                <c:pt idx="4730">
                  <c:v>#N/A</c:v>
                </c:pt>
                <c:pt idx="4731">
                  <c:v>#N/A</c:v>
                </c:pt>
                <c:pt idx="4732">
                  <c:v>#N/A</c:v>
                </c:pt>
                <c:pt idx="4733">
                  <c:v>#N/A</c:v>
                </c:pt>
                <c:pt idx="4734">
                  <c:v>#N/A</c:v>
                </c:pt>
                <c:pt idx="4735">
                  <c:v>#N/A</c:v>
                </c:pt>
                <c:pt idx="4736">
                  <c:v>#N/A</c:v>
                </c:pt>
                <c:pt idx="4737">
                  <c:v>#N/A</c:v>
                </c:pt>
                <c:pt idx="4738">
                  <c:v>#N/A</c:v>
                </c:pt>
                <c:pt idx="4739">
                  <c:v>#N/A</c:v>
                </c:pt>
                <c:pt idx="4740">
                  <c:v>#N/A</c:v>
                </c:pt>
                <c:pt idx="4741">
                  <c:v>#N/A</c:v>
                </c:pt>
                <c:pt idx="4742">
                  <c:v>#N/A</c:v>
                </c:pt>
                <c:pt idx="4743">
                  <c:v>#N/A</c:v>
                </c:pt>
                <c:pt idx="4744">
                  <c:v>#N/A</c:v>
                </c:pt>
                <c:pt idx="4745">
                  <c:v>#N/A</c:v>
                </c:pt>
                <c:pt idx="4746">
                  <c:v>#N/A</c:v>
                </c:pt>
                <c:pt idx="4747">
                  <c:v>#N/A</c:v>
                </c:pt>
                <c:pt idx="4748">
                  <c:v>#N/A</c:v>
                </c:pt>
                <c:pt idx="4749">
                  <c:v>#N/A</c:v>
                </c:pt>
                <c:pt idx="4750">
                  <c:v>#N/A</c:v>
                </c:pt>
                <c:pt idx="4751">
                  <c:v>#N/A</c:v>
                </c:pt>
                <c:pt idx="4752">
                  <c:v>#N/A</c:v>
                </c:pt>
                <c:pt idx="4753">
                  <c:v>#N/A</c:v>
                </c:pt>
                <c:pt idx="4754">
                  <c:v>#N/A</c:v>
                </c:pt>
                <c:pt idx="4755">
                  <c:v>#N/A</c:v>
                </c:pt>
                <c:pt idx="4756">
                  <c:v>#N/A</c:v>
                </c:pt>
                <c:pt idx="4757">
                  <c:v>#N/A</c:v>
                </c:pt>
                <c:pt idx="4758">
                  <c:v>#N/A</c:v>
                </c:pt>
                <c:pt idx="4759">
                  <c:v>#N/A</c:v>
                </c:pt>
                <c:pt idx="4760">
                  <c:v>#N/A</c:v>
                </c:pt>
                <c:pt idx="4761">
                  <c:v>#N/A</c:v>
                </c:pt>
                <c:pt idx="4762">
                  <c:v>#N/A</c:v>
                </c:pt>
                <c:pt idx="4763">
                  <c:v>#N/A</c:v>
                </c:pt>
                <c:pt idx="4764">
                  <c:v>#N/A</c:v>
                </c:pt>
                <c:pt idx="4765">
                  <c:v>#N/A</c:v>
                </c:pt>
                <c:pt idx="4766">
                  <c:v>#N/A</c:v>
                </c:pt>
                <c:pt idx="4767">
                  <c:v>#N/A</c:v>
                </c:pt>
                <c:pt idx="4768">
                  <c:v>#N/A</c:v>
                </c:pt>
                <c:pt idx="4769">
                  <c:v>#N/A</c:v>
                </c:pt>
                <c:pt idx="4770">
                  <c:v>#N/A</c:v>
                </c:pt>
                <c:pt idx="4771">
                  <c:v>#N/A</c:v>
                </c:pt>
                <c:pt idx="4772">
                  <c:v>#N/A</c:v>
                </c:pt>
                <c:pt idx="4773">
                  <c:v>#N/A</c:v>
                </c:pt>
                <c:pt idx="4774">
                  <c:v>#N/A</c:v>
                </c:pt>
                <c:pt idx="4775">
                  <c:v>#N/A</c:v>
                </c:pt>
                <c:pt idx="4776">
                  <c:v>#N/A</c:v>
                </c:pt>
                <c:pt idx="4777">
                  <c:v>#N/A</c:v>
                </c:pt>
                <c:pt idx="4778">
                  <c:v>#N/A</c:v>
                </c:pt>
                <c:pt idx="4779">
                  <c:v>#N/A</c:v>
                </c:pt>
                <c:pt idx="4780">
                  <c:v>#N/A</c:v>
                </c:pt>
                <c:pt idx="4781">
                  <c:v>#N/A</c:v>
                </c:pt>
                <c:pt idx="4782">
                  <c:v>#N/A</c:v>
                </c:pt>
                <c:pt idx="4783">
                  <c:v>#N/A</c:v>
                </c:pt>
                <c:pt idx="4784">
                  <c:v>#N/A</c:v>
                </c:pt>
                <c:pt idx="4785">
                  <c:v>#N/A</c:v>
                </c:pt>
                <c:pt idx="4786">
                  <c:v>#N/A</c:v>
                </c:pt>
                <c:pt idx="4787">
                  <c:v>#N/A</c:v>
                </c:pt>
                <c:pt idx="4788">
                  <c:v>#N/A</c:v>
                </c:pt>
                <c:pt idx="4789">
                  <c:v>#N/A</c:v>
                </c:pt>
                <c:pt idx="4790">
                  <c:v>#N/A</c:v>
                </c:pt>
                <c:pt idx="4791">
                  <c:v>#N/A</c:v>
                </c:pt>
                <c:pt idx="4792">
                  <c:v>#N/A</c:v>
                </c:pt>
                <c:pt idx="4793">
                  <c:v>#N/A</c:v>
                </c:pt>
                <c:pt idx="4794">
                  <c:v>#N/A</c:v>
                </c:pt>
                <c:pt idx="4795">
                  <c:v>#N/A</c:v>
                </c:pt>
                <c:pt idx="4796">
                  <c:v>#N/A</c:v>
                </c:pt>
                <c:pt idx="4797">
                  <c:v>#N/A</c:v>
                </c:pt>
                <c:pt idx="4798">
                  <c:v>#N/A</c:v>
                </c:pt>
                <c:pt idx="4799">
                  <c:v>#N/A</c:v>
                </c:pt>
                <c:pt idx="4800">
                  <c:v>#N/A</c:v>
                </c:pt>
                <c:pt idx="4801">
                  <c:v>#N/A</c:v>
                </c:pt>
                <c:pt idx="4802">
                  <c:v>#N/A</c:v>
                </c:pt>
                <c:pt idx="4803">
                  <c:v>#N/A</c:v>
                </c:pt>
                <c:pt idx="4804">
                  <c:v>#N/A</c:v>
                </c:pt>
                <c:pt idx="4805">
                  <c:v>#N/A</c:v>
                </c:pt>
                <c:pt idx="4806">
                  <c:v>#N/A</c:v>
                </c:pt>
                <c:pt idx="4807">
                  <c:v>#N/A</c:v>
                </c:pt>
                <c:pt idx="4808">
                  <c:v>#N/A</c:v>
                </c:pt>
                <c:pt idx="4809">
                  <c:v>#N/A</c:v>
                </c:pt>
                <c:pt idx="4810">
                  <c:v>#N/A</c:v>
                </c:pt>
                <c:pt idx="4811">
                  <c:v>#N/A</c:v>
                </c:pt>
                <c:pt idx="4812">
                  <c:v>#N/A</c:v>
                </c:pt>
                <c:pt idx="4813">
                  <c:v>#N/A</c:v>
                </c:pt>
                <c:pt idx="4814">
                  <c:v>#N/A</c:v>
                </c:pt>
                <c:pt idx="4815">
                  <c:v>#N/A</c:v>
                </c:pt>
                <c:pt idx="4816">
                  <c:v>#N/A</c:v>
                </c:pt>
                <c:pt idx="4817">
                  <c:v>#N/A</c:v>
                </c:pt>
                <c:pt idx="4818">
                  <c:v>#N/A</c:v>
                </c:pt>
                <c:pt idx="4819">
                  <c:v>#N/A</c:v>
                </c:pt>
                <c:pt idx="4820">
                  <c:v>#N/A</c:v>
                </c:pt>
                <c:pt idx="4821">
                  <c:v>#N/A</c:v>
                </c:pt>
                <c:pt idx="4822">
                  <c:v>#N/A</c:v>
                </c:pt>
                <c:pt idx="4823">
                  <c:v>#N/A</c:v>
                </c:pt>
                <c:pt idx="4824">
                  <c:v>#N/A</c:v>
                </c:pt>
                <c:pt idx="4825">
                  <c:v>#N/A</c:v>
                </c:pt>
                <c:pt idx="4826">
                  <c:v>#N/A</c:v>
                </c:pt>
                <c:pt idx="4827">
                  <c:v>#N/A</c:v>
                </c:pt>
                <c:pt idx="4828">
                  <c:v>#N/A</c:v>
                </c:pt>
                <c:pt idx="4829">
                  <c:v>#N/A</c:v>
                </c:pt>
                <c:pt idx="4830">
                  <c:v>#N/A</c:v>
                </c:pt>
                <c:pt idx="4831">
                  <c:v>#N/A</c:v>
                </c:pt>
                <c:pt idx="4832">
                  <c:v>#N/A</c:v>
                </c:pt>
                <c:pt idx="4833">
                  <c:v>#N/A</c:v>
                </c:pt>
                <c:pt idx="4834">
                  <c:v>#N/A</c:v>
                </c:pt>
                <c:pt idx="4835">
                  <c:v>#N/A</c:v>
                </c:pt>
                <c:pt idx="4836">
                  <c:v>#N/A</c:v>
                </c:pt>
                <c:pt idx="4837">
                  <c:v>#N/A</c:v>
                </c:pt>
                <c:pt idx="4838">
                  <c:v>#N/A</c:v>
                </c:pt>
                <c:pt idx="4839">
                  <c:v>#N/A</c:v>
                </c:pt>
                <c:pt idx="4840">
                  <c:v>#N/A</c:v>
                </c:pt>
                <c:pt idx="4841">
                  <c:v>#N/A</c:v>
                </c:pt>
                <c:pt idx="4842">
                  <c:v>#N/A</c:v>
                </c:pt>
                <c:pt idx="4843">
                  <c:v>#N/A</c:v>
                </c:pt>
                <c:pt idx="4844">
                  <c:v>#N/A</c:v>
                </c:pt>
                <c:pt idx="4845">
                  <c:v>#N/A</c:v>
                </c:pt>
                <c:pt idx="4846">
                  <c:v>#N/A</c:v>
                </c:pt>
                <c:pt idx="4847">
                  <c:v>#N/A</c:v>
                </c:pt>
                <c:pt idx="4848">
                  <c:v>#N/A</c:v>
                </c:pt>
                <c:pt idx="4849">
                  <c:v>#N/A</c:v>
                </c:pt>
                <c:pt idx="4850">
                  <c:v>#N/A</c:v>
                </c:pt>
                <c:pt idx="4851">
                  <c:v>#N/A</c:v>
                </c:pt>
                <c:pt idx="4852">
                  <c:v>#N/A</c:v>
                </c:pt>
                <c:pt idx="4853">
                  <c:v>#N/A</c:v>
                </c:pt>
                <c:pt idx="4854">
                  <c:v>#N/A</c:v>
                </c:pt>
                <c:pt idx="4855">
                  <c:v>#N/A</c:v>
                </c:pt>
                <c:pt idx="4856">
                  <c:v>#N/A</c:v>
                </c:pt>
                <c:pt idx="4857">
                  <c:v>#N/A</c:v>
                </c:pt>
                <c:pt idx="4858">
                  <c:v>#N/A</c:v>
                </c:pt>
                <c:pt idx="4859">
                  <c:v>#N/A</c:v>
                </c:pt>
                <c:pt idx="4860">
                  <c:v>#N/A</c:v>
                </c:pt>
                <c:pt idx="4861">
                  <c:v>#N/A</c:v>
                </c:pt>
                <c:pt idx="4862">
                  <c:v>#N/A</c:v>
                </c:pt>
                <c:pt idx="4863">
                  <c:v>#N/A</c:v>
                </c:pt>
                <c:pt idx="4864">
                  <c:v>#N/A</c:v>
                </c:pt>
                <c:pt idx="4865">
                  <c:v>#N/A</c:v>
                </c:pt>
                <c:pt idx="4866">
                  <c:v>#N/A</c:v>
                </c:pt>
                <c:pt idx="4867">
                  <c:v>#N/A</c:v>
                </c:pt>
                <c:pt idx="4868">
                  <c:v>#N/A</c:v>
                </c:pt>
                <c:pt idx="4869">
                  <c:v>#N/A</c:v>
                </c:pt>
                <c:pt idx="4870">
                  <c:v>#N/A</c:v>
                </c:pt>
                <c:pt idx="4871">
                  <c:v>#N/A</c:v>
                </c:pt>
                <c:pt idx="4872">
                  <c:v>#N/A</c:v>
                </c:pt>
                <c:pt idx="4873">
                  <c:v>#N/A</c:v>
                </c:pt>
                <c:pt idx="4874">
                  <c:v>#N/A</c:v>
                </c:pt>
                <c:pt idx="4875">
                  <c:v>#N/A</c:v>
                </c:pt>
                <c:pt idx="4876">
                  <c:v>#N/A</c:v>
                </c:pt>
                <c:pt idx="4877">
                  <c:v>#N/A</c:v>
                </c:pt>
                <c:pt idx="4878">
                  <c:v>#N/A</c:v>
                </c:pt>
                <c:pt idx="4879">
                  <c:v>#N/A</c:v>
                </c:pt>
                <c:pt idx="4880">
                  <c:v>#N/A</c:v>
                </c:pt>
                <c:pt idx="4881">
                  <c:v>#N/A</c:v>
                </c:pt>
                <c:pt idx="4882">
                  <c:v>#N/A</c:v>
                </c:pt>
                <c:pt idx="4883">
                  <c:v>#N/A</c:v>
                </c:pt>
                <c:pt idx="4884">
                  <c:v>#N/A</c:v>
                </c:pt>
                <c:pt idx="4885">
                  <c:v>#N/A</c:v>
                </c:pt>
                <c:pt idx="4886">
                  <c:v>#N/A</c:v>
                </c:pt>
                <c:pt idx="4887">
                  <c:v>#N/A</c:v>
                </c:pt>
                <c:pt idx="4888">
                  <c:v>#N/A</c:v>
                </c:pt>
                <c:pt idx="4889">
                  <c:v>#N/A</c:v>
                </c:pt>
                <c:pt idx="4890">
                  <c:v>#N/A</c:v>
                </c:pt>
                <c:pt idx="4891">
                  <c:v>#N/A</c:v>
                </c:pt>
                <c:pt idx="4892">
                  <c:v>#N/A</c:v>
                </c:pt>
                <c:pt idx="4893">
                  <c:v>#N/A</c:v>
                </c:pt>
                <c:pt idx="4894">
                  <c:v>#N/A</c:v>
                </c:pt>
                <c:pt idx="4895">
                  <c:v>#N/A</c:v>
                </c:pt>
                <c:pt idx="4896">
                  <c:v>#N/A</c:v>
                </c:pt>
                <c:pt idx="4897">
                  <c:v>#N/A</c:v>
                </c:pt>
                <c:pt idx="4898">
                  <c:v>#N/A</c:v>
                </c:pt>
                <c:pt idx="4899">
                  <c:v>#N/A</c:v>
                </c:pt>
                <c:pt idx="4900">
                  <c:v>#N/A</c:v>
                </c:pt>
                <c:pt idx="4901">
                  <c:v>#N/A</c:v>
                </c:pt>
                <c:pt idx="4902">
                  <c:v>#N/A</c:v>
                </c:pt>
                <c:pt idx="4903">
                  <c:v>#N/A</c:v>
                </c:pt>
                <c:pt idx="4904">
                  <c:v>#N/A</c:v>
                </c:pt>
                <c:pt idx="4905">
                  <c:v>#N/A</c:v>
                </c:pt>
                <c:pt idx="4906">
                  <c:v>#N/A</c:v>
                </c:pt>
                <c:pt idx="4907">
                  <c:v>#N/A</c:v>
                </c:pt>
                <c:pt idx="4908">
                  <c:v>#N/A</c:v>
                </c:pt>
                <c:pt idx="4909">
                  <c:v>#N/A</c:v>
                </c:pt>
                <c:pt idx="4910">
                  <c:v>#N/A</c:v>
                </c:pt>
                <c:pt idx="4911">
                  <c:v>#N/A</c:v>
                </c:pt>
                <c:pt idx="4912">
                  <c:v>#N/A</c:v>
                </c:pt>
                <c:pt idx="4913">
                  <c:v>#N/A</c:v>
                </c:pt>
                <c:pt idx="4914">
                  <c:v>#N/A</c:v>
                </c:pt>
                <c:pt idx="4915">
                  <c:v>#N/A</c:v>
                </c:pt>
                <c:pt idx="4916">
                  <c:v>#N/A</c:v>
                </c:pt>
                <c:pt idx="4917">
                  <c:v>#N/A</c:v>
                </c:pt>
                <c:pt idx="4918">
                  <c:v>#N/A</c:v>
                </c:pt>
                <c:pt idx="4919">
                  <c:v>#N/A</c:v>
                </c:pt>
                <c:pt idx="4920">
                  <c:v>#N/A</c:v>
                </c:pt>
                <c:pt idx="4921">
                  <c:v>#N/A</c:v>
                </c:pt>
                <c:pt idx="4922">
                  <c:v>#N/A</c:v>
                </c:pt>
                <c:pt idx="4923">
                  <c:v>#N/A</c:v>
                </c:pt>
                <c:pt idx="4924">
                  <c:v>#N/A</c:v>
                </c:pt>
                <c:pt idx="4925">
                  <c:v>#N/A</c:v>
                </c:pt>
                <c:pt idx="4926">
                  <c:v>#N/A</c:v>
                </c:pt>
                <c:pt idx="4927">
                  <c:v>#N/A</c:v>
                </c:pt>
                <c:pt idx="4928">
                  <c:v>#N/A</c:v>
                </c:pt>
                <c:pt idx="4929">
                  <c:v>#N/A</c:v>
                </c:pt>
                <c:pt idx="4930">
                  <c:v>#N/A</c:v>
                </c:pt>
                <c:pt idx="4931">
                  <c:v>#N/A</c:v>
                </c:pt>
                <c:pt idx="4932">
                  <c:v>#N/A</c:v>
                </c:pt>
                <c:pt idx="4933">
                  <c:v>#N/A</c:v>
                </c:pt>
                <c:pt idx="4934">
                  <c:v>#N/A</c:v>
                </c:pt>
                <c:pt idx="4935">
                  <c:v>#N/A</c:v>
                </c:pt>
                <c:pt idx="4936">
                  <c:v>#N/A</c:v>
                </c:pt>
                <c:pt idx="4937">
                  <c:v>#N/A</c:v>
                </c:pt>
                <c:pt idx="4938">
                  <c:v>#N/A</c:v>
                </c:pt>
                <c:pt idx="4939">
                  <c:v>#N/A</c:v>
                </c:pt>
                <c:pt idx="4940">
                  <c:v>#N/A</c:v>
                </c:pt>
                <c:pt idx="4941">
                  <c:v>#N/A</c:v>
                </c:pt>
                <c:pt idx="4942">
                  <c:v>#N/A</c:v>
                </c:pt>
                <c:pt idx="4943">
                  <c:v>#N/A</c:v>
                </c:pt>
                <c:pt idx="4944">
                  <c:v>#N/A</c:v>
                </c:pt>
                <c:pt idx="4945">
                  <c:v>#N/A</c:v>
                </c:pt>
                <c:pt idx="4946">
                  <c:v>#N/A</c:v>
                </c:pt>
                <c:pt idx="4947">
                  <c:v>#N/A</c:v>
                </c:pt>
                <c:pt idx="4948">
                  <c:v>#N/A</c:v>
                </c:pt>
                <c:pt idx="4949">
                  <c:v>#N/A</c:v>
                </c:pt>
                <c:pt idx="4950">
                  <c:v>#N/A</c:v>
                </c:pt>
                <c:pt idx="4951">
                  <c:v>#N/A</c:v>
                </c:pt>
                <c:pt idx="4952">
                  <c:v>#N/A</c:v>
                </c:pt>
                <c:pt idx="4953">
                  <c:v>#N/A</c:v>
                </c:pt>
                <c:pt idx="4954">
                  <c:v>#N/A</c:v>
                </c:pt>
                <c:pt idx="4955">
                  <c:v>#N/A</c:v>
                </c:pt>
                <c:pt idx="4956">
                  <c:v>#N/A</c:v>
                </c:pt>
                <c:pt idx="4957">
                  <c:v>#N/A</c:v>
                </c:pt>
                <c:pt idx="4958">
                  <c:v>#N/A</c:v>
                </c:pt>
                <c:pt idx="4959">
                  <c:v>#N/A</c:v>
                </c:pt>
                <c:pt idx="4960">
                  <c:v>#N/A</c:v>
                </c:pt>
                <c:pt idx="4961">
                  <c:v>#N/A</c:v>
                </c:pt>
                <c:pt idx="4962">
                  <c:v>#N/A</c:v>
                </c:pt>
                <c:pt idx="4963">
                  <c:v>#N/A</c:v>
                </c:pt>
                <c:pt idx="4964">
                  <c:v>#N/A</c:v>
                </c:pt>
                <c:pt idx="4965">
                  <c:v>#N/A</c:v>
                </c:pt>
                <c:pt idx="4966">
                  <c:v>#N/A</c:v>
                </c:pt>
                <c:pt idx="4967">
                  <c:v>#N/A</c:v>
                </c:pt>
                <c:pt idx="4968">
                  <c:v>#N/A</c:v>
                </c:pt>
                <c:pt idx="4969">
                  <c:v>#N/A</c:v>
                </c:pt>
                <c:pt idx="4970">
                  <c:v>#N/A</c:v>
                </c:pt>
                <c:pt idx="4971">
                  <c:v>#N/A</c:v>
                </c:pt>
                <c:pt idx="4972">
                  <c:v>#N/A</c:v>
                </c:pt>
                <c:pt idx="4973">
                  <c:v>#N/A</c:v>
                </c:pt>
                <c:pt idx="4974">
                  <c:v>#N/A</c:v>
                </c:pt>
                <c:pt idx="4975">
                  <c:v>#N/A</c:v>
                </c:pt>
                <c:pt idx="4976">
                  <c:v>#N/A</c:v>
                </c:pt>
                <c:pt idx="4977">
                  <c:v>#N/A</c:v>
                </c:pt>
                <c:pt idx="4978">
                  <c:v>#N/A</c:v>
                </c:pt>
                <c:pt idx="4979">
                  <c:v>#N/A</c:v>
                </c:pt>
                <c:pt idx="4980">
                  <c:v>#N/A</c:v>
                </c:pt>
                <c:pt idx="4981">
                  <c:v>#N/A</c:v>
                </c:pt>
                <c:pt idx="4982">
                  <c:v>#N/A</c:v>
                </c:pt>
                <c:pt idx="4983">
                  <c:v>#N/A</c:v>
                </c:pt>
                <c:pt idx="4984">
                  <c:v>#N/A</c:v>
                </c:pt>
                <c:pt idx="4985">
                  <c:v>#N/A</c:v>
                </c:pt>
                <c:pt idx="4986">
                  <c:v>#N/A</c:v>
                </c:pt>
                <c:pt idx="4987">
                  <c:v>#N/A</c:v>
                </c:pt>
                <c:pt idx="4988">
                  <c:v>#N/A</c:v>
                </c:pt>
                <c:pt idx="4989">
                  <c:v>#N/A</c:v>
                </c:pt>
                <c:pt idx="4990">
                  <c:v>#N/A</c:v>
                </c:pt>
                <c:pt idx="4991">
                  <c:v>#N/A</c:v>
                </c:pt>
                <c:pt idx="4992">
                  <c:v>#N/A</c:v>
                </c:pt>
                <c:pt idx="4993">
                  <c:v>#N/A</c:v>
                </c:pt>
                <c:pt idx="4994">
                  <c:v>#N/A</c:v>
                </c:pt>
                <c:pt idx="4995">
                  <c:v>#N/A</c:v>
                </c:pt>
                <c:pt idx="4996">
                  <c:v>#N/A</c:v>
                </c:pt>
                <c:pt idx="4997">
                  <c:v>#N/A</c:v>
                </c:pt>
                <c:pt idx="4998">
                  <c:v>#N/A</c:v>
                </c:pt>
                <c:pt idx="4999">
                  <c:v>#N/A</c:v>
                </c:pt>
                <c:pt idx="5000">
                  <c:v>#N/A</c:v>
                </c:pt>
                <c:pt idx="5001">
                  <c:v>#N/A</c:v>
                </c:pt>
                <c:pt idx="5002">
                  <c:v>#N/A</c:v>
                </c:pt>
                <c:pt idx="5003">
                  <c:v>#N/A</c:v>
                </c:pt>
                <c:pt idx="5004">
                  <c:v>#N/A</c:v>
                </c:pt>
                <c:pt idx="5005">
                  <c:v>#N/A</c:v>
                </c:pt>
                <c:pt idx="5006">
                  <c:v>#N/A</c:v>
                </c:pt>
                <c:pt idx="5007">
                  <c:v>#N/A</c:v>
                </c:pt>
                <c:pt idx="5008">
                  <c:v>#N/A</c:v>
                </c:pt>
                <c:pt idx="5009">
                  <c:v>#N/A</c:v>
                </c:pt>
                <c:pt idx="5010">
                  <c:v>#N/A</c:v>
                </c:pt>
                <c:pt idx="5011">
                  <c:v>#N/A</c:v>
                </c:pt>
                <c:pt idx="5012">
                  <c:v>#N/A</c:v>
                </c:pt>
                <c:pt idx="5013">
                  <c:v>#N/A</c:v>
                </c:pt>
                <c:pt idx="5014">
                  <c:v>#N/A</c:v>
                </c:pt>
                <c:pt idx="5015">
                  <c:v>#N/A</c:v>
                </c:pt>
                <c:pt idx="5016">
                  <c:v>#N/A</c:v>
                </c:pt>
                <c:pt idx="5017">
                  <c:v>#N/A</c:v>
                </c:pt>
                <c:pt idx="5018">
                  <c:v>#N/A</c:v>
                </c:pt>
                <c:pt idx="5019">
                  <c:v>#N/A</c:v>
                </c:pt>
                <c:pt idx="5020">
                  <c:v>#N/A</c:v>
                </c:pt>
                <c:pt idx="5021">
                  <c:v>#N/A</c:v>
                </c:pt>
                <c:pt idx="5022">
                  <c:v>#N/A</c:v>
                </c:pt>
                <c:pt idx="5023">
                  <c:v>#N/A</c:v>
                </c:pt>
                <c:pt idx="5024">
                  <c:v>#N/A</c:v>
                </c:pt>
                <c:pt idx="5025">
                  <c:v>#N/A</c:v>
                </c:pt>
                <c:pt idx="5026">
                  <c:v>#N/A</c:v>
                </c:pt>
                <c:pt idx="5027">
                  <c:v>#N/A</c:v>
                </c:pt>
                <c:pt idx="5028">
                  <c:v>#N/A</c:v>
                </c:pt>
                <c:pt idx="5029">
                  <c:v>#N/A</c:v>
                </c:pt>
                <c:pt idx="5030">
                  <c:v>#N/A</c:v>
                </c:pt>
                <c:pt idx="5031">
                  <c:v>#N/A</c:v>
                </c:pt>
                <c:pt idx="5032">
                  <c:v>#N/A</c:v>
                </c:pt>
                <c:pt idx="5033">
                  <c:v>#N/A</c:v>
                </c:pt>
                <c:pt idx="5034">
                  <c:v>#N/A</c:v>
                </c:pt>
                <c:pt idx="5035">
                  <c:v>#N/A</c:v>
                </c:pt>
                <c:pt idx="5036">
                  <c:v>#N/A</c:v>
                </c:pt>
                <c:pt idx="5037">
                  <c:v>#N/A</c:v>
                </c:pt>
                <c:pt idx="5038">
                  <c:v>#N/A</c:v>
                </c:pt>
                <c:pt idx="5039">
                  <c:v>#N/A</c:v>
                </c:pt>
                <c:pt idx="5040">
                  <c:v>#N/A</c:v>
                </c:pt>
                <c:pt idx="5041">
                  <c:v>#N/A</c:v>
                </c:pt>
                <c:pt idx="5042">
                  <c:v>#N/A</c:v>
                </c:pt>
                <c:pt idx="5043">
                  <c:v>#N/A</c:v>
                </c:pt>
                <c:pt idx="5044">
                  <c:v>#N/A</c:v>
                </c:pt>
                <c:pt idx="5045">
                  <c:v>#N/A</c:v>
                </c:pt>
                <c:pt idx="5046">
                  <c:v>#N/A</c:v>
                </c:pt>
                <c:pt idx="5047">
                  <c:v>#N/A</c:v>
                </c:pt>
                <c:pt idx="5048">
                  <c:v>#N/A</c:v>
                </c:pt>
                <c:pt idx="5049">
                  <c:v>#N/A</c:v>
                </c:pt>
                <c:pt idx="5050">
                  <c:v>#N/A</c:v>
                </c:pt>
                <c:pt idx="5051">
                  <c:v>#N/A</c:v>
                </c:pt>
                <c:pt idx="5052">
                  <c:v>#N/A</c:v>
                </c:pt>
                <c:pt idx="5053">
                  <c:v>#N/A</c:v>
                </c:pt>
                <c:pt idx="5054">
                  <c:v>#N/A</c:v>
                </c:pt>
                <c:pt idx="5055">
                  <c:v>#N/A</c:v>
                </c:pt>
                <c:pt idx="5056">
                  <c:v>#N/A</c:v>
                </c:pt>
                <c:pt idx="5057">
                  <c:v>#N/A</c:v>
                </c:pt>
                <c:pt idx="5058">
                  <c:v>#N/A</c:v>
                </c:pt>
                <c:pt idx="5059">
                  <c:v>#N/A</c:v>
                </c:pt>
                <c:pt idx="5060">
                  <c:v>#N/A</c:v>
                </c:pt>
                <c:pt idx="5061">
                  <c:v>#N/A</c:v>
                </c:pt>
                <c:pt idx="5062">
                  <c:v>#N/A</c:v>
                </c:pt>
                <c:pt idx="5063">
                  <c:v>#N/A</c:v>
                </c:pt>
                <c:pt idx="5064">
                  <c:v>#N/A</c:v>
                </c:pt>
                <c:pt idx="5065">
                  <c:v>#N/A</c:v>
                </c:pt>
                <c:pt idx="5066">
                  <c:v>#N/A</c:v>
                </c:pt>
                <c:pt idx="5067">
                  <c:v>#N/A</c:v>
                </c:pt>
                <c:pt idx="5068">
                  <c:v>#N/A</c:v>
                </c:pt>
                <c:pt idx="5069">
                  <c:v>#N/A</c:v>
                </c:pt>
                <c:pt idx="5070">
                  <c:v>#N/A</c:v>
                </c:pt>
                <c:pt idx="5071">
                  <c:v>#N/A</c:v>
                </c:pt>
                <c:pt idx="5072">
                  <c:v>#N/A</c:v>
                </c:pt>
                <c:pt idx="5073">
                  <c:v>#N/A</c:v>
                </c:pt>
                <c:pt idx="5074">
                  <c:v>#N/A</c:v>
                </c:pt>
                <c:pt idx="5075">
                  <c:v>#N/A</c:v>
                </c:pt>
                <c:pt idx="5076">
                  <c:v>#N/A</c:v>
                </c:pt>
                <c:pt idx="5077">
                  <c:v>#N/A</c:v>
                </c:pt>
                <c:pt idx="5078">
                  <c:v>#N/A</c:v>
                </c:pt>
                <c:pt idx="5079">
                  <c:v>#N/A</c:v>
                </c:pt>
                <c:pt idx="5080">
                  <c:v>#N/A</c:v>
                </c:pt>
                <c:pt idx="5081">
                  <c:v>#N/A</c:v>
                </c:pt>
                <c:pt idx="5082">
                  <c:v>#N/A</c:v>
                </c:pt>
                <c:pt idx="5083">
                  <c:v>#N/A</c:v>
                </c:pt>
                <c:pt idx="5084">
                  <c:v>#N/A</c:v>
                </c:pt>
                <c:pt idx="5085">
                  <c:v>#N/A</c:v>
                </c:pt>
                <c:pt idx="5086">
                  <c:v>#N/A</c:v>
                </c:pt>
                <c:pt idx="5087">
                  <c:v>#N/A</c:v>
                </c:pt>
                <c:pt idx="5088">
                  <c:v>#N/A</c:v>
                </c:pt>
                <c:pt idx="5089">
                  <c:v>#N/A</c:v>
                </c:pt>
                <c:pt idx="5090">
                  <c:v>#N/A</c:v>
                </c:pt>
                <c:pt idx="5091">
                  <c:v>#N/A</c:v>
                </c:pt>
                <c:pt idx="5092">
                  <c:v>#N/A</c:v>
                </c:pt>
                <c:pt idx="5093">
                  <c:v>#N/A</c:v>
                </c:pt>
                <c:pt idx="5094">
                  <c:v>#N/A</c:v>
                </c:pt>
                <c:pt idx="5095">
                  <c:v>#N/A</c:v>
                </c:pt>
                <c:pt idx="5096">
                  <c:v>#N/A</c:v>
                </c:pt>
                <c:pt idx="5097">
                  <c:v>#N/A</c:v>
                </c:pt>
                <c:pt idx="5098">
                  <c:v>#N/A</c:v>
                </c:pt>
                <c:pt idx="5099">
                  <c:v>#N/A</c:v>
                </c:pt>
                <c:pt idx="5100">
                  <c:v>#N/A</c:v>
                </c:pt>
                <c:pt idx="5101">
                  <c:v>#N/A</c:v>
                </c:pt>
                <c:pt idx="5102">
                  <c:v>#N/A</c:v>
                </c:pt>
                <c:pt idx="5103">
                  <c:v>#N/A</c:v>
                </c:pt>
                <c:pt idx="5104">
                  <c:v>#N/A</c:v>
                </c:pt>
                <c:pt idx="5105">
                  <c:v>#N/A</c:v>
                </c:pt>
                <c:pt idx="5106">
                  <c:v>#N/A</c:v>
                </c:pt>
                <c:pt idx="5107">
                  <c:v>#N/A</c:v>
                </c:pt>
                <c:pt idx="5108">
                  <c:v>#N/A</c:v>
                </c:pt>
                <c:pt idx="5109">
                  <c:v>#N/A</c:v>
                </c:pt>
                <c:pt idx="5110">
                  <c:v>#N/A</c:v>
                </c:pt>
                <c:pt idx="5111">
                  <c:v>#N/A</c:v>
                </c:pt>
                <c:pt idx="5112">
                  <c:v>#N/A</c:v>
                </c:pt>
                <c:pt idx="5113">
                  <c:v>#N/A</c:v>
                </c:pt>
                <c:pt idx="5114">
                  <c:v>#N/A</c:v>
                </c:pt>
                <c:pt idx="5115">
                  <c:v>#N/A</c:v>
                </c:pt>
                <c:pt idx="5116">
                  <c:v>#N/A</c:v>
                </c:pt>
                <c:pt idx="5117">
                  <c:v>#N/A</c:v>
                </c:pt>
                <c:pt idx="5118">
                  <c:v>#N/A</c:v>
                </c:pt>
                <c:pt idx="5119">
                  <c:v>#N/A</c:v>
                </c:pt>
                <c:pt idx="5120">
                  <c:v>#N/A</c:v>
                </c:pt>
                <c:pt idx="5121">
                  <c:v>#N/A</c:v>
                </c:pt>
                <c:pt idx="5122">
                  <c:v>#N/A</c:v>
                </c:pt>
                <c:pt idx="5123">
                  <c:v>#N/A</c:v>
                </c:pt>
                <c:pt idx="5124">
                  <c:v>#N/A</c:v>
                </c:pt>
                <c:pt idx="5125">
                  <c:v>#N/A</c:v>
                </c:pt>
                <c:pt idx="5126">
                  <c:v>#N/A</c:v>
                </c:pt>
                <c:pt idx="5127">
                  <c:v>#N/A</c:v>
                </c:pt>
                <c:pt idx="5128">
                  <c:v>#N/A</c:v>
                </c:pt>
                <c:pt idx="5129">
                  <c:v>#N/A</c:v>
                </c:pt>
                <c:pt idx="5130">
                  <c:v>#N/A</c:v>
                </c:pt>
                <c:pt idx="5131">
                  <c:v>#N/A</c:v>
                </c:pt>
                <c:pt idx="5132">
                  <c:v>#N/A</c:v>
                </c:pt>
                <c:pt idx="5133">
                  <c:v>#N/A</c:v>
                </c:pt>
                <c:pt idx="5134">
                  <c:v>#N/A</c:v>
                </c:pt>
                <c:pt idx="5135">
                  <c:v>#N/A</c:v>
                </c:pt>
                <c:pt idx="5136">
                  <c:v>#N/A</c:v>
                </c:pt>
                <c:pt idx="5137">
                  <c:v>#N/A</c:v>
                </c:pt>
                <c:pt idx="5138">
                  <c:v>#N/A</c:v>
                </c:pt>
                <c:pt idx="5139">
                  <c:v>#N/A</c:v>
                </c:pt>
                <c:pt idx="5140">
                  <c:v>#N/A</c:v>
                </c:pt>
                <c:pt idx="5141">
                  <c:v>#N/A</c:v>
                </c:pt>
                <c:pt idx="5142">
                  <c:v>#N/A</c:v>
                </c:pt>
                <c:pt idx="5143">
                  <c:v>#N/A</c:v>
                </c:pt>
                <c:pt idx="5144">
                  <c:v>#N/A</c:v>
                </c:pt>
                <c:pt idx="5145">
                  <c:v>#N/A</c:v>
                </c:pt>
                <c:pt idx="5146">
                  <c:v>#N/A</c:v>
                </c:pt>
                <c:pt idx="5147">
                  <c:v>#N/A</c:v>
                </c:pt>
                <c:pt idx="5148">
                  <c:v>#N/A</c:v>
                </c:pt>
                <c:pt idx="5149">
                  <c:v>#N/A</c:v>
                </c:pt>
                <c:pt idx="5150">
                  <c:v>#N/A</c:v>
                </c:pt>
                <c:pt idx="5151">
                  <c:v>#N/A</c:v>
                </c:pt>
                <c:pt idx="5152">
                  <c:v>#N/A</c:v>
                </c:pt>
                <c:pt idx="5153">
                  <c:v>#N/A</c:v>
                </c:pt>
                <c:pt idx="5154">
                  <c:v>#N/A</c:v>
                </c:pt>
                <c:pt idx="5155">
                  <c:v>#N/A</c:v>
                </c:pt>
                <c:pt idx="5156">
                  <c:v>#N/A</c:v>
                </c:pt>
                <c:pt idx="5157">
                  <c:v>#N/A</c:v>
                </c:pt>
                <c:pt idx="5158">
                  <c:v>#N/A</c:v>
                </c:pt>
                <c:pt idx="5159">
                  <c:v>#N/A</c:v>
                </c:pt>
                <c:pt idx="5160">
                  <c:v>#N/A</c:v>
                </c:pt>
                <c:pt idx="5161">
                  <c:v>#N/A</c:v>
                </c:pt>
                <c:pt idx="5162">
                  <c:v>#N/A</c:v>
                </c:pt>
                <c:pt idx="5163">
                  <c:v>#N/A</c:v>
                </c:pt>
                <c:pt idx="5164">
                  <c:v>#N/A</c:v>
                </c:pt>
                <c:pt idx="5165">
                  <c:v>#N/A</c:v>
                </c:pt>
                <c:pt idx="5166">
                  <c:v>#N/A</c:v>
                </c:pt>
                <c:pt idx="5167">
                  <c:v>#N/A</c:v>
                </c:pt>
                <c:pt idx="5168">
                  <c:v>#N/A</c:v>
                </c:pt>
                <c:pt idx="5169">
                  <c:v>#N/A</c:v>
                </c:pt>
                <c:pt idx="5170">
                  <c:v>#N/A</c:v>
                </c:pt>
                <c:pt idx="5171">
                  <c:v>#N/A</c:v>
                </c:pt>
                <c:pt idx="5172">
                  <c:v>#N/A</c:v>
                </c:pt>
                <c:pt idx="5173">
                  <c:v>#N/A</c:v>
                </c:pt>
                <c:pt idx="5174">
                  <c:v>#N/A</c:v>
                </c:pt>
                <c:pt idx="5175">
                  <c:v>#N/A</c:v>
                </c:pt>
                <c:pt idx="5176">
                  <c:v>#N/A</c:v>
                </c:pt>
                <c:pt idx="5177">
                  <c:v>#N/A</c:v>
                </c:pt>
                <c:pt idx="5178">
                  <c:v>#N/A</c:v>
                </c:pt>
                <c:pt idx="5179">
                  <c:v>#N/A</c:v>
                </c:pt>
                <c:pt idx="5180">
                  <c:v>#N/A</c:v>
                </c:pt>
                <c:pt idx="5181">
                  <c:v>#N/A</c:v>
                </c:pt>
                <c:pt idx="5182">
                  <c:v>#N/A</c:v>
                </c:pt>
                <c:pt idx="5183">
                  <c:v>#N/A</c:v>
                </c:pt>
                <c:pt idx="5184">
                  <c:v>#N/A</c:v>
                </c:pt>
                <c:pt idx="5185">
                  <c:v>#N/A</c:v>
                </c:pt>
                <c:pt idx="5186">
                  <c:v>#N/A</c:v>
                </c:pt>
                <c:pt idx="5187">
                  <c:v>#N/A</c:v>
                </c:pt>
                <c:pt idx="5188">
                  <c:v>#N/A</c:v>
                </c:pt>
                <c:pt idx="5189">
                  <c:v>#N/A</c:v>
                </c:pt>
                <c:pt idx="5190">
                  <c:v>#N/A</c:v>
                </c:pt>
                <c:pt idx="5191">
                  <c:v>#N/A</c:v>
                </c:pt>
                <c:pt idx="5192">
                  <c:v>#N/A</c:v>
                </c:pt>
                <c:pt idx="5193">
                  <c:v>#N/A</c:v>
                </c:pt>
                <c:pt idx="5194">
                  <c:v>#N/A</c:v>
                </c:pt>
                <c:pt idx="5195">
                  <c:v>#N/A</c:v>
                </c:pt>
                <c:pt idx="5196">
                  <c:v>#N/A</c:v>
                </c:pt>
                <c:pt idx="5197">
                  <c:v>#N/A</c:v>
                </c:pt>
                <c:pt idx="5198">
                  <c:v>#N/A</c:v>
                </c:pt>
                <c:pt idx="5199">
                  <c:v>#N/A</c:v>
                </c:pt>
                <c:pt idx="5200">
                  <c:v>#N/A</c:v>
                </c:pt>
                <c:pt idx="5201">
                  <c:v>#N/A</c:v>
                </c:pt>
                <c:pt idx="5202">
                  <c:v>#N/A</c:v>
                </c:pt>
                <c:pt idx="5203">
                  <c:v>#N/A</c:v>
                </c:pt>
                <c:pt idx="5204">
                  <c:v>#N/A</c:v>
                </c:pt>
                <c:pt idx="5205">
                  <c:v>#N/A</c:v>
                </c:pt>
                <c:pt idx="5206">
                  <c:v>#N/A</c:v>
                </c:pt>
                <c:pt idx="5207">
                  <c:v>#N/A</c:v>
                </c:pt>
                <c:pt idx="5208">
                  <c:v>#N/A</c:v>
                </c:pt>
                <c:pt idx="5209">
                  <c:v>#N/A</c:v>
                </c:pt>
                <c:pt idx="5210">
                  <c:v>#N/A</c:v>
                </c:pt>
                <c:pt idx="5211">
                  <c:v>#N/A</c:v>
                </c:pt>
                <c:pt idx="5212">
                  <c:v>#N/A</c:v>
                </c:pt>
                <c:pt idx="5213">
                  <c:v>#N/A</c:v>
                </c:pt>
                <c:pt idx="5214">
                  <c:v>#N/A</c:v>
                </c:pt>
                <c:pt idx="5215">
                  <c:v>#N/A</c:v>
                </c:pt>
                <c:pt idx="5216">
                  <c:v>#N/A</c:v>
                </c:pt>
                <c:pt idx="5217">
                  <c:v>#N/A</c:v>
                </c:pt>
                <c:pt idx="5218">
                  <c:v>#N/A</c:v>
                </c:pt>
                <c:pt idx="5219">
                  <c:v>#N/A</c:v>
                </c:pt>
                <c:pt idx="5220">
                  <c:v>#N/A</c:v>
                </c:pt>
                <c:pt idx="5221">
                  <c:v>#N/A</c:v>
                </c:pt>
                <c:pt idx="5222">
                  <c:v>#N/A</c:v>
                </c:pt>
                <c:pt idx="5223">
                  <c:v>#N/A</c:v>
                </c:pt>
                <c:pt idx="5224">
                  <c:v>#N/A</c:v>
                </c:pt>
                <c:pt idx="5225">
                  <c:v>#N/A</c:v>
                </c:pt>
                <c:pt idx="5226">
                  <c:v>#N/A</c:v>
                </c:pt>
                <c:pt idx="5227">
                  <c:v>#N/A</c:v>
                </c:pt>
                <c:pt idx="5228">
                  <c:v>#N/A</c:v>
                </c:pt>
                <c:pt idx="5229">
                  <c:v>#N/A</c:v>
                </c:pt>
                <c:pt idx="5230">
                  <c:v>#N/A</c:v>
                </c:pt>
                <c:pt idx="5231">
                  <c:v>#N/A</c:v>
                </c:pt>
                <c:pt idx="5232">
                  <c:v>#N/A</c:v>
                </c:pt>
                <c:pt idx="5233">
                  <c:v>#N/A</c:v>
                </c:pt>
                <c:pt idx="5234">
                  <c:v>#N/A</c:v>
                </c:pt>
                <c:pt idx="5235">
                  <c:v>#N/A</c:v>
                </c:pt>
                <c:pt idx="5236">
                  <c:v>#N/A</c:v>
                </c:pt>
                <c:pt idx="5237">
                  <c:v>#N/A</c:v>
                </c:pt>
                <c:pt idx="5238">
                  <c:v>#N/A</c:v>
                </c:pt>
                <c:pt idx="5239">
                  <c:v>#N/A</c:v>
                </c:pt>
                <c:pt idx="5240">
                  <c:v>#N/A</c:v>
                </c:pt>
                <c:pt idx="5241">
                  <c:v>#N/A</c:v>
                </c:pt>
                <c:pt idx="5242">
                  <c:v>#N/A</c:v>
                </c:pt>
                <c:pt idx="5243">
                  <c:v>#N/A</c:v>
                </c:pt>
                <c:pt idx="5244">
                  <c:v>#N/A</c:v>
                </c:pt>
                <c:pt idx="5245">
                  <c:v>#N/A</c:v>
                </c:pt>
                <c:pt idx="5246">
                  <c:v>#N/A</c:v>
                </c:pt>
                <c:pt idx="5247">
                  <c:v>#N/A</c:v>
                </c:pt>
                <c:pt idx="5248">
                  <c:v>#N/A</c:v>
                </c:pt>
                <c:pt idx="5249">
                  <c:v>#N/A</c:v>
                </c:pt>
                <c:pt idx="5250">
                  <c:v>#N/A</c:v>
                </c:pt>
                <c:pt idx="5251">
                  <c:v>#N/A</c:v>
                </c:pt>
                <c:pt idx="5252">
                  <c:v>#N/A</c:v>
                </c:pt>
                <c:pt idx="5253">
                  <c:v>#N/A</c:v>
                </c:pt>
                <c:pt idx="5254">
                  <c:v>#N/A</c:v>
                </c:pt>
                <c:pt idx="5255">
                  <c:v>#N/A</c:v>
                </c:pt>
                <c:pt idx="5256">
                  <c:v>#N/A</c:v>
                </c:pt>
                <c:pt idx="5257">
                  <c:v>#N/A</c:v>
                </c:pt>
                <c:pt idx="5258">
                  <c:v>#N/A</c:v>
                </c:pt>
                <c:pt idx="5259">
                  <c:v>#N/A</c:v>
                </c:pt>
                <c:pt idx="5260">
                  <c:v>#N/A</c:v>
                </c:pt>
                <c:pt idx="5261">
                  <c:v>#N/A</c:v>
                </c:pt>
                <c:pt idx="5262">
                  <c:v>#N/A</c:v>
                </c:pt>
                <c:pt idx="5263">
                  <c:v>#N/A</c:v>
                </c:pt>
                <c:pt idx="5264">
                  <c:v>#N/A</c:v>
                </c:pt>
                <c:pt idx="5265">
                  <c:v>#N/A</c:v>
                </c:pt>
                <c:pt idx="5266">
                  <c:v>#N/A</c:v>
                </c:pt>
                <c:pt idx="5267">
                  <c:v>#N/A</c:v>
                </c:pt>
                <c:pt idx="5268">
                  <c:v>#N/A</c:v>
                </c:pt>
                <c:pt idx="5269">
                  <c:v>#N/A</c:v>
                </c:pt>
                <c:pt idx="5270">
                  <c:v>#N/A</c:v>
                </c:pt>
                <c:pt idx="5271">
                  <c:v>#N/A</c:v>
                </c:pt>
                <c:pt idx="5272">
                  <c:v>#N/A</c:v>
                </c:pt>
                <c:pt idx="5273">
                  <c:v>#N/A</c:v>
                </c:pt>
                <c:pt idx="5274">
                  <c:v>#N/A</c:v>
                </c:pt>
                <c:pt idx="5275">
                  <c:v>#N/A</c:v>
                </c:pt>
                <c:pt idx="5276">
                  <c:v>#N/A</c:v>
                </c:pt>
                <c:pt idx="5277">
                  <c:v>#N/A</c:v>
                </c:pt>
                <c:pt idx="5278">
                  <c:v>#N/A</c:v>
                </c:pt>
                <c:pt idx="5279">
                  <c:v>#N/A</c:v>
                </c:pt>
                <c:pt idx="5280">
                  <c:v>#N/A</c:v>
                </c:pt>
                <c:pt idx="5281">
                  <c:v>#N/A</c:v>
                </c:pt>
                <c:pt idx="5282">
                  <c:v>#N/A</c:v>
                </c:pt>
                <c:pt idx="5283">
                  <c:v>#N/A</c:v>
                </c:pt>
                <c:pt idx="5284">
                  <c:v>#N/A</c:v>
                </c:pt>
                <c:pt idx="5285">
                  <c:v>#N/A</c:v>
                </c:pt>
                <c:pt idx="5286">
                  <c:v>#N/A</c:v>
                </c:pt>
                <c:pt idx="5287">
                  <c:v>#N/A</c:v>
                </c:pt>
                <c:pt idx="5288">
                  <c:v>#N/A</c:v>
                </c:pt>
                <c:pt idx="5289">
                  <c:v>#N/A</c:v>
                </c:pt>
                <c:pt idx="5290">
                  <c:v>#N/A</c:v>
                </c:pt>
                <c:pt idx="5291">
                  <c:v>#N/A</c:v>
                </c:pt>
                <c:pt idx="5292">
                  <c:v>#N/A</c:v>
                </c:pt>
                <c:pt idx="5293">
                  <c:v>#N/A</c:v>
                </c:pt>
                <c:pt idx="5294">
                  <c:v>#N/A</c:v>
                </c:pt>
                <c:pt idx="5295">
                  <c:v>#N/A</c:v>
                </c:pt>
                <c:pt idx="5296">
                  <c:v>#N/A</c:v>
                </c:pt>
                <c:pt idx="5297">
                  <c:v>#N/A</c:v>
                </c:pt>
                <c:pt idx="5298">
                  <c:v>#N/A</c:v>
                </c:pt>
                <c:pt idx="5299">
                  <c:v>#N/A</c:v>
                </c:pt>
                <c:pt idx="5300">
                  <c:v>#N/A</c:v>
                </c:pt>
                <c:pt idx="5301">
                  <c:v>#N/A</c:v>
                </c:pt>
                <c:pt idx="5302">
                  <c:v>#N/A</c:v>
                </c:pt>
                <c:pt idx="5303">
                  <c:v>#N/A</c:v>
                </c:pt>
                <c:pt idx="5304">
                  <c:v>#N/A</c:v>
                </c:pt>
                <c:pt idx="5305">
                  <c:v>#N/A</c:v>
                </c:pt>
                <c:pt idx="5306">
                  <c:v>#N/A</c:v>
                </c:pt>
                <c:pt idx="5307">
                  <c:v>#N/A</c:v>
                </c:pt>
                <c:pt idx="5308">
                  <c:v>#N/A</c:v>
                </c:pt>
                <c:pt idx="5309">
                  <c:v>#N/A</c:v>
                </c:pt>
                <c:pt idx="5310">
                  <c:v>#N/A</c:v>
                </c:pt>
                <c:pt idx="5311">
                  <c:v>#N/A</c:v>
                </c:pt>
                <c:pt idx="5312">
                  <c:v>#N/A</c:v>
                </c:pt>
                <c:pt idx="5313">
                  <c:v>#N/A</c:v>
                </c:pt>
                <c:pt idx="5314">
                  <c:v>#N/A</c:v>
                </c:pt>
                <c:pt idx="5315">
                  <c:v>#N/A</c:v>
                </c:pt>
                <c:pt idx="5316">
                  <c:v>#N/A</c:v>
                </c:pt>
                <c:pt idx="5317">
                  <c:v>#N/A</c:v>
                </c:pt>
                <c:pt idx="5318">
                  <c:v>#N/A</c:v>
                </c:pt>
                <c:pt idx="5319">
                  <c:v>#N/A</c:v>
                </c:pt>
                <c:pt idx="5320">
                  <c:v>#N/A</c:v>
                </c:pt>
                <c:pt idx="5321">
                  <c:v>#N/A</c:v>
                </c:pt>
                <c:pt idx="5322">
                  <c:v>#N/A</c:v>
                </c:pt>
                <c:pt idx="5323">
                  <c:v>#N/A</c:v>
                </c:pt>
                <c:pt idx="5324">
                  <c:v>#N/A</c:v>
                </c:pt>
                <c:pt idx="5325">
                  <c:v>#N/A</c:v>
                </c:pt>
                <c:pt idx="5326">
                  <c:v>#N/A</c:v>
                </c:pt>
                <c:pt idx="5327">
                  <c:v>#N/A</c:v>
                </c:pt>
                <c:pt idx="5328">
                  <c:v>#N/A</c:v>
                </c:pt>
                <c:pt idx="5329">
                  <c:v>#N/A</c:v>
                </c:pt>
                <c:pt idx="5330">
                  <c:v>#N/A</c:v>
                </c:pt>
                <c:pt idx="5331">
                  <c:v>#N/A</c:v>
                </c:pt>
                <c:pt idx="5332">
                  <c:v>#N/A</c:v>
                </c:pt>
                <c:pt idx="5333">
                  <c:v>#N/A</c:v>
                </c:pt>
                <c:pt idx="5334">
                  <c:v>#N/A</c:v>
                </c:pt>
                <c:pt idx="5335">
                  <c:v>#N/A</c:v>
                </c:pt>
                <c:pt idx="5336">
                  <c:v>#N/A</c:v>
                </c:pt>
                <c:pt idx="5337">
                  <c:v>#N/A</c:v>
                </c:pt>
                <c:pt idx="5338">
                  <c:v>#N/A</c:v>
                </c:pt>
                <c:pt idx="5339">
                  <c:v>#N/A</c:v>
                </c:pt>
                <c:pt idx="5340">
                  <c:v>#N/A</c:v>
                </c:pt>
                <c:pt idx="5341">
                  <c:v>#N/A</c:v>
                </c:pt>
                <c:pt idx="5342">
                  <c:v>#N/A</c:v>
                </c:pt>
                <c:pt idx="5343">
                  <c:v>#N/A</c:v>
                </c:pt>
                <c:pt idx="5344">
                  <c:v>#N/A</c:v>
                </c:pt>
                <c:pt idx="5345">
                  <c:v>#N/A</c:v>
                </c:pt>
                <c:pt idx="5346">
                  <c:v>#N/A</c:v>
                </c:pt>
                <c:pt idx="5347">
                  <c:v>#N/A</c:v>
                </c:pt>
                <c:pt idx="5348">
                  <c:v>#N/A</c:v>
                </c:pt>
                <c:pt idx="5349">
                  <c:v>#N/A</c:v>
                </c:pt>
                <c:pt idx="5350">
                  <c:v>#N/A</c:v>
                </c:pt>
                <c:pt idx="5351">
                  <c:v>#N/A</c:v>
                </c:pt>
                <c:pt idx="5352">
                  <c:v>#N/A</c:v>
                </c:pt>
                <c:pt idx="5353">
                  <c:v>#N/A</c:v>
                </c:pt>
                <c:pt idx="5354">
                  <c:v>#N/A</c:v>
                </c:pt>
                <c:pt idx="5355">
                  <c:v>#N/A</c:v>
                </c:pt>
                <c:pt idx="5356">
                  <c:v>#N/A</c:v>
                </c:pt>
                <c:pt idx="5357">
                  <c:v>#N/A</c:v>
                </c:pt>
                <c:pt idx="5358">
                  <c:v>#N/A</c:v>
                </c:pt>
                <c:pt idx="5359">
                  <c:v>#N/A</c:v>
                </c:pt>
                <c:pt idx="5360">
                  <c:v>#N/A</c:v>
                </c:pt>
                <c:pt idx="5361">
                  <c:v>#N/A</c:v>
                </c:pt>
                <c:pt idx="5362">
                  <c:v>#N/A</c:v>
                </c:pt>
                <c:pt idx="5363">
                  <c:v>#N/A</c:v>
                </c:pt>
                <c:pt idx="5364">
                  <c:v>#N/A</c:v>
                </c:pt>
                <c:pt idx="5365">
                  <c:v>#N/A</c:v>
                </c:pt>
                <c:pt idx="5366">
                  <c:v>#N/A</c:v>
                </c:pt>
                <c:pt idx="5367">
                  <c:v>#N/A</c:v>
                </c:pt>
                <c:pt idx="5368">
                  <c:v>#N/A</c:v>
                </c:pt>
                <c:pt idx="5369">
                  <c:v>#N/A</c:v>
                </c:pt>
                <c:pt idx="5370">
                  <c:v>#N/A</c:v>
                </c:pt>
                <c:pt idx="5371">
                  <c:v>#N/A</c:v>
                </c:pt>
                <c:pt idx="5372">
                  <c:v>#N/A</c:v>
                </c:pt>
                <c:pt idx="5373">
                  <c:v>#N/A</c:v>
                </c:pt>
                <c:pt idx="5374">
                  <c:v>#N/A</c:v>
                </c:pt>
                <c:pt idx="5375">
                  <c:v>#N/A</c:v>
                </c:pt>
                <c:pt idx="5376">
                  <c:v>#N/A</c:v>
                </c:pt>
                <c:pt idx="5377">
                  <c:v>#N/A</c:v>
                </c:pt>
                <c:pt idx="5378">
                  <c:v>#N/A</c:v>
                </c:pt>
                <c:pt idx="5379">
                  <c:v>#N/A</c:v>
                </c:pt>
                <c:pt idx="5380">
                  <c:v>#N/A</c:v>
                </c:pt>
                <c:pt idx="5381">
                  <c:v>#N/A</c:v>
                </c:pt>
                <c:pt idx="5382">
                  <c:v>#N/A</c:v>
                </c:pt>
                <c:pt idx="5383">
                  <c:v>#N/A</c:v>
                </c:pt>
                <c:pt idx="5384">
                  <c:v>#N/A</c:v>
                </c:pt>
                <c:pt idx="5385">
                  <c:v>#N/A</c:v>
                </c:pt>
                <c:pt idx="5386">
                  <c:v>#N/A</c:v>
                </c:pt>
                <c:pt idx="5387">
                  <c:v>#N/A</c:v>
                </c:pt>
                <c:pt idx="5388">
                  <c:v>#N/A</c:v>
                </c:pt>
                <c:pt idx="5389">
                  <c:v>#N/A</c:v>
                </c:pt>
                <c:pt idx="5390">
                  <c:v>#N/A</c:v>
                </c:pt>
                <c:pt idx="5391">
                  <c:v>#N/A</c:v>
                </c:pt>
                <c:pt idx="5392">
                  <c:v>#N/A</c:v>
                </c:pt>
                <c:pt idx="5393">
                  <c:v>#N/A</c:v>
                </c:pt>
                <c:pt idx="5394">
                  <c:v>#N/A</c:v>
                </c:pt>
                <c:pt idx="5395">
                  <c:v>#N/A</c:v>
                </c:pt>
                <c:pt idx="5396">
                  <c:v>#N/A</c:v>
                </c:pt>
                <c:pt idx="5397">
                  <c:v>#N/A</c:v>
                </c:pt>
                <c:pt idx="5398">
                  <c:v>#N/A</c:v>
                </c:pt>
                <c:pt idx="5399">
                  <c:v>#N/A</c:v>
                </c:pt>
                <c:pt idx="5400">
                  <c:v>#N/A</c:v>
                </c:pt>
                <c:pt idx="5401">
                  <c:v>#N/A</c:v>
                </c:pt>
                <c:pt idx="5402">
                  <c:v>#N/A</c:v>
                </c:pt>
                <c:pt idx="5403">
                  <c:v>#N/A</c:v>
                </c:pt>
                <c:pt idx="5404">
                  <c:v>#N/A</c:v>
                </c:pt>
                <c:pt idx="5405">
                  <c:v>#N/A</c:v>
                </c:pt>
                <c:pt idx="5406">
                  <c:v>#N/A</c:v>
                </c:pt>
                <c:pt idx="5407">
                  <c:v>#N/A</c:v>
                </c:pt>
                <c:pt idx="5408">
                  <c:v>#N/A</c:v>
                </c:pt>
                <c:pt idx="5409">
                  <c:v>#N/A</c:v>
                </c:pt>
                <c:pt idx="5410">
                  <c:v>#N/A</c:v>
                </c:pt>
                <c:pt idx="5411">
                  <c:v>#N/A</c:v>
                </c:pt>
                <c:pt idx="5412">
                  <c:v>#N/A</c:v>
                </c:pt>
                <c:pt idx="5413">
                  <c:v>#N/A</c:v>
                </c:pt>
                <c:pt idx="5414">
                  <c:v>#N/A</c:v>
                </c:pt>
                <c:pt idx="5415">
                  <c:v>#N/A</c:v>
                </c:pt>
                <c:pt idx="5416">
                  <c:v>#N/A</c:v>
                </c:pt>
                <c:pt idx="5417">
                  <c:v>#N/A</c:v>
                </c:pt>
                <c:pt idx="5418">
                  <c:v>#N/A</c:v>
                </c:pt>
                <c:pt idx="5419">
                  <c:v>#N/A</c:v>
                </c:pt>
                <c:pt idx="5420">
                  <c:v>#N/A</c:v>
                </c:pt>
                <c:pt idx="5421">
                  <c:v>#N/A</c:v>
                </c:pt>
                <c:pt idx="5422">
                  <c:v>#N/A</c:v>
                </c:pt>
                <c:pt idx="5423">
                  <c:v>#N/A</c:v>
                </c:pt>
                <c:pt idx="5424">
                  <c:v>#N/A</c:v>
                </c:pt>
                <c:pt idx="5425">
                  <c:v>#N/A</c:v>
                </c:pt>
                <c:pt idx="5426">
                  <c:v>#N/A</c:v>
                </c:pt>
                <c:pt idx="5427">
                  <c:v>#N/A</c:v>
                </c:pt>
                <c:pt idx="5428">
                  <c:v>#N/A</c:v>
                </c:pt>
                <c:pt idx="5429">
                  <c:v>#N/A</c:v>
                </c:pt>
                <c:pt idx="5430">
                  <c:v>#N/A</c:v>
                </c:pt>
                <c:pt idx="5431">
                  <c:v>#N/A</c:v>
                </c:pt>
                <c:pt idx="5432">
                  <c:v>#N/A</c:v>
                </c:pt>
                <c:pt idx="5433">
                  <c:v>#N/A</c:v>
                </c:pt>
                <c:pt idx="5434">
                  <c:v>#N/A</c:v>
                </c:pt>
                <c:pt idx="5435">
                  <c:v>#N/A</c:v>
                </c:pt>
                <c:pt idx="5436">
                  <c:v>#N/A</c:v>
                </c:pt>
                <c:pt idx="5437">
                  <c:v>#N/A</c:v>
                </c:pt>
                <c:pt idx="5438">
                  <c:v>#N/A</c:v>
                </c:pt>
                <c:pt idx="5439">
                  <c:v>#N/A</c:v>
                </c:pt>
                <c:pt idx="5440">
                  <c:v>#N/A</c:v>
                </c:pt>
                <c:pt idx="5441">
                  <c:v>#N/A</c:v>
                </c:pt>
                <c:pt idx="5442">
                  <c:v>#N/A</c:v>
                </c:pt>
                <c:pt idx="5443">
                  <c:v>#N/A</c:v>
                </c:pt>
                <c:pt idx="5444">
                  <c:v>#N/A</c:v>
                </c:pt>
                <c:pt idx="5445">
                  <c:v>#N/A</c:v>
                </c:pt>
                <c:pt idx="5446">
                  <c:v>#N/A</c:v>
                </c:pt>
                <c:pt idx="5447">
                  <c:v>#N/A</c:v>
                </c:pt>
                <c:pt idx="5448">
                  <c:v>#N/A</c:v>
                </c:pt>
                <c:pt idx="5449">
                  <c:v>#N/A</c:v>
                </c:pt>
                <c:pt idx="5450">
                  <c:v>#N/A</c:v>
                </c:pt>
                <c:pt idx="5451">
                  <c:v>#N/A</c:v>
                </c:pt>
                <c:pt idx="5452">
                  <c:v>#N/A</c:v>
                </c:pt>
                <c:pt idx="5453">
                  <c:v>#N/A</c:v>
                </c:pt>
                <c:pt idx="5454">
                  <c:v>#N/A</c:v>
                </c:pt>
                <c:pt idx="5455">
                  <c:v>#N/A</c:v>
                </c:pt>
                <c:pt idx="5456">
                  <c:v>#N/A</c:v>
                </c:pt>
                <c:pt idx="5457">
                  <c:v>#N/A</c:v>
                </c:pt>
                <c:pt idx="5458">
                  <c:v>#N/A</c:v>
                </c:pt>
                <c:pt idx="5459">
                  <c:v>#N/A</c:v>
                </c:pt>
                <c:pt idx="5460">
                  <c:v>#N/A</c:v>
                </c:pt>
                <c:pt idx="5461">
                  <c:v>#N/A</c:v>
                </c:pt>
                <c:pt idx="5462">
                  <c:v>#N/A</c:v>
                </c:pt>
                <c:pt idx="5463">
                  <c:v>#N/A</c:v>
                </c:pt>
                <c:pt idx="5464">
                  <c:v>#N/A</c:v>
                </c:pt>
                <c:pt idx="5465">
                  <c:v>#N/A</c:v>
                </c:pt>
                <c:pt idx="5466">
                  <c:v>#N/A</c:v>
                </c:pt>
                <c:pt idx="5467">
                  <c:v>#N/A</c:v>
                </c:pt>
                <c:pt idx="5468">
                  <c:v>#N/A</c:v>
                </c:pt>
                <c:pt idx="5469">
                  <c:v>#N/A</c:v>
                </c:pt>
                <c:pt idx="5470">
                  <c:v>#N/A</c:v>
                </c:pt>
                <c:pt idx="5471">
                  <c:v>#N/A</c:v>
                </c:pt>
                <c:pt idx="5472">
                  <c:v>#N/A</c:v>
                </c:pt>
                <c:pt idx="5473">
                  <c:v>#N/A</c:v>
                </c:pt>
                <c:pt idx="5474">
                  <c:v>#N/A</c:v>
                </c:pt>
                <c:pt idx="5475">
                  <c:v>#N/A</c:v>
                </c:pt>
                <c:pt idx="5476">
                  <c:v>#N/A</c:v>
                </c:pt>
                <c:pt idx="5477">
                  <c:v>#N/A</c:v>
                </c:pt>
                <c:pt idx="5478">
                  <c:v>#N/A</c:v>
                </c:pt>
                <c:pt idx="5479">
                  <c:v>#N/A</c:v>
                </c:pt>
                <c:pt idx="5480">
                  <c:v>#N/A</c:v>
                </c:pt>
                <c:pt idx="5481">
                  <c:v>#N/A</c:v>
                </c:pt>
                <c:pt idx="5482">
                  <c:v>#N/A</c:v>
                </c:pt>
                <c:pt idx="5483">
                  <c:v>#N/A</c:v>
                </c:pt>
                <c:pt idx="5484">
                  <c:v>#N/A</c:v>
                </c:pt>
                <c:pt idx="5485">
                  <c:v>#N/A</c:v>
                </c:pt>
                <c:pt idx="5486">
                  <c:v>#N/A</c:v>
                </c:pt>
                <c:pt idx="5487">
                  <c:v>#N/A</c:v>
                </c:pt>
                <c:pt idx="5488">
                  <c:v>#N/A</c:v>
                </c:pt>
                <c:pt idx="5489">
                  <c:v>#N/A</c:v>
                </c:pt>
                <c:pt idx="5490">
                  <c:v>#N/A</c:v>
                </c:pt>
                <c:pt idx="5491">
                  <c:v>#N/A</c:v>
                </c:pt>
                <c:pt idx="5492">
                  <c:v>#N/A</c:v>
                </c:pt>
                <c:pt idx="5493">
                  <c:v>#N/A</c:v>
                </c:pt>
                <c:pt idx="5494">
                  <c:v>#N/A</c:v>
                </c:pt>
                <c:pt idx="5495">
                  <c:v>#N/A</c:v>
                </c:pt>
                <c:pt idx="5496">
                  <c:v>#N/A</c:v>
                </c:pt>
                <c:pt idx="5497">
                  <c:v>#N/A</c:v>
                </c:pt>
                <c:pt idx="5498">
                  <c:v>#N/A</c:v>
                </c:pt>
                <c:pt idx="5499">
                  <c:v>#N/A</c:v>
                </c:pt>
                <c:pt idx="5500">
                  <c:v>#N/A</c:v>
                </c:pt>
                <c:pt idx="5501">
                  <c:v>#N/A</c:v>
                </c:pt>
                <c:pt idx="5502">
                  <c:v>#N/A</c:v>
                </c:pt>
                <c:pt idx="5503">
                  <c:v>#N/A</c:v>
                </c:pt>
                <c:pt idx="5504">
                  <c:v>#N/A</c:v>
                </c:pt>
                <c:pt idx="5505">
                  <c:v>#N/A</c:v>
                </c:pt>
                <c:pt idx="5506">
                  <c:v>#N/A</c:v>
                </c:pt>
                <c:pt idx="5507">
                  <c:v>#N/A</c:v>
                </c:pt>
                <c:pt idx="5508">
                  <c:v>#N/A</c:v>
                </c:pt>
                <c:pt idx="5509">
                  <c:v>#N/A</c:v>
                </c:pt>
                <c:pt idx="5510">
                  <c:v>#N/A</c:v>
                </c:pt>
                <c:pt idx="5511">
                  <c:v>#N/A</c:v>
                </c:pt>
                <c:pt idx="5512">
                  <c:v>#N/A</c:v>
                </c:pt>
                <c:pt idx="5513">
                  <c:v>#N/A</c:v>
                </c:pt>
                <c:pt idx="5514">
                  <c:v>#N/A</c:v>
                </c:pt>
                <c:pt idx="5515">
                  <c:v>#N/A</c:v>
                </c:pt>
                <c:pt idx="5516">
                  <c:v>#N/A</c:v>
                </c:pt>
                <c:pt idx="5517">
                  <c:v>#N/A</c:v>
                </c:pt>
                <c:pt idx="5518">
                  <c:v>#N/A</c:v>
                </c:pt>
                <c:pt idx="5519">
                  <c:v>#N/A</c:v>
                </c:pt>
                <c:pt idx="5520">
                  <c:v>#N/A</c:v>
                </c:pt>
                <c:pt idx="5521">
                  <c:v>#N/A</c:v>
                </c:pt>
                <c:pt idx="5522">
                  <c:v>#N/A</c:v>
                </c:pt>
                <c:pt idx="5523">
                  <c:v>#N/A</c:v>
                </c:pt>
                <c:pt idx="5524">
                  <c:v>#N/A</c:v>
                </c:pt>
                <c:pt idx="5525">
                  <c:v>#N/A</c:v>
                </c:pt>
                <c:pt idx="5526">
                  <c:v>#N/A</c:v>
                </c:pt>
                <c:pt idx="5527">
                  <c:v>#N/A</c:v>
                </c:pt>
                <c:pt idx="5528">
                  <c:v>#N/A</c:v>
                </c:pt>
                <c:pt idx="5529">
                  <c:v>#N/A</c:v>
                </c:pt>
                <c:pt idx="5530">
                  <c:v>#N/A</c:v>
                </c:pt>
                <c:pt idx="5531">
                  <c:v>#N/A</c:v>
                </c:pt>
                <c:pt idx="5532">
                  <c:v>#N/A</c:v>
                </c:pt>
                <c:pt idx="5533">
                  <c:v>#N/A</c:v>
                </c:pt>
                <c:pt idx="5534">
                  <c:v>#N/A</c:v>
                </c:pt>
                <c:pt idx="5535">
                  <c:v>#N/A</c:v>
                </c:pt>
                <c:pt idx="5536">
                  <c:v>#N/A</c:v>
                </c:pt>
                <c:pt idx="5537">
                  <c:v>#N/A</c:v>
                </c:pt>
                <c:pt idx="5538">
                  <c:v>#N/A</c:v>
                </c:pt>
                <c:pt idx="5539">
                  <c:v>#N/A</c:v>
                </c:pt>
                <c:pt idx="5540">
                  <c:v>#N/A</c:v>
                </c:pt>
                <c:pt idx="5541">
                  <c:v>#N/A</c:v>
                </c:pt>
                <c:pt idx="5542">
                  <c:v>#N/A</c:v>
                </c:pt>
                <c:pt idx="5543">
                  <c:v>#N/A</c:v>
                </c:pt>
                <c:pt idx="5544">
                  <c:v>#N/A</c:v>
                </c:pt>
                <c:pt idx="5545">
                  <c:v>#N/A</c:v>
                </c:pt>
                <c:pt idx="5546">
                  <c:v>#N/A</c:v>
                </c:pt>
                <c:pt idx="5547">
                  <c:v>#N/A</c:v>
                </c:pt>
                <c:pt idx="5548">
                  <c:v>#N/A</c:v>
                </c:pt>
                <c:pt idx="5549">
                  <c:v>#N/A</c:v>
                </c:pt>
                <c:pt idx="5550">
                  <c:v>#N/A</c:v>
                </c:pt>
                <c:pt idx="5551">
                  <c:v>#N/A</c:v>
                </c:pt>
                <c:pt idx="5552">
                  <c:v>#N/A</c:v>
                </c:pt>
                <c:pt idx="5553">
                  <c:v>#N/A</c:v>
                </c:pt>
                <c:pt idx="5554">
                  <c:v>#N/A</c:v>
                </c:pt>
                <c:pt idx="5555">
                  <c:v>#N/A</c:v>
                </c:pt>
                <c:pt idx="5556">
                  <c:v>#N/A</c:v>
                </c:pt>
                <c:pt idx="5557">
                  <c:v>#N/A</c:v>
                </c:pt>
                <c:pt idx="5558">
                  <c:v>#N/A</c:v>
                </c:pt>
                <c:pt idx="5559">
                  <c:v>#N/A</c:v>
                </c:pt>
                <c:pt idx="5560">
                  <c:v>#N/A</c:v>
                </c:pt>
                <c:pt idx="5561">
                  <c:v>#N/A</c:v>
                </c:pt>
                <c:pt idx="5562">
                  <c:v>#N/A</c:v>
                </c:pt>
                <c:pt idx="5563">
                  <c:v>#N/A</c:v>
                </c:pt>
                <c:pt idx="5564">
                  <c:v>#N/A</c:v>
                </c:pt>
                <c:pt idx="5565">
                  <c:v>#N/A</c:v>
                </c:pt>
                <c:pt idx="5566">
                  <c:v>#N/A</c:v>
                </c:pt>
                <c:pt idx="5567">
                  <c:v>#N/A</c:v>
                </c:pt>
                <c:pt idx="5568">
                  <c:v>#N/A</c:v>
                </c:pt>
                <c:pt idx="5569">
                  <c:v>#N/A</c:v>
                </c:pt>
                <c:pt idx="5570">
                  <c:v>#N/A</c:v>
                </c:pt>
                <c:pt idx="5571">
                  <c:v>#N/A</c:v>
                </c:pt>
                <c:pt idx="5572">
                  <c:v>#N/A</c:v>
                </c:pt>
                <c:pt idx="5573">
                  <c:v>#N/A</c:v>
                </c:pt>
                <c:pt idx="5574">
                  <c:v>#N/A</c:v>
                </c:pt>
                <c:pt idx="5575">
                  <c:v>#N/A</c:v>
                </c:pt>
                <c:pt idx="5576">
                  <c:v>#N/A</c:v>
                </c:pt>
                <c:pt idx="5577">
                  <c:v>#N/A</c:v>
                </c:pt>
                <c:pt idx="5578">
                  <c:v>#N/A</c:v>
                </c:pt>
                <c:pt idx="5579">
                  <c:v>#N/A</c:v>
                </c:pt>
                <c:pt idx="5580">
                  <c:v>#N/A</c:v>
                </c:pt>
                <c:pt idx="5581">
                  <c:v>#N/A</c:v>
                </c:pt>
                <c:pt idx="5582">
                  <c:v>#N/A</c:v>
                </c:pt>
                <c:pt idx="5583">
                  <c:v>#N/A</c:v>
                </c:pt>
                <c:pt idx="5584">
                  <c:v>#N/A</c:v>
                </c:pt>
                <c:pt idx="5585">
                  <c:v>#N/A</c:v>
                </c:pt>
                <c:pt idx="5586">
                  <c:v>#N/A</c:v>
                </c:pt>
                <c:pt idx="5587">
                  <c:v>#N/A</c:v>
                </c:pt>
                <c:pt idx="5588">
                  <c:v>#N/A</c:v>
                </c:pt>
                <c:pt idx="5589">
                  <c:v>#N/A</c:v>
                </c:pt>
                <c:pt idx="5590">
                  <c:v>#N/A</c:v>
                </c:pt>
                <c:pt idx="5591">
                  <c:v>#N/A</c:v>
                </c:pt>
                <c:pt idx="5592">
                  <c:v>#N/A</c:v>
                </c:pt>
                <c:pt idx="5593">
                  <c:v>#N/A</c:v>
                </c:pt>
                <c:pt idx="5594">
                  <c:v>#N/A</c:v>
                </c:pt>
                <c:pt idx="5595">
                  <c:v>#N/A</c:v>
                </c:pt>
                <c:pt idx="5596">
                  <c:v>#N/A</c:v>
                </c:pt>
                <c:pt idx="5597">
                  <c:v>#N/A</c:v>
                </c:pt>
                <c:pt idx="5598">
                  <c:v>#N/A</c:v>
                </c:pt>
                <c:pt idx="5599">
                  <c:v>#N/A</c:v>
                </c:pt>
                <c:pt idx="5600">
                  <c:v>#N/A</c:v>
                </c:pt>
                <c:pt idx="5601">
                  <c:v>#N/A</c:v>
                </c:pt>
                <c:pt idx="5602">
                  <c:v>#N/A</c:v>
                </c:pt>
                <c:pt idx="5603">
                  <c:v>#N/A</c:v>
                </c:pt>
                <c:pt idx="5604">
                  <c:v>#N/A</c:v>
                </c:pt>
                <c:pt idx="5605">
                  <c:v>#N/A</c:v>
                </c:pt>
                <c:pt idx="5606">
                  <c:v>#N/A</c:v>
                </c:pt>
                <c:pt idx="5607">
                  <c:v>#N/A</c:v>
                </c:pt>
                <c:pt idx="5608">
                  <c:v>#N/A</c:v>
                </c:pt>
                <c:pt idx="5609">
                  <c:v>#N/A</c:v>
                </c:pt>
                <c:pt idx="5610">
                  <c:v>#N/A</c:v>
                </c:pt>
                <c:pt idx="5611">
                  <c:v>#N/A</c:v>
                </c:pt>
                <c:pt idx="5612">
                  <c:v>#N/A</c:v>
                </c:pt>
                <c:pt idx="5613">
                  <c:v>#N/A</c:v>
                </c:pt>
                <c:pt idx="5614">
                  <c:v>#N/A</c:v>
                </c:pt>
                <c:pt idx="5615">
                  <c:v>#N/A</c:v>
                </c:pt>
                <c:pt idx="5616">
                  <c:v>#N/A</c:v>
                </c:pt>
                <c:pt idx="5617">
                  <c:v>#N/A</c:v>
                </c:pt>
                <c:pt idx="5618">
                  <c:v>#N/A</c:v>
                </c:pt>
                <c:pt idx="5619">
                  <c:v>#N/A</c:v>
                </c:pt>
                <c:pt idx="5620">
                  <c:v>#N/A</c:v>
                </c:pt>
                <c:pt idx="5621">
                  <c:v>#N/A</c:v>
                </c:pt>
                <c:pt idx="5622">
                  <c:v>#N/A</c:v>
                </c:pt>
                <c:pt idx="5623">
                  <c:v>#N/A</c:v>
                </c:pt>
                <c:pt idx="5624">
                  <c:v>#N/A</c:v>
                </c:pt>
                <c:pt idx="5625">
                  <c:v>#N/A</c:v>
                </c:pt>
                <c:pt idx="5626">
                  <c:v>#N/A</c:v>
                </c:pt>
                <c:pt idx="5627">
                  <c:v>#N/A</c:v>
                </c:pt>
                <c:pt idx="5628">
                  <c:v>#N/A</c:v>
                </c:pt>
                <c:pt idx="5629">
                  <c:v>#N/A</c:v>
                </c:pt>
                <c:pt idx="5630">
                  <c:v>#N/A</c:v>
                </c:pt>
                <c:pt idx="5631">
                  <c:v>#N/A</c:v>
                </c:pt>
                <c:pt idx="5632">
                  <c:v>#N/A</c:v>
                </c:pt>
                <c:pt idx="5633">
                  <c:v>#N/A</c:v>
                </c:pt>
                <c:pt idx="5634">
                  <c:v>#N/A</c:v>
                </c:pt>
                <c:pt idx="5635">
                  <c:v>#N/A</c:v>
                </c:pt>
                <c:pt idx="5636">
                  <c:v>#N/A</c:v>
                </c:pt>
                <c:pt idx="5637">
                  <c:v>#N/A</c:v>
                </c:pt>
                <c:pt idx="5638">
                  <c:v>#N/A</c:v>
                </c:pt>
                <c:pt idx="5639">
                  <c:v>#N/A</c:v>
                </c:pt>
                <c:pt idx="5640">
                  <c:v>#N/A</c:v>
                </c:pt>
                <c:pt idx="5641">
                  <c:v>#N/A</c:v>
                </c:pt>
                <c:pt idx="5642">
                  <c:v>#N/A</c:v>
                </c:pt>
                <c:pt idx="5643">
                  <c:v>#N/A</c:v>
                </c:pt>
                <c:pt idx="5644">
                  <c:v>#N/A</c:v>
                </c:pt>
                <c:pt idx="5645">
                  <c:v>#N/A</c:v>
                </c:pt>
                <c:pt idx="5646">
                  <c:v>#N/A</c:v>
                </c:pt>
                <c:pt idx="5647">
                  <c:v>#N/A</c:v>
                </c:pt>
                <c:pt idx="5648">
                  <c:v>#N/A</c:v>
                </c:pt>
                <c:pt idx="5649">
                  <c:v>#N/A</c:v>
                </c:pt>
                <c:pt idx="5650">
                  <c:v>#N/A</c:v>
                </c:pt>
                <c:pt idx="5651">
                  <c:v>#N/A</c:v>
                </c:pt>
                <c:pt idx="5652">
                  <c:v>#N/A</c:v>
                </c:pt>
                <c:pt idx="5653">
                  <c:v>#N/A</c:v>
                </c:pt>
                <c:pt idx="5654">
                  <c:v>#N/A</c:v>
                </c:pt>
                <c:pt idx="5655">
                  <c:v>#N/A</c:v>
                </c:pt>
                <c:pt idx="5656">
                  <c:v>#N/A</c:v>
                </c:pt>
                <c:pt idx="5657">
                  <c:v>#N/A</c:v>
                </c:pt>
                <c:pt idx="5658">
                  <c:v>#N/A</c:v>
                </c:pt>
                <c:pt idx="5659">
                  <c:v>#N/A</c:v>
                </c:pt>
                <c:pt idx="5660">
                  <c:v>#N/A</c:v>
                </c:pt>
                <c:pt idx="5661">
                  <c:v>#N/A</c:v>
                </c:pt>
                <c:pt idx="5662">
                  <c:v>#N/A</c:v>
                </c:pt>
                <c:pt idx="5663">
                  <c:v>#N/A</c:v>
                </c:pt>
                <c:pt idx="5664">
                  <c:v>#N/A</c:v>
                </c:pt>
                <c:pt idx="5665">
                  <c:v>#N/A</c:v>
                </c:pt>
                <c:pt idx="5666">
                  <c:v>#N/A</c:v>
                </c:pt>
                <c:pt idx="5667">
                  <c:v>#N/A</c:v>
                </c:pt>
                <c:pt idx="5668">
                  <c:v>#N/A</c:v>
                </c:pt>
                <c:pt idx="5669">
                  <c:v>#N/A</c:v>
                </c:pt>
                <c:pt idx="5670">
                  <c:v>#N/A</c:v>
                </c:pt>
                <c:pt idx="5671">
                  <c:v>#N/A</c:v>
                </c:pt>
                <c:pt idx="5672">
                  <c:v>#N/A</c:v>
                </c:pt>
                <c:pt idx="5673">
                  <c:v>#N/A</c:v>
                </c:pt>
                <c:pt idx="5674">
                  <c:v>#N/A</c:v>
                </c:pt>
                <c:pt idx="5675">
                  <c:v>#N/A</c:v>
                </c:pt>
                <c:pt idx="5676">
                  <c:v>#N/A</c:v>
                </c:pt>
                <c:pt idx="5677">
                  <c:v>#N/A</c:v>
                </c:pt>
                <c:pt idx="5678">
                  <c:v>#N/A</c:v>
                </c:pt>
                <c:pt idx="5679">
                  <c:v>#N/A</c:v>
                </c:pt>
                <c:pt idx="5680">
                  <c:v>#N/A</c:v>
                </c:pt>
                <c:pt idx="5681">
                  <c:v>#N/A</c:v>
                </c:pt>
                <c:pt idx="5682">
                  <c:v>#N/A</c:v>
                </c:pt>
                <c:pt idx="5683">
                  <c:v>#N/A</c:v>
                </c:pt>
                <c:pt idx="5684">
                  <c:v>#N/A</c:v>
                </c:pt>
                <c:pt idx="5685">
                  <c:v>#N/A</c:v>
                </c:pt>
                <c:pt idx="5686">
                  <c:v>#N/A</c:v>
                </c:pt>
                <c:pt idx="5687">
                  <c:v>#N/A</c:v>
                </c:pt>
                <c:pt idx="5688">
                  <c:v>#N/A</c:v>
                </c:pt>
                <c:pt idx="5689">
                  <c:v>#N/A</c:v>
                </c:pt>
                <c:pt idx="5690">
                  <c:v>#N/A</c:v>
                </c:pt>
                <c:pt idx="5691">
                  <c:v>#N/A</c:v>
                </c:pt>
                <c:pt idx="5692">
                  <c:v>#N/A</c:v>
                </c:pt>
                <c:pt idx="5693">
                  <c:v>#N/A</c:v>
                </c:pt>
                <c:pt idx="5694">
                  <c:v>#N/A</c:v>
                </c:pt>
                <c:pt idx="5695">
                  <c:v>#N/A</c:v>
                </c:pt>
                <c:pt idx="5696">
                  <c:v>#N/A</c:v>
                </c:pt>
                <c:pt idx="5697">
                  <c:v>#N/A</c:v>
                </c:pt>
                <c:pt idx="5698">
                  <c:v>#N/A</c:v>
                </c:pt>
                <c:pt idx="5699">
                  <c:v>#N/A</c:v>
                </c:pt>
                <c:pt idx="5700">
                  <c:v>#N/A</c:v>
                </c:pt>
                <c:pt idx="5701">
                  <c:v>#N/A</c:v>
                </c:pt>
                <c:pt idx="5702">
                  <c:v>#N/A</c:v>
                </c:pt>
                <c:pt idx="5703">
                  <c:v>#N/A</c:v>
                </c:pt>
                <c:pt idx="5704">
                  <c:v>#N/A</c:v>
                </c:pt>
                <c:pt idx="5705">
                  <c:v>#N/A</c:v>
                </c:pt>
                <c:pt idx="5706">
                  <c:v>#N/A</c:v>
                </c:pt>
                <c:pt idx="5707">
                  <c:v>#N/A</c:v>
                </c:pt>
                <c:pt idx="5708">
                  <c:v>#N/A</c:v>
                </c:pt>
                <c:pt idx="5709">
                  <c:v>#N/A</c:v>
                </c:pt>
                <c:pt idx="5710">
                  <c:v>#N/A</c:v>
                </c:pt>
                <c:pt idx="5711">
                  <c:v>#N/A</c:v>
                </c:pt>
                <c:pt idx="5712">
                  <c:v>#N/A</c:v>
                </c:pt>
                <c:pt idx="5713">
                  <c:v>#N/A</c:v>
                </c:pt>
                <c:pt idx="5714">
                  <c:v>#N/A</c:v>
                </c:pt>
                <c:pt idx="5715">
                  <c:v>#N/A</c:v>
                </c:pt>
                <c:pt idx="5716">
                  <c:v>#N/A</c:v>
                </c:pt>
                <c:pt idx="5717">
                  <c:v>#N/A</c:v>
                </c:pt>
                <c:pt idx="5718">
                  <c:v>#N/A</c:v>
                </c:pt>
                <c:pt idx="5719">
                  <c:v>#N/A</c:v>
                </c:pt>
                <c:pt idx="5720">
                  <c:v>#N/A</c:v>
                </c:pt>
                <c:pt idx="5721">
                  <c:v>#N/A</c:v>
                </c:pt>
                <c:pt idx="5722">
                  <c:v>#N/A</c:v>
                </c:pt>
                <c:pt idx="5723">
                  <c:v>#N/A</c:v>
                </c:pt>
                <c:pt idx="5724">
                  <c:v>#N/A</c:v>
                </c:pt>
                <c:pt idx="5725">
                  <c:v>#N/A</c:v>
                </c:pt>
                <c:pt idx="5726">
                  <c:v>#N/A</c:v>
                </c:pt>
                <c:pt idx="5727">
                  <c:v>#N/A</c:v>
                </c:pt>
                <c:pt idx="5728">
                  <c:v>#N/A</c:v>
                </c:pt>
                <c:pt idx="5729">
                  <c:v>#N/A</c:v>
                </c:pt>
                <c:pt idx="5730">
                  <c:v>#N/A</c:v>
                </c:pt>
                <c:pt idx="5731">
                  <c:v>#N/A</c:v>
                </c:pt>
                <c:pt idx="5732">
                  <c:v>#N/A</c:v>
                </c:pt>
                <c:pt idx="5733">
                  <c:v>#N/A</c:v>
                </c:pt>
                <c:pt idx="5734">
                  <c:v>#N/A</c:v>
                </c:pt>
                <c:pt idx="5735">
                  <c:v>#N/A</c:v>
                </c:pt>
                <c:pt idx="5736">
                  <c:v>#N/A</c:v>
                </c:pt>
                <c:pt idx="5737">
                  <c:v>#N/A</c:v>
                </c:pt>
                <c:pt idx="5738">
                  <c:v>#N/A</c:v>
                </c:pt>
                <c:pt idx="5739">
                  <c:v>#N/A</c:v>
                </c:pt>
                <c:pt idx="5740">
                  <c:v>#N/A</c:v>
                </c:pt>
                <c:pt idx="5741">
                  <c:v>#N/A</c:v>
                </c:pt>
                <c:pt idx="5742">
                  <c:v>#N/A</c:v>
                </c:pt>
                <c:pt idx="5743">
                  <c:v>#N/A</c:v>
                </c:pt>
                <c:pt idx="5744">
                  <c:v>#N/A</c:v>
                </c:pt>
                <c:pt idx="5745">
                  <c:v>#N/A</c:v>
                </c:pt>
                <c:pt idx="5746">
                  <c:v>#N/A</c:v>
                </c:pt>
                <c:pt idx="5747">
                  <c:v>#N/A</c:v>
                </c:pt>
                <c:pt idx="5748">
                  <c:v>#N/A</c:v>
                </c:pt>
                <c:pt idx="5749">
                  <c:v>#N/A</c:v>
                </c:pt>
                <c:pt idx="5750">
                  <c:v>#N/A</c:v>
                </c:pt>
                <c:pt idx="5751">
                  <c:v>#N/A</c:v>
                </c:pt>
                <c:pt idx="5752">
                  <c:v>#N/A</c:v>
                </c:pt>
                <c:pt idx="5753">
                  <c:v>#N/A</c:v>
                </c:pt>
                <c:pt idx="5754">
                  <c:v>#N/A</c:v>
                </c:pt>
                <c:pt idx="5755">
                  <c:v>#N/A</c:v>
                </c:pt>
                <c:pt idx="5756">
                  <c:v>#N/A</c:v>
                </c:pt>
                <c:pt idx="5757">
                  <c:v>#N/A</c:v>
                </c:pt>
                <c:pt idx="5758">
                  <c:v>#N/A</c:v>
                </c:pt>
                <c:pt idx="5759">
                  <c:v>#N/A</c:v>
                </c:pt>
                <c:pt idx="5760">
                  <c:v>#N/A</c:v>
                </c:pt>
                <c:pt idx="5761">
                  <c:v>#N/A</c:v>
                </c:pt>
                <c:pt idx="5762">
                  <c:v>#N/A</c:v>
                </c:pt>
                <c:pt idx="5763">
                  <c:v>#N/A</c:v>
                </c:pt>
                <c:pt idx="5764">
                  <c:v>#N/A</c:v>
                </c:pt>
                <c:pt idx="5765">
                  <c:v>#N/A</c:v>
                </c:pt>
                <c:pt idx="5766">
                  <c:v>#N/A</c:v>
                </c:pt>
                <c:pt idx="5767">
                  <c:v>#N/A</c:v>
                </c:pt>
                <c:pt idx="5768">
                  <c:v>#N/A</c:v>
                </c:pt>
                <c:pt idx="5769">
                  <c:v>#N/A</c:v>
                </c:pt>
                <c:pt idx="5770">
                  <c:v>#N/A</c:v>
                </c:pt>
                <c:pt idx="5771">
                  <c:v>#N/A</c:v>
                </c:pt>
                <c:pt idx="5772">
                  <c:v>#N/A</c:v>
                </c:pt>
                <c:pt idx="5773">
                  <c:v>#N/A</c:v>
                </c:pt>
                <c:pt idx="5774">
                  <c:v>#N/A</c:v>
                </c:pt>
                <c:pt idx="5775">
                  <c:v>#N/A</c:v>
                </c:pt>
                <c:pt idx="5776">
                  <c:v>#N/A</c:v>
                </c:pt>
                <c:pt idx="5777">
                  <c:v>#N/A</c:v>
                </c:pt>
                <c:pt idx="5778">
                  <c:v>#N/A</c:v>
                </c:pt>
                <c:pt idx="5779">
                  <c:v>#N/A</c:v>
                </c:pt>
                <c:pt idx="5780">
                  <c:v>#N/A</c:v>
                </c:pt>
                <c:pt idx="5781">
                  <c:v>#N/A</c:v>
                </c:pt>
                <c:pt idx="5782">
                  <c:v>#N/A</c:v>
                </c:pt>
                <c:pt idx="5783">
                  <c:v>#N/A</c:v>
                </c:pt>
                <c:pt idx="5784">
                  <c:v>#N/A</c:v>
                </c:pt>
                <c:pt idx="5785">
                  <c:v>#N/A</c:v>
                </c:pt>
                <c:pt idx="5786">
                  <c:v>#N/A</c:v>
                </c:pt>
                <c:pt idx="5787">
                  <c:v>#N/A</c:v>
                </c:pt>
                <c:pt idx="5788">
                  <c:v>#N/A</c:v>
                </c:pt>
                <c:pt idx="5789">
                  <c:v>#N/A</c:v>
                </c:pt>
                <c:pt idx="5790">
                  <c:v>#N/A</c:v>
                </c:pt>
                <c:pt idx="5791">
                  <c:v>#N/A</c:v>
                </c:pt>
                <c:pt idx="5792">
                  <c:v>#N/A</c:v>
                </c:pt>
                <c:pt idx="5793">
                  <c:v>#N/A</c:v>
                </c:pt>
                <c:pt idx="5794">
                  <c:v>#N/A</c:v>
                </c:pt>
                <c:pt idx="5795">
                  <c:v>#N/A</c:v>
                </c:pt>
                <c:pt idx="5796">
                  <c:v>#N/A</c:v>
                </c:pt>
                <c:pt idx="5797">
                  <c:v>#N/A</c:v>
                </c:pt>
                <c:pt idx="5798">
                  <c:v>#N/A</c:v>
                </c:pt>
                <c:pt idx="5799">
                  <c:v>#N/A</c:v>
                </c:pt>
                <c:pt idx="5800">
                  <c:v>#N/A</c:v>
                </c:pt>
                <c:pt idx="5801">
                  <c:v>#N/A</c:v>
                </c:pt>
                <c:pt idx="5802">
                  <c:v>#N/A</c:v>
                </c:pt>
                <c:pt idx="5803">
                  <c:v>#N/A</c:v>
                </c:pt>
                <c:pt idx="5804">
                  <c:v>#N/A</c:v>
                </c:pt>
                <c:pt idx="5805">
                  <c:v>#N/A</c:v>
                </c:pt>
                <c:pt idx="5806">
                  <c:v>#N/A</c:v>
                </c:pt>
                <c:pt idx="5807">
                  <c:v>#N/A</c:v>
                </c:pt>
                <c:pt idx="5808">
                  <c:v>#N/A</c:v>
                </c:pt>
                <c:pt idx="5809">
                  <c:v>#N/A</c:v>
                </c:pt>
                <c:pt idx="5810">
                  <c:v>#N/A</c:v>
                </c:pt>
                <c:pt idx="5811">
                  <c:v>#N/A</c:v>
                </c:pt>
                <c:pt idx="5812">
                  <c:v>#N/A</c:v>
                </c:pt>
                <c:pt idx="5813">
                  <c:v>#N/A</c:v>
                </c:pt>
                <c:pt idx="5814">
                  <c:v>#N/A</c:v>
                </c:pt>
                <c:pt idx="5815">
                  <c:v>#N/A</c:v>
                </c:pt>
                <c:pt idx="5816">
                  <c:v>#N/A</c:v>
                </c:pt>
                <c:pt idx="5817">
                  <c:v>#N/A</c:v>
                </c:pt>
                <c:pt idx="5818">
                  <c:v>#N/A</c:v>
                </c:pt>
                <c:pt idx="5819">
                  <c:v>#N/A</c:v>
                </c:pt>
                <c:pt idx="5820">
                  <c:v>#N/A</c:v>
                </c:pt>
                <c:pt idx="5821">
                  <c:v>#N/A</c:v>
                </c:pt>
                <c:pt idx="5822">
                  <c:v>#N/A</c:v>
                </c:pt>
                <c:pt idx="5823">
                  <c:v>#N/A</c:v>
                </c:pt>
                <c:pt idx="5824">
                  <c:v>#N/A</c:v>
                </c:pt>
                <c:pt idx="5825">
                  <c:v>#N/A</c:v>
                </c:pt>
                <c:pt idx="5826">
                  <c:v>#N/A</c:v>
                </c:pt>
                <c:pt idx="5827">
                  <c:v>#N/A</c:v>
                </c:pt>
                <c:pt idx="5828">
                  <c:v>#N/A</c:v>
                </c:pt>
                <c:pt idx="5829">
                  <c:v>#N/A</c:v>
                </c:pt>
                <c:pt idx="5830">
                  <c:v>#N/A</c:v>
                </c:pt>
                <c:pt idx="5831">
                  <c:v>#N/A</c:v>
                </c:pt>
                <c:pt idx="5832">
                  <c:v>#N/A</c:v>
                </c:pt>
                <c:pt idx="5833">
                  <c:v>#N/A</c:v>
                </c:pt>
                <c:pt idx="5834">
                  <c:v>#N/A</c:v>
                </c:pt>
                <c:pt idx="5835">
                  <c:v>#N/A</c:v>
                </c:pt>
                <c:pt idx="5836">
                  <c:v>#N/A</c:v>
                </c:pt>
                <c:pt idx="5837">
                  <c:v>#N/A</c:v>
                </c:pt>
                <c:pt idx="5838">
                  <c:v>#N/A</c:v>
                </c:pt>
                <c:pt idx="5839">
                  <c:v>#N/A</c:v>
                </c:pt>
                <c:pt idx="5840">
                  <c:v>#N/A</c:v>
                </c:pt>
                <c:pt idx="5841">
                  <c:v>#N/A</c:v>
                </c:pt>
                <c:pt idx="5842">
                  <c:v>#N/A</c:v>
                </c:pt>
                <c:pt idx="5843">
                  <c:v>#N/A</c:v>
                </c:pt>
                <c:pt idx="5844">
                  <c:v>#N/A</c:v>
                </c:pt>
                <c:pt idx="5845">
                  <c:v>#N/A</c:v>
                </c:pt>
                <c:pt idx="5846">
                  <c:v>#N/A</c:v>
                </c:pt>
                <c:pt idx="5847">
                  <c:v>#N/A</c:v>
                </c:pt>
                <c:pt idx="5848">
                  <c:v>#N/A</c:v>
                </c:pt>
                <c:pt idx="5849">
                  <c:v>#N/A</c:v>
                </c:pt>
                <c:pt idx="5850">
                  <c:v>#N/A</c:v>
                </c:pt>
                <c:pt idx="5851">
                  <c:v>#N/A</c:v>
                </c:pt>
                <c:pt idx="5852">
                  <c:v>#N/A</c:v>
                </c:pt>
                <c:pt idx="5853">
                  <c:v>#N/A</c:v>
                </c:pt>
                <c:pt idx="5854">
                  <c:v>#N/A</c:v>
                </c:pt>
                <c:pt idx="5855">
                  <c:v>#N/A</c:v>
                </c:pt>
                <c:pt idx="5856">
                  <c:v>#N/A</c:v>
                </c:pt>
                <c:pt idx="5857">
                  <c:v>#N/A</c:v>
                </c:pt>
                <c:pt idx="5858">
                  <c:v>#N/A</c:v>
                </c:pt>
                <c:pt idx="5859">
                  <c:v>#N/A</c:v>
                </c:pt>
                <c:pt idx="5860">
                  <c:v>#N/A</c:v>
                </c:pt>
                <c:pt idx="5861">
                  <c:v>#N/A</c:v>
                </c:pt>
                <c:pt idx="5862">
                  <c:v>#N/A</c:v>
                </c:pt>
                <c:pt idx="5863">
                  <c:v>#N/A</c:v>
                </c:pt>
                <c:pt idx="5864">
                  <c:v>#N/A</c:v>
                </c:pt>
                <c:pt idx="5865">
                  <c:v>#N/A</c:v>
                </c:pt>
                <c:pt idx="5866">
                  <c:v>#N/A</c:v>
                </c:pt>
                <c:pt idx="5867">
                  <c:v>#N/A</c:v>
                </c:pt>
                <c:pt idx="5868">
                  <c:v>#N/A</c:v>
                </c:pt>
                <c:pt idx="5869">
                  <c:v>#N/A</c:v>
                </c:pt>
                <c:pt idx="5870">
                  <c:v>#N/A</c:v>
                </c:pt>
                <c:pt idx="5871">
                  <c:v>#N/A</c:v>
                </c:pt>
                <c:pt idx="5872">
                  <c:v>#N/A</c:v>
                </c:pt>
                <c:pt idx="5873">
                  <c:v>#N/A</c:v>
                </c:pt>
                <c:pt idx="5874">
                  <c:v>#N/A</c:v>
                </c:pt>
                <c:pt idx="5875">
                  <c:v>#N/A</c:v>
                </c:pt>
                <c:pt idx="5876">
                  <c:v>#N/A</c:v>
                </c:pt>
                <c:pt idx="5877">
                  <c:v>#N/A</c:v>
                </c:pt>
                <c:pt idx="5878">
                  <c:v>#N/A</c:v>
                </c:pt>
                <c:pt idx="5879">
                  <c:v>#N/A</c:v>
                </c:pt>
                <c:pt idx="5880">
                  <c:v>#N/A</c:v>
                </c:pt>
                <c:pt idx="5881">
                  <c:v>#N/A</c:v>
                </c:pt>
                <c:pt idx="5882">
                  <c:v>#N/A</c:v>
                </c:pt>
                <c:pt idx="5883">
                  <c:v>#N/A</c:v>
                </c:pt>
                <c:pt idx="5884">
                  <c:v>#N/A</c:v>
                </c:pt>
                <c:pt idx="5885">
                  <c:v>#N/A</c:v>
                </c:pt>
                <c:pt idx="5886">
                  <c:v>#N/A</c:v>
                </c:pt>
                <c:pt idx="5887">
                  <c:v>#N/A</c:v>
                </c:pt>
                <c:pt idx="5888">
                  <c:v>#N/A</c:v>
                </c:pt>
                <c:pt idx="5889">
                  <c:v>#N/A</c:v>
                </c:pt>
                <c:pt idx="5890">
                  <c:v>#N/A</c:v>
                </c:pt>
                <c:pt idx="5891">
                  <c:v>#N/A</c:v>
                </c:pt>
                <c:pt idx="5892">
                  <c:v>#N/A</c:v>
                </c:pt>
                <c:pt idx="5893">
                  <c:v>#N/A</c:v>
                </c:pt>
                <c:pt idx="5894">
                  <c:v>#N/A</c:v>
                </c:pt>
                <c:pt idx="5895">
                  <c:v>#N/A</c:v>
                </c:pt>
                <c:pt idx="5896">
                  <c:v>#N/A</c:v>
                </c:pt>
                <c:pt idx="5897">
                  <c:v>#N/A</c:v>
                </c:pt>
                <c:pt idx="5898">
                  <c:v>#N/A</c:v>
                </c:pt>
                <c:pt idx="5899">
                  <c:v>#N/A</c:v>
                </c:pt>
                <c:pt idx="5900">
                  <c:v>#N/A</c:v>
                </c:pt>
                <c:pt idx="5901">
                  <c:v>#N/A</c:v>
                </c:pt>
                <c:pt idx="5902">
                  <c:v>#N/A</c:v>
                </c:pt>
                <c:pt idx="5903">
                  <c:v>#N/A</c:v>
                </c:pt>
                <c:pt idx="5904">
                  <c:v>#N/A</c:v>
                </c:pt>
                <c:pt idx="5905">
                  <c:v>#N/A</c:v>
                </c:pt>
                <c:pt idx="5906">
                  <c:v>#N/A</c:v>
                </c:pt>
                <c:pt idx="5907">
                  <c:v>#N/A</c:v>
                </c:pt>
                <c:pt idx="5908">
                  <c:v>#N/A</c:v>
                </c:pt>
                <c:pt idx="5909">
                  <c:v>#N/A</c:v>
                </c:pt>
                <c:pt idx="5910">
                  <c:v>#N/A</c:v>
                </c:pt>
                <c:pt idx="5911">
                  <c:v>#N/A</c:v>
                </c:pt>
                <c:pt idx="5912">
                  <c:v>#N/A</c:v>
                </c:pt>
                <c:pt idx="5913">
                  <c:v>#N/A</c:v>
                </c:pt>
                <c:pt idx="5914">
                  <c:v>#N/A</c:v>
                </c:pt>
                <c:pt idx="5915">
                  <c:v>#N/A</c:v>
                </c:pt>
                <c:pt idx="5916">
                  <c:v>#N/A</c:v>
                </c:pt>
                <c:pt idx="5917">
                  <c:v>#N/A</c:v>
                </c:pt>
                <c:pt idx="5918">
                  <c:v>#N/A</c:v>
                </c:pt>
                <c:pt idx="5919">
                  <c:v>#N/A</c:v>
                </c:pt>
                <c:pt idx="5920">
                  <c:v>#N/A</c:v>
                </c:pt>
                <c:pt idx="5921">
                  <c:v>#N/A</c:v>
                </c:pt>
                <c:pt idx="5922">
                  <c:v>#N/A</c:v>
                </c:pt>
                <c:pt idx="5923">
                  <c:v>#N/A</c:v>
                </c:pt>
                <c:pt idx="5924">
                  <c:v>#N/A</c:v>
                </c:pt>
                <c:pt idx="5925">
                  <c:v>#N/A</c:v>
                </c:pt>
                <c:pt idx="5926">
                  <c:v>#N/A</c:v>
                </c:pt>
                <c:pt idx="5927">
                  <c:v>#N/A</c:v>
                </c:pt>
                <c:pt idx="5928">
                  <c:v>#N/A</c:v>
                </c:pt>
                <c:pt idx="5929">
                  <c:v>#N/A</c:v>
                </c:pt>
                <c:pt idx="5930">
                  <c:v>#N/A</c:v>
                </c:pt>
                <c:pt idx="5931">
                  <c:v>#N/A</c:v>
                </c:pt>
                <c:pt idx="5932">
                  <c:v>#N/A</c:v>
                </c:pt>
                <c:pt idx="5933">
                  <c:v>#N/A</c:v>
                </c:pt>
                <c:pt idx="5934">
                  <c:v>#N/A</c:v>
                </c:pt>
                <c:pt idx="5935">
                  <c:v>#N/A</c:v>
                </c:pt>
                <c:pt idx="5936">
                  <c:v>#N/A</c:v>
                </c:pt>
                <c:pt idx="5937">
                  <c:v>#N/A</c:v>
                </c:pt>
                <c:pt idx="5938">
                  <c:v>#N/A</c:v>
                </c:pt>
                <c:pt idx="5939">
                  <c:v>#N/A</c:v>
                </c:pt>
                <c:pt idx="5940">
                  <c:v>#N/A</c:v>
                </c:pt>
                <c:pt idx="5941">
                  <c:v>#N/A</c:v>
                </c:pt>
                <c:pt idx="5942">
                  <c:v>#N/A</c:v>
                </c:pt>
                <c:pt idx="5943">
                  <c:v>#N/A</c:v>
                </c:pt>
                <c:pt idx="5944">
                  <c:v>#N/A</c:v>
                </c:pt>
                <c:pt idx="5945">
                  <c:v>#N/A</c:v>
                </c:pt>
                <c:pt idx="5946">
                  <c:v>#N/A</c:v>
                </c:pt>
                <c:pt idx="5947">
                  <c:v>#N/A</c:v>
                </c:pt>
                <c:pt idx="5948">
                  <c:v>#N/A</c:v>
                </c:pt>
                <c:pt idx="5949">
                  <c:v>#N/A</c:v>
                </c:pt>
                <c:pt idx="5950">
                  <c:v>#N/A</c:v>
                </c:pt>
                <c:pt idx="5951">
                  <c:v>#N/A</c:v>
                </c:pt>
                <c:pt idx="5952">
                  <c:v>#N/A</c:v>
                </c:pt>
                <c:pt idx="5953">
                  <c:v>#N/A</c:v>
                </c:pt>
                <c:pt idx="5954">
                  <c:v>#N/A</c:v>
                </c:pt>
                <c:pt idx="5955">
                  <c:v>#N/A</c:v>
                </c:pt>
                <c:pt idx="5956">
                  <c:v>#N/A</c:v>
                </c:pt>
                <c:pt idx="5957">
                  <c:v>#N/A</c:v>
                </c:pt>
                <c:pt idx="5958">
                  <c:v>#N/A</c:v>
                </c:pt>
                <c:pt idx="5959">
                  <c:v>#N/A</c:v>
                </c:pt>
                <c:pt idx="5960">
                  <c:v>#N/A</c:v>
                </c:pt>
                <c:pt idx="5961">
                  <c:v>#N/A</c:v>
                </c:pt>
                <c:pt idx="5962">
                  <c:v>#N/A</c:v>
                </c:pt>
                <c:pt idx="5963">
                  <c:v>#N/A</c:v>
                </c:pt>
                <c:pt idx="5964">
                  <c:v>#N/A</c:v>
                </c:pt>
                <c:pt idx="5965">
                  <c:v>#N/A</c:v>
                </c:pt>
                <c:pt idx="5966">
                  <c:v>#N/A</c:v>
                </c:pt>
                <c:pt idx="5967">
                  <c:v>#N/A</c:v>
                </c:pt>
                <c:pt idx="5968">
                  <c:v>#N/A</c:v>
                </c:pt>
                <c:pt idx="5969">
                  <c:v>#N/A</c:v>
                </c:pt>
                <c:pt idx="5970">
                  <c:v>#N/A</c:v>
                </c:pt>
                <c:pt idx="5971">
                  <c:v>#N/A</c:v>
                </c:pt>
                <c:pt idx="5972">
                  <c:v>#N/A</c:v>
                </c:pt>
                <c:pt idx="5973">
                  <c:v>#N/A</c:v>
                </c:pt>
                <c:pt idx="5974">
                  <c:v>#N/A</c:v>
                </c:pt>
                <c:pt idx="5975">
                  <c:v>#N/A</c:v>
                </c:pt>
                <c:pt idx="5976">
                  <c:v>#N/A</c:v>
                </c:pt>
                <c:pt idx="5977">
                  <c:v>#N/A</c:v>
                </c:pt>
                <c:pt idx="5978">
                  <c:v>#N/A</c:v>
                </c:pt>
                <c:pt idx="5979">
                  <c:v>#N/A</c:v>
                </c:pt>
                <c:pt idx="5980">
                  <c:v>#N/A</c:v>
                </c:pt>
                <c:pt idx="5981">
                  <c:v>#N/A</c:v>
                </c:pt>
                <c:pt idx="5982">
                  <c:v>#N/A</c:v>
                </c:pt>
                <c:pt idx="5983">
                  <c:v>#N/A</c:v>
                </c:pt>
                <c:pt idx="5984">
                  <c:v>#N/A</c:v>
                </c:pt>
                <c:pt idx="5985">
                  <c:v>#N/A</c:v>
                </c:pt>
                <c:pt idx="5986">
                  <c:v>#N/A</c:v>
                </c:pt>
                <c:pt idx="5987">
                  <c:v>#N/A</c:v>
                </c:pt>
                <c:pt idx="5988">
                  <c:v>#N/A</c:v>
                </c:pt>
                <c:pt idx="5989">
                  <c:v>#N/A</c:v>
                </c:pt>
                <c:pt idx="5990">
                  <c:v>#N/A</c:v>
                </c:pt>
                <c:pt idx="5991">
                  <c:v>#N/A</c:v>
                </c:pt>
                <c:pt idx="5992">
                  <c:v>#N/A</c:v>
                </c:pt>
                <c:pt idx="5993">
                  <c:v>#N/A</c:v>
                </c:pt>
                <c:pt idx="5994">
                  <c:v>#N/A</c:v>
                </c:pt>
                <c:pt idx="5995">
                  <c:v>#N/A</c:v>
                </c:pt>
                <c:pt idx="5996">
                  <c:v>#N/A</c:v>
                </c:pt>
                <c:pt idx="5997">
                  <c:v>#N/A</c:v>
                </c:pt>
                <c:pt idx="5998">
                  <c:v>#N/A</c:v>
                </c:pt>
                <c:pt idx="5999">
                  <c:v>#N/A</c:v>
                </c:pt>
                <c:pt idx="6000">
                  <c:v>#N/A</c:v>
                </c:pt>
                <c:pt idx="6001">
                  <c:v>#N/A</c:v>
                </c:pt>
                <c:pt idx="6002">
                  <c:v>#N/A</c:v>
                </c:pt>
                <c:pt idx="6003">
                  <c:v>#N/A</c:v>
                </c:pt>
                <c:pt idx="6004">
                  <c:v>#N/A</c:v>
                </c:pt>
                <c:pt idx="6005">
                  <c:v>#N/A</c:v>
                </c:pt>
                <c:pt idx="6006">
                  <c:v>#N/A</c:v>
                </c:pt>
                <c:pt idx="6007">
                  <c:v>#N/A</c:v>
                </c:pt>
                <c:pt idx="6008">
                  <c:v>#N/A</c:v>
                </c:pt>
                <c:pt idx="6009">
                  <c:v>#N/A</c:v>
                </c:pt>
                <c:pt idx="6010">
                  <c:v>#N/A</c:v>
                </c:pt>
                <c:pt idx="6011">
                  <c:v>#N/A</c:v>
                </c:pt>
                <c:pt idx="6012">
                  <c:v>#N/A</c:v>
                </c:pt>
                <c:pt idx="6013">
                  <c:v>#N/A</c:v>
                </c:pt>
                <c:pt idx="6014">
                  <c:v>#N/A</c:v>
                </c:pt>
                <c:pt idx="6015">
                  <c:v>#N/A</c:v>
                </c:pt>
                <c:pt idx="6016">
                  <c:v>#N/A</c:v>
                </c:pt>
                <c:pt idx="6017">
                  <c:v>#N/A</c:v>
                </c:pt>
                <c:pt idx="6018">
                  <c:v>#N/A</c:v>
                </c:pt>
                <c:pt idx="6019">
                  <c:v>#N/A</c:v>
                </c:pt>
                <c:pt idx="6020">
                  <c:v>#N/A</c:v>
                </c:pt>
                <c:pt idx="6021">
                  <c:v>#N/A</c:v>
                </c:pt>
                <c:pt idx="6022">
                  <c:v>#N/A</c:v>
                </c:pt>
                <c:pt idx="6023">
                  <c:v>#N/A</c:v>
                </c:pt>
                <c:pt idx="6024">
                  <c:v>#N/A</c:v>
                </c:pt>
                <c:pt idx="6025">
                  <c:v>#N/A</c:v>
                </c:pt>
                <c:pt idx="6026">
                  <c:v>#N/A</c:v>
                </c:pt>
                <c:pt idx="6027">
                  <c:v>#N/A</c:v>
                </c:pt>
                <c:pt idx="6028">
                  <c:v>#N/A</c:v>
                </c:pt>
                <c:pt idx="6029">
                  <c:v>#N/A</c:v>
                </c:pt>
                <c:pt idx="6030">
                  <c:v>#N/A</c:v>
                </c:pt>
                <c:pt idx="6031">
                  <c:v>#N/A</c:v>
                </c:pt>
                <c:pt idx="6032">
                  <c:v>#N/A</c:v>
                </c:pt>
                <c:pt idx="6033">
                  <c:v>#N/A</c:v>
                </c:pt>
                <c:pt idx="6034">
                  <c:v>#N/A</c:v>
                </c:pt>
                <c:pt idx="6035">
                  <c:v>#N/A</c:v>
                </c:pt>
                <c:pt idx="6036">
                  <c:v>#N/A</c:v>
                </c:pt>
                <c:pt idx="6037">
                  <c:v>#N/A</c:v>
                </c:pt>
                <c:pt idx="6038">
                  <c:v>#N/A</c:v>
                </c:pt>
                <c:pt idx="6039">
                  <c:v>#N/A</c:v>
                </c:pt>
                <c:pt idx="6040">
                  <c:v>#N/A</c:v>
                </c:pt>
                <c:pt idx="6041">
                  <c:v>#N/A</c:v>
                </c:pt>
                <c:pt idx="6042">
                  <c:v>#N/A</c:v>
                </c:pt>
                <c:pt idx="6043">
                  <c:v>#N/A</c:v>
                </c:pt>
                <c:pt idx="6044">
                  <c:v>#N/A</c:v>
                </c:pt>
                <c:pt idx="6045">
                  <c:v>#N/A</c:v>
                </c:pt>
                <c:pt idx="6046">
                  <c:v>#N/A</c:v>
                </c:pt>
                <c:pt idx="6047">
                  <c:v>#N/A</c:v>
                </c:pt>
                <c:pt idx="6048">
                  <c:v>#N/A</c:v>
                </c:pt>
                <c:pt idx="6049">
                  <c:v>#N/A</c:v>
                </c:pt>
                <c:pt idx="6050">
                  <c:v>#N/A</c:v>
                </c:pt>
                <c:pt idx="6051">
                  <c:v>#N/A</c:v>
                </c:pt>
                <c:pt idx="6052">
                  <c:v>#N/A</c:v>
                </c:pt>
                <c:pt idx="6053">
                  <c:v>#N/A</c:v>
                </c:pt>
                <c:pt idx="6054">
                  <c:v>#N/A</c:v>
                </c:pt>
                <c:pt idx="6055">
                  <c:v>#N/A</c:v>
                </c:pt>
                <c:pt idx="6056">
                  <c:v>#N/A</c:v>
                </c:pt>
                <c:pt idx="6057">
                  <c:v>#N/A</c:v>
                </c:pt>
                <c:pt idx="6058">
                  <c:v>#N/A</c:v>
                </c:pt>
                <c:pt idx="6059">
                  <c:v>#N/A</c:v>
                </c:pt>
                <c:pt idx="6060">
                  <c:v>#N/A</c:v>
                </c:pt>
                <c:pt idx="6061">
                  <c:v>#N/A</c:v>
                </c:pt>
                <c:pt idx="6062">
                  <c:v>#N/A</c:v>
                </c:pt>
                <c:pt idx="6063">
                  <c:v>#N/A</c:v>
                </c:pt>
                <c:pt idx="6064">
                  <c:v>#N/A</c:v>
                </c:pt>
                <c:pt idx="6065">
                  <c:v>#N/A</c:v>
                </c:pt>
                <c:pt idx="6066">
                  <c:v>#N/A</c:v>
                </c:pt>
                <c:pt idx="6067">
                  <c:v>#N/A</c:v>
                </c:pt>
                <c:pt idx="6068">
                  <c:v>#N/A</c:v>
                </c:pt>
                <c:pt idx="6069">
                  <c:v>#N/A</c:v>
                </c:pt>
                <c:pt idx="6070">
                  <c:v>#N/A</c:v>
                </c:pt>
                <c:pt idx="6071">
                  <c:v>#N/A</c:v>
                </c:pt>
                <c:pt idx="6072">
                  <c:v>#N/A</c:v>
                </c:pt>
                <c:pt idx="6073">
                  <c:v>#N/A</c:v>
                </c:pt>
                <c:pt idx="6074">
                  <c:v>#N/A</c:v>
                </c:pt>
                <c:pt idx="6075">
                  <c:v>#N/A</c:v>
                </c:pt>
                <c:pt idx="6076">
                  <c:v>#N/A</c:v>
                </c:pt>
                <c:pt idx="6077">
                  <c:v>#N/A</c:v>
                </c:pt>
                <c:pt idx="6078">
                  <c:v>#N/A</c:v>
                </c:pt>
                <c:pt idx="6079">
                  <c:v>#N/A</c:v>
                </c:pt>
                <c:pt idx="6080">
                  <c:v>#N/A</c:v>
                </c:pt>
                <c:pt idx="6081">
                  <c:v>#N/A</c:v>
                </c:pt>
                <c:pt idx="6082">
                  <c:v>#N/A</c:v>
                </c:pt>
                <c:pt idx="6083">
                  <c:v>#N/A</c:v>
                </c:pt>
                <c:pt idx="6084">
                  <c:v>#N/A</c:v>
                </c:pt>
                <c:pt idx="6085">
                  <c:v>#N/A</c:v>
                </c:pt>
                <c:pt idx="6086">
                  <c:v>#N/A</c:v>
                </c:pt>
                <c:pt idx="6087">
                  <c:v>#N/A</c:v>
                </c:pt>
                <c:pt idx="6088">
                  <c:v>#N/A</c:v>
                </c:pt>
                <c:pt idx="6089">
                  <c:v>#N/A</c:v>
                </c:pt>
                <c:pt idx="6090">
                  <c:v>#N/A</c:v>
                </c:pt>
                <c:pt idx="6091">
                  <c:v>#N/A</c:v>
                </c:pt>
                <c:pt idx="6092">
                  <c:v>#N/A</c:v>
                </c:pt>
                <c:pt idx="6093">
                  <c:v>#N/A</c:v>
                </c:pt>
                <c:pt idx="6094">
                  <c:v>#N/A</c:v>
                </c:pt>
                <c:pt idx="6095">
                  <c:v>#N/A</c:v>
                </c:pt>
                <c:pt idx="6096">
                  <c:v>#N/A</c:v>
                </c:pt>
                <c:pt idx="6097">
                  <c:v>#N/A</c:v>
                </c:pt>
                <c:pt idx="6098">
                  <c:v>#N/A</c:v>
                </c:pt>
                <c:pt idx="6099">
                  <c:v>#N/A</c:v>
                </c:pt>
                <c:pt idx="6100">
                  <c:v>#N/A</c:v>
                </c:pt>
                <c:pt idx="6101">
                  <c:v>#N/A</c:v>
                </c:pt>
                <c:pt idx="6102">
                  <c:v>#N/A</c:v>
                </c:pt>
                <c:pt idx="6103">
                  <c:v>#N/A</c:v>
                </c:pt>
                <c:pt idx="6104">
                  <c:v>#N/A</c:v>
                </c:pt>
                <c:pt idx="6105">
                  <c:v>#N/A</c:v>
                </c:pt>
                <c:pt idx="6106">
                  <c:v>#N/A</c:v>
                </c:pt>
                <c:pt idx="6107">
                  <c:v>#N/A</c:v>
                </c:pt>
                <c:pt idx="6108">
                  <c:v>#N/A</c:v>
                </c:pt>
                <c:pt idx="6109">
                  <c:v>#N/A</c:v>
                </c:pt>
                <c:pt idx="6110">
                  <c:v>#N/A</c:v>
                </c:pt>
                <c:pt idx="6111">
                  <c:v>#N/A</c:v>
                </c:pt>
                <c:pt idx="6112">
                  <c:v>#N/A</c:v>
                </c:pt>
                <c:pt idx="6113">
                  <c:v>#N/A</c:v>
                </c:pt>
                <c:pt idx="6114">
                  <c:v>#N/A</c:v>
                </c:pt>
                <c:pt idx="6115">
                  <c:v>#N/A</c:v>
                </c:pt>
                <c:pt idx="6116">
                  <c:v>#N/A</c:v>
                </c:pt>
                <c:pt idx="6117">
                  <c:v>#N/A</c:v>
                </c:pt>
                <c:pt idx="6118">
                  <c:v>#N/A</c:v>
                </c:pt>
                <c:pt idx="6119">
                  <c:v>#N/A</c:v>
                </c:pt>
                <c:pt idx="6120">
                  <c:v>#N/A</c:v>
                </c:pt>
                <c:pt idx="6121">
                  <c:v>#N/A</c:v>
                </c:pt>
                <c:pt idx="6122">
                  <c:v>#N/A</c:v>
                </c:pt>
                <c:pt idx="6123">
                  <c:v>#N/A</c:v>
                </c:pt>
                <c:pt idx="6124">
                  <c:v>#N/A</c:v>
                </c:pt>
                <c:pt idx="6125">
                  <c:v>#N/A</c:v>
                </c:pt>
                <c:pt idx="6126">
                  <c:v>#N/A</c:v>
                </c:pt>
                <c:pt idx="6127">
                  <c:v>#N/A</c:v>
                </c:pt>
                <c:pt idx="6128">
                  <c:v>#N/A</c:v>
                </c:pt>
                <c:pt idx="6129">
                  <c:v>#N/A</c:v>
                </c:pt>
                <c:pt idx="6130">
                  <c:v>#N/A</c:v>
                </c:pt>
                <c:pt idx="6131">
                  <c:v>#N/A</c:v>
                </c:pt>
                <c:pt idx="6132">
                  <c:v>#N/A</c:v>
                </c:pt>
                <c:pt idx="6133">
                  <c:v>#N/A</c:v>
                </c:pt>
                <c:pt idx="6134">
                  <c:v>#N/A</c:v>
                </c:pt>
                <c:pt idx="6135">
                  <c:v>#N/A</c:v>
                </c:pt>
                <c:pt idx="6136">
                  <c:v>#N/A</c:v>
                </c:pt>
                <c:pt idx="6137">
                  <c:v>#N/A</c:v>
                </c:pt>
                <c:pt idx="6138">
                  <c:v>#N/A</c:v>
                </c:pt>
                <c:pt idx="6139">
                  <c:v>#N/A</c:v>
                </c:pt>
                <c:pt idx="6140">
                  <c:v>#N/A</c:v>
                </c:pt>
                <c:pt idx="6141">
                  <c:v>#N/A</c:v>
                </c:pt>
                <c:pt idx="6142">
                  <c:v>#N/A</c:v>
                </c:pt>
                <c:pt idx="6143">
                  <c:v>#N/A</c:v>
                </c:pt>
                <c:pt idx="6144">
                  <c:v>#N/A</c:v>
                </c:pt>
                <c:pt idx="6145">
                  <c:v>#N/A</c:v>
                </c:pt>
                <c:pt idx="6146">
                  <c:v>#N/A</c:v>
                </c:pt>
                <c:pt idx="6147">
                  <c:v>#N/A</c:v>
                </c:pt>
                <c:pt idx="6148">
                  <c:v>#N/A</c:v>
                </c:pt>
                <c:pt idx="6149">
                  <c:v>#N/A</c:v>
                </c:pt>
                <c:pt idx="6150">
                  <c:v>#N/A</c:v>
                </c:pt>
                <c:pt idx="6151">
                  <c:v>#N/A</c:v>
                </c:pt>
                <c:pt idx="6152">
                  <c:v>#N/A</c:v>
                </c:pt>
                <c:pt idx="6153">
                  <c:v>#N/A</c:v>
                </c:pt>
                <c:pt idx="6154">
                  <c:v>#N/A</c:v>
                </c:pt>
                <c:pt idx="6155">
                  <c:v>#N/A</c:v>
                </c:pt>
                <c:pt idx="6156">
                  <c:v>#N/A</c:v>
                </c:pt>
                <c:pt idx="6157">
                  <c:v>#N/A</c:v>
                </c:pt>
                <c:pt idx="6158">
                  <c:v>#N/A</c:v>
                </c:pt>
                <c:pt idx="6159">
                  <c:v>#N/A</c:v>
                </c:pt>
                <c:pt idx="6160">
                  <c:v>#N/A</c:v>
                </c:pt>
                <c:pt idx="6161">
                  <c:v>#N/A</c:v>
                </c:pt>
                <c:pt idx="6162">
                  <c:v>#N/A</c:v>
                </c:pt>
                <c:pt idx="6163">
                  <c:v>#N/A</c:v>
                </c:pt>
                <c:pt idx="6164">
                  <c:v>#N/A</c:v>
                </c:pt>
                <c:pt idx="6165">
                  <c:v>#N/A</c:v>
                </c:pt>
                <c:pt idx="6166">
                  <c:v>#N/A</c:v>
                </c:pt>
                <c:pt idx="6167">
                  <c:v>#N/A</c:v>
                </c:pt>
                <c:pt idx="6168">
                  <c:v>#N/A</c:v>
                </c:pt>
                <c:pt idx="6169">
                  <c:v>#N/A</c:v>
                </c:pt>
                <c:pt idx="6170">
                  <c:v>#N/A</c:v>
                </c:pt>
                <c:pt idx="6171">
                  <c:v>#N/A</c:v>
                </c:pt>
                <c:pt idx="6172">
                  <c:v>#N/A</c:v>
                </c:pt>
                <c:pt idx="6173">
                  <c:v>#N/A</c:v>
                </c:pt>
                <c:pt idx="6174">
                  <c:v>#N/A</c:v>
                </c:pt>
                <c:pt idx="6175">
                  <c:v>#N/A</c:v>
                </c:pt>
                <c:pt idx="6176">
                  <c:v>#N/A</c:v>
                </c:pt>
                <c:pt idx="6177">
                  <c:v>#N/A</c:v>
                </c:pt>
                <c:pt idx="6178">
                  <c:v>#N/A</c:v>
                </c:pt>
                <c:pt idx="6179">
                  <c:v>#N/A</c:v>
                </c:pt>
                <c:pt idx="6180">
                  <c:v>#N/A</c:v>
                </c:pt>
                <c:pt idx="6181">
                  <c:v>#N/A</c:v>
                </c:pt>
                <c:pt idx="6182">
                  <c:v>#N/A</c:v>
                </c:pt>
                <c:pt idx="6183">
                  <c:v>#N/A</c:v>
                </c:pt>
                <c:pt idx="6184">
                  <c:v>#N/A</c:v>
                </c:pt>
                <c:pt idx="6185">
                  <c:v>#N/A</c:v>
                </c:pt>
                <c:pt idx="6186">
                  <c:v>#N/A</c:v>
                </c:pt>
                <c:pt idx="6187">
                  <c:v>#N/A</c:v>
                </c:pt>
                <c:pt idx="6188">
                  <c:v>#N/A</c:v>
                </c:pt>
                <c:pt idx="6189">
                  <c:v>#N/A</c:v>
                </c:pt>
                <c:pt idx="6190">
                  <c:v>#N/A</c:v>
                </c:pt>
                <c:pt idx="6191">
                  <c:v>#N/A</c:v>
                </c:pt>
                <c:pt idx="6192">
                  <c:v>#N/A</c:v>
                </c:pt>
                <c:pt idx="6193">
                  <c:v>#N/A</c:v>
                </c:pt>
                <c:pt idx="6194">
                  <c:v>#N/A</c:v>
                </c:pt>
                <c:pt idx="6195">
                  <c:v>#N/A</c:v>
                </c:pt>
                <c:pt idx="6196">
                  <c:v>#N/A</c:v>
                </c:pt>
                <c:pt idx="6197">
                  <c:v>#N/A</c:v>
                </c:pt>
                <c:pt idx="6198">
                  <c:v>#N/A</c:v>
                </c:pt>
                <c:pt idx="6199">
                  <c:v>#N/A</c:v>
                </c:pt>
                <c:pt idx="6200">
                  <c:v>#N/A</c:v>
                </c:pt>
                <c:pt idx="6201">
                  <c:v>#N/A</c:v>
                </c:pt>
                <c:pt idx="6202">
                  <c:v>#N/A</c:v>
                </c:pt>
                <c:pt idx="6203">
                  <c:v>#N/A</c:v>
                </c:pt>
                <c:pt idx="6204">
                  <c:v>#N/A</c:v>
                </c:pt>
                <c:pt idx="6205">
                  <c:v>#N/A</c:v>
                </c:pt>
                <c:pt idx="6206">
                  <c:v>#N/A</c:v>
                </c:pt>
                <c:pt idx="6207">
                  <c:v>#N/A</c:v>
                </c:pt>
                <c:pt idx="6208">
                  <c:v>#N/A</c:v>
                </c:pt>
                <c:pt idx="6209">
                  <c:v>#N/A</c:v>
                </c:pt>
                <c:pt idx="6210">
                  <c:v>#N/A</c:v>
                </c:pt>
                <c:pt idx="6211">
                  <c:v>#N/A</c:v>
                </c:pt>
                <c:pt idx="6212">
                  <c:v>#N/A</c:v>
                </c:pt>
                <c:pt idx="6213">
                  <c:v>#N/A</c:v>
                </c:pt>
                <c:pt idx="6214">
                  <c:v>#N/A</c:v>
                </c:pt>
                <c:pt idx="6215">
                  <c:v>#N/A</c:v>
                </c:pt>
                <c:pt idx="6216">
                  <c:v>#N/A</c:v>
                </c:pt>
                <c:pt idx="6217">
                  <c:v>#N/A</c:v>
                </c:pt>
                <c:pt idx="6218">
                  <c:v>#N/A</c:v>
                </c:pt>
                <c:pt idx="6219">
                  <c:v>#N/A</c:v>
                </c:pt>
                <c:pt idx="6220">
                  <c:v>#N/A</c:v>
                </c:pt>
                <c:pt idx="6221">
                  <c:v>#N/A</c:v>
                </c:pt>
                <c:pt idx="6222">
                  <c:v>#N/A</c:v>
                </c:pt>
                <c:pt idx="6223">
                  <c:v>#N/A</c:v>
                </c:pt>
                <c:pt idx="6224">
                  <c:v>#N/A</c:v>
                </c:pt>
                <c:pt idx="6225">
                  <c:v>#N/A</c:v>
                </c:pt>
                <c:pt idx="6226">
                  <c:v>#N/A</c:v>
                </c:pt>
                <c:pt idx="6227">
                  <c:v>#N/A</c:v>
                </c:pt>
                <c:pt idx="6228">
                  <c:v>#N/A</c:v>
                </c:pt>
                <c:pt idx="6229">
                  <c:v>#N/A</c:v>
                </c:pt>
                <c:pt idx="6230">
                  <c:v>#N/A</c:v>
                </c:pt>
                <c:pt idx="6231">
                  <c:v>#N/A</c:v>
                </c:pt>
                <c:pt idx="6232">
                  <c:v>#N/A</c:v>
                </c:pt>
                <c:pt idx="6233">
                  <c:v>#N/A</c:v>
                </c:pt>
                <c:pt idx="6234">
                  <c:v>#N/A</c:v>
                </c:pt>
                <c:pt idx="6235">
                  <c:v>#N/A</c:v>
                </c:pt>
                <c:pt idx="6236">
                  <c:v>#N/A</c:v>
                </c:pt>
                <c:pt idx="6237">
                  <c:v>#N/A</c:v>
                </c:pt>
                <c:pt idx="6238">
                  <c:v>#N/A</c:v>
                </c:pt>
                <c:pt idx="6239">
                  <c:v>#N/A</c:v>
                </c:pt>
                <c:pt idx="6240">
                  <c:v>#N/A</c:v>
                </c:pt>
                <c:pt idx="6241">
                  <c:v>#N/A</c:v>
                </c:pt>
                <c:pt idx="6242">
                  <c:v>#N/A</c:v>
                </c:pt>
                <c:pt idx="6243">
                  <c:v>#N/A</c:v>
                </c:pt>
                <c:pt idx="6244">
                  <c:v>#N/A</c:v>
                </c:pt>
                <c:pt idx="6245">
                  <c:v>#N/A</c:v>
                </c:pt>
                <c:pt idx="6246">
                  <c:v>#N/A</c:v>
                </c:pt>
                <c:pt idx="6247">
                  <c:v>#N/A</c:v>
                </c:pt>
                <c:pt idx="6248">
                  <c:v>#N/A</c:v>
                </c:pt>
                <c:pt idx="6249">
                  <c:v>#N/A</c:v>
                </c:pt>
                <c:pt idx="6250">
                  <c:v>#N/A</c:v>
                </c:pt>
                <c:pt idx="6251">
                  <c:v>#N/A</c:v>
                </c:pt>
                <c:pt idx="6252">
                  <c:v>#N/A</c:v>
                </c:pt>
                <c:pt idx="6253">
                  <c:v>#N/A</c:v>
                </c:pt>
                <c:pt idx="6254">
                  <c:v>#N/A</c:v>
                </c:pt>
                <c:pt idx="6255">
                  <c:v>#N/A</c:v>
                </c:pt>
                <c:pt idx="6256">
                  <c:v>#N/A</c:v>
                </c:pt>
                <c:pt idx="6257">
                  <c:v>#N/A</c:v>
                </c:pt>
                <c:pt idx="6258">
                  <c:v>#N/A</c:v>
                </c:pt>
                <c:pt idx="6259">
                  <c:v>#N/A</c:v>
                </c:pt>
                <c:pt idx="6260">
                  <c:v>#N/A</c:v>
                </c:pt>
                <c:pt idx="6261">
                  <c:v>#N/A</c:v>
                </c:pt>
                <c:pt idx="6262">
                  <c:v>#N/A</c:v>
                </c:pt>
                <c:pt idx="6263">
                  <c:v>#N/A</c:v>
                </c:pt>
                <c:pt idx="6264">
                  <c:v>#N/A</c:v>
                </c:pt>
                <c:pt idx="6265">
                  <c:v>#N/A</c:v>
                </c:pt>
                <c:pt idx="6266">
                  <c:v>#N/A</c:v>
                </c:pt>
                <c:pt idx="6267">
                  <c:v>#N/A</c:v>
                </c:pt>
                <c:pt idx="6268">
                  <c:v>#N/A</c:v>
                </c:pt>
                <c:pt idx="6269">
                  <c:v>#N/A</c:v>
                </c:pt>
                <c:pt idx="6270">
                  <c:v>#N/A</c:v>
                </c:pt>
                <c:pt idx="6271">
                  <c:v>#N/A</c:v>
                </c:pt>
                <c:pt idx="6272">
                  <c:v>#N/A</c:v>
                </c:pt>
                <c:pt idx="6273">
                  <c:v>#N/A</c:v>
                </c:pt>
                <c:pt idx="6274">
                  <c:v>#N/A</c:v>
                </c:pt>
                <c:pt idx="6275">
                  <c:v>#N/A</c:v>
                </c:pt>
                <c:pt idx="6276">
                  <c:v>#N/A</c:v>
                </c:pt>
                <c:pt idx="6277">
                  <c:v>#N/A</c:v>
                </c:pt>
                <c:pt idx="6278">
                  <c:v>#N/A</c:v>
                </c:pt>
                <c:pt idx="6279">
                  <c:v>#N/A</c:v>
                </c:pt>
                <c:pt idx="6280">
                  <c:v>#N/A</c:v>
                </c:pt>
                <c:pt idx="6281">
                  <c:v>#N/A</c:v>
                </c:pt>
                <c:pt idx="6282">
                  <c:v>#N/A</c:v>
                </c:pt>
                <c:pt idx="6283">
                  <c:v>#N/A</c:v>
                </c:pt>
                <c:pt idx="6284">
                  <c:v>#N/A</c:v>
                </c:pt>
                <c:pt idx="6285">
                  <c:v>#N/A</c:v>
                </c:pt>
                <c:pt idx="6286">
                  <c:v>#N/A</c:v>
                </c:pt>
                <c:pt idx="6287">
                  <c:v>#N/A</c:v>
                </c:pt>
                <c:pt idx="6288">
                  <c:v>#N/A</c:v>
                </c:pt>
                <c:pt idx="6289">
                  <c:v>#N/A</c:v>
                </c:pt>
                <c:pt idx="6290">
                  <c:v>#N/A</c:v>
                </c:pt>
                <c:pt idx="6291">
                  <c:v>#N/A</c:v>
                </c:pt>
                <c:pt idx="6292">
                  <c:v>#N/A</c:v>
                </c:pt>
                <c:pt idx="6293">
                  <c:v>#N/A</c:v>
                </c:pt>
                <c:pt idx="6294">
                  <c:v>#N/A</c:v>
                </c:pt>
                <c:pt idx="6295">
                  <c:v>#N/A</c:v>
                </c:pt>
                <c:pt idx="6296">
                  <c:v>#N/A</c:v>
                </c:pt>
                <c:pt idx="6297">
                  <c:v>#N/A</c:v>
                </c:pt>
                <c:pt idx="6298">
                  <c:v>#N/A</c:v>
                </c:pt>
                <c:pt idx="6299">
                  <c:v>#N/A</c:v>
                </c:pt>
                <c:pt idx="6300">
                  <c:v>#N/A</c:v>
                </c:pt>
                <c:pt idx="6301">
                  <c:v>#N/A</c:v>
                </c:pt>
                <c:pt idx="6302">
                  <c:v>#N/A</c:v>
                </c:pt>
                <c:pt idx="6303">
                  <c:v>#N/A</c:v>
                </c:pt>
                <c:pt idx="6304">
                  <c:v>#N/A</c:v>
                </c:pt>
                <c:pt idx="6305">
                  <c:v>#N/A</c:v>
                </c:pt>
                <c:pt idx="6306">
                  <c:v>#N/A</c:v>
                </c:pt>
                <c:pt idx="6307">
                  <c:v>#N/A</c:v>
                </c:pt>
                <c:pt idx="6308">
                  <c:v>#N/A</c:v>
                </c:pt>
                <c:pt idx="6309">
                  <c:v>#N/A</c:v>
                </c:pt>
                <c:pt idx="6310">
                  <c:v>#N/A</c:v>
                </c:pt>
                <c:pt idx="6311">
                  <c:v>#N/A</c:v>
                </c:pt>
                <c:pt idx="6312">
                  <c:v>#N/A</c:v>
                </c:pt>
                <c:pt idx="6313">
                  <c:v>#N/A</c:v>
                </c:pt>
                <c:pt idx="6314">
                  <c:v>#N/A</c:v>
                </c:pt>
                <c:pt idx="6315">
                  <c:v>#N/A</c:v>
                </c:pt>
                <c:pt idx="6316">
                  <c:v>#N/A</c:v>
                </c:pt>
                <c:pt idx="6317">
                  <c:v>#N/A</c:v>
                </c:pt>
                <c:pt idx="6318">
                  <c:v>#N/A</c:v>
                </c:pt>
                <c:pt idx="6319">
                  <c:v>#N/A</c:v>
                </c:pt>
                <c:pt idx="6320">
                  <c:v>#N/A</c:v>
                </c:pt>
                <c:pt idx="6321">
                  <c:v>#N/A</c:v>
                </c:pt>
                <c:pt idx="6322">
                  <c:v>#N/A</c:v>
                </c:pt>
                <c:pt idx="6323">
                  <c:v>#N/A</c:v>
                </c:pt>
                <c:pt idx="6324">
                  <c:v>#N/A</c:v>
                </c:pt>
                <c:pt idx="6325">
                  <c:v>#N/A</c:v>
                </c:pt>
                <c:pt idx="6326">
                  <c:v>#N/A</c:v>
                </c:pt>
                <c:pt idx="6327">
                  <c:v>#N/A</c:v>
                </c:pt>
                <c:pt idx="6328">
                  <c:v>#N/A</c:v>
                </c:pt>
                <c:pt idx="6329">
                  <c:v>#N/A</c:v>
                </c:pt>
                <c:pt idx="6330">
                  <c:v>#N/A</c:v>
                </c:pt>
                <c:pt idx="6331">
                  <c:v>#N/A</c:v>
                </c:pt>
                <c:pt idx="6332">
                  <c:v>#N/A</c:v>
                </c:pt>
                <c:pt idx="6333">
                  <c:v>#N/A</c:v>
                </c:pt>
                <c:pt idx="6334">
                  <c:v>#N/A</c:v>
                </c:pt>
                <c:pt idx="6335">
                  <c:v>#N/A</c:v>
                </c:pt>
                <c:pt idx="6336">
                  <c:v>#N/A</c:v>
                </c:pt>
                <c:pt idx="6337">
                  <c:v>#N/A</c:v>
                </c:pt>
                <c:pt idx="6338">
                  <c:v>#N/A</c:v>
                </c:pt>
                <c:pt idx="6339">
                  <c:v>#N/A</c:v>
                </c:pt>
                <c:pt idx="6340">
                  <c:v>#N/A</c:v>
                </c:pt>
                <c:pt idx="6341">
                  <c:v>#N/A</c:v>
                </c:pt>
                <c:pt idx="6342">
                  <c:v>#N/A</c:v>
                </c:pt>
                <c:pt idx="6343">
                  <c:v>#N/A</c:v>
                </c:pt>
                <c:pt idx="6344">
                  <c:v>#N/A</c:v>
                </c:pt>
                <c:pt idx="6345">
                  <c:v>#N/A</c:v>
                </c:pt>
                <c:pt idx="6346">
                  <c:v>#N/A</c:v>
                </c:pt>
                <c:pt idx="6347">
                  <c:v>#N/A</c:v>
                </c:pt>
                <c:pt idx="6348">
                  <c:v>#N/A</c:v>
                </c:pt>
                <c:pt idx="6349">
                  <c:v>#N/A</c:v>
                </c:pt>
                <c:pt idx="6350">
                  <c:v>#N/A</c:v>
                </c:pt>
                <c:pt idx="6351">
                  <c:v>#N/A</c:v>
                </c:pt>
                <c:pt idx="6352">
                  <c:v>#N/A</c:v>
                </c:pt>
                <c:pt idx="6353">
                  <c:v>#N/A</c:v>
                </c:pt>
                <c:pt idx="6354">
                  <c:v>#N/A</c:v>
                </c:pt>
                <c:pt idx="6355">
                  <c:v>#N/A</c:v>
                </c:pt>
                <c:pt idx="6356">
                  <c:v>#N/A</c:v>
                </c:pt>
                <c:pt idx="6357">
                  <c:v>#N/A</c:v>
                </c:pt>
                <c:pt idx="6358">
                  <c:v>#N/A</c:v>
                </c:pt>
                <c:pt idx="6359">
                  <c:v>#N/A</c:v>
                </c:pt>
                <c:pt idx="6360">
                  <c:v>#N/A</c:v>
                </c:pt>
                <c:pt idx="6361">
                  <c:v>#N/A</c:v>
                </c:pt>
                <c:pt idx="6362">
                  <c:v>#N/A</c:v>
                </c:pt>
                <c:pt idx="6363">
                  <c:v>#N/A</c:v>
                </c:pt>
                <c:pt idx="6364">
                  <c:v>#N/A</c:v>
                </c:pt>
                <c:pt idx="6365">
                  <c:v>#N/A</c:v>
                </c:pt>
                <c:pt idx="6366">
                  <c:v>#N/A</c:v>
                </c:pt>
                <c:pt idx="6367">
                  <c:v>#N/A</c:v>
                </c:pt>
                <c:pt idx="6368">
                  <c:v>#N/A</c:v>
                </c:pt>
                <c:pt idx="6369">
                  <c:v>#N/A</c:v>
                </c:pt>
                <c:pt idx="6370">
                  <c:v>#N/A</c:v>
                </c:pt>
                <c:pt idx="6371">
                  <c:v>#N/A</c:v>
                </c:pt>
                <c:pt idx="6372">
                  <c:v>#N/A</c:v>
                </c:pt>
                <c:pt idx="6373">
                  <c:v>#N/A</c:v>
                </c:pt>
                <c:pt idx="6374">
                  <c:v>#N/A</c:v>
                </c:pt>
                <c:pt idx="6375">
                  <c:v>#N/A</c:v>
                </c:pt>
                <c:pt idx="6376">
                  <c:v>#N/A</c:v>
                </c:pt>
                <c:pt idx="6377">
                  <c:v>#N/A</c:v>
                </c:pt>
                <c:pt idx="6378">
                  <c:v>#N/A</c:v>
                </c:pt>
                <c:pt idx="6379">
                  <c:v>#N/A</c:v>
                </c:pt>
                <c:pt idx="6380">
                  <c:v>#N/A</c:v>
                </c:pt>
                <c:pt idx="6381">
                  <c:v>#N/A</c:v>
                </c:pt>
                <c:pt idx="6382">
                  <c:v>#N/A</c:v>
                </c:pt>
                <c:pt idx="6383">
                  <c:v>#N/A</c:v>
                </c:pt>
                <c:pt idx="6384">
                  <c:v>#N/A</c:v>
                </c:pt>
                <c:pt idx="6385">
                  <c:v>#N/A</c:v>
                </c:pt>
                <c:pt idx="6386">
                  <c:v>#N/A</c:v>
                </c:pt>
                <c:pt idx="6387">
                  <c:v>#N/A</c:v>
                </c:pt>
                <c:pt idx="6388">
                  <c:v>#N/A</c:v>
                </c:pt>
                <c:pt idx="6389">
                  <c:v>#N/A</c:v>
                </c:pt>
                <c:pt idx="6390">
                  <c:v>#N/A</c:v>
                </c:pt>
                <c:pt idx="6391">
                  <c:v>#N/A</c:v>
                </c:pt>
                <c:pt idx="6392">
                  <c:v>#N/A</c:v>
                </c:pt>
                <c:pt idx="6393">
                  <c:v>#N/A</c:v>
                </c:pt>
                <c:pt idx="6394">
                  <c:v>#N/A</c:v>
                </c:pt>
                <c:pt idx="6395">
                  <c:v>#N/A</c:v>
                </c:pt>
                <c:pt idx="6396">
                  <c:v>#N/A</c:v>
                </c:pt>
                <c:pt idx="6397">
                  <c:v>#N/A</c:v>
                </c:pt>
                <c:pt idx="6398">
                  <c:v>#N/A</c:v>
                </c:pt>
                <c:pt idx="6399">
                  <c:v>#N/A</c:v>
                </c:pt>
                <c:pt idx="6400">
                  <c:v>#N/A</c:v>
                </c:pt>
                <c:pt idx="6401">
                  <c:v>#N/A</c:v>
                </c:pt>
                <c:pt idx="6402">
                  <c:v>#N/A</c:v>
                </c:pt>
                <c:pt idx="6403">
                  <c:v>#N/A</c:v>
                </c:pt>
                <c:pt idx="6404">
                  <c:v>#N/A</c:v>
                </c:pt>
                <c:pt idx="6405">
                  <c:v>#N/A</c:v>
                </c:pt>
                <c:pt idx="6406">
                  <c:v>#N/A</c:v>
                </c:pt>
                <c:pt idx="6407">
                  <c:v>#N/A</c:v>
                </c:pt>
                <c:pt idx="6408">
                  <c:v>#N/A</c:v>
                </c:pt>
                <c:pt idx="6409">
                  <c:v>#N/A</c:v>
                </c:pt>
                <c:pt idx="6410">
                  <c:v>#N/A</c:v>
                </c:pt>
                <c:pt idx="6411">
                  <c:v>#N/A</c:v>
                </c:pt>
                <c:pt idx="6412">
                  <c:v>#N/A</c:v>
                </c:pt>
                <c:pt idx="6413">
                  <c:v>#N/A</c:v>
                </c:pt>
                <c:pt idx="6414">
                  <c:v>#N/A</c:v>
                </c:pt>
                <c:pt idx="6415">
                  <c:v>#N/A</c:v>
                </c:pt>
                <c:pt idx="6416">
                  <c:v>#N/A</c:v>
                </c:pt>
                <c:pt idx="6417">
                  <c:v>#N/A</c:v>
                </c:pt>
                <c:pt idx="6418">
                  <c:v>#N/A</c:v>
                </c:pt>
                <c:pt idx="6419">
                  <c:v>#N/A</c:v>
                </c:pt>
                <c:pt idx="6420">
                  <c:v>#N/A</c:v>
                </c:pt>
                <c:pt idx="6421">
                  <c:v>#N/A</c:v>
                </c:pt>
                <c:pt idx="6422">
                  <c:v>#N/A</c:v>
                </c:pt>
                <c:pt idx="6423">
                  <c:v>#N/A</c:v>
                </c:pt>
                <c:pt idx="6424">
                  <c:v>#N/A</c:v>
                </c:pt>
                <c:pt idx="6425">
                  <c:v>#N/A</c:v>
                </c:pt>
                <c:pt idx="6426">
                  <c:v>#N/A</c:v>
                </c:pt>
                <c:pt idx="6427">
                  <c:v>#N/A</c:v>
                </c:pt>
                <c:pt idx="6428">
                  <c:v>#N/A</c:v>
                </c:pt>
                <c:pt idx="6429">
                  <c:v>#N/A</c:v>
                </c:pt>
                <c:pt idx="6430">
                  <c:v>#N/A</c:v>
                </c:pt>
                <c:pt idx="6431">
                  <c:v>#N/A</c:v>
                </c:pt>
                <c:pt idx="6432">
                  <c:v>#N/A</c:v>
                </c:pt>
                <c:pt idx="6433">
                  <c:v>#N/A</c:v>
                </c:pt>
                <c:pt idx="6434">
                  <c:v>#N/A</c:v>
                </c:pt>
                <c:pt idx="6435">
                  <c:v>#N/A</c:v>
                </c:pt>
                <c:pt idx="6436">
                  <c:v>#N/A</c:v>
                </c:pt>
                <c:pt idx="6437">
                  <c:v>#N/A</c:v>
                </c:pt>
                <c:pt idx="6438">
                  <c:v>#N/A</c:v>
                </c:pt>
                <c:pt idx="6439">
                  <c:v>#N/A</c:v>
                </c:pt>
                <c:pt idx="6440">
                  <c:v>#N/A</c:v>
                </c:pt>
                <c:pt idx="6441">
                  <c:v>#N/A</c:v>
                </c:pt>
                <c:pt idx="6442">
                  <c:v>#N/A</c:v>
                </c:pt>
                <c:pt idx="6443">
                  <c:v>#N/A</c:v>
                </c:pt>
                <c:pt idx="6444">
                  <c:v>#N/A</c:v>
                </c:pt>
                <c:pt idx="6445">
                  <c:v>#N/A</c:v>
                </c:pt>
                <c:pt idx="6446">
                  <c:v>#N/A</c:v>
                </c:pt>
                <c:pt idx="6447">
                  <c:v>#N/A</c:v>
                </c:pt>
                <c:pt idx="6448">
                  <c:v>#N/A</c:v>
                </c:pt>
                <c:pt idx="6449">
                  <c:v>#N/A</c:v>
                </c:pt>
                <c:pt idx="6450">
                  <c:v>#N/A</c:v>
                </c:pt>
                <c:pt idx="6451">
                  <c:v>#N/A</c:v>
                </c:pt>
                <c:pt idx="6452">
                  <c:v>#N/A</c:v>
                </c:pt>
                <c:pt idx="6453">
                  <c:v>#N/A</c:v>
                </c:pt>
                <c:pt idx="6454">
                  <c:v>#N/A</c:v>
                </c:pt>
                <c:pt idx="6455">
                  <c:v>#N/A</c:v>
                </c:pt>
                <c:pt idx="6456">
                  <c:v>#N/A</c:v>
                </c:pt>
                <c:pt idx="6457">
                  <c:v>#N/A</c:v>
                </c:pt>
                <c:pt idx="6458">
                  <c:v>#N/A</c:v>
                </c:pt>
                <c:pt idx="6459">
                  <c:v>#N/A</c:v>
                </c:pt>
                <c:pt idx="6460">
                  <c:v>#N/A</c:v>
                </c:pt>
                <c:pt idx="6461">
                  <c:v>#N/A</c:v>
                </c:pt>
                <c:pt idx="6462">
                  <c:v>#N/A</c:v>
                </c:pt>
                <c:pt idx="6463">
                  <c:v>#N/A</c:v>
                </c:pt>
                <c:pt idx="6464">
                  <c:v>#N/A</c:v>
                </c:pt>
                <c:pt idx="6465">
                  <c:v>#N/A</c:v>
                </c:pt>
                <c:pt idx="6466">
                  <c:v>#N/A</c:v>
                </c:pt>
                <c:pt idx="6467">
                  <c:v>#N/A</c:v>
                </c:pt>
                <c:pt idx="6468">
                  <c:v>#N/A</c:v>
                </c:pt>
                <c:pt idx="6469">
                  <c:v>#N/A</c:v>
                </c:pt>
                <c:pt idx="6470">
                  <c:v>#N/A</c:v>
                </c:pt>
                <c:pt idx="6471">
                  <c:v>#N/A</c:v>
                </c:pt>
                <c:pt idx="6472">
                  <c:v>#N/A</c:v>
                </c:pt>
                <c:pt idx="6473">
                  <c:v>#N/A</c:v>
                </c:pt>
                <c:pt idx="6474">
                  <c:v>#N/A</c:v>
                </c:pt>
                <c:pt idx="6475">
                  <c:v>#N/A</c:v>
                </c:pt>
                <c:pt idx="6476">
                  <c:v>#N/A</c:v>
                </c:pt>
                <c:pt idx="6477">
                  <c:v>#N/A</c:v>
                </c:pt>
                <c:pt idx="6478">
                  <c:v>#N/A</c:v>
                </c:pt>
                <c:pt idx="6479">
                  <c:v>#N/A</c:v>
                </c:pt>
                <c:pt idx="6480">
                  <c:v>#N/A</c:v>
                </c:pt>
                <c:pt idx="6481">
                  <c:v>#N/A</c:v>
                </c:pt>
                <c:pt idx="6482">
                  <c:v>#N/A</c:v>
                </c:pt>
                <c:pt idx="6483">
                  <c:v>#N/A</c:v>
                </c:pt>
                <c:pt idx="6484">
                  <c:v>#N/A</c:v>
                </c:pt>
                <c:pt idx="6485">
                  <c:v>#N/A</c:v>
                </c:pt>
                <c:pt idx="6486">
                  <c:v>#N/A</c:v>
                </c:pt>
                <c:pt idx="6487">
                  <c:v>#N/A</c:v>
                </c:pt>
                <c:pt idx="6488">
                  <c:v>#N/A</c:v>
                </c:pt>
                <c:pt idx="6489">
                  <c:v>#N/A</c:v>
                </c:pt>
                <c:pt idx="6490">
                  <c:v>#N/A</c:v>
                </c:pt>
                <c:pt idx="6491">
                  <c:v>#N/A</c:v>
                </c:pt>
                <c:pt idx="6492">
                  <c:v>#N/A</c:v>
                </c:pt>
                <c:pt idx="6493">
                  <c:v>#N/A</c:v>
                </c:pt>
                <c:pt idx="6494">
                  <c:v>#N/A</c:v>
                </c:pt>
                <c:pt idx="6495">
                  <c:v>#N/A</c:v>
                </c:pt>
                <c:pt idx="6496">
                  <c:v>#N/A</c:v>
                </c:pt>
                <c:pt idx="6497">
                  <c:v>#N/A</c:v>
                </c:pt>
                <c:pt idx="6498">
                  <c:v>#N/A</c:v>
                </c:pt>
                <c:pt idx="6499">
                  <c:v>#N/A</c:v>
                </c:pt>
                <c:pt idx="6500">
                  <c:v>#N/A</c:v>
                </c:pt>
                <c:pt idx="6501">
                  <c:v>#N/A</c:v>
                </c:pt>
                <c:pt idx="6502">
                  <c:v>#N/A</c:v>
                </c:pt>
                <c:pt idx="6503">
                  <c:v>#N/A</c:v>
                </c:pt>
                <c:pt idx="6504">
                  <c:v>#N/A</c:v>
                </c:pt>
                <c:pt idx="6505">
                  <c:v>#N/A</c:v>
                </c:pt>
                <c:pt idx="6506">
                  <c:v>#N/A</c:v>
                </c:pt>
                <c:pt idx="6507">
                  <c:v>#N/A</c:v>
                </c:pt>
                <c:pt idx="6508">
                  <c:v>#N/A</c:v>
                </c:pt>
                <c:pt idx="6509">
                  <c:v>#N/A</c:v>
                </c:pt>
                <c:pt idx="6510">
                  <c:v>#N/A</c:v>
                </c:pt>
                <c:pt idx="6511">
                  <c:v>#N/A</c:v>
                </c:pt>
                <c:pt idx="6512">
                  <c:v>#N/A</c:v>
                </c:pt>
                <c:pt idx="6513">
                  <c:v>#N/A</c:v>
                </c:pt>
                <c:pt idx="6514">
                  <c:v>#N/A</c:v>
                </c:pt>
                <c:pt idx="6515">
                  <c:v>#N/A</c:v>
                </c:pt>
                <c:pt idx="6516">
                  <c:v>#N/A</c:v>
                </c:pt>
                <c:pt idx="6517">
                  <c:v>#N/A</c:v>
                </c:pt>
                <c:pt idx="6518">
                  <c:v>#N/A</c:v>
                </c:pt>
                <c:pt idx="6519">
                  <c:v>#N/A</c:v>
                </c:pt>
                <c:pt idx="6520">
                  <c:v>#N/A</c:v>
                </c:pt>
                <c:pt idx="6521">
                  <c:v>#N/A</c:v>
                </c:pt>
                <c:pt idx="6522">
                  <c:v>#N/A</c:v>
                </c:pt>
                <c:pt idx="6523">
                  <c:v>#N/A</c:v>
                </c:pt>
                <c:pt idx="6524">
                  <c:v>#N/A</c:v>
                </c:pt>
                <c:pt idx="6525">
                  <c:v>#N/A</c:v>
                </c:pt>
                <c:pt idx="6526">
                  <c:v>#N/A</c:v>
                </c:pt>
                <c:pt idx="6527">
                  <c:v>#N/A</c:v>
                </c:pt>
                <c:pt idx="6528">
                  <c:v>#N/A</c:v>
                </c:pt>
                <c:pt idx="6529">
                  <c:v>#N/A</c:v>
                </c:pt>
                <c:pt idx="6530">
                  <c:v>#N/A</c:v>
                </c:pt>
                <c:pt idx="6531">
                  <c:v>#N/A</c:v>
                </c:pt>
                <c:pt idx="6532">
                  <c:v>#N/A</c:v>
                </c:pt>
                <c:pt idx="6533">
                  <c:v>#N/A</c:v>
                </c:pt>
                <c:pt idx="6534">
                  <c:v>#N/A</c:v>
                </c:pt>
                <c:pt idx="6535">
                  <c:v>#N/A</c:v>
                </c:pt>
                <c:pt idx="6536">
                  <c:v>#N/A</c:v>
                </c:pt>
                <c:pt idx="6537">
                  <c:v>#N/A</c:v>
                </c:pt>
                <c:pt idx="6538">
                  <c:v>#N/A</c:v>
                </c:pt>
                <c:pt idx="6539">
                  <c:v>#N/A</c:v>
                </c:pt>
                <c:pt idx="6540">
                  <c:v>#N/A</c:v>
                </c:pt>
                <c:pt idx="6541">
                  <c:v>#N/A</c:v>
                </c:pt>
                <c:pt idx="6542">
                  <c:v>#N/A</c:v>
                </c:pt>
                <c:pt idx="6543">
                  <c:v>#N/A</c:v>
                </c:pt>
                <c:pt idx="6544">
                  <c:v>#N/A</c:v>
                </c:pt>
                <c:pt idx="6545">
                  <c:v>#N/A</c:v>
                </c:pt>
                <c:pt idx="6546">
                  <c:v>#N/A</c:v>
                </c:pt>
                <c:pt idx="6547">
                  <c:v>#N/A</c:v>
                </c:pt>
                <c:pt idx="6548">
                  <c:v>#N/A</c:v>
                </c:pt>
                <c:pt idx="6549">
                  <c:v>#N/A</c:v>
                </c:pt>
                <c:pt idx="6550">
                  <c:v>#N/A</c:v>
                </c:pt>
                <c:pt idx="6551">
                  <c:v>#N/A</c:v>
                </c:pt>
                <c:pt idx="6552">
                  <c:v>#N/A</c:v>
                </c:pt>
                <c:pt idx="6553">
                  <c:v>#N/A</c:v>
                </c:pt>
                <c:pt idx="6554">
                  <c:v>#N/A</c:v>
                </c:pt>
                <c:pt idx="6555">
                  <c:v>#N/A</c:v>
                </c:pt>
                <c:pt idx="6556">
                  <c:v>#N/A</c:v>
                </c:pt>
                <c:pt idx="6557">
                  <c:v>#N/A</c:v>
                </c:pt>
                <c:pt idx="6558">
                  <c:v>#N/A</c:v>
                </c:pt>
                <c:pt idx="6559">
                  <c:v>#N/A</c:v>
                </c:pt>
                <c:pt idx="6560">
                  <c:v>#N/A</c:v>
                </c:pt>
                <c:pt idx="6561">
                  <c:v>#N/A</c:v>
                </c:pt>
                <c:pt idx="6562">
                  <c:v>#N/A</c:v>
                </c:pt>
                <c:pt idx="6563">
                  <c:v>#N/A</c:v>
                </c:pt>
                <c:pt idx="6564">
                  <c:v>#N/A</c:v>
                </c:pt>
                <c:pt idx="6565">
                  <c:v>#N/A</c:v>
                </c:pt>
                <c:pt idx="6566">
                  <c:v>#N/A</c:v>
                </c:pt>
                <c:pt idx="6567">
                  <c:v>#N/A</c:v>
                </c:pt>
                <c:pt idx="6568">
                  <c:v>#N/A</c:v>
                </c:pt>
                <c:pt idx="6569">
                  <c:v>#N/A</c:v>
                </c:pt>
                <c:pt idx="6570">
                  <c:v>#N/A</c:v>
                </c:pt>
                <c:pt idx="6571">
                  <c:v>#N/A</c:v>
                </c:pt>
                <c:pt idx="6572">
                  <c:v>#N/A</c:v>
                </c:pt>
                <c:pt idx="6573">
                  <c:v>#N/A</c:v>
                </c:pt>
                <c:pt idx="6574">
                  <c:v>#N/A</c:v>
                </c:pt>
                <c:pt idx="6575">
                  <c:v>#N/A</c:v>
                </c:pt>
                <c:pt idx="6576">
                  <c:v>#N/A</c:v>
                </c:pt>
                <c:pt idx="6577">
                  <c:v>#N/A</c:v>
                </c:pt>
                <c:pt idx="6578">
                  <c:v>#N/A</c:v>
                </c:pt>
                <c:pt idx="6579">
                  <c:v>#N/A</c:v>
                </c:pt>
                <c:pt idx="6580">
                  <c:v>#N/A</c:v>
                </c:pt>
                <c:pt idx="6581">
                  <c:v>#N/A</c:v>
                </c:pt>
                <c:pt idx="6582">
                  <c:v>#N/A</c:v>
                </c:pt>
                <c:pt idx="6583">
                  <c:v>#N/A</c:v>
                </c:pt>
                <c:pt idx="6584">
                  <c:v>#N/A</c:v>
                </c:pt>
                <c:pt idx="6585">
                  <c:v>#N/A</c:v>
                </c:pt>
                <c:pt idx="6586">
                  <c:v>#N/A</c:v>
                </c:pt>
                <c:pt idx="6587">
                  <c:v>#N/A</c:v>
                </c:pt>
                <c:pt idx="6588">
                  <c:v>#N/A</c:v>
                </c:pt>
                <c:pt idx="6589">
                  <c:v>#N/A</c:v>
                </c:pt>
                <c:pt idx="6590">
                  <c:v>#N/A</c:v>
                </c:pt>
                <c:pt idx="6591">
                  <c:v>#N/A</c:v>
                </c:pt>
                <c:pt idx="6592">
                  <c:v>#N/A</c:v>
                </c:pt>
                <c:pt idx="6593">
                  <c:v>#N/A</c:v>
                </c:pt>
                <c:pt idx="6594">
                  <c:v>#N/A</c:v>
                </c:pt>
                <c:pt idx="6595">
                  <c:v>#N/A</c:v>
                </c:pt>
                <c:pt idx="6596">
                  <c:v>#N/A</c:v>
                </c:pt>
                <c:pt idx="6597">
                  <c:v>#N/A</c:v>
                </c:pt>
                <c:pt idx="6598">
                  <c:v>#N/A</c:v>
                </c:pt>
                <c:pt idx="6599">
                  <c:v>#N/A</c:v>
                </c:pt>
                <c:pt idx="6600">
                  <c:v>#N/A</c:v>
                </c:pt>
                <c:pt idx="6601">
                  <c:v>#N/A</c:v>
                </c:pt>
                <c:pt idx="6602">
                  <c:v>#N/A</c:v>
                </c:pt>
                <c:pt idx="6603">
                  <c:v>#N/A</c:v>
                </c:pt>
                <c:pt idx="6604">
                  <c:v>#N/A</c:v>
                </c:pt>
                <c:pt idx="6605">
                  <c:v>#N/A</c:v>
                </c:pt>
                <c:pt idx="6606">
                  <c:v>#N/A</c:v>
                </c:pt>
                <c:pt idx="6607">
                  <c:v>#N/A</c:v>
                </c:pt>
                <c:pt idx="6608">
                  <c:v>#N/A</c:v>
                </c:pt>
                <c:pt idx="6609">
                  <c:v>#N/A</c:v>
                </c:pt>
                <c:pt idx="6610">
                  <c:v>#N/A</c:v>
                </c:pt>
                <c:pt idx="6611">
                  <c:v>#N/A</c:v>
                </c:pt>
                <c:pt idx="6612">
                  <c:v>#N/A</c:v>
                </c:pt>
                <c:pt idx="6613">
                  <c:v>#N/A</c:v>
                </c:pt>
                <c:pt idx="6614">
                  <c:v>#N/A</c:v>
                </c:pt>
                <c:pt idx="6615">
                  <c:v>#N/A</c:v>
                </c:pt>
                <c:pt idx="6616">
                  <c:v>#N/A</c:v>
                </c:pt>
                <c:pt idx="6617">
                  <c:v>#N/A</c:v>
                </c:pt>
                <c:pt idx="6618">
                  <c:v>#N/A</c:v>
                </c:pt>
                <c:pt idx="6619">
                  <c:v>#N/A</c:v>
                </c:pt>
                <c:pt idx="6620">
                  <c:v>#N/A</c:v>
                </c:pt>
                <c:pt idx="6621">
                  <c:v>#N/A</c:v>
                </c:pt>
                <c:pt idx="6622">
                  <c:v>#N/A</c:v>
                </c:pt>
                <c:pt idx="6623">
                  <c:v>#N/A</c:v>
                </c:pt>
                <c:pt idx="6624">
                  <c:v>#N/A</c:v>
                </c:pt>
                <c:pt idx="6625">
                  <c:v>#N/A</c:v>
                </c:pt>
                <c:pt idx="6626">
                  <c:v>#N/A</c:v>
                </c:pt>
                <c:pt idx="6627">
                  <c:v>#N/A</c:v>
                </c:pt>
                <c:pt idx="6628">
                  <c:v>#N/A</c:v>
                </c:pt>
                <c:pt idx="6629">
                  <c:v>#N/A</c:v>
                </c:pt>
                <c:pt idx="6630">
                  <c:v>#N/A</c:v>
                </c:pt>
                <c:pt idx="6631">
                  <c:v>#N/A</c:v>
                </c:pt>
                <c:pt idx="6632">
                  <c:v>#N/A</c:v>
                </c:pt>
                <c:pt idx="6633">
                  <c:v>#N/A</c:v>
                </c:pt>
                <c:pt idx="6634">
                  <c:v>#N/A</c:v>
                </c:pt>
                <c:pt idx="6635">
                  <c:v>#N/A</c:v>
                </c:pt>
                <c:pt idx="6636">
                  <c:v>#N/A</c:v>
                </c:pt>
                <c:pt idx="6637">
                  <c:v>#N/A</c:v>
                </c:pt>
                <c:pt idx="6638">
                  <c:v>#N/A</c:v>
                </c:pt>
                <c:pt idx="6639">
                  <c:v>#N/A</c:v>
                </c:pt>
                <c:pt idx="6640">
                  <c:v>#N/A</c:v>
                </c:pt>
                <c:pt idx="6641">
                  <c:v>#N/A</c:v>
                </c:pt>
                <c:pt idx="6642">
                  <c:v>#N/A</c:v>
                </c:pt>
                <c:pt idx="6643">
                  <c:v>#N/A</c:v>
                </c:pt>
                <c:pt idx="6644">
                  <c:v>#N/A</c:v>
                </c:pt>
                <c:pt idx="6645">
                  <c:v>#N/A</c:v>
                </c:pt>
                <c:pt idx="6646">
                  <c:v>#N/A</c:v>
                </c:pt>
                <c:pt idx="6647">
                  <c:v>#N/A</c:v>
                </c:pt>
                <c:pt idx="6648">
                  <c:v>#N/A</c:v>
                </c:pt>
                <c:pt idx="6649">
                  <c:v>#N/A</c:v>
                </c:pt>
                <c:pt idx="6650">
                  <c:v>#N/A</c:v>
                </c:pt>
                <c:pt idx="6651">
                  <c:v>#N/A</c:v>
                </c:pt>
                <c:pt idx="6652">
                  <c:v>#N/A</c:v>
                </c:pt>
                <c:pt idx="6653">
                  <c:v>#N/A</c:v>
                </c:pt>
                <c:pt idx="6654">
                  <c:v>#N/A</c:v>
                </c:pt>
                <c:pt idx="6655">
                  <c:v>#N/A</c:v>
                </c:pt>
                <c:pt idx="6656">
                  <c:v>#N/A</c:v>
                </c:pt>
                <c:pt idx="6657">
                  <c:v>#N/A</c:v>
                </c:pt>
                <c:pt idx="6658">
                  <c:v>#N/A</c:v>
                </c:pt>
                <c:pt idx="6659">
                  <c:v>#N/A</c:v>
                </c:pt>
                <c:pt idx="6660">
                  <c:v>#N/A</c:v>
                </c:pt>
                <c:pt idx="6661">
                  <c:v>#N/A</c:v>
                </c:pt>
                <c:pt idx="6662">
                  <c:v>#N/A</c:v>
                </c:pt>
                <c:pt idx="6663">
                  <c:v>#N/A</c:v>
                </c:pt>
                <c:pt idx="6664">
                  <c:v>#N/A</c:v>
                </c:pt>
                <c:pt idx="6665">
                  <c:v>#N/A</c:v>
                </c:pt>
                <c:pt idx="6666">
                  <c:v>#N/A</c:v>
                </c:pt>
                <c:pt idx="6667">
                  <c:v>#N/A</c:v>
                </c:pt>
                <c:pt idx="6668">
                  <c:v>#N/A</c:v>
                </c:pt>
                <c:pt idx="6669">
                  <c:v>#N/A</c:v>
                </c:pt>
                <c:pt idx="6670">
                  <c:v>#N/A</c:v>
                </c:pt>
                <c:pt idx="6671">
                  <c:v>#N/A</c:v>
                </c:pt>
                <c:pt idx="6672">
                  <c:v>#N/A</c:v>
                </c:pt>
                <c:pt idx="6673">
                  <c:v>#N/A</c:v>
                </c:pt>
                <c:pt idx="6674">
                  <c:v>#N/A</c:v>
                </c:pt>
                <c:pt idx="6675">
                  <c:v>#N/A</c:v>
                </c:pt>
                <c:pt idx="6676">
                  <c:v>#N/A</c:v>
                </c:pt>
                <c:pt idx="6677">
                  <c:v>#N/A</c:v>
                </c:pt>
                <c:pt idx="6678">
                  <c:v>#N/A</c:v>
                </c:pt>
                <c:pt idx="6679">
                  <c:v>#N/A</c:v>
                </c:pt>
                <c:pt idx="6680">
                  <c:v>#N/A</c:v>
                </c:pt>
                <c:pt idx="6681">
                  <c:v>#N/A</c:v>
                </c:pt>
                <c:pt idx="6682">
                  <c:v>#N/A</c:v>
                </c:pt>
                <c:pt idx="6683">
                  <c:v>#N/A</c:v>
                </c:pt>
                <c:pt idx="6684">
                  <c:v>#N/A</c:v>
                </c:pt>
                <c:pt idx="6685">
                  <c:v>#N/A</c:v>
                </c:pt>
                <c:pt idx="6686">
                  <c:v>#N/A</c:v>
                </c:pt>
                <c:pt idx="6687">
                  <c:v>#N/A</c:v>
                </c:pt>
                <c:pt idx="6688">
                  <c:v>#N/A</c:v>
                </c:pt>
                <c:pt idx="6689">
                  <c:v>#N/A</c:v>
                </c:pt>
                <c:pt idx="6690">
                  <c:v>#N/A</c:v>
                </c:pt>
                <c:pt idx="6691">
                  <c:v>#N/A</c:v>
                </c:pt>
                <c:pt idx="6692">
                  <c:v>#N/A</c:v>
                </c:pt>
                <c:pt idx="6693">
                  <c:v>#N/A</c:v>
                </c:pt>
                <c:pt idx="6694">
                  <c:v>#N/A</c:v>
                </c:pt>
                <c:pt idx="6695">
                  <c:v>#N/A</c:v>
                </c:pt>
                <c:pt idx="6696">
                  <c:v>#N/A</c:v>
                </c:pt>
                <c:pt idx="6697">
                  <c:v>#N/A</c:v>
                </c:pt>
                <c:pt idx="6698">
                  <c:v>#N/A</c:v>
                </c:pt>
                <c:pt idx="6699">
                  <c:v>#N/A</c:v>
                </c:pt>
                <c:pt idx="6700">
                  <c:v>#N/A</c:v>
                </c:pt>
                <c:pt idx="6701">
                  <c:v>#N/A</c:v>
                </c:pt>
                <c:pt idx="6702">
                  <c:v>#N/A</c:v>
                </c:pt>
                <c:pt idx="6703">
                  <c:v>#N/A</c:v>
                </c:pt>
                <c:pt idx="6704">
                  <c:v>#N/A</c:v>
                </c:pt>
                <c:pt idx="6705">
                  <c:v>#N/A</c:v>
                </c:pt>
                <c:pt idx="6706">
                  <c:v>#N/A</c:v>
                </c:pt>
                <c:pt idx="6707">
                  <c:v>#N/A</c:v>
                </c:pt>
                <c:pt idx="6708">
                  <c:v>#N/A</c:v>
                </c:pt>
                <c:pt idx="6709">
                  <c:v>#N/A</c:v>
                </c:pt>
                <c:pt idx="6710">
                  <c:v>#N/A</c:v>
                </c:pt>
                <c:pt idx="6711">
                  <c:v>#N/A</c:v>
                </c:pt>
                <c:pt idx="6712">
                  <c:v>#N/A</c:v>
                </c:pt>
                <c:pt idx="6713">
                  <c:v>#N/A</c:v>
                </c:pt>
                <c:pt idx="6714">
                  <c:v>#N/A</c:v>
                </c:pt>
                <c:pt idx="6715">
                  <c:v>#N/A</c:v>
                </c:pt>
                <c:pt idx="6716">
                  <c:v>#N/A</c:v>
                </c:pt>
                <c:pt idx="6717">
                  <c:v>#N/A</c:v>
                </c:pt>
                <c:pt idx="6718">
                  <c:v>#N/A</c:v>
                </c:pt>
                <c:pt idx="6719">
                  <c:v>#N/A</c:v>
                </c:pt>
                <c:pt idx="6720">
                  <c:v>#N/A</c:v>
                </c:pt>
                <c:pt idx="6721">
                  <c:v>#N/A</c:v>
                </c:pt>
                <c:pt idx="6722">
                  <c:v>#N/A</c:v>
                </c:pt>
                <c:pt idx="6723">
                  <c:v>#N/A</c:v>
                </c:pt>
                <c:pt idx="6724">
                  <c:v>#N/A</c:v>
                </c:pt>
                <c:pt idx="6725">
                  <c:v>#N/A</c:v>
                </c:pt>
                <c:pt idx="6726">
                  <c:v>#N/A</c:v>
                </c:pt>
                <c:pt idx="6727">
                  <c:v>#N/A</c:v>
                </c:pt>
                <c:pt idx="6728">
                  <c:v>#N/A</c:v>
                </c:pt>
                <c:pt idx="6729">
                  <c:v>#N/A</c:v>
                </c:pt>
                <c:pt idx="6730">
                  <c:v>#N/A</c:v>
                </c:pt>
                <c:pt idx="6731">
                  <c:v>#N/A</c:v>
                </c:pt>
                <c:pt idx="6732">
                  <c:v>#N/A</c:v>
                </c:pt>
                <c:pt idx="6733">
                  <c:v>#N/A</c:v>
                </c:pt>
                <c:pt idx="6734">
                  <c:v>#N/A</c:v>
                </c:pt>
                <c:pt idx="6735">
                  <c:v>#N/A</c:v>
                </c:pt>
                <c:pt idx="6736">
                  <c:v>#N/A</c:v>
                </c:pt>
                <c:pt idx="6737">
                  <c:v>#N/A</c:v>
                </c:pt>
                <c:pt idx="6738">
                  <c:v>#N/A</c:v>
                </c:pt>
                <c:pt idx="6739">
                  <c:v>#N/A</c:v>
                </c:pt>
                <c:pt idx="6740">
                  <c:v>#N/A</c:v>
                </c:pt>
                <c:pt idx="6741">
                  <c:v>#N/A</c:v>
                </c:pt>
                <c:pt idx="6742">
                  <c:v>#N/A</c:v>
                </c:pt>
                <c:pt idx="6743">
                  <c:v>#N/A</c:v>
                </c:pt>
                <c:pt idx="6744">
                  <c:v>#N/A</c:v>
                </c:pt>
                <c:pt idx="6745">
                  <c:v>#N/A</c:v>
                </c:pt>
                <c:pt idx="6746">
                  <c:v>#N/A</c:v>
                </c:pt>
                <c:pt idx="6747">
                  <c:v>#N/A</c:v>
                </c:pt>
                <c:pt idx="6748">
                  <c:v>#N/A</c:v>
                </c:pt>
                <c:pt idx="6749">
                  <c:v>#N/A</c:v>
                </c:pt>
                <c:pt idx="6750">
                  <c:v>#N/A</c:v>
                </c:pt>
                <c:pt idx="6751">
                  <c:v>#N/A</c:v>
                </c:pt>
                <c:pt idx="6752">
                  <c:v>#N/A</c:v>
                </c:pt>
                <c:pt idx="6753">
                  <c:v>#N/A</c:v>
                </c:pt>
                <c:pt idx="6754">
                  <c:v>#N/A</c:v>
                </c:pt>
                <c:pt idx="6755">
                  <c:v>#N/A</c:v>
                </c:pt>
                <c:pt idx="6756">
                  <c:v>#N/A</c:v>
                </c:pt>
                <c:pt idx="6757">
                  <c:v>#N/A</c:v>
                </c:pt>
                <c:pt idx="6758">
                  <c:v>#N/A</c:v>
                </c:pt>
                <c:pt idx="6759">
                  <c:v>#N/A</c:v>
                </c:pt>
                <c:pt idx="6760">
                  <c:v>#N/A</c:v>
                </c:pt>
                <c:pt idx="6761">
                  <c:v>#N/A</c:v>
                </c:pt>
                <c:pt idx="6762">
                  <c:v>#N/A</c:v>
                </c:pt>
                <c:pt idx="6763">
                  <c:v>#N/A</c:v>
                </c:pt>
                <c:pt idx="6764">
                  <c:v>#N/A</c:v>
                </c:pt>
                <c:pt idx="6765">
                  <c:v>#N/A</c:v>
                </c:pt>
                <c:pt idx="6766">
                  <c:v>#N/A</c:v>
                </c:pt>
                <c:pt idx="6767">
                  <c:v>#N/A</c:v>
                </c:pt>
                <c:pt idx="6768">
                  <c:v>#N/A</c:v>
                </c:pt>
                <c:pt idx="6769">
                  <c:v>#N/A</c:v>
                </c:pt>
                <c:pt idx="6770">
                  <c:v>#N/A</c:v>
                </c:pt>
                <c:pt idx="6771">
                  <c:v>#N/A</c:v>
                </c:pt>
                <c:pt idx="6772">
                  <c:v>#N/A</c:v>
                </c:pt>
                <c:pt idx="6773">
                  <c:v>#N/A</c:v>
                </c:pt>
                <c:pt idx="6774">
                  <c:v>#N/A</c:v>
                </c:pt>
                <c:pt idx="6775">
                  <c:v>#N/A</c:v>
                </c:pt>
                <c:pt idx="6776">
                  <c:v>#N/A</c:v>
                </c:pt>
                <c:pt idx="6777">
                  <c:v>#N/A</c:v>
                </c:pt>
                <c:pt idx="6778">
                  <c:v>#N/A</c:v>
                </c:pt>
                <c:pt idx="6779">
                  <c:v>#N/A</c:v>
                </c:pt>
                <c:pt idx="6780">
                  <c:v>#N/A</c:v>
                </c:pt>
                <c:pt idx="6781">
                  <c:v>#N/A</c:v>
                </c:pt>
                <c:pt idx="6782">
                  <c:v>#N/A</c:v>
                </c:pt>
                <c:pt idx="6783">
                  <c:v>#N/A</c:v>
                </c:pt>
                <c:pt idx="6784">
                  <c:v>#N/A</c:v>
                </c:pt>
                <c:pt idx="6785">
                  <c:v>#N/A</c:v>
                </c:pt>
                <c:pt idx="6786">
                  <c:v>#N/A</c:v>
                </c:pt>
                <c:pt idx="6787">
                  <c:v>#N/A</c:v>
                </c:pt>
                <c:pt idx="6788">
                  <c:v>#N/A</c:v>
                </c:pt>
                <c:pt idx="6789">
                  <c:v>#N/A</c:v>
                </c:pt>
                <c:pt idx="6790">
                  <c:v>#N/A</c:v>
                </c:pt>
                <c:pt idx="6791">
                  <c:v>#N/A</c:v>
                </c:pt>
                <c:pt idx="6792">
                  <c:v>#N/A</c:v>
                </c:pt>
                <c:pt idx="6793">
                  <c:v>#N/A</c:v>
                </c:pt>
                <c:pt idx="6794">
                  <c:v>#N/A</c:v>
                </c:pt>
                <c:pt idx="6795">
                  <c:v>#N/A</c:v>
                </c:pt>
                <c:pt idx="6796">
                  <c:v>#N/A</c:v>
                </c:pt>
                <c:pt idx="6797">
                  <c:v>#N/A</c:v>
                </c:pt>
                <c:pt idx="6798">
                  <c:v>#N/A</c:v>
                </c:pt>
                <c:pt idx="6799">
                  <c:v>#N/A</c:v>
                </c:pt>
                <c:pt idx="6800">
                  <c:v>#N/A</c:v>
                </c:pt>
                <c:pt idx="6801">
                  <c:v>#N/A</c:v>
                </c:pt>
                <c:pt idx="6802">
                  <c:v>#N/A</c:v>
                </c:pt>
                <c:pt idx="6803">
                  <c:v>#N/A</c:v>
                </c:pt>
                <c:pt idx="6804">
                  <c:v>#N/A</c:v>
                </c:pt>
                <c:pt idx="6805">
                  <c:v>#N/A</c:v>
                </c:pt>
                <c:pt idx="6806">
                  <c:v>#N/A</c:v>
                </c:pt>
                <c:pt idx="6807">
                  <c:v>#N/A</c:v>
                </c:pt>
                <c:pt idx="6808">
                  <c:v>#N/A</c:v>
                </c:pt>
                <c:pt idx="6809">
                  <c:v>#N/A</c:v>
                </c:pt>
                <c:pt idx="6810">
                  <c:v>#N/A</c:v>
                </c:pt>
                <c:pt idx="6811">
                  <c:v>#N/A</c:v>
                </c:pt>
                <c:pt idx="6812">
                  <c:v>#N/A</c:v>
                </c:pt>
                <c:pt idx="6813">
                  <c:v>#N/A</c:v>
                </c:pt>
                <c:pt idx="6814">
                  <c:v>#N/A</c:v>
                </c:pt>
                <c:pt idx="6815">
                  <c:v>#N/A</c:v>
                </c:pt>
                <c:pt idx="6816">
                  <c:v>#N/A</c:v>
                </c:pt>
                <c:pt idx="6817">
                  <c:v>#N/A</c:v>
                </c:pt>
                <c:pt idx="6818">
                  <c:v>#N/A</c:v>
                </c:pt>
                <c:pt idx="6819">
                  <c:v>#N/A</c:v>
                </c:pt>
                <c:pt idx="6820">
                  <c:v>#N/A</c:v>
                </c:pt>
                <c:pt idx="6821">
                  <c:v>#N/A</c:v>
                </c:pt>
                <c:pt idx="6822">
                  <c:v>#N/A</c:v>
                </c:pt>
                <c:pt idx="6823">
                  <c:v>#N/A</c:v>
                </c:pt>
                <c:pt idx="6824">
                  <c:v>#N/A</c:v>
                </c:pt>
                <c:pt idx="6825">
                  <c:v>#N/A</c:v>
                </c:pt>
                <c:pt idx="6826">
                  <c:v>#N/A</c:v>
                </c:pt>
                <c:pt idx="6827">
                  <c:v>#N/A</c:v>
                </c:pt>
                <c:pt idx="6828">
                  <c:v>#N/A</c:v>
                </c:pt>
                <c:pt idx="6829">
                  <c:v>#N/A</c:v>
                </c:pt>
                <c:pt idx="6830">
                  <c:v>#N/A</c:v>
                </c:pt>
                <c:pt idx="6831">
                  <c:v>#N/A</c:v>
                </c:pt>
                <c:pt idx="6832">
                  <c:v>#N/A</c:v>
                </c:pt>
                <c:pt idx="6833">
                  <c:v>#N/A</c:v>
                </c:pt>
                <c:pt idx="6834">
                  <c:v>#N/A</c:v>
                </c:pt>
                <c:pt idx="6835">
                  <c:v>#N/A</c:v>
                </c:pt>
                <c:pt idx="6836">
                  <c:v>#N/A</c:v>
                </c:pt>
                <c:pt idx="6837">
                  <c:v>#N/A</c:v>
                </c:pt>
                <c:pt idx="6838">
                  <c:v>#N/A</c:v>
                </c:pt>
                <c:pt idx="6839">
                  <c:v>#N/A</c:v>
                </c:pt>
                <c:pt idx="6840">
                  <c:v>#N/A</c:v>
                </c:pt>
                <c:pt idx="6841">
                  <c:v>#N/A</c:v>
                </c:pt>
                <c:pt idx="6842">
                  <c:v>#N/A</c:v>
                </c:pt>
                <c:pt idx="6843">
                  <c:v>#N/A</c:v>
                </c:pt>
                <c:pt idx="6844">
                  <c:v>#N/A</c:v>
                </c:pt>
                <c:pt idx="6845">
                  <c:v>#N/A</c:v>
                </c:pt>
                <c:pt idx="6846">
                  <c:v>#N/A</c:v>
                </c:pt>
                <c:pt idx="6847">
                  <c:v>#N/A</c:v>
                </c:pt>
                <c:pt idx="6848">
                  <c:v>#N/A</c:v>
                </c:pt>
                <c:pt idx="6849">
                  <c:v>#N/A</c:v>
                </c:pt>
                <c:pt idx="6850">
                  <c:v>#N/A</c:v>
                </c:pt>
                <c:pt idx="6851">
                  <c:v>#N/A</c:v>
                </c:pt>
                <c:pt idx="6852">
                  <c:v>#N/A</c:v>
                </c:pt>
                <c:pt idx="6853">
                  <c:v>#N/A</c:v>
                </c:pt>
                <c:pt idx="6854">
                  <c:v>#N/A</c:v>
                </c:pt>
                <c:pt idx="6855">
                  <c:v>#N/A</c:v>
                </c:pt>
                <c:pt idx="6856">
                  <c:v>#N/A</c:v>
                </c:pt>
                <c:pt idx="6857">
                  <c:v>#N/A</c:v>
                </c:pt>
                <c:pt idx="6858">
                  <c:v>#N/A</c:v>
                </c:pt>
                <c:pt idx="6859">
                  <c:v>#N/A</c:v>
                </c:pt>
                <c:pt idx="6860">
                  <c:v>#N/A</c:v>
                </c:pt>
                <c:pt idx="6861">
                  <c:v>#N/A</c:v>
                </c:pt>
                <c:pt idx="6862">
                  <c:v>#N/A</c:v>
                </c:pt>
                <c:pt idx="6863">
                  <c:v>#N/A</c:v>
                </c:pt>
                <c:pt idx="6864">
                  <c:v>#N/A</c:v>
                </c:pt>
                <c:pt idx="6865">
                  <c:v>#N/A</c:v>
                </c:pt>
                <c:pt idx="6866">
                  <c:v>#N/A</c:v>
                </c:pt>
                <c:pt idx="6867">
                  <c:v>#N/A</c:v>
                </c:pt>
                <c:pt idx="6868">
                  <c:v>#N/A</c:v>
                </c:pt>
                <c:pt idx="6869">
                  <c:v>#N/A</c:v>
                </c:pt>
                <c:pt idx="6870">
                  <c:v>#N/A</c:v>
                </c:pt>
                <c:pt idx="6871">
                  <c:v>#N/A</c:v>
                </c:pt>
                <c:pt idx="6872">
                  <c:v>#N/A</c:v>
                </c:pt>
                <c:pt idx="6873">
                  <c:v>#N/A</c:v>
                </c:pt>
                <c:pt idx="6874">
                  <c:v>#N/A</c:v>
                </c:pt>
                <c:pt idx="6875">
                  <c:v>#N/A</c:v>
                </c:pt>
                <c:pt idx="6876">
                  <c:v>#N/A</c:v>
                </c:pt>
                <c:pt idx="6877">
                  <c:v>#N/A</c:v>
                </c:pt>
                <c:pt idx="6878">
                  <c:v>#N/A</c:v>
                </c:pt>
                <c:pt idx="6879">
                  <c:v>#N/A</c:v>
                </c:pt>
                <c:pt idx="6880">
                  <c:v>#N/A</c:v>
                </c:pt>
                <c:pt idx="6881">
                  <c:v>#N/A</c:v>
                </c:pt>
                <c:pt idx="6882">
                  <c:v>#N/A</c:v>
                </c:pt>
                <c:pt idx="6883">
                  <c:v>#N/A</c:v>
                </c:pt>
                <c:pt idx="6884">
                  <c:v>#N/A</c:v>
                </c:pt>
                <c:pt idx="6885">
                  <c:v>#N/A</c:v>
                </c:pt>
                <c:pt idx="6886">
                  <c:v>#N/A</c:v>
                </c:pt>
                <c:pt idx="6887">
                  <c:v>#N/A</c:v>
                </c:pt>
                <c:pt idx="6888">
                  <c:v>#N/A</c:v>
                </c:pt>
                <c:pt idx="6889">
                  <c:v>#N/A</c:v>
                </c:pt>
                <c:pt idx="6890">
                  <c:v>#N/A</c:v>
                </c:pt>
                <c:pt idx="6891">
                  <c:v>#N/A</c:v>
                </c:pt>
                <c:pt idx="6892">
                  <c:v>#N/A</c:v>
                </c:pt>
                <c:pt idx="6893">
                  <c:v>#N/A</c:v>
                </c:pt>
                <c:pt idx="6894">
                  <c:v>#N/A</c:v>
                </c:pt>
                <c:pt idx="6895">
                  <c:v>#N/A</c:v>
                </c:pt>
                <c:pt idx="6896">
                  <c:v>#N/A</c:v>
                </c:pt>
                <c:pt idx="6897">
                  <c:v>#N/A</c:v>
                </c:pt>
                <c:pt idx="6898">
                  <c:v>#N/A</c:v>
                </c:pt>
                <c:pt idx="6899">
                  <c:v>#N/A</c:v>
                </c:pt>
                <c:pt idx="6900">
                  <c:v>#N/A</c:v>
                </c:pt>
                <c:pt idx="6901">
                  <c:v>#N/A</c:v>
                </c:pt>
                <c:pt idx="6902">
                  <c:v>#N/A</c:v>
                </c:pt>
                <c:pt idx="6903">
                  <c:v>#N/A</c:v>
                </c:pt>
                <c:pt idx="6904">
                  <c:v>#N/A</c:v>
                </c:pt>
                <c:pt idx="6905">
                  <c:v>#N/A</c:v>
                </c:pt>
                <c:pt idx="6906">
                  <c:v>#N/A</c:v>
                </c:pt>
                <c:pt idx="6907">
                  <c:v>#N/A</c:v>
                </c:pt>
                <c:pt idx="6908">
                  <c:v>#N/A</c:v>
                </c:pt>
                <c:pt idx="6909">
                  <c:v>#N/A</c:v>
                </c:pt>
                <c:pt idx="6910">
                  <c:v>#N/A</c:v>
                </c:pt>
                <c:pt idx="6911">
                  <c:v>#N/A</c:v>
                </c:pt>
                <c:pt idx="6912">
                  <c:v>#N/A</c:v>
                </c:pt>
                <c:pt idx="6913">
                  <c:v>#N/A</c:v>
                </c:pt>
                <c:pt idx="6914">
                  <c:v>#N/A</c:v>
                </c:pt>
                <c:pt idx="6915">
                  <c:v>#N/A</c:v>
                </c:pt>
                <c:pt idx="6916">
                  <c:v>#N/A</c:v>
                </c:pt>
                <c:pt idx="6917">
                  <c:v>#N/A</c:v>
                </c:pt>
                <c:pt idx="6918">
                  <c:v>#N/A</c:v>
                </c:pt>
                <c:pt idx="6919">
                  <c:v>#N/A</c:v>
                </c:pt>
                <c:pt idx="6920">
                  <c:v>#N/A</c:v>
                </c:pt>
                <c:pt idx="6921">
                  <c:v>#N/A</c:v>
                </c:pt>
                <c:pt idx="6922">
                  <c:v>#N/A</c:v>
                </c:pt>
                <c:pt idx="6923">
                  <c:v>#N/A</c:v>
                </c:pt>
                <c:pt idx="6924">
                  <c:v>#N/A</c:v>
                </c:pt>
                <c:pt idx="6925">
                  <c:v>#N/A</c:v>
                </c:pt>
                <c:pt idx="6926">
                  <c:v>#N/A</c:v>
                </c:pt>
                <c:pt idx="6927">
                  <c:v>#N/A</c:v>
                </c:pt>
                <c:pt idx="6928">
                  <c:v>#N/A</c:v>
                </c:pt>
                <c:pt idx="6929">
                  <c:v>#N/A</c:v>
                </c:pt>
                <c:pt idx="6930">
                  <c:v>#N/A</c:v>
                </c:pt>
                <c:pt idx="6931">
                  <c:v>#N/A</c:v>
                </c:pt>
                <c:pt idx="6932">
                  <c:v>#N/A</c:v>
                </c:pt>
                <c:pt idx="6933">
                  <c:v>#N/A</c:v>
                </c:pt>
                <c:pt idx="6934">
                  <c:v>#N/A</c:v>
                </c:pt>
                <c:pt idx="6935">
                  <c:v>#N/A</c:v>
                </c:pt>
                <c:pt idx="6936">
                  <c:v>#N/A</c:v>
                </c:pt>
                <c:pt idx="6937">
                  <c:v>#N/A</c:v>
                </c:pt>
                <c:pt idx="6938">
                  <c:v>#N/A</c:v>
                </c:pt>
                <c:pt idx="6939">
                  <c:v>#N/A</c:v>
                </c:pt>
                <c:pt idx="6940">
                  <c:v>#N/A</c:v>
                </c:pt>
                <c:pt idx="6941">
                  <c:v>#N/A</c:v>
                </c:pt>
                <c:pt idx="6942">
                  <c:v>#N/A</c:v>
                </c:pt>
                <c:pt idx="6943">
                  <c:v>#N/A</c:v>
                </c:pt>
                <c:pt idx="6944">
                  <c:v>#N/A</c:v>
                </c:pt>
                <c:pt idx="6945">
                  <c:v>#N/A</c:v>
                </c:pt>
                <c:pt idx="6946">
                  <c:v>#N/A</c:v>
                </c:pt>
                <c:pt idx="6947">
                  <c:v>#N/A</c:v>
                </c:pt>
                <c:pt idx="6948">
                  <c:v>#N/A</c:v>
                </c:pt>
                <c:pt idx="6949">
                  <c:v>#N/A</c:v>
                </c:pt>
                <c:pt idx="6950">
                  <c:v>#N/A</c:v>
                </c:pt>
                <c:pt idx="6951">
                  <c:v>#N/A</c:v>
                </c:pt>
                <c:pt idx="6952">
                  <c:v>#N/A</c:v>
                </c:pt>
                <c:pt idx="6953">
                  <c:v>#N/A</c:v>
                </c:pt>
                <c:pt idx="6954">
                  <c:v>#N/A</c:v>
                </c:pt>
                <c:pt idx="6955">
                  <c:v>#N/A</c:v>
                </c:pt>
                <c:pt idx="6956">
                  <c:v>#N/A</c:v>
                </c:pt>
                <c:pt idx="6957">
                  <c:v>#N/A</c:v>
                </c:pt>
                <c:pt idx="6958">
                  <c:v>#N/A</c:v>
                </c:pt>
                <c:pt idx="6959">
                  <c:v>#N/A</c:v>
                </c:pt>
                <c:pt idx="6960">
                  <c:v>#N/A</c:v>
                </c:pt>
                <c:pt idx="6961">
                  <c:v>#N/A</c:v>
                </c:pt>
                <c:pt idx="6962">
                  <c:v>#N/A</c:v>
                </c:pt>
                <c:pt idx="6963">
                  <c:v>#N/A</c:v>
                </c:pt>
                <c:pt idx="6964">
                  <c:v>#N/A</c:v>
                </c:pt>
                <c:pt idx="6965">
                  <c:v>#N/A</c:v>
                </c:pt>
                <c:pt idx="6966">
                  <c:v>#N/A</c:v>
                </c:pt>
                <c:pt idx="6967">
                  <c:v>#N/A</c:v>
                </c:pt>
                <c:pt idx="6968">
                  <c:v>#N/A</c:v>
                </c:pt>
                <c:pt idx="6969">
                  <c:v>#N/A</c:v>
                </c:pt>
                <c:pt idx="6970">
                  <c:v>#N/A</c:v>
                </c:pt>
                <c:pt idx="6971">
                  <c:v>#N/A</c:v>
                </c:pt>
                <c:pt idx="6972">
                  <c:v>#N/A</c:v>
                </c:pt>
                <c:pt idx="6973">
                  <c:v>#N/A</c:v>
                </c:pt>
                <c:pt idx="6974">
                  <c:v>#N/A</c:v>
                </c:pt>
                <c:pt idx="6975">
                  <c:v>#N/A</c:v>
                </c:pt>
                <c:pt idx="6976">
                  <c:v>#N/A</c:v>
                </c:pt>
                <c:pt idx="6977">
                  <c:v>#N/A</c:v>
                </c:pt>
                <c:pt idx="6978">
                  <c:v>#N/A</c:v>
                </c:pt>
                <c:pt idx="6979">
                  <c:v>#N/A</c:v>
                </c:pt>
                <c:pt idx="6980">
                  <c:v>#N/A</c:v>
                </c:pt>
                <c:pt idx="6981">
                  <c:v>#N/A</c:v>
                </c:pt>
                <c:pt idx="6982">
                  <c:v>#N/A</c:v>
                </c:pt>
                <c:pt idx="6983">
                  <c:v>#N/A</c:v>
                </c:pt>
                <c:pt idx="6984">
                  <c:v>#N/A</c:v>
                </c:pt>
                <c:pt idx="6985">
                  <c:v>#N/A</c:v>
                </c:pt>
                <c:pt idx="6986">
                  <c:v>#N/A</c:v>
                </c:pt>
                <c:pt idx="6987">
                  <c:v>#N/A</c:v>
                </c:pt>
                <c:pt idx="6988">
                  <c:v>#N/A</c:v>
                </c:pt>
                <c:pt idx="6989">
                  <c:v>#N/A</c:v>
                </c:pt>
                <c:pt idx="6990">
                  <c:v>#N/A</c:v>
                </c:pt>
                <c:pt idx="6991">
                  <c:v>#N/A</c:v>
                </c:pt>
                <c:pt idx="6992">
                  <c:v>#N/A</c:v>
                </c:pt>
                <c:pt idx="6993">
                  <c:v>#N/A</c:v>
                </c:pt>
                <c:pt idx="6994">
                  <c:v>#N/A</c:v>
                </c:pt>
                <c:pt idx="6995">
                  <c:v>#N/A</c:v>
                </c:pt>
                <c:pt idx="6996">
                  <c:v>#N/A</c:v>
                </c:pt>
                <c:pt idx="6997">
                  <c:v>#N/A</c:v>
                </c:pt>
                <c:pt idx="6998">
                  <c:v>#N/A</c:v>
                </c:pt>
                <c:pt idx="6999">
                  <c:v>#N/A</c:v>
                </c:pt>
                <c:pt idx="7000">
                  <c:v>#N/A</c:v>
                </c:pt>
                <c:pt idx="7001">
                  <c:v>#N/A</c:v>
                </c:pt>
                <c:pt idx="7002">
                  <c:v>#N/A</c:v>
                </c:pt>
                <c:pt idx="7003">
                  <c:v>#N/A</c:v>
                </c:pt>
                <c:pt idx="7004">
                  <c:v>#N/A</c:v>
                </c:pt>
                <c:pt idx="7005">
                  <c:v>#N/A</c:v>
                </c:pt>
                <c:pt idx="7006">
                  <c:v>#N/A</c:v>
                </c:pt>
                <c:pt idx="7007">
                  <c:v>#N/A</c:v>
                </c:pt>
                <c:pt idx="7008">
                  <c:v>#N/A</c:v>
                </c:pt>
                <c:pt idx="7009">
                  <c:v>#N/A</c:v>
                </c:pt>
                <c:pt idx="7010">
                  <c:v>#N/A</c:v>
                </c:pt>
                <c:pt idx="7011">
                  <c:v>#N/A</c:v>
                </c:pt>
                <c:pt idx="7012">
                  <c:v>#N/A</c:v>
                </c:pt>
                <c:pt idx="7013">
                  <c:v>#N/A</c:v>
                </c:pt>
                <c:pt idx="7014">
                  <c:v>#N/A</c:v>
                </c:pt>
                <c:pt idx="7015">
                  <c:v>#N/A</c:v>
                </c:pt>
                <c:pt idx="7016">
                  <c:v>#N/A</c:v>
                </c:pt>
                <c:pt idx="7017">
                  <c:v>#N/A</c:v>
                </c:pt>
                <c:pt idx="7018">
                  <c:v>#N/A</c:v>
                </c:pt>
                <c:pt idx="7019">
                  <c:v>#N/A</c:v>
                </c:pt>
                <c:pt idx="7020">
                  <c:v>#N/A</c:v>
                </c:pt>
                <c:pt idx="7021">
                  <c:v>#N/A</c:v>
                </c:pt>
                <c:pt idx="7022">
                  <c:v>#N/A</c:v>
                </c:pt>
                <c:pt idx="7023">
                  <c:v>#N/A</c:v>
                </c:pt>
                <c:pt idx="7024">
                  <c:v>#N/A</c:v>
                </c:pt>
                <c:pt idx="7025">
                  <c:v>#N/A</c:v>
                </c:pt>
                <c:pt idx="7026">
                  <c:v>#N/A</c:v>
                </c:pt>
                <c:pt idx="7027">
                  <c:v>#N/A</c:v>
                </c:pt>
                <c:pt idx="7028">
                  <c:v>#N/A</c:v>
                </c:pt>
                <c:pt idx="7029">
                  <c:v>#N/A</c:v>
                </c:pt>
                <c:pt idx="7030">
                  <c:v>#N/A</c:v>
                </c:pt>
                <c:pt idx="7031">
                  <c:v>#N/A</c:v>
                </c:pt>
                <c:pt idx="7032">
                  <c:v>#N/A</c:v>
                </c:pt>
                <c:pt idx="7033">
                  <c:v>#N/A</c:v>
                </c:pt>
                <c:pt idx="7034">
                  <c:v>#N/A</c:v>
                </c:pt>
                <c:pt idx="7035">
                  <c:v>#N/A</c:v>
                </c:pt>
                <c:pt idx="7036">
                  <c:v>#N/A</c:v>
                </c:pt>
                <c:pt idx="7037">
                  <c:v>#N/A</c:v>
                </c:pt>
                <c:pt idx="7038">
                  <c:v>#N/A</c:v>
                </c:pt>
                <c:pt idx="7039">
                  <c:v>#N/A</c:v>
                </c:pt>
                <c:pt idx="7040">
                  <c:v>#N/A</c:v>
                </c:pt>
                <c:pt idx="7041">
                  <c:v>#N/A</c:v>
                </c:pt>
                <c:pt idx="7042">
                  <c:v>#N/A</c:v>
                </c:pt>
                <c:pt idx="7043">
                  <c:v>#N/A</c:v>
                </c:pt>
                <c:pt idx="7044">
                  <c:v>#N/A</c:v>
                </c:pt>
                <c:pt idx="7045">
                  <c:v>#N/A</c:v>
                </c:pt>
                <c:pt idx="7046">
                  <c:v>#N/A</c:v>
                </c:pt>
                <c:pt idx="7047">
                  <c:v>#N/A</c:v>
                </c:pt>
                <c:pt idx="7048">
                  <c:v>#N/A</c:v>
                </c:pt>
                <c:pt idx="7049">
                  <c:v>#N/A</c:v>
                </c:pt>
                <c:pt idx="7050">
                  <c:v>#N/A</c:v>
                </c:pt>
                <c:pt idx="7051">
                  <c:v>#N/A</c:v>
                </c:pt>
                <c:pt idx="7052">
                  <c:v>#N/A</c:v>
                </c:pt>
                <c:pt idx="7053">
                  <c:v>#N/A</c:v>
                </c:pt>
                <c:pt idx="7054">
                  <c:v>#N/A</c:v>
                </c:pt>
                <c:pt idx="7055">
                  <c:v>#N/A</c:v>
                </c:pt>
                <c:pt idx="7056">
                  <c:v>#N/A</c:v>
                </c:pt>
                <c:pt idx="7057">
                  <c:v>#N/A</c:v>
                </c:pt>
                <c:pt idx="7058">
                  <c:v>#N/A</c:v>
                </c:pt>
                <c:pt idx="7059">
                  <c:v>#N/A</c:v>
                </c:pt>
                <c:pt idx="7060">
                  <c:v>#N/A</c:v>
                </c:pt>
                <c:pt idx="7061">
                  <c:v>#N/A</c:v>
                </c:pt>
                <c:pt idx="7062">
                  <c:v>#N/A</c:v>
                </c:pt>
                <c:pt idx="7063">
                  <c:v>#N/A</c:v>
                </c:pt>
                <c:pt idx="7064">
                  <c:v>#N/A</c:v>
                </c:pt>
                <c:pt idx="7065">
                  <c:v>#N/A</c:v>
                </c:pt>
                <c:pt idx="7066">
                  <c:v>#N/A</c:v>
                </c:pt>
                <c:pt idx="7067">
                  <c:v>#N/A</c:v>
                </c:pt>
                <c:pt idx="7068">
                  <c:v>#N/A</c:v>
                </c:pt>
                <c:pt idx="7069">
                  <c:v>#N/A</c:v>
                </c:pt>
                <c:pt idx="7070">
                  <c:v>#N/A</c:v>
                </c:pt>
                <c:pt idx="7071">
                  <c:v>#N/A</c:v>
                </c:pt>
                <c:pt idx="7072">
                  <c:v>#N/A</c:v>
                </c:pt>
                <c:pt idx="7073">
                  <c:v>#N/A</c:v>
                </c:pt>
                <c:pt idx="7074">
                  <c:v>#N/A</c:v>
                </c:pt>
                <c:pt idx="7075">
                  <c:v>#N/A</c:v>
                </c:pt>
                <c:pt idx="7076">
                  <c:v>#N/A</c:v>
                </c:pt>
                <c:pt idx="7077">
                  <c:v>#N/A</c:v>
                </c:pt>
                <c:pt idx="7078">
                  <c:v>#N/A</c:v>
                </c:pt>
                <c:pt idx="7079">
                  <c:v>#N/A</c:v>
                </c:pt>
                <c:pt idx="7080">
                  <c:v>#N/A</c:v>
                </c:pt>
                <c:pt idx="7081">
                  <c:v>#N/A</c:v>
                </c:pt>
                <c:pt idx="7082">
                  <c:v>#N/A</c:v>
                </c:pt>
                <c:pt idx="7083">
                  <c:v>#N/A</c:v>
                </c:pt>
                <c:pt idx="7084">
                  <c:v>#N/A</c:v>
                </c:pt>
                <c:pt idx="7085">
                  <c:v>#N/A</c:v>
                </c:pt>
                <c:pt idx="7086">
                  <c:v>#N/A</c:v>
                </c:pt>
                <c:pt idx="7087">
                  <c:v>#N/A</c:v>
                </c:pt>
                <c:pt idx="7088">
                  <c:v>#N/A</c:v>
                </c:pt>
                <c:pt idx="7089">
                  <c:v>#N/A</c:v>
                </c:pt>
                <c:pt idx="7090">
                  <c:v>#N/A</c:v>
                </c:pt>
                <c:pt idx="7091">
                  <c:v>#N/A</c:v>
                </c:pt>
                <c:pt idx="7092">
                  <c:v>#N/A</c:v>
                </c:pt>
                <c:pt idx="7093">
                  <c:v>#N/A</c:v>
                </c:pt>
                <c:pt idx="7094">
                  <c:v>#N/A</c:v>
                </c:pt>
                <c:pt idx="7095">
                  <c:v>#N/A</c:v>
                </c:pt>
                <c:pt idx="7096">
                  <c:v>#N/A</c:v>
                </c:pt>
                <c:pt idx="7097">
                  <c:v>#N/A</c:v>
                </c:pt>
                <c:pt idx="7098">
                  <c:v>#N/A</c:v>
                </c:pt>
                <c:pt idx="7099">
                  <c:v>#N/A</c:v>
                </c:pt>
                <c:pt idx="7100">
                  <c:v>#N/A</c:v>
                </c:pt>
                <c:pt idx="7101">
                  <c:v>#N/A</c:v>
                </c:pt>
                <c:pt idx="7102">
                  <c:v>#N/A</c:v>
                </c:pt>
                <c:pt idx="7103">
                  <c:v>#N/A</c:v>
                </c:pt>
                <c:pt idx="7104">
                  <c:v>#N/A</c:v>
                </c:pt>
                <c:pt idx="7105">
                  <c:v>#N/A</c:v>
                </c:pt>
                <c:pt idx="7106">
                  <c:v>#N/A</c:v>
                </c:pt>
                <c:pt idx="7107">
                  <c:v>#N/A</c:v>
                </c:pt>
                <c:pt idx="7108">
                  <c:v>#N/A</c:v>
                </c:pt>
                <c:pt idx="7109">
                  <c:v>#N/A</c:v>
                </c:pt>
                <c:pt idx="7110">
                  <c:v>#N/A</c:v>
                </c:pt>
                <c:pt idx="7111">
                  <c:v>#N/A</c:v>
                </c:pt>
                <c:pt idx="7112">
                  <c:v>#N/A</c:v>
                </c:pt>
                <c:pt idx="7113">
                  <c:v>#N/A</c:v>
                </c:pt>
                <c:pt idx="7114">
                  <c:v>#N/A</c:v>
                </c:pt>
                <c:pt idx="7115">
                  <c:v>#N/A</c:v>
                </c:pt>
                <c:pt idx="7116">
                  <c:v>#N/A</c:v>
                </c:pt>
                <c:pt idx="7117">
                  <c:v>#N/A</c:v>
                </c:pt>
                <c:pt idx="7118">
                  <c:v>#N/A</c:v>
                </c:pt>
                <c:pt idx="7119">
                  <c:v>#N/A</c:v>
                </c:pt>
                <c:pt idx="7120">
                  <c:v>#N/A</c:v>
                </c:pt>
                <c:pt idx="7121">
                  <c:v>#N/A</c:v>
                </c:pt>
                <c:pt idx="7122">
                  <c:v>#N/A</c:v>
                </c:pt>
                <c:pt idx="7123">
                  <c:v>#N/A</c:v>
                </c:pt>
                <c:pt idx="7124">
                  <c:v>#N/A</c:v>
                </c:pt>
                <c:pt idx="7125">
                  <c:v>#N/A</c:v>
                </c:pt>
                <c:pt idx="7126">
                  <c:v>#N/A</c:v>
                </c:pt>
                <c:pt idx="7127">
                  <c:v>#N/A</c:v>
                </c:pt>
                <c:pt idx="7128">
                  <c:v>#N/A</c:v>
                </c:pt>
                <c:pt idx="7129">
                  <c:v>#N/A</c:v>
                </c:pt>
                <c:pt idx="7130">
                  <c:v>#N/A</c:v>
                </c:pt>
                <c:pt idx="7131">
                  <c:v>#N/A</c:v>
                </c:pt>
                <c:pt idx="7132">
                  <c:v>#N/A</c:v>
                </c:pt>
                <c:pt idx="7133">
                  <c:v>#N/A</c:v>
                </c:pt>
                <c:pt idx="7134">
                  <c:v>#N/A</c:v>
                </c:pt>
                <c:pt idx="7135">
                  <c:v>#N/A</c:v>
                </c:pt>
                <c:pt idx="7136">
                  <c:v>#N/A</c:v>
                </c:pt>
                <c:pt idx="7137">
                  <c:v>#N/A</c:v>
                </c:pt>
                <c:pt idx="7138">
                  <c:v>#N/A</c:v>
                </c:pt>
                <c:pt idx="7139">
                  <c:v>#N/A</c:v>
                </c:pt>
                <c:pt idx="7140">
                  <c:v>#N/A</c:v>
                </c:pt>
                <c:pt idx="7141">
                  <c:v>#N/A</c:v>
                </c:pt>
                <c:pt idx="7142">
                  <c:v>#N/A</c:v>
                </c:pt>
                <c:pt idx="7143">
                  <c:v>#N/A</c:v>
                </c:pt>
                <c:pt idx="7144">
                  <c:v>#N/A</c:v>
                </c:pt>
                <c:pt idx="7145">
                  <c:v>#N/A</c:v>
                </c:pt>
                <c:pt idx="7146">
                  <c:v>#N/A</c:v>
                </c:pt>
                <c:pt idx="7147">
                  <c:v>#N/A</c:v>
                </c:pt>
                <c:pt idx="7148">
                  <c:v>#N/A</c:v>
                </c:pt>
                <c:pt idx="7149">
                  <c:v>#N/A</c:v>
                </c:pt>
                <c:pt idx="7150">
                  <c:v>#N/A</c:v>
                </c:pt>
                <c:pt idx="7151">
                  <c:v>#N/A</c:v>
                </c:pt>
                <c:pt idx="7152">
                  <c:v>#N/A</c:v>
                </c:pt>
                <c:pt idx="7153">
                  <c:v>#N/A</c:v>
                </c:pt>
                <c:pt idx="7154">
                  <c:v>#N/A</c:v>
                </c:pt>
                <c:pt idx="7155">
                  <c:v>#N/A</c:v>
                </c:pt>
                <c:pt idx="7156">
                  <c:v>#N/A</c:v>
                </c:pt>
                <c:pt idx="7157">
                  <c:v>#N/A</c:v>
                </c:pt>
                <c:pt idx="7158">
                  <c:v>#N/A</c:v>
                </c:pt>
                <c:pt idx="7159">
                  <c:v>#N/A</c:v>
                </c:pt>
                <c:pt idx="7160">
                  <c:v>#N/A</c:v>
                </c:pt>
                <c:pt idx="7161">
                  <c:v>#N/A</c:v>
                </c:pt>
                <c:pt idx="7162">
                  <c:v>#N/A</c:v>
                </c:pt>
                <c:pt idx="7163">
                  <c:v>#N/A</c:v>
                </c:pt>
                <c:pt idx="7164">
                  <c:v>#N/A</c:v>
                </c:pt>
                <c:pt idx="7165">
                  <c:v>#N/A</c:v>
                </c:pt>
                <c:pt idx="7166">
                  <c:v>#N/A</c:v>
                </c:pt>
                <c:pt idx="7167">
                  <c:v>#N/A</c:v>
                </c:pt>
                <c:pt idx="7168">
                  <c:v>#N/A</c:v>
                </c:pt>
                <c:pt idx="7169">
                  <c:v>#N/A</c:v>
                </c:pt>
                <c:pt idx="7170">
                  <c:v>#N/A</c:v>
                </c:pt>
                <c:pt idx="7171">
                  <c:v>#N/A</c:v>
                </c:pt>
                <c:pt idx="7172">
                  <c:v>#N/A</c:v>
                </c:pt>
                <c:pt idx="7173">
                  <c:v>#N/A</c:v>
                </c:pt>
                <c:pt idx="7174">
                  <c:v>#N/A</c:v>
                </c:pt>
                <c:pt idx="7175">
                  <c:v>#N/A</c:v>
                </c:pt>
                <c:pt idx="7176">
                  <c:v>#N/A</c:v>
                </c:pt>
                <c:pt idx="7177">
                  <c:v>#N/A</c:v>
                </c:pt>
                <c:pt idx="7178">
                  <c:v>#N/A</c:v>
                </c:pt>
                <c:pt idx="7179">
                  <c:v>#N/A</c:v>
                </c:pt>
                <c:pt idx="7180">
                  <c:v>#N/A</c:v>
                </c:pt>
                <c:pt idx="7181">
                  <c:v>#N/A</c:v>
                </c:pt>
                <c:pt idx="7182">
                  <c:v>#N/A</c:v>
                </c:pt>
                <c:pt idx="7183">
                  <c:v>#N/A</c:v>
                </c:pt>
                <c:pt idx="7184">
                  <c:v>#N/A</c:v>
                </c:pt>
                <c:pt idx="7185">
                  <c:v>#N/A</c:v>
                </c:pt>
                <c:pt idx="7186">
                  <c:v>#N/A</c:v>
                </c:pt>
                <c:pt idx="7187">
                  <c:v>#N/A</c:v>
                </c:pt>
                <c:pt idx="7188">
                  <c:v>#N/A</c:v>
                </c:pt>
                <c:pt idx="7189">
                  <c:v>#N/A</c:v>
                </c:pt>
                <c:pt idx="7190">
                  <c:v>#N/A</c:v>
                </c:pt>
                <c:pt idx="7191">
                  <c:v>#N/A</c:v>
                </c:pt>
                <c:pt idx="7192">
                  <c:v>#N/A</c:v>
                </c:pt>
                <c:pt idx="7193">
                  <c:v>#N/A</c:v>
                </c:pt>
                <c:pt idx="7194">
                  <c:v>#N/A</c:v>
                </c:pt>
                <c:pt idx="7195">
                  <c:v>#N/A</c:v>
                </c:pt>
                <c:pt idx="7196">
                  <c:v>#N/A</c:v>
                </c:pt>
                <c:pt idx="7197">
                  <c:v>#N/A</c:v>
                </c:pt>
                <c:pt idx="7198">
                  <c:v>#N/A</c:v>
                </c:pt>
                <c:pt idx="7199">
                  <c:v>#N/A</c:v>
                </c:pt>
                <c:pt idx="7200">
                  <c:v>#N/A</c:v>
                </c:pt>
                <c:pt idx="7201">
                  <c:v>#N/A</c:v>
                </c:pt>
                <c:pt idx="7202">
                  <c:v>#N/A</c:v>
                </c:pt>
                <c:pt idx="7203">
                  <c:v>#N/A</c:v>
                </c:pt>
                <c:pt idx="7204">
                  <c:v>#N/A</c:v>
                </c:pt>
                <c:pt idx="7205">
                  <c:v>#N/A</c:v>
                </c:pt>
                <c:pt idx="7206">
                  <c:v>#N/A</c:v>
                </c:pt>
                <c:pt idx="7207">
                  <c:v>#N/A</c:v>
                </c:pt>
                <c:pt idx="7208">
                  <c:v>#N/A</c:v>
                </c:pt>
                <c:pt idx="7209">
                  <c:v>#N/A</c:v>
                </c:pt>
                <c:pt idx="7210">
                  <c:v>#N/A</c:v>
                </c:pt>
                <c:pt idx="7211">
                  <c:v>#N/A</c:v>
                </c:pt>
                <c:pt idx="7212">
                  <c:v>#N/A</c:v>
                </c:pt>
                <c:pt idx="7213">
                  <c:v>#N/A</c:v>
                </c:pt>
                <c:pt idx="7214">
                  <c:v>#N/A</c:v>
                </c:pt>
                <c:pt idx="7215">
                  <c:v>#N/A</c:v>
                </c:pt>
                <c:pt idx="7216">
                  <c:v>#N/A</c:v>
                </c:pt>
                <c:pt idx="7217">
                  <c:v>#N/A</c:v>
                </c:pt>
                <c:pt idx="7218">
                  <c:v>#N/A</c:v>
                </c:pt>
                <c:pt idx="7219">
                  <c:v>#N/A</c:v>
                </c:pt>
                <c:pt idx="7220">
                  <c:v>#N/A</c:v>
                </c:pt>
                <c:pt idx="7221">
                  <c:v>#N/A</c:v>
                </c:pt>
                <c:pt idx="7222">
                  <c:v>#N/A</c:v>
                </c:pt>
                <c:pt idx="7223">
                  <c:v>#N/A</c:v>
                </c:pt>
                <c:pt idx="7224">
                  <c:v>#N/A</c:v>
                </c:pt>
                <c:pt idx="7225">
                  <c:v>#N/A</c:v>
                </c:pt>
                <c:pt idx="7226">
                  <c:v>#N/A</c:v>
                </c:pt>
                <c:pt idx="7227">
                  <c:v>#N/A</c:v>
                </c:pt>
                <c:pt idx="7228">
                  <c:v>#N/A</c:v>
                </c:pt>
                <c:pt idx="7229">
                  <c:v>#N/A</c:v>
                </c:pt>
                <c:pt idx="7230">
                  <c:v>#N/A</c:v>
                </c:pt>
                <c:pt idx="7231">
                  <c:v>#N/A</c:v>
                </c:pt>
                <c:pt idx="7232">
                  <c:v>#N/A</c:v>
                </c:pt>
                <c:pt idx="7233">
                  <c:v>#N/A</c:v>
                </c:pt>
                <c:pt idx="7234">
                  <c:v>#N/A</c:v>
                </c:pt>
                <c:pt idx="7235">
                  <c:v>#N/A</c:v>
                </c:pt>
                <c:pt idx="7236">
                  <c:v>#N/A</c:v>
                </c:pt>
                <c:pt idx="7237">
                  <c:v>#N/A</c:v>
                </c:pt>
                <c:pt idx="7238">
                  <c:v>#N/A</c:v>
                </c:pt>
                <c:pt idx="7239">
                  <c:v>#N/A</c:v>
                </c:pt>
                <c:pt idx="7240">
                  <c:v>#N/A</c:v>
                </c:pt>
                <c:pt idx="7241">
                  <c:v>#N/A</c:v>
                </c:pt>
                <c:pt idx="7242">
                  <c:v>#N/A</c:v>
                </c:pt>
                <c:pt idx="7243">
                  <c:v>#N/A</c:v>
                </c:pt>
                <c:pt idx="7244">
                  <c:v>#N/A</c:v>
                </c:pt>
                <c:pt idx="7245">
                  <c:v>#N/A</c:v>
                </c:pt>
                <c:pt idx="7246">
                  <c:v>#N/A</c:v>
                </c:pt>
                <c:pt idx="7247">
                  <c:v>#N/A</c:v>
                </c:pt>
                <c:pt idx="7248">
                  <c:v>#N/A</c:v>
                </c:pt>
                <c:pt idx="7249">
                  <c:v>#N/A</c:v>
                </c:pt>
                <c:pt idx="7250">
                  <c:v>#N/A</c:v>
                </c:pt>
                <c:pt idx="7251">
                  <c:v>#N/A</c:v>
                </c:pt>
                <c:pt idx="7252">
                  <c:v>#N/A</c:v>
                </c:pt>
                <c:pt idx="7253">
                  <c:v>#N/A</c:v>
                </c:pt>
                <c:pt idx="7254">
                  <c:v>#N/A</c:v>
                </c:pt>
                <c:pt idx="7255">
                  <c:v>#N/A</c:v>
                </c:pt>
                <c:pt idx="7256">
                  <c:v>#N/A</c:v>
                </c:pt>
                <c:pt idx="7257">
                  <c:v>#N/A</c:v>
                </c:pt>
                <c:pt idx="7258">
                  <c:v>#N/A</c:v>
                </c:pt>
                <c:pt idx="7259">
                  <c:v>#N/A</c:v>
                </c:pt>
                <c:pt idx="7260">
                  <c:v>#N/A</c:v>
                </c:pt>
                <c:pt idx="7261">
                  <c:v>#N/A</c:v>
                </c:pt>
                <c:pt idx="7262">
                  <c:v>#N/A</c:v>
                </c:pt>
                <c:pt idx="7263">
                  <c:v>#N/A</c:v>
                </c:pt>
                <c:pt idx="7264">
                  <c:v>#N/A</c:v>
                </c:pt>
                <c:pt idx="7265">
                  <c:v>#N/A</c:v>
                </c:pt>
                <c:pt idx="7266">
                  <c:v>#N/A</c:v>
                </c:pt>
                <c:pt idx="7267">
                  <c:v>#N/A</c:v>
                </c:pt>
                <c:pt idx="7268">
                  <c:v>#N/A</c:v>
                </c:pt>
                <c:pt idx="7269">
                  <c:v>#N/A</c:v>
                </c:pt>
                <c:pt idx="7270">
                  <c:v>#N/A</c:v>
                </c:pt>
                <c:pt idx="7271">
                  <c:v>#N/A</c:v>
                </c:pt>
                <c:pt idx="7272">
                  <c:v>#N/A</c:v>
                </c:pt>
                <c:pt idx="7273">
                  <c:v>#N/A</c:v>
                </c:pt>
                <c:pt idx="7274">
                  <c:v>#N/A</c:v>
                </c:pt>
                <c:pt idx="7275">
                  <c:v>#N/A</c:v>
                </c:pt>
                <c:pt idx="7276">
                  <c:v>#N/A</c:v>
                </c:pt>
                <c:pt idx="7277">
                  <c:v>#N/A</c:v>
                </c:pt>
                <c:pt idx="7278">
                  <c:v>#N/A</c:v>
                </c:pt>
                <c:pt idx="7279">
                  <c:v>#N/A</c:v>
                </c:pt>
                <c:pt idx="7280">
                  <c:v>#N/A</c:v>
                </c:pt>
                <c:pt idx="7281">
                  <c:v>#N/A</c:v>
                </c:pt>
                <c:pt idx="7282">
                  <c:v>#N/A</c:v>
                </c:pt>
                <c:pt idx="7283">
                  <c:v>#N/A</c:v>
                </c:pt>
                <c:pt idx="7284">
                  <c:v>#N/A</c:v>
                </c:pt>
                <c:pt idx="7285">
                  <c:v>#N/A</c:v>
                </c:pt>
                <c:pt idx="7286">
                  <c:v>#N/A</c:v>
                </c:pt>
                <c:pt idx="7287">
                  <c:v>#N/A</c:v>
                </c:pt>
                <c:pt idx="7288">
                  <c:v>#N/A</c:v>
                </c:pt>
                <c:pt idx="7289">
                  <c:v>#N/A</c:v>
                </c:pt>
                <c:pt idx="7290">
                  <c:v>#N/A</c:v>
                </c:pt>
                <c:pt idx="7291">
                  <c:v>#N/A</c:v>
                </c:pt>
                <c:pt idx="7292">
                  <c:v>#N/A</c:v>
                </c:pt>
                <c:pt idx="7293">
                  <c:v>#N/A</c:v>
                </c:pt>
                <c:pt idx="7294">
                  <c:v>#N/A</c:v>
                </c:pt>
                <c:pt idx="7295">
                  <c:v>#N/A</c:v>
                </c:pt>
                <c:pt idx="7296">
                  <c:v>#N/A</c:v>
                </c:pt>
                <c:pt idx="7297">
                  <c:v>#N/A</c:v>
                </c:pt>
                <c:pt idx="7298">
                  <c:v>#N/A</c:v>
                </c:pt>
                <c:pt idx="7299">
                  <c:v>#N/A</c:v>
                </c:pt>
                <c:pt idx="7300">
                  <c:v>#N/A</c:v>
                </c:pt>
                <c:pt idx="7301">
                  <c:v>#N/A</c:v>
                </c:pt>
                <c:pt idx="7302">
                  <c:v>#N/A</c:v>
                </c:pt>
                <c:pt idx="7303">
                  <c:v>#N/A</c:v>
                </c:pt>
                <c:pt idx="7304">
                  <c:v>#N/A</c:v>
                </c:pt>
                <c:pt idx="7305">
                  <c:v>#N/A</c:v>
                </c:pt>
                <c:pt idx="7306">
                  <c:v>#N/A</c:v>
                </c:pt>
                <c:pt idx="7307">
                  <c:v>#N/A</c:v>
                </c:pt>
                <c:pt idx="7308">
                  <c:v>#N/A</c:v>
                </c:pt>
                <c:pt idx="7309">
                  <c:v>#N/A</c:v>
                </c:pt>
                <c:pt idx="7310">
                  <c:v>#N/A</c:v>
                </c:pt>
                <c:pt idx="7311">
                  <c:v>#N/A</c:v>
                </c:pt>
                <c:pt idx="7312">
                  <c:v>#N/A</c:v>
                </c:pt>
                <c:pt idx="7313">
                  <c:v>#N/A</c:v>
                </c:pt>
                <c:pt idx="7314">
                  <c:v>#N/A</c:v>
                </c:pt>
                <c:pt idx="7315">
                  <c:v>#N/A</c:v>
                </c:pt>
                <c:pt idx="7316">
                  <c:v>#N/A</c:v>
                </c:pt>
                <c:pt idx="7317">
                  <c:v>#N/A</c:v>
                </c:pt>
                <c:pt idx="7318">
                  <c:v>#N/A</c:v>
                </c:pt>
                <c:pt idx="7319">
                  <c:v>#N/A</c:v>
                </c:pt>
                <c:pt idx="7320">
                  <c:v>#N/A</c:v>
                </c:pt>
                <c:pt idx="7321">
                  <c:v>#N/A</c:v>
                </c:pt>
                <c:pt idx="7322">
                  <c:v>#N/A</c:v>
                </c:pt>
                <c:pt idx="7323">
                  <c:v>#N/A</c:v>
                </c:pt>
                <c:pt idx="7324">
                  <c:v>#N/A</c:v>
                </c:pt>
                <c:pt idx="7325">
                  <c:v>#N/A</c:v>
                </c:pt>
                <c:pt idx="7326">
                  <c:v>#N/A</c:v>
                </c:pt>
                <c:pt idx="7327">
                  <c:v>#N/A</c:v>
                </c:pt>
                <c:pt idx="7328">
                  <c:v>#N/A</c:v>
                </c:pt>
                <c:pt idx="7329">
                  <c:v>#N/A</c:v>
                </c:pt>
                <c:pt idx="7330">
                  <c:v>#N/A</c:v>
                </c:pt>
                <c:pt idx="7331">
                  <c:v>#N/A</c:v>
                </c:pt>
                <c:pt idx="7332">
                  <c:v>#N/A</c:v>
                </c:pt>
                <c:pt idx="7333">
                  <c:v>#N/A</c:v>
                </c:pt>
                <c:pt idx="7334">
                  <c:v>#N/A</c:v>
                </c:pt>
                <c:pt idx="7335">
                  <c:v>#N/A</c:v>
                </c:pt>
                <c:pt idx="7336">
                  <c:v>#N/A</c:v>
                </c:pt>
                <c:pt idx="7337">
                  <c:v>#N/A</c:v>
                </c:pt>
                <c:pt idx="7338">
                  <c:v>#N/A</c:v>
                </c:pt>
                <c:pt idx="7339">
                  <c:v>#N/A</c:v>
                </c:pt>
                <c:pt idx="7340">
                  <c:v>#N/A</c:v>
                </c:pt>
                <c:pt idx="7341">
                  <c:v>#N/A</c:v>
                </c:pt>
                <c:pt idx="7342">
                  <c:v>#N/A</c:v>
                </c:pt>
                <c:pt idx="7343">
                  <c:v>#N/A</c:v>
                </c:pt>
                <c:pt idx="7344">
                  <c:v>#N/A</c:v>
                </c:pt>
                <c:pt idx="7345">
                  <c:v>#N/A</c:v>
                </c:pt>
                <c:pt idx="7346">
                  <c:v>#N/A</c:v>
                </c:pt>
                <c:pt idx="7347">
                  <c:v>#N/A</c:v>
                </c:pt>
                <c:pt idx="7348">
                  <c:v>#N/A</c:v>
                </c:pt>
                <c:pt idx="7349">
                  <c:v>#N/A</c:v>
                </c:pt>
                <c:pt idx="7350">
                  <c:v>#N/A</c:v>
                </c:pt>
                <c:pt idx="7351">
                  <c:v>#N/A</c:v>
                </c:pt>
                <c:pt idx="7352">
                  <c:v>#N/A</c:v>
                </c:pt>
                <c:pt idx="7353">
                  <c:v>#N/A</c:v>
                </c:pt>
                <c:pt idx="7354">
                  <c:v>#N/A</c:v>
                </c:pt>
                <c:pt idx="7355">
                  <c:v>#N/A</c:v>
                </c:pt>
                <c:pt idx="7356">
                  <c:v>#N/A</c:v>
                </c:pt>
                <c:pt idx="7357">
                  <c:v>#N/A</c:v>
                </c:pt>
                <c:pt idx="7358">
                  <c:v>#N/A</c:v>
                </c:pt>
                <c:pt idx="7359">
                  <c:v>#N/A</c:v>
                </c:pt>
                <c:pt idx="7360">
                  <c:v>#N/A</c:v>
                </c:pt>
                <c:pt idx="7361">
                  <c:v>#N/A</c:v>
                </c:pt>
                <c:pt idx="7362">
                  <c:v>#N/A</c:v>
                </c:pt>
                <c:pt idx="7363">
                  <c:v>#N/A</c:v>
                </c:pt>
                <c:pt idx="7364">
                  <c:v>#N/A</c:v>
                </c:pt>
                <c:pt idx="7365">
                  <c:v>#N/A</c:v>
                </c:pt>
                <c:pt idx="7366">
                  <c:v>#N/A</c:v>
                </c:pt>
                <c:pt idx="7367">
                  <c:v>#N/A</c:v>
                </c:pt>
                <c:pt idx="7368">
                  <c:v>#N/A</c:v>
                </c:pt>
                <c:pt idx="7369">
                  <c:v>#N/A</c:v>
                </c:pt>
                <c:pt idx="7370">
                  <c:v>#N/A</c:v>
                </c:pt>
                <c:pt idx="7371">
                  <c:v>#N/A</c:v>
                </c:pt>
                <c:pt idx="7372">
                  <c:v>#N/A</c:v>
                </c:pt>
                <c:pt idx="7373">
                  <c:v>#N/A</c:v>
                </c:pt>
                <c:pt idx="7374">
                  <c:v>#N/A</c:v>
                </c:pt>
                <c:pt idx="7375">
                  <c:v>#N/A</c:v>
                </c:pt>
                <c:pt idx="7376">
                  <c:v>#N/A</c:v>
                </c:pt>
                <c:pt idx="7377">
                  <c:v>#N/A</c:v>
                </c:pt>
                <c:pt idx="7378">
                  <c:v>#N/A</c:v>
                </c:pt>
                <c:pt idx="7379">
                  <c:v>#N/A</c:v>
                </c:pt>
                <c:pt idx="7380">
                  <c:v>#N/A</c:v>
                </c:pt>
                <c:pt idx="7381">
                  <c:v>#N/A</c:v>
                </c:pt>
                <c:pt idx="7382">
                  <c:v>#N/A</c:v>
                </c:pt>
                <c:pt idx="7383">
                  <c:v>#N/A</c:v>
                </c:pt>
                <c:pt idx="7384">
                  <c:v>#N/A</c:v>
                </c:pt>
                <c:pt idx="7385">
                  <c:v>#N/A</c:v>
                </c:pt>
                <c:pt idx="7386">
                  <c:v>#N/A</c:v>
                </c:pt>
                <c:pt idx="7387">
                  <c:v>#N/A</c:v>
                </c:pt>
                <c:pt idx="7388">
                  <c:v>#N/A</c:v>
                </c:pt>
                <c:pt idx="7389">
                  <c:v>#N/A</c:v>
                </c:pt>
                <c:pt idx="7390">
                  <c:v>#N/A</c:v>
                </c:pt>
                <c:pt idx="7391">
                  <c:v>#N/A</c:v>
                </c:pt>
                <c:pt idx="7392">
                  <c:v>#N/A</c:v>
                </c:pt>
                <c:pt idx="7393">
                  <c:v>#N/A</c:v>
                </c:pt>
                <c:pt idx="7394">
                  <c:v>#N/A</c:v>
                </c:pt>
                <c:pt idx="7395">
                  <c:v>#N/A</c:v>
                </c:pt>
                <c:pt idx="7396">
                  <c:v>#N/A</c:v>
                </c:pt>
                <c:pt idx="7397">
                  <c:v>#N/A</c:v>
                </c:pt>
                <c:pt idx="7398">
                  <c:v>#N/A</c:v>
                </c:pt>
                <c:pt idx="7399">
                  <c:v>#N/A</c:v>
                </c:pt>
                <c:pt idx="7400">
                  <c:v>#N/A</c:v>
                </c:pt>
                <c:pt idx="7401">
                  <c:v>#N/A</c:v>
                </c:pt>
                <c:pt idx="7402">
                  <c:v>#N/A</c:v>
                </c:pt>
                <c:pt idx="7403">
                  <c:v>#N/A</c:v>
                </c:pt>
                <c:pt idx="7404">
                  <c:v>#N/A</c:v>
                </c:pt>
                <c:pt idx="7405">
                  <c:v>#N/A</c:v>
                </c:pt>
                <c:pt idx="7406">
                  <c:v>#N/A</c:v>
                </c:pt>
                <c:pt idx="7407">
                  <c:v>#N/A</c:v>
                </c:pt>
                <c:pt idx="7408">
                  <c:v>#N/A</c:v>
                </c:pt>
                <c:pt idx="7409">
                  <c:v>#N/A</c:v>
                </c:pt>
                <c:pt idx="7410">
                  <c:v>#N/A</c:v>
                </c:pt>
                <c:pt idx="7411">
                  <c:v>#N/A</c:v>
                </c:pt>
                <c:pt idx="7412">
                  <c:v>#N/A</c:v>
                </c:pt>
                <c:pt idx="7413">
                  <c:v>#N/A</c:v>
                </c:pt>
                <c:pt idx="7414">
                  <c:v>#N/A</c:v>
                </c:pt>
                <c:pt idx="7415">
                  <c:v>#N/A</c:v>
                </c:pt>
                <c:pt idx="7416">
                  <c:v>#N/A</c:v>
                </c:pt>
                <c:pt idx="7417">
                  <c:v>#N/A</c:v>
                </c:pt>
                <c:pt idx="7418">
                  <c:v>#N/A</c:v>
                </c:pt>
                <c:pt idx="7419">
                  <c:v>#N/A</c:v>
                </c:pt>
                <c:pt idx="7420">
                  <c:v>#N/A</c:v>
                </c:pt>
                <c:pt idx="7421">
                  <c:v>#N/A</c:v>
                </c:pt>
                <c:pt idx="7422">
                  <c:v>#N/A</c:v>
                </c:pt>
                <c:pt idx="7423">
                  <c:v>#N/A</c:v>
                </c:pt>
                <c:pt idx="7424">
                  <c:v>#N/A</c:v>
                </c:pt>
                <c:pt idx="7425">
                  <c:v>#N/A</c:v>
                </c:pt>
                <c:pt idx="7426">
                  <c:v>#N/A</c:v>
                </c:pt>
                <c:pt idx="7427">
                  <c:v>#N/A</c:v>
                </c:pt>
                <c:pt idx="7428">
                  <c:v>#N/A</c:v>
                </c:pt>
                <c:pt idx="7429">
                  <c:v>#N/A</c:v>
                </c:pt>
                <c:pt idx="7430">
                  <c:v>#N/A</c:v>
                </c:pt>
                <c:pt idx="7431">
                  <c:v>#N/A</c:v>
                </c:pt>
                <c:pt idx="7432">
                  <c:v>#N/A</c:v>
                </c:pt>
                <c:pt idx="7433">
                  <c:v>#N/A</c:v>
                </c:pt>
                <c:pt idx="7434">
                  <c:v>#N/A</c:v>
                </c:pt>
                <c:pt idx="7435">
                  <c:v>#N/A</c:v>
                </c:pt>
                <c:pt idx="7436">
                  <c:v>#N/A</c:v>
                </c:pt>
                <c:pt idx="7437">
                  <c:v>#N/A</c:v>
                </c:pt>
                <c:pt idx="7438">
                  <c:v>#N/A</c:v>
                </c:pt>
                <c:pt idx="7439">
                  <c:v>#N/A</c:v>
                </c:pt>
                <c:pt idx="7440">
                  <c:v>#N/A</c:v>
                </c:pt>
                <c:pt idx="7441">
                  <c:v>#N/A</c:v>
                </c:pt>
                <c:pt idx="7442">
                  <c:v>#N/A</c:v>
                </c:pt>
                <c:pt idx="7443">
                  <c:v>#N/A</c:v>
                </c:pt>
                <c:pt idx="7444">
                  <c:v>#N/A</c:v>
                </c:pt>
                <c:pt idx="7445">
                  <c:v>#N/A</c:v>
                </c:pt>
                <c:pt idx="7446">
                  <c:v>#N/A</c:v>
                </c:pt>
                <c:pt idx="7447">
                  <c:v>#N/A</c:v>
                </c:pt>
                <c:pt idx="7448">
                  <c:v>#N/A</c:v>
                </c:pt>
                <c:pt idx="7449">
                  <c:v>#N/A</c:v>
                </c:pt>
                <c:pt idx="7450">
                  <c:v>#N/A</c:v>
                </c:pt>
                <c:pt idx="7451">
                  <c:v>#N/A</c:v>
                </c:pt>
                <c:pt idx="7452">
                  <c:v>#N/A</c:v>
                </c:pt>
                <c:pt idx="7453">
                  <c:v>#N/A</c:v>
                </c:pt>
                <c:pt idx="7454">
                  <c:v>#N/A</c:v>
                </c:pt>
                <c:pt idx="7455">
                  <c:v>#N/A</c:v>
                </c:pt>
                <c:pt idx="7456">
                  <c:v>#N/A</c:v>
                </c:pt>
                <c:pt idx="7457">
                  <c:v>#N/A</c:v>
                </c:pt>
                <c:pt idx="7458">
                  <c:v>#N/A</c:v>
                </c:pt>
                <c:pt idx="7459">
                  <c:v>#N/A</c:v>
                </c:pt>
                <c:pt idx="7460">
                  <c:v>#N/A</c:v>
                </c:pt>
                <c:pt idx="7461">
                  <c:v>#N/A</c:v>
                </c:pt>
                <c:pt idx="7462">
                  <c:v>#N/A</c:v>
                </c:pt>
                <c:pt idx="7463">
                  <c:v>#N/A</c:v>
                </c:pt>
                <c:pt idx="7464">
                  <c:v>#N/A</c:v>
                </c:pt>
                <c:pt idx="7465">
                  <c:v>#N/A</c:v>
                </c:pt>
                <c:pt idx="7466">
                  <c:v>#N/A</c:v>
                </c:pt>
                <c:pt idx="7467">
                  <c:v>#N/A</c:v>
                </c:pt>
                <c:pt idx="7468">
                  <c:v>#N/A</c:v>
                </c:pt>
                <c:pt idx="7469">
                  <c:v>#N/A</c:v>
                </c:pt>
                <c:pt idx="7470">
                  <c:v>#N/A</c:v>
                </c:pt>
                <c:pt idx="7471">
                  <c:v>#N/A</c:v>
                </c:pt>
                <c:pt idx="7472">
                  <c:v>#N/A</c:v>
                </c:pt>
                <c:pt idx="7473">
                  <c:v>#N/A</c:v>
                </c:pt>
                <c:pt idx="7474">
                  <c:v>#N/A</c:v>
                </c:pt>
                <c:pt idx="7475">
                  <c:v>#N/A</c:v>
                </c:pt>
                <c:pt idx="7476">
                  <c:v>#N/A</c:v>
                </c:pt>
                <c:pt idx="7477">
                  <c:v>#N/A</c:v>
                </c:pt>
                <c:pt idx="7478">
                  <c:v>#N/A</c:v>
                </c:pt>
                <c:pt idx="7479">
                  <c:v>#N/A</c:v>
                </c:pt>
                <c:pt idx="7480">
                  <c:v>#N/A</c:v>
                </c:pt>
                <c:pt idx="7481">
                  <c:v>#N/A</c:v>
                </c:pt>
                <c:pt idx="7482">
                  <c:v>#N/A</c:v>
                </c:pt>
                <c:pt idx="7483">
                  <c:v>#N/A</c:v>
                </c:pt>
                <c:pt idx="7484">
                  <c:v>#N/A</c:v>
                </c:pt>
                <c:pt idx="7485">
                  <c:v>#N/A</c:v>
                </c:pt>
                <c:pt idx="7486">
                  <c:v>#N/A</c:v>
                </c:pt>
                <c:pt idx="7487">
                  <c:v>#N/A</c:v>
                </c:pt>
                <c:pt idx="7488">
                  <c:v>#N/A</c:v>
                </c:pt>
                <c:pt idx="7489">
                  <c:v>#N/A</c:v>
                </c:pt>
                <c:pt idx="7490">
                  <c:v>#N/A</c:v>
                </c:pt>
                <c:pt idx="7491">
                  <c:v>#N/A</c:v>
                </c:pt>
                <c:pt idx="7492">
                  <c:v>#N/A</c:v>
                </c:pt>
                <c:pt idx="7493">
                  <c:v>#N/A</c:v>
                </c:pt>
                <c:pt idx="7494">
                  <c:v>#N/A</c:v>
                </c:pt>
                <c:pt idx="7495">
                  <c:v>#N/A</c:v>
                </c:pt>
                <c:pt idx="7496">
                  <c:v>#N/A</c:v>
                </c:pt>
                <c:pt idx="7497">
                  <c:v>#N/A</c:v>
                </c:pt>
                <c:pt idx="7498">
                  <c:v>#N/A</c:v>
                </c:pt>
                <c:pt idx="7499">
                  <c:v>#N/A</c:v>
                </c:pt>
                <c:pt idx="7500">
                  <c:v>#N/A</c:v>
                </c:pt>
                <c:pt idx="7501">
                  <c:v>#N/A</c:v>
                </c:pt>
                <c:pt idx="7502">
                  <c:v>#N/A</c:v>
                </c:pt>
                <c:pt idx="7503">
                  <c:v>#N/A</c:v>
                </c:pt>
                <c:pt idx="7504">
                  <c:v>#N/A</c:v>
                </c:pt>
                <c:pt idx="7505">
                  <c:v>#N/A</c:v>
                </c:pt>
                <c:pt idx="7506">
                  <c:v>#N/A</c:v>
                </c:pt>
                <c:pt idx="7507">
                  <c:v>#N/A</c:v>
                </c:pt>
                <c:pt idx="7508">
                  <c:v>#N/A</c:v>
                </c:pt>
                <c:pt idx="7509">
                  <c:v>#N/A</c:v>
                </c:pt>
                <c:pt idx="7510">
                  <c:v>#N/A</c:v>
                </c:pt>
                <c:pt idx="7511">
                  <c:v>#N/A</c:v>
                </c:pt>
                <c:pt idx="7512">
                  <c:v>#N/A</c:v>
                </c:pt>
                <c:pt idx="7513">
                  <c:v>#N/A</c:v>
                </c:pt>
                <c:pt idx="7514">
                  <c:v>#N/A</c:v>
                </c:pt>
                <c:pt idx="7515">
                  <c:v>#N/A</c:v>
                </c:pt>
                <c:pt idx="7516">
                  <c:v>#N/A</c:v>
                </c:pt>
                <c:pt idx="7517">
                  <c:v>#N/A</c:v>
                </c:pt>
                <c:pt idx="7518">
                  <c:v>#N/A</c:v>
                </c:pt>
                <c:pt idx="7519">
                  <c:v>#N/A</c:v>
                </c:pt>
                <c:pt idx="7520">
                  <c:v>#N/A</c:v>
                </c:pt>
                <c:pt idx="7521">
                  <c:v>#N/A</c:v>
                </c:pt>
                <c:pt idx="7522">
                  <c:v>#N/A</c:v>
                </c:pt>
                <c:pt idx="7523">
                  <c:v>#N/A</c:v>
                </c:pt>
                <c:pt idx="7524">
                  <c:v>#N/A</c:v>
                </c:pt>
                <c:pt idx="7525">
                  <c:v>#N/A</c:v>
                </c:pt>
                <c:pt idx="7526">
                  <c:v>#N/A</c:v>
                </c:pt>
                <c:pt idx="7527">
                  <c:v>#N/A</c:v>
                </c:pt>
                <c:pt idx="7528">
                  <c:v>#N/A</c:v>
                </c:pt>
                <c:pt idx="7529">
                  <c:v>#N/A</c:v>
                </c:pt>
                <c:pt idx="7530">
                  <c:v>#N/A</c:v>
                </c:pt>
                <c:pt idx="7531">
                  <c:v>#N/A</c:v>
                </c:pt>
                <c:pt idx="7532">
                  <c:v>#N/A</c:v>
                </c:pt>
                <c:pt idx="7533">
                  <c:v>#N/A</c:v>
                </c:pt>
                <c:pt idx="7534">
                  <c:v>#N/A</c:v>
                </c:pt>
                <c:pt idx="7535">
                  <c:v>#N/A</c:v>
                </c:pt>
                <c:pt idx="7536">
                  <c:v>#N/A</c:v>
                </c:pt>
                <c:pt idx="7537">
                  <c:v>#N/A</c:v>
                </c:pt>
                <c:pt idx="7538">
                  <c:v>#N/A</c:v>
                </c:pt>
                <c:pt idx="7539">
                  <c:v>#N/A</c:v>
                </c:pt>
                <c:pt idx="7540">
                  <c:v>#N/A</c:v>
                </c:pt>
                <c:pt idx="7541">
                  <c:v>#N/A</c:v>
                </c:pt>
                <c:pt idx="7542">
                  <c:v>#N/A</c:v>
                </c:pt>
                <c:pt idx="7543">
                  <c:v>#N/A</c:v>
                </c:pt>
                <c:pt idx="7544">
                  <c:v>#N/A</c:v>
                </c:pt>
                <c:pt idx="7545">
                  <c:v>#N/A</c:v>
                </c:pt>
                <c:pt idx="7546">
                  <c:v>#N/A</c:v>
                </c:pt>
                <c:pt idx="7547">
                  <c:v>#N/A</c:v>
                </c:pt>
                <c:pt idx="7548">
                  <c:v>#N/A</c:v>
                </c:pt>
                <c:pt idx="7549">
                  <c:v>#N/A</c:v>
                </c:pt>
                <c:pt idx="7550">
                  <c:v>#N/A</c:v>
                </c:pt>
                <c:pt idx="7551">
                  <c:v>#N/A</c:v>
                </c:pt>
                <c:pt idx="7552">
                  <c:v>#N/A</c:v>
                </c:pt>
                <c:pt idx="7553">
                  <c:v>#N/A</c:v>
                </c:pt>
                <c:pt idx="7554">
                  <c:v>#N/A</c:v>
                </c:pt>
                <c:pt idx="7555">
                  <c:v>#N/A</c:v>
                </c:pt>
                <c:pt idx="7556">
                  <c:v>#N/A</c:v>
                </c:pt>
                <c:pt idx="7557">
                  <c:v>#N/A</c:v>
                </c:pt>
                <c:pt idx="7558">
                  <c:v>#N/A</c:v>
                </c:pt>
                <c:pt idx="7559">
                  <c:v>#N/A</c:v>
                </c:pt>
                <c:pt idx="7560">
                  <c:v>#N/A</c:v>
                </c:pt>
                <c:pt idx="7561">
                  <c:v>#N/A</c:v>
                </c:pt>
                <c:pt idx="7562">
                  <c:v>#N/A</c:v>
                </c:pt>
                <c:pt idx="7563">
                  <c:v>#N/A</c:v>
                </c:pt>
                <c:pt idx="7564">
                  <c:v>#N/A</c:v>
                </c:pt>
                <c:pt idx="7565">
                  <c:v>#N/A</c:v>
                </c:pt>
                <c:pt idx="7566">
                  <c:v>#N/A</c:v>
                </c:pt>
                <c:pt idx="7567">
                  <c:v>#N/A</c:v>
                </c:pt>
                <c:pt idx="7568">
                  <c:v>#N/A</c:v>
                </c:pt>
                <c:pt idx="7569">
                  <c:v>#N/A</c:v>
                </c:pt>
                <c:pt idx="7570">
                  <c:v>#N/A</c:v>
                </c:pt>
                <c:pt idx="7571">
                  <c:v>#N/A</c:v>
                </c:pt>
                <c:pt idx="7572">
                  <c:v>#N/A</c:v>
                </c:pt>
                <c:pt idx="7573">
                  <c:v>#N/A</c:v>
                </c:pt>
                <c:pt idx="7574">
                  <c:v>#N/A</c:v>
                </c:pt>
                <c:pt idx="7575">
                  <c:v>#N/A</c:v>
                </c:pt>
                <c:pt idx="7576">
                  <c:v>#N/A</c:v>
                </c:pt>
                <c:pt idx="7577">
                  <c:v>#N/A</c:v>
                </c:pt>
                <c:pt idx="7578">
                  <c:v>#N/A</c:v>
                </c:pt>
                <c:pt idx="7579">
                  <c:v>#N/A</c:v>
                </c:pt>
                <c:pt idx="7580">
                  <c:v>#N/A</c:v>
                </c:pt>
                <c:pt idx="7581">
                  <c:v>#N/A</c:v>
                </c:pt>
                <c:pt idx="7582">
                  <c:v>#N/A</c:v>
                </c:pt>
                <c:pt idx="7583">
                  <c:v>#N/A</c:v>
                </c:pt>
                <c:pt idx="7584">
                  <c:v>#N/A</c:v>
                </c:pt>
                <c:pt idx="7585">
                  <c:v>#N/A</c:v>
                </c:pt>
                <c:pt idx="7586">
                  <c:v>#N/A</c:v>
                </c:pt>
                <c:pt idx="7587">
                  <c:v>#N/A</c:v>
                </c:pt>
                <c:pt idx="7588">
                  <c:v>#N/A</c:v>
                </c:pt>
                <c:pt idx="7589">
                  <c:v>#N/A</c:v>
                </c:pt>
                <c:pt idx="7590">
                  <c:v>#N/A</c:v>
                </c:pt>
                <c:pt idx="7591">
                  <c:v>#N/A</c:v>
                </c:pt>
                <c:pt idx="7592">
                  <c:v>#N/A</c:v>
                </c:pt>
                <c:pt idx="7593">
                  <c:v>#N/A</c:v>
                </c:pt>
                <c:pt idx="7594">
                  <c:v>#N/A</c:v>
                </c:pt>
                <c:pt idx="7595">
                  <c:v>#N/A</c:v>
                </c:pt>
                <c:pt idx="7596">
                  <c:v>#N/A</c:v>
                </c:pt>
                <c:pt idx="7597">
                  <c:v>#N/A</c:v>
                </c:pt>
                <c:pt idx="7598">
                  <c:v>#N/A</c:v>
                </c:pt>
                <c:pt idx="7599">
                  <c:v>#N/A</c:v>
                </c:pt>
                <c:pt idx="7600">
                  <c:v>#N/A</c:v>
                </c:pt>
                <c:pt idx="7601">
                  <c:v>#N/A</c:v>
                </c:pt>
                <c:pt idx="7602">
                  <c:v>#N/A</c:v>
                </c:pt>
                <c:pt idx="7603">
                  <c:v>#N/A</c:v>
                </c:pt>
                <c:pt idx="7604">
                  <c:v>#N/A</c:v>
                </c:pt>
                <c:pt idx="7605">
                  <c:v>#N/A</c:v>
                </c:pt>
                <c:pt idx="7606">
                  <c:v>#N/A</c:v>
                </c:pt>
                <c:pt idx="7607">
                  <c:v>#N/A</c:v>
                </c:pt>
                <c:pt idx="7608">
                  <c:v>#N/A</c:v>
                </c:pt>
                <c:pt idx="7609">
                  <c:v>#N/A</c:v>
                </c:pt>
                <c:pt idx="7610">
                  <c:v>#N/A</c:v>
                </c:pt>
                <c:pt idx="7611">
                  <c:v>#N/A</c:v>
                </c:pt>
                <c:pt idx="7612">
                  <c:v>#N/A</c:v>
                </c:pt>
                <c:pt idx="7613">
                  <c:v>#N/A</c:v>
                </c:pt>
                <c:pt idx="7614">
                  <c:v>#N/A</c:v>
                </c:pt>
                <c:pt idx="7615">
                  <c:v>#N/A</c:v>
                </c:pt>
                <c:pt idx="7616">
                  <c:v>#N/A</c:v>
                </c:pt>
                <c:pt idx="7617">
                  <c:v>#N/A</c:v>
                </c:pt>
                <c:pt idx="7618">
                  <c:v>#N/A</c:v>
                </c:pt>
                <c:pt idx="7619">
                  <c:v>#N/A</c:v>
                </c:pt>
                <c:pt idx="7620">
                  <c:v>#N/A</c:v>
                </c:pt>
                <c:pt idx="7621">
                  <c:v>#N/A</c:v>
                </c:pt>
                <c:pt idx="7622">
                  <c:v>#N/A</c:v>
                </c:pt>
                <c:pt idx="7623">
                  <c:v>#N/A</c:v>
                </c:pt>
                <c:pt idx="7624">
                  <c:v>#N/A</c:v>
                </c:pt>
                <c:pt idx="7625">
                  <c:v>#N/A</c:v>
                </c:pt>
                <c:pt idx="7626">
                  <c:v>#N/A</c:v>
                </c:pt>
                <c:pt idx="7627">
                  <c:v>#N/A</c:v>
                </c:pt>
                <c:pt idx="7628">
                  <c:v>#N/A</c:v>
                </c:pt>
                <c:pt idx="7629">
                  <c:v>#N/A</c:v>
                </c:pt>
                <c:pt idx="7630">
                  <c:v>#N/A</c:v>
                </c:pt>
                <c:pt idx="7631">
                  <c:v>#N/A</c:v>
                </c:pt>
                <c:pt idx="7632">
                  <c:v>#N/A</c:v>
                </c:pt>
                <c:pt idx="7633">
                  <c:v>#N/A</c:v>
                </c:pt>
                <c:pt idx="7634">
                  <c:v>#N/A</c:v>
                </c:pt>
                <c:pt idx="7635">
                  <c:v>#N/A</c:v>
                </c:pt>
                <c:pt idx="7636">
                  <c:v>#N/A</c:v>
                </c:pt>
                <c:pt idx="7637">
                  <c:v>#N/A</c:v>
                </c:pt>
                <c:pt idx="7638">
                  <c:v>#N/A</c:v>
                </c:pt>
                <c:pt idx="7639">
                  <c:v>#N/A</c:v>
                </c:pt>
                <c:pt idx="7640">
                  <c:v>#N/A</c:v>
                </c:pt>
                <c:pt idx="7641">
                  <c:v>#N/A</c:v>
                </c:pt>
                <c:pt idx="7642">
                  <c:v>#N/A</c:v>
                </c:pt>
                <c:pt idx="7643">
                  <c:v>#N/A</c:v>
                </c:pt>
                <c:pt idx="7644">
                  <c:v>#N/A</c:v>
                </c:pt>
                <c:pt idx="7645">
                  <c:v>#N/A</c:v>
                </c:pt>
                <c:pt idx="7646">
                  <c:v>#N/A</c:v>
                </c:pt>
                <c:pt idx="7647">
                  <c:v>#N/A</c:v>
                </c:pt>
                <c:pt idx="7648">
                  <c:v>#N/A</c:v>
                </c:pt>
                <c:pt idx="7649">
                  <c:v>#N/A</c:v>
                </c:pt>
                <c:pt idx="7650">
                  <c:v>#N/A</c:v>
                </c:pt>
                <c:pt idx="7651">
                  <c:v>#N/A</c:v>
                </c:pt>
                <c:pt idx="7652">
                  <c:v>#N/A</c:v>
                </c:pt>
                <c:pt idx="7653">
                  <c:v>#N/A</c:v>
                </c:pt>
                <c:pt idx="7654">
                  <c:v>#N/A</c:v>
                </c:pt>
                <c:pt idx="7655">
                  <c:v>#N/A</c:v>
                </c:pt>
                <c:pt idx="7656">
                  <c:v>#N/A</c:v>
                </c:pt>
                <c:pt idx="7657">
                  <c:v>#N/A</c:v>
                </c:pt>
                <c:pt idx="7658">
                  <c:v>#N/A</c:v>
                </c:pt>
                <c:pt idx="7659">
                  <c:v>#N/A</c:v>
                </c:pt>
                <c:pt idx="7660">
                  <c:v>#N/A</c:v>
                </c:pt>
                <c:pt idx="7661">
                  <c:v>#N/A</c:v>
                </c:pt>
                <c:pt idx="7662">
                  <c:v>#N/A</c:v>
                </c:pt>
                <c:pt idx="7663">
                  <c:v>#N/A</c:v>
                </c:pt>
                <c:pt idx="7664">
                  <c:v>#N/A</c:v>
                </c:pt>
                <c:pt idx="7665">
                  <c:v>#N/A</c:v>
                </c:pt>
                <c:pt idx="7666">
                  <c:v>#N/A</c:v>
                </c:pt>
                <c:pt idx="7667">
                  <c:v>#N/A</c:v>
                </c:pt>
                <c:pt idx="7668">
                  <c:v>#N/A</c:v>
                </c:pt>
                <c:pt idx="7669">
                  <c:v>#N/A</c:v>
                </c:pt>
                <c:pt idx="7670">
                  <c:v>#N/A</c:v>
                </c:pt>
                <c:pt idx="7671">
                  <c:v>#N/A</c:v>
                </c:pt>
                <c:pt idx="7672">
                  <c:v>#N/A</c:v>
                </c:pt>
                <c:pt idx="7673">
                  <c:v>#N/A</c:v>
                </c:pt>
                <c:pt idx="7674">
                  <c:v>#N/A</c:v>
                </c:pt>
                <c:pt idx="7675">
                  <c:v>#N/A</c:v>
                </c:pt>
                <c:pt idx="7676">
                  <c:v>#N/A</c:v>
                </c:pt>
                <c:pt idx="7677">
                  <c:v>#N/A</c:v>
                </c:pt>
                <c:pt idx="7678">
                  <c:v>#N/A</c:v>
                </c:pt>
                <c:pt idx="7679">
                  <c:v>#N/A</c:v>
                </c:pt>
                <c:pt idx="7680">
                  <c:v>#N/A</c:v>
                </c:pt>
                <c:pt idx="7681">
                  <c:v>#N/A</c:v>
                </c:pt>
                <c:pt idx="7682">
                  <c:v>#N/A</c:v>
                </c:pt>
                <c:pt idx="7683">
                  <c:v>#N/A</c:v>
                </c:pt>
                <c:pt idx="7684">
                  <c:v>#N/A</c:v>
                </c:pt>
                <c:pt idx="7685">
                  <c:v>#N/A</c:v>
                </c:pt>
                <c:pt idx="7686">
                  <c:v>#N/A</c:v>
                </c:pt>
                <c:pt idx="7687">
                  <c:v>#N/A</c:v>
                </c:pt>
                <c:pt idx="7688">
                  <c:v>#N/A</c:v>
                </c:pt>
                <c:pt idx="7689">
                  <c:v>#N/A</c:v>
                </c:pt>
                <c:pt idx="7690">
                  <c:v>#N/A</c:v>
                </c:pt>
                <c:pt idx="7691">
                  <c:v>#N/A</c:v>
                </c:pt>
                <c:pt idx="7692">
                  <c:v>#N/A</c:v>
                </c:pt>
                <c:pt idx="7693">
                  <c:v>#N/A</c:v>
                </c:pt>
                <c:pt idx="7694">
                  <c:v>#N/A</c:v>
                </c:pt>
                <c:pt idx="7695">
                  <c:v>#N/A</c:v>
                </c:pt>
                <c:pt idx="7696">
                  <c:v>#N/A</c:v>
                </c:pt>
                <c:pt idx="7697">
                  <c:v>#N/A</c:v>
                </c:pt>
                <c:pt idx="7698">
                  <c:v>#N/A</c:v>
                </c:pt>
                <c:pt idx="7699">
                  <c:v>#N/A</c:v>
                </c:pt>
                <c:pt idx="7700">
                  <c:v>#N/A</c:v>
                </c:pt>
                <c:pt idx="7701">
                  <c:v>#N/A</c:v>
                </c:pt>
                <c:pt idx="7702">
                  <c:v>#N/A</c:v>
                </c:pt>
                <c:pt idx="7703">
                  <c:v>#N/A</c:v>
                </c:pt>
                <c:pt idx="7704">
                  <c:v>#N/A</c:v>
                </c:pt>
                <c:pt idx="7705">
                  <c:v>#N/A</c:v>
                </c:pt>
                <c:pt idx="7706">
                  <c:v>#N/A</c:v>
                </c:pt>
                <c:pt idx="7707">
                  <c:v>#N/A</c:v>
                </c:pt>
                <c:pt idx="7708">
                  <c:v>#N/A</c:v>
                </c:pt>
                <c:pt idx="7709">
                  <c:v>#N/A</c:v>
                </c:pt>
                <c:pt idx="7710">
                  <c:v>#N/A</c:v>
                </c:pt>
                <c:pt idx="7711">
                  <c:v>#N/A</c:v>
                </c:pt>
                <c:pt idx="7712">
                  <c:v>#N/A</c:v>
                </c:pt>
                <c:pt idx="7713">
                  <c:v>#N/A</c:v>
                </c:pt>
                <c:pt idx="7714">
                  <c:v>#N/A</c:v>
                </c:pt>
                <c:pt idx="7715">
                  <c:v>#N/A</c:v>
                </c:pt>
                <c:pt idx="7716">
                  <c:v>#N/A</c:v>
                </c:pt>
                <c:pt idx="7717">
                  <c:v>#N/A</c:v>
                </c:pt>
                <c:pt idx="7718">
                  <c:v>#N/A</c:v>
                </c:pt>
                <c:pt idx="7719">
                  <c:v>#N/A</c:v>
                </c:pt>
                <c:pt idx="7720">
                  <c:v>#N/A</c:v>
                </c:pt>
                <c:pt idx="7721">
                  <c:v>#N/A</c:v>
                </c:pt>
                <c:pt idx="7722">
                  <c:v>#N/A</c:v>
                </c:pt>
                <c:pt idx="7723">
                  <c:v>#N/A</c:v>
                </c:pt>
                <c:pt idx="7724">
                  <c:v>#N/A</c:v>
                </c:pt>
                <c:pt idx="7725">
                  <c:v>#N/A</c:v>
                </c:pt>
                <c:pt idx="7726">
                  <c:v>#N/A</c:v>
                </c:pt>
                <c:pt idx="7727">
                  <c:v>#N/A</c:v>
                </c:pt>
                <c:pt idx="7728">
                  <c:v>#N/A</c:v>
                </c:pt>
                <c:pt idx="7729">
                  <c:v>#N/A</c:v>
                </c:pt>
                <c:pt idx="7730">
                  <c:v>#N/A</c:v>
                </c:pt>
                <c:pt idx="7731">
                  <c:v>#N/A</c:v>
                </c:pt>
                <c:pt idx="7732">
                  <c:v>#N/A</c:v>
                </c:pt>
                <c:pt idx="7733">
                  <c:v>#N/A</c:v>
                </c:pt>
                <c:pt idx="7734">
                  <c:v>#N/A</c:v>
                </c:pt>
                <c:pt idx="7735">
                  <c:v>#N/A</c:v>
                </c:pt>
                <c:pt idx="7736">
                  <c:v>#N/A</c:v>
                </c:pt>
                <c:pt idx="7737">
                  <c:v>#N/A</c:v>
                </c:pt>
                <c:pt idx="7738">
                  <c:v>#N/A</c:v>
                </c:pt>
                <c:pt idx="7739">
                  <c:v>#N/A</c:v>
                </c:pt>
                <c:pt idx="7740">
                  <c:v>#N/A</c:v>
                </c:pt>
                <c:pt idx="7741">
                  <c:v>#N/A</c:v>
                </c:pt>
                <c:pt idx="7742">
                  <c:v>#N/A</c:v>
                </c:pt>
                <c:pt idx="7743">
                  <c:v>#N/A</c:v>
                </c:pt>
                <c:pt idx="7744">
                  <c:v>#N/A</c:v>
                </c:pt>
                <c:pt idx="7745">
                  <c:v>#N/A</c:v>
                </c:pt>
                <c:pt idx="7746">
                  <c:v>#N/A</c:v>
                </c:pt>
                <c:pt idx="7747">
                  <c:v>#N/A</c:v>
                </c:pt>
                <c:pt idx="7748">
                  <c:v>#N/A</c:v>
                </c:pt>
                <c:pt idx="7749">
                  <c:v>#N/A</c:v>
                </c:pt>
                <c:pt idx="7750">
                  <c:v>#N/A</c:v>
                </c:pt>
                <c:pt idx="7751">
                  <c:v>#N/A</c:v>
                </c:pt>
                <c:pt idx="7752">
                  <c:v>#N/A</c:v>
                </c:pt>
                <c:pt idx="7753">
                  <c:v>#N/A</c:v>
                </c:pt>
                <c:pt idx="7754">
                  <c:v>#N/A</c:v>
                </c:pt>
                <c:pt idx="7755">
                  <c:v>#N/A</c:v>
                </c:pt>
                <c:pt idx="7756">
                  <c:v>#N/A</c:v>
                </c:pt>
                <c:pt idx="7757">
                  <c:v>#N/A</c:v>
                </c:pt>
                <c:pt idx="7758">
                  <c:v>#N/A</c:v>
                </c:pt>
                <c:pt idx="7759">
                  <c:v>#N/A</c:v>
                </c:pt>
                <c:pt idx="7760">
                  <c:v>#N/A</c:v>
                </c:pt>
                <c:pt idx="7761">
                  <c:v>#N/A</c:v>
                </c:pt>
                <c:pt idx="7762">
                  <c:v>#N/A</c:v>
                </c:pt>
                <c:pt idx="7763">
                  <c:v>#N/A</c:v>
                </c:pt>
                <c:pt idx="7764">
                  <c:v>#N/A</c:v>
                </c:pt>
                <c:pt idx="7765">
                  <c:v>#N/A</c:v>
                </c:pt>
                <c:pt idx="7766">
                  <c:v>#N/A</c:v>
                </c:pt>
                <c:pt idx="7767">
                  <c:v>#N/A</c:v>
                </c:pt>
                <c:pt idx="7768">
                  <c:v>#N/A</c:v>
                </c:pt>
                <c:pt idx="7769">
                  <c:v>#N/A</c:v>
                </c:pt>
                <c:pt idx="7770">
                  <c:v>#N/A</c:v>
                </c:pt>
                <c:pt idx="7771">
                  <c:v>#N/A</c:v>
                </c:pt>
                <c:pt idx="7772">
                  <c:v>#N/A</c:v>
                </c:pt>
                <c:pt idx="7773">
                  <c:v>#N/A</c:v>
                </c:pt>
                <c:pt idx="7774">
                  <c:v>#N/A</c:v>
                </c:pt>
                <c:pt idx="7775">
                  <c:v>#N/A</c:v>
                </c:pt>
                <c:pt idx="7776">
                  <c:v>#N/A</c:v>
                </c:pt>
                <c:pt idx="7777">
                  <c:v>#N/A</c:v>
                </c:pt>
                <c:pt idx="7778">
                  <c:v>#N/A</c:v>
                </c:pt>
                <c:pt idx="7779">
                  <c:v>#N/A</c:v>
                </c:pt>
                <c:pt idx="7780">
                  <c:v>#N/A</c:v>
                </c:pt>
                <c:pt idx="7781">
                  <c:v>#N/A</c:v>
                </c:pt>
                <c:pt idx="7782">
                  <c:v>#N/A</c:v>
                </c:pt>
                <c:pt idx="7783">
                  <c:v>#N/A</c:v>
                </c:pt>
                <c:pt idx="7784">
                  <c:v>#N/A</c:v>
                </c:pt>
                <c:pt idx="7785">
                  <c:v>#N/A</c:v>
                </c:pt>
                <c:pt idx="7786">
                  <c:v>#N/A</c:v>
                </c:pt>
                <c:pt idx="7787">
                  <c:v>#N/A</c:v>
                </c:pt>
                <c:pt idx="7788">
                  <c:v>#N/A</c:v>
                </c:pt>
                <c:pt idx="7789">
                  <c:v>#N/A</c:v>
                </c:pt>
                <c:pt idx="7790">
                  <c:v>#N/A</c:v>
                </c:pt>
                <c:pt idx="7791">
                  <c:v>#N/A</c:v>
                </c:pt>
                <c:pt idx="7792">
                  <c:v>#N/A</c:v>
                </c:pt>
                <c:pt idx="7793">
                  <c:v>#N/A</c:v>
                </c:pt>
                <c:pt idx="7794">
                  <c:v>#N/A</c:v>
                </c:pt>
                <c:pt idx="7795">
                  <c:v>#N/A</c:v>
                </c:pt>
                <c:pt idx="7796">
                  <c:v>#N/A</c:v>
                </c:pt>
                <c:pt idx="7797">
                  <c:v>#N/A</c:v>
                </c:pt>
                <c:pt idx="7798">
                  <c:v>#N/A</c:v>
                </c:pt>
                <c:pt idx="7799">
                  <c:v>#N/A</c:v>
                </c:pt>
                <c:pt idx="7800">
                  <c:v>#N/A</c:v>
                </c:pt>
                <c:pt idx="7801">
                  <c:v>#N/A</c:v>
                </c:pt>
                <c:pt idx="7802">
                  <c:v>#N/A</c:v>
                </c:pt>
                <c:pt idx="7803">
                  <c:v>#N/A</c:v>
                </c:pt>
                <c:pt idx="7804">
                  <c:v>#N/A</c:v>
                </c:pt>
                <c:pt idx="7805">
                  <c:v>#N/A</c:v>
                </c:pt>
                <c:pt idx="7806">
                  <c:v>#N/A</c:v>
                </c:pt>
                <c:pt idx="7807">
                  <c:v>#N/A</c:v>
                </c:pt>
                <c:pt idx="7808">
                  <c:v>#N/A</c:v>
                </c:pt>
                <c:pt idx="7809">
                  <c:v>#N/A</c:v>
                </c:pt>
                <c:pt idx="7810">
                  <c:v>#N/A</c:v>
                </c:pt>
                <c:pt idx="7811">
                  <c:v>#N/A</c:v>
                </c:pt>
                <c:pt idx="7812">
                  <c:v>#N/A</c:v>
                </c:pt>
                <c:pt idx="7813">
                  <c:v>#N/A</c:v>
                </c:pt>
                <c:pt idx="7814">
                  <c:v>#N/A</c:v>
                </c:pt>
                <c:pt idx="7815">
                  <c:v>#N/A</c:v>
                </c:pt>
                <c:pt idx="7816">
                  <c:v>#N/A</c:v>
                </c:pt>
                <c:pt idx="7817">
                  <c:v>#N/A</c:v>
                </c:pt>
                <c:pt idx="7818">
                  <c:v>#N/A</c:v>
                </c:pt>
                <c:pt idx="7819">
                  <c:v>#N/A</c:v>
                </c:pt>
                <c:pt idx="7820">
                  <c:v>#N/A</c:v>
                </c:pt>
                <c:pt idx="7821">
                  <c:v>#N/A</c:v>
                </c:pt>
                <c:pt idx="7822">
                  <c:v>#N/A</c:v>
                </c:pt>
                <c:pt idx="7823">
                  <c:v>#N/A</c:v>
                </c:pt>
                <c:pt idx="7824">
                  <c:v>#N/A</c:v>
                </c:pt>
                <c:pt idx="7825">
                  <c:v>#N/A</c:v>
                </c:pt>
                <c:pt idx="7826">
                  <c:v>#N/A</c:v>
                </c:pt>
                <c:pt idx="7827">
                  <c:v>#N/A</c:v>
                </c:pt>
                <c:pt idx="7828">
                  <c:v>#N/A</c:v>
                </c:pt>
                <c:pt idx="7829">
                  <c:v>#N/A</c:v>
                </c:pt>
                <c:pt idx="7830">
                  <c:v>#N/A</c:v>
                </c:pt>
                <c:pt idx="7831">
                  <c:v>#N/A</c:v>
                </c:pt>
                <c:pt idx="7832">
                  <c:v>#N/A</c:v>
                </c:pt>
                <c:pt idx="7833">
                  <c:v>#N/A</c:v>
                </c:pt>
                <c:pt idx="7834">
                  <c:v>#N/A</c:v>
                </c:pt>
                <c:pt idx="7835">
                  <c:v>#N/A</c:v>
                </c:pt>
                <c:pt idx="7836">
                  <c:v>#N/A</c:v>
                </c:pt>
                <c:pt idx="7837">
                  <c:v>#N/A</c:v>
                </c:pt>
                <c:pt idx="7838">
                  <c:v>#N/A</c:v>
                </c:pt>
                <c:pt idx="7839">
                  <c:v>#N/A</c:v>
                </c:pt>
                <c:pt idx="7840">
                  <c:v>#N/A</c:v>
                </c:pt>
                <c:pt idx="7841">
                  <c:v>#N/A</c:v>
                </c:pt>
                <c:pt idx="7842">
                  <c:v>#N/A</c:v>
                </c:pt>
                <c:pt idx="7843">
                  <c:v>#N/A</c:v>
                </c:pt>
                <c:pt idx="7844">
                  <c:v>#N/A</c:v>
                </c:pt>
                <c:pt idx="7845">
                  <c:v>#N/A</c:v>
                </c:pt>
                <c:pt idx="7846">
                  <c:v>#N/A</c:v>
                </c:pt>
                <c:pt idx="7847">
                  <c:v>#N/A</c:v>
                </c:pt>
                <c:pt idx="7848">
                  <c:v>#N/A</c:v>
                </c:pt>
                <c:pt idx="7849">
                  <c:v>#N/A</c:v>
                </c:pt>
                <c:pt idx="7850">
                  <c:v>#N/A</c:v>
                </c:pt>
                <c:pt idx="7851">
                  <c:v>#N/A</c:v>
                </c:pt>
                <c:pt idx="7852">
                  <c:v>#N/A</c:v>
                </c:pt>
                <c:pt idx="7853">
                  <c:v>#N/A</c:v>
                </c:pt>
                <c:pt idx="7854">
                  <c:v>#N/A</c:v>
                </c:pt>
                <c:pt idx="7855">
                  <c:v>#N/A</c:v>
                </c:pt>
                <c:pt idx="7856">
                  <c:v>#N/A</c:v>
                </c:pt>
                <c:pt idx="7857">
                  <c:v>#N/A</c:v>
                </c:pt>
                <c:pt idx="7858">
                  <c:v>#N/A</c:v>
                </c:pt>
                <c:pt idx="7859">
                  <c:v>#N/A</c:v>
                </c:pt>
                <c:pt idx="7860">
                  <c:v>#N/A</c:v>
                </c:pt>
                <c:pt idx="7861">
                  <c:v>#N/A</c:v>
                </c:pt>
                <c:pt idx="7862">
                  <c:v>#N/A</c:v>
                </c:pt>
                <c:pt idx="7863">
                  <c:v>#N/A</c:v>
                </c:pt>
                <c:pt idx="7864">
                  <c:v>#N/A</c:v>
                </c:pt>
                <c:pt idx="7865">
                  <c:v>#N/A</c:v>
                </c:pt>
                <c:pt idx="7866">
                  <c:v>#N/A</c:v>
                </c:pt>
                <c:pt idx="7867">
                  <c:v>#N/A</c:v>
                </c:pt>
                <c:pt idx="7868">
                  <c:v>#N/A</c:v>
                </c:pt>
                <c:pt idx="7869">
                  <c:v>#N/A</c:v>
                </c:pt>
                <c:pt idx="7870">
                  <c:v>#N/A</c:v>
                </c:pt>
                <c:pt idx="7871">
                  <c:v>#N/A</c:v>
                </c:pt>
                <c:pt idx="7872">
                  <c:v>#N/A</c:v>
                </c:pt>
                <c:pt idx="7873">
                  <c:v>#N/A</c:v>
                </c:pt>
                <c:pt idx="7874">
                  <c:v>#N/A</c:v>
                </c:pt>
                <c:pt idx="7875">
                  <c:v>#N/A</c:v>
                </c:pt>
                <c:pt idx="7876">
                  <c:v>#N/A</c:v>
                </c:pt>
                <c:pt idx="7877">
                  <c:v>#N/A</c:v>
                </c:pt>
                <c:pt idx="7878">
                  <c:v>#N/A</c:v>
                </c:pt>
                <c:pt idx="7879">
                  <c:v>#N/A</c:v>
                </c:pt>
                <c:pt idx="7880">
                  <c:v>#N/A</c:v>
                </c:pt>
                <c:pt idx="7881">
                  <c:v>#N/A</c:v>
                </c:pt>
                <c:pt idx="7882">
                  <c:v>#N/A</c:v>
                </c:pt>
                <c:pt idx="7883">
                  <c:v>#N/A</c:v>
                </c:pt>
                <c:pt idx="7884">
                  <c:v>#N/A</c:v>
                </c:pt>
                <c:pt idx="7885">
                  <c:v>#N/A</c:v>
                </c:pt>
                <c:pt idx="7886">
                  <c:v>#N/A</c:v>
                </c:pt>
                <c:pt idx="7887">
                  <c:v>#N/A</c:v>
                </c:pt>
                <c:pt idx="7888">
                  <c:v>#N/A</c:v>
                </c:pt>
                <c:pt idx="7889">
                  <c:v>#N/A</c:v>
                </c:pt>
                <c:pt idx="7890">
                  <c:v>#N/A</c:v>
                </c:pt>
                <c:pt idx="7891">
                  <c:v>#N/A</c:v>
                </c:pt>
                <c:pt idx="7892">
                  <c:v>#N/A</c:v>
                </c:pt>
                <c:pt idx="7893">
                  <c:v>#N/A</c:v>
                </c:pt>
                <c:pt idx="7894">
                  <c:v>#N/A</c:v>
                </c:pt>
                <c:pt idx="7895">
                  <c:v>#N/A</c:v>
                </c:pt>
                <c:pt idx="7896">
                  <c:v>#N/A</c:v>
                </c:pt>
                <c:pt idx="7897">
                  <c:v>#N/A</c:v>
                </c:pt>
                <c:pt idx="7898">
                  <c:v>#N/A</c:v>
                </c:pt>
                <c:pt idx="7899">
                  <c:v>#N/A</c:v>
                </c:pt>
                <c:pt idx="7900">
                  <c:v>#N/A</c:v>
                </c:pt>
                <c:pt idx="7901">
                  <c:v>#N/A</c:v>
                </c:pt>
                <c:pt idx="7902">
                  <c:v>#N/A</c:v>
                </c:pt>
                <c:pt idx="7903">
                  <c:v>#N/A</c:v>
                </c:pt>
                <c:pt idx="7904">
                  <c:v>#N/A</c:v>
                </c:pt>
                <c:pt idx="7905">
                  <c:v>#N/A</c:v>
                </c:pt>
                <c:pt idx="7906">
                  <c:v>#N/A</c:v>
                </c:pt>
                <c:pt idx="7907">
                  <c:v>#N/A</c:v>
                </c:pt>
                <c:pt idx="7908">
                  <c:v>#N/A</c:v>
                </c:pt>
                <c:pt idx="7909">
                  <c:v>#N/A</c:v>
                </c:pt>
                <c:pt idx="7910">
                  <c:v>#N/A</c:v>
                </c:pt>
                <c:pt idx="7911">
                  <c:v>#N/A</c:v>
                </c:pt>
                <c:pt idx="7912">
                  <c:v>#N/A</c:v>
                </c:pt>
                <c:pt idx="7913">
                  <c:v>#N/A</c:v>
                </c:pt>
                <c:pt idx="7914">
                  <c:v>#N/A</c:v>
                </c:pt>
                <c:pt idx="7915">
                  <c:v>#N/A</c:v>
                </c:pt>
                <c:pt idx="7916">
                  <c:v>#N/A</c:v>
                </c:pt>
                <c:pt idx="7917">
                  <c:v>#N/A</c:v>
                </c:pt>
                <c:pt idx="7918">
                  <c:v>#N/A</c:v>
                </c:pt>
                <c:pt idx="7919">
                  <c:v>#N/A</c:v>
                </c:pt>
                <c:pt idx="7920">
                  <c:v>#N/A</c:v>
                </c:pt>
                <c:pt idx="7921">
                  <c:v>#N/A</c:v>
                </c:pt>
                <c:pt idx="7922">
                  <c:v>#N/A</c:v>
                </c:pt>
                <c:pt idx="7923">
                  <c:v>#N/A</c:v>
                </c:pt>
                <c:pt idx="7924">
                  <c:v>#N/A</c:v>
                </c:pt>
                <c:pt idx="7925">
                  <c:v>#N/A</c:v>
                </c:pt>
                <c:pt idx="7926">
                  <c:v>#N/A</c:v>
                </c:pt>
                <c:pt idx="7927">
                  <c:v>#N/A</c:v>
                </c:pt>
                <c:pt idx="7928">
                  <c:v>#N/A</c:v>
                </c:pt>
                <c:pt idx="7929">
                  <c:v>#N/A</c:v>
                </c:pt>
                <c:pt idx="7930">
                  <c:v>#N/A</c:v>
                </c:pt>
                <c:pt idx="7931">
                  <c:v>#N/A</c:v>
                </c:pt>
                <c:pt idx="7932">
                  <c:v>#N/A</c:v>
                </c:pt>
                <c:pt idx="7933">
                  <c:v>#N/A</c:v>
                </c:pt>
                <c:pt idx="7934">
                  <c:v>#N/A</c:v>
                </c:pt>
                <c:pt idx="7935">
                  <c:v>#N/A</c:v>
                </c:pt>
                <c:pt idx="7936">
                  <c:v>#N/A</c:v>
                </c:pt>
                <c:pt idx="7937">
                  <c:v>#N/A</c:v>
                </c:pt>
                <c:pt idx="7938">
                  <c:v>#N/A</c:v>
                </c:pt>
                <c:pt idx="7939">
                  <c:v>#N/A</c:v>
                </c:pt>
                <c:pt idx="7940">
                  <c:v>#N/A</c:v>
                </c:pt>
                <c:pt idx="7941">
                  <c:v>#N/A</c:v>
                </c:pt>
                <c:pt idx="7942">
                  <c:v>#N/A</c:v>
                </c:pt>
                <c:pt idx="7943">
                  <c:v>#N/A</c:v>
                </c:pt>
                <c:pt idx="7944">
                  <c:v>#N/A</c:v>
                </c:pt>
                <c:pt idx="7945">
                  <c:v>#N/A</c:v>
                </c:pt>
                <c:pt idx="7946">
                  <c:v>#N/A</c:v>
                </c:pt>
                <c:pt idx="7947">
                  <c:v>#N/A</c:v>
                </c:pt>
                <c:pt idx="7948">
                  <c:v>#N/A</c:v>
                </c:pt>
                <c:pt idx="7949">
                  <c:v>#N/A</c:v>
                </c:pt>
                <c:pt idx="7950">
                  <c:v>#N/A</c:v>
                </c:pt>
                <c:pt idx="7951">
                  <c:v>#N/A</c:v>
                </c:pt>
                <c:pt idx="7952">
                  <c:v>#N/A</c:v>
                </c:pt>
                <c:pt idx="7953">
                  <c:v>#N/A</c:v>
                </c:pt>
                <c:pt idx="7954">
                  <c:v>#N/A</c:v>
                </c:pt>
                <c:pt idx="7955">
                  <c:v>#N/A</c:v>
                </c:pt>
                <c:pt idx="7956">
                  <c:v>#N/A</c:v>
                </c:pt>
                <c:pt idx="7957">
                  <c:v>#N/A</c:v>
                </c:pt>
                <c:pt idx="7958">
                  <c:v>#N/A</c:v>
                </c:pt>
                <c:pt idx="7959">
                  <c:v>#N/A</c:v>
                </c:pt>
                <c:pt idx="7960">
                  <c:v>#N/A</c:v>
                </c:pt>
                <c:pt idx="7961">
                  <c:v>#N/A</c:v>
                </c:pt>
                <c:pt idx="7962">
                  <c:v>#N/A</c:v>
                </c:pt>
                <c:pt idx="7963">
                  <c:v>#N/A</c:v>
                </c:pt>
                <c:pt idx="7964">
                  <c:v>#N/A</c:v>
                </c:pt>
                <c:pt idx="7965">
                  <c:v>#N/A</c:v>
                </c:pt>
                <c:pt idx="7966">
                  <c:v>#N/A</c:v>
                </c:pt>
                <c:pt idx="7967">
                  <c:v>#N/A</c:v>
                </c:pt>
                <c:pt idx="7968">
                  <c:v>#N/A</c:v>
                </c:pt>
                <c:pt idx="7969">
                  <c:v>#N/A</c:v>
                </c:pt>
                <c:pt idx="7970">
                  <c:v>#N/A</c:v>
                </c:pt>
                <c:pt idx="7971">
                  <c:v>#N/A</c:v>
                </c:pt>
                <c:pt idx="7972">
                  <c:v>#N/A</c:v>
                </c:pt>
                <c:pt idx="7973">
                  <c:v>#N/A</c:v>
                </c:pt>
                <c:pt idx="7974">
                  <c:v>#N/A</c:v>
                </c:pt>
                <c:pt idx="7975">
                  <c:v>#N/A</c:v>
                </c:pt>
                <c:pt idx="7976">
                  <c:v>#N/A</c:v>
                </c:pt>
                <c:pt idx="7977">
                  <c:v>#N/A</c:v>
                </c:pt>
                <c:pt idx="7978">
                  <c:v>#N/A</c:v>
                </c:pt>
                <c:pt idx="7979">
                  <c:v>#N/A</c:v>
                </c:pt>
                <c:pt idx="7980">
                  <c:v>#N/A</c:v>
                </c:pt>
                <c:pt idx="7981">
                  <c:v>#N/A</c:v>
                </c:pt>
                <c:pt idx="7982">
                  <c:v>#N/A</c:v>
                </c:pt>
                <c:pt idx="7983">
                  <c:v>#N/A</c:v>
                </c:pt>
                <c:pt idx="7984">
                  <c:v>#N/A</c:v>
                </c:pt>
                <c:pt idx="7985">
                  <c:v>#N/A</c:v>
                </c:pt>
                <c:pt idx="7986">
                  <c:v>#N/A</c:v>
                </c:pt>
                <c:pt idx="7987">
                  <c:v>#N/A</c:v>
                </c:pt>
                <c:pt idx="7988">
                  <c:v>#N/A</c:v>
                </c:pt>
                <c:pt idx="7989">
                  <c:v>#N/A</c:v>
                </c:pt>
                <c:pt idx="7990">
                  <c:v>#N/A</c:v>
                </c:pt>
                <c:pt idx="7991">
                  <c:v>#N/A</c:v>
                </c:pt>
                <c:pt idx="7992">
                  <c:v>#N/A</c:v>
                </c:pt>
                <c:pt idx="7993">
                  <c:v>#N/A</c:v>
                </c:pt>
                <c:pt idx="7994">
                  <c:v>#N/A</c:v>
                </c:pt>
                <c:pt idx="7995">
                  <c:v>#N/A</c:v>
                </c:pt>
                <c:pt idx="7996">
                  <c:v>#N/A</c:v>
                </c:pt>
                <c:pt idx="7997">
                  <c:v>#N/A</c:v>
                </c:pt>
                <c:pt idx="7998">
                  <c:v>#N/A</c:v>
                </c:pt>
                <c:pt idx="7999">
                  <c:v>#N/A</c:v>
                </c:pt>
                <c:pt idx="8000">
                  <c:v>#N/A</c:v>
                </c:pt>
                <c:pt idx="8001">
                  <c:v>#N/A</c:v>
                </c:pt>
                <c:pt idx="8002">
                  <c:v>#N/A</c:v>
                </c:pt>
                <c:pt idx="8003">
                  <c:v>#N/A</c:v>
                </c:pt>
                <c:pt idx="8004">
                  <c:v>#N/A</c:v>
                </c:pt>
                <c:pt idx="8005">
                  <c:v>#N/A</c:v>
                </c:pt>
                <c:pt idx="8006">
                  <c:v>#N/A</c:v>
                </c:pt>
                <c:pt idx="8007">
                  <c:v>#N/A</c:v>
                </c:pt>
                <c:pt idx="8008">
                  <c:v>#N/A</c:v>
                </c:pt>
                <c:pt idx="8009">
                  <c:v>#N/A</c:v>
                </c:pt>
                <c:pt idx="8010">
                  <c:v>#N/A</c:v>
                </c:pt>
                <c:pt idx="8011">
                  <c:v>#N/A</c:v>
                </c:pt>
                <c:pt idx="8012">
                  <c:v>#N/A</c:v>
                </c:pt>
                <c:pt idx="8013">
                  <c:v>#N/A</c:v>
                </c:pt>
                <c:pt idx="8014">
                  <c:v>#N/A</c:v>
                </c:pt>
                <c:pt idx="8015">
                  <c:v>#N/A</c:v>
                </c:pt>
                <c:pt idx="8016">
                  <c:v>#N/A</c:v>
                </c:pt>
                <c:pt idx="8017">
                  <c:v>#N/A</c:v>
                </c:pt>
                <c:pt idx="8018">
                  <c:v>#N/A</c:v>
                </c:pt>
                <c:pt idx="8019">
                  <c:v>#N/A</c:v>
                </c:pt>
                <c:pt idx="8020">
                  <c:v>#N/A</c:v>
                </c:pt>
                <c:pt idx="8021">
                  <c:v>#N/A</c:v>
                </c:pt>
                <c:pt idx="8022">
                  <c:v>#N/A</c:v>
                </c:pt>
                <c:pt idx="8023">
                  <c:v>#N/A</c:v>
                </c:pt>
                <c:pt idx="8024">
                  <c:v>#N/A</c:v>
                </c:pt>
                <c:pt idx="8025">
                  <c:v>#N/A</c:v>
                </c:pt>
                <c:pt idx="8026">
                  <c:v>#N/A</c:v>
                </c:pt>
                <c:pt idx="8027">
                  <c:v>#N/A</c:v>
                </c:pt>
                <c:pt idx="8028">
                  <c:v>#N/A</c:v>
                </c:pt>
                <c:pt idx="8029">
                  <c:v>#N/A</c:v>
                </c:pt>
                <c:pt idx="8030">
                  <c:v>#N/A</c:v>
                </c:pt>
                <c:pt idx="8031">
                  <c:v>#N/A</c:v>
                </c:pt>
                <c:pt idx="8032">
                  <c:v>#N/A</c:v>
                </c:pt>
                <c:pt idx="8033">
                  <c:v>#N/A</c:v>
                </c:pt>
                <c:pt idx="8034">
                  <c:v>#N/A</c:v>
                </c:pt>
                <c:pt idx="8035">
                  <c:v>#N/A</c:v>
                </c:pt>
                <c:pt idx="8036">
                  <c:v>#N/A</c:v>
                </c:pt>
                <c:pt idx="8037">
                  <c:v>#N/A</c:v>
                </c:pt>
                <c:pt idx="8038">
                  <c:v>#N/A</c:v>
                </c:pt>
                <c:pt idx="8039">
                  <c:v>#N/A</c:v>
                </c:pt>
                <c:pt idx="8040">
                  <c:v>#N/A</c:v>
                </c:pt>
                <c:pt idx="8041">
                  <c:v>#N/A</c:v>
                </c:pt>
                <c:pt idx="8042">
                  <c:v>#N/A</c:v>
                </c:pt>
                <c:pt idx="8043">
                  <c:v>#N/A</c:v>
                </c:pt>
                <c:pt idx="8044">
                  <c:v>#N/A</c:v>
                </c:pt>
                <c:pt idx="8045">
                  <c:v>#N/A</c:v>
                </c:pt>
                <c:pt idx="8046">
                  <c:v>#N/A</c:v>
                </c:pt>
                <c:pt idx="8047">
                  <c:v>#N/A</c:v>
                </c:pt>
                <c:pt idx="8048">
                  <c:v>#N/A</c:v>
                </c:pt>
                <c:pt idx="8049">
                  <c:v>#N/A</c:v>
                </c:pt>
                <c:pt idx="8050">
                  <c:v>#N/A</c:v>
                </c:pt>
                <c:pt idx="8051">
                  <c:v>#N/A</c:v>
                </c:pt>
                <c:pt idx="8052">
                  <c:v>#N/A</c:v>
                </c:pt>
                <c:pt idx="8053">
                  <c:v>#N/A</c:v>
                </c:pt>
                <c:pt idx="8054">
                  <c:v>#N/A</c:v>
                </c:pt>
                <c:pt idx="8055">
                  <c:v>#N/A</c:v>
                </c:pt>
                <c:pt idx="8056">
                  <c:v>#N/A</c:v>
                </c:pt>
                <c:pt idx="8057">
                  <c:v>#N/A</c:v>
                </c:pt>
                <c:pt idx="8058">
                  <c:v>#N/A</c:v>
                </c:pt>
                <c:pt idx="8059">
                  <c:v>#N/A</c:v>
                </c:pt>
                <c:pt idx="8060">
                  <c:v>#N/A</c:v>
                </c:pt>
                <c:pt idx="8061">
                  <c:v>#N/A</c:v>
                </c:pt>
                <c:pt idx="8062">
                  <c:v>#N/A</c:v>
                </c:pt>
                <c:pt idx="8063">
                  <c:v>#N/A</c:v>
                </c:pt>
                <c:pt idx="8064">
                  <c:v>#N/A</c:v>
                </c:pt>
                <c:pt idx="8065">
                  <c:v>#N/A</c:v>
                </c:pt>
                <c:pt idx="8066">
                  <c:v>#N/A</c:v>
                </c:pt>
                <c:pt idx="8067">
                  <c:v>#N/A</c:v>
                </c:pt>
                <c:pt idx="8068">
                  <c:v>#N/A</c:v>
                </c:pt>
                <c:pt idx="8069">
                  <c:v>#N/A</c:v>
                </c:pt>
                <c:pt idx="8070">
                  <c:v>#N/A</c:v>
                </c:pt>
                <c:pt idx="8071">
                  <c:v>#N/A</c:v>
                </c:pt>
                <c:pt idx="8072">
                  <c:v>#N/A</c:v>
                </c:pt>
                <c:pt idx="8073">
                  <c:v>#N/A</c:v>
                </c:pt>
                <c:pt idx="8074">
                  <c:v>#N/A</c:v>
                </c:pt>
                <c:pt idx="8075">
                  <c:v>#N/A</c:v>
                </c:pt>
                <c:pt idx="8076">
                  <c:v>#N/A</c:v>
                </c:pt>
                <c:pt idx="8077">
                  <c:v>#N/A</c:v>
                </c:pt>
                <c:pt idx="8078">
                  <c:v>#N/A</c:v>
                </c:pt>
                <c:pt idx="8079">
                  <c:v>#N/A</c:v>
                </c:pt>
                <c:pt idx="8080">
                  <c:v>#N/A</c:v>
                </c:pt>
                <c:pt idx="8081">
                  <c:v>#N/A</c:v>
                </c:pt>
                <c:pt idx="8082">
                  <c:v>#N/A</c:v>
                </c:pt>
                <c:pt idx="8083">
                  <c:v>#N/A</c:v>
                </c:pt>
                <c:pt idx="8084">
                  <c:v>#N/A</c:v>
                </c:pt>
                <c:pt idx="8085">
                  <c:v>#N/A</c:v>
                </c:pt>
                <c:pt idx="8086">
                  <c:v>#N/A</c:v>
                </c:pt>
                <c:pt idx="8087">
                  <c:v>#N/A</c:v>
                </c:pt>
                <c:pt idx="8088">
                  <c:v>#N/A</c:v>
                </c:pt>
                <c:pt idx="8089">
                  <c:v>#N/A</c:v>
                </c:pt>
                <c:pt idx="8090">
                  <c:v>#N/A</c:v>
                </c:pt>
                <c:pt idx="8091">
                  <c:v>#N/A</c:v>
                </c:pt>
                <c:pt idx="8092">
                  <c:v>#N/A</c:v>
                </c:pt>
                <c:pt idx="8093">
                  <c:v>#N/A</c:v>
                </c:pt>
                <c:pt idx="8094">
                  <c:v>#N/A</c:v>
                </c:pt>
                <c:pt idx="8095">
                  <c:v>#N/A</c:v>
                </c:pt>
                <c:pt idx="8096">
                  <c:v>#N/A</c:v>
                </c:pt>
                <c:pt idx="8097">
                  <c:v>#N/A</c:v>
                </c:pt>
                <c:pt idx="8098">
                  <c:v>#N/A</c:v>
                </c:pt>
                <c:pt idx="8099">
                  <c:v>#N/A</c:v>
                </c:pt>
                <c:pt idx="8100">
                  <c:v>#N/A</c:v>
                </c:pt>
                <c:pt idx="8101">
                  <c:v>#N/A</c:v>
                </c:pt>
                <c:pt idx="8102">
                  <c:v>#N/A</c:v>
                </c:pt>
                <c:pt idx="8103">
                  <c:v>#N/A</c:v>
                </c:pt>
                <c:pt idx="8104">
                  <c:v>#N/A</c:v>
                </c:pt>
                <c:pt idx="8105">
                  <c:v>#N/A</c:v>
                </c:pt>
                <c:pt idx="8106">
                  <c:v>#N/A</c:v>
                </c:pt>
                <c:pt idx="8107">
                  <c:v>#N/A</c:v>
                </c:pt>
                <c:pt idx="8108">
                  <c:v>#N/A</c:v>
                </c:pt>
                <c:pt idx="8109">
                  <c:v>#N/A</c:v>
                </c:pt>
                <c:pt idx="8110">
                  <c:v>#N/A</c:v>
                </c:pt>
                <c:pt idx="8111">
                  <c:v>#N/A</c:v>
                </c:pt>
                <c:pt idx="8112">
                  <c:v>#N/A</c:v>
                </c:pt>
                <c:pt idx="8113">
                  <c:v>#N/A</c:v>
                </c:pt>
                <c:pt idx="8114">
                  <c:v>#N/A</c:v>
                </c:pt>
                <c:pt idx="8115">
                  <c:v>#N/A</c:v>
                </c:pt>
                <c:pt idx="8116">
                  <c:v>#N/A</c:v>
                </c:pt>
                <c:pt idx="8117">
                  <c:v>#N/A</c:v>
                </c:pt>
                <c:pt idx="8118">
                  <c:v>#N/A</c:v>
                </c:pt>
                <c:pt idx="8119">
                  <c:v>#N/A</c:v>
                </c:pt>
                <c:pt idx="8120">
                  <c:v>#N/A</c:v>
                </c:pt>
                <c:pt idx="8121">
                  <c:v>#N/A</c:v>
                </c:pt>
                <c:pt idx="8122">
                  <c:v>#N/A</c:v>
                </c:pt>
                <c:pt idx="8123">
                  <c:v>#N/A</c:v>
                </c:pt>
                <c:pt idx="8124">
                  <c:v>#N/A</c:v>
                </c:pt>
                <c:pt idx="8125">
                  <c:v>#N/A</c:v>
                </c:pt>
                <c:pt idx="8126">
                  <c:v>#N/A</c:v>
                </c:pt>
                <c:pt idx="8127">
                  <c:v>#N/A</c:v>
                </c:pt>
                <c:pt idx="8128">
                  <c:v>#N/A</c:v>
                </c:pt>
                <c:pt idx="8129">
                  <c:v>#N/A</c:v>
                </c:pt>
                <c:pt idx="8130">
                  <c:v>#N/A</c:v>
                </c:pt>
                <c:pt idx="8131">
                  <c:v>#N/A</c:v>
                </c:pt>
                <c:pt idx="8132">
                  <c:v>#N/A</c:v>
                </c:pt>
                <c:pt idx="8133">
                  <c:v>#N/A</c:v>
                </c:pt>
                <c:pt idx="8134">
                  <c:v>#N/A</c:v>
                </c:pt>
                <c:pt idx="8135">
                  <c:v>#N/A</c:v>
                </c:pt>
                <c:pt idx="8136">
                  <c:v>#N/A</c:v>
                </c:pt>
                <c:pt idx="8137">
                  <c:v>#N/A</c:v>
                </c:pt>
                <c:pt idx="8138">
                  <c:v>#N/A</c:v>
                </c:pt>
                <c:pt idx="8139">
                  <c:v>#N/A</c:v>
                </c:pt>
                <c:pt idx="8140">
                  <c:v>#N/A</c:v>
                </c:pt>
                <c:pt idx="8141">
                  <c:v>#N/A</c:v>
                </c:pt>
                <c:pt idx="8142">
                  <c:v>#N/A</c:v>
                </c:pt>
                <c:pt idx="8143">
                  <c:v>#N/A</c:v>
                </c:pt>
                <c:pt idx="8144">
                  <c:v>#N/A</c:v>
                </c:pt>
                <c:pt idx="8145">
                  <c:v>#N/A</c:v>
                </c:pt>
                <c:pt idx="8146">
                  <c:v>#N/A</c:v>
                </c:pt>
                <c:pt idx="8147">
                  <c:v>#N/A</c:v>
                </c:pt>
                <c:pt idx="8148">
                  <c:v>#N/A</c:v>
                </c:pt>
                <c:pt idx="8149">
                  <c:v>#N/A</c:v>
                </c:pt>
                <c:pt idx="8150">
                  <c:v>#N/A</c:v>
                </c:pt>
                <c:pt idx="8151">
                  <c:v>#N/A</c:v>
                </c:pt>
                <c:pt idx="8152">
                  <c:v>#N/A</c:v>
                </c:pt>
                <c:pt idx="8153">
                  <c:v>#N/A</c:v>
                </c:pt>
                <c:pt idx="8154">
                  <c:v>#N/A</c:v>
                </c:pt>
                <c:pt idx="8155">
                  <c:v>#N/A</c:v>
                </c:pt>
                <c:pt idx="8156">
                  <c:v>#N/A</c:v>
                </c:pt>
                <c:pt idx="8157">
                  <c:v>#N/A</c:v>
                </c:pt>
                <c:pt idx="8158">
                  <c:v>#N/A</c:v>
                </c:pt>
                <c:pt idx="8159">
                  <c:v>#N/A</c:v>
                </c:pt>
                <c:pt idx="8160">
                  <c:v>#N/A</c:v>
                </c:pt>
                <c:pt idx="8161">
                  <c:v>#N/A</c:v>
                </c:pt>
                <c:pt idx="8162">
                  <c:v>#N/A</c:v>
                </c:pt>
                <c:pt idx="8163">
                  <c:v>#N/A</c:v>
                </c:pt>
                <c:pt idx="8164">
                  <c:v>#N/A</c:v>
                </c:pt>
                <c:pt idx="8165">
                  <c:v>#N/A</c:v>
                </c:pt>
                <c:pt idx="8166">
                  <c:v>#N/A</c:v>
                </c:pt>
                <c:pt idx="8167">
                  <c:v>#N/A</c:v>
                </c:pt>
                <c:pt idx="8168">
                  <c:v>#N/A</c:v>
                </c:pt>
                <c:pt idx="8169">
                  <c:v>#N/A</c:v>
                </c:pt>
                <c:pt idx="8170">
                  <c:v>#N/A</c:v>
                </c:pt>
                <c:pt idx="8171">
                  <c:v>#N/A</c:v>
                </c:pt>
                <c:pt idx="8172">
                  <c:v>#N/A</c:v>
                </c:pt>
                <c:pt idx="8173">
                  <c:v>#N/A</c:v>
                </c:pt>
                <c:pt idx="8174">
                  <c:v>#N/A</c:v>
                </c:pt>
                <c:pt idx="8175">
                  <c:v>#N/A</c:v>
                </c:pt>
                <c:pt idx="8176">
                  <c:v>#N/A</c:v>
                </c:pt>
                <c:pt idx="8177">
                  <c:v>#N/A</c:v>
                </c:pt>
                <c:pt idx="8178">
                  <c:v>#N/A</c:v>
                </c:pt>
                <c:pt idx="8179">
                  <c:v>#N/A</c:v>
                </c:pt>
                <c:pt idx="8180">
                  <c:v>#N/A</c:v>
                </c:pt>
                <c:pt idx="8181">
                  <c:v>#N/A</c:v>
                </c:pt>
                <c:pt idx="8182">
                  <c:v>#N/A</c:v>
                </c:pt>
                <c:pt idx="8183">
                  <c:v>#N/A</c:v>
                </c:pt>
                <c:pt idx="8184">
                  <c:v>#N/A</c:v>
                </c:pt>
                <c:pt idx="8185">
                  <c:v>#N/A</c:v>
                </c:pt>
                <c:pt idx="8186">
                  <c:v>#N/A</c:v>
                </c:pt>
                <c:pt idx="8187">
                  <c:v>#N/A</c:v>
                </c:pt>
                <c:pt idx="8188">
                  <c:v>#N/A</c:v>
                </c:pt>
                <c:pt idx="8189">
                  <c:v>#N/A</c:v>
                </c:pt>
                <c:pt idx="8190">
                  <c:v>#N/A</c:v>
                </c:pt>
                <c:pt idx="8191">
                  <c:v>#N/A</c:v>
                </c:pt>
                <c:pt idx="8192">
                  <c:v>#N/A</c:v>
                </c:pt>
                <c:pt idx="8193">
                  <c:v>#N/A</c:v>
                </c:pt>
                <c:pt idx="8194">
                  <c:v>#N/A</c:v>
                </c:pt>
                <c:pt idx="8195">
                  <c:v>#N/A</c:v>
                </c:pt>
                <c:pt idx="8196">
                  <c:v>#N/A</c:v>
                </c:pt>
                <c:pt idx="8197">
                  <c:v>#N/A</c:v>
                </c:pt>
                <c:pt idx="8198">
                  <c:v>#N/A</c:v>
                </c:pt>
                <c:pt idx="8199">
                  <c:v>#N/A</c:v>
                </c:pt>
                <c:pt idx="8200">
                  <c:v>#N/A</c:v>
                </c:pt>
                <c:pt idx="8201">
                  <c:v>#N/A</c:v>
                </c:pt>
                <c:pt idx="8202">
                  <c:v>#N/A</c:v>
                </c:pt>
                <c:pt idx="8203">
                  <c:v>#N/A</c:v>
                </c:pt>
                <c:pt idx="8204">
                  <c:v>#N/A</c:v>
                </c:pt>
                <c:pt idx="8205">
                  <c:v>#N/A</c:v>
                </c:pt>
                <c:pt idx="8206">
                  <c:v>#N/A</c:v>
                </c:pt>
                <c:pt idx="8207">
                  <c:v>#N/A</c:v>
                </c:pt>
                <c:pt idx="8208">
                  <c:v>#N/A</c:v>
                </c:pt>
                <c:pt idx="8209">
                  <c:v>#N/A</c:v>
                </c:pt>
                <c:pt idx="8210">
                  <c:v>#N/A</c:v>
                </c:pt>
                <c:pt idx="8211">
                  <c:v>#N/A</c:v>
                </c:pt>
                <c:pt idx="8212">
                  <c:v>#N/A</c:v>
                </c:pt>
                <c:pt idx="8213">
                  <c:v>#N/A</c:v>
                </c:pt>
                <c:pt idx="8214">
                  <c:v>#N/A</c:v>
                </c:pt>
                <c:pt idx="8215">
                  <c:v>#N/A</c:v>
                </c:pt>
                <c:pt idx="8216">
                  <c:v>#N/A</c:v>
                </c:pt>
                <c:pt idx="8217">
                  <c:v>#N/A</c:v>
                </c:pt>
                <c:pt idx="8218">
                  <c:v>#N/A</c:v>
                </c:pt>
                <c:pt idx="8219">
                  <c:v>#N/A</c:v>
                </c:pt>
                <c:pt idx="8220">
                  <c:v>#N/A</c:v>
                </c:pt>
                <c:pt idx="8221">
                  <c:v>#N/A</c:v>
                </c:pt>
                <c:pt idx="8222">
                  <c:v>#N/A</c:v>
                </c:pt>
                <c:pt idx="8223">
                  <c:v>#N/A</c:v>
                </c:pt>
                <c:pt idx="8224">
                  <c:v>#N/A</c:v>
                </c:pt>
                <c:pt idx="8225">
                  <c:v>#N/A</c:v>
                </c:pt>
                <c:pt idx="8226">
                  <c:v>#N/A</c:v>
                </c:pt>
                <c:pt idx="8227">
                  <c:v>#N/A</c:v>
                </c:pt>
                <c:pt idx="8228">
                  <c:v>#N/A</c:v>
                </c:pt>
                <c:pt idx="8229">
                  <c:v>#N/A</c:v>
                </c:pt>
                <c:pt idx="8230">
                  <c:v>#N/A</c:v>
                </c:pt>
                <c:pt idx="8231">
                  <c:v>#N/A</c:v>
                </c:pt>
                <c:pt idx="8232">
                  <c:v>#N/A</c:v>
                </c:pt>
                <c:pt idx="8233">
                  <c:v>#N/A</c:v>
                </c:pt>
                <c:pt idx="8234">
                  <c:v>#N/A</c:v>
                </c:pt>
                <c:pt idx="8235">
                  <c:v>#N/A</c:v>
                </c:pt>
                <c:pt idx="8236">
                  <c:v>#N/A</c:v>
                </c:pt>
                <c:pt idx="8237">
                  <c:v>#N/A</c:v>
                </c:pt>
                <c:pt idx="8238">
                  <c:v>#N/A</c:v>
                </c:pt>
                <c:pt idx="8239">
                  <c:v>#N/A</c:v>
                </c:pt>
                <c:pt idx="8240">
                  <c:v>#N/A</c:v>
                </c:pt>
                <c:pt idx="8241">
                  <c:v>#N/A</c:v>
                </c:pt>
                <c:pt idx="8242">
                  <c:v>#N/A</c:v>
                </c:pt>
                <c:pt idx="8243">
                  <c:v>#N/A</c:v>
                </c:pt>
                <c:pt idx="8244">
                  <c:v>#N/A</c:v>
                </c:pt>
                <c:pt idx="8245">
                  <c:v>#N/A</c:v>
                </c:pt>
                <c:pt idx="8246">
                  <c:v>#N/A</c:v>
                </c:pt>
                <c:pt idx="8247">
                  <c:v>#N/A</c:v>
                </c:pt>
                <c:pt idx="8248">
                  <c:v>#N/A</c:v>
                </c:pt>
                <c:pt idx="8249">
                  <c:v>#N/A</c:v>
                </c:pt>
                <c:pt idx="8250">
                  <c:v>#N/A</c:v>
                </c:pt>
                <c:pt idx="8251">
                  <c:v>#N/A</c:v>
                </c:pt>
                <c:pt idx="8252">
                  <c:v>#N/A</c:v>
                </c:pt>
                <c:pt idx="8253">
                  <c:v>#N/A</c:v>
                </c:pt>
                <c:pt idx="8254">
                  <c:v>#N/A</c:v>
                </c:pt>
                <c:pt idx="8255">
                  <c:v>#N/A</c:v>
                </c:pt>
                <c:pt idx="8256">
                  <c:v>#N/A</c:v>
                </c:pt>
                <c:pt idx="8257">
                  <c:v>#N/A</c:v>
                </c:pt>
                <c:pt idx="8258">
                  <c:v>#N/A</c:v>
                </c:pt>
                <c:pt idx="8259">
                  <c:v>#N/A</c:v>
                </c:pt>
                <c:pt idx="8260">
                  <c:v>#N/A</c:v>
                </c:pt>
                <c:pt idx="8261">
                  <c:v>#N/A</c:v>
                </c:pt>
                <c:pt idx="8262">
                  <c:v>#N/A</c:v>
                </c:pt>
                <c:pt idx="8263">
                  <c:v>#N/A</c:v>
                </c:pt>
                <c:pt idx="8264">
                  <c:v>#N/A</c:v>
                </c:pt>
                <c:pt idx="8265">
                  <c:v>#N/A</c:v>
                </c:pt>
                <c:pt idx="8266">
                  <c:v>#N/A</c:v>
                </c:pt>
                <c:pt idx="8267">
                  <c:v>#N/A</c:v>
                </c:pt>
                <c:pt idx="8268">
                  <c:v>#N/A</c:v>
                </c:pt>
                <c:pt idx="8269">
                  <c:v>#N/A</c:v>
                </c:pt>
                <c:pt idx="8270">
                  <c:v>#N/A</c:v>
                </c:pt>
                <c:pt idx="8271">
                  <c:v>#N/A</c:v>
                </c:pt>
                <c:pt idx="8272">
                  <c:v>#N/A</c:v>
                </c:pt>
                <c:pt idx="8273">
                  <c:v>#N/A</c:v>
                </c:pt>
                <c:pt idx="8274">
                  <c:v>#N/A</c:v>
                </c:pt>
                <c:pt idx="8275">
                  <c:v>#N/A</c:v>
                </c:pt>
                <c:pt idx="8276">
                  <c:v>#N/A</c:v>
                </c:pt>
                <c:pt idx="8277">
                  <c:v>#N/A</c:v>
                </c:pt>
                <c:pt idx="8278">
                  <c:v>#N/A</c:v>
                </c:pt>
                <c:pt idx="8279">
                  <c:v>#N/A</c:v>
                </c:pt>
                <c:pt idx="8280">
                  <c:v>#N/A</c:v>
                </c:pt>
                <c:pt idx="8281">
                  <c:v>#N/A</c:v>
                </c:pt>
                <c:pt idx="8282">
                  <c:v>#N/A</c:v>
                </c:pt>
                <c:pt idx="8283">
                  <c:v>#N/A</c:v>
                </c:pt>
                <c:pt idx="8284">
                  <c:v>#N/A</c:v>
                </c:pt>
                <c:pt idx="8285">
                  <c:v>#N/A</c:v>
                </c:pt>
                <c:pt idx="8286">
                  <c:v>#N/A</c:v>
                </c:pt>
                <c:pt idx="8287">
                  <c:v>#N/A</c:v>
                </c:pt>
                <c:pt idx="8288">
                  <c:v>#N/A</c:v>
                </c:pt>
                <c:pt idx="8289">
                  <c:v>#N/A</c:v>
                </c:pt>
                <c:pt idx="8290">
                  <c:v>#N/A</c:v>
                </c:pt>
                <c:pt idx="8291">
                  <c:v>#N/A</c:v>
                </c:pt>
                <c:pt idx="8292">
                  <c:v>#N/A</c:v>
                </c:pt>
                <c:pt idx="8293">
                  <c:v>#N/A</c:v>
                </c:pt>
                <c:pt idx="8294">
                  <c:v>#N/A</c:v>
                </c:pt>
                <c:pt idx="8295">
                  <c:v>#N/A</c:v>
                </c:pt>
                <c:pt idx="8296">
                  <c:v>#N/A</c:v>
                </c:pt>
                <c:pt idx="8297">
                  <c:v>#N/A</c:v>
                </c:pt>
                <c:pt idx="8298">
                  <c:v>#N/A</c:v>
                </c:pt>
                <c:pt idx="8299">
                  <c:v>#N/A</c:v>
                </c:pt>
                <c:pt idx="8300">
                  <c:v>#N/A</c:v>
                </c:pt>
                <c:pt idx="8301">
                  <c:v>#N/A</c:v>
                </c:pt>
                <c:pt idx="8302">
                  <c:v>#N/A</c:v>
                </c:pt>
                <c:pt idx="8303">
                  <c:v>#N/A</c:v>
                </c:pt>
                <c:pt idx="8304">
                  <c:v>#N/A</c:v>
                </c:pt>
                <c:pt idx="8305">
                  <c:v>#N/A</c:v>
                </c:pt>
                <c:pt idx="8306">
                  <c:v>#N/A</c:v>
                </c:pt>
                <c:pt idx="8307">
                  <c:v>#N/A</c:v>
                </c:pt>
                <c:pt idx="8308">
                  <c:v>#N/A</c:v>
                </c:pt>
                <c:pt idx="8309">
                  <c:v>#N/A</c:v>
                </c:pt>
                <c:pt idx="8310">
                  <c:v>#N/A</c:v>
                </c:pt>
                <c:pt idx="8311">
                  <c:v>#N/A</c:v>
                </c:pt>
                <c:pt idx="8312">
                  <c:v>#N/A</c:v>
                </c:pt>
                <c:pt idx="8313">
                  <c:v>#N/A</c:v>
                </c:pt>
                <c:pt idx="8314">
                  <c:v>#N/A</c:v>
                </c:pt>
                <c:pt idx="8315">
                  <c:v>#N/A</c:v>
                </c:pt>
                <c:pt idx="8316">
                  <c:v>#N/A</c:v>
                </c:pt>
                <c:pt idx="8317">
                  <c:v>#N/A</c:v>
                </c:pt>
                <c:pt idx="8318">
                  <c:v>#N/A</c:v>
                </c:pt>
                <c:pt idx="8319">
                  <c:v>#N/A</c:v>
                </c:pt>
                <c:pt idx="8320">
                  <c:v>#N/A</c:v>
                </c:pt>
                <c:pt idx="8321">
                  <c:v>#N/A</c:v>
                </c:pt>
                <c:pt idx="8322">
                  <c:v>#N/A</c:v>
                </c:pt>
                <c:pt idx="8323">
                  <c:v>#N/A</c:v>
                </c:pt>
                <c:pt idx="8324">
                  <c:v>#N/A</c:v>
                </c:pt>
                <c:pt idx="8325">
                  <c:v>#N/A</c:v>
                </c:pt>
                <c:pt idx="8326">
                  <c:v>#N/A</c:v>
                </c:pt>
                <c:pt idx="8327">
                  <c:v>#N/A</c:v>
                </c:pt>
                <c:pt idx="8328">
                  <c:v>#N/A</c:v>
                </c:pt>
                <c:pt idx="8329">
                  <c:v>#N/A</c:v>
                </c:pt>
                <c:pt idx="8330">
                  <c:v>#N/A</c:v>
                </c:pt>
                <c:pt idx="8331">
                  <c:v>#N/A</c:v>
                </c:pt>
                <c:pt idx="8332">
                  <c:v>#N/A</c:v>
                </c:pt>
                <c:pt idx="8333">
                  <c:v>#N/A</c:v>
                </c:pt>
                <c:pt idx="8334">
                  <c:v>#N/A</c:v>
                </c:pt>
                <c:pt idx="8335">
                  <c:v>#N/A</c:v>
                </c:pt>
                <c:pt idx="8336">
                  <c:v>#N/A</c:v>
                </c:pt>
                <c:pt idx="8337">
                  <c:v>#N/A</c:v>
                </c:pt>
                <c:pt idx="8338">
                  <c:v>#N/A</c:v>
                </c:pt>
                <c:pt idx="8339">
                  <c:v>#N/A</c:v>
                </c:pt>
                <c:pt idx="8340">
                  <c:v>#N/A</c:v>
                </c:pt>
                <c:pt idx="8341">
                  <c:v>#N/A</c:v>
                </c:pt>
                <c:pt idx="8342">
                  <c:v>#N/A</c:v>
                </c:pt>
                <c:pt idx="8343">
                  <c:v>#N/A</c:v>
                </c:pt>
                <c:pt idx="8344">
                  <c:v>#N/A</c:v>
                </c:pt>
                <c:pt idx="8345">
                  <c:v>#N/A</c:v>
                </c:pt>
                <c:pt idx="8346">
                  <c:v>#N/A</c:v>
                </c:pt>
                <c:pt idx="8347">
                  <c:v>#N/A</c:v>
                </c:pt>
                <c:pt idx="8348">
                  <c:v>#N/A</c:v>
                </c:pt>
                <c:pt idx="8349">
                  <c:v>#N/A</c:v>
                </c:pt>
                <c:pt idx="8350">
                  <c:v>#N/A</c:v>
                </c:pt>
                <c:pt idx="8351">
                  <c:v>#N/A</c:v>
                </c:pt>
                <c:pt idx="8352">
                  <c:v>#N/A</c:v>
                </c:pt>
                <c:pt idx="8353">
                  <c:v>#N/A</c:v>
                </c:pt>
                <c:pt idx="8354">
                  <c:v>#N/A</c:v>
                </c:pt>
                <c:pt idx="8355">
                  <c:v>#N/A</c:v>
                </c:pt>
                <c:pt idx="8356">
                  <c:v>#N/A</c:v>
                </c:pt>
                <c:pt idx="8357">
                  <c:v>#N/A</c:v>
                </c:pt>
                <c:pt idx="8358">
                  <c:v>#N/A</c:v>
                </c:pt>
                <c:pt idx="8359">
                  <c:v>#N/A</c:v>
                </c:pt>
                <c:pt idx="8360">
                  <c:v>#N/A</c:v>
                </c:pt>
                <c:pt idx="8361">
                  <c:v>#N/A</c:v>
                </c:pt>
                <c:pt idx="8362">
                  <c:v>#N/A</c:v>
                </c:pt>
                <c:pt idx="8363">
                  <c:v>#N/A</c:v>
                </c:pt>
                <c:pt idx="8364">
                  <c:v>#N/A</c:v>
                </c:pt>
                <c:pt idx="8365">
                  <c:v>#N/A</c:v>
                </c:pt>
                <c:pt idx="8366">
                  <c:v>#N/A</c:v>
                </c:pt>
                <c:pt idx="8367">
                  <c:v>#N/A</c:v>
                </c:pt>
                <c:pt idx="8368">
                  <c:v>#N/A</c:v>
                </c:pt>
                <c:pt idx="8369">
                  <c:v>#N/A</c:v>
                </c:pt>
                <c:pt idx="8370">
                  <c:v>#N/A</c:v>
                </c:pt>
                <c:pt idx="8371">
                  <c:v>#N/A</c:v>
                </c:pt>
                <c:pt idx="8372">
                  <c:v>#N/A</c:v>
                </c:pt>
                <c:pt idx="8373">
                  <c:v>#N/A</c:v>
                </c:pt>
                <c:pt idx="8374">
                  <c:v>#N/A</c:v>
                </c:pt>
                <c:pt idx="8375">
                  <c:v>#N/A</c:v>
                </c:pt>
                <c:pt idx="8376">
                  <c:v>#N/A</c:v>
                </c:pt>
                <c:pt idx="8377">
                  <c:v>#N/A</c:v>
                </c:pt>
                <c:pt idx="8378">
                  <c:v>#N/A</c:v>
                </c:pt>
                <c:pt idx="8379">
                  <c:v>#N/A</c:v>
                </c:pt>
                <c:pt idx="8380">
                  <c:v>#N/A</c:v>
                </c:pt>
                <c:pt idx="8381">
                  <c:v>#N/A</c:v>
                </c:pt>
                <c:pt idx="8382">
                  <c:v>#N/A</c:v>
                </c:pt>
                <c:pt idx="8383">
                  <c:v>#N/A</c:v>
                </c:pt>
                <c:pt idx="8384">
                  <c:v>#N/A</c:v>
                </c:pt>
                <c:pt idx="8385">
                  <c:v>#N/A</c:v>
                </c:pt>
                <c:pt idx="8386">
                  <c:v>#N/A</c:v>
                </c:pt>
                <c:pt idx="8387">
                  <c:v>#N/A</c:v>
                </c:pt>
                <c:pt idx="8388">
                  <c:v>#N/A</c:v>
                </c:pt>
                <c:pt idx="8389">
                  <c:v>#N/A</c:v>
                </c:pt>
                <c:pt idx="8390">
                  <c:v>#N/A</c:v>
                </c:pt>
                <c:pt idx="8391">
                  <c:v>#N/A</c:v>
                </c:pt>
                <c:pt idx="8392">
                  <c:v>#N/A</c:v>
                </c:pt>
                <c:pt idx="8393">
                  <c:v>#N/A</c:v>
                </c:pt>
                <c:pt idx="8394">
                  <c:v>#N/A</c:v>
                </c:pt>
                <c:pt idx="8395">
                  <c:v>#N/A</c:v>
                </c:pt>
                <c:pt idx="8396">
                  <c:v>#N/A</c:v>
                </c:pt>
                <c:pt idx="8397">
                  <c:v>#N/A</c:v>
                </c:pt>
                <c:pt idx="8398">
                  <c:v>#N/A</c:v>
                </c:pt>
                <c:pt idx="8399">
                  <c:v>#N/A</c:v>
                </c:pt>
                <c:pt idx="8400">
                  <c:v>#N/A</c:v>
                </c:pt>
                <c:pt idx="8401">
                  <c:v>#N/A</c:v>
                </c:pt>
                <c:pt idx="8402">
                  <c:v>#N/A</c:v>
                </c:pt>
                <c:pt idx="8403">
                  <c:v>#N/A</c:v>
                </c:pt>
                <c:pt idx="8404">
                  <c:v>#N/A</c:v>
                </c:pt>
                <c:pt idx="8405">
                  <c:v>#N/A</c:v>
                </c:pt>
                <c:pt idx="8406">
                  <c:v>#N/A</c:v>
                </c:pt>
                <c:pt idx="8407">
                  <c:v>#N/A</c:v>
                </c:pt>
                <c:pt idx="8408">
                  <c:v>#N/A</c:v>
                </c:pt>
                <c:pt idx="8409">
                  <c:v>#N/A</c:v>
                </c:pt>
                <c:pt idx="8410">
                  <c:v>#N/A</c:v>
                </c:pt>
                <c:pt idx="8411">
                  <c:v>#N/A</c:v>
                </c:pt>
                <c:pt idx="8412">
                  <c:v>#N/A</c:v>
                </c:pt>
                <c:pt idx="8413">
                  <c:v>#N/A</c:v>
                </c:pt>
                <c:pt idx="8414">
                  <c:v>#N/A</c:v>
                </c:pt>
                <c:pt idx="8415">
                  <c:v>#N/A</c:v>
                </c:pt>
                <c:pt idx="8416">
                  <c:v>#N/A</c:v>
                </c:pt>
                <c:pt idx="8417">
                  <c:v>#N/A</c:v>
                </c:pt>
                <c:pt idx="8418">
                  <c:v>#N/A</c:v>
                </c:pt>
                <c:pt idx="8419">
                  <c:v>#N/A</c:v>
                </c:pt>
                <c:pt idx="8420">
                  <c:v>#N/A</c:v>
                </c:pt>
                <c:pt idx="8421">
                  <c:v>#N/A</c:v>
                </c:pt>
                <c:pt idx="8422">
                  <c:v>#N/A</c:v>
                </c:pt>
                <c:pt idx="8423">
                  <c:v>#N/A</c:v>
                </c:pt>
                <c:pt idx="8424">
                  <c:v>#N/A</c:v>
                </c:pt>
                <c:pt idx="8425">
                  <c:v>#N/A</c:v>
                </c:pt>
                <c:pt idx="8426">
                  <c:v>#N/A</c:v>
                </c:pt>
                <c:pt idx="8427">
                  <c:v>#N/A</c:v>
                </c:pt>
                <c:pt idx="8428">
                  <c:v>#N/A</c:v>
                </c:pt>
                <c:pt idx="8429">
                  <c:v>#N/A</c:v>
                </c:pt>
                <c:pt idx="8430">
                  <c:v>#N/A</c:v>
                </c:pt>
                <c:pt idx="8431">
                  <c:v>#N/A</c:v>
                </c:pt>
                <c:pt idx="8432">
                  <c:v>#N/A</c:v>
                </c:pt>
                <c:pt idx="8433">
                  <c:v>#N/A</c:v>
                </c:pt>
                <c:pt idx="8434">
                  <c:v>#N/A</c:v>
                </c:pt>
                <c:pt idx="8435">
                  <c:v>#N/A</c:v>
                </c:pt>
                <c:pt idx="8436">
                  <c:v>#N/A</c:v>
                </c:pt>
                <c:pt idx="8437">
                  <c:v>#N/A</c:v>
                </c:pt>
                <c:pt idx="8438">
                  <c:v>#N/A</c:v>
                </c:pt>
                <c:pt idx="8439">
                  <c:v>#N/A</c:v>
                </c:pt>
                <c:pt idx="8440">
                  <c:v>#N/A</c:v>
                </c:pt>
                <c:pt idx="8441">
                  <c:v>#N/A</c:v>
                </c:pt>
                <c:pt idx="8442">
                  <c:v>#N/A</c:v>
                </c:pt>
                <c:pt idx="8443">
                  <c:v>#N/A</c:v>
                </c:pt>
                <c:pt idx="8444">
                  <c:v>#N/A</c:v>
                </c:pt>
                <c:pt idx="8445">
                  <c:v>#N/A</c:v>
                </c:pt>
                <c:pt idx="8446">
                  <c:v>#N/A</c:v>
                </c:pt>
                <c:pt idx="8447">
                  <c:v>#N/A</c:v>
                </c:pt>
                <c:pt idx="8448">
                  <c:v>#N/A</c:v>
                </c:pt>
                <c:pt idx="8449">
                  <c:v>#N/A</c:v>
                </c:pt>
                <c:pt idx="8450">
                  <c:v>#N/A</c:v>
                </c:pt>
                <c:pt idx="8451">
                  <c:v>#N/A</c:v>
                </c:pt>
                <c:pt idx="8452">
                  <c:v>#N/A</c:v>
                </c:pt>
                <c:pt idx="8453">
                  <c:v>#N/A</c:v>
                </c:pt>
                <c:pt idx="8454">
                  <c:v>#N/A</c:v>
                </c:pt>
                <c:pt idx="8455">
                  <c:v>#N/A</c:v>
                </c:pt>
                <c:pt idx="8456">
                  <c:v>#N/A</c:v>
                </c:pt>
                <c:pt idx="8457">
                  <c:v>#N/A</c:v>
                </c:pt>
                <c:pt idx="8458">
                  <c:v>#N/A</c:v>
                </c:pt>
                <c:pt idx="8459">
                  <c:v>#N/A</c:v>
                </c:pt>
                <c:pt idx="8460">
                  <c:v>#N/A</c:v>
                </c:pt>
                <c:pt idx="8461">
                  <c:v>#N/A</c:v>
                </c:pt>
                <c:pt idx="8462">
                  <c:v>#N/A</c:v>
                </c:pt>
                <c:pt idx="8463">
                  <c:v>#N/A</c:v>
                </c:pt>
                <c:pt idx="8464">
                  <c:v>#N/A</c:v>
                </c:pt>
                <c:pt idx="8465">
                  <c:v>#N/A</c:v>
                </c:pt>
                <c:pt idx="8466">
                  <c:v>#N/A</c:v>
                </c:pt>
                <c:pt idx="8467">
                  <c:v>#N/A</c:v>
                </c:pt>
                <c:pt idx="8468">
                  <c:v>#N/A</c:v>
                </c:pt>
                <c:pt idx="8469">
                  <c:v>#N/A</c:v>
                </c:pt>
                <c:pt idx="8470">
                  <c:v>#N/A</c:v>
                </c:pt>
                <c:pt idx="8471">
                  <c:v>#N/A</c:v>
                </c:pt>
                <c:pt idx="8472">
                  <c:v>#N/A</c:v>
                </c:pt>
                <c:pt idx="8473">
                  <c:v>#N/A</c:v>
                </c:pt>
                <c:pt idx="8474">
                  <c:v>#N/A</c:v>
                </c:pt>
                <c:pt idx="8475">
                  <c:v>#N/A</c:v>
                </c:pt>
                <c:pt idx="8476">
                  <c:v>#N/A</c:v>
                </c:pt>
                <c:pt idx="8477">
                  <c:v>#N/A</c:v>
                </c:pt>
                <c:pt idx="8478">
                  <c:v>#N/A</c:v>
                </c:pt>
                <c:pt idx="8479">
                  <c:v>#N/A</c:v>
                </c:pt>
                <c:pt idx="8480">
                  <c:v>#N/A</c:v>
                </c:pt>
                <c:pt idx="8481">
                  <c:v>#N/A</c:v>
                </c:pt>
                <c:pt idx="8482">
                  <c:v>#N/A</c:v>
                </c:pt>
                <c:pt idx="8483">
                  <c:v>#N/A</c:v>
                </c:pt>
                <c:pt idx="8484">
                  <c:v>#N/A</c:v>
                </c:pt>
                <c:pt idx="8485">
                  <c:v>#N/A</c:v>
                </c:pt>
                <c:pt idx="8486">
                  <c:v>#N/A</c:v>
                </c:pt>
                <c:pt idx="8487">
                  <c:v>#N/A</c:v>
                </c:pt>
                <c:pt idx="8488">
                  <c:v>#N/A</c:v>
                </c:pt>
                <c:pt idx="8489">
                  <c:v>#N/A</c:v>
                </c:pt>
                <c:pt idx="8490">
                  <c:v>#N/A</c:v>
                </c:pt>
                <c:pt idx="8491">
                  <c:v>#N/A</c:v>
                </c:pt>
                <c:pt idx="8492">
                  <c:v>#N/A</c:v>
                </c:pt>
                <c:pt idx="8493">
                  <c:v>#N/A</c:v>
                </c:pt>
                <c:pt idx="8494">
                  <c:v>#N/A</c:v>
                </c:pt>
                <c:pt idx="8495">
                  <c:v>#N/A</c:v>
                </c:pt>
                <c:pt idx="8496">
                  <c:v>#N/A</c:v>
                </c:pt>
                <c:pt idx="8497">
                  <c:v>#N/A</c:v>
                </c:pt>
                <c:pt idx="8498">
                  <c:v>#N/A</c:v>
                </c:pt>
                <c:pt idx="8499">
                  <c:v>#N/A</c:v>
                </c:pt>
                <c:pt idx="8500">
                  <c:v>#N/A</c:v>
                </c:pt>
                <c:pt idx="8501">
                  <c:v>#N/A</c:v>
                </c:pt>
                <c:pt idx="8502">
                  <c:v>#N/A</c:v>
                </c:pt>
                <c:pt idx="8503">
                  <c:v>#N/A</c:v>
                </c:pt>
                <c:pt idx="8504">
                  <c:v>#N/A</c:v>
                </c:pt>
                <c:pt idx="8505">
                  <c:v>#N/A</c:v>
                </c:pt>
                <c:pt idx="8506">
                  <c:v>#N/A</c:v>
                </c:pt>
                <c:pt idx="8507">
                  <c:v>#N/A</c:v>
                </c:pt>
                <c:pt idx="8508">
                  <c:v>#N/A</c:v>
                </c:pt>
                <c:pt idx="8509">
                  <c:v>#N/A</c:v>
                </c:pt>
                <c:pt idx="8510">
                  <c:v>#N/A</c:v>
                </c:pt>
                <c:pt idx="8511">
                  <c:v>#N/A</c:v>
                </c:pt>
                <c:pt idx="8512">
                  <c:v>#N/A</c:v>
                </c:pt>
                <c:pt idx="8513">
                  <c:v>#N/A</c:v>
                </c:pt>
                <c:pt idx="8514">
                  <c:v>#N/A</c:v>
                </c:pt>
                <c:pt idx="8515">
                  <c:v>#N/A</c:v>
                </c:pt>
                <c:pt idx="8516">
                  <c:v>#N/A</c:v>
                </c:pt>
                <c:pt idx="8517">
                  <c:v>#N/A</c:v>
                </c:pt>
                <c:pt idx="8518">
                  <c:v>#N/A</c:v>
                </c:pt>
                <c:pt idx="8519">
                  <c:v>#N/A</c:v>
                </c:pt>
                <c:pt idx="8520">
                  <c:v>#N/A</c:v>
                </c:pt>
                <c:pt idx="8521">
                  <c:v>#N/A</c:v>
                </c:pt>
                <c:pt idx="8522">
                  <c:v>#N/A</c:v>
                </c:pt>
                <c:pt idx="8523">
                  <c:v>#N/A</c:v>
                </c:pt>
                <c:pt idx="8524">
                  <c:v>#N/A</c:v>
                </c:pt>
                <c:pt idx="8525">
                  <c:v>#N/A</c:v>
                </c:pt>
                <c:pt idx="8526">
                  <c:v>#N/A</c:v>
                </c:pt>
                <c:pt idx="8527">
                  <c:v>#N/A</c:v>
                </c:pt>
                <c:pt idx="8528">
                  <c:v>#N/A</c:v>
                </c:pt>
                <c:pt idx="8529">
                  <c:v>#N/A</c:v>
                </c:pt>
                <c:pt idx="8530">
                  <c:v>#N/A</c:v>
                </c:pt>
                <c:pt idx="8531">
                  <c:v>#N/A</c:v>
                </c:pt>
                <c:pt idx="8532">
                  <c:v>#N/A</c:v>
                </c:pt>
                <c:pt idx="8533">
                  <c:v>#N/A</c:v>
                </c:pt>
                <c:pt idx="8534">
                  <c:v>#N/A</c:v>
                </c:pt>
                <c:pt idx="8535">
                  <c:v>#N/A</c:v>
                </c:pt>
                <c:pt idx="8536">
                  <c:v>#N/A</c:v>
                </c:pt>
                <c:pt idx="8537">
                  <c:v>#N/A</c:v>
                </c:pt>
                <c:pt idx="8538">
                  <c:v>#N/A</c:v>
                </c:pt>
                <c:pt idx="8539">
                  <c:v>#N/A</c:v>
                </c:pt>
                <c:pt idx="8540">
                  <c:v>#N/A</c:v>
                </c:pt>
                <c:pt idx="8541">
                  <c:v>#N/A</c:v>
                </c:pt>
                <c:pt idx="8542">
                  <c:v>#N/A</c:v>
                </c:pt>
                <c:pt idx="8543">
                  <c:v>#N/A</c:v>
                </c:pt>
                <c:pt idx="8544">
                  <c:v>#N/A</c:v>
                </c:pt>
                <c:pt idx="8545">
                  <c:v>#N/A</c:v>
                </c:pt>
                <c:pt idx="8546">
                  <c:v>#N/A</c:v>
                </c:pt>
                <c:pt idx="8547">
                  <c:v>#N/A</c:v>
                </c:pt>
                <c:pt idx="8548">
                  <c:v>#N/A</c:v>
                </c:pt>
                <c:pt idx="8549">
                  <c:v>#N/A</c:v>
                </c:pt>
                <c:pt idx="8550">
                  <c:v>#N/A</c:v>
                </c:pt>
                <c:pt idx="8551">
                  <c:v>#N/A</c:v>
                </c:pt>
                <c:pt idx="8552">
                  <c:v>#N/A</c:v>
                </c:pt>
                <c:pt idx="8553">
                  <c:v>#N/A</c:v>
                </c:pt>
                <c:pt idx="8554">
                  <c:v>#N/A</c:v>
                </c:pt>
                <c:pt idx="8555">
                  <c:v>#N/A</c:v>
                </c:pt>
                <c:pt idx="8556">
                  <c:v>#N/A</c:v>
                </c:pt>
                <c:pt idx="8557">
                  <c:v>#N/A</c:v>
                </c:pt>
                <c:pt idx="8558">
                  <c:v>#N/A</c:v>
                </c:pt>
                <c:pt idx="8559">
                  <c:v>#N/A</c:v>
                </c:pt>
                <c:pt idx="8560">
                  <c:v>#N/A</c:v>
                </c:pt>
                <c:pt idx="8561">
                  <c:v>#N/A</c:v>
                </c:pt>
                <c:pt idx="8562">
                  <c:v>#N/A</c:v>
                </c:pt>
                <c:pt idx="8563">
                  <c:v>#N/A</c:v>
                </c:pt>
                <c:pt idx="8564">
                  <c:v>#N/A</c:v>
                </c:pt>
                <c:pt idx="8565">
                  <c:v>#N/A</c:v>
                </c:pt>
                <c:pt idx="8566">
                  <c:v>#N/A</c:v>
                </c:pt>
                <c:pt idx="8567">
                  <c:v>#N/A</c:v>
                </c:pt>
                <c:pt idx="8568">
                  <c:v>#N/A</c:v>
                </c:pt>
                <c:pt idx="8569">
                  <c:v>#N/A</c:v>
                </c:pt>
                <c:pt idx="8570">
                  <c:v>#N/A</c:v>
                </c:pt>
                <c:pt idx="8571">
                  <c:v>#N/A</c:v>
                </c:pt>
                <c:pt idx="8572">
                  <c:v>#N/A</c:v>
                </c:pt>
                <c:pt idx="8573">
                  <c:v>#N/A</c:v>
                </c:pt>
                <c:pt idx="8574">
                  <c:v>#N/A</c:v>
                </c:pt>
                <c:pt idx="8575">
                  <c:v>#N/A</c:v>
                </c:pt>
                <c:pt idx="8576">
                  <c:v>#N/A</c:v>
                </c:pt>
                <c:pt idx="8577">
                  <c:v>#N/A</c:v>
                </c:pt>
                <c:pt idx="8578">
                  <c:v>#N/A</c:v>
                </c:pt>
                <c:pt idx="8579">
                  <c:v>#N/A</c:v>
                </c:pt>
                <c:pt idx="8580">
                  <c:v>#N/A</c:v>
                </c:pt>
                <c:pt idx="8581">
                  <c:v>#N/A</c:v>
                </c:pt>
                <c:pt idx="8582">
                  <c:v>#N/A</c:v>
                </c:pt>
                <c:pt idx="8583">
                  <c:v>#N/A</c:v>
                </c:pt>
                <c:pt idx="8584">
                  <c:v>#N/A</c:v>
                </c:pt>
                <c:pt idx="8585">
                  <c:v>#N/A</c:v>
                </c:pt>
                <c:pt idx="8586">
                  <c:v>#N/A</c:v>
                </c:pt>
                <c:pt idx="8587">
                  <c:v>#N/A</c:v>
                </c:pt>
                <c:pt idx="8588">
                  <c:v>#N/A</c:v>
                </c:pt>
                <c:pt idx="8589">
                  <c:v>#N/A</c:v>
                </c:pt>
                <c:pt idx="8590">
                  <c:v>#N/A</c:v>
                </c:pt>
                <c:pt idx="8591">
                  <c:v>#N/A</c:v>
                </c:pt>
                <c:pt idx="8592">
                  <c:v>#N/A</c:v>
                </c:pt>
                <c:pt idx="8593">
                  <c:v>#N/A</c:v>
                </c:pt>
                <c:pt idx="8594">
                  <c:v>#N/A</c:v>
                </c:pt>
                <c:pt idx="8595">
                  <c:v>#N/A</c:v>
                </c:pt>
                <c:pt idx="8596">
                  <c:v>#N/A</c:v>
                </c:pt>
                <c:pt idx="8597">
                  <c:v>#N/A</c:v>
                </c:pt>
                <c:pt idx="8598">
                  <c:v>#N/A</c:v>
                </c:pt>
                <c:pt idx="8599">
                  <c:v>#N/A</c:v>
                </c:pt>
                <c:pt idx="8600">
                  <c:v>#N/A</c:v>
                </c:pt>
                <c:pt idx="8601">
                  <c:v>#N/A</c:v>
                </c:pt>
                <c:pt idx="8602">
                  <c:v>#N/A</c:v>
                </c:pt>
                <c:pt idx="8603">
                  <c:v>#N/A</c:v>
                </c:pt>
                <c:pt idx="8604">
                  <c:v>#N/A</c:v>
                </c:pt>
                <c:pt idx="8605">
                  <c:v>#N/A</c:v>
                </c:pt>
                <c:pt idx="8606">
                  <c:v>#N/A</c:v>
                </c:pt>
                <c:pt idx="8607">
                  <c:v>#N/A</c:v>
                </c:pt>
                <c:pt idx="8608">
                  <c:v>#N/A</c:v>
                </c:pt>
                <c:pt idx="8609">
                  <c:v>#N/A</c:v>
                </c:pt>
                <c:pt idx="8610">
                  <c:v>#N/A</c:v>
                </c:pt>
                <c:pt idx="8611">
                  <c:v>#N/A</c:v>
                </c:pt>
                <c:pt idx="8612">
                  <c:v>#N/A</c:v>
                </c:pt>
                <c:pt idx="8613">
                  <c:v>#N/A</c:v>
                </c:pt>
                <c:pt idx="8614">
                  <c:v>#N/A</c:v>
                </c:pt>
                <c:pt idx="8615">
                  <c:v>#N/A</c:v>
                </c:pt>
                <c:pt idx="8616">
                  <c:v>#N/A</c:v>
                </c:pt>
                <c:pt idx="8617">
                  <c:v>#N/A</c:v>
                </c:pt>
                <c:pt idx="8618">
                  <c:v>#N/A</c:v>
                </c:pt>
                <c:pt idx="8619">
                  <c:v>#N/A</c:v>
                </c:pt>
                <c:pt idx="8620">
                  <c:v>#N/A</c:v>
                </c:pt>
                <c:pt idx="8621">
                  <c:v>#N/A</c:v>
                </c:pt>
                <c:pt idx="8622">
                  <c:v>#N/A</c:v>
                </c:pt>
                <c:pt idx="8623">
                  <c:v>#N/A</c:v>
                </c:pt>
                <c:pt idx="8624">
                  <c:v>#N/A</c:v>
                </c:pt>
                <c:pt idx="8625">
                  <c:v>#N/A</c:v>
                </c:pt>
                <c:pt idx="8626">
                  <c:v>#N/A</c:v>
                </c:pt>
                <c:pt idx="8627">
                  <c:v>#N/A</c:v>
                </c:pt>
                <c:pt idx="8628">
                  <c:v>#N/A</c:v>
                </c:pt>
                <c:pt idx="8629">
                  <c:v>#N/A</c:v>
                </c:pt>
                <c:pt idx="8630">
                  <c:v>#N/A</c:v>
                </c:pt>
                <c:pt idx="8631">
                  <c:v>#N/A</c:v>
                </c:pt>
                <c:pt idx="8632">
                  <c:v>#N/A</c:v>
                </c:pt>
                <c:pt idx="8633">
                  <c:v>#N/A</c:v>
                </c:pt>
                <c:pt idx="8634">
                  <c:v>#N/A</c:v>
                </c:pt>
                <c:pt idx="8635">
                  <c:v>#N/A</c:v>
                </c:pt>
                <c:pt idx="8636">
                  <c:v>#N/A</c:v>
                </c:pt>
                <c:pt idx="8637">
                  <c:v>#N/A</c:v>
                </c:pt>
                <c:pt idx="8638">
                  <c:v>#N/A</c:v>
                </c:pt>
                <c:pt idx="8639">
                  <c:v>#N/A</c:v>
                </c:pt>
                <c:pt idx="8640">
                  <c:v>#N/A</c:v>
                </c:pt>
                <c:pt idx="8641">
                  <c:v>#N/A</c:v>
                </c:pt>
                <c:pt idx="8642">
                  <c:v>#N/A</c:v>
                </c:pt>
                <c:pt idx="8643">
                  <c:v>#N/A</c:v>
                </c:pt>
                <c:pt idx="8644">
                  <c:v>#N/A</c:v>
                </c:pt>
                <c:pt idx="8645">
                  <c:v>#N/A</c:v>
                </c:pt>
                <c:pt idx="8646">
                  <c:v>#N/A</c:v>
                </c:pt>
                <c:pt idx="8647">
                  <c:v>#N/A</c:v>
                </c:pt>
                <c:pt idx="8648">
                  <c:v>#N/A</c:v>
                </c:pt>
                <c:pt idx="8649">
                  <c:v>#N/A</c:v>
                </c:pt>
                <c:pt idx="8650">
                  <c:v>#N/A</c:v>
                </c:pt>
                <c:pt idx="8651">
                  <c:v>#N/A</c:v>
                </c:pt>
                <c:pt idx="8652">
                  <c:v>#N/A</c:v>
                </c:pt>
                <c:pt idx="8653">
                  <c:v>#N/A</c:v>
                </c:pt>
                <c:pt idx="8654">
                  <c:v>#N/A</c:v>
                </c:pt>
                <c:pt idx="8655">
                  <c:v>#N/A</c:v>
                </c:pt>
                <c:pt idx="8656">
                  <c:v>#N/A</c:v>
                </c:pt>
                <c:pt idx="8657">
                  <c:v>#N/A</c:v>
                </c:pt>
                <c:pt idx="8658">
                  <c:v>#N/A</c:v>
                </c:pt>
                <c:pt idx="8659">
                  <c:v>#N/A</c:v>
                </c:pt>
                <c:pt idx="8660">
                  <c:v>#N/A</c:v>
                </c:pt>
                <c:pt idx="8661">
                  <c:v>#N/A</c:v>
                </c:pt>
                <c:pt idx="8662">
                  <c:v>#N/A</c:v>
                </c:pt>
                <c:pt idx="8663">
                  <c:v>#N/A</c:v>
                </c:pt>
                <c:pt idx="8664">
                  <c:v>#N/A</c:v>
                </c:pt>
                <c:pt idx="8665">
                  <c:v>#N/A</c:v>
                </c:pt>
                <c:pt idx="8666">
                  <c:v>#N/A</c:v>
                </c:pt>
                <c:pt idx="8667">
                  <c:v>#N/A</c:v>
                </c:pt>
                <c:pt idx="8668">
                  <c:v>#N/A</c:v>
                </c:pt>
                <c:pt idx="8669">
                  <c:v>#N/A</c:v>
                </c:pt>
                <c:pt idx="8670">
                  <c:v>#N/A</c:v>
                </c:pt>
                <c:pt idx="8671">
                  <c:v>#N/A</c:v>
                </c:pt>
                <c:pt idx="8672">
                  <c:v>#N/A</c:v>
                </c:pt>
                <c:pt idx="8673">
                  <c:v>#N/A</c:v>
                </c:pt>
                <c:pt idx="8674">
                  <c:v>#N/A</c:v>
                </c:pt>
                <c:pt idx="8675">
                  <c:v>#N/A</c:v>
                </c:pt>
                <c:pt idx="8676">
                  <c:v>#N/A</c:v>
                </c:pt>
                <c:pt idx="8677">
                  <c:v>#N/A</c:v>
                </c:pt>
                <c:pt idx="8678">
                  <c:v>#N/A</c:v>
                </c:pt>
                <c:pt idx="8679">
                  <c:v>#N/A</c:v>
                </c:pt>
                <c:pt idx="8680">
                  <c:v>#N/A</c:v>
                </c:pt>
                <c:pt idx="8681">
                  <c:v>#N/A</c:v>
                </c:pt>
                <c:pt idx="8682">
                  <c:v>#N/A</c:v>
                </c:pt>
                <c:pt idx="8683">
                  <c:v>#N/A</c:v>
                </c:pt>
                <c:pt idx="8684">
                  <c:v>#N/A</c:v>
                </c:pt>
                <c:pt idx="8685">
                  <c:v>#N/A</c:v>
                </c:pt>
                <c:pt idx="8686">
                  <c:v>#N/A</c:v>
                </c:pt>
                <c:pt idx="8687">
                  <c:v>#N/A</c:v>
                </c:pt>
                <c:pt idx="8688">
                  <c:v>#N/A</c:v>
                </c:pt>
                <c:pt idx="8689">
                  <c:v>#N/A</c:v>
                </c:pt>
                <c:pt idx="8690">
                  <c:v>#N/A</c:v>
                </c:pt>
                <c:pt idx="8691">
                  <c:v>#N/A</c:v>
                </c:pt>
                <c:pt idx="8692">
                  <c:v>#N/A</c:v>
                </c:pt>
                <c:pt idx="8693">
                  <c:v>#N/A</c:v>
                </c:pt>
                <c:pt idx="8694">
                  <c:v>#N/A</c:v>
                </c:pt>
                <c:pt idx="8695">
                  <c:v>#N/A</c:v>
                </c:pt>
                <c:pt idx="8696">
                  <c:v>#N/A</c:v>
                </c:pt>
                <c:pt idx="8697">
                  <c:v>#N/A</c:v>
                </c:pt>
                <c:pt idx="8698">
                  <c:v>#N/A</c:v>
                </c:pt>
                <c:pt idx="8699">
                  <c:v>#N/A</c:v>
                </c:pt>
                <c:pt idx="8700">
                  <c:v>#N/A</c:v>
                </c:pt>
                <c:pt idx="8701">
                  <c:v>#N/A</c:v>
                </c:pt>
                <c:pt idx="8702">
                  <c:v>#N/A</c:v>
                </c:pt>
                <c:pt idx="8703">
                  <c:v>#N/A</c:v>
                </c:pt>
                <c:pt idx="8704">
                  <c:v>#N/A</c:v>
                </c:pt>
                <c:pt idx="8705">
                  <c:v>#N/A</c:v>
                </c:pt>
                <c:pt idx="8706">
                  <c:v>#N/A</c:v>
                </c:pt>
                <c:pt idx="8707">
                  <c:v>#N/A</c:v>
                </c:pt>
                <c:pt idx="8708">
                  <c:v>#N/A</c:v>
                </c:pt>
                <c:pt idx="8709">
                  <c:v>#N/A</c:v>
                </c:pt>
                <c:pt idx="8710">
                  <c:v>#N/A</c:v>
                </c:pt>
                <c:pt idx="8711">
                  <c:v>#N/A</c:v>
                </c:pt>
                <c:pt idx="8712">
                  <c:v>#N/A</c:v>
                </c:pt>
                <c:pt idx="8713">
                  <c:v>#N/A</c:v>
                </c:pt>
                <c:pt idx="8714">
                  <c:v>#N/A</c:v>
                </c:pt>
                <c:pt idx="8715">
                  <c:v>#N/A</c:v>
                </c:pt>
                <c:pt idx="8716">
                  <c:v>#N/A</c:v>
                </c:pt>
                <c:pt idx="8717">
                  <c:v>#N/A</c:v>
                </c:pt>
                <c:pt idx="8718">
                  <c:v>#N/A</c:v>
                </c:pt>
                <c:pt idx="8719">
                  <c:v>#N/A</c:v>
                </c:pt>
                <c:pt idx="8720">
                  <c:v>#N/A</c:v>
                </c:pt>
                <c:pt idx="8721">
                  <c:v>#N/A</c:v>
                </c:pt>
                <c:pt idx="8722">
                  <c:v>#N/A</c:v>
                </c:pt>
                <c:pt idx="8723">
                  <c:v>#N/A</c:v>
                </c:pt>
                <c:pt idx="8724">
                  <c:v>#N/A</c:v>
                </c:pt>
                <c:pt idx="8725">
                  <c:v>#N/A</c:v>
                </c:pt>
                <c:pt idx="8726">
                  <c:v>#N/A</c:v>
                </c:pt>
                <c:pt idx="8727">
                  <c:v>#N/A</c:v>
                </c:pt>
                <c:pt idx="8728">
                  <c:v>#N/A</c:v>
                </c:pt>
                <c:pt idx="8729">
                  <c:v>#N/A</c:v>
                </c:pt>
                <c:pt idx="8730">
                  <c:v>#N/A</c:v>
                </c:pt>
                <c:pt idx="8731">
                  <c:v>#N/A</c:v>
                </c:pt>
                <c:pt idx="8732">
                  <c:v>#N/A</c:v>
                </c:pt>
                <c:pt idx="8733">
                  <c:v>#N/A</c:v>
                </c:pt>
                <c:pt idx="8734">
                  <c:v>#N/A</c:v>
                </c:pt>
                <c:pt idx="8735">
                  <c:v>#N/A</c:v>
                </c:pt>
                <c:pt idx="8736">
                  <c:v>#N/A</c:v>
                </c:pt>
                <c:pt idx="8737">
                  <c:v>#N/A</c:v>
                </c:pt>
                <c:pt idx="8738">
                  <c:v>#N/A</c:v>
                </c:pt>
                <c:pt idx="8739">
                  <c:v>#N/A</c:v>
                </c:pt>
                <c:pt idx="8740">
                  <c:v>#N/A</c:v>
                </c:pt>
                <c:pt idx="8741">
                  <c:v>#N/A</c:v>
                </c:pt>
                <c:pt idx="8742">
                  <c:v>#N/A</c:v>
                </c:pt>
                <c:pt idx="8743">
                  <c:v>#N/A</c:v>
                </c:pt>
                <c:pt idx="8744">
                  <c:v>#N/A</c:v>
                </c:pt>
                <c:pt idx="8745">
                  <c:v>#N/A</c:v>
                </c:pt>
                <c:pt idx="8746">
                  <c:v>#N/A</c:v>
                </c:pt>
                <c:pt idx="8747">
                  <c:v>#N/A</c:v>
                </c:pt>
                <c:pt idx="8748">
                  <c:v>#N/A</c:v>
                </c:pt>
                <c:pt idx="8749">
                  <c:v>#N/A</c:v>
                </c:pt>
                <c:pt idx="8750">
                  <c:v>#N/A</c:v>
                </c:pt>
                <c:pt idx="8751">
                  <c:v>#N/A</c:v>
                </c:pt>
                <c:pt idx="8752">
                  <c:v>#N/A</c:v>
                </c:pt>
                <c:pt idx="8753">
                  <c:v>#N/A</c:v>
                </c:pt>
                <c:pt idx="8754">
                  <c:v>#N/A</c:v>
                </c:pt>
                <c:pt idx="8755">
                  <c:v>#N/A</c:v>
                </c:pt>
                <c:pt idx="8756">
                  <c:v>#N/A</c:v>
                </c:pt>
                <c:pt idx="8757">
                  <c:v>#N/A</c:v>
                </c:pt>
                <c:pt idx="8758">
                  <c:v>#N/A</c:v>
                </c:pt>
                <c:pt idx="8759">
                  <c:v>#N/A</c:v>
                </c:pt>
                <c:pt idx="8760">
                  <c:v>#N/A</c:v>
                </c:pt>
                <c:pt idx="8761">
                  <c:v>#N/A</c:v>
                </c:pt>
                <c:pt idx="8762">
                  <c:v>#N/A</c:v>
                </c:pt>
                <c:pt idx="8763">
                  <c:v>#N/A</c:v>
                </c:pt>
                <c:pt idx="8764">
                  <c:v>#N/A</c:v>
                </c:pt>
                <c:pt idx="8765">
                  <c:v>#N/A</c:v>
                </c:pt>
                <c:pt idx="8766">
                  <c:v>#N/A</c:v>
                </c:pt>
                <c:pt idx="8767">
                  <c:v>#N/A</c:v>
                </c:pt>
                <c:pt idx="8768">
                  <c:v>#N/A</c:v>
                </c:pt>
                <c:pt idx="8769">
                  <c:v>#N/A</c:v>
                </c:pt>
                <c:pt idx="8770">
                  <c:v>#N/A</c:v>
                </c:pt>
                <c:pt idx="8771">
                  <c:v>#N/A</c:v>
                </c:pt>
                <c:pt idx="8772">
                  <c:v>#N/A</c:v>
                </c:pt>
                <c:pt idx="8773">
                  <c:v>#N/A</c:v>
                </c:pt>
                <c:pt idx="8774">
                  <c:v>#N/A</c:v>
                </c:pt>
                <c:pt idx="8775">
                  <c:v>#N/A</c:v>
                </c:pt>
                <c:pt idx="8776">
                  <c:v>#N/A</c:v>
                </c:pt>
                <c:pt idx="8777">
                  <c:v>#N/A</c:v>
                </c:pt>
                <c:pt idx="8778">
                  <c:v>#N/A</c:v>
                </c:pt>
                <c:pt idx="8779">
                  <c:v>#N/A</c:v>
                </c:pt>
                <c:pt idx="8780">
                  <c:v>#N/A</c:v>
                </c:pt>
                <c:pt idx="8781">
                  <c:v>#N/A</c:v>
                </c:pt>
                <c:pt idx="8782">
                  <c:v>#N/A</c:v>
                </c:pt>
                <c:pt idx="8783">
                  <c:v>#N/A</c:v>
                </c:pt>
                <c:pt idx="8784">
                  <c:v>#N/A</c:v>
                </c:pt>
                <c:pt idx="8785">
                  <c:v>#N/A</c:v>
                </c:pt>
                <c:pt idx="8786">
                  <c:v>#N/A</c:v>
                </c:pt>
                <c:pt idx="8787">
                  <c:v>#N/A</c:v>
                </c:pt>
                <c:pt idx="8788">
                  <c:v>#N/A</c:v>
                </c:pt>
                <c:pt idx="8789">
                  <c:v>#N/A</c:v>
                </c:pt>
                <c:pt idx="8790">
                  <c:v>#N/A</c:v>
                </c:pt>
                <c:pt idx="8791">
                  <c:v>#N/A</c:v>
                </c:pt>
                <c:pt idx="8792">
                  <c:v>#N/A</c:v>
                </c:pt>
                <c:pt idx="8793">
                  <c:v>#N/A</c:v>
                </c:pt>
                <c:pt idx="8794">
                  <c:v>#N/A</c:v>
                </c:pt>
                <c:pt idx="8795">
                  <c:v>#N/A</c:v>
                </c:pt>
                <c:pt idx="8796">
                  <c:v>#N/A</c:v>
                </c:pt>
                <c:pt idx="8797">
                  <c:v>#N/A</c:v>
                </c:pt>
                <c:pt idx="8798">
                  <c:v>#N/A</c:v>
                </c:pt>
                <c:pt idx="8799">
                  <c:v>#N/A</c:v>
                </c:pt>
                <c:pt idx="8800">
                  <c:v>#N/A</c:v>
                </c:pt>
                <c:pt idx="8801">
                  <c:v>#N/A</c:v>
                </c:pt>
                <c:pt idx="8802">
                  <c:v>#N/A</c:v>
                </c:pt>
                <c:pt idx="8803">
                  <c:v>#N/A</c:v>
                </c:pt>
                <c:pt idx="8804">
                  <c:v>#N/A</c:v>
                </c:pt>
                <c:pt idx="8805">
                  <c:v>#N/A</c:v>
                </c:pt>
                <c:pt idx="8806">
                  <c:v>#N/A</c:v>
                </c:pt>
                <c:pt idx="8807">
                  <c:v>#N/A</c:v>
                </c:pt>
                <c:pt idx="8808">
                  <c:v>#N/A</c:v>
                </c:pt>
                <c:pt idx="8809">
                  <c:v>#N/A</c:v>
                </c:pt>
                <c:pt idx="8810">
                  <c:v>#N/A</c:v>
                </c:pt>
                <c:pt idx="8811">
                  <c:v>#N/A</c:v>
                </c:pt>
                <c:pt idx="8812">
                  <c:v>#N/A</c:v>
                </c:pt>
                <c:pt idx="8813">
                  <c:v>#N/A</c:v>
                </c:pt>
                <c:pt idx="8814">
                  <c:v>#N/A</c:v>
                </c:pt>
                <c:pt idx="8815">
                  <c:v>#N/A</c:v>
                </c:pt>
                <c:pt idx="8816">
                  <c:v>#N/A</c:v>
                </c:pt>
                <c:pt idx="8817">
                  <c:v>#N/A</c:v>
                </c:pt>
                <c:pt idx="8818">
                  <c:v>#N/A</c:v>
                </c:pt>
                <c:pt idx="8819">
                  <c:v>#N/A</c:v>
                </c:pt>
                <c:pt idx="8820">
                  <c:v>#N/A</c:v>
                </c:pt>
                <c:pt idx="8821">
                  <c:v>#N/A</c:v>
                </c:pt>
                <c:pt idx="8822">
                  <c:v>#N/A</c:v>
                </c:pt>
                <c:pt idx="8823">
                  <c:v>#N/A</c:v>
                </c:pt>
                <c:pt idx="8824">
                  <c:v>#N/A</c:v>
                </c:pt>
                <c:pt idx="8825">
                  <c:v>#N/A</c:v>
                </c:pt>
                <c:pt idx="8826">
                  <c:v>#N/A</c:v>
                </c:pt>
                <c:pt idx="8827">
                  <c:v>#N/A</c:v>
                </c:pt>
                <c:pt idx="8828">
                  <c:v>#N/A</c:v>
                </c:pt>
                <c:pt idx="8829">
                  <c:v>#N/A</c:v>
                </c:pt>
                <c:pt idx="8830">
                  <c:v>#N/A</c:v>
                </c:pt>
                <c:pt idx="8831">
                  <c:v>#N/A</c:v>
                </c:pt>
                <c:pt idx="8832">
                  <c:v>#N/A</c:v>
                </c:pt>
                <c:pt idx="8833">
                  <c:v>#N/A</c:v>
                </c:pt>
                <c:pt idx="8834">
                  <c:v>#N/A</c:v>
                </c:pt>
                <c:pt idx="8835">
                  <c:v>#N/A</c:v>
                </c:pt>
                <c:pt idx="8836">
                  <c:v>#N/A</c:v>
                </c:pt>
                <c:pt idx="8837">
                  <c:v>#N/A</c:v>
                </c:pt>
                <c:pt idx="8838">
                  <c:v>#N/A</c:v>
                </c:pt>
                <c:pt idx="8839">
                  <c:v>#N/A</c:v>
                </c:pt>
                <c:pt idx="8840">
                  <c:v>#N/A</c:v>
                </c:pt>
                <c:pt idx="8841">
                  <c:v>#N/A</c:v>
                </c:pt>
                <c:pt idx="8842">
                  <c:v>#N/A</c:v>
                </c:pt>
                <c:pt idx="8843">
                  <c:v>#N/A</c:v>
                </c:pt>
                <c:pt idx="8844">
                  <c:v>#N/A</c:v>
                </c:pt>
                <c:pt idx="8845">
                  <c:v>#N/A</c:v>
                </c:pt>
                <c:pt idx="8846">
                  <c:v>#N/A</c:v>
                </c:pt>
                <c:pt idx="8847">
                  <c:v>#N/A</c:v>
                </c:pt>
                <c:pt idx="8848">
                  <c:v>#N/A</c:v>
                </c:pt>
                <c:pt idx="8849">
                  <c:v>#N/A</c:v>
                </c:pt>
                <c:pt idx="8850">
                  <c:v>#N/A</c:v>
                </c:pt>
                <c:pt idx="8851">
                  <c:v>#N/A</c:v>
                </c:pt>
                <c:pt idx="8852">
                  <c:v>#N/A</c:v>
                </c:pt>
                <c:pt idx="8853">
                  <c:v>#N/A</c:v>
                </c:pt>
                <c:pt idx="8854">
                  <c:v>#N/A</c:v>
                </c:pt>
                <c:pt idx="8855">
                  <c:v>#N/A</c:v>
                </c:pt>
                <c:pt idx="8856">
                  <c:v>#N/A</c:v>
                </c:pt>
                <c:pt idx="8857">
                  <c:v>#N/A</c:v>
                </c:pt>
                <c:pt idx="8858">
                  <c:v>#N/A</c:v>
                </c:pt>
                <c:pt idx="8859">
                  <c:v>#N/A</c:v>
                </c:pt>
                <c:pt idx="8860">
                  <c:v>#N/A</c:v>
                </c:pt>
                <c:pt idx="8861">
                  <c:v>#N/A</c:v>
                </c:pt>
                <c:pt idx="8862">
                  <c:v>#N/A</c:v>
                </c:pt>
                <c:pt idx="8863">
                  <c:v>#N/A</c:v>
                </c:pt>
                <c:pt idx="8864">
                  <c:v>#N/A</c:v>
                </c:pt>
                <c:pt idx="8865">
                  <c:v>#N/A</c:v>
                </c:pt>
                <c:pt idx="8866">
                  <c:v>#N/A</c:v>
                </c:pt>
                <c:pt idx="8867">
                  <c:v>#N/A</c:v>
                </c:pt>
                <c:pt idx="8868">
                  <c:v>#N/A</c:v>
                </c:pt>
                <c:pt idx="8869">
                  <c:v>#N/A</c:v>
                </c:pt>
                <c:pt idx="8870">
                  <c:v>#N/A</c:v>
                </c:pt>
                <c:pt idx="8871">
                  <c:v>#N/A</c:v>
                </c:pt>
                <c:pt idx="8872">
                  <c:v>#N/A</c:v>
                </c:pt>
                <c:pt idx="8873">
                  <c:v>#N/A</c:v>
                </c:pt>
                <c:pt idx="8874">
                  <c:v>#N/A</c:v>
                </c:pt>
                <c:pt idx="8875">
                  <c:v>#N/A</c:v>
                </c:pt>
                <c:pt idx="8876">
                  <c:v>#N/A</c:v>
                </c:pt>
                <c:pt idx="8877">
                  <c:v>#N/A</c:v>
                </c:pt>
                <c:pt idx="8878">
                  <c:v>#N/A</c:v>
                </c:pt>
                <c:pt idx="8879">
                  <c:v>#N/A</c:v>
                </c:pt>
                <c:pt idx="8880">
                  <c:v>#N/A</c:v>
                </c:pt>
                <c:pt idx="8881">
                  <c:v>#N/A</c:v>
                </c:pt>
                <c:pt idx="8882">
                  <c:v>#N/A</c:v>
                </c:pt>
                <c:pt idx="8883">
                  <c:v>#N/A</c:v>
                </c:pt>
                <c:pt idx="8884">
                  <c:v>#N/A</c:v>
                </c:pt>
                <c:pt idx="8885">
                  <c:v>#N/A</c:v>
                </c:pt>
                <c:pt idx="8886">
                  <c:v>#N/A</c:v>
                </c:pt>
                <c:pt idx="8887">
                  <c:v>#N/A</c:v>
                </c:pt>
                <c:pt idx="8888">
                  <c:v>#N/A</c:v>
                </c:pt>
                <c:pt idx="8889">
                  <c:v>#N/A</c:v>
                </c:pt>
                <c:pt idx="8890">
                  <c:v>#N/A</c:v>
                </c:pt>
                <c:pt idx="8891">
                  <c:v>#N/A</c:v>
                </c:pt>
                <c:pt idx="8892">
                  <c:v>#N/A</c:v>
                </c:pt>
                <c:pt idx="8893">
                  <c:v>#N/A</c:v>
                </c:pt>
                <c:pt idx="8894">
                  <c:v>#N/A</c:v>
                </c:pt>
                <c:pt idx="8895">
                  <c:v>#N/A</c:v>
                </c:pt>
                <c:pt idx="8896">
                  <c:v>#N/A</c:v>
                </c:pt>
                <c:pt idx="8897">
                  <c:v>#N/A</c:v>
                </c:pt>
                <c:pt idx="8898">
                  <c:v>#N/A</c:v>
                </c:pt>
                <c:pt idx="8899">
                  <c:v>#N/A</c:v>
                </c:pt>
                <c:pt idx="8900">
                  <c:v>#N/A</c:v>
                </c:pt>
                <c:pt idx="8901">
                  <c:v>#N/A</c:v>
                </c:pt>
                <c:pt idx="8902">
                  <c:v>#N/A</c:v>
                </c:pt>
                <c:pt idx="8903">
                  <c:v>#N/A</c:v>
                </c:pt>
                <c:pt idx="8904">
                  <c:v>#N/A</c:v>
                </c:pt>
                <c:pt idx="8905">
                  <c:v>#N/A</c:v>
                </c:pt>
                <c:pt idx="8906">
                  <c:v>#N/A</c:v>
                </c:pt>
                <c:pt idx="8907">
                  <c:v>#N/A</c:v>
                </c:pt>
                <c:pt idx="8908">
                  <c:v>#N/A</c:v>
                </c:pt>
                <c:pt idx="8909">
                  <c:v>#N/A</c:v>
                </c:pt>
                <c:pt idx="8910">
                  <c:v>#N/A</c:v>
                </c:pt>
                <c:pt idx="8911">
                  <c:v>#N/A</c:v>
                </c:pt>
                <c:pt idx="8912">
                  <c:v>#N/A</c:v>
                </c:pt>
                <c:pt idx="8913">
                  <c:v>#N/A</c:v>
                </c:pt>
                <c:pt idx="8914">
                  <c:v>#N/A</c:v>
                </c:pt>
                <c:pt idx="8915">
                  <c:v>#N/A</c:v>
                </c:pt>
                <c:pt idx="8916">
                  <c:v>#N/A</c:v>
                </c:pt>
                <c:pt idx="8917">
                  <c:v>#N/A</c:v>
                </c:pt>
                <c:pt idx="8918">
                  <c:v>#N/A</c:v>
                </c:pt>
                <c:pt idx="8919">
                  <c:v>#N/A</c:v>
                </c:pt>
                <c:pt idx="8920">
                  <c:v>#N/A</c:v>
                </c:pt>
                <c:pt idx="8921">
                  <c:v>#N/A</c:v>
                </c:pt>
                <c:pt idx="8922">
                  <c:v>#N/A</c:v>
                </c:pt>
                <c:pt idx="8923">
                  <c:v>#N/A</c:v>
                </c:pt>
                <c:pt idx="8924">
                  <c:v>#N/A</c:v>
                </c:pt>
                <c:pt idx="8925">
                  <c:v>#N/A</c:v>
                </c:pt>
                <c:pt idx="8926">
                  <c:v>#N/A</c:v>
                </c:pt>
                <c:pt idx="8927">
                  <c:v>#N/A</c:v>
                </c:pt>
                <c:pt idx="8928">
                  <c:v>#N/A</c:v>
                </c:pt>
                <c:pt idx="8929">
                  <c:v>#N/A</c:v>
                </c:pt>
                <c:pt idx="8930">
                  <c:v>#N/A</c:v>
                </c:pt>
                <c:pt idx="8931">
                  <c:v>#N/A</c:v>
                </c:pt>
                <c:pt idx="8932">
                  <c:v>#N/A</c:v>
                </c:pt>
                <c:pt idx="8933">
                  <c:v>#N/A</c:v>
                </c:pt>
                <c:pt idx="8934">
                  <c:v>#N/A</c:v>
                </c:pt>
                <c:pt idx="8935">
                  <c:v>#N/A</c:v>
                </c:pt>
                <c:pt idx="8936">
                  <c:v>#N/A</c:v>
                </c:pt>
                <c:pt idx="8937">
                  <c:v>#N/A</c:v>
                </c:pt>
                <c:pt idx="8938">
                  <c:v>#N/A</c:v>
                </c:pt>
                <c:pt idx="8939">
                  <c:v>#N/A</c:v>
                </c:pt>
                <c:pt idx="8940">
                  <c:v>#N/A</c:v>
                </c:pt>
                <c:pt idx="8941">
                  <c:v>#N/A</c:v>
                </c:pt>
                <c:pt idx="8942">
                  <c:v>#N/A</c:v>
                </c:pt>
                <c:pt idx="8943">
                  <c:v>#N/A</c:v>
                </c:pt>
                <c:pt idx="8944">
                  <c:v>#N/A</c:v>
                </c:pt>
                <c:pt idx="8945">
                  <c:v>#N/A</c:v>
                </c:pt>
                <c:pt idx="8946">
                  <c:v>#N/A</c:v>
                </c:pt>
                <c:pt idx="8947">
                  <c:v>#N/A</c:v>
                </c:pt>
                <c:pt idx="8948">
                  <c:v>#N/A</c:v>
                </c:pt>
                <c:pt idx="8949">
                  <c:v>#N/A</c:v>
                </c:pt>
                <c:pt idx="8950">
                  <c:v>#N/A</c:v>
                </c:pt>
                <c:pt idx="8951">
                  <c:v>#N/A</c:v>
                </c:pt>
                <c:pt idx="8952">
                  <c:v>#N/A</c:v>
                </c:pt>
                <c:pt idx="8953">
                  <c:v>#N/A</c:v>
                </c:pt>
                <c:pt idx="8954">
                  <c:v>#N/A</c:v>
                </c:pt>
                <c:pt idx="8955">
                  <c:v>#N/A</c:v>
                </c:pt>
                <c:pt idx="8956">
                  <c:v>#N/A</c:v>
                </c:pt>
                <c:pt idx="8957">
                  <c:v>#N/A</c:v>
                </c:pt>
                <c:pt idx="8958">
                  <c:v>#N/A</c:v>
                </c:pt>
                <c:pt idx="8959">
                  <c:v>#N/A</c:v>
                </c:pt>
                <c:pt idx="8960">
                  <c:v>#N/A</c:v>
                </c:pt>
                <c:pt idx="8961">
                  <c:v>#N/A</c:v>
                </c:pt>
                <c:pt idx="8962">
                  <c:v>#N/A</c:v>
                </c:pt>
                <c:pt idx="8963">
                  <c:v>#N/A</c:v>
                </c:pt>
                <c:pt idx="8964">
                  <c:v>#N/A</c:v>
                </c:pt>
                <c:pt idx="8965">
                  <c:v>#N/A</c:v>
                </c:pt>
                <c:pt idx="8966">
                  <c:v>#N/A</c:v>
                </c:pt>
                <c:pt idx="8967">
                  <c:v>#N/A</c:v>
                </c:pt>
                <c:pt idx="8968">
                  <c:v>#N/A</c:v>
                </c:pt>
                <c:pt idx="8969">
                  <c:v>#N/A</c:v>
                </c:pt>
                <c:pt idx="8970">
                  <c:v>#N/A</c:v>
                </c:pt>
                <c:pt idx="8971">
                  <c:v>#N/A</c:v>
                </c:pt>
                <c:pt idx="8972">
                  <c:v>#N/A</c:v>
                </c:pt>
                <c:pt idx="8973">
                  <c:v>#N/A</c:v>
                </c:pt>
                <c:pt idx="8974">
                  <c:v>#N/A</c:v>
                </c:pt>
                <c:pt idx="8975">
                  <c:v>#N/A</c:v>
                </c:pt>
                <c:pt idx="8976">
                  <c:v>#N/A</c:v>
                </c:pt>
                <c:pt idx="8977">
                  <c:v>#N/A</c:v>
                </c:pt>
                <c:pt idx="8978">
                  <c:v>#N/A</c:v>
                </c:pt>
                <c:pt idx="8979">
                  <c:v>#N/A</c:v>
                </c:pt>
                <c:pt idx="8980">
                  <c:v>#N/A</c:v>
                </c:pt>
                <c:pt idx="8981">
                  <c:v>#N/A</c:v>
                </c:pt>
                <c:pt idx="8982">
                  <c:v>#N/A</c:v>
                </c:pt>
                <c:pt idx="8983">
                  <c:v>#N/A</c:v>
                </c:pt>
                <c:pt idx="8984">
                  <c:v>#N/A</c:v>
                </c:pt>
                <c:pt idx="8985">
                  <c:v>#N/A</c:v>
                </c:pt>
                <c:pt idx="8986">
                  <c:v>#N/A</c:v>
                </c:pt>
                <c:pt idx="8987">
                  <c:v>#N/A</c:v>
                </c:pt>
                <c:pt idx="8988">
                  <c:v>#N/A</c:v>
                </c:pt>
                <c:pt idx="8989">
                  <c:v>#N/A</c:v>
                </c:pt>
                <c:pt idx="8990">
                  <c:v>#N/A</c:v>
                </c:pt>
                <c:pt idx="8991">
                  <c:v>#N/A</c:v>
                </c:pt>
                <c:pt idx="8992">
                  <c:v>#N/A</c:v>
                </c:pt>
                <c:pt idx="8993">
                  <c:v>#N/A</c:v>
                </c:pt>
                <c:pt idx="8994">
                  <c:v>#N/A</c:v>
                </c:pt>
                <c:pt idx="8995">
                  <c:v>#N/A</c:v>
                </c:pt>
                <c:pt idx="8996">
                  <c:v>#N/A</c:v>
                </c:pt>
                <c:pt idx="8997">
                  <c:v>#N/A</c:v>
                </c:pt>
                <c:pt idx="8998">
                  <c:v>#N/A</c:v>
                </c:pt>
                <c:pt idx="8999">
                  <c:v>#N/A</c:v>
                </c:pt>
                <c:pt idx="9000">
                  <c:v>#N/A</c:v>
                </c:pt>
                <c:pt idx="9001">
                  <c:v>#N/A</c:v>
                </c:pt>
                <c:pt idx="9002">
                  <c:v>#N/A</c:v>
                </c:pt>
                <c:pt idx="9003">
                  <c:v>#N/A</c:v>
                </c:pt>
                <c:pt idx="9004">
                  <c:v>#N/A</c:v>
                </c:pt>
                <c:pt idx="9005">
                  <c:v>#N/A</c:v>
                </c:pt>
                <c:pt idx="9006">
                  <c:v>#N/A</c:v>
                </c:pt>
                <c:pt idx="9007">
                  <c:v>#N/A</c:v>
                </c:pt>
                <c:pt idx="9008">
                  <c:v>#N/A</c:v>
                </c:pt>
                <c:pt idx="9009">
                  <c:v>#N/A</c:v>
                </c:pt>
                <c:pt idx="9010">
                  <c:v>#N/A</c:v>
                </c:pt>
                <c:pt idx="9011">
                  <c:v>#N/A</c:v>
                </c:pt>
                <c:pt idx="9012">
                  <c:v>#N/A</c:v>
                </c:pt>
                <c:pt idx="9013">
                  <c:v>#N/A</c:v>
                </c:pt>
                <c:pt idx="9014">
                  <c:v>#N/A</c:v>
                </c:pt>
                <c:pt idx="9015">
                  <c:v>#N/A</c:v>
                </c:pt>
                <c:pt idx="9016">
                  <c:v>#N/A</c:v>
                </c:pt>
                <c:pt idx="9017">
                  <c:v>#N/A</c:v>
                </c:pt>
                <c:pt idx="9018">
                  <c:v>#N/A</c:v>
                </c:pt>
                <c:pt idx="9019">
                  <c:v>#N/A</c:v>
                </c:pt>
                <c:pt idx="9020">
                  <c:v>#N/A</c:v>
                </c:pt>
                <c:pt idx="9021">
                  <c:v>#N/A</c:v>
                </c:pt>
                <c:pt idx="9022">
                  <c:v>#N/A</c:v>
                </c:pt>
                <c:pt idx="9023">
                  <c:v>#N/A</c:v>
                </c:pt>
                <c:pt idx="9024">
                  <c:v>#N/A</c:v>
                </c:pt>
                <c:pt idx="9025">
                  <c:v>#N/A</c:v>
                </c:pt>
                <c:pt idx="9026">
                  <c:v>#N/A</c:v>
                </c:pt>
                <c:pt idx="9027">
                  <c:v>#N/A</c:v>
                </c:pt>
                <c:pt idx="9028">
                  <c:v>#N/A</c:v>
                </c:pt>
                <c:pt idx="9029">
                  <c:v>#N/A</c:v>
                </c:pt>
                <c:pt idx="9030">
                  <c:v>#N/A</c:v>
                </c:pt>
                <c:pt idx="9031">
                  <c:v>#N/A</c:v>
                </c:pt>
                <c:pt idx="9032">
                  <c:v>#N/A</c:v>
                </c:pt>
                <c:pt idx="9033">
                  <c:v>#N/A</c:v>
                </c:pt>
                <c:pt idx="9034">
                  <c:v>#N/A</c:v>
                </c:pt>
                <c:pt idx="9035">
                  <c:v>#N/A</c:v>
                </c:pt>
                <c:pt idx="9036">
                  <c:v>#N/A</c:v>
                </c:pt>
                <c:pt idx="9037">
                  <c:v>#N/A</c:v>
                </c:pt>
                <c:pt idx="9038">
                  <c:v>#N/A</c:v>
                </c:pt>
                <c:pt idx="9039">
                  <c:v>#N/A</c:v>
                </c:pt>
                <c:pt idx="9040">
                  <c:v>#N/A</c:v>
                </c:pt>
                <c:pt idx="9041">
                  <c:v>#N/A</c:v>
                </c:pt>
                <c:pt idx="9042">
                  <c:v>#N/A</c:v>
                </c:pt>
                <c:pt idx="9043">
                  <c:v>#N/A</c:v>
                </c:pt>
                <c:pt idx="9044">
                  <c:v>#N/A</c:v>
                </c:pt>
                <c:pt idx="9045">
                  <c:v>#N/A</c:v>
                </c:pt>
                <c:pt idx="9046">
                  <c:v>#N/A</c:v>
                </c:pt>
                <c:pt idx="9047">
                  <c:v>#N/A</c:v>
                </c:pt>
                <c:pt idx="9048">
                  <c:v>#N/A</c:v>
                </c:pt>
                <c:pt idx="9049">
                  <c:v>#N/A</c:v>
                </c:pt>
                <c:pt idx="9050">
                  <c:v>#N/A</c:v>
                </c:pt>
                <c:pt idx="9051">
                  <c:v>#N/A</c:v>
                </c:pt>
                <c:pt idx="9052">
                  <c:v>#N/A</c:v>
                </c:pt>
                <c:pt idx="9053">
                  <c:v>#N/A</c:v>
                </c:pt>
                <c:pt idx="9054">
                  <c:v>#N/A</c:v>
                </c:pt>
                <c:pt idx="9055">
                  <c:v>#N/A</c:v>
                </c:pt>
                <c:pt idx="9056">
                  <c:v>#N/A</c:v>
                </c:pt>
                <c:pt idx="9057">
                  <c:v>#N/A</c:v>
                </c:pt>
                <c:pt idx="9058">
                  <c:v>#N/A</c:v>
                </c:pt>
                <c:pt idx="9059">
                  <c:v>#N/A</c:v>
                </c:pt>
                <c:pt idx="9060">
                  <c:v>#N/A</c:v>
                </c:pt>
                <c:pt idx="9061">
                  <c:v>#N/A</c:v>
                </c:pt>
                <c:pt idx="9062">
                  <c:v>#N/A</c:v>
                </c:pt>
                <c:pt idx="9063">
                  <c:v>#N/A</c:v>
                </c:pt>
                <c:pt idx="9064">
                  <c:v>#N/A</c:v>
                </c:pt>
                <c:pt idx="9065">
                  <c:v>#N/A</c:v>
                </c:pt>
                <c:pt idx="9066">
                  <c:v>#N/A</c:v>
                </c:pt>
                <c:pt idx="9067">
                  <c:v>#N/A</c:v>
                </c:pt>
                <c:pt idx="9068">
                  <c:v>#N/A</c:v>
                </c:pt>
                <c:pt idx="9069">
                  <c:v>#N/A</c:v>
                </c:pt>
                <c:pt idx="9070">
                  <c:v>#N/A</c:v>
                </c:pt>
                <c:pt idx="9071">
                  <c:v>#N/A</c:v>
                </c:pt>
                <c:pt idx="9072">
                  <c:v>#N/A</c:v>
                </c:pt>
                <c:pt idx="9073">
                  <c:v>#N/A</c:v>
                </c:pt>
                <c:pt idx="9074">
                  <c:v>#N/A</c:v>
                </c:pt>
                <c:pt idx="9075">
                  <c:v>#N/A</c:v>
                </c:pt>
                <c:pt idx="9076">
                  <c:v>#N/A</c:v>
                </c:pt>
                <c:pt idx="9077">
                  <c:v>#N/A</c:v>
                </c:pt>
                <c:pt idx="9078">
                  <c:v>#N/A</c:v>
                </c:pt>
                <c:pt idx="9079">
                  <c:v>#N/A</c:v>
                </c:pt>
                <c:pt idx="9080">
                  <c:v>#N/A</c:v>
                </c:pt>
                <c:pt idx="9081">
                  <c:v>#N/A</c:v>
                </c:pt>
                <c:pt idx="9082">
                  <c:v>#N/A</c:v>
                </c:pt>
                <c:pt idx="9083">
                  <c:v>#N/A</c:v>
                </c:pt>
                <c:pt idx="9084">
                  <c:v>#N/A</c:v>
                </c:pt>
                <c:pt idx="9085">
                  <c:v>#N/A</c:v>
                </c:pt>
                <c:pt idx="9086">
                  <c:v>#N/A</c:v>
                </c:pt>
                <c:pt idx="9087">
                  <c:v>#N/A</c:v>
                </c:pt>
                <c:pt idx="9088">
                  <c:v>#N/A</c:v>
                </c:pt>
                <c:pt idx="9089">
                  <c:v>#N/A</c:v>
                </c:pt>
                <c:pt idx="9090">
                  <c:v>#N/A</c:v>
                </c:pt>
                <c:pt idx="9091">
                  <c:v>#N/A</c:v>
                </c:pt>
                <c:pt idx="9092">
                  <c:v>#N/A</c:v>
                </c:pt>
                <c:pt idx="9093">
                  <c:v>#N/A</c:v>
                </c:pt>
                <c:pt idx="9094">
                  <c:v>#N/A</c:v>
                </c:pt>
                <c:pt idx="9095">
                  <c:v>#N/A</c:v>
                </c:pt>
                <c:pt idx="9096">
                  <c:v>#N/A</c:v>
                </c:pt>
                <c:pt idx="9097">
                  <c:v>#N/A</c:v>
                </c:pt>
                <c:pt idx="9098">
                  <c:v>#N/A</c:v>
                </c:pt>
                <c:pt idx="9099">
                  <c:v>#N/A</c:v>
                </c:pt>
                <c:pt idx="9100">
                  <c:v>#N/A</c:v>
                </c:pt>
                <c:pt idx="9101">
                  <c:v>#N/A</c:v>
                </c:pt>
                <c:pt idx="9102">
                  <c:v>#N/A</c:v>
                </c:pt>
                <c:pt idx="9103">
                  <c:v>#N/A</c:v>
                </c:pt>
                <c:pt idx="9104">
                  <c:v>#N/A</c:v>
                </c:pt>
                <c:pt idx="9105">
                  <c:v>#N/A</c:v>
                </c:pt>
                <c:pt idx="9106">
                  <c:v>#N/A</c:v>
                </c:pt>
                <c:pt idx="9107">
                  <c:v>#N/A</c:v>
                </c:pt>
                <c:pt idx="9108">
                  <c:v>#N/A</c:v>
                </c:pt>
                <c:pt idx="9109">
                  <c:v>#N/A</c:v>
                </c:pt>
                <c:pt idx="9110">
                  <c:v>#N/A</c:v>
                </c:pt>
                <c:pt idx="9111">
                  <c:v>#N/A</c:v>
                </c:pt>
                <c:pt idx="9112">
                  <c:v>#N/A</c:v>
                </c:pt>
                <c:pt idx="9113">
                  <c:v>#N/A</c:v>
                </c:pt>
                <c:pt idx="9114">
                  <c:v>#N/A</c:v>
                </c:pt>
                <c:pt idx="9115">
                  <c:v>#N/A</c:v>
                </c:pt>
                <c:pt idx="9116">
                  <c:v>#N/A</c:v>
                </c:pt>
                <c:pt idx="9117">
                  <c:v>#N/A</c:v>
                </c:pt>
                <c:pt idx="9118">
                  <c:v>#N/A</c:v>
                </c:pt>
                <c:pt idx="9119">
                  <c:v>#N/A</c:v>
                </c:pt>
                <c:pt idx="9120">
                  <c:v>#N/A</c:v>
                </c:pt>
                <c:pt idx="9121">
                  <c:v>#N/A</c:v>
                </c:pt>
                <c:pt idx="9122">
                  <c:v>#N/A</c:v>
                </c:pt>
                <c:pt idx="9123">
                  <c:v>#N/A</c:v>
                </c:pt>
                <c:pt idx="9124">
                  <c:v>#N/A</c:v>
                </c:pt>
                <c:pt idx="9125">
                  <c:v>#N/A</c:v>
                </c:pt>
                <c:pt idx="9126">
                  <c:v>#N/A</c:v>
                </c:pt>
                <c:pt idx="9127">
                  <c:v>#N/A</c:v>
                </c:pt>
                <c:pt idx="9128">
                  <c:v>#N/A</c:v>
                </c:pt>
                <c:pt idx="9129">
                  <c:v>#N/A</c:v>
                </c:pt>
                <c:pt idx="9130">
                  <c:v>#N/A</c:v>
                </c:pt>
                <c:pt idx="9131">
                  <c:v>#N/A</c:v>
                </c:pt>
                <c:pt idx="9132">
                  <c:v>#N/A</c:v>
                </c:pt>
                <c:pt idx="9133">
                  <c:v>#N/A</c:v>
                </c:pt>
                <c:pt idx="9134">
                  <c:v>#N/A</c:v>
                </c:pt>
                <c:pt idx="9135">
                  <c:v>#N/A</c:v>
                </c:pt>
                <c:pt idx="9136">
                  <c:v>#N/A</c:v>
                </c:pt>
                <c:pt idx="9137">
                  <c:v>#N/A</c:v>
                </c:pt>
                <c:pt idx="9138">
                  <c:v>#N/A</c:v>
                </c:pt>
                <c:pt idx="9139">
                  <c:v>#N/A</c:v>
                </c:pt>
                <c:pt idx="9140">
                  <c:v>#N/A</c:v>
                </c:pt>
                <c:pt idx="9141">
                  <c:v>#N/A</c:v>
                </c:pt>
                <c:pt idx="9142">
                  <c:v>#N/A</c:v>
                </c:pt>
                <c:pt idx="9143">
                  <c:v>#N/A</c:v>
                </c:pt>
                <c:pt idx="9144">
                  <c:v>#N/A</c:v>
                </c:pt>
                <c:pt idx="9145">
                  <c:v>#N/A</c:v>
                </c:pt>
                <c:pt idx="9146">
                  <c:v>#N/A</c:v>
                </c:pt>
                <c:pt idx="9147">
                  <c:v>#N/A</c:v>
                </c:pt>
                <c:pt idx="9148">
                  <c:v>#N/A</c:v>
                </c:pt>
                <c:pt idx="9149">
                  <c:v>#N/A</c:v>
                </c:pt>
                <c:pt idx="9150">
                  <c:v>#N/A</c:v>
                </c:pt>
                <c:pt idx="9151">
                  <c:v>#N/A</c:v>
                </c:pt>
                <c:pt idx="9152">
                  <c:v>#N/A</c:v>
                </c:pt>
                <c:pt idx="9153">
                  <c:v>#N/A</c:v>
                </c:pt>
                <c:pt idx="9154">
                  <c:v>#N/A</c:v>
                </c:pt>
                <c:pt idx="9155">
                  <c:v>#N/A</c:v>
                </c:pt>
                <c:pt idx="9156">
                  <c:v>#N/A</c:v>
                </c:pt>
                <c:pt idx="9157">
                  <c:v>#N/A</c:v>
                </c:pt>
                <c:pt idx="9158">
                  <c:v>#N/A</c:v>
                </c:pt>
                <c:pt idx="9159">
                  <c:v>#N/A</c:v>
                </c:pt>
                <c:pt idx="9160">
                  <c:v>#N/A</c:v>
                </c:pt>
                <c:pt idx="9161">
                  <c:v>#N/A</c:v>
                </c:pt>
                <c:pt idx="9162">
                  <c:v>#N/A</c:v>
                </c:pt>
                <c:pt idx="9163">
                  <c:v>#N/A</c:v>
                </c:pt>
                <c:pt idx="9164">
                  <c:v>#N/A</c:v>
                </c:pt>
                <c:pt idx="9165">
                  <c:v>#N/A</c:v>
                </c:pt>
                <c:pt idx="9166">
                  <c:v>#N/A</c:v>
                </c:pt>
                <c:pt idx="9167">
                  <c:v>#N/A</c:v>
                </c:pt>
                <c:pt idx="9168">
                  <c:v>#N/A</c:v>
                </c:pt>
                <c:pt idx="9169">
                  <c:v>#N/A</c:v>
                </c:pt>
                <c:pt idx="9170">
                  <c:v>#N/A</c:v>
                </c:pt>
                <c:pt idx="9171">
                  <c:v>#N/A</c:v>
                </c:pt>
                <c:pt idx="9172">
                  <c:v>#N/A</c:v>
                </c:pt>
                <c:pt idx="9173">
                  <c:v>#N/A</c:v>
                </c:pt>
                <c:pt idx="9174">
                  <c:v>#N/A</c:v>
                </c:pt>
                <c:pt idx="9175">
                  <c:v>#N/A</c:v>
                </c:pt>
                <c:pt idx="9176">
                  <c:v>#N/A</c:v>
                </c:pt>
                <c:pt idx="9177">
                  <c:v>#N/A</c:v>
                </c:pt>
                <c:pt idx="9178">
                  <c:v>#N/A</c:v>
                </c:pt>
                <c:pt idx="9179">
                  <c:v>#N/A</c:v>
                </c:pt>
                <c:pt idx="9180">
                  <c:v>#N/A</c:v>
                </c:pt>
                <c:pt idx="9181">
                  <c:v>#N/A</c:v>
                </c:pt>
                <c:pt idx="9182">
                  <c:v>#N/A</c:v>
                </c:pt>
                <c:pt idx="9183">
                  <c:v>#N/A</c:v>
                </c:pt>
                <c:pt idx="9184">
                  <c:v>#N/A</c:v>
                </c:pt>
                <c:pt idx="9185">
                  <c:v>#N/A</c:v>
                </c:pt>
                <c:pt idx="9186">
                  <c:v>#N/A</c:v>
                </c:pt>
                <c:pt idx="9187">
                  <c:v>#N/A</c:v>
                </c:pt>
                <c:pt idx="9188">
                  <c:v>#N/A</c:v>
                </c:pt>
                <c:pt idx="9189">
                  <c:v>#N/A</c:v>
                </c:pt>
                <c:pt idx="9190">
                  <c:v>#N/A</c:v>
                </c:pt>
                <c:pt idx="9191">
                  <c:v>#N/A</c:v>
                </c:pt>
                <c:pt idx="9192">
                  <c:v>#N/A</c:v>
                </c:pt>
                <c:pt idx="9193">
                  <c:v>#N/A</c:v>
                </c:pt>
                <c:pt idx="9194">
                  <c:v>#N/A</c:v>
                </c:pt>
                <c:pt idx="9195">
                  <c:v>#N/A</c:v>
                </c:pt>
                <c:pt idx="9196">
                  <c:v>#N/A</c:v>
                </c:pt>
                <c:pt idx="9197">
                  <c:v>#N/A</c:v>
                </c:pt>
                <c:pt idx="9198">
                  <c:v>#N/A</c:v>
                </c:pt>
                <c:pt idx="9199">
                  <c:v>#N/A</c:v>
                </c:pt>
                <c:pt idx="9200">
                  <c:v>#N/A</c:v>
                </c:pt>
                <c:pt idx="9201">
                  <c:v>#N/A</c:v>
                </c:pt>
                <c:pt idx="9202">
                  <c:v>#N/A</c:v>
                </c:pt>
                <c:pt idx="9203">
                  <c:v>#N/A</c:v>
                </c:pt>
                <c:pt idx="9204">
                  <c:v>#N/A</c:v>
                </c:pt>
                <c:pt idx="9205">
                  <c:v>#N/A</c:v>
                </c:pt>
                <c:pt idx="9206">
                  <c:v>#N/A</c:v>
                </c:pt>
                <c:pt idx="9207">
                  <c:v>#N/A</c:v>
                </c:pt>
                <c:pt idx="9208">
                  <c:v>#N/A</c:v>
                </c:pt>
                <c:pt idx="9209">
                  <c:v>#N/A</c:v>
                </c:pt>
                <c:pt idx="9210">
                  <c:v>#N/A</c:v>
                </c:pt>
                <c:pt idx="9211">
                  <c:v>#N/A</c:v>
                </c:pt>
                <c:pt idx="9212">
                  <c:v>#N/A</c:v>
                </c:pt>
                <c:pt idx="9213">
                  <c:v>#N/A</c:v>
                </c:pt>
                <c:pt idx="9214">
                  <c:v>#N/A</c:v>
                </c:pt>
                <c:pt idx="9215">
                  <c:v>#N/A</c:v>
                </c:pt>
                <c:pt idx="9216">
                  <c:v>#N/A</c:v>
                </c:pt>
                <c:pt idx="9217">
                  <c:v>#N/A</c:v>
                </c:pt>
                <c:pt idx="9218">
                  <c:v>#N/A</c:v>
                </c:pt>
                <c:pt idx="9219">
                  <c:v>#N/A</c:v>
                </c:pt>
                <c:pt idx="9220">
                  <c:v>#N/A</c:v>
                </c:pt>
                <c:pt idx="9221">
                  <c:v>#N/A</c:v>
                </c:pt>
                <c:pt idx="9222">
                  <c:v>#N/A</c:v>
                </c:pt>
                <c:pt idx="9223">
                  <c:v>#N/A</c:v>
                </c:pt>
                <c:pt idx="9224">
                  <c:v>#N/A</c:v>
                </c:pt>
                <c:pt idx="9225">
                  <c:v>#N/A</c:v>
                </c:pt>
                <c:pt idx="9226">
                  <c:v>#N/A</c:v>
                </c:pt>
                <c:pt idx="9227">
                  <c:v>#N/A</c:v>
                </c:pt>
                <c:pt idx="9228">
                  <c:v>#N/A</c:v>
                </c:pt>
                <c:pt idx="9229">
                  <c:v>#N/A</c:v>
                </c:pt>
                <c:pt idx="9230">
                  <c:v>#N/A</c:v>
                </c:pt>
                <c:pt idx="9231">
                  <c:v>#N/A</c:v>
                </c:pt>
                <c:pt idx="9232">
                  <c:v>#N/A</c:v>
                </c:pt>
                <c:pt idx="9233">
                  <c:v>#N/A</c:v>
                </c:pt>
                <c:pt idx="9234">
                  <c:v>#N/A</c:v>
                </c:pt>
                <c:pt idx="9235">
                  <c:v>#N/A</c:v>
                </c:pt>
                <c:pt idx="9236">
                  <c:v>#N/A</c:v>
                </c:pt>
                <c:pt idx="9237">
                  <c:v>#N/A</c:v>
                </c:pt>
                <c:pt idx="9238">
                  <c:v>#N/A</c:v>
                </c:pt>
                <c:pt idx="9239">
                  <c:v>#N/A</c:v>
                </c:pt>
                <c:pt idx="9240">
                  <c:v>#N/A</c:v>
                </c:pt>
                <c:pt idx="9241">
                  <c:v>#N/A</c:v>
                </c:pt>
                <c:pt idx="9242">
                  <c:v>#N/A</c:v>
                </c:pt>
                <c:pt idx="9243">
                  <c:v>#N/A</c:v>
                </c:pt>
                <c:pt idx="9244">
                  <c:v>#N/A</c:v>
                </c:pt>
                <c:pt idx="9245">
                  <c:v>#N/A</c:v>
                </c:pt>
                <c:pt idx="9246">
                  <c:v>#N/A</c:v>
                </c:pt>
                <c:pt idx="9247">
                  <c:v>#N/A</c:v>
                </c:pt>
                <c:pt idx="9248">
                  <c:v>#N/A</c:v>
                </c:pt>
                <c:pt idx="9249">
                  <c:v>#N/A</c:v>
                </c:pt>
                <c:pt idx="9250">
                  <c:v>#N/A</c:v>
                </c:pt>
                <c:pt idx="9251">
                  <c:v>#N/A</c:v>
                </c:pt>
                <c:pt idx="9252">
                  <c:v>#N/A</c:v>
                </c:pt>
                <c:pt idx="9253">
                  <c:v>#N/A</c:v>
                </c:pt>
                <c:pt idx="9254">
                  <c:v>#N/A</c:v>
                </c:pt>
                <c:pt idx="9255">
                  <c:v>#N/A</c:v>
                </c:pt>
                <c:pt idx="9256">
                  <c:v>#N/A</c:v>
                </c:pt>
                <c:pt idx="9257">
                  <c:v>#N/A</c:v>
                </c:pt>
                <c:pt idx="9258">
                  <c:v>#N/A</c:v>
                </c:pt>
                <c:pt idx="9259">
                  <c:v>#N/A</c:v>
                </c:pt>
                <c:pt idx="9260">
                  <c:v>#N/A</c:v>
                </c:pt>
                <c:pt idx="9261">
                  <c:v>#N/A</c:v>
                </c:pt>
                <c:pt idx="9262">
                  <c:v>#N/A</c:v>
                </c:pt>
                <c:pt idx="9263">
                  <c:v>#N/A</c:v>
                </c:pt>
                <c:pt idx="9264">
                  <c:v>#N/A</c:v>
                </c:pt>
                <c:pt idx="9265">
                  <c:v>#N/A</c:v>
                </c:pt>
                <c:pt idx="9266">
                  <c:v>#N/A</c:v>
                </c:pt>
                <c:pt idx="9267">
                  <c:v>#N/A</c:v>
                </c:pt>
                <c:pt idx="9268">
                  <c:v>#N/A</c:v>
                </c:pt>
                <c:pt idx="9269">
                  <c:v>#N/A</c:v>
                </c:pt>
                <c:pt idx="9270">
                  <c:v>#N/A</c:v>
                </c:pt>
                <c:pt idx="9271">
                  <c:v>#N/A</c:v>
                </c:pt>
                <c:pt idx="9272">
                  <c:v>#N/A</c:v>
                </c:pt>
                <c:pt idx="9273">
                  <c:v>#N/A</c:v>
                </c:pt>
                <c:pt idx="9274">
                  <c:v>#N/A</c:v>
                </c:pt>
                <c:pt idx="9275">
                  <c:v>#N/A</c:v>
                </c:pt>
                <c:pt idx="9276">
                  <c:v>#N/A</c:v>
                </c:pt>
                <c:pt idx="9277">
                  <c:v>#N/A</c:v>
                </c:pt>
                <c:pt idx="9278">
                  <c:v>#N/A</c:v>
                </c:pt>
                <c:pt idx="9279">
                  <c:v>#N/A</c:v>
                </c:pt>
                <c:pt idx="9280">
                  <c:v>#N/A</c:v>
                </c:pt>
                <c:pt idx="9281">
                  <c:v>#N/A</c:v>
                </c:pt>
                <c:pt idx="9282">
                  <c:v>#N/A</c:v>
                </c:pt>
                <c:pt idx="9283">
                  <c:v>#N/A</c:v>
                </c:pt>
                <c:pt idx="9284">
                  <c:v>#N/A</c:v>
                </c:pt>
                <c:pt idx="9285">
                  <c:v>#N/A</c:v>
                </c:pt>
                <c:pt idx="9286">
                  <c:v>#N/A</c:v>
                </c:pt>
                <c:pt idx="9287">
                  <c:v>#N/A</c:v>
                </c:pt>
                <c:pt idx="9288">
                  <c:v>#N/A</c:v>
                </c:pt>
                <c:pt idx="9289">
                  <c:v>#N/A</c:v>
                </c:pt>
                <c:pt idx="9290">
                  <c:v>#N/A</c:v>
                </c:pt>
                <c:pt idx="9291">
                  <c:v>#N/A</c:v>
                </c:pt>
                <c:pt idx="9292">
                  <c:v>#N/A</c:v>
                </c:pt>
                <c:pt idx="9293">
                  <c:v>#N/A</c:v>
                </c:pt>
                <c:pt idx="9294">
                  <c:v>#N/A</c:v>
                </c:pt>
                <c:pt idx="9295">
                  <c:v>#N/A</c:v>
                </c:pt>
                <c:pt idx="9296">
                  <c:v>#N/A</c:v>
                </c:pt>
                <c:pt idx="9297">
                  <c:v>#N/A</c:v>
                </c:pt>
                <c:pt idx="9298">
                  <c:v>#N/A</c:v>
                </c:pt>
                <c:pt idx="9299">
                  <c:v>#N/A</c:v>
                </c:pt>
                <c:pt idx="9300">
                  <c:v>#N/A</c:v>
                </c:pt>
                <c:pt idx="9301">
                  <c:v>#N/A</c:v>
                </c:pt>
                <c:pt idx="9302">
                  <c:v>#N/A</c:v>
                </c:pt>
                <c:pt idx="9303">
                  <c:v>#N/A</c:v>
                </c:pt>
                <c:pt idx="9304">
                  <c:v>#N/A</c:v>
                </c:pt>
                <c:pt idx="9305">
                  <c:v>#N/A</c:v>
                </c:pt>
                <c:pt idx="9306">
                  <c:v>#N/A</c:v>
                </c:pt>
                <c:pt idx="9307">
                  <c:v>#N/A</c:v>
                </c:pt>
                <c:pt idx="9308">
                  <c:v>#N/A</c:v>
                </c:pt>
                <c:pt idx="9309">
                  <c:v>#N/A</c:v>
                </c:pt>
                <c:pt idx="9310">
                  <c:v>#N/A</c:v>
                </c:pt>
                <c:pt idx="9311">
                  <c:v>#N/A</c:v>
                </c:pt>
                <c:pt idx="9312">
                  <c:v>#N/A</c:v>
                </c:pt>
                <c:pt idx="9313">
                  <c:v>#N/A</c:v>
                </c:pt>
                <c:pt idx="9314">
                  <c:v>#N/A</c:v>
                </c:pt>
                <c:pt idx="9315">
                  <c:v>#N/A</c:v>
                </c:pt>
                <c:pt idx="9316">
                  <c:v>#N/A</c:v>
                </c:pt>
                <c:pt idx="9317">
                  <c:v>#N/A</c:v>
                </c:pt>
                <c:pt idx="9318">
                  <c:v>#N/A</c:v>
                </c:pt>
                <c:pt idx="9319">
                  <c:v>#N/A</c:v>
                </c:pt>
                <c:pt idx="9320">
                  <c:v>#N/A</c:v>
                </c:pt>
                <c:pt idx="9321">
                  <c:v>#N/A</c:v>
                </c:pt>
                <c:pt idx="9322">
                  <c:v>#N/A</c:v>
                </c:pt>
                <c:pt idx="9323">
                  <c:v>#N/A</c:v>
                </c:pt>
                <c:pt idx="9324">
                  <c:v>#N/A</c:v>
                </c:pt>
                <c:pt idx="9325">
                  <c:v>#N/A</c:v>
                </c:pt>
                <c:pt idx="9326">
                  <c:v>#N/A</c:v>
                </c:pt>
                <c:pt idx="9327">
                  <c:v>#N/A</c:v>
                </c:pt>
                <c:pt idx="9328">
                  <c:v>#N/A</c:v>
                </c:pt>
                <c:pt idx="9329">
                  <c:v>#N/A</c:v>
                </c:pt>
                <c:pt idx="9330">
                  <c:v>#N/A</c:v>
                </c:pt>
                <c:pt idx="9331">
                  <c:v>#N/A</c:v>
                </c:pt>
                <c:pt idx="9332">
                  <c:v>#N/A</c:v>
                </c:pt>
                <c:pt idx="9333">
                  <c:v>#N/A</c:v>
                </c:pt>
                <c:pt idx="9334">
                  <c:v>#N/A</c:v>
                </c:pt>
                <c:pt idx="9335">
                  <c:v>#N/A</c:v>
                </c:pt>
                <c:pt idx="9336">
                  <c:v>#N/A</c:v>
                </c:pt>
                <c:pt idx="9337">
                  <c:v>#N/A</c:v>
                </c:pt>
                <c:pt idx="9338">
                  <c:v>#N/A</c:v>
                </c:pt>
                <c:pt idx="9339">
                  <c:v>#N/A</c:v>
                </c:pt>
                <c:pt idx="9340">
                  <c:v>#N/A</c:v>
                </c:pt>
                <c:pt idx="9341">
                  <c:v>#N/A</c:v>
                </c:pt>
                <c:pt idx="9342">
                  <c:v>#N/A</c:v>
                </c:pt>
                <c:pt idx="9343">
                  <c:v>#N/A</c:v>
                </c:pt>
                <c:pt idx="9344">
                  <c:v>#N/A</c:v>
                </c:pt>
                <c:pt idx="9345">
                  <c:v>#N/A</c:v>
                </c:pt>
                <c:pt idx="9346">
                  <c:v>#N/A</c:v>
                </c:pt>
                <c:pt idx="9347">
                  <c:v>#N/A</c:v>
                </c:pt>
                <c:pt idx="9348">
                  <c:v>#N/A</c:v>
                </c:pt>
                <c:pt idx="9349">
                  <c:v>#N/A</c:v>
                </c:pt>
                <c:pt idx="9350">
                  <c:v>#N/A</c:v>
                </c:pt>
                <c:pt idx="9351">
                  <c:v>#N/A</c:v>
                </c:pt>
                <c:pt idx="9352">
                  <c:v>#N/A</c:v>
                </c:pt>
                <c:pt idx="9353">
                  <c:v>#N/A</c:v>
                </c:pt>
                <c:pt idx="9354">
                  <c:v>#N/A</c:v>
                </c:pt>
                <c:pt idx="9355">
                  <c:v>#N/A</c:v>
                </c:pt>
                <c:pt idx="9356">
                  <c:v>#N/A</c:v>
                </c:pt>
                <c:pt idx="9357">
                  <c:v>#N/A</c:v>
                </c:pt>
                <c:pt idx="9358">
                  <c:v>#N/A</c:v>
                </c:pt>
                <c:pt idx="9359">
                  <c:v>#N/A</c:v>
                </c:pt>
                <c:pt idx="9360">
                  <c:v>#N/A</c:v>
                </c:pt>
                <c:pt idx="9361">
                  <c:v>#N/A</c:v>
                </c:pt>
                <c:pt idx="9362">
                  <c:v>#N/A</c:v>
                </c:pt>
                <c:pt idx="9363">
                  <c:v>#N/A</c:v>
                </c:pt>
                <c:pt idx="9364">
                  <c:v>#N/A</c:v>
                </c:pt>
                <c:pt idx="9365">
                  <c:v>#N/A</c:v>
                </c:pt>
                <c:pt idx="9366">
                  <c:v>#N/A</c:v>
                </c:pt>
                <c:pt idx="9367">
                  <c:v>#N/A</c:v>
                </c:pt>
                <c:pt idx="9368">
                  <c:v>#N/A</c:v>
                </c:pt>
                <c:pt idx="9369">
                  <c:v>#N/A</c:v>
                </c:pt>
                <c:pt idx="9370">
                  <c:v>#N/A</c:v>
                </c:pt>
                <c:pt idx="9371">
                  <c:v>#N/A</c:v>
                </c:pt>
                <c:pt idx="9372">
                  <c:v>#N/A</c:v>
                </c:pt>
                <c:pt idx="9373">
                  <c:v>#N/A</c:v>
                </c:pt>
                <c:pt idx="9374">
                  <c:v>#N/A</c:v>
                </c:pt>
                <c:pt idx="9375">
                  <c:v>#N/A</c:v>
                </c:pt>
                <c:pt idx="9376">
                  <c:v>#N/A</c:v>
                </c:pt>
                <c:pt idx="9377">
                  <c:v>#N/A</c:v>
                </c:pt>
                <c:pt idx="9378">
                  <c:v>#N/A</c:v>
                </c:pt>
                <c:pt idx="9379">
                  <c:v>#N/A</c:v>
                </c:pt>
                <c:pt idx="9380">
                  <c:v>#N/A</c:v>
                </c:pt>
                <c:pt idx="9381">
                  <c:v>#N/A</c:v>
                </c:pt>
                <c:pt idx="9382">
                  <c:v>#N/A</c:v>
                </c:pt>
                <c:pt idx="9383">
                  <c:v>#N/A</c:v>
                </c:pt>
                <c:pt idx="9384">
                  <c:v>#N/A</c:v>
                </c:pt>
                <c:pt idx="9385">
                  <c:v>#N/A</c:v>
                </c:pt>
                <c:pt idx="9386">
                  <c:v>#N/A</c:v>
                </c:pt>
                <c:pt idx="9387">
                  <c:v>#N/A</c:v>
                </c:pt>
                <c:pt idx="9388">
                  <c:v>#N/A</c:v>
                </c:pt>
                <c:pt idx="9389">
                  <c:v>#N/A</c:v>
                </c:pt>
                <c:pt idx="9390">
                  <c:v>#N/A</c:v>
                </c:pt>
                <c:pt idx="9391">
                  <c:v>#N/A</c:v>
                </c:pt>
                <c:pt idx="9392">
                  <c:v>#N/A</c:v>
                </c:pt>
                <c:pt idx="9393">
                  <c:v>#N/A</c:v>
                </c:pt>
                <c:pt idx="9394">
                  <c:v>#N/A</c:v>
                </c:pt>
                <c:pt idx="9395">
                  <c:v>#N/A</c:v>
                </c:pt>
                <c:pt idx="9396">
                  <c:v>#N/A</c:v>
                </c:pt>
                <c:pt idx="9397">
                  <c:v>#N/A</c:v>
                </c:pt>
                <c:pt idx="9398">
                  <c:v>#N/A</c:v>
                </c:pt>
                <c:pt idx="9399">
                  <c:v>#N/A</c:v>
                </c:pt>
                <c:pt idx="9400">
                  <c:v>#N/A</c:v>
                </c:pt>
                <c:pt idx="9401">
                  <c:v>#N/A</c:v>
                </c:pt>
                <c:pt idx="9402">
                  <c:v>#N/A</c:v>
                </c:pt>
                <c:pt idx="9403">
                  <c:v>#N/A</c:v>
                </c:pt>
                <c:pt idx="9404">
                  <c:v>#N/A</c:v>
                </c:pt>
                <c:pt idx="9405">
                  <c:v>#N/A</c:v>
                </c:pt>
                <c:pt idx="9406">
                  <c:v>#N/A</c:v>
                </c:pt>
                <c:pt idx="9407">
                  <c:v>#N/A</c:v>
                </c:pt>
                <c:pt idx="9408">
                  <c:v>#N/A</c:v>
                </c:pt>
                <c:pt idx="9409">
                  <c:v>#N/A</c:v>
                </c:pt>
                <c:pt idx="9410">
                  <c:v>#N/A</c:v>
                </c:pt>
                <c:pt idx="9411">
                  <c:v>#N/A</c:v>
                </c:pt>
                <c:pt idx="9412">
                  <c:v>#N/A</c:v>
                </c:pt>
                <c:pt idx="9413">
                  <c:v>#N/A</c:v>
                </c:pt>
                <c:pt idx="9414">
                  <c:v>#N/A</c:v>
                </c:pt>
                <c:pt idx="9415">
                  <c:v>#N/A</c:v>
                </c:pt>
                <c:pt idx="9416">
                  <c:v>#N/A</c:v>
                </c:pt>
                <c:pt idx="9417">
                  <c:v>#N/A</c:v>
                </c:pt>
                <c:pt idx="9418">
                  <c:v>#N/A</c:v>
                </c:pt>
                <c:pt idx="9419">
                  <c:v>#N/A</c:v>
                </c:pt>
                <c:pt idx="9420">
                  <c:v>#N/A</c:v>
                </c:pt>
                <c:pt idx="9421">
                  <c:v>#N/A</c:v>
                </c:pt>
                <c:pt idx="9422">
                  <c:v>#N/A</c:v>
                </c:pt>
                <c:pt idx="9423">
                  <c:v>#N/A</c:v>
                </c:pt>
                <c:pt idx="9424">
                  <c:v>#N/A</c:v>
                </c:pt>
                <c:pt idx="9425">
                  <c:v>#N/A</c:v>
                </c:pt>
                <c:pt idx="9426">
                  <c:v>#N/A</c:v>
                </c:pt>
                <c:pt idx="9427">
                  <c:v>#N/A</c:v>
                </c:pt>
                <c:pt idx="9428">
                  <c:v>#N/A</c:v>
                </c:pt>
                <c:pt idx="9429">
                  <c:v>#N/A</c:v>
                </c:pt>
                <c:pt idx="9430">
                  <c:v>#N/A</c:v>
                </c:pt>
                <c:pt idx="9431">
                  <c:v>#N/A</c:v>
                </c:pt>
                <c:pt idx="9432">
                  <c:v>#N/A</c:v>
                </c:pt>
                <c:pt idx="9433">
                  <c:v>#N/A</c:v>
                </c:pt>
                <c:pt idx="9434">
                  <c:v>#N/A</c:v>
                </c:pt>
                <c:pt idx="9435">
                  <c:v>#N/A</c:v>
                </c:pt>
                <c:pt idx="9436">
                  <c:v>#N/A</c:v>
                </c:pt>
                <c:pt idx="9437">
                  <c:v>#N/A</c:v>
                </c:pt>
                <c:pt idx="9438">
                  <c:v>#N/A</c:v>
                </c:pt>
                <c:pt idx="9439">
                  <c:v>#N/A</c:v>
                </c:pt>
                <c:pt idx="9440">
                  <c:v>#N/A</c:v>
                </c:pt>
                <c:pt idx="9441">
                  <c:v>#N/A</c:v>
                </c:pt>
                <c:pt idx="9442">
                  <c:v>#N/A</c:v>
                </c:pt>
                <c:pt idx="9443">
                  <c:v>#N/A</c:v>
                </c:pt>
                <c:pt idx="9444">
                  <c:v>#N/A</c:v>
                </c:pt>
                <c:pt idx="9445">
                  <c:v>#N/A</c:v>
                </c:pt>
                <c:pt idx="9446">
                  <c:v>#N/A</c:v>
                </c:pt>
                <c:pt idx="9447">
                  <c:v>#N/A</c:v>
                </c:pt>
                <c:pt idx="9448">
                  <c:v>#N/A</c:v>
                </c:pt>
                <c:pt idx="9449">
                  <c:v>#N/A</c:v>
                </c:pt>
                <c:pt idx="9450">
                  <c:v>#N/A</c:v>
                </c:pt>
                <c:pt idx="9451">
                  <c:v>#N/A</c:v>
                </c:pt>
                <c:pt idx="9452">
                  <c:v>#N/A</c:v>
                </c:pt>
                <c:pt idx="9453">
                  <c:v>#N/A</c:v>
                </c:pt>
                <c:pt idx="9454">
                  <c:v>#N/A</c:v>
                </c:pt>
                <c:pt idx="9455">
                  <c:v>#N/A</c:v>
                </c:pt>
                <c:pt idx="9456">
                  <c:v>#N/A</c:v>
                </c:pt>
                <c:pt idx="9457">
                  <c:v>#N/A</c:v>
                </c:pt>
                <c:pt idx="9458">
                  <c:v>#N/A</c:v>
                </c:pt>
                <c:pt idx="9459">
                  <c:v>#N/A</c:v>
                </c:pt>
                <c:pt idx="9460">
                  <c:v>#N/A</c:v>
                </c:pt>
                <c:pt idx="9461">
                  <c:v>#N/A</c:v>
                </c:pt>
                <c:pt idx="9462">
                  <c:v>#N/A</c:v>
                </c:pt>
                <c:pt idx="9463">
                  <c:v>#N/A</c:v>
                </c:pt>
                <c:pt idx="9464">
                  <c:v>#N/A</c:v>
                </c:pt>
                <c:pt idx="9465">
                  <c:v>#N/A</c:v>
                </c:pt>
                <c:pt idx="9466">
                  <c:v>#N/A</c:v>
                </c:pt>
                <c:pt idx="9467">
                  <c:v>#N/A</c:v>
                </c:pt>
                <c:pt idx="9468">
                  <c:v>#N/A</c:v>
                </c:pt>
                <c:pt idx="9469">
                  <c:v>#N/A</c:v>
                </c:pt>
                <c:pt idx="9470">
                  <c:v>#N/A</c:v>
                </c:pt>
                <c:pt idx="9471">
                  <c:v>#N/A</c:v>
                </c:pt>
                <c:pt idx="9472">
                  <c:v>#N/A</c:v>
                </c:pt>
                <c:pt idx="9473">
                  <c:v>#N/A</c:v>
                </c:pt>
                <c:pt idx="9474">
                  <c:v>#N/A</c:v>
                </c:pt>
                <c:pt idx="9475">
                  <c:v>#N/A</c:v>
                </c:pt>
                <c:pt idx="9476">
                  <c:v>#N/A</c:v>
                </c:pt>
                <c:pt idx="9477">
                  <c:v>#N/A</c:v>
                </c:pt>
                <c:pt idx="9478">
                  <c:v>#N/A</c:v>
                </c:pt>
                <c:pt idx="9479">
                  <c:v>#N/A</c:v>
                </c:pt>
                <c:pt idx="9480">
                  <c:v>#N/A</c:v>
                </c:pt>
                <c:pt idx="9481">
                  <c:v>#N/A</c:v>
                </c:pt>
                <c:pt idx="9482">
                  <c:v>#N/A</c:v>
                </c:pt>
                <c:pt idx="9483">
                  <c:v>#N/A</c:v>
                </c:pt>
                <c:pt idx="9484">
                  <c:v>#N/A</c:v>
                </c:pt>
                <c:pt idx="9485">
                  <c:v>#N/A</c:v>
                </c:pt>
                <c:pt idx="9486">
                  <c:v>#N/A</c:v>
                </c:pt>
                <c:pt idx="9487">
                  <c:v>#N/A</c:v>
                </c:pt>
                <c:pt idx="9488">
                  <c:v>#N/A</c:v>
                </c:pt>
                <c:pt idx="9489">
                  <c:v>#N/A</c:v>
                </c:pt>
                <c:pt idx="9490">
                  <c:v>#N/A</c:v>
                </c:pt>
                <c:pt idx="9491">
                  <c:v>#N/A</c:v>
                </c:pt>
                <c:pt idx="9492">
                  <c:v>#N/A</c:v>
                </c:pt>
                <c:pt idx="9493">
                  <c:v>#N/A</c:v>
                </c:pt>
                <c:pt idx="9494">
                  <c:v>#N/A</c:v>
                </c:pt>
                <c:pt idx="9495">
                  <c:v>#N/A</c:v>
                </c:pt>
                <c:pt idx="9496">
                  <c:v>#N/A</c:v>
                </c:pt>
                <c:pt idx="9497">
                  <c:v>#N/A</c:v>
                </c:pt>
                <c:pt idx="9498">
                  <c:v>#N/A</c:v>
                </c:pt>
                <c:pt idx="9499">
                  <c:v>#N/A</c:v>
                </c:pt>
                <c:pt idx="9500">
                  <c:v>#N/A</c:v>
                </c:pt>
                <c:pt idx="9501">
                  <c:v>#N/A</c:v>
                </c:pt>
                <c:pt idx="9502">
                  <c:v>#N/A</c:v>
                </c:pt>
                <c:pt idx="9503">
                  <c:v>#N/A</c:v>
                </c:pt>
                <c:pt idx="9504">
                  <c:v>#N/A</c:v>
                </c:pt>
                <c:pt idx="9505">
                  <c:v>#N/A</c:v>
                </c:pt>
                <c:pt idx="9506">
                  <c:v>#N/A</c:v>
                </c:pt>
                <c:pt idx="9507">
                  <c:v>#N/A</c:v>
                </c:pt>
                <c:pt idx="9508">
                  <c:v>#N/A</c:v>
                </c:pt>
                <c:pt idx="9509">
                  <c:v>#N/A</c:v>
                </c:pt>
                <c:pt idx="9510">
                  <c:v>#N/A</c:v>
                </c:pt>
                <c:pt idx="9511">
                  <c:v>#N/A</c:v>
                </c:pt>
                <c:pt idx="9512">
                  <c:v>#N/A</c:v>
                </c:pt>
                <c:pt idx="9513">
                  <c:v>#N/A</c:v>
                </c:pt>
                <c:pt idx="9514">
                  <c:v>#N/A</c:v>
                </c:pt>
                <c:pt idx="9515">
                  <c:v>#N/A</c:v>
                </c:pt>
                <c:pt idx="9516">
                  <c:v>#N/A</c:v>
                </c:pt>
                <c:pt idx="9517">
                  <c:v>#N/A</c:v>
                </c:pt>
                <c:pt idx="9518">
                  <c:v>#N/A</c:v>
                </c:pt>
                <c:pt idx="9519">
                  <c:v>#N/A</c:v>
                </c:pt>
                <c:pt idx="9520">
                  <c:v>#N/A</c:v>
                </c:pt>
                <c:pt idx="9521">
                  <c:v>#N/A</c:v>
                </c:pt>
                <c:pt idx="9522">
                  <c:v>#N/A</c:v>
                </c:pt>
                <c:pt idx="9523">
                  <c:v>#N/A</c:v>
                </c:pt>
                <c:pt idx="9524">
                  <c:v>#N/A</c:v>
                </c:pt>
                <c:pt idx="9525">
                  <c:v>#N/A</c:v>
                </c:pt>
                <c:pt idx="9526">
                  <c:v>#N/A</c:v>
                </c:pt>
                <c:pt idx="9527">
                  <c:v>#N/A</c:v>
                </c:pt>
                <c:pt idx="9528">
                  <c:v>#N/A</c:v>
                </c:pt>
                <c:pt idx="9529">
                  <c:v>#N/A</c:v>
                </c:pt>
                <c:pt idx="9530">
                  <c:v>#N/A</c:v>
                </c:pt>
                <c:pt idx="9531">
                  <c:v>#N/A</c:v>
                </c:pt>
                <c:pt idx="9532">
                  <c:v>#N/A</c:v>
                </c:pt>
                <c:pt idx="9533">
                  <c:v>#N/A</c:v>
                </c:pt>
                <c:pt idx="9534">
                  <c:v>#N/A</c:v>
                </c:pt>
                <c:pt idx="9535">
                  <c:v>#N/A</c:v>
                </c:pt>
                <c:pt idx="9536">
                  <c:v>#N/A</c:v>
                </c:pt>
                <c:pt idx="9537">
                  <c:v>#N/A</c:v>
                </c:pt>
                <c:pt idx="9538">
                  <c:v>#N/A</c:v>
                </c:pt>
                <c:pt idx="9539">
                  <c:v>#N/A</c:v>
                </c:pt>
                <c:pt idx="9540">
                  <c:v>#N/A</c:v>
                </c:pt>
                <c:pt idx="9541">
                  <c:v>#N/A</c:v>
                </c:pt>
                <c:pt idx="9542">
                  <c:v>#N/A</c:v>
                </c:pt>
                <c:pt idx="9543">
                  <c:v>#N/A</c:v>
                </c:pt>
                <c:pt idx="9544">
                  <c:v>#N/A</c:v>
                </c:pt>
                <c:pt idx="9545">
                  <c:v>#N/A</c:v>
                </c:pt>
                <c:pt idx="9546">
                  <c:v>#N/A</c:v>
                </c:pt>
                <c:pt idx="9547">
                  <c:v>#N/A</c:v>
                </c:pt>
                <c:pt idx="9548">
                  <c:v>#N/A</c:v>
                </c:pt>
                <c:pt idx="9549">
                  <c:v>#N/A</c:v>
                </c:pt>
                <c:pt idx="9550">
                  <c:v>#N/A</c:v>
                </c:pt>
                <c:pt idx="9551">
                  <c:v>#N/A</c:v>
                </c:pt>
                <c:pt idx="9552">
                  <c:v>#N/A</c:v>
                </c:pt>
                <c:pt idx="9553">
                  <c:v>#N/A</c:v>
                </c:pt>
                <c:pt idx="9554">
                  <c:v>#N/A</c:v>
                </c:pt>
                <c:pt idx="9555">
                  <c:v>#N/A</c:v>
                </c:pt>
                <c:pt idx="9556">
                  <c:v>#N/A</c:v>
                </c:pt>
                <c:pt idx="9557">
                  <c:v>#N/A</c:v>
                </c:pt>
                <c:pt idx="9558">
                  <c:v>#N/A</c:v>
                </c:pt>
                <c:pt idx="9559">
                  <c:v>#N/A</c:v>
                </c:pt>
                <c:pt idx="9560">
                  <c:v>#N/A</c:v>
                </c:pt>
                <c:pt idx="9561">
                  <c:v>#N/A</c:v>
                </c:pt>
                <c:pt idx="9562">
                  <c:v>#N/A</c:v>
                </c:pt>
                <c:pt idx="9563">
                  <c:v>#N/A</c:v>
                </c:pt>
                <c:pt idx="9564">
                  <c:v>#N/A</c:v>
                </c:pt>
                <c:pt idx="9565">
                  <c:v>#N/A</c:v>
                </c:pt>
                <c:pt idx="9566">
                  <c:v>#N/A</c:v>
                </c:pt>
                <c:pt idx="9567">
                  <c:v>#N/A</c:v>
                </c:pt>
                <c:pt idx="9568">
                  <c:v>#N/A</c:v>
                </c:pt>
                <c:pt idx="9569">
                  <c:v>#N/A</c:v>
                </c:pt>
                <c:pt idx="9570">
                  <c:v>#N/A</c:v>
                </c:pt>
                <c:pt idx="9571">
                  <c:v>#N/A</c:v>
                </c:pt>
                <c:pt idx="9572">
                  <c:v>#N/A</c:v>
                </c:pt>
                <c:pt idx="9573">
                  <c:v>#N/A</c:v>
                </c:pt>
                <c:pt idx="9574">
                  <c:v>#N/A</c:v>
                </c:pt>
                <c:pt idx="9575">
                  <c:v>#N/A</c:v>
                </c:pt>
                <c:pt idx="9576">
                  <c:v>#N/A</c:v>
                </c:pt>
                <c:pt idx="9577">
                  <c:v>#N/A</c:v>
                </c:pt>
                <c:pt idx="9578">
                  <c:v>#N/A</c:v>
                </c:pt>
                <c:pt idx="9579">
                  <c:v>#N/A</c:v>
                </c:pt>
                <c:pt idx="9580">
                  <c:v>#N/A</c:v>
                </c:pt>
                <c:pt idx="9581">
                  <c:v>#N/A</c:v>
                </c:pt>
                <c:pt idx="9582">
                  <c:v>#N/A</c:v>
                </c:pt>
                <c:pt idx="9583">
                  <c:v>#N/A</c:v>
                </c:pt>
                <c:pt idx="9584">
                  <c:v>#N/A</c:v>
                </c:pt>
                <c:pt idx="9585">
                  <c:v>#N/A</c:v>
                </c:pt>
                <c:pt idx="9586">
                  <c:v>#N/A</c:v>
                </c:pt>
                <c:pt idx="9587">
                  <c:v>#N/A</c:v>
                </c:pt>
                <c:pt idx="9588">
                  <c:v>#N/A</c:v>
                </c:pt>
                <c:pt idx="9589">
                  <c:v>#N/A</c:v>
                </c:pt>
                <c:pt idx="9590">
                  <c:v>#N/A</c:v>
                </c:pt>
                <c:pt idx="9591">
                  <c:v>#N/A</c:v>
                </c:pt>
                <c:pt idx="9592">
                  <c:v>#N/A</c:v>
                </c:pt>
                <c:pt idx="9593">
                  <c:v>#N/A</c:v>
                </c:pt>
                <c:pt idx="9594">
                  <c:v>#N/A</c:v>
                </c:pt>
                <c:pt idx="9595">
                  <c:v>#N/A</c:v>
                </c:pt>
                <c:pt idx="9596">
                  <c:v>#N/A</c:v>
                </c:pt>
                <c:pt idx="9597">
                  <c:v>#N/A</c:v>
                </c:pt>
                <c:pt idx="9598">
                  <c:v>#N/A</c:v>
                </c:pt>
                <c:pt idx="9599">
                  <c:v>#N/A</c:v>
                </c:pt>
                <c:pt idx="9600">
                  <c:v>#N/A</c:v>
                </c:pt>
                <c:pt idx="9601">
                  <c:v>#N/A</c:v>
                </c:pt>
                <c:pt idx="9602">
                  <c:v>#N/A</c:v>
                </c:pt>
                <c:pt idx="9603">
                  <c:v>#N/A</c:v>
                </c:pt>
                <c:pt idx="9604">
                  <c:v>#N/A</c:v>
                </c:pt>
                <c:pt idx="9605">
                  <c:v>#N/A</c:v>
                </c:pt>
                <c:pt idx="9606">
                  <c:v>#N/A</c:v>
                </c:pt>
                <c:pt idx="9607">
                  <c:v>#N/A</c:v>
                </c:pt>
                <c:pt idx="9608">
                  <c:v>#N/A</c:v>
                </c:pt>
                <c:pt idx="9609">
                  <c:v>#N/A</c:v>
                </c:pt>
                <c:pt idx="9610">
                  <c:v>#N/A</c:v>
                </c:pt>
                <c:pt idx="9611">
                  <c:v>#N/A</c:v>
                </c:pt>
                <c:pt idx="9612">
                  <c:v>#N/A</c:v>
                </c:pt>
                <c:pt idx="9613">
                  <c:v>#N/A</c:v>
                </c:pt>
                <c:pt idx="9614">
                  <c:v>#N/A</c:v>
                </c:pt>
                <c:pt idx="9615">
                  <c:v>#N/A</c:v>
                </c:pt>
                <c:pt idx="9616">
                  <c:v>#N/A</c:v>
                </c:pt>
                <c:pt idx="9617">
                  <c:v>#N/A</c:v>
                </c:pt>
                <c:pt idx="9618">
                  <c:v>#N/A</c:v>
                </c:pt>
                <c:pt idx="9619">
                  <c:v>#N/A</c:v>
                </c:pt>
                <c:pt idx="9620">
                  <c:v>#N/A</c:v>
                </c:pt>
                <c:pt idx="9621">
                  <c:v>#N/A</c:v>
                </c:pt>
                <c:pt idx="9622">
                  <c:v>#N/A</c:v>
                </c:pt>
                <c:pt idx="9623">
                  <c:v>#N/A</c:v>
                </c:pt>
                <c:pt idx="9624">
                  <c:v>#N/A</c:v>
                </c:pt>
                <c:pt idx="9625">
                  <c:v>#N/A</c:v>
                </c:pt>
                <c:pt idx="9626">
                  <c:v>#N/A</c:v>
                </c:pt>
                <c:pt idx="9627">
                  <c:v>#N/A</c:v>
                </c:pt>
                <c:pt idx="9628">
                  <c:v>#N/A</c:v>
                </c:pt>
                <c:pt idx="9629">
                  <c:v>#N/A</c:v>
                </c:pt>
                <c:pt idx="9630">
                  <c:v>#N/A</c:v>
                </c:pt>
                <c:pt idx="9631">
                  <c:v>#N/A</c:v>
                </c:pt>
                <c:pt idx="9632">
                  <c:v>#N/A</c:v>
                </c:pt>
                <c:pt idx="9633">
                  <c:v>#N/A</c:v>
                </c:pt>
                <c:pt idx="9634">
                  <c:v>#N/A</c:v>
                </c:pt>
                <c:pt idx="9635">
                  <c:v>#N/A</c:v>
                </c:pt>
                <c:pt idx="9636">
                  <c:v>#N/A</c:v>
                </c:pt>
                <c:pt idx="9637">
                  <c:v>#N/A</c:v>
                </c:pt>
                <c:pt idx="9638">
                  <c:v>#N/A</c:v>
                </c:pt>
                <c:pt idx="9639">
                  <c:v>#N/A</c:v>
                </c:pt>
                <c:pt idx="9640">
                  <c:v>#N/A</c:v>
                </c:pt>
                <c:pt idx="9641">
                  <c:v>#N/A</c:v>
                </c:pt>
                <c:pt idx="9642">
                  <c:v>#N/A</c:v>
                </c:pt>
                <c:pt idx="9643">
                  <c:v>#N/A</c:v>
                </c:pt>
                <c:pt idx="9644">
                  <c:v>#N/A</c:v>
                </c:pt>
                <c:pt idx="9645">
                  <c:v>#N/A</c:v>
                </c:pt>
                <c:pt idx="9646">
                  <c:v>#N/A</c:v>
                </c:pt>
                <c:pt idx="9647">
                  <c:v>#N/A</c:v>
                </c:pt>
                <c:pt idx="9648">
                  <c:v>#N/A</c:v>
                </c:pt>
                <c:pt idx="9649">
                  <c:v>#N/A</c:v>
                </c:pt>
                <c:pt idx="9650">
                  <c:v>#N/A</c:v>
                </c:pt>
                <c:pt idx="9651">
                  <c:v>#N/A</c:v>
                </c:pt>
                <c:pt idx="9652">
                  <c:v>#N/A</c:v>
                </c:pt>
                <c:pt idx="9653">
                  <c:v>#N/A</c:v>
                </c:pt>
                <c:pt idx="9654">
                  <c:v>#N/A</c:v>
                </c:pt>
                <c:pt idx="9655">
                  <c:v>#N/A</c:v>
                </c:pt>
                <c:pt idx="9656">
                  <c:v>#N/A</c:v>
                </c:pt>
                <c:pt idx="9657">
                  <c:v>#N/A</c:v>
                </c:pt>
                <c:pt idx="9658">
                  <c:v>#N/A</c:v>
                </c:pt>
                <c:pt idx="9659">
                  <c:v>#N/A</c:v>
                </c:pt>
                <c:pt idx="9660">
                  <c:v>#N/A</c:v>
                </c:pt>
                <c:pt idx="9661">
                  <c:v>#N/A</c:v>
                </c:pt>
                <c:pt idx="9662">
                  <c:v>#N/A</c:v>
                </c:pt>
                <c:pt idx="9663">
                  <c:v>#N/A</c:v>
                </c:pt>
                <c:pt idx="9664">
                  <c:v>#N/A</c:v>
                </c:pt>
                <c:pt idx="9665">
                  <c:v>#N/A</c:v>
                </c:pt>
                <c:pt idx="9666">
                  <c:v>#N/A</c:v>
                </c:pt>
                <c:pt idx="9667">
                  <c:v>#N/A</c:v>
                </c:pt>
                <c:pt idx="9668">
                  <c:v>#N/A</c:v>
                </c:pt>
                <c:pt idx="9669">
                  <c:v>#N/A</c:v>
                </c:pt>
                <c:pt idx="9670">
                  <c:v>#N/A</c:v>
                </c:pt>
                <c:pt idx="9671">
                  <c:v>#N/A</c:v>
                </c:pt>
                <c:pt idx="9672">
                  <c:v>#N/A</c:v>
                </c:pt>
                <c:pt idx="9673">
                  <c:v>#N/A</c:v>
                </c:pt>
                <c:pt idx="9674">
                  <c:v>#N/A</c:v>
                </c:pt>
                <c:pt idx="9675">
                  <c:v>#N/A</c:v>
                </c:pt>
                <c:pt idx="9676">
                  <c:v>#N/A</c:v>
                </c:pt>
                <c:pt idx="9677">
                  <c:v>#N/A</c:v>
                </c:pt>
                <c:pt idx="9678">
                  <c:v>#N/A</c:v>
                </c:pt>
                <c:pt idx="9679">
                  <c:v>#N/A</c:v>
                </c:pt>
                <c:pt idx="9680">
                  <c:v>#N/A</c:v>
                </c:pt>
                <c:pt idx="9681">
                  <c:v>#N/A</c:v>
                </c:pt>
                <c:pt idx="9682">
                  <c:v>#N/A</c:v>
                </c:pt>
                <c:pt idx="9683">
                  <c:v>#N/A</c:v>
                </c:pt>
                <c:pt idx="9684">
                  <c:v>#N/A</c:v>
                </c:pt>
                <c:pt idx="9685">
                  <c:v>#N/A</c:v>
                </c:pt>
                <c:pt idx="9686">
                  <c:v>#N/A</c:v>
                </c:pt>
                <c:pt idx="9687">
                  <c:v>#N/A</c:v>
                </c:pt>
                <c:pt idx="9688">
                  <c:v>#N/A</c:v>
                </c:pt>
                <c:pt idx="9689">
                  <c:v>#N/A</c:v>
                </c:pt>
                <c:pt idx="9690">
                  <c:v>#N/A</c:v>
                </c:pt>
                <c:pt idx="9691">
                  <c:v>#N/A</c:v>
                </c:pt>
                <c:pt idx="9692">
                  <c:v>#N/A</c:v>
                </c:pt>
                <c:pt idx="9693">
                  <c:v>#N/A</c:v>
                </c:pt>
                <c:pt idx="9694">
                  <c:v>#N/A</c:v>
                </c:pt>
                <c:pt idx="9695">
                  <c:v>#N/A</c:v>
                </c:pt>
                <c:pt idx="9696">
                  <c:v>#N/A</c:v>
                </c:pt>
                <c:pt idx="9697">
                  <c:v>#N/A</c:v>
                </c:pt>
                <c:pt idx="9698">
                  <c:v>#N/A</c:v>
                </c:pt>
                <c:pt idx="9699">
                  <c:v>#N/A</c:v>
                </c:pt>
                <c:pt idx="9700">
                  <c:v>#N/A</c:v>
                </c:pt>
                <c:pt idx="9701">
                  <c:v>#N/A</c:v>
                </c:pt>
                <c:pt idx="9702">
                  <c:v>#N/A</c:v>
                </c:pt>
                <c:pt idx="9703">
                  <c:v>#N/A</c:v>
                </c:pt>
                <c:pt idx="9704">
                  <c:v>#N/A</c:v>
                </c:pt>
                <c:pt idx="9705">
                  <c:v>#N/A</c:v>
                </c:pt>
                <c:pt idx="9706">
                  <c:v>#N/A</c:v>
                </c:pt>
                <c:pt idx="9707">
                  <c:v>#N/A</c:v>
                </c:pt>
                <c:pt idx="9708">
                  <c:v>#N/A</c:v>
                </c:pt>
                <c:pt idx="9709">
                  <c:v>#N/A</c:v>
                </c:pt>
                <c:pt idx="9710">
                  <c:v>#N/A</c:v>
                </c:pt>
                <c:pt idx="9711">
                  <c:v>#N/A</c:v>
                </c:pt>
                <c:pt idx="9712">
                  <c:v>#N/A</c:v>
                </c:pt>
                <c:pt idx="9713">
                  <c:v>#N/A</c:v>
                </c:pt>
                <c:pt idx="9714">
                  <c:v>#N/A</c:v>
                </c:pt>
                <c:pt idx="9715">
                  <c:v>#N/A</c:v>
                </c:pt>
                <c:pt idx="9716">
                  <c:v>#N/A</c:v>
                </c:pt>
                <c:pt idx="9717">
                  <c:v>#N/A</c:v>
                </c:pt>
                <c:pt idx="9718">
                  <c:v>#N/A</c:v>
                </c:pt>
                <c:pt idx="9719">
                  <c:v>#N/A</c:v>
                </c:pt>
                <c:pt idx="9720">
                  <c:v>#N/A</c:v>
                </c:pt>
                <c:pt idx="9721">
                  <c:v>#N/A</c:v>
                </c:pt>
                <c:pt idx="9722">
                  <c:v>#N/A</c:v>
                </c:pt>
                <c:pt idx="9723">
                  <c:v>#N/A</c:v>
                </c:pt>
                <c:pt idx="9724">
                  <c:v>#N/A</c:v>
                </c:pt>
                <c:pt idx="9725">
                  <c:v>#N/A</c:v>
                </c:pt>
                <c:pt idx="9726">
                  <c:v>#N/A</c:v>
                </c:pt>
                <c:pt idx="9727">
                  <c:v>#N/A</c:v>
                </c:pt>
                <c:pt idx="9728">
                  <c:v>#N/A</c:v>
                </c:pt>
                <c:pt idx="9729">
                  <c:v>#N/A</c:v>
                </c:pt>
                <c:pt idx="9730">
                  <c:v>#N/A</c:v>
                </c:pt>
                <c:pt idx="9731">
                  <c:v>#N/A</c:v>
                </c:pt>
                <c:pt idx="9732">
                  <c:v>#N/A</c:v>
                </c:pt>
                <c:pt idx="9733">
                  <c:v>#N/A</c:v>
                </c:pt>
                <c:pt idx="9734">
                  <c:v>#N/A</c:v>
                </c:pt>
                <c:pt idx="9735">
                  <c:v>#N/A</c:v>
                </c:pt>
                <c:pt idx="9736">
                  <c:v>#N/A</c:v>
                </c:pt>
                <c:pt idx="9737">
                  <c:v>#N/A</c:v>
                </c:pt>
                <c:pt idx="9738">
                  <c:v>#N/A</c:v>
                </c:pt>
                <c:pt idx="9739">
                  <c:v>#N/A</c:v>
                </c:pt>
                <c:pt idx="9740">
                  <c:v>#N/A</c:v>
                </c:pt>
                <c:pt idx="9741">
                  <c:v>#N/A</c:v>
                </c:pt>
                <c:pt idx="9742">
                  <c:v>#N/A</c:v>
                </c:pt>
                <c:pt idx="9743">
                  <c:v>#N/A</c:v>
                </c:pt>
                <c:pt idx="9744">
                  <c:v>#N/A</c:v>
                </c:pt>
                <c:pt idx="9745">
                  <c:v>#N/A</c:v>
                </c:pt>
                <c:pt idx="9746">
                  <c:v>#N/A</c:v>
                </c:pt>
                <c:pt idx="9747">
                  <c:v>#N/A</c:v>
                </c:pt>
                <c:pt idx="9748">
                  <c:v>#N/A</c:v>
                </c:pt>
                <c:pt idx="9749">
                  <c:v>#N/A</c:v>
                </c:pt>
                <c:pt idx="9750">
                  <c:v>#N/A</c:v>
                </c:pt>
                <c:pt idx="9751">
                  <c:v>#N/A</c:v>
                </c:pt>
                <c:pt idx="9752">
                  <c:v>#N/A</c:v>
                </c:pt>
                <c:pt idx="9753">
                  <c:v>#N/A</c:v>
                </c:pt>
                <c:pt idx="9754">
                  <c:v>#N/A</c:v>
                </c:pt>
                <c:pt idx="9755">
                  <c:v>#N/A</c:v>
                </c:pt>
                <c:pt idx="9756">
                  <c:v>#N/A</c:v>
                </c:pt>
                <c:pt idx="9757">
                  <c:v>#N/A</c:v>
                </c:pt>
                <c:pt idx="9758">
                  <c:v>#N/A</c:v>
                </c:pt>
                <c:pt idx="9759">
                  <c:v>#N/A</c:v>
                </c:pt>
                <c:pt idx="9760">
                  <c:v>#N/A</c:v>
                </c:pt>
                <c:pt idx="9761">
                  <c:v>#N/A</c:v>
                </c:pt>
                <c:pt idx="9762">
                  <c:v>#N/A</c:v>
                </c:pt>
                <c:pt idx="9763">
                  <c:v>#N/A</c:v>
                </c:pt>
                <c:pt idx="9764">
                  <c:v>#N/A</c:v>
                </c:pt>
                <c:pt idx="9765">
                  <c:v>#N/A</c:v>
                </c:pt>
                <c:pt idx="9766">
                  <c:v>#N/A</c:v>
                </c:pt>
                <c:pt idx="9767">
                  <c:v>#N/A</c:v>
                </c:pt>
                <c:pt idx="9768">
                  <c:v>#N/A</c:v>
                </c:pt>
                <c:pt idx="9769">
                  <c:v>#N/A</c:v>
                </c:pt>
                <c:pt idx="9770">
                  <c:v>#N/A</c:v>
                </c:pt>
                <c:pt idx="9771">
                  <c:v>#N/A</c:v>
                </c:pt>
                <c:pt idx="9772">
                  <c:v>#N/A</c:v>
                </c:pt>
                <c:pt idx="9773">
                  <c:v>#N/A</c:v>
                </c:pt>
                <c:pt idx="9774">
                  <c:v>#N/A</c:v>
                </c:pt>
                <c:pt idx="9775">
                  <c:v>#N/A</c:v>
                </c:pt>
                <c:pt idx="9776">
                  <c:v>#N/A</c:v>
                </c:pt>
                <c:pt idx="9777">
                  <c:v>#N/A</c:v>
                </c:pt>
                <c:pt idx="9778">
                  <c:v>#N/A</c:v>
                </c:pt>
                <c:pt idx="9779">
                  <c:v>#N/A</c:v>
                </c:pt>
                <c:pt idx="9780">
                  <c:v>#N/A</c:v>
                </c:pt>
                <c:pt idx="9781">
                  <c:v>#N/A</c:v>
                </c:pt>
                <c:pt idx="9782">
                  <c:v>#N/A</c:v>
                </c:pt>
                <c:pt idx="9783">
                  <c:v>#N/A</c:v>
                </c:pt>
                <c:pt idx="9784">
                  <c:v>#N/A</c:v>
                </c:pt>
                <c:pt idx="9785">
                  <c:v>#N/A</c:v>
                </c:pt>
                <c:pt idx="9786">
                  <c:v>#N/A</c:v>
                </c:pt>
                <c:pt idx="9787">
                  <c:v>#N/A</c:v>
                </c:pt>
                <c:pt idx="9788">
                  <c:v>#N/A</c:v>
                </c:pt>
                <c:pt idx="9789">
                  <c:v>#N/A</c:v>
                </c:pt>
                <c:pt idx="9790">
                  <c:v>#N/A</c:v>
                </c:pt>
                <c:pt idx="9791">
                  <c:v>#N/A</c:v>
                </c:pt>
                <c:pt idx="9792">
                  <c:v>#N/A</c:v>
                </c:pt>
                <c:pt idx="9793">
                  <c:v>#N/A</c:v>
                </c:pt>
                <c:pt idx="9794">
                  <c:v>#N/A</c:v>
                </c:pt>
                <c:pt idx="9795">
                  <c:v>#N/A</c:v>
                </c:pt>
                <c:pt idx="9796">
                  <c:v>#N/A</c:v>
                </c:pt>
                <c:pt idx="9797">
                  <c:v>#N/A</c:v>
                </c:pt>
                <c:pt idx="9798">
                  <c:v>#N/A</c:v>
                </c:pt>
                <c:pt idx="9799">
                  <c:v>#N/A</c:v>
                </c:pt>
                <c:pt idx="9800">
                  <c:v>#N/A</c:v>
                </c:pt>
                <c:pt idx="9801">
                  <c:v>#N/A</c:v>
                </c:pt>
                <c:pt idx="9802">
                  <c:v>#N/A</c:v>
                </c:pt>
                <c:pt idx="9803">
                  <c:v>#N/A</c:v>
                </c:pt>
                <c:pt idx="9804">
                  <c:v>#N/A</c:v>
                </c:pt>
                <c:pt idx="9805">
                  <c:v>#N/A</c:v>
                </c:pt>
                <c:pt idx="9806">
                  <c:v>#N/A</c:v>
                </c:pt>
                <c:pt idx="9807">
                  <c:v>#N/A</c:v>
                </c:pt>
                <c:pt idx="9808">
                  <c:v>#N/A</c:v>
                </c:pt>
                <c:pt idx="9809">
                  <c:v>#N/A</c:v>
                </c:pt>
                <c:pt idx="9810">
                  <c:v>#N/A</c:v>
                </c:pt>
                <c:pt idx="9811">
                  <c:v>#N/A</c:v>
                </c:pt>
                <c:pt idx="9812">
                  <c:v>#N/A</c:v>
                </c:pt>
                <c:pt idx="9813">
                  <c:v>#N/A</c:v>
                </c:pt>
                <c:pt idx="9814">
                  <c:v>#N/A</c:v>
                </c:pt>
                <c:pt idx="9815">
                  <c:v>#N/A</c:v>
                </c:pt>
                <c:pt idx="9816">
                  <c:v>#N/A</c:v>
                </c:pt>
                <c:pt idx="9817">
                  <c:v>#N/A</c:v>
                </c:pt>
                <c:pt idx="9818">
                  <c:v>#N/A</c:v>
                </c:pt>
                <c:pt idx="9819">
                  <c:v>#N/A</c:v>
                </c:pt>
                <c:pt idx="9820">
                  <c:v>#N/A</c:v>
                </c:pt>
                <c:pt idx="9821">
                  <c:v>#N/A</c:v>
                </c:pt>
                <c:pt idx="9822">
                  <c:v>#N/A</c:v>
                </c:pt>
                <c:pt idx="9823">
                  <c:v>#N/A</c:v>
                </c:pt>
                <c:pt idx="9824">
                  <c:v>#N/A</c:v>
                </c:pt>
                <c:pt idx="9825">
                  <c:v>#N/A</c:v>
                </c:pt>
                <c:pt idx="9826">
                  <c:v>#N/A</c:v>
                </c:pt>
                <c:pt idx="9827">
                  <c:v>#N/A</c:v>
                </c:pt>
                <c:pt idx="9828">
                  <c:v>#N/A</c:v>
                </c:pt>
                <c:pt idx="9829">
                  <c:v>#N/A</c:v>
                </c:pt>
                <c:pt idx="9830">
                  <c:v>#N/A</c:v>
                </c:pt>
                <c:pt idx="9831">
                  <c:v>#N/A</c:v>
                </c:pt>
                <c:pt idx="9832">
                  <c:v>#N/A</c:v>
                </c:pt>
                <c:pt idx="9833">
                  <c:v>#N/A</c:v>
                </c:pt>
                <c:pt idx="9834">
                  <c:v>#N/A</c:v>
                </c:pt>
                <c:pt idx="9835">
                  <c:v>#N/A</c:v>
                </c:pt>
                <c:pt idx="9836">
                  <c:v>#N/A</c:v>
                </c:pt>
                <c:pt idx="9837">
                  <c:v>#N/A</c:v>
                </c:pt>
                <c:pt idx="9838">
                  <c:v>#N/A</c:v>
                </c:pt>
                <c:pt idx="9839">
                  <c:v>#N/A</c:v>
                </c:pt>
                <c:pt idx="9840">
                  <c:v>#N/A</c:v>
                </c:pt>
                <c:pt idx="9841">
                  <c:v>#N/A</c:v>
                </c:pt>
                <c:pt idx="9842">
                  <c:v>#N/A</c:v>
                </c:pt>
                <c:pt idx="9843">
                  <c:v>#N/A</c:v>
                </c:pt>
                <c:pt idx="9844">
                  <c:v>#N/A</c:v>
                </c:pt>
                <c:pt idx="9845">
                  <c:v>#N/A</c:v>
                </c:pt>
                <c:pt idx="9846">
                  <c:v>#N/A</c:v>
                </c:pt>
                <c:pt idx="9847">
                  <c:v>#N/A</c:v>
                </c:pt>
                <c:pt idx="9848">
                  <c:v>#N/A</c:v>
                </c:pt>
                <c:pt idx="9849">
                  <c:v>#N/A</c:v>
                </c:pt>
                <c:pt idx="9850">
                  <c:v>#N/A</c:v>
                </c:pt>
                <c:pt idx="9851">
                  <c:v>#N/A</c:v>
                </c:pt>
                <c:pt idx="9852">
                  <c:v>#N/A</c:v>
                </c:pt>
                <c:pt idx="9853">
                  <c:v>#N/A</c:v>
                </c:pt>
                <c:pt idx="9854">
                  <c:v>#N/A</c:v>
                </c:pt>
                <c:pt idx="9855">
                  <c:v>#N/A</c:v>
                </c:pt>
                <c:pt idx="9856">
                  <c:v>#N/A</c:v>
                </c:pt>
                <c:pt idx="9857">
                  <c:v>#N/A</c:v>
                </c:pt>
                <c:pt idx="9858">
                  <c:v>#N/A</c:v>
                </c:pt>
                <c:pt idx="9859">
                  <c:v>#N/A</c:v>
                </c:pt>
                <c:pt idx="9860">
                  <c:v>#N/A</c:v>
                </c:pt>
                <c:pt idx="9861">
                  <c:v>#N/A</c:v>
                </c:pt>
                <c:pt idx="9862">
                  <c:v>#N/A</c:v>
                </c:pt>
                <c:pt idx="9863">
                  <c:v>#N/A</c:v>
                </c:pt>
                <c:pt idx="9864">
                  <c:v>#N/A</c:v>
                </c:pt>
                <c:pt idx="9865">
                  <c:v>#N/A</c:v>
                </c:pt>
                <c:pt idx="9866">
                  <c:v>#N/A</c:v>
                </c:pt>
                <c:pt idx="9867">
                  <c:v>#N/A</c:v>
                </c:pt>
                <c:pt idx="9868">
                  <c:v>#N/A</c:v>
                </c:pt>
                <c:pt idx="9869">
                  <c:v>#N/A</c:v>
                </c:pt>
                <c:pt idx="9870">
                  <c:v>#N/A</c:v>
                </c:pt>
                <c:pt idx="9871">
                  <c:v>#N/A</c:v>
                </c:pt>
                <c:pt idx="9872">
                  <c:v>#N/A</c:v>
                </c:pt>
                <c:pt idx="9873">
                  <c:v>#N/A</c:v>
                </c:pt>
                <c:pt idx="9874">
                  <c:v>#N/A</c:v>
                </c:pt>
                <c:pt idx="9875">
                  <c:v>#N/A</c:v>
                </c:pt>
                <c:pt idx="9876">
                  <c:v>#N/A</c:v>
                </c:pt>
                <c:pt idx="9877">
                  <c:v>#N/A</c:v>
                </c:pt>
                <c:pt idx="9878">
                  <c:v>#N/A</c:v>
                </c:pt>
                <c:pt idx="9879">
                  <c:v>#N/A</c:v>
                </c:pt>
                <c:pt idx="9880">
                  <c:v>#N/A</c:v>
                </c:pt>
                <c:pt idx="9881">
                  <c:v>#N/A</c:v>
                </c:pt>
                <c:pt idx="9882">
                  <c:v>#N/A</c:v>
                </c:pt>
                <c:pt idx="9883">
                  <c:v>#N/A</c:v>
                </c:pt>
                <c:pt idx="9884">
                  <c:v>#N/A</c:v>
                </c:pt>
                <c:pt idx="9885">
                  <c:v>#N/A</c:v>
                </c:pt>
                <c:pt idx="9886">
                  <c:v>#N/A</c:v>
                </c:pt>
                <c:pt idx="9887">
                  <c:v>#N/A</c:v>
                </c:pt>
                <c:pt idx="9888">
                  <c:v>#N/A</c:v>
                </c:pt>
                <c:pt idx="9889">
                  <c:v>#N/A</c:v>
                </c:pt>
                <c:pt idx="9890">
                  <c:v>#N/A</c:v>
                </c:pt>
                <c:pt idx="9891">
                  <c:v>#N/A</c:v>
                </c:pt>
                <c:pt idx="9892">
                  <c:v>#N/A</c:v>
                </c:pt>
                <c:pt idx="9893">
                  <c:v>#N/A</c:v>
                </c:pt>
                <c:pt idx="9894">
                  <c:v>#N/A</c:v>
                </c:pt>
                <c:pt idx="9895">
                  <c:v>#N/A</c:v>
                </c:pt>
                <c:pt idx="9896">
                  <c:v>#N/A</c:v>
                </c:pt>
                <c:pt idx="9897">
                  <c:v>#N/A</c:v>
                </c:pt>
                <c:pt idx="9898">
                  <c:v>#N/A</c:v>
                </c:pt>
                <c:pt idx="9899">
                  <c:v>#N/A</c:v>
                </c:pt>
                <c:pt idx="9900">
                  <c:v>#N/A</c:v>
                </c:pt>
                <c:pt idx="9901">
                  <c:v>#N/A</c:v>
                </c:pt>
                <c:pt idx="9902">
                  <c:v>#N/A</c:v>
                </c:pt>
                <c:pt idx="9903">
                  <c:v>#N/A</c:v>
                </c:pt>
                <c:pt idx="9904">
                  <c:v>#N/A</c:v>
                </c:pt>
                <c:pt idx="9905">
                  <c:v>#N/A</c:v>
                </c:pt>
                <c:pt idx="9906">
                  <c:v>#N/A</c:v>
                </c:pt>
                <c:pt idx="9907">
                  <c:v>#N/A</c:v>
                </c:pt>
                <c:pt idx="9908">
                  <c:v>#N/A</c:v>
                </c:pt>
                <c:pt idx="9909">
                  <c:v>#N/A</c:v>
                </c:pt>
                <c:pt idx="9910">
                  <c:v>#N/A</c:v>
                </c:pt>
                <c:pt idx="9911">
                  <c:v>#N/A</c:v>
                </c:pt>
                <c:pt idx="9912">
                  <c:v>#N/A</c:v>
                </c:pt>
                <c:pt idx="9913">
                  <c:v>#N/A</c:v>
                </c:pt>
                <c:pt idx="9914">
                  <c:v>#N/A</c:v>
                </c:pt>
                <c:pt idx="9915">
                  <c:v>#N/A</c:v>
                </c:pt>
                <c:pt idx="9916">
                  <c:v>#N/A</c:v>
                </c:pt>
                <c:pt idx="9917">
                  <c:v>#N/A</c:v>
                </c:pt>
                <c:pt idx="9918">
                  <c:v>#N/A</c:v>
                </c:pt>
                <c:pt idx="9919">
                  <c:v>#N/A</c:v>
                </c:pt>
                <c:pt idx="9920">
                  <c:v>#N/A</c:v>
                </c:pt>
                <c:pt idx="9921">
                  <c:v>#N/A</c:v>
                </c:pt>
                <c:pt idx="9922">
                  <c:v>#N/A</c:v>
                </c:pt>
                <c:pt idx="9923">
                  <c:v>#N/A</c:v>
                </c:pt>
                <c:pt idx="9924">
                  <c:v>#N/A</c:v>
                </c:pt>
                <c:pt idx="9925">
                  <c:v>#N/A</c:v>
                </c:pt>
                <c:pt idx="9926">
                  <c:v>#N/A</c:v>
                </c:pt>
                <c:pt idx="9927">
                  <c:v>#N/A</c:v>
                </c:pt>
                <c:pt idx="9928">
                  <c:v>#N/A</c:v>
                </c:pt>
                <c:pt idx="9929">
                  <c:v>#N/A</c:v>
                </c:pt>
                <c:pt idx="9930">
                  <c:v>#N/A</c:v>
                </c:pt>
                <c:pt idx="9931">
                  <c:v>#N/A</c:v>
                </c:pt>
                <c:pt idx="9932">
                  <c:v>#N/A</c:v>
                </c:pt>
                <c:pt idx="9933">
                  <c:v>#N/A</c:v>
                </c:pt>
                <c:pt idx="9934">
                  <c:v>#N/A</c:v>
                </c:pt>
                <c:pt idx="9935">
                  <c:v>#N/A</c:v>
                </c:pt>
                <c:pt idx="9936">
                  <c:v>#N/A</c:v>
                </c:pt>
                <c:pt idx="9937">
                  <c:v>#N/A</c:v>
                </c:pt>
                <c:pt idx="9938">
                  <c:v>#N/A</c:v>
                </c:pt>
                <c:pt idx="9939">
                  <c:v>#N/A</c:v>
                </c:pt>
                <c:pt idx="9940">
                  <c:v>#N/A</c:v>
                </c:pt>
                <c:pt idx="9941">
                  <c:v>#N/A</c:v>
                </c:pt>
                <c:pt idx="9942">
                  <c:v>#N/A</c:v>
                </c:pt>
                <c:pt idx="9943">
                  <c:v>#N/A</c:v>
                </c:pt>
                <c:pt idx="9944">
                  <c:v>#N/A</c:v>
                </c:pt>
                <c:pt idx="9945">
                  <c:v>#N/A</c:v>
                </c:pt>
                <c:pt idx="9946">
                  <c:v>#N/A</c:v>
                </c:pt>
                <c:pt idx="9947">
                  <c:v>#N/A</c:v>
                </c:pt>
                <c:pt idx="9948">
                  <c:v>#N/A</c:v>
                </c:pt>
                <c:pt idx="9949">
                  <c:v>#N/A</c:v>
                </c:pt>
                <c:pt idx="9950">
                  <c:v>#N/A</c:v>
                </c:pt>
                <c:pt idx="9951">
                  <c:v>#N/A</c:v>
                </c:pt>
                <c:pt idx="9952">
                  <c:v>#N/A</c:v>
                </c:pt>
                <c:pt idx="9953">
                  <c:v>#N/A</c:v>
                </c:pt>
                <c:pt idx="9954">
                  <c:v>#N/A</c:v>
                </c:pt>
                <c:pt idx="9955">
                  <c:v>#N/A</c:v>
                </c:pt>
                <c:pt idx="9956">
                  <c:v>#N/A</c:v>
                </c:pt>
                <c:pt idx="9957">
                  <c:v>#N/A</c:v>
                </c:pt>
                <c:pt idx="9958">
                  <c:v>#N/A</c:v>
                </c:pt>
                <c:pt idx="9959">
                  <c:v>#N/A</c:v>
                </c:pt>
                <c:pt idx="9960">
                  <c:v>#N/A</c:v>
                </c:pt>
                <c:pt idx="9961">
                  <c:v>#N/A</c:v>
                </c:pt>
                <c:pt idx="9962">
                  <c:v>#N/A</c:v>
                </c:pt>
                <c:pt idx="9963">
                  <c:v>#N/A</c:v>
                </c:pt>
                <c:pt idx="9964">
                  <c:v>#N/A</c:v>
                </c:pt>
                <c:pt idx="9965">
                  <c:v>#N/A</c:v>
                </c:pt>
                <c:pt idx="9966">
                  <c:v>#N/A</c:v>
                </c:pt>
                <c:pt idx="9967">
                  <c:v>#N/A</c:v>
                </c:pt>
                <c:pt idx="9968">
                  <c:v>#N/A</c:v>
                </c:pt>
                <c:pt idx="9969">
                  <c:v>#N/A</c:v>
                </c:pt>
                <c:pt idx="9970">
                  <c:v>#N/A</c:v>
                </c:pt>
                <c:pt idx="9971">
                  <c:v>#N/A</c:v>
                </c:pt>
                <c:pt idx="9972">
                  <c:v>#N/A</c:v>
                </c:pt>
                <c:pt idx="9973">
                  <c:v>#N/A</c:v>
                </c:pt>
                <c:pt idx="9974">
                  <c:v>#N/A</c:v>
                </c:pt>
                <c:pt idx="9975">
                  <c:v>#N/A</c:v>
                </c:pt>
                <c:pt idx="9976">
                  <c:v>#N/A</c:v>
                </c:pt>
                <c:pt idx="9977">
                  <c:v>#N/A</c:v>
                </c:pt>
                <c:pt idx="9978">
                  <c:v>#N/A</c:v>
                </c:pt>
                <c:pt idx="9979">
                  <c:v>#N/A</c:v>
                </c:pt>
                <c:pt idx="9980">
                  <c:v>#N/A</c:v>
                </c:pt>
                <c:pt idx="9981">
                  <c:v>#N/A</c:v>
                </c:pt>
                <c:pt idx="9982">
                  <c:v>#N/A</c:v>
                </c:pt>
                <c:pt idx="9983">
                  <c:v>#N/A</c:v>
                </c:pt>
                <c:pt idx="9984">
                  <c:v>#N/A</c:v>
                </c:pt>
                <c:pt idx="9985">
                  <c:v>#N/A</c:v>
                </c:pt>
                <c:pt idx="9986">
                  <c:v>#N/A</c:v>
                </c:pt>
                <c:pt idx="9987">
                  <c:v>#N/A</c:v>
                </c:pt>
                <c:pt idx="9988">
                  <c:v>#N/A</c:v>
                </c:pt>
                <c:pt idx="9989">
                  <c:v>#N/A</c:v>
                </c:pt>
                <c:pt idx="9990">
                  <c:v>#N/A</c:v>
                </c:pt>
                <c:pt idx="9991">
                  <c:v>#N/A</c:v>
                </c:pt>
                <c:pt idx="9992">
                  <c:v>#N/A</c:v>
                </c:pt>
                <c:pt idx="9993">
                  <c:v>#N/A</c:v>
                </c:pt>
                <c:pt idx="9994">
                  <c:v>#N/A</c:v>
                </c:pt>
                <c:pt idx="9995">
                  <c:v>#N/A</c:v>
                </c:pt>
                <c:pt idx="9996">
                  <c:v>#N/A</c:v>
                </c:pt>
                <c:pt idx="9997">
                  <c:v>#N/A</c:v>
                </c:pt>
                <c:pt idx="9998">
                  <c:v>#N/A</c:v>
                </c:pt>
                <c:pt idx="9999">
                  <c:v>#N/A</c:v>
                </c:pt>
              </c:numCache>
            </c:numRef>
          </c:xVal>
          <c:yVal>
            <c:numRef>
              <c:f>'Volcano &amp; Quant FDR'!$BC$2:$BC$10001</c:f>
              <c:numCache>
                <c:formatCode>General</c:formatCode>
                <c:ptCount val="10000"/>
                <c:pt idx="0">
                  <c:v>2.2541020427979701E-7</c:v>
                </c:pt>
                <c:pt idx="1">
                  <c:v>1.5492910288017501E-9</c:v>
                </c:pt>
                <c:pt idx="2">
                  <c:v>9.9999999999999998E-17</c:v>
                </c:pt>
                <c:pt idx="3">
                  <c:v>9.5257142289101997E-14</c:v>
                </c:pt>
                <c:pt idx="4">
                  <c:v>5.4407811589385301E-11</c:v>
                </c:pt>
                <c:pt idx="5">
                  <c:v>9.9999999999999998E-17</c:v>
                </c:pt>
                <c:pt idx="6">
                  <c:v>2.11715107251154E-11</c:v>
                </c:pt>
                <c:pt idx="7">
                  <c:v>7.0560602694058603E-8</c:v>
                </c:pt>
                <c:pt idx="8">
                  <c:v>9.9999999999999998E-17</c:v>
                </c:pt>
                <c:pt idx="9">
                  <c:v>4.7667889157310101E-4</c:v>
                </c:pt>
                <c:pt idx="10">
                  <c:v>4.9967729864874897E-6</c:v>
                </c:pt>
                <c:pt idx="11">
                  <c:v>1.1782140063587601E-4</c:v>
                </c:pt>
                <c:pt idx="12">
                  <c:v>3.8861871871631601E-6</c:v>
                </c:pt>
                <c:pt idx="13">
                  <c:v>1.9057730393790001E-10</c:v>
                </c:pt>
                <c:pt idx="14">
                  <c:v>3.2633889466524103E-2</c:v>
                </c:pt>
                <c:pt idx="15">
                  <c:v>0.45714959502220198</c:v>
                </c:pt>
                <c:pt idx="16">
                  <c:v>5.3738488350063595E-4</c:v>
                </c:pt>
                <c:pt idx="17">
                  <c:v>3.10862404543396E-15</c:v>
                </c:pt>
                <c:pt idx="18">
                  <c:v>6.0090441256761603E-3</c:v>
                </c:pt>
                <c:pt idx="19">
                  <c:v>1.33435800671577E-2</c:v>
                </c:pt>
                <c:pt idx="20">
                  <c:v>1.10372500785161E-4</c:v>
                </c:pt>
                <c:pt idx="21">
                  <c:v>3.7214821446696098E-8</c:v>
                </c:pt>
                <c:pt idx="22">
                  <c:v>2.6229700073599801E-2</c:v>
                </c:pt>
                <c:pt idx="23">
                  <c:v>9.9999999999999998E-17</c:v>
                </c:pt>
                <c:pt idx="24">
                  <c:v>1.16418104153126E-3</c:v>
                </c:pt>
                <c:pt idx="25">
                  <c:v>2.68451905670319E-12</c:v>
                </c:pt>
                <c:pt idx="26">
                  <c:v>3.8637199904769698E-3</c:v>
                </c:pt>
                <c:pt idx="27">
                  <c:v>0.16106440126895899</c:v>
                </c:pt>
                <c:pt idx="28">
                  <c:v>1.52162201702595E-2</c:v>
                </c:pt>
                <c:pt idx="29">
                  <c:v>6.4321811078116298E-4</c:v>
                </c:pt>
                <c:pt idx="30">
                  <c:v>6.0450300574302701E-2</c:v>
                </c:pt>
                <c:pt idx="31">
                  <c:v>3.38819794443168E-9</c:v>
                </c:pt>
                <c:pt idx="32">
                  <c:v>1.50651903823018E-2</c:v>
                </c:pt>
                <c:pt idx="33">
                  <c:v>4.2533699423074701E-2</c:v>
                </c:pt>
                <c:pt idx="34">
                  <c:v>5.6693758815526997E-2</c:v>
                </c:pt>
                <c:pt idx="35">
                  <c:v>4.73479889333248E-2</c:v>
                </c:pt>
                <c:pt idx="36">
                  <c:v>1.9028979281188199E-8</c:v>
                </c:pt>
                <c:pt idx="37">
                  <c:v>3.4764860856739698E-7</c:v>
                </c:pt>
                <c:pt idx="38">
                  <c:v>1.34483305737376E-3</c:v>
                </c:pt>
                <c:pt idx="39">
                  <c:v>0.21973660588264499</c:v>
                </c:pt>
                <c:pt idx="40">
                  <c:v>6.99804077157751E-5</c:v>
                </c:pt>
                <c:pt idx="41">
                  <c:v>4.1858921662196702E-8</c:v>
                </c:pt>
                <c:pt idx="42">
                  <c:v>0.88501191139221203</c:v>
                </c:pt>
                <c:pt idx="43">
                  <c:v>0.30011039972305298</c:v>
                </c:pt>
                <c:pt idx="44">
                  <c:v>0.93837642669677701</c:v>
                </c:pt>
                <c:pt idx="45">
                  <c:v>9.4182952307164702E-4</c:v>
                </c:pt>
                <c:pt idx="46">
                  <c:v>6.7904339928759303E-9</c:v>
                </c:pt>
                <c:pt idx="47">
                  <c:v>8.4453783929347992E-3</c:v>
                </c:pt>
                <c:pt idx="48">
                  <c:v>1.0574640327831701E-6</c:v>
                </c:pt>
                <c:pt idx="49">
                  <c:v>2.5576859479770102E-4</c:v>
                </c:pt>
                <c:pt idx="50">
                  <c:v>2.3455299924535201E-8</c:v>
                </c:pt>
                <c:pt idx="51">
                  <c:v>6.5320076828356805E-5</c:v>
                </c:pt>
                <c:pt idx="52">
                  <c:v>9.4915186821253899E-12</c:v>
                </c:pt>
                <c:pt idx="53">
                  <c:v>5.3147529251873502E-3</c:v>
                </c:pt>
                <c:pt idx="54">
                  <c:v>7.4349292844999595E-5</c:v>
                </c:pt>
                <c:pt idx="55">
                  <c:v>3.6460780393099399E-5</c:v>
                </c:pt>
                <c:pt idx="56">
                  <c:v>1.46151096487301E-5</c:v>
                </c:pt>
                <c:pt idx="57">
                  <c:v>0.92092531919479403</c:v>
                </c:pt>
                <c:pt idx="58">
                  <c:v>0.80841249227523804</c:v>
                </c:pt>
                <c:pt idx="59">
                  <c:v>1.20746199172572E-5</c:v>
                </c:pt>
                <c:pt idx="60">
                  <c:v>9.7356305559515005E-6</c:v>
                </c:pt>
                <c:pt idx="61">
                  <c:v>9.0712632072609299E-7</c:v>
                </c:pt>
                <c:pt idx="62">
                  <c:v>4.4253489761558699E-13</c:v>
                </c:pt>
                <c:pt idx="63">
                  <c:v>1.2372710443742101E-5</c:v>
                </c:pt>
                <c:pt idx="64">
                  <c:v>0.149348199367523</c:v>
                </c:pt>
                <c:pt idx="65">
                  <c:v>2.4654990062117601E-2</c:v>
                </c:pt>
                <c:pt idx="66">
                  <c:v>9.6845615971119498E-9</c:v>
                </c:pt>
                <c:pt idx="67">
                  <c:v>5.4872618056833701E-4</c:v>
                </c:pt>
                <c:pt idx="68">
                  <c:v>1.01458797960308E-11</c:v>
                </c:pt>
                <c:pt idx="69">
                  <c:v>8.0514432454492595E-8</c:v>
                </c:pt>
                <c:pt idx="70">
                  <c:v>2.8436239808797802E-3</c:v>
                </c:pt>
                <c:pt idx="71">
                  <c:v>6.0549960471689701E-4</c:v>
                </c:pt>
                <c:pt idx="72">
                  <c:v>0.37265220284461997</c:v>
                </c:pt>
                <c:pt idx="73">
                  <c:v>7.0751328021287901E-3</c:v>
                </c:pt>
                <c:pt idx="74">
                  <c:v>2.2558619902635099E-11</c:v>
                </c:pt>
                <c:pt idx="75">
                  <c:v>5.1172319799661602E-2</c:v>
                </c:pt>
                <c:pt idx="76">
                  <c:v>4.7050958528416197E-5</c:v>
                </c:pt>
                <c:pt idx="77">
                  <c:v>2.02404007723089E-5</c:v>
                </c:pt>
                <c:pt idx="78">
                  <c:v>3.5085470084794699E-9</c:v>
                </c:pt>
                <c:pt idx="79">
                  <c:v>6.32148832082748E-2</c:v>
                </c:pt>
                <c:pt idx="80">
                  <c:v>4.9539147876203104E-3</c:v>
                </c:pt>
                <c:pt idx="81">
                  <c:v>3.0866690212860698E-4</c:v>
                </c:pt>
                <c:pt idx="82">
                  <c:v>4.6069500967860202E-5</c:v>
                </c:pt>
                <c:pt idx="83">
                  <c:v>6.0866720974445301E-2</c:v>
                </c:pt>
                <c:pt idx="84">
                  <c:v>4.5936390051792799E-6</c:v>
                </c:pt>
                <c:pt idx="85">
                  <c:v>1.55323101602711E-10</c:v>
                </c:pt>
                <c:pt idx="86">
                  <c:v>2.4914881214499501E-4</c:v>
                </c:pt>
                <c:pt idx="87">
                  <c:v>7.9067647457122803E-3</c:v>
                </c:pt>
                <c:pt idx="88">
                  <c:v>6.1342329718172602E-3</c:v>
                </c:pt>
                <c:pt idx="89">
                  <c:v>7.7337581672054498E-8</c:v>
                </c:pt>
                <c:pt idx="90">
                  <c:v>5.9885871596634397E-3</c:v>
                </c:pt>
                <c:pt idx="91">
                  <c:v>0.12297940254211399</c:v>
                </c:pt>
                <c:pt idx="92">
                  <c:v>0.224560096859932</c:v>
                </c:pt>
                <c:pt idx="93">
                  <c:v>0.21171860396861999</c:v>
                </c:pt>
                <c:pt idx="94">
                  <c:v>4.7493239208051803E-7</c:v>
                </c:pt>
                <c:pt idx="95">
                  <c:v>6.25811708232504E-7</c:v>
                </c:pt>
                <c:pt idx="96">
                  <c:v>4.6849250793456997E-2</c:v>
                </c:pt>
                <c:pt idx="97">
                  <c:v>7.5323949567973596E-3</c:v>
                </c:pt>
                <c:pt idx="98">
                  <c:v>0.11747860163450199</c:v>
                </c:pt>
                <c:pt idx="99">
                  <c:v>0.79961460828781095</c:v>
                </c:pt>
                <c:pt idx="100">
                  <c:v>0.61411041021347001</c:v>
                </c:pt>
                <c:pt idx="101">
                  <c:v>2.5047399103641501E-3</c:v>
                </c:pt>
                <c:pt idx="102">
                  <c:v>3.1141489744186401E-2</c:v>
                </c:pt>
                <c:pt idx="103">
                  <c:v>1.9036860612686699E-4</c:v>
                </c:pt>
                <c:pt idx="104">
                  <c:v>4.5771360397338902E-2</c:v>
                </c:pt>
                <c:pt idx="105">
                  <c:v>2.3738680283713599E-6</c:v>
                </c:pt>
                <c:pt idx="106">
                  <c:v>0.92705619335174605</c:v>
                </c:pt>
                <c:pt idx="107">
                  <c:v>1.44239595556428E-6</c:v>
                </c:pt>
                <c:pt idx="108">
                  <c:v>0.78235399723053001</c:v>
                </c:pt>
                <c:pt idx="109">
                  <c:v>8.5852829215582501E-5</c:v>
                </c:pt>
                <c:pt idx="110">
                  <c:v>2.9329590688576001E-5</c:v>
                </c:pt>
                <c:pt idx="111">
                  <c:v>7.3420749686192694E-5</c:v>
                </c:pt>
                <c:pt idx="112">
                  <c:v>0.44472348690032998</c:v>
                </c:pt>
                <c:pt idx="113">
                  <c:v>2.2149709984660101E-3</c:v>
                </c:pt>
                <c:pt idx="114">
                  <c:v>0.19134479761123699</c:v>
                </c:pt>
                <c:pt idx="115">
                  <c:v>7.7639510855078697E-3</c:v>
                </c:pt>
                <c:pt idx="116">
                  <c:v>7.7276423573493999E-2</c:v>
                </c:pt>
                <c:pt idx="117">
                  <c:v>5.1585450768470799E-2</c:v>
                </c:pt>
                <c:pt idx="118">
                  <c:v>3.6856631049886302E-4</c:v>
                </c:pt>
                <c:pt idx="119">
                  <c:v>9.7014735729317198E-6</c:v>
                </c:pt>
                <c:pt idx="120">
                  <c:v>1.0725039755925499E-3</c:v>
                </c:pt>
                <c:pt idx="121">
                  <c:v>0.86388587951660201</c:v>
                </c:pt>
                <c:pt idx="122">
                  <c:v>1.5458029694855199E-2</c:v>
                </c:pt>
                <c:pt idx="123">
                  <c:v>0.13753469288349199</c:v>
                </c:pt>
                <c:pt idx="124">
                  <c:v>2.3890349548309998E-3</c:v>
                </c:pt>
                <c:pt idx="125">
                  <c:v>1.2940129636263001E-5</c:v>
                </c:pt>
                <c:pt idx="126">
                  <c:v>3.51523701101542E-3</c:v>
                </c:pt>
                <c:pt idx="127">
                  <c:v>1.5292160212993599E-2</c:v>
                </c:pt>
                <c:pt idx="128">
                  <c:v>0.22718830406665799</c:v>
                </c:pt>
                <c:pt idx="129">
                  <c:v>2.1008140174671999E-4</c:v>
                </c:pt>
                <c:pt idx="130">
                  <c:v>3.4348178701293401E-7</c:v>
                </c:pt>
                <c:pt idx="131">
                  <c:v>3.9894621295388802E-5</c:v>
                </c:pt>
                <c:pt idx="132">
                  <c:v>0.37306150794029203</c:v>
                </c:pt>
                <c:pt idx="133">
                  <c:v>0.20970590412616699</c:v>
                </c:pt>
                <c:pt idx="134">
                  <c:v>0.82734328508377097</c:v>
                </c:pt>
                <c:pt idx="135">
                  <c:v>4.47258315980434E-2</c:v>
                </c:pt>
                <c:pt idx="136">
                  <c:v>2.0941209299962801E-7</c:v>
                </c:pt>
                <c:pt idx="137">
                  <c:v>0.11591809988021901</c:v>
                </c:pt>
                <c:pt idx="138">
                  <c:v>0.18865780532360099</c:v>
                </c:pt>
                <c:pt idx="139">
                  <c:v>1.4676699647679899E-3</c:v>
                </c:pt>
                <c:pt idx="140">
                  <c:v>6.6940858960151698E-3</c:v>
                </c:pt>
                <c:pt idx="141">
                  <c:v>1.1005259693774899E-5</c:v>
                </c:pt>
                <c:pt idx="142">
                  <c:v>4.5026661828160303E-3</c:v>
                </c:pt>
                <c:pt idx="143">
                  <c:v>2.0729668904095901E-3</c:v>
                </c:pt>
                <c:pt idx="144">
                  <c:v>0.31388500332832298</c:v>
                </c:pt>
                <c:pt idx="145">
                  <c:v>1.04014198143432E-7</c:v>
                </c:pt>
                <c:pt idx="146">
                  <c:v>3.4711141139268903E-2</c:v>
                </c:pt>
                <c:pt idx="147">
                  <c:v>5.87947200983763E-3</c:v>
                </c:pt>
                <c:pt idx="148">
                  <c:v>0.23132440447807301</c:v>
                </c:pt>
                <c:pt idx="149">
                  <c:v>6.7832231521606404E-2</c:v>
                </c:pt>
                <c:pt idx="150">
                  <c:v>1.57548201968893E-4</c:v>
                </c:pt>
                <c:pt idx="151">
                  <c:v>1.94924604147673E-2</c:v>
                </c:pt>
                <c:pt idx="152">
                  <c:v>1.60769391804934E-2</c:v>
                </c:pt>
                <c:pt idx="153">
                  <c:v>0.19244770705699901</c:v>
                </c:pt>
                <c:pt idx="154">
                  <c:v>4.6364651061594504E-3</c:v>
                </c:pt>
                <c:pt idx="155">
                  <c:v>1.44145296872011E-5</c:v>
                </c:pt>
                <c:pt idx="156">
                  <c:v>8.1024363636970506E-2</c:v>
                </c:pt>
                <c:pt idx="157">
                  <c:v>0.79209607839584395</c:v>
                </c:pt>
                <c:pt idx="158">
                  <c:v>7.7463082969188704E-2</c:v>
                </c:pt>
                <c:pt idx="159">
                  <c:v>5.7567278417991501E-5</c:v>
                </c:pt>
                <c:pt idx="160">
                  <c:v>3.4116558730602299E-2</c:v>
                </c:pt>
                <c:pt idx="161">
                  <c:v>0.95509380102157604</c:v>
                </c:pt>
                <c:pt idx="162">
                  <c:v>1.5833240468054999E-3</c:v>
                </c:pt>
                <c:pt idx="163">
                  <c:v>1.2516210290414201E-6</c:v>
                </c:pt>
                <c:pt idx="164">
                  <c:v>1.4278559945523701E-2</c:v>
                </c:pt>
                <c:pt idx="165">
                  <c:v>2.8164971154183102E-3</c:v>
                </c:pt>
                <c:pt idx="166">
                  <c:v>0.51695817708969105</c:v>
                </c:pt>
                <c:pt idx="167">
                  <c:v>0.94302678108215299</c:v>
                </c:pt>
                <c:pt idx="168">
                  <c:v>5.0042320042848601E-2</c:v>
                </c:pt>
                <c:pt idx="169">
                  <c:v>8.1284770203637901E-7</c:v>
                </c:pt>
                <c:pt idx="170">
                  <c:v>0.118468500673771</c:v>
                </c:pt>
                <c:pt idx="171">
                  <c:v>0.114854402840137</c:v>
                </c:pt>
                <c:pt idx="172">
                  <c:v>0.63432258367538497</c:v>
                </c:pt>
                <c:pt idx="173">
                  <c:v>4.6145077794790303E-3</c:v>
                </c:pt>
                <c:pt idx="174">
                  <c:v>3.25354710221291E-2</c:v>
                </c:pt>
                <c:pt idx="175">
                  <c:v>4.5538339763879802E-3</c:v>
                </c:pt>
                <c:pt idx="176">
                  <c:v>4.7941859811544398E-2</c:v>
                </c:pt>
                <c:pt idx="177">
                  <c:v>0.280234485864639</c:v>
                </c:pt>
                <c:pt idx="178">
                  <c:v>3.95712107419968E-2</c:v>
                </c:pt>
                <c:pt idx="179">
                  <c:v>1.40560395084321E-3</c:v>
                </c:pt>
                <c:pt idx="180">
                  <c:v>6.7681267857551602E-2</c:v>
                </c:pt>
                <c:pt idx="181">
                  <c:v>6.3664920628070804E-2</c:v>
                </c:pt>
                <c:pt idx="182">
                  <c:v>0.50173300504684404</c:v>
                </c:pt>
                <c:pt idx="183">
                  <c:v>0.69950062036514304</c:v>
                </c:pt>
                <c:pt idx="184">
                  <c:v>8.0399613580084406E-6</c:v>
                </c:pt>
                <c:pt idx="185">
                  <c:v>8.8565621990710497E-4</c:v>
                </c:pt>
                <c:pt idx="186">
                  <c:v>6.6040991805493797E-3</c:v>
                </c:pt>
                <c:pt idx="187">
                  <c:v>7.3427252471447005E-2</c:v>
                </c:pt>
                <c:pt idx="188">
                  <c:v>7.5008712883572998E-5</c:v>
                </c:pt>
                <c:pt idx="189">
                  <c:v>0.14759929478168499</c:v>
                </c:pt>
                <c:pt idx="190">
                  <c:v>8.0754216760396992E-3</c:v>
                </c:pt>
                <c:pt idx="191">
                  <c:v>2.1461460739374199E-2</c:v>
                </c:pt>
                <c:pt idx="192">
                  <c:v>1.08806695789099E-2</c:v>
                </c:pt>
                <c:pt idx="193">
                  <c:v>0.266870707273483</c:v>
                </c:pt>
                <c:pt idx="194">
                  <c:v>7.0867208705749397E-6</c:v>
                </c:pt>
                <c:pt idx="195">
                  <c:v>2.58185100392438E-5</c:v>
                </c:pt>
                <c:pt idx="196">
                  <c:v>2.02209805138409E-4</c:v>
                </c:pt>
                <c:pt idx="197">
                  <c:v>1.9237500382587301E-3</c:v>
                </c:pt>
                <c:pt idx="198">
                  <c:v>1.0869069956243E-2</c:v>
                </c:pt>
                <c:pt idx="199">
                  <c:v>2.2617389913648402E-3</c:v>
                </c:pt>
                <c:pt idx="200">
                  <c:v>0.32527789473533603</c:v>
                </c:pt>
                <c:pt idx="201">
                  <c:v>0.30191978812217701</c:v>
                </c:pt>
                <c:pt idx="202">
                  <c:v>8.4477879106998402E-2</c:v>
                </c:pt>
                <c:pt idx="203">
                  <c:v>2.3149320855736701E-2</c:v>
                </c:pt>
                <c:pt idx="204">
                  <c:v>1.45434297155589E-3</c:v>
                </c:pt>
                <c:pt idx="205">
                  <c:v>0.37113279104232799</c:v>
                </c:pt>
                <c:pt idx="206">
                  <c:v>7.1422576904296903E-2</c:v>
                </c:pt>
                <c:pt idx="207">
                  <c:v>1.30338203161955E-2</c:v>
                </c:pt>
                <c:pt idx="208">
                  <c:v>0.13123759627342199</c:v>
                </c:pt>
                <c:pt idx="209">
                  <c:v>0.145626306533813</c:v>
                </c:pt>
                <c:pt idx="210">
                  <c:v>7.9277053475379902E-2</c:v>
                </c:pt>
                <c:pt idx="211">
                  <c:v>1.5269099094439301E-5</c:v>
                </c:pt>
                <c:pt idx="212">
                  <c:v>3.66991497576237E-2</c:v>
                </c:pt>
                <c:pt idx="213">
                  <c:v>1.22427692986093E-4</c:v>
                </c:pt>
                <c:pt idx="214">
                  <c:v>0.39193609356880199</c:v>
                </c:pt>
                <c:pt idx="215">
                  <c:v>0.150412797927856</c:v>
                </c:pt>
                <c:pt idx="216">
                  <c:v>0.366247087717056</c:v>
                </c:pt>
                <c:pt idx="217">
                  <c:v>6.2337391078472103E-2</c:v>
                </c:pt>
                <c:pt idx="218">
                  <c:v>2.7595089748501798E-2</c:v>
                </c:pt>
                <c:pt idx="219">
                  <c:v>0.117689698934555</c:v>
                </c:pt>
                <c:pt idx="220">
                  <c:v>0.70758950710296598</c:v>
                </c:pt>
                <c:pt idx="221">
                  <c:v>0.26873001456260698</c:v>
                </c:pt>
                <c:pt idx="222">
                  <c:v>2.5594650651328298E-4</c:v>
                </c:pt>
                <c:pt idx="223">
                  <c:v>7.5383121147751799E-3</c:v>
                </c:pt>
                <c:pt idx="224">
                  <c:v>0.94285678863525402</c:v>
                </c:pt>
                <c:pt idx="225">
                  <c:v>0.21077880263328599</c:v>
                </c:pt>
                <c:pt idx="226">
                  <c:v>7.1794088398746697E-6</c:v>
                </c:pt>
                <c:pt idx="227">
                  <c:v>5.01503795385361E-2</c:v>
                </c:pt>
                <c:pt idx="228">
                  <c:v>6.5287589677609503E-5</c:v>
                </c:pt>
                <c:pt idx="229">
                  <c:v>1.23605295084417E-3</c:v>
                </c:pt>
                <c:pt idx="230">
                  <c:v>0.373023390769959</c:v>
                </c:pt>
                <c:pt idx="231">
                  <c:v>1.00856898352504E-2</c:v>
                </c:pt>
                <c:pt idx="232">
                  <c:v>0.33539968729019198</c:v>
                </c:pt>
                <c:pt idx="233">
                  <c:v>0.109149500727654</c:v>
                </c:pt>
                <c:pt idx="234">
                  <c:v>4.09967015002621E-6</c:v>
                </c:pt>
                <c:pt idx="235">
                  <c:v>8.1549081951379793E-3</c:v>
                </c:pt>
                <c:pt idx="236">
                  <c:v>0.14096589386463201</c:v>
                </c:pt>
                <c:pt idx="237">
                  <c:v>7.7907349914312397E-3</c:v>
                </c:pt>
                <c:pt idx="238">
                  <c:v>0.77043682336807295</c:v>
                </c:pt>
                <c:pt idx="239">
                  <c:v>0.41427090764045699</c:v>
                </c:pt>
                <c:pt idx="240">
                  <c:v>1.3979710047351499E-6</c:v>
                </c:pt>
                <c:pt idx="241">
                  <c:v>0.104084797203541</c:v>
                </c:pt>
                <c:pt idx="242">
                  <c:v>2.8302869759500001E-3</c:v>
                </c:pt>
                <c:pt idx="243">
                  <c:v>1.2428879563230999E-4</c:v>
                </c:pt>
                <c:pt idx="244">
                  <c:v>0.18591420352459001</c:v>
                </c:pt>
                <c:pt idx="245">
                  <c:v>0.19359150528907801</c:v>
                </c:pt>
                <c:pt idx="246">
                  <c:v>0.147528901696205</c:v>
                </c:pt>
                <c:pt idx="247">
                  <c:v>1.7209599900525101E-4</c:v>
                </c:pt>
                <c:pt idx="248">
                  <c:v>2.3876929655671099E-2</c:v>
                </c:pt>
                <c:pt idx="249">
                  <c:v>0.501722872257233</c:v>
                </c:pt>
                <c:pt idx="250">
                  <c:v>4.9092230619862697E-4</c:v>
                </c:pt>
                <c:pt idx="251">
                  <c:v>1.25721702352166E-2</c:v>
                </c:pt>
                <c:pt idx="252">
                  <c:v>7.1310792118310902E-3</c:v>
                </c:pt>
                <c:pt idx="253">
                  <c:v>4.0134819573722801E-4</c:v>
                </c:pt>
                <c:pt idx="254">
                  <c:v>0.53453439474105802</c:v>
                </c:pt>
                <c:pt idx="255">
                  <c:v>8.5454572399612503E-5</c:v>
                </c:pt>
                <c:pt idx="256">
                  <c:v>6.7571410909295104E-4</c:v>
                </c:pt>
                <c:pt idx="257">
                  <c:v>1.1152599938213799E-2</c:v>
                </c:pt>
                <c:pt idx="258">
                  <c:v>0.65388798713684104</c:v>
                </c:pt>
                <c:pt idx="259">
                  <c:v>0.29209831357002303</c:v>
                </c:pt>
                <c:pt idx="260">
                  <c:v>3.6238200962543501E-2</c:v>
                </c:pt>
                <c:pt idx="261">
                  <c:v>0.16883340477943401</c:v>
                </c:pt>
                <c:pt idx="262">
                  <c:v>1.2194810435175899E-2</c:v>
                </c:pt>
                <c:pt idx="263">
                  <c:v>0.106562800705433</c:v>
                </c:pt>
                <c:pt idx="264">
                  <c:v>8.7530879682162794E-6</c:v>
                </c:pt>
                <c:pt idx="265">
                  <c:v>0.104077100753784</c:v>
                </c:pt>
                <c:pt idx="266">
                  <c:v>0.14107200503349299</c:v>
                </c:pt>
                <c:pt idx="267">
                  <c:v>0.74118518829345703</c:v>
                </c:pt>
                <c:pt idx="268">
                  <c:v>0.16232879459857899</c:v>
                </c:pt>
                <c:pt idx="269">
                  <c:v>0.54513889551162698</c:v>
                </c:pt>
                <c:pt idx="270">
                  <c:v>0.56008011102676403</c:v>
                </c:pt>
                <c:pt idx="271">
                  <c:v>0.106957599520683</c:v>
                </c:pt>
                <c:pt idx="272">
                  <c:v>0.41320779919624301</c:v>
                </c:pt>
                <c:pt idx="273">
                  <c:v>1.01429295682465E-5</c:v>
                </c:pt>
                <c:pt idx="274">
                  <c:v>0.61325311660766602</c:v>
                </c:pt>
                <c:pt idx="275">
                  <c:v>9.1600138694047893E-3</c:v>
                </c:pt>
                <c:pt idx="276">
                  <c:v>8.4368713200092302E-2</c:v>
                </c:pt>
                <c:pt idx="277">
                  <c:v>1.3308189809322401E-2</c:v>
                </c:pt>
                <c:pt idx="278">
                  <c:v>5.2988208830356598E-2</c:v>
                </c:pt>
                <c:pt idx="279">
                  <c:v>7.8705626947339597E-5</c:v>
                </c:pt>
                <c:pt idx="280">
                  <c:v>0.124334797263145</c:v>
                </c:pt>
                <c:pt idx="281">
                  <c:v>4.45333309471607E-2</c:v>
                </c:pt>
                <c:pt idx="282">
                  <c:v>5.6708440752117903E-6</c:v>
                </c:pt>
                <c:pt idx="283">
                  <c:v>5.6100849062204403E-2</c:v>
                </c:pt>
                <c:pt idx="284">
                  <c:v>2.4377650115639002E-3</c:v>
                </c:pt>
                <c:pt idx="285">
                  <c:v>2.73881014436483E-4</c:v>
                </c:pt>
                <c:pt idx="286">
                  <c:v>5.2132461220026002E-2</c:v>
                </c:pt>
                <c:pt idx="287">
                  <c:v>1.01996201919974E-5</c:v>
                </c:pt>
                <c:pt idx="288">
                  <c:v>0.50038892030715898</c:v>
                </c:pt>
                <c:pt idx="289">
                  <c:v>0.75225740671157804</c:v>
                </c:pt>
                <c:pt idx="290">
                  <c:v>0.15717540681362199</c:v>
                </c:pt>
                <c:pt idx="291">
                  <c:v>4.8183999024331602E-4</c:v>
                </c:pt>
                <c:pt idx="292">
                  <c:v>0.52882468700408902</c:v>
                </c:pt>
                <c:pt idx="293">
                  <c:v>1.7924040555954E-2</c:v>
                </c:pt>
                <c:pt idx="294">
                  <c:v>2.8735550120472901E-2</c:v>
                </c:pt>
                <c:pt idx="295">
                  <c:v>5.3300750441849197E-3</c:v>
                </c:pt>
                <c:pt idx="296">
                  <c:v>2.68005393445492E-2</c:v>
                </c:pt>
                <c:pt idx="297">
                  <c:v>0.51207637786865201</c:v>
                </c:pt>
                <c:pt idx="298">
                  <c:v>8.6033843457698794E-2</c:v>
                </c:pt>
                <c:pt idx="299">
                  <c:v>0.94106298685073897</c:v>
                </c:pt>
                <c:pt idx="300">
                  <c:v>3.10114193707705E-2</c:v>
                </c:pt>
                <c:pt idx="301">
                  <c:v>0.48230791091918901</c:v>
                </c:pt>
                <c:pt idx="302">
                  <c:v>5.7159239077009301E-5</c:v>
                </c:pt>
                <c:pt idx="303">
                  <c:v>1.51725895702839E-2</c:v>
                </c:pt>
                <c:pt idx="304">
                  <c:v>0.107385702431202</c:v>
                </c:pt>
                <c:pt idx="305">
                  <c:v>0.205624595284462</c:v>
                </c:pt>
                <c:pt idx="306">
                  <c:v>0.26198598742485002</c:v>
                </c:pt>
                <c:pt idx="307">
                  <c:v>1.57769303768873E-3</c:v>
                </c:pt>
                <c:pt idx="308">
                  <c:v>0.10702429711818701</c:v>
                </c:pt>
                <c:pt idx="309">
                  <c:v>1.98077410459518E-3</c:v>
                </c:pt>
                <c:pt idx="310">
                  <c:v>0.99427217245101895</c:v>
                </c:pt>
                <c:pt idx="311">
                  <c:v>9.9331533419899602E-5</c:v>
                </c:pt>
                <c:pt idx="312">
                  <c:v>4.5800311454513601E-6</c:v>
                </c:pt>
                <c:pt idx="313">
                  <c:v>3.01339905709028E-2</c:v>
                </c:pt>
                <c:pt idx="314">
                  <c:v>6.0051912441849698E-4</c:v>
                </c:pt>
                <c:pt idx="315">
                  <c:v>1.42028601840138E-2</c:v>
                </c:pt>
                <c:pt idx="316">
                  <c:v>0.60166138410568204</c:v>
                </c:pt>
                <c:pt idx="317">
                  <c:v>1.4549589715898001E-2</c:v>
                </c:pt>
                <c:pt idx="318">
                  <c:v>0.37350121140480003</c:v>
                </c:pt>
                <c:pt idx="319">
                  <c:v>0.20025959610939001</c:v>
                </c:pt>
                <c:pt idx="320">
                  <c:v>2.3115249350667E-3</c:v>
                </c:pt>
                <c:pt idx="321">
                  <c:v>0.143952801823616</c:v>
                </c:pt>
                <c:pt idx="322">
                  <c:v>0.64463442564010598</c:v>
                </c:pt>
                <c:pt idx="323">
                  <c:v>2.78010302281473E-5</c:v>
                </c:pt>
                <c:pt idx="324">
                  <c:v>0.59561318159103405</c:v>
                </c:pt>
                <c:pt idx="325">
                  <c:v>0.26918488740920998</c:v>
                </c:pt>
                <c:pt idx="326">
                  <c:v>0.115744903683662</c:v>
                </c:pt>
                <c:pt idx="327">
                  <c:v>6.1417010147124496E-4</c:v>
                </c:pt>
                <c:pt idx="328">
                  <c:v>0.117547802627087</c:v>
                </c:pt>
                <c:pt idx="329">
                  <c:v>0.26864019036293002</c:v>
                </c:pt>
                <c:pt idx="330">
                  <c:v>0.72401088476180997</c:v>
                </c:pt>
                <c:pt idx="331">
                  <c:v>0.741327524185181</c:v>
                </c:pt>
                <c:pt idx="332">
                  <c:v>1.58651196397841E-3</c:v>
                </c:pt>
                <c:pt idx="333">
                  <c:v>1.1381410062313101E-2</c:v>
                </c:pt>
                <c:pt idx="334">
                  <c:v>2.48941406607628E-3</c:v>
                </c:pt>
                <c:pt idx="335">
                  <c:v>0.38317579030990601</c:v>
                </c:pt>
                <c:pt idx="336">
                  <c:v>0.12968060374259899</c:v>
                </c:pt>
                <c:pt idx="337">
                  <c:v>7.7748447656631497E-2</c:v>
                </c:pt>
                <c:pt idx="338">
                  <c:v>0.34738290309906</c:v>
                </c:pt>
                <c:pt idx="339">
                  <c:v>8.2441307604312897E-2</c:v>
                </c:pt>
                <c:pt idx="340">
                  <c:v>1.0328309610485999E-2</c:v>
                </c:pt>
                <c:pt idx="341">
                  <c:v>0.38909238576888999</c:v>
                </c:pt>
                <c:pt idx="342">
                  <c:v>0.66822439432144198</c:v>
                </c:pt>
                <c:pt idx="343">
                  <c:v>0.22477820515632599</c:v>
                </c:pt>
                <c:pt idx="344">
                  <c:v>0.23816350102424599</c:v>
                </c:pt>
                <c:pt idx="345">
                  <c:v>4.4937938451767002E-2</c:v>
                </c:pt>
                <c:pt idx="346">
                  <c:v>0.67765057086944602</c:v>
                </c:pt>
                <c:pt idx="347">
                  <c:v>8.5212290287017805E-3</c:v>
                </c:pt>
                <c:pt idx="348">
                  <c:v>1.8176430603489299E-4</c:v>
                </c:pt>
                <c:pt idx="349">
                  <c:v>1.5767950389999899E-4</c:v>
                </c:pt>
                <c:pt idx="350">
                  <c:v>0.34400579333305398</c:v>
                </c:pt>
                <c:pt idx="351">
                  <c:v>2.4491250514984101E-3</c:v>
                </c:pt>
                <c:pt idx="352">
                  <c:v>0.276668310165405</c:v>
                </c:pt>
                <c:pt idx="353">
                  <c:v>0.41862380504608199</c:v>
                </c:pt>
                <c:pt idx="354">
                  <c:v>0.66006028652191195</c:v>
                </c:pt>
                <c:pt idx="355">
                  <c:v>0.49305790662765497</c:v>
                </c:pt>
                <c:pt idx="356">
                  <c:v>1.8647249788045901E-2</c:v>
                </c:pt>
                <c:pt idx="357">
                  <c:v>0.796969413757324</c:v>
                </c:pt>
                <c:pt idx="358">
                  <c:v>1.6482360661029798E-2</c:v>
                </c:pt>
                <c:pt idx="359">
                  <c:v>0.50601077079772905</c:v>
                </c:pt>
                <c:pt idx="360">
                  <c:v>0.26648250222206099</c:v>
                </c:pt>
                <c:pt idx="361">
                  <c:v>0.96680122613906905</c:v>
                </c:pt>
                <c:pt idx="362">
                  <c:v>0.39216420054435702</c:v>
                </c:pt>
                <c:pt idx="363">
                  <c:v>0.15379150211811099</c:v>
                </c:pt>
                <c:pt idx="364">
                  <c:v>6.3474439084529903E-3</c:v>
                </c:pt>
                <c:pt idx="365">
                  <c:v>0.81860882043838501</c:v>
                </c:pt>
                <c:pt idx="366">
                  <c:v>6.9933570921421107E-2</c:v>
                </c:pt>
                <c:pt idx="367">
                  <c:v>4.4683879241347304E-3</c:v>
                </c:pt>
                <c:pt idx="368">
                  <c:v>9.43951308727264E-5</c:v>
                </c:pt>
                <c:pt idx="369">
                  <c:v>0.23411120474338501</c:v>
                </c:pt>
                <c:pt idx="370">
                  <c:v>0.69633817672729503</c:v>
                </c:pt>
                <c:pt idx="371">
                  <c:v>0.71201187372207597</c:v>
                </c:pt>
                <c:pt idx="372">
                  <c:v>2.0488280802965199E-2</c:v>
                </c:pt>
                <c:pt idx="373">
                  <c:v>0.98865997791290305</c:v>
                </c:pt>
                <c:pt idx="374">
                  <c:v>2.9356349841691601E-5</c:v>
                </c:pt>
                <c:pt idx="375">
                  <c:v>3.7353869527578402E-2</c:v>
                </c:pt>
                <c:pt idx="376">
                  <c:v>0.48027989268302901</c:v>
                </c:pt>
                <c:pt idx="377">
                  <c:v>0.47662970423698398</c:v>
                </c:pt>
                <c:pt idx="378">
                  <c:v>0.317188709974289</c:v>
                </c:pt>
                <c:pt idx="379">
                  <c:v>0.112076602876186</c:v>
                </c:pt>
                <c:pt idx="380">
                  <c:v>2.0494589582085599E-2</c:v>
                </c:pt>
                <c:pt idx="381">
                  <c:v>0.116452001035213</c:v>
                </c:pt>
                <c:pt idx="382">
                  <c:v>0.101626202464104</c:v>
                </c:pt>
                <c:pt idx="383">
                  <c:v>4.81301285326481E-2</c:v>
                </c:pt>
                <c:pt idx="384">
                  <c:v>0.37785860896110501</c:v>
                </c:pt>
                <c:pt idx="385">
                  <c:v>0.290073812007904</c:v>
                </c:pt>
                <c:pt idx="386">
                  <c:v>5.8414838276803502E-3</c:v>
                </c:pt>
                <c:pt idx="387">
                  <c:v>4.8794001340866103E-2</c:v>
                </c:pt>
                <c:pt idx="388">
                  <c:v>4.94154505431652E-2</c:v>
                </c:pt>
                <c:pt idx="389">
                  <c:v>0.441894501447678</c:v>
                </c:pt>
                <c:pt idx="390">
                  <c:v>0.78676837682723999</c:v>
                </c:pt>
                <c:pt idx="391">
                  <c:v>0.34055781364440901</c:v>
                </c:pt>
                <c:pt idx="392">
                  <c:v>4.0598370134830503E-2</c:v>
                </c:pt>
                <c:pt idx="393">
                  <c:v>5.57275712490082E-2</c:v>
                </c:pt>
                <c:pt idx="394">
                  <c:v>0.35507848858833302</c:v>
                </c:pt>
                <c:pt idx="395">
                  <c:v>0.53266710042953502</c:v>
                </c:pt>
                <c:pt idx="396">
                  <c:v>0.122590497136116</c:v>
                </c:pt>
                <c:pt idx="397">
                  <c:v>2.6121629402041401E-2</c:v>
                </c:pt>
                <c:pt idx="398">
                  <c:v>0.53896689414978005</c:v>
                </c:pt>
                <c:pt idx="399">
                  <c:v>0.83257430791854903</c:v>
                </c:pt>
                <c:pt idx="400">
                  <c:v>0.34492120146751398</c:v>
                </c:pt>
                <c:pt idx="401">
                  <c:v>5.7821171358227704E-3</c:v>
                </c:pt>
                <c:pt idx="402">
                  <c:v>1.1757350293919401E-3</c:v>
                </c:pt>
                <c:pt idx="403">
                  <c:v>0.22367650270462</c:v>
                </c:pt>
                <c:pt idx="404">
                  <c:v>0.24755670130252799</c:v>
                </c:pt>
                <c:pt idx="405">
                  <c:v>0.49535819888114901</c:v>
                </c:pt>
                <c:pt idx="406">
                  <c:v>0.43050348758697499</c:v>
                </c:pt>
                <c:pt idx="407">
                  <c:v>0.96964132785797097</c:v>
                </c:pt>
                <c:pt idx="408">
                  <c:v>2.1866499446332498E-3</c:v>
                </c:pt>
                <c:pt idx="409">
                  <c:v>2.6864199899136998E-3</c:v>
                </c:pt>
                <c:pt idx="410">
                  <c:v>8.7004789384082003E-4</c:v>
                </c:pt>
                <c:pt idx="411">
                  <c:v>0.63198441267013605</c:v>
                </c:pt>
                <c:pt idx="412">
                  <c:v>3.0340158846229302E-3</c:v>
                </c:pt>
                <c:pt idx="413">
                  <c:v>6.2268138863146296E-3</c:v>
                </c:pt>
                <c:pt idx="414">
                  <c:v>0.13958890736103099</c:v>
                </c:pt>
                <c:pt idx="415">
                  <c:v>5.0149817252531604E-4</c:v>
                </c:pt>
                <c:pt idx="416">
                  <c:v>0.20029500126838701</c:v>
                </c:pt>
                <c:pt idx="417">
                  <c:v>0.15839309990406</c:v>
                </c:pt>
                <c:pt idx="418">
                  <c:v>3.8526281714439399E-2</c:v>
                </c:pt>
                <c:pt idx="419">
                  <c:v>0.60562372207641602</c:v>
                </c:pt>
                <c:pt idx="420">
                  <c:v>2.7123929932713502E-2</c:v>
                </c:pt>
                <c:pt idx="421">
                  <c:v>1.06859700754285E-2</c:v>
                </c:pt>
                <c:pt idx="422">
                  <c:v>0.18507079780101801</c:v>
                </c:pt>
                <c:pt idx="423">
                  <c:v>0.38054570555687001</c:v>
                </c:pt>
                <c:pt idx="424">
                  <c:v>1.0709890164434899E-2</c:v>
                </c:pt>
                <c:pt idx="425">
                  <c:v>0.117845296859741</c:v>
                </c:pt>
                <c:pt idx="426">
                  <c:v>0.680628001689911</c:v>
                </c:pt>
                <c:pt idx="427">
                  <c:v>0.14458920061588301</c:v>
                </c:pt>
                <c:pt idx="428">
                  <c:v>0.331580489873886</c:v>
                </c:pt>
                <c:pt idx="429">
                  <c:v>2.0609109196811901E-3</c:v>
                </c:pt>
                <c:pt idx="430">
                  <c:v>7.6447673141956302E-2</c:v>
                </c:pt>
                <c:pt idx="431">
                  <c:v>2.03847396187484E-3</c:v>
                </c:pt>
                <c:pt idx="432">
                  <c:v>1.72538906335831E-2</c:v>
                </c:pt>
                <c:pt idx="433">
                  <c:v>2.9153840150684101E-3</c:v>
                </c:pt>
                <c:pt idx="434">
                  <c:v>1.7862979322671901E-2</c:v>
                </c:pt>
                <c:pt idx="435">
                  <c:v>0.391086995601654</c:v>
                </c:pt>
                <c:pt idx="436">
                  <c:v>0.417118489742279</c:v>
                </c:pt>
                <c:pt idx="437">
                  <c:v>1.22009904589504E-3</c:v>
                </c:pt>
                <c:pt idx="438">
                  <c:v>2.2998270578682401E-3</c:v>
                </c:pt>
                <c:pt idx="439">
                  <c:v>0.18908520042896301</c:v>
                </c:pt>
                <c:pt idx="440">
                  <c:v>1.7375500872731198E-2</c:v>
                </c:pt>
                <c:pt idx="441">
                  <c:v>6.67824596166611E-2</c:v>
                </c:pt>
                <c:pt idx="442">
                  <c:v>0.55448198318481401</c:v>
                </c:pt>
                <c:pt idx="443">
                  <c:v>0.35507538914680498</c:v>
                </c:pt>
                <c:pt idx="444">
                  <c:v>0.28926551342010498</c:v>
                </c:pt>
                <c:pt idx="445">
                  <c:v>1.9940579310059499E-2</c:v>
                </c:pt>
                <c:pt idx="446">
                  <c:v>0.12026129662990601</c:v>
                </c:pt>
                <c:pt idx="447">
                  <c:v>0.91849887371063199</c:v>
                </c:pt>
                <c:pt idx="448">
                  <c:v>0.70347392559051503</c:v>
                </c:pt>
                <c:pt idx="449">
                  <c:v>0.28705069422721902</c:v>
                </c:pt>
                <c:pt idx="450">
                  <c:v>7.7671051258221301E-4</c:v>
                </c:pt>
                <c:pt idx="451">
                  <c:v>0.32794660329818698</c:v>
                </c:pt>
                <c:pt idx="452">
                  <c:v>1.8370240926742599E-2</c:v>
                </c:pt>
                <c:pt idx="453">
                  <c:v>3.27122310409322E-4</c:v>
                </c:pt>
                <c:pt idx="454">
                  <c:v>0.281423300504684</c:v>
                </c:pt>
                <c:pt idx="455">
                  <c:v>0.70506441593170199</c:v>
                </c:pt>
                <c:pt idx="456">
                  <c:v>1.9690079614520101E-2</c:v>
                </c:pt>
                <c:pt idx="457">
                  <c:v>0.27039840817451499</c:v>
                </c:pt>
                <c:pt idx="458">
                  <c:v>0.29698538780212402</c:v>
                </c:pt>
                <c:pt idx="459">
                  <c:v>2.9115169309079598E-4</c:v>
                </c:pt>
                <c:pt idx="460">
                  <c:v>8.4276497364044203E-2</c:v>
                </c:pt>
                <c:pt idx="461">
                  <c:v>0.14395609498024001</c:v>
                </c:pt>
                <c:pt idx="462">
                  <c:v>6.4395606517791706E-2</c:v>
                </c:pt>
                <c:pt idx="463">
                  <c:v>0.54757738113403298</c:v>
                </c:pt>
                <c:pt idx="464">
                  <c:v>4.4583831913769202E-3</c:v>
                </c:pt>
                <c:pt idx="465">
                  <c:v>0.28826650977134699</c:v>
                </c:pt>
                <c:pt idx="466">
                  <c:v>0.85732638835907005</c:v>
                </c:pt>
                <c:pt idx="467">
                  <c:v>0.509502112865448</c:v>
                </c:pt>
                <c:pt idx="468">
                  <c:v>0.41196128726005599</c:v>
                </c:pt>
                <c:pt idx="469">
                  <c:v>2.6526939123868901E-2</c:v>
                </c:pt>
                <c:pt idx="470">
                  <c:v>2.07386305555701E-3</c:v>
                </c:pt>
                <c:pt idx="471">
                  <c:v>0.67302578687667802</c:v>
                </c:pt>
                <c:pt idx="472">
                  <c:v>0.12020269781351101</c:v>
                </c:pt>
                <c:pt idx="473">
                  <c:v>0.57550942897796598</c:v>
                </c:pt>
                <c:pt idx="474">
                  <c:v>0.13748949766159099</c:v>
                </c:pt>
                <c:pt idx="475">
                  <c:v>3.2650791108608198E-3</c:v>
                </c:pt>
                <c:pt idx="476">
                  <c:v>0.52566581964492798</c:v>
                </c:pt>
                <c:pt idx="477">
                  <c:v>0.85473221540451105</c:v>
                </c:pt>
                <c:pt idx="478">
                  <c:v>1.7760399729013401E-2</c:v>
                </c:pt>
                <c:pt idx="479">
                  <c:v>1.32497097365558E-3</c:v>
                </c:pt>
                <c:pt idx="480">
                  <c:v>3.35600487887859E-2</c:v>
                </c:pt>
                <c:pt idx="481">
                  <c:v>0.103740401566029</c:v>
                </c:pt>
                <c:pt idx="482">
                  <c:v>8.2980552688241005E-3</c:v>
                </c:pt>
                <c:pt idx="483">
                  <c:v>0.88205188512802102</c:v>
                </c:pt>
                <c:pt idx="484">
                  <c:v>0.79842740297317505</c:v>
                </c:pt>
                <c:pt idx="485">
                  <c:v>3.1654750928282699E-3</c:v>
                </c:pt>
                <c:pt idx="486">
                  <c:v>4.4737798161804702E-3</c:v>
                </c:pt>
                <c:pt idx="487">
                  <c:v>7.2629533708095606E-2</c:v>
                </c:pt>
                <c:pt idx="488">
                  <c:v>8.6372219026088701E-2</c:v>
                </c:pt>
                <c:pt idx="489">
                  <c:v>0.26241171360015902</c:v>
                </c:pt>
                <c:pt idx="490">
                  <c:v>0.83324921131134</c:v>
                </c:pt>
                <c:pt idx="491">
                  <c:v>4.5015759766101802E-2</c:v>
                </c:pt>
                <c:pt idx="492">
                  <c:v>0.171648904681206</c:v>
                </c:pt>
                <c:pt idx="493">
                  <c:v>0.131426095962524</c:v>
                </c:pt>
                <c:pt idx="494">
                  <c:v>0.75527977943420399</c:v>
                </c:pt>
                <c:pt idx="495">
                  <c:v>0.32545349001884499</c:v>
                </c:pt>
                <c:pt idx="496">
                  <c:v>2.8915679082274399E-2</c:v>
                </c:pt>
                <c:pt idx="497">
                  <c:v>3.0415479559451298E-3</c:v>
                </c:pt>
                <c:pt idx="498">
                  <c:v>5.7724211364984498E-2</c:v>
                </c:pt>
                <c:pt idx="499">
                  <c:v>0.14102290570735901</c:v>
                </c:pt>
                <c:pt idx="500">
                  <c:v>0.28203168511390703</c:v>
                </c:pt>
                <c:pt idx="501">
                  <c:v>0.81806677579879805</c:v>
                </c:pt>
                <c:pt idx="502">
                  <c:v>0.28150969743728599</c:v>
                </c:pt>
                <c:pt idx="503">
                  <c:v>6.4868577755987601E-3</c:v>
                </c:pt>
                <c:pt idx="504">
                  <c:v>4.0447399020195E-2</c:v>
                </c:pt>
                <c:pt idx="505">
                  <c:v>0.65810191631317105</c:v>
                </c:pt>
                <c:pt idx="506">
                  <c:v>1.7269400879740701E-2</c:v>
                </c:pt>
                <c:pt idx="507">
                  <c:v>0.61821109056472801</c:v>
                </c:pt>
                <c:pt idx="508">
                  <c:v>9.9835554137826001E-3</c:v>
                </c:pt>
                <c:pt idx="509">
                  <c:v>0.58833712339401201</c:v>
                </c:pt>
                <c:pt idx="510">
                  <c:v>3.9118770509958302E-3</c:v>
                </c:pt>
                <c:pt idx="511">
                  <c:v>0.33926919102668801</c:v>
                </c:pt>
                <c:pt idx="512">
                  <c:v>1.96357094682753E-3</c:v>
                </c:pt>
                <c:pt idx="513">
                  <c:v>0.52862912416458097</c:v>
                </c:pt>
                <c:pt idx="514">
                  <c:v>0.48620858788490301</c:v>
                </c:pt>
                <c:pt idx="515">
                  <c:v>0.142794400453568</c:v>
                </c:pt>
                <c:pt idx="516">
                  <c:v>1.98231704416685E-4</c:v>
                </c:pt>
                <c:pt idx="517">
                  <c:v>3.0956389382481601E-3</c:v>
                </c:pt>
                <c:pt idx="518">
                  <c:v>0.23374070227146099</c:v>
                </c:pt>
                <c:pt idx="519">
                  <c:v>0.85754728317260698</c:v>
                </c:pt>
                <c:pt idx="520">
                  <c:v>0.136587098240852</c:v>
                </c:pt>
                <c:pt idx="521">
                  <c:v>0.601243495941162</c:v>
                </c:pt>
                <c:pt idx="522">
                  <c:v>0.329667508602142</c:v>
                </c:pt>
                <c:pt idx="523">
                  <c:v>0.86869752407073997</c:v>
                </c:pt>
                <c:pt idx="524">
                  <c:v>0.91832000017166104</c:v>
                </c:pt>
                <c:pt idx="525">
                  <c:v>0.90557330846786499</c:v>
                </c:pt>
                <c:pt idx="526">
                  <c:v>0.115873500704765</c:v>
                </c:pt>
                <c:pt idx="527">
                  <c:v>0.66519629955291704</c:v>
                </c:pt>
                <c:pt idx="528">
                  <c:v>0.15140479803085299</c:v>
                </c:pt>
                <c:pt idx="529">
                  <c:v>0.95997071266174305</c:v>
                </c:pt>
                <c:pt idx="530">
                  <c:v>8.0941133201122298E-2</c:v>
                </c:pt>
                <c:pt idx="531">
                  <c:v>0.45472741127014199</c:v>
                </c:pt>
                <c:pt idx="532">
                  <c:v>0.25657069683075001</c:v>
                </c:pt>
                <c:pt idx="533">
                  <c:v>0.52176499366760298</c:v>
                </c:pt>
                <c:pt idx="534">
                  <c:v>1.7252309480682E-3</c:v>
                </c:pt>
                <c:pt idx="535">
                  <c:v>6.2730661593377599E-3</c:v>
                </c:pt>
                <c:pt idx="536">
                  <c:v>3.6318801343441003E-2</c:v>
                </c:pt>
                <c:pt idx="537">
                  <c:v>2.7136129792779701E-3</c:v>
                </c:pt>
                <c:pt idx="538">
                  <c:v>0.43323659896850603</c:v>
                </c:pt>
                <c:pt idx="539">
                  <c:v>0.34226140379905701</c:v>
                </c:pt>
                <c:pt idx="540">
                  <c:v>0.71265727281570401</c:v>
                </c:pt>
                <c:pt idx="541">
                  <c:v>0.96556699275970503</c:v>
                </c:pt>
                <c:pt idx="542">
                  <c:v>0.58529192209243797</c:v>
                </c:pt>
                <c:pt idx="543">
                  <c:v>0.42525729537010198</c:v>
                </c:pt>
                <c:pt idx="544">
                  <c:v>7.4088126420974704E-2</c:v>
                </c:pt>
                <c:pt idx="545">
                  <c:v>5.9232831001281697E-2</c:v>
                </c:pt>
                <c:pt idx="546">
                  <c:v>0.100438103079796</c:v>
                </c:pt>
                <c:pt idx="547">
                  <c:v>4.41620079800487E-3</c:v>
                </c:pt>
                <c:pt idx="548">
                  <c:v>8.8817384093999897E-3</c:v>
                </c:pt>
                <c:pt idx="549">
                  <c:v>0.74882781505584695</c:v>
                </c:pt>
                <c:pt idx="550">
                  <c:v>5.2624680101871497E-2</c:v>
                </c:pt>
                <c:pt idx="551">
                  <c:v>3.9801210165023797E-2</c:v>
                </c:pt>
                <c:pt idx="552">
                  <c:v>0.95203620195388805</c:v>
                </c:pt>
                <c:pt idx="553">
                  <c:v>0.13128559291362801</c:v>
                </c:pt>
                <c:pt idx="554">
                  <c:v>3.3446941524743999E-2</c:v>
                </c:pt>
                <c:pt idx="555">
                  <c:v>0.66980791091918901</c:v>
                </c:pt>
                <c:pt idx="556">
                  <c:v>2.65011601150036E-2</c:v>
                </c:pt>
                <c:pt idx="557">
                  <c:v>7.4579507112503093E-2</c:v>
                </c:pt>
                <c:pt idx="558">
                  <c:v>0.17592029273509999</c:v>
                </c:pt>
                <c:pt idx="559">
                  <c:v>0.122564800083637</c:v>
                </c:pt>
                <c:pt idx="560">
                  <c:v>0.52931791543960605</c:v>
                </c:pt>
                <c:pt idx="561">
                  <c:v>0.15284070372581501</c:v>
                </c:pt>
                <c:pt idx="562">
                  <c:v>0.103743501007557</c:v>
                </c:pt>
                <c:pt idx="563">
                  <c:v>0.95697927474975597</c:v>
                </c:pt>
                <c:pt idx="564">
                  <c:v>4.4782180339098003E-3</c:v>
                </c:pt>
                <c:pt idx="565">
                  <c:v>0.71921741962432895</c:v>
                </c:pt>
                <c:pt idx="566">
                  <c:v>0.21198840439319599</c:v>
                </c:pt>
                <c:pt idx="567">
                  <c:v>0.99738878011703502</c:v>
                </c:pt>
                <c:pt idx="568">
                  <c:v>0.75896877050399802</c:v>
                </c:pt>
                <c:pt idx="569">
                  <c:v>0.65722161531448398</c:v>
                </c:pt>
                <c:pt idx="570">
                  <c:v>1.99122703634202E-3</c:v>
                </c:pt>
                <c:pt idx="571">
                  <c:v>0.76976102590560902</c:v>
                </c:pt>
                <c:pt idx="572">
                  <c:v>0.31900548934936501</c:v>
                </c:pt>
                <c:pt idx="573">
                  <c:v>0.21319480240345001</c:v>
                </c:pt>
                <c:pt idx="574">
                  <c:v>0.53294688463211104</c:v>
                </c:pt>
                <c:pt idx="575">
                  <c:v>7.2718568146228804E-2</c:v>
                </c:pt>
                <c:pt idx="576">
                  <c:v>0.94735080003738403</c:v>
                </c:pt>
                <c:pt idx="577">
                  <c:v>0.30325359106063798</c:v>
                </c:pt>
                <c:pt idx="578">
                  <c:v>1.3106870464980601E-2</c:v>
                </c:pt>
                <c:pt idx="579">
                  <c:v>0.94736510515213002</c:v>
                </c:pt>
                <c:pt idx="580">
                  <c:v>2.7445409446954699E-2</c:v>
                </c:pt>
                <c:pt idx="581">
                  <c:v>0.94030380249023404</c:v>
                </c:pt>
                <c:pt idx="582">
                  <c:v>0.98387241363525402</c:v>
                </c:pt>
                <c:pt idx="583">
                  <c:v>0.655747771263123</c:v>
                </c:pt>
                <c:pt idx="584">
                  <c:v>2.10449900478125E-2</c:v>
                </c:pt>
                <c:pt idx="585">
                  <c:v>0.91854977607727095</c:v>
                </c:pt>
                <c:pt idx="586">
                  <c:v>0.84408420324325595</c:v>
                </c:pt>
                <c:pt idx="587">
                  <c:v>0.746973216533661</c:v>
                </c:pt>
                <c:pt idx="588">
                  <c:v>0.51207339763641402</c:v>
                </c:pt>
                <c:pt idx="589">
                  <c:v>0.12933790683746299</c:v>
                </c:pt>
                <c:pt idx="590">
                  <c:v>0.55694979429244995</c:v>
                </c:pt>
                <c:pt idx="591">
                  <c:v>1.26622803509235E-2</c:v>
                </c:pt>
                <c:pt idx="592">
                  <c:v>5.0843000644817905E-4</c:v>
                </c:pt>
                <c:pt idx="593">
                  <c:v>6.1494071036577197E-2</c:v>
                </c:pt>
                <c:pt idx="594">
                  <c:v>9.9865429103374495E-2</c:v>
                </c:pt>
                <c:pt idx="595">
                  <c:v>0.45411160588264499</c:v>
                </c:pt>
                <c:pt idx="596">
                  <c:v>0.72750002145767201</c:v>
                </c:pt>
                <c:pt idx="597">
                  <c:v>0.205092698335648</c:v>
                </c:pt>
                <c:pt idx="598">
                  <c:v>6.7086681723594693E-2</c:v>
                </c:pt>
                <c:pt idx="599">
                  <c:v>0.99621367454528797</c:v>
                </c:pt>
                <c:pt idx="600">
                  <c:v>0.137752905488014</c:v>
                </c:pt>
                <c:pt idx="601">
                  <c:v>0.43421131372451799</c:v>
                </c:pt>
                <c:pt idx="602">
                  <c:v>0.55891340970992998</c:v>
                </c:pt>
                <c:pt idx="603">
                  <c:v>0.32379540801048301</c:v>
                </c:pt>
                <c:pt idx="604">
                  <c:v>0.81620872020721402</c:v>
                </c:pt>
                <c:pt idx="605">
                  <c:v>0.60634297132492099</c:v>
                </c:pt>
                <c:pt idx="606">
                  <c:v>0.16644050180912001</c:v>
                </c:pt>
                <c:pt idx="607">
                  <c:v>9.3715259572491104E-4</c:v>
                </c:pt>
                <c:pt idx="608">
                  <c:v>9.2940209433436394E-3</c:v>
                </c:pt>
                <c:pt idx="609">
                  <c:v>0.15931330621242501</c:v>
                </c:pt>
                <c:pt idx="610">
                  <c:v>0.183817192912102</c:v>
                </c:pt>
                <c:pt idx="611">
                  <c:v>0.78860449790954601</c:v>
                </c:pt>
                <c:pt idx="612">
                  <c:v>2.2174060344696E-2</c:v>
                </c:pt>
                <c:pt idx="613">
                  <c:v>0.82160001993179299</c:v>
                </c:pt>
                <c:pt idx="614">
                  <c:v>0.90903282165527299</c:v>
                </c:pt>
                <c:pt idx="615">
                  <c:v>7.9600840806961101E-2</c:v>
                </c:pt>
                <c:pt idx="616">
                  <c:v>0.66338908672332797</c:v>
                </c:pt>
                <c:pt idx="617">
                  <c:v>5.8533620089292498E-2</c:v>
                </c:pt>
                <c:pt idx="618">
                  <c:v>8.0096878111362499E-2</c:v>
                </c:pt>
                <c:pt idx="619">
                  <c:v>5.0399689935147797E-3</c:v>
                </c:pt>
                <c:pt idx="620">
                  <c:v>0.15201610326767001</c:v>
                </c:pt>
                <c:pt idx="621">
                  <c:v>6.34481236338615E-2</c:v>
                </c:pt>
                <c:pt idx="622">
                  <c:v>1.75244808197021E-2</c:v>
                </c:pt>
                <c:pt idx="623">
                  <c:v>4.1757607832551003E-3</c:v>
                </c:pt>
                <c:pt idx="624">
                  <c:v>0.58350867033004805</c:v>
                </c:pt>
                <c:pt idx="625">
                  <c:v>0.33920490741729697</c:v>
                </c:pt>
                <c:pt idx="626">
                  <c:v>2.95682996511459E-2</c:v>
                </c:pt>
                <c:pt idx="627">
                  <c:v>0.17060309648513799</c:v>
                </c:pt>
                <c:pt idx="628">
                  <c:v>0.42367398738861101</c:v>
                </c:pt>
                <c:pt idx="629">
                  <c:v>0.18510350584983801</c:v>
                </c:pt>
                <c:pt idx="630">
                  <c:v>2.1546989679336499E-2</c:v>
                </c:pt>
                <c:pt idx="631">
                  <c:v>4.4110488146543503E-2</c:v>
                </c:pt>
                <c:pt idx="632">
                  <c:v>3.5915918648242999E-2</c:v>
                </c:pt>
                <c:pt idx="633">
                  <c:v>0.59438562393188499</c:v>
                </c:pt>
                <c:pt idx="634">
                  <c:v>0.63050788640975997</c:v>
                </c:pt>
                <c:pt idx="635">
                  <c:v>0.98428678512573198</c:v>
                </c:pt>
                <c:pt idx="636">
                  <c:v>8.1739887595176697E-2</c:v>
                </c:pt>
                <c:pt idx="637">
                  <c:v>8.7924651801586207E-2</c:v>
                </c:pt>
                <c:pt idx="638">
                  <c:v>4.3873839080333703E-2</c:v>
                </c:pt>
                <c:pt idx="639">
                  <c:v>2.04070191830397E-2</c:v>
                </c:pt>
                <c:pt idx="640">
                  <c:v>0.16682420670986201</c:v>
                </c:pt>
                <c:pt idx="641">
                  <c:v>2.6514949277043299E-3</c:v>
                </c:pt>
                <c:pt idx="642">
                  <c:v>0.73705989122390703</c:v>
                </c:pt>
                <c:pt idx="643">
                  <c:v>0.341626286506653</c:v>
                </c:pt>
                <c:pt idx="644">
                  <c:v>0.55721151828765902</c:v>
                </c:pt>
                <c:pt idx="645">
                  <c:v>2.6821510866284402E-2</c:v>
                </c:pt>
                <c:pt idx="646">
                  <c:v>0.24865490198135401</c:v>
                </c:pt>
                <c:pt idx="647">
                  <c:v>0.39296001195907598</c:v>
                </c:pt>
                <c:pt idx="648">
                  <c:v>0.159288600087166</c:v>
                </c:pt>
                <c:pt idx="649">
                  <c:v>0.91232889890670799</c:v>
                </c:pt>
                <c:pt idx="650">
                  <c:v>0.25323501229286199</c:v>
                </c:pt>
                <c:pt idx="651">
                  <c:v>0.13844920694828</c:v>
                </c:pt>
                <c:pt idx="652">
                  <c:v>0.58217358589172397</c:v>
                </c:pt>
                <c:pt idx="653">
                  <c:v>0.383680790662766</c:v>
                </c:pt>
                <c:pt idx="654">
                  <c:v>0.70512109994888295</c:v>
                </c:pt>
                <c:pt idx="655">
                  <c:v>4.3038759380579002E-2</c:v>
                </c:pt>
                <c:pt idx="656">
                  <c:v>2.09462698549032E-2</c:v>
                </c:pt>
                <c:pt idx="657">
                  <c:v>0.72744292020797696</c:v>
                </c:pt>
                <c:pt idx="658">
                  <c:v>7.0757339708507096E-3</c:v>
                </c:pt>
                <c:pt idx="659">
                  <c:v>0.86277848482132002</c:v>
                </c:pt>
                <c:pt idx="660">
                  <c:v>3.3516909927129697E-2</c:v>
                </c:pt>
                <c:pt idx="661">
                  <c:v>0.453689604997635</c:v>
                </c:pt>
                <c:pt idx="662">
                  <c:v>2.7779480442404698E-2</c:v>
                </c:pt>
                <c:pt idx="663">
                  <c:v>0.114807397127151</c:v>
                </c:pt>
                <c:pt idx="664">
                  <c:v>9.8361037671565996E-2</c:v>
                </c:pt>
                <c:pt idx="665">
                  <c:v>0.67490357160568204</c:v>
                </c:pt>
                <c:pt idx="666">
                  <c:v>0.363057911396027</c:v>
                </c:pt>
                <c:pt idx="667">
                  <c:v>0.17397710680961601</c:v>
                </c:pt>
                <c:pt idx="668">
                  <c:v>0.42185470461845398</c:v>
                </c:pt>
                <c:pt idx="669">
                  <c:v>0.64712721109390303</c:v>
                </c:pt>
                <c:pt idx="670">
                  <c:v>0.37861979007720897</c:v>
                </c:pt>
                <c:pt idx="671">
                  <c:v>0.67715001106262196</c:v>
                </c:pt>
                <c:pt idx="672">
                  <c:v>0.75952589511871305</c:v>
                </c:pt>
                <c:pt idx="673">
                  <c:v>0.35751658678054798</c:v>
                </c:pt>
                <c:pt idx="674">
                  <c:v>1.6961079090833699E-2</c:v>
                </c:pt>
                <c:pt idx="675">
                  <c:v>0.96336609125137296</c:v>
                </c:pt>
                <c:pt idx="676">
                  <c:v>0.37632229924201999</c:v>
                </c:pt>
                <c:pt idx="677">
                  <c:v>0.55654817819595304</c:v>
                </c:pt>
                <c:pt idx="678">
                  <c:v>0.30771058797836298</c:v>
                </c:pt>
                <c:pt idx="679">
                  <c:v>9.62846875190735E-2</c:v>
                </c:pt>
                <c:pt idx="680">
                  <c:v>0.58341878652572599</c:v>
                </c:pt>
                <c:pt idx="681">
                  <c:v>0.245043605566025</c:v>
                </c:pt>
                <c:pt idx="682">
                  <c:v>1.3346930500119901E-3</c:v>
                </c:pt>
                <c:pt idx="683">
                  <c:v>0.616124927997589</c:v>
                </c:pt>
                <c:pt idx="684">
                  <c:v>0.18600550293922399</c:v>
                </c:pt>
                <c:pt idx="685">
                  <c:v>0.29748660326004001</c:v>
                </c:pt>
                <c:pt idx="686">
                  <c:v>0.62613618373870905</c:v>
                </c:pt>
                <c:pt idx="687">
                  <c:v>0.18442620337009399</c:v>
                </c:pt>
                <c:pt idx="688">
                  <c:v>0.94289278984069802</c:v>
                </c:pt>
                <c:pt idx="689">
                  <c:v>0.94320058822631803</c:v>
                </c:pt>
                <c:pt idx="690">
                  <c:v>0.14492359757423401</c:v>
                </c:pt>
                <c:pt idx="691">
                  <c:v>0.27100139856338501</c:v>
                </c:pt>
                <c:pt idx="692">
                  <c:v>0.204142406582832</c:v>
                </c:pt>
                <c:pt idx="693">
                  <c:v>0.59391772747039795</c:v>
                </c:pt>
                <c:pt idx="694">
                  <c:v>1.3743659947067499E-3</c:v>
                </c:pt>
                <c:pt idx="695">
                  <c:v>0.196722596883774</c:v>
                </c:pt>
                <c:pt idx="696">
                  <c:v>0.62400889396667503</c:v>
                </c:pt>
                <c:pt idx="697">
                  <c:v>0.970103919506073</c:v>
                </c:pt>
                <c:pt idx="698">
                  <c:v>0.20637190341949499</c:v>
                </c:pt>
                <c:pt idx="699">
                  <c:v>1.4683700166642701E-2</c:v>
                </c:pt>
                <c:pt idx="700">
                  <c:v>0.23628050088882399</c:v>
                </c:pt>
                <c:pt idx="701">
                  <c:v>0.45780318975448597</c:v>
                </c:pt>
                <c:pt idx="702">
                  <c:v>0.903711378574371</c:v>
                </c:pt>
                <c:pt idx="703">
                  <c:v>0.97972029447555498</c:v>
                </c:pt>
                <c:pt idx="704">
                  <c:v>0.51446789503097501</c:v>
                </c:pt>
                <c:pt idx="705">
                  <c:v>0.87613028287887595</c:v>
                </c:pt>
                <c:pt idx="706">
                  <c:v>0.32681170105934099</c:v>
                </c:pt>
                <c:pt idx="707">
                  <c:v>4.1572131216525997E-2</c:v>
                </c:pt>
                <c:pt idx="708">
                  <c:v>0.14765889942645999</c:v>
                </c:pt>
                <c:pt idx="709">
                  <c:v>8.1699781119823497E-2</c:v>
                </c:pt>
                <c:pt idx="710">
                  <c:v>0.140514105558395</c:v>
                </c:pt>
                <c:pt idx="711">
                  <c:v>0.111442603170872</c:v>
                </c:pt>
                <c:pt idx="712">
                  <c:v>0.27545678615570102</c:v>
                </c:pt>
                <c:pt idx="713">
                  <c:v>3.0496859923005101E-2</c:v>
                </c:pt>
                <c:pt idx="714">
                  <c:v>0.51705217361450195</c:v>
                </c:pt>
                <c:pt idx="715">
                  <c:v>0.97096049785614003</c:v>
                </c:pt>
                <c:pt idx="716">
                  <c:v>0.34863668680191001</c:v>
                </c:pt>
                <c:pt idx="717">
                  <c:v>0.16309030354022999</c:v>
                </c:pt>
                <c:pt idx="718">
                  <c:v>0.53358471393585205</c:v>
                </c:pt>
                <c:pt idx="719">
                  <c:v>5.8509368449449498E-2</c:v>
                </c:pt>
                <c:pt idx="720">
                  <c:v>0.97967880964279197</c:v>
                </c:pt>
                <c:pt idx="721">
                  <c:v>0.88324952125549305</c:v>
                </c:pt>
                <c:pt idx="722">
                  <c:v>0.32581150531768799</c:v>
                </c:pt>
                <c:pt idx="723">
                  <c:v>0.58112537860870395</c:v>
                </c:pt>
                <c:pt idx="724">
                  <c:v>3.3410638570785502E-2</c:v>
                </c:pt>
                <c:pt idx="725">
                  <c:v>0.69400531053543102</c:v>
                </c:pt>
                <c:pt idx="726">
                  <c:v>6.6748917102813707E-2</c:v>
                </c:pt>
                <c:pt idx="727">
                  <c:v>0.31018981337547302</c:v>
                </c:pt>
                <c:pt idx="728">
                  <c:v>0.56220442056655895</c:v>
                </c:pt>
                <c:pt idx="729">
                  <c:v>0.33633199334144598</c:v>
                </c:pt>
                <c:pt idx="730">
                  <c:v>4.16417196393013E-2</c:v>
                </c:pt>
                <c:pt idx="731">
                  <c:v>0.567571580410004</c:v>
                </c:pt>
                <c:pt idx="732">
                  <c:v>0.98542791604995705</c:v>
                </c:pt>
                <c:pt idx="733">
                  <c:v>0.91676980257034302</c:v>
                </c:pt>
                <c:pt idx="734">
                  <c:v>0.25505959987640398</c:v>
                </c:pt>
                <c:pt idx="735">
                  <c:v>3.071896918118E-2</c:v>
                </c:pt>
                <c:pt idx="736">
                  <c:v>2.8544159606099101E-2</c:v>
                </c:pt>
                <c:pt idx="737">
                  <c:v>0.29825261235237099</c:v>
                </c:pt>
                <c:pt idx="738">
                  <c:v>0.59947472810745195</c:v>
                </c:pt>
                <c:pt idx="739">
                  <c:v>8.5631042718887301E-2</c:v>
                </c:pt>
                <c:pt idx="740">
                  <c:v>0.23981229960918399</c:v>
                </c:pt>
                <c:pt idx="741">
                  <c:v>0.51693558692932096</c:v>
                </c:pt>
                <c:pt idx="742">
                  <c:v>0.16027380526065799</c:v>
                </c:pt>
                <c:pt idx="743">
                  <c:v>0.70529067516326904</c:v>
                </c:pt>
                <c:pt idx="744">
                  <c:v>2.72870194166899E-2</c:v>
                </c:pt>
                <c:pt idx="745">
                  <c:v>0.29718101024627702</c:v>
                </c:pt>
                <c:pt idx="746">
                  <c:v>0.22634230554103901</c:v>
                </c:pt>
                <c:pt idx="747">
                  <c:v>0.76961582899093595</c:v>
                </c:pt>
                <c:pt idx="748">
                  <c:v>0.13981929421424899</c:v>
                </c:pt>
                <c:pt idx="749">
                  <c:v>0.68850052356720004</c:v>
                </c:pt>
                <c:pt idx="750">
                  <c:v>0.63280880451202404</c:v>
                </c:pt>
                <c:pt idx="751">
                  <c:v>0.49341809749603299</c:v>
                </c:pt>
                <c:pt idx="752">
                  <c:v>0.235065206885338</c:v>
                </c:pt>
                <c:pt idx="753">
                  <c:v>7.1586281061172499E-2</c:v>
                </c:pt>
                <c:pt idx="754">
                  <c:v>6.2351450324058498E-2</c:v>
                </c:pt>
                <c:pt idx="755">
                  <c:v>0.80491560697555498</c:v>
                </c:pt>
                <c:pt idx="756">
                  <c:v>0.50360447168350198</c:v>
                </c:pt>
                <c:pt idx="757">
                  <c:v>0.909870386123657</c:v>
                </c:pt>
                <c:pt idx="758">
                  <c:v>0.87197822332382202</c:v>
                </c:pt>
                <c:pt idx="759">
                  <c:v>0.609197318553925</c:v>
                </c:pt>
                <c:pt idx="760">
                  <c:v>0.57066422700882002</c:v>
                </c:pt>
                <c:pt idx="761">
                  <c:v>0.67953747510910001</c:v>
                </c:pt>
                <c:pt idx="762">
                  <c:v>0.92382568120956399</c:v>
                </c:pt>
                <c:pt idx="763">
                  <c:v>0.247700199484825</c:v>
                </c:pt>
                <c:pt idx="764">
                  <c:v>0.966036677360535</c:v>
                </c:pt>
                <c:pt idx="765">
                  <c:v>0.94774168729782104</c:v>
                </c:pt>
                <c:pt idx="766">
                  <c:v>4.4393939897417996E-3</c:v>
                </c:pt>
                <c:pt idx="767">
                  <c:v>0.18221539258956901</c:v>
                </c:pt>
                <c:pt idx="768">
                  <c:v>1.8311139428988099E-3</c:v>
                </c:pt>
                <c:pt idx="769">
                  <c:v>0.123025298118591</c:v>
                </c:pt>
                <c:pt idx="770">
                  <c:v>0.84189081192016602</c:v>
                </c:pt>
                <c:pt idx="771">
                  <c:v>0.505576312541962</c:v>
                </c:pt>
                <c:pt idx="772">
                  <c:v>0.31747171282768299</c:v>
                </c:pt>
                <c:pt idx="773">
                  <c:v>0.20118750631809201</c:v>
                </c:pt>
                <c:pt idx="774">
                  <c:v>0.12790450453758201</c:v>
                </c:pt>
                <c:pt idx="775">
                  <c:v>3.7384230643510798E-2</c:v>
                </c:pt>
                <c:pt idx="776">
                  <c:v>0.17918789386749301</c:v>
                </c:pt>
                <c:pt idx="777">
                  <c:v>2.0304890349507301E-2</c:v>
                </c:pt>
                <c:pt idx="778">
                  <c:v>0.21944579482078599</c:v>
                </c:pt>
                <c:pt idx="779">
                  <c:v>0.26083761453628501</c:v>
                </c:pt>
                <c:pt idx="780">
                  <c:v>0.46191719174385099</c:v>
                </c:pt>
                <c:pt idx="781">
                  <c:v>0.85395479202270497</c:v>
                </c:pt>
                <c:pt idx="782">
                  <c:v>0.23488239943981201</c:v>
                </c:pt>
                <c:pt idx="783">
                  <c:v>0.61011868715286299</c:v>
                </c:pt>
                <c:pt idx="784">
                  <c:v>5.4307710379362099E-2</c:v>
                </c:pt>
                <c:pt idx="785">
                  <c:v>0.27144020795822099</c:v>
                </c:pt>
                <c:pt idx="786">
                  <c:v>0.88309592008590698</c:v>
                </c:pt>
                <c:pt idx="787">
                  <c:v>0.26688760519027699</c:v>
                </c:pt>
                <c:pt idx="788">
                  <c:v>0.34278351068496699</c:v>
                </c:pt>
                <c:pt idx="789">
                  <c:v>0.15907749533653301</c:v>
                </c:pt>
                <c:pt idx="790">
                  <c:v>0.18753069639205899</c:v>
                </c:pt>
                <c:pt idx="791">
                  <c:v>0.41170230507850603</c:v>
                </c:pt>
                <c:pt idx="792">
                  <c:v>0.20977960526943201</c:v>
                </c:pt>
                <c:pt idx="793">
                  <c:v>0.188115999102592</c:v>
                </c:pt>
                <c:pt idx="794">
                  <c:v>0.71859407424926802</c:v>
                </c:pt>
                <c:pt idx="795">
                  <c:v>0.50539940595626798</c:v>
                </c:pt>
                <c:pt idx="796">
                  <c:v>2.3824829608202001E-2</c:v>
                </c:pt>
                <c:pt idx="797">
                  <c:v>0.31293711066245999</c:v>
                </c:pt>
                <c:pt idx="798">
                  <c:v>0.32272648811340299</c:v>
                </c:pt>
                <c:pt idx="799">
                  <c:v>0.45322450995445301</c:v>
                </c:pt>
                <c:pt idx="800">
                  <c:v>0.16649439930915799</c:v>
                </c:pt>
                <c:pt idx="801">
                  <c:v>0.20648869872093201</c:v>
                </c:pt>
                <c:pt idx="802">
                  <c:v>5.70606887340546E-2</c:v>
                </c:pt>
                <c:pt idx="803">
                  <c:v>0.64966207742690996</c:v>
                </c:pt>
                <c:pt idx="804">
                  <c:v>7.2682887315750094E-2</c:v>
                </c:pt>
                <c:pt idx="805">
                  <c:v>1.9245270639657999E-2</c:v>
                </c:pt>
                <c:pt idx="806">
                  <c:v>0.109828896820545</c:v>
                </c:pt>
                <c:pt idx="807">
                  <c:v>0.234368801116943</c:v>
                </c:pt>
                <c:pt idx="808">
                  <c:v>0.87951320409774802</c:v>
                </c:pt>
                <c:pt idx="809">
                  <c:v>0.96035712957382202</c:v>
                </c:pt>
                <c:pt idx="810">
                  <c:v>0.11916609853506099</c:v>
                </c:pt>
                <c:pt idx="811">
                  <c:v>0.37897050380706798</c:v>
                </c:pt>
                <c:pt idx="812">
                  <c:v>0.50979620218277</c:v>
                </c:pt>
                <c:pt idx="813">
                  <c:v>0.151592001318932</c:v>
                </c:pt>
                <c:pt idx="814">
                  <c:v>0.209634304046631</c:v>
                </c:pt>
                <c:pt idx="815">
                  <c:v>0.58278971910476696</c:v>
                </c:pt>
                <c:pt idx="816">
                  <c:v>0.60969787836074796</c:v>
                </c:pt>
                <c:pt idx="817">
                  <c:v>0.75246691703796398</c:v>
                </c:pt>
                <c:pt idx="818">
                  <c:v>0.115310899913311</c:v>
                </c:pt>
                <c:pt idx="819">
                  <c:v>0.288854509592056</c:v>
                </c:pt>
                <c:pt idx="820">
                  <c:v>0.395437002182007</c:v>
                </c:pt>
                <c:pt idx="821">
                  <c:v>0.415531486272812</c:v>
                </c:pt>
                <c:pt idx="822">
                  <c:v>0.64087110757827803</c:v>
                </c:pt>
                <c:pt idx="823">
                  <c:v>0.14905850589275399</c:v>
                </c:pt>
                <c:pt idx="824">
                  <c:v>0.64978277683258101</c:v>
                </c:pt>
                <c:pt idx="825">
                  <c:v>4.6245850622654003E-2</c:v>
                </c:pt>
                <c:pt idx="826">
                  <c:v>5.2820388227701201E-2</c:v>
                </c:pt>
                <c:pt idx="827">
                  <c:v>0.21903769671917001</c:v>
                </c:pt>
                <c:pt idx="828">
                  <c:v>0.26806110143661499</c:v>
                </c:pt>
                <c:pt idx="829">
                  <c:v>0.67326521873474099</c:v>
                </c:pt>
                <c:pt idx="830">
                  <c:v>9.6736267209052998E-2</c:v>
                </c:pt>
                <c:pt idx="831">
                  <c:v>0.19356520473957101</c:v>
                </c:pt>
                <c:pt idx="832">
                  <c:v>0.462159603834152</c:v>
                </c:pt>
                <c:pt idx="833">
                  <c:v>0.215127497911453</c:v>
                </c:pt>
                <c:pt idx="834">
                  <c:v>6.4090497791767106E-2</c:v>
                </c:pt>
                <c:pt idx="835">
                  <c:v>0.29941031336784402</c:v>
                </c:pt>
                <c:pt idx="836">
                  <c:v>4.4462390244007097E-2</c:v>
                </c:pt>
                <c:pt idx="837">
                  <c:v>0.83010631799697898</c:v>
                </c:pt>
                <c:pt idx="838">
                  <c:v>0.19070990383625</c:v>
                </c:pt>
                <c:pt idx="839">
                  <c:v>0.80351591110229503</c:v>
                </c:pt>
                <c:pt idx="840">
                  <c:v>0.88419157266616799</c:v>
                </c:pt>
                <c:pt idx="841">
                  <c:v>7.0399031043052701E-2</c:v>
                </c:pt>
                <c:pt idx="842">
                  <c:v>9.3942813575267806E-2</c:v>
                </c:pt>
                <c:pt idx="843">
                  <c:v>0.81121671199798595</c:v>
                </c:pt>
                <c:pt idx="844">
                  <c:v>4.5870710164308499E-2</c:v>
                </c:pt>
                <c:pt idx="845">
                  <c:v>3.0268549919128401E-2</c:v>
                </c:pt>
                <c:pt idx="846">
                  <c:v>2.4088969454169301E-2</c:v>
                </c:pt>
                <c:pt idx="847">
                  <c:v>0.809623003005981</c:v>
                </c:pt>
                <c:pt idx="848">
                  <c:v>0.502954602241516</c:v>
                </c:pt>
                <c:pt idx="849">
                  <c:v>8.0182090401649503E-2</c:v>
                </c:pt>
                <c:pt idx="850">
                  <c:v>0.31245380640029902</c:v>
                </c:pt>
                <c:pt idx="851">
                  <c:v>0.24918140470981601</c:v>
                </c:pt>
                <c:pt idx="852">
                  <c:v>0.33670431375503501</c:v>
                </c:pt>
                <c:pt idx="853">
                  <c:v>0.21560309827327701</c:v>
                </c:pt>
                <c:pt idx="854">
                  <c:v>0.598985195159912</c:v>
                </c:pt>
                <c:pt idx="855">
                  <c:v>8.3291307091712993E-2</c:v>
                </c:pt>
                <c:pt idx="856">
                  <c:v>0.83173352479934703</c:v>
                </c:pt>
                <c:pt idx="857">
                  <c:v>1.39885796234012E-2</c:v>
                </c:pt>
                <c:pt idx="858">
                  <c:v>0.75608932971954301</c:v>
                </c:pt>
                <c:pt idx="859">
                  <c:v>7.8318826854229001E-2</c:v>
                </c:pt>
                <c:pt idx="860">
                  <c:v>0.90991997718811002</c:v>
                </c:pt>
                <c:pt idx="861">
                  <c:v>0.104972198605537</c:v>
                </c:pt>
                <c:pt idx="862">
                  <c:v>7.4399627745151506E-2</c:v>
                </c:pt>
                <c:pt idx="863">
                  <c:v>0.36111339926719699</c:v>
                </c:pt>
                <c:pt idx="864">
                  <c:v>0.18503190577030201</c:v>
                </c:pt>
                <c:pt idx="865">
                  <c:v>0.279826700687408</c:v>
                </c:pt>
                <c:pt idx="866">
                  <c:v>6.3897773623466506E-2</c:v>
                </c:pt>
                <c:pt idx="867">
                  <c:v>0.38472029566764798</c:v>
                </c:pt>
                <c:pt idx="868">
                  <c:v>0.23405960202217099</c:v>
                </c:pt>
                <c:pt idx="869">
                  <c:v>0.419428110122681</c:v>
                </c:pt>
                <c:pt idx="870">
                  <c:v>0.67436617612838701</c:v>
                </c:pt>
                <c:pt idx="871">
                  <c:v>0.955399870872498</c:v>
                </c:pt>
                <c:pt idx="872">
                  <c:v>0.29674509167671198</c:v>
                </c:pt>
                <c:pt idx="873">
                  <c:v>9.2890232801437406E-2</c:v>
                </c:pt>
                <c:pt idx="874">
                  <c:v>0.73513340950012196</c:v>
                </c:pt>
                <c:pt idx="875">
                  <c:v>5.0871521234512301E-2</c:v>
                </c:pt>
                <c:pt idx="876">
                  <c:v>0.21098859608173401</c:v>
                </c:pt>
                <c:pt idx="877">
                  <c:v>0.33456251025199901</c:v>
                </c:pt>
                <c:pt idx="878">
                  <c:v>2.22495198249817E-2</c:v>
                </c:pt>
                <c:pt idx="879">
                  <c:v>0.35271430015563998</c:v>
                </c:pt>
                <c:pt idx="880">
                  <c:v>5.20429685711861E-2</c:v>
                </c:pt>
                <c:pt idx="881">
                  <c:v>1.99384298175573E-2</c:v>
                </c:pt>
                <c:pt idx="882">
                  <c:v>0.46964859962463401</c:v>
                </c:pt>
                <c:pt idx="883">
                  <c:v>0.24571900069713601</c:v>
                </c:pt>
                <c:pt idx="884">
                  <c:v>0.59815979003906306</c:v>
                </c:pt>
                <c:pt idx="885">
                  <c:v>0.56520807743072499</c:v>
                </c:pt>
                <c:pt idx="886">
                  <c:v>0.35074758529663103</c:v>
                </c:pt>
                <c:pt idx="887">
                  <c:v>0.17075820267200501</c:v>
                </c:pt>
                <c:pt idx="888">
                  <c:v>0.49562558531761203</c:v>
                </c:pt>
                <c:pt idx="889">
                  <c:v>0.101293496787548</c:v>
                </c:pt>
                <c:pt idx="890">
                  <c:v>0.36357870697975198</c:v>
                </c:pt>
                <c:pt idx="891">
                  <c:v>0.82054847478866599</c:v>
                </c:pt>
                <c:pt idx="892">
                  <c:v>0.70408022403716997</c:v>
                </c:pt>
                <c:pt idx="893">
                  <c:v>0.289861410856247</c:v>
                </c:pt>
                <c:pt idx="894">
                  <c:v>0.22162440419197099</c:v>
                </c:pt>
                <c:pt idx="895">
                  <c:v>0.130305200815201</c:v>
                </c:pt>
                <c:pt idx="896">
                  <c:v>0.16285580396652199</c:v>
                </c:pt>
                <c:pt idx="897">
                  <c:v>0.94350212812423695</c:v>
                </c:pt>
                <c:pt idx="898">
                  <c:v>2.1269140765070901E-2</c:v>
                </c:pt>
                <c:pt idx="899">
                  <c:v>0.58080810308456399</c:v>
                </c:pt>
                <c:pt idx="900">
                  <c:v>0.54685801267623901</c:v>
                </c:pt>
                <c:pt idx="901">
                  <c:v>0.28687420487403897</c:v>
                </c:pt>
                <c:pt idx="902">
                  <c:v>0.41171911358833302</c:v>
                </c:pt>
                <c:pt idx="903">
                  <c:v>0.28455320000648499</c:v>
                </c:pt>
                <c:pt idx="904">
                  <c:v>0.17562089860439301</c:v>
                </c:pt>
                <c:pt idx="905">
                  <c:v>0.950536608695984</c:v>
                </c:pt>
                <c:pt idx="906">
                  <c:v>1.8892709165811501E-2</c:v>
                </c:pt>
                <c:pt idx="907">
                  <c:v>9.45306196808815E-2</c:v>
                </c:pt>
                <c:pt idx="908">
                  <c:v>0.17508940398693101</c:v>
                </c:pt>
                <c:pt idx="909">
                  <c:v>0.90432012081146196</c:v>
                </c:pt>
                <c:pt idx="910">
                  <c:v>0.34683120250701899</c:v>
                </c:pt>
                <c:pt idx="911">
                  <c:v>0.64040911197662398</c:v>
                </c:pt>
                <c:pt idx="912">
                  <c:v>0.119891501963139</c:v>
                </c:pt>
                <c:pt idx="913">
                  <c:v>0.75876617431640603</c:v>
                </c:pt>
                <c:pt idx="914">
                  <c:v>0.401400595903397</c:v>
                </c:pt>
                <c:pt idx="915">
                  <c:v>0.59206968545913696</c:v>
                </c:pt>
                <c:pt idx="916">
                  <c:v>7.4052818119525896E-2</c:v>
                </c:pt>
                <c:pt idx="917">
                  <c:v>0.29543280601501498</c:v>
                </c:pt>
                <c:pt idx="918">
                  <c:v>0.93853521347045898</c:v>
                </c:pt>
                <c:pt idx="919">
                  <c:v>4.6334549784660298E-2</c:v>
                </c:pt>
                <c:pt idx="920">
                  <c:v>0.69088441133499101</c:v>
                </c:pt>
                <c:pt idx="921">
                  <c:v>0.20784500241279599</c:v>
                </c:pt>
                <c:pt idx="922">
                  <c:v>0.55157858133315996</c:v>
                </c:pt>
                <c:pt idx="923">
                  <c:v>0.67308282852172896</c:v>
                </c:pt>
                <c:pt idx="924">
                  <c:v>0.384225904941559</c:v>
                </c:pt>
                <c:pt idx="925">
                  <c:v>0.50741869211196899</c:v>
                </c:pt>
                <c:pt idx="926">
                  <c:v>0.73302882909774802</c:v>
                </c:pt>
                <c:pt idx="927">
                  <c:v>0.68795752525329601</c:v>
                </c:pt>
                <c:pt idx="928">
                  <c:v>0.160002201795578</c:v>
                </c:pt>
                <c:pt idx="929">
                  <c:v>0.12560729682445501</c:v>
                </c:pt>
                <c:pt idx="930">
                  <c:v>0.45646271109580999</c:v>
                </c:pt>
                <c:pt idx="931">
                  <c:v>0.16884699463844299</c:v>
                </c:pt>
                <c:pt idx="932">
                  <c:v>0.61809092760086104</c:v>
                </c:pt>
                <c:pt idx="933">
                  <c:v>0.75057631731033303</c:v>
                </c:pt>
                <c:pt idx="934">
                  <c:v>0.384409099817276</c:v>
                </c:pt>
                <c:pt idx="935">
                  <c:v>0.94788318872451804</c:v>
                </c:pt>
                <c:pt idx="936">
                  <c:v>0.27637448906898499</c:v>
                </c:pt>
                <c:pt idx="937">
                  <c:v>0.64976429939269997</c:v>
                </c:pt>
                <c:pt idx="938">
                  <c:v>0.89554262161254905</c:v>
                </c:pt>
                <c:pt idx="939">
                  <c:v>0.48756161332130399</c:v>
                </c:pt>
                <c:pt idx="940">
                  <c:v>0.42831298708915699</c:v>
                </c:pt>
                <c:pt idx="941">
                  <c:v>0.36693820357322698</c:v>
                </c:pt>
                <c:pt idx="942">
                  <c:v>0.13632979989051799</c:v>
                </c:pt>
                <c:pt idx="943">
                  <c:v>0.77916157245635997</c:v>
                </c:pt>
                <c:pt idx="944">
                  <c:v>0.81432121992111195</c:v>
                </c:pt>
                <c:pt idx="945">
                  <c:v>0.108656503260136</c:v>
                </c:pt>
                <c:pt idx="946">
                  <c:v>0.56853109598159801</c:v>
                </c:pt>
                <c:pt idx="947">
                  <c:v>0.356696307659149</c:v>
                </c:pt>
                <c:pt idx="948">
                  <c:v>0.622059285640717</c:v>
                </c:pt>
                <c:pt idx="949">
                  <c:v>0.22250729799270599</c:v>
                </c:pt>
                <c:pt idx="950">
                  <c:v>0.66412520408630404</c:v>
                </c:pt>
                <c:pt idx="951">
                  <c:v>0.33321088552474998</c:v>
                </c:pt>
                <c:pt idx="952">
                  <c:v>0.72468292713165305</c:v>
                </c:pt>
                <c:pt idx="953">
                  <c:v>0.466949492692947</c:v>
                </c:pt>
                <c:pt idx="954">
                  <c:v>0.289273291826248</c:v>
                </c:pt>
                <c:pt idx="955">
                  <c:v>0.75158578157424905</c:v>
                </c:pt>
                <c:pt idx="956">
                  <c:v>0.68327647447586104</c:v>
                </c:pt>
                <c:pt idx="957">
                  <c:v>0.90161907672882102</c:v>
                </c:pt>
                <c:pt idx="958">
                  <c:v>0.98565608263015703</c:v>
                </c:pt>
                <c:pt idx="959">
                  <c:v>0.925531506538391</c:v>
                </c:pt>
                <c:pt idx="960">
                  <c:v>0.54087460041046098</c:v>
                </c:pt>
                <c:pt idx="961">
                  <c:v>0.90703207254409801</c:v>
                </c:pt>
                <c:pt idx="962">
                  <c:v>0.46739679574966397</c:v>
                </c:pt>
                <c:pt idx="963">
                  <c:v>0.55357259511947599</c:v>
                </c:pt>
                <c:pt idx="964">
                  <c:v>0.77347058057785001</c:v>
                </c:pt>
                <c:pt idx="965">
                  <c:v>0.87831437587738004</c:v>
                </c:pt>
                <c:pt idx="966">
                  <c:v>0.122559599578381</c:v>
                </c:pt>
                <c:pt idx="967">
                  <c:v>0.233105704188347</c:v>
                </c:pt>
                <c:pt idx="968">
                  <c:v>0.182095602154732</c:v>
                </c:pt>
                <c:pt idx="969">
                  <c:v>0.185806199908257</c:v>
                </c:pt>
                <c:pt idx="970">
                  <c:v>0.16813409328460699</c:v>
                </c:pt>
                <c:pt idx="971">
                  <c:v>0.52790957689285301</c:v>
                </c:pt>
                <c:pt idx="972">
                  <c:v>0.42507711052894598</c:v>
                </c:pt>
                <c:pt idx="973">
                  <c:v>0.375080585479736</c:v>
                </c:pt>
                <c:pt idx="974">
                  <c:v>0.96213728189468395</c:v>
                </c:pt>
                <c:pt idx="975">
                  <c:v>0.47197151184081998</c:v>
                </c:pt>
                <c:pt idx="976">
                  <c:v>0.24080550670623799</c:v>
                </c:pt>
                <c:pt idx="977">
                  <c:v>0.75123250484466597</c:v>
                </c:pt>
                <c:pt idx="978">
                  <c:v>0.62189698219299305</c:v>
                </c:pt>
                <c:pt idx="979">
                  <c:v>0.31370720267295799</c:v>
                </c:pt>
                <c:pt idx="980">
                  <c:v>0.38451901078224199</c:v>
                </c:pt>
                <c:pt idx="981">
                  <c:v>8.4878437221050304E-2</c:v>
                </c:pt>
                <c:pt idx="982">
                  <c:v>0.285948395729065</c:v>
                </c:pt>
                <c:pt idx="983">
                  <c:v>0.46908411383628801</c:v>
                </c:pt>
                <c:pt idx="984">
                  <c:v>0.17107370495796201</c:v>
                </c:pt>
                <c:pt idx="985">
                  <c:v>0.74445068836212203</c:v>
                </c:pt>
                <c:pt idx="986">
                  <c:v>0.21797159314155601</c:v>
                </c:pt>
                <c:pt idx="987">
                  <c:v>0.28290680050849898</c:v>
                </c:pt>
                <c:pt idx="988">
                  <c:v>0.91357558965682995</c:v>
                </c:pt>
                <c:pt idx="989">
                  <c:v>0.155505806207657</c:v>
                </c:pt>
                <c:pt idx="990">
                  <c:v>0.36810490489005998</c:v>
                </c:pt>
                <c:pt idx="991">
                  <c:v>0.260548114776611</c:v>
                </c:pt>
                <c:pt idx="992">
                  <c:v>0.507188379764557</c:v>
                </c:pt>
                <c:pt idx="993">
                  <c:v>0.65195667743682895</c:v>
                </c:pt>
                <c:pt idx="994">
                  <c:v>0.96097761392593395</c:v>
                </c:pt>
                <c:pt idx="995">
                  <c:v>0.19900900125503501</c:v>
                </c:pt>
                <c:pt idx="996">
                  <c:v>0.60282111167907704</c:v>
                </c:pt>
                <c:pt idx="997">
                  <c:v>0.77551609277725198</c:v>
                </c:pt>
                <c:pt idx="998">
                  <c:v>0.21000759303569799</c:v>
                </c:pt>
                <c:pt idx="999">
                  <c:v>0.48797661066055298</c:v>
                </c:pt>
                <c:pt idx="1000">
                  <c:v>0.68211299180984497</c:v>
                </c:pt>
                <c:pt idx="1001">
                  <c:v>0.157170996069908</c:v>
                </c:pt>
                <c:pt idx="1002">
                  <c:v>0.38020148873329201</c:v>
                </c:pt>
                <c:pt idx="1003">
                  <c:v>0.12296240031719199</c:v>
                </c:pt>
                <c:pt idx="1004">
                  <c:v>0.19438150525093101</c:v>
                </c:pt>
                <c:pt idx="1005">
                  <c:v>8.2843206822872203E-2</c:v>
                </c:pt>
                <c:pt idx="1006">
                  <c:v>0.154515296220779</c:v>
                </c:pt>
                <c:pt idx="1007">
                  <c:v>0.265645712614059</c:v>
                </c:pt>
                <c:pt idx="1008">
                  <c:v>0.247195795178413</c:v>
                </c:pt>
                <c:pt idx="1009">
                  <c:v>0.27932959794998202</c:v>
                </c:pt>
                <c:pt idx="1010">
                  <c:v>0.93333470821380604</c:v>
                </c:pt>
                <c:pt idx="1011">
                  <c:v>0.32713139057159402</c:v>
                </c:pt>
                <c:pt idx="1012">
                  <c:v>0.158253103494644</c:v>
                </c:pt>
                <c:pt idx="1013">
                  <c:v>0.140275493264198</c:v>
                </c:pt>
                <c:pt idx="1014">
                  <c:v>0.84926658868789695</c:v>
                </c:pt>
                <c:pt idx="1015">
                  <c:v>0.299251198768616</c:v>
                </c:pt>
                <c:pt idx="1016">
                  <c:v>0.25929871201515198</c:v>
                </c:pt>
                <c:pt idx="1017">
                  <c:v>0.44994270801544201</c:v>
                </c:pt>
                <c:pt idx="1018">
                  <c:v>0.89661431312561002</c:v>
                </c:pt>
                <c:pt idx="1019">
                  <c:v>0.59435421228408802</c:v>
                </c:pt>
                <c:pt idx="1020">
                  <c:v>0.55653309822082497</c:v>
                </c:pt>
                <c:pt idx="1021">
                  <c:v>0.31393119692802401</c:v>
                </c:pt>
                <c:pt idx="1022">
                  <c:v>0.11829199641943</c:v>
                </c:pt>
                <c:pt idx="1023">
                  <c:v>0.63092839717865001</c:v>
                </c:pt>
                <c:pt idx="1024">
                  <c:v>0.58412468433380105</c:v>
                </c:pt>
                <c:pt idx="1025">
                  <c:v>0.34016510844230702</c:v>
                </c:pt>
                <c:pt idx="1026">
                  <c:v>0.10564020276069599</c:v>
                </c:pt>
                <c:pt idx="1027">
                  <c:v>0.76667028665542603</c:v>
                </c:pt>
                <c:pt idx="1028">
                  <c:v>0.36383458971977201</c:v>
                </c:pt>
                <c:pt idx="1029">
                  <c:v>8.0871276557445498E-2</c:v>
                </c:pt>
                <c:pt idx="1030">
                  <c:v>0.87914139032363903</c:v>
                </c:pt>
                <c:pt idx="1031">
                  <c:v>0.44231718778610202</c:v>
                </c:pt>
                <c:pt idx="1032">
                  <c:v>0.90297710895538297</c:v>
                </c:pt>
                <c:pt idx="1033">
                  <c:v>6.0165379196405397E-2</c:v>
                </c:pt>
                <c:pt idx="1034">
                  <c:v>0.98549830913543701</c:v>
                </c:pt>
                <c:pt idx="1035">
                  <c:v>0.28200569748878501</c:v>
                </c:pt>
                <c:pt idx="1036">
                  <c:v>0.119221396744251</c:v>
                </c:pt>
                <c:pt idx="1037">
                  <c:v>0.42789679765701299</c:v>
                </c:pt>
                <c:pt idx="1038">
                  <c:v>0.94780772924423196</c:v>
                </c:pt>
                <c:pt idx="1039">
                  <c:v>0.29034599661827099</c:v>
                </c:pt>
                <c:pt idx="1040">
                  <c:v>#N/A</c:v>
                </c:pt>
                <c:pt idx="1041">
                  <c:v>0.88929939270019498</c:v>
                </c:pt>
                <c:pt idx="1042">
                  <c:v>0.95746159553527799</c:v>
                </c:pt>
                <c:pt idx="1043">
                  <c:v>0.38432678580284102</c:v>
                </c:pt>
                <c:pt idx="1044">
                  <c:v>0.409989804029465</c:v>
                </c:pt>
                <c:pt idx="1045">
                  <c:v>0.76988822221756004</c:v>
                </c:pt>
                <c:pt idx="1046">
                  <c:v>0.35571968555450401</c:v>
                </c:pt>
                <c:pt idx="1047">
                  <c:v>0.385778307914734</c:v>
                </c:pt>
                <c:pt idx="1048">
                  <c:v>0.78470909595489502</c:v>
                </c:pt>
                <c:pt idx="1049">
                  <c:v>0.173043593764305</c:v>
                </c:pt>
                <c:pt idx="1050">
                  <c:v>0.137748703360558</c:v>
                </c:pt>
                <c:pt idx="1051">
                  <c:v>0.26329749822616599</c:v>
                </c:pt>
                <c:pt idx="1052">
                  <c:v>0.25394770503044101</c:v>
                </c:pt>
                <c:pt idx="1053">
                  <c:v>0.58562797307968095</c:v>
                </c:pt>
                <c:pt idx="1054">
                  <c:v>0.98841780424117998</c:v>
                </c:pt>
                <c:pt idx="1055">
                  <c:v>6.5190561115741702E-2</c:v>
                </c:pt>
                <c:pt idx="1056">
                  <c:v>0.18595010042190599</c:v>
                </c:pt>
                <c:pt idx="1057">
                  <c:v>0.51451432704925504</c:v>
                </c:pt>
                <c:pt idx="1058">
                  <c:v>0.34287139773368802</c:v>
                </c:pt>
                <c:pt idx="1059">
                  <c:v>0.61232799291610696</c:v>
                </c:pt>
                <c:pt idx="1060">
                  <c:v>0.95905178785324097</c:v>
                </c:pt>
                <c:pt idx="1061">
                  <c:v>0.18415729701519001</c:v>
                </c:pt>
                <c:pt idx="1062">
                  <c:v>0.58247131109237704</c:v>
                </c:pt>
                <c:pt idx="1063">
                  <c:v>0.336207896471024</c:v>
                </c:pt>
                <c:pt idx="1064">
                  <c:v>0.33975729346275302</c:v>
                </c:pt>
                <c:pt idx="1065">
                  <c:v>0.32958340644836398</c:v>
                </c:pt>
                <c:pt idx="1066">
                  <c:v>0.68011868000030495</c:v>
                </c:pt>
                <c:pt idx="1067">
                  <c:v>0.623149514198303</c:v>
                </c:pt>
                <c:pt idx="1068">
                  <c:v>0.39686891436576799</c:v>
                </c:pt>
                <c:pt idx="1069">
                  <c:v>0.98782551288604703</c:v>
                </c:pt>
                <c:pt idx="1070">
                  <c:v>0.685469090938568</c:v>
                </c:pt>
                <c:pt idx="1071">
                  <c:v>0.208325400948524</c:v>
                </c:pt>
                <c:pt idx="1072">
                  <c:v>0.32275781035423301</c:v>
                </c:pt>
                <c:pt idx="1073">
                  <c:v>0.50715637207031306</c:v>
                </c:pt>
                <c:pt idx="1074">
                  <c:v>0.46664810180664101</c:v>
                </c:pt>
                <c:pt idx="1075">
                  <c:v>0.92558497190475497</c:v>
                </c:pt>
                <c:pt idx="1076">
                  <c:v>0.40469390153884899</c:v>
                </c:pt>
                <c:pt idx="1077">
                  <c:v>0.84898197650909402</c:v>
                </c:pt>
                <c:pt idx="1078">
                  <c:v>0.55801850557327304</c:v>
                </c:pt>
                <c:pt idx="1079">
                  <c:v>0.257797211408615</c:v>
                </c:pt>
                <c:pt idx="1080">
                  <c:v>0.25648710131645203</c:v>
                </c:pt>
                <c:pt idx="1081">
                  <c:v>#N/A</c:v>
                </c:pt>
                <c:pt idx="1082">
                  <c:v>0.81207942962646495</c:v>
                </c:pt>
                <c:pt idx="1083">
                  <c:v>0.90614122152328502</c:v>
                </c:pt>
                <c:pt idx="1084">
                  <c:v>0.364183008670807</c:v>
                </c:pt>
                <c:pt idx="1085">
                  <c:v>0.53685271739959695</c:v>
                </c:pt>
                <c:pt idx="1086">
                  <c:v>0.452194094657898</c:v>
                </c:pt>
                <c:pt idx="1087">
                  <c:v>0.35561379790306102</c:v>
                </c:pt>
                <c:pt idx="1088">
                  <c:v>0.38355028629303001</c:v>
                </c:pt>
                <c:pt idx="1089">
                  <c:v>0.71232509613037098</c:v>
                </c:pt>
                <c:pt idx="1090">
                  <c:v>0.56872719526290905</c:v>
                </c:pt>
                <c:pt idx="1091">
                  <c:v>0.17137880623340601</c:v>
                </c:pt>
                <c:pt idx="1092">
                  <c:v>0.58866691589355502</c:v>
                </c:pt>
                <c:pt idx="1093">
                  <c:v>0.27616029977798501</c:v>
                </c:pt>
                <c:pt idx="1094">
                  <c:v>0.54390412569045998</c:v>
                </c:pt>
                <c:pt idx="1095">
                  <c:v>0.36857810616493197</c:v>
                </c:pt>
                <c:pt idx="1096">
                  <c:v>0.54566162824630704</c:v>
                </c:pt>
                <c:pt idx="1097">
                  <c:v>0.515888571739197</c:v>
                </c:pt>
                <c:pt idx="1098">
                  <c:v>0.46852040290832497</c:v>
                </c:pt>
                <c:pt idx="1099">
                  <c:v>0.12984569370746599</c:v>
                </c:pt>
                <c:pt idx="1100">
                  <c:v>0.25702300667762801</c:v>
                </c:pt>
                <c:pt idx="1101">
                  <c:v>0.93353372812271096</c:v>
                </c:pt>
                <c:pt idx="1102">
                  <c:v>0.76273941993713401</c:v>
                </c:pt>
                <c:pt idx="1103">
                  <c:v>0.84114742279052701</c:v>
                </c:pt>
                <c:pt idx="1104">
                  <c:v>0.43851199746131903</c:v>
                </c:pt>
                <c:pt idx="1105">
                  <c:v>5.7701189070939997E-2</c:v>
                </c:pt>
                <c:pt idx="1106">
                  <c:v>0.53222930431366</c:v>
                </c:pt>
                <c:pt idx="1107">
                  <c:v>0.43795031309127802</c:v>
                </c:pt>
                <c:pt idx="1108">
                  <c:v>0.87221568822860696</c:v>
                </c:pt>
                <c:pt idx="1109">
                  <c:v>0.231451600790024</c:v>
                </c:pt>
                <c:pt idx="1110">
                  <c:v>0.69594359397888195</c:v>
                </c:pt>
                <c:pt idx="1111">
                  <c:v>0.404703289270401</c:v>
                </c:pt>
                <c:pt idx="1112">
                  <c:v>0.68086069822311401</c:v>
                </c:pt>
                <c:pt idx="1113">
                  <c:v>0.36622691154480003</c:v>
                </c:pt>
                <c:pt idx="1114">
                  <c:v>0.160842105746269</c:v>
                </c:pt>
                <c:pt idx="1115">
                  <c:v>0.52425807714462302</c:v>
                </c:pt>
                <c:pt idx="1116">
                  <c:v>0.127613395452499</c:v>
                </c:pt>
                <c:pt idx="1117">
                  <c:v>0.41393271088600198</c:v>
                </c:pt>
                <c:pt idx="1118">
                  <c:v>0.94476139545440696</c:v>
                </c:pt>
                <c:pt idx="1119">
                  <c:v>0.99337571859359697</c:v>
                </c:pt>
                <c:pt idx="1120">
                  <c:v>0.33791130781173701</c:v>
                </c:pt>
                <c:pt idx="1121">
                  <c:v>0.52219367027282704</c:v>
                </c:pt>
                <c:pt idx="1122">
                  <c:v>0.37341940402984602</c:v>
                </c:pt>
                <c:pt idx="1123">
                  <c:v>#N/A</c:v>
                </c:pt>
                <c:pt idx="1124">
                  <c:v>0.98312640190124501</c:v>
                </c:pt>
                <c:pt idx="1125">
                  <c:v>0.33564940094947798</c:v>
                </c:pt>
                <c:pt idx="1126">
                  <c:v>0.184828907251358</c:v>
                </c:pt>
                <c:pt idx="1127">
                  <c:v>0.25149318575859098</c:v>
                </c:pt>
                <c:pt idx="1128">
                  <c:v>0.46438479423522899</c:v>
                </c:pt>
                <c:pt idx="1129">
                  <c:v>0.48916399478912398</c:v>
                </c:pt>
                <c:pt idx="1130">
                  <c:v>0.29701548814773598</c:v>
                </c:pt>
                <c:pt idx="1131">
                  <c:v>0.184071004390717</c:v>
                </c:pt>
                <c:pt idx="1132">
                  <c:v>0.45503321290016202</c:v>
                </c:pt>
                <c:pt idx="1133">
                  <c:v>0.428275287151337</c:v>
                </c:pt>
                <c:pt idx="1134">
                  <c:v>0.938887119293213</c:v>
                </c:pt>
                <c:pt idx="1135">
                  <c:v>0.22741299867629999</c:v>
                </c:pt>
                <c:pt idx="1136">
                  <c:v>0.21278570592403401</c:v>
                </c:pt>
                <c:pt idx="1137">
                  <c:v>0.246812894940376</c:v>
                </c:pt>
                <c:pt idx="1138">
                  <c:v>#N/A</c:v>
                </c:pt>
                <c:pt idx="1139">
                  <c:v>0.55268251895904497</c:v>
                </c:pt>
                <c:pt idx="1140">
                  <c:v>0.33442011475562999</c:v>
                </c:pt>
                <c:pt idx="1141">
                  <c:v>0.87788927555084195</c:v>
                </c:pt>
                <c:pt idx="1142">
                  <c:v>0.232653602957726</c:v>
                </c:pt>
                <c:pt idx="1143">
                  <c:v>0.54332858324050903</c:v>
                </c:pt>
                <c:pt idx="1144">
                  <c:v>0.26879110932350198</c:v>
                </c:pt>
                <c:pt idx="1145">
                  <c:v>0.23588719964027399</c:v>
                </c:pt>
                <c:pt idx="1146">
                  <c:v>0.28724899888038602</c:v>
                </c:pt>
                <c:pt idx="1147">
                  <c:v>0.47028848528862</c:v>
                </c:pt>
                <c:pt idx="1148">
                  <c:v>0.376466304063797</c:v>
                </c:pt>
                <c:pt idx="1149">
                  <c:v>0.44334149360656699</c:v>
                </c:pt>
                <c:pt idx="1150">
                  <c:v>#N/A</c:v>
                </c:pt>
                <c:pt idx="1151">
                  <c:v>0.70648801326751698</c:v>
                </c:pt>
                <c:pt idx="1152">
                  <c:v>0.82688611745834395</c:v>
                </c:pt>
                <c:pt idx="1153">
                  <c:v>0.51742100715637196</c:v>
                </c:pt>
                <c:pt idx="1154">
                  <c:v>0.47008028626442</c:v>
                </c:pt>
                <c:pt idx="1155">
                  <c:v>0.96561419963836703</c:v>
                </c:pt>
                <c:pt idx="1156">
                  <c:v>0.61529552936553999</c:v>
                </c:pt>
                <c:pt idx="1157">
                  <c:v>0.23108619451522799</c:v>
                </c:pt>
                <c:pt idx="1158">
                  <c:v>0.91663587093353305</c:v>
                </c:pt>
                <c:pt idx="1159">
                  <c:v>0.16520799696445501</c:v>
                </c:pt>
                <c:pt idx="1160">
                  <c:v>0.90440881252288796</c:v>
                </c:pt>
                <c:pt idx="1161">
                  <c:v>0.27348899841308599</c:v>
                </c:pt>
                <c:pt idx="1162">
                  <c:v>0.56126528978347801</c:v>
                </c:pt>
                <c:pt idx="1163">
                  <c:v>0.26866799592971802</c:v>
                </c:pt>
                <c:pt idx="1164">
                  <c:v>0.32448589801788302</c:v>
                </c:pt>
                <c:pt idx="1165">
                  <c:v>0.169432103633881</c:v>
                </c:pt>
                <c:pt idx="1166">
                  <c:v>0.89031499624252297</c:v>
                </c:pt>
                <c:pt idx="1167">
                  <c:v>0.31804740428924599</c:v>
                </c:pt>
                <c:pt idx="1168">
                  <c:v>0.49348250031471302</c:v>
                </c:pt>
                <c:pt idx="1169">
                  <c:v>0.98515558242797896</c:v>
                </c:pt>
                <c:pt idx="1170">
                  <c:v>0.22803589701652499</c:v>
                </c:pt>
                <c:pt idx="1171">
                  <c:v>0.46359720826148998</c:v>
                </c:pt>
                <c:pt idx="1172">
                  <c:v>0.33182790875434898</c:v>
                </c:pt>
                <c:pt idx="1173">
                  <c:v>0.15603609383106201</c:v>
                </c:pt>
                <c:pt idx="1174">
                  <c:v>0.82574200630187999</c:v>
                </c:pt>
                <c:pt idx="1175">
                  <c:v>0.17786009609699199</c:v>
                </c:pt>
                <c:pt idx="1176">
                  <c:v>0.81136691570282005</c:v>
                </c:pt>
                <c:pt idx="1177">
                  <c:v>0.19263960421085399</c:v>
                </c:pt>
                <c:pt idx="1178">
                  <c:v>0.53775018453598</c:v>
                </c:pt>
                <c:pt idx="1179">
                  <c:v>0.59885841608047496</c:v>
                </c:pt>
                <c:pt idx="1180">
                  <c:v>0.52318340539932295</c:v>
                </c:pt>
                <c:pt idx="1181">
                  <c:v>0.96835267543792702</c:v>
                </c:pt>
                <c:pt idx="1182">
                  <c:v>0.347922503948212</c:v>
                </c:pt>
                <c:pt idx="1183">
                  <c:v>0.60362690687179599</c:v>
                </c:pt>
                <c:pt idx="1184">
                  <c:v>0.30696490406990101</c:v>
                </c:pt>
                <c:pt idx="1185">
                  <c:v>0.267770886421204</c:v>
                </c:pt>
                <c:pt idx="1186">
                  <c:v>0.66522467136383101</c:v>
                </c:pt>
                <c:pt idx="1187">
                  <c:v>0.54692620038986195</c:v>
                </c:pt>
                <c:pt idx="1188">
                  <c:v>0.91329360008239702</c:v>
                </c:pt>
                <c:pt idx="1189">
                  <c:v>0.686229288578033</c:v>
                </c:pt>
                <c:pt idx="1190">
                  <c:v>0.436934113502502</c:v>
                </c:pt>
                <c:pt idx="1191">
                  <c:v>0.18529489636421201</c:v>
                </c:pt>
                <c:pt idx="1192">
                  <c:v>0.99908512830734297</c:v>
                </c:pt>
                <c:pt idx="1193">
                  <c:v>0.85963791608810403</c:v>
                </c:pt>
                <c:pt idx="1194">
                  <c:v>0.50765788555145297</c:v>
                </c:pt>
                <c:pt idx="1195">
                  <c:v>0.53766340017318703</c:v>
                </c:pt>
                <c:pt idx="1196">
                  <c:v>0.75293487310409501</c:v>
                </c:pt>
                <c:pt idx="1197">
                  <c:v>0.45793038606643699</c:v>
                </c:pt>
                <c:pt idx="1198">
                  <c:v>0.79603618383407604</c:v>
                </c:pt>
                <c:pt idx="1199">
                  <c:v>0.290172100067139</c:v>
                </c:pt>
                <c:pt idx="1200">
                  <c:v>0.491310894489288</c:v>
                </c:pt>
                <c:pt idx="1201">
                  <c:v>0.757793009281158</c:v>
                </c:pt>
                <c:pt idx="1202">
                  <c:v>0.151722997426987</c:v>
                </c:pt>
                <c:pt idx="1203">
                  <c:v>0.60046488046646096</c:v>
                </c:pt>
                <c:pt idx="1204">
                  <c:v>0.68137687444686901</c:v>
                </c:pt>
                <c:pt idx="1205">
                  <c:v>0.91260772943496704</c:v>
                </c:pt>
                <c:pt idx="1206">
                  <c:v>0.60055172443389904</c:v>
                </c:pt>
                <c:pt idx="1207">
                  <c:v>0.63202142715454102</c:v>
                </c:pt>
                <c:pt idx="1208">
                  <c:v>0.21423770487308499</c:v>
                </c:pt>
                <c:pt idx="1209">
                  <c:v>0.32021459937095598</c:v>
                </c:pt>
                <c:pt idx="1210">
                  <c:v>0.65799808502197299</c:v>
                </c:pt>
                <c:pt idx="1211">
                  <c:v>0.91174912452697798</c:v>
                </c:pt>
                <c:pt idx="1212">
                  <c:v>2.7473799884319298E-2</c:v>
                </c:pt>
                <c:pt idx="1213">
                  <c:v>0.54747319221496604</c:v>
                </c:pt>
                <c:pt idx="1214">
                  <c:v>0.24892109632492099</c:v>
                </c:pt>
                <c:pt idx="1215">
                  <c:v>0.93732589483261097</c:v>
                </c:pt>
                <c:pt idx="1216">
                  <c:v>0.28606748580932601</c:v>
                </c:pt>
                <c:pt idx="1217">
                  <c:v>0.225959703326225</c:v>
                </c:pt>
                <c:pt idx="1218">
                  <c:v>0.61313229799270597</c:v>
                </c:pt>
                <c:pt idx="1219">
                  <c:v>0.54163402318954501</c:v>
                </c:pt>
                <c:pt idx="1220">
                  <c:v>0.53141391277313199</c:v>
                </c:pt>
                <c:pt idx="1221">
                  <c:v>0.74849259853363004</c:v>
                </c:pt>
                <c:pt idx="1222">
                  <c:v>0.19721029698848699</c:v>
                </c:pt>
                <c:pt idx="1223">
                  <c:v>0.98582482337951705</c:v>
                </c:pt>
                <c:pt idx="1224">
                  <c:v>0.77831268310546897</c:v>
                </c:pt>
                <c:pt idx="1225">
                  <c:v>0.61848747730255105</c:v>
                </c:pt>
                <c:pt idx="1226">
                  <c:v>0.25518199801445002</c:v>
                </c:pt>
                <c:pt idx="1227">
                  <c:v>0.99430018663406405</c:v>
                </c:pt>
                <c:pt idx="1228">
                  <c:v>0.48288318514823902</c:v>
                </c:pt>
                <c:pt idx="1229">
                  <c:v>0.90775942802429199</c:v>
                </c:pt>
                <c:pt idx="1230">
                  <c:v>0.67271047830581698</c:v>
                </c:pt>
                <c:pt idx="1231">
                  <c:v>#N/A</c:v>
                </c:pt>
                <c:pt idx="1232">
                  <c:v>0.31183061003684998</c:v>
                </c:pt>
                <c:pt idx="1233">
                  <c:v>0.634144186973572</c:v>
                </c:pt>
                <c:pt idx="1234">
                  <c:v>0.57903957366943404</c:v>
                </c:pt>
                <c:pt idx="1235">
                  <c:v>0.72659099102020297</c:v>
                </c:pt>
                <c:pt idx="1236">
                  <c:v>0.86097359657287598</c:v>
                </c:pt>
                <c:pt idx="1237">
                  <c:v>0.83151489496231101</c:v>
                </c:pt>
                <c:pt idx="1238">
                  <c:v>0.51907819509506203</c:v>
                </c:pt>
                <c:pt idx="1239">
                  <c:v>0.85699152946472201</c:v>
                </c:pt>
                <c:pt idx="1240">
                  <c:v>0.493782788515091</c:v>
                </c:pt>
                <c:pt idx="1241">
                  <c:v>0.24365539848804499</c:v>
                </c:pt>
                <c:pt idx="1242">
                  <c:v>0.67754268646240201</c:v>
                </c:pt>
                <c:pt idx="1243">
                  <c:v>0.79864799976348899</c:v>
                </c:pt>
                <c:pt idx="1244">
                  <c:v>0.43169251084327698</c:v>
                </c:pt>
                <c:pt idx="1245">
                  <c:v>0.72839230298996005</c:v>
                </c:pt>
                <c:pt idx="1246">
                  <c:v>0.17494389414787301</c:v>
                </c:pt>
                <c:pt idx="1247">
                  <c:v>0.74005538225173995</c:v>
                </c:pt>
                <c:pt idx="1248">
                  <c:v>0.80068457126617398</c:v>
                </c:pt>
                <c:pt idx="1249">
                  <c:v>0.63675880432128895</c:v>
                </c:pt>
                <c:pt idx="1250">
                  <c:v>0.21100179851055101</c:v>
                </c:pt>
                <c:pt idx="1251">
                  <c:v>0.32173809409141502</c:v>
                </c:pt>
                <c:pt idx="1252">
                  <c:v>0.35531848669052102</c:v>
                </c:pt>
                <c:pt idx="1253">
                  <c:v>0.433428704738617</c:v>
                </c:pt>
                <c:pt idx="1254">
                  <c:v>#N/A</c:v>
                </c:pt>
                <c:pt idx="1255">
                  <c:v>0.26229751110076899</c:v>
                </c:pt>
                <c:pt idx="1256">
                  <c:v>0.88586622476577803</c:v>
                </c:pt>
                <c:pt idx="1257">
                  <c:v>0.39627099037170399</c:v>
                </c:pt>
                <c:pt idx="1258">
                  <c:v>0.44914281368255599</c:v>
                </c:pt>
                <c:pt idx="1259">
                  <c:v>4.1443251073360401E-2</c:v>
                </c:pt>
                <c:pt idx="1260">
                  <c:v>0.183690205216408</c:v>
                </c:pt>
                <c:pt idx="1261">
                  <c:v>0.84537971019744895</c:v>
                </c:pt>
                <c:pt idx="1262">
                  <c:v>0.73476397991180398</c:v>
                </c:pt>
                <c:pt idx="1263">
                  <c:v>0.27821919322013899</c:v>
                </c:pt>
                <c:pt idx="1264">
                  <c:v>0.70348227024078402</c:v>
                </c:pt>
                <c:pt idx="1265">
                  <c:v>0.82168400287628196</c:v>
                </c:pt>
                <c:pt idx="1266">
                  <c:v>0.28541448712348899</c:v>
                </c:pt>
                <c:pt idx="1267">
                  <c:v>0.72875547409057595</c:v>
                </c:pt>
                <c:pt idx="1268">
                  <c:v>0.70959550142288197</c:v>
                </c:pt>
                <c:pt idx="1269">
                  <c:v>0.488791793584824</c:v>
                </c:pt>
                <c:pt idx="1270">
                  <c:v>0.47601839900016801</c:v>
                </c:pt>
                <c:pt idx="1271">
                  <c:v>0.37326020002365101</c:v>
                </c:pt>
                <c:pt idx="1272">
                  <c:v>0.33685371279716497</c:v>
                </c:pt>
                <c:pt idx="1273">
                  <c:v>0.70269250869750999</c:v>
                </c:pt>
                <c:pt idx="1274">
                  <c:v>0.27720379829406699</c:v>
                </c:pt>
                <c:pt idx="1275">
                  <c:v>0.63778150081634499</c:v>
                </c:pt>
                <c:pt idx="1276">
                  <c:v>0.59674268960952803</c:v>
                </c:pt>
                <c:pt idx="1277">
                  <c:v>8.4895797073841095E-2</c:v>
                </c:pt>
                <c:pt idx="1278">
                  <c:v>0.64734178781509399</c:v>
                </c:pt>
                <c:pt idx="1279">
                  <c:v>0.52971929311752297</c:v>
                </c:pt>
                <c:pt idx="1280">
                  <c:v>0.62624937295913696</c:v>
                </c:pt>
                <c:pt idx="1281">
                  <c:v>0.70430237054824796</c:v>
                </c:pt>
                <c:pt idx="1282">
                  <c:v>0.88171762228012096</c:v>
                </c:pt>
                <c:pt idx="1283">
                  <c:v>#N/A</c:v>
                </c:pt>
                <c:pt idx="1284">
                  <c:v>0.63268131017684903</c:v>
                </c:pt>
                <c:pt idx="1285">
                  <c:v>1.6668289899826098E-2</c:v>
                </c:pt>
                <c:pt idx="1286">
                  <c:v>0.43100419640541099</c:v>
                </c:pt>
                <c:pt idx="1287">
                  <c:v>0.40088918805122398</c:v>
                </c:pt>
                <c:pt idx="1288">
                  <c:v>0.65013110637664795</c:v>
                </c:pt>
                <c:pt idx="1289">
                  <c:v>0.66898727416992199</c:v>
                </c:pt>
                <c:pt idx="1290">
                  <c:v>#N/A</c:v>
                </c:pt>
                <c:pt idx="1291">
                  <c:v>0.29578688740730302</c:v>
                </c:pt>
                <c:pt idx="1292">
                  <c:v>0.48802548646926902</c:v>
                </c:pt>
                <c:pt idx="1293">
                  <c:v>0.41044619679451</c:v>
                </c:pt>
                <c:pt idx="1294">
                  <c:v>3.1935811042785603E-2</c:v>
                </c:pt>
                <c:pt idx="1295">
                  <c:v>0.62461340427398704</c:v>
                </c:pt>
                <c:pt idx="1296">
                  <c:v>0.22054450213909099</c:v>
                </c:pt>
                <c:pt idx="1297">
                  <c:v>0.742853283882141</c:v>
                </c:pt>
                <c:pt idx="1298">
                  <c:v>0.48938938975334201</c:v>
                </c:pt>
                <c:pt idx="1299">
                  <c:v>0.115358203649521</c:v>
                </c:pt>
                <c:pt idx="1300">
                  <c:v>0.54536241292953502</c:v>
                </c:pt>
                <c:pt idx="1301">
                  <c:v>0.295125812292099</c:v>
                </c:pt>
                <c:pt idx="1302">
                  <c:v>0.63775891065597501</c:v>
                </c:pt>
                <c:pt idx="1303">
                  <c:v>0.21427179872989699</c:v>
                </c:pt>
                <c:pt idx="1304">
                  <c:v>0.66542577743530296</c:v>
                </c:pt>
                <c:pt idx="1305">
                  <c:v>0.72913599014282204</c:v>
                </c:pt>
                <c:pt idx="1306">
                  <c:v>#N/A</c:v>
                </c:pt>
                <c:pt idx="1307">
                  <c:v>0.51427501440048196</c:v>
                </c:pt>
                <c:pt idx="1308">
                  <c:v>0.68257147073745705</c:v>
                </c:pt>
                <c:pt idx="1309">
                  <c:v>0.38887271285057101</c:v>
                </c:pt>
                <c:pt idx="1310">
                  <c:v>0.91154080629348799</c:v>
                </c:pt>
                <c:pt idx="1311">
                  <c:v>0.858101606369019</c:v>
                </c:pt>
                <c:pt idx="1312">
                  <c:v>0.74345892667770397</c:v>
                </c:pt>
                <c:pt idx="1313">
                  <c:v>0.443674296140671</c:v>
                </c:pt>
                <c:pt idx="1314">
                  <c:v>0.40668669342994701</c:v>
                </c:pt>
                <c:pt idx="1315">
                  <c:v>0.52207082509994496</c:v>
                </c:pt>
                <c:pt idx="1316">
                  <c:v>0.62752848863601696</c:v>
                </c:pt>
                <c:pt idx="1317">
                  <c:v>0.83363741636276201</c:v>
                </c:pt>
                <c:pt idx="1318">
                  <c:v>0.65909069776535001</c:v>
                </c:pt>
                <c:pt idx="1319">
                  <c:v>0.81894171237945601</c:v>
                </c:pt>
                <c:pt idx="1320">
                  <c:v>#N/A</c:v>
                </c:pt>
                <c:pt idx="1321">
                  <c:v>0.36362829804420499</c:v>
                </c:pt>
                <c:pt idx="1322">
                  <c:v>0.86873340606689498</c:v>
                </c:pt>
                <c:pt idx="1323">
                  <c:v>0.58432888984680198</c:v>
                </c:pt>
                <c:pt idx="1324">
                  <c:v>0.97410708665847801</c:v>
                </c:pt>
                <c:pt idx="1325">
                  <c:v>0.59079158306121804</c:v>
                </c:pt>
                <c:pt idx="1326">
                  <c:v>0.75285118818283103</c:v>
                </c:pt>
                <c:pt idx="1327">
                  <c:v>0.59078001976013195</c:v>
                </c:pt>
                <c:pt idx="1328">
                  <c:v>0.81911212205886796</c:v>
                </c:pt>
                <c:pt idx="1329">
                  <c:v>0.89094501733779896</c:v>
                </c:pt>
                <c:pt idx="1330">
                  <c:v>0.28012409806251498</c:v>
                </c:pt>
                <c:pt idx="1331">
                  <c:v>0.694499671459198</c:v>
                </c:pt>
                <c:pt idx="1332">
                  <c:v>0.78109538555145297</c:v>
                </c:pt>
                <c:pt idx="1333">
                  <c:v>#N/A</c:v>
                </c:pt>
                <c:pt idx="1334">
                  <c:v>0.40046590566635099</c:v>
                </c:pt>
                <c:pt idx="1335">
                  <c:v>0.30737641453742998</c:v>
                </c:pt>
                <c:pt idx="1336">
                  <c:v>0.28236478567123402</c:v>
                </c:pt>
                <c:pt idx="1337">
                  <c:v>0.69652742147445701</c:v>
                </c:pt>
                <c:pt idx="1338">
                  <c:v>0.216416001319885</c:v>
                </c:pt>
                <c:pt idx="1339">
                  <c:v>0.25678840279579201</c:v>
                </c:pt>
                <c:pt idx="1340">
                  <c:v>0.24004989862442</c:v>
                </c:pt>
                <c:pt idx="1341">
                  <c:v>#N/A</c:v>
                </c:pt>
                <c:pt idx="1342">
                  <c:v>0.36981180310249301</c:v>
                </c:pt>
                <c:pt idx="1343">
                  <c:v>0.86757677793502797</c:v>
                </c:pt>
                <c:pt idx="1344">
                  <c:v>#N/A</c:v>
                </c:pt>
                <c:pt idx="1345">
                  <c:v>#N/A</c:v>
                </c:pt>
                <c:pt idx="1346">
                  <c:v>0.27824988961219799</c:v>
                </c:pt>
                <c:pt idx="1347">
                  <c:v>0.601801216602325</c:v>
                </c:pt>
                <c:pt idx="1348">
                  <c:v>0.34088850021362299</c:v>
                </c:pt>
                <c:pt idx="1349">
                  <c:v>0.59226602315902699</c:v>
                </c:pt>
                <c:pt idx="1350">
                  <c:v>0.78979969024658203</c:v>
                </c:pt>
                <c:pt idx="1351">
                  <c:v>0.802634596824646</c:v>
                </c:pt>
                <c:pt idx="1352">
                  <c:v>0.33864089846611001</c:v>
                </c:pt>
                <c:pt idx="1353">
                  <c:v>0.66268038749694802</c:v>
                </c:pt>
                <c:pt idx="1354">
                  <c:v>0.60019087791442904</c:v>
                </c:pt>
                <c:pt idx="1355">
                  <c:v>0.247142493724823</c:v>
                </c:pt>
                <c:pt idx="1356">
                  <c:v>0.65164238214492798</c:v>
                </c:pt>
                <c:pt idx="1357">
                  <c:v>0.491779714822769</c:v>
                </c:pt>
                <c:pt idx="1358">
                  <c:v>0.30049479007720897</c:v>
                </c:pt>
                <c:pt idx="1359">
                  <c:v>0.94892102479934703</c:v>
                </c:pt>
                <c:pt idx="1360">
                  <c:v>#N/A</c:v>
                </c:pt>
                <c:pt idx="1361">
                  <c:v>0.70359027385711703</c:v>
                </c:pt>
                <c:pt idx="1362">
                  <c:v>0.36717858910560602</c:v>
                </c:pt>
                <c:pt idx="1363">
                  <c:v>#N/A</c:v>
                </c:pt>
                <c:pt idx="1364">
                  <c:v>0.314657092094421</c:v>
                </c:pt>
                <c:pt idx="1365">
                  <c:v>0.73801690340042103</c:v>
                </c:pt>
                <c:pt idx="1366">
                  <c:v>0.35803440213203402</c:v>
                </c:pt>
                <c:pt idx="1367">
                  <c:v>0.72516077756881703</c:v>
                </c:pt>
                <c:pt idx="1368">
                  <c:v>0.93651580810546897</c:v>
                </c:pt>
                <c:pt idx="1369">
                  <c:v>0.40944421291351302</c:v>
                </c:pt>
                <c:pt idx="1370">
                  <c:v>0.70306807756423995</c:v>
                </c:pt>
                <c:pt idx="1371">
                  <c:v>0.70909970998764005</c:v>
                </c:pt>
                <c:pt idx="1372">
                  <c:v>0.30424991250038103</c:v>
                </c:pt>
                <c:pt idx="1373">
                  <c:v>#N/A</c:v>
                </c:pt>
                <c:pt idx="1374">
                  <c:v>0.31334421038627602</c:v>
                </c:pt>
                <c:pt idx="1375">
                  <c:v>0.37972790002822898</c:v>
                </c:pt>
                <c:pt idx="1376">
                  <c:v>0.49573570489883401</c:v>
                </c:pt>
                <c:pt idx="1377">
                  <c:v>0.233218193054199</c:v>
                </c:pt>
                <c:pt idx="1378">
                  <c:v>0.63803261518478405</c:v>
                </c:pt>
                <c:pt idx="1379">
                  <c:v>#N/A</c:v>
                </c:pt>
                <c:pt idx="1380">
                  <c:v>0.78220522403716997</c:v>
                </c:pt>
                <c:pt idx="1381">
                  <c:v>0.30464011430740401</c:v>
                </c:pt>
                <c:pt idx="1382">
                  <c:v>0.67812800407409701</c:v>
                </c:pt>
                <c:pt idx="1383">
                  <c:v>0.502852082252502</c:v>
                </c:pt>
                <c:pt idx="1384">
                  <c:v>0.45237800478935197</c:v>
                </c:pt>
                <c:pt idx="1385">
                  <c:v>0.97839570045471203</c:v>
                </c:pt>
                <c:pt idx="1386">
                  <c:v>0.45798191428184498</c:v>
                </c:pt>
                <c:pt idx="1387">
                  <c:v>0.182979896664619</c:v>
                </c:pt>
                <c:pt idx="1388">
                  <c:v>0.43947708606719998</c:v>
                </c:pt>
                <c:pt idx="1389">
                  <c:v>#N/A</c:v>
                </c:pt>
                <c:pt idx="1390">
                  <c:v>0.28896379470825201</c:v>
                </c:pt>
                <c:pt idx="1391">
                  <c:v>0.68398958444595304</c:v>
                </c:pt>
                <c:pt idx="1392">
                  <c:v>0.47506830096244801</c:v>
                </c:pt>
                <c:pt idx="1393">
                  <c:v>#N/A</c:v>
                </c:pt>
                <c:pt idx="1394">
                  <c:v>0.75286930799484297</c:v>
                </c:pt>
                <c:pt idx="1395">
                  <c:v>0.157850205898285</c:v>
                </c:pt>
                <c:pt idx="1396">
                  <c:v>#N/A</c:v>
                </c:pt>
                <c:pt idx="1397">
                  <c:v>#N/A</c:v>
                </c:pt>
                <c:pt idx="1398">
                  <c:v>0.63079762458801303</c:v>
                </c:pt>
                <c:pt idx="1399">
                  <c:v>0.346355199813843</c:v>
                </c:pt>
                <c:pt idx="1400">
                  <c:v>0.26156210899353</c:v>
                </c:pt>
                <c:pt idx="1401">
                  <c:v>0.76643097400665305</c:v>
                </c:pt>
                <c:pt idx="1402">
                  <c:v>0.59162521362304699</c:v>
                </c:pt>
                <c:pt idx="1403">
                  <c:v>0.19232410192489599</c:v>
                </c:pt>
                <c:pt idx="1404">
                  <c:v>0.76931750774383501</c:v>
                </c:pt>
                <c:pt idx="1405">
                  <c:v>0.62819021940231301</c:v>
                </c:pt>
                <c:pt idx="1406">
                  <c:v>0.97481352090835605</c:v>
                </c:pt>
                <c:pt idx="1407">
                  <c:v>0.57244282960891701</c:v>
                </c:pt>
                <c:pt idx="1408">
                  <c:v>0.46887779235839799</c:v>
                </c:pt>
                <c:pt idx="1409">
                  <c:v>0.82317948341369596</c:v>
                </c:pt>
                <c:pt idx="1410">
                  <c:v>0.208500295877457</c:v>
                </c:pt>
                <c:pt idx="1411">
                  <c:v>0.40091979503631597</c:v>
                </c:pt>
                <c:pt idx="1412">
                  <c:v>0.75157898664474498</c:v>
                </c:pt>
                <c:pt idx="1413">
                  <c:v>#N/A</c:v>
                </c:pt>
                <c:pt idx="1414">
                  <c:v>0.43699041008949302</c:v>
                </c:pt>
                <c:pt idx="1415">
                  <c:v>#N/A</c:v>
                </c:pt>
                <c:pt idx="1416">
                  <c:v>#N/A</c:v>
                </c:pt>
                <c:pt idx="1417">
                  <c:v>0.97323167324066195</c:v>
                </c:pt>
                <c:pt idx="1418">
                  <c:v>0.21457770466804499</c:v>
                </c:pt>
                <c:pt idx="1419">
                  <c:v>0.256967604160309</c:v>
                </c:pt>
                <c:pt idx="1420">
                  <c:v>0.20051050186157199</c:v>
                </c:pt>
                <c:pt idx="1421">
                  <c:v>0.28696560859680198</c:v>
                </c:pt>
                <c:pt idx="1422">
                  <c:v>0.356651991605759</c:v>
                </c:pt>
                <c:pt idx="1423">
                  <c:v>0.99223548173904397</c:v>
                </c:pt>
                <c:pt idx="1424">
                  <c:v>#N/A</c:v>
                </c:pt>
                <c:pt idx="1425">
                  <c:v>0.67534267902374301</c:v>
                </c:pt>
                <c:pt idx="1426">
                  <c:v>0.18145699799060799</c:v>
                </c:pt>
                <c:pt idx="1427">
                  <c:v>0.91943180561065696</c:v>
                </c:pt>
                <c:pt idx="1428">
                  <c:v>0.82418477535247803</c:v>
                </c:pt>
                <c:pt idx="1429">
                  <c:v>#N/A</c:v>
                </c:pt>
                <c:pt idx="1430">
                  <c:v>0.45126399397849998</c:v>
                </c:pt>
                <c:pt idx="1431">
                  <c:v>0.36751559376716603</c:v>
                </c:pt>
                <c:pt idx="1432">
                  <c:v>0.99644672870635997</c:v>
                </c:pt>
                <c:pt idx="1433">
                  <c:v>0.78996837139129605</c:v>
                </c:pt>
                <c:pt idx="1434">
                  <c:v>0.94470357894897505</c:v>
                </c:pt>
                <c:pt idx="1435">
                  <c:v>0.85624790191650402</c:v>
                </c:pt>
                <c:pt idx="1436">
                  <c:v>#N/A</c:v>
                </c:pt>
                <c:pt idx="1437">
                  <c:v>0.34597161412239102</c:v>
                </c:pt>
                <c:pt idx="1438">
                  <c:v>0.37110099196433999</c:v>
                </c:pt>
                <c:pt idx="1439">
                  <c:v>0.82023870944976796</c:v>
                </c:pt>
                <c:pt idx="1440">
                  <c:v>#N/A</c:v>
                </c:pt>
                <c:pt idx="1441">
                  <c:v>0.83062887191772505</c:v>
                </c:pt>
                <c:pt idx="1442">
                  <c:v>0.33382651209831199</c:v>
                </c:pt>
                <c:pt idx="1443">
                  <c:v>0.21169659495353699</c:v>
                </c:pt>
                <c:pt idx="1444">
                  <c:v>0.68194359540939298</c:v>
                </c:pt>
                <c:pt idx="1445">
                  <c:v>0.93119037151336703</c:v>
                </c:pt>
                <c:pt idx="1446">
                  <c:v>0.63989442586898804</c:v>
                </c:pt>
                <c:pt idx="1447">
                  <c:v>0.36964461207389798</c:v>
                </c:pt>
                <c:pt idx="1448">
                  <c:v>#N/A</c:v>
                </c:pt>
                <c:pt idx="1449">
                  <c:v>0.71204507350921598</c:v>
                </c:pt>
                <c:pt idx="1450">
                  <c:v>0.78184187412261996</c:v>
                </c:pt>
                <c:pt idx="1451">
                  <c:v>0.49451351165771501</c:v>
                </c:pt>
                <c:pt idx="1452">
                  <c:v>0.87030690908431996</c:v>
                </c:pt>
                <c:pt idx="1453">
                  <c:v>0.79609948396682695</c:v>
                </c:pt>
                <c:pt idx="1454">
                  <c:v>0.43475800752639798</c:v>
                </c:pt>
                <c:pt idx="1455">
                  <c:v>#N/A</c:v>
                </c:pt>
                <c:pt idx="1456">
                  <c:v>0.91094160079956099</c:v>
                </c:pt>
                <c:pt idx="1457">
                  <c:v>0.25902530550956698</c:v>
                </c:pt>
                <c:pt idx="1458">
                  <c:v>0.45243608951568598</c:v>
                </c:pt>
                <c:pt idx="1459">
                  <c:v>0.34541290998458901</c:v>
                </c:pt>
                <c:pt idx="1460">
                  <c:v>0.48103028535842901</c:v>
                </c:pt>
                <c:pt idx="1461">
                  <c:v>0.62926751375198398</c:v>
                </c:pt>
                <c:pt idx="1462">
                  <c:v>0.71667939424514804</c:v>
                </c:pt>
                <c:pt idx="1463">
                  <c:v>#N/A</c:v>
                </c:pt>
                <c:pt idx="1464">
                  <c:v>#N/A</c:v>
                </c:pt>
                <c:pt idx="1465">
                  <c:v>#N/A</c:v>
                </c:pt>
                <c:pt idx="1466">
                  <c:v>0.72784268856048595</c:v>
                </c:pt>
                <c:pt idx="1467">
                  <c:v>0.459172993898392</c:v>
                </c:pt>
                <c:pt idx="1468">
                  <c:v>0.70812910795211803</c:v>
                </c:pt>
                <c:pt idx="1469">
                  <c:v>0.47449079155921903</c:v>
                </c:pt>
                <c:pt idx="1470">
                  <c:v>0.95705711841583296</c:v>
                </c:pt>
                <c:pt idx="1471">
                  <c:v>0.40283021330833402</c:v>
                </c:pt>
                <c:pt idx="1472">
                  <c:v>0.32146260142326399</c:v>
                </c:pt>
                <c:pt idx="1473">
                  <c:v>#N/A</c:v>
                </c:pt>
                <c:pt idx="1474">
                  <c:v>0.41399139165878301</c:v>
                </c:pt>
                <c:pt idx="1475">
                  <c:v>0.83709859848022505</c:v>
                </c:pt>
                <c:pt idx="1476">
                  <c:v>0.48172259330749501</c:v>
                </c:pt>
                <c:pt idx="1477">
                  <c:v>0.72606837749481201</c:v>
                </c:pt>
                <c:pt idx="1478">
                  <c:v>0.45806089043617199</c:v>
                </c:pt>
                <c:pt idx="1479">
                  <c:v>0.41231709718704201</c:v>
                </c:pt>
                <c:pt idx="1480">
                  <c:v>0.71562987565994296</c:v>
                </c:pt>
                <c:pt idx="1481">
                  <c:v>0.40132120251655601</c:v>
                </c:pt>
                <c:pt idx="1482">
                  <c:v>0.47303169965744002</c:v>
                </c:pt>
                <c:pt idx="1483">
                  <c:v>0.27185130119323703</c:v>
                </c:pt>
                <c:pt idx="1484">
                  <c:v>0.52934181690216098</c:v>
                </c:pt>
                <c:pt idx="1485">
                  <c:v>0.734219610691071</c:v>
                </c:pt>
                <c:pt idx="1486">
                  <c:v>0.75058639049529996</c:v>
                </c:pt>
                <c:pt idx="1487">
                  <c:v>0.54626297950744596</c:v>
                </c:pt>
                <c:pt idx="1488">
                  <c:v>0.88825350999832198</c:v>
                </c:pt>
                <c:pt idx="1489">
                  <c:v>0.50124251842498802</c:v>
                </c:pt>
                <c:pt idx="1490">
                  <c:v>0.27547290921211198</c:v>
                </c:pt>
                <c:pt idx="1491">
                  <c:v>0.54779022932052601</c:v>
                </c:pt>
                <c:pt idx="1492">
                  <c:v>0.38287580013275102</c:v>
                </c:pt>
                <c:pt idx="1493">
                  <c:v>0.47259008884429898</c:v>
                </c:pt>
                <c:pt idx="1494">
                  <c:v>0.35596311092376698</c:v>
                </c:pt>
                <c:pt idx="1495">
                  <c:v>0.85148400068283103</c:v>
                </c:pt>
                <c:pt idx="1496">
                  <c:v>0.72426098585128795</c:v>
                </c:pt>
                <c:pt idx="1497">
                  <c:v>#N/A</c:v>
                </c:pt>
                <c:pt idx="1498">
                  <c:v>0.27925130724906899</c:v>
                </c:pt>
                <c:pt idx="1499">
                  <c:v>0.946469306945801</c:v>
                </c:pt>
                <c:pt idx="1500">
                  <c:v>0.69218838214874301</c:v>
                </c:pt>
                <c:pt idx="1501">
                  <c:v>0.88689142465591397</c:v>
                </c:pt>
                <c:pt idx="1502">
                  <c:v>0.25562548637390098</c:v>
                </c:pt>
                <c:pt idx="1503">
                  <c:v>0.43548369407653797</c:v>
                </c:pt>
                <c:pt idx="1504">
                  <c:v>0.60799807310104403</c:v>
                </c:pt>
                <c:pt idx="1505">
                  <c:v>0.56361919641494795</c:v>
                </c:pt>
                <c:pt idx="1506">
                  <c:v>0.53670281171798695</c:v>
                </c:pt>
                <c:pt idx="1507">
                  <c:v>0.98664087057113603</c:v>
                </c:pt>
                <c:pt idx="1508">
                  <c:v>0.25711950659751898</c:v>
                </c:pt>
                <c:pt idx="1509">
                  <c:v>0.64108878374099698</c:v>
                </c:pt>
                <c:pt idx="1510">
                  <c:v>0.98933768272399902</c:v>
                </c:pt>
                <c:pt idx="1511">
                  <c:v>0.79336971044540405</c:v>
                </c:pt>
                <c:pt idx="1512">
                  <c:v>0.372218787670136</c:v>
                </c:pt>
                <c:pt idx="1513">
                  <c:v>0.52784091234207198</c:v>
                </c:pt>
                <c:pt idx="1514">
                  <c:v>0.97416961193084695</c:v>
                </c:pt>
                <c:pt idx="1515">
                  <c:v>0.76913130283355702</c:v>
                </c:pt>
                <c:pt idx="1516">
                  <c:v>0.238455399870872</c:v>
                </c:pt>
                <c:pt idx="1517">
                  <c:v>0.13889209926128401</c:v>
                </c:pt>
                <c:pt idx="1518">
                  <c:v>#N/A</c:v>
                </c:pt>
                <c:pt idx="1519">
                  <c:v>0.80594891309738204</c:v>
                </c:pt>
                <c:pt idx="1520">
                  <c:v>0.67561668157577504</c:v>
                </c:pt>
                <c:pt idx="1521">
                  <c:v>0.170715406537056</c:v>
                </c:pt>
                <c:pt idx="1522">
                  <c:v>0.320342987775803</c:v>
                </c:pt>
                <c:pt idx="1523">
                  <c:v>0.23079940676689101</c:v>
                </c:pt>
                <c:pt idx="1524">
                  <c:v>0.76589798927307096</c:v>
                </c:pt>
                <c:pt idx="1525">
                  <c:v>0.47138878703117398</c:v>
                </c:pt>
                <c:pt idx="1526">
                  <c:v>0.64729338884353604</c:v>
                </c:pt>
                <c:pt idx="1527">
                  <c:v>0.34240880608558699</c:v>
                </c:pt>
                <c:pt idx="1528">
                  <c:v>0.42990219593048101</c:v>
                </c:pt>
                <c:pt idx="1529">
                  <c:v>#N/A</c:v>
                </c:pt>
                <c:pt idx="1530">
                  <c:v>0.41588461399078402</c:v>
                </c:pt>
                <c:pt idx="1531">
                  <c:v>0.59168988466262795</c:v>
                </c:pt>
                <c:pt idx="1532">
                  <c:v>0.33232560753822299</c:v>
                </c:pt>
                <c:pt idx="1533">
                  <c:v>0.328947514295578</c:v>
                </c:pt>
                <c:pt idx="1534">
                  <c:v>0.49291789531707803</c:v>
                </c:pt>
                <c:pt idx="1535">
                  <c:v>0.91637969017028797</c:v>
                </c:pt>
                <c:pt idx="1536">
                  <c:v>#N/A</c:v>
                </c:pt>
                <c:pt idx="1537">
                  <c:v>0.33729109168052701</c:v>
                </c:pt>
                <c:pt idx="1538">
                  <c:v>0.51958447694778398</c:v>
                </c:pt>
                <c:pt idx="1539">
                  <c:v>0.44570711255073497</c:v>
                </c:pt>
                <c:pt idx="1540">
                  <c:v>0.32900339365005499</c:v>
                </c:pt>
                <c:pt idx="1541">
                  <c:v>0.20347779989242601</c:v>
                </c:pt>
                <c:pt idx="1542">
                  <c:v>0.74906820058822599</c:v>
                </c:pt>
                <c:pt idx="1543">
                  <c:v>0.39045199751853898</c:v>
                </c:pt>
                <c:pt idx="1544">
                  <c:v>0.52677321434020996</c:v>
                </c:pt>
                <c:pt idx="1545">
                  <c:v>0.71656239032745395</c:v>
                </c:pt>
                <c:pt idx="1546">
                  <c:v>#N/A</c:v>
                </c:pt>
                <c:pt idx="1547">
                  <c:v>0.65259718894958496</c:v>
                </c:pt>
                <c:pt idx="1548">
                  <c:v>0.59869247674942005</c:v>
                </c:pt>
                <c:pt idx="1549">
                  <c:v>0.50120192766189597</c:v>
                </c:pt>
                <c:pt idx="1550">
                  <c:v>0.54607510566711404</c:v>
                </c:pt>
                <c:pt idx="1551">
                  <c:v>0.98579961061477706</c:v>
                </c:pt>
                <c:pt idx="1552">
                  <c:v>0.137057796120644</c:v>
                </c:pt>
                <c:pt idx="1553">
                  <c:v>0.77949708700180098</c:v>
                </c:pt>
                <c:pt idx="1554">
                  <c:v>0.70892220735549905</c:v>
                </c:pt>
                <c:pt idx="1555">
                  <c:v>0.28921470046043402</c:v>
                </c:pt>
                <c:pt idx="1556">
                  <c:v>0.91325902938842796</c:v>
                </c:pt>
                <c:pt idx="1557">
                  <c:v>0.11318810284137699</c:v>
                </c:pt>
                <c:pt idx="1558">
                  <c:v>#N/A</c:v>
                </c:pt>
                <c:pt idx="1559">
                  <c:v>0.224807098507881</c:v>
                </c:pt>
                <c:pt idx="1560">
                  <c:v>0.28300860524177601</c:v>
                </c:pt>
                <c:pt idx="1561">
                  <c:v>#N/A</c:v>
                </c:pt>
                <c:pt idx="1562">
                  <c:v>#N/A</c:v>
                </c:pt>
                <c:pt idx="1563">
                  <c:v>#N/A</c:v>
                </c:pt>
                <c:pt idx="1564">
                  <c:v>#N/A</c:v>
                </c:pt>
                <c:pt idx="1565">
                  <c:v>0.61109852790832497</c:v>
                </c:pt>
                <c:pt idx="1566">
                  <c:v>0.58719092607498202</c:v>
                </c:pt>
                <c:pt idx="1567">
                  <c:v>0.34423458576202398</c:v>
                </c:pt>
                <c:pt idx="1568">
                  <c:v>0.61403918266296398</c:v>
                </c:pt>
                <c:pt idx="1569">
                  <c:v>0.545859575271606</c:v>
                </c:pt>
                <c:pt idx="1570">
                  <c:v>0.48765328526496898</c:v>
                </c:pt>
                <c:pt idx="1571">
                  <c:v>#N/A</c:v>
                </c:pt>
                <c:pt idx="1572">
                  <c:v>0.61478841304779097</c:v>
                </c:pt>
                <c:pt idx="1573">
                  <c:v>#N/A</c:v>
                </c:pt>
                <c:pt idx="1574">
                  <c:v>0.28737550973892201</c:v>
                </c:pt>
                <c:pt idx="1575">
                  <c:v>0.32007110118866</c:v>
                </c:pt>
                <c:pt idx="1576">
                  <c:v>0.32328060269355802</c:v>
                </c:pt>
                <c:pt idx="1577">
                  <c:v>0.63130182027816795</c:v>
                </c:pt>
                <c:pt idx="1578">
                  <c:v>#N/A</c:v>
                </c:pt>
                <c:pt idx="1579">
                  <c:v>0.30711969733238198</c:v>
                </c:pt>
                <c:pt idx="1580">
                  <c:v>0.69671261310577404</c:v>
                </c:pt>
                <c:pt idx="1581">
                  <c:v>0.22071680426597601</c:v>
                </c:pt>
                <c:pt idx="1582">
                  <c:v>0.58655077219009399</c:v>
                </c:pt>
                <c:pt idx="1583">
                  <c:v>0.55322778224945102</c:v>
                </c:pt>
                <c:pt idx="1584">
                  <c:v>#N/A</c:v>
                </c:pt>
                <c:pt idx="1585">
                  <c:v>0.26187479496002197</c:v>
                </c:pt>
                <c:pt idx="1586">
                  <c:v>#N/A</c:v>
                </c:pt>
                <c:pt idx="1587">
                  <c:v>0.82003742456436202</c:v>
                </c:pt>
                <c:pt idx="1588">
                  <c:v>#N/A</c:v>
                </c:pt>
                <c:pt idx="1589">
                  <c:v>0.95867729187011697</c:v>
                </c:pt>
                <c:pt idx="1590">
                  <c:v>0.33816230297088601</c:v>
                </c:pt>
                <c:pt idx="1591">
                  <c:v>0.80435842275619496</c:v>
                </c:pt>
                <c:pt idx="1592">
                  <c:v>0.95570611953735396</c:v>
                </c:pt>
                <c:pt idx="1593">
                  <c:v>0.336420208215714</c:v>
                </c:pt>
                <c:pt idx="1594">
                  <c:v>0.80281782150268599</c:v>
                </c:pt>
                <c:pt idx="1595">
                  <c:v>#N/A</c:v>
                </c:pt>
                <c:pt idx="1596">
                  <c:v>0.742900371551514</c:v>
                </c:pt>
                <c:pt idx="1597">
                  <c:v>0.72165322303771995</c:v>
                </c:pt>
                <c:pt idx="1598">
                  <c:v>#N/A</c:v>
                </c:pt>
                <c:pt idx="1599">
                  <c:v>0.49653398990631098</c:v>
                </c:pt>
                <c:pt idx="1600">
                  <c:v>0.44044700264930697</c:v>
                </c:pt>
                <c:pt idx="1601">
                  <c:v>0.33449399471282998</c:v>
                </c:pt>
                <c:pt idx="1602">
                  <c:v>0.504153072834015</c:v>
                </c:pt>
                <c:pt idx="1603">
                  <c:v>0.75449222326278698</c:v>
                </c:pt>
                <c:pt idx="1604">
                  <c:v>0.4427669942379</c:v>
                </c:pt>
                <c:pt idx="1605">
                  <c:v>0.30415809154510498</c:v>
                </c:pt>
                <c:pt idx="1606">
                  <c:v>0.29367551207542397</c:v>
                </c:pt>
                <c:pt idx="1607">
                  <c:v>0.36715748906135598</c:v>
                </c:pt>
                <c:pt idx="1608">
                  <c:v>#N/A</c:v>
                </c:pt>
                <c:pt idx="1609">
                  <c:v>#N/A</c:v>
                </c:pt>
                <c:pt idx="1610">
                  <c:v>#N/A</c:v>
                </c:pt>
                <c:pt idx="1611">
                  <c:v>0.83571207523345903</c:v>
                </c:pt>
                <c:pt idx="1612">
                  <c:v>#N/A</c:v>
                </c:pt>
                <c:pt idx="1613">
                  <c:v>#N/A</c:v>
                </c:pt>
                <c:pt idx="1614">
                  <c:v>0.37459510564804099</c:v>
                </c:pt>
                <c:pt idx="1615">
                  <c:v>0.61559212207794201</c:v>
                </c:pt>
                <c:pt idx="1616">
                  <c:v>0.70503038167953502</c:v>
                </c:pt>
                <c:pt idx="1617">
                  <c:v>0.48317110538482699</c:v>
                </c:pt>
                <c:pt idx="1618">
                  <c:v>#N/A</c:v>
                </c:pt>
                <c:pt idx="1619">
                  <c:v>#N/A</c:v>
                </c:pt>
                <c:pt idx="1620">
                  <c:v>0.25730320811271701</c:v>
                </c:pt>
                <c:pt idx="1621">
                  <c:v>#N/A</c:v>
                </c:pt>
                <c:pt idx="1622">
                  <c:v>#N/A</c:v>
                </c:pt>
                <c:pt idx="1623">
                  <c:v>0.96691501140594505</c:v>
                </c:pt>
                <c:pt idx="1624">
                  <c:v>0.213864997029305</c:v>
                </c:pt>
                <c:pt idx="1625">
                  <c:v>0.58759278059005704</c:v>
                </c:pt>
                <c:pt idx="1626">
                  <c:v>0.342440485954285</c:v>
                </c:pt>
                <c:pt idx="1627">
                  <c:v>0.52698618173599199</c:v>
                </c:pt>
                <c:pt idx="1628">
                  <c:v>#N/A</c:v>
                </c:pt>
                <c:pt idx="1629">
                  <c:v>0.35256651043891901</c:v>
                </c:pt>
                <c:pt idx="1630">
                  <c:v>#N/A</c:v>
                </c:pt>
                <c:pt idx="1631">
                  <c:v>0.365599095821381</c:v>
                </c:pt>
                <c:pt idx="1632">
                  <c:v>0.54055911302566495</c:v>
                </c:pt>
                <c:pt idx="1633">
                  <c:v>#N/A</c:v>
                </c:pt>
                <c:pt idx="1634">
                  <c:v>#N/A</c:v>
                </c:pt>
                <c:pt idx="1635">
                  <c:v>#N/A</c:v>
                </c:pt>
                <c:pt idx="1636">
                  <c:v>0.54595822095871005</c:v>
                </c:pt>
                <c:pt idx="1637">
                  <c:v>#N/A</c:v>
                </c:pt>
                <c:pt idx="1638">
                  <c:v>#N/A</c:v>
                </c:pt>
                <c:pt idx="1639">
                  <c:v>#N/A</c:v>
                </c:pt>
                <c:pt idx="1640">
                  <c:v>#N/A</c:v>
                </c:pt>
                <c:pt idx="1641">
                  <c:v>#N/A</c:v>
                </c:pt>
                <c:pt idx="1642">
                  <c:v>#N/A</c:v>
                </c:pt>
                <c:pt idx="1643">
                  <c:v>#N/A</c:v>
                </c:pt>
                <c:pt idx="1644">
                  <c:v>#N/A</c:v>
                </c:pt>
                <c:pt idx="1645">
                  <c:v>#N/A</c:v>
                </c:pt>
                <c:pt idx="1646">
                  <c:v>#N/A</c:v>
                </c:pt>
                <c:pt idx="1647">
                  <c:v>#N/A</c:v>
                </c:pt>
                <c:pt idx="1648">
                  <c:v>#N/A</c:v>
                </c:pt>
                <c:pt idx="1649">
                  <c:v>#N/A</c:v>
                </c:pt>
                <c:pt idx="1650">
                  <c:v>#N/A</c:v>
                </c:pt>
                <c:pt idx="1651">
                  <c:v>#N/A</c:v>
                </c:pt>
                <c:pt idx="1652">
                  <c:v>#N/A</c:v>
                </c:pt>
                <c:pt idx="1653">
                  <c:v>#N/A</c:v>
                </c:pt>
                <c:pt idx="1654">
                  <c:v>#N/A</c:v>
                </c:pt>
                <c:pt idx="1655">
                  <c:v>#N/A</c:v>
                </c:pt>
                <c:pt idx="1656">
                  <c:v>#N/A</c:v>
                </c:pt>
                <c:pt idx="1657">
                  <c:v>#N/A</c:v>
                </c:pt>
                <c:pt idx="1658">
                  <c:v>#N/A</c:v>
                </c:pt>
                <c:pt idx="1659">
                  <c:v>#N/A</c:v>
                </c:pt>
                <c:pt idx="1660">
                  <c:v>#N/A</c:v>
                </c:pt>
                <c:pt idx="1661">
                  <c:v>#N/A</c:v>
                </c:pt>
                <c:pt idx="1662">
                  <c:v>#N/A</c:v>
                </c:pt>
                <c:pt idx="1663">
                  <c:v>#N/A</c:v>
                </c:pt>
                <c:pt idx="1664">
                  <c:v>#N/A</c:v>
                </c:pt>
                <c:pt idx="1665">
                  <c:v>#N/A</c:v>
                </c:pt>
                <c:pt idx="1666">
                  <c:v>#N/A</c:v>
                </c:pt>
                <c:pt idx="1667">
                  <c:v>#N/A</c:v>
                </c:pt>
                <c:pt idx="1668">
                  <c:v>#N/A</c:v>
                </c:pt>
                <c:pt idx="1669">
                  <c:v>#N/A</c:v>
                </c:pt>
                <c:pt idx="1670">
                  <c:v>#N/A</c:v>
                </c:pt>
                <c:pt idx="1671">
                  <c:v>#N/A</c:v>
                </c:pt>
                <c:pt idx="1672">
                  <c:v>#N/A</c:v>
                </c:pt>
                <c:pt idx="1673">
                  <c:v>#N/A</c:v>
                </c:pt>
                <c:pt idx="1674">
                  <c:v>#N/A</c:v>
                </c:pt>
                <c:pt idx="1675">
                  <c:v>#N/A</c:v>
                </c:pt>
                <c:pt idx="1676">
                  <c:v>#N/A</c:v>
                </c:pt>
                <c:pt idx="1677">
                  <c:v>#N/A</c:v>
                </c:pt>
                <c:pt idx="1678">
                  <c:v>#N/A</c:v>
                </c:pt>
                <c:pt idx="1679">
                  <c:v>#N/A</c:v>
                </c:pt>
                <c:pt idx="1680">
                  <c:v>#N/A</c:v>
                </c:pt>
                <c:pt idx="1681">
                  <c:v>#N/A</c:v>
                </c:pt>
                <c:pt idx="1682">
                  <c:v>#N/A</c:v>
                </c:pt>
                <c:pt idx="1683">
                  <c:v>#N/A</c:v>
                </c:pt>
                <c:pt idx="1684">
                  <c:v>#N/A</c:v>
                </c:pt>
                <c:pt idx="1685">
                  <c:v>#N/A</c:v>
                </c:pt>
                <c:pt idx="1686">
                  <c:v>#N/A</c:v>
                </c:pt>
                <c:pt idx="1687">
                  <c:v>#N/A</c:v>
                </c:pt>
                <c:pt idx="1688">
                  <c:v>#N/A</c:v>
                </c:pt>
                <c:pt idx="1689">
                  <c:v>#N/A</c:v>
                </c:pt>
                <c:pt idx="1690">
                  <c:v>#N/A</c:v>
                </c:pt>
                <c:pt idx="1691">
                  <c:v>#N/A</c:v>
                </c:pt>
                <c:pt idx="1692">
                  <c:v>#N/A</c:v>
                </c:pt>
                <c:pt idx="1693">
                  <c:v>#N/A</c:v>
                </c:pt>
                <c:pt idx="1694">
                  <c:v>#N/A</c:v>
                </c:pt>
                <c:pt idx="1695">
                  <c:v>#N/A</c:v>
                </c:pt>
                <c:pt idx="1696">
                  <c:v>#N/A</c:v>
                </c:pt>
                <c:pt idx="1697">
                  <c:v>#N/A</c:v>
                </c:pt>
                <c:pt idx="1698">
                  <c:v>#N/A</c:v>
                </c:pt>
                <c:pt idx="1699">
                  <c:v>#N/A</c:v>
                </c:pt>
                <c:pt idx="1700">
                  <c:v>#N/A</c:v>
                </c:pt>
                <c:pt idx="1701">
                  <c:v>#N/A</c:v>
                </c:pt>
                <c:pt idx="1702">
                  <c:v>#N/A</c:v>
                </c:pt>
                <c:pt idx="1703">
                  <c:v>#N/A</c:v>
                </c:pt>
                <c:pt idx="1704">
                  <c:v>#N/A</c:v>
                </c:pt>
                <c:pt idx="1705">
                  <c:v>#N/A</c:v>
                </c:pt>
                <c:pt idx="1706">
                  <c:v>#N/A</c:v>
                </c:pt>
                <c:pt idx="1707">
                  <c:v>#N/A</c:v>
                </c:pt>
                <c:pt idx="1708">
                  <c:v>#N/A</c:v>
                </c:pt>
                <c:pt idx="1709">
                  <c:v>#N/A</c:v>
                </c:pt>
                <c:pt idx="1710">
                  <c:v>#N/A</c:v>
                </c:pt>
                <c:pt idx="1711">
                  <c:v>#N/A</c:v>
                </c:pt>
                <c:pt idx="1712">
                  <c:v>#N/A</c:v>
                </c:pt>
                <c:pt idx="1713">
                  <c:v>#N/A</c:v>
                </c:pt>
                <c:pt idx="1714">
                  <c:v>#N/A</c:v>
                </c:pt>
                <c:pt idx="1715">
                  <c:v>#N/A</c:v>
                </c:pt>
                <c:pt idx="1716">
                  <c:v>#N/A</c:v>
                </c:pt>
                <c:pt idx="1717">
                  <c:v>#N/A</c:v>
                </c:pt>
                <c:pt idx="1718">
                  <c:v>#N/A</c:v>
                </c:pt>
                <c:pt idx="1719">
                  <c:v>#N/A</c:v>
                </c:pt>
                <c:pt idx="1720">
                  <c:v>#N/A</c:v>
                </c:pt>
                <c:pt idx="1721">
                  <c:v>#N/A</c:v>
                </c:pt>
                <c:pt idx="1722">
                  <c:v>#N/A</c:v>
                </c:pt>
                <c:pt idx="1723">
                  <c:v>#N/A</c:v>
                </c:pt>
                <c:pt idx="1724">
                  <c:v>#N/A</c:v>
                </c:pt>
                <c:pt idx="1725">
                  <c:v>#N/A</c:v>
                </c:pt>
                <c:pt idx="1726">
                  <c:v>#N/A</c:v>
                </c:pt>
                <c:pt idx="1727">
                  <c:v>#N/A</c:v>
                </c:pt>
                <c:pt idx="1728">
                  <c:v>#N/A</c:v>
                </c:pt>
                <c:pt idx="1729">
                  <c:v>#N/A</c:v>
                </c:pt>
                <c:pt idx="1730">
                  <c:v>#N/A</c:v>
                </c:pt>
                <c:pt idx="1731">
                  <c:v>#N/A</c:v>
                </c:pt>
                <c:pt idx="1732">
                  <c:v>#N/A</c:v>
                </c:pt>
                <c:pt idx="1733">
                  <c:v>#N/A</c:v>
                </c:pt>
                <c:pt idx="1734">
                  <c:v>#N/A</c:v>
                </c:pt>
                <c:pt idx="1735">
                  <c:v>#N/A</c:v>
                </c:pt>
                <c:pt idx="1736">
                  <c:v>#N/A</c:v>
                </c:pt>
                <c:pt idx="1737">
                  <c:v>#N/A</c:v>
                </c:pt>
                <c:pt idx="1738">
                  <c:v>#N/A</c:v>
                </c:pt>
                <c:pt idx="1739">
                  <c:v>#N/A</c:v>
                </c:pt>
                <c:pt idx="1740">
                  <c:v>#N/A</c:v>
                </c:pt>
                <c:pt idx="1741">
                  <c:v>#N/A</c:v>
                </c:pt>
                <c:pt idx="1742">
                  <c:v>#N/A</c:v>
                </c:pt>
                <c:pt idx="1743">
                  <c:v>#N/A</c:v>
                </c:pt>
                <c:pt idx="1744">
                  <c:v>#N/A</c:v>
                </c:pt>
                <c:pt idx="1745">
                  <c:v>#N/A</c:v>
                </c:pt>
                <c:pt idx="1746">
                  <c:v>#N/A</c:v>
                </c:pt>
                <c:pt idx="1747">
                  <c:v>#N/A</c:v>
                </c:pt>
                <c:pt idx="1748">
                  <c:v>#N/A</c:v>
                </c:pt>
                <c:pt idx="1749">
                  <c:v>#N/A</c:v>
                </c:pt>
                <c:pt idx="1750">
                  <c:v>#N/A</c:v>
                </c:pt>
                <c:pt idx="1751">
                  <c:v>#N/A</c:v>
                </c:pt>
                <c:pt idx="1752">
                  <c:v>#N/A</c:v>
                </c:pt>
                <c:pt idx="1753">
                  <c:v>#N/A</c:v>
                </c:pt>
                <c:pt idx="1754">
                  <c:v>#N/A</c:v>
                </c:pt>
                <c:pt idx="1755">
                  <c:v>#N/A</c:v>
                </c:pt>
                <c:pt idx="1756">
                  <c:v>#N/A</c:v>
                </c:pt>
                <c:pt idx="1757">
                  <c:v>#N/A</c:v>
                </c:pt>
                <c:pt idx="1758">
                  <c:v>#N/A</c:v>
                </c:pt>
                <c:pt idx="1759">
                  <c:v>#N/A</c:v>
                </c:pt>
                <c:pt idx="1760">
                  <c:v>#N/A</c:v>
                </c:pt>
                <c:pt idx="1761">
                  <c:v>#N/A</c:v>
                </c:pt>
                <c:pt idx="1762">
                  <c:v>#N/A</c:v>
                </c:pt>
                <c:pt idx="1763">
                  <c:v>#N/A</c:v>
                </c:pt>
                <c:pt idx="1764">
                  <c:v>#N/A</c:v>
                </c:pt>
                <c:pt idx="1765">
                  <c:v>#N/A</c:v>
                </c:pt>
                <c:pt idx="1766">
                  <c:v>#N/A</c:v>
                </c:pt>
                <c:pt idx="1767">
                  <c:v>#N/A</c:v>
                </c:pt>
                <c:pt idx="1768">
                  <c:v>#N/A</c:v>
                </c:pt>
                <c:pt idx="1769">
                  <c:v>#N/A</c:v>
                </c:pt>
                <c:pt idx="1770">
                  <c:v>#N/A</c:v>
                </c:pt>
                <c:pt idx="1771">
                  <c:v>#N/A</c:v>
                </c:pt>
                <c:pt idx="1772">
                  <c:v>#N/A</c:v>
                </c:pt>
                <c:pt idx="1773">
                  <c:v>#N/A</c:v>
                </c:pt>
                <c:pt idx="1774">
                  <c:v>#N/A</c:v>
                </c:pt>
                <c:pt idx="1775">
                  <c:v>#N/A</c:v>
                </c:pt>
                <c:pt idx="1776">
                  <c:v>#N/A</c:v>
                </c:pt>
                <c:pt idx="1777">
                  <c:v>#N/A</c:v>
                </c:pt>
                <c:pt idx="1778">
                  <c:v>#N/A</c:v>
                </c:pt>
                <c:pt idx="1779">
                  <c:v>#N/A</c:v>
                </c:pt>
                <c:pt idx="1780">
                  <c:v>#N/A</c:v>
                </c:pt>
                <c:pt idx="1781">
                  <c:v>#N/A</c:v>
                </c:pt>
                <c:pt idx="1782">
                  <c:v>#N/A</c:v>
                </c:pt>
                <c:pt idx="1783">
                  <c:v>#N/A</c:v>
                </c:pt>
                <c:pt idx="1784">
                  <c:v>#N/A</c:v>
                </c:pt>
                <c:pt idx="1785">
                  <c:v>#N/A</c:v>
                </c:pt>
                <c:pt idx="1786">
                  <c:v>#N/A</c:v>
                </c:pt>
                <c:pt idx="1787">
                  <c:v>#N/A</c:v>
                </c:pt>
                <c:pt idx="1788">
                  <c:v>#N/A</c:v>
                </c:pt>
                <c:pt idx="1789">
                  <c:v>#N/A</c:v>
                </c:pt>
                <c:pt idx="1790">
                  <c:v>#N/A</c:v>
                </c:pt>
                <c:pt idx="1791">
                  <c:v>#N/A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  <c:pt idx="2879">
                  <c:v>#N/A</c:v>
                </c:pt>
                <c:pt idx="2880">
                  <c:v>#N/A</c:v>
                </c:pt>
                <c:pt idx="2881">
                  <c:v>#N/A</c:v>
                </c:pt>
                <c:pt idx="2882">
                  <c:v>#N/A</c:v>
                </c:pt>
                <c:pt idx="2883">
                  <c:v>#N/A</c:v>
                </c:pt>
                <c:pt idx="2884">
                  <c:v>#N/A</c:v>
                </c:pt>
                <c:pt idx="2885">
                  <c:v>#N/A</c:v>
                </c:pt>
                <c:pt idx="2886">
                  <c:v>#N/A</c:v>
                </c:pt>
                <c:pt idx="2887">
                  <c:v>#N/A</c:v>
                </c:pt>
                <c:pt idx="2888">
                  <c:v>#N/A</c:v>
                </c:pt>
                <c:pt idx="2889">
                  <c:v>#N/A</c:v>
                </c:pt>
                <c:pt idx="2890">
                  <c:v>#N/A</c:v>
                </c:pt>
                <c:pt idx="2891">
                  <c:v>#N/A</c:v>
                </c:pt>
                <c:pt idx="2892">
                  <c:v>#N/A</c:v>
                </c:pt>
                <c:pt idx="2893">
                  <c:v>#N/A</c:v>
                </c:pt>
                <c:pt idx="2894">
                  <c:v>#N/A</c:v>
                </c:pt>
                <c:pt idx="2895">
                  <c:v>#N/A</c:v>
                </c:pt>
                <c:pt idx="2896">
                  <c:v>#N/A</c:v>
                </c:pt>
                <c:pt idx="2897">
                  <c:v>#N/A</c:v>
                </c:pt>
                <c:pt idx="2898">
                  <c:v>#N/A</c:v>
                </c:pt>
                <c:pt idx="2899">
                  <c:v>#N/A</c:v>
                </c:pt>
                <c:pt idx="2900">
                  <c:v>#N/A</c:v>
                </c:pt>
                <c:pt idx="2901">
                  <c:v>#N/A</c:v>
                </c:pt>
                <c:pt idx="2902">
                  <c:v>#N/A</c:v>
                </c:pt>
                <c:pt idx="2903">
                  <c:v>#N/A</c:v>
                </c:pt>
                <c:pt idx="2904">
                  <c:v>#N/A</c:v>
                </c:pt>
                <c:pt idx="2905">
                  <c:v>#N/A</c:v>
                </c:pt>
                <c:pt idx="2906">
                  <c:v>#N/A</c:v>
                </c:pt>
                <c:pt idx="2907">
                  <c:v>#N/A</c:v>
                </c:pt>
                <c:pt idx="2908">
                  <c:v>#N/A</c:v>
                </c:pt>
                <c:pt idx="2909">
                  <c:v>#N/A</c:v>
                </c:pt>
                <c:pt idx="2910">
                  <c:v>#N/A</c:v>
                </c:pt>
                <c:pt idx="2911">
                  <c:v>#N/A</c:v>
                </c:pt>
                <c:pt idx="2912">
                  <c:v>#N/A</c:v>
                </c:pt>
                <c:pt idx="2913">
                  <c:v>#N/A</c:v>
                </c:pt>
                <c:pt idx="2914">
                  <c:v>#N/A</c:v>
                </c:pt>
                <c:pt idx="2915">
                  <c:v>#N/A</c:v>
                </c:pt>
                <c:pt idx="2916">
                  <c:v>#N/A</c:v>
                </c:pt>
                <c:pt idx="2917">
                  <c:v>#N/A</c:v>
                </c:pt>
                <c:pt idx="2918">
                  <c:v>#N/A</c:v>
                </c:pt>
                <c:pt idx="2919">
                  <c:v>#N/A</c:v>
                </c:pt>
                <c:pt idx="2920">
                  <c:v>#N/A</c:v>
                </c:pt>
                <c:pt idx="2921">
                  <c:v>#N/A</c:v>
                </c:pt>
                <c:pt idx="2922">
                  <c:v>#N/A</c:v>
                </c:pt>
                <c:pt idx="2923">
                  <c:v>#N/A</c:v>
                </c:pt>
                <c:pt idx="2924">
                  <c:v>#N/A</c:v>
                </c:pt>
                <c:pt idx="2925">
                  <c:v>#N/A</c:v>
                </c:pt>
                <c:pt idx="2926">
                  <c:v>#N/A</c:v>
                </c:pt>
                <c:pt idx="2927">
                  <c:v>#N/A</c:v>
                </c:pt>
                <c:pt idx="2928">
                  <c:v>#N/A</c:v>
                </c:pt>
                <c:pt idx="2929">
                  <c:v>#N/A</c:v>
                </c:pt>
                <c:pt idx="2930">
                  <c:v>#N/A</c:v>
                </c:pt>
                <c:pt idx="2931">
                  <c:v>#N/A</c:v>
                </c:pt>
                <c:pt idx="2932">
                  <c:v>#N/A</c:v>
                </c:pt>
                <c:pt idx="2933">
                  <c:v>#N/A</c:v>
                </c:pt>
                <c:pt idx="2934">
                  <c:v>#N/A</c:v>
                </c:pt>
                <c:pt idx="2935">
                  <c:v>#N/A</c:v>
                </c:pt>
                <c:pt idx="2936">
                  <c:v>#N/A</c:v>
                </c:pt>
                <c:pt idx="2937">
                  <c:v>#N/A</c:v>
                </c:pt>
                <c:pt idx="2938">
                  <c:v>#N/A</c:v>
                </c:pt>
                <c:pt idx="2939">
                  <c:v>#N/A</c:v>
                </c:pt>
                <c:pt idx="2940">
                  <c:v>#N/A</c:v>
                </c:pt>
                <c:pt idx="2941">
                  <c:v>#N/A</c:v>
                </c:pt>
                <c:pt idx="2942">
                  <c:v>#N/A</c:v>
                </c:pt>
                <c:pt idx="2943">
                  <c:v>#N/A</c:v>
                </c:pt>
                <c:pt idx="2944">
                  <c:v>#N/A</c:v>
                </c:pt>
                <c:pt idx="2945">
                  <c:v>#N/A</c:v>
                </c:pt>
                <c:pt idx="2946">
                  <c:v>#N/A</c:v>
                </c:pt>
                <c:pt idx="2947">
                  <c:v>#N/A</c:v>
                </c:pt>
                <c:pt idx="2948">
                  <c:v>#N/A</c:v>
                </c:pt>
                <c:pt idx="2949">
                  <c:v>#N/A</c:v>
                </c:pt>
                <c:pt idx="2950">
                  <c:v>#N/A</c:v>
                </c:pt>
                <c:pt idx="2951">
                  <c:v>#N/A</c:v>
                </c:pt>
                <c:pt idx="2952">
                  <c:v>#N/A</c:v>
                </c:pt>
                <c:pt idx="2953">
                  <c:v>#N/A</c:v>
                </c:pt>
                <c:pt idx="2954">
                  <c:v>#N/A</c:v>
                </c:pt>
                <c:pt idx="2955">
                  <c:v>#N/A</c:v>
                </c:pt>
                <c:pt idx="2956">
                  <c:v>#N/A</c:v>
                </c:pt>
                <c:pt idx="2957">
                  <c:v>#N/A</c:v>
                </c:pt>
                <c:pt idx="2958">
                  <c:v>#N/A</c:v>
                </c:pt>
                <c:pt idx="2959">
                  <c:v>#N/A</c:v>
                </c:pt>
                <c:pt idx="2960">
                  <c:v>#N/A</c:v>
                </c:pt>
                <c:pt idx="2961">
                  <c:v>#N/A</c:v>
                </c:pt>
                <c:pt idx="2962">
                  <c:v>#N/A</c:v>
                </c:pt>
                <c:pt idx="2963">
                  <c:v>#N/A</c:v>
                </c:pt>
                <c:pt idx="2964">
                  <c:v>#N/A</c:v>
                </c:pt>
                <c:pt idx="2965">
                  <c:v>#N/A</c:v>
                </c:pt>
                <c:pt idx="2966">
                  <c:v>#N/A</c:v>
                </c:pt>
                <c:pt idx="2967">
                  <c:v>#N/A</c:v>
                </c:pt>
                <c:pt idx="2968">
                  <c:v>#N/A</c:v>
                </c:pt>
                <c:pt idx="2969">
                  <c:v>#N/A</c:v>
                </c:pt>
                <c:pt idx="2970">
                  <c:v>#N/A</c:v>
                </c:pt>
                <c:pt idx="2971">
                  <c:v>#N/A</c:v>
                </c:pt>
                <c:pt idx="2972">
                  <c:v>#N/A</c:v>
                </c:pt>
                <c:pt idx="2973">
                  <c:v>#N/A</c:v>
                </c:pt>
                <c:pt idx="2974">
                  <c:v>#N/A</c:v>
                </c:pt>
                <c:pt idx="2975">
                  <c:v>#N/A</c:v>
                </c:pt>
                <c:pt idx="2976">
                  <c:v>#N/A</c:v>
                </c:pt>
                <c:pt idx="2977">
                  <c:v>#N/A</c:v>
                </c:pt>
                <c:pt idx="2978">
                  <c:v>#N/A</c:v>
                </c:pt>
                <c:pt idx="2979">
                  <c:v>#N/A</c:v>
                </c:pt>
                <c:pt idx="2980">
                  <c:v>#N/A</c:v>
                </c:pt>
                <c:pt idx="2981">
                  <c:v>#N/A</c:v>
                </c:pt>
                <c:pt idx="2982">
                  <c:v>#N/A</c:v>
                </c:pt>
                <c:pt idx="2983">
                  <c:v>#N/A</c:v>
                </c:pt>
                <c:pt idx="2984">
                  <c:v>#N/A</c:v>
                </c:pt>
                <c:pt idx="2985">
                  <c:v>#N/A</c:v>
                </c:pt>
                <c:pt idx="2986">
                  <c:v>#N/A</c:v>
                </c:pt>
                <c:pt idx="2987">
                  <c:v>#N/A</c:v>
                </c:pt>
                <c:pt idx="2988">
                  <c:v>#N/A</c:v>
                </c:pt>
                <c:pt idx="2989">
                  <c:v>#N/A</c:v>
                </c:pt>
                <c:pt idx="2990">
                  <c:v>#N/A</c:v>
                </c:pt>
                <c:pt idx="2991">
                  <c:v>#N/A</c:v>
                </c:pt>
                <c:pt idx="2992">
                  <c:v>#N/A</c:v>
                </c:pt>
                <c:pt idx="2993">
                  <c:v>#N/A</c:v>
                </c:pt>
                <c:pt idx="2994">
                  <c:v>#N/A</c:v>
                </c:pt>
                <c:pt idx="2995">
                  <c:v>#N/A</c:v>
                </c:pt>
                <c:pt idx="2996">
                  <c:v>#N/A</c:v>
                </c:pt>
                <c:pt idx="2997">
                  <c:v>#N/A</c:v>
                </c:pt>
                <c:pt idx="2998">
                  <c:v>#N/A</c:v>
                </c:pt>
                <c:pt idx="2999">
                  <c:v>#N/A</c:v>
                </c:pt>
                <c:pt idx="3000">
                  <c:v>#N/A</c:v>
                </c:pt>
                <c:pt idx="3001">
                  <c:v>#N/A</c:v>
                </c:pt>
                <c:pt idx="3002">
                  <c:v>#N/A</c:v>
                </c:pt>
                <c:pt idx="3003">
                  <c:v>#N/A</c:v>
                </c:pt>
                <c:pt idx="3004">
                  <c:v>#N/A</c:v>
                </c:pt>
                <c:pt idx="3005">
                  <c:v>#N/A</c:v>
                </c:pt>
                <c:pt idx="3006">
                  <c:v>#N/A</c:v>
                </c:pt>
                <c:pt idx="3007">
                  <c:v>#N/A</c:v>
                </c:pt>
                <c:pt idx="3008">
                  <c:v>#N/A</c:v>
                </c:pt>
                <c:pt idx="3009">
                  <c:v>#N/A</c:v>
                </c:pt>
                <c:pt idx="3010">
                  <c:v>#N/A</c:v>
                </c:pt>
                <c:pt idx="3011">
                  <c:v>#N/A</c:v>
                </c:pt>
                <c:pt idx="3012">
                  <c:v>#N/A</c:v>
                </c:pt>
                <c:pt idx="3013">
                  <c:v>#N/A</c:v>
                </c:pt>
                <c:pt idx="3014">
                  <c:v>#N/A</c:v>
                </c:pt>
                <c:pt idx="3015">
                  <c:v>#N/A</c:v>
                </c:pt>
                <c:pt idx="3016">
                  <c:v>#N/A</c:v>
                </c:pt>
                <c:pt idx="3017">
                  <c:v>#N/A</c:v>
                </c:pt>
                <c:pt idx="3018">
                  <c:v>#N/A</c:v>
                </c:pt>
                <c:pt idx="3019">
                  <c:v>#N/A</c:v>
                </c:pt>
                <c:pt idx="3020">
                  <c:v>#N/A</c:v>
                </c:pt>
                <c:pt idx="3021">
                  <c:v>#N/A</c:v>
                </c:pt>
                <c:pt idx="3022">
                  <c:v>#N/A</c:v>
                </c:pt>
                <c:pt idx="3023">
                  <c:v>#N/A</c:v>
                </c:pt>
                <c:pt idx="3024">
                  <c:v>#N/A</c:v>
                </c:pt>
                <c:pt idx="3025">
                  <c:v>#N/A</c:v>
                </c:pt>
                <c:pt idx="3026">
                  <c:v>#N/A</c:v>
                </c:pt>
                <c:pt idx="3027">
                  <c:v>#N/A</c:v>
                </c:pt>
                <c:pt idx="3028">
                  <c:v>#N/A</c:v>
                </c:pt>
                <c:pt idx="3029">
                  <c:v>#N/A</c:v>
                </c:pt>
                <c:pt idx="3030">
                  <c:v>#N/A</c:v>
                </c:pt>
                <c:pt idx="3031">
                  <c:v>#N/A</c:v>
                </c:pt>
                <c:pt idx="3032">
                  <c:v>#N/A</c:v>
                </c:pt>
                <c:pt idx="3033">
                  <c:v>#N/A</c:v>
                </c:pt>
                <c:pt idx="3034">
                  <c:v>#N/A</c:v>
                </c:pt>
                <c:pt idx="3035">
                  <c:v>#N/A</c:v>
                </c:pt>
                <c:pt idx="3036">
                  <c:v>#N/A</c:v>
                </c:pt>
                <c:pt idx="3037">
                  <c:v>#N/A</c:v>
                </c:pt>
                <c:pt idx="3038">
                  <c:v>#N/A</c:v>
                </c:pt>
                <c:pt idx="3039">
                  <c:v>#N/A</c:v>
                </c:pt>
                <c:pt idx="3040">
                  <c:v>#N/A</c:v>
                </c:pt>
                <c:pt idx="3041">
                  <c:v>#N/A</c:v>
                </c:pt>
                <c:pt idx="3042">
                  <c:v>#N/A</c:v>
                </c:pt>
                <c:pt idx="3043">
                  <c:v>#N/A</c:v>
                </c:pt>
                <c:pt idx="3044">
                  <c:v>#N/A</c:v>
                </c:pt>
                <c:pt idx="3045">
                  <c:v>#N/A</c:v>
                </c:pt>
                <c:pt idx="3046">
                  <c:v>#N/A</c:v>
                </c:pt>
                <c:pt idx="3047">
                  <c:v>#N/A</c:v>
                </c:pt>
                <c:pt idx="3048">
                  <c:v>#N/A</c:v>
                </c:pt>
                <c:pt idx="3049">
                  <c:v>#N/A</c:v>
                </c:pt>
                <c:pt idx="3050">
                  <c:v>#N/A</c:v>
                </c:pt>
                <c:pt idx="3051">
                  <c:v>#N/A</c:v>
                </c:pt>
                <c:pt idx="3052">
                  <c:v>#N/A</c:v>
                </c:pt>
                <c:pt idx="3053">
                  <c:v>#N/A</c:v>
                </c:pt>
                <c:pt idx="3054">
                  <c:v>#N/A</c:v>
                </c:pt>
                <c:pt idx="3055">
                  <c:v>#N/A</c:v>
                </c:pt>
                <c:pt idx="3056">
                  <c:v>#N/A</c:v>
                </c:pt>
                <c:pt idx="3057">
                  <c:v>#N/A</c:v>
                </c:pt>
                <c:pt idx="3058">
                  <c:v>#N/A</c:v>
                </c:pt>
                <c:pt idx="3059">
                  <c:v>#N/A</c:v>
                </c:pt>
                <c:pt idx="3060">
                  <c:v>#N/A</c:v>
                </c:pt>
                <c:pt idx="3061">
                  <c:v>#N/A</c:v>
                </c:pt>
                <c:pt idx="3062">
                  <c:v>#N/A</c:v>
                </c:pt>
                <c:pt idx="3063">
                  <c:v>#N/A</c:v>
                </c:pt>
                <c:pt idx="3064">
                  <c:v>#N/A</c:v>
                </c:pt>
                <c:pt idx="3065">
                  <c:v>#N/A</c:v>
                </c:pt>
                <c:pt idx="3066">
                  <c:v>#N/A</c:v>
                </c:pt>
                <c:pt idx="3067">
                  <c:v>#N/A</c:v>
                </c:pt>
                <c:pt idx="3068">
                  <c:v>#N/A</c:v>
                </c:pt>
                <c:pt idx="3069">
                  <c:v>#N/A</c:v>
                </c:pt>
                <c:pt idx="3070">
                  <c:v>#N/A</c:v>
                </c:pt>
                <c:pt idx="3071">
                  <c:v>#N/A</c:v>
                </c:pt>
                <c:pt idx="3072">
                  <c:v>#N/A</c:v>
                </c:pt>
                <c:pt idx="3073">
                  <c:v>#N/A</c:v>
                </c:pt>
                <c:pt idx="3074">
                  <c:v>#N/A</c:v>
                </c:pt>
                <c:pt idx="3075">
                  <c:v>#N/A</c:v>
                </c:pt>
                <c:pt idx="3076">
                  <c:v>#N/A</c:v>
                </c:pt>
                <c:pt idx="3077">
                  <c:v>#N/A</c:v>
                </c:pt>
                <c:pt idx="3078">
                  <c:v>#N/A</c:v>
                </c:pt>
                <c:pt idx="3079">
                  <c:v>#N/A</c:v>
                </c:pt>
                <c:pt idx="3080">
                  <c:v>#N/A</c:v>
                </c:pt>
                <c:pt idx="3081">
                  <c:v>#N/A</c:v>
                </c:pt>
                <c:pt idx="3082">
                  <c:v>#N/A</c:v>
                </c:pt>
                <c:pt idx="3083">
                  <c:v>#N/A</c:v>
                </c:pt>
                <c:pt idx="3084">
                  <c:v>#N/A</c:v>
                </c:pt>
                <c:pt idx="3085">
                  <c:v>#N/A</c:v>
                </c:pt>
                <c:pt idx="3086">
                  <c:v>#N/A</c:v>
                </c:pt>
                <c:pt idx="3087">
                  <c:v>#N/A</c:v>
                </c:pt>
                <c:pt idx="3088">
                  <c:v>#N/A</c:v>
                </c:pt>
                <c:pt idx="3089">
                  <c:v>#N/A</c:v>
                </c:pt>
                <c:pt idx="3090">
                  <c:v>#N/A</c:v>
                </c:pt>
                <c:pt idx="3091">
                  <c:v>#N/A</c:v>
                </c:pt>
                <c:pt idx="3092">
                  <c:v>#N/A</c:v>
                </c:pt>
                <c:pt idx="3093">
                  <c:v>#N/A</c:v>
                </c:pt>
                <c:pt idx="3094">
                  <c:v>#N/A</c:v>
                </c:pt>
                <c:pt idx="3095">
                  <c:v>#N/A</c:v>
                </c:pt>
                <c:pt idx="3096">
                  <c:v>#N/A</c:v>
                </c:pt>
                <c:pt idx="3097">
                  <c:v>#N/A</c:v>
                </c:pt>
                <c:pt idx="3098">
                  <c:v>#N/A</c:v>
                </c:pt>
                <c:pt idx="3099">
                  <c:v>#N/A</c:v>
                </c:pt>
                <c:pt idx="3100">
                  <c:v>#N/A</c:v>
                </c:pt>
                <c:pt idx="3101">
                  <c:v>#N/A</c:v>
                </c:pt>
                <c:pt idx="3102">
                  <c:v>#N/A</c:v>
                </c:pt>
                <c:pt idx="3103">
                  <c:v>#N/A</c:v>
                </c:pt>
                <c:pt idx="3104">
                  <c:v>#N/A</c:v>
                </c:pt>
                <c:pt idx="3105">
                  <c:v>#N/A</c:v>
                </c:pt>
                <c:pt idx="3106">
                  <c:v>#N/A</c:v>
                </c:pt>
                <c:pt idx="3107">
                  <c:v>#N/A</c:v>
                </c:pt>
                <c:pt idx="3108">
                  <c:v>#N/A</c:v>
                </c:pt>
                <c:pt idx="3109">
                  <c:v>#N/A</c:v>
                </c:pt>
                <c:pt idx="3110">
                  <c:v>#N/A</c:v>
                </c:pt>
                <c:pt idx="3111">
                  <c:v>#N/A</c:v>
                </c:pt>
                <c:pt idx="3112">
                  <c:v>#N/A</c:v>
                </c:pt>
                <c:pt idx="3113">
                  <c:v>#N/A</c:v>
                </c:pt>
                <c:pt idx="3114">
                  <c:v>#N/A</c:v>
                </c:pt>
                <c:pt idx="3115">
                  <c:v>#N/A</c:v>
                </c:pt>
                <c:pt idx="3116">
                  <c:v>#N/A</c:v>
                </c:pt>
                <c:pt idx="3117">
                  <c:v>#N/A</c:v>
                </c:pt>
                <c:pt idx="3118">
                  <c:v>#N/A</c:v>
                </c:pt>
                <c:pt idx="3119">
                  <c:v>#N/A</c:v>
                </c:pt>
                <c:pt idx="3120">
                  <c:v>#N/A</c:v>
                </c:pt>
                <c:pt idx="3121">
                  <c:v>#N/A</c:v>
                </c:pt>
                <c:pt idx="3122">
                  <c:v>#N/A</c:v>
                </c:pt>
                <c:pt idx="3123">
                  <c:v>#N/A</c:v>
                </c:pt>
                <c:pt idx="3124">
                  <c:v>#N/A</c:v>
                </c:pt>
                <c:pt idx="3125">
                  <c:v>#N/A</c:v>
                </c:pt>
                <c:pt idx="3126">
                  <c:v>#N/A</c:v>
                </c:pt>
                <c:pt idx="3127">
                  <c:v>#N/A</c:v>
                </c:pt>
                <c:pt idx="3128">
                  <c:v>#N/A</c:v>
                </c:pt>
                <c:pt idx="3129">
                  <c:v>#N/A</c:v>
                </c:pt>
                <c:pt idx="3130">
                  <c:v>#N/A</c:v>
                </c:pt>
                <c:pt idx="3131">
                  <c:v>#N/A</c:v>
                </c:pt>
                <c:pt idx="3132">
                  <c:v>#N/A</c:v>
                </c:pt>
                <c:pt idx="3133">
                  <c:v>#N/A</c:v>
                </c:pt>
                <c:pt idx="3134">
                  <c:v>#N/A</c:v>
                </c:pt>
                <c:pt idx="3135">
                  <c:v>#N/A</c:v>
                </c:pt>
                <c:pt idx="3136">
                  <c:v>#N/A</c:v>
                </c:pt>
                <c:pt idx="3137">
                  <c:v>#N/A</c:v>
                </c:pt>
                <c:pt idx="3138">
                  <c:v>#N/A</c:v>
                </c:pt>
                <c:pt idx="3139">
                  <c:v>#N/A</c:v>
                </c:pt>
                <c:pt idx="3140">
                  <c:v>#N/A</c:v>
                </c:pt>
                <c:pt idx="3141">
                  <c:v>#N/A</c:v>
                </c:pt>
                <c:pt idx="3142">
                  <c:v>#N/A</c:v>
                </c:pt>
                <c:pt idx="3143">
                  <c:v>#N/A</c:v>
                </c:pt>
                <c:pt idx="3144">
                  <c:v>#N/A</c:v>
                </c:pt>
                <c:pt idx="3145">
                  <c:v>#N/A</c:v>
                </c:pt>
                <c:pt idx="3146">
                  <c:v>#N/A</c:v>
                </c:pt>
                <c:pt idx="3147">
                  <c:v>#N/A</c:v>
                </c:pt>
                <c:pt idx="3148">
                  <c:v>#N/A</c:v>
                </c:pt>
                <c:pt idx="3149">
                  <c:v>#N/A</c:v>
                </c:pt>
                <c:pt idx="3150">
                  <c:v>#N/A</c:v>
                </c:pt>
                <c:pt idx="3151">
                  <c:v>#N/A</c:v>
                </c:pt>
                <c:pt idx="3152">
                  <c:v>#N/A</c:v>
                </c:pt>
                <c:pt idx="3153">
                  <c:v>#N/A</c:v>
                </c:pt>
                <c:pt idx="3154">
                  <c:v>#N/A</c:v>
                </c:pt>
                <c:pt idx="3155">
                  <c:v>#N/A</c:v>
                </c:pt>
                <c:pt idx="3156">
                  <c:v>#N/A</c:v>
                </c:pt>
                <c:pt idx="3157">
                  <c:v>#N/A</c:v>
                </c:pt>
                <c:pt idx="3158">
                  <c:v>#N/A</c:v>
                </c:pt>
                <c:pt idx="3159">
                  <c:v>#N/A</c:v>
                </c:pt>
                <c:pt idx="3160">
                  <c:v>#N/A</c:v>
                </c:pt>
                <c:pt idx="3161">
                  <c:v>#N/A</c:v>
                </c:pt>
                <c:pt idx="3162">
                  <c:v>#N/A</c:v>
                </c:pt>
                <c:pt idx="3163">
                  <c:v>#N/A</c:v>
                </c:pt>
                <c:pt idx="3164">
                  <c:v>#N/A</c:v>
                </c:pt>
                <c:pt idx="3165">
                  <c:v>#N/A</c:v>
                </c:pt>
                <c:pt idx="3166">
                  <c:v>#N/A</c:v>
                </c:pt>
                <c:pt idx="3167">
                  <c:v>#N/A</c:v>
                </c:pt>
                <c:pt idx="3168">
                  <c:v>#N/A</c:v>
                </c:pt>
                <c:pt idx="3169">
                  <c:v>#N/A</c:v>
                </c:pt>
                <c:pt idx="3170">
                  <c:v>#N/A</c:v>
                </c:pt>
                <c:pt idx="3171">
                  <c:v>#N/A</c:v>
                </c:pt>
                <c:pt idx="3172">
                  <c:v>#N/A</c:v>
                </c:pt>
                <c:pt idx="3173">
                  <c:v>#N/A</c:v>
                </c:pt>
                <c:pt idx="3174">
                  <c:v>#N/A</c:v>
                </c:pt>
                <c:pt idx="3175">
                  <c:v>#N/A</c:v>
                </c:pt>
                <c:pt idx="3176">
                  <c:v>#N/A</c:v>
                </c:pt>
                <c:pt idx="3177">
                  <c:v>#N/A</c:v>
                </c:pt>
                <c:pt idx="3178">
                  <c:v>#N/A</c:v>
                </c:pt>
                <c:pt idx="3179">
                  <c:v>#N/A</c:v>
                </c:pt>
                <c:pt idx="3180">
                  <c:v>#N/A</c:v>
                </c:pt>
                <c:pt idx="3181">
                  <c:v>#N/A</c:v>
                </c:pt>
                <c:pt idx="3182">
                  <c:v>#N/A</c:v>
                </c:pt>
                <c:pt idx="3183">
                  <c:v>#N/A</c:v>
                </c:pt>
                <c:pt idx="3184">
                  <c:v>#N/A</c:v>
                </c:pt>
                <c:pt idx="3185">
                  <c:v>#N/A</c:v>
                </c:pt>
                <c:pt idx="3186">
                  <c:v>#N/A</c:v>
                </c:pt>
                <c:pt idx="3187">
                  <c:v>#N/A</c:v>
                </c:pt>
                <c:pt idx="3188">
                  <c:v>#N/A</c:v>
                </c:pt>
                <c:pt idx="3189">
                  <c:v>#N/A</c:v>
                </c:pt>
                <c:pt idx="3190">
                  <c:v>#N/A</c:v>
                </c:pt>
                <c:pt idx="3191">
                  <c:v>#N/A</c:v>
                </c:pt>
                <c:pt idx="3192">
                  <c:v>#N/A</c:v>
                </c:pt>
                <c:pt idx="3193">
                  <c:v>#N/A</c:v>
                </c:pt>
                <c:pt idx="3194">
                  <c:v>#N/A</c:v>
                </c:pt>
                <c:pt idx="3195">
                  <c:v>#N/A</c:v>
                </c:pt>
                <c:pt idx="3196">
                  <c:v>#N/A</c:v>
                </c:pt>
                <c:pt idx="3197">
                  <c:v>#N/A</c:v>
                </c:pt>
                <c:pt idx="3198">
                  <c:v>#N/A</c:v>
                </c:pt>
                <c:pt idx="3199">
                  <c:v>#N/A</c:v>
                </c:pt>
                <c:pt idx="3200">
                  <c:v>#N/A</c:v>
                </c:pt>
                <c:pt idx="3201">
                  <c:v>#N/A</c:v>
                </c:pt>
                <c:pt idx="3202">
                  <c:v>#N/A</c:v>
                </c:pt>
                <c:pt idx="3203">
                  <c:v>#N/A</c:v>
                </c:pt>
                <c:pt idx="3204">
                  <c:v>#N/A</c:v>
                </c:pt>
                <c:pt idx="3205">
                  <c:v>#N/A</c:v>
                </c:pt>
                <c:pt idx="3206">
                  <c:v>#N/A</c:v>
                </c:pt>
                <c:pt idx="3207">
                  <c:v>#N/A</c:v>
                </c:pt>
                <c:pt idx="3208">
                  <c:v>#N/A</c:v>
                </c:pt>
                <c:pt idx="3209">
                  <c:v>#N/A</c:v>
                </c:pt>
                <c:pt idx="3210">
                  <c:v>#N/A</c:v>
                </c:pt>
                <c:pt idx="3211">
                  <c:v>#N/A</c:v>
                </c:pt>
                <c:pt idx="3212">
                  <c:v>#N/A</c:v>
                </c:pt>
                <c:pt idx="3213">
                  <c:v>#N/A</c:v>
                </c:pt>
                <c:pt idx="3214">
                  <c:v>#N/A</c:v>
                </c:pt>
                <c:pt idx="3215">
                  <c:v>#N/A</c:v>
                </c:pt>
                <c:pt idx="3216">
                  <c:v>#N/A</c:v>
                </c:pt>
                <c:pt idx="3217">
                  <c:v>#N/A</c:v>
                </c:pt>
                <c:pt idx="3218">
                  <c:v>#N/A</c:v>
                </c:pt>
                <c:pt idx="3219">
                  <c:v>#N/A</c:v>
                </c:pt>
                <c:pt idx="3220">
                  <c:v>#N/A</c:v>
                </c:pt>
                <c:pt idx="3221">
                  <c:v>#N/A</c:v>
                </c:pt>
                <c:pt idx="3222">
                  <c:v>#N/A</c:v>
                </c:pt>
                <c:pt idx="3223">
                  <c:v>#N/A</c:v>
                </c:pt>
                <c:pt idx="3224">
                  <c:v>#N/A</c:v>
                </c:pt>
                <c:pt idx="3225">
                  <c:v>#N/A</c:v>
                </c:pt>
                <c:pt idx="3226">
                  <c:v>#N/A</c:v>
                </c:pt>
                <c:pt idx="3227">
                  <c:v>#N/A</c:v>
                </c:pt>
                <c:pt idx="3228">
                  <c:v>#N/A</c:v>
                </c:pt>
                <c:pt idx="3229">
                  <c:v>#N/A</c:v>
                </c:pt>
                <c:pt idx="3230">
                  <c:v>#N/A</c:v>
                </c:pt>
                <c:pt idx="3231">
                  <c:v>#N/A</c:v>
                </c:pt>
                <c:pt idx="3232">
                  <c:v>#N/A</c:v>
                </c:pt>
                <c:pt idx="3233">
                  <c:v>#N/A</c:v>
                </c:pt>
                <c:pt idx="3234">
                  <c:v>#N/A</c:v>
                </c:pt>
                <c:pt idx="3235">
                  <c:v>#N/A</c:v>
                </c:pt>
                <c:pt idx="3236">
                  <c:v>#N/A</c:v>
                </c:pt>
                <c:pt idx="3237">
                  <c:v>#N/A</c:v>
                </c:pt>
                <c:pt idx="3238">
                  <c:v>#N/A</c:v>
                </c:pt>
                <c:pt idx="3239">
                  <c:v>#N/A</c:v>
                </c:pt>
                <c:pt idx="3240">
                  <c:v>#N/A</c:v>
                </c:pt>
                <c:pt idx="3241">
                  <c:v>#N/A</c:v>
                </c:pt>
                <c:pt idx="3242">
                  <c:v>#N/A</c:v>
                </c:pt>
                <c:pt idx="3243">
                  <c:v>#N/A</c:v>
                </c:pt>
                <c:pt idx="3244">
                  <c:v>#N/A</c:v>
                </c:pt>
                <c:pt idx="3245">
                  <c:v>#N/A</c:v>
                </c:pt>
                <c:pt idx="3246">
                  <c:v>#N/A</c:v>
                </c:pt>
                <c:pt idx="3247">
                  <c:v>#N/A</c:v>
                </c:pt>
                <c:pt idx="3248">
                  <c:v>#N/A</c:v>
                </c:pt>
                <c:pt idx="3249">
                  <c:v>#N/A</c:v>
                </c:pt>
                <c:pt idx="3250">
                  <c:v>#N/A</c:v>
                </c:pt>
                <c:pt idx="3251">
                  <c:v>#N/A</c:v>
                </c:pt>
                <c:pt idx="3252">
                  <c:v>#N/A</c:v>
                </c:pt>
                <c:pt idx="3253">
                  <c:v>#N/A</c:v>
                </c:pt>
                <c:pt idx="3254">
                  <c:v>#N/A</c:v>
                </c:pt>
                <c:pt idx="3255">
                  <c:v>#N/A</c:v>
                </c:pt>
                <c:pt idx="3256">
                  <c:v>#N/A</c:v>
                </c:pt>
                <c:pt idx="3257">
                  <c:v>#N/A</c:v>
                </c:pt>
                <c:pt idx="3258">
                  <c:v>#N/A</c:v>
                </c:pt>
                <c:pt idx="3259">
                  <c:v>#N/A</c:v>
                </c:pt>
                <c:pt idx="3260">
                  <c:v>#N/A</c:v>
                </c:pt>
                <c:pt idx="3261">
                  <c:v>#N/A</c:v>
                </c:pt>
                <c:pt idx="3262">
                  <c:v>#N/A</c:v>
                </c:pt>
                <c:pt idx="3263">
                  <c:v>#N/A</c:v>
                </c:pt>
                <c:pt idx="3264">
                  <c:v>#N/A</c:v>
                </c:pt>
                <c:pt idx="3265">
                  <c:v>#N/A</c:v>
                </c:pt>
                <c:pt idx="3266">
                  <c:v>#N/A</c:v>
                </c:pt>
                <c:pt idx="3267">
                  <c:v>#N/A</c:v>
                </c:pt>
                <c:pt idx="3268">
                  <c:v>#N/A</c:v>
                </c:pt>
                <c:pt idx="3269">
                  <c:v>#N/A</c:v>
                </c:pt>
                <c:pt idx="3270">
                  <c:v>#N/A</c:v>
                </c:pt>
                <c:pt idx="3271">
                  <c:v>#N/A</c:v>
                </c:pt>
                <c:pt idx="3272">
                  <c:v>#N/A</c:v>
                </c:pt>
                <c:pt idx="3273">
                  <c:v>#N/A</c:v>
                </c:pt>
                <c:pt idx="3274">
                  <c:v>#N/A</c:v>
                </c:pt>
                <c:pt idx="3275">
                  <c:v>#N/A</c:v>
                </c:pt>
                <c:pt idx="3276">
                  <c:v>#N/A</c:v>
                </c:pt>
                <c:pt idx="3277">
                  <c:v>#N/A</c:v>
                </c:pt>
                <c:pt idx="3278">
                  <c:v>#N/A</c:v>
                </c:pt>
                <c:pt idx="3279">
                  <c:v>#N/A</c:v>
                </c:pt>
                <c:pt idx="3280">
                  <c:v>#N/A</c:v>
                </c:pt>
                <c:pt idx="3281">
                  <c:v>#N/A</c:v>
                </c:pt>
                <c:pt idx="3282">
                  <c:v>#N/A</c:v>
                </c:pt>
                <c:pt idx="3283">
                  <c:v>#N/A</c:v>
                </c:pt>
                <c:pt idx="3284">
                  <c:v>#N/A</c:v>
                </c:pt>
                <c:pt idx="3285">
                  <c:v>#N/A</c:v>
                </c:pt>
                <c:pt idx="3286">
                  <c:v>#N/A</c:v>
                </c:pt>
                <c:pt idx="3287">
                  <c:v>#N/A</c:v>
                </c:pt>
                <c:pt idx="3288">
                  <c:v>#N/A</c:v>
                </c:pt>
                <c:pt idx="3289">
                  <c:v>#N/A</c:v>
                </c:pt>
                <c:pt idx="3290">
                  <c:v>#N/A</c:v>
                </c:pt>
                <c:pt idx="3291">
                  <c:v>#N/A</c:v>
                </c:pt>
                <c:pt idx="3292">
                  <c:v>#N/A</c:v>
                </c:pt>
                <c:pt idx="3293">
                  <c:v>#N/A</c:v>
                </c:pt>
                <c:pt idx="3294">
                  <c:v>#N/A</c:v>
                </c:pt>
                <c:pt idx="3295">
                  <c:v>#N/A</c:v>
                </c:pt>
                <c:pt idx="3296">
                  <c:v>#N/A</c:v>
                </c:pt>
                <c:pt idx="3297">
                  <c:v>#N/A</c:v>
                </c:pt>
                <c:pt idx="3298">
                  <c:v>#N/A</c:v>
                </c:pt>
                <c:pt idx="3299">
                  <c:v>#N/A</c:v>
                </c:pt>
                <c:pt idx="3300">
                  <c:v>#N/A</c:v>
                </c:pt>
                <c:pt idx="3301">
                  <c:v>#N/A</c:v>
                </c:pt>
                <c:pt idx="3302">
                  <c:v>#N/A</c:v>
                </c:pt>
                <c:pt idx="3303">
                  <c:v>#N/A</c:v>
                </c:pt>
                <c:pt idx="3304">
                  <c:v>#N/A</c:v>
                </c:pt>
                <c:pt idx="3305">
                  <c:v>#N/A</c:v>
                </c:pt>
                <c:pt idx="3306">
                  <c:v>#N/A</c:v>
                </c:pt>
                <c:pt idx="3307">
                  <c:v>#N/A</c:v>
                </c:pt>
                <c:pt idx="3308">
                  <c:v>#N/A</c:v>
                </c:pt>
                <c:pt idx="3309">
                  <c:v>#N/A</c:v>
                </c:pt>
                <c:pt idx="3310">
                  <c:v>#N/A</c:v>
                </c:pt>
                <c:pt idx="3311">
                  <c:v>#N/A</c:v>
                </c:pt>
                <c:pt idx="3312">
                  <c:v>#N/A</c:v>
                </c:pt>
                <c:pt idx="3313">
                  <c:v>#N/A</c:v>
                </c:pt>
                <c:pt idx="3314">
                  <c:v>#N/A</c:v>
                </c:pt>
                <c:pt idx="3315">
                  <c:v>#N/A</c:v>
                </c:pt>
                <c:pt idx="3316">
                  <c:v>#N/A</c:v>
                </c:pt>
                <c:pt idx="3317">
                  <c:v>#N/A</c:v>
                </c:pt>
                <c:pt idx="3318">
                  <c:v>#N/A</c:v>
                </c:pt>
                <c:pt idx="3319">
                  <c:v>#N/A</c:v>
                </c:pt>
                <c:pt idx="3320">
                  <c:v>#N/A</c:v>
                </c:pt>
                <c:pt idx="3321">
                  <c:v>#N/A</c:v>
                </c:pt>
                <c:pt idx="3322">
                  <c:v>#N/A</c:v>
                </c:pt>
                <c:pt idx="3323">
                  <c:v>#N/A</c:v>
                </c:pt>
                <c:pt idx="3324">
                  <c:v>#N/A</c:v>
                </c:pt>
                <c:pt idx="3325">
                  <c:v>#N/A</c:v>
                </c:pt>
                <c:pt idx="3326">
                  <c:v>#N/A</c:v>
                </c:pt>
                <c:pt idx="3327">
                  <c:v>#N/A</c:v>
                </c:pt>
                <c:pt idx="3328">
                  <c:v>#N/A</c:v>
                </c:pt>
                <c:pt idx="3329">
                  <c:v>#N/A</c:v>
                </c:pt>
                <c:pt idx="3330">
                  <c:v>#N/A</c:v>
                </c:pt>
                <c:pt idx="3331">
                  <c:v>#N/A</c:v>
                </c:pt>
                <c:pt idx="3332">
                  <c:v>#N/A</c:v>
                </c:pt>
                <c:pt idx="3333">
                  <c:v>#N/A</c:v>
                </c:pt>
                <c:pt idx="3334">
                  <c:v>#N/A</c:v>
                </c:pt>
                <c:pt idx="3335">
                  <c:v>#N/A</c:v>
                </c:pt>
                <c:pt idx="3336">
                  <c:v>#N/A</c:v>
                </c:pt>
                <c:pt idx="3337">
                  <c:v>#N/A</c:v>
                </c:pt>
                <c:pt idx="3338">
                  <c:v>#N/A</c:v>
                </c:pt>
                <c:pt idx="3339">
                  <c:v>#N/A</c:v>
                </c:pt>
                <c:pt idx="3340">
                  <c:v>#N/A</c:v>
                </c:pt>
                <c:pt idx="3341">
                  <c:v>#N/A</c:v>
                </c:pt>
                <c:pt idx="3342">
                  <c:v>#N/A</c:v>
                </c:pt>
                <c:pt idx="3343">
                  <c:v>#N/A</c:v>
                </c:pt>
                <c:pt idx="3344">
                  <c:v>#N/A</c:v>
                </c:pt>
                <c:pt idx="3345">
                  <c:v>#N/A</c:v>
                </c:pt>
                <c:pt idx="3346">
                  <c:v>#N/A</c:v>
                </c:pt>
                <c:pt idx="3347">
                  <c:v>#N/A</c:v>
                </c:pt>
                <c:pt idx="3348">
                  <c:v>#N/A</c:v>
                </c:pt>
                <c:pt idx="3349">
                  <c:v>#N/A</c:v>
                </c:pt>
                <c:pt idx="3350">
                  <c:v>#N/A</c:v>
                </c:pt>
                <c:pt idx="3351">
                  <c:v>#N/A</c:v>
                </c:pt>
                <c:pt idx="3352">
                  <c:v>#N/A</c:v>
                </c:pt>
                <c:pt idx="3353">
                  <c:v>#N/A</c:v>
                </c:pt>
                <c:pt idx="3354">
                  <c:v>#N/A</c:v>
                </c:pt>
                <c:pt idx="3355">
                  <c:v>#N/A</c:v>
                </c:pt>
                <c:pt idx="3356">
                  <c:v>#N/A</c:v>
                </c:pt>
                <c:pt idx="3357">
                  <c:v>#N/A</c:v>
                </c:pt>
                <c:pt idx="3358">
                  <c:v>#N/A</c:v>
                </c:pt>
                <c:pt idx="3359">
                  <c:v>#N/A</c:v>
                </c:pt>
                <c:pt idx="3360">
                  <c:v>#N/A</c:v>
                </c:pt>
                <c:pt idx="3361">
                  <c:v>#N/A</c:v>
                </c:pt>
                <c:pt idx="3362">
                  <c:v>#N/A</c:v>
                </c:pt>
                <c:pt idx="3363">
                  <c:v>#N/A</c:v>
                </c:pt>
                <c:pt idx="3364">
                  <c:v>#N/A</c:v>
                </c:pt>
                <c:pt idx="3365">
                  <c:v>#N/A</c:v>
                </c:pt>
                <c:pt idx="3366">
                  <c:v>#N/A</c:v>
                </c:pt>
                <c:pt idx="3367">
                  <c:v>#N/A</c:v>
                </c:pt>
                <c:pt idx="3368">
                  <c:v>#N/A</c:v>
                </c:pt>
                <c:pt idx="3369">
                  <c:v>#N/A</c:v>
                </c:pt>
                <c:pt idx="3370">
                  <c:v>#N/A</c:v>
                </c:pt>
                <c:pt idx="3371">
                  <c:v>#N/A</c:v>
                </c:pt>
                <c:pt idx="3372">
                  <c:v>#N/A</c:v>
                </c:pt>
                <c:pt idx="3373">
                  <c:v>#N/A</c:v>
                </c:pt>
                <c:pt idx="3374">
                  <c:v>#N/A</c:v>
                </c:pt>
                <c:pt idx="3375">
                  <c:v>#N/A</c:v>
                </c:pt>
                <c:pt idx="3376">
                  <c:v>#N/A</c:v>
                </c:pt>
                <c:pt idx="3377">
                  <c:v>#N/A</c:v>
                </c:pt>
                <c:pt idx="3378">
                  <c:v>#N/A</c:v>
                </c:pt>
                <c:pt idx="3379">
                  <c:v>#N/A</c:v>
                </c:pt>
                <c:pt idx="3380">
                  <c:v>#N/A</c:v>
                </c:pt>
                <c:pt idx="3381">
                  <c:v>#N/A</c:v>
                </c:pt>
                <c:pt idx="3382">
                  <c:v>#N/A</c:v>
                </c:pt>
                <c:pt idx="3383">
                  <c:v>#N/A</c:v>
                </c:pt>
                <c:pt idx="3384">
                  <c:v>#N/A</c:v>
                </c:pt>
                <c:pt idx="3385">
                  <c:v>#N/A</c:v>
                </c:pt>
                <c:pt idx="3386">
                  <c:v>#N/A</c:v>
                </c:pt>
                <c:pt idx="3387">
                  <c:v>#N/A</c:v>
                </c:pt>
                <c:pt idx="3388">
                  <c:v>#N/A</c:v>
                </c:pt>
                <c:pt idx="3389">
                  <c:v>#N/A</c:v>
                </c:pt>
                <c:pt idx="3390">
                  <c:v>#N/A</c:v>
                </c:pt>
                <c:pt idx="3391">
                  <c:v>#N/A</c:v>
                </c:pt>
                <c:pt idx="3392">
                  <c:v>#N/A</c:v>
                </c:pt>
                <c:pt idx="3393">
                  <c:v>#N/A</c:v>
                </c:pt>
                <c:pt idx="3394">
                  <c:v>#N/A</c:v>
                </c:pt>
                <c:pt idx="3395">
                  <c:v>#N/A</c:v>
                </c:pt>
                <c:pt idx="3396">
                  <c:v>#N/A</c:v>
                </c:pt>
                <c:pt idx="3397">
                  <c:v>#N/A</c:v>
                </c:pt>
                <c:pt idx="3398">
                  <c:v>#N/A</c:v>
                </c:pt>
                <c:pt idx="3399">
                  <c:v>#N/A</c:v>
                </c:pt>
                <c:pt idx="3400">
                  <c:v>#N/A</c:v>
                </c:pt>
                <c:pt idx="3401">
                  <c:v>#N/A</c:v>
                </c:pt>
                <c:pt idx="3402">
                  <c:v>#N/A</c:v>
                </c:pt>
                <c:pt idx="3403">
                  <c:v>#N/A</c:v>
                </c:pt>
                <c:pt idx="3404">
                  <c:v>#N/A</c:v>
                </c:pt>
                <c:pt idx="3405">
                  <c:v>#N/A</c:v>
                </c:pt>
                <c:pt idx="3406">
                  <c:v>#N/A</c:v>
                </c:pt>
                <c:pt idx="3407">
                  <c:v>#N/A</c:v>
                </c:pt>
                <c:pt idx="3408">
                  <c:v>#N/A</c:v>
                </c:pt>
                <c:pt idx="3409">
                  <c:v>#N/A</c:v>
                </c:pt>
                <c:pt idx="3410">
                  <c:v>#N/A</c:v>
                </c:pt>
                <c:pt idx="3411">
                  <c:v>#N/A</c:v>
                </c:pt>
                <c:pt idx="3412">
                  <c:v>#N/A</c:v>
                </c:pt>
                <c:pt idx="3413">
                  <c:v>#N/A</c:v>
                </c:pt>
                <c:pt idx="3414">
                  <c:v>#N/A</c:v>
                </c:pt>
                <c:pt idx="3415">
                  <c:v>#N/A</c:v>
                </c:pt>
                <c:pt idx="3416">
                  <c:v>#N/A</c:v>
                </c:pt>
                <c:pt idx="3417">
                  <c:v>#N/A</c:v>
                </c:pt>
                <c:pt idx="3418">
                  <c:v>#N/A</c:v>
                </c:pt>
                <c:pt idx="3419">
                  <c:v>#N/A</c:v>
                </c:pt>
                <c:pt idx="3420">
                  <c:v>#N/A</c:v>
                </c:pt>
                <c:pt idx="3421">
                  <c:v>#N/A</c:v>
                </c:pt>
                <c:pt idx="3422">
                  <c:v>#N/A</c:v>
                </c:pt>
                <c:pt idx="3423">
                  <c:v>#N/A</c:v>
                </c:pt>
                <c:pt idx="3424">
                  <c:v>#N/A</c:v>
                </c:pt>
                <c:pt idx="3425">
                  <c:v>#N/A</c:v>
                </c:pt>
                <c:pt idx="3426">
                  <c:v>#N/A</c:v>
                </c:pt>
                <c:pt idx="3427">
                  <c:v>#N/A</c:v>
                </c:pt>
                <c:pt idx="3428">
                  <c:v>#N/A</c:v>
                </c:pt>
                <c:pt idx="3429">
                  <c:v>#N/A</c:v>
                </c:pt>
                <c:pt idx="3430">
                  <c:v>#N/A</c:v>
                </c:pt>
                <c:pt idx="3431">
                  <c:v>#N/A</c:v>
                </c:pt>
                <c:pt idx="3432">
                  <c:v>#N/A</c:v>
                </c:pt>
                <c:pt idx="3433">
                  <c:v>#N/A</c:v>
                </c:pt>
                <c:pt idx="3434">
                  <c:v>#N/A</c:v>
                </c:pt>
                <c:pt idx="3435">
                  <c:v>#N/A</c:v>
                </c:pt>
                <c:pt idx="3436">
                  <c:v>#N/A</c:v>
                </c:pt>
                <c:pt idx="3437">
                  <c:v>#N/A</c:v>
                </c:pt>
                <c:pt idx="3438">
                  <c:v>#N/A</c:v>
                </c:pt>
                <c:pt idx="3439">
                  <c:v>#N/A</c:v>
                </c:pt>
                <c:pt idx="3440">
                  <c:v>#N/A</c:v>
                </c:pt>
                <c:pt idx="3441">
                  <c:v>#N/A</c:v>
                </c:pt>
                <c:pt idx="3442">
                  <c:v>#N/A</c:v>
                </c:pt>
                <c:pt idx="3443">
                  <c:v>#N/A</c:v>
                </c:pt>
                <c:pt idx="3444">
                  <c:v>#N/A</c:v>
                </c:pt>
                <c:pt idx="3445">
                  <c:v>#N/A</c:v>
                </c:pt>
                <c:pt idx="3446">
                  <c:v>#N/A</c:v>
                </c:pt>
                <c:pt idx="3447">
                  <c:v>#N/A</c:v>
                </c:pt>
                <c:pt idx="3448">
                  <c:v>#N/A</c:v>
                </c:pt>
                <c:pt idx="3449">
                  <c:v>#N/A</c:v>
                </c:pt>
                <c:pt idx="3450">
                  <c:v>#N/A</c:v>
                </c:pt>
                <c:pt idx="3451">
                  <c:v>#N/A</c:v>
                </c:pt>
                <c:pt idx="3452">
                  <c:v>#N/A</c:v>
                </c:pt>
                <c:pt idx="3453">
                  <c:v>#N/A</c:v>
                </c:pt>
                <c:pt idx="3454">
                  <c:v>#N/A</c:v>
                </c:pt>
                <c:pt idx="3455">
                  <c:v>#N/A</c:v>
                </c:pt>
                <c:pt idx="3456">
                  <c:v>#N/A</c:v>
                </c:pt>
                <c:pt idx="3457">
                  <c:v>#N/A</c:v>
                </c:pt>
                <c:pt idx="3458">
                  <c:v>#N/A</c:v>
                </c:pt>
                <c:pt idx="3459">
                  <c:v>#N/A</c:v>
                </c:pt>
                <c:pt idx="3460">
                  <c:v>#N/A</c:v>
                </c:pt>
                <c:pt idx="3461">
                  <c:v>#N/A</c:v>
                </c:pt>
                <c:pt idx="3462">
                  <c:v>#N/A</c:v>
                </c:pt>
                <c:pt idx="3463">
                  <c:v>#N/A</c:v>
                </c:pt>
                <c:pt idx="3464">
                  <c:v>#N/A</c:v>
                </c:pt>
                <c:pt idx="3465">
                  <c:v>#N/A</c:v>
                </c:pt>
                <c:pt idx="3466">
                  <c:v>#N/A</c:v>
                </c:pt>
                <c:pt idx="3467">
                  <c:v>#N/A</c:v>
                </c:pt>
                <c:pt idx="3468">
                  <c:v>#N/A</c:v>
                </c:pt>
                <c:pt idx="3469">
                  <c:v>#N/A</c:v>
                </c:pt>
                <c:pt idx="3470">
                  <c:v>#N/A</c:v>
                </c:pt>
                <c:pt idx="3471">
                  <c:v>#N/A</c:v>
                </c:pt>
                <c:pt idx="3472">
                  <c:v>#N/A</c:v>
                </c:pt>
                <c:pt idx="3473">
                  <c:v>#N/A</c:v>
                </c:pt>
                <c:pt idx="3474">
                  <c:v>#N/A</c:v>
                </c:pt>
                <c:pt idx="3475">
                  <c:v>#N/A</c:v>
                </c:pt>
                <c:pt idx="3476">
                  <c:v>#N/A</c:v>
                </c:pt>
                <c:pt idx="3477">
                  <c:v>#N/A</c:v>
                </c:pt>
                <c:pt idx="3478">
                  <c:v>#N/A</c:v>
                </c:pt>
                <c:pt idx="3479">
                  <c:v>#N/A</c:v>
                </c:pt>
                <c:pt idx="3480">
                  <c:v>#N/A</c:v>
                </c:pt>
                <c:pt idx="3481">
                  <c:v>#N/A</c:v>
                </c:pt>
                <c:pt idx="3482">
                  <c:v>#N/A</c:v>
                </c:pt>
                <c:pt idx="3483">
                  <c:v>#N/A</c:v>
                </c:pt>
                <c:pt idx="3484">
                  <c:v>#N/A</c:v>
                </c:pt>
                <c:pt idx="3485">
                  <c:v>#N/A</c:v>
                </c:pt>
                <c:pt idx="3486">
                  <c:v>#N/A</c:v>
                </c:pt>
                <c:pt idx="3487">
                  <c:v>#N/A</c:v>
                </c:pt>
                <c:pt idx="3488">
                  <c:v>#N/A</c:v>
                </c:pt>
                <c:pt idx="3489">
                  <c:v>#N/A</c:v>
                </c:pt>
                <c:pt idx="3490">
                  <c:v>#N/A</c:v>
                </c:pt>
                <c:pt idx="3491">
                  <c:v>#N/A</c:v>
                </c:pt>
                <c:pt idx="3492">
                  <c:v>#N/A</c:v>
                </c:pt>
                <c:pt idx="3493">
                  <c:v>#N/A</c:v>
                </c:pt>
                <c:pt idx="3494">
                  <c:v>#N/A</c:v>
                </c:pt>
                <c:pt idx="3495">
                  <c:v>#N/A</c:v>
                </c:pt>
                <c:pt idx="3496">
                  <c:v>#N/A</c:v>
                </c:pt>
                <c:pt idx="3497">
                  <c:v>#N/A</c:v>
                </c:pt>
                <c:pt idx="3498">
                  <c:v>#N/A</c:v>
                </c:pt>
                <c:pt idx="3499">
                  <c:v>#N/A</c:v>
                </c:pt>
                <c:pt idx="3500">
                  <c:v>#N/A</c:v>
                </c:pt>
                <c:pt idx="3501">
                  <c:v>#N/A</c:v>
                </c:pt>
                <c:pt idx="3502">
                  <c:v>#N/A</c:v>
                </c:pt>
                <c:pt idx="3503">
                  <c:v>#N/A</c:v>
                </c:pt>
                <c:pt idx="3504">
                  <c:v>#N/A</c:v>
                </c:pt>
                <c:pt idx="3505">
                  <c:v>#N/A</c:v>
                </c:pt>
                <c:pt idx="3506">
                  <c:v>#N/A</c:v>
                </c:pt>
                <c:pt idx="3507">
                  <c:v>#N/A</c:v>
                </c:pt>
                <c:pt idx="3508">
                  <c:v>#N/A</c:v>
                </c:pt>
                <c:pt idx="3509">
                  <c:v>#N/A</c:v>
                </c:pt>
                <c:pt idx="3510">
                  <c:v>#N/A</c:v>
                </c:pt>
                <c:pt idx="3511">
                  <c:v>#N/A</c:v>
                </c:pt>
                <c:pt idx="3512">
                  <c:v>#N/A</c:v>
                </c:pt>
                <c:pt idx="3513">
                  <c:v>#N/A</c:v>
                </c:pt>
                <c:pt idx="3514">
                  <c:v>#N/A</c:v>
                </c:pt>
                <c:pt idx="3515">
                  <c:v>#N/A</c:v>
                </c:pt>
                <c:pt idx="3516">
                  <c:v>#N/A</c:v>
                </c:pt>
                <c:pt idx="3517">
                  <c:v>#N/A</c:v>
                </c:pt>
                <c:pt idx="3518">
                  <c:v>#N/A</c:v>
                </c:pt>
                <c:pt idx="3519">
                  <c:v>#N/A</c:v>
                </c:pt>
                <c:pt idx="3520">
                  <c:v>#N/A</c:v>
                </c:pt>
                <c:pt idx="3521">
                  <c:v>#N/A</c:v>
                </c:pt>
                <c:pt idx="3522">
                  <c:v>#N/A</c:v>
                </c:pt>
                <c:pt idx="3523">
                  <c:v>#N/A</c:v>
                </c:pt>
                <c:pt idx="3524">
                  <c:v>#N/A</c:v>
                </c:pt>
                <c:pt idx="3525">
                  <c:v>#N/A</c:v>
                </c:pt>
                <c:pt idx="3526">
                  <c:v>#N/A</c:v>
                </c:pt>
                <c:pt idx="3527">
                  <c:v>#N/A</c:v>
                </c:pt>
                <c:pt idx="3528">
                  <c:v>#N/A</c:v>
                </c:pt>
                <c:pt idx="3529">
                  <c:v>#N/A</c:v>
                </c:pt>
                <c:pt idx="3530">
                  <c:v>#N/A</c:v>
                </c:pt>
                <c:pt idx="3531">
                  <c:v>#N/A</c:v>
                </c:pt>
                <c:pt idx="3532">
                  <c:v>#N/A</c:v>
                </c:pt>
                <c:pt idx="3533">
                  <c:v>#N/A</c:v>
                </c:pt>
                <c:pt idx="3534">
                  <c:v>#N/A</c:v>
                </c:pt>
                <c:pt idx="3535">
                  <c:v>#N/A</c:v>
                </c:pt>
                <c:pt idx="3536">
                  <c:v>#N/A</c:v>
                </c:pt>
                <c:pt idx="3537">
                  <c:v>#N/A</c:v>
                </c:pt>
                <c:pt idx="3538">
                  <c:v>#N/A</c:v>
                </c:pt>
                <c:pt idx="3539">
                  <c:v>#N/A</c:v>
                </c:pt>
                <c:pt idx="3540">
                  <c:v>#N/A</c:v>
                </c:pt>
                <c:pt idx="3541">
                  <c:v>#N/A</c:v>
                </c:pt>
                <c:pt idx="3542">
                  <c:v>#N/A</c:v>
                </c:pt>
                <c:pt idx="3543">
                  <c:v>#N/A</c:v>
                </c:pt>
                <c:pt idx="3544">
                  <c:v>#N/A</c:v>
                </c:pt>
                <c:pt idx="3545">
                  <c:v>#N/A</c:v>
                </c:pt>
                <c:pt idx="3546">
                  <c:v>#N/A</c:v>
                </c:pt>
                <c:pt idx="3547">
                  <c:v>#N/A</c:v>
                </c:pt>
                <c:pt idx="3548">
                  <c:v>#N/A</c:v>
                </c:pt>
                <c:pt idx="3549">
                  <c:v>#N/A</c:v>
                </c:pt>
                <c:pt idx="3550">
                  <c:v>#N/A</c:v>
                </c:pt>
                <c:pt idx="3551">
                  <c:v>#N/A</c:v>
                </c:pt>
                <c:pt idx="3552">
                  <c:v>#N/A</c:v>
                </c:pt>
                <c:pt idx="3553">
                  <c:v>#N/A</c:v>
                </c:pt>
                <c:pt idx="3554">
                  <c:v>#N/A</c:v>
                </c:pt>
                <c:pt idx="3555">
                  <c:v>#N/A</c:v>
                </c:pt>
                <c:pt idx="3556">
                  <c:v>#N/A</c:v>
                </c:pt>
                <c:pt idx="3557">
                  <c:v>#N/A</c:v>
                </c:pt>
                <c:pt idx="3558">
                  <c:v>#N/A</c:v>
                </c:pt>
                <c:pt idx="3559">
                  <c:v>#N/A</c:v>
                </c:pt>
                <c:pt idx="3560">
                  <c:v>#N/A</c:v>
                </c:pt>
                <c:pt idx="3561">
                  <c:v>#N/A</c:v>
                </c:pt>
                <c:pt idx="3562">
                  <c:v>#N/A</c:v>
                </c:pt>
                <c:pt idx="3563">
                  <c:v>#N/A</c:v>
                </c:pt>
                <c:pt idx="3564">
                  <c:v>#N/A</c:v>
                </c:pt>
                <c:pt idx="3565">
                  <c:v>#N/A</c:v>
                </c:pt>
                <c:pt idx="3566">
                  <c:v>#N/A</c:v>
                </c:pt>
                <c:pt idx="3567">
                  <c:v>#N/A</c:v>
                </c:pt>
                <c:pt idx="3568">
                  <c:v>#N/A</c:v>
                </c:pt>
                <c:pt idx="3569">
                  <c:v>#N/A</c:v>
                </c:pt>
                <c:pt idx="3570">
                  <c:v>#N/A</c:v>
                </c:pt>
                <c:pt idx="3571">
                  <c:v>#N/A</c:v>
                </c:pt>
                <c:pt idx="3572">
                  <c:v>#N/A</c:v>
                </c:pt>
                <c:pt idx="3573">
                  <c:v>#N/A</c:v>
                </c:pt>
                <c:pt idx="3574">
                  <c:v>#N/A</c:v>
                </c:pt>
                <c:pt idx="3575">
                  <c:v>#N/A</c:v>
                </c:pt>
                <c:pt idx="3576">
                  <c:v>#N/A</c:v>
                </c:pt>
                <c:pt idx="3577">
                  <c:v>#N/A</c:v>
                </c:pt>
                <c:pt idx="3578">
                  <c:v>#N/A</c:v>
                </c:pt>
                <c:pt idx="3579">
                  <c:v>#N/A</c:v>
                </c:pt>
                <c:pt idx="3580">
                  <c:v>#N/A</c:v>
                </c:pt>
                <c:pt idx="3581">
                  <c:v>#N/A</c:v>
                </c:pt>
                <c:pt idx="3582">
                  <c:v>#N/A</c:v>
                </c:pt>
                <c:pt idx="3583">
                  <c:v>#N/A</c:v>
                </c:pt>
                <c:pt idx="3584">
                  <c:v>#N/A</c:v>
                </c:pt>
                <c:pt idx="3585">
                  <c:v>#N/A</c:v>
                </c:pt>
                <c:pt idx="3586">
                  <c:v>#N/A</c:v>
                </c:pt>
                <c:pt idx="3587">
                  <c:v>#N/A</c:v>
                </c:pt>
                <c:pt idx="3588">
                  <c:v>#N/A</c:v>
                </c:pt>
                <c:pt idx="3589">
                  <c:v>#N/A</c:v>
                </c:pt>
                <c:pt idx="3590">
                  <c:v>#N/A</c:v>
                </c:pt>
                <c:pt idx="3591">
                  <c:v>#N/A</c:v>
                </c:pt>
                <c:pt idx="3592">
                  <c:v>#N/A</c:v>
                </c:pt>
                <c:pt idx="3593">
                  <c:v>#N/A</c:v>
                </c:pt>
                <c:pt idx="3594">
                  <c:v>#N/A</c:v>
                </c:pt>
                <c:pt idx="3595">
                  <c:v>#N/A</c:v>
                </c:pt>
                <c:pt idx="3596">
                  <c:v>#N/A</c:v>
                </c:pt>
                <c:pt idx="3597">
                  <c:v>#N/A</c:v>
                </c:pt>
                <c:pt idx="3598">
                  <c:v>#N/A</c:v>
                </c:pt>
                <c:pt idx="3599">
                  <c:v>#N/A</c:v>
                </c:pt>
                <c:pt idx="3600">
                  <c:v>#N/A</c:v>
                </c:pt>
                <c:pt idx="3601">
                  <c:v>#N/A</c:v>
                </c:pt>
                <c:pt idx="3602">
                  <c:v>#N/A</c:v>
                </c:pt>
                <c:pt idx="3603">
                  <c:v>#N/A</c:v>
                </c:pt>
                <c:pt idx="3604">
                  <c:v>#N/A</c:v>
                </c:pt>
                <c:pt idx="3605">
                  <c:v>#N/A</c:v>
                </c:pt>
                <c:pt idx="3606">
                  <c:v>#N/A</c:v>
                </c:pt>
                <c:pt idx="3607">
                  <c:v>#N/A</c:v>
                </c:pt>
                <c:pt idx="3608">
                  <c:v>#N/A</c:v>
                </c:pt>
                <c:pt idx="3609">
                  <c:v>#N/A</c:v>
                </c:pt>
                <c:pt idx="3610">
                  <c:v>#N/A</c:v>
                </c:pt>
                <c:pt idx="3611">
                  <c:v>#N/A</c:v>
                </c:pt>
                <c:pt idx="3612">
                  <c:v>#N/A</c:v>
                </c:pt>
                <c:pt idx="3613">
                  <c:v>#N/A</c:v>
                </c:pt>
                <c:pt idx="3614">
                  <c:v>#N/A</c:v>
                </c:pt>
                <c:pt idx="3615">
                  <c:v>#N/A</c:v>
                </c:pt>
                <c:pt idx="3616">
                  <c:v>#N/A</c:v>
                </c:pt>
                <c:pt idx="3617">
                  <c:v>#N/A</c:v>
                </c:pt>
                <c:pt idx="3618">
                  <c:v>#N/A</c:v>
                </c:pt>
                <c:pt idx="3619">
                  <c:v>#N/A</c:v>
                </c:pt>
                <c:pt idx="3620">
                  <c:v>#N/A</c:v>
                </c:pt>
                <c:pt idx="3621">
                  <c:v>#N/A</c:v>
                </c:pt>
                <c:pt idx="3622">
                  <c:v>#N/A</c:v>
                </c:pt>
                <c:pt idx="3623">
                  <c:v>#N/A</c:v>
                </c:pt>
                <c:pt idx="3624">
                  <c:v>#N/A</c:v>
                </c:pt>
                <c:pt idx="3625">
                  <c:v>#N/A</c:v>
                </c:pt>
                <c:pt idx="3626">
                  <c:v>#N/A</c:v>
                </c:pt>
                <c:pt idx="3627">
                  <c:v>#N/A</c:v>
                </c:pt>
                <c:pt idx="3628">
                  <c:v>#N/A</c:v>
                </c:pt>
                <c:pt idx="3629">
                  <c:v>#N/A</c:v>
                </c:pt>
                <c:pt idx="3630">
                  <c:v>#N/A</c:v>
                </c:pt>
                <c:pt idx="3631">
                  <c:v>#N/A</c:v>
                </c:pt>
                <c:pt idx="3632">
                  <c:v>#N/A</c:v>
                </c:pt>
                <c:pt idx="3633">
                  <c:v>#N/A</c:v>
                </c:pt>
                <c:pt idx="3634">
                  <c:v>#N/A</c:v>
                </c:pt>
                <c:pt idx="3635">
                  <c:v>#N/A</c:v>
                </c:pt>
                <c:pt idx="3636">
                  <c:v>#N/A</c:v>
                </c:pt>
                <c:pt idx="3637">
                  <c:v>#N/A</c:v>
                </c:pt>
                <c:pt idx="3638">
                  <c:v>#N/A</c:v>
                </c:pt>
                <c:pt idx="3639">
                  <c:v>#N/A</c:v>
                </c:pt>
                <c:pt idx="3640">
                  <c:v>#N/A</c:v>
                </c:pt>
                <c:pt idx="3641">
                  <c:v>#N/A</c:v>
                </c:pt>
                <c:pt idx="3642">
                  <c:v>#N/A</c:v>
                </c:pt>
                <c:pt idx="3643">
                  <c:v>#N/A</c:v>
                </c:pt>
                <c:pt idx="3644">
                  <c:v>#N/A</c:v>
                </c:pt>
                <c:pt idx="3645">
                  <c:v>#N/A</c:v>
                </c:pt>
                <c:pt idx="3646">
                  <c:v>#N/A</c:v>
                </c:pt>
                <c:pt idx="3647">
                  <c:v>#N/A</c:v>
                </c:pt>
                <c:pt idx="3648">
                  <c:v>#N/A</c:v>
                </c:pt>
                <c:pt idx="3649">
                  <c:v>#N/A</c:v>
                </c:pt>
                <c:pt idx="3650">
                  <c:v>#N/A</c:v>
                </c:pt>
                <c:pt idx="3651">
                  <c:v>#N/A</c:v>
                </c:pt>
                <c:pt idx="3652">
                  <c:v>#N/A</c:v>
                </c:pt>
                <c:pt idx="3653">
                  <c:v>#N/A</c:v>
                </c:pt>
                <c:pt idx="3654">
                  <c:v>#N/A</c:v>
                </c:pt>
                <c:pt idx="3655">
                  <c:v>#N/A</c:v>
                </c:pt>
                <c:pt idx="3656">
                  <c:v>#N/A</c:v>
                </c:pt>
                <c:pt idx="3657">
                  <c:v>#N/A</c:v>
                </c:pt>
                <c:pt idx="3658">
                  <c:v>#N/A</c:v>
                </c:pt>
                <c:pt idx="3659">
                  <c:v>#N/A</c:v>
                </c:pt>
                <c:pt idx="3660">
                  <c:v>#N/A</c:v>
                </c:pt>
                <c:pt idx="3661">
                  <c:v>#N/A</c:v>
                </c:pt>
                <c:pt idx="3662">
                  <c:v>#N/A</c:v>
                </c:pt>
                <c:pt idx="3663">
                  <c:v>#N/A</c:v>
                </c:pt>
                <c:pt idx="3664">
                  <c:v>#N/A</c:v>
                </c:pt>
                <c:pt idx="3665">
                  <c:v>#N/A</c:v>
                </c:pt>
                <c:pt idx="3666">
                  <c:v>#N/A</c:v>
                </c:pt>
                <c:pt idx="3667">
                  <c:v>#N/A</c:v>
                </c:pt>
                <c:pt idx="3668">
                  <c:v>#N/A</c:v>
                </c:pt>
                <c:pt idx="3669">
                  <c:v>#N/A</c:v>
                </c:pt>
                <c:pt idx="3670">
                  <c:v>#N/A</c:v>
                </c:pt>
                <c:pt idx="3671">
                  <c:v>#N/A</c:v>
                </c:pt>
                <c:pt idx="3672">
                  <c:v>#N/A</c:v>
                </c:pt>
                <c:pt idx="3673">
                  <c:v>#N/A</c:v>
                </c:pt>
                <c:pt idx="3674">
                  <c:v>#N/A</c:v>
                </c:pt>
                <c:pt idx="3675">
                  <c:v>#N/A</c:v>
                </c:pt>
                <c:pt idx="3676">
                  <c:v>#N/A</c:v>
                </c:pt>
                <c:pt idx="3677">
                  <c:v>#N/A</c:v>
                </c:pt>
                <c:pt idx="3678">
                  <c:v>#N/A</c:v>
                </c:pt>
                <c:pt idx="3679">
                  <c:v>#N/A</c:v>
                </c:pt>
                <c:pt idx="3680">
                  <c:v>#N/A</c:v>
                </c:pt>
                <c:pt idx="3681">
                  <c:v>#N/A</c:v>
                </c:pt>
                <c:pt idx="3682">
                  <c:v>#N/A</c:v>
                </c:pt>
                <c:pt idx="3683">
                  <c:v>#N/A</c:v>
                </c:pt>
                <c:pt idx="3684">
                  <c:v>#N/A</c:v>
                </c:pt>
                <c:pt idx="3685">
                  <c:v>#N/A</c:v>
                </c:pt>
                <c:pt idx="3686">
                  <c:v>#N/A</c:v>
                </c:pt>
                <c:pt idx="3687">
                  <c:v>#N/A</c:v>
                </c:pt>
                <c:pt idx="3688">
                  <c:v>#N/A</c:v>
                </c:pt>
                <c:pt idx="3689">
                  <c:v>#N/A</c:v>
                </c:pt>
                <c:pt idx="3690">
                  <c:v>#N/A</c:v>
                </c:pt>
                <c:pt idx="3691">
                  <c:v>#N/A</c:v>
                </c:pt>
                <c:pt idx="3692">
                  <c:v>#N/A</c:v>
                </c:pt>
                <c:pt idx="3693">
                  <c:v>#N/A</c:v>
                </c:pt>
                <c:pt idx="3694">
                  <c:v>#N/A</c:v>
                </c:pt>
                <c:pt idx="3695">
                  <c:v>#N/A</c:v>
                </c:pt>
                <c:pt idx="3696">
                  <c:v>#N/A</c:v>
                </c:pt>
                <c:pt idx="3697">
                  <c:v>#N/A</c:v>
                </c:pt>
                <c:pt idx="3698">
                  <c:v>#N/A</c:v>
                </c:pt>
                <c:pt idx="3699">
                  <c:v>#N/A</c:v>
                </c:pt>
                <c:pt idx="3700">
                  <c:v>#N/A</c:v>
                </c:pt>
                <c:pt idx="3701">
                  <c:v>#N/A</c:v>
                </c:pt>
                <c:pt idx="3702">
                  <c:v>#N/A</c:v>
                </c:pt>
                <c:pt idx="3703">
                  <c:v>#N/A</c:v>
                </c:pt>
                <c:pt idx="3704">
                  <c:v>#N/A</c:v>
                </c:pt>
                <c:pt idx="3705">
                  <c:v>#N/A</c:v>
                </c:pt>
                <c:pt idx="3706">
                  <c:v>#N/A</c:v>
                </c:pt>
                <c:pt idx="3707">
                  <c:v>#N/A</c:v>
                </c:pt>
                <c:pt idx="3708">
                  <c:v>#N/A</c:v>
                </c:pt>
                <c:pt idx="3709">
                  <c:v>#N/A</c:v>
                </c:pt>
                <c:pt idx="3710">
                  <c:v>#N/A</c:v>
                </c:pt>
                <c:pt idx="3711">
                  <c:v>#N/A</c:v>
                </c:pt>
                <c:pt idx="3712">
                  <c:v>#N/A</c:v>
                </c:pt>
                <c:pt idx="3713">
                  <c:v>#N/A</c:v>
                </c:pt>
                <c:pt idx="3714">
                  <c:v>#N/A</c:v>
                </c:pt>
                <c:pt idx="3715">
                  <c:v>#N/A</c:v>
                </c:pt>
                <c:pt idx="3716">
                  <c:v>#N/A</c:v>
                </c:pt>
                <c:pt idx="3717">
                  <c:v>#N/A</c:v>
                </c:pt>
                <c:pt idx="3718">
                  <c:v>#N/A</c:v>
                </c:pt>
                <c:pt idx="3719">
                  <c:v>#N/A</c:v>
                </c:pt>
                <c:pt idx="3720">
                  <c:v>#N/A</c:v>
                </c:pt>
                <c:pt idx="3721">
                  <c:v>#N/A</c:v>
                </c:pt>
                <c:pt idx="3722">
                  <c:v>#N/A</c:v>
                </c:pt>
                <c:pt idx="3723">
                  <c:v>#N/A</c:v>
                </c:pt>
                <c:pt idx="3724">
                  <c:v>#N/A</c:v>
                </c:pt>
                <c:pt idx="3725">
                  <c:v>#N/A</c:v>
                </c:pt>
                <c:pt idx="3726">
                  <c:v>#N/A</c:v>
                </c:pt>
                <c:pt idx="3727">
                  <c:v>#N/A</c:v>
                </c:pt>
                <c:pt idx="3728">
                  <c:v>#N/A</c:v>
                </c:pt>
                <c:pt idx="3729">
                  <c:v>#N/A</c:v>
                </c:pt>
                <c:pt idx="3730">
                  <c:v>#N/A</c:v>
                </c:pt>
                <c:pt idx="3731">
                  <c:v>#N/A</c:v>
                </c:pt>
                <c:pt idx="3732">
                  <c:v>#N/A</c:v>
                </c:pt>
                <c:pt idx="3733">
                  <c:v>#N/A</c:v>
                </c:pt>
                <c:pt idx="3734">
                  <c:v>#N/A</c:v>
                </c:pt>
                <c:pt idx="3735">
                  <c:v>#N/A</c:v>
                </c:pt>
                <c:pt idx="3736">
                  <c:v>#N/A</c:v>
                </c:pt>
                <c:pt idx="3737">
                  <c:v>#N/A</c:v>
                </c:pt>
                <c:pt idx="3738">
                  <c:v>#N/A</c:v>
                </c:pt>
                <c:pt idx="3739">
                  <c:v>#N/A</c:v>
                </c:pt>
                <c:pt idx="3740">
                  <c:v>#N/A</c:v>
                </c:pt>
                <c:pt idx="3741">
                  <c:v>#N/A</c:v>
                </c:pt>
                <c:pt idx="3742">
                  <c:v>#N/A</c:v>
                </c:pt>
                <c:pt idx="3743">
                  <c:v>#N/A</c:v>
                </c:pt>
                <c:pt idx="3744">
                  <c:v>#N/A</c:v>
                </c:pt>
                <c:pt idx="3745">
                  <c:v>#N/A</c:v>
                </c:pt>
                <c:pt idx="3746">
                  <c:v>#N/A</c:v>
                </c:pt>
                <c:pt idx="3747">
                  <c:v>#N/A</c:v>
                </c:pt>
                <c:pt idx="3748">
                  <c:v>#N/A</c:v>
                </c:pt>
                <c:pt idx="3749">
                  <c:v>#N/A</c:v>
                </c:pt>
                <c:pt idx="3750">
                  <c:v>#N/A</c:v>
                </c:pt>
                <c:pt idx="3751">
                  <c:v>#N/A</c:v>
                </c:pt>
                <c:pt idx="3752">
                  <c:v>#N/A</c:v>
                </c:pt>
                <c:pt idx="3753">
                  <c:v>#N/A</c:v>
                </c:pt>
                <c:pt idx="3754">
                  <c:v>#N/A</c:v>
                </c:pt>
                <c:pt idx="3755">
                  <c:v>#N/A</c:v>
                </c:pt>
                <c:pt idx="3756">
                  <c:v>#N/A</c:v>
                </c:pt>
                <c:pt idx="3757">
                  <c:v>#N/A</c:v>
                </c:pt>
                <c:pt idx="3758">
                  <c:v>#N/A</c:v>
                </c:pt>
                <c:pt idx="3759">
                  <c:v>#N/A</c:v>
                </c:pt>
                <c:pt idx="3760">
                  <c:v>#N/A</c:v>
                </c:pt>
                <c:pt idx="3761">
                  <c:v>#N/A</c:v>
                </c:pt>
                <c:pt idx="3762">
                  <c:v>#N/A</c:v>
                </c:pt>
                <c:pt idx="3763">
                  <c:v>#N/A</c:v>
                </c:pt>
                <c:pt idx="3764">
                  <c:v>#N/A</c:v>
                </c:pt>
                <c:pt idx="3765">
                  <c:v>#N/A</c:v>
                </c:pt>
                <c:pt idx="3766">
                  <c:v>#N/A</c:v>
                </c:pt>
                <c:pt idx="3767">
                  <c:v>#N/A</c:v>
                </c:pt>
                <c:pt idx="3768">
                  <c:v>#N/A</c:v>
                </c:pt>
                <c:pt idx="3769">
                  <c:v>#N/A</c:v>
                </c:pt>
                <c:pt idx="3770">
                  <c:v>#N/A</c:v>
                </c:pt>
                <c:pt idx="3771">
                  <c:v>#N/A</c:v>
                </c:pt>
                <c:pt idx="3772">
                  <c:v>#N/A</c:v>
                </c:pt>
                <c:pt idx="3773">
                  <c:v>#N/A</c:v>
                </c:pt>
                <c:pt idx="3774">
                  <c:v>#N/A</c:v>
                </c:pt>
                <c:pt idx="3775">
                  <c:v>#N/A</c:v>
                </c:pt>
                <c:pt idx="3776">
                  <c:v>#N/A</c:v>
                </c:pt>
                <c:pt idx="3777">
                  <c:v>#N/A</c:v>
                </c:pt>
                <c:pt idx="3778">
                  <c:v>#N/A</c:v>
                </c:pt>
                <c:pt idx="3779">
                  <c:v>#N/A</c:v>
                </c:pt>
                <c:pt idx="3780">
                  <c:v>#N/A</c:v>
                </c:pt>
                <c:pt idx="3781">
                  <c:v>#N/A</c:v>
                </c:pt>
                <c:pt idx="3782">
                  <c:v>#N/A</c:v>
                </c:pt>
                <c:pt idx="3783">
                  <c:v>#N/A</c:v>
                </c:pt>
                <c:pt idx="3784">
                  <c:v>#N/A</c:v>
                </c:pt>
                <c:pt idx="3785">
                  <c:v>#N/A</c:v>
                </c:pt>
                <c:pt idx="3786">
                  <c:v>#N/A</c:v>
                </c:pt>
                <c:pt idx="3787">
                  <c:v>#N/A</c:v>
                </c:pt>
                <c:pt idx="3788">
                  <c:v>#N/A</c:v>
                </c:pt>
                <c:pt idx="3789">
                  <c:v>#N/A</c:v>
                </c:pt>
                <c:pt idx="3790">
                  <c:v>#N/A</c:v>
                </c:pt>
                <c:pt idx="3791">
                  <c:v>#N/A</c:v>
                </c:pt>
                <c:pt idx="3792">
                  <c:v>#N/A</c:v>
                </c:pt>
                <c:pt idx="3793">
                  <c:v>#N/A</c:v>
                </c:pt>
                <c:pt idx="3794">
                  <c:v>#N/A</c:v>
                </c:pt>
                <c:pt idx="3795">
                  <c:v>#N/A</c:v>
                </c:pt>
                <c:pt idx="3796">
                  <c:v>#N/A</c:v>
                </c:pt>
                <c:pt idx="3797">
                  <c:v>#N/A</c:v>
                </c:pt>
                <c:pt idx="3798">
                  <c:v>#N/A</c:v>
                </c:pt>
                <c:pt idx="3799">
                  <c:v>#N/A</c:v>
                </c:pt>
                <c:pt idx="3800">
                  <c:v>#N/A</c:v>
                </c:pt>
                <c:pt idx="3801">
                  <c:v>#N/A</c:v>
                </c:pt>
                <c:pt idx="3802">
                  <c:v>#N/A</c:v>
                </c:pt>
                <c:pt idx="3803">
                  <c:v>#N/A</c:v>
                </c:pt>
                <c:pt idx="3804">
                  <c:v>#N/A</c:v>
                </c:pt>
                <c:pt idx="3805">
                  <c:v>#N/A</c:v>
                </c:pt>
                <c:pt idx="3806">
                  <c:v>#N/A</c:v>
                </c:pt>
                <c:pt idx="3807">
                  <c:v>#N/A</c:v>
                </c:pt>
                <c:pt idx="3808">
                  <c:v>#N/A</c:v>
                </c:pt>
                <c:pt idx="3809">
                  <c:v>#N/A</c:v>
                </c:pt>
                <c:pt idx="3810">
                  <c:v>#N/A</c:v>
                </c:pt>
                <c:pt idx="3811">
                  <c:v>#N/A</c:v>
                </c:pt>
                <c:pt idx="3812">
                  <c:v>#N/A</c:v>
                </c:pt>
                <c:pt idx="3813">
                  <c:v>#N/A</c:v>
                </c:pt>
                <c:pt idx="3814">
                  <c:v>#N/A</c:v>
                </c:pt>
                <c:pt idx="3815">
                  <c:v>#N/A</c:v>
                </c:pt>
                <c:pt idx="3816">
                  <c:v>#N/A</c:v>
                </c:pt>
                <c:pt idx="3817">
                  <c:v>#N/A</c:v>
                </c:pt>
                <c:pt idx="3818">
                  <c:v>#N/A</c:v>
                </c:pt>
                <c:pt idx="3819">
                  <c:v>#N/A</c:v>
                </c:pt>
                <c:pt idx="3820">
                  <c:v>#N/A</c:v>
                </c:pt>
                <c:pt idx="3821">
                  <c:v>#N/A</c:v>
                </c:pt>
                <c:pt idx="3822">
                  <c:v>#N/A</c:v>
                </c:pt>
                <c:pt idx="3823">
                  <c:v>#N/A</c:v>
                </c:pt>
                <c:pt idx="3824">
                  <c:v>#N/A</c:v>
                </c:pt>
                <c:pt idx="3825">
                  <c:v>#N/A</c:v>
                </c:pt>
                <c:pt idx="3826">
                  <c:v>#N/A</c:v>
                </c:pt>
                <c:pt idx="3827">
                  <c:v>#N/A</c:v>
                </c:pt>
                <c:pt idx="3828">
                  <c:v>#N/A</c:v>
                </c:pt>
                <c:pt idx="3829">
                  <c:v>#N/A</c:v>
                </c:pt>
                <c:pt idx="3830">
                  <c:v>#N/A</c:v>
                </c:pt>
                <c:pt idx="3831">
                  <c:v>#N/A</c:v>
                </c:pt>
                <c:pt idx="3832">
                  <c:v>#N/A</c:v>
                </c:pt>
                <c:pt idx="3833">
                  <c:v>#N/A</c:v>
                </c:pt>
                <c:pt idx="3834">
                  <c:v>#N/A</c:v>
                </c:pt>
                <c:pt idx="3835">
                  <c:v>#N/A</c:v>
                </c:pt>
                <c:pt idx="3836">
                  <c:v>#N/A</c:v>
                </c:pt>
                <c:pt idx="3837">
                  <c:v>#N/A</c:v>
                </c:pt>
                <c:pt idx="3838">
                  <c:v>#N/A</c:v>
                </c:pt>
                <c:pt idx="3839">
                  <c:v>#N/A</c:v>
                </c:pt>
                <c:pt idx="3840">
                  <c:v>#N/A</c:v>
                </c:pt>
                <c:pt idx="3841">
                  <c:v>#N/A</c:v>
                </c:pt>
                <c:pt idx="3842">
                  <c:v>#N/A</c:v>
                </c:pt>
                <c:pt idx="3843">
                  <c:v>#N/A</c:v>
                </c:pt>
                <c:pt idx="3844">
                  <c:v>#N/A</c:v>
                </c:pt>
                <c:pt idx="3845">
                  <c:v>#N/A</c:v>
                </c:pt>
                <c:pt idx="3846">
                  <c:v>#N/A</c:v>
                </c:pt>
                <c:pt idx="3847">
                  <c:v>#N/A</c:v>
                </c:pt>
                <c:pt idx="3848">
                  <c:v>#N/A</c:v>
                </c:pt>
                <c:pt idx="3849">
                  <c:v>#N/A</c:v>
                </c:pt>
                <c:pt idx="3850">
                  <c:v>#N/A</c:v>
                </c:pt>
                <c:pt idx="3851">
                  <c:v>#N/A</c:v>
                </c:pt>
                <c:pt idx="3852">
                  <c:v>#N/A</c:v>
                </c:pt>
                <c:pt idx="3853">
                  <c:v>#N/A</c:v>
                </c:pt>
                <c:pt idx="3854">
                  <c:v>#N/A</c:v>
                </c:pt>
                <c:pt idx="3855">
                  <c:v>#N/A</c:v>
                </c:pt>
                <c:pt idx="3856">
                  <c:v>#N/A</c:v>
                </c:pt>
                <c:pt idx="3857">
                  <c:v>#N/A</c:v>
                </c:pt>
                <c:pt idx="3858">
                  <c:v>#N/A</c:v>
                </c:pt>
                <c:pt idx="3859">
                  <c:v>#N/A</c:v>
                </c:pt>
                <c:pt idx="3860">
                  <c:v>#N/A</c:v>
                </c:pt>
                <c:pt idx="3861">
                  <c:v>#N/A</c:v>
                </c:pt>
                <c:pt idx="3862">
                  <c:v>#N/A</c:v>
                </c:pt>
                <c:pt idx="3863">
                  <c:v>#N/A</c:v>
                </c:pt>
                <c:pt idx="3864">
                  <c:v>#N/A</c:v>
                </c:pt>
                <c:pt idx="3865">
                  <c:v>#N/A</c:v>
                </c:pt>
                <c:pt idx="3866">
                  <c:v>#N/A</c:v>
                </c:pt>
                <c:pt idx="3867">
                  <c:v>#N/A</c:v>
                </c:pt>
                <c:pt idx="3868">
                  <c:v>#N/A</c:v>
                </c:pt>
                <c:pt idx="3869">
                  <c:v>#N/A</c:v>
                </c:pt>
                <c:pt idx="3870">
                  <c:v>#N/A</c:v>
                </c:pt>
                <c:pt idx="3871">
                  <c:v>#N/A</c:v>
                </c:pt>
                <c:pt idx="3872">
                  <c:v>#N/A</c:v>
                </c:pt>
                <c:pt idx="3873">
                  <c:v>#N/A</c:v>
                </c:pt>
                <c:pt idx="3874">
                  <c:v>#N/A</c:v>
                </c:pt>
                <c:pt idx="3875">
                  <c:v>#N/A</c:v>
                </c:pt>
                <c:pt idx="3876">
                  <c:v>#N/A</c:v>
                </c:pt>
                <c:pt idx="3877">
                  <c:v>#N/A</c:v>
                </c:pt>
                <c:pt idx="3878">
                  <c:v>#N/A</c:v>
                </c:pt>
                <c:pt idx="3879">
                  <c:v>#N/A</c:v>
                </c:pt>
                <c:pt idx="3880">
                  <c:v>#N/A</c:v>
                </c:pt>
                <c:pt idx="3881">
                  <c:v>#N/A</c:v>
                </c:pt>
                <c:pt idx="3882">
                  <c:v>#N/A</c:v>
                </c:pt>
                <c:pt idx="3883">
                  <c:v>#N/A</c:v>
                </c:pt>
                <c:pt idx="3884">
                  <c:v>#N/A</c:v>
                </c:pt>
                <c:pt idx="3885">
                  <c:v>#N/A</c:v>
                </c:pt>
                <c:pt idx="3886">
                  <c:v>#N/A</c:v>
                </c:pt>
                <c:pt idx="3887">
                  <c:v>#N/A</c:v>
                </c:pt>
                <c:pt idx="3888">
                  <c:v>#N/A</c:v>
                </c:pt>
                <c:pt idx="3889">
                  <c:v>#N/A</c:v>
                </c:pt>
                <c:pt idx="3890">
                  <c:v>#N/A</c:v>
                </c:pt>
                <c:pt idx="3891">
                  <c:v>#N/A</c:v>
                </c:pt>
                <c:pt idx="3892">
                  <c:v>#N/A</c:v>
                </c:pt>
                <c:pt idx="3893">
                  <c:v>#N/A</c:v>
                </c:pt>
                <c:pt idx="3894">
                  <c:v>#N/A</c:v>
                </c:pt>
                <c:pt idx="3895">
                  <c:v>#N/A</c:v>
                </c:pt>
                <c:pt idx="3896">
                  <c:v>#N/A</c:v>
                </c:pt>
                <c:pt idx="3897">
                  <c:v>#N/A</c:v>
                </c:pt>
                <c:pt idx="3898">
                  <c:v>#N/A</c:v>
                </c:pt>
                <c:pt idx="3899">
                  <c:v>#N/A</c:v>
                </c:pt>
                <c:pt idx="3900">
                  <c:v>#N/A</c:v>
                </c:pt>
                <c:pt idx="3901">
                  <c:v>#N/A</c:v>
                </c:pt>
                <c:pt idx="3902">
                  <c:v>#N/A</c:v>
                </c:pt>
                <c:pt idx="3903">
                  <c:v>#N/A</c:v>
                </c:pt>
                <c:pt idx="3904">
                  <c:v>#N/A</c:v>
                </c:pt>
                <c:pt idx="3905">
                  <c:v>#N/A</c:v>
                </c:pt>
                <c:pt idx="3906">
                  <c:v>#N/A</c:v>
                </c:pt>
                <c:pt idx="3907">
                  <c:v>#N/A</c:v>
                </c:pt>
                <c:pt idx="3908">
                  <c:v>#N/A</c:v>
                </c:pt>
                <c:pt idx="3909">
                  <c:v>#N/A</c:v>
                </c:pt>
                <c:pt idx="3910">
                  <c:v>#N/A</c:v>
                </c:pt>
                <c:pt idx="3911">
                  <c:v>#N/A</c:v>
                </c:pt>
                <c:pt idx="3912">
                  <c:v>#N/A</c:v>
                </c:pt>
                <c:pt idx="3913">
                  <c:v>#N/A</c:v>
                </c:pt>
                <c:pt idx="3914">
                  <c:v>#N/A</c:v>
                </c:pt>
                <c:pt idx="3915">
                  <c:v>#N/A</c:v>
                </c:pt>
                <c:pt idx="3916">
                  <c:v>#N/A</c:v>
                </c:pt>
                <c:pt idx="3917">
                  <c:v>#N/A</c:v>
                </c:pt>
                <c:pt idx="3918">
                  <c:v>#N/A</c:v>
                </c:pt>
                <c:pt idx="3919">
                  <c:v>#N/A</c:v>
                </c:pt>
                <c:pt idx="3920">
                  <c:v>#N/A</c:v>
                </c:pt>
                <c:pt idx="3921">
                  <c:v>#N/A</c:v>
                </c:pt>
                <c:pt idx="3922">
                  <c:v>#N/A</c:v>
                </c:pt>
                <c:pt idx="3923">
                  <c:v>#N/A</c:v>
                </c:pt>
                <c:pt idx="3924">
                  <c:v>#N/A</c:v>
                </c:pt>
                <c:pt idx="3925">
                  <c:v>#N/A</c:v>
                </c:pt>
                <c:pt idx="3926">
                  <c:v>#N/A</c:v>
                </c:pt>
                <c:pt idx="3927">
                  <c:v>#N/A</c:v>
                </c:pt>
                <c:pt idx="3928">
                  <c:v>#N/A</c:v>
                </c:pt>
                <c:pt idx="3929">
                  <c:v>#N/A</c:v>
                </c:pt>
                <c:pt idx="3930">
                  <c:v>#N/A</c:v>
                </c:pt>
                <c:pt idx="3931">
                  <c:v>#N/A</c:v>
                </c:pt>
                <c:pt idx="3932">
                  <c:v>#N/A</c:v>
                </c:pt>
                <c:pt idx="3933">
                  <c:v>#N/A</c:v>
                </c:pt>
                <c:pt idx="3934">
                  <c:v>#N/A</c:v>
                </c:pt>
                <c:pt idx="3935">
                  <c:v>#N/A</c:v>
                </c:pt>
                <c:pt idx="3936">
                  <c:v>#N/A</c:v>
                </c:pt>
                <c:pt idx="3937">
                  <c:v>#N/A</c:v>
                </c:pt>
                <c:pt idx="3938">
                  <c:v>#N/A</c:v>
                </c:pt>
                <c:pt idx="3939">
                  <c:v>#N/A</c:v>
                </c:pt>
                <c:pt idx="3940">
                  <c:v>#N/A</c:v>
                </c:pt>
                <c:pt idx="3941">
                  <c:v>#N/A</c:v>
                </c:pt>
                <c:pt idx="3942">
                  <c:v>#N/A</c:v>
                </c:pt>
                <c:pt idx="3943">
                  <c:v>#N/A</c:v>
                </c:pt>
                <c:pt idx="3944">
                  <c:v>#N/A</c:v>
                </c:pt>
                <c:pt idx="3945">
                  <c:v>#N/A</c:v>
                </c:pt>
                <c:pt idx="3946">
                  <c:v>#N/A</c:v>
                </c:pt>
                <c:pt idx="3947">
                  <c:v>#N/A</c:v>
                </c:pt>
                <c:pt idx="3948">
                  <c:v>#N/A</c:v>
                </c:pt>
                <c:pt idx="3949">
                  <c:v>#N/A</c:v>
                </c:pt>
                <c:pt idx="3950">
                  <c:v>#N/A</c:v>
                </c:pt>
                <c:pt idx="3951">
                  <c:v>#N/A</c:v>
                </c:pt>
                <c:pt idx="3952">
                  <c:v>#N/A</c:v>
                </c:pt>
                <c:pt idx="3953">
                  <c:v>#N/A</c:v>
                </c:pt>
                <c:pt idx="3954">
                  <c:v>#N/A</c:v>
                </c:pt>
                <c:pt idx="3955">
                  <c:v>#N/A</c:v>
                </c:pt>
                <c:pt idx="3956">
                  <c:v>#N/A</c:v>
                </c:pt>
                <c:pt idx="3957">
                  <c:v>#N/A</c:v>
                </c:pt>
                <c:pt idx="3958">
                  <c:v>#N/A</c:v>
                </c:pt>
                <c:pt idx="3959">
                  <c:v>#N/A</c:v>
                </c:pt>
                <c:pt idx="3960">
                  <c:v>#N/A</c:v>
                </c:pt>
                <c:pt idx="3961">
                  <c:v>#N/A</c:v>
                </c:pt>
                <c:pt idx="3962">
                  <c:v>#N/A</c:v>
                </c:pt>
                <c:pt idx="3963">
                  <c:v>#N/A</c:v>
                </c:pt>
                <c:pt idx="3964">
                  <c:v>#N/A</c:v>
                </c:pt>
                <c:pt idx="3965">
                  <c:v>#N/A</c:v>
                </c:pt>
                <c:pt idx="3966">
                  <c:v>#N/A</c:v>
                </c:pt>
                <c:pt idx="3967">
                  <c:v>#N/A</c:v>
                </c:pt>
                <c:pt idx="3968">
                  <c:v>#N/A</c:v>
                </c:pt>
                <c:pt idx="3969">
                  <c:v>#N/A</c:v>
                </c:pt>
                <c:pt idx="3970">
                  <c:v>#N/A</c:v>
                </c:pt>
                <c:pt idx="3971">
                  <c:v>#N/A</c:v>
                </c:pt>
                <c:pt idx="3972">
                  <c:v>#N/A</c:v>
                </c:pt>
                <c:pt idx="3973">
                  <c:v>#N/A</c:v>
                </c:pt>
                <c:pt idx="3974">
                  <c:v>#N/A</c:v>
                </c:pt>
                <c:pt idx="3975">
                  <c:v>#N/A</c:v>
                </c:pt>
                <c:pt idx="3976">
                  <c:v>#N/A</c:v>
                </c:pt>
                <c:pt idx="3977">
                  <c:v>#N/A</c:v>
                </c:pt>
                <c:pt idx="3978">
                  <c:v>#N/A</c:v>
                </c:pt>
                <c:pt idx="3979">
                  <c:v>#N/A</c:v>
                </c:pt>
                <c:pt idx="3980">
                  <c:v>#N/A</c:v>
                </c:pt>
                <c:pt idx="3981">
                  <c:v>#N/A</c:v>
                </c:pt>
                <c:pt idx="3982">
                  <c:v>#N/A</c:v>
                </c:pt>
                <c:pt idx="3983">
                  <c:v>#N/A</c:v>
                </c:pt>
                <c:pt idx="3984">
                  <c:v>#N/A</c:v>
                </c:pt>
                <c:pt idx="3985">
                  <c:v>#N/A</c:v>
                </c:pt>
                <c:pt idx="3986">
                  <c:v>#N/A</c:v>
                </c:pt>
                <c:pt idx="3987">
                  <c:v>#N/A</c:v>
                </c:pt>
                <c:pt idx="3988">
                  <c:v>#N/A</c:v>
                </c:pt>
                <c:pt idx="3989">
                  <c:v>#N/A</c:v>
                </c:pt>
                <c:pt idx="3990">
                  <c:v>#N/A</c:v>
                </c:pt>
                <c:pt idx="3991">
                  <c:v>#N/A</c:v>
                </c:pt>
                <c:pt idx="3992">
                  <c:v>#N/A</c:v>
                </c:pt>
                <c:pt idx="3993">
                  <c:v>#N/A</c:v>
                </c:pt>
                <c:pt idx="3994">
                  <c:v>#N/A</c:v>
                </c:pt>
                <c:pt idx="3995">
                  <c:v>#N/A</c:v>
                </c:pt>
                <c:pt idx="3996">
                  <c:v>#N/A</c:v>
                </c:pt>
                <c:pt idx="3997">
                  <c:v>#N/A</c:v>
                </c:pt>
                <c:pt idx="3998">
                  <c:v>#N/A</c:v>
                </c:pt>
                <c:pt idx="3999">
                  <c:v>#N/A</c:v>
                </c:pt>
                <c:pt idx="4000">
                  <c:v>#N/A</c:v>
                </c:pt>
                <c:pt idx="4001">
                  <c:v>#N/A</c:v>
                </c:pt>
                <c:pt idx="4002">
                  <c:v>#N/A</c:v>
                </c:pt>
                <c:pt idx="4003">
                  <c:v>#N/A</c:v>
                </c:pt>
                <c:pt idx="4004">
                  <c:v>#N/A</c:v>
                </c:pt>
                <c:pt idx="4005">
                  <c:v>#N/A</c:v>
                </c:pt>
                <c:pt idx="4006">
                  <c:v>#N/A</c:v>
                </c:pt>
                <c:pt idx="4007">
                  <c:v>#N/A</c:v>
                </c:pt>
                <c:pt idx="4008">
                  <c:v>#N/A</c:v>
                </c:pt>
                <c:pt idx="4009">
                  <c:v>#N/A</c:v>
                </c:pt>
                <c:pt idx="4010">
                  <c:v>#N/A</c:v>
                </c:pt>
                <c:pt idx="4011">
                  <c:v>#N/A</c:v>
                </c:pt>
                <c:pt idx="4012">
                  <c:v>#N/A</c:v>
                </c:pt>
                <c:pt idx="4013">
                  <c:v>#N/A</c:v>
                </c:pt>
                <c:pt idx="4014">
                  <c:v>#N/A</c:v>
                </c:pt>
                <c:pt idx="4015">
                  <c:v>#N/A</c:v>
                </c:pt>
                <c:pt idx="4016">
                  <c:v>#N/A</c:v>
                </c:pt>
                <c:pt idx="4017">
                  <c:v>#N/A</c:v>
                </c:pt>
                <c:pt idx="4018">
                  <c:v>#N/A</c:v>
                </c:pt>
                <c:pt idx="4019">
                  <c:v>#N/A</c:v>
                </c:pt>
                <c:pt idx="4020">
                  <c:v>#N/A</c:v>
                </c:pt>
                <c:pt idx="4021">
                  <c:v>#N/A</c:v>
                </c:pt>
                <c:pt idx="4022">
                  <c:v>#N/A</c:v>
                </c:pt>
                <c:pt idx="4023">
                  <c:v>#N/A</c:v>
                </c:pt>
                <c:pt idx="4024">
                  <c:v>#N/A</c:v>
                </c:pt>
                <c:pt idx="4025">
                  <c:v>#N/A</c:v>
                </c:pt>
                <c:pt idx="4026">
                  <c:v>#N/A</c:v>
                </c:pt>
                <c:pt idx="4027">
                  <c:v>#N/A</c:v>
                </c:pt>
                <c:pt idx="4028">
                  <c:v>#N/A</c:v>
                </c:pt>
                <c:pt idx="4029">
                  <c:v>#N/A</c:v>
                </c:pt>
                <c:pt idx="4030">
                  <c:v>#N/A</c:v>
                </c:pt>
                <c:pt idx="4031">
                  <c:v>#N/A</c:v>
                </c:pt>
                <c:pt idx="4032">
                  <c:v>#N/A</c:v>
                </c:pt>
                <c:pt idx="4033">
                  <c:v>#N/A</c:v>
                </c:pt>
                <c:pt idx="4034">
                  <c:v>#N/A</c:v>
                </c:pt>
                <c:pt idx="4035">
                  <c:v>#N/A</c:v>
                </c:pt>
                <c:pt idx="4036">
                  <c:v>#N/A</c:v>
                </c:pt>
                <c:pt idx="4037">
                  <c:v>#N/A</c:v>
                </c:pt>
                <c:pt idx="4038">
                  <c:v>#N/A</c:v>
                </c:pt>
                <c:pt idx="4039">
                  <c:v>#N/A</c:v>
                </c:pt>
                <c:pt idx="4040">
                  <c:v>#N/A</c:v>
                </c:pt>
                <c:pt idx="4041">
                  <c:v>#N/A</c:v>
                </c:pt>
                <c:pt idx="4042">
                  <c:v>#N/A</c:v>
                </c:pt>
                <c:pt idx="4043">
                  <c:v>#N/A</c:v>
                </c:pt>
                <c:pt idx="4044">
                  <c:v>#N/A</c:v>
                </c:pt>
                <c:pt idx="4045">
                  <c:v>#N/A</c:v>
                </c:pt>
                <c:pt idx="4046">
                  <c:v>#N/A</c:v>
                </c:pt>
                <c:pt idx="4047">
                  <c:v>#N/A</c:v>
                </c:pt>
                <c:pt idx="4048">
                  <c:v>#N/A</c:v>
                </c:pt>
                <c:pt idx="4049">
                  <c:v>#N/A</c:v>
                </c:pt>
                <c:pt idx="4050">
                  <c:v>#N/A</c:v>
                </c:pt>
                <c:pt idx="4051">
                  <c:v>#N/A</c:v>
                </c:pt>
                <c:pt idx="4052">
                  <c:v>#N/A</c:v>
                </c:pt>
                <c:pt idx="4053">
                  <c:v>#N/A</c:v>
                </c:pt>
                <c:pt idx="4054">
                  <c:v>#N/A</c:v>
                </c:pt>
                <c:pt idx="4055">
                  <c:v>#N/A</c:v>
                </c:pt>
                <c:pt idx="4056">
                  <c:v>#N/A</c:v>
                </c:pt>
                <c:pt idx="4057">
                  <c:v>#N/A</c:v>
                </c:pt>
                <c:pt idx="4058">
                  <c:v>#N/A</c:v>
                </c:pt>
                <c:pt idx="4059">
                  <c:v>#N/A</c:v>
                </c:pt>
                <c:pt idx="4060">
                  <c:v>#N/A</c:v>
                </c:pt>
                <c:pt idx="4061">
                  <c:v>#N/A</c:v>
                </c:pt>
                <c:pt idx="4062">
                  <c:v>#N/A</c:v>
                </c:pt>
                <c:pt idx="4063">
                  <c:v>#N/A</c:v>
                </c:pt>
                <c:pt idx="4064">
                  <c:v>#N/A</c:v>
                </c:pt>
                <c:pt idx="4065">
                  <c:v>#N/A</c:v>
                </c:pt>
                <c:pt idx="4066">
                  <c:v>#N/A</c:v>
                </c:pt>
                <c:pt idx="4067">
                  <c:v>#N/A</c:v>
                </c:pt>
                <c:pt idx="4068">
                  <c:v>#N/A</c:v>
                </c:pt>
                <c:pt idx="4069">
                  <c:v>#N/A</c:v>
                </c:pt>
                <c:pt idx="4070">
                  <c:v>#N/A</c:v>
                </c:pt>
                <c:pt idx="4071">
                  <c:v>#N/A</c:v>
                </c:pt>
                <c:pt idx="4072">
                  <c:v>#N/A</c:v>
                </c:pt>
                <c:pt idx="4073">
                  <c:v>#N/A</c:v>
                </c:pt>
                <c:pt idx="4074">
                  <c:v>#N/A</c:v>
                </c:pt>
                <c:pt idx="4075">
                  <c:v>#N/A</c:v>
                </c:pt>
                <c:pt idx="4076">
                  <c:v>#N/A</c:v>
                </c:pt>
                <c:pt idx="4077">
                  <c:v>#N/A</c:v>
                </c:pt>
                <c:pt idx="4078">
                  <c:v>#N/A</c:v>
                </c:pt>
                <c:pt idx="4079">
                  <c:v>#N/A</c:v>
                </c:pt>
                <c:pt idx="4080">
                  <c:v>#N/A</c:v>
                </c:pt>
                <c:pt idx="4081">
                  <c:v>#N/A</c:v>
                </c:pt>
                <c:pt idx="4082">
                  <c:v>#N/A</c:v>
                </c:pt>
                <c:pt idx="4083">
                  <c:v>#N/A</c:v>
                </c:pt>
                <c:pt idx="4084">
                  <c:v>#N/A</c:v>
                </c:pt>
                <c:pt idx="4085">
                  <c:v>#N/A</c:v>
                </c:pt>
                <c:pt idx="4086">
                  <c:v>#N/A</c:v>
                </c:pt>
                <c:pt idx="4087">
                  <c:v>#N/A</c:v>
                </c:pt>
                <c:pt idx="4088">
                  <c:v>#N/A</c:v>
                </c:pt>
                <c:pt idx="4089">
                  <c:v>#N/A</c:v>
                </c:pt>
                <c:pt idx="4090">
                  <c:v>#N/A</c:v>
                </c:pt>
                <c:pt idx="4091">
                  <c:v>#N/A</c:v>
                </c:pt>
                <c:pt idx="4092">
                  <c:v>#N/A</c:v>
                </c:pt>
                <c:pt idx="4093">
                  <c:v>#N/A</c:v>
                </c:pt>
                <c:pt idx="4094">
                  <c:v>#N/A</c:v>
                </c:pt>
                <c:pt idx="4095">
                  <c:v>#N/A</c:v>
                </c:pt>
                <c:pt idx="4096">
                  <c:v>#N/A</c:v>
                </c:pt>
                <c:pt idx="4097">
                  <c:v>#N/A</c:v>
                </c:pt>
                <c:pt idx="4098">
                  <c:v>#N/A</c:v>
                </c:pt>
                <c:pt idx="4099">
                  <c:v>#N/A</c:v>
                </c:pt>
                <c:pt idx="4100">
                  <c:v>#N/A</c:v>
                </c:pt>
                <c:pt idx="4101">
                  <c:v>#N/A</c:v>
                </c:pt>
                <c:pt idx="4102">
                  <c:v>#N/A</c:v>
                </c:pt>
                <c:pt idx="4103">
                  <c:v>#N/A</c:v>
                </c:pt>
                <c:pt idx="4104">
                  <c:v>#N/A</c:v>
                </c:pt>
                <c:pt idx="4105">
                  <c:v>#N/A</c:v>
                </c:pt>
                <c:pt idx="4106">
                  <c:v>#N/A</c:v>
                </c:pt>
                <c:pt idx="4107">
                  <c:v>#N/A</c:v>
                </c:pt>
                <c:pt idx="4108">
                  <c:v>#N/A</c:v>
                </c:pt>
                <c:pt idx="4109">
                  <c:v>#N/A</c:v>
                </c:pt>
                <c:pt idx="4110">
                  <c:v>#N/A</c:v>
                </c:pt>
                <c:pt idx="4111">
                  <c:v>#N/A</c:v>
                </c:pt>
                <c:pt idx="4112">
                  <c:v>#N/A</c:v>
                </c:pt>
                <c:pt idx="4113">
                  <c:v>#N/A</c:v>
                </c:pt>
                <c:pt idx="4114">
                  <c:v>#N/A</c:v>
                </c:pt>
                <c:pt idx="4115">
                  <c:v>#N/A</c:v>
                </c:pt>
                <c:pt idx="4116">
                  <c:v>#N/A</c:v>
                </c:pt>
                <c:pt idx="4117">
                  <c:v>#N/A</c:v>
                </c:pt>
                <c:pt idx="4118">
                  <c:v>#N/A</c:v>
                </c:pt>
                <c:pt idx="4119">
                  <c:v>#N/A</c:v>
                </c:pt>
                <c:pt idx="4120">
                  <c:v>#N/A</c:v>
                </c:pt>
                <c:pt idx="4121">
                  <c:v>#N/A</c:v>
                </c:pt>
                <c:pt idx="4122">
                  <c:v>#N/A</c:v>
                </c:pt>
                <c:pt idx="4123">
                  <c:v>#N/A</c:v>
                </c:pt>
                <c:pt idx="4124">
                  <c:v>#N/A</c:v>
                </c:pt>
                <c:pt idx="4125">
                  <c:v>#N/A</c:v>
                </c:pt>
                <c:pt idx="4126">
                  <c:v>#N/A</c:v>
                </c:pt>
                <c:pt idx="4127">
                  <c:v>#N/A</c:v>
                </c:pt>
                <c:pt idx="4128">
                  <c:v>#N/A</c:v>
                </c:pt>
                <c:pt idx="4129">
                  <c:v>#N/A</c:v>
                </c:pt>
                <c:pt idx="4130">
                  <c:v>#N/A</c:v>
                </c:pt>
                <c:pt idx="4131">
                  <c:v>#N/A</c:v>
                </c:pt>
                <c:pt idx="4132">
                  <c:v>#N/A</c:v>
                </c:pt>
                <c:pt idx="4133">
                  <c:v>#N/A</c:v>
                </c:pt>
                <c:pt idx="4134">
                  <c:v>#N/A</c:v>
                </c:pt>
                <c:pt idx="4135">
                  <c:v>#N/A</c:v>
                </c:pt>
                <c:pt idx="4136">
                  <c:v>#N/A</c:v>
                </c:pt>
                <c:pt idx="4137">
                  <c:v>#N/A</c:v>
                </c:pt>
                <c:pt idx="4138">
                  <c:v>#N/A</c:v>
                </c:pt>
                <c:pt idx="4139">
                  <c:v>#N/A</c:v>
                </c:pt>
                <c:pt idx="4140">
                  <c:v>#N/A</c:v>
                </c:pt>
                <c:pt idx="4141">
                  <c:v>#N/A</c:v>
                </c:pt>
                <c:pt idx="4142">
                  <c:v>#N/A</c:v>
                </c:pt>
                <c:pt idx="4143">
                  <c:v>#N/A</c:v>
                </c:pt>
                <c:pt idx="4144">
                  <c:v>#N/A</c:v>
                </c:pt>
                <c:pt idx="4145">
                  <c:v>#N/A</c:v>
                </c:pt>
                <c:pt idx="4146">
                  <c:v>#N/A</c:v>
                </c:pt>
                <c:pt idx="4147">
                  <c:v>#N/A</c:v>
                </c:pt>
                <c:pt idx="4148">
                  <c:v>#N/A</c:v>
                </c:pt>
                <c:pt idx="4149">
                  <c:v>#N/A</c:v>
                </c:pt>
                <c:pt idx="4150">
                  <c:v>#N/A</c:v>
                </c:pt>
                <c:pt idx="4151">
                  <c:v>#N/A</c:v>
                </c:pt>
                <c:pt idx="4152">
                  <c:v>#N/A</c:v>
                </c:pt>
                <c:pt idx="4153">
                  <c:v>#N/A</c:v>
                </c:pt>
                <c:pt idx="4154">
                  <c:v>#N/A</c:v>
                </c:pt>
                <c:pt idx="4155">
                  <c:v>#N/A</c:v>
                </c:pt>
                <c:pt idx="4156">
                  <c:v>#N/A</c:v>
                </c:pt>
                <c:pt idx="4157">
                  <c:v>#N/A</c:v>
                </c:pt>
                <c:pt idx="4158">
                  <c:v>#N/A</c:v>
                </c:pt>
                <c:pt idx="4159">
                  <c:v>#N/A</c:v>
                </c:pt>
                <c:pt idx="4160">
                  <c:v>#N/A</c:v>
                </c:pt>
                <c:pt idx="4161">
                  <c:v>#N/A</c:v>
                </c:pt>
                <c:pt idx="4162">
                  <c:v>#N/A</c:v>
                </c:pt>
                <c:pt idx="4163">
                  <c:v>#N/A</c:v>
                </c:pt>
                <c:pt idx="4164">
                  <c:v>#N/A</c:v>
                </c:pt>
                <c:pt idx="4165">
                  <c:v>#N/A</c:v>
                </c:pt>
                <c:pt idx="4166">
                  <c:v>#N/A</c:v>
                </c:pt>
                <c:pt idx="4167">
                  <c:v>#N/A</c:v>
                </c:pt>
                <c:pt idx="4168">
                  <c:v>#N/A</c:v>
                </c:pt>
                <c:pt idx="4169">
                  <c:v>#N/A</c:v>
                </c:pt>
                <c:pt idx="4170">
                  <c:v>#N/A</c:v>
                </c:pt>
                <c:pt idx="4171">
                  <c:v>#N/A</c:v>
                </c:pt>
                <c:pt idx="4172">
                  <c:v>#N/A</c:v>
                </c:pt>
                <c:pt idx="4173">
                  <c:v>#N/A</c:v>
                </c:pt>
                <c:pt idx="4174">
                  <c:v>#N/A</c:v>
                </c:pt>
                <c:pt idx="4175">
                  <c:v>#N/A</c:v>
                </c:pt>
                <c:pt idx="4176">
                  <c:v>#N/A</c:v>
                </c:pt>
                <c:pt idx="4177">
                  <c:v>#N/A</c:v>
                </c:pt>
                <c:pt idx="4178">
                  <c:v>#N/A</c:v>
                </c:pt>
                <c:pt idx="4179">
                  <c:v>#N/A</c:v>
                </c:pt>
                <c:pt idx="4180">
                  <c:v>#N/A</c:v>
                </c:pt>
                <c:pt idx="4181">
                  <c:v>#N/A</c:v>
                </c:pt>
                <c:pt idx="4182">
                  <c:v>#N/A</c:v>
                </c:pt>
                <c:pt idx="4183">
                  <c:v>#N/A</c:v>
                </c:pt>
                <c:pt idx="4184">
                  <c:v>#N/A</c:v>
                </c:pt>
                <c:pt idx="4185">
                  <c:v>#N/A</c:v>
                </c:pt>
                <c:pt idx="4186">
                  <c:v>#N/A</c:v>
                </c:pt>
                <c:pt idx="4187">
                  <c:v>#N/A</c:v>
                </c:pt>
                <c:pt idx="4188">
                  <c:v>#N/A</c:v>
                </c:pt>
                <c:pt idx="4189">
                  <c:v>#N/A</c:v>
                </c:pt>
                <c:pt idx="4190">
                  <c:v>#N/A</c:v>
                </c:pt>
                <c:pt idx="4191">
                  <c:v>#N/A</c:v>
                </c:pt>
                <c:pt idx="4192">
                  <c:v>#N/A</c:v>
                </c:pt>
                <c:pt idx="4193">
                  <c:v>#N/A</c:v>
                </c:pt>
                <c:pt idx="4194">
                  <c:v>#N/A</c:v>
                </c:pt>
                <c:pt idx="4195">
                  <c:v>#N/A</c:v>
                </c:pt>
                <c:pt idx="4196">
                  <c:v>#N/A</c:v>
                </c:pt>
                <c:pt idx="4197">
                  <c:v>#N/A</c:v>
                </c:pt>
                <c:pt idx="4198">
                  <c:v>#N/A</c:v>
                </c:pt>
                <c:pt idx="4199">
                  <c:v>#N/A</c:v>
                </c:pt>
                <c:pt idx="4200">
                  <c:v>#N/A</c:v>
                </c:pt>
                <c:pt idx="4201">
                  <c:v>#N/A</c:v>
                </c:pt>
                <c:pt idx="4202">
                  <c:v>#N/A</c:v>
                </c:pt>
                <c:pt idx="4203">
                  <c:v>#N/A</c:v>
                </c:pt>
                <c:pt idx="4204">
                  <c:v>#N/A</c:v>
                </c:pt>
                <c:pt idx="4205">
                  <c:v>#N/A</c:v>
                </c:pt>
                <c:pt idx="4206">
                  <c:v>#N/A</c:v>
                </c:pt>
                <c:pt idx="4207">
                  <c:v>#N/A</c:v>
                </c:pt>
                <c:pt idx="4208">
                  <c:v>#N/A</c:v>
                </c:pt>
                <c:pt idx="4209">
                  <c:v>#N/A</c:v>
                </c:pt>
                <c:pt idx="4210">
                  <c:v>#N/A</c:v>
                </c:pt>
                <c:pt idx="4211">
                  <c:v>#N/A</c:v>
                </c:pt>
                <c:pt idx="4212">
                  <c:v>#N/A</c:v>
                </c:pt>
                <c:pt idx="4213">
                  <c:v>#N/A</c:v>
                </c:pt>
                <c:pt idx="4214">
                  <c:v>#N/A</c:v>
                </c:pt>
                <c:pt idx="4215">
                  <c:v>#N/A</c:v>
                </c:pt>
                <c:pt idx="4216">
                  <c:v>#N/A</c:v>
                </c:pt>
                <c:pt idx="4217">
                  <c:v>#N/A</c:v>
                </c:pt>
                <c:pt idx="4218">
                  <c:v>#N/A</c:v>
                </c:pt>
                <c:pt idx="4219">
                  <c:v>#N/A</c:v>
                </c:pt>
                <c:pt idx="4220">
                  <c:v>#N/A</c:v>
                </c:pt>
                <c:pt idx="4221">
                  <c:v>#N/A</c:v>
                </c:pt>
                <c:pt idx="4222">
                  <c:v>#N/A</c:v>
                </c:pt>
                <c:pt idx="4223">
                  <c:v>#N/A</c:v>
                </c:pt>
                <c:pt idx="4224">
                  <c:v>#N/A</c:v>
                </c:pt>
                <c:pt idx="4225">
                  <c:v>#N/A</c:v>
                </c:pt>
                <c:pt idx="4226">
                  <c:v>#N/A</c:v>
                </c:pt>
                <c:pt idx="4227">
                  <c:v>#N/A</c:v>
                </c:pt>
                <c:pt idx="4228">
                  <c:v>#N/A</c:v>
                </c:pt>
                <c:pt idx="4229">
                  <c:v>#N/A</c:v>
                </c:pt>
                <c:pt idx="4230">
                  <c:v>#N/A</c:v>
                </c:pt>
                <c:pt idx="4231">
                  <c:v>#N/A</c:v>
                </c:pt>
                <c:pt idx="4232">
                  <c:v>#N/A</c:v>
                </c:pt>
                <c:pt idx="4233">
                  <c:v>#N/A</c:v>
                </c:pt>
                <c:pt idx="4234">
                  <c:v>#N/A</c:v>
                </c:pt>
                <c:pt idx="4235">
                  <c:v>#N/A</c:v>
                </c:pt>
                <c:pt idx="4236">
                  <c:v>#N/A</c:v>
                </c:pt>
                <c:pt idx="4237">
                  <c:v>#N/A</c:v>
                </c:pt>
                <c:pt idx="4238">
                  <c:v>#N/A</c:v>
                </c:pt>
                <c:pt idx="4239">
                  <c:v>#N/A</c:v>
                </c:pt>
                <c:pt idx="4240">
                  <c:v>#N/A</c:v>
                </c:pt>
                <c:pt idx="4241">
                  <c:v>#N/A</c:v>
                </c:pt>
                <c:pt idx="4242">
                  <c:v>#N/A</c:v>
                </c:pt>
                <c:pt idx="4243">
                  <c:v>#N/A</c:v>
                </c:pt>
                <c:pt idx="4244">
                  <c:v>#N/A</c:v>
                </c:pt>
                <c:pt idx="4245">
                  <c:v>#N/A</c:v>
                </c:pt>
                <c:pt idx="4246">
                  <c:v>#N/A</c:v>
                </c:pt>
                <c:pt idx="4247">
                  <c:v>#N/A</c:v>
                </c:pt>
                <c:pt idx="4248">
                  <c:v>#N/A</c:v>
                </c:pt>
                <c:pt idx="4249">
                  <c:v>#N/A</c:v>
                </c:pt>
                <c:pt idx="4250">
                  <c:v>#N/A</c:v>
                </c:pt>
                <c:pt idx="4251">
                  <c:v>#N/A</c:v>
                </c:pt>
                <c:pt idx="4252">
                  <c:v>#N/A</c:v>
                </c:pt>
                <c:pt idx="4253">
                  <c:v>#N/A</c:v>
                </c:pt>
                <c:pt idx="4254">
                  <c:v>#N/A</c:v>
                </c:pt>
                <c:pt idx="4255">
                  <c:v>#N/A</c:v>
                </c:pt>
                <c:pt idx="4256">
                  <c:v>#N/A</c:v>
                </c:pt>
                <c:pt idx="4257">
                  <c:v>#N/A</c:v>
                </c:pt>
                <c:pt idx="4258">
                  <c:v>#N/A</c:v>
                </c:pt>
                <c:pt idx="4259">
                  <c:v>#N/A</c:v>
                </c:pt>
                <c:pt idx="4260">
                  <c:v>#N/A</c:v>
                </c:pt>
                <c:pt idx="4261">
                  <c:v>#N/A</c:v>
                </c:pt>
                <c:pt idx="4262">
                  <c:v>#N/A</c:v>
                </c:pt>
                <c:pt idx="4263">
                  <c:v>#N/A</c:v>
                </c:pt>
                <c:pt idx="4264">
                  <c:v>#N/A</c:v>
                </c:pt>
                <c:pt idx="4265">
                  <c:v>#N/A</c:v>
                </c:pt>
                <c:pt idx="4266">
                  <c:v>#N/A</c:v>
                </c:pt>
                <c:pt idx="4267">
                  <c:v>#N/A</c:v>
                </c:pt>
                <c:pt idx="4268">
                  <c:v>#N/A</c:v>
                </c:pt>
                <c:pt idx="4269">
                  <c:v>#N/A</c:v>
                </c:pt>
                <c:pt idx="4270">
                  <c:v>#N/A</c:v>
                </c:pt>
                <c:pt idx="4271">
                  <c:v>#N/A</c:v>
                </c:pt>
                <c:pt idx="4272">
                  <c:v>#N/A</c:v>
                </c:pt>
                <c:pt idx="4273">
                  <c:v>#N/A</c:v>
                </c:pt>
                <c:pt idx="4274">
                  <c:v>#N/A</c:v>
                </c:pt>
                <c:pt idx="4275">
                  <c:v>#N/A</c:v>
                </c:pt>
                <c:pt idx="4276">
                  <c:v>#N/A</c:v>
                </c:pt>
                <c:pt idx="4277">
                  <c:v>#N/A</c:v>
                </c:pt>
                <c:pt idx="4278">
                  <c:v>#N/A</c:v>
                </c:pt>
                <c:pt idx="4279">
                  <c:v>#N/A</c:v>
                </c:pt>
                <c:pt idx="4280">
                  <c:v>#N/A</c:v>
                </c:pt>
                <c:pt idx="4281">
                  <c:v>#N/A</c:v>
                </c:pt>
                <c:pt idx="4282">
                  <c:v>#N/A</c:v>
                </c:pt>
                <c:pt idx="4283">
                  <c:v>#N/A</c:v>
                </c:pt>
                <c:pt idx="4284">
                  <c:v>#N/A</c:v>
                </c:pt>
                <c:pt idx="4285">
                  <c:v>#N/A</c:v>
                </c:pt>
                <c:pt idx="4286">
                  <c:v>#N/A</c:v>
                </c:pt>
                <c:pt idx="4287">
                  <c:v>#N/A</c:v>
                </c:pt>
                <c:pt idx="4288">
                  <c:v>#N/A</c:v>
                </c:pt>
                <c:pt idx="4289">
                  <c:v>#N/A</c:v>
                </c:pt>
                <c:pt idx="4290">
                  <c:v>#N/A</c:v>
                </c:pt>
                <c:pt idx="4291">
                  <c:v>#N/A</c:v>
                </c:pt>
                <c:pt idx="4292">
                  <c:v>#N/A</c:v>
                </c:pt>
                <c:pt idx="4293">
                  <c:v>#N/A</c:v>
                </c:pt>
                <c:pt idx="4294">
                  <c:v>#N/A</c:v>
                </c:pt>
                <c:pt idx="4295">
                  <c:v>#N/A</c:v>
                </c:pt>
                <c:pt idx="4296">
                  <c:v>#N/A</c:v>
                </c:pt>
                <c:pt idx="4297">
                  <c:v>#N/A</c:v>
                </c:pt>
                <c:pt idx="4298">
                  <c:v>#N/A</c:v>
                </c:pt>
                <c:pt idx="4299">
                  <c:v>#N/A</c:v>
                </c:pt>
                <c:pt idx="4300">
                  <c:v>#N/A</c:v>
                </c:pt>
                <c:pt idx="4301">
                  <c:v>#N/A</c:v>
                </c:pt>
                <c:pt idx="4302">
                  <c:v>#N/A</c:v>
                </c:pt>
                <c:pt idx="4303">
                  <c:v>#N/A</c:v>
                </c:pt>
                <c:pt idx="4304">
                  <c:v>#N/A</c:v>
                </c:pt>
                <c:pt idx="4305">
                  <c:v>#N/A</c:v>
                </c:pt>
                <c:pt idx="4306">
                  <c:v>#N/A</c:v>
                </c:pt>
                <c:pt idx="4307">
                  <c:v>#N/A</c:v>
                </c:pt>
                <c:pt idx="4308">
                  <c:v>#N/A</c:v>
                </c:pt>
                <c:pt idx="4309">
                  <c:v>#N/A</c:v>
                </c:pt>
                <c:pt idx="4310">
                  <c:v>#N/A</c:v>
                </c:pt>
                <c:pt idx="4311">
                  <c:v>#N/A</c:v>
                </c:pt>
                <c:pt idx="4312">
                  <c:v>#N/A</c:v>
                </c:pt>
                <c:pt idx="4313">
                  <c:v>#N/A</c:v>
                </c:pt>
                <c:pt idx="4314">
                  <c:v>#N/A</c:v>
                </c:pt>
                <c:pt idx="4315">
                  <c:v>#N/A</c:v>
                </c:pt>
                <c:pt idx="4316">
                  <c:v>#N/A</c:v>
                </c:pt>
                <c:pt idx="4317">
                  <c:v>#N/A</c:v>
                </c:pt>
                <c:pt idx="4318">
                  <c:v>#N/A</c:v>
                </c:pt>
                <c:pt idx="4319">
                  <c:v>#N/A</c:v>
                </c:pt>
                <c:pt idx="4320">
                  <c:v>#N/A</c:v>
                </c:pt>
                <c:pt idx="4321">
                  <c:v>#N/A</c:v>
                </c:pt>
                <c:pt idx="4322">
                  <c:v>#N/A</c:v>
                </c:pt>
                <c:pt idx="4323">
                  <c:v>#N/A</c:v>
                </c:pt>
                <c:pt idx="4324">
                  <c:v>#N/A</c:v>
                </c:pt>
                <c:pt idx="4325">
                  <c:v>#N/A</c:v>
                </c:pt>
                <c:pt idx="4326">
                  <c:v>#N/A</c:v>
                </c:pt>
                <c:pt idx="4327">
                  <c:v>#N/A</c:v>
                </c:pt>
                <c:pt idx="4328">
                  <c:v>#N/A</c:v>
                </c:pt>
                <c:pt idx="4329">
                  <c:v>#N/A</c:v>
                </c:pt>
                <c:pt idx="4330">
                  <c:v>#N/A</c:v>
                </c:pt>
                <c:pt idx="4331">
                  <c:v>#N/A</c:v>
                </c:pt>
                <c:pt idx="4332">
                  <c:v>#N/A</c:v>
                </c:pt>
                <c:pt idx="4333">
                  <c:v>#N/A</c:v>
                </c:pt>
                <c:pt idx="4334">
                  <c:v>#N/A</c:v>
                </c:pt>
                <c:pt idx="4335">
                  <c:v>#N/A</c:v>
                </c:pt>
                <c:pt idx="4336">
                  <c:v>#N/A</c:v>
                </c:pt>
                <c:pt idx="4337">
                  <c:v>#N/A</c:v>
                </c:pt>
                <c:pt idx="4338">
                  <c:v>#N/A</c:v>
                </c:pt>
                <c:pt idx="4339">
                  <c:v>#N/A</c:v>
                </c:pt>
                <c:pt idx="4340">
                  <c:v>#N/A</c:v>
                </c:pt>
                <c:pt idx="4341">
                  <c:v>#N/A</c:v>
                </c:pt>
                <c:pt idx="4342">
                  <c:v>#N/A</c:v>
                </c:pt>
                <c:pt idx="4343">
                  <c:v>#N/A</c:v>
                </c:pt>
                <c:pt idx="4344">
                  <c:v>#N/A</c:v>
                </c:pt>
                <c:pt idx="4345">
                  <c:v>#N/A</c:v>
                </c:pt>
                <c:pt idx="4346">
                  <c:v>#N/A</c:v>
                </c:pt>
                <c:pt idx="4347">
                  <c:v>#N/A</c:v>
                </c:pt>
                <c:pt idx="4348">
                  <c:v>#N/A</c:v>
                </c:pt>
                <c:pt idx="4349">
                  <c:v>#N/A</c:v>
                </c:pt>
                <c:pt idx="4350">
                  <c:v>#N/A</c:v>
                </c:pt>
                <c:pt idx="4351">
                  <c:v>#N/A</c:v>
                </c:pt>
                <c:pt idx="4352">
                  <c:v>#N/A</c:v>
                </c:pt>
                <c:pt idx="4353">
                  <c:v>#N/A</c:v>
                </c:pt>
                <c:pt idx="4354">
                  <c:v>#N/A</c:v>
                </c:pt>
                <c:pt idx="4355">
                  <c:v>#N/A</c:v>
                </c:pt>
                <c:pt idx="4356">
                  <c:v>#N/A</c:v>
                </c:pt>
                <c:pt idx="4357">
                  <c:v>#N/A</c:v>
                </c:pt>
                <c:pt idx="4358">
                  <c:v>#N/A</c:v>
                </c:pt>
                <c:pt idx="4359">
                  <c:v>#N/A</c:v>
                </c:pt>
                <c:pt idx="4360">
                  <c:v>#N/A</c:v>
                </c:pt>
                <c:pt idx="4361">
                  <c:v>#N/A</c:v>
                </c:pt>
                <c:pt idx="4362">
                  <c:v>#N/A</c:v>
                </c:pt>
                <c:pt idx="4363">
                  <c:v>#N/A</c:v>
                </c:pt>
                <c:pt idx="4364">
                  <c:v>#N/A</c:v>
                </c:pt>
                <c:pt idx="4365">
                  <c:v>#N/A</c:v>
                </c:pt>
                <c:pt idx="4366">
                  <c:v>#N/A</c:v>
                </c:pt>
                <c:pt idx="4367">
                  <c:v>#N/A</c:v>
                </c:pt>
                <c:pt idx="4368">
                  <c:v>#N/A</c:v>
                </c:pt>
                <c:pt idx="4369">
                  <c:v>#N/A</c:v>
                </c:pt>
                <c:pt idx="4370">
                  <c:v>#N/A</c:v>
                </c:pt>
                <c:pt idx="4371">
                  <c:v>#N/A</c:v>
                </c:pt>
                <c:pt idx="4372">
                  <c:v>#N/A</c:v>
                </c:pt>
                <c:pt idx="4373">
                  <c:v>#N/A</c:v>
                </c:pt>
                <c:pt idx="4374">
                  <c:v>#N/A</c:v>
                </c:pt>
                <c:pt idx="4375">
                  <c:v>#N/A</c:v>
                </c:pt>
                <c:pt idx="4376">
                  <c:v>#N/A</c:v>
                </c:pt>
                <c:pt idx="4377">
                  <c:v>#N/A</c:v>
                </c:pt>
                <c:pt idx="4378">
                  <c:v>#N/A</c:v>
                </c:pt>
                <c:pt idx="4379">
                  <c:v>#N/A</c:v>
                </c:pt>
                <c:pt idx="4380">
                  <c:v>#N/A</c:v>
                </c:pt>
                <c:pt idx="4381">
                  <c:v>#N/A</c:v>
                </c:pt>
                <c:pt idx="4382">
                  <c:v>#N/A</c:v>
                </c:pt>
                <c:pt idx="4383">
                  <c:v>#N/A</c:v>
                </c:pt>
                <c:pt idx="4384">
                  <c:v>#N/A</c:v>
                </c:pt>
                <c:pt idx="4385">
                  <c:v>#N/A</c:v>
                </c:pt>
                <c:pt idx="4386">
                  <c:v>#N/A</c:v>
                </c:pt>
                <c:pt idx="4387">
                  <c:v>#N/A</c:v>
                </c:pt>
                <c:pt idx="4388">
                  <c:v>#N/A</c:v>
                </c:pt>
                <c:pt idx="4389">
                  <c:v>#N/A</c:v>
                </c:pt>
                <c:pt idx="4390">
                  <c:v>#N/A</c:v>
                </c:pt>
                <c:pt idx="4391">
                  <c:v>#N/A</c:v>
                </c:pt>
                <c:pt idx="4392">
                  <c:v>#N/A</c:v>
                </c:pt>
                <c:pt idx="4393">
                  <c:v>#N/A</c:v>
                </c:pt>
                <c:pt idx="4394">
                  <c:v>#N/A</c:v>
                </c:pt>
                <c:pt idx="4395">
                  <c:v>#N/A</c:v>
                </c:pt>
                <c:pt idx="4396">
                  <c:v>#N/A</c:v>
                </c:pt>
                <c:pt idx="4397">
                  <c:v>#N/A</c:v>
                </c:pt>
                <c:pt idx="4398">
                  <c:v>#N/A</c:v>
                </c:pt>
                <c:pt idx="4399">
                  <c:v>#N/A</c:v>
                </c:pt>
                <c:pt idx="4400">
                  <c:v>#N/A</c:v>
                </c:pt>
                <c:pt idx="4401">
                  <c:v>#N/A</c:v>
                </c:pt>
                <c:pt idx="4402">
                  <c:v>#N/A</c:v>
                </c:pt>
                <c:pt idx="4403">
                  <c:v>#N/A</c:v>
                </c:pt>
                <c:pt idx="4404">
                  <c:v>#N/A</c:v>
                </c:pt>
                <c:pt idx="4405">
                  <c:v>#N/A</c:v>
                </c:pt>
                <c:pt idx="4406">
                  <c:v>#N/A</c:v>
                </c:pt>
                <c:pt idx="4407">
                  <c:v>#N/A</c:v>
                </c:pt>
                <c:pt idx="4408">
                  <c:v>#N/A</c:v>
                </c:pt>
                <c:pt idx="4409">
                  <c:v>#N/A</c:v>
                </c:pt>
                <c:pt idx="4410">
                  <c:v>#N/A</c:v>
                </c:pt>
                <c:pt idx="4411">
                  <c:v>#N/A</c:v>
                </c:pt>
                <c:pt idx="4412">
                  <c:v>#N/A</c:v>
                </c:pt>
                <c:pt idx="4413">
                  <c:v>#N/A</c:v>
                </c:pt>
                <c:pt idx="4414">
                  <c:v>#N/A</c:v>
                </c:pt>
                <c:pt idx="4415">
                  <c:v>#N/A</c:v>
                </c:pt>
                <c:pt idx="4416">
                  <c:v>#N/A</c:v>
                </c:pt>
                <c:pt idx="4417">
                  <c:v>#N/A</c:v>
                </c:pt>
                <c:pt idx="4418">
                  <c:v>#N/A</c:v>
                </c:pt>
                <c:pt idx="4419">
                  <c:v>#N/A</c:v>
                </c:pt>
                <c:pt idx="4420">
                  <c:v>#N/A</c:v>
                </c:pt>
                <c:pt idx="4421">
                  <c:v>#N/A</c:v>
                </c:pt>
                <c:pt idx="4422">
                  <c:v>#N/A</c:v>
                </c:pt>
                <c:pt idx="4423">
                  <c:v>#N/A</c:v>
                </c:pt>
                <c:pt idx="4424">
                  <c:v>#N/A</c:v>
                </c:pt>
                <c:pt idx="4425">
                  <c:v>#N/A</c:v>
                </c:pt>
                <c:pt idx="4426">
                  <c:v>#N/A</c:v>
                </c:pt>
                <c:pt idx="4427">
                  <c:v>#N/A</c:v>
                </c:pt>
                <c:pt idx="4428">
                  <c:v>#N/A</c:v>
                </c:pt>
                <c:pt idx="4429">
                  <c:v>#N/A</c:v>
                </c:pt>
                <c:pt idx="4430">
                  <c:v>#N/A</c:v>
                </c:pt>
                <c:pt idx="4431">
                  <c:v>#N/A</c:v>
                </c:pt>
                <c:pt idx="4432">
                  <c:v>#N/A</c:v>
                </c:pt>
                <c:pt idx="4433">
                  <c:v>#N/A</c:v>
                </c:pt>
                <c:pt idx="4434">
                  <c:v>#N/A</c:v>
                </c:pt>
                <c:pt idx="4435">
                  <c:v>#N/A</c:v>
                </c:pt>
                <c:pt idx="4436">
                  <c:v>#N/A</c:v>
                </c:pt>
                <c:pt idx="4437">
                  <c:v>#N/A</c:v>
                </c:pt>
                <c:pt idx="4438">
                  <c:v>#N/A</c:v>
                </c:pt>
                <c:pt idx="4439">
                  <c:v>#N/A</c:v>
                </c:pt>
                <c:pt idx="4440">
                  <c:v>#N/A</c:v>
                </c:pt>
                <c:pt idx="4441">
                  <c:v>#N/A</c:v>
                </c:pt>
                <c:pt idx="4442">
                  <c:v>#N/A</c:v>
                </c:pt>
                <c:pt idx="4443">
                  <c:v>#N/A</c:v>
                </c:pt>
                <c:pt idx="4444">
                  <c:v>#N/A</c:v>
                </c:pt>
                <c:pt idx="4445">
                  <c:v>#N/A</c:v>
                </c:pt>
                <c:pt idx="4446">
                  <c:v>#N/A</c:v>
                </c:pt>
                <c:pt idx="4447">
                  <c:v>#N/A</c:v>
                </c:pt>
                <c:pt idx="4448">
                  <c:v>#N/A</c:v>
                </c:pt>
                <c:pt idx="4449">
                  <c:v>#N/A</c:v>
                </c:pt>
                <c:pt idx="4450">
                  <c:v>#N/A</c:v>
                </c:pt>
                <c:pt idx="4451">
                  <c:v>#N/A</c:v>
                </c:pt>
                <c:pt idx="4452">
                  <c:v>#N/A</c:v>
                </c:pt>
                <c:pt idx="4453">
                  <c:v>#N/A</c:v>
                </c:pt>
                <c:pt idx="4454">
                  <c:v>#N/A</c:v>
                </c:pt>
                <c:pt idx="4455">
                  <c:v>#N/A</c:v>
                </c:pt>
                <c:pt idx="4456">
                  <c:v>#N/A</c:v>
                </c:pt>
                <c:pt idx="4457">
                  <c:v>#N/A</c:v>
                </c:pt>
                <c:pt idx="4458">
                  <c:v>#N/A</c:v>
                </c:pt>
                <c:pt idx="4459">
                  <c:v>#N/A</c:v>
                </c:pt>
                <c:pt idx="4460">
                  <c:v>#N/A</c:v>
                </c:pt>
                <c:pt idx="4461">
                  <c:v>#N/A</c:v>
                </c:pt>
                <c:pt idx="4462">
                  <c:v>#N/A</c:v>
                </c:pt>
                <c:pt idx="4463">
                  <c:v>#N/A</c:v>
                </c:pt>
                <c:pt idx="4464">
                  <c:v>#N/A</c:v>
                </c:pt>
                <c:pt idx="4465">
                  <c:v>#N/A</c:v>
                </c:pt>
                <c:pt idx="4466">
                  <c:v>#N/A</c:v>
                </c:pt>
                <c:pt idx="4467">
                  <c:v>#N/A</c:v>
                </c:pt>
                <c:pt idx="4468">
                  <c:v>#N/A</c:v>
                </c:pt>
                <c:pt idx="4469">
                  <c:v>#N/A</c:v>
                </c:pt>
                <c:pt idx="4470">
                  <c:v>#N/A</c:v>
                </c:pt>
                <c:pt idx="4471">
                  <c:v>#N/A</c:v>
                </c:pt>
                <c:pt idx="4472">
                  <c:v>#N/A</c:v>
                </c:pt>
                <c:pt idx="4473">
                  <c:v>#N/A</c:v>
                </c:pt>
                <c:pt idx="4474">
                  <c:v>#N/A</c:v>
                </c:pt>
                <c:pt idx="4475">
                  <c:v>#N/A</c:v>
                </c:pt>
                <c:pt idx="4476">
                  <c:v>#N/A</c:v>
                </c:pt>
                <c:pt idx="4477">
                  <c:v>#N/A</c:v>
                </c:pt>
                <c:pt idx="4478">
                  <c:v>#N/A</c:v>
                </c:pt>
                <c:pt idx="4479">
                  <c:v>#N/A</c:v>
                </c:pt>
                <c:pt idx="4480">
                  <c:v>#N/A</c:v>
                </c:pt>
                <c:pt idx="4481">
                  <c:v>#N/A</c:v>
                </c:pt>
                <c:pt idx="4482">
                  <c:v>#N/A</c:v>
                </c:pt>
                <c:pt idx="4483">
                  <c:v>#N/A</c:v>
                </c:pt>
                <c:pt idx="4484">
                  <c:v>#N/A</c:v>
                </c:pt>
                <c:pt idx="4485">
                  <c:v>#N/A</c:v>
                </c:pt>
                <c:pt idx="4486">
                  <c:v>#N/A</c:v>
                </c:pt>
                <c:pt idx="4487">
                  <c:v>#N/A</c:v>
                </c:pt>
                <c:pt idx="4488">
                  <c:v>#N/A</c:v>
                </c:pt>
                <c:pt idx="4489">
                  <c:v>#N/A</c:v>
                </c:pt>
                <c:pt idx="4490">
                  <c:v>#N/A</c:v>
                </c:pt>
                <c:pt idx="4491">
                  <c:v>#N/A</c:v>
                </c:pt>
                <c:pt idx="4492">
                  <c:v>#N/A</c:v>
                </c:pt>
                <c:pt idx="4493">
                  <c:v>#N/A</c:v>
                </c:pt>
                <c:pt idx="4494">
                  <c:v>#N/A</c:v>
                </c:pt>
                <c:pt idx="4495">
                  <c:v>#N/A</c:v>
                </c:pt>
                <c:pt idx="4496">
                  <c:v>#N/A</c:v>
                </c:pt>
                <c:pt idx="4497">
                  <c:v>#N/A</c:v>
                </c:pt>
                <c:pt idx="4498">
                  <c:v>#N/A</c:v>
                </c:pt>
                <c:pt idx="4499">
                  <c:v>#N/A</c:v>
                </c:pt>
                <c:pt idx="4500">
                  <c:v>#N/A</c:v>
                </c:pt>
                <c:pt idx="4501">
                  <c:v>#N/A</c:v>
                </c:pt>
                <c:pt idx="4502">
                  <c:v>#N/A</c:v>
                </c:pt>
                <c:pt idx="4503">
                  <c:v>#N/A</c:v>
                </c:pt>
                <c:pt idx="4504">
                  <c:v>#N/A</c:v>
                </c:pt>
                <c:pt idx="4505">
                  <c:v>#N/A</c:v>
                </c:pt>
                <c:pt idx="4506">
                  <c:v>#N/A</c:v>
                </c:pt>
                <c:pt idx="4507">
                  <c:v>#N/A</c:v>
                </c:pt>
                <c:pt idx="4508">
                  <c:v>#N/A</c:v>
                </c:pt>
                <c:pt idx="4509">
                  <c:v>#N/A</c:v>
                </c:pt>
                <c:pt idx="4510">
                  <c:v>#N/A</c:v>
                </c:pt>
                <c:pt idx="4511">
                  <c:v>#N/A</c:v>
                </c:pt>
                <c:pt idx="4512">
                  <c:v>#N/A</c:v>
                </c:pt>
                <c:pt idx="4513">
                  <c:v>#N/A</c:v>
                </c:pt>
                <c:pt idx="4514">
                  <c:v>#N/A</c:v>
                </c:pt>
                <c:pt idx="4515">
                  <c:v>#N/A</c:v>
                </c:pt>
                <c:pt idx="4516">
                  <c:v>#N/A</c:v>
                </c:pt>
                <c:pt idx="4517">
                  <c:v>#N/A</c:v>
                </c:pt>
                <c:pt idx="4518">
                  <c:v>#N/A</c:v>
                </c:pt>
                <c:pt idx="4519">
                  <c:v>#N/A</c:v>
                </c:pt>
                <c:pt idx="4520">
                  <c:v>#N/A</c:v>
                </c:pt>
                <c:pt idx="4521">
                  <c:v>#N/A</c:v>
                </c:pt>
                <c:pt idx="4522">
                  <c:v>#N/A</c:v>
                </c:pt>
                <c:pt idx="4523">
                  <c:v>#N/A</c:v>
                </c:pt>
                <c:pt idx="4524">
                  <c:v>#N/A</c:v>
                </c:pt>
                <c:pt idx="4525">
                  <c:v>#N/A</c:v>
                </c:pt>
                <c:pt idx="4526">
                  <c:v>#N/A</c:v>
                </c:pt>
                <c:pt idx="4527">
                  <c:v>#N/A</c:v>
                </c:pt>
                <c:pt idx="4528">
                  <c:v>#N/A</c:v>
                </c:pt>
                <c:pt idx="4529">
                  <c:v>#N/A</c:v>
                </c:pt>
                <c:pt idx="4530">
                  <c:v>#N/A</c:v>
                </c:pt>
                <c:pt idx="4531">
                  <c:v>#N/A</c:v>
                </c:pt>
                <c:pt idx="4532">
                  <c:v>#N/A</c:v>
                </c:pt>
                <c:pt idx="4533">
                  <c:v>#N/A</c:v>
                </c:pt>
                <c:pt idx="4534">
                  <c:v>#N/A</c:v>
                </c:pt>
                <c:pt idx="4535">
                  <c:v>#N/A</c:v>
                </c:pt>
                <c:pt idx="4536">
                  <c:v>#N/A</c:v>
                </c:pt>
                <c:pt idx="4537">
                  <c:v>#N/A</c:v>
                </c:pt>
                <c:pt idx="4538">
                  <c:v>#N/A</c:v>
                </c:pt>
                <c:pt idx="4539">
                  <c:v>#N/A</c:v>
                </c:pt>
                <c:pt idx="4540">
                  <c:v>#N/A</c:v>
                </c:pt>
                <c:pt idx="4541">
                  <c:v>#N/A</c:v>
                </c:pt>
                <c:pt idx="4542">
                  <c:v>#N/A</c:v>
                </c:pt>
                <c:pt idx="4543">
                  <c:v>#N/A</c:v>
                </c:pt>
                <c:pt idx="4544">
                  <c:v>#N/A</c:v>
                </c:pt>
                <c:pt idx="4545">
                  <c:v>#N/A</c:v>
                </c:pt>
                <c:pt idx="4546">
                  <c:v>#N/A</c:v>
                </c:pt>
                <c:pt idx="4547">
                  <c:v>#N/A</c:v>
                </c:pt>
                <c:pt idx="4548">
                  <c:v>#N/A</c:v>
                </c:pt>
                <c:pt idx="4549">
                  <c:v>#N/A</c:v>
                </c:pt>
                <c:pt idx="4550">
                  <c:v>#N/A</c:v>
                </c:pt>
                <c:pt idx="4551">
                  <c:v>#N/A</c:v>
                </c:pt>
                <c:pt idx="4552">
                  <c:v>#N/A</c:v>
                </c:pt>
                <c:pt idx="4553">
                  <c:v>#N/A</c:v>
                </c:pt>
                <c:pt idx="4554">
                  <c:v>#N/A</c:v>
                </c:pt>
                <c:pt idx="4555">
                  <c:v>#N/A</c:v>
                </c:pt>
                <c:pt idx="4556">
                  <c:v>#N/A</c:v>
                </c:pt>
                <c:pt idx="4557">
                  <c:v>#N/A</c:v>
                </c:pt>
                <c:pt idx="4558">
                  <c:v>#N/A</c:v>
                </c:pt>
                <c:pt idx="4559">
                  <c:v>#N/A</c:v>
                </c:pt>
                <c:pt idx="4560">
                  <c:v>#N/A</c:v>
                </c:pt>
                <c:pt idx="4561">
                  <c:v>#N/A</c:v>
                </c:pt>
                <c:pt idx="4562">
                  <c:v>#N/A</c:v>
                </c:pt>
                <c:pt idx="4563">
                  <c:v>#N/A</c:v>
                </c:pt>
                <c:pt idx="4564">
                  <c:v>#N/A</c:v>
                </c:pt>
                <c:pt idx="4565">
                  <c:v>#N/A</c:v>
                </c:pt>
                <c:pt idx="4566">
                  <c:v>#N/A</c:v>
                </c:pt>
                <c:pt idx="4567">
                  <c:v>#N/A</c:v>
                </c:pt>
                <c:pt idx="4568">
                  <c:v>#N/A</c:v>
                </c:pt>
                <c:pt idx="4569">
                  <c:v>#N/A</c:v>
                </c:pt>
                <c:pt idx="4570">
                  <c:v>#N/A</c:v>
                </c:pt>
                <c:pt idx="4571">
                  <c:v>#N/A</c:v>
                </c:pt>
                <c:pt idx="4572">
                  <c:v>#N/A</c:v>
                </c:pt>
                <c:pt idx="4573">
                  <c:v>#N/A</c:v>
                </c:pt>
                <c:pt idx="4574">
                  <c:v>#N/A</c:v>
                </c:pt>
                <c:pt idx="4575">
                  <c:v>#N/A</c:v>
                </c:pt>
                <c:pt idx="4576">
                  <c:v>#N/A</c:v>
                </c:pt>
                <c:pt idx="4577">
                  <c:v>#N/A</c:v>
                </c:pt>
                <c:pt idx="4578">
                  <c:v>#N/A</c:v>
                </c:pt>
                <c:pt idx="4579">
                  <c:v>#N/A</c:v>
                </c:pt>
                <c:pt idx="4580">
                  <c:v>#N/A</c:v>
                </c:pt>
                <c:pt idx="4581">
                  <c:v>#N/A</c:v>
                </c:pt>
                <c:pt idx="4582">
                  <c:v>#N/A</c:v>
                </c:pt>
                <c:pt idx="4583">
                  <c:v>#N/A</c:v>
                </c:pt>
                <c:pt idx="4584">
                  <c:v>#N/A</c:v>
                </c:pt>
                <c:pt idx="4585">
                  <c:v>#N/A</c:v>
                </c:pt>
                <c:pt idx="4586">
                  <c:v>#N/A</c:v>
                </c:pt>
                <c:pt idx="4587">
                  <c:v>#N/A</c:v>
                </c:pt>
                <c:pt idx="4588">
                  <c:v>#N/A</c:v>
                </c:pt>
                <c:pt idx="4589">
                  <c:v>#N/A</c:v>
                </c:pt>
                <c:pt idx="4590">
                  <c:v>#N/A</c:v>
                </c:pt>
                <c:pt idx="4591">
                  <c:v>#N/A</c:v>
                </c:pt>
                <c:pt idx="4592">
                  <c:v>#N/A</c:v>
                </c:pt>
                <c:pt idx="4593">
                  <c:v>#N/A</c:v>
                </c:pt>
                <c:pt idx="4594">
                  <c:v>#N/A</c:v>
                </c:pt>
                <c:pt idx="4595">
                  <c:v>#N/A</c:v>
                </c:pt>
                <c:pt idx="4596">
                  <c:v>#N/A</c:v>
                </c:pt>
                <c:pt idx="4597">
                  <c:v>#N/A</c:v>
                </c:pt>
                <c:pt idx="4598">
                  <c:v>#N/A</c:v>
                </c:pt>
                <c:pt idx="4599">
                  <c:v>#N/A</c:v>
                </c:pt>
                <c:pt idx="4600">
                  <c:v>#N/A</c:v>
                </c:pt>
                <c:pt idx="4601">
                  <c:v>#N/A</c:v>
                </c:pt>
                <c:pt idx="4602">
                  <c:v>#N/A</c:v>
                </c:pt>
                <c:pt idx="4603">
                  <c:v>#N/A</c:v>
                </c:pt>
                <c:pt idx="4604">
                  <c:v>#N/A</c:v>
                </c:pt>
                <c:pt idx="4605">
                  <c:v>#N/A</c:v>
                </c:pt>
                <c:pt idx="4606">
                  <c:v>#N/A</c:v>
                </c:pt>
                <c:pt idx="4607">
                  <c:v>#N/A</c:v>
                </c:pt>
                <c:pt idx="4608">
                  <c:v>#N/A</c:v>
                </c:pt>
                <c:pt idx="4609">
                  <c:v>#N/A</c:v>
                </c:pt>
                <c:pt idx="4610">
                  <c:v>#N/A</c:v>
                </c:pt>
                <c:pt idx="4611">
                  <c:v>#N/A</c:v>
                </c:pt>
                <c:pt idx="4612">
                  <c:v>#N/A</c:v>
                </c:pt>
                <c:pt idx="4613">
                  <c:v>#N/A</c:v>
                </c:pt>
                <c:pt idx="4614">
                  <c:v>#N/A</c:v>
                </c:pt>
                <c:pt idx="4615">
                  <c:v>#N/A</c:v>
                </c:pt>
                <c:pt idx="4616">
                  <c:v>#N/A</c:v>
                </c:pt>
                <c:pt idx="4617">
                  <c:v>#N/A</c:v>
                </c:pt>
                <c:pt idx="4618">
                  <c:v>#N/A</c:v>
                </c:pt>
                <c:pt idx="4619">
                  <c:v>#N/A</c:v>
                </c:pt>
                <c:pt idx="4620">
                  <c:v>#N/A</c:v>
                </c:pt>
                <c:pt idx="4621">
                  <c:v>#N/A</c:v>
                </c:pt>
                <c:pt idx="4622">
                  <c:v>#N/A</c:v>
                </c:pt>
                <c:pt idx="4623">
                  <c:v>#N/A</c:v>
                </c:pt>
                <c:pt idx="4624">
                  <c:v>#N/A</c:v>
                </c:pt>
                <c:pt idx="4625">
                  <c:v>#N/A</c:v>
                </c:pt>
                <c:pt idx="4626">
                  <c:v>#N/A</c:v>
                </c:pt>
                <c:pt idx="4627">
                  <c:v>#N/A</c:v>
                </c:pt>
                <c:pt idx="4628">
                  <c:v>#N/A</c:v>
                </c:pt>
                <c:pt idx="4629">
                  <c:v>#N/A</c:v>
                </c:pt>
                <c:pt idx="4630">
                  <c:v>#N/A</c:v>
                </c:pt>
                <c:pt idx="4631">
                  <c:v>#N/A</c:v>
                </c:pt>
                <c:pt idx="4632">
                  <c:v>#N/A</c:v>
                </c:pt>
                <c:pt idx="4633">
                  <c:v>#N/A</c:v>
                </c:pt>
                <c:pt idx="4634">
                  <c:v>#N/A</c:v>
                </c:pt>
                <c:pt idx="4635">
                  <c:v>#N/A</c:v>
                </c:pt>
                <c:pt idx="4636">
                  <c:v>#N/A</c:v>
                </c:pt>
                <c:pt idx="4637">
                  <c:v>#N/A</c:v>
                </c:pt>
                <c:pt idx="4638">
                  <c:v>#N/A</c:v>
                </c:pt>
                <c:pt idx="4639">
                  <c:v>#N/A</c:v>
                </c:pt>
                <c:pt idx="4640">
                  <c:v>#N/A</c:v>
                </c:pt>
                <c:pt idx="4641">
                  <c:v>#N/A</c:v>
                </c:pt>
                <c:pt idx="4642">
                  <c:v>#N/A</c:v>
                </c:pt>
                <c:pt idx="4643">
                  <c:v>#N/A</c:v>
                </c:pt>
                <c:pt idx="4644">
                  <c:v>#N/A</c:v>
                </c:pt>
                <c:pt idx="4645">
                  <c:v>#N/A</c:v>
                </c:pt>
                <c:pt idx="4646">
                  <c:v>#N/A</c:v>
                </c:pt>
                <c:pt idx="4647">
                  <c:v>#N/A</c:v>
                </c:pt>
                <c:pt idx="4648">
                  <c:v>#N/A</c:v>
                </c:pt>
                <c:pt idx="4649">
                  <c:v>#N/A</c:v>
                </c:pt>
                <c:pt idx="4650">
                  <c:v>#N/A</c:v>
                </c:pt>
                <c:pt idx="4651">
                  <c:v>#N/A</c:v>
                </c:pt>
                <c:pt idx="4652">
                  <c:v>#N/A</c:v>
                </c:pt>
                <c:pt idx="4653">
                  <c:v>#N/A</c:v>
                </c:pt>
                <c:pt idx="4654">
                  <c:v>#N/A</c:v>
                </c:pt>
                <c:pt idx="4655">
                  <c:v>#N/A</c:v>
                </c:pt>
                <c:pt idx="4656">
                  <c:v>#N/A</c:v>
                </c:pt>
                <c:pt idx="4657">
                  <c:v>#N/A</c:v>
                </c:pt>
                <c:pt idx="4658">
                  <c:v>#N/A</c:v>
                </c:pt>
                <c:pt idx="4659">
                  <c:v>#N/A</c:v>
                </c:pt>
                <c:pt idx="4660">
                  <c:v>#N/A</c:v>
                </c:pt>
                <c:pt idx="4661">
                  <c:v>#N/A</c:v>
                </c:pt>
                <c:pt idx="4662">
                  <c:v>#N/A</c:v>
                </c:pt>
                <c:pt idx="4663">
                  <c:v>#N/A</c:v>
                </c:pt>
                <c:pt idx="4664">
                  <c:v>#N/A</c:v>
                </c:pt>
                <c:pt idx="4665">
                  <c:v>#N/A</c:v>
                </c:pt>
                <c:pt idx="4666">
                  <c:v>#N/A</c:v>
                </c:pt>
                <c:pt idx="4667">
                  <c:v>#N/A</c:v>
                </c:pt>
                <c:pt idx="4668">
                  <c:v>#N/A</c:v>
                </c:pt>
                <c:pt idx="4669">
                  <c:v>#N/A</c:v>
                </c:pt>
                <c:pt idx="4670">
                  <c:v>#N/A</c:v>
                </c:pt>
                <c:pt idx="4671">
                  <c:v>#N/A</c:v>
                </c:pt>
                <c:pt idx="4672">
                  <c:v>#N/A</c:v>
                </c:pt>
                <c:pt idx="4673">
                  <c:v>#N/A</c:v>
                </c:pt>
                <c:pt idx="4674">
                  <c:v>#N/A</c:v>
                </c:pt>
                <c:pt idx="4675">
                  <c:v>#N/A</c:v>
                </c:pt>
                <c:pt idx="4676">
                  <c:v>#N/A</c:v>
                </c:pt>
                <c:pt idx="4677">
                  <c:v>#N/A</c:v>
                </c:pt>
                <c:pt idx="4678">
                  <c:v>#N/A</c:v>
                </c:pt>
                <c:pt idx="4679">
                  <c:v>#N/A</c:v>
                </c:pt>
                <c:pt idx="4680">
                  <c:v>#N/A</c:v>
                </c:pt>
                <c:pt idx="4681">
                  <c:v>#N/A</c:v>
                </c:pt>
                <c:pt idx="4682">
                  <c:v>#N/A</c:v>
                </c:pt>
                <c:pt idx="4683">
                  <c:v>#N/A</c:v>
                </c:pt>
                <c:pt idx="4684">
                  <c:v>#N/A</c:v>
                </c:pt>
                <c:pt idx="4685">
                  <c:v>#N/A</c:v>
                </c:pt>
                <c:pt idx="4686">
                  <c:v>#N/A</c:v>
                </c:pt>
                <c:pt idx="4687">
                  <c:v>#N/A</c:v>
                </c:pt>
                <c:pt idx="4688">
                  <c:v>#N/A</c:v>
                </c:pt>
                <c:pt idx="4689">
                  <c:v>#N/A</c:v>
                </c:pt>
                <c:pt idx="4690">
                  <c:v>#N/A</c:v>
                </c:pt>
                <c:pt idx="4691">
                  <c:v>#N/A</c:v>
                </c:pt>
                <c:pt idx="4692">
                  <c:v>#N/A</c:v>
                </c:pt>
                <c:pt idx="4693">
                  <c:v>#N/A</c:v>
                </c:pt>
                <c:pt idx="4694">
                  <c:v>#N/A</c:v>
                </c:pt>
                <c:pt idx="4695">
                  <c:v>#N/A</c:v>
                </c:pt>
                <c:pt idx="4696">
                  <c:v>#N/A</c:v>
                </c:pt>
                <c:pt idx="4697">
                  <c:v>#N/A</c:v>
                </c:pt>
                <c:pt idx="4698">
                  <c:v>#N/A</c:v>
                </c:pt>
                <c:pt idx="4699">
                  <c:v>#N/A</c:v>
                </c:pt>
                <c:pt idx="4700">
                  <c:v>#N/A</c:v>
                </c:pt>
                <c:pt idx="4701">
                  <c:v>#N/A</c:v>
                </c:pt>
                <c:pt idx="4702">
                  <c:v>#N/A</c:v>
                </c:pt>
                <c:pt idx="4703">
                  <c:v>#N/A</c:v>
                </c:pt>
                <c:pt idx="4704">
                  <c:v>#N/A</c:v>
                </c:pt>
                <c:pt idx="4705">
                  <c:v>#N/A</c:v>
                </c:pt>
                <c:pt idx="4706">
                  <c:v>#N/A</c:v>
                </c:pt>
                <c:pt idx="4707">
                  <c:v>#N/A</c:v>
                </c:pt>
                <c:pt idx="4708">
                  <c:v>#N/A</c:v>
                </c:pt>
                <c:pt idx="4709">
                  <c:v>#N/A</c:v>
                </c:pt>
                <c:pt idx="4710">
                  <c:v>#N/A</c:v>
                </c:pt>
                <c:pt idx="4711">
                  <c:v>#N/A</c:v>
                </c:pt>
                <c:pt idx="4712">
                  <c:v>#N/A</c:v>
                </c:pt>
                <c:pt idx="4713">
                  <c:v>#N/A</c:v>
                </c:pt>
                <c:pt idx="4714">
                  <c:v>#N/A</c:v>
                </c:pt>
                <c:pt idx="4715">
                  <c:v>#N/A</c:v>
                </c:pt>
                <c:pt idx="4716">
                  <c:v>#N/A</c:v>
                </c:pt>
                <c:pt idx="4717">
                  <c:v>#N/A</c:v>
                </c:pt>
                <c:pt idx="4718">
                  <c:v>#N/A</c:v>
                </c:pt>
                <c:pt idx="4719">
                  <c:v>#N/A</c:v>
                </c:pt>
                <c:pt idx="4720">
                  <c:v>#N/A</c:v>
                </c:pt>
                <c:pt idx="4721">
                  <c:v>#N/A</c:v>
                </c:pt>
                <c:pt idx="4722">
                  <c:v>#N/A</c:v>
                </c:pt>
                <c:pt idx="4723">
                  <c:v>#N/A</c:v>
                </c:pt>
                <c:pt idx="4724">
                  <c:v>#N/A</c:v>
                </c:pt>
                <c:pt idx="4725">
                  <c:v>#N/A</c:v>
                </c:pt>
                <c:pt idx="4726">
                  <c:v>#N/A</c:v>
                </c:pt>
                <c:pt idx="4727">
                  <c:v>#N/A</c:v>
                </c:pt>
                <c:pt idx="4728">
                  <c:v>#N/A</c:v>
                </c:pt>
                <c:pt idx="4729">
                  <c:v>#N/A</c:v>
                </c:pt>
                <c:pt idx="4730">
                  <c:v>#N/A</c:v>
                </c:pt>
                <c:pt idx="4731">
                  <c:v>#N/A</c:v>
                </c:pt>
                <c:pt idx="4732">
                  <c:v>#N/A</c:v>
                </c:pt>
                <c:pt idx="4733">
                  <c:v>#N/A</c:v>
                </c:pt>
                <c:pt idx="4734">
                  <c:v>#N/A</c:v>
                </c:pt>
                <c:pt idx="4735">
                  <c:v>#N/A</c:v>
                </c:pt>
                <c:pt idx="4736">
                  <c:v>#N/A</c:v>
                </c:pt>
                <c:pt idx="4737">
                  <c:v>#N/A</c:v>
                </c:pt>
                <c:pt idx="4738">
                  <c:v>#N/A</c:v>
                </c:pt>
                <c:pt idx="4739">
                  <c:v>#N/A</c:v>
                </c:pt>
                <c:pt idx="4740">
                  <c:v>#N/A</c:v>
                </c:pt>
                <c:pt idx="4741">
                  <c:v>#N/A</c:v>
                </c:pt>
                <c:pt idx="4742">
                  <c:v>#N/A</c:v>
                </c:pt>
                <c:pt idx="4743">
                  <c:v>#N/A</c:v>
                </c:pt>
                <c:pt idx="4744">
                  <c:v>#N/A</c:v>
                </c:pt>
                <c:pt idx="4745">
                  <c:v>#N/A</c:v>
                </c:pt>
                <c:pt idx="4746">
                  <c:v>#N/A</c:v>
                </c:pt>
                <c:pt idx="4747">
                  <c:v>#N/A</c:v>
                </c:pt>
                <c:pt idx="4748">
                  <c:v>#N/A</c:v>
                </c:pt>
                <c:pt idx="4749">
                  <c:v>#N/A</c:v>
                </c:pt>
                <c:pt idx="4750">
                  <c:v>#N/A</c:v>
                </c:pt>
                <c:pt idx="4751">
                  <c:v>#N/A</c:v>
                </c:pt>
                <c:pt idx="4752">
                  <c:v>#N/A</c:v>
                </c:pt>
                <c:pt idx="4753">
                  <c:v>#N/A</c:v>
                </c:pt>
                <c:pt idx="4754">
                  <c:v>#N/A</c:v>
                </c:pt>
                <c:pt idx="4755">
                  <c:v>#N/A</c:v>
                </c:pt>
                <c:pt idx="4756">
                  <c:v>#N/A</c:v>
                </c:pt>
                <c:pt idx="4757">
                  <c:v>#N/A</c:v>
                </c:pt>
                <c:pt idx="4758">
                  <c:v>#N/A</c:v>
                </c:pt>
                <c:pt idx="4759">
                  <c:v>#N/A</c:v>
                </c:pt>
                <c:pt idx="4760">
                  <c:v>#N/A</c:v>
                </c:pt>
                <c:pt idx="4761">
                  <c:v>#N/A</c:v>
                </c:pt>
                <c:pt idx="4762">
                  <c:v>#N/A</c:v>
                </c:pt>
                <c:pt idx="4763">
                  <c:v>#N/A</c:v>
                </c:pt>
                <c:pt idx="4764">
                  <c:v>#N/A</c:v>
                </c:pt>
                <c:pt idx="4765">
                  <c:v>#N/A</c:v>
                </c:pt>
                <c:pt idx="4766">
                  <c:v>#N/A</c:v>
                </c:pt>
                <c:pt idx="4767">
                  <c:v>#N/A</c:v>
                </c:pt>
                <c:pt idx="4768">
                  <c:v>#N/A</c:v>
                </c:pt>
                <c:pt idx="4769">
                  <c:v>#N/A</c:v>
                </c:pt>
                <c:pt idx="4770">
                  <c:v>#N/A</c:v>
                </c:pt>
                <c:pt idx="4771">
                  <c:v>#N/A</c:v>
                </c:pt>
                <c:pt idx="4772">
                  <c:v>#N/A</c:v>
                </c:pt>
                <c:pt idx="4773">
                  <c:v>#N/A</c:v>
                </c:pt>
                <c:pt idx="4774">
                  <c:v>#N/A</c:v>
                </c:pt>
                <c:pt idx="4775">
                  <c:v>#N/A</c:v>
                </c:pt>
                <c:pt idx="4776">
                  <c:v>#N/A</c:v>
                </c:pt>
                <c:pt idx="4777">
                  <c:v>#N/A</c:v>
                </c:pt>
                <c:pt idx="4778">
                  <c:v>#N/A</c:v>
                </c:pt>
                <c:pt idx="4779">
                  <c:v>#N/A</c:v>
                </c:pt>
                <c:pt idx="4780">
                  <c:v>#N/A</c:v>
                </c:pt>
                <c:pt idx="4781">
                  <c:v>#N/A</c:v>
                </c:pt>
                <c:pt idx="4782">
                  <c:v>#N/A</c:v>
                </c:pt>
                <c:pt idx="4783">
                  <c:v>#N/A</c:v>
                </c:pt>
                <c:pt idx="4784">
                  <c:v>#N/A</c:v>
                </c:pt>
                <c:pt idx="4785">
                  <c:v>#N/A</c:v>
                </c:pt>
                <c:pt idx="4786">
                  <c:v>#N/A</c:v>
                </c:pt>
                <c:pt idx="4787">
                  <c:v>#N/A</c:v>
                </c:pt>
                <c:pt idx="4788">
                  <c:v>#N/A</c:v>
                </c:pt>
                <c:pt idx="4789">
                  <c:v>#N/A</c:v>
                </c:pt>
                <c:pt idx="4790">
                  <c:v>#N/A</c:v>
                </c:pt>
                <c:pt idx="4791">
                  <c:v>#N/A</c:v>
                </c:pt>
                <c:pt idx="4792">
                  <c:v>#N/A</c:v>
                </c:pt>
                <c:pt idx="4793">
                  <c:v>#N/A</c:v>
                </c:pt>
                <c:pt idx="4794">
                  <c:v>#N/A</c:v>
                </c:pt>
                <c:pt idx="4795">
                  <c:v>#N/A</c:v>
                </c:pt>
                <c:pt idx="4796">
                  <c:v>#N/A</c:v>
                </c:pt>
                <c:pt idx="4797">
                  <c:v>#N/A</c:v>
                </c:pt>
                <c:pt idx="4798">
                  <c:v>#N/A</c:v>
                </c:pt>
                <c:pt idx="4799">
                  <c:v>#N/A</c:v>
                </c:pt>
                <c:pt idx="4800">
                  <c:v>#N/A</c:v>
                </c:pt>
                <c:pt idx="4801">
                  <c:v>#N/A</c:v>
                </c:pt>
                <c:pt idx="4802">
                  <c:v>#N/A</c:v>
                </c:pt>
                <c:pt idx="4803">
                  <c:v>#N/A</c:v>
                </c:pt>
                <c:pt idx="4804">
                  <c:v>#N/A</c:v>
                </c:pt>
                <c:pt idx="4805">
                  <c:v>#N/A</c:v>
                </c:pt>
                <c:pt idx="4806">
                  <c:v>#N/A</c:v>
                </c:pt>
                <c:pt idx="4807">
                  <c:v>#N/A</c:v>
                </c:pt>
                <c:pt idx="4808">
                  <c:v>#N/A</c:v>
                </c:pt>
                <c:pt idx="4809">
                  <c:v>#N/A</c:v>
                </c:pt>
                <c:pt idx="4810">
                  <c:v>#N/A</c:v>
                </c:pt>
                <c:pt idx="4811">
                  <c:v>#N/A</c:v>
                </c:pt>
                <c:pt idx="4812">
                  <c:v>#N/A</c:v>
                </c:pt>
                <c:pt idx="4813">
                  <c:v>#N/A</c:v>
                </c:pt>
                <c:pt idx="4814">
                  <c:v>#N/A</c:v>
                </c:pt>
                <c:pt idx="4815">
                  <c:v>#N/A</c:v>
                </c:pt>
                <c:pt idx="4816">
                  <c:v>#N/A</c:v>
                </c:pt>
                <c:pt idx="4817">
                  <c:v>#N/A</c:v>
                </c:pt>
                <c:pt idx="4818">
                  <c:v>#N/A</c:v>
                </c:pt>
                <c:pt idx="4819">
                  <c:v>#N/A</c:v>
                </c:pt>
                <c:pt idx="4820">
                  <c:v>#N/A</c:v>
                </c:pt>
                <c:pt idx="4821">
                  <c:v>#N/A</c:v>
                </c:pt>
                <c:pt idx="4822">
                  <c:v>#N/A</c:v>
                </c:pt>
                <c:pt idx="4823">
                  <c:v>#N/A</c:v>
                </c:pt>
                <c:pt idx="4824">
                  <c:v>#N/A</c:v>
                </c:pt>
                <c:pt idx="4825">
                  <c:v>#N/A</c:v>
                </c:pt>
                <c:pt idx="4826">
                  <c:v>#N/A</c:v>
                </c:pt>
                <c:pt idx="4827">
                  <c:v>#N/A</c:v>
                </c:pt>
                <c:pt idx="4828">
                  <c:v>#N/A</c:v>
                </c:pt>
                <c:pt idx="4829">
                  <c:v>#N/A</c:v>
                </c:pt>
                <c:pt idx="4830">
                  <c:v>#N/A</c:v>
                </c:pt>
                <c:pt idx="4831">
                  <c:v>#N/A</c:v>
                </c:pt>
                <c:pt idx="4832">
                  <c:v>#N/A</c:v>
                </c:pt>
                <c:pt idx="4833">
                  <c:v>#N/A</c:v>
                </c:pt>
                <c:pt idx="4834">
                  <c:v>#N/A</c:v>
                </c:pt>
                <c:pt idx="4835">
                  <c:v>#N/A</c:v>
                </c:pt>
                <c:pt idx="4836">
                  <c:v>#N/A</c:v>
                </c:pt>
                <c:pt idx="4837">
                  <c:v>#N/A</c:v>
                </c:pt>
                <c:pt idx="4838">
                  <c:v>#N/A</c:v>
                </c:pt>
                <c:pt idx="4839">
                  <c:v>#N/A</c:v>
                </c:pt>
                <c:pt idx="4840">
                  <c:v>#N/A</c:v>
                </c:pt>
                <c:pt idx="4841">
                  <c:v>#N/A</c:v>
                </c:pt>
                <c:pt idx="4842">
                  <c:v>#N/A</c:v>
                </c:pt>
                <c:pt idx="4843">
                  <c:v>#N/A</c:v>
                </c:pt>
                <c:pt idx="4844">
                  <c:v>#N/A</c:v>
                </c:pt>
                <c:pt idx="4845">
                  <c:v>#N/A</c:v>
                </c:pt>
                <c:pt idx="4846">
                  <c:v>#N/A</c:v>
                </c:pt>
                <c:pt idx="4847">
                  <c:v>#N/A</c:v>
                </c:pt>
                <c:pt idx="4848">
                  <c:v>#N/A</c:v>
                </c:pt>
                <c:pt idx="4849">
                  <c:v>#N/A</c:v>
                </c:pt>
                <c:pt idx="4850">
                  <c:v>#N/A</c:v>
                </c:pt>
                <c:pt idx="4851">
                  <c:v>#N/A</c:v>
                </c:pt>
                <c:pt idx="4852">
                  <c:v>#N/A</c:v>
                </c:pt>
                <c:pt idx="4853">
                  <c:v>#N/A</c:v>
                </c:pt>
                <c:pt idx="4854">
                  <c:v>#N/A</c:v>
                </c:pt>
                <c:pt idx="4855">
                  <c:v>#N/A</c:v>
                </c:pt>
                <c:pt idx="4856">
                  <c:v>#N/A</c:v>
                </c:pt>
                <c:pt idx="4857">
                  <c:v>#N/A</c:v>
                </c:pt>
                <c:pt idx="4858">
                  <c:v>#N/A</c:v>
                </c:pt>
                <c:pt idx="4859">
                  <c:v>#N/A</c:v>
                </c:pt>
                <c:pt idx="4860">
                  <c:v>#N/A</c:v>
                </c:pt>
                <c:pt idx="4861">
                  <c:v>#N/A</c:v>
                </c:pt>
                <c:pt idx="4862">
                  <c:v>#N/A</c:v>
                </c:pt>
                <c:pt idx="4863">
                  <c:v>#N/A</c:v>
                </c:pt>
                <c:pt idx="4864">
                  <c:v>#N/A</c:v>
                </c:pt>
                <c:pt idx="4865">
                  <c:v>#N/A</c:v>
                </c:pt>
                <c:pt idx="4866">
                  <c:v>#N/A</c:v>
                </c:pt>
                <c:pt idx="4867">
                  <c:v>#N/A</c:v>
                </c:pt>
                <c:pt idx="4868">
                  <c:v>#N/A</c:v>
                </c:pt>
                <c:pt idx="4869">
                  <c:v>#N/A</c:v>
                </c:pt>
                <c:pt idx="4870">
                  <c:v>#N/A</c:v>
                </c:pt>
                <c:pt idx="4871">
                  <c:v>#N/A</c:v>
                </c:pt>
                <c:pt idx="4872">
                  <c:v>#N/A</c:v>
                </c:pt>
                <c:pt idx="4873">
                  <c:v>#N/A</c:v>
                </c:pt>
                <c:pt idx="4874">
                  <c:v>#N/A</c:v>
                </c:pt>
                <c:pt idx="4875">
                  <c:v>#N/A</c:v>
                </c:pt>
                <c:pt idx="4876">
                  <c:v>#N/A</c:v>
                </c:pt>
                <c:pt idx="4877">
                  <c:v>#N/A</c:v>
                </c:pt>
                <c:pt idx="4878">
                  <c:v>#N/A</c:v>
                </c:pt>
                <c:pt idx="4879">
                  <c:v>#N/A</c:v>
                </c:pt>
                <c:pt idx="4880">
                  <c:v>#N/A</c:v>
                </c:pt>
                <c:pt idx="4881">
                  <c:v>#N/A</c:v>
                </c:pt>
                <c:pt idx="4882">
                  <c:v>#N/A</c:v>
                </c:pt>
                <c:pt idx="4883">
                  <c:v>#N/A</c:v>
                </c:pt>
                <c:pt idx="4884">
                  <c:v>#N/A</c:v>
                </c:pt>
                <c:pt idx="4885">
                  <c:v>#N/A</c:v>
                </c:pt>
                <c:pt idx="4886">
                  <c:v>#N/A</c:v>
                </c:pt>
                <c:pt idx="4887">
                  <c:v>#N/A</c:v>
                </c:pt>
                <c:pt idx="4888">
                  <c:v>#N/A</c:v>
                </c:pt>
                <c:pt idx="4889">
                  <c:v>#N/A</c:v>
                </c:pt>
                <c:pt idx="4890">
                  <c:v>#N/A</c:v>
                </c:pt>
                <c:pt idx="4891">
                  <c:v>#N/A</c:v>
                </c:pt>
                <c:pt idx="4892">
                  <c:v>#N/A</c:v>
                </c:pt>
                <c:pt idx="4893">
                  <c:v>#N/A</c:v>
                </c:pt>
                <c:pt idx="4894">
                  <c:v>#N/A</c:v>
                </c:pt>
                <c:pt idx="4895">
                  <c:v>#N/A</c:v>
                </c:pt>
                <c:pt idx="4896">
                  <c:v>#N/A</c:v>
                </c:pt>
                <c:pt idx="4897">
                  <c:v>#N/A</c:v>
                </c:pt>
                <c:pt idx="4898">
                  <c:v>#N/A</c:v>
                </c:pt>
                <c:pt idx="4899">
                  <c:v>#N/A</c:v>
                </c:pt>
                <c:pt idx="4900">
                  <c:v>#N/A</c:v>
                </c:pt>
                <c:pt idx="4901">
                  <c:v>#N/A</c:v>
                </c:pt>
                <c:pt idx="4902">
                  <c:v>#N/A</c:v>
                </c:pt>
                <c:pt idx="4903">
                  <c:v>#N/A</c:v>
                </c:pt>
                <c:pt idx="4904">
                  <c:v>#N/A</c:v>
                </c:pt>
                <c:pt idx="4905">
                  <c:v>#N/A</c:v>
                </c:pt>
                <c:pt idx="4906">
                  <c:v>#N/A</c:v>
                </c:pt>
                <c:pt idx="4907">
                  <c:v>#N/A</c:v>
                </c:pt>
                <c:pt idx="4908">
                  <c:v>#N/A</c:v>
                </c:pt>
                <c:pt idx="4909">
                  <c:v>#N/A</c:v>
                </c:pt>
                <c:pt idx="4910">
                  <c:v>#N/A</c:v>
                </c:pt>
                <c:pt idx="4911">
                  <c:v>#N/A</c:v>
                </c:pt>
                <c:pt idx="4912">
                  <c:v>#N/A</c:v>
                </c:pt>
                <c:pt idx="4913">
                  <c:v>#N/A</c:v>
                </c:pt>
                <c:pt idx="4914">
                  <c:v>#N/A</c:v>
                </c:pt>
                <c:pt idx="4915">
                  <c:v>#N/A</c:v>
                </c:pt>
                <c:pt idx="4916">
                  <c:v>#N/A</c:v>
                </c:pt>
                <c:pt idx="4917">
                  <c:v>#N/A</c:v>
                </c:pt>
                <c:pt idx="4918">
                  <c:v>#N/A</c:v>
                </c:pt>
                <c:pt idx="4919">
                  <c:v>#N/A</c:v>
                </c:pt>
                <c:pt idx="4920">
                  <c:v>#N/A</c:v>
                </c:pt>
                <c:pt idx="4921">
                  <c:v>#N/A</c:v>
                </c:pt>
                <c:pt idx="4922">
                  <c:v>#N/A</c:v>
                </c:pt>
                <c:pt idx="4923">
                  <c:v>#N/A</c:v>
                </c:pt>
                <c:pt idx="4924">
                  <c:v>#N/A</c:v>
                </c:pt>
                <c:pt idx="4925">
                  <c:v>#N/A</c:v>
                </c:pt>
                <c:pt idx="4926">
                  <c:v>#N/A</c:v>
                </c:pt>
                <c:pt idx="4927">
                  <c:v>#N/A</c:v>
                </c:pt>
                <c:pt idx="4928">
                  <c:v>#N/A</c:v>
                </c:pt>
                <c:pt idx="4929">
                  <c:v>#N/A</c:v>
                </c:pt>
                <c:pt idx="4930">
                  <c:v>#N/A</c:v>
                </c:pt>
                <c:pt idx="4931">
                  <c:v>#N/A</c:v>
                </c:pt>
                <c:pt idx="4932">
                  <c:v>#N/A</c:v>
                </c:pt>
                <c:pt idx="4933">
                  <c:v>#N/A</c:v>
                </c:pt>
                <c:pt idx="4934">
                  <c:v>#N/A</c:v>
                </c:pt>
                <c:pt idx="4935">
                  <c:v>#N/A</c:v>
                </c:pt>
                <c:pt idx="4936">
                  <c:v>#N/A</c:v>
                </c:pt>
                <c:pt idx="4937">
                  <c:v>#N/A</c:v>
                </c:pt>
                <c:pt idx="4938">
                  <c:v>#N/A</c:v>
                </c:pt>
                <c:pt idx="4939">
                  <c:v>#N/A</c:v>
                </c:pt>
                <c:pt idx="4940">
                  <c:v>#N/A</c:v>
                </c:pt>
                <c:pt idx="4941">
                  <c:v>#N/A</c:v>
                </c:pt>
                <c:pt idx="4942">
                  <c:v>#N/A</c:v>
                </c:pt>
                <c:pt idx="4943">
                  <c:v>#N/A</c:v>
                </c:pt>
                <c:pt idx="4944">
                  <c:v>#N/A</c:v>
                </c:pt>
                <c:pt idx="4945">
                  <c:v>#N/A</c:v>
                </c:pt>
                <c:pt idx="4946">
                  <c:v>#N/A</c:v>
                </c:pt>
                <c:pt idx="4947">
                  <c:v>#N/A</c:v>
                </c:pt>
                <c:pt idx="4948">
                  <c:v>#N/A</c:v>
                </c:pt>
                <c:pt idx="4949">
                  <c:v>#N/A</c:v>
                </c:pt>
                <c:pt idx="4950">
                  <c:v>#N/A</c:v>
                </c:pt>
                <c:pt idx="4951">
                  <c:v>#N/A</c:v>
                </c:pt>
                <c:pt idx="4952">
                  <c:v>#N/A</c:v>
                </c:pt>
                <c:pt idx="4953">
                  <c:v>#N/A</c:v>
                </c:pt>
                <c:pt idx="4954">
                  <c:v>#N/A</c:v>
                </c:pt>
                <c:pt idx="4955">
                  <c:v>#N/A</c:v>
                </c:pt>
                <c:pt idx="4956">
                  <c:v>#N/A</c:v>
                </c:pt>
                <c:pt idx="4957">
                  <c:v>#N/A</c:v>
                </c:pt>
                <c:pt idx="4958">
                  <c:v>#N/A</c:v>
                </c:pt>
                <c:pt idx="4959">
                  <c:v>#N/A</c:v>
                </c:pt>
                <c:pt idx="4960">
                  <c:v>#N/A</c:v>
                </c:pt>
                <c:pt idx="4961">
                  <c:v>#N/A</c:v>
                </c:pt>
                <c:pt idx="4962">
                  <c:v>#N/A</c:v>
                </c:pt>
                <c:pt idx="4963">
                  <c:v>#N/A</c:v>
                </c:pt>
                <c:pt idx="4964">
                  <c:v>#N/A</c:v>
                </c:pt>
                <c:pt idx="4965">
                  <c:v>#N/A</c:v>
                </c:pt>
                <c:pt idx="4966">
                  <c:v>#N/A</c:v>
                </c:pt>
                <c:pt idx="4967">
                  <c:v>#N/A</c:v>
                </c:pt>
                <c:pt idx="4968">
                  <c:v>#N/A</c:v>
                </c:pt>
                <c:pt idx="4969">
                  <c:v>#N/A</c:v>
                </c:pt>
                <c:pt idx="4970">
                  <c:v>#N/A</c:v>
                </c:pt>
                <c:pt idx="4971">
                  <c:v>#N/A</c:v>
                </c:pt>
                <c:pt idx="4972">
                  <c:v>#N/A</c:v>
                </c:pt>
                <c:pt idx="4973">
                  <c:v>#N/A</c:v>
                </c:pt>
                <c:pt idx="4974">
                  <c:v>#N/A</c:v>
                </c:pt>
                <c:pt idx="4975">
                  <c:v>#N/A</c:v>
                </c:pt>
                <c:pt idx="4976">
                  <c:v>#N/A</c:v>
                </c:pt>
                <c:pt idx="4977">
                  <c:v>#N/A</c:v>
                </c:pt>
                <c:pt idx="4978">
                  <c:v>#N/A</c:v>
                </c:pt>
                <c:pt idx="4979">
                  <c:v>#N/A</c:v>
                </c:pt>
                <c:pt idx="4980">
                  <c:v>#N/A</c:v>
                </c:pt>
                <c:pt idx="4981">
                  <c:v>#N/A</c:v>
                </c:pt>
                <c:pt idx="4982">
                  <c:v>#N/A</c:v>
                </c:pt>
                <c:pt idx="4983">
                  <c:v>#N/A</c:v>
                </c:pt>
                <c:pt idx="4984">
                  <c:v>#N/A</c:v>
                </c:pt>
                <c:pt idx="4985">
                  <c:v>#N/A</c:v>
                </c:pt>
                <c:pt idx="4986">
                  <c:v>#N/A</c:v>
                </c:pt>
                <c:pt idx="4987">
                  <c:v>#N/A</c:v>
                </c:pt>
                <c:pt idx="4988">
                  <c:v>#N/A</c:v>
                </c:pt>
                <c:pt idx="4989">
                  <c:v>#N/A</c:v>
                </c:pt>
                <c:pt idx="4990">
                  <c:v>#N/A</c:v>
                </c:pt>
                <c:pt idx="4991">
                  <c:v>#N/A</c:v>
                </c:pt>
                <c:pt idx="4992">
                  <c:v>#N/A</c:v>
                </c:pt>
                <c:pt idx="4993">
                  <c:v>#N/A</c:v>
                </c:pt>
                <c:pt idx="4994">
                  <c:v>#N/A</c:v>
                </c:pt>
                <c:pt idx="4995">
                  <c:v>#N/A</c:v>
                </c:pt>
                <c:pt idx="4996">
                  <c:v>#N/A</c:v>
                </c:pt>
                <c:pt idx="4997">
                  <c:v>#N/A</c:v>
                </c:pt>
                <c:pt idx="4998">
                  <c:v>#N/A</c:v>
                </c:pt>
                <c:pt idx="4999">
                  <c:v>#N/A</c:v>
                </c:pt>
                <c:pt idx="5000">
                  <c:v>#N/A</c:v>
                </c:pt>
                <c:pt idx="5001">
                  <c:v>#N/A</c:v>
                </c:pt>
                <c:pt idx="5002">
                  <c:v>#N/A</c:v>
                </c:pt>
                <c:pt idx="5003">
                  <c:v>#N/A</c:v>
                </c:pt>
                <c:pt idx="5004">
                  <c:v>#N/A</c:v>
                </c:pt>
                <c:pt idx="5005">
                  <c:v>#N/A</c:v>
                </c:pt>
                <c:pt idx="5006">
                  <c:v>#N/A</c:v>
                </c:pt>
                <c:pt idx="5007">
                  <c:v>#N/A</c:v>
                </c:pt>
                <c:pt idx="5008">
                  <c:v>#N/A</c:v>
                </c:pt>
                <c:pt idx="5009">
                  <c:v>#N/A</c:v>
                </c:pt>
                <c:pt idx="5010">
                  <c:v>#N/A</c:v>
                </c:pt>
                <c:pt idx="5011">
                  <c:v>#N/A</c:v>
                </c:pt>
                <c:pt idx="5012">
                  <c:v>#N/A</c:v>
                </c:pt>
                <c:pt idx="5013">
                  <c:v>#N/A</c:v>
                </c:pt>
                <c:pt idx="5014">
                  <c:v>#N/A</c:v>
                </c:pt>
                <c:pt idx="5015">
                  <c:v>#N/A</c:v>
                </c:pt>
                <c:pt idx="5016">
                  <c:v>#N/A</c:v>
                </c:pt>
                <c:pt idx="5017">
                  <c:v>#N/A</c:v>
                </c:pt>
                <c:pt idx="5018">
                  <c:v>#N/A</c:v>
                </c:pt>
                <c:pt idx="5019">
                  <c:v>#N/A</c:v>
                </c:pt>
                <c:pt idx="5020">
                  <c:v>#N/A</c:v>
                </c:pt>
                <c:pt idx="5021">
                  <c:v>#N/A</c:v>
                </c:pt>
                <c:pt idx="5022">
                  <c:v>#N/A</c:v>
                </c:pt>
                <c:pt idx="5023">
                  <c:v>#N/A</c:v>
                </c:pt>
                <c:pt idx="5024">
                  <c:v>#N/A</c:v>
                </c:pt>
                <c:pt idx="5025">
                  <c:v>#N/A</c:v>
                </c:pt>
                <c:pt idx="5026">
                  <c:v>#N/A</c:v>
                </c:pt>
                <c:pt idx="5027">
                  <c:v>#N/A</c:v>
                </c:pt>
                <c:pt idx="5028">
                  <c:v>#N/A</c:v>
                </c:pt>
                <c:pt idx="5029">
                  <c:v>#N/A</c:v>
                </c:pt>
                <c:pt idx="5030">
                  <c:v>#N/A</c:v>
                </c:pt>
                <c:pt idx="5031">
                  <c:v>#N/A</c:v>
                </c:pt>
                <c:pt idx="5032">
                  <c:v>#N/A</c:v>
                </c:pt>
                <c:pt idx="5033">
                  <c:v>#N/A</c:v>
                </c:pt>
                <c:pt idx="5034">
                  <c:v>#N/A</c:v>
                </c:pt>
                <c:pt idx="5035">
                  <c:v>#N/A</c:v>
                </c:pt>
                <c:pt idx="5036">
                  <c:v>#N/A</c:v>
                </c:pt>
                <c:pt idx="5037">
                  <c:v>#N/A</c:v>
                </c:pt>
                <c:pt idx="5038">
                  <c:v>#N/A</c:v>
                </c:pt>
                <c:pt idx="5039">
                  <c:v>#N/A</c:v>
                </c:pt>
                <c:pt idx="5040">
                  <c:v>#N/A</c:v>
                </c:pt>
                <c:pt idx="5041">
                  <c:v>#N/A</c:v>
                </c:pt>
                <c:pt idx="5042">
                  <c:v>#N/A</c:v>
                </c:pt>
                <c:pt idx="5043">
                  <c:v>#N/A</c:v>
                </c:pt>
                <c:pt idx="5044">
                  <c:v>#N/A</c:v>
                </c:pt>
                <c:pt idx="5045">
                  <c:v>#N/A</c:v>
                </c:pt>
                <c:pt idx="5046">
                  <c:v>#N/A</c:v>
                </c:pt>
                <c:pt idx="5047">
                  <c:v>#N/A</c:v>
                </c:pt>
                <c:pt idx="5048">
                  <c:v>#N/A</c:v>
                </c:pt>
                <c:pt idx="5049">
                  <c:v>#N/A</c:v>
                </c:pt>
                <c:pt idx="5050">
                  <c:v>#N/A</c:v>
                </c:pt>
                <c:pt idx="5051">
                  <c:v>#N/A</c:v>
                </c:pt>
                <c:pt idx="5052">
                  <c:v>#N/A</c:v>
                </c:pt>
                <c:pt idx="5053">
                  <c:v>#N/A</c:v>
                </c:pt>
                <c:pt idx="5054">
                  <c:v>#N/A</c:v>
                </c:pt>
                <c:pt idx="5055">
                  <c:v>#N/A</c:v>
                </c:pt>
                <c:pt idx="5056">
                  <c:v>#N/A</c:v>
                </c:pt>
                <c:pt idx="5057">
                  <c:v>#N/A</c:v>
                </c:pt>
                <c:pt idx="5058">
                  <c:v>#N/A</c:v>
                </c:pt>
                <c:pt idx="5059">
                  <c:v>#N/A</c:v>
                </c:pt>
                <c:pt idx="5060">
                  <c:v>#N/A</c:v>
                </c:pt>
                <c:pt idx="5061">
                  <c:v>#N/A</c:v>
                </c:pt>
                <c:pt idx="5062">
                  <c:v>#N/A</c:v>
                </c:pt>
                <c:pt idx="5063">
                  <c:v>#N/A</c:v>
                </c:pt>
                <c:pt idx="5064">
                  <c:v>#N/A</c:v>
                </c:pt>
                <c:pt idx="5065">
                  <c:v>#N/A</c:v>
                </c:pt>
                <c:pt idx="5066">
                  <c:v>#N/A</c:v>
                </c:pt>
                <c:pt idx="5067">
                  <c:v>#N/A</c:v>
                </c:pt>
                <c:pt idx="5068">
                  <c:v>#N/A</c:v>
                </c:pt>
                <c:pt idx="5069">
                  <c:v>#N/A</c:v>
                </c:pt>
                <c:pt idx="5070">
                  <c:v>#N/A</c:v>
                </c:pt>
                <c:pt idx="5071">
                  <c:v>#N/A</c:v>
                </c:pt>
                <c:pt idx="5072">
                  <c:v>#N/A</c:v>
                </c:pt>
                <c:pt idx="5073">
                  <c:v>#N/A</c:v>
                </c:pt>
                <c:pt idx="5074">
                  <c:v>#N/A</c:v>
                </c:pt>
                <c:pt idx="5075">
                  <c:v>#N/A</c:v>
                </c:pt>
                <c:pt idx="5076">
                  <c:v>#N/A</c:v>
                </c:pt>
                <c:pt idx="5077">
                  <c:v>#N/A</c:v>
                </c:pt>
                <c:pt idx="5078">
                  <c:v>#N/A</c:v>
                </c:pt>
                <c:pt idx="5079">
                  <c:v>#N/A</c:v>
                </c:pt>
                <c:pt idx="5080">
                  <c:v>#N/A</c:v>
                </c:pt>
                <c:pt idx="5081">
                  <c:v>#N/A</c:v>
                </c:pt>
                <c:pt idx="5082">
                  <c:v>#N/A</c:v>
                </c:pt>
                <c:pt idx="5083">
                  <c:v>#N/A</c:v>
                </c:pt>
                <c:pt idx="5084">
                  <c:v>#N/A</c:v>
                </c:pt>
                <c:pt idx="5085">
                  <c:v>#N/A</c:v>
                </c:pt>
                <c:pt idx="5086">
                  <c:v>#N/A</c:v>
                </c:pt>
                <c:pt idx="5087">
                  <c:v>#N/A</c:v>
                </c:pt>
                <c:pt idx="5088">
                  <c:v>#N/A</c:v>
                </c:pt>
                <c:pt idx="5089">
                  <c:v>#N/A</c:v>
                </c:pt>
                <c:pt idx="5090">
                  <c:v>#N/A</c:v>
                </c:pt>
                <c:pt idx="5091">
                  <c:v>#N/A</c:v>
                </c:pt>
                <c:pt idx="5092">
                  <c:v>#N/A</c:v>
                </c:pt>
                <c:pt idx="5093">
                  <c:v>#N/A</c:v>
                </c:pt>
                <c:pt idx="5094">
                  <c:v>#N/A</c:v>
                </c:pt>
                <c:pt idx="5095">
                  <c:v>#N/A</c:v>
                </c:pt>
                <c:pt idx="5096">
                  <c:v>#N/A</c:v>
                </c:pt>
                <c:pt idx="5097">
                  <c:v>#N/A</c:v>
                </c:pt>
                <c:pt idx="5098">
                  <c:v>#N/A</c:v>
                </c:pt>
                <c:pt idx="5099">
                  <c:v>#N/A</c:v>
                </c:pt>
                <c:pt idx="5100">
                  <c:v>#N/A</c:v>
                </c:pt>
                <c:pt idx="5101">
                  <c:v>#N/A</c:v>
                </c:pt>
                <c:pt idx="5102">
                  <c:v>#N/A</c:v>
                </c:pt>
                <c:pt idx="5103">
                  <c:v>#N/A</c:v>
                </c:pt>
                <c:pt idx="5104">
                  <c:v>#N/A</c:v>
                </c:pt>
                <c:pt idx="5105">
                  <c:v>#N/A</c:v>
                </c:pt>
                <c:pt idx="5106">
                  <c:v>#N/A</c:v>
                </c:pt>
                <c:pt idx="5107">
                  <c:v>#N/A</c:v>
                </c:pt>
                <c:pt idx="5108">
                  <c:v>#N/A</c:v>
                </c:pt>
                <c:pt idx="5109">
                  <c:v>#N/A</c:v>
                </c:pt>
                <c:pt idx="5110">
                  <c:v>#N/A</c:v>
                </c:pt>
                <c:pt idx="5111">
                  <c:v>#N/A</c:v>
                </c:pt>
                <c:pt idx="5112">
                  <c:v>#N/A</c:v>
                </c:pt>
                <c:pt idx="5113">
                  <c:v>#N/A</c:v>
                </c:pt>
                <c:pt idx="5114">
                  <c:v>#N/A</c:v>
                </c:pt>
                <c:pt idx="5115">
                  <c:v>#N/A</c:v>
                </c:pt>
                <c:pt idx="5116">
                  <c:v>#N/A</c:v>
                </c:pt>
                <c:pt idx="5117">
                  <c:v>#N/A</c:v>
                </c:pt>
                <c:pt idx="5118">
                  <c:v>#N/A</c:v>
                </c:pt>
                <c:pt idx="5119">
                  <c:v>#N/A</c:v>
                </c:pt>
                <c:pt idx="5120">
                  <c:v>#N/A</c:v>
                </c:pt>
                <c:pt idx="5121">
                  <c:v>#N/A</c:v>
                </c:pt>
                <c:pt idx="5122">
                  <c:v>#N/A</c:v>
                </c:pt>
                <c:pt idx="5123">
                  <c:v>#N/A</c:v>
                </c:pt>
                <c:pt idx="5124">
                  <c:v>#N/A</c:v>
                </c:pt>
                <c:pt idx="5125">
                  <c:v>#N/A</c:v>
                </c:pt>
                <c:pt idx="5126">
                  <c:v>#N/A</c:v>
                </c:pt>
                <c:pt idx="5127">
                  <c:v>#N/A</c:v>
                </c:pt>
                <c:pt idx="5128">
                  <c:v>#N/A</c:v>
                </c:pt>
                <c:pt idx="5129">
                  <c:v>#N/A</c:v>
                </c:pt>
                <c:pt idx="5130">
                  <c:v>#N/A</c:v>
                </c:pt>
                <c:pt idx="5131">
                  <c:v>#N/A</c:v>
                </c:pt>
                <c:pt idx="5132">
                  <c:v>#N/A</c:v>
                </c:pt>
                <c:pt idx="5133">
                  <c:v>#N/A</c:v>
                </c:pt>
                <c:pt idx="5134">
                  <c:v>#N/A</c:v>
                </c:pt>
                <c:pt idx="5135">
                  <c:v>#N/A</c:v>
                </c:pt>
                <c:pt idx="5136">
                  <c:v>#N/A</c:v>
                </c:pt>
                <c:pt idx="5137">
                  <c:v>#N/A</c:v>
                </c:pt>
                <c:pt idx="5138">
                  <c:v>#N/A</c:v>
                </c:pt>
                <c:pt idx="5139">
                  <c:v>#N/A</c:v>
                </c:pt>
                <c:pt idx="5140">
                  <c:v>#N/A</c:v>
                </c:pt>
                <c:pt idx="5141">
                  <c:v>#N/A</c:v>
                </c:pt>
                <c:pt idx="5142">
                  <c:v>#N/A</c:v>
                </c:pt>
                <c:pt idx="5143">
                  <c:v>#N/A</c:v>
                </c:pt>
                <c:pt idx="5144">
                  <c:v>#N/A</c:v>
                </c:pt>
                <c:pt idx="5145">
                  <c:v>#N/A</c:v>
                </c:pt>
                <c:pt idx="5146">
                  <c:v>#N/A</c:v>
                </c:pt>
                <c:pt idx="5147">
                  <c:v>#N/A</c:v>
                </c:pt>
                <c:pt idx="5148">
                  <c:v>#N/A</c:v>
                </c:pt>
                <c:pt idx="5149">
                  <c:v>#N/A</c:v>
                </c:pt>
                <c:pt idx="5150">
                  <c:v>#N/A</c:v>
                </c:pt>
                <c:pt idx="5151">
                  <c:v>#N/A</c:v>
                </c:pt>
                <c:pt idx="5152">
                  <c:v>#N/A</c:v>
                </c:pt>
                <c:pt idx="5153">
                  <c:v>#N/A</c:v>
                </c:pt>
                <c:pt idx="5154">
                  <c:v>#N/A</c:v>
                </c:pt>
                <c:pt idx="5155">
                  <c:v>#N/A</c:v>
                </c:pt>
                <c:pt idx="5156">
                  <c:v>#N/A</c:v>
                </c:pt>
                <c:pt idx="5157">
                  <c:v>#N/A</c:v>
                </c:pt>
                <c:pt idx="5158">
                  <c:v>#N/A</c:v>
                </c:pt>
                <c:pt idx="5159">
                  <c:v>#N/A</c:v>
                </c:pt>
                <c:pt idx="5160">
                  <c:v>#N/A</c:v>
                </c:pt>
                <c:pt idx="5161">
                  <c:v>#N/A</c:v>
                </c:pt>
                <c:pt idx="5162">
                  <c:v>#N/A</c:v>
                </c:pt>
                <c:pt idx="5163">
                  <c:v>#N/A</c:v>
                </c:pt>
                <c:pt idx="5164">
                  <c:v>#N/A</c:v>
                </c:pt>
                <c:pt idx="5165">
                  <c:v>#N/A</c:v>
                </c:pt>
                <c:pt idx="5166">
                  <c:v>#N/A</c:v>
                </c:pt>
                <c:pt idx="5167">
                  <c:v>#N/A</c:v>
                </c:pt>
                <c:pt idx="5168">
                  <c:v>#N/A</c:v>
                </c:pt>
                <c:pt idx="5169">
                  <c:v>#N/A</c:v>
                </c:pt>
                <c:pt idx="5170">
                  <c:v>#N/A</c:v>
                </c:pt>
                <c:pt idx="5171">
                  <c:v>#N/A</c:v>
                </c:pt>
                <c:pt idx="5172">
                  <c:v>#N/A</c:v>
                </c:pt>
                <c:pt idx="5173">
                  <c:v>#N/A</c:v>
                </c:pt>
                <c:pt idx="5174">
                  <c:v>#N/A</c:v>
                </c:pt>
                <c:pt idx="5175">
                  <c:v>#N/A</c:v>
                </c:pt>
                <c:pt idx="5176">
                  <c:v>#N/A</c:v>
                </c:pt>
                <c:pt idx="5177">
                  <c:v>#N/A</c:v>
                </c:pt>
                <c:pt idx="5178">
                  <c:v>#N/A</c:v>
                </c:pt>
                <c:pt idx="5179">
                  <c:v>#N/A</c:v>
                </c:pt>
                <c:pt idx="5180">
                  <c:v>#N/A</c:v>
                </c:pt>
                <c:pt idx="5181">
                  <c:v>#N/A</c:v>
                </c:pt>
                <c:pt idx="5182">
                  <c:v>#N/A</c:v>
                </c:pt>
                <c:pt idx="5183">
                  <c:v>#N/A</c:v>
                </c:pt>
                <c:pt idx="5184">
                  <c:v>#N/A</c:v>
                </c:pt>
                <c:pt idx="5185">
                  <c:v>#N/A</c:v>
                </c:pt>
                <c:pt idx="5186">
                  <c:v>#N/A</c:v>
                </c:pt>
                <c:pt idx="5187">
                  <c:v>#N/A</c:v>
                </c:pt>
                <c:pt idx="5188">
                  <c:v>#N/A</c:v>
                </c:pt>
                <c:pt idx="5189">
                  <c:v>#N/A</c:v>
                </c:pt>
                <c:pt idx="5190">
                  <c:v>#N/A</c:v>
                </c:pt>
                <c:pt idx="5191">
                  <c:v>#N/A</c:v>
                </c:pt>
                <c:pt idx="5192">
                  <c:v>#N/A</c:v>
                </c:pt>
                <c:pt idx="5193">
                  <c:v>#N/A</c:v>
                </c:pt>
                <c:pt idx="5194">
                  <c:v>#N/A</c:v>
                </c:pt>
                <c:pt idx="5195">
                  <c:v>#N/A</c:v>
                </c:pt>
                <c:pt idx="5196">
                  <c:v>#N/A</c:v>
                </c:pt>
                <c:pt idx="5197">
                  <c:v>#N/A</c:v>
                </c:pt>
                <c:pt idx="5198">
                  <c:v>#N/A</c:v>
                </c:pt>
                <c:pt idx="5199">
                  <c:v>#N/A</c:v>
                </c:pt>
                <c:pt idx="5200">
                  <c:v>#N/A</c:v>
                </c:pt>
                <c:pt idx="5201">
                  <c:v>#N/A</c:v>
                </c:pt>
                <c:pt idx="5202">
                  <c:v>#N/A</c:v>
                </c:pt>
                <c:pt idx="5203">
                  <c:v>#N/A</c:v>
                </c:pt>
                <c:pt idx="5204">
                  <c:v>#N/A</c:v>
                </c:pt>
                <c:pt idx="5205">
                  <c:v>#N/A</c:v>
                </c:pt>
                <c:pt idx="5206">
                  <c:v>#N/A</c:v>
                </c:pt>
                <c:pt idx="5207">
                  <c:v>#N/A</c:v>
                </c:pt>
                <c:pt idx="5208">
                  <c:v>#N/A</c:v>
                </c:pt>
                <c:pt idx="5209">
                  <c:v>#N/A</c:v>
                </c:pt>
                <c:pt idx="5210">
                  <c:v>#N/A</c:v>
                </c:pt>
                <c:pt idx="5211">
                  <c:v>#N/A</c:v>
                </c:pt>
                <c:pt idx="5212">
                  <c:v>#N/A</c:v>
                </c:pt>
                <c:pt idx="5213">
                  <c:v>#N/A</c:v>
                </c:pt>
                <c:pt idx="5214">
                  <c:v>#N/A</c:v>
                </c:pt>
                <c:pt idx="5215">
                  <c:v>#N/A</c:v>
                </c:pt>
                <c:pt idx="5216">
                  <c:v>#N/A</c:v>
                </c:pt>
                <c:pt idx="5217">
                  <c:v>#N/A</c:v>
                </c:pt>
                <c:pt idx="5218">
                  <c:v>#N/A</c:v>
                </c:pt>
                <c:pt idx="5219">
                  <c:v>#N/A</c:v>
                </c:pt>
                <c:pt idx="5220">
                  <c:v>#N/A</c:v>
                </c:pt>
                <c:pt idx="5221">
                  <c:v>#N/A</c:v>
                </c:pt>
                <c:pt idx="5222">
                  <c:v>#N/A</c:v>
                </c:pt>
                <c:pt idx="5223">
                  <c:v>#N/A</c:v>
                </c:pt>
                <c:pt idx="5224">
                  <c:v>#N/A</c:v>
                </c:pt>
                <c:pt idx="5225">
                  <c:v>#N/A</c:v>
                </c:pt>
                <c:pt idx="5226">
                  <c:v>#N/A</c:v>
                </c:pt>
                <c:pt idx="5227">
                  <c:v>#N/A</c:v>
                </c:pt>
                <c:pt idx="5228">
                  <c:v>#N/A</c:v>
                </c:pt>
                <c:pt idx="5229">
                  <c:v>#N/A</c:v>
                </c:pt>
                <c:pt idx="5230">
                  <c:v>#N/A</c:v>
                </c:pt>
                <c:pt idx="5231">
                  <c:v>#N/A</c:v>
                </c:pt>
                <c:pt idx="5232">
                  <c:v>#N/A</c:v>
                </c:pt>
                <c:pt idx="5233">
                  <c:v>#N/A</c:v>
                </c:pt>
                <c:pt idx="5234">
                  <c:v>#N/A</c:v>
                </c:pt>
                <c:pt idx="5235">
                  <c:v>#N/A</c:v>
                </c:pt>
                <c:pt idx="5236">
                  <c:v>#N/A</c:v>
                </c:pt>
                <c:pt idx="5237">
                  <c:v>#N/A</c:v>
                </c:pt>
                <c:pt idx="5238">
                  <c:v>#N/A</c:v>
                </c:pt>
                <c:pt idx="5239">
                  <c:v>#N/A</c:v>
                </c:pt>
                <c:pt idx="5240">
                  <c:v>#N/A</c:v>
                </c:pt>
                <c:pt idx="5241">
                  <c:v>#N/A</c:v>
                </c:pt>
                <c:pt idx="5242">
                  <c:v>#N/A</c:v>
                </c:pt>
                <c:pt idx="5243">
                  <c:v>#N/A</c:v>
                </c:pt>
                <c:pt idx="5244">
                  <c:v>#N/A</c:v>
                </c:pt>
                <c:pt idx="5245">
                  <c:v>#N/A</c:v>
                </c:pt>
                <c:pt idx="5246">
                  <c:v>#N/A</c:v>
                </c:pt>
                <c:pt idx="5247">
                  <c:v>#N/A</c:v>
                </c:pt>
                <c:pt idx="5248">
                  <c:v>#N/A</c:v>
                </c:pt>
                <c:pt idx="5249">
                  <c:v>#N/A</c:v>
                </c:pt>
                <c:pt idx="5250">
                  <c:v>#N/A</c:v>
                </c:pt>
                <c:pt idx="5251">
                  <c:v>#N/A</c:v>
                </c:pt>
                <c:pt idx="5252">
                  <c:v>#N/A</c:v>
                </c:pt>
                <c:pt idx="5253">
                  <c:v>#N/A</c:v>
                </c:pt>
                <c:pt idx="5254">
                  <c:v>#N/A</c:v>
                </c:pt>
                <c:pt idx="5255">
                  <c:v>#N/A</c:v>
                </c:pt>
                <c:pt idx="5256">
                  <c:v>#N/A</c:v>
                </c:pt>
                <c:pt idx="5257">
                  <c:v>#N/A</c:v>
                </c:pt>
                <c:pt idx="5258">
                  <c:v>#N/A</c:v>
                </c:pt>
                <c:pt idx="5259">
                  <c:v>#N/A</c:v>
                </c:pt>
                <c:pt idx="5260">
                  <c:v>#N/A</c:v>
                </c:pt>
                <c:pt idx="5261">
                  <c:v>#N/A</c:v>
                </c:pt>
                <c:pt idx="5262">
                  <c:v>#N/A</c:v>
                </c:pt>
                <c:pt idx="5263">
                  <c:v>#N/A</c:v>
                </c:pt>
                <c:pt idx="5264">
                  <c:v>#N/A</c:v>
                </c:pt>
                <c:pt idx="5265">
                  <c:v>#N/A</c:v>
                </c:pt>
                <c:pt idx="5266">
                  <c:v>#N/A</c:v>
                </c:pt>
                <c:pt idx="5267">
                  <c:v>#N/A</c:v>
                </c:pt>
                <c:pt idx="5268">
                  <c:v>#N/A</c:v>
                </c:pt>
                <c:pt idx="5269">
                  <c:v>#N/A</c:v>
                </c:pt>
                <c:pt idx="5270">
                  <c:v>#N/A</c:v>
                </c:pt>
                <c:pt idx="5271">
                  <c:v>#N/A</c:v>
                </c:pt>
                <c:pt idx="5272">
                  <c:v>#N/A</c:v>
                </c:pt>
                <c:pt idx="5273">
                  <c:v>#N/A</c:v>
                </c:pt>
                <c:pt idx="5274">
                  <c:v>#N/A</c:v>
                </c:pt>
                <c:pt idx="5275">
                  <c:v>#N/A</c:v>
                </c:pt>
                <c:pt idx="5276">
                  <c:v>#N/A</c:v>
                </c:pt>
                <c:pt idx="5277">
                  <c:v>#N/A</c:v>
                </c:pt>
                <c:pt idx="5278">
                  <c:v>#N/A</c:v>
                </c:pt>
                <c:pt idx="5279">
                  <c:v>#N/A</c:v>
                </c:pt>
                <c:pt idx="5280">
                  <c:v>#N/A</c:v>
                </c:pt>
                <c:pt idx="5281">
                  <c:v>#N/A</c:v>
                </c:pt>
                <c:pt idx="5282">
                  <c:v>#N/A</c:v>
                </c:pt>
                <c:pt idx="5283">
                  <c:v>#N/A</c:v>
                </c:pt>
                <c:pt idx="5284">
                  <c:v>#N/A</c:v>
                </c:pt>
                <c:pt idx="5285">
                  <c:v>#N/A</c:v>
                </c:pt>
                <c:pt idx="5286">
                  <c:v>#N/A</c:v>
                </c:pt>
                <c:pt idx="5287">
                  <c:v>#N/A</c:v>
                </c:pt>
                <c:pt idx="5288">
                  <c:v>#N/A</c:v>
                </c:pt>
                <c:pt idx="5289">
                  <c:v>#N/A</c:v>
                </c:pt>
                <c:pt idx="5290">
                  <c:v>#N/A</c:v>
                </c:pt>
                <c:pt idx="5291">
                  <c:v>#N/A</c:v>
                </c:pt>
                <c:pt idx="5292">
                  <c:v>#N/A</c:v>
                </c:pt>
                <c:pt idx="5293">
                  <c:v>#N/A</c:v>
                </c:pt>
                <c:pt idx="5294">
                  <c:v>#N/A</c:v>
                </c:pt>
                <c:pt idx="5295">
                  <c:v>#N/A</c:v>
                </c:pt>
                <c:pt idx="5296">
                  <c:v>#N/A</c:v>
                </c:pt>
                <c:pt idx="5297">
                  <c:v>#N/A</c:v>
                </c:pt>
                <c:pt idx="5298">
                  <c:v>#N/A</c:v>
                </c:pt>
                <c:pt idx="5299">
                  <c:v>#N/A</c:v>
                </c:pt>
                <c:pt idx="5300">
                  <c:v>#N/A</c:v>
                </c:pt>
                <c:pt idx="5301">
                  <c:v>#N/A</c:v>
                </c:pt>
                <c:pt idx="5302">
                  <c:v>#N/A</c:v>
                </c:pt>
                <c:pt idx="5303">
                  <c:v>#N/A</c:v>
                </c:pt>
                <c:pt idx="5304">
                  <c:v>#N/A</c:v>
                </c:pt>
                <c:pt idx="5305">
                  <c:v>#N/A</c:v>
                </c:pt>
                <c:pt idx="5306">
                  <c:v>#N/A</c:v>
                </c:pt>
                <c:pt idx="5307">
                  <c:v>#N/A</c:v>
                </c:pt>
                <c:pt idx="5308">
                  <c:v>#N/A</c:v>
                </c:pt>
                <c:pt idx="5309">
                  <c:v>#N/A</c:v>
                </c:pt>
                <c:pt idx="5310">
                  <c:v>#N/A</c:v>
                </c:pt>
                <c:pt idx="5311">
                  <c:v>#N/A</c:v>
                </c:pt>
                <c:pt idx="5312">
                  <c:v>#N/A</c:v>
                </c:pt>
                <c:pt idx="5313">
                  <c:v>#N/A</c:v>
                </c:pt>
                <c:pt idx="5314">
                  <c:v>#N/A</c:v>
                </c:pt>
                <c:pt idx="5315">
                  <c:v>#N/A</c:v>
                </c:pt>
                <c:pt idx="5316">
                  <c:v>#N/A</c:v>
                </c:pt>
                <c:pt idx="5317">
                  <c:v>#N/A</c:v>
                </c:pt>
                <c:pt idx="5318">
                  <c:v>#N/A</c:v>
                </c:pt>
                <c:pt idx="5319">
                  <c:v>#N/A</c:v>
                </c:pt>
                <c:pt idx="5320">
                  <c:v>#N/A</c:v>
                </c:pt>
                <c:pt idx="5321">
                  <c:v>#N/A</c:v>
                </c:pt>
                <c:pt idx="5322">
                  <c:v>#N/A</c:v>
                </c:pt>
                <c:pt idx="5323">
                  <c:v>#N/A</c:v>
                </c:pt>
                <c:pt idx="5324">
                  <c:v>#N/A</c:v>
                </c:pt>
                <c:pt idx="5325">
                  <c:v>#N/A</c:v>
                </c:pt>
                <c:pt idx="5326">
                  <c:v>#N/A</c:v>
                </c:pt>
                <c:pt idx="5327">
                  <c:v>#N/A</c:v>
                </c:pt>
                <c:pt idx="5328">
                  <c:v>#N/A</c:v>
                </c:pt>
                <c:pt idx="5329">
                  <c:v>#N/A</c:v>
                </c:pt>
                <c:pt idx="5330">
                  <c:v>#N/A</c:v>
                </c:pt>
                <c:pt idx="5331">
                  <c:v>#N/A</c:v>
                </c:pt>
                <c:pt idx="5332">
                  <c:v>#N/A</c:v>
                </c:pt>
                <c:pt idx="5333">
                  <c:v>#N/A</c:v>
                </c:pt>
                <c:pt idx="5334">
                  <c:v>#N/A</c:v>
                </c:pt>
                <c:pt idx="5335">
                  <c:v>#N/A</c:v>
                </c:pt>
                <c:pt idx="5336">
                  <c:v>#N/A</c:v>
                </c:pt>
                <c:pt idx="5337">
                  <c:v>#N/A</c:v>
                </c:pt>
                <c:pt idx="5338">
                  <c:v>#N/A</c:v>
                </c:pt>
                <c:pt idx="5339">
                  <c:v>#N/A</c:v>
                </c:pt>
                <c:pt idx="5340">
                  <c:v>#N/A</c:v>
                </c:pt>
                <c:pt idx="5341">
                  <c:v>#N/A</c:v>
                </c:pt>
                <c:pt idx="5342">
                  <c:v>#N/A</c:v>
                </c:pt>
                <c:pt idx="5343">
                  <c:v>#N/A</c:v>
                </c:pt>
                <c:pt idx="5344">
                  <c:v>#N/A</c:v>
                </c:pt>
                <c:pt idx="5345">
                  <c:v>#N/A</c:v>
                </c:pt>
                <c:pt idx="5346">
                  <c:v>#N/A</c:v>
                </c:pt>
                <c:pt idx="5347">
                  <c:v>#N/A</c:v>
                </c:pt>
                <c:pt idx="5348">
                  <c:v>#N/A</c:v>
                </c:pt>
                <c:pt idx="5349">
                  <c:v>#N/A</c:v>
                </c:pt>
                <c:pt idx="5350">
                  <c:v>#N/A</c:v>
                </c:pt>
                <c:pt idx="5351">
                  <c:v>#N/A</c:v>
                </c:pt>
                <c:pt idx="5352">
                  <c:v>#N/A</c:v>
                </c:pt>
                <c:pt idx="5353">
                  <c:v>#N/A</c:v>
                </c:pt>
                <c:pt idx="5354">
                  <c:v>#N/A</c:v>
                </c:pt>
                <c:pt idx="5355">
                  <c:v>#N/A</c:v>
                </c:pt>
                <c:pt idx="5356">
                  <c:v>#N/A</c:v>
                </c:pt>
                <c:pt idx="5357">
                  <c:v>#N/A</c:v>
                </c:pt>
                <c:pt idx="5358">
                  <c:v>#N/A</c:v>
                </c:pt>
                <c:pt idx="5359">
                  <c:v>#N/A</c:v>
                </c:pt>
                <c:pt idx="5360">
                  <c:v>#N/A</c:v>
                </c:pt>
                <c:pt idx="5361">
                  <c:v>#N/A</c:v>
                </c:pt>
                <c:pt idx="5362">
                  <c:v>#N/A</c:v>
                </c:pt>
                <c:pt idx="5363">
                  <c:v>#N/A</c:v>
                </c:pt>
                <c:pt idx="5364">
                  <c:v>#N/A</c:v>
                </c:pt>
                <c:pt idx="5365">
                  <c:v>#N/A</c:v>
                </c:pt>
                <c:pt idx="5366">
                  <c:v>#N/A</c:v>
                </c:pt>
                <c:pt idx="5367">
                  <c:v>#N/A</c:v>
                </c:pt>
                <c:pt idx="5368">
                  <c:v>#N/A</c:v>
                </c:pt>
                <c:pt idx="5369">
                  <c:v>#N/A</c:v>
                </c:pt>
                <c:pt idx="5370">
                  <c:v>#N/A</c:v>
                </c:pt>
                <c:pt idx="5371">
                  <c:v>#N/A</c:v>
                </c:pt>
                <c:pt idx="5372">
                  <c:v>#N/A</c:v>
                </c:pt>
                <c:pt idx="5373">
                  <c:v>#N/A</c:v>
                </c:pt>
                <c:pt idx="5374">
                  <c:v>#N/A</c:v>
                </c:pt>
                <c:pt idx="5375">
                  <c:v>#N/A</c:v>
                </c:pt>
                <c:pt idx="5376">
                  <c:v>#N/A</c:v>
                </c:pt>
                <c:pt idx="5377">
                  <c:v>#N/A</c:v>
                </c:pt>
                <c:pt idx="5378">
                  <c:v>#N/A</c:v>
                </c:pt>
                <c:pt idx="5379">
                  <c:v>#N/A</c:v>
                </c:pt>
                <c:pt idx="5380">
                  <c:v>#N/A</c:v>
                </c:pt>
                <c:pt idx="5381">
                  <c:v>#N/A</c:v>
                </c:pt>
                <c:pt idx="5382">
                  <c:v>#N/A</c:v>
                </c:pt>
                <c:pt idx="5383">
                  <c:v>#N/A</c:v>
                </c:pt>
                <c:pt idx="5384">
                  <c:v>#N/A</c:v>
                </c:pt>
                <c:pt idx="5385">
                  <c:v>#N/A</c:v>
                </c:pt>
                <c:pt idx="5386">
                  <c:v>#N/A</c:v>
                </c:pt>
                <c:pt idx="5387">
                  <c:v>#N/A</c:v>
                </c:pt>
                <c:pt idx="5388">
                  <c:v>#N/A</c:v>
                </c:pt>
                <c:pt idx="5389">
                  <c:v>#N/A</c:v>
                </c:pt>
                <c:pt idx="5390">
                  <c:v>#N/A</c:v>
                </c:pt>
                <c:pt idx="5391">
                  <c:v>#N/A</c:v>
                </c:pt>
                <c:pt idx="5392">
                  <c:v>#N/A</c:v>
                </c:pt>
                <c:pt idx="5393">
                  <c:v>#N/A</c:v>
                </c:pt>
                <c:pt idx="5394">
                  <c:v>#N/A</c:v>
                </c:pt>
                <c:pt idx="5395">
                  <c:v>#N/A</c:v>
                </c:pt>
                <c:pt idx="5396">
                  <c:v>#N/A</c:v>
                </c:pt>
                <c:pt idx="5397">
                  <c:v>#N/A</c:v>
                </c:pt>
                <c:pt idx="5398">
                  <c:v>#N/A</c:v>
                </c:pt>
                <c:pt idx="5399">
                  <c:v>#N/A</c:v>
                </c:pt>
                <c:pt idx="5400">
                  <c:v>#N/A</c:v>
                </c:pt>
                <c:pt idx="5401">
                  <c:v>#N/A</c:v>
                </c:pt>
                <c:pt idx="5402">
                  <c:v>#N/A</c:v>
                </c:pt>
                <c:pt idx="5403">
                  <c:v>#N/A</c:v>
                </c:pt>
                <c:pt idx="5404">
                  <c:v>#N/A</c:v>
                </c:pt>
                <c:pt idx="5405">
                  <c:v>#N/A</c:v>
                </c:pt>
                <c:pt idx="5406">
                  <c:v>#N/A</c:v>
                </c:pt>
                <c:pt idx="5407">
                  <c:v>#N/A</c:v>
                </c:pt>
                <c:pt idx="5408">
                  <c:v>#N/A</c:v>
                </c:pt>
                <c:pt idx="5409">
                  <c:v>#N/A</c:v>
                </c:pt>
                <c:pt idx="5410">
                  <c:v>#N/A</c:v>
                </c:pt>
                <c:pt idx="5411">
                  <c:v>#N/A</c:v>
                </c:pt>
                <c:pt idx="5412">
                  <c:v>#N/A</c:v>
                </c:pt>
                <c:pt idx="5413">
                  <c:v>#N/A</c:v>
                </c:pt>
                <c:pt idx="5414">
                  <c:v>#N/A</c:v>
                </c:pt>
                <c:pt idx="5415">
                  <c:v>#N/A</c:v>
                </c:pt>
                <c:pt idx="5416">
                  <c:v>#N/A</c:v>
                </c:pt>
                <c:pt idx="5417">
                  <c:v>#N/A</c:v>
                </c:pt>
                <c:pt idx="5418">
                  <c:v>#N/A</c:v>
                </c:pt>
                <c:pt idx="5419">
                  <c:v>#N/A</c:v>
                </c:pt>
                <c:pt idx="5420">
                  <c:v>#N/A</c:v>
                </c:pt>
                <c:pt idx="5421">
                  <c:v>#N/A</c:v>
                </c:pt>
                <c:pt idx="5422">
                  <c:v>#N/A</c:v>
                </c:pt>
                <c:pt idx="5423">
                  <c:v>#N/A</c:v>
                </c:pt>
                <c:pt idx="5424">
                  <c:v>#N/A</c:v>
                </c:pt>
                <c:pt idx="5425">
                  <c:v>#N/A</c:v>
                </c:pt>
                <c:pt idx="5426">
                  <c:v>#N/A</c:v>
                </c:pt>
                <c:pt idx="5427">
                  <c:v>#N/A</c:v>
                </c:pt>
                <c:pt idx="5428">
                  <c:v>#N/A</c:v>
                </c:pt>
                <c:pt idx="5429">
                  <c:v>#N/A</c:v>
                </c:pt>
                <c:pt idx="5430">
                  <c:v>#N/A</c:v>
                </c:pt>
                <c:pt idx="5431">
                  <c:v>#N/A</c:v>
                </c:pt>
                <c:pt idx="5432">
                  <c:v>#N/A</c:v>
                </c:pt>
                <c:pt idx="5433">
                  <c:v>#N/A</c:v>
                </c:pt>
                <c:pt idx="5434">
                  <c:v>#N/A</c:v>
                </c:pt>
                <c:pt idx="5435">
                  <c:v>#N/A</c:v>
                </c:pt>
                <c:pt idx="5436">
                  <c:v>#N/A</c:v>
                </c:pt>
                <c:pt idx="5437">
                  <c:v>#N/A</c:v>
                </c:pt>
                <c:pt idx="5438">
                  <c:v>#N/A</c:v>
                </c:pt>
                <c:pt idx="5439">
                  <c:v>#N/A</c:v>
                </c:pt>
                <c:pt idx="5440">
                  <c:v>#N/A</c:v>
                </c:pt>
                <c:pt idx="5441">
                  <c:v>#N/A</c:v>
                </c:pt>
                <c:pt idx="5442">
                  <c:v>#N/A</c:v>
                </c:pt>
                <c:pt idx="5443">
                  <c:v>#N/A</c:v>
                </c:pt>
                <c:pt idx="5444">
                  <c:v>#N/A</c:v>
                </c:pt>
                <c:pt idx="5445">
                  <c:v>#N/A</c:v>
                </c:pt>
                <c:pt idx="5446">
                  <c:v>#N/A</c:v>
                </c:pt>
                <c:pt idx="5447">
                  <c:v>#N/A</c:v>
                </c:pt>
                <c:pt idx="5448">
                  <c:v>#N/A</c:v>
                </c:pt>
                <c:pt idx="5449">
                  <c:v>#N/A</c:v>
                </c:pt>
                <c:pt idx="5450">
                  <c:v>#N/A</c:v>
                </c:pt>
                <c:pt idx="5451">
                  <c:v>#N/A</c:v>
                </c:pt>
                <c:pt idx="5452">
                  <c:v>#N/A</c:v>
                </c:pt>
                <c:pt idx="5453">
                  <c:v>#N/A</c:v>
                </c:pt>
                <c:pt idx="5454">
                  <c:v>#N/A</c:v>
                </c:pt>
                <c:pt idx="5455">
                  <c:v>#N/A</c:v>
                </c:pt>
                <c:pt idx="5456">
                  <c:v>#N/A</c:v>
                </c:pt>
                <c:pt idx="5457">
                  <c:v>#N/A</c:v>
                </c:pt>
                <c:pt idx="5458">
                  <c:v>#N/A</c:v>
                </c:pt>
                <c:pt idx="5459">
                  <c:v>#N/A</c:v>
                </c:pt>
                <c:pt idx="5460">
                  <c:v>#N/A</c:v>
                </c:pt>
                <c:pt idx="5461">
                  <c:v>#N/A</c:v>
                </c:pt>
                <c:pt idx="5462">
                  <c:v>#N/A</c:v>
                </c:pt>
                <c:pt idx="5463">
                  <c:v>#N/A</c:v>
                </c:pt>
                <c:pt idx="5464">
                  <c:v>#N/A</c:v>
                </c:pt>
                <c:pt idx="5465">
                  <c:v>#N/A</c:v>
                </c:pt>
                <c:pt idx="5466">
                  <c:v>#N/A</c:v>
                </c:pt>
                <c:pt idx="5467">
                  <c:v>#N/A</c:v>
                </c:pt>
                <c:pt idx="5468">
                  <c:v>#N/A</c:v>
                </c:pt>
                <c:pt idx="5469">
                  <c:v>#N/A</c:v>
                </c:pt>
                <c:pt idx="5470">
                  <c:v>#N/A</c:v>
                </c:pt>
                <c:pt idx="5471">
                  <c:v>#N/A</c:v>
                </c:pt>
                <c:pt idx="5472">
                  <c:v>#N/A</c:v>
                </c:pt>
                <c:pt idx="5473">
                  <c:v>#N/A</c:v>
                </c:pt>
                <c:pt idx="5474">
                  <c:v>#N/A</c:v>
                </c:pt>
                <c:pt idx="5475">
                  <c:v>#N/A</c:v>
                </c:pt>
                <c:pt idx="5476">
                  <c:v>#N/A</c:v>
                </c:pt>
                <c:pt idx="5477">
                  <c:v>#N/A</c:v>
                </c:pt>
                <c:pt idx="5478">
                  <c:v>#N/A</c:v>
                </c:pt>
                <c:pt idx="5479">
                  <c:v>#N/A</c:v>
                </c:pt>
                <c:pt idx="5480">
                  <c:v>#N/A</c:v>
                </c:pt>
                <c:pt idx="5481">
                  <c:v>#N/A</c:v>
                </c:pt>
                <c:pt idx="5482">
                  <c:v>#N/A</c:v>
                </c:pt>
                <c:pt idx="5483">
                  <c:v>#N/A</c:v>
                </c:pt>
                <c:pt idx="5484">
                  <c:v>#N/A</c:v>
                </c:pt>
                <c:pt idx="5485">
                  <c:v>#N/A</c:v>
                </c:pt>
                <c:pt idx="5486">
                  <c:v>#N/A</c:v>
                </c:pt>
                <c:pt idx="5487">
                  <c:v>#N/A</c:v>
                </c:pt>
                <c:pt idx="5488">
                  <c:v>#N/A</c:v>
                </c:pt>
                <c:pt idx="5489">
                  <c:v>#N/A</c:v>
                </c:pt>
                <c:pt idx="5490">
                  <c:v>#N/A</c:v>
                </c:pt>
                <c:pt idx="5491">
                  <c:v>#N/A</c:v>
                </c:pt>
                <c:pt idx="5492">
                  <c:v>#N/A</c:v>
                </c:pt>
                <c:pt idx="5493">
                  <c:v>#N/A</c:v>
                </c:pt>
                <c:pt idx="5494">
                  <c:v>#N/A</c:v>
                </c:pt>
                <c:pt idx="5495">
                  <c:v>#N/A</c:v>
                </c:pt>
                <c:pt idx="5496">
                  <c:v>#N/A</c:v>
                </c:pt>
                <c:pt idx="5497">
                  <c:v>#N/A</c:v>
                </c:pt>
                <c:pt idx="5498">
                  <c:v>#N/A</c:v>
                </c:pt>
                <c:pt idx="5499">
                  <c:v>#N/A</c:v>
                </c:pt>
                <c:pt idx="5500">
                  <c:v>#N/A</c:v>
                </c:pt>
                <c:pt idx="5501">
                  <c:v>#N/A</c:v>
                </c:pt>
                <c:pt idx="5502">
                  <c:v>#N/A</c:v>
                </c:pt>
                <c:pt idx="5503">
                  <c:v>#N/A</c:v>
                </c:pt>
                <c:pt idx="5504">
                  <c:v>#N/A</c:v>
                </c:pt>
                <c:pt idx="5505">
                  <c:v>#N/A</c:v>
                </c:pt>
                <c:pt idx="5506">
                  <c:v>#N/A</c:v>
                </c:pt>
                <c:pt idx="5507">
                  <c:v>#N/A</c:v>
                </c:pt>
                <c:pt idx="5508">
                  <c:v>#N/A</c:v>
                </c:pt>
                <c:pt idx="5509">
                  <c:v>#N/A</c:v>
                </c:pt>
                <c:pt idx="5510">
                  <c:v>#N/A</c:v>
                </c:pt>
                <c:pt idx="5511">
                  <c:v>#N/A</c:v>
                </c:pt>
                <c:pt idx="5512">
                  <c:v>#N/A</c:v>
                </c:pt>
                <c:pt idx="5513">
                  <c:v>#N/A</c:v>
                </c:pt>
                <c:pt idx="5514">
                  <c:v>#N/A</c:v>
                </c:pt>
                <c:pt idx="5515">
                  <c:v>#N/A</c:v>
                </c:pt>
                <c:pt idx="5516">
                  <c:v>#N/A</c:v>
                </c:pt>
                <c:pt idx="5517">
                  <c:v>#N/A</c:v>
                </c:pt>
                <c:pt idx="5518">
                  <c:v>#N/A</c:v>
                </c:pt>
                <c:pt idx="5519">
                  <c:v>#N/A</c:v>
                </c:pt>
                <c:pt idx="5520">
                  <c:v>#N/A</c:v>
                </c:pt>
                <c:pt idx="5521">
                  <c:v>#N/A</c:v>
                </c:pt>
                <c:pt idx="5522">
                  <c:v>#N/A</c:v>
                </c:pt>
                <c:pt idx="5523">
                  <c:v>#N/A</c:v>
                </c:pt>
                <c:pt idx="5524">
                  <c:v>#N/A</c:v>
                </c:pt>
                <c:pt idx="5525">
                  <c:v>#N/A</c:v>
                </c:pt>
                <c:pt idx="5526">
                  <c:v>#N/A</c:v>
                </c:pt>
                <c:pt idx="5527">
                  <c:v>#N/A</c:v>
                </c:pt>
                <c:pt idx="5528">
                  <c:v>#N/A</c:v>
                </c:pt>
                <c:pt idx="5529">
                  <c:v>#N/A</c:v>
                </c:pt>
                <c:pt idx="5530">
                  <c:v>#N/A</c:v>
                </c:pt>
                <c:pt idx="5531">
                  <c:v>#N/A</c:v>
                </c:pt>
                <c:pt idx="5532">
                  <c:v>#N/A</c:v>
                </c:pt>
                <c:pt idx="5533">
                  <c:v>#N/A</c:v>
                </c:pt>
                <c:pt idx="5534">
                  <c:v>#N/A</c:v>
                </c:pt>
                <c:pt idx="5535">
                  <c:v>#N/A</c:v>
                </c:pt>
                <c:pt idx="5536">
                  <c:v>#N/A</c:v>
                </c:pt>
                <c:pt idx="5537">
                  <c:v>#N/A</c:v>
                </c:pt>
                <c:pt idx="5538">
                  <c:v>#N/A</c:v>
                </c:pt>
                <c:pt idx="5539">
                  <c:v>#N/A</c:v>
                </c:pt>
                <c:pt idx="5540">
                  <c:v>#N/A</c:v>
                </c:pt>
                <c:pt idx="5541">
                  <c:v>#N/A</c:v>
                </c:pt>
                <c:pt idx="5542">
                  <c:v>#N/A</c:v>
                </c:pt>
                <c:pt idx="5543">
                  <c:v>#N/A</c:v>
                </c:pt>
                <c:pt idx="5544">
                  <c:v>#N/A</c:v>
                </c:pt>
                <c:pt idx="5545">
                  <c:v>#N/A</c:v>
                </c:pt>
                <c:pt idx="5546">
                  <c:v>#N/A</c:v>
                </c:pt>
                <c:pt idx="5547">
                  <c:v>#N/A</c:v>
                </c:pt>
                <c:pt idx="5548">
                  <c:v>#N/A</c:v>
                </c:pt>
                <c:pt idx="5549">
                  <c:v>#N/A</c:v>
                </c:pt>
                <c:pt idx="5550">
                  <c:v>#N/A</c:v>
                </c:pt>
                <c:pt idx="5551">
                  <c:v>#N/A</c:v>
                </c:pt>
                <c:pt idx="5552">
                  <c:v>#N/A</c:v>
                </c:pt>
                <c:pt idx="5553">
                  <c:v>#N/A</c:v>
                </c:pt>
                <c:pt idx="5554">
                  <c:v>#N/A</c:v>
                </c:pt>
                <c:pt idx="5555">
                  <c:v>#N/A</c:v>
                </c:pt>
                <c:pt idx="5556">
                  <c:v>#N/A</c:v>
                </c:pt>
                <c:pt idx="5557">
                  <c:v>#N/A</c:v>
                </c:pt>
                <c:pt idx="5558">
                  <c:v>#N/A</c:v>
                </c:pt>
                <c:pt idx="5559">
                  <c:v>#N/A</c:v>
                </c:pt>
                <c:pt idx="5560">
                  <c:v>#N/A</c:v>
                </c:pt>
                <c:pt idx="5561">
                  <c:v>#N/A</c:v>
                </c:pt>
                <c:pt idx="5562">
                  <c:v>#N/A</c:v>
                </c:pt>
                <c:pt idx="5563">
                  <c:v>#N/A</c:v>
                </c:pt>
                <c:pt idx="5564">
                  <c:v>#N/A</c:v>
                </c:pt>
                <c:pt idx="5565">
                  <c:v>#N/A</c:v>
                </c:pt>
                <c:pt idx="5566">
                  <c:v>#N/A</c:v>
                </c:pt>
                <c:pt idx="5567">
                  <c:v>#N/A</c:v>
                </c:pt>
                <c:pt idx="5568">
                  <c:v>#N/A</c:v>
                </c:pt>
                <c:pt idx="5569">
                  <c:v>#N/A</c:v>
                </c:pt>
                <c:pt idx="5570">
                  <c:v>#N/A</c:v>
                </c:pt>
                <c:pt idx="5571">
                  <c:v>#N/A</c:v>
                </c:pt>
                <c:pt idx="5572">
                  <c:v>#N/A</c:v>
                </c:pt>
                <c:pt idx="5573">
                  <c:v>#N/A</c:v>
                </c:pt>
                <c:pt idx="5574">
                  <c:v>#N/A</c:v>
                </c:pt>
                <c:pt idx="5575">
                  <c:v>#N/A</c:v>
                </c:pt>
                <c:pt idx="5576">
                  <c:v>#N/A</c:v>
                </c:pt>
                <c:pt idx="5577">
                  <c:v>#N/A</c:v>
                </c:pt>
                <c:pt idx="5578">
                  <c:v>#N/A</c:v>
                </c:pt>
                <c:pt idx="5579">
                  <c:v>#N/A</c:v>
                </c:pt>
                <c:pt idx="5580">
                  <c:v>#N/A</c:v>
                </c:pt>
                <c:pt idx="5581">
                  <c:v>#N/A</c:v>
                </c:pt>
                <c:pt idx="5582">
                  <c:v>#N/A</c:v>
                </c:pt>
                <c:pt idx="5583">
                  <c:v>#N/A</c:v>
                </c:pt>
                <c:pt idx="5584">
                  <c:v>#N/A</c:v>
                </c:pt>
                <c:pt idx="5585">
                  <c:v>#N/A</c:v>
                </c:pt>
                <c:pt idx="5586">
                  <c:v>#N/A</c:v>
                </c:pt>
                <c:pt idx="5587">
                  <c:v>#N/A</c:v>
                </c:pt>
                <c:pt idx="5588">
                  <c:v>#N/A</c:v>
                </c:pt>
                <c:pt idx="5589">
                  <c:v>#N/A</c:v>
                </c:pt>
                <c:pt idx="5590">
                  <c:v>#N/A</c:v>
                </c:pt>
                <c:pt idx="5591">
                  <c:v>#N/A</c:v>
                </c:pt>
                <c:pt idx="5592">
                  <c:v>#N/A</c:v>
                </c:pt>
                <c:pt idx="5593">
                  <c:v>#N/A</c:v>
                </c:pt>
                <c:pt idx="5594">
                  <c:v>#N/A</c:v>
                </c:pt>
                <c:pt idx="5595">
                  <c:v>#N/A</c:v>
                </c:pt>
                <c:pt idx="5596">
                  <c:v>#N/A</c:v>
                </c:pt>
                <c:pt idx="5597">
                  <c:v>#N/A</c:v>
                </c:pt>
                <c:pt idx="5598">
                  <c:v>#N/A</c:v>
                </c:pt>
                <c:pt idx="5599">
                  <c:v>#N/A</c:v>
                </c:pt>
                <c:pt idx="5600">
                  <c:v>#N/A</c:v>
                </c:pt>
                <c:pt idx="5601">
                  <c:v>#N/A</c:v>
                </c:pt>
                <c:pt idx="5602">
                  <c:v>#N/A</c:v>
                </c:pt>
                <c:pt idx="5603">
                  <c:v>#N/A</c:v>
                </c:pt>
                <c:pt idx="5604">
                  <c:v>#N/A</c:v>
                </c:pt>
                <c:pt idx="5605">
                  <c:v>#N/A</c:v>
                </c:pt>
                <c:pt idx="5606">
                  <c:v>#N/A</c:v>
                </c:pt>
                <c:pt idx="5607">
                  <c:v>#N/A</c:v>
                </c:pt>
                <c:pt idx="5608">
                  <c:v>#N/A</c:v>
                </c:pt>
                <c:pt idx="5609">
                  <c:v>#N/A</c:v>
                </c:pt>
                <c:pt idx="5610">
                  <c:v>#N/A</c:v>
                </c:pt>
                <c:pt idx="5611">
                  <c:v>#N/A</c:v>
                </c:pt>
                <c:pt idx="5612">
                  <c:v>#N/A</c:v>
                </c:pt>
                <c:pt idx="5613">
                  <c:v>#N/A</c:v>
                </c:pt>
                <c:pt idx="5614">
                  <c:v>#N/A</c:v>
                </c:pt>
                <c:pt idx="5615">
                  <c:v>#N/A</c:v>
                </c:pt>
                <c:pt idx="5616">
                  <c:v>#N/A</c:v>
                </c:pt>
                <c:pt idx="5617">
                  <c:v>#N/A</c:v>
                </c:pt>
                <c:pt idx="5618">
                  <c:v>#N/A</c:v>
                </c:pt>
                <c:pt idx="5619">
                  <c:v>#N/A</c:v>
                </c:pt>
                <c:pt idx="5620">
                  <c:v>#N/A</c:v>
                </c:pt>
                <c:pt idx="5621">
                  <c:v>#N/A</c:v>
                </c:pt>
                <c:pt idx="5622">
                  <c:v>#N/A</c:v>
                </c:pt>
                <c:pt idx="5623">
                  <c:v>#N/A</c:v>
                </c:pt>
                <c:pt idx="5624">
                  <c:v>#N/A</c:v>
                </c:pt>
                <c:pt idx="5625">
                  <c:v>#N/A</c:v>
                </c:pt>
                <c:pt idx="5626">
                  <c:v>#N/A</c:v>
                </c:pt>
                <c:pt idx="5627">
                  <c:v>#N/A</c:v>
                </c:pt>
                <c:pt idx="5628">
                  <c:v>#N/A</c:v>
                </c:pt>
                <c:pt idx="5629">
                  <c:v>#N/A</c:v>
                </c:pt>
                <c:pt idx="5630">
                  <c:v>#N/A</c:v>
                </c:pt>
                <c:pt idx="5631">
                  <c:v>#N/A</c:v>
                </c:pt>
                <c:pt idx="5632">
                  <c:v>#N/A</c:v>
                </c:pt>
                <c:pt idx="5633">
                  <c:v>#N/A</c:v>
                </c:pt>
                <c:pt idx="5634">
                  <c:v>#N/A</c:v>
                </c:pt>
                <c:pt idx="5635">
                  <c:v>#N/A</c:v>
                </c:pt>
                <c:pt idx="5636">
                  <c:v>#N/A</c:v>
                </c:pt>
                <c:pt idx="5637">
                  <c:v>#N/A</c:v>
                </c:pt>
                <c:pt idx="5638">
                  <c:v>#N/A</c:v>
                </c:pt>
                <c:pt idx="5639">
                  <c:v>#N/A</c:v>
                </c:pt>
                <c:pt idx="5640">
                  <c:v>#N/A</c:v>
                </c:pt>
                <c:pt idx="5641">
                  <c:v>#N/A</c:v>
                </c:pt>
                <c:pt idx="5642">
                  <c:v>#N/A</c:v>
                </c:pt>
                <c:pt idx="5643">
                  <c:v>#N/A</c:v>
                </c:pt>
                <c:pt idx="5644">
                  <c:v>#N/A</c:v>
                </c:pt>
                <c:pt idx="5645">
                  <c:v>#N/A</c:v>
                </c:pt>
                <c:pt idx="5646">
                  <c:v>#N/A</c:v>
                </c:pt>
                <c:pt idx="5647">
                  <c:v>#N/A</c:v>
                </c:pt>
                <c:pt idx="5648">
                  <c:v>#N/A</c:v>
                </c:pt>
                <c:pt idx="5649">
                  <c:v>#N/A</c:v>
                </c:pt>
                <c:pt idx="5650">
                  <c:v>#N/A</c:v>
                </c:pt>
                <c:pt idx="5651">
                  <c:v>#N/A</c:v>
                </c:pt>
                <c:pt idx="5652">
                  <c:v>#N/A</c:v>
                </c:pt>
                <c:pt idx="5653">
                  <c:v>#N/A</c:v>
                </c:pt>
                <c:pt idx="5654">
                  <c:v>#N/A</c:v>
                </c:pt>
                <c:pt idx="5655">
                  <c:v>#N/A</c:v>
                </c:pt>
                <c:pt idx="5656">
                  <c:v>#N/A</c:v>
                </c:pt>
                <c:pt idx="5657">
                  <c:v>#N/A</c:v>
                </c:pt>
                <c:pt idx="5658">
                  <c:v>#N/A</c:v>
                </c:pt>
                <c:pt idx="5659">
                  <c:v>#N/A</c:v>
                </c:pt>
                <c:pt idx="5660">
                  <c:v>#N/A</c:v>
                </c:pt>
                <c:pt idx="5661">
                  <c:v>#N/A</c:v>
                </c:pt>
                <c:pt idx="5662">
                  <c:v>#N/A</c:v>
                </c:pt>
                <c:pt idx="5663">
                  <c:v>#N/A</c:v>
                </c:pt>
                <c:pt idx="5664">
                  <c:v>#N/A</c:v>
                </c:pt>
                <c:pt idx="5665">
                  <c:v>#N/A</c:v>
                </c:pt>
                <c:pt idx="5666">
                  <c:v>#N/A</c:v>
                </c:pt>
                <c:pt idx="5667">
                  <c:v>#N/A</c:v>
                </c:pt>
                <c:pt idx="5668">
                  <c:v>#N/A</c:v>
                </c:pt>
                <c:pt idx="5669">
                  <c:v>#N/A</c:v>
                </c:pt>
                <c:pt idx="5670">
                  <c:v>#N/A</c:v>
                </c:pt>
                <c:pt idx="5671">
                  <c:v>#N/A</c:v>
                </c:pt>
                <c:pt idx="5672">
                  <c:v>#N/A</c:v>
                </c:pt>
                <c:pt idx="5673">
                  <c:v>#N/A</c:v>
                </c:pt>
                <c:pt idx="5674">
                  <c:v>#N/A</c:v>
                </c:pt>
                <c:pt idx="5675">
                  <c:v>#N/A</c:v>
                </c:pt>
                <c:pt idx="5676">
                  <c:v>#N/A</c:v>
                </c:pt>
                <c:pt idx="5677">
                  <c:v>#N/A</c:v>
                </c:pt>
                <c:pt idx="5678">
                  <c:v>#N/A</c:v>
                </c:pt>
                <c:pt idx="5679">
                  <c:v>#N/A</c:v>
                </c:pt>
                <c:pt idx="5680">
                  <c:v>#N/A</c:v>
                </c:pt>
                <c:pt idx="5681">
                  <c:v>#N/A</c:v>
                </c:pt>
                <c:pt idx="5682">
                  <c:v>#N/A</c:v>
                </c:pt>
                <c:pt idx="5683">
                  <c:v>#N/A</c:v>
                </c:pt>
                <c:pt idx="5684">
                  <c:v>#N/A</c:v>
                </c:pt>
                <c:pt idx="5685">
                  <c:v>#N/A</c:v>
                </c:pt>
                <c:pt idx="5686">
                  <c:v>#N/A</c:v>
                </c:pt>
                <c:pt idx="5687">
                  <c:v>#N/A</c:v>
                </c:pt>
                <c:pt idx="5688">
                  <c:v>#N/A</c:v>
                </c:pt>
                <c:pt idx="5689">
                  <c:v>#N/A</c:v>
                </c:pt>
                <c:pt idx="5690">
                  <c:v>#N/A</c:v>
                </c:pt>
                <c:pt idx="5691">
                  <c:v>#N/A</c:v>
                </c:pt>
                <c:pt idx="5692">
                  <c:v>#N/A</c:v>
                </c:pt>
                <c:pt idx="5693">
                  <c:v>#N/A</c:v>
                </c:pt>
                <c:pt idx="5694">
                  <c:v>#N/A</c:v>
                </c:pt>
                <c:pt idx="5695">
                  <c:v>#N/A</c:v>
                </c:pt>
                <c:pt idx="5696">
                  <c:v>#N/A</c:v>
                </c:pt>
                <c:pt idx="5697">
                  <c:v>#N/A</c:v>
                </c:pt>
                <c:pt idx="5698">
                  <c:v>#N/A</c:v>
                </c:pt>
                <c:pt idx="5699">
                  <c:v>#N/A</c:v>
                </c:pt>
                <c:pt idx="5700">
                  <c:v>#N/A</c:v>
                </c:pt>
                <c:pt idx="5701">
                  <c:v>#N/A</c:v>
                </c:pt>
                <c:pt idx="5702">
                  <c:v>#N/A</c:v>
                </c:pt>
                <c:pt idx="5703">
                  <c:v>#N/A</c:v>
                </c:pt>
                <c:pt idx="5704">
                  <c:v>#N/A</c:v>
                </c:pt>
                <c:pt idx="5705">
                  <c:v>#N/A</c:v>
                </c:pt>
                <c:pt idx="5706">
                  <c:v>#N/A</c:v>
                </c:pt>
                <c:pt idx="5707">
                  <c:v>#N/A</c:v>
                </c:pt>
                <c:pt idx="5708">
                  <c:v>#N/A</c:v>
                </c:pt>
                <c:pt idx="5709">
                  <c:v>#N/A</c:v>
                </c:pt>
                <c:pt idx="5710">
                  <c:v>#N/A</c:v>
                </c:pt>
                <c:pt idx="5711">
                  <c:v>#N/A</c:v>
                </c:pt>
                <c:pt idx="5712">
                  <c:v>#N/A</c:v>
                </c:pt>
                <c:pt idx="5713">
                  <c:v>#N/A</c:v>
                </c:pt>
                <c:pt idx="5714">
                  <c:v>#N/A</c:v>
                </c:pt>
                <c:pt idx="5715">
                  <c:v>#N/A</c:v>
                </c:pt>
                <c:pt idx="5716">
                  <c:v>#N/A</c:v>
                </c:pt>
                <c:pt idx="5717">
                  <c:v>#N/A</c:v>
                </c:pt>
                <c:pt idx="5718">
                  <c:v>#N/A</c:v>
                </c:pt>
                <c:pt idx="5719">
                  <c:v>#N/A</c:v>
                </c:pt>
                <c:pt idx="5720">
                  <c:v>#N/A</c:v>
                </c:pt>
                <c:pt idx="5721">
                  <c:v>#N/A</c:v>
                </c:pt>
                <c:pt idx="5722">
                  <c:v>#N/A</c:v>
                </c:pt>
                <c:pt idx="5723">
                  <c:v>#N/A</c:v>
                </c:pt>
                <c:pt idx="5724">
                  <c:v>#N/A</c:v>
                </c:pt>
                <c:pt idx="5725">
                  <c:v>#N/A</c:v>
                </c:pt>
                <c:pt idx="5726">
                  <c:v>#N/A</c:v>
                </c:pt>
                <c:pt idx="5727">
                  <c:v>#N/A</c:v>
                </c:pt>
                <c:pt idx="5728">
                  <c:v>#N/A</c:v>
                </c:pt>
                <c:pt idx="5729">
                  <c:v>#N/A</c:v>
                </c:pt>
                <c:pt idx="5730">
                  <c:v>#N/A</c:v>
                </c:pt>
                <c:pt idx="5731">
                  <c:v>#N/A</c:v>
                </c:pt>
                <c:pt idx="5732">
                  <c:v>#N/A</c:v>
                </c:pt>
                <c:pt idx="5733">
                  <c:v>#N/A</c:v>
                </c:pt>
                <c:pt idx="5734">
                  <c:v>#N/A</c:v>
                </c:pt>
                <c:pt idx="5735">
                  <c:v>#N/A</c:v>
                </c:pt>
                <c:pt idx="5736">
                  <c:v>#N/A</c:v>
                </c:pt>
                <c:pt idx="5737">
                  <c:v>#N/A</c:v>
                </c:pt>
                <c:pt idx="5738">
                  <c:v>#N/A</c:v>
                </c:pt>
                <c:pt idx="5739">
                  <c:v>#N/A</c:v>
                </c:pt>
                <c:pt idx="5740">
                  <c:v>#N/A</c:v>
                </c:pt>
                <c:pt idx="5741">
                  <c:v>#N/A</c:v>
                </c:pt>
                <c:pt idx="5742">
                  <c:v>#N/A</c:v>
                </c:pt>
                <c:pt idx="5743">
                  <c:v>#N/A</c:v>
                </c:pt>
                <c:pt idx="5744">
                  <c:v>#N/A</c:v>
                </c:pt>
                <c:pt idx="5745">
                  <c:v>#N/A</c:v>
                </c:pt>
                <c:pt idx="5746">
                  <c:v>#N/A</c:v>
                </c:pt>
                <c:pt idx="5747">
                  <c:v>#N/A</c:v>
                </c:pt>
                <c:pt idx="5748">
                  <c:v>#N/A</c:v>
                </c:pt>
                <c:pt idx="5749">
                  <c:v>#N/A</c:v>
                </c:pt>
                <c:pt idx="5750">
                  <c:v>#N/A</c:v>
                </c:pt>
                <c:pt idx="5751">
                  <c:v>#N/A</c:v>
                </c:pt>
                <c:pt idx="5752">
                  <c:v>#N/A</c:v>
                </c:pt>
                <c:pt idx="5753">
                  <c:v>#N/A</c:v>
                </c:pt>
                <c:pt idx="5754">
                  <c:v>#N/A</c:v>
                </c:pt>
                <c:pt idx="5755">
                  <c:v>#N/A</c:v>
                </c:pt>
                <c:pt idx="5756">
                  <c:v>#N/A</c:v>
                </c:pt>
                <c:pt idx="5757">
                  <c:v>#N/A</c:v>
                </c:pt>
                <c:pt idx="5758">
                  <c:v>#N/A</c:v>
                </c:pt>
                <c:pt idx="5759">
                  <c:v>#N/A</c:v>
                </c:pt>
                <c:pt idx="5760">
                  <c:v>#N/A</c:v>
                </c:pt>
                <c:pt idx="5761">
                  <c:v>#N/A</c:v>
                </c:pt>
                <c:pt idx="5762">
                  <c:v>#N/A</c:v>
                </c:pt>
                <c:pt idx="5763">
                  <c:v>#N/A</c:v>
                </c:pt>
                <c:pt idx="5764">
                  <c:v>#N/A</c:v>
                </c:pt>
                <c:pt idx="5765">
                  <c:v>#N/A</c:v>
                </c:pt>
                <c:pt idx="5766">
                  <c:v>#N/A</c:v>
                </c:pt>
                <c:pt idx="5767">
                  <c:v>#N/A</c:v>
                </c:pt>
                <c:pt idx="5768">
                  <c:v>#N/A</c:v>
                </c:pt>
                <c:pt idx="5769">
                  <c:v>#N/A</c:v>
                </c:pt>
                <c:pt idx="5770">
                  <c:v>#N/A</c:v>
                </c:pt>
                <c:pt idx="5771">
                  <c:v>#N/A</c:v>
                </c:pt>
                <c:pt idx="5772">
                  <c:v>#N/A</c:v>
                </c:pt>
                <c:pt idx="5773">
                  <c:v>#N/A</c:v>
                </c:pt>
                <c:pt idx="5774">
                  <c:v>#N/A</c:v>
                </c:pt>
                <c:pt idx="5775">
                  <c:v>#N/A</c:v>
                </c:pt>
                <c:pt idx="5776">
                  <c:v>#N/A</c:v>
                </c:pt>
                <c:pt idx="5777">
                  <c:v>#N/A</c:v>
                </c:pt>
                <c:pt idx="5778">
                  <c:v>#N/A</c:v>
                </c:pt>
                <c:pt idx="5779">
                  <c:v>#N/A</c:v>
                </c:pt>
                <c:pt idx="5780">
                  <c:v>#N/A</c:v>
                </c:pt>
                <c:pt idx="5781">
                  <c:v>#N/A</c:v>
                </c:pt>
                <c:pt idx="5782">
                  <c:v>#N/A</c:v>
                </c:pt>
                <c:pt idx="5783">
                  <c:v>#N/A</c:v>
                </c:pt>
                <c:pt idx="5784">
                  <c:v>#N/A</c:v>
                </c:pt>
                <c:pt idx="5785">
                  <c:v>#N/A</c:v>
                </c:pt>
                <c:pt idx="5786">
                  <c:v>#N/A</c:v>
                </c:pt>
                <c:pt idx="5787">
                  <c:v>#N/A</c:v>
                </c:pt>
                <c:pt idx="5788">
                  <c:v>#N/A</c:v>
                </c:pt>
                <c:pt idx="5789">
                  <c:v>#N/A</c:v>
                </c:pt>
                <c:pt idx="5790">
                  <c:v>#N/A</c:v>
                </c:pt>
                <c:pt idx="5791">
                  <c:v>#N/A</c:v>
                </c:pt>
                <c:pt idx="5792">
                  <c:v>#N/A</c:v>
                </c:pt>
                <c:pt idx="5793">
                  <c:v>#N/A</c:v>
                </c:pt>
                <c:pt idx="5794">
                  <c:v>#N/A</c:v>
                </c:pt>
                <c:pt idx="5795">
                  <c:v>#N/A</c:v>
                </c:pt>
                <c:pt idx="5796">
                  <c:v>#N/A</c:v>
                </c:pt>
                <c:pt idx="5797">
                  <c:v>#N/A</c:v>
                </c:pt>
                <c:pt idx="5798">
                  <c:v>#N/A</c:v>
                </c:pt>
                <c:pt idx="5799">
                  <c:v>#N/A</c:v>
                </c:pt>
                <c:pt idx="5800">
                  <c:v>#N/A</c:v>
                </c:pt>
                <c:pt idx="5801">
                  <c:v>#N/A</c:v>
                </c:pt>
                <c:pt idx="5802">
                  <c:v>#N/A</c:v>
                </c:pt>
                <c:pt idx="5803">
                  <c:v>#N/A</c:v>
                </c:pt>
                <c:pt idx="5804">
                  <c:v>#N/A</c:v>
                </c:pt>
                <c:pt idx="5805">
                  <c:v>#N/A</c:v>
                </c:pt>
                <c:pt idx="5806">
                  <c:v>#N/A</c:v>
                </c:pt>
                <c:pt idx="5807">
                  <c:v>#N/A</c:v>
                </c:pt>
                <c:pt idx="5808">
                  <c:v>#N/A</c:v>
                </c:pt>
                <c:pt idx="5809">
                  <c:v>#N/A</c:v>
                </c:pt>
                <c:pt idx="5810">
                  <c:v>#N/A</c:v>
                </c:pt>
                <c:pt idx="5811">
                  <c:v>#N/A</c:v>
                </c:pt>
                <c:pt idx="5812">
                  <c:v>#N/A</c:v>
                </c:pt>
                <c:pt idx="5813">
                  <c:v>#N/A</c:v>
                </c:pt>
                <c:pt idx="5814">
                  <c:v>#N/A</c:v>
                </c:pt>
                <c:pt idx="5815">
                  <c:v>#N/A</c:v>
                </c:pt>
                <c:pt idx="5816">
                  <c:v>#N/A</c:v>
                </c:pt>
                <c:pt idx="5817">
                  <c:v>#N/A</c:v>
                </c:pt>
                <c:pt idx="5818">
                  <c:v>#N/A</c:v>
                </c:pt>
                <c:pt idx="5819">
                  <c:v>#N/A</c:v>
                </c:pt>
                <c:pt idx="5820">
                  <c:v>#N/A</c:v>
                </c:pt>
                <c:pt idx="5821">
                  <c:v>#N/A</c:v>
                </c:pt>
                <c:pt idx="5822">
                  <c:v>#N/A</c:v>
                </c:pt>
                <c:pt idx="5823">
                  <c:v>#N/A</c:v>
                </c:pt>
                <c:pt idx="5824">
                  <c:v>#N/A</c:v>
                </c:pt>
                <c:pt idx="5825">
                  <c:v>#N/A</c:v>
                </c:pt>
                <c:pt idx="5826">
                  <c:v>#N/A</c:v>
                </c:pt>
                <c:pt idx="5827">
                  <c:v>#N/A</c:v>
                </c:pt>
                <c:pt idx="5828">
                  <c:v>#N/A</c:v>
                </c:pt>
                <c:pt idx="5829">
                  <c:v>#N/A</c:v>
                </c:pt>
                <c:pt idx="5830">
                  <c:v>#N/A</c:v>
                </c:pt>
                <c:pt idx="5831">
                  <c:v>#N/A</c:v>
                </c:pt>
                <c:pt idx="5832">
                  <c:v>#N/A</c:v>
                </c:pt>
                <c:pt idx="5833">
                  <c:v>#N/A</c:v>
                </c:pt>
                <c:pt idx="5834">
                  <c:v>#N/A</c:v>
                </c:pt>
                <c:pt idx="5835">
                  <c:v>#N/A</c:v>
                </c:pt>
                <c:pt idx="5836">
                  <c:v>#N/A</c:v>
                </c:pt>
                <c:pt idx="5837">
                  <c:v>#N/A</c:v>
                </c:pt>
                <c:pt idx="5838">
                  <c:v>#N/A</c:v>
                </c:pt>
                <c:pt idx="5839">
                  <c:v>#N/A</c:v>
                </c:pt>
                <c:pt idx="5840">
                  <c:v>#N/A</c:v>
                </c:pt>
                <c:pt idx="5841">
                  <c:v>#N/A</c:v>
                </c:pt>
                <c:pt idx="5842">
                  <c:v>#N/A</c:v>
                </c:pt>
                <c:pt idx="5843">
                  <c:v>#N/A</c:v>
                </c:pt>
                <c:pt idx="5844">
                  <c:v>#N/A</c:v>
                </c:pt>
                <c:pt idx="5845">
                  <c:v>#N/A</c:v>
                </c:pt>
                <c:pt idx="5846">
                  <c:v>#N/A</c:v>
                </c:pt>
                <c:pt idx="5847">
                  <c:v>#N/A</c:v>
                </c:pt>
                <c:pt idx="5848">
                  <c:v>#N/A</c:v>
                </c:pt>
                <c:pt idx="5849">
                  <c:v>#N/A</c:v>
                </c:pt>
                <c:pt idx="5850">
                  <c:v>#N/A</c:v>
                </c:pt>
                <c:pt idx="5851">
                  <c:v>#N/A</c:v>
                </c:pt>
                <c:pt idx="5852">
                  <c:v>#N/A</c:v>
                </c:pt>
                <c:pt idx="5853">
                  <c:v>#N/A</c:v>
                </c:pt>
                <c:pt idx="5854">
                  <c:v>#N/A</c:v>
                </c:pt>
                <c:pt idx="5855">
                  <c:v>#N/A</c:v>
                </c:pt>
                <c:pt idx="5856">
                  <c:v>#N/A</c:v>
                </c:pt>
                <c:pt idx="5857">
                  <c:v>#N/A</c:v>
                </c:pt>
                <c:pt idx="5858">
                  <c:v>#N/A</c:v>
                </c:pt>
                <c:pt idx="5859">
                  <c:v>#N/A</c:v>
                </c:pt>
                <c:pt idx="5860">
                  <c:v>#N/A</c:v>
                </c:pt>
                <c:pt idx="5861">
                  <c:v>#N/A</c:v>
                </c:pt>
                <c:pt idx="5862">
                  <c:v>#N/A</c:v>
                </c:pt>
                <c:pt idx="5863">
                  <c:v>#N/A</c:v>
                </c:pt>
                <c:pt idx="5864">
                  <c:v>#N/A</c:v>
                </c:pt>
                <c:pt idx="5865">
                  <c:v>#N/A</c:v>
                </c:pt>
                <c:pt idx="5866">
                  <c:v>#N/A</c:v>
                </c:pt>
                <c:pt idx="5867">
                  <c:v>#N/A</c:v>
                </c:pt>
                <c:pt idx="5868">
                  <c:v>#N/A</c:v>
                </c:pt>
                <c:pt idx="5869">
                  <c:v>#N/A</c:v>
                </c:pt>
                <c:pt idx="5870">
                  <c:v>#N/A</c:v>
                </c:pt>
                <c:pt idx="5871">
                  <c:v>#N/A</c:v>
                </c:pt>
                <c:pt idx="5872">
                  <c:v>#N/A</c:v>
                </c:pt>
                <c:pt idx="5873">
                  <c:v>#N/A</c:v>
                </c:pt>
                <c:pt idx="5874">
                  <c:v>#N/A</c:v>
                </c:pt>
                <c:pt idx="5875">
                  <c:v>#N/A</c:v>
                </c:pt>
                <c:pt idx="5876">
                  <c:v>#N/A</c:v>
                </c:pt>
                <c:pt idx="5877">
                  <c:v>#N/A</c:v>
                </c:pt>
                <c:pt idx="5878">
                  <c:v>#N/A</c:v>
                </c:pt>
                <c:pt idx="5879">
                  <c:v>#N/A</c:v>
                </c:pt>
                <c:pt idx="5880">
                  <c:v>#N/A</c:v>
                </c:pt>
                <c:pt idx="5881">
                  <c:v>#N/A</c:v>
                </c:pt>
                <c:pt idx="5882">
                  <c:v>#N/A</c:v>
                </c:pt>
                <c:pt idx="5883">
                  <c:v>#N/A</c:v>
                </c:pt>
                <c:pt idx="5884">
                  <c:v>#N/A</c:v>
                </c:pt>
                <c:pt idx="5885">
                  <c:v>#N/A</c:v>
                </c:pt>
                <c:pt idx="5886">
                  <c:v>#N/A</c:v>
                </c:pt>
                <c:pt idx="5887">
                  <c:v>#N/A</c:v>
                </c:pt>
                <c:pt idx="5888">
                  <c:v>#N/A</c:v>
                </c:pt>
                <c:pt idx="5889">
                  <c:v>#N/A</c:v>
                </c:pt>
                <c:pt idx="5890">
                  <c:v>#N/A</c:v>
                </c:pt>
                <c:pt idx="5891">
                  <c:v>#N/A</c:v>
                </c:pt>
                <c:pt idx="5892">
                  <c:v>#N/A</c:v>
                </c:pt>
                <c:pt idx="5893">
                  <c:v>#N/A</c:v>
                </c:pt>
                <c:pt idx="5894">
                  <c:v>#N/A</c:v>
                </c:pt>
                <c:pt idx="5895">
                  <c:v>#N/A</c:v>
                </c:pt>
                <c:pt idx="5896">
                  <c:v>#N/A</c:v>
                </c:pt>
                <c:pt idx="5897">
                  <c:v>#N/A</c:v>
                </c:pt>
                <c:pt idx="5898">
                  <c:v>#N/A</c:v>
                </c:pt>
                <c:pt idx="5899">
                  <c:v>#N/A</c:v>
                </c:pt>
                <c:pt idx="5900">
                  <c:v>#N/A</c:v>
                </c:pt>
                <c:pt idx="5901">
                  <c:v>#N/A</c:v>
                </c:pt>
                <c:pt idx="5902">
                  <c:v>#N/A</c:v>
                </c:pt>
                <c:pt idx="5903">
                  <c:v>#N/A</c:v>
                </c:pt>
                <c:pt idx="5904">
                  <c:v>#N/A</c:v>
                </c:pt>
                <c:pt idx="5905">
                  <c:v>#N/A</c:v>
                </c:pt>
                <c:pt idx="5906">
                  <c:v>#N/A</c:v>
                </c:pt>
                <c:pt idx="5907">
                  <c:v>#N/A</c:v>
                </c:pt>
                <c:pt idx="5908">
                  <c:v>#N/A</c:v>
                </c:pt>
                <c:pt idx="5909">
                  <c:v>#N/A</c:v>
                </c:pt>
                <c:pt idx="5910">
                  <c:v>#N/A</c:v>
                </c:pt>
                <c:pt idx="5911">
                  <c:v>#N/A</c:v>
                </c:pt>
                <c:pt idx="5912">
                  <c:v>#N/A</c:v>
                </c:pt>
                <c:pt idx="5913">
                  <c:v>#N/A</c:v>
                </c:pt>
                <c:pt idx="5914">
                  <c:v>#N/A</c:v>
                </c:pt>
                <c:pt idx="5915">
                  <c:v>#N/A</c:v>
                </c:pt>
                <c:pt idx="5916">
                  <c:v>#N/A</c:v>
                </c:pt>
                <c:pt idx="5917">
                  <c:v>#N/A</c:v>
                </c:pt>
                <c:pt idx="5918">
                  <c:v>#N/A</c:v>
                </c:pt>
                <c:pt idx="5919">
                  <c:v>#N/A</c:v>
                </c:pt>
                <c:pt idx="5920">
                  <c:v>#N/A</c:v>
                </c:pt>
                <c:pt idx="5921">
                  <c:v>#N/A</c:v>
                </c:pt>
                <c:pt idx="5922">
                  <c:v>#N/A</c:v>
                </c:pt>
                <c:pt idx="5923">
                  <c:v>#N/A</c:v>
                </c:pt>
                <c:pt idx="5924">
                  <c:v>#N/A</c:v>
                </c:pt>
                <c:pt idx="5925">
                  <c:v>#N/A</c:v>
                </c:pt>
                <c:pt idx="5926">
                  <c:v>#N/A</c:v>
                </c:pt>
                <c:pt idx="5927">
                  <c:v>#N/A</c:v>
                </c:pt>
                <c:pt idx="5928">
                  <c:v>#N/A</c:v>
                </c:pt>
                <c:pt idx="5929">
                  <c:v>#N/A</c:v>
                </c:pt>
                <c:pt idx="5930">
                  <c:v>#N/A</c:v>
                </c:pt>
                <c:pt idx="5931">
                  <c:v>#N/A</c:v>
                </c:pt>
                <c:pt idx="5932">
                  <c:v>#N/A</c:v>
                </c:pt>
                <c:pt idx="5933">
                  <c:v>#N/A</c:v>
                </c:pt>
                <c:pt idx="5934">
                  <c:v>#N/A</c:v>
                </c:pt>
                <c:pt idx="5935">
                  <c:v>#N/A</c:v>
                </c:pt>
                <c:pt idx="5936">
                  <c:v>#N/A</c:v>
                </c:pt>
                <c:pt idx="5937">
                  <c:v>#N/A</c:v>
                </c:pt>
                <c:pt idx="5938">
                  <c:v>#N/A</c:v>
                </c:pt>
                <c:pt idx="5939">
                  <c:v>#N/A</c:v>
                </c:pt>
                <c:pt idx="5940">
                  <c:v>#N/A</c:v>
                </c:pt>
                <c:pt idx="5941">
                  <c:v>#N/A</c:v>
                </c:pt>
                <c:pt idx="5942">
                  <c:v>#N/A</c:v>
                </c:pt>
                <c:pt idx="5943">
                  <c:v>#N/A</c:v>
                </c:pt>
                <c:pt idx="5944">
                  <c:v>#N/A</c:v>
                </c:pt>
                <c:pt idx="5945">
                  <c:v>#N/A</c:v>
                </c:pt>
                <c:pt idx="5946">
                  <c:v>#N/A</c:v>
                </c:pt>
                <c:pt idx="5947">
                  <c:v>#N/A</c:v>
                </c:pt>
                <c:pt idx="5948">
                  <c:v>#N/A</c:v>
                </c:pt>
                <c:pt idx="5949">
                  <c:v>#N/A</c:v>
                </c:pt>
                <c:pt idx="5950">
                  <c:v>#N/A</c:v>
                </c:pt>
                <c:pt idx="5951">
                  <c:v>#N/A</c:v>
                </c:pt>
                <c:pt idx="5952">
                  <c:v>#N/A</c:v>
                </c:pt>
                <c:pt idx="5953">
                  <c:v>#N/A</c:v>
                </c:pt>
                <c:pt idx="5954">
                  <c:v>#N/A</c:v>
                </c:pt>
                <c:pt idx="5955">
                  <c:v>#N/A</c:v>
                </c:pt>
                <c:pt idx="5956">
                  <c:v>#N/A</c:v>
                </c:pt>
                <c:pt idx="5957">
                  <c:v>#N/A</c:v>
                </c:pt>
                <c:pt idx="5958">
                  <c:v>#N/A</c:v>
                </c:pt>
                <c:pt idx="5959">
                  <c:v>#N/A</c:v>
                </c:pt>
                <c:pt idx="5960">
                  <c:v>#N/A</c:v>
                </c:pt>
                <c:pt idx="5961">
                  <c:v>#N/A</c:v>
                </c:pt>
                <c:pt idx="5962">
                  <c:v>#N/A</c:v>
                </c:pt>
                <c:pt idx="5963">
                  <c:v>#N/A</c:v>
                </c:pt>
                <c:pt idx="5964">
                  <c:v>#N/A</c:v>
                </c:pt>
                <c:pt idx="5965">
                  <c:v>#N/A</c:v>
                </c:pt>
                <c:pt idx="5966">
                  <c:v>#N/A</c:v>
                </c:pt>
                <c:pt idx="5967">
                  <c:v>#N/A</c:v>
                </c:pt>
                <c:pt idx="5968">
                  <c:v>#N/A</c:v>
                </c:pt>
                <c:pt idx="5969">
                  <c:v>#N/A</c:v>
                </c:pt>
                <c:pt idx="5970">
                  <c:v>#N/A</c:v>
                </c:pt>
                <c:pt idx="5971">
                  <c:v>#N/A</c:v>
                </c:pt>
                <c:pt idx="5972">
                  <c:v>#N/A</c:v>
                </c:pt>
                <c:pt idx="5973">
                  <c:v>#N/A</c:v>
                </c:pt>
                <c:pt idx="5974">
                  <c:v>#N/A</c:v>
                </c:pt>
                <c:pt idx="5975">
                  <c:v>#N/A</c:v>
                </c:pt>
                <c:pt idx="5976">
                  <c:v>#N/A</c:v>
                </c:pt>
                <c:pt idx="5977">
                  <c:v>#N/A</c:v>
                </c:pt>
                <c:pt idx="5978">
                  <c:v>#N/A</c:v>
                </c:pt>
                <c:pt idx="5979">
                  <c:v>#N/A</c:v>
                </c:pt>
                <c:pt idx="5980">
                  <c:v>#N/A</c:v>
                </c:pt>
                <c:pt idx="5981">
                  <c:v>#N/A</c:v>
                </c:pt>
                <c:pt idx="5982">
                  <c:v>#N/A</c:v>
                </c:pt>
                <c:pt idx="5983">
                  <c:v>#N/A</c:v>
                </c:pt>
                <c:pt idx="5984">
                  <c:v>#N/A</c:v>
                </c:pt>
                <c:pt idx="5985">
                  <c:v>#N/A</c:v>
                </c:pt>
                <c:pt idx="5986">
                  <c:v>#N/A</c:v>
                </c:pt>
                <c:pt idx="5987">
                  <c:v>#N/A</c:v>
                </c:pt>
                <c:pt idx="5988">
                  <c:v>#N/A</c:v>
                </c:pt>
                <c:pt idx="5989">
                  <c:v>#N/A</c:v>
                </c:pt>
                <c:pt idx="5990">
                  <c:v>#N/A</c:v>
                </c:pt>
                <c:pt idx="5991">
                  <c:v>#N/A</c:v>
                </c:pt>
                <c:pt idx="5992">
                  <c:v>#N/A</c:v>
                </c:pt>
                <c:pt idx="5993">
                  <c:v>#N/A</c:v>
                </c:pt>
                <c:pt idx="5994">
                  <c:v>#N/A</c:v>
                </c:pt>
                <c:pt idx="5995">
                  <c:v>#N/A</c:v>
                </c:pt>
                <c:pt idx="5996">
                  <c:v>#N/A</c:v>
                </c:pt>
                <c:pt idx="5997">
                  <c:v>#N/A</c:v>
                </c:pt>
                <c:pt idx="5998">
                  <c:v>#N/A</c:v>
                </c:pt>
                <c:pt idx="5999">
                  <c:v>#N/A</c:v>
                </c:pt>
                <c:pt idx="6000">
                  <c:v>#N/A</c:v>
                </c:pt>
                <c:pt idx="6001">
                  <c:v>#N/A</c:v>
                </c:pt>
                <c:pt idx="6002">
                  <c:v>#N/A</c:v>
                </c:pt>
                <c:pt idx="6003">
                  <c:v>#N/A</c:v>
                </c:pt>
                <c:pt idx="6004">
                  <c:v>#N/A</c:v>
                </c:pt>
                <c:pt idx="6005">
                  <c:v>#N/A</c:v>
                </c:pt>
                <c:pt idx="6006">
                  <c:v>#N/A</c:v>
                </c:pt>
                <c:pt idx="6007">
                  <c:v>#N/A</c:v>
                </c:pt>
                <c:pt idx="6008">
                  <c:v>#N/A</c:v>
                </c:pt>
                <c:pt idx="6009">
                  <c:v>#N/A</c:v>
                </c:pt>
                <c:pt idx="6010">
                  <c:v>#N/A</c:v>
                </c:pt>
                <c:pt idx="6011">
                  <c:v>#N/A</c:v>
                </c:pt>
                <c:pt idx="6012">
                  <c:v>#N/A</c:v>
                </c:pt>
                <c:pt idx="6013">
                  <c:v>#N/A</c:v>
                </c:pt>
                <c:pt idx="6014">
                  <c:v>#N/A</c:v>
                </c:pt>
                <c:pt idx="6015">
                  <c:v>#N/A</c:v>
                </c:pt>
                <c:pt idx="6016">
                  <c:v>#N/A</c:v>
                </c:pt>
                <c:pt idx="6017">
                  <c:v>#N/A</c:v>
                </c:pt>
                <c:pt idx="6018">
                  <c:v>#N/A</c:v>
                </c:pt>
                <c:pt idx="6019">
                  <c:v>#N/A</c:v>
                </c:pt>
                <c:pt idx="6020">
                  <c:v>#N/A</c:v>
                </c:pt>
                <c:pt idx="6021">
                  <c:v>#N/A</c:v>
                </c:pt>
                <c:pt idx="6022">
                  <c:v>#N/A</c:v>
                </c:pt>
                <c:pt idx="6023">
                  <c:v>#N/A</c:v>
                </c:pt>
                <c:pt idx="6024">
                  <c:v>#N/A</c:v>
                </c:pt>
                <c:pt idx="6025">
                  <c:v>#N/A</c:v>
                </c:pt>
                <c:pt idx="6026">
                  <c:v>#N/A</c:v>
                </c:pt>
                <c:pt idx="6027">
                  <c:v>#N/A</c:v>
                </c:pt>
                <c:pt idx="6028">
                  <c:v>#N/A</c:v>
                </c:pt>
                <c:pt idx="6029">
                  <c:v>#N/A</c:v>
                </c:pt>
                <c:pt idx="6030">
                  <c:v>#N/A</c:v>
                </c:pt>
                <c:pt idx="6031">
                  <c:v>#N/A</c:v>
                </c:pt>
                <c:pt idx="6032">
                  <c:v>#N/A</c:v>
                </c:pt>
                <c:pt idx="6033">
                  <c:v>#N/A</c:v>
                </c:pt>
                <c:pt idx="6034">
                  <c:v>#N/A</c:v>
                </c:pt>
                <c:pt idx="6035">
                  <c:v>#N/A</c:v>
                </c:pt>
                <c:pt idx="6036">
                  <c:v>#N/A</c:v>
                </c:pt>
                <c:pt idx="6037">
                  <c:v>#N/A</c:v>
                </c:pt>
                <c:pt idx="6038">
                  <c:v>#N/A</c:v>
                </c:pt>
                <c:pt idx="6039">
                  <c:v>#N/A</c:v>
                </c:pt>
                <c:pt idx="6040">
                  <c:v>#N/A</c:v>
                </c:pt>
                <c:pt idx="6041">
                  <c:v>#N/A</c:v>
                </c:pt>
                <c:pt idx="6042">
                  <c:v>#N/A</c:v>
                </c:pt>
                <c:pt idx="6043">
                  <c:v>#N/A</c:v>
                </c:pt>
                <c:pt idx="6044">
                  <c:v>#N/A</c:v>
                </c:pt>
                <c:pt idx="6045">
                  <c:v>#N/A</c:v>
                </c:pt>
                <c:pt idx="6046">
                  <c:v>#N/A</c:v>
                </c:pt>
                <c:pt idx="6047">
                  <c:v>#N/A</c:v>
                </c:pt>
                <c:pt idx="6048">
                  <c:v>#N/A</c:v>
                </c:pt>
                <c:pt idx="6049">
                  <c:v>#N/A</c:v>
                </c:pt>
                <c:pt idx="6050">
                  <c:v>#N/A</c:v>
                </c:pt>
                <c:pt idx="6051">
                  <c:v>#N/A</c:v>
                </c:pt>
                <c:pt idx="6052">
                  <c:v>#N/A</c:v>
                </c:pt>
                <c:pt idx="6053">
                  <c:v>#N/A</c:v>
                </c:pt>
                <c:pt idx="6054">
                  <c:v>#N/A</c:v>
                </c:pt>
                <c:pt idx="6055">
                  <c:v>#N/A</c:v>
                </c:pt>
                <c:pt idx="6056">
                  <c:v>#N/A</c:v>
                </c:pt>
                <c:pt idx="6057">
                  <c:v>#N/A</c:v>
                </c:pt>
                <c:pt idx="6058">
                  <c:v>#N/A</c:v>
                </c:pt>
                <c:pt idx="6059">
                  <c:v>#N/A</c:v>
                </c:pt>
                <c:pt idx="6060">
                  <c:v>#N/A</c:v>
                </c:pt>
                <c:pt idx="6061">
                  <c:v>#N/A</c:v>
                </c:pt>
                <c:pt idx="6062">
                  <c:v>#N/A</c:v>
                </c:pt>
                <c:pt idx="6063">
                  <c:v>#N/A</c:v>
                </c:pt>
                <c:pt idx="6064">
                  <c:v>#N/A</c:v>
                </c:pt>
                <c:pt idx="6065">
                  <c:v>#N/A</c:v>
                </c:pt>
                <c:pt idx="6066">
                  <c:v>#N/A</c:v>
                </c:pt>
                <c:pt idx="6067">
                  <c:v>#N/A</c:v>
                </c:pt>
                <c:pt idx="6068">
                  <c:v>#N/A</c:v>
                </c:pt>
                <c:pt idx="6069">
                  <c:v>#N/A</c:v>
                </c:pt>
                <c:pt idx="6070">
                  <c:v>#N/A</c:v>
                </c:pt>
                <c:pt idx="6071">
                  <c:v>#N/A</c:v>
                </c:pt>
                <c:pt idx="6072">
                  <c:v>#N/A</c:v>
                </c:pt>
                <c:pt idx="6073">
                  <c:v>#N/A</c:v>
                </c:pt>
                <c:pt idx="6074">
                  <c:v>#N/A</c:v>
                </c:pt>
                <c:pt idx="6075">
                  <c:v>#N/A</c:v>
                </c:pt>
                <c:pt idx="6076">
                  <c:v>#N/A</c:v>
                </c:pt>
                <c:pt idx="6077">
                  <c:v>#N/A</c:v>
                </c:pt>
                <c:pt idx="6078">
                  <c:v>#N/A</c:v>
                </c:pt>
                <c:pt idx="6079">
                  <c:v>#N/A</c:v>
                </c:pt>
                <c:pt idx="6080">
                  <c:v>#N/A</c:v>
                </c:pt>
                <c:pt idx="6081">
                  <c:v>#N/A</c:v>
                </c:pt>
                <c:pt idx="6082">
                  <c:v>#N/A</c:v>
                </c:pt>
                <c:pt idx="6083">
                  <c:v>#N/A</c:v>
                </c:pt>
                <c:pt idx="6084">
                  <c:v>#N/A</c:v>
                </c:pt>
                <c:pt idx="6085">
                  <c:v>#N/A</c:v>
                </c:pt>
                <c:pt idx="6086">
                  <c:v>#N/A</c:v>
                </c:pt>
                <c:pt idx="6087">
                  <c:v>#N/A</c:v>
                </c:pt>
                <c:pt idx="6088">
                  <c:v>#N/A</c:v>
                </c:pt>
                <c:pt idx="6089">
                  <c:v>#N/A</c:v>
                </c:pt>
                <c:pt idx="6090">
                  <c:v>#N/A</c:v>
                </c:pt>
                <c:pt idx="6091">
                  <c:v>#N/A</c:v>
                </c:pt>
                <c:pt idx="6092">
                  <c:v>#N/A</c:v>
                </c:pt>
                <c:pt idx="6093">
                  <c:v>#N/A</c:v>
                </c:pt>
                <c:pt idx="6094">
                  <c:v>#N/A</c:v>
                </c:pt>
                <c:pt idx="6095">
                  <c:v>#N/A</c:v>
                </c:pt>
                <c:pt idx="6096">
                  <c:v>#N/A</c:v>
                </c:pt>
                <c:pt idx="6097">
                  <c:v>#N/A</c:v>
                </c:pt>
                <c:pt idx="6098">
                  <c:v>#N/A</c:v>
                </c:pt>
                <c:pt idx="6099">
                  <c:v>#N/A</c:v>
                </c:pt>
                <c:pt idx="6100">
                  <c:v>#N/A</c:v>
                </c:pt>
                <c:pt idx="6101">
                  <c:v>#N/A</c:v>
                </c:pt>
                <c:pt idx="6102">
                  <c:v>#N/A</c:v>
                </c:pt>
                <c:pt idx="6103">
                  <c:v>#N/A</c:v>
                </c:pt>
                <c:pt idx="6104">
                  <c:v>#N/A</c:v>
                </c:pt>
                <c:pt idx="6105">
                  <c:v>#N/A</c:v>
                </c:pt>
                <c:pt idx="6106">
                  <c:v>#N/A</c:v>
                </c:pt>
                <c:pt idx="6107">
                  <c:v>#N/A</c:v>
                </c:pt>
                <c:pt idx="6108">
                  <c:v>#N/A</c:v>
                </c:pt>
                <c:pt idx="6109">
                  <c:v>#N/A</c:v>
                </c:pt>
                <c:pt idx="6110">
                  <c:v>#N/A</c:v>
                </c:pt>
                <c:pt idx="6111">
                  <c:v>#N/A</c:v>
                </c:pt>
                <c:pt idx="6112">
                  <c:v>#N/A</c:v>
                </c:pt>
                <c:pt idx="6113">
                  <c:v>#N/A</c:v>
                </c:pt>
                <c:pt idx="6114">
                  <c:v>#N/A</c:v>
                </c:pt>
                <c:pt idx="6115">
                  <c:v>#N/A</c:v>
                </c:pt>
                <c:pt idx="6116">
                  <c:v>#N/A</c:v>
                </c:pt>
                <c:pt idx="6117">
                  <c:v>#N/A</c:v>
                </c:pt>
                <c:pt idx="6118">
                  <c:v>#N/A</c:v>
                </c:pt>
                <c:pt idx="6119">
                  <c:v>#N/A</c:v>
                </c:pt>
                <c:pt idx="6120">
                  <c:v>#N/A</c:v>
                </c:pt>
                <c:pt idx="6121">
                  <c:v>#N/A</c:v>
                </c:pt>
                <c:pt idx="6122">
                  <c:v>#N/A</c:v>
                </c:pt>
                <c:pt idx="6123">
                  <c:v>#N/A</c:v>
                </c:pt>
                <c:pt idx="6124">
                  <c:v>#N/A</c:v>
                </c:pt>
                <c:pt idx="6125">
                  <c:v>#N/A</c:v>
                </c:pt>
                <c:pt idx="6126">
                  <c:v>#N/A</c:v>
                </c:pt>
                <c:pt idx="6127">
                  <c:v>#N/A</c:v>
                </c:pt>
                <c:pt idx="6128">
                  <c:v>#N/A</c:v>
                </c:pt>
                <c:pt idx="6129">
                  <c:v>#N/A</c:v>
                </c:pt>
                <c:pt idx="6130">
                  <c:v>#N/A</c:v>
                </c:pt>
                <c:pt idx="6131">
                  <c:v>#N/A</c:v>
                </c:pt>
                <c:pt idx="6132">
                  <c:v>#N/A</c:v>
                </c:pt>
                <c:pt idx="6133">
                  <c:v>#N/A</c:v>
                </c:pt>
                <c:pt idx="6134">
                  <c:v>#N/A</c:v>
                </c:pt>
                <c:pt idx="6135">
                  <c:v>#N/A</c:v>
                </c:pt>
                <c:pt idx="6136">
                  <c:v>#N/A</c:v>
                </c:pt>
                <c:pt idx="6137">
                  <c:v>#N/A</c:v>
                </c:pt>
                <c:pt idx="6138">
                  <c:v>#N/A</c:v>
                </c:pt>
                <c:pt idx="6139">
                  <c:v>#N/A</c:v>
                </c:pt>
                <c:pt idx="6140">
                  <c:v>#N/A</c:v>
                </c:pt>
                <c:pt idx="6141">
                  <c:v>#N/A</c:v>
                </c:pt>
                <c:pt idx="6142">
                  <c:v>#N/A</c:v>
                </c:pt>
                <c:pt idx="6143">
                  <c:v>#N/A</c:v>
                </c:pt>
                <c:pt idx="6144">
                  <c:v>#N/A</c:v>
                </c:pt>
                <c:pt idx="6145">
                  <c:v>#N/A</c:v>
                </c:pt>
                <c:pt idx="6146">
                  <c:v>#N/A</c:v>
                </c:pt>
                <c:pt idx="6147">
                  <c:v>#N/A</c:v>
                </c:pt>
                <c:pt idx="6148">
                  <c:v>#N/A</c:v>
                </c:pt>
                <c:pt idx="6149">
                  <c:v>#N/A</c:v>
                </c:pt>
                <c:pt idx="6150">
                  <c:v>#N/A</c:v>
                </c:pt>
                <c:pt idx="6151">
                  <c:v>#N/A</c:v>
                </c:pt>
                <c:pt idx="6152">
                  <c:v>#N/A</c:v>
                </c:pt>
                <c:pt idx="6153">
                  <c:v>#N/A</c:v>
                </c:pt>
                <c:pt idx="6154">
                  <c:v>#N/A</c:v>
                </c:pt>
                <c:pt idx="6155">
                  <c:v>#N/A</c:v>
                </c:pt>
                <c:pt idx="6156">
                  <c:v>#N/A</c:v>
                </c:pt>
                <c:pt idx="6157">
                  <c:v>#N/A</c:v>
                </c:pt>
                <c:pt idx="6158">
                  <c:v>#N/A</c:v>
                </c:pt>
                <c:pt idx="6159">
                  <c:v>#N/A</c:v>
                </c:pt>
                <c:pt idx="6160">
                  <c:v>#N/A</c:v>
                </c:pt>
                <c:pt idx="6161">
                  <c:v>#N/A</c:v>
                </c:pt>
                <c:pt idx="6162">
                  <c:v>#N/A</c:v>
                </c:pt>
                <c:pt idx="6163">
                  <c:v>#N/A</c:v>
                </c:pt>
                <c:pt idx="6164">
                  <c:v>#N/A</c:v>
                </c:pt>
                <c:pt idx="6165">
                  <c:v>#N/A</c:v>
                </c:pt>
                <c:pt idx="6166">
                  <c:v>#N/A</c:v>
                </c:pt>
                <c:pt idx="6167">
                  <c:v>#N/A</c:v>
                </c:pt>
                <c:pt idx="6168">
                  <c:v>#N/A</c:v>
                </c:pt>
                <c:pt idx="6169">
                  <c:v>#N/A</c:v>
                </c:pt>
                <c:pt idx="6170">
                  <c:v>#N/A</c:v>
                </c:pt>
                <c:pt idx="6171">
                  <c:v>#N/A</c:v>
                </c:pt>
                <c:pt idx="6172">
                  <c:v>#N/A</c:v>
                </c:pt>
                <c:pt idx="6173">
                  <c:v>#N/A</c:v>
                </c:pt>
                <c:pt idx="6174">
                  <c:v>#N/A</c:v>
                </c:pt>
                <c:pt idx="6175">
                  <c:v>#N/A</c:v>
                </c:pt>
                <c:pt idx="6176">
                  <c:v>#N/A</c:v>
                </c:pt>
                <c:pt idx="6177">
                  <c:v>#N/A</c:v>
                </c:pt>
                <c:pt idx="6178">
                  <c:v>#N/A</c:v>
                </c:pt>
                <c:pt idx="6179">
                  <c:v>#N/A</c:v>
                </c:pt>
                <c:pt idx="6180">
                  <c:v>#N/A</c:v>
                </c:pt>
                <c:pt idx="6181">
                  <c:v>#N/A</c:v>
                </c:pt>
                <c:pt idx="6182">
                  <c:v>#N/A</c:v>
                </c:pt>
                <c:pt idx="6183">
                  <c:v>#N/A</c:v>
                </c:pt>
                <c:pt idx="6184">
                  <c:v>#N/A</c:v>
                </c:pt>
                <c:pt idx="6185">
                  <c:v>#N/A</c:v>
                </c:pt>
                <c:pt idx="6186">
                  <c:v>#N/A</c:v>
                </c:pt>
                <c:pt idx="6187">
                  <c:v>#N/A</c:v>
                </c:pt>
                <c:pt idx="6188">
                  <c:v>#N/A</c:v>
                </c:pt>
                <c:pt idx="6189">
                  <c:v>#N/A</c:v>
                </c:pt>
                <c:pt idx="6190">
                  <c:v>#N/A</c:v>
                </c:pt>
                <c:pt idx="6191">
                  <c:v>#N/A</c:v>
                </c:pt>
                <c:pt idx="6192">
                  <c:v>#N/A</c:v>
                </c:pt>
                <c:pt idx="6193">
                  <c:v>#N/A</c:v>
                </c:pt>
                <c:pt idx="6194">
                  <c:v>#N/A</c:v>
                </c:pt>
                <c:pt idx="6195">
                  <c:v>#N/A</c:v>
                </c:pt>
                <c:pt idx="6196">
                  <c:v>#N/A</c:v>
                </c:pt>
                <c:pt idx="6197">
                  <c:v>#N/A</c:v>
                </c:pt>
                <c:pt idx="6198">
                  <c:v>#N/A</c:v>
                </c:pt>
                <c:pt idx="6199">
                  <c:v>#N/A</c:v>
                </c:pt>
                <c:pt idx="6200">
                  <c:v>#N/A</c:v>
                </c:pt>
                <c:pt idx="6201">
                  <c:v>#N/A</c:v>
                </c:pt>
                <c:pt idx="6202">
                  <c:v>#N/A</c:v>
                </c:pt>
                <c:pt idx="6203">
                  <c:v>#N/A</c:v>
                </c:pt>
                <c:pt idx="6204">
                  <c:v>#N/A</c:v>
                </c:pt>
                <c:pt idx="6205">
                  <c:v>#N/A</c:v>
                </c:pt>
                <c:pt idx="6206">
                  <c:v>#N/A</c:v>
                </c:pt>
                <c:pt idx="6207">
                  <c:v>#N/A</c:v>
                </c:pt>
                <c:pt idx="6208">
                  <c:v>#N/A</c:v>
                </c:pt>
                <c:pt idx="6209">
                  <c:v>#N/A</c:v>
                </c:pt>
                <c:pt idx="6210">
                  <c:v>#N/A</c:v>
                </c:pt>
                <c:pt idx="6211">
                  <c:v>#N/A</c:v>
                </c:pt>
                <c:pt idx="6212">
                  <c:v>#N/A</c:v>
                </c:pt>
                <c:pt idx="6213">
                  <c:v>#N/A</c:v>
                </c:pt>
                <c:pt idx="6214">
                  <c:v>#N/A</c:v>
                </c:pt>
                <c:pt idx="6215">
                  <c:v>#N/A</c:v>
                </c:pt>
                <c:pt idx="6216">
                  <c:v>#N/A</c:v>
                </c:pt>
                <c:pt idx="6217">
                  <c:v>#N/A</c:v>
                </c:pt>
                <c:pt idx="6218">
                  <c:v>#N/A</c:v>
                </c:pt>
                <c:pt idx="6219">
                  <c:v>#N/A</c:v>
                </c:pt>
                <c:pt idx="6220">
                  <c:v>#N/A</c:v>
                </c:pt>
                <c:pt idx="6221">
                  <c:v>#N/A</c:v>
                </c:pt>
                <c:pt idx="6222">
                  <c:v>#N/A</c:v>
                </c:pt>
                <c:pt idx="6223">
                  <c:v>#N/A</c:v>
                </c:pt>
                <c:pt idx="6224">
                  <c:v>#N/A</c:v>
                </c:pt>
                <c:pt idx="6225">
                  <c:v>#N/A</c:v>
                </c:pt>
                <c:pt idx="6226">
                  <c:v>#N/A</c:v>
                </c:pt>
                <c:pt idx="6227">
                  <c:v>#N/A</c:v>
                </c:pt>
                <c:pt idx="6228">
                  <c:v>#N/A</c:v>
                </c:pt>
                <c:pt idx="6229">
                  <c:v>#N/A</c:v>
                </c:pt>
                <c:pt idx="6230">
                  <c:v>#N/A</c:v>
                </c:pt>
                <c:pt idx="6231">
                  <c:v>#N/A</c:v>
                </c:pt>
                <c:pt idx="6232">
                  <c:v>#N/A</c:v>
                </c:pt>
                <c:pt idx="6233">
                  <c:v>#N/A</c:v>
                </c:pt>
                <c:pt idx="6234">
                  <c:v>#N/A</c:v>
                </c:pt>
                <c:pt idx="6235">
                  <c:v>#N/A</c:v>
                </c:pt>
                <c:pt idx="6236">
                  <c:v>#N/A</c:v>
                </c:pt>
                <c:pt idx="6237">
                  <c:v>#N/A</c:v>
                </c:pt>
                <c:pt idx="6238">
                  <c:v>#N/A</c:v>
                </c:pt>
                <c:pt idx="6239">
                  <c:v>#N/A</c:v>
                </c:pt>
                <c:pt idx="6240">
                  <c:v>#N/A</c:v>
                </c:pt>
                <c:pt idx="6241">
                  <c:v>#N/A</c:v>
                </c:pt>
                <c:pt idx="6242">
                  <c:v>#N/A</c:v>
                </c:pt>
                <c:pt idx="6243">
                  <c:v>#N/A</c:v>
                </c:pt>
                <c:pt idx="6244">
                  <c:v>#N/A</c:v>
                </c:pt>
                <c:pt idx="6245">
                  <c:v>#N/A</c:v>
                </c:pt>
                <c:pt idx="6246">
                  <c:v>#N/A</c:v>
                </c:pt>
                <c:pt idx="6247">
                  <c:v>#N/A</c:v>
                </c:pt>
                <c:pt idx="6248">
                  <c:v>#N/A</c:v>
                </c:pt>
                <c:pt idx="6249">
                  <c:v>#N/A</c:v>
                </c:pt>
                <c:pt idx="6250">
                  <c:v>#N/A</c:v>
                </c:pt>
                <c:pt idx="6251">
                  <c:v>#N/A</c:v>
                </c:pt>
                <c:pt idx="6252">
                  <c:v>#N/A</c:v>
                </c:pt>
                <c:pt idx="6253">
                  <c:v>#N/A</c:v>
                </c:pt>
                <c:pt idx="6254">
                  <c:v>#N/A</c:v>
                </c:pt>
                <c:pt idx="6255">
                  <c:v>#N/A</c:v>
                </c:pt>
                <c:pt idx="6256">
                  <c:v>#N/A</c:v>
                </c:pt>
                <c:pt idx="6257">
                  <c:v>#N/A</c:v>
                </c:pt>
                <c:pt idx="6258">
                  <c:v>#N/A</c:v>
                </c:pt>
                <c:pt idx="6259">
                  <c:v>#N/A</c:v>
                </c:pt>
                <c:pt idx="6260">
                  <c:v>#N/A</c:v>
                </c:pt>
                <c:pt idx="6261">
                  <c:v>#N/A</c:v>
                </c:pt>
                <c:pt idx="6262">
                  <c:v>#N/A</c:v>
                </c:pt>
                <c:pt idx="6263">
                  <c:v>#N/A</c:v>
                </c:pt>
                <c:pt idx="6264">
                  <c:v>#N/A</c:v>
                </c:pt>
                <c:pt idx="6265">
                  <c:v>#N/A</c:v>
                </c:pt>
                <c:pt idx="6266">
                  <c:v>#N/A</c:v>
                </c:pt>
                <c:pt idx="6267">
                  <c:v>#N/A</c:v>
                </c:pt>
                <c:pt idx="6268">
                  <c:v>#N/A</c:v>
                </c:pt>
                <c:pt idx="6269">
                  <c:v>#N/A</c:v>
                </c:pt>
                <c:pt idx="6270">
                  <c:v>#N/A</c:v>
                </c:pt>
                <c:pt idx="6271">
                  <c:v>#N/A</c:v>
                </c:pt>
                <c:pt idx="6272">
                  <c:v>#N/A</c:v>
                </c:pt>
                <c:pt idx="6273">
                  <c:v>#N/A</c:v>
                </c:pt>
                <c:pt idx="6274">
                  <c:v>#N/A</c:v>
                </c:pt>
                <c:pt idx="6275">
                  <c:v>#N/A</c:v>
                </c:pt>
                <c:pt idx="6276">
                  <c:v>#N/A</c:v>
                </c:pt>
                <c:pt idx="6277">
                  <c:v>#N/A</c:v>
                </c:pt>
                <c:pt idx="6278">
                  <c:v>#N/A</c:v>
                </c:pt>
                <c:pt idx="6279">
                  <c:v>#N/A</c:v>
                </c:pt>
                <c:pt idx="6280">
                  <c:v>#N/A</c:v>
                </c:pt>
                <c:pt idx="6281">
                  <c:v>#N/A</c:v>
                </c:pt>
                <c:pt idx="6282">
                  <c:v>#N/A</c:v>
                </c:pt>
                <c:pt idx="6283">
                  <c:v>#N/A</c:v>
                </c:pt>
                <c:pt idx="6284">
                  <c:v>#N/A</c:v>
                </c:pt>
                <c:pt idx="6285">
                  <c:v>#N/A</c:v>
                </c:pt>
                <c:pt idx="6286">
                  <c:v>#N/A</c:v>
                </c:pt>
                <c:pt idx="6287">
                  <c:v>#N/A</c:v>
                </c:pt>
                <c:pt idx="6288">
                  <c:v>#N/A</c:v>
                </c:pt>
                <c:pt idx="6289">
                  <c:v>#N/A</c:v>
                </c:pt>
                <c:pt idx="6290">
                  <c:v>#N/A</c:v>
                </c:pt>
                <c:pt idx="6291">
                  <c:v>#N/A</c:v>
                </c:pt>
                <c:pt idx="6292">
                  <c:v>#N/A</c:v>
                </c:pt>
                <c:pt idx="6293">
                  <c:v>#N/A</c:v>
                </c:pt>
                <c:pt idx="6294">
                  <c:v>#N/A</c:v>
                </c:pt>
                <c:pt idx="6295">
                  <c:v>#N/A</c:v>
                </c:pt>
                <c:pt idx="6296">
                  <c:v>#N/A</c:v>
                </c:pt>
                <c:pt idx="6297">
                  <c:v>#N/A</c:v>
                </c:pt>
                <c:pt idx="6298">
                  <c:v>#N/A</c:v>
                </c:pt>
                <c:pt idx="6299">
                  <c:v>#N/A</c:v>
                </c:pt>
                <c:pt idx="6300">
                  <c:v>#N/A</c:v>
                </c:pt>
                <c:pt idx="6301">
                  <c:v>#N/A</c:v>
                </c:pt>
                <c:pt idx="6302">
                  <c:v>#N/A</c:v>
                </c:pt>
                <c:pt idx="6303">
                  <c:v>#N/A</c:v>
                </c:pt>
                <c:pt idx="6304">
                  <c:v>#N/A</c:v>
                </c:pt>
                <c:pt idx="6305">
                  <c:v>#N/A</c:v>
                </c:pt>
                <c:pt idx="6306">
                  <c:v>#N/A</c:v>
                </c:pt>
                <c:pt idx="6307">
                  <c:v>#N/A</c:v>
                </c:pt>
                <c:pt idx="6308">
                  <c:v>#N/A</c:v>
                </c:pt>
                <c:pt idx="6309">
                  <c:v>#N/A</c:v>
                </c:pt>
                <c:pt idx="6310">
                  <c:v>#N/A</c:v>
                </c:pt>
                <c:pt idx="6311">
                  <c:v>#N/A</c:v>
                </c:pt>
                <c:pt idx="6312">
                  <c:v>#N/A</c:v>
                </c:pt>
                <c:pt idx="6313">
                  <c:v>#N/A</c:v>
                </c:pt>
                <c:pt idx="6314">
                  <c:v>#N/A</c:v>
                </c:pt>
                <c:pt idx="6315">
                  <c:v>#N/A</c:v>
                </c:pt>
                <c:pt idx="6316">
                  <c:v>#N/A</c:v>
                </c:pt>
                <c:pt idx="6317">
                  <c:v>#N/A</c:v>
                </c:pt>
                <c:pt idx="6318">
                  <c:v>#N/A</c:v>
                </c:pt>
                <c:pt idx="6319">
                  <c:v>#N/A</c:v>
                </c:pt>
                <c:pt idx="6320">
                  <c:v>#N/A</c:v>
                </c:pt>
                <c:pt idx="6321">
                  <c:v>#N/A</c:v>
                </c:pt>
                <c:pt idx="6322">
                  <c:v>#N/A</c:v>
                </c:pt>
                <c:pt idx="6323">
                  <c:v>#N/A</c:v>
                </c:pt>
                <c:pt idx="6324">
                  <c:v>#N/A</c:v>
                </c:pt>
                <c:pt idx="6325">
                  <c:v>#N/A</c:v>
                </c:pt>
                <c:pt idx="6326">
                  <c:v>#N/A</c:v>
                </c:pt>
                <c:pt idx="6327">
                  <c:v>#N/A</c:v>
                </c:pt>
                <c:pt idx="6328">
                  <c:v>#N/A</c:v>
                </c:pt>
                <c:pt idx="6329">
                  <c:v>#N/A</c:v>
                </c:pt>
                <c:pt idx="6330">
                  <c:v>#N/A</c:v>
                </c:pt>
                <c:pt idx="6331">
                  <c:v>#N/A</c:v>
                </c:pt>
                <c:pt idx="6332">
                  <c:v>#N/A</c:v>
                </c:pt>
                <c:pt idx="6333">
                  <c:v>#N/A</c:v>
                </c:pt>
                <c:pt idx="6334">
                  <c:v>#N/A</c:v>
                </c:pt>
                <c:pt idx="6335">
                  <c:v>#N/A</c:v>
                </c:pt>
                <c:pt idx="6336">
                  <c:v>#N/A</c:v>
                </c:pt>
                <c:pt idx="6337">
                  <c:v>#N/A</c:v>
                </c:pt>
                <c:pt idx="6338">
                  <c:v>#N/A</c:v>
                </c:pt>
                <c:pt idx="6339">
                  <c:v>#N/A</c:v>
                </c:pt>
                <c:pt idx="6340">
                  <c:v>#N/A</c:v>
                </c:pt>
                <c:pt idx="6341">
                  <c:v>#N/A</c:v>
                </c:pt>
                <c:pt idx="6342">
                  <c:v>#N/A</c:v>
                </c:pt>
                <c:pt idx="6343">
                  <c:v>#N/A</c:v>
                </c:pt>
                <c:pt idx="6344">
                  <c:v>#N/A</c:v>
                </c:pt>
                <c:pt idx="6345">
                  <c:v>#N/A</c:v>
                </c:pt>
                <c:pt idx="6346">
                  <c:v>#N/A</c:v>
                </c:pt>
                <c:pt idx="6347">
                  <c:v>#N/A</c:v>
                </c:pt>
                <c:pt idx="6348">
                  <c:v>#N/A</c:v>
                </c:pt>
                <c:pt idx="6349">
                  <c:v>#N/A</c:v>
                </c:pt>
                <c:pt idx="6350">
                  <c:v>#N/A</c:v>
                </c:pt>
                <c:pt idx="6351">
                  <c:v>#N/A</c:v>
                </c:pt>
                <c:pt idx="6352">
                  <c:v>#N/A</c:v>
                </c:pt>
                <c:pt idx="6353">
                  <c:v>#N/A</c:v>
                </c:pt>
                <c:pt idx="6354">
                  <c:v>#N/A</c:v>
                </c:pt>
                <c:pt idx="6355">
                  <c:v>#N/A</c:v>
                </c:pt>
                <c:pt idx="6356">
                  <c:v>#N/A</c:v>
                </c:pt>
                <c:pt idx="6357">
                  <c:v>#N/A</c:v>
                </c:pt>
                <c:pt idx="6358">
                  <c:v>#N/A</c:v>
                </c:pt>
                <c:pt idx="6359">
                  <c:v>#N/A</c:v>
                </c:pt>
                <c:pt idx="6360">
                  <c:v>#N/A</c:v>
                </c:pt>
                <c:pt idx="6361">
                  <c:v>#N/A</c:v>
                </c:pt>
                <c:pt idx="6362">
                  <c:v>#N/A</c:v>
                </c:pt>
                <c:pt idx="6363">
                  <c:v>#N/A</c:v>
                </c:pt>
                <c:pt idx="6364">
                  <c:v>#N/A</c:v>
                </c:pt>
                <c:pt idx="6365">
                  <c:v>#N/A</c:v>
                </c:pt>
                <c:pt idx="6366">
                  <c:v>#N/A</c:v>
                </c:pt>
                <c:pt idx="6367">
                  <c:v>#N/A</c:v>
                </c:pt>
                <c:pt idx="6368">
                  <c:v>#N/A</c:v>
                </c:pt>
                <c:pt idx="6369">
                  <c:v>#N/A</c:v>
                </c:pt>
                <c:pt idx="6370">
                  <c:v>#N/A</c:v>
                </c:pt>
                <c:pt idx="6371">
                  <c:v>#N/A</c:v>
                </c:pt>
                <c:pt idx="6372">
                  <c:v>#N/A</c:v>
                </c:pt>
                <c:pt idx="6373">
                  <c:v>#N/A</c:v>
                </c:pt>
                <c:pt idx="6374">
                  <c:v>#N/A</c:v>
                </c:pt>
                <c:pt idx="6375">
                  <c:v>#N/A</c:v>
                </c:pt>
                <c:pt idx="6376">
                  <c:v>#N/A</c:v>
                </c:pt>
                <c:pt idx="6377">
                  <c:v>#N/A</c:v>
                </c:pt>
                <c:pt idx="6378">
                  <c:v>#N/A</c:v>
                </c:pt>
                <c:pt idx="6379">
                  <c:v>#N/A</c:v>
                </c:pt>
                <c:pt idx="6380">
                  <c:v>#N/A</c:v>
                </c:pt>
                <c:pt idx="6381">
                  <c:v>#N/A</c:v>
                </c:pt>
                <c:pt idx="6382">
                  <c:v>#N/A</c:v>
                </c:pt>
                <c:pt idx="6383">
                  <c:v>#N/A</c:v>
                </c:pt>
                <c:pt idx="6384">
                  <c:v>#N/A</c:v>
                </c:pt>
                <c:pt idx="6385">
                  <c:v>#N/A</c:v>
                </c:pt>
                <c:pt idx="6386">
                  <c:v>#N/A</c:v>
                </c:pt>
                <c:pt idx="6387">
                  <c:v>#N/A</c:v>
                </c:pt>
                <c:pt idx="6388">
                  <c:v>#N/A</c:v>
                </c:pt>
                <c:pt idx="6389">
                  <c:v>#N/A</c:v>
                </c:pt>
                <c:pt idx="6390">
                  <c:v>#N/A</c:v>
                </c:pt>
                <c:pt idx="6391">
                  <c:v>#N/A</c:v>
                </c:pt>
                <c:pt idx="6392">
                  <c:v>#N/A</c:v>
                </c:pt>
                <c:pt idx="6393">
                  <c:v>#N/A</c:v>
                </c:pt>
                <c:pt idx="6394">
                  <c:v>#N/A</c:v>
                </c:pt>
                <c:pt idx="6395">
                  <c:v>#N/A</c:v>
                </c:pt>
                <c:pt idx="6396">
                  <c:v>#N/A</c:v>
                </c:pt>
                <c:pt idx="6397">
                  <c:v>#N/A</c:v>
                </c:pt>
                <c:pt idx="6398">
                  <c:v>#N/A</c:v>
                </c:pt>
                <c:pt idx="6399">
                  <c:v>#N/A</c:v>
                </c:pt>
                <c:pt idx="6400">
                  <c:v>#N/A</c:v>
                </c:pt>
                <c:pt idx="6401">
                  <c:v>#N/A</c:v>
                </c:pt>
                <c:pt idx="6402">
                  <c:v>#N/A</c:v>
                </c:pt>
                <c:pt idx="6403">
                  <c:v>#N/A</c:v>
                </c:pt>
                <c:pt idx="6404">
                  <c:v>#N/A</c:v>
                </c:pt>
                <c:pt idx="6405">
                  <c:v>#N/A</c:v>
                </c:pt>
                <c:pt idx="6406">
                  <c:v>#N/A</c:v>
                </c:pt>
                <c:pt idx="6407">
                  <c:v>#N/A</c:v>
                </c:pt>
                <c:pt idx="6408">
                  <c:v>#N/A</c:v>
                </c:pt>
                <c:pt idx="6409">
                  <c:v>#N/A</c:v>
                </c:pt>
                <c:pt idx="6410">
                  <c:v>#N/A</c:v>
                </c:pt>
                <c:pt idx="6411">
                  <c:v>#N/A</c:v>
                </c:pt>
                <c:pt idx="6412">
                  <c:v>#N/A</c:v>
                </c:pt>
                <c:pt idx="6413">
                  <c:v>#N/A</c:v>
                </c:pt>
                <c:pt idx="6414">
                  <c:v>#N/A</c:v>
                </c:pt>
                <c:pt idx="6415">
                  <c:v>#N/A</c:v>
                </c:pt>
                <c:pt idx="6416">
                  <c:v>#N/A</c:v>
                </c:pt>
                <c:pt idx="6417">
                  <c:v>#N/A</c:v>
                </c:pt>
                <c:pt idx="6418">
                  <c:v>#N/A</c:v>
                </c:pt>
                <c:pt idx="6419">
                  <c:v>#N/A</c:v>
                </c:pt>
                <c:pt idx="6420">
                  <c:v>#N/A</c:v>
                </c:pt>
                <c:pt idx="6421">
                  <c:v>#N/A</c:v>
                </c:pt>
                <c:pt idx="6422">
                  <c:v>#N/A</c:v>
                </c:pt>
                <c:pt idx="6423">
                  <c:v>#N/A</c:v>
                </c:pt>
                <c:pt idx="6424">
                  <c:v>#N/A</c:v>
                </c:pt>
                <c:pt idx="6425">
                  <c:v>#N/A</c:v>
                </c:pt>
                <c:pt idx="6426">
                  <c:v>#N/A</c:v>
                </c:pt>
                <c:pt idx="6427">
                  <c:v>#N/A</c:v>
                </c:pt>
                <c:pt idx="6428">
                  <c:v>#N/A</c:v>
                </c:pt>
                <c:pt idx="6429">
                  <c:v>#N/A</c:v>
                </c:pt>
                <c:pt idx="6430">
                  <c:v>#N/A</c:v>
                </c:pt>
                <c:pt idx="6431">
                  <c:v>#N/A</c:v>
                </c:pt>
                <c:pt idx="6432">
                  <c:v>#N/A</c:v>
                </c:pt>
                <c:pt idx="6433">
                  <c:v>#N/A</c:v>
                </c:pt>
                <c:pt idx="6434">
                  <c:v>#N/A</c:v>
                </c:pt>
                <c:pt idx="6435">
                  <c:v>#N/A</c:v>
                </c:pt>
                <c:pt idx="6436">
                  <c:v>#N/A</c:v>
                </c:pt>
                <c:pt idx="6437">
                  <c:v>#N/A</c:v>
                </c:pt>
                <c:pt idx="6438">
                  <c:v>#N/A</c:v>
                </c:pt>
                <c:pt idx="6439">
                  <c:v>#N/A</c:v>
                </c:pt>
                <c:pt idx="6440">
                  <c:v>#N/A</c:v>
                </c:pt>
                <c:pt idx="6441">
                  <c:v>#N/A</c:v>
                </c:pt>
                <c:pt idx="6442">
                  <c:v>#N/A</c:v>
                </c:pt>
                <c:pt idx="6443">
                  <c:v>#N/A</c:v>
                </c:pt>
                <c:pt idx="6444">
                  <c:v>#N/A</c:v>
                </c:pt>
                <c:pt idx="6445">
                  <c:v>#N/A</c:v>
                </c:pt>
                <c:pt idx="6446">
                  <c:v>#N/A</c:v>
                </c:pt>
                <c:pt idx="6447">
                  <c:v>#N/A</c:v>
                </c:pt>
                <c:pt idx="6448">
                  <c:v>#N/A</c:v>
                </c:pt>
                <c:pt idx="6449">
                  <c:v>#N/A</c:v>
                </c:pt>
                <c:pt idx="6450">
                  <c:v>#N/A</c:v>
                </c:pt>
                <c:pt idx="6451">
                  <c:v>#N/A</c:v>
                </c:pt>
                <c:pt idx="6452">
                  <c:v>#N/A</c:v>
                </c:pt>
                <c:pt idx="6453">
                  <c:v>#N/A</c:v>
                </c:pt>
                <c:pt idx="6454">
                  <c:v>#N/A</c:v>
                </c:pt>
                <c:pt idx="6455">
                  <c:v>#N/A</c:v>
                </c:pt>
                <c:pt idx="6456">
                  <c:v>#N/A</c:v>
                </c:pt>
                <c:pt idx="6457">
                  <c:v>#N/A</c:v>
                </c:pt>
                <c:pt idx="6458">
                  <c:v>#N/A</c:v>
                </c:pt>
                <c:pt idx="6459">
                  <c:v>#N/A</c:v>
                </c:pt>
                <c:pt idx="6460">
                  <c:v>#N/A</c:v>
                </c:pt>
                <c:pt idx="6461">
                  <c:v>#N/A</c:v>
                </c:pt>
                <c:pt idx="6462">
                  <c:v>#N/A</c:v>
                </c:pt>
                <c:pt idx="6463">
                  <c:v>#N/A</c:v>
                </c:pt>
                <c:pt idx="6464">
                  <c:v>#N/A</c:v>
                </c:pt>
                <c:pt idx="6465">
                  <c:v>#N/A</c:v>
                </c:pt>
                <c:pt idx="6466">
                  <c:v>#N/A</c:v>
                </c:pt>
                <c:pt idx="6467">
                  <c:v>#N/A</c:v>
                </c:pt>
                <c:pt idx="6468">
                  <c:v>#N/A</c:v>
                </c:pt>
                <c:pt idx="6469">
                  <c:v>#N/A</c:v>
                </c:pt>
                <c:pt idx="6470">
                  <c:v>#N/A</c:v>
                </c:pt>
                <c:pt idx="6471">
                  <c:v>#N/A</c:v>
                </c:pt>
                <c:pt idx="6472">
                  <c:v>#N/A</c:v>
                </c:pt>
                <c:pt idx="6473">
                  <c:v>#N/A</c:v>
                </c:pt>
                <c:pt idx="6474">
                  <c:v>#N/A</c:v>
                </c:pt>
                <c:pt idx="6475">
                  <c:v>#N/A</c:v>
                </c:pt>
                <c:pt idx="6476">
                  <c:v>#N/A</c:v>
                </c:pt>
                <c:pt idx="6477">
                  <c:v>#N/A</c:v>
                </c:pt>
                <c:pt idx="6478">
                  <c:v>#N/A</c:v>
                </c:pt>
                <c:pt idx="6479">
                  <c:v>#N/A</c:v>
                </c:pt>
                <c:pt idx="6480">
                  <c:v>#N/A</c:v>
                </c:pt>
                <c:pt idx="6481">
                  <c:v>#N/A</c:v>
                </c:pt>
                <c:pt idx="6482">
                  <c:v>#N/A</c:v>
                </c:pt>
                <c:pt idx="6483">
                  <c:v>#N/A</c:v>
                </c:pt>
                <c:pt idx="6484">
                  <c:v>#N/A</c:v>
                </c:pt>
                <c:pt idx="6485">
                  <c:v>#N/A</c:v>
                </c:pt>
                <c:pt idx="6486">
                  <c:v>#N/A</c:v>
                </c:pt>
                <c:pt idx="6487">
                  <c:v>#N/A</c:v>
                </c:pt>
                <c:pt idx="6488">
                  <c:v>#N/A</c:v>
                </c:pt>
                <c:pt idx="6489">
                  <c:v>#N/A</c:v>
                </c:pt>
                <c:pt idx="6490">
                  <c:v>#N/A</c:v>
                </c:pt>
                <c:pt idx="6491">
                  <c:v>#N/A</c:v>
                </c:pt>
                <c:pt idx="6492">
                  <c:v>#N/A</c:v>
                </c:pt>
                <c:pt idx="6493">
                  <c:v>#N/A</c:v>
                </c:pt>
                <c:pt idx="6494">
                  <c:v>#N/A</c:v>
                </c:pt>
                <c:pt idx="6495">
                  <c:v>#N/A</c:v>
                </c:pt>
                <c:pt idx="6496">
                  <c:v>#N/A</c:v>
                </c:pt>
                <c:pt idx="6497">
                  <c:v>#N/A</c:v>
                </c:pt>
                <c:pt idx="6498">
                  <c:v>#N/A</c:v>
                </c:pt>
                <c:pt idx="6499">
                  <c:v>#N/A</c:v>
                </c:pt>
                <c:pt idx="6500">
                  <c:v>#N/A</c:v>
                </c:pt>
                <c:pt idx="6501">
                  <c:v>#N/A</c:v>
                </c:pt>
                <c:pt idx="6502">
                  <c:v>#N/A</c:v>
                </c:pt>
                <c:pt idx="6503">
                  <c:v>#N/A</c:v>
                </c:pt>
                <c:pt idx="6504">
                  <c:v>#N/A</c:v>
                </c:pt>
                <c:pt idx="6505">
                  <c:v>#N/A</c:v>
                </c:pt>
                <c:pt idx="6506">
                  <c:v>#N/A</c:v>
                </c:pt>
                <c:pt idx="6507">
                  <c:v>#N/A</c:v>
                </c:pt>
                <c:pt idx="6508">
                  <c:v>#N/A</c:v>
                </c:pt>
                <c:pt idx="6509">
                  <c:v>#N/A</c:v>
                </c:pt>
                <c:pt idx="6510">
                  <c:v>#N/A</c:v>
                </c:pt>
                <c:pt idx="6511">
                  <c:v>#N/A</c:v>
                </c:pt>
                <c:pt idx="6512">
                  <c:v>#N/A</c:v>
                </c:pt>
                <c:pt idx="6513">
                  <c:v>#N/A</c:v>
                </c:pt>
                <c:pt idx="6514">
                  <c:v>#N/A</c:v>
                </c:pt>
                <c:pt idx="6515">
                  <c:v>#N/A</c:v>
                </c:pt>
                <c:pt idx="6516">
                  <c:v>#N/A</c:v>
                </c:pt>
                <c:pt idx="6517">
                  <c:v>#N/A</c:v>
                </c:pt>
                <c:pt idx="6518">
                  <c:v>#N/A</c:v>
                </c:pt>
                <c:pt idx="6519">
                  <c:v>#N/A</c:v>
                </c:pt>
                <c:pt idx="6520">
                  <c:v>#N/A</c:v>
                </c:pt>
                <c:pt idx="6521">
                  <c:v>#N/A</c:v>
                </c:pt>
                <c:pt idx="6522">
                  <c:v>#N/A</c:v>
                </c:pt>
                <c:pt idx="6523">
                  <c:v>#N/A</c:v>
                </c:pt>
                <c:pt idx="6524">
                  <c:v>#N/A</c:v>
                </c:pt>
                <c:pt idx="6525">
                  <c:v>#N/A</c:v>
                </c:pt>
                <c:pt idx="6526">
                  <c:v>#N/A</c:v>
                </c:pt>
                <c:pt idx="6527">
                  <c:v>#N/A</c:v>
                </c:pt>
                <c:pt idx="6528">
                  <c:v>#N/A</c:v>
                </c:pt>
                <c:pt idx="6529">
                  <c:v>#N/A</c:v>
                </c:pt>
                <c:pt idx="6530">
                  <c:v>#N/A</c:v>
                </c:pt>
                <c:pt idx="6531">
                  <c:v>#N/A</c:v>
                </c:pt>
                <c:pt idx="6532">
                  <c:v>#N/A</c:v>
                </c:pt>
                <c:pt idx="6533">
                  <c:v>#N/A</c:v>
                </c:pt>
                <c:pt idx="6534">
                  <c:v>#N/A</c:v>
                </c:pt>
                <c:pt idx="6535">
                  <c:v>#N/A</c:v>
                </c:pt>
                <c:pt idx="6536">
                  <c:v>#N/A</c:v>
                </c:pt>
                <c:pt idx="6537">
                  <c:v>#N/A</c:v>
                </c:pt>
                <c:pt idx="6538">
                  <c:v>#N/A</c:v>
                </c:pt>
                <c:pt idx="6539">
                  <c:v>#N/A</c:v>
                </c:pt>
                <c:pt idx="6540">
                  <c:v>#N/A</c:v>
                </c:pt>
                <c:pt idx="6541">
                  <c:v>#N/A</c:v>
                </c:pt>
                <c:pt idx="6542">
                  <c:v>#N/A</c:v>
                </c:pt>
                <c:pt idx="6543">
                  <c:v>#N/A</c:v>
                </c:pt>
                <c:pt idx="6544">
                  <c:v>#N/A</c:v>
                </c:pt>
                <c:pt idx="6545">
                  <c:v>#N/A</c:v>
                </c:pt>
                <c:pt idx="6546">
                  <c:v>#N/A</c:v>
                </c:pt>
                <c:pt idx="6547">
                  <c:v>#N/A</c:v>
                </c:pt>
                <c:pt idx="6548">
                  <c:v>#N/A</c:v>
                </c:pt>
                <c:pt idx="6549">
                  <c:v>#N/A</c:v>
                </c:pt>
                <c:pt idx="6550">
                  <c:v>#N/A</c:v>
                </c:pt>
                <c:pt idx="6551">
                  <c:v>#N/A</c:v>
                </c:pt>
                <c:pt idx="6552">
                  <c:v>#N/A</c:v>
                </c:pt>
                <c:pt idx="6553">
                  <c:v>#N/A</c:v>
                </c:pt>
                <c:pt idx="6554">
                  <c:v>#N/A</c:v>
                </c:pt>
                <c:pt idx="6555">
                  <c:v>#N/A</c:v>
                </c:pt>
                <c:pt idx="6556">
                  <c:v>#N/A</c:v>
                </c:pt>
                <c:pt idx="6557">
                  <c:v>#N/A</c:v>
                </c:pt>
                <c:pt idx="6558">
                  <c:v>#N/A</c:v>
                </c:pt>
                <c:pt idx="6559">
                  <c:v>#N/A</c:v>
                </c:pt>
                <c:pt idx="6560">
                  <c:v>#N/A</c:v>
                </c:pt>
                <c:pt idx="6561">
                  <c:v>#N/A</c:v>
                </c:pt>
                <c:pt idx="6562">
                  <c:v>#N/A</c:v>
                </c:pt>
                <c:pt idx="6563">
                  <c:v>#N/A</c:v>
                </c:pt>
                <c:pt idx="6564">
                  <c:v>#N/A</c:v>
                </c:pt>
                <c:pt idx="6565">
                  <c:v>#N/A</c:v>
                </c:pt>
                <c:pt idx="6566">
                  <c:v>#N/A</c:v>
                </c:pt>
                <c:pt idx="6567">
                  <c:v>#N/A</c:v>
                </c:pt>
                <c:pt idx="6568">
                  <c:v>#N/A</c:v>
                </c:pt>
                <c:pt idx="6569">
                  <c:v>#N/A</c:v>
                </c:pt>
                <c:pt idx="6570">
                  <c:v>#N/A</c:v>
                </c:pt>
                <c:pt idx="6571">
                  <c:v>#N/A</c:v>
                </c:pt>
                <c:pt idx="6572">
                  <c:v>#N/A</c:v>
                </c:pt>
                <c:pt idx="6573">
                  <c:v>#N/A</c:v>
                </c:pt>
                <c:pt idx="6574">
                  <c:v>#N/A</c:v>
                </c:pt>
                <c:pt idx="6575">
                  <c:v>#N/A</c:v>
                </c:pt>
                <c:pt idx="6576">
                  <c:v>#N/A</c:v>
                </c:pt>
                <c:pt idx="6577">
                  <c:v>#N/A</c:v>
                </c:pt>
                <c:pt idx="6578">
                  <c:v>#N/A</c:v>
                </c:pt>
                <c:pt idx="6579">
                  <c:v>#N/A</c:v>
                </c:pt>
                <c:pt idx="6580">
                  <c:v>#N/A</c:v>
                </c:pt>
                <c:pt idx="6581">
                  <c:v>#N/A</c:v>
                </c:pt>
                <c:pt idx="6582">
                  <c:v>#N/A</c:v>
                </c:pt>
                <c:pt idx="6583">
                  <c:v>#N/A</c:v>
                </c:pt>
                <c:pt idx="6584">
                  <c:v>#N/A</c:v>
                </c:pt>
                <c:pt idx="6585">
                  <c:v>#N/A</c:v>
                </c:pt>
                <c:pt idx="6586">
                  <c:v>#N/A</c:v>
                </c:pt>
                <c:pt idx="6587">
                  <c:v>#N/A</c:v>
                </c:pt>
                <c:pt idx="6588">
                  <c:v>#N/A</c:v>
                </c:pt>
                <c:pt idx="6589">
                  <c:v>#N/A</c:v>
                </c:pt>
                <c:pt idx="6590">
                  <c:v>#N/A</c:v>
                </c:pt>
                <c:pt idx="6591">
                  <c:v>#N/A</c:v>
                </c:pt>
                <c:pt idx="6592">
                  <c:v>#N/A</c:v>
                </c:pt>
                <c:pt idx="6593">
                  <c:v>#N/A</c:v>
                </c:pt>
                <c:pt idx="6594">
                  <c:v>#N/A</c:v>
                </c:pt>
                <c:pt idx="6595">
                  <c:v>#N/A</c:v>
                </c:pt>
                <c:pt idx="6596">
                  <c:v>#N/A</c:v>
                </c:pt>
                <c:pt idx="6597">
                  <c:v>#N/A</c:v>
                </c:pt>
                <c:pt idx="6598">
                  <c:v>#N/A</c:v>
                </c:pt>
                <c:pt idx="6599">
                  <c:v>#N/A</c:v>
                </c:pt>
                <c:pt idx="6600">
                  <c:v>#N/A</c:v>
                </c:pt>
                <c:pt idx="6601">
                  <c:v>#N/A</c:v>
                </c:pt>
                <c:pt idx="6602">
                  <c:v>#N/A</c:v>
                </c:pt>
                <c:pt idx="6603">
                  <c:v>#N/A</c:v>
                </c:pt>
                <c:pt idx="6604">
                  <c:v>#N/A</c:v>
                </c:pt>
                <c:pt idx="6605">
                  <c:v>#N/A</c:v>
                </c:pt>
                <c:pt idx="6606">
                  <c:v>#N/A</c:v>
                </c:pt>
                <c:pt idx="6607">
                  <c:v>#N/A</c:v>
                </c:pt>
                <c:pt idx="6608">
                  <c:v>#N/A</c:v>
                </c:pt>
                <c:pt idx="6609">
                  <c:v>#N/A</c:v>
                </c:pt>
                <c:pt idx="6610">
                  <c:v>#N/A</c:v>
                </c:pt>
                <c:pt idx="6611">
                  <c:v>#N/A</c:v>
                </c:pt>
                <c:pt idx="6612">
                  <c:v>#N/A</c:v>
                </c:pt>
                <c:pt idx="6613">
                  <c:v>#N/A</c:v>
                </c:pt>
                <c:pt idx="6614">
                  <c:v>#N/A</c:v>
                </c:pt>
                <c:pt idx="6615">
                  <c:v>#N/A</c:v>
                </c:pt>
                <c:pt idx="6616">
                  <c:v>#N/A</c:v>
                </c:pt>
                <c:pt idx="6617">
                  <c:v>#N/A</c:v>
                </c:pt>
                <c:pt idx="6618">
                  <c:v>#N/A</c:v>
                </c:pt>
                <c:pt idx="6619">
                  <c:v>#N/A</c:v>
                </c:pt>
                <c:pt idx="6620">
                  <c:v>#N/A</c:v>
                </c:pt>
                <c:pt idx="6621">
                  <c:v>#N/A</c:v>
                </c:pt>
                <c:pt idx="6622">
                  <c:v>#N/A</c:v>
                </c:pt>
                <c:pt idx="6623">
                  <c:v>#N/A</c:v>
                </c:pt>
                <c:pt idx="6624">
                  <c:v>#N/A</c:v>
                </c:pt>
                <c:pt idx="6625">
                  <c:v>#N/A</c:v>
                </c:pt>
                <c:pt idx="6626">
                  <c:v>#N/A</c:v>
                </c:pt>
                <c:pt idx="6627">
                  <c:v>#N/A</c:v>
                </c:pt>
                <c:pt idx="6628">
                  <c:v>#N/A</c:v>
                </c:pt>
                <c:pt idx="6629">
                  <c:v>#N/A</c:v>
                </c:pt>
                <c:pt idx="6630">
                  <c:v>#N/A</c:v>
                </c:pt>
                <c:pt idx="6631">
                  <c:v>#N/A</c:v>
                </c:pt>
                <c:pt idx="6632">
                  <c:v>#N/A</c:v>
                </c:pt>
                <c:pt idx="6633">
                  <c:v>#N/A</c:v>
                </c:pt>
                <c:pt idx="6634">
                  <c:v>#N/A</c:v>
                </c:pt>
                <c:pt idx="6635">
                  <c:v>#N/A</c:v>
                </c:pt>
                <c:pt idx="6636">
                  <c:v>#N/A</c:v>
                </c:pt>
                <c:pt idx="6637">
                  <c:v>#N/A</c:v>
                </c:pt>
                <c:pt idx="6638">
                  <c:v>#N/A</c:v>
                </c:pt>
                <c:pt idx="6639">
                  <c:v>#N/A</c:v>
                </c:pt>
                <c:pt idx="6640">
                  <c:v>#N/A</c:v>
                </c:pt>
                <c:pt idx="6641">
                  <c:v>#N/A</c:v>
                </c:pt>
                <c:pt idx="6642">
                  <c:v>#N/A</c:v>
                </c:pt>
                <c:pt idx="6643">
                  <c:v>#N/A</c:v>
                </c:pt>
                <c:pt idx="6644">
                  <c:v>#N/A</c:v>
                </c:pt>
                <c:pt idx="6645">
                  <c:v>#N/A</c:v>
                </c:pt>
                <c:pt idx="6646">
                  <c:v>#N/A</c:v>
                </c:pt>
                <c:pt idx="6647">
                  <c:v>#N/A</c:v>
                </c:pt>
                <c:pt idx="6648">
                  <c:v>#N/A</c:v>
                </c:pt>
                <c:pt idx="6649">
                  <c:v>#N/A</c:v>
                </c:pt>
                <c:pt idx="6650">
                  <c:v>#N/A</c:v>
                </c:pt>
                <c:pt idx="6651">
                  <c:v>#N/A</c:v>
                </c:pt>
                <c:pt idx="6652">
                  <c:v>#N/A</c:v>
                </c:pt>
                <c:pt idx="6653">
                  <c:v>#N/A</c:v>
                </c:pt>
                <c:pt idx="6654">
                  <c:v>#N/A</c:v>
                </c:pt>
                <c:pt idx="6655">
                  <c:v>#N/A</c:v>
                </c:pt>
                <c:pt idx="6656">
                  <c:v>#N/A</c:v>
                </c:pt>
                <c:pt idx="6657">
                  <c:v>#N/A</c:v>
                </c:pt>
                <c:pt idx="6658">
                  <c:v>#N/A</c:v>
                </c:pt>
                <c:pt idx="6659">
                  <c:v>#N/A</c:v>
                </c:pt>
                <c:pt idx="6660">
                  <c:v>#N/A</c:v>
                </c:pt>
                <c:pt idx="6661">
                  <c:v>#N/A</c:v>
                </c:pt>
                <c:pt idx="6662">
                  <c:v>#N/A</c:v>
                </c:pt>
                <c:pt idx="6663">
                  <c:v>#N/A</c:v>
                </c:pt>
                <c:pt idx="6664">
                  <c:v>#N/A</c:v>
                </c:pt>
                <c:pt idx="6665">
                  <c:v>#N/A</c:v>
                </c:pt>
                <c:pt idx="6666">
                  <c:v>#N/A</c:v>
                </c:pt>
                <c:pt idx="6667">
                  <c:v>#N/A</c:v>
                </c:pt>
                <c:pt idx="6668">
                  <c:v>#N/A</c:v>
                </c:pt>
                <c:pt idx="6669">
                  <c:v>#N/A</c:v>
                </c:pt>
                <c:pt idx="6670">
                  <c:v>#N/A</c:v>
                </c:pt>
                <c:pt idx="6671">
                  <c:v>#N/A</c:v>
                </c:pt>
                <c:pt idx="6672">
                  <c:v>#N/A</c:v>
                </c:pt>
                <c:pt idx="6673">
                  <c:v>#N/A</c:v>
                </c:pt>
                <c:pt idx="6674">
                  <c:v>#N/A</c:v>
                </c:pt>
                <c:pt idx="6675">
                  <c:v>#N/A</c:v>
                </c:pt>
                <c:pt idx="6676">
                  <c:v>#N/A</c:v>
                </c:pt>
                <c:pt idx="6677">
                  <c:v>#N/A</c:v>
                </c:pt>
                <c:pt idx="6678">
                  <c:v>#N/A</c:v>
                </c:pt>
                <c:pt idx="6679">
                  <c:v>#N/A</c:v>
                </c:pt>
                <c:pt idx="6680">
                  <c:v>#N/A</c:v>
                </c:pt>
                <c:pt idx="6681">
                  <c:v>#N/A</c:v>
                </c:pt>
                <c:pt idx="6682">
                  <c:v>#N/A</c:v>
                </c:pt>
                <c:pt idx="6683">
                  <c:v>#N/A</c:v>
                </c:pt>
                <c:pt idx="6684">
                  <c:v>#N/A</c:v>
                </c:pt>
                <c:pt idx="6685">
                  <c:v>#N/A</c:v>
                </c:pt>
                <c:pt idx="6686">
                  <c:v>#N/A</c:v>
                </c:pt>
                <c:pt idx="6687">
                  <c:v>#N/A</c:v>
                </c:pt>
                <c:pt idx="6688">
                  <c:v>#N/A</c:v>
                </c:pt>
                <c:pt idx="6689">
                  <c:v>#N/A</c:v>
                </c:pt>
                <c:pt idx="6690">
                  <c:v>#N/A</c:v>
                </c:pt>
                <c:pt idx="6691">
                  <c:v>#N/A</c:v>
                </c:pt>
                <c:pt idx="6692">
                  <c:v>#N/A</c:v>
                </c:pt>
                <c:pt idx="6693">
                  <c:v>#N/A</c:v>
                </c:pt>
                <c:pt idx="6694">
                  <c:v>#N/A</c:v>
                </c:pt>
                <c:pt idx="6695">
                  <c:v>#N/A</c:v>
                </c:pt>
                <c:pt idx="6696">
                  <c:v>#N/A</c:v>
                </c:pt>
                <c:pt idx="6697">
                  <c:v>#N/A</c:v>
                </c:pt>
                <c:pt idx="6698">
                  <c:v>#N/A</c:v>
                </c:pt>
                <c:pt idx="6699">
                  <c:v>#N/A</c:v>
                </c:pt>
                <c:pt idx="6700">
                  <c:v>#N/A</c:v>
                </c:pt>
                <c:pt idx="6701">
                  <c:v>#N/A</c:v>
                </c:pt>
                <c:pt idx="6702">
                  <c:v>#N/A</c:v>
                </c:pt>
                <c:pt idx="6703">
                  <c:v>#N/A</c:v>
                </c:pt>
                <c:pt idx="6704">
                  <c:v>#N/A</c:v>
                </c:pt>
                <c:pt idx="6705">
                  <c:v>#N/A</c:v>
                </c:pt>
                <c:pt idx="6706">
                  <c:v>#N/A</c:v>
                </c:pt>
                <c:pt idx="6707">
                  <c:v>#N/A</c:v>
                </c:pt>
                <c:pt idx="6708">
                  <c:v>#N/A</c:v>
                </c:pt>
                <c:pt idx="6709">
                  <c:v>#N/A</c:v>
                </c:pt>
                <c:pt idx="6710">
                  <c:v>#N/A</c:v>
                </c:pt>
                <c:pt idx="6711">
                  <c:v>#N/A</c:v>
                </c:pt>
                <c:pt idx="6712">
                  <c:v>#N/A</c:v>
                </c:pt>
                <c:pt idx="6713">
                  <c:v>#N/A</c:v>
                </c:pt>
                <c:pt idx="6714">
                  <c:v>#N/A</c:v>
                </c:pt>
                <c:pt idx="6715">
                  <c:v>#N/A</c:v>
                </c:pt>
                <c:pt idx="6716">
                  <c:v>#N/A</c:v>
                </c:pt>
                <c:pt idx="6717">
                  <c:v>#N/A</c:v>
                </c:pt>
                <c:pt idx="6718">
                  <c:v>#N/A</c:v>
                </c:pt>
                <c:pt idx="6719">
                  <c:v>#N/A</c:v>
                </c:pt>
                <c:pt idx="6720">
                  <c:v>#N/A</c:v>
                </c:pt>
                <c:pt idx="6721">
                  <c:v>#N/A</c:v>
                </c:pt>
                <c:pt idx="6722">
                  <c:v>#N/A</c:v>
                </c:pt>
                <c:pt idx="6723">
                  <c:v>#N/A</c:v>
                </c:pt>
                <c:pt idx="6724">
                  <c:v>#N/A</c:v>
                </c:pt>
                <c:pt idx="6725">
                  <c:v>#N/A</c:v>
                </c:pt>
                <c:pt idx="6726">
                  <c:v>#N/A</c:v>
                </c:pt>
                <c:pt idx="6727">
                  <c:v>#N/A</c:v>
                </c:pt>
                <c:pt idx="6728">
                  <c:v>#N/A</c:v>
                </c:pt>
                <c:pt idx="6729">
                  <c:v>#N/A</c:v>
                </c:pt>
                <c:pt idx="6730">
                  <c:v>#N/A</c:v>
                </c:pt>
                <c:pt idx="6731">
                  <c:v>#N/A</c:v>
                </c:pt>
                <c:pt idx="6732">
                  <c:v>#N/A</c:v>
                </c:pt>
                <c:pt idx="6733">
                  <c:v>#N/A</c:v>
                </c:pt>
                <c:pt idx="6734">
                  <c:v>#N/A</c:v>
                </c:pt>
                <c:pt idx="6735">
                  <c:v>#N/A</c:v>
                </c:pt>
                <c:pt idx="6736">
                  <c:v>#N/A</c:v>
                </c:pt>
                <c:pt idx="6737">
                  <c:v>#N/A</c:v>
                </c:pt>
                <c:pt idx="6738">
                  <c:v>#N/A</c:v>
                </c:pt>
                <c:pt idx="6739">
                  <c:v>#N/A</c:v>
                </c:pt>
                <c:pt idx="6740">
                  <c:v>#N/A</c:v>
                </c:pt>
                <c:pt idx="6741">
                  <c:v>#N/A</c:v>
                </c:pt>
                <c:pt idx="6742">
                  <c:v>#N/A</c:v>
                </c:pt>
                <c:pt idx="6743">
                  <c:v>#N/A</c:v>
                </c:pt>
                <c:pt idx="6744">
                  <c:v>#N/A</c:v>
                </c:pt>
                <c:pt idx="6745">
                  <c:v>#N/A</c:v>
                </c:pt>
                <c:pt idx="6746">
                  <c:v>#N/A</c:v>
                </c:pt>
                <c:pt idx="6747">
                  <c:v>#N/A</c:v>
                </c:pt>
                <c:pt idx="6748">
                  <c:v>#N/A</c:v>
                </c:pt>
                <c:pt idx="6749">
                  <c:v>#N/A</c:v>
                </c:pt>
                <c:pt idx="6750">
                  <c:v>#N/A</c:v>
                </c:pt>
                <c:pt idx="6751">
                  <c:v>#N/A</c:v>
                </c:pt>
                <c:pt idx="6752">
                  <c:v>#N/A</c:v>
                </c:pt>
                <c:pt idx="6753">
                  <c:v>#N/A</c:v>
                </c:pt>
                <c:pt idx="6754">
                  <c:v>#N/A</c:v>
                </c:pt>
                <c:pt idx="6755">
                  <c:v>#N/A</c:v>
                </c:pt>
                <c:pt idx="6756">
                  <c:v>#N/A</c:v>
                </c:pt>
                <c:pt idx="6757">
                  <c:v>#N/A</c:v>
                </c:pt>
                <c:pt idx="6758">
                  <c:v>#N/A</c:v>
                </c:pt>
                <c:pt idx="6759">
                  <c:v>#N/A</c:v>
                </c:pt>
                <c:pt idx="6760">
                  <c:v>#N/A</c:v>
                </c:pt>
                <c:pt idx="6761">
                  <c:v>#N/A</c:v>
                </c:pt>
                <c:pt idx="6762">
                  <c:v>#N/A</c:v>
                </c:pt>
                <c:pt idx="6763">
                  <c:v>#N/A</c:v>
                </c:pt>
                <c:pt idx="6764">
                  <c:v>#N/A</c:v>
                </c:pt>
                <c:pt idx="6765">
                  <c:v>#N/A</c:v>
                </c:pt>
                <c:pt idx="6766">
                  <c:v>#N/A</c:v>
                </c:pt>
                <c:pt idx="6767">
                  <c:v>#N/A</c:v>
                </c:pt>
                <c:pt idx="6768">
                  <c:v>#N/A</c:v>
                </c:pt>
                <c:pt idx="6769">
                  <c:v>#N/A</c:v>
                </c:pt>
                <c:pt idx="6770">
                  <c:v>#N/A</c:v>
                </c:pt>
                <c:pt idx="6771">
                  <c:v>#N/A</c:v>
                </c:pt>
                <c:pt idx="6772">
                  <c:v>#N/A</c:v>
                </c:pt>
                <c:pt idx="6773">
                  <c:v>#N/A</c:v>
                </c:pt>
                <c:pt idx="6774">
                  <c:v>#N/A</c:v>
                </c:pt>
                <c:pt idx="6775">
                  <c:v>#N/A</c:v>
                </c:pt>
                <c:pt idx="6776">
                  <c:v>#N/A</c:v>
                </c:pt>
                <c:pt idx="6777">
                  <c:v>#N/A</c:v>
                </c:pt>
                <c:pt idx="6778">
                  <c:v>#N/A</c:v>
                </c:pt>
                <c:pt idx="6779">
                  <c:v>#N/A</c:v>
                </c:pt>
                <c:pt idx="6780">
                  <c:v>#N/A</c:v>
                </c:pt>
                <c:pt idx="6781">
                  <c:v>#N/A</c:v>
                </c:pt>
                <c:pt idx="6782">
                  <c:v>#N/A</c:v>
                </c:pt>
                <c:pt idx="6783">
                  <c:v>#N/A</c:v>
                </c:pt>
                <c:pt idx="6784">
                  <c:v>#N/A</c:v>
                </c:pt>
                <c:pt idx="6785">
                  <c:v>#N/A</c:v>
                </c:pt>
                <c:pt idx="6786">
                  <c:v>#N/A</c:v>
                </c:pt>
                <c:pt idx="6787">
                  <c:v>#N/A</c:v>
                </c:pt>
                <c:pt idx="6788">
                  <c:v>#N/A</c:v>
                </c:pt>
                <c:pt idx="6789">
                  <c:v>#N/A</c:v>
                </c:pt>
                <c:pt idx="6790">
                  <c:v>#N/A</c:v>
                </c:pt>
                <c:pt idx="6791">
                  <c:v>#N/A</c:v>
                </c:pt>
                <c:pt idx="6792">
                  <c:v>#N/A</c:v>
                </c:pt>
                <c:pt idx="6793">
                  <c:v>#N/A</c:v>
                </c:pt>
                <c:pt idx="6794">
                  <c:v>#N/A</c:v>
                </c:pt>
                <c:pt idx="6795">
                  <c:v>#N/A</c:v>
                </c:pt>
                <c:pt idx="6796">
                  <c:v>#N/A</c:v>
                </c:pt>
                <c:pt idx="6797">
                  <c:v>#N/A</c:v>
                </c:pt>
                <c:pt idx="6798">
                  <c:v>#N/A</c:v>
                </c:pt>
                <c:pt idx="6799">
                  <c:v>#N/A</c:v>
                </c:pt>
                <c:pt idx="6800">
                  <c:v>#N/A</c:v>
                </c:pt>
                <c:pt idx="6801">
                  <c:v>#N/A</c:v>
                </c:pt>
                <c:pt idx="6802">
                  <c:v>#N/A</c:v>
                </c:pt>
                <c:pt idx="6803">
                  <c:v>#N/A</c:v>
                </c:pt>
                <c:pt idx="6804">
                  <c:v>#N/A</c:v>
                </c:pt>
                <c:pt idx="6805">
                  <c:v>#N/A</c:v>
                </c:pt>
                <c:pt idx="6806">
                  <c:v>#N/A</c:v>
                </c:pt>
                <c:pt idx="6807">
                  <c:v>#N/A</c:v>
                </c:pt>
                <c:pt idx="6808">
                  <c:v>#N/A</c:v>
                </c:pt>
                <c:pt idx="6809">
                  <c:v>#N/A</c:v>
                </c:pt>
                <c:pt idx="6810">
                  <c:v>#N/A</c:v>
                </c:pt>
                <c:pt idx="6811">
                  <c:v>#N/A</c:v>
                </c:pt>
                <c:pt idx="6812">
                  <c:v>#N/A</c:v>
                </c:pt>
                <c:pt idx="6813">
                  <c:v>#N/A</c:v>
                </c:pt>
                <c:pt idx="6814">
                  <c:v>#N/A</c:v>
                </c:pt>
                <c:pt idx="6815">
                  <c:v>#N/A</c:v>
                </c:pt>
                <c:pt idx="6816">
                  <c:v>#N/A</c:v>
                </c:pt>
                <c:pt idx="6817">
                  <c:v>#N/A</c:v>
                </c:pt>
                <c:pt idx="6818">
                  <c:v>#N/A</c:v>
                </c:pt>
                <c:pt idx="6819">
                  <c:v>#N/A</c:v>
                </c:pt>
                <c:pt idx="6820">
                  <c:v>#N/A</c:v>
                </c:pt>
                <c:pt idx="6821">
                  <c:v>#N/A</c:v>
                </c:pt>
                <c:pt idx="6822">
                  <c:v>#N/A</c:v>
                </c:pt>
                <c:pt idx="6823">
                  <c:v>#N/A</c:v>
                </c:pt>
                <c:pt idx="6824">
                  <c:v>#N/A</c:v>
                </c:pt>
                <c:pt idx="6825">
                  <c:v>#N/A</c:v>
                </c:pt>
                <c:pt idx="6826">
                  <c:v>#N/A</c:v>
                </c:pt>
                <c:pt idx="6827">
                  <c:v>#N/A</c:v>
                </c:pt>
                <c:pt idx="6828">
                  <c:v>#N/A</c:v>
                </c:pt>
                <c:pt idx="6829">
                  <c:v>#N/A</c:v>
                </c:pt>
                <c:pt idx="6830">
                  <c:v>#N/A</c:v>
                </c:pt>
                <c:pt idx="6831">
                  <c:v>#N/A</c:v>
                </c:pt>
                <c:pt idx="6832">
                  <c:v>#N/A</c:v>
                </c:pt>
                <c:pt idx="6833">
                  <c:v>#N/A</c:v>
                </c:pt>
                <c:pt idx="6834">
                  <c:v>#N/A</c:v>
                </c:pt>
                <c:pt idx="6835">
                  <c:v>#N/A</c:v>
                </c:pt>
                <c:pt idx="6836">
                  <c:v>#N/A</c:v>
                </c:pt>
                <c:pt idx="6837">
                  <c:v>#N/A</c:v>
                </c:pt>
                <c:pt idx="6838">
                  <c:v>#N/A</c:v>
                </c:pt>
                <c:pt idx="6839">
                  <c:v>#N/A</c:v>
                </c:pt>
                <c:pt idx="6840">
                  <c:v>#N/A</c:v>
                </c:pt>
                <c:pt idx="6841">
                  <c:v>#N/A</c:v>
                </c:pt>
                <c:pt idx="6842">
                  <c:v>#N/A</c:v>
                </c:pt>
                <c:pt idx="6843">
                  <c:v>#N/A</c:v>
                </c:pt>
                <c:pt idx="6844">
                  <c:v>#N/A</c:v>
                </c:pt>
                <c:pt idx="6845">
                  <c:v>#N/A</c:v>
                </c:pt>
                <c:pt idx="6846">
                  <c:v>#N/A</c:v>
                </c:pt>
                <c:pt idx="6847">
                  <c:v>#N/A</c:v>
                </c:pt>
                <c:pt idx="6848">
                  <c:v>#N/A</c:v>
                </c:pt>
                <c:pt idx="6849">
                  <c:v>#N/A</c:v>
                </c:pt>
                <c:pt idx="6850">
                  <c:v>#N/A</c:v>
                </c:pt>
                <c:pt idx="6851">
                  <c:v>#N/A</c:v>
                </c:pt>
                <c:pt idx="6852">
                  <c:v>#N/A</c:v>
                </c:pt>
                <c:pt idx="6853">
                  <c:v>#N/A</c:v>
                </c:pt>
                <c:pt idx="6854">
                  <c:v>#N/A</c:v>
                </c:pt>
                <c:pt idx="6855">
                  <c:v>#N/A</c:v>
                </c:pt>
                <c:pt idx="6856">
                  <c:v>#N/A</c:v>
                </c:pt>
                <c:pt idx="6857">
                  <c:v>#N/A</c:v>
                </c:pt>
                <c:pt idx="6858">
                  <c:v>#N/A</c:v>
                </c:pt>
                <c:pt idx="6859">
                  <c:v>#N/A</c:v>
                </c:pt>
                <c:pt idx="6860">
                  <c:v>#N/A</c:v>
                </c:pt>
                <c:pt idx="6861">
                  <c:v>#N/A</c:v>
                </c:pt>
                <c:pt idx="6862">
                  <c:v>#N/A</c:v>
                </c:pt>
                <c:pt idx="6863">
                  <c:v>#N/A</c:v>
                </c:pt>
                <c:pt idx="6864">
                  <c:v>#N/A</c:v>
                </c:pt>
                <c:pt idx="6865">
                  <c:v>#N/A</c:v>
                </c:pt>
                <c:pt idx="6866">
                  <c:v>#N/A</c:v>
                </c:pt>
                <c:pt idx="6867">
                  <c:v>#N/A</c:v>
                </c:pt>
                <c:pt idx="6868">
                  <c:v>#N/A</c:v>
                </c:pt>
                <c:pt idx="6869">
                  <c:v>#N/A</c:v>
                </c:pt>
                <c:pt idx="6870">
                  <c:v>#N/A</c:v>
                </c:pt>
                <c:pt idx="6871">
                  <c:v>#N/A</c:v>
                </c:pt>
                <c:pt idx="6872">
                  <c:v>#N/A</c:v>
                </c:pt>
                <c:pt idx="6873">
                  <c:v>#N/A</c:v>
                </c:pt>
                <c:pt idx="6874">
                  <c:v>#N/A</c:v>
                </c:pt>
                <c:pt idx="6875">
                  <c:v>#N/A</c:v>
                </c:pt>
                <c:pt idx="6876">
                  <c:v>#N/A</c:v>
                </c:pt>
                <c:pt idx="6877">
                  <c:v>#N/A</c:v>
                </c:pt>
                <c:pt idx="6878">
                  <c:v>#N/A</c:v>
                </c:pt>
                <c:pt idx="6879">
                  <c:v>#N/A</c:v>
                </c:pt>
                <c:pt idx="6880">
                  <c:v>#N/A</c:v>
                </c:pt>
                <c:pt idx="6881">
                  <c:v>#N/A</c:v>
                </c:pt>
                <c:pt idx="6882">
                  <c:v>#N/A</c:v>
                </c:pt>
                <c:pt idx="6883">
                  <c:v>#N/A</c:v>
                </c:pt>
                <c:pt idx="6884">
                  <c:v>#N/A</c:v>
                </c:pt>
                <c:pt idx="6885">
                  <c:v>#N/A</c:v>
                </c:pt>
                <c:pt idx="6886">
                  <c:v>#N/A</c:v>
                </c:pt>
                <c:pt idx="6887">
                  <c:v>#N/A</c:v>
                </c:pt>
                <c:pt idx="6888">
                  <c:v>#N/A</c:v>
                </c:pt>
                <c:pt idx="6889">
                  <c:v>#N/A</c:v>
                </c:pt>
                <c:pt idx="6890">
                  <c:v>#N/A</c:v>
                </c:pt>
                <c:pt idx="6891">
                  <c:v>#N/A</c:v>
                </c:pt>
                <c:pt idx="6892">
                  <c:v>#N/A</c:v>
                </c:pt>
                <c:pt idx="6893">
                  <c:v>#N/A</c:v>
                </c:pt>
                <c:pt idx="6894">
                  <c:v>#N/A</c:v>
                </c:pt>
                <c:pt idx="6895">
                  <c:v>#N/A</c:v>
                </c:pt>
                <c:pt idx="6896">
                  <c:v>#N/A</c:v>
                </c:pt>
                <c:pt idx="6897">
                  <c:v>#N/A</c:v>
                </c:pt>
                <c:pt idx="6898">
                  <c:v>#N/A</c:v>
                </c:pt>
                <c:pt idx="6899">
                  <c:v>#N/A</c:v>
                </c:pt>
                <c:pt idx="6900">
                  <c:v>#N/A</c:v>
                </c:pt>
                <c:pt idx="6901">
                  <c:v>#N/A</c:v>
                </c:pt>
                <c:pt idx="6902">
                  <c:v>#N/A</c:v>
                </c:pt>
                <c:pt idx="6903">
                  <c:v>#N/A</c:v>
                </c:pt>
                <c:pt idx="6904">
                  <c:v>#N/A</c:v>
                </c:pt>
                <c:pt idx="6905">
                  <c:v>#N/A</c:v>
                </c:pt>
                <c:pt idx="6906">
                  <c:v>#N/A</c:v>
                </c:pt>
                <c:pt idx="6907">
                  <c:v>#N/A</c:v>
                </c:pt>
                <c:pt idx="6908">
                  <c:v>#N/A</c:v>
                </c:pt>
                <c:pt idx="6909">
                  <c:v>#N/A</c:v>
                </c:pt>
                <c:pt idx="6910">
                  <c:v>#N/A</c:v>
                </c:pt>
                <c:pt idx="6911">
                  <c:v>#N/A</c:v>
                </c:pt>
                <c:pt idx="6912">
                  <c:v>#N/A</c:v>
                </c:pt>
                <c:pt idx="6913">
                  <c:v>#N/A</c:v>
                </c:pt>
                <c:pt idx="6914">
                  <c:v>#N/A</c:v>
                </c:pt>
                <c:pt idx="6915">
                  <c:v>#N/A</c:v>
                </c:pt>
                <c:pt idx="6916">
                  <c:v>#N/A</c:v>
                </c:pt>
                <c:pt idx="6917">
                  <c:v>#N/A</c:v>
                </c:pt>
                <c:pt idx="6918">
                  <c:v>#N/A</c:v>
                </c:pt>
                <c:pt idx="6919">
                  <c:v>#N/A</c:v>
                </c:pt>
                <c:pt idx="6920">
                  <c:v>#N/A</c:v>
                </c:pt>
                <c:pt idx="6921">
                  <c:v>#N/A</c:v>
                </c:pt>
                <c:pt idx="6922">
                  <c:v>#N/A</c:v>
                </c:pt>
                <c:pt idx="6923">
                  <c:v>#N/A</c:v>
                </c:pt>
                <c:pt idx="6924">
                  <c:v>#N/A</c:v>
                </c:pt>
                <c:pt idx="6925">
                  <c:v>#N/A</c:v>
                </c:pt>
                <c:pt idx="6926">
                  <c:v>#N/A</c:v>
                </c:pt>
                <c:pt idx="6927">
                  <c:v>#N/A</c:v>
                </c:pt>
                <c:pt idx="6928">
                  <c:v>#N/A</c:v>
                </c:pt>
                <c:pt idx="6929">
                  <c:v>#N/A</c:v>
                </c:pt>
                <c:pt idx="6930">
                  <c:v>#N/A</c:v>
                </c:pt>
                <c:pt idx="6931">
                  <c:v>#N/A</c:v>
                </c:pt>
                <c:pt idx="6932">
                  <c:v>#N/A</c:v>
                </c:pt>
                <c:pt idx="6933">
                  <c:v>#N/A</c:v>
                </c:pt>
                <c:pt idx="6934">
                  <c:v>#N/A</c:v>
                </c:pt>
                <c:pt idx="6935">
                  <c:v>#N/A</c:v>
                </c:pt>
                <c:pt idx="6936">
                  <c:v>#N/A</c:v>
                </c:pt>
                <c:pt idx="6937">
                  <c:v>#N/A</c:v>
                </c:pt>
                <c:pt idx="6938">
                  <c:v>#N/A</c:v>
                </c:pt>
                <c:pt idx="6939">
                  <c:v>#N/A</c:v>
                </c:pt>
                <c:pt idx="6940">
                  <c:v>#N/A</c:v>
                </c:pt>
                <c:pt idx="6941">
                  <c:v>#N/A</c:v>
                </c:pt>
                <c:pt idx="6942">
                  <c:v>#N/A</c:v>
                </c:pt>
                <c:pt idx="6943">
                  <c:v>#N/A</c:v>
                </c:pt>
                <c:pt idx="6944">
                  <c:v>#N/A</c:v>
                </c:pt>
                <c:pt idx="6945">
                  <c:v>#N/A</c:v>
                </c:pt>
                <c:pt idx="6946">
                  <c:v>#N/A</c:v>
                </c:pt>
                <c:pt idx="6947">
                  <c:v>#N/A</c:v>
                </c:pt>
                <c:pt idx="6948">
                  <c:v>#N/A</c:v>
                </c:pt>
                <c:pt idx="6949">
                  <c:v>#N/A</c:v>
                </c:pt>
                <c:pt idx="6950">
                  <c:v>#N/A</c:v>
                </c:pt>
                <c:pt idx="6951">
                  <c:v>#N/A</c:v>
                </c:pt>
                <c:pt idx="6952">
                  <c:v>#N/A</c:v>
                </c:pt>
                <c:pt idx="6953">
                  <c:v>#N/A</c:v>
                </c:pt>
                <c:pt idx="6954">
                  <c:v>#N/A</c:v>
                </c:pt>
                <c:pt idx="6955">
                  <c:v>#N/A</c:v>
                </c:pt>
                <c:pt idx="6956">
                  <c:v>#N/A</c:v>
                </c:pt>
                <c:pt idx="6957">
                  <c:v>#N/A</c:v>
                </c:pt>
                <c:pt idx="6958">
                  <c:v>#N/A</c:v>
                </c:pt>
                <c:pt idx="6959">
                  <c:v>#N/A</c:v>
                </c:pt>
                <c:pt idx="6960">
                  <c:v>#N/A</c:v>
                </c:pt>
                <c:pt idx="6961">
                  <c:v>#N/A</c:v>
                </c:pt>
                <c:pt idx="6962">
                  <c:v>#N/A</c:v>
                </c:pt>
                <c:pt idx="6963">
                  <c:v>#N/A</c:v>
                </c:pt>
                <c:pt idx="6964">
                  <c:v>#N/A</c:v>
                </c:pt>
                <c:pt idx="6965">
                  <c:v>#N/A</c:v>
                </c:pt>
                <c:pt idx="6966">
                  <c:v>#N/A</c:v>
                </c:pt>
                <c:pt idx="6967">
                  <c:v>#N/A</c:v>
                </c:pt>
                <c:pt idx="6968">
                  <c:v>#N/A</c:v>
                </c:pt>
                <c:pt idx="6969">
                  <c:v>#N/A</c:v>
                </c:pt>
                <c:pt idx="6970">
                  <c:v>#N/A</c:v>
                </c:pt>
                <c:pt idx="6971">
                  <c:v>#N/A</c:v>
                </c:pt>
                <c:pt idx="6972">
                  <c:v>#N/A</c:v>
                </c:pt>
                <c:pt idx="6973">
                  <c:v>#N/A</c:v>
                </c:pt>
                <c:pt idx="6974">
                  <c:v>#N/A</c:v>
                </c:pt>
                <c:pt idx="6975">
                  <c:v>#N/A</c:v>
                </c:pt>
                <c:pt idx="6976">
                  <c:v>#N/A</c:v>
                </c:pt>
                <c:pt idx="6977">
                  <c:v>#N/A</c:v>
                </c:pt>
                <c:pt idx="6978">
                  <c:v>#N/A</c:v>
                </c:pt>
                <c:pt idx="6979">
                  <c:v>#N/A</c:v>
                </c:pt>
                <c:pt idx="6980">
                  <c:v>#N/A</c:v>
                </c:pt>
                <c:pt idx="6981">
                  <c:v>#N/A</c:v>
                </c:pt>
                <c:pt idx="6982">
                  <c:v>#N/A</c:v>
                </c:pt>
                <c:pt idx="6983">
                  <c:v>#N/A</c:v>
                </c:pt>
                <c:pt idx="6984">
                  <c:v>#N/A</c:v>
                </c:pt>
                <c:pt idx="6985">
                  <c:v>#N/A</c:v>
                </c:pt>
                <c:pt idx="6986">
                  <c:v>#N/A</c:v>
                </c:pt>
                <c:pt idx="6987">
                  <c:v>#N/A</c:v>
                </c:pt>
                <c:pt idx="6988">
                  <c:v>#N/A</c:v>
                </c:pt>
                <c:pt idx="6989">
                  <c:v>#N/A</c:v>
                </c:pt>
                <c:pt idx="6990">
                  <c:v>#N/A</c:v>
                </c:pt>
                <c:pt idx="6991">
                  <c:v>#N/A</c:v>
                </c:pt>
                <c:pt idx="6992">
                  <c:v>#N/A</c:v>
                </c:pt>
                <c:pt idx="6993">
                  <c:v>#N/A</c:v>
                </c:pt>
                <c:pt idx="6994">
                  <c:v>#N/A</c:v>
                </c:pt>
                <c:pt idx="6995">
                  <c:v>#N/A</c:v>
                </c:pt>
                <c:pt idx="6996">
                  <c:v>#N/A</c:v>
                </c:pt>
                <c:pt idx="6997">
                  <c:v>#N/A</c:v>
                </c:pt>
                <c:pt idx="6998">
                  <c:v>#N/A</c:v>
                </c:pt>
                <c:pt idx="6999">
                  <c:v>#N/A</c:v>
                </c:pt>
                <c:pt idx="7000">
                  <c:v>#N/A</c:v>
                </c:pt>
                <c:pt idx="7001">
                  <c:v>#N/A</c:v>
                </c:pt>
                <c:pt idx="7002">
                  <c:v>#N/A</c:v>
                </c:pt>
                <c:pt idx="7003">
                  <c:v>#N/A</c:v>
                </c:pt>
                <c:pt idx="7004">
                  <c:v>#N/A</c:v>
                </c:pt>
                <c:pt idx="7005">
                  <c:v>#N/A</c:v>
                </c:pt>
                <c:pt idx="7006">
                  <c:v>#N/A</c:v>
                </c:pt>
                <c:pt idx="7007">
                  <c:v>#N/A</c:v>
                </c:pt>
                <c:pt idx="7008">
                  <c:v>#N/A</c:v>
                </c:pt>
                <c:pt idx="7009">
                  <c:v>#N/A</c:v>
                </c:pt>
                <c:pt idx="7010">
                  <c:v>#N/A</c:v>
                </c:pt>
                <c:pt idx="7011">
                  <c:v>#N/A</c:v>
                </c:pt>
                <c:pt idx="7012">
                  <c:v>#N/A</c:v>
                </c:pt>
                <c:pt idx="7013">
                  <c:v>#N/A</c:v>
                </c:pt>
                <c:pt idx="7014">
                  <c:v>#N/A</c:v>
                </c:pt>
                <c:pt idx="7015">
                  <c:v>#N/A</c:v>
                </c:pt>
                <c:pt idx="7016">
                  <c:v>#N/A</c:v>
                </c:pt>
                <c:pt idx="7017">
                  <c:v>#N/A</c:v>
                </c:pt>
                <c:pt idx="7018">
                  <c:v>#N/A</c:v>
                </c:pt>
                <c:pt idx="7019">
                  <c:v>#N/A</c:v>
                </c:pt>
                <c:pt idx="7020">
                  <c:v>#N/A</c:v>
                </c:pt>
                <c:pt idx="7021">
                  <c:v>#N/A</c:v>
                </c:pt>
                <c:pt idx="7022">
                  <c:v>#N/A</c:v>
                </c:pt>
                <c:pt idx="7023">
                  <c:v>#N/A</c:v>
                </c:pt>
                <c:pt idx="7024">
                  <c:v>#N/A</c:v>
                </c:pt>
                <c:pt idx="7025">
                  <c:v>#N/A</c:v>
                </c:pt>
                <c:pt idx="7026">
                  <c:v>#N/A</c:v>
                </c:pt>
                <c:pt idx="7027">
                  <c:v>#N/A</c:v>
                </c:pt>
                <c:pt idx="7028">
                  <c:v>#N/A</c:v>
                </c:pt>
                <c:pt idx="7029">
                  <c:v>#N/A</c:v>
                </c:pt>
                <c:pt idx="7030">
                  <c:v>#N/A</c:v>
                </c:pt>
                <c:pt idx="7031">
                  <c:v>#N/A</c:v>
                </c:pt>
                <c:pt idx="7032">
                  <c:v>#N/A</c:v>
                </c:pt>
                <c:pt idx="7033">
                  <c:v>#N/A</c:v>
                </c:pt>
                <c:pt idx="7034">
                  <c:v>#N/A</c:v>
                </c:pt>
                <c:pt idx="7035">
                  <c:v>#N/A</c:v>
                </c:pt>
                <c:pt idx="7036">
                  <c:v>#N/A</c:v>
                </c:pt>
                <c:pt idx="7037">
                  <c:v>#N/A</c:v>
                </c:pt>
                <c:pt idx="7038">
                  <c:v>#N/A</c:v>
                </c:pt>
                <c:pt idx="7039">
                  <c:v>#N/A</c:v>
                </c:pt>
                <c:pt idx="7040">
                  <c:v>#N/A</c:v>
                </c:pt>
                <c:pt idx="7041">
                  <c:v>#N/A</c:v>
                </c:pt>
                <c:pt idx="7042">
                  <c:v>#N/A</c:v>
                </c:pt>
                <c:pt idx="7043">
                  <c:v>#N/A</c:v>
                </c:pt>
                <c:pt idx="7044">
                  <c:v>#N/A</c:v>
                </c:pt>
                <c:pt idx="7045">
                  <c:v>#N/A</c:v>
                </c:pt>
                <c:pt idx="7046">
                  <c:v>#N/A</c:v>
                </c:pt>
                <c:pt idx="7047">
                  <c:v>#N/A</c:v>
                </c:pt>
                <c:pt idx="7048">
                  <c:v>#N/A</c:v>
                </c:pt>
                <c:pt idx="7049">
                  <c:v>#N/A</c:v>
                </c:pt>
                <c:pt idx="7050">
                  <c:v>#N/A</c:v>
                </c:pt>
                <c:pt idx="7051">
                  <c:v>#N/A</c:v>
                </c:pt>
                <c:pt idx="7052">
                  <c:v>#N/A</c:v>
                </c:pt>
                <c:pt idx="7053">
                  <c:v>#N/A</c:v>
                </c:pt>
                <c:pt idx="7054">
                  <c:v>#N/A</c:v>
                </c:pt>
                <c:pt idx="7055">
                  <c:v>#N/A</c:v>
                </c:pt>
                <c:pt idx="7056">
                  <c:v>#N/A</c:v>
                </c:pt>
                <c:pt idx="7057">
                  <c:v>#N/A</c:v>
                </c:pt>
                <c:pt idx="7058">
                  <c:v>#N/A</c:v>
                </c:pt>
                <c:pt idx="7059">
                  <c:v>#N/A</c:v>
                </c:pt>
                <c:pt idx="7060">
                  <c:v>#N/A</c:v>
                </c:pt>
                <c:pt idx="7061">
                  <c:v>#N/A</c:v>
                </c:pt>
                <c:pt idx="7062">
                  <c:v>#N/A</c:v>
                </c:pt>
                <c:pt idx="7063">
                  <c:v>#N/A</c:v>
                </c:pt>
                <c:pt idx="7064">
                  <c:v>#N/A</c:v>
                </c:pt>
                <c:pt idx="7065">
                  <c:v>#N/A</c:v>
                </c:pt>
                <c:pt idx="7066">
                  <c:v>#N/A</c:v>
                </c:pt>
                <c:pt idx="7067">
                  <c:v>#N/A</c:v>
                </c:pt>
                <c:pt idx="7068">
                  <c:v>#N/A</c:v>
                </c:pt>
                <c:pt idx="7069">
                  <c:v>#N/A</c:v>
                </c:pt>
                <c:pt idx="7070">
                  <c:v>#N/A</c:v>
                </c:pt>
                <c:pt idx="7071">
                  <c:v>#N/A</c:v>
                </c:pt>
                <c:pt idx="7072">
                  <c:v>#N/A</c:v>
                </c:pt>
                <c:pt idx="7073">
                  <c:v>#N/A</c:v>
                </c:pt>
                <c:pt idx="7074">
                  <c:v>#N/A</c:v>
                </c:pt>
                <c:pt idx="7075">
                  <c:v>#N/A</c:v>
                </c:pt>
                <c:pt idx="7076">
                  <c:v>#N/A</c:v>
                </c:pt>
                <c:pt idx="7077">
                  <c:v>#N/A</c:v>
                </c:pt>
                <c:pt idx="7078">
                  <c:v>#N/A</c:v>
                </c:pt>
                <c:pt idx="7079">
                  <c:v>#N/A</c:v>
                </c:pt>
                <c:pt idx="7080">
                  <c:v>#N/A</c:v>
                </c:pt>
                <c:pt idx="7081">
                  <c:v>#N/A</c:v>
                </c:pt>
                <c:pt idx="7082">
                  <c:v>#N/A</c:v>
                </c:pt>
                <c:pt idx="7083">
                  <c:v>#N/A</c:v>
                </c:pt>
                <c:pt idx="7084">
                  <c:v>#N/A</c:v>
                </c:pt>
                <c:pt idx="7085">
                  <c:v>#N/A</c:v>
                </c:pt>
                <c:pt idx="7086">
                  <c:v>#N/A</c:v>
                </c:pt>
                <c:pt idx="7087">
                  <c:v>#N/A</c:v>
                </c:pt>
                <c:pt idx="7088">
                  <c:v>#N/A</c:v>
                </c:pt>
                <c:pt idx="7089">
                  <c:v>#N/A</c:v>
                </c:pt>
                <c:pt idx="7090">
                  <c:v>#N/A</c:v>
                </c:pt>
                <c:pt idx="7091">
                  <c:v>#N/A</c:v>
                </c:pt>
                <c:pt idx="7092">
                  <c:v>#N/A</c:v>
                </c:pt>
                <c:pt idx="7093">
                  <c:v>#N/A</c:v>
                </c:pt>
                <c:pt idx="7094">
                  <c:v>#N/A</c:v>
                </c:pt>
                <c:pt idx="7095">
                  <c:v>#N/A</c:v>
                </c:pt>
                <c:pt idx="7096">
                  <c:v>#N/A</c:v>
                </c:pt>
                <c:pt idx="7097">
                  <c:v>#N/A</c:v>
                </c:pt>
                <c:pt idx="7098">
                  <c:v>#N/A</c:v>
                </c:pt>
                <c:pt idx="7099">
                  <c:v>#N/A</c:v>
                </c:pt>
                <c:pt idx="7100">
                  <c:v>#N/A</c:v>
                </c:pt>
                <c:pt idx="7101">
                  <c:v>#N/A</c:v>
                </c:pt>
                <c:pt idx="7102">
                  <c:v>#N/A</c:v>
                </c:pt>
                <c:pt idx="7103">
                  <c:v>#N/A</c:v>
                </c:pt>
                <c:pt idx="7104">
                  <c:v>#N/A</c:v>
                </c:pt>
                <c:pt idx="7105">
                  <c:v>#N/A</c:v>
                </c:pt>
                <c:pt idx="7106">
                  <c:v>#N/A</c:v>
                </c:pt>
                <c:pt idx="7107">
                  <c:v>#N/A</c:v>
                </c:pt>
                <c:pt idx="7108">
                  <c:v>#N/A</c:v>
                </c:pt>
                <c:pt idx="7109">
                  <c:v>#N/A</c:v>
                </c:pt>
                <c:pt idx="7110">
                  <c:v>#N/A</c:v>
                </c:pt>
                <c:pt idx="7111">
                  <c:v>#N/A</c:v>
                </c:pt>
                <c:pt idx="7112">
                  <c:v>#N/A</c:v>
                </c:pt>
                <c:pt idx="7113">
                  <c:v>#N/A</c:v>
                </c:pt>
                <c:pt idx="7114">
                  <c:v>#N/A</c:v>
                </c:pt>
                <c:pt idx="7115">
                  <c:v>#N/A</c:v>
                </c:pt>
                <c:pt idx="7116">
                  <c:v>#N/A</c:v>
                </c:pt>
                <c:pt idx="7117">
                  <c:v>#N/A</c:v>
                </c:pt>
                <c:pt idx="7118">
                  <c:v>#N/A</c:v>
                </c:pt>
                <c:pt idx="7119">
                  <c:v>#N/A</c:v>
                </c:pt>
                <c:pt idx="7120">
                  <c:v>#N/A</c:v>
                </c:pt>
                <c:pt idx="7121">
                  <c:v>#N/A</c:v>
                </c:pt>
                <c:pt idx="7122">
                  <c:v>#N/A</c:v>
                </c:pt>
                <c:pt idx="7123">
                  <c:v>#N/A</c:v>
                </c:pt>
                <c:pt idx="7124">
                  <c:v>#N/A</c:v>
                </c:pt>
                <c:pt idx="7125">
                  <c:v>#N/A</c:v>
                </c:pt>
                <c:pt idx="7126">
                  <c:v>#N/A</c:v>
                </c:pt>
                <c:pt idx="7127">
                  <c:v>#N/A</c:v>
                </c:pt>
                <c:pt idx="7128">
                  <c:v>#N/A</c:v>
                </c:pt>
                <c:pt idx="7129">
                  <c:v>#N/A</c:v>
                </c:pt>
                <c:pt idx="7130">
                  <c:v>#N/A</c:v>
                </c:pt>
                <c:pt idx="7131">
                  <c:v>#N/A</c:v>
                </c:pt>
                <c:pt idx="7132">
                  <c:v>#N/A</c:v>
                </c:pt>
                <c:pt idx="7133">
                  <c:v>#N/A</c:v>
                </c:pt>
                <c:pt idx="7134">
                  <c:v>#N/A</c:v>
                </c:pt>
                <c:pt idx="7135">
                  <c:v>#N/A</c:v>
                </c:pt>
                <c:pt idx="7136">
                  <c:v>#N/A</c:v>
                </c:pt>
                <c:pt idx="7137">
                  <c:v>#N/A</c:v>
                </c:pt>
                <c:pt idx="7138">
                  <c:v>#N/A</c:v>
                </c:pt>
                <c:pt idx="7139">
                  <c:v>#N/A</c:v>
                </c:pt>
                <c:pt idx="7140">
                  <c:v>#N/A</c:v>
                </c:pt>
                <c:pt idx="7141">
                  <c:v>#N/A</c:v>
                </c:pt>
                <c:pt idx="7142">
                  <c:v>#N/A</c:v>
                </c:pt>
                <c:pt idx="7143">
                  <c:v>#N/A</c:v>
                </c:pt>
                <c:pt idx="7144">
                  <c:v>#N/A</c:v>
                </c:pt>
                <c:pt idx="7145">
                  <c:v>#N/A</c:v>
                </c:pt>
                <c:pt idx="7146">
                  <c:v>#N/A</c:v>
                </c:pt>
                <c:pt idx="7147">
                  <c:v>#N/A</c:v>
                </c:pt>
                <c:pt idx="7148">
                  <c:v>#N/A</c:v>
                </c:pt>
                <c:pt idx="7149">
                  <c:v>#N/A</c:v>
                </c:pt>
                <c:pt idx="7150">
                  <c:v>#N/A</c:v>
                </c:pt>
                <c:pt idx="7151">
                  <c:v>#N/A</c:v>
                </c:pt>
                <c:pt idx="7152">
                  <c:v>#N/A</c:v>
                </c:pt>
                <c:pt idx="7153">
                  <c:v>#N/A</c:v>
                </c:pt>
                <c:pt idx="7154">
                  <c:v>#N/A</c:v>
                </c:pt>
                <c:pt idx="7155">
                  <c:v>#N/A</c:v>
                </c:pt>
                <c:pt idx="7156">
                  <c:v>#N/A</c:v>
                </c:pt>
                <c:pt idx="7157">
                  <c:v>#N/A</c:v>
                </c:pt>
                <c:pt idx="7158">
                  <c:v>#N/A</c:v>
                </c:pt>
                <c:pt idx="7159">
                  <c:v>#N/A</c:v>
                </c:pt>
                <c:pt idx="7160">
                  <c:v>#N/A</c:v>
                </c:pt>
                <c:pt idx="7161">
                  <c:v>#N/A</c:v>
                </c:pt>
                <c:pt idx="7162">
                  <c:v>#N/A</c:v>
                </c:pt>
                <c:pt idx="7163">
                  <c:v>#N/A</c:v>
                </c:pt>
                <c:pt idx="7164">
                  <c:v>#N/A</c:v>
                </c:pt>
                <c:pt idx="7165">
                  <c:v>#N/A</c:v>
                </c:pt>
                <c:pt idx="7166">
                  <c:v>#N/A</c:v>
                </c:pt>
                <c:pt idx="7167">
                  <c:v>#N/A</c:v>
                </c:pt>
                <c:pt idx="7168">
                  <c:v>#N/A</c:v>
                </c:pt>
                <c:pt idx="7169">
                  <c:v>#N/A</c:v>
                </c:pt>
                <c:pt idx="7170">
                  <c:v>#N/A</c:v>
                </c:pt>
                <c:pt idx="7171">
                  <c:v>#N/A</c:v>
                </c:pt>
                <c:pt idx="7172">
                  <c:v>#N/A</c:v>
                </c:pt>
                <c:pt idx="7173">
                  <c:v>#N/A</c:v>
                </c:pt>
                <c:pt idx="7174">
                  <c:v>#N/A</c:v>
                </c:pt>
                <c:pt idx="7175">
                  <c:v>#N/A</c:v>
                </c:pt>
                <c:pt idx="7176">
                  <c:v>#N/A</c:v>
                </c:pt>
                <c:pt idx="7177">
                  <c:v>#N/A</c:v>
                </c:pt>
                <c:pt idx="7178">
                  <c:v>#N/A</c:v>
                </c:pt>
                <c:pt idx="7179">
                  <c:v>#N/A</c:v>
                </c:pt>
                <c:pt idx="7180">
                  <c:v>#N/A</c:v>
                </c:pt>
                <c:pt idx="7181">
                  <c:v>#N/A</c:v>
                </c:pt>
                <c:pt idx="7182">
                  <c:v>#N/A</c:v>
                </c:pt>
                <c:pt idx="7183">
                  <c:v>#N/A</c:v>
                </c:pt>
                <c:pt idx="7184">
                  <c:v>#N/A</c:v>
                </c:pt>
                <c:pt idx="7185">
                  <c:v>#N/A</c:v>
                </c:pt>
                <c:pt idx="7186">
                  <c:v>#N/A</c:v>
                </c:pt>
                <c:pt idx="7187">
                  <c:v>#N/A</c:v>
                </c:pt>
                <c:pt idx="7188">
                  <c:v>#N/A</c:v>
                </c:pt>
                <c:pt idx="7189">
                  <c:v>#N/A</c:v>
                </c:pt>
                <c:pt idx="7190">
                  <c:v>#N/A</c:v>
                </c:pt>
                <c:pt idx="7191">
                  <c:v>#N/A</c:v>
                </c:pt>
                <c:pt idx="7192">
                  <c:v>#N/A</c:v>
                </c:pt>
                <c:pt idx="7193">
                  <c:v>#N/A</c:v>
                </c:pt>
                <c:pt idx="7194">
                  <c:v>#N/A</c:v>
                </c:pt>
                <c:pt idx="7195">
                  <c:v>#N/A</c:v>
                </c:pt>
                <c:pt idx="7196">
                  <c:v>#N/A</c:v>
                </c:pt>
                <c:pt idx="7197">
                  <c:v>#N/A</c:v>
                </c:pt>
                <c:pt idx="7198">
                  <c:v>#N/A</c:v>
                </c:pt>
                <c:pt idx="7199">
                  <c:v>#N/A</c:v>
                </c:pt>
                <c:pt idx="7200">
                  <c:v>#N/A</c:v>
                </c:pt>
                <c:pt idx="7201">
                  <c:v>#N/A</c:v>
                </c:pt>
                <c:pt idx="7202">
                  <c:v>#N/A</c:v>
                </c:pt>
                <c:pt idx="7203">
                  <c:v>#N/A</c:v>
                </c:pt>
                <c:pt idx="7204">
                  <c:v>#N/A</c:v>
                </c:pt>
                <c:pt idx="7205">
                  <c:v>#N/A</c:v>
                </c:pt>
                <c:pt idx="7206">
                  <c:v>#N/A</c:v>
                </c:pt>
                <c:pt idx="7207">
                  <c:v>#N/A</c:v>
                </c:pt>
                <c:pt idx="7208">
                  <c:v>#N/A</c:v>
                </c:pt>
                <c:pt idx="7209">
                  <c:v>#N/A</c:v>
                </c:pt>
                <c:pt idx="7210">
                  <c:v>#N/A</c:v>
                </c:pt>
                <c:pt idx="7211">
                  <c:v>#N/A</c:v>
                </c:pt>
                <c:pt idx="7212">
                  <c:v>#N/A</c:v>
                </c:pt>
                <c:pt idx="7213">
                  <c:v>#N/A</c:v>
                </c:pt>
                <c:pt idx="7214">
                  <c:v>#N/A</c:v>
                </c:pt>
                <c:pt idx="7215">
                  <c:v>#N/A</c:v>
                </c:pt>
                <c:pt idx="7216">
                  <c:v>#N/A</c:v>
                </c:pt>
                <c:pt idx="7217">
                  <c:v>#N/A</c:v>
                </c:pt>
                <c:pt idx="7218">
                  <c:v>#N/A</c:v>
                </c:pt>
                <c:pt idx="7219">
                  <c:v>#N/A</c:v>
                </c:pt>
                <c:pt idx="7220">
                  <c:v>#N/A</c:v>
                </c:pt>
                <c:pt idx="7221">
                  <c:v>#N/A</c:v>
                </c:pt>
                <c:pt idx="7222">
                  <c:v>#N/A</c:v>
                </c:pt>
                <c:pt idx="7223">
                  <c:v>#N/A</c:v>
                </c:pt>
                <c:pt idx="7224">
                  <c:v>#N/A</c:v>
                </c:pt>
                <c:pt idx="7225">
                  <c:v>#N/A</c:v>
                </c:pt>
                <c:pt idx="7226">
                  <c:v>#N/A</c:v>
                </c:pt>
                <c:pt idx="7227">
                  <c:v>#N/A</c:v>
                </c:pt>
                <c:pt idx="7228">
                  <c:v>#N/A</c:v>
                </c:pt>
                <c:pt idx="7229">
                  <c:v>#N/A</c:v>
                </c:pt>
                <c:pt idx="7230">
                  <c:v>#N/A</c:v>
                </c:pt>
                <c:pt idx="7231">
                  <c:v>#N/A</c:v>
                </c:pt>
                <c:pt idx="7232">
                  <c:v>#N/A</c:v>
                </c:pt>
                <c:pt idx="7233">
                  <c:v>#N/A</c:v>
                </c:pt>
                <c:pt idx="7234">
                  <c:v>#N/A</c:v>
                </c:pt>
                <c:pt idx="7235">
                  <c:v>#N/A</c:v>
                </c:pt>
                <c:pt idx="7236">
                  <c:v>#N/A</c:v>
                </c:pt>
                <c:pt idx="7237">
                  <c:v>#N/A</c:v>
                </c:pt>
                <c:pt idx="7238">
                  <c:v>#N/A</c:v>
                </c:pt>
                <c:pt idx="7239">
                  <c:v>#N/A</c:v>
                </c:pt>
                <c:pt idx="7240">
                  <c:v>#N/A</c:v>
                </c:pt>
                <c:pt idx="7241">
                  <c:v>#N/A</c:v>
                </c:pt>
                <c:pt idx="7242">
                  <c:v>#N/A</c:v>
                </c:pt>
                <c:pt idx="7243">
                  <c:v>#N/A</c:v>
                </c:pt>
                <c:pt idx="7244">
                  <c:v>#N/A</c:v>
                </c:pt>
                <c:pt idx="7245">
                  <c:v>#N/A</c:v>
                </c:pt>
                <c:pt idx="7246">
                  <c:v>#N/A</c:v>
                </c:pt>
                <c:pt idx="7247">
                  <c:v>#N/A</c:v>
                </c:pt>
                <c:pt idx="7248">
                  <c:v>#N/A</c:v>
                </c:pt>
                <c:pt idx="7249">
                  <c:v>#N/A</c:v>
                </c:pt>
                <c:pt idx="7250">
                  <c:v>#N/A</c:v>
                </c:pt>
                <c:pt idx="7251">
                  <c:v>#N/A</c:v>
                </c:pt>
                <c:pt idx="7252">
                  <c:v>#N/A</c:v>
                </c:pt>
                <c:pt idx="7253">
                  <c:v>#N/A</c:v>
                </c:pt>
                <c:pt idx="7254">
                  <c:v>#N/A</c:v>
                </c:pt>
                <c:pt idx="7255">
                  <c:v>#N/A</c:v>
                </c:pt>
                <c:pt idx="7256">
                  <c:v>#N/A</c:v>
                </c:pt>
                <c:pt idx="7257">
                  <c:v>#N/A</c:v>
                </c:pt>
                <c:pt idx="7258">
                  <c:v>#N/A</c:v>
                </c:pt>
                <c:pt idx="7259">
                  <c:v>#N/A</c:v>
                </c:pt>
                <c:pt idx="7260">
                  <c:v>#N/A</c:v>
                </c:pt>
                <c:pt idx="7261">
                  <c:v>#N/A</c:v>
                </c:pt>
                <c:pt idx="7262">
                  <c:v>#N/A</c:v>
                </c:pt>
                <c:pt idx="7263">
                  <c:v>#N/A</c:v>
                </c:pt>
                <c:pt idx="7264">
                  <c:v>#N/A</c:v>
                </c:pt>
                <c:pt idx="7265">
                  <c:v>#N/A</c:v>
                </c:pt>
                <c:pt idx="7266">
                  <c:v>#N/A</c:v>
                </c:pt>
                <c:pt idx="7267">
                  <c:v>#N/A</c:v>
                </c:pt>
                <c:pt idx="7268">
                  <c:v>#N/A</c:v>
                </c:pt>
                <c:pt idx="7269">
                  <c:v>#N/A</c:v>
                </c:pt>
                <c:pt idx="7270">
                  <c:v>#N/A</c:v>
                </c:pt>
                <c:pt idx="7271">
                  <c:v>#N/A</c:v>
                </c:pt>
                <c:pt idx="7272">
                  <c:v>#N/A</c:v>
                </c:pt>
                <c:pt idx="7273">
                  <c:v>#N/A</c:v>
                </c:pt>
                <c:pt idx="7274">
                  <c:v>#N/A</c:v>
                </c:pt>
                <c:pt idx="7275">
                  <c:v>#N/A</c:v>
                </c:pt>
                <c:pt idx="7276">
                  <c:v>#N/A</c:v>
                </c:pt>
                <c:pt idx="7277">
                  <c:v>#N/A</c:v>
                </c:pt>
                <c:pt idx="7278">
                  <c:v>#N/A</c:v>
                </c:pt>
                <c:pt idx="7279">
                  <c:v>#N/A</c:v>
                </c:pt>
                <c:pt idx="7280">
                  <c:v>#N/A</c:v>
                </c:pt>
                <c:pt idx="7281">
                  <c:v>#N/A</c:v>
                </c:pt>
                <c:pt idx="7282">
                  <c:v>#N/A</c:v>
                </c:pt>
                <c:pt idx="7283">
                  <c:v>#N/A</c:v>
                </c:pt>
                <c:pt idx="7284">
                  <c:v>#N/A</c:v>
                </c:pt>
                <c:pt idx="7285">
                  <c:v>#N/A</c:v>
                </c:pt>
                <c:pt idx="7286">
                  <c:v>#N/A</c:v>
                </c:pt>
                <c:pt idx="7287">
                  <c:v>#N/A</c:v>
                </c:pt>
                <c:pt idx="7288">
                  <c:v>#N/A</c:v>
                </c:pt>
                <c:pt idx="7289">
                  <c:v>#N/A</c:v>
                </c:pt>
                <c:pt idx="7290">
                  <c:v>#N/A</c:v>
                </c:pt>
                <c:pt idx="7291">
                  <c:v>#N/A</c:v>
                </c:pt>
                <c:pt idx="7292">
                  <c:v>#N/A</c:v>
                </c:pt>
                <c:pt idx="7293">
                  <c:v>#N/A</c:v>
                </c:pt>
                <c:pt idx="7294">
                  <c:v>#N/A</c:v>
                </c:pt>
                <c:pt idx="7295">
                  <c:v>#N/A</c:v>
                </c:pt>
                <c:pt idx="7296">
                  <c:v>#N/A</c:v>
                </c:pt>
                <c:pt idx="7297">
                  <c:v>#N/A</c:v>
                </c:pt>
                <c:pt idx="7298">
                  <c:v>#N/A</c:v>
                </c:pt>
                <c:pt idx="7299">
                  <c:v>#N/A</c:v>
                </c:pt>
                <c:pt idx="7300">
                  <c:v>#N/A</c:v>
                </c:pt>
                <c:pt idx="7301">
                  <c:v>#N/A</c:v>
                </c:pt>
                <c:pt idx="7302">
                  <c:v>#N/A</c:v>
                </c:pt>
                <c:pt idx="7303">
                  <c:v>#N/A</c:v>
                </c:pt>
                <c:pt idx="7304">
                  <c:v>#N/A</c:v>
                </c:pt>
                <c:pt idx="7305">
                  <c:v>#N/A</c:v>
                </c:pt>
                <c:pt idx="7306">
                  <c:v>#N/A</c:v>
                </c:pt>
                <c:pt idx="7307">
                  <c:v>#N/A</c:v>
                </c:pt>
                <c:pt idx="7308">
                  <c:v>#N/A</c:v>
                </c:pt>
                <c:pt idx="7309">
                  <c:v>#N/A</c:v>
                </c:pt>
                <c:pt idx="7310">
                  <c:v>#N/A</c:v>
                </c:pt>
                <c:pt idx="7311">
                  <c:v>#N/A</c:v>
                </c:pt>
                <c:pt idx="7312">
                  <c:v>#N/A</c:v>
                </c:pt>
                <c:pt idx="7313">
                  <c:v>#N/A</c:v>
                </c:pt>
                <c:pt idx="7314">
                  <c:v>#N/A</c:v>
                </c:pt>
                <c:pt idx="7315">
                  <c:v>#N/A</c:v>
                </c:pt>
                <c:pt idx="7316">
                  <c:v>#N/A</c:v>
                </c:pt>
                <c:pt idx="7317">
                  <c:v>#N/A</c:v>
                </c:pt>
                <c:pt idx="7318">
                  <c:v>#N/A</c:v>
                </c:pt>
                <c:pt idx="7319">
                  <c:v>#N/A</c:v>
                </c:pt>
                <c:pt idx="7320">
                  <c:v>#N/A</c:v>
                </c:pt>
                <c:pt idx="7321">
                  <c:v>#N/A</c:v>
                </c:pt>
                <c:pt idx="7322">
                  <c:v>#N/A</c:v>
                </c:pt>
                <c:pt idx="7323">
                  <c:v>#N/A</c:v>
                </c:pt>
                <c:pt idx="7324">
                  <c:v>#N/A</c:v>
                </c:pt>
                <c:pt idx="7325">
                  <c:v>#N/A</c:v>
                </c:pt>
                <c:pt idx="7326">
                  <c:v>#N/A</c:v>
                </c:pt>
                <c:pt idx="7327">
                  <c:v>#N/A</c:v>
                </c:pt>
                <c:pt idx="7328">
                  <c:v>#N/A</c:v>
                </c:pt>
                <c:pt idx="7329">
                  <c:v>#N/A</c:v>
                </c:pt>
                <c:pt idx="7330">
                  <c:v>#N/A</c:v>
                </c:pt>
                <c:pt idx="7331">
                  <c:v>#N/A</c:v>
                </c:pt>
                <c:pt idx="7332">
                  <c:v>#N/A</c:v>
                </c:pt>
                <c:pt idx="7333">
                  <c:v>#N/A</c:v>
                </c:pt>
                <c:pt idx="7334">
                  <c:v>#N/A</c:v>
                </c:pt>
                <c:pt idx="7335">
                  <c:v>#N/A</c:v>
                </c:pt>
                <c:pt idx="7336">
                  <c:v>#N/A</c:v>
                </c:pt>
                <c:pt idx="7337">
                  <c:v>#N/A</c:v>
                </c:pt>
                <c:pt idx="7338">
                  <c:v>#N/A</c:v>
                </c:pt>
                <c:pt idx="7339">
                  <c:v>#N/A</c:v>
                </c:pt>
                <c:pt idx="7340">
                  <c:v>#N/A</c:v>
                </c:pt>
                <c:pt idx="7341">
                  <c:v>#N/A</c:v>
                </c:pt>
                <c:pt idx="7342">
                  <c:v>#N/A</c:v>
                </c:pt>
                <c:pt idx="7343">
                  <c:v>#N/A</c:v>
                </c:pt>
                <c:pt idx="7344">
                  <c:v>#N/A</c:v>
                </c:pt>
                <c:pt idx="7345">
                  <c:v>#N/A</c:v>
                </c:pt>
                <c:pt idx="7346">
                  <c:v>#N/A</c:v>
                </c:pt>
                <c:pt idx="7347">
                  <c:v>#N/A</c:v>
                </c:pt>
                <c:pt idx="7348">
                  <c:v>#N/A</c:v>
                </c:pt>
                <c:pt idx="7349">
                  <c:v>#N/A</c:v>
                </c:pt>
                <c:pt idx="7350">
                  <c:v>#N/A</c:v>
                </c:pt>
                <c:pt idx="7351">
                  <c:v>#N/A</c:v>
                </c:pt>
                <c:pt idx="7352">
                  <c:v>#N/A</c:v>
                </c:pt>
                <c:pt idx="7353">
                  <c:v>#N/A</c:v>
                </c:pt>
                <c:pt idx="7354">
                  <c:v>#N/A</c:v>
                </c:pt>
                <c:pt idx="7355">
                  <c:v>#N/A</c:v>
                </c:pt>
                <c:pt idx="7356">
                  <c:v>#N/A</c:v>
                </c:pt>
                <c:pt idx="7357">
                  <c:v>#N/A</c:v>
                </c:pt>
                <c:pt idx="7358">
                  <c:v>#N/A</c:v>
                </c:pt>
                <c:pt idx="7359">
                  <c:v>#N/A</c:v>
                </c:pt>
                <c:pt idx="7360">
                  <c:v>#N/A</c:v>
                </c:pt>
                <c:pt idx="7361">
                  <c:v>#N/A</c:v>
                </c:pt>
                <c:pt idx="7362">
                  <c:v>#N/A</c:v>
                </c:pt>
                <c:pt idx="7363">
                  <c:v>#N/A</c:v>
                </c:pt>
                <c:pt idx="7364">
                  <c:v>#N/A</c:v>
                </c:pt>
                <c:pt idx="7365">
                  <c:v>#N/A</c:v>
                </c:pt>
                <c:pt idx="7366">
                  <c:v>#N/A</c:v>
                </c:pt>
                <c:pt idx="7367">
                  <c:v>#N/A</c:v>
                </c:pt>
                <c:pt idx="7368">
                  <c:v>#N/A</c:v>
                </c:pt>
                <c:pt idx="7369">
                  <c:v>#N/A</c:v>
                </c:pt>
                <c:pt idx="7370">
                  <c:v>#N/A</c:v>
                </c:pt>
                <c:pt idx="7371">
                  <c:v>#N/A</c:v>
                </c:pt>
                <c:pt idx="7372">
                  <c:v>#N/A</c:v>
                </c:pt>
                <c:pt idx="7373">
                  <c:v>#N/A</c:v>
                </c:pt>
                <c:pt idx="7374">
                  <c:v>#N/A</c:v>
                </c:pt>
                <c:pt idx="7375">
                  <c:v>#N/A</c:v>
                </c:pt>
                <c:pt idx="7376">
                  <c:v>#N/A</c:v>
                </c:pt>
                <c:pt idx="7377">
                  <c:v>#N/A</c:v>
                </c:pt>
                <c:pt idx="7378">
                  <c:v>#N/A</c:v>
                </c:pt>
                <c:pt idx="7379">
                  <c:v>#N/A</c:v>
                </c:pt>
                <c:pt idx="7380">
                  <c:v>#N/A</c:v>
                </c:pt>
                <c:pt idx="7381">
                  <c:v>#N/A</c:v>
                </c:pt>
                <c:pt idx="7382">
                  <c:v>#N/A</c:v>
                </c:pt>
                <c:pt idx="7383">
                  <c:v>#N/A</c:v>
                </c:pt>
                <c:pt idx="7384">
                  <c:v>#N/A</c:v>
                </c:pt>
                <c:pt idx="7385">
                  <c:v>#N/A</c:v>
                </c:pt>
                <c:pt idx="7386">
                  <c:v>#N/A</c:v>
                </c:pt>
                <c:pt idx="7387">
                  <c:v>#N/A</c:v>
                </c:pt>
                <c:pt idx="7388">
                  <c:v>#N/A</c:v>
                </c:pt>
                <c:pt idx="7389">
                  <c:v>#N/A</c:v>
                </c:pt>
                <c:pt idx="7390">
                  <c:v>#N/A</c:v>
                </c:pt>
                <c:pt idx="7391">
                  <c:v>#N/A</c:v>
                </c:pt>
                <c:pt idx="7392">
                  <c:v>#N/A</c:v>
                </c:pt>
                <c:pt idx="7393">
                  <c:v>#N/A</c:v>
                </c:pt>
                <c:pt idx="7394">
                  <c:v>#N/A</c:v>
                </c:pt>
                <c:pt idx="7395">
                  <c:v>#N/A</c:v>
                </c:pt>
                <c:pt idx="7396">
                  <c:v>#N/A</c:v>
                </c:pt>
                <c:pt idx="7397">
                  <c:v>#N/A</c:v>
                </c:pt>
                <c:pt idx="7398">
                  <c:v>#N/A</c:v>
                </c:pt>
                <c:pt idx="7399">
                  <c:v>#N/A</c:v>
                </c:pt>
                <c:pt idx="7400">
                  <c:v>#N/A</c:v>
                </c:pt>
                <c:pt idx="7401">
                  <c:v>#N/A</c:v>
                </c:pt>
                <c:pt idx="7402">
                  <c:v>#N/A</c:v>
                </c:pt>
                <c:pt idx="7403">
                  <c:v>#N/A</c:v>
                </c:pt>
                <c:pt idx="7404">
                  <c:v>#N/A</c:v>
                </c:pt>
                <c:pt idx="7405">
                  <c:v>#N/A</c:v>
                </c:pt>
                <c:pt idx="7406">
                  <c:v>#N/A</c:v>
                </c:pt>
                <c:pt idx="7407">
                  <c:v>#N/A</c:v>
                </c:pt>
                <c:pt idx="7408">
                  <c:v>#N/A</c:v>
                </c:pt>
                <c:pt idx="7409">
                  <c:v>#N/A</c:v>
                </c:pt>
                <c:pt idx="7410">
                  <c:v>#N/A</c:v>
                </c:pt>
                <c:pt idx="7411">
                  <c:v>#N/A</c:v>
                </c:pt>
                <c:pt idx="7412">
                  <c:v>#N/A</c:v>
                </c:pt>
                <c:pt idx="7413">
                  <c:v>#N/A</c:v>
                </c:pt>
                <c:pt idx="7414">
                  <c:v>#N/A</c:v>
                </c:pt>
                <c:pt idx="7415">
                  <c:v>#N/A</c:v>
                </c:pt>
                <c:pt idx="7416">
                  <c:v>#N/A</c:v>
                </c:pt>
                <c:pt idx="7417">
                  <c:v>#N/A</c:v>
                </c:pt>
                <c:pt idx="7418">
                  <c:v>#N/A</c:v>
                </c:pt>
                <c:pt idx="7419">
                  <c:v>#N/A</c:v>
                </c:pt>
                <c:pt idx="7420">
                  <c:v>#N/A</c:v>
                </c:pt>
                <c:pt idx="7421">
                  <c:v>#N/A</c:v>
                </c:pt>
                <c:pt idx="7422">
                  <c:v>#N/A</c:v>
                </c:pt>
                <c:pt idx="7423">
                  <c:v>#N/A</c:v>
                </c:pt>
                <c:pt idx="7424">
                  <c:v>#N/A</c:v>
                </c:pt>
                <c:pt idx="7425">
                  <c:v>#N/A</c:v>
                </c:pt>
                <c:pt idx="7426">
                  <c:v>#N/A</c:v>
                </c:pt>
                <c:pt idx="7427">
                  <c:v>#N/A</c:v>
                </c:pt>
                <c:pt idx="7428">
                  <c:v>#N/A</c:v>
                </c:pt>
                <c:pt idx="7429">
                  <c:v>#N/A</c:v>
                </c:pt>
                <c:pt idx="7430">
                  <c:v>#N/A</c:v>
                </c:pt>
                <c:pt idx="7431">
                  <c:v>#N/A</c:v>
                </c:pt>
                <c:pt idx="7432">
                  <c:v>#N/A</c:v>
                </c:pt>
                <c:pt idx="7433">
                  <c:v>#N/A</c:v>
                </c:pt>
                <c:pt idx="7434">
                  <c:v>#N/A</c:v>
                </c:pt>
                <c:pt idx="7435">
                  <c:v>#N/A</c:v>
                </c:pt>
                <c:pt idx="7436">
                  <c:v>#N/A</c:v>
                </c:pt>
                <c:pt idx="7437">
                  <c:v>#N/A</c:v>
                </c:pt>
                <c:pt idx="7438">
                  <c:v>#N/A</c:v>
                </c:pt>
                <c:pt idx="7439">
                  <c:v>#N/A</c:v>
                </c:pt>
                <c:pt idx="7440">
                  <c:v>#N/A</c:v>
                </c:pt>
                <c:pt idx="7441">
                  <c:v>#N/A</c:v>
                </c:pt>
                <c:pt idx="7442">
                  <c:v>#N/A</c:v>
                </c:pt>
                <c:pt idx="7443">
                  <c:v>#N/A</c:v>
                </c:pt>
                <c:pt idx="7444">
                  <c:v>#N/A</c:v>
                </c:pt>
                <c:pt idx="7445">
                  <c:v>#N/A</c:v>
                </c:pt>
                <c:pt idx="7446">
                  <c:v>#N/A</c:v>
                </c:pt>
                <c:pt idx="7447">
                  <c:v>#N/A</c:v>
                </c:pt>
                <c:pt idx="7448">
                  <c:v>#N/A</c:v>
                </c:pt>
                <c:pt idx="7449">
                  <c:v>#N/A</c:v>
                </c:pt>
                <c:pt idx="7450">
                  <c:v>#N/A</c:v>
                </c:pt>
                <c:pt idx="7451">
                  <c:v>#N/A</c:v>
                </c:pt>
                <c:pt idx="7452">
                  <c:v>#N/A</c:v>
                </c:pt>
                <c:pt idx="7453">
                  <c:v>#N/A</c:v>
                </c:pt>
                <c:pt idx="7454">
                  <c:v>#N/A</c:v>
                </c:pt>
                <c:pt idx="7455">
                  <c:v>#N/A</c:v>
                </c:pt>
                <c:pt idx="7456">
                  <c:v>#N/A</c:v>
                </c:pt>
                <c:pt idx="7457">
                  <c:v>#N/A</c:v>
                </c:pt>
                <c:pt idx="7458">
                  <c:v>#N/A</c:v>
                </c:pt>
                <c:pt idx="7459">
                  <c:v>#N/A</c:v>
                </c:pt>
                <c:pt idx="7460">
                  <c:v>#N/A</c:v>
                </c:pt>
                <c:pt idx="7461">
                  <c:v>#N/A</c:v>
                </c:pt>
                <c:pt idx="7462">
                  <c:v>#N/A</c:v>
                </c:pt>
                <c:pt idx="7463">
                  <c:v>#N/A</c:v>
                </c:pt>
                <c:pt idx="7464">
                  <c:v>#N/A</c:v>
                </c:pt>
                <c:pt idx="7465">
                  <c:v>#N/A</c:v>
                </c:pt>
                <c:pt idx="7466">
                  <c:v>#N/A</c:v>
                </c:pt>
                <c:pt idx="7467">
                  <c:v>#N/A</c:v>
                </c:pt>
                <c:pt idx="7468">
                  <c:v>#N/A</c:v>
                </c:pt>
                <c:pt idx="7469">
                  <c:v>#N/A</c:v>
                </c:pt>
                <c:pt idx="7470">
                  <c:v>#N/A</c:v>
                </c:pt>
                <c:pt idx="7471">
                  <c:v>#N/A</c:v>
                </c:pt>
                <c:pt idx="7472">
                  <c:v>#N/A</c:v>
                </c:pt>
                <c:pt idx="7473">
                  <c:v>#N/A</c:v>
                </c:pt>
                <c:pt idx="7474">
                  <c:v>#N/A</c:v>
                </c:pt>
                <c:pt idx="7475">
                  <c:v>#N/A</c:v>
                </c:pt>
                <c:pt idx="7476">
                  <c:v>#N/A</c:v>
                </c:pt>
                <c:pt idx="7477">
                  <c:v>#N/A</c:v>
                </c:pt>
                <c:pt idx="7478">
                  <c:v>#N/A</c:v>
                </c:pt>
                <c:pt idx="7479">
                  <c:v>#N/A</c:v>
                </c:pt>
                <c:pt idx="7480">
                  <c:v>#N/A</c:v>
                </c:pt>
                <c:pt idx="7481">
                  <c:v>#N/A</c:v>
                </c:pt>
                <c:pt idx="7482">
                  <c:v>#N/A</c:v>
                </c:pt>
                <c:pt idx="7483">
                  <c:v>#N/A</c:v>
                </c:pt>
                <c:pt idx="7484">
                  <c:v>#N/A</c:v>
                </c:pt>
                <c:pt idx="7485">
                  <c:v>#N/A</c:v>
                </c:pt>
                <c:pt idx="7486">
                  <c:v>#N/A</c:v>
                </c:pt>
                <c:pt idx="7487">
                  <c:v>#N/A</c:v>
                </c:pt>
                <c:pt idx="7488">
                  <c:v>#N/A</c:v>
                </c:pt>
                <c:pt idx="7489">
                  <c:v>#N/A</c:v>
                </c:pt>
                <c:pt idx="7490">
                  <c:v>#N/A</c:v>
                </c:pt>
                <c:pt idx="7491">
                  <c:v>#N/A</c:v>
                </c:pt>
                <c:pt idx="7492">
                  <c:v>#N/A</c:v>
                </c:pt>
                <c:pt idx="7493">
                  <c:v>#N/A</c:v>
                </c:pt>
                <c:pt idx="7494">
                  <c:v>#N/A</c:v>
                </c:pt>
                <c:pt idx="7495">
                  <c:v>#N/A</c:v>
                </c:pt>
                <c:pt idx="7496">
                  <c:v>#N/A</c:v>
                </c:pt>
                <c:pt idx="7497">
                  <c:v>#N/A</c:v>
                </c:pt>
                <c:pt idx="7498">
                  <c:v>#N/A</c:v>
                </c:pt>
                <c:pt idx="7499">
                  <c:v>#N/A</c:v>
                </c:pt>
                <c:pt idx="7500">
                  <c:v>#N/A</c:v>
                </c:pt>
                <c:pt idx="7501">
                  <c:v>#N/A</c:v>
                </c:pt>
                <c:pt idx="7502">
                  <c:v>#N/A</c:v>
                </c:pt>
                <c:pt idx="7503">
                  <c:v>#N/A</c:v>
                </c:pt>
                <c:pt idx="7504">
                  <c:v>#N/A</c:v>
                </c:pt>
                <c:pt idx="7505">
                  <c:v>#N/A</c:v>
                </c:pt>
                <c:pt idx="7506">
                  <c:v>#N/A</c:v>
                </c:pt>
                <c:pt idx="7507">
                  <c:v>#N/A</c:v>
                </c:pt>
                <c:pt idx="7508">
                  <c:v>#N/A</c:v>
                </c:pt>
                <c:pt idx="7509">
                  <c:v>#N/A</c:v>
                </c:pt>
                <c:pt idx="7510">
                  <c:v>#N/A</c:v>
                </c:pt>
                <c:pt idx="7511">
                  <c:v>#N/A</c:v>
                </c:pt>
                <c:pt idx="7512">
                  <c:v>#N/A</c:v>
                </c:pt>
                <c:pt idx="7513">
                  <c:v>#N/A</c:v>
                </c:pt>
                <c:pt idx="7514">
                  <c:v>#N/A</c:v>
                </c:pt>
                <c:pt idx="7515">
                  <c:v>#N/A</c:v>
                </c:pt>
                <c:pt idx="7516">
                  <c:v>#N/A</c:v>
                </c:pt>
                <c:pt idx="7517">
                  <c:v>#N/A</c:v>
                </c:pt>
                <c:pt idx="7518">
                  <c:v>#N/A</c:v>
                </c:pt>
                <c:pt idx="7519">
                  <c:v>#N/A</c:v>
                </c:pt>
                <c:pt idx="7520">
                  <c:v>#N/A</c:v>
                </c:pt>
                <c:pt idx="7521">
                  <c:v>#N/A</c:v>
                </c:pt>
                <c:pt idx="7522">
                  <c:v>#N/A</c:v>
                </c:pt>
                <c:pt idx="7523">
                  <c:v>#N/A</c:v>
                </c:pt>
                <c:pt idx="7524">
                  <c:v>#N/A</c:v>
                </c:pt>
                <c:pt idx="7525">
                  <c:v>#N/A</c:v>
                </c:pt>
                <c:pt idx="7526">
                  <c:v>#N/A</c:v>
                </c:pt>
                <c:pt idx="7527">
                  <c:v>#N/A</c:v>
                </c:pt>
                <c:pt idx="7528">
                  <c:v>#N/A</c:v>
                </c:pt>
                <c:pt idx="7529">
                  <c:v>#N/A</c:v>
                </c:pt>
                <c:pt idx="7530">
                  <c:v>#N/A</c:v>
                </c:pt>
                <c:pt idx="7531">
                  <c:v>#N/A</c:v>
                </c:pt>
                <c:pt idx="7532">
                  <c:v>#N/A</c:v>
                </c:pt>
                <c:pt idx="7533">
                  <c:v>#N/A</c:v>
                </c:pt>
                <c:pt idx="7534">
                  <c:v>#N/A</c:v>
                </c:pt>
                <c:pt idx="7535">
                  <c:v>#N/A</c:v>
                </c:pt>
                <c:pt idx="7536">
                  <c:v>#N/A</c:v>
                </c:pt>
                <c:pt idx="7537">
                  <c:v>#N/A</c:v>
                </c:pt>
                <c:pt idx="7538">
                  <c:v>#N/A</c:v>
                </c:pt>
                <c:pt idx="7539">
                  <c:v>#N/A</c:v>
                </c:pt>
                <c:pt idx="7540">
                  <c:v>#N/A</c:v>
                </c:pt>
                <c:pt idx="7541">
                  <c:v>#N/A</c:v>
                </c:pt>
                <c:pt idx="7542">
                  <c:v>#N/A</c:v>
                </c:pt>
                <c:pt idx="7543">
                  <c:v>#N/A</c:v>
                </c:pt>
                <c:pt idx="7544">
                  <c:v>#N/A</c:v>
                </c:pt>
                <c:pt idx="7545">
                  <c:v>#N/A</c:v>
                </c:pt>
                <c:pt idx="7546">
                  <c:v>#N/A</c:v>
                </c:pt>
                <c:pt idx="7547">
                  <c:v>#N/A</c:v>
                </c:pt>
                <c:pt idx="7548">
                  <c:v>#N/A</c:v>
                </c:pt>
                <c:pt idx="7549">
                  <c:v>#N/A</c:v>
                </c:pt>
                <c:pt idx="7550">
                  <c:v>#N/A</c:v>
                </c:pt>
                <c:pt idx="7551">
                  <c:v>#N/A</c:v>
                </c:pt>
                <c:pt idx="7552">
                  <c:v>#N/A</c:v>
                </c:pt>
                <c:pt idx="7553">
                  <c:v>#N/A</c:v>
                </c:pt>
                <c:pt idx="7554">
                  <c:v>#N/A</c:v>
                </c:pt>
                <c:pt idx="7555">
                  <c:v>#N/A</c:v>
                </c:pt>
                <c:pt idx="7556">
                  <c:v>#N/A</c:v>
                </c:pt>
                <c:pt idx="7557">
                  <c:v>#N/A</c:v>
                </c:pt>
                <c:pt idx="7558">
                  <c:v>#N/A</c:v>
                </c:pt>
                <c:pt idx="7559">
                  <c:v>#N/A</c:v>
                </c:pt>
                <c:pt idx="7560">
                  <c:v>#N/A</c:v>
                </c:pt>
                <c:pt idx="7561">
                  <c:v>#N/A</c:v>
                </c:pt>
                <c:pt idx="7562">
                  <c:v>#N/A</c:v>
                </c:pt>
                <c:pt idx="7563">
                  <c:v>#N/A</c:v>
                </c:pt>
                <c:pt idx="7564">
                  <c:v>#N/A</c:v>
                </c:pt>
                <c:pt idx="7565">
                  <c:v>#N/A</c:v>
                </c:pt>
                <c:pt idx="7566">
                  <c:v>#N/A</c:v>
                </c:pt>
                <c:pt idx="7567">
                  <c:v>#N/A</c:v>
                </c:pt>
                <c:pt idx="7568">
                  <c:v>#N/A</c:v>
                </c:pt>
                <c:pt idx="7569">
                  <c:v>#N/A</c:v>
                </c:pt>
                <c:pt idx="7570">
                  <c:v>#N/A</c:v>
                </c:pt>
                <c:pt idx="7571">
                  <c:v>#N/A</c:v>
                </c:pt>
                <c:pt idx="7572">
                  <c:v>#N/A</c:v>
                </c:pt>
                <c:pt idx="7573">
                  <c:v>#N/A</c:v>
                </c:pt>
                <c:pt idx="7574">
                  <c:v>#N/A</c:v>
                </c:pt>
                <c:pt idx="7575">
                  <c:v>#N/A</c:v>
                </c:pt>
                <c:pt idx="7576">
                  <c:v>#N/A</c:v>
                </c:pt>
                <c:pt idx="7577">
                  <c:v>#N/A</c:v>
                </c:pt>
                <c:pt idx="7578">
                  <c:v>#N/A</c:v>
                </c:pt>
                <c:pt idx="7579">
                  <c:v>#N/A</c:v>
                </c:pt>
                <c:pt idx="7580">
                  <c:v>#N/A</c:v>
                </c:pt>
                <c:pt idx="7581">
                  <c:v>#N/A</c:v>
                </c:pt>
                <c:pt idx="7582">
                  <c:v>#N/A</c:v>
                </c:pt>
                <c:pt idx="7583">
                  <c:v>#N/A</c:v>
                </c:pt>
                <c:pt idx="7584">
                  <c:v>#N/A</c:v>
                </c:pt>
                <c:pt idx="7585">
                  <c:v>#N/A</c:v>
                </c:pt>
                <c:pt idx="7586">
                  <c:v>#N/A</c:v>
                </c:pt>
                <c:pt idx="7587">
                  <c:v>#N/A</c:v>
                </c:pt>
                <c:pt idx="7588">
                  <c:v>#N/A</c:v>
                </c:pt>
                <c:pt idx="7589">
                  <c:v>#N/A</c:v>
                </c:pt>
                <c:pt idx="7590">
                  <c:v>#N/A</c:v>
                </c:pt>
                <c:pt idx="7591">
                  <c:v>#N/A</c:v>
                </c:pt>
                <c:pt idx="7592">
                  <c:v>#N/A</c:v>
                </c:pt>
                <c:pt idx="7593">
                  <c:v>#N/A</c:v>
                </c:pt>
                <c:pt idx="7594">
                  <c:v>#N/A</c:v>
                </c:pt>
                <c:pt idx="7595">
                  <c:v>#N/A</c:v>
                </c:pt>
                <c:pt idx="7596">
                  <c:v>#N/A</c:v>
                </c:pt>
                <c:pt idx="7597">
                  <c:v>#N/A</c:v>
                </c:pt>
                <c:pt idx="7598">
                  <c:v>#N/A</c:v>
                </c:pt>
                <c:pt idx="7599">
                  <c:v>#N/A</c:v>
                </c:pt>
                <c:pt idx="7600">
                  <c:v>#N/A</c:v>
                </c:pt>
                <c:pt idx="7601">
                  <c:v>#N/A</c:v>
                </c:pt>
                <c:pt idx="7602">
                  <c:v>#N/A</c:v>
                </c:pt>
                <c:pt idx="7603">
                  <c:v>#N/A</c:v>
                </c:pt>
                <c:pt idx="7604">
                  <c:v>#N/A</c:v>
                </c:pt>
                <c:pt idx="7605">
                  <c:v>#N/A</c:v>
                </c:pt>
                <c:pt idx="7606">
                  <c:v>#N/A</c:v>
                </c:pt>
                <c:pt idx="7607">
                  <c:v>#N/A</c:v>
                </c:pt>
                <c:pt idx="7608">
                  <c:v>#N/A</c:v>
                </c:pt>
                <c:pt idx="7609">
                  <c:v>#N/A</c:v>
                </c:pt>
                <c:pt idx="7610">
                  <c:v>#N/A</c:v>
                </c:pt>
                <c:pt idx="7611">
                  <c:v>#N/A</c:v>
                </c:pt>
                <c:pt idx="7612">
                  <c:v>#N/A</c:v>
                </c:pt>
                <c:pt idx="7613">
                  <c:v>#N/A</c:v>
                </c:pt>
                <c:pt idx="7614">
                  <c:v>#N/A</c:v>
                </c:pt>
                <c:pt idx="7615">
                  <c:v>#N/A</c:v>
                </c:pt>
                <c:pt idx="7616">
                  <c:v>#N/A</c:v>
                </c:pt>
                <c:pt idx="7617">
                  <c:v>#N/A</c:v>
                </c:pt>
                <c:pt idx="7618">
                  <c:v>#N/A</c:v>
                </c:pt>
                <c:pt idx="7619">
                  <c:v>#N/A</c:v>
                </c:pt>
                <c:pt idx="7620">
                  <c:v>#N/A</c:v>
                </c:pt>
                <c:pt idx="7621">
                  <c:v>#N/A</c:v>
                </c:pt>
                <c:pt idx="7622">
                  <c:v>#N/A</c:v>
                </c:pt>
                <c:pt idx="7623">
                  <c:v>#N/A</c:v>
                </c:pt>
                <c:pt idx="7624">
                  <c:v>#N/A</c:v>
                </c:pt>
                <c:pt idx="7625">
                  <c:v>#N/A</c:v>
                </c:pt>
                <c:pt idx="7626">
                  <c:v>#N/A</c:v>
                </c:pt>
                <c:pt idx="7627">
                  <c:v>#N/A</c:v>
                </c:pt>
                <c:pt idx="7628">
                  <c:v>#N/A</c:v>
                </c:pt>
                <c:pt idx="7629">
                  <c:v>#N/A</c:v>
                </c:pt>
                <c:pt idx="7630">
                  <c:v>#N/A</c:v>
                </c:pt>
                <c:pt idx="7631">
                  <c:v>#N/A</c:v>
                </c:pt>
                <c:pt idx="7632">
                  <c:v>#N/A</c:v>
                </c:pt>
                <c:pt idx="7633">
                  <c:v>#N/A</c:v>
                </c:pt>
                <c:pt idx="7634">
                  <c:v>#N/A</c:v>
                </c:pt>
                <c:pt idx="7635">
                  <c:v>#N/A</c:v>
                </c:pt>
                <c:pt idx="7636">
                  <c:v>#N/A</c:v>
                </c:pt>
                <c:pt idx="7637">
                  <c:v>#N/A</c:v>
                </c:pt>
                <c:pt idx="7638">
                  <c:v>#N/A</c:v>
                </c:pt>
                <c:pt idx="7639">
                  <c:v>#N/A</c:v>
                </c:pt>
                <c:pt idx="7640">
                  <c:v>#N/A</c:v>
                </c:pt>
                <c:pt idx="7641">
                  <c:v>#N/A</c:v>
                </c:pt>
                <c:pt idx="7642">
                  <c:v>#N/A</c:v>
                </c:pt>
                <c:pt idx="7643">
                  <c:v>#N/A</c:v>
                </c:pt>
                <c:pt idx="7644">
                  <c:v>#N/A</c:v>
                </c:pt>
                <c:pt idx="7645">
                  <c:v>#N/A</c:v>
                </c:pt>
                <c:pt idx="7646">
                  <c:v>#N/A</c:v>
                </c:pt>
                <c:pt idx="7647">
                  <c:v>#N/A</c:v>
                </c:pt>
                <c:pt idx="7648">
                  <c:v>#N/A</c:v>
                </c:pt>
                <c:pt idx="7649">
                  <c:v>#N/A</c:v>
                </c:pt>
                <c:pt idx="7650">
                  <c:v>#N/A</c:v>
                </c:pt>
                <c:pt idx="7651">
                  <c:v>#N/A</c:v>
                </c:pt>
                <c:pt idx="7652">
                  <c:v>#N/A</c:v>
                </c:pt>
                <c:pt idx="7653">
                  <c:v>#N/A</c:v>
                </c:pt>
                <c:pt idx="7654">
                  <c:v>#N/A</c:v>
                </c:pt>
                <c:pt idx="7655">
                  <c:v>#N/A</c:v>
                </c:pt>
                <c:pt idx="7656">
                  <c:v>#N/A</c:v>
                </c:pt>
                <c:pt idx="7657">
                  <c:v>#N/A</c:v>
                </c:pt>
                <c:pt idx="7658">
                  <c:v>#N/A</c:v>
                </c:pt>
                <c:pt idx="7659">
                  <c:v>#N/A</c:v>
                </c:pt>
                <c:pt idx="7660">
                  <c:v>#N/A</c:v>
                </c:pt>
                <c:pt idx="7661">
                  <c:v>#N/A</c:v>
                </c:pt>
                <c:pt idx="7662">
                  <c:v>#N/A</c:v>
                </c:pt>
                <c:pt idx="7663">
                  <c:v>#N/A</c:v>
                </c:pt>
                <c:pt idx="7664">
                  <c:v>#N/A</c:v>
                </c:pt>
                <c:pt idx="7665">
                  <c:v>#N/A</c:v>
                </c:pt>
                <c:pt idx="7666">
                  <c:v>#N/A</c:v>
                </c:pt>
                <c:pt idx="7667">
                  <c:v>#N/A</c:v>
                </c:pt>
                <c:pt idx="7668">
                  <c:v>#N/A</c:v>
                </c:pt>
                <c:pt idx="7669">
                  <c:v>#N/A</c:v>
                </c:pt>
                <c:pt idx="7670">
                  <c:v>#N/A</c:v>
                </c:pt>
                <c:pt idx="7671">
                  <c:v>#N/A</c:v>
                </c:pt>
                <c:pt idx="7672">
                  <c:v>#N/A</c:v>
                </c:pt>
                <c:pt idx="7673">
                  <c:v>#N/A</c:v>
                </c:pt>
                <c:pt idx="7674">
                  <c:v>#N/A</c:v>
                </c:pt>
                <c:pt idx="7675">
                  <c:v>#N/A</c:v>
                </c:pt>
                <c:pt idx="7676">
                  <c:v>#N/A</c:v>
                </c:pt>
                <c:pt idx="7677">
                  <c:v>#N/A</c:v>
                </c:pt>
                <c:pt idx="7678">
                  <c:v>#N/A</c:v>
                </c:pt>
                <c:pt idx="7679">
                  <c:v>#N/A</c:v>
                </c:pt>
                <c:pt idx="7680">
                  <c:v>#N/A</c:v>
                </c:pt>
                <c:pt idx="7681">
                  <c:v>#N/A</c:v>
                </c:pt>
                <c:pt idx="7682">
                  <c:v>#N/A</c:v>
                </c:pt>
                <c:pt idx="7683">
                  <c:v>#N/A</c:v>
                </c:pt>
                <c:pt idx="7684">
                  <c:v>#N/A</c:v>
                </c:pt>
                <c:pt idx="7685">
                  <c:v>#N/A</c:v>
                </c:pt>
                <c:pt idx="7686">
                  <c:v>#N/A</c:v>
                </c:pt>
                <c:pt idx="7687">
                  <c:v>#N/A</c:v>
                </c:pt>
                <c:pt idx="7688">
                  <c:v>#N/A</c:v>
                </c:pt>
                <c:pt idx="7689">
                  <c:v>#N/A</c:v>
                </c:pt>
                <c:pt idx="7690">
                  <c:v>#N/A</c:v>
                </c:pt>
                <c:pt idx="7691">
                  <c:v>#N/A</c:v>
                </c:pt>
                <c:pt idx="7692">
                  <c:v>#N/A</c:v>
                </c:pt>
                <c:pt idx="7693">
                  <c:v>#N/A</c:v>
                </c:pt>
                <c:pt idx="7694">
                  <c:v>#N/A</c:v>
                </c:pt>
                <c:pt idx="7695">
                  <c:v>#N/A</c:v>
                </c:pt>
                <c:pt idx="7696">
                  <c:v>#N/A</c:v>
                </c:pt>
                <c:pt idx="7697">
                  <c:v>#N/A</c:v>
                </c:pt>
                <c:pt idx="7698">
                  <c:v>#N/A</c:v>
                </c:pt>
                <c:pt idx="7699">
                  <c:v>#N/A</c:v>
                </c:pt>
                <c:pt idx="7700">
                  <c:v>#N/A</c:v>
                </c:pt>
                <c:pt idx="7701">
                  <c:v>#N/A</c:v>
                </c:pt>
                <c:pt idx="7702">
                  <c:v>#N/A</c:v>
                </c:pt>
                <c:pt idx="7703">
                  <c:v>#N/A</c:v>
                </c:pt>
                <c:pt idx="7704">
                  <c:v>#N/A</c:v>
                </c:pt>
                <c:pt idx="7705">
                  <c:v>#N/A</c:v>
                </c:pt>
                <c:pt idx="7706">
                  <c:v>#N/A</c:v>
                </c:pt>
                <c:pt idx="7707">
                  <c:v>#N/A</c:v>
                </c:pt>
                <c:pt idx="7708">
                  <c:v>#N/A</c:v>
                </c:pt>
                <c:pt idx="7709">
                  <c:v>#N/A</c:v>
                </c:pt>
                <c:pt idx="7710">
                  <c:v>#N/A</c:v>
                </c:pt>
                <c:pt idx="7711">
                  <c:v>#N/A</c:v>
                </c:pt>
                <c:pt idx="7712">
                  <c:v>#N/A</c:v>
                </c:pt>
                <c:pt idx="7713">
                  <c:v>#N/A</c:v>
                </c:pt>
                <c:pt idx="7714">
                  <c:v>#N/A</c:v>
                </c:pt>
                <c:pt idx="7715">
                  <c:v>#N/A</c:v>
                </c:pt>
                <c:pt idx="7716">
                  <c:v>#N/A</c:v>
                </c:pt>
                <c:pt idx="7717">
                  <c:v>#N/A</c:v>
                </c:pt>
                <c:pt idx="7718">
                  <c:v>#N/A</c:v>
                </c:pt>
                <c:pt idx="7719">
                  <c:v>#N/A</c:v>
                </c:pt>
                <c:pt idx="7720">
                  <c:v>#N/A</c:v>
                </c:pt>
                <c:pt idx="7721">
                  <c:v>#N/A</c:v>
                </c:pt>
                <c:pt idx="7722">
                  <c:v>#N/A</c:v>
                </c:pt>
                <c:pt idx="7723">
                  <c:v>#N/A</c:v>
                </c:pt>
                <c:pt idx="7724">
                  <c:v>#N/A</c:v>
                </c:pt>
                <c:pt idx="7725">
                  <c:v>#N/A</c:v>
                </c:pt>
                <c:pt idx="7726">
                  <c:v>#N/A</c:v>
                </c:pt>
                <c:pt idx="7727">
                  <c:v>#N/A</c:v>
                </c:pt>
                <c:pt idx="7728">
                  <c:v>#N/A</c:v>
                </c:pt>
                <c:pt idx="7729">
                  <c:v>#N/A</c:v>
                </c:pt>
                <c:pt idx="7730">
                  <c:v>#N/A</c:v>
                </c:pt>
                <c:pt idx="7731">
                  <c:v>#N/A</c:v>
                </c:pt>
                <c:pt idx="7732">
                  <c:v>#N/A</c:v>
                </c:pt>
                <c:pt idx="7733">
                  <c:v>#N/A</c:v>
                </c:pt>
                <c:pt idx="7734">
                  <c:v>#N/A</c:v>
                </c:pt>
                <c:pt idx="7735">
                  <c:v>#N/A</c:v>
                </c:pt>
                <c:pt idx="7736">
                  <c:v>#N/A</c:v>
                </c:pt>
                <c:pt idx="7737">
                  <c:v>#N/A</c:v>
                </c:pt>
                <c:pt idx="7738">
                  <c:v>#N/A</c:v>
                </c:pt>
                <c:pt idx="7739">
                  <c:v>#N/A</c:v>
                </c:pt>
                <c:pt idx="7740">
                  <c:v>#N/A</c:v>
                </c:pt>
                <c:pt idx="7741">
                  <c:v>#N/A</c:v>
                </c:pt>
                <c:pt idx="7742">
                  <c:v>#N/A</c:v>
                </c:pt>
                <c:pt idx="7743">
                  <c:v>#N/A</c:v>
                </c:pt>
                <c:pt idx="7744">
                  <c:v>#N/A</c:v>
                </c:pt>
                <c:pt idx="7745">
                  <c:v>#N/A</c:v>
                </c:pt>
                <c:pt idx="7746">
                  <c:v>#N/A</c:v>
                </c:pt>
                <c:pt idx="7747">
                  <c:v>#N/A</c:v>
                </c:pt>
                <c:pt idx="7748">
                  <c:v>#N/A</c:v>
                </c:pt>
                <c:pt idx="7749">
                  <c:v>#N/A</c:v>
                </c:pt>
                <c:pt idx="7750">
                  <c:v>#N/A</c:v>
                </c:pt>
                <c:pt idx="7751">
                  <c:v>#N/A</c:v>
                </c:pt>
                <c:pt idx="7752">
                  <c:v>#N/A</c:v>
                </c:pt>
                <c:pt idx="7753">
                  <c:v>#N/A</c:v>
                </c:pt>
                <c:pt idx="7754">
                  <c:v>#N/A</c:v>
                </c:pt>
                <c:pt idx="7755">
                  <c:v>#N/A</c:v>
                </c:pt>
                <c:pt idx="7756">
                  <c:v>#N/A</c:v>
                </c:pt>
                <c:pt idx="7757">
                  <c:v>#N/A</c:v>
                </c:pt>
                <c:pt idx="7758">
                  <c:v>#N/A</c:v>
                </c:pt>
                <c:pt idx="7759">
                  <c:v>#N/A</c:v>
                </c:pt>
                <c:pt idx="7760">
                  <c:v>#N/A</c:v>
                </c:pt>
                <c:pt idx="7761">
                  <c:v>#N/A</c:v>
                </c:pt>
                <c:pt idx="7762">
                  <c:v>#N/A</c:v>
                </c:pt>
                <c:pt idx="7763">
                  <c:v>#N/A</c:v>
                </c:pt>
                <c:pt idx="7764">
                  <c:v>#N/A</c:v>
                </c:pt>
                <c:pt idx="7765">
                  <c:v>#N/A</c:v>
                </c:pt>
                <c:pt idx="7766">
                  <c:v>#N/A</c:v>
                </c:pt>
                <c:pt idx="7767">
                  <c:v>#N/A</c:v>
                </c:pt>
                <c:pt idx="7768">
                  <c:v>#N/A</c:v>
                </c:pt>
                <c:pt idx="7769">
                  <c:v>#N/A</c:v>
                </c:pt>
                <c:pt idx="7770">
                  <c:v>#N/A</c:v>
                </c:pt>
                <c:pt idx="7771">
                  <c:v>#N/A</c:v>
                </c:pt>
                <c:pt idx="7772">
                  <c:v>#N/A</c:v>
                </c:pt>
                <c:pt idx="7773">
                  <c:v>#N/A</c:v>
                </c:pt>
                <c:pt idx="7774">
                  <c:v>#N/A</c:v>
                </c:pt>
                <c:pt idx="7775">
                  <c:v>#N/A</c:v>
                </c:pt>
                <c:pt idx="7776">
                  <c:v>#N/A</c:v>
                </c:pt>
                <c:pt idx="7777">
                  <c:v>#N/A</c:v>
                </c:pt>
                <c:pt idx="7778">
                  <c:v>#N/A</c:v>
                </c:pt>
                <c:pt idx="7779">
                  <c:v>#N/A</c:v>
                </c:pt>
                <c:pt idx="7780">
                  <c:v>#N/A</c:v>
                </c:pt>
                <c:pt idx="7781">
                  <c:v>#N/A</c:v>
                </c:pt>
                <c:pt idx="7782">
                  <c:v>#N/A</c:v>
                </c:pt>
                <c:pt idx="7783">
                  <c:v>#N/A</c:v>
                </c:pt>
                <c:pt idx="7784">
                  <c:v>#N/A</c:v>
                </c:pt>
                <c:pt idx="7785">
                  <c:v>#N/A</c:v>
                </c:pt>
                <c:pt idx="7786">
                  <c:v>#N/A</c:v>
                </c:pt>
                <c:pt idx="7787">
                  <c:v>#N/A</c:v>
                </c:pt>
                <c:pt idx="7788">
                  <c:v>#N/A</c:v>
                </c:pt>
                <c:pt idx="7789">
                  <c:v>#N/A</c:v>
                </c:pt>
                <c:pt idx="7790">
                  <c:v>#N/A</c:v>
                </c:pt>
                <c:pt idx="7791">
                  <c:v>#N/A</c:v>
                </c:pt>
                <c:pt idx="7792">
                  <c:v>#N/A</c:v>
                </c:pt>
                <c:pt idx="7793">
                  <c:v>#N/A</c:v>
                </c:pt>
                <c:pt idx="7794">
                  <c:v>#N/A</c:v>
                </c:pt>
                <c:pt idx="7795">
                  <c:v>#N/A</c:v>
                </c:pt>
                <c:pt idx="7796">
                  <c:v>#N/A</c:v>
                </c:pt>
                <c:pt idx="7797">
                  <c:v>#N/A</c:v>
                </c:pt>
                <c:pt idx="7798">
                  <c:v>#N/A</c:v>
                </c:pt>
                <c:pt idx="7799">
                  <c:v>#N/A</c:v>
                </c:pt>
                <c:pt idx="7800">
                  <c:v>#N/A</c:v>
                </c:pt>
                <c:pt idx="7801">
                  <c:v>#N/A</c:v>
                </c:pt>
                <c:pt idx="7802">
                  <c:v>#N/A</c:v>
                </c:pt>
                <c:pt idx="7803">
                  <c:v>#N/A</c:v>
                </c:pt>
                <c:pt idx="7804">
                  <c:v>#N/A</c:v>
                </c:pt>
                <c:pt idx="7805">
                  <c:v>#N/A</c:v>
                </c:pt>
                <c:pt idx="7806">
                  <c:v>#N/A</c:v>
                </c:pt>
                <c:pt idx="7807">
                  <c:v>#N/A</c:v>
                </c:pt>
                <c:pt idx="7808">
                  <c:v>#N/A</c:v>
                </c:pt>
                <c:pt idx="7809">
                  <c:v>#N/A</c:v>
                </c:pt>
                <c:pt idx="7810">
                  <c:v>#N/A</c:v>
                </c:pt>
                <c:pt idx="7811">
                  <c:v>#N/A</c:v>
                </c:pt>
                <c:pt idx="7812">
                  <c:v>#N/A</c:v>
                </c:pt>
                <c:pt idx="7813">
                  <c:v>#N/A</c:v>
                </c:pt>
                <c:pt idx="7814">
                  <c:v>#N/A</c:v>
                </c:pt>
                <c:pt idx="7815">
                  <c:v>#N/A</c:v>
                </c:pt>
                <c:pt idx="7816">
                  <c:v>#N/A</c:v>
                </c:pt>
                <c:pt idx="7817">
                  <c:v>#N/A</c:v>
                </c:pt>
                <c:pt idx="7818">
                  <c:v>#N/A</c:v>
                </c:pt>
                <c:pt idx="7819">
                  <c:v>#N/A</c:v>
                </c:pt>
                <c:pt idx="7820">
                  <c:v>#N/A</c:v>
                </c:pt>
                <c:pt idx="7821">
                  <c:v>#N/A</c:v>
                </c:pt>
                <c:pt idx="7822">
                  <c:v>#N/A</c:v>
                </c:pt>
                <c:pt idx="7823">
                  <c:v>#N/A</c:v>
                </c:pt>
                <c:pt idx="7824">
                  <c:v>#N/A</c:v>
                </c:pt>
                <c:pt idx="7825">
                  <c:v>#N/A</c:v>
                </c:pt>
                <c:pt idx="7826">
                  <c:v>#N/A</c:v>
                </c:pt>
                <c:pt idx="7827">
                  <c:v>#N/A</c:v>
                </c:pt>
                <c:pt idx="7828">
                  <c:v>#N/A</c:v>
                </c:pt>
                <c:pt idx="7829">
                  <c:v>#N/A</c:v>
                </c:pt>
                <c:pt idx="7830">
                  <c:v>#N/A</c:v>
                </c:pt>
                <c:pt idx="7831">
                  <c:v>#N/A</c:v>
                </c:pt>
                <c:pt idx="7832">
                  <c:v>#N/A</c:v>
                </c:pt>
                <c:pt idx="7833">
                  <c:v>#N/A</c:v>
                </c:pt>
                <c:pt idx="7834">
                  <c:v>#N/A</c:v>
                </c:pt>
                <c:pt idx="7835">
                  <c:v>#N/A</c:v>
                </c:pt>
                <c:pt idx="7836">
                  <c:v>#N/A</c:v>
                </c:pt>
                <c:pt idx="7837">
                  <c:v>#N/A</c:v>
                </c:pt>
                <c:pt idx="7838">
                  <c:v>#N/A</c:v>
                </c:pt>
                <c:pt idx="7839">
                  <c:v>#N/A</c:v>
                </c:pt>
                <c:pt idx="7840">
                  <c:v>#N/A</c:v>
                </c:pt>
                <c:pt idx="7841">
                  <c:v>#N/A</c:v>
                </c:pt>
                <c:pt idx="7842">
                  <c:v>#N/A</c:v>
                </c:pt>
                <c:pt idx="7843">
                  <c:v>#N/A</c:v>
                </c:pt>
                <c:pt idx="7844">
                  <c:v>#N/A</c:v>
                </c:pt>
                <c:pt idx="7845">
                  <c:v>#N/A</c:v>
                </c:pt>
                <c:pt idx="7846">
                  <c:v>#N/A</c:v>
                </c:pt>
                <c:pt idx="7847">
                  <c:v>#N/A</c:v>
                </c:pt>
                <c:pt idx="7848">
                  <c:v>#N/A</c:v>
                </c:pt>
                <c:pt idx="7849">
                  <c:v>#N/A</c:v>
                </c:pt>
                <c:pt idx="7850">
                  <c:v>#N/A</c:v>
                </c:pt>
                <c:pt idx="7851">
                  <c:v>#N/A</c:v>
                </c:pt>
                <c:pt idx="7852">
                  <c:v>#N/A</c:v>
                </c:pt>
                <c:pt idx="7853">
                  <c:v>#N/A</c:v>
                </c:pt>
                <c:pt idx="7854">
                  <c:v>#N/A</c:v>
                </c:pt>
                <c:pt idx="7855">
                  <c:v>#N/A</c:v>
                </c:pt>
                <c:pt idx="7856">
                  <c:v>#N/A</c:v>
                </c:pt>
                <c:pt idx="7857">
                  <c:v>#N/A</c:v>
                </c:pt>
                <c:pt idx="7858">
                  <c:v>#N/A</c:v>
                </c:pt>
                <c:pt idx="7859">
                  <c:v>#N/A</c:v>
                </c:pt>
                <c:pt idx="7860">
                  <c:v>#N/A</c:v>
                </c:pt>
                <c:pt idx="7861">
                  <c:v>#N/A</c:v>
                </c:pt>
                <c:pt idx="7862">
                  <c:v>#N/A</c:v>
                </c:pt>
                <c:pt idx="7863">
                  <c:v>#N/A</c:v>
                </c:pt>
                <c:pt idx="7864">
                  <c:v>#N/A</c:v>
                </c:pt>
                <c:pt idx="7865">
                  <c:v>#N/A</c:v>
                </c:pt>
                <c:pt idx="7866">
                  <c:v>#N/A</c:v>
                </c:pt>
                <c:pt idx="7867">
                  <c:v>#N/A</c:v>
                </c:pt>
                <c:pt idx="7868">
                  <c:v>#N/A</c:v>
                </c:pt>
                <c:pt idx="7869">
                  <c:v>#N/A</c:v>
                </c:pt>
                <c:pt idx="7870">
                  <c:v>#N/A</c:v>
                </c:pt>
                <c:pt idx="7871">
                  <c:v>#N/A</c:v>
                </c:pt>
                <c:pt idx="7872">
                  <c:v>#N/A</c:v>
                </c:pt>
                <c:pt idx="7873">
                  <c:v>#N/A</c:v>
                </c:pt>
                <c:pt idx="7874">
                  <c:v>#N/A</c:v>
                </c:pt>
                <c:pt idx="7875">
                  <c:v>#N/A</c:v>
                </c:pt>
                <c:pt idx="7876">
                  <c:v>#N/A</c:v>
                </c:pt>
                <c:pt idx="7877">
                  <c:v>#N/A</c:v>
                </c:pt>
                <c:pt idx="7878">
                  <c:v>#N/A</c:v>
                </c:pt>
                <c:pt idx="7879">
                  <c:v>#N/A</c:v>
                </c:pt>
                <c:pt idx="7880">
                  <c:v>#N/A</c:v>
                </c:pt>
                <c:pt idx="7881">
                  <c:v>#N/A</c:v>
                </c:pt>
                <c:pt idx="7882">
                  <c:v>#N/A</c:v>
                </c:pt>
                <c:pt idx="7883">
                  <c:v>#N/A</c:v>
                </c:pt>
                <c:pt idx="7884">
                  <c:v>#N/A</c:v>
                </c:pt>
                <c:pt idx="7885">
                  <c:v>#N/A</c:v>
                </c:pt>
                <c:pt idx="7886">
                  <c:v>#N/A</c:v>
                </c:pt>
                <c:pt idx="7887">
                  <c:v>#N/A</c:v>
                </c:pt>
                <c:pt idx="7888">
                  <c:v>#N/A</c:v>
                </c:pt>
                <c:pt idx="7889">
                  <c:v>#N/A</c:v>
                </c:pt>
                <c:pt idx="7890">
                  <c:v>#N/A</c:v>
                </c:pt>
                <c:pt idx="7891">
                  <c:v>#N/A</c:v>
                </c:pt>
                <c:pt idx="7892">
                  <c:v>#N/A</c:v>
                </c:pt>
                <c:pt idx="7893">
                  <c:v>#N/A</c:v>
                </c:pt>
                <c:pt idx="7894">
                  <c:v>#N/A</c:v>
                </c:pt>
                <c:pt idx="7895">
                  <c:v>#N/A</c:v>
                </c:pt>
                <c:pt idx="7896">
                  <c:v>#N/A</c:v>
                </c:pt>
                <c:pt idx="7897">
                  <c:v>#N/A</c:v>
                </c:pt>
                <c:pt idx="7898">
                  <c:v>#N/A</c:v>
                </c:pt>
                <c:pt idx="7899">
                  <c:v>#N/A</c:v>
                </c:pt>
                <c:pt idx="7900">
                  <c:v>#N/A</c:v>
                </c:pt>
                <c:pt idx="7901">
                  <c:v>#N/A</c:v>
                </c:pt>
                <c:pt idx="7902">
                  <c:v>#N/A</c:v>
                </c:pt>
                <c:pt idx="7903">
                  <c:v>#N/A</c:v>
                </c:pt>
                <c:pt idx="7904">
                  <c:v>#N/A</c:v>
                </c:pt>
                <c:pt idx="7905">
                  <c:v>#N/A</c:v>
                </c:pt>
                <c:pt idx="7906">
                  <c:v>#N/A</c:v>
                </c:pt>
                <c:pt idx="7907">
                  <c:v>#N/A</c:v>
                </c:pt>
                <c:pt idx="7908">
                  <c:v>#N/A</c:v>
                </c:pt>
                <c:pt idx="7909">
                  <c:v>#N/A</c:v>
                </c:pt>
                <c:pt idx="7910">
                  <c:v>#N/A</c:v>
                </c:pt>
                <c:pt idx="7911">
                  <c:v>#N/A</c:v>
                </c:pt>
                <c:pt idx="7912">
                  <c:v>#N/A</c:v>
                </c:pt>
                <c:pt idx="7913">
                  <c:v>#N/A</c:v>
                </c:pt>
                <c:pt idx="7914">
                  <c:v>#N/A</c:v>
                </c:pt>
                <c:pt idx="7915">
                  <c:v>#N/A</c:v>
                </c:pt>
                <c:pt idx="7916">
                  <c:v>#N/A</c:v>
                </c:pt>
                <c:pt idx="7917">
                  <c:v>#N/A</c:v>
                </c:pt>
                <c:pt idx="7918">
                  <c:v>#N/A</c:v>
                </c:pt>
                <c:pt idx="7919">
                  <c:v>#N/A</c:v>
                </c:pt>
                <c:pt idx="7920">
                  <c:v>#N/A</c:v>
                </c:pt>
                <c:pt idx="7921">
                  <c:v>#N/A</c:v>
                </c:pt>
                <c:pt idx="7922">
                  <c:v>#N/A</c:v>
                </c:pt>
                <c:pt idx="7923">
                  <c:v>#N/A</c:v>
                </c:pt>
                <c:pt idx="7924">
                  <c:v>#N/A</c:v>
                </c:pt>
                <c:pt idx="7925">
                  <c:v>#N/A</c:v>
                </c:pt>
                <c:pt idx="7926">
                  <c:v>#N/A</c:v>
                </c:pt>
                <c:pt idx="7927">
                  <c:v>#N/A</c:v>
                </c:pt>
                <c:pt idx="7928">
                  <c:v>#N/A</c:v>
                </c:pt>
                <c:pt idx="7929">
                  <c:v>#N/A</c:v>
                </c:pt>
                <c:pt idx="7930">
                  <c:v>#N/A</c:v>
                </c:pt>
                <c:pt idx="7931">
                  <c:v>#N/A</c:v>
                </c:pt>
                <c:pt idx="7932">
                  <c:v>#N/A</c:v>
                </c:pt>
                <c:pt idx="7933">
                  <c:v>#N/A</c:v>
                </c:pt>
                <c:pt idx="7934">
                  <c:v>#N/A</c:v>
                </c:pt>
                <c:pt idx="7935">
                  <c:v>#N/A</c:v>
                </c:pt>
                <c:pt idx="7936">
                  <c:v>#N/A</c:v>
                </c:pt>
                <c:pt idx="7937">
                  <c:v>#N/A</c:v>
                </c:pt>
                <c:pt idx="7938">
                  <c:v>#N/A</c:v>
                </c:pt>
                <c:pt idx="7939">
                  <c:v>#N/A</c:v>
                </c:pt>
                <c:pt idx="7940">
                  <c:v>#N/A</c:v>
                </c:pt>
                <c:pt idx="7941">
                  <c:v>#N/A</c:v>
                </c:pt>
                <c:pt idx="7942">
                  <c:v>#N/A</c:v>
                </c:pt>
                <c:pt idx="7943">
                  <c:v>#N/A</c:v>
                </c:pt>
                <c:pt idx="7944">
                  <c:v>#N/A</c:v>
                </c:pt>
                <c:pt idx="7945">
                  <c:v>#N/A</c:v>
                </c:pt>
                <c:pt idx="7946">
                  <c:v>#N/A</c:v>
                </c:pt>
                <c:pt idx="7947">
                  <c:v>#N/A</c:v>
                </c:pt>
                <c:pt idx="7948">
                  <c:v>#N/A</c:v>
                </c:pt>
                <c:pt idx="7949">
                  <c:v>#N/A</c:v>
                </c:pt>
                <c:pt idx="7950">
                  <c:v>#N/A</c:v>
                </c:pt>
                <c:pt idx="7951">
                  <c:v>#N/A</c:v>
                </c:pt>
                <c:pt idx="7952">
                  <c:v>#N/A</c:v>
                </c:pt>
                <c:pt idx="7953">
                  <c:v>#N/A</c:v>
                </c:pt>
                <c:pt idx="7954">
                  <c:v>#N/A</c:v>
                </c:pt>
                <c:pt idx="7955">
                  <c:v>#N/A</c:v>
                </c:pt>
                <c:pt idx="7956">
                  <c:v>#N/A</c:v>
                </c:pt>
                <c:pt idx="7957">
                  <c:v>#N/A</c:v>
                </c:pt>
                <c:pt idx="7958">
                  <c:v>#N/A</c:v>
                </c:pt>
                <c:pt idx="7959">
                  <c:v>#N/A</c:v>
                </c:pt>
                <c:pt idx="7960">
                  <c:v>#N/A</c:v>
                </c:pt>
                <c:pt idx="7961">
                  <c:v>#N/A</c:v>
                </c:pt>
                <c:pt idx="7962">
                  <c:v>#N/A</c:v>
                </c:pt>
                <c:pt idx="7963">
                  <c:v>#N/A</c:v>
                </c:pt>
                <c:pt idx="7964">
                  <c:v>#N/A</c:v>
                </c:pt>
                <c:pt idx="7965">
                  <c:v>#N/A</c:v>
                </c:pt>
                <c:pt idx="7966">
                  <c:v>#N/A</c:v>
                </c:pt>
                <c:pt idx="7967">
                  <c:v>#N/A</c:v>
                </c:pt>
                <c:pt idx="7968">
                  <c:v>#N/A</c:v>
                </c:pt>
                <c:pt idx="7969">
                  <c:v>#N/A</c:v>
                </c:pt>
                <c:pt idx="7970">
                  <c:v>#N/A</c:v>
                </c:pt>
                <c:pt idx="7971">
                  <c:v>#N/A</c:v>
                </c:pt>
                <c:pt idx="7972">
                  <c:v>#N/A</c:v>
                </c:pt>
                <c:pt idx="7973">
                  <c:v>#N/A</c:v>
                </c:pt>
                <c:pt idx="7974">
                  <c:v>#N/A</c:v>
                </c:pt>
                <c:pt idx="7975">
                  <c:v>#N/A</c:v>
                </c:pt>
                <c:pt idx="7976">
                  <c:v>#N/A</c:v>
                </c:pt>
                <c:pt idx="7977">
                  <c:v>#N/A</c:v>
                </c:pt>
                <c:pt idx="7978">
                  <c:v>#N/A</c:v>
                </c:pt>
                <c:pt idx="7979">
                  <c:v>#N/A</c:v>
                </c:pt>
                <c:pt idx="7980">
                  <c:v>#N/A</c:v>
                </c:pt>
                <c:pt idx="7981">
                  <c:v>#N/A</c:v>
                </c:pt>
                <c:pt idx="7982">
                  <c:v>#N/A</c:v>
                </c:pt>
                <c:pt idx="7983">
                  <c:v>#N/A</c:v>
                </c:pt>
                <c:pt idx="7984">
                  <c:v>#N/A</c:v>
                </c:pt>
                <c:pt idx="7985">
                  <c:v>#N/A</c:v>
                </c:pt>
                <c:pt idx="7986">
                  <c:v>#N/A</c:v>
                </c:pt>
                <c:pt idx="7987">
                  <c:v>#N/A</c:v>
                </c:pt>
                <c:pt idx="7988">
                  <c:v>#N/A</c:v>
                </c:pt>
                <c:pt idx="7989">
                  <c:v>#N/A</c:v>
                </c:pt>
                <c:pt idx="7990">
                  <c:v>#N/A</c:v>
                </c:pt>
                <c:pt idx="7991">
                  <c:v>#N/A</c:v>
                </c:pt>
                <c:pt idx="7992">
                  <c:v>#N/A</c:v>
                </c:pt>
                <c:pt idx="7993">
                  <c:v>#N/A</c:v>
                </c:pt>
                <c:pt idx="7994">
                  <c:v>#N/A</c:v>
                </c:pt>
                <c:pt idx="7995">
                  <c:v>#N/A</c:v>
                </c:pt>
                <c:pt idx="7996">
                  <c:v>#N/A</c:v>
                </c:pt>
                <c:pt idx="7997">
                  <c:v>#N/A</c:v>
                </c:pt>
                <c:pt idx="7998">
                  <c:v>#N/A</c:v>
                </c:pt>
                <c:pt idx="7999">
                  <c:v>#N/A</c:v>
                </c:pt>
                <c:pt idx="8000">
                  <c:v>#N/A</c:v>
                </c:pt>
                <c:pt idx="8001">
                  <c:v>#N/A</c:v>
                </c:pt>
                <c:pt idx="8002">
                  <c:v>#N/A</c:v>
                </c:pt>
                <c:pt idx="8003">
                  <c:v>#N/A</c:v>
                </c:pt>
                <c:pt idx="8004">
                  <c:v>#N/A</c:v>
                </c:pt>
                <c:pt idx="8005">
                  <c:v>#N/A</c:v>
                </c:pt>
                <c:pt idx="8006">
                  <c:v>#N/A</c:v>
                </c:pt>
                <c:pt idx="8007">
                  <c:v>#N/A</c:v>
                </c:pt>
                <c:pt idx="8008">
                  <c:v>#N/A</c:v>
                </c:pt>
                <c:pt idx="8009">
                  <c:v>#N/A</c:v>
                </c:pt>
                <c:pt idx="8010">
                  <c:v>#N/A</c:v>
                </c:pt>
                <c:pt idx="8011">
                  <c:v>#N/A</c:v>
                </c:pt>
                <c:pt idx="8012">
                  <c:v>#N/A</c:v>
                </c:pt>
                <c:pt idx="8013">
                  <c:v>#N/A</c:v>
                </c:pt>
                <c:pt idx="8014">
                  <c:v>#N/A</c:v>
                </c:pt>
                <c:pt idx="8015">
                  <c:v>#N/A</c:v>
                </c:pt>
                <c:pt idx="8016">
                  <c:v>#N/A</c:v>
                </c:pt>
                <c:pt idx="8017">
                  <c:v>#N/A</c:v>
                </c:pt>
                <c:pt idx="8018">
                  <c:v>#N/A</c:v>
                </c:pt>
                <c:pt idx="8019">
                  <c:v>#N/A</c:v>
                </c:pt>
                <c:pt idx="8020">
                  <c:v>#N/A</c:v>
                </c:pt>
                <c:pt idx="8021">
                  <c:v>#N/A</c:v>
                </c:pt>
                <c:pt idx="8022">
                  <c:v>#N/A</c:v>
                </c:pt>
                <c:pt idx="8023">
                  <c:v>#N/A</c:v>
                </c:pt>
                <c:pt idx="8024">
                  <c:v>#N/A</c:v>
                </c:pt>
                <c:pt idx="8025">
                  <c:v>#N/A</c:v>
                </c:pt>
                <c:pt idx="8026">
                  <c:v>#N/A</c:v>
                </c:pt>
                <c:pt idx="8027">
                  <c:v>#N/A</c:v>
                </c:pt>
                <c:pt idx="8028">
                  <c:v>#N/A</c:v>
                </c:pt>
                <c:pt idx="8029">
                  <c:v>#N/A</c:v>
                </c:pt>
                <c:pt idx="8030">
                  <c:v>#N/A</c:v>
                </c:pt>
                <c:pt idx="8031">
                  <c:v>#N/A</c:v>
                </c:pt>
                <c:pt idx="8032">
                  <c:v>#N/A</c:v>
                </c:pt>
                <c:pt idx="8033">
                  <c:v>#N/A</c:v>
                </c:pt>
                <c:pt idx="8034">
                  <c:v>#N/A</c:v>
                </c:pt>
                <c:pt idx="8035">
                  <c:v>#N/A</c:v>
                </c:pt>
                <c:pt idx="8036">
                  <c:v>#N/A</c:v>
                </c:pt>
                <c:pt idx="8037">
                  <c:v>#N/A</c:v>
                </c:pt>
                <c:pt idx="8038">
                  <c:v>#N/A</c:v>
                </c:pt>
                <c:pt idx="8039">
                  <c:v>#N/A</c:v>
                </c:pt>
                <c:pt idx="8040">
                  <c:v>#N/A</c:v>
                </c:pt>
                <c:pt idx="8041">
                  <c:v>#N/A</c:v>
                </c:pt>
                <c:pt idx="8042">
                  <c:v>#N/A</c:v>
                </c:pt>
                <c:pt idx="8043">
                  <c:v>#N/A</c:v>
                </c:pt>
                <c:pt idx="8044">
                  <c:v>#N/A</c:v>
                </c:pt>
                <c:pt idx="8045">
                  <c:v>#N/A</c:v>
                </c:pt>
                <c:pt idx="8046">
                  <c:v>#N/A</c:v>
                </c:pt>
                <c:pt idx="8047">
                  <c:v>#N/A</c:v>
                </c:pt>
                <c:pt idx="8048">
                  <c:v>#N/A</c:v>
                </c:pt>
                <c:pt idx="8049">
                  <c:v>#N/A</c:v>
                </c:pt>
                <c:pt idx="8050">
                  <c:v>#N/A</c:v>
                </c:pt>
                <c:pt idx="8051">
                  <c:v>#N/A</c:v>
                </c:pt>
                <c:pt idx="8052">
                  <c:v>#N/A</c:v>
                </c:pt>
                <c:pt idx="8053">
                  <c:v>#N/A</c:v>
                </c:pt>
                <c:pt idx="8054">
                  <c:v>#N/A</c:v>
                </c:pt>
                <c:pt idx="8055">
                  <c:v>#N/A</c:v>
                </c:pt>
                <c:pt idx="8056">
                  <c:v>#N/A</c:v>
                </c:pt>
                <c:pt idx="8057">
                  <c:v>#N/A</c:v>
                </c:pt>
                <c:pt idx="8058">
                  <c:v>#N/A</c:v>
                </c:pt>
                <c:pt idx="8059">
                  <c:v>#N/A</c:v>
                </c:pt>
                <c:pt idx="8060">
                  <c:v>#N/A</c:v>
                </c:pt>
                <c:pt idx="8061">
                  <c:v>#N/A</c:v>
                </c:pt>
                <c:pt idx="8062">
                  <c:v>#N/A</c:v>
                </c:pt>
                <c:pt idx="8063">
                  <c:v>#N/A</c:v>
                </c:pt>
                <c:pt idx="8064">
                  <c:v>#N/A</c:v>
                </c:pt>
                <c:pt idx="8065">
                  <c:v>#N/A</c:v>
                </c:pt>
                <c:pt idx="8066">
                  <c:v>#N/A</c:v>
                </c:pt>
                <c:pt idx="8067">
                  <c:v>#N/A</c:v>
                </c:pt>
                <c:pt idx="8068">
                  <c:v>#N/A</c:v>
                </c:pt>
                <c:pt idx="8069">
                  <c:v>#N/A</c:v>
                </c:pt>
                <c:pt idx="8070">
                  <c:v>#N/A</c:v>
                </c:pt>
                <c:pt idx="8071">
                  <c:v>#N/A</c:v>
                </c:pt>
                <c:pt idx="8072">
                  <c:v>#N/A</c:v>
                </c:pt>
                <c:pt idx="8073">
                  <c:v>#N/A</c:v>
                </c:pt>
                <c:pt idx="8074">
                  <c:v>#N/A</c:v>
                </c:pt>
                <c:pt idx="8075">
                  <c:v>#N/A</c:v>
                </c:pt>
                <c:pt idx="8076">
                  <c:v>#N/A</c:v>
                </c:pt>
                <c:pt idx="8077">
                  <c:v>#N/A</c:v>
                </c:pt>
                <c:pt idx="8078">
                  <c:v>#N/A</c:v>
                </c:pt>
                <c:pt idx="8079">
                  <c:v>#N/A</c:v>
                </c:pt>
                <c:pt idx="8080">
                  <c:v>#N/A</c:v>
                </c:pt>
                <c:pt idx="8081">
                  <c:v>#N/A</c:v>
                </c:pt>
                <c:pt idx="8082">
                  <c:v>#N/A</c:v>
                </c:pt>
                <c:pt idx="8083">
                  <c:v>#N/A</c:v>
                </c:pt>
                <c:pt idx="8084">
                  <c:v>#N/A</c:v>
                </c:pt>
                <c:pt idx="8085">
                  <c:v>#N/A</c:v>
                </c:pt>
                <c:pt idx="8086">
                  <c:v>#N/A</c:v>
                </c:pt>
                <c:pt idx="8087">
                  <c:v>#N/A</c:v>
                </c:pt>
                <c:pt idx="8088">
                  <c:v>#N/A</c:v>
                </c:pt>
                <c:pt idx="8089">
                  <c:v>#N/A</c:v>
                </c:pt>
                <c:pt idx="8090">
                  <c:v>#N/A</c:v>
                </c:pt>
                <c:pt idx="8091">
                  <c:v>#N/A</c:v>
                </c:pt>
                <c:pt idx="8092">
                  <c:v>#N/A</c:v>
                </c:pt>
                <c:pt idx="8093">
                  <c:v>#N/A</c:v>
                </c:pt>
                <c:pt idx="8094">
                  <c:v>#N/A</c:v>
                </c:pt>
                <c:pt idx="8095">
                  <c:v>#N/A</c:v>
                </c:pt>
                <c:pt idx="8096">
                  <c:v>#N/A</c:v>
                </c:pt>
                <c:pt idx="8097">
                  <c:v>#N/A</c:v>
                </c:pt>
                <c:pt idx="8098">
                  <c:v>#N/A</c:v>
                </c:pt>
                <c:pt idx="8099">
                  <c:v>#N/A</c:v>
                </c:pt>
                <c:pt idx="8100">
                  <c:v>#N/A</c:v>
                </c:pt>
                <c:pt idx="8101">
                  <c:v>#N/A</c:v>
                </c:pt>
                <c:pt idx="8102">
                  <c:v>#N/A</c:v>
                </c:pt>
                <c:pt idx="8103">
                  <c:v>#N/A</c:v>
                </c:pt>
                <c:pt idx="8104">
                  <c:v>#N/A</c:v>
                </c:pt>
                <c:pt idx="8105">
                  <c:v>#N/A</c:v>
                </c:pt>
                <c:pt idx="8106">
                  <c:v>#N/A</c:v>
                </c:pt>
                <c:pt idx="8107">
                  <c:v>#N/A</c:v>
                </c:pt>
                <c:pt idx="8108">
                  <c:v>#N/A</c:v>
                </c:pt>
                <c:pt idx="8109">
                  <c:v>#N/A</c:v>
                </c:pt>
                <c:pt idx="8110">
                  <c:v>#N/A</c:v>
                </c:pt>
                <c:pt idx="8111">
                  <c:v>#N/A</c:v>
                </c:pt>
                <c:pt idx="8112">
                  <c:v>#N/A</c:v>
                </c:pt>
                <c:pt idx="8113">
                  <c:v>#N/A</c:v>
                </c:pt>
                <c:pt idx="8114">
                  <c:v>#N/A</c:v>
                </c:pt>
                <c:pt idx="8115">
                  <c:v>#N/A</c:v>
                </c:pt>
                <c:pt idx="8116">
                  <c:v>#N/A</c:v>
                </c:pt>
                <c:pt idx="8117">
                  <c:v>#N/A</c:v>
                </c:pt>
                <c:pt idx="8118">
                  <c:v>#N/A</c:v>
                </c:pt>
                <c:pt idx="8119">
                  <c:v>#N/A</c:v>
                </c:pt>
                <c:pt idx="8120">
                  <c:v>#N/A</c:v>
                </c:pt>
                <c:pt idx="8121">
                  <c:v>#N/A</c:v>
                </c:pt>
                <c:pt idx="8122">
                  <c:v>#N/A</c:v>
                </c:pt>
                <c:pt idx="8123">
                  <c:v>#N/A</c:v>
                </c:pt>
                <c:pt idx="8124">
                  <c:v>#N/A</c:v>
                </c:pt>
                <c:pt idx="8125">
                  <c:v>#N/A</c:v>
                </c:pt>
                <c:pt idx="8126">
                  <c:v>#N/A</c:v>
                </c:pt>
                <c:pt idx="8127">
                  <c:v>#N/A</c:v>
                </c:pt>
                <c:pt idx="8128">
                  <c:v>#N/A</c:v>
                </c:pt>
                <c:pt idx="8129">
                  <c:v>#N/A</c:v>
                </c:pt>
                <c:pt idx="8130">
                  <c:v>#N/A</c:v>
                </c:pt>
                <c:pt idx="8131">
                  <c:v>#N/A</c:v>
                </c:pt>
                <c:pt idx="8132">
                  <c:v>#N/A</c:v>
                </c:pt>
                <c:pt idx="8133">
                  <c:v>#N/A</c:v>
                </c:pt>
                <c:pt idx="8134">
                  <c:v>#N/A</c:v>
                </c:pt>
                <c:pt idx="8135">
                  <c:v>#N/A</c:v>
                </c:pt>
                <c:pt idx="8136">
                  <c:v>#N/A</c:v>
                </c:pt>
                <c:pt idx="8137">
                  <c:v>#N/A</c:v>
                </c:pt>
                <c:pt idx="8138">
                  <c:v>#N/A</c:v>
                </c:pt>
                <c:pt idx="8139">
                  <c:v>#N/A</c:v>
                </c:pt>
                <c:pt idx="8140">
                  <c:v>#N/A</c:v>
                </c:pt>
                <c:pt idx="8141">
                  <c:v>#N/A</c:v>
                </c:pt>
                <c:pt idx="8142">
                  <c:v>#N/A</c:v>
                </c:pt>
                <c:pt idx="8143">
                  <c:v>#N/A</c:v>
                </c:pt>
                <c:pt idx="8144">
                  <c:v>#N/A</c:v>
                </c:pt>
                <c:pt idx="8145">
                  <c:v>#N/A</c:v>
                </c:pt>
                <c:pt idx="8146">
                  <c:v>#N/A</c:v>
                </c:pt>
                <c:pt idx="8147">
                  <c:v>#N/A</c:v>
                </c:pt>
                <c:pt idx="8148">
                  <c:v>#N/A</c:v>
                </c:pt>
                <c:pt idx="8149">
                  <c:v>#N/A</c:v>
                </c:pt>
                <c:pt idx="8150">
                  <c:v>#N/A</c:v>
                </c:pt>
                <c:pt idx="8151">
                  <c:v>#N/A</c:v>
                </c:pt>
                <c:pt idx="8152">
                  <c:v>#N/A</c:v>
                </c:pt>
                <c:pt idx="8153">
                  <c:v>#N/A</c:v>
                </c:pt>
                <c:pt idx="8154">
                  <c:v>#N/A</c:v>
                </c:pt>
                <c:pt idx="8155">
                  <c:v>#N/A</c:v>
                </c:pt>
                <c:pt idx="8156">
                  <c:v>#N/A</c:v>
                </c:pt>
                <c:pt idx="8157">
                  <c:v>#N/A</c:v>
                </c:pt>
                <c:pt idx="8158">
                  <c:v>#N/A</c:v>
                </c:pt>
                <c:pt idx="8159">
                  <c:v>#N/A</c:v>
                </c:pt>
                <c:pt idx="8160">
                  <c:v>#N/A</c:v>
                </c:pt>
                <c:pt idx="8161">
                  <c:v>#N/A</c:v>
                </c:pt>
                <c:pt idx="8162">
                  <c:v>#N/A</c:v>
                </c:pt>
                <c:pt idx="8163">
                  <c:v>#N/A</c:v>
                </c:pt>
                <c:pt idx="8164">
                  <c:v>#N/A</c:v>
                </c:pt>
                <c:pt idx="8165">
                  <c:v>#N/A</c:v>
                </c:pt>
                <c:pt idx="8166">
                  <c:v>#N/A</c:v>
                </c:pt>
                <c:pt idx="8167">
                  <c:v>#N/A</c:v>
                </c:pt>
                <c:pt idx="8168">
                  <c:v>#N/A</c:v>
                </c:pt>
                <c:pt idx="8169">
                  <c:v>#N/A</c:v>
                </c:pt>
                <c:pt idx="8170">
                  <c:v>#N/A</c:v>
                </c:pt>
                <c:pt idx="8171">
                  <c:v>#N/A</c:v>
                </c:pt>
                <c:pt idx="8172">
                  <c:v>#N/A</c:v>
                </c:pt>
                <c:pt idx="8173">
                  <c:v>#N/A</c:v>
                </c:pt>
                <c:pt idx="8174">
                  <c:v>#N/A</c:v>
                </c:pt>
                <c:pt idx="8175">
                  <c:v>#N/A</c:v>
                </c:pt>
                <c:pt idx="8176">
                  <c:v>#N/A</c:v>
                </c:pt>
                <c:pt idx="8177">
                  <c:v>#N/A</c:v>
                </c:pt>
                <c:pt idx="8178">
                  <c:v>#N/A</c:v>
                </c:pt>
                <c:pt idx="8179">
                  <c:v>#N/A</c:v>
                </c:pt>
                <c:pt idx="8180">
                  <c:v>#N/A</c:v>
                </c:pt>
                <c:pt idx="8181">
                  <c:v>#N/A</c:v>
                </c:pt>
                <c:pt idx="8182">
                  <c:v>#N/A</c:v>
                </c:pt>
                <c:pt idx="8183">
                  <c:v>#N/A</c:v>
                </c:pt>
                <c:pt idx="8184">
                  <c:v>#N/A</c:v>
                </c:pt>
                <c:pt idx="8185">
                  <c:v>#N/A</c:v>
                </c:pt>
                <c:pt idx="8186">
                  <c:v>#N/A</c:v>
                </c:pt>
                <c:pt idx="8187">
                  <c:v>#N/A</c:v>
                </c:pt>
                <c:pt idx="8188">
                  <c:v>#N/A</c:v>
                </c:pt>
                <c:pt idx="8189">
                  <c:v>#N/A</c:v>
                </c:pt>
                <c:pt idx="8190">
                  <c:v>#N/A</c:v>
                </c:pt>
                <c:pt idx="8191">
                  <c:v>#N/A</c:v>
                </c:pt>
                <c:pt idx="8192">
                  <c:v>#N/A</c:v>
                </c:pt>
                <c:pt idx="8193">
                  <c:v>#N/A</c:v>
                </c:pt>
                <c:pt idx="8194">
                  <c:v>#N/A</c:v>
                </c:pt>
                <c:pt idx="8195">
                  <c:v>#N/A</c:v>
                </c:pt>
                <c:pt idx="8196">
                  <c:v>#N/A</c:v>
                </c:pt>
                <c:pt idx="8197">
                  <c:v>#N/A</c:v>
                </c:pt>
                <c:pt idx="8198">
                  <c:v>#N/A</c:v>
                </c:pt>
                <c:pt idx="8199">
                  <c:v>#N/A</c:v>
                </c:pt>
                <c:pt idx="8200">
                  <c:v>#N/A</c:v>
                </c:pt>
                <c:pt idx="8201">
                  <c:v>#N/A</c:v>
                </c:pt>
                <c:pt idx="8202">
                  <c:v>#N/A</c:v>
                </c:pt>
                <c:pt idx="8203">
                  <c:v>#N/A</c:v>
                </c:pt>
                <c:pt idx="8204">
                  <c:v>#N/A</c:v>
                </c:pt>
                <c:pt idx="8205">
                  <c:v>#N/A</c:v>
                </c:pt>
                <c:pt idx="8206">
                  <c:v>#N/A</c:v>
                </c:pt>
                <c:pt idx="8207">
                  <c:v>#N/A</c:v>
                </c:pt>
                <c:pt idx="8208">
                  <c:v>#N/A</c:v>
                </c:pt>
                <c:pt idx="8209">
                  <c:v>#N/A</c:v>
                </c:pt>
                <c:pt idx="8210">
                  <c:v>#N/A</c:v>
                </c:pt>
                <c:pt idx="8211">
                  <c:v>#N/A</c:v>
                </c:pt>
                <c:pt idx="8212">
                  <c:v>#N/A</c:v>
                </c:pt>
                <c:pt idx="8213">
                  <c:v>#N/A</c:v>
                </c:pt>
                <c:pt idx="8214">
                  <c:v>#N/A</c:v>
                </c:pt>
                <c:pt idx="8215">
                  <c:v>#N/A</c:v>
                </c:pt>
                <c:pt idx="8216">
                  <c:v>#N/A</c:v>
                </c:pt>
                <c:pt idx="8217">
                  <c:v>#N/A</c:v>
                </c:pt>
                <c:pt idx="8218">
                  <c:v>#N/A</c:v>
                </c:pt>
                <c:pt idx="8219">
                  <c:v>#N/A</c:v>
                </c:pt>
                <c:pt idx="8220">
                  <c:v>#N/A</c:v>
                </c:pt>
                <c:pt idx="8221">
                  <c:v>#N/A</c:v>
                </c:pt>
                <c:pt idx="8222">
                  <c:v>#N/A</c:v>
                </c:pt>
                <c:pt idx="8223">
                  <c:v>#N/A</c:v>
                </c:pt>
                <c:pt idx="8224">
                  <c:v>#N/A</c:v>
                </c:pt>
                <c:pt idx="8225">
                  <c:v>#N/A</c:v>
                </c:pt>
                <c:pt idx="8226">
                  <c:v>#N/A</c:v>
                </c:pt>
                <c:pt idx="8227">
                  <c:v>#N/A</c:v>
                </c:pt>
                <c:pt idx="8228">
                  <c:v>#N/A</c:v>
                </c:pt>
                <c:pt idx="8229">
                  <c:v>#N/A</c:v>
                </c:pt>
                <c:pt idx="8230">
                  <c:v>#N/A</c:v>
                </c:pt>
                <c:pt idx="8231">
                  <c:v>#N/A</c:v>
                </c:pt>
                <c:pt idx="8232">
                  <c:v>#N/A</c:v>
                </c:pt>
                <c:pt idx="8233">
                  <c:v>#N/A</c:v>
                </c:pt>
                <c:pt idx="8234">
                  <c:v>#N/A</c:v>
                </c:pt>
                <c:pt idx="8235">
                  <c:v>#N/A</c:v>
                </c:pt>
                <c:pt idx="8236">
                  <c:v>#N/A</c:v>
                </c:pt>
                <c:pt idx="8237">
                  <c:v>#N/A</c:v>
                </c:pt>
                <c:pt idx="8238">
                  <c:v>#N/A</c:v>
                </c:pt>
                <c:pt idx="8239">
                  <c:v>#N/A</c:v>
                </c:pt>
                <c:pt idx="8240">
                  <c:v>#N/A</c:v>
                </c:pt>
                <c:pt idx="8241">
                  <c:v>#N/A</c:v>
                </c:pt>
                <c:pt idx="8242">
                  <c:v>#N/A</c:v>
                </c:pt>
                <c:pt idx="8243">
                  <c:v>#N/A</c:v>
                </c:pt>
                <c:pt idx="8244">
                  <c:v>#N/A</c:v>
                </c:pt>
                <c:pt idx="8245">
                  <c:v>#N/A</c:v>
                </c:pt>
                <c:pt idx="8246">
                  <c:v>#N/A</c:v>
                </c:pt>
                <c:pt idx="8247">
                  <c:v>#N/A</c:v>
                </c:pt>
                <c:pt idx="8248">
                  <c:v>#N/A</c:v>
                </c:pt>
                <c:pt idx="8249">
                  <c:v>#N/A</c:v>
                </c:pt>
                <c:pt idx="8250">
                  <c:v>#N/A</c:v>
                </c:pt>
                <c:pt idx="8251">
                  <c:v>#N/A</c:v>
                </c:pt>
                <c:pt idx="8252">
                  <c:v>#N/A</c:v>
                </c:pt>
                <c:pt idx="8253">
                  <c:v>#N/A</c:v>
                </c:pt>
                <c:pt idx="8254">
                  <c:v>#N/A</c:v>
                </c:pt>
                <c:pt idx="8255">
                  <c:v>#N/A</c:v>
                </c:pt>
                <c:pt idx="8256">
                  <c:v>#N/A</c:v>
                </c:pt>
                <c:pt idx="8257">
                  <c:v>#N/A</c:v>
                </c:pt>
                <c:pt idx="8258">
                  <c:v>#N/A</c:v>
                </c:pt>
                <c:pt idx="8259">
                  <c:v>#N/A</c:v>
                </c:pt>
                <c:pt idx="8260">
                  <c:v>#N/A</c:v>
                </c:pt>
                <c:pt idx="8261">
                  <c:v>#N/A</c:v>
                </c:pt>
                <c:pt idx="8262">
                  <c:v>#N/A</c:v>
                </c:pt>
                <c:pt idx="8263">
                  <c:v>#N/A</c:v>
                </c:pt>
                <c:pt idx="8264">
                  <c:v>#N/A</c:v>
                </c:pt>
                <c:pt idx="8265">
                  <c:v>#N/A</c:v>
                </c:pt>
                <c:pt idx="8266">
                  <c:v>#N/A</c:v>
                </c:pt>
                <c:pt idx="8267">
                  <c:v>#N/A</c:v>
                </c:pt>
                <c:pt idx="8268">
                  <c:v>#N/A</c:v>
                </c:pt>
                <c:pt idx="8269">
                  <c:v>#N/A</c:v>
                </c:pt>
                <c:pt idx="8270">
                  <c:v>#N/A</c:v>
                </c:pt>
                <c:pt idx="8271">
                  <c:v>#N/A</c:v>
                </c:pt>
                <c:pt idx="8272">
                  <c:v>#N/A</c:v>
                </c:pt>
                <c:pt idx="8273">
                  <c:v>#N/A</c:v>
                </c:pt>
                <c:pt idx="8274">
                  <c:v>#N/A</c:v>
                </c:pt>
                <c:pt idx="8275">
                  <c:v>#N/A</c:v>
                </c:pt>
                <c:pt idx="8276">
                  <c:v>#N/A</c:v>
                </c:pt>
                <c:pt idx="8277">
                  <c:v>#N/A</c:v>
                </c:pt>
                <c:pt idx="8278">
                  <c:v>#N/A</c:v>
                </c:pt>
                <c:pt idx="8279">
                  <c:v>#N/A</c:v>
                </c:pt>
                <c:pt idx="8280">
                  <c:v>#N/A</c:v>
                </c:pt>
                <c:pt idx="8281">
                  <c:v>#N/A</c:v>
                </c:pt>
                <c:pt idx="8282">
                  <c:v>#N/A</c:v>
                </c:pt>
                <c:pt idx="8283">
                  <c:v>#N/A</c:v>
                </c:pt>
                <c:pt idx="8284">
                  <c:v>#N/A</c:v>
                </c:pt>
                <c:pt idx="8285">
                  <c:v>#N/A</c:v>
                </c:pt>
                <c:pt idx="8286">
                  <c:v>#N/A</c:v>
                </c:pt>
                <c:pt idx="8287">
                  <c:v>#N/A</c:v>
                </c:pt>
                <c:pt idx="8288">
                  <c:v>#N/A</c:v>
                </c:pt>
                <c:pt idx="8289">
                  <c:v>#N/A</c:v>
                </c:pt>
                <c:pt idx="8290">
                  <c:v>#N/A</c:v>
                </c:pt>
                <c:pt idx="8291">
                  <c:v>#N/A</c:v>
                </c:pt>
                <c:pt idx="8292">
                  <c:v>#N/A</c:v>
                </c:pt>
                <c:pt idx="8293">
                  <c:v>#N/A</c:v>
                </c:pt>
                <c:pt idx="8294">
                  <c:v>#N/A</c:v>
                </c:pt>
                <c:pt idx="8295">
                  <c:v>#N/A</c:v>
                </c:pt>
                <c:pt idx="8296">
                  <c:v>#N/A</c:v>
                </c:pt>
                <c:pt idx="8297">
                  <c:v>#N/A</c:v>
                </c:pt>
                <c:pt idx="8298">
                  <c:v>#N/A</c:v>
                </c:pt>
                <c:pt idx="8299">
                  <c:v>#N/A</c:v>
                </c:pt>
                <c:pt idx="8300">
                  <c:v>#N/A</c:v>
                </c:pt>
                <c:pt idx="8301">
                  <c:v>#N/A</c:v>
                </c:pt>
                <c:pt idx="8302">
                  <c:v>#N/A</c:v>
                </c:pt>
                <c:pt idx="8303">
                  <c:v>#N/A</c:v>
                </c:pt>
                <c:pt idx="8304">
                  <c:v>#N/A</c:v>
                </c:pt>
                <c:pt idx="8305">
                  <c:v>#N/A</c:v>
                </c:pt>
                <c:pt idx="8306">
                  <c:v>#N/A</c:v>
                </c:pt>
                <c:pt idx="8307">
                  <c:v>#N/A</c:v>
                </c:pt>
                <c:pt idx="8308">
                  <c:v>#N/A</c:v>
                </c:pt>
                <c:pt idx="8309">
                  <c:v>#N/A</c:v>
                </c:pt>
                <c:pt idx="8310">
                  <c:v>#N/A</c:v>
                </c:pt>
                <c:pt idx="8311">
                  <c:v>#N/A</c:v>
                </c:pt>
                <c:pt idx="8312">
                  <c:v>#N/A</c:v>
                </c:pt>
                <c:pt idx="8313">
                  <c:v>#N/A</c:v>
                </c:pt>
                <c:pt idx="8314">
                  <c:v>#N/A</c:v>
                </c:pt>
                <c:pt idx="8315">
                  <c:v>#N/A</c:v>
                </c:pt>
                <c:pt idx="8316">
                  <c:v>#N/A</c:v>
                </c:pt>
                <c:pt idx="8317">
                  <c:v>#N/A</c:v>
                </c:pt>
                <c:pt idx="8318">
                  <c:v>#N/A</c:v>
                </c:pt>
                <c:pt idx="8319">
                  <c:v>#N/A</c:v>
                </c:pt>
                <c:pt idx="8320">
                  <c:v>#N/A</c:v>
                </c:pt>
                <c:pt idx="8321">
                  <c:v>#N/A</c:v>
                </c:pt>
                <c:pt idx="8322">
                  <c:v>#N/A</c:v>
                </c:pt>
                <c:pt idx="8323">
                  <c:v>#N/A</c:v>
                </c:pt>
                <c:pt idx="8324">
                  <c:v>#N/A</c:v>
                </c:pt>
                <c:pt idx="8325">
                  <c:v>#N/A</c:v>
                </c:pt>
                <c:pt idx="8326">
                  <c:v>#N/A</c:v>
                </c:pt>
                <c:pt idx="8327">
                  <c:v>#N/A</c:v>
                </c:pt>
                <c:pt idx="8328">
                  <c:v>#N/A</c:v>
                </c:pt>
                <c:pt idx="8329">
                  <c:v>#N/A</c:v>
                </c:pt>
                <c:pt idx="8330">
                  <c:v>#N/A</c:v>
                </c:pt>
                <c:pt idx="8331">
                  <c:v>#N/A</c:v>
                </c:pt>
                <c:pt idx="8332">
                  <c:v>#N/A</c:v>
                </c:pt>
                <c:pt idx="8333">
                  <c:v>#N/A</c:v>
                </c:pt>
                <c:pt idx="8334">
                  <c:v>#N/A</c:v>
                </c:pt>
                <c:pt idx="8335">
                  <c:v>#N/A</c:v>
                </c:pt>
                <c:pt idx="8336">
                  <c:v>#N/A</c:v>
                </c:pt>
                <c:pt idx="8337">
                  <c:v>#N/A</c:v>
                </c:pt>
                <c:pt idx="8338">
                  <c:v>#N/A</c:v>
                </c:pt>
                <c:pt idx="8339">
                  <c:v>#N/A</c:v>
                </c:pt>
                <c:pt idx="8340">
                  <c:v>#N/A</c:v>
                </c:pt>
                <c:pt idx="8341">
                  <c:v>#N/A</c:v>
                </c:pt>
                <c:pt idx="8342">
                  <c:v>#N/A</c:v>
                </c:pt>
                <c:pt idx="8343">
                  <c:v>#N/A</c:v>
                </c:pt>
                <c:pt idx="8344">
                  <c:v>#N/A</c:v>
                </c:pt>
                <c:pt idx="8345">
                  <c:v>#N/A</c:v>
                </c:pt>
                <c:pt idx="8346">
                  <c:v>#N/A</c:v>
                </c:pt>
                <c:pt idx="8347">
                  <c:v>#N/A</c:v>
                </c:pt>
                <c:pt idx="8348">
                  <c:v>#N/A</c:v>
                </c:pt>
                <c:pt idx="8349">
                  <c:v>#N/A</c:v>
                </c:pt>
                <c:pt idx="8350">
                  <c:v>#N/A</c:v>
                </c:pt>
                <c:pt idx="8351">
                  <c:v>#N/A</c:v>
                </c:pt>
                <c:pt idx="8352">
                  <c:v>#N/A</c:v>
                </c:pt>
                <c:pt idx="8353">
                  <c:v>#N/A</c:v>
                </c:pt>
                <c:pt idx="8354">
                  <c:v>#N/A</c:v>
                </c:pt>
                <c:pt idx="8355">
                  <c:v>#N/A</c:v>
                </c:pt>
                <c:pt idx="8356">
                  <c:v>#N/A</c:v>
                </c:pt>
                <c:pt idx="8357">
                  <c:v>#N/A</c:v>
                </c:pt>
                <c:pt idx="8358">
                  <c:v>#N/A</c:v>
                </c:pt>
                <c:pt idx="8359">
                  <c:v>#N/A</c:v>
                </c:pt>
                <c:pt idx="8360">
                  <c:v>#N/A</c:v>
                </c:pt>
                <c:pt idx="8361">
                  <c:v>#N/A</c:v>
                </c:pt>
                <c:pt idx="8362">
                  <c:v>#N/A</c:v>
                </c:pt>
                <c:pt idx="8363">
                  <c:v>#N/A</c:v>
                </c:pt>
                <c:pt idx="8364">
                  <c:v>#N/A</c:v>
                </c:pt>
                <c:pt idx="8365">
                  <c:v>#N/A</c:v>
                </c:pt>
                <c:pt idx="8366">
                  <c:v>#N/A</c:v>
                </c:pt>
                <c:pt idx="8367">
                  <c:v>#N/A</c:v>
                </c:pt>
                <c:pt idx="8368">
                  <c:v>#N/A</c:v>
                </c:pt>
                <c:pt idx="8369">
                  <c:v>#N/A</c:v>
                </c:pt>
                <c:pt idx="8370">
                  <c:v>#N/A</c:v>
                </c:pt>
                <c:pt idx="8371">
                  <c:v>#N/A</c:v>
                </c:pt>
                <c:pt idx="8372">
                  <c:v>#N/A</c:v>
                </c:pt>
                <c:pt idx="8373">
                  <c:v>#N/A</c:v>
                </c:pt>
                <c:pt idx="8374">
                  <c:v>#N/A</c:v>
                </c:pt>
                <c:pt idx="8375">
                  <c:v>#N/A</c:v>
                </c:pt>
                <c:pt idx="8376">
                  <c:v>#N/A</c:v>
                </c:pt>
                <c:pt idx="8377">
                  <c:v>#N/A</c:v>
                </c:pt>
                <c:pt idx="8378">
                  <c:v>#N/A</c:v>
                </c:pt>
                <c:pt idx="8379">
                  <c:v>#N/A</c:v>
                </c:pt>
                <c:pt idx="8380">
                  <c:v>#N/A</c:v>
                </c:pt>
                <c:pt idx="8381">
                  <c:v>#N/A</c:v>
                </c:pt>
                <c:pt idx="8382">
                  <c:v>#N/A</c:v>
                </c:pt>
                <c:pt idx="8383">
                  <c:v>#N/A</c:v>
                </c:pt>
                <c:pt idx="8384">
                  <c:v>#N/A</c:v>
                </c:pt>
                <c:pt idx="8385">
                  <c:v>#N/A</c:v>
                </c:pt>
                <c:pt idx="8386">
                  <c:v>#N/A</c:v>
                </c:pt>
                <c:pt idx="8387">
                  <c:v>#N/A</c:v>
                </c:pt>
                <c:pt idx="8388">
                  <c:v>#N/A</c:v>
                </c:pt>
                <c:pt idx="8389">
                  <c:v>#N/A</c:v>
                </c:pt>
                <c:pt idx="8390">
                  <c:v>#N/A</c:v>
                </c:pt>
                <c:pt idx="8391">
                  <c:v>#N/A</c:v>
                </c:pt>
                <c:pt idx="8392">
                  <c:v>#N/A</c:v>
                </c:pt>
                <c:pt idx="8393">
                  <c:v>#N/A</c:v>
                </c:pt>
                <c:pt idx="8394">
                  <c:v>#N/A</c:v>
                </c:pt>
                <c:pt idx="8395">
                  <c:v>#N/A</c:v>
                </c:pt>
                <c:pt idx="8396">
                  <c:v>#N/A</c:v>
                </c:pt>
                <c:pt idx="8397">
                  <c:v>#N/A</c:v>
                </c:pt>
                <c:pt idx="8398">
                  <c:v>#N/A</c:v>
                </c:pt>
                <c:pt idx="8399">
                  <c:v>#N/A</c:v>
                </c:pt>
                <c:pt idx="8400">
                  <c:v>#N/A</c:v>
                </c:pt>
                <c:pt idx="8401">
                  <c:v>#N/A</c:v>
                </c:pt>
                <c:pt idx="8402">
                  <c:v>#N/A</c:v>
                </c:pt>
                <c:pt idx="8403">
                  <c:v>#N/A</c:v>
                </c:pt>
                <c:pt idx="8404">
                  <c:v>#N/A</c:v>
                </c:pt>
                <c:pt idx="8405">
                  <c:v>#N/A</c:v>
                </c:pt>
                <c:pt idx="8406">
                  <c:v>#N/A</c:v>
                </c:pt>
                <c:pt idx="8407">
                  <c:v>#N/A</c:v>
                </c:pt>
                <c:pt idx="8408">
                  <c:v>#N/A</c:v>
                </c:pt>
                <c:pt idx="8409">
                  <c:v>#N/A</c:v>
                </c:pt>
                <c:pt idx="8410">
                  <c:v>#N/A</c:v>
                </c:pt>
                <c:pt idx="8411">
                  <c:v>#N/A</c:v>
                </c:pt>
                <c:pt idx="8412">
                  <c:v>#N/A</c:v>
                </c:pt>
                <c:pt idx="8413">
                  <c:v>#N/A</c:v>
                </c:pt>
                <c:pt idx="8414">
                  <c:v>#N/A</c:v>
                </c:pt>
                <c:pt idx="8415">
                  <c:v>#N/A</c:v>
                </c:pt>
                <c:pt idx="8416">
                  <c:v>#N/A</c:v>
                </c:pt>
                <c:pt idx="8417">
                  <c:v>#N/A</c:v>
                </c:pt>
                <c:pt idx="8418">
                  <c:v>#N/A</c:v>
                </c:pt>
                <c:pt idx="8419">
                  <c:v>#N/A</c:v>
                </c:pt>
                <c:pt idx="8420">
                  <c:v>#N/A</c:v>
                </c:pt>
                <c:pt idx="8421">
                  <c:v>#N/A</c:v>
                </c:pt>
                <c:pt idx="8422">
                  <c:v>#N/A</c:v>
                </c:pt>
                <c:pt idx="8423">
                  <c:v>#N/A</c:v>
                </c:pt>
                <c:pt idx="8424">
                  <c:v>#N/A</c:v>
                </c:pt>
                <c:pt idx="8425">
                  <c:v>#N/A</c:v>
                </c:pt>
                <c:pt idx="8426">
                  <c:v>#N/A</c:v>
                </c:pt>
                <c:pt idx="8427">
                  <c:v>#N/A</c:v>
                </c:pt>
                <c:pt idx="8428">
                  <c:v>#N/A</c:v>
                </c:pt>
                <c:pt idx="8429">
                  <c:v>#N/A</c:v>
                </c:pt>
                <c:pt idx="8430">
                  <c:v>#N/A</c:v>
                </c:pt>
                <c:pt idx="8431">
                  <c:v>#N/A</c:v>
                </c:pt>
                <c:pt idx="8432">
                  <c:v>#N/A</c:v>
                </c:pt>
                <c:pt idx="8433">
                  <c:v>#N/A</c:v>
                </c:pt>
                <c:pt idx="8434">
                  <c:v>#N/A</c:v>
                </c:pt>
                <c:pt idx="8435">
                  <c:v>#N/A</c:v>
                </c:pt>
                <c:pt idx="8436">
                  <c:v>#N/A</c:v>
                </c:pt>
                <c:pt idx="8437">
                  <c:v>#N/A</c:v>
                </c:pt>
                <c:pt idx="8438">
                  <c:v>#N/A</c:v>
                </c:pt>
                <c:pt idx="8439">
                  <c:v>#N/A</c:v>
                </c:pt>
                <c:pt idx="8440">
                  <c:v>#N/A</c:v>
                </c:pt>
                <c:pt idx="8441">
                  <c:v>#N/A</c:v>
                </c:pt>
                <c:pt idx="8442">
                  <c:v>#N/A</c:v>
                </c:pt>
                <c:pt idx="8443">
                  <c:v>#N/A</c:v>
                </c:pt>
                <c:pt idx="8444">
                  <c:v>#N/A</c:v>
                </c:pt>
                <c:pt idx="8445">
                  <c:v>#N/A</c:v>
                </c:pt>
                <c:pt idx="8446">
                  <c:v>#N/A</c:v>
                </c:pt>
                <c:pt idx="8447">
                  <c:v>#N/A</c:v>
                </c:pt>
                <c:pt idx="8448">
                  <c:v>#N/A</c:v>
                </c:pt>
                <c:pt idx="8449">
                  <c:v>#N/A</c:v>
                </c:pt>
                <c:pt idx="8450">
                  <c:v>#N/A</c:v>
                </c:pt>
                <c:pt idx="8451">
                  <c:v>#N/A</c:v>
                </c:pt>
                <c:pt idx="8452">
                  <c:v>#N/A</c:v>
                </c:pt>
                <c:pt idx="8453">
                  <c:v>#N/A</c:v>
                </c:pt>
                <c:pt idx="8454">
                  <c:v>#N/A</c:v>
                </c:pt>
                <c:pt idx="8455">
                  <c:v>#N/A</c:v>
                </c:pt>
                <c:pt idx="8456">
                  <c:v>#N/A</c:v>
                </c:pt>
                <c:pt idx="8457">
                  <c:v>#N/A</c:v>
                </c:pt>
                <c:pt idx="8458">
                  <c:v>#N/A</c:v>
                </c:pt>
                <c:pt idx="8459">
                  <c:v>#N/A</c:v>
                </c:pt>
                <c:pt idx="8460">
                  <c:v>#N/A</c:v>
                </c:pt>
                <c:pt idx="8461">
                  <c:v>#N/A</c:v>
                </c:pt>
                <c:pt idx="8462">
                  <c:v>#N/A</c:v>
                </c:pt>
                <c:pt idx="8463">
                  <c:v>#N/A</c:v>
                </c:pt>
                <c:pt idx="8464">
                  <c:v>#N/A</c:v>
                </c:pt>
                <c:pt idx="8465">
                  <c:v>#N/A</c:v>
                </c:pt>
                <c:pt idx="8466">
                  <c:v>#N/A</c:v>
                </c:pt>
                <c:pt idx="8467">
                  <c:v>#N/A</c:v>
                </c:pt>
                <c:pt idx="8468">
                  <c:v>#N/A</c:v>
                </c:pt>
                <c:pt idx="8469">
                  <c:v>#N/A</c:v>
                </c:pt>
                <c:pt idx="8470">
                  <c:v>#N/A</c:v>
                </c:pt>
                <c:pt idx="8471">
                  <c:v>#N/A</c:v>
                </c:pt>
                <c:pt idx="8472">
                  <c:v>#N/A</c:v>
                </c:pt>
                <c:pt idx="8473">
                  <c:v>#N/A</c:v>
                </c:pt>
                <c:pt idx="8474">
                  <c:v>#N/A</c:v>
                </c:pt>
                <c:pt idx="8475">
                  <c:v>#N/A</c:v>
                </c:pt>
                <c:pt idx="8476">
                  <c:v>#N/A</c:v>
                </c:pt>
                <c:pt idx="8477">
                  <c:v>#N/A</c:v>
                </c:pt>
                <c:pt idx="8478">
                  <c:v>#N/A</c:v>
                </c:pt>
                <c:pt idx="8479">
                  <c:v>#N/A</c:v>
                </c:pt>
                <c:pt idx="8480">
                  <c:v>#N/A</c:v>
                </c:pt>
                <c:pt idx="8481">
                  <c:v>#N/A</c:v>
                </c:pt>
                <c:pt idx="8482">
                  <c:v>#N/A</c:v>
                </c:pt>
                <c:pt idx="8483">
                  <c:v>#N/A</c:v>
                </c:pt>
                <c:pt idx="8484">
                  <c:v>#N/A</c:v>
                </c:pt>
                <c:pt idx="8485">
                  <c:v>#N/A</c:v>
                </c:pt>
                <c:pt idx="8486">
                  <c:v>#N/A</c:v>
                </c:pt>
                <c:pt idx="8487">
                  <c:v>#N/A</c:v>
                </c:pt>
                <c:pt idx="8488">
                  <c:v>#N/A</c:v>
                </c:pt>
                <c:pt idx="8489">
                  <c:v>#N/A</c:v>
                </c:pt>
                <c:pt idx="8490">
                  <c:v>#N/A</c:v>
                </c:pt>
                <c:pt idx="8491">
                  <c:v>#N/A</c:v>
                </c:pt>
                <c:pt idx="8492">
                  <c:v>#N/A</c:v>
                </c:pt>
                <c:pt idx="8493">
                  <c:v>#N/A</c:v>
                </c:pt>
                <c:pt idx="8494">
                  <c:v>#N/A</c:v>
                </c:pt>
                <c:pt idx="8495">
                  <c:v>#N/A</c:v>
                </c:pt>
                <c:pt idx="8496">
                  <c:v>#N/A</c:v>
                </c:pt>
                <c:pt idx="8497">
                  <c:v>#N/A</c:v>
                </c:pt>
                <c:pt idx="8498">
                  <c:v>#N/A</c:v>
                </c:pt>
                <c:pt idx="8499">
                  <c:v>#N/A</c:v>
                </c:pt>
                <c:pt idx="8500">
                  <c:v>#N/A</c:v>
                </c:pt>
                <c:pt idx="8501">
                  <c:v>#N/A</c:v>
                </c:pt>
                <c:pt idx="8502">
                  <c:v>#N/A</c:v>
                </c:pt>
                <c:pt idx="8503">
                  <c:v>#N/A</c:v>
                </c:pt>
                <c:pt idx="8504">
                  <c:v>#N/A</c:v>
                </c:pt>
                <c:pt idx="8505">
                  <c:v>#N/A</c:v>
                </c:pt>
                <c:pt idx="8506">
                  <c:v>#N/A</c:v>
                </c:pt>
                <c:pt idx="8507">
                  <c:v>#N/A</c:v>
                </c:pt>
                <c:pt idx="8508">
                  <c:v>#N/A</c:v>
                </c:pt>
                <c:pt idx="8509">
                  <c:v>#N/A</c:v>
                </c:pt>
                <c:pt idx="8510">
                  <c:v>#N/A</c:v>
                </c:pt>
                <c:pt idx="8511">
                  <c:v>#N/A</c:v>
                </c:pt>
                <c:pt idx="8512">
                  <c:v>#N/A</c:v>
                </c:pt>
                <c:pt idx="8513">
                  <c:v>#N/A</c:v>
                </c:pt>
                <c:pt idx="8514">
                  <c:v>#N/A</c:v>
                </c:pt>
                <c:pt idx="8515">
                  <c:v>#N/A</c:v>
                </c:pt>
                <c:pt idx="8516">
                  <c:v>#N/A</c:v>
                </c:pt>
                <c:pt idx="8517">
                  <c:v>#N/A</c:v>
                </c:pt>
                <c:pt idx="8518">
                  <c:v>#N/A</c:v>
                </c:pt>
                <c:pt idx="8519">
                  <c:v>#N/A</c:v>
                </c:pt>
                <c:pt idx="8520">
                  <c:v>#N/A</c:v>
                </c:pt>
                <c:pt idx="8521">
                  <c:v>#N/A</c:v>
                </c:pt>
                <c:pt idx="8522">
                  <c:v>#N/A</c:v>
                </c:pt>
                <c:pt idx="8523">
                  <c:v>#N/A</c:v>
                </c:pt>
                <c:pt idx="8524">
                  <c:v>#N/A</c:v>
                </c:pt>
                <c:pt idx="8525">
                  <c:v>#N/A</c:v>
                </c:pt>
                <c:pt idx="8526">
                  <c:v>#N/A</c:v>
                </c:pt>
                <c:pt idx="8527">
                  <c:v>#N/A</c:v>
                </c:pt>
                <c:pt idx="8528">
                  <c:v>#N/A</c:v>
                </c:pt>
                <c:pt idx="8529">
                  <c:v>#N/A</c:v>
                </c:pt>
                <c:pt idx="8530">
                  <c:v>#N/A</c:v>
                </c:pt>
                <c:pt idx="8531">
                  <c:v>#N/A</c:v>
                </c:pt>
                <c:pt idx="8532">
                  <c:v>#N/A</c:v>
                </c:pt>
                <c:pt idx="8533">
                  <c:v>#N/A</c:v>
                </c:pt>
                <c:pt idx="8534">
                  <c:v>#N/A</c:v>
                </c:pt>
                <c:pt idx="8535">
                  <c:v>#N/A</c:v>
                </c:pt>
                <c:pt idx="8536">
                  <c:v>#N/A</c:v>
                </c:pt>
                <c:pt idx="8537">
                  <c:v>#N/A</c:v>
                </c:pt>
                <c:pt idx="8538">
                  <c:v>#N/A</c:v>
                </c:pt>
                <c:pt idx="8539">
                  <c:v>#N/A</c:v>
                </c:pt>
                <c:pt idx="8540">
                  <c:v>#N/A</c:v>
                </c:pt>
                <c:pt idx="8541">
                  <c:v>#N/A</c:v>
                </c:pt>
                <c:pt idx="8542">
                  <c:v>#N/A</c:v>
                </c:pt>
                <c:pt idx="8543">
                  <c:v>#N/A</c:v>
                </c:pt>
                <c:pt idx="8544">
                  <c:v>#N/A</c:v>
                </c:pt>
                <c:pt idx="8545">
                  <c:v>#N/A</c:v>
                </c:pt>
                <c:pt idx="8546">
                  <c:v>#N/A</c:v>
                </c:pt>
                <c:pt idx="8547">
                  <c:v>#N/A</c:v>
                </c:pt>
                <c:pt idx="8548">
                  <c:v>#N/A</c:v>
                </c:pt>
                <c:pt idx="8549">
                  <c:v>#N/A</c:v>
                </c:pt>
                <c:pt idx="8550">
                  <c:v>#N/A</c:v>
                </c:pt>
                <c:pt idx="8551">
                  <c:v>#N/A</c:v>
                </c:pt>
                <c:pt idx="8552">
                  <c:v>#N/A</c:v>
                </c:pt>
                <c:pt idx="8553">
                  <c:v>#N/A</c:v>
                </c:pt>
                <c:pt idx="8554">
                  <c:v>#N/A</c:v>
                </c:pt>
                <c:pt idx="8555">
                  <c:v>#N/A</c:v>
                </c:pt>
                <c:pt idx="8556">
                  <c:v>#N/A</c:v>
                </c:pt>
                <c:pt idx="8557">
                  <c:v>#N/A</c:v>
                </c:pt>
                <c:pt idx="8558">
                  <c:v>#N/A</c:v>
                </c:pt>
                <c:pt idx="8559">
                  <c:v>#N/A</c:v>
                </c:pt>
                <c:pt idx="8560">
                  <c:v>#N/A</c:v>
                </c:pt>
                <c:pt idx="8561">
                  <c:v>#N/A</c:v>
                </c:pt>
                <c:pt idx="8562">
                  <c:v>#N/A</c:v>
                </c:pt>
                <c:pt idx="8563">
                  <c:v>#N/A</c:v>
                </c:pt>
                <c:pt idx="8564">
                  <c:v>#N/A</c:v>
                </c:pt>
                <c:pt idx="8565">
                  <c:v>#N/A</c:v>
                </c:pt>
                <c:pt idx="8566">
                  <c:v>#N/A</c:v>
                </c:pt>
                <c:pt idx="8567">
                  <c:v>#N/A</c:v>
                </c:pt>
                <c:pt idx="8568">
                  <c:v>#N/A</c:v>
                </c:pt>
                <c:pt idx="8569">
                  <c:v>#N/A</c:v>
                </c:pt>
                <c:pt idx="8570">
                  <c:v>#N/A</c:v>
                </c:pt>
                <c:pt idx="8571">
                  <c:v>#N/A</c:v>
                </c:pt>
                <c:pt idx="8572">
                  <c:v>#N/A</c:v>
                </c:pt>
                <c:pt idx="8573">
                  <c:v>#N/A</c:v>
                </c:pt>
                <c:pt idx="8574">
                  <c:v>#N/A</c:v>
                </c:pt>
                <c:pt idx="8575">
                  <c:v>#N/A</c:v>
                </c:pt>
                <c:pt idx="8576">
                  <c:v>#N/A</c:v>
                </c:pt>
                <c:pt idx="8577">
                  <c:v>#N/A</c:v>
                </c:pt>
                <c:pt idx="8578">
                  <c:v>#N/A</c:v>
                </c:pt>
                <c:pt idx="8579">
                  <c:v>#N/A</c:v>
                </c:pt>
                <c:pt idx="8580">
                  <c:v>#N/A</c:v>
                </c:pt>
                <c:pt idx="8581">
                  <c:v>#N/A</c:v>
                </c:pt>
                <c:pt idx="8582">
                  <c:v>#N/A</c:v>
                </c:pt>
                <c:pt idx="8583">
                  <c:v>#N/A</c:v>
                </c:pt>
                <c:pt idx="8584">
                  <c:v>#N/A</c:v>
                </c:pt>
                <c:pt idx="8585">
                  <c:v>#N/A</c:v>
                </c:pt>
                <c:pt idx="8586">
                  <c:v>#N/A</c:v>
                </c:pt>
                <c:pt idx="8587">
                  <c:v>#N/A</c:v>
                </c:pt>
                <c:pt idx="8588">
                  <c:v>#N/A</c:v>
                </c:pt>
                <c:pt idx="8589">
                  <c:v>#N/A</c:v>
                </c:pt>
                <c:pt idx="8590">
                  <c:v>#N/A</c:v>
                </c:pt>
                <c:pt idx="8591">
                  <c:v>#N/A</c:v>
                </c:pt>
                <c:pt idx="8592">
                  <c:v>#N/A</c:v>
                </c:pt>
                <c:pt idx="8593">
                  <c:v>#N/A</c:v>
                </c:pt>
                <c:pt idx="8594">
                  <c:v>#N/A</c:v>
                </c:pt>
                <c:pt idx="8595">
                  <c:v>#N/A</c:v>
                </c:pt>
                <c:pt idx="8596">
                  <c:v>#N/A</c:v>
                </c:pt>
                <c:pt idx="8597">
                  <c:v>#N/A</c:v>
                </c:pt>
                <c:pt idx="8598">
                  <c:v>#N/A</c:v>
                </c:pt>
                <c:pt idx="8599">
                  <c:v>#N/A</c:v>
                </c:pt>
                <c:pt idx="8600">
                  <c:v>#N/A</c:v>
                </c:pt>
                <c:pt idx="8601">
                  <c:v>#N/A</c:v>
                </c:pt>
                <c:pt idx="8602">
                  <c:v>#N/A</c:v>
                </c:pt>
                <c:pt idx="8603">
                  <c:v>#N/A</c:v>
                </c:pt>
                <c:pt idx="8604">
                  <c:v>#N/A</c:v>
                </c:pt>
                <c:pt idx="8605">
                  <c:v>#N/A</c:v>
                </c:pt>
                <c:pt idx="8606">
                  <c:v>#N/A</c:v>
                </c:pt>
                <c:pt idx="8607">
                  <c:v>#N/A</c:v>
                </c:pt>
                <c:pt idx="8608">
                  <c:v>#N/A</c:v>
                </c:pt>
                <c:pt idx="8609">
                  <c:v>#N/A</c:v>
                </c:pt>
                <c:pt idx="8610">
                  <c:v>#N/A</c:v>
                </c:pt>
                <c:pt idx="8611">
                  <c:v>#N/A</c:v>
                </c:pt>
                <c:pt idx="8612">
                  <c:v>#N/A</c:v>
                </c:pt>
                <c:pt idx="8613">
                  <c:v>#N/A</c:v>
                </c:pt>
                <c:pt idx="8614">
                  <c:v>#N/A</c:v>
                </c:pt>
                <c:pt idx="8615">
                  <c:v>#N/A</c:v>
                </c:pt>
                <c:pt idx="8616">
                  <c:v>#N/A</c:v>
                </c:pt>
                <c:pt idx="8617">
                  <c:v>#N/A</c:v>
                </c:pt>
                <c:pt idx="8618">
                  <c:v>#N/A</c:v>
                </c:pt>
                <c:pt idx="8619">
                  <c:v>#N/A</c:v>
                </c:pt>
                <c:pt idx="8620">
                  <c:v>#N/A</c:v>
                </c:pt>
                <c:pt idx="8621">
                  <c:v>#N/A</c:v>
                </c:pt>
                <c:pt idx="8622">
                  <c:v>#N/A</c:v>
                </c:pt>
                <c:pt idx="8623">
                  <c:v>#N/A</c:v>
                </c:pt>
                <c:pt idx="8624">
                  <c:v>#N/A</c:v>
                </c:pt>
                <c:pt idx="8625">
                  <c:v>#N/A</c:v>
                </c:pt>
                <c:pt idx="8626">
                  <c:v>#N/A</c:v>
                </c:pt>
                <c:pt idx="8627">
                  <c:v>#N/A</c:v>
                </c:pt>
                <c:pt idx="8628">
                  <c:v>#N/A</c:v>
                </c:pt>
                <c:pt idx="8629">
                  <c:v>#N/A</c:v>
                </c:pt>
                <c:pt idx="8630">
                  <c:v>#N/A</c:v>
                </c:pt>
                <c:pt idx="8631">
                  <c:v>#N/A</c:v>
                </c:pt>
                <c:pt idx="8632">
                  <c:v>#N/A</c:v>
                </c:pt>
                <c:pt idx="8633">
                  <c:v>#N/A</c:v>
                </c:pt>
                <c:pt idx="8634">
                  <c:v>#N/A</c:v>
                </c:pt>
                <c:pt idx="8635">
                  <c:v>#N/A</c:v>
                </c:pt>
                <c:pt idx="8636">
                  <c:v>#N/A</c:v>
                </c:pt>
                <c:pt idx="8637">
                  <c:v>#N/A</c:v>
                </c:pt>
                <c:pt idx="8638">
                  <c:v>#N/A</c:v>
                </c:pt>
                <c:pt idx="8639">
                  <c:v>#N/A</c:v>
                </c:pt>
                <c:pt idx="8640">
                  <c:v>#N/A</c:v>
                </c:pt>
                <c:pt idx="8641">
                  <c:v>#N/A</c:v>
                </c:pt>
                <c:pt idx="8642">
                  <c:v>#N/A</c:v>
                </c:pt>
                <c:pt idx="8643">
                  <c:v>#N/A</c:v>
                </c:pt>
                <c:pt idx="8644">
                  <c:v>#N/A</c:v>
                </c:pt>
                <c:pt idx="8645">
                  <c:v>#N/A</c:v>
                </c:pt>
                <c:pt idx="8646">
                  <c:v>#N/A</c:v>
                </c:pt>
                <c:pt idx="8647">
                  <c:v>#N/A</c:v>
                </c:pt>
                <c:pt idx="8648">
                  <c:v>#N/A</c:v>
                </c:pt>
                <c:pt idx="8649">
                  <c:v>#N/A</c:v>
                </c:pt>
                <c:pt idx="8650">
                  <c:v>#N/A</c:v>
                </c:pt>
                <c:pt idx="8651">
                  <c:v>#N/A</c:v>
                </c:pt>
                <c:pt idx="8652">
                  <c:v>#N/A</c:v>
                </c:pt>
                <c:pt idx="8653">
                  <c:v>#N/A</c:v>
                </c:pt>
                <c:pt idx="8654">
                  <c:v>#N/A</c:v>
                </c:pt>
                <c:pt idx="8655">
                  <c:v>#N/A</c:v>
                </c:pt>
                <c:pt idx="8656">
                  <c:v>#N/A</c:v>
                </c:pt>
                <c:pt idx="8657">
                  <c:v>#N/A</c:v>
                </c:pt>
                <c:pt idx="8658">
                  <c:v>#N/A</c:v>
                </c:pt>
                <c:pt idx="8659">
                  <c:v>#N/A</c:v>
                </c:pt>
                <c:pt idx="8660">
                  <c:v>#N/A</c:v>
                </c:pt>
                <c:pt idx="8661">
                  <c:v>#N/A</c:v>
                </c:pt>
                <c:pt idx="8662">
                  <c:v>#N/A</c:v>
                </c:pt>
                <c:pt idx="8663">
                  <c:v>#N/A</c:v>
                </c:pt>
                <c:pt idx="8664">
                  <c:v>#N/A</c:v>
                </c:pt>
                <c:pt idx="8665">
                  <c:v>#N/A</c:v>
                </c:pt>
                <c:pt idx="8666">
                  <c:v>#N/A</c:v>
                </c:pt>
                <c:pt idx="8667">
                  <c:v>#N/A</c:v>
                </c:pt>
                <c:pt idx="8668">
                  <c:v>#N/A</c:v>
                </c:pt>
                <c:pt idx="8669">
                  <c:v>#N/A</c:v>
                </c:pt>
                <c:pt idx="8670">
                  <c:v>#N/A</c:v>
                </c:pt>
                <c:pt idx="8671">
                  <c:v>#N/A</c:v>
                </c:pt>
                <c:pt idx="8672">
                  <c:v>#N/A</c:v>
                </c:pt>
                <c:pt idx="8673">
                  <c:v>#N/A</c:v>
                </c:pt>
                <c:pt idx="8674">
                  <c:v>#N/A</c:v>
                </c:pt>
                <c:pt idx="8675">
                  <c:v>#N/A</c:v>
                </c:pt>
                <c:pt idx="8676">
                  <c:v>#N/A</c:v>
                </c:pt>
                <c:pt idx="8677">
                  <c:v>#N/A</c:v>
                </c:pt>
                <c:pt idx="8678">
                  <c:v>#N/A</c:v>
                </c:pt>
                <c:pt idx="8679">
                  <c:v>#N/A</c:v>
                </c:pt>
                <c:pt idx="8680">
                  <c:v>#N/A</c:v>
                </c:pt>
                <c:pt idx="8681">
                  <c:v>#N/A</c:v>
                </c:pt>
                <c:pt idx="8682">
                  <c:v>#N/A</c:v>
                </c:pt>
                <c:pt idx="8683">
                  <c:v>#N/A</c:v>
                </c:pt>
                <c:pt idx="8684">
                  <c:v>#N/A</c:v>
                </c:pt>
                <c:pt idx="8685">
                  <c:v>#N/A</c:v>
                </c:pt>
                <c:pt idx="8686">
                  <c:v>#N/A</c:v>
                </c:pt>
                <c:pt idx="8687">
                  <c:v>#N/A</c:v>
                </c:pt>
                <c:pt idx="8688">
                  <c:v>#N/A</c:v>
                </c:pt>
                <c:pt idx="8689">
                  <c:v>#N/A</c:v>
                </c:pt>
                <c:pt idx="8690">
                  <c:v>#N/A</c:v>
                </c:pt>
                <c:pt idx="8691">
                  <c:v>#N/A</c:v>
                </c:pt>
                <c:pt idx="8692">
                  <c:v>#N/A</c:v>
                </c:pt>
                <c:pt idx="8693">
                  <c:v>#N/A</c:v>
                </c:pt>
                <c:pt idx="8694">
                  <c:v>#N/A</c:v>
                </c:pt>
                <c:pt idx="8695">
                  <c:v>#N/A</c:v>
                </c:pt>
                <c:pt idx="8696">
                  <c:v>#N/A</c:v>
                </c:pt>
                <c:pt idx="8697">
                  <c:v>#N/A</c:v>
                </c:pt>
                <c:pt idx="8698">
                  <c:v>#N/A</c:v>
                </c:pt>
                <c:pt idx="8699">
                  <c:v>#N/A</c:v>
                </c:pt>
                <c:pt idx="8700">
                  <c:v>#N/A</c:v>
                </c:pt>
                <c:pt idx="8701">
                  <c:v>#N/A</c:v>
                </c:pt>
                <c:pt idx="8702">
                  <c:v>#N/A</c:v>
                </c:pt>
                <c:pt idx="8703">
                  <c:v>#N/A</c:v>
                </c:pt>
                <c:pt idx="8704">
                  <c:v>#N/A</c:v>
                </c:pt>
                <c:pt idx="8705">
                  <c:v>#N/A</c:v>
                </c:pt>
                <c:pt idx="8706">
                  <c:v>#N/A</c:v>
                </c:pt>
                <c:pt idx="8707">
                  <c:v>#N/A</c:v>
                </c:pt>
                <c:pt idx="8708">
                  <c:v>#N/A</c:v>
                </c:pt>
                <c:pt idx="8709">
                  <c:v>#N/A</c:v>
                </c:pt>
                <c:pt idx="8710">
                  <c:v>#N/A</c:v>
                </c:pt>
                <c:pt idx="8711">
                  <c:v>#N/A</c:v>
                </c:pt>
                <c:pt idx="8712">
                  <c:v>#N/A</c:v>
                </c:pt>
                <c:pt idx="8713">
                  <c:v>#N/A</c:v>
                </c:pt>
                <c:pt idx="8714">
                  <c:v>#N/A</c:v>
                </c:pt>
                <c:pt idx="8715">
                  <c:v>#N/A</c:v>
                </c:pt>
                <c:pt idx="8716">
                  <c:v>#N/A</c:v>
                </c:pt>
                <c:pt idx="8717">
                  <c:v>#N/A</c:v>
                </c:pt>
                <c:pt idx="8718">
                  <c:v>#N/A</c:v>
                </c:pt>
                <c:pt idx="8719">
                  <c:v>#N/A</c:v>
                </c:pt>
                <c:pt idx="8720">
                  <c:v>#N/A</c:v>
                </c:pt>
                <c:pt idx="8721">
                  <c:v>#N/A</c:v>
                </c:pt>
                <c:pt idx="8722">
                  <c:v>#N/A</c:v>
                </c:pt>
                <c:pt idx="8723">
                  <c:v>#N/A</c:v>
                </c:pt>
                <c:pt idx="8724">
                  <c:v>#N/A</c:v>
                </c:pt>
                <c:pt idx="8725">
                  <c:v>#N/A</c:v>
                </c:pt>
                <c:pt idx="8726">
                  <c:v>#N/A</c:v>
                </c:pt>
                <c:pt idx="8727">
                  <c:v>#N/A</c:v>
                </c:pt>
                <c:pt idx="8728">
                  <c:v>#N/A</c:v>
                </c:pt>
                <c:pt idx="8729">
                  <c:v>#N/A</c:v>
                </c:pt>
                <c:pt idx="8730">
                  <c:v>#N/A</c:v>
                </c:pt>
                <c:pt idx="8731">
                  <c:v>#N/A</c:v>
                </c:pt>
                <c:pt idx="8732">
                  <c:v>#N/A</c:v>
                </c:pt>
                <c:pt idx="8733">
                  <c:v>#N/A</c:v>
                </c:pt>
                <c:pt idx="8734">
                  <c:v>#N/A</c:v>
                </c:pt>
                <c:pt idx="8735">
                  <c:v>#N/A</c:v>
                </c:pt>
                <c:pt idx="8736">
                  <c:v>#N/A</c:v>
                </c:pt>
                <c:pt idx="8737">
                  <c:v>#N/A</c:v>
                </c:pt>
                <c:pt idx="8738">
                  <c:v>#N/A</c:v>
                </c:pt>
                <c:pt idx="8739">
                  <c:v>#N/A</c:v>
                </c:pt>
                <c:pt idx="8740">
                  <c:v>#N/A</c:v>
                </c:pt>
                <c:pt idx="8741">
                  <c:v>#N/A</c:v>
                </c:pt>
                <c:pt idx="8742">
                  <c:v>#N/A</c:v>
                </c:pt>
                <c:pt idx="8743">
                  <c:v>#N/A</c:v>
                </c:pt>
                <c:pt idx="8744">
                  <c:v>#N/A</c:v>
                </c:pt>
                <c:pt idx="8745">
                  <c:v>#N/A</c:v>
                </c:pt>
                <c:pt idx="8746">
                  <c:v>#N/A</c:v>
                </c:pt>
                <c:pt idx="8747">
                  <c:v>#N/A</c:v>
                </c:pt>
                <c:pt idx="8748">
                  <c:v>#N/A</c:v>
                </c:pt>
                <c:pt idx="8749">
                  <c:v>#N/A</c:v>
                </c:pt>
                <c:pt idx="8750">
                  <c:v>#N/A</c:v>
                </c:pt>
                <c:pt idx="8751">
                  <c:v>#N/A</c:v>
                </c:pt>
                <c:pt idx="8752">
                  <c:v>#N/A</c:v>
                </c:pt>
                <c:pt idx="8753">
                  <c:v>#N/A</c:v>
                </c:pt>
                <c:pt idx="8754">
                  <c:v>#N/A</c:v>
                </c:pt>
                <c:pt idx="8755">
                  <c:v>#N/A</c:v>
                </c:pt>
                <c:pt idx="8756">
                  <c:v>#N/A</c:v>
                </c:pt>
                <c:pt idx="8757">
                  <c:v>#N/A</c:v>
                </c:pt>
                <c:pt idx="8758">
                  <c:v>#N/A</c:v>
                </c:pt>
                <c:pt idx="8759">
                  <c:v>#N/A</c:v>
                </c:pt>
                <c:pt idx="8760">
                  <c:v>#N/A</c:v>
                </c:pt>
                <c:pt idx="8761">
                  <c:v>#N/A</c:v>
                </c:pt>
                <c:pt idx="8762">
                  <c:v>#N/A</c:v>
                </c:pt>
                <c:pt idx="8763">
                  <c:v>#N/A</c:v>
                </c:pt>
                <c:pt idx="8764">
                  <c:v>#N/A</c:v>
                </c:pt>
                <c:pt idx="8765">
                  <c:v>#N/A</c:v>
                </c:pt>
                <c:pt idx="8766">
                  <c:v>#N/A</c:v>
                </c:pt>
                <c:pt idx="8767">
                  <c:v>#N/A</c:v>
                </c:pt>
                <c:pt idx="8768">
                  <c:v>#N/A</c:v>
                </c:pt>
                <c:pt idx="8769">
                  <c:v>#N/A</c:v>
                </c:pt>
                <c:pt idx="8770">
                  <c:v>#N/A</c:v>
                </c:pt>
                <c:pt idx="8771">
                  <c:v>#N/A</c:v>
                </c:pt>
                <c:pt idx="8772">
                  <c:v>#N/A</c:v>
                </c:pt>
                <c:pt idx="8773">
                  <c:v>#N/A</c:v>
                </c:pt>
                <c:pt idx="8774">
                  <c:v>#N/A</c:v>
                </c:pt>
                <c:pt idx="8775">
                  <c:v>#N/A</c:v>
                </c:pt>
                <c:pt idx="8776">
                  <c:v>#N/A</c:v>
                </c:pt>
                <c:pt idx="8777">
                  <c:v>#N/A</c:v>
                </c:pt>
                <c:pt idx="8778">
                  <c:v>#N/A</c:v>
                </c:pt>
                <c:pt idx="8779">
                  <c:v>#N/A</c:v>
                </c:pt>
                <c:pt idx="8780">
                  <c:v>#N/A</c:v>
                </c:pt>
                <c:pt idx="8781">
                  <c:v>#N/A</c:v>
                </c:pt>
                <c:pt idx="8782">
                  <c:v>#N/A</c:v>
                </c:pt>
                <c:pt idx="8783">
                  <c:v>#N/A</c:v>
                </c:pt>
                <c:pt idx="8784">
                  <c:v>#N/A</c:v>
                </c:pt>
                <c:pt idx="8785">
                  <c:v>#N/A</c:v>
                </c:pt>
                <c:pt idx="8786">
                  <c:v>#N/A</c:v>
                </c:pt>
                <c:pt idx="8787">
                  <c:v>#N/A</c:v>
                </c:pt>
                <c:pt idx="8788">
                  <c:v>#N/A</c:v>
                </c:pt>
                <c:pt idx="8789">
                  <c:v>#N/A</c:v>
                </c:pt>
                <c:pt idx="8790">
                  <c:v>#N/A</c:v>
                </c:pt>
                <c:pt idx="8791">
                  <c:v>#N/A</c:v>
                </c:pt>
                <c:pt idx="8792">
                  <c:v>#N/A</c:v>
                </c:pt>
                <c:pt idx="8793">
                  <c:v>#N/A</c:v>
                </c:pt>
                <c:pt idx="8794">
                  <c:v>#N/A</c:v>
                </c:pt>
                <c:pt idx="8795">
                  <c:v>#N/A</c:v>
                </c:pt>
                <c:pt idx="8796">
                  <c:v>#N/A</c:v>
                </c:pt>
                <c:pt idx="8797">
                  <c:v>#N/A</c:v>
                </c:pt>
                <c:pt idx="8798">
                  <c:v>#N/A</c:v>
                </c:pt>
                <c:pt idx="8799">
                  <c:v>#N/A</c:v>
                </c:pt>
                <c:pt idx="8800">
                  <c:v>#N/A</c:v>
                </c:pt>
                <c:pt idx="8801">
                  <c:v>#N/A</c:v>
                </c:pt>
                <c:pt idx="8802">
                  <c:v>#N/A</c:v>
                </c:pt>
                <c:pt idx="8803">
                  <c:v>#N/A</c:v>
                </c:pt>
                <c:pt idx="8804">
                  <c:v>#N/A</c:v>
                </c:pt>
                <c:pt idx="8805">
                  <c:v>#N/A</c:v>
                </c:pt>
                <c:pt idx="8806">
                  <c:v>#N/A</c:v>
                </c:pt>
                <c:pt idx="8807">
                  <c:v>#N/A</c:v>
                </c:pt>
                <c:pt idx="8808">
                  <c:v>#N/A</c:v>
                </c:pt>
                <c:pt idx="8809">
                  <c:v>#N/A</c:v>
                </c:pt>
                <c:pt idx="8810">
                  <c:v>#N/A</c:v>
                </c:pt>
                <c:pt idx="8811">
                  <c:v>#N/A</c:v>
                </c:pt>
                <c:pt idx="8812">
                  <c:v>#N/A</c:v>
                </c:pt>
                <c:pt idx="8813">
                  <c:v>#N/A</c:v>
                </c:pt>
                <c:pt idx="8814">
                  <c:v>#N/A</c:v>
                </c:pt>
                <c:pt idx="8815">
                  <c:v>#N/A</c:v>
                </c:pt>
                <c:pt idx="8816">
                  <c:v>#N/A</c:v>
                </c:pt>
                <c:pt idx="8817">
                  <c:v>#N/A</c:v>
                </c:pt>
                <c:pt idx="8818">
                  <c:v>#N/A</c:v>
                </c:pt>
                <c:pt idx="8819">
                  <c:v>#N/A</c:v>
                </c:pt>
                <c:pt idx="8820">
                  <c:v>#N/A</c:v>
                </c:pt>
                <c:pt idx="8821">
                  <c:v>#N/A</c:v>
                </c:pt>
                <c:pt idx="8822">
                  <c:v>#N/A</c:v>
                </c:pt>
                <c:pt idx="8823">
                  <c:v>#N/A</c:v>
                </c:pt>
                <c:pt idx="8824">
                  <c:v>#N/A</c:v>
                </c:pt>
                <c:pt idx="8825">
                  <c:v>#N/A</c:v>
                </c:pt>
                <c:pt idx="8826">
                  <c:v>#N/A</c:v>
                </c:pt>
                <c:pt idx="8827">
                  <c:v>#N/A</c:v>
                </c:pt>
                <c:pt idx="8828">
                  <c:v>#N/A</c:v>
                </c:pt>
                <c:pt idx="8829">
                  <c:v>#N/A</c:v>
                </c:pt>
                <c:pt idx="8830">
                  <c:v>#N/A</c:v>
                </c:pt>
                <c:pt idx="8831">
                  <c:v>#N/A</c:v>
                </c:pt>
                <c:pt idx="8832">
                  <c:v>#N/A</c:v>
                </c:pt>
                <c:pt idx="8833">
                  <c:v>#N/A</c:v>
                </c:pt>
                <c:pt idx="8834">
                  <c:v>#N/A</c:v>
                </c:pt>
                <c:pt idx="8835">
                  <c:v>#N/A</c:v>
                </c:pt>
                <c:pt idx="8836">
                  <c:v>#N/A</c:v>
                </c:pt>
                <c:pt idx="8837">
                  <c:v>#N/A</c:v>
                </c:pt>
                <c:pt idx="8838">
                  <c:v>#N/A</c:v>
                </c:pt>
                <c:pt idx="8839">
                  <c:v>#N/A</c:v>
                </c:pt>
                <c:pt idx="8840">
                  <c:v>#N/A</c:v>
                </c:pt>
                <c:pt idx="8841">
                  <c:v>#N/A</c:v>
                </c:pt>
                <c:pt idx="8842">
                  <c:v>#N/A</c:v>
                </c:pt>
                <c:pt idx="8843">
                  <c:v>#N/A</c:v>
                </c:pt>
                <c:pt idx="8844">
                  <c:v>#N/A</c:v>
                </c:pt>
                <c:pt idx="8845">
                  <c:v>#N/A</c:v>
                </c:pt>
                <c:pt idx="8846">
                  <c:v>#N/A</c:v>
                </c:pt>
                <c:pt idx="8847">
                  <c:v>#N/A</c:v>
                </c:pt>
                <c:pt idx="8848">
                  <c:v>#N/A</c:v>
                </c:pt>
                <c:pt idx="8849">
                  <c:v>#N/A</c:v>
                </c:pt>
                <c:pt idx="8850">
                  <c:v>#N/A</c:v>
                </c:pt>
                <c:pt idx="8851">
                  <c:v>#N/A</c:v>
                </c:pt>
                <c:pt idx="8852">
                  <c:v>#N/A</c:v>
                </c:pt>
                <c:pt idx="8853">
                  <c:v>#N/A</c:v>
                </c:pt>
                <c:pt idx="8854">
                  <c:v>#N/A</c:v>
                </c:pt>
                <c:pt idx="8855">
                  <c:v>#N/A</c:v>
                </c:pt>
                <c:pt idx="8856">
                  <c:v>#N/A</c:v>
                </c:pt>
                <c:pt idx="8857">
                  <c:v>#N/A</c:v>
                </c:pt>
                <c:pt idx="8858">
                  <c:v>#N/A</c:v>
                </c:pt>
                <c:pt idx="8859">
                  <c:v>#N/A</c:v>
                </c:pt>
                <c:pt idx="8860">
                  <c:v>#N/A</c:v>
                </c:pt>
                <c:pt idx="8861">
                  <c:v>#N/A</c:v>
                </c:pt>
                <c:pt idx="8862">
                  <c:v>#N/A</c:v>
                </c:pt>
                <c:pt idx="8863">
                  <c:v>#N/A</c:v>
                </c:pt>
                <c:pt idx="8864">
                  <c:v>#N/A</c:v>
                </c:pt>
                <c:pt idx="8865">
                  <c:v>#N/A</c:v>
                </c:pt>
                <c:pt idx="8866">
                  <c:v>#N/A</c:v>
                </c:pt>
                <c:pt idx="8867">
                  <c:v>#N/A</c:v>
                </c:pt>
                <c:pt idx="8868">
                  <c:v>#N/A</c:v>
                </c:pt>
                <c:pt idx="8869">
                  <c:v>#N/A</c:v>
                </c:pt>
                <c:pt idx="8870">
                  <c:v>#N/A</c:v>
                </c:pt>
                <c:pt idx="8871">
                  <c:v>#N/A</c:v>
                </c:pt>
                <c:pt idx="8872">
                  <c:v>#N/A</c:v>
                </c:pt>
                <c:pt idx="8873">
                  <c:v>#N/A</c:v>
                </c:pt>
                <c:pt idx="8874">
                  <c:v>#N/A</c:v>
                </c:pt>
                <c:pt idx="8875">
                  <c:v>#N/A</c:v>
                </c:pt>
                <c:pt idx="8876">
                  <c:v>#N/A</c:v>
                </c:pt>
                <c:pt idx="8877">
                  <c:v>#N/A</c:v>
                </c:pt>
                <c:pt idx="8878">
                  <c:v>#N/A</c:v>
                </c:pt>
                <c:pt idx="8879">
                  <c:v>#N/A</c:v>
                </c:pt>
                <c:pt idx="8880">
                  <c:v>#N/A</c:v>
                </c:pt>
                <c:pt idx="8881">
                  <c:v>#N/A</c:v>
                </c:pt>
                <c:pt idx="8882">
                  <c:v>#N/A</c:v>
                </c:pt>
                <c:pt idx="8883">
                  <c:v>#N/A</c:v>
                </c:pt>
                <c:pt idx="8884">
                  <c:v>#N/A</c:v>
                </c:pt>
                <c:pt idx="8885">
                  <c:v>#N/A</c:v>
                </c:pt>
                <c:pt idx="8886">
                  <c:v>#N/A</c:v>
                </c:pt>
                <c:pt idx="8887">
                  <c:v>#N/A</c:v>
                </c:pt>
                <c:pt idx="8888">
                  <c:v>#N/A</c:v>
                </c:pt>
                <c:pt idx="8889">
                  <c:v>#N/A</c:v>
                </c:pt>
                <c:pt idx="8890">
                  <c:v>#N/A</c:v>
                </c:pt>
                <c:pt idx="8891">
                  <c:v>#N/A</c:v>
                </c:pt>
                <c:pt idx="8892">
                  <c:v>#N/A</c:v>
                </c:pt>
                <c:pt idx="8893">
                  <c:v>#N/A</c:v>
                </c:pt>
                <c:pt idx="8894">
                  <c:v>#N/A</c:v>
                </c:pt>
                <c:pt idx="8895">
                  <c:v>#N/A</c:v>
                </c:pt>
                <c:pt idx="8896">
                  <c:v>#N/A</c:v>
                </c:pt>
                <c:pt idx="8897">
                  <c:v>#N/A</c:v>
                </c:pt>
                <c:pt idx="8898">
                  <c:v>#N/A</c:v>
                </c:pt>
                <c:pt idx="8899">
                  <c:v>#N/A</c:v>
                </c:pt>
                <c:pt idx="8900">
                  <c:v>#N/A</c:v>
                </c:pt>
                <c:pt idx="8901">
                  <c:v>#N/A</c:v>
                </c:pt>
                <c:pt idx="8902">
                  <c:v>#N/A</c:v>
                </c:pt>
                <c:pt idx="8903">
                  <c:v>#N/A</c:v>
                </c:pt>
                <c:pt idx="8904">
                  <c:v>#N/A</c:v>
                </c:pt>
                <c:pt idx="8905">
                  <c:v>#N/A</c:v>
                </c:pt>
                <c:pt idx="8906">
                  <c:v>#N/A</c:v>
                </c:pt>
                <c:pt idx="8907">
                  <c:v>#N/A</c:v>
                </c:pt>
                <c:pt idx="8908">
                  <c:v>#N/A</c:v>
                </c:pt>
                <c:pt idx="8909">
                  <c:v>#N/A</c:v>
                </c:pt>
                <c:pt idx="8910">
                  <c:v>#N/A</c:v>
                </c:pt>
                <c:pt idx="8911">
                  <c:v>#N/A</c:v>
                </c:pt>
                <c:pt idx="8912">
                  <c:v>#N/A</c:v>
                </c:pt>
                <c:pt idx="8913">
                  <c:v>#N/A</c:v>
                </c:pt>
                <c:pt idx="8914">
                  <c:v>#N/A</c:v>
                </c:pt>
                <c:pt idx="8915">
                  <c:v>#N/A</c:v>
                </c:pt>
                <c:pt idx="8916">
                  <c:v>#N/A</c:v>
                </c:pt>
                <c:pt idx="8917">
                  <c:v>#N/A</c:v>
                </c:pt>
                <c:pt idx="8918">
                  <c:v>#N/A</c:v>
                </c:pt>
                <c:pt idx="8919">
                  <c:v>#N/A</c:v>
                </c:pt>
                <c:pt idx="8920">
                  <c:v>#N/A</c:v>
                </c:pt>
                <c:pt idx="8921">
                  <c:v>#N/A</c:v>
                </c:pt>
                <c:pt idx="8922">
                  <c:v>#N/A</c:v>
                </c:pt>
                <c:pt idx="8923">
                  <c:v>#N/A</c:v>
                </c:pt>
                <c:pt idx="8924">
                  <c:v>#N/A</c:v>
                </c:pt>
                <c:pt idx="8925">
                  <c:v>#N/A</c:v>
                </c:pt>
                <c:pt idx="8926">
                  <c:v>#N/A</c:v>
                </c:pt>
                <c:pt idx="8927">
                  <c:v>#N/A</c:v>
                </c:pt>
                <c:pt idx="8928">
                  <c:v>#N/A</c:v>
                </c:pt>
                <c:pt idx="8929">
                  <c:v>#N/A</c:v>
                </c:pt>
                <c:pt idx="8930">
                  <c:v>#N/A</c:v>
                </c:pt>
                <c:pt idx="8931">
                  <c:v>#N/A</c:v>
                </c:pt>
                <c:pt idx="8932">
                  <c:v>#N/A</c:v>
                </c:pt>
                <c:pt idx="8933">
                  <c:v>#N/A</c:v>
                </c:pt>
                <c:pt idx="8934">
                  <c:v>#N/A</c:v>
                </c:pt>
                <c:pt idx="8935">
                  <c:v>#N/A</c:v>
                </c:pt>
                <c:pt idx="8936">
                  <c:v>#N/A</c:v>
                </c:pt>
                <c:pt idx="8937">
                  <c:v>#N/A</c:v>
                </c:pt>
                <c:pt idx="8938">
                  <c:v>#N/A</c:v>
                </c:pt>
                <c:pt idx="8939">
                  <c:v>#N/A</c:v>
                </c:pt>
                <c:pt idx="8940">
                  <c:v>#N/A</c:v>
                </c:pt>
                <c:pt idx="8941">
                  <c:v>#N/A</c:v>
                </c:pt>
                <c:pt idx="8942">
                  <c:v>#N/A</c:v>
                </c:pt>
                <c:pt idx="8943">
                  <c:v>#N/A</c:v>
                </c:pt>
                <c:pt idx="8944">
                  <c:v>#N/A</c:v>
                </c:pt>
                <c:pt idx="8945">
                  <c:v>#N/A</c:v>
                </c:pt>
                <c:pt idx="8946">
                  <c:v>#N/A</c:v>
                </c:pt>
                <c:pt idx="8947">
                  <c:v>#N/A</c:v>
                </c:pt>
                <c:pt idx="8948">
                  <c:v>#N/A</c:v>
                </c:pt>
                <c:pt idx="8949">
                  <c:v>#N/A</c:v>
                </c:pt>
                <c:pt idx="8950">
                  <c:v>#N/A</c:v>
                </c:pt>
                <c:pt idx="8951">
                  <c:v>#N/A</c:v>
                </c:pt>
                <c:pt idx="8952">
                  <c:v>#N/A</c:v>
                </c:pt>
                <c:pt idx="8953">
                  <c:v>#N/A</c:v>
                </c:pt>
                <c:pt idx="8954">
                  <c:v>#N/A</c:v>
                </c:pt>
                <c:pt idx="8955">
                  <c:v>#N/A</c:v>
                </c:pt>
                <c:pt idx="8956">
                  <c:v>#N/A</c:v>
                </c:pt>
                <c:pt idx="8957">
                  <c:v>#N/A</c:v>
                </c:pt>
                <c:pt idx="8958">
                  <c:v>#N/A</c:v>
                </c:pt>
                <c:pt idx="8959">
                  <c:v>#N/A</c:v>
                </c:pt>
                <c:pt idx="8960">
                  <c:v>#N/A</c:v>
                </c:pt>
                <c:pt idx="8961">
                  <c:v>#N/A</c:v>
                </c:pt>
                <c:pt idx="8962">
                  <c:v>#N/A</c:v>
                </c:pt>
                <c:pt idx="8963">
                  <c:v>#N/A</c:v>
                </c:pt>
                <c:pt idx="8964">
                  <c:v>#N/A</c:v>
                </c:pt>
                <c:pt idx="8965">
                  <c:v>#N/A</c:v>
                </c:pt>
                <c:pt idx="8966">
                  <c:v>#N/A</c:v>
                </c:pt>
                <c:pt idx="8967">
                  <c:v>#N/A</c:v>
                </c:pt>
                <c:pt idx="8968">
                  <c:v>#N/A</c:v>
                </c:pt>
                <c:pt idx="8969">
                  <c:v>#N/A</c:v>
                </c:pt>
                <c:pt idx="8970">
                  <c:v>#N/A</c:v>
                </c:pt>
                <c:pt idx="8971">
                  <c:v>#N/A</c:v>
                </c:pt>
                <c:pt idx="8972">
                  <c:v>#N/A</c:v>
                </c:pt>
                <c:pt idx="8973">
                  <c:v>#N/A</c:v>
                </c:pt>
                <c:pt idx="8974">
                  <c:v>#N/A</c:v>
                </c:pt>
                <c:pt idx="8975">
                  <c:v>#N/A</c:v>
                </c:pt>
                <c:pt idx="8976">
                  <c:v>#N/A</c:v>
                </c:pt>
                <c:pt idx="8977">
                  <c:v>#N/A</c:v>
                </c:pt>
                <c:pt idx="8978">
                  <c:v>#N/A</c:v>
                </c:pt>
                <c:pt idx="8979">
                  <c:v>#N/A</c:v>
                </c:pt>
                <c:pt idx="8980">
                  <c:v>#N/A</c:v>
                </c:pt>
                <c:pt idx="8981">
                  <c:v>#N/A</c:v>
                </c:pt>
                <c:pt idx="8982">
                  <c:v>#N/A</c:v>
                </c:pt>
                <c:pt idx="8983">
                  <c:v>#N/A</c:v>
                </c:pt>
                <c:pt idx="8984">
                  <c:v>#N/A</c:v>
                </c:pt>
                <c:pt idx="8985">
                  <c:v>#N/A</c:v>
                </c:pt>
                <c:pt idx="8986">
                  <c:v>#N/A</c:v>
                </c:pt>
                <c:pt idx="8987">
                  <c:v>#N/A</c:v>
                </c:pt>
                <c:pt idx="8988">
                  <c:v>#N/A</c:v>
                </c:pt>
                <c:pt idx="8989">
                  <c:v>#N/A</c:v>
                </c:pt>
                <c:pt idx="8990">
                  <c:v>#N/A</c:v>
                </c:pt>
                <c:pt idx="8991">
                  <c:v>#N/A</c:v>
                </c:pt>
                <c:pt idx="8992">
                  <c:v>#N/A</c:v>
                </c:pt>
                <c:pt idx="8993">
                  <c:v>#N/A</c:v>
                </c:pt>
                <c:pt idx="8994">
                  <c:v>#N/A</c:v>
                </c:pt>
                <c:pt idx="8995">
                  <c:v>#N/A</c:v>
                </c:pt>
                <c:pt idx="8996">
                  <c:v>#N/A</c:v>
                </c:pt>
                <c:pt idx="8997">
                  <c:v>#N/A</c:v>
                </c:pt>
                <c:pt idx="8998">
                  <c:v>#N/A</c:v>
                </c:pt>
                <c:pt idx="8999">
                  <c:v>#N/A</c:v>
                </c:pt>
                <c:pt idx="9000">
                  <c:v>#N/A</c:v>
                </c:pt>
                <c:pt idx="9001">
                  <c:v>#N/A</c:v>
                </c:pt>
                <c:pt idx="9002">
                  <c:v>#N/A</c:v>
                </c:pt>
                <c:pt idx="9003">
                  <c:v>#N/A</c:v>
                </c:pt>
                <c:pt idx="9004">
                  <c:v>#N/A</c:v>
                </c:pt>
                <c:pt idx="9005">
                  <c:v>#N/A</c:v>
                </c:pt>
                <c:pt idx="9006">
                  <c:v>#N/A</c:v>
                </c:pt>
                <c:pt idx="9007">
                  <c:v>#N/A</c:v>
                </c:pt>
                <c:pt idx="9008">
                  <c:v>#N/A</c:v>
                </c:pt>
                <c:pt idx="9009">
                  <c:v>#N/A</c:v>
                </c:pt>
                <c:pt idx="9010">
                  <c:v>#N/A</c:v>
                </c:pt>
                <c:pt idx="9011">
                  <c:v>#N/A</c:v>
                </c:pt>
                <c:pt idx="9012">
                  <c:v>#N/A</c:v>
                </c:pt>
                <c:pt idx="9013">
                  <c:v>#N/A</c:v>
                </c:pt>
                <c:pt idx="9014">
                  <c:v>#N/A</c:v>
                </c:pt>
                <c:pt idx="9015">
                  <c:v>#N/A</c:v>
                </c:pt>
                <c:pt idx="9016">
                  <c:v>#N/A</c:v>
                </c:pt>
                <c:pt idx="9017">
                  <c:v>#N/A</c:v>
                </c:pt>
                <c:pt idx="9018">
                  <c:v>#N/A</c:v>
                </c:pt>
                <c:pt idx="9019">
                  <c:v>#N/A</c:v>
                </c:pt>
                <c:pt idx="9020">
                  <c:v>#N/A</c:v>
                </c:pt>
                <c:pt idx="9021">
                  <c:v>#N/A</c:v>
                </c:pt>
                <c:pt idx="9022">
                  <c:v>#N/A</c:v>
                </c:pt>
                <c:pt idx="9023">
                  <c:v>#N/A</c:v>
                </c:pt>
                <c:pt idx="9024">
                  <c:v>#N/A</c:v>
                </c:pt>
                <c:pt idx="9025">
                  <c:v>#N/A</c:v>
                </c:pt>
                <c:pt idx="9026">
                  <c:v>#N/A</c:v>
                </c:pt>
                <c:pt idx="9027">
                  <c:v>#N/A</c:v>
                </c:pt>
                <c:pt idx="9028">
                  <c:v>#N/A</c:v>
                </c:pt>
                <c:pt idx="9029">
                  <c:v>#N/A</c:v>
                </c:pt>
                <c:pt idx="9030">
                  <c:v>#N/A</c:v>
                </c:pt>
                <c:pt idx="9031">
                  <c:v>#N/A</c:v>
                </c:pt>
                <c:pt idx="9032">
                  <c:v>#N/A</c:v>
                </c:pt>
                <c:pt idx="9033">
                  <c:v>#N/A</c:v>
                </c:pt>
                <c:pt idx="9034">
                  <c:v>#N/A</c:v>
                </c:pt>
                <c:pt idx="9035">
                  <c:v>#N/A</c:v>
                </c:pt>
                <c:pt idx="9036">
                  <c:v>#N/A</c:v>
                </c:pt>
                <c:pt idx="9037">
                  <c:v>#N/A</c:v>
                </c:pt>
                <c:pt idx="9038">
                  <c:v>#N/A</c:v>
                </c:pt>
                <c:pt idx="9039">
                  <c:v>#N/A</c:v>
                </c:pt>
                <c:pt idx="9040">
                  <c:v>#N/A</c:v>
                </c:pt>
                <c:pt idx="9041">
                  <c:v>#N/A</c:v>
                </c:pt>
                <c:pt idx="9042">
                  <c:v>#N/A</c:v>
                </c:pt>
                <c:pt idx="9043">
                  <c:v>#N/A</c:v>
                </c:pt>
                <c:pt idx="9044">
                  <c:v>#N/A</c:v>
                </c:pt>
                <c:pt idx="9045">
                  <c:v>#N/A</c:v>
                </c:pt>
                <c:pt idx="9046">
                  <c:v>#N/A</c:v>
                </c:pt>
                <c:pt idx="9047">
                  <c:v>#N/A</c:v>
                </c:pt>
                <c:pt idx="9048">
                  <c:v>#N/A</c:v>
                </c:pt>
                <c:pt idx="9049">
                  <c:v>#N/A</c:v>
                </c:pt>
                <c:pt idx="9050">
                  <c:v>#N/A</c:v>
                </c:pt>
                <c:pt idx="9051">
                  <c:v>#N/A</c:v>
                </c:pt>
                <c:pt idx="9052">
                  <c:v>#N/A</c:v>
                </c:pt>
                <c:pt idx="9053">
                  <c:v>#N/A</c:v>
                </c:pt>
                <c:pt idx="9054">
                  <c:v>#N/A</c:v>
                </c:pt>
                <c:pt idx="9055">
                  <c:v>#N/A</c:v>
                </c:pt>
                <c:pt idx="9056">
                  <c:v>#N/A</c:v>
                </c:pt>
                <c:pt idx="9057">
                  <c:v>#N/A</c:v>
                </c:pt>
                <c:pt idx="9058">
                  <c:v>#N/A</c:v>
                </c:pt>
                <c:pt idx="9059">
                  <c:v>#N/A</c:v>
                </c:pt>
                <c:pt idx="9060">
                  <c:v>#N/A</c:v>
                </c:pt>
                <c:pt idx="9061">
                  <c:v>#N/A</c:v>
                </c:pt>
                <c:pt idx="9062">
                  <c:v>#N/A</c:v>
                </c:pt>
                <c:pt idx="9063">
                  <c:v>#N/A</c:v>
                </c:pt>
                <c:pt idx="9064">
                  <c:v>#N/A</c:v>
                </c:pt>
                <c:pt idx="9065">
                  <c:v>#N/A</c:v>
                </c:pt>
                <c:pt idx="9066">
                  <c:v>#N/A</c:v>
                </c:pt>
                <c:pt idx="9067">
                  <c:v>#N/A</c:v>
                </c:pt>
                <c:pt idx="9068">
                  <c:v>#N/A</c:v>
                </c:pt>
                <c:pt idx="9069">
                  <c:v>#N/A</c:v>
                </c:pt>
                <c:pt idx="9070">
                  <c:v>#N/A</c:v>
                </c:pt>
                <c:pt idx="9071">
                  <c:v>#N/A</c:v>
                </c:pt>
                <c:pt idx="9072">
                  <c:v>#N/A</c:v>
                </c:pt>
                <c:pt idx="9073">
                  <c:v>#N/A</c:v>
                </c:pt>
                <c:pt idx="9074">
                  <c:v>#N/A</c:v>
                </c:pt>
                <c:pt idx="9075">
                  <c:v>#N/A</c:v>
                </c:pt>
                <c:pt idx="9076">
                  <c:v>#N/A</c:v>
                </c:pt>
                <c:pt idx="9077">
                  <c:v>#N/A</c:v>
                </c:pt>
                <c:pt idx="9078">
                  <c:v>#N/A</c:v>
                </c:pt>
                <c:pt idx="9079">
                  <c:v>#N/A</c:v>
                </c:pt>
                <c:pt idx="9080">
                  <c:v>#N/A</c:v>
                </c:pt>
                <c:pt idx="9081">
                  <c:v>#N/A</c:v>
                </c:pt>
                <c:pt idx="9082">
                  <c:v>#N/A</c:v>
                </c:pt>
                <c:pt idx="9083">
                  <c:v>#N/A</c:v>
                </c:pt>
                <c:pt idx="9084">
                  <c:v>#N/A</c:v>
                </c:pt>
                <c:pt idx="9085">
                  <c:v>#N/A</c:v>
                </c:pt>
                <c:pt idx="9086">
                  <c:v>#N/A</c:v>
                </c:pt>
                <c:pt idx="9087">
                  <c:v>#N/A</c:v>
                </c:pt>
                <c:pt idx="9088">
                  <c:v>#N/A</c:v>
                </c:pt>
                <c:pt idx="9089">
                  <c:v>#N/A</c:v>
                </c:pt>
                <c:pt idx="9090">
                  <c:v>#N/A</c:v>
                </c:pt>
                <c:pt idx="9091">
                  <c:v>#N/A</c:v>
                </c:pt>
                <c:pt idx="9092">
                  <c:v>#N/A</c:v>
                </c:pt>
                <c:pt idx="9093">
                  <c:v>#N/A</c:v>
                </c:pt>
                <c:pt idx="9094">
                  <c:v>#N/A</c:v>
                </c:pt>
                <c:pt idx="9095">
                  <c:v>#N/A</c:v>
                </c:pt>
                <c:pt idx="9096">
                  <c:v>#N/A</c:v>
                </c:pt>
                <c:pt idx="9097">
                  <c:v>#N/A</c:v>
                </c:pt>
                <c:pt idx="9098">
                  <c:v>#N/A</c:v>
                </c:pt>
                <c:pt idx="9099">
                  <c:v>#N/A</c:v>
                </c:pt>
                <c:pt idx="9100">
                  <c:v>#N/A</c:v>
                </c:pt>
                <c:pt idx="9101">
                  <c:v>#N/A</c:v>
                </c:pt>
                <c:pt idx="9102">
                  <c:v>#N/A</c:v>
                </c:pt>
                <c:pt idx="9103">
                  <c:v>#N/A</c:v>
                </c:pt>
                <c:pt idx="9104">
                  <c:v>#N/A</c:v>
                </c:pt>
                <c:pt idx="9105">
                  <c:v>#N/A</c:v>
                </c:pt>
                <c:pt idx="9106">
                  <c:v>#N/A</c:v>
                </c:pt>
                <c:pt idx="9107">
                  <c:v>#N/A</c:v>
                </c:pt>
                <c:pt idx="9108">
                  <c:v>#N/A</c:v>
                </c:pt>
                <c:pt idx="9109">
                  <c:v>#N/A</c:v>
                </c:pt>
                <c:pt idx="9110">
                  <c:v>#N/A</c:v>
                </c:pt>
                <c:pt idx="9111">
                  <c:v>#N/A</c:v>
                </c:pt>
                <c:pt idx="9112">
                  <c:v>#N/A</c:v>
                </c:pt>
                <c:pt idx="9113">
                  <c:v>#N/A</c:v>
                </c:pt>
                <c:pt idx="9114">
                  <c:v>#N/A</c:v>
                </c:pt>
                <c:pt idx="9115">
                  <c:v>#N/A</c:v>
                </c:pt>
                <c:pt idx="9116">
                  <c:v>#N/A</c:v>
                </c:pt>
                <c:pt idx="9117">
                  <c:v>#N/A</c:v>
                </c:pt>
                <c:pt idx="9118">
                  <c:v>#N/A</c:v>
                </c:pt>
                <c:pt idx="9119">
                  <c:v>#N/A</c:v>
                </c:pt>
                <c:pt idx="9120">
                  <c:v>#N/A</c:v>
                </c:pt>
                <c:pt idx="9121">
                  <c:v>#N/A</c:v>
                </c:pt>
                <c:pt idx="9122">
                  <c:v>#N/A</c:v>
                </c:pt>
                <c:pt idx="9123">
                  <c:v>#N/A</c:v>
                </c:pt>
                <c:pt idx="9124">
                  <c:v>#N/A</c:v>
                </c:pt>
                <c:pt idx="9125">
                  <c:v>#N/A</c:v>
                </c:pt>
                <c:pt idx="9126">
                  <c:v>#N/A</c:v>
                </c:pt>
                <c:pt idx="9127">
                  <c:v>#N/A</c:v>
                </c:pt>
                <c:pt idx="9128">
                  <c:v>#N/A</c:v>
                </c:pt>
                <c:pt idx="9129">
                  <c:v>#N/A</c:v>
                </c:pt>
                <c:pt idx="9130">
                  <c:v>#N/A</c:v>
                </c:pt>
                <c:pt idx="9131">
                  <c:v>#N/A</c:v>
                </c:pt>
                <c:pt idx="9132">
                  <c:v>#N/A</c:v>
                </c:pt>
                <c:pt idx="9133">
                  <c:v>#N/A</c:v>
                </c:pt>
                <c:pt idx="9134">
                  <c:v>#N/A</c:v>
                </c:pt>
                <c:pt idx="9135">
                  <c:v>#N/A</c:v>
                </c:pt>
                <c:pt idx="9136">
                  <c:v>#N/A</c:v>
                </c:pt>
                <c:pt idx="9137">
                  <c:v>#N/A</c:v>
                </c:pt>
                <c:pt idx="9138">
                  <c:v>#N/A</c:v>
                </c:pt>
                <c:pt idx="9139">
                  <c:v>#N/A</c:v>
                </c:pt>
                <c:pt idx="9140">
                  <c:v>#N/A</c:v>
                </c:pt>
                <c:pt idx="9141">
                  <c:v>#N/A</c:v>
                </c:pt>
                <c:pt idx="9142">
                  <c:v>#N/A</c:v>
                </c:pt>
                <c:pt idx="9143">
                  <c:v>#N/A</c:v>
                </c:pt>
                <c:pt idx="9144">
                  <c:v>#N/A</c:v>
                </c:pt>
                <c:pt idx="9145">
                  <c:v>#N/A</c:v>
                </c:pt>
                <c:pt idx="9146">
                  <c:v>#N/A</c:v>
                </c:pt>
                <c:pt idx="9147">
                  <c:v>#N/A</c:v>
                </c:pt>
                <c:pt idx="9148">
                  <c:v>#N/A</c:v>
                </c:pt>
                <c:pt idx="9149">
                  <c:v>#N/A</c:v>
                </c:pt>
                <c:pt idx="9150">
                  <c:v>#N/A</c:v>
                </c:pt>
                <c:pt idx="9151">
                  <c:v>#N/A</c:v>
                </c:pt>
                <c:pt idx="9152">
                  <c:v>#N/A</c:v>
                </c:pt>
                <c:pt idx="9153">
                  <c:v>#N/A</c:v>
                </c:pt>
                <c:pt idx="9154">
                  <c:v>#N/A</c:v>
                </c:pt>
                <c:pt idx="9155">
                  <c:v>#N/A</c:v>
                </c:pt>
                <c:pt idx="9156">
                  <c:v>#N/A</c:v>
                </c:pt>
                <c:pt idx="9157">
                  <c:v>#N/A</c:v>
                </c:pt>
                <c:pt idx="9158">
                  <c:v>#N/A</c:v>
                </c:pt>
                <c:pt idx="9159">
                  <c:v>#N/A</c:v>
                </c:pt>
                <c:pt idx="9160">
                  <c:v>#N/A</c:v>
                </c:pt>
                <c:pt idx="9161">
                  <c:v>#N/A</c:v>
                </c:pt>
                <c:pt idx="9162">
                  <c:v>#N/A</c:v>
                </c:pt>
                <c:pt idx="9163">
                  <c:v>#N/A</c:v>
                </c:pt>
                <c:pt idx="9164">
                  <c:v>#N/A</c:v>
                </c:pt>
                <c:pt idx="9165">
                  <c:v>#N/A</c:v>
                </c:pt>
                <c:pt idx="9166">
                  <c:v>#N/A</c:v>
                </c:pt>
                <c:pt idx="9167">
                  <c:v>#N/A</c:v>
                </c:pt>
                <c:pt idx="9168">
                  <c:v>#N/A</c:v>
                </c:pt>
                <c:pt idx="9169">
                  <c:v>#N/A</c:v>
                </c:pt>
                <c:pt idx="9170">
                  <c:v>#N/A</c:v>
                </c:pt>
                <c:pt idx="9171">
                  <c:v>#N/A</c:v>
                </c:pt>
                <c:pt idx="9172">
                  <c:v>#N/A</c:v>
                </c:pt>
                <c:pt idx="9173">
                  <c:v>#N/A</c:v>
                </c:pt>
                <c:pt idx="9174">
                  <c:v>#N/A</c:v>
                </c:pt>
                <c:pt idx="9175">
                  <c:v>#N/A</c:v>
                </c:pt>
                <c:pt idx="9176">
                  <c:v>#N/A</c:v>
                </c:pt>
                <c:pt idx="9177">
                  <c:v>#N/A</c:v>
                </c:pt>
                <c:pt idx="9178">
                  <c:v>#N/A</c:v>
                </c:pt>
                <c:pt idx="9179">
                  <c:v>#N/A</c:v>
                </c:pt>
                <c:pt idx="9180">
                  <c:v>#N/A</c:v>
                </c:pt>
                <c:pt idx="9181">
                  <c:v>#N/A</c:v>
                </c:pt>
                <c:pt idx="9182">
                  <c:v>#N/A</c:v>
                </c:pt>
                <c:pt idx="9183">
                  <c:v>#N/A</c:v>
                </c:pt>
                <c:pt idx="9184">
                  <c:v>#N/A</c:v>
                </c:pt>
                <c:pt idx="9185">
                  <c:v>#N/A</c:v>
                </c:pt>
                <c:pt idx="9186">
                  <c:v>#N/A</c:v>
                </c:pt>
                <c:pt idx="9187">
                  <c:v>#N/A</c:v>
                </c:pt>
                <c:pt idx="9188">
                  <c:v>#N/A</c:v>
                </c:pt>
                <c:pt idx="9189">
                  <c:v>#N/A</c:v>
                </c:pt>
                <c:pt idx="9190">
                  <c:v>#N/A</c:v>
                </c:pt>
                <c:pt idx="9191">
                  <c:v>#N/A</c:v>
                </c:pt>
                <c:pt idx="9192">
                  <c:v>#N/A</c:v>
                </c:pt>
                <c:pt idx="9193">
                  <c:v>#N/A</c:v>
                </c:pt>
                <c:pt idx="9194">
                  <c:v>#N/A</c:v>
                </c:pt>
                <c:pt idx="9195">
                  <c:v>#N/A</c:v>
                </c:pt>
                <c:pt idx="9196">
                  <c:v>#N/A</c:v>
                </c:pt>
                <c:pt idx="9197">
                  <c:v>#N/A</c:v>
                </c:pt>
                <c:pt idx="9198">
                  <c:v>#N/A</c:v>
                </c:pt>
                <c:pt idx="9199">
                  <c:v>#N/A</c:v>
                </c:pt>
                <c:pt idx="9200">
                  <c:v>#N/A</c:v>
                </c:pt>
                <c:pt idx="9201">
                  <c:v>#N/A</c:v>
                </c:pt>
                <c:pt idx="9202">
                  <c:v>#N/A</c:v>
                </c:pt>
                <c:pt idx="9203">
                  <c:v>#N/A</c:v>
                </c:pt>
                <c:pt idx="9204">
                  <c:v>#N/A</c:v>
                </c:pt>
                <c:pt idx="9205">
                  <c:v>#N/A</c:v>
                </c:pt>
                <c:pt idx="9206">
                  <c:v>#N/A</c:v>
                </c:pt>
                <c:pt idx="9207">
                  <c:v>#N/A</c:v>
                </c:pt>
                <c:pt idx="9208">
                  <c:v>#N/A</c:v>
                </c:pt>
                <c:pt idx="9209">
                  <c:v>#N/A</c:v>
                </c:pt>
                <c:pt idx="9210">
                  <c:v>#N/A</c:v>
                </c:pt>
                <c:pt idx="9211">
                  <c:v>#N/A</c:v>
                </c:pt>
                <c:pt idx="9212">
                  <c:v>#N/A</c:v>
                </c:pt>
                <c:pt idx="9213">
                  <c:v>#N/A</c:v>
                </c:pt>
                <c:pt idx="9214">
                  <c:v>#N/A</c:v>
                </c:pt>
                <c:pt idx="9215">
                  <c:v>#N/A</c:v>
                </c:pt>
                <c:pt idx="9216">
                  <c:v>#N/A</c:v>
                </c:pt>
                <c:pt idx="9217">
                  <c:v>#N/A</c:v>
                </c:pt>
                <c:pt idx="9218">
                  <c:v>#N/A</c:v>
                </c:pt>
                <c:pt idx="9219">
                  <c:v>#N/A</c:v>
                </c:pt>
                <c:pt idx="9220">
                  <c:v>#N/A</c:v>
                </c:pt>
                <c:pt idx="9221">
                  <c:v>#N/A</c:v>
                </c:pt>
                <c:pt idx="9222">
                  <c:v>#N/A</c:v>
                </c:pt>
                <c:pt idx="9223">
                  <c:v>#N/A</c:v>
                </c:pt>
                <c:pt idx="9224">
                  <c:v>#N/A</c:v>
                </c:pt>
                <c:pt idx="9225">
                  <c:v>#N/A</c:v>
                </c:pt>
                <c:pt idx="9226">
                  <c:v>#N/A</c:v>
                </c:pt>
                <c:pt idx="9227">
                  <c:v>#N/A</c:v>
                </c:pt>
                <c:pt idx="9228">
                  <c:v>#N/A</c:v>
                </c:pt>
                <c:pt idx="9229">
                  <c:v>#N/A</c:v>
                </c:pt>
                <c:pt idx="9230">
                  <c:v>#N/A</c:v>
                </c:pt>
                <c:pt idx="9231">
                  <c:v>#N/A</c:v>
                </c:pt>
                <c:pt idx="9232">
                  <c:v>#N/A</c:v>
                </c:pt>
                <c:pt idx="9233">
                  <c:v>#N/A</c:v>
                </c:pt>
                <c:pt idx="9234">
                  <c:v>#N/A</c:v>
                </c:pt>
                <c:pt idx="9235">
                  <c:v>#N/A</c:v>
                </c:pt>
                <c:pt idx="9236">
                  <c:v>#N/A</c:v>
                </c:pt>
                <c:pt idx="9237">
                  <c:v>#N/A</c:v>
                </c:pt>
                <c:pt idx="9238">
                  <c:v>#N/A</c:v>
                </c:pt>
                <c:pt idx="9239">
                  <c:v>#N/A</c:v>
                </c:pt>
                <c:pt idx="9240">
                  <c:v>#N/A</c:v>
                </c:pt>
                <c:pt idx="9241">
                  <c:v>#N/A</c:v>
                </c:pt>
                <c:pt idx="9242">
                  <c:v>#N/A</c:v>
                </c:pt>
                <c:pt idx="9243">
                  <c:v>#N/A</c:v>
                </c:pt>
                <c:pt idx="9244">
                  <c:v>#N/A</c:v>
                </c:pt>
                <c:pt idx="9245">
                  <c:v>#N/A</c:v>
                </c:pt>
                <c:pt idx="9246">
                  <c:v>#N/A</c:v>
                </c:pt>
                <c:pt idx="9247">
                  <c:v>#N/A</c:v>
                </c:pt>
                <c:pt idx="9248">
                  <c:v>#N/A</c:v>
                </c:pt>
                <c:pt idx="9249">
                  <c:v>#N/A</c:v>
                </c:pt>
                <c:pt idx="9250">
                  <c:v>#N/A</c:v>
                </c:pt>
                <c:pt idx="9251">
                  <c:v>#N/A</c:v>
                </c:pt>
                <c:pt idx="9252">
                  <c:v>#N/A</c:v>
                </c:pt>
                <c:pt idx="9253">
                  <c:v>#N/A</c:v>
                </c:pt>
                <c:pt idx="9254">
                  <c:v>#N/A</c:v>
                </c:pt>
                <c:pt idx="9255">
                  <c:v>#N/A</c:v>
                </c:pt>
                <c:pt idx="9256">
                  <c:v>#N/A</c:v>
                </c:pt>
                <c:pt idx="9257">
                  <c:v>#N/A</c:v>
                </c:pt>
                <c:pt idx="9258">
                  <c:v>#N/A</c:v>
                </c:pt>
                <c:pt idx="9259">
                  <c:v>#N/A</c:v>
                </c:pt>
                <c:pt idx="9260">
                  <c:v>#N/A</c:v>
                </c:pt>
                <c:pt idx="9261">
                  <c:v>#N/A</c:v>
                </c:pt>
                <c:pt idx="9262">
                  <c:v>#N/A</c:v>
                </c:pt>
                <c:pt idx="9263">
                  <c:v>#N/A</c:v>
                </c:pt>
                <c:pt idx="9264">
                  <c:v>#N/A</c:v>
                </c:pt>
                <c:pt idx="9265">
                  <c:v>#N/A</c:v>
                </c:pt>
                <c:pt idx="9266">
                  <c:v>#N/A</c:v>
                </c:pt>
                <c:pt idx="9267">
                  <c:v>#N/A</c:v>
                </c:pt>
                <c:pt idx="9268">
                  <c:v>#N/A</c:v>
                </c:pt>
                <c:pt idx="9269">
                  <c:v>#N/A</c:v>
                </c:pt>
                <c:pt idx="9270">
                  <c:v>#N/A</c:v>
                </c:pt>
                <c:pt idx="9271">
                  <c:v>#N/A</c:v>
                </c:pt>
                <c:pt idx="9272">
                  <c:v>#N/A</c:v>
                </c:pt>
                <c:pt idx="9273">
                  <c:v>#N/A</c:v>
                </c:pt>
                <c:pt idx="9274">
                  <c:v>#N/A</c:v>
                </c:pt>
                <c:pt idx="9275">
                  <c:v>#N/A</c:v>
                </c:pt>
                <c:pt idx="9276">
                  <c:v>#N/A</c:v>
                </c:pt>
                <c:pt idx="9277">
                  <c:v>#N/A</c:v>
                </c:pt>
                <c:pt idx="9278">
                  <c:v>#N/A</c:v>
                </c:pt>
                <c:pt idx="9279">
                  <c:v>#N/A</c:v>
                </c:pt>
                <c:pt idx="9280">
                  <c:v>#N/A</c:v>
                </c:pt>
                <c:pt idx="9281">
                  <c:v>#N/A</c:v>
                </c:pt>
                <c:pt idx="9282">
                  <c:v>#N/A</c:v>
                </c:pt>
                <c:pt idx="9283">
                  <c:v>#N/A</c:v>
                </c:pt>
                <c:pt idx="9284">
                  <c:v>#N/A</c:v>
                </c:pt>
                <c:pt idx="9285">
                  <c:v>#N/A</c:v>
                </c:pt>
                <c:pt idx="9286">
                  <c:v>#N/A</c:v>
                </c:pt>
                <c:pt idx="9287">
                  <c:v>#N/A</c:v>
                </c:pt>
                <c:pt idx="9288">
                  <c:v>#N/A</c:v>
                </c:pt>
                <c:pt idx="9289">
                  <c:v>#N/A</c:v>
                </c:pt>
                <c:pt idx="9290">
                  <c:v>#N/A</c:v>
                </c:pt>
                <c:pt idx="9291">
                  <c:v>#N/A</c:v>
                </c:pt>
                <c:pt idx="9292">
                  <c:v>#N/A</c:v>
                </c:pt>
                <c:pt idx="9293">
                  <c:v>#N/A</c:v>
                </c:pt>
                <c:pt idx="9294">
                  <c:v>#N/A</c:v>
                </c:pt>
                <c:pt idx="9295">
                  <c:v>#N/A</c:v>
                </c:pt>
                <c:pt idx="9296">
                  <c:v>#N/A</c:v>
                </c:pt>
                <c:pt idx="9297">
                  <c:v>#N/A</c:v>
                </c:pt>
                <c:pt idx="9298">
                  <c:v>#N/A</c:v>
                </c:pt>
                <c:pt idx="9299">
                  <c:v>#N/A</c:v>
                </c:pt>
                <c:pt idx="9300">
                  <c:v>#N/A</c:v>
                </c:pt>
                <c:pt idx="9301">
                  <c:v>#N/A</c:v>
                </c:pt>
                <c:pt idx="9302">
                  <c:v>#N/A</c:v>
                </c:pt>
                <c:pt idx="9303">
                  <c:v>#N/A</c:v>
                </c:pt>
                <c:pt idx="9304">
                  <c:v>#N/A</c:v>
                </c:pt>
                <c:pt idx="9305">
                  <c:v>#N/A</c:v>
                </c:pt>
                <c:pt idx="9306">
                  <c:v>#N/A</c:v>
                </c:pt>
                <c:pt idx="9307">
                  <c:v>#N/A</c:v>
                </c:pt>
                <c:pt idx="9308">
                  <c:v>#N/A</c:v>
                </c:pt>
                <c:pt idx="9309">
                  <c:v>#N/A</c:v>
                </c:pt>
                <c:pt idx="9310">
                  <c:v>#N/A</c:v>
                </c:pt>
                <c:pt idx="9311">
                  <c:v>#N/A</c:v>
                </c:pt>
                <c:pt idx="9312">
                  <c:v>#N/A</c:v>
                </c:pt>
                <c:pt idx="9313">
                  <c:v>#N/A</c:v>
                </c:pt>
                <c:pt idx="9314">
                  <c:v>#N/A</c:v>
                </c:pt>
                <c:pt idx="9315">
                  <c:v>#N/A</c:v>
                </c:pt>
                <c:pt idx="9316">
                  <c:v>#N/A</c:v>
                </c:pt>
                <c:pt idx="9317">
                  <c:v>#N/A</c:v>
                </c:pt>
                <c:pt idx="9318">
                  <c:v>#N/A</c:v>
                </c:pt>
                <c:pt idx="9319">
                  <c:v>#N/A</c:v>
                </c:pt>
                <c:pt idx="9320">
                  <c:v>#N/A</c:v>
                </c:pt>
                <c:pt idx="9321">
                  <c:v>#N/A</c:v>
                </c:pt>
                <c:pt idx="9322">
                  <c:v>#N/A</c:v>
                </c:pt>
                <c:pt idx="9323">
                  <c:v>#N/A</c:v>
                </c:pt>
                <c:pt idx="9324">
                  <c:v>#N/A</c:v>
                </c:pt>
                <c:pt idx="9325">
                  <c:v>#N/A</c:v>
                </c:pt>
                <c:pt idx="9326">
                  <c:v>#N/A</c:v>
                </c:pt>
                <c:pt idx="9327">
                  <c:v>#N/A</c:v>
                </c:pt>
                <c:pt idx="9328">
                  <c:v>#N/A</c:v>
                </c:pt>
                <c:pt idx="9329">
                  <c:v>#N/A</c:v>
                </c:pt>
                <c:pt idx="9330">
                  <c:v>#N/A</c:v>
                </c:pt>
                <c:pt idx="9331">
                  <c:v>#N/A</c:v>
                </c:pt>
                <c:pt idx="9332">
                  <c:v>#N/A</c:v>
                </c:pt>
                <c:pt idx="9333">
                  <c:v>#N/A</c:v>
                </c:pt>
                <c:pt idx="9334">
                  <c:v>#N/A</c:v>
                </c:pt>
                <c:pt idx="9335">
                  <c:v>#N/A</c:v>
                </c:pt>
                <c:pt idx="9336">
                  <c:v>#N/A</c:v>
                </c:pt>
                <c:pt idx="9337">
                  <c:v>#N/A</c:v>
                </c:pt>
                <c:pt idx="9338">
                  <c:v>#N/A</c:v>
                </c:pt>
                <c:pt idx="9339">
                  <c:v>#N/A</c:v>
                </c:pt>
                <c:pt idx="9340">
                  <c:v>#N/A</c:v>
                </c:pt>
                <c:pt idx="9341">
                  <c:v>#N/A</c:v>
                </c:pt>
                <c:pt idx="9342">
                  <c:v>#N/A</c:v>
                </c:pt>
                <c:pt idx="9343">
                  <c:v>#N/A</c:v>
                </c:pt>
                <c:pt idx="9344">
                  <c:v>#N/A</c:v>
                </c:pt>
                <c:pt idx="9345">
                  <c:v>#N/A</c:v>
                </c:pt>
                <c:pt idx="9346">
                  <c:v>#N/A</c:v>
                </c:pt>
                <c:pt idx="9347">
                  <c:v>#N/A</c:v>
                </c:pt>
                <c:pt idx="9348">
                  <c:v>#N/A</c:v>
                </c:pt>
                <c:pt idx="9349">
                  <c:v>#N/A</c:v>
                </c:pt>
                <c:pt idx="9350">
                  <c:v>#N/A</c:v>
                </c:pt>
                <c:pt idx="9351">
                  <c:v>#N/A</c:v>
                </c:pt>
                <c:pt idx="9352">
                  <c:v>#N/A</c:v>
                </c:pt>
                <c:pt idx="9353">
                  <c:v>#N/A</c:v>
                </c:pt>
                <c:pt idx="9354">
                  <c:v>#N/A</c:v>
                </c:pt>
                <c:pt idx="9355">
                  <c:v>#N/A</c:v>
                </c:pt>
                <c:pt idx="9356">
                  <c:v>#N/A</c:v>
                </c:pt>
                <c:pt idx="9357">
                  <c:v>#N/A</c:v>
                </c:pt>
                <c:pt idx="9358">
                  <c:v>#N/A</c:v>
                </c:pt>
                <c:pt idx="9359">
                  <c:v>#N/A</c:v>
                </c:pt>
                <c:pt idx="9360">
                  <c:v>#N/A</c:v>
                </c:pt>
                <c:pt idx="9361">
                  <c:v>#N/A</c:v>
                </c:pt>
                <c:pt idx="9362">
                  <c:v>#N/A</c:v>
                </c:pt>
                <c:pt idx="9363">
                  <c:v>#N/A</c:v>
                </c:pt>
                <c:pt idx="9364">
                  <c:v>#N/A</c:v>
                </c:pt>
                <c:pt idx="9365">
                  <c:v>#N/A</c:v>
                </c:pt>
                <c:pt idx="9366">
                  <c:v>#N/A</c:v>
                </c:pt>
                <c:pt idx="9367">
                  <c:v>#N/A</c:v>
                </c:pt>
                <c:pt idx="9368">
                  <c:v>#N/A</c:v>
                </c:pt>
                <c:pt idx="9369">
                  <c:v>#N/A</c:v>
                </c:pt>
                <c:pt idx="9370">
                  <c:v>#N/A</c:v>
                </c:pt>
                <c:pt idx="9371">
                  <c:v>#N/A</c:v>
                </c:pt>
                <c:pt idx="9372">
                  <c:v>#N/A</c:v>
                </c:pt>
                <c:pt idx="9373">
                  <c:v>#N/A</c:v>
                </c:pt>
                <c:pt idx="9374">
                  <c:v>#N/A</c:v>
                </c:pt>
                <c:pt idx="9375">
                  <c:v>#N/A</c:v>
                </c:pt>
                <c:pt idx="9376">
                  <c:v>#N/A</c:v>
                </c:pt>
                <c:pt idx="9377">
                  <c:v>#N/A</c:v>
                </c:pt>
                <c:pt idx="9378">
                  <c:v>#N/A</c:v>
                </c:pt>
                <c:pt idx="9379">
                  <c:v>#N/A</c:v>
                </c:pt>
                <c:pt idx="9380">
                  <c:v>#N/A</c:v>
                </c:pt>
                <c:pt idx="9381">
                  <c:v>#N/A</c:v>
                </c:pt>
                <c:pt idx="9382">
                  <c:v>#N/A</c:v>
                </c:pt>
                <c:pt idx="9383">
                  <c:v>#N/A</c:v>
                </c:pt>
                <c:pt idx="9384">
                  <c:v>#N/A</c:v>
                </c:pt>
                <c:pt idx="9385">
                  <c:v>#N/A</c:v>
                </c:pt>
                <c:pt idx="9386">
                  <c:v>#N/A</c:v>
                </c:pt>
                <c:pt idx="9387">
                  <c:v>#N/A</c:v>
                </c:pt>
                <c:pt idx="9388">
                  <c:v>#N/A</c:v>
                </c:pt>
                <c:pt idx="9389">
                  <c:v>#N/A</c:v>
                </c:pt>
                <c:pt idx="9390">
                  <c:v>#N/A</c:v>
                </c:pt>
                <c:pt idx="9391">
                  <c:v>#N/A</c:v>
                </c:pt>
                <c:pt idx="9392">
                  <c:v>#N/A</c:v>
                </c:pt>
                <c:pt idx="9393">
                  <c:v>#N/A</c:v>
                </c:pt>
                <c:pt idx="9394">
                  <c:v>#N/A</c:v>
                </c:pt>
                <c:pt idx="9395">
                  <c:v>#N/A</c:v>
                </c:pt>
                <c:pt idx="9396">
                  <c:v>#N/A</c:v>
                </c:pt>
                <c:pt idx="9397">
                  <c:v>#N/A</c:v>
                </c:pt>
                <c:pt idx="9398">
                  <c:v>#N/A</c:v>
                </c:pt>
                <c:pt idx="9399">
                  <c:v>#N/A</c:v>
                </c:pt>
                <c:pt idx="9400">
                  <c:v>#N/A</c:v>
                </c:pt>
                <c:pt idx="9401">
                  <c:v>#N/A</c:v>
                </c:pt>
                <c:pt idx="9402">
                  <c:v>#N/A</c:v>
                </c:pt>
                <c:pt idx="9403">
                  <c:v>#N/A</c:v>
                </c:pt>
                <c:pt idx="9404">
                  <c:v>#N/A</c:v>
                </c:pt>
                <c:pt idx="9405">
                  <c:v>#N/A</c:v>
                </c:pt>
                <c:pt idx="9406">
                  <c:v>#N/A</c:v>
                </c:pt>
                <c:pt idx="9407">
                  <c:v>#N/A</c:v>
                </c:pt>
                <c:pt idx="9408">
                  <c:v>#N/A</c:v>
                </c:pt>
                <c:pt idx="9409">
                  <c:v>#N/A</c:v>
                </c:pt>
                <c:pt idx="9410">
                  <c:v>#N/A</c:v>
                </c:pt>
                <c:pt idx="9411">
                  <c:v>#N/A</c:v>
                </c:pt>
                <c:pt idx="9412">
                  <c:v>#N/A</c:v>
                </c:pt>
                <c:pt idx="9413">
                  <c:v>#N/A</c:v>
                </c:pt>
                <c:pt idx="9414">
                  <c:v>#N/A</c:v>
                </c:pt>
                <c:pt idx="9415">
                  <c:v>#N/A</c:v>
                </c:pt>
                <c:pt idx="9416">
                  <c:v>#N/A</c:v>
                </c:pt>
                <c:pt idx="9417">
                  <c:v>#N/A</c:v>
                </c:pt>
                <c:pt idx="9418">
                  <c:v>#N/A</c:v>
                </c:pt>
                <c:pt idx="9419">
                  <c:v>#N/A</c:v>
                </c:pt>
                <c:pt idx="9420">
                  <c:v>#N/A</c:v>
                </c:pt>
                <c:pt idx="9421">
                  <c:v>#N/A</c:v>
                </c:pt>
                <c:pt idx="9422">
                  <c:v>#N/A</c:v>
                </c:pt>
                <c:pt idx="9423">
                  <c:v>#N/A</c:v>
                </c:pt>
                <c:pt idx="9424">
                  <c:v>#N/A</c:v>
                </c:pt>
                <c:pt idx="9425">
                  <c:v>#N/A</c:v>
                </c:pt>
                <c:pt idx="9426">
                  <c:v>#N/A</c:v>
                </c:pt>
                <c:pt idx="9427">
                  <c:v>#N/A</c:v>
                </c:pt>
                <c:pt idx="9428">
                  <c:v>#N/A</c:v>
                </c:pt>
                <c:pt idx="9429">
                  <c:v>#N/A</c:v>
                </c:pt>
                <c:pt idx="9430">
                  <c:v>#N/A</c:v>
                </c:pt>
                <c:pt idx="9431">
                  <c:v>#N/A</c:v>
                </c:pt>
                <c:pt idx="9432">
                  <c:v>#N/A</c:v>
                </c:pt>
                <c:pt idx="9433">
                  <c:v>#N/A</c:v>
                </c:pt>
                <c:pt idx="9434">
                  <c:v>#N/A</c:v>
                </c:pt>
                <c:pt idx="9435">
                  <c:v>#N/A</c:v>
                </c:pt>
                <c:pt idx="9436">
                  <c:v>#N/A</c:v>
                </c:pt>
                <c:pt idx="9437">
                  <c:v>#N/A</c:v>
                </c:pt>
                <c:pt idx="9438">
                  <c:v>#N/A</c:v>
                </c:pt>
                <c:pt idx="9439">
                  <c:v>#N/A</c:v>
                </c:pt>
                <c:pt idx="9440">
                  <c:v>#N/A</c:v>
                </c:pt>
                <c:pt idx="9441">
                  <c:v>#N/A</c:v>
                </c:pt>
                <c:pt idx="9442">
                  <c:v>#N/A</c:v>
                </c:pt>
                <c:pt idx="9443">
                  <c:v>#N/A</c:v>
                </c:pt>
                <c:pt idx="9444">
                  <c:v>#N/A</c:v>
                </c:pt>
                <c:pt idx="9445">
                  <c:v>#N/A</c:v>
                </c:pt>
                <c:pt idx="9446">
                  <c:v>#N/A</c:v>
                </c:pt>
                <c:pt idx="9447">
                  <c:v>#N/A</c:v>
                </c:pt>
                <c:pt idx="9448">
                  <c:v>#N/A</c:v>
                </c:pt>
                <c:pt idx="9449">
                  <c:v>#N/A</c:v>
                </c:pt>
                <c:pt idx="9450">
                  <c:v>#N/A</c:v>
                </c:pt>
                <c:pt idx="9451">
                  <c:v>#N/A</c:v>
                </c:pt>
                <c:pt idx="9452">
                  <c:v>#N/A</c:v>
                </c:pt>
                <c:pt idx="9453">
                  <c:v>#N/A</c:v>
                </c:pt>
                <c:pt idx="9454">
                  <c:v>#N/A</c:v>
                </c:pt>
                <c:pt idx="9455">
                  <c:v>#N/A</c:v>
                </c:pt>
                <c:pt idx="9456">
                  <c:v>#N/A</c:v>
                </c:pt>
                <c:pt idx="9457">
                  <c:v>#N/A</c:v>
                </c:pt>
                <c:pt idx="9458">
                  <c:v>#N/A</c:v>
                </c:pt>
                <c:pt idx="9459">
                  <c:v>#N/A</c:v>
                </c:pt>
                <c:pt idx="9460">
                  <c:v>#N/A</c:v>
                </c:pt>
                <c:pt idx="9461">
                  <c:v>#N/A</c:v>
                </c:pt>
                <c:pt idx="9462">
                  <c:v>#N/A</c:v>
                </c:pt>
                <c:pt idx="9463">
                  <c:v>#N/A</c:v>
                </c:pt>
                <c:pt idx="9464">
                  <c:v>#N/A</c:v>
                </c:pt>
                <c:pt idx="9465">
                  <c:v>#N/A</c:v>
                </c:pt>
                <c:pt idx="9466">
                  <c:v>#N/A</c:v>
                </c:pt>
                <c:pt idx="9467">
                  <c:v>#N/A</c:v>
                </c:pt>
                <c:pt idx="9468">
                  <c:v>#N/A</c:v>
                </c:pt>
                <c:pt idx="9469">
                  <c:v>#N/A</c:v>
                </c:pt>
                <c:pt idx="9470">
                  <c:v>#N/A</c:v>
                </c:pt>
                <c:pt idx="9471">
                  <c:v>#N/A</c:v>
                </c:pt>
                <c:pt idx="9472">
                  <c:v>#N/A</c:v>
                </c:pt>
                <c:pt idx="9473">
                  <c:v>#N/A</c:v>
                </c:pt>
                <c:pt idx="9474">
                  <c:v>#N/A</c:v>
                </c:pt>
                <c:pt idx="9475">
                  <c:v>#N/A</c:v>
                </c:pt>
                <c:pt idx="9476">
                  <c:v>#N/A</c:v>
                </c:pt>
                <c:pt idx="9477">
                  <c:v>#N/A</c:v>
                </c:pt>
                <c:pt idx="9478">
                  <c:v>#N/A</c:v>
                </c:pt>
                <c:pt idx="9479">
                  <c:v>#N/A</c:v>
                </c:pt>
                <c:pt idx="9480">
                  <c:v>#N/A</c:v>
                </c:pt>
                <c:pt idx="9481">
                  <c:v>#N/A</c:v>
                </c:pt>
                <c:pt idx="9482">
                  <c:v>#N/A</c:v>
                </c:pt>
                <c:pt idx="9483">
                  <c:v>#N/A</c:v>
                </c:pt>
                <c:pt idx="9484">
                  <c:v>#N/A</c:v>
                </c:pt>
                <c:pt idx="9485">
                  <c:v>#N/A</c:v>
                </c:pt>
                <c:pt idx="9486">
                  <c:v>#N/A</c:v>
                </c:pt>
                <c:pt idx="9487">
                  <c:v>#N/A</c:v>
                </c:pt>
                <c:pt idx="9488">
                  <c:v>#N/A</c:v>
                </c:pt>
                <c:pt idx="9489">
                  <c:v>#N/A</c:v>
                </c:pt>
                <c:pt idx="9490">
                  <c:v>#N/A</c:v>
                </c:pt>
                <c:pt idx="9491">
                  <c:v>#N/A</c:v>
                </c:pt>
                <c:pt idx="9492">
                  <c:v>#N/A</c:v>
                </c:pt>
                <c:pt idx="9493">
                  <c:v>#N/A</c:v>
                </c:pt>
                <c:pt idx="9494">
                  <c:v>#N/A</c:v>
                </c:pt>
                <c:pt idx="9495">
                  <c:v>#N/A</c:v>
                </c:pt>
                <c:pt idx="9496">
                  <c:v>#N/A</c:v>
                </c:pt>
                <c:pt idx="9497">
                  <c:v>#N/A</c:v>
                </c:pt>
                <c:pt idx="9498">
                  <c:v>#N/A</c:v>
                </c:pt>
                <c:pt idx="9499">
                  <c:v>#N/A</c:v>
                </c:pt>
                <c:pt idx="9500">
                  <c:v>#N/A</c:v>
                </c:pt>
                <c:pt idx="9501">
                  <c:v>#N/A</c:v>
                </c:pt>
                <c:pt idx="9502">
                  <c:v>#N/A</c:v>
                </c:pt>
                <c:pt idx="9503">
                  <c:v>#N/A</c:v>
                </c:pt>
                <c:pt idx="9504">
                  <c:v>#N/A</c:v>
                </c:pt>
                <c:pt idx="9505">
                  <c:v>#N/A</c:v>
                </c:pt>
                <c:pt idx="9506">
                  <c:v>#N/A</c:v>
                </c:pt>
                <c:pt idx="9507">
                  <c:v>#N/A</c:v>
                </c:pt>
                <c:pt idx="9508">
                  <c:v>#N/A</c:v>
                </c:pt>
                <c:pt idx="9509">
                  <c:v>#N/A</c:v>
                </c:pt>
                <c:pt idx="9510">
                  <c:v>#N/A</c:v>
                </c:pt>
                <c:pt idx="9511">
                  <c:v>#N/A</c:v>
                </c:pt>
                <c:pt idx="9512">
                  <c:v>#N/A</c:v>
                </c:pt>
                <c:pt idx="9513">
                  <c:v>#N/A</c:v>
                </c:pt>
                <c:pt idx="9514">
                  <c:v>#N/A</c:v>
                </c:pt>
                <c:pt idx="9515">
                  <c:v>#N/A</c:v>
                </c:pt>
                <c:pt idx="9516">
                  <c:v>#N/A</c:v>
                </c:pt>
                <c:pt idx="9517">
                  <c:v>#N/A</c:v>
                </c:pt>
                <c:pt idx="9518">
                  <c:v>#N/A</c:v>
                </c:pt>
                <c:pt idx="9519">
                  <c:v>#N/A</c:v>
                </c:pt>
                <c:pt idx="9520">
                  <c:v>#N/A</c:v>
                </c:pt>
                <c:pt idx="9521">
                  <c:v>#N/A</c:v>
                </c:pt>
                <c:pt idx="9522">
                  <c:v>#N/A</c:v>
                </c:pt>
                <c:pt idx="9523">
                  <c:v>#N/A</c:v>
                </c:pt>
                <c:pt idx="9524">
                  <c:v>#N/A</c:v>
                </c:pt>
                <c:pt idx="9525">
                  <c:v>#N/A</c:v>
                </c:pt>
                <c:pt idx="9526">
                  <c:v>#N/A</c:v>
                </c:pt>
                <c:pt idx="9527">
                  <c:v>#N/A</c:v>
                </c:pt>
                <c:pt idx="9528">
                  <c:v>#N/A</c:v>
                </c:pt>
                <c:pt idx="9529">
                  <c:v>#N/A</c:v>
                </c:pt>
                <c:pt idx="9530">
                  <c:v>#N/A</c:v>
                </c:pt>
                <c:pt idx="9531">
                  <c:v>#N/A</c:v>
                </c:pt>
                <c:pt idx="9532">
                  <c:v>#N/A</c:v>
                </c:pt>
                <c:pt idx="9533">
                  <c:v>#N/A</c:v>
                </c:pt>
                <c:pt idx="9534">
                  <c:v>#N/A</c:v>
                </c:pt>
                <c:pt idx="9535">
                  <c:v>#N/A</c:v>
                </c:pt>
                <c:pt idx="9536">
                  <c:v>#N/A</c:v>
                </c:pt>
                <c:pt idx="9537">
                  <c:v>#N/A</c:v>
                </c:pt>
                <c:pt idx="9538">
                  <c:v>#N/A</c:v>
                </c:pt>
                <c:pt idx="9539">
                  <c:v>#N/A</c:v>
                </c:pt>
                <c:pt idx="9540">
                  <c:v>#N/A</c:v>
                </c:pt>
                <c:pt idx="9541">
                  <c:v>#N/A</c:v>
                </c:pt>
                <c:pt idx="9542">
                  <c:v>#N/A</c:v>
                </c:pt>
                <c:pt idx="9543">
                  <c:v>#N/A</c:v>
                </c:pt>
                <c:pt idx="9544">
                  <c:v>#N/A</c:v>
                </c:pt>
                <c:pt idx="9545">
                  <c:v>#N/A</c:v>
                </c:pt>
                <c:pt idx="9546">
                  <c:v>#N/A</c:v>
                </c:pt>
                <c:pt idx="9547">
                  <c:v>#N/A</c:v>
                </c:pt>
                <c:pt idx="9548">
                  <c:v>#N/A</c:v>
                </c:pt>
                <c:pt idx="9549">
                  <c:v>#N/A</c:v>
                </c:pt>
                <c:pt idx="9550">
                  <c:v>#N/A</c:v>
                </c:pt>
                <c:pt idx="9551">
                  <c:v>#N/A</c:v>
                </c:pt>
                <c:pt idx="9552">
                  <c:v>#N/A</c:v>
                </c:pt>
                <c:pt idx="9553">
                  <c:v>#N/A</c:v>
                </c:pt>
                <c:pt idx="9554">
                  <c:v>#N/A</c:v>
                </c:pt>
                <c:pt idx="9555">
                  <c:v>#N/A</c:v>
                </c:pt>
                <c:pt idx="9556">
                  <c:v>#N/A</c:v>
                </c:pt>
                <c:pt idx="9557">
                  <c:v>#N/A</c:v>
                </c:pt>
                <c:pt idx="9558">
                  <c:v>#N/A</c:v>
                </c:pt>
                <c:pt idx="9559">
                  <c:v>#N/A</c:v>
                </c:pt>
                <c:pt idx="9560">
                  <c:v>#N/A</c:v>
                </c:pt>
                <c:pt idx="9561">
                  <c:v>#N/A</c:v>
                </c:pt>
                <c:pt idx="9562">
                  <c:v>#N/A</c:v>
                </c:pt>
                <c:pt idx="9563">
                  <c:v>#N/A</c:v>
                </c:pt>
                <c:pt idx="9564">
                  <c:v>#N/A</c:v>
                </c:pt>
                <c:pt idx="9565">
                  <c:v>#N/A</c:v>
                </c:pt>
                <c:pt idx="9566">
                  <c:v>#N/A</c:v>
                </c:pt>
                <c:pt idx="9567">
                  <c:v>#N/A</c:v>
                </c:pt>
                <c:pt idx="9568">
                  <c:v>#N/A</c:v>
                </c:pt>
                <c:pt idx="9569">
                  <c:v>#N/A</c:v>
                </c:pt>
                <c:pt idx="9570">
                  <c:v>#N/A</c:v>
                </c:pt>
                <c:pt idx="9571">
                  <c:v>#N/A</c:v>
                </c:pt>
                <c:pt idx="9572">
                  <c:v>#N/A</c:v>
                </c:pt>
                <c:pt idx="9573">
                  <c:v>#N/A</c:v>
                </c:pt>
                <c:pt idx="9574">
                  <c:v>#N/A</c:v>
                </c:pt>
                <c:pt idx="9575">
                  <c:v>#N/A</c:v>
                </c:pt>
                <c:pt idx="9576">
                  <c:v>#N/A</c:v>
                </c:pt>
                <c:pt idx="9577">
                  <c:v>#N/A</c:v>
                </c:pt>
                <c:pt idx="9578">
                  <c:v>#N/A</c:v>
                </c:pt>
                <c:pt idx="9579">
                  <c:v>#N/A</c:v>
                </c:pt>
                <c:pt idx="9580">
                  <c:v>#N/A</c:v>
                </c:pt>
                <c:pt idx="9581">
                  <c:v>#N/A</c:v>
                </c:pt>
                <c:pt idx="9582">
                  <c:v>#N/A</c:v>
                </c:pt>
                <c:pt idx="9583">
                  <c:v>#N/A</c:v>
                </c:pt>
                <c:pt idx="9584">
                  <c:v>#N/A</c:v>
                </c:pt>
                <c:pt idx="9585">
                  <c:v>#N/A</c:v>
                </c:pt>
                <c:pt idx="9586">
                  <c:v>#N/A</c:v>
                </c:pt>
                <c:pt idx="9587">
                  <c:v>#N/A</c:v>
                </c:pt>
                <c:pt idx="9588">
                  <c:v>#N/A</c:v>
                </c:pt>
                <c:pt idx="9589">
                  <c:v>#N/A</c:v>
                </c:pt>
                <c:pt idx="9590">
                  <c:v>#N/A</c:v>
                </c:pt>
                <c:pt idx="9591">
                  <c:v>#N/A</c:v>
                </c:pt>
                <c:pt idx="9592">
                  <c:v>#N/A</c:v>
                </c:pt>
                <c:pt idx="9593">
                  <c:v>#N/A</c:v>
                </c:pt>
                <c:pt idx="9594">
                  <c:v>#N/A</c:v>
                </c:pt>
                <c:pt idx="9595">
                  <c:v>#N/A</c:v>
                </c:pt>
                <c:pt idx="9596">
                  <c:v>#N/A</c:v>
                </c:pt>
                <c:pt idx="9597">
                  <c:v>#N/A</c:v>
                </c:pt>
                <c:pt idx="9598">
                  <c:v>#N/A</c:v>
                </c:pt>
                <c:pt idx="9599">
                  <c:v>#N/A</c:v>
                </c:pt>
                <c:pt idx="9600">
                  <c:v>#N/A</c:v>
                </c:pt>
                <c:pt idx="9601">
                  <c:v>#N/A</c:v>
                </c:pt>
                <c:pt idx="9602">
                  <c:v>#N/A</c:v>
                </c:pt>
                <c:pt idx="9603">
                  <c:v>#N/A</c:v>
                </c:pt>
                <c:pt idx="9604">
                  <c:v>#N/A</c:v>
                </c:pt>
                <c:pt idx="9605">
                  <c:v>#N/A</c:v>
                </c:pt>
                <c:pt idx="9606">
                  <c:v>#N/A</c:v>
                </c:pt>
                <c:pt idx="9607">
                  <c:v>#N/A</c:v>
                </c:pt>
                <c:pt idx="9608">
                  <c:v>#N/A</c:v>
                </c:pt>
                <c:pt idx="9609">
                  <c:v>#N/A</c:v>
                </c:pt>
                <c:pt idx="9610">
                  <c:v>#N/A</c:v>
                </c:pt>
                <c:pt idx="9611">
                  <c:v>#N/A</c:v>
                </c:pt>
                <c:pt idx="9612">
                  <c:v>#N/A</c:v>
                </c:pt>
                <c:pt idx="9613">
                  <c:v>#N/A</c:v>
                </c:pt>
                <c:pt idx="9614">
                  <c:v>#N/A</c:v>
                </c:pt>
                <c:pt idx="9615">
                  <c:v>#N/A</c:v>
                </c:pt>
                <c:pt idx="9616">
                  <c:v>#N/A</c:v>
                </c:pt>
                <c:pt idx="9617">
                  <c:v>#N/A</c:v>
                </c:pt>
                <c:pt idx="9618">
                  <c:v>#N/A</c:v>
                </c:pt>
                <c:pt idx="9619">
                  <c:v>#N/A</c:v>
                </c:pt>
                <c:pt idx="9620">
                  <c:v>#N/A</c:v>
                </c:pt>
                <c:pt idx="9621">
                  <c:v>#N/A</c:v>
                </c:pt>
                <c:pt idx="9622">
                  <c:v>#N/A</c:v>
                </c:pt>
                <c:pt idx="9623">
                  <c:v>#N/A</c:v>
                </c:pt>
                <c:pt idx="9624">
                  <c:v>#N/A</c:v>
                </c:pt>
                <c:pt idx="9625">
                  <c:v>#N/A</c:v>
                </c:pt>
                <c:pt idx="9626">
                  <c:v>#N/A</c:v>
                </c:pt>
                <c:pt idx="9627">
                  <c:v>#N/A</c:v>
                </c:pt>
                <c:pt idx="9628">
                  <c:v>#N/A</c:v>
                </c:pt>
                <c:pt idx="9629">
                  <c:v>#N/A</c:v>
                </c:pt>
                <c:pt idx="9630">
                  <c:v>#N/A</c:v>
                </c:pt>
                <c:pt idx="9631">
                  <c:v>#N/A</c:v>
                </c:pt>
                <c:pt idx="9632">
                  <c:v>#N/A</c:v>
                </c:pt>
                <c:pt idx="9633">
                  <c:v>#N/A</c:v>
                </c:pt>
                <c:pt idx="9634">
                  <c:v>#N/A</c:v>
                </c:pt>
                <c:pt idx="9635">
                  <c:v>#N/A</c:v>
                </c:pt>
                <c:pt idx="9636">
                  <c:v>#N/A</c:v>
                </c:pt>
                <c:pt idx="9637">
                  <c:v>#N/A</c:v>
                </c:pt>
                <c:pt idx="9638">
                  <c:v>#N/A</c:v>
                </c:pt>
                <c:pt idx="9639">
                  <c:v>#N/A</c:v>
                </c:pt>
                <c:pt idx="9640">
                  <c:v>#N/A</c:v>
                </c:pt>
                <c:pt idx="9641">
                  <c:v>#N/A</c:v>
                </c:pt>
                <c:pt idx="9642">
                  <c:v>#N/A</c:v>
                </c:pt>
                <c:pt idx="9643">
                  <c:v>#N/A</c:v>
                </c:pt>
                <c:pt idx="9644">
                  <c:v>#N/A</c:v>
                </c:pt>
                <c:pt idx="9645">
                  <c:v>#N/A</c:v>
                </c:pt>
                <c:pt idx="9646">
                  <c:v>#N/A</c:v>
                </c:pt>
                <c:pt idx="9647">
                  <c:v>#N/A</c:v>
                </c:pt>
                <c:pt idx="9648">
                  <c:v>#N/A</c:v>
                </c:pt>
                <c:pt idx="9649">
                  <c:v>#N/A</c:v>
                </c:pt>
                <c:pt idx="9650">
                  <c:v>#N/A</c:v>
                </c:pt>
                <c:pt idx="9651">
                  <c:v>#N/A</c:v>
                </c:pt>
                <c:pt idx="9652">
                  <c:v>#N/A</c:v>
                </c:pt>
                <c:pt idx="9653">
                  <c:v>#N/A</c:v>
                </c:pt>
                <c:pt idx="9654">
                  <c:v>#N/A</c:v>
                </c:pt>
                <c:pt idx="9655">
                  <c:v>#N/A</c:v>
                </c:pt>
                <c:pt idx="9656">
                  <c:v>#N/A</c:v>
                </c:pt>
                <c:pt idx="9657">
                  <c:v>#N/A</c:v>
                </c:pt>
                <c:pt idx="9658">
                  <c:v>#N/A</c:v>
                </c:pt>
                <c:pt idx="9659">
                  <c:v>#N/A</c:v>
                </c:pt>
                <c:pt idx="9660">
                  <c:v>#N/A</c:v>
                </c:pt>
                <c:pt idx="9661">
                  <c:v>#N/A</c:v>
                </c:pt>
                <c:pt idx="9662">
                  <c:v>#N/A</c:v>
                </c:pt>
                <c:pt idx="9663">
                  <c:v>#N/A</c:v>
                </c:pt>
                <c:pt idx="9664">
                  <c:v>#N/A</c:v>
                </c:pt>
                <c:pt idx="9665">
                  <c:v>#N/A</c:v>
                </c:pt>
                <c:pt idx="9666">
                  <c:v>#N/A</c:v>
                </c:pt>
                <c:pt idx="9667">
                  <c:v>#N/A</c:v>
                </c:pt>
                <c:pt idx="9668">
                  <c:v>#N/A</c:v>
                </c:pt>
                <c:pt idx="9669">
                  <c:v>#N/A</c:v>
                </c:pt>
                <c:pt idx="9670">
                  <c:v>#N/A</c:v>
                </c:pt>
                <c:pt idx="9671">
                  <c:v>#N/A</c:v>
                </c:pt>
                <c:pt idx="9672">
                  <c:v>#N/A</c:v>
                </c:pt>
                <c:pt idx="9673">
                  <c:v>#N/A</c:v>
                </c:pt>
                <c:pt idx="9674">
                  <c:v>#N/A</c:v>
                </c:pt>
                <c:pt idx="9675">
                  <c:v>#N/A</c:v>
                </c:pt>
                <c:pt idx="9676">
                  <c:v>#N/A</c:v>
                </c:pt>
                <c:pt idx="9677">
                  <c:v>#N/A</c:v>
                </c:pt>
                <c:pt idx="9678">
                  <c:v>#N/A</c:v>
                </c:pt>
                <c:pt idx="9679">
                  <c:v>#N/A</c:v>
                </c:pt>
                <c:pt idx="9680">
                  <c:v>#N/A</c:v>
                </c:pt>
                <c:pt idx="9681">
                  <c:v>#N/A</c:v>
                </c:pt>
                <c:pt idx="9682">
                  <c:v>#N/A</c:v>
                </c:pt>
                <c:pt idx="9683">
                  <c:v>#N/A</c:v>
                </c:pt>
                <c:pt idx="9684">
                  <c:v>#N/A</c:v>
                </c:pt>
                <c:pt idx="9685">
                  <c:v>#N/A</c:v>
                </c:pt>
                <c:pt idx="9686">
                  <c:v>#N/A</c:v>
                </c:pt>
                <c:pt idx="9687">
                  <c:v>#N/A</c:v>
                </c:pt>
                <c:pt idx="9688">
                  <c:v>#N/A</c:v>
                </c:pt>
                <c:pt idx="9689">
                  <c:v>#N/A</c:v>
                </c:pt>
                <c:pt idx="9690">
                  <c:v>#N/A</c:v>
                </c:pt>
                <c:pt idx="9691">
                  <c:v>#N/A</c:v>
                </c:pt>
                <c:pt idx="9692">
                  <c:v>#N/A</c:v>
                </c:pt>
                <c:pt idx="9693">
                  <c:v>#N/A</c:v>
                </c:pt>
                <c:pt idx="9694">
                  <c:v>#N/A</c:v>
                </c:pt>
                <c:pt idx="9695">
                  <c:v>#N/A</c:v>
                </c:pt>
                <c:pt idx="9696">
                  <c:v>#N/A</c:v>
                </c:pt>
                <c:pt idx="9697">
                  <c:v>#N/A</c:v>
                </c:pt>
                <c:pt idx="9698">
                  <c:v>#N/A</c:v>
                </c:pt>
                <c:pt idx="9699">
                  <c:v>#N/A</c:v>
                </c:pt>
                <c:pt idx="9700">
                  <c:v>#N/A</c:v>
                </c:pt>
                <c:pt idx="9701">
                  <c:v>#N/A</c:v>
                </c:pt>
                <c:pt idx="9702">
                  <c:v>#N/A</c:v>
                </c:pt>
                <c:pt idx="9703">
                  <c:v>#N/A</c:v>
                </c:pt>
                <c:pt idx="9704">
                  <c:v>#N/A</c:v>
                </c:pt>
                <c:pt idx="9705">
                  <c:v>#N/A</c:v>
                </c:pt>
                <c:pt idx="9706">
                  <c:v>#N/A</c:v>
                </c:pt>
                <c:pt idx="9707">
                  <c:v>#N/A</c:v>
                </c:pt>
                <c:pt idx="9708">
                  <c:v>#N/A</c:v>
                </c:pt>
                <c:pt idx="9709">
                  <c:v>#N/A</c:v>
                </c:pt>
                <c:pt idx="9710">
                  <c:v>#N/A</c:v>
                </c:pt>
                <c:pt idx="9711">
                  <c:v>#N/A</c:v>
                </c:pt>
                <c:pt idx="9712">
                  <c:v>#N/A</c:v>
                </c:pt>
                <c:pt idx="9713">
                  <c:v>#N/A</c:v>
                </c:pt>
                <c:pt idx="9714">
                  <c:v>#N/A</c:v>
                </c:pt>
                <c:pt idx="9715">
                  <c:v>#N/A</c:v>
                </c:pt>
                <c:pt idx="9716">
                  <c:v>#N/A</c:v>
                </c:pt>
                <c:pt idx="9717">
                  <c:v>#N/A</c:v>
                </c:pt>
                <c:pt idx="9718">
                  <c:v>#N/A</c:v>
                </c:pt>
                <c:pt idx="9719">
                  <c:v>#N/A</c:v>
                </c:pt>
                <c:pt idx="9720">
                  <c:v>#N/A</c:v>
                </c:pt>
                <c:pt idx="9721">
                  <c:v>#N/A</c:v>
                </c:pt>
                <c:pt idx="9722">
                  <c:v>#N/A</c:v>
                </c:pt>
                <c:pt idx="9723">
                  <c:v>#N/A</c:v>
                </c:pt>
                <c:pt idx="9724">
                  <c:v>#N/A</c:v>
                </c:pt>
                <c:pt idx="9725">
                  <c:v>#N/A</c:v>
                </c:pt>
                <c:pt idx="9726">
                  <c:v>#N/A</c:v>
                </c:pt>
                <c:pt idx="9727">
                  <c:v>#N/A</c:v>
                </c:pt>
                <c:pt idx="9728">
                  <c:v>#N/A</c:v>
                </c:pt>
                <c:pt idx="9729">
                  <c:v>#N/A</c:v>
                </c:pt>
                <c:pt idx="9730">
                  <c:v>#N/A</c:v>
                </c:pt>
                <c:pt idx="9731">
                  <c:v>#N/A</c:v>
                </c:pt>
                <c:pt idx="9732">
                  <c:v>#N/A</c:v>
                </c:pt>
                <c:pt idx="9733">
                  <c:v>#N/A</c:v>
                </c:pt>
                <c:pt idx="9734">
                  <c:v>#N/A</c:v>
                </c:pt>
                <c:pt idx="9735">
                  <c:v>#N/A</c:v>
                </c:pt>
                <c:pt idx="9736">
                  <c:v>#N/A</c:v>
                </c:pt>
                <c:pt idx="9737">
                  <c:v>#N/A</c:v>
                </c:pt>
                <c:pt idx="9738">
                  <c:v>#N/A</c:v>
                </c:pt>
                <c:pt idx="9739">
                  <c:v>#N/A</c:v>
                </c:pt>
                <c:pt idx="9740">
                  <c:v>#N/A</c:v>
                </c:pt>
                <c:pt idx="9741">
                  <c:v>#N/A</c:v>
                </c:pt>
                <c:pt idx="9742">
                  <c:v>#N/A</c:v>
                </c:pt>
                <c:pt idx="9743">
                  <c:v>#N/A</c:v>
                </c:pt>
                <c:pt idx="9744">
                  <c:v>#N/A</c:v>
                </c:pt>
                <c:pt idx="9745">
                  <c:v>#N/A</c:v>
                </c:pt>
                <c:pt idx="9746">
                  <c:v>#N/A</c:v>
                </c:pt>
                <c:pt idx="9747">
                  <c:v>#N/A</c:v>
                </c:pt>
                <c:pt idx="9748">
                  <c:v>#N/A</c:v>
                </c:pt>
                <c:pt idx="9749">
                  <c:v>#N/A</c:v>
                </c:pt>
                <c:pt idx="9750">
                  <c:v>#N/A</c:v>
                </c:pt>
                <c:pt idx="9751">
                  <c:v>#N/A</c:v>
                </c:pt>
                <c:pt idx="9752">
                  <c:v>#N/A</c:v>
                </c:pt>
                <c:pt idx="9753">
                  <c:v>#N/A</c:v>
                </c:pt>
                <c:pt idx="9754">
                  <c:v>#N/A</c:v>
                </c:pt>
                <c:pt idx="9755">
                  <c:v>#N/A</c:v>
                </c:pt>
                <c:pt idx="9756">
                  <c:v>#N/A</c:v>
                </c:pt>
                <c:pt idx="9757">
                  <c:v>#N/A</c:v>
                </c:pt>
                <c:pt idx="9758">
                  <c:v>#N/A</c:v>
                </c:pt>
                <c:pt idx="9759">
                  <c:v>#N/A</c:v>
                </c:pt>
                <c:pt idx="9760">
                  <c:v>#N/A</c:v>
                </c:pt>
                <c:pt idx="9761">
                  <c:v>#N/A</c:v>
                </c:pt>
                <c:pt idx="9762">
                  <c:v>#N/A</c:v>
                </c:pt>
                <c:pt idx="9763">
                  <c:v>#N/A</c:v>
                </c:pt>
                <c:pt idx="9764">
                  <c:v>#N/A</c:v>
                </c:pt>
                <c:pt idx="9765">
                  <c:v>#N/A</c:v>
                </c:pt>
                <c:pt idx="9766">
                  <c:v>#N/A</c:v>
                </c:pt>
                <c:pt idx="9767">
                  <c:v>#N/A</c:v>
                </c:pt>
                <c:pt idx="9768">
                  <c:v>#N/A</c:v>
                </c:pt>
                <c:pt idx="9769">
                  <c:v>#N/A</c:v>
                </c:pt>
                <c:pt idx="9770">
                  <c:v>#N/A</c:v>
                </c:pt>
                <c:pt idx="9771">
                  <c:v>#N/A</c:v>
                </c:pt>
                <c:pt idx="9772">
                  <c:v>#N/A</c:v>
                </c:pt>
                <c:pt idx="9773">
                  <c:v>#N/A</c:v>
                </c:pt>
                <c:pt idx="9774">
                  <c:v>#N/A</c:v>
                </c:pt>
                <c:pt idx="9775">
                  <c:v>#N/A</c:v>
                </c:pt>
                <c:pt idx="9776">
                  <c:v>#N/A</c:v>
                </c:pt>
                <c:pt idx="9777">
                  <c:v>#N/A</c:v>
                </c:pt>
                <c:pt idx="9778">
                  <c:v>#N/A</c:v>
                </c:pt>
                <c:pt idx="9779">
                  <c:v>#N/A</c:v>
                </c:pt>
                <c:pt idx="9780">
                  <c:v>#N/A</c:v>
                </c:pt>
                <c:pt idx="9781">
                  <c:v>#N/A</c:v>
                </c:pt>
                <c:pt idx="9782">
                  <c:v>#N/A</c:v>
                </c:pt>
                <c:pt idx="9783">
                  <c:v>#N/A</c:v>
                </c:pt>
                <c:pt idx="9784">
                  <c:v>#N/A</c:v>
                </c:pt>
                <c:pt idx="9785">
                  <c:v>#N/A</c:v>
                </c:pt>
                <c:pt idx="9786">
                  <c:v>#N/A</c:v>
                </c:pt>
                <c:pt idx="9787">
                  <c:v>#N/A</c:v>
                </c:pt>
                <c:pt idx="9788">
                  <c:v>#N/A</c:v>
                </c:pt>
                <c:pt idx="9789">
                  <c:v>#N/A</c:v>
                </c:pt>
                <c:pt idx="9790">
                  <c:v>#N/A</c:v>
                </c:pt>
                <c:pt idx="9791">
                  <c:v>#N/A</c:v>
                </c:pt>
                <c:pt idx="9792">
                  <c:v>#N/A</c:v>
                </c:pt>
                <c:pt idx="9793">
                  <c:v>#N/A</c:v>
                </c:pt>
                <c:pt idx="9794">
                  <c:v>#N/A</c:v>
                </c:pt>
                <c:pt idx="9795">
                  <c:v>#N/A</c:v>
                </c:pt>
                <c:pt idx="9796">
                  <c:v>#N/A</c:v>
                </c:pt>
                <c:pt idx="9797">
                  <c:v>#N/A</c:v>
                </c:pt>
                <c:pt idx="9798">
                  <c:v>#N/A</c:v>
                </c:pt>
                <c:pt idx="9799">
                  <c:v>#N/A</c:v>
                </c:pt>
                <c:pt idx="9800">
                  <c:v>#N/A</c:v>
                </c:pt>
                <c:pt idx="9801">
                  <c:v>#N/A</c:v>
                </c:pt>
                <c:pt idx="9802">
                  <c:v>#N/A</c:v>
                </c:pt>
                <c:pt idx="9803">
                  <c:v>#N/A</c:v>
                </c:pt>
                <c:pt idx="9804">
                  <c:v>#N/A</c:v>
                </c:pt>
                <c:pt idx="9805">
                  <c:v>#N/A</c:v>
                </c:pt>
                <c:pt idx="9806">
                  <c:v>#N/A</c:v>
                </c:pt>
                <c:pt idx="9807">
                  <c:v>#N/A</c:v>
                </c:pt>
                <c:pt idx="9808">
                  <c:v>#N/A</c:v>
                </c:pt>
                <c:pt idx="9809">
                  <c:v>#N/A</c:v>
                </c:pt>
                <c:pt idx="9810">
                  <c:v>#N/A</c:v>
                </c:pt>
                <c:pt idx="9811">
                  <c:v>#N/A</c:v>
                </c:pt>
                <c:pt idx="9812">
                  <c:v>#N/A</c:v>
                </c:pt>
                <c:pt idx="9813">
                  <c:v>#N/A</c:v>
                </c:pt>
                <c:pt idx="9814">
                  <c:v>#N/A</c:v>
                </c:pt>
                <c:pt idx="9815">
                  <c:v>#N/A</c:v>
                </c:pt>
                <c:pt idx="9816">
                  <c:v>#N/A</c:v>
                </c:pt>
                <c:pt idx="9817">
                  <c:v>#N/A</c:v>
                </c:pt>
                <c:pt idx="9818">
                  <c:v>#N/A</c:v>
                </c:pt>
                <c:pt idx="9819">
                  <c:v>#N/A</c:v>
                </c:pt>
                <c:pt idx="9820">
                  <c:v>#N/A</c:v>
                </c:pt>
                <c:pt idx="9821">
                  <c:v>#N/A</c:v>
                </c:pt>
                <c:pt idx="9822">
                  <c:v>#N/A</c:v>
                </c:pt>
                <c:pt idx="9823">
                  <c:v>#N/A</c:v>
                </c:pt>
                <c:pt idx="9824">
                  <c:v>#N/A</c:v>
                </c:pt>
                <c:pt idx="9825">
                  <c:v>#N/A</c:v>
                </c:pt>
                <c:pt idx="9826">
                  <c:v>#N/A</c:v>
                </c:pt>
                <c:pt idx="9827">
                  <c:v>#N/A</c:v>
                </c:pt>
                <c:pt idx="9828">
                  <c:v>#N/A</c:v>
                </c:pt>
                <c:pt idx="9829">
                  <c:v>#N/A</c:v>
                </c:pt>
                <c:pt idx="9830">
                  <c:v>#N/A</c:v>
                </c:pt>
                <c:pt idx="9831">
                  <c:v>#N/A</c:v>
                </c:pt>
                <c:pt idx="9832">
                  <c:v>#N/A</c:v>
                </c:pt>
                <c:pt idx="9833">
                  <c:v>#N/A</c:v>
                </c:pt>
                <c:pt idx="9834">
                  <c:v>#N/A</c:v>
                </c:pt>
                <c:pt idx="9835">
                  <c:v>#N/A</c:v>
                </c:pt>
                <c:pt idx="9836">
                  <c:v>#N/A</c:v>
                </c:pt>
                <c:pt idx="9837">
                  <c:v>#N/A</c:v>
                </c:pt>
                <c:pt idx="9838">
                  <c:v>#N/A</c:v>
                </c:pt>
                <c:pt idx="9839">
                  <c:v>#N/A</c:v>
                </c:pt>
                <c:pt idx="9840">
                  <c:v>#N/A</c:v>
                </c:pt>
                <c:pt idx="9841">
                  <c:v>#N/A</c:v>
                </c:pt>
                <c:pt idx="9842">
                  <c:v>#N/A</c:v>
                </c:pt>
                <c:pt idx="9843">
                  <c:v>#N/A</c:v>
                </c:pt>
                <c:pt idx="9844">
                  <c:v>#N/A</c:v>
                </c:pt>
                <c:pt idx="9845">
                  <c:v>#N/A</c:v>
                </c:pt>
                <c:pt idx="9846">
                  <c:v>#N/A</c:v>
                </c:pt>
                <c:pt idx="9847">
                  <c:v>#N/A</c:v>
                </c:pt>
                <c:pt idx="9848">
                  <c:v>#N/A</c:v>
                </c:pt>
                <c:pt idx="9849">
                  <c:v>#N/A</c:v>
                </c:pt>
                <c:pt idx="9850">
                  <c:v>#N/A</c:v>
                </c:pt>
                <c:pt idx="9851">
                  <c:v>#N/A</c:v>
                </c:pt>
                <c:pt idx="9852">
                  <c:v>#N/A</c:v>
                </c:pt>
                <c:pt idx="9853">
                  <c:v>#N/A</c:v>
                </c:pt>
                <c:pt idx="9854">
                  <c:v>#N/A</c:v>
                </c:pt>
                <c:pt idx="9855">
                  <c:v>#N/A</c:v>
                </c:pt>
                <c:pt idx="9856">
                  <c:v>#N/A</c:v>
                </c:pt>
                <c:pt idx="9857">
                  <c:v>#N/A</c:v>
                </c:pt>
                <c:pt idx="9858">
                  <c:v>#N/A</c:v>
                </c:pt>
                <c:pt idx="9859">
                  <c:v>#N/A</c:v>
                </c:pt>
                <c:pt idx="9860">
                  <c:v>#N/A</c:v>
                </c:pt>
                <c:pt idx="9861">
                  <c:v>#N/A</c:v>
                </c:pt>
                <c:pt idx="9862">
                  <c:v>#N/A</c:v>
                </c:pt>
                <c:pt idx="9863">
                  <c:v>#N/A</c:v>
                </c:pt>
                <c:pt idx="9864">
                  <c:v>#N/A</c:v>
                </c:pt>
                <c:pt idx="9865">
                  <c:v>#N/A</c:v>
                </c:pt>
                <c:pt idx="9866">
                  <c:v>#N/A</c:v>
                </c:pt>
                <c:pt idx="9867">
                  <c:v>#N/A</c:v>
                </c:pt>
                <c:pt idx="9868">
                  <c:v>#N/A</c:v>
                </c:pt>
                <c:pt idx="9869">
                  <c:v>#N/A</c:v>
                </c:pt>
                <c:pt idx="9870">
                  <c:v>#N/A</c:v>
                </c:pt>
                <c:pt idx="9871">
                  <c:v>#N/A</c:v>
                </c:pt>
                <c:pt idx="9872">
                  <c:v>#N/A</c:v>
                </c:pt>
                <c:pt idx="9873">
                  <c:v>#N/A</c:v>
                </c:pt>
                <c:pt idx="9874">
                  <c:v>#N/A</c:v>
                </c:pt>
                <c:pt idx="9875">
                  <c:v>#N/A</c:v>
                </c:pt>
                <c:pt idx="9876">
                  <c:v>#N/A</c:v>
                </c:pt>
                <c:pt idx="9877">
                  <c:v>#N/A</c:v>
                </c:pt>
                <c:pt idx="9878">
                  <c:v>#N/A</c:v>
                </c:pt>
                <c:pt idx="9879">
                  <c:v>#N/A</c:v>
                </c:pt>
                <c:pt idx="9880">
                  <c:v>#N/A</c:v>
                </c:pt>
                <c:pt idx="9881">
                  <c:v>#N/A</c:v>
                </c:pt>
                <c:pt idx="9882">
                  <c:v>#N/A</c:v>
                </c:pt>
                <c:pt idx="9883">
                  <c:v>#N/A</c:v>
                </c:pt>
                <c:pt idx="9884">
                  <c:v>#N/A</c:v>
                </c:pt>
                <c:pt idx="9885">
                  <c:v>#N/A</c:v>
                </c:pt>
                <c:pt idx="9886">
                  <c:v>#N/A</c:v>
                </c:pt>
                <c:pt idx="9887">
                  <c:v>#N/A</c:v>
                </c:pt>
                <c:pt idx="9888">
                  <c:v>#N/A</c:v>
                </c:pt>
                <c:pt idx="9889">
                  <c:v>#N/A</c:v>
                </c:pt>
                <c:pt idx="9890">
                  <c:v>#N/A</c:v>
                </c:pt>
                <c:pt idx="9891">
                  <c:v>#N/A</c:v>
                </c:pt>
                <c:pt idx="9892">
                  <c:v>#N/A</c:v>
                </c:pt>
                <c:pt idx="9893">
                  <c:v>#N/A</c:v>
                </c:pt>
                <c:pt idx="9894">
                  <c:v>#N/A</c:v>
                </c:pt>
                <c:pt idx="9895">
                  <c:v>#N/A</c:v>
                </c:pt>
                <c:pt idx="9896">
                  <c:v>#N/A</c:v>
                </c:pt>
                <c:pt idx="9897">
                  <c:v>#N/A</c:v>
                </c:pt>
                <c:pt idx="9898">
                  <c:v>#N/A</c:v>
                </c:pt>
                <c:pt idx="9899">
                  <c:v>#N/A</c:v>
                </c:pt>
                <c:pt idx="9900">
                  <c:v>#N/A</c:v>
                </c:pt>
                <c:pt idx="9901">
                  <c:v>#N/A</c:v>
                </c:pt>
                <c:pt idx="9902">
                  <c:v>#N/A</c:v>
                </c:pt>
                <c:pt idx="9903">
                  <c:v>#N/A</c:v>
                </c:pt>
                <c:pt idx="9904">
                  <c:v>#N/A</c:v>
                </c:pt>
                <c:pt idx="9905">
                  <c:v>#N/A</c:v>
                </c:pt>
                <c:pt idx="9906">
                  <c:v>#N/A</c:v>
                </c:pt>
                <c:pt idx="9907">
                  <c:v>#N/A</c:v>
                </c:pt>
                <c:pt idx="9908">
                  <c:v>#N/A</c:v>
                </c:pt>
                <c:pt idx="9909">
                  <c:v>#N/A</c:v>
                </c:pt>
                <c:pt idx="9910">
                  <c:v>#N/A</c:v>
                </c:pt>
                <c:pt idx="9911">
                  <c:v>#N/A</c:v>
                </c:pt>
                <c:pt idx="9912">
                  <c:v>#N/A</c:v>
                </c:pt>
                <c:pt idx="9913">
                  <c:v>#N/A</c:v>
                </c:pt>
                <c:pt idx="9914">
                  <c:v>#N/A</c:v>
                </c:pt>
                <c:pt idx="9915">
                  <c:v>#N/A</c:v>
                </c:pt>
                <c:pt idx="9916">
                  <c:v>#N/A</c:v>
                </c:pt>
                <c:pt idx="9917">
                  <c:v>#N/A</c:v>
                </c:pt>
                <c:pt idx="9918">
                  <c:v>#N/A</c:v>
                </c:pt>
                <c:pt idx="9919">
                  <c:v>#N/A</c:v>
                </c:pt>
                <c:pt idx="9920">
                  <c:v>#N/A</c:v>
                </c:pt>
                <c:pt idx="9921">
                  <c:v>#N/A</c:v>
                </c:pt>
                <c:pt idx="9922">
                  <c:v>#N/A</c:v>
                </c:pt>
                <c:pt idx="9923">
                  <c:v>#N/A</c:v>
                </c:pt>
                <c:pt idx="9924">
                  <c:v>#N/A</c:v>
                </c:pt>
                <c:pt idx="9925">
                  <c:v>#N/A</c:v>
                </c:pt>
                <c:pt idx="9926">
                  <c:v>#N/A</c:v>
                </c:pt>
                <c:pt idx="9927">
                  <c:v>#N/A</c:v>
                </c:pt>
                <c:pt idx="9928">
                  <c:v>#N/A</c:v>
                </c:pt>
                <c:pt idx="9929">
                  <c:v>#N/A</c:v>
                </c:pt>
                <c:pt idx="9930">
                  <c:v>#N/A</c:v>
                </c:pt>
                <c:pt idx="9931">
                  <c:v>#N/A</c:v>
                </c:pt>
                <c:pt idx="9932">
                  <c:v>#N/A</c:v>
                </c:pt>
                <c:pt idx="9933">
                  <c:v>#N/A</c:v>
                </c:pt>
                <c:pt idx="9934">
                  <c:v>#N/A</c:v>
                </c:pt>
                <c:pt idx="9935">
                  <c:v>#N/A</c:v>
                </c:pt>
                <c:pt idx="9936">
                  <c:v>#N/A</c:v>
                </c:pt>
                <c:pt idx="9937">
                  <c:v>#N/A</c:v>
                </c:pt>
                <c:pt idx="9938">
                  <c:v>#N/A</c:v>
                </c:pt>
                <c:pt idx="9939">
                  <c:v>#N/A</c:v>
                </c:pt>
                <c:pt idx="9940">
                  <c:v>#N/A</c:v>
                </c:pt>
                <c:pt idx="9941">
                  <c:v>#N/A</c:v>
                </c:pt>
                <c:pt idx="9942">
                  <c:v>#N/A</c:v>
                </c:pt>
                <c:pt idx="9943">
                  <c:v>#N/A</c:v>
                </c:pt>
                <c:pt idx="9944">
                  <c:v>#N/A</c:v>
                </c:pt>
                <c:pt idx="9945">
                  <c:v>#N/A</c:v>
                </c:pt>
                <c:pt idx="9946">
                  <c:v>#N/A</c:v>
                </c:pt>
                <c:pt idx="9947">
                  <c:v>#N/A</c:v>
                </c:pt>
                <c:pt idx="9948">
                  <c:v>#N/A</c:v>
                </c:pt>
                <c:pt idx="9949">
                  <c:v>#N/A</c:v>
                </c:pt>
                <c:pt idx="9950">
                  <c:v>#N/A</c:v>
                </c:pt>
                <c:pt idx="9951">
                  <c:v>#N/A</c:v>
                </c:pt>
                <c:pt idx="9952">
                  <c:v>#N/A</c:v>
                </c:pt>
                <c:pt idx="9953">
                  <c:v>#N/A</c:v>
                </c:pt>
                <c:pt idx="9954">
                  <c:v>#N/A</c:v>
                </c:pt>
                <c:pt idx="9955">
                  <c:v>#N/A</c:v>
                </c:pt>
                <c:pt idx="9956">
                  <c:v>#N/A</c:v>
                </c:pt>
                <c:pt idx="9957">
                  <c:v>#N/A</c:v>
                </c:pt>
                <c:pt idx="9958">
                  <c:v>#N/A</c:v>
                </c:pt>
                <c:pt idx="9959">
                  <c:v>#N/A</c:v>
                </c:pt>
                <c:pt idx="9960">
                  <c:v>#N/A</c:v>
                </c:pt>
                <c:pt idx="9961">
                  <c:v>#N/A</c:v>
                </c:pt>
                <c:pt idx="9962">
                  <c:v>#N/A</c:v>
                </c:pt>
                <c:pt idx="9963">
                  <c:v>#N/A</c:v>
                </c:pt>
                <c:pt idx="9964">
                  <c:v>#N/A</c:v>
                </c:pt>
                <c:pt idx="9965">
                  <c:v>#N/A</c:v>
                </c:pt>
                <c:pt idx="9966">
                  <c:v>#N/A</c:v>
                </c:pt>
                <c:pt idx="9967">
                  <c:v>#N/A</c:v>
                </c:pt>
                <c:pt idx="9968">
                  <c:v>#N/A</c:v>
                </c:pt>
                <c:pt idx="9969">
                  <c:v>#N/A</c:v>
                </c:pt>
                <c:pt idx="9970">
                  <c:v>#N/A</c:v>
                </c:pt>
                <c:pt idx="9971">
                  <c:v>#N/A</c:v>
                </c:pt>
                <c:pt idx="9972">
                  <c:v>#N/A</c:v>
                </c:pt>
                <c:pt idx="9973">
                  <c:v>#N/A</c:v>
                </c:pt>
                <c:pt idx="9974">
                  <c:v>#N/A</c:v>
                </c:pt>
                <c:pt idx="9975">
                  <c:v>#N/A</c:v>
                </c:pt>
                <c:pt idx="9976">
                  <c:v>#N/A</c:v>
                </c:pt>
                <c:pt idx="9977">
                  <c:v>#N/A</c:v>
                </c:pt>
                <c:pt idx="9978">
                  <c:v>#N/A</c:v>
                </c:pt>
                <c:pt idx="9979">
                  <c:v>#N/A</c:v>
                </c:pt>
                <c:pt idx="9980">
                  <c:v>#N/A</c:v>
                </c:pt>
                <c:pt idx="9981">
                  <c:v>#N/A</c:v>
                </c:pt>
                <c:pt idx="9982">
                  <c:v>#N/A</c:v>
                </c:pt>
                <c:pt idx="9983">
                  <c:v>#N/A</c:v>
                </c:pt>
                <c:pt idx="9984">
                  <c:v>#N/A</c:v>
                </c:pt>
                <c:pt idx="9985">
                  <c:v>#N/A</c:v>
                </c:pt>
                <c:pt idx="9986">
                  <c:v>#N/A</c:v>
                </c:pt>
                <c:pt idx="9987">
                  <c:v>#N/A</c:v>
                </c:pt>
                <c:pt idx="9988">
                  <c:v>#N/A</c:v>
                </c:pt>
                <c:pt idx="9989">
                  <c:v>#N/A</c:v>
                </c:pt>
                <c:pt idx="9990">
                  <c:v>#N/A</c:v>
                </c:pt>
                <c:pt idx="9991">
                  <c:v>#N/A</c:v>
                </c:pt>
                <c:pt idx="9992">
                  <c:v>#N/A</c:v>
                </c:pt>
                <c:pt idx="9993">
                  <c:v>#N/A</c:v>
                </c:pt>
                <c:pt idx="9994">
                  <c:v>#N/A</c:v>
                </c:pt>
                <c:pt idx="9995">
                  <c:v>#N/A</c:v>
                </c:pt>
                <c:pt idx="9996">
                  <c:v>#N/A</c:v>
                </c:pt>
                <c:pt idx="9997">
                  <c:v>#N/A</c:v>
                </c:pt>
                <c:pt idx="9998">
                  <c:v>#N/A</c:v>
                </c:pt>
                <c:pt idx="9999">
                  <c:v>#N/A</c:v>
                </c:pt>
              </c:numCache>
            </c:numRef>
          </c:yVal>
          <c:smooth val="0"/>
        </c:ser>
        <c:ser>
          <c:idx val="2"/>
          <c:order val="1"/>
          <c:tx>
            <c:strRef>
              <c:f>'Volcano &amp; Quant FDR'!$O$30</c:f>
              <c:strCache>
                <c:ptCount val="1"/>
                <c:pt idx="0">
                  <c:v>115:117</c:v>
                </c:pt>
              </c:strCache>
            </c:strRef>
          </c:tx>
          <c:spPr>
            <a:ln w="19050">
              <a:noFill/>
            </a:ln>
          </c:spPr>
          <c:marker>
            <c:symbol val="circle"/>
            <c:size val="7"/>
            <c:spPr>
              <a:noFill/>
              <a:ln w="19050">
                <a:solidFill>
                  <a:srgbClr val="FF9933">
                    <a:alpha val="71000"/>
                  </a:srgbClr>
                </a:solidFill>
              </a:ln>
            </c:spPr>
          </c:marker>
          <c:xVal>
            <c:numRef>
              <c:f>'Volcano &amp; Quant FDR'!$AW$2:$AW$10001</c:f>
              <c:numCache>
                <c:formatCode>General</c:formatCode>
                <c:ptCount val="10000"/>
                <c:pt idx="0">
                  <c:v>-3.9999884829982459E-3</c:v>
                </c:pt>
                <c:pt idx="1">
                  <c:v>0</c:v>
                </c:pt>
                <c:pt idx="2">
                  <c:v>4.0000598041203331E-3</c:v>
                </c:pt>
                <c:pt idx="3">
                  <c:v>0.68800002205523525</c:v>
                </c:pt>
                <c:pt idx="4">
                  <c:v>-0.33199999764433352</c:v>
                </c:pt>
                <c:pt idx="5">
                  <c:v>-0.18800003977577306</c:v>
                </c:pt>
                <c:pt idx="6">
                  <c:v>6.3999865963009731E-2</c:v>
                </c:pt>
                <c:pt idx="7">
                  <c:v>5.5999893014649103E-2</c:v>
                </c:pt>
                <c:pt idx="8">
                  <c:v>5.2000202162036074E-2</c:v>
                </c:pt>
                <c:pt idx="9">
                  <c:v>-5.2000001157207834E-2</c:v>
                </c:pt>
                <c:pt idx="10">
                  <c:v>-5.2000001157207834E-2</c:v>
                </c:pt>
                <c:pt idx="11">
                  <c:v>-3.9999884829982459E-3</c:v>
                </c:pt>
                <c:pt idx="12">
                  <c:v>-2.4000034017039793E-2</c:v>
                </c:pt>
                <c:pt idx="13">
                  <c:v>-2.4000034017039793E-2</c:v>
                </c:pt>
                <c:pt idx="14">
                  <c:v>-0.39600001420138808</c:v>
                </c:pt>
                <c:pt idx="15">
                  <c:v>3.9999916521464819E-2</c:v>
                </c:pt>
                <c:pt idx="16">
                  <c:v>-6.7999998076907833E-2</c:v>
                </c:pt>
                <c:pt idx="17">
                  <c:v>1.1999861880175884E-2</c:v>
                </c:pt>
                <c:pt idx="18">
                  <c:v>-0.31599999263290912</c:v>
                </c:pt>
                <c:pt idx="19">
                  <c:v>-0.40800000863278435</c:v>
                </c:pt>
                <c:pt idx="20">
                  <c:v>-8.0000078469378653E-3</c:v>
                </c:pt>
                <c:pt idx="21">
                  <c:v>1.0240002051477612</c:v>
                </c:pt>
                <c:pt idx="22">
                  <c:v>2.4000205147761185E-2</c:v>
                </c:pt>
                <c:pt idx="23">
                  <c:v>-0.52399995793501963</c:v>
                </c:pt>
                <c:pt idx="24">
                  <c:v>0</c:v>
                </c:pt>
                <c:pt idx="25">
                  <c:v>0.38800006183202074</c:v>
                </c:pt>
                <c:pt idx="26">
                  <c:v>-8.4000005320998716E-2</c:v>
                </c:pt>
                <c:pt idx="27">
                  <c:v>-0.19999994482472591</c:v>
                </c:pt>
                <c:pt idx="28">
                  <c:v>-0.61599999742711831</c:v>
                </c:pt>
                <c:pt idx="29">
                  <c:v>1.5999841861204456E-2</c:v>
                </c:pt>
                <c:pt idx="30">
                  <c:v>-8.0000078469378653E-3</c:v>
                </c:pt>
                <c:pt idx="31">
                  <c:v>2.0000201959477083E-2</c:v>
                </c:pt>
                <c:pt idx="32">
                  <c:v>-4.4000040360117884E-2</c:v>
                </c:pt>
                <c:pt idx="33">
                  <c:v>-0.36800000562892643</c:v>
                </c:pt>
                <c:pt idx="34">
                  <c:v>-0.21199998874927678</c:v>
                </c:pt>
                <c:pt idx="35">
                  <c:v>-0.71999994626781072</c:v>
                </c:pt>
                <c:pt idx="36">
                  <c:v>3.1999918105977673E-2</c:v>
                </c:pt>
                <c:pt idx="37">
                  <c:v>-2.4000034017039793E-2</c:v>
                </c:pt>
                <c:pt idx="38">
                  <c:v>-8.4000005320998716E-2</c:v>
                </c:pt>
                <c:pt idx="39">
                  <c:v>-0.98400017685103691</c:v>
                </c:pt>
                <c:pt idx="40">
                  <c:v>-0.11999999416544631</c:v>
                </c:pt>
                <c:pt idx="41">
                  <c:v>-0.12399998772170974</c:v>
                </c:pt>
                <c:pt idx="42">
                  <c:v>0.14400006308399071</c:v>
                </c:pt>
                <c:pt idx="43">
                  <c:v>-0.21199998874927678</c:v>
                </c:pt>
                <c:pt idx="44">
                  <c:v>-0.54399994370724725</c:v>
                </c:pt>
                <c:pt idx="45">
                  <c:v>0.18399997096611601</c:v>
                </c:pt>
                <c:pt idx="46">
                  <c:v>9.1999852227030429E-2</c:v>
                </c:pt>
                <c:pt idx="47">
                  <c:v>-0.19999994482472591</c:v>
                </c:pt>
                <c:pt idx="48">
                  <c:v>-0.39200005037036789</c:v>
                </c:pt>
                <c:pt idx="49">
                  <c:v>-0.55199996417660613</c:v>
                </c:pt>
                <c:pt idx="50">
                  <c:v>-0.39600001420138808</c:v>
                </c:pt>
                <c:pt idx="51">
                  <c:v>-5.2000001157207834E-2</c:v>
                </c:pt>
                <c:pt idx="52">
                  <c:v>0.12399986091386854</c:v>
                </c:pt>
                <c:pt idx="53">
                  <c:v>-0.11599998792987816</c:v>
                </c:pt>
                <c:pt idx="54">
                  <c:v>-0.15599999486167665</c:v>
                </c:pt>
                <c:pt idx="55">
                  <c:v>-1.0920000132847409</c:v>
                </c:pt>
                <c:pt idx="56">
                  <c:v>-0.81199985738852098</c:v>
                </c:pt>
                <c:pt idx="57">
                  <c:v>7.9999825411581918E-2</c:v>
                </c:pt>
                <c:pt idx="58">
                  <c:v>-0.50800009834646342</c:v>
                </c:pt>
                <c:pt idx="59">
                  <c:v>-8.0000045088117755E-2</c:v>
                </c:pt>
                <c:pt idx="60">
                  <c:v>-0.17599996884084324</c:v>
                </c:pt>
                <c:pt idx="61">
                  <c:v>-0.22399999838011689</c:v>
                </c:pt>
                <c:pt idx="62">
                  <c:v>-0.21199998874927678</c:v>
                </c:pt>
                <c:pt idx="63">
                  <c:v>-0.71599993705472942</c:v>
                </c:pt>
                <c:pt idx="64">
                  <c:v>0.17999993168768094</c:v>
                </c:pt>
                <c:pt idx="65">
                  <c:v>-0.23600000347080588</c:v>
                </c:pt>
                <c:pt idx="66">
                  <c:v>0.57200004720343878</c:v>
                </c:pt>
                <c:pt idx="67">
                  <c:v>-0.16800000199720139</c:v>
                </c:pt>
                <c:pt idx="68">
                  <c:v>0.27599990854971224</c:v>
                </c:pt>
                <c:pt idx="69">
                  <c:v>0.4200000173416833</c:v>
                </c:pt>
                <c:pt idx="70">
                  <c:v>-0.39200005037036789</c:v>
                </c:pt>
                <c:pt idx="71">
                  <c:v>-0.61599999742711831</c:v>
                </c:pt>
                <c:pt idx="72">
                  <c:v>-0.57999999249988798</c:v>
                </c:pt>
                <c:pt idx="73">
                  <c:v>-0.53999990556536559</c:v>
                </c:pt>
                <c:pt idx="74">
                  <c:v>0.4920000434003694</c:v>
                </c:pt>
                <c:pt idx="75">
                  <c:v>-0.3879999676532121</c:v>
                </c:pt>
                <c:pt idx="76">
                  <c:v>-0.10000001202085533</c:v>
                </c:pt>
                <c:pt idx="77">
                  <c:v>-9.5999968740855521E-2</c:v>
                </c:pt>
                <c:pt idx="78">
                  <c:v>-3.5999979819101163E-2</c:v>
                </c:pt>
                <c:pt idx="79">
                  <c:v>-0.60400004495206527</c:v>
                </c:pt>
                <c:pt idx="80">
                  <c:v>-7.2000010026462599E-2</c:v>
                </c:pt>
                <c:pt idx="81">
                  <c:v>0.35200005849347732</c:v>
                </c:pt>
                <c:pt idx="82">
                  <c:v>-0.44400005769140949</c:v>
                </c:pt>
                <c:pt idx="83">
                  <c:v>-1.2000007629602863E-2</c:v>
                </c:pt>
                <c:pt idx="84">
                  <c:v>0.40400007533967985</c:v>
                </c:pt>
                <c:pt idx="85">
                  <c:v>-0.21999997114977751</c:v>
                </c:pt>
                <c:pt idx="86">
                  <c:v>-0.1640000015351801</c:v>
                </c:pt>
                <c:pt idx="87">
                  <c:v>-0.48000002731691599</c:v>
                </c:pt>
                <c:pt idx="88">
                  <c:v>9.5999820424984603E-2</c:v>
                </c:pt>
                <c:pt idx="89">
                  <c:v>-3.5999979819101163E-2</c:v>
                </c:pt>
                <c:pt idx="90">
                  <c:v>-0.22399999838011689</c:v>
                </c:pt>
                <c:pt idx="91">
                  <c:v>0.17200011788993216</c:v>
                </c:pt>
                <c:pt idx="92">
                  <c:v>3.6000158320047139E-2</c:v>
                </c:pt>
                <c:pt idx="93">
                  <c:v>-0.61999997874483981</c:v>
                </c:pt>
                <c:pt idx="94">
                  <c:v>-0.17999994855698678</c:v>
                </c:pt>
                <c:pt idx="95">
                  <c:v>-0.54399994370724725</c:v>
                </c:pt>
                <c:pt idx="96">
                  <c:v>-0.24799998409152971</c:v>
                </c:pt>
                <c:pt idx="97">
                  <c:v>-0.90000012463753687</c:v>
                </c:pt>
                <c:pt idx="98">
                  <c:v>-0.34399997278902755</c:v>
                </c:pt>
                <c:pt idx="99">
                  <c:v>-0.17199998943907219</c:v>
                </c:pt>
                <c:pt idx="100">
                  <c:v>-7.5999985111945528E-2</c:v>
                </c:pt>
                <c:pt idx="101">
                  <c:v>5.2000202162036074E-2</c:v>
                </c:pt>
                <c:pt idx="102">
                  <c:v>-0.33599997716171309</c:v>
                </c:pt>
                <c:pt idx="103">
                  <c:v>-0.46799997922348729</c:v>
                </c:pt>
                <c:pt idx="104">
                  <c:v>7.9998543012562359E-3</c:v>
                </c:pt>
                <c:pt idx="105">
                  <c:v>-0.25999999724616968</c:v>
                </c:pt>
                <c:pt idx="106">
                  <c:v>-0.42000000837332063</c:v>
                </c:pt>
                <c:pt idx="107">
                  <c:v>-0.14799999056158644</c:v>
                </c:pt>
                <c:pt idx="108">
                  <c:v>-0.17199998943907219</c:v>
                </c:pt>
                <c:pt idx="109">
                  <c:v>0.90400001188530732</c:v>
                </c:pt>
                <c:pt idx="110">
                  <c:v>-0.72400008459486132</c:v>
                </c:pt>
                <c:pt idx="111">
                  <c:v>-0.84399996816549583</c:v>
                </c:pt>
                <c:pt idx="112">
                  <c:v>-0.10800000688957691</c:v>
                </c:pt>
                <c:pt idx="113">
                  <c:v>-0.45599997450874341</c:v>
                </c:pt>
                <c:pt idx="114">
                  <c:v>3.1999918105977673E-2</c:v>
                </c:pt>
                <c:pt idx="115">
                  <c:v>-0.15999998632784901</c:v>
                </c:pt>
                <c:pt idx="116">
                  <c:v>-0.88799996356327748</c:v>
                </c:pt>
                <c:pt idx="117">
                  <c:v>0.17600006184338962</c:v>
                </c:pt>
                <c:pt idx="118">
                  <c:v>0.4920000434003694</c:v>
                </c:pt>
                <c:pt idx="119">
                  <c:v>0.44800005427755751</c:v>
                </c:pt>
                <c:pt idx="120">
                  <c:v>-0.24000005055069967</c:v>
                </c:pt>
                <c:pt idx="121">
                  <c:v>-0.74799989747853324</c:v>
                </c:pt>
                <c:pt idx="122">
                  <c:v>-0.13999998500466057</c:v>
                </c:pt>
                <c:pt idx="123">
                  <c:v>-6.7999998076907833E-2</c:v>
                </c:pt>
                <c:pt idx="124">
                  <c:v>-3.9999884829982459E-3</c:v>
                </c:pt>
                <c:pt idx="125">
                  <c:v>1.3719999370553364</c:v>
                </c:pt>
                <c:pt idx="126">
                  <c:v>0.15600004087171662</c:v>
                </c:pt>
                <c:pt idx="127">
                  <c:v>-0.13199995285861085</c:v>
                </c:pt>
                <c:pt idx="128">
                  <c:v>0.19600006648568796</c:v>
                </c:pt>
                <c:pt idx="129">
                  <c:v>-0.5759999113414368</c:v>
                </c:pt>
                <c:pt idx="130">
                  <c:v>0.94399999311682392</c:v>
                </c:pt>
                <c:pt idx="131">
                  <c:v>-0.39999996693761958</c:v>
                </c:pt>
                <c:pt idx="132">
                  <c:v>-0.30400000734543792</c:v>
                </c:pt>
                <c:pt idx="133">
                  <c:v>0.12399986091386854</c:v>
                </c:pt>
                <c:pt idx="134">
                  <c:v>3.9999916521464819E-2</c:v>
                </c:pt>
                <c:pt idx="135">
                  <c:v>0.10800013790258824</c:v>
                </c:pt>
                <c:pt idx="136">
                  <c:v>0.44399994495159262</c:v>
                </c:pt>
                <c:pt idx="137">
                  <c:v>-0.34399997278902755</c:v>
                </c:pt>
                <c:pt idx="138">
                  <c:v>0</c:v>
                </c:pt>
                <c:pt idx="139">
                  <c:v>-0.6399999315004653</c:v>
                </c:pt>
                <c:pt idx="140">
                  <c:v>-1.1559999855932843</c:v>
                </c:pt>
                <c:pt idx="141">
                  <c:v>-0.97999979804052295</c:v>
                </c:pt>
                <c:pt idx="142">
                  <c:v>-0.29199998243865377</c:v>
                </c:pt>
                <c:pt idx="143">
                  <c:v>-0.36800000562892643</c:v>
                </c:pt>
                <c:pt idx="144">
                  <c:v>-0.30400000734543792</c:v>
                </c:pt>
                <c:pt idx="145">
                  <c:v>-0.73199990096690037</c:v>
                </c:pt>
                <c:pt idx="146">
                  <c:v>-0.66400002974243599</c:v>
                </c:pt>
                <c:pt idx="147">
                  <c:v>-0.12399998772170974</c:v>
                </c:pt>
                <c:pt idx="148">
                  <c:v>-1.0520000157465068</c:v>
                </c:pt>
                <c:pt idx="149">
                  <c:v>-0.26399998190179419</c:v>
                </c:pt>
                <c:pt idx="150">
                  <c:v>-7.5999985111945528E-2</c:v>
                </c:pt>
                <c:pt idx="151">
                  <c:v>-1.1359999851172782</c:v>
                </c:pt>
                <c:pt idx="152">
                  <c:v>-2.800000838205384E-2</c:v>
                </c:pt>
                <c:pt idx="153">
                  <c:v>0.10399995503396778</c:v>
                </c:pt>
                <c:pt idx="154">
                  <c:v>-0.34799999053457309</c:v>
                </c:pt>
                <c:pt idx="155">
                  <c:v>-0.36000002401188047</c:v>
                </c:pt>
                <c:pt idx="156">
                  <c:v>-0.23199998197663385</c:v>
                </c:pt>
                <c:pt idx="157">
                  <c:v>-0.51999997705160483</c:v>
                </c:pt>
                <c:pt idx="158">
                  <c:v>-0.40800000863278435</c:v>
                </c:pt>
                <c:pt idx="159">
                  <c:v>9.1999852227030429E-2</c:v>
                </c:pt>
                <c:pt idx="160">
                  <c:v>-4.7999973124685236E-2</c:v>
                </c:pt>
                <c:pt idx="161">
                  <c:v>-0.49599999973398351</c:v>
                </c:pt>
                <c:pt idx="162">
                  <c:v>-0.31599999263290912</c:v>
                </c:pt>
                <c:pt idx="163">
                  <c:v>-0.21999997114977751</c:v>
                </c:pt>
                <c:pt idx="164">
                  <c:v>-0.24399996147901837</c:v>
                </c:pt>
                <c:pt idx="165">
                  <c:v>-0.45199995068564047</c:v>
                </c:pt>
                <c:pt idx="166">
                  <c:v>-0.22399999838011689</c:v>
                </c:pt>
                <c:pt idx="167">
                  <c:v>-0.17599996884084324</c:v>
                </c:pt>
                <c:pt idx="168">
                  <c:v>-9.1999989289468453E-2</c:v>
                </c:pt>
                <c:pt idx="169">
                  <c:v>2.0000201959477083E-2</c:v>
                </c:pt>
                <c:pt idx="170">
                  <c:v>-0.51999997705160483</c:v>
                </c:pt>
                <c:pt idx="171">
                  <c:v>-0.26399998190179419</c:v>
                </c:pt>
                <c:pt idx="172">
                  <c:v>0.20800012492212774</c:v>
                </c:pt>
                <c:pt idx="173">
                  <c:v>3.9999916521464819E-2</c:v>
                </c:pt>
                <c:pt idx="174">
                  <c:v>-9.5999968740855521E-2</c:v>
                </c:pt>
                <c:pt idx="175">
                  <c:v>-0.36800000562892643</c:v>
                </c:pt>
                <c:pt idx="176">
                  <c:v>-0.42400000024556805</c:v>
                </c:pt>
                <c:pt idx="177">
                  <c:v>-0.32399998487917009</c:v>
                </c:pt>
                <c:pt idx="178">
                  <c:v>-0.50800009834646342</c:v>
                </c:pt>
                <c:pt idx="179">
                  <c:v>-0.21600001164666707</c:v>
                </c:pt>
                <c:pt idx="180">
                  <c:v>-0.23199998197663385</c:v>
                </c:pt>
                <c:pt idx="181">
                  <c:v>9.9999844519518821E-2</c:v>
                </c:pt>
                <c:pt idx="182">
                  <c:v>-0.36400002790578917</c:v>
                </c:pt>
                <c:pt idx="183">
                  <c:v>-1.6000019240888751E-2</c:v>
                </c:pt>
                <c:pt idx="184">
                  <c:v>1</c:v>
                </c:pt>
                <c:pt idx="185">
                  <c:v>0.58399993669363959</c:v>
                </c:pt>
                <c:pt idx="186">
                  <c:v>0.1480001653517212</c:v>
                </c:pt>
                <c:pt idx="187">
                  <c:v>0</c:v>
                </c:pt>
                <c:pt idx="188">
                  <c:v>-0.10000001202085533</c:v>
                </c:pt>
                <c:pt idx="189">
                  <c:v>-0.35599997678485074</c:v>
                </c:pt>
                <c:pt idx="190">
                  <c:v>4.4000087613418476E-2</c:v>
                </c:pt>
                <c:pt idx="191">
                  <c:v>-0.7280000461662115</c:v>
                </c:pt>
                <c:pt idx="192">
                  <c:v>0.29200007667479555</c:v>
                </c:pt>
                <c:pt idx="193">
                  <c:v>-0.86800015265673491</c:v>
                </c:pt>
                <c:pt idx="194">
                  <c:v>0.32799999449611333</c:v>
                </c:pt>
                <c:pt idx="195">
                  <c:v>0.4920000434003694</c:v>
                </c:pt>
                <c:pt idx="196">
                  <c:v>0.46000007648339963</c:v>
                </c:pt>
                <c:pt idx="197">
                  <c:v>0.26399990868373707</c:v>
                </c:pt>
                <c:pt idx="198">
                  <c:v>-2.800000838205384E-2</c:v>
                </c:pt>
                <c:pt idx="199">
                  <c:v>-0.34399997278902755</c:v>
                </c:pt>
                <c:pt idx="200">
                  <c:v>6.0000150852694237E-2</c:v>
                </c:pt>
                <c:pt idx="201">
                  <c:v>-6.0000008227641441E-2</c:v>
                </c:pt>
                <c:pt idx="202">
                  <c:v>-0.33599997716171309</c:v>
                </c:pt>
                <c:pt idx="203">
                  <c:v>0.17200011788993216</c:v>
                </c:pt>
                <c:pt idx="204">
                  <c:v>-4.7999973124685236E-2</c:v>
                </c:pt>
                <c:pt idx="205">
                  <c:v>0.24800002431630153</c:v>
                </c:pt>
                <c:pt idx="206">
                  <c:v>-0.18400005906626823</c:v>
                </c:pt>
                <c:pt idx="207">
                  <c:v>-0.43999996076857717</c:v>
                </c:pt>
                <c:pt idx="208">
                  <c:v>-0.10800000688957691</c:v>
                </c:pt>
                <c:pt idx="209">
                  <c:v>-0.23600000347080588</c:v>
                </c:pt>
                <c:pt idx="210">
                  <c:v>-0.17599996884084324</c:v>
                </c:pt>
                <c:pt idx="211">
                  <c:v>0.29200007667479555</c:v>
                </c:pt>
                <c:pt idx="212">
                  <c:v>-0.36000002401188047</c:v>
                </c:pt>
                <c:pt idx="213">
                  <c:v>0.47199995961358293</c:v>
                </c:pt>
                <c:pt idx="214">
                  <c:v>-0.94800017675867831</c:v>
                </c:pt>
                <c:pt idx="215">
                  <c:v>-0.21600001164666707</c:v>
                </c:pt>
                <c:pt idx="216">
                  <c:v>0.60000002656012008</c:v>
                </c:pt>
                <c:pt idx="217">
                  <c:v>-0.37600003207746885</c:v>
                </c:pt>
                <c:pt idx="218">
                  <c:v>-0.46799997922348729</c:v>
                </c:pt>
                <c:pt idx="219">
                  <c:v>-3.9999884829982459E-3</c:v>
                </c:pt>
                <c:pt idx="220">
                  <c:v>0.27599990854971224</c:v>
                </c:pt>
                <c:pt idx="221">
                  <c:v>-1.3760000166957651</c:v>
                </c:pt>
                <c:pt idx="222">
                  <c:v>-0.15999998632784901</c:v>
                </c:pt>
                <c:pt idx="223">
                  <c:v>-0.28800001303950018</c:v>
                </c:pt>
                <c:pt idx="224">
                  <c:v>1.1999861880175884E-2</c:v>
                </c:pt>
                <c:pt idx="225">
                  <c:v>0.52799999758793981</c:v>
                </c:pt>
                <c:pt idx="226">
                  <c:v>-0.42799996666713319</c:v>
                </c:pt>
                <c:pt idx="227">
                  <c:v>-0.60400004495206527</c:v>
                </c:pt>
                <c:pt idx="228">
                  <c:v>-0.17599996884084324</c:v>
                </c:pt>
                <c:pt idx="229">
                  <c:v>-0.12399998772170974</c:v>
                </c:pt>
                <c:pt idx="230">
                  <c:v>0.42799994506367373</c:v>
                </c:pt>
                <c:pt idx="231">
                  <c:v>-0.19999994482472591</c:v>
                </c:pt>
                <c:pt idx="232">
                  <c:v>6.7999869518498665E-2</c:v>
                </c:pt>
                <c:pt idx="233">
                  <c:v>-0.12799997178724998</c:v>
                </c:pt>
                <c:pt idx="234">
                  <c:v>-5.6000018662609952E-2</c:v>
                </c:pt>
                <c:pt idx="235">
                  <c:v>-0.33599997716171309</c:v>
                </c:pt>
                <c:pt idx="236">
                  <c:v>-0.10800000688957691</c:v>
                </c:pt>
                <c:pt idx="237">
                  <c:v>1.0679998606648069</c:v>
                </c:pt>
                <c:pt idx="238">
                  <c:v>-0.15999998632784901</c:v>
                </c:pt>
                <c:pt idx="239">
                  <c:v>0.32399997624416127</c:v>
                </c:pt>
                <c:pt idx="240">
                  <c:v>0.4839999950204622</c:v>
                </c:pt>
                <c:pt idx="241">
                  <c:v>-0.16800000199720139</c:v>
                </c:pt>
                <c:pt idx="242">
                  <c:v>-0.47600006759318808</c:v>
                </c:pt>
                <c:pt idx="243">
                  <c:v>-0.24799998409152971</c:v>
                </c:pt>
                <c:pt idx="244">
                  <c:v>0.22000003093282272</c:v>
                </c:pt>
                <c:pt idx="245">
                  <c:v>-0.31199998856402827</c:v>
                </c:pt>
                <c:pt idx="246">
                  <c:v>9.5999820424984603E-2</c:v>
                </c:pt>
                <c:pt idx="247">
                  <c:v>0.1360000390552874</c:v>
                </c:pt>
                <c:pt idx="248">
                  <c:v>-0.15599999486167665</c:v>
                </c:pt>
                <c:pt idx="249">
                  <c:v>-0.39600001420138808</c:v>
                </c:pt>
                <c:pt idx="250">
                  <c:v>-0.92400001579677182</c:v>
                </c:pt>
                <c:pt idx="251">
                  <c:v>-1.3760000166957651</c:v>
                </c:pt>
                <c:pt idx="252">
                  <c:v>-0.31999999691707265</c:v>
                </c:pt>
                <c:pt idx="253">
                  <c:v>0.36799997850289007</c:v>
                </c:pt>
                <c:pt idx="254">
                  <c:v>-0.35599997678485074</c:v>
                </c:pt>
                <c:pt idx="255">
                  <c:v>-0.17999994855698678</c:v>
                </c:pt>
                <c:pt idx="256">
                  <c:v>-0.34399997278902755</c:v>
                </c:pt>
                <c:pt idx="257">
                  <c:v>0.3840000079189485</c:v>
                </c:pt>
                <c:pt idx="258">
                  <c:v>-0.18400005906626823</c:v>
                </c:pt>
                <c:pt idx="259">
                  <c:v>-0.30000002453378943</c:v>
                </c:pt>
                <c:pt idx="260">
                  <c:v>-0.11599998792987816</c:v>
                </c:pt>
                <c:pt idx="261">
                  <c:v>-0.19200002634057783</c:v>
                </c:pt>
                <c:pt idx="262">
                  <c:v>1.4800000418060233</c:v>
                </c:pt>
                <c:pt idx="263">
                  <c:v>-0.15999998632784901</c:v>
                </c:pt>
                <c:pt idx="264">
                  <c:v>0.11200005643830732</c:v>
                </c:pt>
                <c:pt idx="265">
                  <c:v>-0.6399999315004653</c:v>
                </c:pt>
                <c:pt idx="266">
                  <c:v>0.24400011781443925</c:v>
                </c:pt>
                <c:pt idx="267">
                  <c:v>-0.44800004785290232</c:v>
                </c:pt>
                <c:pt idx="268">
                  <c:v>-1.999999712894511E-2</c:v>
                </c:pt>
                <c:pt idx="269">
                  <c:v>-0.22800001373475798</c:v>
                </c:pt>
                <c:pt idx="270">
                  <c:v>0.30399996523581618</c:v>
                </c:pt>
                <c:pt idx="271">
                  <c:v>-0.18400005906626823</c:v>
                </c:pt>
                <c:pt idx="272">
                  <c:v>0.19999994402946111</c:v>
                </c:pt>
                <c:pt idx="273">
                  <c:v>-0.24399996147901837</c:v>
                </c:pt>
                <c:pt idx="274">
                  <c:v>-0.36400002790578917</c:v>
                </c:pt>
                <c:pt idx="275">
                  <c:v>1.539999928688496</c:v>
                </c:pt>
                <c:pt idx="276">
                  <c:v>-2.4000034017039793E-2</c:v>
                </c:pt>
                <c:pt idx="277">
                  <c:v>-0.23600000347080588</c:v>
                </c:pt>
                <c:pt idx="278">
                  <c:v>-0.72400008459486132</c:v>
                </c:pt>
                <c:pt idx="279">
                  <c:v>-0.37199997818467639</c:v>
                </c:pt>
                <c:pt idx="280">
                  <c:v>3.9999916521464819E-2</c:v>
                </c:pt>
                <c:pt idx="281">
                  <c:v>6.7999869518498665E-2</c:v>
                </c:pt>
                <c:pt idx="282">
                  <c:v>0.39999990489252346</c:v>
                </c:pt>
                <c:pt idx="283">
                  <c:v>7.9998543012562359E-3</c:v>
                </c:pt>
                <c:pt idx="284">
                  <c:v>-0.56399994992909075</c:v>
                </c:pt>
                <c:pt idx="285">
                  <c:v>-0.15199999382009946</c:v>
                </c:pt>
                <c:pt idx="286">
                  <c:v>-0.14399999524782625</c:v>
                </c:pt>
                <c:pt idx="287">
                  <c:v>0.16000008508796787</c:v>
                </c:pt>
                <c:pt idx="288">
                  <c:v>-0.26399998190179419</c:v>
                </c:pt>
                <c:pt idx="289">
                  <c:v>-0.23600000347080588</c:v>
                </c:pt>
                <c:pt idx="290">
                  <c:v>-0.90000012463753687</c:v>
                </c:pt>
                <c:pt idx="291">
                  <c:v>0.59599998952018696</c:v>
                </c:pt>
                <c:pt idx="292">
                  <c:v>0.18399997096611601</c:v>
                </c:pt>
                <c:pt idx="293">
                  <c:v>-0.19600000008555332</c:v>
                </c:pt>
                <c:pt idx="294">
                  <c:v>8.7999947320468452E-2</c:v>
                </c:pt>
                <c:pt idx="295">
                  <c:v>-0.45599997450874341</c:v>
                </c:pt>
                <c:pt idx="296">
                  <c:v>-7.2000010026462599E-2</c:v>
                </c:pt>
                <c:pt idx="297">
                  <c:v>0.34000007902099538</c:v>
                </c:pt>
                <c:pt idx="298">
                  <c:v>-8.0000078469378653E-3</c:v>
                </c:pt>
                <c:pt idx="299">
                  <c:v>-8.0000078469378653E-3</c:v>
                </c:pt>
                <c:pt idx="300">
                  <c:v>-0.21999997114977751</c:v>
                </c:pt>
                <c:pt idx="301">
                  <c:v>-3.9999884829982459E-3</c:v>
                </c:pt>
                <c:pt idx="302">
                  <c:v>-1.0640000374726806</c:v>
                </c:pt>
                <c:pt idx="303">
                  <c:v>0.26000002332559408</c:v>
                </c:pt>
                <c:pt idx="304">
                  <c:v>-0.27999995654602317</c:v>
                </c:pt>
                <c:pt idx="305">
                  <c:v>-1.999999712894511E-2</c:v>
                </c:pt>
                <c:pt idx="306">
                  <c:v>-1.6000019240888751E-2</c:v>
                </c:pt>
                <c:pt idx="307">
                  <c:v>0.13999990679436869</c:v>
                </c:pt>
                <c:pt idx="308">
                  <c:v>-0.30000002453378943</c:v>
                </c:pt>
                <c:pt idx="309">
                  <c:v>-8.0000045088117755E-2</c:v>
                </c:pt>
                <c:pt idx="310">
                  <c:v>-0.25600001799000138</c:v>
                </c:pt>
                <c:pt idx="311">
                  <c:v>-8.0000078469378653E-3</c:v>
                </c:pt>
                <c:pt idx="312">
                  <c:v>0.9399999917723586</c:v>
                </c:pt>
                <c:pt idx="313">
                  <c:v>-8.0000045088117755E-2</c:v>
                </c:pt>
                <c:pt idx="314">
                  <c:v>0.11600001737859271</c:v>
                </c:pt>
                <c:pt idx="315">
                  <c:v>-0.9880001318246967</c:v>
                </c:pt>
                <c:pt idx="316">
                  <c:v>3.9999916521464819E-2</c:v>
                </c:pt>
                <c:pt idx="317">
                  <c:v>0.80000004696997606</c:v>
                </c:pt>
                <c:pt idx="318">
                  <c:v>0.16799984399953929</c:v>
                </c:pt>
                <c:pt idx="319">
                  <c:v>7.9998543012562359E-3</c:v>
                </c:pt>
                <c:pt idx="320">
                  <c:v>0.12000007763852631</c:v>
                </c:pt>
                <c:pt idx="321">
                  <c:v>-0.14799999056158644</c:v>
                </c:pt>
                <c:pt idx="322">
                  <c:v>3.6000158320047139E-2</c:v>
                </c:pt>
                <c:pt idx="323">
                  <c:v>-0.63199999931032247</c:v>
                </c:pt>
                <c:pt idx="324">
                  <c:v>-0.68400007576692179</c:v>
                </c:pt>
                <c:pt idx="325">
                  <c:v>-7.2000010026462599E-2</c:v>
                </c:pt>
                <c:pt idx="326">
                  <c:v>-8.0000045088117755E-2</c:v>
                </c:pt>
                <c:pt idx="327">
                  <c:v>-5.2000001157207834E-2</c:v>
                </c:pt>
                <c:pt idx="328">
                  <c:v>-0.26800001191022665</c:v>
                </c:pt>
                <c:pt idx="329">
                  <c:v>0.19600006648568796</c:v>
                </c:pt>
                <c:pt idx="330">
                  <c:v>-8.0000078469378653E-3</c:v>
                </c:pt>
                <c:pt idx="331">
                  <c:v>2.4000205147761185E-2</c:v>
                </c:pt>
                <c:pt idx="332">
                  <c:v>-0.8600000932056312</c:v>
                </c:pt>
                <c:pt idx="333">
                  <c:v>-0.61599999742711831</c:v>
                </c:pt>
                <c:pt idx="334">
                  <c:v>-0.56399994992909075</c:v>
                </c:pt>
                <c:pt idx="335">
                  <c:v>-1.0160000058121748</c:v>
                </c:pt>
                <c:pt idx="336">
                  <c:v>-0.11999999416544631</c:v>
                </c:pt>
                <c:pt idx="337">
                  <c:v>-0.13599997626603252</c:v>
                </c:pt>
                <c:pt idx="338">
                  <c:v>-0.7280000461662115</c:v>
                </c:pt>
                <c:pt idx="339">
                  <c:v>0.14400006308399071</c:v>
                </c:pt>
                <c:pt idx="340">
                  <c:v>-0.75599988218556069</c:v>
                </c:pt>
                <c:pt idx="341">
                  <c:v>-0.52800005784843629</c:v>
                </c:pt>
                <c:pt idx="342">
                  <c:v>0.21600006950685441</c:v>
                </c:pt>
                <c:pt idx="343">
                  <c:v>0.19600006648568796</c:v>
                </c:pt>
                <c:pt idx="344">
                  <c:v>2.7999963337162325E-2</c:v>
                </c:pt>
                <c:pt idx="345">
                  <c:v>-0.35199996010156237</c:v>
                </c:pt>
                <c:pt idx="346">
                  <c:v>-0.41200004388337391</c:v>
                </c:pt>
                <c:pt idx="347">
                  <c:v>-0.39600001420138808</c:v>
                </c:pt>
                <c:pt idx="348">
                  <c:v>3.1999918105977673E-2</c:v>
                </c:pt>
                <c:pt idx="349">
                  <c:v>-0.5759999113414368</c:v>
                </c:pt>
                <c:pt idx="350">
                  <c:v>0.16000008508796787</c:v>
                </c:pt>
                <c:pt idx="351">
                  <c:v>-5.6000018662609952E-2</c:v>
                </c:pt>
                <c:pt idx="352">
                  <c:v>-1.999999712894511E-2</c:v>
                </c:pt>
                <c:pt idx="353">
                  <c:v>-0.66400002974243599</c:v>
                </c:pt>
                <c:pt idx="354">
                  <c:v>4.4000087613418476E-2</c:v>
                </c:pt>
                <c:pt idx="355">
                  <c:v>-0.13999998500466057</c:v>
                </c:pt>
                <c:pt idx="356">
                  <c:v>-0.12799997178724998</c:v>
                </c:pt>
                <c:pt idx="357">
                  <c:v>3.6000158320047139E-2</c:v>
                </c:pt>
                <c:pt idx="358">
                  <c:v>-0.93999986042016903</c:v>
                </c:pt>
                <c:pt idx="359">
                  <c:v>-0.29199998243865377</c:v>
                </c:pt>
                <c:pt idx="360">
                  <c:v>0.10800013790258824</c:v>
                </c:pt>
                <c:pt idx="361">
                  <c:v>-1.6000019240888751E-2</c:v>
                </c:pt>
                <c:pt idx="362">
                  <c:v>-6.7999998076907833E-2</c:v>
                </c:pt>
                <c:pt idx="363">
                  <c:v>-0.15199999382009946</c:v>
                </c:pt>
                <c:pt idx="364">
                  <c:v>0.18399997096611601</c:v>
                </c:pt>
                <c:pt idx="365">
                  <c:v>4.4000087613418476E-2</c:v>
                </c:pt>
                <c:pt idx="366">
                  <c:v>0.91999998603366351</c:v>
                </c:pt>
                <c:pt idx="367">
                  <c:v>0.41199995001285561</c:v>
                </c:pt>
                <c:pt idx="368">
                  <c:v>-0.44400005769140949</c:v>
                </c:pt>
                <c:pt idx="369">
                  <c:v>0.13199985689395041</c:v>
                </c:pt>
                <c:pt idx="370">
                  <c:v>-0.42000000837332063</c:v>
                </c:pt>
                <c:pt idx="371">
                  <c:v>-7.5999985111945528E-2</c:v>
                </c:pt>
                <c:pt idx="372">
                  <c:v>-0.31599999263290912</c:v>
                </c:pt>
                <c:pt idx="373">
                  <c:v>-7.2000010026462599E-2</c:v>
                </c:pt>
                <c:pt idx="374">
                  <c:v>-0.12399998772170974</c:v>
                </c:pt>
                <c:pt idx="375">
                  <c:v>-0.53199993605530205</c:v>
                </c:pt>
                <c:pt idx="376">
                  <c:v>4.4000087613418476E-2</c:v>
                </c:pt>
                <c:pt idx="377">
                  <c:v>0.22800002074287687</c:v>
                </c:pt>
                <c:pt idx="378">
                  <c:v>-0.6439999761750852</c:v>
                </c:pt>
                <c:pt idx="379">
                  <c:v>0.24000003174437234</c:v>
                </c:pt>
                <c:pt idx="380">
                  <c:v>0.23199989752166947</c:v>
                </c:pt>
                <c:pt idx="381">
                  <c:v>-0.71599993705472942</c:v>
                </c:pt>
                <c:pt idx="382">
                  <c:v>-0.13999998500466057</c:v>
                </c:pt>
                <c:pt idx="383">
                  <c:v>-0.18800003977577306</c:v>
                </c:pt>
                <c:pt idx="384">
                  <c:v>-6.0000008227641441E-2</c:v>
                </c:pt>
                <c:pt idx="385">
                  <c:v>0</c:v>
                </c:pt>
                <c:pt idx="386">
                  <c:v>0.15199984389142607</c:v>
                </c:pt>
                <c:pt idx="387">
                  <c:v>-5.2000001157207834E-2</c:v>
                </c:pt>
                <c:pt idx="388">
                  <c:v>-0.12399998772170974</c:v>
                </c:pt>
                <c:pt idx="389">
                  <c:v>-6.4000014975623395E-2</c:v>
                </c:pt>
                <c:pt idx="390">
                  <c:v>-0.19999994482472591</c:v>
                </c:pt>
                <c:pt idx="391">
                  <c:v>-8.0000045088117755E-2</c:v>
                </c:pt>
                <c:pt idx="392">
                  <c:v>-0.58800001991352535</c:v>
                </c:pt>
                <c:pt idx="393">
                  <c:v>0.24400011781443925</c:v>
                </c:pt>
                <c:pt idx="394">
                  <c:v>-1.3680000282803606</c:v>
                </c:pt>
                <c:pt idx="395">
                  <c:v>-0.66400002974243599</c:v>
                </c:pt>
                <c:pt idx="396">
                  <c:v>-0.13599997626603252</c:v>
                </c:pt>
                <c:pt idx="397">
                  <c:v>0.22400002443785533</c:v>
                </c:pt>
                <c:pt idx="398">
                  <c:v>-0.52399995793501963</c:v>
                </c:pt>
                <c:pt idx="399">
                  <c:v>8.4000067494370056E-2</c:v>
                </c:pt>
                <c:pt idx="400">
                  <c:v>0.36000007414935276</c:v>
                </c:pt>
                <c:pt idx="401">
                  <c:v>9.9999844519518821E-2</c:v>
                </c:pt>
                <c:pt idx="402">
                  <c:v>7.5999989635786497E-2</c:v>
                </c:pt>
                <c:pt idx="403">
                  <c:v>-5.6000018662609952E-2</c:v>
                </c:pt>
                <c:pt idx="404">
                  <c:v>0.51200001536085515</c:v>
                </c:pt>
                <c:pt idx="405">
                  <c:v>0.52799999758793981</c:v>
                </c:pt>
                <c:pt idx="406">
                  <c:v>-7.5999985111945528E-2</c:v>
                </c:pt>
                <c:pt idx="407">
                  <c:v>-0.60000006419130281</c:v>
                </c:pt>
                <c:pt idx="408">
                  <c:v>-0.56399994992909075</c:v>
                </c:pt>
                <c:pt idx="409">
                  <c:v>-0.13199995285861085</c:v>
                </c:pt>
                <c:pt idx="410">
                  <c:v>-0.77999996906717728</c:v>
                </c:pt>
                <c:pt idx="411">
                  <c:v>-0.44400005769140949</c:v>
                </c:pt>
                <c:pt idx="412">
                  <c:v>-4.000002401847047E-2</c:v>
                </c:pt>
                <c:pt idx="413">
                  <c:v>0.6679999967957998</c:v>
                </c:pt>
                <c:pt idx="414">
                  <c:v>-0.63199999931032247</c:v>
                </c:pt>
                <c:pt idx="415">
                  <c:v>-7.5999985111945528E-2</c:v>
                </c:pt>
                <c:pt idx="416">
                  <c:v>2.4000205147761185E-2</c:v>
                </c:pt>
                <c:pt idx="417">
                  <c:v>-0.47600006759318808</c:v>
                </c:pt>
                <c:pt idx="418">
                  <c:v>-0.46000007728398012</c:v>
                </c:pt>
                <c:pt idx="419">
                  <c:v>-1.2000007629602863E-2</c:v>
                </c:pt>
                <c:pt idx="420">
                  <c:v>-0.23600000347080588</c:v>
                </c:pt>
                <c:pt idx="421">
                  <c:v>9.9999844519518821E-2</c:v>
                </c:pt>
                <c:pt idx="422">
                  <c:v>0.57999999843538341</c:v>
                </c:pt>
                <c:pt idx="423">
                  <c:v>-0.11999999416544631</c:v>
                </c:pt>
                <c:pt idx="424">
                  <c:v>0.70800000742002822</c:v>
                </c:pt>
                <c:pt idx="425">
                  <c:v>-0.11599998792987816</c:v>
                </c:pt>
                <c:pt idx="426">
                  <c:v>6.3999865963009731E-2</c:v>
                </c:pt>
                <c:pt idx="427">
                  <c:v>-1.3600000240118806</c:v>
                </c:pt>
                <c:pt idx="428">
                  <c:v>-0.25600001799000138</c:v>
                </c:pt>
                <c:pt idx="429">
                  <c:v>0.32399997624416127</c:v>
                </c:pt>
                <c:pt idx="430">
                  <c:v>-1.999999712894511E-2</c:v>
                </c:pt>
                <c:pt idx="431">
                  <c:v>0.33199990604301527</c:v>
                </c:pt>
                <c:pt idx="432">
                  <c:v>0.37599996856655604</c:v>
                </c:pt>
                <c:pt idx="433">
                  <c:v>-1.6000019240888751E-2</c:v>
                </c:pt>
                <c:pt idx="434">
                  <c:v>-1.999999712894511E-2</c:v>
                </c:pt>
                <c:pt idx="435">
                  <c:v>-1.6000019240888751E-2</c:v>
                </c:pt>
                <c:pt idx="436">
                  <c:v>-0.23199998197663385</c:v>
                </c:pt>
                <c:pt idx="437">
                  <c:v>-1.2000007629602863E-2</c:v>
                </c:pt>
                <c:pt idx="438">
                  <c:v>0.8079999897704937</c:v>
                </c:pt>
                <c:pt idx="439">
                  <c:v>0.51200001536085515</c:v>
                </c:pt>
                <c:pt idx="440">
                  <c:v>-0.53199993605530205</c:v>
                </c:pt>
                <c:pt idx="441">
                  <c:v>-0.33599997716171309</c:v>
                </c:pt>
                <c:pt idx="442">
                  <c:v>-0.36800000562892643</c:v>
                </c:pt>
                <c:pt idx="443">
                  <c:v>0.56400003246838237</c:v>
                </c:pt>
                <c:pt idx="444">
                  <c:v>2.0000201959477083E-2</c:v>
                </c:pt>
                <c:pt idx="445">
                  <c:v>0.54000007202791633</c:v>
                </c:pt>
                <c:pt idx="446">
                  <c:v>-0.70799993654011972</c:v>
                </c:pt>
                <c:pt idx="447">
                  <c:v>0.1360000390552874</c:v>
                </c:pt>
                <c:pt idx="448">
                  <c:v>-0.10000001202085533</c:v>
                </c:pt>
                <c:pt idx="449">
                  <c:v>-4.7999973124685236E-2</c:v>
                </c:pt>
                <c:pt idx="450">
                  <c:v>0.34000007902099538</c:v>
                </c:pt>
                <c:pt idx="451">
                  <c:v>-2.800000838205384E-2</c:v>
                </c:pt>
                <c:pt idx="452">
                  <c:v>-0.45199995068564047</c:v>
                </c:pt>
                <c:pt idx="453">
                  <c:v>0.30399996523581618</c:v>
                </c:pt>
                <c:pt idx="454">
                  <c:v>-0.15999998632784901</c:v>
                </c:pt>
                <c:pt idx="455">
                  <c:v>-1.999999712894511E-2</c:v>
                </c:pt>
                <c:pt idx="456">
                  <c:v>-0.48799998463914485</c:v>
                </c:pt>
                <c:pt idx="457">
                  <c:v>-0.6439999761750852</c:v>
                </c:pt>
                <c:pt idx="458">
                  <c:v>-1.6000019240888751E-2</c:v>
                </c:pt>
                <c:pt idx="459">
                  <c:v>-0.41599992163446559</c:v>
                </c:pt>
                <c:pt idx="460">
                  <c:v>-0.34799999053457309</c:v>
                </c:pt>
                <c:pt idx="461">
                  <c:v>-0.21199998874927678</c:v>
                </c:pt>
                <c:pt idx="462">
                  <c:v>-9.5999968740855521E-2</c:v>
                </c:pt>
                <c:pt idx="463">
                  <c:v>0.17200011788993216</c:v>
                </c:pt>
                <c:pt idx="464">
                  <c:v>-0.39600001420138808</c:v>
                </c:pt>
                <c:pt idx="465">
                  <c:v>-0.11999999416544631</c:v>
                </c:pt>
                <c:pt idx="466">
                  <c:v>0.16799984399953929</c:v>
                </c:pt>
                <c:pt idx="467">
                  <c:v>-0.82000006831231909</c:v>
                </c:pt>
                <c:pt idx="468">
                  <c:v>-0.7280000461662115</c:v>
                </c:pt>
                <c:pt idx="469">
                  <c:v>0.29200007667479555</c:v>
                </c:pt>
                <c:pt idx="470">
                  <c:v>0.24000003174437234</c:v>
                </c:pt>
                <c:pt idx="471">
                  <c:v>-1.999999712894511E-2</c:v>
                </c:pt>
                <c:pt idx="472">
                  <c:v>0.11600001737859271</c:v>
                </c:pt>
                <c:pt idx="473">
                  <c:v>0.29600006969024156</c:v>
                </c:pt>
                <c:pt idx="474">
                  <c:v>-0.34799999053457309</c:v>
                </c:pt>
                <c:pt idx="475">
                  <c:v>0.71600002225324044</c:v>
                </c:pt>
                <c:pt idx="476">
                  <c:v>4.7999908438290384E-2</c:v>
                </c:pt>
                <c:pt idx="477">
                  <c:v>0.69199995945554882</c:v>
                </c:pt>
                <c:pt idx="478">
                  <c:v>-0.61199991697976575</c:v>
                </c:pt>
                <c:pt idx="479">
                  <c:v>7.5999989635786497E-2</c:v>
                </c:pt>
                <c:pt idx="480">
                  <c:v>1.3520000584934773</c:v>
                </c:pt>
                <c:pt idx="481">
                  <c:v>7.9999825411581918E-2</c:v>
                </c:pt>
                <c:pt idx="482">
                  <c:v>-0.70399992376287723</c:v>
                </c:pt>
                <c:pt idx="483">
                  <c:v>-0.37999998076688701</c:v>
                </c:pt>
                <c:pt idx="484">
                  <c:v>3.6000158320047139E-2</c:v>
                </c:pt>
                <c:pt idx="485">
                  <c:v>0.56400003246838237</c:v>
                </c:pt>
                <c:pt idx="486">
                  <c:v>1.1520001576480199</c:v>
                </c:pt>
                <c:pt idx="487">
                  <c:v>0.12800000404374551</c:v>
                </c:pt>
                <c:pt idx="488">
                  <c:v>0.33199990604301527</c:v>
                </c:pt>
                <c:pt idx="489">
                  <c:v>0.31199996308370764</c:v>
                </c:pt>
                <c:pt idx="490">
                  <c:v>0.21199997668398718</c:v>
                </c:pt>
                <c:pt idx="491">
                  <c:v>-1.1719999894390722</c:v>
                </c:pt>
                <c:pt idx="492">
                  <c:v>4.0000598041203331E-3</c:v>
                </c:pt>
                <c:pt idx="493">
                  <c:v>-0.3080000300225445</c:v>
                </c:pt>
                <c:pt idx="494">
                  <c:v>0.10399995503396778</c:v>
                </c:pt>
                <c:pt idx="495">
                  <c:v>0.17200011788993216</c:v>
                </c:pt>
                <c:pt idx="496">
                  <c:v>-0.32799999764203647</c:v>
                </c:pt>
                <c:pt idx="497">
                  <c:v>4.7999908438290384E-2</c:v>
                </c:pt>
                <c:pt idx="498">
                  <c:v>-7.5999985111945528E-2</c:v>
                </c:pt>
                <c:pt idx="499">
                  <c:v>0.24400011781443925</c:v>
                </c:pt>
                <c:pt idx="500">
                  <c:v>-1.6000019240888751E-2</c:v>
                </c:pt>
                <c:pt idx="501">
                  <c:v>-0.90399982159934222</c:v>
                </c:pt>
                <c:pt idx="502">
                  <c:v>-7.2000010026462599E-2</c:v>
                </c:pt>
                <c:pt idx="503">
                  <c:v>6.7999869518498665E-2</c:v>
                </c:pt>
                <c:pt idx="504">
                  <c:v>0.84800000617990057</c:v>
                </c:pt>
                <c:pt idx="505">
                  <c:v>0.31999999411109487</c:v>
                </c:pt>
                <c:pt idx="506">
                  <c:v>0.35200005849347732</c:v>
                </c:pt>
                <c:pt idx="507">
                  <c:v>-0.25200000869060235</c:v>
                </c:pt>
                <c:pt idx="508">
                  <c:v>-0.33199999764433352</c:v>
                </c:pt>
                <c:pt idx="509">
                  <c:v>0.11600001737859271</c:v>
                </c:pt>
                <c:pt idx="510">
                  <c:v>-0.17999994855698678</c:v>
                </c:pt>
                <c:pt idx="511">
                  <c:v>-0.70799993654011972</c:v>
                </c:pt>
                <c:pt idx="512">
                  <c:v>-0.61199991697976575</c:v>
                </c:pt>
                <c:pt idx="513">
                  <c:v>0.46399998395019887</c:v>
                </c:pt>
                <c:pt idx="514">
                  <c:v>5.5999893014649103E-2</c:v>
                </c:pt>
                <c:pt idx="515">
                  <c:v>-0.3879999676532121</c:v>
                </c:pt>
                <c:pt idx="516">
                  <c:v>0.12000007763852631</c:v>
                </c:pt>
                <c:pt idx="517">
                  <c:v>-0.55600004573594564</c:v>
                </c:pt>
                <c:pt idx="518">
                  <c:v>-0.43999996076857717</c:v>
                </c:pt>
                <c:pt idx="519">
                  <c:v>0.36400001801699505</c:v>
                </c:pt>
                <c:pt idx="520">
                  <c:v>-2.4000034017039793E-2</c:v>
                </c:pt>
                <c:pt idx="521">
                  <c:v>0.2039999910894886</c:v>
                </c:pt>
                <c:pt idx="522">
                  <c:v>0.16399992993538054</c:v>
                </c:pt>
                <c:pt idx="523">
                  <c:v>3.1999918105977673E-2</c:v>
                </c:pt>
                <c:pt idx="524">
                  <c:v>7.9999825411581918E-2</c:v>
                </c:pt>
                <c:pt idx="525">
                  <c:v>-9.5999968740855521E-2</c:v>
                </c:pt>
                <c:pt idx="526">
                  <c:v>-0.45599997450874341</c:v>
                </c:pt>
                <c:pt idx="527">
                  <c:v>-0.63199999931032247</c:v>
                </c:pt>
                <c:pt idx="528">
                  <c:v>-0.77199996394397963</c:v>
                </c:pt>
                <c:pt idx="529">
                  <c:v>-0.26800001191022665</c:v>
                </c:pt>
                <c:pt idx="530">
                  <c:v>0.55999993228760403</c:v>
                </c:pt>
                <c:pt idx="531">
                  <c:v>0.39999990489252346</c:v>
                </c:pt>
                <c:pt idx="532">
                  <c:v>0.33199990604301527</c:v>
                </c:pt>
                <c:pt idx="533">
                  <c:v>6.0000150852694237E-2</c:v>
                </c:pt>
                <c:pt idx="534">
                  <c:v>0.27599990854971224</c:v>
                </c:pt>
                <c:pt idx="535">
                  <c:v>0.17600006184338962</c:v>
                </c:pt>
                <c:pt idx="536">
                  <c:v>3.1999918105977673E-2</c:v>
                </c:pt>
                <c:pt idx="537">
                  <c:v>0.75200003423686312</c:v>
                </c:pt>
                <c:pt idx="538">
                  <c:v>-0.37199997818467639</c:v>
                </c:pt>
                <c:pt idx="539">
                  <c:v>-0.23600000347080588</c:v>
                </c:pt>
                <c:pt idx="540">
                  <c:v>0.17600006184338962</c:v>
                </c:pt>
                <c:pt idx="541">
                  <c:v>-4.7999973124685236E-2</c:v>
                </c:pt>
                <c:pt idx="542">
                  <c:v>-1.0760000082392853</c:v>
                </c:pt>
                <c:pt idx="543">
                  <c:v>0.26399990868373707</c:v>
                </c:pt>
                <c:pt idx="544">
                  <c:v>0.16799984399953929</c:v>
                </c:pt>
                <c:pt idx="545">
                  <c:v>1.5999841861204456E-2</c:v>
                </c:pt>
                <c:pt idx="546">
                  <c:v>0.12399986091386854</c:v>
                </c:pt>
                <c:pt idx="547">
                  <c:v>0.68800002205523525</c:v>
                </c:pt>
                <c:pt idx="548">
                  <c:v>-4.000002401847047E-2</c:v>
                </c:pt>
                <c:pt idx="549">
                  <c:v>3.6000158320047139E-2</c:v>
                </c:pt>
                <c:pt idx="550">
                  <c:v>-0.49199997478338786</c:v>
                </c:pt>
                <c:pt idx="551">
                  <c:v>4.0000598041203331E-3</c:v>
                </c:pt>
                <c:pt idx="552">
                  <c:v>-1.999999712894511E-2</c:v>
                </c:pt>
                <c:pt idx="553">
                  <c:v>-3.1999992413563695E-2</c:v>
                </c:pt>
                <c:pt idx="554">
                  <c:v>0.3560000352291024</c:v>
                </c:pt>
                <c:pt idx="555">
                  <c:v>0.28400006294527053</c:v>
                </c:pt>
                <c:pt idx="556">
                  <c:v>0</c:v>
                </c:pt>
                <c:pt idx="557">
                  <c:v>-0.35199996010156237</c:v>
                </c:pt>
                <c:pt idx="558">
                  <c:v>9.1999852227030429E-2</c:v>
                </c:pt>
                <c:pt idx="559">
                  <c:v>0.50400003270926941</c:v>
                </c:pt>
                <c:pt idx="560">
                  <c:v>-4.4000040360117884E-2</c:v>
                </c:pt>
                <c:pt idx="561">
                  <c:v>0.1480001653517212</c:v>
                </c:pt>
                <c:pt idx="562">
                  <c:v>0.38800006183202074</c:v>
                </c:pt>
                <c:pt idx="563">
                  <c:v>0.12800000404374551</c:v>
                </c:pt>
                <c:pt idx="564">
                  <c:v>0.53600006777943254</c:v>
                </c:pt>
                <c:pt idx="565">
                  <c:v>2.7999963337162325E-2</c:v>
                </c:pt>
                <c:pt idx="566">
                  <c:v>4.4000087613418476E-2</c:v>
                </c:pt>
                <c:pt idx="567">
                  <c:v>2.4000205147761185E-2</c:v>
                </c:pt>
                <c:pt idx="568">
                  <c:v>1.0600001328161097</c:v>
                </c:pt>
                <c:pt idx="569">
                  <c:v>-0.36000002401188047</c:v>
                </c:pt>
                <c:pt idx="570">
                  <c:v>1.0279999633371624</c:v>
                </c:pt>
                <c:pt idx="571">
                  <c:v>0.13999990679436869</c:v>
                </c:pt>
                <c:pt idx="572">
                  <c:v>6.3999865963009731E-2</c:v>
                </c:pt>
                <c:pt idx="573">
                  <c:v>0.24800002431630153</c:v>
                </c:pt>
                <c:pt idx="574">
                  <c:v>-8.7999994486522376E-2</c:v>
                </c:pt>
                <c:pt idx="575">
                  <c:v>-0.24000005055069967</c:v>
                </c:pt>
                <c:pt idx="576">
                  <c:v>1.5999841861204456E-2</c:v>
                </c:pt>
                <c:pt idx="577">
                  <c:v>2.7999963337162325E-2</c:v>
                </c:pt>
                <c:pt idx="578">
                  <c:v>6.7999869518498665E-2</c:v>
                </c:pt>
                <c:pt idx="579">
                  <c:v>0.69999995480649002</c:v>
                </c:pt>
                <c:pt idx="580">
                  <c:v>-0.33999998800627623</c:v>
                </c:pt>
                <c:pt idx="581">
                  <c:v>-0.24000005055069967</c:v>
                </c:pt>
                <c:pt idx="582">
                  <c:v>4.0000598041203331E-3</c:v>
                </c:pt>
                <c:pt idx="583">
                  <c:v>0.31999999411109487</c:v>
                </c:pt>
                <c:pt idx="584">
                  <c:v>-0.26399998190179419</c:v>
                </c:pt>
                <c:pt idx="585">
                  <c:v>0.72400005837943793</c:v>
                </c:pt>
                <c:pt idx="586">
                  <c:v>-0.58800001991352535</c:v>
                </c:pt>
                <c:pt idx="587">
                  <c:v>-5.2000001157207834E-2</c:v>
                </c:pt>
                <c:pt idx="588">
                  <c:v>6.3999865963009731E-2</c:v>
                </c:pt>
                <c:pt idx="589">
                  <c:v>0.19600006648568796</c:v>
                </c:pt>
                <c:pt idx="590">
                  <c:v>-0.48799998463914485</c:v>
                </c:pt>
                <c:pt idx="591">
                  <c:v>0.48000004866334162</c:v>
                </c:pt>
                <c:pt idx="592">
                  <c:v>0.31599994298974898</c:v>
                </c:pt>
                <c:pt idx="593">
                  <c:v>6.0000150852694237E-2</c:v>
                </c:pt>
                <c:pt idx="594">
                  <c:v>0.67200001337575144</c:v>
                </c:pt>
                <c:pt idx="595">
                  <c:v>7.9999825411581918E-2</c:v>
                </c:pt>
                <c:pt idx="596">
                  <c:v>-1.635999976384986</c:v>
                </c:pt>
                <c:pt idx="597">
                  <c:v>-0.44800004785290232</c:v>
                </c:pt>
                <c:pt idx="598">
                  <c:v>2.7999963337162325E-2</c:v>
                </c:pt>
                <c:pt idx="599">
                  <c:v>0.16799984399953929</c:v>
                </c:pt>
                <c:pt idx="600">
                  <c:v>-0.38400000997399925</c:v>
                </c:pt>
                <c:pt idx="601">
                  <c:v>-0.57999999249988798</c:v>
                </c:pt>
                <c:pt idx="602">
                  <c:v>-2.800000838205384E-2</c:v>
                </c:pt>
                <c:pt idx="603">
                  <c:v>0.47199995961358293</c:v>
                </c:pt>
                <c:pt idx="604">
                  <c:v>2.7999963337162325E-2</c:v>
                </c:pt>
                <c:pt idx="605">
                  <c:v>-1.2000007629602863E-2</c:v>
                </c:pt>
                <c:pt idx="606">
                  <c:v>0.69199995945554882</c:v>
                </c:pt>
                <c:pt idx="607">
                  <c:v>0.84800000617990057</c:v>
                </c:pt>
                <c:pt idx="608">
                  <c:v>-0.21199998874927678</c:v>
                </c:pt>
                <c:pt idx="609">
                  <c:v>0.28000005373218928</c:v>
                </c:pt>
                <c:pt idx="610">
                  <c:v>-5.2000001157207834E-2</c:v>
                </c:pt>
                <c:pt idx="611">
                  <c:v>1.1999861880175884E-2</c:v>
                </c:pt>
                <c:pt idx="612">
                  <c:v>-0.30000002453378943</c:v>
                </c:pt>
                <c:pt idx="613">
                  <c:v>-0.75999996080771881</c:v>
                </c:pt>
                <c:pt idx="614">
                  <c:v>0.15600004087171662</c:v>
                </c:pt>
                <c:pt idx="615">
                  <c:v>0.27599990854971224</c:v>
                </c:pt>
                <c:pt idx="616">
                  <c:v>4.0000598041203331E-3</c:v>
                </c:pt>
                <c:pt idx="617">
                  <c:v>0.72000003358903852</c:v>
                </c:pt>
                <c:pt idx="618">
                  <c:v>-8.7999994486522376E-2</c:v>
                </c:pt>
                <c:pt idx="619">
                  <c:v>-1.5440000965723022</c:v>
                </c:pt>
                <c:pt idx="620">
                  <c:v>0.32799999449611333</c:v>
                </c:pt>
                <c:pt idx="621">
                  <c:v>-0.20400001258742925</c:v>
                </c:pt>
                <c:pt idx="622">
                  <c:v>0.41599991023383154</c:v>
                </c:pt>
                <c:pt idx="623">
                  <c:v>0.10399995503396778</c:v>
                </c:pt>
                <c:pt idx="624">
                  <c:v>-0.17199998943907219</c:v>
                </c:pt>
                <c:pt idx="625">
                  <c:v>-0.71599993705472942</c:v>
                </c:pt>
                <c:pt idx="626">
                  <c:v>-0.25600001799000138</c:v>
                </c:pt>
                <c:pt idx="627">
                  <c:v>-0.75999996080771881</c:v>
                </c:pt>
                <c:pt idx="628">
                  <c:v>-0.1640000015351801</c:v>
                </c:pt>
                <c:pt idx="629">
                  <c:v>-0.1640000015351801</c:v>
                </c:pt>
                <c:pt idx="630">
                  <c:v>1.0919998606047228</c:v>
                </c:pt>
                <c:pt idx="631">
                  <c:v>-1.6000019240888751E-2</c:v>
                </c:pt>
                <c:pt idx="632">
                  <c:v>0.11200005643830732</c:v>
                </c:pt>
                <c:pt idx="633">
                  <c:v>7.9998543012562359E-3</c:v>
                </c:pt>
                <c:pt idx="634">
                  <c:v>-0.47600006759318808</c:v>
                </c:pt>
                <c:pt idx="635">
                  <c:v>-1.999999712894511E-2</c:v>
                </c:pt>
                <c:pt idx="636">
                  <c:v>-1.6000019240888751E-2</c:v>
                </c:pt>
                <c:pt idx="637">
                  <c:v>-1.0280000083820537</c:v>
                </c:pt>
                <c:pt idx="638">
                  <c:v>0.15600004087171662</c:v>
                </c:pt>
                <c:pt idx="639">
                  <c:v>5.2000202162036074E-2</c:v>
                </c:pt>
                <c:pt idx="640">
                  <c:v>-0.1640000015351801</c:v>
                </c:pt>
                <c:pt idx="641">
                  <c:v>0.47600005071594237</c:v>
                </c:pt>
                <c:pt idx="642">
                  <c:v>-1.2000007629602863E-2</c:v>
                </c:pt>
                <c:pt idx="643">
                  <c:v>-0.21999997114977751</c:v>
                </c:pt>
                <c:pt idx="644">
                  <c:v>-8.0000045088117755E-2</c:v>
                </c:pt>
                <c:pt idx="645">
                  <c:v>1.7200000414809899</c:v>
                </c:pt>
                <c:pt idx="646">
                  <c:v>-0.22399999838011689</c:v>
                </c:pt>
                <c:pt idx="647">
                  <c:v>-0.19999994482472591</c:v>
                </c:pt>
                <c:pt idx="648">
                  <c:v>0.29200007667479555</c:v>
                </c:pt>
                <c:pt idx="649">
                  <c:v>0.1480001653517212</c:v>
                </c:pt>
                <c:pt idx="650">
                  <c:v>0.24400011781443925</c:v>
                </c:pt>
                <c:pt idx="651">
                  <c:v>-4.4000040360117884E-2</c:v>
                </c:pt>
                <c:pt idx="652">
                  <c:v>0.27599990854971224</c:v>
                </c:pt>
                <c:pt idx="653">
                  <c:v>-4.4000040360117884E-2</c:v>
                </c:pt>
                <c:pt idx="654">
                  <c:v>2.4000205147761185E-2</c:v>
                </c:pt>
                <c:pt idx="655">
                  <c:v>-6.0000008227641441E-2</c:v>
                </c:pt>
                <c:pt idx="656">
                  <c:v>0.16000008508796787</c:v>
                </c:pt>
                <c:pt idx="657">
                  <c:v>0.28400006294527053</c:v>
                </c:pt>
                <c:pt idx="658">
                  <c:v>-6.4000014975623395E-2</c:v>
                </c:pt>
                <c:pt idx="659">
                  <c:v>0.10399995503396778</c:v>
                </c:pt>
                <c:pt idx="660">
                  <c:v>-0.41200004388337391</c:v>
                </c:pt>
                <c:pt idx="661">
                  <c:v>0.40799999919903823</c:v>
                </c:pt>
                <c:pt idx="662">
                  <c:v>0.28800003201294683</c:v>
                </c:pt>
                <c:pt idx="663">
                  <c:v>4.0000598041203331E-3</c:v>
                </c:pt>
                <c:pt idx="664">
                  <c:v>-6.7999998076907833E-2</c:v>
                </c:pt>
                <c:pt idx="665">
                  <c:v>-1.6399999315004654</c:v>
                </c:pt>
                <c:pt idx="666">
                  <c:v>-4.000002401847047E-2</c:v>
                </c:pt>
                <c:pt idx="667">
                  <c:v>-0.66400002974243599</c:v>
                </c:pt>
                <c:pt idx="668">
                  <c:v>-0.34799999053457309</c:v>
                </c:pt>
                <c:pt idx="669">
                  <c:v>-0.56800008165752458</c:v>
                </c:pt>
                <c:pt idx="670">
                  <c:v>-0.10000001202085533</c:v>
                </c:pt>
                <c:pt idx="671">
                  <c:v>0.17200011788993216</c:v>
                </c:pt>
                <c:pt idx="672">
                  <c:v>0.57999999843538341</c:v>
                </c:pt>
                <c:pt idx="673">
                  <c:v>0.18399997096611601</c:v>
                </c:pt>
                <c:pt idx="674">
                  <c:v>-0.56399994992909075</c:v>
                </c:pt>
                <c:pt idx="675">
                  <c:v>9.1999852227030429E-2</c:v>
                </c:pt>
                <c:pt idx="676">
                  <c:v>8.4000067494370056E-2</c:v>
                </c:pt>
                <c:pt idx="677">
                  <c:v>-0.33999998800627623</c:v>
                </c:pt>
                <c:pt idx="678">
                  <c:v>-0.39200005037036789</c:v>
                </c:pt>
                <c:pt idx="679">
                  <c:v>-0.88799996356327748</c:v>
                </c:pt>
                <c:pt idx="680">
                  <c:v>0.15600004087171662</c:v>
                </c:pt>
                <c:pt idx="681">
                  <c:v>-7.5999985111945528E-2</c:v>
                </c:pt>
                <c:pt idx="682">
                  <c:v>-8.7999994486522376E-2</c:v>
                </c:pt>
                <c:pt idx="683">
                  <c:v>-0.28400000761541405</c:v>
                </c:pt>
                <c:pt idx="684">
                  <c:v>-0.60000006419130281</c:v>
                </c:pt>
                <c:pt idx="685">
                  <c:v>2.4000205147761185E-2</c:v>
                </c:pt>
                <c:pt idx="686">
                  <c:v>0.15199984389142607</c:v>
                </c:pt>
                <c:pt idx="687">
                  <c:v>-0.21999997114977751</c:v>
                </c:pt>
                <c:pt idx="688">
                  <c:v>-0.22399999838011689</c:v>
                </c:pt>
                <c:pt idx="689">
                  <c:v>-4.000002401847047E-2</c:v>
                </c:pt>
                <c:pt idx="690">
                  <c:v>0.12399986091386854</c:v>
                </c:pt>
                <c:pt idx="691">
                  <c:v>-3.5999979819101163E-2</c:v>
                </c:pt>
                <c:pt idx="692">
                  <c:v>-0.19600000008555332</c:v>
                </c:pt>
                <c:pt idx="693">
                  <c:v>-0.84799985512113907</c:v>
                </c:pt>
                <c:pt idx="694">
                  <c:v>0.1480001653517212</c:v>
                </c:pt>
                <c:pt idx="695">
                  <c:v>0.31199996308370764</c:v>
                </c:pt>
                <c:pt idx="696">
                  <c:v>-3.9999884829982459E-3</c:v>
                </c:pt>
                <c:pt idx="697">
                  <c:v>7.9998543012562359E-3</c:v>
                </c:pt>
                <c:pt idx="698">
                  <c:v>0.13199985689395041</c:v>
                </c:pt>
                <c:pt idx="699">
                  <c:v>-0.59199998056637215</c:v>
                </c:pt>
                <c:pt idx="700">
                  <c:v>-0.38400000997399925</c:v>
                </c:pt>
                <c:pt idx="701">
                  <c:v>-7.5999985111945528E-2</c:v>
                </c:pt>
                <c:pt idx="702">
                  <c:v>-0.15999998632784901</c:v>
                </c:pt>
                <c:pt idx="703">
                  <c:v>-0.50800009834646342</c:v>
                </c:pt>
                <c:pt idx="704">
                  <c:v>0</c:v>
                </c:pt>
                <c:pt idx="705">
                  <c:v>-3.9999884829982459E-3</c:v>
                </c:pt>
                <c:pt idx="706">
                  <c:v>2.7999963337162325E-2</c:v>
                </c:pt>
                <c:pt idx="707">
                  <c:v>-3.1999992413563695E-2</c:v>
                </c:pt>
                <c:pt idx="708">
                  <c:v>7.5999989635786497E-2</c:v>
                </c:pt>
                <c:pt idx="709">
                  <c:v>-1.1319999967090961</c:v>
                </c:pt>
                <c:pt idx="710">
                  <c:v>3.9999916521464819E-2</c:v>
                </c:pt>
                <c:pt idx="711">
                  <c:v>0.13199985689395041</c:v>
                </c:pt>
                <c:pt idx="712">
                  <c:v>-5.2000001157207834E-2</c:v>
                </c:pt>
                <c:pt idx="713">
                  <c:v>-1.3439999942226546</c:v>
                </c:pt>
                <c:pt idx="714">
                  <c:v>0.43600002161413798</c:v>
                </c:pt>
                <c:pt idx="715">
                  <c:v>-5.6000018662609952E-2</c:v>
                </c:pt>
                <c:pt idx="716">
                  <c:v>0.21199997668398718</c:v>
                </c:pt>
                <c:pt idx="717">
                  <c:v>0.38800006183202074</c:v>
                </c:pt>
                <c:pt idx="718">
                  <c:v>-5.2000001157207834E-2</c:v>
                </c:pt>
                <c:pt idx="719">
                  <c:v>-0.17599996884084324</c:v>
                </c:pt>
                <c:pt idx="720">
                  <c:v>-9.1999989289468453E-2</c:v>
                </c:pt>
                <c:pt idx="721">
                  <c:v>-3.1999992413563695E-2</c:v>
                </c:pt>
                <c:pt idx="722">
                  <c:v>0.61600000256013721</c:v>
                </c:pt>
                <c:pt idx="723">
                  <c:v>0.72800003275889391</c:v>
                </c:pt>
                <c:pt idx="724">
                  <c:v>0.80000004696997606</c:v>
                </c:pt>
                <c:pt idx="725">
                  <c:v>0.19200010830396655</c:v>
                </c:pt>
                <c:pt idx="726">
                  <c:v>0.45599991135403617</c:v>
                </c:pt>
                <c:pt idx="727">
                  <c:v>0.26800007808447085</c:v>
                </c:pt>
                <c:pt idx="728">
                  <c:v>0.64800002243275245</c:v>
                </c:pt>
                <c:pt idx="729">
                  <c:v>0.23199989752166947</c:v>
                </c:pt>
                <c:pt idx="730">
                  <c:v>0.19200010830396655</c:v>
                </c:pt>
                <c:pt idx="731">
                  <c:v>-0.29199998243865377</c:v>
                </c:pt>
                <c:pt idx="732">
                  <c:v>0.38000002125516014</c:v>
                </c:pt>
                <c:pt idx="733">
                  <c:v>-6.0000008227641441E-2</c:v>
                </c:pt>
                <c:pt idx="734">
                  <c:v>-4.4000040360117884E-2</c:v>
                </c:pt>
                <c:pt idx="735">
                  <c:v>0.20800012492212774</c:v>
                </c:pt>
                <c:pt idx="736">
                  <c:v>-0.18400005906626823</c:v>
                </c:pt>
                <c:pt idx="737">
                  <c:v>-1.6000019240888751E-2</c:v>
                </c:pt>
                <c:pt idx="738">
                  <c:v>-0.33999998800627623</c:v>
                </c:pt>
                <c:pt idx="739">
                  <c:v>-0.49999996198993063</c:v>
                </c:pt>
                <c:pt idx="740">
                  <c:v>-0.19600000008555332</c:v>
                </c:pt>
                <c:pt idx="741">
                  <c:v>4.0000598041203331E-3</c:v>
                </c:pt>
                <c:pt idx="742">
                  <c:v>-0.15599999486167665</c:v>
                </c:pt>
                <c:pt idx="743">
                  <c:v>-0.11599998792987816</c:v>
                </c:pt>
                <c:pt idx="744">
                  <c:v>0</c:v>
                </c:pt>
                <c:pt idx="745">
                  <c:v>-1.7360000948400081</c:v>
                </c:pt>
                <c:pt idx="746">
                  <c:v>0.39599994984756248</c:v>
                </c:pt>
                <c:pt idx="747">
                  <c:v>0.16799984399953929</c:v>
                </c:pt>
                <c:pt idx="748">
                  <c:v>0.93600000302202124</c:v>
                </c:pt>
                <c:pt idx="749">
                  <c:v>0.32399997624416127</c:v>
                </c:pt>
                <c:pt idx="750">
                  <c:v>-8.4000005320998716E-2</c:v>
                </c:pt>
                <c:pt idx="751">
                  <c:v>0.30799999284705615</c:v>
                </c:pt>
                <c:pt idx="752">
                  <c:v>1.1999861880175884E-2</c:v>
                </c:pt>
                <c:pt idx="753">
                  <c:v>-1.2000007629602863E-2</c:v>
                </c:pt>
                <c:pt idx="754">
                  <c:v>0.69599996659095931</c:v>
                </c:pt>
                <c:pt idx="755">
                  <c:v>4.0000598041203331E-3</c:v>
                </c:pt>
                <c:pt idx="756">
                  <c:v>-0.62800006074632553</c:v>
                </c:pt>
                <c:pt idx="757">
                  <c:v>7.9998543012562359E-3</c:v>
                </c:pt>
                <c:pt idx="758">
                  <c:v>0.17999993168768094</c:v>
                </c:pt>
                <c:pt idx="759">
                  <c:v>-3.1999992413563695E-2</c:v>
                </c:pt>
                <c:pt idx="760">
                  <c:v>-0.37999998076688701</c:v>
                </c:pt>
                <c:pt idx="761">
                  <c:v>-0.25200000869060235</c:v>
                </c:pt>
                <c:pt idx="762">
                  <c:v>-1.1680000401094375</c:v>
                </c:pt>
                <c:pt idx="763">
                  <c:v>-0.66800009998305909</c:v>
                </c:pt>
                <c:pt idx="764">
                  <c:v>-8.0000045088117755E-2</c:v>
                </c:pt>
                <c:pt idx="765">
                  <c:v>-0.10800000688957691</c:v>
                </c:pt>
                <c:pt idx="766">
                  <c:v>1.0279999633371624</c:v>
                </c:pt>
                <c:pt idx="767">
                  <c:v>-1.2000007629602863E-2</c:v>
                </c:pt>
                <c:pt idx="768">
                  <c:v>-1.0480000164913146</c:v>
                </c:pt>
                <c:pt idx="769">
                  <c:v>-0.29199998243865377</c:v>
                </c:pt>
                <c:pt idx="770">
                  <c:v>-5.2000001157207834E-2</c:v>
                </c:pt>
                <c:pt idx="771">
                  <c:v>-9.1999989289468453E-2</c:v>
                </c:pt>
                <c:pt idx="772">
                  <c:v>5.2000202162036074E-2</c:v>
                </c:pt>
                <c:pt idx="773">
                  <c:v>-0.17199998943907219</c:v>
                </c:pt>
                <c:pt idx="774">
                  <c:v>-0.9880001318246967</c:v>
                </c:pt>
                <c:pt idx="775">
                  <c:v>0.30399996523581618</c:v>
                </c:pt>
                <c:pt idx="776">
                  <c:v>-0.16800000199720139</c:v>
                </c:pt>
                <c:pt idx="777">
                  <c:v>-6.7999998076907833E-2</c:v>
                </c:pt>
                <c:pt idx="778">
                  <c:v>0.50800004128951715</c:v>
                </c:pt>
                <c:pt idx="779">
                  <c:v>-0.35199996010156237</c:v>
                </c:pt>
                <c:pt idx="780">
                  <c:v>0.11600001737859271</c:v>
                </c:pt>
                <c:pt idx="781">
                  <c:v>0.12000007763852631</c:v>
                </c:pt>
                <c:pt idx="782">
                  <c:v>0.91999998603366351</c:v>
                </c:pt>
                <c:pt idx="783">
                  <c:v>-5.2000001157207834E-2</c:v>
                </c:pt>
                <c:pt idx="784">
                  <c:v>9.5999820424984603E-2</c:v>
                </c:pt>
                <c:pt idx="785">
                  <c:v>0.38800006183202074</c:v>
                </c:pt>
                <c:pt idx="786">
                  <c:v>0.12000007763852631</c:v>
                </c:pt>
                <c:pt idx="787">
                  <c:v>0.12000007763852631</c:v>
                </c:pt>
                <c:pt idx="788">
                  <c:v>-0.14799999056158644</c:v>
                </c:pt>
                <c:pt idx="789">
                  <c:v>-7.5999985111945528E-2</c:v>
                </c:pt>
                <c:pt idx="790">
                  <c:v>0.32799999449611333</c:v>
                </c:pt>
                <c:pt idx="791">
                  <c:v>-0.33199999764433352</c:v>
                </c:pt>
                <c:pt idx="792">
                  <c:v>-0.39999996693761958</c:v>
                </c:pt>
                <c:pt idx="793">
                  <c:v>-0.97999979804052295</c:v>
                </c:pt>
                <c:pt idx="794">
                  <c:v>-0.41599992163446559</c:v>
                </c:pt>
                <c:pt idx="795">
                  <c:v>0.41199995001285561</c:v>
                </c:pt>
                <c:pt idx="796">
                  <c:v>-0.63599994839489049</c:v>
                </c:pt>
                <c:pt idx="797">
                  <c:v>-0.15999998632784901</c:v>
                </c:pt>
                <c:pt idx="798">
                  <c:v>3.1999918105977673E-2</c:v>
                </c:pt>
                <c:pt idx="799">
                  <c:v>0</c:v>
                </c:pt>
                <c:pt idx="800">
                  <c:v>-0.55600004573594564</c:v>
                </c:pt>
                <c:pt idx="801">
                  <c:v>0.3840000079189485</c:v>
                </c:pt>
                <c:pt idx="802">
                  <c:v>-0.29599998017211249</c:v>
                </c:pt>
                <c:pt idx="803">
                  <c:v>-0.31199998856402827</c:v>
                </c:pt>
                <c:pt idx="804">
                  <c:v>0.17600006184338962</c:v>
                </c:pt>
                <c:pt idx="805">
                  <c:v>-0.36000002401188047</c:v>
                </c:pt>
                <c:pt idx="806">
                  <c:v>-0.94800017675867831</c:v>
                </c:pt>
                <c:pt idx="807">
                  <c:v>0.10399995503396778</c:v>
                </c:pt>
                <c:pt idx="808">
                  <c:v>4.7999908438290384E-2</c:v>
                </c:pt>
                <c:pt idx="809">
                  <c:v>0.19200010830396655</c:v>
                </c:pt>
                <c:pt idx="810">
                  <c:v>-0.60800004855145084</c:v>
                </c:pt>
                <c:pt idx="811">
                  <c:v>-0.42799996666713319</c:v>
                </c:pt>
                <c:pt idx="812">
                  <c:v>8.4000067494370056E-2</c:v>
                </c:pt>
                <c:pt idx="813">
                  <c:v>-0.12799997178724998</c:v>
                </c:pt>
                <c:pt idx="814">
                  <c:v>-0.25200000869060235</c:v>
                </c:pt>
                <c:pt idx="815">
                  <c:v>-5.2000001157207834E-2</c:v>
                </c:pt>
                <c:pt idx="816">
                  <c:v>-0.57999999249988798</c:v>
                </c:pt>
                <c:pt idx="817">
                  <c:v>-8.4000005320998716E-2</c:v>
                </c:pt>
                <c:pt idx="818">
                  <c:v>-0.33199999764433352</c:v>
                </c:pt>
                <c:pt idx="819">
                  <c:v>-0.51599997950034571</c:v>
                </c:pt>
                <c:pt idx="820">
                  <c:v>0.33199990604301527</c:v>
                </c:pt>
                <c:pt idx="821">
                  <c:v>3.1999918105977673E-2</c:v>
                </c:pt>
                <c:pt idx="822">
                  <c:v>-1.6000019240888751E-2</c:v>
                </c:pt>
                <c:pt idx="823">
                  <c:v>-0.33999998800627623</c:v>
                </c:pt>
                <c:pt idx="824">
                  <c:v>6.3999865963009731E-2</c:v>
                </c:pt>
                <c:pt idx="825">
                  <c:v>0.34400004296873232</c:v>
                </c:pt>
                <c:pt idx="826">
                  <c:v>-0.49199997478338786</c:v>
                </c:pt>
                <c:pt idx="827">
                  <c:v>-4.4000040360117884E-2</c:v>
                </c:pt>
                <c:pt idx="828">
                  <c:v>-0.43999996076857717</c:v>
                </c:pt>
                <c:pt idx="829">
                  <c:v>-2.4000034017039793E-2</c:v>
                </c:pt>
                <c:pt idx="830">
                  <c:v>0.32799999449611333</c:v>
                </c:pt>
                <c:pt idx="831">
                  <c:v>-0.27999995654602317</c:v>
                </c:pt>
                <c:pt idx="832">
                  <c:v>7.9998543012562359E-3</c:v>
                </c:pt>
                <c:pt idx="833">
                  <c:v>0.64800002243275245</c:v>
                </c:pt>
                <c:pt idx="834">
                  <c:v>-9.5999968740855521E-2</c:v>
                </c:pt>
                <c:pt idx="835">
                  <c:v>1.5999841861204456E-2</c:v>
                </c:pt>
                <c:pt idx="836">
                  <c:v>0.97999999744986754</c:v>
                </c:pt>
                <c:pt idx="837">
                  <c:v>-1.999999712894511E-2</c:v>
                </c:pt>
                <c:pt idx="838">
                  <c:v>-0.61199991697976575</c:v>
                </c:pt>
                <c:pt idx="839">
                  <c:v>-8.0000078469378653E-3</c:v>
                </c:pt>
                <c:pt idx="840">
                  <c:v>0.10399995503396778</c:v>
                </c:pt>
                <c:pt idx="841">
                  <c:v>-1.1239999877217097</c:v>
                </c:pt>
                <c:pt idx="842">
                  <c:v>9.9999844519518821E-2</c:v>
                </c:pt>
                <c:pt idx="843">
                  <c:v>-6.4000014975623395E-2</c:v>
                </c:pt>
                <c:pt idx="844">
                  <c:v>6.7999869518498665E-2</c:v>
                </c:pt>
                <c:pt idx="845">
                  <c:v>9.9999844519518821E-2</c:v>
                </c:pt>
                <c:pt idx="846">
                  <c:v>0.88000000583455373</c:v>
                </c:pt>
                <c:pt idx="847">
                  <c:v>-4.7999973124685236E-2</c:v>
                </c:pt>
                <c:pt idx="848">
                  <c:v>-2.800000838205384E-2</c:v>
                </c:pt>
                <c:pt idx="849">
                  <c:v>0.452000008281291</c:v>
                </c:pt>
                <c:pt idx="850">
                  <c:v>0.25200011701132952</c:v>
                </c:pt>
                <c:pt idx="851">
                  <c:v>0.25200011701132952</c:v>
                </c:pt>
                <c:pt idx="852">
                  <c:v>-0.77599997556214462</c:v>
                </c:pt>
                <c:pt idx="853">
                  <c:v>-0.30000002453378943</c:v>
                </c:pt>
                <c:pt idx="854">
                  <c:v>-0.82799988211006781</c:v>
                </c:pt>
                <c:pt idx="855">
                  <c:v>-0.92400001579677182</c:v>
                </c:pt>
                <c:pt idx="856">
                  <c:v>-4.000002401847047E-2</c:v>
                </c:pt>
                <c:pt idx="857">
                  <c:v>0.23199989752166947</c:v>
                </c:pt>
                <c:pt idx="858">
                  <c:v>0.67200001337575144</c:v>
                </c:pt>
                <c:pt idx="859">
                  <c:v>-0.8600000932056312</c:v>
                </c:pt>
                <c:pt idx="860">
                  <c:v>-0.21600001164666707</c:v>
                </c:pt>
                <c:pt idx="861">
                  <c:v>7.2000126026313435E-2</c:v>
                </c:pt>
                <c:pt idx="862">
                  <c:v>6.7999869518498665E-2</c:v>
                </c:pt>
                <c:pt idx="863">
                  <c:v>-0.37999998076688701</c:v>
                </c:pt>
                <c:pt idx="864">
                  <c:v>-1.103999990646245</c:v>
                </c:pt>
                <c:pt idx="865">
                  <c:v>-0.33199999764433352</c:v>
                </c:pt>
                <c:pt idx="866">
                  <c:v>-1.6000019240888751E-2</c:v>
                </c:pt>
                <c:pt idx="867">
                  <c:v>7.5999989635786497E-2</c:v>
                </c:pt>
                <c:pt idx="868">
                  <c:v>-0.58400010963144033</c:v>
                </c:pt>
                <c:pt idx="869">
                  <c:v>-0.33999998800627623</c:v>
                </c:pt>
                <c:pt idx="870">
                  <c:v>-7.5999985111945528E-2</c:v>
                </c:pt>
                <c:pt idx="871">
                  <c:v>-4.4000040360117884E-2</c:v>
                </c:pt>
                <c:pt idx="872">
                  <c:v>0.31599994298974898</c:v>
                </c:pt>
                <c:pt idx="873">
                  <c:v>0.13999990679436869</c:v>
                </c:pt>
                <c:pt idx="874">
                  <c:v>-0.10800000688957691</c:v>
                </c:pt>
                <c:pt idx="875">
                  <c:v>-0.15199999382009946</c:v>
                </c:pt>
                <c:pt idx="876">
                  <c:v>0.16399992993538054</c:v>
                </c:pt>
                <c:pt idx="877">
                  <c:v>-8.7999994486522376E-2</c:v>
                </c:pt>
                <c:pt idx="878">
                  <c:v>0.58399993669363959</c:v>
                </c:pt>
                <c:pt idx="879">
                  <c:v>2.7999963337162325E-2</c:v>
                </c:pt>
                <c:pt idx="880">
                  <c:v>-1.5639999677145733</c:v>
                </c:pt>
                <c:pt idx="881">
                  <c:v>-1.0400000098267701</c:v>
                </c:pt>
                <c:pt idx="882">
                  <c:v>-5.6000018662609952E-2</c:v>
                </c:pt>
                <c:pt idx="883">
                  <c:v>-0.11200000251787265</c:v>
                </c:pt>
                <c:pt idx="884">
                  <c:v>-8.0000078469378653E-3</c:v>
                </c:pt>
                <c:pt idx="885">
                  <c:v>-0.13999998500466057</c:v>
                </c:pt>
                <c:pt idx="886">
                  <c:v>-0.53999990556536559</c:v>
                </c:pt>
                <c:pt idx="887">
                  <c:v>-6.7999998076907833E-2</c:v>
                </c:pt>
                <c:pt idx="888">
                  <c:v>5.5999893014649103E-2</c:v>
                </c:pt>
                <c:pt idx="889">
                  <c:v>-4.000002401847047E-2</c:v>
                </c:pt>
                <c:pt idx="890">
                  <c:v>-0.1040000070912652</c:v>
                </c:pt>
                <c:pt idx="891">
                  <c:v>0.69599996659095931</c:v>
                </c:pt>
                <c:pt idx="892">
                  <c:v>-0.66800009998305909</c:v>
                </c:pt>
                <c:pt idx="893">
                  <c:v>-0.13999998500466057</c:v>
                </c:pt>
                <c:pt idx="894">
                  <c:v>3.9999916521464819E-2</c:v>
                </c:pt>
                <c:pt idx="895">
                  <c:v>1.4080000072928749</c:v>
                </c:pt>
                <c:pt idx="896">
                  <c:v>0.21199997668398718</c:v>
                </c:pt>
                <c:pt idx="897">
                  <c:v>0.30399996523581618</c:v>
                </c:pt>
                <c:pt idx="898">
                  <c:v>-1.1159999879298781</c:v>
                </c:pt>
                <c:pt idx="899">
                  <c:v>1.1999861880175884E-2</c:v>
                </c:pt>
                <c:pt idx="900">
                  <c:v>0.43600002161413798</c:v>
                </c:pt>
                <c:pt idx="901">
                  <c:v>-0.75599988218556069</c:v>
                </c:pt>
                <c:pt idx="902">
                  <c:v>6.3999865963009731E-2</c:v>
                </c:pt>
                <c:pt idx="903">
                  <c:v>9.9999844519518821E-2</c:v>
                </c:pt>
                <c:pt idx="904">
                  <c:v>-8.4000005320998716E-2</c:v>
                </c:pt>
                <c:pt idx="905">
                  <c:v>1.1999861880175884E-2</c:v>
                </c:pt>
                <c:pt idx="906">
                  <c:v>-0.22399999838011689</c:v>
                </c:pt>
                <c:pt idx="907">
                  <c:v>5.2000202162036074E-2</c:v>
                </c:pt>
                <c:pt idx="908">
                  <c:v>-1.1319999967090961</c:v>
                </c:pt>
                <c:pt idx="909">
                  <c:v>-8.0000078469378653E-3</c:v>
                </c:pt>
                <c:pt idx="910">
                  <c:v>4.0000598041203331E-3</c:v>
                </c:pt>
                <c:pt idx="911">
                  <c:v>-2.800000838205384E-2</c:v>
                </c:pt>
                <c:pt idx="912">
                  <c:v>-0.15999998632784901</c:v>
                </c:pt>
                <c:pt idx="913">
                  <c:v>0.16399992993538054</c:v>
                </c:pt>
                <c:pt idx="914">
                  <c:v>-0.1040000070912652</c:v>
                </c:pt>
                <c:pt idx="915">
                  <c:v>0.44800005427755751</c:v>
                </c:pt>
                <c:pt idx="916">
                  <c:v>0.65999999500402495</c:v>
                </c:pt>
                <c:pt idx="917">
                  <c:v>-0.94400011267393913</c:v>
                </c:pt>
                <c:pt idx="918">
                  <c:v>1.1999861880175884E-2</c:v>
                </c:pt>
                <c:pt idx="919">
                  <c:v>-0.42799996666713319</c:v>
                </c:pt>
                <c:pt idx="920">
                  <c:v>0.15600004087171662</c:v>
                </c:pt>
                <c:pt idx="921">
                  <c:v>0.16399992993538054</c:v>
                </c:pt>
                <c:pt idx="922">
                  <c:v>-0.14399999524782625</c:v>
                </c:pt>
                <c:pt idx="923">
                  <c:v>3.1999918105977673E-2</c:v>
                </c:pt>
                <c:pt idx="924">
                  <c:v>-0.12399998772170974</c:v>
                </c:pt>
                <c:pt idx="925">
                  <c:v>-8.7999994486522376E-2</c:v>
                </c:pt>
                <c:pt idx="926">
                  <c:v>0.22800002074287687</c:v>
                </c:pt>
                <c:pt idx="927">
                  <c:v>-0.14799999056158644</c:v>
                </c:pt>
                <c:pt idx="928">
                  <c:v>-0.11599998792987816</c:v>
                </c:pt>
                <c:pt idx="929">
                  <c:v>6.7999869518498665E-2</c:v>
                </c:pt>
                <c:pt idx="930">
                  <c:v>6.3999865963009731E-2</c:v>
                </c:pt>
                <c:pt idx="931">
                  <c:v>5.5999893014649103E-2</c:v>
                </c:pt>
                <c:pt idx="932">
                  <c:v>-0.31999999691707265</c:v>
                </c:pt>
                <c:pt idx="933">
                  <c:v>0.19600006648568796</c:v>
                </c:pt>
                <c:pt idx="934">
                  <c:v>2.7999963337162325E-2</c:v>
                </c:pt>
                <c:pt idx="935">
                  <c:v>-4.7999973124685236E-2</c:v>
                </c:pt>
                <c:pt idx="936">
                  <c:v>2.4000205147761185E-2</c:v>
                </c:pt>
                <c:pt idx="937">
                  <c:v>-1.2000007629602863E-2</c:v>
                </c:pt>
                <c:pt idx="938">
                  <c:v>-6.0000008227641441E-2</c:v>
                </c:pt>
                <c:pt idx="939">
                  <c:v>-0.5759999113414368</c:v>
                </c:pt>
                <c:pt idx="940">
                  <c:v>0.30799999284705615</c:v>
                </c:pt>
                <c:pt idx="941">
                  <c:v>0.4240000886585632</c:v>
                </c:pt>
                <c:pt idx="942">
                  <c:v>0.24800002431630153</c:v>
                </c:pt>
                <c:pt idx="943">
                  <c:v>-6.7999998076907833E-2</c:v>
                </c:pt>
                <c:pt idx="944">
                  <c:v>0.18399997096611601</c:v>
                </c:pt>
                <c:pt idx="945">
                  <c:v>1.1999861880175884E-2</c:v>
                </c:pt>
                <c:pt idx="946">
                  <c:v>0.10800013790258824</c:v>
                </c:pt>
                <c:pt idx="947">
                  <c:v>0.22800002074287687</c:v>
                </c:pt>
                <c:pt idx="948">
                  <c:v>-4.000002401847047E-2</c:v>
                </c:pt>
                <c:pt idx="949">
                  <c:v>-1.6000019240888751E-2</c:v>
                </c:pt>
                <c:pt idx="950">
                  <c:v>6.0000150852694237E-2</c:v>
                </c:pt>
                <c:pt idx="951">
                  <c:v>0.17600006184338962</c:v>
                </c:pt>
                <c:pt idx="952">
                  <c:v>9.9999844519518821E-2</c:v>
                </c:pt>
                <c:pt idx="953">
                  <c:v>-0.10000001202085533</c:v>
                </c:pt>
                <c:pt idx="954">
                  <c:v>3.6000158320047139E-2</c:v>
                </c:pt>
                <c:pt idx="955">
                  <c:v>-0.34399997278902755</c:v>
                </c:pt>
                <c:pt idx="956">
                  <c:v>-0.21999997114977751</c:v>
                </c:pt>
                <c:pt idx="957">
                  <c:v>-1.0439999973910739</c:v>
                </c:pt>
                <c:pt idx="958">
                  <c:v>0.33600000011169484</c:v>
                </c:pt>
                <c:pt idx="959">
                  <c:v>0.24800002431630153</c:v>
                </c:pt>
                <c:pt idx="960">
                  <c:v>-5.6000018662609952E-2</c:v>
                </c:pt>
                <c:pt idx="961">
                  <c:v>-3.1999992413563695E-2</c:v>
                </c:pt>
                <c:pt idx="962">
                  <c:v>-0.96800007588222314</c:v>
                </c:pt>
                <c:pt idx="963">
                  <c:v>0.1480001653517212</c:v>
                </c:pt>
                <c:pt idx="964">
                  <c:v>0.40799999919903823</c:v>
                </c:pt>
                <c:pt idx="965">
                  <c:v>-1.999999712894511E-2</c:v>
                </c:pt>
                <c:pt idx="966">
                  <c:v>1.1039999631833461</c:v>
                </c:pt>
                <c:pt idx="967">
                  <c:v>-0.25200000869060235</c:v>
                </c:pt>
                <c:pt idx="968">
                  <c:v>-0.1040000070912652</c:v>
                </c:pt>
                <c:pt idx="969">
                  <c:v>1.1999861880175884E-2</c:v>
                </c:pt>
                <c:pt idx="970">
                  <c:v>0.60399999868390852</c:v>
                </c:pt>
                <c:pt idx="971">
                  <c:v>-1.0760000082392853</c:v>
                </c:pt>
                <c:pt idx="972">
                  <c:v>-0.41200004388337391</c:v>
                </c:pt>
                <c:pt idx="973">
                  <c:v>0.16799984399953929</c:v>
                </c:pt>
                <c:pt idx="974">
                  <c:v>-8.0000045088117755E-2</c:v>
                </c:pt>
                <c:pt idx="975">
                  <c:v>-3.1999992413563695E-2</c:v>
                </c:pt>
                <c:pt idx="976">
                  <c:v>-0.11200000251787265</c:v>
                </c:pt>
                <c:pt idx="977">
                  <c:v>0.59599998952018696</c:v>
                </c:pt>
                <c:pt idx="978">
                  <c:v>-0.16800000199720139</c:v>
                </c:pt>
                <c:pt idx="979">
                  <c:v>-0.1640000015351801</c:v>
                </c:pt>
                <c:pt idx="980">
                  <c:v>0.18399997096611601</c:v>
                </c:pt>
                <c:pt idx="981">
                  <c:v>2.4000205147761185E-2</c:v>
                </c:pt>
                <c:pt idx="982">
                  <c:v>-0.64799991273225066</c:v>
                </c:pt>
                <c:pt idx="983">
                  <c:v>-0.64799991273225066</c:v>
                </c:pt>
                <c:pt idx="984">
                  <c:v>-0.55999995177850759</c:v>
                </c:pt>
                <c:pt idx="985">
                  <c:v>-0.15599999486167665</c:v>
                </c:pt>
                <c:pt idx="986">
                  <c:v>-0.13999998500466057</c:v>
                </c:pt>
                <c:pt idx="987">
                  <c:v>4.0000598041203331E-3</c:v>
                </c:pt>
                <c:pt idx="988">
                  <c:v>0.28400006294527053</c:v>
                </c:pt>
                <c:pt idx="989">
                  <c:v>0.51599999990989021</c:v>
                </c:pt>
                <c:pt idx="990">
                  <c:v>7.5999989635786497E-2</c:v>
                </c:pt>
                <c:pt idx="991">
                  <c:v>0.44399994495159262</c:v>
                </c:pt>
                <c:pt idx="992">
                  <c:v>1.1999861880175884E-2</c:v>
                </c:pt>
                <c:pt idx="993">
                  <c:v>-5.2000001157207834E-2</c:v>
                </c:pt>
                <c:pt idx="994">
                  <c:v>-0.21999997114977751</c:v>
                </c:pt>
                <c:pt idx="995">
                  <c:v>-0.83199986590003172</c:v>
                </c:pt>
                <c:pt idx="996">
                  <c:v>-0.20799998812497802</c:v>
                </c:pt>
                <c:pt idx="997">
                  <c:v>7.9999825411581918E-2</c:v>
                </c:pt>
                <c:pt idx="998">
                  <c:v>0.25600005613261306</c:v>
                </c:pt>
                <c:pt idx="999">
                  <c:v>4.7999908438290384E-2</c:v>
                </c:pt>
                <c:pt idx="1000">
                  <c:v>0.51599999990989021</c:v>
                </c:pt>
                <c:pt idx="1001">
                  <c:v>0.29600006969024156</c:v>
                </c:pt>
                <c:pt idx="1002">
                  <c:v>-0.65599993944573054</c:v>
                </c:pt>
                <c:pt idx="1003">
                  <c:v>-3.5999979819101163E-2</c:v>
                </c:pt>
                <c:pt idx="1004">
                  <c:v>5.2000202162036074E-2</c:v>
                </c:pt>
                <c:pt idx="1005">
                  <c:v>1.5999841861204456E-2</c:v>
                </c:pt>
                <c:pt idx="1006">
                  <c:v>-0.35199996010156237</c:v>
                </c:pt>
                <c:pt idx="1007">
                  <c:v>-0.41200004388337391</c:v>
                </c:pt>
                <c:pt idx="1008">
                  <c:v>0.39999990489252346</c:v>
                </c:pt>
                <c:pt idx="1009">
                  <c:v>0.35200005849347732</c:v>
                </c:pt>
                <c:pt idx="1010">
                  <c:v>-0.24000005055069967</c:v>
                </c:pt>
                <c:pt idx="1011">
                  <c:v>-6.7999998076907833E-2</c:v>
                </c:pt>
                <c:pt idx="1012">
                  <c:v>-0.12399998772170974</c:v>
                </c:pt>
                <c:pt idx="1013">
                  <c:v>0.42799994506367373</c:v>
                </c:pt>
                <c:pt idx="1014">
                  <c:v>-1.2000007629602863E-2</c:v>
                </c:pt>
                <c:pt idx="1015">
                  <c:v>0.10800013790258824</c:v>
                </c:pt>
                <c:pt idx="1016">
                  <c:v>-0.46399991715122507</c:v>
                </c:pt>
                <c:pt idx="1017">
                  <c:v>0</c:v>
                </c:pt>
                <c:pt idx="1018">
                  <c:v>-6.0000008227641441E-2</c:v>
                </c:pt>
                <c:pt idx="1019">
                  <c:v>0.10399995503396778</c:v>
                </c:pt>
                <c:pt idx="1020">
                  <c:v>-4.4000040360117884E-2</c:v>
                </c:pt>
                <c:pt idx="1021">
                  <c:v>0.54400005507985205</c:v>
                </c:pt>
                <c:pt idx="1022">
                  <c:v>-0.48000002731691599</c:v>
                </c:pt>
                <c:pt idx="1023">
                  <c:v>-1.2840000076154141</c:v>
                </c:pt>
                <c:pt idx="1024">
                  <c:v>0.11200005643830732</c:v>
                </c:pt>
                <c:pt idx="1025">
                  <c:v>-0.3879999676532121</c:v>
                </c:pt>
                <c:pt idx="1026">
                  <c:v>0.43199994706256084</c:v>
                </c:pt>
                <c:pt idx="1027">
                  <c:v>5.5999893014649103E-2</c:v>
                </c:pt>
                <c:pt idx="1028">
                  <c:v>-2.4000034017039793E-2</c:v>
                </c:pt>
                <c:pt idx="1029">
                  <c:v>0.24000003174437234</c:v>
                </c:pt>
                <c:pt idx="1030">
                  <c:v>-0.11200000251787265</c:v>
                </c:pt>
                <c:pt idx="1031">
                  <c:v>0.7480000098073819</c:v>
                </c:pt>
                <c:pt idx="1032">
                  <c:v>-0.25600001799000138</c:v>
                </c:pt>
                <c:pt idx="1033">
                  <c:v>-0.49599999973398351</c:v>
                </c:pt>
                <c:pt idx="1034">
                  <c:v>-2.4000034017039793E-2</c:v>
                </c:pt>
                <c:pt idx="1035">
                  <c:v>0.50000003801006943</c:v>
                </c:pt>
                <c:pt idx="1036">
                  <c:v>-1.2879999565175784</c:v>
                </c:pt>
                <c:pt idx="1037">
                  <c:v>5.2000202162036074E-2</c:v>
                </c:pt>
                <c:pt idx="1038">
                  <c:v>3.9999916521464819E-2</c:v>
                </c:pt>
                <c:pt idx="1039">
                  <c:v>9.9999844519518821E-2</c:v>
                </c:pt>
                <c:pt idx="1040">
                  <c:v>#N/A</c:v>
                </c:pt>
                <c:pt idx="1041">
                  <c:v>2.4000205147761185E-2</c:v>
                </c:pt>
                <c:pt idx="1042">
                  <c:v>-2.4000034017039793E-2</c:v>
                </c:pt>
                <c:pt idx="1043">
                  <c:v>1.1999861880175884E-2</c:v>
                </c:pt>
                <c:pt idx="1044">
                  <c:v>-6.4000014975623395E-2</c:v>
                </c:pt>
                <c:pt idx="1045">
                  <c:v>-8.0000078469378653E-3</c:v>
                </c:pt>
                <c:pt idx="1046">
                  <c:v>-0.11999999416544631</c:v>
                </c:pt>
                <c:pt idx="1047">
                  <c:v>-0.16800000199720139</c:v>
                </c:pt>
                <c:pt idx="1048">
                  <c:v>6.7999869518498665E-2</c:v>
                </c:pt>
                <c:pt idx="1049">
                  <c:v>5.5999893014649103E-2</c:v>
                </c:pt>
                <c:pt idx="1050">
                  <c:v>0.32799999449611333</c:v>
                </c:pt>
                <c:pt idx="1051">
                  <c:v>-0.85599995549680885</c:v>
                </c:pt>
                <c:pt idx="1052">
                  <c:v>0.25600005613261306</c:v>
                </c:pt>
                <c:pt idx="1053">
                  <c:v>-0.54399994370724725</c:v>
                </c:pt>
                <c:pt idx="1054">
                  <c:v>-8.4000005320998716E-2</c:v>
                </c:pt>
                <c:pt idx="1055">
                  <c:v>-0.14399999524782625</c:v>
                </c:pt>
                <c:pt idx="1056">
                  <c:v>9.1999852227030429E-2</c:v>
                </c:pt>
                <c:pt idx="1057">
                  <c:v>-1.2000007629602863E-2</c:v>
                </c:pt>
                <c:pt idx="1058">
                  <c:v>0.13999990679436869</c:v>
                </c:pt>
                <c:pt idx="1059">
                  <c:v>-0.35599997678485074</c:v>
                </c:pt>
                <c:pt idx="1060">
                  <c:v>0.24400011781443925</c:v>
                </c:pt>
                <c:pt idx="1061">
                  <c:v>-8.0000078469378653E-3</c:v>
                </c:pt>
                <c:pt idx="1062">
                  <c:v>-1.999999712894511E-2</c:v>
                </c:pt>
                <c:pt idx="1063">
                  <c:v>2.7999963337162325E-2</c:v>
                </c:pt>
                <c:pt idx="1064">
                  <c:v>-3.1999992413563695E-2</c:v>
                </c:pt>
                <c:pt idx="1065">
                  <c:v>1.5999841861204456E-2</c:v>
                </c:pt>
                <c:pt idx="1066">
                  <c:v>-4.000002401847047E-2</c:v>
                </c:pt>
                <c:pt idx="1067">
                  <c:v>-0.49999996198993063</c:v>
                </c:pt>
                <c:pt idx="1068">
                  <c:v>-0.55600004573594564</c:v>
                </c:pt>
                <c:pt idx="1069">
                  <c:v>-2.4000034017039793E-2</c:v>
                </c:pt>
                <c:pt idx="1070">
                  <c:v>-0.33999998800627623</c:v>
                </c:pt>
                <c:pt idx="1071">
                  <c:v>-0.30400000734543792</c:v>
                </c:pt>
                <c:pt idx="1072">
                  <c:v>6.0000150852694237E-2</c:v>
                </c:pt>
                <c:pt idx="1073">
                  <c:v>0.12399986091386854</c:v>
                </c:pt>
                <c:pt idx="1074">
                  <c:v>-0.24799998409152971</c:v>
                </c:pt>
                <c:pt idx="1075">
                  <c:v>5.2000202162036074E-2</c:v>
                </c:pt>
                <c:pt idx="1076">
                  <c:v>2.0000201959477083E-2</c:v>
                </c:pt>
                <c:pt idx="1077">
                  <c:v>0.15199984389142607</c:v>
                </c:pt>
                <c:pt idx="1078">
                  <c:v>-5.2000001157207834E-2</c:v>
                </c:pt>
                <c:pt idx="1079">
                  <c:v>0.32799999449611333</c:v>
                </c:pt>
                <c:pt idx="1080">
                  <c:v>0.13999990679436869</c:v>
                </c:pt>
                <c:pt idx="1081">
                  <c:v>#N/A</c:v>
                </c:pt>
                <c:pt idx="1082">
                  <c:v>-0.36000002401188047</c:v>
                </c:pt>
                <c:pt idx="1083">
                  <c:v>-0.20799998812497802</c:v>
                </c:pt>
                <c:pt idx="1084">
                  <c:v>2.0000201959477083E-2</c:v>
                </c:pt>
                <c:pt idx="1085">
                  <c:v>-0.1040000070912652</c:v>
                </c:pt>
                <c:pt idx="1086">
                  <c:v>-7.2000010026462599E-2</c:v>
                </c:pt>
                <c:pt idx="1087">
                  <c:v>0.63199995812877852</c:v>
                </c:pt>
                <c:pt idx="1088">
                  <c:v>4.7999908438290384E-2</c:v>
                </c:pt>
                <c:pt idx="1089">
                  <c:v>6.7999869518498665E-2</c:v>
                </c:pt>
                <c:pt idx="1090">
                  <c:v>-0.22399999838011689</c:v>
                </c:pt>
                <c:pt idx="1091">
                  <c:v>0.31599994298974898</c:v>
                </c:pt>
                <c:pt idx="1092">
                  <c:v>-0.10000001202085533</c:v>
                </c:pt>
                <c:pt idx="1093">
                  <c:v>-0.33999998800627623</c:v>
                </c:pt>
                <c:pt idx="1094">
                  <c:v>-4.4000040360117884E-2</c:v>
                </c:pt>
                <c:pt idx="1095">
                  <c:v>-4.000002401847047E-2</c:v>
                </c:pt>
                <c:pt idx="1096">
                  <c:v>-0.20400001258742925</c:v>
                </c:pt>
                <c:pt idx="1097">
                  <c:v>6.0000150852694237E-2</c:v>
                </c:pt>
                <c:pt idx="1098">
                  <c:v>-1.5119999743152708</c:v>
                </c:pt>
                <c:pt idx="1099">
                  <c:v>0.10800013790258824</c:v>
                </c:pt>
                <c:pt idx="1100">
                  <c:v>8.7999947320468452E-2</c:v>
                </c:pt>
                <c:pt idx="1101">
                  <c:v>0.57200004720343878</c:v>
                </c:pt>
                <c:pt idx="1102">
                  <c:v>3.9999916521464819E-2</c:v>
                </c:pt>
                <c:pt idx="1103">
                  <c:v>0</c:v>
                </c:pt>
                <c:pt idx="1104">
                  <c:v>-6.0000008227641441E-2</c:v>
                </c:pt>
                <c:pt idx="1105">
                  <c:v>0.16799984399953929</c:v>
                </c:pt>
                <c:pt idx="1106">
                  <c:v>0.29600006969024156</c:v>
                </c:pt>
                <c:pt idx="1107">
                  <c:v>-0.3080000300225445</c:v>
                </c:pt>
                <c:pt idx="1108">
                  <c:v>-2.800000838205384E-2</c:v>
                </c:pt>
                <c:pt idx="1109">
                  <c:v>-0.6439999761750852</c:v>
                </c:pt>
                <c:pt idx="1110">
                  <c:v>-6.4000014975623395E-2</c:v>
                </c:pt>
                <c:pt idx="1111">
                  <c:v>-6.4000014975623395E-2</c:v>
                </c:pt>
                <c:pt idx="1112">
                  <c:v>0.11600001737859271</c:v>
                </c:pt>
                <c:pt idx="1113">
                  <c:v>0.29600006969024156</c:v>
                </c:pt>
                <c:pt idx="1114">
                  <c:v>-0.43599995340317232</c:v>
                </c:pt>
                <c:pt idx="1115">
                  <c:v>0.34799997861107174</c:v>
                </c:pt>
                <c:pt idx="1116">
                  <c:v>-0.40399999079253562</c:v>
                </c:pt>
                <c:pt idx="1117">
                  <c:v>0.14400006308399071</c:v>
                </c:pt>
                <c:pt idx="1118">
                  <c:v>0.1480001653517212</c:v>
                </c:pt>
                <c:pt idx="1119">
                  <c:v>-1.1680000401094375</c:v>
                </c:pt>
                <c:pt idx="1120">
                  <c:v>-6.0000008227641441E-2</c:v>
                </c:pt>
                <c:pt idx="1121">
                  <c:v>-4.4000040360117884E-2</c:v>
                </c:pt>
                <c:pt idx="1122">
                  <c:v>-6.7999998076907833E-2</c:v>
                </c:pt>
                <c:pt idx="1123">
                  <c:v>#N/A</c:v>
                </c:pt>
                <c:pt idx="1124">
                  <c:v>8.7999947320468452E-2</c:v>
                </c:pt>
                <c:pt idx="1125">
                  <c:v>-0.46799997922348729</c:v>
                </c:pt>
                <c:pt idx="1126">
                  <c:v>-0.71199998799284137</c:v>
                </c:pt>
                <c:pt idx="1127">
                  <c:v>6.7999869518498665E-2</c:v>
                </c:pt>
                <c:pt idx="1128">
                  <c:v>-0.17199998943907219</c:v>
                </c:pt>
                <c:pt idx="1129">
                  <c:v>-0.11999999416544631</c:v>
                </c:pt>
                <c:pt idx="1130">
                  <c:v>0.62000001923311299</c:v>
                </c:pt>
                <c:pt idx="1131">
                  <c:v>-0.42000000837332063</c:v>
                </c:pt>
                <c:pt idx="1132">
                  <c:v>0.59599998952018696</c:v>
                </c:pt>
                <c:pt idx="1133">
                  <c:v>-0.55999995177850759</c:v>
                </c:pt>
                <c:pt idx="1134">
                  <c:v>0.13999990679436869</c:v>
                </c:pt>
                <c:pt idx="1135">
                  <c:v>-6.7999998076907833E-2</c:v>
                </c:pt>
                <c:pt idx="1136">
                  <c:v>-0.97600019900761203</c:v>
                </c:pt>
                <c:pt idx="1137">
                  <c:v>-6.0000008227641441E-2</c:v>
                </c:pt>
                <c:pt idx="1138">
                  <c:v>#N/A</c:v>
                </c:pt>
                <c:pt idx="1139">
                  <c:v>-1.999999712894511E-2</c:v>
                </c:pt>
                <c:pt idx="1140">
                  <c:v>0.1360000390552874</c:v>
                </c:pt>
                <c:pt idx="1141">
                  <c:v>8.4000067494370056E-2</c:v>
                </c:pt>
                <c:pt idx="1142">
                  <c:v>-0.6399999315004653</c:v>
                </c:pt>
                <c:pt idx="1143">
                  <c:v>0.10800013790258824</c:v>
                </c:pt>
                <c:pt idx="1144">
                  <c:v>-0.13599997626603252</c:v>
                </c:pt>
                <c:pt idx="1145">
                  <c:v>-0.34799999053457309</c:v>
                </c:pt>
                <c:pt idx="1146">
                  <c:v>-1.6000019240888751E-2</c:v>
                </c:pt>
                <c:pt idx="1147">
                  <c:v>5.2000202162036074E-2</c:v>
                </c:pt>
                <c:pt idx="1148">
                  <c:v>0.26399990868373707</c:v>
                </c:pt>
                <c:pt idx="1149">
                  <c:v>-9.1999989289468453E-2</c:v>
                </c:pt>
                <c:pt idx="1150">
                  <c:v>#N/A</c:v>
                </c:pt>
                <c:pt idx="1151">
                  <c:v>0.11200005643830732</c:v>
                </c:pt>
                <c:pt idx="1152">
                  <c:v>0.39599994984756248</c:v>
                </c:pt>
                <c:pt idx="1153">
                  <c:v>-0.59199998056637215</c:v>
                </c:pt>
                <c:pt idx="1154">
                  <c:v>-3.5999979819101163E-2</c:v>
                </c:pt>
                <c:pt idx="1155">
                  <c:v>-5.6000018662609952E-2</c:v>
                </c:pt>
                <c:pt idx="1156">
                  <c:v>0.13999990679436869</c:v>
                </c:pt>
                <c:pt idx="1157">
                  <c:v>-9.1999989289468453E-2</c:v>
                </c:pt>
                <c:pt idx="1158">
                  <c:v>-6.4000014975623395E-2</c:v>
                </c:pt>
                <c:pt idx="1159">
                  <c:v>0.29600006969024156</c:v>
                </c:pt>
                <c:pt idx="1160">
                  <c:v>-0.40800000863278435</c:v>
                </c:pt>
                <c:pt idx="1161">
                  <c:v>0.44800005427755751</c:v>
                </c:pt>
                <c:pt idx="1162">
                  <c:v>0.12399986091386854</c:v>
                </c:pt>
                <c:pt idx="1163">
                  <c:v>0.17200011788993216</c:v>
                </c:pt>
                <c:pt idx="1164">
                  <c:v>-0.39200005037036789</c:v>
                </c:pt>
                <c:pt idx="1165">
                  <c:v>0.16399992993538054</c:v>
                </c:pt>
                <c:pt idx="1166">
                  <c:v>-0.39999996693761958</c:v>
                </c:pt>
                <c:pt idx="1167">
                  <c:v>-0.15999998632784901</c:v>
                </c:pt>
                <c:pt idx="1168">
                  <c:v>9.9999844519518821E-2</c:v>
                </c:pt>
                <c:pt idx="1169">
                  <c:v>-3.1999992413563695E-2</c:v>
                </c:pt>
                <c:pt idx="1170">
                  <c:v>0.36799997850289007</c:v>
                </c:pt>
                <c:pt idx="1171">
                  <c:v>2.4000205147761185E-2</c:v>
                </c:pt>
                <c:pt idx="1172">
                  <c:v>7.9998543012562359E-3</c:v>
                </c:pt>
                <c:pt idx="1173">
                  <c:v>-3.5999979819101163E-2</c:v>
                </c:pt>
                <c:pt idx="1174">
                  <c:v>4.4000087613418476E-2</c:v>
                </c:pt>
                <c:pt idx="1175">
                  <c:v>6.0000150852694237E-2</c:v>
                </c:pt>
                <c:pt idx="1176">
                  <c:v>-0.17999994855698678</c:v>
                </c:pt>
                <c:pt idx="1177">
                  <c:v>0.39599994984756248</c:v>
                </c:pt>
                <c:pt idx="1178">
                  <c:v>-0.57200005493632622</c:v>
                </c:pt>
                <c:pt idx="1179">
                  <c:v>0.2039999910894886</c:v>
                </c:pt>
                <c:pt idx="1180">
                  <c:v>0.51200001536085515</c:v>
                </c:pt>
                <c:pt idx="1181">
                  <c:v>2.4000205147761185E-2</c:v>
                </c:pt>
                <c:pt idx="1182">
                  <c:v>-0.14399999524782625</c:v>
                </c:pt>
                <c:pt idx="1183">
                  <c:v>6.3999865963009731E-2</c:v>
                </c:pt>
                <c:pt idx="1184">
                  <c:v>0.13199985689395041</c:v>
                </c:pt>
                <c:pt idx="1185">
                  <c:v>-1.2000007629602863E-2</c:v>
                </c:pt>
                <c:pt idx="1186">
                  <c:v>7.9998543012562359E-3</c:v>
                </c:pt>
                <c:pt idx="1187">
                  <c:v>6.3999865963009731E-2</c:v>
                </c:pt>
                <c:pt idx="1188">
                  <c:v>-8.7999994486522376E-2</c:v>
                </c:pt>
                <c:pt idx="1189">
                  <c:v>3.6000158320047139E-2</c:v>
                </c:pt>
                <c:pt idx="1190">
                  <c:v>-0.24399996147901837</c:v>
                </c:pt>
                <c:pt idx="1191">
                  <c:v>6.7999869518498665E-2</c:v>
                </c:pt>
                <c:pt idx="1192">
                  <c:v>-6.0000008227641441E-2</c:v>
                </c:pt>
                <c:pt idx="1193">
                  <c:v>-1.999999712894511E-2</c:v>
                </c:pt>
                <c:pt idx="1194">
                  <c:v>-4.000002401847047E-2</c:v>
                </c:pt>
                <c:pt idx="1195">
                  <c:v>0.17600006184338962</c:v>
                </c:pt>
                <c:pt idx="1196">
                  <c:v>1.1999861880175884E-2</c:v>
                </c:pt>
                <c:pt idx="1197">
                  <c:v>0.16399992993538054</c:v>
                </c:pt>
                <c:pt idx="1198">
                  <c:v>9.9999844519518821E-2</c:v>
                </c:pt>
                <c:pt idx="1199">
                  <c:v>-1.6000019240888751E-2</c:v>
                </c:pt>
                <c:pt idx="1200">
                  <c:v>3.6000158320047139E-2</c:v>
                </c:pt>
                <c:pt idx="1201">
                  <c:v>7.9999825411581918E-2</c:v>
                </c:pt>
                <c:pt idx="1202">
                  <c:v>1.5999841861204456E-2</c:v>
                </c:pt>
                <c:pt idx="1203">
                  <c:v>-4.000002401847047E-2</c:v>
                </c:pt>
                <c:pt idx="1204">
                  <c:v>-0.29199998243865377</c:v>
                </c:pt>
                <c:pt idx="1205">
                  <c:v>9.5999820424984603E-2</c:v>
                </c:pt>
                <c:pt idx="1206">
                  <c:v>-0.29199998243865377</c:v>
                </c:pt>
                <c:pt idx="1207">
                  <c:v>0.13999990679436869</c:v>
                </c:pt>
                <c:pt idx="1208">
                  <c:v>-0.11599998792987816</c:v>
                </c:pt>
                <c:pt idx="1209">
                  <c:v>0.15600004087171662</c:v>
                </c:pt>
                <c:pt idx="1210">
                  <c:v>-1.0559999450411532</c:v>
                </c:pt>
                <c:pt idx="1211">
                  <c:v>0.11200005643830732</c:v>
                </c:pt>
                <c:pt idx="1212">
                  <c:v>-0.13199995285861085</c:v>
                </c:pt>
                <c:pt idx="1213">
                  <c:v>0.17999993168768094</c:v>
                </c:pt>
                <c:pt idx="1214">
                  <c:v>0.13199985689395041</c:v>
                </c:pt>
                <c:pt idx="1215">
                  <c:v>-4.4000040360117884E-2</c:v>
                </c:pt>
                <c:pt idx="1216">
                  <c:v>2.7999963337162325E-2</c:v>
                </c:pt>
                <c:pt idx="1217">
                  <c:v>-0.36400002790578917</c:v>
                </c:pt>
                <c:pt idx="1218">
                  <c:v>-2.4000034017039793E-2</c:v>
                </c:pt>
                <c:pt idx="1219">
                  <c:v>0.38000002125516014</c:v>
                </c:pt>
                <c:pt idx="1220">
                  <c:v>7.5999989635786497E-2</c:v>
                </c:pt>
                <c:pt idx="1221">
                  <c:v>4.0000598041203331E-3</c:v>
                </c:pt>
                <c:pt idx="1222">
                  <c:v>-0.12799997178724998</c:v>
                </c:pt>
                <c:pt idx="1223">
                  <c:v>-1.6000019240888751E-2</c:v>
                </c:pt>
                <c:pt idx="1224">
                  <c:v>-8.4000005320998716E-2</c:v>
                </c:pt>
                <c:pt idx="1225">
                  <c:v>-7.5999985111945528E-2</c:v>
                </c:pt>
                <c:pt idx="1226">
                  <c:v>0.29999993727346269</c:v>
                </c:pt>
                <c:pt idx="1227">
                  <c:v>6.0000150852694237E-2</c:v>
                </c:pt>
                <c:pt idx="1228">
                  <c:v>-0.29599998017211249</c:v>
                </c:pt>
                <c:pt idx="1229">
                  <c:v>0.10399995503396778</c:v>
                </c:pt>
                <c:pt idx="1230">
                  <c:v>3.1999918105977673E-2</c:v>
                </c:pt>
                <c:pt idx="1231">
                  <c:v>#N/A</c:v>
                </c:pt>
                <c:pt idx="1232">
                  <c:v>-0.17599996884084324</c:v>
                </c:pt>
                <c:pt idx="1233">
                  <c:v>0.30399996523581618</c:v>
                </c:pt>
                <c:pt idx="1234">
                  <c:v>-0.22800001373475798</c:v>
                </c:pt>
                <c:pt idx="1235">
                  <c:v>-0.10000001202085533</c:v>
                </c:pt>
                <c:pt idx="1236">
                  <c:v>7.5999989635786497E-2</c:v>
                </c:pt>
                <c:pt idx="1237">
                  <c:v>-6.7999998076907833E-2</c:v>
                </c:pt>
                <c:pt idx="1238">
                  <c:v>0.28400006294527053</c:v>
                </c:pt>
                <c:pt idx="1239">
                  <c:v>3.6000158320047139E-2</c:v>
                </c:pt>
                <c:pt idx="1240">
                  <c:v>-0.30400000734543792</c:v>
                </c:pt>
                <c:pt idx="1241">
                  <c:v>9.9999844519518821E-2</c:v>
                </c:pt>
                <c:pt idx="1242">
                  <c:v>-0.17999994855698678</c:v>
                </c:pt>
                <c:pt idx="1243">
                  <c:v>-0.10000001202085533</c:v>
                </c:pt>
                <c:pt idx="1244">
                  <c:v>-8.4000005320998716E-2</c:v>
                </c:pt>
                <c:pt idx="1245">
                  <c:v>-0.65200003300513698</c:v>
                </c:pt>
                <c:pt idx="1246">
                  <c:v>0.10399995503396778</c:v>
                </c:pt>
                <c:pt idx="1247">
                  <c:v>-0.12799997178724998</c:v>
                </c:pt>
                <c:pt idx="1248">
                  <c:v>6.7999869518498665E-2</c:v>
                </c:pt>
                <c:pt idx="1249">
                  <c:v>-0.10000001202085533</c:v>
                </c:pt>
                <c:pt idx="1250">
                  <c:v>3.9999916521464819E-2</c:v>
                </c:pt>
                <c:pt idx="1251">
                  <c:v>-0.6399999315004653</c:v>
                </c:pt>
                <c:pt idx="1252">
                  <c:v>9.5999820424984603E-2</c:v>
                </c:pt>
                <c:pt idx="1253">
                  <c:v>0.14400006308399071</c:v>
                </c:pt>
                <c:pt idx="1254">
                  <c:v>#N/A</c:v>
                </c:pt>
                <c:pt idx="1255">
                  <c:v>0.52799999758793981</c:v>
                </c:pt>
                <c:pt idx="1256">
                  <c:v>-0.29199998243865377</c:v>
                </c:pt>
                <c:pt idx="1257">
                  <c:v>0.19999994402946111</c:v>
                </c:pt>
                <c:pt idx="1258">
                  <c:v>-8.0000078469378653E-3</c:v>
                </c:pt>
                <c:pt idx="1259">
                  <c:v>-0.11999999416544631</c:v>
                </c:pt>
                <c:pt idx="1260">
                  <c:v>-0.15999998632784901</c:v>
                </c:pt>
                <c:pt idx="1261">
                  <c:v>-0.3879999676532121</c:v>
                </c:pt>
                <c:pt idx="1262">
                  <c:v>3.1999918105977673E-2</c:v>
                </c:pt>
                <c:pt idx="1263">
                  <c:v>0.31999999411109487</c:v>
                </c:pt>
                <c:pt idx="1264">
                  <c:v>-0.36800000562892643</c:v>
                </c:pt>
                <c:pt idx="1265">
                  <c:v>-1.6000019240888751E-2</c:v>
                </c:pt>
                <c:pt idx="1266">
                  <c:v>0.16799984399953929</c:v>
                </c:pt>
                <c:pt idx="1267">
                  <c:v>0.17200011788993216</c:v>
                </c:pt>
                <c:pt idx="1268">
                  <c:v>-8.0000078469378653E-3</c:v>
                </c:pt>
                <c:pt idx="1269">
                  <c:v>0.13999990679436869</c:v>
                </c:pt>
                <c:pt idx="1270">
                  <c:v>0.3719999282619833</c:v>
                </c:pt>
                <c:pt idx="1271">
                  <c:v>-1.3840000178078351</c:v>
                </c:pt>
                <c:pt idx="1272">
                  <c:v>7.9998543012562359E-3</c:v>
                </c:pt>
                <c:pt idx="1273">
                  <c:v>-2.800000838205384E-2</c:v>
                </c:pt>
                <c:pt idx="1274">
                  <c:v>-8.0000078469378653E-3</c:v>
                </c:pt>
                <c:pt idx="1275">
                  <c:v>0.33199990604301527</c:v>
                </c:pt>
                <c:pt idx="1276">
                  <c:v>-5.2000001157207834E-2</c:v>
                </c:pt>
                <c:pt idx="1277">
                  <c:v>0.10800013790258824</c:v>
                </c:pt>
                <c:pt idx="1278">
                  <c:v>0.34000007902099538</c:v>
                </c:pt>
                <c:pt idx="1279">
                  <c:v>6.0000150852694237E-2</c:v>
                </c:pt>
                <c:pt idx="1280">
                  <c:v>-0.15999998632784901</c:v>
                </c:pt>
                <c:pt idx="1281">
                  <c:v>-0.42000000837332063</c:v>
                </c:pt>
                <c:pt idx="1282">
                  <c:v>-7.5999985111945528E-2</c:v>
                </c:pt>
                <c:pt idx="1283">
                  <c:v>#N/A</c:v>
                </c:pt>
                <c:pt idx="1284">
                  <c:v>0.41199995001285561</c:v>
                </c:pt>
                <c:pt idx="1285">
                  <c:v>0</c:v>
                </c:pt>
                <c:pt idx="1286">
                  <c:v>-0.43599995340317232</c:v>
                </c:pt>
                <c:pt idx="1287">
                  <c:v>0.47199995961358293</c:v>
                </c:pt>
                <c:pt idx="1288">
                  <c:v>-1.2000007629602863E-2</c:v>
                </c:pt>
                <c:pt idx="1289">
                  <c:v>-0.42400000024556805</c:v>
                </c:pt>
                <c:pt idx="1290">
                  <c:v>#N/A</c:v>
                </c:pt>
                <c:pt idx="1291">
                  <c:v>-0.15199999382009946</c:v>
                </c:pt>
                <c:pt idx="1292">
                  <c:v>-1.5199999556224824</c:v>
                </c:pt>
                <c:pt idx="1293">
                  <c:v>0.19600006648568796</c:v>
                </c:pt>
                <c:pt idx="1294">
                  <c:v>5.5999893014649103E-2</c:v>
                </c:pt>
                <c:pt idx="1295">
                  <c:v>-0.33599997716171309</c:v>
                </c:pt>
                <c:pt idx="1296">
                  <c:v>0.36799997850289007</c:v>
                </c:pt>
                <c:pt idx="1297">
                  <c:v>0.1480001653517212</c:v>
                </c:pt>
                <c:pt idx="1298">
                  <c:v>0.18399997096611601</c:v>
                </c:pt>
                <c:pt idx="1299">
                  <c:v>2.4000205147761185E-2</c:v>
                </c:pt>
                <c:pt idx="1300">
                  <c:v>2.7999963337162325E-2</c:v>
                </c:pt>
                <c:pt idx="1301">
                  <c:v>-0.11200000251787265</c:v>
                </c:pt>
                <c:pt idx="1302">
                  <c:v>-0.13199995285861085</c:v>
                </c:pt>
                <c:pt idx="1303">
                  <c:v>-0.41599992163446559</c:v>
                </c:pt>
                <c:pt idx="1304">
                  <c:v>-5.2000001157207834E-2</c:v>
                </c:pt>
                <c:pt idx="1305">
                  <c:v>-0.44400005769140949</c:v>
                </c:pt>
                <c:pt idx="1306">
                  <c:v>#N/A</c:v>
                </c:pt>
                <c:pt idx="1307">
                  <c:v>-6.0000008227641441E-2</c:v>
                </c:pt>
                <c:pt idx="1308">
                  <c:v>0.22400002443785533</c:v>
                </c:pt>
                <c:pt idx="1309">
                  <c:v>0.29200007667479555</c:v>
                </c:pt>
                <c:pt idx="1310">
                  <c:v>0</c:v>
                </c:pt>
                <c:pt idx="1311">
                  <c:v>-0.11599998792987816</c:v>
                </c:pt>
                <c:pt idx="1312">
                  <c:v>-0.44400005769140949</c:v>
                </c:pt>
                <c:pt idx="1313">
                  <c:v>-0.18800003977577306</c:v>
                </c:pt>
                <c:pt idx="1314">
                  <c:v>9.9999844519518821E-2</c:v>
                </c:pt>
                <c:pt idx="1315">
                  <c:v>2.7999963337162325E-2</c:v>
                </c:pt>
                <c:pt idx="1316">
                  <c:v>7.9998543012562359E-3</c:v>
                </c:pt>
                <c:pt idx="1317">
                  <c:v>-0.41599992163446559</c:v>
                </c:pt>
                <c:pt idx="1318">
                  <c:v>-3.5999979819101163E-2</c:v>
                </c:pt>
                <c:pt idx="1319">
                  <c:v>0</c:v>
                </c:pt>
                <c:pt idx="1320">
                  <c:v>#N/A</c:v>
                </c:pt>
                <c:pt idx="1321">
                  <c:v>-1.0520000157465068</c:v>
                </c:pt>
                <c:pt idx="1322">
                  <c:v>-0.13599997626603252</c:v>
                </c:pt>
                <c:pt idx="1323">
                  <c:v>3.9999916521464819E-2</c:v>
                </c:pt>
                <c:pt idx="1324">
                  <c:v>0.37599996856655604</c:v>
                </c:pt>
                <c:pt idx="1325">
                  <c:v>-7.2000010026462599E-2</c:v>
                </c:pt>
                <c:pt idx="1326">
                  <c:v>-0.37600003207746885</c:v>
                </c:pt>
                <c:pt idx="1327">
                  <c:v>0.16799984399953929</c:v>
                </c:pt>
                <c:pt idx="1328">
                  <c:v>-0.13199995285861085</c:v>
                </c:pt>
                <c:pt idx="1329">
                  <c:v>0.15600004087171662</c:v>
                </c:pt>
                <c:pt idx="1330">
                  <c:v>4.0000598041203331E-3</c:v>
                </c:pt>
                <c:pt idx="1331">
                  <c:v>-9.1999989289468453E-2</c:v>
                </c:pt>
                <c:pt idx="1332">
                  <c:v>7.9998543012562359E-3</c:v>
                </c:pt>
                <c:pt idx="1333">
                  <c:v>#N/A</c:v>
                </c:pt>
                <c:pt idx="1334">
                  <c:v>-4.7999973124685236E-2</c:v>
                </c:pt>
                <c:pt idx="1335">
                  <c:v>-0.46000007728398012</c:v>
                </c:pt>
                <c:pt idx="1336">
                  <c:v>0.50000003801006943</c:v>
                </c:pt>
                <c:pt idx="1337">
                  <c:v>-0.17599996884084324</c:v>
                </c:pt>
                <c:pt idx="1338">
                  <c:v>0.32399997624416127</c:v>
                </c:pt>
                <c:pt idx="1339">
                  <c:v>-0.1640000015351801</c:v>
                </c:pt>
                <c:pt idx="1340">
                  <c:v>-0.37999998076688701</c:v>
                </c:pt>
                <c:pt idx="1341">
                  <c:v>#N/A</c:v>
                </c:pt>
                <c:pt idx="1342">
                  <c:v>0.37599996856655604</c:v>
                </c:pt>
                <c:pt idx="1343">
                  <c:v>-7.5999985111945528E-2</c:v>
                </c:pt>
                <c:pt idx="1344">
                  <c:v>#N/A</c:v>
                </c:pt>
                <c:pt idx="1345">
                  <c:v>#N/A</c:v>
                </c:pt>
                <c:pt idx="1346">
                  <c:v>4.7999908438290384E-2</c:v>
                </c:pt>
                <c:pt idx="1347">
                  <c:v>-0.90000012463753687</c:v>
                </c:pt>
                <c:pt idx="1348">
                  <c:v>-0.99200016475887121</c:v>
                </c:pt>
                <c:pt idx="1349">
                  <c:v>-0.1640000015351801</c:v>
                </c:pt>
                <c:pt idx="1350">
                  <c:v>0.21600006950685441</c:v>
                </c:pt>
                <c:pt idx="1351">
                  <c:v>-0.14799999056158644</c:v>
                </c:pt>
                <c:pt idx="1352">
                  <c:v>7.5999989635786497E-2</c:v>
                </c:pt>
                <c:pt idx="1353">
                  <c:v>-7.2000010026462599E-2</c:v>
                </c:pt>
                <c:pt idx="1354">
                  <c:v>-6.0000008227641441E-2</c:v>
                </c:pt>
                <c:pt idx="1355">
                  <c:v>0.17999993168768094</c:v>
                </c:pt>
                <c:pt idx="1356">
                  <c:v>-0.3080000300225445</c:v>
                </c:pt>
                <c:pt idx="1357">
                  <c:v>0.16399992993538054</c:v>
                </c:pt>
                <c:pt idx="1358">
                  <c:v>-1.548000000861198</c:v>
                </c:pt>
                <c:pt idx="1359">
                  <c:v>1.1999861880175884E-2</c:v>
                </c:pt>
                <c:pt idx="1360">
                  <c:v>#N/A</c:v>
                </c:pt>
                <c:pt idx="1361">
                  <c:v>0.12800000404374551</c:v>
                </c:pt>
                <c:pt idx="1362">
                  <c:v>-9.5999968740855521E-2</c:v>
                </c:pt>
                <c:pt idx="1363">
                  <c:v>#N/A</c:v>
                </c:pt>
                <c:pt idx="1364">
                  <c:v>-0.16800000199720139</c:v>
                </c:pt>
                <c:pt idx="1365">
                  <c:v>0</c:v>
                </c:pt>
                <c:pt idx="1366">
                  <c:v>-0.35599997678485074</c:v>
                </c:pt>
                <c:pt idx="1367">
                  <c:v>-0.38400000997399925</c:v>
                </c:pt>
                <c:pt idx="1368">
                  <c:v>-8.0000078469378653E-3</c:v>
                </c:pt>
                <c:pt idx="1369">
                  <c:v>0.31199996308370764</c:v>
                </c:pt>
                <c:pt idx="1370">
                  <c:v>-1.9520001017018165</c:v>
                </c:pt>
                <c:pt idx="1371">
                  <c:v>-7.5999985111945528E-2</c:v>
                </c:pt>
                <c:pt idx="1372">
                  <c:v>0.17600006184338962</c:v>
                </c:pt>
                <c:pt idx="1373">
                  <c:v>#N/A</c:v>
                </c:pt>
                <c:pt idx="1374">
                  <c:v>-0.70799993654011972</c:v>
                </c:pt>
                <c:pt idx="1375">
                  <c:v>-4.4000040360117884E-2</c:v>
                </c:pt>
                <c:pt idx="1376">
                  <c:v>0.33600000011169484</c:v>
                </c:pt>
                <c:pt idx="1377">
                  <c:v>9.1999852227030429E-2</c:v>
                </c:pt>
                <c:pt idx="1378">
                  <c:v>-0.13599997626603252</c:v>
                </c:pt>
                <c:pt idx="1379">
                  <c:v>#N/A</c:v>
                </c:pt>
                <c:pt idx="1380">
                  <c:v>7.9999825411581918E-2</c:v>
                </c:pt>
                <c:pt idx="1381">
                  <c:v>-8.0000045088117755E-2</c:v>
                </c:pt>
                <c:pt idx="1382">
                  <c:v>0.1480001653517212</c:v>
                </c:pt>
                <c:pt idx="1383">
                  <c:v>-0.3080000300225445</c:v>
                </c:pt>
                <c:pt idx="1384">
                  <c:v>0.23199989752166947</c:v>
                </c:pt>
                <c:pt idx="1385">
                  <c:v>-1.6000019240888751E-2</c:v>
                </c:pt>
                <c:pt idx="1386">
                  <c:v>-0.37999998076688701</c:v>
                </c:pt>
                <c:pt idx="1387">
                  <c:v>-0.32799999764203647</c:v>
                </c:pt>
                <c:pt idx="1388">
                  <c:v>0.31599994298974898</c:v>
                </c:pt>
                <c:pt idx="1389">
                  <c:v>#N/A</c:v>
                </c:pt>
                <c:pt idx="1390">
                  <c:v>0.4240000886585632</c:v>
                </c:pt>
                <c:pt idx="1391">
                  <c:v>-0.58400010963144033</c:v>
                </c:pt>
                <c:pt idx="1392">
                  <c:v>0.17999993168768094</c:v>
                </c:pt>
                <c:pt idx="1393">
                  <c:v>#N/A</c:v>
                </c:pt>
                <c:pt idx="1394">
                  <c:v>0.19600006648568796</c:v>
                </c:pt>
                <c:pt idx="1395">
                  <c:v>-0.39999996693761958</c:v>
                </c:pt>
                <c:pt idx="1396">
                  <c:v>#N/A</c:v>
                </c:pt>
                <c:pt idx="1397">
                  <c:v>#N/A</c:v>
                </c:pt>
                <c:pt idx="1398">
                  <c:v>0.29999993727346269</c:v>
                </c:pt>
                <c:pt idx="1399">
                  <c:v>8.4000067494370056E-2</c:v>
                </c:pt>
                <c:pt idx="1400">
                  <c:v>0.25600005613261306</c:v>
                </c:pt>
                <c:pt idx="1401">
                  <c:v>-0.60400004495206527</c:v>
                </c:pt>
                <c:pt idx="1402">
                  <c:v>-0.13199995285861085</c:v>
                </c:pt>
                <c:pt idx="1403">
                  <c:v>0.43600002161413798</c:v>
                </c:pt>
                <c:pt idx="1404">
                  <c:v>3.6000158320047139E-2</c:v>
                </c:pt>
                <c:pt idx="1405">
                  <c:v>-0.51999997705160483</c:v>
                </c:pt>
                <c:pt idx="1406">
                  <c:v>-3.9999884829982459E-3</c:v>
                </c:pt>
                <c:pt idx="1407">
                  <c:v>-0.66400002974243599</c:v>
                </c:pt>
                <c:pt idx="1408">
                  <c:v>0.2039999910894886</c:v>
                </c:pt>
                <c:pt idx="1409">
                  <c:v>0.10399995503396778</c:v>
                </c:pt>
                <c:pt idx="1410">
                  <c:v>0.93600000302202124</c:v>
                </c:pt>
                <c:pt idx="1411">
                  <c:v>0.41199995001285561</c:v>
                </c:pt>
                <c:pt idx="1412">
                  <c:v>-0.12799997178724998</c:v>
                </c:pt>
                <c:pt idx="1413">
                  <c:v>#N/A</c:v>
                </c:pt>
                <c:pt idx="1414">
                  <c:v>-0.13199995285861085</c:v>
                </c:pt>
                <c:pt idx="1415">
                  <c:v>#N/A</c:v>
                </c:pt>
                <c:pt idx="1416">
                  <c:v>#N/A</c:v>
                </c:pt>
                <c:pt idx="1417">
                  <c:v>0.28000005373218928</c:v>
                </c:pt>
                <c:pt idx="1418">
                  <c:v>0.25200011701132952</c:v>
                </c:pt>
                <c:pt idx="1419">
                  <c:v>0.39999990489252346</c:v>
                </c:pt>
                <c:pt idx="1420">
                  <c:v>-8.4000005320998716E-2</c:v>
                </c:pt>
                <c:pt idx="1421">
                  <c:v>-0.56399994992909075</c:v>
                </c:pt>
                <c:pt idx="1422">
                  <c:v>9.1999852227030429E-2</c:v>
                </c:pt>
                <c:pt idx="1423">
                  <c:v>3.6000158320047139E-2</c:v>
                </c:pt>
                <c:pt idx="1424">
                  <c:v>#N/A</c:v>
                </c:pt>
                <c:pt idx="1425">
                  <c:v>-9.1999989289468453E-2</c:v>
                </c:pt>
                <c:pt idx="1426">
                  <c:v>-0.15199999382009946</c:v>
                </c:pt>
                <c:pt idx="1427">
                  <c:v>-6.7999998076907833E-2</c:v>
                </c:pt>
                <c:pt idx="1428">
                  <c:v>3.1999918105977673E-2</c:v>
                </c:pt>
                <c:pt idx="1429">
                  <c:v>#N/A</c:v>
                </c:pt>
                <c:pt idx="1430">
                  <c:v>-5.6000018662609952E-2</c:v>
                </c:pt>
                <c:pt idx="1431">
                  <c:v>-0.83199986590003172</c:v>
                </c:pt>
                <c:pt idx="1432">
                  <c:v>-0.14399999524782625</c:v>
                </c:pt>
                <c:pt idx="1433">
                  <c:v>0.24000003174437234</c:v>
                </c:pt>
                <c:pt idx="1434">
                  <c:v>3.9999916521464819E-2</c:v>
                </c:pt>
                <c:pt idx="1435">
                  <c:v>-7.5999985111945528E-2</c:v>
                </c:pt>
                <c:pt idx="1436">
                  <c:v>#N/A</c:v>
                </c:pt>
                <c:pt idx="1437">
                  <c:v>-0.40399999079253562</c:v>
                </c:pt>
                <c:pt idx="1438">
                  <c:v>-0.29599998017211249</c:v>
                </c:pt>
                <c:pt idx="1439">
                  <c:v>0.29200007667479555</c:v>
                </c:pt>
                <c:pt idx="1440">
                  <c:v>#N/A</c:v>
                </c:pt>
                <c:pt idx="1441">
                  <c:v>-0.70399992376287723</c:v>
                </c:pt>
                <c:pt idx="1442">
                  <c:v>0.17200011788993216</c:v>
                </c:pt>
                <c:pt idx="1443">
                  <c:v>-0.15999998632784901</c:v>
                </c:pt>
                <c:pt idx="1444">
                  <c:v>-1.6000019240888751E-2</c:v>
                </c:pt>
                <c:pt idx="1445">
                  <c:v>0.13199985689395041</c:v>
                </c:pt>
                <c:pt idx="1446">
                  <c:v>-0.21600001164666707</c:v>
                </c:pt>
                <c:pt idx="1447">
                  <c:v>0.16799984399953929</c:v>
                </c:pt>
                <c:pt idx="1448">
                  <c:v>#N/A</c:v>
                </c:pt>
                <c:pt idx="1449">
                  <c:v>-0.19600000008555332</c:v>
                </c:pt>
                <c:pt idx="1450">
                  <c:v>-0.14399999524782625</c:v>
                </c:pt>
                <c:pt idx="1451">
                  <c:v>-4.000002401847047E-2</c:v>
                </c:pt>
                <c:pt idx="1452">
                  <c:v>-4.4000040360117884E-2</c:v>
                </c:pt>
                <c:pt idx="1453">
                  <c:v>0.28800003201294683</c:v>
                </c:pt>
                <c:pt idx="1454">
                  <c:v>0.12399986091386854</c:v>
                </c:pt>
                <c:pt idx="1455">
                  <c:v>#N/A</c:v>
                </c:pt>
                <c:pt idx="1456">
                  <c:v>0.17999993168768094</c:v>
                </c:pt>
                <c:pt idx="1457">
                  <c:v>-0.48000002731691599</c:v>
                </c:pt>
                <c:pt idx="1458">
                  <c:v>0.39199993045458398</c:v>
                </c:pt>
                <c:pt idx="1459">
                  <c:v>0.13999990679436869</c:v>
                </c:pt>
                <c:pt idx="1460">
                  <c:v>-0.26800001191022665</c:v>
                </c:pt>
                <c:pt idx="1461">
                  <c:v>-9.5999968740855521E-2</c:v>
                </c:pt>
                <c:pt idx="1462">
                  <c:v>7.9998543012562359E-3</c:v>
                </c:pt>
                <c:pt idx="1463">
                  <c:v>#N/A</c:v>
                </c:pt>
                <c:pt idx="1464">
                  <c:v>#N/A</c:v>
                </c:pt>
                <c:pt idx="1465">
                  <c:v>#N/A</c:v>
                </c:pt>
                <c:pt idx="1466">
                  <c:v>0.43600002161413798</c:v>
                </c:pt>
                <c:pt idx="1467">
                  <c:v>-0.11200000251787265</c:v>
                </c:pt>
                <c:pt idx="1468">
                  <c:v>0.28000005373218928</c:v>
                </c:pt>
                <c:pt idx="1469">
                  <c:v>0.30799999284705615</c:v>
                </c:pt>
                <c:pt idx="1470">
                  <c:v>-8.0000078469378653E-3</c:v>
                </c:pt>
                <c:pt idx="1471">
                  <c:v>0.23199989752166947</c:v>
                </c:pt>
                <c:pt idx="1472">
                  <c:v>-0.13999998500466057</c:v>
                </c:pt>
                <c:pt idx="1473">
                  <c:v>#N/A</c:v>
                </c:pt>
                <c:pt idx="1474">
                  <c:v>-0.26399998190179419</c:v>
                </c:pt>
                <c:pt idx="1475">
                  <c:v>9.5999820424984603E-2</c:v>
                </c:pt>
                <c:pt idx="1476">
                  <c:v>0.12399986091386854</c:v>
                </c:pt>
                <c:pt idx="1477">
                  <c:v>-1.6000019240888751E-2</c:v>
                </c:pt>
                <c:pt idx="1478">
                  <c:v>-9.5999968740855521E-2</c:v>
                </c:pt>
                <c:pt idx="1479">
                  <c:v>0.22400002443785533</c:v>
                </c:pt>
                <c:pt idx="1480">
                  <c:v>-0.13999998500466057</c:v>
                </c:pt>
                <c:pt idx="1481">
                  <c:v>0.11200005643830732</c:v>
                </c:pt>
                <c:pt idx="1482">
                  <c:v>3.1999918105977673E-2</c:v>
                </c:pt>
                <c:pt idx="1483">
                  <c:v>-0.1640000015351801</c:v>
                </c:pt>
                <c:pt idx="1484">
                  <c:v>-0.67600002989394514</c:v>
                </c:pt>
                <c:pt idx="1485">
                  <c:v>0.12000007763852631</c:v>
                </c:pt>
                <c:pt idx="1486">
                  <c:v>-3.9999884829982459E-3</c:v>
                </c:pt>
                <c:pt idx="1487">
                  <c:v>-0.47600006759318808</c:v>
                </c:pt>
                <c:pt idx="1488">
                  <c:v>4.0000598041203331E-3</c:v>
                </c:pt>
                <c:pt idx="1489">
                  <c:v>3.9999916521464819E-2</c:v>
                </c:pt>
                <c:pt idx="1490">
                  <c:v>-9.1999989289468453E-2</c:v>
                </c:pt>
                <c:pt idx="1491">
                  <c:v>-0.43999996076857717</c:v>
                </c:pt>
                <c:pt idx="1492">
                  <c:v>0.9680000187325738</c:v>
                </c:pt>
                <c:pt idx="1493">
                  <c:v>0.17200011788993216</c:v>
                </c:pt>
                <c:pt idx="1494">
                  <c:v>-0.25200000869060235</c:v>
                </c:pt>
                <c:pt idx="1495">
                  <c:v>6.3999865963009731E-2</c:v>
                </c:pt>
                <c:pt idx="1496">
                  <c:v>5.5999893014649103E-2</c:v>
                </c:pt>
                <c:pt idx="1497">
                  <c:v>#N/A</c:v>
                </c:pt>
                <c:pt idx="1498">
                  <c:v>2.4000205147761185E-2</c:v>
                </c:pt>
                <c:pt idx="1499">
                  <c:v>-0.59199998056637215</c:v>
                </c:pt>
                <c:pt idx="1500">
                  <c:v>0.16399992993538054</c:v>
                </c:pt>
                <c:pt idx="1501">
                  <c:v>4.4000087613418476E-2</c:v>
                </c:pt>
                <c:pt idx="1502">
                  <c:v>0.34000007902099538</c:v>
                </c:pt>
                <c:pt idx="1503">
                  <c:v>-0.21600001164666707</c:v>
                </c:pt>
                <c:pt idx="1504">
                  <c:v>-6.7999998076907833E-2</c:v>
                </c:pt>
                <c:pt idx="1505">
                  <c:v>-0.18800003977577306</c:v>
                </c:pt>
                <c:pt idx="1506">
                  <c:v>-0.24000005055069967</c:v>
                </c:pt>
                <c:pt idx="1507">
                  <c:v>-0.1040000070912652</c:v>
                </c:pt>
                <c:pt idx="1508">
                  <c:v>0.23199989752166947</c:v>
                </c:pt>
                <c:pt idx="1509">
                  <c:v>-0.88799996356327748</c:v>
                </c:pt>
                <c:pt idx="1510">
                  <c:v>-8.0000078469378653E-3</c:v>
                </c:pt>
                <c:pt idx="1511">
                  <c:v>7.2000126026313435E-2</c:v>
                </c:pt>
                <c:pt idx="1512">
                  <c:v>7.9998543012562359E-3</c:v>
                </c:pt>
                <c:pt idx="1513">
                  <c:v>-0.14399999524782625</c:v>
                </c:pt>
                <c:pt idx="1514">
                  <c:v>-0.10800000688957691</c:v>
                </c:pt>
                <c:pt idx="1515">
                  <c:v>6.7999869518498665E-2</c:v>
                </c:pt>
                <c:pt idx="1516">
                  <c:v>-0.65599993944573054</c:v>
                </c:pt>
                <c:pt idx="1517">
                  <c:v>0.16399992993538054</c:v>
                </c:pt>
                <c:pt idx="1518">
                  <c:v>#N/A</c:v>
                </c:pt>
                <c:pt idx="1519">
                  <c:v>0.26399990868373707</c:v>
                </c:pt>
                <c:pt idx="1520">
                  <c:v>3.6000158320047139E-2</c:v>
                </c:pt>
                <c:pt idx="1521">
                  <c:v>0.3840000079189485</c:v>
                </c:pt>
                <c:pt idx="1522">
                  <c:v>-3.5999979819101163E-2</c:v>
                </c:pt>
                <c:pt idx="1523">
                  <c:v>0.26800007808447085</c:v>
                </c:pt>
                <c:pt idx="1524">
                  <c:v>-0.23600000347080588</c:v>
                </c:pt>
                <c:pt idx="1525">
                  <c:v>-0.14399999524782625</c:v>
                </c:pt>
                <c:pt idx="1526">
                  <c:v>-8.7999994486522376E-2</c:v>
                </c:pt>
                <c:pt idx="1527">
                  <c:v>0.33199990604301527</c:v>
                </c:pt>
                <c:pt idx="1528">
                  <c:v>-0.13999998500466057</c:v>
                </c:pt>
                <c:pt idx="1529">
                  <c:v>#N/A</c:v>
                </c:pt>
                <c:pt idx="1530">
                  <c:v>-0.11599998792987816</c:v>
                </c:pt>
                <c:pt idx="1531">
                  <c:v>0.4839999950204622</c:v>
                </c:pt>
                <c:pt idx="1532">
                  <c:v>0.54800003465569624</c:v>
                </c:pt>
                <c:pt idx="1533">
                  <c:v>-0.22399999838011689</c:v>
                </c:pt>
                <c:pt idx="1534">
                  <c:v>0.18399997096611601</c:v>
                </c:pt>
                <c:pt idx="1535">
                  <c:v>4.7999908438290384E-2</c:v>
                </c:pt>
                <c:pt idx="1536">
                  <c:v>#N/A</c:v>
                </c:pt>
                <c:pt idx="1537">
                  <c:v>4.7999908438290384E-2</c:v>
                </c:pt>
                <c:pt idx="1538">
                  <c:v>-0.11200000251787265</c:v>
                </c:pt>
                <c:pt idx="1539">
                  <c:v>-1.2000007629602863E-2</c:v>
                </c:pt>
                <c:pt idx="1540">
                  <c:v>0.46399998395019887</c:v>
                </c:pt>
                <c:pt idx="1541">
                  <c:v>0.26000002332559408</c:v>
                </c:pt>
                <c:pt idx="1542">
                  <c:v>-2.4000034017039793E-2</c:v>
                </c:pt>
                <c:pt idx="1543">
                  <c:v>-4.7999973124685236E-2</c:v>
                </c:pt>
                <c:pt idx="1544">
                  <c:v>-3.9999884829982459E-3</c:v>
                </c:pt>
                <c:pt idx="1545">
                  <c:v>0.25600005613261306</c:v>
                </c:pt>
                <c:pt idx="1546">
                  <c:v>#N/A</c:v>
                </c:pt>
                <c:pt idx="1547">
                  <c:v>0.12399986091386854</c:v>
                </c:pt>
                <c:pt idx="1548">
                  <c:v>9.5999820424984603E-2</c:v>
                </c:pt>
                <c:pt idx="1549">
                  <c:v>-0.31999999691707265</c:v>
                </c:pt>
                <c:pt idx="1550">
                  <c:v>-4.000002401847047E-2</c:v>
                </c:pt>
                <c:pt idx="1551">
                  <c:v>0.54800003465569624</c:v>
                </c:pt>
                <c:pt idx="1552">
                  <c:v>0.87200001430924268</c:v>
                </c:pt>
                <c:pt idx="1553">
                  <c:v>5.2000202162036074E-2</c:v>
                </c:pt>
                <c:pt idx="1554">
                  <c:v>2.4000205147761185E-2</c:v>
                </c:pt>
                <c:pt idx="1555">
                  <c:v>-0.72400008459486132</c:v>
                </c:pt>
                <c:pt idx="1556">
                  <c:v>-8.7999994486522376E-2</c:v>
                </c:pt>
                <c:pt idx="1557">
                  <c:v>0.50400003270926941</c:v>
                </c:pt>
                <c:pt idx="1558">
                  <c:v>#N/A</c:v>
                </c:pt>
                <c:pt idx="1559">
                  <c:v>0.31599994298974898</c:v>
                </c:pt>
                <c:pt idx="1560">
                  <c:v>0.11200005643830732</c:v>
                </c:pt>
                <c:pt idx="1561">
                  <c:v>#N/A</c:v>
                </c:pt>
                <c:pt idx="1562">
                  <c:v>#N/A</c:v>
                </c:pt>
                <c:pt idx="1563">
                  <c:v>#N/A</c:v>
                </c:pt>
                <c:pt idx="1564">
                  <c:v>#N/A</c:v>
                </c:pt>
                <c:pt idx="1565">
                  <c:v>-7.5999985111945528E-2</c:v>
                </c:pt>
                <c:pt idx="1566">
                  <c:v>0.16399992993538054</c:v>
                </c:pt>
                <c:pt idx="1567">
                  <c:v>1.5999841861204456E-2</c:v>
                </c:pt>
                <c:pt idx="1568">
                  <c:v>-0.59199998056637215</c:v>
                </c:pt>
                <c:pt idx="1569">
                  <c:v>3.9999916521464819E-2</c:v>
                </c:pt>
                <c:pt idx="1570">
                  <c:v>-4.000002401847047E-2</c:v>
                </c:pt>
                <c:pt idx="1571">
                  <c:v>#N/A</c:v>
                </c:pt>
                <c:pt idx="1572">
                  <c:v>6.3999865963009731E-2</c:v>
                </c:pt>
                <c:pt idx="1573">
                  <c:v>#N/A</c:v>
                </c:pt>
                <c:pt idx="1574">
                  <c:v>-0.10800000688957691</c:v>
                </c:pt>
                <c:pt idx="1575">
                  <c:v>-3.9999884829982459E-3</c:v>
                </c:pt>
                <c:pt idx="1576">
                  <c:v>0.36799997850289007</c:v>
                </c:pt>
                <c:pt idx="1577">
                  <c:v>7.2000126026313435E-2</c:v>
                </c:pt>
                <c:pt idx="1578">
                  <c:v>#N/A</c:v>
                </c:pt>
                <c:pt idx="1579">
                  <c:v>0.12399986091386854</c:v>
                </c:pt>
                <c:pt idx="1580">
                  <c:v>-0.52800005784843629</c:v>
                </c:pt>
                <c:pt idx="1581">
                  <c:v>3.1999918105977673E-2</c:v>
                </c:pt>
                <c:pt idx="1582">
                  <c:v>0.15600004087171662</c:v>
                </c:pt>
                <c:pt idx="1583">
                  <c:v>-3.9999884829982459E-3</c:v>
                </c:pt>
                <c:pt idx="1584">
                  <c:v>#N/A</c:v>
                </c:pt>
                <c:pt idx="1585">
                  <c:v>0.23199989752166947</c:v>
                </c:pt>
                <c:pt idx="1586">
                  <c:v>#N/A</c:v>
                </c:pt>
                <c:pt idx="1587">
                  <c:v>-8.0000045088117755E-2</c:v>
                </c:pt>
                <c:pt idx="1588">
                  <c:v>#N/A</c:v>
                </c:pt>
                <c:pt idx="1589">
                  <c:v>0.22400002443785533</c:v>
                </c:pt>
                <c:pt idx="1590">
                  <c:v>0.33199990604301527</c:v>
                </c:pt>
                <c:pt idx="1591">
                  <c:v>9.9999844519518821E-2</c:v>
                </c:pt>
                <c:pt idx="1592">
                  <c:v>0.18399997096611601</c:v>
                </c:pt>
                <c:pt idx="1593">
                  <c:v>0.12000007763852631</c:v>
                </c:pt>
                <c:pt idx="1594">
                  <c:v>0.16399992993538054</c:v>
                </c:pt>
                <c:pt idx="1595">
                  <c:v>#N/A</c:v>
                </c:pt>
                <c:pt idx="1596">
                  <c:v>0.67200001337575144</c:v>
                </c:pt>
                <c:pt idx="1597">
                  <c:v>4.0000598041203331E-3</c:v>
                </c:pt>
                <c:pt idx="1598">
                  <c:v>#N/A</c:v>
                </c:pt>
                <c:pt idx="1599">
                  <c:v>2.7999963337162325E-2</c:v>
                </c:pt>
                <c:pt idx="1600">
                  <c:v>0.19999994402946111</c:v>
                </c:pt>
                <c:pt idx="1601">
                  <c:v>-0.1640000015351801</c:v>
                </c:pt>
                <c:pt idx="1602">
                  <c:v>-8.7999994486522376E-2</c:v>
                </c:pt>
                <c:pt idx="1603">
                  <c:v>-0.31199998856402827</c:v>
                </c:pt>
                <c:pt idx="1604">
                  <c:v>0.1360000390552874</c:v>
                </c:pt>
                <c:pt idx="1605">
                  <c:v>0.10399995503396778</c:v>
                </c:pt>
                <c:pt idx="1606">
                  <c:v>-0.54399994370724725</c:v>
                </c:pt>
                <c:pt idx="1607">
                  <c:v>-0.18400005906626823</c:v>
                </c:pt>
                <c:pt idx="1608">
                  <c:v>#N/A</c:v>
                </c:pt>
                <c:pt idx="1609">
                  <c:v>#N/A</c:v>
                </c:pt>
                <c:pt idx="1610">
                  <c:v>#N/A</c:v>
                </c:pt>
                <c:pt idx="1611">
                  <c:v>-0.26399998190179419</c:v>
                </c:pt>
                <c:pt idx="1612">
                  <c:v>#N/A</c:v>
                </c:pt>
                <c:pt idx="1613">
                  <c:v>#N/A</c:v>
                </c:pt>
                <c:pt idx="1614">
                  <c:v>-1.3040000203772386</c:v>
                </c:pt>
                <c:pt idx="1615">
                  <c:v>-0.21199998874927678</c:v>
                </c:pt>
                <c:pt idx="1616">
                  <c:v>0.10399995503396778</c:v>
                </c:pt>
                <c:pt idx="1617">
                  <c:v>4.7999908438290384E-2</c:v>
                </c:pt>
                <c:pt idx="1618">
                  <c:v>#N/A</c:v>
                </c:pt>
                <c:pt idx="1619">
                  <c:v>#N/A</c:v>
                </c:pt>
                <c:pt idx="1620">
                  <c:v>0.29600006969024156</c:v>
                </c:pt>
                <c:pt idx="1621">
                  <c:v>#N/A</c:v>
                </c:pt>
                <c:pt idx="1622">
                  <c:v>#N/A</c:v>
                </c:pt>
                <c:pt idx="1623">
                  <c:v>-1.2000007629602863E-2</c:v>
                </c:pt>
                <c:pt idx="1624">
                  <c:v>-0.17599996884084324</c:v>
                </c:pt>
                <c:pt idx="1625">
                  <c:v>-0.13999998500466057</c:v>
                </c:pt>
                <c:pt idx="1626">
                  <c:v>0.16000008508796787</c:v>
                </c:pt>
                <c:pt idx="1627">
                  <c:v>0.56800002414390482</c:v>
                </c:pt>
                <c:pt idx="1628">
                  <c:v>#N/A</c:v>
                </c:pt>
                <c:pt idx="1629">
                  <c:v>0.43199994706256084</c:v>
                </c:pt>
                <c:pt idx="1630">
                  <c:v>#N/A</c:v>
                </c:pt>
                <c:pt idx="1631">
                  <c:v>0.24400011781443925</c:v>
                </c:pt>
                <c:pt idx="1632">
                  <c:v>-0.1640000015351801</c:v>
                </c:pt>
                <c:pt idx="1633">
                  <c:v>#N/A</c:v>
                </c:pt>
                <c:pt idx="1634">
                  <c:v>#N/A</c:v>
                </c:pt>
                <c:pt idx="1635">
                  <c:v>#N/A</c:v>
                </c:pt>
                <c:pt idx="1636">
                  <c:v>0.23600010514303973</c:v>
                </c:pt>
                <c:pt idx="1637">
                  <c:v>#N/A</c:v>
                </c:pt>
                <c:pt idx="1638">
                  <c:v>#N/A</c:v>
                </c:pt>
                <c:pt idx="1639">
                  <c:v>#N/A</c:v>
                </c:pt>
                <c:pt idx="1640">
                  <c:v>#N/A</c:v>
                </c:pt>
                <c:pt idx="1641">
                  <c:v>#N/A</c:v>
                </c:pt>
                <c:pt idx="1642">
                  <c:v>#N/A</c:v>
                </c:pt>
                <c:pt idx="1643">
                  <c:v>#N/A</c:v>
                </c:pt>
                <c:pt idx="1644">
                  <c:v>#N/A</c:v>
                </c:pt>
                <c:pt idx="1645">
                  <c:v>#N/A</c:v>
                </c:pt>
                <c:pt idx="1646">
                  <c:v>#N/A</c:v>
                </c:pt>
                <c:pt idx="1647">
                  <c:v>#N/A</c:v>
                </c:pt>
                <c:pt idx="1648">
                  <c:v>#N/A</c:v>
                </c:pt>
                <c:pt idx="1649">
                  <c:v>#N/A</c:v>
                </c:pt>
                <c:pt idx="1650">
                  <c:v>#N/A</c:v>
                </c:pt>
                <c:pt idx="1651">
                  <c:v>#N/A</c:v>
                </c:pt>
                <c:pt idx="1652">
                  <c:v>#N/A</c:v>
                </c:pt>
                <c:pt idx="1653">
                  <c:v>#N/A</c:v>
                </c:pt>
                <c:pt idx="1654">
                  <c:v>#N/A</c:v>
                </c:pt>
                <c:pt idx="1655">
                  <c:v>#N/A</c:v>
                </c:pt>
                <c:pt idx="1656">
                  <c:v>#N/A</c:v>
                </c:pt>
                <c:pt idx="1657">
                  <c:v>#N/A</c:v>
                </c:pt>
                <c:pt idx="1658">
                  <c:v>#N/A</c:v>
                </c:pt>
                <c:pt idx="1659">
                  <c:v>#N/A</c:v>
                </c:pt>
                <c:pt idx="1660">
                  <c:v>#N/A</c:v>
                </c:pt>
                <c:pt idx="1661">
                  <c:v>#N/A</c:v>
                </c:pt>
                <c:pt idx="1662">
                  <c:v>#N/A</c:v>
                </c:pt>
                <c:pt idx="1663">
                  <c:v>#N/A</c:v>
                </c:pt>
                <c:pt idx="1664">
                  <c:v>#N/A</c:v>
                </c:pt>
                <c:pt idx="1665">
                  <c:v>#N/A</c:v>
                </c:pt>
                <c:pt idx="1666">
                  <c:v>#N/A</c:v>
                </c:pt>
                <c:pt idx="1667">
                  <c:v>#N/A</c:v>
                </c:pt>
                <c:pt idx="1668">
                  <c:v>#N/A</c:v>
                </c:pt>
                <c:pt idx="1669">
                  <c:v>#N/A</c:v>
                </c:pt>
                <c:pt idx="1670">
                  <c:v>#N/A</c:v>
                </c:pt>
                <c:pt idx="1671">
                  <c:v>#N/A</c:v>
                </c:pt>
                <c:pt idx="1672">
                  <c:v>#N/A</c:v>
                </c:pt>
                <c:pt idx="1673">
                  <c:v>#N/A</c:v>
                </c:pt>
                <c:pt idx="1674">
                  <c:v>#N/A</c:v>
                </c:pt>
                <c:pt idx="1675">
                  <c:v>#N/A</c:v>
                </c:pt>
                <c:pt idx="1676">
                  <c:v>#N/A</c:v>
                </c:pt>
                <c:pt idx="1677">
                  <c:v>#N/A</c:v>
                </c:pt>
                <c:pt idx="1678">
                  <c:v>#N/A</c:v>
                </c:pt>
                <c:pt idx="1679">
                  <c:v>#N/A</c:v>
                </c:pt>
                <c:pt idx="1680">
                  <c:v>#N/A</c:v>
                </c:pt>
                <c:pt idx="1681">
                  <c:v>#N/A</c:v>
                </c:pt>
                <c:pt idx="1682">
                  <c:v>#N/A</c:v>
                </c:pt>
                <c:pt idx="1683">
                  <c:v>#N/A</c:v>
                </c:pt>
                <c:pt idx="1684">
                  <c:v>#N/A</c:v>
                </c:pt>
                <c:pt idx="1685">
                  <c:v>#N/A</c:v>
                </c:pt>
                <c:pt idx="1686">
                  <c:v>#N/A</c:v>
                </c:pt>
                <c:pt idx="1687">
                  <c:v>#N/A</c:v>
                </c:pt>
                <c:pt idx="1688">
                  <c:v>#N/A</c:v>
                </c:pt>
                <c:pt idx="1689">
                  <c:v>#N/A</c:v>
                </c:pt>
                <c:pt idx="1690">
                  <c:v>#N/A</c:v>
                </c:pt>
                <c:pt idx="1691">
                  <c:v>#N/A</c:v>
                </c:pt>
                <c:pt idx="1692">
                  <c:v>#N/A</c:v>
                </c:pt>
                <c:pt idx="1693">
                  <c:v>#N/A</c:v>
                </c:pt>
                <c:pt idx="1694">
                  <c:v>#N/A</c:v>
                </c:pt>
                <c:pt idx="1695">
                  <c:v>#N/A</c:v>
                </c:pt>
                <c:pt idx="1696">
                  <c:v>#N/A</c:v>
                </c:pt>
                <c:pt idx="1697">
                  <c:v>#N/A</c:v>
                </c:pt>
                <c:pt idx="1698">
                  <c:v>#N/A</c:v>
                </c:pt>
                <c:pt idx="1699">
                  <c:v>#N/A</c:v>
                </c:pt>
                <c:pt idx="1700">
                  <c:v>#N/A</c:v>
                </c:pt>
                <c:pt idx="1701">
                  <c:v>#N/A</c:v>
                </c:pt>
                <c:pt idx="1702">
                  <c:v>#N/A</c:v>
                </c:pt>
                <c:pt idx="1703">
                  <c:v>#N/A</c:v>
                </c:pt>
                <c:pt idx="1704">
                  <c:v>#N/A</c:v>
                </c:pt>
                <c:pt idx="1705">
                  <c:v>#N/A</c:v>
                </c:pt>
                <c:pt idx="1706">
                  <c:v>#N/A</c:v>
                </c:pt>
                <c:pt idx="1707">
                  <c:v>#N/A</c:v>
                </c:pt>
                <c:pt idx="1708">
                  <c:v>#N/A</c:v>
                </c:pt>
                <c:pt idx="1709">
                  <c:v>#N/A</c:v>
                </c:pt>
                <c:pt idx="1710">
                  <c:v>#N/A</c:v>
                </c:pt>
                <c:pt idx="1711">
                  <c:v>#N/A</c:v>
                </c:pt>
                <c:pt idx="1712">
                  <c:v>#N/A</c:v>
                </c:pt>
                <c:pt idx="1713">
                  <c:v>#N/A</c:v>
                </c:pt>
                <c:pt idx="1714">
                  <c:v>#N/A</c:v>
                </c:pt>
                <c:pt idx="1715">
                  <c:v>#N/A</c:v>
                </c:pt>
                <c:pt idx="1716">
                  <c:v>#N/A</c:v>
                </c:pt>
                <c:pt idx="1717">
                  <c:v>#N/A</c:v>
                </c:pt>
                <c:pt idx="1718">
                  <c:v>#N/A</c:v>
                </c:pt>
                <c:pt idx="1719">
                  <c:v>#N/A</c:v>
                </c:pt>
                <c:pt idx="1720">
                  <c:v>#N/A</c:v>
                </c:pt>
                <c:pt idx="1721">
                  <c:v>#N/A</c:v>
                </c:pt>
                <c:pt idx="1722">
                  <c:v>#N/A</c:v>
                </c:pt>
                <c:pt idx="1723">
                  <c:v>#N/A</c:v>
                </c:pt>
                <c:pt idx="1724">
                  <c:v>#N/A</c:v>
                </c:pt>
                <c:pt idx="1725">
                  <c:v>#N/A</c:v>
                </c:pt>
                <c:pt idx="1726">
                  <c:v>#N/A</c:v>
                </c:pt>
                <c:pt idx="1727">
                  <c:v>#N/A</c:v>
                </c:pt>
                <c:pt idx="1728">
                  <c:v>#N/A</c:v>
                </c:pt>
                <c:pt idx="1729">
                  <c:v>#N/A</c:v>
                </c:pt>
                <c:pt idx="1730">
                  <c:v>#N/A</c:v>
                </c:pt>
                <c:pt idx="1731">
                  <c:v>#N/A</c:v>
                </c:pt>
                <c:pt idx="1732">
                  <c:v>#N/A</c:v>
                </c:pt>
                <c:pt idx="1733">
                  <c:v>#N/A</c:v>
                </c:pt>
                <c:pt idx="1734">
                  <c:v>#N/A</c:v>
                </c:pt>
                <c:pt idx="1735">
                  <c:v>#N/A</c:v>
                </c:pt>
                <c:pt idx="1736">
                  <c:v>#N/A</c:v>
                </c:pt>
                <c:pt idx="1737">
                  <c:v>#N/A</c:v>
                </c:pt>
                <c:pt idx="1738">
                  <c:v>#N/A</c:v>
                </c:pt>
                <c:pt idx="1739">
                  <c:v>#N/A</c:v>
                </c:pt>
                <c:pt idx="1740">
                  <c:v>#N/A</c:v>
                </c:pt>
                <c:pt idx="1741">
                  <c:v>#N/A</c:v>
                </c:pt>
                <c:pt idx="1742">
                  <c:v>#N/A</c:v>
                </c:pt>
                <c:pt idx="1743">
                  <c:v>#N/A</c:v>
                </c:pt>
                <c:pt idx="1744">
                  <c:v>#N/A</c:v>
                </c:pt>
                <c:pt idx="1745">
                  <c:v>#N/A</c:v>
                </c:pt>
                <c:pt idx="1746">
                  <c:v>#N/A</c:v>
                </c:pt>
                <c:pt idx="1747">
                  <c:v>#N/A</c:v>
                </c:pt>
                <c:pt idx="1748">
                  <c:v>#N/A</c:v>
                </c:pt>
                <c:pt idx="1749">
                  <c:v>#N/A</c:v>
                </c:pt>
                <c:pt idx="1750">
                  <c:v>#N/A</c:v>
                </c:pt>
                <c:pt idx="1751">
                  <c:v>#N/A</c:v>
                </c:pt>
                <c:pt idx="1752">
                  <c:v>#N/A</c:v>
                </c:pt>
                <c:pt idx="1753">
                  <c:v>#N/A</c:v>
                </c:pt>
                <c:pt idx="1754">
                  <c:v>#N/A</c:v>
                </c:pt>
                <c:pt idx="1755">
                  <c:v>#N/A</c:v>
                </c:pt>
                <c:pt idx="1756">
                  <c:v>#N/A</c:v>
                </c:pt>
                <c:pt idx="1757">
                  <c:v>#N/A</c:v>
                </c:pt>
                <c:pt idx="1758">
                  <c:v>#N/A</c:v>
                </c:pt>
                <c:pt idx="1759">
                  <c:v>#N/A</c:v>
                </c:pt>
                <c:pt idx="1760">
                  <c:v>#N/A</c:v>
                </c:pt>
                <c:pt idx="1761">
                  <c:v>#N/A</c:v>
                </c:pt>
                <c:pt idx="1762">
                  <c:v>#N/A</c:v>
                </c:pt>
                <c:pt idx="1763">
                  <c:v>#N/A</c:v>
                </c:pt>
                <c:pt idx="1764">
                  <c:v>#N/A</c:v>
                </c:pt>
                <c:pt idx="1765">
                  <c:v>#N/A</c:v>
                </c:pt>
                <c:pt idx="1766">
                  <c:v>#N/A</c:v>
                </c:pt>
                <c:pt idx="1767">
                  <c:v>#N/A</c:v>
                </c:pt>
                <c:pt idx="1768">
                  <c:v>#N/A</c:v>
                </c:pt>
                <c:pt idx="1769">
                  <c:v>#N/A</c:v>
                </c:pt>
                <c:pt idx="1770">
                  <c:v>#N/A</c:v>
                </c:pt>
                <c:pt idx="1771">
                  <c:v>#N/A</c:v>
                </c:pt>
                <c:pt idx="1772">
                  <c:v>#N/A</c:v>
                </c:pt>
                <c:pt idx="1773">
                  <c:v>#N/A</c:v>
                </c:pt>
                <c:pt idx="1774">
                  <c:v>#N/A</c:v>
                </c:pt>
                <c:pt idx="1775">
                  <c:v>#N/A</c:v>
                </c:pt>
                <c:pt idx="1776">
                  <c:v>#N/A</c:v>
                </c:pt>
                <c:pt idx="1777">
                  <c:v>#N/A</c:v>
                </c:pt>
                <c:pt idx="1778">
                  <c:v>#N/A</c:v>
                </c:pt>
                <c:pt idx="1779">
                  <c:v>#N/A</c:v>
                </c:pt>
                <c:pt idx="1780">
                  <c:v>#N/A</c:v>
                </c:pt>
                <c:pt idx="1781">
                  <c:v>#N/A</c:v>
                </c:pt>
                <c:pt idx="1782">
                  <c:v>#N/A</c:v>
                </c:pt>
                <c:pt idx="1783">
                  <c:v>#N/A</c:v>
                </c:pt>
                <c:pt idx="1784">
                  <c:v>#N/A</c:v>
                </c:pt>
                <c:pt idx="1785">
                  <c:v>#N/A</c:v>
                </c:pt>
                <c:pt idx="1786">
                  <c:v>#N/A</c:v>
                </c:pt>
                <c:pt idx="1787">
                  <c:v>#N/A</c:v>
                </c:pt>
                <c:pt idx="1788">
                  <c:v>#N/A</c:v>
                </c:pt>
                <c:pt idx="1789">
                  <c:v>#N/A</c:v>
                </c:pt>
                <c:pt idx="1790">
                  <c:v>#N/A</c:v>
                </c:pt>
                <c:pt idx="1791">
                  <c:v>#N/A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  <c:pt idx="2879">
                  <c:v>#N/A</c:v>
                </c:pt>
                <c:pt idx="2880">
                  <c:v>#N/A</c:v>
                </c:pt>
                <c:pt idx="2881">
                  <c:v>#N/A</c:v>
                </c:pt>
                <c:pt idx="2882">
                  <c:v>#N/A</c:v>
                </c:pt>
                <c:pt idx="2883">
                  <c:v>#N/A</c:v>
                </c:pt>
                <c:pt idx="2884">
                  <c:v>#N/A</c:v>
                </c:pt>
                <c:pt idx="2885">
                  <c:v>#N/A</c:v>
                </c:pt>
                <c:pt idx="2886">
                  <c:v>#N/A</c:v>
                </c:pt>
                <c:pt idx="2887">
                  <c:v>#N/A</c:v>
                </c:pt>
                <c:pt idx="2888">
                  <c:v>#N/A</c:v>
                </c:pt>
                <c:pt idx="2889">
                  <c:v>#N/A</c:v>
                </c:pt>
                <c:pt idx="2890">
                  <c:v>#N/A</c:v>
                </c:pt>
                <c:pt idx="2891">
                  <c:v>#N/A</c:v>
                </c:pt>
                <c:pt idx="2892">
                  <c:v>#N/A</c:v>
                </c:pt>
                <c:pt idx="2893">
                  <c:v>#N/A</c:v>
                </c:pt>
                <c:pt idx="2894">
                  <c:v>#N/A</c:v>
                </c:pt>
                <c:pt idx="2895">
                  <c:v>#N/A</c:v>
                </c:pt>
                <c:pt idx="2896">
                  <c:v>#N/A</c:v>
                </c:pt>
                <c:pt idx="2897">
                  <c:v>#N/A</c:v>
                </c:pt>
                <c:pt idx="2898">
                  <c:v>#N/A</c:v>
                </c:pt>
                <c:pt idx="2899">
                  <c:v>#N/A</c:v>
                </c:pt>
                <c:pt idx="2900">
                  <c:v>#N/A</c:v>
                </c:pt>
                <c:pt idx="2901">
                  <c:v>#N/A</c:v>
                </c:pt>
                <c:pt idx="2902">
                  <c:v>#N/A</c:v>
                </c:pt>
                <c:pt idx="2903">
                  <c:v>#N/A</c:v>
                </c:pt>
                <c:pt idx="2904">
                  <c:v>#N/A</c:v>
                </c:pt>
                <c:pt idx="2905">
                  <c:v>#N/A</c:v>
                </c:pt>
                <c:pt idx="2906">
                  <c:v>#N/A</c:v>
                </c:pt>
                <c:pt idx="2907">
                  <c:v>#N/A</c:v>
                </c:pt>
                <c:pt idx="2908">
                  <c:v>#N/A</c:v>
                </c:pt>
                <c:pt idx="2909">
                  <c:v>#N/A</c:v>
                </c:pt>
                <c:pt idx="2910">
                  <c:v>#N/A</c:v>
                </c:pt>
                <c:pt idx="2911">
                  <c:v>#N/A</c:v>
                </c:pt>
                <c:pt idx="2912">
                  <c:v>#N/A</c:v>
                </c:pt>
                <c:pt idx="2913">
                  <c:v>#N/A</c:v>
                </c:pt>
                <c:pt idx="2914">
                  <c:v>#N/A</c:v>
                </c:pt>
                <c:pt idx="2915">
                  <c:v>#N/A</c:v>
                </c:pt>
                <c:pt idx="2916">
                  <c:v>#N/A</c:v>
                </c:pt>
                <c:pt idx="2917">
                  <c:v>#N/A</c:v>
                </c:pt>
                <c:pt idx="2918">
                  <c:v>#N/A</c:v>
                </c:pt>
                <c:pt idx="2919">
                  <c:v>#N/A</c:v>
                </c:pt>
                <c:pt idx="2920">
                  <c:v>#N/A</c:v>
                </c:pt>
                <c:pt idx="2921">
                  <c:v>#N/A</c:v>
                </c:pt>
                <c:pt idx="2922">
                  <c:v>#N/A</c:v>
                </c:pt>
                <c:pt idx="2923">
                  <c:v>#N/A</c:v>
                </c:pt>
                <c:pt idx="2924">
                  <c:v>#N/A</c:v>
                </c:pt>
                <c:pt idx="2925">
                  <c:v>#N/A</c:v>
                </c:pt>
                <c:pt idx="2926">
                  <c:v>#N/A</c:v>
                </c:pt>
                <c:pt idx="2927">
                  <c:v>#N/A</c:v>
                </c:pt>
                <c:pt idx="2928">
                  <c:v>#N/A</c:v>
                </c:pt>
                <c:pt idx="2929">
                  <c:v>#N/A</c:v>
                </c:pt>
                <c:pt idx="2930">
                  <c:v>#N/A</c:v>
                </c:pt>
                <c:pt idx="2931">
                  <c:v>#N/A</c:v>
                </c:pt>
                <c:pt idx="2932">
                  <c:v>#N/A</c:v>
                </c:pt>
                <c:pt idx="2933">
                  <c:v>#N/A</c:v>
                </c:pt>
                <c:pt idx="2934">
                  <c:v>#N/A</c:v>
                </c:pt>
                <c:pt idx="2935">
                  <c:v>#N/A</c:v>
                </c:pt>
                <c:pt idx="2936">
                  <c:v>#N/A</c:v>
                </c:pt>
                <c:pt idx="2937">
                  <c:v>#N/A</c:v>
                </c:pt>
                <c:pt idx="2938">
                  <c:v>#N/A</c:v>
                </c:pt>
                <c:pt idx="2939">
                  <c:v>#N/A</c:v>
                </c:pt>
                <c:pt idx="2940">
                  <c:v>#N/A</c:v>
                </c:pt>
                <c:pt idx="2941">
                  <c:v>#N/A</c:v>
                </c:pt>
                <c:pt idx="2942">
                  <c:v>#N/A</c:v>
                </c:pt>
                <c:pt idx="2943">
                  <c:v>#N/A</c:v>
                </c:pt>
                <c:pt idx="2944">
                  <c:v>#N/A</c:v>
                </c:pt>
                <c:pt idx="2945">
                  <c:v>#N/A</c:v>
                </c:pt>
                <c:pt idx="2946">
                  <c:v>#N/A</c:v>
                </c:pt>
                <c:pt idx="2947">
                  <c:v>#N/A</c:v>
                </c:pt>
                <c:pt idx="2948">
                  <c:v>#N/A</c:v>
                </c:pt>
                <c:pt idx="2949">
                  <c:v>#N/A</c:v>
                </c:pt>
                <c:pt idx="2950">
                  <c:v>#N/A</c:v>
                </c:pt>
                <c:pt idx="2951">
                  <c:v>#N/A</c:v>
                </c:pt>
                <c:pt idx="2952">
                  <c:v>#N/A</c:v>
                </c:pt>
                <c:pt idx="2953">
                  <c:v>#N/A</c:v>
                </c:pt>
                <c:pt idx="2954">
                  <c:v>#N/A</c:v>
                </c:pt>
                <c:pt idx="2955">
                  <c:v>#N/A</c:v>
                </c:pt>
                <c:pt idx="2956">
                  <c:v>#N/A</c:v>
                </c:pt>
                <c:pt idx="2957">
                  <c:v>#N/A</c:v>
                </c:pt>
                <c:pt idx="2958">
                  <c:v>#N/A</c:v>
                </c:pt>
                <c:pt idx="2959">
                  <c:v>#N/A</c:v>
                </c:pt>
                <c:pt idx="2960">
                  <c:v>#N/A</c:v>
                </c:pt>
                <c:pt idx="2961">
                  <c:v>#N/A</c:v>
                </c:pt>
                <c:pt idx="2962">
                  <c:v>#N/A</c:v>
                </c:pt>
                <c:pt idx="2963">
                  <c:v>#N/A</c:v>
                </c:pt>
                <c:pt idx="2964">
                  <c:v>#N/A</c:v>
                </c:pt>
                <c:pt idx="2965">
                  <c:v>#N/A</c:v>
                </c:pt>
                <c:pt idx="2966">
                  <c:v>#N/A</c:v>
                </c:pt>
                <c:pt idx="2967">
                  <c:v>#N/A</c:v>
                </c:pt>
                <c:pt idx="2968">
                  <c:v>#N/A</c:v>
                </c:pt>
                <c:pt idx="2969">
                  <c:v>#N/A</c:v>
                </c:pt>
                <c:pt idx="2970">
                  <c:v>#N/A</c:v>
                </c:pt>
                <c:pt idx="2971">
                  <c:v>#N/A</c:v>
                </c:pt>
                <c:pt idx="2972">
                  <c:v>#N/A</c:v>
                </c:pt>
                <c:pt idx="2973">
                  <c:v>#N/A</c:v>
                </c:pt>
                <c:pt idx="2974">
                  <c:v>#N/A</c:v>
                </c:pt>
                <c:pt idx="2975">
                  <c:v>#N/A</c:v>
                </c:pt>
                <c:pt idx="2976">
                  <c:v>#N/A</c:v>
                </c:pt>
                <c:pt idx="2977">
                  <c:v>#N/A</c:v>
                </c:pt>
                <c:pt idx="2978">
                  <c:v>#N/A</c:v>
                </c:pt>
                <c:pt idx="2979">
                  <c:v>#N/A</c:v>
                </c:pt>
                <c:pt idx="2980">
                  <c:v>#N/A</c:v>
                </c:pt>
                <c:pt idx="2981">
                  <c:v>#N/A</c:v>
                </c:pt>
                <c:pt idx="2982">
                  <c:v>#N/A</c:v>
                </c:pt>
                <c:pt idx="2983">
                  <c:v>#N/A</c:v>
                </c:pt>
                <c:pt idx="2984">
                  <c:v>#N/A</c:v>
                </c:pt>
                <c:pt idx="2985">
                  <c:v>#N/A</c:v>
                </c:pt>
                <c:pt idx="2986">
                  <c:v>#N/A</c:v>
                </c:pt>
                <c:pt idx="2987">
                  <c:v>#N/A</c:v>
                </c:pt>
                <c:pt idx="2988">
                  <c:v>#N/A</c:v>
                </c:pt>
                <c:pt idx="2989">
                  <c:v>#N/A</c:v>
                </c:pt>
                <c:pt idx="2990">
                  <c:v>#N/A</c:v>
                </c:pt>
                <c:pt idx="2991">
                  <c:v>#N/A</c:v>
                </c:pt>
                <c:pt idx="2992">
                  <c:v>#N/A</c:v>
                </c:pt>
                <c:pt idx="2993">
                  <c:v>#N/A</c:v>
                </c:pt>
                <c:pt idx="2994">
                  <c:v>#N/A</c:v>
                </c:pt>
                <c:pt idx="2995">
                  <c:v>#N/A</c:v>
                </c:pt>
                <c:pt idx="2996">
                  <c:v>#N/A</c:v>
                </c:pt>
                <c:pt idx="2997">
                  <c:v>#N/A</c:v>
                </c:pt>
                <c:pt idx="2998">
                  <c:v>#N/A</c:v>
                </c:pt>
                <c:pt idx="2999">
                  <c:v>#N/A</c:v>
                </c:pt>
                <c:pt idx="3000">
                  <c:v>#N/A</c:v>
                </c:pt>
                <c:pt idx="3001">
                  <c:v>#N/A</c:v>
                </c:pt>
                <c:pt idx="3002">
                  <c:v>#N/A</c:v>
                </c:pt>
                <c:pt idx="3003">
                  <c:v>#N/A</c:v>
                </c:pt>
                <c:pt idx="3004">
                  <c:v>#N/A</c:v>
                </c:pt>
                <c:pt idx="3005">
                  <c:v>#N/A</c:v>
                </c:pt>
                <c:pt idx="3006">
                  <c:v>#N/A</c:v>
                </c:pt>
                <c:pt idx="3007">
                  <c:v>#N/A</c:v>
                </c:pt>
                <c:pt idx="3008">
                  <c:v>#N/A</c:v>
                </c:pt>
                <c:pt idx="3009">
                  <c:v>#N/A</c:v>
                </c:pt>
                <c:pt idx="3010">
                  <c:v>#N/A</c:v>
                </c:pt>
                <c:pt idx="3011">
                  <c:v>#N/A</c:v>
                </c:pt>
                <c:pt idx="3012">
                  <c:v>#N/A</c:v>
                </c:pt>
                <c:pt idx="3013">
                  <c:v>#N/A</c:v>
                </c:pt>
                <c:pt idx="3014">
                  <c:v>#N/A</c:v>
                </c:pt>
                <c:pt idx="3015">
                  <c:v>#N/A</c:v>
                </c:pt>
                <c:pt idx="3016">
                  <c:v>#N/A</c:v>
                </c:pt>
                <c:pt idx="3017">
                  <c:v>#N/A</c:v>
                </c:pt>
                <c:pt idx="3018">
                  <c:v>#N/A</c:v>
                </c:pt>
                <c:pt idx="3019">
                  <c:v>#N/A</c:v>
                </c:pt>
                <c:pt idx="3020">
                  <c:v>#N/A</c:v>
                </c:pt>
                <c:pt idx="3021">
                  <c:v>#N/A</c:v>
                </c:pt>
                <c:pt idx="3022">
                  <c:v>#N/A</c:v>
                </c:pt>
                <c:pt idx="3023">
                  <c:v>#N/A</c:v>
                </c:pt>
                <c:pt idx="3024">
                  <c:v>#N/A</c:v>
                </c:pt>
                <c:pt idx="3025">
                  <c:v>#N/A</c:v>
                </c:pt>
                <c:pt idx="3026">
                  <c:v>#N/A</c:v>
                </c:pt>
                <c:pt idx="3027">
                  <c:v>#N/A</c:v>
                </c:pt>
                <c:pt idx="3028">
                  <c:v>#N/A</c:v>
                </c:pt>
                <c:pt idx="3029">
                  <c:v>#N/A</c:v>
                </c:pt>
                <c:pt idx="3030">
                  <c:v>#N/A</c:v>
                </c:pt>
                <c:pt idx="3031">
                  <c:v>#N/A</c:v>
                </c:pt>
                <c:pt idx="3032">
                  <c:v>#N/A</c:v>
                </c:pt>
                <c:pt idx="3033">
                  <c:v>#N/A</c:v>
                </c:pt>
                <c:pt idx="3034">
                  <c:v>#N/A</c:v>
                </c:pt>
                <c:pt idx="3035">
                  <c:v>#N/A</c:v>
                </c:pt>
                <c:pt idx="3036">
                  <c:v>#N/A</c:v>
                </c:pt>
                <c:pt idx="3037">
                  <c:v>#N/A</c:v>
                </c:pt>
                <c:pt idx="3038">
                  <c:v>#N/A</c:v>
                </c:pt>
                <c:pt idx="3039">
                  <c:v>#N/A</c:v>
                </c:pt>
                <c:pt idx="3040">
                  <c:v>#N/A</c:v>
                </c:pt>
                <c:pt idx="3041">
                  <c:v>#N/A</c:v>
                </c:pt>
                <c:pt idx="3042">
                  <c:v>#N/A</c:v>
                </c:pt>
                <c:pt idx="3043">
                  <c:v>#N/A</c:v>
                </c:pt>
                <c:pt idx="3044">
                  <c:v>#N/A</c:v>
                </c:pt>
                <c:pt idx="3045">
                  <c:v>#N/A</c:v>
                </c:pt>
                <c:pt idx="3046">
                  <c:v>#N/A</c:v>
                </c:pt>
                <c:pt idx="3047">
                  <c:v>#N/A</c:v>
                </c:pt>
                <c:pt idx="3048">
                  <c:v>#N/A</c:v>
                </c:pt>
                <c:pt idx="3049">
                  <c:v>#N/A</c:v>
                </c:pt>
                <c:pt idx="3050">
                  <c:v>#N/A</c:v>
                </c:pt>
                <c:pt idx="3051">
                  <c:v>#N/A</c:v>
                </c:pt>
                <c:pt idx="3052">
                  <c:v>#N/A</c:v>
                </c:pt>
                <c:pt idx="3053">
                  <c:v>#N/A</c:v>
                </c:pt>
                <c:pt idx="3054">
                  <c:v>#N/A</c:v>
                </c:pt>
                <c:pt idx="3055">
                  <c:v>#N/A</c:v>
                </c:pt>
                <c:pt idx="3056">
                  <c:v>#N/A</c:v>
                </c:pt>
                <c:pt idx="3057">
                  <c:v>#N/A</c:v>
                </c:pt>
                <c:pt idx="3058">
                  <c:v>#N/A</c:v>
                </c:pt>
                <c:pt idx="3059">
                  <c:v>#N/A</c:v>
                </c:pt>
                <c:pt idx="3060">
                  <c:v>#N/A</c:v>
                </c:pt>
                <c:pt idx="3061">
                  <c:v>#N/A</c:v>
                </c:pt>
                <c:pt idx="3062">
                  <c:v>#N/A</c:v>
                </c:pt>
                <c:pt idx="3063">
                  <c:v>#N/A</c:v>
                </c:pt>
                <c:pt idx="3064">
                  <c:v>#N/A</c:v>
                </c:pt>
                <c:pt idx="3065">
                  <c:v>#N/A</c:v>
                </c:pt>
                <c:pt idx="3066">
                  <c:v>#N/A</c:v>
                </c:pt>
                <c:pt idx="3067">
                  <c:v>#N/A</c:v>
                </c:pt>
                <c:pt idx="3068">
                  <c:v>#N/A</c:v>
                </c:pt>
                <c:pt idx="3069">
                  <c:v>#N/A</c:v>
                </c:pt>
                <c:pt idx="3070">
                  <c:v>#N/A</c:v>
                </c:pt>
                <c:pt idx="3071">
                  <c:v>#N/A</c:v>
                </c:pt>
                <c:pt idx="3072">
                  <c:v>#N/A</c:v>
                </c:pt>
                <c:pt idx="3073">
                  <c:v>#N/A</c:v>
                </c:pt>
                <c:pt idx="3074">
                  <c:v>#N/A</c:v>
                </c:pt>
                <c:pt idx="3075">
                  <c:v>#N/A</c:v>
                </c:pt>
                <c:pt idx="3076">
                  <c:v>#N/A</c:v>
                </c:pt>
                <c:pt idx="3077">
                  <c:v>#N/A</c:v>
                </c:pt>
                <c:pt idx="3078">
                  <c:v>#N/A</c:v>
                </c:pt>
                <c:pt idx="3079">
                  <c:v>#N/A</c:v>
                </c:pt>
                <c:pt idx="3080">
                  <c:v>#N/A</c:v>
                </c:pt>
                <c:pt idx="3081">
                  <c:v>#N/A</c:v>
                </c:pt>
                <c:pt idx="3082">
                  <c:v>#N/A</c:v>
                </c:pt>
                <c:pt idx="3083">
                  <c:v>#N/A</c:v>
                </c:pt>
                <c:pt idx="3084">
                  <c:v>#N/A</c:v>
                </c:pt>
                <c:pt idx="3085">
                  <c:v>#N/A</c:v>
                </c:pt>
                <c:pt idx="3086">
                  <c:v>#N/A</c:v>
                </c:pt>
                <c:pt idx="3087">
                  <c:v>#N/A</c:v>
                </c:pt>
                <c:pt idx="3088">
                  <c:v>#N/A</c:v>
                </c:pt>
                <c:pt idx="3089">
                  <c:v>#N/A</c:v>
                </c:pt>
                <c:pt idx="3090">
                  <c:v>#N/A</c:v>
                </c:pt>
                <c:pt idx="3091">
                  <c:v>#N/A</c:v>
                </c:pt>
                <c:pt idx="3092">
                  <c:v>#N/A</c:v>
                </c:pt>
                <c:pt idx="3093">
                  <c:v>#N/A</c:v>
                </c:pt>
                <c:pt idx="3094">
                  <c:v>#N/A</c:v>
                </c:pt>
                <c:pt idx="3095">
                  <c:v>#N/A</c:v>
                </c:pt>
                <c:pt idx="3096">
                  <c:v>#N/A</c:v>
                </c:pt>
                <c:pt idx="3097">
                  <c:v>#N/A</c:v>
                </c:pt>
                <c:pt idx="3098">
                  <c:v>#N/A</c:v>
                </c:pt>
                <c:pt idx="3099">
                  <c:v>#N/A</c:v>
                </c:pt>
                <c:pt idx="3100">
                  <c:v>#N/A</c:v>
                </c:pt>
                <c:pt idx="3101">
                  <c:v>#N/A</c:v>
                </c:pt>
                <c:pt idx="3102">
                  <c:v>#N/A</c:v>
                </c:pt>
                <c:pt idx="3103">
                  <c:v>#N/A</c:v>
                </c:pt>
                <c:pt idx="3104">
                  <c:v>#N/A</c:v>
                </c:pt>
                <c:pt idx="3105">
                  <c:v>#N/A</c:v>
                </c:pt>
                <c:pt idx="3106">
                  <c:v>#N/A</c:v>
                </c:pt>
                <c:pt idx="3107">
                  <c:v>#N/A</c:v>
                </c:pt>
                <c:pt idx="3108">
                  <c:v>#N/A</c:v>
                </c:pt>
                <c:pt idx="3109">
                  <c:v>#N/A</c:v>
                </c:pt>
                <c:pt idx="3110">
                  <c:v>#N/A</c:v>
                </c:pt>
                <c:pt idx="3111">
                  <c:v>#N/A</c:v>
                </c:pt>
                <c:pt idx="3112">
                  <c:v>#N/A</c:v>
                </c:pt>
                <c:pt idx="3113">
                  <c:v>#N/A</c:v>
                </c:pt>
                <c:pt idx="3114">
                  <c:v>#N/A</c:v>
                </c:pt>
                <c:pt idx="3115">
                  <c:v>#N/A</c:v>
                </c:pt>
                <c:pt idx="3116">
                  <c:v>#N/A</c:v>
                </c:pt>
                <c:pt idx="3117">
                  <c:v>#N/A</c:v>
                </c:pt>
                <c:pt idx="3118">
                  <c:v>#N/A</c:v>
                </c:pt>
                <c:pt idx="3119">
                  <c:v>#N/A</c:v>
                </c:pt>
                <c:pt idx="3120">
                  <c:v>#N/A</c:v>
                </c:pt>
                <c:pt idx="3121">
                  <c:v>#N/A</c:v>
                </c:pt>
                <c:pt idx="3122">
                  <c:v>#N/A</c:v>
                </c:pt>
                <c:pt idx="3123">
                  <c:v>#N/A</c:v>
                </c:pt>
                <c:pt idx="3124">
                  <c:v>#N/A</c:v>
                </c:pt>
                <c:pt idx="3125">
                  <c:v>#N/A</c:v>
                </c:pt>
                <c:pt idx="3126">
                  <c:v>#N/A</c:v>
                </c:pt>
                <c:pt idx="3127">
                  <c:v>#N/A</c:v>
                </c:pt>
                <c:pt idx="3128">
                  <c:v>#N/A</c:v>
                </c:pt>
                <c:pt idx="3129">
                  <c:v>#N/A</c:v>
                </c:pt>
                <c:pt idx="3130">
                  <c:v>#N/A</c:v>
                </c:pt>
                <c:pt idx="3131">
                  <c:v>#N/A</c:v>
                </c:pt>
                <c:pt idx="3132">
                  <c:v>#N/A</c:v>
                </c:pt>
                <c:pt idx="3133">
                  <c:v>#N/A</c:v>
                </c:pt>
                <c:pt idx="3134">
                  <c:v>#N/A</c:v>
                </c:pt>
                <c:pt idx="3135">
                  <c:v>#N/A</c:v>
                </c:pt>
                <c:pt idx="3136">
                  <c:v>#N/A</c:v>
                </c:pt>
                <c:pt idx="3137">
                  <c:v>#N/A</c:v>
                </c:pt>
                <c:pt idx="3138">
                  <c:v>#N/A</c:v>
                </c:pt>
                <c:pt idx="3139">
                  <c:v>#N/A</c:v>
                </c:pt>
                <c:pt idx="3140">
                  <c:v>#N/A</c:v>
                </c:pt>
                <c:pt idx="3141">
                  <c:v>#N/A</c:v>
                </c:pt>
                <c:pt idx="3142">
                  <c:v>#N/A</c:v>
                </c:pt>
                <c:pt idx="3143">
                  <c:v>#N/A</c:v>
                </c:pt>
                <c:pt idx="3144">
                  <c:v>#N/A</c:v>
                </c:pt>
                <c:pt idx="3145">
                  <c:v>#N/A</c:v>
                </c:pt>
                <c:pt idx="3146">
                  <c:v>#N/A</c:v>
                </c:pt>
                <c:pt idx="3147">
                  <c:v>#N/A</c:v>
                </c:pt>
                <c:pt idx="3148">
                  <c:v>#N/A</c:v>
                </c:pt>
                <c:pt idx="3149">
                  <c:v>#N/A</c:v>
                </c:pt>
                <c:pt idx="3150">
                  <c:v>#N/A</c:v>
                </c:pt>
                <c:pt idx="3151">
                  <c:v>#N/A</c:v>
                </c:pt>
                <c:pt idx="3152">
                  <c:v>#N/A</c:v>
                </c:pt>
                <c:pt idx="3153">
                  <c:v>#N/A</c:v>
                </c:pt>
                <c:pt idx="3154">
                  <c:v>#N/A</c:v>
                </c:pt>
                <c:pt idx="3155">
                  <c:v>#N/A</c:v>
                </c:pt>
                <c:pt idx="3156">
                  <c:v>#N/A</c:v>
                </c:pt>
                <c:pt idx="3157">
                  <c:v>#N/A</c:v>
                </c:pt>
                <c:pt idx="3158">
                  <c:v>#N/A</c:v>
                </c:pt>
                <c:pt idx="3159">
                  <c:v>#N/A</c:v>
                </c:pt>
                <c:pt idx="3160">
                  <c:v>#N/A</c:v>
                </c:pt>
                <c:pt idx="3161">
                  <c:v>#N/A</c:v>
                </c:pt>
                <c:pt idx="3162">
                  <c:v>#N/A</c:v>
                </c:pt>
                <c:pt idx="3163">
                  <c:v>#N/A</c:v>
                </c:pt>
                <c:pt idx="3164">
                  <c:v>#N/A</c:v>
                </c:pt>
                <c:pt idx="3165">
                  <c:v>#N/A</c:v>
                </c:pt>
                <c:pt idx="3166">
                  <c:v>#N/A</c:v>
                </c:pt>
                <c:pt idx="3167">
                  <c:v>#N/A</c:v>
                </c:pt>
                <c:pt idx="3168">
                  <c:v>#N/A</c:v>
                </c:pt>
                <c:pt idx="3169">
                  <c:v>#N/A</c:v>
                </c:pt>
                <c:pt idx="3170">
                  <c:v>#N/A</c:v>
                </c:pt>
                <c:pt idx="3171">
                  <c:v>#N/A</c:v>
                </c:pt>
                <c:pt idx="3172">
                  <c:v>#N/A</c:v>
                </c:pt>
                <c:pt idx="3173">
                  <c:v>#N/A</c:v>
                </c:pt>
                <c:pt idx="3174">
                  <c:v>#N/A</c:v>
                </c:pt>
                <c:pt idx="3175">
                  <c:v>#N/A</c:v>
                </c:pt>
                <c:pt idx="3176">
                  <c:v>#N/A</c:v>
                </c:pt>
                <c:pt idx="3177">
                  <c:v>#N/A</c:v>
                </c:pt>
                <c:pt idx="3178">
                  <c:v>#N/A</c:v>
                </c:pt>
                <c:pt idx="3179">
                  <c:v>#N/A</c:v>
                </c:pt>
                <c:pt idx="3180">
                  <c:v>#N/A</c:v>
                </c:pt>
                <c:pt idx="3181">
                  <c:v>#N/A</c:v>
                </c:pt>
                <c:pt idx="3182">
                  <c:v>#N/A</c:v>
                </c:pt>
                <c:pt idx="3183">
                  <c:v>#N/A</c:v>
                </c:pt>
                <c:pt idx="3184">
                  <c:v>#N/A</c:v>
                </c:pt>
                <c:pt idx="3185">
                  <c:v>#N/A</c:v>
                </c:pt>
                <c:pt idx="3186">
                  <c:v>#N/A</c:v>
                </c:pt>
                <c:pt idx="3187">
                  <c:v>#N/A</c:v>
                </c:pt>
                <c:pt idx="3188">
                  <c:v>#N/A</c:v>
                </c:pt>
                <c:pt idx="3189">
                  <c:v>#N/A</c:v>
                </c:pt>
                <c:pt idx="3190">
                  <c:v>#N/A</c:v>
                </c:pt>
                <c:pt idx="3191">
                  <c:v>#N/A</c:v>
                </c:pt>
                <c:pt idx="3192">
                  <c:v>#N/A</c:v>
                </c:pt>
                <c:pt idx="3193">
                  <c:v>#N/A</c:v>
                </c:pt>
                <c:pt idx="3194">
                  <c:v>#N/A</c:v>
                </c:pt>
                <c:pt idx="3195">
                  <c:v>#N/A</c:v>
                </c:pt>
                <c:pt idx="3196">
                  <c:v>#N/A</c:v>
                </c:pt>
                <c:pt idx="3197">
                  <c:v>#N/A</c:v>
                </c:pt>
                <c:pt idx="3198">
                  <c:v>#N/A</c:v>
                </c:pt>
                <c:pt idx="3199">
                  <c:v>#N/A</c:v>
                </c:pt>
                <c:pt idx="3200">
                  <c:v>#N/A</c:v>
                </c:pt>
                <c:pt idx="3201">
                  <c:v>#N/A</c:v>
                </c:pt>
                <c:pt idx="3202">
                  <c:v>#N/A</c:v>
                </c:pt>
                <c:pt idx="3203">
                  <c:v>#N/A</c:v>
                </c:pt>
                <c:pt idx="3204">
                  <c:v>#N/A</c:v>
                </c:pt>
                <c:pt idx="3205">
                  <c:v>#N/A</c:v>
                </c:pt>
                <c:pt idx="3206">
                  <c:v>#N/A</c:v>
                </c:pt>
                <c:pt idx="3207">
                  <c:v>#N/A</c:v>
                </c:pt>
                <c:pt idx="3208">
                  <c:v>#N/A</c:v>
                </c:pt>
                <c:pt idx="3209">
                  <c:v>#N/A</c:v>
                </c:pt>
                <c:pt idx="3210">
                  <c:v>#N/A</c:v>
                </c:pt>
                <c:pt idx="3211">
                  <c:v>#N/A</c:v>
                </c:pt>
                <c:pt idx="3212">
                  <c:v>#N/A</c:v>
                </c:pt>
                <c:pt idx="3213">
                  <c:v>#N/A</c:v>
                </c:pt>
                <c:pt idx="3214">
                  <c:v>#N/A</c:v>
                </c:pt>
                <c:pt idx="3215">
                  <c:v>#N/A</c:v>
                </c:pt>
                <c:pt idx="3216">
                  <c:v>#N/A</c:v>
                </c:pt>
                <c:pt idx="3217">
                  <c:v>#N/A</c:v>
                </c:pt>
                <c:pt idx="3218">
                  <c:v>#N/A</c:v>
                </c:pt>
                <c:pt idx="3219">
                  <c:v>#N/A</c:v>
                </c:pt>
                <c:pt idx="3220">
                  <c:v>#N/A</c:v>
                </c:pt>
                <c:pt idx="3221">
                  <c:v>#N/A</c:v>
                </c:pt>
                <c:pt idx="3222">
                  <c:v>#N/A</c:v>
                </c:pt>
                <c:pt idx="3223">
                  <c:v>#N/A</c:v>
                </c:pt>
                <c:pt idx="3224">
                  <c:v>#N/A</c:v>
                </c:pt>
                <c:pt idx="3225">
                  <c:v>#N/A</c:v>
                </c:pt>
                <c:pt idx="3226">
                  <c:v>#N/A</c:v>
                </c:pt>
                <c:pt idx="3227">
                  <c:v>#N/A</c:v>
                </c:pt>
                <c:pt idx="3228">
                  <c:v>#N/A</c:v>
                </c:pt>
                <c:pt idx="3229">
                  <c:v>#N/A</c:v>
                </c:pt>
                <c:pt idx="3230">
                  <c:v>#N/A</c:v>
                </c:pt>
                <c:pt idx="3231">
                  <c:v>#N/A</c:v>
                </c:pt>
                <c:pt idx="3232">
                  <c:v>#N/A</c:v>
                </c:pt>
                <c:pt idx="3233">
                  <c:v>#N/A</c:v>
                </c:pt>
                <c:pt idx="3234">
                  <c:v>#N/A</c:v>
                </c:pt>
                <c:pt idx="3235">
                  <c:v>#N/A</c:v>
                </c:pt>
                <c:pt idx="3236">
                  <c:v>#N/A</c:v>
                </c:pt>
                <c:pt idx="3237">
                  <c:v>#N/A</c:v>
                </c:pt>
                <c:pt idx="3238">
                  <c:v>#N/A</c:v>
                </c:pt>
                <c:pt idx="3239">
                  <c:v>#N/A</c:v>
                </c:pt>
                <c:pt idx="3240">
                  <c:v>#N/A</c:v>
                </c:pt>
                <c:pt idx="3241">
                  <c:v>#N/A</c:v>
                </c:pt>
                <c:pt idx="3242">
                  <c:v>#N/A</c:v>
                </c:pt>
                <c:pt idx="3243">
                  <c:v>#N/A</c:v>
                </c:pt>
                <c:pt idx="3244">
                  <c:v>#N/A</c:v>
                </c:pt>
                <c:pt idx="3245">
                  <c:v>#N/A</c:v>
                </c:pt>
                <c:pt idx="3246">
                  <c:v>#N/A</c:v>
                </c:pt>
                <c:pt idx="3247">
                  <c:v>#N/A</c:v>
                </c:pt>
                <c:pt idx="3248">
                  <c:v>#N/A</c:v>
                </c:pt>
                <c:pt idx="3249">
                  <c:v>#N/A</c:v>
                </c:pt>
                <c:pt idx="3250">
                  <c:v>#N/A</c:v>
                </c:pt>
                <c:pt idx="3251">
                  <c:v>#N/A</c:v>
                </c:pt>
                <c:pt idx="3252">
                  <c:v>#N/A</c:v>
                </c:pt>
                <c:pt idx="3253">
                  <c:v>#N/A</c:v>
                </c:pt>
                <c:pt idx="3254">
                  <c:v>#N/A</c:v>
                </c:pt>
                <c:pt idx="3255">
                  <c:v>#N/A</c:v>
                </c:pt>
                <c:pt idx="3256">
                  <c:v>#N/A</c:v>
                </c:pt>
                <c:pt idx="3257">
                  <c:v>#N/A</c:v>
                </c:pt>
                <c:pt idx="3258">
                  <c:v>#N/A</c:v>
                </c:pt>
                <c:pt idx="3259">
                  <c:v>#N/A</c:v>
                </c:pt>
                <c:pt idx="3260">
                  <c:v>#N/A</c:v>
                </c:pt>
                <c:pt idx="3261">
                  <c:v>#N/A</c:v>
                </c:pt>
                <c:pt idx="3262">
                  <c:v>#N/A</c:v>
                </c:pt>
                <c:pt idx="3263">
                  <c:v>#N/A</c:v>
                </c:pt>
                <c:pt idx="3264">
                  <c:v>#N/A</c:v>
                </c:pt>
                <c:pt idx="3265">
                  <c:v>#N/A</c:v>
                </c:pt>
                <c:pt idx="3266">
                  <c:v>#N/A</c:v>
                </c:pt>
                <c:pt idx="3267">
                  <c:v>#N/A</c:v>
                </c:pt>
                <c:pt idx="3268">
                  <c:v>#N/A</c:v>
                </c:pt>
                <c:pt idx="3269">
                  <c:v>#N/A</c:v>
                </c:pt>
                <c:pt idx="3270">
                  <c:v>#N/A</c:v>
                </c:pt>
                <c:pt idx="3271">
                  <c:v>#N/A</c:v>
                </c:pt>
                <c:pt idx="3272">
                  <c:v>#N/A</c:v>
                </c:pt>
                <c:pt idx="3273">
                  <c:v>#N/A</c:v>
                </c:pt>
                <c:pt idx="3274">
                  <c:v>#N/A</c:v>
                </c:pt>
                <c:pt idx="3275">
                  <c:v>#N/A</c:v>
                </c:pt>
                <c:pt idx="3276">
                  <c:v>#N/A</c:v>
                </c:pt>
                <c:pt idx="3277">
                  <c:v>#N/A</c:v>
                </c:pt>
                <c:pt idx="3278">
                  <c:v>#N/A</c:v>
                </c:pt>
                <c:pt idx="3279">
                  <c:v>#N/A</c:v>
                </c:pt>
                <c:pt idx="3280">
                  <c:v>#N/A</c:v>
                </c:pt>
                <c:pt idx="3281">
                  <c:v>#N/A</c:v>
                </c:pt>
                <c:pt idx="3282">
                  <c:v>#N/A</c:v>
                </c:pt>
                <c:pt idx="3283">
                  <c:v>#N/A</c:v>
                </c:pt>
                <c:pt idx="3284">
                  <c:v>#N/A</c:v>
                </c:pt>
                <c:pt idx="3285">
                  <c:v>#N/A</c:v>
                </c:pt>
                <c:pt idx="3286">
                  <c:v>#N/A</c:v>
                </c:pt>
                <c:pt idx="3287">
                  <c:v>#N/A</c:v>
                </c:pt>
                <c:pt idx="3288">
                  <c:v>#N/A</c:v>
                </c:pt>
                <c:pt idx="3289">
                  <c:v>#N/A</c:v>
                </c:pt>
                <c:pt idx="3290">
                  <c:v>#N/A</c:v>
                </c:pt>
                <c:pt idx="3291">
                  <c:v>#N/A</c:v>
                </c:pt>
                <c:pt idx="3292">
                  <c:v>#N/A</c:v>
                </c:pt>
                <c:pt idx="3293">
                  <c:v>#N/A</c:v>
                </c:pt>
                <c:pt idx="3294">
                  <c:v>#N/A</c:v>
                </c:pt>
                <c:pt idx="3295">
                  <c:v>#N/A</c:v>
                </c:pt>
                <c:pt idx="3296">
                  <c:v>#N/A</c:v>
                </c:pt>
                <c:pt idx="3297">
                  <c:v>#N/A</c:v>
                </c:pt>
                <c:pt idx="3298">
                  <c:v>#N/A</c:v>
                </c:pt>
                <c:pt idx="3299">
                  <c:v>#N/A</c:v>
                </c:pt>
                <c:pt idx="3300">
                  <c:v>#N/A</c:v>
                </c:pt>
                <c:pt idx="3301">
                  <c:v>#N/A</c:v>
                </c:pt>
                <c:pt idx="3302">
                  <c:v>#N/A</c:v>
                </c:pt>
                <c:pt idx="3303">
                  <c:v>#N/A</c:v>
                </c:pt>
                <c:pt idx="3304">
                  <c:v>#N/A</c:v>
                </c:pt>
                <c:pt idx="3305">
                  <c:v>#N/A</c:v>
                </c:pt>
                <c:pt idx="3306">
                  <c:v>#N/A</c:v>
                </c:pt>
                <c:pt idx="3307">
                  <c:v>#N/A</c:v>
                </c:pt>
                <c:pt idx="3308">
                  <c:v>#N/A</c:v>
                </c:pt>
                <c:pt idx="3309">
                  <c:v>#N/A</c:v>
                </c:pt>
                <c:pt idx="3310">
                  <c:v>#N/A</c:v>
                </c:pt>
                <c:pt idx="3311">
                  <c:v>#N/A</c:v>
                </c:pt>
                <c:pt idx="3312">
                  <c:v>#N/A</c:v>
                </c:pt>
                <c:pt idx="3313">
                  <c:v>#N/A</c:v>
                </c:pt>
                <c:pt idx="3314">
                  <c:v>#N/A</c:v>
                </c:pt>
                <c:pt idx="3315">
                  <c:v>#N/A</c:v>
                </c:pt>
                <c:pt idx="3316">
                  <c:v>#N/A</c:v>
                </c:pt>
                <c:pt idx="3317">
                  <c:v>#N/A</c:v>
                </c:pt>
                <c:pt idx="3318">
                  <c:v>#N/A</c:v>
                </c:pt>
                <c:pt idx="3319">
                  <c:v>#N/A</c:v>
                </c:pt>
                <c:pt idx="3320">
                  <c:v>#N/A</c:v>
                </c:pt>
                <c:pt idx="3321">
                  <c:v>#N/A</c:v>
                </c:pt>
                <c:pt idx="3322">
                  <c:v>#N/A</c:v>
                </c:pt>
                <c:pt idx="3323">
                  <c:v>#N/A</c:v>
                </c:pt>
                <c:pt idx="3324">
                  <c:v>#N/A</c:v>
                </c:pt>
                <c:pt idx="3325">
                  <c:v>#N/A</c:v>
                </c:pt>
                <c:pt idx="3326">
                  <c:v>#N/A</c:v>
                </c:pt>
                <c:pt idx="3327">
                  <c:v>#N/A</c:v>
                </c:pt>
                <c:pt idx="3328">
                  <c:v>#N/A</c:v>
                </c:pt>
                <c:pt idx="3329">
                  <c:v>#N/A</c:v>
                </c:pt>
                <c:pt idx="3330">
                  <c:v>#N/A</c:v>
                </c:pt>
                <c:pt idx="3331">
                  <c:v>#N/A</c:v>
                </c:pt>
                <c:pt idx="3332">
                  <c:v>#N/A</c:v>
                </c:pt>
                <c:pt idx="3333">
                  <c:v>#N/A</c:v>
                </c:pt>
                <c:pt idx="3334">
                  <c:v>#N/A</c:v>
                </c:pt>
                <c:pt idx="3335">
                  <c:v>#N/A</c:v>
                </c:pt>
                <c:pt idx="3336">
                  <c:v>#N/A</c:v>
                </c:pt>
                <c:pt idx="3337">
                  <c:v>#N/A</c:v>
                </c:pt>
                <c:pt idx="3338">
                  <c:v>#N/A</c:v>
                </c:pt>
                <c:pt idx="3339">
                  <c:v>#N/A</c:v>
                </c:pt>
                <c:pt idx="3340">
                  <c:v>#N/A</c:v>
                </c:pt>
                <c:pt idx="3341">
                  <c:v>#N/A</c:v>
                </c:pt>
                <c:pt idx="3342">
                  <c:v>#N/A</c:v>
                </c:pt>
                <c:pt idx="3343">
                  <c:v>#N/A</c:v>
                </c:pt>
                <c:pt idx="3344">
                  <c:v>#N/A</c:v>
                </c:pt>
                <c:pt idx="3345">
                  <c:v>#N/A</c:v>
                </c:pt>
                <c:pt idx="3346">
                  <c:v>#N/A</c:v>
                </c:pt>
                <c:pt idx="3347">
                  <c:v>#N/A</c:v>
                </c:pt>
                <c:pt idx="3348">
                  <c:v>#N/A</c:v>
                </c:pt>
                <c:pt idx="3349">
                  <c:v>#N/A</c:v>
                </c:pt>
                <c:pt idx="3350">
                  <c:v>#N/A</c:v>
                </c:pt>
                <c:pt idx="3351">
                  <c:v>#N/A</c:v>
                </c:pt>
                <c:pt idx="3352">
                  <c:v>#N/A</c:v>
                </c:pt>
                <c:pt idx="3353">
                  <c:v>#N/A</c:v>
                </c:pt>
                <c:pt idx="3354">
                  <c:v>#N/A</c:v>
                </c:pt>
                <c:pt idx="3355">
                  <c:v>#N/A</c:v>
                </c:pt>
                <c:pt idx="3356">
                  <c:v>#N/A</c:v>
                </c:pt>
                <c:pt idx="3357">
                  <c:v>#N/A</c:v>
                </c:pt>
                <c:pt idx="3358">
                  <c:v>#N/A</c:v>
                </c:pt>
                <c:pt idx="3359">
                  <c:v>#N/A</c:v>
                </c:pt>
                <c:pt idx="3360">
                  <c:v>#N/A</c:v>
                </c:pt>
                <c:pt idx="3361">
                  <c:v>#N/A</c:v>
                </c:pt>
                <c:pt idx="3362">
                  <c:v>#N/A</c:v>
                </c:pt>
                <c:pt idx="3363">
                  <c:v>#N/A</c:v>
                </c:pt>
                <c:pt idx="3364">
                  <c:v>#N/A</c:v>
                </c:pt>
                <c:pt idx="3365">
                  <c:v>#N/A</c:v>
                </c:pt>
                <c:pt idx="3366">
                  <c:v>#N/A</c:v>
                </c:pt>
                <c:pt idx="3367">
                  <c:v>#N/A</c:v>
                </c:pt>
                <c:pt idx="3368">
                  <c:v>#N/A</c:v>
                </c:pt>
                <c:pt idx="3369">
                  <c:v>#N/A</c:v>
                </c:pt>
                <c:pt idx="3370">
                  <c:v>#N/A</c:v>
                </c:pt>
                <c:pt idx="3371">
                  <c:v>#N/A</c:v>
                </c:pt>
                <c:pt idx="3372">
                  <c:v>#N/A</c:v>
                </c:pt>
                <c:pt idx="3373">
                  <c:v>#N/A</c:v>
                </c:pt>
                <c:pt idx="3374">
                  <c:v>#N/A</c:v>
                </c:pt>
                <c:pt idx="3375">
                  <c:v>#N/A</c:v>
                </c:pt>
                <c:pt idx="3376">
                  <c:v>#N/A</c:v>
                </c:pt>
                <c:pt idx="3377">
                  <c:v>#N/A</c:v>
                </c:pt>
                <c:pt idx="3378">
                  <c:v>#N/A</c:v>
                </c:pt>
                <c:pt idx="3379">
                  <c:v>#N/A</c:v>
                </c:pt>
                <c:pt idx="3380">
                  <c:v>#N/A</c:v>
                </c:pt>
                <c:pt idx="3381">
                  <c:v>#N/A</c:v>
                </c:pt>
                <c:pt idx="3382">
                  <c:v>#N/A</c:v>
                </c:pt>
                <c:pt idx="3383">
                  <c:v>#N/A</c:v>
                </c:pt>
                <c:pt idx="3384">
                  <c:v>#N/A</c:v>
                </c:pt>
                <c:pt idx="3385">
                  <c:v>#N/A</c:v>
                </c:pt>
                <c:pt idx="3386">
                  <c:v>#N/A</c:v>
                </c:pt>
                <c:pt idx="3387">
                  <c:v>#N/A</c:v>
                </c:pt>
                <c:pt idx="3388">
                  <c:v>#N/A</c:v>
                </c:pt>
                <c:pt idx="3389">
                  <c:v>#N/A</c:v>
                </c:pt>
                <c:pt idx="3390">
                  <c:v>#N/A</c:v>
                </c:pt>
                <c:pt idx="3391">
                  <c:v>#N/A</c:v>
                </c:pt>
                <c:pt idx="3392">
                  <c:v>#N/A</c:v>
                </c:pt>
                <c:pt idx="3393">
                  <c:v>#N/A</c:v>
                </c:pt>
                <c:pt idx="3394">
                  <c:v>#N/A</c:v>
                </c:pt>
                <c:pt idx="3395">
                  <c:v>#N/A</c:v>
                </c:pt>
                <c:pt idx="3396">
                  <c:v>#N/A</c:v>
                </c:pt>
                <c:pt idx="3397">
                  <c:v>#N/A</c:v>
                </c:pt>
                <c:pt idx="3398">
                  <c:v>#N/A</c:v>
                </c:pt>
                <c:pt idx="3399">
                  <c:v>#N/A</c:v>
                </c:pt>
                <c:pt idx="3400">
                  <c:v>#N/A</c:v>
                </c:pt>
                <c:pt idx="3401">
                  <c:v>#N/A</c:v>
                </c:pt>
                <c:pt idx="3402">
                  <c:v>#N/A</c:v>
                </c:pt>
                <c:pt idx="3403">
                  <c:v>#N/A</c:v>
                </c:pt>
                <c:pt idx="3404">
                  <c:v>#N/A</c:v>
                </c:pt>
                <c:pt idx="3405">
                  <c:v>#N/A</c:v>
                </c:pt>
                <c:pt idx="3406">
                  <c:v>#N/A</c:v>
                </c:pt>
                <c:pt idx="3407">
                  <c:v>#N/A</c:v>
                </c:pt>
                <c:pt idx="3408">
                  <c:v>#N/A</c:v>
                </c:pt>
                <c:pt idx="3409">
                  <c:v>#N/A</c:v>
                </c:pt>
                <c:pt idx="3410">
                  <c:v>#N/A</c:v>
                </c:pt>
                <c:pt idx="3411">
                  <c:v>#N/A</c:v>
                </c:pt>
                <c:pt idx="3412">
                  <c:v>#N/A</c:v>
                </c:pt>
                <c:pt idx="3413">
                  <c:v>#N/A</c:v>
                </c:pt>
                <c:pt idx="3414">
                  <c:v>#N/A</c:v>
                </c:pt>
                <c:pt idx="3415">
                  <c:v>#N/A</c:v>
                </c:pt>
                <c:pt idx="3416">
                  <c:v>#N/A</c:v>
                </c:pt>
                <c:pt idx="3417">
                  <c:v>#N/A</c:v>
                </c:pt>
                <c:pt idx="3418">
                  <c:v>#N/A</c:v>
                </c:pt>
                <c:pt idx="3419">
                  <c:v>#N/A</c:v>
                </c:pt>
                <c:pt idx="3420">
                  <c:v>#N/A</c:v>
                </c:pt>
                <c:pt idx="3421">
                  <c:v>#N/A</c:v>
                </c:pt>
                <c:pt idx="3422">
                  <c:v>#N/A</c:v>
                </c:pt>
                <c:pt idx="3423">
                  <c:v>#N/A</c:v>
                </c:pt>
                <c:pt idx="3424">
                  <c:v>#N/A</c:v>
                </c:pt>
                <c:pt idx="3425">
                  <c:v>#N/A</c:v>
                </c:pt>
                <c:pt idx="3426">
                  <c:v>#N/A</c:v>
                </c:pt>
                <c:pt idx="3427">
                  <c:v>#N/A</c:v>
                </c:pt>
                <c:pt idx="3428">
                  <c:v>#N/A</c:v>
                </c:pt>
                <c:pt idx="3429">
                  <c:v>#N/A</c:v>
                </c:pt>
                <c:pt idx="3430">
                  <c:v>#N/A</c:v>
                </c:pt>
                <c:pt idx="3431">
                  <c:v>#N/A</c:v>
                </c:pt>
                <c:pt idx="3432">
                  <c:v>#N/A</c:v>
                </c:pt>
                <c:pt idx="3433">
                  <c:v>#N/A</c:v>
                </c:pt>
                <c:pt idx="3434">
                  <c:v>#N/A</c:v>
                </c:pt>
                <c:pt idx="3435">
                  <c:v>#N/A</c:v>
                </c:pt>
                <c:pt idx="3436">
                  <c:v>#N/A</c:v>
                </c:pt>
                <c:pt idx="3437">
                  <c:v>#N/A</c:v>
                </c:pt>
                <c:pt idx="3438">
                  <c:v>#N/A</c:v>
                </c:pt>
                <c:pt idx="3439">
                  <c:v>#N/A</c:v>
                </c:pt>
                <c:pt idx="3440">
                  <c:v>#N/A</c:v>
                </c:pt>
                <c:pt idx="3441">
                  <c:v>#N/A</c:v>
                </c:pt>
                <c:pt idx="3442">
                  <c:v>#N/A</c:v>
                </c:pt>
                <c:pt idx="3443">
                  <c:v>#N/A</c:v>
                </c:pt>
                <c:pt idx="3444">
                  <c:v>#N/A</c:v>
                </c:pt>
                <c:pt idx="3445">
                  <c:v>#N/A</c:v>
                </c:pt>
                <c:pt idx="3446">
                  <c:v>#N/A</c:v>
                </c:pt>
                <c:pt idx="3447">
                  <c:v>#N/A</c:v>
                </c:pt>
                <c:pt idx="3448">
                  <c:v>#N/A</c:v>
                </c:pt>
                <c:pt idx="3449">
                  <c:v>#N/A</c:v>
                </c:pt>
                <c:pt idx="3450">
                  <c:v>#N/A</c:v>
                </c:pt>
                <c:pt idx="3451">
                  <c:v>#N/A</c:v>
                </c:pt>
                <c:pt idx="3452">
                  <c:v>#N/A</c:v>
                </c:pt>
                <c:pt idx="3453">
                  <c:v>#N/A</c:v>
                </c:pt>
                <c:pt idx="3454">
                  <c:v>#N/A</c:v>
                </c:pt>
                <c:pt idx="3455">
                  <c:v>#N/A</c:v>
                </c:pt>
                <c:pt idx="3456">
                  <c:v>#N/A</c:v>
                </c:pt>
                <c:pt idx="3457">
                  <c:v>#N/A</c:v>
                </c:pt>
                <c:pt idx="3458">
                  <c:v>#N/A</c:v>
                </c:pt>
                <c:pt idx="3459">
                  <c:v>#N/A</c:v>
                </c:pt>
                <c:pt idx="3460">
                  <c:v>#N/A</c:v>
                </c:pt>
                <c:pt idx="3461">
                  <c:v>#N/A</c:v>
                </c:pt>
                <c:pt idx="3462">
                  <c:v>#N/A</c:v>
                </c:pt>
                <c:pt idx="3463">
                  <c:v>#N/A</c:v>
                </c:pt>
                <c:pt idx="3464">
                  <c:v>#N/A</c:v>
                </c:pt>
                <c:pt idx="3465">
                  <c:v>#N/A</c:v>
                </c:pt>
                <c:pt idx="3466">
                  <c:v>#N/A</c:v>
                </c:pt>
                <c:pt idx="3467">
                  <c:v>#N/A</c:v>
                </c:pt>
                <c:pt idx="3468">
                  <c:v>#N/A</c:v>
                </c:pt>
                <c:pt idx="3469">
                  <c:v>#N/A</c:v>
                </c:pt>
                <c:pt idx="3470">
                  <c:v>#N/A</c:v>
                </c:pt>
                <c:pt idx="3471">
                  <c:v>#N/A</c:v>
                </c:pt>
                <c:pt idx="3472">
                  <c:v>#N/A</c:v>
                </c:pt>
                <c:pt idx="3473">
                  <c:v>#N/A</c:v>
                </c:pt>
                <c:pt idx="3474">
                  <c:v>#N/A</c:v>
                </c:pt>
                <c:pt idx="3475">
                  <c:v>#N/A</c:v>
                </c:pt>
                <c:pt idx="3476">
                  <c:v>#N/A</c:v>
                </c:pt>
                <c:pt idx="3477">
                  <c:v>#N/A</c:v>
                </c:pt>
                <c:pt idx="3478">
                  <c:v>#N/A</c:v>
                </c:pt>
                <c:pt idx="3479">
                  <c:v>#N/A</c:v>
                </c:pt>
                <c:pt idx="3480">
                  <c:v>#N/A</c:v>
                </c:pt>
                <c:pt idx="3481">
                  <c:v>#N/A</c:v>
                </c:pt>
                <c:pt idx="3482">
                  <c:v>#N/A</c:v>
                </c:pt>
                <c:pt idx="3483">
                  <c:v>#N/A</c:v>
                </c:pt>
                <c:pt idx="3484">
                  <c:v>#N/A</c:v>
                </c:pt>
                <c:pt idx="3485">
                  <c:v>#N/A</c:v>
                </c:pt>
                <c:pt idx="3486">
                  <c:v>#N/A</c:v>
                </c:pt>
                <c:pt idx="3487">
                  <c:v>#N/A</c:v>
                </c:pt>
                <c:pt idx="3488">
                  <c:v>#N/A</c:v>
                </c:pt>
                <c:pt idx="3489">
                  <c:v>#N/A</c:v>
                </c:pt>
                <c:pt idx="3490">
                  <c:v>#N/A</c:v>
                </c:pt>
                <c:pt idx="3491">
                  <c:v>#N/A</c:v>
                </c:pt>
                <c:pt idx="3492">
                  <c:v>#N/A</c:v>
                </c:pt>
                <c:pt idx="3493">
                  <c:v>#N/A</c:v>
                </c:pt>
                <c:pt idx="3494">
                  <c:v>#N/A</c:v>
                </c:pt>
                <c:pt idx="3495">
                  <c:v>#N/A</c:v>
                </c:pt>
                <c:pt idx="3496">
                  <c:v>#N/A</c:v>
                </c:pt>
                <c:pt idx="3497">
                  <c:v>#N/A</c:v>
                </c:pt>
                <c:pt idx="3498">
                  <c:v>#N/A</c:v>
                </c:pt>
                <c:pt idx="3499">
                  <c:v>#N/A</c:v>
                </c:pt>
                <c:pt idx="3500">
                  <c:v>#N/A</c:v>
                </c:pt>
                <c:pt idx="3501">
                  <c:v>#N/A</c:v>
                </c:pt>
                <c:pt idx="3502">
                  <c:v>#N/A</c:v>
                </c:pt>
                <c:pt idx="3503">
                  <c:v>#N/A</c:v>
                </c:pt>
                <c:pt idx="3504">
                  <c:v>#N/A</c:v>
                </c:pt>
                <c:pt idx="3505">
                  <c:v>#N/A</c:v>
                </c:pt>
                <c:pt idx="3506">
                  <c:v>#N/A</c:v>
                </c:pt>
                <c:pt idx="3507">
                  <c:v>#N/A</c:v>
                </c:pt>
                <c:pt idx="3508">
                  <c:v>#N/A</c:v>
                </c:pt>
                <c:pt idx="3509">
                  <c:v>#N/A</c:v>
                </c:pt>
                <c:pt idx="3510">
                  <c:v>#N/A</c:v>
                </c:pt>
                <c:pt idx="3511">
                  <c:v>#N/A</c:v>
                </c:pt>
                <c:pt idx="3512">
                  <c:v>#N/A</c:v>
                </c:pt>
                <c:pt idx="3513">
                  <c:v>#N/A</c:v>
                </c:pt>
                <c:pt idx="3514">
                  <c:v>#N/A</c:v>
                </c:pt>
                <c:pt idx="3515">
                  <c:v>#N/A</c:v>
                </c:pt>
                <c:pt idx="3516">
                  <c:v>#N/A</c:v>
                </c:pt>
                <c:pt idx="3517">
                  <c:v>#N/A</c:v>
                </c:pt>
                <c:pt idx="3518">
                  <c:v>#N/A</c:v>
                </c:pt>
                <c:pt idx="3519">
                  <c:v>#N/A</c:v>
                </c:pt>
                <c:pt idx="3520">
                  <c:v>#N/A</c:v>
                </c:pt>
                <c:pt idx="3521">
                  <c:v>#N/A</c:v>
                </c:pt>
                <c:pt idx="3522">
                  <c:v>#N/A</c:v>
                </c:pt>
                <c:pt idx="3523">
                  <c:v>#N/A</c:v>
                </c:pt>
                <c:pt idx="3524">
                  <c:v>#N/A</c:v>
                </c:pt>
                <c:pt idx="3525">
                  <c:v>#N/A</c:v>
                </c:pt>
                <c:pt idx="3526">
                  <c:v>#N/A</c:v>
                </c:pt>
                <c:pt idx="3527">
                  <c:v>#N/A</c:v>
                </c:pt>
                <c:pt idx="3528">
                  <c:v>#N/A</c:v>
                </c:pt>
                <c:pt idx="3529">
                  <c:v>#N/A</c:v>
                </c:pt>
                <c:pt idx="3530">
                  <c:v>#N/A</c:v>
                </c:pt>
                <c:pt idx="3531">
                  <c:v>#N/A</c:v>
                </c:pt>
                <c:pt idx="3532">
                  <c:v>#N/A</c:v>
                </c:pt>
                <c:pt idx="3533">
                  <c:v>#N/A</c:v>
                </c:pt>
                <c:pt idx="3534">
                  <c:v>#N/A</c:v>
                </c:pt>
                <c:pt idx="3535">
                  <c:v>#N/A</c:v>
                </c:pt>
                <c:pt idx="3536">
                  <c:v>#N/A</c:v>
                </c:pt>
                <c:pt idx="3537">
                  <c:v>#N/A</c:v>
                </c:pt>
                <c:pt idx="3538">
                  <c:v>#N/A</c:v>
                </c:pt>
                <c:pt idx="3539">
                  <c:v>#N/A</c:v>
                </c:pt>
                <c:pt idx="3540">
                  <c:v>#N/A</c:v>
                </c:pt>
                <c:pt idx="3541">
                  <c:v>#N/A</c:v>
                </c:pt>
                <c:pt idx="3542">
                  <c:v>#N/A</c:v>
                </c:pt>
                <c:pt idx="3543">
                  <c:v>#N/A</c:v>
                </c:pt>
                <c:pt idx="3544">
                  <c:v>#N/A</c:v>
                </c:pt>
                <c:pt idx="3545">
                  <c:v>#N/A</c:v>
                </c:pt>
                <c:pt idx="3546">
                  <c:v>#N/A</c:v>
                </c:pt>
                <c:pt idx="3547">
                  <c:v>#N/A</c:v>
                </c:pt>
                <c:pt idx="3548">
                  <c:v>#N/A</c:v>
                </c:pt>
                <c:pt idx="3549">
                  <c:v>#N/A</c:v>
                </c:pt>
                <c:pt idx="3550">
                  <c:v>#N/A</c:v>
                </c:pt>
                <c:pt idx="3551">
                  <c:v>#N/A</c:v>
                </c:pt>
                <c:pt idx="3552">
                  <c:v>#N/A</c:v>
                </c:pt>
                <c:pt idx="3553">
                  <c:v>#N/A</c:v>
                </c:pt>
                <c:pt idx="3554">
                  <c:v>#N/A</c:v>
                </c:pt>
                <c:pt idx="3555">
                  <c:v>#N/A</c:v>
                </c:pt>
                <c:pt idx="3556">
                  <c:v>#N/A</c:v>
                </c:pt>
                <c:pt idx="3557">
                  <c:v>#N/A</c:v>
                </c:pt>
                <c:pt idx="3558">
                  <c:v>#N/A</c:v>
                </c:pt>
                <c:pt idx="3559">
                  <c:v>#N/A</c:v>
                </c:pt>
                <c:pt idx="3560">
                  <c:v>#N/A</c:v>
                </c:pt>
                <c:pt idx="3561">
                  <c:v>#N/A</c:v>
                </c:pt>
                <c:pt idx="3562">
                  <c:v>#N/A</c:v>
                </c:pt>
                <c:pt idx="3563">
                  <c:v>#N/A</c:v>
                </c:pt>
                <c:pt idx="3564">
                  <c:v>#N/A</c:v>
                </c:pt>
                <c:pt idx="3565">
                  <c:v>#N/A</c:v>
                </c:pt>
                <c:pt idx="3566">
                  <c:v>#N/A</c:v>
                </c:pt>
                <c:pt idx="3567">
                  <c:v>#N/A</c:v>
                </c:pt>
                <c:pt idx="3568">
                  <c:v>#N/A</c:v>
                </c:pt>
                <c:pt idx="3569">
                  <c:v>#N/A</c:v>
                </c:pt>
                <c:pt idx="3570">
                  <c:v>#N/A</c:v>
                </c:pt>
                <c:pt idx="3571">
                  <c:v>#N/A</c:v>
                </c:pt>
                <c:pt idx="3572">
                  <c:v>#N/A</c:v>
                </c:pt>
                <c:pt idx="3573">
                  <c:v>#N/A</c:v>
                </c:pt>
                <c:pt idx="3574">
                  <c:v>#N/A</c:v>
                </c:pt>
                <c:pt idx="3575">
                  <c:v>#N/A</c:v>
                </c:pt>
                <c:pt idx="3576">
                  <c:v>#N/A</c:v>
                </c:pt>
                <c:pt idx="3577">
                  <c:v>#N/A</c:v>
                </c:pt>
                <c:pt idx="3578">
                  <c:v>#N/A</c:v>
                </c:pt>
                <c:pt idx="3579">
                  <c:v>#N/A</c:v>
                </c:pt>
                <c:pt idx="3580">
                  <c:v>#N/A</c:v>
                </c:pt>
                <c:pt idx="3581">
                  <c:v>#N/A</c:v>
                </c:pt>
                <c:pt idx="3582">
                  <c:v>#N/A</c:v>
                </c:pt>
                <c:pt idx="3583">
                  <c:v>#N/A</c:v>
                </c:pt>
                <c:pt idx="3584">
                  <c:v>#N/A</c:v>
                </c:pt>
                <c:pt idx="3585">
                  <c:v>#N/A</c:v>
                </c:pt>
                <c:pt idx="3586">
                  <c:v>#N/A</c:v>
                </c:pt>
                <c:pt idx="3587">
                  <c:v>#N/A</c:v>
                </c:pt>
                <c:pt idx="3588">
                  <c:v>#N/A</c:v>
                </c:pt>
                <c:pt idx="3589">
                  <c:v>#N/A</c:v>
                </c:pt>
                <c:pt idx="3590">
                  <c:v>#N/A</c:v>
                </c:pt>
                <c:pt idx="3591">
                  <c:v>#N/A</c:v>
                </c:pt>
                <c:pt idx="3592">
                  <c:v>#N/A</c:v>
                </c:pt>
                <c:pt idx="3593">
                  <c:v>#N/A</c:v>
                </c:pt>
                <c:pt idx="3594">
                  <c:v>#N/A</c:v>
                </c:pt>
                <c:pt idx="3595">
                  <c:v>#N/A</c:v>
                </c:pt>
                <c:pt idx="3596">
                  <c:v>#N/A</c:v>
                </c:pt>
                <c:pt idx="3597">
                  <c:v>#N/A</c:v>
                </c:pt>
                <c:pt idx="3598">
                  <c:v>#N/A</c:v>
                </c:pt>
                <c:pt idx="3599">
                  <c:v>#N/A</c:v>
                </c:pt>
                <c:pt idx="3600">
                  <c:v>#N/A</c:v>
                </c:pt>
                <c:pt idx="3601">
                  <c:v>#N/A</c:v>
                </c:pt>
                <c:pt idx="3602">
                  <c:v>#N/A</c:v>
                </c:pt>
                <c:pt idx="3603">
                  <c:v>#N/A</c:v>
                </c:pt>
                <c:pt idx="3604">
                  <c:v>#N/A</c:v>
                </c:pt>
                <c:pt idx="3605">
                  <c:v>#N/A</c:v>
                </c:pt>
                <c:pt idx="3606">
                  <c:v>#N/A</c:v>
                </c:pt>
                <c:pt idx="3607">
                  <c:v>#N/A</c:v>
                </c:pt>
                <c:pt idx="3608">
                  <c:v>#N/A</c:v>
                </c:pt>
                <c:pt idx="3609">
                  <c:v>#N/A</c:v>
                </c:pt>
                <c:pt idx="3610">
                  <c:v>#N/A</c:v>
                </c:pt>
                <c:pt idx="3611">
                  <c:v>#N/A</c:v>
                </c:pt>
                <c:pt idx="3612">
                  <c:v>#N/A</c:v>
                </c:pt>
                <c:pt idx="3613">
                  <c:v>#N/A</c:v>
                </c:pt>
                <c:pt idx="3614">
                  <c:v>#N/A</c:v>
                </c:pt>
                <c:pt idx="3615">
                  <c:v>#N/A</c:v>
                </c:pt>
                <c:pt idx="3616">
                  <c:v>#N/A</c:v>
                </c:pt>
                <c:pt idx="3617">
                  <c:v>#N/A</c:v>
                </c:pt>
                <c:pt idx="3618">
                  <c:v>#N/A</c:v>
                </c:pt>
                <c:pt idx="3619">
                  <c:v>#N/A</c:v>
                </c:pt>
                <c:pt idx="3620">
                  <c:v>#N/A</c:v>
                </c:pt>
                <c:pt idx="3621">
                  <c:v>#N/A</c:v>
                </c:pt>
                <c:pt idx="3622">
                  <c:v>#N/A</c:v>
                </c:pt>
                <c:pt idx="3623">
                  <c:v>#N/A</c:v>
                </c:pt>
                <c:pt idx="3624">
                  <c:v>#N/A</c:v>
                </c:pt>
                <c:pt idx="3625">
                  <c:v>#N/A</c:v>
                </c:pt>
                <c:pt idx="3626">
                  <c:v>#N/A</c:v>
                </c:pt>
                <c:pt idx="3627">
                  <c:v>#N/A</c:v>
                </c:pt>
                <c:pt idx="3628">
                  <c:v>#N/A</c:v>
                </c:pt>
                <c:pt idx="3629">
                  <c:v>#N/A</c:v>
                </c:pt>
                <c:pt idx="3630">
                  <c:v>#N/A</c:v>
                </c:pt>
                <c:pt idx="3631">
                  <c:v>#N/A</c:v>
                </c:pt>
                <c:pt idx="3632">
                  <c:v>#N/A</c:v>
                </c:pt>
                <c:pt idx="3633">
                  <c:v>#N/A</c:v>
                </c:pt>
                <c:pt idx="3634">
                  <c:v>#N/A</c:v>
                </c:pt>
                <c:pt idx="3635">
                  <c:v>#N/A</c:v>
                </c:pt>
                <c:pt idx="3636">
                  <c:v>#N/A</c:v>
                </c:pt>
                <c:pt idx="3637">
                  <c:v>#N/A</c:v>
                </c:pt>
                <c:pt idx="3638">
                  <c:v>#N/A</c:v>
                </c:pt>
                <c:pt idx="3639">
                  <c:v>#N/A</c:v>
                </c:pt>
                <c:pt idx="3640">
                  <c:v>#N/A</c:v>
                </c:pt>
                <c:pt idx="3641">
                  <c:v>#N/A</c:v>
                </c:pt>
                <c:pt idx="3642">
                  <c:v>#N/A</c:v>
                </c:pt>
                <c:pt idx="3643">
                  <c:v>#N/A</c:v>
                </c:pt>
                <c:pt idx="3644">
                  <c:v>#N/A</c:v>
                </c:pt>
                <c:pt idx="3645">
                  <c:v>#N/A</c:v>
                </c:pt>
                <c:pt idx="3646">
                  <c:v>#N/A</c:v>
                </c:pt>
                <c:pt idx="3647">
                  <c:v>#N/A</c:v>
                </c:pt>
                <c:pt idx="3648">
                  <c:v>#N/A</c:v>
                </c:pt>
                <c:pt idx="3649">
                  <c:v>#N/A</c:v>
                </c:pt>
                <c:pt idx="3650">
                  <c:v>#N/A</c:v>
                </c:pt>
                <c:pt idx="3651">
                  <c:v>#N/A</c:v>
                </c:pt>
                <c:pt idx="3652">
                  <c:v>#N/A</c:v>
                </c:pt>
                <c:pt idx="3653">
                  <c:v>#N/A</c:v>
                </c:pt>
                <c:pt idx="3654">
                  <c:v>#N/A</c:v>
                </c:pt>
                <c:pt idx="3655">
                  <c:v>#N/A</c:v>
                </c:pt>
                <c:pt idx="3656">
                  <c:v>#N/A</c:v>
                </c:pt>
                <c:pt idx="3657">
                  <c:v>#N/A</c:v>
                </c:pt>
                <c:pt idx="3658">
                  <c:v>#N/A</c:v>
                </c:pt>
                <c:pt idx="3659">
                  <c:v>#N/A</c:v>
                </c:pt>
                <c:pt idx="3660">
                  <c:v>#N/A</c:v>
                </c:pt>
                <c:pt idx="3661">
                  <c:v>#N/A</c:v>
                </c:pt>
                <c:pt idx="3662">
                  <c:v>#N/A</c:v>
                </c:pt>
                <c:pt idx="3663">
                  <c:v>#N/A</c:v>
                </c:pt>
                <c:pt idx="3664">
                  <c:v>#N/A</c:v>
                </c:pt>
                <c:pt idx="3665">
                  <c:v>#N/A</c:v>
                </c:pt>
                <c:pt idx="3666">
                  <c:v>#N/A</c:v>
                </c:pt>
                <c:pt idx="3667">
                  <c:v>#N/A</c:v>
                </c:pt>
                <c:pt idx="3668">
                  <c:v>#N/A</c:v>
                </c:pt>
                <c:pt idx="3669">
                  <c:v>#N/A</c:v>
                </c:pt>
                <c:pt idx="3670">
                  <c:v>#N/A</c:v>
                </c:pt>
                <c:pt idx="3671">
                  <c:v>#N/A</c:v>
                </c:pt>
                <c:pt idx="3672">
                  <c:v>#N/A</c:v>
                </c:pt>
                <c:pt idx="3673">
                  <c:v>#N/A</c:v>
                </c:pt>
                <c:pt idx="3674">
                  <c:v>#N/A</c:v>
                </c:pt>
                <c:pt idx="3675">
                  <c:v>#N/A</c:v>
                </c:pt>
                <c:pt idx="3676">
                  <c:v>#N/A</c:v>
                </c:pt>
                <c:pt idx="3677">
                  <c:v>#N/A</c:v>
                </c:pt>
                <c:pt idx="3678">
                  <c:v>#N/A</c:v>
                </c:pt>
                <c:pt idx="3679">
                  <c:v>#N/A</c:v>
                </c:pt>
                <c:pt idx="3680">
                  <c:v>#N/A</c:v>
                </c:pt>
                <c:pt idx="3681">
                  <c:v>#N/A</c:v>
                </c:pt>
                <c:pt idx="3682">
                  <c:v>#N/A</c:v>
                </c:pt>
                <c:pt idx="3683">
                  <c:v>#N/A</c:v>
                </c:pt>
                <c:pt idx="3684">
                  <c:v>#N/A</c:v>
                </c:pt>
                <c:pt idx="3685">
                  <c:v>#N/A</c:v>
                </c:pt>
                <c:pt idx="3686">
                  <c:v>#N/A</c:v>
                </c:pt>
                <c:pt idx="3687">
                  <c:v>#N/A</c:v>
                </c:pt>
                <c:pt idx="3688">
                  <c:v>#N/A</c:v>
                </c:pt>
                <c:pt idx="3689">
                  <c:v>#N/A</c:v>
                </c:pt>
                <c:pt idx="3690">
                  <c:v>#N/A</c:v>
                </c:pt>
                <c:pt idx="3691">
                  <c:v>#N/A</c:v>
                </c:pt>
                <c:pt idx="3692">
                  <c:v>#N/A</c:v>
                </c:pt>
                <c:pt idx="3693">
                  <c:v>#N/A</c:v>
                </c:pt>
                <c:pt idx="3694">
                  <c:v>#N/A</c:v>
                </c:pt>
                <c:pt idx="3695">
                  <c:v>#N/A</c:v>
                </c:pt>
                <c:pt idx="3696">
                  <c:v>#N/A</c:v>
                </c:pt>
                <c:pt idx="3697">
                  <c:v>#N/A</c:v>
                </c:pt>
                <c:pt idx="3698">
                  <c:v>#N/A</c:v>
                </c:pt>
                <c:pt idx="3699">
                  <c:v>#N/A</c:v>
                </c:pt>
                <c:pt idx="3700">
                  <c:v>#N/A</c:v>
                </c:pt>
                <c:pt idx="3701">
                  <c:v>#N/A</c:v>
                </c:pt>
                <c:pt idx="3702">
                  <c:v>#N/A</c:v>
                </c:pt>
                <c:pt idx="3703">
                  <c:v>#N/A</c:v>
                </c:pt>
                <c:pt idx="3704">
                  <c:v>#N/A</c:v>
                </c:pt>
                <c:pt idx="3705">
                  <c:v>#N/A</c:v>
                </c:pt>
                <c:pt idx="3706">
                  <c:v>#N/A</c:v>
                </c:pt>
                <c:pt idx="3707">
                  <c:v>#N/A</c:v>
                </c:pt>
                <c:pt idx="3708">
                  <c:v>#N/A</c:v>
                </c:pt>
                <c:pt idx="3709">
                  <c:v>#N/A</c:v>
                </c:pt>
                <c:pt idx="3710">
                  <c:v>#N/A</c:v>
                </c:pt>
                <c:pt idx="3711">
                  <c:v>#N/A</c:v>
                </c:pt>
                <c:pt idx="3712">
                  <c:v>#N/A</c:v>
                </c:pt>
                <c:pt idx="3713">
                  <c:v>#N/A</c:v>
                </c:pt>
                <c:pt idx="3714">
                  <c:v>#N/A</c:v>
                </c:pt>
                <c:pt idx="3715">
                  <c:v>#N/A</c:v>
                </c:pt>
                <c:pt idx="3716">
                  <c:v>#N/A</c:v>
                </c:pt>
                <c:pt idx="3717">
                  <c:v>#N/A</c:v>
                </c:pt>
                <c:pt idx="3718">
                  <c:v>#N/A</c:v>
                </c:pt>
                <c:pt idx="3719">
                  <c:v>#N/A</c:v>
                </c:pt>
                <c:pt idx="3720">
                  <c:v>#N/A</c:v>
                </c:pt>
                <c:pt idx="3721">
                  <c:v>#N/A</c:v>
                </c:pt>
                <c:pt idx="3722">
                  <c:v>#N/A</c:v>
                </c:pt>
                <c:pt idx="3723">
                  <c:v>#N/A</c:v>
                </c:pt>
                <c:pt idx="3724">
                  <c:v>#N/A</c:v>
                </c:pt>
                <c:pt idx="3725">
                  <c:v>#N/A</c:v>
                </c:pt>
                <c:pt idx="3726">
                  <c:v>#N/A</c:v>
                </c:pt>
                <c:pt idx="3727">
                  <c:v>#N/A</c:v>
                </c:pt>
                <c:pt idx="3728">
                  <c:v>#N/A</c:v>
                </c:pt>
                <c:pt idx="3729">
                  <c:v>#N/A</c:v>
                </c:pt>
                <c:pt idx="3730">
                  <c:v>#N/A</c:v>
                </c:pt>
                <c:pt idx="3731">
                  <c:v>#N/A</c:v>
                </c:pt>
                <c:pt idx="3732">
                  <c:v>#N/A</c:v>
                </c:pt>
                <c:pt idx="3733">
                  <c:v>#N/A</c:v>
                </c:pt>
                <c:pt idx="3734">
                  <c:v>#N/A</c:v>
                </c:pt>
                <c:pt idx="3735">
                  <c:v>#N/A</c:v>
                </c:pt>
                <c:pt idx="3736">
                  <c:v>#N/A</c:v>
                </c:pt>
                <c:pt idx="3737">
                  <c:v>#N/A</c:v>
                </c:pt>
                <c:pt idx="3738">
                  <c:v>#N/A</c:v>
                </c:pt>
                <c:pt idx="3739">
                  <c:v>#N/A</c:v>
                </c:pt>
                <c:pt idx="3740">
                  <c:v>#N/A</c:v>
                </c:pt>
                <c:pt idx="3741">
                  <c:v>#N/A</c:v>
                </c:pt>
                <c:pt idx="3742">
                  <c:v>#N/A</c:v>
                </c:pt>
                <c:pt idx="3743">
                  <c:v>#N/A</c:v>
                </c:pt>
                <c:pt idx="3744">
                  <c:v>#N/A</c:v>
                </c:pt>
                <c:pt idx="3745">
                  <c:v>#N/A</c:v>
                </c:pt>
                <c:pt idx="3746">
                  <c:v>#N/A</c:v>
                </c:pt>
                <c:pt idx="3747">
                  <c:v>#N/A</c:v>
                </c:pt>
                <c:pt idx="3748">
                  <c:v>#N/A</c:v>
                </c:pt>
                <c:pt idx="3749">
                  <c:v>#N/A</c:v>
                </c:pt>
                <c:pt idx="3750">
                  <c:v>#N/A</c:v>
                </c:pt>
                <c:pt idx="3751">
                  <c:v>#N/A</c:v>
                </c:pt>
                <c:pt idx="3752">
                  <c:v>#N/A</c:v>
                </c:pt>
                <c:pt idx="3753">
                  <c:v>#N/A</c:v>
                </c:pt>
                <c:pt idx="3754">
                  <c:v>#N/A</c:v>
                </c:pt>
                <c:pt idx="3755">
                  <c:v>#N/A</c:v>
                </c:pt>
                <c:pt idx="3756">
                  <c:v>#N/A</c:v>
                </c:pt>
                <c:pt idx="3757">
                  <c:v>#N/A</c:v>
                </c:pt>
                <c:pt idx="3758">
                  <c:v>#N/A</c:v>
                </c:pt>
                <c:pt idx="3759">
                  <c:v>#N/A</c:v>
                </c:pt>
                <c:pt idx="3760">
                  <c:v>#N/A</c:v>
                </c:pt>
                <c:pt idx="3761">
                  <c:v>#N/A</c:v>
                </c:pt>
                <c:pt idx="3762">
                  <c:v>#N/A</c:v>
                </c:pt>
                <c:pt idx="3763">
                  <c:v>#N/A</c:v>
                </c:pt>
                <c:pt idx="3764">
                  <c:v>#N/A</c:v>
                </c:pt>
                <c:pt idx="3765">
                  <c:v>#N/A</c:v>
                </c:pt>
                <c:pt idx="3766">
                  <c:v>#N/A</c:v>
                </c:pt>
                <c:pt idx="3767">
                  <c:v>#N/A</c:v>
                </c:pt>
                <c:pt idx="3768">
                  <c:v>#N/A</c:v>
                </c:pt>
                <c:pt idx="3769">
                  <c:v>#N/A</c:v>
                </c:pt>
                <c:pt idx="3770">
                  <c:v>#N/A</c:v>
                </c:pt>
                <c:pt idx="3771">
                  <c:v>#N/A</c:v>
                </c:pt>
                <c:pt idx="3772">
                  <c:v>#N/A</c:v>
                </c:pt>
                <c:pt idx="3773">
                  <c:v>#N/A</c:v>
                </c:pt>
                <c:pt idx="3774">
                  <c:v>#N/A</c:v>
                </c:pt>
                <c:pt idx="3775">
                  <c:v>#N/A</c:v>
                </c:pt>
                <c:pt idx="3776">
                  <c:v>#N/A</c:v>
                </c:pt>
                <c:pt idx="3777">
                  <c:v>#N/A</c:v>
                </c:pt>
                <c:pt idx="3778">
                  <c:v>#N/A</c:v>
                </c:pt>
                <c:pt idx="3779">
                  <c:v>#N/A</c:v>
                </c:pt>
                <c:pt idx="3780">
                  <c:v>#N/A</c:v>
                </c:pt>
                <c:pt idx="3781">
                  <c:v>#N/A</c:v>
                </c:pt>
                <c:pt idx="3782">
                  <c:v>#N/A</c:v>
                </c:pt>
                <c:pt idx="3783">
                  <c:v>#N/A</c:v>
                </c:pt>
                <c:pt idx="3784">
                  <c:v>#N/A</c:v>
                </c:pt>
                <c:pt idx="3785">
                  <c:v>#N/A</c:v>
                </c:pt>
                <c:pt idx="3786">
                  <c:v>#N/A</c:v>
                </c:pt>
                <c:pt idx="3787">
                  <c:v>#N/A</c:v>
                </c:pt>
                <c:pt idx="3788">
                  <c:v>#N/A</c:v>
                </c:pt>
                <c:pt idx="3789">
                  <c:v>#N/A</c:v>
                </c:pt>
                <c:pt idx="3790">
                  <c:v>#N/A</c:v>
                </c:pt>
                <c:pt idx="3791">
                  <c:v>#N/A</c:v>
                </c:pt>
                <c:pt idx="3792">
                  <c:v>#N/A</c:v>
                </c:pt>
                <c:pt idx="3793">
                  <c:v>#N/A</c:v>
                </c:pt>
                <c:pt idx="3794">
                  <c:v>#N/A</c:v>
                </c:pt>
                <c:pt idx="3795">
                  <c:v>#N/A</c:v>
                </c:pt>
                <c:pt idx="3796">
                  <c:v>#N/A</c:v>
                </c:pt>
                <c:pt idx="3797">
                  <c:v>#N/A</c:v>
                </c:pt>
                <c:pt idx="3798">
                  <c:v>#N/A</c:v>
                </c:pt>
                <c:pt idx="3799">
                  <c:v>#N/A</c:v>
                </c:pt>
                <c:pt idx="3800">
                  <c:v>#N/A</c:v>
                </c:pt>
                <c:pt idx="3801">
                  <c:v>#N/A</c:v>
                </c:pt>
                <c:pt idx="3802">
                  <c:v>#N/A</c:v>
                </c:pt>
                <c:pt idx="3803">
                  <c:v>#N/A</c:v>
                </c:pt>
                <c:pt idx="3804">
                  <c:v>#N/A</c:v>
                </c:pt>
                <c:pt idx="3805">
                  <c:v>#N/A</c:v>
                </c:pt>
                <c:pt idx="3806">
                  <c:v>#N/A</c:v>
                </c:pt>
                <c:pt idx="3807">
                  <c:v>#N/A</c:v>
                </c:pt>
                <c:pt idx="3808">
                  <c:v>#N/A</c:v>
                </c:pt>
                <c:pt idx="3809">
                  <c:v>#N/A</c:v>
                </c:pt>
                <c:pt idx="3810">
                  <c:v>#N/A</c:v>
                </c:pt>
                <c:pt idx="3811">
                  <c:v>#N/A</c:v>
                </c:pt>
                <c:pt idx="3812">
                  <c:v>#N/A</c:v>
                </c:pt>
                <c:pt idx="3813">
                  <c:v>#N/A</c:v>
                </c:pt>
                <c:pt idx="3814">
                  <c:v>#N/A</c:v>
                </c:pt>
                <c:pt idx="3815">
                  <c:v>#N/A</c:v>
                </c:pt>
                <c:pt idx="3816">
                  <c:v>#N/A</c:v>
                </c:pt>
                <c:pt idx="3817">
                  <c:v>#N/A</c:v>
                </c:pt>
                <c:pt idx="3818">
                  <c:v>#N/A</c:v>
                </c:pt>
                <c:pt idx="3819">
                  <c:v>#N/A</c:v>
                </c:pt>
                <c:pt idx="3820">
                  <c:v>#N/A</c:v>
                </c:pt>
                <c:pt idx="3821">
                  <c:v>#N/A</c:v>
                </c:pt>
                <c:pt idx="3822">
                  <c:v>#N/A</c:v>
                </c:pt>
                <c:pt idx="3823">
                  <c:v>#N/A</c:v>
                </c:pt>
                <c:pt idx="3824">
                  <c:v>#N/A</c:v>
                </c:pt>
                <c:pt idx="3825">
                  <c:v>#N/A</c:v>
                </c:pt>
                <c:pt idx="3826">
                  <c:v>#N/A</c:v>
                </c:pt>
                <c:pt idx="3827">
                  <c:v>#N/A</c:v>
                </c:pt>
                <c:pt idx="3828">
                  <c:v>#N/A</c:v>
                </c:pt>
                <c:pt idx="3829">
                  <c:v>#N/A</c:v>
                </c:pt>
                <c:pt idx="3830">
                  <c:v>#N/A</c:v>
                </c:pt>
                <c:pt idx="3831">
                  <c:v>#N/A</c:v>
                </c:pt>
                <c:pt idx="3832">
                  <c:v>#N/A</c:v>
                </c:pt>
                <c:pt idx="3833">
                  <c:v>#N/A</c:v>
                </c:pt>
                <c:pt idx="3834">
                  <c:v>#N/A</c:v>
                </c:pt>
                <c:pt idx="3835">
                  <c:v>#N/A</c:v>
                </c:pt>
                <c:pt idx="3836">
                  <c:v>#N/A</c:v>
                </c:pt>
                <c:pt idx="3837">
                  <c:v>#N/A</c:v>
                </c:pt>
                <c:pt idx="3838">
                  <c:v>#N/A</c:v>
                </c:pt>
                <c:pt idx="3839">
                  <c:v>#N/A</c:v>
                </c:pt>
                <c:pt idx="3840">
                  <c:v>#N/A</c:v>
                </c:pt>
                <c:pt idx="3841">
                  <c:v>#N/A</c:v>
                </c:pt>
                <c:pt idx="3842">
                  <c:v>#N/A</c:v>
                </c:pt>
                <c:pt idx="3843">
                  <c:v>#N/A</c:v>
                </c:pt>
                <c:pt idx="3844">
                  <c:v>#N/A</c:v>
                </c:pt>
                <c:pt idx="3845">
                  <c:v>#N/A</c:v>
                </c:pt>
                <c:pt idx="3846">
                  <c:v>#N/A</c:v>
                </c:pt>
                <c:pt idx="3847">
                  <c:v>#N/A</c:v>
                </c:pt>
                <c:pt idx="3848">
                  <c:v>#N/A</c:v>
                </c:pt>
                <c:pt idx="3849">
                  <c:v>#N/A</c:v>
                </c:pt>
                <c:pt idx="3850">
                  <c:v>#N/A</c:v>
                </c:pt>
                <c:pt idx="3851">
                  <c:v>#N/A</c:v>
                </c:pt>
                <c:pt idx="3852">
                  <c:v>#N/A</c:v>
                </c:pt>
                <c:pt idx="3853">
                  <c:v>#N/A</c:v>
                </c:pt>
                <c:pt idx="3854">
                  <c:v>#N/A</c:v>
                </c:pt>
                <c:pt idx="3855">
                  <c:v>#N/A</c:v>
                </c:pt>
                <c:pt idx="3856">
                  <c:v>#N/A</c:v>
                </c:pt>
                <c:pt idx="3857">
                  <c:v>#N/A</c:v>
                </c:pt>
                <c:pt idx="3858">
                  <c:v>#N/A</c:v>
                </c:pt>
                <c:pt idx="3859">
                  <c:v>#N/A</c:v>
                </c:pt>
                <c:pt idx="3860">
                  <c:v>#N/A</c:v>
                </c:pt>
                <c:pt idx="3861">
                  <c:v>#N/A</c:v>
                </c:pt>
                <c:pt idx="3862">
                  <c:v>#N/A</c:v>
                </c:pt>
                <c:pt idx="3863">
                  <c:v>#N/A</c:v>
                </c:pt>
                <c:pt idx="3864">
                  <c:v>#N/A</c:v>
                </c:pt>
                <c:pt idx="3865">
                  <c:v>#N/A</c:v>
                </c:pt>
                <c:pt idx="3866">
                  <c:v>#N/A</c:v>
                </c:pt>
                <c:pt idx="3867">
                  <c:v>#N/A</c:v>
                </c:pt>
                <c:pt idx="3868">
                  <c:v>#N/A</c:v>
                </c:pt>
                <c:pt idx="3869">
                  <c:v>#N/A</c:v>
                </c:pt>
                <c:pt idx="3870">
                  <c:v>#N/A</c:v>
                </c:pt>
                <c:pt idx="3871">
                  <c:v>#N/A</c:v>
                </c:pt>
                <c:pt idx="3872">
                  <c:v>#N/A</c:v>
                </c:pt>
                <c:pt idx="3873">
                  <c:v>#N/A</c:v>
                </c:pt>
                <c:pt idx="3874">
                  <c:v>#N/A</c:v>
                </c:pt>
                <c:pt idx="3875">
                  <c:v>#N/A</c:v>
                </c:pt>
                <c:pt idx="3876">
                  <c:v>#N/A</c:v>
                </c:pt>
                <c:pt idx="3877">
                  <c:v>#N/A</c:v>
                </c:pt>
                <c:pt idx="3878">
                  <c:v>#N/A</c:v>
                </c:pt>
                <c:pt idx="3879">
                  <c:v>#N/A</c:v>
                </c:pt>
                <c:pt idx="3880">
                  <c:v>#N/A</c:v>
                </c:pt>
                <c:pt idx="3881">
                  <c:v>#N/A</c:v>
                </c:pt>
                <c:pt idx="3882">
                  <c:v>#N/A</c:v>
                </c:pt>
                <c:pt idx="3883">
                  <c:v>#N/A</c:v>
                </c:pt>
                <c:pt idx="3884">
                  <c:v>#N/A</c:v>
                </c:pt>
                <c:pt idx="3885">
                  <c:v>#N/A</c:v>
                </c:pt>
                <c:pt idx="3886">
                  <c:v>#N/A</c:v>
                </c:pt>
                <c:pt idx="3887">
                  <c:v>#N/A</c:v>
                </c:pt>
                <c:pt idx="3888">
                  <c:v>#N/A</c:v>
                </c:pt>
                <c:pt idx="3889">
                  <c:v>#N/A</c:v>
                </c:pt>
                <c:pt idx="3890">
                  <c:v>#N/A</c:v>
                </c:pt>
                <c:pt idx="3891">
                  <c:v>#N/A</c:v>
                </c:pt>
                <c:pt idx="3892">
                  <c:v>#N/A</c:v>
                </c:pt>
                <c:pt idx="3893">
                  <c:v>#N/A</c:v>
                </c:pt>
                <c:pt idx="3894">
                  <c:v>#N/A</c:v>
                </c:pt>
                <c:pt idx="3895">
                  <c:v>#N/A</c:v>
                </c:pt>
                <c:pt idx="3896">
                  <c:v>#N/A</c:v>
                </c:pt>
                <c:pt idx="3897">
                  <c:v>#N/A</c:v>
                </c:pt>
                <c:pt idx="3898">
                  <c:v>#N/A</c:v>
                </c:pt>
                <c:pt idx="3899">
                  <c:v>#N/A</c:v>
                </c:pt>
                <c:pt idx="3900">
                  <c:v>#N/A</c:v>
                </c:pt>
                <c:pt idx="3901">
                  <c:v>#N/A</c:v>
                </c:pt>
                <c:pt idx="3902">
                  <c:v>#N/A</c:v>
                </c:pt>
                <c:pt idx="3903">
                  <c:v>#N/A</c:v>
                </c:pt>
                <c:pt idx="3904">
                  <c:v>#N/A</c:v>
                </c:pt>
                <c:pt idx="3905">
                  <c:v>#N/A</c:v>
                </c:pt>
                <c:pt idx="3906">
                  <c:v>#N/A</c:v>
                </c:pt>
                <c:pt idx="3907">
                  <c:v>#N/A</c:v>
                </c:pt>
                <c:pt idx="3908">
                  <c:v>#N/A</c:v>
                </c:pt>
                <c:pt idx="3909">
                  <c:v>#N/A</c:v>
                </c:pt>
                <c:pt idx="3910">
                  <c:v>#N/A</c:v>
                </c:pt>
                <c:pt idx="3911">
                  <c:v>#N/A</c:v>
                </c:pt>
                <c:pt idx="3912">
                  <c:v>#N/A</c:v>
                </c:pt>
                <c:pt idx="3913">
                  <c:v>#N/A</c:v>
                </c:pt>
                <c:pt idx="3914">
                  <c:v>#N/A</c:v>
                </c:pt>
                <c:pt idx="3915">
                  <c:v>#N/A</c:v>
                </c:pt>
                <c:pt idx="3916">
                  <c:v>#N/A</c:v>
                </c:pt>
                <c:pt idx="3917">
                  <c:v>#N/A</c:v>
                </c:pt>
                <c:pt idx="3918">
                  <c:v>#N/A</c:v>
                </c:pt>
                <c:pt idx="3919">
                  <c:v>#N/A</c:v>
                </c:pt>
                <c:pt idx="3920">
                  <c:v>#N/A</c:v>
                </c:pt>
                <c:pt idx="3921">
                  <c:v>#N/A</c:v>
                </c:pt>
                <c:pt idx="3922">
                  <c:v>#N/A</c:v>
                </c:pt>
                <c:pt idx="3923">
                  <c:v>#N/A</c:v>
                </c:pt>
                <c:pt idx="3924">
                  <c:v>#N/A</c:v>
                </c:pt>
                <c:pt idx="3925">
                  <c:v>#N/A</c:v>
                </c:pt>
                <c:pt idx="3926">
                  <c:v>#N/A</c:v>
                </c:pt>
                <c:pt idx="3927">
                  <c:v>#N/A</c:v>
                </c:pt>
                <c:pt idx="3928">
                  <c:v>#N/A</c:v>
                </c:pt>
                <c:pt idx="3929">
                  <c:v>#N/A</c:v>
                </c:pt>
                <c:pt idx="3930">
                  <c:v>#N/A</c:v>
                </c:pt>
                <c:pt idx="3931">
                  <c:v>#N/A</c:v>
                </c:pt>
                <c:pt idx="3932">
                  <c:v>#N/A</c:v>
                </c:pt>
                <c:pt idx="3933">
                  <c:v>#N/A</c:v>
                </c:pt>
                <c:pt idx="3934">
                  <c:v>#N/A</c:v>
                </c:pt>
                <c:pt idx="3935">
                  <c:v>#N/A</c:v>
                </c:pt>
                <c:pt idx="3936">
                  <c:v>#N/A</c:v>
                </c:pt>
                <c:pt idx="3937">
                  <c:v>#N/A</c:v>
                </c:pt>
                <c:pt idx="3938">
                  <c:v>#N/A</c:v>
                </c:pt>
                <c:pt idx="3939">
                  <c:v>#N/A</c:v>
                </c:pt>
                <c:pt idx="3940">
                  <c:v>#N/A</c:v>
                </c:pt>
                <c:pt idx="3941">
                  <c:v>#N/A</c:v>
                </c:pt>
                <c:pt idx="3942">
                  <c:v>#N/A</c:v>
                </c:pt>
                <c:pt idx="3943">
                  <c:v>#N/A</c:v>
                </c:pt>
                <c:pt idx="3944">
                  <c:v>#N/A</c:v>
                </c:pt>
                <c:pt idx="3945">
                  <c:v>#N/A</c:v>
                </c:pt>
                <c:pt idx="3946">
                  <c:v>#N/A</c:v>
                </c:pt>
                <c:pt idx="3947">
                  <c:v>#N/A</c:v>
                </c:pt>
                <c:pt idx="3948">
                  <c:v>#N/A</c:v>
                </c:pt>
                <c:pt idx="3949">
                  <c:v>#N/A</c:v>
                </c:pt>
                <c:pt idx="3950">
                  <c:v>#N/A</c:v>
                </c:pt>
                <c:pt idx="3951">
                  <c:v>#N/A</c:v>
                </c:pt>
                <c:pt idx="3952">
                  <c:v>#N/A</c:v>
                </c:pt>
                <c:pt idx="3953">
                  <c:v>#N/A</c:v>
                </c:pt>
                <c:pt idx="3954">
                  <c:v>#N/A</c:v>
                </c:pt>
                <c:pt idx="3955">
                  <c:v>#N/A</c:v>
                </c:pt>
                <c:pt idx="3956">
                  <c:v>#N/A</c:v>
                </c:pt>
                <c:pt idx="3957">
                  <c:v>#N/A</c:v>
                </c:pt>
                <c:pt idx="3958">
                  <c:v>#N/A</c:v>
                </c:pt>
                <c:pt idx="3959">
                  <c:v>#N/A</c:v>
                </c:pt>
                <c:pt idx="3960">
                  <c:v>#N/A</c:v>
                </c:pt>
                <c:pt idx="3961">
                  <c:v>#N/A</c:v>
                </c:pt>
                <c:pt idx="3962">
                  <c:v>#N/A</c:v>
                </c:pt>
                <c:pt idx="3963">
                  <c:v>#N/A</c:v>
                </c:pt>
                <c:pt idx="3964">
                  <c:v>#N/A</c:v>
                </c:pt>
                <c:pt idx="3965">
                  <c:v>#N/A</c:v>
                </c:pt>
                <c:pt idx="3966">
                  <c:v>#N/A</c:v>
                </c:pt>
                <c:pt idx="3967">
                  <c:v>#N/A</c:v>
                </c:pt>
                <c:pt idx="3968">
                  <c:v>#N/A</c:v>
                </c:pt>
                <c:pt idx="3969">
                  <c:v>#N/A</c:v>
                </c:pt>
                <c:pt idx="3970">
                  <c:v>#N/A</c:v>
                </c:pt>
                <c:pt idx="3971">
                  <c:v>#N/A</c:v>
                </c:pt>
                <c:pt idx="3972">
                  <c:v>#N/A</c:v>
                </c:pt>
                <c:pt idx="3973">
                  <c:v>#N/A</c:v>
                </c:pt>
                <c:pt idx="3974">
                  <c:v>#N/A</c:v>
                </c:pt>
                <c:pt idx="3975">
                  <c:v>#N/A</c:v>
                </c:pt>
                <c:pt idx="3976">
                  <c:v>#N/A</c:v>
                </c:pt>
                <c:pt idx="3977">
                  <c:v>#N/A</c:v>
                </c:pt>
                <c:pt idx="3978">
                  <c:v>#N/A</c:v>
                </c:pt>
                <c:pt idx="3979">
                  <c:v>#N/A</c:v>
                </c:pt>
                <c:pt idx="3980">
                  <c:v>#N/A</c:v>
                </c:pt>
                <c:pt idx="3981">
                  <c:v>#N/A</c:v>
                </c:pt>
                <c:pt idx="3982">
                  <c:v>#N/A</c:v>
                </c:pt>
                <c:pt idx="3983">
                  <c:v>#N/A</c:v>
                </c:pt>
                <c:pt idx="3984">
                  <c:v>#N/A</c:v>
                </c:pt>
                <c:pt idx="3985">
                  <c:v>#N/A</c:v>
                </c:pt>
                <c:pt idx="3986">
                  <c:v>#N/A</c:v>
                </c:pt>
                <c:pt idx="3987">
                  <c:v>#N/A</c:v>
                </c:pt>
                <c:pt idx="3988">
                  <c:v>#N/A</c:v>
                </c:pt>
                <c:pt idx="3989">
                  <c:v>#N/A</c:v>
                </c:pt>
                <c:pt idx="3990">
                  <c:v>#N/A</c:v>
                </c:pt>
                <c:pt idx="3991">
                  <c:v>#N/A</c:v>
                </c:pt>
                <c:pt idx="3992">
                  <c:v>#N/A</c:v>
                </c:pt>
                <c:pt idx="3993">
                  <c:v>#N/A</c:v>
                </c:pt>
                <c:pt idx="3994">
                  <c:v>#N/A</c:v>
                </c:pt>
                <c:pt idx="3995">
                  <c:v>#N/A</c:v>
                </c:pt>
                <c:pt idx="3996">
                  <c:v>#N/A</c:v>
                </c:pt>
                <c:pt idx="3997">
                  <c:v>#N/A</c:v>
                </c:pt>
                <c:pt idx="3998">
                  <c:v>#N/A</c:v>
                </c:pt>
                <c:pt idx="3999">
                  <c:v>#N/A</c:v>
                </c:pt>
                <c:pt idx="4000">
                  <c:v>#N/A</c:v>
                </c:pt>
                <c:pt idx="4001">
                  <c:v>#N/A</c:v>
                </c:pt>
                <c:pt idx="4002">
                  <c:v>#N/A</c:v>
                </c:pt>
                <c:pt idx="4003">
                  <c:v>#N/A</c:v>
                </c:pt>
                <c:pt idx="4004">
                  <c:v>#N/A</c:v>
                </c:pt>
                <c:pt idx="4005">
                  <c:v>#N/A</c:v>
                </c:pt>
                <c:pt idx="4006">
                  <c:v>#N/A</c:v>
                </c:pt>
                <c:pt idx="4007">
                  <c:v>#N/A</c:v>
                </c:pt>
                <c:pt idx="4008">
                  <c:v>#N/A</c:v>
                </c:pt>
                <c:pt idx="4009">
                  <c:v>#N/A</c:v>
                </c:pt>
                <c:pt idx="4010">
                  <c:v>#N/A</c:v>
                </c:pt>
                <c:pt idx="4011">
                  <c:v>#N/A</c:v>
                </c:pt>
                <c:pt idx="4012">
                  <c:v>#N/A</c:v>
                </c:pt>
                <c:pt idx="4013">
                  <c:v>#N/A</c:v>
                </c:pt>
                <c:pt idx="4014">
                  <c:v>#N/A</c:v>
                </c:pt>
                <c:pt idx="4015">
                  <c:v>#N/A</c:v>
                </c:pt>
                <c:pt idx="4016">
                  <c:v>#N/A</c:v>
                </c:pt>
                <c:pt idx="4017">
                  <c:v>#N/A</c:v>
                </c:pt>
                <c:pt idx="4018">
                  <c:v>#N/A</c:v>
                </c:pt>
                <c:pt idx="4019">
                  <c:v>#N/A</c:v>
                </c:pt>
                <c:pt idx="4020">
                  <c:v>#N/A</c:v>
                </c:pt>
                <c:pt idx="4021">
                  <c:v>#N/A</c:v>
                </c:pt>
                <c:pt idx="4022">
                  <c:v>#N/A</c:v>
                </c:pt>
                <c:pt idx="4023">
                  <c:v>#N/A</c:v>
                </c:pt>
                <c:pt idx="4024">
                  <c:v>#N/A</c:v>
                </c:pt>
                <c:pt idx="4025">
                  <c:v>#N/A</c:v>
                </c:pt>
                <c:pt idx="4026">
                  <c:v>#N/A</c:v>
                </c:pt>
                <c:pt idx="4027">
                  <c:v>#N/A</c:v>
                </c:pt>
                <c:pt idx="4028">
                  <c:v>#N/A</c:v>
                </c:pt>
                <c:pt idx="4029">
                  <c:v>#N/A</c:v>
                </c:pt>
                <c:pt idx="4030">
                  <c:v>#N/A</c:v>
                </c:pt>
                <c:pt idx="4031">
                  <c:v>#N/A</c:v>
                </c:pt>
                <c:pt idx="4032">
                  <c:v>#N/A</c:v>
                </c:pt>
                <c:pt idx="4033">
                  <c:v>#N/A</c:v>
                </c:pt>
                <c:pt idx="4034">
                  <c:v>#N/A</c:v>
                </c:pt>
                <c:pt idx="4035">
                  <c:v>#N/A</c:v>
                </c:pt>
                <c:pt idx="4036">
                  <c:v>#N/A</c:v>
                </c:pt>
                <c:pt idx="4037">
                  <c:v>#N/A</c:v>
                </c:pt>
                <c:pt idx="4038">
                  <c:v>#N/A</c:v>
                </c:pt>
                <c:pt idx="4039">
                  <c:v>#N/A</c:v>
                </c:pt>
                <c:pt idx="4040">
                  <c:v>#N/A</c:v>
                </c:pt>
                <c:pt idx="4041">
                  <c:v>#N/A</c:v>
                </c:pt>
                <c:pt idx="4042">
                  <c:v>#N/A</c:v>
                </c:pt>
                <c:pt idx="4043">
                  <c:v>#N/A</c:v>
                </c:pt>
                <c:pt idx="4044">
                  <c:v>#N/A</c:v>
                </c:pt>
                <c:pt idx="4045">
                  <c:v>#N/A</c:v>
                </c:pt>
                <c:pt idx="4046">
                  <c:v>#N/A</c:v>
                </c:pt>
                <c:pt idx="4047">
                  <c:v>#N/A</c:v>
                </c:pt>
                <c:pt idx="4048">
                  <c:v>#N/A</c:v>
                </c:pt>
                <c:pt idx="4049">
                  <c:v>#N/A</c:v>
                </c:pt>
                <c:pt idx="4050">
                  <c:v>#N/A</c:v>
                </c:pt>
                <c:pt idx="4051">
                  <c:v>#N/A</c:v>
                </c:pt>
                <c:pt idx="4052">
                  <c:v>#N/A</c:v>
                </c:pt>
                <c:pt idx="4053">
                  <c:v>#N/A</c:v>
                </c:pt>
                <c:pt idx="4054">
                  <c:v>#N/A</c:v>
                </c:pt>
                <c:pt idx="4055">
                  <c:v>#N/A</c:v>
                </c:pt>
                <c:pt idx="4056">
                  <c:v>#N/A</c:v>
                </c:pt>
                <c:pt idx="4057">
                  <c:v>#N/A</c:v>
                </c:pt>
                <c:pt idx="4058">
                  <c:v>#N/A</c:v>
                </c:pt>
                <c:pt idx="4059">
                  <c:v>#N/A</c:v>
                </c:pt>
                <c:pt idx="4060">
                  <c:v>#N/A</c:v>
                </c:pt>
                <c:pt idx="4061">
                  <c:v>#N/A</c:v>
                </c:pt>
                <c:pt idx="4062">
                  <c:v>#N/A</c:v>
                </c:pt>
                <c:pt idx="4063">
                  <c:v>#N/A</c:v>
                </c:pt>
                <c:pt idx="4064">
                  <c:v>#N/A</c:v>
                </c:pt>
                <c:pt idx="4065">
                  <c:v>#N/A</c:v>
                </c:pt>
                <c:pt idx="4066">
                  <c:v>#N/A</c:v>
                </c:pt>
                <c:pt idx="4067">
                  <c:v>#N/A</c:v>
                </c:pt>
                <c:pt idx="4068">
                  <c:v>#N/A</c:v>
                </c:pt>
                <c:pt idx="4069">
                  <c:v>#N/A</c:v>
                </c:pt>
                <c:pt idx="4070">
                  <c:v>#N/A</c:v>
                </c:pt>
                <c:pt idx="4071">
                  <c:v>#N/A</c:v>
                </c:pt>
                <c:pt idx="4072">
                  <c:v>#N/A</c:v>
                </c:pt>
                <c:pt idx="4073">
                  <c:v>#N/A</c:v>
                </c:pt>
                <c:pt idx="4074">
                  <c:v>#N/A</c:v>
                </c:pt>
                <c:pt idx="4075">
                  <c:v>#N/A</c:v>
                </c:pt>
                <c:pt idx="4076">
                  <c:v>#N/A</c:v>
                </c:pt>
                <c:pt idx="4077">
                  <c:v>#N/A</c:v>
                </c:pt>
                <c:pt idx="4078">
                  <c:v>#N/A</c:v>
                </c:pt>
                <c:pt idx="4079">
                  <c:v>#N/A</c:v>
                </c:pt>
                <c:pt idx="4080">
                  <c:v>#N/A</c:v>
                </c:pt>
                <c:pt idx="4081">
                  <c:v>#N/A</c:v>
                </c:pt>
                <c:pt idx="4082">
                  <c:v>#N/A</c:v>
                </c:pt>
                <c:pt idx="4083">
                  <c:v>#N/A</c:v>
                </c:pt>
                <c:pt idx="4084">
                  <c:v>#N/A</c:v>
                </c:pt>
                <c:pt idx="4085">
                  <c:v>#N/A</c:v>
                </c:pt>
                <c:pt idx="4086">
                  <c:v>#N/A</c:v>
                </c:pt>
                <c:pt idx="4087">
                  <c:v>#N/A</c:v>
                </c:pt>
                <c:pt idx="4088">
                  <c:v>#N/A</c:v>
                </c:pt>
                <c:pt idx="4089">
                  <c:v>#N/A</c:v>
                </c:pt>
                <c:pt idx="4090">
                  <c:v>#N/A</c:v>
                </c:pt>
                <c:pt idx="4091">
                  <c:v>#N/A</c:v>
                </c:pt>
                <c:pt idx="4092">
                  <c:v>#N/A</c:v>
                </c:pt>
                <c:pt idx="4093">
                  <c:v>#N/A</c:v>
                </c:pt>
                <c:pt idx="4094">
                  <c:v>#N/A</c:v>
                </c:pt>
                <c:pt idx="4095">
                  <c:v>#N/A</c:v>
                </c:pt>
                <c:pt idx="4096">
                  <c:v>#N/A</c:v>
                </c:pt>
                <c:pt idx="4097">
                  <c:v>#N/A</c:v>
                </c:pt>
                <c:pt idx="4098">
                  <c:v>#N/A</c:v>
                </c:pt>
                <c:pt idx="4099">
                  <c:v>#N/A</c:v>
                </c:pt>
                <c:pt idx="4100">
                  <c:v>#N/A</c:v>
                </c:pt>
                <c:pt idx="4101">
                  <c:v>#N/A</c:v>
                </c:pt>
                <c:pt idx="4102">
                  <c:v>#N/A</c:v>
                </c:pt>
                <c:pt idx="4103">
                  <c:v>#N/A</c:v>
                </c:pt>
                <c:pt idx="4104">
                  <c:v>#N/A</c:v>
                </c:pt>
                <c:pt idx="4105">
                  <c:v>#N/A</c:v>
                </c:pt>
                <c:pt idx="4106">
                  <c:v>#N/A</c:v>
                </c:pt>
                <c:pt idx="4107">
                  <c:v>#N/A</c:v>
                </c:pt>
                <c:pt idx="4108">
                  <c:v>#N/A</c:v>
                </c:pt>
                <c:pt idx="4109">
                  <c:v>#N/A</c:v>
                </c:pt>
                <c:pt idx="4110">
                  <c:v>#N/A</c:v>
                </c:pt>
                <c:pt idx="4111">
                  <c:v>#N/A</c:v>
                </c:pt>
                <c:pt idx="4112">
                  <c:v>#N/A</c:v>
                </c:pt>
                <c:pt idx="4113">
                  <c:v>#N/A</c:v>
                </c:pt>
                <c:pt idx="4114">
                  <c:v>#N/A</c:v>
                </c:pt>
                <c:pt idx="4115">
                  <c:v>#N/A</c:v>
                </c:pt>
                <c:pt idx="4116">
                  <c:v>#N/A</c:v>
                </c:pt>
                <c:pt idx="4117">
                  <c:v>#N/A</c:v>
                </c:pt>
                <c:pt idx="4118">
                  <c:v>#N/A</c:v>
                </c:pt>
                <c:pt idx="4119">
                  <c:v>#N/A</c:v>
                </c:pt>
                <c:pt idx="4120">
                  <c:v>#N/A</c:v>
                </c:pt>
                <c:pt idx="4121">
                  <c:v>#N/A</c:v>
                </c:pt>
                <c:pt idx="4122">
                  <c:v>#N/A</c:v>
                </c:pt>
                <c:pt idx="4123">
                  <c:v>#N/A</c:v>
                </c:pt>
                <c:pt idx="4124">
                  <c:v>#N/A</c:v>
                </c:pt>
                <c:pt idx="4125">
                  <c:v>#N/A</c:v>
                </c:pt>
                <c:pt idx="4126">
                  <c:v>#N/A</c:v>
                </c:pt>
                <c:pt idx="4127">
                  <c:v>#N/A</c:v>
                </c:pt>
                <c:pt idx="4128">
                  <c:v>#N/A</c:v>
                </c:pt>
                <c:pt idx="4129">
                  <c:v>#N/A</c:v>
                </c:pt>
                <c:pt idx="4130">
                  <c:v>#N/A</c:v>
                </c:pt>
                <c:pt idx="4131">
                  <c:v>#N/A</c:v>
                </c:pt>
                <c:pt idx="4132">
                  <c:v>#N/A</c:v>
                </c:pt>
                <c:pt idx="4133">
                  <c:v>#N/A</c:v>
                </c:pt>
                <c:pt idx="4134">
                  <c:v>#N/A</c:v>
                </c:pt>
                <c:pt idx="4135">
                  <c:v>#N/A</c:v>
                </c:pt>
                <c:pt idx="4136">
                  <c:v>#N/A</c:v>
                </c:pt>
                <c:pt idx="4137">
                  <c:v>#N/A</c:v>
                </c:pt>
                <c:pt idx="4138">
                  <c:v>#N/A</c:v>
                </c:pt>
                <c:pt idx="4139">
                  <c:v>#N/A</c:v>
                </c:pt>
                <c:pt idx="4140">
                  <c:v>#N/A</c:v>
                </c:pt>
                <c:pt idx="4141">
                  <c:v>#N/A</c:v>
                </c:pt>
                <c:pt idx="4142">
                  <c:v>#N/A</c:v>
                </c:pt>
                <c:pt idx="4143">
                  <c:v>#N/A</c:v>
                </c:pt>
                <c:pt idx="4144">
                  <c:v>#N/A</c:v>
                </c:pt>
                <c:pt idx="4145">
                  <c:v>#N/A</c:v>
                </c:pt>
                <c:pt idx="4146">
                  <c:v>#N/A</c:v>
                </c:pt>
                <c:pt idx="4147">
                  <c:v>#N/A</c:v>
                </c:pt>
                <c:pt idx="4148">
                  <c:v>#N/A</c:v>
                </c:pt>
                <c:pt idx="4149">
                  <c:v>#N/A</c:v>
                </c:pt>
                <c:pt idx="4150">
                  <c:v>#N/A</c:v>
                </c:pt>
                <c:pt idx="4151">
                  <c:v>#N/A</c:v>
                </c:pt>
                <c:pt idx="4152">
                  <c:v>#N/A</c:v>
                </c:pt>
                <c:pt idx="4153">
                  <c:v>#N/A</c:v>
                </c:pt>
                <c:pt idx="4154">
                  <c:v>#N/A</c:v>
                </c:pt>
                <c:pt idx="4155">
                  <c:v>#N/A</c:v>
                </c:pt>
                <c:pt idx="4156">
                  <c:v>#N/A</c:v>
                </c:pt>
                <c:pt idx="4157">
                  <c:v>#N/A</c:v>
                </c:pt>
                <c:pt idx="4158">
                  <c:v>#N/A</c:v>
                </c:pt>
                <c:pt idx="4159">
                  <c:v>#N/A</c:v>
                </c:pt>
                <c:pt idx="4160">
                  <c:v>#N/A</c:v>
                </c:pt>
                <c:pt idx="4161">
                  <c:v>#N/A</c:v>
                </c:pt>
                <c:pt idx="4162">
                  <c:v>#N/A</c:v>
                </c:pt>
                <c:pt idx="4163">
                  <c:v>#N/A</c:v>
                </c:pt>
                <c:pt idx="4164">
                  <c:v>#N/A</c:v>
                </c:pt>
                <c:pt idx="4165">
                  <c:v>#N/A</c:v>
                </c:pt>
                <c:pt idx="4166">
                  <c:v>#N/A</c:v>
                </c:pt>
                <c:pt idx="4167">
                  <c:v>#N/A</c:v>
                </c:pt>
                <c:pt idx="4168">
                  <c:v>#N/A</c:v>
                </c:pt>
                <c:pt idx="4169">
                  <c:v>#N/A</c:v>
                </c:pt>
                <c:pt idx="4170">
                  <c:v>#N/A</c:v>
                </c:pt>
                <c:pt idx="4171">
                  <c:v>#N/A</c:v>
                </c:pt>
                <c:pt idx="4172">
                  <c:v>#N/A</c:v>
                </c:pt>
                <c:pt idx="4173">
                  <c:v>#N/A</c:v>
                </c:pt>
                <c:pt idx="4174">
                  <c:v>#N/A</c:v>
                </c:pt>
                <c:pt idx="4175">
                  <c:v>#N/A</c:v>
                </c:pt>
                <c:pt idx="4176">
                  <c:v>#N/A</c:v>
                </c:pt>
                <c:pt idx="4177">
                  <c:v>#N/A</c:v>
                </c:pt>
                <c:pt idx="4178">
                  <c:v>#N/A</c:v>
                </c:pt>
                <c:pt idx="4179">
                  <c:v>#N/A</c:v>
                </c:pt>
                <c:pt idx="4180">
                  <c:v>#N/A</c:v>
                </c:pt>
                <c:pt idx="4181">
                  <c:v>#N/A</c:v>
                </c:pt>
                <c:pt idx="4182">
                  <c:v>#N/A</c:v>
                </c:pt>
                <c:pt idx="4183">
                  <c:v>#N/A</c:v>
                </c:pt>
                <c:pt idx="4184">
                  <c:v>#N/A</c:v>
                </c:pt>
                <c:pt idx="4185">
                  <c:v>#N/A</c:v>
                </c:pt>
                <c:pt idx="4186">
                  <c:v>#N/A</c:v>
                </c:pt>
                <c:pt idx="4187">
                  <c:v>#N/A</c:v>
                </c:pt>
                <c:pt idx="4188">
                  <c:v>#N/A</c:v>
                </c:pt>
                <c:pt idx="4189">
                  <c:v>#N/A</c:v>
                </c:pt>
                <c:pt idx="4190">
                  <c:v>#N/A</c:v>
                </c:pt>
                <c:pt idx="4191">
                  <c:v>#N/A</c:v>
                </c:pt>
                <c:pt idx="4192">
                  <c:v>#N/A</c:v>
                </c:pt>
                <c:pt idx="4193">
                  <c:v>#N/A</c:v>
                </c:pt>
                <c:pt idx="4194">
                  <c:v>#N/A</c:v>
                </c:pt>
                <c:pt idx="4195">
                  <c:v>#N/A</c:v>
                </c:pt>
                <c:pt idx="4196">
                  <c:v>#N/A</c:v>
                </c:pt>
                <c:pt idx="4197">
                  <c:v>#N/A</c:v>
                </c:pt>
                <c:pt idx="4198">
                  <c:v>#N/A</c:v>
                </c:pt>
                <c:pt idx="4199">
                  <c:v>#N/A</c:v>
                </c:pt>
                <c:pt idx="4200">
                  <c:v>#N/A</c:v>
                </c:pt>
                <c:pt idx="4201">
                  <c:v>#N/A</c:v>
                </c:pt>
                <c:pt idx="4202">
                  <c:v>#N/A</c:v>
                </c:pt>
                <c:pt idx="4203">
                  <c:v>#N/A</c:v>
                </c:pt>
                <c:pt idx="4204">
                  <c:v>#N/A</c:v>
                </c:pt>
                <c:pt idx="4205">
                  <c:v>#N/A</c:v>
                </c:pt>
                <c:pt idx="4206">
                  <c:v>#N/A</c:v>
                </c:pt>
                <c:pt idx="4207">
                  <c:v>#N/A</c:v>
                </c:pt>
                <c:pt idx="4208">
                  <c:v>#N/A</c:v>
                </c:pt>
                <c:pt idx="4209">
                  <c:v>#N/A</c:v>
                </c:pt>
                <c:pt idx="4210">
                  <c:v>#N/A</c:v>
                </c:pt>
                <c:pt idx="4211">
                  <c:v>#N/A</c:v>
                </c:pt>
                <c:pt idx="4212">
                  <c:v>#N/A</c:v>
                </c:pt>
                <c:pt idx="4213">
                  <c:v>#N/A</c:v>
                </c:pt>
                <c:pt idx="4214">
                  <c:v>#N/A</c:v>
                </c:pt>
                <c:pt idx="4215">
                  <c:v>#N/A</c:v>
                </c:pt>
                <c:pt idx="4216">
                  <c:v>#N/A</c:v>
                </c:pt>
                <c:pt idx="4217">
                  <c:v>#N/A</c:v>
                </c:pt>
                <c:pt idx="4218">
                  <c:v>#N/A</c:v>
                </c:pt>
                <c:pt idx="4219">
                  <c:v>#N/A</c:v>
                </c:pt>
                <c:pt idx="4220">
                  <c:v>#N/A</c:v>
                </c:pt>
                <c:pt idx="4221">
                  <c:v>#N/A</c:v>
                </c:pt>
                <c:pt idx="4222">
                  <c:v>#N/A</c:v>
                </c:pt>
                <c:pt idx="4223">
                  <c:v>#N/A</c:v>
                </c:pt>
                <c:pt idx="4224">
                  <c:v>#N/A</c:v>
                </c:pt>
                <c:pt idx="4225">
                  <c:v>#N/A</c:v>
                </c:pt>
                <c:pt idx="4226">
                  <c:v>#N/A</c:v>
                </c:pt>
                <c:pt idx="4227">
                  <c:v>#N/A</c:v>
                </c:pt>
                <c:pt idx="4228">
                  <c:v>#N/A</c:v>
                </c:pt>
                <c:pt idx="4229">
                  <c:v>#N/A</c:v>
                </c:pt>
                <c:pt idx="4230">
                  <c:v>#N/A</c:v>
                </c:pt>
                <c:pt idx="4231">
                  <c:v>#N/A</c:v>
                </c:pt>
                <c:pt idx="4232">
                  <c:v>#N/A</c:v>
                </c:pt>
                <c:pt idx="4233">
                  <c:v>#N/A</c:v>
                </c:pt>
                <c:pt idx="4234">
                  <c:v>#N/A</c:v>
                </c:pt>
                <c:pt idx="4235">
                  <c:v>#N/A</c:v>
                </c:pt>
                <c:pt idx="4236">
                  <c:v>#N/A</c:v>
                </c:pt>
                <c:pt idx="4237">
                  <c:v>#N/A</c:v>
                </c:pt>
                <c:pt idx="4238">
                  <c:v>#N/A</c:v>
                </c:pt>
                <c:pt idx="4239">
                  <c:v>#N/A</c:v>
                </c:pt>
                <c:pt idx="4240">
                  <c:v>#N/A</c:v>
                </c:pt>
                <c:pt idx="4241">
                  <c:v>#N/A</c:v>
                </c:pt>
                <c:pt idx="4242">
                  <c:v>#N/A</c:v>
                </c:pt>
                <c:pt idx="4243">
                  <c:v>#N/A</c:v>
                </c:pt>
                <c:pt idx="4244">
                  <c:v>#N/A</c:v>
                </c:pt>
                <c:pt idx="4245">
                  <c:v>#N/A</c:v>
                </c:pt>
                <c:pt idx="4246">
                  <c:v>#N/A</c:v>
                </c:pt>
                <c:pt idx="4247">
                  <c:v>#N/A</c:v>
                </c:pt>
                <c:pt idx="4248">
                  <c:v>#N/A</c:v>
                </c:pt>
                <c:pt idx="4249">
                  <c:v>#N/A</c:v>
                </c:pt>
                <c:pt idx="4250">
                  <c:v>#N/A</c:v>
                </c:pt>
                <c:pt idx="4251">
                  <c:v>#N/A</c:v>
                </c:pt>
                <c:pt idx="4252">
                  <c:v>#N/A</c:v>
                </c:pt>
                <c:pt idx="4253">
                  <c:v>#N/A</c:v>
                </c:pt>
                <c:pt idx="4254">
                  <c:v>#N/A</c:v>
                </c:pt>
                <c:pt idx="4255">
                  <c:v>#N/A</c:v>
                </c:pt>
                <c:pt idx="4256">
                  <c:v>#N/A</c:v>
                </c:pt>
                <c:pt idx="4257">
                  <c:v>#N/A</c:v>
                </c:pt>
                <c:pt idx="4258">
                  <c:v>#N/A</c:v>
                </c:pt>
                <c:pt idx="4259">
                  <c:v>#N/A</c:v>
                </c:pt>
                <c:pt idx="4260">
                  <c:v>#N/A</c:v>
                </c:pt>
                <c:pt idx="4261">
                  <c:v>#N/A</c:v>
                </c:pt>
                <c:pt idx="4262">
                  <c:v>#N/A</c:v>
                </c:pt>
                <c:pt idx="4263">
                  <c:v>#N/A</c:v>
                </c:pt>
                <c:pt idx="4264">
                  <c:v>#N/A</c:v>
                </c:pt>
                <c:pt idx="4265">
                  <c:v>#N/A</c:v>
                </c:pt>
                <c:pt idx="4266">
                  <c:v>#N/A</c:v>
                </c:pt>
                <c:pt idx="4267">
                  <c:v>#N/A</c:v>
                </c:pt>
                <c:pt idx="4268">
                  <c:v>#N/A</c:v>
                </c:pt>
                <c:pt idx="4269">
                  <c:v>#N/A</c:v>
                </c:pt>
                <c:pt idx="4270">
                  <c:v>#N/A</c:v>
                </c:pt>
                <c:pt idx="4271">
                  <c:v>#N/A</c:v>
                </c:pt>
                <c:pt idx="4272">
                  <c:v>#N/A</c:v>
                </c:pt>
                <c:pt idx="4273">
                  <c:v>#N/A</c:v>
                </c:pt>
                <c:pt idx="4274">
                  <c:v>#N/A</c:v>
                </c:pt>
                <c:pt idx="4275">
                  <c:v>#N/A</c:v>
                </c:pt>
                <c:pt idx="4276">
                  <c:v>#N/A</c:v>
                </c:pt>
                <c:pt idx="4277">
                  <c:v>#N/A</c:v>
                </c:pt>
                <c:pt idx="4278">
                  <c:v>#N/A</c:v>
                </c:pt>
                <c:pt idx="4279">
                  <c:v>#N/A</c:v>
                </c:pt>
                <c:pt idx="4280">
                  <c:v>#N/A</c:v>
                </c:pt>
                <c:pt idx="4281">
                  <c:v>#N/A</c:v>
                </c:pt>
                <c:pt idx="4282">
                  <c:v>#N/A</c:v>
                </c:pt>
                <c:pt idx="4283">
                  <c:v>#N/A</c:v>
                </c:pt>
                <c:pt idx="4284">
                  <c:v>#N/A</c:v>
                </c:pt>
                <c:pt idx="4285">
                  <c:v>#N/A</c:v>
                </c:pt>
                <c:pt idx="4286">
                  <c:v>#N/A</c:v>
                </c:pt>
                <c:pt idx="4287">
                  <c:v>#N/A</c:v>
                </c:pt>
                <c:pt idx="4288">
                  <c:v>#N/A</c:v>
                </c:pt>
                <c:pt idx="4289">
                  <c:v>#N/A</c:v>
                </c:pt>
                <c:pt idx="4290">
                  <c:v>#N/A</c:v>
                </c:pt>
                <c:pt idx="4291">
                  <c:v>#N/A</c:v>
                </c:pt>
                <c:pt idx="4292">
                  <c:v>#N/A</c:v>
                </c:pt>
                <c:pt idx="4293">
                  <c:v>#N/A</c:v>
                </c:pt>
                <c:pt idx="4294">
                  <c:v>#N/A</c:v>
                </c:pt>
                <c:pt idx="4295">
                  <c:v>#N/A</c:v>
                </c:pt>
                <c:pt idx="4296">
                  <c:v>#N/A</c:v>
                </c:pt>
                <c:pt idx="4297">
                  <c:v>#N/A</c:v>
                </c:pt>
                <c:pt idx="4298">
                  <c:v>#N/A</c:v>
                </c:pt>
                <c:pt idx="4299">
                  <c:v>#N/A</c:v>
                </c:pt>
                <c:pt idx="4300">
                  <c:v>#N/A</c:v>
                </c:pt>
                <c:pt idx="4301">
                  <c:v>#N/A</c:v>
                </c:pt>
                <c:pt idx="4302">
                  <c:v>#N/A</c:v>
                </c:pt>
                <c:pt idx="4303">
                  <c:v>#N/A</c:v>
                </c:pt>
                <c:pt idx="4304">
                  <c:v>#N/A</c:v>
                </c:pt>
                <c:pt idx="4305">
                  <c:v>#N/A</c:v>
                </c:pt>
                <c:pt idx="4306">
                  <c:v>#N/A</c:v>
                </c:pt>
                <c:pt idx="4307">
                  <c:v>#N/A</c:v>
                </c:pt>
                <c:pt idx="4308">
                  <c:v>#N/A</c:v>
                </c:pt>
                <c:pt idx="4309">
                  <c:v>#N/A</c:v>
                </c:pt>
                <c:pt idx="4310">
                  <c:v>#N/A</c:v>
                </c:pt>
                <c:pt idx="4311">
                  <c:v>#N/A</c:v>
                </c:pt>
                <c:pt idx="4312">
                  <c:v>#N/A</c:v>
                </c:pt>
                <c:pt idx="4313">
                  <c:v>#N/A</c:v>
                </c:pt>
                <c:pt idx="4314">
                  <c:v>#N/A</c:v>
                </c:pt>
                <c:pt idx="4315">
                  <c:v>#N/A</c:v>
                </c:pt>
                <c:pt idx="4316">
                  <c:v>#N/A</c:v>
                </c:pt>
                <c:pt idx="4317">
                  <c:v>#N/A</c:v>
                </c:pt>
                <c:pt idx="4318">
                  <c:v>#N/A</c:v>
                </c:pt>
                <c:pt idx="4319">
                  <c:v>#N/A</c:v>
                </c:pt>
                <c:pt idx="4320">
                  <c:v>#N/A</c:v>
                </c:pt>
                <c:pt idx="4321">
                  <c:v>#N/A</c:v>
                </c:pt>
                <c:pt idx="4322">
                  <c:v>#N/A</c:v>
                </c:pt>
                <c:pt idx="4323">
                  <c:v>#N/A</c:v>
                </c:pt>
                <c:pt idx="4324">
                  <c:v>#N/A</c:v>
                </c:pt>
                <c:pt idx="4325">
                  <c:v>#N/A</c:v>
                </c:pt>
                <c:pt idx="4326">
                  <c:v>#N/A</c:v>
                </c:pt>
                <c:pt idx="4327">
                  <c:v>#N/A</c:v>
                </c:pt>
                <c:pt idx="4328">
                  <c:v>#N/A</c:v>
                </c:pt>
                <c:pt idx="4329">
                  <c:v>#N/A</c:v>
                </c:pt>
                <c:pt idx="4330">
                  <c:v>#N/A</c:v>
                </c:pt>
                <c:pt idx="4331">
                  <c:v>#N/A</c:v>
                </c:pt>
                <c:pt idx="4332">
                  <c:v>#N/A</c:v>
                </c:pt>
                <c:pt idx="4333">
                  <c:v>#N/A</c:v>
                </c:pt>
                <c:pt idx="4334">
                  <c:v>#N/A</c:v>
                </c:pt>
                <c:pt idx="4335">
                  <c:v>#N/A</c:v>
                </c:pt>
                <c:pt idx="4336">
                  <c:v>#N/A</c:v>
                </c:pt>
                <c:pt idx="4337">
                  <c:v>#N/A</c:v>
                </c:pt>
                <c:pt idx="4338">
                  <c:v>#N/A</c:v>
                </c:pt>
                <c:pt idx="4339">
                  <c:v>#N/A</c:v>
                </c:pt>
                <c:pt idx="4340">
                  <c:v>#N/A</c:v>
                </c:pt>
                <c:pt idx="4341">
                  <c:v>#N/A</c:v>
                </c:pt>
                <c:pt idx="4342">
                  <c:v>#N/A</c:v>
                </c:pt>
                <c:pt idx="4343">
                  <c:v>#N/A</c:v>
                </c:pt>
                <c:pt idx="4344">
                  <c:v>#N/A</c:v>
                </c:pt>
                <c:pt idx="4345">
                  <c:v>#N/A</c:v>
                </c:pt>
                <c:pt idx="4346">
                  <c:v>#N/A</c:v>
                </c:pt>
                <c:pt idx="4347">
                  <c:v>#N/A</c:v>
                </c:pt>
                <c:pt idx="4348">
                  <c:v>#N/A</c:v>
                </c:pt>
                <c:pt idx="4349">
                  <c:v>#N/A</c:v>
                </c:pt>
                <c:pt idx="4350">
                  <c:v>#N/A</c:v>
                </c:pt>
                <c:pt idx="4351">
                  <c:v>#N/A</c:v>
                </c:pt>
                <c:pt idx="4352">
                  <c:v>#N/A</c:v>
                </c:pt>
                <c:pt idx="4353">
                  <c:v>#N/A</c:v>
                </c:pt>
                <c:pt idx="4354">
                  <c:v>#N/A</c:v>
                </c:pt>
                <c:pt idx="4355">
                  <c:v>#N/A</c:v>
                </c:pt>
                <c:pt idx="4356">
                  <c:v>#N/A</c:v>
                </c:pt>
                <c:pt idx="4357">
                  <c:v>#N/A</c:v>
                </c:pt>
                <c:pt idx="4358">
                  <c:v>#N/A</c:v>
                </c:pt>
                <c:pt idx="4359">
                  <c:v>#N/A</c:v>
                </c:pt>
                <c:pt idx="4360">
                  <c:v>#N/A</c:v>
                </c:pt>
                <c:pt idx="4361">
                  <c:v>#N/A</c:v>
                </c:pt>
                <c:pt idx="4362">
                  <c:v>#N/A</c:v>
                </c:pt>
                <c:pt idx="4363">
                  <c:v>#N/A</c:v>
                </c:pt>
                <c:pt idx="4364">
                  <c:v>#N/A</c:v>
                </c:pt>
                <c:pt idx="4365">
                  <c:v>#N/A</c:v>
                </c:pt>
                <c:pt idx="4366">
                  <c:v>#N/A</c:v>
                </c:pt>
                <c:pt idx="4367">
                  <c:v>#N/A</c:v>
                </c:pt>
                <c:pt idx="4368">
                  <c:v>#N/A</c:v>
                </c:pt>
                <c:pt idx="4369">
                  <c:v>#N/A</c:v>
                </c:pt>
                <c:pt idx="4370">
                  <c:v>#N/A</c:v>
                </c:pt>
                <c:pt idx="4371">
                  <c:v>#N/A</c:v>
                </c:pt>
                <c:pt idx="4372">
                  <c:v>#N/A</c:v>
                </c:pt>
                <c:pt idx="4373">
                  <c:v>#N/A</c:v>
                </c:pt>
                <c:pt idx="4374">
                  <c:v>#N/A</c:v>
                </c:pt>
                <c:pt idx="4375">
                  <c:v>#N/A</c:v>
                </c:pt>
                <c:pt idx="4376">
                  <c:v>#N/A</c:v>
                </c:pt>
                <c:pt idx="4377">
                  <c:v>#N/A</c:v>
                </c:pt>
                <c:pt idx="4378">
                  <c:v>#N/A</c:v>
                </c:pt>
                <c:pt idx="4379">
                  <c:v>#N/A</c:v>
                </c:pt>
                <c:pt idx="4380">
                  <c:v>#N/A</c:v>
                </c:pt>
                <c:pt idx="4381">
                  <c:v>#N/A</c:v>
                </c:pt>
                <c:pt idx="4382">
                  <c:v>#N/A</c:v>
                </c:pt>
                <c:pt idx="4383">
                  <c:v>#N/A</c:v>
                </c:pt>
                <c:pt idx="4384">
                  <c:v>#N/A</c:v>
                </c:pt>
                <c:pt idx="4385">
                  <c:v>#N/A</c:v>
                </c:pt>
                <c:pt idx="4386">
                  <c:v>#N/A</c:v>
                </c:pt>
                <c:pt idx="4387">
                  <c:v>#N/A</c:v>
                </c:pt>
                <c:pt idx="4388">
                  <c:v>#N/A</c:v>
                </c:pt>
                <c:pt idx="4389">
                  <c:v>#N/A</c:v>
                </c:pt>
                <c:pt idx="4390">
                  <c:v>#N/A</c:v>
                </c:pt>
                <c:pt idx="4391">
                  <c:v>#N/A</c:v>
                </c:pt>
                <c:pt idx="4392">
                  <c:v>#N/A</c:v>
                </c:pt>
                <c:pt idx="4393">
                  <c:v>#N/A</c:v>
                </c:pt>
                <c:pt idx="4394">
                  <c:v>#N/A</c:v>
                </c:pt>
                <c:pt idx="4395">
                  <c:v>#N/A</c:v>
                </c:pt>
                <c:pt idx="4396">
                  <c:v>#N/A</c:v>
                </c:pt>
                <c:pt idx="4397">
                  <c:v>#N/A</c:v>
                </c:pt>
                <c:pt idx="4398">
                  <c:v>#N/A</c:v>
                </c:pt>
                <c:pt idx="4399">
                  <c:v>#N/A</c:v>
                </c:pt>
                <c:pt idx="4400">
                  <c:v>#N/A</c:v>
                </c:pt>
                <c:pt idx="4401">
                  <c:v>#N/A</c:v>
                </c:pt>
                <c:pt idx="4402">
                  <c:v>#N/A</c:v>
                </c:pt>
                <c:pt idx="4403">
                  <c:v>#N/A</c:v>
                </c:pt>
                <c:pt idx="4404">
                  <c:v>#N/A</c:v>
                </c:pt>
                <c:pt idx="4405">
                  <c:v>#N/A</c:v>
                </c:pt>
                <c:pt idx="4406">
                  <c:v>#N/A</c:v>
                </c:pt>
                <c:pt idx="4407">
                  <c:v>#N/A</c:v>
                </c:pt>
                <c:pt idx="4408">
                  <c:v>#N/A</c:v>
                </c:pt>
                <c:pt idx="4409">
                  <c:v>#N/A</c:v>
                </c:pt>
                <c:pt idx="4410">
                  <c:v>#N/A</c:v>
                </c:pt>
                <c:pt idx="4411">
                  <c:v>#N/A</c:v>
                </c:pt>
                <c:pt idx="4412">
                  <c:v>#N/A</c:v>
                </c:pt>
                <c:pt idx="4413">
                  <c:v>#N/A</c:v>
                </c:pt>
                <c:pt idx="4414">
                  <c:v>#N/A</c:v>
                </c:pt>
                <c:pt idx="4415">
                  <c:v>#N/A</c:v>
                </c:pt>
                <c:pt idx="4416">
                  <c:v>#N/A</c:v>
                </c:pt>
                <c:pt idx="4417">
                  <c:v>#N/A</c:v>
                </c:pt>
                <c:pt idx="4418">
                  <c:v>#N/A</c:v>
                </c:pt>
                <c:pt idx="4419">
                  <c:v>#N/A</c:v>
                </c:pt>
                <c:pt idx="4420">
                  <c:v>#N/A</c:v>
                </c:pt>
                <c:pt idx="4421">
                  <c:v>#N/A</c:v>
                </c:pt>
                <c:pt idx="4422">
                  <c:v>#N/A</c:v>
                </c:pt>
                <c:pt idx="4423">
                  <c:v>#N/A</c:v>
                </c:pt>
                <c:pt idx="4424">
                  <c:v>#N/A</c:v>
                </c:pt>
                <c:pt idx="4425">
                  <c:v>#N/A</c:v>
                </c:pt>
                <c:pt idx="4426">
                  <c:v>#N/A</c:v>
                </c:pt>
                <c:pt idx="4427">
                  <c:v>#N/A</c:v>
                </c:pt>
                <c:pt idx="4428">
                  <c:v>#N/A</c:v>
                </c:pt>
                <c:pt idx="4429">
                  <c:v>#N/A</c:v>
                </c:pt>
                <c:pt idx="4430">
                  <c:v>#N/A</c:v>
                </c:pt>
                <c:pt idx="4431">
                  <c:v>#N/A</c:v>
                </c:pt>
                <c:pt idx="4432">
                  <c:v>#N/A</c:v>
                </c:pt>
                <c:pt idx="4433">
                  <c:v>#N/A</c:v>
                </c:pt>
                <c:pt idx="4434">
                  <c:v>#N/A</c:v>
                </c:pt>
                <c:pt idx="4435">
                  <c:v>#N/A</c:v>
                </c:pt>
                <c:pt idx="4436">
                  <c:v>#N/A</c:v>
                </c:pt>
                <c:pt idx="4437">
                  <c:v>#N/A</c:v>
                </c:pt>
                <c:pt idx="4438">
                  <c:v>#N/A</c:v>
                </c:pt>
                <c:pt idx="4439">
                  <c:v>#N/A</c:v>
                </c:pt>
                <c:pt idx="4440">
                  <c:v>#N/A</c:v>
                </c:pt>
                <c:pt idx="4441">
                  <c:v>#N/A</c:v>
                </c:pt>
                <c:pt idx="4442">
                  <c:v>#N/A</c:v>
                </c:pt>
                <c:pt idx="4443">
                  <c:v>#N/A</c:v>
                </c:pt>
                <c:pt idx="4444">
                  <c:v>#N/A</c:v>
                </c:pt>
                <c:pt idx="4445">
                  <c:v>#N/A</c:v>
                </c:pt>
                <c:pt idx="4446">
                  <c:v>#N/A</c:v>
                </c:pt>
                <c:pt idx="4447">
                  <c:v>#N/A</c:v>
                </c:pt>
                <c:pt idx="4448">
                  <c:v>#N/A</c:v>
                </c:pt>
                <c:pt idx="4449">
                  <c:v>#N/A</c:v>
                </c:pt>
                <c:pt idx="4450">
                  <c:v>#N/A</c:v>
                </c:pt>
                <c:pt idx="4451">
                  <c:v>#N/A</c:v>
                </c:pt>
                <c:pt idx="4452">
                  <c:v>#N/A</c:v>
                </c:pt>
                <c:pt idx="4453">
                  <c:v>#N/A</c:v>
                </c:pt>
                <c:pt idx="4454">
                  <c:v>#N/A</c:v>
                </c:pt>
                <c:pt idx="4455">
                  <c:v>#N/A</c:v>
                </c:pt>
                <c:pt idx="4456">
                  <c:v>#N/A</c:v>
                </c:pt>
                <c:pt idx="4457">
                  <c:v>#N/A</c:v>
                </c:pt>
                <c:pt idx="4458">
                  <c:v>#N/A</c:v>
                </c:pt>
                <c:pt idx="4459">
                  <c:v>#N/A</c:v>
                </c:pt>
                <c:pt idx="4460">
                  <c:v>#N/A</c:v>
                </c:pt>
                <c:pt idx="4461">
                  <c:v>#N/A</c:v>
                </c:pt>
                <c:pt idx="4462">
                  <c:v>#N/A</c:v>
                </c:pt>
                <c:pt idx="4463">
                  <c:v>#N/A</c:v>
                </c:pt>
                <c:pt idx="4464">
                  <c:v>#N/A</c:v>
                </c:pt>
                <c:pt idx="4465">
                  <c:v>#N/A</c:v>
                </c:pt>
                <c:pt idx="4466">
                  <c:v>#N/A</c:v>
                </c:pt>
                <c:pt idx="4467">
                  <c:v>#N/A</c:v>
                </c:pt>
                <c:pt idx="4468">
                  <c:v>#N/A</c:v>
                </c:pt>
                <c:pt idx="4469">
                  <c:v>#N/A</c:v>
                </c:pt>
                <c:pt idx="4470">
                  <c:v>#N/A</c:v>
                </c:pt>
                <c:pt idx="4471">
                  <c:v>#N/A</c:v>
                </c:pt>
                <c:pt idx="4472">
                  <c:v>#N/A</c:v>
                </c:pt>
                <c:pt idx="4473">
                  <c:v>#N/A</c:v>
                </c:pt>
                <c:pt idx="4474">
                  <c:v>#N/A</c:v>
                </c:pt>
                <c:pt idx="4475">
                  <c:v>#N/A</c:v>
                </c:pt>
                <c:pt idx="4476">
                  <c:v>#N/A</c:v>
                </c:pt>
                <c:pt idx="4477">
                  <c:v>#N/A</c:v>
                </c:pt>
                <c:pt idx="4478">
                  <c:v>#N/A</c:v>
                </c:pt>
                <c:pt idx="4479">
                  <c:v>#N/A</c:v>
                </c:pt>
                <c:pt idx="4480">
                  <c:v>#N/A</c:v>
                </c:pt>
                <c:pt idx="4481">
                  <c:v>#N/A</c:v>
                </c:pt>
                <c:pt idx="4482">
                  <c:v>#N/A</c:v>
                </c:pt>
                <c:pt idx="4483">
                  <c:v>#N/A</c:v>
                </c:pt>
                <c:pt idx="4484">
                  <c:v>#N/A</c:v>
                </c:pt>
                <c:pt idx="4485">
                  <c:v>#N/A</c:v>
                </c:pt>
                <c:pt idx="4486">
                  <c:v>#N/A</c:v>
                </c:pt>
                <c:pt idx="4487">
                  <c:v>#N/A</c:v>
                </c:pt>
                <c:pt idx="4488">
                  <c:v>#N/A</c:v>
                </c:pt>
                <c:pt idx="4489">
                  <c:v>#N/A</c:v>
                </c:pt>
                <c:pt idx="4490">
                  <c:v>#N/A</c:v>
                </c:pt>
                <c:pt idx="4491">
                  <c:v>#N/A</c:v>
                </c:pt>
                <c:pt idx="4492">
                  <c:v>#N/A</c:v>
                </c:pt>
                <c:pt idx="4493">
                  <c:v>#N/A</c:v>
                </c:pt>
                <c:pt idx="4494">
                  <c:v>#N/A</c:v>
                </c:pt>
                <c:pt idx="4495">
                  <c:v>#N/A</c:v>
                </c:pt>
                <c:pt idx="4496">
                  <c:v>#N/A</c:v>
                </c:pt>
                <c:pt idx="4497">
                  <c:v>#N/A</c:v>
                </c:pt>
                <c:pt idx="4498">
                  <c:v>#N/A</c:v>
                </c:pt>
                <c:pt idx="4499">
                  <c:v>#N/A</c:v>
                </c:pt>
                <c:pt idx="4500">
                  <c:v>#N/A</c:v>
                </c:pt>
                <c:pt idx="4501">
                  <c:v>#N/A</c:v>
                </c:pt>
                <c:pt idx="4502">
                  <c:v>#N/A</c:v>
                </c:pt>
                <c:pt idx="4503">
                  <c:v>#N/A</c:v>
                </c:pt>
                <c:pt idx="4504">
                  <c:v>#N/A</c:v>
                </c:pt>
                <c:pt idx="4505">
                  <c:v>#N/A</c:v>
                </c:pt>
                <c:pt idx="4506">
                  <c:v>#N/A</c:v>
                </c:pt>
                <c:pt idx="4507">
                  <c:v>#N/A</c:v>
                </c:pt>
                <c:pt idx="4508">
                  <c:v>#N/A</c:v>
                </c:pt>
                <c:pt idx="4509">
                  <c:v>#N/A</c:v>
                </c:pt>
                <c:pt idx="4510">
                  <c:v>#N/A</c:v>
                </c:pt>
                <c:pt idx="4511">
                  <c:v>#N/A</c:v>
                </c:pt>
                <c:pt idx="4512">
                  <c:v>#N/A</c:v>
                </c:pt>
                <c:pt idx="4513">
                  <c:v>#N/A</c:v>
                </c:pt>
                <c:pt idx="4514">
                  <c:v>#N/A</c:v>
                </c:pt>
                <c:pt idx="4515">
                  <c:v>#N/A</c:v>
                </c:pt>
                <c:pt idx="4516">
                  <c:v>#N/A</c:v>
                </c:pt>
                <c:pt idx="4517">
                  <c:v>#N/A</c:v>
                </c:pt>
                <c:pt idx="4518">
                  <c:v>#N/A</c:v>
                </c:pt>
                <c:pt idx="4519">
                  <c:v>#N/A</c:v>
                </c:pt>
                <c:pt idx="4520">
                  <c:v>#N/A</c:v>
                </c:pt>
                <c:pt idx="4521">
                  <c:v>#N/A</c:v>
                </c:pt>
                <c:pt idx="4522">
                  <c:v>#N/A</c:v>
                </c:pt>
                <c:pt idx="4523">
                  <c:v>#N/A</c:v>
                </c:pt>
                <c:pt idx="4524">
                  <c:v>#N/A</c:v>
                </c:pt>
                <c:pt idx="4525">
                  <c:v>#N/A</c:v>
                </c:pt>
                <c:pt idx="4526">
                  <c:v>#N/A</c:v>
                </c:pt>
                <c:pt idx="4527">
                  <c:v>#N/A</c:v>
                </c:pt>
                <c:pt idx="4528">
                  <c:v>#N/A</c:v>
                </c:pt>
                <c:pt idx="4529">
                  <c:v>#N/A</c:v>
                </c:pt>
                <c:pt idx="4530">
                  <c:v>#N/A</c:v>
                </c:pt>
                <c:pt idx="4531">
                  <c:v>#N/A</c:v>
                </c:pt>
                <c:pt idx="4532">
                  <c:v>#N/A</c:v>
                </c:pt>
                <c:pt idx="4533">
                  <c:v>#N/A</c:v>
                </c:pt>
                <c:pt idx="4534">
                  <c:v>#N/A</c:v>
                </c:pt>
                <c:pt idx="4535">
                  <c:v>#N/A</c:v>
                </c:pt>
                <c:pt idx="4536">
                  <c:v>#N/A</c:v>
                </c:pt>
                <c:pt idx="4537">
                  <c:v>#N/A</c:v>
                </c:pt>
                <c:pt idx="4538">
                  <c:v>#N/A</c:v>
                </c:pt>
                <c:pt idx="4539">
                  <c:v>#N/A</c:v>
                </c:pt>
                <c:pt idx="4540">
                  <c:v>#N/A</c:v>
                </c:pt>
                <c:pt idx="4541">
                  <c:v>#N/A</c:v>
                </c:pt>
                <c:pt idx="4542">
                  <c:v>#N/A</c:v>
                </c:pt>
                <c:pt idx="4543">
                  <c:v>#N/A</c:v>
                </c:pt>
                <c:pt idx="4544">
                  <c:v>#N/A</c:v>
                </c:pt>
                <c:pt idx="4545">
                  <c:v>#N/A</c:v>
                </c:pt>
                <c:pt idx="4546">
                  <c:v>#N/A</c:v>
                </c:pt>
                <c:pt idx="4547">
                  <c:v>#N/A</c:v>
                </c:pt>
                <c:pt idx="4548">
                  <c:v>#N/A</c:v>
                </c:pt>
                <c:pt idx="4549">
                  <c:v>#N/A</c:v>
                </c:pt>
                <c:pt idx="4550">
                  <c:v>#N/A</c:v>
                </c:pt>
                <c:pt idx="4551">
                  <c:v>#N/A</c:v>
                </c:pt>
                <c:pt idx="4552">
                  <c:v>#N/A</c:v>
                </c:pt>
                <c:pt idx="4553">
                  <c:v>#N/A</c:v>
                </c:pt>
                <c:pt idx="4554">
                  <c:v>#N/A</c:v>
                </c:pt>
                <c:pt idx="4555">
                  <c:v>#N/A</c:v>
                </c:pt>
                <c:pt idx="4556">
                  <c:v>#N/A</c:v>
                </c:pt>
                <c:pt idx="4557">
                  <c:v>#N/A</c:v>
                </c:pt>
                <c:pt idx="4558">
                  <c:v>#N/A</c:v>
                </c:pt>
                <c:pt idx="4559">
                  <c:v>#N/A</c:v>
                </c:pt>
                <c:pt idx="4560">
                  <c:v>#N/A</c:v>
                </c:pt>
                <c:pt idx="4561">
                  <c:v>#N/A</c:v>
                </c:pt>
                <c:pt idx="4562">
                  <c:v>#N/A</c:v>
                </c:pt>
                <c:pt idx="4563">
                  <c:v>#N/A</c:v>
                </c:pt>
                <c:pt idx="4564">
                  <c:v>#N/A</c:v>
                </c:pt>
                <c:pt idx="4565">
                  <c:v>#N/A</c:v>
                </c:pt>
                <c:pt idx="4566">
                  <c:v>#N/A</c:v>
                </c:pt>
                <c:pt idx="4567">
                  <c:v>#N/A</c:v>
                </c:pt>
                <c:pt idx="4568">
                  <c:v>#N/A</c:v>
                </c:pt>
                <c:pt idx="4569">
                  <c:v>#N/A</c:v>
                </c:pt>
                <c:pt idx="4570">
                  <c:v>#N/A</c:v>
                </c:pt>
                <c:pt idx="4571">
                  <c:v>#N/A</c:v>
                </c:pt>
                <c:pt idx="4572">
                  <c:v>#N/A</c:v>
                </c:pt>
                <c:pt idx="4573">
                  <c:v>#N/A</c:v>
                </c:pt>
                <c:pt idx="4574">
                  <c:v>#N/A</c:v>
                </c:pt>
                <c:pt idx="4575">
                  <c:v>#N/A</c:v>
                </c:pt>
                <c:pt idx="4576">
                  <c:v>#N/A</c:v>
                </c:pt>
                <c:pt idx="4577">
                  <c:v>#N/A</c:v>
                </c:pt>
                <c:pt idx="4578">
                  <c:v>#N/A</c:v>
                </c:pt>
                <c:pt idx="4579">
                  <c:v>#N/A</c:v>
                </c:pt>
                <c:pt idx="4580">
                  <c:v>#N/A</c:v>
                </c:pt>
                <c:pt idx="4581">
                  <c:v>#N/A</c:v>
                </c:pt>
                <c:pt idx="4582">
                  <c:v>#N/A</c:v>
                </c:pt>
                <c:pt idx="4583">
                  <c:v>#N/A</c:v>
                </c:pt>
                <c:pt idx="4584">
                  <c:v>#N/A</c:v>
                </c:pt>
                <c:pt idx="4585">
                  <c:v>#N/A</c:v>
                </c:pt>
                <c:pt idx="4586">
                  <c:v>#N/A</c:v>
                </c:pt>
                <c:pt idx="4587">
                  <c:v>#N/A</c:v>
                </c:pt>
                <c:pt idx="4588">
                  <c:v>#N/A</c:v>
                </c:pt>
                <c:pt idx="4589">
                  <c:v>#N/A</c:v>
                </c:pt>
                <c:pt idx="4590">
                  <c:v>#N/A</c:v>
                </c:pt>
                <c:pt idx="4591">
                  <c:v>#N/A</c:v>
                </c:pt>
                <c:pt idx="4592">
                  <c:v>#N/A</c:v>
                </c:pt>
                <c:pt idx="4593">
                  <c:v>#N/A</c:v>
                </c:pt>
                <c:pt idx="4594">
                  <c:v>#N/A</c:v>
                </c:pt>
                <c:pt idx="4595">
                  <c:v>#N/A</c:v>
                </c:pt>
                <c:pt idx="4596">
                  <c:v>#N/A</c:v>
                </c:pt>
                <c:pt idx="4597">
                  <c:v>#N/A</c:v>
                </c:pt>
                <c:pt idx="4598">
                  <c:v>#N/A</c:v>
                </c:pt>
                <c:pt idx="4599">
                  <c:v>#N/A</c:v>
                </c:pt>
                <c:pt idx="4600">
                  <c:v>#N/A</c:v>
                </c:pt>
                <c:pt idx="4601">
                  <c:v>#N/A</c:v>
                </c:pt>
                <c:pt idx="4602">
                  <c:v>#N/A</c:v>
                </c:pt>
                <c:pt idx="4603">
                  <c:v>#N/A</c:v>
                </c:pt>
                <c:pt idx="4604">
                  <c:v>#N/A</c:v>
                </c:pt>
                <c:pt idx="4605">
                  <c:v>#N/A</c:v>
                </c:pt>
                <c:pt idx="4606">
                  <c:v>#N/A</c:v>
                </c:pt>
                <c:pt idx="4607">
                  <c:v>#N/A</c:v>
                </c:pt>
                <c:pt idx="4608">
                  <c:v>#N/A</c:v>
                </c:pt>
                <c:pt idx="4609">
                  <c:v>#N/A</c:v>
                </c:pt>
                <c:pt idx="4610">
                  <c:v>#N/A</c:v>
                </c:pt>
                <c:pt idx="4611">
                  <c:v>#N/A</c:v>
                </c:pt>
                <c:pt idx="4612">
                  <c:v>#N/A</c:v>
                </c:pt>
                <c:pt idx="4613">
                  <c:v>#N/A</c:v>
                </c:pt>
                <c:pt idx="4614">
                  <c:v>#N/A</c:v>
                </c:pt>
                <c:pt idx="4615">
                  <c:v>#N/A</c:v>
                </c:pt>
                <c:pt idx="4616">
                  <c:v>#N/A</c:v>
                </c:pt>
                <c:pt idx="4617">
                  <c:v>#N/A</c:v>
                </c:pt>
                <c:pt idx="4618">
                  <c:v>#N/A</c:v>
                </c:pt>
                <c:pt idx="4619">
                  <c:v>#N/A</c:v>
                </c:pt>
                <c:pt idx="4620">
                  <c:v>#N/A</c:v>
                </c:pt>
                <c:pt idx="4621">
                  <c:v>#N/A</c:v>
                </c:pt>
                <c:pt idx="4622">
                  <c:v>#N/A</c:v>
                </c:pt>
                <c:pt idx="4623">
                  <c:v>#N/A</c:v>
                </c:pt>
                <c:pt idx="4624">
                  <c:v>#N/A</c:v>
                </c:pt>
                <c:pt idx="4625">
                  <c:v>#N/A</c:v>
                </c:pt>
                <c:pt idx="4626">
                  <c:v>#N/A</c:v>
                </c:pt>
                <c:pt idx="4627">
                  <c:v>#N/A</c:v>
                </c:pt>
                <c:pt idx="4628">
                  <c:v>#N/A</c:v>
                </c:pt>
                <c:pt idx="4629">
                  <c:v>#N/A</c:v>
                </c:pt>
                <c:pt idx="4630">
                  <c:v>#N/A</c:v>
                </c:pt>
                <c:pt idx="4631">
                  <c:v>#N/A</c:v>
                </c:pt>
                <c:pt idx="4632">
                  <c:v>#N/A</c:v>
                </c:pt>
                <c:pt idx="4633">
                  <c:v>#N/A</c:v>
                </c:pt>
                <c:pt idx="4634">
                  <c:v>#N/A</c:v>
                </c:pt>
                <c:pt idx="4635">
                  <c:v>#N/A</c:v>
                </c:pt>
                <c:pt idx="4636">
                  <c:v>#N/A</c:v>
                </c:pt>
                <c:pt idx="4637">
                  <c:v>#N/A</c:v>
                </c:pt>
                <c:pt idx="4638">
                  <c:v>#N/A</c:v>
                </c:pt>
                <c:pt idx="4639">
                  <c:v>#N/A</c:v>
                </c:pt>
                <c:pt idx="4640">
                  <c:v>#N/A</c:v>
                </c:pt>
                <c:pt idx="4641">
                  <c:v>#N/A</c:v>
                </c:pt>
                <c:pt idx="4642">
                  <c:v>#N/A</c:v>
                </c:pt>
                <c:pt idx="4643">
                  <c:v>#N/A</c:v>
                </c:pt>
                <c:pt idx="4644">
                  <c:v>#N/A</c:v>
                </c:pt>
                <c:pt idx="4645">
                  <c:v>#N/A</c:v>
                </c:pt>
                <c:pt idx="4646">
                  <c:v>#N/A</c:v>
                </c:pt>
                <c:pt idx="4647">
                  <c:v>#N/A</c:v>
                </c:pt>
                <c:pt idx="4648">
                  <c:v>#N/A</c:v>
                </c:pt>
                <c:pt idx="4649">
                  <c:v>#N/A</c:v>
                </c:pt>
                <c:pt idx="4650">
                  <c:v>#N/A</c:v>
                </c:pt>
                <c:pt idx="4651">
                  <c:v>#N/A</c:v>
                </c:pt>
                <c:pt idx="4652">
                  <c:v>#N/A</c:v>
                </c:pt>
                <c:pt idx="4653">
                  <c:v>#N/A</c:v>
                </c:pt>
                <c:pt idx="4654">
                  <c:v>#N/A</c:v>
                </c:pt>
                <c:pt idx="4655">
                  <c:v>#N/A</c:v>
                </c:pt>
                <c:pt idx="4656">
                  <c:v>#N/A</c:v>
                </c:pt>
                <c:pt idx="4657">
                  <c:v>#N/A</c:v>
                </c:pt>
                <c:pt idx="4658">
                  <c:v>#N/A</c:v>
                </c:pt>
                <c:pt idx="4659">
                  <c:v>#N/A</c:v>
                </c:pt>
                <c:pt idx="4660">
                  <c:v>#N/A</c:v>
                </c:pt>
                <c:pt idx="4661">
                  <c:v>#N/A</c:v>
                </c:pt>
                <c:pt idx="4662">
                  <c:v>#N/A</c:v>
                </c:pt>
                <c:pt idx="4663">
                  <c:v>#N/A</c:v>
                </c:pt>
                <c:pt idx="4664">
                  <c:v>#N/A</c:v>
                </c:pt>
                <c:pt idx="4665">
                  <c:v>#N/A</c:v>
                </c:pt>
                <c:pt idx="4666">
                  <c:v>#N/A</c:v>
                </c:pt>
                <c:pt idx="4667">
                  <c:v>#N/A</c:v>
                </c:pt>
                <c:pt idx="4668">
                  <c:v>#N/A</c:v>
                </c:pt>
                <c:pt idx="4669">
                  <c:v>#N/A</c:v>
                </c:pt>
                <c:pt idx="4670">
                  <c:v>#N/A</c:v>
                </c:pt>
                <c:pt idx="4671">
                  <c:v>#N/A</c:v>
                </c:pt>
                <c:pt idx="4672">
                  <c:v>#N/A</c:v>
                </c:pt>
                <c:pt idx="4673">
                  <c:v>#N/A</c:v>
                </c:pt>
                <c:pt idx="4674">
                  <c:v>#N/A</c:v>
                </c:pt>
                <c:pt idx="4675">
                  <c:v>#N/A</c:v>
                </c:pt>
                <c:pt idx="4676">
                  <c:v>#N/A</c:v>
                </c:pt>
                <c:pt idx="4677">
                  <c:v>#N/A</c:v>
                </c:pt>
                <c:pt idx="4678">
                  <c:v>#N/A</c:v>
                </c:pt>
                <c:pt idx="4679">
                  <c:v>#N/A</c:v>
                </c:pt>
                <c:pt idx="4680">
                  <c:v>#N/A</c:v>
                </c:pt>
                <c:pt idx="4681">
                  <c:v>#N/A</c:v>
                </c:pt>
                <c:pt idx="4682">
                  <c:v>#N/A</c:v>
                </c:pt>
                <c:pt idx="4683">
                  <c:v>#N/A</c:v>
                </c:pt>
                <c:pt idx="4684">
                  <c:v>#N/A</c:v>
                </c:pt>
                <c:pt idx="4685">
                  <c:v>#N/A</c:v>
                </c:pt>
                <c:pt idx="4686">
                  <c:v>#N/A</c:v>
                </c:pt>
                <c:pt idx="4687">
                  <c:v>#N/A</c:v>
                </c:pt>
                <c:pt idx="4688">
                  <c:v>#N/A</c:v>
                </c:pt>
                <c:pt idx="4689">
                  <c:v>#N/A</c:v>
                </c:pt>
                <c:pt idx="4690">
                  <c:v>#N/A</c:v>
                </c:pt>
                <c:pt idx="4691">
                  <c:v>#N/A</c:v>
                </c:pt>
                <c:pt idx="4692">
                  <c:v>#N/A</c:v>
                </c:pt>
                <c:pt idx="4693">
                  <c:v>#N/A</c:v>
                </c:pt>
                <c:pt idx="4694">
                  <c:v>#N/A</c:v>
                </c:pt>
                <c:pt idx="4695">
                  <c:v>#N/A</c:v>
                </c:pt>
                <c:pt idx="4696">
                  <c:v>#N/A</c:v>
                </c:pt>
                <c:pt idx="4697">
                  <c:v>#N/A</c:v>
                </c:pt>
                <c:pt idx="4698">
                  <c:v>#N/A</c:v>
                </c:pt>
                <c:pt idx="4699">
                  <c:v>#N/A</c:v>
                </c:pt>
                <c:pt idx="4700">
                  <c:v>#N/A</c:v>
                </c:pt>
                <c:pt idx="4701">
                  <c:v>#N/A</c:v>
                </c:pt>
                <c:pt idx="4702">
                  <c:v>#N/A</c:v>
                </c:pt>
                <c:pt idx="4703">
                  <c:v>#N/A</c:v>
                </c:pt>
                <c:pt idx="4704">
                  <c:v>#N/A</c:v>
                </c:pt>
                <c:pt idx="4705">
                  <c:v>#N/A</c:v>
                </c:pt>
                <c:pt idx="4706">
                  <c:v>#N/A</c:v>
                </c:pt>
                <c:pt idx="4707">
                  <c:v>#N/A</c:v>
                </c:pt>
                <c:pt idx="4708">
                  <c:v>#N/A</c:v>
                </c:pt>
                <c:pt idx="4709">
                  <c:v>#N/A</c:v>
                </c:pt>
                <c:pt idx="4710">
                  <c:v>#N/A</c:v>
                </c:pt>
                <c:pt idx="4711">
                  <c:v>#N/A</c:v>
                </c:pt>
                <c:pt idx="4712">
                  <c:v>#N/A</c:v>
                </c:pt>
                <c:pt idx="4713">
                  <c:v>#N/A</c:v>
                </c:pt>
                <c:pt idx="4714">
                  <c:v>#N/A</c:v>
                </c:pt>
                <c:pt idx="4715">
                  <c:v>#N/A</c:v>
                </c:pt>
                <c:pt idx="4716">
                  <c:v>#N/A</c:v>
                </c:pt>
                <c:pt idx="4717">
                  <c:v>#N/A</c:v>
                </c:pt>
                <c:pt idx="4718">
                  <c:v>#N/A</c:v>
                </c:pt>
                <c:pt idx="4719">
                  <c:v>#N/A</c:v>
                </c:pt>
                <c:pt idx="4720">
                  <c:v>#N/A</c:v>
                </c:pt>
                <c:pt idx="4721">
                  <c:v>#N/A</c:v>
                </c:pt>
                <c:pt idx="4722">
                  <c:v>#N/A</c:v>
                </c:pt>
                <c:pt idx="4723">
                  <c:v>#N/A</c:v>
                </c:pt>
                <c:pt idx="4724">
                  <c:v>#N/A</c:v>
                </c:pt>
                <c:pt idx="4725">
                  <c:v>#N/A</c:v>
                </c:pt>
                <c:pt idx="4726">
                  <c:v>#N/A</c:v>
                </c:pt>
                <c:pt idx="4727">
                  <c:v>#N/A</c:v>
                </c:pt>
                <c:pt idx="4728">
                  <c:v>#N/A</c:v>
                </c:pt>
                <c:pt idx="4729">
                  <c:v>#N/A</c:v>
                </c:pt>
                <c:pt idx="4730">
                  <c:v>#N/A</c:v>
                </c:pt>
                <c:pt idx="4731">
                  <c:v>#N/A</c:v>
                </c:pt>
                <c:pt idx="4732">
                  <c:v>#N/A</c:v>
                </c:pt>
                <c:pt idx="4733">
                  <c:v>#N/A</c:v>
                </c:pt>
                <c:pt idx="4734">
                  <c:v>#N/A</c:v>
                </c:pt>
                <c:pt idx="4735">
                  <c:v>#N/A</c:v>
                </c:pt>
                <c:pt idx="4736">
                  <c:v>#N/A</c:v>
                </c:pt>
                <c:pt idx="4737">
                  <c:v>#N/A</c:v>
                </c:pt>
                <c:pt idx="4738">
                  <c:v>#N/A</c:v>
                </c:pt>
                <c:pt idx="4739">
                  <c:v>#N/A</c:v>
                </c:pt>
                <c:pt idx="4740">
                  <c:v>#N/A</c:v>
                </c:pt>
                <c:pt idx="4741">
                  <c:v>#N/A</c:v>
                </c:pt>
                <c:pt idx="4742">
                  <c:v>#N/A</c:v>
                </c:pt>
                <c:pt idx="4743">
                  <c:v>#N/A</c:v>
                </c:pt>
                <c:pt idx="4744">
                  <c:v>#N/A</c:v>
                </c:pt>
                <c:pt idx="4745">
                  <c:v>#N/A</c:v>
                </c:pt>
                <c:pt idx="4746">
                  <c:v>#N/A</c:v>
                </c:pt>
                <c:pt idx="4747">
                  <c:v>#N/A</c:v>
                </c:pt>
                <c:pt idx="4748">
                  <c:v>#N/A</c:v>
                </c:pt>
                <c:pt idx="4749">
                  <c:v>#N/A</c:v>
                </c:pt>
                <c:pt idx="4750">
                  <c:v>#N/A</c:v>
                </c:pt>
                <c:pt idx="4751">
                  <c:v>#N/A</c:v>
                </c:pt>
                <c:pt idx="4752">
                  <c:v>#N/A</c:v>
                </c:pt>
                <c:pt idx="4753">
                  <c:v>#N/A</c:v>
                </c:pt>
                <c:pt idx="4754">
                  <c:v>#N/A</c:v>
                </c:pt>
                <c:pt idx="4755">
                  <c:v>#N/A</c:v>
                </c:pt>
                <c:pt idx="4756">
                  <c:v>#N/A</c:v>
                </c:pt>
                <c:pt idx="4757">
                  <c:v>#N/A</c:v>
                </c:pt>
                <c:pt idx="4758">
                  <c:v>#N/A</c:v>
                </c:pt>
                <c:pt idx="4759">
                  <c:v>#N/A</c:v>
                </c:pt>
                <c:pt idx="4760">
                  <c:v>#N/A</c:v>
                </c:pt>
                <c:pt idx="4761">
                  <c:v>#N/A</c:v>
                </c:pt>
                <c:pt idx="4762">
                  <c:v>#N/A</c:v>
                </c:pt>
                <c:pt idx="4763">
                  <c:v>#N/A</c:v>
                </c:pt>
                <c:pt idx="4764">
                  <c:v>#N/A</c:v>
                </c:pt>
                <c:pt idx="4765">
                  <c:v>#N/A</c:v>
                </c:pt>
                <c:pt idx="4766">
                  <c:v>#N/A</c:v>
                </c:pt>
                <c:pt idx="4767">
                  <c:v>#N/A</c:v>
                </c:pt>
                <c:pt idx="4768">
                  <c:v>#N/A</c:v>
                </c:pt>
                <c:pt idx="4769">
                  <c:v>#N/A</c:v>
                </c:pt>
                <c:pt idx="4770">
                  <c:v>#N/A</c:v>
                </c:pt>
                <c:pt idx="4771">
                  <c:v>#N/A</c:v>
                </c:pt>
                <c:pt idx="4772">
                  <c:v>#N/A</c:v>
                </c:pt>
                <c:pt idx="4773">
                  <c:v>#N/A</c:v>
                </c:pt>
                <c:pt idx="4774">
                  <c:v>#N/A</c:v>
                </c:pt>
                <c:pt idx="4775">
                  <c:v>#N/A</c:v>
                </c:pt>
                <c:pt idx="4776">
                  <c:v>#N/A</c:v>
                </c:pt>
                <c:pt idx="4777">
                  <c:v>#N/A</c:v>
                </c:pt>
                <c:pt idx="4778">
                  <c:v>#N/A</c:v>
                </c:pt>
                <c:pt idx="4779">
                  <c:v>#N/A</c:v>
                </c:pt>
                <c:pt idx="4780">
                  <c:v>#N/A</c:v>
                </c:pt>
                <c:pt idx="4781">
                  <c:v>#N/A</c:v>
                </c:pt>
                <c:pt idx="4782">
                  <c:v>#N/A</c:v>
                </c:pt>
                <c:pt idx="4783">
                  <c:v>#N/A</c:v>
                </c:pt>
                <c:pt idx="4784">
                  <c:v>#N/A</c:v>
                </c:pt>
                <c:pt idx="4785">
                  <c:v>#N/A</c:v>
                </c:pt>
                <c:pt idx="4786">
                  <c:v>#N/A</c:v>
                </c:pt>
                <c:pt idx="4787">
                  <c:v>#N/A</c:v>
                </c:pt>
                <c:pt idx="4788">
                  <c:v>#N/A</c:v>
                </c:pt>
                <c:pt idx="4789">
                  <c:v>#N/A</c:v>
                </c:pt>
                <c:pt idx="4790">
                  <c:v>#N/A</c:v>
                </c:pt>
                <c:pt idx="4791">
                  <c:v>#N/A</c:v>
                </c:pt>
                <c:pt idx="4792">
                  <c:v>#N/A</c:v>
                </c:pt>
                <c:pt idx="4793">
                  <c:v>#N/A</c:v>
                </c:pt>
                <c:pt idx="4794">
                  <c:v>#N/A</c:v>
                </c:pt>
                <c:pt idx="4795">
                  <c:v>#N/A</c:v>
                </c:pt>
                <c:pt idx="4796">
                  <c:v>#N/A</c:v>
                </c:pt>
                <c:pt idx="4797">
                  <c:v>#N/A</c:v>
                </c:pt>
                <c:pt idx="4798">
                  <c:v>#N/A</c:v>
                </c:pt>
                <c:pt idx="4799">
                  <c:v>#N/A</c:v>
                </c:pt>
                <c:pt idx="4800">
                  <c:v>#N/A</c:v>
                </c:pt>
                <c:pt idx="4801">
                  <c:v>#N/A</c:v>
                </c:pt>
                <c:pt idx="4802">
                  <c:v>#N/A</c:v>
                </c:pt>
                <c:pt idx="4803">
                  <c:v>#N/A</c:v>
                </c:pt>
                <c:pt idx="4804">
                  <c:v>#N/A</c:v>
                </c:pt>
                <c:pt idx="4805">
                  <c:v>#N/A</c:v>
                </c:pt>
                <c:pt idx="4806">
                  <c:v>#N/A</c:v>
                </c:pt>
                <c:pt idx="4807">
                  <c:v>#N/A</c:v>
                </c:pt>
                <c:pt idx="4808">
                  <c:v>#N/A</c:v>
                </c:pt>
                <c:pt idx="4809">
                  <c:v>#N/A</c:v>
                </c:pt>
                <c:pt idx="4810">
                  <c:v>#N/A</c:v>
                </c:pt>
                <c:pt idx="4811">
                  <c:v>#N/A</c:v>
                </c:pt>
                <c:pt idx="4812">
                  <c:v>#N/A</c:v>
                </c:pt>
                <c:pt idx="4813">
                  <c:v>#N/A</c:v>
                </c:pt>
                <c:pt idx="4814">
                  <c:v>#N/A</c:v>
                </c:pt>
                <c:pt idx="4815">
                  <c:v>#N/A</c:v>
                </c:pt>
                <c:pt idx="4816">
                  <c:v>#N/A</c:v>
                </c:pt>
                <c:pt idx="4817">
                  <c:v>#N/A</c:v>
                </c:pt>
                <c:pt idx="4818">
                  <c:v>#N/A</c:v>
                </c:pt>
                <c:pt idx="4819">
                  <c:v>#N/A</c:v>
                </c:pt>
                <c:pt idx="4820">
                  <c:v>#N/A</c:v>
                </c:pt>
                <c:pt idx="4821">
                  <c:v>#N/A</c:v>
                </c:pt>
                <c:pt idx="4822">
                  <c:v>#N/A</c:v>
                </c:pt>
                <c:pt idx="4823">
                  <c:v>#N/A</c:v>
                </c:pt>
                <c:pt idx="4824">
                  <c:v>#N/A</c:v>
                </c:pt>
                <c:pt idx="4825">
                  <c:v>#N/A</c:v>
                </c:pt>
                <c:pt idx="4826">
                  <c:v>#N/A</c:v>
                </c:pt>
                <c:pt idx="4827">
                  <c:v>#N/A</c:v>
                </c:pt>
                <c:pt idx="4828">
                  <c:v>#N/A</c:v>
                </c:pt>
                <c:pt idx="4829">
                  <c:v>#N/A</c:v>
                </c:pt>
                <c:pt idx="4830">
                  <c:v>#N/A</c:v>
                </c:pt>
                <c:pt idx="4831">
                  <c:v>#N/A</c:v>
                </c:pt>
                <c:pt idx="4832">
                  <c:v>#N/A</c:v>
                </c:pt>
                <c:pt idx="4833">
                  <c:v>#N/A</c:v>
                </c:pt>
                <c:pt idx="4834">
                  <c:v>#N/A</c:v>
                </c:pt>
                <c:pt idx="4835">
                  <c:v>#N/A</c:v>
                </c:pt>
                <c:pt idx="4836">
                  <c:v>#N/A</c:v>
                </c:pt>
                <c:pt idx="4837">
                  <c:v>#N/A</c:v>
                </c:pt>
                <c:pt idx="4838">
                  <c:v>#N/A</c:v>
                </c:pt>
                <c:pt idx="4839">
                  <c:v>#N/A</c:v>
                </c:pt>
                <c:pt idx="4840">
                  <c:v>#N/A</c:v>
                </c:pt>
                <c:pt idx="4841">
                  <c:v>#N/A</c:v>
                </c:pt>
                <c:pt idx="4842">
                  <c:v>#N/A</c:v>
                </c:pt>
                <c:pt idx="4843">
                  <c:v>#N/A</c:v>
                </c:pt>
                <c:pt idx="4844">
                  <c:v>#N/A</c:v>
                </c:pt>
                <c:pt idx="4845">
                  <c:v>#N/A</c:v>
                </c:pt>
                <c:pt idx="4846">
                  <c:v>#N/A</c:v>
                </c:pt>
                <c:pt idx="4847">
                  <c:v>#N/A</c:v>
                </c:pt>
                <c:pt idx="4848">
                  <c:v>#N/A</c:v>
                </c:pt>
                <c:pt idx="4849">
                  <c:v>#N/A</c:v>
                </c:pt>
                <c:pt idx="4850">
                  <c:v>#N/A</c:v>
                </c:pt>
                <c:pt idx="4851">
                  <c:v>#N/A</c:v>
                </c:pt>
                <c:pt idx="4852">
                  <c:v>#N/A</c:v>
                </c:pt>
                <c:pt idx="4853">
                  <c:v>#N/A</c:v>
                </c:pt>
                <c:pt idx="4854">
                  <c:v>#N/A</c:v>
                </c:pt>
                <c:pt idx="4855">
                  <c:v>#N/A</c:v>
                </c:pt>
                <c:pt idx="4856">
                  <c:v>#N/A</c:v>
                </c:pt>
                <c:pt idx="4857">
                  <c:v>#N/A</c:v>
                </c:pt>
                <c:pt idx="4858">
                  <c:v>#N/A</c:v>
                </c:pt>
                <c:pt idx="4859">
                  <c:v>#N/A</c:v>
                </c:pt>
                <c:pt idx="4860">
                  <c:v>#N/A</c:v>
                </c:pt>
                <c:pt idx="4861">
                  <c:v>#N/A</c:v>
                </c:pt>
                <c:pt idx="4862">
                  <c:v>#N/A</c:v>
                </c:pt>
                <c:pt idx="4863">
                  <c:v>#N/A</c:v>
                </c:pt>
                <c:pt idx="4864">
                  <c:v>#N/A</c:v>
                </c:pt>
                <c:pt idx="4865">
                  <c:v>#N/A</c:v>
                </c:pt>
                <c:pt idx="4866">
                  <c:v>#N/A</c:v>
                </c:pt>
                <c:pt idx="4867">
                  <c:v>#N/A</c:v>
                </c:pt>
                <c:pt idx="4868">
                  <c:v>#N/A</c:v>
                </c:pt>
                <c:pt idx="4869">
                  <c:v>#N/A</c:v>
                </c:pt>
                <c:pt idx="4870">
                  <c:v>#N/A</c:v>
                </c:pt>
                <c:pt idx="4871">
                  <c:v>#N/A</c:v>
                </c:pt>
                <c:pt idx="4872">
                  <c:v>#N/A</c:v>
                </c:pt>
                <c:pt idx="4873">
                  <c:v>#N/A</c:v>
                </c:pt>
                <c:pt idx="4874">
                  <c:v>#N/A</c:v>
                </c:pt>
                <c:pt idx="4875">
                  <c:v>#N/A</c:v>
                </c:pt>
                <c:pt idx="4876">
                  <c:v>#N/A</c:v>
                </c:pt>
                <c:pt idx="4877">
                  <c:v>#N/A</c:v>
                </c:pt>
                <c:pt idx="4878">
                  <c:v>#N/A</c:v>
                </c:pt>
                <c:pt idx="4879">
                  <c:v>#N/A</c:v>
                </c:pt>
                <c:pt idx="4880">
                  <c:v>#N/A</c:v>
                </c:pt>
                <c:pt idx="4881">
                  <c:v>#N/A</c:v>
                </c:pt>
                <c:pt idx="4882">
                  <c:v>#N/A</c:v>
                </c:pt>
                <c:pt idx="4883">
                  <c:v>#N/A</c:v>
                </c:pt>
                <c:pt idx="4884">
                  <c:v>#N/A</c:v>
                </c:pt>
                <c:pt idx="4885">
                  <c:v>#N/A</c:v>
                </c:pt>
                <c:pt idx="4886">
                  <c:v>#N/A</c:v>
                </c:pt>
                <c:pt idx="4887">
                  <c:v>#N/A</c:v>
                </c:pt>
                <c:pt idx="4888">
                  <c:v>#N/A</c:v>
                </c:pt>
                <c:pt idx="4889">
                  <c:v>#N/A</c:v>
                </c:pt>
                <c:pt idx="4890">
                  <c:v>#N/A</c:v>
                </c:pt>
                <c:pt idx="4891">
                  <c:v>#N/A</c:v>
                </c:pt>
                <c:pt idx="4892">
                  <c:v>#N/A</c:v>
                </c:pt>
                <c:pt idx="4893">
                  <c:v>#N/A</c:v>
                </c:pt>
                <c:pt idx="4894">
                  <c:v>#N/A</c:v>
                </c:pt>
                <c:pt idx="4895">
                  <c:v>#N/A</c:v>
                </c:pt>
                <c:pt idx="4896">
                  <c:v>#N/A</c:v>
                </c:pt>
                <c:pt idx="4897">
                  <c:v>#N/A</c:v>
                </c:pt>
                <c:pt idx="4898">
                  <c:v>#N/A</c:v>
                </c:pt>
                <c:pt idx="4899">
                  <c:v>#N/A</c:v>
                </c:pt>
                <c:pt idx="4900">
                  <c:v>#N/A</c:v>
                </c:pt>
                <c:pt idx="4901">
                  <c:v>#N/A</c:v>
                </c:pt>
                <c:pt idx="4902">
                  <c:v>#N/A</c:v>
                </c:pt>
                <c:pt idx="4903">
                  <c:v>#N/A</c:v>
                </c:pt>
                <c:pt idx="4904">
                  <c:v>#N/A</c:v>
                </c:pt>
                <c:pt idx="4905">
                  <c:v>#N/A</c:v>
                </c:pt>
                <c:pt idx="4906">
                  <c:v>#N/A</c:v>
                </c:pt>
                <c:pt idx="4907">
                  <c:v>#N/A</c:v>
                </c:pt>
                <c:pt idx="4908">
                  <c:v>#N/A</c:v>
                </c:pt>
                <c:pt idx="4909">
                  <c:v>#N/A</c:v>
                </c:pt>
                <c:pt idx="4910">
                  <c:v>#N/A</c:v>
                </c:pt>
                <c:pt idx="4911">
                  <c:v>#N/A</c:v>
                </c:pt>
                <c:pt idx="4912">
                  <c:v>#N/A</c:v>
                </c:pt>
                <c:pt idx="4913">
                  <c:v>#N/A</c:v>
                </c:pt>
                <c:pt idx="4914">
                  <c:v>#N/A</c:v>
                </c:pt>
                <c:pt idx="4915">
                  <c:v>#N/A</c:v>
                </c:pt>
                <c:pt idx="4916">
                  <c:v>#N/A</c:v>
                </c:pt>
                <c:pt idx="4917">
                  <c:v>#N/A</c:v>
                </c:pt>
                <c:pt idx="4918">
                  <c:v>#N/A</c:v>
                </c:pt>
                <c:pt idx="4919">
                  <c:v>#N/A</c:v>
                </c:pt>
                <c:pt idx="4920">
                  <c:v>#N/A</c:v>
                </c:pt>
                <c:pt idx="4921">
                  <c:v>#N/A</c:v>
                </c:pt>
                <c:pt idx="4922">
                  <c:v>#N/A</c:v>
                </c:pt>
                <c:pt idx="4923">
                  <c:v>#N/A</c:v>
                </c:pt>
                <c:pt idx="4924">
                  <c:v>#N/A</c:v>
                </c:pt>
                <c:pt idx="4925">
                  <c:v>#N/A</c:v>
                </c:pt>
                <c:pt idx="4926">
                  <c:v>#N/A</c:v>
                </c:pt>
                <c:pt idx="4927">
                  <c:v>#N/A</c:v>
                </c:pt>
                <c:pt idx="4928">
                  <c:v>#N/A</c:v>
                </c:pt>
                <c:pt idx="4929">
                  <c:v>#N/A</c:v>
                </c:pt>
                <c:pt idx="4930">
                  <c:v>#N/A</c:v>
                </c:pt>
                <c:pt idx="4931">
                  <c:v>#N/A</c:v>
                </c:pt>
                <c:pt idx="4932">
                  <c:v>#N/A</c:v>
                </c:pt>
                <c:pt idx="4933">
                  <c:v>#N/A</c:v>
                </c:pt>
                <c:pt idx="4934">
                  <c:v>#N/A</c:v>
                </c:pt>
                <c:pt idx="4935">
                  <c:v>#N/A</c:v>
                </c:pt>
                <c:pt idx="4936">
                  <c:v>#N/A</c:v>
                </c:pt>
                <c:pt idx="4937">
                  <c:v>#N/A</c:v>
                </c:pt>
                <c:pt idx="4938">
                  <c:v>#N/A</c:v>
                </c:pt>
                <c:pt idx="4939">
                  <c:v>#N/A</c:v>
                </c:pt>
                <c:pt idx="4940">
                  <c:v>#N/A</c:v>
                </c:pt>
                <c:pt idx="4941">
                  <c:v>#N/A</c:v>
                </c:pt>
                <c:pt idx="4942">
                  <c:v>#N/A</c:v>
                </c:pt>
                <c:pt idx="4943">
                  <c:v>#N/A</c:v>
                </c:pt>
                <c:pt idx="4944">
                  <c:v>#N/A</c:v>
                </c:pt>
                <c:pt idx="4945">
                  <c:v>#N/A</c:v>
                </c:pt>
                <c:pt idx="4946">
                  <c:v>#N/A</c:v>
                </c:pt>
                <c:pt idx="4947">
                  <c:v>#N/A</c:v>
                </c:pt>
                <c:pt idx="4948">
                  <c:v>#N/A</c:v>
                </c:pt>
                <c:pt idx="4949">
                  <c:v>#N/A</c:v>
                </c:pt>
                <c:pt idx="4950">
                  <c:v>#N/A</c:v>
                </c:pt>
                <c:pt idx="4951">
                  <c:v>#N/A</c:v>
                </c:pt>
                <c:pt idx="4952">
                  <c:v>#N/A</c:v>
                </c:pt>
                <c:pt idx="4953">
                  <c:v>#N/A</c:v>
                </c:pt>
                <c:pt idx="4954">
                  <c:v>#N/A</c:v>
                </c:pt>
                <c:pt idx="4955">
                  <c:v>#N/A</c:v>
                </c:pt>
                <c:pt idx="4956">
                  <c:v>#N/A</c:v>
                </c:pt>
                <c:pt idx="4957">
                  <c:v>#N/A</c:v>
                </c:pt>
                <c:pt idx="4958">
                  <c:v>#N/A</c:v>
                </c:pt>
                <c:pt idx="4959">
                  <c:v>#N/A</c:v>
                </c:pt>
                <c:pt idx="4960">
                  <c:v>#N/A</c:v>
                </c:pt>
                <c:pt idx="4961">
                  <c:v>#N/A</c:v>
                </c:pt>
                <c:pt idx="4962">
                  <c:v>#N/A</c:v>
                </c:pt>
                <c:pt idx="4963">
                  <c:v>#N/A</c:v>
                </c:pt>
                <c:pt idx="4964">
                  <c:v>#N/A</c:v>
                </c:pt>
                <c:pt idx="4965">
                  <c:v>#N/A</c:v>
                </c:pt>
                <c:pt idx="4966">
                  <c:v>#N/A</c:v>
                </c:pt>
                <c:pt idx="4967">
                  <c:v>#N/A</c:v>
                </c:pt>
                <c:pt idx="4968">
                  <c:v>#N/A</c:v>
                </c:pt>
                <c:pt idx="4969">
                  <c:v>#N/A</c:v>
                </c:pt>
                <c:pt idx="4970">
                  <c:v>#N/A</c:v>
                </c:pt>
                <c:pt idx="4971">
                  <c:v>#N/A</c:v>
                </c:pt>
                <c:pt idx="4972">
                  <c:v>#N/A</c:v>
                </c:pt>
                <c:pt idx="4973">
                  <c:v>#N/A</c:v>
                </c:pt>
                <c:pt idx="4974">
                  <c:v>#N/A</c:v>
                </c:pt>
                <c:pt idx="4975">
                  <c:v>#N/A</c:v>
                </c:pt>
                <c:pt idx="4976">
                  <c:v>#N/A</c:v>
                </c:pt>
                <c:pt idx="4977">
                  <c:v>#N/A</c:v>
                </c:pt>
                <c:pt idx="4978">
                  <c:v>#N/A</c:v>
                </c:pt>
                <c:pt idx="4979">
                  <c:v>#N/A</c:v>
                </c:pt>
                <c:pt idx="4980">
                  <c:v>#N/A</c:v>
                </c:pt>
                <c:pt idx="4981">
                  <c:v>#N/A</c:v>
                </c:pt>
                <c:pt idx="4982">
                  <c:v>#N/A</c:v>
                </c:pt>
                <c:pt idx="4983">
                  <c:v>#N/A</c:v>
                </c:pt>
                <c:pt idx="4984">
                  <c:v>#N/A</c:v>
                </c:pt>
                <c:pt idx="4985">
                  <c:v>#N/A</c:v>
                </c:pt>
                <c:pt idx="4986">
                  <c:v>#N/A</c:v>
                </c:pt>
                <c:pt idx="4987">
                  <c:v>#N/A</c:v>
                </c:pt>
                <c:pt idx="4988">
                  <c:v>#N/A</c:v>
                </c:pt>
                <c:pt idx="4989">
                  <c:v>#N/A</c:v>
                </c:pt>
                <c:pt idx="4990">
                  <c:v>#N/A</c:v>
                </c:pt>
                <c:pt idx="4991">
                  <c:v>#N/A</c:v>
                </c:pt>
                <c:pt idx="4992">
                  <c:v>#N/A</c:v>
                </c:pt>
                <c:pt idx="4993">
                  <c:v>#N/A</c:v>
                </c:pt>
                <c:pt idx="4994">
                  <c:v>#N/A</c:v>
                </c:pt>
                <c:pt idx="4995">
                  <c:v>#N/A</c:v>
                </c:pt>
                <c:pt idx="4996">
                  <c:v>#N/A</c:v>
                </c:pt>
                <c:pt idx="4997">
                  <c:v>#N/A</c:v>
                </c:pt>
                <c:pt idx="4998">
                  <c:v>#N/A</c:v>
                </c:pt>
                <c:pt idx="4999">
                  <c:v>#N/A</c:v>
                </c:pt>
                <c:pt idx="5000">
                  <c:v>#N/A</c:v>
                </c:pt>
                <c:pt idx="5001">
                  <c:v>#N/A</c:v>
                </c:pt>
                <c:pt idx="5002">
                  <c:v>#N/A</c:v>
                </c:pt>
                <c:pt idx="5003">
                  <c:v>#N/A</c:v>
                </c:pt>
                <c:pt idx="5004">
                  <c:v>#N/A</c:v>
                </c:pt>
                <c:pt idx="5005">
                  <c:v>#N/A</c:v>
                </c:pt>
                <c:pt idx="5006">
                  <c:v>#N/A</c:v>
                </c:pt>
                <c:pt idx="5007">
                  <c:v>#N/A</c:v>
                </c:pt>
                <c:pt idx="5008">
                  <c:v>#N/A</c:v>
                </c:pt>
                <c:pt idx="5009">
                  <c:v>#N/A</c:v>
                </c:pt>
                <c:pt idx="5010">
                  <c:v>#N/A</c:v>
                </c:pt>
                <c:pt idx="5011">
                  <c:v>#N/A</c:v>
                </c:pt>
                <c:pt idx="5012">
                  <c:v>#N/A</c:v>
                </c:pt>
                <c:pt idx="5013">
                  <c:v>#N/A</c:v>
                </c:pt>
                <c:pt idx="5014">
                  <c:v>#N/A</c:v>
                </c:pt>
                <c:pt idx="5015">
                  <c:v>#N/A</c:v>
                </c:pt>
                <c:pt idx="5016">
                  <c:v>#N/A</c:v>
                </c:pt>
                <c:pt idx="5017">
                  <c:v>#N/A</c:v>
                </c:pt>
                <c:pt idx="5018">
                  <c:v>#N/A</c:v>
                </c:pt>
                <c:pt idx="5019">
                  <c:v>#N/A</c:v>
                </c:pt>
                <c:pt idx="5020">
                  <c:v>#N/A</c:v>
                </c:pt>
                <c:pt idx="5021">
                  <c:v>#N/A</c:v>
                </c:pt>
                <c:pt idx="5022">
                  <c:v>#N/A</c:v>
                </c:pt>
                <c:pt idx="5023">
                  <c:v>#N/A</c:v>
                </c:pt>
                <c:pt idx="5024">
                  <c:v>#N/A</c:v>
                </c:pt>
                <c:pt idx="5025">
                  <c:v>#N/A</c:v>
                </c:pt>
                <c:pt idx="5026">
                  <c:v>#N/A</c:v>
                </c:pt>
                <c:pt idx="5027">
                  <c:v>#N/A</c:v>
                </c:pt>
                <c:pt idx="5028">
                  <c:v>#N/A</c:v>
                </c:pt>
                <c:pt idx="5029">
                  <c:v>#N/A</c:v>
                </c:pt>
                <c:pt idx="5030">
                  <c:v>#N/A</c:v>
                </c:pt>
                <c:pt idx="5031">
                  <c:v>#N/A</c:v>
                </c:pt>
                <c:pt idx="5032">
                  <c:v>#N/A</c:v>
                </c:pt>
                <c:pt idx="5033">
                  <c:v>#N/A</c:v>
                </c:pt>
                <c:pt idx="5034">
                  <c:v>#N/A</c:v>
                </c:pt>
                <c:pt idx="5035">
                  <c:v>#N/A</c:v>
                </c:pt>
                <c:pt idx="5036">
                  <c:v>#N/A</c:v>
                </c:pt>
                <c:pt idx="5037">
                  <c:v>#N/A</c:v>
                </c:pt>
                <c:pt idx="5038">
                  <c:v>#N/A</c:v>
                </c:pt>
                <c:pt idx="5039">
                  <c:v>#N/A</c:v>
                </c:pt>
                <c:pt idx="5040">
                  <c:v>#N/A</c:v>
                </c:pt>
                <c:pt idx="5041">
                  <c:v>#N/A</c:v>
                </c:pt>
                <c:pt idx="5042">
                  <c:v>#N/A</c:v>
                </c:pt>
                <c:pt idx="5043">
                  <c:v>#N/A</c:v>
                </c:pt>
                <c:pt idx="5044">
                  <c:v>#N/A</c:v>
                </c:pt>
                <c:pt idx="5045">
                  <c:v>#N/A</c:v>
                </c:pt>
                <c:pt idx="5046">
                  <c:v>#N/A</c:v>
                </c:pt>
                <c:pt idx="5047">
                  <c:v>#N/A</c:v>
                </c:pt>
                <c:pt idx="5048">
                  <c:v>#N/A</c:v>
                </c:pt>
                <c:pt idx="5049">
                  <c:v>#N/A</c:v>
                </c:pt>
                <c:pt idx="5050">
                  <c:v>#N/A</c:v>
                </c:pt>
                <c:pt idx="5051">
                  <c:v>#N/A</c:v>
                </c:pt>
                <c:pt idx="5052">
                  <c:v>#N/A</c:v>
                </c:pt>
                <c:pt idx="5053">
                  <c:v>#N/A</c:v>
                </c:pt>
                <c:pt idx="5054">
                  <c:v>#N/A</c:v>
                </c:pt>
                <c:pt idx="5055">
                  <c:v>#N/A</c:v>
                </c:pt>
                <c:pt idx="5056">
                  <c:v>#N/A</c:v>
                </c:pt>
                <c:pt idx="5057">
                  <c:v>#N/A</c:v>
                </c:pt>
                <c:pt idx="5058">
                  <c:v>#N/A</c:v>
                </c:pt>
                <c:pt idx="5059">
                  <c:v>#N/A</c:v>
                </c:pt>
                <c:pt idx="5060">
                  <c:v>#N/A</c:v>
                </c:pt>
                <c:pt idx="5061">
                  <c:v>#N/A</c:v>
                </c:pt>
                <c:pt idx="5062">
                  <c:v>#N/A</c:v>
                </c:pt>
                <c:pt idx="5063">
                  <c:v>#N/A</c:v>
                </c:pt>
                <c:pt idx="5064">
                  <c:v>#N/A</c:v>
                </c:pt>
                <c:pt idx="5065">
                  <c:v>#N/A</c:v>
                </c:pt>
                <c:pt idx="5066">
                  <c:v>#N/A</c:v>
                </c:pt>
                <c:pt idx="5067">
                  <c:v>#N/A</c:v>
                </c:pt>
                <c:pt idx="5068">
                  <c:v>#N/A</c:v>
                </c:pt>
                <c:pt idx="5069">
                  <c:v>#N/A</c:v>
                </c:pt>
                <c:pt idx="5070">
                  <c:v>#N/A</c:v>
                </c:pt>
                <c:pt idx="5071">
                  <c:v>#N/A</c:v>
                </c:pt>
                <c:pt idx="5072">
                  <c:v>#N/A</c:v>
                </c:pt>
                <c:pt idx="5073">
                  <c:v>#N/A</c:v>
                </c:pt>
                <c:pt idx="5074">
                  <c:v>#N/A</c:v>
                </c:pt>
                <c:pt idx="5075">
                  <c:v>#N/A</c:v>
                </c:pt>
                <c:pt idx="5076">
                  <c:v>#N/A</c:v>
                </c:pt>
                <c:pt idx="5077">
                  <c:v>#N/A</c:v>
                </c:pt>
                <c:pt idx="5078">
                  <c:v>#N/A</c:v>
                </c:pt>
                <c:pt idx="5079">
                  <c:v>#N/A</c:v>
                </c:pt>
                <c:pt idx="5080">
                  <c:v>#N/A</c:v>
                </c:pt>
                <c:pt idx="5081">
                  <c:v>#N/A</c:v>
                </c:pt>
                <c:pt idx="5082">
                  <c:v>#N/A</c:v>
                </c:pt>
                <c:pt idx="5083">
                  <c:v>#N/A</c:v>
                </c:pt>
                <c:pt idx="5084">
                  <c:v>#N/A</c:v>
                </c:pt>
                <c:pt idx="5085">
                  <c:v>#N/A</c:v>
                </c:pt>
                <c:pt idx="5086">
                  <c:v>#N/A</c:v>
                </c:pt>
                <c:pt idx="5087">
                  <c:v>#N/A</c:v>
                </c:pt>
                <c:pt idx="5088">
                  <c:v>#N/A</c:v>
                </c:pt>
                <c:pt idx="5089">
                  <c:v>#N/A</c:v>
                </c:pt>
                <c:pt idx="5090">
                  <c:v>#N/A</c:v>
                </c:pt>
                <c:pt idx="5091">
                  <c:v>#N/A</c:v>
                </c:pt>
                <c:pt idx="5092">
                  <c:v>#N/A</c:v>
                </c:pt>
                <c:pt idx="5093">
                  <c:v>#N/A</c:v>
                </c:pt>
                <c:pt idx="5094">
                  <c:v>#N/A</c:v>
                </c:pt>
                <c:pt idx="5095">
                  <c:v>#N/A</c:v>
                </c:pt>
                <c:pt idx="5096">
                  <c:v>#N/A</c:v>
                </c:pt>
                <c:pt idx="5097">
                  <c:v>#N/A</c:v>
                </c:pt>
                <c:pt idx="5098">
                  <c:v>#N/A</c:v>
                </c:pt>
                <c:pt idx="5099">
                  <c:v>#N/A</c:v>
                </c:pt>
                <c:pt idx="5100">
                  <c:v>#N/A</c:v>
                </c:pt>
                <c:pt idx="5101">
                  <c:v>#N/A</c:v>
                </c:pt>
                <c:pt idx="5102">
                  <c:v>#N/A</c:v>
                </c:pt>
                <c:pt idx="5103">
                  <c:v>#N/A</c:v>
                </c:pt>
                <c:pt idx="5104">
                  <c:v>#N/A</c:v>
                </c:pt>
                <c:pt idx="5105">
                  <c:v>#N/A</c:v>
                </c:pt>
                <c:pt idx="5106">
                  <c:v>#N/A</c:v>
                </c:pt>
                <c:pt idx="5107">
                  <c:v>#N/A</c:v>
                </c:pt>
                <c:pt idx="5108">
                  <c:v>#N/A</c:v>
                </c:pt>
                <c:pt idx="5109">
                  <c:v>#N/A</c:v>
                </c:pt>
                <c:pt idx="5110">
                  <c:v>#N/A</c:v>
                </c:pt>
                <c:pt idx="5111">
                  <c:v>#N/A</c:v>
                </c:pt>
                <c:pt idx="5112">
                  <c:v>#N/A</c:v>
                </c:pt>
                <c:pt idx="5113">
                  <c:v>#N/A</c:v>
                </c:pt>
                <c:pt idx="5114">
                  <c:v>#N/A</c:v>
                </c:pt>
                <c:pt idx="5115">
                  <c:v>#N/A</c:v>
                </c:pt>
                <c:pt idx="5116">
                  <c:v>#N/A</c:v>
                </c:pt>
                <c:pt idx="5117">
                  <c:v>#N/A</c:v>
                </c:pt>
                <c:pt idx="5118">
                  <c:v>#N/A</c:v>
                </c:pt>
                <c:pt idx="5119">
                  <c:v>#N/A</c:v>
                </c:pt>
                <c:pt idx="5120">
                  <c:v>#N/A</c:v>
                </c:pt>
                <c:pt idx="5121">
                  <c:v>#N/A</c:v>
                </c:pt>
                <c:pt idx="5122">
                  <c:v>#N/A</c:v>
                </c:pt>
                <c:pt idx="5123">
                  <c:v>#N/A</c:v>
                </c:pt>
                <c:pt idx="5124">
                  <c:v>#N/A</c:v>
                </c:pt>
                <c:pt idx="5125">
                  <c:v>#N/A</c:v>
                </c:pt>
                <c:pt idx="5126">
                  <c:v>#N/A</c:v>
                </c:pt>
                <c:pt idx="5127">
                  <c:v>#N/A</c:v>
                </c:pt>
                <c:pt idx="5128">
                  <c:v>#N/A</c:v>
                </c:pt>
                <c:pt idx="5129">
                  <c:v>#N/A</c:v>
                </c:pt>
                <c:pt idx="5130">
                  <c:v>#N/A</c:v>
                </c:pt>
                <c:pt idx="5131">
                  <c:v>#N/A</c:v>
                </c:pt>
                <c:pt idx="5132">
                  <c:v>#N/A</c:v>
                </c:pt>
                <c:pt idx="5133">
                  <c:v>#N/A</c:v>
                </c:pt>
                <c:pt idx="5134">
                  <c:v>#N/A</c:v>
                </c:pt>
                <c:pt idx="5135">
                  <c:v>#N/A</c:v>
                </c:pt>
                <c:pt idx="5136">
                  <c:v>#N/A</c:v>
                </c:pt>
                <c:pt idx="5137">
                  <c:v>#N/A</c:v>
                </c:pt>
                <c:pt idx="5138">
                  <c:v>#N/A</c:v>
                </c:pt>
                <c:pt idx="5139">
                  <c:v>#N/A</c:v>
                </c:pt>
                <c:pt idx="5140">
                  <c:v>#N/A</c:v>
                </c:pt>
                <c:pt idx="5141">
                  <c:v>#N/A</c:v>
                </c:pt>
                <c:pt idx="5142">
                  <c:v>#N/A</c:v>
                </c:pt>
                <c:pt idx="5143">
                  <c:v>#N/A</c:v>
                </c:pt>
                <c:pt idx="5144">
                  <c:v>#N/A</c:v>
                </c:pt>
                <c:pt idx="5145">
                  <c:v>#N/A</c:v>
                </c:pt>
                <c:pt idx="5146">
                  <c:v>#N/A</c:v>
                </c:pt>
                <c:pt idx="5147">
                  <c:v>#N/A</c:v>
                </c:pt>
                <c:pt idx="5148">
                  <c:v>#N/A</c:v>
                </c:pt>
                <c:pt idx="5149">
                  <c:v>#N/A</c:v>
                </c:pt>
                <c:pt idx="5150">
                  <c:v>#N/A</c:v>
                </c:pt>
                <c:pt idx="5151">
                  <c:v>#N/A</c:v>
                </c:pt>
                <c:pt idx="5152">
                  <c:v>#N/A</c:v>
                </c:pt>
                <c:pt idx="5153">
                  <c:v>#N/A</c:v>
                </c:pt>
                <c:pt idx="5154">
                  <c:v>#N/A</c:v>
                </c:pt>
                <c:pt idx="5155">
                  <c:v>#N/A</c:v>
                </c:pt>
                <c:pt idx="5156">
                  <c:v>#N/A</c:v>
                </c:pt>
                <c:pt idx="5157">
                  <c:v>#N/A</c:v>
                </c:pt>
                <c:pt idx="5158">
                  <c:v>#N/A</c:v>
                </c:pt>
                <c:pt idx="5159">
                  <c:v>#N/A</c:v>
                </c:pt>
                <c:pt idx="5160">
                  <c:v>#N/A</c:v>
                </c:pt>
                <c:pt idx="5161">
                  <c:v>#N/A</c:v>
                </c:pt>
                <c:pt idx="5162">
                  <c:v>#N/A</c:v>
                </c:pt>
                <c:pt idx="5163">
                  <c:v>#N/A</c:v>
                </c:pt>
                <c:pt idx="5164">
                  <c:v>#N/A</c:v>
                </c:pt>
                <c:pt idx="5165">
                  <c:v>#N/A</c:v>
                </c:pt>
                <c:pt idx="5166">
                  <c:v>#N/A</c:v>
                </c:pt>
                <c:pt idx="5167">
                  <c:v>#N/A</c:v>
                </c:pt>
                <c:pt idx="5168">
                  <c:v>#N/A</c:v>
                </c:pt>
                <c:pt idx="5169">
                  <c:v>#N/A</c:v>
                </c:pt>
                <c:pt idx="5170">
                  <c:v>#N/A</c:v>
                </c:pt>
                <c:pt idx="5171">
                  <c:v>#N/A</c:v>
                </c:pt>
                <c:pt idx="5172">
                  <c:v>#N/A</c:v>
                </c:pt>
                <c:pt idx="5173">
                  <c:v>#N/A</c:v>
                </c:pt>
                <c:pt idx="5174">
                  <c:v>#N/A</c:v>
                </c:pt>
                <c:pt idx="5175">
                  <c:v>#N/A</c:v>
                </c:pt>
                <c:pt idx="5176">
                  <c:v>#N/A</c:v>
                </c:pt>
                <c:pt idx="5177">
                  <c:v>#N/A</c:v>
                </c:pt>
                <c:pt idx="5178">
                  <c:v>#N/A</c:v>
                </c:pt>
                <c:pt idx="5179">
                  <c:v>#N/A</c:v>
                </c:pt>
                <c:pt idx="5180">
                  <c:v>#N/A</c:v>
                </c:pt>
                <c:pt idx="5181">
                  <c:v>#N/A</c:v>
                </c:pt>
                <c:pt idx="5182">
                  <c:v>#N/A</c:v>
                </c:pt>
                <c:pt idx="5183">
                  <c:v>#N/A</c:v>
                </c:pt>
                <c:pt idx="5184">
                  <c:v>#N/A</c:v>
                </c:pt>
                <c:pt idx="5185">
                  <c:v>#N/A</c:v>
                </c:pt>
                <c:pt idx="5186">
                  <c:v>#N/A</c:v>
                </c:pt>
                <c:pt idx="5187">
                  <c:v>#N/A</c:v>
                </c:pt>
                <c:pt idx="5188">
                  <c:v>#N/A</c:v>
                </c:pt>
                <c:pt idx="5189">
                  <c:v>#N/A</c:v>
                </c:pt>
                <c:pt idx="5190">
                  <c:v>#N/A</c:v>
                </c:pt>
                <c:pt idx="5191">
                  <c:v>#N/A</c:v>
                </c:pt>
                <c:pt idx="5192">
                  <c:v>#N/A</c:v>
                </c:pt>
                <c:pt idx="5193">
                  <c:v>#N/A</c:v>
                </c:pt>
                <c:pt idx="5194">
                  <c:v>#N/A</c:v>
                </c:pt>
                <c:pt idx="5195">
                  <c:v>#N/A</c:v>
                </c:pt>
                <c:pt idx="5196">
                  <c:v>#N/A</c:v>
                </c:pt>
                <c:pt idx="5197">
                  <c:v>#N/A</c:v>
                </c:pt>
                <c:pt idx="5198">
                  <c:v>#N/A</c:v>
                </c:pt>
                <c:pt idx="5199">
                  <c:v>#N/A</c:v>
                </c:pt>
                <c:pt idx="5200">
                  <c:v>#N/A</c:v>
                </c:pt>
                <c:pt idx="5201">
                  <c:v>#N/A</c:v>
                </c:pt>
                <c:pt idx="5202">
                  <c:v>#N/A</c:v>
                </c:pt>
                <c:pt idx="5203">
                  <c:v>#N/A</c:v>
                </c:pt>
                <c:pt idx="5204">
                  <c:v>#N/A</c:v>
                </c:pt>
                <c:pt idx="5205">
                  <c:v>#N/A</c:v>
                </c:pt>
                <c:pt idx="5206">
                  <c:v>#N/A</c:v>
                </c:pt>
                <c:pt idx="5207">
                  <c:v>#N/A</c:v>
                </c:pt>
                <c:pt idx="5208">
                  <c:v>#N/A</c:v>
                </c:pt>
                <c:pt idx="5209">
                  <c:v>#N/A</c:v>
                </c:pt>
                <c:pt idx="5210">
                  <c:v>#N/A</c:v>
                </c:pt>
                <c:pt idx="5211">
                  <c:v>#N/A</c:v>
                </c:pt>
                <c:pt idx="5212">
                  <c:v>#N/A</c:v>
                </c:pt>
                <c:pt idx="5213">
                  <c:v>#N/A</c:v>
                </c:pt>
                <c:pt idx="5214">
                  <c:v>#N/A</c:v>
                </c:pt>
                <c:pt idx="5215">
                  <c:v>#N/A</c:v>
                </c:pt>
                <c:pt idx="5216">
                  <c:v>#N/A</c:v>
                </c:pt>
                <c:pt idx="5217">
                  <c:v>#N/A</c:v>
                </c:pt>
                <c:pt idx="5218">
                  <c:v>#N/A</c:v>
                </c:pt>
                <c:pt idx="5219">
                  <c:v>#N/A</c:v>
                </c:pt>
                <c:pt idx="5220">
                  <c:v>#N/A</c:v>
                </c:pt>
                <c:pt idx="5221">
                  <c:v>#N/A</c:v>
                </c:pt>
                <c:pt idx="5222">
                  <c:v>#N/A</c:v>
                </c:pt>
                <c:pt idx="5223">
                  <c:v>#N/A</c:v>
                </c:pt>
                <c:pt idx="5224">
                  <c:v>#N/A</c:v>
                </c:pt>
                <c:pt idx="5225">
                  <c:v>#N/A</c:v>
                </c:pt>
                <c:pt idx="5226">
                  <c:v>#N/A</c:v>
                </c:pt>
                <c:pt idx="5227">
                  <c:v>#N/A</c:v>
                </c:pt>
                <c:pt idx="5228">
                  <c:v>#N/A</c:v>
                </c:pt>
                <c:pt idx="5229">
                  <c:v>#N/A</c:v>
                </c:pt>
                <c:pt idx="5230">
                  <c:v>#N/A</c:v>
                </c:pt>
                <c:pt idx="5231">
                  <c:v>#N/A</c:v>
                </c:pt>
                <c:pt idx="5232">
                  <c:v>#N/A</c:v>
                </c:pt>
                <c:pt idx="5233">
                  <c:v>#N/A</c:v>
                </c:pt>
                <c:pt idx="5234">
                  <c:v>#N/A</c:v>
                </c:pt>
                <c:pt idx="5235">
                  <c:v>#N/A</c:v>
                </c:pt>
                <c:pt idx="5236">
                  <c:v>#N/A</c:v>
                </c:pt>
                <c:pt idx="5237">
                  <c:v>#N/A</c:v>
                </c:pt>
                <c:pt idx="5238">
                  <c:v>#N/A</c:v>
                </c:pt>
                <c:pt idx="5239">
                  <c:v>#N/A</c:v>
                </c:pt>
                <c:pt idx="5240">
                  <c:v>#N/A</c:v>
                </c:pt>
                <c:pt idx="5241">
                  <c:v>#N/A</c:v>
                </c:pt>
                <c:pt idx="5242">
                  <c:v>#N/A</c:v>
                </c:pt>
                <c:pt idx="5243">
                  <c:v>#N/A</c:v>
                </c:pt>
                <c:pt idx="5244">
                  <c:v>#N/A</c:v>
                </c:pt>
                <c:pt idx="5245">
                  <c:v>#N/A</c:v>
                </c:pt>
                <c:pt idx="5246">
                  <c:v>#N/A</c:v>
                </c:pt>
                <c:pt idx="5247">
                  <c:v>#N/A</c:v>
                </c:pt>
                <c:pt idx="5248">
                  <c:v>#N/A</c:v>
                </c:pt>
                <c:pt idx="5249">
                  <c:v>#N/A</c:v>
                </c:pt>
                <c:pt idx="5250">
                  <c:v>#N/A</c:v>
                </c:pt>
                <c:pt idx="5251">
                  <c:v>#N/A</c:v>
                </c:pt>
                <c:pt idx="5252">
                  <c:v>#N/A</c:v>
                </c:pt>
                <c:pt idx="5253">
                  <c:v>#N/A</c:v>
                </c:pt>
                <c:pt idx="5254">
                  <c:v>#N/A</c:v>
                </c:pt>
                <c:pt idx="5255">
                  <c:v>#N/A</c:v>
                </c:pt>
                <c:pt idx="5256">
                  <c:v>#N/A</c:v>
                </c:pt>
                <c:pt idx="5257">
                  <c:v>#N/A</c:v>
                </c:pt>
                <c:pt idx="5258">
                  <c:v>#N/A</c:v>
                </c:pt>
                <c:pt idx="5259">
                  <c:v>#N/A</c:v>
                </c:pt>
                <c:pt idx="5260">
                  <c:v>#N/A</c:v>
                </c:pt>
                <c:pt idx="5261">
                  <c:v>#N/A</c:v>
                </c:pt>
                <c:pt idx="5262">
                  <c:v>#N/A</c:v>
                </c:pt>
                <c:pt idx="5263">
                  <c:v>#N/A</c:v>
                </c:pt>
                <c:pt idx="5264">
                  <c:v>#N/A</c:v>
                </c:pt>
                <c:pt idx="5265">
                  <c:v>#N/A</c:v>
                </c:pt>
                <c:pt idx="5266">
                  <c:v>#N/A</c:v>
                </c:pt>
                <c:pt idx="5267">
                  <c:v>#N/A</c:v>
                </c:pt>
                <c:pt idx="5268">
                  <c:v>#N/A</c:v>
                </c:pt>
                <c:pt idx="5269">
                  <c:v>#N/A</c:v>
                </c:pt>
                <c:pt idx="5270">
                  <c:v>#N/A</c:v>
                </c:pt>
                <c:pt idx="5271">
                  <c:v>#N/A</c:v>
                </c:pt>
                <c:pt idx="5272">
                  <c:v>#N/A</c:v>
                </c:pt>
                <c:pt idx="5273">
                  <c:v>#N/A</c:v>
                </c:pt>
                <c:pt idx="5274">
                  <c:v>#N/A</c:v>
                </c:pt>
                <c:pt idx="5275">
                  <c:v>#N/A</c:v>
                </c:pt>
                <c:pt idx="5276">
                  <c:v>#N/A</c:v>
                </c:pt>
                <c:pt idx="5277">
                  <c:v>#N/A</c:v>
                </c:pt>
                <c:pt idx="5278">
                  <c:v>#N/A</c:v>
                </c:pt>
                <c:pt idx="5279">
                  <c:v>#N/A</c:v>
                </c:pt>
                <c:pt idx="5280">
                  <c:v>#N/A</c:v>
                </c:pt>
                <c:pt idx="5281">
                  <c:v>#N/A</c:v>
                </c:pt>
                <c:pt idx="5282">
                  <c:v>#N/A</c:v>
                </c:pt>
                <c:pt idx="5283">
                  <c:v>#N/A</c:v>
                </c:pt>
                <c:pt idx="5284">
                  <c:v>#N/A</c:v>
                </c:pt>
                <c:pt idx="5285">
                  <c:v>#N/A</c:v>
                </c:pt>
                <c:pt idx="5286">
                  <c:v>#N/A</c:v>
                </c:pt>
                <c:pt idx="5287">
                  <c:v>#N/A</c:v>
                </c:pt>
                <c:pt idx="5288">
                  <c:v>#N/A</c:v>
                </c:pt>
                <c:pt idx="5289">
                  <c:v>#N/A</c:v>
                </c:pt>
                <c:pt idx="5290">
                  <c:v>#N/A</c:v>
                </c:pt>
                <c:pt idx="5291">
                  <c:v>#N/A</c:v>
                </c:pt>
                <c:pt idx="5292">
                  <c:v>#N/A</c:v>
                </c:pt>
                <c:pt idx="5293">
                  <c:v>#N/A</c:v>
                </c:pt>
                <c:pt idx="5294">
                  <c:v>#N/A</c:v>
                </c:pt>
                <c:pt idx="5295">
                  <c:v>#N/A</c:v>
                </c:pt>
                <c:pt idx="5296">
                  <c:v>#N/A</c:v>
                </c:pt>
                <c:pt idx="5297">
                  <c:v>#N/A</c:v>
                </c:pt>
                <c:pt idx="5298">
                  <c:v>#N/A</c:v>
                </c:pt>
                <c:pt idx="5299">
                  <c:v>#N/A</c:v>
                </c:pt>
                <c:pt idx="5300">
                  <c:v>#N/A</c:v>
                </c:pt>
                <c:pt idx="5301">
                  <c:v>#N/A</c:v>
                </c:pt>
                <c:pt idx="5302">
                  <c:v>#N/A</c:v>
                </c:pt>
                <c:pt idx="5303">
                  <c:v>#N/A</c:v>
                </c:pt>
                <c:pt idx="5304">
                  <c:v>#N/A</c:v>
                </c:pt>
                <c:pt idx="5305">
                  <c:v>#N/A</c:v>
                </c:pt>
                <c:pt idx="5306">
                  <c:v>#N/A</c:v>
                </c:pt>
                <c:pt idx="5307">
                  <c:v>#N/A</c:v>
                </c:pt>
                <c:pt idx="5308">
                  <c:v>#N/A</c:v>
                </c:pt>
                <c:pt idx="5309">
                  <c:v>#N/A</c:v>
                </c:pt>
                <c:pt idx="5310">
                  <c:v>#N/A</c:v>
                </c:pt>
                <c:pt idx="5311">
                  <c:v>#N/A</c:v>
                </c:pt>
                <c:pt idx="5312">
                  <c:v>#N/A</c:v>
                </c:pt>
                <c:pt idx="5313">
                  <c:v>#N/A</c:v>
                </c:pt>
                <c:pt idx="5314">
                  <c:v>#N/A</c:v>
                </c:pt>
                <c:pt idx="5315">
                  <c:v>#N/A</c:v>
                </c:pt>
                <c:pt idx="5316">
                  <c:v>#N/A</c:v>
                </c:pt>
                <c:pt idx="5317">
                  <c:v>#N/A</c:v>
                </c:pt>
                <c:pt idx="5318">
                  <c:v>#N/A</c:v>
                </c:pt>
                <c:pt idx="5319">
                  <c:v>#N/A</c:v>
                </c:pt>
                <c:pt idx="5320">
                  <c:v>#N/A</c:v>
                </c:pt>
                <c:pt idx="5321">
                  <c:v>#N/A</c:v>
                </c:pt>
                <c:pt idx="5322">
                  <c:v>#N/A</c:v>
                </c:pt>
                <c:pt idx="5323">
                  <c:v>#N/A</c:v>
                </c:pt>
                <c:pt idx="5324">
                  <c:v>#N/A</c:v>
                </c:pt>
                <c:pt idx="5325">
                  <c:v>#N/A</c:v>
                </c:pt>
                <c:pt idx="5326">
                  <c:v>#N/A</c:v>
                </c:pt>
                <c:pt idx="5327">
                  <c:v>#N/A</c:v>
                </c:pt>
                <c:pt idx="5328">
                  <c:v>#N/A</c:v>
                </c:pt>
                <c:pt idx="5329">
                  <c:v>#N/A</c:v>
                </c:pt>
                <c:pt idx="5330">
                  <c:v>#N/A</c:v>
                </c:pt>
                <c:pt idx="5331">
                  <c:v>#N/A</c:v>
                </c:pt>
                <c:pt idx="5332">
                  <c:v>#N/A</c:v>
                </c:pt>
                <c:pt idx="5333">
                  <c:v>#N/A</c:v>
                </c:pt>
                <c:pt idx="5334">
                  <c:v>#N/A</c:v>
                </c:pt>
                <c:pt idx="5335">
                  <c:v>#N/A</c:v>
                </c:pt>
                <c:pt idx="5336">
                  <c:v>#N/A</c:v>
                </c:pt>
                <c:pt idx="5337">
                  <c:v>#N/A</c:v>
                </c:pt>
                <c:pt idx="5338">
                  <c:v>#N/A</c:v>
                </c:pt>
                <c:pt idx="5339">
                  <c:v>#N/A</c:v>
                </c:pt>
                <c:pt idx="5340">
                  <c:v>#N/A</c:v>
                </c:pt>
                <c:pt idx="5341">
                  <c:v>#N/A</c:v>
                </c:pt>
                <c:pt idx="5342">
                  <c:v>#N/A</c:v>
                </c:pt>
                <c:pt idx="5343">
                  <c:v>#N/A</c:v>
                </c:pt>
                <c:pt idx="5344">
                  <c:v>#N/A</c:v>
                </c:pt>
                <c:pt idx="5345">
                  <c:v>#N/A</c:v>
                </c:pt>
                <c:pt idx="5346">
                  <c:v>#N/A</c:v>
                </c:pt>
                <c:pt idx="5347">
                  <c:v>#N/A</c:v>
                </c:pt>
                <c:pt idx="5348">
                  <c:v>#N/A</c:v>
                </c:pt>
                <c:pt idx="5349">
                  <c:v>#N/A</c:v>
                </c:pt>
                <c:pt idx="5350">
                  <c:v>#N/A</c:v>
                </c:pt>
                <c:pt idx="5351">
                  <c:v>#N/A</c:v>
                </c:pt>
                <c:pt idx="5352">
                  <c:v>#N/A</c:v>
                </c:pt>
                <c:pt idx="5353">
                  <c:v>#N/A</c:v>
                </c:pt>
                <c:pt idx="5354">
                  <c:v>#N/A</c:v>
                </c:pt>
                <c:pt idx="5355">
                  <c:v>#N/A</c:v>
                </c:pt>
                <c:pt idx="5356">
                  <c:v>#N/A</c:v>
                </c:pt>
                <c:pt idx="5357">
                  <c:v>#N/A</c:v>
                </c:pt>
                <c:pt idx="5358">
                  <c:v>#N/A</c:v>
                </c:pt>
                <c:pt idx="5359">
                  <c:v>#N/A</c:v>
                </c:pt>
                <c:pt idx="5360">
                  <c:v>#N/A</c:v>
                </c:pt>
                <c:pt idx="5361">
                  <c:v>#N/A</c:v>
                </c:pt>
                <c:pt idx="5362">
                  <c:v>#N/A</c:v>
                </c:pt>
                <c:pt idx="5363">
                  <c:v>#N/A</c:v>
                </c:pt>
                <c:pt idx="5364">
                  <c:v>#N/A</c:v>
                </c:pt>
                <c:pt idx="5365">
                  <c:v>#N/A</c:v>
                </c:pt>
                <c:pt idx="5366">
                  <c:v>#N/A</c:v>
                </c:pt>
                <c:pt idx="5367">
                  <c:v>#N/A</c:v>
                </c:pt>
                <c:pt idx="5368">
                  <c:v>#N/A</c:v>
                </c:pt>
                <c:pt idx="5369">
                  <c:v>#N/A</c:v>
                </c:pt>
                <c:pt idx="5370">
                  <c:v>#N/A</c:v>
                </c:pt>
                <c:pt idx="5371">
                  <c:v>#N/A</c:v>
                </c:pt>
                <c:pt idx="5372">
                  <c:v>#N/A</c:v>
                </c:pt>
                <c:pt idx="5373">
                  <c:v>#N/A</c:v>
                </c:pt>
                <c:pt idx="5374">
                  <c:v>#N/A</c:v>
                </c:pt>
                <c:pt idx="5375">
                  <c:v>#N/A</c:v>
                </c:pt>
                <c:pt idx="5376">
                  <c:v>#N/A</c:v>
                </c:pt>
                <c:pt idx="5377">
                  <c:v>#N/A</c:v>
                </c:pt>
                <c:pt idx="5378">
                  <c:v>#N/A</c:v>
                </c:pt>
                <c:pt idx="5379">
                  <c:v>#N/A</c:v>
                </c:pt>
                <c:pt idx="5380">
                  <c:v>#N/A</c:v>
                </c:pt>
                <c:pt idx="5381">
                  <c:v>#N/A</c:v>
                </c:pt>
                <c:pt idx="5382">
                  <c:v>#N/A</c:v>
                </c:pt>
                <c:pt idx="5383">
                  <c:v>#N/A</c:v>
                </c:pt>
                <c:pt idx="5384">
                  <c:v>#N/A</c:v>
                </c:pt>
                <c:pt idx="5385">
                  <c:v>#N/A</c:v>
                </c:pt>
                <c:pt idx="5386">
                  <c:v>#N/A</c:v>
                </c:pt>
                <c:pt idx="5387">
                  <c:v>#N/A</c:v>
                </c:pt>
                <c:pt idx="5388">
                  <c:v>#N/A</c:v>
                </c:pt>
                <c:pt idx="5389">
                  <c:v>#N/A</c:v>
                </c:pt>
                <c:pt idx="5390">
                  <c:v>#N/A</c:v>
                </c:pt>
                <c:pt idx="5391">
                  <c:v>#N/A</c:v>
                </c:pt>
                <c:pt idx="5392">
                  <c:v>#N/A</c:v>
                </c:pt>
                <c:pt idx="5393">
                  <c:v>#N/A</c:v>
                </c:pt>
                <c:pt idx="5394">
                  <c:v>#N/A</c:v>
                </c:pt>
                <c:pt idx="5395">
                  <c:v>#N/A</c:v>
                </c:pt>
                <c:pt idx="5396">
                  <c:v>#N/A</c:v>
                </c:pt>
                <c:pt idx="5397">
                  <c:v>#N/A</c:v>
                </c:pt>
                <c:pt idx="5398">
                  <c:v>#N/A</c:v>
                </c:pt>
                <c:pt idx="5399">
                  <c:v>#N/A</c:v>
                </c:pt>
                <c:pt idx="5400">
                  <c:v>#N/A</c:v>
                </c:pt>
                <c:pt idx="5401">
                  <c:v>#N/A</c:v>
                </c:pt>
                <c:pt idx="5402">
                  <c:v>#N/A</c:v>
                </c:pt>
                <c:pt idx="5403">
                  <c:v>#N/A</c:v>
                </c:pt>
                <c:pt idx="5404">
                  <c:v>#N/A</c:v>
                </c:pt>
                <c:pt idx="5405">
                  <c:v>#N/A</c:v>
                </c:pt>
                <c:pt idx="5406">
                  <c:v>#N/A</c:v>
                </c:pt>
                <c:pt idx="5407">
                  <c:v>#N/A</c:v>
                </c:pt>
                <c:pt idx="5408">
                  <c:v>#N/A</c:v>
                </c:pt>
                <c:pt idx="5409">
                  <c:v>#N/A</c:v>
                </c:pt>
                <c:pt idx="5410">
                  <c:v>#N/A</c:v>
                </c:pt>
                <c:pt idx="5411">
                  <c:v>#N/A</c:v>
                </c:pt>
                <c:pt idx="5412">
                  <c:v>#N/A</c:v>
                </c:pt>
                <c:pt idx="5413">
                  <c:v>#N/A</c:v>
                </c:pt>
                <c:pt idx="5414">
                  <c:v>#N/A</c:v>
                </c:pt>
                <c:pt idx="5415">
                  <c:v>#N/A</c:v>
                </c:pt>
                <c:pt idx="5416">
                  <c:v>#N/A</c:v>
                </c:pt>
                <c:pt idx="5417">
                  <c:v>#N/A</c:v>
                </c:pt>
                <c:pt idx="5418">
                  <c:v>#N/A</c:v>
                </c:pt>
                <c:pt idx="5419">
                  <c:v>#N/A</c:v>
                </c:pt>
                <c:pt idx="5420">
                  <c:v>#N/A</c:v>
                </c:pt>
                <c:pt idx="5421">
                  <c:v>#N/A</c:v>
                </c:pt>
                <c:pt idx="5422">
                  <c:v>#N/A</c:v>
                </c:pt>
                <c:pt idx="5423">
                  <c:v>#N/A</c:v>
                </c:pt>
                <c:pt idx="5424">
                  <c:v>#N/A</c:v>
                </c:pt>
                <c:pt idx="5425">
                  <c:v>#N/A</c:v>
                </c:pt>
                <c:pt idx="5426">
                  <c:v>#N/A</c:v>
                </c:pt>
                <c:pt idx="5427">
                  <c:v>#N/A</c:v>
                </c:pt>
                <c:pt idx="5428">
                  <c:v>#N/A</c:v>
                </c:pt>
                <c:pt idx="5429">
                  <c:v>#N/A</c:v>
                </c:pt>
                <c:pt idx="5430">
                  <c:v>#N/A</c:v>
                </c:pt>
                <c:pt idx="5431">
                  <c:v>#N/A</c:v>
                </c:pt>
                <c:pt idx="5432">
                  <c:v>#N/A</c:v>
                </c:pt>
                <c:pt idx="5433">
                  <c:v>#N/A</c:v>
                </c:pt>
                <c:pt idx="5434">
                  <c:v>#N/A</c:v>
                </c:pt>
                <c:pt idx="5435">
                  <c:v>#N/A</c:v>
                </c:pt>
                <c:pt idx="5436">
                  <c:v>#N/A</c:v>
                </c:pt>
                <c:pt idx="5437">
                  <c:v>#N/A</c:v>
                </c:pt>
                <c:pt idx="5438">
                  <c:v>#N/A</c:v>
                </c:pt>
                <c:pt idx="5439">
                  <c:v>#N/A</c:v>
                </c:pt>
                <c:pt idx="5440">
                  <c:v>#N/A</c:v>
                </c:pt>
                <c:pt idx="5441">
                  <c:v>#N/A</c:v>
                </c:pt>
                <c:pt idx="5442">
                  <c:v>#N/A</c:v>
                </c:pt>
                <c:pt idx="5443">
                  <c:v>#N/A</c:v>
                </c:pt>
                <c:pt idx="5444">
                  <c:v>#N/A</c:v>
                </c:pt>
                <c:pt idx="5445">
                  <c:v>#N/A</c:v>
                </c:pt>
                <c:pt idx="5446">
                  <c:v>#N/A</c:v>
                </c:pt>
                <c:pt idx="5447">
                  <c:v>#N/A</c:v>
                </c:pt>
                <c:pt idx="5448">
                  <c:v>#N/A</c:v>
                </c:pt>
                <c:pt idx="5449">
                  <c:v>#N/A</c:v>
                </c:pt>
                <c:pt idx="5450">
                  <c:v>#N/A</c:v>
                </c:pt>
                <c:pt idx="5451">
                  <c:v>#N/A</c:v>
                </c:pt>
                <c:pt idx="5452">
                  <c:v>#N/A</c:v>
                </c:pt>
                <c:pt idx="5453">
                  <c:v>#N/A</c:v>
                </c:pt>
                <c:pt idx="5454">
                  <c:v>#N/A</c:v>
                </c:pt>
                <c:pt idx="5455">
                  <c:v>#N/A</c:v>
                </c:pt>
                <c:pt idx="5456">
                  <c:v>#N/A</c:v>
                </c:pt>
                <c:pt idx="5457">
                  <c:v>#N/A</c:v>
                </c:pt>
                <c:pt idx="5458">
                  <c:v>#N/A</c:v>
                </c:pt>
                <c:pt idx="5459">
                  <c:v>#N/A</c:v>
                </c:pt>
                <c:pt idx="5460">
                  <c:v>#N/A</c:v>
                </c:pt>
                <c:pt idx="5461">
                  <c:v>#N/A</c:v>
                </c:pt>
                <c:pt idx="5462">
                  <c:v>#N/A</c:v>
                </c:pt>
                <c:pt idx="5463">
                  <c:v>#N/A</c:v>
                </c:pt>
                <c:pt idx="5464">
                  <c:v>#N/A</c:v>
                </c:pt>
                <c:pt idx="5465">
                  <c:v>#N/A</c:v>
                </c:pt>
                <c:pt idx="5466">
                  <c:v>#N/A</c:v>
                </c:pt>
                <c:pt idx="5467">
                  <c:v>#N/A</c:v>
                </c:pt>
                <c:pt idx="5468">
                  <c:v>#N/A</c:v>
                </c:pt>
                <c:pt idx="5469">
                  <c:v>#N/A</c:v>
                </c:pt>
                <c:pt idx="5470">
                  <c:v>#N/A</c:v>
                </c:pt>
                <c:pt idx="5471">
                  <c:v>#N/A</c:v>
                </c:pt>
                <c:pt idx="5472">
                  <c:v>#N/A</c:v>
                </c:pt>
                <c:pt idx="5473">
                  <c:v>#N/A</c:v>
                </c:pt>
                <c:pt idx="5474">
                  <c:v>#N/A</c:v>
                </c:pt>
                <c:pt idx="5475">
                  <c:v>#N/A</c:v>
                </c:pt>
                <c:pt idx="5476">
                  <c:v>#N/A</c:v>
                </c:pt>
                <c:pt idx="5477">
                  <c:v>#N/A</c:v>
                </c:pt>
                <c:pt idx="5478">
                  <c:v>#N/A</c:v>
                </c:pt>
                <c:pt idx="5479">
                  <c:v>#N/A</c:v>
                </c:pt>
                <c:pt idx="5480">
                  <c:v>#N/A</c:v>
                </c:pt>
                <c:pt idx="5481">
                  <c:v>#N/A</c:v>
                </c:pt>
                <c:pt idx="5482">
                  <c:v>#N/A</c:v>
                </c:pt>
                <c:pt idx="5483">
                  <c:v>#N/A</c:v>
                </c:pt>
                <c:pt idx="5484">
                  <c:v>#N/A</c:v>
                </c:pt>
                <c:pt idx="5485">
                  <c:v>#N/A</c:v>
                </c:pt>
                <c:pt idx="5486">
                  <c:v>#N/A</c:v>
                </c:pt>
                <c:pt idx="5487">
                  <c:v>#N/A</c:v>
                </c:pt>
                <c:pt idx="5488">
                  <c:v>#N/A</c:v>
                </c:pt>
                <c:pt idx="5489">
                  <c:v>#N/A</c:v>
                </c:pt>
                <c:pt idx="5490">
                  <c:v>#N/A</c:v>
                </c:pt>
                <c:pt idx="5491">
                  <c:v>#N/A</c:v>
                </c:pt>
                <c:pt idx="5492">
                  <c:v>#N/A</c:v>
                </c:pt>
                <c:pt idx="5493">
                  <c:v>#N/A</c:v>
                </c:pt>
                <c:pt idx="5494">
                  <c:v>#N/A</c:v>
                </c:pt>
                <c:pt idx="5495">
                  <c:v>#N/A</c:v>
                </c:pt>
                <c:pt idx="5496">
                  <c:v>#N/A</c:v>
                </c:pt>
                <c:pt idx="5497">
                  <c:v>#N/A</c:v>
                </c:pt>
                <c:pt idx="5498">
                  <c:v>#N/A</c:v>
                </c:pt>
                <c:pt idx="5499">
                  <c:v>#N/A</c:v>
                </c:pt>
                <c:pt idx="5500">
                  <c:v>#N/A</c:v>
                </c:pt>
                <c:pt idx="5501">
                  <c:v>#N/A</c:v>
                </c:pt>
                <c:pt idx="5502">
                  <c:v>#N/A</c:v>
                </c:pt>
                <c:pt idx="5503">
                  <c:v>#N/A</c:v>
                </c:pt>
                <c:pt idx="5504">
                  <c:v>#N/A</c:v>
                </c:pt>
                <c:pt idx="5505">
                  <c:v>#N/A</c:v>
                </c:pt>
                <c:pt idx="5506">
                  <c:v>#N/A</c:v>
                </c:pt>
                <c:pt idx="5507">
                  <c:v>#N/A</c:v>
                </c:pt>
                <c:pt idx="5508">
                  <c:v>#N/A</c:v>
                </c:pt>
                <c:pt idx="5509">
                  <c:v>#N/A</c:v>
                </c:pt>
                <c:pt idx="5510">
                  <c:v>#N/A</c:v>
                </c:pt>
                <c:pt idx="5511">
                  <c:v>#N/A</c:v>
                </c:pt>
                <c:pt idx="5512">
                  <c:v>#N/A</c:v>
                </c:pt>
                <c:pt idx="5513">
                  <c:v>#N/A</c:v>
                </c:pt>
                <c:pt idx="5514">
                  <c:v>#N/A</c:v>
                </c:pt>
                <c:pt idx="5515">
                  <c:v>#N/A</c:v>
                </c:pt>
                <c:pt idx="5516">
                  <c:v>#N/A</c:v>
                </c:pt>
                <c:pt idx="5517">
                  <c:v>#N/A</c:v>
                </c:pt>
                <c:pt idx="5518">
                  <c:v>#N/A</c:v>
                </c:pt>
                <c:pt idx="5519">
                  <c:v>#N/A</c:v>
                </c:pt>
                <c:pt idx="5520">
                  <c:v>#N/A</c:v>
                </c:pt>
                <c:pt idx="5521">
                  <c:v>#N/A</c:v>
                </c:pt>
                <c:pt idx="5522">
                  <c:v>#N/A</c:v>
                </c:pt>
                <c:pt idx="5523">
                  <c:v>#N/A</c:v>
                </c:pt>
                <c:pt idx="5524">
                  <c:v>#N/A</c:v>
                </c:pt>
                <c:pt idx="5525">
                  <c:v>#N/A</c:v>
                </c:pt>
                <c:pt idx="5526">
                  <c:v>#N/A</c:v>
                </c:pt>
                <c:pt idx="5527">
                  <c:v>#N/A</c:v>
                </c:pt>
                <c:pt idx="5528">
                  <c:v>#N/A</c:v>
                </c:pt>
                <c:pt idx="5529">
                  <c:v>#N/A</c:v>
                </c:pt>
                <c:pt idx="5530">
                  <c:v>#N/A</c:v>
                </c:pt>
                <c:pt idx="5531">
                  <c:v>#N/A</c:v>
                </c:pt>
                <c:pt idx="5532">
                  <c:v>#N/A</c:v>
                </c:pt>
                <c:pt idx="5533">
                  <c:v>#N/A</c:v>
                </c:pt>
                <c:pt idx="5534">
                  <c:v>#N/A</c:v>
                </c:pt>
                <c:pt idx="5535">
                  <c:v>#N/A</c:v>
                </c:pt>
                <c:pt idx="5536">
                  <c:v>#N/A</c:v>
                </c:pt>
                <c:pt idx="5537">
                  <c:v>#N/A</c:v>
                </c:pt>
                <c:pt idx="5538">
                  <c:v>#N/A</c:v>
                </c:pt>
                <c:pt idx="5539">
                  <c:v>#N/A</c:v>
                </c:pt>
                <c:pt idx="5540">
                  <c:v>#N/A</c:v>
                </c:pt>
                <c:pt idx="5541">
                  <c:v>#N/A</c:v>
                </c:pt>
                <c:pt idx="5542">
                  <c:v>#N/A</c:v>
                </c:pt>
                <c:pt idx="5543">
                  <c:v>#N/A</c:v>
                </c:pt>
                <c:pt idx="5544">
                  <c:v>#N/A</c:v>
                </c:pt>
                <c:pt idx="5545">
                  <c:v>#N/A</c:v>
                </c:pt>
                <c:pt idx="5546">
                  <c:v>#N/A</c:v>
                </c:pt>
                <c:pt idx="5547">
                  <c:v>#N/A</c:v>
                </c:pt>
                <c:pt idx="5548">
                  <c:v>#N/A</c:v>
                </c:pt>
                <c:pt idx="5549">
                  <c:v>#N/A</c:v>
                </c:pt>
                <c:pt idx="5550">
                  <c:v>#N/A</c:v>
                </c:pt>
                <c:pt idx="5551">
                  <c:v>#N/A</c:v>
                </c:pt>
                <c:pt idx="5552">
                  <c:v>#N/A</c:v>
                </c:pt>
                <c:pt idx="5553">
                  <c:v>#N/A</c:v>
                </c:pt>
                <c:pt idx="5554">
                  <c:v>#N/A</c:v>
                </c:pt>
                <c:pt idx="5555">
                  <c:v>#N/A</c:v>
                </c:pt>
                <c:pt idx="5556">
                  <c:v>#N/A</c:v>
                </c:pt>
                <c:pt idx="5557">
                  <c:v>#N/A</c:v>
                </c:pt>
                <c:pt idx="5558">
                  <c:v>#N/A</c:v>
                </c:pt>
                <c:pt idx="5559">
                  <c:v>#N/A</c:v>
                </c:pt>
                <c:pt idx="5560">
                  <c:v>#N/A</c:v>
                </c:pt>
                <c:pt idx="5561">
                  <c:v>#N/A</c:v>
                </c:pt>
                <c:pt idx="5562">
                  <c:v>#N/A</c:v>
                </c:pt>
                <c:pt idx="5563">
                  <c:v>#N/A</c:v>
                </c:pt>
                <c:pt idx="5564">
                  <c:v>#N/A</c:v>
                </c:pt>
                <c:pt idx="5565">
                  <c:v>#N/A</c:v>
                </c:pt>
                <c:pt idx="5566">
                  <c:v>#N/A</c:v>
                </c:pt>
                <c:pt idx="5567">
                  <c:v>#N/A</c:v>
                </c:pt>
                <c:pt idx="5568">
                  <c:v>#N/A</c:v>
                </c:pt>
                <c:pt idx="5569">
                  <c:v>#N/A</c:v>
                </c:pt>
                <c:pt idx="5570">
                  <c:v>#N/A</c:v>
                </c:pt>
                <c:pt idx="5571">
                  <c:v>#N/A</c:v>
                </c:pt>
                <c:pt idx="5572">
                  <c:v>#N/A</c:v>
                </c:pt>
                <c:pt idx="5573">
                  <c:v>#N/A</c:v>
                </c:pt>
                <c:pt idx="5574">
                  <c:v>#N/A</c:v>
                </c:pt>
                <c:pt idx="5575">
                  <c:v>#N/A</c:v>
                </c:pt>
                <c:pt idx="5576">
                  <c:v>#N/A</c:v>
                </c:pt>
                <c:pt idx="5577">
                  <c:v>#N/A</c:v>
                </c:pt>
                <c:pt idx="5578">
                  <c:v>#N/A</c:v>
                </c:pt>
                <c:pt idx="5579">
                  <c:v>#N/A</c:v>
                </c:pt>
                <c:pt idx="5580">
                  <c:v>#N/A</c:v>
                </c:pt>
                <c:pt idx="5581">
                  <c:v>#N/A</c:v>
                </c:pt>
                <c:pt idx="5582">
                  <c:v>#N/A</c:v>
                </c:pt>
                <c:pt idx="5583">
                  <c:v>#N/A</c:v>
                </c:pt>
                <c:pt idx="5584">
                  <c:v>#N/A</c:v>
                </c:pt>
                <c:pt idx="5585">
                  <c:v>#N/A</c:v>
                </c:pt>
                <c:pt idx="5586">
                  <c:v>#N/A</c:v>
                </c:pt>
                <c:pt idx="5587">
                  <c:v>#N/A</c:v>
                </c:pt>
                <c:pt idx="5588">
                  <c:v>#N/A</c:v>
                </c:pt>
                <c:pt idx="5589">
                  <c:v>#N/A</c:v>
                </c:pt>
                <c:pt idx="5590">
                  <c:v>#N/A</c:v>
                </c:pt>
                <c:pt idx="5591">
                  <c:v>#N/A</c:v>
                </c:pt>
                <c:pt idx="5592">
                  <c:v>#N/A</c:v>
                </c:pt>
                <c:pt idx="5593">
                  <c:v>#N/A</c:v>
                </c:pt>
                <c:pt idx="5594">
                  <c:v>#N/A</c:v>
                </c:pt>
                <c:pt idx="5595">
                  <c:v>#N/A</c:v>
                </c:pt>
                <c:pt idx="5596">
                  <c:v>#N/A</c:v>
                </c:pt>
                <c:pt idx="5597">
                  <c:v>#N/A</c:v>
                </c:pt>
                <c:pt idx="5598">
                  <c:v>#N/A</c:v>
                </c:pt>
                <c:pt idx="5599">
                  <c:v>#N/A</c:v>
                </c:pt>
                <c:pt idx="5600">
                  <c:v>#N/A</c:v>
                </c:pt>
                <c:pt idx="5601">
                  <c:v>#N/A</c:v>
                </c:pt>
                <c:pt idx="5602">
                  <c:v>#N/A</c:v>
                </c:pt>
                <c:pt idx="5603">
                  <c:v>#N/A</c:v>
                </c:pt>
                <c:pt idx="5604">
                  <c:v>#N/A</c:v>
                </c:pt>
                <c:pt idx="5605">
                  <c:v>#N/A</c:v>
                </c:pt>
                <c:pt idx="5606">
                  <c:v>#N/A</c:v>
                </c:pt>
                <c:pt idx="5607">
                  <c:v>#N/A</c:v>
                </c:pt>
                <c:pt idx="5608">
                  <c:v>#N/A</c:v>
                </c:pt>
                <c:pt idx="5609">
                  <c:v>#N/A</c:v>
                </c:pt>
                <c:pt idx="5610">
                  <c:v>#N/A</c:v>
                </c:pt>
                <c:pt idx="5611">
                  <c:v>#N/A</c:v>
                </c:pt>
                <c:pt idx="5612">
                  <c:v>#N/A</c:v>
                </c:pt>
                <c:pt idx="5613">
                  <c:v>#N/A</c:v>
                </c:pt>
                <c:pt idx="5614">
                  <c:v>#N/A</c:v>
                </c:pt>
                <c:pt idx="5615">
                  <c:v>#N/A</c:v>
                </c:pt>
                <c:pt idx="5616">
                  <c:v>#N/A</c:v>
                </c:pt>
                <c:pt idx="5617">
                  <c:v>#N/A</c:v>
                </c:pt>
                <c:pt idx="5618">
                  <c:v>#N/A</c:v>
                </c:pt>
                <c:pt idx="5619">
                  <c:v>#N/A</c:v>
                </c:pt>
                <c:pt idx="5620">
                  <c:v>#N/A</c:v>
                </c:pt>
                <c:pt idx="5621">
                  <c:v>#N/A</c:v>
                </c:pt>
                <c:pt idx="5622">
                  <c:v>#N/A</c:v>
                </c:pt>
                <c:pt idx="5623">
                  <c:v>#N/A</c:v>
                </c:pt>
                <c:pt idx="5624">
                  <c:v>#N/A</c:v>
                </c:pt>
                <c:pt idx="5625">
                  <c:v>#N/A</c:v>
                </c:pt>
                <c:pt idx="5626">
                  <c:v>#N/A</c:v>
                </c:pt>
                <c:pt idx="5627">
                  <c:v>#N/A</c:v>
                </c:pt>
                <c:pt idx="5628">
                  <c:v>#N/A</c:v>
                </c:pt>
                <c:pt idx="5629">
                  <c:v>#N/A</c:v>
                </c:pt>
                <c:pt idx="5630">
                  <c:v>#N/A</c:v>
                </c:pt>
                <c:pt idx="5631">
                  <c:v>#N/A</c:v>
                </c:pt>
                <c:pt idx="5632">
                  <c:v>#N/A</c:v>
                </c:pt>
                <c:pt idx="5633">
                  <c:v>#N/A</c:v>
                </c:pt>
                <c:pt idx="5634">
                  <c:v>#N/A</c:v>
                </c:pt>
                <c:pt idx="5635">
                  <c:v>#N/A</c:v>
                </c:pt>
                <c:pt idx="5636">
                  <c:v>#N/A</c:v>
                </c:pt>
                <c:pt idx="5637">
                  <c:v>#N/A</c:v>
                </c:pt>
                <c:pt idx="5638">
                  <c:v>#N/A</c:v>
                </c:pt>
                <c:pt idx="5639">
                  <c:v>#N/A</c:v>
                </c:pt>
                <c:pt idx="5640">
                  <c:v>#N/A</c:v>
                </c:pt>
                <c:pt idx="5641">
                  <c:v>#N/A</c:v>
                </c:pt>
                <c:pt idx="5642">
                  <c:v>#N/A</c:v>
                </c:pt>
                <c:pt idx="5643">
                  <c:v>#N/A</c:v>
                </c:pt>
                <c:pt idx="5644">
                  <c:v>#N/A</c:v>
                </c:pt>
                <c:pt idx="5645">
                  <c:v>#N/A</c:v>
                </c:pt>
                <c:pt idx="5646">
                  <c:v>#N/A</c:v>
                </c:pt>
                <c:pt idx="5647">
                  <c:v>#N/A</c:v>
                </c:pt>
                <c:pt idx="5648">
                  <c:v>#N/A</c:v>
                </c:pt>
                <c:pt idx="5649">
                  <c:v>#N/A</c:v>
                </c:pt>
                <c:pt idx="5650">
                  <c:v>#N/A</c:v>
                </c:pt>
                <c:pt idx="5651">
                  <c:v>#N/A</c:v>
                </c:pt>
                <c:pt idx="5652">
                  <c:v>#N/A</c:v>
                </c:pt>
                <c:pt idx="5653">
                  <c:v>#N/A</c:v>
                </c:pt>
                <c:pt idx="5654">
                  <c:v>#N/A</c:v>
                </c:pt>
                <c:pt idx="5655">
                  <c:v>#N/A</c:v>
                </c:pt>
                <c:pt idx="5656">
                  <c:v>#N/A</c:v>
                </c:pt>
                <c:pt idx="5657">
                  <c:v>#N/A</c:v>
                </c:pt>
                <c:pt idx="5658">
                  <c:v>#N/A</c:v>
                </c:pt>
                <c:pt idx="5659">
                  <c:v>#N/A</c:v>
                </c:pt>
                <c:pt idx="5660">
                  <c:v>#N/A</c:v>
                </c:pt>
                <c:pt idx="5661">
                  <c:v>#N/A</c:v>
                </c:pt>
                <c:pt idx="5662">
                  <c:v>#N/A</c:v>
                </c:pt>
                <c:pt idx="5663">
                  <c:v>#N/A</c:v>
                </c:pt>
                <c:pt idx="5664">
                  <c:v>#N/A</c:v>
                </c:pt>
                <c:pt idx="5665">
                  <c:v>#N/A</c:v>
                </c:pt>
                <c:pt idx="5666">
                  <c:v>#N/A</c:v>
                </c:pt>
                <c:pt idx="5667">
                  <c:v>#N/A</c:v>
                </c:pt>
                <c:pt idx="5668">
                  <c:v>#N/A</c:v>
                </c:pt>
                <c:pt idx="5669">
                  <c:v>#N/A</c:v>
                </c:pt>
                <c:pt idx="5670">
                  <c:v>#N/A</c:v>
                </c:pt>
                <c:pt idx="5671">
                  <c:v>#N/A</c:v>
                </c:pt>
                <c:pt idx="5672">
                  <c:v>#N/A</c:v>
                </c:pt>
                <c:pt idx="5673">
                  <c:v>#N/A</c:v>
                </c:pt>
                <c:pt idx="5674">
                  <c:v>#N/A</c:v>
                </c:pt>
                <c:pt idx="5675">
                  <c:v>#N/A</c:v>
                </c:pt>
                <c:pt idx="5676">
                  <c:v>#N/A</c:v>
                </c:pt>
                <c:pt idx="5677">
                  <c:v>#N/A</c:v>
                </c:pt>
                <c:pt idx="5678">
                  <c:v>#N/A</c:v>
                </c:pt>
                <c:pt idx="5679">
                  <c:v>#N/A</c:v>
                </c:pt>
                <c:pt idx="5680">
                  <c:v>#N/A</c:v>
                </c:pt>
                <c:pt idx="5681">
                  <c:v>#N/A</c:v>
                </c:pt>
                <c:pt idx="5682">
                  <c:v>#N/A</c:v>
                </c:pt>
                <c:pt idx="5683">
                  <c:v>#N/A</c:v>
                </c:pt>
                <c:pt idx="5684">
                  <c:v>#N/A</c:v>
                </c:pt>
                <c:pt idx="5685">
                  <c:v>#N/A</c:v>
                </c:pt>
                <c:pt idx="5686">
                  <c:v>#N/A</c:v>
                </c:pt>
                <c:pt idx="5687">
                  <c:v>#N/A</c:v>
                </c:pt>
                <c:pt idx="5688">
                  <c:v>#N/A</c:v>
                </c:pt>
                <c:pt idx="5689">
                  <c:v>#N/A</c:v>
                </c:pt>
                <c:pt idx="5690">
                  <c:v>#N/A</c:v>
                </c:pt>
                <c:pt idx="5691">
                  <c:v>#N/A</c:v>
                </c:pt>
                <c:pt idx="5692">
                  <c:v>#N/A</c:v>
                </c:pt>
                <c:pt idx="5693">
                  <c:v>#N/A</c:v>
                </c:pt>
                <c:pt idx="5694">
                  <c:v>#N/A</c:v>
                </c:pt>
                <c:pt idx="5695">
                  <c:v>#N/A</c:v>
                </c:pt>
                <c:pt idx="5696">
                  <c:v>#N/A</c:v>
                </c:pt>
                <c:pt idx="5697">
                  <c:v>#N/A</c:v>
                </c:pt>
                <c:pt idx="5698">
                  <c:v>#N/A</c:v>
                </c:pt>
                <c:pt idx="5699">
                  <c:v>#N/A</c:v>
                </c:pt>
                <c:pt idx="5700">
                  <c:v>#N/A</c:v>
                </c:pt>
                <c:pt idx="5701">
                  <c:v>#N/A</c:v>
                </c:pt>
                <c:pt idx="5702">
                  <c:v>#N/A</c:v>
                </c:pt>
                <c:pt idx="5703">
                  <c:v>#N/A</c:v>
                </c:pt>
                <c:pt idx="5704">
                  <c:v>#N/A</c:v>
                </c:pt>
                <c:pt idx="5705">
                  <c:v>#N/A</c:v>
                </c:pt>
                <c:pt idx="5706">
                  <c:v>#N/A</c:v>
                </c:pt>
                <c:pt idx="5707">
                  <c:v>#N/A</c:v>
                </c:pt>
                <c:pt idx="5708">
                  <c:v>#N/A</c:v>
                </c:pt>
                <c:pt idx="5709">
                  <c:v>#N/A</c:v>
                </c:pt>
                <c:pt idx="5710">
                  <c:v>#N/A</c:v>
                </c:pt>
                <c:pt idx="5711">
                  <c:v>#N/A</c:v>
                </c:pt>
                <c:pt idx="5712">
                  <c:v>#N/A</c:v>
                </c:pt>
                <c:pt idx="5713">
                  <c:v>#N/A</c:v>
                </c:pt>
                <c:pt idx="5714">
                  <c:v>#N/A</c:v>
                </c:pt>
                <c:pt idx="5715">
                  <c:v>#N/A</c:v>
                </c:pt>
                <c:pt idx="5716">
                  <c:v>#N/A</c:v>
                </c:pt>
                <c:pt idx="5717">
                  <c:v>#N/A</c:v>
                </c:pt>
                <c:pt idx="5718">
                  <c:v>#N/A</c:v>
                </c:pt>
                <c:pt idx="5719">
                  <c:v>#N/A</c:v>
                </c:pt>
                <c:pt idx="5720">
                  <c:v>#N/A</c:v>
                </c:pt>
                <c:pt idx="5721">
                  <c:v>#N/A</c:v>
                </c:pt>
                <c:pt idx="5722">
                  <c:v>#N/A</c:v>
                </c:pt>
                <c:pt idx="5723">
                  <c:v>#N/A</c:v>
                </c:pt>
                <c:pt idx="5724">
                  <c:v>#N/A</c:v>
                </c:pt>
                <c:pt idx="5725">
                  <c:v>#N/A</c:v>
                </c:pt>
                <c:pt idx="5726">
                  <c:v>#N/A</c:v>
                </c:pt>
                <c:pt idx="5727">
                  <c:v>#N/A</c:v>
                </c:pt>
                <c:pt idx="5728">
                  <c:v>#N/A</c:v>
                </c:pt>
                <c:pt idx="5729">
                  <c:v>#N/A</c:v>
                </c:pt>
                <c:pt idx="5730">
                  <c:v>#N/A</c:v>
                </c:pt>
                <c:pt idx="5731">
                  <c:v>#N/A</c:v>
                </c:pt>
                <c:pt idx="5732">
                  <c:v>#N/A</c:v>
                </c:pt>
                <c:pt idx="5733">
                  <c:v>#N/A</c:v>
                </c:pt>
                <c:pt idx="5734">
                  <c:v>#N/A</c:v>
                </c:pt>
                <c:pt idx="5735">
                  <c:v>#N/A</c:v>
                </c:pt>
                <c:pt idx="5736">
                  <c:v>#N/A</c:v>
                </c:pt>
                <c:pt idx="5737">
                  <c:v>#N/A</c:v>
                </c:pt>
                <c:pt idx="5738">
                  <c:v>#N/A</c:v>
                </c:pt>
                <c:pt idx="5739">
                  <c:v>#N/A</c:v>
                </c:pt>
                <c:pt idx="5740">
                  <c:v>#N/A</c:v>
                </c:pt>
                <c:pt idx="5741">
                  <c:v>#N/A</c:v>
                </c:pt>
                <c:pt idx="5742">
                  <c:v>#N/A</c:v>
                </c:pt>
                <c:pt idx="5743">
                  <c:v>#N/A</c:v>
                </c:pt>
                <c:pt idx="5744">
                  <c:v>#N/A</c:v>
                </c:pt>
                <c:pt idx="5745">
                  <c:v>#N/A</c:v>
                </c:pt>
                <c:pt idx="5746">
                  <c:v>#N/A</c:v>
                </c:pt>
                <c:pt idx="5747">
                  <c:v>#N/A</c:v>
                </c:pt>
                <c:pt idx="5748">
                  <c:v>#N/A</c:v>
                </c:pt>
                <c:pt idx="5749">
                  <c:v>#N/A</c:v>
                </c:pt>
                <c:pt idx="5750">
                  <c:v>#N/A</c:v>
                </c:pt>
                <c:pt idx="5751">
                  <c:v>#N/A</c:v>
                </c:pt>
                <c:pt idx="5752">
                  <c:v>#N/A</c:v>
                </c:pt>
                <c:pt idx="5753">
                  <c:v>#N/A</c:v>
                </c:pt>
                <c:pt idx="5754">
                  <c:v>#N/A</c:v>
                </c:pt>
                <c:pt idx="5755">
                  <c:v>#N/A</c:v>
                </c:pt>
                <c:pt idx="5756">
                  <c:v>#N/A</c:v>
                </c:pt>
                <c:pt idx="5757">
                  <c:v>#N/A</c:v>
                </c:pt>
                <c:pt idx="5758">
                  <c:v>#N/A</c:v>
                </c:pt>
                <c:pt idx="5759">
                  <c:v>#N/A</c:v>
                </c:pt>
                <c:pt idx="5760">
                  <c:v>#N/A</c:v>
                </c:pt>
                <c:pt idx="5761">
                  <c:v>#N/A</c:v>
                </c:pt>
                <c:pt idx="5762">
                  <c:v>#N/A</c:v>
                </c:pt>
                <c:pt idx="5763">
                  <c:v>#N/A</c:v>
                </c:pt>
                <c:pt idx="5764">
                  <c:v>#N/A</c:v>
                </c:pt>
                <c:pt idx="5765">
                  <c:v>#N/A</c:v>
                </c:pt>
                <c:pt idx="5766">
                  <c:v>#N/A</c:v>
                </c:pt>
                <c:pt idx="5767">
                  <c:v>#N/A</c:v>
                </c:pt>
                <c:pt idx="5768">
                  <c:v>#N/A</c:v>
                </c:pt>
                <c:pt idx="5769">
                  <c:v>#N/A</c:v>
                </c:pt>
                <c:pt idx="5770">
                  <c:v>#N/A</c:v>
                </c:pt>
                <c:pt idx="5771">
                  <c:v>#N/A</c:v>
                </c:pt>
                <c:pt idx="5772">
                  <c:v>#N/A</c:v>
                </c:pt>
                <c:pt idx="5773">
                  <c:v>#N/A</c:v>
                </c:pt>
                <c:pt idx="5774">
                  <c:v>#N/A</c:v>
                </c:pt>
                <c:pt idx="5775">
                  <c:v>#N/A</c:v>
                </c:pt>
                <c:pt idx="5776">
                  <c:v>#N/A</c:v>
                </c:pt>
                <c:pt idx="5777">
                  <c:v>#N/A</c:v>
                </c:pt>
                <c:pt idx="5778">
                  <c:v>#N/A</c:v>
                </c:pt>
                <c:pt idx="5779">
                  <c:v>#N/A</c:v>
                </c:pt>
                <c:pt idx="5780">
                  <c:v>#N/A</c:v>
                </c:pt>
                <c:pt idx="5781">
                  <c:v>#N/A</c:v>
                </c:pt>
                <c:pt idx="5782">
                  <c:v>#N/A</c:v>
                </c:pt>
                <c:pt idx="5783">
                  <c:v>#N/A</c:v>
                </c:pt>
                <c:pt idx="5784">
                  <c:v>#N/A</c:v>
                </c:pt>
                <c:pt idx="5785">
                  <c:v>#N/A</c:v>
                </c:pt>
                <c:pt idx="5786">
                  <c:v>#N/A</c:v>
                </c:pt>
                <c:pt idx="5787">
                  <c:v>#N/A</c:v>
                </c:pt>
                <c:pt idx="5788">
                  <c:v>#N/A</c:v>
                </c:pt>
                <c:pt idx="5789">
                  <c:v>#N/A</c:v>
                </c:pt>
                <c:pt idx="5790">
                  <c:v>#N/A</c:v>
                </c:pt>
                <c:pt idx="5791">
                  <c:v>#N/A</c:v>
                </c:pt>
                <c:pt idx="5792">
                  <c:v>#N/A</c:v>
                </c:pt>
                <c:pt idx="5793">
                  <c:v>#N/A</c:v>
                </c:pt>
                <c:pt idx="5794">
                  <c:v>#N/A</c:v>
                </c:pt>
                <c:pt idx="5795">
                  <c:v>#N/A</c:v>
                </c:pt>
                <c:pt idx="5796">
                  <c:v>#N/A</c:v>
                </c:pt>
                <c:pt idx="5797">
                  <c:v>#N/A</c:v>
                </c:pt>
                <c:pt idx="5798">
                  <c:v>#N/A</c:v>
                </c:pt>
                <c:pt idx="5799">
                  <c:v>#N/A</c:v>
                </c:pt>
                <c:pt idx="5800">
                  <c:v>#N/A</c:v>
                </c:pt>
                <c:pt idx="5801">
                  <c:v>#N/A</c:v>
                </c:pt>
                <c:pt idx="5802">
                  <c:v>#N/A</c:v>
                </c:pt>
                <c:pt idx="5803">
                  <c:v>#N/A</c:v>
                </c:pt>
                <c:pt idx="5804">
                  <c:v>#N/A</c:v>
                </c:pt>
                <c:pt idx="5805">
                  <c:v>#N/A</c:v>
                </c:pt>
                <c:pt idx="5806">
                  <c:v>#N/A</c:v>
                </c:pt>
                <c:pt idx="5807">
                  <c:v>#N/A</c:v>
                </c:pt>
                <c:pt idx="5808">
                  <c:v>#N/A</c:v>
                </c:pt>
                <c:pt idx="5809">
                  <c:v>#N/A</c:v>
                </c:pt>
                <c:pt idx="5810">
                  <c:v>#N/A</c:v>
                </c:pt>
                <c:pt idx="5811">
                  <c:v>#N/A</c:v>
                </c:pt>
                <c:pt idx="5812">
                  <c:v>#N/A</c:v>
                </c:pt>
                <c:pt idx="5813">
                  <c:v>#N/A</c:v>
                </c:pt>
                <c:pt idx="5814">
                  <c:v>#N/A</c:v>
                </c:pt>
                <c:pt idx="5815">
                  <c:v>#N/A</c:v>
                </c:pt>
                <c:pt idx="5816">
                  <c:v>#N/A</c:v>
                </c:pt>
                <c:pt idx="5817">
                  <c:v>#N/A</c:v>
                </c:pt>
                <c:pt idx="5818">
                  <c:v>#N/A</c:v>
                </c:pt>
                <c:pt idx="5819">
                  <c:v>#N/A</c:v>
                </c:pt>
                <c:pt idx="5820">
                  <c:v>#N/A</c:v>
                </c:pt>
                <c:pt idx="5821">
                  <c:v>#N/A</c:v>
                </c:pt>
                <c:pt idx="5822">
                  <c:v>#N/A</c:v>
                </c:pt>
                <c:pt idx="5823">
                  <c:v>#N/A</c:v>
                </c:pt>
                <c:pt idx="5824">
                  <c:v>#N/A</c:v>
                </c:pt>
                <c:pt idx="5825">
                  <c:v>#N/A</c:v>
                </c:pt>
                <c:pt idx="5826">
                  <c:v>#N/A</c:v>
                </c:pt>
                <c:pt idx="5827">
                  <c:v>#N/A</c:v>
                </c:pt>
                <c:pt idx="5828">
                  <c:v>#N/A</c:v>
                </c:pt>
                <c:pt idx="5829">
                  <c:v>#N/A</c:v>
                </c:pt>
                <c:pt idx="5830">
                  <c:v>#N/A</c:v>
                </c:pt>
                <c:pt idx="5831">
                  <c:v>#N/A</c:v>
                </c:pt>
                <c:pt idx="5832">
                  <c:v>#N/A</c:v>
                </c:pt>
                <c:pt idx="5833">
                  <c:v>#N/A</c:v>
                </c:pt>
                <c:pt idx="5834">
                  <c:v>#N/A</c:v>
                </c:pt>
                <c:pt idx="5835">
                  <c:v>#N/A</c:v>
                </c:pt>
                <c:pt idx="5836">
                  <c:v>#N/A</c:v>
                </c:pt>
                <c:pt idx="5837">
                  <c:v>#N/A</c:v>
                </c:pt>
                <c:pt idx="5838">
                  <c:v>#N/A</c:v>
                </c:pt>
                <c:pt idx="5839">
                  <c:v>#N/A</c:v>
                </c:pt>
                <c:pt idx="5840">
                  <c:v>#N/A</c:v>
                </c:pt>
                <c:pt idx="5841">
                  <c:v>#N/A</c:v>
                </c:pt>
                <c:pt idx="5842">
                  <c:v>#N/A</c:v>
                </c:pt>
                <c:pt idx="5843">
                  <c:v>#N/A</c:v>
                </c:pt>
                <c:pt idx="5844">
                  <c:v>#N/A</c:v>
                </c:pt>
                <c:pt idx="5845">
                  <c:v>#N/A</c:v>
                </c:pt>
                <c:pt idx="5846">
                  <c:v>#N/A</c:v>
                </c:pt>
                <c:pt idx="5847">
                  <c:v>#N/A</c:v>
                </c:pt>
                <c:pt idx="5848">
                  <c:v>#N/A</c:v>
                </c:pt>
                <c:pt idx="5849">
                  <c:v>#N/A</c:v>
                </c:pt>
                <c:pt idx="5850">
                  <c:v>#N/A</c:v>
                </c:pt>
                <c:pt idx="5851">
                  <c:v>#N/A</c:v>
                </c:pt>
                <c:pt idx="5852">
                  <c:v>#N/A</c:v>
                </c:pt>
                <c:pt idx="5853">
                  <c:v>#N/A</c:v>
                </c:pt>
                <c:pt idx="5854">
                  <c:v>#N/A</c:v>
                </c:pt>
                <c:pt idx="5855">
                  <c:v>#N/A</c:v>
                </c:pt>
                <c:pt idx="5856">
                  <c:v>#N/A</c:v>
                </c:pt>
                <c:pt idx="5857">
                  <c:v>#N/A</c:v>
                </c:pt>
                <c:pt idx="5858">
                  <c:v>#N/A</c:v>
                </c:pt>
                <c:pt idx="5859">
                  <c:v>#N/A</c:v>
                </c:pt>
                <c:pt idx="5860">
                  <c:v>#N/A</c:v>
                </c:pt>
                <c:pt idx="5861">
                  <c:v>#N/A</c:v>
                </c:pt>
                <c:pt idx="5862">
                  <c:v>#N/A</c:v>
                </c:pt>
                <c:pt idx="5863">
                  <c:v>#N/A</c:v>
                </c:pt>
                <c:pt idx="5864">
                  <c:v>#N/A</c:v>
                </c:pt>
                <c:pt idx="5865">
                  <c:v>#N/A</c:v>
                </c:pt>
                <c:pt idx="5866">
                  <c:v>#N/A</c:v>
                </c:pt>
                <c:pt idx="5867">
                  <c:v>#N/A</c:v>
                </c:pt>
                <c:pt idx="5868">
                  <c:v>#N/A</c:v>
                </c:pt>
                <c:pt idx="5869">
                  <c:v>#N/A</c:v>
                </c:pt>
                <c:pt idx="5870">
                  <c:v>#N/A</c:v>
                </c:pt>
                <c:pt idx="5871">
                  <c:v>#N/A</c:v>
                </c:pt>
                <c:pt idx="5872">
                  <c:v>#N/A</c:v>
                </c:pt>
                <c:pt idx="5873">
                  <c:v>#N/A</c:v>
                </c:pt>
                <c:pt idx="5874">
                  <c:v>#N/A</c:v>
                </c:pt>
                <c:pt idx="5875">
                  <c:v>#N/A</c:v>
                </c:pt>
                <c:pt idx="5876">
                  <c:v>#N/A</c:v>
                </c:pt>
                <c:pt idx="5877">
                  <c:v>#N/A</c:v>
                </c:pt>
                <c:pt idx="5878">
                  <c:v>#N/A</c:v>
                </c:pt>
                <c:pt idx="5879">
                  <c:v>#N/A</c:v>
                </c:pt>
                <c:pt idx="5880">
                  <c:v>#N/A</c:v>
                </c:pt>
                <c:pt idx="5881">
                  <c:v>#N/A</c:v>
                </c:pt>
                <c:pt idx="5882">
                  <c:v>#N/A</c:v>
                </c:pt>
                <c:pt idx="5883">
                  <c:v>#N/A</c:v>
                </c:pt>
                <c:pt idx="5884">
                  <c:v>#N/A</c:v>
                </c:pt>
                <c:pt idx="5885">
                  <c:v>#N/A</c:v>
                </c:pt>
                <c:pt idx="5886">
                  <c:v>#N/A</c:v>
                </c:pt>
                <c:pt idx="5887">
                  <c:v>#N/A</c:v>
                </c:pt>
                <c:pt idx="5888">
                  <c:v>#N/A</c:v>
                </c:pt>
                <c:pt idx="5889">
                  <c:v>#N/A</c:v>
                </c:pt>
                <c:pt idx="5890">
                  <c:v>#N/A</c:v>
                </c:pt>
                <c:pt idx="5891">
                  <c:v>#N/A</c:v>
                </c:pt>
                <c:pt idx="5892">
                  <c:v>#N/A</c:v>
                </c:pt>
                <c:pt idx="5893">
                  <c:v>#N/A</c:v>
                </c:pt>
                <c:pt idx="5894">
                  <c:v>#N/A</c:v>
                </c:pt>
                <c:pt idx="5895">
                  <c:v>#N/A</c:v>
                </c:pt>
                <c:pt idx="5896">
                  <c:v>#N/A</c:v>
                </c:pt>
                <c:pt idx="5897">
                  <c:v>#N/A</c:v>
                </c:pt>
                <c:pt idx="5898">
                  <c:v>#N/A</c:v>
                </c:pt>
                <c:pt idx="5899">
                  <c:v>#N/A</c:v>
                </c:pt>
                <c:pt idx="5900">
                  <c:v>#N/A</c:v>
                </c:pt>
                <c:pt idx="5901">
                  <c:v>#N/A</c:v>
                </c:pt>
                <c:pt idx="5902">
                  <c:v>#N/A</c:v>
                </c:pt>
                <c:pt idx="5903">
                  <c:v>#N/A</c:v>
                </c:pt>
                <c:pt idx="5904">
                  <c:v>#N/A</c:v>
                </c:pt>
                <c:pt idx="5905">
                  <c:v>#N/A</c:v>
                </c:pt>
                <c:pt idx="5906">
                  <c:v>#N/A</c:v>
                </c:pt>
                <c:pt idx="5907">
                  <c:v>#N/A</c:v>
                </c:pt>
                <c:pt idx="5908">
                  <c:v>#N/A</c:v>
                </c:pt>
                <c:pt idx="5909">
                  <c:v>#N/A</c:v>
                </c:pt>
                <c:pt idx="5910">
                  <c:v>#N/A</c:v>
                </c:pt>
                <c:pt idx="5911">
                  <c:v>#N/A</c:v>
                </c:pt>
                <c:pt idx="5912">
                  <c:v>#N/A</c:v>
                </c:pt>
                <c:pt idx="5913">
                  <c:v>#N/A</c:v>
                </c:pt>
                <c:pt idx="5914">
                  <c:v>#N/A</c:v>
                </c:pt>
                <c:pt idx="5915">
                  <c:v>#N/A</c:v>
                </c:pt>
                <c:pt idx="5916">
                  <c:v>#N/A</c:v>
                </c:pt>
                <c:pt idx="5917">
                  <c:v>#N/A</c:v>
                </c:pt>
                <c:pt idx="5918">
                  <c:v>#N/A</c:v>
                </c:pt>
                <c:pt idx="5919">
                  <c:v>#N/A</c:v>
                </c:pt>
                <c:pt idx="5920">
                  <c:v>#N/A</c:v>
                </c:pt>
                <c:pt idx="5921">
                  <c:v>#N/A</c:v>
                </c:pt>
                <c:pt idx="5922">
                  <c:v>#N/A</c:v>
                </c:pt>
                <c:pt idx="5923">
                  <c:v>#N/A</c:v>
                </c:pt>
                <c:pt idx="5924">
                  <c:v>#N/A</c:v>
                </c:pt>
                <c:pt idx="5925">
                  <c:v>#N/A</c:v>
                </c:pt>
                <c:pt idx="5926">
                  <c:v>#N/A</c:v>
                </c:pt>
                <c:pt idx="5927">
                  <c:v>#N/A</c:v>
                </c:pt>
                <c:pt idx="5928">
                  <c:v>#N/A</c:v>
                </c:pt>
                <c:pt idx="5929">
                  <c:v>#N/A</c:v>
                </c:pt>
                <c:pt idx="5930">
                  <c:v>#N/A</c:v>
                </c:pt>
                <c:pt idx="5931">
                  <c:v>#N/A</c:v>
                </c:pt>
                <c:pt idx="5932">
                  <c:v>#N/A</c:v>
                </c:pt>
                <c:pt idx="5933">
                  <c:v>#N/A</c:v>
                </c:pt>
                <c:pt idx="5934">
                  <c:v>#N/A</c:v>
                </c:pt>
                <c:pt idx="5935">
                  <c:v>#N/A</c:v>
                </c:pt>
                <c:pt idx="5936">
                  <c:v>#N/A</c:v>
                </c:pt>
                <c:pt idx="5937">
                  <c:v>#N/A</c:v>
                </c:pt>
                <c:pt idx="5938">
                  <c:v>#N/A</c:v>
                </c:pt>
                <c:pt idx="5939">
                  <c:v>#N/A</c:v>
                </c:pt>
                <c:pt idx="5940">
                  <c:v>#N/A</c:v>
                </c:pt>
                <c:pt idx="5941">
                  <c:v>#N/A</c:v>
                </c:pt>
                <c:pt idx="5942">
                  <c:v>#N/A</c:v>
                </c:pt>
                <c:pt idx="5943">
                  <c:v>#N/A</c:v>
                </c:pt>
                <c:pt idx="5944">
                  <c:v>#N/A</c:v>
                </c:pt>
                <c:pt idx="5945">
                  <c:v>#N/A</c:v>
                </c:pt>
                <c:pt idx="5946">
                  <c:v>#N/A</c:v>
                </c:pt>
                <c:pt idx="5947">
                  <c:v>#N/A</c:v>
                </c:pt>
                <c:pt idx="5948">
                  <c:v>#N/A</c:v>
                </c:pt>
                <c:pt idx="5949">
                  <c:v>#N/A</c:v>
                </c:pt>
                <c:pt idx="5950">
                  <c:v>#N/A</c:v>
                </c:pt>
                <c:pt idx="5951">
                  <c:v>#N/A</c:v>
                </c:pt>
                <c:pt idx="5952">
                  <c:v>#N/A</c:v>
                </c:pt>
                <c:pt idx="5953">
                  <c:v>#N/A</c:v>
                </c:pt>
                <c:pt idx="5954">
                  <c:v>#N/A</c:v>
                </c:pt>
                <c:pt idx="5955">
                  <c:v>#N/A</c:v>
                </c:pt>
                <c:pt idx="5956">
                  <c:v>#N/A</c:v>
                </c:pt>
                <c:pt idx="5957">
                  <c:v>#N/A</c:v>
                </c:pt>
                <c:pt idx="5958">
                  <c:v>#N/A</c:v>
                </c:pt>
                <c:pt idx="5959">
                  <c:v>#N/A</c:v>
                </c:pt>
                <c:pt idx="5960">
                  <c:v>#N/A</c:v>
                </c:pt>
                <c:pt idx="5961">
                  <c:v>#N/A</c:v>
                </c:pt>
                <c:pt idx="5962">
                  <c:v>#N/A</c:v>
                </c:pt>
                <c:pt idx="5963">
                  <c:v>#N/A</c:v>
                </c:pt>
                <c:pt idx="5964">
                  <c:v>#N/A</c:v>
                </c:pt>
                <c:pt idx="5965">
                  <c:v>#N/A</c:v>
                </c:pt>
                <c:pt idx="5966">
                  <c:v>#N/A</c:v>
                </c:pt>
                <c:pt idx="5967">
                  <c:v>#N/A</c:v>
                </c:pt>
                <c:pt idx="5968">
                  <c:v>#N/A</c:v>
                </c:pt>
                <c:pt idx="5969">
                  <c:v>#N/A</c:v>
                </c:pt>
                <c:pt idx="5970">
                  <c:v>#N/A</c:v>
                </c:pt>
                <c:pt idx="5971">
                  <c:v>#N/A</c:v>
                </c:pt>
                <c:pt idx="5972">
                  <c:v>#N/A</c:v>
                </c:pt>
                <c:pt idx="5973">
                  <c:v>#N/A</c:v>
                </c:pt>
                <c:pt idx="5974">
                  <c:v>#N/A</c:v>
                </c:pt>
                <c:pt idx="5975">
                  <c:v>#N/A</c:v>
                </c:pt>
                <c:pt idx="5976">
                  <c:v>#N/A</c:v>
                </c:pt>
                <c:pt idx="5977">
                  <c:v>#N/A</c:v>
                </c:pt>
                <c:pt idx="5978">
                  <c:v>#N/A</c:v>
                </c:pt>
                <c:pt idx="5979">
                  <c:v>#N/A</c:v>
                </c:pt>
                <c:pt idx="5980">
                  <c:v>#N/A</c:v>
                </c:pt>
                <c:pt idx="5981">
                  <c:v>#N/A</c:v>
                </c:pt>
                <c:pt idx="5982">
                  <c:v>#N/A</c:v>
                </c:pt>
                <c:pt idx="5983">
                  <c:v>#N/A</c:v>
                </c:pt>
                <c:pt idx="5984">
                  <c:v>#N/A</c:v>
                </c:pt>
                <c:pt idx="5985">
                  <c:v>#N/A</c:v>
                </c:pt>
                <c:pt idx="5986">
                  <c:v>#N/A</c:v>
                </c:pt>
                <c:pt idx="5987">
                  <c:v>#N/A</c:v>
                </c:pt>
                <c:pt idx="5988">
                  <c:v>#N/A</c:v>
                </c:pt>
                <c:pt idx="5989">
                  <c:v>#N/A</c:v>
                </c:pt>
                <c:pt idx="5990">
                  <c:v>#N/A</c:v>
                </c:pt>
                <c:pt idx="5991">
                  <c:v>#N/A</c:v>
                </c:pt>
                <c:pt idx="5992">
                  <c:v>#N/A</c:v>
                </c:pt>
                <c:pt idx="5993">
                  <c:v>#N/A</c:v>
                </c:pt>
                <c:pt idx="5994">
                  <c:v>#N/A</c:v>
                </c:pt>
                <c:pt idx="5995">
                  <c:v>#N/A</c:v>
                </c:pt>
                <c:pt idx="5996">
                  <c:v>#N/A</c:v>
                </c:pt>
                <c:pt idx="5997">
                  <c:v>#N/A</c:v>
                </c:pt>
                <c:pt idx="5998">
                  <c:v>#N/A</c:v>
                </c:pt>
                <c:pt idx="5999">
                  <c:v>#N/A</c:v>
                </c:pt>
                <c:pt idx="6000">
                  <c:v>#N/A</c:v>
                </c:pt>
                <c:pt idx="6001">
                  <c:v>#N/A</c:v>
                </c:pt>
                <c:pt idx="6002">
                  <c:v>#N/A</c:v>
                </c:pt>
                <c:pt idx="6003">
                  <c:v>#N/A</c:v>
                </c:pt>
                <c:pt idx="6004">
                  <c:v>#N/A</c:v>
                </c:pt>
                <c:pt idx="6005">
                  <c:v>#N/A</c:v>
                </c:pt>
                <c:pt idx="6006">
                  <c:v>#N/A</c:v>
                </c:pt>
                <c:pt idx="6007">
                  <c:v>#N/A</c:v>
                </c:pt>
                <c:pt idx="6008">
                  <c:v>#N/A</c:v>
                </c:pt>
                <c:pt idx="6009">
                  <c:v>#N/A</c:v>
                </c:pt>
                <c:pt idx="6010">
                  <c:v>#N/A</c:v>
                </c:pt>
                <c:pt idx="6011">
                  <c:v>#N/A</c:v>
                </c:pt>
                <c:pt idx="6012">
                  <c:v>#N/A</c:v>
                </c:pt>
                <c:pt idx="6013">
                  <c:v>#N/A</c:v>
                </c:pt>
                <c:pt idx="6014">
                  <c:v>#N/A</c:v>
                </c:pt>
                <c:pt idx="6015">
                  <c:v>#N/A</c:v>
                </c:pt>
                <c:pt idx="6016">
                  <c:v>#N/A</c:v>
                </c:pt>
                <c:pt idx="6017">
                  <c:v>#N/A</c:v>
                </c:pt>
                <c:pt idx="6018">
                  <c:v>#N/A</c:v>
                </c:pt>
                <c:pt idx="6019">
                  <c:v>#N/A</c:v>
                </c:pt>
                <c:pt idx="6020">
                  <c:v>#N/A</c:v>
                </c:pt>
                <c:pt idx="6021">
                  <c:v>#N/A</c:v>
                </c:pt>
                <c:pt idx="6022">
                  <c:v>#N/A</c:v>
                </c:pt>
                <c:pt idx="6023">
                  <c:v>#N/A</c:v>
                </c:pt>
                <c:pt idx="6024">
                  <c:v>#N/A</c:v>
                </c:pt>
                <c:pt idx="6025">
                  <c:v>#N/A</c:v>
                </c:pt>
                <c:pt idx="6026">
                  <c:v>#N/A</c:v>
                </c:pt>
                <c:pt idx="6027">
                  <c:v>#N/A</c:v>
                </c:pt>
                <c:pt idx="6028">
                  <c:v>#N/A</c:v>
                </c:pt>
                <c:pt idx="6029">
                  <c:v>#N/A</c:v>
                </c:pt>
                <c:pt idx="6030">
                  <c:v>#N/A</c:v>
                </c:pt>
                <c:pt idx="6031">
                  <c:v>#N/A</c:v>
                </c:pt>
                <c:pt idx="6032">
                  <c:v>#N/A</c:v>
                </c:pt>
                <c:pt idx="6033">
                  <c:v>#N/A</c:v>
                </c:pt>
                <c:pt idx="6034">
                  <c:v>#N/A</c:v>
                </c:pt>
                <c:pt idx="6035">
                  <c:v>#N/A</c:v>
                </c:pt>
                <c:pt idx="6036">
                  <c:v>#N/A</c:v>
                </c:pt>
                <c:pt idx="6037">
                  <c:v>#N/A</c:v>
                </c:pt>
                <c:pt idx="6038">
                  <c:v>#N/A</c:v>
                </c:pt>
                <c:pt idx="6039">
                  <c:v>#N/A</c:v>
                </c:pt>
                <c:pt idx="6040">
                  <c:v>#N/A</c:v>
                </c:pt>
                <c:pt idx="6041">
                  <c:v>#N/A</c:v>
                </c:pt>
                <c:pt idx="6042">
                  <c:v>#N/A</c:v>
                </c:pt>
                <c:pt idx="6043">
                  <c:v>#N/A</c:v>
                </c:pt>
                <c:pt idx="6044">
                  <c:v>#N/A</c:v>
                </c:pt>
                <c:pt idx="6045">
                  <c:v>#N/A</c:v>
                </c:pt>
                <c:pt idx="6046">
                  <c:v>#N/A</c:v>
                </c:pt>
                <c:pt idx="6047">
                  <c:v>#N/A</c:v>
                </c:pt>
                <c:pt idx="6048">
                  <c:v>#N/A</c:v>
                </c:pt>
                <c:pt idx="6049">
                  <c:v>#N/A</c:v>
                </c:pt>
                <c:pt idx="6050">
                  <c:v>#N/A</c:v>
                </c:pt>
                <c:pt idx="6051">
                  <c:v>#N/A</c:v>
                </c:pt>
                <c:pt idx="6052">
                  <c:v>#N/A</c:v>
                </c:pt>
                <c:pt idx="6053">
                  <c:v>#N/A</c:v>
                </c:pt>
                <c:pt idx="6054">
                  <c:v>#N/A</c:v>
                </c:pt>
                <c:pt idx="6055">
                  <c:v>#N/A</c:v>
                </c:pt>
                <c:pt idx="6056">
                  <c:v>#N/A</c:v>
                </c:pt>
                <c:pt idx="6057">
                  <c:v>#N/A</c:v>
                </c:pt>
                <c:pt idx="6058">
                  <c:v>#N/A</c:v>
                </c:pt>
                <c:pt idx="6059">
                  <c:v>#N/A</c:v>
                </c:pt>
                <c:pt idx="6060">
                  <c:v>#N/A</c:v>
                </c:pt>
                <c:pt idx="6061">
                  <c:v>#N/A</c:v>
                </c:pt>
                <c:pt idx="6062">
                  <c:v>#N/A</c:v>
                </c:pt>
                <c:pt idx="6063">
                  <c:v>#N/A</c:v>
                </c:pt>
                <c:pt idx="6064">
                  <c:v>#N/A</c:v>
                </c:pt>
                <c:pt idx="6065">
                  <c:v>#N/A</c:v>
                </c:pt>
                <c:pt idx="6066">
                  <c:v>#N/A</c:v>
                </c:pt>
                <c:pt idx="6067">
                  <c:v>#N/A</c:v>
                </c:pt>
                <c:pt idx="6068">
                  <c:v>#N/A</c:v>
                </c:pt>
                <c:pt idx="6069">
                  <c:v>#N/A</c:v>
                </c:pt>
                <c:pt idx="6070">
                  <c:v>#N/A</c:v>
                </c:pt>
                <c:pt idx="6071">
                  <c:v>#N/A</c:v>
                </c:pt>
                <c:pt idx="6072">
                  <c:v>#N/A</c:v>
                </c:pt>
                <c:pt idx="6073">
                  <c:v>#N/A</c:v>
                </c:pt>
                <c:pt idx="6074">
                  <c:v>#N/A</c:v>
                </c:pt>
                <c:pt idx="6075">
                  <c:v>#N/A</c:v>
                </c:pt>
                <c:pt idx="6076">
                  <c:v>#N/A</c:v>
                </c:pt>
                <c:pt idx="6077">
                  <c:v>#N/A</c:v>
                </c:pt>
                <c:pt idx="6078">
                  <c:v>#N/A</c:v>
                </c:pt>
                <c:pt idx="6079">
                  <c:v>#N/A</c:v>
                </c:pt>
                <c:pt idx="6080">
                  <c:v>#N/A</c:v>
                </c:pt>
                <c:pt idx="6081">
                  <c:v>#N/A</c:v>
                </c:pt>
                <c:pt idx="6082">
                  <c:v>#N/A</c:v>
                </c:pt>
                <c:pt idx="6083">
                  <c:v>#N/A</c:v>
                </c:pt>
                <c:pt idx="6084">
                  <c:v>#N/A</c:v>
                </c:pt>
                <c:pt idx="6085">
                  <c:v>#N/A</c:v>
                </c:pt>
                <c:pt idx="6086">
                  <c:v>#N/A</c:v>
                </c:pt>
                <c:pt idx="6087">
                  <c:v>#N/A</c:v>
                </c:pt>
                <c:pt idx="6088">
                  <c:v>#N/A</c:v>
                </c:pt>
                <c:pt idx="6089">
                  <c:v>#N/A</c:v>
                </c:pt>
                <c:pt idx="6090">
                  <c:v>#N/A</c:v>
                </c:pt>
                <c:pt idx="6091">
                  <c:v>#N/A</c:v>
                </c:pt>
                <c:pt idx="6092">
                  <c:v>#N/A</c:v>
                </c:pt>
                <c:pt idx="6093">
                  <c:v>#N/A</c:v>
                </c:pt>
                <c:pt idx="6094">
                  <c:v>#N/A</c:v>
                </c:pt>
                <c:pt idx="6095">
                  <c:v>#N/A</c:v>
                </c:pt>
                <c:pt idx="6096">
                  <c:v>#N/A</c:v>
                </c:pt>
                <c:pt idx="6097">
                  <c:v>#N/A</c:v>
                </c:pt>
                <c:pt idx="6098">
                  <c:v>#N/A</c:v>
                </c:pt>
                <c:pt idx="6099">
                  <c:v>#N/A</c:v>
                </c:pt>
                <c:pt idx="6100">
                  <c:v>#N/A</c:v>
                </c:pt>
                <c:pt idx="6101">
                  <c:v>#N/A</c:v>
                </c:pt>
                <c:pt idx="6102">
                  <c:v>#N/A</c:v>
                </c:pt>
                <c:pt idx="6103">
                  <c:v>#N/A</c:v>
                </c:pt>
                <c:pt idx="6104">
                  <c:v>#N/A</c:v>
                </c:pt>
                <c:pt idx="6105">
                  <c:v>#N/A</c:v>
                </c:pt>
                <c:pt idx="6106">
                  <c:v>#N/A</c:v>
                </c:pt>
                <c:pt idx="6107">
                  <c:v>#N/A</c:v>
                </c:pt>
                <c:pt idx="6108">
                  <c:v>#N/A</c:v>
                </c:pt>
                <c:pt idx="6109">
                  <c:v>#N/A</c:v>
                </c:pt>
                <c:pt idx="6110">
                  <c:v>#N/A</c:v>
                </c:pt>
                <c:pt idx="6111">
                  <c:v>#N/A</c:v>
                </c:pt>
                <c:pt idx="6112">
                  <c:v>#N/A</c:v>
                </c:pt>
                <c:pt idx="6113">
                  <c:v>#N/A</c:v>
                </c:pt>
                <c:pt idx="6114">
                  <c:v>#N/A</c:v>
                </c:pt>
                <c:pt idx="6115">
                  <c:v>#N/A</c:v>
                </c:pt>
                <c:pt idx="6116">
                  <c:v>#N/A</c:v>
                </c:pt>
                <c:pt idx="6117">
                  <c:v>#N/A</c:v>
                </c:pt>
                <c:pt idx="6118">
                  <c:v>#N/A</c:v>
                </c:pt>
                <c:pt idx="6119">
                  <c:v>#N/A</c:v>
                </c:pt>
                <c:pt idx="6120">
                  <c:v>#N/A</c:v>
                </c:pt>
                <c:pt idx="6121">
                  <c:v>#N/A</c:v>
                </c:pt>
                <c:pt idx="6122">
                  <c:v>#N/A</c:v>
                </c:pt>
                <c:pt idx="6123">
                  <c:v>#N/A</c:v>
                </c:pt>
                <c:pt idx="6124">
                  <c:v>#N/A</c:v>
                </c:pt>
                <c:pt idx="6125">
                  <c:v>#N/A</c:v>
                </c:pt>
                <c:pt idx="6126">
                  <c:v>#N/A</c:v>
                </c:pt>
                <c:pt idx="6127">
                  <c:v>#N/A</c:v>
                </c:pt>
                <c:pt idx="6128">
                  <c:v>#N/A</c:v>
                </c:pt>
                <c:pt idx="6129">
                  <c:v>#N/A</c:v>
                </c:pt>
                <c:pt idx="6130">
                  <c:v>#N/A</c:v>
                </c:pt>
                <c:pt idx="6131">
                  <c:v>#N/A</c:v>
                </c:pt>
                <c:pt idx="6132">
                  <c:v>#N/A</c:v>
                </c:pt>
                <c:pt idx="6133">
                  <c:v>#N/A</c:v>
                </c:pt>
                <c:pt idx="6134">
                  <c:v>#N/A</c:v>
                </c:pt>
                <c:pt idx="6135">
                  <c:v>#N/A</c:v>
                </c:pt>
                <c:pt idx="6136">
                  <c:v>#N/A</c:v>
                </c:pt>
                <c:pt idx="6137">
                  <c:v>#N/A</c:v>
                </c:pt>
                <c:pt idx="6138">
                  <c:v>#N/A</c:v>
                </c:pt>
                <c:pt idx="6139">
                  <c:v>#N/A</c:v>
                </c:pt>
                <c:pt idx="6140">
                  <c:v>#N/A</c:v>
                </c:pt>
                <c:pt idx="6141">
                  <c:v>#N/A</c:v>
                </c:pt>
                <c:pt idx="6142">
                  <c:v>#N/A</c:v>
                </c:pt>
                <c:pt idx="6143">
                  <c:v>#N/A</c:v>
                </c:pt>
                <c:pt idx="6144">
                  <c:v>#N/A</c:v>
                </c:pt>
                <c:pt idx="6145">
                  <c:v>#N/A</c:v>
                </c:pt>
                <c:pt idx="6146">
                  <c:v>#N/A</c:v>
                </c:pt>
                <c:pt idx="6147">
                  <c:v>#N/A</c:v>
                </c:pt>
                <c:pt idx="6148">
                  <c:v>#N/A</c:v>
                </c:pt>
                <c:pt idx="6149">
                  <c:v>#N/A</c:v>
                </c:pt>
                <c:pt idx="6150">
                  <c:v>#N/A</c:v>
                </c:pt>
                <c:pt idx="6151">
                  <c:v>#N/A</c:v>
                </c:pt>
                <c:pt idx="6152">
                  <c:v>#N/A</c:v>
                </c:pt>
                <c:pt idx="6153">
                  <c:v>#N/A</c:v>
                </c:pt>
                <c:pt idx="6154">
                  <c:v>#N/A</c:v>
                </c:pt>
                <c:pt idx="6155">
                  <c:v>#N/A</c:v>
                </c:pt>
                <c:pt idx="6156">
                  <c:v>#N/A</c:v>
                </c:pt>
                <c:pt idx="6157">
                  <c:v>#N/A</c:v>
                </c:pt>
                <c:pt idx="6158">
                  <c:v>#N/A</c:v>
                </c:pt>
                <c:pt idx="6159">
                  <c:v>#N/A</c:v>
                </c:pt>
                <c:pt idx="6160">
                  <c:v>#N/A</c:v>
                </c:pt>
                <c:pt idx="6161">
                  <c:v>#N/A</c:v>
                </c:pt>
                <c:pt idx="6162">
                  <c:v>#N/A</c:v>
                </c:pt>
                <c:pt idx="6163">
                  <c:v>#N/A</c:v>
                </c:pt>
                <c:pt idx="6164">
                  <c:v>#N/A</c:v>
                </c:pt>
                <c:pt idx="6165">
                  <c:v>#N/A</c:v>
                </c:pt>
                <c:pt idx="6166">
                  <c:v>#N/A</c:v>
                </c:pt>
                <c:pt idx="6167">
                  <c:v>#N/A</c:v>
                </c:pt>
                <c:pt idx="6168">
                  <c:v>#N/A</c:v>
                </c:pt>
                <c:pt idx="6169">
                  <c:v>#N/A</c:v>
                </c:pt>
                <c:pt idx="6170">
                  <c:v>#N/A</c:v>
                </c:pt>
                <c:pt idx="6171">
                  <c:v>#N/A</c:v>
                </c:pt>
                <c:pt idx="6172">
                  <c:v>#N/A</c:v>
                </c:pt>
                <c:pt idx="6173">
                  <c:v>#N/A</c:v>
                </c:pt>
                <c:pt idx="6174">
                  <c:v>#N/A</c:v>
                </c:pt>
                <c:pt idx="6175">
                  <c:v>#N/A</c:v>
                </c:pt>
                <c:pt idx="6176">
                  <c:v>#N/A</c:v>
                </c:pt>
                <c:pt idx="6177">
                  <c:v>#N/A</c:v>
                </c:pt>
                <c:pt idx="6178">
                  <c:v>#N/A</c:v>
                </c:pt>
                <c:pt idx="6179">
                  <c:v>#N/A</c:v>
                </c:pt>
                <c:pt idx="6180">
                  <c:v>#N/A</c:v>
                </c:pt>
                <c:pt idx="6181">
                  <c:v>#N/A</c:v>
                </c:pt>
                <c:pt idx="6182">
                  <c:v>#N/A</c:v>
                </c:pt>
                <c:pt idx="6183">
                  <c:v>#N/A</c:v>
                </c:pt>
                <c:pt idx="6184">
                  <c:v>#N/A</c:v>
                </c:pt>
                <c:pt idx="6185">
                  <c:v>#N/A</c:v>
                </c:pt>
                <c:pt idx="6186">
                  <c:v>#N/A</c:v>
                </c:pt>
                <c:pt idx="6187">
                  <c:v>#N/A</c:v>
                </c:pt>
                <c:pt idx="6188">
                  <c:v>#N/A</c:v>
                </c:pt>
                <c:pt idx="6189">
                  <c:v>#N/A</c:v>
                </c:pt>
                <c:pt idx="6190">
                  <c:v>#N/A</c:v>
                </c:pt>
                <c:pt idx="6191">
                  <c:v>#N/A</c:v>
                </c:pt>
                <c:pt idx="6192">
                  <c:v>#N/A</c:v>
                </c:pt>
                <c:pt idx="6193">
                  <c:v>#N/A</c:v>
                </c:pt>
                <c:pt idx="6194">
                  <c:v>#N/A</c:v>
                </c:pt>
                <c:pt idx="6195">
                  <c:v>#N/A</c:v>
                </c:pt>
                <c:pt idx="6196">
                  <c:v>#N/A</c:v>
                </c:pt>
                <c:pt idx="6197">
                  <c:v>#N/A</c:v>
                </c:pt>
                <c:pt idx="6198">
                  <c:v>#N/A</c:v>
                </c:pt>
                <c:pt idx="6199">
                  <c:v>#N/A</c:v>
                </c:pt>
                <c:pt idx="6200">
                  <c:v>#N/A</c:v>
                </c:pt>
                <c:pt idx="6201">
                  <c:v>#N/A</c:v>
                </c:pt>
                <c:pt idx="6202">
                  <c:v>#N/A</c:v>
                </c:pt>
                <c:pt idx="6203">
                  <c:v>#N/A</c:v>
                </c:pt>
                <c:pt idx="6204">
                  <c:v>#N/A</c:v>
                </c:pt>
                <c:pt idx="6205">
                  <c:v>#N/A</c:v>
                </c:pt>
                <c:pt idx="6206">
                  <c:v>#N/A</c:v>
                </c:pt>
                <c:pt idx="6207">
                  <c:v>#N/A</c:v>
                </c:pt>
                <c:pt idx="6208">
                  <c:v>#N/A</c:v>
                </c:pt>
                <c:pt idx="6209">
                  <c:v>#N/A</c:v>
                </c:pt>
                <c:pt idx="6210">
                  <c:v>#N/A</c:v>
                </c:pt>
                <c:pt idx="6211">
                  <c:v>#N/A</c:v>
                </c:pt>
                <c:pt idx="6212">
                  <c:v>#N/A</c:v>
                </c:pt>
                <c:pt idx="6213">
                  <c:v>#N/A</c:v>
                </c:pt>
                <c:pt idx="6214">
                  <c:v>#N/A</c:v>
                </c:pt>
                <c:pt idx="6215">
                  <c:v>#N/A</c:v>
                </c:pt>
                <c:pt idx="6216">
                  <c:v>#N/A</c:v>
                </c:pt>
                <c:pt idx="6217">
                  <c:v>#N/A</c:v>
                </c:pt>
                <c:pt idx="6218">
                  <c:v>#N/A</c:v>
                </c:pt>
                <c:pt idx="6219">
                  <c:v>#N/A</c:v>
                </c:pt>
                <c:pt idx="6220">
                  <c:v>#N/A</c:v>
                </c:pt>
                <c:pt idx="6221">
                  <c:v>#N/A</c:v>
                </c:pt>
                <c:pt idx="6222">
                  <c:v>#N/A</c:v>
                </c:pt>
                <c:pt idx="6223">
                  <c:v>#N/A</c:v>
                </c:pt>
                <c:pt idx="6224">
                  <c:v>#N/A</c:v>
                </c:pt>
                <c:pt idx="6225">
                  <c:v>#N/A</c:v>
                </c:pt>
                <c:pt idx="6226">
                  <c:v>#N/A</c:v>
                </c:pt>
                <c:pt idx="6227">
                  <c:v>#N/A</c:v>
                </c:pt>
                <c:pt idx="6228">
                  <c:v>#N/A</c:v>
                </c:pt>
                <c:pt idx="6229">
                  <c:v>#N/A</c:v>
                </c:pt>
                <c:pt idx="6230">
                  <c:v>#N/A</c:v>
                </c:pt>
                <c:pt idx="6231">
                  <c:v>#N/A</c:v>
                </c:pt>
                <c:pt idx="6232">
                  <c:v>#N/A</c:v>
                </c:pt>
                <c:pt idx="6233">
                  <c:v>#N/A</c:v>
                </c:pt>
                <c:pt idx="6234">
                  <c:v>#N/A</c:v>
                </c:pt>
                <c:pt idx="6235">
                  <c:v>#N/A</c:v>
                </c:pt>
                <c:pt idx="6236">
                  <c:v>#N/A</c:v>
                </c:pt>
                <c:pt idx="6237">
                  <c:v>#N/A</c:v>
                </c:pt>
                <c:pt idx="6238">
                  <c:v>#N/A</c:v>
                </c:pt>
                <c:pt idx="6239">
                  <c:v>#N/A</c:v>
                </c:pt>
                <c:pt idx="6240">
                  <c:v>#N/A</c:v>
                </c:pt>
                <c:pt idx="6241">
                  <c:v>#N/A</c:v>
                </c:pt>
                <c:pt idx="6242">
                  <c:v>#N/A</c:v>
                </c:pt>
                <c:pt idx="6243">
                  <c:v>#N/A</c:v>
                </c:pt>
                <c:pt idx="6244">
                  <c:v>#N/A</c:v>
                </c:pt>
                <c:pt idx="6245">
                  <c:v>#N/A</c:v>
                </c:pt>
                <c:pt idx="6246">
                  <c:v>#N/A</c:v>
                </c:pt>
                <c:pt idx="6247">
                  <c:v>#N/A</c:v>
                </c:pt>
                <c:pt idx="6248">
                  <c:v>#N/A</c:v>
                </c:pt>
                <c:pt idx="6249">
                  <c:v>#N/A</c:v>
                </c:pt>
                <c:pt idx="6250">
                  <c:v>#N/A</c:v>
                </c:pt>
                <c:pt idx="6251">
                  <c:v>#N/A</c:v>
                </c:pt>
                <c:pt idx="6252">
                  <c:v>#N/A</c:v>
                </c:pt>
                <c:pt idx="6253">
                  <c:v>#N/A</c:v>
                </c:pt>
                <c:pt idx="6254">
                  <c:v>#N/A</c:v>
                </c:pt>
                <c:pt idx="6255">
                  <c:v>#N/A</c:v>
                </c:pt>
                <c:pt idx="6256">
                  <c:v>#N/A</c:v>
                </c:pt>
                <c:pt idx="6257">
                  <c:v>#N/A</c:v>
                </c:pt>
                <c:pt idx="6258">
                  <c:v>#N/A</c:v>
                </c:pt>
                <c:pt idx="6259">
                  <c:v>#N/A</c:v>
                </c:pt>
                <c:pt idx="6260">
                  <c:v>#N/A</c:v>
                </c:pt>
                <c:pt idx="6261">
                  <c:v>#N/A</c:v>
                </c:pt>
                <c:pt idx="6262">
                  <c:v>#N/A</c:v>
                </c:pt>
                <c:pt idx="6263">
                  <c:v>#N/A</c:v>
                </c:pt>
                <c:pt idx="6264">
                  <c:v>#N/A</c:v>
                </c:pt>
                <c:pt idx="6265">
                  <c:v>#N/A</c:v>
                </c:pt>
                <c:pt idx="6266">
                  <c:v>#N/A</c:v>
                </c:pt>
                <c:pt idx="6267">
                  <c:v>#N/A</c:v>
                </c:pt>
                <c:pt idx="6268">
                  <c:v>#N/A</c:v>
                </c:pt>
                <c:pt idx="6269">
                  <c:v>#N/A</c:v>
                </c:pt>
                <c:pt idx="6270">
                  <c:v>#N/A</c:v>
                </c:pt>
                <c:pt idx="6271">
                  <c:v>#N/A</c:v>
                </c:pt>
                <c:pt idx="6272">
                  <c:v>#N/A</c:v>
                </c:pt>
                <c:pt idx="6273">
                  <c:v>#N/A</c:v>
                </c:pt>
                <c:pt idx="6274">
                  <c:v>#N/A</c:v>
                </c:pt>
                <c:pt idx="6275">
                  <c:v>#N/A</c:v>
                </c:pt>
                <c:pt idx="6276">
                  <c:v>#N/A</c:v>
                </c:pt>
                <c:pt idx="6277">
                  <c:v>#N/A</c:v>
                </c:pt>
                <c:pt idx="6278">
                  <c:v>#N/A</c:v>
                </c:pt>
                <c:pt idx="6279">
                  <c:v>#N/A</c:v>
                </c:pt>
                <c:pt idx="6280">
                  <c:v>#N/A</c:v>
                </c:pt>
                <c:pt idx="6281">
                  <c:v>#N/A</c:v>
                </c:pt>
                <c:pt idx="6282">
                  <c:v>#N/A</c:v>
                </c:pt>
                <c:pt idx="6283">
                  <c:v>#N/A</c:v>
                </c:pt>
                <c:pt idx="6284">
                  <c:v>#N/A</c:v>
                </c:pt>
                <c:pt idx="6285">
                  <c:v>#N/A</c:v>
                </c:pt>
                <c:pt idx="6286">
                  <c:v>#N/A</c:v>
                </c:pt>
                <c:pt idx="6287">
                  <c:v>#N/A</c:v>
                </c:pt>
                <c:pt idx="6288">
                  <c:v>#N/A</c:v>
                </c:pt>
                <c:pt idx="6289">
                  <c:v>#N/A</c:v>
                </c:pt>
                <c:pt idx="6290">
                  <c:v>#N/A</c:v>
                </c:pt>
                <c:pt idx="6291">
                  <c:v>#N/A</c:v>
                </c:pt>
                <c:pt idx="6292">
                  <c:v>#N/A</c:v>
                </c:pt>
                <c:pt idx="6293">
                  <c:v>#N/A</c:v>
                </c:pt>
                <c:pt idx="6294">
                  <c:v>#N/A</c:v>
                </c:pt>
                <c:pt idx="6295">
                  <c:v>#N/A</c:v>
                </c:pt>
                <c:pt idx="6296">
                  <c:v>#N/A</c:v>
                </c:pt>
                <c:pt idx="6297">
                  <c:v>#N/A</c:v>
                </c:pt>
                <c:pt idx="6298">
                  <c:v>#N/A</c:v>
                </c:pt>
                <c:pt idx="6299">
                  <c:v>#N/A</c:v>
                </c:pt>
                <c:pt idx="6300">
                  <c:v>#N/A</c:v>
                </c:pt>
                <c:pt idx="6301">
                  <c:v>#N/A</c:v>
                </c:pt>
                <c:pt idx="6302">
                  <c:v>#N/A</c:v>
                </c:pt>
                <c:pt idx="6303">
                  <c:v>#N/A</c:v>
                </c:pt>
                <c:pt idx="6304">
                  <c:v>#N/A</c:v>
                </c:pt>
                <c:pt idx="6305">
                  <c:v>#N/A</c:v>
                </c:pt>
                <c:pt idx="6306">
                  <c:v>#N/A</c:v>
                </c:pt>
                <c:pt idx="6307">
                  <c:v>#N/A</c:v>
                </c:pt>
                <c:pt idx="6308">
                  <c:v>#N/A</c:v>
                </c:pt>
                <c:pt idx="6309">
                  <c:v>#N/A</c:v>
                </c:pt>
                <c:pt idx="6310">
                  <c:v>#N/A</c:v>
                </c:pt>
                <c:pt idx="6311">
                  <c:v>#N/A</c:v>
                </c:pt>
                <c:pt idx="6312">
                  <c:v>#N/A</c:v>
                </c:pt>
                <c:pt idx="6313">
                  <c:v>#N/A</c:v>
                </c:pt>
                <c:pt idx="6314">
                  <c:v>#N/A</c:v>
                </c:pt>
                <c:pt idx="6315">
                  <c:v>#N/A</c:v>
                </c:pt>
                <c:pt idx="6316">
                  <c:v>#N/A</c:v>
                </c:pt>
                <c:pt idx="6317">
                  <c:v>#N/A</c:v>
                </c:pt>
                <c:pt idx="6318">
                  <c:v>#N/A</c:v>
                </c:pt>
                <c:pt idx="6319">
                  <c:v>#N/A</c:v>
                </c:pt>
                <c:pt idx="6320">
                  <c:v>#N/A</c:v>
                </c:pt>
                <c:pt idx="6321">
                  <c:v>#N/A</c:v>
                </c:pt>
                <c:pt idx="6322">
                  <c:v>#N/A</c:v>
                </c:pt>
                <c:pt idx="6323">
                  <c:v>#N/A</c:v>
                </c:pt>
                <c:pt idx="6324">
                  <c:v>#N/A</c:v>
                </c:pt>
                <c:pt idx="6325">
                  <c:v>#N/A</c:v>
                </c:pt>
                <c:pt idx="6326">
                  <c:v>#N/A</c:v>
                </c:pt>
                <c:pt idx="6327">
                  <c:v>#N/A</c:v>
                </c:pt>
                <c:pt idx="6328">
                  <c:v>#N/A</c:v>
                </c:pt>
                <c:pt idx="6329">
                  <c:v>#N/A</c:v>
                </c:pt>
                <c:pt idx="6330">
                  <c:v>#N/A</c:v>
                </c:pt>
                <c:pt idx="6331">
                  <c:v>#N/A</c:v>
                </c:pt>
                <c:pt idx="6332">
                  <c:v>#N/A</c:v>
                </c:pt>
                <c:pt idx="6333">
                  <c:v>#N/A</c:v>
                </c:pt>
                <c:pt idx="6334">
                  <c:v>#N/A</c:v>
                </c:pt>
                <c:pt idx="6335">
                  <c:v>#N/A</c:v>
                </c:pt>
                <c:pt idx="6336">
                  <c:v>#N/A</c:v>
                </c:pt>
                <c:pt idx="6337">
                  <c:v>#N/A</c:v>
                </c:pt>
                <c:pt idx="6338">
                  <c:v>#N/A</c:v>
                </c:pt>
                <c:pt idx="6339">
                  <c:v>#N/A</c:v>
                </c:pt>
                <c:pt idx="6340">
                  <c:v>#N/A</c:v>
                </c:pt>
                <c:pt idx="6341">
                  <c:v>#N/A</c:v>
                </c:pt>
                <c:pt idx="6342">
                  <c:v>#N/A</c:v>
                </c:pt>
                <c:pt idx="6343">
                  <c:v>#N/A</c:v>
                </c:pt>
                <c:pt idx="6344">
                  <c:v>#N/A</c:v>
                </c:pt>
                <c:pt idx="6345">
                  <c:v>#N/A</c:v>
                </c:pt>
                <c:pt idx="6346">
                  <c:v>#N/A</c:v>
                </c:pt>
                <c:pt idx="6347">
                  <c:v>#N/A</c:v>
                </c:pt>
                <c:pt idx="6348">
                  <c:v>#N/A</c:v>
                </c:pt>
                <c:pt idx="6349">
                  <c:v>#N/A</c:v>
                </c:pt>
                <c:pt idx="6350">
                  <c:v>#N/A</c:v>
                </c:pt>
                <c:pt idx="6351">
                  <c:v>#N/A</c:v>
                </c:pt>
                <c:pt idx="6352">
                  <c:v>#N/A</c:v>
                </c:pt>
                <c:pt idx="6353">
                  <c:v>#N/A</c:v>
                </c:pt>
                <c:pt idx="6354">
                  <c:v>#N/A</c:v>
                </c:pt>
                <c:pt idx="6355">
                  <c:v>#N/A</c:v>
                </c:pt>
                <c:pt idx="6356">
                  <c:v>#N/A</c:v>
                </c:pt>
                <c:pt idx="6357">
                  <c:v>#N/A</c:v>
                </c:pt>
                <c:pt idx="6358">
                  <c:v>#N/A</c:v>
                </c:pt>
                <c:pt idx="6359">
                  <c:v>#N/A</c:v>
                </c:pt>
                <c:pt idx="6360">
                  <c:v>#N/A</c:v>
                </c:pt>
                <c:pt idx="6361">
                  <c:v>#N/A</c:v>
                </c:pt>
                <c:pt idx="6362">
                  <c:v>#N/A</c:v>
                </c:pt>
                <c:pt idx="6363">
                  <c:v>#N/A</c:v>
                </c:pt>
                <c:pt idx="6364">
                  <c:v>#N/A</c:v>
                </c:pt>
                <c:pt idx="6365">
                  <c:v>#N/A</c:v>
                </c:pt>
                <c:pt idx="6366">
                  <c:v>#N/A</c:v>
                </c:pt>
                <c:pt idx="6367">
                  <c:v>#N/A</c:v>
                </c:pt>
                <c:pt idx="6368">
                  <c:v>#N/A</c:v>
                </c:pt>
                <c:pt idx="6369">
                  <c:v>#N/A</c:v>
                </c:pt>
                <c:pt idx="6370">
                  <c:v>#N/A</c:v>
                </c:pt>
                <c:pt idx="6371">
                  <c:v>#N/A</c:v>
                </c:pt>
                <c:pt idx="6372">
                  <c:v>#N/A</c:v>
                </c:pt>
                <c:pt idx="6373">
                  <c:v>#N/A</c:v>
                </c:pt>
                <c:pt idx="6374">
                  <c:v>#N/A</c:v>
                </c:pt>
                <c:pt idx="6375">
                  <c:v>#N/A</c:v>
                </c:pt>
                <c:pt idx="6376">
                  <c:v>#N/A</c:v>
                </c:pt>
                <c:pt idx="6377">
                  <c:v>#N/A</c:v>
                </c:pt>
                <c:pt idx="6378">
                  <c:v>#N/A</c:v>
                </c:pt>
                <c:pt idx="6379">
                  <c:v>#N/A</c:v>
                </c:pt>
                <c:pt idx="6380">
                  <c:v>#N/A</c:v>
                </c:pt>
                <c:pt idx="6381">
                  <c:v>#N/A</c:v>
                </c:pt>
                <c:pt idx="6382">
                  <c:v>#N/A</c:v>
                </c:pt>
                <c:pt idx="6383">
                  <c:v>#N/A</c:v>
                </c:pt>
                <c:pt idx="6384">
                  <c:v>#N/A</c:v>
                </c:pt>
                <c:pt idx="6385">
                  <c:v>#N/A</c:v>
                </c:pt>
                <c:pt idx="6386">
                  <c:v>#N/A</c:v>
                </c:pt>
                <c:pt idx="6387">
                  <c:v>#N/A</c:v>
                </c:pt>
                <c:pt idx="6388">
                  <c:v>#N/A</c:v>
                </c:pt>
                <c:pt idx="6389">
                  <c:v>#N/A</c:v>
                </c:pt>
                <c:pt idx="6390">
                  <c:v>#N/A</c:v>
                </c:pt>
                <c:pt idx="6391">
                  <c:v>#N/A</c:v>
                </c:pt>
                <c:pt idx="6392">
                  <c:v>#N/A</c:v>
                </c:pt>
                <c:pt idx="6393">
                  <c:v>#N/A</c:v>
                </c:pt>
                <c:pt idx="6394">
                  <c:v>#N/A</c:v>
                </c:pt>
                <c:pt idx="6395">
                  <c:v>#N/A</c:v>
                </c:pt>
                <c:pt idx="6396">
                  <c:v>#N/A</c:v>
                </c:pt>
                <c:pt idx="6397">
                  <c:v>#N/A</c:v>
                </c:pt>
                <c:pt idx="6398">
                  <c:v>#N/A</c:v>
                </c:pt>
                <c:pt idx="6399">
                  <c:v>#N/A</c:v>
                </c:pt>
                <c:pt idx="6400">
                  <c:v>#N/A</c:v>
                </c:pt>
                <c:pt idx="6401">
                  <c:v>#N/A</c:v>
                </c:pt>
                <c:pt idx="6402">
                  <c:v>#N/A</c:v>
                </c:pt>
                <c:pt idx="6403">
                  <c:v>#N/A</c:v>
                </c:pt>
                <c:pt idx="6404">
                  <c:v>#N/A</c:v>
                </c:pt>
                <c:pt idx="6405">
                  <c:v>#N/A</c:v>
                </c:pt>
                <c:pt idx="6406">
                  <c:v>#N/A</c:v>
                </c:pt>
                <c:pt idx="6407">
                  <c:v>#N/A</c:v>
                </c:pt>
                <c:pt idx="6408">
                  <c:v>#N/A</c:v>
                </c:pt>
                <c:pt idx="6409">
                  <c:v>#N/A</c:v>
                </c:pt>
                <c:pt idx="6410">
                  <c:v>#N/A</c:v>
                </c:pt>
                <c:pt idx="6411">
                  <c:v>#N/A</c:v>
                </c:pt>
                <c:pt idx="6412">
                  <c:v>#N/A</c:v>
                </c:pt>
                <c:pt idx="6413">
                  <c:v>#N/A</c:v>
                </c:pt>
                <c:pt idx="6414">
                  <c:v>#N/A</c:v>
                </c:pt>
                <c:pt idx="6415">
                  <c:v>#N/A</c:v>
                </c:pt>
                <c:pt idx="6416">
                  <c:v>#N/A</c:v>
                </c:pt>
                <c:pt idx="6417">
                  <c:v>#N/A</c:v>
                </c:pt>
                <c:pt idx="6418">
                  <c:v>#N/A</c:v>
                </c:pt>
                <c:pt idx="6419">
                  <c:v>#N/A</c:v>
                </c:pt>
                <c:pt idx="6420">
                  <c:v>#N/A</c:v>
                </c:pt>
                <c:pt idx="6421">
                  <c:v>#N/A</c:v>
                </c:pt>
                <c:pt idx="6422">
                  <c:v>#N/A</c:v>
                </c:pt>
                <c:pt idx="6423">
                  <c:v>#N/A</c:v>
                </c:pt>
                <c:pt idx="6424">
                  <c:v>#N/A</c:v>
                </c:pt>
                <c:pt idx="6425">
                  <c:v>#N/A</c:v>
                </c:pt>
                <c:pt idx="6426">
                  <c:v>#N/A</c:v>
                </c:pt>
                <c:pt idx="6427">
                  <c:v>#N/A</c:v>
                </c:pt>
                <c:pt idx="6428">
                  <c:v>#N/A</c:v>
                </c:pt>
                <c:pt idx="6429">
                  <c:v>#N/A</c:v>
                </c:pt>
                <c:pt idx="6430">
                  <c:v>#N/A</c:v>
                </c:pt>
                <c:pt idx="6431">
                  <c:v>#N/A</c:v>
                </c:pt>
                <c:pt idx="6432">
                  <c:v>#N/A</c:v>
                </c:pt>
                <c:pt idx="6433">
                  <c:v>#N/A</c:v>
                </c:pt>
                <c:pt idx="6434">
                  <c:v>#N/A</c:v>
                </c:pt>
                <c:pt idx="6435">
                  <c:v>#N/A</c:v>
                </c:pt>
                <c:pt idx="6436">
                  <c:v>#N/A</c:v>
                </c:pt>
                <c:pt idx="6437">
                  <c:v>#N/A</c:v>
                </c:pt>
                <c:pt idx="6438">
                  <c:v>#N/A</c:v>
                </c:pt>
                <c:pt idx="6439">
                  <c:v>#N/A</c:v>
                </c:pt>
                <c:pt idx="6440">
                  <c:v>#N/A</c:v>
                </c:pt>
                <c:pt idx="6441">
                  <c:v>#N/A</c:v>
                </c:pt>
                <c:pt idx="6442">
                  <c:v>#N/A</c:v>
                </c:pt>
                <c:pt idx="6443">
                  <c:v>#N/A</c:v>
                </c:pt>
                <c:pt idx="6444">
                  <c:v>#N/A</c:v>
                </c:pt>
                <c:pt idx="6445">
                  <c:v>#N/A</c:v>
                </c:pt>
                <c:pt idx="6446">
                  <c:v>#N/A</c:v>
                </c:pt>
                <c:pt idx="6447">
                  <c:v>#N/A</c:v>
                </c:pt>
                <c:pt idx="6448">
                  <c:v>#N/A</c:v>
                </c:pt>
                <c:pt idx="6449">
                  <c:v>#N/A</c:v>
                </c:pt>
                <c:pt idx="6450">
                  <c:v>#N/A</c:v>
                </c:pt>
                <c:pt idx="6451">
                  <c:v>#N/A</c:v>
                </c:pt>
                <c:pt idx="6452">
                  <c:v>#N/A</c:v>
                </c:pt>
                <c:pt idx="6453">
                  <c:v>#N/A</c:v>
                </c:pt>
                <c:pt idx="6454">
                  <c:v>#N/A</c:v>
                </c:pt>
                <c:pt idx="6455">
                  <c:v>#N/A</c:v>
                </c:pt>
                <c:pt idx="6456">
                  <c:v>#N/A</c:v>
                </c:pt>
                <c:pt idx="6457">
                  <c:v>#N/A</c:v>
                </c:pt>
                <c:pt idx="6458">
                  <c:v>#N/A</c:v>
                </c:pt>
                <c:pt idx="6459">
                  <c:v>#N/A</c:v>
                </c:pt>
                <c:pt idx="6460">
                  <c:v>#N/A</c:v>
                </c:pt>
                <c:pt idx="6461">
                  <c:v>#N/A</c:v>
                </c:pt>
                <c:pt idx="6462">
                  <c:v>#N/A</c:v>
                </c:pt>
                <c:pt idx="6463">
                  <c:v>#N/A</c:v>
                </c:pt>
                <c:pt idx="6464">
                  <c:v>#N/A</c:v>
                </c:pt>
                <c:pt idx="6465">
                  <c:v>#N/A</c:v>
                </c:pt>
                <c:pt idx="6466">
                  <c:v>#N/A</c:v>
                </c:pt>
                <c:pt idx="6467">
                  <c:v>#N/A</c:v>
                </c:pt>
                <c:pt idx="6468">
                  <c:v>#N/A</c:v>
                </c:pt>
                <c:pt idx="6469">
                  <c:v>#N/A</c:v>
                </c:pt>
                <c:pt idx="6470">
                  <c:v>#N/A</c:v>
                </c:pt>
                <c:pt idx="6471">
                  <c:v>#N/A</c:v>
                </c:pt>
                <c:pt idx="6472">
                  <c:v>#N/A</c:v>
                </c:pt>
                <c:pt idx="6473">
                  <c:v>#N/A</c:v>
                </c:pt>
                <c:pt idx="6474">
                  <c:v>#N/A</c:v>
                </c:pt>
                <c:pt idx="6475">
                  <c:v>#N/A</c:v>
                </c:pt>
                <c:pt idx="6476">
                  <c:v>#N/A</c:v>
                </c:pt>
                <c:pt idx="6477">
                  <c:v>#N/A</c:v>
                </c:pt>
                <c:pt idx="6478">
                  <c:v>#N/A</c:v>
                </c:pt>
                <c:pt idx="6479">
                  <c:v>#N/A</c:v>
                </c:pt>
                <c:pt idx="6480">
                  <c:v>#N/A</c:v>
                </c:pt>
                <c:pt idx="6481">
                  <c:v>#N/A</c:v>
                </c:pt>
                <c:pt idx="6482">
                  <c:v>#N/A</c:v>
                </c:pt>
                <c:pt idx="6483">
                  <c:v>#N/A</c:v>
                </c:pt>
                <c:pt idx="6484">
                  <c:v>#N/A</c:v>
                </c:pt>
                <c:pt idx="6485">
                  <c:v>#N/A</c:v>
                </c:pt>
                <c:pt idx="6486">
                  <c:v>#N/A</c:v>
                </c:pt>
                <c:pt idx="6487">
                  <c:v>#N/A</c:v>
                </c:pt>
                <c:pt idx="6488">
                  <c:v>#N/A</c:v>
                </c:pt>
                <c:pt idx="6489">
                  <c:v>#N/A</c:v>
                </c:pt>
                <c:pt idx="6490">
                  <c:v>#N/A</c:v>
                </c:pt>
                <c:pt idx="6491">
                  <c:v>#N/A</c:v>
                </c:pt>
                <c:pt idx="6492">
                  <c:v>#N/A</c:v>
                </c:pt>
                <c:pt idx="6493">
                  <c:v>#N/A</c:v>
                </c:pt>
                <c:pt idx="6494">
                  <c:v>#N/A</c:v>
                </c:pt>
                <c:pt idx="6495">
                  <c:v>#N/A</c:v>
                </c:pt>
                <c:pt idx="6496">
                  <c:v>#N/A</c:v>
                </c:pt>
                <c:pt idx="6497">
                  <c:v>#N/A</c:v>
                </c:pt>
                <c:pt idx="6498">
                  <c:v>#N/A</c:v>
                </c:pt>
                <c:pt idx="6499">
                  <c:v>#N/A</c:v>
                </c:pt>
                <c:pt idx="6500">
                  <c:v>#N/A</c:v>
                </c:pt>
                <c:pt idx="6501">
                  <c:v>#N/A</c:v>
                </c:pt>
                <c:pt idx="6502">
                  <c:v>#N/A</c:v>
                </c:pt>
                <c:pt idx="6503">
                  <c:v>#N/A</c:v>
                </c:pt>
                <c:pt idx="6504">
                  <c:v>#N/A</c:v>
                </c:pt>
                <c:pt idx="6505">
                  <c:v>#N/A</c:v>
                </c:pt>
                <c:pt idx="6506">
                  <c:v>#N/A</c:v>
                </c:pt>
                <c:pt idx="6507">
                  <c:v>#N/A</c:v>
                </c:pt>
                <c:pt idx="6508">
                  <c:v>#N/A</c:v>
                </c:pt>
                <c:pt idx="6509">
                  <c:v>#N/A</c:v>
                </c:pt>
                <c:pt idx="6510">
                  <c:v>#N/A</c:v>
                </c:pt>
                <c:pt idx="6511">
                  <c:v>#N/A</c:v>
                </c:pt>
                <c:pt idx="6512">
                  <c:v>#N/A</c:v>
                </c:pt>
                <c:pt idx="6513">
                  <c:v>#N/A</c:v>
                </c:pt>
                <c:pt idx="6514">
                  <c:v>#N/A</c:v>
                </c:pt>
                <c:pt idx="6515">
                  <c:v>#N/A</c:v>
                </c:pt>
                <c:pt idx="6516">
                  <c:v>#N/A</c:v>
                </c:pt>
                <c:pt idx="6517">
                  <c:v>#N/A</c:v>
                </c:pt>
                <c:pt idx="6518">
                  <c:v>#N/A</c:v>
                </c:pt>
                <c:pt idx="6519">
                  <c:v>#N/A</c:v>
                </c:pt>
                <c:pt idx="6520">
                  <c:v>#N/A</c:v>
                </c:pt>
                <c:pt idx="6521">
                  <c:v>#N/A</c:v>
                </c:pt>
                <c:pt idx="6522">
                  <c:v>#N/A</c:v>
                </c:pt>
                <c:pt idx="6523">
                  <c:v>#N/A</c:v>
                </c:pt>
                <c:pt idx="6524">
                  <c:v>#N/A</c:v>
                </c:pt>
                <c:pt idx="6525">
                  <c:v>#N/A</c:v>
                </c:pt>
                <c:pt idx="6526">
                  <c:v>#N/A</c:v>
                </c:pt>
                <c:pt idx="6527">
                  <c:v>#N/A</c:v>
                </c:pt>
                <c:pt idx="6528">
                  <c:v>#N/A</c:v>
                </c:pt>
                <c:pt idx="6529">
                  <c:v>#N/A</c:v>
                </c:pt>
                <c:pt idx="6530">
                  <c:v>#N/A</c:v>
                </c:pt>
                <c:pt idx="6531">
                  <c:v>#N/A</c:v>
                </c:pt>
                <c:pt idx="6532">
                  <c:v>#N/A</c:v>
                </c:pt>
                <c:pt idx="6533">
                  <c:v>#N/A</c:v>
                </c:pt>
                <c:pt idx="6534">
                  <c:v>#N/A</c:v>
                </c:pt>
                <c:pt idx="6535">
                  <c:v>#N/A</c:v>
                </c:pt>
                <c:pt idx="6536">
                  <c:v>#N/A</c:v>
                </c:pt>
                <c:pt idx="6537">
                  <c:v>#N/A</c:v>
                </c:pt>
                <c:pt idx="6538">
                  <c:v>#N/A</c:v>
                </c:pt>
                <c:pt idx="6539">
                  <c:v>#N/A</c:v>
                </c:pt>
                <c:pt idx="6540">
                  <c:v>#N/A</c:v>
                </c:pt>
                <c:pt idx="6541">
                  <c:v>#N/A</c:v>
                </c:pt>
                <c:pt idx="6542">
                  <c:v>#N/A</c:v>
                </c:pt>
                <c:pt idx="6543">
                  <c:v>#N/A</c:v>
                </c:pt>
                <c:pt idx="6544">
                  <c:v>#N/A</c:v>
                </c:pt>
                <c:pt idx="6545">
                  <c:v>#N/A</c:v>
                </c:pt>
                <c:pt idx="6546">
                  <c:v>#N/A</c:v>
                </c:pt>
                <c:pt idx="6547">
                  <c:v>#N/A</c:v>
                </c:pt>
                <c:pt idx="6548">
                  <c:v>#N/A</c:v>
                </c:pt>
                <c:pt idx="6549">
                  <c:v>#N/A</c:v>
                </c:pt>
                <c:pt idx="6550">
                  <c:v>#N/A</c:v>
                </c:pt>
                <c:pt idx="6551">
                  <c:v>#N/A</c:v>
                </c:pt>
                <c:pt idx="6552">
                  <c:v>#N/A</c:v>
                </c:pt>
                <c:pt idx="6553">
                  <c:v>#N/A</c:v>
                </c:pt>
                <c:pt idx="6554">
                  <c:v>#N/A</c:v>
                </c:pt>
                <c:pt idx="6555">
                  <c:v>#N/A</c:v>
                </c:pt>
                <c:pt idx="6556">
                  <c:v>#N/A</c:v>
                </c:pt>
                <c:pt idx="6557">
                  <c:v>#N/A</c:v>
                </c:pt>
                <c:pt idx="6558">
                  <c:v>#N/A</c:v>
                </c:pt>
                <c:pt idx="6559">
                  <c:v>#N/A</c:v>
                </c:pt>
                <c:pt idx="6560">
                  <c:v>#N/A</c:v>
                </c:pt>
                <c:pt idx="6561">
                  <c:v>#N/A</c:v>
                </c:pt>
                <c:pt idx="6562">
                  <c:v>#N/A</c:v>
                </c:pt>
                <c:pt idx="6563">
                  <c:v>#N/A</c:v>
                </c:pt>
                <c:pt idx="6564">
                  <c:v>#N/A</c:v>
                </c:pt>
                <c:pt idx="6565">
                  <c:v>#N/A</c:v>
                </c:pt>
                <c:pt idx="6566">
                  <c:v>#N/A</c:v>
                </c:pt>
                <c:pt idx="6567">
                  <c:v>#N/A</c:v>
                </c:pt>
                <c:pt idx="6568">
                  <c:v>#N/A</c:v>
                </c:pt>
                <c:pt idx="6569">
                  <c:v>#N/A</c:v>
                </c:pt>
                <c:pt idx="6570">
                  <c:v>#N/A</c:v>
                </c:pt>
                <c:pt idx="6571">
                  <c:v>#N/A</c:v>
                </c:pt>
                <c:pt idx="6572">
                  <c:v>#N/A</c:v>
                </c:pt>
                <c:pt idx="6573">
                  <c:v>#N/A</c:v>
                </c:pt>
                <c:pt idx="6574">
                  <c:v>#N/A</c:v>
                </c:pt>
                <c:pt idx="6575">
                  <c:v>#N/A</c:v>
                </c:pt>
                <c:pt idx="6576">
                  <c:v>#N/A</c:v>
                </c:pt>
                <c:pt idx="6577">
                  <c:v>#N/A</c:v>
                </c:pt>
                <c:pt idx="6578">
                  <c:v>#N/A</c:v>
                </c:pt>
                <c:pt idx="6579">
                  <c:v>#N/A</c:v>
                </c:pt>
                <c:pt idx="6580">
                  <c:v>#N/A</c:v>
                </c:pt>
                <c:pt idx="6581">
                  <c:v>#N/A</c:v>
                </c:pt>
                <c:pt idx="6582">
                  <c:v>#N/A</c:v>
                </c:pt>
                <c:pt idx="6583">
                  <c:v>#N/A</c:v>
                </c:pt>
                <c:pt idx="6584">
                  <c:v>#N/A</c:v>
                </c:pt>
                <c:pt idx="6585">
                  <c:v>#N/A</c:v>
                </c:pt>
                <c:pt idx="6586">
                  <c:v>#N/A</c:v>
                </c:pt>
                <c:pt idx="6587">
                  <c:v>#N/A</c:v>
                </c:pt>
                <c:pt idx="6588">
                  <c:v>#N/A</c:v>
                </c:pt>
                <c:pt idx="6589">
                  <c:v>#N/A</c:v>
                </c:pt>
                <c:pt idx="6590">
                  <c:v>#N/A</c:v>
                </c:pt>
                <c:pt idx="6591">
                  <c:v>#N/A</c:v>
                </c:pt>
                <c:pt idx="6592">
                  <c:v>#N/A</c:v>
                </c:pt>
                <c:pt idx="6593">
                  <c:v>#N/A</c:v>
                </c:pt>
                <c:pt idx="6594">
                  <c:v>#N/A</c:v>
                </c:pt>
                <c:pt idx="6595">
                  <c:v>#N/A</c:v>
                </c:pt>
                <c:pt idx="6596">
                  <c:v>#N/A</c:v>
                </c:pt>
                <c:pt idx="6597">
                  <c:v>#N/A</c:v>
                </c:pt>
                <c:pt idx="6598">
                  <c:v>#N/A</c:v>
                </c:pt>
                <c:pt idx="6599">
                  <c:v>#N/A</c:v>
                </c:pt>
                <c:pt idx="6600">
                  <c:v>#N/A</c:v>
                </c:pt>
                <c:pt idx="6601">
                  <c:v>#N/A</c:v>
                </c:pt>
                <c:pt idx="6602">
                  <c:v>#N/A</c:v>
                </c:pt>
                <c:pt idx="6603">
                  <c:v>#N/A</c:v>
                </c:pt>
                <c:pt idx="6604">
                  <c:v>#N/A</c:v>
                </c:pt>
                <c:pt idx="6605">
                  <c:v>#N/A</c:v>
                </c:pt>
                <c:pt idx="6606">
                  <c:v>#N/A</c:v>
                </c:pt>
                <c:pt idx="6607">
                  <c:v>#N/A</c:v>
                </c:pt>
                <c:pt idx="6608">
                  <c:v>#N/A</c:v>
                </c:pt>
                <c:pt idx="6609">
                  <c:v>#N/A</c:v>
                </c:pt>
                <c:pt idx="6610">
                  <c:v>#N/A</c:v>
                </c:pt>
                <c:pt idx="6611">
                  <c:v>#N/A</c:v>
                </c:pt>
                <c:pt idx="6612">
                  <c:v>#N/A</c:v>
                </c:pt>
                <c:pt idx="6613">
                  <c:v>#N/A</c:v>
                </c:pt>
                <c:pt idx="6614">
                  <c:v>#N/A</c:v>
                </c:pt>
                <c:pt idx="6615">
                  <c:v>#N/A</c:v>
                </c:pt>
                <c:pt idx="6616">
                  <c:v>#N/A</c:v>
                </c:pt>
                <c:pt idx="6617">
                  <c:v>#N/A</c:v>
                </c:pt>
                <c:pt idx="6618">
                  <c:v>#N/A</c:v>
                </c:pt>
                <c:pt idx="6619">
                  <c:v>#N/A</c:v>
                </c:pt>
                <c:pt idx="6620">
                  <c:v>#N/A</c:v>
                </c:pt>
                <c:pt idx="6621">
                  <c:v>#N/A</c:v>
                </c:pt>
                <c:pt idx="6622">
                  <c:v>#N/A</c:v>
                </c:pt>
                <c:pt idx="6623">
                  <c:v>#N/A</c:v>
                </c:pt>
                <c:pt idx="6624">
                  <c:v>#N/A</c:v>
                </c:pt>
                <c:pt idx="6625">
                  <c:v>#N/A</c:v>
                </c:pt>
                <c:pt idx="6626">
                  <c:v>#N/A</c:v>
                </c:pt>
                <c:pt idx="6627">
                  <c:v>#N/A</c:v>
                </c:pt>
                <c:pt idx="6628">
                  <c:v>#N/A</c:v>
                </c:pt>
                <c:pt idx="6629">
                  <c:v>#N/A</c:v>
                </c:pt>
                <c:pt idx="6630">
                  <c:v>#N/A</c:v>
                </c:pt>
                <c:pt idx="6631">
                  <c:v>#N/A</c:v>
                </c:pt>
                <c:pt idx="6632">
                  <c:v>#N/A</c:v>
                </c:pt>
                <c:pt idx="6633">
                  <c:v>#N/A</c:v>
                </c:pt>
                <c:pt idx="6634">
                  <c:v>#N/A</c:v>
                </c:pt>
                <c:pt idx="6635">
                  <c:v>#N/A</c:v>
                </c:pt>
                <c:pt idx="6636">
                  <c:v>#N/A</c:v>
                </c:pt>
                <c:pt idx="6637">
                  <c:v>#N/A</c:v>
                </c:pt>
                <c:pt idx="6638">
                  <c:v>#N/A</c:v>
                </c:pt>
                <c:pt idx="6639">
                  <c:v>#N/A</c:v>
                </c:pt>
                <c:pt idx="6640">
                  <c:v>#N/A</c:v>
                </c:pt>
                <c:pt idx="6641">
                  <c:v>#N/A</c:v>
                </c:pt>
                <c:pt idx="6642">
                  <c:v>#N/A</c:v>
                </c:pt>
                <c:pt idx="6643">
                  <c:v>#N/A</c:v>
                </c:pt>
                <c:pt idx="6644">
                  <c:v>#N/A</c:v>
                </c:pt>
                <c:pt idx="6645">
                  <c:v>#N/A</c:v>
                </c:pt>
                <c:pt idx="6646">
                  <c:v>#N/A</c:v>
                </c:pt>
                <c:pt idx="6647">
                  <c:v>#N/A</c:v>
                </c:pt>
                <c:pt idx="6648">
                  <c:v>#N/A</c:v>
                </c:pt>
                <c:pt idx="6649">
                  <c:v>#N/A</c:v>
                </c:pt>
                <c:pt idx="6650">
                  <c:v>#N/A</c:v>
                </c:pt>
                <c:pt idx="6651">
                  <c:v>#N/A</c:v>
                </c:pt>
                <c:pt idx="6652">
                  <c:v>#N/A</c:v>
                </c:pt>
                <c:pt idx="6653">
                  <c:v>#N/A</c:v>
                </c:pt>
                <c:pt idx="6654">
                  <c:v>#N/A</c:v>
                </c:pt>
                <c:pt idx="6655">
                  <c:v>#N/A</c:v>
                </c:pt>
                <c:pt idx="6656">
                  <c:v>#N/A</c:v>
                </c:pt>
                <c:pt idx="6657">
                  <c:v>#N/A</c:v>
                </c:pt>
                <c:pt idx="6658">
                  <c:v>#N/A</c:v>
                </c:pt>
                <c:pt idx="6659">
                  <c:v>#N/A</c:v>
                </c:pt>
                <c:pt idx="6660">
                  <c:v>#N/A</c:v>
                </c:pt>
                <c:pt idx="6661">
                  <c:v>#N/A</c:v>
                </c:pt>
                <c:pt idx="6662">
                  <c:v>#N/A</c:v>
                </c:pt>
                <c:pt idx="6663">
                  <c:v>#N/A</c:v>
                </c:pt>
                <c:pt idx="6664">
                  <c:v>#N/A</c:v>
                </c:pt>
                <c:pt idx="6665">
                  <c:v>#N/A</c:v>
                </c:pt>
                <c:pt idx="6666">
                  <c:v>#N/A</c:v>
                </c:pt>
                <c:pt idx="6667">
                  <c:v>#N/A</c:v>
                </c:pt>
                <c:pt idx="6668">
                  <c:v>#N/A</c:v>
                </c:pt>
                <c:pt idx="6669">
                  <c:v>#N/A</c:v>
                </c:pt>
                <c:pt idx="6670">
                  <c:v>#N/A</c:v>
                </c:pt>
                <c:pt idx="6671">
                  <c:v>#N/A</c:v>
                </c:pt>
                <c:pt idx="6672">
                  <c:v>#N/A</c:v>
                </c:pt>
                <c:pt idx="6673">
                  <c:v>#N/A</c:v>
                </c:pt>
                <c:pt idx="6674">
                  <c:v>#N/A</c:v>
                </c:pt>
                <c:pt idx="6675">
                  <c:v>#N/A</c:v>
                </c:pt>
                <c:pt idx="6676">
                  <c:v>#N/A</c:v>
                </c:pt>
                <c:pt idx="6677">
                  <c:v>#N/A</c:v>
                </c:pt>
                <c:pt idx="6678">
                  <c:v>#N/A</c:v>
                </c:pt>
                <c:pt idx="6679">
                  <c:v>#N/A</c:v>
                </c:pt>
                <c:pt idx="6680">
                  <c:v>#N/A</c:v>
                </c:pt>
                <c:pt idx="6681">
                  <c:v>#N/A</c:v>
                </c:pt>
                <c:pt idx="6682">
                  <c:v>#N/A</c:v>
                </c:pt>
                <c:pt idx="6683">
                  <c:v>#N/A</c:v>
                </c:pt>
                <c:pt idx="6684">
                  <c:v>#N/A</c:v>
                </c:pt>
                <c:pt idx="6685">
                  <c:v>#N/A</c:v>
                </c:pt>
                <c:pt idx="6686">
                  <c:v>#N/A</c:v>
                </c:pt>
                <c:pt idx="6687">
                  <c:v>#N/A</c:v>
                </c:pt>
                <c:pt idx="6688">
                  <c:v>#N/A</c:v>
                </c:pt>
                <c:pt idx="6689">
                  <c:v>#N/A</c:v>
                </c:pt>
                <c:pt idx="6690">
                  <c:v>#N/A</c:v>
                </c:pt>
                <c:pt idx="6691">
                  <c:v>#N/A</c:v>
                </c:pt>
                <c:pt idx="6692">
                  <c:v>#N/A</c:v>
                </c:pt>
                <c:pt idx="6693">
                  <c:v>#N/A</c:v>
                </c:pt>
                <c:pt idx="6694">
                  <c:v>#N/A</c:v>
                </c:pt>
                <c:pt idx="6695">
                  <c:v>#N/A</c:v>
                </c:pt>
                <c:pt idx="6696">
                  <c:v>#N/A</c:v>
                </c:pt>
                <c:pt idx="6697">
                  <c:v>#N/A</c:v>
                </c:pt>
                <c:pt idx="6698">
                  <c:v>#N/A</c:v>
                </c:pt>
                <c:pt idx="6699">
                  <c:v>#N/A</c:v>
                </c:pt>
                <c:pt idx="6700">
                  <c:v>#N/A</c:v>
                </c:pt>
                <c:pt idx="6701">
                  <c:v>#N/A</c:v>
                </c:pt>
                <c:pt idx="6702">
                  <c:v>#N/A</c:v>
                </c:pt>
                <c:pt idx="6703">
                  <c:v>#N/A</c:v>
                </c:pt>
                <c:pt idx="6704">
                  <c:v>#N/A</c:v>
                </c:pt>
                <c:pt idx="6705">
                  <c:v>#N/A</c:v>
                </c:pt>
                <c:pt idx="6706">
                  <c:v>#N/A</c:v>
                </c:pt>
                <c:pt idx="6707">
                  <c:v>#N/A</c:v>
                </c:pt>
                <c:pt idx="6708">
                  <c:v>#N/A</c:v>
                </c:pt>
                <c:pt idx="6709">
                  <c:v>#N/A</c:v>
                </c:pt>
                <c:pt idx="6710">
                  <c:v>#N/A</c:v>
                </c:pt>
                <c:pt idx="6711">
                  <c:v>#N/A</c:v>
                </c:pt>
                <c:pt idx="6712">
                  <c:v>#N/A</c:v>
                </c:pt>
                <c:pt idx="6713">
                  <c:v>#N/A</c:v>
                </c:pt>
                <c:pt idx="6714">
                  <c:v>#N/A</c:v>
                </c:pt>
                <c:pt idx="6715">
                  <c:v>#N/A</c:v>
                </c:pt>
                <c:pt idx="6716">
                  <c:v>#N/A</c:v>
                </c:pt>
                <c:pt idx="6717">
                  <c:v>#N/A</c:v>
                </c:pt>
                <c:pt idx="6718">
                  <c:v>#N/A</c:v>
                </c:pt>
                <c:pt idx="6719">
                  <c:v>#N/A</c:v>
                </c:pt>
                <c:pt idx="6720">
                  <c:v>#N/A</c:v>
                </c:pt>
                <c:pt idx="6721">
                  <c:v>#N/A</c:v>
                </c:pt>
                <c:pt idx="6722">
                  <c:v>#N/A</c:v>
                </c:pt>
                <c:pt idx="6723">
                  <c:v>#N/A</c:v>
                </c:pt>
                <c:pt idx="6724">
                  <c:v>#N/A</c:v>
                </c:pt>
                <c:pt idx="6725">
                  <c:v>#N/A</c:v>
                </c:pt>
                <c:pt idx="6726">
                  <c:v>#N/A</c:v>
                </c:pt>
                <c:pt idx="6727">
                  <c:v>#N/A</c:v>
                </c:pt>
                <c:pt idx="6728">
                  <c:v>#N/A</c:v>
                </c:pt>
                <c:pt idx="6729">
                  <c:v>#N/A</c:v>
                </c:pt>
                <c:pt idx="6730">
                  <c:v>#N/A</c:v>
                </c:pt>
                <c:pt idx="6731">
                  <c:v>#N/A</c:v>
                </c:pt>
                <c:pt idx="6732">
                  <c:v>#N/A</c:v>
                </c:pt>
                <c:pt idx="6733">
                  <c:v>#N/A</c:v>
                </c:pt>
                <c:pt idx="6734">
                  <c:v>#N/A</c:v>
                </c:pt>
                <c:pt idx="6735">
                  <c:v>#N/A</c:v>
                </c:pt>
                <c:pt idx="6736">
                  <c:v>#N/A</c:v>
                </c:pt>
                <c:pt idx="6737">
                  <c:v>#N/A</c:v>
                </c:pt>
                <c:pt idx="6738">
                  <c:v>#N/A</c:v>
                </c:pt>
                <c:pt idx="6739">
                  <c:v>#N/A</c:v>
                </c:pt>
                <c:pt idx="6740">
                  <c:v>#N/A</c:v>
                </c:pt>
                <c:pt idx="6741">
                  <c:v>#N/A</c:v>
                </c:pt>
                <c:pt idx="6742">
                  <c:v>#N/A</c:v>
                </c:pt>
                <c:pt idx="6743">
                  <c:v>#N/A</c:v>
                </c:pt>
                <c:pt idx="6744">
                  <c:v>#N/A</c:v>
                </c:pt>
                <c:pt idx="6745">
                  <c:v>#N/A</c:v>
                </c:pt>
                <c:pt idx="6746">
                  <c:v>#N/A</c:v>
                </c:pt>
                <c:pt idx="6747">
                  <c:v>#N/A</c:v>
                </c:pt>
                <c:pt idx="6748">
                  <c:v>#N/A</c:v>
                </c:pt>
                <c:pt idx="6749">
                  <c:v>#N/A</c:v>
                </c:pt>
                <c:pt idx="6750">
                  <c:v>#N/A</c:v>
                </c:pt>
                <c:pt idx="6751">
                  <c:v>#N/A</c:v>
                </c:pt>
                <c:pt idx="6752">
                  <c:v>#N/A</c:v>
                </c:pt>
                <c:pt idx="6753">
                  <c:v>#N/A</c:v>
                </c:pt>
                <c:pt idx="6754">
                  <c:v>#N/A</c:v>
                </c:pt>
                <c:pt idx="6755">
                  <c:v>#N/A</c:v>
                </c:pt>
                <c:pt idx="6756">
                  <c:v>#N/A</c:v>
                </c:pt>
                <c:pt idx="6757">
                  <c:v>#N/A</c:v>
                </c:pt>
                <c:pt idx="6758">
                  <c:v>#N/A</c:v>
                </c:pt>
                <c:pt idx="6759">
                  <c:v>#N/A</c:v>
                </c:pt>
                <c:pt idx="6760">
                  <c:v>#N/A</c:v>
                </c:pt>
                <c:pt idx="6761">
                  <c:v>#N/A</c:v>
                </c:pt>
                <c:pt idx="6762">
                  <c:v>#N/A</c:v>
                </c:pt>
                <c:pt idx="6763">
                  <c:v>#N/A</c:v>
                </c:pt>
                <c:pt idx="6764">
                  <c:v>#N/A</c:v>
                </c:pt>
                <c:pt idx="6765">
                  <c:v>#N/A</c:v>
                </c:pt>
                <c:pt idx="6766">
                  <c:v>#N/A</c:v>
                </c:pt>
                <c:pt idx="6767">
                  <c:v>#N/A</c:v>
                </c:pt>
                <c:pt idx="6768">
                  <c:v>#N/A</c:v>
                </c:pt>
                <c:pt idx="6769">
                  <c:v>#N/A</c:v>
                </c:pt>
                <c:pt idx="6770">
                  <c:v>#N/A</c:v>
                </c:pt>
                <c:pt idx="6771">
                  <c:v>#N/A</c:v>
                </c:pt>
                <c:pt idx="6772">
                  <c:v>#N/A</c:v>
                </c:pt>
                <c:pt idx="6773">
                  <c:v>#N/A</c:v>
                </c:pt>
                <c:pt idx="6774">
                  <c:v>#N/A</c:v>
                </c:pt>
                <c:pt idx="6775">
                  <c:v>#N/A</c:v>
                </c:pt>
                <c:pt idx="6776">
                  <c:v>#N/A</c:v>
                </c:pt>
                <c:pt idx="6777">
                  <c:v>#N/A</c:v>
                </c:pt>
                <c:pt idx="6778">
                  <c:v>#N/A</c:v>
                </c:pt>
                <c:pt idx="6779">
                  <c:v>#N/A</c:v>
                </c:pt>
                <c:pt idx="6780">
                  <c:v>#N/A</c:v>
                </c:pt>
                <c:pt idx="6781">
                  <c:v>#N/A</c:v>
                </c:pt>
                <c:pt idx="6782">
                  <c:v>#N/A</c:v>
                </c:pt>
                <c:pt idx="6783">
                  <c:v>#N/A</c:v>
                </c:pt>
                <c:pt idx="6784">
                  <c:v>#N/A</c:v>
                </c:pt>
                <c:pt idx="6785">
                  <c:v>#N/A</c:v>
                </c:pt>
                <c:pt idx="6786">
                  <c:v>#N/A</c:v>
                </c:pt>
                <c:pt idx="6787">
                  <c:v>#N/A</c:v>
                </c:pt>
                <c:pt idx="6788">
                  <c:v>#N/A</c:v>
                </c:pt>
                <c:pt idx="6789">
                  <c:v>#N/A</c:v>
                </c:pt>
                <c:pt idx="6790">
                  <c:v>#N/A</c:v>
                </c:pt>
                <c:pt idx="6791">
                  <c:v>#N/A</c:v>
                </c:pt>
                <c:pt idx="6792">
                  <c:v>#N/A</c:v>
                </c:pt>
                <c:pt idx="6793">
                  <c:v>#N/A</c:v>
                </c:pt>
                <c:pt idx="6794">
                  <c:v>#N/A</c:v>
                </c:pt>
                <c:pt idx="6795">
                  <c:v>#N/A</c:v>
                </c:pt>
                <c:pt idx="6796">
                  <c:v>#N/A</c:v>
                </c:pt>
                <c:pt idx="6797">
                  <c:v>#N/A</c:v>
                </c:pt>
                <c:pt idx="6798">
                  <c:v>#N/A</c:v>
                </c:pt>
                <c:pt idx="6799">
                  <c:v>#N/A</c:v>
                </c:pt>
                <c:pt idx="6800">
                  <c:v>#N/A</c:v>
                </c:pt>
                <c:pt idx="6801">
                  <c:v>#N/A</c:v>
                </c:pt>
                <c:pt idx="6802">
                  <c:v>#N/A</c:v>
                </c:pt>
                <c:pt idx="6803">
                  <c:v>#N/A</c:v>
                </c:pt>
                <c:pt idx="6804">
                  <c:v>#N/A</c:v>
                </c:pt>
                <c:pt idx="6805">
                  <c:v>#N/A</c:v>
                </c:pt>
                <c:pt idx="6806">
                  <c:v>#N/A</c:v>
                </c:pt>
                <c:pt idx="6807">
                  <c:v>#N/A</c:v>
                </c:pt>
                <c:pt idx="6808">
                  <c:v>#N/A</c:v>
                </c:pt>
                <c:pt idx="6809">
                  <c:v>#N/A</c:v>
                </c:pt>
                <c:pt idx="6810">
                  <c:v>#N/A</c:v>
                </c:pt>
                <c:pt idx="6811">
                  <c:v>#N/A</c:v>
                </c:pt>
                <c:pt idx="6812">
                  <c:v>#N/A</c:v>
                </c:pt>
                <c:pt idx="6813">
                  <c:v>#N/A</c:v>
                </c:pt>
                <c:pt idx="6814">
                  <c:v>#N/A</c:v>
                </c:pt>
                <c:pt idx="6815">
                  <c:v>#N/A</c:v>
                </c:pt>
                <c:pt idx="6816">
                  <c:v>#N/A</c:v>
                </c:pt>
                <c:pt idx="6817">
                  <c:v>#N/A</c:v>
                </c:pt>
                <c:pt idx="6818">
                  <c:v>#N/A</c:v>
                </c:pt>
                <c:pt idx="6819">
                  <c:v>#N/A</c:v>
                </c:pt>
                <c:pt idx="6820">
                  <c:v>#N/A</c:v>
                </c:pt>
                <c:pt idx="6821">
                  <c:v>#N/A</c:v>
                </c:pt>
                <c:pt idx="6822">
                  <c:v>#N/A</c:v>
                </c:pt>
                <c:pt idx="6823">
                  <c:v>#N/A</c:v>
                </c:pt>
                <c:pt idx="6824">
                  <c:v>#N/A</c:v>
                </c:pt>
                <c:pt idx="6825">
                  <c:v>#N/A</c:v>
                </c:pt>
                <c:pt idx="6826">
                  <c:v>#N/A</c:v>
                </c:pt>
                <c:pt idx="6827">
                  <c:v>#N/A</c:v>
                </c:pt>
                <c:pt idx="6828">
                  <c:v>#N/A</c:v>
                </c:pt>
                <c:pt idx="6829">
                  <c:v>#N/A</c:v>
                </c:pt>
                <c:pt idx="6830">
                  <c:v>#N/A</c:v>
                </c:pt>
                <c:pt idx="6831">
                  <c:v>#N/A</c:v>
                </c:pt>
                <c:pt idx="6832">
                  <c:v>#N/A</c:v>
                </c:pt>
                <c:pt idx="6833">
                  <c:v>#N/A</c:v>
                </c:pt>
                <c:pt idx="6834">
                  <c:v>#N/A</c:v>
                </c:pt>
                <c:pt idx="6835">
                  <c:v>#N/A</c:v>
                </c:pt>
                <c:pt idx="6836">
                  <c:v>#N/A</c:v>
                </c:pt>
                <c:pt idx="6837">
                  <c:v>#N/A</c:v>
                </c:pt>
                <c:pt idx="6838">
                  <c:v>#N/A</c:v>
                </c:pt>
                <c:pt idx="6839">
                  <c:v>#N/A</c:v>
                </c:pt>
                <c:pt idx="6840">
                  <c:v>#N/A</c:v>
                </c:pt>
                <c:pt idx="6841">
                  <c:v>#N/A</c:v>
                </c:pt>
                <c:pt idx="6842">
                  <c:v>#N/A</c:v>
                </c:pt>
                <c:pt idx="6843">
                  <c:v>#N/A</c:v>
                </c:pt>
                <c:pt idx="6844">
                  <c:v>#N/A</c:v>
                </c:pt>
                <c:pt idx="6845">
                  <c:v>#N/A</c:v>
                </c:pt>
                <c:pt idx="6846">
                  <c:v>#N/A</c:v>
                </c:pt>
                <c:pt idx="6847">
                  <c:v>#N/A</c:v>
                </c:pt>
                <c:pt idx="6848">
                  <c:v>#N/A</c:v>
                </c:pt>
                <c:pt idx="6849">
                  <c:v>#N/A</c:v>
                </c:pt>
                <c:pt idx="6850">
                  <c:v>#N/A</c:v>
                </c:pt>
                <c:pt idx="6851">
                  <c:v>#N/A</c:v>
                </c:pt>
                <c:pt idx="6852">
                  <c:v>#N/A</c:v>
                </c:pt>
                <c:pt idx="6853">
                  <c:v>#N/A</c:v>
                </c:pt>
                <c:pt idx="6854">
                  <c:v>#N/A</c:v>
                </c:pt>
                <c:pt idx="6855">
                  <c:v>#N/A</c:v>
                </c:pt>
                <c:pt idx="6856">
                  <c:v>#N/A</c:v>
                </c:pt>
                <c:pt idx="6857">
                  <c:v>#N/A</c:v>
                </c:pt>
                <c:pt idx="6858">
                  <c:v>#N/A</c:v>
                </c:pt>
                <c:pt idx="6859">
                  <c:v>#N/A</c:v>
                </c:pt>
                <c:pt idx="6860">
                  <c:v>#N/A</c:v>
                </c:pt>
                <c:pt idx="6861">
                  <c:v>#N/A</c:v>
                </c:pt>
                <c:pt idx="6862">
                  <c:v>#N/A</c:v>
                </c:pt>
                <c:pt idx="6863">
                  <c:v>#N/A</c:v>
                </c:pt>
                <c:pt idx="6864">
                  <c:v>#N/A</c:v>
                </c:pt>
                <c:pt idx="6865">
                  <c:v>#N/A</c:v>
                </c:pt>
                <c:pt idx="6866">
                  <c:v>#N/A</c:v>
                </c:pt>
                <c:pt idx="6867">
                  <c:v>#N/A</c:v>
                </c:pt>
                <c:pt idx="6868">
                  <c:v>#N/A</c:v>
                </c:pt>
                <c:pt idx="6869">
                  <c:v>#N/A</c:v>
                </c:pt>
                <c:pt idx="6870">
                  <c:v>#N/A</c:v>
                </c:pt>
                <c:pt idx="6871">
                  <c:v>#N/A</c:v>
                </c:pt>
                <c:pt idx="6872">
                  <c:v>#N/A</c:v>
                </c:pt>
                <c:pt idx="6873">
                  <c:v>#N/A</c:v>
                </c:pt>
                <c:pt idx="6874">
                  <c:v>#N/A</c:v>
                </c:pt>
                <c:pt idx="6875">
                  <c:v>#N/A</c:v>
                </c:pt>
                <c:pt idx="6876">
                  <c:v>#N/A</c:v>
                </c:pt>
                <c:pt idx="6877">
                  <c:v>#N/A</c:v>
                </c:pt>
                <c:pt idx="6878">
                  <c:v>#N/A</c:v>
                </c:pt>
                <c:pt idx="6879">
                  <c:v>#N/A</c:v>
                </c:pt>
                <c:pt idx="6880">
                  <c:v>#N/A</c:v>
                </c:pt>
                <c:pt idx="6881">
                  <c:v>#N/A</c:v>
                </c:pt>
                <c:pt idx="6882">
                  <c:v>#N/A</c:v>
                </c:pt>
                <c:pt idx="6883">
                  <c:v>#N/A</c:v>
                </c:pt>
                <c:pt idx="6884">
                  <c:v>#N/A</c:v>
                </c:pt>
                <c:pt idx="6885">
                  <c:v>#N/A</c:v>
                </c:pt>
                <c:pt idx="6886">
                  <c:v>#N/A</c:v>
                </c:pt>
                <c:pt idx="6887">
                  <c:v>#N/A</c:v>
                </c:pt>
                <c:pt idx="6888">
                  <c:v>#N/A</c:v>
                </c:pt>
                <c:pt idx="6889">
                  <c:v>#N/A</c:v>
                </c:pt>
                <c:pt idx="6890">
                  <c:v>#N/A</c:v>
                </c:pt>
                <c:pt idx="6891">
                  <c:v>#N/A</c:v>
                </c:pt>
                <c:pt idx="6892">
                  <c:v>#N/A</c:v>
                </c:pt>
                <c:pt idx="6893">
                  <c:v>#N/A</c:v>
                </c:pt>
                <c:pt idx="6894">
                  <c:v>#N/A</c:v>
                </c:pt>
                <c:pt idx="6895">
                  <c:v>#N/A</c:v>
                </c:pt>
                <c:pt idx="6896">
                  <c:v>#N/A</c:v>
                </c:pt>
                <c:pt idx="6897">
                  <c:v>#N/A</c:v>
                </c:pt>
                <c:pt idx="6898">
                  <c:v>#N/A</c:v>
                </c:pt>
                <c:pt idx="6899">
                  <c:v>#N/A</c:v>
                </c:pt>
                <c:pt idx="6900">
                  <c:v>#N/A</c:v>
                </c:pt>
                <c:pt idx="6901">
                  <c:v>#N/A</c:v>
                </c:pt>
                <c:pt idx="6902">
                  <c:v>#N/A</c:v>
                </c:pt>
                <c:pt idx="6903">
                  <c:v>#N/A</c:v>
                </c:pt>
                <c:pt idx="6904">
                  <c:v>#N/A</c:v>
                </c:pt>
                <c:pt idx="6905">
                  <c:v>#N/A</c:v>
                </c:pt>
                <c:pt idx="6906">
                  <c:v>#N/A</c:v>
                </c:pt>
                <c:pt idx="6907">
                  <c:v>#N/A</c:v>
                </c:pt>
                <c:pt idx="6908">
                  <c:v>#N/A</c:v>
                </c:pt>
                <c:pt idx="6909">
                  <c:v>#N/A</c:v>
                </c:pt>
                <c:pt idx="6910">
                  <c:v>#N/A</c:v>
                </c:pt>
                <c:pt idx="6911">
                  <c:v>#N/A</c:v>
                </c:pt>
                <c:pt idx="6912">
                  <c:v>#N/A</c:v>
                </c:pt>
                <c:pt idx="6913">
                  <c:v>#N/A</c:v>
                </c:pt>
                <c:pt idx="6914">
                  <c:v>#N/A</c:v>
                </c:pt>
                <c:pt idx="6915">
                  <c:v>#N/A</c:v>
                </c:pt>
                <c:pt idx="6916">
                  <c:v>#N/A</c:v>
                </c:pt>
                <c:pt idx="6917">
                  <c:v>#N/A</c:v>
                </c:pt>
                <c:pt idx="6918">
                  <c:v>#N/A</c:v>
                </c:pt>
                <c:pt idx="6919">
                  <c:v>#N/A</c:v>
                </c:pt>
                <c:pt idx="6920">
                  <c:v>#N/A</c:v>
                </c:pt>
                <c:pt idx="6921">
                  <c:v>#N/A</c:v>
                </c:pt>
                <c:pt idx="6922">
                  <c:v>#N/A</c:v>
                </c:pt>
                <c:pt idx="6923">
                  <c:v>#N/A</c:v>
                </c:pt>
                <c:pt idx="6924">
                  <c:v>#N/A</c:v>
                </c:pt>
                <c:pt idx="6925">
                  <c:v>#N/A</c:v>
                </c:pt>
                <c:pt idx="6926">
                  <c:v>#N/A</c:v>
                </c:pt>
                <c:pt idx="6927">
                  <c:v>#N/A</c:v>
                </c:pt>
                <c:pt idx="6928">
                  <c:v>#N/A</c:v>
                </c:pt>
                <c:pt idx="6929">
                  <c:v>#N/A</c:v>
                </c:pt>
                <c:pt idx="6930">
                  <c:v>#N/A</c:v>
                </c:pt>
                <c:pt idx="6931">
                  <c:v>#N/A</c:v>
                </c:pt>
                <c:pt idx="6932">
                  <c:v>#N/A</c:v>
                </c:pt>
                <c:pt idx="6933">
                  <c:v>#N/A</c:v>
                </c:pt>
                <c:pt idx="6934">
                  <c:v>#N/A</c:v>
                </c:pt>
                <c:pt idx="6935">
                  <c:v>#N/A</c:v>
                </c:pt>
                <c:pt idx="6936">
                  <c:v>#N/A</c:v>
                </c:pt>
                <c:pt idx="6937">
                  <c:v>#N/A</c:v>
                </c:pt>
                <c:pt idx="6938">
                  <c:v>#N/A</c:v>
                </c:pt>
                <c:pt idx="6939">
                  <c:v>#N/A</c:v>
                </c:pt>
                <c:pt idx="6940">
                  <c:v>#N/A</c:v>
                </c:pt>
                <c:pt idx="6941">
                  <c:v>#N/A</c:v>
                </c:pt>
                <c:pt idx="6942">
                  <c:v>#N/A</c:v>
                </c:pt>
                <c:pt idx="6943">
                  <c:v>#N/A</c:v>
                </c:pt>
                <c:pt idx="6944">
                  <c:v>#N/A</c:v>
                </c:pt>
                <c:pt idx="6945">
                  <c:v>#N/A</c:v>
                </c:pt>
                <c:pt idx="6946">
                  <c:v>#N/A</c:v>
                </c:pt>
                <c:pt idx="6947">
                  <c:v>#N/A</c:v>
                </c:pt>
                <c:pt idx="6948">
                  <c:v>#N/A</c:v>
                </c:pt>
                <c:pt idx="6949">
                  <c:v>#N/A</c:v>
                </c:pt>
                <c:pt idx="6950">
                  <c:v>#N/A</c:v>
                </c:pt>
                <c:pt idx="6951">
                  <c:v>#N/A</c:v>
                </c:pt>
                <c:pt idx="6952">
                  <c:v>#N/A</c:v>
                </c:pt>
                <c:pt idx="6953">
                  <c:v>#N/A</c:v>
                </c:pt>
                <c:pt idx="6954">
                  <c:v>#N/A</c:v>
                </c:pt>
                <c:pt idx="6955">
                  <c:v>#N/A</c:v>
                </c:pt>
                <c:pt idx="6956">
                  <c:v>#N/A</c:v>
                </c:pt>
                <c:pt idx="6957">
                  <c:v>#N/A</c:v>
                </c:pt>
                <c:pt idx="6958">
                  <c:v>#N/A</c:v>
                </c:pt>
                <c:pt idx="6959">
                  <c:v>#N/A</c:v>
                </c:pt>
                <c:pt idx="6960">
                  <c:v>#N/A</c:v>
                </c:pt>
                <c:pt idx="6961">
                  <c:v>#N/A</c:v>
                </c:pt>
                <c:pt idx="6962">
                  <c:v>#N/A</c:v>
                </c:pt>
                <c:pt idx="6963">
                  <c:v>#N/A</c:v>
                </c:pt>
                <c:pt idx="6964">
                  <c:v>#N/A</c:v>
                </c:pt>
                <c:pt idx="6965">
                  <c:v>#N/A</c:v>
                </c:pt>
                <c:pt idx="6966">
                  <c:v>#N/A</c:v>
                </c:pt>
                <c:pt idx="6967">
                  <c:v>#N/A</c:v>
                </c:pt>
                <c:pt idx="6968">
                  <c:v>#N/A</c:v>
                </c:pt>
                <c:pt idx="6969">
                  <c:v>#N/A</c:v>
                </c:pt>
                <c:pt idx="6970">
                  <c:v>#N/A</c:v>
                </c:pt>
                <c:pt idx="6971">
                  <c:v>#N/A</c:v>
                </c:pt>
                <c:pt idx="6972">
                  <c:v>#N/A</c:v>
                </c:pt>
                <c:pt idx="6973">
                  <c:v>#N/A</c:v>
                </c:pt>
                <c:pt idx="6974">
                  <c:v>#N/A</c:v>
                </c:pt>
                <c:pt idx="6975">
                  <c:v>#N/A</c:v>
                </c:pt>
                <c:pt idx="6976">
                  <c:v>#N/A</c:v>
                </c:pt>
                <c:pt idx="6977">
                  <c:v>#N/A</c:v>
                </c:pt>
                <c:pt idx="6978">
                  <c:v>#N/A</c:v>
                </c:pt>
                <c:pt idx="6979">
                  <c:v>#N/A</c:v>
                </c:pt>
                <c:pt idx="6980">
                  <c:v>#N/A</c:v>
                </c:pt>
                <c:pt idx="6981">
                  <c:v>#N/A</c:v>
                </c:pt>
                <c:pt idx="6982">
                  <c:v>#N/A</c:v>
                </c:pt>
                <c:pt idx="6983">
                  <c:v>#N/A</c:v>
                </c:pt>
                <c:pt idx="6984">
                  <c:v>#N/A</c:v>
                </c:pt>
                <c:pt idx="6985">
                  <c:v>#N/A</c:v>
                </c:pt>
                <c:pt idx="6986">
                  <c:v>#N/A</c:v>
                </c:pt>
                <c:pt idx="6987">
                  <c:v>#N/A</c:v>
                </c:pt>
                <c:pt idx="6988">
                  <c:v>#N/A</c:v>
                </c:pt>
                <c:pt idx="6989">
                  <c:v>#N/A</c:v>
                </c:pt>
                <c:pt idx="6990">
                  <c:v>#N/A</c:v>
                </c:pt>
                <c:pt idx="6991">
                  <c:v>#N/A</c:v>
                </c:pt>
                <c:pt idx="6992">
                  <c:v>#N/A</c:v>
                </c:pt>
                <c:pt idx="6993">
                  <c:v>#N/A</c:v>
                </c:pt>
                <c:pt idx="6994">
                  <c:v>#N/A</c:v>
                </c:pt>
                <c:pt idx="6995">
                  <c:v>#N/A</c:v>
                </c:pt>
                <c:pt idx="6996">
                  <c:v>#N/A</c:v>
                </c:pt>
                <c:pt idx="6997">
                  <c:v>#N/A</c:v>
                </c:pt>
                <c:pt idx="6998">
                  <c:v>#N/A</c:v>
                </c:pt>
                <c:pt idx="6999">
                  <c:v>#N/A</c:v>
                </c:pt>
                <c:pt idx="7000">
                  <c:v>#N/A</c:v>
                </c:pt>
                <c:pt idx="7001">
                  <c:v>#N/A</c:v>
                </c:pt>
                <c:pt idx="7002">
                  <c:v>#N/A</c:v>
                </c:pt>
                <c:pt idx="7003">
                  <c:v>#N/A</c:v>
                </c:pt>
                <c:pt idx="7004">
                  <c:v>#N/A</c:v>
                </c:pt>
                <c:pt idx="7005">
                  <c:v>#N/A</c:v>
                </c:pt>
                <c:pt idx="7006">
                  <c:v>#N/A</c:v>
                </c:pt>
                <c:pt idx="7007">
                  <c:v>#N/A</c:v>
                </c:pt>
                <c:pt idx="7008">
                  <c:v>#N/A</c:v>
                </c:pt>
                <c:pt idx="7009">
                  <c:v>#N/A</c:v>
                </c:pt>
                <c:pt idx="7010">
                  <c:v>#N/A</c:v>
                </c:pt>
                <c:pt idx="7011">
                  <c:v>#N/A</c:v>
                </c:pt>
                <c:pt idx="7012">
                  <c:v>#N/A</c:v>
                </c:pt>
                <c:pt idx="7013">
                  <c:v>#N/A</c:v>
                </c:pt>
                <c:pt idx="7014">
                  <c:v>#N/A</c:v>
                </c:pt>
                <c:pt idx="7015">
                  <c:v>#N/A</c:v>
                </c:pt>
                <c:pt idx="7016">
                  <c:v>#N/A</c:v>
                </c:pt>
                <c:pt idx="7017">
                  <c:v>#N/A</c:v>
                </c:pt>
                <c:pt idx="7018">
                  <c:v>#N/A</c:v>
                </c:pt>
                <c:pt idx="7019">
                  <c:v>#N/A</c:v>
                </c:pt>
                <c:pt idx="7020">
                  <c:v>#N/A</c:v>
                </c:pt>
                <c:pt idx="7021">
                  <c:v>#N/A</c:v>
                </c:pt>
                <c:pt idx="7022">
                  <c:v>#N/A</c:v>
                </c:pt>
                <c:pt idx="7023">
                  <c:v>#N/A</c:v>
                </c:pt>
                <c:pt idx="7024">
                  <c:v>#N/A</c:v>
                </c:pt>
                <c:pt idx="7025">
                  <c:v>#N/A</c:v>
                </c:pt>
                <c:pt idx="7026">
                  <c:v>#N/A</c:v>
                </c:pt>
                <c:pt idx="7027">
                  <c:v>#N/A</c:v>
                </c:pt>
                <c:pt idx="7028">
                  <c:v>#N/A</c:v>
                </c:pt>
                <c:pt idx="7029">
                  <c:v>#N/A</c:v>
                </c:pt>
                <c:pt idx="7030">
                  <c:v>#N/A</c:v>
                </c:pt>
                <c:pt idx="7031">
                  <c:v>#N/A</c:v>
                </c:pt>
                <c:pt idx="7032">
                  <c:v>#N/A</c:v>
                </c:pt>
                <c:pt idx="7033">
                  <c:v>#N/A</c:v>
                </c:pt>
                <c:pt idx="7034">
                  <c:v>#N/A</c:v>
                </c:pt>
                <c:pt idx="7035">
                  <c:v>#N/A</c:v>
                </c:pt>
                <c:pt idx="7036">
                  <c:v>#N/A</c:v>
                </c:pt>
                <c:pt idx="7037">
                  <c:v>#N/A</c:v>
                </c:pt>
                <c:pt idx="7038">
                  <c:v>#N/A</c:v>
                </c:pt>
                <c:pt idx="7039">
                  <c:v>#N/A</c:v>
                </c:pt>
                <c:pt idx="7040">
                  <c:v>#N/A</c:v>
                </c:pt>
                <c:pt idx="7041">
                  <c:v>#N/A</c:v>
                </c:pt>
                <c:pt idx="7042">
                  <c:v>#N/A</c:v>
                </c:pt>
                <c:pt idx="7043">
                  <c:v>#N/A</c:v>
                </c:pt>
                <c:pt idx="7044">
                  <c:v>#N/A</c:v>
                </c:pt>
                <c:pt idx="7045">
                  <c:v>#N/A</c:v>
                </c:pt>
                <c:pt idx="7046">
                  <c:v>#N/A</c:v>
                </c:pt>
                <c:pt idx="7047">
                  <c:v>#N/A</c:v>
                </c:pt>
                <c:pt idx="7048">
                  <c:v>#N/A</c:v>
                </c:pt>
                <c:pt idx="7049">
                  <c:v>#N/A</c:v>
                </c:pt>
                <c:pt idx="7050">
                  <c:v>#N/A</c:v>
                </c:pt>
                <c:pt idx="7051">
                  <c:v>#N/A</c:v>
                </c:pt>
                <c:pt idx="7052">
                  <c:v>#N/A</c:v>
                </c:pt>
                <c:pt idx="7053">
                  <c:v>#N/A</c:v>
                </c:pt>
                <c:pt idx="7054">
                  <c:v>#N/A</c:v>
                </c:pt>
                <c:pt idx="7055">
                  <c:v>#N/A</c:v>
                </c:pt>
                <c:pt idx="7056">
                  <c:v>#N/A</c:v>
                </c:pt>
                <c:pt idx="7057">
                  <c:v>#N/A</c:v>
                </c:pt>
                <c:pt idx="7058">
                  <c:v>#N/A</c:v>
                </c:pt>
                <c:pt idx="7059">
                  <c:v>#N/A</c:v>
                </c:pt>
                <c:pt idx="7060">
                  <c:v>#N/A</c:v>
                </c:pt>
                <c:pt idx="7061">
                  <c:v>#N/A</c:v>
                </c:pt>
                <c:pt idx="7062">
                  <c:v>#N/A</c:v>
                </c:pt>
                <c:pt idx="7063">
                  <c:v>#N/A</c:v>
                </c:pt>
                <c:pt idx="7064">
                  <c:v>#N/A</c:v>
                </c:pt>
                <c:pt idx="7065">
                  <c:v>#N/A</c:v>
                </c:pt>
                <c:pt idx="7066">
                  <c:v>#N/A</c:v>
                </c:pt>
                <c:pt idx="7067">
                  <c:v>#N/A</c:v>
                </c:pt>
                <c:pt idx="7068">
                  <c:v>#N/A</c:v>
                </c:pt>
                <c:pt idx="7069">
                  <c:v>#N/A</c:v>
                </c:pt>
                <c:pt idx="7070">
                  <c:v>#N/A</c:v>
                </c:pt>
                <c:pt idx="7071">
                  <c:v>#N/A</c:v>
                </c:pt>
                <c:pt idx="7072">
                  <c:v>#N/A</c:v>
                </c:pt>
                <c:pt idx="7073">
                  <c:v>#N/A</c:v>
                </c:pt>
                <c:pt idx="7074">
                  <c:v>#N/A</c:v>
                </c:pt>
                <c:pt idx="7075">
                  <c:v>#N/A</c:v>
                </c:pt>
                <c:pt idx="7076">
                  <c:v>#N/A</c:v>
                </c:pt>
                <c:pt idx="7077">
                  <c:v>#N/A</c:v>
                </c:pt>
                <c:pt idx="7078">
                  <c:v>#N/A</c:v>
                </c:pt>
                <c:pt idx="7079">
                  <c:v>#N/A</c:v>
                </c:pt>
                <c:pt idx="7080">
                  <c:v>#N/A</c:v>
                </c:pt>
                <c:pt idx="7081">
                  <c:v>#N/A</c:v>
                </c:pt>
                <c:pt idx="7082">
                  <c:v>#N/A</c:v>
                </c:pt>
                <c:pt idx="7083">
                  <c:v>#N/A</c:v>
                </c:pt>
                <c:pt idx="7084">
                  <c:v>#N/A</c:v>
                </c:pt>
                <c:pt idx="7085">
                  <c:v>#N/A</c:v>
                </c:pt>
                <c:pt idx="7086">
                  <c:v>#N/A</c:v>
                </c:pt>
                <c:pt idx="7087">
                  <c:v>#N/A</c:v>
                </c:pt>
                <c:pt idx="7088">
                  <c:v>#N/A</c:v>
                </c:pt>
                <c:pt idx="7089">
                  <c:v>#N/A</c:v>
                </c:pt>
                <c:pt idx="7090">
                  <c:v>#N/A</c:v>
                </c:pt>
                <c:pt idx="7091">
                  <c:v>#N/A</c:v>
                </c:pt>
                <c:pt idx="7092">
                  <c:v>#N/A</c:v>
                </c:pt>
                <c:pt idx="7093">
                  <c:v>#N/A</c:v>
                </c:pt>
                <c:pt idx="7094">
                  <c:v>#N/A</c:v>
                </c:pt>
                <c:pt idx="7095">
                  <c:v>#N/A</c:v>
                </c:pt>
                <c:pt idx="7096">
                  <c:v>#N/A</c:v>
                </c:pt>
                <c:pt idx="7097">
                  <c:v>#N/A</c:v>
                </c:pt>
                <c:pt idx="7098">
                  <c:v>#N/A</c:v>
                </c:pt>
                <c:pt idx="7099">
                  <c:v>#N/A</c:v>
                </c:pt>
                <c:pt idx="7100">
                  <c:v>#N/A</c:v>
                </c:pt>
                <c:pt idx="7101">
                  <c:v>#N/A</c:v>
                </c:pt>
                <c:pt idx="7102">
                  <c:v>#N/A</c:v>
                </c:pt>
                <c:pt idx="7103">
                  <c:v>#N/A</c:v>
                </c:pt>
                <c:pt idx="7104">
                  <c:v>#N/A</c:v>
                </c:pt>
                <c:pt idx="7105">
                  <c:v>#N/A</c:v>
                </c:pt>
                <c:pt idx="7106">
                  <c:v>#N/A</c:v>
                </c:pt>
                <c:pt idx="7107">
                  <c:v>#N/A</c:v>
                </c:pt>
                <c:pt idx="7108">
                  <c:v>#N/A</c:v>
                </c:pt>
                <c:pt idx="7109">
                  <c:v>#N/A</c:v>
                </c:pt>
                <c:pt idx="7110">
                  <c:v>#N/A</c:v>
                </c:pt>
                <c:pt idx="7111">
                  <c:v>#N/A</c:v>
                </c:pt>
                <c:pt idx="7112">
                  <c:v>#N/A</c:v>
                </c:pt>
                <c:pt idx="7113">
                  <c:v>#N/A</c:v>
                </c:pt>
                <c:pt idx="7114">
                  <c:v>#N/A</c:v>
                </c:pt>
                <c:pt idx="7115">
                  <c:v>#N/A</c:v>
                </c:pt>
                <c:pt idx="7116">
                  <c:v>#N/A</c:v>
                </c:pt>
                <c:pt idx="7117">
                  <c:v>#N/A</c:v>
                </c:pt>
                <c:pt idx="7118">
                  <c:v>#N/A</c:v>
                </c:pt>
                <c:pt idx="7119">
                  <c:v>#N/A</c:v>
                </c:pt>
                <c:pt idx="7120">
                  <c:v>#N/A</c:v>
                </c:pt>
                <c:pt idx="7121">
                  <c:v>#N/A</c:v>
                </c:pt>
                <c:pt idx="7122">
                  <c:v>#N/A</c:v>
                </c:pt>
                <c:pt idx="7123">
                  <c:v>#N/A</c:v>
                </c:pt>
                <c:pt idx="7124">
                  <c:v>#N/A</c:v>
                </c:pt>
                <c:pt idx="7125">
                  <c:v>#N/A</c:v>
                </c:pt>
                <c:pt idx="7126">
                  <c:v>#N/A</c:v>
                </c:pt>
                <c:pt idx="7127">
                  <c:v>#N/A</c:v>
                </c:pt>
                <c:pt idx="7128">
                  <c:v>#N/A</c:v>
                </c:pt>
                <c:pt idx="7129">
                  <c:v>#N/A</c:v>
                </c:pt>
                <c:pt idx="7130">
                  <c:v>#N/A</c:v>
                </c:pt>
                <c:pt idx="7131">
                  <c:v>#N/A</c:v>
                </c:pt>
                <c:pt idx="7132">
                  <c:v>#N/A</c:v>
                </c:pt>
                <c:pt idx="7133">
                  <c:v>#N/A</c:v>
                </c:pt>
                <c:pt idx="7134">
                  <c:v>#N/A</c:v>
                </c:pt>
                <c:pt idx="7135">
                  <c:v>#N/A</c:v>
                </c:pt>
                <c:pt idx="7136">
                  <c:v>#N/A</c:v>
                </c:pt>
                <c:pt idx="7137">
                  <c:v>#N/A</c:v>
                </c:pt>
                <c:pt idx="7138">
                  <c:v>#N/A</c:v>
                </c:pt>
                <c:pt idx="7139">
                  <c:v>#N/A</c:v>
                </c:pt>
                <c:pt idx="7140">
                  <c:v>#N/A</c:v>
                </c:pt>
                <c:pt idx="7141">
                  <c:v>#N/A</c:v>
                </c:pt>
                <c:pt idx="7142">
                  <c:v>#N/A</c:v>
                </c:pt>
                <c:pt idx="7143">
                  <c:v>#N/A</c:v>
                </c:pt>
                <c:pt idx="7144">
                  <c:v>#N/A</c:v>
                </c:pt>
                <c:pt idx="7145">
                  <c:v>#N/A</c:v>
                </c:pt>
                <c:pt idx="7146">
                  <c:v>#N/A</c:v>
                </c:pt>
                <c:pt idx="7147">
                  <c:v>#N/A</c:v>
                </c:pt>
                <c:pt idx="7148">
                  <c:v>#N/A</c:v>
                </c:pt>
                <c:pt idx="7149">
                  <c:v>#N/A</c:v>
                </c:pt>
                <c:pt idx="7150">
                  <c:v>#N/A</c:v>
                </c:pt>
                <c:pt idx="7151">
                  <c:v>#N/A</c:v>
                </c:pt>
                <c:pt idx="7152">
                  <c:v>#N/A</c:v>
                </c:pt>
                <c:pt idx="7153">
                  <c:v>#N/A</c:v>
                </c:pt>
                <c:pt idx="7154">
                  <c:v>#N/A</c:v>
                </c:pt>
                <c:pt idx="7155">
                  <c:v>#N/A</c:v>
                </c:pt>
                <c:pt idx="7156">
                  <c:v>#N/A</c:v>
                </c:pt>
                <c:pt idx="7157">
                  <c:v>#N/A</c:v>
                </c:pt>
                <c:pt idx="7158">
                  <c:v>#N/A</c:v>
                </c:pt>
                <c:pt idx="7159">
                  <c:v>#N/A</c:v>
                </c:pt>
                <c:pt idx="7160">
                  <c:v>#N/A</c:v>
                </c:pt>
                <c:pt idx="7161">
                  <c:v>#N/A</c:v>
                </c:pt>
                <c:pt idx="7162">
                  <c:v>#N/A</c:v>
                </c:pt>
                <c:pt idx="7163">
                  <c:v>#N/A</c:v>
                </c:pt>
                <c:pt idx="7164">
                  <c:v>#N/A</c:v>
                </c:pt>
                <c:pt idx="7165">
                  <c:v>#N/A</c:v>
                </c:pt>
                <c:pt idx="7166">
                  <c:v>#N/A</c:v>
                </c:pt>
                <c:pt idx="7167">
                  <c:v>#N/A</c:v>
                </c:pt>
                <c:pt idx="7168">
                  <c:v>#N/A</c:v>
                </c:pt>
                <c:pt idx="7169">
                  <c:v>#N/A</c:v>
                </c:pt>
                <c:pt idx="7170">
                  <c:v>#N/A</c:v>
                </c:pt>
                <c:pt idx="7171">
                  <c:v>#N/A</c:v>
                </c:pt>
                <c:pt idx="7172">
                  <c:v>#N/A</c:v>
                </c:pt>
                <c:pt idx="7173">
                  <c:v>#N/A</c:v>
                </c:pt>
                <c:pt idx="7174">
                  <c:v>#N/A</c:v>
                </c:pt>
                <c:pt idx="7175">
                  <c:v>#N/A</c:v>
                </c:pt>
                <c:pt idx="7176">
                  <c:v>#N/A</c:v>
                </c:pt>
                <c:pt idx="7177">
                  <c:v>#N/A</c:v>
                </c:pt>
                <c:pt idx="7178">
                  <c:v>#N/A</c:v>
                </c:pt>
                <c:pt idx="7179">
                  <c:v>#N/A</c:v>
                </c:pt>
                <c:pt idx="7180">
                  <c:v>#N/A</c:v>
                </c:pt>
                <c:pt idx="7181">
                  <c:v>#N/A</c:v>
                </c:pt>
                <c:pt idx="7182">
                  <c:v>#N/A</c:v>
                </c:pt>
                <c:pt idx="7183">
                  <c:v>#N/A</c:v>
                </c:pt>
                <c:pt idx="7184">
                  <c:v>#N/A</c:v>
                </c:pt>
                <c:pt idx="7185">
                  <c:v>#N/A</c:v>
                </c:pt>
                <c:pt idx="7186">
                  <c:v>#N/A</c:v>
                </c:pt>
                <c:pt idx="7187">
                  <c:v>#N/A</c:v>
                </c:pt>
                <c:pt idx="7188">
                  <c:v>#N/A</c:v>
                </c:pt>
                <c:pt idx="7189">
                  <c:v>#N/A</c:v>
                </c:pt>
                <c:pt idx="7190">
                  <c:v>#N/A</c:v>
                </c:pt>
                <c:pt idx="7191">
                  <c:v>#N/A</c:v>
                </c:pt>
                <c:pt idx="7192">
                  <c:v>#N/A</c:v>
                </c:pt>
                <c:pt idx="7193">
                  <c:v>#N/A</c:v>
                </c:pt>
                <c:pt idx="7194">
                  <c:v>#N/A</c:v>
                </c:pt>
                <c:pt idx="7195">
                  <c:v>#N/A</c:v>
                </c:pt>
                <c:pt idx="7196">
                  <c:v>#N/A</c:v>
                </c:pt>
                <c:pt idx="7197">
                  <c:v>#N/A</c:v>
                </c:pt>
                <c:pt idx="7198">
                  <c:v>#N/A</c:v>
                </c:pt>
                <c:pt idx="7199">
                  <c:v>#N/A</c:v>
                </c:pt>
                <c:pt idx="7200">
                  <c:v>#N/A</c:v>
                </c:pt>
                <c:pt idx="7201">
                  <c:v>#N/A</c:v>
                </c:pt>
                <c:pt idx="7202">
                  <c:v>#N/A</c:v>
                </c:pt>
                <c:pt idx="7203">
                  <c:v>#N/A</c:v>
                </c:pt>
                <c:pt idx="7204">
                  <c:v>#N/A</c:v>
                </c:pt>
                <c:pt idx="7205">
                  <c:v>#N/A</c:v>
                </c:pt>
                <c:pt idx="7206">
                  <c:v>#N/A</c:v>
                </c:pt>
                <c:pt idx="7207">
                  <c:v>#N/A</c:v>
                </c:pt>
                <c:pt idx="7208">
                  <c:v>#N/A</c:v>
                </c:pt>
                <c:pt idx="7209">
                  <c:v>#N/A</c:v>
                </c:pt>
                <c:pt idx="7210">
                  <c:v>#N/A</c:v>
                </c:pt>
                <c:pt idx="7211">
                  <c:v>#N/A</c:v>
                </c:pt>
                <c:pt idx="7212">
                  <c:v>#N/A</c:v>
                </c:pt>
                <c:pt idx="7213">
                  <c:v>#N/A</c:v>
                </c:pt>
                <c:pt idx="7214">
                  <c:v>#N/A</c:v>
                </c:pt>
                <c:pt idx="7215">
                  <c:v>#N/A</c:v>
                </c:pt>
                <c:pt idx="7216">
                  <c:v>#N/A</c:v>
                </c:pt>
                <c:pt idx="7217">
                  <c:v>#N/A</c:v>
                </c:pt>
                <c:pt idx="7218">
                  <c:v>#N/A</c:v>
                </c:pt>
                <c:pt idx="7219">
                  <c:v>#N/A</c:v>
                </c:pt>
                <c:pt idx="7220">
                  <c:v>#N/A</c:v>
                </c:pt>
                <c:pt idx="7221">
                  <c:v>#N/A</c:v>
                </c:pt>
                <c:pt idx="7222">
                  <c:v>#N/A</c:v>
                </c:pt>
                <c:pt idx="7223">
                  <c:v>#N/A</c:v>
                </c:pt>
                <c:pt idx="7224">
                  <c:v>#N/A</c:v>
                </c:pt>
                <c:pt idx="7225">
                  <c:v>#N/A</c:v>
                </c:pt>
                <c:pt idx="7226">
                  <c:v>#N/A</c:v>
                </c:pt>
                <c:pt idx="7227">
                  <c:v>#N/A</c:v>
                </c:pt>
                <c:pt idx="7228">
                  <c:v>#N/A</c:v>
                </c:pt>
                <c:pt idx="7229">
                  <c:v>#N/A</c:v>
                </c:pt>
                <c:pt idx="7230">
                  <c:v>#N/A</c:v>
                </c:pt>
                <c:pt idx="7231">
                  <c:v>#N/A</c:v>
                </c:pt>
                <c:pt idx="7232">
                  <c:v>#N/A</c:v>
                </c:pt>
                <c:pt idx="7233">
                  <c:v>#N/A</c:v>
                </c:pt>
                <c:pt idx="7234">
                  <c:v>#N/A</c:v>
                </c:pt>
                <c:pt idx="7235">
                  <c:v>#N/A</c:v>
                </c:pt>
                <c:pt idx="7236">
                  <c:v>#N/A</c:v>
                </c:pt>
                <c:pt idx="7237">
                  <c:v>#N/A</c:v>
                </c:pt>
                <c:pt idx="7238">
                  <c:v>#N/A</c:v>
                </c:pt>
                <c:pt idx="7239">
                  <c:v>#N/A</c:v>
                </c:pt>
                <c:pt idx="7240">
                  <c:v>#N/A</c:v>
                </c:pt>
                <c:pt idx="7241">
                  <c:v>#N/A</c:v>
                </c:pt>
                <c:pt idx="7242">
                  <c:v>#N/A</c:v>
                </c:pt>
                <c:pt idx="7243">
                  <c:v>#N/A</c:v>
                </c:pt>
                <c:pt idx="7244">
                  <c:v>#N/A</c:v>
                </c:pt>
                <c:pt idx="7245">
                  <c:v>#N/A</c:v>
                </c:pt>
                <c:pt idx="7246">
                  <c:v>#N/A</c:v>
                </c:pt>
                <c:pt idx="7247">
                  <c:v>#N/A</c:v>
                </c:pt>
                <c:pt idx="7248">
                  <c:v>#N/A</c:v>
                </c:pt>
                <c:pt idx="7249">
                  <c:v>#N/A</c:v>
                </c:pt>
                <c:pt idx="7250">
                  <c:v>#N/A</c:v>
                </c:pt>
                <c:pt idx="7251">
                  <c:v>#N/A</c:v>
                </c:pt>
                <c:pt idx="7252">
                  <c:v>#N/A</c:v>
                </c:pt>
                <c:pt idx="7253">
                  <c:v>#N/A</c:v>
                </c:pt>
                <c:pt idx="7254">
                  <c:v>#N/A</c:v>
                </c:pt>
                <c:pt idx="7255">
                  <c:v>#N/A</c:v>
                </c:pt>
                <c:pt idx="7256">
                  <c:v>#N/A</c:v>
                </c:pt>
                <c:pt idx="7257">
                  <c:v>#N/A</c:v>
                </c:pt>
                <c:pt idx="7258">
                  <c:v>#N/A</c:v>
                </c:pt>
                <c:pt idx="7259">
                  <c:v>#N/A</c:v>
                </c:pt>
                <c:pt idx="7260">
                  <c:v>#N/A</c:v>
                </c:pt>
                <c:pt idx="7261">
                  <c:v>#N/A</c:v>
                </c:pt>
                <c:pt idx="7262">
                  <c:v>#N/A</c:v>
                </c:pt>
                <c:pt idx="7263">
                  <c:v>#N/A</c:v>
                </c:pt>
                <c:pt idx="7264">
                  <c:v>#N/A</c:v>
                </c:pt>
                <c:pt idx="7265">
                  <c:v>#N/A</c:v>
                </c:pt>
                <c:pt idx="7266">
                  <c:v>#N/A</c:v>
                </c:pt>
                <c:pt idx="7267">
                  <c:v>#N/A</c:v>
                </c:pt>
                <c:pt idx="7268">
                  <c:v>#N/A</c:v>
                </c:pt>
                <c:pt idx="7269">
                  <c:v>#N/A</c:v>
                </c:pt>
                <c:pt idx="7270">
                  <c:v>#N/A</c:v>
                </c:pt>
                <c:pt idx="7271">
                  <c:v>#N/A</c:v>
                </c:pt>
                <c:pt idx="7272">
                  <c:v>#N/A</c:v>
                </c:pt>
                <c:pt idx="7273">
                  <c:v>#N/A</c:v>
                </c:pt>
                <c:pt idx="7274">
                  <c:v>#N/A</c:v>
                </c:pt>
                <c:pt idx="7275">
                  <c:v>#N/A</c:v>
                </c:pt>
                <c:pt idx="7276">
                  <c:v>#N/A</c:v>
                </c:pt>
                <c:pt idx="7277">
                  <c:v>#N/A</c:v>
                </c:pt>
                <c:pt idx="7278">
                  <c:v>#N/A</c:v>
                </c:pt>
                <c:pt idx="7279">
                  <c:v>#N/A</c:v>
                </c:pt>
                <c:pt idx="7280">
                  <c:v>#N/A</c:v>
                </c:pt>
                <c:pt idx="7281">
                  <c:v>#N/A</c:v>
                </c:pt>
                <c:pt idx="7282">
                  <c:v>#N/A</c:v>
                </c:pt>
                <c:pt idx="7283">
                  <c:v>#N/A</c:v>
                </c:pt>
                <c:pt idx="7284">
                  <c:v>#N/A</c:v>
                </c:pt>
                <c:pt idx="7285">
                  <c:v>#N/A</c:v>
                </c:pt>
                <c:pt idx="7286">
                  <c:v>#N/A</c:v>
                </c:pt>
                <c:pt idx="7287">
                  <c:v>#N/A</c:v>
                </c:pt>
                <c:pt idx="7288">
                  <c:v>#N/A</c:v>
                </c:pt>
                <c:pt idx="7289">
                  <c:v>#N/A</c:v>
                </c:pt>
                <c:pt idx="7290">
                  <c:v>#N/A</c:v>
                </c:pt>
                <c:pt idx="7291">
                  <c:v>#N/A</c:v>
                </c:pt>
                <c:pt idx="7292">
                  <c:v>#N/A</c:v>
                </c:pt>
                <c:pt idx="7293">
                  <c:v>#N/A</c:v>
                </c:pt>
                <c:pt idx="7294">
                  <c:v>#N/A</c:v>
                </c:pt>
                <c:pt idx="7295">
                  <c:v>#N/A</c:v>
                </c:pt>
                <c:pt idx="7296">
                  <c:v>#N/A</c:v>
                </c:pt>
                <c:pt idx="7297">
                  <c:v>#N/A</c:v>
                </c:pt>
                <c:pt idx="7298">
                  <c:v>#N/A</c:v>
                </c:pt>
                <c:pt idx="7299">
                  <c:v>#N/A</c:v>
                </c:pt>
                <c:pt idx="7300">
                  <c:v>#N/A</c:v>
                </c:pt>
                <c:pt idx="7301">
                  <c:v>#N/A</c:v>
                </c:pt>
                <c:pt idx="7302">
                  <c:v>#N/A</c:v>
                </c:pt>
                <c:pt idx="7303">
                  <c:v>#N/A</c:v>
                </c:pt>
                <c:pt idx="7304">
                  <c:v>#N/A</c:v>
                </c:pt>
                <c:pt idx="7305">
                  <c:v>#N/A</c:v>
                </c:pt>
                <c:pt idx="7306">
                  <c:v>#N/A</c:v>
                </c:pt>
                <c:pt idx="7307">
                  <c:v>#N/A</c:v>
                </c:pt>
                <c:pt idx="7308">
                  <c:v>#N/A</c:v>
                </c:pt>
                <c:pt idx="7309">
                  <c:v>#N/A</c:v>
                </c:pt>
                <c:pt idx="7310">
                  <c:v>#N/A</c:v>
                </c:pt>
                <c:pt idx="7311">
                  <c:v>#N/A</c:v>
                </c:pt>
                <c:pt idx="7312">
                  <c:v>#N/A</c:v>
                </c:pt>
                <c:pt idx="7313">
                  <c:v>#N/A</c:v>
                </c:pt>
                <c:pt idx="7314">
                  <c:v>#N/A</c:v>
                </c:pt>
                <c:pt idx="7315">
                  <c:v>#N/A</c:v>
                </c:pt>
                <c:pt idx="7316">
                  <c:v>#N/A</c:v>
                </c:pt>
                <c:pt idx="7317">
                  <c:v>#N/A</c:v>
                </c:pt>
                <c:pt idx="7318">
                  <c:v>#N/A</c:v>
                </c:pt>
                <c:pt idx="7319">
                  <c:v>#N/A</c:v>
                </c:pt>
                <c:pt idx="7320">
                  <c:v>#N/A</c:v>
                </c:pt>
                <c:pt idx="7321">
                  <c:v>#N/A</c:v>
                </c:pt>
                <c:pt idx="7322">
                  <c:v>#N/A</c:v>
                </c:pt>
                <c:pt idx="7323">
                  <c:v>#N/A</c:v>
                </c:pt>
                <c:pt idx="7324">
                  <c:v>#N/A</c:v>
                </c:pt>
                <c:pt idx="7325">
                  <c:v>#N/A</c:v>
                </c:pt>
                <c:pt idx="7326">
                  <c:v>#N/A</c:v>
                </c:pt>
                <c:pt idx="7327">
                  <c:v>#N/A</c:v>
                </c:pt>
                <c:pt idx="7328">
                  <c:v>#N/A</c:v>
                </c:pt>
                <c:pt idx="7329">
                  <c:v>#N/A</c:v>
                </c:pt>
                <c:pt idx="7330">
                  <c:v>#N/A</c:v>
                </c:pt>
                <c:pt idx="7331">
                  <c:v>#N/A</c:v>
                </c:pt>
                <c:pt idx="7332">
                  <c:v>#N/A</c:v>
                </c:pt>
                <c:pt idx="7333">
                  <c:v>#N/A</c:v>
                </c:pt>
                <c:pt idx="7334">
                  <c:v>#N/A</c:v>
                </c:pt>
                <c:pt idx="7335">
                  <c:v>#N/A</c:v>
                </c:pt>
                <c:pt idx="7336">
                  <c:v>#N/A</c:v>
                </c:pt>
                <c:pt idx="7337">
                  <c:v>#N/A</c:v>
                </c:pt>
                <c:pt idx="7338">
                  <c:v>#N/A</c:v>
                </c:pt>
                <c:pt idx="7339">
                  <c:v>#N/A</c:v>
                </c:pt>
                <c:pt idx="7340">
                  <c:v>#N/A</c:v>
                </c:pt>
                <c:pt idx="7341">
                  <c:v>#N/A</c:v>
                </c:pt>
                <c:pt idx="7342">
                  <c:v>#N/A</c:v>
                </c:pt>
                <c:pt idx="7343">
                  <c:v>#N/A</c:v>
                </c:pt>
                <c:pt idx="7344">
                  <c:v>#N/A</c:v>
                </c:pt>
                <c:pt idx="7345">
                  <c:v>#N/A</c:v>
                </c:pt>
                <c:pt idx="7346">
                  <c:v>#N/A</c:v>
                </c:pt>
                <c:pt idx="7347">
                  <c:v>#N/A</c:v>
                </c:pt>
                <c:pt idx="7348">
                  <c:v>#N/A</c:v>
                </c:pt>
                <c:pt idx="7349">
                  <c:v>#N/A</c:v>
                </c:pt>
                <c:pt idx="7350">
                  <c:v>#N/A</c:v>
                </c:pt>
                <c:pt idx="7351">
                  <c:v>#N/A</c:v>
                </c:pt>
                <c:pt idx="7352">
                  <c:v>#N/A</c:v>
                </c:pt>
                <c:pt idx="7353">
                  <c:v>#N/A</c:v>
                </c:pt>
                <c:pt idx="7354">
                  <c:v>#N/A</c:v>
                </c:pt>
                <c:pt idx="7355">
                  <c:v>#N/A</c:v>
                </c:pt>
                <c:pt idx="7356">
                  <c:v>#N/A</c:v>
                </c:pt>
                <c:pt idx="7357">
                  <c:v>#N/A</c:v>
                </c:pt>
                <c:pt idx="7358">
                  <c:v>#N/A</c:v>
                </c:pt>
                <c:pt idx="7359">
                  <c:v>#N/A</c:v>
                </c:pt>
                <c:pt idx="7360">
                  <c:v>#N/A</c:v>
                </c:pt>
                <c:pt idx="7361">
                  <c:v>#N/A</c:v>
                </c:pt>
                <c:pt idx="7362">
                  <c:v>#N/A</c:v>
                </c:pt>
                <c:pt idx="7363">
                  <c:v>#N/A</c:v>
                </c:pt>
                <c:pt idx="7364">
                  <c:v>#N/A</c:v>
                </c:pt>
                <c:pt idx="7365">
                  <c:v>#N/A</c:v>
                </c:pt>
                <c:pt idx="7366">
                  <c:v>#N/A</c:v>
                </c:pt>
                <c:pt idx="7367">
                  <c:v>#N/A</c:v>
                </c:pt>
                <c:pt idx="7368">
                  <c:v>#N/A</c:v>
                </c:pt>
                <c:pt idx="7369">
                  <c:v>#N/A</c:v>
                </c:pt>
                <c:pt idx="7370">
                  <c:v>#N/A</c:v>
                </c:pt>
                <c:pt idx="7371">
                  <c:v>#N/A</c:v>
                </c:pt>
                <c:pt idx="7372">
                  <c:v>#N/A</c:v>
                </c:pt>
                <c:pt idx="7373">
                  <c:v>#N/A</c:v>
                </c:pt>
                <c:pt idx="7374">
                  <c:v>#N/A</c:v>
                </c:pt>
                <c:pt idx="7375">
                  <c:v>#N/A</c:v>
                </c:pt>
                <c:pt idx="7376">
                  <c:v>#N/A</c:v>
                </c:pt>
                <c:pt idx="7377">
                  <c:v>#N/A</c:v>
                </c:pt>
                <c:pt idx="7378">
                  <c:v>#N/A</c:v>
                </c:pt>
                <c:pt idx="7379">
                  <c:v>#N/A</c:v>
                </c:pt>
                <c:pt idx="7380">
                  <c:v>#N/A</c:v>
                </c:pt>
                <c:pt idx="7381">
                  <c:v>#N/A</c:v>
                </c:pt>
                <c:pt idx="7382">
                  <c:v>#N/A</c:v>
                </c:pt>
                <c:pt idx="7383">
                  <c:v>#N/A</c:v>
                </c:pt>
                <c:pt idx="7384">
                  <c:v>#N/A</c:v>
                </c:pt>
                <c:pt idx="7385">
                  <c:v>#N/A</c:v>
                </c:pt>
                <c:pt idx="7386">
                  <c:v>#N/A</c:v>
                </c:pt>
                <c:pt idx="7387">
                  <c:v>#N/A</c:v>
                </c:pt>
                <c:pt idx="7388">
                  <c:v>#N/A</c:v>
                </c:pt>
                <c:pt idx="7389">
                  <c:v>#N/A</c:v>
                </c:pt>
                <c:pt idx="7390">
                  <c:v>#N/A</c:v>
                </c:pt>
                <c:pt idx="7391">
                  <c:v>#N/A</c:v>
                </c:pt>
                <c:pt idx="7392">
                  <c:v>#N/A</c:v>
                </c:pt>
                <c:pt idx="7393">
                  <c:v>#N/A</c:v>
                </c:pt>
                <c:pt idx="7394">
                  <c:v>#N/A</c:v>
                </c:pt>
                <c:pt idx="7395">
                  <c:v>#N/A</c:v>
                </c:pt>
                <c:pt idx="7396">
                  <c:v>#N/A</c:v>
                </c:pt>
                <c:pt idx="7397">
                  <c:v>#N/A</c:v>
                </c:pt>
                <c:pt idx="7398">
                  <c:v>#N/A</c:v>
                </c:pt>
                <c:pt idx="7399">
                  <c:v>#N/A</c:v>
                </c:pt>
                <c:pt idx="7400">
                  <c:v>#N/A</c:v>
                </c:pt>
                <c:pt idx="7401">
                  <c:v>#N/A</c:v>
                </c:pt>
                <c:pt idx="7402">
                  <c:v>#N/A</c:v>
                </c:pt>
                <c:pt idx="7403">
                  <c:v>#N/A</c:v>
                </c:pt>
                <c:pt idx="7404">
                  <c:v>#N/A</c:v>
                </c:pt>
                <c:pt idx="7405">
                  <c:v>#N/A</c:v>
                </c:pt>
                <c:pt idx="7406">
                  <c:v>#N/A</c:v>
                </c:pt>
                <c:pt idx="7407">
                  <c:v>#N/A</c:v>
                </c:pt>
                <c:pt idx="7408">
                  <c:v>#N/A</c:v>
                </c:pt>
                <c:pt idx="7409">
                  <c:v>#N/A</c:v>
                </c:pt>
                <c:pt idx="7410">
                  <c:v>#N/A</c:v>
                </c:pt>
                <c:pt idx="7411">
                  <c:v>#N/A</c:v>
                </c:pt>
                <c:pt idx="7412">
                  <c:v>#N/A</c:v>
                </c:pt>
                <c:pt idx="7413">
                  <c:v>#N/A</c:v>
                </c:pt>
                <c:pt idx="7414">
                  <c:v>#N/A</c:v>
                </c:pt>
                <c:pt idx="7415">
                  <c:v>#N/A</c:v>
                </c:pt>
                <c:pt idx="7416">
                  <c:v>#N/A</c:v>
                </c:pt>
                <c:pt idx="7417">
                  <c:v>#N/A</c:v>
                </c:pt>
                <c:pt idx="7418">
                  <c:v>#N/A</c:v>
                </c:pt>
                <c:pt idx="7419">
                  <c:v>#N/A</c:v>
                </c:pt>
                <c:pt idx="7420">
                  <c:v>#N/A</c:v>
                </c:pt>
                <c:pt idx="7421">
                  <c:v>#N/A</c:v>
                </c:pt>
                <c:pt idx="7422">
                  <c:v>#N/A</c:v>
                </c:pt>
                <c:pt idx="7423">
                  <c:v>#N/A</c:v>
                </c:pt>
                <c:pt idx="7424">
                  <c:v>#N/A</c:v>
                </c:pt>
                <c:pt idx="7425">
                  <c:v>#N/A</c:v>
                </c:pt>
                <c:pt idx="7426">
                  <c:v>#N/A</c:v>
                </c:pt>
                <c:pt idx="7427">
                  <c:v>#N/A</c:v>
                </c:pt>
                <c:pt idx="7428">
                  <c:v>#N/A</c:v>
                </c:pt>
                <c:pt idx="7429">
                  <c:v>#N/A</c:v>
                </c:pt>
                <c:pt idx="7430">
                  <c:v>#N/A</c:v>
                </c:pt>
                <c:pt idx="7431">
                  <c:v>#N/A</c:v>
                </c:pt>
                <c:pt idx="7432">
                  <c:v>#N/A</c:v>
                </c:pt>
                <c:pt idx="7433">
                  <c:v>#N/A</c:v>
                </c:pt>
                <c:pt idx="7434">
                  <c:v>#N/A</c:v>
                </c:pt>
                <c:pt idx="7435">
                  <c:v>#N/A</c:v>
                </c:pt>
                <c:pt idx="7436">
                  <c:v>#N/A</c:v>
                </c:pt>
                <c:pt idx="7437">
                  <c:v>#N/A</c:v>
                </c:pt>
                <c:pt idx="7438">
                  <c:v>#N/A</c:v>
                </c:pt>
                <c:pt idx="7439">
                  <c:v>#N/A</c:v>
                </c:pt>
                <c:pt idx="7440">
                  <c:v>#N/A</c:v>
                </c:pt>
                <c:pt idx="7441">
                  <c:v>#N/A</c:v>
                </c:pt>
                <c:pt idx="7442">
                  <c:v>#N/A</c:v>
                </c:pt>
                <c:pt idx="7443">
                  <c:v>#N/A</c:v>
                </c:pt>
                <c:pt idx="7444">
                  <c:v>#N/A</c:v>
                </c:pt>
                <c:pt idx="7445">
                  <c:v>#N/A</c:v>
                </c:pt>
                <c:pt idx="7446">
                  <c:v>#N/A</c:v>
                </c:pt>
                <c:pt idx="7447">
                  <c:v>#N/A</c:v>
                </c:pt>
                <c:pt idx="7448">
                  <c:v>#N/A</c:v>
                </c:pt>
                <c:pt idx="7449">
                  <c:v>#N/A</c:v>
                </c:pt>
                <c:pt idx="7450">
                  <c:v>#N/A</c:v>
                </c:pt>
                <c:pt idx="7451">
                  <c:v>#N/A</c:v>
                </c:pt>
                <c:pt idx="7452">
                  <c:v>#N/A</c:v>
                </c:pt>
                <c:pt idx="7453">
                  <c:v>#N/A</c:v>
                </c:pt>
                <c:pt idx="7454">
                  <c:v>#N/A</c:v>
                </c:pt>
                <c:pt idx="7455">
                  <c:v>#N/A</c:v>
                </c:pt>
                <c:pt idx="7456">
                  <c:v>#N/A</c:v>
                </c:pt>
                <c:pt idx="7457">
                  <c:v>#N/A</c:v>
                </c:pt>
                <c:pt idx="7458">
                  <c:v>#N/A</c:v>
                </c:pt>
                <c:pt idx="7459">
                  <c:v>#N/A</c:v>
                </c:pt>
                <c:pt idx="7460">
                  <c:v>#N/A</c:v>
                </c:pt>
                <c:pt idx="7461">
                  <c:v>#N/A</c:v>
                </c:pt>
                <c:pt idx="7462">
                  <c:v>#N/A</c:v>
                </c:pt>
                <c:pt idx="7463">
                  <c:v>#N/A</c:v>
                </c:pt>
                <c:pt idx="7464">
                  <c:v>#N/A</c:v>
                </c:pt>
                <c:pt idx="7465">
                  <c:v>#N/A</c:v>
                </c:pt>
                <c:pt idx="7466">
                  <c:v>#N/A</c:v>
                </c:pt>
                <c:pt idx="7467">
                  <c:v>#N/A</c:v>
                </c:pt>
                <c:pt idx="7468">
                  <c:v>#N/A</c:v>
                </c:pt>
                <c:pt idx="7469">
                  <c:v>#N/A</c:v>
                </c:pt>
                <c:pt idx="7470">
                  <c:v>#N/A</c:v>
                </c:pt>
                <c:pt idx="7471">
                  <c:v>#N/A</c:v>
                </c:pt>
                <c:pt idx="7472">
                  <c:v>#N/A</c:v>
                </c:pt>
                <c:pt idx="7473">
                  <c:v>#N/A</c:v>
                </c:pt>
                <c:pt idx="7474">
                  <c:v>#N/A</c:v>
                </c:pt>
                <c:pt idx="7475">
                  <c:v>#N/A</c:v>
                </c:pt>
                <c:pt idx="7476">
                  <c:v>#N/A</c:v>
                </c:pt>
                <c:pt idx="7477">
                  <c:v>#N/A</c:v>
                </c:pt>
                <c:pt idx="7478">
                  <c:v>#N/A</c:v>
                </c:pt>
                <c:pt idx="7479">
                  <c:v>#N/A</c:v>
                </c:pt>
                <c:pt idx="7480">
                  <c:v>#N/A</c:v>
                </c:pt>
                <c:pt idx="7481">
                  <c:v>#N/A</c:v>
                </c:pt>
                <c:pt idx="7482">
                  <c:v>#N/A</c:v>
                </c:pt>
                <c:pt idx="7483">
                  <c:v>#N/A</c:v>
                </c:pt>
                <c:pt idx="7484">
                  <c:v>#N/A</c:v>
                </c:pt>
                <c:pt idx="7485">
                  <c:v>#N/A</c:v>
                </c:pt>
                <c:pt idx="7486">
                  <c:v>#N/A</c:v>
                </c:pt>
                <c:pt idx="7487">
                  <c:v>#N/A</c:v>
                </c:pt>
                <c:pt idx="7488">
                  <c:v>#N/A</c:v>
                </c:pt>
                <c:pt idx="7489">
                  <c:v>#N/A</c:v>
                </c:pt>
                <c:pt idx="7490">
                  <c:v>#N/A</c:v>
                </c:pt>
                <c:pt idx="7491">
                  <c:v>#N/A</c:v>
                </c:pt>
                <c:pt idx="7492">
                  <c:v>#N/A</c:v>
                </c:pt>
                <c:pt idx="7493">
                  <c:v>#N/A</c:v>
                </c:pt>
                <c:pt idx="7494">
                  <c:v>#N/A</c:v>
                </c:pt>
                <c:pt idx="7495">
                  <c:v>#N/A</c:v>
                </c:pt>
                <c:pt idx="7496">
                  <c:v>#N/A</c:v>
                </c:pt>
                <c:pt idx="7497">
                  <c:v>#N/A</c:v>
                </c:pt>
                <c:pt idx="7498">
                  <c:v>#N/A</c:v>
                </c:pt>
                <c:pt idx="7499">
                  <c:v>#N/A</c:v>
                </c:pt>
                <c:pt idx="7500">
                  <c:v>#N/A</c:v>
                </c:pt>
                <c:pt idx="7501">
                  <c:v>#N/A</c:v>
                </c:pt>
                <c:pt idx="7502">
                  <c:v>#N/A</c:v>
                </c:pt>
                <c:pt idx="7503">
                  <c:v>#N/A</c:v>
                </c:pt>
                <c:pt idx="7504">
                  <c:v>#N/A</c:v>
                </c:pt>
                <c:pt idx="7505">
                  <c:v>#N/A</c:v>
                </c:pt>
                <c:pt idx="7506">
                  <c:v>#N/A</c:v>
                </c:pt>
                <c:pt idx="7507">
                  <c:v>#N/A</c:v>
                </c:pt>
                <c:pt idx="7508">
                  <c:v>#N/A</c:v>
                </c:pt>
                <c:pt idx="7509">
                  <c:v>#N/A</c:v>
                </c:pt>
                <c:pt idx="7510">
                  <c:v>#N/A</c:v>
                </c:pt>
                <c:pt idx="7511">
                  <c:v>#N/A</c:v>
                </c:pt>
                <c:pt idx="7512">
                  <c:v>#N/A</c:v>
                </c:pt>
                <c:pt idx="7513">
                  <c:v>#N/A</c:v>
                </c:pt>
                <c:pt idx="7514">
                  <c:v>#N/A</c:v>
                </c:pt>
                <c:pt idx="7515">
                  <c:v>#N/A</c:v>
                </c:pt>
                <c:pt idx="7516">
                  <c:v>#N/A</c:v>
                </c:pt>
                <c:pt idx="7517">
                  <c:v>#N/A</c:v>
                </c:pt>
                <c:pt idx="7518">
                  <c:v>#N/A</c:v>
                </c:pt>
                <c:pt idx="7519">
                  <c:v>#N/A</c:v>
                </c:pt>
                <c:pt idx="7520">
                  <c:v>#N/A</c:v>
                </c:pt>
                <c:pt idx="7521">
                  <c:v>#N/A</c:v>
                </c:pt>
                <c:pt idx="7522">
                  <c:v>#N/A</c:v>
                </c:pt>
                <c:pt idx="7523">
                  <c:v>#N/A</c:v>
                </c:pt>
                <c:pt idx="7524">
                  <c:v>#N/A</c:v>
                </c:pt>
                <c:pt idx="7525">
                  <c:v>#N/A</c:v>
                </c:pt>
                <c:pt idx="7526">
                  <c:v>#N/A</c:v>
                </c:pt>
                <c:pt idx="7527">
                  <c:v>#N/A</c:v>
                </c:pt>
                <c:pt idx="7528">
                  <c:v>#N/A</c:v>
                </c:pt>
                <c:pt idx="7529">
                  <c:v>#N/A</c:v>
                </c:pt>
                <c:pt idx="7530">
                  <c:v>#N/A</c:v>
                </c:pt>
                <c:pt idx="7531">
                  <c:v>#N/A</c:v>
                </c:pt>
                <c:pt idx="7532">
                  <c:v>#N/A</c:v>
                </c:pt>
                <c:pt idx="7533">
                  <c:v>#N/A</c:v>
                </c:pt>
                <c:pt idx="7534">
                  <c:v>#N/A</c:v>
                </c:pt>
                <c:pt idx="7535">
                  <c:v>#N/A</c:v>
                </c:pt>
                <c:pt idx="7536">
                  <c:v>#N/A</c:v>
                </c:pt>
                <c:pt idx="7537">
                  <c:v>#N/A</c:v>
                </c:pt>
                <c:pt idx="7538">
                  <c:v>#N/A</c:v>
                </c:pt>
                <c:pt idx="7539">
                  <c:v>#N/A</c:v>
                </c:pt>
                <c:pt idx="7540">
                  <c:v>#N/A</c:v>
                </c:pt>
                <c:pt idx="7541">
                  <c:v>#N/A</c:v>
                </c:pt>
                <c:pt idx="7542">
                  <c:v>#N/A</c:v>
                </c:pt>
                <c:pt idx="7543">
                  <c:v>#N/A</c:v>
                </c:pt>
                <c:pt idx="7544">
                  <c:v>#N/A</c:v>
                </c:pt>
                <c:pt idx="7545">
                  <c:v>#N/A</c:v>
                </c:pt>
                <c:pt idx="7546">
                  <c:v>#N/A</c:v>
                </c:pt>
                <c:pt idx="7547">
                  <c:v>#N/A</c:v>
                </c:pt>
                <c:pt idx="7548">
                  <c:v>#N/A</c:v>
                </c:pt>
                <c:pt idx="7549">
                  <c:v>#N/A</c:v>
                </c:pt>
                <c:pt idx="7550">
                  <c:v>#N/A</c:v>
                </c:pt>
                <c:pt idx="7551">
                  <c:v>#N/A</c:v>
                </c:pt>
                <c:pt idx="7552">
                  <c:v>#N/A</c:v>
                </c:pt>
                <c:pt idx="7553">
                  <c:v>#N/A</c:v>
                </c:pt>
                <c:pt idx="7554">
                  <c:v>#N/A</c:v>
                </c:pt>
                <c:pt idx="7555">
                  <c:v>#N/A</c:v>
                </c:pt>
                <c:pt idx="7556">
                  <c:v>#N/A</c:v>
                </c:pt>
                <c:pt idx="7557">
                  <c:v>#N/A</c:v>
                </c:pt>
                <c:pt idx="7558">
                  <c:v>#N/A</c:v>
                </c:pt>
                <c:pt idx="7559">
                  <c:v>#N/A</c:v>
                </c:pt>
                <c:pt idx="7560">
                  <c:v>#N/A</c:v>
                </c:pt>
                <c:pt idx="7561">
                  <c:v>#N/A</c:v>
                </c:pt>
                <c:pt idx="7562">
                  <c:v>#N/A</c:v>
                </c:pt>
                <c:pt idx="7563">
                  <c:v>#N/A</c:v>
                </c:pt>
                <c:pt idx="7564">
                  <c:v>#N/A</c:v>
                </c:pt>
                <c:pt idx="7565">
                  <c:v>#N/A</c:v>
                </c:pt>
                <c:pt idx="7566">
                  <c:v>#N/A</c:v>
                </c:pt>
                <c:pt idx="7567">
                  <c:v>#N/A</c:v>
                </c:pt>
                <c:pt idx="7568">
                  <c:v>#N/A</c:v>
                </c:pt>
                <c:pt idx="7569">
                  <c:v>#N/A</c:v>
                </c:pt>
                <c:pt idx="7570">
                  <c:v>#N/A</c:v>
                </c:pt>
                <c:pt idx="7571">
                  <c:v>#N/A</c:v>
                </c:pt>
                <c:pt idx="7572">
                  <c:v>#N/A</c:v>
                </c:pt>
                <c:pt idx="7573">
                  <c:v>#N/A</c:v>
                </c:pt>
                <c:pt idx="7574">
                  <c:v>#N/A</c:v>
                </c:pt>
                <c:pt idx="7575">
                  <c:v>#N/A</c:v>
                </c:pt>
                <c:pt idx="7576">
                  <c:v>#N/A</c:v>
                </c:pt>
                <c:pt idx="7577">
                  <c:v>#N/A</c:v>
                </c:pt>
                <c:pt idx="7578">
                  <c:v>#N/A</c:v>
                </c:pt>
                <c:pt idx="7579">
                  <c:v>#N/A</c:v>
                </c:pt>
                <c:pt idx="7580">
                  <c:v>#N/A</c:v>
                </c:pt>
                <c:pt idx="7581">
                  <c:v>#N/A</c:v>
                </c:pt>
                <c:pt idx="7582">
                  <c:v>#N/A</c:v>
                </c:pt>
                <c:pt idx="7583">
                  <c:v>#N/A</c:v>
                </c:pt>
                <c:pt idx="7584">
                  <c:v>#N/A</c:v>
                </c:pt>
                <c:pt idx="7585">
                  <c:v>#N/A</c:v>
                </c:pt>
                <c:pt idx="7586">
                  <c:v>#N/A</c:v>
                </c:pt>
                <c:pt idx="7587">
                  <c:v>#N/A</c:v>
                </c:pt>
                <c:pt idx="7588">
                  <c:v>#N/A</c:v>
                </c:pt>
                <c:pt idx="7589">
                  <c:v>#N/A</c:v>
                </c:pt>
                <c:pt idx="7590">
                  <c:v>#N/A</c:v>
                </c:pt>
                <c:pt idx="7591">
                  <c:v>#N/A</c:v>
                </c:pt>
                <c:pt idx="7592">
                  <c:v>#N/A</c:v>
                </c:pt>
                <c:pt idx="7593">
                  <c:v>#N/A</c:v>
                </c:pt>
                <c:pt idx="7594">
                  <c:v>#N/A</c:v>
                </c:pt>
                <c:pt idx="7595">
                  <c:v>#N/A</c:v>
                </c:pt>
                <c:pt idx="7596">
                  <c:v>#N/A</c:v>
                </c:pt>
                <c:pt idx="7597">
                  <c:v>#N/A</c:v>
                </c:pt>
                <c:pt idx="7598">
                  <c:v>#N/A</c:v>
                </c:pt>
                <c:pt idx="7599">
                  <c:v>#N/A</c:v>
                </c:pt>
                <c:pt idx="7600">
                  <c:v>#N/A</c:v>
                </c:pt>
                <c:pt idx="7601">
                  <c:v>#N/A</c:v>
                </c:pt>
                <c:pt idx="7602">
                  <c:v>#N/A</c:v>
                </c:pt>
                <c:pt idx="7603">
                  <c:v>#N/A</c:v>
                </c:pt>
                <c:pt idx="7604">
                  <c:v>#N/A</c:v>
                </c:pt>
                <c:pt idx="7605">
                  <c:v>#N/A</c:v>
                </c:pt>
                <c:pt idx="7606">
                  <c:v>#N/A</c:v>
                </c:pt>
                <c:pt idx="7607">
                  <c:v>#N/A</c:v>
                </c:pt>
                <c:pt idx="7608">
                  <c:v>#N/A</c:v>
                </c:pt>
                <c:pt idx="7609">
                  <c:v>#N/A</c:v>
                </c:pt>
                <c:pt idx="7610">
                  <c:v>#N/A</c:v>
                </c:pt>
                <c:pt idx="7611">
                  <c:v>#N/A</c:v>
                </c:pt>
                <c:pt idx="7612">
                  <c:v>#N/A</c:v>
                </c:pt>
                <c:pt idx="7613">
                  <c:v>#N/A</c:v>
                </c:pt>
                <c:pt idx="7614">
                  <c:v>#N/A</c:v>
                </c:pt>
                <c:pt idx="7615">
                  <c:v>#N/A</c:v>
                </c:pt>
                <c:pt idx="7616">
                  <c:v>#N/A</c:v>
                </c:pt>
                <c:pt idx="7617">
                  <c:v>#N/A</c:v>
                </c:pt>
                <c:pt idx="7618">
                  <c:v>#N/A</c:v>
                </c:pt>
                <c:pt idx="7619">
                  <c:v>#N/A</c:v>
                </c:pt>
                <c:pt idx="7620">
                  <c:v>#N/A</c:v>
                </c:pt>
                <c:pt idx="7621">
                  <c:v>#N/A</c:v>
                </c:pt>
                <c:pt idx="7622">
                  <c:v>#N/A</c:v>
                </c:pt>
                <c:pt idx="7623">
                  <c:v>#N/A</c:v>
                </c:pt>
                <c:pt idx="7624">
                  <c:v>#N/A</c:v>
                </c:pt>
                <c:pt idx="7625">
                  <c:v>#N/A</c:v>
                </c:pt>
                <c:pt idx="7626">
                  <c:v>#N/A</c:v>
                </c:pt>
                <c:pt idx="7627">
                  <c:v>#N/A</c:v>
                </c:pt>
                <c:pt idx="7628">
                  <c:v>#N/A</c:v>
                </c:pt>
                <c:pt idx="7629">
                  <c:v>#N/A</c:v>
                </c:pt>
                <c:pt idx="7630">
                  <c:v>#N/A</c:v>
                </c:pt>
                <c:pt idx="7631">
                  <c:v>#N/A</c:v>
                </c:pt>
                <c:pt idx="7632">
                  <c:v>#N/A</c:v>
                </c:pt>
                <c:pt idx="7633">
                  <c:v>#N/A</c:v>
                </c:pt>
                <c:pt idx="7634">
                  <c:v>#N/A</c:v>
                </c:pt>
                <c:pt idx="7635">
                  <c:v>#N/A</c:v>
                </c:pt>
                <c:pt idx="7636">
                  <c:v>#N/A</c:v>
                </c:pt>
                <c:pt idx="7637">
                  <c:v>#N/A</c:v>
                </c:pt>
                <c:pt idx="7638">
                  <c:v>#N/A</c:v>
                </c:pt>
                <c:pt idx="7639">
                  <c:v>#N/A</c:v>
                </c:pt>
                <c:pt idx="7640">
                  <c:v>#N/A</c:v>
                </c:pt>
                <c:pt idx="7641">
                  <c:v>#N/A</c:v>
                </c:pt>
                <c:pt idx="7642">
                  <c:v>#N/A</c:v>
                </c:pt>
                <c:pt idx="7643">
                  <c:v>#N/A</c:v>
                </c:pt>
                <c:pt idx="7644">
                  <c:v>#N/A</c:v>
                </c:pt>
                <c:pt idx="7645">
                  <c:v>#N/A</c:v>
                </c:pt>
                <c:pt idx="7646">
                  <c:v>#N/A</c:v>
                </c:pt>
                <c:pt idx="7647">
                  <c:v>#N/A</c:v>
                </c:pt>
                <c:pt idx="7648">
                  <c:v>#N/A</c:v>
                </c:pt>
                <c:pt idx="7649">
                  <c:v>#N/A</c:v>
                </c:pt>
                <c:pt idx="7650">
                  <c:v>#N/A</c:v>
                </c:pt>
                <c:pt idx="7651">
                  <c:v>#N/A</c:v>
                </c:pt>
                <c:pt idx="7652">
                  <c:v>#N/A</c:v>
                </c:pt>
                <c:pt idx="7653">
                  <c:v>#N/A</c:v>
                </c:pt>
                <c:pt idx="7654">
                  <c:v>#N/A</c:v>
                </c:pt>
                <c:pt idx="7655">
                  <c:v>#N/A</c:v>
                </c:pt>
                <c:pt idx="7656">
                  <c:v>#N/A</c:v>
                </c:pt>
                <c:pt idx="7657">
                  <c:v>#N/A</c:v>
                </c:pt>
                <c:pt idx="7658">
                  <c:v>#N/A</c:v>
                </c:pt>
                <c:pt idx="7659">
                  <c:v>#N/A</c:v>
                </c:pt>
                <c:pt idx="7660">
                  <c:v>#N/A</c:v>
                </c:pt>
                <c:pt idx="7661">
                  <c:v>#N/A</c:v>
                </c:pt>
                <c:pt idx="7662">
                  <c:v>#N/A</c:v>
                </c:pt>
                <c:pt idx="7663">
                  <c:v>#N/A</c:v>
                </c:pt>
                <c:pt idx="7664">
                  <c:v>#N/A</c:v>
                </c:pt>
                <c:pt idx="7665">
                  <c:v>#N/A</c:v>
                </c:pt>
                <c:pt idx="7666">
                  <c:v>#N/A</c:v>
                </c:pt>
                <c:pt idx="7667">
                  <c:v>#N/A</c:v>
                </c:pt>
                <c:pt idx="7668">
                  <c:v>#N/A</c:v>
                </c:pt>
                <c:pt idx="7669">
                  <c:v>#N/A</c:v>
                </c:pt>
                <c:pt idx="7670">
                  <c:v>#N/A</c:v>
                </c:pt>
                <c:pt idx="7671">
                  <c:v>#N/A</c:v>
                </c:pt>
                <c:pt idx="7672">
                  <c:v>#N/A</c:v>
                </c:pt>
                <c:pt idx="7673">
                  <c:v>#N/A</c:v>
                </c:pt>
                <c:pt idx="7674">
                  <c:v>#N/A</c:v>
                </c:pt>
                <c:pt idx="7675">
                  <c:v>#N/A</c:v>
                </c:pt>
                <c:pt idx="7676">
                  <c:v>#N/A</c:v>
                </c:pt>
                <c:pt idx="7677">
                  <c:v>#N/A</c:v>
                </c:pt>
                <c:pt idx="7678">
                  <c:v>#N/A</c:v>
                </c:pt>
                <c:pt idx="7679">
                  <c:v>#N/A</c:v>
                </c:pt>
                <c:pt idx="7680">
                  <c:v>#N/A</c:v>
                </c:pt>
                <c:pt idx="7681">
                  <c:v>#N/A</c:v>
                </c:pt>
                <c:pt idx="7682">
                  <c:v>#N/A</c:v>
                </c:pt>
                <c:pt idx="7683">
                  <c:v>#N/A</c:v>
                </c:pt>
                <c:pt idx="7684">
                  <c:v>#N/A</c:v>
                </c:pt>
                <c:pt idx="7685">
                  <c:v>#N/A</c:v>
                </c:pt>
                <c:pt idx="7686">
                  <c:v>#N/A</c:v>
                </c:pt>
                <c:pt idx="7687">
                  <c:v>#N/A</c:v>
                </c:pt>
                <c:pt idx="7688">
                  <c:v>#N/A</c:v>
                </c:pt>
                <c:pt idx="7689">
                  <c:v>#N/A</c:v>
                </c:pt>
                <c:pt idx="7690">
                  <c:v>#N/A</c:v>
                </c:pt>
                <c:pt idx="7691">
                  <c:v>#N/A</c:v>
                </c:pt>
                <c:pt idx="7692">
                  <c:v>#N/A</c:v>
                </c:pt>
                <c:pt idx="7693">
                  <c:v>#N/A</c:v>
                </c:pt>
                <c:pt idx="7694">
                  <c:v>#N/A</c:v>
                </c:pt>
                <c:pt idx="7695">
                  <c:v>#N/A</c:v>
                </c:pt>
                <c:pt idx="7696">
                  <c:v>#N/A</c:v>
                </c:pt>
                <c:pt idx="7697">
                  <c:v>#N/A</c:v>
                </c:pt>
                <c:pt idx="7698">
                  <c:v>#N/A</c:v>
                </c:pt>
                <c:pt idx="7699">
                  <c:v>#N/A</c:v>
                </c:pt>
                <c:pt idx="7700">
                  <c:v>#N/A</c:v>
                </c:pt>
                <c:pt idx="7701">
                  <c:v>#N/A</c:v>
                </c:pt>
                <c:pt idx="7702">
                  <c:v>#N/A</c:v>
                </c:pt>
                <c:pt idx="7703">
                  <c:v>#N/A</c:v>
                </c:pt>
                <c:pt idx="7704">
                  <c:v>#N/A</c:v>
                </c:pt>
                <c:pt idx="7705">
                  <c:v>#N/A</c:v>
                </c:pt>
                <c:pt idx="7706">
                  <c:v>#N/A</c:v>
                </c:pt>
                <c:pt idx="7707">
                  <c:v>#N/A</c:v>
                </c:pt>
                <c:pt idx="7708">
                  <c:v>#N/A</c:v>
                </c:pt>
                <c:pt idx="7709">
                  <c:v>#N/A</c:v>
                </c:pt>
                <c:pt idx="7710">
                  <c:v>#N/A</c:v>
                </c:pt>
                <c:pt idx="7711">
                  <c:v>#N/A</c:v>
                </c:pt>
                <c:pt idx="7712">
                  <c:v>#N/A</c:v>
                </c:pt>
                <c:pt idx="7713">
                  <c:v>#N/A</c:v>
                </c:pt>
                <c:pt idx="7714">
                  <c:v>#N/A</c:v>
                </c:pt>
                <c:pt idx="7715">
                  <c:v>#N/A</c:v>
                </c:pt>
                <c:pt idx="7716">
                  <c:v>#N/A</c:v>
                </c:pt>
                <c:pt idx="7717">
                  <c:v>#N/A</c:v>
                </c:pt>
                <c:pt idx="7718">
                  <c:v>#N/A</c:v>
                </c:pt>
                <c:pt idx="7719">
                  <c:v>#N/A</c:v>
                </c:pt>
                <c:pt idx="7720">
                  <c:v>#N/A</c:v>
                </c:pt>
                <c:pt idx="7721">
                  <c:v>#N/A</c:v>
                </c:pt>
                <c:pt idx="7722">
                  <c:v>#N/A</c:v>
                </c:pt>
                <c:pt idx="7723">
                  <c:v>#N/A</c:v>
                </c:pt>
                <c:pt idx="7724">
                  <c:v>#N/A</c:v>
                </c:pt>
                <c:pt idx="7725">
                  <c:v>#N/A</c:v>
                </c:pt>
                <c:pt idx="7726">
                  <c:v>#N/A</c:v>
                </c:pt>
                <c:pt idx="7727">
                  <c:v>#N/A</c:v>
                </c:pt>
                <c:pt idx="7728">
                  <c:v>#N/A</c:v>
                </c:pt>
                <c:pt idx="7729">
                  <c:v>#N/A</c:v>
                </c:pt>
                <c:pt idx="7730">
                  <c:v>#N/A</c:v>
                </c:pt>
                <c:pt idx="7731">
                  <c:v>#N/A</c:v>
                </c:pt>
                <c:pt idx="7732">
                  <c:v>#N/A</c:v>
                </c:pt>
                <c:pt idx="7733">
                  <c:v>#N/A</c:v>
                </c:pt>
                <c:pt idx="7734">
                  <c:v>#N/A</c:v>
                </c:pt>
                <c:pt idx="7735">
                  <c:v>#N/A</c:v>
                </c:pt>
                <c:pt idx="7736">
                  <c:v>#N/A</c:v>
                </c:pt>
                <c:pt idx="7737">
                  <c:v>#N/A</c:v>
                </c:pt>
                <c:pt idx="7738">
                  <c:v>#N/A</c:v>
                </c:pt>
                <c:pt idx="7739">
                  <c:v>#N/A</c:v>
                </c:pt>
                <c:pt idx="7740">
                  <c:v>#N/A</c:v>
                </c:pt>
                <c:pt idx="7741">
                  <c:v>#N/A</c:v>
                </c:pt>
                <c:pt idx="7742">
                  <c:v>#N/A</c:v>
                </c:pt>
                <c:pt idx="7743">
                  <c:v>#N/A</c:v>
                </c:pt>
                <c:pt idx="7744">
                  <c:v>#N/A</c:v>
                </c:pt>
                <c:pt idx="7745">
                  <c:v>#N/A</c:v>
                </c:pt>
                <c:pt idx="7746">
                  <c:v>#N/A</c:v>
                </c:pt>
                <c:pt idx="7747">
                  <c:v>#N/A</c:v>
                </c:pt>
                <c:pt idx="7748">
                  <c:v>#N/A</c:v>
                </c:pt>
                <c:pt idx="7749">
                  <c:v>#N/A</c:v>
                </c:pt>
                <c:pt idx="7750">
                  <c:v>#N/A</c:v>
                </c:pt>
                <c:pt idx="7751">
                  <c:v>#N/A</c:v>
                </c:pt>
                <c:pt idx="7752">
                  <c:v>#N/A</c:v>
                </c:pt>
                <c:pt idx="7753">
                  <c:v>#N/A</c:v>
                </c:pt>
                <c:pt idx="7754">
                  <c:v>#N/A</c:v>
                </c:pt>
                <c:pt idx="7755">
                  <c:v>#N/A</c:v>
                </c:pt>
                <c:pt idx="7756">
                  <c:v>#N/A</c:v>
                </c:pt>
                <c:pt idx="7757">
                  <c:v>#N/A</c:v>
                </c:pt>
                <c:pt idx="7758">
                  <c:v>#N/A</c:v>
                </c:pt>
                <c:pt idx="7759">
                  <c:v>#N/A</c:v>
                </c:pt>
                <c:pt idx="7760">
                  <c:v>#N/A</c:v>
                </c:pt>
                <c:pt idx="7761">
                  <c:v>#N/A</c:v>
                </c:pt>
                <c:pt idx="7762">
                  <c:v>#N/A</c:v>
                </c:pt>
                <c:pt idx="7763">
                  <c:v>#N/A</c:v>
                </c:pt>
                <c:pt idx="7764">
                  <c:v>#N/A</c:v>
                </c:pt>
                <c:pt idx="7765">
                  <c:v>#N/A</c:v>
                </c:pt>
                <c:pt idx="7766">
                  <c:v>#N/A</c:v>
                </c:pt>
                <c:pt idx="7767">
                  <c:v>#N/A</c:v>
                </c:pt>
                <c:pt idx="7768">
                  <c:v>#N/A</c:v>
                </c:pt>
                <c:pt idx="7769">
                  <c:v>#N/A</c:v>
                </c:pt>
                <c:pt idx="7770">
                  <c:v>#N/A</c:v>
                </c:pt>
                <c:pt idx="7771">
                  <c:v>#N/A</c:v>
                </c:pt>
                <c:pt idx="7772">
                  <c:v>#N/A</c:v>
                </c:pt>
                <c:pt idx="7773">
                  <c:v>#N/A</c:v>
                </c:pt>
                <c:pt idx="7774">
                  <c:v>#N/A</c:v>
                </c:pt>
                <c:pt idx="7775">
                  <c:v>#N/A</c:v>
                </c:pt>
                <c:pt idx="7776">
                  <c:v>#N/A</c:v>
                </c:pt>
                <c:pt idx="7777">
                  <c:v>#N/A</c:v>
                </c:pt>
                <c:pt idx="7778">
                  <c:v>#N/A</c:v>
                </c:pt>
                <c:pt idx="7779">
                  <c:v>#N/A</c:v>
                </c:pt>
                <c:pt idx="7780">
                  <c:v>#N/A</c:v>
                </c:pt>
                <c:pt idx="7781">
                  <c:v>#N/A</c:v>
                </c:pt>
                <c:pt idx="7782">
                  <c:v>#N/A</c:v>
                </c:pt>
                <c:pt idx="7783">
                  <c:v>#N/A</c:v>
                </c:pt>
                <c:pt idx="7784">
                  <c:v>#N/A</c:v>
                </c:pt>
                <c:pt idx="7785">
                  <c:v>#N/A</c:v>
                </c:pt>
                <c:pt idx="7786">
                  <c:v>#N/A</c:v>
                </c:pt>
                <c:pt idx="7787">
                  <c:v>#N/A</c:v>
                </c:pt>
                <c:pt idx="7788">
                  <c:v>#N/A</c:v>
                </c:pt>
                <c:pt idx="7789">
                  <c:v>#N/A</c:v>
                </c:pt>
                <c:pt idx="7790">
                  <c:v>#N/A</c:v>
                </c:pt>
                <c:pt idx="7791">
                  <c:v>#N/A</c:v>
                </c:pt>
                <c:pt idx="7792">
                  <c:v>#N/A</c:v>
                </c:pt>
                <c:pt idx="7793">
                  <c:v>#N/A</c:v>
                </c:pt>
                <c:pt idx="7794">
                  <c:v>#N/A</c:v>
                </c:pt>
                <c:pt idx="7795">
                  <c:v>#N/A</c:v>
                </c:pt>
                <c:pt idx="7796">
                  <c:v>#N/A</c:v>
                </c:pt>
                <c:pt idx="7797">
                  <c:v>#N/A</c:v>
                </c:pt>
                <c:pt idx="7798">
                  <c:v>#N/A</c:v>
                </c:pt>
                <c:pt idx="7799">
                  <c:v>#N/A</c:v>
                </c:pt>
                <c:pt idx="7800">
                  <c:v>#N/A</c:v>
                </c:pt>
                <c:pt idx="7801">
                  <c:v>#N/A</c:v>
                </c:pt>
                <c:pt idx="7802">
                  <c:v>#N/A</c:v>
                </c:pt>
                <c:pt idx="7803">
                  <c:v>#N/A</c:v>
                </c:pt>
                <c:pt idx="7804">
                  <c:v>#N/A</c:v>
                </c:pt>
                <c:pt idx="7805">
                  <c:v>#N/A</c:v>
                </c:pt>
                <c:pt idx="7806">
                  <c:v>#N/A</c:v>
                </c:pt>
                <c:pt idx="7807">
                  <c:v>#N/A</c:v>
                </c:pt>
                <c:pt idx="7808">
                  <c:v>#N/A</c:v>
                </c:pt>
                <c:pt idx="7809">
                  <c:v>#N/A</c:v>
                </c:pt>
                <c:pt idx="7810">
                  <c:v>#N/A</c:v>
                </c:pt>
                <c:pt idx="7811">
                  <c:v>#N/A</c:v>
                </c:pt>
                <c:pt idx="7812">
                  <c:v>#N/A</c:v>
                </c:pt>
                <c:pt idx="7813">
                  <c:v>#N/A</c:v>
                </c:pt>
                <c:pt idx="7814">
                  <c:v>#N/A</c:v>
                </c:pt>
                <c:pt idx="7815">
                  <c:v>#N/A</c:v>
                </c:pt>
                <c:pt idx="7816">
                  <c:v>#N/A</c:v>
                </c:pt>
                <c:pt idx="7817">
                  <c:v>#N/A</c:v>
                </c:pt>
                <c:pt idx="7818">
                  <c:v>#N/A</c:v>
                </c:pt>
                <c:pt idx="7819">
                  <c:v>#N/A</c:v>
                </c:pt>
                <c:pt idx="7820">
                  <c:v>#N/A</c:v>
                </c:pt>
                <c:pt idx="7821">
                  <c:v>#N/A</c:v>
                </c:pt>
                <c:pt idx="7822">
                  <c:v>#N/A</c:v>
                </c:pt>
                <c:pt idx="7823">
                  <c:v>#N/A</c:v>
                </c:pt>
                <c:pt idx="7824">
                  <c:v>#N/A</c:v>
                </c:pt>
                <c:pt idx="7825">
                  <c:v>#N/A</c:v>
                </c:pt>
                <c:pt idx="7826">
                  <c:v>#N/A</c:v>
                </c:pt>
                <c:pt idx="7827">
                  <c:v>#N/A</c:v>
                </c:pt>
                <c:pt idx="7828">
                  <c:v>#N/A</c:v>
                </c:pt>
                <c:pt idx="7829">
                  <c:v>#N/A</c:v>
                </c:pt>
                <c:pt idx="7830">
                  <c:v>#N/A</c:v>
                </c:pt>
                <c:pt idx="7831">
                  <c:v>#N/A</c:v>
                </c:pt>
                <c:pt idx="7832">
                  <c:v>#N/A</c:v>
                </c:pt>
                <c:pt idx="7833">
                  <c:v>#N/A</c:v>
                </c:pt>
                <c:pt idx="7834">
                  <c:v>#N/A</c:v>
                </c:pt>
                <c:pt idx="7835">
                  <c:v>#N/A</c:v>
                </c:pt>
                <c:pt idx="7836">
                  <c:v>#N/A</c:v>
                </c:pt>
                <c:pt idx="7837">
                  <c:v>#N/A</c:v>
                </c:pt>
                <c:pt idx="7838">
                  <c:v>#N/A</c:v>
                </c:pt>
                <c:pt idx="7839">
                  <c:v>#N/A</c:v>
                </c:pt>
                <c:pt idx="7840">
                  <c:v>#N/A</c:v>
                </c:pt>
                <c:pt idx="7841">
                  <c:v>#N/A</c:v>
                </c:pt>
                <c:pt idx="7842">
                  <c:v>#N/A</c:v>
                </c:pt>
                <c:pt idx="7843">
                  <c:v>#N/A</c:v>
                </c:pt>
                <c:pt idx="7844">
                  <c:v>#N/A</c:v>
                </c:pt>
                <c:pt idx="7845">
                  <c:v>#N/A</c:v>
                </c:pt>
                <c:pt idx="7846">
                  <c:v>#N/A</c:v>
                </c:pt>
                <c:pt idx="7847">
                  <c:v>#N/A</c:v>
                </c:pt>
                <c:pt idx="7848">
                  <c:v>#N/A</c:v>
                </c:pt>
                <c:pt idx="7849">
                  <c:v>#N/A</c:v>
                </c:pt>
                <c:pt idx="7850">
                  <c:v>#N/A</c:v>
                </c:pt>
                <c:pt idx="7851">
                  <c:v>#N/A</c:v>
                </c:pt>
                <c:pt idx="7852">
                  <c:v>#N/A</c:v>
                </c:pt>
                <c:pt idx="7853">
                  <c:v>#N/A</c:v>
                </c:pt>
                <c:pt idx="7854">
                  <c:v>#N/A</c:v>
                </c:pt>
                <c:pt idx="7855">
                  <c:v>#N/A</c:v>
                </c:pt>
                <c:pt idx="7856">
                  <c:v>#N/A</c:v>
                </c:pt>
                <c:pt idx="7857">
                  <c:v>#N/A</c:v>
                </c:pt>
                <c:pt idx="7858">
                  <c:v>#N/A</c:v>
                </c:pt>
                <c:pt idx="7859">
                  <c:v>#N/A</c:v>
                </c:pt>
                <c:pt idx="7860">
                  <c:v>#N/A</c:v>
                </c:pt>
                <c:pt idx="7861">
                  <c:v>#N/A</c:v>
                </c:pt>
                <c:pt idx="7862">
                  <c:v>#N/A</c:v>
                </c:pt>
                <c:pt idx="7863">
                  <c:v>#N/A</c:v>
                </c:pt>
                <c:pt idx="7864">
                  <c:v>#N/A</c:v>
                </c:pt>
                <c:pt idx="7865">
                  <c:v>#N/A</c:v>
                </c:pt>
                <c:pt idx="7866">
                  <c:v>#N/A</c:v>
                </c:pt>
                <c:pt idx="7867">
                  <c:v>#N/A</c:v>
                </c:pt>
                <c:pt idx="7868">
                  <c:v>#N/A</c:v>
                </c:pt>
                <c:pt idx="7869">
                  <c:v>#N/A</c:v>
                </c:pt>
                <c:pt idx="7870">
                  <c:v>#N/A</c:v>
                </c:pt>
                <c:pt idx="7871">
                  <c:v>#N/A</c:v>
                </c:pt>
                <c:pt idx="7872">
                  <c:v>#N/A</c:v>
                </c:pt>
                <c:pt idx="7873">
                  <c:v>#N/A</c:v>
                </c:pt>
                <c:pt idx="7874">
                  <c:v>#N/A</c:v>
                </c:pt>
                <c:pt idx="7875">
                  <c:v>#N/A</c:v>
                </c:pt>
                <c:pt idx="7876">
                  <c:v>#N/A</c:v>
                </c:pt>
                <c:pt idx="7877">
                  <c:v>#N/A</c:v>
                </c:pt>
                <c:pt idx="7878">
                  <c:v>#N/A</c:v>
                </c:pt>
                <c:pt idx="7879">
                  <c:v>#N/A</c:v>
                </c:pt>
                <c:pt idx="7880">
                  <c:v>#N/A</c:v>
                </c:pt>
                <c:pt idx="7881">
                  <c:v>#N/A</c:v>
                </c:pt>
                <c:pt idx="7882">
                  <c:v>#N/A</c:v>
                </c:pt>
                <c:pt idx="7883">
                  <c:v>#N/A</c:v>
                </c:pt>
                <c:pt idx="7884">
                  <c:v>#N/A</c:v>
                </c:pt>
                <c:pt idx="7885">
                  <c:v>#N/A</c:v>
                </c:pt>
                <c:pt idx="7886">
                  <c:v>#N/A</c:v>
                </c:pt>
                <c:pt idx="7887">
                  <c:v>#N/A</c:v>
                </c:pt>
                <c:pt idx="7888">
                  <c:v>#N/A</c:v>
                </c:pt>
                <c:pt idx="7889">
                  <c:v>#N/A</c:v>
                </c:pt>
                <c:pt idx="7890">
                  <c:v>#N/A</c:v>
                </c:pt>
                <c:pt idx="7891">
                  <c:v>#N/A</c:v>
                </c:pt>
                <c:pt idx="7892">
                  <c:v>#N/A</c:v>
                </c:pt>
                <c:pt idx="7893">
                  <c:v>#N/A</c:v>
                </c:pt>
                <c:pt idx="7894">
                  <c:v>#N/A</c:v>
                </c:pt>
                <c:pt idx="7895">
                  <c:v>#N/A</c:v>
                </c:pt>
                <c:pt idx="7896">
                  <c:v>#N/A</c:v>
                </c:pt>
                <c:pt idx="7897">
                  <c:v>#N/A</c:v>
                </c:pt>
                <c:pt idx="7898">
                  <c:v>#N/A</c:v>
                </c:pt>
                <c:pt idx="7899">
                  <c:v>#N/A</c:v>
                </c:pt>
                <c:pt idx="7900">
                  <c:v>#N/A</c:v>
                </c:pt>
                <c:pt idx="7901">
                  <c:v>#N/A</c:v>
                </c:pt>
                <c:pt idx="7902">
                  <c:v>#N/A</c:v>
                </c:pt>
                <c:pt idx="7903">
                  <c:v>#N/A</c:v>
                </c:pt>
                <c:pt idx="7904">
                  <c:v>#N/A</c:v>
                </c:pt>
                <c:pt idx="7905">
                  <c:v>#N/A</c:v>
                </c:pt>
                <c:pt idx="7906">
                  <c:v>#N/A</c:v>
                </c:pt>
                <c:pt idx="7907">
                  <c:v>#N/A</c:v>
                </c:pt>
                <c:pt idx="7908">
                  <c:v>#N/A</c:v>
                </c:pt>
                <c:pt idx="7909">
                  <c:v>#N/A</c:v>
                </c:pt>
                <c:pt idx="7910">
                  <c:v>#N/A</c:v>
                </c:pt>
                <c:pt idx="7911">
                  <c:v>#N/A</c:v>
                </c:pt>
                <c:pt idx="7912">
                  <c:v>#N/A</c:v>
                </c:pt>
                <c:pt idx="7913">
                  <c:v>#N/A</c:v>
                </c:pt>
                <c:pt idx="7914">
                  <c:v>#N/A</c:v>
                </c:pt>
                <c:pt idx="7915">
                  <c:v>#N/A</c:v>
                </c:pt>
                <c:pt idx="7916">
                  <c:v>#N/A</c:v>
                </c:pt>
                <c:pt idx="7917">
                  <c:v>#N/A</c:v>
                </c:pt>
                <c:pt idx="7918">
                  <c:v>#N/A</c:v>
                </c:pt>
                <c:pt idx="7919">
                  <c:v>#N/A</c:v>
                </c:pt>
                <c:pt idx="7920">
                  <c:v>#N/A</c:v>
                </c:pt>
                <c:pt idx="7921">
                  <c:v>#N/A</c:v>
                </c:pt>
                <c:pt idx="7922">
                  <c:v>#N/A</c:v>
                </c:pt>
                <c:pt idx="7923">
                  <c:v>#N/A</c:v>
                </c:pt>
                <c:pt idx="7924">
                  <c:v>#N/A</c:v>
                </c:pt>
                <c:pt idx="7925">
                  <c:v>#N/A</c:v>
                </c:pt>
                <c:pt idx="7926">
                  <c:v>#N/A</c:v>
                </c:pt>
                <c:pt idx="7927">
                  <c:v>#N/A</c:v>
                </c:pt>
                <c:pt idx="7928">
                  <c:v>#N/A</c:v>
                </c:pt>
                <c:pt idx="7929">
                  <c:v>#N/A</c:v>
                </c:pt>
                <c:pt idx="7930">
                  <c:v>#N/A</c:v>
                </c:pt>
                <c:pt idx="7931">
                  <c:v>#N/A</c:v>
                </c:pt>
                <c:pt idx="7932">
                  <c:v>#N/A</c:v>
                </c:pt>
                <c:pt idx="7933">
                  <c:v>#N/A</c:v>
                </c:pt>
                <c:pt idx="7934">
                  <c:v>#N/A</c:v>
                </c:pt>
                <c:pt idx="7935">
                  <c:v>#N/A</c:v>
                </c:pt>
                <c:pt idx="7936">
                  <c:v>#N/A</c:v>
                </c:pt>
                <c:pt idx="7937">
                  <c:v>#N/A</c:v>
                </c:pt>
                <c:pt idx="7938">
                  <c:v>#N/A</c:v>
                </c:pt>
                <c:pt idx="7939">
                  <c:v>#N/A</c:v>
                </c:pt>
                <c:pt idx="7940">
                  <c:v>#N/A</c:v>
                </c:pt>
                <c:pt idx="7941">
                  <c:v>#N/A</c:v>
                </c:pt>
                <c:pt idx="7942">
                  <c:v>#N/A</c:v>
                </c:pt>
                <c:pt idx="7943">
                  <c:v>#N/A</c:v>
                </c:pt>
                <c:pt idx="7944">
                  <c:v>#N/A</c:v>
                </c:pt>
                <c:pt idx="7945">
                  <c:v>#N/A</c:v>
                </c:pt>
                <c:pt idx="7946">
                  <c:v>#N/A</c:v>
                </c:pt>
                <c:pt idx="7947">
                  <c:v>#N/A</c:v>
                </c:pt>
                <c:pt idx="7948">
                  <c:v>#N/A</c:v>
                </c:pt>
                <c:pt idx="7949">
                  <c:v>#N/A</c:v>
                </c:pt>
                <c:pt idx="7950">
                  <c:v>#N/A</c:v>
                </c:pt>
                <c:pt idx="7951">
                  <c:v>#N/A</c:v>
                </c:pt>
                <c:pt idx="7952">
                  <c:v>#N/A</c:v>
                </c:pt>
                <c:pt idx="7953">
                  <c:v>#N/A</c:v>
                </c:pt>
                <c:pt idx="7954">
                  <c:v>#N/A</c:v>
                </c:pt>
                <c:pt idx="7955">
                  <c:v>#N/A</c:v>
                </c:pt>
                <c:pt idx="7956">
                  <c:v>#N/A</c:v>
                </c:pt>
                <c:pt idx="7957">
                  <c:v>#N/A</c:v>
                </c:pt>
                <c:pt idx="7958">
                  <c:v>#N/A</c:v>
                </c:pt>
                <c:pt idx="7959">
                  <c:v>#N/A</c:v>
                </c:pt>
                <c:pt idx="7960">
                  <c:v>#N/A</c:v>
                </c:pt>
                <c:pt idx="7961">
                  <c:v>#N/A</c:v>
                </c:pt>
                <c:pt idx="7962">
                  <c:v>#N/A</c:v>
                </c:pt>
                <c:pt idx="7963">
                  <c:v>#N/A</c:v>
                </c:pt>
                <c:pt idx="7964">
                  <c:v>#N/A</c:v>
                </c:pt>
                <c:pt idx="7965">
                  <c:v>#N/A</c:v>
                </c:pt>
                <c:pt idx="7966">
                  <c:v>#N/A</c:v>
                </c:pt>
                <c:pt idx="7967">
                  <c:v>#N/A</c:v>
                </c:pt>
                <c:pt idx="7968">
                  <c:v>#N/A</c:v>
                </c:pt>
                <c:pt idx="7969">
                  <c:v>#N/A</c:v>
                </c:pt>
                <c:pt idx="7970">
                  <c:v>#N/A</c:v>
                </c:pt>
                <c:pt idx="7971">
                  <c:v>#N/A</c:v>
                </c:pt>
                <c:pt idx="7972">
                  <c:v>#N/A</c:v>
                </c:pt>
                <c:pt idx="7973">
                  <c:v>#N/A</c:v>
                </c:pt>
                <c:pt idx="7974">
                  <c:v>#N/A</c:v>
                </c:pt>
                <c:pt idx="7975">
                  <c:v>#N/A</c:v>
                </c:pt>
                <c:pt idx="7976">
                  <c:v>#N/A</c:v>
                </c:pt>
                <c:pt idx="7977">
                  <c:v>#N/A</c:v>
                </c:pt>
                <c:pt idx="7978">
                  <c:v>#N/A</c:v>
                </c:pt>
                <c:pt idx="7979">
                  <c:v>#N/A</c:v>
                </c:pt>
                <c:pt idx="7980">
                  <c:v>#N/A</c:v>
                </c:pt>
                <c:pt idx="7981">
                  <c:v>#N/A</c:v>
                </c:pt>
                <c:pt idx="7982">
                  <c:v>#N/A</c:v>
                </c:pt>
                <c:pt idx="7983">
                  <c:v>#N/A</c:v>
                </c:pt>
                <c:pt idx="7984">
                  <c:v>#N/A</c:v>
                </c:pt>
                <c:pt idx="7985">
                  <c:v>#N/A</c:v>
                </c:pt>
                <c:pt idx="7986">
                  <c:v>#N/A</c:v>
                </c:pt>
                <c:pt idx="7987">
                  <c:v>#N/A</c:v>
                </c:pt>
                <c:pt idx="7988">
                  <c:v>#N/A</c:v>
                </c:pt>
                <c:pt idx="7989">
                  <c:v>#N/A</c:v>
                </c:pt>
                <c:pt idx="7990">
                  <c:v>#N/A</c:v>
                </c:pt>
                <c:pt idx="7991">
                  <c:v>#N/A</c:v>
                </c:pt>
                <c:pt idx="7992">
                  <c:v>#N/A</c:v>
                </c:pt>
                <c:pt idx="7993">
                  <c:v>#N/A</c:v>
                </c:pt>
                <c:pt idx="7994">
                  <c:v>#N/A</c:v>
                </c:pt>
                <c:pt idx="7995">
                  <c:v>#N/A</c:v>
                </c:pt>
                <c:pt idx="7996">
                  <c:v>#N/A</c:v>
                </c:pt>
                <c:pt idx="7997">
                  <c:v>#N/A</c:v>
                </c:pt>
                <c:pt idx="7998">
                  <c:v>#N/A</c:v>
                </c:pt>
                <c:pt idx="7999">
                  <c:v>#N/A</c:v>
                </c:pt>
                <c:pt idx="8000">
                  <c:v>#N/A</c:v>
                </c:pt>
                <c:pt idx="8001">
                  <c:v>#N/A</c:v>
                </c:pt>
                <c:pt idx="8002">
                  <c:v>#N/A</c:v>
                </c:pt>
                <c:pt idx="8003">
                  <c:v>#N/A</c:v>
                </c:pt>
                <c:pt idx="8004">
                  <c:v>#N/A</c:v>
                </c:pt>
                <c:pt idx="8005">
                  <c:v>#N/A</c:v>
                </c:pt>
                <c:pt idx="8006">
                  <c:v>#N/A</c:v>
                </c:pt>
                <c:pt idx="8007">
                  <c:v>#N/A</c:v>
                </c:pt>
                <c:pt idx="8008">
                  <c:v>#N/A</c:v>
                </c:pt>
                <c:pt idx="8009">
                  <c:v>#N/A</c:v>
                </c:pt>
                <c:pt idx="8010">
                  <c:v>#N/A</c:v>
                </c:pt>
                <c:pt idx="8011">
                  <c:v>#N/A</c:v>
                </c:pt>
                <c:pt idx="8012">
                  <c:v>#N/A</c:v>
                </c:pt>
                <c:pt idx="8013">
                  <c:v>#N/A</c:v>
                </c:pt>
                <c:pt idx="8014">
                  <c:v>#N/A</c:v>
                </c:pt>
                <c:pt idx="8015">
                  <c:v>#N/A</c:v>
                </c:pt>
                <c:pt idx="8016">
                  <c:v>#N/A</c:v>
                </c:pt>
                <c:pt idx="8017">
                  <c:v>#N/A</c:v>
                </c:pt>
                <c:pt idx="8018">
                  <c:v>#N/A</c:v>
                </c:pt>
                <c:pt idx="8019">
                  <c:v>#N/A</c:v>
                </c:pt>
                <c:pt idx="8020">
                  <c:v>#N/A</c:v>
                </c:pt>
                <c:pt idx="8021">
                  <c:v>#N/A</c:v>
                </c:pt>
                <c:pt idx="8022">
                  <c:v>#N/A</c:v>
                </c:pt>
                <c:pt idx="8023">
                  <c:v>#N/A</c:v>
                </c:pt>
                <c:pt idx="8024">
                  <c:v>#N/A</c:v>
                </c:pt>
                <c:pt idx="8025">
                  <c:v>#N/A</c:v>
                </c:pt>
                <c:pt idx="8026">
                  <c:v>#N/A</c:v>
                </c:pt>
                <c:pt idx="8027">
                  <c:v>#N/A</c:v>
                </c:pt>
                <c:pt idx="8028">
                  <c:v>#N/A</c:v>
                </c:pt>
                <c:pt idx="8029">
                  <c:v>#N/A</c:v>
                </c:pt>
                <c:pt idx="8030">
                  <c:v>#N/A</c:v>
                </c:pt>
                <c:pt idx="8031">
                  <c:v>#N/A</c:v>
                </c:pt>
                <c:pt idx="8032">
                  <c:v>#N/A</c:v>
                </c:pt>
                <c:pt idx="8033">
                  <c:v>#N/A</c:v>
                </c:pt>
                <c:pt idx="8034">
                  <c:v>#N/A</c:v>
                </c:pt>
                <c:pt idx="8035">
                  <c:v>#N/A</c:v>
                </c:pt>
                <c:pt idx="8036">
                  <c:v>#N/A</c:v>
                </c:pt>
                <c:pt idx="8037">
                  <c:v>#N/A</c:v>
                </c:pt>
                <c:pt idx="8038">
                  <c:v>#N/A</c:v>
                </c:pt>
                <c:pt idx="8039">
                  <c:v>#N/A</c:v>
                </c:pt>
                <c:pt idx="8040">
                  <c:v>#N/A</c:v>
                </c:pt>
                <c:pt idx="8041">
                  <c:v>#N/A</c:v>
                </c:pt>
                <c:pt idx="8042">
                  <c:v>#N/A</c:v>
                </c:pt>
                <c:pt idx="8043">
                  <c:v>#N/A</c:v>
                </c:pt>
                <c:pt idx="8044">
                  <c:v>#N/A</c:v>
                </c:pt>
                <c:pt idx="8045">
                  <c:v>#N/A</c:v>
                </c:pt>
                <c:pt idx="8046">
                  <c:v>#N/A</c:v>
                </c:pt>
                <c:pt idx="8047">
                  <c:v>#N/A</c:v>
                </c:pt>
                <c:pt idx="8048">
                  <c:v>#N/A</c:v>
                </c:pt>
                <c:pt idx="8049">
                  <c:v>#N/A</c:v>
                </c:pt>
                <c:pt idx="8050">
                  <c:v>#N/A</c:v>
                </c:pt>
                <c:pt idx="8051">
                  <c:v>#N/A</c:v>
                </c:pt>
                <c:pt idx="8052">
                  <c:v>#N/A</c:v>
                </c:pt>
                <c:pt idx="8053">
                  <c:v>#N/A</c:v>
                </c:pt>
                <c:pt idx="8054">
                  <c:v>#N/A</c:v>
                </c:pt>
                <c:pt idx="8055">
                  <c:v>#N/A</c:v>
                </c:pt>
                <c:pt idx="8056">
                  <c:v>#N/A</c:v>
                </c:pt>
                <c:pt idx="8057">
                  <c:v>#N/A</c:v>
                </c:pt>
                <c:pt idx="8058">
                  <c:v>#N/A</c:v>
                </c:pt>
                <c:pt idx="8059">
                  <c:v>#N/A</c:v>
                </c:pt>
                <c:pt idx="8060">
                  <c:v>#N/A</c:v>
                </c:pt>
                <c:pt idx="8061">
                  <c:v>#N/A</c:v>
                </c:pt>
                <c:pt idx="8062">
                  <c:v>#N/A</c:v>
                </c:pt>
                <c:pt idx="8063">
                  <c:v>#N/A</c:v>
                </c:pt>
                <c:pt idx="8064">
                  <c:v>#N/A</c:v>
                </c:pt>
                <c:pt idx="8065">
                  <c:v>#N/A</c:v>
                </c:pt>
                <c:pt idx="8066">
                  <c:v>#N/A</c:v>
                </c:pt>
                <c:pt idx="8067">
                  <c:v>#N/A</c:v>
                </c:pt>
                <c:pt idx="8068">
                  <c:v>#N/A</c:v>
                </c:pt>
                <c:pt idx="8069">
                  <c:v>#N/A</c:v>
                </c:pt>
                <c:pt idx="8070">
                  <c:v>#N/A</c:v>
                </c:pt>
                <c:pt idx="8071">
                  <c:v>#N/A</c:v>
                </c:pt>
                <c:pt idx="8072">
                  <c:v>#N/A</c:v>
                </c:pt>
                <c:pt idx="8073">
                  <c:v>#N/A</c:v>
                </c:pt>
                <c:pt idx="8074">
                  <c:v>#N/A</c:v>
                </c:pt>
                <c:pt idx="8075">
                  <c:v>#N/A</c:v>
                </c:pt>
                <c:pt idx="8076">
                  <c:v>#N/A</c:v>
                </c:pt>
                <c:pt idx="8077">
                  <c:v>#N/A</c:v>
                </c:pt>
                <c:pt idx="8078">
                  <c:v>#N/A</c:v>
                </c:pt>
                <c:pt idx="8079">
                  <c:v>#N/A</c:v>
                </c:pt>
                <c:pt idx="8080">
                  <c:v>#N/A</c:v>
                </c:pt>
                <c:pt idx="8081">
                  <c:v>#N/A</c:v>
                </c:pt>
                <c:pt idx="8082">
                  <c:v>#N/A</c:v>
                </c:pt>
                <c:pt idx="8083">
                  <c:v>#N/A</c:v>
                </c:pt>
                <c:pt idx="8084">
                  <c:v>#N/A</c:v>
                </c:pt>
                <c:pt idx="8085">
                  <c:v>#N/A</c:v>
                </c:pt>
                <c:pt idx="8086">
                  <c:v>#N/A</c:v>
                </c:pt>
                <c:pt idx="8087">
                  <c:v>#N/A</c:v>
                </c:pt>
                <c:pt idx="8088">
                  <c:v>#N/A</c:v>
                </c:pt>
                <c:pt idx="8089">
                  <c:v>#N/A</c:v>
                </c:pt>
                <c:pt idx="8090">
                  <c:v>#N/A</c:v>
                </c:pt>
                <c:pt idx="8091">
                  <c:v>#N/A</c:v>
                </c:pt>
                <c:pt idx="8092">
                  <c:v>#N/A</c:v>
                </c:pt>
                <c:pt idx="8093">
                  <c:v>#N/A</c:v>
                </c:pt>
                <c:pt idx="8094">
                  <c:v>#N/A</c:v>
                </c:pt>
                <c:pt idx="8095">
                  <c:v>#N/A</c:v>
                </c:pt>
                <c:pt idx="8096">
                  <c:v>#N/A</c:v>
                </c:pt>
                <c:pt idx="8097">
                  <c:v>#N/A</c:v>
                </c:pt>
                <c:pt idx="8098">
                  <c:v>#N/A</c:v>
                </c:pt>
                <c:pt idx="8099">
                  <c:v>#N/A</c:v>
                </c:pt>
                <c:pt idx="8100">
                  <c:v>#N/A</c:v>
                </c:pt>
                <c:pt idx="8101">
                  <c:v>#N/A</c:v>
                </c:pt>
                <c:pt idx="8102">
                  <c:v>#N/A</c:v>
                </c:pt>
                <c:pt idx="8103">
                  <c:v>#N/A</c:v>
                </c:pt>
                <c:pt idx="8104">
                  <c:v>#N/A</c:v>
                </c:pt>
                <c:pt idx="8105">
                  <c:v>#N/A</c:v>
                </c:pt>
                <c:pt idx="8106">
                  <c:v>#N/A</c:v>
                </c:pt>
                <c:pt idx="8107">
                  <c:v>#N/A</c:v>
                </c:pt>
                <c:pt idx="8108">
                  <c:v>#N/A</c:v>
                </c:pt>
                <c:pt idx="8109">
                  <c:v>#N/A</c:v>
                </c:pt>
                <c:pt idx="8110">
                  <c:v>#N/A</c:v>
                </c:pt>
                <c:pt idx="8111">
                  <c:v>#N/A</c:v>
                </c:pt>
                <c:pt idx="8112">
                  <c:v>#N/A</c:v>
                </c:pt>
                <c:pt idx="8113">
                  <c:v>#N/A</c:v>
                </c:pt>
                <c:pt idx="8114">
                  <c:v>#N/A</c:v>
                </c:pt>
                <c:pt idx="8115">
                  <c:v>#N/A</c:v>
                </c:pt>
                <c:pt idx="8116">
                  <c:v>#N/A</c:v>
                </c:pt>
                <c:pt idx="8117">
                  <c:v>#N/A</c:v>
                </c:pt>
                <c:pt idx="8118">
                  <c:v>#N/A</c:v>
                </c:pt>
                <c:pt idx="8119">
                  <c:v>#N/A</c:v>
                </c:pt>
                <c:pt idx="8120">
                  <c:v>#N/A</c:v>
                </c:pt>
                <c:pt idx="8121">
                  <c:v>#N/A</c:v>
                </c:pt>
                <c:pt idx="8122">
                  <c:v>#N/A</c:v>
                </c:pt>
                <c:pt idx="8123">
                  <c:v>#N/A</c:v>
                </c:pt>
                <c:pt idx="8124">
                  <c:v>#N/A</c:v>
                </c:pt>
                <c:pt idx="8125">
                  <c:v>#N/A</c:v>
                </c:pt>
                <c:pt idx="8126">
                  <c:v>#N/A</c:v>
                </c:pt>
                <c:pt idx="8127">
                  <c:v>#N/A</c:v>
                </c:pt>
                <c:pt idx="8128">
                  <c:v>#N/A</c:v>
                </c:pt>
                <c:pt idx="8129">
                  <c:v>#N/A</c:v>
                </c:pt>
                <c:pt idx="8130">
                  <c:v>#N/A</c:v>
                </c:pt>
                <c:pt idx="8131">
                  <c:v>#N/A</c:v>
                </c:pt>
                <c:pt idx="8132">
                  <c:v>#N/A</c:v>
                </c:pt>
                <c:pt idx="8133">
                  <c:v>#N/A</c:v>
                </c:pt>
                <c:pt idx="8134">
                  <c:v>#N/A</c:v>
                </c:pt>
                <c:pt idx="8135">
                  <c:v>#N/A</c:v>
                </c:pt>
                <c:pt idx="8136">
                  <c:v>#N/A</c:v>
                </c:pt>
                <c:pt idx="8137">
                  <c:v>#N/A</c:v>
                </c:pt>
                <c:pt idx="8138">
                  <c:v>#N/A</c:v>
                </c:pt>
                <c:pt idx="8139">
                  <c:v>#N/A</c:v>
                </c:pt>
                <c:pt idx="8140">
                  <c:v>#N/A</c:v>
                </c:pt>
                <c:pt idx="8141">
                  <c:v>#N/A</c:v>
                </c:pt>
                <c:pt idx="8142">
                  <c:v>#N/A</c:v>
                </c:pt>
                <c:pt idx="8143">
                  <c:v>#N/A</c:v>
                </c:pt>
                <c:pt idx="8144">
                  <c:v>#N/A</c:v>
                </c:pt>
                <c:pt idx="8145">
                  <c:v>#N/A</c:v>
                </c:pt>
                <c:pt idx="8146">
                  <c:v>#N/A</c:v>
                </c:pt>
                <c:pt idx="8147">
                  <c:v>#N/A</c:v>
                </c:pt>
                <c:pt idx="8148">
                  <c:v>#N/A</c:v>
                </c:pt>
                <c:pt idx="8149">
                  <c:v>#N/A</c:v>
                </c:pt>
                <c:pt idx="8150">
                  <c:v>#N/A</c:v>
                </c:pt>
                <c:pt idx="8151">
                  <c:v>#N/A</c:v>
                </c:pt>
                <c:pt idx="8152">
                  <c:v>#N/A</c:v>
                </c:pt>
                <c:pt idx="8153">
                  <c:v>#N/A</c:v>
                </c:pt>
                <c:pt idx="8154">
                  <c:v>#N/A</c:v>
                </c:pt>
                <c:pt idx="8155">
                  <c:v>#N/A</c:v>
                </c:pt>
                <c:pt idx="8156">
                  <c:v>#N/A</c:v>
                </c:pt>
                <c:pt idx="8157">
                  <c:v>#N/A</c:v>
                </c:pt>
                <c:pt idx="8158">
                  <c:v>#N/A</c:v>
                </c:pt>
                <c:pt idx="8159">
                  <c:v>#N/A</c:v>
                </c:pt>
                <c:pt idx="8160">
                  <c:v>#N/A</c:v>
                </c:pt>
                <c:pt idx="8161">
                  <c:v>#N/A</c:v>
                </c:pt>
                <c:pt idx="8162">
                  <c:v>#N/A</c:v>
                </c:pt>
                <c:pt idx="8163">
                  <c:v>#N/A</c:v>
                </c:pt>
                <c:pt idx="8164">
                  <c:v>#N/A</c:v>
                </c:pt>
                <c:pt idx="8165">
                  <c:v>#N/A</c:v>
                </c:pt>
                <c:pt idx="8166">
                  <c:v>#N/A</c:v>
                </c:pt>
                <c:pt idx="8167">
                  <c:v>#N/A</c:v>
                </c:pt>
                <c:pt idx="8168">
                  <c:v>#N/A</c:v>
                </c:pt>
                <c:pt idx="8169">
                  <c:v>#N/A</c:v>
                </c:pt>
                <c:pt idx="8170">
                  <c:v>#N/A</c:v>
                </c:pt>
                <c:pt idx="8171">
                  <c:v>#N/A</c:v>
                </c:pt>
                <c:pt idx="8172">
                  <c:v>#N/A</c:v>
                </c:pt>
                <c:pt idx="8173">
                  <c:v>#N/A</c:v>
                </c:pt>
                <c:pt idx="8174">
                  <c:v>#N/A</c:v>
                </c:pt>
                <c:pt idx="8175">
                  <c:v>#N/A</c:v>
                </c:pt>
                <c:pt idx="8176">
                  <c:v>#N/A</c:v>
                </c:pt>
                <c:pt idx="8177">
                  <c:v>#N/A</c:v>
                </c:pt>
                <c:pt idx="8178">
                  <c:v>#N/A</c:v>
                </c:pt>
                <c:pt idx="8179">
                  <c:v>#N/A</c:v>
                </c:pt>
                <c:pt idx="8180">
                  <c:v>#N/A</c:v>
                </c:pt>
                <c:pt idx="8181">
                  <c:v>#N/A</c:v>
                </c:pt>
                <c:pt idx="8182">
                  <c:v>#N/A</c:v>
                </c:pt>
                <c:pt idx="8183">
                  <c:v>#N/A</c:v>
                </c:pt>
                <c:pt idx="8184">
                  <c:v>#N/A</c:v>
                </c:pt>
                <c:pt idx="8185">
                  <c:v>#N/A</c:v>
                </c:pt>
                <c:pt idx="8186">
                  <c:v>#N/A</c:v>
                </c:pt>
                <c:pt idx="8187">
                  <c:v>#N/A</c:v>
                </c:pt>
                <c:pt idx="8188">
                  <c:v>#N/A</c:v>
                </c:pt>
                <c:pt idx="8189">
                  <c:v>#N/A</c:v>
                </c:pt>
                <c:pt idx="8190">
                  <c:v>#N/A</c:v>
                </c:pt>
                <c:pt idx="8191">
                  <c:v>#N/A</c:v>
                </c:pt>
                <c:pt idx="8192">
                  <c:v>#N/A</c:v>
                </c:pt>
                <c:pt idx="8193">
                  <c:v>#N/A</c:v>
                </c:pt>
                <c:pt idx="8194">
                  <c:v>#N/A</c:v>
                </c:pt>
                <c:pt idx="8195">
                  <c:v>#N/A</c:v>
                </c:pt>
                <c:pt idx="8196">
                  <c:v>#N/A</c:v>
                </c:pt>
                <c:pt idx="8197">
                  <c:v>#N/A</c:v>
                </c:pt>
                <c:pt idx="8198">
                  <c:v>#N/A</c:v>
                </c:pt>
                <c:pt idx="8199">
                  <c:v>#N/A</c:v>
                </c:pt>
                <c:pt idx="8200">
                  <c:v>#N/A</c:v>
                </c:pt>
                <c:pt idx="8201">
                  <c:v>#N/A</c:v>
                </c:pt>
                <c:pt idx="8202">
                  <c:v>#N/A</c:v>
                </c:pt>
                <c:pt idx="8203">
                  <c:v>#N/A</c:v>
                </c:pt>
                <c:pt idx="8204">
                  <c:v>#N/A</c:v>
                </c:pt>
                <c:pt idx="8205">
                  <c:v>#N/A</c:v>
                </c:pt>
                <c:pt idx="8206">
                  <c:v>#N/A</c:v>
                </c:pt>
                <c:pt idx="8207">
                  <c:v>#N/A</c:v>
                </c:pt>
                <c:pt idx="8208">
                  <c:v>#N/A</c:v>
                </c:pt>
                <c:pt idx="8209">
                  <c:v>#N/A</c:v>
                </c:pt>
                <c:pt idx="8210">
                  <c:v>#N/A</c:v>
                </c:pt>
                <c:pt idx="8211">
                  <c:v>#N/A</c:v>
                </c:pt>
                <c:pt idx="8212">
                  <c:v>#N/A</c:v>
                </c:pt>
                <c:pt idx="8213">
                  <c:v>#N/A</c:v>
                </c:pt>
                <c:pt idx="8214">
                  <c:v>#N/A</c:v>
                </c:pt>
                <c:pt idx="8215">
                  <c:v>#N/A</c:v>
                </c:pt>
                <c:pt idx="8216">
                  <c:v>#N/A</c:v>
                </c:pt>
                <c:pt idx="8217">
                  <c:v>#N/A</c:v>
                </c:pt>
                <c:pt idx="8218">
                  <c:v>#N/A</c:v>
                </c:pt>
                <c:pt idx="8219">
                  <c:v>#N/A</c:v>
                </c:pt>
                <c:pt idx="8220">
                  <c:v>#N/A</c:v>
                </c:pt>
                <c:pt idx="8221">
                  <c:v>#N/A</c:v>
                </c:pt>
                <c:pt idx="8222">
                  <c:v>#N/A</c:v>
                </c:pt>
                <c:pt idx="8223">
                  <c:v>#N/A</c:v>
                </c:pt>
                <c:pt idx="8224">
                  <c:v>#N/A</c:v>
                </c:pt>
                <c:pt idx="8225">
                  <c:v>#N/A</c:v>
                </c:pt>
                <c:pt idx="8226">
                  <c:v>#N/A</c:v>
                </c:pt>
                <c:pt idx="8227">
                  <c:v>#N/A</c:v>
                </c:pt>
                <c:pt idx="8228">
                  <c:v>#N/A</c:v>
                </c:pt>
                <c:pt idx="8229">
                  <c:v>#N/A</c:v>
                </c:pt>
                <c:pt idx="8230">
                  <c:v>#N/A</c:v>
                </c:pt>
                <c:pt idx="8231">
                  <c:v>#N/A</c:v>
                </c:pt>
                <c:pt idx="8232">
                  <c:v>#N/A</c:v>
                </c:pt>
                <c:pt idx="8233">
                  <c:v>#N/A</c:v>
                </c:pt>
                <c:pt idx="8234">
                  <c:v>#N/A</c:v>
                </c:pt>
                <c:pt idx="8235">
                  <c:v>#N/A</c:v>
                </c:pt>
                <c:pt idx="8236">
                  <c:v>#N/A</c:v>
                </c:pt>
                <c:pt idx="8237">
                  <c:v>#N/A</c:v>
                </c:pt>
                <c:pt idx="8238">
                  <c:v>#N/A</c:v>
                </c:pt>
                <c:pt idx="8239">
                  <c:v>#N/A</c:v>
                </c:pt>
                <c:pt idx="8240">
                  <c:v>#N/A</c:v>
                </c:pt>
                <c:pt idx="8241">
                  <c:v>#N/A</c:v>
                </c:pt>
                <c:pt idx="8242">
                  <c:v>#N/A</c:v>
                </c:pt>
                <c:pt idx="8243">
                  <c:v>#N/A</c:v>
                </c:pt>
                <c:pt idx="8244">
                  <c:v>#N/A</c:v>
                </c:pt>
                <c:pt idx="8245">
                  <c:v>#N/A</c:v>
                </c:pt>
                <c:pt idx="8246">
                  <c:v>#N/A</c:v>
                </c:pt>
                <c:pt idx="8247">
                  <c:v>#N/A</c:v>
                </c:pt>
                <c:pt idx="8248">
                  <c:v>#N/A</c:v>
                </c:pt>
                <c:pt idx="8249">
                  <c:v>#N/A</c:v>
                </c:pt>
                <c:pt idx="8250">
                  <c:v>#N/A</c:v>
                </c:pt>
                <c:pt idx="8251">
                  <c:v>#N/A</c:v>
                </c:pt>
                <c:pt idx="8252">
                  <c:v>#N/A</c:v>
                </c:pt>
                <c:pt idx="8253">
                  <c:v>#N/A</c:v>
                </c:pt>
                <c:pt idx="8254">
                  <c:v>#N/A</c:v>
                </c:pt>
                <c:pt idx="8255">
                  <c:v>#N/A</c:v>
                </c:pt>
                <c:pt idx="8256">
                  <c:v>#N/A</c:v>
                </c:pt>
                <c:pt idx="8257">
                  <c:v>#N/A</c:v>
                </c:pt>
                <c:pt idx="8258">
                  <c:v>#N/A</c:v>
                </c:pt>
                <c:pt idx="8259">
                  <c:v>#N/A</c:v>
                </c:pt>
                <c:pt idx="8260">
                  <c:v>#N/A</c:v>
                </c:pt>
                <c:pt idx="8261">
                  <c:v>#N/A</c:v>
                </c:pt>
                <c:pt idx="8262">
                  <c:v>#N/A</c:v>
                </c:pt>
                <c:pt idx="8263">
                  <c:v>#N/A</c:v>
                </c:pt>
                <c:pt idx="8264">
                  <c:v>#N/A</c:v>
                </c:pt>
                <c:pt idx="8265">
                  <c:v>#N/A</c:v>
                </c:pt>
                <c:pt idx="8266">
                  <c:v>#N/A</c:v>
                </c:pt>
                <c:pt idx="8267">
                  <c:v>#N/A</c:v>
                </c:pt>
                <c:pt idx="8268">
                  <c:v>#N/A</c:v>
                </c:pt>
                <c:pt idx="8269">
                  <c:v>#N/A</c:v>
                </c:pt>
                <c:pt idx="8270">
                  <c:v>#N/A</c:v>
                </c:pt>
                <c:pt idx="8271">
                  <c:v>#N/A</c:v>
                </c:pt>
                <c:pt idx="8272">
                  <c:v>#N/A</c:v>
                </c:pt>
                <c:pt idx="8273">
                  <c:v>#N/A</c:v>
                </c:pt>
                <c:pt idx="8274">
                  <c:v>#N/A</c:v>
                </c:pt>
                <c:pt idx="8275">
                  <c:v>#N/A</c:v>
                </c:pt>
                <c:pt idx="8276">
                  <c:v>#N/A</c:v>
                </c:pt>
                <c:pt idx="8277">
                  <c:v>#N/A</c:v>
                </c:pt>
                <c:pt idx="8278">
                  <c:v>#N/A</c:v>
                </c:pt>
                <c:pt idx="8279">
                  <c:v>#N/A</c:v>
                </c:pt>
                <c:pt idx="8280">
                  <c:v>#N/A</c:v>
                </c:pt>
                <c:pt idx="8281">
                  <c:v>#N/A</c:v>
                </c:pt>
                <c:pt idx="8282">
                  <c:v>#N/A</c:v>
                </c:pt>
                <c:pt idx="8283">
                  <c:v>#N/A</c:v>
                </c:pt>
                <c:pt idx="8284">
                  <c:v>#N/A</c:v>
                </c:pt>
                <c:pt idx="8285">
                  <c:v>#N/A</c:v>
                </c:pt>
                <c:pt idx="8286">
                  <c:v>#N/A</c:v>
                </c:pt>
                <c:pt idx="8287">
                  <c:v>#N/A</c:v>
                </c:pt>
                <c:pt idx="8288">
                  <c:v>#N/A</c:v>
                </c:pt>
                <c:pt idx="8289">
                  <c:v>#N/A</c:v>
                </c:pt>
                <c:pt idx="8290">
                  <c:v>#N/A</c:v>
                </c:pt>
                <c:pt idx="8291">
                  <c:v>#N/A</c:v>
                </c:pt>
                <c:pt idx="8292">
                  <c:v>#N/A</c:v>
                </c:pt>
                <c:pt idx="8293">
                  <c:v>#N/A</c:v>
                </c:pt>
                <c:pt idx="8294">
                  <c:v>#N/A</c:v>
                </c:pt>
                <c:pt idx="8295">
                  <c:v>#N/A</c:v>
                </c:pt>
                <c:pt idx="8296">
                  <c:v>#N/A</c:v>
                </c:pt>
                <c:pt idx="8297">
                  <c:v>#N/A</c:v>
                </c:pt>
                <c:pt idx="8298">
                  <c:v>#N/A</c:v>
                </c:pt>
                <c:pt idx="8299">
                  <c:v>#N/A</c:v>
                </c:pt>
                <c:pt idx="8300">
                  <c:v>#N/A</c:v>
                </c:pt>
                <c:pt idx="8301">
                  <c:v>#N/A</c:v>
                </c:pt>
                <c:pt idx="8302">
                  <c:v>#N/A</c:v>
                </c:pt>
                <c:pt idx="8303">
                  <c:v>#N/A</c:v>
                </c:pt>
                <c:pt idx="8304">
                  <c:v>#N/A</c:v>
                </c:pt>
                <c:pt idx="8305">
                  <c:v>#N/A</c:v>
                </c:pt>
                <c:pt idx="8306">
                  <c:v>#N/A</c:v>
                </c:pt>
                <c:pt idx="8307">
                  <c:v>#N/A</c:v>
                </c:pt>
                <c:pt idx="8308">
                  <c:v>#N/A</c:v>
                </c:pt>
                <c:pt idx="8309">
                  <c:v>#N/A</c:v>
                </c:pt>
                <c:pt idx="8310">
                  <c:v>#N/A</c:v>
                </c:pt>
                <c:pt idx="8311">
                  <c:v>#N/A</c:v>
                </c:pt>
                <c:pt idx="8312">
                  <c:v>#N/A</c:v>
                </c:pt>
                <c:pt idx="8313">
                  <c:v>#N/A</c:v>
                </c:pt>
                <c:pt idx="8314">
                  <c:v>#N/A</c:v>
                </c:pt>
                <c:pt idx="8315">
                  <c:v>#N/A</c:v>
                </c:pt>
                <c:pt idx="8316">
                  <c:v>#N/A</c:v>
                </c:pt>
                <c:pt idx="8317">
                  <c:v>#N/A</c:v>
                </c:pt>
                <c:pt idx="8318">
                  <c:v>#N/A</c:v>
                </c:pt>
                <c:pt idx="8319">
                  <c:v>#N/A</c:v>
                </c:pt>
                <c:pt idx="8320">
                  <c:v>#N/A</c:v>
                </c:pt>
                <c:pt idx="8321">
                  <c:v>#N/A</c:v>
                </c:pt>
                <c:pt idx="8322">
                  <c:v>#N/A</c:v>
                </c:pt>
                <c:pt idx="8323">
                  <c:v>#N/A</c:v>
                </c:pt>
                <c:pt idx="8324">
                  <c:v>#N/A</c:v>
                </c:pt>
                <c:pt idx="8325">
                  <c:v>#N/A</c:v>
                </c:pt>
                <c:pt idx="8326">
                  <c:v>#N/A</c:v>
                </c:pt>
                <c:pt idx="8327">
                  <c:v>#N/A</c:v>
                </c:pt>
                <c:pt idx="8328">
                  <c:v>#N/A</c:v>
                </c:pt>
                <c:pt idx="8329">
                  <c:v>#N/A</c:v>
                </c:pt>
                <c:pt idx="8330">
                  <c:v>#N/A</c:v>
                </c:pt>
                <c:pt idx="8331">
                  <c:v>#N/A</c:v>
                </c:pt>
                <c:pt idx="8332">
                  <c:v>#N/A</c:v>
                </c:pt>
                <c:pt idx="8333">
                  <c:v>#N/A</c:v>
                </c:pt>
                <c:pt idx="8334">
                  <c:v>#N/A</c:v>
                </c:pt>
                <c:pt idx="8335">
                  <c:v>#N/A</c:v>
                </c:pt>
                <c:pt idx="8336">
                  <c:v>#N/A</c:v>
                </c:pt>
                <c:pt idx="8337">
                  <c:v>#N/A</c:v>
                </c:pt>
                <c:pt idx="8338">
                  <c:v>#N/A</c:v>
                </c:pt>
                <c:pt idx="8339">
                  <c:v>#N/A</c:v>
                </c:pt>
                <c:pt idx="8340">
                  <c:v>#N/A</c:v>
                </c:pt>
                <c:pt idx="8341">
                  <c:v>#N/A</c:v>
                </c:pt>
                <c:pt idx="8342">
                  <c:v>#N/A</c:v>
                </c:pt>
                <c:pt idx="8343">
                  <c:v>#N/A</c:v>
                </c:pt>
                <c:pt idx="8344">
                  <c:v>#N/A</c:v>
                </c:pt>
                <c:pt idx="8345">
                  <c:v>#N/A</c:v>
                </c:pt>
                <c:pt idx="8346">
                  <c:v>#N/A</c:v>
                </c:pt>
                <c:pt idx="8347">
                  <c:v>#N/A</c:v>
                </c:pt>
                <c:pt idx="8348">
                  <c:v>#N/A</c:v>
                </c:pt>
                <c:pt idx="8349">
                  <c:v>#N/A</c:v>
                </c:pt>
                <c:pt idx="8350">
                  <c:v>#N/A</c:v>
                </c:pt>
                <c:pt idx="8351">
                  <c:v>#N/A</c:v>
                </c:pt>
                <c:pt idx="8352">
                  <c:v>#N/A</c:v>
                </c:pt>
                <c:pt idx="8353">
                  <c:v>#N/A</c:v>
                </c:pt>
                <c:pt idx="8354">
                  <c:v>#N/A</c:v>
                </c:pt>
                <c:pt idx="8355">
                  <c:v>#N/A</c:v>
                </c:pt>
                <c:pt idx="8356">
                  <c:v>#N/A</c:v>
                </c:pt>
                <c:pt idx="8357">
                  <c:v>#N/A</c:v>
                </c:pt>
                <c:pt idx="8358">
                  <c:v>#N/A</c:v>
                </c:pt>
                <c:pt idx="8359">
                  <c:v>#N/A</c:v>
                </c:pt>
                <c:pt idx="8360">
                  <c:v>#N/A</c:v>
                </c:pt>
                <c:pt idx="8361">
                  <c:v>#N/A</c:v>
                </c:pt>
                <c:pt idx="8362">
                  <c:v>#N/A</c:v>
                </c:pt>
                <c:pt idx="8363">
                  <c:v>#N/A</c:v>
                </c:pt>
                <c:pt idx="8364">
                  <c:v>#N/A</c:v>
                </c:pt>
                <c:pt idx="8365">
                  <c:v>#N/A</c:v>
                </c:pt>
                <c:pt idx="8366">
                  <c:v>#N/A</c:v>
                </c:pt>
                <c:pt idx="8367">
                  <c:v>#N/A</c:v>
                </c:pt>
                <c:pt idx="8368">
                  <c:v>#N/A</c:v>
                </c:pt>
                <c:pt idx="8369">
                  <c:v>#N/A</c:v>
                </c:pt>
                <c:pt idx="8370">
                  <c:v>#N/A</c:v>
                </c:pt>
                <c:pt idx="8371">
                  <c:v>#N/A</c:v>
                </c:pt>
                <c:pt idx="8372">
                  <c:v>#N/A</c:v>
                </c:pt>
                <c:pt idx="8373">
                  <c:v>#N/A</c:v>
                </c:pt>
                <c:pt idx="8374">
                  <c:v>#N/A</c:v>
                </c:pt>
                <c:pt idx="8375">
                  <c:v>#N/A</c:v>
                </c:pt>
                <c:pt idx="8376">
                  <c:v>#N/A</c:v>
                </c:pt>
                <c:pt idx="8377">
                  <c:v>#N/A</c:v>
                </c:pt>
                <c:pt idx="8378">
                  <c:v>#N/A</c:v>
                </c:pt>
                <c:pt idx="8379">
                  <c:v>#N/A</c:v>
                </c:pt>
                <c:pt idx="8380">
                  <c:v>#N/A</c:v>
                </c:pt>
                <c:pt idx="8381">
                  <c:v>#N/A</c:v>
                </c:pt>
                <c:pt idx="8382">
                  <c:v>#N/A</c:v>
                </c:pt>
                <c:pt idx="8383">
                  <c:v>#N/A</c:v>
                </c:pt>
                <c:pt idx="8384">
                  <c:v>#N/A</c:v>
                </c:pt>
                <c:pt idx="8385">
                  <c:v>#N/A</c:v>
                </c:pt>
                <c:pt idx="8386">
                  <c:v>#N/A</c:v>
                </c:pt>
                <c:pt idx="8387">
                  <c:v>#N/A</c:v>
                </c:pt>
                <c:pt idx="8388">
                  <c:v>#N/A</c:v>
                </c:pt>
                <c:pt idx="8389">
                  <c:v>#N/A</c:v>
                </c:pt>
                <c:pt idx="8390">
                  <c:v>#N/A</c:v>
                </c:pt>
                <c:pt idx="8391">
                  <c:v>#N/A</c:v>
                </c:pt>
                <c:pt idx="8392">
                  <c:v>#N/A</c:v>
                </c:pt>
                <c:pt idx="8393">
                  <c:v>#N/A</c:v>
                </c:pt>
                <c:pt idx="8394">
                  <c:v>#N/A</c:v>
                </c:pt>
                <c:pt idx="8395">
                  <c:v>#N/A</c:v>
                </c:pt>
                <c:pt idx="8396">
                  <c:v>#N/A</c:v>
                </c:pt>
                <c:pt idx="8397">
                  <c:v>#N/A</c:v>
                </c:pt>
                <c:pt idx="8398">
                  <c:v>#N/A</c:v>
                </c:pt>
                <c:pt idx="8399">
                  <c:v>#N/A</c:v>
                </c:pt>
                <c:pt idx="8400">
                  <c:v>#N/A</c:v>
                </c:pt>
                <c:pt idx="8401">
                  <c:v>#N/A</c:v>
                </c:pt>
                <c:pt idx="8402">
                  <c:v>#N/A</c:v>
                </c:pt>
                <c:pt idx="8403">
                  <c:v>#N/A</c:v>
                </c:pt>
                <c:pt idx="8404">
                  <c:v>#N/A</c:v>
                </c:pt>
                <c:pt idx="8405">
                  <c:v>#N/A</c:v>
                </c:pt>
                <c:pt idx="8406">
                  <c:v>#N/A</c:v>
                </c:pt>
                <c:pt idx="8407">
                  <c:v>#N/A</c:v>
                </c:pt>
                <c:pt idx="8408">
                  <c:v>#N/A</c:v>
                </c:pt>
                <c:pt idx="8409">
                  <c:v>#N/A</c:v>
                </c:pt>
                <c:pt idx="8410">
                  <c:v>#N/A</c:v>
                </c:pt>
                <c:pt idx="8411">
                  <c:v>#N/A</c:v>
                </c:pt>
                <c:pt idx="8412">
                  <c:v>#N/A</c:v>
                </c:pt>
                <c:pt idx="8413">
                  <c:v>#N/A</c:v>
                </c:pt>
                <c:pt idx="8414">
                  <c:v>#N/A</c:v>
                </c:pt>
                <c:pt idx="8415">
                  <c:v>#N/A</c:v>
                </c:pt>
                <c:pt idx="8416">
                  <c:v>#N/A</c:v>
                </c:pt>
                <c:pt idx="8417">
                  <c:v>#N/A</c:v>
                </c:pt>
                <c:pt idx="8418">
                  <c:v>#N/A</c:v>
                </c:pt>
                <c:pt idx="8419">
                  <c:v>#N/A</c:v>
                </c:pt>
                <c:pt idx="8420">
                  <c:v>#N/A</c:v>
                </c:pt>
                <c:pt idx="8421">
                  <c:v>#N/A</c:v>
                </c:pt>
                <c:pt idx="8422">
                  <c:v>#N/A</c:v>
                </c:pt>
                <c:pt idx="8423">
                  <c:v>#N/A</c:v>
                </c:pt>
                <c:pt idx="8424">
                  <c:v>#N/A</c:v>
                </c:pt>
                <c:pt idx="8425">
                  <c:v>#N/A</c:v>
                </c:pt>
                <c:pt idx="8426">
                  <c:v>#N/A</c:v>
                </c:pt>
                <c:pt idx="8427">
                  <c:v>#N/A</c:v>
                </c:pt>
                <c:pt idx="8428">
                  <c:v>#N/A</c:v>
                </c:pt>
                <c:pt idx="8429">
                  <c:v>#N/A</c:v>
                </c:pt>
                <c:pt idx="8430">
                  <c:v>#N/A</c:v>
                </c:pt>
                <c:pt idx="8431">
                  <c:v>#N/A</c:v>
                </c:pt>
                <c:pt idx="8432">
                  <c:v>#N/A</c:v>
                </c:pt>
                <c:pt idx="8433">
                  <c:v>#N/A</c:v>
                </c:pt>
                <c:pt idx="8434">
                  <c:v>#N/A</c:v>
                </c:pt>
                <c:pt idx="8435">
                  <c:v>#N/A</c:v>
                </c:pt>
                <c:pt idx="8436">
                  <c:v>#N/A</c:v>
                </c:pt>
                <c:pt idx="8437">
                  <c:v>#N/A</c:v>
                </c:pt>
                <c:pt idx="8438">
                  <c:v>#N/A</c:v>
                </c:pt>
                <c:pt idx="8439">
                  <c:v>#N/A</c:v>
                </c:pt>
                <c:pt idx="8440">
                  <c:v>#N/A</c:v>
                </c:pt>
                <c:pt idx="8441">
                  <c:v>#N/A</c:v>
                </c:pt>
                <c:pt idx="8442">
                  <c:v>#N/A</c:v>
                </c:pt>
                <c:pt idx="8443">
                  <c:v>#N/A</c:v>
                </c:pt>
                <c:pt idx="8444">
                  <c:v>#N/A</c:v>
                </c:pt>
                <c:pt idx="8445">
                  <c:v>#N/A</c:v>
                </c:pt>
                <c:pt idx="8446">
                  <c:v>#N/A</c:v>
                </c:pt>
                <c:pt idx="8447">
                  <c:v>#N/A</c:v>
                </c:pt>
                <c:pt idx="8448">
                  <c:v>#N/A</c:v>
                </c:pt>
                <c:pt idx="8449">
                  <c:v>#N/A</c:v>
                </c:pt>
                <c:pt idx="8450">
                  <c:v>#N/A</c:v>
                </c:pt>
                <c:pt idx="8451">
                  <c:v>#N/A</c:v>
                </c:pt>
                <c:pt idx="8452">
                  <c:v>#N/A</c:v>
                </c:pt>
                <c:pt idx="8453">
                  <c:v>#N/A</c:v>
                </c:pt>
                <c:pt idx="8454">
                  <c:v>#N/A</c:v>
                </c:pt>
                <c:pt idx="8455">
                  <c:v>#N/A</c:v>
                </c:pt>
                <c:pt idx="8456">
                  <c:v>#N/A</c:v>
                </c:pt>
                <c:pt idx="8457">
                  <c:v>#N/A</c:v>
                </c:pt>
                <c:pt idx="8458">
                  <c:v>#N/A</c:v>
                </c:pt>
                <c:pt idx="8459">
                  <c:v>#N/A</c:v>
                </c:pt>
                <c:pt idx="8460">
                  <c:v>#N/A</c:v>
                </c:pt>
                <c:pt idx="8461">
                  <c:v>#N/A</c:v>
                </c:pt>
                <c:pt idx="8462">
                  <c:v>#N/A</c:v>
                </c:pt>
                <c:pt idx="8463">
                  <c:v>#N/A</c:v>
                </c:pt>
                <c:pt idx="8464">
                  <c:v>#N/A</c:v>
                </c:pt>
                <c:pt idx="8465">
                  <c:v>#N/A</c:v>
                </c:pt>
                <c:pt idx="8466">
                  <c:v>#N/A</c:v>
                </c:pt>
                <c:pt idx="8467">
                  <c:v>#N/A</c:v>
                </c:pt>
                <c:pt idx="8468">
                  <c:v>#N/A</c:v>
                </c:pt>
                <c:pt idx="8469">
                  <c:v>#N/A</c:v>
                </c:pt>
                <c:pt idx="8470">
                  <c:v>#N/A</c:v>
                </c:pt>
                <c:pt idx="8471">
                  <c:v>#N/A</c:v>
                </c:pt>
                <c:pt idx="8472">
                  <c:v>#N/A</c:v>
                </c:pt>
                <c:pt idx="8473">
                  <c:v>#N/A</c:v>
                </c:pt>
                <c:pt idx="8474">
                  <c:v>#N/A</c:v>
                </c:pt>
                <c:pt idx="8475">
                  <c:v>#N/A</c:v>
                </c:pt>
                <c:pt idx="8476">
                  <c:v>#N/A</c:v>
                </c:pt>
                <c:pt idx="8477">
                  <c:v>#N/A</c:v>
                </c:pt>
                <c:pt idx="8478">
                  <c:v>#N/A</c:v>
                </c:pt>
                <c:pt idx="8479">
                  <c:v>#N/A</c:v>
                </c:pt>
                <c:pt idx="8480">
                  <c:v>#N/A</c:v>
                </c:pt>
                <c:pt idx="8481">
                  <c:v>#N/A</c:v>
                </c:pt>
                <c:pt idx="8482">
                  <c:v>#N/A</c:v>
                </c:pt>
                <c:pt idx="8483">
                  <c:v>#N/A</c:v>
                </c:pt>
                <c:pt idx="8484">
                  <c:v>#N/A</c:v>
                </c:pt>
                <c:pt idx="8485">
                  <c:v>#N/A</c:v>
                </c:pt>
                <c:pt idx="8486">
                  <c:v>#N/A</c:v>
                </c:pt>
                <c:pt idx="8487">
                  <c:v>#N/A</c:v>
                </c:pt>
                <c:pt idx="8488">
                  <c:v>#N/A</c:v>
                </c:pt>
                <c:pt idx="8489">
                  <c:v>#N/A</c:v>
                </c:pt>
                <c:pt idx="8490">
                  <c:v>#N/A</c:v>
                </c:pt>
                <c:pt idx="8491">
                  <c:v>#N/A</c:v>
                </c:pt>
                <c:pt idx="8492">
                  <c:v>#N/A</c:v>
                </c:pt>
                <c:pt idx="8493">
                  <c:v>#N/A</c:v>
                </c:pt>
                <c:pt idx="8494">
                  <c:v>#N/A</c:v>
                </c:pt>
                <c:pt idx="8495">
                  <c:v>#N/A</c:v>
                </c:pt>
                <c:pt idx="8496">
                  <c:v>#N/A</c:v>
                </c:pt>
                <c:pt idx="8497">
                  <c:v>#N/A</c:v>
                </c:pt>
                <c:pt idx="8498">
                  <c:v>#N/A</c:v>
                </c:pt>
                <c:pt idx="8499">
                  <c:v>#N/A</c:v>
                </c:pt>
                <c:pt idx="8500">
                  <c:v>#N/A</c:v>
                </c:pt>
                <c:pt idx="8501">
                  <c:v>#N/A</c:v>
                </c:pt>
                <c:pt idx="8502">
                  <c:v>#N/A</c:v>
                </c:pt>
                <c:pt idx="8503">
                  <c:v>#N/A</c:v>
                </c:pt>
                <c:pt idx="8504">
                  <c:v>#N/A</c:v>
                </c:pt>
                <c:pt idx="8505">
                  <c:v>#N/A</c:v>
                </c:pt>
                <c:pt idx="8506">
                  <c:v>#N/A</c:v>
                </c:pt>
                <c:pt idx="8507">
                  <c:v>#N/A</c:v>
                </c:pt>
                <c:pt idx="8508">
                  <c:v>#N/A</c:v>
                </c:pt>
                <c:pt idx="8509">
                  <c:v>#N/A</c:v>
                </c:pt>
                <c:pt idx="8510">
                  <c:v>#N/A</c:v>
                </c:pt>
                <c:pt idx="8511">
                  <c:v>#N/A</c:v>
                </c:pt>
                <c:pt idx="8512">
                  <c:v>#N/A</c:v>
                </c:pt>
                <c:pt idx="8513">
                  <c:v>#N/A</c:v>
                </c:pt>
                <c:pt idx="8514">
                  <c:v>#N/A</c:v>
                </c:pt>
                <c:pt idx="8515">
                  <c:v>#N/A</c:v>
                </c:pt>
                <c:pt idx="8516">
                  <c:v>#N/A</c:v>
                </c:pt>
                <c:pt idx="8517">
                  <c:v>#N/A</c:v>
                </c:pt>
                <c:pt idx="8518">
                  <c:v>#N/A</c:v>
                </c:pt>
                <c:pt idx="8519">
                  <c:v>#N/A</c:v>
                </c:pt>
                <c:pt idx="8520">
                  <c:v>#N/A</c:v>
                </c:pt>
                <c:pt idx="8521">
                  <c:v>#N/A</c:v>
                </c:pt>
                <c:pt idx="8522">
                  <c:v>#N/A</c:v>
                </c:pt>
                <c:pt idx="8523">
                  <c:v>#N/A</c:v>
                </c:pt>
                <c:pt idx="8524">
                  <c:v>#N/A</c:v>
                </c:pt>
                <c:pt idx="8525">
                  <c:v>#N/A</c:v>
                </c:pt>
                <c:pt idx="8526">
                  <c:v>#N/A</c:v>
                </c:pt>
                <c:pt idx="8527">
                  <c:v>#N/A</c:v>
                </c:pt>
                <c:pt idx="8528">
                  <c:v>#N/A</c:v>
                </c:pt>
                <c:pt idx="8529">
                  <c:v>#N/A</c:v>
                </c:pt>
                <c:pt idx="8530">
                  <c:v>#N/A</c:v>
                </c:pt>
                <c:pt idx="8531">
                  <c:v>#N/A</c:v>
                </c:pt>
                <c:pt idx="8532">
                  <c:v>#N/A</c:v>
                </c:pt>
                <c:pt idx="8533">
                  <c:v>#N/A</c:v>
                </c:pt>
                <c:pt idx="8534">
                  <c:v>#N/A</c:v>
                </c:pt>
                <c:pt idx="8535">
                  <c:v>#N/A</c:v>
                </c:pt>
                <c:pt idx="8536">
                  <c:v>#N/A</c:v>
                </c:pt>
                <c:pt idx="8537">
                  <c:v>#N/A</c:v>
                </c:pt>
                <c:pt idx="8538">
                  <c:v>#N/A</c:v>
                </c:pt>
                <c:pt idx="8539">
                  <c:v>#N/A</c:v>
                </c:pt>
                <c:pt idx="8540">
                  <c:v>#N/A</c:v>
                </c:pt>
                <c:pt idx="8541">
                  <c:v>#N/A</c:v>
                </c:pt>
                <c:pt idx="8542">
                  <c:v>#N/A</c:v>
                </c:pt>
                <c:pt idx="8543">
                  <c:v>#N/A</c:v>
                </c:pt>
                <c:pt idx="8544">
                  <c:v>#N/A</c:v>
                </c:pt>
                <c:pt idx="8545">
                  <c:v>#N/A</c:v>
                </c:pt>
                <c:pt idx="8546">
                  <c:v>#N/A</c:v>
                </c:pt>
                <c:pt idx="8547">
                  <c:v>#N/A</c:v>
                </c:pt>
                <c:pt idx="8548">
                  <c:v>#N/A</c:v>
                </c:pt>
                <c:pt idx="8549">
                  <c:v>#N/A</c:v>
                </c:pt>
                <c:pt idx="8550">
                  <c:v>#N/A</c:v>
                </c:pt>
                <c:pt idx="8551">
                  <c:v>#N/A</c:v>
                </c:pt>
                <c:pt idx="8552">
                  <c:v>#N/A</c:v>
                </c:pt>
                <c:pt idx="8553">
                  <c:v>#N/A</c:v>
                </c:pt>
                <c:pt idx="8554">
                  <c:v>#N/A</c:v>
                </c:pt>
                <c:pt idx="8555">
                  <c:v>#N/A</c:v>
                </c:pt>
                <c:pt idx="8556">
                  <c:v>#N/A</c:v>
                </c:pt>
                <c:pt idx="8557">
                  <c:v>#N/A</c:v>
                </c:pt>
                <c:pt idx="8558">
                  <c:v>#N/A</c:v>
                </c:pt>
                <c:pt idx="8559">
                  <c:v>#N/A</c:v>
                </c:pt>
                <c:pt idx="8560">
                  <c:v>#N/A</c:v>
                </c:pt>
                <c:pt idx="8561">
                  <c:v>#N/A</c:v>
                </c:pt>
                <c:pt idx="8562">
                  <c:v>#N/A</c:v>
                </c:pt>
                <c:pt idx="8563">
                  <c:v>#N/A</c:v>
                </c:pt>
                <c:pt idx="8564">
                  <c:v>#N/A</c:v>
                </c:pt>
                <c:pt idx="8565">
                  <c:v>#N/A</c:v>
                </c:pt>
                <c:pt idx="8566">
                  <c:v>#N/A</c:v>
                </c:pt>
                <c:pt idx="8567">
                  <c:v>#N/A</c:v>
                </c:pt>
                <c:pt idx="8568">
                  <c:v>#N/A</c:v>
                </c:pt>
                <c:pt idx="8569">
                  <c:v>#N/A</c:v>
                </c:pt>
                <c:pt idx="8570">
                  <c:v>#N/A</c:v>
                </c:pt>
                <c:pt idx="8571">
                  <c:v>#N/A</c:v>
                </c:pt>
                <c:pt idx="8572">
                  <c:v>#N/A</c:v>
                </c:pt>
                <c:pt idx="8573">
                  <c:v>#N/A</c:v>
                </c:pt>
                <c:pt idx="8574">
                  <c:v>#N/A</c:v>
                </c:pt>
                <c:pt idx="8575">
                  <c:v>#N/A</c:v>
                </c:pt>
                <c:pt idx="8576">
                  <c:v>#N/A</c:v>
                </c:pt>
                <c:pt idx="8577">
                  <c:v>#N/A</c:v>
                </c:pt>
                <c:pt idx="8578">
                  <c:v>#N/A</c:v>
                </c:pt>
                <c:pt idx="8579">
                  <c:v>#N/A</c:v>
                </c:pt>
                <c:pt idx="8580">
                  <c:v>#N/A</c:v>
                </c:pt>
                <c:pt idx="8581">
                  <c:v>#N/A</c:v>
                </c:pt>
                <c:pt idx="8582">
                  <c:v>#N/A</c:v>
                </c:pt>
                <c:pt idx="8583">
                  <c:v>#N/A</c:v>
                </c:pt>
                <c:pt idx="8584">
                  <c:v>#N/A</c:v>
                </c:pt>
                <c:pt idx="8585">
                  <c:v>#N/A</c:v>
                </c:pt>
                <c:pt idx="8586">
                  <c:v>#N/A</c:v>
                </c:pt>
                <c:pt idx="8587">
                  <c:v>#N/A</c:v>
                </c:pt>
                <c:pt idx="8588">
                  <c:v>#N/A</c:v>
                </c:pt>
                <c:pt idx="8589">
                  <c:v>#N/A</c:v>
                </c:pt>
                <c:pt idx="8590">
                  <c:v>#N/A</c:v>
                </c:pt>
                <c:pt idx="8591">
                  <c:v>#N/A</c:v>
                </c:pt>
                <c:pt idx="8592">
                  <c:v>#N/A</c:v>
                </c:pt>
                <c:pt idx="8593">
                  <c:v>#N/A</c:v>
                </c:pt>
                <c:pt idx="8594">
                  <c:v>#N/A</c:v>
                </c:pt>
                <c:pt idx="8595">
                  <c:v>#N/A</c:v>
                </c:pt>
                <c:pt idx="8596">
                  <c:v>#N/A</c:v>
                </c:pt>
                <c:pt idx="8597">
                  <c:v>#N/A</c:v>
                </c:pt>
                <c:pt idx="8598">
                  <c:v>#N/A</c:v>
                </c:pt>
                <c:pt idx="8599">
                  <c:v>#N/A</c:v>
                </c:pt>
                <c:pt idx="8600">
                  <c:v>#N/A</c:v>
                </c:pt>
                <c:pt idx="8601">
                  <c:v>#N/A</c:v>
                </c:pt>
                <c:pt idx="8602">
                  <c:v>#N/A</c:v>
                </c:pt>
                <c:pt idx="8603">
                  <c:v>#N/A</c:v>
                </c:pt>
                <c:pt idx="8604">
                  <c:v>#N/A</c:v>
                </c:pt>
                <c:pt idx="8605">
                  <c:v>#N/A</c:v>
                </c:pt>
                <c:pt idx="8606">
                  <c:v>#N/A</c:v>
                </c:pt>
                <c:pt idx="8607">
                  <c:v>#N/A</c:v>
                </c:pt>
                <c:pt idx="8608">
                  <c:v>#N/A</c:v>
                </c:pt>
                <c:pt idx="8609">
                  <c:v>#N/A</c:v>
                </c:pt>
                <c:pt idx="8610">
                  <c:v>#N/A</c:v>
                </c:pt>
                <c:pt idx="8611">
                  <c:v>#N/A</c:v>
                </c:pt>
                <c:pt idx="8612">
                  <c:v>#N/A</c:v>
                </c:pt>
                <c:pt idx="8613">
                  <c:v>#N/A</c:v>
                </c:pt>
                <c:pt idx="8614">
                  <c:v>#N/A</c:v>
                </c:pt>
                <c:pt idx="8615">
                  <c:v>#N/A</c:v>
                </c:pt>
                <c:pt idx="8616">
                  <c:v>#N/A</c:v>
                </c:pt>
                <c:pt idx="8617">
                  <c:v>#N/A</c:v>
                </c:pt>
                <c:pt idx="8618">
                  <c:v>#N/A</c:v>
                </c:pt>
                <c:pt idx="8619">
                  <c:v>#N/A</c:v>
                </c:pt>
                <c:pt idx="8620">
                  <c:v>#N/A</c:v>
                </c:pt>
                <c:pt idx="8621">
                  <c:v>#N/A</c:v>
                </c:pt>
                <c:pt idx="8622">
                  <c:v>#N/A</c:v>
                </c:pt>
                <c:pt idx="8623">
                  <c:v>#N/A</c:v>
                </c:pt>
                <c:pt idx="8624">
                  <c:v>#N/A</c:v>
                </c:pt>
                <c:pt idx="8625">
                  <c:v>#N/A</c:v>
                </c:pt>
                <c:pt idx="8626">
                  <c:v>#N/A</c:v>
                </c:pt>
                <c:pt idx="8627">
                  <c:v>#N/A</c:v>
                </c:pt>
                <c:pt idx="8628">
                  <c:v>#N/A</c:v>
                </c:pt>
                <c:pt idx="8629">
                  <c:v>#N/A</c:v>
                </c:pt>
                <c:pt idx="8630">
                  <c:v>#N/A</c:v>
                </c:pt>
                <c:pt idx="8631">
                  <c:v>#N/A</c:v>
                </c:pt>
                <c:pt idx="8632">
                  <c:v>#N/A</c:v>
                </c:pt>
                <c:pt idx="8633">
                  <c:v>#N/A</c:v>
                </c:pt>
                <c:pt idx="8634">
                  <c:v>#N/A</c:v>
                </c:pt>
                <c:pt idx="8635">
                  <c:v>#N/A</c:v>
                </c:pt>
                <c:pt idx="8636">
                  <c:v>#N/A</c:v>
                </c:pt>
                <c:pt idx="8637">
                  <c:v>#N/A</c:v>
                </c:pt>
                <c:pt idx="8638">
                  <c:v>#N/A</c:v>
                </c:pt>
                <c:pt idx="8639">
                  <c:v>#N/A</c:v>
                </c:pt>
                <c:pt idx="8640">
                  <c:v>#N/A</c:v>
                </c:pt>
                <c:pt idx="8641">
                  <c:v>#N/A</c:v>
                </c:pt>
                <c:pt idx="8642">
                  <c:v>#N/A</c:v>
                </c:pt>
                <c:pt idx="8643">
                  <c:v>#N/A</c:v>
                </c:pt>
                <c:pt idx="8644">
                  <c:v>#N/A</c:v>
                </c:pt>
                <c:pt idx="8645">
                  <c:v>#N/A</c:v>
                </c:pt>
                <c:pt idx="8646">
                  <c:v>#N/A</c:v>
                </c:pt>
                <c:pt idx="8647">
                  <c:v>#N/A</c:v>
                </c:pt>
                <c:pt idx="8648">
                  <c:v>#N/A</c:v>
                </c:pt>
                <c:pt idx="8649">
                  <c:v>#N/A</c:v>
                </c:pt>
                <c:pt idx="8650">
                  <c:v>#N/A</c:v>
                </c:pt>
                <c:pt idx="8651">
                  <c:v>#N/A</c:v>
                </c:pt>
                <c:pt idx="8652">
                  <c:v>#N/A</c:v>
                </c:pt>
                <c:pt idx="8653">
                  <c:v>#N/A</c:v>
                </c:pt>
                <c:pt idx="8654">
                  <c:v>#N/A</c:v>
                </c:pt>
                <c:pt idx="8655">
                  <c:v>#N/A</c:v>
                </c:pt>
                <c:pt idx="8656">
                  <c:v>#N/A</c:v>
                </c:pt>
                <c:pt idx="8657">
                  <c:v>#N/A</c:v>
                </c:pt>
                <c:pt idx="8658">
                  <c:v>#N/A</c:v>
                </c:pt>
                <c:pt idx="8659">
                  <c:v>#N/A</c:v>
                </c:pt>
                <c:pt idx="8660">
                  <c:v>#N/A</c:v>
                </c:pt>
                <c:pt idx="8661">
                  <c:v>#N/A</c:v>
                </c:pt>
                <c:pt idx="8662">
                  <c:v>#N/A</c:v>
                </c:pt>
                <c:pt idx="8663">
                  <c:v>#N/A</c:v>
                </c:pt>
                <c:pt idx="8664">
                  <c:v>#N/A</c:v>
                </c:pt>
                <c:pt idx="8665">
                  <c:v>#N/A</c:v>
                </c:pt>
                <c:pt idx="8666">
                  <c:v>#N/A</c:v>
                </c:pt>
                <c:pt idx="8667">
                  <c:v>#N/A</c:v>
                </c:pt>
                <c:pt idx="8668">
                  <c:v>#N/A</c:v>
                </c:pt>
                <c:pt idx="8669">
                  <c:v>#N/A</c:v>
                </c:pt>
                <c:pt idx="8670">
                  <c:v>#N/A</c:v>
                </c:pt>
                <c:pt idx="8671">
                  <c:v>#N/A</c:v>
                </c:pt>
                <c:pt idx="8672">
                  <c:v>#N/A</c:v>
                </c:pt>
                <c:pt idx="8673">
                  <c:v>#N/A</c:v>
                </c:pt>
                <c:pt idx="8674">
                  <c:v>#N/A</c:v>
                </c:pt>
                <c:pt idx="8675">
                  <c:v>#N/A</c:v>
                </c:pt>
                <c:pt idx="8676">
                  <c:v>#N/A</c:v>
                </c:pt>
                <c:pt idx="8677">
                  <c:v>#N/A</c:v>
                </c:pt>
                <c:pt idx="8678">
                  <c:v>#N/A</c:v>
                </c:pt>
                <c:pt idx="8679">
                  <c:v>#N/A</c:v>
                </c:pt>
                <c:pt idx="8680">
                  <c:v>#N/A</c:v>
                </c:pt>
                <c:pt idx="8681">
                  <c:v>#N/A</c:v>
                </c:pt>
                <c:pt idx="8682">
                  <c:v>#N/A</c:v>
                </c:pt>
                <c:pt idx="8683">
                  <c:v>#N/A</c:v>
                </c:pt>
                <c:pt idx="8684">
                  <c:v>#N/A</c:v>
                </c:pt>
                <c:pt idx="8685">
                  <c:v>#N/A</c:v>
                </c:pt>
                <c:pt idx="8686">
                  <c:v>#N/A</c:v>
                </c:pt>
                <c:pt idx="8687">
                  <c:v>#N/A</c:v>
                </c:pt>
                <c:pt idx="8688">
                  <c:v>#N/A</c:v>
                </c:pt>
                <c:pt idx="8689">
                  <c:v>#N/A</c:v>
                </c:pt>
                <c:pt idx="8690">
                  <c:v>#N/A</c:v>
                </c:pt>
                <c:pt idx="8691">
                  <c:v>#N/A</c:v>
                </c:pt>
                <c:pt idx="8692">
                  <c:v>#N/A</c:v>
                </c:pt>
                <c:pt idx="8693">
                  <c:v>#N/A</c:v>
                </c:pt>
                <c:pt idx="8694">
                  <c:v>#N/A</c:v>
                </c:pt>
                <c:pt idx="8695">
                  <c:v>#N/A</c:v>
                </c:pt>
                <c:pt idx="8696">
                  <c:v>#N/A</c:v>
                </c:pt>
                <c:pt idx="8697">
                  <c:v>#N/A</c:v>
                </c:pt>
                <c:pt idx="8698">
                  <c:v>#N/A</c:v>
                </c:pt>
                <c:pt idx="8699">
                  <c:v>#N/A</c:v>
                </c:pt>
                <c:pt idx="8700">
                  <c:v>#N/A</c:v>
                </c:pt>
                <c:pt idx="8701">
                  <c:v>#N/A</c:v>
                </c:pt>
                <c:pt idx="8702">
                  <c:v>#N/A</c:v>
                </c:pt>
                <c:pt idx="8703">
                  <c:v>#N/A</c:v>
                </c:pt>
                <c:pt idx="8704">
                  <c:v>#N/A</c:v>
                </c:pt>
                <c:pt idx="8705">
                  <c:v>#N/A</c:v>
                </c:pt>
                <c:pt idx="8706">
                  <c:v>#N/A</c:v>
                </c:pt>
                <c:pt idx="8707">
                  <c:v>#N/A</c:v>
                </c:pt>
                <c:pt idx="8708">
                  <c:v>#N/A</c:v>
                </c:pt>
                <c:pt idx="8709">
                  <c:v>#N/A</c:v>
                </c:pt>
                <c:pt idx="8710">
                  <c:v>#N/A</c:v>
                </c:pt>
                <c:pt idx="8711">
                  <c:v>#N/A</c:v>
                </c:pt>
                <c:pt idx="8712">
                  <c:v>#N/A</c:v>
                </c:pt>
                <c:pt idx="8713">
                  <c:v>#N/A</c:v>
                </c:pt>
                <c:pt idx="8714">
                  <c:v>#N/A</c:v>
                </c:pt>
                <c:pt idx="8715">
                  <c:v>#N/A</c:v>
                </c:pt>
                <c:pt idx="8716">
                  <c:v>#N/A</c:v>
                </c:pt>
                <c:pt idx="8717">
                  <c:v>#N/A</c:v>
                </c:pt>
                <c:pt idx="8718">
                  <c:v>#N/A</c:v>
                </c:pt>
                <c:pt idx="8719">
                  <c:v>#N/A</c:v>
                </c:pt>
                <c:pt idx="8720">
                  <c:v>#N/A</c:v>
                </c:pt>
                <c:pt idx="8721">
                  <c:v>#N/A</c:v>
                </c:pt>
                <c:pt idx="8722">
                  <c:v>#N/A</c:v>
                </c:pt>
                <c:pt idx="8723">
                  <c:v>#N/A</c:v>
                </c:pt>
                <c:pt idx="8724">
                  <c:v>#N/A</c:v>
                </c:pt>
                <c:pt idx="8725">
                  <c:v>#N/A</c:v>
                </c:pt>
                <c:pt idx="8726">
                  <c:v>#N/A</c:v>
                </c:pt>
                <c:pt idx="8727">
                  <c:v>#N/A</c:v>
                </c:pt>
                <c:pt idx="8728">
                  <c:v>#N/A</c:v>
                </c:pt>
                <c:pt idx="8729">
                  <c:v>#N/A</c:v>
                </c:pt>
                <c:pt idx="8730">
                  <c:v>#N/A</c:v>
                </c:pt>
                <c:pt idx="8731">
                  <c:v>#N/A</c:v>
                </c:pt>
                <c:pt idx="8732">
                  <c:v>#N/A</c:v>
                </c:pt>
                <c:pt idx="8733">
                  <c:v>#N/A</c:v>
                </c:pt>
                <c:pt idx="8734">
                  <c:v>#N/A</c:v>
                </c:pt>
                <c:pt idx="8735">
                  <c:v>#N/A</c:v>
                </c:pt>
                <c:pt idx="8736">
                  <c:v>#N/A</c:v>
                </c:pt>
                <c:pt idx="8737">
                  <c:v>#N/A</c:v>
                </c:pt>
                <c:pt idx="8738">
                  <c:v>#N/A</c:v>
                </c:pt>
                <c:pt idx="8739">
                  <c:v>#N/A</c:v>
                </c:pt>
                <c:pt idx="8740">
                  <c:v>#N/A</c:v>
                </c:pt>
                <c:pt idx="8741">
                  <c:v>#N/A</c:v>
                </c:pt>
                <c:pt idx="8742">
                  <c:v>#N/A</c:v>
                </c:pt>
                <c:pt idx="8743">
                  <c:v>#N/A</c:v>
                </c:pt>
                <c:pt idx="8744">
                  <c:v>#N/A</c:v>
                </c:pt>
                <c:pt idx="8745">
                  <c:v>#N/A</c:v>
                </c:pt>
                <c:pt idx="8746">
                  <c:v>#N/A</c:v>
                </c:pt>
                <c:pt idx="8747">
                  <c:v>#N/A</c:v>
                </c:pt>
                <c:pt idx="8748">
                  <c:v>#N/A</c:v>
                </c:pt>
                <c:pt idx="8749">
                  <c:v>#N/A</c:v>
                </c:pt>
                <c:pt idx="8750">
                  <c:v>#N/A</c:v>
                </c:pt>
                <c:pt idx="8751">
                  <c:v>#N/A</c:v>
                </c:pt>
                <c:pt idx="8752">
                  <c:v>#N/A</c:v>
                </c:pt>
                <c:pt idx="8753">
                  <c:v>#N/A</c:v>
                </c:pt>
                <c:pt idx="8754">
                  <c:v>#N/A</c:v>
                </c:pt>
                <c:pt idx="8755">
                  <c:v>#N/A</c:v>
                </c:pt>
                <c:pt idx="8756">
                  <c:v>#N/A</c:v>
                </c:pt>
                <c:pt idx="8757">
                  <c:v>#N/A</c:v>
                </c:pt>
                <c:pt idx="8758">
                  <c:v>#N/A</c:v>
                </c:pt>
                <c:pt idx="8759">
                  <c:v>#N/A</c:v>
                </c:pt>
                <c:pt idx="8760">
                  <c:v>#N/A</c:v>
                </c:pt>
                <c:pt idx="8761">
                  <c:v>#N/A</c:v>
                </c:pt>
                <c:pt idx="8762">
                  <c:v>#N/A</c:v>
                </c:pt>
                <c:pt idx="8763">
                  <c:v>#N/A</c:v>
                </c:pt>
                <c:pt idx="8764">
                  <c:v>#N/A</c:v>
                </c:pt>
                <c:pt idx="8765">
                  <c:v>#N/A</c:v>
                </c:pt>
                <c:pt idx="8766">
                  <c:v>#N/A</c:v>
                </c:pt>
                <c:pt idx="8767">
                  <c:v>#N/A</c:v>
                </c:pt>
                <c:pt idx="8768">
                  <c:v>#N/A</c:v>
                </c:pt>
                <c:pt idx="8769">
                  <c:v>#N/A</c:v>
                </c:pt>
                <c:pt idx="8770">
                  <c:v>#N/A</c:v>
                </c:pt>
                <c:pt idx="8771">
                  <c:v>#N/A</c:v>
                </c:pt>
                <c:pt idx="8772">
                  <c:v>#N/A</c:v>
                </c:pt>
                <c:pt idx="8773">
                  <c:v>#N/A</c:v>
                </c:pt>
                <c:pt idx="8774">
                  <c:v>#N/A</c:v>
                </c:pt>
                <c:pt idx="8775">
                  <c:v>#N/A</c:v>
                </c:pt>
                <c:pt idx="8776">
                  <c:v>#N/A</c:v>
                </c:pt>
                <c:pt idx="8777">
                  <c:v>#N/A</c:v>
                </c:pt>
                <c:pt idx="8778">
                  <c:v>#N/A</c:v>
                </c:pt>
                <c:pt idx="8779">
                  <c:v>#N/A</c:v>
                </c:pt>
                <c:pt idx="8780">
                  <c:v>#N/A</c:v>
                </c:pt>
                <c:pt idx="8781">
                  <c:v>#N/A</c:v>
                </c:pt>
                <c:pt idx="8782">
                  <c:v>#N/A</c:v>
                </c:pt>
                <c:pt idx="8783">
                  <c:v>#N/A</c:v>
                </c:pt>
                <c:pt idx="8784">
                  <c:v>#N/A</c:v>
                </c:pt>
                <c:pt idx="8785">
                  <c:v>#N/A</c:v>
                </c:pt>
                <c:pt idx="8786">
                  <c:v>#N/A</c:v>
                </c:pt>
                <c:pt idx="8787">
                  <c:v>#N/A</c:v>
                </c:pt>
                <c:pt idx="8788">
                  <c:v>#N/A</c:v>
                </c:pt>
                <c:pt idx="8789">
                  <c:v>#N/A</c:v>
                </c:pt>
                <c:pt idx="8790">
                  <c:v>#N/A</c:v>
                </c:pt>
                <c:pt idx="8791">
                  <c:v>#N/A</c:v>
                </c:pt>
                <c:pt idx="8792">
                  <c:v>#N/A</c:v>
                </c:pt>
                <c:pt idx="8793">
                  <c:v>#N/A</c:v>
                </c:pt>
                <c:pt idx="8794">
                  <c:v>#N/A</c:v>
                </c:pt>
                <c:pt idx="8795">
                  <c:v>#N/A</c:v>
                </c:pt>
                <c:pt idx="8796">
                  <c:v>#N/A</c:v>
                </c:pt>
                <c:pt idx="8797">
                  <c:v>#N/A</c:v>
                </c:pt>
                <c:pt idx="8798">
                  <c:v>#N/A</c:v>
                </c:pt>
                <c:pt idx="8799">
                  <c:v>#N/A</c:v>
                </c:pt>
                <c:pt idx="8800">
                  <c:v>#N/A</c:v>
                </c:pt>
                <c:pt idx="8801">
                  <c:v>#N/A</c:v>
                </c:pt>
                <c:pt idx="8802">
                  <c:v>#N/A</c:v>
                </c:pt>
                <c:pt idx="8803">
                  <c:v>#N/A</c:v>
                </c:pt>
                <c:pt idx="8804">
                  <c:v>#N/A</c:v>
                </c:pt>
                <c:pt idx="8805">
                  <c:v>#N/A</c:v>
                </c:pt>
                <c:pt idx="8806">
                  <c:v>#N/A</c:v>
                </c:pt>
                <c:pt idx="8807">
                  <c:v>#N/A</c:v>
                </c:pt>
                <c:pt idx="8808">
                  <c:v>#N/A</c:v>
                </c:pt>
                <c:pt idx="8809">
                  <c:v>#N/A</c:v>
                </c:pt>
                <c:pt idx="8810">
                  <c:v>#N/A</c:v>
                </c:pt>
                <c:pt idx="8811">
                  <c:v>#N/A</c:v>
                </c:pt>
                <c:pt idx="8812">
                  <c:v>#N/A</c:v>
                </c:pt>
                <c:pt idx="8813">
                  <c:v>#N/A</c:v>
                </c:pt>
                <c:pt idx="8814">
                  <c:v>#N/A</c:v>
                </c:pt>
                <c:pt idx="8815">
                  <c:v>#N/A</c:v>
                </c:pt>
                <c:pt idx="8816">
                  <c:v>#N/A</c:v>
                </c:pt>
                <c:pt idx="8817">
                  <c:v>#N/A</c:v>
                </c:pt>
                <c:pt idx="8818">
                  <c:v>#N/A</c:v>
                </c:pt>
                <c:pt idx="8819">
                  <c:v>#N/A</c:v>
                </c:pt>
                <c:pt idx="8820">
                  <c:v>#N/A</c:v>
                </c:pt>
                <c:pt idx="8821">
                  <c:v>#N/A</c:v>
                </c:pt>
                <c:pt idx="8822">
                  <c:v>#N/A</c:v>
                </c:pt>
                <c:pt idx="8823">
                  <c:v>#N/A</c:v>
                </c:pt>
                <c:pt idx="8824">
                  <c:v>#N/A</c:v>
                </c:pt>
                <c:pt idx="8825">
                  <c:v>#N/A</c:v>
                </c:pt>
                <c:pt idx="8826">
                  <c:v>#N/A</c:v>
                </c:pt>
                <c:pt idx="8827">
                  <c:v>#N/A</c:v>
                </c:pt>
                <c:pt idx="8828">
                  <c:v>#N/A</c:v>
                </c:pt>
                <c:pt idx="8829">
                  <c:v>#N/A</c:v>
                </c:pt>
                <c:pt idx="8830">
                  <c:v>#N/A</c:v>
                </c:pt>
                <c:pt idx="8831">
                  <c:v>#N/A</c:v>
                </c:pt>
                <c:pt idx="8832">
                  <c:v>#N/A</c:v>
                </c:pt>
                <c:pt idx="8833">
                  <c:v>#N/A</c:v>
                </c:pt>
                <c:pt idx="8834">
                  <c:v>#N/A</c:v>
                </c:pt>
                <c:pt idx="8835">
                  <c:v>#N/A</c:v>
                </c:pt>
                <c:pt idx="8836">
                  <c:v>#N/A</c:v>
                </c:pt>
                <c:pt idx="8837">
                  <c:v>#N/A</c:v>
                </c:pt>
                <c:pt idx="8838">
                  <c:v>#N/A</c:v>
                </c:pt>
                <c:pt idx="8839">
                  <c:v>#N/A</c:v>
                </c:pt>
                <c:pt idx="8840">
                  <c:v>#N/A</c:v>
                </c:pt>
                <c:pt idx="8841">
                  <c:v>#N/A</c:v>
                </c:pt>
                <c:pt idx="8842">
                  <c:v>#N/A</c:v>
                </c:pt>
                <c:pt idx="8843">
                  <c:v>#N/A</c:v>
                </c:pt>
                <c:pt idx="8844">
                  <c:v>#N/A</c:v>
                </c:pt>
                <c:pt idx="8845">
                  <c:v>#N/A</c:v>
                </c:pt>
                <c:pt idx="8846">
                  <c:v>#N/A</c:v>
                </c:pt>
                <c:pt idx="8847">
                  <c:v>#N/A</c:v>
                </c:pt>
                <c:pt idx="8848">
                  <c:v>#N/A</c:v>
                </c:pt>
                <c:pt idx="8849">
                  <c:v>#N/A</c:v>
                </c:pt>
                <c:pt idx="8850">
                  <c:v>#N/A</c:v>
                </c:pt>
                <c:pt idx="8851">
                  <c:v>#N/A</c:v>
                </c:pt>
                <c:pt idx="8852">
                  <c:v>#N/A</c:v>
                </c:pt>
                <c:pt idx="8853">
                  <c:v>#N/A</c:v>
                </c:pt>
                <c:pt idx="8854">
                  <c:v>#N/A</c:v>
                </c:pt>
                <c:pt idx="8855">
                  <c:v>#N/A</c:v>
                </c:pt>
                <c:pt idx="8856">
                  <c:v>#N/A</c:v>
                </c:pt>
                <c:pt idx="8857">
                  <c:v>#N/A</c:v>
                </c:pt>
                <c:pt idx="8858">
                  <c:v>#N/A</c:v>
                </c:pt>
                <c:pt idx="8859">
                  <c:v>#N/A</c:v>
                </c:pt>
                <c:pt idx="8860">
                  <c:v>#N/A</c:v>
                </c:pt>
                <c:pt idx="8861">
                  <c:v>#N/A</c:v>
                </c:pt>
                <c:pt idx="8862">
                  <c:v>#N/A</c:v>
                </c:pt>
                <c:pt idx="8863">
                  <c:v>#N/A</c:v>
                </c:pt>
                <c:pt idx="8864">
                  <c:v>#N/A</c:v>
                </c:pt>
                <c:pt idx="8865">
                  <c:v>#N/A</c:v>
                </c:pt>
                <c:pt idx="8866">
                  <c:v>#N/A</c:v>
                </c:pt>
                <c:pt idx="8867">
                  <c:v>#N/A</c:v>
                </c:pt>
                <c:pt idx="8868">
                  <c:v>#N/A</c:v>
                </c:pt>
                <c:pt idx="8869">
                  <c:v>#N/A</c:v>
                </c:pt>
                <c:pt idx="8870">
                  <c:v>#N/A</c:v>
                </c:pt>
                <c:pt idx="8871">
                  <c:v>#N/A</c:v>
                </c:pt>
                <c:pt idx="8872">
                  <c:v>#N/A</c:v>
                </c:pt>
                <c:pt idx="8873">
                  <c:v>#N/A</c:v>
                </c:pt>
                <c:pt idx="8874">
                  <c:v>#N/A</c:v>
                </c:pt>
                <c:pt idx="8875">
                  <c:v>#N/A</c:v>
                </c:pt>
                <c:pt idx="8876">
                  <c:v>#N/A</c:v>
                </c:pt>
                <c:pt idx="8877">
                  <c:v>#N/A</c:v>
                </c:pt>
                <c:pt idx="8878">
                  <c:v>#N/A</c:v>
                </c:pt>
                <c:pt idx="8879">
                  <c:v>#N/A</c:v>
                </c:pt>
                <c:pt idx="8880">
                  <c:v>#N/A</c:v>
                </c:pt>
                <c:pt idx="8881">
                  <c:v>#N/A</c:v>
                </c:pt>
                <c:pt idx="8882">
                  <c:v>#N/A</c:v>
                </c:pt>
                <c:pt idx="8883">
                  <c:v>#N/A</c:v>
                </c:pt>
                <c:pt idx="8884">
                  <c:v>#N/A</c:v>
                </c:pt>
                <c:pt idx="8885">
                  <c:v>#N/A</c:v>
                </c:pt>
                <c:pt idx="8886">
                  <c:v>#N/A</c:v>
                </c:pt>
                <c:pt idx="8887">
                  <c:v>#N/A</c:v>
                </c:pt>
                <c:pt idx="8888">
                  <c:v>#N/A</c:v>
                </c:pt>
                <c:pt idx="8889">
                  <c:v>#N/A</c:v>
                </c:pt>
                <c:pt idx="8890">
                  <c:v>#N/A</c:v>
                </c:pt>
                <c:pt idx="8891">
                  <c:v>#N/A</c:v>
                </c:pt>
                <c:pt idx="8892">
                  <c:v>#N/A</c:v>
                </c:pt>
                <c:pt idx="8893">
                  <c:v>#N/A</c:v>
                </c:pt>
                <c:pt idx="8894">
                  <c:v>#N/A</c:v>
                </c:pt>
                <c:pt idx="8895">
                  <c:v>#N/A</c:v>
                </c:pt>
                <c:pt idx="8896">
                  <c:v>#N/A</c:v>
                </c:pt>
                <c:pt idx="8897">
                  <c:v>#N/A</c:v>
                </c:pt>
                <c:pt idx="8898">
                  <c:v>#N/A</c:v>
                </c:pt>
                <c:pt idx="8899">
                  <c:v>#N/A</c:v>
                </c:pt>
                <c:pt idx="8900">
                  <c:v>#N/A</c:v>
                </c:pt>
                <c:pt idx="8901">
                  <c:v>#N/A</c:v>
                </c:pt>
                <c:pt idx="8902">
                  <c:v>#N/A</c:v>
                </c:pt>
                <c:pt idx="8903">
                  <c:v>#N/A</c:v>
                </c:pt>
                <c:pt idx="8904">
                  <c:v>#N/A</c:v>
                </c:pt>
                <c:pt idx="8905">
                  <c:v>#N/A</c:v>
                </c:pt>
                <c:pt idx="8906">
                  <c:v>#N/A</c:v>
                </c:pt>
                <c:pt idx="8907">
                  <c:v>#N/A</c:v>
                </c:pt>
                <c:pt idx="8908">
                  <c:v>#N/A</c:v>
                </c:pt>
                <c:pt idx="8909">
                  <c:v>#N/A</c:v>
                </c:pt>
                <c:pt idx="8910">
                  <c:v>#N/A</c:v>
                </c:pt>
                <c:pt idx="8911">
                  <c:v>#N/A</c:v>
                </c:pt>
                <c:pt idx="8912">
                  <c:v>#N/A</c:v>
                </c:pt>
                <c:pt idx="8913">
                  <c:v>#N/A</c:v>
                </c:pt>
                <c:pt idx="8914">
                  <c:v>#N/A</c:v>
                </c:pt>
                <c:pt idx="8915">
                  <c:v>#N/A</c:v>
                </c:pt>
                <c:pt idx="8916">
                  <c:v>#N/A</c:v>
                </c:pt>
                <c:pt idx="8917">
                  <c:v>#N/A</c:v>
                </c:pt>
                <c:pt idx="8918">
                  <c:v>#N/A</c:v>
                </c:pt>
                <c:pt idx="8919">
                  <c:v>#N/A</c:v>
                </c:pt>
                <c:pt idx="8920">
                  <c:v>#N/A</c:v>
                </c:pt>
                <c:pt idx="8921">
                  <c:v>#N/A</c:v>
                </c:pt>
                <c:pt idx="8922">
                  <c:v>#N/A</c:v>
                </c:pt>
                <c:pt idx="8923">
                  <c:v>#N/A</c:v>
                </c:pt>
                <c:pt idx="8924">
                  <c:v>#N/A</c:v>
                </c:pt>
                <c:pt idx="8925">
                  <c:v>#N/A</c:v>
                </c:pt>
                <c:pt idx="8926">
                  <c:v>#N/A</c:v>
                </c:pt>
                <c:pt idx="8927">
                  <c:v>#N/A</c:v>
                </c:pt>
                <c:pt idx="8928">
                  <c:v>#N/A</c:v>
                </c:pt>
                <c:pt idx="8929">
                  <c:v>#N/A</c:v>
                </c:pt>
                <c:pt idx="8930">
                  <c:v>#N/A</c:v>
                </c:pt>
                <c:pt idx="8931">
                  <c:v>#N/A</c:v>
                </c:pt>
                <c:pt idx="8932">
                  <c:v>#N/A</c:v>
                </c:pt>
                <c:pt idx="8933">
                  <c:v>#N/A</c:v>
                </c:pt>
                <c:pt idx="8934">
                  <c:v>#N/A</c:v>
                </c:pt>
                <c:pt idx="8935">
                  <c:v>#N/A</c:v>
                </c:pt>
                <c:pt idx="8936">
                  <c:v>#N/A</c:v>
                </c:pt>
                <c:pt idx="8937">
                  <c:v>#N/A</c:v>
                </c:pt>
                <c:pt idx="8938">
                  <c:v>#N/A</c:v>
                </c:pt>
                <c:pt idx="8939">
                  <c:v>#N/A</c:v>
                </c:pt>
                <c:pt idx="8940">
                  <c:v>#N/A</c:v>
                </c:pt>
                <c:pt idx="8941">
                  <c:v>#N/A</c:v>
                </c:pt>
                <c:pt idx="8942">
                  <c:v>#N/A</c:v>
                </c:pt>
                <c:pt idx="8943">
                  <c:v>#N/A</c:v>
                </c:pt>
                <c:pt idx="8944">
                  <c:v>#N/A</c:v>
                </c:pt>
                <c:pt idx="8945">
                  <c:v>#N/A</c:v>
                </c:pt>
                <c:pt idx="8946">
                  <c:v>#N/A</c:v>
                </c:pt>
                <c:pt idx="8947">
                  <c:v>#N/A</c:v>
                </c:pt>
                <c:pt idx="8948">
                  <c:v>#N/A</c:v>
                </c:pt>
                <c:pt idx="8949">
                  <c:v>#N/A</c:v>
                </c:pt>
                <c:pt idx="8950">
                  <c:v>#N/A</c:v>
                </c:pt>
                <c:pt idx="8951">
                  <c:v>#N/A</c:v>
                </c:pt>
                <c:pt idx="8952">
                  <c:v>#N/A</c:v>
                </c:pt>
                <c:pt idx="8953">
                  <c:v>#N/A</c:v>
                </c:pt>
                <c:pt idx="8954">
                  <c:v>#N/A</c:v>
                </c:pt>
                <c:pt idx="8955">
                  <c:v>#N/A</c:v>
                </c:pt>
                <c:pt idx="8956">
                  <c:v>#N/A</c:v>
                </c:pt>
                <c:pt idx="8957">
                  <c:v>#N/A</c:v>
                </c:pt>
                <c:pt idx="8958">
                  <c:v>#N/A</c:v>
                </c:pt>
                <c:pt idx="8959">
                  <c:v>#N/A</c:v>
                </c:pt>
                <c:pt idx="8960">
                  <c:v>#N/A</c:v>
                </c:pt>
                <c:pt idx="8961">
                  <c:v>#N/A</c:v>
                </c:pt>
                <c:pt idx="8962">
                  <c:v>#N/A</c:v>
                </c:pt>
                <c:pt idx="8963">
                  <c:v>#N/A</c:v>
                </c:pt>
                <c:pt idx="8964">
                  <c:v>#N/A</c:v>
                </c:pt>
                <c:pt idx="8965">
                  <c:v>#N/A</c:v>
                </c:pt>
                <c:pt idx="8966">
                  <c:v>#N/A</c:v>
                </c:pt>
                <c:pt idx="8967">
                  <c:v>#N/A</c:v>
                </c:pt>
                <c:pt idx="8968">
                  <c:v>#N/A</c:v>
                </c:pt>
                <c:pt idx="8969">
                  <c:v>#N/A</c:v>
                </c:pt>
                <c:pt idx="8970">
                  <c:v>#N/A</c:v>
                </c:pt>
                <c:pt idx="8971">
                  <c:v>#N/A</c:v>
                </c:pt>
                <c:pt idx="8972">
                  <c:v>#N/A</c:v>
                </c:pt>
                <c:pt idx="8973">
                  <c:v>#N/A</c:v>
                </c:pt>
                <c:pt idx="8974">
                  <c:v>#N/A</c:v>
                </c:pt>
                <c:pt idx="8975">
                  <c:v>#N/A</c:v>
                </c:pt>
                <c:pt idx="8976">
                  <c:v>#N/A</c:v>
                </c:pt>
                <c:pt idx="8977">
                  <c:v>#N/A</c:v>
                </c:pt>
                <c:pt idx="8978">
                  <c:v>#N/A</c:v>
                </c:pt>
                <c:pt idx="8979">
                  <c:v>#N/A</c:v>
                </c:pt>
                <c:pt idx="8980">
                  <c:v>#N/A</c:v>
                </c:pt>
                <c:pt idx="8981">
                  <c:v>#N/A</c:v>
                </c:pt>
                <c:pt idx="8982">
                  <c:v>#N/A</c:v>
                </c:pt>
                <c:pt idx="8983">
                  <c:v>#N/A</c:v>
                </c:pt>
                <c:pt idx="8984">
                  <c:v>#N/A</c:v>
                </c:pt>
                <c:pt idx="8985">
                  <c:v>#N/A</c:v>
                </c:pt>
                <c:pt idx="8986">
                  <c:v>#N/A</c:v>
                </c:pt>
                <c:pt idx="8987">
                  <c:v>#N/A</c:v>
                </c:pt>
                <c:pt idx="8988">
                  <c:v>#N/A</c:v>
                </c:pt>
                <c:pt idx="8989">
                  <c:v>#N/A</c:v>
                </c:pt>
                <c:pt idx="8990">
                  <c:v>#N/A</c:v>
                </c:pt>
                <c:pt idx="8991">
                  <c:v>#N/A</c:v>
                </c:pt>
                <c:pt idx="8992">
                  <c:v>#N/A</c:v>
                </c:pt>
                <c:pt idx="8993">
                  <c:v>#N/A</c:v>
                </c:pt>
                <c:pt idx="8994">
                  <c:v>#N/A</c:v>
                </c:pt>
                <c:pt idx="8995">
                  <c:v>#N/A</c:v>
                </c:pt>
                <c:pt idx="8996">
                  <c:v>#N/A</c:v>
                </c:pt>
                <c:pt idx="8997">
                  <c:v>#N/A</c:v>
                </c:pt>
                <c:pt idx="8998">
                  <c:v>#N/A</c:v>
                </c:pt>
                <c:pt idx="8999">
                  <c:v>#N/A</c:v>
                </c:pt>
                <c:pt idx="9000">
                  <c:v>#N/A</c:v>
                </c:pt>
                <c:pt idx="9001">
                  <c:v>#N/A</c:v>
                </c:pt>
                <c:pt idx="9002">
                  <c:v>#N/A</c:v>
                </c:pt>
                <c:pt idx="9003">
                  <c:v>#N/A</c:v>
                </c:pt>
                <c:pt idx="9004">
                  <c:v>#N/A</c:v>
                </c:pt>
                <c:pt idx="9005">
                  <c:v>#N/A</c:v>
                </c:pt>
                <c:pt idx="9006">
                  <c:v>#N/A</c:v>
                </c:pt>
                <c:pt idx="9007">
                  <c:v>#N/A</c:v>
                </c:pt>
                <c:pt idx="9008">
                  <c:v>#N/A</c:v>
                </c:pt>
                <c:pt idx="9009">
                  <c:v>#N/A</c:v>
                </c:pt>
                <c:pt idx="9010">
                  <c:v>#N/A</c:v>
                </c:pt>
                <c:pt idx="9011">
                  <c:v>#N/A</c:v>
                </c:pt>
                <c:pt idx="9012">
                  <c:v>#N/A</c:v>
                </c:pt>
                <c:pt idx="9013">
                  <c:v>#N/A</c:v>
                </c:pt>
                <c:pt idx="9014">
                  <c:v>#N/A</c:v>
                </c:pt>
                <c:pt idx="9015">
                  <c:v>#N/A</c:v>
                </c:pt>
                <c:pt idx="9016">
                  <c:v>#N/A</c:v>
                </c:pt>
                <c:pt idx="9017">
                  <c:v>#N/A</c:v>
                </c:pt>
                <c:pt idx="9018">
                  <c:v>#N/A</c:v>
                </c:pt>
                <c:pt idx="9019">
                  <c:v>#N/A</c:v>
                </c:pt>
                <c:pt idx="9020">
                  <c:v>#N/A</c:v>
                </c:pt>
                <c:pt idx="9021">
                  <c:v>#N/A</c:v>
                </c:pt>
                <c:pt idx="9022">
                  <c:v>#N/A</c:v>
                </c:pt>
                <c:pt idx="9023">
                  <c:v>#N/A</c:v>
                </c:pt>
                <c:pt idx="9024">
                  <c:v>#N/A</c:v>
                </c:pt>
                <c:pt idx="9025">
                  <c:v>#N/A</c:v>
                </c:pt>
                <c:pt idx="9026">
                  <c:v>#N/A</c:v>
                </c:pt>
                <c:pt idx="9027">
                  <c:v>#N/A</c:v>
                </c:pt>
                <c:pt idx="9028">
                  <c:v>#N/A</c:v>
                </c:pt>
                <c:pt idx="9029">
                  <c:v>#N/A</c:v>
                </c:pt>
                <c:pt idx="9030">
                  <c:v>#N/A</c:v>
                </c:pt>
                <c:pt idx="9031">
                  <c:v>#N/A</c:v>
                </c:pt>
                <c:pt idx="9032">
                  <c:v>#N/A</c:v>
                </c:pt>
                <c:pt idx="9033">
                  <c:v>#N/A</c:v>
                </c:pt>
                <c:pt idx="9034">
                  <c:v>#N/A</c:v>
                </c:pt>
                <c:pt idx="9035">
                  <c:v>#N/A</c:v>
                </c:pt>
                <c:pt idx="9036">
                  <c:v>#N/A</c:v>
                </c:pt>
                <c:pt idx="9037">
                  <c:v>#N/A</c:v>
                </c:pt>
                <c:pt idx="9038">
                  <c:v>#N/A</c:v>
                </c:pt>
                <c:pt idx="9039">
                  <c:v>#N/A</c:v>
                </c:pt>
                <c:pt idx="9040">
                  <c:v>#N/A</c:v>
                </c:pt>
                <c:pt idx="9041">
                  <c:v>#N/A</c:v>
                </c:pt>
                <c:pt idx="9042">
                  <c:v>#N/A</c:v>
                </c:pt>
                <c:pt idx="9043">
                  <c:v>#N/A</c:v>
                </c:pt>
                <c:pt idx="9044">
                  <c:v>#N/A</c:v>
                </c:pt>
                <c:pt idx="9045">
                  <c:v>#N/A</c:v>
                </c:pt>
                <c:pt idx="9046">
                  <c:v>#N/A</c:v>
                </c:pt>
                <c:pt idx="9047">
                  <c:v>#N/A</c:v>
                </c:pt>
                <c:pt idx="9048">
                  <c:v>#N/A</c:v>
                </c:pt>
                <c:pt idx="9049">
                  <c:v>#N/A</c:v>
                </c:pt>
                <c:pt idx="9050">
                  <c:v>#N/A</c:v>
                </c:pt>
                <c:pt idx="9051">
                  <c:v>#N/A</c:v>
                </c:pt>
                <c:pt idx="9052">
                  <c:v>#N/A</c:v>
                </c:pt>
                <c:pt idx="9053">
                  <c:v>#N/A</c:v>
                </c:pt>
                <c:pt idx="9054">
                  <c:v>#N/A</c:v>
                </c:pt>
                <c:pt idx="9055">
                  <c:v>#N/A</c:v>
                </c:pt>
                <c:pt idx="9056">
                  <c:v>#N/A</c:v>
                </c:pt>
                <c:pt idx="9057">
                  <c:v>#N/A</c:v>
                </c:pt>
                <c:pt idx="9058">
                  <c:v>#N/A</c:v>
                </c:pt>
                <c:pt idx="9059">
                  <c:v>#N/A</c:v>
                </c:pt>
                <c:pt idx="9060">
                  <c:v>#N/A</c:v>
                </c:pt>
                <c:pt idx="9061">
                  <c:v>#N/A</c:v>
                </c:pt>
                <c:pt idx="9062">
                  <c:v>#N/A</c:v>
                </c:pt>
                <c:pt idx="9063">
                  <c:v>#N/A</c:v>
                </c:pt>
                <c:pt idx="9064">
                  <c:v>#N/A</c:v>
                </c:pt>
                <c:pt idx="9065">
                  <c:v>#N/A</c:v>
                </c:pt>
                <c:pt idx="9066">
                  <c:v>#N/A</c:v>
                </c:pt>
                <c:pt idx="9067">
                  <c:v>#N/A</c:v>
                </c:pt>
                <c:pt idx="9068">
                  <c:v>#N/A</c:v>
                </c:pt>
                <c:pt idx="9069">
                  <c:v>#N/A</c:v>
                </c:pt>
                <c:pt idx="9070">
                  <c:v>#N/A</c:v>
                </c:pt>
                <c:pt idx="9071">
                  <c:v>#N/A</c:v>
                </c:pt>
                <c:pt idx="9072">
                  <c:v>#N/A</c:v>
                </c:pt>
                <c:pt idx="9073">
                  <c:v>#N/A</c:v>
                </c:pt>
                <c:pt idx="9074">
                  <c:v>#N/A</c:v>
                </c:pt>
                <c:pt idx="9075">
                  <c:v>#N/A</c:v>
                </c:pt>
                <c:pt idx="9076">
                  <c:v>#N/A</c:v>
                </c:pt>
                <c:pt idx="9077">
                  <c:v>#N/A</c:v>
                </c:pt>
                <c:pt idx="9078">
                  <c:v>#N/A</c:v>
                </c:pt>
                <c:pt idx="9079">
                  <c:v>#N/A</c:v>
                </c:pt>
                <c:pt idx="9080">
                  <c:v>#N/A</c:v>
                </c:pt>
                <c:pt idx="9081">
                  <c:v>#N/A</c:v>
                </c:pt>
                <c:pt idx="9082">
                  <c:v>#N/A</c:v>
                </c:pt>
                <c:pt idx="9083">
                  <c:v>#N/A</c:v>
                </c:pt>
                <c:pt idx="9084">
                  <c:v>#N/A</c:v>
                </c:pt>
                <c:pt idx="9085">
                  <c:v>#N/A</c:v>
                </c:pt>
                <c:pt idx="9086">
                  <c:v>#N/A</c:v>
                </c:pt>
                <c:pt idx="9087">
                  <c:v>#N/A</c:v>
                </c:pt>
                <c:pt idx="9088">
                  <c:v>#N/A</c:v>
                </c:pt>
                <c:pt idx="9089">
                  <c:v>#N/A</c:v>
                </c:pt>
                <c:pt idx="9090">
                  <c:v>#N/A</c:v>
                </c:pt>
                <c:pt idx="9091">
                  <c:v>#N/A</c:v>
                </c:pt>
                <c:pt idx="9092">
                  <c:v>#N/A</c:v>
                </c:pt>
                <c:pt idx="9093">
                  <c:v>#N/A</c:v>
                </c:pt>
                <c:pt idx="9094">
                  <c:v>#N/A</c:v>
                </c:pt>
                <c:pt idx="9095">
                  <c:v>#N/A</c:v>
                </c:pt>
                <c:pt idx="9096">
                  <c:v>#N/A</c:v>
                </c:pt>
                <c:pt idx="9097">
                  <c:v>#N/A</c:v>
                </c:pt>
                <c:pt idx="9098">
                  <c:v>#N/A</c:v>
                </c:pt>
                <c:pt idx="9099">
                  <c:v>#N/A</c:v>
                </c:pt>
                <c:pt idx="9100">
                  <c:v>#N/A</c:v>
                </c:pt>
                <c:pt idx="9101">
                  <c:v>#N/A</c:v>
                </c:pt>
                <c:pt idx="9102">
                  <c:v>#N/A</c:v>
                </c:pt>
                <c:pt idx="9103">
                  <c:v>#N/A</c:v>
                </c:pt>
                <c:pt idx="9104">
                  <c:v>#N/A</c:v>
                </c:pt>
                <c:pt idx="9105">
                  <c:v>#N/A</c:v>
                </c:pt>
                <c:pt idx="9106">
                  <c:v>#N/A</c:v>
                </c:pt>
                <c:pt idx="9107">
                  <c:v>#N/A</c:v>
                </c:pt>
                <c:pt idx="9108">
                  <c:v>#N/A</c:v>
                </c:pt>
                <c:pt idx="9109">
                  <c:v>#N/A</c:v>
                </c:pt>
                <c:pt idx="9110">
                  <c:v>#N/A</c:v>
                </c:pt>
                <c:pt idx="9111">
                  <c:v>#N/A</c:v>
                </c:pt>
                <c:pt idx="9112">
                  <c:v>#N/A</c:v>
                </c:pt>
                <c:pt idx="9113">
                  <c:v>#N/A</c:v>
                </c:pt>
                <c:pt idx="9114">
                  <c:v>#N/A</c:v>
                </c:pt>
                <c:pt idx="9115">
                  <c:v>#N/A</c:v>
                </c:pt>
                <c:pt idx="9116">
                  <c:v>#N/A</c:v>
                </c:pt>
                <c:pt idx="9117">
                  <c:v>#N/A</c:v>
                </c:pt>
                <c:pt idx="9118">
                  <c:v>#N/A</c:v>
                </c:pt>
                <c:pt idx="9119">
                  <c:v>#N/A</c:v>
                </c:pt>
                <c:pt idx="9120">
                  <c:v>#N/A</c:v>
                </c:pt>
                <c:pt idx="9121">
                  <c:v>#N/A</c:v>
                </c:pt>
                <c:pt idx="9122">
                  <c:v>#N/A</c:v>
                </c:pt>
                <c:pt idx="9123">
                  <c:v>#N/A</c:v>
                </c:pt>
                <c:pt idx="9124">
                  <c:v>#N/A</c:v>
                </c:pt>
                <c:pt idx="9125">
                  <c:v>#N/A</c:v>
                </c:pt>
                <c:pt idx="9126">
                  <c:v>#N/A</c:v>
                </c:pt>
                <c:pt idx="9127">
                  <c:v>#N/A</c:v>
                </c:pt>
                <c:pt idx="9128">
                  <c:v>#N/A</c:v>
                </c:pt>
                <c:pt idx="9129">
                  <c:v>#N/A</c:v>
                </c:pt>
                <c:pt idx="9130">
                  <c:v>#N/A</c:v>
                </c:pt>
                <c:pt idx="9131">
                  <c:v>#N/A</c:v>
                </c:pt>
                <c:pt idx="9132">
                  <c:v>#N/A</c:v>
                </c:pt>
                <c:pt idx="9133">
                  <c:v>#N/A</c:v>
                </c:pt>
                <c:pt idx="9134">
                  <c:v>#N/A</c:v>
                </c:pt>
                <c:pt idx="9135">
                  <c:v>#N/A</c:v>
                </c:pt>
                <c:pt idx="9136">
                  <c:v>#N/A</c:v>
                </c:pt>
                <c:pt idx="9137">
                  <c:v>#N/A</c:v>
                </c:pt>
                <c:pt idx="9138">
                  <c:v>#N/A</c:v>
                </c:pt>
                <c:pt idx="9139">
                  <c:v>#N/A</c:v>
                </c:pt>
                <c:pt idx="9140">
                  <c:v>#N/A</c:v>
                </c:pt>
                <c:pt idx="9141">
                  <c:v>#N/A</c:v>
                </c:pt>
                <c:pt idx="9142">
                  <c:v>#N/A</c:v>
                </c:pt>
                <c:pt idx="9143">
                  <c:v>#N/A</c:v>
                </c:pt>
                <c:pt idx="9144">
                  <c:v>#N/A</c:v>
                </c:pt>
                <c:pt idx="9145">
                  <c:v>#N/A</c:v>
                </c:pt>
                <c:pt idx="9146">
                  <c:v>#N/A</c:v>
                </c:pt>
                <c:pt idx="9147">
                  <c:v>#N/A</c:v>
                </c:pt>
                <c:pt idx="9148">
                  <c:v>#N/A</c:v>
                </c:pt>
                <c:pt idx="9149">
                  <c:v>#N/A</c:v>
                </c:pt>
                <c:pt idx="9150">
                  <c:v>#N/A</c:v>
                </c:pt>
                <c:pt idx="9151">
                  <c:v>#N/A</c:v>
                </c:pt>
                <c:pt idx="9152">
                  <c:v>#N/A</c:v>
                </c:pt>
                <c:pt idx="9153">
                  <c:v>#N/A</c:v>
                </c:pt>
                <c:pt idx="9154">
                  <c:v>#N/A</c:v>
                </c:pt>
                <c:pt idx="9155">
                  <c:v>#N/A</c:v>
                </c:pt>
                <c:pt idx="9156">
                  <c:v>#N/A</c:v>
                </c:pt>
                <c:pt idx="9157">
                  <c:v>#N/A</c:v>
                </c:pt>
                <c:pt idx="9158">
                  <c:v>#N/A</c:v>
                </c:pt>
                <c:pt idx="9159">
                  <c:v>#N/A</c:v>
                </c:pt>
                <c:pt idx="9160">
                  <c:v>#N/A</c:v>
                </c:pt>
                <c:pt idx="9161">
                  <c:v>#N/A</c:v>
                </c:pt>
                <c:pt idx="9162">
                  <c:v>#N/A</c:v>
                </c:pt>
                <c:pt idx="9163">
                  <c:v>#N/A</c:v>
                </c:pt>
                <c:pt idx="9164">
                  <c:v>#N/A</c:v>
                </c:pt>
                <c:pt idx="9165">
                  <c:v>#N/A</c:v>
                </c:pt>
                <c:pt idx="9166">
                  <c:v>#N/A</c:v>
                </c:pt>
                <c:pt idx="9167">
                  <c:v>#N/A</c:v>
                </c:pt>
                <c:pt idx="9168">
                  <c:v>#N/A</c:v>
                </c:pt>
                <c:pt idx="9169">
                  <c:v>#N/A</c:v>
                </c:pt>
                <c:pt idx="9170">
                  <c:v>#N/A</c:v>
                </c:pt>
                <c:pt idx="9171">
                  <c:v>#N/A</c:v>
                </c:pt>
                <c:pt idx="9172">
                  <c:v>#N/A</c:v>
                </c:pt>
                <c:pt idx="9173">
                  <c:v>#N/A</c:v>
                </c:pt>
                <c:pt idx="9174">
                  <c:v>#N/A</c:v>
                </c:pt>
                <c:pt idx="9175">
                  <c:v>#N/A</c:v>
                </c:pt>
                <c:pt idx="9176">
                  <c:v>#N/A</c:v>
                </c:pt>
                <c:pt idx="9177">
                  <c:v>#N/A</c:v>
                </c:pt>
                <c:pt idx="9178">
                  <c:v>#N/A</c:v>
                </c:pt>
                <c:pt idx="9179">
                  <c:v>#N/A</c:v>
                </c:pt>
                <c:pt idx="9180">
                  <c:v>#N/A</c:v>
                </c:pt>
                <c:pt idx="9181">
                  <c:v>#N/A</c:v>
                </c:pt>
                <c:pt idx="9182">
                  <c:v>#N/A</c:v>
                </c:pt>
                <c:pt idx="9183">
                  <c:v>#N/A</c:v>
                </c:pt>
                <c:pt idx="9184">
                  <c:v>#N/A</c:v>
                </c:pt>
                <c:pt idx="9185">
                  <c:v>#N/A</c:v>
                </c:pt>
                <c:pt idx="9186">
                  <c:v>#N/A</c:v>
                </c:pt>
                <c:pt idx="9187">
                  <c:v>#N/A</c:v>
                </c:pt>
                <c:pt idx="9188">
                  <c:v>#N/A</c:v>
                </c:pt>
                <c:pt idx="9189">
                  <c:v>#N/A</c:v>
                </c:pt>
                <c:pt idx="9190">
                  <c:v>#N/A</c:v>
                </c:pt>
                <c:pt idx="9191">
                  <c:v>#N/A</c:v>
                </c:pt>
                <c:pt idx="9192">
                  <c:v>#N/A</c:v>
                </c:pt>
                <c:pt idx="9193">
                  <c:v>#N/A</c:v>
                </c:pt>
                <c:pt idx="9194">
                  <c:v>#N/A</c:v>
                </c:pt>
                <c:pt idx="9195">
                  <c:v>#N/A</c:v>
                </c:pt>
                <c:pt idx="9196">
                  <c:v>#N/A</c:v>
                </c:pt>
                <c:pt idx="9197">
                  <c:v>#N/A</c:v>
                </c:pt>
                <c:pt idx="9198">
                  <c:v>#N/A</c:v>
                </c:pt>
                <c:pt idx="9199">
                  <c:v>#N/A</c:v>
                </c:pt>
                <c:pt idx="9200">
                  <c:v>#N/A</c:v>
                </c:pt>
                <c:pt idx="9201">
                  <c:v>#N/A</c:v>
                </c:pt>
                <c:pt idx="9202">
                  <c:v>#N/A</c:v>
                </c:pt>
                <c:pt idx="9203">
                  <c:v>#N/A</c:v>
                </c:pt>
                <c:pt idx="9204">
                  <c:v>#N/A</c:v>
                </c:pt>
                <c:pt idx="9205">
                  <c:v>#N/A</c:v>
                </c:pt>
                <c:pt idx="9206">
                  <c:v>#N/A</c:v>
                </c:pt>
                <c:pt idx="9207">
                  <c:v>#N/A</c:v>
                </c:pt>
                <c:pt idx="9208">
                  <c:v>#N/A</c:v>
                </c:pt>
                <c:pt idx="9209">
                  <c:v>#N/A</c:v>
                </c:pt>
                <c:pt idx="9210">
                  <c:v>#N/A</c:v>
                </c:pt>
                <c:pt idx="9211">
                  <c:v>#N/A</c:v>
                </c:pt>
                <c:pt idx="9212">
                  <c:v>#N/A</c:v>
                </c:pt>
                <c:pt idx="9213">
                  <c:v>#N/A</c:v>
                </c:pt>
                <c:pt idx="9214">
                  <c:v>#N/A</c:v>
                </c:pt>
                <c:pt idx="9215">
                  <c:v>#N/A</c:v>
                </c:pt>
                <c:pt idx="9216">
                  <c:v>#N/A</c:v>
                </c:pt>
                <c:pt idx="9217">
                  <c:v>#N/A</c:v>
                </c:pt>
                <c:pt idx="9218">
                  <c:v>#N/A</c:v>
                </c:pt>
                <c:pt idx="9219">
                  <c:v>#N/A</c:v>
                </c:pt>
                <c:pt idx="9220">
                  <c:v>#N/A</c:v>
                </c:pt>
                <c:pt idx="9221">
                  <c:v>#N/A</c:v>
                </c:pt>
                <c:pt idx="9222">
                  <c:v>#N/A</c:v>
                </c:pt>
                <c:pt idx="9223">
                  <c:v>#N/A</c:v>
                </c:pt>
                <c:pt idx="9224">
                  <c:v>#N/A</c:v>
                </c:pt>
                <c:pt idx="9225">
                  <c:v>#N/A</c:v>
                </c:pt>
                <c:pt idx="9226">
                  <c:v>#N/A</c:v>
                </c:pt>
                <c:pt idx="9227">
                  <c:v>#N/A</c:v>
                </c:pt>
                <c:pt idx="9228">
                  <c:v>#N/A</c:v>
                </c:pt>
                <c:pt idx="9229">
                  <c:v>#N/A</c:v>
                </c:pt>
                <c:pt idx="9230">
                  <c:v>#N/A</c:v>
                </c:pt>
                <c:pt idx="9231">
                  <c:v>#N/A</c:v>
                </c:pt>
                <c:pt idx="9232">
                  <c:v>#N/A</c:v>
                </c:pt>
                <c:pt idx="9233">
                  <c:v>#N/A</c:v>
                </c:pt>
                <c:pt idx="9234">
                  <c:v>#N/A</c:v>
                </c:pt>
                <c:pt idx="9235">
                  <c:v>#N/A</c:v>
                </c:pt>
                <c:pt idx="9236">
                  <c:v>#N/A</c:v>
                </c:pt>
                <c:pt idx="9237">
                  <c:v>#N/A</c:v>
                </c:pt>
                <c:pt idx="9238">
                  <c:v>#N/A</c:v>
                </c:pt>
                <c:pt idx="9239">
                  <c:v>#N/A</c:v>
                </c:pt>
                <c:pt idx="9240">
                  <c:v>#N/A</c:v>
                </c:pt>
                <c:pt idx="9241">
                  <c:v>#N/A</c:v>
                </c:pt>
                <c:pt idx="9242">
                  <c:v>#N/A</c:v>
                </c:pt>
                <c:pt idx="9243">
                  <c:v>#N/A</c:v>
                </c:pt>
                <c:pt idx="9244">
                  <c:v>#N/A</c:v>
                </c:pt>
                <c:pt idx="9245">
                  <c:v>#N/A</c:v>
                </c:pt>
                <c:pt idx="9246">
                  <c:v>#N/A</c:v>
                </c:pt>
                <c:pt idx="9247">
                  <c:v>#N/A</c:v>
                </c:pt>
                <c:pt idx="9248">
                  <c:v>#N/A</c:v>
                </c:pt>
                <c:pt idx="9249">
                  <c:v>#N/A</c:v>
                </c:pt>
                <c:pt idx="9250">
                  <c:v>#N/A</c:v>
                </c:pt>
                <c:pt idx="9251">
                  <c:v>#N/A</c:v>
                </c:pt>
                <c:pt idx="9252">
                  <c:v>#N/A</c:v>
                </c:pt>
                <c:pt idx="9253">
                  <c:v>#N/A</c:v>
                </c:pt>
                <c:pt idx="9254">
                  <c:v>#N/A</c:v>
                </c:pt>
                <c:pt idx="9255">
                  <c:v>#N/A</c:v>
                </c:pt>
                <c:pt idx="9256">
                  <c:v>#N/A</c:v>
                </c:pt>
                <c:pt idx="9257">
                  <c:v>#N/A</c:v>
                </c:pt>
                <c:pt idx="9258">
                  <c:v>#N/A</c:v>
                </c:pt>
                <c:pt idx="9259">
                  <c:v>#N/A</c:v>
                </c:pt>
                <c:pt idx="9260">
                  <c:v>#N/A</c:v>
                </c:pt>
                <c:pt idx="9261">
                  <c:v>#N/A</c:v>
                </c:pt>
                <c:pt idx="9262">
                  <c:v>#N/A</c:v>
                </c:pt>
                <c:pt idx="9263">
                  <c:v>#N/A</c:v>
                </c:pt>
                <c:pt idx="9264">
                  <c:v>#N/A</c:v>
                </c:pt>
                <c:pt idx="9265">
                  <c:v>#N/A</c:v>
                </c:pt>
                <c:pt idx="9266">
                  <c:v>#N/A</c:v>
                </c:pt>
                <c:pt idx="9267">
                  <c:v>#N/A</c:v>
                </c:pt>
                <c:pt idx="9268">
                  <c:v>#N/A</c:v>
                </c:pt>
                <c:pt idx="9269">
                  <c:v>#N/A</c:v>
                </c:pt>
                <c:pt idx="9270">
                  <c:v>#N/A</c:v>
                </c:pt>
                <c:pt idx="9271">
                  <c:v>#N/A</c:v>
                </c:pt>
                <c:pt idx="9272">
                  <c:v>#N/A</c:v>
                </c:pt>
                <c:pt idx="9273">
                  <c:v>#N/A</c:v>
                </c:pt>
                <c:pt idx="9274">
                  <c:v>#N/A</c:v>
                </c:pt>
                <c:pt idx="9275">
                  <c:v>#N/A</c:v>
                </c:pt>
                <c:pt idx="9276">
                  <c:v>#N/A</c:v>
                </c:pt>
                <c:pt idx="9277">
                  <c:v>#N/A</c:v>
                </c:pt>
                <c:pt idx="9278">
                  <c:v>#N/A</c:v>
                </c:pt>
                <c:pt idx="9279">
                  <c:v>#N/A</c:v>
                </c:pt>
                <c:pt idx="9280">
                  <c:v>#N/A</c:v>
                </c:pt>
                <c:pt idx="9281">
                  <c:v>#N/A</c:v>
                </c:pt>
                <c:pt idx="9282">
                  <c:v>#N/A</c:v>
                </c:pt>
                <c:pt idx="9283">
                  <c:v>#N/A</c:v>
                </c:pt>
                <c:pt idx="9284">
                  <c:v>#N/A</c:v>
                </c:pt>
                <c:pt idx="9285">
                  <c:v>#N/A</c:v>
                </c:pt>
                <c:pt idx="9286">
                  <c:v>#N/A</c:v>
                </c:pt>
                <c:pt idx="9287">
                  <c:v>#N/A</c:v>
                </c:pt>
                <c:pt idx="9288">
                  <c:v>#N/A</c:v>
                </c:pt>
                <c:pt idx="9289">
                  <c:v>#N/A</c:v>
                </c:pt>
                <c:pt idx="9290">
                  <c:v>#N/A</c:v>
                </c:pt>
                <c:pt idx="9291">
                  <c:v>#N/A</c:v>
                </c:pt>
                <c:pt idx="9292">
                  <c:v>#N/A</c:v>
                </c:pt>
                <c:pt idx="9293">
                  <c:v>#N/A</c:v>
                </c:pt>
                <c:pt idx="9294">
                  <c:v>#N/A</c:v>
                </c:pt>
                <c:pt idx="9295">
                  <c:v>#N/A</c:v>
                </c:pt>
                <c:pt idx="9296">
                  <c:v>#N/A</c:v>
                </c:pt>
                <c:pt idx="9297">
                  <c:v>#N/A</c:v>
                </c:pt>
                <c:pt idx="9298">
                  <c:v>#N/A</c:v>
                </c:pt>
                <c:pt idx="9299">
                  <c:v>#N/A</c:v>
                </c:pt>
                <c:pt idx="9300">
                  <c:v>#N/A</c:v>
                </c:pt>
                <c:pt idx="9301">
                  <c:v>#N/A</c:v>
                </c:pt>
                <c:pt idx="9302">
                  <c:v>#N/A</c:v>
                </c:pt>
                <c:pt idx="9303">
                  <c:v>#N/A</c:v>
                </c:pt>
                <c:pt idx="9304">
                  <c:v>#N/A</c:v>
                </c:pt>
                <c:pt idx="9305">
                  <c:v>#N/A</c:v>
                </c:pt>
                <c:pt idx="9306">
                  <c:v>#N/A</c:v>
                </c:pt>
                <c:pt idx="9307">
                  <c:v>#N/A</c:v>
                </c:pt>
                <c:pt idx="9308">
                  <c:v>#N/A</c:v>
                </c:pt>
                <c:pt idx="9309">
                  <c:v>#N/A</c:v>
                </c:pt>
                <c:pt idx="9310">
                  <c:v>#N/A</c:v>
                </c:pt>
                <c:pt idx="9311">
                  <c:v>#N/A</c:v>
                </c:pt>
                <c:pt idx="9312">
                  <c:v>#N/A</c:v>
                </c:pt>
                <c:pt idx="9313">
                  <c:v>#N/A</c:v>
                </c:pt>
                <c:pt idx="9314">
                  <c:v>#N/A</c:v>
                </c:pt>
                <c:pt idx="9315">
                  <c:v>#N/A</c:v>
                </c:pt>
                <c:pt idx="9316">
                  <c:v>#N/A</c:v>
                </c:pt>
                <c:pt idx="9317">
                  <c:v>#N/A</c:v>
                </c:pt>
                <c:pt idx="9318">
                  <c:v>#N/A</c:v>
                </c:pt>
                <c:pt idx="9319">
                  <c:v>#N/A</c:v>
                </c:pt>
                <c:pt idx="9320">
                  <c:v>#N/A</c:v>
                </c:pt>
                <c:pt idx="9321">
                  <c:v>#N/A</c:v>
                </c:pt>
                <c:pt idx="9322">
                  <c:v>#N/A</c:v>
                </c:pt>
                <c:pt idx="9323">
                  <c:v>#N/A</c:v>
                </c:pt>
                <c:pt idx="9324">
                  <c:v>#N/A</c:v>
                </c:pt>
                <c:pt idx="9325">
                  <c:v>#N/A</c:v>
                </c:pt>
                <c:pt idx="9326">
                  <c:v>#N/A</c:v>
                </c:pt>
                <c:pt idx="9327">
                  <c:v>#N/A</c:v>
                </c:pt>
                <c:pt idx="9328">
                  <c:v>#N/A</c:v>
                </c:pt>
                <c:pt idx="9329">
                  <c:v>#N/A</c:v>
                </c:pt>
                <c:pt idx="9330">
                  <c:v>#N/A</c:v>
                </c:pt>
                <c:pt idx="9331">
                  <c:v>#N/A</c:v>
                </c:pt>
                <c:pt idx="9332">
                  <c:v>#N/A</c:v>
                </c:pt>
                <c:pt idx="9333">
                  <c:v>#N/A</c:v>
                </c:pt>
                <c:pt idx="9334">
                  <c:v>#N/A</c:v>
                </c:pt>
                <c:pt idx="9335">
                  <c:v>#N/A</c:v>
                </c:pt>
                <c:pt idx="9336">
                  <c:v>#N/A</c:v>
                </c:pt>
                <c:pt idx="9337">
                  <c:v>#N/A</c:v>
                </c:pt>
                <c:pt idx="9338">
                  <c:v>#N/A</c:v>
                </c:pt>
                <c:pt idx="9339">
                  <c:v>#N/A</c:v>
                </c:pt>
                <c:pt idx="9340">
                  <c:v>#N/A</c:v>
                </c:pt>
                <c:pt idx="9341">
                  <c:v>#N/A</c:v>
                </c:pt>
                <c:pt idx="9342">
                  <c:v>#N/A</c:v>
                </c:pt>
                <c:pt idx="9343">
                  <c:v>#N/A</c:v>
                </c:pt>
                <c:pt idx="9344">
                  <c:v>#N/A</c:v>
                </c:pt>
                <c:pt idx="9345">
                  <c:v>#N/A</c:v>
                </c:pt>
                <c:pt idx="9346">
                  <c:v>#N/A</c:v>
                </c:pt>
                <c:pt idx="9347">
                  <c:v>#N/A</c:v>
                </c:pt>
                <c:pt idx="9348">
                  <c:v>#N/A</c:v>
                </c:pt>
                <c:pt idx="9349">
                  <c:v>#N/A</c:v>
                </c:pt>
                <c:pt idx="9350">
                  <c:v>#N/A</c:v>
                </c:pt>
                <c:pt idx="9351">
                  <c:v>#N/A</c:v>
                </c:pt>
                <c:pt idx="9352">
                  <c:v>#N/A</c:v>
                </c:pt>
                <c:pt idx="9353">
                  <c:v>#N/A</c:v>
                </c:pt>
                <c:pt idx="9354">
                  <c:v>#N/A</c:v>
                </c:pt>
                <c:pt idx="9355">
                  <c:v>#N/A</c:v>
                </c:pt>
                <c:pt idx="9356">
                  <c:v>#N/A</c:v>
                </c:pt>
                <c:pt idx="9357">
                  <c:v>#N/A</c:v>
                </c:pt>
                <c:pt idx="9358">
                  <c:v>#N/A</c:v>
                </c:pt>
                <c:pt idx="9359">
                  <c:v>#N/A</c:v>
                </c:pt>
                <c:pt idx="9360">
                  <c:v>#N/A</c:v>
                </c:pt>
                <c:pt idx="9361">
                  <c:v>#N/A</c:v>
                </c:pt>
                <c:pt idx="9362">
                  <c:v>#N/A</c:v>
                </c:pt>
                <c:pt idx="9363">
                  <c:v>#N/A</c:v>
                </c:pt>
                <c:pt idx="9364">
                  <c:v>#N/A</c:v>
                </c:pt>
                <c:pt idx="9365">
                  <c:v>#N/A</c:v>
                </c:pt>
                <c:pt idx="9366">
                  <c:v>#N/A</c:v>
                </c:pt>
                <c:pt idx="9367">
                  <c:v>#N/A</c:v>
                </c:pt>
                <c:pt idx="9368">
                  <c:v>#N/A</c:v>
                </c:pt>
                <c:pt idx="9369">
                  <c:v>#N/A</c:v>
                </c:pt>
                <c:pt idx="9370">
                  <c:v>#N/A</c:v>
                </c:pt>
                <c:pt idx="9371">
                  <c:v>#N/A</c:v>
                </c:pt>
                <c:pt idx="9372">
                  <c:v>#N/A</c:v>
                </c:pt>
                <c:pt idx="9373">
                  <c:v>#N/A</c:v>
                </c:pt>
                <c:pt idx="9374">
                  <c:v>#N/A</c:v>
                </c:pt>
                <c:pt idx="9375">
                  <c:v>#N/A</c:v>
                </c:pt>
                <c:pt idx="9376">
                  <c:v>#N/A</c:v>
                </c:pt>
                <c:pt idx="9377">
                  <c:v>#N/A</c:v>
                </c:pt>
                <c:pt idx="9378">
                  <c:v>#N/A</c:v>
                </c:pt>
                <c:pt idx="9379">
                  <c:v>#N/A</c:v>
                </c:pt>
                <c:pt idx="9380">
                  <c:v>#N/A</c:v>
                </c:pt>
                <c:pt idx="9381">
                  <c:v>#N/A</c:v>
                </c:pt>
                <c:pt idx="9382">
                  <c:v>#N/A</c:v>
                </c:pt>
                <c:pt idx="9383">
                  <c:v>#N/A</c:v>
                </c:pt>
                <c:pt idx="9384">
                  <c:v>#N/A</c:v>
                </c:pt>
                <c:pt idx="9385">
                  <c:v>#N/A</c:v>
                </c:pt>
                <c:pt idx="9386">
                  <c:v>#N/A</c:v>
                </c:pt>
                <c:pt idx="9387">
                  <c:v>#N/A</c:v>
                </c:pt>
                <c:pt idx="9388">
                  <c:v>#N/A</c:v>
                </c:pt>
                <c:pt idx="9389">
                  <c:v>#N/A</c:v>
                </c:pt>
                <c:pt idx="9390">
                  <c:v>#N/A</c:v>
                </c:pt>
                <c:pt idx="9391">
                  <c:v>#N/A</c:v>
                </c:pt>
                <c:pt idx="9392">
                  <c:v>#N/A</c:v>
                </c:pt>
                <c:pt idx="9393">
                  <c:v>#N/A</c:v>
                </c:pt>
                <c:pt idx="9394">
                  <c:v>#N/A</c:v>
                </c:pt>
                <c:pt idx="9395">
                  <c:v>#N/A</c:v>
                </c:pt>
                <c:pt idx="9396">
                  <c:v>#N/A</c:v>
                </c:pt>
                <c:pt idx="9397">
                  <c:v>#N/A</c:v>
                </c:pt>
                <c:pt idx="9398">
                  <c:v>#N/A</c:v>
                </c:pt>
                <c:pt idx="9399">
                  <c:v>#N/A</c:v>
                </c:pt>
                <c:pt idx="9400">
                  <c:v>#N/A</c:v>
                </c:pt>
                <c:pt idx="9401">
                  <c:v>#N/A</c:v>
                </c:pt>
                <c:pt idx="9402">
                  <c:v>#N/A</c:v>
                </c:pt>
                <c:pt idx="9403">
                  <c:v>#N/A</c:v>
                </c:pt>
                <c:pt idx="9404">
                  <c:v>#N/A</c:v>
                </c:pt>
                <c:pt idx="9405">
                  <c:v>#N/A</c:v>
                </c:pt>
                <c:pt idx="9406">
                  <c:v>#N/A</c:v>
                </c:pt>
                <c:pt idx="9407">
                  <c:v>#N/A</c:v>
                </c:pt>
                <c:pt idx="9408">
                  <c:v>#N/A</c:v>
                </c:pt>
                <c:pt idx="9409">
                  <c:v>#N/A</c:v>
                </c:pt>
                <c:pt idx="9410">
                  <c:v>#N/A</c:v>
                </c:pt>
                <c:pt idx="9411">
                  <c:v>#N/A</c:v>
                </c:pt>
                <c:pt idx="9412">
                  <c:v>#N/A</c:v>
                </c:pt>
                <c:pt idx="9413">
                  <c:v>#N/A</c:v>
                </c:pt>
                <c:pt idx="9414">
                  <c:v>#N/A</c:v>
                </c:pt>
                <c:pt idx="9415">
                  <c:v>#N/A</c:v>
                </c:pt>
                <c:pt idx="9416">
                  <c:v>#N/A</c:v>
                </c:pt>
                <c:pt idx="9417">
                  <c:v>#N/A</c:v>
                </c:pt>
                <c:pt idx="9418">
                  <c:v>#N/A</c:v>
                </c:pt>
                <c:pt idx="9419">
                  <c:v>#N/A</c:v>
                </c:pt>
                <c:pt idx="9420">
                  <c:v>#N/A</c:v>
                </c:pt>
                <c:pt idx="9421">
                  <c:v>#N/A</c:v>
                </c:pt>
                <c:pt idx="9422">
                  <c:v>#N/A</c:v>
                </c:pt>
                <c:pt idx="9423">
                  <c:v>#N/A</c:v>
                </c:pt>
                <c:pt idx="9424">
                  <c:v>#N/A</c:v>
                </c:pt>
                <c:pt idx="9425">
                  <c:v>#N/A</c:v>
                </c:pt>
                <c:pt idx="9426">
                  <c:v>#N/A</c:v>
                </c:pt>
                <c:pt idx="9427">
                  <c:v>#N/A</c:v>
                </c:pt>
                <c:pt idx="9428">
                  <c:v>#N/A</c:v>
                </c:pt>
                <c:pt idx="9429">
                  <c:v>#N/A</c:v>
                </c:pt>
                <c:pt idx="9430">
                  <c:v>#N/A</c:v>
                </c:pt>
                <c:pt idx="9431">
                  <c:v>#N/A</c:v>
                </c:pt>
                <c:pt idx="9432">
                  <c:v>#N/A</c:v>
                </c:pt>
                <c:pt idx="9433">
                  <c:v>#N/A</c:v>
                </c:pt>
                <c:pt idx="9434">
                  <c:v>#N/A</c:v>
                </c:pt>
                <c:pt idx="9435">
                  <c:v>#N/A</c:v>
                </c:pt>
                <c:pt idx="9436">
                  <c:v>#N/A</c:v>
                </c:pt>
                <c:pt idx="9437">
                  <c:v>#N/A</c:v>
                </c:pt>
                <c:pt idx="9438">
                  <c:v>#N/A</c:v>
                </c:pt>
                <c:pt idx="9439">
                  <c:v>#N/A</c:v>
                </c:pt>
                <c:pt idx="9440">
                  <c:v>#N/A</c:v>
                </c:pt>
                <c:pt idx="9441">
                  <c:v>#N/A</c:v>
                </c:pt>
                <c:pt idx="9442">
                  <c:v>#N/A</c:v>
                </c:pt>
                <c:pt idx="9443">
                  <c:v>#N/A</c:v>
                </c:pt>
                <c:pt idx="9444">
                  <c:v>#N/A</c:v>
                </c:pt>
                <c:pt idx="9445">
                  <c:v>#N/A</c:v>
                </c:pt>
                <c:pt idx="9446">
                  <c:v>#N/A</c:v>
                </c:pt>
                <c:pt idx="9447">
                  <c:v>#N/A</c:v>
                </c:pt>
                <c:pt idx="9448">
                  <c:v>#N/A</c:v>
                </c:pt>
                <c:pt idx="9449">
                  <c:v>#N/A</c:v>
                </c:pt>
                <c:pt idx="9450">
                  <c:v>#N/A</c:v>
                </c:pt>
                <c:pt idx="9451">
                  <c:v>#N/A</c:v>
                </c:pt>
                <c:pt idx="9452">
                  <c:v>#N/A</c:v>
                </c:pt>
                <c:pt idx="9453">
                  <c:v>#N/A</c:v>
                </c:pt>
                <c:pt idx="9454">
                  <c:v>#N/A</c:v>
                </c:pt>
                <c:pt idx="9455">
                  <c:v>#N/A</c:v>
                </c:pt>
                <c:pt idx="9456">
                  <c:v>#N/A</c:v>
                </c:pt>
                <c:pt idx="9457">
                  <c:v>#N/A</c:v>
                </c:pt>
                <c:pt idx="9458">
                  <c:v>#N/A</c:v>
                </c:pt>
                <c:pt idx="9459">
                  <c:v>#N/A</c:v>
                </c:pt>
                <c:pt idx="9460">
                  <c:v>#N/A</c:v>
                </c:pt>
                <c:pt idx="9461">
                  <c:v>#N/A</c:v>
                </c:pt>
                <c:pt idx="9462">
                  <c:v>#N/A</c:v>
                </c:pt>
                <c:pt idx="9463">
                  <c:v>#N/A</c:v>
                </c:pt>
                <c:pt idx="9464">
                  <c:v>#N/A</c:v>
                </c:pt>
                <c:pt idx="9465">
                  <c:v>#N/A</c:v>
                </c:pt>
                <c:pt idx="9466">
                  <c:v>#N/A</c:v>
                </c:pt>
                <c:pt idx="9467">
                  <c:v>#N/A</c:v>
                </c:pt>
                <c:pt idx="9468">
                  <c:v>#N/A</c:v>
                </c:pt>
                <c:pt idx="9469">
                  <c:v>#N/A</c:v>
                </c:pt>
                <c:pt idx="9470">
                  <c:v>#N/A</c:v>
                </c:pt>
                <c:pt idx="9471">
                  <c:v>#N/A</c:v>
                </c:pt>
                <c:pt idx="9472">
                  <c:v>#N/A</c:v>
                </c:pt>
                <c:pt idx="9473">
                  <c:v>#N/A</c:v>
                </c:pt>
                <c:pt idx="9474">
                  <c:v>#N/A</c:v>
                </c:pt>
                <c:pt idx="9475">
                  <c:v>#N/A</c:v>
                </c:pt>
                <c:pt idx="9476">
                  <c:v>#N/A</c:v>
                </c:pt>
                <c:pt idx="9477">
                  <c:v>#N/A</c:v>
                </c:pt>
                <c:pt idx="9478">
                  <c:v>#N/A</c:v>
                </c:pt>
                <c:pt idx="9479">
                  <c:v>#N/A</c:v>
                </c:pt>
                <c:pt idx="9480">
                  <c:v>#N/A</c:v>
                </c:pt>
                <c:pt idx="9481">
                  <c:v>#N/A</c:v>
                </c:pt>
                <c:pt idx="9482">
                  <c:v>#N/A</c:v>
                </c:pt>
                <c:pt idx="9483">
                  <c:v>#N/A</c:v>
                </c:pt>
                <c:pt idx="9484">
                  <c:v>#N/A</c:v>
                </c:pt>
                <c:pt idx="9485">
                  <c:v>#N/A</c:v>
                </c:pt>
                <c:pt idx="9486">
                  <c:v>#N/A</c:v>
                </c:pt>
                <c:pt idx="9487">
                  <c:v>#N/A</c:v>
                </c:pt>
                <c:pt idx="9488">
                  <c:v>#N/A</c:v>
                </c:pt>
                <c:pt idx="9489">
                  <c:v>#N/A</c:v>
                </c:pt>
                <c:pt idx="9490">
                  <c:v>#N/A</c:v>
                </c:pt>
                <c:pt idx="9491">
                  <c:v>#N/A</c:v>
                </c:pt>
                <c:pt idx="9492">
                  <c:v>#N/A</c:v>
                </c:pt>
                <c:pt idx="9493">
                  <c:v>#N/A</c:v>
                </c:pt>
                <c:pt idx="9494">
                  <c:v>#N/A</c:v>
                </c:pt>
                <c:pt idx="9495">
                  <c:v>#N/A</c:v>
                </c:pt>
                <c:pt idx="9496">
                  <c:v>#N/A</c:v>
                </c:pt>
                <c:pt idx="9497">
                  <c:v>#N/A</c:v>
                </c:pt>
                <c:pt idx="9498">
                  <c:v>#N/A</c:v>
                </c:pt>
                <c:pt idx="9499">
                  <c:v>#N/A</c:v>
                </c:pt>
                <c:pt idx="9500">
                  <c:v>#N/A</c:v>
                </c:pt>
                <c:pt idx="9501">
                  <c:v>#N/A</c:v>
                </c:pt>
                <c:pt idx="9502">
                  <c:v>#N/A</c:v>
                </c:pt>
                <c:pt idx="9503">
                  <c:v>#N/A</c:v>
                </c:pt>
                <c:pt idx="9504">
                  <c:v>#N/A</c:v>
                </c:pt>
                <c:pt idx="9505">
                  <c:v>#N/A</c:v>
                </c:pt>
                <c:pt idx="9506">
                  <c:v>#N/A</c:v>
                </c:pt>
                <c:pt idx="9507">
                  <c:v>#N/A</c:v>
                </c:pt>
                <c:pt idx="9508">
                  <c:v>#N/A</c:v>
                </c:pt>
                <c:pt idx="9509">
                  <c:v>#N/A</c:v>
                </c:pt>
                <c:pt idx="9510">
                  <c:v>#N/A</c:v>
                </c:pt>
                <c:pt idx="9511">
                  <c:v>#N/A</c:v>
                </c:pt>
                <c:pt idx="9512">
                  <c:v>#N/A</c:v>
                </c:pt>
                <c:pt idx="9513">
                  <c:v>#N/A</c:v>
                </c:pt>
                <c:pt idx="9514">
                  <c:v>#N/A</c:v>
                </c:pt>
                <c:pt idx="9515">
                  <c:v>#N/A</c:v>
                </c:pt>
                <c:pt idx="9516">
                  <c:v>#N/A</c:v>
                </c:pt>
                <c:pt idx="9517">
                  <c:v>#N/A</c:v>
                </c:pt>
                <c:pt idx="9518">
                  <c:v>#N/A</c:v>
                </c:pt>
                <c:pt idx="9519">
                  <c:v>#N/A</c:v>
                </c:pt>
                <c:pt idx="9520">
                  <c:v>#N/A</c:v>
                </c:pt>
                <c:pt idx="9521">
                  <c:v>#N/A</c:v>
                </c:pt>
                <c:pt idx="9522">
                  <c:v>#N/A</c:v>
                </c:pt>
                <c:pt idx="9523">
                  <c:v>#N/A</c:v>
                </c:pt>
                <c:pt idx="9524">
                  <c:v>#N/A</c:v>
                </c:pt>
                <c:pt idx="9525">
                  <c:v>#N/A</c:v>
                </c:pt>
                <c:pt idx="9526">
                  <c:v>#N/A</c:v>
                </c:pt>
                <c:pt idx="9527">
                  <c:v>#N/A</c:v>
                </c:pt>
                <c:pt idx="9528">
                  <c:v>#N/A</c:v>
                </c:pt>
                <c:pt idx="9529">
                  <c:v>#N/A</c:v>
                </c:pt>
                <c:pt idx="9530">
                  <c:v>#N/A</c:v>
                </c:pt>
                <c:pt idx="9531">
                  <c:v>#N/A</c:v>
                </c:pt>
                <c:pt idx="9532">
                  <c:v>#N/A</c:v>
                </c:pt>
                <c:pt idx="9533">
                  <c:v>#N/A</c:v>
                </c:pt>
                <c:pt idx="9534">
                  <c:v>#N/A</c:v>
                </c:pt>
                <c:pt idx="9535">
                  <c:v>#N/A</c:v>
                </c:pt>
                <c:pt idx="9536">
                  <c:v>#N/A</c:v>
                </c:pt>
                <c:pt idx="9537">
                  <c:v>#N/A</c:v>
                </c:pt>
                <c:pt idx="9538">
                  <c:v>#N/A</c:v>
                </c:pt>
                <c:pt idx="9539">
                  <c:v>#N/A</c:v>
                </c:pt>
                <c:pt idx="9540">
                  <c:v>#N/A</c:v>
                </c:pt>
                <c:pt idx="9541">
                  <c:v>#N/A</c:v>
                </c:pt>
                <c:pt idx="9542">
                  <c:v>#N/A</c:v>
                </c:pt>
                <c:pt idx="9543">
                  <c:v>#N/A</c:v>
                </c:pt>
                <c:pt idx="9544">
                  <c:v>#N/A</c:v>
                </c:pt>
                <c:pt idx="9545">
                  <c:v>#N/A</c:v>
                </c:pt>
                <c:pt idx="9546">
                  <c:v>#N/A</c:v>
                </c:pt>
                <c:pt idx="9547">
                  <c:v>#N/A</c:v>
                </c:pt>
                <c:pt idx="9548">
                  <c:v>#N/A</c:v>
                </c:pt>
                <c:pt idx="9549">
                  <c:v>#N/A</c:v>
                </c:pt>
                <c:pt idx="9550">
                  <c:v>#N/A</c:v>
                </c:pt>
                <c:pt idx="9551">
                  <c:v>#N/A</c:v>
                </c:pt>
                <c:pt idx="9552">
                  <c:v>#N/A</c:v>
                </c:pt>
                <c:pt idx="9553">
                  <c:v>#N/A</c:v>
                </c:pt>
                <c:pt idx="9554">
                  <c:v>#N/A</c:v>
                </c:pt>
                <c:pt idx="9555">
                  <c:v>#N/A</c:v>
                </c:pt>
                <c:pt idx="9556">
                  <c:v>#N/A</c:v>
                </c:pt>
                <c:pt idx="9557">
                  <c:v>#N/A</c:v>
                </c:pt>
                <c:pt idx="9558">
                  <c:v>#N/A</c:v>
                </c:pt>
                <c:pt idx="9559">
                  <c:v>#N/A</c:v>
                </c:pt>
                <c:pt idx="9560">
                  <c:v>#N/A</c:v>
                </c:pt>
                <c:pt idx="9561">
                  <c:v>#N/A</c:v>
                </c:pt>
                <c:pt idx="9562">
                  <c:v>#N/A</c:v>
                </c:pt>
                <c:pt idx="9563">
                  <c:v>#N/A</c:v>
                </c:pt>
                <c:pt idx="9564">
                  <c:v>#N/A</c:v>
                </c:pt>
                <c:pt idx="9565">
                  <c:v>#N/A</c:v>
                </c:pt>
                <c:pt idx="9566">
                  <c:v>#N/A</c:v>
                </c:pt>
                <c:pt idx="9567">
                  <c:v>#N/A</c:v>
                </c:pt>
                <c:pt idx="9568">
                  <c:v>#N/A</c:v>
                </c:pt>
                <c:pt idx="9569">
                  <c:v>#N/A</c:v>
                </c:pt>
                <c:pt idx="9570">
                  <c:v>#N/A</c:v>
                </c:pt>
                <c:pt idx="9571">
                  <c:v>#N/A</c:v>
                </c:pt>
                <c:pt idx="9572">
                  <c:v>#N/A</c:v>
                </c:pt>
                <c:pt idx="9573">
                  <c:v>#N/A</c:v>
                </c:pt>
                <c:pt idx="9574">
                  <c:v>#N/A</c:v>
                </c:pt>
                <c:pt idx="9575">
                  <c:v>#N/A</c:v>
                </c:pt>
                <c:pt idx="9576">
                  <c:v>#N/A</c:v>
                </c:pt>
                <c:pt idx="9577">
                  <c:v>#N/A</c:v>
                </c:pt>
                <c:pt idx="9578">
                  <c:v>#N/A</c:v>
                </c:pt>
                <c:pt idx="9579">
                  <c:v>#N/A</c:v>
                </c:pt>
                <c:pt idx="9580">
                  <c:v>#N/A</c:v>
                </c:pt>
                <c:pt idx="9581">
                  <c:v>#N/A</c:v>
                </c:pt>
                <c:pt idx="9582">
                  <c:v>#N/A</c:v>
                </c:pt>
                <c:pt idx="9583">
                  <c:v>#N/A</c:v>
                </c:pt>
                <c:pt idx="9584">
                  <c:v>#N/A</c:v>
                </c:pt>
                <c:pt idx="9585">
                  <c:v>#N/A</c:v>
                </c:pt>
                <c:pt idx="9586">
                  <c:v>#N/A</c:v>
                </c:pt>
                <c:pt idx="9587">
                  <c:v>#N/A</c:v>
                </c:pt>
                <c:pt idx="9588">
                  <c:v>#N/A</c:v>
                </c:pt>
                <c:pt idx="9589">
                  <c:v>#N/A</c:v>
                </c:pt>
                <c:pt idx="9590">
                  <c:v>#N/A</c:v>
                </c:pt>
                <c:pt idx="9591">
                  <c:v>#N/A</c:v>
                </c:pt>
                <c:pt idx="9592">
                  <c:v>#N/A</c:v>
                </c:pt>
                <c:pt idx="9593">
                  <c:v>#N/A</c:v>
                </c:pt>
                <c:pt idx="9594">
                  <c:v>#N/A</c:v>
                </c:pt>
                <c:pt idx="9595">
                  <c:v>#N/A</c:v>
                </c:pt>
                <c:pt idx="9596">
                  <c:v>#N/A</c:v>
                </c:pt>
                <c:pt idx="9597">
                  <c:v>#N/A</c:v>
                </c:pt>
                <c:pt idx="9598">
                  <c:v>#N/A</c:v>
                </c:pt>
                <c:pt idx="9599">
                  <c:v>#N/A</c:v>
                </c:pt>
                <c:pt idx="9600">
                  <c:v>#N/A</c:v>
                </c:pt>
                <c:pt idx="9601">
                  <c:v>#N/A</c:v>
                </c:pt>
                <c:pt idx="9602">
                  <c:v>#N/A</c:v>
                </c:pt>
                <c:pt idx="9603">
                  <c:v>#N/A</c:v>
                </c:pt>
                <c:pt idx="9604">
                  <c:v>#N/A</c:v>
                </c:pt>
                <c:pt idx="9605">
                  <c:v>#N/A</c:v>
                </c:pt>
                <c:pt idx="9606">
                  <c:v>#N/A</c:v>
                </c:pt>
                <c:pt idx="9607">
                  <c:v>#N/A</c:v>
                </c:pt>
                <c:pt idx="9608">
                  <c:v>#N/A</c:v>
                </c:pt>
                <c:pt idx="9609">
                  <c:v>#N/A</c:v>
                </c:pt>
                <c:pt idx="9610">
                  <c:v>#N/A</c:v>
                </c:pt>
                <c:pt idx="9611">
                  <c:v>#N/A</c:v>
                </c:pt>
                <c:pt idx="9612">
                  <c:v>#N/A</c:v>
                </c:pt>
                <c:pt idx="9613">
                  <c:v>#N/A</c:v>
                </c:pt>
                <c:pt idx="9614">
                  <c:v>#N/A</c:v>
                </c:pt>
                <c:pt idx="9615">
                  <c:v>#N/A</c:v>
                </c:pt>
                <c:pt idx="9616">
                  <c:v>#N/A</c:v>
                </c:pt>
                <c:pt idx="9617">
                  <c:v>#N/A</c:v>
                </c:pt>
                <c:pt idx="9618">
                  <c:v>#N/A</c:v>
                </c:pt>
                <c:pt idx="9619">
                  <c:v>#N/A</c:v>
                </c:pt>
                <c:pt idx="9620">
                  <c:v>#N/A</c:v>
                </c:pt>
                <c:pt idx="9621">
                  <c:v>#N/A</c:v>
                </c:pt>
                <c:pt idx="9622">
                  <c:v>#N/A</c:v>
                </c:pt>
                <c:pt idx="9623">
                  <c:v>#N/A</c:v>
                </c:pt>
                <c:pt idx="9624">
                  <c:v>#N/A</c:v>
                </c:pt>
                <c:pt idx="9625">
                  <c:v>#N/A</c:v>
                </c:pt>
                <c:pt idx="9626">
                  <c:v>#N/A</c:v>
                </c:pt>
                <c:pt idx="9627">
                  <c:v>#N/A</c:v>
                </c:pt>
                <c:pt idx="9628">
                  <c:v>#N/A</c:v>
                </c:pt>
                <c:pt idx="9629">
                  <c:v>#N/A</c:v>
                </c:pt>
                <c:pt idx="9630">
                  <c:v>#N/A</c:v>
                </c:pt>
                <c:pt idx="9631">
                  <c:v>#N/A</c:v>
                </c:pt>
                <c:pt idx="9632">
                  <c:v>#N/A</c:v>
                </c:pt>
                <c:pt idx="9633">
                  <c:v>#N/A</c:v>
                </c:pt>
                <c:pt idx="9634">
                  <c:v>#N/A</c:v>
                </c:pt>
                <c:pt idx="9635">
                  <c:v>#N/A</c:v>
                </c:pt>
                <c:pt idx="9636">
                  <c:v>#N/A</c:v>
                </c:pt>
                <c:pt idx="9637">
                  <c:v>#N/A</c:v>
                </c:pt>
                <c:pt idx="9638">
                  <c:v>#N/A</c:v>
                </c:pt>
                <c:pt idx="9639">
                  <c:v>#N/A</c:v>
                </c:pt>
                <c:pt idx="9640">
                  <c:v>#N/A</c:v>
                </c:pt>
                <c:pt idx="9641">
                  <c:v>#N/A</c:v>
                </c:pt>
                <c:pt idx="9642">
                  <c:v>#N/A</c:v>
                </c:pt>
                <c:pt idx="9643">
                  <c:v>#N/A</c:v>
                </c:pt>
                <c:pt idx="9644">
                  <c:v>#N/A</c:v>
                </c:pt>
                <c:pt idx="9645">
                  <c:v>#N/A</c:v>
                </c:pt>
                <c:pt idx="9646">
                  <c:v>#N/A</c:v>
                </c:pt>
                <c:pt idx="9647">
                  <c:v>#N/A</c:v>
                </c:pt>
                <c:pt idx="9648">
                  <c:v>#N/A</c:v>
                </c:pt>
                <c:pt idx="9649">
                  <c:v>#N/A</c:v>
                </c:pt>
                <c:pt idx="9650">
                  <c:v>#N/A</c:v>
                </c:pt>
                <c:pt idx="9651">
                  <c:v>#N/A</c:v>
                </c:pt>
                <c:pt idx="9652">
                  <c:v>#N/A</c:v>
                </c:pt>
                <c:pt idx="9653">
                  <c:v>#N/A</c:v>
                </c:pt>
                <c:pt idx="9654">
                  <c:v>#N/A</c:v>
                </c:pt>
                <c:pt idx="9655">
                  <c:v>#N/A</c:v>
                </c:pt>
                <c:pt idx="9656">
                  <c:v>#N/A</c:v>
                </c:pt>
                <c:pt idx="9657">
                  <c:v>#N/A</c:v>
                </c:pt>
                <c:pt idx="9658">
                  <c:v>#N/A</c:v>
                </c:pt>
                <c:pt idx="9659">
                  <c:v>#N/A</c:v>
                </c:pt>
                <c:pt idx="9660">
                  <c:v>#N/A</c:v>
                </c:pt>
                <c:pt idx="9661">
                  <c:v>#N/A</c:v>
                </c:pt>
                <c:pt idx="9662">
                  <c:v>#N/A</c:v>
                </c:pt>
                <c:pt idx="9663">
                  <c:v>#N/A</c:v>
                </c:pt>
                <c:pt idx="9664">
                  <c:v>#N/A</c:v>
                </c:pt>
                <c:pt idx="9665">
                  <c:v>#N/A</c:v>
                </c:pt>
                <c:pt idx="9666">
                  <c:v>#N/A</c:v>
                </c:pt>
                <c:pt idx="9667">
                  <c:v>#N/A</c:v>
                </c:pt>
                <c:pt idx="9668">
                  <c:v>#N/A</c:v>
                </c:pt>
                <c:pt idx="9669">
                  <c:v>#N/A</c:v>
                </c:pt>
                <c:pt idx="9670">
                  <c:v>#N/A</c:v>
                </c:pt>
                <c:pt idx="9671">
                  <c:v>#N/A</c:v>
                </c:pt>
                <c:pt idx="9672">
                  <c:v>#N/A</c:v>
                </c:pt>
                <c:pt idx="9673">
                  <c:v>#N/A</c:v>
                </c:pt>
                <c:pt idx="9674">
                  <c:v>#N/A</c:v>
                </c:pt>
                <c:pt idx="9675">
                  <c:v>#N/A</c:v>
                </c:pt>
                <c:pt idx="9676">
                  <c:v>#N/A</c:v>
                </c:pt>
                <c:pt idx="9677">
                  <c:v>#N/A</c:v>
                </c:pt>
                <c:pt idx="9678">
                  <c:v>#N/A</c:v>
                </c:pt>
                <c:pt idx="9679">
                  <c:v>#N/A</c:v>
                </c:pt>
                <c:pt idx="9680">
                  <c:v>#N/A</c:v>
                </c:pt>
                <c:pt idx="9681">
                  <c:v>#N/A</c:v>
                </c:pt>
                <c:pt idx="9682">
                  <c:v>#N/A</c:v>
                </c:pt>
                <c:pt idx="9683">
                  <c:v>#N/A</c:v>
                </c:pt>
                <c:pt idx="9684">
                  <c:v>#N/A</c:v>
                </c:pt>
                <c:pt idx="9685">
                  <c:v>#N/A</c:v>
                </c:pt>
                <c:pt idx="9686">
                  <c:v>#N/A</c:v>
                </c:pt>
                <c:pt idx="9687">
                  <c:v>#N/A</c:v>
                </c:pt>
                <c:pt idx="9688">
                  <c:v>#N/A</c:v>
                </c:pt>
                <c:pt idx="9689">
                  <c:v>#N/A</c:v>
                </c:pt>
                <c:pt idx="9690">
                  <c:v>#N/A</c:v>
                </c:pt>
                <c:pt idx="9691">
                  <c:v>#N/A</c:v>
                </c:pt>
                <c:pt idx="9692">
                  <c:v>#N/A</c:v>
                </c:pt>
                <c:pt idx="9693">
                  <c:v>#N/A</c:v>
                </c:pt>
                <c:pt idx="9694">
                  <c:v>#N/A</c:v>
                </c:pt>
                <c:pt idx="9695">
                  <c:v>#N/A</c:v>
                </c:pt>
                <c:pt idx="9696">
                  <c:v>#N/A</c:v>
                </c:pt>
                <c:pt idx="9697">
                  <c:v>#N/A</c:v>
                </c:pt>
                <c:pt idx="9698">
                  <c:v>#N/A</c:v>
                </c:pt>
                <c:pt idx="9699">
                  <c:v>#N/A</c:v>
                </c:pt>
                <c:pt idx="9700">
                  <c:v>#N/A</c:v>
                </c:pt>
                <c:pt idx="9701">
                  <c:v>#N/A</c:v>
                </c:pt>
                <c:pt idx="9702">
                  <c:v>#N/A</c:v>
                </c:pt>
                <c:pt idx="9703">
                  <c:v>#N/A</c:v>
                </c:pt>
                <c:pt idx="9704">
                  <c:v>#N/A</c:v>
                </c:pt>
                <c:pt idx="9705">
                  <c:v>#N/A</c:v>
                </c:pt>
                <c:pt idx="9706">
                  <c:v>#N/A</c:v>
                </c:pt>
                <c:pt idx="9707">
                  <c:v>#N/A</c:v>
                </c:pt>
                <c:pt idx="9708">
                  <c:v>#N/A</c:v>
                </c:pt>
                <c:pt idx="9709">
                  <c:v>#N/A</c:v>
                </c:pt>
                <c:pt idx="9710">
                  <c:v>#N/A</c:v>
                </c:pt>
                <c:pt idx="9711">
                  <c:v>#N/A</c:v>
                </c:pt>
                <c:pt idx="9712">
                  <c:v>#N/A</c:v>
                </c:pt>
                <c:pt idx="9713">
                  <c:v>#N/A</c:v>
                </c:pt>
                <c:pt idx="9714">
                  <c:v>#N/A</c:v>
                </c:pt>
                <c:pt idx="9715">
                  <c:v>#N/A</c:v>
                </c:pt>
                <c:pt idx="9716">
                  <c:v>#N/A</c:v>
                </c:pt>
                <c:pt idx="9717">
                  <c:v>#N/A</c:v>
                </c:pt>
                <c:pt idx="9718">
                  <c:v>#N/A</c:v>
                </c:pt>
                <c:pt idx="9719">
                  <c:v>#N/A</c:v>
                </c:pt>
                <c:pt idx="9720">
                  <c:v>#N/A</c:v>
                </c:pt>
                <c:pt idx="9721">
                  <c:v>#N/A</c:v>
                </c:pt>
                <c:pt idx="9722">
                  <c:v>#N/A</c:v>
                </c:pt>
                <c:pt idx="9723">
                  <c:v>#N/A</c:v>
                </c:pt>
                <c:pt idx="9724">
                  <c:v>#N/A</c:v>
                </c:pt>
                <c:pt idx="9725">
                  <c:v>#N/A</c:v>
                </c:pt>
                <c:pt idx="9726">
                  <c:v>#N/A</c:v>
                </c:pt>
                <c:pt idx="9727">
                  <c:v>#N/A</c:v>
                </c:pt>
                <c:pt idx="9728">
                  <c:v>#N/A</c:v>
                </c:pt>
                <c:pt idx="9729">
                  <c:v>#N/A</c:v>
                </c:pt>
                <c:pt idx="9730">
                  <c:v>#N/A</c:v>
                </c:pt>
                <c:pt idx="9731">
                  <c:v>#N/A</c:v>
                </c:pt>
                <c:pt idx="9732">
                  <c:v>#N/A</c:v>
                </c:pt>
                <c:pt idx="9733">
                  <c:v>#N/A</c:v>
                </c:pt>
                <c:pt idx="9734">
                  <c:v>#N/A</c:v>
                </c:pt>
                <c:pt idx="9735">
                  <c:v>#N/A</c:v>
                </c:pt>
                <c:pt idx="9736">
                  <c:v>#N/A</c:v>
                </c:pt>
                <c:pt idx="9737">
                  <c:v>#N/A</c:v>
                </c:pt>
                <c:pt idx="9738">
                  <c:v>#N/A</c:v>
                </c:pt>
                <c:pt idx="9739">
                  <c:v>#N/A</c:v>
                </c:pt>
                <c:pt idx="9740">
                  <c:v>#N/A</c:v>
                </c:pt>
                <c:pt idx="9741">
                  <c:v>#N/A</c:v>
                </c:pt>
                <c:pt idx="9742">
                  <c:v>#N/A</c:v>
                </c:pt>
                <c:pt idx="9743">
                  <c:v>#N/A</c:v>
                </c:pt>
                <c:pt idx="9744">
                  <c:v>#N/A</c:v>
                </c:pt>
                <c:pt idx="9745">
                  <c:v>#N/A</c:v>
                </c:pt>
                <c:pt idx="9746">
                  <c:v>#N/A</c:v>
                </c:pt>
                <c:pt idx="9747">
                  <c:v>#N/A</c:v>
                </c:pt>
                <c:pt idx="9748">
                  <c:v>#N/A</c:v>
                </c:pt>
                <c:pt idx="9749">
                  <c:v>#N/A</c:v>
                </c:pt>
                <c:pt idx="9750">
                  <c:v>#N/A</c:v>
                </c:pt>
                <c:pt idx="9751">
                  <c:v>#N/A</c:v>
                </c:pt>
                <c:pt idx="9752">
                  <c:v>#N/A</c:v>
                </c:pt>
                <c:pt idx="9753">
                  <c:v>#N/A</c:v>
                </c:pt>
                <c:pt idx="9754">
                  <c:v>#N/A</c:v>
                </c:pt>
                <c:pt idx="9755">
                  <c:v>#N/A</c:v>
                </c:pt>
                <c:pt idx="9756">
                  <c:v>#N/A</c:v>
                </c:pt>
                <c:pt idx="9757">
                  <c:v>#N/A</c:v>
                </c:pt>
                <c:pt idx="9758">
                  <c:v>#N/A</c:v>
                </c:pt>
                <c:pt idx="9759">
                  <c:v>#N/A</c:v>
                </c:pt>
                <c:pt idx="9760">
                  <c:v>#N/A</c:v>
                </c:pt>
                <c:pt idx="9761">
                  <c:v>#N/A</c:v>
                </c:pt>
                <c:pt idx="9762">
                  <c:v>#N/A</c:v>
                </c:pt>
                <c:pt idx="9763">
                  <c:v>#N/A</c:v>
                </c:pt>
                <c:pt idx="9764">
                  <c:v>#N/A</c:v>
                </c:pt>
                <c:pt idx="9765">
                  <c:v>#N/A</c:v>
                </c:pt>
                <c:pt idx="9766">
                  <c:v>#N/A</c:v>
                </c:pt>
                <c:pt idx="9767">
                  <c:v>#N/A</c:v>
                </c:pt>
                <c:pt idx="9768">
                  <c:v>#N/A</c:v>
                </c:pt>
                <c:pt idx="9769">
                  <c:v>#N/A</c:v>
                </c:pt>
                <c:pt idx="9770">
                  <c:v>#N/A</c:v>
                </c:pt>
                <c:pt idx="9771">
                  <c:v>#N/A</c:v>
                </c:pt>
                <c:pt idx="9772">
                  <c:v>#N/A</c:v>
                </c:pt>
                <c:pt idx="9773">
                  <c:v>#N/A</c:v>
                </c:pt>
                <c:pt idx="9774">
                  <c:v>#N/A</c:v>
                </c:pt>
                <c:pt idx="9775">
                  <c:v>#N/A</c:v>
                </c:pt>
                <c:pt idx="9776">
                  <c:v>#N/A</c:v>
                </c:pt>
                <c:pt idx="9777">
                  <c:v>#N/A</c:v>
                </c:pt>
                <c:pt idx="9778">
                  <c:v>#N/A</c:v>
                </c:pt>
                <c:pt idx="9779">
                  <c:v>#N/A</c:v>
                </c:pt>
                <c:pt idx="9780">
                  <c:v>#N/A</c:v>
                </c:pt>
                <c:pt idx="9781">
                  <c:v>#N/A</c:v>
                </c:pt>
                <c:pt idx="9782">
                  <c:v>#N/A</c:v>
                </c:pt>
                <c:pt idx="9783">
                  <c:v>#N/A</c:v>
                </c:pt>
                <c:pt idx="9784">
                  <c:v>#N/A</c:v>
                </c:pt>
                <c:pt idx="9785">
                  <c:v>#N/A</c:v>
                </c:pt>
                <c:pt idx="9786">
                  <c:v>#N/A</c:v>
                </c:pt>
                <c:pt idx="9787">
                  <c:v>#N/A</c:v>
                </c:pt>
                <c:pt idx="9788">
                  <c:v>#N/A</c:v>
                </c:pt>
                <c:pt idx="9789">
                  <c:v>#N/A</c:v>
                </c:pt>
                <c:pt idx="9790">
                  <c:v>#N/A</c:v>
                </c:pt>
                <c:pt idx="9791">
                  <c:v>#N/A</c:v>
                </c:pt>
                <c:pt idx="9792">
                  <c:v>#N/A</c:v>
                </c:pt>
                <c:pt idx="9793">
                  <c:v>#N/A</c:v>
                </c:pt>
                <c:pt idx="9794">
                  <c:v>#N/A</c:v>
                </c:pt>
                <c:pt idx="9795">
                  <c:v>#N/A</c:v>
                </c:pt>
                <c:pt idx="9796">
                  <c:v>#N/A</c:v>
                </c:pt>
                <c:pt idx="9797">
                  <c:v>#N/A</c:v>
                </c:pt>
                <c:pt idx="9798">
                  <c:v>#N/A</c:v>
                </c:pt>
                <c:pt idx="9799">
                  <c:v>#N/A</c:v>
                </c:pt>
                <c:pt idx="9800">
                  <c:v>#N/A</c:v>
                </c:pt>
                <c:pt idx="9801">
                  <c:v>#N/A</c:v>
                </c:pt>
                <c:pt idx="9802">
                  <c:v>#N/A</c:v>
                </c:pt>
                <c:pt idx="9803">
                  <c:v>#N/A</c:v>
                </c:pt>
                <c:pt idx="9804">
                  <c:v>#N/A</c:v>
                </c:pt>
                <c:pt idx="9805">
                  <c:v>#N/A</c:v>
                </c:pt>
                <c:pt idx="9806">
                  <c:v>#N/A</c:v>
                </c:pt>
                <c:pt idx="9807">
                  <c:v>#N/A</c:v>
                </c:pt>
                <c:pt idx="9808">
                  <c:v>#N/A</c:v>
                </c:pt>
                <c:pt idx="9809">
                  <c:v>#N/A</c:v>
                </c:pt>
                <c:pt idx="9810">
                  <c:v>#N/A</c:v>
                </c:pt>
                <c:pt idx="9811">
                  <c:v>#N/A</c:v>
                </c:pt>
                <c:pt idx="9812">
                  <c:v>#N/A</c:v>
                </c:pt>
                <c:pt idx="9813">
                  <c:v>#N/A</c:v>
                </c:pt>
                <c:pt idx="9814">
                  <c:v>#N/A</c:v>
                </c:pt>
                <c:pt idx="9815">
                  <c:v>#N/A</c:v>
                </c:pt>
                <c:pt idx="9816">
                  <c:v>#N/A</c:v>
                </c:pt>
                <c:pt idx="9817">
                  <c:v>#N/A</c:v>
                </c:pt>
                <c:pt idx="9818">
                  <c:v>#N/A</c:v>
                </c:pt>
                <c:pt idx="9819">
                  <c:v>#N/A</c:v>
                </c:pt>
                <c:pt idx="9820">
                  <c:v>#N/A</c:v>
                </c:pt>
                <c:pt idx="9821">
                  <c:v>#N/A</c:v>
                </c:pt>
                <c:pt idx="9822">
                  <c:v>#N/A</c:v>
                </c:pt>
                <c:pt idx="9823">
                  <c:v>#N/A</c:v>
                </c:pt>
                <c:pt idx="9824">
                  <c:v>#N/A</c:v>
                </c:pt>
                <c:pt idx="9825">
                  <c:v>#N/A</c:v>
                </c:pt>
                <c:pt idx="9826">
                  <c:v>#N/A</c:v>
                </c:pt>
                <c:pt idx="9827">
                  <c:v>#N/A</c:v>
                </c:pt>
                <c:pt idx="9828">
                  <c:v>#N/A</c:v>
                </c:pt>
                <c:pt idx="9829">
                  <c:v>#N/A</c:v>
                </c:pt>
                <c:pt idx="9830">
                  <c:v>#N/A</c:v>
                </c:pt>
                <c:pt idx="9831">
                  <c:v>#N/A</c:v>
                </c:pt>
                <c:pt idx="9832">
                  <c:v>#N/A</c:v>
                </c:pt>
                <c:pt idx="9833">
                  <c:v>#N/A</c:v>
                </c:pt>
                <c:pt idx="9834">
                  <c:v>#N/A</c:v>
                </c:pt>
                <c:pt idx="9835">
                  <c:v>#N/A</c:v>
                </c:pt>
                <c:pt idx="9836">
                  <c:v>#N/A</c:v>
                </c:pt>
                <c:pt idx="9837">
                  <c:v>#N/A</c:v>
                </c:pt>
                <c:pt idx="9838">
                  <c:v>#N/A</c:v>
                </c:pt>
                <c:pt idx="9839">
                  <c:v>#N/A</c:v>
                </c:pt>
                <c:pt idx="9840">
                  <c:v>#N/A</c:v>
                </c:pt>
                <c:pt idx="9841">
                  <c:v>#N/A</c:v>
                </c:pt>
                <c:pt idx="9842">
                  <c:v>#N/A</c:v>
                </c:pt>
                <c:pt idx="9843">
                  <c:v>#N/A</c:v>
                </c:pt>
                <c:pt idx="9844">
                  <c:v>#N/A</c:v>
                </c:pt>
                <c:pt idx="9845">
                  <c:v>#N/A</c:v>
                </c:pt>
                <c:pt idx="9846">
                  <c:v>#N/A</c:v>
                </c:pt>
                <c:pt idx="9847">
                  <c:v>#N/A</c:v>
                </c:pt>
                <c:pt idx="9848">
                  <c:v>#N/A</c:v>
                </c:pt>
                <c:pt idx="9849">
                  <c:v>#N/A</c:v>
                </c:pt>
                <c:pt idx="9850">
                  <c:v>#N/A</c:v>
                </c:pt>
                <c:pt idx="9851">
                  <c:v>#N/A</c:v>
                </c:pt>
                <c:pt idx="9852">
                  <c:v>#N/A</c:v>
                </c:pt>
                <c:pt idx="9853">
                  <c:v>#N/A</c:v>
                </c:pt>
                <c:pt idx="9854">
                  <c:v>#N/A</c:v>
                </c:pt>
                <c:pt idx="9855">
                  <c:v>#N/A</c:v>
                </c:pt>
                <c:pt idx="9856">
                  <c:v>#N/A</c:v>
                </c:pt>
                <c:pt idx="9857">
                  <c:v>#N/A</c:v>
                </c:pt>
                <c:pt idx="9858">
                  <c:v>#N/A</c:v>
                </c:pt>
                <c:pt idx="9859">
                  <c:v>#N/A</c:v>
                </c:pt>
                <c:pt idx="9860">
                  <c:v>#N/A</c:v>
                </c:pt>
                <c:pt idx="9861">
                  <c:v>#N/A</c:v>
                </c:pt>
                <c:pt idx="9862">
                  <c:v>#N/A</c:v>
                </c:pt>
                <c:pt idx="9863">
                  <c:v>#N/A</c:v>
                </c:pt>
                <c:pt idx="9864">
                  <c:v>#N/A</c:v>
                </c:pt>
                <c:pt idx="9865">
                  <c:v>#N/A</c:v>
                </c:pt>
                <c:pt idx="9866">
                  <c:v>#N/A</c:v>
                </c:pt>
                <c:pt idx="9867">
                  <c:v>#N/A</c:v>
                </c:pt>
                <c:pt idx="9868">
                  <c:v>#N/A</c:v>
                </c:pt>
                <c:pt idx="9869">
                  <c:v>#N/A</c:v>
                </c:pt>
                <c:pt idx="9870">
                  <c:v>#N/A</c:v>
                </c:pt>
                <c:pt idx="9871">
                  <c:v>#N/A</c:v>
                </c:pt>
                <c:pt idx="9872">
                  <c:v>#N/A</c:v>
                </c:pt>
                <c:pt idx="9873">
                  <c:v>#N/A</c:v>
                </c:pt>
                <c:pt idx="9874">
                  <c:v>#N/A</c:v>
                </c:pt>
                <c:pt idx="9875">
                  <c:v>#N/A</c:v>
                </c:pt>
                <c:pt idx="9876">
                  <c:v>#N/A</c:v>
                </c:pt>
                <c:pt idx="9877">
                  <c:v>#N/A</c:v>
                </c:pt>
                <c:pt idx="9878">
                  <c:v>#N/A</c:v>
                </c:pt>
                <c:pt idx="9879">
                  <c:v>#N/A</c:v>
                </c:pt>
                <c:pt idx="9880">
                  <c:v>#N/A</c:v>
                </c:pt>
                <c:pt idx="9881">
                  <c:v>#N/A</c:v>
                </c:pt>
                <c:pt idx="9882">
                  <c:v>#N/A</c:v>
                </c:pt>
                <c:pt idx="9883">
                  <c:v>#N/A</c:v>
                </c:pt>
                <c:pt idx="9884">
                  <c:v>#N/A</c:v>
                </c:pt>
                <c:pt idx="9885">
                  <c:v>#N/A</c:v>
                </c:pt>
                <c:pt idx="9886">
                  <c:v>#N/A</c:v>
                </c:pt>
                <c:pt idx="9887">
                  <c:v>#N/A</c:v>
                </c:pt>
                <c:pt idx="9888">
                  <c:v>#N/A</c:v>
                </c:pt>
                <c:pt idx="9889">
                  <c:v>#N/A</c:v>
                </c:pt>
                <c:pt idx="9890">
                  <c:v>#N/A</c:v>
                </c:pt>
                <c:pt idx="9891">
                  <c:v>#N/A</c:v>
                </c:pt>
                <c:pt idx="9892">
                  <c:v>#N/A</c:v>
                </c:pt>
                <c:pt idx="9893">
                  <c:v>#N/A</c:v>
                </c:pt>
                <c:pt idx="9894">
                  <c:v>#N/A</c:v>
                </c:pt>
                <c:pt idx="9895">
                  <c:v>#N/A</c:v>
                </c:pt>
                <c:pt idx="9896">
                  <c:v>#N/A</c:v>
                </c:pt>
                <c:pt idx="9897">
                  <c:v>#N/A</c:v>
                </c:pt>
                <c:pt idx="9898">
                  <c:v>#N/A</c:v>
                </c:pt>
                <c:pt idx="9899">
                  <c:v>#N/A</c:v>
                </c:pt>
                <c:pt idx="9900">
                  <c:v>#N/A</c:v>
                </c:pt>
                <c:pt idx="9901">
                  <c:v>#N/A</c:v>
                </c:pt>
                <c:pt idx="9902">
                  <c:v>#N/A</c:v>
                </c:pt>
                <c:pt idx="9903">
                  <c:v>#N/A</c:v>
                </c:pt>
                <c:pt idx="9904">
                  <c:v>#N/A</c:v>
                </c:pt>
                <c:pt idx="9905">
                  <c:v>#N/A</c:v>
                </c:pt>
                <c:pt idx="9906">
                  <c:v>#N/A</c:v>
                </c:pt>
                <c:pt idx="9907">
                  <c:v>#N/A</c:v>
                </c:pt>
                <c:pt idx="9908">
                  <c:v>#N/A</c:v>
                </c:pt>
                <c:pt idx="9909">
                  <c:v>#N/A</c:v>
                </c:pt>
                <c:pt idx="9910">
                  <c:v>#N/A</c:v>
                </c:pt>
                <c:pt idx="9911">
                  <c:v>#N/A</c:v>
                </c:pt>
                <c:pt idx="9912">
                  <c:v>#N/A</c:v>
                </c:pt>
                <c:pt idx="9913">
                  <c:v>#N/A</c:v>
                </c:pt>
                <c:pt idx="9914">
                  <c:v>#N/A</c:v>
                </c:pt>
                <c:pt idx="9915">
                  <c:v>#N/A</c:v>
                </c:pt>
                <c:pt idx="9916">
                  <c:v>#N/A</c:v>
                </c:pt>
                <c:pt idx="9917">
                  <c:v>#N/A</c:v>
                </c:pt>
                <c:pt idx="9918">
                  <c:v>#N/A</c:v>
                </c:pt>
                <c:pt idx="9919">
                  <c:v>#N/A</c:v>
                </c:pt>
                <c:pt idx="9920">
                  <c:v>#N/A</c:v>
                </c:pt>
                <c:pt idx="9921">
                  <c:v>#N/A</c:v>
                </c:pt>
                <c:pt idx="9922">
                  <c:v>#N/A</c:v>
                </c:pt>
                <c:pt idx="9923">
                  <c:v>#N/A</c:v>
                </c:pt>
                <c:pt idx="9924">
                  <c:v>#N/A</c:v>
                </c:pt>
                <c:pt idx="9925">
                  <c:v>#N/A</c:v>
                </c:pt>
                <c:pt idx="9926">
                  <c:v>#N/A</c:v>
                </c:pt>
                <c:pt idx="9927">
                  <c:v>#N/A</c:v>
                </c:pt>
                <c:pt idx="9928">
                  <c:v>#N/A</c:v>
                </c:pt>
                <c:pt idx="9929">
                  <c:v>#N/A</c:v>
                </c:pt>
                <c:pt idx="9930">
                  <c:v>#N/A</c:v>
                </c:pt>
                <c:pt idx="9931">
                  <c:v>#N/A</c:v>
                </c:pt>
                <c:pt idx="9932">
                  <c:v>#N/A</c:v>
                </c:pt>
                <c:pt idx="9933">
                  <c:v>#N/A</c:v>
                </c:pt>
                <c:pt idx="9934">
                  <c:v>#N/A</c:v>
                </c:pt>
                <c:pt idx="9935">
                  <c:v>#N/A</c:v>
                </c:pt>
                <c:pt idx="9936">
                  <c:v>#N/A</c:v>
                </c:pt>
                <c:pt idx="9937">
                  <c:v>#N/A</c:v>
                </c:pt>
                <c:pt idx="9938">
                  <c:v>#N/A</c:v>
                </c:pt>
                <c:pt idx="9939">
                  <c:v>#N/A</c:v>
                </c:pt>
                <c:pt idx="9940">
                  <c:v>#N/A</c:v>
                </c:pt>
                <c:pt idx="9941">
                  <c:v>#N/A</c:v>
                </c:pt>
                <c:pt idx="9942">
                  <c:v>#N/A</c:v>
                </c:pt>
                <c:pt idx="9943">
                  <c:v>#N/A</c:v>
                </c:pt>
                <c:pt idx="9944">
                  <c:v>#N/A</c:v>
                </c:pt>
                <c:pt idx="9945">
                  <c:v>#N/A</c:v>
                </c:pt>
                <c:pt idx="9946">
                  <c:v>#N/A</c:v>
                </c:pt>
                <c:pt idx="9947">
                  <c:v>#N/A</c:v>
                </c:pt>
                <c:pt idx="9948">
                  <c:v>#N/A</c:v>
                </c:pt>
                <c:pt idx="9949">
                  <c:v>#N/A</c:v>
                </c:pt>
                <c:pt idx="9950">
                  <c:v>#N/A</c:v>
                </c:pt>
                <c:pt idx="9951">
                  <c:v>#N/A</c:v>
                </c:pt>
                <c:pt idx="9952">
                  <c:v>#N/A</c:v>
                </c:pt>
                <c:pt idx="9953">
                  <c:v>#N/A</c:v>
                </c:pt>
                <c:pt idx="9954">
                  <c:v>#N/A</c:v>
                </c:pt>
                <c:pt idx="9955">
                  <c:v>#N/A</c:v>
                </c:pt>
                <c:pt idx="9956">
                  <c:v>#N/A</c:v>
                </c:pt>
                <c:pt idx="9957">
                  <c:v>#N/A</c:v>
                </c:pt>
                <c:pt idx="9958">
                  <c:v>#N/A</c:v>
                </c:pt>
                <c:pt idx="9959">
                  <c:v>#N/A</c:v>
                </c:pt>
                <c:pt idx="9960">
                  <c:v>#N/A</c:v>
                </c:pt>
                <c:pt idx="9961">
                  <c:v>#N/A</c:v>
                </c:pt>
                <c:pt idx="9962">
                  <c:v>#N/A</c:v>
                </c:pt>
                <c:pt idx="9963">
                  <c:v>#N/A</c:v>
                </c:pt>
                <c:pt idx="9964">
                  <c:v>#N/A</c:v>
                </c:pt>
                <c:pt idx="9965">
                  <c:v>#N/A</c:v>
                </c:pt>
                <c:pt idx="9966">
                  <c:v>#N/A</c:v>
                </c:pt>
                <c:pt idx="9967">
                  <c:v>#N/A</c:v>
                </c:pt>
                <c:pt idx="9968">
                  <c:v>#N/A</c:v>
                </c:pt>
                <c:pt idx="9969">
                  <c:v>#N/A</c:v>
                </c:pt>
                <c:pt idx="9970">
                  <c:v>#N/A</c:v>
                </c:pt>
                <c:pt idx="9971">
                  <c:v>#N/A</c:v>
                </c:pt>
                <c:pt idx="9972">
                  <c:v>#N/A</c:v>
                </c:pt>
                <c:pt idx="9973">
                  <c:v>#N/A</c:v>
                </c:pt>
                <c:pt idx="9974">
                  <c:v>#N/A</c:v>
                </c:pt>
                <c:pt idx="9975">
                  <c:v>#N/A</c:v>
                </c:pt>
                <c:pt idx="9976">
                  <c:v>#N/A</c:v>
                </c:pt>
                <c:pt idx="9977">
                  <c:v>#N/A</c:v>
                </c:pt>
                <c:pt idx="9978">
                  <c:v>#N/A</c:v>
                </c:pt>
                <c:pt idx="9979">
                  <c:v>#N/A</c:v>
                </c:pt>
                <c:pt idx="9980">
                  <c:v>#N/A</c:v>
                </c:pt>
                <c:pt idx="9981">
                  <c:v>#N/A</c:v>
                </c:pt>
                <c:pt idx="9982">
                  <c:v>#N/A</c:v>
                </c:pt>
                <c:pt idx="9983">
                  <c:v>#N/A</c:v>
                </c:pt>
                <c:pt idx="9984">
                  <c:v>#N/A</c:v>
                </c:pt>
                <c:pt idx="9985">
                  <c:v>#N/A</c:v>
                </c:pt>
                <c:pt idx="9986">
                  <c:v>#N/A</c:v>
                </c:pt>
                <c:pt idx="9987">
                  <c:v>#N/A</c:v>
                </c:pt>
                <c:pt idx="9988">
                  <c:v>#N/A</c:v>
                </c:pt>
                <c:pt idx="9989">
                  <c:v>#N/A</c:v>
                </c:pt>
                <c:pt idx="9990">
                  <c:v>#N/A</c:v>
                </c:pt>
                <c:pt idx="9991">
                  <c:v>#N/A</c:v>
                </c:pt>
                <c:pt idx="9992">
                  <c:v>#N/A</c:v>
                </c:pt>
                <c:pt idx="9993">
                  <c:v>#N/A</c:v>
                </c:pt>
                <c:pt idx="9994">
                  <c:v>#N/A</c:v>
                </c:pt>
                <c:pt idx="9995">
                  <c:v>#N/A</c:v>
                </c:pt>
                <c:pt idx="9996">
                  <c:v>#N/A</c:v>
                </c:pt>
                <c:pt idx="9997">
                  <c:v>#N/A</c:v>
                </c:pt>
                <c:pt idx="9998">
                  <c:v>#N/A</c:v>
                </c:pt>
                <c:pt idx="9999">
                  <c:v>#N/A</c:v>
                </c:pt>
              </c:numCache>
            </c:numRef>
          </c:xVal>
          <c:yVal>
            <c:numRef>
              <c:f>'Volcano &amp; Quant FDR'!$BD$2:$BD$10001</c:f>
              <c:numCache>
                <c:formatCode>General</c:formatCode>
                <c:ptCount val="10000"/>
                <c:pt idx="0">
                  <c:v>0.178530603647232</c:v>
                </c:pt>
                <c:pt idx="1">
                  <c:v>0.41683980822563199</c:v>
                </c:pt>
                <c:pt idx="2">
                  <c:v>0.65720611810684204</c:v>
                </c:pt>
                <c:pt idx="3">
                  <c:v>9.6127172888316202E-10</c:v>
                </c:pt>
                <c:pt idx="4">
                  <c:v>0.273804992437363</c:v>
                </c:pt>
                <c:pt idx="5">
                  <c:v>2.4628369137644799E-2</c:v>
                </c:pt>
                <c:pt idx="6">
                  <c:v>1.15198301500641E-4</c:v>
                </c:pt>
                <c:pt idx="7">
                  <c:v>0.97840422391891502</c:v>
                </c:pt>
                <c:pt idx="8">
                  <c:v>5.1968791522085701E-3</c:v>
                </c:pt>
                <c:pt idx="9">
                  <c:v>0.58744132518768299</c:v>
                </c:pt>
                <c:pt idx="10">
                  <c:v>4.9383821476567399E-9</c:v>
                </c:pt>
                <c:pt idx="11">
                  <c:v>0.41693308949470498</c:v>
                </c:pt>
                <c:pt idx="12">
                  <c:v>0.30373349785804699</c:v>
                </c:pt>
                <c:pt idx="13">
                  <c:v>7.1689106523990603E-2</c:v>
                </c:pt>
                <c:pt idx="14">
                  <c:v>0.68752348423004195</c:v>
                </c:pt>
                <c:pt idx="15">
                  <c:v>0.247664004564285</c:v>
                </c:pt>
                <c:pt idx="16">
                  <c:v>0.96902668476104703</c:v>
                </c:pt>
                <c:pt idx="17">
                  <c:v>5.5169737897813303E-3</c:v>
                </c:pt>
                <c:pt idx="18">
                  <c:v>0.948705613613129</c:v>
                </c:pt>
                <c:pt idx="19">
                  <c:v>0.61080127954482999</c:v>
                </c:pt>
                <c:pt idx="20">
                  <c:v>0.63504379987716697</c:v>
                </c:pt>
                <c:pt idx="21">
                  <c:v>1.0939550120383501E-3</c:v>
                </c:pt>
                <c:pt idx="22">
                  <c:v>2.5165559723973299E-2</c:v>
                </c:pt>
                <c:pt idx="23">
                  <c:v>0.98001211881637595</c:v>
                </c:pt>
                <c:pt idx="24">
                  <c:v>4.1895020753145197E-2</c:v>
                </c:pt>
                <c:pt idx="25">
                  <c:v>1.28771699965E-2</c:v>
                </c:pt>
                <c:pt idx="26">
                  <c:v>4.46615880355239E-3</c:v>
                </c:pt>
                <c:pt idx="27">
                  <c:v>0.140621602535248</c:v>
                </c:pt>
                <c:pt idx="28">
                  <c:v>0.91656160354614302</c:v>
                </c:pt>
                <c:pt idx="29">
                  <c:v>2.06515304744244E-2</c:v>
                </c:pt>
                <c:pt idx="30">
                  <c:v>0.63505351543426503</c:v>
                </c:pt>
                <c:pt idx="31">
                  <c:v>2.1354840100684699E-6</c:v>
                </c:pt>
                <c:pt idx="32">
                  <c:v>0.16654929518699599</c:v>
                </c:pt>
                <c:pt idx="33">
                  <c:v>0.56368672847747803</c:v>
                </c:pt>
                <c:pt idx="34">
                  <c:v>9.5298148691654205E-2</c:v>
                </c:pt>
                <c:pt idx="35">
                  <c:v>0.37021049857139599</c:v>
                </c:pt>
                <c:pt idx="36">
                  <c:v>0.29735690355300898</c:v>
                </c:pt>
                <c:pt idx="37">
                  <c:v>0.80675017833709695</c:v>
                </c:pt>
                <c:pt idx="38">
                  <c:v>4.8975828103721098E-3</c:v>
                </c:pt>
                <c:pt idx="39">
                  <c:v>1.40704903751612E-2</c:v>
                </c:pt>
                <c:pt idx="40">
                  <c:v>3.4670059103518698E-3</c:v>
                </c:pt>
                <c:pt idx="41">
                  <c:v>0.12626940011978099</c:v>
                </c:pt>
                <c:pt idx="42">
                  <c:v>0.107596896588802</c:v>
                </c:pt>
                <c:pt idx="43">
                  <c:v>0.88570088148117099</c:v>
                </c:pt>
                <c:pt idx="44">
                  <c:v>8.6019672453403508E-3</c:v>
                </c:pt>
                <c:pt idx="45">
                  <c:v>0.33214008808135997</c:v>
                </c:pt>
                <c:pt idx="46">
                  <c:v>6.06601079925895E-3</c:v>
                </c:pt>
                <c:pt idx="47">
                  <c:v>0.99830627441406306</c:v>
                </c:pt>
                <c:pt idx="48">
                  <c:v>0.56056207418441795</c:v>
                </c:pt>
                <c:pt idx="49">
                  <c:v>0.85359287261962902</c:v>
                </c:pt>
                <c:pt idx="50">
                  <c:v>4.8293769359588597E-3</c:v>
                </c:pt>
                <c:pt idx="51">
                  <c:v>2.6617109775543199E-2</c:v>
                </c:pt>
                <c:pt idx="52">
                  <c:v>2.3119829595089E-2</c:v>
                </c:pt>
                <c:pt idx="53">
                  <c:v>0.58423328399658203</c:v>
                </c:pt>
                <c:pt idx="54">
                  <c:v>0.34249618649482699</c:v>
                </c:pt>
                <c:pt idx="55">
                  <c:v>0.239076197147369</c:v>
                </c:pt>
                <c:pt idx="56">
                  <c:v>1.17452400445472E-4</c:v>
                </c:pt>
                <c:pt idx="57">
                  <c:v>0.36135691404342701</c:v>
                </c:pt>
                <c:pt idx="58">
                  <c:v>3.68026793003082E-2</c:v>
                </c:pt>
                <c:pt idx="59">
                  <c:v>0.61082398891448997</c:v>
                </c:pt>
                <c:pt idx="60">
                  <c:v>0.70821428298950195</c:v>
                </c:pt>
                <c:pt idx="61">
                  <c:v>0.47590249776840199</c:v>
                </c:pt>
                <c:pt idx="62">
                  <c:v>3.9784539490938201E-2</c:v>
                </c:pt>
                <c:pt idx="63">
                  <c:v>6.0609067986661103E-6</c:v>
                </c:pt>
                <c:pt idx="64">
                  <c:v>0.34465768933296198</c:v>
                </c:pt>
                <c:pt idx="65">
                  <c:v>0.60345667600631703</c:v>
                </c:pt>
                <c:pt idx="66">
                  <c:v>1.12987896427512E-2</c:v>
                </c:pt>
                <c:pt idx="67">
                  <c:v>0.143048405647278</c:v>
                </c:pt>
                <c:pt idx="68">
                  <c:v>0.43082478642463701</c:v>
                </c:pt>
                <c:pt idx="69">
                  <c:v>0.10249520093202601</c:v>
                </c:pt>
                <c:pt idx="70">
                  <c:v>0.29989400506019598</c:v>
                </c:pt>
                <c:pt idx="71">
                  <c:v>2.70719695836306E-2</c:v>
                </c:pt>
                <c:pt idx="72">
                  <c:v>0.92242187261581399</c:v>
                </c:pt>
                <c:pt idx="73">
                  <c:v>0.41926479339599598</c:v>
                </c:pt>
                <c:pt idx="74">
                  <c:v>1.5525639988482E-2</c:v>
                </c:pt>
                <c:pt idx="75">
                  <c:v>0.19586029648780801</c:v>
                </c:pt>
                <c:pt idx="76">
                  <c:v>0.79520082473754905</c:v>
                </c:pt>
                <c:pt idx="77">
                  <c:v>0.91099512577056896</c:v>
                </c:pt>
                <c:pt idx="78">
                  <c:v>0.43806520104408297</c:v>
                </c:pt>
                <c:pt idx="79">
                  <c:v>0.36843898892402599</c:v>
                </c:pt>
                <c:pt idx="80">
                  <c:v>0.310130685567856</c:v>
                </c:pt>
                <c:pt idx="81">
                  <c:v>7.7864512801170294E-2</c:v>
                </c:pt>
                <c:pt idx="82">
                  <c:v>0.80048239231109597</c:v>
                </c:pt>
                <c:pt idx="83">
                  <c:v>0.77273172140121504</c:v>
                </c:pt>
                <c:pt idx="84">
                  <c:v>6.5478838980197906E-2</c:v>
                </c:pt>
                <c:pt idx="85">
                  <c:v>0.28162088990211498</c:v>
                </c:pt>
                <c:pt idx="86">
                  <c:v>0.228421300649643</c:v>
                </c:pt>
                <c:pt idx="87">
                  <c:v>4.5720659196376801E-2</c:v>
                </c:pt>
                <c:pt idx="88">
                  <c:v>0.22292789816856401</c:v>
                </c:pt>
                <c:pt idx="89">
                  <c:v>0.80362868309020996</c:v>
                </c:pt>
                <c:pt idx="90">
                  <c:v>0.13162769377231601</c:v>
                </c:pt>
                <c:pt idx="91">
                  <c:v>0.23068329691886899</c:v>
                </c:pt>
                <c:pt idx="92">
                  <c:v>0.61327701807022095</c:v>
                </c:pt>
                <c:pt idx="93">
                  <c:v>0.82554239034652699</c:v>
                </c:pt>
                <c:pt idx="94">
                  <c:v>0.49443081021308899</c:v>
                </c:pt>
                <c:pt idx="95">
                  <c:v>0.30422630906105003</c:v>
                </c:pt>
                <c:pt idx="96">
                  <c:v>0.78725701570510898</c:v>
                </c:pt>
                <c:pt idx="97">
                  <c:v>6.8755306303501101E-2</c:v>
                </c:pt>
                <c:pt idx="98">
                  <c:v>0.642877817153931</c:v>
                </c:pt>
                <c:pt idx="99">
                  <c:v>0.20626460015773801</c:v>
                </c:pt>
                <c:pt idx="100">
                  <c:v>0.66192239522934004</c:v>
                </c:pt>
                <c:pt idx="101">
                  <c:v>0.14692029356956501</c:v>
                </c:pt>
                <c:pt idx="102">
                  <c:v>0.237511500716209</c:v>
                </c:pt>
                <c:pt idx="103">
                  <c:v>1.33398696780205E-2</c:v>
                </c:pt>
                <c:pt idx="104">
                  <c:v>0.38479289412498502</c:v>
                </c:pt>
                <c:pt idx="105">
                  <c:v>0.151900500059128</c:v>
                </c:pt>
                <c:pt idx="106">
                  <c:v>0.39757901430129999</c:v>
                </c:pt>
                <c:pt idx="107">
                  <c:v>0.35990148782730103</c:v>
                </c:pt>
                <c:pt idx="108">
                  <c:v>0.50943702459335305</c:v>
                </c:pt>
                <c:pt idx="109">
                  <c:v>4.8491931520402397E-3</c:v>
                </c:pt>
                <c:pt idx="110">
                  <c:v>1.6374899132642898E-5</c:v>
                </c:pt>
                <c:pt idx="111">
                  <c:v>4.3330390006303801E-2</c:v>
                </c:pt>
                <c:pt idx="112">
                  <c:v>0.71481567621231101</c:v>
                </c:pt>
                <c:pt idx="113">
                  <c:v>6.3526451587677002E-2</c:v>
                </c:pt>
                <c:pt idx="114">
                  <c:v>0.36305570602416998</c:v>
                </c:pt>
                <c:pt idx="115">
                  <c:v>0.83793807029724099</c:v>
                </c:pt>
                <c:pt idx="116">
                  <c:v>0.43760910630226102</c:v>
                </c:pt>
                <c:pt idx="117">
                  <c:v>0.18835359811782801</c:v>
                </c:pt>
                <c:pt idx="118">
                  <c:v>4.6841021627187701E-2</c:v>
                </c:pt>
                <c:pt idx="119">
                  <c:v>2.2602390963584202E-3</c:v>
                </c:pt>
                <c:pt idx="120">
                  <c:v>0.337685406208038</c:v>
                </c:pt>
                <c:pt idx="121">
                  <c:v>0.21786679327487901</c:v>
                </c:pt>
                <c:pt idx="122">
                  <c:v>0.81455230712890603</c:v>
                </c:pt>
                <c:pt idx="123">
                  <c:v>0.91920542716980003</c:v>
                </c:pt>
                <c:pt idx="124">
                  <c:v>0.887126684188843</c:v>
                </c:pt>
                <c:pt idx="125">
                  <c:v>4.3262180406600199E-4</c:v>
                </c:pt>
                <c:pt idx="126">
                  <c:v>0.18127599358558699</c:v>
                </c:pt>
                <c:pt idx="127">
                  <c:v>0.62245857715606701</c:v>
                </c:pt>
                <c:pt idx="128">
                  <c:v>0.14425289630889901</c:v>
                </c:pt>
                <c:pt idx="129">
                  <c:v>0.47550660371780401</c:v>
                </c:pt>
                <c:pt idx="130">
                  <c:v>5.4613490647170699E-5</c:v>
                </c:pt>
                <c:pt idx="131">
                  <c:v>0.94528281688690197</c:v>
                </c:pt>
                <c:pt idx="132">
                  <c:v>0.701490998268127</c:v>
                </c:pt>
                <c:pt idx="133">
                  <c:v>5.0372209399938597E-2</c:v>
                </c:pt>
                <c:pt idx="134">
                  <c:v>0.60953921079635598</c:v>
                </c:pt>
                <c:pt idx="135">
                  <c:v>2.2674240171909301E-2</c:v>
                </c:pt>
                <c:pt idx="136">
                  <c:v>0.870075523853302</c:v>
                </c:pt>
                <c:pt idx="137">
                  <c:v>2.22552493214607E-2</c:v>
                </c:pt>
                <c:pt idx="138">
                  <c:v>0.147245198488235</c:v>
                </c:pt>
                <c:pt idx="139">
                  <c:v>0.78446471691131603</c:v>
                </c:pt>
                <c:pt idx="140">
                  <c:v>3.80736513761804E-4</c:v>
                </c:pt>
                <c:pt idx="141">
                  <c:v>0.18208889663219499</c:v>
                </c:pt>
                <c:pt idx="142">
                  <c:v>2.07635592669249E-2</c:v>
                </c:pt>
                <c:pt idx="143">
                  <c:v>0.15341450273990601</c:v>
                </c:pt>
                <c:pt idx="144">
                  <c:v>0.61994642019271895</c:v>
                </c:pt>
                <c:pt idx="145">
                  <c:v>0.100788801908493</c:v>
                </c:pt>
                <c:pt idx="146">
                  <c:v>0.25627461075782798</c:v>
                </c:pt>
                <c:pt idx="147">
                  <c:v>0.76999408006668102</c:v>
                </c:pt>
                <c:pt idx="148">
                  <c:v>0.37006619572639499</c:v>
                </c:pt>
                <c:pt idx="149">
                  <c:v>0.96123009920120195</c:v>
                </c:pt>
                <c:pt idx="150">
                  <c:v>0.33390080928802501</c:v>
                </c:pt>
                <c:pt idx="151">
                  <c:v>0.34255391359329201</c:v>
                </c:pt>
                <c:pt idx="152">
                  <c:v>0.66587322950363204</c:v>
                </c:pt>
                <c:pt idx="153">
                  <c:v>0.92367100715637196</c:v>
                </c:pt>
                <c:pt idx="154">
                  <c:v>0.49634158611297602</c:v>
                </c:pt>
                <c:pt idx="155">
                  <c:v>0.95521521568298295</c:v>
                </c:pt>
                <c:pt idx="156">
                  <c:v>0.126774102449417</c:v>
                </c:pt>
                <c:pt idx="157">
                  <c:v>0.90296161174774203</c:v>
                </c:pt>
                <c:pt idx="158">
                  <c:v>0.94607031345367398</c:v>
                </c:pt>
                <c:pt idx="159">
                  <c:v>5.1220759749412502E-2</c:v>
                </c:pt>
                <c:pt idx="160">
                  <c:v>0.57168471813201904</c:v>
                </c:pt>
                <c:pt idx="161">
                  <c:v>0.53369927406311002</c:v>
                </c:pt>
                <c:pt idx="162">
                  <c:v>4.8588130623102202E-2</c:v>
                </c:pt>
                <c:pt idx="163">
                  <c:v>0.13118350505828899</c:v>
                </c:pt>
                <c:pt idx="164">
                  <c:v>0.74051707983017001</c:v>
                </c:pt>
                <c:pt idx="165">
                  <c:v>0.478493511676788</c:v>
                </c:pt>
                <c:pt idx="166">
                  <c:v>0.325796008110046</c:v>
                </c:pt>
                <c:pt idx="167">
                  <c:v>9.7018957138061496E-2</c:v>
                </c:pt>
                <c:pt idx="168">
                  <c:v>4.5021879486739601E-3</c:v>
                </c:pt>
                <c:pt idx="169">
                  <c:v>0.39746770262718201</c:v>
                </c:pt>
                <c:pt idx="170">
                  <c:v>0.91953498125076305</c:v>
                </c:pt>
                <c:pt idx="171">
                  <c:v>0.16797170042991599</c:v>
                </c:pt>
                <c:pt idx="172">
                  <c:v>3.16456593573093E-2</c:v>
                </c:pt>
                <c:pt idx="173">
                  <c:v>0.556213319301605</c:v>
                </c:pt>
                <c:pt idx="174">
                  <c:v>0.47283861041068997</c:v>
                </c:pt>
                <c:pt idx="175">
                  <c:v>0.22698609530925801</c:v>
                </c:pt>
                <c:pt idx="176">
                  <c:v>1.6523400321602801E-2</c:v>
                </c:pt>
                <c:pt idx="177">
                  <c:v>0.90014618635177601</c:v>
                </c:pt>
                <c:pt idx="178">
                  <c:v>0.92581838369369496</c:v>
                </c:pt>
                <c:pt idx="179">
                  <c:v>0.82225829362869296</c:v>
                </c:pt>
                <c:pt idx="180">
                  <c:v>0.54761397838592496</c:v>
                </c:pt>
                <c:pt idx="181">
                  <c:v>0.14627319574356101</c:v>
                </c:pt>
                <c:pt idx="182">
                  <c:v>0.68152207136154197</c:v>
                </c:pt>
                <c:pt idx="183">
                  <c:v>0.122149996459484</c:v>
                </c:pt>
                <c:pt idx="184">
                  <c:v>1.21409501880407E-2</c:v>
                </c:pt>
                <c:pt idx="185">
                  <c:v>0.12667469680309301</c:v>
                </c:pt>
                <c:pt idx="186">
                  <c:v>0.50706857442855802</c:v>
                </c:pt>
                <c:pt idx="187">
                  <c:v>0.19693949818611101</c:v>
                </c:pt>
                <c:pt idx="188">
                  <c:v>0.29200360178947399</c:v>
                </c:pt>
                <c:pt idx="189">
                  <c:v>0.77455437183380105</c:v>
                </c:pt>
                <c:pt idx="190">
                  <c:v>0.22678630053997001</c:v>
                </c:pt>
                <c:pt idx="191">
                  <c:v>0.26218530535697898</c:v>
                </c:pt>
                <c:pt idx="192">
                  <c:v>3.5575881600379902E-2</c:v>
                </c:pt>
                <c:pt idx="193">
                  <c:v>0.695476114749908</c:v>
                </c:pt>
                <c:pt idx="194">
                  <c:v>4.4868759810924502E-2</c:v>
                </c:pt>
                <c:pt idx="195">
                  <c:v>0.66116428375244096</c:v>
                </c:pt>
                <c:pt idx="196">
                  <c:v>7.7708229422569303E-2</c:v>
                </c:pt>
                <c:pt idx="197">
                  <c:v>0.184713095426559</c:v>
                </c:pt>
                <c:pt idx="198">
                  <c:v>0.92531377077102706</c:v>
                </c:pt>
                <c:pt idx="199">
                  <c:v>0.127789601683617</c:v>
                </c:pt>
                <c:pt idx="200">
                  <c:v>0.39153569936752303</c:v>
                </c:pt>
                <c:pt idx="201">
                  <c:v>8.3353057503700298E-2</c:v>
                </c:pt>
                <c:pt idx="202">
                  <c:v>0.29270741343498202</c:v>
                </c:pt>
                <c:pt idx="203">
                  <c:v>0.102603696286678</c:v>
                </c:pt>
                <c:pt idx="204">
                  <c:v>0.32861480116844199</c:v>
                </c:pt>
                <c:pt idx="205">
                  <c:v>5.5055990815162702E-3</c:v>
                </c:pt>
                <c:pt idx="206">
                  <c:v>0.370274007320404</c:v>
                </c:pt>
                <c:pt idx="207">
                  <c:v>0.94147431850433405</c:v>
                </c:pt>
                <c:pt idx="208">
                  <c:v>0.51695787906646695</c:v>
                </c:pt>
                <c:pt idx="209">
                  <c:v>0.37477320432663003</c:v>
                </c:pt>
                <c:pt idx="210">
                  <c:v>0.85382938385009799</c:v>
                </c:pt>
                <c:pt idx="211">
                  <c:v>0.368147313594818</c:v>
                </c:pt>
                <c:pt idx="212">
                  <c:v>0.90287500619888295</c:v>
                </c:pt>
                <c:pt idx="213">
                  <c:v>6.6265240311622602E-3</c:v>
                </c:pt>
                <c:pt idx="214">
                  <c:v>0.33955588936805697</c:v>
                </c:pt>
                <c:pt idx="215">
                  <c:v>0.54120749235153198</c:v>
                </c:pt>
                <c:pt idx="216">
                  <c:v>1.3774300459772301E-3</c:v>
                </c:pt>
                <c:pt idx="217">
                  <c:v>0.68008589744567904</c:v>
                </c:pt>
                <c:pt idx="218">
                  <c:v>0.75446778535842896</c:v>
                </c:pt>
                <c:pt idx="219">
                  <c:v>0.36952748894691501</c:v>
                </c:pt>
                <c:pt idx="220">
                  <c:v>1.8365219235420199E-2</c:v>
                </c:pt>
                <c:pt idx="221">
                  <c:v>6.0809981077909497E-2</c:v>
                </c:pt>
                <c:pt idx="222">
                  <c:v>0.47937250137329102</c:v>
                </c:pt>
                <c:pt idx="223">
                  <c:v>9.8730556666851002E-2</c:v>
                </c:pt>
                <c:pt idx="224">
                  <c:v>0.49399858713150002</c:v>
                </c:pt>
                <c:pt idx="225">
                  <c:v>0.17383100092411</c:v>
                </c:pt>
                <c:pt idx="226">
                  <c:v>0.37959128618240401</c:v>
                </c:pt>
                <c:pt idx="227">
                  <c:v>0.32482409477233898</c:v>
                </c:pt>
                <c:pt idx="228">
                  <c:v>0.55838328599929798</c:v>
                </c:pt>
                <c:pt idx="229">
                  <c:v>0.42515170574188199</c:v>
                </c:pt>
                <c:pt idx="230">
                  <c:v>0.37277469038963301</c:v>
                </c:pt>
                <c:pt idx="231">
                  <c:v>0.46854948997497597</c:v>
                </c:pt>
                <c:pt idx="232">
                  <c:v>0.24322630465030701</c:v>
                </c:pt>
                <c:pt idx="233">
                  <c:v>0.72233837842941295</c:v>
                </c:pt>
                <c:pt idx="234">
                  <c:v>0.51999378204345703</c:v>
                </c:pt>
                <c:pt idx="235">
                  <c:v>0.89133888483047496</c:v>
                </c:pt>
                <c:pt idx="236">
                  <c:v>0.24693730473518399</c:v>
                </c:pt>
                <c:pt idx="237">
                  <c:v>3.8950110320001803E-4</c:v>
                </c:pt>
                <c:pt idx="238">
                  <c:v>0.40926679968833901</c:v>
                </c:pt>
                <c:pt idx="239">
                  <c:v>1.5605609863996501E-2</c:v>
                </c:pt>
                <c:pt idx="240">
                  <c:v>1.9752059131860698E-2</c:v>
                </c:pt>
                <c:pt idx="241">
                  <c:v>0.62930071353912398</c:v>
                </c:pt>
                <c:pt idx="242">
                  <c:v>0.224998399615288</c:v>
                </c:pt>
                <c:pt idx="243">
                  <c:v>0.99786192178726196</c:v>
                </c:pt>
                <c:pt idx="244">
                  <c:v>3.9986530318856196E-3</c:v>
                </c:pt>
                <c:pt idx="245">
                  <c:v>0.31072691082954401</c:v>
                </c:pt>
                <c:pt idx="246">
                  <c:v>0.46283960342407199</c:v>
                </c:pt>
                <c:pt idx="247">
                  <c:v>0.31355258822441101</c:v>
                </c:pt>
                <c:pt idx="248">
                  <c:v>0.845539510250092</c:v>
                </c:pt>
                <c:pt idx="249">
                  <c:v>4.09854911267757E-2</c:v>
                </c:pt>
                <c:pt idx="250">
                  <c:v>5.9496331959962801E-3</c:v>
                </c:pt>
                <c:pt idx="251">
                  <c:v>1.4867619611322901E-2</c:v>
                </c:pt>
                <c:pt idx="252">
                  <c:v>0.27417999505996699</c:v>
                </c:pt>
                <c:pt idx="253">
                  <c:v>4.1709121433086699E-4</c:v>
                </c:pt>
                <c:pt idx="254">
                  <c:v>8.6835749447345706E-2</c:v>
                </c:pt>
                <c:pt idx="255">
                  <c:v>0.24452580511569999</c:v>
                </c:pt>
                <c:pt idx="256">
                  <c:v>0.27982509136200001</c:v>
                </c:pt>
                <c:pt idx="257">
                  <c:v>0.26723620295524603</c:v>
                </c:pt>
                <c:pt idx="258">
                  <c:v>0.98158621788024902</c:v>
                </c:pt>
                <c:pt idx="259">
                  <c:v>0.90632838010787997</c:v>
                </c:pt>
                <c:pt idx="260">
                  <c:v>0.66231727600097701</c:v>
                </c:pt>
                <c:pt idx="261">
                  <c:v>0.101263999938965</c:v>
                </c:pt>
                <c:pt idx="262">
                  <c:v>6.0203479370102297E-4</c:v>
                </c:pt>
                <c:pt idx="263">
                  <c:v>0.85052567720413197</c:v>
                </c:pt>
                <c:pt idx="264">
                  <c:v>0.83929967880249001</c:v>
                </c:pt>
                <c:pt idx="265">
                  <c:v>8.8582560420036302E-2</c:v>
                </c:pt>
                <c:pt idx="266">
                  <c:v>0.14335089921951299</c:v>
                </c:pt>
                <c:pt idx="267">
                  <c:v>0.657418012619019</c:v>
                </c:pt>
                <c:pt idx="268">
                  <c:v>0.78346371650695801</c:v>
                </c:pt>
                <c:pt idx="269">
                  <c:v>0.40058460831642201</c:v>
                </c:pt>
                <c:pt idx="270">
                  <c:v>0.469518393278122</c:v>
                </c:pt>
                <c:pt idx="271">
                  <c:v>0.94022500514984098</c:v>
                </c:pt>
                <c:pt idx="272">
                  <c:v>0.21685880422592199</c:v>
                </c:pt>
                <c:pt idx="273">
                  <c:v>0.566320180892944</c:v>
                </c:pt>
                <c:pt idx="274">
                  <c:v>0.99173122644424405</c:v>
                </c:pt>
                <c:pt idx="275">
                  <c:v>1.5206750249490101E-3</c:v>
                </c:pt>
                <c:pt idx="276">
                  <c:v>0.62291622161865201</c:v>
                </c:pt>
                <c:pt idx="277">
                  <c:v>0.25616011023521401</c:v>
                </c:pt>
                <c:pt idx="278">
                  <c:v>0.43747800588607799</c:v>
                </c:pt>
                <c:pt idx="279">
                  <c:v>0.48714300990104697</c:v>
                </c:pt>
                <c:pt idx="280">
                  <c:v>0.27835801243781999</c:v>
                </c:pt>
                <c:pt idx="281">
                  <c:v>0.90333777666091897</c:v>
                </c:pt>
                <c:pt idx="282">
                  <c:v>5.5787200108170501E-3</c:v>
                </c:pt>
                <c:pt idx="283">
                  <c:v>0.613109171390533</c:v>
                </c:pt>
                <c:pt idx="284">
                  <c:v>4.7185621224343803E-3</c:v>
                </c:pt>
                <c:pt idx="285">
                  <c:v>0.480868309736252</c:v>
                </c:pt>
                <c:pt idx="286">
                  <c:v>0.58859378099441495</c:v>
                </c:pt>
                <c:pt idx="287">
                  <c:v>4.8136360943317399E-2</c:v>
                </c:pt>
                <c:pt idx="288">
                  <c:v>0.25603881478309598</c:v>
                </c:pt>
                <c:pt idx="289">
                  <c:v>0.47210681438446001</c:v>
                </c:pt>
                <c:pt idx="290">
                  <c:v>3.1848999205976699E-3</c:v>
                </c:pt>
                <c:pt idx="291">
                  <c:v>2.8819281142205E-3</c:v>
                </c:pt>
                <c:pt idx="292">
                  <c:v>0.77409702539444003</c:v>
                </c:pt>
                <c:pt idx="293">
                  <c:v>0.32924649119377097</c:v>
                </c:pt>
                <c:pt idx="294">
                  <c:v>0.14940629899501801</c:v>
                </c:pt>
                <c:pt idx="295">
                  <c:v>0.42021548748016402</c:v>
                </c:pt>
                <c:pt idx="296">
                  <c:v>0.32876580953598</c:v>
                </c:pt>
                <c:pt idx="297">
                  <c:v>0.66174727678298995</c:v>
                </c:pt>
                <c:pt idx="298">
                  <c:v>2.1937059238552999E-2</c:v>
                </c:pt>
                <c:pt idx="299">
                  <c:v>0.41458320617675798</c:v>
                </c:pt>
                <c:pt idx="300">
                  <c:v>0.16826160252094299</c:v>
                </c:pt>
                <c:pt idx="301">
                  <c:v>0.90729737281799305</c:v>
                </c:pt>
                <c:pt idx="302">
                  <c:v>2.8077380266040598E-3</c:v>
                </c:pt>
                <c:pt idx="303">
                  <c:v>1.16087002679706E-2</c:v>
                </c:pt>
                <c:pt idx="304">
                  <c:v>0.23996500670909901</c:v>
                </c:pt>
                <c:pt idx="305">
                  <c:v>0.939686179161072</c:v>
                </c:pt>
                <c:pt idx="306">
                  <c:v>0.97522580623626698</c:v>
                </c:pt>
                <c:pt idx="307">
                  <c:v>0.40337088704109197</c:v>
                </c:pt>
                <c:pt idx="308">
                  <c:v>0.79489147663116499</c:v>
                </c:pt>
                <c:pt idx="309">
                  <c:v>0.933022320270538</c:v>
                </c:pt>
                <c:pt idx="310">
                  <c:v>0.76209717988967896</c:v>
                </c:pt>
                <c:pt idx="311">
                  <c:v>0.42140701413154602</c:v>
                </c:pt>
                <c:pt idx="312">
                  <c:v>2.53067391895456E-5</c:v>
                </c:pt>
                <c:pt idx="313">
                  <c:v>0.84293180704116799</c:v>
                </c:pt>
                <c:pt idx="314">
                  <c:v>1.5731530264020001E-2</c:v>
                </c:pt>
                <c:pt idx="315">
                  <c:v>0.51083582639694203</c:v>
                </c:pt>
                <c:pt idx="316">
                  <c:v>0.24666139483451799</c:v>
                </c:pt>
                <c:pt idx="317">
                  <c:v>1.61816005129367E-3</c:v>
                </c:pt>
                <c:pt idx="318">
                  <c:v>0.38889458775520303</c:v>
                </c:pt>
                <c:pt idx="319">
                  <c:v>0.39670529961585999</c:v>
                </c:pt>
                <c:pt idx="320">
                  <c:v>0.49912980198860202</c:v>
                </c:pt>
                <c:pt idx="321">
                  <c:v>0.72883367538452104</c:v>
                </c:pt>
                <c:pt idx="322">
                  <c:v>0.67983502149581898</c:v>
                </c:pt>
                <c:pt idx="323">
                  <c:v>0.46555319428443898</c:v>
                </c:pt>
                <c:pt idx="324">
                  <c:v>0.58106648921966597</c:v>
                </c:pt>
                <c:pt idx="325">
                  <c:v>0.97521042823791504</c:v>
                </c:pt>
                <c:pt idx="326">
                  <c:v>0.66722142696380604</c:v>
                </c:pt>
                <c:pt idx="327">
                  <c:v>0.259742110967636</c:v>
                </c:pt>
                <c:pt idx="328">
                  <c:v>3.3475920557975797E-2</c:v>
                </c:pt>
                <c:pt idx="329">
                  <c:v>3.2737240195274402E-2</c:v>
                </c:pt>
                <c:pt idx="330">
                  <c:v>0.89119768142700195</c:v>
                </c:pt>
                <c:pt idx="331">
                  <c:v>0.396319210529327</c:v>
                </c:pt>
                <c:pt idx="332">
                  <c:v>0.72599411010742199</c:v>
                </c:pt>
                <c:pt idx="333">
                  <c:v>1.0281150229275201E-2</c:v>
                </c:pt>
                <c:pt idx="334">
                  <c:v>1.9843820482492399E-3</c:v>
                </c:pt>
                <c:pt idx="335">
                  <c:v>0.48628020286560097</c:v>
                </c:pt>
                <c:pt idx="336">
                  <c:v>0.80768829584121704</c:v>
                </c:pt>
                <c:pt idx="337">
                  <c:v>0.94292968511581399</c:v>
                </c:pt>
                <c:pt idx="338">
                  <c:v>0.11683329939842201</c:v>
                </c:pt>
                <c:pt idx="339">
                  <c:v>3.7559598684310899E-2</c:v>
                </c:pt>
                <c:pt idx="340">
                  <c:v>8.5567543283104897E-3</c:v>
                </c:pt>
                <c:pt idx="341">
                  <c:v>0.73123472929000899</c:v>
                </c:pt>
                <c:pt idx="342">
                  <c:v>0.111440196633339</c:v>
                </c:pt>
                <c:pt idx="343">
                  <c:v>8.8852092623710605E-2</c:v>
                </c:pt>
                <c:pt idx="344">
                  <c:v>0.76328670978546098</c:v>
                </c:pt>
                <c:pt idx="345">
                  <c:v>0.38234439492225603</c:v>
                </c:pt>
                <c:pt idx="346">
                  <c:v>0.62259387969970703</c:v>
                </c:pt>
                <c:pt idx="347">
                  <c:v>0.270550906658173</c:v>
                </c:pt>
                <c:pt idx="348">
                  <c:v>0.42708989977836598</c:v>
                </c:pt>
                <c:pt idx="349">
                  <c:v>1.1996540240943401E-2</c:v>
                </c:pt>
                <c:pt idx="350">
                  <c:v>0.46451589465141302</c:v>
                </c:pt>
                <c:pt idx="351">
                  <c:v>0.19707460701465601</c:v>
                </c:pt>
                <c:pt idx="352">
                  <c:v>0.72900497913360596</c:v>
                </c:pt>
                <c:pt idx="353">
                  <c:v>0.63240128755569502</c:v>
                </c:pt>
                <c:pt idx="354">
                  <c:v>0.50405967235565197</c:v>
                </c:pt>
                <c:pt idx="355">
                  <c:v>0.44064900279045099</c:v>
                </c:pt>
                <c:pt idx="356">
                  <c:v>0.87524348497390703</c:v>
                </c:pt>
                <c:pt idx="357">
                  <c:v>0.59764152765274003</c:v>
                </c:pt>
                <c:pt idx="358">
                  <c:v>7.2995007038116497E-2</c:v>
                </c:pt>
                <c:pt idx="359">
                  <c:v>9.9727258086204501E-2</c:v>
                </c:pt>
                <c:pt idx="360">
                  <c:v>0.47842639684677102</c:v>
                </c:pt>
                <c:pt idx="361">
                  <c:v>0.83924281597137496</c:v>
                </c:pt>
                <c:pt idx="362">
                  <c:v>0.95355671644210804</c:v>
                </c:pt>
                <c:pt idx="363">
                  <c:v>5.5401161313056897E-2</c:v>
                </c:pt>
                <c:pt idx="364">
                  <c:v>0.58679151535034202</c:v>
                </c:pt>
                <c:pt idx="365">
                  <c:v>0.52422457933425903</c:v>
                </c:pt>
                <c:pt idx="366">
                  <c:v>1.8657329492270901E-3</c:v>
                </c:pt>
                <c:pt idx="367">
                  <c:v>4.4792100787162802E-2</c:v>
                </c:pt>
                <c:pt idx="368">
                  <c:v>0.71154201030731201</c:v>
                </c:pt>
                <c:pt idx="369">
                  <c:v>0.67742538452148404</c:v>
                </c:pt>
                <c:pt idx="370">
                  <c:v>0.68563657999038696</c:v>
                </c:pt>
                <c:pt idx="371">
                  <c:v>0.218782693147659</c:v>
                </c:pt>
                <c:pt idx="372">
                  <c:v>0.398032397031784</c:v>
                </c:pt>
                <c:pt idx="373">
                  <c:v>0.79873430728912398</c:v>
                </c:pt>
                <c:pt idx="374">
                  <c:v>0.44174209237098699</c:v>
                </c:pt>
                <c:pt idx="375">
                  <c:v>0.29179769754409801</c:v>
                </c:pt>
                <c:pt idx="376">
                  <c:v>0.602655589580536</c:v>
                </c:pt>
                <c:pt idx="377">
                  <c:v>0.79873907566070601</c:v>
                </c:pt>
                <c:pt idx="378">
                  <c:v>7.1917071938514696E-2</c:v>
                </c:pt>
                <c:pt idx="379">
                  <c:v>0.123294100165367</c:v>
                </c:pt>
                <c:pt idx="380">
                  <c:v>1.9646190106868699E-2</c:v>
                </c:pt>
                <c:pt idx="381">
                  <c:v>0.36852860450744601</c:v>
                </c:pt>
                <c:pt idx="382">
                  <c:v>0.52370172739028897</c:v>
                </c:pt>
                <c:pt idx="383">
                  <c:v>0.91277438402175903</c:v>
                </c:pt>
                <c:pt idx="384">
                  <c:v>0.57635372877121005</c:v>
                </c:pt>
                <c:pt idx="385">
                  <c:v>0.58017581701278698</c:v>
                </c:pt>
                <c:pt idx="386">
                  <c:v>0.81478679180145297</c:v>
                </c:pt>
                <c:pt idx="387">
                  <c:v>0.114175401628017</c:v>
                </c:pt>
                <c:pt idx="388">
                  <c:v>0.59963268041610696</c:v>
                </c:pt>
                <c:pt idx="389">
                  <c:v>0.49756789207458502</c:v>
                </c:pt>
                <c:pt idx="390">
                  <c:v>8.2528479397296906E-2</c:v>
                </c:pt>
                <c:pt idx="391">
                  <c:v>0.61201828718185403</c:v>
                </c:pt>
                <c:pt idx="392">
                  <c:v>0.58661550283431996</c:v>
                </c:pt>
                <c:pt idx="393">
                  <c:v>2.5767330080270798E-2</c:v>
                </c:pt>
                <c:pt idx="394">
                  <c:v>0.52486878633499101</c:v>
                </c:pt>
                <c:pt idx="395">
                  <c:v>0.88779282569885298</c:v>
                </c:pt>
                <c:pt idx="396">
                  <c:v>0.429831892251968</c:v>
                </c:pt>
                <c:pt idx="397">
                  <c:v>0.48347920179367099</c:v>
                </c:pt>
                <c:pt idx="398">
                  <c:v>0.328084707260132</c:v>
                </c:pt>
                <c:pt idx="399">
                  <c:v>0.95992642641067505</c:v>
                </c:pt>
                <c:pt idx="400">
                  <c:v>0.72969448566436801</c:v>
                </c:pt>
                <c:pt idx="401">
                  <c:v>0.78869581222534202</c:v>
                </c:pt>
                <c:pt idx="402">
                  <c:v>0.33234161138534501</c:v>
                </c:pt>
                <c:pt idx="403">
                  <c:v>0.98412907123565696</c:v>
                </c:pt>
                <c:pt idx="404">
                  <c:v>3.0260110273957301E-2</c:v>
                </c:pt>
                <c:pt idx="405">
                  <c:v>3.03387492895126E-2</c:v>
                </c:pt>
                <c:pt idx="406">
                  <c:v>0.54540312290191695</c:v>
                </c:pt>
                <c:pt idx="407">
                  <c:v>0.27606868743896501</c:v>
                </c:pt>
                <c:pt idx="408">
                  <c:v>0.14864599704742401</c:v>
                </c:pt>
                <c:pt idx="409">
                  <c:v>0.55115127563476596</c:v>
                </c:pt>
                <c:pt idx="410">
                  <c:v>7.01461732387543E-2</c:v>
                </c:pt>
                <c:pt idx="411">
                  <c:v>0.16041299700737</c:v>
                </c:pt>
                <c:pt idx="412">
                  <c:v>0.51390701532363903</c:v>
                </c:pt>
                <c:pt idx="413">
                  <c:v>0.15161789953708599</c:v>
                </c:pt>
                <c:pt idx="414">
                  <c:v>6.9352552294731099E-2</c:v>
                </c:pt>
                <c:pt idx="415">
                  <c:v>0.29174160957336398</c:v>
                </c:pt>
                <c:pt idx="416">
                  <c:v>0.80158400535583496</c:v>
                </c:pt>
                <c:pt idx="417">
                  <c:v>0.47234100103378301</c:v>
                </c:pt>
                <c:pt idx="418">
                  <c:v>0.20327879488468201</c:v>
                </c:pt>
                <c:pt idx="419">
                  <c:v>0.74758541584014904</c:v>
                </c:pt>
                <c:pt idx="420">
                  <c:v>0.191718399524689</c:v>
                </c:pt>
                <c:pt idx="421">
                  <c:v>8.3662256598472595E-2</c:v>
                </c:pt>
                <c:pt idx="422">
                  <c:v>9.1592736542224898E-2</c:v>
                </c:pt>
                <c:pt idx="423">
                  <c:v>0.81871587038040206</c:v>
                </c:pt>
                <c:pt idx="424">
                  <c:v>1.77483900915831E-3</c:v>
                </c:pt>
                <c:pt idx="425">
                  <c:v>0.88690537214279197</c:v>
                </c:pt>
                <c:pt idx="426">
                  <c:v>0.93607932329177901</c:v>
                </c:pt>
                <c:pt idx="427">
                  <c:v>0.72480541467666604</c:v>
                </c:pt>
                <c:pt idx="428">
                  <c:v>0.38116851449012801</c:v>
                </c:pt>
                <c:pt idx="429">
                  <c:v>0.51866537332534801</c:v>
                </c:pt>
                <c:pt idx="430">
                  <c:v>0.37886801362037698</c:v>
                </c:pt>
                <c:pt idx="431">
                  <c:v>0.25627058744430498</c:v>
                </c:pt>
                <c:pt idx="432">
                  <c:v>0.59089577198028598</c:v>
                </c:pt>
                <c:pt idx="433">
                  <c:v>0.74564039707183805</c:v>
                </c:pt>
                <c:pt idx="434">
                  <c:v>0.50186949968338002</c:v>
                </c:pt>
                <c:pt idx="435">
                  <c:v>0.32907170057296797</c:v>
                </c:pt>
                <c:pt idx="436">
                  <c:v>0.86723142862319902</c:v>
                </c:pt>
                <c:pt idx="437">
                  <c:v>0.70552217960357699</c:v>
                </c:pt>
                <c:pt idx="438">
                  <c:v>3.3847671002149599E-3</c:v>
                </c:pt>
                <c:pt idx="439">
                  <c:v>6.5835840068757499E-3</c:v>
                </c:pt>
                <c:pt idx="440">
                  <c:v>0.834669709205627</c:v>
                </c:pt>
                <c:pt idx="441">
                  <c:v>0.230270400643349</c:v>
                </c:pt>
                <c:pt idx="442">
                  <c:v>0.94038659334182695</c:v>
                </c:pt>
                <c:pt idx="443">
                  <c:v>4.2009420692920699E-2</c:v>
                </c:pt>
                <c:pt idx="444">
                  <c:v>0.381659686565399</c:v>
                </c:pt>
                <c:pt idx="445">
                  <c:v>2.5432290509343099E-2</c:v>
                </c:pt>
                <c:pt idx="446">
                  <c:v>7.75276273488998E-2</c:v>
                </c:pt>
                <c:pt idx="447">
                  <c:v>0.70521700382232699</c:v>
                </c:pt>
                <c:pt idx="448">
                  <c:v>0.73116052150726296</c:v>
                </c:pt>
                <c:pt idx="449">
                  <c:v>0.32417631149291998</c:v>
                </c:pt>
                <c:pt idx="450">
                  <c:v>0.30828180909156799</c:v>
                </c:pt>
                <c:pt idx="451">
                  <c:v>0.69932001829147294</c:v>
                </c:pt>
                <c:pt idx="452">
                  <c:v>8.7429091334342998E-2</c:v>
                </c:pt>
                <c:pt idx="453">
                  <c:v>0.204247206449509</c:v>
                </c:pt>
                <c:pt idx="454">
                  <c:v>0.69122159481048595</c:v>
                </c:pt>
                <c:pt idx="455">
                  <c:v>0.348136186599731</c:v>
                </c:pt>
                <c:pt idx="456">
                  <c:v>0.26172089576721203</c:v>
                </c:pt>
                <c:pt idx="457">
                  <c:v>0.75802707672119096</c:v>
                </c:pt>
                <c:pt idx="458">
                  <c:v>0.96710807085037198</c:v>
                </c:pt>
                <c:pt idx="459">
                  <c:v>0.442966789007187</c:v>
                </c:pt>
                <c:pt idx="460">
                  <c:v>0.53821432590484597</c:v>
                </c:pt>
                <c:pt idx="461">
                  <c:v>0.374975085258484</c:v>
                </c:pt>
                <c:pt idx="462">
                  <c:v>0.92204380035400402</c:v>
                </c:pt>
                <c:pt idx="463">
                  <c:v>0.27603319287300099</c:v>
                </c:pt>
                <c:pt idx="464">
                  <c:v>0.110583603382111</c:v>
                </c:pt>
                <c:pt idx="465">
                  <c:v>0.43179011344909701</c:v>
                </c:pt>
                <c:pt idx="466">
                  <c:v>0.22075890004634899</c:v>
                </c:pt>
                <c:pt idx="467">
                  <c:v>0.32622238993644698</c:v>
                </c:pt>
                <c:pt idx="468">
                  <c:v>2.7844300493598002E-2</c:v>
                </c:pt>
                <c:pt idx="469">
                  <c:v>0.46227711439132702</c:v>
                </c:pt>
                <c:pt idx="470">
                  <c:v>2.57731303572655E-2</c:v>
                </c:pt>
                <c:pt idx="471">
                  <c:v>0.89970099925994895</c:v>
                </c:pt>
                <c:pt idx="472">
                  <c:v>9.6130877733230605E-2</c:v>
                </c:pt>
                <c:pt idx="473">
                  <c:v>2.5347389746457299E-3</c:v>
                </c:pt>
                <c:pt idx="474">
                  <c:v>0.387395590543747</c:v>
                </c:pt>
                <c:pt idx="475">
                  <c:v>8.6420893669128404E-2</c:v>
                </c:pt>
                <c:pt idx="476">
                  <c:v>0.84302401542663596</c:v>
                </c:pt>
                <c:pt idx="477">
                  <c:v>1.5703910030424599E-3</c:v>
                </c:pt>
                <c:pt idx="478">
                  <c:v>0.151555195450783</c:v>
                </c:pt>
                <c:pt idx="479">
                  <c:v>7.0840157568454701E-2</c:v>
                </c:pt>
                <c:pt idx="480">
                  <c:v>1.7015159130096401E-2</c:v>
                </c:pt>
                <c:pt idx="481">
                  <c:v>0.58205318450927701</c:v>
                </c:pt>
                <c:pt idx="482">
                  <c:v>0.24779619276523601</c:v>
                </c:pt>
                <c:pt idx="483">
                  <c:v>0.68756508827209495</c:v>
                </c:pt>
                <c:pt idx="484">
                  <c:v>0.46894529461860701</c:v>
                </c:pt>
                <c:pt idx="485">
                  <c:v>3.1475750729441599E-3</c:v>
                </c:pt>
                <c:pt idx="486">
                  <c:v>7.0044718449935295E-4</c:v>
                </c:pt>
                <c:pt idx="487">
                  <c:v>0.36651489138603199</c:v>
                </c:pt>
                <c:pt idx="488">
                  <c:v>7.5841702520847307E-2</c:v>
                </c:pt>
                <c:pt idx="489">
                  <c:v>0.36928609013557401</c:v>
                </c:pt>
                <c:pt idx="490">
                  <c:v>3.7846948951482801E-2</c:v>
                </c:pt>
                <c:pt idx="491">
                  <c:v>0.22235329449176799</c:v>
                </c:pt>
                <c:pt idx="492">
                  <c:v>0.94167649745941195</c:v>
                </c:pt>
                <c:pt idx="493">
                  <c:v>0.802679002285004</c:v>
                </c:pt>
                <c:pt idx="494">
                  <c:v>0.89972877502441395</c:v>
                </c:pt>
                <c:pt idx="495">
                  <c:v>0.55136197805404696</c:v>
                </c:pt>
                <c:pt idx="496">
                  <c:v>0.85949641466140703</c:v>
                </c:pt>
                <c:pt idx="497">
                  <c:v>0.52708041667938199</c:v>
                </c:pt>
                <c:pt idx="498">
                  <c:v>0.13540279865264901</c:v>
                </c:pt>
                <c:pt idx="499">
                  <c:v>0.29715070128440901</c:v>
                </c:pt>
                <c:pt idx="500">
                  <c:v>0.722889423370361</c:v>
                </c:pt>
                <c:pt idx="501">
                  <c:v>7.6797217130660997E-2</c:v>
                </c:pt>
                <c:pt idx="502">
                  <c:v>0.57519280910491899</c:v>
                </c:pt>
                <c:pt idx="503">
                  <c:v>0.82714331150054898</c:v>
                </c:pt>
                <c:pt idx="504">
                  <c:v>5.1038749516010298E-2</c:v>
                </c:pt>
                <c:pt idx="505">
                  <c:v>1.1540040373802201E-2</c:v>
                </c:pt>
                <c:pt idx="506">
                  <c:v>9.63930934667587E-2</c:v>
                </c:pt>
                <c:pt idx="507">
                  <c:v>0.389143586158752</c:v>
                </c:pt>
                <c:pt idx="508">
                  <c:v>0.25521388649940502</c:v>
                </c:pt>
                <c:pt idx="509">
                  <c:v>0.62879317998886097</c:v>
                </c:pt>
                <c:pt idx="510">
                  <c:v>0.61606872081756603</c:v>
                </c:pt>
                <c:pt idx="511">
                  <c:v>0.55264651775360096</c:v>
                </c:pt>
                <c:pt idx="512">
                  <c:v>0.51684409379959095</c:v>
                </c:pt>
                <c:pt idx="513">
                  <c:v>0.14271099865436601</c:v>
                </c:pt>
                <c:pt idx="514">
                  <c:v>0.42976871132850603</c:v>
                </c:pt>
                <c:pt idx="515">
                  <c:v>0.94512450695037797</c:v>
                </c:pt>
                <c:pt idx="516">
                  <c:v>0.217383593320847</c:v>
                </c:pt>
                <c:pt idx="517">
                  <c:v>0.72591137886047397</c:v>
                </c:pt>
                <c:pt idx="518">
                  <c:v>0.26412060856819197</c:v>
                </c:pt>
                <c:pt idx="519">
                  <c:v>2.12424602359533E-2</c:v>
                </c:pt>
                <c:pt idx="520">
                  <c:v>0.73737609386444103</c:v>
                </c:pt>
                <c:pt idx="521">
                  <c:v>0.10452570021152501</c:v>
                </c:pt>
                <c:pt idx="522">
                  <c:v>0.51195561885833696</c:v>
                </c:pt>
                <c:pt idx="523">
                  <c:v>0.90428751707077004</c:v>
                </c:pt>
                <c:pt idx="524">
                  <c:v>0.62563681602478005</c:v>
                </c:pt>
                <c:pt idx="525">
                  <c:v>0.86515522003173795</c:v>
                </c:pt>
                <c:pt idx="526">
                  <c:v>0.35596328973770103</c:v>
                </c:pt>
                <c:pt idx="527">
                  <c:v>0.2417131960392</c:v>
                </c:pt>
                <c:pt idx="528">
                  <c:v>0.166669607162476</c:v>
                </c:pt>
                <c:pt idx="529">
                  <c:v>0.31993710994720498</c:v>
                </c:pt>
                <c:pt idx="530">
                  <c:v>4.64151799678802E-2</c:v>
                </c:pt>
                <c:pt idx="531">
                  <c:v>0.11697229743003799</c:v>
                </c:pt>
                <c:pt idx="532">
                  <c:v>0.40290349721908603</c:v>
                </c:pt>
                <c:pt idx="533">
                  <c:v>0.64501017332077004</c:v>
                </c:pt>
                <c:pt idx="534">
                  <c:v>5.8714881539344801E-2</c:v>
                </c:pt>
                <c:pt idx="535">
                  <c:v>0.18515519797801999</c:v>
                </c:pt>
                <c:pt idx="536">
                  <c:v>0.68982368707656905</c:v>
                </c:pt>
                <c:pt idx="537">
                  <c:v>4.8265278339386E-2</c:v>
                </c:pt>
                <c:pt idx="538">
                  <c:v>0.144788593053818</c:v>
                </c:pt>
                <c:pt idx="539">
                  <c:v>0.348535805940628</c:v>
                </c:pt>
                <c:pt idx="540">
                  <c:v>0.61850732564926103</c:v>
                </c:pt>
                <c:pt idx="541">
                  <c:v>0.80773508548736594</c:v>
                </c:pt>
                <c:pt idx="542">
                  <c:v>1.59875992685556E-2</c:v>
                </c:pt>
                <c:pt idx="543">
                  <c:v>9.5853403210639995E-2</c:v>
                </c:pt>
                <c:pt idx="544">
                  <c:v>0.457655489444733</c:v>
                </c:pt>
                <c:pt idx="545">
                  <c:v>0.86670672893524203</c:v>
                </c:pt>
                <c:pt idx="546">
                  <c:v>0.14396220445632901</c:v>
                </c:pt>
                <c:pt idx="547">
                  <c:v>1.21408596169204E-3</c:v>
                </c:pt>
                <c:pt idx="548">
                  <c:v>0.92712068557739302</c:v>
                </c:pt>
                <c:pt idx="549">
                  <c:v>0.63949000835418701</c:v>
                </c:pt>
                <c:pt idx="550">
                  <c:v>0.76847618818283103</c:v>
                </c:pt>
                <c:pt idx="551">
                  <c:v>0.60810768604278598</c:v>
                </c:pt>
                <c:pt idx="552">
                  <c:v>0.83579558134079002</c:v>
                </c:pt>
                <c:pt idx="553">
                  <c:v>0.56518858671188399</c:v>
                </c:pt>
                <c:pt idx="554">
                  <c:v>0.51123279333114602</c:v>
                </c:pt>
                <c:pt idx="555">
                  <c:v>7.5581200420856504E-2</c:v>
                </c:pt>
                <c:pt idx="556">
                  <c:v>0.78299927711486805</c:v>
                </c:pt>
                <c:pt idx="557">
                  <c:v>1.7011540010571501E-2</c:v>
                </c:pt>
                <c:pt idx="558">
                  <c:v>0.60326188802719105</c:v>
                </c:pt>
                <c:pt idx="559">
                  <c:v>3.2971970736980397E-2</c:v>
                </c:pt>
                <c:pt idx="560">
                  <c:v>0.52769178152084395</c:v>
                </c:pt>
                <c:pt idx="561">
                  <c:v>0.59156197309493996</c:v>
                </c:pt>
                <c:pt idx="562">
                  <c:v>2.02117301523685E-2</c:v>
                </c:pt>
                <c:pt idx="563">
                  <c:v>0.405698001384735</c:v>
                </c:pt>
                <c:pt idx="564">
                  <c:v>0.12007089704275099</c:v>
                </c:pt>
                <c:pt idx="565">
                  <c:v>0.50492411851882901</c:v>
                </c:pt>
                <c:pt idx="566">
                  <c:v>0.80072128772735596</c:v>
                </c:pt>
                <c:pt idx="567">
                  <c:v>0.64922922849655196</c:v>
                </c:pt>
                <c:pt idx="568">
                  <c:v>2.2643519565463101E-2</c:v>
                </c:pt>
                <c:pt idx="569">
                  <c:v>0.65096610784530595</c:v>
                </c:pt>
                <c:pt idx="570">
                  <c:v>6.7394487559795394E-2</c:v>
                </c:pt>
                <c:pt idx="571">
                  <c:v>0.55327242612838701</c:v>
                </c:pt>
                <c:pt idx="572">
                  <c:v>0.63609927892684903</c:v>
                </c:pt>
                <c:pt idx="573">
                  <c:v>1.78916808217764E-2</c:v>
                </c:pt>
                <c:pt idx="574">
                  <c:v>0.47081568837165799</c:v>
                </c:pt>
                <c:pt idx="575">
                  <c:v>0.74115580320358299</c:v>
                </c:pt>
                <c:pt idx="576">
                  <c:v>0.85371708869934104</c:v>
                </c:pt>
                <c:pt idx="577">
                  <c:v>0.78990769386291504</c:v>
                </c:pt>
                <c:pt idx="578">
                  <c:v>0.96417498588562001</c:v>
                </c:pt>
                <c:pt idx="579">
                  <c:v>1.16397496312857E-2</c:v>
                </c:pt>
                <c:pt idx="580">
                  <c:v>0.14763890206813801</c:v>
                </c:pt>
                <c:pt idx="581">
                  <c:v>0.45446959137916598</c:v>
                </c:pt>
                <c:pt idx="582">
                  <c:v>0.60474342107772805</c:v>
                </c:pt>
                <c:pt idx="583">
                  <c:v>4.4894840568304097E-2</c:v>
                </c:pt>
                <c:pt idx="584">
                  <c:v>0.54545891284942605</c:v>
                </c:pt>
                <c:pt idx="585">
                  <c:v>8.0973412841558508E-3</c:v>
                </c:pt>
                <c:pt idx="586">
                  <c:v>0.59800148010253895</c:v>
                </c:pt>
                <c:pt idx="587">
                  <c:v>0.51642078161239602</c:v>
                </c:pt>
                <c:pt idx="588">
                  <c:v>0.41843539476394698</c:v>
                </c:pt>
                <c:pt idx="589">
                  <c:v>0.23746679723262801</c:v>
                </c:pt>
                <c:pt idx="590">
                  <c:v>0.89702719449996904</c:v>
                </c:pt>
                <c:pt idx="591">
                  <c:v>2.1829910576343502E-2</c:v>
                </c:pt>
                <c:pt idx="592">
                  <c:v>0.29155430197715798</c:v>
                </c:pt>
                <c:pt idx="593">
                  <c:v>0.16205300390720401</c:v>
                </c:pt>
                <c:pt idx="594">
                  <c:v>0.15851889550685899</c:v>
                </c:pt>
                <c:pt idx="595">
                  <c:v>0.233122393488884</c:v>
                </c:pt>
                <c:pt idx="596">
                  <c:v>6.0843609273433699E-2</c:v>
                </c:pt>
                <c:pt idx="597">
                  <c:v>0.232005104422569</c:v>
                </c:pt>
                <c:pt idx="598">
                  <c:v>0.30849051475524902</c:v>
                </c:pt>
                <c:pt idx="599">
                  <c:v>0.62071722745895397</c:v>
                </c:pt>
                <c:pt idx="600">
                  <c:v>0.58291107416152999</c:v>
                </c:pt>
                <c:pt idx="601">
                  <c:v>0.51127588748931896</c:v>
                </c:pt>
                <c:pt idx="602">
                  <c:v>0.81744217872619596</c:v>
                </c:pt>
                <c:pt idx="603">
                  <c:v>2.02856492251158E-2</c:v>
                </c:pt>
                <c:pt idx="604">
                  <c:v>0.65998941659927401</c:v>
                </c:pt>
                <c:pt idx="605">
                  <c:v>0.45782861113548301</c:v>
                </c:pt>
                <c:pt idx="606">
                  <c:v>0.22030000388622301</c:v>
                </c:pt>
                <c:pt idx="607">
                  <c:v>0.192457094788551</c:v>
                </c:pt>
                <c:pt idx="608">
                  <c:v>0.276525288820267</c:v>
                </c:pt>
                <c:pt idx="609">
                  <c:v>6.5264321863651303E-2</c:v>
                </c:pt>
                <c:pt idx="610">
                  <c:v>0.62621647119522095</c:v>
                </c:pt>
                <c:pt idx="611">
                  <c:v>0.98173767328262296</c:v>
                </c:pt>
                <c:pt idx="612">
                  <c:v>8.2975052297115298E-2</c:v>
                </c:pt>
                <c:pt idx="613">
                  <c:v>9.3487240374088301E-2</c:v>
                </c:pt>
                <c:pt idx="614">
                  <c:v>0.70830148458480802</c:v>
                </c:pt>
                <c:pt idx="615">
                  <c:v>0.49165681004524198</c:v>
                </c:pt>
                <c:pt idx="616">
                  <c:v>0.470846086740494</c:v>
                </c:pt>
                <c:pt idx="617">
                  <c:v>2.7717321063391902E-4</c:v>
                </c:pt>
                <c:pt idx="618">
                  <c:v>0.64031130075454701</c:v>
                </c:pt>
                <c:pt idx="619">
                  <c:v>3.9438478648662602E-2</c:v>
                </c:pt>
                <c:pt idx="620">
                  <c:v>8.2601353526115404E-2</c:v>
                </c:pt>
                <c:pt idx="621">
                  <c:v>0.229212701320648</c:v>
                </c:pt>
                <c:pt idx="622">
                  <c:v>0.236385107040405</c:v>
                </c:pt>
                <c:pt idx="623">
                  <c:v>0.961045682430267</c:v>
                </c:pt>
                <c:pt idx="624">
                  <c:v>0.238356098532677</c:v>
                </c:pt>
                <c:pt idx="625">
                  <c:v>0.20572729408741</c:v>
                </c:pt>
                <c:pt idx="626">
                  <c:v>0.212821900844574</c:v>
                </c:pt>
                <c:pt idx="627">
                  <c:v>5.2918188273906701E-2</c:v>
                </c:pt>
                <c:pt idx="628">
                  <c:v>0.40965071320533802</c:v>
                </c:pt>
                <c:pt idx="629">
                  <c:v>0.12483049929142</c:v>
                </c:pt>
                <c:pt idx="630">
                  <c:v>4.5852988958358799E-2</c:v>
                </c:pt>
                <c:pt idx="631">
                  <c:v>0.28660631179809598</c:v>
                </c:pt>
                <c:pt idx="632">
                  <c:v>0.79186201095581099</c:v>
                </c:pt>
                <c:pt idx="633">
                  <c:v>0.59835702180862405</c:v>
                </c:pt>
                <c:pt idx="634">
                  <c:v>0.92532467842102095</c:v>
                </c:pt>
                <c:pt idx="635">
                  <c:v>0.71406310796737704</c:v>
                </c:pt>
                <c:pt idx="636">
                  <c:v>0.85190498828887895</c:v>
                </c:pt>
                <c:pt idx="637">
                  <c:v>1.9947700202465099E-2</c:v>
                </c:pt>
                <c:pt idx="638">
                  <c:v>0.30737608671188399</c:v>
                </c:pt>
                <c:pt idx="639">
                  <c:v>0.80259907245635997</c:v>
                </c:pt>
                <c:pt idx="640">
                  <c:v>0.16134120523929599</c:v>
                </c:pt>
                <c:pt idx="641">
                  <c:v>0.25551238656044001</c:v>
                </c:pt>
                <c:pt idx="642">
                  <c:v>0.59744578599929798</c:v>
                </c:pt>
                <c:pt idx="643">
                  <c:v>0.91274291276931796</c:v>
                </c:pt>
                <c:pt idx="644">
                  <c:v>0.56375718116760298</c:v>
                </c:pt>
                <c:pt idx="645">
                  <c:v>9.5689874142408406E-3</c:v>
                </c:pt>
                <c:pt idx="646">
                  <c:v>0.50428962707519498</c:v>
                </c:pt>
                <c:pt idx="647">
                  <c:v>0.81087827682495095</c:v>
                </c:pt>
                <c:pt idx="648">
                  <c:v>0.29606619477272</c:v>
                </c:pt>
                <c:pt idx="649">
                  <c:v>0.89853048324585005</c:v>
                </c:pt>
                <c:pt idx="650">
                  <c:v>0.63124471902847301</c:v>
                </c:pt>
                <c:pt idx="651">
                  <c:v>0.542347371578217</c:v>
                </c:pt>
                <c:pt idx="652">
                  <c:v>3.74232195317745E-2</c:v>
                </c:pt>
                <c:pt idx="653">
                  <c:v>0.67980527877807595</c:v>
                </c:pt>
                <c:pt idx="654">
                  <c:v>0.67589122056961104</c:v>
                </c:pt>
                <c:pt idx="655">
                  <c:v>0.682201027870178</c:v>
                </c:pt>
                <c:pt idx="656">
                  <c:v>0.55014771223068204</c:v>
                </c:pt>
                <c:pt idx="657">
                  <c:v>0.24154989421367601</c:v>
                </c:pt>
                <c:pt idx="658">
                  <c:v>0.86544090509414695</c:v>
                </c:pt>
                <c:pt idx="659">
                  <c:v>0.55972599983215299</c:v>
                </c:pt>
                <c:pt idx="660">
                  <c:v>5.0593309104442603E-2</c:v>
                </c:pt>
                <c:pt idx="661">
                  <c:v>7.1316376328468295E-2</c:v>
                </c:pt>
                <c:pt idx="662">
                  <c:v>0.63405191898345903</c:v>
                </c:pt>
                <c:pt idx="663">
                  <c:v>0.56428831815719604</c:v>
                </c:pt>
                <c:pt idx="664">
                  <c:v>0.85598659515380904</c:v>
                </c:pt>
                <c:pt idx="665">
                  <c:v>0.211033195257187</c:v>
                </c:pt>
                <c:pt idx="666">
                  <c:v>0.32031610608100902</c:v>
                </c:pt>
                <c:pt idx="667">
                  <c:v>0.24382470548152901</c:v>
                </c:pt>
                <c:pt idx="668">
                  <c:v>0.41484791040420499</c:v>
                </c:pt>
                <c:pt idx="669">
                  <c:v>0.12951089441776301</c:v>
                </c:pt>
                <c:pt idx="670">
                  <c:v>0.58102077245712302</c:v>
                </c:pt>
                <c:pt idx="671">
                  <c:v>0.221698492765427</c:v>
                </c:pt>
                <c:pt idx="672">
                  <c:v>4.5354299247264897E-2</c:v>
                </c:pt>
                <c:pt idx="673">
                  <c:v>0.31901231408119202</c:v>
                </c:pt>
                <c:pt idx="674">
                  <c:v>0.20814700424671201</c:v>
                </c:pt>
                <c:pt idx="675">
                  <c:v>0.90360021591186501</c:v>
                </c:pt>
                <c:pt idx="676">
                  <c:v>0.559026598930359</c:v>
                </c:pt>
                <c:pt idx="677">
                  <c:v>0.22114339470863301</c:v>
                </c:pt>
                <c:pt idx="678">
                  <c:v>0.78188711404800404</c:v>
                </c:pt>
                <c:pt idx="679">
                  <c:v>1.0330299846827999E-2</c:v>
                </c:pt>
                <c:pt idx="680">
                  <c:v>0.33136969804763799</c:v>
                </c:pt>
                <c:pt idx="681">
                  <c:v>0.42039880156517001</c:v>
                </c:pt>
                <c:pt idx="682">
                  <c:v>0.33071270585060097</c:v>
                </c:pt>
                <c:pt idx="683">
                  <c:v>0.53770208358764604</c:v>
                </c:pt>
                <c:pt idx="684">
                  <c:v>0.27570098638534501</c:v>
                </c:pt>
                <c:pt idx="685">
                  <c:v>0.87507182359695401</c:v>
                </c:pt>
                <c:pt idx="686">
                  <c:v>0.553011775016785</c:v>
                </c:pt>
                <c:pt idx="687">
                  <c:v>0.50119090080261197</c:v>
                </c:pt>
                <c:pt idx="688">
                  <c:v>0.72383421659469604</c:v>
                </c:pt>
                <c:pt idx="689">
                  <c:v>0.866502285003662</c:v>
                </c:pt>
                <c:pt idx="690">
                  <c:v>0.32117140293121299</c:v>
                </c:pt>
                <c:pt idx="691">
                  <c:v>0.86072427034378096</c:v>
                </c:pt>
                <c:pt idx="692">
                  <c:v>0.19983910024166099</c:v>
                </c:pt>
                <c:pt idx="693">
                  <c:v>0.429783314466476</c:v>
                </c:pt>
                <c:pt idx="694">
                  <c:v>0.54665321111679099</c:v>
                </c:pt>
                <c:pt idx="695">
                  <c:v>0.118814997375011</c:v>
                </c:pt>
                <c:pt idx="696">
                  <c:v>0.99787467718124401</c:v>
                </c:pt>
                <c:pt idx="697">
                  <c:v>0.76340061426162698</c:v>
                </c:pt>
                <c:pt idx="698">
                  <c:v>0.29729580879211398</c:v>
                </c:pt>
                <c:pt idx="699">
                  <c:v>0.31254360079765298</c:v>
                </c:pt>
                <c:pt idx="700">
                  <c:v>0.63663017749786399</c:v>
                </c:pt>
                <c:pt idx="701">
                  <c:v>0.55500531196594205</c:v>
                </c:pt>
                <c:pt idx="702">
                  <c:v>0.22739079594612099</c:v>
                </c:pt>
                <c:pt idx="703">
                  <c:v>0.67849707603454601</c:v>
                </c:pt>
                <c:pt idx="704">
                  <c:v>0.59504741430282604</c:v>
                </c:pt>
                <c:pt idx="705">
                  <c:v>0.94698572158813499</c:v>
                </c:pt>
                <c:pt idx="706">
                  <c:v>0.88754528760910001</c:v>
                </c:pt>
                <c:pt idx="707">
                  <c:v>0.56446909904480003</c:v>
                </c:pt>
                <c:pt idx="708">
                  <c:v>0.28123518824577298</c:v>
                </c:pt>
                <c:pt idx="709">
                  <c:v>5.5571578443050398E-2</c:v>
                </c:pt>
                <c:pt idx="710">
                  <c:v>0.119394198060036</c:v>
                </c:pt>
                <c:pt idx="711">
                  <c:v>0.16388669610023501</c:v>
                </c:pt>
                <c:pt idx="712">
                  <c:v>0.30922558903694197</c:v>
                </c:pt>
                <c:pt idx="713">
                  <c:v>6.3856570050120397E-3</c:v>
                </c:pt>
                <c:pt idx="714">
                  <c:v>0.431468605995178</c:v>
                </c:pt>
                <c:pt idx="715">
                  <c:v>0.483601003885269</c:v>
                </c:pt>
                <c:pt idx="716">
                  <c:v>0.19316619634628299</c:v>
                </c:pt>
                <c:pt idx="717">
                  <c:v>4.69957590103149E-2</c:v>
                </c:pt>
                <c:pt idx="718">
                  <c:v>0.62059599161148105</c:v>
                </c:pt>
                <c:pt idx="719">
                  <c:v>0.93395060300827004</c:v>
                </c:pt>
                <c:pt idx="720">
                  <c:v>0.68692910671234098</c:v>
                </c:pt>
                <c:pt idx="721">
                  <c:v>0.58823758363723799</c:v>
                </c:pt>
                <c:pt idx="722">
                  <c:v>9.9446013569831807E-2</c:v>
                </c:pt>
                <c:pt idx="723">
                  <c:v>1.6111409291624999E-2</c:v>
                </c:pt>
                <c:pt idx="724">
                  <c:v>4.3197978287935299E-2</c:v>
                </c:pt>
                <c:pt idx="725">
                  <c:v>0.32250469923019398</c:v>
                </c:pt>
                <c:pt idx="726">
                  <c:v>0.653459012508392</c:v>
                </c:pt>
                <c:pt idx="727">
                  <c:v>0.66376352310180697</c:v>
                </c:pt>
                <c:pt idx="728">
                  <c:v>0.25527021288871798</c:v>
                </c:pt>
                <c:pt idx="729">
                  <c:v>0.328482896089554</c:v>
                </c:pt>
                <c:pt idx="730">
                  <c:v>0.737707078456879</c:v>
                </c:pt>
                <c:pt idx="731">
                  <c:v>0.225948601961136</c:v>
                </c:pt>
                <c:pt idx="732">
                  <c:v>0.103038899600506</c:v>
                </c:pt>
                <c:pt idx="733">
                  <c:v>0.61117208003997803</c:v>
                </c:pt>
                <c:pt idx="734">
                  <c:v>0.45767688751220698</c:v>
                </c:pt>
                <c:pt idx="735">
                  <c:v>0.39876648783683799</c:v>
                </c:pt>
                <c:pt idx="736">
                  <c:v>0.101104401051998</c:v>
                </c:pt>
                <c:pt idx="737">
                  <c:v>0.81717097759246804</c:v>
                </c:pt>
                <c:pt idx="738">
                  <c:v>0.46117511391639698</c:v>
                </c:pt>
                <c:pt idx="739">
                  <c:v>0.13486920297145799</c:v>
                </c:pt>
                <c:pt idx="740">
                  <c:v>0.69133907556533802</c:v>
                </c:pt>
                <c:pt idx="741">
                  <c:v>0.41734901070594799</c:v>
                </c:pt>
                <c:pt idx="742">
                  <c:v>0.91666507720947299</c:v>
                </c:pt>
                <c:pt idx="743">
                  <c:v>0.68193447589874301</c:v>
                </c:pt>
                <c:pt idx="744">
                  <c:v>0.46591830253601102</c:v>
                </c:pt>
                <c:pt idx="745">
                  <c:v>0.12401390075683601</c:v>
                </c:pt>
                <c:pt idx="746">
                  <c:v>0.24714499711990401</c:v>
                </c:pt>
                <c:pt idx="747">
                  <c:v>0.32261198759079002</c:v>
                </c:pt>
                <c:pt idx="748">
                  <c:v>0.30552521347999601</c:v>
                </c:pt>
                <c:pt idx="749">
                  <c:v>8.83625373244286E-2</c:v>
                </c:pt>
                <c:pt idx="750">
                  <c:v>0.99013698101043701</c:v>
                </c:pt>
                <c:pt idx="751">
                  <c:v>7.9764962196350098E-2</c:v>
                </c:pt>
                <c:pt idx="752">
                  <c:v>0.78038769960403398</c:v>
                </c:pt>
                <c:pt idx="753">
                  <c:v>0.75051718950271595</c:v>
                </c:pt>
                <c:pt idx="754">
                  <c:v>8.26681032776833E-2</c:v>
                </c:pt>
                <c:pt idx="755">
                  <c:v>0.93419742584228505</c:v>
                </c:pt>
                <c:pt idx="756">
                  <c:v>0.52236348390579201</c:v>
                </c:pt>
                <c:pt idx="757">
                  <c:v>0.79675197601318404</c:v>
                </c:pt>
                <c:pt idx="758">
                  <c:v>0.33105859160423301</c:v>
                </c:pt>
                <c:pt idx="759">
                  <c:v>0.29582598805427601</c:v>
                </c:pt>
                <c:pt idx="760">
                  <c:v>2.6981370523571999E-2</c:v>
                </c:pt>
                <c:pt idx="761">
                  <c:v>0.26969298720359802</c:v>
                </c:pt>
                <c:pt idx="762">
                  <c:v>8.9474506676197094E-2</c:v>
                </c:pt>
                <c:pt idx="763">
                  <c:v>5.4598748683929402E-2</c:v>
                </c:pt>
                <c:pt idx="764">
                  <c:v>0.22803309559822099</c:v>
                </c:pt>
                <c:pt idx="765">
                  <c:v>0.78224092721939098</c:v>
                </c:pt>
                <c:pt idx="766">
                  <c:v>5.9439860284328502E-2</c:v>
                </c:pt>
                <c:pt idx="767">
                  <c:v>0.628110110759735</c:v>
                </c:pt>
                <c:pt idx="768">
                  <c:v>2.9499730095267299E-2</c:v>
                </c:pt>
                <c:pt idx="769">
                  <c:v>0.55330008268356301</c:v>
                </c:pt>
                <c:pt idx="770">
                  <c:v>0.54723209142684903</c:v>
                </c:pt>
                <c:pt idx="771">
                  <c:v>0.66693997383117698</c:v>
                </c:pt>
                <c:pt idx="772">
                  <c:v>0.61172699928283703</c:v>
                </c:pt>
                <c:pt idx="773">
                  <c:v>0.28204530477523798</c:v>
                </c:pt>
                <c:pt idx="774">
                  <c:v>2.7731310110539198E-3</c:v>
                </c:pt>
                <c:pt idx="775">
                  <c:v>0.23322199285030401</c:v>
                </c:pt>
                <c:pt idx="776">
                  <c:v>0.93715500831604004</c:v>
                </c:pt>
                <c:pt idx="777">
                  <c:v>9.1838218271732303E-2</c:v>
                </c:pt>
                <c:pt idx="778">
                  <c:v>0.22857409715652499</c:v>
                </c:pt>
                <c:pt idx="779">
                  <c:v>0.456979900598526</c:v>
                </c:pt>
                <c:pt idx="780">
                  <c:v>0.342174112796783</c:v>
                </c:pt>
                <c:pt idx="781">
                  <c:v>0.38367879390716603</c:v>
                </c:pt>
                <c:pt idx="782">
                  <c:v>0.144386395812035</c:v>
                </c:pt>
                <c:pt idx="783">
                  <c:v>0.59682708978652999</c:v>
                </c:pt>
                <c:pt idx="784">
                  <c:v>0.44588041305541998</c:v>
                </c:pt>
                <c:pt idx="785">
                  <c:v>0.15472359955310799</c:v>
                </c:pt>
                <c:pt idx="786">
                  <c:v>0.47437858581543002</c:v>
                </c:pt>
                <c:pt idx="787">
                  <c:v>0.25994989275932301</c:v>
                </c:pt>
                <c:pt idx="788">
                  <c:v>0.49392831325531</c:v>
                </c:pt>
                <c:pt idx="789">
                  <c:v>0.60501462221145597</c:v>
                </c:pt>
                <c:pt idx="790">
                  <c:v>0.39633059501647899</c:v>
                </c:pt>
                <c:pt idx="791">
                  <c:v>0.22358720004558599</c:v>
                </c:pt>
                <c:pt idx="792">
                  <c:v>0.14527510106563599</c:v>
                </c:pt>
                <c:pt idx="793">
                  <c:v>0.14273309707641599</c:v>
                </c:pt>
                <c:pt idx="794">
                  <c:v>0.57730841636657704</c:v>
                </c:pt>
                <c:pt idx="795">
                  <c:v>0.25989389419555697</c:v>
                </c:pt>
                <c:pt idx="796">
                  <c:v>2.4993279948830601E-2</c:v>
                </c:pt>
                <c:pt idx="797">
                  <c:v>0.964910209178925</c:v>
                </c:pt>
                <c:pt idx="798">
                  <c:v>0.59543561935424805</c:v>
                </c:pt>
                <c:pt idx="799">
                  <c:v>0.75949150323867798</c:v>
                </c:pt>
                <c:pt idx="800">
                  <c:v>0.17169789969921101</c:v>
                </c:pt>
                <c:pt idx="801">
                  <c:v>8.9792072772979695E-2</c:v>
                </c:pt>
                <c:pt idx="802">
                  <c:v>0.80984342098236095</c:v>
                </c:pt>
                <c:pt idx="803">
                  <c:v>8.1811472773551899E-2</c:v>
                </c:pt>
                <c:pt idx="804">
                  <c:v>0.48286190629005399</c:v>
                </c:pt>
                <c:pt idx="805">
                  <c:v>0.14601600170135501</c:v>
                </c:pt>
                <c:pt idx="806">
                  <c:v>1.5185199677944201E-2</c:v>
                </c:pt>
                <c:pt idx="807">
                  <c:v>0.57558721303939797</c:v>
                </c:pt>
                <c:pt idx="808">
                  <c:v>0.86829620599746704</c:v>
                </c:pt>
                <c:pt idx="809">
                  <c:v>0.155256196856499</c:v>
                </c:pt>
                <c:pt idx="810">
                  <c:v>0.23112440109252899</c:v>
                </c:pt>
                <c:pt idx="811">
                  <c:v>0.422496408224106</c:v>
                </c:pt>
                <c:pt idx="812">
                  <c:v>0.31054940819740301</c:v>
                </c:pt>
                <c:pt idx="813">
                  <c:v>0.27039149403572099</c:v>
                </c:pt>
                <c:pt idx="814">
                  <c:v>5.59450685977936E-2</c:v>
                </c:pt>
                <c:pt idx="815">
                  <c:v>0.65634548664092995</c:v>
                </c:pt>
                <c:pt idx="816">
                  <c:v>5.2966479212045697E-2</c:v>
                </c:pt>
                <c:pt idx="817">
                  <c:v>0.41113209724426297</c:v>
                </c:pt>
                <c:pt idx="818">
                  <c:v>0.47158500552177401</c:v>
                </c:pt>
                <c:pt idx="819">
                  <c:v>0.212931603193283</c:v>
                </c:pt>
                <c:pt idx="820">
                  <c:v>0.29508888721466098</c:v>
                </c:pt>
                <c:pt idx="821">
                  <c:v>0.65497022867202803</c:v>
                </c:pt>
                <c:pt idx="822">
                  <c:v>0.77908992767333995</c:v>
                </c:pt>
                <c:pt idx="823">
                  <c:v>0.19747260212898299</c:v>
                </c:pt>
                <c:pt idx="824">
                  <c:v>0.71519821882247903</c:v>
                </c:pt>
                <c:pt idx="825">
                  <c:v>0.355894595384598</c:v>
                </c:pt>
                <c:pt idx="826">
                  <c:v>0.80294167995452903</c:v>
                </c:pt>
                <c:pt idx="827">
                  <c:v>0.90088057518005404</c:v>
                </c:pt>
                <c:pt idx="828">
                  <c:v>7.7052436769008595E-2</c:v>
                </c:pt>
                <c:pt idx="829">
                  <c:v>0.96219682693481401</c:v>
                </c:pt>
                <c:pt idx="830">
                  <c:v>0.201572105288506</c:v>
                </c:pt>
                <c:pt idx="831">
                  <c:v>0.73714238405227706</c:v>
                </c:pt>
                <c:pt idx="832">
                  <c:v>0.28445601463317899</c:v>
                </c:pt>
                <c:pt idx="833">
                  <c:v>4.0861818939447403E-2</c:v>
                </c:pt>
                <c:pt idx="834">
                  <c:v>0.94629418849945102</c:v>
                </c:pt>
                <c:pt idx="835">
                  <c:v>0.81224638223648105</c:v>
                </c:pt>
                <c:pt idx="836">
                  <c:v>2.2303679957985899E-2</c:v>
                </c:pt>
                <c:pt idx="837">
                  <c:v>0.76035410165786699</c:v>
                </c:pt>
                <c:pt idx="838">
                  <c:v>0.21483640372753099</c:v>
                </c:pt>
                <c:pt idx="839">
                  <c:v>0.54302048683166504</c:v>
                </c:pt>
                <c:pt idx="840">
                  <c:v>0.53265637159347501</c:v>
                </c:pt>
                <c:pt idx="841">
                  <c:v>0.39968419075012201</c:v>
                </c:pt>
                <c:pt idx="842">
                  <c:v>0.55210542678832997</c:v>
                </c:pt>
                <c:pt idx="843">
                  <c:v>4.5823291875422001E-3</c:v>
                </c:pt>
                <c:pt idx="844">
                  <c:v>0.14406210184097301</c:v>
                </c:pt>
                <c:pt idx="845">
                  <c:v>0.42738190293312101</c:v>
                </c:pt>
                <c:pt idx="846">
                  <c:v>1.5954369679093399E-2</c:v>
                </c:pt>
                <c:pt idx="847">
                  <c:v>0.78327351808547996</c:v>
                </c:pt>
                <c:pt idx="848">
                  <c:v>0.82955747842788696</c:v>
                </c:pt>
                <c:pt idx="849">
                  <c:v>0.18137170374393499</c:v>
                </c:pt>
                <c:pt idx="850">
                  <c:v>8.2416236400604206E-2</c:v>
                </c:pt>
                <c:pt idx="851">
                  <c:v>0.32448670268058799</c:v>
                </c:pt>
                <c:pt idx="852">
                  <c:v>0.24836920201778401</c:v>
                </c:pt>
                <c:pt idx="853">
                  <c:v>0.32849559187889099</c:v>
                </c:pt>
                <c:pt idx="854">
                  <c:v>0.26911461353302002</c:v>
                </c:pt>
                <c:pt idx="855">
                  <c:v>0.579312384128571</c:v>
                </c:pt>
                <c:pt idx="856">
                  <c:v>0.68498462438583396</c:v>
                </c:pt>
                <c:pt idx="857">
                  <c:v>0.97599178552627597</c:v>
                </c:pt>
                <c:pt idx="858">
                  <c:v>6.3840366899967194E-2</c:v>
                </c:pt>
                <c:pt idx="859">
                  <c:v>0.205965802073479</c:v>
                </c:pt>
                <c:pt idx="860">
                  <c:v>0.33051270246505698</c:v>
                </c:pt>
                <c:pt idx="861">
                  <c:v>0.55009460449218806</c:v>
                </c:pt>
                <c:pt idx="862">
                  <c:v>0.49147391319274902</c:v>
                </c:pt>
                <c:pt idx="863">
                  <c:v>0.112283296883106</c:v>
                </c:pt>
                <c:pt idx="864">
                  <c:v>0.38110440969467202</c:v>
                </c:pt>
                <c:pt idx="865">
                  <c:v>0.77100908756256104</c:v>
                </c:pt>
                <c:pt idx="866">
                  <c:v>0.29230621457099898</c:v>
                </c:pt>
                <c:pt idx="867">
                  <c:v>0.523318111896515</c:v>
                </c:pt>
                <c:pt idx="868">
                  <c:v>0.19905909895896901</c:v>
                </c:pt>
                <c:pt idx="869">
                  <c:v>9.2536412179470104E-2</c:v>
                </c:pt>
                <c:pt idx="870">
                  <c:v>0.31591621041297901</c:v>
                </c:pt>
                <c:pt idx="871">
                  <c:v>0.85018527507782005</c:v>
                </c:pt>
                <c:pt idx="872">
                  <c:v>0.25488919019699102</c:v>
                </c:pt>
                <c:pt idx="873">
                  <c:v>0.24585740268230399</c:v>
                </c:pt>
                <c:pt idx="874">
                  <c:v>0.45949700474739102</c:v>
                </c:pt>
                <c:pt idx="875">
                  <c:v>0.75483858585357699</c:v>
                </c:pt>
                <c:pt idx="876">
                  <c:v>0.21159550547599801</c:v>
                </c:pt>
                <c:pt idx="877">
                  <c:v>0.67970812320709195</c:v>
                </c:pt>
                <c:pt idx="878">
                  <c:v>0.44296500086784402</c:v>
                </c:pt>
                <c:pt idx="879">
                  <c:v>0.53280401229858398</c:v>
                </c:pt>
                <c:pt idx="880">
                  <c:v>1.41437901183963E-2</c:v>
                </c:pt>
                <c:pt idx="881">
                  <c:v>0.107503600418568</c:v>
                </c:pt>
                <c:pt idx="882">
                  <c:v>0.59440732002258301</c:v>
                </c:pt>
                <c:pt idx="883">
                  <c:v>9.7842499613761902E-2</c:v>
                </c:pt>
                <c:pt idx="884">
                  <c:v>0.982166588306427</c:v>
                </c:pt>
                <c:pt idx="885">
                  <c:v>0.72347271442413297</c:v>
                </c:pt>
                <c:pt idx="886">
                  <c:v>0.52915048599243197</c:v>
                </c:pt>
                <c:pt idx="887">
                  <c:v>0.21740260720252999</c:v>
                </c:pt>
                <c:pt idx="888">
                  <c:v>0.71278697252273604</c:v>
                </c:pt>
                <c:pt idx="889">
                  <c:v>0.92469751834869396</c:v>
                </c:pt>
                <c:pt idx="890">
                  <c:v>7.7258281409740406E-2</c:v>
                </c:pt>
                <c:pt idx="891">
                  <c:v>0.30868050456047103</c:v>
                </c:pt>
                <c:pt idx="892">
                  <c:v>6.6265553236007704E-2</c:v>
                </c:pt>
                <c:pt idx="893">
                  <c:v>0.29708060622215299</c:v>
                </c:pt>
                <c:pt idx="894">
                  <c:v>0.216845393180847</c:v>
                </c:pt>
                <c:pt idx="895">
                  <c:v>0.12051690369844401</c:v>
                </c:pt>
                <c:pt idx="896">
                  <c:v>0.66779857873916604</c:v>
                </c:pt>
                <c:pt idx="897">
                  <c:v>0.16367650032043499</c:v>
                </c:pt>
                <c:pt idx="898">
                  <c:v>0.11034130305051799</c:v>
                </c:pt>
                <c:pt idx="899">
                  <c:v>0.71280801296234098</c:v>
                </c:pt>
                <c:pt idx="900">
                  <c:v>0.19225050508975999</c:v>
                </c:pt>
                <c:pt idx="901">
                  <c:v>6.2421139329671901E-2</c:v>
                </c:pt>
                <c:pt idx="902">
                  <c:v>0.792056024074554</c:v>
                </c:pt>
                <c:pt idx="903">
                  <c:v>0.92930817604064897</c:v>
                </c:pt>
                <c:pt idx="904">
                  <c:v>0.73259991407394398</c:v>
                </c:pt>
                <c:pt idx="905">
                  <c:v>0.959628105163574</c:v>
                </c:pt>
                <c:pt idx="906">
                  <c:v>3.8058978971093902E-3</c:v>
                </c:pt>
                <c:pt idx="907">
                  <c:v>0.72065472602844205</c:v>
                </c:pt>
                <c:pt idx="908">
                  <c:v>0.20573249459266699</c:v>
                </c:pt>
                <c:pt idx="909">
                  <c:v>0.57516241073608398</c:v>
                </c:pt>
                <c:pt idx="910">
                  <c:v>0.61226481199264504</c:v>
                </c:pt>
                <c:pt idx="911">
                  <c:v>0.75691068172454801</c:v>
                </c:pt>
                <c:pt idx="912">
                  <c:v>0.27140069007873502</c:v>
                </c:pt>
                <c:pt idx="913">
                  <c:v>0.48257911205291698</c:v>
                </c:pt>
                <c:pt idx="914">
                  <c:v>0.203616693615913</c:v>
                </c:pt>
                <c:pt idx="915">
                  <c:v>0.144160896539688</c:v>
                </c:pt>
                <c:pt idx="916">
                  <c:v>0.29087710380554199</c:v>
                </c:pt>
                <c:pt idx="917">
                  <c:v>5.7891380041837699E-2</c:v>
                </c:pt>
                <c:pt idx="918">
                  <c:v>0.84462159872055098</c:v>
                </c:pt>
                <c:pt idx="919">
                  <c:v>0.14594709873199499</c:v>
                </c:pt>
                <c:pt idx="920">
                  <c:v>0.65956461429595903</c:v>
                </c:pt>
                <c:pt idx="921">
                  <c:v>0.21034149825573001</c:v>
                </c:pt>
                <c:pt idx="922">
                  <c:v>0.735193312168121</c:v>
                </c:pt>
                <c:pt idx="923">
                  <c:v>0.89440709352493297</c:v>
                </c:pt>
                <c:pt idx="924">
                  <c:v>0.491525709629059</c:v>
                </c:pt>
                <c:pt idx="925">
                  <c:v>4.8362810164689997E-2</c:v>
                </c:pt>
                <c:pt idx="926">
                  <c:v>0.85463750362396196</c:v>
                </c:pt>
                <c:pt idx="927">
                  <c:v>0.51215559244155895</c:v>
                </c:pt>
                <c:pt idx="928">
                  <c:v>0.53245061635971103</c:v>
                </c:pt>
                <c:pt idx="929">
                  <c:v>0.60076302289962802</c:v>
                </c:pt>
                <c:pt idx="930">
                  <c:v>0.93665730953216597</c:v>
                </c:pt>
                <c:pt idx="931">
                  <c:v>0.43907430768013</c:v>
                </c:pt>
                <c:pt idx="932">
                  <c:v>0.20618389546871199</c:v>
                </c:pt>
                <c:pt idx="933">
                  <c:v>0.41540709137916598</c:v>
                </c:pt>
                <c:pt idx="934">
                  <c:v>0.44320708513259899</c:v>
                </c:pt>
                <c:pt idx="935">
                  <c:v>0.84156841039657604</c:v>
                </c:pt>
                <c:pt idx="936">
                  <c:v>0.86228901147842396</c:v>
                </c:pt>
                <c:pt idx="937">
                  <c:v>0.46422341465950001</c:v>
                </c:pt>
                <c:pt idx="938">
                  <c:v>0.91264677047729503</c:v>
                </c:pt>
                <c:pt idx="939">
                  <c:v>0.48613739013671903</c:v>
                </c:pt>
                <c:pt idx="940">
                  <c:v>0.32603758573532099</c:v>
                </c:pt>
                <c:pt idx="941">
                  <c:v>0.35606259107589699</c:v>
                </c:pt>
                <c:pt idx="942">
                  <c:v>0.140760898590088</c:v>
                </c:pt>
                <c:pt idx="943">
                  <c:v>0.78333801031112704</c:v>
                </c:pt>
                <c:pt idx="944">
                  <c:v>0.888827323913574</c:v>
                </c:pt>
                <c:pt idx="945">
                  <c:v>0.42121779918670699</c:v>
                </c:pt>
                <c:pt idx="946">
                  <c:v>0.23194429278373699</c:v>
                </c:pt>
                <c:pt idx="947">
                  <c:v>0.26102858781814597</c:v>
                </c:pt>
                <c:pt idx="948">
                  <c:v>0.83103919029235795</c:v>
                </c:pt>
                <c:pt idx="949">
                  <c:v>0.96242797374725297</c:v>
                </c:pt>
                <c:pt idx="950">
                  <c:v>0.569713115692139</c:v>
                </c:pt>
                <c:pt idx="951">
                  <c:v>0.52491170167922996</c:v>
                </c:pt>
                <c:pt idx="952">
                  <c:v>0.30836459994316101</c:v>
                </c:pt>
                <c:pt idx="953">
                  <c:v>0.49367681145668002</c:v>
                </c:pt>
                <c:pt idx="954">
                  <c:v>0.83852088451385498</c:v>
                </c:pt>
                <c:pt idx="955">
                  <c:v>0.26337110996246299</c:v>
                </c:pt>
                <c:pt idx="956">
                  <c:v>0.25877439975738498</c:v>
                </c:pt>
                <c:pt idx="957">
                  <c:v>6.2345281243324301E-2</c:v>
                </c:pt>
                <c:pt idx="958">
                  <c:v>0.159571498632431</c:v>
                </c:pt>
                <c:pt idx="959">
                  <c:v>0.37891489267349199</c:v>
                </c:pt>
                <c:pt idx="960">
                  <c:v>0.62994009256362904</c:v>
                </c:pt>
                <c:pt idx="961">
                  <c:v>0.92400258779525801</c:v>
                </c:pt>
                <c:pt idx="962">
                  <c:v>2.51664989627898E-3</c:v>
                </c:pt>
                <c:pt idx="963">
                  <c:v>0.350369513034821</c:v>
                </c:pt>
                <c:pt idx="964">
                  <c:v>0.277746111154556</c:v>
                </c:pt>
                <c:pt idx="965">
                  <c:v>0.85284227132797197</c:v>
                </c:pt>
                <c:pt idx="966">
                  <c:v>6.3710911199450502E-3</c:v>
                </c:pt>
                <c:pt idx="967">
                  <c:v>0.43900859355926503</c:v>
                </c:pt>
                <c:pt idx="968">
                  <c:v>0.665291428565979</c:v>
                </c:pt>
                <c:pt idx="969">
                  <c:v>0.89289277791976895</c:v>
                </c:pt>
                <c:pt idx="970">
                  <c:v>0.25051960349082902</c:v>
                </c:pt>
                <c:pt idx="971">
                  <c:v>6.3999958336353302E-2</c:v>
                </c:pt>
                <c:pt idx="972">
                  <c:v>2.97880005091429E-2</c:v>
                </c:pt>
                <c:pt idx="973">
                  <c:v>0.63673579692840598</c:v>
                </c:pt>
                <c:pt idx="974">
                  <c:v>0.83973717689514205</c:v>
                </c:pt>
                <c:pt idx="975">
                  <c:v>0.87549698352813698</c:v>
                </c:pt>
                <c:pt idx="976">
                  <c:v>0.323780387639999</c:v>
                </c:pt>
                <c:pt idx="977">
                  <c:v>3.7681851536035503E-2</c:v>
                </c:pt>
                <c:pt idx="978">
                  <c:v>0.415720194578171</c:v>
                </c:pt>
                <c:pt idx="979">
                  <c:v>0.30024871230125399</c:v>
                </c:pt>
                <c:pt idx="980">
                  <c:v>0.42079210281372098</c:v>
                </c:pt>
                <c:pt idx="981">
                  <c:v>0.85913968086242698</c:v>
                </c:pt>
                <c:pt idx="982">
                  <c:v>0.29699391126632702</c:v>
                </c:pt>
                <c:pt idx="983">
                  <c:v>0.24244259297847701</c:v>
                </c:pt>
                <c:pt idx="984">
                  <c:v>0.34770551323890703</c:v>
                </c:pt>
                <c:pt idx="985">
                  <c:v>0.55151718854904197</c:v>
                </c:pt>
                <c:pt idx="986">
                  <c:v>0.54639488458633401</c:v>
                </c:pt>
                <c:pt idx="987">
                  <c:v>0.59383547306060802</c:v>
                </c:pt>
                <c:pt idx="988">
                  <c:v>0.206737905740738</c:v>
                </c:pt>
                <c:pt idx="989">
                  <c:v>0.38140681385994002</c:v>
                </c:pt>
                <c:pt idx="990">
                  <c:v>0.66878002882003795</c:v>
                </c:pt>
                <c:pt idx="991">
                  <c:v>0.30791699886321999</c:v>
                </c:pt>
                <c:pt idx="992">
                  <c:v>0.421604603528976</c:v>
                </c:pt>
                <c:pt idx="993">
                  <c:v>0.249041393399239</c:v>
                </c:pt>
                <c:pt idx="994">
                  <c:v>0.59986537694930997</c:v>
                </c:pt>
                <c:pt idx="995">
                  <c:v>8.0121032893657698E-2</c:v>
                </c:pt>
                <c:pt idx="996">
                  <c:v>0.50216978788375899</c:v>
                </c:pt>
                <c:pt idx="997">
                  <c:v>0.38276189565658603</c:v>
                </c:pt>
                <c:pt idx="998">
                  <c:v>0.344313114881516</c:v>
                </c:pt>
                <c:pt idx="999">
                  <c:v>0.57860338687896695</c:v>
                </c:pt>
                <c:pt idx="1000">
                  <c:v>0.223946303129196</c:v>
                </c:pt>
                <c:pt idx="1001">
                  <c:v>4.82278615236282E-2</c:v>
                </c:pt>
                <c:pt idx="1002">
                  <c:v>0.13723960518837</c:v>
                </c:pt>
                <c:pt idx="1003">
                  <c:v>0.87816888093948398</c:v>
                </c:pt>
                <c:pt idx="1004">
                  <c:v>0.77633559703826904</c:v>
                </c:pt>
                <c:pt idx="1005">
                  <c:v>0.67091292142867998</c:v>
                </c:pt>
                <c:pt idx="1006">
                  <c:v>0.18278940021991699</c:v>
                </c:pt>
                <c:pt idx="1007">
                  <c:v>0.36333289742469799</c:v>
                </c:pt>
                <c:pt idx="1008">
                  <c:v>0.121751002967358</c:v>
                </c:pt>
                <c:pt idx="1009">
                  <c:v>0.384771198034287</c:v>
                </c:pt>
                <c:pt idx="1010">
                  <c:v>0.86620748043060303</c:v>
                </c:pt>
                <c:pt idx="1011">
                  <c:v>0.94207727909088101</c:v>
                </c:pt>
                <c:pt idx="1012">
                  <c:v>3.5061370581388501E-2</c:v>
                </c:pt>
                <c:pt idx="1013">
                  <c:v>0.19470819830894501</c:v>
                </c:pt>
                <c:pt idx="1014">
                  <c:v>0.79482340812683105</c:v>
                </c:pt>
                <c:pt idx="1015">
                  <c:v>0.840013086795807</c:v>
                </c:pt>
                <c:pt idx="1016">
                  <c:v>0.104401603341103</c:v>
                </c:pt>
                <c:pt idx="1017">
                  <c:v>0.66243052482605003</c:v>
                </c:pt>
                <c:pt idx="1018">
                  <c:v>0.64489918947219804</c:v>
                </c:pt>
                <c:pt idx="1019">
                  <c:v>0.910650074481964</c:v>
                </c:pt>
                <c:pt idx="1020">
                  <c:v>0.48882201313972501</c:v>
                </c:pt>
                <c:pt idx="1021">
                  <c:v>0.31271660327911399</c:v>
                </c:pt>
                <c:pt idx="1022">
                  <c:v>3.0629429966211302E-2</c:v>
                </c:pt>
                <c:pt idx="1023">
                  <c:v>0.28717410564422602</c:v>
                </c:pt>
                <c:pt idx="1024">
                  <c:v>0.30829370021820102</c:v>
                </c:pt>
                <c:pt idx="1025">
                  <c:v>0.36586868762969998</c:v>
                </c:pt>
                <c:pt idx="1026">
                  <c:v>0.185130700469017</c:v>
                </c:pt>
                <c:pt idx="1027">
                  <c:v>0.61735892295837402</c:v>
                </c:pt>
                <c:pt idx="1028">
                  <c:v>0.295784801244736</c:v>
                </c:pt>
                <c:pt idx="1029">
                  <c:v>0.48424771428108199</c:v>
                </c:pt>
                <c:pt idx="1030">
                  <c:v>0.37225228548049899</c:v>
                </c:pt>
                <c:pt idx="1031">
                  <c:v>0.30089119076728799</c:v>
                </c:pt>
                <c:pt idx="1032">
                  <c:v>0.38016641139984098</c:v>
                </c:pt>
                <c:pt idx="1033">
                  <c:v>5.4179619997739799E-2</c:v>
                </c:pt>
                <c:pt idx="1034">
                  <c:v>0.77406972646713301</c:v>
                </c:pt>
                <c:pt idx="1035">
                  <c:v>0.29687291383743297</c:v>
                </c:pt>
                <c:pt idx="1036">
                  <c:v>9.8808556795120198E-2</c:v>
                </c:pt>
                <c:pt idx="1037">
                  <c:v>0.80377072095871005</c:v>
                </c:pt>
                <c:pt idx="1038">
                  <c:v>0.95412141084670998</c:v>
                </c:pt>
                <c:pt idx="1039">
                  <c:v>0.63649708032607999</c:v>
                </c:pt>
                <c:pt idx="1040">
                  <c:v>#N/A</c:v>
                </c:pt>
                <c:pt idx="1041">
                  <c:v>0.92785537242889404</c:v>
                </c:pt>
                <c:pt idx="1042">
                  <c:v>0.97331398725509599</c:v>
                </c:pt>
                <c:pt idx="1043">
                  <c:v>0.910636186599731</c:v>
                </c:pt>
                <c:pt idx="1044">
                  <c:v>0.87123507261276201</c:v>
                </c:pt>
                <c:pt idx="1045">
                  <c:v>0.92004048824310303</c:v>
                </c:pt>
                <c:pt idx="1046">
                  <c:v>0.945714771747589</c:v>
                </c:pt>
                <c:pt idx="1047">
                  <c:v>0.13799330592155501</c:v>
                </c:pt>
                <c:pt idx="1048">
                  <c:v>0.656422078609467</c:v>
                </c:pt>
                <c:pt idx="1049">
                  <c:v>0.23918110132217399</c:v>
                </c:pt>
                <c:pt idx="1050">
                  <c:v>0.26083019375801098</c:v>
                </c:pt>
                <c:pt idx="1051">
                  <c:v>0.39728179574012801</c:v>
                </c:pt>
                <c:pt idx="1052">
                  <c:v>0.24893489480018599</c:v>
                </c:pt>
                <c:pt idx="1053">
                  <c:v>0.16216599941253701</c:v>
                </c:pt>
                <c:pt idx="1054">
                  <c:v>0.62611669301986705</c:v>
                </c:pt>
                <c:pt idx="1055">
                  <c:v>0.202609598636627</c:v>
                </c:pt>
                <c:pt idx="1056">
                  <c:v>0.67213112115859996</c:v>
                </c:pt>
                <c:pt idx="1057">
                  <c:v>0.79765647649765004</c:v>
                </c:pt>
                <c:pt idx="1058">
                  <c:v>0.55399900674819902</c:v>
                </c:pt>
                <c:pt idx="1059">
                  <c:v>0.64783847332000699</c:v>
                </c:pt>
                <c:pt idx="1060">
                  <c:v>0.38077649474143999</c:v>
                </c:pt>
                <c:pt idx="1061">
                  <c:v>0.983215272426605</c:v>
                </c:pt>
                <c:pt idx="1062">
                  <c:v>0.94143980741500899</c:v>
                </c:pt>
                <c:pt idx="1063">
                  <c:v>0.69386851787567105</c:v>
                </c:pt>
                <c:pt idx="1064">
                  <c:v>0.57519459724426303</c:v>
                </c:pt>
                <c:pt idx="1065">
                  <c:v>0.82517832517623901</c:v>
                </c:pt>
                <c:pt idx="1066">
                  <c:v>0.74739581346511796</c:v>
                </c:pt>
                <c:pt idx="1067">
                  <c:v>0.21065439283847801</c:v>
                </c:pt>
                <c:pt idx="1068">
                  <c:v>0.48305779695510898</c:v>
                </c:pt>
                <c:pt idx="1069">
                  <c:v>0.39561951160430903</c:v>
                </c:pt>
                <c:pt idx="1070">
                  <c:v>0.42305061221122697</c:v>
                </c:pt>
                <c:pt idx="1071">
                  <c:v>0.95312458276748702</c:v>
                </c:pt>
                <c:pt idx="1072">
                  <c:v>0.582178175449371</c:v>
                </c:pt>
                <c:pt idx="1073">
                  <c:v>0.814558506011963</c:v>
                </c:pt>
                <c:pt idx="1074">
                  <c:v>0.84133481979370095</c:v>
                </c:pt>
                <c:pt idx="1075">
                  <c:v>0.68927538394928001</c:v>
                </c:pt>
                <c:pt idx="1076">
                  <c:v>0.90381211042404197</c:v>
                </c:pt>
                <c:pt idx="1077">
                  <c:v>0.26172000169754001</c:v>
                </c:pt>
                <c:pt idx="1078">
                  <c:v>0.27346861362457298</c:v>
                </c:pt>
                <c:pt idx="1079">
                  <c:v>0.30444198846817</c:v>
                </c:pt>
                <c:pt idx="1080">
                  <c:v>0.74716877937316895</c:v>
                </c:pt>
                <c:pt idx="1081">
                  <c:v>#N/A</c:v>
                </c:pt>
                <c:pt idx="1082">
                  <c:v>0.194264605641365</c:v>
                </c:pt>
                <c:pt idx="1083">
                  <c:v>0.86313718557357799</c:v>
                </c:pt>
                <c:pt idx="1084">
                  <c:v>0.89645028114318803</c:v>
                </c:pt>
                <c:pt idx="1085">
                  <c:v>0.58418387174606301</c:v>
                </c:pt>
                <c:pt idx="1086">
                  <c:v>0.49047121405601501</c:v>
                </c:pt>
                <c:pt idx="1087">
                  <c:v>0.166603699326515</c:v>
                </c:pt>
                <c:pt idx="1088">
                  <c:v>0.66099810600280795</c:v>
                </c:pt>
                <c:pt idx="1089">
                  <c:v>0.59301131963729903</c:v>
                </c:pt>
                <c:pt idx="1090">
                  <c:v>0.118451796472073</c:v>
                </c:pt>
                <c:pt idx="1091">
                  <c:v>0.39519101381301902</c:v>
                </c:pt>
                <c:pt idx="1092">
                  <c:v>0.461008191108704</c:v>
                </c:pt>
                <c:pt idx="1093">
                  <c:v>0.51347142457962003</c:v>
                </c:pt>
                <c:pt idx="1094">
                  <c:v>0.36938160657882702</c:v>
                </c:pt>
                <c:pt idx="1095">
                  <c:v>0.78523421287536599</c:v>
                </c:pt>
                <c:pt idx="1096">
                  <c:v>0.44787931442260698</c:v>
                </c:pt>
                <c:pt idx="1097">
                  <c:v>0.74030178785324097</c:v>
                </c:pt>
                <c:pt idx="1098">
                  <c:v>0.17958809435367601</c:v>
                </c:pt>
                <c:pt idx="1099">
                  <c:v>0.47895270586013799</c:v>
                </c:pt>
                <c:pt idx="1100">
                  <c:v>0.70399749279022195</c:v>
                </c:pt>
                <c:pt idx="1101">
                  <c:v>0.28823319077491799</c:v>
                </c:pt>
                <c:pt idx="1102">
                  <c:v>0.329820096492767</c:v>
                </c:pt>
                <c:pt idx="1103">
                  <c:v>0.85786360502242998</c:v>
                </c:pt>
                <c:pt idx="1104">
                  <c:v>0.74388092756271396</c:v>
                </c:pt>
                <c:pt idx="1105">
                  <c:v>0.32921591401100198</c:v>
                </c:pt>
                <c:pt idx="1106">
                  <c:v>0.32896599173545799</c:v>
                </c:pt>
                <c:pt idx="1107">
                  <c:v>0.446911990642548</c:v>
                </c:pt>
                <c:pt idx="1108">
                  <c:v>0.80163460969924905</c:v>
                </c:pt>
                <c:pt idx="1109">
                  <c:v>0.53792321681976296</c:v>
                </c:pt>
                <c:pt idx="1110">
                  <c:v>0.86229538917541504</c:v>
                </c:pt>
                <c:pt idx="1111">
                  <c:v>0.56671828031539895</c:v>
                </c:pt>
                <c:pt idx="1112">
                  <c:v>0.60984700918197599</c:v>
                </c:pt>
                <c:pt idx="1113">
                  <c:v>0.36989471316337602</c:v>
                </c:pt>
                <c:pt idx="1114">
                  <c:v>0.26488330960273698</c:v>
                </c:pt>
                <c:pt idx="1115">
                  <c:v>0.47867730259895303</c:v>
                </c:pt>
                <c:pt idx="1116">
                  <c:v>0.51571041345596302</c:v>
                </c:pt>
                <c:pt idx="1117">
                  <c:v>0.54010707139968905</c:v>
                </c:pt>
                <c:pt idx="1118">
                  <c:v>0.216494396328926</c:v>
                </c:pt>
                <c:pt idx="1119">
                  <c:v>1.7820419743657102E-2</c:v>
                </c:pt>
                <c:pt idx="1120">
                  <c:v>0.61808681488037098</c:v>
                </c:pt>
                <c:pt idx="1121">
                  <c:v>0.65119129419326804</c:v>
                </c:pt>
                <c:pt idx="1122">
                  <c:v>0.24441270530223799</c:v>
                </c:pt>
                <c:pt idx="1123">
                  <c:v>#N/A</c:v>
                </c:pt>
                <c:pt idx="1124">
                  <c:v>0.451453387737274</c:v>
                </c:pt>
                <c:pt idx="1125">
                  <c:v>0.120765998959541</c:v>
                </c:pt>
                <c:pt idx="1126">
                  <c:v>0.15006509423255901</c:v>
                </c:pt>
                <c:pt idx="1127">
                  <c:v>0.60715490579605103</c:v>
                </c:pt>
                <c:pt idx="1128">
                  <c:v>0.44209238886833202</c:v>
                </c:pt>
                <c:pt idx="1129">
                  <c:v>0.49790778756141701</c:v>
                </c:pt>
                <c:pt idx="1130">
                  <c:v>0.24180220067501099</c:v>
                </c:pt>
                <c:pt idx="1131">
                  <c:v>0.63156241178512595</c:v>
                </c:pt>
                <c:pt idx="1132">
                  <c:v>0.176266700029373</c:v>
                </c:pt>
                <c:pt idx="1133">
                  <c:v>0.119203701615334</c:v>
                </c:pt>
                <c:pt idx="1134">
                  <c:v>0.460558891296387</c:v>
                </c:pt>
                <c:pt idx="1135">
                  <c:v>0.90226697921752896</c:v>
                </c:pt>
                <c:pt idx="1136">
                  <c:v>0.110469803214073</c:v>
                </c:pt>
                <c:pt idx="1137">
                  <c:v>0.79728382825851396</c:v>
                </c:pt>
                <c:pt idx="1138">
                  <c:v>#N/A</c:v>
                </c:pt>
                <c:pt idx="1139">
                  <c:v>0.91617202758789096</c:v>
                </c:pt>
                <c:pt idx="1140">
                  <c:v>0.43318361043930098</c:v>
                </c:pt>
                <c:pt idx="1141">
                  <c:v>0.68526607751846302</c:v>
                </c:pt>
                <c:pt idx="1142">
                  <c:v>0.214514896273613</c:v>
                </c:pt>
                <c:pt idx="1143">
                  <c:v>0.47329360246658297</c:v>
                </c:pt>
                <c:pt idx="1144">
                  <c:v>0.37563550472259499</c:v>
                </c:pt>
                <c:pt idx="1145">
                  <c:v>0.69839262962341297</c:v>
                </c:pt>
                <c:pt idx="1146">
                  <c:v>0.83018398284912098</c:v>
                </c:pt>
                <c:pt idx="1147">
                  <c:v>0.74824637174606301</c:v>
                </c:pt>
                <c:pt idx="1148">
                  <c:v>0.48787391185760498</c:v>
                </c:pt>
                <c:pt idx="1149">
                  <c:v>0.81989759206771895</c:v>
                </c:pt>
                <c:pt idx="1150">
                  <c:v>#N/A</c:v>
                </c:pt>
                <c:pt idx="1151">
                  <c:v>0.62971478700637795</c:v>
                </c:pt>
                <c:pt idx="1152">
                  <c:v>0.58799558877944902</c:v>
                </c:pt>
                <c:pt idx="1153">
                  <c:v>0.179682701826096</c:v>
                </c:pt>
                <c:pt idx="1154">
                  <c:v>0.71310752630233798</c:v>
                </c:pt>
                <c:pt idx="1155">
                  <c:v>0.64697211980819702</c:v>
                </c:pt>
                <c:pt idx="1156">
                  <c:v>0.598699390888214</c:v>
                </c:pt>
                <c:pt idx="1157">
                  <c:v>0.49662318825721702</c:v>
                </c:pt>
                <c:pt idx="1158">
                  <c:v>0.75479537248611495</c:v>
                </c:pt>
                <c:pt idx="1159">
                  <c:v>0.25020909309387201</c:v>
                </c:pt>
                <c:pt idx="1160">
                  <c:v>0.25358811020851102</c:v>
                </c:pt>
                <c:pt idx="1161">
                  <c:v>0.33506989479064903</c:v>
                </c:pt>
                <c:pt idx="1162">
                  <c:v>0.59272587299346902</c:v>
                </c:pt>
                <c:pt idx="1163">
                  <c:v>0.376069486141205</c:v>
                </c:pt>
                <c:pt idx="1164">
                  <c:v>0.19150850176811199</c:v>
                </c:pt>
                <c:pt idx="1165">
                  <c:v>0.31920099258422902</c:v>
                </c:pt>
                <c:pt idx="1166">
                  <c:v>0.96763330698013295</c:v>
                </c:pt>
                <c:pt idx="1167">
                  <c:v>0.55293452739715598</c:v>
                </c:pt>
                <c:pt idx="1168">
                  <c:v>0.64998257160186801</c:v>
                </c:pt>
                <c:pt idx="1169">
                  <c:v>0.87156438827514604</c:v>
                </c:pt>
                <c:pt idx="1170">
                  <c:v>0.22298680245876301</c:v>
                </c:pt>
                <c:pt idx="1171">
                  <c:v>0.66230100393295299</c:v>
                </c:pt>
                <c:pt idx="1172">
                  <c:v>0.90936261415481601</c:v>
                </c:pt>
                <c:pt idx="1173">
                  <c:v>0.87044852972030595</c:v>
                </c:pt>
                <c:pt idx="1174">
                  <c:v>0.72414898872375499</c:v>
                </c:pt>
                <c:pt idx="1175">
                  <c:v>0.48580288887023898</c:v>
                </c:pt>
                <c:pt idx="1176">
                  <c:v>0.45412421226501498</c:v>
                </c:pt>
                <c:pt idx="1177">
                  <c:v>0.26845550537109403</c:v>
                </c:pt>
                <c:pt idx="1178">
                  <c:v>0.21794599294662501</c:v>
                </c:pt>
                <c:pt idx="1179">
                  <c:v>0.42891371250152599</c:v>
                </c:pt>
                <c:pt idx="1180">
                  <c:v>0.38432919979095498</c:v>
                </c:pt>
                <c:pt idx="1181">
                  <c:v>0.82122617959976196</c:v>
                </c:pt>
                <c:pt idx="1182">
                  <c:v>0.76308298110961903</c:v>
                </c:pt>
                <c:pt idx="1183">
                  <c:v>0.46345910429954501</c:v>
                </c:pt>
                <c:pt idx="1184">
                  <c:v>0.99207460880279497</c:v>
                </c:pt>
                <c:pt idx="1185">
                  <c:v>0.91098827123642001</c:v>
                </c:pt>
                <c:pt idx="1186">
                  <c:v>0.89043521881103505</c:v>
                </c:pt>
                <c:pt idx="1187">
                  <c:v>0.76104092597961404</c:v>
                </c:pt>
                <c:pt idx="1188">
                  <c:v>0.63724339008331299</c:v>
                </c:pt>
                <c:pt idx="1189">
                  <c:v>0.992914319038391</c:v>
                </c:pt>
                <c:pt idx="1190">
                  <c:v>0.24031439423561099</c:v>
                </c:pt>
                <c:pt idx="1191">
                  <c:v>0.73918062448501598</c:v>
                </c:pt>
                <c:pt idx="1192">
                  <c:v>0.66397541761398304</c:v>
                </c:pt>
                <c:pt idx="1193">
                  <c:v>0.91367542743682895</c:v>
                </c:pt>
                <c:pt idx="1194">
                  <c:v>0.86996448040008501</c:v>
                </c:pt>
                <c:pt idx="1195">
                  <c:v>0.30239140987396201</c:v>
                </c:pt>
                <c:pt idx="1196">
                  <c:v>0.44263920187950101</c:v>
                </c:pt>
                <c:pt idx="1197">
                  <c:v>0.50023877620696999</c:v>
                </c:pt>
                <c:pt idx="1198">
                  <c:v>0.684281826019287</c:v>
                </c:pt>
                <c:pt idx="1199">
                  <c:v>0.84949922561645497</c:v>
                </c:pt>
                <c:pt idx="1200">
                  <c:v>0.63615918159484897</c:v>
                </c:pt>
                <c:pt idx="1201">
                  <c:v>0.64537602663040206</c:v>
                </c:pt>
                <c:pt idx="1202">
                  <c:v>0.43579700589179998</c:v>
                </c:pt>
                <c:pt idx="1203">
                  <c:v>0.83713847398757901</c:v>
                </c:pt>
                <c:pt idx="1204">
                  <c:v>0.513205885887146</c:v>
                </c:pt>
                <c:pt idx="1205">
                  <c:v>0.81130868196487405</c:v>
                </c:pt>
                <c:pt idx="1206">
                  <c:v>0.91814517974853505</c:v>
                </c:pt>
                <c:pt idx="1207">
                  <c:v>0.44855919480323803</c:v>
                </c:pt>
                <c:pt idx="1208">
                  <c:v>0.33612400293350198</c:v>
                </c:pt>
                <c:pt idx="1209">
                  <c:v>0.367579996585846</c:v>
                </c:pt>
                <c:pt idx="1210">
                  <c:v>0.22970430552959401</c:v>
                </c:pt>
                <c:pt idx="1211">
                  <c:v>0.66754889488220204</c:v>
                </c:pt>
                <c:pt idx="1212">
                  <c:v>0.470259308815002</c:v>
                </c:pt>
                <c:pt idx="1213">
                  <c:v>0.47239020466804499</c:v>
                </c:pt>
                <c:pt idx="1214">
                  <c:v>0.58682012557983398</c:v>
                </c:pt>
                <c:pt idx="1215">
                  <c:v>0.81828099489212003</c:v>
                </c:pt>
                <c:pt idx="1216">
                  <c:v>0.77123671770095803</c:v>
                </c:pt>
                <c:pt idx="1217">
                  <c:v>0.81417918205261197</c:v>
                </c:pt>
                <c:pt idx="1218">
                  <c:v>0.78177362680435203</c:v>
                </c:pt>
                <c:pt idx="1219">
                  <c:v>0.25841099023818997</c:v>
                </c:pt>
                <c:pt idx="1220">
                  <c:v>0.467411309480667</c:v>
                </c:pt>
                <c:pt idx="1221">
                  <c:v>0.90188127756118797</c:v>
                </c:pt>
                <c:pt idx="1222">
                  <c:v>0.59943681955337502</c:v>
                </c:pt>
                <c:pt idx="1223">
                  <c:v>0.92604577541351296</c:v>
                </c:pt>
                <c:pt idx="1224">
                  <c:v>0.56631422042846702</c:v>
                </c:pt>
                <c:pt idx="1225">
                  <c:v>0.74453681707382202</c:v>
                </c:pt>
                <c:pt idx="1226">
                  <c:v>0.27522370219230702</c:v>
                </c:pt>
                <c:pt idx="1227">
                  <c:v>0.98834890127181996</c:v>
                </c:pt>
                <c:pt idx="1228">
                  <c:v>0.296366006135941</c:v>
                </c:pt>
                <c:pt idx="1229">
                  <c:v>0.64100301265716597</c:v>
                </c:pt>
                <c:pt idx="1230">
                  <c:v>0.47349309921264598</c:v>
                </c:pt>
                <c:pt idx="1231">
                  <c:v>#N/A</c:v>
                </c:pt>
                <c:pt idx="1232">
                  <c:v>0.22051750123500799</c:v>
                </c:pt>
                <c:pt idx="1233">
                  <c:v>0.58860027790069602</c:v>
                </c:pt>
                <c:pt idx="1234">
                  <c:v>0.19028919935226399</c:v>
                </c:pt>
                <c:pt idx="1235">
                  <c:v>0.67624348402023304</c:v>
                </c:pt>
                <c:pt idx="1236">
                  <c:v>0.55305737257003795</c:v>
                </c:pt>
                <c:pt idx="1237">
                  <c:v>0.77060317993164096</c:v>
                </c:pt>
                <c:pt idx="1238">
                  <c:v>0.22071239352226299</c:v>
                </c:pt>
                <c:pt idx="1239">
                  <c:v>0.85082191228866599</c:v>
                </c:pt>
                <c:pt idx="1240">
                  <c:v>5.2288960665464401E-2</c:v>
                </c:pt>
                <c:pt idx="1241">
                  <c:v>0.55667340755462602</c:v>
                </c:pt>
                <c:pt idx="1242">
                  <c:v>0.48916238546371499</c:v>
                </c:pt>
                <c:pt idx="1243">
                  <c:v>0.35664579272270203</c:v>
                </c:pt>
                <c:pt idx="1244">
                  <c:v>0.474906206130981</c:v>
                </c:pt>
                <c:pt idx="1245">
                  <c:v>0.91554820537567105</c:v>
                </c:pt>
                <c:pt idx="1246">
                  <c:v>0.93083238601684604</c:v>
                </c:pt>
                <c:pt idx="1247">
                  <c:v>0.59968292713165305</c:v>
                </c:pt>
                <c:pt idx="1248">
                  <c:v>0.697973012924194</c:v>
                </c:pt>
                <c:pt idx="1249">
                  <c:v>0.51009947061538696</c:v>
                </c:pt>
                <c:pt idx="1250">
                  <c:v>0.741374611854553</c:v>
                </c:pt>
                <c:pt idx="1251">
                  <c:v>0.75965559482574496</c:v>
                </c:pt>
                <c:pt idx="1252">
                  <c:v>0.65859621763229403</c:v>
                </c:pt>
                <c:pt idx="1253">
                  <c:v>0.85650980472564697</c:v>
                </c:pt>
                <c:pt idx="1254">
                  <c:v>#N/A</c:v>
                </c:pt>
                <c:pt idx="1255">
                  <c:v>0.237505197525024</c:v>
                </c:pt>
                <c:pt idx="1256">
                  <c:v>0.339617699384689</c:v>
                </c:pt>
                <c:pt idx="1257">
                  <c:v>0.38231119513511702</c:v>
                </c:pt>
                <c:pt idx="1258">
                  <c:v>0.94010329246520996</c:v>
                </c:pt>
                <c:pt idx="1259">
                  <c:v>0.81689870357513406</c:v>
                </c:pt>
                <c:pt idx="1260">
                  <c:v>0.90176600217819203</c:v>
                </c:pt>
                <c:pt idx="1261">
                  <c:v>0.26646861433982799</c:v>
                </c:pt>
                <c:pt idx="1262">
                  <c:v>0.81426751613616899</c:v>
                </c:pt>
                <c:pt idx="1263">
                  <c:v>8.4017507731914506E-2</c:v>
                </c:pt>
                <c:pt idx="1264">
                  <c:v>0.27849909663200401</c:v>
                </c:pt>
                <c:pt idx="1265">
                  <c:v>0.87937659025192305</c:v>
                </c:pt>
                <c:pt idx="1266">
                  <c:v>0.49848848581314098</c:v>
                </c:pt>
                <c:pt idx="1267">
                  <c:v>0.48985520005226102</c:v>
                </c:pt>
                <c:pt idx="1268">
                  <c:v>0.84721618890762296</c:v>
                </c:pt>
                <c:pt idx="1269">
                  <c:v>0.20238180458545699</c:v>
                </c:pt>
                <c:pt idx="1270">
                  <c:v>0.349689811468124</c:v>
                </c:pt>
                <c:pt idx="1271">
                  <c:v>3.28335911035538E-2</c:v>
                </c:pt>
                <c:pt idx="1272">
                  <c:v>0.61185157299041704</c:v>
                </c:pt>
                <c:pt idx="1273">
                  <c:v>0.86582219600677501</c:v>
                </c:pt>
                <c:pt idx="1274">
                  <c:v>0.87577551603317305</c:v>
                </c:pt>
                <c:pt idx="1275">
                  <c:v>0.34114030003547702</c:v>
                </c:pt>
                <c:pt idx="1276">
                  <c:v>0.82024747133255005</c:v>
                </c:pt>
                <c:pt idx="1277">
                  <c:v>0.18624930083751701</c:v>
                </c:pt>
                <c:pt idx="1278">
                  <c:v>0.308432787656784</c:v>
                </c:pt>
                <c:pt idx="1279">
                  <c:v>0.76377391815185502</c:v>
                </c:pt>
                <c:pt idx="1280">
                  <c:v>0.42444100975990301</c:v>
                </c:pt>
                <c:pt idx="1281">
                  <c:v>0.245488300919533</c:v>
                </c:pt>
                <c:pt idx="1282">
                  <c:v>0.62217777967453003</c:v>
                </c:pt>
                <c:pt idx="1283">
                  <c:v>#N/A</c:v>
                </c:pt>
                <c:pt idx="1284">
                  <c:v>0.45863810181617698</c:v>
                </c:pt>
                <c:pt idx="1285">
                  <c:v>0.413724094629288</c:v>
                </c:pt>
                <c:pt idx="1286">
                  <c:v>0.24475950002670299</c:v>
                </c:pt>
                <c:pt idx="1287">
                  <c:v>0.21920099854469299</c:v>
                </c:pt>
                <c:pt idx="1288">
                  <c:v>0.97535747289657604</c:v>
                </c:pt>
                <c:pt idx="1289">
                  <c:v>0.25738158822059598</c:v>
                </c:pt>
                <c:pt idx="1290">
                  <c:v>#N/A</c:v>
                </c:pt>
                <c:pt idx="1291">
                  <c:v>0.54562002420425404</c:v>
                </c:pt>
                <c:pt idx="1292">
                  <c:v>7.1111388504505199E-2</c:v>
                </c:pt>
                <c:pt idx="1293">
                  <c:v>0.44776329398155201</c:v>
                </c:pt>
                <c:pt idx="1294">
                  <c:v>0.35337328910827598</c:v>
                </c:pt>
                <c:pt idx="1295">
                  <c:v>0.29992789030075101</c:v>
                </c:pt>
                <c:pt idx="1296">
                  <c:v>0.27160039544105502</c:v>
                </c:pt>
                <c:pt idx="1297">
                  <c:v>0.44122838973999001</c:v>
                </c:pt>
                <c:pt idx="1298">
                  <c:v>0.75843417644500699</c:v>
                </c:pt>
                <c:pt idx="1299">
                  <c:v>0.68148469924926802</c:v>
                </c:pt>
                <c:pt idx="1300">
                  <c:v>0.80424231290817305</c:v>
                </c:pt>
                <c:pt idx="1301">
                  <c:v>0.63721960783004805</c:v>
                </c:pt>
                <c:pt idx="1302">
                  <c:v>0.85006421804428101</c:v>
                </c:pt>
                <c:pt idx="1303">
                  <c:v>0.249259993433952</c:v>
                </c:pt>
                <c:pt idx="1304">
                  <c:v>0.780925393104553</c:v>
                </c:pt>
                <c:pt idx="1305">
                  <c:v>0.23453150689601901</c:v>
                </c:pt>
                <c:pt idx="1306">
                  <c:v>#N/A</c:v>
                </c:pt>
                <c:pt idx="1307">
                  <c:v>0.82839322090148904</c:v>
                </c:pt>
                <c:pt idx="1308">
                  <c:v>0.40771171450614901</c:v>
                </c:pt>
                <c:pt idx="1309">
                  <c:v>0.26583060622215299</c:v>
                </c:pt>
                <c:pt idx="1310">
                  <c:v>0.93994432687759399</c:v>
                </c:pt>
                <c:pt idx="1311">
                  <c:v>0.68132919073104903</c:v>
                </c:pt>
                <c:pt idx="1312">
                  <c:v>0.23515479266643499</c:v>
                </c:pt>
                <c:pt idx="1313">
                  <c:v>0.47492179274558999</c:v>
                </c:pt>
                <c:pt idx="1314">
                  <c:v>0.56884431838989302</c:v>
                </c:pt>
                <c:pt idx="1315">
                  <c:v>0.97396057844161998</c:v>
                </c:pt>
                <c:pt idx="1316">
                  <c:v>0.86841911077499401</c:v>
                </c:pt>
                <c:pt idx="1317">
                  <c:v>0.249943003058434</c:v>
                </c:pt>
                <c:pt idx="1318">
                  <c:v>0.71610242128372203</c:v>
                </c:pt>
                <c:pt idx="1319">
                  <c:v>0.92815119028091397</c:v>
                </c:pt>
                <c:pt idx="1320">
                  <c:v>#N/A</c:v>
                </c:pt>
                <c:pt idx="1321">
                  <c:v>0.22236859798431399</c:v>
                </c:pt>
                <c:pt idx="1322">
                  <c:v>0.53439921140670799</c:v>
                </c:pt>
                <c:pt idx="1323">
                  <c:v>0.82067811489105202</c:v>
                </c:pt>
                <c:pt idx="1324">
                  <c:v>0.26883289217948902</c:v>
                </c:pt>
                <c:pt idx="1325">
                  <c:v>0.98011142015457198</c:v>
                </c:pt>
                <c:pt idx="1326">
                  <c:v>0.27279999852180498</c:v>
                </c:pt>
                <c:pt idx="1327">
                  <c:v>0.49872711300849898</c:v>
                </c:pt>
                <c:pt idx="1328">
                  <c:v>0.56528317928314198</c:v>
                </c:pt>
                <c:pt idx="1329">
                  <c:v>0.52231162786483798</c:v>
                </c:pt>
                <c:pt idx="1330">
                  <c:v>0.97909480333328203</c:v>
                </c:pt>
                <c:pt idx="1331">
                  <c:v>0.70109957456588701</c:v>
                </c:pt>
                <c:pt idx="1332">
                  <c:v>0.97585487365722701</c:v>
                </c:pt>
                <c:pt idx="1333">
                  <c:v>#N/A</c:v>
                </c:pt>
                <c:pt idx="1334">
                  <c:v>0.65229678153991699</c:v>
                </c:pt>
                <c:pt idx="1335">
                  <c:v>0.22662240266799899</c:v>
                </c:pt>
                <c:pt idx="1336">
                  <c:v>0.206796899437904</c:v>
                </c:pt>
                <c:pt idx="1337">
                  <c:v>0.498195290565491</c:v>
                </c:pt>
                <c:pt idx="1338">
                  <c:v>0.231742799282074</c:v>
                </c:pt>
                <c:pt idx="1339">
                  <c:v>0.56136739253997803</c:v>
                </c:pt>
                <c:pt idx="1340">
                  <c:v>0.17605340480804399</c:v>
                </c:pt>
                <c:pt idx="1341">
                  <c:v>#N/A</c:v>
                </c:pt>
                <c:pt idx="1342">
                  <c:v>0.243302807211876</c:v>
                </c:pt>
                <c:pt idx="1343">
                  <c:v>0.74407577514648404</c:v>
                </c:pt>
                <c:pt idx="1344">
                  <c:v>#N/A</c:v>
                </c:pt>
                <c:pt idx="1345">
                  <c:v>#N/A</c:v>
                </c:pt>
                <c:pt idx="1346">
                  <c:v>0.83449918031692505</c:v>
                </c:pt>
                <c:pt idx="1347">
                  <c:v>0.124869301915169</c:v>
                </c:pt>
                <c:pt idx="1348">
                  <c:v>0.37349569797515902</c:v>
                </c:pt>
                <c:pt idx="1349">
                  <c:v>0.461940497159958</c:v>
                </c:pt>
                <c:pt idx="1350">
                  <c:v>0.41838538646697998</c:v>
                </c:pt>
                <c:pt idx="1351">
                  <c:v>0.55076807737350497</c:v>
                </c:pt>
                <c:pt idx="1352">
                  <c:v>0.72132039070129395</c:v>
                </c:pt>
                <c:pt idx="1353">
                  <c:v>0.75159871578216597</c:v>
                </c:pt>
                <c:pt idx="1354">
                  <c:v>0.64920222759246804</c:v>
                </c:pt>
                <c:pt idx="1355">
                  <c:v>0.466731786727905</c:v>
                </c:pt>
                <c:pt idx="1356">
                  <c:v>0.26292660832405101</c:v>
                </c:pt>
                <c:pt idx="1357">
                  <c:v>0.47620359063148499</c:v>
                </c:pt>
                <c:pt idx="1358">
                  <c:v>0.15323260426521301</c:v>
                </c:pt>
                <c:pt idx="1359">
                  <c:v>0.77936142683029197</c:v>
                </c:pt>
                <c:pt idx="1360">
                  <c:v>#N/A</c:v>
                </c:pt>
                <c:pt idx="1361">
                  <c:v>0.58342438936233498</c:v>
                </c:pt>
                <c:pt idx="1362">
                  <c:v>0.68859159946441695</c:v>
                </c:pt>
                <c:pt idx="1363">
                  <c:v>#N/A</c:v>
                </c:pt>
                <c:pt idx="1364">
                  <c:v>0.63603228330612205</c:v>
                </c:pt>
                <c:pt idx="1365">
                  <c:v>0.98549491167068504</c:v>
                </c:pt>
                <c:pt idx="1366">
                  <c:v>0.54002612829208396</c:v>
                </c:pt>
                <c:pt idx="1367">
                  <c:v>0.266729086637497</c:v>
                </c:pt>
                <c:pt idx="1368">
                  <c:v>0.99003529548644997</c:v>
                </c:pt>
                <c:pt idx="1369">
                  <c:v>0.44149869680404702</c:v>
                </c:pt>
                <c:pt idx="1370">
                  <c:v>1.70063208788633E-2</c:v>
                </c:pt>
                <c:pt idx="1371">
                  <c:v>0.73956000804901101</c:v>
                </c:pt>
                <c:pt idx="1372">
                  <c:v>0.47991180419921903</c:v>
                </c:pt>
                <c:pt idx="1373">
                  <c:v>#N/A</c:v>
                </c:pt>
                <c:pt idx="1374">
                  <c:v>0.15133999288082101</c:v>
                </c:pt>
                <c:pt idx="1375">
                  <c:v>0.85136902332305897</c:v>
                </c:pt>
                <c:pt idx="1376">
                  <c:v>0.28529340028762801</c:v>
                </c:pt>
                <c:pt idx="1377">
                  <c:v>0.66923141479492199</c:v>
                </c:pt>
                <c:pt idx="1378">
                  <c:v>0.58256298303604104</c:v>
                </c:pt>
                <c:pt idx="1379">
                  <c:v>#N/A</c:v>
                </c:pt>
                <c:pt idx="1380">
                  <c:v>0.44914838671684298</c:v>
                </c:pt>
                <c:pt idx="1381">
                  <c:v>0.76531761884689298</c:v>
                </c:pt>
                <c:pt idx="1382">
                  <c:v>0.53472018241882302</c:v>
                </c:pt>
                <c:pt idx="1383">
                  <c:v>0.32436668872833302</c:v>
                </c:pt>
                <c:pt idx="1384">
                  <c:v>0.40172991156578097</c:v>
                </c:pt>
                <c:pt idx="1385">
                  <c:v>0.99753588438034102</c:v>
                </c:pt>
                <c:pt idx="1386">
                  <c:v>0.27058568596839899</c:v>
                </c:pt>
                <c:pt idx="1387">
                  <c:v>0.307907193899155</c:v>
                </c:pt>
                <c:pt idx="1388">
                  <c:v>0.50476670265197798</c:v>
                </c:pt>
                <c:pt idx="1389">
                  <c:v>#N/A</c:v>
                </c:pt>
                <c:pt idx="1390">
                  <c:v>0.24026599526405301</c:v>
                </c:pt>
                <c:pt idx="1391">
                  <c:v>0.18134289979934701</c:v>
                </c:pt>
                <c:pt idx="1392">
                  <c:v>0.47204950451850902</c:v>
                </c:pt>
                <c:pt idx="1393">
                  <c:v>#N/A</c:v>
                </c:pt>
                <c:pt idx="1394">
                  <c:v>0.74517089128494296</c:v>
                </c:pt>
                <c:pt idx="1395">
                  <c:v>0.257695913314819</c:v>
                </c:pt>
                <c:pt idx="1396">
                  <c:v>#N/A</c:v>
                </c:pt>
                <c:pt idx="1397">
                  <c:v>#N/A</c:v>
                </c:pt>
                <c:pt idx="1398">
                  <c:v>0.36672618985176098</c:v>
                </c:pt>
                <c:pt idx="1399">
                  <c:v>0.62194669246673595</c:v>
                </c:pt>
                <c:pt idx="1400">
                  <c:v>0.69087767601013195</c:v>
                </c:pt>
                <c:pt idx="1401">
                  <c:v>0.28775000572204601</c:v>
                </c:pt>
                <c:pt idx="1402">
                  <c:v>0.59042602777481101</c:v>
                </c:pt>
                <c:pt idx="1403">
                  <c:v>0.23376339673995999</c:v>
                </c:pt>
                <c:pt idx="1404">
                  <c:v>0.84759557247161899</c:v>
                </c:pt>
                <c:pt idx="1405">
                  <c:v>0.133561506867409</c:v>
                </c:pt>
                <c:pt idx="1406">
                  <c:v>0.982810199260712</c:v>
                </c:pt>
                <c:pt idx="1407">
                  <c:v>0.35212388634681702</c:v>
                </c:pt>
                <c:pt idx="1408">
                  <c:v>0.43516159057617199</c:v>
                </c:pt>
                <c:pt idx="1409">
                  <c:v>0.59540247917175304</c:v>
                </c:pt>
                <c:pt idx="1410">
                  <c:v>0.114084497094154</c:v>
                </c:pt>
                <c:pt idx="1411">
                  <c:v>0.24627840518951399</c:v>
                </c:pt>
                <c:pt idx="1412">
                  <c:v>0.52908307313919101</c:v>
                </c:pt>
                <c:pt idx="1413">
                  <c:v>#N/A</c:v>
                </c:pt>
                <c:pt idx="1414">
                  <c:v>0.54331248998642001</c:v>
                </c:pt>
                <c:pt idx="1415">
                  <c:v>#N/A</c:v>
                </c:pt>
                <c:pt idx="1416">
                  <c:v>#N/A</c:v>
                </c:pt>
                <c:pt idx="1417">
                  <c:v>0.34308341145515397</c:v>
                </c:pt>
                <c:pt idx="1418">
                  <c:v>0.37260800600051902</c:v>
                </c:pt>
                <c:pt idx="1419">
                  <c:v>0.25911659002304099</c:v>
                </c:pt>
                <c:pt idx="1420">
                  <c:v>0.69926911592483498</c:v>
                </c:pt>
                <c:pt idx="1421">
                  <c:v>0.187846899032593</c:v>
                </c:pt>
                <c:pt idx="1422">
                  <c:v>0.671461701393127</c:v>
                </c:pt>
                <c:pt idx="1423">
                  <c:v>0.85181987285614003</c:v>
                </c:pt>
                <c:pt idx="1424">
                  <c:v>#N/A</c:v>
                </c:pt>
                <c:pt idx="1425">
                  <c:v>0.69730240106582597</c:v>
                </c:pt>
                <c:pt idx="1426">
                  <c:v>0.54313272237777699</c:v>
                </c:pt>
                <c:pt idx="1427">
                  <c:v>0.76751172542571999</c:v>
                </c:pt>
                <c:pt idx="1428">
                  <c:v>0.86645877361297596</c:v>
                </c:pt>
                <c:pt idx="1429">
                  <c:v>#N/A</c:v>
                </c:pt>
                <c:pt idx="1430">
                  <c:v>0.80992448329925504</c:v>
                </c:pt>
                <c:pt idx="1431">
                  <c:v>0.12894569337368</c:v>
                </c:pt>
                <c:pt idx="1432">
                  <c:v>0.56135207414627097</c:v>
                </c:pt>
                <c:pt idx="1433">
                  <c:v>0.38606980443000799</c:v>
                </c:pt>
                <c:pt idx="1434">
                  <c:v>0.64239948987960804</c:v>
                </c:pt>
                <c:pt idx="1435">
                  <c:v>0.67598599195480302</c:v>
                </c:pt>
                <c:pt idx="1436">
                  <c:v>#N/A</c:v>
                </c:pt>
                <c:pt idx="1437">
                  <c:v>0.30826041102409402</c:v>
                </c:pt>
                <c:pt idx="1438">
                  <c:v>0.33050510287284901</c:v>
                </c:pt>
                <c:pt idx="1439">
                  <c:v>0.35565260052681003</c:v>
                </c:pt>
                <c:pt idx="1440">
                  <c:v>#N/A</c:v>
                </c:pt>
                <c:pt idx="1441">
                  <c:v>0.15138289332389801</c:v>
                </c:pt>
                <c:pt idx="1442">
                  <c:v>0.48560521006584201</c:v>
                </c:pt>
                <c:pt idx="1443">
                  <c:v>0.50529998540878296</c:v>
                </c:pt>
                <c:pt idx="1444">
                  <c:v>0.80307751893997203</c:v>
                </c:pt>
                <c:pt idx="1445">
                  <c:v>0.56688672304153398</c:v>
                </c:pt>
                <c:pt idx="1446">
                  <c:v>0.43241110444068898</c:v>
                </c:pt>
                <c:pt idx="1447">
                  <c:v>0.49786961078643799</c:v>
                </c:pt>
                <c:pt idx="1448">
                  <c:v>#N/A</c:v>
                </c:pt>
                <c:pt idx="1449">
                  <c:v>0.46449768543243403</c:v>
                </c:pt>
                <c:pt idx="1450">
                  <c:v>0.56387472152710005</c:v>
                </c:pt>
                <c:pt idx="1451">
                  <c:v>0.81525558233261097</c:v>
                </c:pt>
                <c:pt idx="1452">
                  <c:v>0.84662681818008401</c:v>
                </c:pt>
                <c:pt idx="1453">
                  <c:v>0.362895488739014</c:v>
                </c:pt>
                <c:pt idx="1454">
                  <c:v>0.59040087461471602</c:v>
                </c:pt>
                <c:pt idx="1455">
                  <c:v>#N/A</c:v>
                </c:pt>
                <c:pt idx="1456">
                  <c:v>0.47151479125022899</c:v>
                </c:pt>
                <c:pt idx="1457">
                  <c:v>0.21879330277442899</c:v>
                </c:pt>
                <c:pt idx="1458">
                  <c:v>0.63510847091674805</c:v>
                </c:pt>
                <c:pt idx="1459">
                  <c:v>0.55087918043136597</c:v>
                </c:pt>
                <c:pt idx="1460">
                  <c:v>0.37400069832801802</c:v>
                </c:pt>
                <c:pt idx="1461">
                  <c:v>0.68669641017913796</c:v>
                </c:pt>
                <c:pt idx="1462">
                  <c:v>0.75458347797393799</c:v>
                </c:pt>
                <c:pt idx="1463">
                  <c:v>#N/A</c:v>
                </c:pt>
                <c:pt idx="1464">
                  <c:v>#N/A</c:v>
                </c:pt>
                <c:pt idx="1465">
                  <c:v>#N/A</c:v>
                </c:pt>
                <c:pt idx="1466">
                  <c:v>0.23555929958820301</c:v>
                </c:pt>
                <c:pt idx="1467">
                  <c:v>0.67268347740173295</c:v>
                </c:pt>
                <c:pt idx="1468">
                  <c:v>0.34227588772773698</c:v>
                </c:pt>
                <c:pt idx="1469">
                  <c:v>0.31826418638229398</c:v>
                </c:pt>
                <c:pt idx="1470">
                  <c:v>0.99233758449554399</c:v>
                </c:pt>
                <c:pt idx="1471">
                  <c:v>0.39879289269447299</c:v>
                </c:pt>
                <c:pt idx="1472">
                  <c:v>0.56835287809371904</c:v>
                </c:pt>
                <c:pt idx="1473">
                  <c:v>#N/A</c:v>
                </c:pt>
                <c:pt idx="1474">
                  <c:v>0.37092560529708901</c:v>
                </c:pt>
                <c:pt idx="1475">
                  <c:v>0.65884351730346702</c:v>
                </c:pt>
                <c:pt idx="1476">
                  <c:v>0.59066468477249101</c:v>
                </c:pt>
                <c:pt idx="1477">
                  <c:v>0.95924448966980003</c:v>
                </c:pt>
                <c:pt idx="1478">
                  <c:v>0.68856662511825595</c:v>
                </c:pt>
                <c:pt idx="1479">
                  <c:v>0.40817418694496199</c:v>
                </c:pt>
                <c:pt idx="1480">
                  <c:v>0.59423881769180298</c:v>
                </c:pt>
                <c:pt idx="1481">
                  <c:v>0.61394971609115601</c:v>
                </c:pt>
                <c:pt idx="1482">
                  <c:v>0.86214441061019897</c:v>
                </c:pt>
                <c:pt idx="1483">
                  <c:v>0.59246218204498302</c:v>
                </c:pt>
                <c:pt idx="1484">
                  <c:v>0.28899559378624001</c:v>
                </c:pt>
                <c:pt idx="1485">
                  <c:v>0.60334897041320801</c:v>
                </c:pt>
                <c:pt idx="1486">
                  <c:v>0.92454731464385997</c:v>
                </c:pt>
                <c:pt idx="1487">
                  <c:v>0.22103619575500499</c:v>
                </c:pt>
                <c:pt idx="1488">
                  <c:v>0.97307217121124301</c:v>
                </c:pt>
                <c:pt idx="1489">
                  <c:v>0.83768397569656405</c:v>
                </c:pt>
                <c:pt idx="1490">
                  <c:v>0.733412206172943</c:v>
                </c:pt>
                <c:pt idx="1491">
                  <c:v>0.23648780584335299</c:v>
                </c:pt>
                <c:pt idx="1492">
                  <c:v>0.19228099286556199</c:v>
                </c:pt>
                <c:pt idx="1493">
                  <c:v>0.49057859182357799</c:v>
                </c:pt>
                <c:pt idx="1494">
                  <c:v>0.38248479366302501</c:v>
                </c:pt>
                <c:pt idx="1495">
                  <c:v>0.75481557846069303</c:v>
                </c:pt>
                <c:pt idx="1496">
                  <c:v>0.97548311948776201</c:v>
                </c:pt>
                <c:pt idx="1497">
                  <c:v>#N/A</c:v>
                </c:pt>
                <c:pt idx="1498">
                  <c:v>0.94601708650589</c:v>
                </c:pt>
                <c:pt idx="1499">
                  <c:v>0.179405897855759</c:v>
                </c:pt>
                <c:pt idx="1500">
                  <c:v>0.4902203977108</c:v>
                </c:pt>
                <c:pt idx="1501">
                  <c:v>0.83890360593795799</c:v>
                </c:pt>
                <c:pt idx="1502">
                  <c:v>0.29348871111869801</c:v>
                </c:pt>
                <c:pt idx="1503">
                  <c:v>0.43191409111022899</c:v>
                </c:pt>
                <c:pt idx="1504">
                  <c:v>0.874564528465271</c:v>
                </c:pt>
                <c:pt idx="1505">
                  <c:v>0.475386112928391</c:v>
                </c:pt>
                <c:pt idx="1506">
                  <c:v>0.39564180374145502</c:v>
                </c:pt>
                <c:pt idx="1507">
                  <c:v>0.58451128005981401</c:v>
                </c:pt>
                <c:pt idx="1508">
                  <c:v>0.34893140196800199</c:v>
                </c:pt>
                <c:pt idx="1509">
                  <c:v>0.121004298329353</c:v>
                </c:pt>
                <c:pt idx="1510">
                  <c:v>0.988999903202057</c:v>
                </c:pt>
                <c:pt idx="1511">
                  <c:v>0.71921557188034102</c:v>
                </c:pt>
                <c:pt idx="1512">
                  <c:v>0.96218007802963301</c:v>
                </c:pt>
                <c:pt idx="1513">
                  <c:v>0.46865078806877097</c:v>
                </c:pt>
                <c:pt idx="1514">
                  <c:v>0.65317010879516602</c:v>
                </c:pt>
                <c:pt idx="1515">
                  <c:v>0.74177640676498402</c:v>
                </c:pt>
                <c:pt idx="1516">
                  <c:v>0.162488698959351</c:v>
                </c:pt>
                <c:pt idx="1517">
                  <c:v>0.51816242933273304</c:v>
                </c:pt>
                <c:pt idx="1518">
                  <c:v>#N/A</c:v>
                </c:pt>
                <c:pt idx="1519">
                  <c:v>0.36145541071891801</c:v>
                </c:pt>
                <c:pt idx="1520">
                  <c:v>0.85805028676986705</c:v>
                </c:pt>
                <c:pt idx="1521">
                  <c:v>0.26318120956420898</c:v>
                </c:pt>
                <c:pt idx="1522">
                  <c:v>0.88693928718566895</c:v>
                </c:pt>
                <c:pt idx="1523">
                  <c:v>0.32429939508438099</c:v>
                </c:pt>
                <c:pt idx="1524">
                  <c:v>0.40404900908470198</c:v>
                </c:pt>
                <c:pt idx="1525">
                  <c:v>0.562150418758392</c:v>
                </c:pt>
                <c:pt idx="1526">
                  <c:v>0.359153091907501</c:v>
                </c:pt>
                <c:pt idx="1527">
                  <c:v>0.29851061105728099</c:v>
                </c:pt>
                <c:pt idx="1528">
                  <c:v>0.56759017705917403</c:v>
                </c:pt>
                <c:pt idx="1529">
                  <c:v>#N/A</c:v>
                </c:pt>
                <c:pt idx="1530">
                  <c:v>0.62563961744308505</c:v>
                </c:pt>
                <c:pt idx="1531">
                  <c:v>0.30235320329666099</c:v>
                </c:pt>
                <c:pt idx="1532">
                  <c:v>0.19034320116043099</c:v>
                </c:pt>
                <c:pt idx="1533">
                  <c:v>0.42139700055122398</c:v>
                </c:pt>
                <c:pt idx="1534">
                  <c:v>0.46901160478591902</c:v>
                </c:pt>
                <c:pt idx="1535">
                  <c:v>0.85151571035385099</c:v>
                </c:pt>
                <c:pt idx="1536">
                  <c:v>#N/A</c:v>
                </c:pt>
                <c:pt idx="1537">
                  <c:v>0.80867552757263195</c:v>
                </c:pt>
                <c:pt idx="1538">
                  <c:v>0.63920122385025002</c:v>
                </c:pt>
                <c:pt idx="1539">
                  <c:v>0.86937600374221802</c:v>
                </c:pt>
                <c:pt idx="1540">
                  <c:v>0.22256439924240101</c:v>
                </c:pt>
                <c:pt idx="1541">
                  <c:v>0.473993599414825</c:v>
                </c:pt>
                <c:pt idx="1542">
                  <c:v>0.92022937536239602</c:v>
                </c:pt>
                <c:pt idx="1543">
                  <c:v>0.82655340433120705</c:v>
                </c:pt>
                <c:pt idx="1544">
                  <c:v>0.99354511499404896</c:v>
                </c:pt>
                <c:pt idx="1545">
                  <c:v>0.32563349604606601</c:v>
                </c:pt>
                <c:pt idx="1546">
                  <c:v>#N/A</c:v>
                </c:pt>
                <c:pt idx="1547">
                  <c:v>0.68874812126159701</c:v>
                </c:pt>
                <c:pt idx="1548">
                  <c:v>0.68765562772750899</c:v>
                </c:pt>
                <c:pt idx="1549">
                  <c:v>0.60634750127792403</c:v>
                </c:pt>
                <c:pt idx="1550">
                  <c:v>0.86103582382202104</c:v>
                </c:pt>
                <c:pt idx="1551">
                  <c:v>0.19021369516849501</c:v>
                </c:pt>
                <c:pt idx="1552">
                  <c:v>0.15265460312366499</c:v>
                </c:pt>
                <c:pt idx="1553">
                  <c:v>0.77609831094741799</c:v>
                </c:pt>
                <c:pt idx="1554">
                  <c:v>0.89223188161849998</c:v>
                </c:pt>
                <c:pt idx="1555">
                  <c:v>0.14782479405403101</c:v>
                </c:pt>
                <c:pt idx="1556">
                  <c:v>0.71184062957763705</c:v>
                </c:pt>
                <c:pt idx="1557">
                  <c:v>0.20574849843978901</c:v>
                </c:pt>
                <c:pt idx="1558">
                  <c:v>#N/A</c:v>
                </c:pt>
                <c:pt idx="1559">
                  <c:v>0.31064179539680498</c:v>
                </c:pt>
                <c:pt idx="1560">
                  <c:v>0.59338730573654197</c:v>
                </c:pt>
                <c:pt idx="1561">
                  <c:v>#N/A</c:v>
                </c:pt>
                <c:pt idx="1562">
                  <c:v>#N/A</c:v>
                </c:pt>
                <c:pt idx="1563">
                  <c:v>#N/A</c:v>
                </c:pt>
                <c:pt idx="1564">
                  <c:v>#N/A</c:v>
                </c:pt>
                <c:pt idx="1565">
                  <c:v>0.74736112356185902</c:v>
                </c:pt>
                <c:pt idx="1566">
                  <c:v>0.50568521022796598</c:v>
                </c:pt>
                <c:pt idx="1567">
                  <c:v>0.85283249616622903</c:v>
                </c:pt>
                <c:pt idx="1568">
                  <c:v>0.35296151041984603</c:v>
                </c:pt>
                <c:pt idx="1569">
                  <c:v>0.80062389373779297</c:v>
                </c:pt>
                <c:pt idx="1570">
                  <c:v>0.86807692050933805</c:v>
                </c:pt>
                <c:pt idx="1571">
                  <c:v>#N/A</c:v>
                </c:pt>
                <c:pt idx="1572">
                  <c:v>0.371353209018707</c:v>
                </c:pt>
                <c:pt idx="1573">
                  <c:v>#N/A</c:v>
                </c:pt>
                <c:pt idx="1574">
                  <c:v>0.29342460632324202</c:v>
                </c:pt>
                <c:pt idx="1575">
                  <c:v>0.99578201770782504</c:v>
                </c:pt>
                <c:pt idx="1576">
                  <c:v>0.27299460768699602</c:v>
                </c:pt>
                <c:pt idx="1577">
                  <c:v>0.73140352964401201</c:v>
                </c:pt>
                <c:pt idx="1578">
                  <c:v>#N/A</c:v>
                </c:pt>
                <c:pt idx="1579">
                  <c:v>0.58849018812179599</c:v>
                </c:pt>
                <c:pt idx="1580">
                  <c:v>0.168201103806496</c:v>
                </c:pt>
                <c:pt idx="1581">
                  <c:v>0.49957808852195701</c:v>
                </c:pt>
                <c:pt idx="1582">
                  <c:v>0.51836031675338701</c:v>
                </c:pt>
                <c:pt idx="1583">
                  <c:v>0.99849778413772605</c:v>
                </c:pt>
                <c:pt idx="1584">
                  <c:v>#N/A</c:v>
                </c:pt>
                <c:pt idx="1585">
                  <c:v>0.41213229298591603</c:v>
                </c:pt>
                <c:pt idx="1586">
                  <c:v>#N/A</c:v>
                </c:pt>
                <c:pt idx="1587">
                  <c:v>0.570992171764374</c:v>
                </c:pt>
                <c:pt idx="1588">
                  <c:v>#N/A</c:v>
                </c:pt>
                <c:pt idx="1589">
                  <c:v>0.40635448694229098</c:v>
                </c:pt>
                <c:pt idx="1590">
                  <c:v>0.29850649833679199</c:v>
                </c:pt>
                <c:pt idx="1591">
                  <c:v>0.65394437313079801</c:v>
                </c:pt>
                <c:pt idx="1592">
                  <c:v>0.35611918568611101</c:v>
                </c:pt>
                <c:pt idx="1593">
                  <c:v>0.25832179188728299</c:v>
                </c:pt>
                <c:pt idx="1594">
                  <c:v>0.504508316516876</c:v>
                </c:pt>
                <c:pt idx="1595">
                  <c:v>#N/A</c:v>
                </c:pt>
                <c:pt idx="1596">
                  <c:v>0.157020598649979</c:v>
                </c:pt>
                <c:pt idx="1597">
                  <c:v>0.80818951129913297</c:v>
                </c:pt>
                <c:pt idx="1598">
                  <c:v>#N/A</c:v>
                </c:pt>
                <c:pt idx="1599">
                  <c:v>0.88454329967498802</c:v>
                </c:pt>
                <c:pt idx="1600">
                  <c:v>0.440482407808304</c:v>
                </c:pt>
                <c:pt idx="1601">
                  <c:v>0.51761537790298495</c:v>
                </c:pt>
                <c:pt idx="1602">
                  <c:v>0.71029329299926802</c:v>
                </c:pt>
                <c:pt idx="1603">
                  <c:v>0.31987929344177202</c:v>
                </c:pt>
                <c:pt idx="1604">
                  <c:v>0.56324172019958496</c:v>
                </c:pt>
                <c:pt idx="1605">
                  <c:v>0.63995218276977495</c:v>
                </c:pt>
                <c:pt idx="1606">
                  <c:v>0.19460040330886799</c:v>
                </c:pt>
                <c:pt idx="1607">
                  <c:v>0.48166981339454701</c:v>
                </c:pt>
                <c:pt idx="1608">
                  <c:v>#N/A</c:v>
                </c:pt>
                <c:pt idx="1609">
                  <c:v>#N/A</c:v>
                </c:pt>
                <c:pt idx="1610">
                  <c:v>#N/A</c:v>
                </c:pt>
                <c:pt idx="1611">
                  <c:v>0.36737909913062999</c:v>
                </c:pt>
                <c:pt idx="1612">
                  <c:v>#N/A</c:v>
                </c:pt>
                <c:pt idx="1613">
                  <c:v>#N/A</c:v>
                </c:pt>
                <c:pt idx="1614">
                  <c:v>7.8652262687683105E-2</c:v>
                </c:pt>
                <c:pt idx="1615">
                  <c:v>0.435268014669418</c:v>
                </c:pt>
                <c:pt idx="1616">
                  <c:v>0.64383721351623502</c:v>
                </c:pt>
                <c:pt idx="1617">
                  <c:v>0.804418325424194</c:v>
                </c:pt>
                <c:pt idx="1618">
                  <c:v>#N/A</c:v>
                </c:pt>
                <c:pt idx="1619">
                  <c:v>#N/A</c:v>
                </c:pt>
                <c:pt idx="1620">
                  <c:v>0.33043688535690302</c:v>
                </c:pt>
                <c:pt idx="1621">
                  <c:v>#N/A</c:v>
                </c:pt>
                <c:pt idx="1622">
                  <c:v>#N/A</c:v>
                </c:pt>
                <c:pt idx="1623">
                  <c:v>0.96644937992095903</c:v>
                </c:pt>
                <c:pt idx="1624">
                  <c:v>0.49771308898925798</c:v>
                </c:pt>
                <c:pt idx="1625">
                  <c:v>0.56775152683258101</c:v>
                </c:pt>
                <c:pt idx="1626">
                  <c:v>0.49789598584175099</c:v>
                </c:pt>
                <c:pt idx="1627">
                  <c:v>0.18353709578514099</c:v>
                </c:pt>
                <c:pt idx="1628">
                  <c:v>#N/A</c:v>
                </c:pt>
                <c:pt idx="1629">
                  <c:v>0.23761840164661399</c:v>
                </c:pt>
                <c:pt idx="1630">
                  <c:v>#N/A</c:v>
                </c:pt>
                <c:pt idx="1631">
                  <c:v>0.38403370976448098</c:v>
                </c:pt>
                <c:pt idx="1632">
                  <c:v>0.44906708598136902</c:v>
                </c:pt>
                <c:pt idx="1633">
                  <c:v>#N/A</c:v>
                </c:pt>
                <c:pt idx="1634">
                  <c:v>#N/A</c:v>
                </c:pt>
                <c:pt idx="1635">
                  <c:v>#N/A</c:v>
                </c:pt>
                <c:pt idx="1636">
                  <c:v>0.410175710916519</c:v>
                </c:pt>
                <c:pt idx="1637">
                  <c:v>#N/A</c:v>
                </c:pt>
                <c:pt idx="1638">
                  <c:v>#N/A</c:v>
                </c:pt>
                <c:pt idx="1639">
                  <c:v>#N/A</c:v>
                </c:pt>
                <c:pt idx="1640">
                  <c:v>#N/A</c:v>
                </c:pt>
                <c:pt idx="1641">
                  <c:v>#N/A</c:v>
                </c:pt>
                <c:pt idx="1642">
                  <c:v>#N/A</c:v>
                </c:pt>
                <c:pt idx="1643">
                  <c:v>#N/A</c:v>
                </c:pt>
                <c:pt idx="1644">
                  <c:v>#N/A</c:v>
                </c:pt>
                <c:pt idx="1645">
                  <c:v>#N/A</c:v>
                </c:pt>
                <c:pt idx="1646">
                  <c:v>#N/A</c:v>
                </c:pt>
                <c:pt idx="1647">
                  <c:v>#N/A</c:v>
                </c:pt>
                <c:pt idx="1648">
                  <c:v>#N/A</c:v>
                </c:pt>
                <c:pt idx="1649">
                  <c:v>#N/A</c:v>
                </c:pt>
                <c:pt idx="1650">
                  <c:v>#N/A</c:v>
                </c:pt>
                <c:pt idx="1651">
                  <c:v>#N/A</c:v>
                </c:pt>
                <c:pt idx="1652">
                  <c:v>#N/A</c:v>
                </c:pt>
                <c:pt idx="1653">
                  <c:v>#N/A</c:v>
                </c:pt>
                <c:pt idx="1654">
                  <c:v>#N/A</c:v>
                </c:pt>
                <c:pt idx="1655">
                  <c:v>#N/A</c:v>
                </c:pt>
                <c:pt idx="1656">
                  <c:v>#N/A</c:v>
                </c:pt>
                <c:pt idx="1657">
                  <c:v>#N/A</c:v>
                </c:pt>
                <c:pt idx="1658">
                  <c:v>#N/A</c:v>
                </c:pt>
                <c:pt idx="1659">
                  <c:v>#N/A</c:v>
                </c:pt>
                <c:pt idx="1660">
                  <c:v>#N/A</c:v>
                </c:pt>
                <c:pt idx="1661">
                  <c:v>#N/A</c:v>
                </c:pt>
                <c:pt idx="1662">
                  <c:v>#N/A</c:v>
                </c:pt>
                <c:pt idx="1663">
                  <c:v>#N/A</c:v>
                </c:pt>
                <c:pt idx="1664">
                  <c:v>#N/A</c:v>
                </c:pt>
                <c:pt idx="1665">
                  <c:v>#N/A</c:v>
                </c:pt>
                <c:pt idx="1666">
                  <c:v>#N/A</c:v>
                </c:pt>
                <c:pt idx="1667">
                  <c:v>#N/A</c:v>
                </c:pt>
                <c:pt idx="1668">
                  <c:v>#N/A</c:v>
                </c:pt>
                <c:pt idx="1669">
                  <c:v>#N/A</c:v>
                </c:pt>
                <c:pt idx="1670">
                  <c:v>#N/A</c:v>
                </c:pt>
                <c:pt idx="1671">
                  <c:v>#N/A</c:v>
                </c:pt>
                <c:pt idx="1672">
                  <c:v>#N/A</c:v>
                </c:pt>
                <c:pt idx="1673">
                  <c:v>#N/A</c:v>
                </c:pt>
                <c:pt idx="1674">
                  <c:v>#N/A</c:v>
                </c:pt>
                <c:pt idx="1675">
                  <c:v>#N/A</c:v>
                </c:pt>
                <c:pt idx="1676">
                  <c:v>#N/A</c:v>
                </c:pt>
                <c:pt idx="1677">
                  <c:v>#N/A</c:v>
                </c:pt>
                <c:pt idx="1678">
                  <c:v>#N/A</c:v>
                </c:pt>
                <c:pt idx="1679">
                  <c:v>#N/A</c:v>
                </c:pt>
                <c:pt idx="1680">
                  <c:v>#N/A</c:v>
                </c:pt>
                <c:pt idx="1681">
                  <c:v>#N/A</c:v>
                </c:pt>
                <c:pt idx="1682">
                  <c:v>#N/A</c:v>
                </c:pt>
                <c:pt idx="1683">
                  <c:v>#N/A</c:v>
                </c:pt>
                <c:pt idx="1684">
                  <c:v>#N/A</c:v>
                </c:pt>
                <c:pt idx="1685">
                  <c:v>#N/A</c:v>
                </c:pt>
                <c:pt idx="1686">
                  <c:v>#N/A</c:v>
                </c:pt>
                <c:pt idx="1687">
                  <c:v>#N/A</c:v>
                </c:pt>
                <c:pt idx="1688">
                  <c:v>#N/A</c:v>
                </c:pt>
                <c:pt idx="1689">
                  <c:v>#N/A</c:v>
                </c:pt>
                <c:pt idx="1690">
                  <c:v>#N/A</c:v>
                </c:pt>
                <c:pt idx="1691">
                  <c:v>#N/A</c:v>
                </c:pt>
                <c:pt idx="1692">
                  <c:v>#N/A</c:v>
                </c:pt>
                <c:pt idx="1693">
                  <c:v>#N/A</c:v>
                </c:pt>
                <c:pt idx="1694">
                  <c:v>#N/A</c:v>
                </c:pt>
                <c:pt idx="1695">
                  <c:v>#N/A</c:v>
                </c:pt>
                <c:pt idx="1696">
                  <c:v>#N/A</c:v>
                </c:pt>
                <c:pt idx="1697">
                  <c:v>#N/A</c:v>
                </c:pt>
                <c:pt idx="1698">
                  <c:v>#N/A</c:v>
                </c:pt>
                <c:pt idx="1699">
                  <c:v>#N/A</c:v>
                </c:pt>
                <c:pt idx="1700">
                  <c:v>#N/A</c:v>
                </c:pt>
                <c:pt idx="1701">
                  <c:v>#N/A</c:v>
                </c:pt>
                <c:pt idx="1702">
                  <c:v>#N/A</c:v>
                </c:pt>
                <c:pt idx="1703">
                  <c:v>#N/A</c:v>
                </c:pt>
                <c:pt idx="1704">
                  <c:v>#N/A</c:v>
                </c:pt>
                <c:pt idx="1705">
                  <c:v>#N/A</c:v>
                </c:pt>
                <c:pt idx="1706">
                  <c:v>#N/A</c:v>
                </c:pt>
                <c:pt idx="1707">
                  <c:v>#N/A</c:v>
                </c:pt>
                <c:pt idx="1708">
                  <c:v>#N/A</c:v>
                </c:pt>
                <c:pt idx="1709">
                  <c:v>#N/A</c:v>
                </c:pt>
                <c:pt idx="1710">
                  <c:v>#N/A</c:v>
                </c:pt>
                <c:pt idx="1711">
                  <c:v>#N/A</c:v>
                </c:pt>
                <c:pt idx="1712">
                  <c:v>#N/A</c:v>
                </c:pt>
                <c:pt idx="1713">
                  <c:v>#N/A</c:v>
                </c:pt>
                <c:pt idx="1714">
                  <c:v>#N/A</c:v>
                </c:pt>
                <c:pt idx="1715">
                  <c:v>#N/A</c:v>
                </c:pt>
                <c:pt idx="1716">
                  <c:v>#N/A</c:v>
                </c:pt>
                <c:pt idx="1717">
                  <c:v>#N/A</c:v>
                </c:pt>
                <c:pt idx="1718">
                  <c:v>#N/A</c:v>
                </c:pt>
                <c:pt idx="1719">
                  <c:v>#N/A</c:v>
                </c:pt>
                <c:pt idx="1720">
                  <c:v>#N/A</c:v>
                </c:pt>
                <c:pt idx="1721">
                  <c:v>#N/A</c:v>
                </c:pt>
                <c:pt idx="1722">
                  <c:v>#N/A</c:v>
                </c:pt>
                <c:pt idx="1723">
                  <c:v>#N/A</c:v>
                </c:pt>
                <c:pt idx="1724">
                  <c:v>#N/A</c:v>
                </c:pt>
                <c:pt idx="1725">
                  <c:v>#N/A</c:v>
                </c:pt>
                <c:pt idx="1726">
                  <c:v>#N/A</c:v>
                </c:pt>
                <c:pt idx="1727">
                  <c:v>#N/A</c:v>
                </c:pt>
                <c:pt idx="1728">
                  <c:v>#N/A</c:v>
                </c:pt>
                <c:pt idx="1729">
                  <c:v>#N/A</c:v>
                </c:pt>
                <c:pt idx="1730">
                  <c:v>#N/A</c:v>
                </c:pt>
                <c:pt idx="1731">
                  <c:v>#N/A</c:v>
                </c:pt>
                <c:pt idx="1732">
                  <c:v>#N/A</c:v>
                </c:pt>
                <c:pt idx="1733">
                  <c:v>#N/A</c:v>
                </c:pt>
                <c:pt idx="1734">
                  <c:v>#N/A</c:v>
                </c:pt>
                <c:pt idx="1735">
                  <c:v>#N/A</c:v>
                </c:pt>
                <c:pt idx="1736">
                  <c:v>#N/A</c:v>
                </c:pt>
                <c:pt idx="1737">
                  <c:v>#N/A</c:v>
                </c:pt>
                <c:pt idx="1738">
                  <c:v>#N/A</c:v>
                </c:pt>
                <c:pt idx="1739">
                  <c:v>#N/A</c:v>
                </c:pt>
                <c:pt idx="1740">
                  <c:v>#N/A</c:v>
                </c:pt>
                <c:pt idx="1741">
                  <c:v>#N/A</c:v>
                </c:pt>
                <c:pt idx="1742">
                  <c:v>#N/A</c:v>
                </c:pt>
                <c:pt idx="1743">
                  <c:v>#N/A</c:v>
                </c:pt>
                <c:pt idx="1744">
                  <c:v>#N/A</c:v>
                </c:pt>
                <c:pt idx="1745">
                  <c:v>#N/A</c:v>
                </c:pt>
                <c:pt idx="1746">
                  <c:v>#N/A</c:v>
                </c:pt>
                <c:pt idx="1747">
                  <c:v>#N/A</c:v>
                </c:pt>
                <c:pt idx="1748">
                  <c:v>#N/A</c:v>
                </c:pt>
                <c:pt idx="1749">
                  <c:v>#N/A</c:v>
                </c:pt>
                <c:pt idx="1750">
                  <c:v>#N/A</c:v>
                </c:pt>
                <c:pt idx="1751">
                  <c:v>#N/A</c:v>
                </c:pt>
                <c:pt idx="1752">
                  <c:v>#N/A</c:v>
                </c:pt>
                <c:pt idx="1753">
                  <c:v>#N/A</c:v>
                </c:pt>
                <c:pt idx="1754">
                  <c:v>#N/A</c:v>
                </c:pt>
                <c:pt idx="1755">
                  <c:v>#N/A</c:v>
                </c:pt>
                <c:pt idx="1756">
                  <c:v>#N/A</c:v>
                </c:pt>
                <c:pt idx="1757">
                  <c:v>#N/A</c:v>
                </c:pt>
                <c:pt idx="1758">
                  <c:v>#N/A</c:v>
                </c:pt>
                <c:pt idx="1759">
                  <c:v>#N/A</c:v>
                </c:pt>
                <c:pt idx="1760">
                  <c:v>#N/A</c:v>
                </c:pt>
                <c:pt idx="1761">
                  <c:v>#N/A</c:v>
                </c:pt>
                <c:pt idx="1762">
                  <c:v>#N/A</c:v>
                </c:pt>
                <c:pt idx="1763">
                  <c:v>#N/A</c:v>
                </c:pt>
                <c:pt idx="1764">
                  <c:v>#N/A</c:v>
                </c:pt>
                <c:pt idx="1765">
                  <c:v>#N/A</c:v>
                </c:pt>
                <c:pt idx="1766">
                  <c:v>#N/A</c:v>
                </c:pt>
                <c:pt idx="1767">
                  <c:v>#N/A</c:v>
                </c:pt>
                <c:pt idx="1768">
                  <c:v>#N/A</c:v>
                </c:pt>
                <c:pt idx="1769">
                  <c:v>#N/A</c:v>
                </c:pt>
                <c:pt idx="1770">
                  <c:v>#N/A</c:v>
                </c:pt>
                <c:pt idx="1771">
                  <c:v>#N/A</c:v>
                </c:pt>
                <c:pt idx="1772">
                  <c:v>#N/A</c:v>
                </c:pt>
                <c:pt idx="1773">
                  <c:v>#N/A</c:v>
                </c:pt>
                <c:pt idx="1774">
                  <c:v>#N/A</c:v>
                </c:pt>
                <c:pt idx="1775">
                  <c:v>#N/A</c:v>
                </c:pt>
                <c:pt idx="1776">
                  <c:v>#N/A</c:v>
                </c:pt>
                <c:pt idx="1777">
                  <c:v>#N/A</c:v>
                </c:pt>
                <c:pt idx="1778">
                  <c:v>#N/A</c:v>
                </c:pt>
                <c:pt idx="1779">
                  <c:v>#N/A</c:v>
                </c:pt>
                <c:pt idx="1780">
                  <c:v>#N/A</c:v>
                </c:pt>
                <c:pt idx="1781">
                  <c:v>#N/A</c:v>
                </c:pt>
                <c:pt idx="1782">
                  <c:v>#N/A</c:v>
                </c:pt>
                <c:pt idx="1783">
                  <c:v>#N/A</c:v>
                </c:pt>
                <c:pt idx="1784">
                  <c:v>#N/A</c:v>
                </c:pt>
                <c:pt idx="1785">
                  <c:v>#N/A</c:v>
                </c:pt>
                <c:pt idx="1786">
                  <c:v>#N/A</c:v>
                </c:pt>
                <c:pt idx="1787">
                  <c:v>#N/A</c:v>
                </c:pt>
                <c:pt idx="1788">
                  <c:v>#N/A</c:v>
                </c:pt>
                <c:pt idx="1789">
                  <c:v>#N/A</c:v>
                </c:pt>
                <c:pt idx="1790">
                  <c:v>#N/A</c:v>
                </c:pt>
                <c:pt idx="1791">
                  <c:v>#N/A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  <c:pt idx="2879">
                  <c:v>#N/A</c:v>
                </c:pt>
                <c:pt idx="2880">
                  <c:v>#N/A</c:v>
                </c:pt>
                <c:pt idx="2881">
                  <c:v>#N/A</c:v>
                </c:pt>
                <c:pt idx="2882">
                  <c:v>#N/A</c:v>
                </c:pt>
                <c:pt idx="2883">
                  <c:v>#N/A</c:v>
                </c:pt>
                <c:pt idx="2884">
                  <c:v>#N/A</c:v>
                </c:pt>
                <c:pt idx="2885">
                  <c:v>#N/A</c:v>
                </c:pt>
                <c:pt idx="2886">
                  <c:v>#N/A</c:v>
                </c:pt>
                <c:pt idx="2887">
                  <c:v>#N/A</c:v>
                </c:pt>
                <c:pt idx="2888">
                  <c:v>#N/A</c:v>
                </c:pt>
                <c:pt idx="2889">
                  <c:v>#N/A</c:v>
                </c:pt>
                <c:pt idx="2890">
                  <c:v>#N/A</c:v>
                </c:pt>
                <c:pt idx="2891">
                  <c:v>#N/A</c:v>
                </c:pt>
                <c:pt idx="2892">
                  <c:v>#N/A</c:v>
                </c:pt>
                <c:pt idx="2893">
                  <c:v>#N/A</c:v>
                </c:pt>
                <c:pt idx="2894">
                  <c:v>#N/A</c:v>
                </c:pt>
                <c:pt idx="2895">
                  <c:v>#N/A</c:v>
                </c:pt>
                <c:pt idx="2896">
                  <c:v>#N/A</c:v>
                </c:pt>
                <c:pt idx="2897">
                  <c:v>#N/A</c:v>
                </c:pt>
                <c:pt idx="2898">
                  <c:v>#N/A</c:v>
                </c:pt>
                <c:pt idx="2899">
                  <c:v>#N/A</c:v>
                </c:pt>
                <c:pt idx="2900">
                  <c:v>#N/A</c:v>
                </c:pt>
                <c:pt idx="2901">
                  <c:v>#N/A</c:v>
                </c:pt>
                <c:pt idx="2902">
                  <c:v>#N/A</c:v>
                </c:pt>
                <c:pt idx="2903">
                  <c:v>#N/A</c:v>
                </c:pt>
                <c:pt idx="2904">
                  <c:v>#N/A</c:v>
                </c:pt>
                <c:pt idx="2905">
                  <c:v>#N/A</c:v>
                </c:pt>
                <c:pt idx="2906">
                  <c:v>#N/A</c:v>
                </c:pt>
                <c:pt idx="2907">
                  <c:v>#N/A</c:v>
                </c:pt>
                <c:pt idx="2908">
                  <c:v>#N/A</c:v>
                </c:pt>
                <c:pt idx="2909">
                  <c:v>#N/A</c:v>
                </c:pt>
                <c:pt idx="2910">
                  <c:v>#N/A</c:v>
                </c:pt>
                <c:pt idx="2911">
                  <c:v>#N/A</c:v>
                </c:pt>
                <c:pt idx="2912">
                  <c:v>#N/A</c:v>
                </c:pt>
                <c:pt idx="2913">
                  <c:v>#N/A</c:v>
                </c:pt>
                <c:pt idx="2914">
                  <c:v>#N/A</c:v>
                </c:pt>
                <c:pt idx="2915">
                  <c:v>#N/A</c:v>
                </c:pt>
                <c:pt idx="2916">
                  <c:v>#N/A</c:v>
                </c:pt>
                <c:pt idx="2917">
                  <c:v>#N/A</c:v>
                </c:pt>
                <c:pt idx="2918">
                  <c:v>#N/A</c:v>
                </c:pt>
                <c:pt idx="2919">
                  <c:v>#N/A</c:v>
                </c:pt>
                <c:pt idx="2920">
                  <c:v>#N/A</c:v>
                </c:pt>
                <c:pt idx="2921">
                  <c:v>#N/A</c:v>
                </c:pt>
                <c:pt idx="2922">
                  <c:v>#N/A</c:v>
                </c:pt>
                <c:pt idx="2923">
                  <c:v>#N/A</c:v>
                </c:pt>
                <c:pt idx="2924">
                  <c:v>#N/A</c:v>
                </c:pt>
                <c:pt idx="2925">
                  <c:v>#N/A</c:v>
                </c:pt>
                <c:pt idx="2926">
                  <c:v>#N/A</c:v>
                </c:pt>
                <c:pt idx="2927">
                  <c:v>#N/A</c:v>
                </c:pt>
                <c:pt idx="2928">
                  <c:v>#N/A</c:v>
                </c:pt>
                <c:pt idx="2929">
                  <c:v>#N/A</c:v>
                </c:pt>
                <c:pt idx="2930">
                  <c:v>#N/A</c:v>
                </c:pt>
                <c:pt idx="2931">
                  <c:v>#N/A</c:v>
                </c:pt>
                <c:pt idx="2932">
                  <c:v>#N/A</c:v>
                </c:pt>
                <c:pt idx="2933">
                  <c:v>#N/A</c:v>
                </c:pt>
                <c:pt idx="2934">
                  <c:v>#N/A</c:v>
                </c:pt>
                <c:pt idx="2935">
                  <c:v>#N/A</c:v>
                </c:pt>
                <c:pt idx="2936">
                  <c:v>#N/A</c:v>
                </c:pt>
                <c:pt idx="2937">
                  <c:v>#N/A</c:v>
                </c:pt>
                <c:pt idx="2938">
                  <c:v>#N/A</c:v>
                </c:pt>
                <c:pt idx="2939">
                  <c:v>#N/A</c:v>
                </c:pt>
                <c:pt idx="2940">
                  <c:v>#N/A</c:v>
                </c:pt>
                <c:pt idx="2941">
                  <c:v>#N/A</c:v>
                </c:pt>
                <c:pt idx="2942">
                  <c:v>#N/A</c:v>
                </c:pt>
                <c:pt idx="2943">
                  <c:v>#N/A</c:v>
                </c:pt>
                <c:pt idx="2944">
                  <c:v>#N/A</c:v>
                </c:pt>
                <c:pt idx="2945">
                  <c:v>#N/A</c:v>
                </c:pt>
                <c:pt idx="2946">
                  <c:v>#N/A</c:v>
                </c:pt>
                <c:pt idx="2947">
                  <c:v>#N/A</c:v>
                </c:pt>
                <c:pt idx="2948">
                  <c:v>#N/A</c:v>
                </c:pt>
                <c:pt idx="2949">
                  <c:v>#N/A</c:v>
                </c:pt>
                <c:pt idx="2950">
                  <c:v>#N/A</c:v>
                </c:pt>
                <c:pt idx="2951">
                  <c:v>#N/A</c:v>
                </c:pt>
                <c:pt idx="2952">
                  <c:v>#N/A</c:v>
                </c:pt>
                <c:pt idx="2953">
                  <c:v>#N/A</c:v>
                </c:pt>
                <c:pt idx="2954">
                  <c:v>#N/A</c:v>
                </c:pt>
                <c:pt idx="2955">
                  <c:v>#N/A</c:v>
                </c:pt>
                <c:pt idx="2956">
                  <c:v>#N/A</c:v>
                </c:pt>
                <c:pt idx="2957">
                  <c:v>#N/A</c:v>
                </c:pt>
                <c:pt idx="2958">
                  <c:v>#N/A</c:v>
                </c:pt>
                <c:pt idx="2959">
                  <c:v>#N/A</c:v>
                </c:pt>
                <c:pt idx="2960">
                  <c:v>#N/A</c:v>
                </c:pt>
                <c:pt idx="2961">
                  <c:v>#N/A</c:v>
                </c:pt>
                <c:pt idx="2962">
                  <c:v>#N/A</c:v>
                </c:pt>
                <c:pt idx="2963">
                  <c:v>#N/A</c:v>
                </c:pt>
                <c:pt idx="2964">
                  <c:v>#N/A</c:v>
                </c:pt>
                <c:pt idx="2965">
                  <c:v>#N/A</c:v>
                </c:pt>
                <c:pt idx="2966">
                  <c:v>#N/A</c:v>
                </c:pt>
                <c:pt idx="2967">
                  <c:v>#N/A</c:v>
                </c:pt>
                <c:pt idx="2968">
                  <c:v>#N/A</c:v>
                </c:pt>
                <c:pt idx="2969">
                  <c:v>#N/A</c:v>
                </c:pt>
                <c:pt idx="2970">
                  <c:v>#N/A</c:v>
                </c:pt>
                <c:pt idx="2971">
                  <c:v>#N/A</c:v>
                </c:pt>
                <c:pt idx="2972">
                  <c:v>#N/A</c:v>
                </c:pt>
                <c:pt idx="2973">
                  <c:v>#N/A</c:v>
                </c:pt>
                <c:pt idx="2974">
                  <c:v>#N/A</c:v>
                </c:pt>
                <c:pt idx="2975">
                  <c:v>#N/A</c:v>
                </c:pt>
                <c:pt idx="2976">
                  <c:v>#N/A</c:v>
                </c:pt>
                <c:pt idx="2977">
                  <c:v>#N/A</c:v>
                </c:pt>
                <c:pt idx="2978">
                  <c:v>#N/A</c:v>
                </c:pt>
                <c:pt idx="2979">
                  <c:v>#N/A</c:v>
                </c:pt>
                <c:pt idx="2980">
                  <c:v>#N/A</c:v>
                </c:pt>
                <c:pt idx="2981">
                  <c:v>#N/A</c:v>
                </c:pt>
                <c:pt idx="2982">
                  <c:v>#N/A</c:v>
                </c:pt>
                <c:pt idx="2983">
                  <c:v>#N/A</c:v>
                </c:pt>
                <c:pt idx="2984">
                  <c:v>#N/A</c:v>
                </c:pt>
                <c:pt idx="2985">
                  <c:v>#N/A</c:v>
                </c:pt>
                <c:pt idx="2986">
                  <c:v>#N/A</c:v>
                </c:pt>
                <c:pt idx="2987">
                  <c:v>#N/A</c:v>
                </c:pt>
                <c:pt idx="2988">
                  <c:v>#N/A</c:v>
                </c:pt>
                <c:pt idx="2989">
                  <c:v>#N/A</c:v>
                </c:pt>
                <c:pt idx="2990">
                  <c:v>#N/A</c:v>
                </c:pt>
                <c:pt idx="2991">
                  <c:v>#N/A</c:v>
                </c:pt>
                <c:pt idx="2992">
                  <c:v>#N/A</c:v>
                </c:pt>
                <c:pt idx="2993">
                  <c:v>#N/A</c:v>
                </c:pt>
                <c:pt idx="2994">
                  <c:v>#N/A</c:v>
                </c:pt>
                <c:pt idx="2995">
                  <c:v>#N/A</c:v>
                </c:pt>
                <c:pt idx="2996">
                  <c:v>#N/A</c:v>
                </c:pt>
                <c:pt idx="2997">
                  <c:v>#N/A</c:v>
                </c:pt>
                <c:pt idx="2998">
                  <c:v>#N/A</c:v>
                </c:pt>
                <c:pt idx="2999">
                  <c:v>#N/A</c:v>
                </c:pt>
                <c:pt idx="3000">
                  <c:v>#N/A</c:v>
                </c:pt>
                <c:pt idx="3001">
                  <c:v>#N/A</c:v>
                </c:pt>
                <c:pt idx="3002">
                  <c:v>#N/A</c:v>
                </c:pt>
                <c:pt idx="3003">
                  <c:v>#N/A</c:v>
                </c:pt>
                <c:pt idx="3004">
                  <c:v>#N/A</c:v>
                </c:pt>
                <c:pt idx="3005">
                  <c:v>#N/A</c:v>
                </c:pt>
                <c:pt idx="3006">
                  <c:v>#N/A</c:v>
                </c:pt>
                <c:pt idx="3007">
                  <c:v>#N/A</c:v>
                </c:pt>
                <c:pt idx="3008">
                  <c:v>#N/A</c:v>
                </c:pt>
                <c:pt idx="3009">
                  <c:v>#N/A</c:v>
                </c:pt>
                <c:pt idx="3010">
                  <c:v>#N/A</c:v>
                </c:pt>
                <c:pt idx="3011">
                  <c:v>#N/A</c:v>
                </c:pt>
                <c:pt idx="3012">
                  <c:v>#N/A</c:v>
                </c:pt>
                <c:pt idx="3013">
                  <c:v>#N/A</c:v>
                </c:pt>
                <c:pt idx="3014">
                  <c:v>#N/A</c:v>
                </c:pt>
                <c:pt idx="3015">
                  <c:v>#N/A</c:v>
                </c:pt>
                <c:pt idx="3016">
                  <c:v>#N/A</c:v>
                </c:pt>
                <c:pt idx="3017">
                  <c:v>#N/A</c:v>
                </c:pt>
                <c:pt idx="3018">
                  <c:v>#N/A</c:v>
                </c:pt>
                <c:pt idx="3019">
                  <c:v>#N/A</c:v>
                </c:pt>
                <c:pt idx="3020">
                  <c:v>#N/A</c:v>
                </c:pt>
                <c:pt idx="3021">
                  <c:v>#N/A</c:v>
                </c:pt>
                <c:pt idx="3022">
                  <c:v>#N/A</c:v>
                </c:pt>
                <c:pt idx="3023">
                  <c:v>#N/A</c:v>
                </c:pt>
                <c:pt idx="3024">
                  <c:v>#N/A</c:v>
                </c:pt>
                <c:pt idx="3025">
                  <c:v>#N/A</c:v>
                </c:pt>
                <c:pt idx="3026">
                  <c:v>#N/A</c:v>
                </c:pt>
                <c:pt idx="3027">
                  <c:v>#N/A</c:v>
                </c:pt>
                <c:pt idx="3028">
                  <c:v>#N/A</c:v>
                </c:pt>
                <c:pt idx="3029">
                  <c:v>#N/A</c:v>
                </c:pt>
                <c:pt idx="3030">
                  <c:v>#N/A</c:v>
                </c:pt>
                <c:pt idx="3031">
                  <c:v>#N/A</c:v>
                </c:pt>
                <c:pt idx="3032">
                  <c:v>#N/A</c:v>
                </c:pt>
                <c:pt idx="3033">
                  <c:v>#N/A</c:v>
                </c:pt>
                <c:pt idx="3034">
                  <c:v>#N/A</c:v>
                </c:pt>
                <c:pt idx="3035">
                  <c:v>#N/A</c:v>
                </c:pt>
                <c:pt idx="3036">
                  <c:v>#N/A</c:v>
                </c:pt>
                <c:pt idx="3037">
                  <c:v>#N/A</c:v>
                </c:pt>
                <c:pt idx="3038">
                  <c:v>#N/A</c:v>
                </c:pt>
                <c:pt idx="3039">
                  <c:v>#N/A</c:v>
                </c:pt>
                <c:pt idx="3040">
                  <c:v>#N/A</c:v>
                </c:pt>
                <c:pt idx="3041">
                  <c:v>#N/A</c:v>
                </c:pt>
                <c:pt idx="3042">
                  <c:v>#N/A</c:v>
                </c:pt>
                <c:pt idx="3043">
                  <c:v>#N/A</c:v>
                </c:pt>
                <c:pt idx="3044">
                  <c:v>#N/A</c:v>
                </c:pt>
                <c:pt idx="3045">
                  <c:v>#N/A</c:v>
                </c:pt>
                <c:pt idx="3046">
                  <c:v>#N/A</c:v>
                </c:pt>
                <c:pt idx="3047">
                  <c:v>#N/A</c:v>
                </c:pt>
                <c:pt idx="3048">
                  <c:v>#N/A</c:v>
                </c:pt>
                <c:pt idx="3049">
                  <c:v>#N/A</c:v>
                </c:pt>
                <c:pt idx="3050">
                  <c:v>#N/A</c:v>
                </c:pt>
                <c:pt idx="3051">
                  <c:v>#N/A</c:v>
                </c:pt>
                <c:pt idx="3052">
                  <c:v>#N/A</c:v>
                </c:pt>
                <c:pt idx="3053">
                  <c:v>#N/A</c:v>
                </c:pt>
                <c:pt idx="3054">
                  <c:v>#N/A</c:v>
                </c:pt>
                <c:pt idx="3055">
                  <c:v>#N/A</c:v>
                </c:pt>
                <c:pt idx="3056">
                  <c:v>#N/A</c:v>
                </c:pt>
                <c:pt idx="3057">
                  <c:v>#N/A</c:v>
                </c:pt>
                <c:pt idx="3058">
                  <c:v>#N/A</c:v>
                </c:pt>
                <c:pt idx="3059">
                  <c:v>#N/A</c:v>
                </c:pt>
                <c:pt idx="3060">
                  <c:v>#N/A</c:v>
                </c:pt>
                <c:pt idx="3061">
                  <c:v>#N/A</c:v>
                </c:pt>
                <c:pt idx="3062">
                  <c:v>#N/A</c:v>
                </c:pt>
                <c:pt idx="3063">
                  <c:v>#N/A</c:v>
                </c:pt>
                <c:pt idx="3064">
                  <c:v>#N/A</c:v>
                </c:pt>
                <c:pt idx="3065">
                  <c:v>#N/A</c:v>
                </c:pt>
                <c:pt idx="3066">
                  <c:v>#N/A</c:v>
                </c:pt>
                <c:pt idx="3067">
                  <c:v>#N/A</c:v>
                </c:pt>
                <c:pt idx="3068">
                  <c:v>#N/A</c:v>
                </c:pt>
                <c:pt idx="3069">
                  <c:v>#N/A</c:v>
                </c:pt>
                <c:pt idx="3070">
                  <c:v>#N/A</c:v>
                </c:pt>
                <c:pt idx="3071">
                  <c:v>#N/A</c:v>
                </c:pt>
                <c:pt idx="3072">
                  <c:v>#N/A</c:v>
                </c:pt>
                <c:pt idx="3073">
                  <c:v>#N/A</c:v>
                </c:pt>
                <c:pt idx="3074">
                  <c:v>#N/A</c:v>
                </c:pt>
                <c:pt idx="3075">
                  <c:v>#N/A</c:v>
                </c:pt>
                <c:pt idx="3076">
                  <c:v>#N/A</c:v>
                </c:pt>
                <c:pt idx="3077">
                  <c:v>#N/A</c:v>
                </c:pt>
                <c:pt idx="3078">
                  <c:v>#N/A</c:v>
                </c:pt>
                <c:pt idx="3079">
                  <c:v>#N/A</c:v>
                </c:pt>
                <c:pt idx="3080">
                  <c:v>#N/A</c:v>
                </c:pt>
                <c:pt idx="3081">
                  <c:v>#N/A</c:v>
                </c:pt>
                <c:pt idx="3082">
                  <c:v>#N/A</c:v>
                </c:pt>
                <c:pt idx="3083">
                  <c:v>#N/A</c:v>
                </c:pt>
                <c:pt idx="3084">
                  <c:v>#N/A</c:v>
                </c:pt>
                <c:pt idx="3085">
                  <c:v>#N/A</c:v>
                </c:pt>
                <c:pt idx="3086">
                  <c:v>#N/A</c:v>
                </c:pt>
                <c:pt idx="3087">
                  <c:v>#N/A</c:v>
                </c:pt>
                <c:pt idx="3088">
                  <c:v>#N/A</c:v>
                </c:pt>
                <c:pt idx="3089">
                  <c:v>#N/A</c:v>
                </c:pt>
                <c:pt idx="3090">
                  <c:v>#N/A</c:v>
                </c:pt>
                <c:pt idx="3091">
                  <c:v>#N/A</c:v>
                </c:pt>
                <c:pt idx="3092">
                  <c:v>#N/A</c:v>
                </c:pt>
                <c:pt idx="3093">
                  <c:v>#N/A</c:v>
                </c:pt>
                <c:pt idx="3094">
                  <c:v>#N/A</c:v>
                </c:pt>
                <c:pt idx="3095">
                  <c:v>#N/A</c:v>
                </c:pt>
                <c:pt idx="3096">
                  <c:v>#N/A</c:v>
                </c:pt>
                <c:pt idx="3097">
                  <c:v>#N/A</c:v>
                </c:pt>
                <c:pt idx="3098">
                  <c:v>#N/A</c:v>
                </c:pt>
                <c:pt idx="3099">
                  <c:v>#N/A</c:v>
                </c:pt>
                <c:pt idx="3100">
                  <c:v>#N/A</c:v>
                </c:pt>
                <c:pt idx="3101">
                  <c:v>#N/A</c:v>
                </c:pt>
                <c:pt idx="3102">
                  <c:v>#N/A</c:v>
                </c:pt>
                <c:pt idx="3103">
                  <c:v>#N/A</c:v>
                </c:pt>
                <c:pt idx="3104">
                  <c:v>#N/A</c:v>
                </c:pt>
                <c:pt idx="3105">
                  <c:v>#N/A</c:v>
                </c:pt>
                <c:pt idx="3106">
                  <c:v>#N/A</c:v>
                </c:pt>
                <c:pt idx="3107">
                  <c:v>#N/A</c:v>
                </c:pt>
                <c:pt idx="3108">
                  <c:v>#N/A</c:v>
                </c:pt>
                <c:pt idx="3109">
                  <c:v>#N/A</c:v>
                </c:pt>
                <c:pt idx="3110">
                  <c:v>#N/A</c:v>
                </c:pt>
                <c:pt idx="3111">
                  <c:v>#N/A</c:v>
                </c:pt>
                <c:pt idx="3112">
                  <c:v>#N/A</c:v>
                </c:pt>
                <c:pt idx="3113">
                  <c:v>#N/A</c:v>
                </c:pt>
                <c:pt idx="3114">
                  <c:v>#N/A</c:v>
                </c:pt>
                <c:pt idx="3115">
                  <c:v>#N/A</c:v>
                </c:pt>
                <c:pt idx="3116">
                  <c:v>#N/A</c:v>
                </c:pt>
                <c:pt idx="3117">
                  <c:v>#N/A</c:v>
                </c:pt>
                <c:pt idx="3118">
                  <c:v>#N/A</c:v>
                </c:pt>
                <c:pt idx="3119">
                  <c:v>#N/A</c:v>
                </c:pt>
                <c:pt idx="3120">
                  <c:v>#N/A</c:v>
                </c:pt>
                <c:pt idx="3121">
                  <c:v>#N/A</c:v>
                </c:pt>
                <c:pt idx="3122">
                  <c:v>#N/A</c:v>
                </c:pt>
                <c:pt idx="3123">
                  <c:v>#N/A</c:v>
                </c:pt>
                <c:pt idx="3124">
                  <c:v>#N/A</c:v>
                </c:pt>
                <c:pt idx="3125">
                  <c:v>#N/A</c:v>
                </c:pt>
                <c:pt idx="3126">
                  <c:v>#N/A</c:v>
                </c:pt>
                <c:pt idx="3127">
                  <c:v>#N/A</c:v>
                </c:pt>
                <c:pt idx="3128">
                  <c:v>#N/A</c:v>
                </c:pt>
                <c:pt idx="3129">
                  <c:v>#N/A</c:v>
                </c:pt>
                <c:pt idx="3130">
                  <c:v>#N/A</c:v>
                </c:pt>
                <c:pt idx="3131">
                  <c:v>#N/A</c:v>
                </c:pt>
                <c:pt idx="3132">
                  <c:v>#N/A</c:v>
                </c:pt>
                <c:pt idx="3133">
                  <c:v>#N/A</c:v>
                </c:pt>
                <c:pt idx="3134">
                  <c:v>#N/A</c:v>
                </c:pt>
                <c:pt idx="3135">
                  <c:v>#N/A</c:v>
                </c:pt>
                <c:pt idx="3136">
                  <c:v>#N/A</c:v>
                </c:pt>
                <c:pt idx="3137">
                  <c:v>#N/A</c:v>
                </c:pt>
                <c:pt idx="3138">
                  <c:v>#N/A</c:v>
                </c:pt>
                <c:pt idx="3139">
                  <c:v>#N/A</c:v>
                </c:pt>
                <c:pt idx="3140">
                  <c:v>#N/A</c:v>
                </c:pt>
                <c:pt idx="3141">
                  <c:v>#N/A</c:v>
                </c:pt>
                <c:pt idx="3142">
                  <c:v>#N/A</c:v>
                </c:pt>
                <c:pt idx="3143">
                  <c:v>#N/A</c:v>
                </c:pt>
                <c:pt idx="3144">
                  <c:v>#N/A</c:v>
                </c:pt>
                <c:pt idx="3145">
                  <c:v>#N/A</c:v>
                </c:pt>
                <c:pt idx="3146">
                  <c:v>#N/A</c:v>
                </c:pt>
                <c:pt idx="3147">
                  <c:v>#N/A</c:v>
                </c:pt>
                <c:pt idx="3148">
                  <c:v>#N/A</c:v>
                </c:pt>
                <c:pt idx="3149">
                  <c:v>#N/A</c:v>
                </c:pt>
                <c:pt idx="3150">
                  <c:v>#N/A</c:v>
                </c:pt>
                <c:pt idx="3151">
                  <c:v>#N/A</c:v>
                </c:pt>
                <c:pt idx="3152">
                  <c:v>#N/A</c:v>
                </c:pt>
                <c:pt idx="3153">
                  <c:v>#N/A</c:v>
                </c:pt>
                <c:pt idx="3154">
                  <c:v>#N/A</c:v>
                </c:pt>
                <c:pt idx="3155">
                  <c:v>#N/A</c:v>
                </c:pt>
                <c:pt idx="3156">
                  <c:v>#N/A</c:v>
                </c:pt>
                <c:pt idx="3157">
                  <c:v>#N/A</c:v>
                </c:pt>
                <c:pt idx="3158">
                  <c:v>#N/A</c:v>
                </c:pt>
                <c:pt idx="3159">
                  <c:v>#N/A</c:v>
                </c:pt>
                <c:pt idx="3160">
                  <c:v>#N/A</c:v>
                </c:pt>
                <c:pt idx="3161">
                  <c:v>#N/A</c:v>
                </c:pt>
                <c:pt idx="3162">
                  <c:v>#N/A</c:v>
                </c:pt>
                <c:pt idx="3163">
                  <c:v>#N/A</c:v>
                </c:pt>
                <c:pt idx="3164">
                  <c:v>#N/A</c:v>
                </c:pt>
                <c:pt idx="3165">
                  <c:v>#N/A</c:v>
                </c:pt>
                <c:pt idx="3166">
                  <c:v>#N/A</c:v>
                </c:pt>
                <c:pt idx="3167">
                  <c:v>#N/A</c:v>
                </c:pt>
                <c:pt idx="3168">
                  <c:v>#N/A</c:v>
                </c:pt>
                <c:pt idx="3169">
                  <c:v>#N/A</c:v>
                </c:pt>
                <c:pt idx="3170">
                  <c:v>#N/A</c:v>
                </c:pt>
                <c:pt idx="3171">
                  <c:v>#N/A</c:v>
                </c:pt>
                <c:pt idx="3172">
                  <c:v>#N/A</c:v>
                </c:pt>
                <c:pt idx="3173">
                  <c:v>#N/A</c:v>
                </c:pt>
                <c:pt idx="3174">
                  <c:v>#N/A</c:v>
                </c:pt>
                <c:pt idx="3175">
                  <c:v>#N/A</c:v>
                </c:pt>
                <c:pt idx="3176">
                  <c:v>#N/A</c:v>
                </c:pt>
                <c:pt idx="3177">
                  <c:v>#N/A</c:v>
                </c:pt>
                <c:pt idx="3178">
                  <c:v>#N/A</c:v>
                </c:pt>
                <c:pt idx="3179">
                  <c:v>#N/A</c:v>
                </c:pt>
                <c:pt idx="3180">
                  <c:v>#N/A</c:v>
                </c:pt>
                <c:pt idx="3181">
                  <c:v>#N/A</c:v>
                </c:pt>
                <c:pt idx="3182">
                  <c:v>#N/A</c:v>
                </c:pt>
                <c:pt idx="3183">
                  <c:v>#N/A</c:v>
                </c:pt>
                <c:pt idx="3184">
                  <c:v>#N/A</c:v>
                </c:pt>
                <c:pt idx="3185">
                  <c:v>#N/A</c:v>
                </c:pt>
                <c:pt idx="3186">
                  <c:v>#N/A</c:v>
                </c:pt>
                <c:pt idx="3187">
                  <c:v>#N/A</c:v>
                </c:pt>
                <c:pt idx="3188">
                  <c:v>#N/A</c:v>
                </c:pt>
                <c:pt idx="3189">
                  <c:v>#N/A</c:v>
                </c:pt>
                <c:pt idx="3190">
                  <c:v>#N/A</c:v>
                </c:pt>
                <c:pt idx="3191">
                  <c:v>#N/A</c:v>
                </c:pt>
                <c:pt idx="3192">
                  <c:v>#N/A</c:v>
                </c:pt>
                <c:pt idx="3193">
                  <c:v>#N/A</c:v>
                </c:pt>
                <c:pt idx="3194">
                  <c:v>#N/A</c:v>
                </c:pt>
                <c:pt idx="3195">
                  <c:v>#N/A</c:v>
                </c:pt>
                <c:pt idx="3196">
                  <c:v>#N/A</c:v>
                </c:pt>
                <c:pt idx="3197">
                  <c:v>#N/A</c:v>
                </c:pt>
                <c:pt idx="3198">
                  <c:v>#N/A</c:v>
                </c:pt>
                <c:pt idx="3199">
                  <c:v>#N/A</c:v>
                </c:pt>
                <c:pt idx="3200">
                  <c:v>#N/A</c:v>
                </c:pt>
                <c:pt idx="3201">
                  <c:v>#N/A</c:v>
                </c:pt>
                <c:pt idx="3202">
                  <c:v>#N/A</c:v>
                </c:pt>
                <c:pt idx="3203">
                  <c:v>#N/A</c:v>
                </c:pt>
                <c:pt idx="3204">
                  <c:v>#N/A</c:v>
                </c:pt>
                <c:pt idx="3205">
                  <c:v>#N/A</c:v>
                </c:pt>
                <c:pt idx="3206">
                  <c:v>#N/A</c:v>
                </c:pt>
                <c:pt idx="3207">
                  <c:v>#N/A</c:v>
                </c:pt>
                <c:pt idx="3208">
                  <c:v>#N/A</c:v>
                </c:pt>
                <c:pt idx="3209">
                  <c:v>#N/A</c:v>
                </c:pt>
                <c:pt idx="3210">
                  <c:v>#N/A</c:v>
                </c:pt>
                <c:pt idx="3211">
                  <c:v>#N/A</c:v>
                </c:pt>
                <c:pt idx="3212">
                  <c:v>#N/A</c:v>
                </c:pt>
                <c:pt idx="3213">
                  <c:v>#N/A</c:v>
                </c:pt>
                <c:pt idx="3214">
                  <c:v>#N/A</c:v>
                </c:pt>
                <c:pt idx="3215">
                  <c:v>#N/A</c:v>
                </c:pt>
                <c:pt idx="3216">
                  <c:v>#N/A</c:v>
                </c:pt>
                <c:pt idx="3217">
                  <c:v>#N/A</c:v>
                </c:pt>
                <c:pt idx="3218">
                  <c:v>#N/A</c:v>
                </c:pt>
                <c:pt idx="3219">
                  <c:v>#N/A</c:v>
                </c:pt>
                <c:pt idx="3220">
                  <c:v>#N/A</c:v>
                </c:pt>
                <c:pt idx="3221">
                  <c:v>#N/A</c:v>
                </c:pt>
                <c:pt idx="3222">
                  <c:v>#N/A</c:v>
                </c:pt>
                <c:pt idx="3223">
                  <c:v>#N/A</c:v>
                </c:pt>
                <c:pt idx="3224">
                  <c:v>#N/A</c:v>
                </c:pt>
                <c:pt idx="3225">
                  <c:v>#N/A</c:v>
                </c:pt>
                <c:pt idx="3226">
                  <c:v>#N/A</c:v>
                </c:pt>
                <c:pt idx="3227">
                  <c:v>#N/A</c:v>
                </c:pt>
                <c:pt idx="3228">
                  <c:v>#N/A</c:v>
                </c:pt>
                <c:pt idx="3229">
                  <c:v>#N/A</c:v>
                </c:pt>
                <c:pt idx="3230">
                  <c:v>#N/A</c:v>
                </c:pt>
                <c:pt idx="3231">
                  <c:v>#N/A</c:v>
                </c:pt>
                <c:pt idx="3232">
                  <c:v>#N/A</c:v>
                </c:pt>
                <c:pt idx="3233">
                  <c:v>#N/A</c:v>
                </c:pt>
                <c:pt idx="3234">
                  <c:v>#N/A</c:v>
                </c:pt>
                <c:pt idx="3235">
                  <c:v>#N/A</c:v>
                </c:pt>
                <c:pt idx="3236">
                  <c:v>#N/A</c:v>
                </c:pt>
                <c:pt idx="3237">
                  <c:v>#N/A</c:v>
                </c:pt>
                <c:pt idx="3238">
                  <c:v>#N/A</c:v>
                </c:pt>
                <c:pt idx="3239">
                  <c:v>#N/A</c:v>
                </c:pt>
                <c:pt idx="3240">
                  <c:v>#N/A</c:v>
                </c:pt>
                <c:pt idx="3241">
                  <c:v>#N/A</c:v>
                </c:pt>
                <c:pt idx="3242">
                  <c:v>#N/A</c:v>
                </c:pt>
                <c:pt idx="3243">
                  <c:v>#N/A</c:v>
                </c:pt>
                <c:pt idx="3244">
                  <c:v>#N/A</c:v>
                </c:pt>
                <c:pt idx="3245">
                  <c:v>#N/A</c:v>
                </c:pt>
                <c:pt idx="3246">
                  <c:v>#N/A</c:v>
                </c:pt>
                <c:pt idx="3247">
                  <c:v>#N/A</c:v>
                </c:pt>
                <c:pt idx="3248">
                  <c:v>#N/A</c:v>
                </c:pt>
                <c:pt idx="3249">
                  <c:v>#N/A</c:v>
                </c:pt>
                <c:pt idx="3250">
                  <c:v>#N/A</c:v>
                </c:pt>
                <c:pt idx="3251">
                  <c:v>#N/A</c:v>
                </c:pt>
                <c:pt idx="3252">
                  <c:v>#N/A</c:v>
                </c:pt>
                <c:pt idx="3253">
                  <c:v>#N/A</c:v>
                </c:pt>
                <c:pt idx="3254">
                  <c:v>#N/A</c:v>
                </c:pt>
                <c:pt idx="3255">
                  <c:v>#N/A</c:v>
                </c:pt>
                <c:pt idx="3256">
                  <c:v>#N/A</c:v>
                </c:pt>
                <c:pt idx="3257">
                  <c:v>#N/A</c:v>
                </c:pt>
                <c:pt idx="3258">
                  <c:v>#N/A</c:v>
                </c:pt>
                <c:pt idx="3259">
                  <c:v>#N/A</c:v>
                </c:pt>
                <c:pt idx="3260">
                  <c:v>#N/A</c:v>
                </c:pt>
                <c:pt idx="3261">
                  <c:v>#N/A</c:v>
                </c:pt>
                <c:pt idx="3262">
                  <c:v>#N/A</c:v>
                </c:pt>
                <c:pt idx="3263">
                  <c:v>#N/A</c:v>
                </c:pt>
                <c:pt idx="3264">
                  <c:v>#N/A</c:v>
                </c:pt>
                <c:pt idx="3265">
                  <c:v>#N/A</c:v>
                </c:pt>
                <c:pt idx="3266">
                  <c:v>#N/A</c:v>
                </c:pt>
                <c:pt idx="3267">
                  <c:v>#N/A</c:v>
                </c:pt>
                <c:pt idx="3268">
                  <c:v>#N/A</c:v>
                </c:pt>
                <c:pt idx="3269">
                  <c:v>#N/A</c:v>
                </c:pt>
                <c:pt idx="3270">
                  <c:v>#N/A</c:v>
                </c:pt>
                <c:pt idx="3271">
                  <c:v>#N/A</c:v>
                </c:pt>
                <c:pt idx="3272">
                  <c:v>#N/A</c:v>
                </c:pt>
                <c:pt idx="3273">
                  <c:v>#N/A</c:v>
                </c:pt>
                <c:pt idx="3274">
                  <c:v>#N/A</c:v>
                </c:pt>
                <c:pt idx="3275">
                  <c:v>#N/A</c:v>
                </c:pt>
                <c:pt idx="3276">
                  <c:v>#N/A</c:v>
                </c:pt>
                <c:pt idx="3277">
                  <c:v>#N/A</c:v>
                </c:pt>
                <c:pt idx="3278">
                  <c:v>#N/A</c:v>
                </c:pt>
                <c:pt idx="3279">
                  <c:v>#N/A</c:v>
                </c:pt>
                <c:pt idx="3280">
                  <c:v>#N/A</c:v>
                </c:pt>
                <c:pt idx="3281">
                  <c:v>#N/A</c:v>
                </c:pt>
                <c:pt idx="3282">
                  <c:v>#N/A</c:v>
                </c:pt>
                <c:pt idx="3283">
                  <c:v>#N/A</c:v>
                </c:pt>
                <c:pt idx="3284">
                  <c:v>#N/A</c:v>
                </c:pt>
                <c:pt idx="3285">
                  <c:v>#N/A</c:v>
                </c:pt>
                <c:pt idx="3286">
                  <c:v>#N/A</c:v>
                </c:pt>
                <c:pt idx="3287">
                  <c:v>#N/A</c:v>
                </c:pt>
                <c:pt idx="3288">
                  <c:v>#N/A</c:v>
                </c:pt>
                <c:pt idx="3289">
                  <c:v>#N/A</c:v>
                </c:pt>
                <c:pt idx="3290">
                  <c:v>#N/A</c:v>
                </c:pt>
                <c:pt idx="3291">
                  <c:v>#N/A</c:v>
                </c:pt>
                <c:pt idx="3292">
                  <c:v>#N/A</c:v>
                </c:pt>
                <c:pt idx="3293">
                  <c:v>#N/A</c:v>
                </c:pt>
                <c:pt idx="3294">
                  <c:v>#N/A</c:v>
                </c:pt>
                <c:pt idx="3295">
                  <c:v>#N/A</c:v>
                </c:pt>
                <c:pt idx="3296">
                  <c:v>#N/A</c:v>
                </c:pt>
                <c:pt idx="3297">
                  <c:v>#N/A</c:v>
                </c:pt>
                <c:pt idx="3298">
                  <c:v>#N/A</c:v>
                </c:pt>
                <c:pt idx="3299">
                  <c:v>#N/A</c:v>
                </c:pt>
                <c:pt idx="3300">
                  <c:v>#N/A</c:v>
                </c:pt>
                <c:pt idx="3301">
                  <c:v>#N/A</c:v>
                </c:pt>
                <c:pt idx="3302">
                  <c:v>#N/A</c:v>
                </c:pt>
                <c:pt idx="3303">
                  <c:v>#N/A</c:v>
                </c:pt>
                <c:pt idx="3304">
                  <c:v>#N/A</c:v>
                </c:pt>
                <c:pt idx="3305">
                  <c:v>#N/A</c:v>
                </c:pt>
                <c:pt idx="3306">
                  <c:v>#N/A</c:v>
                </c:pt>
                <c:pt idx="3307">
                  <c:v>#N/A</c:v>
                </c:pt>
                <c:pt idx="3308">
                  <c:v>#N/A</c:v>
                </c:pt>
                <c:pt idx="3309">
                  <c:v>#N/A</c:v>
                </c:pt>
                <c:pt idx="3310">
                  <c:v>#N/A</c:v>
                </c:pt>
                <c:pt idx="3311">
                  <c:v>#N/A</c:v>
                </c:pt>
                <c:pt idx="3312">
                  <c:v>#N/A</c:v>
                </c:pt>
                <c:pt idx="3313">
                  <c:v>#N/A</c:v>
                </c:pt>
                <c:pt idx="3314">
                  <c:v>#N/A</c:v>
                </c:pt>
                <c:pt idx="3315">
                  <c:v>#N/A</c:v>
                </c:pt>
                <c:pt idx="3316">
                  <c:v>#N/A</c:v>
                </c:pt>
                <c:pt idx="3317">
                  <c:v>#N/A</c:v>
                </c:pt>
                <c:pt idx="3318">
                  <c:v>#N/A</c:v>
                </c:pt>
                <c:pt idx="3319">
                  <c:v>#N/A</c:v>
                </c:pt>
                <c:pt idx="3320">
                  <c:v>#N/A</c:v>
                </c:pt>
                <c:pt idx="3321">
                  <c:v>#N/A</c:v>
                </c:pt>
                <c:pt idx="3322">
                  <c:v>#N/A</c:v>
                </c:pt>
                <c:pt idx="3323">
                  <c:v>#N/A</c:v>
                </c:pt>
                <c:pt idx="3324">
                  <c:v>#N/A</c:v>
                </c:pt>
                <c:pt idx="3325">
                  <c:v>#N/A</c:v>
                </c:pt>
                <c:pt idx="3326">
                  <c:v>#N/A</c:v>
                </c:pt>
                <c:pt idx="3327">
                  <c:v>#N/A</c:v>
                </c:pt>
                <c:pt idx="3328">
                  <c:v>#N/A</c:v>
                </c:pt>
                <c:pt idx="3329">
                  <c:v>#N/A</c:v>
                </c:pt>
                <c:pt idx="3330">
                  <c:v>#N/A</c:v>
                </c:pt>
                <c:pt idx="3331">
                  <c:v>#N/A</c:v>
                </c:pt>
                <c:pt idx="3332">
                  <c:v>#N/A</c:v>
                </c:pt>
                <c:pt idx="3333">
                  <c:v>#N/A</c:v>
                </c:pt>
                <c:pt idx="3334">
                  <c:v>#N/A</c:v>
                </c:pt>
                <c:pt idx="3335">
                  <c:v>#N/A</c:v>
                </c:pt>
                <c:pt idx="3336">
                  <c:v>#N/A</c:v>
                </c:pt>
                <c:pt idx="3337">
                  <c:v>#N/A</c:v>
                </c:pt>
                <c:pt idx="3338">
                  <c:v>#N/A</c:v>
                </c:pt>
                <c:pt idx="3339">
                  <c:v>#N/A</c:v>
                </c:pt>
                <c:pt idx="3340">
                  <c:v>#N/A</c:v>
                </c:pt>
                <c:pt idx="3341">
                  <c:v>#N/A</c:v>
                </c:pt>
                <c:pt idx="3342">
                  <c:v>#N/A</c:v>
                </c:pt>
                <c:pt idx="3343">
                  <c:v>#N/A</c:v>
                </c:pt>
                <c:pt idx="3344">
                  <c:v>#N/A</c:v>
                </c:pt>
                <c:pt idx="3345">
                  <c:v>#N/A</c:v>
                </c:pt>
                <c:pt idx="3346">
                  <c:v>#N/A</c:v>
                </c:pt>
                <c:pt idx="3347">
                  <c:v>#N/A</c:v>
                </c:pt>
                <c:pt idx="3348">
                  <c:v>#N/A</c:v>
                </c:pt>
                <c:pt idx="3349">
                  <c:v>#N/A</c:v>
                </c:pt>
                <c:pt idx="3350">
                  <c:v>#N/A</c:v>
                </c:pt>
                <c:pt idx="3351">
                  <c:v>#N/A</c:v>
                </c:pt>
                <c:pt idx="3352">
                  <c:v>#N/A</c:v>
                </c:pt>
                <c:pt idx="3353">
                  <c:v>#N/A</c:v>
                </c:pt>
                <c:pt idx="3354">
                  <c:v>#N/A</c:v>
                </c:pt>
                <c:pt idx="3355">
                  <c:v>#N/A</c:v>
                </c:pt>
                <c:pt idx="3356">
                  <c:v>#N/A</c:v>
                </c:pt>
                <c:pt idx="3357">
                  <c:v>#N/A</c:v>
                </c:pt>
                <c:pt idx="3358">
                  <c:v>#N/A</c:v>
                </c:pt>
                <c:pt idx="3359">
                  <c:v>#N/A</c:v>
                </c:pt>
                <c:pt idx="3360">
                  <c:v>#N/A</c:v>
                </c:pt>
                <c:pt idx="3361">
                  <c:v>#N/A</c:v>
                </c:pt>
                <c:pt idx="3362">
                  <c:v>#N/A</c:v>
                </c:pt>
                <c:pt idx="3363">
                  <c:v>#N/A</c:v>
                </c:pt>
                <c:pt idx="3364">
                  <c:v>#N/A</c:v>
                </c:pt>
                <c:pt idx="3365">
                  <c:v>#N/A</c:v>
                </c:pt>
                <c:pt idx="3366">
                  <c:v>#N/A</c:v>
                </c:pt>
                <c:pt idx="3367">
                  <c:v>#N/A</c:v>
                </c:pt>
                <c:pt idx="3368">
                  <c:v>#N/A</c:v>
                </c:pt>
                <c:pt idx="3369">
                  <c:v>#N/A</c:v>
                </c:pt>
                <c:pt idx="3370">
                  <c:v>#N/A</c:v>
                </c:pt>
                <c:pt idx="3371">
                  <c:v>#N/A</c:v>
                </c:pt>
                <c:pt idx="3372">
                  <c:v>#N/A</c:v>
                </c:pt>
                <c:pt idx="3373">
                  <c:v>#N/A</c:v>
                </c:pt>
                <c:pt idx="3374">
                  <c:v>#N/A</c:v>
                </c:pt>
                <c:pt idx="3375">
                  <c:v>#N/A</c:v>
                </c:pt>
                <c:pt idx="3376">
                  <c:v>#N/A</c:v>
                </c:pt>
                <c:pt idx="3377">
                  <c:v>#N/A</c:v>
                </c:pt>
                <c:pt idx="3378">
                  <c:v>#N/A</c:v>
                </c:pt>
                <c:pt idx="3379">
                  <c:v>#N/A</c:v>
                </c:pt>
                <c:pt idx="3380">
                  <c:v>#N/A</c:v>
                </c:pt>
                <c:pt idx="3381">
                  <c:v>#N/A</c:v>
                </c:pt>
                <c:pt idx="3382">
                  <c:v>#N/A</c:v>
                </c:pt>
                <c:pt idx="3383">
                  <c:v>#N/A</c:v>
                </c:pt>
                <c:pt idx="3384">
                  <c:v>#N/A</c:v>
                </c:pt>
                <c:pt idx="3385">
                  <c:v>#N/A</c:v>
                </c:pt>
                <c:pt idx="3386">
                  <c:v>#N/A</c:v>
                </c:pt>
                <c:pt idx="3387">
                  <c:v>#N/A</c:v>
                </c:pt>
                <c:pt idx="3388">
                  <c:v>#N/A</c:v>
                </c:pt>
                <c:pt idx="3389">
                  <c:v>#N/A</c:v>
                </c:pt>
                <c:pt idx="3390">
                  <c:v>#N/A</c:v>
                </c:pt>
                <c:pt idx="3391">
                  <c:v>#N/A</c:v>
                </c:pt>
                <c:pt idx="3392">
                  <c:v>#N/A</c:v>
                </c:pt>
                <c:pt idx="3393">
                  <c:v>#N/A</c:v>
                </c:pt>
                <c:pt idx="3394">
                  <c:v>#N/A</c:v>
                </c:pt>
                <c:pt idx="3395">
                  <c:v>#N/A</c:v>
                </c:pt>
                <c:pt idx="3396">
                  <c:v>#N/A</c:v>
                </c:pt>
                <c:pt idx="3397">
                  <c:v>#N/A</c:v>
                </c:pt>
                <c:pt idx="3398">
                  <c:v>#N/A</c:v>
                </c:pt>
                <c:pt idx="3399">
                  <c:v>#N/A</c:v>
                </c:pt>
                <c:pt idx="3400">
                  <c:v>#N/A</c:v>
                </c:pt>
                <c:pt idx="3401">
                  <c:v>#N/A</c:v>
                </c:pt>
                <c:pt idx="3402">
                  <c:v>#N/A</c:v>
                </c:pt>
                <c:pt idx="3403">
                  <c:v>#N/A</c:v>
                </c:pt>
                <c:pt idx="3404">
                  <c:v>#N/A</c:v>
                </c:pt>
                <c:pt idx="3405">
                  <c:v>#N/A</c:v>
                </c:pt>
                <c:pt idx="3406">
                  <c:v>#N/A</c:v>
                </c:pt>
                <c:pt idx="3407">
                  <c:v>#N/A</c:v>
                </c:pt>
                <c:pt idx="3408">
                  <c:v>#N/A</c:v>
                </c:pt>
                <c:pt idx="3409">
                  <c:v>#N/A</c:v>
                </c:pt>
                <c:pt idx="3410">
                  <c:v>#N/A</c:v>
                </c:pt>
                <c:pt idx="3411">
                  <c:v>#N/A</c:v>
                </c:pt>
                <c:pt idx="3412">
                  <c:v>#N/A</c:v>
                </c:pt>
                <c:pt idx="3413">
                  <c:v>#N/A</c:v>
                </c:pt>
                <c:pt idx="3414">
                  <c:v>#N/A</c:v>
                </c:pt>
                <c:pt idx="3415">
                  <c:v>#N/A</c:v>
                </c:pt>
                <c:pt idx="3416">
                  <c:v>#N/A</c:v>
                </c:pt>
                <c:pt idx="3417">
                  <c:v>#N/A</c:v>
                </c:pt>
                <c:pt idx="3418">
                  <c:v>#N/A</c:v>
                </c:pt>
                <c:pt idx="3419">
                  <c:v>#N/A</c:v>
                </c:pt>
                <c:pt idx="3420">
                  <c:v>#N/A</c:v>
                </c:pt>
                <c:pt idx="3421">
                  <c:v>#N/A</c:v>
                </c:pt>
                <c:pt idx="3422">
                  <c:v>#N/A</c:v>
                </c:pt>
                <c:pt idx="3423">
                  <c:v>#N/A</c:v>
                </c:pt>
                <c:pt idx="3424">
                  <c:v>#N/A</c:v>
                </c:pt>
                <c:pt idx="3425">
                  <c:v>#N/A</c:v>
                </c:pt>
                <c:pt idx="3426">
                  <c:v>#N/A</c:v>
                </c:pt>
                <c:pt idx="3427">
                  <c:v>#N/A</c:v>
                </c:pt>
                <c:pt idx="3428">
                  <c:v>#N/A</c:v>
                </c:pt>
                <c:pt idx="3429">
                  <c:v>#N/A</c:v>
                </c:pt>
                <c:pt idx="3430">
                  <c:v>#N/A</c:v>
                </c:pt>
                <c:pt idx="3431">
                  <c:v>#N/A</c:v>
                </c:pt>
                <c:pt idx="3432">
                  <c:v>#N/A</c:v>
                </c:pt>
                <c:pt idx="3433">
                  <c:v>#N/A</c:v>
                </c:pt>
                <c:pt idx="3434">
                  <c:v>#N/A</c:v>
                </c:pt>
                <c:pt idx="3435">
                  <c:v>#N/A</c:v>
                </c:pt>
                <c:pt idx="3436">
                  <c:v>#N/A</c:v>
                </c:pt>
                <c:pt idx="3437">
                  <c:v>#N/A</c:v>
                </c:pt>
                <c:pt idx="3438">
                  <c:v>#N/A</c:v>
                </c:pt>
                <c:pt idx="3439">
                  <c:v>#N/A</c:v>
                </c:pt>
                <c:pt idx="3440">
                  <c:v>#N/A</c:v>
                </c:pt>
                <c:pt idx="3441">
                  <c:v>#N/A</c:v>
                </c:pt>
                <c:pt idx="3442">
                  <c:v>#N/A</c:v>
                </c:pt>
                <c:pt idx="3443">
                  <c:v>#N/A</c:v>
                </c:pt>
                <c:pt idx="3444">
                  <c:v>#N/A</c:v>
                </c:pt>
                <c:pt idx="3445">
                  <c:v>#N/A</c:v>
                </c:pt>
                <c:pt idx="3446">
                  <c:v>#N/A</c:v>
                </c:pt>
                <c:pt idx="3447">
                  <c:v>#N/A</c:v>
                </c:pt>
                <c:pt idx="3448">
                  <c:v>#N/A</c:v>
                </c:pt>
                <c:pt idx="3449">
                  <c:v>#N/A</c:v>
                </c:pt>
                <c:pt idx="3450">
                  <c:v>#N/A</c:v>
                </c:pt>
                <c:pt idx="3451">
                  <c:v>#N/A</c:v>
                </c:pt>
                <c:pt idx="3452">
                  <c:v>#N/A</c:v>
                </c:pt>
                <c:pt idx="3453">
                  <c:v>#N/A</c:v>
                </c:pt>
                <c:pt idx="3454">
                  <c:v>#N/A</c:v>
                </c:pt>
                <c:pt idx="3455">
                  <c:v>#N/A</c:v>
                </c:pt>
                <c:pt idx="3456">
                  <c:v>#N/A</c:v>
                </c:pt>
                <c:pt idx="3457">
                  <c:v>#N/A</c:v>
                </c:pt>
                <c:pt idx="3458">
                  <c:v>#N/A</c:v>
                </c:pt>
                <c:pt idx="3459">
                  <c:v>#N/A</c:v>
                </c:pt>
                <c:pt idx="3460">
                  <c:v>#N/A</c:v>
                </c:pt>
                <c:pt idx="3461">
                  <c:v>#N/A</c:v>
                </c:pt>
                <c:pt idx="3462">
                  <c:v>#N/A</c:v>
                </c:pt>
                <c:pt idx="3463">
                  <c:v>#N/A</c:v>
                </c:pt>
                <c:pt idx="3464">
                  <c:v>#N/A</c:v>
                </c:pt>
                <c:pt idx="3465">
                  <c:v>#N/A</c:v>
                </c:pt>
                <c:pt idx="3466">
                  <c:v>#N/A</c:v>
                </c:pt>
                <c:pt idx="3467">
                  <c:v>#N/A</c:v>
                </c:pt>
                <c:pt idx="3468">
                  <c:v>#N/A</c:v>
                </c:pt>
                <c:pt idx="3469">
                  <c:v>#N/A</c:v>
                </c:pt>
                <c:pt idx="3470">
                  <c:v>#N/A</c:v>
                </c:pt>
                <c:pt idx="3471">
                  <c:v>#N/A</c:v>
                </c:pt>
                <c:pt idx="3472">
                  <c:v>#N/A</c:v>
                </c:pt>
                <c:pt idx="3473">
                  <c:v>#N/A</c:v>
                </c:pt>
                <c:pt idx="3474">
                  <c:v>#N/A</c:v>
                </c:pt>
                <c:pt idx="3475">
                  <c:v>#N/A</c:v>
                </c:pt>
                <c:pt idx="3476">
                  <c:v>#N/A</c:v>
                </c:pt>
                <c:pt idx="3477">
                  <c:v>#N/A</c:v>
                </c:pt>
                <c:pt idx="3478">
                  <c:v>#N/A</c:v>
                </c:pt>
                <c:pt idx="3479">
                  <c:v>#N/A</c:v>
                </c:pt>
                <c:pt idx="3480">
                  <c:v>#N/A</c:v>
                </c:pt>
                <c:pt idx="3481">
                  <c:v>#N/A</c:v>
                </c:pt>
                <c:pt idx="3482">
                  <c:v>#N/A</c:v>
                </c:pt>
                <c:pt idx="3483">
                  <c:v>#N/A</c:v>
                </c:pt>
                <c:pt idx="3484">
                  <c:v>#N/A</c:v>
                </c:pt>
                <c:pt idx="3485">
                  <c:v>#N/A</c:v>
                </c:pt>
                <c:pt idx="3486">
                  <c:v>#N/A</c:v>
                </c:pt>
                <c:pt idx="3487">
                  <c:v>#N/A</c:v>
                </c:pt>
                <c:pt idx="3488">
                  <c:v>#N/A</c:v>
                </c:pt>
                <c:pt idx="3489">
                  <c:v>#N/A</c:v>
                </c:pt>
                <c:pt idx="3490">
                  <c:v>#N/A</c:v>
                </c:pt>
                <c:pt idx="3491">
                  <c:v>#N/A</c:v>
                </c:pt>
                <c:pt idx="3492">
                  <c:v>#N/A</c:v>
                </c:pt>
                <c:pt idx="3493">
                  <c:v>#N/A</c:v>
                </c:pt>
                <c:pt idx="3494">
                  <c:v>#N/A</c:v>
                </c:pt>
                <c:pt idx="3495">
                  <c:v>#N/A</c:v>
                </c:pt>
                <c:pt idx="3496">
                  <c:v>#N/A</c:v>
                </c:pt>
                <c:pt idx="3497">
                  <c:v>#N/A</c:v>
                </c:pt>
                <c:pt idx="3498">
                  <c:v>#N/A</c:v>
                </c:pt>
                <c:pt idx="3499">
                  <c:v>#N/A</c:v>
                </c:pt>
                <c:pt idx="3500">
                  <c:v>#N/A</c:v>
                </c:pt>
                <c:pt idx="3501">
                  <c:v>#N/A</c:v>
                </c:pt>
                <c:pt idx="3502">
                  <c:v>#N/A</c:v>
                </c:pt>
                <c:pt idx="3503">
                  <c:v>#N/A</c:v>
                </c:pt>
                <c:pt idx="3504">
                  <c:v>#N/A</c:v>
                </c:pt>
                <c:pt idx="3505">
                  <c:v>#N/A</c:v>
                </c:pt>
                <c:pt idx="3506">
                  <c:v>#N/A</c:v>
                </c:pt>
                <c:pt idx="3507">
                  <c:v>#N/A</c:v>
                </c:pt>
                <c:pt idx="3508">
                  <c:v>#N/A</c:v>
                </c:pt>
                <c:pt idx="3509">
                  <c:v>#N/A</c:v>
                </c:pt>
                <c:pt idx="3510">
                  <c:v>#N/A</c:v>
                </c:pt>
                <c:pt idx="3511">
                  <c:v>#N/A</c:v>
                </c:pt>
                <c:pt idx="3512">
                  <c:v>#N/A</c:v>
                </c:pt>
                <c:pt idx="3513">
                  <c:v>#N/A</c:v>
                </c:pt>
                <c:pt idx="3514">
                  <c:v>#N/A</c:v>
                </c:pt>
                <c:pt idx="3515">
                  <c:v>#N/A</c:v>
                </c:pt>
                <c:pt idx="3516">
                  <c:v>#N/A</c:v>
                </c:pt>
                <c:pt idx="3517">
                  <c:v>#N/A</c:v>
                </c:pt>
                <c:pt idx="3518">
                  <c:v>#N/A</c:v>
                </c:pt>
                <c:pt idx="3519">
                  <c:v>#N/A</c:v>
                </c:pt>
                <c:pt idx="3520">
                  <c:v>#N/A</c:v>
                </c:pt>
                <c:pt idx="3521">
                  <c:v>#N/A</c:v>
                </c:pt>
                <c:pt idx="3522">
                  <c:v>#N/A</c:v>
                </c:pt>
                <c:pt idx="3523">
                  <c:v>#N/A</c:v>
                </c:pt>
                <c:pt idx="3524">
                  <c:v>#N/A</c:v>
                </c:pt>
                <c:pt idx="3525">
                  <c:v>#N/A</c:v>
                </c:pt>
                <c:pt idx="3526">
                  <c:v>#N/A</c:v>
                </c:pt>
                <c:pt idx="3527">
                  <c:v>#N/A</c:v>
                </c:pt>
                <c:pt idx="3528">
                  <c:v>#N/A</c:v>
                </c:pt>
                <c:pt idx="3529">
                  <c:v>#N/A</c:v>
                </c:pt>
                <c:pt idx="3530">
                  <c:v>#N/A</c:v>
                </c:pt>
                <c:pt idx="3531">
                  <c:v>#N/A</c:v>
                </c:pt>
                <c:pt idx="3532">
                  <c:v>#N/A</c:v>
                </c:pt>
                <c:pt idx="3533">
                  <c:v>#N/A</c:v>
                </c:pt>
                <c:pt idx="3534">
                  <c:v>#N/A</c:v>
                </c:pt>
                <c:pt idx="3535">
                  <c:v>#N/A</c:v>
                </c:pt>
                <c:pt idx="3536">
                  <c:v>#N/A</c:v>
                </c:pt>
                <c:pt idx="3537">
                  <c:v>#N/A</c:v>
                </c:pt>
                <c:pt idx="3538">
                  <c:v>#N/A</c:v>
                </c:pt>
                <c:pt idx="3539">
                  <c:v>#N/A</c:v>
                </c:pt>
                <c:pt idx="3540">
                  <c:v>#N/A</c:v>
                </c:pt>
                <c:pt idx="3541">
                  <c:v>#N/A</c:v>
                </c:pt>
                <c:pt idx="3542">
                  <c:v>#N/A</c:v>
                </c:pt>
                <c:pt idx="3543">
                  <c:v>#N/A</c:v>
                </c:pt>
                <c:pt idx="3544">
                  <c:v>#N/A</c:v>
                </c:pt>
                <c:pt idx="3545">
                  <c:v>#N/A</c:v>
                </c:pt>
                <c:pt idx="3546">
                  <c:v>#N/A</c:v>
                </c:pt>
                <c:pt idx="3547">
                  <c:v>#N/A</c:v>
                </c:pt>
                <c:pt idx="3548">
                  <c:v>#N/A</c:v>
                </c:pt>
                <c:pt idx="3549">
                  <c:v>#N/A</c:v>
                </c:pt>
                <c:pt idx="3550">
                  <c:v>#N/A</c:v>
                </c:pt>
                <c:pt idx="3551">
                  <c:v>#N/A</c:v>
                </c:pt>
                <c:pt idx="3552">
                  <c:v>#N/A</c:v>
                </c:pt>
                <c:pt idx="3553">
                  <c:v>#N/A</c:v>
                </c:pt>
                <c:pt idx="3554">
                  <c:v>#N/A</c:v>
                </c:pt>
                <c:pt idx="3555">
                  <c:v>#N/A</c:v>
                </c:pt>
                <c:pt idx="3556">
                  <c:v>#N/A</c:v>
                </c:pt>
                <c:pt idx="3557">
                  <c:v>#N/A</c:v>
                </c:pt>
                <c:pt idx="3558">
                  <c:v>#N/A</c:v>
                </c:pt>
                <c:pt idx="3559">
                  <c:v>#N/A</c:v>
                </c:pt>
                <c:pt idx="3560">
                  <c:v>#N/A</c:v>
                </c:pt>
                <c:pt idx="3561">
                  <c:v>#N/A</c:v>
                </c:pt>
                <c:pt idx="3562">
                  <c:v>#N/A</c:v>
                </c:pt>
                <c:pt idx="3563">
                  <c:v>#N/A</c:v>
                </c:pt>
                <c:pt idx="3564">
                  <c:v>#N/A</c:v>
                </c:pt>
                <c:pt idx="3565">
                  <c:v>#N/A</c:v>
                </c:pt>
                <c:pt idx="3566">
                  <c:v>#N/A</c:v>
                </c:pt>
                <c:pt idx="3567">
                  <c:v>#N/A</c:v>
                </c:pt>
                <c:pt idx="3568">
                  <c:v>#N/A</c:v>
                </c:pt>
                <c:pt idx="3569">
                  <c:v>#N/A</c:v>
                </c:pt>
                <c:pt idx="3570">
                  <c:v>#N/A</c:v>
                </c:pt>
                <c:pt idx="3571">
                  <c:v>#N/A</c:v>
                </c:pt>
                <c:pt idx="3572">
                  <c:v>#N/A</c:v>
                </c:pt>
                <c:pt idx="3573">
                  <c:v>#N/A</c:v>
                </c:pt>
                <c:pt idx="3574">
                  <c:v>#N/A</c:v>
                </c:pt>
                <c:pt idx="3575">
                  <c:v>#N/A</c:v>
                </c:pt>
                <c:pt idx="3576">
                  <c:v>#N/A</c:v>
                </c:pt>
                <c:pt idx="3577">
                  <c:v>#N/A</c:v>
                </c:pt>
                <c:pt idx="3578">
                  <c:v>#N/A</c:v>
                </c:pt>
                <c:pt idx="3579">
                  <c:v>#N/A</c:v>
                </c:pt>
                <c:pt idx="3580">
                  <c:v>#N/A</c:v>
                </c:pt>
                <c:pt idx="3581">
                  <c:v>#N/A</c:v>
                </c:pt>
                <c:pt idx="3582">
                  <c:v>#N/A</c:v>
                </c:pt>
                <c:pt idx="3583">
                  <c:v>#N/A</c:v>
                </c:pt>
                <c:pt idx="3584">
                  <c:v>#N/A</c:v>
                </c:pt>
                <c:pt idx="3585">
                  <c:v>#N/A</c:v>
                </c:pt>
                <c:pt idx="3586">
                  <c:v>#N/A</c:v>
                </c:pt>
                <c:pt idx="3587">
                  <c:v>#N/A</c:v>
                </c:pt>
                <c:pt idx="3588">
                  <c:v>#N/A</c:v>
                </c:pt>
                <c:pt idx="3589">
                  <c:v>#N/A</c:v>
                </c:pt>
                <c:pt idx="3590">
                  <c:v>#N/A</c:v>
                </c:pt>
                <c:pt idx="3591">
                  <c:v>#N/A</c:v>
                </c:pt>
                <c:pt idx="3592">
                  <c:v>#N/A</c:v>
                </c:pt>
                <c:pt idx="3593">
                  <c:v>#N/A</c:v>
                </c:pt>
                <c:pt idx="3594">
                  <c:v>#N/A</c:v>
                </c:pt>
                <c:pt idx="3595">
                  <c:v>#N/A</c:v>
                </c:pt>
                <c:pt idx="3596">
                  <c:v>#N/A</c:v>
                </c:pt>
                <c:pt idx="3597">
                  <c:v>#N/A</c:v>
                </c:pt>
                <c:pt idx="3598">
                  <c:v>#N/A</c:v>
                </c:pt>
                <c:pt idx="3599">
                  <c:v>#N/A</c:v>
                </c:pt>
                <c:pt idx="3600">
                  <c:v>#N/A</c:v>
                </c:pt>
                <c:pt idx="3601">
                  <c:v>#N/A</c:v>
                </c:pt>
                <c:pt idx="3602">
                  <c:v>#N/A</c:v>
                </c:pt>
                <c:pt idx="3603">
                  <c:v>#N/A</c:v>
                </c:pt>
                <c:pt idx="3604">
                  <c:v>#N/A</c:v>
                </c:pt>
                <c:pt idx="3605">
                  <c:v>#N/A</c:v>
                </c:pt>
                <c:pt idx="3606">
                  <c:v>#N/A</c:v>
                </c:pt>
                <c:pt idx="3607">
                  <c:v>#N/A</c:v>
                </c:pt>
                <c:pt idx="3608">
                  <c:v>#N/A</c:v>
                </c:pt>
                <c:pt idx="3609">
                  <c:v>#N/A</c:v>
                </c:pt>
                <c:pt idx="3610">
                  <c:v>#N/A</c:v>
                </c:pt>
                <c:pt idx="3611">
                  <c:v>#N/A</c:v>
                </c:pt>
                <c:pt idx="3612">
                  <c:v>#N/A</c:v>
                </c:pt>
                <c:pt idx="3613">
                  <c:v>#N/A</c:v>
                </c:pt>
                <c:pt idx="3614">
                  <c:v>#N/A</c:v>
                </c:pt>
                <c:pt idx="3615">
                  <c:v>#N/A</c:v>
                </c:pt>
                <c:pt idx="3616">
                  <c:v>#N/A</c:v>
                </c:pt>
                <c:pt idx="3617">
                  <c:v>#N/A</c:v>
                </c:pt>
                <c:pt idx="3618">
                  <c:v>#N/A</c:v>
                </c:pt>
                <c:pt idx="3619">
                  <c:v>#N/A</c:v>
                </c:pt>
                <c:pt idx="3620">
                  <c:v>#N/A</c:v>
                </c:pt>
                <c:pt idx="3621">
                  <c:v>#N/A</c:v>
                </c:pt>
                <c:pt idx="3622">
                  <c:v>#N/A</c:v>
                </c:pt>
                <c:pt idx="3623">
                  <c:v>#N/A</c:v>
                </c:pt>
                <c:pt idx="3624">
                  <c:v>#N/A</c:v>
                </c:pt>
                <c:pt idx="3625">
                  <c:v>#N/A</c:v>
                </c:pt>
                <c:pt idx="3626">
                  <c:v>#N/A</c:v>
                </c:pt>
                <c:pt idx="3627">
                  <c:v>#N/A</c:v>
                </c:pt>
                <c:pt idx="3628">
                  <c:v>#N/A</c:v>
                </c:pt>
                <c:pt idx="3629">
                  <c:v>#N/A</c:v>
                </c:pt>
                <c:pt idx="3630">
                  <c:v>#N/A</c:v>
                </c:pt>
                <c:pt idx="3631">
                  <c:v>#N/A</c:v>
                </c:pt>
                <c:pt idx="3632">
                  <c:v>#N/A</c:v>
                </c:pt>
                <c:pt idx="3633">
                  <c:v>#N/A</c:v>
                </c:pt>
                <c:pt idx="3634">
                  <c:v>#N/A</c:v>
                </c:pt>
                <c:pt idx="3635">
                  <c:v>#N/A</c:v>
                </c:pt>
                <c:pt idx="3636">
                  <c:v>#N/A</c:v>
                </c:pt>
                <c:pt idx="3637">
                  <c:v>#N/A</c:v>
                </c:pt>
                <c:pt idx="3638">
                  <c:v>#N/A</c:v>
                </c:pt>
                <c:pt idx="3639">
                  <c:v>#N/A</c:v>
                </c:pt>
                <c:pt idx="3640">
                  <c:v>#N/A</c:v>
                </c:pt>
                <c:pt idx="3641">
                  <c:v>#N/A</c:v>
                </c:pt>
                <c:pt idx="3642">
                  <c:v>#N/A</c:v>
                </c:pt>
                <c:pt idx="3643">
                  <c:v>#N/A</c:v>
                </c:pt>
                <c:pt idx="3644">
                  <c:v>#N/A</c:v>
                </c:pt>
                <c:pt idx="3645">
                  <c:v>#N/A</c:v>
                </c:pt>
                <c:pt idx="3646">
                  <c:v>#N/A</c:v>
                </c:pt>
                <c:pt idx="3647">
                  <c:v>#N/A</c:v>
                </c:pt>
                <c:pt idx="3648">
                  <c:v>#N/A</c:v>
                </c:pt>
                <c:pt idx="3649">
                  <c:v>#N/A</c:v>
                </c:pt>
                <c:pt idx="3650">
                  <c:v>#N/A</c:v>
                </c:pt>
                <c:pt idx="3651">
                  <c:v>#N/A</c:v>
                </c:pt>
                <c:pt idx="3652">
                  <c:v>#N/A</c:v>
                </c:pt>
                <c:pt idx="3653">
                  <c:v>#N/A</c:v>
                </c:pt>
                <c:pt idx="3654">
                  <c:v>#N/A</c:v>
                </c:pt>
                <c:pt idx="3655">
                  <c:v>#N/A</c:v>
                </c:pt>
                <c:pt idx="3656">
                  <c:v>#N/A</c:v>
                </c:pt>
                <c:pt idx="3657">
                  <c:v>#N/A</c:v>
                </c:pt>
                <c:pt idx="3658">
                  <c:v>#N/A</c:v>
                </c:pt>
                <c:pt idx="3659">
                  <c:v>#N/A</c:v>
                </c:pt>
                <c:pt idx="3660">
                  <c:v>#N/A</c:v>
                </c:pt>
                <c:pt idx="3661">
                  <c:v>#N/A</c:v>
                </c:pt>
                <c:pt idx="3662">
                  <c:v>#N/A</c:v>
                </c:pt>
                <c:pt idx="3663">
                  <c:v>#N/A</c:v>
                </c:pt>
                <c:pt idx="3664">
                  <c:v>#N/A</c:v>
                </c:pt>
                <c:pt idx="3665">
                  <c:v>#N/A</c:v>
                </c:pt>
                <c:pt idx="3666">
                  <c:v>#N/A</c:v>
                </c:pt>
                <c:pt idx="3667">
                  <c:v>#N/A</c:v>
                </c:pt>
                <c:pt idx="3668">
                  <c:v>#N/A</c:v>
                </c:pt>
                <c:pt idx="3669">
                  <c:v>#N/A</c:v>
                </c:pt>
                <c:pt idx="3670">
                  <c:v>#N/A</c:v>
                </c:pt>
                <c:pt idx="3671">
                  <c:v>#N/A</c:v>
                </c:pt>
                <c:pt idx="3672">
                  <c:v>#N/A</c:v>
                </c:pt>
                <c:pt idx="3673">
                  <c:v>#N/A</c:v>
                </c:pt>
                <c:pt idx="3674">
                  <c:v>#N/A</c:v>
                </c:pt>
                <c:pt idx="3675">
                  <c:v>#N/A</c:v>
                </c:pt>
                <c:pt idx="3676">
                  <c:v>#N/A</c:v>
                </c:pt>
                <c:pt idx="3677">
                  <c:v>#N/A</c:v>
                </c:pt>
                <c:pt idx="3678">
                  <c:v>#N/A</c:v>
                </c:pt>
                <c:pt idx="3679">
                  <c:v>#N/A</c:v>
                </c:pt>
                <c:pt idx="3680">
                  <c:v>#N/A</c:v>
                </c:pt>
                <c:pt idx="3681">
                  <c:v>#N/A</c:v>
                </c:pt>
                <c:pt idx="3682">
                  <c:v>#N/A</c:v>
                </c:pt>
                <c:pt idx="3683">
                  <c:v>#N/A</c:v>
                </c:pt>
                <c:pt idx="3684">
                  <c:v>#N/A</c:v>
                </c:pt>
                <c:pt idx="3685">
                  <c:v>#N/A</c:v>
                </c:pt>
                <c:pt idx="3686">
                  <c:v>#N/A</c:v>
                </c:pt>
                <c:pt idx="3687">
                  <c:v>#N/A</c:v>
                </c:pt>
                <c:pt idx="3688">
                  <c:v>#N/A</c:v>
                </c:pt>
                <c:pt idx="3689">
                  <c:v>#N/A</c:v>
                </c:pt>
                <c:pt idx="3690">
                  <c:v>#N/A</c:v>
                </c:pt>
                <c:pt idx="3691">
                  <c:v>#N/A</c:v>
                </c:pt>
                <c:pt idx="3692">
                  <c:v>#N/A</c:v>
                </c:pt>
                <c:pt idx="3693">
                  <c:v>#N/A</c:v>
                </c:pt>
                <c:pt idx="3694">
                  <c:v>#N/A</c:v>
                </c:pt>
                <c:pt idx="3695">
                  <c:v>#N/A</c:v>
                </c:pt>
                <c:pt idx="3696">
                  <c:v>#N/A</c:v>
                </c:pt>
                <c:pt idx="3697">
                  <c:v>#N/A</c:v>
                </c:pt>
                <c:pt idx="3698">
                  <c:v>#N/A</c:v>
                </c:pt>
                <c:pt idx="3699">
                  <c:v>#N/A</c:v>
                </c:pt>
                <c:pt idx="3700">
                  <c:v>#N/A</c:v>
                </c:pt>
                <c:pt idx="3701">
                  <c:v>#N/A</c:v>
                </c:pt>
                <c:pt idx="3702">
                  <c:v>#N/A</c:v>
                </c:pt>
                <c:pt idx="3703">
                  <c:v>#N/A</c:v>
                </c:pt>
                <c:pt idx="3704">
                  <c:v>#N/A</c:v>
                </c:pt>
                <c:pt idx="3705">
                  <c:v>#N/A</c:v>
                </c:pt>
                <c:pt idx="3706">
                  <c:v>#N/A</c:v>
                </c:pt>
                <c:pt idx="3707">
                  <c:v>#N/A</c:v>
                </c:pt>
                <c:pt idx="3708">
                  <c:v>#N/A</c:v>
                </c:pt>
                <c:pt idx="3709">
                  <c:v>#N/A</c:v>
                </c:pt>
                <c:pt idx="3710">
                  <c:v>#N/A</c:v>
                </c:pt>
                <c:pt idx="3711">
                  <c:v>#N/A</c:v>
                </c:pt>
                <c:pt idx="3712">
                  <c:v>#N/A</c:v>
                </c:pt>
                <c:pt idx="3713">
                  <c:v>#N/A</c:v>
                </c:pt>
                <c:pt idx="3714">
                  <c:v>#N/A</c:v>
                </c:pt>
                <c:pt idx="3715">
                  <c:v>#N/A</c:v>
                </c:pt>
                <c:pt idx="3716">
                  <c:v>#N/A</c:v>
                </c:pt>
                <c:pt idx="3717">
                  <c:v>#N/A</c:v>
                </c:pt>
                <c:pt idx="3718">
                  <c:v>#N/A</c:v>
                </c:pt>
                <c:pt idx="3719">
                  <c:v>#N/A</c:v>
                </c:pt>
                <c:pt idx="3720">
                  <c:v>#N/A</c:v>
                </c:pt>
                <c:pt idx="3721">
                  <c:v>#N/A</c:v>
                </c:pt>
                <c:pt idx="3722">
                  <c:v>#N/A</c:v>
                </c:pt>
                <c:pt idx="3723">
                  <c:v>#N/A</c:v>
                </c:pt>
                <c:pt idx="3724">
                  <c:v>#N/A</c:v>
                </c:pt>
                <c:pt idx="3725">
                  <c:v>#N/A</c:v>
                </c:pt>
                <c:pt idx="3726">
                  <c:v>#N/A</c:v>
                </c:pt>
                <c:pt idx="3727">
                  <c:v>#N/A</c:v>
                </c:pt>
                <c:pt idx="3728">
                  <c:v>#N/A</c:v>
                </c:pt>
                <c:pt idx="3729">
                  <c:v>#N/A</c:v>
                </c:pt>
                <c:pt idx="3730">
                  <c:v>#N/A</c:v>
                </c:pt>
                <c:pt idx="3731">
                  <c:v>#N/A</c:v>
                </c:pt>
                <c:pt idx="3732">
                  <c:v>#N/A</c:v>
                </c:pt>
                <c:pt idx="3733">
                  <c:v>#N/A</c:v>
                </c:pt>
                <c:pt idx="3734">
                  <c:v>#N/A</c:v>
                </c:pt>
                <c:pt idx="3735">
                  <c:v>#N/A</c:v>
                </c:pt>
                <c:pt idx="3736">
                  <c:v>#N/A</c:v>
                </c:pt>
                <c:pt idx="3737">
                  <c:v>#N/A</c:v>
                </c:pt>
                <c:pt idx="3738">
                  <c:v>#N/A</c:v>
                </c:pt>
                <c:pt idx="3739">
                  <c:v>#N/A</c:v>
                </c:pt>
                <c:pt idx="3740">
                  <c:v>#N/A</c:v>
                </c:pt>
                <c:pt idx="3741">
                  <c:v>#N/A</c:v>
                </c:pt>
                <c:pt idx="3742">
                  <c:v>#N/A</c:v>
                </c:pt>
                <c:pt idx="3743">
                  <c:v>#N/A</c:v>
                </c:pt>
                <c:pt idx="3744">
                  <c:v>#N/A</c:v>
                </c:pt>
                <c:pt idx="3745">
                  <c:v>#N/A</c:v>
                </c:pt>
                <c:pt idx="3746">
                  <c:v>#N/A</c:v>
                </c:pt>
                <c:pt idx="3747">
                  <c:v>#N/A</c:v>
                </c:pt>
                <c:pt idx="3748">
                  <c:v>#N/A</c:v>
                </c:pt>
                <c:pt idx="3749">
                  <c:v>#N/A</c:v>
                </c:pt>
                <c:pt idx="3750">
                  <c:v>#N/A</c:v>
                </c:pt>
                <c:pt idx="3751">
                  <c:v>#N/A</c:v>
                </c:pt>
                <c:pt idx="3752">
                  <c:v>#N/A</c:v>
                </c:pt>
                <c:pt idx="3753">
                  <c:v>#N/A</c:v>
                </c:pt>
                <c:pt idx="3754">
                  <c:v>#N/A</c:v>
                </c:pt>
                <c:pt idx="3755">
                  <c:v>#N/A</c:v>
                </c:pt>
                <c:pt idx="3756">
                  <c:v>#N/A</c:v>
                </c:pt>
                <c:pt idx="3757">
                  <c:v>#N/A</c:v>
                </c:pt>
                <c:pt idx="3758">
                  <c:v>#N/A</c:v>
                </c:pt>
                <c:pt idx="3759">
                  <c:v>#N/A</c:v>
                </c:pt>
                <c:pt idx="3760">
                  <c:v>#N/A</c:v>
                </c:pt>
                <c:pt idx="3761">
                  <c:v>#N/A</c:v>
                </c:pt>
                <c:pt idx="3762">
                  <c:v>#N/A</c:v>
                </c:pt>
                <c:pt idx="3763">
                  <c:v>#N/A</c:v>
                </c:pt>
                <c:pt idx="3764">
                  <c:v>#N/A</c:v>
                </c:pt>
                <c:pt idx="3765">
                  <c:v>#N/A</c:v>
                </c:pt>
                <c:pt idx="3766">
                  <c:v>#N/A</c:v>
                </c:pt>
                <c:pt idx="3767">
                  <c:v>#N/A</c:v>
                </c:pt>
                <c:pt idx="3768">
                  <c:v>#N/A</c:v>
                </c:pt>
                <c:pt idx="3769">
                  <c:v>#N/A</c:v>
                </c:pt>
                <c:pt idx="3770">
                  <c:v>#N/A</c:v>
                </c:pt>
                <c:pt idx="3771">
                  <c:v>#N/A</c:v>
                </c:pt>
                <c:pt idx="3772">
                  <c:v>#N/A</c:v>
                </c:pt>
                <c:pt idx="3773">
                  <c:v>#N/A</c:v>
                </c:pt>
                <c:pt idx="3774">
                  <c:v>#N/A</c:v>
                </c:pt>
                <c:pt idx="3775">
                  <c:v>#N/A</c:v>
                </c:pt>
                <c:pt idx="3776">
                  <c:v>#N/A</c:v>
                </c:pt>
                <c:pt idx="3777">
                  <c:v>#N/A</c:v>
                </c:pt>
                <c:pt idx="3778">
                  <c:v>#N/A</c:v>
                </c:pt>
                <c:pt idx="3779">
                  <c:v>#N/A</c:v>
                </c:pt>
                <c:pt idx="3780">
                  <c:v>#N/A</c:v>
                </c:pt>
                <c:pt idx="3781">
                  <c:v>#N/A</c:v>
                </c:pt>
                <c:pt idx="3782">
                  <c:v>#N/A</c:v>
                </c:pt>
                <c:pt idx="3783">
                  <c:v>#N/A</c:v>
                </c:pt>
                <c:pt idx="3784">
                  <c:v>#N/A</c:v>
                </c:pt>
                <c:pt idx="3785">
                  <c:v>#N/A</c:v>
                </c:pt>
                <c:pt idx="3786">
                  <c:v>#N/A</c:v>
                </c:pt>
                <c:pt idx="3787">
                  <c:v>#N/A</c:v>
                </c:pt>
                <c:pt idx="3788">
                  <c:v>#N/A</c:v>
                </c:pt>
                <c:pt idx="3789">
                  <c:v>#N/A</c:v>
                </c:pt>
                <c:pt idx="3790">
                  <c:v>#N/A</c:v>
                </c:pt>
                <c:pt idx="3791">
                  <c:v>#N/A</c:v>
                </c:pt>
                <c:pt idx="3792">
                  <c:v>#N/A</c:v>
                </c:pt>
                <c:pt idx="3793">
                  <c:v>#N/A</c:v>
                </c:pt>
                <c:pt idx="3794">
                  <c:v>#N/A</c:v>
                </c:pt>
                <c:pt idx="3795">
                  <c:v>#N/A</c:v>
                </c:pt>
                <c:pt idx="3796">
                  <c:v>#N/A</c:v>
                </c:pt>
                <c:pt idx="3797">
                  <c:v>#N/A</c:v>
                </c:pt>
                <c:pt idx="3798">
                  <c:v>#N/A</c:v>
                </c:pt>
                <c:pt idx="3799">
                  <c:v>#N/A</c:v>
                </c:pt>
                <c:pt idx="3800">
                  <c:v>#N/A</c:v>
                </c:pt>
                <c:pt idx="3801">
                  <c:v>#N/A</c:v>
                </c:pt>
                <c:pt idx="3802">
                  <c:v>#N/A</c:v>
                </c:pt>
                <c:pt idx="3803">
                  <c:v>#N/A</c:v>
                </c:pt>
                <c:pt idx="3804">
                  <c:v>#N/A</c:v>
                </c:pt>
                <c:pt idx="3805">
                  <c:v>#N/A</c:v>
                </c:pt>
                <c:pt idx="3806">
                  <c:v>#N/A</c:v>
                </c:pt>
                <c:pt idx="3807">
                  <c:v>#N/A</c:v>
                </c:pt>
                <c:pt idx="3808">
                  <c:v>#N/A</c:v>
                </c:pt>
                <c:pt idx="3809">
                  <c:v>#N/A</c:v>
                </c:pt>
                <c:pt idx="3810">
                  <c:v>#N/A</c:v>
                </c:pt>
                <c:pt idx="3811">
                  <c:v>#N/A</c:v>
                </c:pt>
                <c:pt idx="3812">
                  <c:v>#N/A</c:v>
                </c:pt>
                <c:pt idx="3813">
                  <c:v>#N/A</c:v>
                </c:pt>
                <c:pt idx="3814">
                  <c:v>#N/A</c:v>
                </c:pt>
                <c:pt idx="3815">
                  <c:v>#N/A</c:v>
                </c:pt>
                <c:pt idx="3816">
                  <c:v>#N/A</c:v>
                </c:pt>
                <c:pt idx="3817">
                  <c:v>#N/A</c:v>
                </c:pt>
                <c:pt idx="3818">
                  <c:v>#N/A</c:v>
                </c:pt>
                <c:pt idx="3819">
                  <c:v>#N/A</c:v>
                </c:pt>
                <c:pt idx="3820">
                  <c:v>#N/A</c:v>
                </c:pt>
                <c:pt idx="3821">
                  <c:v>#N/A</c:v>
                </c:pt>
                <c:pt idx="3822">
                  <c:v>#N/A</c:v>
                </c:pt>
                <c:pt idx="3823">
                  <c:v>#N/A</c:v>
                </c:pt>
                <c:pt idx="3824">
                  <c:v>#N/A</c:v>
                </c:pt>
                <c:pt idx="3825">
                  <c:v>#N/A</c:v>
                </c:pt>
                <c:pt idx="3826">
                  <c:v>#N/A</c:v>
                </c:pt>
                <c:pt idx="3827">
                  <c:v>#N/A</c:v>
                </c:pt>
                <c:pt idx="3828">
                  <c:v>#N/A</c:v>
                </c:pt>
                <c:pt idx="3829">
                  <c:v>#N/A</c:v>
                </c:pt>
                <c:pt idx="3830">
                  <c:v>#N/A</c:v>
                </c:pt>
                <c:pt idx="3831">
                  <c:v>#N/A</c:v>
                </c:pt>
                <c:pt idx="3832">
                  <c:v>#N/A</c:v>
                </c:pt>
                <c:pt idx="3833">
                  <c:v>#N/A</c:v>
                </c:pt>
                <c:pt idx="3834">
                  <c:v>#N/A</c:v>
                </c:pt>
                <c:pt idx="3835">
                  <c:v>#N/A</c:v>
                </c:pt>
                <c:pt idx="3836">
                  <c:v>#N/A</c:v>
                </c:pt>
                <c:pt idx="3837">
                  <c:v>#N/A</c:v>
                </c:pt>
                <c:pt idx="3838">
                  <c:v>#N/A</c:v>
                </c:pt>
                <c:pt idx="3839">
                  <c:v>#N/A</c:v>
                </c:pt>
                <c:pt idx="3840">
                  <c:v>#N/A</c:v>
                </c:pt>
                <c:pt idx="3841">
                  <c:v>#N/A</c:v>
                </c:pt>
                <c:pt idx="3842">
                  <c:v>#N/A</c:v>
                </c:pt>
                <c:pt idx="3843">
                  <c:v>#N/A</c:v>
                </c:pt>
                <c:pt idx="3844">
                  <c:v>#N/A</c:v>
                </c:pt>
                <c:pt idx="3845">
                  <c:v>#N/A</c:v>
                </c:pt>
                <c:pt idx="3846">
                  <c:v>#N/A</c:v>
                </c:pt>
                <c:pt idx="3847">
                  <c:v>#N/A</c:v>
                </c:pt>
                <c:pt idx="3848">
                  <c:v>#N/A</c:v>
                </c:pt>
                <c:pt idx="3849">
                  <c:v>#N/A</c:v>
                </c:pt>
                <c:pt idx="3850">
                  <c:v>#N/A</c:v>
                </c:pt>
                <c:pt idx="3851">
                  <c:v>#N/A</c:v>
                </c:pt>
                <c:pt idx="3852">
                  <c:v>#N/A</c:v>
                </c:pt>
                <c:pt idx="3853">
                  <c:v>#N/A</c:v>
                </c:pt>
                <c:pt idx="3854">
                  <c:v>#N/A</c:v>
                </c:pt>
                <c:pt idx="3855">
                  <c:v>#N/A</c:v>
                </c:pt>
                <c:pt idx="3856">
                  <c:v>#N/A</c:v>
                </c:pt>
                <c:pt idx="3857">
                  <c:v>#N/A</c:v>
                </c:pt>
                <c:pt idx="3858">
                  <c:v>#N/A</c:v>
                </c:pt>
                <c:pt idx="3859">
                  <c:v>#N/A</c:v>
                </c:pt>
                <c:pt idx="3860">
                  <c:v>#N/A</c:v>
                </c:pt>
                <c:pt idx="3861">
                  <c:v>#N/A</c:v>
                </c:pt>
                <c:pt idx="3862">
                  <c:v>#N/A</c:v>
                </c:pt>
                <c:pt idx="3863">
                  <c:v>#N/A</c:v>
                </c:pt>
                <c:pt idx="3864">
                  <c:v>#N/A</c:v>
                </c:pt>
                <c:pt idx="3865">
                  <c:v>#N/A</c:v>
                </c:pt>
                <c:pt idx="3866">
                  <c:v>#N/A</c:v>
                </c:pt>
                <c:pt idx="3867">
                  <c:v>#N/A</c:v>
                </c:pt>
                <c:pt idx="3868">
                  <c:v>#N/A</c:v>
                </c:pt>
                <c:pt idx="3869">
                  <c:v>#N/A</c:v>
                </c:pt>
                <c:pt idx="3870">
                  <c:v>#N/A</c:v>
                </c:pt>
                <c:pt idx="3871">
                  <c:v>#N/A</c:v>
                </c:pt>
                <c:pt idx="3872">
                  <c:v>#N/A</c:v>
                </c:pt>
                <c:pt idx="3873">
                  <c:v>#N/A</c:v>
                </c:pt>
                <c:pt idx="3874">
                  <c:v>#N/A</c:v>
                </c:pt>
                <c:pt idx="3875">
                  <c:v>#N/A</c:v>
                </c:pt>
                <c:pt idx="3876">
                  <c:v>#N/A</c:v>
                </c:pt>
                <c:pt idx="3877">
                  <c:v>#N/A</c:v>
                </c:pt>
                <c:pt idx="3878">
                  <c:v>#N/A</c:v>
                </c:pt>
                <c:pt idx="3879">
                  <c:v>#N/A</c:v>
                </c:pt>
                <c:pt idx="3880">
                  <c:v>#N/A</c:v>
                </c:pt>
                <c:pt idx="3881">
                  <c:v>#N/A</c:v>
                </c:pt>
                <c:pt idx="3882">
                  <c:v>#N/A</c:v>
                </c:pt>
                <c:pt idx="3883">
                  <c:v>#N/A</c:v>
                </c:pt>
                <c:pt idx="3884">
                  <c:v>#N/A</c:v>
                </c:pt>
                <c:pt idx="3885">
                  <c:v>#N/A</c:v>
                </c:pt>
                <c:pt idx="3886">
                  <c:v>#N/A</c:v>
                </c:pt>
                <c:pt idx="3887">
                  <c:v>#N/A</c:v>
                </c:pt>
                <c:pt idx="3888">
                  <c:v>#N/A</c:v>
                </c:pt>
                <c:pt idx="3889">
                  <c:v>#N/A</c:v>
                </c:pt>
                <c:pt idx="3890">
                  <c:v>#N/A</c:v>
                </c:pt>
                <c:pt idx="3891">
                  <c:v>#N/A</c:v>
                </c:pt>
                <c:pt idx="3892">
                  <c:v>#N/A</c:v>
                </c:pt>
                <c:pt idx="3893">
                  <c:v>#N/A</c:v>
                </c:pt>
                <c:pt idx="3894">
                  <c:v>#N/A</c:v>
                </c:pt>
                <c:pt idx="3895">
                  <c:v>#N/A</c:v>
                </c:pt>
                <c:pt idx="3896">
                  <c:v>#N/A</c:v>
                </c:pt>
                <c:pt idx="3897">
                  <c:v>#N/A</c:v>
                </c:pt>
                <c:pt idx="3898">
                  <c:v>#N/A</c:v>
                </c:pt>
                <c:pt idx="3899">
                  <c:v>#N/A</c:v>
                </c:pt>
                <c:pt idx="3900">
                  <c:v>#N/A</c:v>
                </c:pt>
                <c:pt idx="3901">
                  <c:v>#N/A</c:v>
                </c:pt>
                <c:pt idx="3902">
                  <c:v>#N/A</c:v>
                </c:pt>
                <c:pt idx="3903">
                  <c:v>#N/A</c:v>
                </c:pt>
                <c:pt idx="3904">
                  <c:v>#N/A</c:v>
                </c:pt>
                <c:pt idx="3905">
                  <c:v>#N/A</c:v>
                </c:pt>
                <c:pt idx="3906">
                  <c:v>#N/A</c:v>
                </c:pt>
                <c:pt idx="3907">
                  <c:v>#N/A</c:v>
                </c:pt>
                <c:pt idx="3908">
                  <c:v>#N/A</c:v>
                </c:pt>
                <c:pt idx="3909">
                  <c:v>#N/A</c:v>
                </c:pt>
                <c:pt idx="3910">
                  <c:v>#N/A</c:v>
                </c:pt>
                <c:pt idx="3911">
                  <c:v>#N/A</c:v>
                </c:pt>
                <c:pt idx="3912">
                  <c:v>#N/A</c:v>
                </c:pt>
                <c:pt idx="3913">
                  <c:v>#N/A</c:v>
                </c:pt>
                <c:pt idx="3914">
                  <c:v>#N/A</c:v>
                </c:pt>
                <c:pt idx="3915">
                  <c:v>#N/A</c:v>
                </c:pt>
                <c:pt idx="3916">
                  <c:v>#N/A</c:v>
                </c:pt>
                <c:pt idx="3917">
                  <c:v>#N/A</c:v>
                </c:pt>
                <c:pt idx="3918">
                  <c:v>#N/A</c:v>
                </c:pt>
                <c:pt idx="3919">
                  <c:v>#N/A</c:v>
                </c:pt>
                <c:pt idx="3920">
                  <c:v>#N/A</c:v>
                </c:pt>
                <c:pt idx="3921">
                  <c:v>#N/A</c:v>
                </c:pt>
                <c:pt idx="3922">
                  <c:v>#N/A</c:v>
                </c:pt>
                <c:pt idx="3923">
                  <c:v>#N/A</c:v>
                </c:pt>
                <c:pt idx="3924">
                  <c:v>#N/A</c:v>
                </c:pt>
                <c:pt idx="3925">
                  <c:v>#N/A</c:v>
                </c:pt>
                <c:pt idx="3926">
                  <c:v>#N/A</c:v>
                </c:pt>
                <c:pt idx="3927">
                  <c:v>#N/A</c:v>
                </c:pt>
                <c:pt idx="3928">
                  <c:v>#N/A</c:v>
                </c:pt>
                <c:pt idx="3929">
                  <c:v>#N/A</c:v>
                </c:pt>
                <c:pt idx="3930">
                  <c:v>#N/A</c:v>
                </c:pt>
                <c:pt idx="3931">
                  <c:v>#N/A</c:v>
                </c:pt>
                <c:pt idx="3932">
                  <c:v>#N/A</c:v>
                </c:pt>
                <c:pt idx="3933">
                  <c:v>#N/A</c:v>
                </c:pt>
                <c:pt idx="3934">
                  <c:v>#N/A</c:v>
                </c:pt>
                <c:pt idx="3935">
                  <c:v>#N/A</c:v>
                </c:pt>
                <c:pt idx="3936">
                  <c:v>#N/A</c:v>
                </c:pt>
                <c:pt idx="3937">
                  <c:v>#N/A</c:v>
                </c:pt>
                <c:pt idx="3938">
                  <c:v>#N/A</c:v>
                </c:pt>
                <c:pt idx="3939">
                  <c:v>#N/A</c:v>
                </c:pt>
                <c:pt idx="3940">
                  <c:v>#N/A</c:v>
                </c:pt>
                <c:pt idx="3941">
                  <c:v>#N/A</c:v>
                </c:pt>
                <c:pt idx="3942">
                  <c:v>#N/A</c:v>
                </c:pt>
                <c:pt idx="3943">
                  <c:v>#N/A</c:v>
                </c:pt>
                <c:pt idx="3944">
                  <c:v>#N/A</c:v>
                </c:pt>
                <c:pt idx="3945">
                  <c:v>#N/A</c:v>
                </c:pt>
                <c:pt idx="3946">
                  <c:v>#N/A</c:v>
                </c:pt>
                <c:pt idx="3947">
                  <c:v>#N/A</c:v>
                </c:pt>
                <c:pt idx="3948">
                  <c:v>#N/A</c:v>
                </c:pt>
                <c:pt idx="3949">
                  <c:v>#N/A</c:v>
                </c:pt>
                <c:pt idx="3950">
                  <c:v>#N/A</c:v>
                </c:pt>
                <c:pt idx="3951">
                  <c:v>#N/A</c:v>
                </c:pt>
                <c:pt idx="3952">
                  <c:v>#N/A</c:v>
                </c:pt>
                <c:pt idx="3953">
                  <c:v>#N/A</c:v>
                </c:pt>
                <c:pt idx="3954">
                  <c:v>#N/A</c:v>
                </c:pt>
                <c:pt idx="3955">
                  <c:v>#N/A</c:v>
                </c:pt>
                <c:pt idx="3956">
                  <c:v>#N/A</c:v>
                </c:pt>
                <c:pt idx="3957">
                  <c:v>#N/A</c:v>
                </c:pt>
                <c:pt idx="3958">
                  <c:v>#N/A</c:v>
                </c:pt>
                <c:pt idx="3959">
                  <c:v>#N/A</c:v>
                </c:pt>
                <c:pt idx="3960">
                  <c:v>#N/A</c:v>
                </c:pt>
                <c:pt idx="3961">
                  <c:v>#N/A</c:v>
                </c:pt>
                <c:pt idx="3962">
                  <c:v>#N/A</c:v>
                </c:pt>
                <c:pt idx="3963">
                  <c:v>#N/A</c:v>
                </c:pt>
                <c:pt idx="3964">
                  <c:v>#N/A</c:v>
                </c:pt>
                <c:pt idx="3965">
                  <c:v>#N/A</c:v>
                </c:pt>
                <c:pt idx="3966">
                  <c:v>#N/A</c:v>
                </c:pt>
                <c:pt idx="3967">
                  <c:v>#N/A</c:v>
                </c:pt>
                <c:pt idx="3968">
                  <c:v>#N/A</c:v>
                </c:pt>
                <c:pt idx="3969">
                  <c:v>#N/A</c:v>
                </c:pt>
                <c:pt idx="3970">
                  <c:v>#N/A</c:v>
                </c:pt>
                <c:pt idx="3971">
                  <c:v>#N/A</c:v>
                </c:pt>
                <c:pt idx="3972">
                  <c:v>#N/A</c:v>
                </c:pt>
                <c:pt idx="3973">
                  <c:v>#N/A</c:v>
                </c:pt>
                <c:pt idx="3974">
                  <c:v>#N/A</c:v>
                </c:pt>
                <c:pt idx="3975">
                  <c:v>#N/A</c:v>
                </c:pt>
                <c:pt idx="3976">
                  <c:v>#N/A</c:v>
                </c:pt>
                <c:pt idx="3977">
                  <c:v>#N/A</c:v>
                </c:pt>
                <c:pt idx="3978">
                  <c:v>#N/A</c:v>
                </c:pt>
                <c:pt idx="3979">
                  <c:v>#N/A</c:v>
                </c:pt>
                <c:pt idx="3980">
                  <c:v>#N/A</c:v>
                </c:pt>
                <c:pt idx="3981">
                  <c:v>#N/A</c:v>
                </c:pt>
                <c:pt idx="3982">
                  <c:v>#N/A</c:v>
                </c:pt>
                <c:pt idx="3983">
                  <c:v>#N/A</c:v>
                </c:pt>
                <c:pt idx="3984">
                  <c:v>#N/A</c:v>
                </c:pt>
                <c:pt idx="3985">
                  <c:v>#N/A</c:v>
                </c:pt>
                <c:pt idx="3986">
                  <c:v>#N/A</c:v>
                </c:pt>
                <c:pt idx="3987">
                  <c:v>#N/A</c:v>
                </c:pt>
                <c:pt idx="3988">
                  <c:v>#N/A</c:v>
                </c:pt>
                <c:pt idx="3989">
                  <c:v>#N/A</c:v>
                </c:pt>
                <c:pt idx="3990">
                  <c:v>#N/A</c:v>
                </c:pt>
                <c:pt idx="3991">
                  <c:v>#N/A</c:v>
                </c:pt>
                <c:pt idx="3992">
                  <c:v>#N/A</c:v>
                </c:pt>
                <c:pt idx="3993">
                  <c:v>#N/A</c:v>
                </c:pt>
                <c:pt idx="3994">
                  <c:v>#N/A</c:v>
                </c:pt>
                <c:pt idx="3995">
                  <c:v>#N/A</c:v>
                </c:pt>
                <c:pt idx="3996">
                  <c:v>#N/A</c:v>
                </c:pt>
                <c:pt idx="3997">
                  <c:v>#N/A</c:v>
                </c:pt>
                <c:pt idx="3998">
                  <c:v>#N/A</c:v>
                </c:pt>
                <c:pt idx="3999">
                  <c:v>#N/A</c:v>
                </c:pt>
                <c:pt idx="4000">
                  <c:v>#N/A</c:v>
                </c:pt>
                <c:pt idx="4001">
                  <c:v>#N/A</c:v>
                </c:pt>
                <c:pt idx="4002">
                  <c:v>#N/A</c:v>
                </c:pt>
                <c:pt idx="4003">
                  <c:v>#N/A</c:v>
                </c:pt>
                <c:pt idx="4004">
                  <c:v>#N/A</c:v>
                </c:pt>
                <c:pt idx="4005">
                  <c:v>#N/A</c:v>
                </c:pt>
                <c:pt idx="4006">
                  <c:v>#N/A</c:v>
                </c:pt>
                <c:pt idx="4007">
                  <c:v>#N/A</c:v>
                </c:pt>
                <c:pt idx="4008">
                  <c:v>#N/A</c:v>
                </c:pt>
                <c:pt idx="4009">
                  <c:v>#N/A</c:v>
                </c:pt>
                <c:pt idx="4010">
                  <c:v>#N/A</c:v>
                </c:pt>
                <c:pt idx="4011">
                  <c:v>#N/A</c:v>
                </c:pt>
                <c:pt idx="4012">
                  <c:v>#N/A</c:v>
                </c:pt>
                <c:pt idx="4013">
                  <c:v>#N/A</c:v>
                </c:pt>
                <c:pt idx="4014">
                  <c:v>#N/A</c:v>
                </c:pt>
                <c:pt idx="4015">
                  <c:v>#N/A</c:v>
                </c:pt>
                <c:pt idx="4016">
                  <c:v>#N/A</c:v>
                </c:pt>
                <c:pt idx="4017">
                  <c:v>#N/A</c:v>
                </c:pt>
                <c:pt idx="4018">
                  <c:v>#N/A</c:v>
                </c:pt>
                <c:pt idx="4019">
                  <c:v>#N/A</c:v>
                </c:pt>
                <c:pt idx="4020">
                  <c:v>#N/A</c:v>
                </c:pt>
                <c:pt idx="4021">
                  <c:v>#N/A</c:v>
                </c:pt>
                <c:pt idx="4022">
                  <c:v>#N/A</c:v>
                </c:pt>
                <c:pt idx="4023">
                  <c:v>#N/A</c:v>
                </c:pt>
                <c:pt idx="4024">
                  <c:v>#N/A</c:v>
                </c:pt>
                <c:pt idx="4025">
                  <c:v>#N/A</c:v>
                </c:pt>
                <c:pt idx="4026">
                  <c:v>#N/A</c:v>
                </c:pt>
                <c:pt idx="4027">
                  <c:v>#N/A</c:v>
                </c:pt>
                <c:pt idx="4028">
                  <c:v>#N/A</c:v>
                </c:pt>
                <c:pt idx="4029">
                  <c:v>#N/A</c:v>
                </c:pt>
                <c:pt idx="4030">
                  <c:v>#N/A</c:v>
                </c:pt>
                <c:pt idx="4031">
                  <c:v>#N/A</c:v>
                </c:pt>
                <c:pt idx="4032">
                  <c:v>#N/A</c:v>
                </c:pt>
                <c:pt idx="4033">
                  <c:v>#N/A</c:v>
                </c:pt>
                <c:pt idx="4034">
                  <c:v>#N/A</c:v>
                </c:pt>
                <c:pt idx="4035">
                  <c:v>#N/A</c:v>
                </c:pt>
                <c:pt idx="4036">
                  <c:v>#N/A</c:v>
                </c:pt>
                <c:pt idx="4037">
                  <c:v>#N/A</c:v>
                </c:pt>
                <c:pt idx="4038">
                  <c:v>#N/A</c:v>
                </c:pt>
                <c:pt idx="4039">
                  <c:v>#N/A</c:v>
                </c:pt>
                <c:pt idx="4040">
                  <c:v>#N/A</c:v>
                </c:pt>
                <c:pt idx="4041">
                  <c:v>#N/A</c:v>
                </c:pt>
                <c:pt idx="4042">
                  <c:v>#N/A</c:v>
                </c:pt>
                <c:pt idx="4043">
                  <c:v>#N/A</c:v>
                </c:pt>
                <c:pt idx="4044">
                  <c:v>#N/A</c:v>
                </c:pt>
                <c:pt idx="4045">
                  <c:v>#N/A</c:v>
                </c:pt>
                <c:pt idx="4046">
                  <c:v>#N/A</c:v>
                </c:pt>
                <c:pt idx="4047">
                  <c:v>#N/A</c:v>
                </c:pt>
                <c:pt idx="4048">
                  <c:v>#N/A</c:v>
                </c:pt>
                <c:pt idx="4049">
                  <c:v>#N/A</c:v>
                </c:pt>
                <c:pt idx="4050">
                  <c:v>#N/A</c:v>
                </c:pt>
                <c:pt idx="4051">
                  <c:v>#N/A</c:v>
                </c:pt>
                <c:pt idx="4052">
                  <c:v>#N/A</c:v>
                </c:pt>
                <c:pt idx="4053">
                  <c:v>#N/A</c:v>
                </c:pt>
                <c:pt idx="4054">
                  <c:v>#N/A</c:v>
                </c:pt>
                <c:pt idx="4055">
                  <c:v>#N/A</c:v>
                </c:pt>
                <c:pt idx="4056">
                  <c:v>#N/A</c:v>
                </c:pt>
                <c:pt idx="4057">
                  <c:v>#N/A</c:v>
                </c:pt>
                <c:pt idx="4058">
                  <c:v>#N/A</c:v>
                </c:pt>
                <c:pt idx="4059">
                  <c:v>#N/A</c:v>
                </c:pt>
                <c:pt idx="4060">
                  <c:v>#N/A</c:v>
                </c:pt>
                <c:pt idx="4061">
                  <c:v>#N/A</c:v>
                </c:pt>
                <c:pt idx="4062">
                  <c:v>#N/A</c:v>
                </c:pt>
                <c:pt idx="4063">
                  <c:v>#N/A</c:v>
                </c:pt>
                <c:pt idx="4064">
                  <c:v>#N/A</c:v>
                </c:pt>
                <c:pt idx="4065">
                  <c:v>#N/A</c:v>
                </c:pt>
                <c:pt idx="4066">
                  <c:v>#N/A</c:v>
                </c:pt>
                <c:pt idx="4067">
                  <c:v>#N/A</c:v>
                </c:pt>
                <c:pt idx="4068">
                  <c:v>#N/A</c:v>
                </c:pt>
                <c:pt idx="4069">
                  <c:v>#N/A</c:v>
                </c:pt>
                <c:pt idx="4070">
                  <c:v>#N/A</c:v>
                </c:pt>
                <c:pt idx="4071">
                  <c:v>#N/A</c:v>
                </c:pt>
                <c:pt idx="4072">
                  <c:v>#N/A</c:v>
                </c:pt>
                <c:pt idx="4073">
                  <c:v>#N/A</c:v>
                </c:pt>
                <c:pt idx="4074">
                  <c:v>#N/A</c:v>
                </c:pt>
                <c:pt idx="4075">
                  <c:v>#N/A</c:v>
                </c:pt>
                <c:pt idx="4076">
                  <c:v>#N/A</c:v>
                </c:pt>
                <c:pt idx="4077">
                  <c:v>#N/A</c:v>
                </c:pt>
                <c:pt idx="4078">
                  <c:v>#N/A</c:v>
                </c:pt>
                <c:pt idx="4079">
                  <c:v>#N/A</c:v>
                </c:pt>
                <c:pt idx="4080">
                  <c:v>#N/A</c:v>
                </c:pt>
                <c:pt idx="4081">
                  <c:v>#N/A</c:v>
                </c:pt>
                <c:pt idx="4082">
                  <c:v>#N/A</c:v>
                </c:pt>
                <c:pt idx="4083">
                  <c:v>#N/A</c:v>
                </c:pt>
                <c:pt idx="4084">
                  <c:v>#N/A</c:v>
                </c:pt>
                <c:pt idx="4085">
                  <c:v>#N/A</c:v>
                </c:pt>
                <c:pt idx="4086">
                  <c:v>#N/A</c:v>
                </c:pt>
                <c:pt idx="4087">
                  <c:v>#N/A</c:v>
                </c:pt>
                <c:pt idx="4088">
                  <c:v>#N/A</c:v>
                </c:pt>
                <c:pt idx="4089">
                  <c:v>#N/A</c:v>
                </c:pt>
                <c:pt idx="4090">
                  <c:v>#N/A</c:v>
                </c:pt>
                <c:pt idx="4091">
                  <c:v>#N/A</c:v>
                </c:pt>
                <c:pt idx="4092">
                  <c:v>#N/A</c:v>
                </c:pt>
                <c:pt idx="4093">
                  <c:v>#N/A</c:v>
                </c:pt>
                <c:pt idx="4094">
                  <c:v>#N/A</c:v>
                </c:pt>
                <c:pt idx="4095">
                  <c:v>#N/A</c:v>
                </c:pt>
                <c:pt idx="4096">
                  <c:v>#N/A</c:v>
                </c:pt>
                <c:pt idx="4097">
                  <c:v>#N/A</c:v>
                </c:pt>
                <c:pt idx="4098">
                  <c:v>#N/A</c:v>
                </c:pt>
                <c:pt idx="4099">
                  <c:v>#N/A</c:v>
                </c:pt>
                <c:pt idx="4100">
                  <c:v>#N/A</c:v>
                </c:pt>
                <c:pt idx="4101">
                  <c:v>#N/A</c:v>
                </c:pt>
                <c:pt idx="4102">
                  <c:v>#N/A</c:v>
                </c:pt>
                <c:pt idx="4103">
                  <c:v>#N/A</c:v>
                </c:pt>
                <c:pt idx="4104">
                  <c:v>#N/A</c:v>
                </c:pt>
                <c:pt idx="4105">
                  <c:v>#N/A</c:v>
                </c:pt>
                <c:pt idx="4106">
                  <c:v>#N/A</c:v>
                </c:pt>
                <c:pt idx="4107">
                  <c:v>#N/A</c:v>
                </c:pt>
                <c:pt idx="4108">
                  <c:v>#N/A</c:v>
                </c:pt>
                <c:pt idx="4109">
                  <c:v>#N/A</c:v>
                </c:pt>
                <c:pt idx="4110">
                  <c:v>#N/A</c:v>
                </c:pt>
                <c:pt idx="4111">
                  <c:v>#N/A</c:v>
                </c:pt>
                <c:pt idx="4112">
                  <c:v>#N/A</c:v>
                </c:pt>
                <c:pt idx="4113">
                  <c:v>#N/A</c:v>
                </c:pt>
                <c:pt idx="4114">
                  <c:v>#N/A</c:v>
                </c:pt>
                <c:pt idx="4115">
                  <c:v>#N/A</c:v>
                </c:pt>
                <c:pt idx="4116">
                  <c:v>#N/A</c:v>
                </c:pt>
                <c:pt idx="4117">
                  <c:v>#N/A</c:v>
                </c:pt>
                <c:pt idx="4118">
                  <c:v>#N/A</c:v>
                </c:pt>
                <c:pt idx="4119">
                  <c:v>#N/A</c:v>
                </c:pt>
                <c:pt idx="4120">
                  <c:v>#N/A</c:v>
                </c:pt>
                <c:pt idx="4121">
                  <c:v>#N/A</c:v>
                </c:pt>
                <c:pt idx="4122">
                  <c:v>#N/A</c:v>
                </c:pt>
                <c:pt idx="4123">
                  <c:v>#N/A</c:v>
                </c:pt>
                <c:pt idx="4124">
                  <c:v>#N/A</c:v>
                </c:pt>
                <c:pt idx="4125">
                  <c:v>#N/A</c:v>
                </c:pt>
                <c:pt idx="4126">
                  <c:v>#N/A</c:v>
                </c:pt>
                <c:pt idx="4127">
                  <c:v>#N/A</c:v>
                </c:pt>
                <c:pt idx="4128">
                  <c:v>#N/A</c:v>
                </c:pt>
                <c:pt idx="4129">
                  <c:v>#N/A</c:v>
                </c:pt>
                <c:pt idx="4130">
                  <c:v>#N/A</c:v>
                </c:pt>
                <c:pt idx="4131">
                  <c:v>#N/A</c:v>
                </c:pt>
                <c:pt idx="4132">
                  <c:v>#N/A</c:v>
                </c:pt>
                <c:pt idx="4133">
                  <c:v>#N/A</c:v>
                </c:pt>
                <c:pt idx="4134">
                  <c:v>#N/A</c:v>
                </c:pt>
                <c:pt idx="4135">
                  <c:v>#N/A</c:v>
                </c:pt>
                <c:pt idx="4136">
                  <c:v>#N/A</c:v>
                </c:pt>
                <c:pt idx="4137">
                  <c:v>#N/A</c:v>
                </c:pt>
                <c:pt idx="4138">
                  <c:v>#N/A</c:v>
                </c:pt>
                <c:pt idx="4139">
                  <c:v>#N/A</c:v>
                </c:pt>
                <c:pt idx="4140">
                  <c:v>#N/A</c:v>
                </c:pt>
                <c:pt idx="4141">
                  <c:v>#N/A</c:v>
                </c:pt>
                <c:pt idx="4142">
                  <c:v>#N/A</c:v>
                </c:pt>
                <c:pt idx="4143">
                  <c:v>#N/A</c:v>
                </c:pt>
                <c:pt idx="4144">
                  <c:v>#N/A</c:v>
                </c:pt>
                <c:pt idx="4145">
                  <c:v>#N/A</c:v>
                </c:pt>
                <c:pt idx="4146">
                  <c:v>#N/A</c:v>
                </c:pt>
                <c:pt idx="4147">
                  <c:v>#N/A</c:v>
                </c:pt>
                <c:pt idx="4148">
                  <c:v>#N/A</c:v>
                </c:pt>
                <c:pt idx="4149">
                  <c:v>#N/A</c:v>
                </c:pt>
                <c:pt idx="4150">
                  <c:v>#N/A</c:v>
                </c:pt>
                <c:pt idx="4151">
                  <c:v>#N/A</c:v>
                </c:pt>
                <c:pt idx="4152">
                  <c:v>#N/A</c:v>
                </c:pt>
                <c:pt idx="4153">
                  <c:v>#N/A</c:v>
                </c:pt>
                <c:pt idx="4154">
                  <c:v>#N/A</c:v>
                </c:pt>
                <c:pt idx="4155">
                  <c:v>#N/A</c:v>
                </c:pt>
                <c:pt idx="4156">
                  <c:v>#N/A</c:v>
                </c:pt>
                <c:pt idx="4157">
                  <c:v>#N/A</c:v>
                </c:pt>
                <c:pt idx="4158">
                  <c:v>#N/A</c:v>
                </c:pt>
                <c:pt idx="4159">
                  <c:v>#N/A</c:v>
                </c:pt>
                <c:pt idx="4160">
                  <c:v>#N/A</c:v>
                </c:pt>
                <c:pt idx="4161">
                  <c:v>#N/A</c:v>
                </c:pt>
                <c:pt idx="4162">
                  <c:v>#N/A</c:v>
                </c:pt>
                <c:pt idx="4163">
                  <c:v>#N/A</c:v>
                </c:pt>
                <c:pt idx="4164">
                  <c:v>#N/A</c:v>
                </c:pt>
                <c:pt idx="4165">
                  <c:v>#N/A</c:v>
                </c:pt>
                <c:pt idx="4166">
                  <c:v>#N/A</c:v>
                </c:pt>
                <c:pt idx="4167">
                  <c:v>#N/A</c:v>
                </c:pt>
                <c:pt idx="4168">
                  <c:v>#N/A</c:v>
                </c:pt>
                <c:pt idx="4169">
                  <c:v>#N/A</c:v>
                </c:pt>
                <c:pt idx="4170">
                  <c:v>#N/A</c:v>
                </c:pt>
                <c:pt idx="4171">
                  <c:v>#N/A</c:v>
                </c:pt>
                <c:pt idx="4172">
                  <c:v>#N/A</c:v>
                </c:pt>
                <c:pt idx="4173">
                  <c:v>#N/A</c:v>
                </c:pt>
                <c:pt idx="4174">
                  <c:v>#N/A</c:v>
                </c:pt>
                <c:pt idx="4175">
                  <c:v>#N/A</c:v>
                </c:pt>
                <c:pt idx="4176">
                  <c:v>#N/A</c:v>
                </c:pt>
                <c:pt idx="4177">
                  <c:v>#N/A</c:v>
                </c:pt>
                <c:pt idx="4178">
                  <c:v>#N/A</c:v>
                </c:pt>
                <c:pt idx="4179">
                  <c:v>#N/A</c:v>
                </c:pt>
                <c:pt idx="4180">
                  <c:v>#N/A</c:v>
                </c:pt>
                <c:pt idx="4181">
                  <c:v>#N/A</c:v>
                </c:pt>
                <c:pt idx="4182">
                  <c:v>#N/A</c:v>
                </c:pt>
                <c:pt idx="4183">
                  <c:v>#N/A</c:v>
                </c:pt>
                <c:pt idx="4184">
                  <c:v>#N/A</c:v>
                </c:pt>
                <c:pt idx="4185">
                  <c:v>#N/A</c:v>
                </c:pt>
                <c:pt idx="4186">
                  <c:v>#N/A</c:v>
                </c:pt>
                <c:pt idx="4187">
                  <c:v>#N/A</c:v>
                </c:pt>
                <c:pt idx="4188">
                  <c:v>#N/A</c:v>
                </c:pt>
                <c:pt idx="4189">
                  <c:v>#N/A</c:v>
                </c:pt>
                <c:pt idx="4190">
                  <c:v>#N/A</c:v>
                </c:pt>
                <c:pt idx="4191">
                  <c:v>#N/A</c:v>
                </c:pt>
                <c:pt idx="4192">
                  <c:v>#N/A</c:v>
                </c:pt>
                <c:pt idx="4193">
                  <c:v>#N/A</c:v>
                </c:pt>
                <c:pt idx="4194">
                  <c:v>#N/A</c:v>
                </c:pt>
                <c:pt idx="4195">
                  <c:v>#N/A</c:v>
                </c:pt>
                <c:pt idx="4196">
                  <c:v>#N/A</c:v>
                </c:pt>
                <c:pt idx="4197">
                  <c:v>#N/A</c:v>
                </c:pt>
                <c:pt idx="4198">
                  <c:v>#N/A</c:v>
                </c:pt>
                <c:pt idx="4199">
                  <c:v>#N/A</c:v>
                </c:pt>
                <c:pt idx="4200">
                  <c:v>#N/A</c:v>
                </c:pt>
                <c:pt idx="4201">
                  <c:v>#N/A</c:v>
                </c:pt>
                <c:pt idx="4202">
                  <c:v>#N/A</c:v>
                </c:pt>
                <c:pt idx="4203">
                  <c:v>#N/A</c:v>
                </c:pt>
                <c:pt idx="4204">
                  <c:v>#N/A</c:v>
                </c:pt>
                <c:pt idx="4205">
                  <c:v>#N/A</c:v>
                </c:pt>
                <c:pt idx="4206">
                  <c:v>#N/A</c:v>
                </c:pt>
                <c:pt idx="4207">
                  <c:v>#N/A</c:v>
                </c:pt>
                <c:pt idx="4208">
                  <c:v>#N/A</c:v>
                </c:pt>
                <c:pt idx="4209">
                  <c:v>#N/A</c:v>
                </c:pt>
                <c:pt idx="4210">
                  <c:v>#N/A</c:v>
                </c:pt>
                <c:pt idx="4211">
                  <c:v>#N/A</c:v>
                </c:pt>
                <c:pt idx="4212">
                  <c:v>#N/A</c:v>
                </c:pt>
                <c:pt idx="4213">
                  <c:v>#N/A</c:v>
                </c:pt>
                <c:pt idx="4214">
                  <c:v>#N/A</c:v>
                </c:pt>
                <c:pt idx="4215">
                  <c:v>#N/A</c:v>
                </c:pt>
                <c:pt idx="4216">
                  <c:v>#N/A</c:v>
                </c:pt>
                <c:pt idx="4217">
                  <c:v>#N/A</c:v>
                </c:pt>
                <c:pt idx="4218">
                  <c:v>#N/A</c:v>
                </c:pt>
                <c:pt idx="4219">
                  <c:v>#N/A</c:v>
                </c:pt>
                <c:pt idx="4220">
                  <c:v>#N/A</c:v>
                </c:pt>
                <c:pt idx="4221">
                  <c:v>#N/A</c:v>
                </c:pt>
                <c:pt idx="4222">
                  <c:v>#N/A</c:v>
                </c:pt>
                <c:pt idx="4223">
                  <c:v>#N/A</c:v>
                </c:pt>
                <c:pt idx="4224">
                  <c:v>#N/A</c:v>
                </c:pt>
                <c:pt idx="4225">
                  <c:v>#N/A</c:v>
                </c:pt>
                <c:pt idx="4226">
                  <c:v>#N/A</c:v>
                </c:pt>
                <c:pt idx="4227">
                  <c:v>#N/A</c:v>
                </c:pt>
                <c:pt idx="4228">
                  <c:v>#N/A</c:v>
                </c:pt>
                <c:pt idx="4229">
                  <c:v>#N/A</c:v>
                </c:pt>
                <c:pt idx="4230">
                  <c:v>#N/A</c:v>
                </c:pt>
                <c:pt idx="4231">
                  <c:v>#N/A</c:v>
                </c:pt>
                <c:pt idx="4232">
                  <c:v>#N/A</c:v>
                </c:pt>
                <c:pt idx="4233">
                  <c:v>#N/A</c:v>
                </c:pt>
                <c:pt idx="4234">
                  <c:v>#N/A</c:v>
                </c:pt>
                <c:pt idx="4235">
                  <c:v>#N/A</c:v>
                </c:pt>
                <c:pt idx="4236">
                  <c:v>#N/A</c:v>
                </c:pt>
                <c:pt idx="4237">
                  <c:v>#N/A</c:v>
                </c:pt>
                <c:pt idx="4238">
                  <c:v>#N/A</c:v>
                </c:pt>
                <c:pt idx="4239">
                  <c:v>#N/A</c:v>
                </c:pt>
                <c:pt idx="4240">
                  <c:v>#N/A</c:v>
                </c:pt>
                <c:pt idx="4241">
                  <c:v>#N/A</c:v>
                </c:pt>
                <c:pt idx="4242">
                  <c:v>#N/A</c:v>
                </c:pt>
                <c:pt idx="4243">
                  <c:v>#N/A</c:v>
                </c:pt>
                <c:pt idx="4244">
                  <c:v>#N/A</c:v>
                </c:pt>
                <c:pt idx="4245">
                  <c:v>#N/A</c:v>
                </c:pt>
                <c:pt idx="4246">
                  <c:v>#N/A</c:v>
                </c:pt>
                <c:pt idx="4247">
                  <c:v>#N/A</c:v>
                </c:pt>
                <c:pt idx="4248">
                  <c:v>#N/A</c:v>
                </c:pt>
                <c:pt idx="4249">
                  <c:v>#N/A</c:v>
                </c:pt>
                <c:pt idx="4250">
                  <c:v>#N/A</c:v>
                </c:pt>
                <c:pt idx="4251">
                  <c:v>#N/A</c:v>
                </c:pt>
                <c:pt idx="4252">
                  <c:v>#N/A</c:v>
                </c:pt>
                <c:pt idx="4253">
                  <c:v>#N/A</c:v>
                </c:pt>
                <c:pt idx="4254">
                  <c:v>#N/A</c:v>
                </c:pt>
                <c:pt idx="4255">
                  <c:v>#N/A</c:v>
                </c:pt>
                <c:pt idx="4256">
                  <c:v>#N/A</c:v>
                </c:pt>
                <c:pt idx="4257">
                  <c:v>#N/A</c:v>
                </c:pt>
                <c:pt idx="4258">
                  <c:v>#N/A</c:v>
                </c:pt>
                <c:pt idx="4259">
                  <c:v>#N/A</c:v>
                </c:pt>
                <c:pt idx="4260">
                  <c:v>#N/A</c:v>
                </c:pt>
                <c:pt idx="4261">
                  <c:v>#N/A</c:v>
                </c:pt>
                <c:pt idx="4262">
                  <c:v>#N/A</c:v>
                </c:pt>
                <c:pt idx="4263">
                  <c:v>#N/A</c:v>
                </c:pt>
                <c:pt idx="4264">
                  <c:v>#N/A</c:v>
                </c:pt>
                <c:pt idx="4265">
                  <c:v>#N/A</c:v>
                </c:pt>
                <c:pt idx="4266">
                  <c:v>#N/A</c:v>
                </c:pt>
                <c:pt idx="4267">
                  <c:v>#N/A</c:v>
                </c:pt>
                <c:pt idx="4268">
                  <c:v>#N/A</c:v>
                </c:pt>
                <c:pt idx="4269">
                  <c:v>#N/A</c:v>
                </c:pt>
                <c:pt idx="4270">
                  <c:v>#N/A</c:v>
                </c:pt>
                <c:pt idx="4271">
                  <c:v>#N/A</c:v>
                </c:pt>
                <c:pt idx="4272">
                  <c:v>#N/A</c:v>
                </c:pt>
                <c:pt idx="4273">
                  <c:v>#N/A</c:v>
                </c:pt>
                <c:pt idx="4274">
                  <c:v>#N/A</c:v>
                </c:pt>
                <c:pt idx="4275">
                  <c:v>#N/A</c:v>
                </c:pt>
                <c:pt idx="4276">
                  <c:v>#N/A</c:v>
                </c:pt>
                <c:pt idx="4277">
                  <c:v>#N/A</c:v>
                </c:pt>
                <c:pt idx="4278">
                  <c:v>#N/A</c:v>
                </c:pt>
                <c:pt idx="4279">
                  <c:v>#N/A</c:v>
                </c:pt>
                <c:pt idx="4280">
                  <c:v>#N/A</c:v>
                </c:pt>
                <c:pt idx="4281">
                  <c:v>#N/A</c:v>
                </c:pt>
                <c:pt idx="4282">
                  <c:v>#N/A</c:v>
                </c:pt>
                <c:pt idx="4283">
                  <c:v>#N/A</c:v>
                </c:pt>
                <c:pt idx="4284">
                  <c:v>#N/A</c:v>
                </c:pt>
                <c:pt idx="4285">
                  <c:v>#N/A</c:v>
                </c:pt>
                <c:pt idx="4286">
                  <c:v>#N/A</c:v>
                </c:pt>
                <c:pt idx="4287">
                  <c:v>#N/A</c:v>
                </c:pt>
                <c:pt idx="4288">
                  <c:v>#N/A</c:v>
                </c:pt>
                <c:pt idx="4289">
                  <c:v>#N/A</c:v>
                </c:pt>
                <c:pt idx="4290">
                  <c:v>#N/A</c:v>
                </c:pt>
                <c:pt idx="4291">
                  <c:v>#N/A</c:v>
                </c:pt>
                <c:pt idx="4292">
                  <c:v>#N/A</c:v>
                </c:pt>
                <c:pt idx="4293">
                  <c:v>#N/A</c:v>
                </c:pt>
                <c:pt idx="4294">
                  <c:v>#N/A</c:v>
                </c:pt>
                <c:pt idx="4295">
                  <c:v>#N/A</c:v>
                </c:pt>
                <c:pt idx="4296">
                  <c:v>#N/A</c:v>
                </c:pt>
                <c:pt idx="4297">
                  <c:v>#N/A</c:v>
                </c:pt>
                <c:pt idx="4298">
                  <c:v>#N/A</c:v>
                </c:pt>
                <c:pt idx="4299">
                  <c:v>#N/A</c:v>
                </c:pt>
                <c:pt idx="4300">
                  <c:v>#N/A</c:v>
                </c:pt>
                <c:pt idx="4301">
                  <c:v>#N/A</c:v>
                </c:pt>
                <c:pt idx="4302">
                  <c:v>#N/A</c:v>
                </c:pt>
                <c:pt idx="4303">
                  <c:v>#N/A</c:v>
                </c:pt>
                <c:pt idx="4304">
                  <c:v>#N/A</c:v>
                </c:pt>
                <c:pt idx="4305">
                  <c:v>#N/A</c:v>
                </c:pt>
                <c:pt idx="4306">
                  <c:v>#N/A</c:v>
                </c:pt>
                <c:pt idx="4307">
                  <c:v>#N/A</c:v>
                </c:pt>
                <c:pt idx="4308">
                  <c:v>#N/A</c:v>
                </c:pt>
                <c:pt idx="4309">
                  <c:v>#N/A</c:v>
                </c:pt>
                <c:pt idx="4310">
                  <c:v>#N/A</c:v>
                </c:pt>
                <c:pt idx="4311">
                  <c:v>#N/A</c:v>
                </c:pt>
                <c:pt idx="4312">
                  <c:v>#N/A</c:v>
                </c:pt>
                <c:pt idx="4313">
                  <c:v>#N/A</c:v>
                </c:pt>
                <c:pt idx="4314">
                  <c:v>#N/A</c:v>
                </c:pt>
                <c:pt idx="4315">
                  <c:v>#N/A</c:v>
                </c:pt>
                <c:pt idx="4316">
                  <c:v>#N/A</c:v>
                </c:pt>
                <c:pt idx="4317">
                  <c:v>#N/A</c:v>
                </c:pt>
                <c:pt idx="4318">
                  <c:v>#N/A</c:v>
                </c:pt>
                <c:pt idx="4319">
                  <c:v>#N/A</c:v>
                </c:pt>
                <c:pt idx="4320">
                  <c:v>#N/A</c:v>
                </c:pt>
                <c:pt idx="4321">
                  <c:v>#N/A</c:v>
                </c:pt>
                <c:pt idx="4322">
                  <c:v>#N/A</c:v>
                </c:pt>
                <c:pt idx="4323">
                  <c:v>#N/A</c:v>
                </c:pt>
                <c:pt idx="4324">
                  <c:v>#N/A</c:v>
                </c:pt>
                <c:pt idx="4325">
                  <c:v>#N/A</c:v>
                </c:pt>
                <c:pt idx="4326">
                  <c:v>#N/A</c:v>
                </c:pt>
                <c:pt idx="4327">
                  <c:v>#N/A</c:v>
                </c:pt>
                <c:pt idx="4328">
                  <c:v>#N/A</c:v>
                </c:pt>
                <c:pt idx="4329">
                  <c:v>#N/A</c:v>
                </c:pt>
                <c:pt idx="4330">
                  <c:v>#N/A</c:v>
                </c:pt>
                <c:pt idx="4331">
                  <c:v>#N/A</c:v>
                </c:pt>
                <c:pt idx="4332">
                  <c:v>#N/A</c:v>
                </c:pt>
                <c:pt idx="4333">
                  <c:v>#N/A</c:v>
                </c:pt>
                <c:pt idx="4334">
                  <c:v>#N/A</c:v>
                </c:pt>
                <c:pt idx="4335">
                  <c:v>#N/A</c:v>
                </c:pt>
                <c:pt idx="4336">
                  <c:v>#N/A</c:v>
                </c:pt>
                <c:pt idx="4337">
                  <c:v>#N/A</c:v>
                </c:pt>
                <c:pt idx="4338">
                  <c:v>#N/A</c:v>
                </c:pt>
                <c:pt idx="4339">
                  <c:v>#N/A</c:v>
                </c:pt>
                <c:pt idx="4340">
                  <c:v>#N/A</c:v>
                </c:pt>
                <c:pt idx="4341">
                  <c:v>#N/A</c:v>
                </c:pt>
                <c:pt idx="4342">
                  <c:v>#N/A</c:v>
                </c:pt>
                <c:pt idx="4343">
                  <c:v>#N/A</c:v>
                </c:pt>
                <c:pt idx="4344">
                  <c:v>#N/A</c:v>
                </c:pt>
                <c:pt idx="4345">
                  <c:v>#N/A</c:v>
                </c:pt>
                <c:pt idx="4346">
                  <c:v>#N/A</c:v>
                </c:pt>
                <c:pt idx="4347">
                  <c:v>#N/A</c:v>
                </c:pt>
                <c:pt idx="4348">
                  <c:v>#N/A</c:v>
                </c:pt>
                <c:pt idx="4349">
                  <c:v>#N/A</c:v>
                </c:pt>
                <c:pt idx="4350">
                  <c:v>#N/A</c:v>
                </c:pt>
                <c:pt idx="4351">
                  <c:v>#N/A</c:v>
                </c:pt>
                <c:pt idx="4352">
                  <c:v>#N/A</c:v>
                </c:pt>
                <c:pt idx="4353">
                  <c:v>#N/A</c:v>
                </c:pt>
                <c:pt idx="4354">
                  <c:v>#N/A</c:v>
                </c:pt>
                <c:pt idx="4355">
                  <c:v>#N/A</c:v>
                </c:pt>
                <c:pt idx="4356">
                  <c:v>#N/A</c:v>
                </c:pt>
                <c:pt idx="4357">
                  <c:v>#N/A</c:v>
                </c:pt>
                <c:pt idx="4358">
                  <c:v>#N/A</c:v>
                </c:pt>
                <c:pt idx="4359">
                  <c:v>#N/A</c:v>
                </c:pt>
                <c:pt idx="4360">
                  <c:v>#N/A</c:v>
                </c:pt>
                <c:pt idx="4361">
                  <c:v>#N/A</c:v>
                </c:pt>
                <c:pt idx="4362">
                  <c:v>#N/A</c:v>
                </c:pt>
                <c:pt idx="4363">
                  <c:v>#N/A</c:v>
                </c:pt>
                <c:pt idx="4364">
                  <c:v>#N/A</c:v>
                </c:pt>
                <c:pt idx="4365">
                  <c:v>#N/A</c:v>
                </c:pt>
                <c:pt idx="4366">
                  <c:v>#N/A</c:v>
                </c:pt>
                <c:pt idx="4367">
                  <c:v>#N/A</c:v>
                </c:pt>
                <c:pt idx="4368">
                  <c:v>#N/A</c:v>
                </c:pt>
                <c:pt idx="4369">
                  <c:v>#N/A</c:v>
                </c:pt>
                <c:pt idx="4370">
                  <c:v>#N/A</c:v>
                </c:pt>
                <c:pt idx="4371">
                  <c:v>#N/A</c:v>
                </c:pt>
                <c:pt idx="4372">
                  <c:v>#N/A</c:v>
                </c:pt>
                <c:pt idx="4373">
                  <c:v>#N/A</c:v>
                </c:pt>
                <c:pt idx="4374">
                  <c:v>#N/A</c:v>
                </c:pt>
                <c:pt idx="4375">
                  <c:v>#N/A</c:v>
                </c:pt>
                <c:pt idx="4376">
                  <c:v>#N/A</c:v>
                </c:pt>
                <c:pt idx="4377">
                  <c:v>#N/A</c:v>
                </c:pt>
                <c:pt idx="4378">
                  <c:v>#N/A</c:v>
                </c:pt>
                <c:pt idx="4379">
                  <c:v>#N/A</c:v>
                </c:pt>
                <c:pt idx="4380">
                  <c:v>#N/A</c:v>
                </c:pt>
                <c:pt idx="4381">
                  <c:v>#N/A</c:v>
                </c:pt>
                <c:pt idx="4382">
                  <c:v>#N/A</c:v>
                </c:pt>
                <c:pt idx="4383">
                  <c:v>#N/A</c:v>
                </c:pt>
                <c:pt idx="4384">
                  <c:v>#N/A</c:v>
                </c:pt>
                <c:pt idx="4385">
                  <c:v>#N/A</c:v>
                </c:pt>
                <c:pt idx="4386">
                  <c:v>#N/A</c:v>
                </c:pt>
                <c:pt idx="4387">
                  <c:v>#N/A</c:v>
                </c:pt>
                <c:pt idx="4388">
                  <c:v>#N/A</c:v>
                </c:pt>
                <c:pt idx="4389">
                  <c:v>#N/A</c:v>
                </c:pt>
                <c:pt idx="4390">
                  <c:v>#N/A</c:v>
                </c:pt>
                <c:pt idx="4391">
                  <c:v>#N/A</c:v>
                </c:pt>
                <c:pt idx="4392">
                  <c:v>#N/A</c:v>
                </c:pt>
                <c:pt idx="4393">
                  <c:v>#N/A</c:v>
                </c:pt>
                <c:pt idx="4394">
                  <c:v>#N/A</c:v>
                </c:pt>
                <c:pt idx="4395">
                  <c:v>#N/A</c:v>
                </c:pt>
                <c:pt idx="4396">
                  <c:v>#N/A</c:v>
                </c:pt>
                <c:pt idx="4397">
                  <c:v>#N/A</c:v>
                </c:pt>
                <c:pt idx="4398">
                  <c:v>#N/A</c:v>
                </c:pt>
                <c:pt idx="4399">
                  <c:v>#N/A</c:v>
                </c:pt>
                <c:pt idx="4400">
                  <c:v>#N/A</c:v>
                </c:pt>
                <c:pt idx="4401">
                  <c:v>#N/A</c:v>
                </c:pt>
                <c:pt idx="4402">
                  <c:v>#N/A</c:v>
                </c:pt>
                <c:pt idx="4403">
                  <c:v>#N/A</c:v>
                </c:pt>
                <c:pt idx="4404">
                  <c:v>#N/A</c:v>
                </c:pt>
                <c:pt idx="4405">
                  <c:v>#N/A</c:v>
                </c:pt>
                <c:pt idx="4406">
                  <c:v>#N/A</c:v>
                </c:pt>
                <c:pt idx="4407">
                  <c:v>#N/A</c:v>
                </c:pt>
                <c:pt idx="4408">
                  <c:v>#N/A</c:v>
                </c:pt>
                <c:pt idx="4409">
                  <c:v>#N/A</c:v>
                </c:pt>
                <c:pt idx="4410">
                  <c:v>#N/A</c:v>
                </c:pt>
                <c:pt idx="4411">
                  <c:v>#N/A</c:v>
                </c:pt>
                <c:pt idx="4412">
                  <c:v>#N/A</c:v>
                </c:pt>
                <c:pt idx="4413">
                  <c:v>#N/A</c:v>
                </c:pt>
                <c:pt idx="4414">
                  <c:v>#N/A</c:v>
                </c:pt>
                <c:pt idx="4415">
                  <c:v>#N/A</c:v>
                </c:pt>
                <c:pt idx="4416">
                  <c:v>#N/A</c:v>
                </c:pt>
                <c:pt idx="4417">
                  <c:v>#N/A</c:v>
                </c:pt>
                <c:pt idx="4418">
                  <c:v>#N/A</c:v>
                </c:pt>
                <c:pt idx="4419">
                  <c:v>#N/A</c:v>
                </c:pt>
                <c:pt idx="4420">
                  <c:v>#N/A</c:v>
                </c:pt>
                <c:pt idx="4421">
                  <c:v>#N/A</c:v>
                </c:pt>
                <c:pt idx="4422">
                  <c:v>#N/A</c:v>
                </c:pt>
                <c:pt idx="4423">
                  <c:v>#N/A</c:v>
                </c:pt>
                <c:pt idx="4424">
                  <c:v>#N/A</c:v>
                </c:pt>
                <c:pt idx="4425">
                  <c:v>#N/A</c:v>
                </c:pt>
                <c:pt idx="4426">
                  <c:v>#N/A</c:v>
                </c:pt>
                <c:pt idx="4427">
                  <c:v>#N/A</c:v>
                </c:pt>
                <c:pt idx="4428">
                  <c:v>#N/A</c:v>
                </c:pt>
                <c:pt idx="4429">
                  <c:v>#N/A</c:v>
                </c:pt>
                <c:pt idx="4430">
                  <c:v>#N/A</c:v>
                </c:pt>
                <c:pt idx="4431">
                  <c:v>#N/A</c:v>
                </c:pt>
                <c:pt idx="4432">
                  <c:v>#N/A</c:v>
                </c:pt>
                <c:pt idx="4433">
                  <c:v>#N/A</c:v>
                </c:pt>
                <c:pt idx="4434">
                  <c:v>#N/A</c:v>
                </c:pt>
                <c:pt idx="4435">
                  <c:v>#N/A</c:v>
                </c:pt>
                <c:pt idx="4436">
                  <c:v>#N/A</c:v>
                </c:pt>
                <c:pt idx="4437">
                  <c:v>#N/A</c:v>
                </c:pt>
                <c:pt idx="4438">
                  <c:v>#N/A</c:v>
                </c:pt>
                <c:pt idx="4439">
                  <c:v>#N/A</c:v>
                </c:pt>
                <c:pt idx="4440">
                  <c:v>#N/A</c:v>
                </c:pt>
                <c:pt idx="4441">
                  <c:v>#N/A</c:v>
                </c:pt>
                <c:pt idx="4442">
                  <c:v>#N/A</c:v>
                </c:pt>
                <c:pt idx="4443">
                  <c:v>#N/A</c:v>
                </c:pt>
                <c:pt idx="4444">
                  <c:v>#N/A</c:v>
                </c:pt>
                <c:pt idx="4445">
                  <c:v>#N/A</c:v>
                </c:pt>
                <c:pt idx="4446">
                  <c:v>#N/A</c:v>
                </c:pt>
                <c:pt idx="4447">
                  <c:v>#N/A</c:v>
                </c:pt>
                <c:pt idx="4448">
                  <c:v>#N/A</c:v>
                </c:pt>
                <c:pt idx="4449">
                  <c:v>#N/A</c:v>
                </c:pt>
                <c:pt idx="4450">
                  <c:v>#N/A</c:v>
                </c:pt>
                <c:pt idx="4451">
                  <c:v>#N/A</c:v>
                </c:pt>
                <c:pt idx="4452">
                  <c:v>#N/A</c:v>
                </c:pt>
                <c:pt idx="4453">
                  <c:v>#N/A</c:v>
                </c:pt>
                <c:pt idx="4454">
                  <c:v>#N/A</c:v>
                </c:pt>
                <c:pt idx="4455">
                  <c:v>#N/A</c:v>
                </c:pt>
                <c:pt idx="4456">
                  <c:v>#N/A</c:v>
                </c:pt>
                <c:pt idx="4457">
                  <c:v>#N/A</c:v>
                </c:pt>
                <c:pt idx="4458">
                  <c:v>#N/A</c:v>
                </c:pt>
                <c:pt idx="4459">
                  <c:v>#N/A</c:v>
                </c:pt>
                <c:pt idx="4460">
                  <c:v>#N/A</c:v>
                </c:pt>
                <c:pt idx="4461">
                  <c:v>#N/A</c:v>
                </c:pt>
                <c:pt idx="4462">
                  <c:v>#N/A</c:v>
                </c:pt>
                <c:pt idx="4463">
                  <c:v>#N/A</c:v>
                </c:pt>
                <c:pt idx="4464">
                  <c:v>#N/A</c:v>
                </c:pt>
                <c:pt idx="4465">
                  <c:v>#N/A</c:v>
                </c:pt>
                <c:pt idx="4466">
                  <c:v>#N/A</c:v>
                </c:pt>
                <c:pt idx="4467">
                  <c:v>#N/A</c:v>
                </c:pt>
                <c:pt idx="4468">
                  <c:v>#N/A</c:v>
                </c:pt>
                <c:pt idx="4469">
                  <c:v>#N/A</c:v>
                </c:pt>
                <c:pt idx="4470">
                  <c:v>#N/A</c:v>
                </c:pt>
                <c:pt idx="4471">
                  <c:v>#N/A</c:v>
                </c:pt>
                <c:pt idx="4472">
                  <c:v>#N/A</c:v>
                </c:pt>
                <c:pt idx="4473">
                  <c:v>#N/A</c:v>
                </c:pt>
                <c:pt idx="4474">
                  <c:v>#N/A</c:v>
                </c:pt>
                <c:pt idx="4475">
                  <c:v>#N/A</c:v>
                </c:pt>
                <c:pt idx="4476">
                  <c:v>#N/A</c:v>
                </c:pt>
                <c:pt idx="4477">
                  <c:v>#N/A</c:v>
                </c:pt>
                <c:pt idx="4478">
                  <c:v>#N/A</c:v>
                </c:pt>
                <c:pt idx="4479">
                  <c:v>#N/A</c:v>
                </c:pt>
                <c:pt idx="4480">
                  <c:v>#N/A</c:v>
                </c:pt>
                <c:pt idx="4481">
                  <c:v>#N/A</c:v>
                </c:pt>
                <c:pt idx="4482">
                  <c:v>#N/A</c:v>
                </c:pt>
                <c:pt idx="4483">
                  <c:v>#N/A</c:v>
                </c:pt>
                <c:pt idx="4484">
                  <c:v>#N/A</c:v>
                </c:pt>
                <c:pt idx="4485">
                  <c:v>#N/A</c:v>
                </c:pt>
                <c:pt idx="4486">
                  <c:v>#N/A</c:v>
                </c:pt>
                <c:pt idx="4487">
                  <c:v>#N/A</c:v>
                </c:pt>
                <c:pt idx="4488">
                  <c:v>#N/A</c:v>
                </c:pt>
                <c:pt idx="4489">
                  <c:v>#N/A</c:v>
                </c:pt>
                <c:pt idx="4490">
                  <c:v>#N/A</c:v>
                </c:pt>
                <c:pt idx="4491">
                  <c:v>#N/A</c:v>
                </c:pt>
                <c:pt idx="4492">
                  <c:v>#N/A</c:v>
                </c:pt>
                <c:pt idx="4493">
                  <c:v>#N/A</c:v>
                </c:pt>
                <c:pt idx="4494">
                  <c:v>#N/A</c:v>
                </c:pt>
                <c:pt idx="4495">
                  <c:v>#N/A</c:v>
                </c:pt>
                <c:pt idx="4496">
                  <c:v>#N/A</c:v>
                </c:pt>
                <c:pt idx="4497">
                  <c:v>#N/A</c:v>
                </c:pt>
                <c:pt idx="4498">
                  <c:v>#N/A</c:v>
                </c:pt>
                <c:pt idx="4499">
                  <c:v>#N/A</c:v>
                </c:pt>
                <c:pt idx="4500">
                  <c:v>#N/A</c:v>
                </c:pt>
                <c:pt idx="4501">
                  <c:v>#N/A</c:v>
                </c:pt>
                <c:pt idx="4502">
                  <c:v>#N/A</c:v>
                </c:pt>
                <c:pt idx="4503">
                  <c:v>#N/A</c:v>
                </c:pt>
                <c:pt idx="4504">
                  <c:v>#N/A</c:v>
                </c:pt>
                <c:pt idx="4505">
                  <c:v>#N/A</c:v>
                </c:pt>
                <c:pt idx="4506">
                  <c:v>#N/A</c:v>
                </c:pt>
                <c:pt idx="4507">
                  <c:v>#N/A</c:v>
                </c:pt>
                <c:pt idx="4508">
                  <c:v>#N/A</c:v>
                </c:pt>
                <c:pt idx="4509">
                  <c:v>#N/A</c:v>
                </c:pt>
                <c:pt idx="4510">
                  <c:v>#N/A</c:v>
                </c:pt>
                <c:pt idx="4511">
                  <c:v>#N/A</c:v>
                </c:pt>
                <c:pt idx="4512">
                  <c:v>#N/A</c:v>
                </c:pt>
                <c:pt idx="4513">
                  <c:v>#N/A</c:v>
                </c:pt>
                <c:pt idx="4514">
                  <c:v>#N/A</c:v>
                </c:pt>
                <c:pt idx="4515">
                  <c:v>#N/A</c:v>
                </c:pt>
                <c:pt idx="4516">
                  <c:v>#N/A</c:v>
                </c:pt>
                <c:pt idx="4517">
                  <c:v>#N/A</c:v>
                </c:pt>
                <c:pt idx="4518">
                  <c:v>#N/A</c:v>
                </c:pt>
                <c:pt idx="4519">
                  <c:v>#N/A</c:v>
                </c:pt>
                <c:pt idx="4520">
                  <c:v>#N/A</c:v>
                </c:pt>
                <c:pt idx="4521">
                  <c:v>#N/A</c:v>
                </c:pt>
                <c:pt idx="4522">
                  <c:v>#N/A</c:v>
                </c:pt>
                <c:pt idx="4523">
                  <c:v>#N/A</c:v>
                </c:pt>
                <c:pt idx="4524">
                  <c:v>#N/A</c:v>
                </c:pt>
                <c:pt idx="4525">
                  <c:v>#N/A</c:v>
                </c:pt>
                <c:pt idx="4526">
                  <c:v>#N/A</c:v>
                </c:pt>
                <c:pt idx="4527">
                  <c:v>#N/A</c:v>
                </c:pt>
                <c:pt idx="4528">
                  <c:v>#N/A</c:v>
                </c:pt>
                <c:pt idx="4529">
                  <c:v>#N/A</c:v>
                </c:pt>
                <c:pt idx="4530">
                  <c:v>#N/A</c:v>
                </c:pt>
                <c:pt idx="4531">
                  <c:v>#N/A</c:v>
                </c:pt>
                <c:pt idx="4532">
                  <c:v>#N/A</c:v>
                </c:pt>
                <c:pt idx="4533">
                  <c:v>#N/A</c:v>
                </c:pt>
                <c:pt idx="4534">
                  <c:v>#N/A</c:v>
                </c:pt>
                <c:pt idx="4535">
                  <c:v>#N/A</c:v>
                </c:pt>
                <c:pt idx="4536">
                  <c:v>#N/A</c:v>
                </c:pt>
                <c:pt idx="4537">
                  <c:v>#N/A</c:v>
                </c:pt>
                <c:pt idx="4538">
                  <c:v>#N/A</c:v>
                </c:pt>
                <c:pt idx="4539">
                  <c:v>#N/A</c:v>
                </c:pt>
                <c:pt idx="4540">
                  <c:v>#N/A</c:v>
                </c:pt>
                <c:pt idx="4541">
                  <c:v>#N/A</c:v>
                </c:pt>
                <c:pt idx="4542">
                  <c:v>#N/A</c:v>
                </c:pt>
                <c:pt idx="4543">
                  <c:v>#N/A</c:v>
                </c:pt>
                <c:pt idx="4544">
                  <c:v>#N/A</c:v>
                </c:pt>
                <c:pt idx="4545">
                  <c:v>#N/A</c:v>
                </c:pt>
                <c:pt idx="4546">
                  <c:v>#N/A</c:v>
                </c:pt>
                <c:pt idx="4547">
                  <c:v>#N/A</c:v>
                </c:pt>
                <c:pt idx="4548">
                  <c:v>#N/A</c:v>
                </c:pt>
                <c:pt idx="4549">
                  <c:v>#N/A</c:v>
                </c:pt>
                <c:pt idx="4550">
                  <c:v>#N/A</c:v>
                </c:pt>
                <c:pt idx="4551">
                  <c:v>#N/A</c:v>
                </c:pt>
                <c:pt idx="4552">
                  <c:v>#N/A</c:v>
                </c:pt>
                <c:pt idx="4553">
                  <c:v>#N/A</c:v>
                </c:pt>
                <c:pt idx="4554">
                  <c:v>#N/A</c:v>
                </c:pt>
                <c:pt idx="4555">
                  <c:v>#N/A</c:v>
                </c:pt>
                <c:pt idx="4556">
                  <c:v>#N/A</c:v>
                </c:pt>
                <c:pt idx="4557">
                  <c:v>#N/A</c:v>
                </c:pt>
                <c:pt idx="4558">
                  <c:v>#N/A</c:v>
                </c:pt>
                <c:pt idx="4559">
                  <c:v>#N/A</c:v>
                </c:pt>
                <c:pt idx="4560">
                  <c:v>#N/A</c:v>
                </c:pt>
                <c:pt idx="4561">
                  <c:v>#N/A</c:v>
                </c:pt>
                <c:pt idx="4562">
                  <c:v>#N/A</c:v>
                </c:pt>
                <c:pt idx="4563">
                  <c:v>#N/A</c:v>
                </c:pt>
                <c:pt idx="4564">
                  <c:v>#N/A</c:v>
                </c:pt>
                <c:pt idx="4565">
                  <c:v>#N/A</c:v>
                </c:pt>
                <c:pt idx="4566">
                  <c:v>#N/A</c:v>
                </c:pt>
                <c:pt idx="4567">
                  <c:v>#N/A</c:v>
                </c:pt>
                <c:pt idx="4568">
                  <c:v>#N/A</c:v>
                </c:pt>
                <c:pt idx="4569">
                  <c:v>#N/A</c:v>
                </c:pt>
                <c:pt idx="4570">
                  <c:v>#N/A</c:v>
                </c:pt>
                <c:pt idx="4571">
                  <c:v>#N/A</c:v>
                </c:pt>
                <c:pt idx="4572">
                  <c:v>#N/A</c:v>
                </c:pt>
                <c:pt idx="4573">
                  <c:v>#N/A</c:v>
                </c:pt>
                <c:pt idx="4574">
                  <c:v>#N/A</c:v>
                </c:pt>
                <c:pt idx="4575">
                  <c:v>#N/A</c:v>
                </c:pt>
                <c:pt idx="4576">
                  <c:v>#N/A</c:v>
                </c:pt>
                <c:pt idx="4577">
                  <c:v>#N/A</c:v>
                </c:pt>
                <c:pt idx="4578">
                  <c:v>#N/A</c:v>
                </c:pt>
                <c:pt idx="4579">
                  <c:v>#N/A</c:v>
                </c:pt>
                <c:pt idx="4580">
                  <c:v>#N/A</c:v>
                </c:pt>
                <c:pt idx="4581">
                  <c:v>#N/A</c:v>
                </c:pt>
                <c:pt idx="4582">
                  <c:v>#N/A</c:v>
                </c:pt>
                <c:pt idx="4583">
                  <c:v>#N/A</c:v>
                </c:pt>
                <c:pt idx="4584">
                  <c:v>#N/A</c:v>
                </c:pt>
                <c:pt idx="4585">
                  <c:v>#N/A</c:v>
                </c:pt>
                <c:pt idx="4586">
                  <c:v>#N/A</c:v>
                </c:pt>
                <c:pt idx="4587">
                  <c:v>#N/A</c:v>
                </c:pt>
                <c:pt idx="4588">
                  <c:v>#N/A</c:v>
                </c:pt>
                <c:pt idx="4589">
                  <c:v>#N/A</c:v>
                </c:pt>
                <c:pt idx="4590">
                  <c:v>#N/A</c:v>
                </c:pt>
                <c:pt idx="4591">
                  <c:v>#N/A</c:v>
                </c:pt>
                <c:pt idx="4592">
                  <c:v>#N/A</c:v>
                </c:pt>
                <c:pt idx="4593">
                  <c:v>#N/A</c:v>
                </c:pt>
                <c:pt idx="4594">
                  <c:v>#N/A</c:v>
                </c:pt>
                <c:pt idx="4595">
                  <c:v>#N/A</c:v>
                </c:pt>
                <c:pt idx="4596">
                  <c:v>#N/A</c:v>
                </c:pt>
                <c:pt idx="4597">
                  <c:v>#N/A</c:v>
                </c:pt>
                <c:pt idx="4598">
                  <c:v>#N/A</c:v>
                </c:pt>
                <c:pt idx="4599">
                  <c:v>#N/A</c:v>
                </c:pt>
                <c:pt idx="4600">
                  <c:v>#N/A</c:v>
                </c:pt>
                <c:pt idx="4601">
                  <c:v>#N/A</c:v>
                </c:pt>
                <c:pt idx="4602">
                  <c:v>#N/A</c:v>
                </c:pt>
                <c:pt idx="4603">
                  <c:v>#N/A</c:v>
                </c:pt>
                <c:pt idx="4604">
                  <c:v>#N/A</c:v>
                </c:pt>
                <c:pt idx="4605">
                  <c:v>#N/A</c:v>
                </c:pt>
                <c:pt idx="4606">
                  <c:v>#N/A</c:v>
                </c:pt>
                <c:pt idx="4607">
                  <c:v>#N/A</c:v>
                </c:pt>
                <c:pt idx="4608">
                  <c:v>#N/A</c:v>
                </c:pt>
                <c:pt idx="4609">
                  <c:v>#N/A</c:v>
                </c:pt>
                <c:pt idx="4610">
                  <c:v>#N/A</c:v>
                </c:pt>
                <c:pt idx="4611">
                  <c:v>#N/A</c:v>
                </c:pt>
                <c:pt idx="4612">
                  <c:v>#N/A</c:v>
                </c:pt>
                <c:pt idx="4613">
                  <c:v>#N/A</c:v>
                </c:pt>
                <c:pt idx="4614">
                  <c:v>#N/A</c:v>
                </c:pt>
                <c:pt idx="4615">
                  <c:v>#N/A</c:v>
                </c:pt>
                <c:pt idx="4616">
                  <c:v>#N/A</c:v>
                </c:pt>
                <c:pt idx="4617">
                  <c:v>#N/A</c:v>
                </c:pt>
                <c:pt idx="4618">
                  <c:v>#N/A</c:v>
                </c:pt>
                <c:pt idx="4619">
                  <c:v>#N/A</c:v>
                </c:pt>
                <c:pt idx="4620">
                  <c:v>#N/A</c:v>
                </c:pt>
                <c:pt idx="4621">
                  <c:v>#N/A</c:v>
                </c:pt>
                <c:pt idx="4622">
                  <c:v>#N/A</c:v>
                </c:pt>
                <c:pt idx="4623">
                  <c:v>#N/A</c:v>
                </c:pt>
                <c:pt idx="4624">
                  <c:v>#N/A</c:v>
                </c:pt>
                <c:pt idx="4625">
                  <c:v>#N/A</c:v>
                </c:pt>
                <c:pt idx="4626">
                  <c:v>#N/A</c:v>
                </c:pt>
                <c:pt idx="4627">
                  <c:v>#N/A</c:v>
                </c:pt>
                <c:pt idx="4628">
                  <c:v>#N/A</c:v>
                </c:pt>
                <c:pt idx="4629">
                  <c:v>#N/A</c:v>
                </c:pt>
                <c:pt idx="4630">
                  <c:v>#N/A</c:v>
                </c:pt>
                <c:pt idx="4631">
                  <c:v>#N/A</c:v>
                </c:pt>
                <c:pt idx="4632">
                  <c:v>#N/A</c:v>
                </c:pt>
                <c:pt idx="4633">
                  <c:v>#N/A</c:v>
                </c:pt>
                <c:pt idx="4634">
                  <c:v>#N/A</c:v>
                </c:pt>
                <c:pt idx="4635">
                  <c:v>#N/A</c:v>
                </c:pt>
                <c:pt idx="4636">
                  <c:v>#N/A</c:v>
                </c:pt>
                <c:pt idx="4637">
                  <c:v>#N/A</c:v>
                </c:pt>
                <c:pt idx="4638">
                  <c:v>#N/A</c:v>
                </c:pt>
                <c:pt idx="4639">
                  <c:v>#N/A</c:v>
                </c:pt>
                <c:pt idx="4640">
                  <c:v>#N/A</c:v>
                </c:pt>
                <c:pt idx="4641">
                  <c:v>#N/A</c:v>
                </c:pt>
                <c:pt idx="4642">
                  <c:v>#N/A</c:v>
                </c:pt>
                <c:pt idx="4643">
                  <c:v>#N/A</c:v>
                </c:pt>
                <c:pt idx="4644">
                  <c:v>#N/A</c:v>
                </c:pt>
                <c:pt idx="4645">
                  <c:v>#N/A</c:v>
                </c:pt>
                <c:pt idx="4646">
                  <c:v>#N/A</c:v>
                </c:pt>
                <c:pt idx="4647">
                  <c:v>#N/A</c:v>
                </c:pt>
                <c:pt idx="4648">
                  <c:v>#N/A</c:v>
                </c:pt>
                <c:pt idx="4649">
                  <c:v>#N/A</c:v>
                </c:pt>
                <c:pt idx="4650">
                  <c:v>#N/A</c:v>
                </c:pt>
                <c:pt idx="4651">
                  <c:v>#N/A</c:v>
                </c:pt>
                <c:pt idx="4652">
                  <c:v>#N/A</c:v>
                </c:pt>
                <c:pt idx="4653">
                  <c:v>#N/A</c:v>
                </c:pt>
                <c:pt idx="4654">
                  <c:v>#N/A</c:v>
                </c:pt>
                <c:pt idx="4655">
                  <c:v>#N/A</c:v>
                </c:pt>
                <c:pt idx="4656">
                  <c:v>#N/A</c:v>
                </c:pt>
                <c:pt idx="4657">
                  <c:v>#N/A</c:v>
                </c:pt>
                <c:pt idx="4658">
                  <c:v>#N/A</c:v>
                </c:pt>
                <c:pt idx="4659">
                  <c:v>#N/A</c:v>
                </c:pt>
                <c:pt idx="4660">
                  <c:v>#N/A</c:v>
                </c:pt>
                <c:pt idx="4661">
                  <c:v>#N/A</c:v>
                </c:pt>
                <c:pt idx="4662">
                  <c:v>#N/A</c:v>
                </c:pt>
                <c:pt idx="4663">
                  <c:v>#N/A</c:v>
                </c:pt>
                <c:pt idx="4664">
                  <c:v>#N/A</c:v>
                </c:pt>
                <c:pt idx="4665">
                  <c:v>#N/A</c:v>
                </c:pt>
                <c:pt idx="4666">
                  <c:v>#N/A</c:v>
                </c:pt>
                <c:pt idx="4667">
                  <c:v>#N/A</c:v>
                </c:pt>
                <c:pt idx="4668">
                  <c:v>#N/A</c:v>
                </c:pt>
                <c:pt idx="4669">
                  <c:v>#N/A</c:v>
                </c:pt>
                <c:pt idx="4670">
                  <c:v>#N/A</c:v>
                </c:pt>
                <c:pt idx="4671">
                  <c:v>#N/A</c:v>
                </c:pt>
                <c:pt idx="4672">
                  <c:v>#N/A</c:v>
                </c:pt>
                <c:pt idx="4673">
                  <c:v>#N/A</c:v>
                </c:pt>
                <c:pt idx="4674">
                  <c:v>#N/A</c:v>
                </c:pt>
                <c:pt idx="4675">
                  <c:v>#N/A</c:v>
                </c:pt>
                <c:pt idx="4676">
                  <c:v>#N/A</c:v>
                </c:pt>
                <c:pt idx="4677">
                  <c:v>#N/A</c:v>
                </c:pt>
                <c:pt idx="4678">
                  <c:v>#N/A</c:v>
                </c:pt>
                <c:pt idx="4679">
                  <c:v>#N/A</c:v>
                </c:pt>
                <c:pt idx="4680">
                  <c:v>#N/A</c:v>
                </c:pt>
                <c:pt idx="4681">
                  <c:v>#N/A</c:v>
                </c:pt>
                <c:pt idx="4682">
                  <c:v>#N/A</c:v>
                </c:pt>
                <c:pt idx="4683">
                  <c:v>#N/A</c:v>
                </c:pt>
                <c:pt idx="4684">
                  <c:v>#N/A</c:v>
                </c:pt>
                <c:pt idx="4685">
                  <c:v>#N/A</c:v>
                </c:pt>
                <c:pt idx="4686">
                  <c:v>#N/A</c:v>
                </c:pt>
                <c:pt idx="4687">
                  <c:v>#N/A</c:v>
                </c:pt>
                <c:pt idx="4688">
                  <c:v>#N/A</c:v>
                </c:pt>
                <c:pt idx="4689">
                  <c:v>#N/A</c:v>
                </c:pt>
                <c:pt idx="4690">
                  <c:v>#N/A</c:v>
                </c:pt>
                <c:pt idx="4691">
                  <c:v>#N/A</c:v>
                </c:pt>
                <c:pt idx="4692">
                  <c:v>#N/A</c:v>
                </c:pt>
                <c:pt idx="4693">
                  <c:v>#N/A</c:v>
                </c:pt>
                <c:pt idx="4694">
                  <c:v>#N/A</c:v>
                </c:pt>
                <c:pt idx="4695">
                  <c:v>#N/A</c:v>
                </c:pt>
                <c:pt idx="4696">
                  <c:v>#N/A</c:v>
                </c:pt>
                <c:pt idx="4697">
                  <c:v>#N/A</c:v>
                </c:pt>
                <c:pt idx="4698">
                  <c:v>#N/A</c:v>
                </c:pt>
                <c:pt idx="4699">
                  <c:v>#N/A</c:v>
                </c:pt>
                <c:pt idx="4700">
                  <c:v>#N/A</c:v>
                </c:pt>
                <c:pt idx="4701">
                  <c:v>#N/A</c:v>
                </c:pt>
                <c:pt idx="4702">
                  <c:v>#N/A</c:v>
                </c:pt>
                <c:pt idx="4703">
                  <c:v>#N/A</c:v>
                </c:pt>
                <c:pt idx="4704">
                  <c:v>#N/A</c:v>
                </c:pt>
                <c:pt idx="4705">
                  <c:v>#N/A</c:v>
                </c:pt>
                <c:pt idx="4706">
                  <c:v>#N/A</c:v>
                </c:pt>
                <c:pt idx="4707">
                  <c:v>#N/A</c:v>
                </c:pt>
                <c:pt idx="4708">
                  <c:v>#N/A</c:v>
                </c:pt>
                <c:pt idx="4709">
                  <c:v>#N/A</c:v>
                </c:pt>
                <c:pt idx="4710">
                  <c:v>#N/A</c:v>
                </c:pt>
                <c:pt idx="4711">
                  <c:v>#N/A</c:v>
                </c:pt>
                <c:pt idx="4712">
                  <c:v>#N/A</c:v>
                </c:pt>
                <c:pt idx="4713">
                  <c:v>#N/A</c:v>
                </c:pt>
                <c:pt idx="4714">
                  <c:v>#N/A</c:v>
                </c:pt>
                <c:pt idx="4715">
                  <c:v>#N/A</c:v>
                </c:pt>
                <c:pt idx="4716">
                  <c:v>#N/A</c:v>
                </c:pt>
                <c:pt idx="4717">
                  <c:v>#N/A</c:v>
                </c:pt>
                <c:pt idx="4718">
                  <c:v>#N/A</c:v>
                </c:pt>
                <c:pt idx="4719">
                  <c:v>#N/A</c:v>
                </c:pt>
                <c:pt idx="4720">
                  <c:v>#N/A</c:v>
                </c:pt>
                <c:pt idx="4721">
                  <c:v>#N/A</c:v>
                </c:pt>
                <c:pt idx="4722">
                  <c:v>#N/A</c:v>
                </c:pt>
                <c:pt idx="4723">
                  <c:v>#N/A</c:v>
                </c:pt>
                <c:pt idx="4724">
                  <c:v>#N/A</c:v>
                </c:pt>
                <c:pt idx="4725">
                  <c:v>#N/A</c:v>
                </c:pt>
                <c:pt idx="4726">
                  <c:v>#N/A</c:v>
                </c:pt>
                <c:pt idx="4727">
                  <c:v>#N/A</c:v>
                </c:pt>
                <c:pt idx="4728">
                  <c:v>#N/A</c:v>
                </c:pt>
                <c:pt idx="4729">
                  <c:v>#N/A</c:v>
                </c:pt>
                <c:pt idx="4730">
                  <c:v>#N/A</c:v>
                </c:pt>
                <c:pt idx="4731">
                  <c:v>#N/A</c:v>
                </c:pt>
                <c:pt idx="4732">
                  <c:v>#N/A</c:v>
                </c:pt>
                <c:pt idx="4733">
                  <c:v>#N/A</c:v>
                </c:pt>
                <c:pt idx="4734">
                  <c:v>#N/A</c:v>
                </c:pt>
                <c:pt idx="4735">
                  <c:v>#N/A</c:v>
                </c:pt>
                <c:pt idx="4736">
                  <c:v>#N/A</c:v>
                </c:pt>
                <c:pt idx="4737">
                  <c:v>#N/A</c:v>
                </c:pt>
                <c:pt idx="4738">
                  <c:v>#N/A</c:v>
                </c:pt>
                <c:pt idx="4739">
                  <c:v>#N/A</c:v>
                </c:pt>
                <c:pt idx="4740">
                  <c:v>#N/A</c:v>
                </c:pt>
                <c:pt idx="4741">
                  <c:v>#N/A</c:v>
                </c:pt>
                <c:pt idx="4742">
                  <c:v>#N/A</c:v>
                </c:pt>
                <c:pt idx="4743">
                  <c:v>#N/A</c:v>
                </c:pt>
                <c:pt idx="4744">
                  <c:v>#N/A</c:v>
                </c:pt>
                <c:pt idx="4745">
                  <c:v>#N/A</c:v>
                </c:pt>
                <c:pt idx="4746">
                  <c:v>#N/A</c:v>
                </c:pt>
                <c:pt idx="4747">
                  <c:v>#N/A</c:v>
                </c:pt>
                <c:pt idx="4748">
                  <c:v>#N/A</c:v>
                </c:pt>
                <c:pt idx="4749">
                  <c:v>#N/A</c:v>
                </c:pt>
                <c:pt idx="4750">
                  <c:v>#N/A</c:v>
                </c:pt>
                <c:pt idx="4751">
                  <c:v>#N/A</c:v>
                </c:pt>
                <c:pt idx="4752">
                  <c:v>#N/A</c:v>
                </c:pt>
                <c:pt idx="4753">
                  <c:v>#N/A</c:v>
                </c:pt>
                <c:pt idx="4754">
                  <c:v>#N/A</c:v>
                </c:pt>
                <c:pt idx="4755">
                  <c:v>#N/A</c:v>
                </c:pt>
                <c:pt idx="4756">
                  <c:v>#N/A</c:v>
                </c:pt>
                <c:pt idx="4757">
                  <c:v>#N/A</c:v>
                </c:pt>
                <c:pt idx="4758">
                  <c:v>#N/A</c:v>
                </c:pt>
                <c:pt idx="4759">
                  <c:v>#N/A</c:v>
                </c:pt>
                <c:pt idx="4760">
                  <c:v>#N/A</c:v>
                </c:pt>
                <c:pt idx="4761">
                  <c:v>#N/A</c:v>
                </c:pt>
                <c:pt idx="4762">
                  <c:v>#N/A</c:v>
                </c:pt>
                <c:pt idx="4763">
                  <c:v>#N/A</c:v>
                </c:pt>
                <c:pt idx="4764">
                  <c:v>#N/A</c:v>
                </c:pt>
                <c:pt idx="4765">
                  <c:v>#N/A</c:v>
                </c:pt>
                <c:pt idx="4766">
                  <c:v>#N/A</c:v>
                </c:pt>
                <c:pt idx="4767">
                  <c:v>#N/A</c:v>
                </c:pt>
                <c:pt idx="4768">
                  <c:v>#N/A</c:v>
                </c:pt>
                <c:pt idx="4769">
                  <c:v>#N/A</c:v>
                </c:pt>
                <c:pt idx="4770">
                  <c:v>#N/A</c:v>
                </c:pt>
                <c:pt idx="4771">
                  <c:v>#N/A</c:v>
                </c:pt>
                <c:pt idx="4772">
                  <c:v>#N/A</c:v>
                </c:pt>
                <c:pt idx="4773">
                  <c:v>#N/A</c:v>
                </c:pt>
                <c:pt idx="4774">
                  <c:v>#N/A</c:v>
                </c:pt>
                <c:pt idx="4775">
                  <c:v>#N/A</c:v>
                </c:pt>
                <c:pt idx="4776">
                  <c:v>#N/A</c:v>
                </c:pt>
                <c:pt idx="4777">
                  <c:v>#N/A</c:v>
                </c:pt>
                <c:pt idx="4778">
                  <c:v>#N/A</c:v>
                </c:pt>
                <c:pt idx="4779">
                  <c:v>#N/A</c:v>
                </c:pt>
                <c:pt idx="4780">
                  <c:v>#N/A</c:v>
                </c:pt>
                <c:pt idx="4781">
                  <c:v>#N/A</c:v>
                </c:pt>
                <c:pt idx="4782">
                  <c:v>#N/A</c:v>
                </c:pt>
                <c:pt idx="4783">
                  <c:v>#N/A</c:v>
                </c:pt>
                <c:pt idx="4784">
                  <c:v>#N/A</c:v>
                </c:pt>
                <c:pt idx="4785">
                  <c:v>#N/A</c:v>
                </c:pt>
                <c:pt idx="4786">
                  <c:v>#N/A</c:v>
                </c:pt>
                <c:pt idx="4787">
                  <c:v>#N/A</c:v>
                </c:pt>
                <c:pt idx="4788">
                  <c:v>#N/A</c:v>
                </c:pt>
                <c:pt idx="4789">
                  <c:v>#N/A</c:v>
                </c:pt>
                <c:pt idx="4790">
                  <c:v>#N/A</c:v>
                </c:pt>
                <c:pt idx="4791">
                  <c:v>#N/A</c:v>
                </c:pt>
                <c:pt idx="4792">
                  <c:v>#N/A</c:v>
                </c:pt>
                <c:pt idx="4793">
                  <c:v>#N/A</c:v>
                </c:pt>
                <c:pt idx="4794">
                  <c:v>#N/A</c:v>
                </c:pt>
                <c:pt idx="4795">
                  <c:v>#N/A</c:v>
                </c:pt>
                <c:pt idx="4796">
                  <c:v>#N/A</c:v>
                </c:pt>
                <c:pt idx="4797">
                  <c:v>#N/A</c:v>
                </c:pt>
                <c:pt idx="4798">
                  <c:v>#N/A</c:v>
                </c:pt>
                <c:pt idx="4799">
                  <c:v>#N/A</c:v>
                </c:pt>
                <c:pt idx="4800">
                  <c:v>#N/A</c:v>
                </c:pt>
                <c:pt idx="4801">
                  <c:v>#N/A</c:v>
                </c:pt>
                <c:pt idx="4802">
                  <c:v>#N/A</c:v>
                </c:pt>
                <c:pt idx="4803">
                  <c:v>#N/A</c:v>
                </c:pt>
                <c:pt idx="4804">
                  <c:v>#N/A</c:v>
                </c:pt>
                <c:pt idx="4805">
                  <c:v>#N/A</c:v>
                </c:pt>
                <c:pt idx="4806">
                  <c:v>#N/A</c:v>
                </c:pt>
                <c:pt idx="4807">
                  <c:v>#N/A</c:v>
                </c:pt>
                <c:pt idx="4808">
                  <c:v>#N/A</c:v>
                </c:pt>
                <c:pt idx="4809">
                  <c:v>#N/A</c:v>
                </c:pt>
                <c:pt idx="4810">
                  <c:v>#N/A</c:v>
                </c:pt>
                <c:pt idx="4811">
                  <c:v>#N/A</c:v>
                </c:pt>
                <c:pt idx="4812">
                  <c:v>#N/A</c:v>
                </c:pt>
                <c:pt idx="4813">
                  <c:v>#N/A</c:v>
                </c:pt>
                <c:pt idx="4814">
                  <c:v>#N/A</c:v>
                </c:pt>
                <c:pt idx="4815">
                  <c:v>#N/A</c:v>
                </c:pt>
                <c:pt idx="4816">
                  <c:v>#N/A</c:v>
                </c:pt>
                <c:pt idx="4817">
                  <c:v>#N/A</c:v>
                </c:pt>
                <c:pt idx="4818">
                  <c:v>#N/A</c:v>
                </c:pt>
                <c:pt idx="4819">
                  <c:v>#N/A</c:v>
                </c:pt>
                <c:pt idx="4820">
                  <c:v>#N/A</c:v>
                </c:pt>
                <c:pt idx="4821">
                  <c:v>#N/A</c:v>
                </c:pt>
                <c:pt idx="4822">
                  <c:v>#N/A</c:v>
                </c:pt>
                <c:pt idx="4823">
                  <c:v>#N/A</c:v>
                </c:pt>
                <c:pt idx="4824">
                  <c:v>#N/A</c:v>
                </c:pt>
                <c:pt idx="4825">
                  <c:v>#N/A</c:v>
                </c:pt>
                <c:pt idx="4826">
                  <c:v>#N/A</c:v>
                </c:pt>
                <c:pt idx="4827">
                  <c:v>#N/A</c:v>
                </c:pt>
                <c:pt idx="4828">
                  <c:v>#N/A</c:v>
                </c:pt>
                <c:pt idx="4829">
                  <c:v>#N/A</c:v>
                </c:pt>
                <c:pt idx="4830">
                  <c:v>#N/A</c:v>
                </c:pt>
                <c:pt idx="4831">
                  <c:v>#N/A</c:v>
                </c:pt>
                <c:pt idx="4832">
                  <c:v>#N/A</c:v>
                </c:pt>
                <c:pt idx="4833">
                  <c:v>#N/A</c:v>
                </c:pt>
                <c:pt idx="4834">
                  <c:v>#N/A</c:v>
                </c:pt>
                <c:pt idx="4835">
                  <c:v>#N/A</c:v>
                </c:pt>
                <c:pt idx="4836">
                  <c:v>#N/A</c:v>
                </c:pt>
                <c:pt idx="4837">
                  <c:v>#N/A</c:v>
                </c:pt>
                <c:pt idx="4838">
                  <c:v>#N/A</c:v>
                </c:pt>
                <c:pt idx="4839">
                  <c:v>#N/A</c:v>
                </c:pt>
                <c:pt idx="4840">
                  <c:v>#N/A</c:v>
                </c:pt>
                <c:pt idx="4841">
                  <c:v>#N/A</c:v>
                </c:pt>
                <c:pt idx="4842">
                  <c:v>#N/A</c:v>
                </c:pt>
                <c:pt idx="4843">
                  <c:v>#N/A</c:v>
                </c:pt>
                <c:pt idx="4844">
                  <c:v>#N/A</c:v>
                </c:pt>
                <c:pt idx="4845">
                  <c:v>#N/A</c:v>
                </c:pt>
                <c:pt idx="4846">
                  <c:v>#N/A</c:v>
                </c:pt>
                <c:pt idx="4847">
                  <c:v>#N/A</c:v>
                </c:pt>
                <c:pt idx="4848">
                  <c:v>#N/A</c:v>
                </c:pt>
                <c:pt idx="4849">
                  <c:v>#N/A</c:v>
                </c:pt>
                <c:pt idx="4850">
                  <c:v>#N/A</c:v>
                </c:pt>
                <c:pt idx="4851">
                  <c:v>#N/A</c:v>
                </c:pt>
                <c:pt idx="4852">
                  <c:v>#N/A</c:v>
                </c:pt>
                <c:pt idx="4853">
                  <c:v>#N/A</c:v>
                </c:pt>
                <c:pt idx="4854">
                  <c:v>#N/A</c:v>
                </c:pt>
                <c:pt idx="4855">
                  <c:v>#N/A</c:v>
                </c:pt>
                <c:pt idx="4856">
                  <c:v>#N/A</c:v>
                </c:pt>
                <c:pt idx="4857">
                  <c:v>#N/A</c:v>
                </c:pt>
                <c:pt idx="4858">
                  <c:v>#N/A</c:v>
                </c:pt>
                <c:pt idx="4859">
                  <c:v>#N/A</c:v>
                </c:pt>
                <c:pt idx="4860">
                  <c:v>#N/A</c:v>
                </c:pt>
                <c:pt idx="4861">
                  <c:v>#N/A</c:v>
                </c:pt>
                <c:pt idx="4862">
                  <c:v>#N/A</c:v>
                </c:pt>
                <c:pt idx="4863">
                  <c:v>#N/A</c:v>
                </c:pt>
                <c:pt idx="4864">
                  <c:v>#N/A</c:v>
                </c:pt>
                <c:pt idx="4865">
                  <c:v>#N/A</c:v>
                </c:pt>
                <c:pt idx="4866">
                  <c:v>#N/A</c:v>
                </c:pt>
                <c:pt idx="4867">
                  <c:v>#N/A</c:v>
                </c:pt>
                <c:pt idx="4868">
                  <c:v>#N/A</c:v>
                </c:pt>
                <c:pt idx="4869">
                  <c:v>#N/A</c:v>
                </c:pt>
                <c:pt idx="4870">
                  <c:v>#N/A</c:v>
                </c:pt>
                <c:pt idx="4871">
                  <c:v>#N/A</c:v>
                </c:pt>
                <c:pt idx="4872">
                  <c:v>#N/A</c:v>
                </c:pt>
                <c:pt idx="4873">
                  <c:v>#N/A</c:v>
                </c:pt>
                <c:pt idx="4874">
                  <c:v>#N/A</c:v>
                </c:pt>
                <c:pt idx="4875">
                  <c:v>#N/A</c:v>
                </c:pt>
                <c:pt idx="4876">
                  <c:v>#N/A</c:v>
                </c:pt>
                <c:pt idx="4877">
                  <c:v>#N/A</c:v>
                </c:pt>
                <c:pt idx="4878">
                  <c:v>#N/A</c:v>
                </c:pt>
                <c:pt idx="4879">
                  <c:v>#N/A</c:v>
                </c:pt>
                <c:pt idx="4880">
                  <c:v>#N/A</c:v>
                </c:pt>
                <c:pt idx="4881">
                  <c:v>#N/A</c:v>
                </c:pt>
                <c:pt idx="4882">
                  <c:v>#N/A</c:v>
                </c:pt>
                <c:pt idx="4883">
                  <c:v>#N/A</c:v>
                </c:pt>
                <c:pt idx="4884">
                  <c:v>#N/A</c:v>
                </c:pt>
                <c:pt idx="4885">
                  <c:v>#N/A</c:v>
                </c:pt>
                <c:pt idx="4886">
                  <c:v>#N/A</c:v>
                </c:pt>
                <c:pt idx="4887">
                  <c:v>#N/A</c:v>
                </c:pt>
                <c:pt idx="4888">
                  <c:v>#N/A</c:v>
                </c:pt>
                <c:pt idx="4889">
                  <c:v>#N/A</c:v>
                </c:pt>
                <c:pt idx="4890">
                  <c:v>#N/A</c:v>
                </c:pt>
                <c:pt idx="4891">
                  <c:v>#N/A</c:v>
                </c:pt>
                <c:pt idx="4892">
                  <c:v>#N/A</c:v>
                </c:pt>
                <c:pt idx="4893">
                  <c:v>#N/A</c:v>
                </c:pt>
                <c:pt idx="4894">
                  <c:v>#N/A</c:v>
                </c:pt>
                <c:pt idx="4895">
                  <c:v>#N/A</c:v>
                </c:pt>
                <c:pt idx="4896">
                  <c:v>#N/A</c:v>
                </c:pt>
                <c:pt idx="4897">
                  <c:v>#N/A</c:v>
                </c:pt>
                <c:pt idx="4898">
                  <c:v>#N/A</c:v>
                </c:pt>
                <c:pt idx="4899">
                  <c:v>#N/A</c:v>
                </c:pt>
                <c:pt idx="4900">
                  <c:v>#N/A</c:v>
                </c:pt>
                <c:pt idx="4901">
                  <c:v>#N/A</c:v>
                </c:pt>
                <c:pt idx="4902">
                  <c:v>#N/A</c:v>
                </c:pt>
                <c:pt idx="4903">
                  <c:v>#N/A</c:v>
                </c:pt>
                <c:pt idx="4904">
                  <c:v>#N/A</c:v>
                </c:pt>
                <c:pt idx="4905">
                  <c:v>#N/A</c:v>
                </c:pt>
                <c:pt idx="4906">
                  <c:v>#N/A</c:v>
                </c:pt>
                <c:pt idx="4907">
                  <c:v>#N/A</c:v>
                </c:pt>
                <c:pt idx="4908">
                  <c:v>#N/A</c:v>
                </c:pt>
                <c:pt idx="4909">
                  <c:v>#N/A</c:v>
                </c:pt>
                <c:pt idx="4910">
                  <c:v>#N/A</c:v>
                </c:pt>
                <c:pt idx="4911">
                  <c:v>#N/A</c:v>
                </c:pt>
                <c:pt idx="4912">
                  <c:v>#N/A</c:v>
                </c:pt>
                <c:pt idx="4913">
                  <c:v>#N/A</c:v>
                </c:pt>
                <c:pt idx="4914">
                  <c:v>#N/A</c:v>
                </c:pt>
                <c:pt idx="4915">
                  <c:v>#N/A</c:v>
                </c:pt>
                <c:pt idx="4916">
                  <c:v>#N/A</c:v>
                </c:pt>
                <c:pt idx="4917">
                  <c:v>#N/A</c:v>
                </c:pt>
                <c:pt idx="4918">
                  <c:v>#N/A</c:v>
                </c:pt>
                <c:pt idx="4919">
                  <c:v>#N/A</c:v>
                </c:pt>
                <c:pt idx="4920">
                  <c:v>#N/A</c:v>
                </c:pt>
                <c:pt idx="4921">
                  <c:v>#N/A</c:v>
                </c:pt>
                <c:pt idx="4922">
                  <c:v>#N/A</c:v>
                </c:pt>
                <c:pt idx="4923">
                  <c:v>#N/A</c:v>
                </c:pt>
                <c:pt idx="4924">
                  <c:v>#N/A</c:v>
                </c:pt>
                <c:pt idx="4925">
                  <c:v>#N/A</c:v>
                </c:pt>
                <c:pt idx="4926">
                  <c:v>#N/A</c:v>
                </c:pt>
                <c:pt idx="4927">
                  <c:v>#N/A</c:v>
                </c:pt>
                <c:pt idx="4928">
                  <c:v>#N/A</c:v>
                </c:pt>
                <c:pt idx="4929">
                  <c:v>#N/A</c:v>
                </c:pt>
                <c:pt idx="4930">
                  <c:v>#N/A</c:v>
                </c:pt>
                <c:pt idx="4931">
                  <c:v>#N/A</c:v>
                </c:pt>
                <c:pt idx="4932">
                  <c:v>#N/A</c:v>
                </c:pt>
                <c:pt idx="4933">
                  <c:v>#N/A</c:v>
                </c:pt>
                <c:pt idx="4934">
                  <c:v>#N/A</c:v>
                </c:pt>
                <c:pt idx="4935">
                  <c:v>#N/A</c:v>
                </c:pt>
                <c:pt idx="4936">
                  <c:v>#N/A</c:v>
                </c:pt>
                <c:pt idx="4937">
                  <c:v>#N/A</c:v>
                </c:pt>
                <c:pt idx="4938">
                  <c:v>#N/A</c:v>
                </c:pt>
                <c:pt idx="4939">
                  <c:v>#N/A</c:v>
                </c:pt>
                <c:pt idx="4940">
                  <c:v>#N/A</c:v>
                </c:pt>
                <c:pt idx="4941">
                  <c:v>#N/A</c:v>
                </c:pt>
                <c:pt idx="4942">
                  <c:v>#N/A</c:v>
                </c:pt>
                <c:pt idx="4943">
                  <c:v>#N/A</c:v>
                </c:pt>
                <c:pt idx="4944">
                  <c:v>#N/A</c:v>
                </c:pt>
                <c:pt idx="4945">
                  <c:v>#N/A</c:v>
                </c:pt>
                <c:pt idx="4946">
                  <c:v>#N/A</c:v>
                </c:pt>
                <c:pt idx="4947">
                  <c:v>#N/A</c:v>
                </c:pt>
                <c:pt idx="4948">
                  <c:v>#N/A</c:v>
                </c:pt>
                <c:pt idx="4949">
                  <c:v>#N/A</c:v>
                </c:pt>
                <c:pt idx="4950">
                  <c:v>#N/A</c:v>
                </c:pt>
                <c:pt idx="4951">
                  <c:v>#N/A</c:v>
                </c:pt>
                <c:pt idx="4952">
                  <c:v>#N/A</c:v>
                </c:pt>
                <c:pt idx="4953">
                  <c:v>#N/A</c:v>
                </c:pt>
                <c:pt idx="4954">
                  <c:v>#N/A</c:v>
                </c:pt>
                <c:pt idx="4955">
                  <c:v>#N/A</c:v>
                </c:pt>
                <c:pt idx="4956">
                  <c:v>#N/A</c:v>
                </c:pt>
                <c:pt idx="4957">
                  <c:v>#N/A</c:v>
                </c:pt>
                <c:pt idx="4958">
                  <c:v>#N/A</c:v>
                </c:pt>
                <c:pt idx="4959">
                  <c:v>#N/A</c:v>
                </c:pt>
                <c:pt idx="4960">
                  <c:v>#N/A</c:v>
                </c:pt>
                <c:pt idx="4961">
                  <c:v>#N/A</c:v>
                </c:pt>
                <c:pt idx="4962">
                  <c:v>#N/A</c:v>
                </c:pt>
                <c:pt idx="4963">
                  <c:v>#N/A</c:v>
                </c:pt>
                <c:pt idx="4964">
                  <c:v>#N/A</c:v>
                </c:pt>
                <c:pt idx="4965">
                  <c:v>#N/A</c:v>
                </c:pt>
                <c:pt idx="4966">
                  <c:v>#N/A</c:v>
                </c:pt>
                <c:pt idx="4967">
                  <c:v>#N/A</c:v>
                </c:pt>
                <c:pt idx="4968">
                  <c:v>#N/A</c:v>
                </c:pt>
                <c:pt idx="4969">
                  <c:v>#N/A</c:v>
                </c:pt>
                <c:pt idx="4970">
                  <c:v>#N/A</c:v>
                </c:pt>
                <c:pt idx="4971">
                  <c:v>#N/A</c:v>
                </c:pt>
                <c:pt idx="4972">
                  <c:v>#N/A</c:v>
                </c:pt>
                <c:pt idx="4973">
                  <c:v>#N/A</c:v>
                </c:pt>
                <c:pt idx="4974">
                  <c:v>#N/A</c:v>
                </c:pt>
                <c:pt idx="4975">
                  <c:v>#N/A</c:v>
                </c:pt>
                <c:pt idx="4976">
                  <c:v>#N/A</c:v>
                </c:pt>
                <c:pt idx="4977">
                  <c:v>#N/A</c:v>
                </c:pt>
                <c:pt idx="4978">
                  <c:v>#N/A</c:v>
                </c:pt>
                <c:pt idx="4979">
                  <c:v>#N/A</c:v>
                </c:pt>
                <c:pt idx="4980">
                  <c:v>#N/A</c:v>
                </c:pt>
                <c:pt idx="4981">
                  <c:v>#N/A</c:v>
                </c:pt>
                <c:pt idx="4982">
                  <c:v>#N/A</c:v>
                </c:pt>
                <c:pt idx="4983">
                  <c:v>#N/A</c:v>
                </c:pt>
                <c:pt idx="4984">
                  <c:v>#N/A</c:v>
                </c:pt>
                <c:pt idx="4985">
                  <c:v>#N/A</c:v>
                </c:pt>
                <c:pt idx="4986">
                  <c:v>#N/A</c:v>
                </c:pt>
                <c:pt idx="4987">
                  <c:v>#N/A</c:v>
                </c:pt>
                <c:pt idx="4988">
                  <c:v>#N/A</c:v>
                </c:pt>
                <c:pt idx="4989">
                  <c:v>#N/A</c:v>
                </c:pt>
                <c:pt idx="4990">
                  <c:v>#N/A</c:v>
                </c:pt>
                <c:pt idx="4991">
                  <c:v>#N/A</c:v>
                </c:pt>
                <c:pt idx="4992">
                  <c:v>#N/A</c:v>
                </c:pt>
                <c:pt idx="4993">
                  <c:v>#N/A</c:v>
                </c:pt>
                <c:pt idx="4994">
                  <c:v>#N/A</c:v>
                </c:pt>
                <c:pt idx="4995">
                  <c:v>#N/A</c:v>
                </c:pt>
                <c:pt idx="4996">
                  <c:v>#N/A</c:v>
                </c:pt>
                <c:pt idx="4997">
                  <c:v>#N/A</c:v>
                </c:pt>
                <c:pt idx="4998">
                  <c:v>#N/A</c:v>
                </c:pt>
                <c:pt idx="4999">
                  <c:v>#N/A</c:v>
                </c:pt>
                <c:pt idx="5000">
                  <c:v>#N/A</c:v>
                </c:pt>
                <c:pt idx="5001">
                  <c:v>#N/A</c:v>
                </c:pt>
                <c:pt idx="5002">
                  <c:v>#N/A</c:v>
                </c:pt>
                <c:pt idx="5003">
                  <c:v>#N/A</c:v>
                </c:pt>
                <c:pt idx="5004">
                  <c:v>#N/A</c:v>
                </c:pt>
                <c:pt idx="5005">
                  <c:v>#N/A</c:v>
                </c:pt>
                <c:pt idx="5006">
                  <c:v>#N/A</c:v>
                </c:pt>
                <c:pt idx="5007">
                  <c:v>#N/A</c:v>
                </c:pt>
                <c:pt idx="5008">
                  <c:v>#N/A</c:v>
                </c:pt>
                <c:pt idx="5009">
                  <c:v>#N/A</c:v>
                </c:pt>
                <c:pt idx="5010">
                  <c:v>#N/A</c:v>
                </c:pt>
                <c:pt idx="5011">
                  <c:v>#N/A</c:v>
                </c:pt>
                <c:pt idx="5012">
                  <c:v>#N/A</c:v>
                </c:pt>
                <c:pt idx="5013">
                  <c:v>#N/A</c:v>
                </c:pt>
                <c:pt idx="5014">
                  <c:v>#N/A</c:v>
                </c:pt>
                <c:pt idx="5015">
                  <c:v>#N/A</c:v>
                </c:pt>
                <c:pt idx="5016">
                  <c:v>#N/A</c:v>
                </c:pt>
                <c:pt idx="5017">
                  <c:v>#N/A</c:v>
                </c:pt>
                <c:pt idx="5018">
                  <c:v>#N/A</c:v>
                </c:pt>
                <c:pt idx="5019">
                  <c:v>#N/A</c:v>
                </c:pt>
                <c:pt idx="5020">
                  <c:v>#N/A</c:v>
                </c:pt>
                <c:pt idx="5021">
                  <c:v>#N/A</c:v>
                </c:pt>
                <c:pt idx="5022">
                  <c:v>#N/A</c:v>
                </c:pt>
                <c:pt idx="5023">
                  <c:v>#N/A</c:v>
                </c:pt>
                <c:pt idx="5024">
                  <c:v>#N/A</c:v>
                </c:pt>
                <c:pt idx="5025">
                  <c:v>#N/A</c:v>
                </c:pt>
                <c:pt idx="5026">
                  <c:v>#N/A</c:v>
                </c:pt>
                <c:pt idx="5027">
                  <c:v>#N/A</c:v>
                </c:pt>
                <c:pt idx="5028">
                  <c:v>#N/A</c:v>
                </c:pt>
                <c:pt idx="5029">
                  <c:v>#N/A</c:v>
                </c:pt>
                <c:pt idx="5030">
                  <c:v>#N/A</c:v>
                </c:pt>
                <c:pt idx="5031">
                  <c:v>#N/A</c:v>
                </c:pt>
                <c:pt idx="5032">
                  <c:v>#N/A</c:v>
                </c:pt>
                <c:pt idx="5033">
                  <c:v>#N/A</c:v>
                </c:pt>
                <c:pt idx="5034">
                  <c:v>#N/A</c:v>
                </c:pt>
                <c:pt idx="5035">
                  <c:v>#N/A</c:v>
                </c:pt>
                <c:pt idx="5036">
                  <c:v>#N/A</c:v>
                </c:pt>
                <c:pt idx="5037">
                  <c:v>#N/A</c:v>
                </c:pt>
                <c:pt idx="5038">
                  <c:v>#N/A</c:v>
                </c:pt>
                <c:pt idx="5039">
                  <c:v>#N/A</c:v>
                </c:pt>
                <c:pt idx="5040">
                  <c:v>#N/A</c:v>
                </c:pt>
                <c:pt idx="5041">
                  <c:v>#N/A</c:v>
                </c:pt>
                <c:pt idx="5042">
                  <c:v>#N/A</c:v>
                </c:pt>
                <c:pt idx="5043">
                  <c:v>#N/A</c:v>
                </c:pt>
                <c:pt idx="5044">
                  <c:v>#N/A</c:v>
                </c:pt>
                <c:pt idx="5045">
                  <c:v>#N/A</c:v>
                </c:pt>
                <c:pt idx="5046">
                  <c:v>#N/A</c:v>
                </c:pt>
                <c:pt idx="5047">
                  <c:v>#N/A</c:v>
                </c:pt>
                <c:pt idx="5048">
                  <c:v>#N/A</c:v>
                </c:pt>
                <c:pt idx="5049">
                  <c:v>#N/A</c:v>
                </c:pt>
                <c:pt idx="5050">
                  <c:v>#N/A</c:v>
                </c:pt>
                <c:pt idx="5051">
                  <c:v>#N/A</c:v>
                </c:pt>
                <c:pt idx="5052">
                  <c:v>#N/A</c:v>
                </c:pt>
                <c:pt idx="5053">
                  <c:v>#N/A</c:v>
                </c:pt>
                <c:pt idx="5054">
                  <c:v>#N/A</c:v>
                </c:pt>
                <c:pt idx="5055">
                  <c:v>#N/A</c:v>
                </c:pt>
                <c:pt idx="5056">
                  <c:v>#N/A</c:v>
                </c:pt>
                <c:pt idx="5057">
                  <c:v>#N/A</c:v>
                </c:pt>
                <c:pt idx="5058">
                  <c:v>#N/A</c:v>
                </c:pt>
                <c:pt idx="5059">
                  <c:v>#N/A</c:v>
                </c:pt>
                <c:pt idx="5060">
                  <c:v>#N/A</c:v>
                </c:pt>
                <c:pt idx="5061">
                  <c:v>#N/A</c:v>
                </c:pt>
                <c:pt idx="5062">
                  <c:v>#N/A</c:v>
                </c:pt>
                <c:pt idx="5063">
                  <c:v>#N/A</c:v>
                </c:pt>
                <c:pt idx="5064">
                  <c:v>#N/A</c:v>
                </c:pt>
                <c:pt idx="5065">
                  <c:v>#N/A</c:v>
                </c:pt>
                <c:pt idx="5066">
                  <c:v>#N/A</c:v>
                </c:pt>
                <c:pt idx="5067">
                  <c:v>#N/A</c:v>
                </c:pt>
                <c:pt idx="5068">
                  <c:v>#N/A</c:v>
                </c:pt>
                <c:pt idx="5069">
                  <c:v>#N/A</c:v>
                </c:pt>
                <c:pt idx="5070">
                  <c:v>#N/A</c:v>
                </c:pt>
                <c:pt idx="5071">
                  <c:v>#N/A</c:v>
                </c:pt>
                <c:pt idx="5072">
                  <c:v>#N/A</c:v>
                </c:pt>
                <c:pt idx="5073">
                  <c:v>#N/A</c:v>
                </c:pt>
                <c:pt idx="5074">
                  <c:v>#N/A</c:v>
                </c:pt>
                <c:pt idx="5075">
                  <c:v>#N/A</c:v>
                </c:pt>
                <c:pt idx="5076">
                  <c:v>#N/A</c:v>
                </c:pt>
                <c:pt idx="5077">
                  <c:v>#N/A</c:v>
                </c:pt>
                <c:pt idx="5078">
                  <c:v>#N/A</c:v>
                </c:pt>
                <c:pt idx="5079">
                  <c:v>#N/A</c:v>
                </c:pt>
                <c:pt idx="5080">
                  <c:v>#N/A</c:v>
                </c:pt>
                <c:pt idx="5081">
                  <c:v>#N/A</c:v>
                </c:pt>
                <c:pt idx="5082">
                  <c:v>#N/A</c:v>
                </c:pt>
                <c:pt idx="5083">
                  <c:v>#N/A</c:v>
                </c:pt>
                <c:pt idx="5084">
                  <c:v>#N/A</c:v>
                </c:pt>
                <c:pt idx="5085">
                  <c:v>#N/A</c:v>
                </c:pt>
                <c:pt idx="5086">
                  <c:v>#N/A</c:v>
                </c:pt>
                <c:pt idx="5087">
                  <c:v>#N/A</c:v>
                </c:pt>
                <c:pt idx="5088">
                  <c:v>#N/A</c:v>
                </c:pt>
                <c:pt idx="5089">
                  <c:v>#N/A</c:v>
                </c:pt>
                <c:pt idx="5090">
                  <c:v>#N/A</c:v>
                </c:pt>
                <c:pt idx="5091">
                  <c:v>#N/A</c:v>
                </c:pt>
                <c:pt idx="5092">
                  <c:v>#N/A</c:v>
                </c:pt>
                <c:pt idx="5093">
                  <c:v>#N/A</c:v>
                </c:pt>
                <c:pt idx="5094">
                  <c:v>#N/A</c:v>
                </c:pt>
                <c:pt idx="5095">
                  <c:v>#N/A</c:v>
                </c:pt>
                <c:pt idx="5096">
                  <c:v>#N/A</c:v>
                </c:pt>
                <c:pt idx="5097">
                  <c:v>#N/A</c:v>
                </c:pt>
                <c:pt idx="5098">
                  <c:v>#N/A</c:v>
                </c:pt>
                <c:pt idx="5099">
                  <c:v>#N/A</c:v>
                </c:pt>
                <c:pt idx="5100">
                  <c:v>#N/A</c:v>
                </c:pt>
                <c:pt idx="5101">
                  <c:v>#N/A</c:v>
                </c:pt>
                <c:pt idx="5102">
                  <c:v>#N/A</c:v>
                </c:pt>
                <c:pt idx="5103">
                  <c:v>#N/A</c:v>
                </c:pt>
                <c:pt idx="5104">
                  <c:v>#N/A</c:v>
                </c:pt>
                <c:pt idx="5105">
                  <c:v>#N/A</c:v>
                </c:pt>
                <c:pt idx="5106">
                  <c:v>#N/A</c:v>
                </c:pt>
                <c:pt idx="5107">
                  <c:v>#N/A</c:v>
                </c:pt>
                <c:pt idx="5108">
                  <c:v>#N/A</c:v>
                </c:pt>
                <c:pt idx="5109">
                  <c:v>#N/A</c:v>
                </c:pt>
                <c:pt idx="5110">
                  <c:v>#N/A</c:v>
                </c:pt>
                <c:pt idx="5111">
                  <c:v>#N/A</c:v>
                </c:pt>
                <c:pt idx="5112">
                  <c:v>#N/A</c:v>
                </c:pt>
                <c:pt idx="5113">
                  <c:v>#N/A</c:v>
                </c:pt>
                <c:pt idx="5114">
                  <c:v>#N/A</c:v>
                </c:pt>
                <c:pt idx="5115">
                  <c:v>#N/A</c:v>
                </c:pt>
                <c:pt idx="5116">
                  <c:v>#N/A</c:v>
                </c:pt>
                <c:pt idx="5117">
                  <c:v>#N/A</c:v>
                </c:pt>
                <c:pt idx="5118">
                  <c:v>#N/A</c:v>
                </c:pt>
                <c:pt idx="5119">
                  <c:v>#N/A</c:v>
                </c:pt>
                <c:pt idx="5120">
                  <c:v>#N/A</c:v>
                </c:pt>
                <c:pt idx="5121">
                  <c:v>#N/A</c:v>
                </c:pt>
                <c:pt idx="5122">
                  <c:v>#N/A</c:v>
                </c:pt>
                <c:pt idx="5123">
                  <c:v>#N/A</c:v>
                </c:pt>
                <c:pt idx="5124">
                  <c:v>#N/A</c:v>
                </c:pt>
                <c:pt idx="5125">
                  <c:v>#N/A</c:v>
                </c:pt>
                <c:pt idx="5126">
                  <c:v>#N/A</c:v>
                </c:pt>
                <c:pt idx="5127">
                  <c:v>#N/A</c:v>
                </c:pt>
                <c:pt idx="5128">
                  <c:v>#N/A</c:v>
                </c:pt>
                <c:pt idx="5129">
                  <c:v>#N/A</c:v>
                </c:pt>
                <c:pt idx="5130">
                  <c:v>#N/A</c:v>
                </c:pt>
                <c:pt idx="5131">
                  <c:v>#N/A</c:v>
                </c:pt>
                <c:pt idx="5132">
                  <c:v>#N/A</c:v>
                </c:pt>
                <c:pt idx="5133">
                  <c:v>#N/A</c:v>
                </c:pt>
                <c:pt idx="5134">
                  <c:v>#N/A</c:v>
                </c:pt>
                <c:pt idx="5135">
                  <c:v>#N/A</c:v>
                </c:pt>
                <c:pt idx="5136">
                  <c:v>#N/A</c:v>
                </c:pt>
                <c:pt idx="5137">
                  <c:v>#N/A</c:v>
                </c:pt>
                <c:pt idx="5138">
                  <c:v>#N/A</c:v>
                </c:pt>
                <c:pt idx="5139">
                  <c:v>#N/A</c:v>
                </c:pt>
                <c:pt idx="5140">
                  <c:v>#N/A</c:v>
                </c:pt>
                <c:pt idx="5141">
                  <c:v>#N/A</c:v>
                </c:pt>
                <c:pt idx="5142">
                  <c:v>#N/A</c:v>
                </c:pt>
                <c:pt idx="5143">
                  <c:v>#N/A</c:v>
                </c:pt>
                <c:pt idx="5144">
                  <c:v>#N/A</c:v>
                </c:pt>
                <c:pt idx="5145">
                  <c:v>#N/A</c:v>
                </c:pt>
                <c:pt idx="5146">
                  <c:v>#N/A</c:v>
                </c:pt>
                <c:pt idx="5147">
                  <c:v>#N/A</c:v>
                </c:pt>
                <c:pt idx="5148">
                  <c:v>#N/A</c:v>
                </c:pt>
                <c:pt idx="5149">
                  <c:v>#N/A</c:v>
                </c:pt>
                <c:pt idx="5150">
                  <c:v>#N/A</c:v>
                </c:pt>
                <c:pt idx="5151">
                  <c:v>#N/A</c:v>
                </c:pt>
                <c:pt idx="5152">
                  <c:v>#N/A</c:v>
                </c:pt>
                <c:pt idx="5153">
                  <c:v>#N/A</c:v>
                </c:pt>
                <c:pt idx="5154">
                  <c:v>#N/A</c:v>
                </c:pt>
                <c:pt idx="5155">
                  <c:v>#N/A</c:v>
                </c:pt>
                <c:pt idx="5156">
                  <c:v>#N/A</c:v>
                </c:pt>
                <c:pt idx="5157">
                  <c:v>#N/A</c:v>
                </c:pt>
                <c:pt idx="5158">
                  <c:v>#N/A</c:v>
                </c:pt>
                <c:pt idx="5159">
                  <c:v>#N/A</c:v>
                </c:pt>
                <c:pt idx="5160">
                  <c:v>#N/A</c:v>
                </c:pt>
                <c:pt idx="5161">
                  <c:v>#N/A</c:v>
                </c:pt>
                <c:pt idx="5162">
                  <c:v>#N/A</c:v>
                </c:pt>
                <c:pt idx="5163">
                  <c:v>#N/A</c:v>
                </c:pt>
                <c:pt idx="5164">
                  <c:v>#N/A</c:v>
                </c:pt>
                <c:pt idx="5165">
                  <c:v>#N/A</c:v>
                </c:pt>
                <c:pt idx="5166">
                  <c:v>#N/A</c:v>
                </c:pt>
                <c:pt idx="5167">
                  <c:v>#N/A</c:v>
                </c:pt>
                <c:pt idx="5168">
                  <c:v>#N/A</c:v>
                </c:pt>
                <c:pt idx="5169">
                  <c:v>#N/A</c:v>
                </c:pt>
                <c:pt idx="5170">
                  <c:v>#N/A</c:v>
                </c:pt>
                <c:pt idx="5171">
                  <c:v>#N/A</c:v>
                </c:pt>
                <c:pt idx="5172">
                  <c:v>#N/A</c:v>
                </c:pt>
                <c:pt idx="5173">
                  <c:v>#N/A</c:v>
                </c:pt>
                <c:pt idx="5174">
                  <c:v>#N/A</c:v>
                </c:pt>
                <c:pt idx="5175">
                  <c:v>#N/A</c:v>
                </c:pt>
                <c:pt idx="5176">
                  <c:v>#N/A</c:v>
                </c:pt>
                <c:pt idx="5177">
                  <c:v>#N/A</c:v>
                </c:pt>
                <c:pt idx="5178">
                  <c:v>#N/A</c:v>
                </c:pt>
                <c:pt idx="5179">
                  <c:v>#N/A</c:v>
                </c:pt>
                <c:pt idx="5180">
                  <c:v>#N/A</c:v>
                </c:pt>
                <c:pt idx="5181">
                  <c:v>#N/A</c:v>
                </c:pt>
                <c:pt idx="5182">
                  <c:v>#N/A</c:v>
                </c:pt>
                <c:pt idx="5183">
                  <c:v>#N/A</c:v>
                </c:pt>
                <c:pt idx="5184">
                  <c:v>#N/A</c:v>
                </c:pt>
                <c:pt idx="5185">
                  <c:v>#N/A</c:v>
                </c:pt>
                <c:pt idx="5186">
                  <c:v>#N/A</c:v>
                </c:pt>
                <c:pt idx="5187">
                  <c:v>#N/A</c:v>
                </c:pt>
                <c:pt idx="5188">
                  <c:v>#N/A</c:v>
                </c:pt>
                <c:pt idx="5189">
                  <c:v>#N/A</c:v>
                </c:pt>
                <c:pt idx="5190">
                  <c:v>#N/A</c:v>
                </c:pt>
                <c:pt idx="5191">
                  <c:v>#N/A</c:v>
                </c:pt>
                <c:pt idx="5192">
                  <c:v>#N/A</c:v>
                </c:pt>
                <c:pt idx="5193">
                  <c:v>#N/A</c:v>
                </c:pt>
                <c:pt idx="5194">
                  <c:v>#N/A</c:v>
                </c:pt>
                <c:pt idx="5195">
                  <c:v>#N/A</c:v>
                </c:pt>
                <c:pt idx="5196">
                  <c:v>#N/A</c:v>
                </c:pt>
                <c:pt idx="5197">
                  <c:v>#N/A</c:v>
                </c:pt>
                <c:pt idx="5198">
                  <c:v>#N/A</c:v>
                </c:pt>
                <c:pt idx="5199">
                  <c:v>#N/A</c:v>
                </c:pt>
                <c:pt idx="5200">
                  <c:v>#N/A</c:v>
                </c:pt>
                <c:pt idx="5201">
                  <c:v>#N/A</c:v>
                </c:pt>
                <c:pt idx="5202">
                  <c:v>#N/A</c:v>
                </c:pt>
                <c:pt idx="5203">
                  <c:v>#N/A</c:v>
                </c:pt>
                <c:pt idx="5204">
                  <c:v>#N/A</c:v>
                </c:pt>
                <c:pt idx="5205">
                  <c:v>#N/A</c:v>
                </c:pt>
                <c:pt idx="5206">
                  <c:v>#N/A</c:v>
                </c:pt>
                <c:pt idx="5207">
                  <c:v>#N/A</c:v>
                </c:pt>
                <c:pt idx="5208">
                  <c:v>#N/A</c:v>
                </c:pt>
                <c:pt idx="5209">
                  <c:v>#N/A</c:v>
                </c:pt>
                <c:pt idx="5210">
                  <c:v>#N/A</c:v>
                </c:pt>
                <c:pt idx="5211">
                  <c:v>#N/A</c:v>
                </c:pt>
                <c:pt idx="5212">
                  <c:v>#N/A</c:v>
                </c:pt>
                <c:pt idx="5213">
                  <c:v>#N/A</c:v>
                </c:pt>
                <c:pt idx="5214">
                  <c:v>#N/A</c:v>
                </c:pt>
                <c:pt idx="5215">
                  <c:v>#N/A</c:v>
                </c:pt>
                <c:pt idx="5216">
                  <c:v>#N/A</c:v>
                </c:pt>
                <c:pt idx="5217">
                  <c:v>#N/A</c:v>
                </c:pt>
                <c:pt idx="5218">
                  <c:v>#N/A</c:v>
                </c:pt>
                <c:pt idx="5219">
                  <c:v>#N/A</c:v>
                </c:pt>
                <c:pt idx="5220">
                  <c:v>#N/A</c:v>
                </c:pt>
                <c:pt idx="5221">
                  <c:v>#N/A</c:v>
                </c:pt>
                <c:pt idx="5222">
                  <c:v>#N/A</c:v>
                </c:pt>
                <c:pt idx="5223">
                  <c:v>#N/A</c:v>
                </c:pt>
                <c:pt idx="5224">
                  <c:v>#N/A</c:v>
                </c:pt>
                <c:pt idx="5225">
                  <c:v>#N/A</c:v>
                </c:pt>
                <c:pt idx="5226">
                  <c:v>#N/A</c:v>
                </c:pt>
                <c:pt idx="5227">
                  <c:v>#N/A</c:v>
                </c:pt>
                <c:pt idx="5228">
                  <c:v>#N/A</c:v>
                </c:pt>
                <c:pt idx="5229">
                  <c:v>#N/A</c:v>
                </c:pt>
                <c:pt idx="5230">
                  <c:v>#N/A</c:v>
                </c:pt>
                <c:pt idx="5231">
                  <c:v>#N/A</c:v>
                </c:pt>
                <c:pt idx="5232">
                  <c:v>#N/A</c:v>
                </c:pt>
                <c:pt idx="5233">
                  <c:v>#N/A</c:v>
                </c:pt>
                <c:pt idx="5234">
                  <c:v>#N/A</c:v>
                </c:pt>
                <c:pt idx="5235">
                  <c:v>#N/A</c:v>
                </c:pt>
                <c:pt idx="5236">
                  <c:v>#N/A</c:v>
                </c:pt>
                <c:pt idx="5237">
                  <c:v>#N/A</c:v>
                </c:pt>
                <c:pt idx="5238">
                  <c:v>#N/A</c:v>
                </c:pt>
                <c:pt idx="5239">
                  <c:v>#N/A</c:v>
                </c:pt>
                <c:pt idx="5240">
                  <c:v>#N/A</c:v>
                </c:pt>
                <c:pt idx="5241">
                  <c:v>#N/A</c:v>
                </c:pt>
                <c:pt idx="5242">
                  <c:v>#N/A</c:v>
                </c:pt>
                <c:pt idx="5243">
                  <c:v>#N/A</c:v>
                </c:pt>
                <c:pt idx="5244">
                  <c:v>#N/A</c:v>
                </c:pt>
                <c:pt idx="5245">
                  <c:v>#N/A</c:v>
                </c:pt>
                <c:pt idx="5246">
                  <c:v>#N/A</c:v>
                </c:pt>
                <c:pt idx="5247">
                  <c:v>#N/A</c:v>
                </c:pt>
                <c:pt idx="5248">
                  <c:v>#N/A</c:v>
                </c:pt>
                <c:pt idx="5249">
                  <c:v>#N/A</c:v>
                </c:pt>
                <c:pt idx="5250">
                  <c:v>#N/A</c:v>
                </c:pt>
                <c:pt idx="5251">
                  <c:v>#N/A</c:v>
                </c:pt>
                <c:pt idx="5252">
                  <c:v>#N/A</c:v>
                </c:pt>
                <c:pt idx="5253">
                  <c:v>#N/A</c:v>
                </c:pt>
                <c:pt idx="5254">
                  <c:v>#N/A</c:v>
                </c:pt>
                <c:pt idx="5255">
                  <c:v>#N/A</c:v>
                </c:pt>
                <c:pt idx="5256">
                  <c:v>#N/A</c:v>
                </c:pt>
                <c:pt idx="5257">
                  <c:v>#N/A</c:v>
                </c:pt>
                <c:pt idx="5258">
                  <c:v>#N/A</c:v>
                </c:pt>
                <c:pt idx="5259">
                  <c:v>#N/A</c:v>
                </c:pt>
                <c:pt idx="5260">
                  <c:v>#N/A</c:v>
                </c:pt>
                <c:pt idx="5261">
                  <c:v>#N/A</c:v>
                </c:pt>
                <c:pt idx="5262">
                  <c:v>#N/A</c:v>
                </c:pt>
                <c:pt idx="5263">
                  <c:v>#N/A</c:v>
                </c:pt>
                <c:pt idx="5264">
                  <c:v>#N/A</c:v>
                </c:pt>
                <c:pt idx="5265">
                  <c:v>#N/A</c:v>
                </c:pt>
                <c:pt idx="5266">
                  <c:v>#N/A</c:v>
                </c:pt>
                <c:pt idx="5267">
                  <c:v>#N/A</c:v>
                </c:pt>
                <c:pt idx="5268">
                  <c:v>#N/A</c:v>
                </c:pt>
                <c:pt idx="5269">
                  <c:v>#N/A</c:v>
                </c:pt>
                <c:pt idx="5270">
                  <c:v>#N/A</c:v>
                </c:pt>
                <c:pt idx="5271">
                  <c:v>#N/A</c:v>
                </c:pt>
                <c:pt idx="5272">
                  <c:v>#N/A</c:v>
                </c:pt>
                <c:pt idx="5273">
                  <c:v>#N/A</c:v>
                </c:pt>
                <c:pt idx="5274">
                  <c:v>#N/A</c:v>
                </c:pt>
                <c:pt idx="5275">
                  <c:v>#N/A</c:v>
                </c:pt>
                <c:pt idx="5276">
                  <c:v>#N/A</c:v>
                </c:pt>
                <c:pt idx="5277">
                  <c:v>#N/A</c:v>
                </c:pt>
                <c:pt idx="5278">
                  <c:v>#N/A</c:v>
                </c:pt>
                <c:pt idx="5279">
                  <c:v>#N/A</c:v>
                </c:pt>
                <c:pt idx="5280">
                  <c:v>#N/A</c:v>
                </c:pt>
                <c:pt idx="5281">
                  <c:v>#N/A</c:v>
                </c:pt>
                <c:pt idx="5282">
                  <c:v>#N/A</c:v>
                </c:pt>
                <c:pt idx="5283">
                  <c:v>#N/A</c:v>
                </c:pt>
                <c:pt idx="5284">
                  <c:v>#N/A</c:v>
                </c:pt>
                <c:pt idx="5285">
                  <c:v>#N/A</c:v>
                </c:pt>
                <c:pt idx="5286">
                  <c:v>#N/A</c:v>
                </c:pt>
                <c:pt idx="5287">
                  <c:v>#N/A</c:v>
                </c:pt>
                <c:pt idx="5288">
                  <c:v>#N/A</c:v>
                </c:pt>
                <c:pt idx="5289">
                  <c:v>#N/A</c:v>
                </c:pt>
                <c:pt idx="5290">
                  <c:v>#N/A</c:v>
                </c:pt>
                <c:pt idx="5291">
                  <c:v>#N/A</c:v>
                </c:pt>
                <c:pt idx="5292">
                  <c:v>#N/A</c:v>
                </c:pt>
                <c:pt idx="5293">
                  <c:v>#N/A</c:v>
                </c:pt>
                <c:pt idx="5294">
                  <c:v>#N/A</c:v>
                </c:pt>
                <c:pt idx="5295">
                  <c:v>#N/A</c:v>
                </c:pt>
                <c:pt idx="5296">
                  <c:v>#N/A</c:v>
                </c:pt>
                <c:pt idx="5297">
                  <c:v>#N/A</c:v>
                </c:pt>
                <c:pt idx="5298">
                  <c:v>#N/A</c:v>
                </c:pt>
                <c:pt idx="5299">
                  <c:v>#N/A</c:v>
                </c:pt>
                <c:pt idx="5300">
                  <c:v>#N/A</c:v>
                </c:pt>
                <c:pt idx="5301">
                  <c:v>#N/A</c:v>
                </c:pt>
                <c:pt idx="5302">
                  <c:v>#N/A</c:v>
                </c:pt>
                <c:pt idx="5303">
                  <c:v>#N/A</c:v>
                </c:pt>
                <c:pt idx="5304">
                  <c:v>#N/A</c:v>
                </c:pt>
                <c:pt idx="5305">
                  <c:v>#N/A</c:v>
                </c:pt>
                <c:pt idx="5306">
                  <c:v>#N/A</c:v>
                </c:pt>
                <c:pt idx="5307">
                  <c:v>#N/A</c:v>
                </c:pt>
                <c:pt idx="5308">
                  <c:v>#N/A</c:v>
                </c:pt>
                <c:pt idx="5309">
                  <c:v>#N/A</c:v>
                </c:pt>
                <c:pt idx="5310">
                  <c:v>#N/A</c:v>
                </c:pt>
                <c:pt idx="5311">
                  <c:v>#N/A</c:v>
                </c:pt>
                <c:pt idx="5312">
                  <c:v>#N/A</c:v>
                </c:pt>
                <c:pt idx="5313">
                  <c:v>#N/A</c:v>
                </c:pt>
                <c:pt idx="5314">
                  <c:v>#N/A</c:v>
                </c:pt>
                <c:pt idx="5315">
                  <c:v>#N/A</c:v>
                </c:pt>
                <c:pt idx="5316">
                  <c:v>#N/A</c:v>
                </c:pt>
                <c:pt idx="5317">
                  <c:v>#N/A</c:v>
                </c:pt>
                <c:pt idx="5318">
                  <c:v>#N/A</c:v>
                </c:pt>
                <c:pt idx="5319">
                  <c:v>#N/A</c:v>
                </c:pt>
                <c:pt idx="5320">
                  <c:v>#N/A</c:v>
                </c:pt>
                <c:pt idx="5321">
                  <c:v>#N/A</c:v>
                </c:pt>
                <c:pt idx="5322">
                  <c:v>#N/A</c:v>
                </c:pt>
                <c:pt idx="5323">
                  <c:v>#N/A</c:v>
                </c:pt>
                <c:pt idx="5324">
                  <c:v>#N/A</c:v>
                </c:pt>
                <c:pt idx="5325">
                  <c:v>#N/A</c:v>
                </c:pt>
                <c:pt idx="5326">
                  <c:v>#N/A</c:v>
                </c:pt>
                <c:pt idx="5327">
                  <c:v>#N/A</c:v>
                </c:pt>
                <c:pt idx="5328">
                  <c:v>#N/A</c:v>
                </c:pt>
                <c:pt idx="5329">
                  <c:v>#N/A</c:v>
                </c:pt>
                <c:pt idx="5330">
                  <c:v>#N/A</c:v>
                </c:pt>
                <c:pt idx="5331">
                  <c:v>#N/A</c:v>
                </c:pt>
                <c:pt idx="5332">
                  <c:v>#N/A</c:v>
                </c:pt>
                <c:pt idx="5333">
                  <c:v>#N/A</c:v>
                </c:pt>
                <c:pt idx="5334">
                  <c:v>#N/A</c:v>
                </c:pt>
                <c:pt idx="5335">
                  <c:v>#N/A</c:v>
                </c:pt>
                <c:pt idx="5336">
                  <c:v>#N/A</c:v>
                </c:pt>
                <c:pt idx="5337">
                  <c:v>#N/A</c:v>
                </c:pt>
                <c:pt idx="5338">
                  <c:v>#N/A</c:v>
                </c:pt>
                <c:pt idx="5339">
                  <c:v>#N/A</c:v>
                </c:pt>
                <c:pt idx="5340">
                  <c:v>#N/A</c:v>
                </c:pt>
                <c:pt idx="5341">
                  <c:v>#N/A</c:v>
                </c:pt>
                <c:pt idx="5342">
                  <c:v>#N/A</c:v>
                </c:pt>
                <c:pt idx="5343">
                  <c:v>#N/A</c:v>
                </c:pt>
                <c:pt idx="5344">
                  <c:v>#N/A</c:v>
                </c:pt>
                <c:pt idx="5345">
                  <c:v>#N/A</c:v>
                </c:pt>
                <c:pt idx="5346">
                  <c:v>#N/A</c:v>
                </c:pt>
                <c:pt idx="5347">
                  <c:v>#N/A</c:v>
                </c:pt>
                <c:pt idx="5348">
                  <c:v>#N/A</c:v>
                </c:pt>
                <c:pt idx="5349">
                  <c:v>#N/A</c:v>
                </c:pt>
                <c:pt idx="5350">
                  <c:v>#N/A</c:v>
                </c:pt>
                <c:pt idx="5351">
                  <c:v>#N/A</c:v>
                </c:pt>
                <c:pt idx="5352">
                  <c:v>#N/A</c:v>
                </c:pt>
                <c:pt idx="5353">
                  <c:v>#N/A</c:v>
                </c:pt>
                <c:pt idx="5354">
                  <c:v>#N/A</c:v>
                </c:pt>
                <c:pt idx="5355">
                  <c:v>#N/A</c:v>
                </c:pt>
                <c:pt idx="5356">
                  <c:v>#N/A</c:v>
                </c:pt>
                <c:pt idx="5357">
                  <c:v>#N/A</c:v>
                </c:pt>
                <c:pt idx="5358">
                  <c:v>#N/A</c:v>
                </c:pt>
                <c:pt idx="5359">
                  <c:v>#N/A</c:v>
                </c:pt>
                <c:pt idx="5360">
                  <c:v>#N/A</c:v>
                </c:pt>
                <c:pt idx="5361">
                  <c:v>#N/A</c:v>
                </c:pt>
                <c:pt idx="5362">
                  <c:v>#N/A</c:v>
                </c:pt>
                <c:pt idx="5363">
                  <c:v>#N/A</c:v>
                </c:pt>
                <c:pt idx="5364">
                  <c:v>#N/A</c:v>
                </c:pt>
                <c:pt idx="5365">
                  <c:v>#N/A</c:v>
                </c:pt>
                <c:pt idx="5366">
                  <c:v>#N/A</c:v>
                </c:pt>
                <c:pt idx="5367">
                  <c:v>#N/A</c:v>
                </c:pt>
                <c:pt idx="5368">
                  <c:v>#N/A</c:v>
                </c:pt>
                <c:pt idx="5369">
                  <c:v>#N/A</c:v>
                </c:pt>
                <c:pt idx="5370">
                  <c:v>#N/A</c:v>
                </c:pt>
                <c:pt idx="5371">
                  <c:v>#N/A</c:v>
                </c:pt>
                <c:pt idx="5372">
                  <c:v>#N/A</c:v>
                </c:pt>
                <c:pt idx="5373">
                  <c:v>#N/A</c:v>
                </c:pt>
                <c:pt idx="5374">
                  <c:v>#N/A</c:v>
                </c:pt>
                <c:pt idx="5375">
                  <c:v>#N/A</c:v>
                </c:pt>
                <c:pt idx="5376">
                  <c:v>#N/A</c:v>
                </c:pt>
                <c:pt idx="5377">
                  <c:v>#N/A</c:v>
                </c:pt>
                <c:pt idx="5378">
                  <c:v>#N/A</c:v>
                </c:pt>
                <c:pt idx="5379">
                  <c:v>#N/A</c:v>
                </c:pt>
                <c:pt idx="5380">
                  <c:v>#N/A</c:v>
                </c:pt>
                <c:pt idx="5381">
                  <c:v>#N/A</c:v>
                </c:pt>
                <c:pt idx="5382">
                  <c:v>#N/A</c:v>
                </c:pt>
                <c:pt idx="5383">
                  <c:v>#N/A</c:v>
                </c:pt>
                <c:pt idx="5384">
                  <c:v>#N/A</c:v>
                </c:pt>
                <c:pt idx="5385">
                  <c:v>#N/A</c:v>
                </c:pt>
                <c:pt idx="5386">
                  <c:v>#N/A</c:v>
                </c:pt>
                <c:pt idx="5387">
                  <c:v>#N/A</c:v>
                </c:pt>
                <c:pt idx="5388">
                  <c:v>#N/A</c:v>
                </c:pt>
                <c:pt idx="5389">
                  <c:v>#N/A</c:v>
                </c:pt>
                <c:pt idx="5390">
                  <c:v>#N/A</c:v>
                </c:pt>
                <c:pt idx="5391">
                  <c:v>#N/A</c:v>
                </c:pt>
                <c:pt idx="5392">
                  <c:v>#N/A</c:v>
                </c:pt>
                <c:pt idx="5393">
                  <c:v>#N/A</c:v>
                </c:pt>
                <c:pt idx="5394">
                  <c:v>#N/A</c:v>
                </c:pt>
                <c:pt idx="5395">
                  <c:v>#N/A</c:v>
                </c:pt>
                <c:pt idx="5396">
                  <c:v>#N/A</c:v>
                </c:pt>
                <c:pt idx="5397">
                  <c:v>#N/A</c:v>
                </c:pt>
                <c:pt idx="5398">
                  <c:v>#N/A</c:v>
                </c:pt>
                <c:pt idx="5399">
                  <c:v>#N/A</c:v>
                </c:pt>
                <c:pt idx="5400">
                  <c:v>#N/A</c:v>
                </c:pt>
                <c:pt idx="5401">
                  <c:v>#N/A</c:v>
                </c:pt>
                <c:pt idx="5402">
                  <c:v>#N/A</c:v>
                </c:pt>
                <c:pt idx="5403">
                  <c:v>#N/A</c:v>
                </c:pt>
                <c:pt idx="5404">
                  <c:v>#N/A</c:v>
                </c:pt>
                <c:pt idx="5405">
                  <c:v>#N/A</c:v>
                </c:pt>
                <c:pt idx="5406">
                  <c:v>#N/A</c:v>
                </c:pt>
                <c:pt idx="5407">
                  <c:v>#N/A</c:v>
                </c:pt>
                <c:pt idx="5408">
                  <c:v>#N/A</c:v>
                </c:pt>
                <c:pt idx="5409">
                  <c:v>#N/A</c:v>
                </c:pt>
                <c:pt idx="5410">
                  <c:v>#N/A</c:v>
                </c:pt>
                <c:pt idx="5411">
                  <c:v>#N/A</c:v>
                </c:pt>
                <c:pt idx="5412">
                  <c:v>#N/A</c:v>
                </c:pt>
                <c:pt idx="5413">
                  <c:v>#N/A</c:v>
                </c:pt>
                <c:pt idx="5414">
                  <c:v>#N/A</c:v>
                </c:pt>
                <c:pt idx="5415">
                  <c:v>#N/A</c:v>
                </c:pt>
                <c:pt idx="5416">
                  <c:v>#N/A</c:v>
                </c:pt>
                <c:pt idx="5417">
                  <c:v>#N/A</c:v>
                </c:pt>
                <c:pt idx="5418">
                  <c:v>#N/A</c:v>
                </c:pt>
                <c:pt idx="5419">
                  <c:v>#N/A</c:v>
                </c:pt>
                <c:pt idx="5420">
                  <c:v>#N/A</c:v>
                </c:pt>
                <c:pt idx="5421">
                  <c:v>#N/A</c:v>
                </c:pt>
                <c:pt idx="5422">
                  <c:v>#N/A</c:v>
                </c:pt>
                <c:pt idx="5423">
                  <c:v>#N/A</c:v>
                </c:pt>
                <c:pt idx="5424">
                  <c:v>#N/A</c:v>
                </c:pt>
                <c:pt idx="5425">
                  <c:v>#N/A</c:v>
                </c:pt>
                <c:pt idx="5426">
                  <c:v>#N/A</c:v>
                </c:pt>
                <c:pt idx="5427">
                  <c:v>#N/A</c:v>
                </c:pt>
                <c:pt idx="5428">
                  <c:v>#N/A</c:v>
                </c:pt>
                <c:pt idx="5429">
                  <c:v>#N/A</c:v>
                </c:pt>
                <c:pt idx="5430">
                  <c:v>#N/A</c:v>
                </c:pt>
                <c:pt idx="5431">
                  <c:v>#N/A</c:v>
                </c:pt>
                <c:pt idx="5432">
                  <c:v>#N/A</c:v>
                </c:pt>
                <c:pt idx="5433">
                  <c:v>#N/A</c:v>
                </c:pt>
                <c:pt idx="5434">
                  <c:v>#N/A</c:v>
                </c:pt>
                <c:pt idx="5435">
                  <c:v>#N/A</c:v>
                </c:pt>
                <c:pt idx="5436">
                  <c:v>#N/A</c:v>
                </c:pt>
                <c:pt idx="5437">
                  <c:v>#N/A</c:v>
                </c:pt>
                <c:pt idx="5438">
                  <c:v>#N/A</c:v>
                </c:pt>
                <c:pt idx="5439">
                  <c:v>#N/A</c:v>
                </c:pt>
                <c:pt idx="5440">
                  <c:v>#N/A</c:v>
                </c:pt>
                <c:pt idx="5441">
                  <c:v>#N/A</c:v>
                </c:pt>
                <c:pt idx="5442">
                  <c:v>#N/A</c:v>
                </c:pt>
                <c:pt idx="5443">
                  <c:v>#N/A</c:v>
                </c:pt>
                <c:pt idx="5444">
                  <c:v>#N/A</c:v>
                </c:pt>
                <c:pt idx="5445">
                  <c:v>#N/A</c:v>
                </c:pt>
                <c:pt idx="5446">
                  <c:v>#N/A</c:v>
                </c:pt>
                <c:pt idx="5447">
                  <c:v>#N/A</c:v>
                </c:pt>
                <c:pt idx="5448">
                  <c:v>#N/A</c:v>
                </c:pt>
                <c:pt idx="5449">
                  <c:v>#N/A</c:v>
                </c:pt>
                <c:pt idx="5450">
                  <c:v>#N/A</c:v>
                </c:pt>
                <c:pt idx="5451">
                  <c:v>#N/A</c:v>
                </c:pt>
                <c:pt idx="5452">
                  <c:v>#N/A</c:v>
                </c:pt>
                <c:pt idx="5453">
                  <c:v>#N/A</c:v>
                </c:pt>
                <c:pt idx="5454">
                  <c:v>#N/A</c:v>
                </c:pt>
                <c:pt idx="5455">
                  <c:v>#N/A</c:v>
                </c:pt>
                <c:pt idx="5456">
                  <c:v>#N/A</c:v>
                </c:pt>
                <c:pt idx="5457">
                  <c:v>#N/A</c:v>
                </c:pt>
                <c:pt idx="5458">
                  <c:v>#N/A</c:v>
                </c:pt>
                <c:pt idx="5459">
                  <c:v>#N/A</c:v>
                </c:pt>
                <c:pt idx="5460">
                  <c:v>#N/A</c:v>
                </c:pt>
                <c:pt idx="5461">
                  <c:v>#N/A</c:v>
                </c:pt>
                <c:pt idx="5462">
                  <c:v>#N/A</c:v>
                </c:pt>
                <c:pt idx="5463">
                  <c:v>#N/A</c:v>
                </c:pt>
                <c:pt idx="5464">
                  <c:v>#N/A</c:v>
                </c:pt>
                <c:pt idx="5465">
                  <c:v>#N/A</c:v>
                </c:pt>
                <c:pt idx="5466">
                  <c:v>#N/A</c:v>
                </c:pt>
                <c:pt idx="5467">
                  <c:v>#N/A</c:v>
                </c:pt>
                <c:pt idx="5468">
                  <c:v>#N/A</c:v>
                </c:pt>
                <c:pt idx="5469">
                  <c:v>#N/A</c:v>
                </c:pt>
                <c:pt idx="5470">
                  <c:v>#N/A</c:v>
                </c:pt>
                <c:pt idx="5471">
                  <c:v>#N/A</c:v>
                </c:pt>
                <c:pt idx="5472">
                  <c:v>#N/A</c:v>
                </c:pt>
                <c:pt idx="5473">
                  <c:v>#N/A</c:v>
                </c:pt>
                <c:pt idx="5474">
                  <c:v>#N/A</c:v>
                </c:pt>
                <c:pt idx="5475">
                  <c:v>#N/A</c:v>
                </c:pt>
                <c:pt idx="5476">
                  <c:v>#N/A</c:v>
                </c:pt>
                <c:pt idx="5477">
                  <c:v>#N/A</c:v>
                </c:pt>
                <c:pt idx="5478">
                  <c:v>#N/A</c:v>
                </c:pt>
                <c:pt idx="5479">
                  <c:v>#N/A</c:v>
                </c:pt>
                <c:pt idx="5480">
                  <c:v>#N/A</c:v>
                </c:pt>
                <c:pt idx="5481">
                  <c:v>#N/A</c:v>
                </c:pt>
                <c:pt idx="5482">
                  <c:v>#N/A</c:v>
                </c:pt>
                <c:pt idx="5483">
                  <c:v>#N/A</c:v>
                </c:pt>
                <c:pt idx="5484">
                  <c:v>#N/A</c:v>
                </c:pt>
                <c:pt idx="5485">
                  <c:v>#N/A</c:v>
                </c:pt>
                <c:pt idx="5486">
                  <c:v>#N/A</c:v>
                </c:pt>
                <c:pt idx="5487">
                  <c:v>#N/A</c:v>
                </c:pt>
                <c:pt idx="5488">
                  <c:v>#N/A</c:v>
                </c:pt>
                <c:pt idx="5489">
                  <c:v>#N/A</c:v>
                </c:pt>
                <c:pt idx="5490">
                  <c:v>#N/A</c:v>
                </c:pt>
                <c:pt idx="5491">
                  <c:v>#N/A</c:v>
                </c:pt>
                <c:pt idx="5492">
                  <c:v>#N/A</c:v>
                </c:pt>
                <c:pt idx="5493">
                  <c:v>#N/A</c:v>
                </c:pt>
                <c:pt idx="5494">
                  <c:v>#N/A</c:v>
                </c:pt>
                <c:pt idx="5495">
                  <c:v>#N/A</c:v>
                </c:pt>
                <c:pt idx="5496">
                  <c:v>#N/A</c:v>
                </c:pt>
                <c:pt idx="5497">
                  <c:v>#N/A</c:v>
                </c:pt>
                <c:pt idx="5498">
                  <c:v>#N/A</c:v>
                </c:pt>
                <c:pt idx="5499">
                  <c:v>#N/A</c:v>
                </c:pt>
                <c:pt idx="5500">
                  <c:v>#N/A</c:v>
                </c:pt>
                <c:pt idx="5501">
                  <c:v>#N/A</c:v>
                </c:pt>
                <c:pt idx="5502">
                  <c:v>#N/A</c:v>
                </c:pt>
                <c:pt idx="5503">
                  <c:v>#N/A</c:v>
                </c:pt>
                <c:pt idx="5504">
                  <c:v>#N/A</c:v>
                </c:pt>
                <c:pt idx="5505">
                  <c:v>#N/A</c:v>
                </c:pt>
                <c:pt idx="5506">
                  <c:v>#N/A</c:v>
                </c:pt>
                <c:pt idx="5507">
                  <c:v>#N/A</c:v>
                </c:pt>
                <c:pt idx="5508">
                  <c:v>#N/A</c:v>
                </c:pt>
                <c:pt idx="5509">
                  <c:v>#N/A</c:v>
                </c:pt>
                <c:pt idx="5510">
                  <c:v>#N/A</c:v>
                </c:pt>
                <c:pt idx="5511">
                  <c:v>#N/A</c:v>
                </c:pt>
                <c:pt idx="5512">
                  <c:v>#N/A</c:v>
                </c:pt>
                <c:pt idx="5513">
                  <c:v>#N/A</c:v>
                </c:pt>
                <c:pt idx="5514">
                  <c:v>#N/A</c:v>
                </c:pt>
                <c:pt idx="5515">
                  <c:v>#N/A</c:v>
                </c:pt>
                <c:pt idx="5516">
                  <c:v>#N/A</c:v>
                </c:pt>
                <c:pt idx="5517">
                  <c:v>#N/A</c:v>
                </c:pt>
                <c:pt idx="5518">
                  <c:v>#N/A</c:v>
                </c:pt>
                <c:pt idx="5519">
                  <c:v>#N/A</c:v>
                </c:pt>
                <c:pt idx="5520">
                  <c:v>#N/A</c:v>
                </c:pt>
                <c:pt idx="5521">
                  <c:v>#N/A</c:v>
                </c:pt>
                <c:pt idx="5522">
                  <c:v>#N/A</c:v>
                </c:pt>
                <c:pt idx="5523">
                  <c:v>#N/A</c:v>
                </c:pt>
                <c:pt idx="5524">
                  <c:v>#N/A</c:v>
                </c:pt>
                <c:pt idx="5525">
                  <c:v>#N/A</c:v>
                </c:pt>
                <c:pt idx="5526">
                  <c:v>#N/A</c:v>
                </c:pt>
                <c:pt idx="5527">
                  <c:v>#N/A</c:v>
                </c:pt>
                <c:pt idx="5528">
                  <c:v>#N/A</c:v>
                </c:pt>
                <c:pt idx="5529">
                  <c:v>#N/A</c:v>
                </c:pt>
                <c:pt idx="5530">
                  <c:v>#N/A</c:v>
                </c:pt>
                <c:pt idx="5531">
                  <c:v>#N/A</c:v>
                </c:pt>
                <c:pt idx="5532">
                  <c:v>#N/A</c:v>
                </c:pt>
                <c:pt idx="5533">
                  <c:v>#N/A</c:v>
                </c:pt>
                <c:pt idx="5534">
                  <c:v>#N/A</c:v>
                </c:pt>
                <c:pt idx="5535">
                  <c:v>#N/A</c:v>
                </c:pt>
                <c:pt idx="5536">
                  <c:v>#N/A</c:v>
                </c:pt>
                <c:pt idx="5537">
                  <c:v>#N/A</c:v>
                </c:pt>
                <c:pt idx="5538">
                  <c:v>#N/A</c:v>
                </c:pt>
                <c:pt idx="5539">
                  <c:v>#N/A</c:v>
                </c:pt>
                <c:pt idx="5540">
                  <c:v>#N/A</c:v>
                </c:pt>
                <c:pt idx="5541">
                  <c:v>#N/A</c:v>
                </c:pt>
                <c:pt idx="5542">
                  <c:v>#N/A</c:v>
                </c:pt>
                <c:pt idx="5543">
                  <c:v>#N/A</c:v>
                </c:pt>
                <c:pt idx="5544">
                  <c:v>#N/A</c:v>
                </c:pt>
                <c:pt idx="5545">
                  <c:v>#N/A</c:v>
                </c:pt>
                <c:pt idx="5546">
                  <c:v>#N/A</c:v>
                </c:pt>
                <c:pt idx="5547">
                  <c:v>#N/A</c:v>
                </c:pt>
                <c:pt idx="5548">
                  <c:v>#N/A</c:v>
                </c:pt>
                <c:pt idx="5549">
                  <c:v>#N/A</c:v>
                </c:pt>
                <c:pt idx="5550">
                  <c:v>#N/A</c:v>
                </c:pt>
                <c:pt idx="5551">
                  <c:v>#N/A</c:v>
                </c:pt>
                <c:pt idx="5552">
                  <c:v>#N/A</c:v>
                </c:pt>
                <c:pt idx="5553">
                  <c:v>#N/A</c:v>
                </c:pt>
                <c:pt idx="5554">
                  <c:v>#N/A</c:v>
                </c:pt>
                <c:pt idx="5555">
                  <c:v>#N/A</c:v>
                </c:pt>
                <c:pt idx="5556">
                  <c:v>#N/A</c:v>
                </c:pt>
                <c:pt idx="5557">
                  <c:v>#N/A</c:v>
                </c:pt>
                <c:pt idx="5558">
                  <c:v>#N/A</c:v>
                </c:pt>
                <c:pt idx="5559">
                  <c:v>#N/A</c:v>
                </c:pt>
                <c:pt idx="5560">
                  <c:v>#N/A</c:v>
                </c:pt>
                <c:pt idx="5561">
                  <c:v>#N/A</c:v>
                </c:pt>
                <c:pt idx="5562">
                  <c:v>#N/A</c:v>
                </c:pt>
                <c:pt idx="5563">
                  <c:v>#N/A</c:v>
                </c:pt>
                <c:pt idx="5564">
                  <c:v>#N/A</c:v>
                </c:pt>
                <c:pt idx="5565">
                  <c:v>#N/A</c:v>
                </c:pt>
                <c:pt idx="5566">
                  <c:v>#N/A</c:v>
                </c:pt>
                <c:pt idx="5567">
                  <c:v>#N/A</c:v>
                </c:pt>
                <c:pt idx="5568">
                  <c:v>#N/A</c:v>
                </c:pt>
                <c:pt idx="5569">
                  <c:v>#N/A</c:v>
                </c:pt>
                <c:pt idx="5570">
                  <c:v>#N/A</c:v>
                </c:pt>
                <c:pt idx="5571">
                  <c:v>#N/A</c:v>
                </c:pt>
                <c:pt idx="5572">
                  <c:v>#N/A</c:v>
                </c:pt>
                <c:pt idx="5573">
                  <c:v>#N/A</c:v>
                </c:pt>
                <c:pt idx="5574">
                  <c:v>#N/A</c:v>
                </c:pt>
                <c:pt idx="5575">
                  <c:v>#N/A</c:v>
                </c:pt>
                <c:pt idx="5576">
                  <c:v>#N/A</c:v>
                </c:pt>
                <c:pt idx="5577">
                  <c:v>#N/A</c:v>
                </c:pt>
                <c:pt idx="5578">
                  <c:v>#N/A</c:v>
                </c:pt>
                <c:pt idx="5579">
                  <c:v>#N/A</c:v>
                </c:pt>
                <c:pt idx="5580">
                  <c:v>#N/A</c:v>
                </c:pt>
                <c:pt idx="5581">
                  <c:v>#N/A</c:v>
                </c:pt>
                <c:pt idx="5582">
                  <c:v>#N/A</c:v>
                </c:pt>
                <c:pt idx="5583">
                  <c:v>#N/A</c:v>
                </c:pt>
                <c:pt idx="5584">
                  <c:v>#N/A</c:v>
                </c:pt>
                <c:pt idx="5585">
                  <c:v>#N/A</c:v>
                </c:pt>
                <c:pt idx="5586">
                  <c:v>#N/A</c:v>
                </c:pt>
                <c:pt idx="5587">
                  <c:v>#N/A</c:v>
                </c:pt>
                <c:pt idx="5588">
                  <c:v>#N/A</c:v>
                </c:pt>
                <c:pt idx="5589">
                  <c:v>#N/A</c:v>
                </c:pt>
                <c:pt idx="5590">
                  <c:v>#N/A</c:v>
                </c:pt>
                <c:pt idx="5591">
                  <c:v>#N/A</c:v>
                </c:pt>
                <c:pt idx="5592">
                  <c:v>#N/A</c:v>
                </c:pt>
                <c:pt idx="5593">
                  <c:v>#N/A</c:v>
                </c:pt>
                <c:pt idx="5594">
                  <c:v>#N/A</c:v>
                </c:pt>
                <c:pt idx="5595">
                  <c:v>#N/A</c:v>
                </c:pt>
                <c:pt idx="5596">
                  <c:v>#N/A</c:v>
                </c:pt>
                <c:pt idx="5597">
                  <c:v>#N/A</c:v>
                </c:pt>
                <c:pt idx="5598">
                  <c:v>#N/A</c:v>
                </c:pt>
                <c:pt idx="5599">
                  <c:v>#N/A</c:v>
                </c:pt>
                <c:pt idx="5600">
                  <c:v>#N/A</c:v>
                </c:pt>
                <c:pt idx="5601">
                  <c:v>#N/A</c:v>
                </c:pt>
                <c:pt idx="5602">
                  <c:v>#N/A</c:v>
                </c:pt>
                <c:pt idx="5603">
                  <c:v>#N/A</c:v>
                </c:pt>
                <c:pt idx="5604">
                  <c:v>#N/A</c:v>
                </c:pt>
                <c:pt idx="5605">
                  <c:v>#N/A</c:v>
                </c:pt>
                <c:pt idx="5606">
                  <c:v>#N/A</c:v>
                </c:pt>
                <c:pt idx="5607">
                  <c:v>#N/A</c:v>
                </c:pt>
                <c:pt idx="5608">
                  <c:v>#N/A</c:v>
                </c:pt>
                <c:pt idx="5609">
                  <c:v>#N/A</c:v>
                </c:pt>
                <c:pt idx="5610">
                  <c:v>#N/A</c:v>
                </c:pt>
                <c:pt idx="5611">
                  <c:v>#N/A</c:v>
                </c:pt>
                <c:pt idx="5612">
                  <c:v>#N/A</c:v>
                </c:pt>
                <c:pt idx="5613">
                  <c:v>#N/A</c:v>
                </c:pt>
                <c:pt idx="5614">
                  <c:v>#N/A</c:v>
                </c:pt>
                <c:pt idx="5615">
                  <c:v>#N/A</c:v>
                </c:pt>
                <c:pt idx="5616">
                  <c:v>#N/A</c:v>
                </c:pt>
                <c:pt idx="5617">
                  <c:v>#N/A</c:v>
                </c:pt>
                <c:pt idx="5618">
                  <c:v>#N/A</c:v>
                </c:pt>
                <c:pt idx="5619">
                  <c:v>#N/A</c:v>
                </c:pt>
                <c:pt idx="5620">
                  <c:v>#N/A</c:v>
                </c:pt>
                <c:pt idx="5621">
                  <c:v>#N/A</c:v>
                </c:pt>
                <c:pt idx="5622">
                  <c:v>#N/A</c:v>
                </c:pt>
                <c:pt idx="5623">
                  <c:v>#N/A</c:v>
                </c:pt>
                <c:pt idx="5624">
                  <c:v>#N/A</c:v>
                </c:pt>
                <c:pt idx="5625">
                  <c:v>#N/A</c:v>
                </c:pt>
                <c:pt idx="5626">
                  <c:v>#N/A</c:v>
                </c:pt>
                <c:pt idx="5627">
                  <c:v>#N/A</c:v>
                </c:pt>
                <c:pt idx="5628">
                  <c:v>#N/A</c:v>
                </c:pt>
                <c:pt idx="5629">
                  <c:v>#N/A</c:v>
                </c:pt>
                <c:pt idx="5630">
                  <c:v>#N/A</c:v>
                </c:pt>
                <c:pt idx="5631">
                  <c:v>#N/A</c:v>
                </c:pt>
                <c:pt idx="5632">
                  <c:v>#N/A</c:v>
                </c:pt>
                <c:pt idx="5633">
                  <c:v>#N/A</c:v>
                </c:pt>
                <c:pt idx="5634">
                  <c:v>#N/A</c:v>
                </c:pt>
                <c:pt idx="5635">
                  <c:v>#N/A</c:v>
                </c:pt>
                <c:pt idx="5636">
                  <c:v>#N/A</c:v>
                </c:pt>
                <c:pt idx="5637">
                  <c:v>#N/A</c:v>
                </c:pt>
                <c:pt idx="5638">
                  <c:v>#N/A</c:v>
                </c:pt>
                <c:pt idx="5639">
                  <c:v>#N/A</c:v>
                </c:pt>
                <c:pt idx="5640">
                  <c:v>#N/A</c:v>
                </c:pt>
                <c:pt idx="5641">
                  <c:v>#N/A</c:v>
                </c:pt>
                <c:pt idx="5642">
                  <c:v>#N/A</c:v>
                </c:pt>
                <c:pt idx="5643">
                  <c:v>#N/A</c:v>
                </c:pt>
                <c:pt idx="5644">
                  <c:v>#N/A</c:v>
                </c:pt>
                <c:pt idx="5645">
                  <c:v>#N/A</c:v>
                </c:pt>
                <c:pt idx="5646">
                  <c:v>#N/A</c:v>
                </c:pt>
                <c:pt idx="5647">
                  <c:v>#N/A</c:v>
                </c:pt>
                <c:pt idx="5648">
                  <c:v>#N/A</c:v>
                </c:pt>
                <c:pt idx="5649">
                  <c:v>#N/A</c:v>
                </c:pt>
                <c:pt idx="5650">
                  <c:v>#N/A</c:v>
                </c:pt>
                <c:pt idx="5651">
                  <c:v>#N/A</c:v>
                </c:pt>
                <c:pt idx="5652">
                  <c:v>#N/A</c:v>
                </c:pt>
                <c:pt idx="5653">
                  <c:v>#N/A</c:v>
                </c:pt>
                <c:pt idx="5654">
                  <c:v>#N/A</c:v>
                </c:pt>
                <c:pt idx="5655">
                  <c:v>#N/A</c:v>
                </c:pt>
                <c:pt idx="5656">
                  <c:v>#N/A</c:v>
                </c:pt>
                <c:pt idx="5657">
                  <c:v>#N/A</c:v>
                </c:pt>
                <c:pt idx="5658">
                  <c:v>#N/A</c:v>
                </c:pt>
                <c:pt idx="5659">
                  <c:v>#N/A</c:v>
                </c:pt>
                <c:pt idx="5660">
                  <c:v>#N/A</c:v>
                </c:pt>
                <c:pt idx="5661">
                  <c:v>#N/A</c:v>
                </c:pt>
                <c:pt idx="5662">
                  <c:v>#N/A</c:v>
                </c:pt>
                <c:pt idx="5663">
                  <c:v>#N/A</c:v>
                </c:pt>
                <c:pt idx="5664">
                  <c:v>#N/A</c:v>
                </c:pt>
                <c:pt idx="5665">
                  <c:v>#N/A</c:v>
                </c:pt>
                <c:pt idx="5666">
                  <c:v>#N/A</c:v>
                </c:pt>
                <c:pt idx="5667">
                  <c:v>#N/A</c:v>
                </c:pt>
                <c:pt idx="5668">
                  <c:v>#N/A</c:v>
                </c:pt>
                <c:pt idx="5669">
                  <c:v>#N/A</c:v>
                </c:pt>
                <c:pt idx="5670">
                  <c:v>#N/A</c:v>
                </c:pt>
                <c:pt idx="5671">
                  <c:v>#N/A</c:v>
                </c:pt>
                <c:pt idx="5672">
                  <c:v>#N/A</c:v>
                </c:pt>
                <c:pt idx="5673">
                  <c:v>#N/A</c:v>
                </c:pt>
                <c:pt idx="5674">
                  <c:v>#N/A</c:v>
                </c:pt>
                <c:pt idx="5675">
                  <c:v>#N/A</c:v>
                </c:pt>
                <c:pt idx="5676">
                  <c:v>#N/A</c:v>
                </c:pt>
                <c:pt idx="5677">
                  <c:v>#N/A</c:v>
                </c:pt>
                <c:pt idx="5678">
                  <c:v>#N/A</c:v>
                </c:pt>
                <c:pt idx="5679">
                  <c:v>#N/A</c:v>
                </c:pt>
                <c:pt idx="5680">
                  <c:v>#N/A</c:v>
                </c:pt>
                <c:pt idx="5681">
                  <c:v>#N/A</c:v>
                </c:pt>
                <c:pt idx="5682">
                  <c:v>#N/A</c:v>
                </c:pt>
                <c:pt idx="5683">
                  <c:v>#N/A</c:v>
                </c:pt>
                <c:pt idx="5684">
                  <c:v>#N/A</c:v>
                </c:pt>
                <c:pt idx="5685">
                  <c:v>#N/A</c:v>
                </c:pt>
                <c:pt idx="5686">
                  <c:v>#N/A</c:v>
                </c:pt>
                <c:pt idx="5687">
                  <c:v>#N/A</c:v>
                </c:pt>
                <c:pt idx="5688">
                  <c:v>#N/A</c:v>
                </c:pt>
                <c:pt idx="5689">
                  <c:v>#N/A</c:v>
                </c:pt>
                <c:pt idx="5690">
                  <c:v>#N/A</c:v>
                </c:pt>
                <c:pt idx="5691">
                  <c:v>#N/A</c:v>
                </c:pt>
                <c:pt idx="5692">
                  <c:v>#N/A</c:v>
                </c:pt>
                <c:pt idx="5693">
                  <c:v>#N/A</c:v>
                </c:pt>
                <c:pt idx="5694">
                  <c:v>#N/A</c:v>
                </c:pt>
                <c:pt idx="5695">
                  <c:v>#N/A</c:v>
                </c:pt>
                <c:pt idx="5696">
                  <c:v>#N/A</c:v>
                </c:pt>
                <c:pt idx="5697">
                  <c:v>#N/A</c:v>
                </c:pt>
                <c:pt idx="5698">
                  <c:v>#N/A</c:v>
                </c:pt>
                <c:pt idx="5699">
                  <c:v>#N/A</c:v>
                </c:pt>
                <c:pt idx="5700">
                  <c:v>#N/A</c:v>
                </c:pt>
                <c:pt idx="5701">
                  <c:v>#N/A</c:v>
                </c:pt>
                <c:pt idx="5702">
                  <c:v>#N/A</c:v>
                </c:pt>
                <c:pt idx="5703">
                  <c:v>#N/A</c:v>
                </c:pt>
                <c:pt idx="5704">
                  <c:v>#N/A</c:v>
                </c:pt>
                <c:pt idx="5705">
                  <c:v>#N/A</c:v>
                </c:pt>
                <c:pt idx="5706">
                  <c:v>#N/A</c:v>
                </c:pt>
                <c:pt idx="5707">
                  <c:v>#N/A</c:v>
                </c:pt>
                <c:pt idx="5708">
                  <c:v>#N/A</c:v>
                </c:pt>
                <c:pt idx="5709">
                  <c:v>#N/A</c:v>
                </c:pt>
                <c:pt idx="5710">
                  <c:v>#N/A</c:v>
                </c:pt>
                <c:pt idx="5711">
                  <c:v>#N/A</c:v>
                </c:pt>
                <c:pt idx="5712">
                  <c:v>#N/A</c:v>
                </c:pt>
                <c:pt idx="5713">
                  <c:v>#N/A</c:v>
                </c:pt>
                <c:pt idx="5714">
                  <c:v>#N/A</c:v>
                </c:pt>
                <c:pt idx="5715">
                  <c:v>#N/A</c:v>
                </c:pt>
                <c:pt idx="5716">
                  <c:v>#N/A</c:v>
                </c:pt>
                <c:pt idx="5717">
                  <c:v>#N/A</c:v>
                </c:pt>
                <c:pt idx="5718">
                  <c:v>#N/A</c:v>
                </c:pt>
                <c:pt idx="5719">
                  <c:v>#N/A</c:v>
                </c:pt>
                <c:pt idx="5720">
                  <c:v>#N/A</c:v>
                </c:pt>
                <c:pt idx="5721">
                  <c:v>#N/A</c:v>
                </c:pt>
                <c:pt idx="5722">
                  <c:v>#N/A</c:v>
                </c:pt>
                <c:pt idx="5723">
                  <c:v>#N/A</c:v>
                </c:pt>
                <c:pt idx="5724">
                  <c:v>#N/A</c:v>
                </c:pt>
                <c:pt idx="5725">
                  <c:v>#N/A</c:v>
                </c:pt>
                <c:pt idx="5726">
                  <c:v>#N/A</c:v>
                </c:pt>
                <c:pt idx="5727">
                  <c:v>#N/A</c:v>
                </c:pt>
                <c:pt idx="5728">
                  <c:v>#N/A</c:v>
                </c:pt>
                <c:pt idx="5729">
                  <c:v>#N/A</c:v>
                </c:pt>
                <c:pt idx="5730">
                  <c:v>#N/A</c:v>
                </c:pt>
                <c:pt idx="5731">
                  <c:v>#N/A</c:v>
                </c:pt>
                <c:pt idx="5732">
                  <c:v>#N/A</c:v>
                </c:pt>
                <c:pt idx="5733">
                  <c:v>#N/A</c:v>
                </c:pt>
                <c:pt idx="5734">
                  <c:v>#N/A</c:v>
                </c:pt>
                <c:pt idx="5735">
                  <c:v>#N/A</c:v>
                </c:pt>
                <c:pt idx="5736">
                  <c:v>#N/A</c:v>
                </c:pt>
                <c:pt idx="5737">
                  <c:v>#N/A</c:v>
                </c:pt>
                <c:pt idx="5738">
                  <c:v>#N/A</c:v>
                </c:pt>
                <c:pt idx="5739">
                  <c:v>#N/A</c:v>
                </c:pt>
                <c:pt idx="5740">
                  <c:v>#N/A</c:v>
                </c:pt>
                <c:pt idx="5741">
                  <c:v>#N/A</c:v>
                </c:pt>
                <c:pt idx="5742">
                  <c:v>#N/A</c:v>
                </c:pt>
                <c:pt idx="5743">
                  <c:v>#N/A</c:v>
                </c:pt>
                <c:pt idx="5744">
                  <c:v>#N/A</c:v>
                </c:pt>
                <c:pt idx="5745">
                  <c:v>#N/A</c:v>
                </c:pt>
                <c:pt idx="5746">
                  <c:v>#N/A</c:v>
                </c:pt>
                <c:pt idx="5747">
                  <c:v>#N/A</c:v>
                </c:pt>
                <c:pt idx="5748">
                  <c:v>#N/A</c:v>
                </c:pt>
                <c:pt idx="5749">
                  <c:v>#N/A</c:v>
                </c:pt>
                <c:pt idx="5750">
                  <c:v>#N/A</c:v>
                </c:pt>
                <c:pt idx="5751">
                  <c:v>#N/A</c:v>
                </c:pt>
                <c:pt idx="5752">
                  <c:v>#N/A</c:v>
                </c:pt>
                <c:pt idx="5753">
                  <c:v>#N/A</c:v>
                </c:pt>
                <c:pt idx="5754">
                  <c:v>#N/A</c:v>
                </c:pt>
                <c:pt idx="5755">
                  <c:v>#N/A</c:v>
                </c:pt>
                <c:pt idx="5756">
                  <c:v>#N/A</c:v>
                </c:pt>
                <c:pt idx="5757">
                  <c:v>#N/A</c:v>
                </c:pt>
                <c:pt idx="5758">
                  <c:v>#N/A</c:v>
                </c:pt>
                <c:pt idx="5759">
                  <c:v>#N/A</c:v>
                </c:pt>
                <c:pt idx="5760">
                  <c:v>#N/A</c:v>
                </c:pt>
                <c:pt idx="5761">
                  <c:v>#N/A</c:v>
                </c:pt>
                <c:pt idx="5762">
                  <c:v>#N/A</c:v>
                </c:pt>
                <c:pt idx="5763">
                  <c:v>#N/A</c:v>
                </c:pt>
                <c:pt idx="5764">
                  <c:v>#N/A</c:v>
                </c:pt>
                <c:pt idx="5765">
                  <c:v>#N/A</c:v>
                </c:pt>
                <c:pt idx="5766">
                  <c:v>#N/A</c:v>
                </c:pt>
                <c:pt idx="5767">
                  <c:v>#N/A</c:v>
                </c:pt>
                <c:pt idx="5768">
                  <c:v>#N/A</c:v>
                </c:pt>
                <c:pt idx="5769">
                  <c:v>#N/A</c:v>
                </c:pt>
                <c:pt idx="5770">
                  <c:v>#N/A</c:v>
                </c:pt>
                <c:pt idx="5771">
                  <c:v>#N/A</c:v>
                </c:pt>
                <c:pt idx="5772">
                  <c:v>#N/A</c:v>
                </c:pt>
                <c:pt idx="5773">
                  <c:v>#N/A</c:v>
                </c:pt>
                <c:pt idx="5774">
                  <c:v>#N/A</c:v>
                </c:pt>
                <c:pt idx="5775">
                  <c:v>#N/A</c:v>
                </c:pt>
                <c:pt idx="5776">
                  <c:v>#N/A</c:v>
                </c:pt>
                <c:pt idx="5777">
                  <c:v>#N/A</c:v>
                </c:pt>
                <c:pt idx="5778">
                  <c:v>#N/A</c:v>
                </c:pt>
                <c:pt idx="5779">
                  <c:v>#N/A</c:v>
                </c:pt>
                <c:pt idx="5780">
                  <c:v>#N/A</c:v>
                </c:pt>
                <c:pt idx="5781">
                  <c:v>#N/A</c:v>
                </c:pt>
                <c:pt idx="5782">
                  <c:v>#N/A</c:v>
                </c:pt>
                <c:pt idx="5783">
                  <c:v>#N/A</c:v>
                </c:pt>
                <c:pt idx="5784">
                  <c:v>#N/A</c:v>
                </c:pt>
                <c:pt idx="5785">
                  <c:v>#N/A</c:v>
                </c:pt>
                <c:pt idx="5786">
                  <c:v>#N/A</c:v>
                </c:pt>
                <c:pt idx="5787">
                  <c:v>#N/A</c:v>
                </c:pt>
                <c:pt idx="5788">
                  <c:v>#N/A</c:v>
                </c:pt>
                <c:pt idx="5789">
                  <c:v>#N/A</c:v>
                </c:pt>
                <c:pt idx="5790">
                  <c:v>#N/A</c:v>
                </c:pt>
                <c:pt idx="5791">
                  <c:v>#N/A</c:v>
                </c:pt>
                <c:pt idx="5792">
                  <c:v>#N/A</c:v>
                </c:pt>
                <c:pt idx="5793">
                  <c:v>#N/A</c:v>
                </c:pt>
                <c:pt idx="5794">
                  <c:v>#N/A</c:v>
                </c:pt>
                <c:pt idx="5795">
                  <c:v>#N/A</c:v>
                </c:pt>
                <c:pt idx="5796">
                  <c:v>#N/A</c:v>
                </c:pt>
                <c:pt idx="5797">
                  <c:v>#N/A</c:v>
                </c:pt>
                <c:pt idx="5798">
                  <c:v>#N/A</c:v>
                </c:pt>
                <c:pt idx="5799">
                  <c:v>#N/A</c:v>
                </c:pt>
                <c:pt idx="5800">
                  <c:v>#N/A</c:v>
                </c:pt>
                <c:pt idx="5801">
                  <c:v>#N/A</c:v>
                </c:pt>
                <c:pt idx="5802">
                  <c:v>#N/A</c:v>
                </c:pt>
                <c:pt idx="5803">
                  <c:v>#N/A</c:v>
                </c:pt>
                <c:pt idx="5804">
                  <c:v>#N/A</c:v>
                </c:pt>
                <c:pt idx="5805">
                  <c:v>#N/A</c:v>
                </c:pt>
                <c:pt idx="5806">
                  <c:v>#N/A</c:v>
                </c:pt>
                <c:pt idx="5807">
                  <c:v>#N/A</c:v>
                </c:pt>
                <c:pt idx="5808">
                  <c:v>#N/A</c:v>
                </c:pt>
                <c:pt idx="5809">
                  <c:v>#N/A</c:v>
                </c:pt>
                <c:pt idx="5810">
                  <c:v>#N/A</c:v>
                </c:pt>
                <c:pt idx="5811">
                  <c:v>#N/A</c:v>
                </c:pt>
                <c:pt idx="5812">
                  <c:v>#N/A</c:v>
                </c:pt>
                <c:pt idx="5813">
                  <c:v>#N/A</c:v>
                </c:pt>
                <c:pt idx="5814">
                  <c:v>#N/A</c:v>
                </c:pt>
                <c:pt idx="5815">
                  <c:v>#N/A</c:v>
                </c:pt>
                <c:pt idx="5816">
                  <c:v>#N/A</c:v>
                </c:pt>
                <c:pt idx="5817">
                  <c:v>#N/A</c:v>
                </c:pt>
                <c:pt idx="5818">
                  <c:v>#N/A</c:v>
                </c:pt>
                <c:pt idx="5819">
                  <c:v>#N/A</c:v>
                </c:pt>
                <c:pt idx="5820">
                  <c:v>#N/A</c:v>
                </c:pt>
                <c:pt idx="5821">
                  <c:v>#N/A</c:v>
                </c:pt>
                <c:pt idx="5822">
                  <c:v>#N/A</c:v>
                </c:pt>
                <c:pt idx="5823">
                  <c:v>#N/A</c:v>
                </c:pt>
                <c:pt idx="5824">
                  <c:v>#N/A</c:v>
                </c:pt>
                <c:pt idx="5825">
                  <c:v>#N/A</c:v>
                </c:pt>
                <c:pt idx="5826">
                  <c:v>#N/A</c:v>
                </c:pt>
                <c:pt idx="5827">
                  <c:v>#N/A</c:v>
                </c:pt>
                <c:pt idx="5828">
                  <c:v>#N/A</c:v>
                </c:pt>
                <c:pt idx="5829">
                  <c:v>#N/A</c:v>
                </c:pt>
                <c:pt idx="5830">
                  <c:v>#N/A</c:v>
                </c:pt>
                <c:pt idx="5831">
                  <c:v>#N/A</c:v>
                </c:pt>
                <c:pt idx="5832">
                  <c:v>#N/A</c:v>
                </c:pt>
                <c:pt idx="5833">
                  <c:v>#N/A</c:v>
                </c:pt>
                <c:pt idx="5834">
                  <c:v>#N/A</c:v>
                </c:pt>
                <c:pt idx="5835">
                  <c:v>#N/A</c:v>
                </c:pt>
                <c:pt idx="5836">
                  <c:v>#N/A</c:v>
                </c:pt>
                <c:pt idx="5837">
                  <c:v>#N/A</c:v>
                </c:pt>
                <c:pt idx="5838">
                  <c:v>#N/A</c:v>
                </c:pt>
                <c:pt idx="5839">
                  <c:v>#N/A</c:v>
                </c:pt>
                <c:pt idx="5840">
                  <c:v>#N/A</c:v>
                </c:pt>
                <c:pt idx="5841">
                  <c:v>#N/A</c:v>
                </c:pt>
                <c:pt idx="5842">
                  <c:v>#N/A</c:v>
                </c:pt>
                <c:pt idx="5843">
                  <c:v>#N/A</c:v>
                </c:pt>
                <c:pt idx="5844">
                  <c:v>#N/A</c:v>
                </c:pt>
                <c:pt idx="5845">
                  <c:v>#N/A</c:v>
                </c:pt>
                <c:pt idx="5846">
                  <c:v>#N/A</c:v>
                </c:pt>
                <c:pt idx="5847">
                  <c:v>#N/A</c:v>
                </c:pt>
                <c:pt idx="5848">
                  <c:v>#N/A</c:v>
                </c:pt>
                <c:pt idx="5849">
                  <c:v>#N/A</c:v>
                </c:pt>
                <c:pt idx="5850">
                  <c:v>#N/A</c:v>
                </c:pt>
                <c:pt idx="5851">
                  <c:v>#N/A</c:v>
                </c:pt>
                <c:pt idx="5852">
                  <c:v>#N/A</c:v>
                </c:pt>
                <c:pt idx="5853">
                  <c:v>#N/A</c:v>
                </c:pt>
                <c:pt idx="5854">
                  <c:v>#N/A</c:v>
                </c:pt>
                <c:pt idx="5855">
                  <c:v>#N/A</c:v>
                </c:pt>
                <c:pt idx="5856">
                  <c:v>#N/A</c:v>
                </c:pt>
                <c:pt idx="5857">
                  <c:v>#N/A</c:v>
                </c:pt>
                <c:pt idx="5858">
                  <c:v>#N/A</c:v>
                </c:pt>
                <c:pt idx="5859">
                  <c:v>#N/A</c:v>
                </c:pt>
                <c:pt idx="5860">
                  <c:v>#N/A</c:v>
                </c:pt>
                <c:pt idx="5861">
                  <c:v>#N/A</c:v>
                </c:pt>
                <c:pt idx="5862">
                  <c:v>#N/A</c:v>
                </c:pt>
                <c:pt idx="5863">
                  <c:v>#N/A</c:v>
                </c:pt>
                <c:pt idx="5864">
                  <c:v>#N/A</c:v>
                </c:pt>
                <c:pt idx="5865">
                  <c:v>#N/A</c:v>
                </c:pt>
                <c:pt idx="5866">
                  <c:v>#N/A</c:v>
                </c:pt>
                <c:pt idx="5867">
                  <c:v>#N/A</c:v>
                </c:pt>
                <c:pt idx="5868">
                  <c:v>#N/A</c:v>
                </c:pt>
                <c:pt idx="5869">
                  <c:v>#N/A</c:v>
                </c:pt>
                <c:pt idx="5870">
                  <c:v>#N/A</c:v>
                </c:pt>
                <c:pt idx="5871">
                  <c:v>#N/A</c:v>
                </c:pt>
                <c:pt idx="5872">
                  <c:v>#N/A</c:v>
                </c:pt>
                <c:pt idx="5873">
                  <c:v>#N/A</c:v>
                </c:pt>
                <c:pt idx="5874">
                  <c:v>#N/A</c:v>
                </c:pt>
                <c:pt idx="5875">
                  <c:v>#N/A</c:v>
                </c:pt>
                <c:pt idx="5876">
                  <c:v>#N/A</c:v>
                </c:pt>
                <c:pt idx="5877">
                  <c:v>#N/A</c:v>
                </c:pt>
                <c:pt idx="5878">
                  <c:v>#N/A</c:v>
                </c:pt>
                <c:pt idx="5879">
                  <c:v>#N/A</c:v>
                </c:pt>
                <c:pt idx="5880">
                  <c:v>#N/A</c:v>
                </c:pt>
                <c:pt idx="5881">
                  <c:v>#N/A</c:v>
                </c:pt>
                <c:pt idx="5882">
                  <c:v>#N/A</c:v>
                </c:pt>
                <c:pt idx="5883">
                  <c:v>#N/A</c:v>
                </c:pt>
                <c:pt idx="5884">
                  <c:v>#N/A</c:v>
                </c:pt>
                <c:pt idx="5885">
                  <c:v>#N/A</c:v>
                </c:pt>
                <c:pt idx="5886">
                  <c:v>#N/A</c:v>
                </c:pt>
                <c:pt idx="5887">
                  <c:v>#N/A</c:v>
                </c:pt>
                <c:pt idx="5888">
                  <c:v>#N/A</c:v>
                </c:pt>
                <c:pt idx="5889">
                  <c:v>#N/A</c:v>
                </c:pt>
                <c:pt idx="5890">
                  <c:v>#N/A</c:v>
                </c:pt>
                <c:pt idx="5891">
                  <c:v>#N/A</c:v>
                </c:pt>
                <c:pt idx="5892">
                  <c:v>#N/A</c:v>
                </c:pt>
                <c:pt idx="5893">
                  <c:v>#N/A</c:v>
                </c:pt>
                <c:pt idx="5894">
                  <c:v>#N/A</c:v>
                </c:pt>
                <c:pt idx="5895">
                  <c:v>#N/A</c:v>
                </c:pt>
                <c:pt idx="5896">
                  <c:v>#N/A</c:v>
                </c:pt>
                <c:pt idx="5897">
                  <c:v>#N/A</c:v>
                </c:pt>
                <c:pt idx="5898">
                  <c:v>#N/A</c:v>
                </c:pt>
                <c:pt idx="5899">
                  <c:v>#N/A</c:v>
                </c:pt>
                <c:pt idx="5900">
                  <c:v>#N/A</c:v>
                </c:pt>
                <c:pt idx="5901">
                  <c:v>#N/A</c:v>
                </c:pt>
                <c:pt idx="5902">
                  <c:v>#N/A</c:v>
                </c:pt>
                <c:pt idx="5903">
                  <c:v>#N/A</c:v>
                </c:pt>
                <c:pt idx="5904">
                  <c:v>#N/A</c:v>
                </c:pt>
                <c:pt idx="5905">
                  <c:v>#N/A</c:v>
                </c:pt>
                <c:pt idx="5906">
                  <c:v>#N/A</c:v>
                </c:pt>
                <c:pt idx="5907">
                  <c:v>#N/A</c:v>
                </c:pt>
                <c:pt idx="5908">
                  <c:v>#N/A</c:v>
                </c:pt>
                <c:pt idx="5909">
                  <c:v>#N/A</c:v>
                </c:pt>
                <c:pt idx="5910">
                  <c:v>#N/A</c:v>
                </c:pt>
                <c:pt idx="5911">
                  <c:v>#N/A</c:v>
                </c:pt>
                <c:pt idx="5912">
                  <c:v>#N/A</c:v>
                </c:pt>
                <c:pt idx="5913">
                  <c:v>#N/A</c:v>
                </c:pt>
                <c:pt idx="5914">
                  <c:v>#N/A</c:v>
                </c:pt>
                <c:pt idx="5915">
                  <c:v>#N/A</c:v>
                </c:pt>
                <c:pt idx="5916">
                  <c:v>#N/A</c:v>
                </c:pt>
                <c:pt idx="5917">
                  <c:v>#N/A</c:v>
                </c:pt>
                <c:pt idx="5918">
                  <c:v>#N/A</c:v>
                </c:pt>
                <c:pt idx="5919">
                  <c:v>#N/A</c:v>
                </c:pt>
                <c:pt idx="5920">
                  <c:v>#N/A</c:v>
                </c:pt>
                <c:pt idx="5921">
                  <c:v>#N/A</c:v>
                </c:pt>
                <c:pt idx="5922">
                  <c:v>#N/A</c:v>
                </c:pt>
                <c:pt idx="5923">
                  <c:v>#N/A</c:v>
                </c:pt>
                <c:pt idx="5924">
                  <c:v>#N/A</c:v>
                </c:pt>
                <c:pt idx="5925">
                  <c:v>#N/A</c:v>
                </c:pt>
                <c:pt idx="5926">
                  <c:v>#N/A</c:v>
                </c:pt>
                <c:pt idx="5927">
                  <c:v>#N/A</c:v>
                </c:pt>
                <c:pt idx="5928">
                  <c:v>#N/A</c:v>
                </c:pt>
                <c:pt idx="5929">
                  <c:v>#N/A</c:v>
                </c:pt>
                <c:pt idx="5930">
                  <c:v>#N/A</c:v>
                </c:pt>
                <c:pt idx="5931">
                  <c:v>#N/A</c:v>
                </c:pt>
                <c:pt idx="5932">
                  <c:v>#N/A</c:v>
                </c:pt>
                <c:pt idx="5933">
                  <c:v>#N/A</c:v>
                </c:pt>
                <c:pt idx="5934">
                  <c:v>#N/A</c:v>
                </c:pt>
                <c:pt idx="5935">
                  <c:v>#N/A</c:v>
                </c:pt>
                <c:pt idx="5936">
                  <c:v>#N/A</c:v>
                </c:pt>
                <c:pt idx="5937">
                  <c:v>#N/A</c:v>
                </c:pt>
                <c:pt idx="5938">
                  <c:v>#N/A</c:v>
                </c:pt>
                <c:pt idx="5939">
                  <c:v>#N/A</c:v>
                </c:pt>
                <c:pt idx="5940">
                  <c:v>#N/A</c:v>
                </c:pt>
                <c:pt idx="5941">
                  <c:v>#N/A</c:v>
                </c:pt>
                <c:pt idx="5942">
                  <c:v>#N/A</c:v>
                </c:pt>
                <c:pt idx="5943">
                  <c:v>#N/A</c:v>
                </c:pt>
                <c:pt idx="5944">
                  <c:v>#N/A</c:v>
                </c:pt>
                <c:pt idx="5945">
                  <c:v>#N/A</c:v>
                </c:pt>
                <c:pt idx="5946">
                  <c:v>#N/A</c:v>
                </c:pt>
                <c:pt idx="5947">
                  <c:v>#N/A</c:v>
                </c:pt>
                <c:pt idx="5948">
                  <c:v>#N/A</c:v>
                </c:pt>
                <c:pt idx="5949">
                  <c:v>#N/A</c:v>
                </c:pt>
                <c:pt idx="5950">
                  <c:v>#N/A</c:v>
                </c:pt>
                <c:pt idx="5951">
                  <c:v>#N/A</c:v>
                </c:pt>
                <c:pt idx="5952">
                  <c:v>#N/A</c:v>
                </c:pt>
                <c:pt idx="5953">
                  <c:v>#N/A</c:v>
                </c:pt>
                <c:pt idx="5954">
                  <c:v>#N/A</c:v>
                </c:pt>
                <c:pt idx="5955">
                  <c:v>#N/A</c:v>
                </c:pt>
                <c:pt idx="5956">
                  <c:v>#N/A</c:v>
                </c:pt>
                <c:pt idx="5957">
                  <c:v>#N/A</c:v>
                </c:pt>
                <c:pt idx="5958">
                  <c:v>#N/A</c:v>
                </c:pt>
                <c:pt idx="5959">
                  <c:v>#N/A</c:v>
                </c:pt>
                <c:pt idx="5960">
                  <c:v>#N/A</c:v>
                </c:pt>
                <c:pt idx="5961">
                  <c:v>#N/A</c:v>
                </c:pt>
                <c:pt idx="5962">
                  <c:v>#N/A</c:v>
                </c:pt>
                <c:pt idx="5963">
                  <c:v>#N/A</c:v>
                </c:pt>
                <c:pt idx="5964">
                  <c:v>#N/A</c:v>
                </c:pt>
                <c:pt idx="5965">
                  <c:v>#N/A</c:v>
                </c:pt>
                <c:pt idx="5966">
                  <c:v>#N/A</c:v>
                </c:pt>
                <c:pt idx="5967">
                  <c:v>#N/A</c:v>
                </c:pt>
                <c:pt idx="5968">
                  <c:v>#N/A</c:v>
                </c:pt>
                <c:pt idx="5969">
                  <c:v>#N/A</c:v>
                </c:pt>
                <c:pt idx="5970">
                  <c:v>#N/A</c:v>
                </c:pt>
                <c:pt idx="5971">
                  <c:v>#N/A</c:v>
                </c:pt>
                <c:pt idx="5972">
                  <c:v>#N/A</c:v>
                </c:pt>
                <c:pt idx="5973">
                  <c:v>#N/A</c:v>
                </c:pt>
                <c:pt idx="5974">
                  <c:v>#N/A</c:v>
                </c:pt>
                <c:pt idx="5975">
                  <c:v>#N/A</c:v>
                </c:pt>
                <c:pt idx="5976">
                  <c:v>#N/A</c:v>
                </c:pt>
                <c:pt idx="5977">
                  <c:v>#N/A</c:v>
                </c:pt>
                <c:pt idx="5978">
                  <c:v>#N/A</c:v>
                </c:pt>
                <c:pt idx="5979">
                  <c:v>#N/A</c:v>
                </c:pt>
                <c:pt idx="5980">
                  <c:v>#N/A</c:v>
                </c:pt>
                <c:pt idx="5981">
                  <c:v>#N/A</c:v>
                </c:pt>
                <c:pt idx="5982">
                  <c:v>#N/A</c:v>
                </c:pt>
                <c:pt idx="5983">
                  <c:v>#N/A</c:v>
                </c:pt>
                <c:pt idx="5984">
                  <c:v>#N/A</c:v>
                </c:pt>
                <c:pt idx="5985">
                  <c:v>#N/A</c:v>
                </c:pt>
                <c:pt idx="5986">
                  <c:v>#N/A</c:v>
                </c:pt>
                <c:pt idx="5987">
                  <c:v>#N/A</c:v>
                </c:pt>
                <c:pt idx="5988">
                  <c:v>#N/A</c:v>
                </c:pt>
                <c:pt idx="5989">
                  <c:v>#N/A</c:v>
                </c:pt>
                <c:pt idx="5990">
                  <c:v>#N/A</c:v>
                </c:pt>
                <c:pt idx="5991">
                  <c:v>#N/A</c:v>
                </c:pt>
                <c:pt idx="5992">
                  <c:v>#N/A</c:v>
                </c:pt>
                <c:pt idx="5993">
                  <c:v>#N/A</c:v>
                </c:pt>
                <c:pt idx="5994">
                  <c:v>#N/A</c:v>
                </c:pt>
                <c:pt idx="5995">
                  <c:v>#N/A</c:v>
                </c:pt>
                <c:pt idx="5996">
                  <c:v>#N/A</c:v>
                </c:pt>
                <c:pt idx="5997">
                  <c:v>#N/A</c:v>
                </c:pt>
                <c:pt idx="5998">
                  <c:v>#N/A</c:v>
                </c:pt>
                <c:pt idx="5999">
                  <c:v>#N/A</c:v>
                </c:pt>
                <c:pt idx="6000">
                  <c:v>#N/A</c:v>
                </c:pt>
                <c:pt idx="6001">
                  <c:v>#N/A</c:v>
                </c:pt>
                <c:pt idx="6002">
                  <c:v>#N/A</c:v>
                </c:pt>
                <c:pt idx="6003">
                  <c:v>#N/A</c:v>
                </c:pt>
                <c:pt idx="6004">
                  <c:v>#N/A</c:v>
                </c:pt>
                <c:pt idx="6005">
                  <c:v>#N/A</c:v>
                </c:pt>
                <c:pt idx="6006">
                  <c:v>#N/A</c:v>
                </c:pt>
                <c:pt idx="6007">
                  <c:v>#N/A</c:v>
                </c:pt>
                <c:pt idx="6008">
                  <c:v>#N/A</c:v>
                </c:pt>
                <c:pt idx="6009">
                  <c:v>#N/A</c:v>
                </c:pt>
                <c:pt idx="6010">
                  <c:v>#N/A</c:v>
                </c:pt>
                <c:pt idx="6011">
                  <c:v>#N/A</c:v>
                </c:pt>
                <c:pt idx="6012">
                  <c:v>#N/A</c:v>
                </c:pt>
                <c:pt idx="6013">
                  <c:v>#N/A</c:v>
                </c:pt>
                <c:pt idx="6014">
                  <c:v>#N/A</c:v>
                </c:pt>
                <c:pt idx="6015">
                  <c:v>#N/A</c:v>
                </c:pt>
                <c:pt idx="6016">
                  <c:v>#N/A</c:v>
                </c:pt>
                <c:pt idx="6017">
                  <c:v>#N/A</c:v>
                </c:pt>
                <c:pt idx="6018">
                  <c:v>#N/A</c:v>
                </c:pt>
                <c:pt idx="6019">
                  <c:v>#N/A</c:v>
                </c:pt>
                <c:pt idx="6020">
                  <c:v>#N/A</c:v>
                </c:pt>
                <c:pt idx="6021">
                  <c:v>#N/A</c:v>
                </c:pt>
                <c:pt idx="6022">
                  <c:v>#N/A</c:v>
                </c:pt>
                <c:pt idx="6023">
                  <c:v>#N/A</c:v>
                </c:pt>
                <c:pt idx="6024">
                  <c:v>#N/A</c:v>
                </c:pt>
                <c:pt idx="6025">
                  <c:v>#N/A</c:v>
                </c:pt>
                <c:pt idx="6026">
                  <c:v>#N/A</c:v>
                </c:pt>
                <c:pt idx="6027">
                  <c:v>#N/A</c:v>
                </c:pt>
                <c:pt idx="6028">
                  <c:v>#N/A</c:v>
                </c:pt>
                <c:pt idx="6029">
                  <c:v>#N/A</c:v>
                </c:pt>
                <c:pt idx="6030">
                  <c:v>#N/A</c:v>
                </c:pt>
                <c:pt idx="6031">
                  <c:v>#N/A</c:v>
                </c:pt>
                <c:pt idx="6032">
                  <c:v>#N/A</c:v>
                </c:pt>
                <c:pt idx="6033">
                  <c:v>#N/A</c:v>
                </c:pt>
                <c:pt idx="6034">
                  <c:v>#N/A</c:v>
                </c:pt>
                <c:pt idx="6035">
                  <c:v>#N/A</c:v>
                </c:pt>
                <c:pt idx="6036">
                  <c:v>#N/A</c:v>
                </c:pt>
                <c:pt idx="6037">
                  <c:v>#N/A</c:v>
                </c:pt>
                <c:pt idx="6038">
                  <c:v>#N/A</c:v>
                </c:pt>
                <c:pt idx="6039">
                  <c:v>#N/A</c:v>
                </c:pt>
                <c:pt idx="6040">
                  <c:v>#N/A</c:v>
                </c:pt>
                <c:pt idx="6041">
                  <c:v>#N/A</c:v>
                </c:pt>
                <c:pt idx="6042">
                  <c:v>#N/A</c:v>
                </c:pt>
                <c:pt idx="6043">
                  <c:v>#N/A</c:v>
                </c:pt>
                <c:pt idx="6044">
                  <c:v>#N/A</c:v>
                </c:pt>
                <c:pt idx="6045">
                  <c:v>#N/A</c:v>
                </c:pt>
                <c:pt idx="6046">
                  <c:v>#N/A</c:v>
                </c:pt>
                <c:pt idx="6047">
                  <c:v>#N/A</c:v>
                </c:pt>
                <c:pt idx="6048">
                  <c:v>#N/A</c:v>
                </c:pt>
                <c:pt idx="6049">
                  <c:v>#N/A</c:v>
                </c:pt>
                <c:pt idx="6050">
                  <c:v>#N/A</c:v>
                </c:pt>
                <c:pt idx="6051">
                  <c:v>#N/A</c:v>
                </c:pt>
                <c:pt idx="6052">
                  <c:v>#N/A</c:v>
                </c:pt>
                <c:pt idx="6053">
                  <c:v>#N/A</c:v>
                </c:pt>
                <c:pt idx="6054">
                  <c:v>#N/A</c:v>
                </c:pt>
                <c:pt idx="6055">
                  <c:v>#N/A</c:v>
                </c:pt>
                <c:pt idx="6056">
                  <c:v>#N/A</c:v>
                </c:pt>
                <c:pt idx="6057">
                  <c:v>#N/A</c:v>
                </c:pt>
                <c:pt idx="6058">
                  <c:v>#N/A</c:v>
                </c:pt>
                <c:pt idx="6059">
                  <c:v>#N/A</c:v>
                </c:pt>
                <c:pt idx="6060">
                  <c:v>#N/A</c:v>
                </c:pt>
                <c:pt idx="6061">
                  <c:v>#N/A</c:v>
                </c:pt>
                <c:pt idx="6062">
                  <c:v>#N/A</c:v>
                </c:pt>
                <c:pt idx="6063">
                  <c:v>#N/A</c:v>
                </c:pt>
                <c:pt idx="6064">
                  <c:v>#N/A</c:v>
                </c:pt>
                <c:pt idx="6065">
                  <c:v>#N/A</c:v>
                </c:pt>
                <c:pt idx="6066">
                  <c:v>#N/A</c:v>
                </c:pt>
                <c:pt idx="6067">
                  <c:v>#N/A</c:v>
                </c:pt>
                <c:pt idx="6068">
                  <c:v>#N/A</c:v>
                </c:pt>
                <c:pt idx="6069">
                  <c:v>#N/A</c:v>
                </c:pt>
                <c:pt idx="6070">
                  <c:v>#N/A</c:v>
                </c:pt>
                <c:pt idx="6071">
                  <c:v>#N/A</c:v>
                </c:pt>
                <c:pt idx="6072">
                  <c:v>#N/A</c:v>
                </c:pt>
                <c:pt idx="6073">
                  <c:v>#N/A</c:v>
                </c:pt>
                <c:pt idx="6074">
                  <c:v>#N/A</c:v>
                </c:pt>
                <c:pt idx="6075">
                  <c:v>#N/A</c:v>
                </c:pt>
                <c:pt idx="6076">
                  <c:v>#N/A</c:v>
                </c:pt>
                <c:pt idx="6077">
                  <c:v>#N/A</c:v>
                </c:pt>
                <c:pt idx="6078">
                  <c:v>#N/A</c:v>
                </c:pt>
                <c:pt idx="6079">
                  <c:v>#N/A</c:v>
                </c:pt>
                <c:pt idx="6080">
                  <c:v>#N/A</c:v>
                </c:pt>
                <c:pt idx="6081">
                  <c:v>#N/A</c:v>
                </c:pt>
                <c:pt idx="6082">
                  <c:v>#N/A</c:v>
                </c:pt>
                <c:pt idx="6083">
                  <c:v>#N/A</c:v>
                </c:pt>
                <c:pt idx="6084">
                  <c:v>#N/A</c:v>
                </c:pt>
                <c:pt idx="6085">
                  <c:v>#N/A</c:v>
                </c:pt>
                <c:pt idx="6086">
                  <c:v>#N/A</c:v>
                </c:pt>
                <c:pt idx="6087">
                  <c:v>#N/A</c:v>
                </c:pt>
                <c:pt idx="6088">
                  <c:v>#N/A</c:v>
                </c:pt>
                <c:pt idx="6089">
                  <c:v>#N/A</c:v>
                </c:pt>
                <c:pt idx="6090">
                  <c:v>#N/A</c:v>
                </c:pt>
                <c:pt idx="6091">
                  <c:v>#N/A</c:v>
                </c:pt>
                <c:pt idx="6092">
                  <c:v>#N/A</c:v>
                </c:pt>
                <c:pt idx="6093">
                  <c:v>#N/A</c:v>
                </c:pt>
                <c:pt idx="6094">
                  <c:v>#N/A</c:v>
                </c:pt>
                <c:pt idx="6095">
                  <c:v>#N/A</c:v>
                </c:pt>
                <c:pt idx="6096">
                  <c:v>#N/A</c:v>
                </c:pt>
                <c:pt idx="6097">
                  <c:v>#N/A</c:v>
                </c:pt>
                <c:pt idx="6098">
                  <c:v>#N/A</c:v>
                </c:pt>
                <c:pt idx="6099">
                  <c:v>#N/A</c:v>
                </c:pt>
                <c:pt idx="6100">
                  <c:v>#N/A</c:v>
                </c:pt>
                <c:pt idx="6101">
                  <c:v>#N/A</c:v>
                </c:pt>
                <c:pt idx="6102">
                  <c:v>#N/A</c:v>
                </c:pt>
                <c:pt idx="6103">
                  <c:v>#N/A</c:v>
                </c:pt>
                <c:pt idx="6104">
                  <c:v>#N/A</c:v>
                </c:pt>
                <c:pt idx="6105">
                  <c:v>#N/A</c:v>
                </c:pt>
                <c:pt idx="6106">
                  <c:v>#N/A</c:v>
                </c:pt>
                <c:pt idx="6107">
                  <c:v>#N/A</c:v>
                </c:pt>
                <c:pt idx="6108">
                  <c:v>#N/A</c:v>
                </c:pt>
                <c:pt idx="6109">
                  <c:v>#N/A</c:v>
                </c:pt>
                <c:pt idx="6110">
                  <c:v>#N/A</c:v>
                </c:pt>
                <c:pt idx="6111">
                  <c:v>#N/A</c:v>
                </c:pt>
                <c:pt idx="6112">
                  <c:v>#N/A</c:v>
                </c:pt>
                <c:pt idx="6113">
                  <c:v>#N/A</c:v>
                </c:pt>
                <c:pt idx="6114">
                  <c:v>#N/A</c:v>
                </c:pt>
                <c:pt idx="6115">
                  <c:v>#N/A</c:v>
                </c:pt>
                <c:pt idx="6116">
                  <c:v>#N/A</c:v>
                </c:pt>
                <c:pt idx="6117">
                  <c:v>#N/A</c:v>
                </c:pt>
                <c:pt idx="6118">
                  <c:v>#N/A</c:v>
                </c:pt>
                <c:pt idx="6119">
                  <c:v>#N/A</c:v>
                </c:pt>
                <c:pt idx="6120">
                  <c:v>#N/A</c:v>
                </c:pt>
                <c:pt idx="6121">
                  <c:v>#N/A</c:v>
                </c:pt>
                <c:pt idx="6122">
                  <c:v>#N/A</c:v>
                </c:pt>
                <c:pt idx="6123">
                  <c:v>#N/A</c:v>
                </c:pt>
                <c:pt idx="6124">
                  <c:v>#N/A</c:v>
                </c:pt>
                <c:pt idx="6125">
                  <c:v>#N/A</c:v>
                </c:pt>
                <c:pt idx="6126">
                  <c:v>#N/A</c:v>
                </c:pt>
                <c:pt idx="6127">
                  <c:v>#N/A</c:v>
                </c:pt>
                <c:pt idx="6128">
                  <c:v>#N/A</c:v>
                </c:pt>
                <c:pt idx="6129">
                  <c:v>#N/A</c:v>
                </c:pt>
                <c:pt idx="6130">
                  <c:v>#N/A</c:v>
                </c:pt>
                <c:pt idx="6131">
                  <c:v>#N/A</c:v>
                </c:pt>
                <c:pt idx="6132">
                  <c:v>#N/A</c:v>
                </c:pt>
                <c:pt idx="6133">
                  <c:v>#N/A</c:v>
                </c:pt>
                <c:pt idx="6134">
                  <c:v>#N/A</c:v>
                </c:pt>
                <c:pt idx="6135">
                  <c:v>#N/A</c:v>
                </c:pt>
                <c:pt idx="6136">
                  <c:v>#N/A</c:v>
                </c:pt>
                <c:pt idx="6137">
                  <c:v>#N/A</c:v>
                </c:pt>
                <c:pt idx="6138">
                  <c:v>#N/A</c:v>
                </c:pt>
                <c:pt idx="6139">
                  <c:v>#N/A</c:v>
                </c:pt>
                <c:pt idx="6140">
                  <c:v>#N/A</c:v>
                </c:pt>
                <c:pt idx="6141">
                  <c:v>#N/A</c:v>
                </c:pt>
                <c:pt idx="6142">
                  <c:v>#N/A</c:v>
                </c:pt>
                <c:pt idx="6143">
                  <c:v>#N/A</c:v>
                </c:pt>
                <c:pt idx="6144">
                  <c:v>#N/A</c:v>
                </c:pt>
                <c:pt idx="6145">
                  <c:v>#N/A</c:v>
                </c:pt>
                <c:pt idx="6146">
                  <c:v>#N/A</c:v>
                </c:pt>
                <c:pt idx="6147">
                  <c:v>#N/A</c:v>
                </c:pt>
                <c:pt idx="6148">
                  <c:v>#N/A</c:v>
                </c:pt>
                <c:pt idx="6149">
                  <c:v>#N/A</c:v>
                </c:pt>
                <c:pt idx="6150">
                  <c:v>#N/A</c:v>
                </c:pt>
                <c:pt idx="6151">
                  <c:v>#N/A</c:v>
                </c:pt>
                <c:pt idx="6152">
                  <c:v>#N/A</c:v>
                </c:pt>
                <c:pt idx="6153">
                  <c:v>#N/A</c:v>
                </c:pt>
                <c:pt idx="6154">
                  <c:v>#N/A</c:v>
                </c:pt>
                <c:pt idx="6155">
                  <c:v>#N/A</c:v>
                </c:pt>
                <c:pt idx="6156">
                  <c:v>#N/A</c:v>
                </c:pt>
                <c:pt idx="6157">
                  <c:v>#N/A</c:v>
                </c:pt>
                <c:pt idx="6158">
                  <c:v>#N/A</c:v>
                </c:pt>
                <c:pt idx="6159">
                  <c:v>#N/A</c:v>
                </c:pt>
                <c:pt idx="6160">
                  <c:v>#N/A</c:v>
                </c:pt>
                <c:pt idx="6161">
                  <c:v>#N/A</c:v>
                </c:pt>
                <c:pt idx="6162">
                  <c:v>#N/A</c:v>
                </c:pt>
                <c:pt idx="6163">
                  <c:v>#N/A</c:v>
                </c:pt>
                <c:pt idx="6164">
                  <c:v>#N/A</c:v>
                </c:pt>
                <c:pt idx="6165">
                  <c:v>#N/A</c:v>
                </c:pt>
                <c:pt idx="6166">
                  <c:v>#N/A</c:v>
                </c:pt>
                <c:pt idx="6167">
                  <c:v>#N/A</c:v>
                </c:pt>
                <c:pt idx="6168">
                  <c:v>#N/A</c:v>
                </c:pt>
                <c:pt idx="6169">
                  <c:v>#N/A</c:v>
                </c:pt>
                <c:pt idx="6170">
                  <c:v>#N/A</c:v>
                </c:pt>
                <c:pt idx="6171">
                  <c:v>#N/A</c:v>
                </c:pt>
                <c:pt idx="6172">
                  <c:v>#N/A</c:v>
                </c:pt>
                <c:pt idx="6173">
                  <c:v>#N/A</c:v>
                </c:pt>
                <c:pt idx="6174">
                  <c:v>#N/A</c:v>
                </c:pt>
                <c:pt idx="6175">
                  <c:v>#N/A</c:v>
                </c:pt>
                <c:pt idx="6176">
                  <c:v>#N/A</c:v>
                </c:pt>
                <c:pt idx="6177">
                  <c:v>#N/A</c:v>
                </c:pt>
                <c:pt idx="6178">
                  <c:v>#N/A</c:v>
                </c:pt>
                <c:pt idx="6179">
                  <c:v>#N/A</c:v>
                </c:pt>
                <c:pt idx="6180">
                  <c:v>#N/A</c:v>
                </c:pt>
                <c:pt idx="6181">
                  <c:v>#N/A</c:v>
                </c:pt>
                <c:pt idx="6182">
                  <c:v>#N/A</c:v>
                </c:pt>
                <c:pt idx="6183">
                  <c:v>#N/A</c:v>
                </c:pt>
                <c:pt idx="6184">
                  <c:v>#N/A</c:v>
                </c:pt>
                <c:pt idx="6185">
                  <c:v>#N/A</c:v>
                </c:pt>
                <c:pt idx="6186">
                  <c:v>#N/A</c:v>
                </c:pt>
                <c:pt idx="6187">
                  <c:v>#N/A</c:v>
                </c:pt>
                <c:pt idx="6188">
                  <c:v>#N/A</c:v>
                </c:pt>
                <c:pt idx="6189">
                  <c:v>#N/A</c:v>
                </c:pt>
                <c:pt idx="6190">
                  <c:v>#N/A</c:v>
                </c:pt>
                <c:pt idx="6191">
                  <c:v>#N/A</c:v>
                </c:pt>
                <c:pt idx="6192">
                  <c:v>#N/A</c:v>
                </c:pt>
                <c:pt idx="6193">
                  <c:v>#N/A</c:v>
                </c:pt>
                <c:pt idx="6194">
                  <c:v>#N/A</c:v>
                </c:pt>
                <c:pt idx="6195">
                  <c:v>#N/A</c:v>
                </c:pt>
                <c:pt idx="6196">
                  <c:v>#N/A</c:v>
                </c:pt>
                <c:pt idx="6197">
                  <c:v>#N/A</c:v>
                </c:pt>
                <c:pt idx="6198">
                  <c:v>#N/A</c:v>
                </c:pt>
                <c:pt idx="6199">
                  <c:v>#N/A</c:v>
                </c:pt>
                <c:pt idx="6200">
                  <c:v>#N/A</c:v>
                </c:pt>
                <c:pt idx="6201">
                  <c:v>#N/A</c:v>
                </c:pt>
                <c:pt idx="6202">
                  <c:v>#N/A</c:v>
                </c:pt>
                <c:pt idx="6203">
                  <c:v>#N/A</c:v>
                </c:pt>
                <c:pt idx="6204">
                  <c:v>#N/A</c:v>
                </c:pt>
                <c:pt idx="6205">
                  <c:v>#N/A</c:v>
                </c:pt>
                <c:pt idx="6206">
                  <c:v>#N/A</c:v>
                </c:pt>
                <c:pt idx="6207">
                  <c:v>#N/A</c:v>
                </c:pt>
                <c:pt idx="6208">
                  <c:v>#N/A</c:v>
                </c:pt>
                <c:pt idx="6209">
                  <c:v>#N/A</c:v>
                </c:pt>
                <c:pt idx="6210">
                  <c:v>#N/A</c:v>
                </c:pt>
                <c:pt idx="6211">
                  <c:v>#N/A</c:v>
                </c:pt>
                <c:pt idx="6212">
                  <c:v>#N/A</c:v>
                </c:pt>
                <c:pt idx="6213">
                  <c:v>#N/A</c:v>
                </c:pt>
                <c:pt idx="6214">
                  <c:v>#N/A</c:v>
                </c:pt>
                <c:pt idx="6215">
                  <c:v>#N/A</c:v>
                </c:pt>
                <c:pt idx="6216">
                  <c:v>#N/A</c:v>
                </c:pt>
                <c:pt idx="6217">
                  <c:v>#N/A</c:v>
                </c:pt>
                <c:pt idx="6218">
                  <c:v>#N/A</c:v>
                </c:pt>
                <c:pt idx="6219">
                  <c:v>#N/A</c:v>
                </c:pt>
                <c:pt idx="6220">
                  <c:v>#N/A</c:v>
                </c:pt>
                <c:pt idx="6221">
                  <c:v>#N/A</c:v>
                </c:pt>
                <c:pt idx="6222">
                  <c:v>#N/A</c:v>
                </c:pt>
                <c:pt idx="6223">
                  <c:v>#N/A</c:v>
                </c:pt>
                <c:pt idx="6224">
                  <c:v>#N/A</c:v>
                </c:pt>
                <c:pt idx="6225">
                  <c:v>#N/A</c:v>
                </c:pt>
                <c:pt idx="6226">
                  <c:v>#N/A</c:v>
                </c:pt>
                <c:pt idx="6227">
                  <c:v>#N/A</c:v>
                </c:pt>
                <c:pt idx="6228">
                  <c:v>#N/A</c:v>
                </c:pt>
                <c:pt idx="6229">
                  <c:v>#N/A</c:v>
                </c:pt>
                <c:pt idx="6230">
                  <c:v>#N/A</c:v>
                </c:pt>
                <c:pt idx="6231">
                  <c:v>#N/A</c:v>
                </c:pt>
                <c:pt idx="6232">
                  <c:v>#N/A</c:v>
                </c:pt>
                <c:pt idx="6233">
                  <c:v>#N/A</c:v>
                </c:pt>
                <c:pt idx="6234">
                  <c:v>#N/A</c:v>
                </c:pt>
                <c:pt idx="6235">
                  <c:v>#N/A</c:v>
                </c:pt>
                <c:pt idx="6236">
                  <c:v>#N/A</c:v>
                </c:pt>
                <c:pt idx="6237">
                  <c:v>#N/A</c:v>
                </c:pt>
                <c:pt idx="6238">
                  <c:v>#N/A</c:v>
                </c:pt>
                <c:pt idx="6239">
                  <c:v>#N/A</c:v>
                </c:pt>
                <c:pt idx="6240">
                  <c:v>#N/A</c:v>
                </c:pt>
                <c:pt idx="6241">
                  <c:v>#N/A</c:v>
                </c:pt>
                <c:pt idx="6242">
                  <c:v>#N/A</c:v>
                </c:pt>
                <c:pt idx="6243">
                  <c:v>#N/A</c:v>
                </c:pt>
                <c:pt idx="6244">
                  <c:v>#N/A</c:v>
                </c:pt>
                <c:pt idx="6245">
                  <c:v>#N/A</c:v>
                </c:pt>
                <c:pt idx="6246">
                  <c:v>#N/A</c:v>
                </c:pt>
                <c:pt idx="6247">
                  <c:v>#N/A</c:v>
                </c:pt>
                <c:pt idx="6248">
                  <c:v>#N/A</c:v>
                </c:pt>
                <c:pt idx="6249">
                  <c:v>#N/A</c:v>
                </c:pt>
                <c:pt idx="6250">
                  <c:v>#N/A</c:v>
                </c:pt>
                <c:pt idx="6251">
                  <c:v>#N/A</c:v>
                </c:pt>
                <c:pt idx="6252">
                  <c:v>#N/A</c:v>
                </c:pt>
                <c:pt idx="6253">
                  <c:v>#N/A</c:v>
                </c:pt>
                <c:pt idx="6254">
                  <c:v>#N/A</c:v>
                </c:pt>
                <c:pt idx="6255">
                  <c:v>#N/A</c:v>
                </c:pt>
                <c:pt idx="6256">
                  <c:v>#N/A</c:v>
                </c:pt>
                <c:pt idx="6257">
                  <c:v>#N/A</c:v>
                </c:pt>
                <c:pt idx="6258">
                  <c:v>#N/A</c:v>
                </c:pt>
                <c:pt idx="6259">
                  <c:v>#N/A</c:v>
                </c:pt>
                <c:pt idx="6260">
                  <c:v>#N/A</c:v>
                </c:pt>
                <c:pt idx="6261">
                  <c:v>#N/A</c:v>
                </c:pt>
                <c:pt idx="6262">
                  <c:v>#N/A</c:v>
                </c:pt>
                <c:pt idx="6263">
                  <c:v>#N/A</c:v>
                </c:pt>
                <c:pt idx="6264">
                  <c:v>#N/A</c:v>
                </c:pt>
                <c:pt idx="6265">
                  <c:v>#N/A</c:v>
                </c:pt>
                <c:pt idx="6266">
                  <c:v>#N/A</c:v>
                </c:pt>
                <c:pt idx="6267">
                  <c:v>#N/A</c:v>
                </c:pt>
                <c:pt idx="6268">
                  <c:v>#N/A</c:v>
                </c:pt>
                <c:pt idx="6269">
                  <c:v>#N/A</c:v>
                </c:pt>
                <c:pt idx="6270">
                  <c:v>#N/A</c:v>
                </c:pt>
                <c:pt idx="6271">
                  <c:v>#N/A</c:v>
                </c:pt>
                <c:pt idx="6272">
                  <c:v>#N/A</c:v>
                </c:pt>
                <c:pt idx="6273">
                  <c:v>#N/A</c:v>
                </c:pt>
                <c:pt idx="6274">
                  <c:v>#N/A</c:v>
                </c:pt>
                <c:pt idx="6275">
                  <c:v>#N/A</c:v>
                </c:pt>
                <c:pt idx="6276">
                  <c:v>#N/A</c:v>
                </c:pt>
                <c:pt idx="6277">
                  <c:v>#N/A</c:v>
                </c:pt>
                <c:pt idx="6278">
                  <c:v>#N/A</c:v>
                </c:pt>
                <c:pt idx="6279">
                  <c:v>#N/A</c:v>
                </c:pt>
                <c:pt idx="6280">
                  <c:v>#N/A</c:v>
                </c:pt>
                <c:pt idx="6281">
                  <c:v>#N/A</c:v>
                </c:pt>
                <c:pt idx="6282">
                  <c:v>#N/A</c:v>
                </c:pt>
                <c:pt idx="6283">
                  <c:v>#N/A</c:v>
                </c:pt>
                <c:pt idx="6284">
                  <c:v>#N/A</c:v>
                </c:pt>
                <c:pt idx="6285">
                  <c:v>#N/A</c:v>
                </c:pt>
                <c:pt idx="6286">
                  <c:v>#N/A</c:v>
                </c:pt>
                <c:pt idx="6287">
                  <c:v>#N/A</c:v>
                </c:pt>
                <c:pt idx="6288">
                  <c:v>#N/A</c:v>
                </c:pt>
                <c:pt idx="6289">
                  <c:v>#N/A</c:v>
                </c:pt>
                <c:pt idx="6290">
                  <c:v>#N/A</c:v>
                </c:pt>
                <c:pt idx="6291">
                  <c:v>#N/A</c:v>
                </c:pt>
                <c:pt idx="6292">
                  <c:v>#N/A</c:v>
                </c:pt>
                <c:pt idx="6293">
                  <c:v>#N/A</c:v>
                </c:pt>
                <c:pt idx="6294">
                  <c:v>#N/A</c:v>
                </c:pt>
                <c:pt idx="6295">
                  <c:v>#N/A</c:v>
                </c:pt>
                <c:pt idx="6296">
                  <c:v>#N/A</c:v>
                </c:pt>
                <c:pt idx="6297">
                  <c:v>#N/A</c:v>
                </c:pt>
                <c:pt idx="6298">
                  <c:v>#N/A</c:v>
                </c:pt>
                <c:pt idx="6299">
                  <c:v>#N/A</c:v>
                </c:pt>
                <c:pt idx="6300">
                  <c:v>#N/A</c:v>
                </c:pt>
                <c:pt idx="6301">
                  <c:v>#N/A</c:v>
                </c:pt>
                <c:pt idx="6302">
                  <c:v>#N/A</c:v>
                </c:pt>
                <c:pt idx="6303">
                  <c:v>#N/A</c:v>
                </c:pt>
                <c:pt idx="6304">
                  <c:v>#N/A</c:v>
                </c:pt>
                <c:pt idx="6305">
                  <c:v>#N/A</c:v>
                </c:pt>
                <c:pt idx="6306">
                  <c:v>#N/A</c:v>
                </c:pt>
                <c:pt idx="6307">
                  <c:v>#N/A</c:v>
                </c:pt>
                <c:pt idx="6308">
                  <c:v>#N/A</c:v>
                </c:pt>
                <c:pt idx="6309">
                  <c:v>#N/A</c:v>
                </c:pt>
                <c:pt idx="6310">
                  <c:v>#N/A</c:v>
                </c:pt>
                <c:pt idx="6311">
                  <c:v>#N/A</c:v>
                </c:pt>
                <c:pt idx="6312">
                  <c:v>#N/A</c:v>
                </c:pt>
                <c:pt idx="6313">
                  <c:v>#N/A</c:v>
                </c:pt>
                <c:pt idx="6314">
                  <c:v>#N/A</c:v>
                </c:pt>
                <c:pt idx="6315">
                  <c:v>#N/A</c:v>
                </c:pt>
                <c:pt idx="6316">
                  <c:v>#N/A</c:v>
                </c:pt>
                <c:pt idx="6317">
                  <c:v>#N/A</c:v>
                </c:pt>
                <c:pt idx="6318">
                  <c:v>#N/A</c:v>
                </c:pt>
                <c:pt idx="6319">
                  <c:v>#N/A</c:v>
                </c:pt>
                <c:pt idx="6320">
                  <c:v>#N/A</c:v>
                </c:pt>
                <c:pt idx="6321">
                  <c:v>#N/A</c:v>
                </c:pt>
                <c:pt idx="6322">
                  <c:v>#N/A</c:v>
                </c:pt>
                <c:pt idx="6323">
                  <c:v>#N/A</c:v>
                </c:pt>
                <c:pt idx="6324">
                  <c:v>#N/A</c:v>
                </c:pt>
                <c:pt idx="6325">
                  <c:v>#N/A</c:v>
                </c:pt>
                <c:pt idx="6326">
                  <c:v>#N/A</c:v>
                </c:pt>
                <c:pt idx="6327">
                  <c:v>#N/A</c:v>
                </c:pt>
                <c:pt idx="6328">
                  <c:v>#N/A</c:v>
                </c:pt>
                <c:pt idx="6329">
                  <c:v>#N/A</c:v>
                </c:pt>
                <c:pt idx="6330">
                  <c:v>#N/A</c:v>
                </c:pt>
                <c:pt idx="6331">
                  <c:v>#N/A</c:v>
                </c:pt>
                <c:pt idx="6332">
                  <c:v>#N/A</c:v>
                </c:pt>
                <c:pt idx="6333">
                  <c:v>#N/A</c:v>
                </c:pt>
                <c:pt idx="6334">
                  <c:v>#N/A</c:v>
                </c:pt>
                <c:pt idx="6335">
                  <c:v>#N/A</c:v>
                </c:pt>
                <c:pt idx="6336">
                  <c:v>#N/A</c:v>
                </c:pt>
                <c:pt idx="6337">
                  <c:v>#N/A</c:v>
                </c:pt>
                <c:pt idx="6338">
                  <c:v>#N/A</c:v>
                </c:pt>
                <c:pt idx="6339">
                  <c:v>#N/A</c:v>
                </c:pt>
                <c:pt idx="6340">
                  <c:v>#N/A</c:v>
                </c:pt>
                <c:pt idx="6341">
                  <c:v>#N/A</c:v>
                </c:pt>
                <c:pt idx="6342">
                  <c:v>#N/A</c:v>
                </c:pt>
                <c:pt idx="6343">
                  <c:v>#N/A</c:v>
                </c:pt>
                <c:pt idx="6344">
                  <c:v>#N/A</c:v>
                </c:pt>
                <c:pt idx="6345">
                  <c:v>#N/A</c:v>
                </c:pt>
                <c:pt idx="6346">
                  <c:v>#N/A</c:v>
                </c:pt>
                <c:pt idx="6347">
                  <c:v>#N/A</c:v>
                </c:pt>
                <c:pt idx="6348">
                  <c:v>#N/A</c:v>
                </c:pt>
                <c:pt idx="6349">
                  <c:v>#N/A</c:v>
                </c:pt>
                <c:pt idx="6350">
                  <c:v>#N/A</c:v>
                </c:pt>
                <c:pt idx="6351">
                  <c:v>#N/A</c:v>
                </c:pt>
                <c:pt idx="6352">
                  <c:v>#N/A</c:v>
                </c:pt>
                <c:pt idx="6353">
                  <c:v>#N/A</c:v>
                </c:pt>
                <c:pt idx="6354">
                  <c:v>#N/A</c:v>
                </c:pt>
                <c:pt idx="6355">
                  <c:v>#N/A</c:v>
                </c:pt>
                <c:pt idx="6356">
                  <c:v>#N/A</c:v>
                </c:pt>
                <c:pt idx="6357">
                  <c:v>#N/A</c:v>
                </c:pt>
                <c:pt idx="6358">
                  <c:v>#N/A</c:v>
                </c:pt>
                <c:pt idx="6359">
                  <c:v>#N/A</c:v>
                </c:pt>
                <c:pt idx="6360">
                  <c:v>#N/A</c:v>
                </c:pt>
                <c:pt idx="6361">
                  <c:v>#N/A</c:v>
                </c:pt>
                <c:pt idx="6362">
                  <c:v>#N/A</c:v>
                </c:pt>
                <c:pt idx="6363">
                  <c:v>#N/A</c:v>
                </c:pt>
                <c:pt idx="6364">
                  <c:v>#N/A</c:v>
                </c:pt>
                <c:pt idx="6365">
                  <c:v>#N/A</c:v>
                </c:pt>
                <c:pt idx="6366">
                  <c:v>#N/A</c:v>
                </c:pt>
                <c:pt idx="6367">
                  <c:v>#N/A</c:v>
                </c:pt>
                <c:pt idx="6368">
                  <c:v>#N/A</c:v>
                </c:pt>
                <c:pt idx="6369">
                  <c:v>#N/A</c:v>
                </c:pt>
                <c:pt idx="6370">
                  <c:v>#N/A</c:v>
                </c:pt>
                <c:pt idx="6371">
                  <c:v>#N/A</c:v>
                </c:pt>
                <c:pt idx="6372">
                  <c:v>#N/A</c:v>
                </c:pt>
                <c:pt idx="6373">
                  <c:v>#N/A</c:v>
                </c:pt>
                <c:pt idx="6374">
                  <c:v>#N/A</c:v>
                </c:pt>
                <c:pt idx="6375">
                  <c:v>#N/A</c:v>
                </c:pt>
                <c:pt idx="6376">
                  <c:v>#N/A</c:v>
                </c:pt>
                <c:pt idx="6377">
                  <c:v>#N/A</c:v>
                </c:pt>
                <c:pt idx="6378">
                  <c:v>#N/A</c:v>
                </c:pt>
                <c:pt idx="6379">
                  <c:v>#N/A</c:v>
                </c:pt>
                <c:pt idx="6380">
                  <c:v>#N/A</c:v>
                </c:pt>
                <c:pt idx="6381">
                  <c:v>#N/A</c:v>
                </c:pt>
                <c:pt idx="6382">
                  <c:v>#N/A</c:v>
                </c:pt>
                <c:pt idx="6383">
                  <c:v>#N/A</c:v>
                </c:pt>
                <c:pt idx="6384">
                  <c:v>#N/A</c:v>
                </c:pt>
                <c:pt idx="6385">
                  <c:v>#N/A</c:v>
                </c:pt>
                <c:pt idx="6386">
                  <c:v>#N/A</c:v>
                </c:pt>
                <c:pt idx="6387">
                  <c:v>#N/A</c:v>
                </c:pt>
                <c:pt idx="6388">
                  <c:v>#N/A</c:v>
                </c:pt>
                <c:pt idx="6389">
                  <c:v>#N/A</c:v>
                </c:pt>
                <c:pt idx="6390">
                  <c:v>#N/A</c:v>
                </c:pt>
                <c:pt idx="6391">
                  <c:v>#N/A</c:v>
                </c:pt>
                <c:pt idx="6392">
                  <c:v>#N/A</c:v>
                </c:pt>
                <c:pt idx="6393">
                  <c:v>#N/A</c:v>
                </c:pt>
                <c:pt idx="6394">
                  <c:v>#N/A</c:v>
                </c:pt>
                <c:pt idx="6395">
                  <c:v>#N/A</c:v>
                </c:pt>
                <c:pt idx="6396">
                  <c:v>#N/A</c:v>
                </c:pt>
                <c:pt idx="6397">
                  <c:v>#N/A</c:v>
                </c:pt>
                <c:pt idx="6398">
                  <c:v>#N/A</c:v>
                </c:pt>
                <c:pt idx="6399">
                  <c:v>#N/A</c:v>
                </c:pt>
                <c:pt idx="6400">
                  <c:v>#N/A</c:v>
                </c:pt>
                <c:pt idx="6401">
                  <c:v>#N/A</c:v>
                </c:pt>
                <c:pt idx="6402">
                  <c:v>#N/A</c:v>
                </c:pt>
                <c:pt idx="6403">
                  <c:v>#N/A</c:v>
                </c:pt>
                <c:pt idx="6404">
                  <c:v>#N/A</c:v>
                </c:pt>
                <c:pt idx="6405">
                  <c:v>#N/A</c:v>
                </c:pt>
                <c:pt idx="6406">
                  <c:v>#N/A</c:v>
                </c:pt>
                <c:pt idx="6407">
                  <c:v>#N/A</c:v>
                </c:pt>
                <c:pt idx="6408">
                  <c:v>#N/A</c:v>
                </c:pt>
                <c:pt idx="6409">
                  <c:v>#N/A</c:v>
                </c:pt>
                <c:pt idx="6410">
                  <c:v>#N/A</c:v>
                </c:pt>
                <c:pt idx="6411">
                  <c:v>#N/A</c:v>
                </c:pt>
                <c:pt idx="6412">
                  <c:v>#N/A</c:v>
                </c:pt>
                <c:pt idx="6413">
                  <c:v>#N/A</c:v>
                </c:pt>
                <c:pt idx="6414">
                  <c:v>#N/A</c:v>
                </c:pt>
                <c:pt idx="6415">
                  <c:v>#N/A</c:v>
                </c:pt>
                <c:pt idx="6416">
                  <c:v>#N/A</c:v>
                </c:pt>
                <c:pt idx="6417">
                  <c:v>#N/A</c:v>
                </c:pt>
                <c:pt idx="6418">
                  <c:v>#N/A</c:v>
                </c:pt>
                <c:pt idx="6419">
                  <c:v>#N/A</c:v>
                </c:pt>
                <c:pt idx="6420">
                  <c:v>#N/A</c:v>
                </c:pt>
                <c:pt idx="6421">
                  <c:v>#N/A</c:v>
                </c:pt>
                <c:pt idx="6422">
                  <c:v>#N/A</c:v>
                </c:pt>
                <c:pt idx="6423">
                  <c:v>#N/A</c:v>
                </c:pt>
                <c:pt idx="6424">
                  <c:v>#N/A</c:v>
                </c:pt>
                <c:pt idx="6425">
                  <c:v>#N/A</c:v>
                </c:pt>
                <c:pt idx="6426">
                  <c:v>#N/A</c:v>
                </c:pt>
                <c:pt idx="6427">
                  <c:v>#N/A</c:v>
                </c:pt>
                <c:pt idx="6428">
                  <c:v>#N/A</c:v>
                </c:pt>
                <c:pt idx="6429">
                  <c:v>#N/A</c:v>
                </c:pt>
                <c:pt idx="6430">
                  <c:v>#N/A</c:v>
                </c:pt>
                <c:pt idx="6431">
                  <c:v>#N/A</c:v>
                </c:pt>
                <c:pt idx="6432">
                  <c:v>#N/A</c:v>
                </c:pt>
                <c:pt idx="6433">
                  <c:v>#N/A</c:v>
                </c:pt>
                <c:pt idx="6434">
                  <c:v>#N/A</c:v>
                </c:pt>
                <c:pt idx="6435">
                  <c:v>#N/A</c:v>
                </c:pt>
                <c:pt idx="6436">
                  <c:v>#N/A</c:v>
                </c:pt>
                <c:pt idx="6437">
                  <c:v>#N/A</c:v>
                </c:pt>
                <c:pt idx="6438">
                  <c:v>#N/A</c:v>
                </c:pt>
                <c:pt idx="6439">
                  <c:v>#N/A</c:v>
                </c:pt>
                <c:pt idx="6440">
                  <c:v>#N/A</c:v>
                </c:pt>
                <c:pt idx="6441">
                  <c:v>#N/A</c:v>
                </c:pt>
                <c:pt idx="6442">
                  <c:v>#N/A</c:v>
                </c:pt>
                <c:pt idx="6443">
                  <c:v>#N/A</c:v>
                </c:pt>
                <c:pt idx="6444">
                  <c:v>#N/A</c:v>
                </c:pt>
                <c:pt idx="6445">
                  <c:v>#N/A</c:v>
                </c:pt>
                <c:pt idx="6446">
                  <c:v>#N/A</c:v>
                </c:pt>
                <c:pt idx="6447">
                  <c:v>#N/A</c:v>
                </c:pt>
                <c:pt idx="6448">
                  <c:v>#N/A</c:v>
                </c:pt>
                <c:pt idx="6449">
                  <c:v>#N/A</c:v>
                </c:pt>
                <c:pt idx="6450">
                  <c:v>#N/A</c:v>
                </c:pt>
                <c:pt idx="6451">
                  <c:v>#N/A</c:v>
                </c:pt>
                <c:pt idx="6452">
                  <c:v>#N/A</c:v>
                </c:pt>
                <c:pt idx="6453">
                  <c:v>#N/A</c:v>
                </c:pt>
                <c:pt idx="6454">
                  <c:v>#N/A</c:v>
                </c:pt>
                <c:pt idx="6455">
                  <c:v>#N/A</c:v>
                </c:pt>
                <c:pt idx="6456">
                  <c:v>#N/A</c:v>
                </c:pt>
                <c:pt idx="6457">
                  <c:v>#N/A</c:v>
                </c:pt>
                <c:pt idx="6458">
                  <c:v>#N/A</c:v>
                </c:pt>
                <c:pt idx="6459">
                  <c:v>#N/A</c:v>
                </c:pt>
                <c:pt idx="6460">
                  <c:v>#N/A</c:v>
                </c:pt>
                <c:pt idx="6461">
                  <c:v>#N/A</c:v>
                </c:pt>
                <c:pt idx="6462">
                  <c:v>#N/A</c:v>
                </c:pt>
                <c:pt idx="6463">
                  <c:v>#N/A</c:v>
                </c:pt>
                <c:pt idx="6464">
                  <c:v>#N/A</c:v>
                </c:pt>
                <c:pt idx="6465">
                  <c:v>#N/A</c:v>
                </c:pt>
                <c:pt idx="6466">
                  <c:v>#N/A</c:v>
                </c:pt>
                <c:pt idx="6467">
                  <c:v>#N/A</c:v>
                </c:pt>
                <c:pt idx="6468">
                  <c:v>#N/A</c:v>
                </c:pt>
                <c:pt idx="6469">
                  <c:v>#N/A</c:v>
                </c:pt>
                <c:pt idx="6470">
                  <c:v>#N/A</c:v>
                </c:pt>
                <c:pt idx="6471">
                  <c:v>#N/A</c:v>
                </c:pt>
                <c:pt idx="6472">
                  <c:v>#N/A</c:v>
                </c:pt>
                <c:pt idx="6473">
                  <c:v>#N/A</c:v>
                </c:pt>
                <c:pt idx="6474">
                  <c:v>#N/A</c:v>
                </c:pt>
                <c:pt idx="6475">
                  <c:v>#N/A</c:v>
                </c:pt>
                <c:pt idx="6476">
                  <c:v>#N/A</c:v>
                </c:pt>
                <c:pt idx="6477">
                  <c:v>#N/A</c:v>
                </c:pt>
                <c:pt idx="6478">
                  <c:v>#N/A</c:v>
                </c:pt>
                <c:pt idx="6479">
                  <c:v>#N/A</c:v>
                </c:pt>
                <c:pt idx="6480">
                  <c:v>#N/A</c:v>
                </c:pt>
                <c:pt idx="6481">
                  <c:v>#N/A</c:v>
                </c:pt>
                <c:pt idx="6482">
                  <c:v>#N/A</c:v>
                </c:pt>
                <c:pt idx="6483">
                  <c:v>#N/A</c:v>
                </c:pt>
                <c:pt idx="6484">
                  <c:v>#N/A</c:v>
                </c:pt>
                <c:pt idx="6485">
                  <c:v>#N/A</c:v>
                </c:pt>
                <c:pt idx="6486">
                  <c:v>#N/A</c:v>
                </c:pt>
                <c:pt idx="6487">
                  <c:v>#N/A</c:v>
                </c:pt>
                <c:pt idx="6488">
                  <c:v>#N/A</c:v>
                </c:pt>
                <c:pt idx="6489">
                  <c:v>#N/A</c:v>
                </c:pt>
                <c:pt idx="6490">
                  <c:v>#N/A</c:v>
                </c:pt>
                <c:pt idx="6491">
                  <c:v>#N/A</c:v>
                </c:pt>
                <c:pt idx="6492">
                  <c:v>#N/A</c:v>
                </c:pt>
                <c:pt idx="6493">
                  <c:v>#N/A</c:v>
                </c:pt>
                <c:pt idx="6494">
                  <c:v>#N/A</c:v>
                </c:pt>
                <c:pt idx="6495">
                  <c:v>#N/A</c:v>
                </c:pt>
                <c:pt idx="6496">
                  <c:v>#N/A</c:v>
                </c:pt>
                <c:pt idx="6497">
                  <c:v>#N/A</c:v>
                </c:pt>
                <c:pt idx="6498">
                  <c:v>#N/A</c:v>
                </c:pt>
                <c:pt idx="6499">
                  <c:v>#N/A</c:v>
                </c:pt>
                <c:pt idx="6500">
                  <c:v>#N/A</c:v>
                </c:pt>
                <c:pt idx="6501">
                  <c:v>#N/A</c:v>
                </c:pt>
                <c:pt idx="6502">
                  <c:v>#N/A</c:v>
                </c:pt>
                <c:pt idx="6503">
                  <c:v>#N/A</c:v>
                </c:pt>
                <c:pt idx="6504">
                  <c:v>#N/A</c:v>
                </c:pt>
                <c:pt idx="6505">
                  <c:v>#N/A</c:v>
                </c:pt>
                <c:pt idx="6506">
                  <c:v>#N/A</c:v>
                </c:pt>
                <c:pt idx="6507">
                  <c:v>#N/A</c:v>
                </c:pt>
                <c:pt idx="6508">
                  <c:v>#N/A</c:v>
                </c:pt>
                <c:pt idx="6509">
                  <c:v>#N/A</c:v>
                </c:pt>
                <c:pt idx="6510">
                  <c:v>#N/A</c:v>
                </c:pt>
                <c:pt idx="6511">
                  <c:v>#N/A</c:v>
                </c:pt>
                <c:pt idx="6512">
                  <c:v>#N/A</c:v>
                </c:pt>
                <c:pt idx="6513">
                  <c:v>#N/A</c:v>
                </c:pt>
                <c:pt idx="6514">
                  <c:v>#N/A</c:v>
                </c:pt>
                <c:pt idx="6515">
                  <c:v>#N/A</c:v>
                </c:pt>
                <c:pt idx="6516">
                  <c:v>#N/A</c:v>
                </c:pt>
                <c:pt idx="6517">
                  <c:v>#N/A</c:v>
                </c:pt>
                <c:pt idx="6518">
                  <c:v>#N/A</c:v>
                </c:pt>
                <c:pt idx="6519">
                  <c:v>#N/A</c:v>
                </c:pt>
                <c:pt idx="6520">
                  <c:v>#N/A</c:v>
                </c:pt>
                <c:pt idx="6521">
                  <c:v>#N/A</c:v>
                </c:pt>
                <c:pt idx="6522">
                  <c:v>#N/A</c:v>
                </c:pt>
                <c:pt idx="6523">
                  <c:v>#N/A</c:v>
                </c:pt>
                <c:pt idx="6524">
                  <c:v>#N/A</c:v>
                </c:pt>
                <c:pt idx="6525">
                  <c:v>#N/A</c:v>
                </c:pt>
                <c:pt idx="6526">
                  <c:v>#N/A</c:v>
                </c:pt>
                <c:pt idx="6527">
                  <c:v>#N/A</c:v>
                </c:pt>
                <c:pt idx="6528">
                  <c:v>#N/A</c:v>
                </c:pt>
                <c:pt idx="6529">
                  <c:v>#N/A</c:v>
                </c:pt>
                <c:pt idx="6530">
                  <c:v>#N/A</c:v>
                </c:pt>
                <c:pt idx="6531">
                  <c:v>#N/A</c:v>
                </c:pt>
                <c:pt idx="6532">
                  <c:v>#N/A</c:v>
                </c:pt>
                <c:pt idx="6533">
                  <c:v>#N/A</c:v>
                </c:pt>
                <c:pt idx="6534">
                  <c:v>#N/A</c:v>
                </c:pt>
                <c:pt idx="6535">
                  <c:v>#N/A</c:v>
                </c:pt>
                <c:pt idx="6536">
                  <c:v>#N/A</c:v>
                </c:pt>
                <c:pt idx="6537">
                  <c:v>#N/A</c:v>
                </c:pt>
                <c:pt idx="6538">
                  <c:v>#N/A</c:v>
                </c:pt>
                <c:pt idx="6539">
                  <c:v>#N/A</c:v>
                </c:pt>
                <c:pt idx="6540">
                  <c:v>#N/A</c:v>
                </c:pt>
                <c:pt idx="6541">
                  <c:v>#N/A</c:v>
                </c:pt>
                <c:pt idx="6542">
                  <c:v>#N/A</c:v>
                </c:pt>
                <c:pt idx="6543">
                  <c:v>#N/A</c:v>
                </c:pt>
                <c:pt idx="6544">
                  <c:v>#N/A</c:v>
                </c:pt>
                <c:pt idx="6545">
                  <c:v>#N/A</c:v>
                </c:pt>
                <c:pt idx="6546">
                  <c:v>#N/A</c:v>
                </c:pt>
                <c:pt idx="6547">
                  <c:v>#N/A</c:v>
                </c:pt>
                <c:pt idx="6548">
                  <c:v>#N/A</c:v>
                </c:pt>
                <c:pt idx="6549">
                  <c:v>#N/A</c:v>
                </c:pt>
                <c:pt idx="6550">
                  <c:v>#N/A</c:v>
                </c:pt>
                <c:pt idx="6551">
                  <c:v>#N/A</c:v>
                </c:pt>
                <c:pt idx="6552">
                  <c:v>#N/A</c:v>
                </c:pt>
                <c:pt idx="6553">
                  <c:v>#N/A</c:v>
                </c:pt>
                <c:pt idx="6554">
                  <c:v>#N/A</c:v>
                </c:pt>
                <c:pt idx="6555">
                  <c:v>#N/A</c:v>
                </c:pt>
                <c:pt idx="6556">
                  <c:v>#N/A</c:v>
                </c:pt>
                <c:pt idx="6557">
                  <c:v>#N/A</c:v>
                </c:pt>
                <c:pt idx="6558">
                  <c:v>#N/A</c:v>
                </c:pt>
                <c:pt idx="6559">
                  <c:v>#N/A</c:v>
                </c:pt>
                <c:pt idx="6560">
                  <c:v>#N/A</c:v>
                </c:pt>
                <c:pt idx="6561">
                  <c:v>#N/A</c:v>
                </c:pt>
                <c:pt idx="6562">
                  <c:v>#N/A</c:v>
                </c:pt>
                <c:pt idx="6563">
                  <c:v>#N/A</c:v>
                </c:pt>
                <c:pt idx="6564">
                  <c:v>#N/A</c:v>
                </c:pt>
                <c:pt idx="6565">
                  <c:v>#N/A</c:v>
                </c:pt>
                <c:pt idx="6566">
                  <c:v>#N/A</c:v>
                </c:pt>
                <c:pt idx="6567">
                  <c:v>#N/A</c:v>
                </c:pt>
                <c:pt idx="6568">
                  <c:v>#N/A</c:v>
                </c:pt>
                <c:pt idx="6569">
                  <c:v>#N/A</c:v>
                </c:pt>
                <c:pt idx="6570">
                  <c:v>#N/A</c:v>
                </c:pt>
                <c:pt idx="6571">
                  <c:v>#N/A</c:v>
                </c:pt>
                <c:pt idx="6572">
                  <c:v>#N/A</c:v>
                </c:pt>
                <c:pt idx="6573">
                  <c:v>#N/A</c:v>
                </c:pt>
                <c:pt idx="6574">
                  <c:v>#N/A</c:v>
                </c:pt>
                <c:pt idx="6575">
                  <c:v>#N/A</c:v>
                </c:pt>
                <c:pt idx="6576">
                  <c:v>#N/A</c:v>
                </c:pt>
                <c:pt idx="6577">
                  <c:v>#N/A</c:v>
                </c:pt>
                <c:pt idx="6578">
                  <c:v>#N/A</c:v>
                </c:pt>
                <c:pt idx="6579">
                  <c:v>#N/A</c:v>
                </c:pt>
                <c:pt idx="6580">
                  <c:v>#N/A</c:v>
                </c:pt>
                <c:pt idx="6581">
                  <c:v>#N/A</c:v>
                </c:pt>
                <c:pt idx="6582">
                  <c:v>#N/A</c:v>
                </c:pt>
                <c:pt idx="6583">
                  <c:v>#N/A</c:v>
                </c:pt>
                <c:pt idx="6584">
                  <c:v>#N/A</c:v>
                </c:pt>
                <c:pt idx="6585">
                  <c:v>#N/A</c:v>
                </c:pt>
                <c:pt idx="6586">
                  <c:v>#N/A</c:v>
                </c:pt>
                <c:pt idx="6587">
                  <c:v>#N/A</c:v>
                </c:pt>
                <c:pt idx="6588">
                  <c:v>#N/A</c:v>
                </c:pt>
                <c:pt idx="6589">
                  <c:v>#N/A</c:v>
                </c:pt>
                <c:pt idx="6590">
                  <c:v>#N/A</c:v>
                </c:pt>
                <c:pt idx="6591">
                  <c:v>#N/A</c:v>
                </c:pt>
                <c:pt idx="6592">
                  <c:v>#N/A</c:v>
                </c:pt>
                <c:pt idx="6593">
                  <c:v>#N/A</c:v>
                </c:pt>
                <c:pt idx="6594">
                  <c:v>#N/A</c:v>
                </c:pt>
                <c:pt idx="6595">
                  <c:v>#N/A</c:v>
                </c:pt>
                <c:pt idx="6596">
                  <c:v>#N/A</c:v>
                </c:pt>
                <c:pt idx="6597">
                  <c:v>#N/A</c:v>
                </c:pt>
                <c:pt idx="6598">
                  <c:v>#N/A</c:v>
                </c:pt>
                <c:pt idx="6599">
                  <c:v>#N/A</c:v>
                </c:pt>
                <c:pt idx="6600">
                  <c:v>#N/A</c:v>
                </c:pt>
                <c:pt idx="6601">
                  <c:v>#N/A</c:v>
                </c:pt>
                <c:pt idx="6602">
                  <c:v>#N/A</c:v>
                </c:pt>
                <c:pt idx="6603">
                  <c:v>#N/A</c:v>
                </c:pt>
                <c:pt idx="6604">
                  <c:v>#N/A</c:v>
                </c:pt>
                <c:pt idx="6605">
                  <c:v>#N/A</c:v>
                </c:pt>
                <c:pt idx="6606">
                  <c:v>#N/A</c:v>
                </c:pt>
                <c:pt idx="6607">
                  <c:v>#N/A</c:v>
                </c:pt>
                <c:pt idx="6608">
                  <c:v>#N/A</c:v>
                </c:pt>
                <c:pt idx="6609">
                  <c:v>#N/A</c:v>
                </c:pt>
                <c:pt idx="6610">
                  <c:v>#N/A</c:v>
                </c:pt>
                <c:pt idx="6611">
                  <c:v>#N/A</c:v>
                </c:pt>
                <c:pt idx="6612">
                  <c:v>#N/A</c:v>
                </c:pt>
                <c:pt idx="6613">
                  <c:v>#N/A</c:v>
                </c:pt>
                <c:pt idx="6614">
                  <c:v>#N/A</c:v>
                </c:pt>
                <c:pt idx="6615">
                  <c:v>#N/A</c:v>
                </c:pt>
                <c:pt idx="6616">
                  <c:v>#N/A</c:v>
                </c:pt>
                <c:pt idx="6617">
                  <c:v>#N/A</c:v>
                </c:pt>
                <c:pt idx="6618">
                  <c:v>#N/A</c:v>
                </c:pt>
                <c:pt idx="6619">
                  <c:v>#N/A</c:v>
                </c:pt>
                <c:pt idx="6620">
                  <c:v>#N/A</c:v>
                </c:pt>
                <c:pt idx="6621">
                  <c:v>#N/A</c:v>
                </c:pt>
                <c:pt idx="6622">
                  <c:v>#N/A</c:v>
                </c:pt>
                <c:pt idx="6623">
                  <c:v>#N/A</c:v>
                </c:pt>
                <c:pt idx="6624">
                  <c:v>#N/A</c:v>
                </c:pt>
                <c:pt idx="6625">
                  <c:v>#N/A</c:v>
                </c:pt>
                <c:pt idx="6626">
                  <c:v>#N/A</c:v>
                </c:pt>
                <c:pt idx="6627">
                  <c:v>#N/A</c:v>
                </c:pt>
                <c:pt idx="6628">
                  <c:v>#N/A</c:v>
                </c:pt>
                <c:pt idx="6629">
                  <c:v>#N/A</c:v>
                </c:pt>
                <c:pt idx="6630">
                  <c:v>#N/A</c:v>
                </c:pt>
                <c:pt idx="6631">
                  <c:v>#N/A</c:v>
                </c:pt>
                <c:pt idx="6632">
                  <c:v>#N/A</c:v>
                </c:pt>
                <c:pt idx="6633">
                  <c:v>#N/A</c:v>
                </c:pt>
                <c:pt idx="6634">
                  <c:v>#N/A</c:v>
                </c:pt>
                <c:pt idx="6635">
                  <c:v>#N/A</c:v>
                </c:pt>
                <c:pt idx="6636">
                  <c:v>#N/A</c:v>
                </c:pt>
                <c:pt idx="6637">
                  <c:v>#N/A</c:v>
                </c:pt>
                <c:pt idx="6638">
                  <c:v>#N/A</c:v>
                </c:pt>
                <c:pt idx="6639">
                  <c:v>#N/A</c:v>
                </c:pt>
                <c:pt idx="6640">
                  <c:v>#N/A</c:v>
                </c:pt>
                <c:pt idx="6641">
                  <c:v>#N/A</c:v>
                </c:pt>
                <c:pt idx="6642">
                  <c:v>#N/A</c:v>
                </c:pt>
                <c:pt idx="6643">
                  <c:v>#N/A</c:v>
                </c:pt>
                <c:pt idx="6644">
                  <c:v>#N/A</c:v>
                </c:pt>
                <c:pt idx="6645">
                  <c:v>#N/A</c:v>
                </c:pt>
                <c:pt idx="6646">
                  <c:v>#N/A</c:v>
                </c:pt>
                <c:pt idx="6647">
                  <c:v>#N/A</c:v>
                </c:pt>
                <c:pt idx="6648">
                  <c:v>#N/A</c:v>
                </c:pt>
                <c:pt idx="6649">
                  <c:v>#N/A</c:v>
                </c:pt>
                <c:pt idx="6650">
                  <c:v>#N/A</c:v>
                </c:pt>
                <c:pt idx="6651">
                  <c:v>#N/A</c:v>
                </c:pt>
                <c:pt idx="6652">
                  <c:v>#N/A</c:v>
                </c:pt>
                <c:pt idx="6653">
                  <c:v>#N/A</c:v>
                </c:pt>
                <c:pt idx="6654">
                  <c:v>#N/A</c:v>
                </c:pt>
                <c:pt idx="6655">
                  <c:v>#N/A</c:v>
                </c:pt>
                <c:pt idx="6656">
                  <c:v>#N/A</c:v>
                </c:pt>
                <c:pt idx="6657">
                  <c:v>#N/A</c:v>
                </c:pt>
                <c:pt idx="6658">
                  <c:v>#N/A</c:v>
                </c:pt>
                <c:pt idx="6659">
                  <c:v>#N/A</c:v>
                </c:pt>
                <c:pt idx="6660">
                  <c:v>#N/A</c:v>
                </c:pt>
                <c:pt idx="6661">
                  <c:v>#N/A</c:v>
                </c:pt>
                <c:pt idx="6662">
                  <c:v>#N/A</c:v>
                </c:pt>
                <c:pt idx="6663">
                  <c:v>#N/A</c:v>
                </c:pt>
                <c:pt idx="6664">
                  <c:v>#N/A</c:v>
                </c:pt>
                <c:pt idx="6665">
                  <c:v>#N/A</c:v>
                </c:pt>
                <c:pt idx="6666">
                  <c:v>#N/A</c:v>
                </c:pt>
                <c:pt idx="6667">
                  <c:v>#N/A</c:v>
                </c:pt>
                <c:pt idx="6668">
                  <c:v>#N/A</c:v>
                </c:pt>
                <c:pt idx="6669">
                  <c:v>#N/A</c:v>
                </c:pt>
                <c:pt idx="6670">
                  <c:v>#N/A</c:v>
                </c:pt>
                <c:pt idx="6671">
                  <c:v>#N/A</c:v>
                </c:pt>
                <c:pt idx="6672">
                  <c:v>#N/A</c:v>
                </c:pt>
                <c:pt idx="6673">
                  <c:v>#N/A</c:v>
                </c:pt>
                <c:pt idx="6674">
                  <c:v>#N/A</c:v>
                </c:pt>
                <c:pt idx="6675">
                  <c:v>#N/A</c:v>
                </c:pt>
                <c:pt idx="6676">
                  <c:v>#N/A</c:v>
                </c:pt>
                <c:pt idx="6677">
                  <c:v>#N/A</c:v>
                </c:pt>
                <c:pt idx="6678">
                  <c:v>#N/A</c:v>
                </c:pt>
                <c:pt idx="6679">
                  <c:v>#N/A</c:v>
                </c:pt>
                <c:pt idx="6680">
                  <c:v>#N/A</c:v>
                </c:pt>
                <c:pt idx="6681">
                  <c:v>#N/A</c:v>
                </c:pt>
                <c:pt idx="6682">
                  <c:v>#N/A</c:v>
                </c:pt>
                <c:pt idx="6683">
                  <c:v>#N/A</c:v>
                </c:pt>
                <c:pt idx="6684">
                  <c:v>#N/A</c:v>
                </c:pt>
                <c:pt idx="6685">
                  <c:v>#N/A</c:v>
                </c:pt>
                <c:pt idx="6686">
                  <c:v>#N/A</c:v>
                </c:pt>
                <c:pt idx="6687">
                  <c:v>#N/A</c:v>
                </c:pt>
                <c:pt idx="6688">
                  <c:v>#N/A</c:v>
                </c:pt>
                <c:pt idx="6689">
                  <c:v>#N/A</c:v>
                </c:pt>
                <c:pt idx="6690">
                  <c:v>#N/A</c:v>
                </c:pt>
                <c:pt idx="6691">
                  <c:v>#N/A</c:v>
                </c:pt>
                <c:pt idx="6692">
                  <c:v>#N/A</c:v>
                </c:pt>
                <c:pt idx="6693">
                  <c:v>#N/A</c:v>
                </c:pt>
                <c:pt idx="6694">
                  <c:v>#N/A</c:v>
                </c:pt>
                <c:pt idx="6695">
                  <c:v>#N/A</c:v>
                </c:pt>
                <c:pt idx="6696">
                  <c:v>#N/A</c:v>
                </c:pt>
                <c:pt idx="6697">
                  <c:v>#N/A</c:v>
                </c:pt>
                <c:pt idx="6698">
                  <c:v>#N/A</c:v>
                </c:pt>
                <c:pt idx="6699">
                  <c:v>#N/A</c:v>
                </c:pt>
                <c:pt idx="6700">
                  <c:v>#N/A</c:v>
                </c:pt>
                <c:pt idx="6701">
                  <c:v>#N/A</c:v>
                </c:pt>
                <c:pt idx="6702">
                  <c:v>#N/A</c:v>
                </c:pt>
                <c:pt idx="6703">
                  <c:v>#N/A</c:v>
                </c:pt>
                <c:pt idx="6704">
                  <c:v>#N/A</c:v>
                </c:pt>
                <c:pt idx="6705">
                  <c:v>#N/A</c:v>
                </c:pt>
                <c:pt idx="6706">
                  <c:v>#N/A</c:v>
                </c:pt>
                <c:pt idx="6707">
                  <c:v>#N/A</c:v>
                </c:pt>
                <c:pt idx="6708">
                  <c:v>#N/A</c:v>
                </c:pt>
                <c:pt idx="6709">
                  <c:v>#N/A</c:v>
                </c:pt>
                <c:pt idx="6710">
                  <c:v>#N/A</c:v>
                </c:pt>
                <c:pt idx="6711">
                  <c:v>#N/A</c:v>
                </c:pt>
                <c:pt idx="6712">
                  <c:v>#N/A</c:v>
                </c:pt>
                <c:pt idx="6713">
                  <c:v>#N/A</c:v>
                </c:pt>
                <c:pt idx="6714">
                  <c:v>#N/A</c:v>
                </c:pt>
                <c:pt idx="6715">
                  <c:v>#N/A</c:v>
                </c:pt>
                <c:pt idx="6716">
                  <c:v>#N/A</c:v>
                </c:pt>
                <c:pt idx="6717">
                  <c:v>#N/A</c:v>
                </c:pt>
                <c:pt idx="6718">
                  <c:v>#N/A</c:v>
                </c:pt>
                <c:pt idx="6719">
                  <c:v>#N/A</c:v>
                </c:pt>
                <c:pt idx="6720">
                  <c:v>#N/A</c:v>
                </c:pt>
                <c:pt idx="6721">
                  <c:v>#N/A</c:v>
                </c:pt>
                <c:pt idx="6722">
                  <c:v>#N/A</c:v>
                </c:pt>
                <c:pt idx="6723">
                  <c:v>#N/A</c:v>
                </c:pt>
                <c:pt idx="6724">
                  <c:v>#N/A</c:v>
                </c:pt>
                <c:pt idx="6725">
                  <c:v>#N/A</c:v>
                </c:pt>
                <c:pt idx="6726">
                  <c:v>#N/A</c:v>
                </c:pt>
                <c:pt idx="6727">
                  <c:v>#N/A</c:v>
                </c:pt>
                <c:pt idx="6728">
                  <c:v>#N/A</c:v>
                </c:pt>
                <c:pt idx="6729">
                  <c:v>#N/A</c:v>
                </c:pt>
                <c:pt idx="6730">
                  <c:v>#N/A</c:v>
                </c:pt>
                <c:pt idx="6731">
                  <c:v>#N/A</c:v>
                </c:pt>
                <c:pt idx="6732">
                  <c:v>#N/A</c:v>
                </c:pt>
                <c:pt idx="6733">
                  <c:v>#N/A</c:v>
                </c:pt>
                <c:pt idx="6734">
                  <c:v>#N/A</c:v>
                </c:pt>
                <c:pt idx="6735">
                  <c:v>#N/A</c:v>
                </c:pt>
                <c:pt idx="6736">
                  <c:v>#N/A</c:v>
                </c:pt>
                <c:pt idx="6737">
                  <c:v>#N/A</c:v>
                </c:pt>
                <c:pt idx="6738">
                  <c:v>#N/A</c:v>
                </c:pt>
                <c:pt idx="6739">
                  <c:v>#N/A</c:v>
                </c:pt>
                <c:pt idx="6740">
                  <c:v>#N/A</c:v>
                </c:pt>
                <c:pt idx="6741">
                  <c:v>#N/A</c:v>
                </c:pt>
                <c:pt idx="6742">
                  <c:v>#N/A</c:v>
                </c:pt>
                <c:pt idx="6743">
                  <c:v>#N/A</c:v>
                </c:pt>
                <c:pt idx="6744">
                  <c:v>#N/A</c:v>
                </c:pt>
                <c:pt idx="6745">
                  <c:v>#N/A</c:v>
                </c:pt>
                <c:pt idx="6746">
                  <c:v>#N/A</c:v>
                </c:pt>
                <c:pt idx="6747">
                  <c:v>#N/A</c:v>
                </c:pt>
                <c:pt idx="6748">
                  <c:v>#N/A</c:v>
                </c:pt>
                <c:pt idx="6749">
                  <c:v>#N/A</c:v>
                </c:pt>
                <c:pt idx="6750">
                  <c:v>#N/A</c:v>
                </c:pt>
                <c:pt idx="6751">
                  <c:v>#N/A</c:v>
                </c:pt>
                <c:pt idx="6752">
                  <c:v>#N/A</c:v>
                </c:pt>
                <c:pt idx="6753">
                  <c:v>#N/A</c:v>
                </c:pt>
                <c:pt idx="6754">
                  <c:v>#N/A</c:v>
                </c:pt>
                <c:pt idx="6755">
                  <c:v>#N/A</c:v>
                </c:pt>
                <c:pt idx="6756">
                  <c:v>#N/A</c:v>
                </c:pt>
                <c:pt idx="6757">
                  <c:v>#N/A</c:v>
                </c:pt>
                <c:pt idx="6758">
                  <c:v>#N/A</c:v>
                </c:pt>
                <c:pt idx="6759">
                  <c:v>#N/A</c:v>
                </c:pt>
                <c:pt idx="6760">
                  <c:v>#N/A</c:v>
                </c:pt>
                <c:pt idx="6761">
                  <c:v>#N/A</c:v>
                </c:pt>
                <c:pt idx="6762">
                  <c:v>#N/A</c:v>
                </c:pt>
                <c:pt idx="6763">
                  <c:v>#N/A</c:v>
                </c:pt>
                <c:pt idx="6764">
                  <c:v>#N/A</c:v>
                </c:pt>
                <c:pt idx="6765">
                  <c:v>#N/A</c:v>
                </c:pt>
                <c:pt idx="6766">
                  <c:v>#N/A</c:v>
                </c:pt>
                <c:pt idx="6767">
                  <c:v>#N/A</c:v>
                </c:pt>
                <c:pt idx="6768">
                  <c:v>#N/A</c:v>
                </c:pt>
                <c:pt idx="6769">
                  <c:v>#N/A</c:v>
                </c:pt>
                <c:pt idx="6770">
                  <c:v>#N/A</c:v>
                </c:pt>
                <c:pt idx="6771">
                  <c:v>#N/A</c:v>
                </c:pt>
                <c:pt idx="6772">
                  <c:v>#N/A</c:v>
                </c:pt>
                <c:pt idx="6773">
                  <c:v>#N/A</c:v>
                </c:pt>
                <c:pt idx="6774">
                  <c:v>#N/A</c:v>
                </c:pt>
                <c:pt idx="6775">
                  <c:v>#N/A</c:v>
                </c:pt>
                <c:pt idx="6776">
                  <c:v>#N/A</c:v>
                </c:pt>
                <c:pt idx="6777">
                  <c:v>#N/A</c:v>
                </c:pt>
                <c:pt idx="6778">
                  <c:v>#N/A</c:v>
                </c:pt>
                <c:pt idx="6779">
                  <c:v>#N/A</c:v>
                </c:pt>
                <c:pt idx="6780">
                  <c:v>#N/A</c:v>
                </c:pt>
                <c:pt idx="6781">
                  <c:v>#N/A</c:v>
                </c:pt>
                <c:pt idx="6782">
                  <c:v>#N/A</c:v>
                </c:pt>
                <c:pt idx="6783">
                  <c:v>#N/A</c:v>
                </c:pt>
                <c:pt idx="6784">
                  <c:v>#N/A</c:v>
                </c:pt>
                <c:pt idx="6785">
                  <c:v>#N/A</c:v>
                </c:pt>
                <c:pt idx="6786">
                  <c:v>#N/A</c:v>
                </c:pt>
                <c:pt idx="6787">
                  <c:v>#N/A</c:v>
                </c:pt>
                <c:pt idx="6788">
                  <c:v>#N/A</c:v>
                </c:pt>
                <c:pt idx="6789">
                  <c:v>#N/A</c:v>
                </c:pt>
                <c:pt idx="6790">
                  <c:v>#N/A</c:v>
                </c:pt>
                <c:pt idx="6791">
                  <c:v>#N/A</c:v>
                </c:pt>
                <c:pt idx="6792">
                  <c:v>#N/A</c:v>
                </c:pt>
                <c:pt idx="6793">
                  <c:v>#N/A</c:v>
                </c:pt>
                <c:pt idx="6794">
                  <c:v>#N/A</c:v>
                </c:pt>
                <c:pt idx="6795">
                  <c:v>#N/A</c:v>
                </c:pt>
                <c:pt idx="6796">
                  <c:v>#N/A</c:v>
                </c:pt>
                <c:pt idx="6797">
                  <c:v>#N/A</c:v>
                </c:pt>
                <c:pt idx="6798">
                  <c:v>#N/A</c:v>
                </c:pt>
                <c:pt idx="6799">
                  <c:v>#N/A</c:v>
                </c:pt>
                <c:pt idx="6800">
                  <c:v>#N/A</c:v>
                </c:pt>
                <c:pt idx="6801">
                  <c:v>#N/A</c:v>
                </c:pt>
                <c:pt idx="6802">
                  <c:v>#N/A</c:v>
                </c:pt>
                <c:pt idx="6803">
                  <c:v>#N/A</c:v>
                </c:pt>
                <c:pt idx="6804">
                  <c:v>#N/A</c:v>
                </c:pt>
                <c:pt idx="6805">
                  <c:v>#N/A</c:v>
                </c:pt>
                <c:pt idx="6806">
                  <c:v>#N/A</c:v>
                </c:pt>
                <c:pt idx="6807">
                  <c:v>#N/A</c:v>
                </c:pt>
                <c:pt idx="6808">
                  <c:v>#N/A</c:v>
                </c:pt>
                <c:pt idx="6809">
                  <c:v>#N/A</c:v>
                </c:pt>
                <c:pt idx="6810">
                  <c:v>#N/A</c:v>
                </c:pt>
                <c:pt idx="6811">
                  <c:v>#N/A</c:v>
                </c:pt>
                <c:pt idx="6812">
                  <c:v>#N/A</c:v>
                </c:pt>
                <c:pt idx="6813">
                  <c:v>#N/A</c:v>
                </c:pt>
                <c:pt idx="6814">
                  <c:v>#N/A</c:v>
                </c:pt>
                <c:pt idx="6815">
                  <c:v>#N/A</c:v>
                </c:pt>
                <c:pt idx="6816">
                  <c:v>#N/A</c:v>
                </c:pt>
                <c:pt idx="6817">
                  <c:v>#N/A</c:v>
                </c:pt>
                <c:pt idx="6818">
                  <c:v>#N/A</c:v>
                </c:pt>
                <c:pt idx="6819">
                  <c:v>#N/A</c:v>
                </c:pt>
                <c:pt idx="6820">
                  <c:v>#N/A</c:v>
                </c:pt>
                <c:pt idx="6821">
                  <c:v>#N/A</c:v>
                </c:pt>
                <c:pt idx="6822">
                  <c:v>#N/A</c:v>
                </c:pt>
                <c:pt idx="6823">
                  <c:v>#N/A</c:v>
                </c:pt>
                <c:pt idx="6824">
                  <c:v>#N/A</c:v>
                </c:pt>
                <c:pt idx="6825">
                  <c:v>#N/A</c:v>
                </c:pt>
                <c:pt idx="6826">
                  <c:v>#N/A</c:v>
                </c:pt>
                <c:pt idx="6827">
                  <c:v>#N/A</c:v>
                </c:pt>
                <c:pt idx="6828">
                  <c:v>#N/A</c:v>
                </c:pt>
                <c:pt idx="6829">
                  <c:v>#N/A</c:v>
                </c:pt>
                <c:pt idx="6830">
                  <c:v>#N/A</c:v>
                </c:pt>
                <c:pt idx="6831">
                  <c:v>#N/A</c:v>
                </c:pt>
                <c:pt idx="6832">
                  <c:v>#N/A</c:v>
                </c:pt>
                <c:pt idx="6833">
                  <c:v>#N/A</c:v>
                </c:pt>
                <c:pt idx="6834">
                  <c:v>#N/A</c:v>
                </c:pt>
                <c:pt idx="6835">
                  <c:v>#N/A</c:v>
                </c:pt>
                <c:pt idx="6836">
                  <c:v>#N/A</c:v>
                </c:pt>
                <c:pt idx="6837">
                  <c:v>#N/A</c:v>
                </c:pt>
                <c:pt idx="6838">
                  <c:v>#N/A</c:v>
                </c:pt>
                <c:pt idx="6839">
                  <c:v>#N/A</c:v>
                </c:pt>
                <c:pt idx="6840">
                  <c:v>#N/A</c:v>
                </c:pt>
                <c:pt idx="6841">
                  <c:v>#N/A</c:v>
                </c:pt>
                <c:pt idx="6842">
                  <c:v>#N/A</c:v>
                </c:pt>
                <c:pt idx="6843">
                  <c:v>#N/A</c:v>
                </c:pt>
                <c:pt idx="6844">
                  <c:v>#N/A</c:v>
                </c:pt>
                <c:pt idx="6845">
                  <c:v>#N/A</c:v>
                </c:pt>
                <c:pt idx="6846">
                  <c:v>#N/A</c:v>
                </c:pt>
                <c:pt idx="6847">
                  <c:v>#N/A</c:v>
                </c:pt>
                <c:pt idx="6848">
                  <c:v>#N/A</c:v>
                </c:pt>
                <c:pt idx="6849">
                  <c:v>#N/A</c:v>
                </c:pt>
                <c:pt idx="6850">
                  <c:v>#N/A</c:v>
                </c:pt>
                <c:pt idx="6851">
                  <c:v>#N/A</c:v>
                </c:pt>
                <c:pt idx="6852">
                  <c:v>#N/A</c:v>
                </c:pt>
                <c:pt idx="6853">
                  <c:v>#N/A</c:v>
                </c:pt>
                <c:pt idx="6854">
                  <c:v>#N/A</c:v>
                </c:pt>
                <c:pt idx="6855">
                  <c:v>#N/A</c:v>
                </c:pt>
                <c:pt idx="6856">
                  <c:v>#N/A</c:v>
                </c:pt>
                <c:pt idx="6857">
                  <c:v>#N/A</c:v>
                </c:pt>
                <c:pt idx="6858">
                  <c:v>#N/A</c:v>
                </c:pt>
                <c:pt idx="6859">
                  <c:v>#N/A</c:v>
                </c:pt>
                <c:pt idx="6860">
                  <c:v>#N/A</c:v>
                </c:pt>
                <c:pt idx="6861">
                  <c:v>#N/A</c:v>
                </c:pt>
                <c:pt idx="6862">
                  <c:v>#N/A</c:v>
                </c:pt>
                <c:pt idx="6863">
                  <c:v>#N/A</c:v>
                </c:pt>
                <c:pt idx="6864">
                  <c:v>#N/A</c:v>
                </c:pt>
                <c:pt idx="6865">
                  <c:v>#N/A</c:v>
                </c:pt>
                <c:pt idx="6866">
                  <c:v>#N/A</c:v>
                </c:pt>
                <c:pt idx="6867">
                  <c:v>#N/A</c:v>
                </c:pt>
                <c:pt idx="6868">
                  <c:v>#N/A</c:v>
                </c:pt>
                <c:pt idx="6869">
                  <c:v>#N/A</c:v>
                </c:pt>
                <c:pt idx="6870">
                  <c:v>#N/A</c:v>
                </c:pt>
                <c:pt idx="6871">
                  <c:v>#N/A</c:v>
                </c:pt>
                <c:pt idx="6872">
                  <c:v>#N/A</c:v>
                </c:pt>
                <c:pt idx="6873">
                  <c:v>#N/A</c:v>
                </c:pt>
                <c:pt idx="6874">
                  <c:v>#N/A</c:v>
                </c:pt>
                <c:pt idx="6875">
                  <c:v>#N/A</c:v>
                </c:pt>
                <c:pt idx="6876">
                  <c:v>#N/A</c:v>
                </c:pt>
                <c:pt idx="6877">
                  <c:v>#N/A</c:v>
                </c:pt>
                <c:pt idx="6878">
                  <c:v>#N/A</c:v>
                </c:pt>
                <c:pt idx="6879">
                  <c:v>#N/A</c:v>
                </c:pt>
                <c:pt idx="6880">
                  <c:v>#N/A</c:v>
                </c:pt>
                <c:pt idx="6881">
                  <c:v>#N/A</c:v>
                </c:pt>
                <c:pt idx="6882">
                  <c:v>#N/A</c:v>
                </c:pt>
                <c:pt idx="6883">
                  <c:v>#N/A</c:v>
                </c:pt>
                <c:pt idx="6884">
                  <c:v>#N/A</c:v>
                </c:pt>
                <c:pt idx="6885">
                  <c:v>#N/A</c:v>
                </c:pt>
                <c:pt idx="6886">
                  <c:v>#N/A</c:v>
                </c:pt>
                <c:pt idx="6887">
                  <c:v>#N/A</c:v>
                </c:pt>
                <c:pt idx="6888">
                  <c:v>#N/A</c:v>
                </c:pt>
                <c:pt idx="6889">
                  <c:v>#N/A</c:v>
                </c:pt>
                <c:pt idx="6890">
                  <c:v>#N/A</c:v>
                </c:pt>
                <c:pt idx="6891">
                  <c:v>#N/A</c:v>
                </c:pt>
                <c:pt idx="6892">
                  <c:v>#N/A</c:v>
                </c:pt>
                <c:pt idx="6893">
                  <c:v>#N/A</c:v>
                </c:pt>
                <c:pt idx="6894">
                  <c:v>#N/A</c:v>
                </c:pt>
                <c:pt idx="6895">
                  <c:v>#N/A</c:v>
                </c:pt>
                <c:pt idx="6896">
                  <c:v>#N/A</c:v>
                </c:pt>
                <c:pt idx="6897">
                  <c:v>#N/A</c:v>
                </c:pt>
                <c:pt idx="6898">
                  <c:v>#N/A</c:v>
                </c:pt>
                <c:pt idx="6899">
                  <c:v>#N/A</c:v>
                </c:pt>
                <c:pt idx="6900">
                  <c:v>#N/A</c:v>
                </c:pt>
                <c:pt idx="6901">
                  <c:v>#N/A</c:v>
                </c:pt>
                <c:pt idx="6902">
                  <c:v>#N/A</c:v>
                </c:pt>
                <c:pt idx="6903">
                  <c:v>#N/A</c:v>
                </c:pt>
                <c:pt idx="6904">
                  <c:v>#N/A</c:v>
                </c:pt>
                <c:pt idx="6905">
                  <c:v>#N/A</c:v>
                </c:pt>
                <c:pt idx="6906">
                  <c:v>#N/A</c:v>
                </c:pt>
                <c:pt idx="6907">
                  <c:v>#N/A</c:v>
                </c:pt>
                <c:pt idx="6908">
                  <c:v>#N/A</c:v>
                </c:pt>
                <c:pt idx="6909">
                  <c:v>#N/A</c:v>
                </c:pt>
                <c:pt idx="6910">
                  <c:v>#N/A</c:v>
                </c:pt>
                <c:pt idx="6911">
                  <c:v>#N/A</c:v>
                </c:pt>
                <c:pt idx="6912">
                  <c:v>#N/A</c:v>
                </c:pt>
                <c:pt idx="6913">
                  <c:v>#N/A</c:v>
                </c:pt>
                <c:pt idx="6914">
                  <c:v>#N/A</c:v>
                </c:pt>
                <c:pt idx="6915">
                  <c:v>#N/A</c:v>
                </c:pt>
                <c:pt idx="6916">
                  <c:v>#N/A</c:v>
                </c:pt>
                <c:pt idx="6917">
                  <c:v>#N/A</c:v>
                </c:pt>
                <c:pt idx="6918">
                  <c:v>#N/A</c:v>
                </c:pt>
                <c:pt idx="6919">
                  <c:v>#N/A</c:v>
                </c:pt>
                <c:pt idx="6920">
                  <c:v>#N/A</c:v>
                </c:pt>
                <c:pt idx="6921">
                  <c:v>#N/A</c:v>
                </c:pt>
                <c:pt idx="6922">
                  <c:v>#N/A</c:v>
                </c:pt>
                <c:pt idx="6923">
                  <c:v>#N/A</c:v>
                </c:pt>
                <c:pt idx="6924">
                  <c:v>#N/A</c:v>
                </c:pt>
                <c:pt idx="6925">
                  <c:v>#N/A</c:v>
                </c:pt>
                <c:pt idx="6926">
                  <c:v>#N/A</c:v>
                </c:pt>
                <c:pt idx="6927">
                  <c:v>#N/A</c:v>
                </c:pt>
                <c:pt idx="6928">
                  <c:v>#N/A</c:v>
                </c:pt>
                <c:pt idx="6929">
                  <c:v>#N/A</c:v>
                </c:pt>
                <c:pt idx="6930">
                  <c:v>#N/A</c:v>
                </c:pt>
                <c:pt idx="6931">
                  <c:v>#N/A</c:v>
                </c:pt>
                <c:pt idx="6932">
                  <c:v>#N/A</c:v>
                </c:pt>
                <c:pt idx="6933">
                  <c:v>#N/A</c:v>
                </c:pt>
                <c:pt idx="6934">
                  <c:v>#N/A</c:v>
                </c:pt>
                <c:pt idx="6935">
                  <c:v>#N/A</c:v>
                </c:pt>
                <c:pt idx="6936">
                  <c:v>#N/A</c:v>
                </c:pt>
                <c:pt idx="6937">
                  <c:v>#N/A</c:v>
                </c:pt>
                <c:pt idx="6938">
                  <c:v>#N/A</c:v>
                </c:pt>
                <c:pt idx="6939">
                  <c:v>#N/A</c:v>
                </c:pt>
                <c:pt idx="6940">
                  <c:v>#N/A</c:v>
                </c:pt>
                <c:pt idx="6941">
                  <c:v>#N/A</c:v>
                </c:pt>
                <c:pt idx="6942">
                  <c:v>#N/A</c:v>
                </c:pt>
                <c:pt idx="6943">
                  <c:v>#N/A</c:v>
                </c:pt>
                <c:pt idx="6944">
                  <c:v>#N/A</c:v>
                </c:pt>
                <c:pt idx="6945">
                  <c:v>#N/A</c:v>
                </c:pt>
                <c:pt idx="6946">
                  <c:v>#N/A</c:v>
                </c:pt>
                <c:pt idx="6947">
                  <c:v>#N/A</c:v>
                </c:pt>
                <c:pt idx="6948">
                  <c:v>#N/A</c:v>
                </c:pt>
                <c:pt idx="6949">
                  <c:v>#N/A</c:v>
                </c:pt>
                <c:pt idx="6950">
                  <c:v>#N/A</c:v>
                </c:pt>
                <c:pt idx="6951">
                  <c:v>#N/A</c:v>
                </c:pt>
                <c:pt idx="6952">
                  <c:v>#N/A</c:v>
                </c:pt>
                <c:pt idx="6953">
                  <c:v>#N/A</c:v>
                </c:pt>
                <c:pt idx="6954">
                  <c:v>#N/A</c:v>
                </c:pt>
                <c:pt idx="6955">
                  <c:v>#N/A</c:v>
                </c:pt>
                <c:pt idx="6956">
                  <c:v>#N/A</c:v>
                </c:pt>
                <c:pt idx="6957">
                  <c:v>#N/A</c:v>
                </c:pt>
                <c:pt idx="6958">
                  <c:v>#N/A</c:v>
                </c:pt>
                <c:pt idx="6959">
                  <c:v>#N/A</c:v>
                </c:pt>
                <c:pt idx="6960">
                  <c:v>#N/A</c:v>
                </c:pt>
                <c:pt idx="6961">
                  <c:v>#N/A</c:v>
                </c:pt>
                <c:pt idx="6962">
                  <c:v>#N/A</c:v>
                </c:pt>
                <c:pt idx="6963">
                  <c:v>#N/A</c:v>
                </c:pt>
                <c:pt idx="6964">
                  <c:v>#N/A</c:v>
                </c:pt>
                <c:pt idx="6965">
                  <c:v>#N/A</c:v>
                </c:pt>
                <c:pt idx="6966">
                  <c:v>#N/A</c:v>
                </c:pt>
                <c:pt idx="6967">
                  <c:v>#N/A</c:v>
                </c:pt>
                <c:pt idx="6968">
                  <c:v>#N/A</c:v>
                </c:pt>
                <c:pt idx="6969">
                  <c:v>#N/A</c:v>
                </c:pt>
                <c:pt idx="6970">
                  <c:v>#N/A</c:v>
                </c:pt>
                <c:pt idx="6971">
                  <c:v>#N/A</c:v>
                </c:pt>
                <c:pt idx="6972">
                  <c:v>#N/A</c:v>
                </c:pt>
                <c:pt idx="6973">
                  <c:v>#N/A</c:v>
                </c:pt>
                <c:pt idx="6974">
                  <c:v>#N/A</c:v>
                </c:pt>
                <c:pt idx="6975">
                  <c:v>#N/A</c:v>
                </c:pt>
                <c:pt idx="6976">
                  <c:v>#N/A</c:v>
                </c:pt>
                <c:pt idx="6977">
                  <c:v>#N/A</c:v>
                </c:pt>
                <c:pt idx="6978">
                  <c:v>#N/A</c:v>
                </c:pt>
                <c:pt idx="6979">
                  <c:v>#N/A</c:v>
                </c:pt>
                <c:pt idx="6980">
                  <c:v>#N/A</c:v>
                </c:pt>
                <c:pt idx="6981">
                  <c:v>#N/A</c:v>
                </c:pt>
                <c:pt idx="6982">
                  <c:v>#N/A</c:v>
                </c:pt>
                <c:pt idx="6983">
                  <c:v>#N/A</c:v>
                </c:pt>
                <c:pt idx="6984">
                  <c:v>#N/A</c:v>
                </c:pt>
                <c:pt idx="6985">
                  <c:v>#N/A</c:v>
                </c:pt>
                <c:pt idx="6986">
                  <c:v>#N/A</c:v>
                </c:pt>
                <c:pt idx="6987">
                  <c:v>#N/A</c:v>
                </c:pt>
                <c:pt idx="6988">
                  <c:v>#N/A</c:v>
                </c:pt>
                <c:pt idx="6989">
                  <c:v>#N/A</c:v>
                </c:pt>
                <c:pt idx="6990">
                  <c:v>#N/A</c:v>
                </c:pt>
                <c:pt idx="6991">
                  <c:v>#N/A</c:v>
                </c:pt>
                <c:pt idx="6992">
                  <c:v>#N/A</c:v>
                </c:pt>
                <c:pt idx="6993">
                  <c:v>#N/A</c:v>
                </c:pt>
                <c:pt idx="6994">
                  <c:v>#N/A</c:v>
                </c:pt>
                <c:pt idx="6995">
                  <c:v>#N/A</c:v>
                </c:pt>
                <c:pt idx="6996">
                  <c:v>#N/A</c:v>
                </c:pt>
                <c:pt idx="6997">
                  <c:v>#N/A</c:v>
                </c:pt>
                <c:pt idx="6998">
                  <c:v>#N/A</c:v>
                </c:pt>
                <c:pt idx="6999">
                  <c:v>#N/A</c:v>
                </c:pt>
                <c:pt idx="7000">
                  <c:v>#N/A</c:v>
                </c:pt>
                <c:pt idx="7001">
                  <c:v>#N/A</c:v>
                </c:pt>
                <c:pt idx="7002">
                  <c:v>#N/A</c:v>
                </c:pt>
                <c:pt idx="7003">
                  <c:v>#N/A</c:v>
                </c:pt>
                <c:pt idx="7004">
                  <c:v>#N/A</c:v>
                </c:pt>
                <c:pt idx="7005">
                  <c:v>#N/A</c:v>
                </c:pt>
                <c:pt idx="7006">
                  <c:v>#N/A</c:v>
                </c:pt>
                <c:pt idx="7007">
                  <c:v>#N/A</c:v>
                </c:pt>
                <c:pt idx="7008">
                  <c:v>#N/A</c:v>
                </c:pt>
                <c:pt idx="7009">
                  <c:v>#N/A</c:v>
                </c:pt>
                <c:pt idx="7010">
                  <c:v>#N/A</c:v>
                </c:pt>
                <c:pt idx="7011">
                  <c:v>#N/A</c:v>
                </c:pt>
                <c:pt idx="7012">
                  <c:v>#N/A</c:v>
                </c:pt>
                <c:pt idx="7013">
                  <c:v>#N/A</c:v>
                </c:pt>
                <c:pt idx="7014">
                  <c:v>#N/A</c:v>
                </c:pt>
                <c:pt idx="7015">
                  <c:v>#N/A</c:v>
                </c:pt>
                <c:pt idx="7016">
                  <c:v>#N/A</c:v>
                </c:pt>
                <c:pt idx="7017">
                  <c:v>#N/A</c:v>
                </c:pt>
                <c:pt idx="7018">
                  <c:v>#N/A</c:v>
                </c:pt>
                <c:pt idx="7019">
                  <c:v>#N/A</c:v>
                </c:pt>
                <c:pt idx="7020">
                  <c:v>#N/A</c:v>
                </c:pt>
                <c:pt idx="7021">
                  <c:v>#N/A</c:v>
                </c:pt>
                <c:pt idx="7022">
                  <c:v>#N/A</c:v>
                </c:pt>
                <c:pt idx="7023">
                  <c:v>#N/A</c:v>
                </c:pt>
                <c:pt idx="7024">
                  <c:v>#N/A</c:v>
                </c:pt>
                <c:pt idx="7025">
                  <c:v>#N/A</c:v>
                </c:pt>
                <c:pt idx="7026">
                  <c:v>#N/A</c:v>
                </c:pt>
                <c:pt idx="7027">
                  <c:v>#N/A</c:v>
                </c:pt>
                <c:pt idx="7028">
                  <c:v>#N/A</c:v>
                </c:pt>
                <c:pt idx="7029">
                  <c:v>#N/A</c:v>
                </c:pt>
                <c:pt idx="7030">
                  <c:v>#N/A</c:v>
                </c:pt>
                <c:pt idx="7031">
                  <c:v>#N/A</c:v>
                </c:pt>
                <c:pt idx="7032">
                  <c:v>#N/A</c:v>
                </c:pt>
                <c:pt idx="7033">
                  <c:v>#N/A</c:v>
                </c:pt>
                <c:pt idx="7034">
                  <c:v>#N/A</c:v>
                </c:pt>
                <c:pt idx="7035">
                  <c:v>#N/A</c:v>
                </c:pt>
                <c:pt idx="7036">
                  <c:v>#N/A</c:v>
                </c:pt>
                <c:pt idx="7037">
                  <c:v>#N/A</c:v>
                </c:pt>
                <c:pt idx="7038">
                  <c:v>#N/A</c:v>
                </c:pt>
                <c:pt idx="7039">
                  <c:v>#N/A</c:v>
                </c:pt>
                <c:pt idx="7040">
                  <c:v>#N/A</c:v>
                </c:pt>
                <c:pt idx="7041">
                  <c:v>#N/A</c:v>
                </c:pt>
                <c:pt idx="7042">
                  <c:v>#N/A</c:v>
                </c:pt>
                <c:pt idx="7043">
                  <c:v>#N/A</c:v>
                </c:pt>
                <c:pt idx="7044">
                  <c:v>#N/A</c:v>
                </c:pt>
                <c:pt idx="7045">
                  <c:v>#N/A</c:v>
                </c:pt>
                <c:pt idx="7046">
                  <c:v>#N/A</c:v>
                </c:pt>
                <c:pt idx="7047">
                  <c:v>#N/A</c:v>
                </c:pt>
                <c:pt idx="7048">
                  <c:v>#N/A</c:v>
                </c:pt>
                <c:pt idx="7049">
                  <c:v>#N/A</c:v>
                </c:pt>
                <c:pt idx="7050">
                  <c:v>#N/A</c:v>
                </c:pt>
                <c:pt idx="7051">
                  <c:v>#N/A</c:v>
                </c:pt>
                <c:pt idx="7052">
                  <c:v>#N/A</c:v>
                </c:pt>
                <c:pt idx="7053">
                  <c:v>#N/A</c:v>
                </c:pt>
                <c:pt idx="7054">
                  <c:v>#N/A</c:v>
                </c:pt>
                <c:pt idx="7055">
                  <c:v>#N/A</c:v>
                </c:pt>
                <c:pt idx="7056">
                  <c:v>#N/A</c:v>
                </c:pt>
                <c:pt idx="7057">
                  <c:v>#N/A</c:v>
                </c:pt>
                <c:pt idx="7058">
                  <c:v>#N/A</c:v>
                </c:pt>
                <c:pt idx="7059">
                  <c:v>#N/A</c:v>
                </c:pt>
                <c:pt idx="7060">
                  <c:v>#N/A</c:v>
                </c:pt>
                <c:pt idx="7061">
                  <c:v>#N/A</c:v>
                </c:pt>
                <c:pt idx="7062">
                  <c:v>#N/A</c:v>
                </c:pt>
                <c:pt idx="7063">
                  <c:v>#N/A</c:v>
                </c:pt>
                <c:pt idx="7064">
                  <c:v>#N/A</c:v>
                </c:pt>
                <c:pt idx="7065">
                  <c:v>#N/A</c:v>
                </c:pt>
                <c:pt idx="7066">
                  <c:v>#N/A</c:v>
                </c:pt>
                <c:pt idx="7067">
                  <c:v>#N/A</c:v>
                </c:pt>
                <c:pt idx="7068">
                  <c:v>#N/A</c:v>
                </c:pt>
                <c:pt idx="7069">
                  <c:v>#N/A</c:v>
                </c:pt>
                <c:pt idx="7070">
                  <c:v>#N/A</c:v>
                </c:pt>
                <c:pt idx="7071">
                  <c:v>#N/A</c:v>
                </c:pt>
                <c:pt idx="7072">
                  <c:v>#N/A</c:v>
                </c:pt>
                <c:pt idx="7073">
                  <c:v>#N/A</c:v>
                </c:pt>
                <c:pt idx="7074">
                  <c:v>#N/A</c:v>
                </c:pt>
                <c:pt idx="7075">
                  <c:v>#N/A</c:v>
                </c:pt>
                <c:pt idx="7076">
                  <c:v>#N/A</c:v>
                </c:pt>
                <c:pt idx="7077">
                  <c:v>#N/A</c:v>
                </c:pt>
                <c:pt idx="7078">
                  <c:v>#N/A</c:v>
                </c:pt>
                <c:pt idx="7079">
                  <c:v>#N/A</c:v>
                </c:pt>
                <c:pt idx="7080">
                  <c:v>#N/A</c:v>
                </c:pt>
                <c:pt idx="7081">
                  <c:v>#N/A</c:v>
                </c:pt>
                <c:pt idx="7082">
                  <c:v>#N/A</c:v>
                </c:pt>
                <c:pt idx="7083">
                  <c:v>#N/A</c:v>
                </c:pt>
                <c:pt idx="7084">
                  <c:v>#N/A</c:v>
                </c:pt>
                <c:pt idx="7085">
                  <c:v>#N/A</c:v>
                </c:pt>
                <c:pt idx="7086">
                  <c:v>#N/A</c:v>
                </c:pt>
                <c:pt idx="7087">
                  <c:v>#N/A</c:v>
                </c:pt>
                <c:pt idx="7088">
                  <c:v>#N/A</c:v>
                </c:pt>
                <c:pt idx="7089">
                  <c:v>#N/A</c:v>
                </c:pt>
                <c:pt idx="7090">
                  <c:v>#N/A</c:v>
                </c:pt>
                <c:pt idx="7091">
                  <c:v>#N/A</c:v>
                </c:pt>
                <c:pt idx="7092">
                  <c:v>#N/A</c:v>
                </c:pt>
                <c:pt idx="7093">
                  <c:v>#N/A</c:v>
                </c:pt>
                <c:pt idx="7094">
                  <c:v>#N/A</c:v>
                </c:pt>
                <c:pt idx="7095">
                  <c:v>#N/A</c:v>
                </c:pt>
                <c:pt idx="7096">
                  <c:v>#N/A</c:v>
                </c:pt>
                <c:pt idx="7097">
                  <c:v>#N/A</c:v>
                </c:pt>
                <c:pt idx="7098">
                  <c:v>#N/A</c:v>
                </c:pt>
                <c:pt idx="7099">
                  <c:v>#N/A</c:v>
                </c:pt>
                <c:pt idx="7100">
                  <c:v>#N/A</c:v>
                </c:pt>
                <c:pt idx="7101">
                  <c:v>#N/A</c:v>
                </c:pt>
                <c:pt idx="7102">
                  <c:v>#N/A</c:v>
                </c:pt>
                <c:pt idx="7103">
                  <c:v>#N/A</c:v>
                </c:pt>
                <c:pt idx="7104">
                  <c:v>#N/A</c:v>
                </c:pt>
                <c:pt idx="7105">
                  <c:v>#N/A</c:v>
                </c:pt>
                <c:pt idx="7106">
                  <c:v>#N/A</c:v>
                </c:pt>
                <c:pt idx="7107">
                  <c:v>#N/A</c:v>
                </c:pt>
                <c:pt idx="7108">
                  <c:v>#N/A</c:v>
                </c:pt>
                <c:pt idx="7109">
                  <c:v>#N/A</c:v>
                </c:pt>
                <c:pt idx="7110">
                  <c:v>#N/A</c:v>
                </c:pt>
                <c:pt idx="7111">
                  <c:v>#N/A</c:v>
                </c:pt>
                <c:pt idx="7112">
                  <c:v>#N/A</c:v>
                </c:pt>
                <c:pt idx="7113">
                  <c:v>#N/A</c:v>
                </c:pt>
                <c:pt idx="7114">
                  <c:v>#N/A</c:v>
                </c:pt>
                <c:pt idx="7115">
                  <c:v>#N/A</c:v>
                </c:pt>
                <c:pt idx="7116">
                  <c:v>#N/A</c:v>
                </c:pt>
                <c:pt idx="7117">
                  <c:v>#N/A</c:v>
                </c:pt>
                <c:pt idx="7118">
                  <c:v>#N/A</c:v>
                </c:pt>
                <c:pt idx="7119">
                  <c:v>#N/A</c:v>
                </c:pt>
                <c:pt idx="7120">
                  <c:v>#N/A</c:v>
                </c:pt>
                <c:pt idx="7121">
                  <c:v>#N/A</c:v>
                </c:pt>
                <c:pt idx="7122">
                  <c:v>#N/A</c:v>
                </c:pt>
                <c:pt idx="7123">
                  <c:v>#N/A</c:v>
                </c:pt>
                <c:pt idx="7124">
                  <c:v>#N/A</c:v>
                </c:pt>
                <c:pt idx="7125">
                  <c:v>#N/A</c:v>
                </c:pt>
                <c:pt idx="7126">
                  <c:v>#N/A</c:v>
                </c:pt>
                <c:pt idx="7127">
                  <c:v>#N/A</c:v>
                </c:pt>
                <c:pt idx="7128">
                  <c:v>#N/A</c:v>
                </c:pt>
                <c:pt idx="7129">
                  <c:v>#N/A</c:v>
                </c:pt>
                <c:pt idx="7130">
                  <c:v>#N/A</c:v>
                </c:pt>
                <c:pt idx="7131">
                  <c:v>#N/A</c:v>
                </c:pt>
                <c:pt idx="7132">
                  <c:v>#N/A</c:v>
                </c:pt>
                <c:pt idx="7133">
                  <c:v>#N/A</c:v>
                </c:pt>
                <c:pt idx="7134">
                  <c:v>#N/A</c:v>
                </c:pt>
                <c:pt idx="7135">
                  <c:v>#N/A</c:v>
                </c:pt>
                <c:pt idx="7136">
                  <c:v>#N/A</c:v>
                </c:pt>
                <c:pt idx="7137">
                  <c:v>#N/A</c:v>
                </c:pt>
                <c:pt idx="7138">
                  <c:v>#N/A</c:v>
                </c:pt>
                <c:pt idx="7139">
                  <c:v>#N/A</c:v>
                </c:pt>
                <c:pt idx="7140">
                  <c:v>#N/A</c:v>
                </c:pt>
                <c:pt idx="7141">
                  <c:v>#N/A</c:v>
                </c:pt>
                <c:pt idx="7142">
                  <c:v>#N/A</c:v>
                </c:pt>
                <c:pt idx="7143">
                  <c:v>#N/A</c:v>
                </c:pt>
                <c:pt idx="7144">
                  <c:v>#N/A</c:v>
                </c:pt>
                <c:pt idx="7145">
                  <c:v>#N/A</c:v>
                </c:pt>
                <c:pt idx="7146">
                  <c:v>#N/A</c:v>
                </c:pt>
                <c:pt idx="7147">
                  <c:v>#N/A</c:v>
                </c:pt>
                <c:pt idx="7148">
                  <c:v>#N/A</c:v>
                </c:pt>
                <c:pt idx="7149">
                  <c:v>#N/A</c:v>
                </c:pt>
                <c:pt idx="7150">
                  <c:v>#N/A</c:v>
                </c:pt>
                <c:pt idx="7151">
                  <c:v>#N/A</c:v>
                </c:pt>
                <c:pt idx="7152">
                  <c:v>#N/A</c:v>
                </c:pt>
                <c:pt idx="7153">
                  <c:v>#N/A</c:v>
                </c:pt>
                <c:pt idx="7154">
                  <c:v>#N/A</c:v>
                </c:pt>
                <c:pt idx="7155">
                  <c:v>#N/A</c:v>
                </c:pt>
                <c:pt idx="7156">
                  <c:v>#N/A</c:v>
                </c:pt>
                <c:pt idx="7157">
                  <c:v>#N/A</c:v>
                </c:pt>
                <c:pt idx="7158">
                  <c:v>#N/A</c:v>
                </c:pt>
                <c:pt idx="7159">
                  <c:v>#N/A</c:v>
                </c:pt>
                <c:pt idx="7160">
                  <c:v>#N/A</c:v>
                </c:pt>
                <c:pt idx="7161">
                  <c:v>#N/A</c:v>
                </c:pt>
                <c:pt idx="7162">
                  <c:v>#N/A</c:v>
                </c:pt>
                <c:pt idx="7163">
                  <c:v>#N/A</c:v>
                </c:pt>
                <c:pt idx="7164">
                  <c:v>#N/A</c:v>
                </c:pt>
                <c:pt idx="7165">
                  <c:v>#N/A</c:v>
                </c:pt>
                <c:pt idx="7166">
                  <c:v>#N/A</c:v>
                </c:pt>
                <c:pt idx="7167">
                  <c:v>#N/A</c:v>
                </c:pt>
                <c:pt idx="7168">
                  <c:v>#N/A</c:v>
                </c:pt>
                <c:pt idx="7169">
                  <c:v>#N/A</c:v>
                </c:pt>
                <c:pt idx="7170">
                  <c:v>#N/A</c:v>
                </c:pt>
                <c:pt idx="7171">
                  <c:v>#N/A</c:v>
                </c:pt>
                <c:pt idx="7172">
                  <c:v>#N/A</c:v>
                </c:pt>
                <c:pt idx="7173">
                  <c:v>#N/A</c:v>
                </c:pt>
                <c:pt idx="7174">
                  <c:v>#N/A</c:v>
                </c:pt>
                <c:pt idx="7175">
                  <c:v>#N/A</c:v>
                </c:pt>
                <c:pt idx="7176">
                  <c:v>#N/A</c:v>
                </c:pt>
                <c:pt idx="7177">
                  <c:v>#N/A</c:v>
                </c:pt>
                <c:pt idx="7178">
                  <c:v>#N/A</c:v>
                </c:pt>
                <c:pt idx="7179">
                  <c:v>#N/A</c:v>
                </c:pt>
                <c:pt idx="7180">
                  <c:v>#N/A</c:v>
                </c:pt>
                <c:pt idx="7181">
                  <c:v>#N/A</c:v>
                </c:pt>
                <c:pt idx="7182">
                  <c:v>#N/A</c:v>
                </c:pt>
                <c:pt idx="7183">
                  <c:v>#N/A</c:v>
                </c:pt>
                <c:pt idx="7184">
                  <c:v>#N/A</c:v>
                </c:pt>
                <c:pt idx="7185">
                  <c:v>#N/A</c:v>
                </c:pt>
                <c:pt idx="7186">
                  <c:v>#N/A</c:v>
                </c:pt>
                <c:pt idx="7187">
                  <c:v>#N/A</c:v>
                </c:pt>
                <c:pt idx="7188">
                  <c:v>#N/A</c:v>
                </c:pt>
                <c:pt idx="7189">
                  <c:v>#N/A</c:v>
                </c:pt>
                <c:pt idx="7190">
                  <c:v>#N/A</c:v>
                </c:pt>
                <c:pt idx="7191">
                  <c:v>#N/A</c:v>
                </c:pt>
                <c:pt idx="7192">
                  <c:v>#N/A</c:v>
                </c:pt>
                <c:pt idx="7193">
                  <c:v>#N/A</c:v>
                </c:pt>
                <c:pt idx="7194">
                  <c:v>#N/A</c:v>
                </c:pt>
                <c:pt idx="7195">
                  <c:v>#N/A</c:v>
                </c:pt>
                <c:pt idx="7196">
                  <c:v>#N/A</c:v>
                </c:pt>
                <c:pt idx="7197">
                  <c:v>#N/A</c:v>
                </c:pt>
                <c:pt idx="7198">
                  <c:v>#N/A</c:v>
                </c:pt>
                <c:pt idx="7199">
                  <c:v>#N/A</c:v>
                </c:pt>
                <c:pt idx="7200">
                  <c:v>#N/A</c:v>
                </c:pt>
                <c:pt idx="7201">
                  <c:v>#N/A</c:v>
                </c:pt>
                <c:pt idx="7202">
                  <c:v>#N/A</c:v>
                </c:pt>
                <c:pt idx="7203">
                  <c:v>#N/A</c:v>
                </c:pt>
                <c:pt idx="7204">
                  <c:v>#N/A</c:v>
                </c:pt>
                <c:pt idx="7205">
                  <c:v>#N/A</c:v>
                </c:pt>
                <c:pt idx="7206">
                  <c:v>#N/A</c:v>
                </c:pt>
                <c:pt idx="7207">
                  <c:v>#N/A</c:v>
                </c:pt>
                <c:pt idx="7208">
                  <c:v>#N/A</c:v>
                </c:pt>
                <c:pt idx="7209">
                  <c:v>#N/A</c:v>
                </c:pt>
                <c:pt idx="7210">
                  <c:v>#N/A</c:v>
                </c:pt>
                <c:pt idx="7211">
                  <c:v>#N/A</c:v>
                </c:pt>
                <c:pt idx="7212">
                  <c:v>#N/A</c:v>
                </c:pt>
                <c:pt idx="7213">
                  <c:v>#N/A</c:v>
                </c:pt>
                <c:pt idx="7214">
                  <c:v>#N/A</c:v>
                </c:pt>
                <c:pt idx="7215">
                  <c:v>#N/A</c:v>
                </c:pt>
                <c:pt idx="7216">
                  <c:v>#N/A</c:v>
                </c:pt>
                <c:pt idx="7217">
                  <c:v>#N/A</c:v>
                </c:pt>
                <c:pt idx="7218">
                  <c:v>#N/A</c:v>
                </c:pt>
                <c:pt idx="7219">
                  <c:v>#N/A</c:v>
                </c:pt>
                <c:pt idx="7220">
                  <c:v>#N/A</c:v>
                </c:pt>
                <c:pt idx="7221">
                  <c:v>#N/A</c:v>
                </c:pt>
                <c:pt idx="7222">
                  <c:v>#N/A</c:v>
                </c:pt>
                <c:pt idx="7223">
                  <c:v>#N/A</c:v>
                </c:pt>
                <c:pt idx="7224">
                  <c:v>#N/A</c:v>
                </c:pt>
                <c:pt idx="7225">
                  <c:v>#N/A</c:v>
                </c:pt>
                <c:pt idx="7226">
                  <c:v>#N/A</c:v>
                </c:pt>
                <c:pt idx="7227">
                  <c:v>#N/A</c:v>
                </c:pt>
                <c:pt idx="7228">
                  <c:v>#N/A</c:v>
                </c:pt>
                <c:pt idx="7229">
                  <c:v>#N/A</c:v>
                </c:pt>
                <c:pt idx="7230">
                  <c:v>#N/A</c:v>
                </c:pt>
                <c:pt idx="7231">
                  <c:v>#N/A</c:v>
                </c:pt>
                <c:pt idx="7232">
                  <c:v>#N/A</c:v>
                </c:pt>
                <c:pt idx="7233">
                  <c:v>#N/A</c:v>
                </c:pt>
                <c:pt idx="7234">
                  <c:v>#N/A</c:v>
                </c:pt>
                <c:pt idx="7235">
                  <c:v>#N/A</c:v>
                </c:pt>
                <c:pt idx="7236">
                  <c:v>#N/A</c:v>
                </c:pt>
                <c:pt idx="7237">
                  <c:v>#N/A</c:v>
                </c:pt>
                <c:pt idx="7238">
                  <c:v>#N/A</c:v>
                </c:pt>
                <c:pt idx="7239">
                  <c:v>#N/A</c:v>
                </c:pt>
                <c:pt idx="7240">
                  <c:v>#N/A</c:v>
                </c:pt>
                <c:pt idx="7241">
                  <c:v>#N/A</c:v>
                </c:pt>
                <c:pt idx="7242">
                  <c:v>#N/A</c:v>
                </c:pt>
                <c:pt idx="7243">
                  <c:v>#N/A</c:v>
                </c:pt>
                <c:pt idx="7244">
                  <c:v>#N/A</c:v>
                </c:pt>
                <c:pt idx="7245">
                  <c:v>#N/A</c:v>
                </c:pt>
                <c:pt idx="7246">
                  <c:v>#N/A</c:v>
                </c:pt>
                <c:pt idx="7247">
                  <c:v>#N/A</c:v>
                </c:pt>
                <c:pt idx="7248">
                  <c:v>#N/A</c:v>
                </c:pt>
                <c:pt idx="7249">
                  <c:v>#N/A</c:v>
                </c:pt>
                <c:pt idx="7250">
                  <c:v>#N/A</c:v>
                </c:pt>
                <c:pt idx="7251">
                  <c:v>#N/A</c:v>
                </c:pt>
                <c:pt idx="7252">
                  <c:v>#N/A</c:v>
                </c:pt>
                <c:pt idx="7253">
                  <c:v>#N/A</c:v>
                </c:pt>
                <c:pt idx="7254">
                  <c:v>#N/A</c:v>
                </c:pt>
                <c:pt idx="7255">
                  <c:v>#N/A</c:v>
                </c:pt>
                <c:pt idx="7256">
                  <c:v>#N/A</c:v>
                </c:pt>
                <c:pt idx="7257">
                  <c:v>#N/A</c:v>
                </c:pt>
                <c:pt idx="7258">
                  <c:v>#N/A</c:v>
                </c:pt>
                <c:pt idx="7259">
                  <c:v>#N/A</c:v>
                </c:pt>
                <c:pt idx="7260">
                  <c:v>#N/A</c:v>
                </c:pt>
                <c:pt idx="7261">
                  <c:v>#N/A</c:v>
                </c:pt>
                <c:pt idx="7262">
                  <c:v>#N/A</c:v>
                </c:pt>
                <c:pt idx="7263">
                  <c:v>#N/A</c:v>
                </c:pt>
                <c:pt idx="7264">
                  <c:v>#N/A</c:v>
                </c:pt>
                <c:pt idx="7265">
                  <c:v>#N/A</c:v>
                </c:pt>
                <c:pt idx="7266">
                  <c:v>#N/A</c:v>
                </c:pt>
                <c:pt idx="7267">
                  <c:v>#N/A</c:v>
                </c:pt>
                <c:pt idx="7268">
                  <c:v>#N/A</c:v>
                </c:pt>
                <c:pt idx="7269">
                  <c:v>#N/A</c:v>
                </c:pt>
                <c:pt idx="7270">
                  <c:v>#N/A</c:v>
                </c:pt>
                <c:pt idx="7271">
                  <c:v>#N/A</c:v>
                </c:pt>
                <c:pt idx="7272">
                  <c:v>#N/A</c:v>
                </c:pt>
                <c:pt idx="7273">
                  <c:v>#N/A</c:v>
                </c:pt>
                <c:pt idx="7274">
                  <c:v>#N/A</c:v>
                </c:pt>
                <c:pt idx="7275">
                  <c:v>#N/A</c:v>
                </c:pt>
                <c:pt idx="7276">
                  <c:v>#N/A</c:v>
                </c:pt>
                <c:pt idx="7277">
                  <c:v>#N/A</c:v>
                </c:pt>
                <c:pt idx="7278">
                  <c:v>#N/A</c:v>
                </c:pt>
                <c:pt idx="7279">
                  <c:v>#N/A</c:v>
                </c:pt>
                <c:pt idx="7280">
                  <c:v>#N/A</c:v>
                </c:pt>
                <c:pt idx="7281">
                  <c:v>#N/A</c:v>
                </c:pt>
                <c:pt idx="7282">
                  <c:v>#N/A</c:v>
                </c:pt>
                <c:pt idx="7283">
                  <c:v>#N/A</c:v>
                </c:pt>
                <c:pt idx="7284">
                  <c:v>#N/A</c:v>
                </c:pt>
                <c:pt idx="7285">
                  <c:v>#N/A</c:v>
                </c:pt>
                <c:pt idx="7286">
                  <c:v>#N/A</c:v>
                </c:pt>
                <c:pt idx="7287">
                  <c:v>#N/A</c:v>
                </c:pt>
                <c:pt idx="7288">
                  <c:v>#N/A</c:v>
                </c:pt>
                <c:pt idx="7289">
                  <c:v>#N/A</c:v>
                </c:pt>
                <c:pt idx="7290">
                  <c:v>#N/A</c:v>
                </c:pt>
                <c:pt idx="7291">
                  <c:v>#N/A</c:v>
                </c:pt>
                <c:pt idx="7292">
                  <c:v>#N/A</c:v>
                </c:pt>
                <c:pt idx="7293">
                  <c:v>#N/A</c:v>
                </c:pt>
                <c:pt idx="7294">
                  <c:v>#N/A</c:v>
                </c:pt>
                <c:pt idx="7295">
                  <c:v>#N/A</c:v>
                </c:pt>
                <c:pt idx="7296">
                  <c:v>#N/A</c:v>
                </c:pt>
                <c:pt idx="7297">
                  <c:v>#N/A</c:v>
                </c:pt>
                <c:pt idx="7298">
                  <c:v>#N/A</c:v>
                </c:pt>
                <c:pt idx="7299">
                  <c:v>#N/A</c:v>
                </c:pt>
                <c:pt idx="7300">
                  <c:v>#N/A</c:v>
                </c:pt>
                <c:pt idx="7301">
                  <c:v>#N/A</c:v>
                </c:pt>
                <c:pt idx="7302">
                  <c:v>#N/A</c:v>
                </c:pt>
                <c:pt idx="7303">
                  <c:v>#N/A</c:v>
                </c:pt>
                <c:pt idx="7304">
                  <c:v>#N/A</c:v>
                </c:pt>
                <c:pt idx="7305">
                  <c:v>#N/A</c:v>
                </c:pt>
                <c:pt idx="7306">
                  <c:v>#N/A</c:v>
                </c:pt>
                <c:pt idx="7307">
                  <c:v>#N/A</c:v>
                </c:pt>
                <c:pt idx="7308">
                  <c:v>#N/A</c:v>
                </c:pt>
                <c:pt idx="7309">
                  <c:v>#N/A</c:v>
                </c:pt>
                <c:pt idx="7310">
                  <c:v>#N/A</c:v>
                </c:pt>
                <c:pt idx="7311">
                  <c:v>#N/A</c:v>
                </c:pt>
                <c:pt idx="7312">
                  <c:v>#N/A</c:v>
                </c:pt>
                <c:pt idx="7313">
                  <c:v>#N/A</c:v>
                </c:pt>
                <c:pt idx="7314">
                  <c:v>#N/A</c:v>
                </c:pt>
                <c:pt idx="7315">
                  <c:v>#N/A</c:v>
                </c:pt>
                <c:pt idx="7316">
                  <c:v>#N/A</c:v>
                </c:pt>
                <c:pt idx="7317">
                  <c:v>#N/A</c:v>
                </c:pt>
                <c:pt idx="7318">
                  <c:v>#N/A</c:v>
                </c:pt>
                <c:pt idx="7319">
                  <c:v>#N/A</c:v>
                </c:pt>
                <c:pt idx="7320">
                  <c:v>#N/A</c:v>
                </c:pt>
                <c:pt idx="7321">
                  <c:v>#N/A</c:v>
                </c:pt>
                <c:pt idx="7322">
                  <c:v>#N/A</c:v>
                </c:pt>
                <c:pt idx="7323">
                  <c:v>#N/A</c:v>
                </c:pt>
                <c:pt idx="7324">
                  <c:v>#N/A</c:v>
                </c:pt>
                <c:pt idx="7325">
                  <c:v>#N/A</c:v>
                </c:pt>
                <c:pt idx="7326">
                  <c:v>#N/A</c:v>
                </c:pt>
                <c:pt idx="7327">
                  <c:v>#N/A</c:v>
                </c:pt>
                <c:pt idx="7328">
                  <c:v>#N/A</c:v>
                </c:pt>
                <c:pt idx="7329">
                  <c:v>#N/A</c:v>
                </c:pt>
                <c:pt idx="7330">
                  <c:v>#N/A</c:v>
                </c:pt>
                <c:pt idx="7331">
                  <c:v>#N/A</c:v>
                </c:pt>
                <c:pt idx="7332">
                  <c:v>#N/A</c:v>
                </c:pt>
                <c:pt idx="7333">
                  <c:v>#N/A</c:v>
                </c:pt>
                <c:pt idx="7334">
                  <c:v>#N/A</c:v>
                </c:pt>
                <c:pt idx="7335">
                  <c:v>#N/A</c:v>
                </c:pt>
                <c:pt idx="7336">
                  <c:v>#N/A</c:v>
                </c:pt>
                <c:pt idx="7337">
                  <c:v>#N/A</c:v>
                </c:pt>
                <c:pt idx="7338">
                  <c:v>#N/A</c:v>
                </c:pt>
                <c:pt idx="7339">
                  <c:v>#N/A</c:v>
                </c:pt>
                <c:pt idx="7340">
                  <c:v>#N/A</c:v>
                </c:pt>
                <c:pt idx="7341">
                  <c:v>#N/A</c:v>
                </c:pt>
                <c:pt idx="7342">
                  <c:v>#N/A</c:v>
                </c:pt>
                <c:pt idx="7343">
                  <c:v>#N/A</c:v>
                </c:pt>
                <c:pt idx="7344">
                  <c:v>#N/A</c:v>
                </c:pt>
                <c:pt idx="7345">
                  <c:v>#N/A</c:v>
                </c:pt>
                <c:pt idx="7346">
                  <c:v>#N/A</c:v>
                </c:pt>
                <c:pt idx="7347">
                  <c:v>#N/A</c:v>
                </c:pt>
                <c:pt idx="7348">
                  <c:v>#N/A</c:v>
                </c:pt>
                <c:pt idx="7349">
                  <c:v>#N/A</c:v>
                </c:pt>
                <c:pt idx="7350">
                  <c:v>#N/A</c:v>
                </c:pt>
                <c:pt idx="7351">
                  <c:v>#N/A</c:v>
                </c:pt>
                <c:pt idx="7352">
                  <c:v>#N/A</c:v>
                </c:pt>
                <c:pt idx="7353">
                  <c:v>#N/A</c:v>
                </c:pt>
                <c:pt idx="7354">
                  <c:v>#N/A</c:v>
                </c:pt>
                <c:pt idx="7355">
                  <c:v>#N/A</c:v>
                </c:pt>
                <c:pt idx="7356">
                  <c:v>#N/A</c:v>
                </c:pt>
                <c:pt idx="7357">
                  <c:v>#N/A</c:v>
                </c:pt>
                <c:pt idx="7358">
                  <c:v>#N/A</c:v>
                </c:pt>
                <c:pt idx="7359">
                  <c:v>#N/A</c:v>
                </c:pt>
                <c:pt idx="7360">
                  <c:v>#N/A</c:v>
                </c:pt>
                <c:pt idx="7361">
                  <c:v>#N/A</c:v>
                </c:pt>
                <c:pt idx="7362">
                  <c:v>#N/A</c:v>
                </c:pt>
                <c:pt idx="7363">
                  <c:v>#N/A</c:v>
                </c:pt>
                <c:pt idx="7364">
                  <c:v>#N/A</c:v>
                </c:pt>
                <c:pt idx="7365">
                  <c:v>#N/A</c:v>
                </c:pt>
                <c:pt idx="7366">
                  <c:v>#N/A</c:v>
                </c:pt>
                <c:pt idx="7367">
                  <c:v>#N/A</c:v>
                </c:pt>
                <c:pt idx="7368">
                  <c:v>#N/A</c:v>
                </c:pt>
                <c:pt idx="7369">
                  <c:v>#N/A</c:v>
                </c:pt>
                <c:pt idx="7370">
                  <c:v>#N/A</c:v>
                </c:pt>
                <c:pt idx="7371">
                  <c:v>#N/A</c:v>
                </c:pt>
                <c:pt idx="7372">
                  <c:v>#N/A</c:v>
                </c:pt>
                <c:pt idx="7373">
                  <c:v>#N/A</c:v>
                </c:pt>
                <c:pt idx="7374">
                  <c:v>#N/A</c:v>
                </c:pt>
                <c:pt idx="7375">
                  <c:v>#N/A</c:v>
                </c:pt>
                <c:pt idx="7376">
                  <c:v>#N/A</c:v>
                </c:pt>
                <c:pt idx="7377">
                  <c:v>#N/A</c:v>
                </c:pt>
                <c:pt idx="7378">
                  <c:v>#N/A</c:v>
                </c:pt>
                <c:pt idx="7379">
                  <c:v>#N/A</c:v>
                </c:pt>
                <c:pt idx="7380">
                  <c:v>#N/A</c:v>
                </c:pt>
                <c:pt idx="7381">
                  <c:v>#N/A</c:v>
                </c:pt>
                <c:pt idx="7382">
                  <c:v>#N/A</c:v>
                </c:pt>
                <c:pt idx="7383">
                  <c:v>#N/A</c:v>
                </c:pt>
                <c:pt idx="7384">
                  <c:v>#N/A</c:v>
                </c:pt>
                <c:pt idx="7385">
                  <c:v>#N/A</c:v>
                </c:pt>
                <c:pt idx="7386">
                  <c:v>#N/A</c:v>
                </c:pt>
                <c:pt idx="7387">
                  <c:v>#N/A</c:v>
                </c:pt>
                <c:pt idx="7388">
                  <c:v>#N/A</c:v>
                </c:pt>
                <c:pt idx="7389">
                  <c:v>#N/A</c:v>
                </c:pt>
                <c:pt idx="7390">
                  <c:v>#N/A</c:v>
                </c:pt>
                <c:pt idx="7391">
                  <c:v>#N/A</c:v>
                </c:pt>
                <c:pt idx="7392">
                  <c:v>#N/A</c:v>
                </c:pt>
                <c:pt idx="7393">
                  <c:v>#N/A</c:v>
                </c:pt>
                <c:pt idx="7394">
                  <c:v>#N/A</c:v>
                </c:pt>
                <c:pt idx="7395">
                  <c:v>#N/A</c:v>
                </c:pt>
                <c:pt idx="7396">
                  <c:v>#N/A</c:v>
                </c:pt>
                <c:pt idx="7397">
                  <c:v>#N/A</c:v>
                </c:pt>
                <c:pt idx="7398">
                  <c:v>#N/A</c:v>
                </c:pt>
                <c:pt idx="7399">
                  <c:v>#N/A</c:v>
                </c:pt>
                <c:pt idx="7400">
                  <c:v>#N/A</c:v>
                </c:pt>
                <c:pt idx="7401">
                  <c:v>#N/A</c:v>
                </c:pt>
                <c:pt idx="7402">
                  <c:v>#N/A</c:v>
                </c:pt>
                <c:pt idx="7403">
                  <c:v>#N/A</c:v>
                </c:pt>
                <c:pt idx="7404">
                  <c:v>#N/A</c:v>
                </c:pt>
                <c:pt idx="7405">
                  <c:v>#N/A</c:v>
                </c:pt>
                <c:pt idx="7406">
                  <c:v>#N/A</c:v>
                </c:pt>
                <c:pt idx="7407">
                  <c:v>#N/A</c:v>
                </c:pt>
                <c:pt idx="7408">
                  <c:v>#N/A</c:v>
                </c:pt>
                <c:pt idx="7409">
                  <c:v>#N/A</c:v>
                </c:pt>
                <c:pt idx="7410">
                  <c:v>#N/A</c:v>
                </c:pt>
                <c:pt idx="7411">
                  <c:v>#N/A</c:v>
                </c:pt>
                <c:pt idx="7412">
                  <c:v>#N/A</c:v>
                </c:pt>
                <c:pt idx="7413">
                  <c:v>#N/A</c:v>
                </c:pt>
                <c:pt idx="7414">
                  <c:v>#N/A</c:v>
                </c:pt>
                <c:pt idx="7415">
                  <c:v>#N/A</c:v>
                </c:pt>
                <c:pt idx="7416">
                  <c:v>#N/A</c:v>
                </c:pt>
                <c:pt idx="7417">
                  <c:v>#N/A</c:v>
                </c:pt>
                <c:pt idx="7418">
                  <c:v>#N/A</c:v>
                </c:pt>
                <c:pt idx="7419">
                  <c:v>#N/A</c:v>
                </c:pt>
                <c:pt idx="7420">
                  <c:v>#N/A</c:v>
                </c:pt>
                <c:pt idx="7421">
                  <c:v>#N/A</c:v>
                </c:pt>
                <c:pt idx="7422">
                  <c:v>#N/A</c:v>
                </c:pt>
                <c:pt idx="7423">
                  <c:v>#N/A</c:v>
                </c:pt>
                <c:pt idx="7424">
                  <c:v>#N/A</c:v>
                </c:pt>
                <c:pt idx="7425">
                  <c:v>#N/A</c:v>
                </c:pt>
                <c:pt idx="7426">
                  <c:v>#N/A</c:v>
                </c:pt>
                <c:pt idx="7427">
                  <c:v>#N/A</c:v>
                </c:pt>
                <c:pt idx="7428">
                  <c:v>#N/A</c:v>
                </c:pt>
                <c:pt idx="7429">
                  <c:v>#N/A</c:v>
                </c:pt>
                <c:pt idx="7430">
                  <c:v>#N/A</c:v>
                </c:pt>
                <c:pt idx="7431">
                  <c:v>#N/A</c:v>
                </c:pt>
                <c:pt idx="7432">
                  <c:v>#N/A</c:v>
                </c:pt>
                <c:pt idx="7433">
                  <c:v>#N/A</c:v>
                </c:pt>
                <c:pt idx="7434">
                  <c:v>#N/A</c:v>
                </c:pt>
                <c:pt idx="7435">
                  <c:v>#N/A</c:v>
                </c:pt>
                <c:pt idx="7436">
                  <c:v>#N/A</c:v>
                </c:pt>
                <c:pt idx="7437">
                  <c:v>#N/A</c:v>
                </c:pt>
                <c:pt idx="7438">
                  <c:v>#N/A</c:v>
                </c:pt>
                <c:pt idx="7439">
                  <c:v>#N/A</c:v>
                </c:pt>
                <c:pt idx="7440">
                  <c:v>#N/A</c:v>
                </c:pt>
                <c:pt idx="7441">
                  <c:v>#N/A</c:v>
                </c:pt>
                <c:pt idx="7442">
                  <c:v>#N/A</c:v>
                </c:pt>
                <c:pt idx="7443">
                  <c:v>#N/A</c:v>
                </c:pt>
                <c:pt idx="7444">
                  <c:v>#N/A</c:v>
                </c:pt>
                <c:pt idx="7445">
                  <c:v>#N/A</c:v>
                </c:pt>
                <c:pt idx="7446">
                  <c:v>#N/A</c:v>
                </c:pt>
                <c:pt idx="7447">
                  <c:v>#N/A</c:v>
                </c:pt>
                <c:pt idx="7448">
                  <c:v>#N/A</c:v>
                </c:pt>
                <c:pt idx="7449">
                  <c:v>#N/A</c:v>
                </c:pt>
                <c:pt idx="7450">
                  <c:v>#N/A</c:v>
                </c:pt>
                <c:pt idx="7451">
                  <c:v>#N/A</c:v>
                </c:pt>
                <c:pt idx="7452">
                  <c:v>#N/A</c:v>
                </c:pt>
                <c:pt idx="7453">
                  <c:v>#N/A</c:v>
                </c:pt>
                <c:pt idx="7454">
                  <c:v>#N/A</c:v>
                </c:pt>
                <c:pt idx="7455">
                  <c:v>#N/A</c:v>
                </c:pt>
                <c:pt idx="7456">
                  <c:v>#N/A</c:v>
                </c:pt>
                <c:pt idx="7457">
                  <c:v>#N/A</c:v>
                </c:pt>
                <c:pt idx="7458">
                  <c:v>#N/A</c:v>
                </c:pt>
                <c:pt idx="7459">
                  <c:v>#N/A</c:v>
                </c:pt>
                <c:pt idx="7460">
                  <c:v>#N/A</c:v>
                </c:pt>
                <c:pt idx="7461">
                  <c:v>#N/A</c:v>
                </c:pt>
                <c:pt idx="7462">
                  <c:v>#N/A</c:v>
                </c:pt>
                <c:pt idx="7463">
                  <c:v>#N/A</c:v>
                </c:pt>
                <c:pt idx="7464">
                  <c:v>#N/A</c:v>
                </c:pt>
                <c:pt idx="7465">
                  <c:v>#N/A</c:v>
                </c:pt>
                <c:pt idx="7466">
                  <c:v>#N/A</c:v>
                </c:pt>
                <c:pt idx="7467">
                  <c:v>#N/A</c:v>
                </c:pt>
                <c:pt idx="7468">
                  <c:v>#N/A</c:v>
                </c:pt>
                <c:pt idx="7469">
                  <c:v>#N/A</c:v>
                </c:pt>
                <c:pt idx="7470">
                  <c:v>#N/A</c:v>
                </c:pt>
                <c:pt idx="7471">
                  <c:v>#N/A</c:v>
                </c:pt>
                <c:pt idx="7472">
                  <c:v>#N/A</c:v>
                </c:pt>
                <c:pt idx="7473">
                  <c:v>#N/A</c:v>
                </c:pt>
                <c:pt idx="7474">
                  <c:v>#N/A</c:v>
                </c:pt>
                <c:pt idx="7475">
                  <c:v>#N/A</c:v>
                </c:pt>
                <c:pt idx="7476">
                  <c:v>#N/A</c:v>
                </c:pt>
                <c:pt idx="7477">
                  <c:v>#N/A</c:v>
                </c:pt>
                <c:pt idx="7478">
                  <c:v>#N/A</c:v>
                </c:pt>
                <c:pt idx="7479">
                  <c:v>#N/A</c:v>
                </c:pt>
                <c:pt idx="7480">
                  <c:v>#N/A</c:v>
                </c:pt>
                <c:pt idx="7481">
                  <c:v>#N/A</c:v>
                </c:pt>
                <c:pt idx="7482">
                  <c:v>#N/A</c:v>
                </c:pt>
                <c:pt idx="7483">
                  <c:v>#N/A</c:v>
                </c:pt>
                <c:pt idx="7484">
                  <c:v>#N/A</c:v>
                </c:pt>
                <c:pt idx="7485">
                  <c:v>#N/A</c:v>
                </c:pt>
                <c:pt idx="7486">
                  <c:v>#N/A</c:v>
                </c:pt>
                <c:pt idx="7487">
                  <c:v>#N/A</c:v>
                </c:pt>
                <c:pt idx="7488">
                  <c:v>#N/A</c:v>
                </c:pt>
                <c:pt idx="7489">
                  <c:v>#N/A</c:v>
                </c:pt>
                <c:pt idx="7490">
                  <c:v>#N/A</c:v>
                </c:pt>
                <c:pt idx="7491">
                  <c:v>#N/A</c:v>
                </c:pt>
                <c:pt idx="7492">
                  <c:v>#N/A</c:v>
                </c:pt>
                <c:pt idx="7493">
                  <c:v>#N/A</c:v>
                </c:pt>
                <c:pt idx="7494">
                  <c:v>#N/A</c:v>
                </c:pt>
                <c:pt idx="7495">
                  <c:v>#N/A</c:v>
                </c:pt>
                <c:pt idx="7496">
                  <c:v>#N/A</c:v>
                </c:pt>
                <c:pt idx="7497">
                  <c:v>#N/A</c:v>
                </c:pt>
                <c:pt idx="7498">
                  <c:v>#N/A</c:v>
                </c:pt>
                <c:pt idx="7499">
                  <c:v>#N/A</c:v>
                </c:pt>
                <c:pt idx="7500">
                  <c:v>#N/A</c:v>
                </c:pt>
                <c:pt idx="7501">
                  <c:v>#N/A</c:v>
                </c:pt>
                <c:pt idx="7502">
                  <c:v>#N/A</c:v>
                </c:pt>
                <c:pt idx="7503">
                  <c:v>#N/A</c:v>
                </c:pt>
                <c:pt idx="7504">
                  <c:v>#N/A</c:v>
                </c:pt>
                <c:pt idx="7505">
                  <c:v>#N/A</c:v>
                </c:pt>
                <c:pt idx="7506">
                  <c:v>#N/A</c:v>
                </c:pt>
                <c:pt idx="7507">
                  <c:v>#N/A</c:v>
                </c:pt>
                <c:pt idx="7508">
                  <c:v>#N/A</c:v>
                </c:pt>
                <c:pt idx="7509">
                  <c:v>#N/A</c:v>
                </c:pt>
                <c:pt idx="7510">
                  <c:v>#N/A</c:v>
                </c:pt>
                <c:pt idx="7511">
                  <c:v>#N/A</c:v>
                </c:pt>
                <c:pt idx="7512">
                  <c:v>#N/A</c:v>
                </c:pt>
                <c:pt idx="7513">
                  <c:v>#N/A</c:v>
                </c:pt>
                <c:pt idx="7514">
                  <c:v>#N/A</c:v>
                </c:pt>
                <c:pt idx="7515">
                  <c:v>#N/A</c:v>
                </c:pt>
                <c:pt idx="7516">
                  <c:v>#N/A</c:v>
                </c:pt>
                <c:pt idx="7517">
                  <c:v>#N/A</c:v>
                </c:pt>
                <c:pt idx="7518">
                  <c:v>#N/A</c:v>
                </c:pt>
                <c:pt idx="7519">
                  <c:v>#N/A</c:v>
                </c:pt>
                <c:pt idx="7520">
                  <c:v>#N/A</c:v>
                </c:pt>
                <c:pt idx="7521">
                  <c:v>#N/A</c:v>
                </c:pt>
                <c:pt idx="7522">
                  <c:v>#N/A</c:v>
                </c:pt>
                <c:pt idx="7523">
                  <c:v>#N/A</c:v>
                </c:pt>
                <c:pt idx="7524">
                  <c:v>#N/A</c:v>
                </c:pt>
                <c:pt idx="7525">
                  <c:v>#N/A</c:v>
                </c:pt>
                <c:pt idx="7526">
                  <c:v>#N/A</c:v>
                </c:pt>
                <c:pt idx="7527">
                  <c:v>#N/A</c:v>
                </c:pt>
                <c:pt idx="7528">
                  <c:v>#N/A</c:v>
                </c:pt>
                <c:pt idx="7529">
                  <c:v>#N/A</c:v>
                </c:pt>
                <c:pt idx="7530">
                  <c:v>#N/A</c:v>
                </c:pt>
                <c:pt idx="7531">
                  <c:v>#N/A</c:v>
                </c:pt>
                <c:pt idx="7532">
                  <c:v>#N/A</c:v>
                </c:pt>
                <c:pt idx="7533">
                  <c:v>#N/A</c:v>
                </c:pt>
                <c:pt idx="7534">
                  <c:v>#N/A</c:v>
                </c:pt>
                <c:pt idx="7535">
                  <c:v>#N/A</c:v>
                </c:pt>
                <c:pt idx="7536">
                  <c:v>#N/A</c:v>
                </c:pt>
                <c:pt idx="7537">
                  <c:v>#N/A</c:v>
                </c:pt>
                <c:pt idx="7538">
                  <c:v>#N/A</c:v>
                </c:pt>
                <c:pt idx="7539">
                  <c:v>#N/A</c:v>
                </c:pt>
                <c:pt idx="7540">
                  <c:v>#N/A</c:v>
                </c:pt>
                <c:pt idx="7541">
                  <c:v>#N/A</c:v>
                </c:pt>
                <c:pt idx="7542">
                  <c:v>#N/A</c:v>
                </c:pt>
                <c:pt idx="7543">
                  <c:v>#N/A</c:v>
                </c:pt>
                <c:pt idx="7544">
                  <c:v>#N/A</c:v>
                </c:pt>
                <c:pt idx="7545">
                  <c:v>#N/A</c:v>
                </c:pt>
                <c:pt idx="7546">
                  <c:v>#N/A</c:v>
                </c:pt>
                <c:pt idx="7547">
                  <c:v>#N/A</c:v>
                </c:pt>
                <c:pt idx="7548">
                  <c:v>#N/A</c:v>
                </c:pt>
                <c:pt idx="7549">
                  <c:v>#N/A</c:v>
                </c:pt>
                <c:pt idx="7550">
                  <c:v>#N/A</c:v>
                </c:pt>
                <c:pt idx="7551">
                  <c:v>#N/A</c:v>
                </c:pt>
                <c:pt idx="7552">
                  <c:v>#N/A</c:v>
                </c:pt>
                <c:pt idx="7553">
                  <c:v>#N/A</c:v>
                </c:pt>
                <c:pt idx="7554">
                  <c:v>#N/A</c:v>
                </c:pt>
                <c:pt idx="7555">
                  <c:v>#N/A</c:v>
                </c:pt>
                <c:pt idx="7556">
                  <c:v>#N/A</c:v>
                </c:pt>
                <c:pt idx="7557">
                  <c:v>#N/A</c:v>
                </c:pt>
                <c:pt idx="7558">
                  <c:v>#N/A</c:v>
                </c:pt>
                <c:pt idx="7559">
                  <c:v>#N/A</c:v>
                </c:pt>
                <c:pt idx="7560">
                  <c:v>#N/A</c:v>
                </c:pt>
                <c:pt idx="7561">
                  <c:v>#N/A</c:v>
                </c:pt>
                <c:pt idx="7562">
                  <c:v>#N/A</c:v>
                </c:pt>
                <c:pt idx="7563">
                  <c:v>#N/A</c:v>
                </c:pt>
                <c:pt idx="7564">
                  <c:v>#N/A</c:v>
                </c:pt>
                <c:pt idx="7565">
                  <c:v>#N/A</c:v>
                </c:pt>
                <c:pt idx="7566">
                  <c:v>#N/A</c:v>
                </c:pt>
                <c:pt idx="7567">
                  <c:v>#N/A</c:v>
                </c:pt>
                <c:pt idx="7568">
                  <c:v>#N/A</c:v>
                </c:pt>
                <c:pt idx="7569">
                  <c:v>#N/A</c:v>
                </c:pt>
                <c:pt idx="7570">
                  <c:v>#N/A</c:v>
                </c:pt>
                <c:pt idx="7571">
                  <c:v>#N/A</c:v>
                </c:pt>
                <c:pt idx="7572">
                  <c:v>#N/A</c:v>
                </c:pt>
                <c:pt idx="7573">
                  <c:v>#N/A</c:v>
                </c:pt>
                <c:pt idx="7574">
                  <c:v>#N/A</c:v>
                </c:pt>
                <c:pt idx="7575">
                  <c:v>#N/A</c:v>
                </c:pt>
                <c:pt idx="7576">
                  <c:v>#N/A</c:v>
                </c:pt>
                <c:pt idx="7577">
                  <c:v>#N/A</c:v>
                </c:pt>
                <c:pt idx="7578">
                  <c:v>#N/A</c:v>
                </c:pt>
                <c:pt idx="7579">
                  <c:v>#N/A</c:v>
                </c:pt>
                <c:pt idx="7580">
                  <c:v>#N/A</c:v>
                </c:pt>
                <c:pt idx="7581">
                  <c:v>#N/A</c:v>
                </c:pt>
                <c:pt idx="7582">
                  <c:v>#N/A</c:v>
                </c:pt>
                <c:pt idx="7583">
                  <c:v>#N/A</c:v>
                </c:pt>
                <c:pt idx="7584">
                  <c:v>#N/A</c:v>
                </c:pt>
                <c:pt idx="7585">
                  <c:v>#N/A</c:v>
                </c:pt>
                <c:pt idx="7586">
                  <c:v>#N/A</c:v>
                </c:pt>
                <c:pt idx="7587">
                  <c:v>#N/A</c:v>
                </c:pt>
                <c:pt idx="7588">
                  <c:v>#N/A</c:v>
                </c:pt>
                <c:pt idx="7589">
                  <c:v>#N/A</c:v>
                </c:pt>
                <c:pt idx="7590">
                  <c:v>#N/A</c:v>
                </c:pt>
                <c:pt idx="7591">
                  <c:v>#N/A</c:v>
                </c:pt>
                <c:pt idx="7592">
                  <c:v>#N/A</c:v>
                </c:pt>
                <c:pt idx="7593">
                  <c:v>#N/A</c:v>
                </c:pt>
                <c:pt idx="7594">
                  <c:v>#N/A</c:v>
                </c:pt>
                <c:pt idx="7595">
                  <c:v>#N/A</c:v>
                </c:pt>
                <c:pt idx="7596">
                  <c:v>#N/A</c:v>
                </c:pt>
                <c:pt idx="7597">
                  <c:v>#N/A</c:v>
                </c:pt>
                <c:pt idx="7598">
                  <c:v>#N/A</c:v>
                </c:pt>
                <c:pt idx="7599">
                  <c:v>#N/A</c:v>
                </c:pt>
                <c:pt idx="7600">
                  <c:v>#N/A</c:v>
                </c:pt>
                <c:pt idx="7601">
                  <c:v>#N/A</c:v>
                </c:pt>
                <c:pt idx="7602">
                  <c:v>#N/A</c:v>
                </c:pt>
                <c:pt idx="7603">
                  <c:v>#N/A</c:v>
                </c:pt>
                <c:pt idx="7604">
                  <c:v>#N/A</c:v>
                </c:pt>
                <c:pt idx="7605">
                  <c:v>#N/A</c:v>
                </c:pt>
                <c:pt idx="7606">
                  <c:v>#N/A</c:v>
                </c:pt>
                <c:pt idx="7607">
                  <c:v>#N/A</c:v>
                </c:pt>
                <c:pt idx="7608">
                  <c:v>#N/A</c:v>
                </c:pt>
                <c:pt idx="7609">
                  <c:v>#N/A</c:v>
                </c:pt>
                <c:pt idx="7610">
                  <c:v>#N/A</c:v>
                </c:pt>
                <c:pt idx="7611">
                  <c:v>#N/A</c:v>
                </c:pt>
                <c:pt idx="7612">
                  <c:v>#N/A</c:v>
                </c:pt>
                <c:pt idx="7613">
                  <c:v>#N/A</c:v>
                </c:pt>
                <c:pt idx="7614">
                  <c:v>#N/A</c:v>
                </c:pt>
                <c:pt idx="7615">
                  <c:v>#N/A</c:v>
                </c:pt>
                <c:pt idx="7616">
                  <c:v>#N/A</c:v>
                </c:pt>
                <c:pt idx="7617">
                  <c:v>#N/A</c:v>
                </c:pt>
                <c:pt idx="7618">
                  <c:v>#N/A</c:v>
                </c:pt>
                <c:pt idx="7619">
                  <c:v>#N/A</c:v>
                </c:pt>
                <c:pt idx="7620">
                  <c:v>#N/A</c:v>
                </c:pt>
                <c:pt idx="7621">
                  <c:v>#N/A</c:v>
                </c:pt>
                <c:pt idx="7622">
                  <c:v>#N/A</c:v>
                </c:pt>
                <c:pt idx="7623">
                  <c:v>#N/A</c:v>
                </c:pt>
                <c:pt idx="7624">
                  <c:v>#N/A</c:v>
                </c:pt>
                <c:pt idx="7625">
                  <c:v>#N/A</c:v>
                </c:pt>
                <c:pt idx="7626">
                  <c:v>#N/A</c:v>
                </c:pt>
                <c:pt idx="7627">
                  <c:v>#N/A</c:v>
                </c:pt>
                <c:pt idx="7628">
                  <c:v>#N/A</c:v>
                </c:pt>
                <c:pt idx="7629">
                  <c:v>#N/A</c:v>
                </c:pt>
                <c:pt idx="7630">
                  <c:v>#N/A</c:v>
                </c:pt>
                <c:pt idx="7631">
                  <c:v>#N/A</c:v>
                </c:pt>
                <c:pt idx="7632">
                  <c:v>#N/A</c:v>
                </c:pt>
                <c:pt idx="7633">
                  <c:v>#N/A</c:v>
                </c:pt>
                <c:pt idx="7634">
                  <c:v>#N/A</c:v>
                </c:pt>
                <c:pt idx="7635">
                  <c:v>#N/A</c:v>
                </c:pt>
                <c:pt idx="7636">
                  <c:v>#N/A</c:v>
                </c:pt>
                <c:pt idx="7637">
                  <c:v>#N/A</c:v>
                </c:pt>
                <c:pt idx="7638">
                  <c:v>#N/A</c:v>
                </c:pt>
                <c:pt idx="7639">
                  <c:v>#N/A</c:v>
                </c:pt>
                <c:pt idx="7640">
                  <c:v>#N/A</c:v>
                </c:pt>
                <c:pt idx="7641">
                  <c:v>#N/A</c:v>
                </c:pt>
                <c:pt idx="7642">
                  <c:v>#N/A</c:v>
                </c:pt>
                <c:pt idx="7643">
                  <c:v>#N/A</c:v>
                </c:pt>
                <c:pt idx="7644">
                  <c:v>#N/A</c:v>
                </c:pt>
                <c:pt idx="7645">
                  <c:v>#N/A</c:v>
                </c:pt>
                <c:pt idx="7646">
                  <c:v>#N/A</c:v>
                </c:pt>
                <c:pt idx="7647">
                  <c:v>#N/A</c:v>
                </c:pt>
                <c:pt idx="7648">
                  <c:v>#N/A</c:v>
                </c:pt>
                <c:pt idx="7649">
                  <c:v>#N/A</c:v>
                </c:pt>
                <c:pt idx="7650">
                  <c:v>#N/A</c:v>
                </c:pt>
                <c:pt idx="7651">
                  <c:v>#N/A</c:v>
                </c:pt>
                <c:pt idx="7652">
                  <c:v>#N/A</c:v>
                </c:pt>
                <c:pt idx="7653">
                  <c:v>#N/A</c:v>
                </c:pt>
                <c:pt idx="7654">
                  <c:v>#N/A</c:v>
                </c:pt>
                <c:pt idx="7655">
                  <c:v>#N/A</c:v>
                </c:pt>
                <c:pt idx="7656">
                  <c:v>#N/A</c:v>
                </c:pt>
                <c:pt idx="7657">
                  <c:v>#N/A</c:v>
                </c:pt>
                <c:pt idx="7658">
                  <c:v>#N/A</c:v>
                </c:pt>
                <c:pt idx="7659">
                  <c:v>#N/A</c:v>
                </c:pt>
                <c:pt idx="7660">
                  <c:v>#N/A</c:v>
                </c:pt>
                <c:pt idx="7661">
                  <c:v>#N/A</c:v>
                </c:pt>
                <c:pt idx="7662">
                  <c:v>#N/A</c:v>
                </c:pt>
                <c:pt idx="7663">
                  <c:v>#N/A</c:v>
                </c:pt>
                <c:pt idx="7664">
                  <c:v>#N/A</c:v>
                </c:pt>
                <c:pt idx="7665">
                  <c:v>#N/A</c:v>
                </c:pt>
                <c:pt idx="7666">
                  <c:v>#N/A</c:v>
                </c:pt>
                <c:pt idx="7667">
                  <c:v>#N/A</c:v>
                </c:pt>
                <c:pt idx="7668">
                  <c:v>#N/A</c:v>
                </c:pt>
                <c:pt idx="7669">
                  <c:v>#N/A</c:v>
                </c:pt>
                <c:pt idx="7670">
                  <c:v>#N/A</c:v>
                </c:pt>
                <c:pt idx="7671">
                  <c:v>#N/A</c:v>
                </c:pt>
                <c:pt idx="7672">
                  <c:v>#N/A</c:v>
                </c:pt>
                <c:pt idx="7673">
                  <c:v>#N/A</c:v>
                </c:pt>
                <c:pt idx="7674">
                  <c:v>#N/A</c:v>
                </c:pt>
                <c:pt idx="7675">
                  <c:v>#N/A</c:v>
                </c:pt>
                <c:pt idx="7676">
                  <c:v>#N/A</c:v>
                </c:pt>
                <c:pt idx="7677">
                  <c:v>#N/A</c:v>
                </c:pt>
                <c:pt idx="7678">
                  <c:v>#N/A</c:v>
                </c:pt>
                <c:pt idx="7679">
                  <c:v>#N/A</c:v>
                </c:pt>
                <c:pt idx="7680">
                  <c:v>#N/A</c:v>
                </c:pt>
                <c:pt idx="7681">
                  <c:v>#N/A</c:v>
                </c:pt>
                <c:pt idx="7682">
                  <c:v>#N/A</c:v>
                </c:pt>
                <c:pt idx="7683">
                  <c:v>#N/A</c:v>
                </c:pt>
                <c:pt idx="7684">
                  <c:v>#N/A</c:v>
                </c:pt>
                <c:pt idx="7685">
                  <c:v>#N/A</c:v>
                </c:pt>
                <c:pt idx="7686">
                  <c:v>#N/A</c:v>
                </c:pt>
                <c:pt idx="7687">
                  <c:v>#N/A</c:v>
                </c:pt>
                <c:pt idx="7688">
                  <c:v>#N/A</c:v>
                </c:pt>
                <c:pt idx="7689">
                  <c:v>#N/A</c:v>
                </c:pt>
                <c:pt idx="7690">
                  <c:v>#N/A</c:v>
                </c:pt>
                <c:pt idx="7691">
                  <c:v>#N/A</c:v>
                </c:pt>
                <c:pt idx="7692">
                  <c:v>#N/A</c:v>
                </c:pt>
                <c:pt idx="7693">
                  <c:v>#N/A</c:v>
                </c:pt>
                <c:pt idx="7694">
                  <c:v>#N/A</c:v>
                </c:pt>
                <c:pt idx="7695">
                  <c:v>#N/A</c:v>
                </c:pt>
                <c:pt idx="7696">
                  <c:v>#N/A</c:v>
                </c:pt>
                <c:pt idx="7697">
                  <c:v>#N/A</c:v>
                </c:pt>
                <c:pt idx="7698">
                  <c:v>#N/A</c:v>
                </c:pt>
                <c:pt idx="7699">
                  <c:v>#N/A</c:v>
                </c:pt>
                <c:pt idx="7700">
                  <c:v>#N/A</c:v>
                </c:pt>
                <c:pt idx="7701">
                  <c:v>#N/A</c:v>
                </c:pt>
                <c:pt idx="7702">
                  <c:v>#N/A</c:v>
                </c:pt>
                <c:pt idx="7703">
                  <c:v>#N/A</c:v>
                </c:pt>
                <c:pt idx="7704">
                  <c:v>#N/A</c:v>
                </c:pt>
                <c:pt idx="7705">
                  <c:v>#N/A</c:v>
                </c:pt>
                <c:pt idx="7706">
                  <c:v>#N/A</c:v>
                </c:pt>
                <c:pt idx="7707">
                  <c:v>#N/A</c:v>
                </c:pt>
                <c:pt idx="7708">
                  <c:v>#N/A</c:v>
                </c:pt>
                <c:pt idx="7709">
                  <c:v>#N/A</c:v>
                </c:pt>
                <c:pt idx="7710">
                  <c:v>#N/A</c:v>
                </c:pt>
                <c:pt idx="7711">
                  <c:v>#N/A</c:v>
                </c:pt>
                <c:pt idx="7712">
                  <c:v>#N/A</c:v>
                </c:pt>
                <c:pt idx="7713">
                  <c:v>#N/A</c:v>
                </c:pt>
                <c:pt idx="7714">
                  <c:v>#N/A</c:v>
                </c:pt>
                <c:pt idx="7715">
                  <c:v>#N/A</c:v>
                </c:pt>
                <c:pt idx="7716">
                  <c:v>#N/A</c:v>
                </c:pt>
                <c:pt idx="7717">
                  <c:v>#N/A</c:v>
                </c:pt>
                <c:pt idx="7718">
                  <c:v>#N/A</c:v>
                </c:pt>
                <c:pt idx="7719">
                  <c:v>#N/A</c:v>
                </c:pt>
                <c:pt idx="7720">
                  <c:v>#N/A</c:v>
                </c:pt>
                <c:pt idx="7721">
                  <c:v>#N/A</c:v>
                </c:pt>
                <c:pt idx="7722">
                  <c:v>#N/A</c:v>
                </c:pt>
                <c:pt idx="7723">
                  <c:v>#N/A</c:v>
                </c:pt>
                <c:pt idx="7724">
                  <c:v>#N/A</c:v>
                </c:pt>
                <c:pt idx="7725">
                  <c:v>#N/A</c:v>
                </c:pt>
                <c:pt idx="7726">
                  <c:v>#N/A</c:v>
                </c:pt>
                <c:pt idx="7727">
                  <c:v>#N/A</c:v>
                </c:pt>
                <c:pt idx="7728">
                  <c:v>#N/A</c:v>
                </c:pt>
                <c:pt idx="7729">
                  <c:v>#N/A</c:v>
                </c:pt>
                <c:pt idx="7730">
                  <c:v>#N/A</c:v>
                </c:pt>
                <c:pt idx="7731">
                  <c:v>#N/A</c:v>
                </c:pt>
                <c:pt idx="7732">
                  <c:v>#N/A</c:v>
                </c:pt>
                <c:pt idx="7733">
                  <c:v>#N/A</c:v>
                </c:pt>
                <c:pt idx="7734">
                  <c:v>#N/A</c:v>
                </c:pt>
                <c:pt idx="7735">
                  <c:v>#N/A</c:v>
                </c:pt>
                <c:pt idx="7736">
                  <c:v>#N/A</c:v>
                </c:pt>
                <c:pt idx="7737">
                  <c:v>#N/A</c:v>
                </c:pt>
                <c:pt idx="7738">
                  <c:v>#N/A</c:v>
                </c:pt>
                <c:pt idx="7739">
                  <c:v>#N/A</c:v>
                </c:pt>
                <c:pt idx="7740">
                  <c:v>#N/A</c:v>
                </c:pt>
                <c:pt idx="7741">
                  <c:v>#N/A</c:v>
                </c:pt>
                <c:pt idx="7742">
                  <c:v>#N/A</c:v>
                </c:pt>
                <c:pt idx="7743">
                  <c:v>#N/A</c:v>
                </c:pt>
                <c:pt idx="7744">
                  <c:v>#N/A</c:v>
                </c:pt>
                <c:pt idx="7745">
                  <c:v>#N/A</c:v>
                </c:pt>
                <c:pt idx="7746">
                  <c:v>#N/A</c:v>
                </c:pt>
                <c:pt idx="7747">
                  <c:v>#N/A</c:v>
                </c:pt>
                <c:pt idx="7748">
                  <c:v>#N/A</c:v>
                </c:pt>
                <c:pt idx="7749">
                  <c:v>#N/A</c:v>
                </c:pt>
                <c:pt idx="7750">
                  <c:v>#N/A</c:v>
                </c:pt>
                <c:pt idx="7751">
                  <c:v>#N/A</c:v>
                </c:pt>
                <c:pt idx="7752">
                  <c:v>#N/A</c:v>
                </c:pt>
                <c:pt idx="7753">
                  <c:v>#N/A</c:v>
                </c:pt>
                <c:pt idx="7754">
                  <c:v>#N/A</c:v>
                </c:pt>
                <c:pt idx="7755">
                  <c:v>#N/A</c:v>
                </c:pt>
                <c:pt idx="7756">
                  <c:v>#N/A</c:v>
                </c:pt>
                <c:pt idx="7757">
                  <c:v>#N/A</c:v>
                </c:pt>
                <c:pt idx="7758">
                  <c:v>#N/A</c:v>
                </c:pt>
                <c:pt idx="7759">
                  <c:v>#N/A</c:v>
                </c:pt>
                <c:pt idx="7760">
                  <c:v>#N/A</c:v>
                </c:pt>
                <c:pt idx="7761">
                  <c:v>#N/A</c:v>
                </c:pt>
                <c:pt idx="7762">
                  <c:v>#N/A</c:v>
                </c:pt>
                <c:pt idx="7763">
                  <c:v>#N/A</c:v>
                </c:pt>
                <c:pt idx="7764">
                  <c:v>#N/A</c:v>
                </c:pt>
                <c:pt idx="7765">
                  <c:v>#N/A</c:v>
                </c:pt>
                <c:pt idx="7766">
                  <c:v>#N/A</c:v>
                </c:pt>
                <c:pt idx="7767">
                  <c:v>#N/A</c:v>
                </c:pt>
                <c:pt idx="7768">
                  <c:v>#N/A</c:v>
                </c:pt>
                <c:pt idx="7769">
                  <c:v>#N/A</c:v>
                </c:pt>
                <c:pt idx="7770">
                  <c:v>#N/A</c:v>
                </c:pt>
                <c:pt idx="7771">
                  <c:v>#N/A</c:v>
                </c:pt>
                <c:pt idx="7772">
                  <c:v>#N/A</c:v>
                </c:pt>
                <c:pt idx="7773">
                  <c:v>#N/A</c:v>
                </c:pt>
                <c:pt idx="7774">
                  <c:v>#N/A</c:v>
                </c:pt>
                <c:pt idx="7775">
                  <c:v>#N/A</c:v>
                </c:pt>
                <c:pt idx="7776">
                  <c:v>#N/A</c:v>
                </c:pt>
                <c:pt idx="7777">
                  <c:v>#N/A</c:v>
                </c:pt>
                <c:pt idx="7778">
                  <c:v>#N/A</c:v>
                </c:pt>
                <c:pt idx="7779">
                  <c:v>#N/A</c:v>
                </c:pt>
                <c:pt idx="7780">
                  <c:v>#N/A</c:v>
                </c:pt>
                <c:pt idx="7781">
                  <c:v>#N/A</c:v>
                </c:pt>
                <c:pt idx="7782">
                  <c:v>#N/A</c:v>
                </c:pt>
                <c:pt idx="7783">
                  <c:v>#N/A</c:v>
                </c:pt>
                <c:pt idx="7784">
                  <c:v>#N/A</c:v>
                </c:pt>
                <c:pt idx="7785">
                  <c:v>#N/A</c:v>
                </c:pt>
                <c:pt idx="7786">
                  <c:v>#N/A</c:v>
                </c:pt>
                <c:pt idx="7787">
                  <c:v>#N/A</c:v>
                </c:pt>
                <c:pt idx="7788">
                  <c:v>#N/A</c:v>
                </c:pt>
                <c:pt idx="7789">
                  <c:v>#N/A</c:v>
                </c:pt>
                <c:pt idx="7790">
                  <c:v>#N/A</c:v>
                </c:pt>
                <c:pt idx="7791">
                  <c:v>#N/A</c:v>
                </c:pt>
                <c:pt idx="7792">
                  <c:v>#N/A</c:v>
                </c:pt>
                <c:pt idx="7793">
                  <c:v>#N/A</c:v>
                </c:pt>
                <c:pt idx="7794">
                  <c:v>#N/A</c:v>
                </c:pt>
                <c:pt idx="7795">
                  <c:v>#N/A</c:v>
                </c:pt>
                <c:pt idx="7796">
                  <c:v>#N/A</c:v>
                </c:pt>
                <c:pt idx="7797">
                  <c:v>#N/A</c:v>
                </c:pt>
                <c:pt idx="7798">
                  <c:v>#N/A</c:v>
                </c:pt>
                <c:pt idx="7799">
                  <c:v>#N/A</c:v>
                </c:pt>
                <c:pt idx="7800">
                  <c:v>#N/A</c:v>
                </c:pt>
                <c:pt idx="7801">
                  <c:v>#N/A</c:v>
                </c:pt>
                <c:pt idx="7802">
                  <c:v>#N/A</c:v>
                </c:pt>
                <c:pt idx="7803">
                  <c:v>#N/A</c:v>
                </c:pt>
                <c:pt idx="7804">
                  <c:v>#N/A</c:v>
                </c:pt>
                <c:pt idx="7805">
                  <c:v>#N/A</c:v>
                </c:pt>
                <c:pt idx="7806">
                  <c:v>#N/A</c:v>
                </c:pt>
                <c:pt idx="7807">
                  <c:v>#N/A</c:v>
                </c:pt>
                <c:pt idx="7808">
                  <c:v>#N/A</c:v>
                </c:pt>
                <c:pt idx="7809">
                  <c:v>#N/A</c:v>
                </c:pt>
                <c:pt idx="7810">
                  <c:v>#N/A</c:v>
                </c:pt>
                <c:pt idx="7811">
                  <c:v>#N/A</c:v>
                </c:pt>
                <c:pt idx="7812">
                  <c:v>#N/A</c:v>
                </c:pt>
                <c:pt idx="7813">
                  <c:v>#N/A</c:v>
                </c:pt>
                <c:pt idx="7814">
                  <c:v>#N/A</c:v>
                </c:pt>
                <c:pt idx="7815">
                  <c:v>#N/A</c:v>
                </c:pt>
                <c:pt idx="7816">
                  <c:v>#N/A</c:v>
                </c:pt>
                <c:pt idx="7817">
                  <c:v>#N/A</c:v>
                </c:pt>
                <c:pt idx="7818">
                  <c:v>#N/A</c:v>
                </c:pt>
                <c:pt idx="7819">
                  <c:v>#N/A</c:v>
                </c:pt>
                <c:pt idx="7820">
                  <c:v>#N/A</c:v>
                </c:pt>
                <c:pt idx="7821">
                  <c:v>#N/A</c:v>
                </c:pt>
                <c:pt idx="7822">
                  <c:v>#N/A</c:v>
                </c:pt>
                <c:pt idx="7823">
                  <c:v>#N/A</c:v>
                </c:pt>
                <c:pt idx="7824">
                  <c:v>#N/A</c:v>
                </c:pt>
                <c:pt idx="7825">
                  <c:v>#N/A</c:v>
                </c:pt>
                <c:pt idx="7826">
                  <c:v>#N/A</c:v>
                </c:pt>
                <c:pt idx="7827">
                  <c:v>#N/A</c:v>
                </c:pt>
                <c:pt idx="7828">
                  <c:v>#N/A</c:v>
                </c:pt>
                <c:pt idx="7829">
                  <c:v>#N/A</c:v>
                </c:pt>
                <c:pt idx="7830">
                  <c:v>#N/A</c:v>
                </c:pt>
                <c:pt idx="7831">
                  <c:v>#N/A</c:v>
                </c:pt>
                <c:pt idx="7832">
                  <c:v>#N/A</c:v>
                </c:pt>
                <c:pt idx="7833">
                  <c:v>#N/A</c:v>
                </c:pt>
                <c:pt idx="7834">
                  <c:v>#N/A</c:v>
                </c:pt>
                <c:pt idx="7835">
                  <c:v>#N/A</c:v>
                </c:pt>
                <c:pt idx="7836">
                  <c:v>#N/A</c:v>
                </c:pt>
                <c:pt idx="7837">
                  <c:v>#N/A</c:v>
                </c:pt>
                <c:pt idx="7838">
                  <c:v>#N/A</c:v>
                </c:pt>
                <c:pt idx="7839">
                  <c:v>#N/A</c:v>
                </c:pt>
                <c:pt idx="7840">
                  <c:v>#N/A</c:v>
                </c:pt>
                <c:pt idx="7841">
                  <c:v>#N/A</c:v>
                </c:pt>
                <c:pt idx="7842">
                  <c:v>#N/A</c:v>
                </c:pt>
                <c:pt idx="7843">
                  <c:v>#N/A</c:v>
                </c:pt>
                <c:pt idx="7844">
                  <c:v>#N/A</c:v>
                </c:pt>
                <c:pt idx="7845">
                  <c:v>#N/A</c:v>
                </c:pt>
                <c:pt idx="7846">
                  <c:v>#N/A</c:v>
                </c:pt>
                <c:pt idx="7847">
                  <c:v>#N/A</c:v>
                </c:pt>
                <c:pt idx="7848">
                  <c:v>#N/A</c:v>
                </c:pt>
                <c:pt idx="7849">
                  <c:v>#N/A</c:v>
                </c:pt>
                <c:pt idx="7850">
                  <c:v>#N/A</c:v>
                </c:pt>
                <c:pt idx="7851">
                  <c:v>#N/A</c:v>
                </c:pt>
                <c:pt idx="7852">
                  <c:v>#N/A</c:v>
                </c:pt>
                <c:pt idx="7853">
                  <c:v>#N/A</c:v>
                </c:pt>
                <c:pt idx="7854">
                  <c:v>#N/A</c:v>
                </c:pt>
                <c:pt idx="7855">
                  <c:v>#N/A</c:v>
                </c:pt>
                <c:pt idx="7856">
                  <c:v>#N/A</c:v>
                </c:pt>
                <c:pt idx="7857">
                  <c:v>#N/A</c:v>
                </c:pt>
                <c:pt idx="7858">
                  <c:v>#N/A</c:v>
                </c:pt>
                <c:pt idx="7859">
                  <c:v>#N/A</c:v>
                </c:pt>
                <c:pt idx="7860">
                  <c:v>#N/A</c:v>
                </c:pt>
                <c:pt idx="7861">
                  <c:v>#N/A</c:v>
                </c:pt>
                <c:pt idx="7862">
                  <c:v>#N/A</c:v>
                </c:pt>
                <c:pt idx="7863">
                  <c:v>#N/A</c:v>
                </c:pt>
                <c:pt idx="7864">
                  <c:v>#N/A</c:v>
                </c:pt>
                <c:pt idx="7865">
                  <c:v>#N/A</c:v>
                </c:pt>
                <c:pt idx="7866">
                  <c:v>#N/A</c:v>
                </c:pt>
                <c:pt idx="7867">
                  <c:v>#N/A</c:v>
                </c:pt>
                <c:pt idx="7868">
                  <c:v>#N/A</c:v>
                </c:pt>
                <c:pt idx="7869">
                  <c:v>#N/A</c:v>
                </c:pt>
                <c:pt idx="7870">
                  <c:v>#N/A</c:v>
                </c:pt>
                <c:pt idx="7871">
                  <c:v>#N/A</c:v>
                </c:pt>
                <c:pt idx="7872">
                  <c:v>#N/A</c:v>
                </c:pt>
                <c:pt idx="7873">
                  <c:v>#N/A</c:v>
                </c:pt>
                <c:pt idx="7874">
                  <c:v>#N/A</c:v>
                </c:pt>
                <c:pt idx="7875">
                  <c:v>#N/A</c:v>
                </c:pt>
                <c:pt idx="7876">
                  <c:v>#N/A</c:v>
                </c:pt>
                <c:pt idx="7877">
                  <c:v>#N/A</c:v>
                </c:pt>
                <c:pt idx="7878">
                  <c:v>#N/A</c:v>
                </c:pt>
                <c:pt idx="7879">
                  <c:v>#N/A</c:v>
                </c:pt>
                <c:pt idx="7880">
                  <c:v>#N/A</c:v>
                </c:pt>
                <c:pt idx="7881">
                  <c:v>#N/A</c:v>
                </c:pt>
                <c:pt idx="7882">
                  <c:v>#N/A</c:v>
                </c:pt>
                <c:pt idx="7883">
                  <c:v>#N/A</c:v>
                </c:pt>
                <c:pt idx="7884">
                  <c:v>#N/A</c:v>
                </c:pt>
                <c:pt idx="7885">
                  <c:v>#N/A</c:v>
                </c:pt>
                <c:pt idx="7886">
                  <c:v>#N/A</c:v>
                </c:pt>
                <c:pt idx="7887">
                  <c:v>#N/A</c:v>
                </c:pt>
                <c:pt idx="7888">
                  <c:v>#N/A</c:v>
                </c:pt>
                <c:pt idx="7889">
                  <c:v>#N/A</c:v>
                </c:pt>
                <c:pt idx="7890">
                  <c:v>#N/A</c:v>
                </c:pt>
                <c:pt idx="7891">
                  <c:v>#N/A</c:v>
                </c:pt>
                <c:pt idx="7892">
                  <c:v>#N/A</c:v>
                </c:pt>
                <c:pt idx="7893">
                  <c:v>#N/A</c:v>
                </c:pt>
                <c:pt idx="7894">
                  <c:v>#N/A</c:v>
                </c:pt>
                <c:pt idx="7895">
                  <c:v>#N/A</c:v>
                </c:pt>
                <c:pt idx="7896">
                  <c:v>#N/A</c:v>
                </c:pt>
                <c:pt idx="7897">
                  <c:v>#N/A</c:v>
                </c:pt>
                <c:pt idx="7898">
                  <c:v>#N/A</c:v>
                </c:pt>
                <c:pt idx="7899">
                  <c:v>#N/A</c:v>
                </c:pt>
                <c:pt idx="7900">
                  <c:v>#N/A</c:v>
                </c:pt>
                <c:pt idx="7901">
                  <c:v>#N/A</c:v>
                </c:pt>
                <c:pt idx="7902">
                  <c:v>#N/A</c:v>
                </c:pt>
                <c:pt idx="7903">
                  <c:v>#N/A</c:v>
                </c:pt>
                <c:pt idx="7904">
                  <c:v>#N/A</c:v>
                </c:pt>
                <c:pt idx="7905">
                  <c:v>#N/A</c:v>
                </c:pt>
                <c:pt idx="7906">
                  <c:v>#N/A</c:v>
                </c:pt>
                <c:pt idx="7907">
                  <c:v>#N/A</c:v>
                </c:pt>
                <c:pt idx="7908">
                  <c:v>#N/A</c:v>
                </c:pt>
                <c:pt idx="7909">
                  <c:v>#N/A</c:v>
                </c:pt>
                <c:pt idx="7910">
                  <c:v>#N/A</c:v>
                </c:pt>
                <c:pt idx="7911">
                  <c:v>#N/A</c:v>
                </c:pt>
                <c:pt idx="7912">
                  <c:v>#N/A</c:v>
                </c:pt>
                <c:pt idx="7913">
                  <c:v>#N/A</c:v>
                </c:pt>
                <c:pt idx="7914">
                  <c:v>#N/A</c:v>
                </c:pt>
                <c:pt idx="7915">
                  <c:v>#N/A</c:v>
                </c:pt>
                <c:pt idx="7916">
                  <c:v>#N/A</c:v>
                </c:pt>
                <c:pt idx="7917">
                  <c:v>#N/A</c:v>
                </c:pt>
                <c:pt idx="7918">
                  <c:v>#N/A</c:v>
                </c:pt>
                <c:pt idx="7919">
                  <c:v>#N/A</c:v>
                </c:pt>
                <c:pt idx="7920">
                  <c:v>#N/A</c:v>
                </c:pt>
                <c:pt idx="7921">
                  <c:v>#N/A</c:v>
                </c:pt>
                <c:pt idx="7922">
                  <c:v>#N/A</c:v>
                </c:pt>
                <c:pt idx="7923">
                  <c:v>#N/A</c:v>
                </c:pt>
                <c:pt idx="7924">
                  <c:v>#N/A</c:v>
                </c:pt>
                <c:pt idx="7925">
                  <c:v>#N/A</c:v>
                </c:pt>
                <c:pt idx="7926">
                  <c:v>#N/A</c:v>
                </c:pt>
                <c:pt idx="7927">
                  <c:v>#N/A</c:v>
                </c:pt>
                <c:pt idx="7928">
                  <c:v>#N/A</c:v>
                </c:pt>
                <c:pt idx="7929">
                  <c:v>#N/A</c:v>
                </c:pt>
                <c:pt idx="7930">
                  <c:v>#N/A</c:v>
                </c:pt>
                <c:pt idx="7931">
                  <c:v>#N/A</c:v>
                </c:pt>
                <c:pt idx="7932">
                  <c:v>#N/A</c:v>
                </c:pt>
                <c:pt idx="7933">
                  <c:v>#N/A</c:v>
                </c:pt>
                <c:pt idx="7934">
                  <c:v>#N/A</c:v>
                </c:pt>
                <c:pt idx="7935">
                  <c:v>#N/A</c:v>
                </c:pt>
                <c:pt idx="7936">
                  <c:v>#N/A</c:v>
                </c:pt>
                <c:pt idx="7937">
                  <c:v>#N/A</c:v>
                </c:pt>
                <c:pt idx="7938">
                  <c:v>#N/A</c:v>
                </c:pt>
                <c:pt idx="7939">
                  <c:v>#N/A</c:v>
                </c:pt>
                <c:pt idx="7940">
                  <c:v>#N/A</c:v>
                </c:pt>
                <c:pt idx="7941">
                  <c:v>#N/A</c:v>
                </c:pt>
                <c:pt idx="7942">
                  <c:v>#N/A</c:v>
                </c:pt>
                <c:pt idx="7943">
                  <c:v>#N/A</c:v>
                </c:pt>
                <c:pt idx="7944">
                  <c:v>#N/A</c:v>
                </c:pt>
                <c:pt idx="7945">
                  <c:v>#N/A</c:v>
                </c:pt>
                <c:pt idx="7946">
                  <c:v>#N/A</c:v>
                </c:pt>
                <c:pt idx="7947">
                  <c:v>#N/A</c:v>
                </c:pt>
                <c:pt idx="7948">
                  <c:v>#N/A</c:v>
                </c:pt>
                <c:pt idx="7949">
                  <c:v>#N/A</c:v>
                </c:pt>
                <c:pt idx="7950">
                  <c:v>#N/A</c:v>
                </c:pt>
                <c:pt idx="7951">
                  <c:v>#N/A</c:v>
                </c:pt>
                <c:pt idx="7952">
                  <c:v>#N/A</c:v>
                </c:pt>
                <c:pt idx="7953">
                  <c:v>#N/A</c:v>
                </c:pt>
                <c:pt idx="7954">
                  <c:v>#N/A</c:v>
                </c:pt>
                <c:pt idx="7955">
                  <c:v>#N/A</c:v>
                </c:pt>
                <c:pt idx="7956">
                  <c:v>#N/A</c:v>
                </c:pt>
                <c:pt idx="7957">
                  <c:v>#N/A</c:v>
                </c:pt>
                <c:pt idx="7958">
                  <c:v>#N/A</c:v>
                </c:pt>
                <c:pt idx="7959">
                  <c:v>#N/A</c:v>
                </c:pt>
                <c:pt idx="7960">
                  <c:v>#N/A</c:v>
                </c:pt>
                <c:pt idx="7961">
                  <c:v>#N/A</c:v>
                </c:pt>
                <c:pt idx="7962">
                  <c:v>#N/A</c:v>
                </c:pt>
                <c:pt idx="7963">
                  <c:v>#N/A</c:v>
                </c:pt>
                <c:pt idx="7964">
                  <c:v>#N/A</c:v>
                </c:pt>
                <c:pt idx="7965">
                  <c:v>#N/A</c:v>
                </c:pt>
                <c:pt idx="7966">
                  <c:v>#N/A</c:v>
                </c:pt>
                <c:pt idx="7967">
                  <c:v>#N/A</c:v>
                </c:pt>
                <c:pt idx="7968">
                  <c:v>#N/A</c:v>
                </c:pt>
                <c:pt idx="7969">
                  <c:v>#N/A</c:v>
                </c:pt>
                <c:pt idx="7970">
                  <c:v>#N/A</c:v>
                </c:pt>
                <c:pt idx="7971">
                  <c:v>#N/A</c:v>
                </c:pt>
                <c:pt idx="7972">
                  <c:v>#N/A</c:v>
                </c:pt>
                <c:pt idx="7973">
                  <c:v>#N/A</c:v>
                </c:pt>
                <c:pt idx="7974">
                  <c:v>#N/A</c:v>
                </c:pt>
                <c:pt idx="7975">
                  <c:v>#N/A</c:v>
                </c:pt>
                <c:pt idx="7976">
                  <c:v>#N/A</c:v>
                </c:pt>
                <c:pt idx="7977">
                  <c:v>#N/A</c:v>
                </c:pt>
                <c:pt idx="7978">
                  <c:v>#N/A</c:v>
                </c:pt>
                <c:pt idx="7979">
                  <c:v>#N/A</c:v>
                </c:pt>
                <c:pt idx="7980">
                  <c:v>#N/A</c:v>
                </c:pt>
                <c:pt idx="7981">
                  <c:v>#N/A</c:v>
                </c:pt>
                <c:pt idx="7982">
                  <c:v>#N/A</c:v>
                </c:pt>
                <c:pt idx="7983">
                  <c:v>#N/A</c:v>
                </c:pt>
                <c:pt idx="7984">
                  <c:v>#N/A</c:v>
                </c:pt>
                <c:pt idx="7985">
                  <c:v>#N/A</c:v>
                </c:pt>
                <c:pt idx="7986">
                  <c:v>#N/A</c:v>
                </c:pt>
                <c:pt idx="7987">
                  <c:v>#N/A</c:v>
                </c:pt>
                <c:pt idx="7988">
                  <c:v>#N/A</c:v>
                </c:pt>
                <c:pt idx="7989">
                  <c:v>#N/A</c:v>
                </c:pt>
                <c:pt idx="7990">
                  <c:v>#N/A</c:v>
                </c:pt>
                <c:pt idx="7991">
                  <c:v>#N/A</c:v>
                </c:pt>
                <c:pt idx="7992">
                  <c:v>#N/A</c:v>
                </c:pt>
                <c:pt idx="7993">
                  <c:v>#N/A</c:v>
                </c:pt>
                <c:pt idx="7994">
                  <c:v>#N/A</c:v>
                </c:pt>
                <c:pt idx="7995">
                  <c:v>#N/A</c:v>
                </c:pt>
                <c:pt idx="7996">
                  <c:v>#N/A</c:v>
                </c:pt>
                <c:pt idx="7997">
                  <c:v>#N/A</c:v>
                </c:pt>
                <c:pt idx="7998">
                  <c:v>#N/A</c:v>
                </c:pt>
                <c:pt idx="7999">
                  <c:v>#N/A</c:v>
                </c:pt>
                <c:pt idx="8000">
                  <c:v>#N/A</c:v>
                </c:pt>
                <c:pt idx="8001">
                  <c:v>#N/A</c:v>
                </c:pt>
                <c:pt idx="8002">
                  <c:v>#N/A</c:v>
                </c:pt>
                <c:pt idx="8003">
                  <c:v>#N/A</c:v>
                </c:pt>
                <c:pt idx="8004">
                  <c:v>#N/A</c:v>
                </c:pt>
                <c:pt idx="8005">
                  <c:v>#N/A</c:v>
                </c:pt>
                <c:pt idx="8006">
                  <c:v>#N/A</c:v>
                </c:pt>
                <c:pt idx="8007">
                  <c:v>#N/A</c:v>
                </c:pt>
                <c:pt idx="8008">
                  <c:v>#N/A</c:v>
                </c:pt>
                <c:pt idx="8009">
                  <c:v>#N/A</c:v>
                </c:pt>
                <c:pt idx="8010">
                  <c:v>#N/A</c:v>
                </c:pt>
                <c:pt idx="8011">
                  <c:v>#N/A</c:v>
                </c:pt>
                <c:pt idx="8012">
                  <c:v>#N/A</c:v>
                </c:pt>
                <c:pt idx="8013">
                  <c:v>#N/A</c:v>
                </c:pt>
                <c:pt idx="8014">
                  <c:v>#N/A</c:v>
                </c:pt>
                <c:pt idx="8015">
                  <c:v>#N/A</c:v>
                </c:pt>
                <c:pt idx="8016">
                  <c:v>#N/A</c:v>
                </c:pt>
                <c:pt idx="8017">
                  <c:v>#N/A</c:v>
                </c:pt>
                <c:pt idx="8018">
                  <c:v>#N/A</c:v>
                </c:pt>
                <c:pt idx="8019">
                  <c:v>#N/A</c:v>
                </c:pt>
                <c:pt idx="8020">
                  <c:v>#N/A</c:v>
                </c:pt>
                <c:pt idx="8021">
                  <c:v>#N/A</c:v>
                </c:pt>
                <c:pt idx="8022">
                  <c:v>#N/A</c:v>
                </c:pt>
                <c:pt idx="8023">
                  <c:v>#N/A</c:v>
                </c:pt>
                <c:pt idx="8024">
                  <c:v>#N/A</c:v>
                </c:pt>
                <c:pt idx="8025">
                  <c:v>#N/A</c:v>
                </c:pt>
                <c:pt idx="8026">
                  <c:v>#N/A</c:v>
                </c:pt>
                <c:pt idx="8027">
                  <c:v>#N/A</c:v>
                </c:pt>
                <c:pt idx="8028">
                  <c:v>#N/A</c:v>
                </c:pt>
                <c:pt idx="8029">
                  <c:v>#N/A</c:v>
                </c:pt>
                <c:pt idx="8030">
                  <c:v>#N/A</c:v>
                </c:pt>
                <c:pt idx="8031">
                  <c:v>#N/A</c:v>
                </c:pt>
                <c:pt idx="8032">
                  <c:v>#N/A</c:v>
                </c:pt>
                <c:pt idx="8033">
                  <c:v>#N/A</c:v>
                </c:pt>
                <c:pt idx="8034">
                  <c:v>#N/A</c:v>
                </c:pt>
                <c:pt idx="8035">
                  <c:v>#N/A</c:v>
                </c:pt>
                <c:pt idx="8036">
                  <c:v>#N/A</c:v>
                </c:pt>
                <c:pt idx="8037">
                  <c:v>#N/A</c:v>
                </c:pt>
                <c:pt idx="8038">
                  <c:v>#N/A</c:v>
                </c:pt>
                <c:pt idx="8039">
                  <c:v>#N/A</c:v>
                </c:pt>
                <c:pt idx="8040">
                  <c:v>#N/A</c:v>
                </c:pt>
                <c:pt idx="8041">
                  <c:v>#N/A</c:v>
                </c:pt>
                <c:pt idx="8042">
                  <c:v>#N/A</c:v>
                </c:pt>
                <c:pt idx="8043">
                  <c:v>#N/A</c:v>
                </c:pt>
                <c:pt idx="8044">
                  <c:v>#N/A</c:v>
                </c:pt>
                <c:pt idx="8045">
                  <c:v>#N/A</c:v>
                </c:pt>
                <c:pt idx="8046">
                  <c:v>#N/A</c:v>
                </c:pt>
                <c:pt idx="8047">
                  <c:v>#N/A</c:v>
                </c:pt>
                <c:pt idx="8048">
                  <c:v>#N/A</c:v>
                </c:pt>
                <c:pt idx="8049">
                  <c:v>#N/A</c:v>
                </c:pt>
                <c:pt idx="8050">
                  <c:v>#N/A</c:v>
                </c:pt>
                <c:pt idx="8051">
                  <c:v>#N/A</c:v>
                </c:pt>
                <c:pt idx="8052">
                  <c:v>#N/A</c:v>
                </c:pt>
                <c:pt idx="8053">
                  <c:v>#N/A</c:v>
                </c:pt>
                <c:pt idx="8054">
                  <c:v>#N/A</c:v>
                </c:pt>
                <c:pt idx="8055">
                  <c:v>#N/A</c:v>
                </c:pt>
                <c:pt idx="8056">
                  <c:v>#N/A</c:v>
                </c:pt>
                <c:pt idx="8057">
                  <c:v>#N/A</c:v>
                </c:pt>
                <c:pt idx="8058">
                  <c:v>#N/A</c:v>
                </c:pt>
                <c:pt idx="8059">
                  <c:v>#N/A</c:v>
                </c:pt>
                <c:pt idx="8060">
                  <c:v>#N/A</c:v>
                </c:pt>
                <c:pt idx="8061">
                  <c:v>#N/A</c:v>
                </c:pt>
                <c:pt idx="8062">
                  <c:v>#N/A</c:v>
                </c:pt>
                <c:pt idx="8063">
                  <c:v>#N/A</c:v>
                </c:pt>
                <c:pt idx="8064">
                  <c:v>#N/A</c:v>
                </c:pt>
                <c:pt idx="8065">
                  <c:v>#N/A</c:v>
                </c:pt>
                <c:pt idx="8066">
                  <c:v>#N/A</c:v>
                </c:pt>
                <c:pt idx="8067">
                  <c:v>#N/A</c:v>
                </c:pt>
                <c:pt idx="8068">
                  <c:v>#N/A</c:v>
                </c:pt>
                <c:pt idx="8069">
                  <c:v>#N/A</c:v>
                </c:pt>
                <c:pt idx="8070">
                  <c:v>#N/A</c:v>
                </c:pt>
                <c:pt idx="8071">
                  <c:v>#N/A</c:v>
                </c:pt>
                <c:pt idx="8072">
                  <c:v>#N/A</c:v>
                </c:pt>
                <c:pt idx="8073">
                  <c:v>#N/A</c:v>
                </c:pt>
                <c:pt idx="8074">
                  <c:v>#N/A</c:v>
                </c:pt>
                <c:pt idx="8075">
                  <c:v>#N/A</c:v>
                </c:pt>
                <c:pt idx="8076">
                  <c:v>#N/A</c:v>
                </c:pt>
                <c:pt idx="8077">
                  <c:v>#N/A</c:v>
                </c:pt>
                <c:pt idx="8078">
                  <c:v>#N/A</c:v>
                </c:pt>
                <c:pt idx="8079">
                  <c:v>#N/A</c:v>
                </c:pt>
                <c:pt idx="8080">
                  <c:v>#N/A</c:v>
                </c:pt>
                <c:pt idx="8081">
                  <c:v>#N/A</c:v>
                </c:pt>
                <c:pt idx="8082">
                  <c:v>#N/A</c:v>
                </c:pt>
                <c:pt idx="8083">
                  <c:v>#N/A</c:v>
                </c:pt>
                <c:pt idx="8084">
                  <c:v>#N/A</c:v>
                </c:pt>
                <c:pt idx="8085">
                  <c:v>#N/A</c:v>
                </c:pt>
                <c:pt idx="8086">
                  <c:v>#N/A</c:v>
                </c:pt>
                <c:pt idx="8087">
                  <c:v>#N/A</c:v>
                </c:pt>
                <c:pt idx="8088">
                  <c:v>#N/A</c:v>
                </c:pt>
                <c:pt idx="8089">
                  <c:v>#N/A</c:v>
                </c:pt>
                <c:pt idx="8090">
                  <c:v>#N/A</c:v>
                </c:pt>
                <c:pt idx="8091">
                  <c:v>#N/A</c:v>
                </c:pt>
                <c:pt idx="8092">
                  <c:v>#N/A</c:v>
                </c:pt>
                <c:pt idx="8093">
                  <c:v>#N/A</c:v>
                </c:pt>
                <c:pt idx="8094">
                  <c:v>#N/A</c:v>
                </c:pt>
                <c:pt idx="8095">
                  <c:v>#N/A</c:v>
                </c:pt>
                <c:pt idx="8096">
                  <c:v>#N/A</c:v>
                </c:pt>
                <c:pt idx="8097">
                  <c:v>#N/A</c:v>
                </c:pt>
                <c:pt idx="8098">
                  <c:v>#N/A</c:v>
                </c:pt>
                <c:pt idx="8099">
                  <c:v>#N/A</c:v>
                </c:pt>
                <c:pt idx="8100">
                  <c:v>#N/A</c:v>
                </c:pt>
                <c:pt idx="8101">
                  <c:v>#N/A</c:v>
                </c:pt>
                <c:pt idx="8102">
                  <c:v>#N/A</c:v>
                </c:pt>
                <c:pt idx="8103">
                  <c:v>#N/A</c:v>
                </c:pt>
                <c:pt idx="8104">
                  <c:v>#N/A</c:v>
                </c:pt>
                <c:pt idx="8105">
                  <c:v>#N/A</c:v>
                </c:pt>
                <c:pt idx="8106">
                  <c:v>#N/A</c:v>
                </c:pt>
                <c:pt idx="8107">
                  <c:v>#N/A</c:v>
                </c:pt>
                <c:pt idx="8108">
                  <c:v>#N/A</c:v>
                </c:pt>
                <c:pt idx="8109">
                  <c:v>#N/A</c:v>
                </c:pt>
                <c:pt idx="8110">
                  <c:v>#N/A</c:v>
                </c:pt>
                <c:pt idx="8111">
                  <c:v>#N/A</c:v>
                </c:pt>
                <c:pt idx="8112">
                  <c:v>#N/A</c:v>
                </c:pt>
                <c:pt idx="8113">
                  <c:v>#N/A</c:v>
                </c:pt>
                <c:pt idx="8114">
                  <c:v>#N/A</c:v>
                </c:pt>
                <c:pt idx="8115">
                  <c:v>#N/A</c:v>
                </c:pt>
                <c:pt idx="8116">
                  <c:v>#N/A</c:v>
                </c:pt>
                <c:pt idx="8117">
                  <c:v>#N/A</c:v>
                </c:pt>
                <c:pt idx="8118">
                  <c:v>#N/A</c:v>
                </c:pt>
                <c:pt idx="8119">
                  <c:v>#N/A</c:v>
                </c:pt>
                <c:pt idx="8120">
                  <c:v>#N/A</c:v>
                </c:pt>
                <c:pt idx="8121">
                  <c:v>#N/A</c:v>
                </c:pt>
                <c:pt idx="8122">
                  <c:v>#N/A</c:v>
                </c:pt>
                <c:pt idx="8123">
                  <c:v>#N/A</c:v>
                </c:pt>
                <c:pt idx="8124">
                  <c:v>#N/A</c:v>
                </c:pt>
                <c:pt idx="8125">
                  <c:v>#N/A</c:v>
                </c:pt>
                <c:pt idx="8126">
                  <c:v>#N/A</c:v>
                </c:pt>
                <c:pt idx="8127">
                  <c:v>#N/A</c:v>
                </c:pt>
                <c:pt idx="8128">
                  <c:v>#N/A</c:v>
                </c:pt>
                <c:pt idx="8129">
                  <c:v>#N/A</c:v>
                </c:pt>
                <c:pt idx="8130">
                  <c:v>#N/A</c:v>
                </c:pt>
                <c:pt idx="8131">
                  <c:v>#N/A</c:v>
                </c:pt>
                <c:pt idx="8132">
                  <c:v>#N/A</c:v>
                </c:pt>
                <c:pt idx="8133">
                  <c:v>#N/A</c:v>
                </c:pt>
                <c:pt idx="8134">
                  <c:v>#N/A</c:v>
                </c:pt>
                <c:pt idx="8135">
                  <c:v>#N/A</c:v>
                </c:pt>
                <c:pt idx="8136">
                  <c:v>#N/A</c:v>
                </c:pt>
                <c:pt idx="8137">
                  <c:v>#N/A</c:v>
                </c:pt>
                <c:pt idx="8138">
                  <c:v>#N/A</c:v>
                </c:pt>
                <c:pt idx="8139">
                  <c:v>#N/A</c:v>
                </c:pt>
                <c:pt idx="8140">
                  <c:v>#N/A</c:v>
                </c:pt>
                <c:pt idx="8141">
                  <c:v>#N/A</c:v>
                </c:pt>
                <c:pt idx="8142">
                  <c:v>#N/A</c:v>
                </c:pt>
                <c:pt idx="8143">
                  <c:v>#N/A</c:v>
                </c:pt>
                <c:pt idx="8144">
                  <c:v>#N/A</c:v>
                </c:pt>
                <c:pt idx="8145">
                  <c:v>#N/A</c:v>
                </c:pt>
                <c:pt idx="8146">
                  <c:v>#N/A</c:v>
                </c:pt>
                <c:pt idx="8147">
                  <c:v>#N/A</c:v>
                </c:pt>
                <c:pt idx="8148">
                  <c:v>#N/A</c:v>
                </c:pt>
                <c:pt idx="8149">
                  <c:v>#N/A</c:v>
                </c:pt>
                <c:pt idx="8150">
                  <c:v>#N/A</c:v>
                </c:pt>
                <c:pt idx="8151">
                  <c:v>#N/A</c:v>
                </c:pt>
                <c:pt idx="8152">
                  <c:v>#N/A</c:v>
                </c:pt>
                <c:pt idx="8153">
                  <c:v>#N/A</c:v>
                </c:pt>
                <c:pt idx="8154">
                  <c:v>#N/A</c:v>
                </c:pt>
                <c:pt idx="8155">
                  <c:v>#N/A</c:v>
                </c:pt>
                <c:pt idx="8156">
                  <c:v>#N/A</c:v>
                </c:pt>
                <c:pt idx="8157">
                  <c:v>#N/A</c:v>
                </c:pt>
                <c:pt idx="8158">
                  <c:v>#N/A</c:v>
                </c:pt>
                <c:pt idx="8159">
                  <c:v>#N/A</c:v>
                </c:pt>
                <c:pt idx="8160">
                  <c:v>#N/A</c:v>
                </c:pt>
                <c:pt idx="8161">
                  <c:v>#N/A</c:v>
                </c:pt>
                <c:pt idx="8162">
                  <c:v>#N/A</c:v>
                </c:pt>
                <c:pt idx="8163">
                  <c:v>#N/A</c:v>
                </c:pt>
                <c:pt idx="8164">
                  <c:v>#N/A</c:v>
                </c:pt>
                <c:pt idx="8165">
                  <c:v>#N/A</c:v>
                </c:pt>
                <c:pt idx="8166">
                  <c:v>#N/A</c:v>
                </c:pt>
                <c:pt idx="8167">
                  <c:v>#N/A</c:v>
                </c:pt>
                <c:pt idx="8168">
                  <c:v>#N/A</c:v>
                </c:pt>
                <c:pt idx="8169">
                  <c:v>#N/A</c:v>
                </c:pt>
                <c:pt idx="8170">
                  <c:v>#N/A</c:v>
                </c:pt>
                <c:pt idx="8171">
                  <c:v>#N/A</c:v>
                </c:pt>
                <c:pt idx="8172">
                  <c:v>#N/A</c:v>
                </c:pt>
                <c:pt idx="8173">
                  <c:v>#N/A</c:v>
                </c:pt>
                <c:pt idx="8174">
                  <c:v>#N/A</c:v>
                </c:pt>
                <c:pt idx="8175">
                  <c:v>#N/A</c:v>
                </c:pt>
                <c:pt idx="8176">
                  <c:v>#N/A</c:v>
                </c:pt>
                <c:pt idx="8177">
                  <c:v>#N/A</c:v>
                </c:pt>
                <c:pt idx="8178">
                  <c:v>#N/A</c:v>
                </c:pt>
                <c:pt idx="8179">
                  <c:v>#N/A</c:v>
                </c:pt>
                <c:pt idx="8180">
                  <c:v>#N/A</c:v>
                </c:pt>
                <c:pt idx="8181">
                  <c:v>#N/A</c:v>
                </c:pt>
                <c:pt idx="8182">
                  <c:v>#N/A</c:v>
                </c:pt>
                <c:pt idx="8183">
                  <c:v>#N/A</c:v>
                </c:pt>
                <c:pt idx="8184">
                  <c:v>#N/A</c:v>
                </c:pt>
                <c:pt idx="8185">
                  <c:v>#N/A</c:v>
                </c:pt>
                <c:pt idx="8186">
                  <c:v>#N/A</c:v>
                </c:pt>
                <c:pt idx="8187">
                  <c:v>#N/A</c:v>
                </c:pt>
                <c:pt idx="8188">
                  <c:v>#N/A</c:v>
                </c:pt>
                <c:pt idx="8189">
                  <c:v>#N/A</c:v>
                </c:pt>
                <c:pt idx="8190">
                  <c:v>#N/A</c:v>
                </c:pt>
                <c:pt idx="8191">
                  <c:v>#N/A</c:v>
                </c:pt>
                <c:pt idx="8192">
                  <c:v>#N/A</c:v>
                </c:pt>
                <c:pt idx="8193">
                  <c:v>#N/A</c:v>
                </c:pt>
                <c:pt idx="8194">
                  <c:v>#N/A</c:v>
                </c:pt>
                <c:pt idx="8195">
                  <c:v>#N/A</c:v>
                </c:pt>
                <c:pt idx="8196">
                  <c:v>#N/A</c:v>
                </c:pt>
                <c:pt idx="8197">
                  <c:v>#N/A</c:v>
                </c:pt>
                <c:pt idx="8198">
                  <c:v>#N/A</c:v>
                </c:pt>
                <c:pt idx="8199">
                  <c:v>#N/A</c:v>
                </c:pt>
                <c:pt idx="8200">
                  <c:v>#N/A</c:v>
                </c:pt>
                <c:pt idx="8201">
                  <c:v>#N/A</c:v>
                </c:pt>
                <c:pt idx="8202">
                  <c:v>#N/A</c:v>
                </c:pt>
                <c:pt idx="8203">
                  <c:v>#N/A</c:v>
                </c:pt>
                <c:pt idx="8204">
                  <c:v>#N/A</c:v>
                </c:pt>
                <c:pt idx="8205">
                  <c:v>#N/A</c:v>
                </c:pt>
                <c:pt idx="8206">
                  <c:v>#N/A</c:v>
                </c:pt>
                <c:pt idx="8207">
                  <c:v>#N/A</c:v>
                </c:pt>
                <c:pt idx="8208">
                  <c:v>#N/A</c:v>
                </c:pt>
                <c:pt idx="8209">
                  <c:v>#N/A</c:v>
                </c:pt>
                <c:pt idx="8210">
                  <c:v>#N/A</c:v>
                </c:pt>
                <c:pt idx="8211">
                  <c:v>#N/A</c:v>
                </c:pt>
                <c:pt idx="8212">
                  <c:v>#N/A</c:v>
                </c:pt>
                <c:pt idx="8213">
                  <c:v>#N/A</c:v>
                </c:pt>
                <c:pt idx="8214">
                  <c:v>#N/A</c:v>
                </c:pt>
                <c:pt idx="8215">
                  <c:v>#N/A</c:v>
                </c:pt>
                <c:pt idx="8216">
                  <c:v>#N/A</c:v>
                </c:pt>
                <c:pt idx="8217">
                  <c:v>#N/A</c:v>
                </c:pt>
                <c:pt idx="8218">
                  <c:v>#N/A</c:v>
                </c:pt>
                <c:pt idx="8219">
                  <c:v>#N/A</c:v>
                </c:pt>
                <c:pt idx="8220">
                  <c:v>#N/A</c:v>
                </c:pt>
                <c:pt idx="8221">
                  <c:v>#N/A</c:v>
                </c:pt>
                <c:pt idx="8222">
                  <c:v>#N/A</c:v>
                </c:pt>
                <c:pt idx="8223">
                  <c:v>#N/A</c:v>
                </c:pt>
                <c:pt idx="8224">
                  <c:v>#N/A</c:v>
                </c:pt>
                <c:pt idx="8225">
                  <c:v>#N/A</c:v>
                </c:pt>
                <c:pt idx="8226">
                  <c:v>#N/A</c:v>
                </c:pt>
                <c:pt idx="8227">
                  <c:v>#N/A</c:v>
                </c:pt>
                <c:pt idx="8228">
                  <c:v>#N/A</c:v>
                </c:pt>
                <c:pt idx="8229">
                  <c:v>#N/A</c:v>
                </c:pt>
                <c:pt idx="8230">
                  <c:v>#N/A</c:v>
                </c:pt>
                <c:pt idx="8231">
                  <c:v>#N/A</c:v>
                </c:pt>
                <c:pt idx="8232">
                  <c:v>#N/A</c:v>
                </c:pt>
                <c:pt idx="8233">
                  <c:v>#N/A</c:v>
                </c:pt>
                <c:pt idx="8234">
                  <c:v>#N/A</c:v>
                </c:pt>
                <c:pt idx="8235">
                  <c:v>#N/A</c:v>
                </c:pt>
                <c:pt idx="8236">
                  <c:v>#N/A</c:v>
                </c:pt>
                <c:pt idx="8237">
                  <c:v>#N/A</c:v>
                </c:pt>
                <c:pt idx="8238">
                  <c:v>#N/A</c:v>
                </c:pt>
                <c:pt idx="8239">
                  <c:v>#N/A</c:v>
                </c:pt>
                <c:pt idx="8240">
                  <c:v>#N/A</c:v>
                </c:pt>
                <c:pt idx="8241">
                  <c:v>#N/A</c:v>
                </c:pt>
                <c:pt idx="8242">
                  <c:v>#N/A</c:v>
                </c:pt>
                <c:pt idx="8243">
                  <c:v>#N/A</c:v>
                </c:pt>
                <c:pt idx="8244">
                  <c:v>#N/A</c:v>
                </c:pt>
                <c:pt idx="8245">
                  <c:v>#N/A</c:v>
                </c:pt>
                <c:pt idx="8246">
                  <c:v>#N/A</c:v>
                </c:pt>
                <c:pt idx="8247">
                  <c:v>#N/A</c:v>
                </c:pt>
                <c:pt idx="8248">
                  <c:v>#N/A</c:v>
                </c:pt>
                <c:pt idx="8249">
                  <c:v>#N/A</c:v>
                </c:pt>
                <c:pt idx="8250">
                  <c:v>#N/A</c:v>
                </c:pt>
                <c:pt idx="8251">
                  <c:v>#N/A</c:v>
                </c:pt>
                <c:pt idx="8252">
                  <c:v>#N/A</c:v>
                </c:pt>
                <c:pt idx="8253">
                  <c:v>#N/A</c:v>
                </c:pt>
                <c:pt idx="8254">
                  <c:v>#N/A</c:v>
                </c:pt>
                <c:pt idx="8255">
                  <c:v>#N/A</c:v>
                </c:pt>
                <c:pt idx="8256">
                  <c:v>#N/A</c:v>
                </c:pt>
                <c:pt idx="8257">
                  <c:v>#N/A</c:v>
                </c:pt>
                <c:pt idx="8258">
                  <c:v>#N/A</c:v>
                </c:pt>
                <c:pt idx="8259">
                  <c:v>#N/A</c:v>
                </c:pt>
                <c:pt idx="8260">
                  <c:v>#N/A</c:v>
                </c:pt>
                <c:pt idx="8261">
                  <c:v>#N/A</c:v>
                </c:pt>
                <c:pt idx="8262">
                  <c:v>#N/A</c:v>
                </c:pt>
                <c:pt idx="8263">
                  <c:v>#N/A</c:v>
                </c:pt>
                <c:pt idx="8264">
                  <c:v>#N/A</c:v>
                </c:pt>
                <c:pt idx="8265">
                  <c:v>#N/A</c:v>
                </c:pt>
                <c:pt idx="8266">
                  <c:v>#N/A</c:v>
                </c:pt>
                <c:pt idx="8267">
                  <c:v>#N/A</c:v>
                </c:pt>
                <c:pt idx="8268">
                  <c:v>#N/A</c:v>
                </c:pt>
                <c:pt idx="8269">
                  <c:v>#N/A</c:v>
                </c:pt>
                <c:pt idx="8270">
                  <c:v>#N/A</c:v>
                </c:pt>
                <c:pt idx="8271">
                  <c:v>#N/A</c:v>
                </c:pt>
                <c:pt idx="8272">
                  <c:v>#N/A</c:v>
                </c:pt>
                <c:pt idx="8273">
                  <c:v>#N/A</c:v>
                </c:pt>
                <c:pt idx="8274">
                  <c:v>#N/A</c:v>
                </c:pt>
                <c:pt idx="8275">
                  <c:v>#N/A</c:v>
                </c:pt>
                <c:pt idx="8276">
                  <c:v>#N/A</c:v>
                </c:pt>
                <c:pt idx="8277">
                  <c:v>#N/A</c:v>
                </c:pt>
                <c:pt idx="8278">
                  <c:v>#N/A</c:v>
                </c:pt>
                <c:pt idx="8279">
                  <c:v>#N/A</c:v>
                </c:pt>
                <c:pt idx="8280">
                  <c:v>#N/A</c:v>
                </c:pt>
                <c:pt idx="8281">
                  <c:v>#N/A</c:v>
                </c:pt>
                <c:pt idx="8282">
                  <c:v>#N/A</c:v>
                </c:pt>
                <c:pt idx="8283">
                  <c:v>#N/A</c:v>
                </c:pt>
                <c:pt idx="8284">
                  <c:v>#N/A</c:v>
                </c:pt>
                <c:pt idx="8285">
                  <c:v>#N/A</c:v>
                </c:pt>
                <c:pt idx="8286">
                  <c:v>#N/A</c:v>
                </c:pt>
                <c:pt idx="8287">
                  <c:v>#N/A</c:v>
                </c:pt>
                <c:pt idx="8288">
                  <c:v>#N/A</c:v>
                </c:pt>
                <c:pt idx="8289">
                  <c:v>#N/A</c:v>
                </c:pt>
                <c:pt idx="8290">
                  <c:v>#N/A</c:v>
                </c:pt>
                <c:pt idx="8291">
                  <c:v>#N/A</c:v>
                </c:pt>
                <c:pt idx="8292">
                  <c:v>#N/A</c:v>
                </c:pt>
                <c:pt idx="8293">
                  <c:v>#N/A</c:v>
                </c:pt>
                <c:pt idx="8294">
                  <c:v>#N/A</c:v>
                </c:pt>
                <c:pt idx="8295">
                  <c:v>#N/A</c:v>
                </c:pt>
                <c:pt idx="8296">
                  <c:v>#N/A</c:v>
                </c:pt>
                <c:pt idx="8297">
                  <c:v>#N/A</c:v>
                </c:pt>
                <c:pt idx="8298">
                  <c:v>#N/A</c:v>
                </c:pt>
                <c:pt idx="8299">
                  <c:v>#N/A</c:v>
                </c:pt>
                <c:pt idx="8300">
                  <c:v>#N/A</c:v>
                </c:pt>
                <c:pt idx="8301">
                  <c:v>#N/A</c:v>
                </c:pt>
                <c:pt idx="8302">
                  <c:v>#N/A</c:v>
                </c:pt>
                <c:pt idx="8303">
                  <c:v>#N/A</c:v>
                </c:pt>
                <c:pt idx="8304">
                  <c:v>#N/A</c:v>
                </c:pt>
                <c:pt idx="8305">
                  <c:v>#N/A</c:v>
                </c:pt>
                <c:pt idx="8306">
                  <c:v>#N/A</c:v>
                </c:pt>
                <c:pt idx="8307">
                  <c:v>#N/A</c:v>
                </c:pt>
                <c:pt idx="8308">
                  <c:v>#N/A</c:v>
                </c:pt>
                <c:pt idx="8309">
                  <c:v>#N/A</c:v>
                </c:pt>
                <c:pt idx="8310">
                  <c:v>#N/A</c:v>
                </c:pt>
                <c:pt idx="8311">
                  <c:v>#N/A</c:v>
                </c:pt>
                <c:pt idx="8312">
                  <c:v>#N/A</c:v>
                </c:pt>
                <c:pt idx="8313">
                  <c:v>#N/A</c:v>
                </c:pt>
                <c:pt idx="8314">
                  <c:v>#N/A</c:v>
                </c:pt>
                <c:pt idx="8315">
                  <c:v>#N/A</c:v>
                </c:pt>
                <c:pt idx="8316">
                  <c:v>#N/A</c:v>
                </c:pt>
                <c:pt idx="8317">
                  <c:v>#N/A</c:v>
                </c:pt>
                <c:pt idx="8318">
                  <c:v>#N/A</c:v>
                </c:pt>
                <c:pt idx="8319">
                  <c:v>#N/A</c:v>
                </c:pt>
                <c:pt idx="8320">
                  <c:v>#N/A</c:v>
                </c:pt>
                <c:pt idx="8321">
                  <c:v>#N/A</c:v>
                </c:pt>
                <c:pt idx="8322">
                  <c:v>#N/A</c:v>
                </c:pt>
                <c:pt idx="8323">
                  <c:v>#N/A</c:v>
                </c:pt>
                <c:pt idx="8324">
                  <c:v>#N/A</c:v>
                </c:pt>
                <c:pt idx="8325">
                  <c:v>#N/A</c:v>
                </c:pt>
                <c:pt idx="8326">
                  <c:v>#N/A</c:v>
                </c:pt>
                <c:pt idx="8327">
                  <c:v>#N/A</c:v>
                </c:pt>
                <c:pt idx="8328">
                  <c:v>#N/A</c:v>
                </c:pt>
                <c:pt idx="8329">
                  <c:v>#N/A</c:v>
                </c:pt>
                <c:pt idx="8330">
                  <c:v>#N/A</c:v>
                </c:pt>
                <c:pt idx="8331">
                  <c:v>#N/A</c:v>
                </c:pt>
                <c:pt idx="8332">
                  <c:v>#N/A</c:v>
                </c:pt>
                <c:pt idx="8333">
                  <c:v>#N/A</c:v>
                </c:pt>
                <c:pt idx="8334">
                  <c:v>#N/A</c:v>
                </c:pt>
                <c:pt idx="8335">
                  <c:v>#N/A</c:v>
                </c:pt>
                <c:pt idx="8336">
                  <c:v>#N/A</c:v>
                </c:pt>
                <c:pt idx="8337">
                  <c:v>#N/A</c:v>
                </c:pt>
                <c:pt idx="8338">
                  <c:v>#N/A</c:v>
                </c:pt>
                <c:pt idx="8339">
                  <c:v>#N/A</c:v>
                </c:pt>
                <c:pt idx="8340">
                  <c:v>#N/A</c:v>
                </c:pt>
                <c:pt idx="8341">
                  <c:v>#N/A</c:v>
                </c:pt>
                <c:pt idx="8342">
                  <c:v>#N/A</c:v>
                </c:pt>
                <c:pt idx="8343">
                  <c:v>#N/A</c:v>
                </c:pt>
                <c:pt idx="8344">
                  <c:v>#N/A</c:v>
                </c:pt>
                <c:pt idx="8345">
                  <c:v>#N/A</c:v>
                </c:pt>
                <c:pt idx="8346">
                  <c:v>#N/A</c:v>
                </c:pt>
                <c:pt idx="8347">
                  <c:v>#N/A</c:v>
                </c:pt>
                <c:pt idx="8348">
                  <c:v>#N/A</c:v>
                </c:pt>
                <c:pt idx="8349">
                  <c:v>#N/A</c:v>
                </c:pt>
                <c:pt idx="8350">
                  <c:v>#N/A</c:v>
                </c:pt>
                <c:pt idx="8351">
                  <c:v>#N/A</c:v>
                </c:pt>
                <c:pt idx="8352">
                  <c:v>#N/A</c:v>
                </c:pt>
                <c:pt idx="8353">
                  <c:v>#N/A</c:v>
                </c:pt>
                <c:pt idx="8354">
                  <c:v>#N/A</c:v>
                </c:pt>
                <c:pt idx="8355">
                  <c:v>#N/A</c:v>
                </c:pt>
                <c:pt idx="8356">
                  <c:v>#N/A</c:v>
                </c:pt>
                <c:pt idx="8357">
                  <c:v>#N/A</c:v>
                </c:pt>
                <c:pt idx="8358">
                  <c:v>#N/A</c:v>
                </c:pt>
                <c:pt idx="8359">
                  <c:v>#N/A</c:v>
                </c:pt>
                <c:pt idx="8360">
                  <c:v>#N/A</c:v>
                </c:pt>
                <c:pt idx="8361">
                  <c:v>#N/A</c:v>
                </c:pt>
                <c:pt idx="8362">
                  <c:v>#N/A</c:v>
                </c:pt>
                <c:pt idx="8363">
                  <c:v>#N/A</c:v>
                </c:pt>
                <c:pt idx="8364">
                  <c:v>#N/A</c:v>
                </c:pt>
                <c:pt idx="8365">
                  <c:v>#N/A</c:v>
                </c:pt>
                <c:pt idx="8366">
                  <c:v>#N/A</c:v>
                </c:pt>
                <c:pt idx="8367">
                  <c:v>#N/A</c:v>
                </c:pt>
                <c:pt idx="8368">
                  <c:v>#N/A</c:v>
                </c:pt>
                <c:pt idx="8369">
                  <c:v>#N/A</c:v>
                </c:pt>
                <c:pt idx="8370">
                  <c:v>#N/A</c:v>
                </c:pt>
                <c:pt idx="8371">
                  <c:v>#N/A</c:v>
                </c:pt>
                <c:pt idx="8372">
                  <c:v>#N/A</c:v>
                </c:pt>
                <c:pt idx="8373">
                  <c:v>#N/A</c:v>
                </c:pt>
                <c:pt idx="8374">
                  <c:v>#N/A</c:v>
                </c:pt>
                <c:pt idx="8375">
                  <c:v>#N/A</c:v>
                </c:pt>
                <c:pt idx="8376">
                  <c:v>#N/A</c:v>
                </c:pt>
                <c:pt idx="8377">
                  <c:v>#N/A</c:v>
                </c:pt>
                <c:pt idx="8378">
                  <c:v>#N/A</c:v>
                </c:pt>
                <c:pt idx="8379">
                  <c:v>#N/A</c:v>
                </c:pt>
                <c:pt idx="8380">
                  <c:v>#N/A</c:v>
                </c:pt>
                <c:pt idx="8381">
                  <c:v>#N/A</c:v>
                </c:pt>
                <c:pt idx="8382">
                  <c:v>#N/A</c:v>
                </c:pt>
                <c:pt idx="8383">
                  <c:v>#N/A</c:v>
                </c:pt>
                <c:pt idx="8384">
                  <c:v>#N/A</c:v>
                </c:pt>
                <c:pt idx="8385">
                  <c:v>#N/A</c:v>
                </c:pt>
                <c:pt idx="8386">
                  <c:v>#N/A</c:v>
                </c:pt>
                <c:pt idx="8387">
                  <c:v>#N/A</c:v>
                </c:pt>
                <c:pt idx="8388">
                  <c:v>#N/A</c:v>
                </c:pt>
                <c:pt idx="8389">
                  <c:v>#N/A</c:v>
                </c:pt>
                <c:pt idx="8390">
                  <c:v>#N/A</c:v>
                </c:pt>
                <c:pt idx="8391">
                  <c:v>#N/A</c:v>
                </c:pt>
                <c:pt idx="8392">
                  <c:v>#N/A</c:v>
                </c:pt>
                <c:pt idx="8393">
                  <c:v>#N/A</c:v>
                </c:pt>
                <c:pt idx="8394">
                  <c:v>#N/A</c:v>
                </c:pt>
                <c:pt idx="8395">
                  <c:v>#N/A</c:v>
                </c:pt>
                <c:pt idx="8396">
                  <c:v>#N/A</c:v>
                </c:pt>
                <c:pt idx="8397">
                  <c:v>#N/A</c:v>
                </c:pt>
                <c:pt idx="8398">
                  <c:v>#N/A</c:v>
                </c:pt>
                <c:pt idx="8399">
                  <c:v>#N/A</c:v>
                </c:pt>
                <c:pt idx="8400">
                  <c:v>#N/A</c:v>
                </c:pt>
                <c:pt idx="8401">
                  <c:v>#N/A</c:v>
                </c:pt>
                <c:pt idx="8402">
                  <c:v>#N/A</c:v>
                </c:pt>
                <c:pt idx="8403">
                  <c:v>#N/A</c:v>
                </c:pt>
                <c:pt idx="8404">
                  <c:v>#N/A</c:v>
                </c:pt>
                <c:pt idx="8405">
                  <c:v>#N/A</c:v>
                </c:pt>
                <c:pt idx="8406">
                  <c:v>#N/A</c:v>
                </c:pt>
                <c:pt idx="8407">
                  <c:v>#N/A</c:v>
                </c:pt>
                <c:pt idx="8408">
                  <c:v>#N/A</c:v>
                </c:pt>
                <c:pt idx="8409">
                  <c:v>#N/A</c:v>
                </c:pt>
                <c:pt idx="8410">
                  <c:v>#N/A</c:v>
                </c:pt>
                <c:pt idx="8411">
                  <c:v>#N/A</c:v>
                </c:pt>
                <c:pt idx="8412">
                  <c:v>#N/A</c:v>
                </c:pt>
                <c:pt idx="8413">
                  <c:v>#N/A</c:v>
                </c:pt>
                <c:pt idx="8414">
                  <c:v>#N/A</c:v>
                </c:pt>
                <c:pt idx="8415">
                  <c:v>#N/A</c:v>
                </c:pt>
                <c:pt idx="8416">
                  <c:v>#N/A</c:v>
                </c:pt>
                <c:pt idx="8417">
                  <c:v>#N/A</c:v>
                </c:pt>
                <c:pt idx="8418">
                  <c:v>#N/A</c:v>
                </c:pt>
                <c:pt idx="8419">
                  <c:v>#N/A</c:v>
                </c:pt>
                <c:pt idx="8420">
                  <c:v>#N/A</c:v>
                </c:pt>
                <c:pt idx="8421">
                  <c:v>#N/A</c:v>
                </c:pt>
                <c:pt idx="8422">
                  <c:v>#N/A</c:v>
                </c:pt>
                <c:pt idx="8423">
                  <c:v>#N/A</c:v>
                </c:pt>
                <c:pt idx="8424">
                  <c:v>#N/A</c:v>
                </c:pt>
                <c:pt idx="8425">
                  <c:v>#N/A</c:v>
                </c:pt>
                <c:pt idx="8426">
                  <c:v>#N/A</c:v>
                </c:pt>
                <c:pt idx="8427">
                  <c:v>#N/A</c:v>
                </c:pt>
                <c:pt idx="8428">
                  <c:v>#N/A</c:v>
                </c:pt>
                <c:pt idx="8429">
                  <c:v>#N/A</c:v>
                </c:pt>
                <c:pt idx="8430">
                  <c:v>#N/A</c:v>
                </c:pt>
                <c:pt idx="8431">
                  <c:v>#N/A</c:v>
                </c:pt>
                <c:pt idx="8432">
                  <c:v>#N/A</c:v>
                </c:pt>
                <c:pt idx="8433">
                  <c:v>#N/A</c:v>
                </c:pt>
                <c:pt idx="8434">
                  <c:v>#N/A</c:v>
                </c:pt>
                <c:pt idx="8435">
                  <c:v>#N/A</c:v>
                </c:pt>
                <c:pt idx="8436">
                  <c:v>#N/A</c:v>
                </c:pt>
                <c:pt idx="8437">
                  <c:v>#N/A</c:v>
                </c:pt>
                <c:pt idx="8438">
                  <c:v>#N/A</c:v>
                </c:pt>
                <c:pt idx="8439">
                  <c:v>#N/A</c:v>
                </c:pt>
                <c:pt idx="8440">
                  <c:v>#N/A</c:v>
                </c:pt>
                <c:pt idx="8441">
                  <c:v>#N/A</c:v>
                </c:pt>
                <c:pt idx="8442">
                  <c:v>#N/A</c:v>
                </c:pt>
                <c:pt idx="8443">
                  <c:v>#N/A</c:v>
                </c:pt>
                <c:pt idx="8444">
                  <c:v>#N/A</c:v>
                </c:pt>
                <c:pt idx="8445">
                  <c:v>#N/A</c:v>
                </c:pt>
                <c:pt idx="8446">
                  <c:v>#N/A</c:v>
                </c:pt>
                <c:pt idx="8447">
                  <c:v>#N/A</c:v>
                </c:pt>
                <c:pt idx="8448">
                  <c:v>#N/A</c:v>
                </c:pt>
                <c:pt idx="8449">
                  <c:v>#N/A</c:v>
                </c:pt>
                <c:pt idx="8450">
                  <c:v>#N/A</c:v>
                </c:pt>
                <c:pt idx="8451">
                  <c:v>#N/A</c:v>
                </c:pt>
                <c:pt idx="8452">
                  <c:v>#N/A</c:v>
                </c:pt>
                <c:pt idx="8453">
                  <c:v>#N/A</c:v>
                </c:pt>
                <c:pt idx="8454">
                  <c:v>#N/A</c:v>
                </c:pt>
                <c:pt idx="8455">
                  <c:v>#N/A</c:v>
                </c:pt>
                <c:pt idx="8456">
                  <c:v>#N/A</c:v>
                </c:pt>
                <c:pt idx="8457">
                  <c:v>#N/A</c:v>
                </c:pt>
                <c:pt idx="8458">
                  <c:v>#N/A</c:v>
                </c:pt>
                <c:pt idx="8459">
                  <c:v>#N/A</c:v>
                </c:pt>
                <c:pt idx="8460">
                  <c:v>#N/A</c:v>
                </c:pt>
                <c:pt idx="8461">
                  <c:v>#N/A</c:v>
                </c:pt>
                <c:pt idx="8462">
                  <c:v>#N/A</c:v>
                </c:pt>
                <c:pt idx="8463">
                  <c:v>#N/A</c:v>
                </c:pt>
                <c:pt idx="8464">
                  <c:v>#N/A</c:v>
                </c:pt>
                <c:pt idx="8465">
                  <c:v>#N/A</c:v>
                </c:pt>
                <c:pt idx="8466">
                  <c:v>#N/A</c:v>
                </c:pt>
                <c:pt idx="8467">
                  <c:v>#N/A</c:v>
                </c:pt>
                <c:pt idx="8468">
                  <c:v>#N/A</c:v>
                </c:pt>
                <c:pt idx="8469">
                  <c:v>#N/A</c:v>
                </c:pt>
                <c:pt idx="8470">
                  <c:v>#N/A</c:v>
                </c:pt>
                <c:pt idx="8471">
                  <c:v>#N/A</c:v>
                </c:pt>
                <c:pt idx="8472">
                  <c:v>#N/A</c:v>
                </c:pt>
                <c:pt idx="8473">
                  <c:v>#N/A</c:v>
                </c:pt>
                <c:pt idx="8474">
                  <c:v>#N/A</c:v>
                </c:pt>
                <c:pt idx="8475">
                  <c:v>#N/A</c:v>
                </c:pt>
                <c:pt idx="8476">
                  <c:v>#N/A</c:v>
                </c:pt>
                <c:pt idx="8477">
                  <c:v>#N/A</c:v>
                </c:pt>
                <c:pt idx="8478">
                  <c:v>#N/A</c:v>
                </c:pt>
                <c:pt idx="8479">
                  <c:v>#N/A</c:v>
                </c:pt>
                <c:pt idx="8480">
                  <c:v>#N/A</c:v>
                </c:pt>
                <c:pt idx="8481">
                  <c:v>#N/A</c:v>
                </c:pt>
                <c:pt idx="8482">
                  <c:v>#N/A</c:v>
                </c:pt>
                <c:pt idx="8483">
                  <c:v>#N/A</c:v>
                </c:pt>
                <c:pt idx="8484">
                  <c:v>#N/A</c:v>
                </c:pt>
                <c:pt idx="8485">
                  <c:v>#N/A</c:v>
                </c:pt>
                <c:pt idx="8486">
                  <c:v>#N/A</c:v>
                </c:pt>
                <c:pt idx="8487">
                  <c:v>#N/A</c:v>
                </c:pt>
                <c:pt idx="8488">
                  <c:v>#N/A</c:v>
                </c:pt>
                <c:pt idx="8489">
                  <c:v>#N/A</c:v>
                </c:pt>
                <c:pt idx="8490">
                  <c:v>#N/A</c:v>
                </c:pt>
                <c:pt idx="8491">
                  <c:v>#N/A</c:v>
                </c:pt>
                <c:pt idx="8492">
                  <c:v>#N/A</c:v>
                </c:pt>
                <c:pt idx="8493">
                  <c:v>#N/A</c:v>
                </c:pt>
                <c:pt idx="8494">
                  <c:v>#N/A</c:v>
                </c:pt>
                <c:pt idx="8495">
                  <c:v>#N/A</c:v>
                </c:pt>
                <c:pt idx="8496">
                  <c:v>#N/A</c:v>
                </c:pt>
                <c:pt idx="8497">
                  <c:v>#N/A</c:v>
                </c:pt>
                <c:pt idx="8498">
                  <c:v>#N/A</c:v>
                </c:pt>
                <c:pt idx="8499">
                  <c:v>#N/A</c:v>
                </c:pt>
                <c:pt idx="8500">
                  <c:v>#N/A</c:v>
                </c:pt>
                <c:pt idx="8501">
                  <c:v>#N/A</c:v>
                </c:pt>
                <c:pt idx="8502">
                  <c:v>#N/A</c:v>
                </c:pt>
                <c:pt idx="8503">
                  <c:v>#N/A</c:v>
                </c:pt>
                <c:pt idx="8504">
                  <c:v>#N/A</c:v>
                </c:pt>
                <c:pt idx="8505">
                  <c:v>#N/A</c:v>
                </c:pt>
                <c:pt idx="8506">
                  <c:v>#N/A</c:v>
                </c:pt>
                <c:pt idx="8507">
                  <c:v>#N/A</c:v>
                </c:pt>
                <c:pt idx="8508">
                  <c:v>#N/A</c:v>
                </c:pt>
                <c:pt idx="8509">
                  <c:v>#N/A</c:v>
                </c:pt>
                <c:pt idx="8510">
                  <c:v>#N/A</c:v>
                </c:pt>
                <c:pt idx="8511">
                  <c:v>#N/A</c:v>
                </c:pt>
                <c:pt idx="8512">
                  <c:v>#N/A</c:v>
                </c:pt>
                <c:pt idx="8513">
                  <c:v>#N/A</c:v>
                </c:pt>
                <c:pt idx="8514">
                  <c:v>#N/A</c:v>
                </c:pt>
                <c:pt idx="8515">
                  <c:v>#N/A</c:v>
                </c:pt>
                <c:pt idx="8516">
                  <c:v>#N/A</c:v>
                </c:pt>
                <c:pt idx="8517">
                  <c:v>#N/A</c:v>
                </c:pt>
                <c:pt idx="8518">
                  <c:v>#N/A</c:v>
                </c:pt>
                <c:pt idx="8519">
                  <c:v>#N/A</c:v>
                </c:pt>
                <c:pt idx="8520">
                  <c:v>#N/A</c:v>
                </c:pt>
                <c:pt idx="8521">
                  <c:v>#N/A</c:v>
                </c:pt>
                <c:pt idx="8522">
                  <c:v>#N/A</c:v>
                </c:pt>
                <c:pt idx="8523">
                  <c:v>#N/A</c:v>
                </c:pt>
                <c:pt idx="8524">
                  <c:v>#N/A</c:v>
                </c:pt>
                <c:pt idx="8525">
                  <c:v>#N/A</c:v>
                </c:pt>
                <c:pt idx="8526">
                  <c:v>#N/A</c:v>
                </c:pt>
                <c:pt idx="8527">
                  <c:v>#N/A</c:v>
                </c:pt>
                <c:pt idx="8528">
                  <c:v>#N/A</c:v>
                </c:pt>
                <c:pt idx="8529">
                  <c:v>#N/A</c:v>
                </c:pt>
                <c:pt idx="8530">
                  <c:v>#N/A</c:v>
                </c:pt>
                <c:pt idx="8531">
                  <c:v>#N/A</c:v>
                </c:pt>
                <c:pt idx="8532">
                  <c:v>#N/A</c:v>
                </c:pt>
                <c:pt idx="8533">
                  <c:v>#N/A</c:v>
                </c:pt>
                <c:pt idx="8534">
                  <c:v>#N/A</c:v>
                </c:pt>
                <c:pt idx="8535">
                  <c:v>#N/A</c:v>
                </c:pt>
                <c:pt idx="8536">
                  <c:v>#N/A</c:v>
                </c:pt>
                <c:pt idx="8537">
                  <c:v>#N/A</c:v>
                </c:pt>
                <c:pt idx="8538">
                  <c:v>#N/A</c:v>
                </c:pt>
                <c:pt idx="8539">
                  <c:v>#N/A</c:v>
                </c:pt>
                <c:pt idx="8540">
                  <c:v>#N/A</c:v>
                </c:pt>
                <c:pt idx="8541">
                  <c:v>#N/A</c:v>
                </c:pt>
                <c:pt idx="8542">
                  <c:v>#N/A</c:v>
                </c:pt>
                <c:pt idx="8543">
                  <c:v>#N/A</c:v>
                </c:pt>
                <c:pt idx="8544">
                  <c:v>#N/A</c:v>
                </c:pt>
                <c:pt idx="8545">
                  <c:v>#N/A</c:v>
                </c:pt>
                <c:pt idx="8546">
                  <c:v>#N/A</c:v>
                </c:pt>
                <c:pt idx="8547">
                  <c:v>#N/A</c:v>
                </c:pt>
                <c:pt idx="8548">
                  <c:v>#N/A</c:v>
                </c:pt>
                <c:pt idx="8549">
                  <c:v>#N/A</c:v>
                </c:pt>
                <c:pt idx="8550">
                  <c:v>#N/A</c:v>
                </c:pt>
                <c:pt idx="8551">
                  <c:v>#N/A</c:v>
                </c:pt>
                <c:pt idx="8552">
                  <c:v>#N/A</c:v>
                </c:pt>
                <c:pt idx="8553">
                  <c:v>#N/A</c:v>
                </c:pt>
                <c:pt idx="8554">
                  <c:v>#N/A</c:v>
                </c:pt>
                <c:pt idx="8555">
                  <c:v>#N/A</c:v>
                </c:pt>
                <c:pt idx="8556">
                  <c:v>#N/A</c:v>
                </c:pt>
                <c:pt idx="8557">
                  <c:v>#N/A</c:v>
                </c:pt>
                <c:pt idx="8558">
                  <c:v>#N/A</c:v>
                </c:pt>
                <c:pt idx="8559">
                  <c:v>#N/A</c:v>
                </c:pt>
                <c:pt idx="8560">
                  <c:v>#N/A</c:v>
                </c:pt>
                <c:pt idx="8561">
                  <c:v>#N/A</c:v>
                </c:pt>
                <c:pt idx="8562">
                  <c:v>#N/A</c:v>
                </c:pt>
                <c:pt idx="8563">
                  <c:v>#N/A</c:v>
                </c:pt>
                <c:pt idx="8564">
                  <c:v>#N/A</c:v>
                </c:pt>
                <c:pt idx="8565">
                  <c:v>#N/A</c:v>
                </c:pt>
                <c:pt idx="8566">
                  <c:v>#N/A</c:v>
                </c:pt>
                <c:pt idx="8567">
                  <c:v>#N/A</c:v>
                </c:pt>
                <c:pt idx="8568">
                  <c:v>#N/A</c:v>
                </c:pt>
                <c:pt idx="8569">
                  <c:v>#N/A</c:v>
                </c:pt>
                <c:pt idx="8570">
                  <c:v>#N/A</c:v>
                </c:pt>
                <c:pt idx="8571">
                  <c:v>#N/A</c:v>
                </c:pt>
                <c:pt idx="8572">
                  <c:v>#N/A</c:v>
                </c:pt>
                <c:pt idx="8573">
                  <c:v>#N/A</c:v>
                </c:pt>
                <c:pt idx="8574">
                  <c:v>#N/A</c:v>
                </c:pt>
                <c:pt idx="8575">
                  <c:v>#N/A</c:v>
                </c:pt>
                <c:pt idx="8576">
                  <c:v>#N/A</c:v>
                </c:pt>
                <c:pt idx="8577">
                  <c:v>#N/A</c:v>
                </c:pt>
                <c:pt idx="8578">
                  <c:v>#N/A</c:v>
                </c:pt>
                <c:pt idx="8579">
                  <c:v>#N/A</c:v>
                </c:pt>
                <c:pt idx="8580">
                  <c:v>#N/A</c:v>
                </c:pt>
                <c:pt idx="8581">
                  <c:v>#N/A</c:v>
                </c:pt>
                <c:pt idx="8582">
                  <c:v>#N/A</c:v>
                </c:pt>
                <c:pt idx="8583">
                  <c:v>#N/A</c:v>
                </c:pt>
                <c:pt idx="8584">
                  <c:v>#N/A</c:v>
                </c:pt>
                <c:pt idx="8585">
                  <c:v>#N/A</c:v>
                </c:pt>
                <c:pt idx="8586">
                  <c:v>#N/A</c:v>
                </c:pt>
                <c:pt idx="8587">
                  <c:v>#N/A</c:v>
                </c:pt>
                <c:pt idx="8588">
                  <c:v>#N/A</c:v>
                </c:pt>
                <c:pt idx="8589">
                  <c:v>#N/A</c:v>
                </c:pt>
                <c:pt idx="8590">
                  <c:v>#N/A</c:v>
                </c:pt>
                <c:pt idx="8591">
                  <c:v>#N/A</c:v>
                </c:pt>
                <c:pt idx="8592">
                  <c:v>#N/A</c:v>
                </c:pt>
                <c:pt idx="8593">
                  <c:v>#N/A</c:v>
                </c:pt>
                <c:pt idx="8594">
                  <c:v>#N/A</c:v>
                </c:pt>
                <c:pt idx="8595">
                  <c:v>#N/A</c:v>
                </c:pt>
                <c:pt idx="8596">
                  <c:v>#N/A</c:v>
                </c:pt>
                <c:pt idx="8597">
                  <c:v>#N/A</c:v>
                </c:pt>
                <c:pt idx="8598">
                  <c:v>#N/A</c:v>
                </c:pt>
                <c:pt idx="8599">
                  <c:v>#N/A</c:v>
                </c:pt>
                <c:pt idx="8600">
                  <c:v>#N/A</c:v>
                </c:pt>
                <c:pt idx="8601">
                  <c:v>#N/A</c:v>
                </c:pt>
                <c:pt idx="8602">
                  <c:v>#N/A</c:v>
                </c:pt>
                <c:pt idx="8603">
                  <c:v>#N/A</c:v>
                </c:pt>
                <c:pt idx="8604">
                  <c:v>#N/A</c:v>
                </c:pt>
                <c:pt idx="8605">
                  <c:v>#N/A</c:v>
                </c:pt>
                <c:pt idx="8606">
                  <c:v>#N/A</c:v>
                </c:pt>
                <c:pt idx="8607">
                  <c:v>#N/A</c:v>
                </c:pt>
                <c:pt idx="8608">
                  <c:v>#N/A</c:v>
                </c:pt>
                <c:pt idx="8609">
                  <c:v>#N/A</c:v>
                </c:pt>
                <c:pt idx="8610">
                  <c:v>#N/A</c:v>
                </c:pt>
                <c:pt idx="8611">
                  <c:v>#N/A</c:v>
                </c:pt>
                <c:pt idx="8612">
                  <c:v>#N/A</c:v>
                </c:pt>
                <c:pt idx="8613">
                  <c:v>#N/A</c:v>
                </c:pt>
                <c:pt idx="8614">
                  <c:v>#N/A</c:v>
                </c:pt>
                <c:pt idx="8615">
                  <c:v>#N/A</c:v>
                </c:pt>
                <c:pt idx="8616">
                  <c:v>#N/A</c:v>
                </c:pt>
                <c:pt idx="8617">
                  <c:v>#N/A</c:v>
                </c:pt>
                <c:pt idx="8618">
                  <c:v>#N/A</c:v>
                </c:pt>
                <c:pt idx="8619">
                  <c:v>#N/A</c:v>
                </c:pt>
                <c:pt idx="8620">
                  <c:v>#N/A</c:v>
                </c:pt>
                <c:pt idx="8621">
                  <c:v>#N/A</c:v>
                </c:pt>
                <c:pt idx="8622">
                  <c:v>#N/A</c:v>
                </c:pt>
                <c:pt idx="8623">
                  <c:v>#N/A</c:v>
                </c:pt>
                <c:pt idx="8624">
                  <c:v>#N/A</c:v>
                </c:pt>
                <c:pt idx="8625">
                  <c:v>#N/A</c:v>
                </c:pt>
                <c:pt idx="8626">
                  <c:v>#N/A</c:v>
                </c:pt>
                <c:pt idx="8627">
                  <c:v>#N/A</c:v>
                </c:pt>
                <c:pt idx="8628">
                  <c:v>#N/A</c:v>
                </c:pt>
                <c:pt idx="8629">
                  <c:v>#N/A</c:v>
                </c:pt>
                <c:pt idx="8630">
                  <c:v>#N/A</c:v>
                </c:pt>
                <c:pt idx="8631">
                  <c:v>#N/A</c:v>
                </c:pt>
                <c:pt idx="8632">
                  <c:v>#N/A</c:v>
                </c:pt>
                <c:pt idx="8633">
                  <c:v>#N/A</c:v>
                </c:pt>
                <c:pt idx="8634">
                  <c:v>#N/A</c:v>
                </c:pt>
                <c:pt idx="8635">
                  <c:v>#N/A</c:v>
                </c:pt>
                <c:pt idx="8636">
                  <c:v>#N/A</c:v>
                </c:pt>
                <c:pt idx="8637">
                  <c:v>#N/A</c:v>
                </c:pt>
                <c:pt idx="8638">
                  <c:v>#N/A</c:v>
                </c:pt>
                <c:pt idx="8639">
                  <c:v>#N/A</c:v>
                </c:pt>
                <c:pt idx="8640">
                  <c:v>#N/A</c:v>
                </c:pt>
                <c:pt idx="8641">
                  <c:v>#N/A</c:v>
                </c:pt>
                <c:pt idx="8642">
                  <c:v>#N/A</c:v>
                </c:pt>
                <c:pt idx="8643">
                  <c:v>#N/A</c:v>
                </c:pt>
                <c:pt idx="8644">
                  <c:v>#N/A</c:v>
                </c:pt>
                <c:pt idx="8645">
                  <c:v>#N/A</c:v>
                </c:pt>
                <c:pt idx="8646">
                  <c:v>#N/A</c:v>
                </c:pt>
                <c:pt idx="8647">
                  <c:v>#N/A</c:v>
                </c:pt>
                <c:pt idx="8648">
                  <c:v>#N/A</c:v>
                </c:pt>
                <c:pt idx="8649">
                  <c:v>#N/A</c:v>
                </c:pt>
                <c:pt idx="8650">
                  <c:v>#N/A</c:v>
                </c:pt>
                <c:pt idx="8651">
                  <c:v>#N/A</c:v>
                </c:pt>
                <c:pt idx="8652">
                  <c:v>#N/A</c:v>
                </c:pt>
                <c:pt idx="8653">
                  <c:v>#N/A</c:v>
                </c:pt>
                <c:pt idx="8654">
                  <c:v>#N/A</c:v>
                </c:pt>
                <c:pt idx="8655">
                  <c:v>#N/A</c:v>
                </c:pt>
                <c:pt idx="8656">
                  <c:v>#N/A</c:v>
                </c:pt>
                <c:pt idx="8657">
                  <c:v>#N/A</c:v>
                </c:pt>
                <c:pt idx="8658">
                  <c:v>#N/A</c:v>
                </c:pt>
                <c:pt idx="8659">
                  <c:v>#N/A</c:v>
                </c:pt>
                <c:pt idx="8660">
                  <c:v>#N/A</c:v>
                </c:pt>
                <c:pt idx="8661">
                  <c:v>#N/A</c:v>
                </c:pt>
                <c:pt idx="8662">
                  <c:v>#N/A</c:v>
                </c:pt>
                <c:pt idx="8663">
                  <c:v>#N/A</c:v>
                </c:pt>
                <c:pt idx="8664">
                  <c:v>#N/A</c:v>
                </c:pt>
                <c:pt idx="8665">
                  <c:v>#N/A</c:v>
                </c:pt>
                <c:pt idx="8666">
                  <c:v>#N/A</c:v>
                </c:pt>
                <c:pt idx="8667">
                  <c:v>#N/A</c:v>
                </c:pt>
                <c:pt idx="8668">
                  <c:v>#N/A</c:v>
                </c:pt>
                <c:pt idx="8669">
                  <c:v>#N/A</c:v>
                </c:pt>
                <c:pt idx="8670">
                  <c:v>#N/A</c:v>
                </c:pt>
                <c:pt idx="8671">
                  <c:v>#N/A</c:v>
                </c:pt>
                <c:pt idx="8672">
                  <c:v>#N/A</c:v>
                </c:pt>
                <c:pt idx="8673">
                  <c:v>#N/A</c:v>
                </c:pt>
                <c:pt idx="8674">
                  <c:v>#N/A</c:v>
                </c:pt>
                <c:pt idx="8675">
                  <c:v>#N/A</c:v>
                </c:pt>
                <c:pt idx="8676">
                  <c:v>#N/A</c:v>
                </c:pt>
                <c:pt idx="8677">
                  <c:v>#N/A</c:v>
                </c:pt>
                <c:pt idx="8678">
                  <c:v>#N/A</c:v>
                </c:pt>
                <c:pt idx="8679">
                  <c:v>#N/A</c:v>
                </c:pt>
                <c:pt idx="8680">
                  <c:v>#N/A</c:v>
                </c:pt>
                <c:pt idx="8681">
                  <c:v>#N/A</c:v>
                </c:pt>
                <c:pt idx="8682">
                  <c:v>#N/A</c:v>
                </c:pt>
                <c:pt idx="8683">
                  <c:v>#N/A</c:v>
                </c:pt>
                <c:pt idx="8684">
                  <c:v>#N/A</c:v>
                </c:pt>
                <c:pt idx="8685">
                  <c:v>#N/A</c:v>
                </c:pt>
                <c:pt idx="8686">
                  <c:v>#N/A</c:v>
                </c:pt>
                <c:pt idx="8687">
                  <c:v>#N/A</c:v>
                </c:pt>
                <c:pt idx="8688">
                  <c:v>#N/A</c:v>
                </c:pt>
                <c:pt idx="8689">
                  <c:v>#N/A</c:v>
                </c:pt>
                <c:pt idx="8690">
                  <c:v>#N/A</c:v>
                </c:pt>
                <c:pt idx="8691">
                  <c:v>#N/A</c:v>
                </c:pt>
                <c:pt idx="8692">
                  <c:v>#N/A</c:v>
                </c:pt>
                <c:pt idx="8693">
                  <c:v>#N/A</c:v>
                </c:pt>
                <c:pt idx="8694">
                  <c:v>#N/A</c:v>
                </c:pt>
                <c:pt idx="8695">
                  <c:v>#N/A</c:v>
                </c:pt>
                <c:pt idx="8696">
                  <c:v>#N/A</c:v>
                </c:pt>
                <c:pt idx="8697">
                  <c:v>#N/A</c:v>
                </c:pt>
                <c:pt idx="8698">
                  <c:v>#N/A</c:v>
                </c:pt>
                <c:pt idx="8699">
                  <c:v>#N/A</c:v>
                </c:pt>
                <c:pt idx="8700">
                  <c:v>#N/A</c:v>
                </c:pt>
                <c:pt idx="8701">
                  <c:v>#N/A</c:v>
                </c:pt>
                <c:pt idx="8702">
                  <c:v>#N/A</c:v>
                </c:pt>
                <c:pt idx="8703">
                  <c:v>#N/A</c:v>
                </c:pt>
                <c:pt idx="8704">
                  <c:v>#N/A</c:v>
                </c:pt>
                <c:pt idx="8705">
                  <c:v>#N/A</c:v>
                </c:pt>
                <c:pt idx="8706">
                  <c:v>#N/A</c:v>
                </c:pt>
                <c:pt idx="8707">
                  <c:v>#N/A</c:v>
                </c:pt>
                <c:pt idx="8708">
                  <c:v>#N/A</c:v>
                </c:pt>
                <c:pt idx="8709">
                  <c:v>#N/A</c:v>
                </c:pt>
                <c:pt idx="8710">
                  <c:v>#N/A</c:v>
                </c:pt>
                <c:pt idx="8711">
                  <c:v>#N/A</c:v>
                </c:pt>
                <c:pt idx="8712">
                  <c:v>#N/A</c:v>
                </c:pt>
                <c:pt idx="8713">
                  <c:v>#N/A</c:v>
                </c:pt>
                <c:pt idx="8714">
                  <c:v>#N/A</c:v>
                </c:pt>
                <c:pt idx="8715">
                  <c:v>#N/A</c:v>
                </c:pt>
                <c:pt idx="8716">
                  <c:v>#N/A</c:v>
                </c:pt>
                <c:pt idx="8717">
                  <c:v>#N/A</c:v>
                </c:pt>
                <c:pt idx="8718">
                  <c:v>#N/A</c:v>
                </c:pt>
                <c:pt idx="8719">
                  <c:v>#N/A</c:v>
                </c:pt>
                <c:pt idx="8720">
                  <c:v>#N/A</c:v>
                </c:pt>
                <c:pt idx="8721">
                  <c:v>#N/A</c:v>
                </c:pt>
                <c:pt idx="8722">
                  <c:v>#N/A</c:v>
                </c:pt>
                <c:pt idx="8723">
                  <c:v>#N/A</c:v>
                </c:pt>
                <c:pt idx="8724">
                  <c:v>#N/A</c:v>
                </c:pt>
                <c:pt idx="8725">
                  <c:v>#N/A</c:v>
                </c:pt>
                <c:pt idx="8726">
                  <c:v>#N/A</c:v>
                </c:pt>
                <c:pt idx="8727">
                  <c:v>#N/A</c:v>
                </c:pt>
                <c:pt idx="8728">
                  <c:v>#N/A</c:v>
                </c:pt>
                <c:pt idx="8729">
                  <c:v>#N/A</c:v>
                </c:pt>
                <c:pt idx="8730">
                  <c:v>#N/A</c:v>
                </c:pt>
                <c:pt idx="8731">
                  <c:v>#N/A</c:v>
                </c:pt>
                <c:pt idx="8732">
                  <c:v>#N/A</c:v>
                </c:pt>
                <c:pt idx="8733">
                  <c:v>#N/A</c:v>
                </c:pt>
                <c:pt idx="8734">
                  <c:v>#N/A</c:v>
                </c:pt>
                <c:pt idx="8735">
                  <c:v>#N/A</c:v>
                </c:pt>
                <c:pt idx="8736">
                  <c:v>#N/A</c:v>
                </c:pt>
                <c:pt idx="8737">
                  <c:v>#N/A</c:v>
                </c:pt>
                <c:pt idx="8738">
                  <c:v>#N/A</c:v>
                </c:pt>
                <c:pt idx="8739">
                  <c:v>#N/A</c:v>
                </c:pt>
                <c:pt idx="8740">
                  <c:v>#N/A</c:v>
                </c:pt>
                <c:pt idx="8741">
                  <c:v>#N/A</c:v>
                </c:pt>
                <c:pt idx="8742">
                  <c:v>#N/A</c:v>
                </c:pt>
                <c:pt idx="8743">
                  <c:v>#N/A</c:v>
                </c:pt>
                <c:pt idx="8744">
                  <c:v>#N/A</c:v>
                </c:pt>
                <c:pt idx="8745">
                  <c:v>#N/A</c:v>
                </c:pt>
                <c:pt idx="8746">
                  <c:v>#N/A</c:v>
                </c:pt>
                <c:pt idx="8747">
                  <c:v>#N/A</c:v>
                </c:pt>
                <c:pt idx="8748">
                  <c:v>#N/A</c:v>
                </c:pt>
                <c:pt idx="8749">
                  <c:v>#N/A</c:v>
                </c:pt>
                <c:pt idx="8750">
                  <c:v>#N/A</c:v>
                </c:pt>
                <c:pt idx="8751">
                  <c:v>#N/A</c:v>
                </c:pt>
                <c:pt idx="8752">
                  <c:v>#N/A</c:v>
                </c:pt>
                <c:pt idx="8753">
                  <c:v>#N/A</c:v>
                </c:pt>
                <c:pt idx="8754">
                  <c:v>#N/A</c:v>
                </c:pt>
                <c:pt idx="8755">
                  <c:v>#N/A</c:v>
                </c:pt>
                <c:pt idx="8756">
                  <c:v>#N/A</c:v>
                </c:pt>
                <c:pt idx="8757">
                  <c:v>#N/A</c:v>
                </c:pt>
                <c:pt idx="8758">
                  <c:v>#N/A</c:v>
                </c:pt>
                <c:pt idx="8759">
                  <c:v>#N/A</c:v>
                </c:pt>
                <c:pt idx="8760">
                  <c:v>#N/A</c:v>
                </c:pt>
                <c:pt idx="8761">
                  <c:v>#N/A</c:v>
                </c:pt>
                <c:pt idx="8762">
                  <c:v>#N/A</c:v>
                </c:pt>
                <c:pt idx="8763">
                  <c:v>#N/A</c:v>
                </c:pt>
                <c:pt idx="8764">
                  <c:v>#N/A</c:v>
                </c:pt>
                <c:pt idx="8765">
                  <c:v>#N/A</c:v>
                </c:pt>
                <c:pt idx="8766">
                  <c:v>#N/A</c:v>
                </c:pt>
                <c:pt idx="8767">
                  <c:v>#N/A</c:v>
                </c:pt>
                <c:pt idx="8768">
                  <c:v>#N/A</c:v>
                </c:pt>
                <c:pt idx="8769">
                  <c:v>#N/A</c:v>
                </c:pt>
                <c:pt idx="8770">
                  <c:v>#N/A</c:v>
                </c:pt>
                <c:pt idx="8771">
                  <c:v>#N/A</c:v>
                </c:pt>
                <c:pt idx="8772">
                  <c:v>#N/A</c:v>
                </c:pt>
                <c:pt idx="8773">
                  <c:v>#N/A</c:v>
                </c:pt>
                <c:pt idx="8774">
                  <c:v>#N/A</c:v>
                </c:pt>
                <c:pt idx="8775">
                  <c:v>#N/A</c:v>
                </c:pt>
                <c:pt idx="8776">
                  <c:v>#N/A</c:v>
                </c:pt>
                <c:pt idx="8777">
                  <c:v>#N/A</c:v>
                </c:pt>
                <c:pt idx="8778">
                  <c:v>#N/A</c:v>
                </c:pt>
                <c:pt idx="8779">
                  <c:v>#N/A</c:v>
                </c:pt>
                <c:pt idx="8780">
                  <c:v>#N/A</c:v>
                </c:pt>
                <c:pt idx="8781">
                  <c:v>#N/A</c:v>
                </c:pt>
                <c:pt idx="8782">
                  <c:v>#N/A</c:v>
                </c:pt>
                <c:pt idx="8783">
                  <c:v>#N/A</c:v>
                </c:pt>
                <c:pt idx="8784">
                  <c:v>#N/A</c:v>
                </c:pt>
                <c:pt idx="8785">
                  <c:v>#N/A</c:v>
                </c:pt>
                <c:pt idx="8786">
                  <c:v>#N/A</c:v>
                </c:pt>
                <c:pt idx="8787">
                  <c:v>#N/A</c:v>
                </c:pt>
                <c:pt idx="8788">
                  <c:v>#N/A</c:v>
                </c:pt>
                <c:pt idx="8789">
                  <c:v>#N/A</c:v>
                </c:pt>
                <c:pt idx="8790">
                  <c:v>#N/A</c:v>
                </c:pt>
                <c:pt idx="8791">
                  <c:v>#N/A</c:v>
                </c:pt>
                <c:pt idx="8792">
                  <c:v>#N/A</c:v>
                </c:pt>
                <c:pt idx="8793">
                  <c:v>#N/A</c:v>
                </c:pt>
                <c:pt idx="8794">
                  <c:v>#N/A</c:v>
                </c:pt>
                <c:pt idx="8795">
                  <c:v>#N/A</c:v>
                </c:pt>
                <c:pt idx="8796">
                  <c:v>#N/A</c:v>
                </c:pt>
                <c:pt idx="8797">
                  <c:v>#N/A</c:v>
                </c:pt>
                <c:pt idx="8798">
                  <c:v>#N/A</c:v>
                </c:pt>
                <c:pt idx="8799">
                  <c:v>#N/A</c:v>
                </c:pt>
                <c:pt idx="8800">
                  <c:v>#N/A</c:v>
                </c:pt>
                <c:pt idx="8801">
                  <c:v>#N/A</c:v>
                </c:pt>
                <c:pt idx="8802">
                  <c:v>#N/A</c:v>
                </c:pt>
                <c:pt idx="8803">
                  <c:v>#N/A</c:v>
                </c:pt>
                <c:pt idx="8804">
                  <c:v>#N/A</c:v>
                </c:pt>
                <c:pt idx="8805">
                  <c:v>#N/A</c:v>
                </c:pt>
                <c:pt idx="8806">
                  <c:v>#N/A</c:v>
                </c:pt>
                <c:pt idx="8807">
                  <c:v>#N/A</c:v>
                </c:pt>
                <c:pt idx="8808">
                  <c:v>#N/A</c:v>
                </c:pt>
                <c:pt idx="8809">
                  <c:v>#N/A</c:v>
                </c:pt>
                <c:pt idx="8810">
                  <c:v>#N/A</c:v>
                </c:pt>
                <c:pt idx="8811">
                  <c:v>#N/A</c:v>
                </c:pt>
                <c:pt idx="8812">
                  <c:v>#N/A</c:v>
                </c:pt>
                <c:pt idx="8813">
                  <c:v>#N/A</c:v>
                </c:pt>
                <c:pt idx="8814">
                  <c:v>#N/A</c:v>
                </c:pt>
                <c:pt idx="8815">
                  <c:v>#N/A</c:v>
                </c:pt>
                <c:pt idx="8816">
                  <c:v>#N/A</c:v>
                </c:pt>
                <c:pt idx="8817">
                  <c:v>#N/A</c:v>
                </c:pt>
                <c:pt idx="8818">
                  <c:v>#N/A</c:v>
                </c:pt>
                <c:pt idx="8819">
                  <c:v>#N/A</c:v>
                </c:pt>
                <c:pt idx="8820">
                  <c:v>#N/A</c:v>
                </c:pt>
                <c:pt idx="8821">
                  <c:v>#N/A</c:v>
                </c:pt>
                <c:pt idx="8822">
                  <c:v>#N/A</c:v>
                </c:pt>
                <c:pt idx="8823">
                  <c:v>#N/A</c:v>
                </c:pt>
                <c:pt idx="8824">
                  <c:v>#N/A</c:v>
                </c:pt>
                <c:pt idx="8825">
                  <c:v>#N/A</c:v>
                </c:pt>
                <c:pt idx="8826">
                  <c:v>#N/A</c:v>
                </c:pt>
                <c:pt idx="8827">
                  <c:v>#N/A</c:v>
                </c:pt>
                <c:pt idx="8828">
                  <c:v>#N/A</c:v>
                </c:pt>
                <c:pt idx="8829">
                  <c:v>#N/A</c:v>
                </c:pt>
                <c:pt idx="8830">
                  <c:v>#N/A</c:v>
                </c:pt>
                <c:pt idx="8831">
                  <c:v>#N/A</c:v>
                </c:pt>
                <c:pt idx="8832">
                  <c:v>#N/A</c:v>
                </c:pt>
                <c:pt idx="8833">
                  <c:v>#N/A</c:v>
                </c:pt>
                <c:pt idx="8834">
                  <c:v>#N/A</c:v>
                </c:pt>
                <c:pt idx="8835">
                  <c:v>#N/A</c:v>
                </c:pt>
                <c:pt idx="8836">
                  <c:v>#N/A</c:v>
                </c:pt>
                <c:pt idx="8837">
                  <c:v>#N/A</c:v>
                </c:pt>
                <c:pt idx="8838">
                  <c:v>#N/A</c:v>
                </c:pt>
                <c:pt idx="8839">
                  <c:v>#N/A</c:v>
                </c:pt>
                <c:pt idx="8840">
                  <c:v>#N/A</c:v>
                </c:pt>
                <c:pt idx="8841">
                  <c:v>#N/A</c:v>
                </c:pt>
                <c:pt idx="8842">
                  <c:v>#N/A</c:v>
                </c:pt>
                <c:pt idx="8843">
                  <c:v>#N/A</c:v>
                </c:pt>
                <c:pt idx="8844">
                  <c:v>#N/A</c:v>
                </c:pt>
                <c:pt idx="8845">
                  <c:v>#N/A</c:v>
                </c:pt>
                <c:pt idx="8846">
                  <c:v>#N/A</c:v>
                </c:pt>
                <c:pt idx="8847">
                  <c:v>#N/A</c:v>
                </c:pt>
                <c:pt idx="8848">
                  <c:v>#N/A</c:v>
                </c:pt>
                <c:pt idx="8849">
                  <c:v>#N/A</c:v>
                </c:pt>
                <c:pt idx="8850">
                  <c:v>#N/A</c:v>
                </c:pt>
                <c:pt idx="8851">
                  <c:v>#N/A</c:v>
                </c:pt>
                <c:pt idx="8852">
                  <c:v>#N/A</c:v>
                </c:pt>
                <c:pt idx="8853">
                  <c:v>#N/A</c:v>
                </c:pt>
                <c:pt idx="8854">
                  <c:v>#N/A</c:v>
                </c:pt>
                <c:pt idx="8855">
                  <c:v>#N/A</c:v>
                </c:pt>
                <c:pt idx="8856">
                  <c:v>#N/A</c:v>
                </c:pt>
                <c:pt idx="8857">
                  <c:v>#N/A</c:v>
                </c:pt>
                <c:pt idx="8858">
                  <c:v>#N/A</c:v>
                </c:pt>
                <c:pt idx="8859">
                  <c:v>#N/A</c:v>
                </c:pt>
                <c:pt idx="8860">
                  <c:v>#N/A</c:v>
                </c:pt>
                <c:pt idx="8861">
                  <c:v>#N/A</c:v>
                </c:pt>
                <c:pt idx="8862">
                  <c:v>#N/A</c:v>
                </c:pt>
                <c:pt idx="8863">
                  <c:v>#N/A</c:v>
                </c:pt>
                <c:pt idx="8864">
                  <c:v>#N/A</c:v>
                </c:pt>
                <c:pt idx="8865">
                  <c:v>#N/A</c:v>
                </c:pt>
                <c:pt idx="8866">
                  <c:v>#N/A</c:v>
                </c:pt>
                <c:pt idx="8867">
                  <c:v>#N/A</c:v>
                </c:pt>
                <c:pt idx="8868">
                  <c:v>#N/A</c:v>
                </c:pt>
                <c:pt idx="8869">
                  <c:v>#N/A</c:v>
                </c:pt>
                <c:pt idx="8870">
                  <c:v>#N/A</c:v>
                </c:pt>
                <c:pt idx="8871">
                  <c:v>#N/A</c:v>
                </c:pt>
                <c:pt idx="8872">
                  <c:v>#N/A</c:v>
                </c:pt>
                <c:pt idx="8873">
                  <c:v>#N/A</c:v>
                </c:pt>
                <c:pt idx="8874">
                  <c:v>#N/A</c:v>
                </c:pt>
                <c:pt idx="8875">
                  <c:v>#N/A</c:v>
                </c:pt>
                <c:pt idx="8876">
                  <c:v>#N/A</c:v>
                </c:pt>
                <c:pt idx="8877">
                  <c:v>#N/A</c:v>
                </c:pt>
                <c:pt idx="8878">
                  <c:v>#N/A</c:v>
                </c:pt>
                <c:pt idx="8879">
                  <c:v>#N/A</c:v>
                </c:pt>
                <c:pt idx="8880">
                  <c:v>#N/A</c:v>
                </c:pt>
                <c:pt idx="8881">
                  <c:v>#N/A</c:v>
                </c:pt>
                <c:pt idx="8882">
                  <c:v>#N/A</c:v>
                </c:pt>
                <c:pt idx="8883">
                  <c:v>#N/A</c:v>
                </c:pt>
                <c:pt idx="8884">
                  <c:v>#N/A</c:v>
                </c:pt>
                <c:pt idx="8885">
                  <c:v>#N/A</c:v>
                </c:pt>
                <c:pt idx="8886">
                  <c:v>#N/A</c:v>
                </c:pt>
                <c:pt idx="8887">
                  <c:v>#N/A</c:v>
                </c:pt>
                <c:pt idx="8888">
                  <c:v>#N/A</c:v>
                </c:pt>
                <c:pt idx="8889">
                  <c:v>#N/A</c:v>
                </c:pt>
                <c:pt idx="8890">
                  <c:v>#N/A</c:v>
                </c:pt>
                <c:pt idx="8891">
                  <c:v>#N/A</c:v>
                </c:pt>
                <c:pt idx="8892">
                  <c:v>#N/A</c:v>
                </c:pt>
                <c:pt idx="8893">
                  <c:v>#N/A</c:v>
                </c:pt>
                <c:pt idx="8894">
                  <c:v>#N/A</c:v>
                </c:pt>
                <c:pt idx="8895">
                  <c:v>#N/A</c:v>
                </c:pt>
                <c:pt idx="8896">
                  <c:v>#N/A</c:v>
                </c:pt>
                <c:pt idx="8897">
                  <c:v>#N/A</c:v>
                </c:pt>
                <c:pt idx="8898">
                  <c:v>#N/A</c:v>
                </c:pt>
                <c:pt idx="8899">
                  <c:v>#N/A</c:v>
                </c:pt>
                <c:pt idx="8900">
                  <c:v>#N/A</c:v>
                </c:pt>
                <c:pt idx="8901">
                  <c:v>#N/A</c:v>
                </c:pt>
                <c:pt idx="8902">
                  <c:v>#N/A</c:v>
                </c:pt>
                <c:pt idx="8903">
                  <c:v>#N/A</c:v>
                </c:pt>
                <c:pt idx="8904">
                  <c:v>#N/A</c:v>
                </c:pt>
                <c:pt idx="8905">
                  <c:v>#N/A</c:v>
                </c:pt>
                <c:pt idx="8906">
                  <c:v>#N/A</c:v>
                </c:pt>
                <c:pt idx="8907">
                  <c:v>#N/A</c:v>
                </c:pt>
                <c:pt idx="8908">
                  <c:v>#N/A</c:v>
                </c:pt>
                <c:pt idx="8909">
                  <c:v>#N/A</c:v>
                </c:pt>
                <c:pt idx="8910">
                  <c:v>#N/A</c:v>
                </c:pt>
                <c:pt idx="8911">
                  <c:v>#N/A</c:v>
                </c:pt>
                <c:pt idx="8912">
                  <c:v>#N/A</c:v>
                </c:pt>
                <c:pt idx="8913">
                  <c:v>#N/A</c:v>
                </c:pt>
                <c:pt idx="8914">
                  <c:v>#N/A</c:v>
                </c:pt>
                <c:pt idx="8915">
                  <c:v>#N/A</c:v>
                </c:pt>
                <c:pt idx="8916">
                  <c:v>#N/A</c:v>
                </c:pt>
                <c:pt idx="8917">
                  <c:v>#N/A</c:v>
                </c:pt>
                <c:pt idx="8918">
                  <c:v>#N/A</c:v>
                </c:pt>
                <c:pt idx="8919">
                  <c:v>#N/A</c:v>
                </c:pt>
                <c:pt idx="8920">
                  <c:v>#N/A</c:v>
                </c:pt>
                <c:pt idx="8921">
                  <c:v>#N/A</c:v>
                </c:pt>
                <c:pt idx="8922">
                  <c:v>#N/A</c:v>
                </c:pt>
                <c:pt idx="8923">
                  <c:v>#N/A</c:v>
                </c:pt>
                <c:pt idx="8924">
                  <c:v>#N/A</c:v>
                </c:pt>
                <c:pt idx="8925">
                  <c:v>#N/A</c:v>
                </c:pt>
                <c:pt idx="8926">
                  <c:v>#N/A</c:v>
                </c:pt>
                <c:pt idx="8927">
                  <c:v>#N/A</c:v>
                </c:pt>
                <c:pt idx="8928">
                  <c:v>#N/A</c:v>
                </c:pt>
                <c:pt idx="8929">
                  <c:v>#N/A</c:v>
                </c:pt>
                <c:pt idx="8930">
                  <c:v>#N/A</c:v>
                </c:pt>
                <c:pt idx="8931">
                  <c:v>#N/A</c:v>
                </c:pt>
                <c:pt idx="8932">
                  <c:v>#N/A</c:v>
                </c:pt>
                <c:pt idx="8933">
                  <c:v>#N/A</c:v>
                </c:pt>
                <c:pt idx="8934">
                  <c:v>#N/A</c:v>
                </c:pt>
                <c:pt idx="8935">
                  <c:v>#N/A</c:v>
                </c:pt>
                <c:pt idx="8936">
                  <c:v>#N/A</c:v>
                </c:pt>
                <c:pt idx="8937">
                  <c:v>#N/A</c:v>
                </c:pt>
                <c:pt idx="8938">
                  <c:v>#N/A</c:v>
                </c:pt>
                <c:pt idx="8939">
                  <c:v>#N/A</c:v>
                </c:pt>
                <c:pt idx="8940">
                  <c:v>#N/A</c:v>
                </c:pt>
                <c:pt idx="8941">
                  <c:v>#N/A</c:v>
                </c:pt>
                <c:pt idx="8942">
                  <c:v>#N/A</c:v>
                </c:pt>
                <c:pt idx="8943">
                  <c:v>#N/A</c:v>
                </c:pt>
                <c:pt idx="8944">
                  <c:v>#N/A</c:v>
                </c:pt>
                <c:pt idx="8945">
                  <c:v>#N/A</c:v>
                </c:pt>
                <c:pt idx="8946">
                  <c:v>#N/A</c:v>
                </c:pt>
                <c:pt idx="8947">
                  <c:v>#N/A</c:v>
                </c:pt>
                <c:pt idx="8948">
                  <c:v>#N/A</c:v>
                </c:pt>
                <c:pt idx="8949">
                  <c:v>#N/A</c:v>
                </c:pt>
                <c:pt idx="8950">
                  <c:v>#N/A</c:v>
                </c:pt>
                <c:pt idx="8951">
                  <c:v>#N/A</c:v>
                </c:pt>
                <c:pt idx="8952">
                  <c:v>#N/A</c:v>
                </c:pt>
                <c:pt idx="8953">
                  <c:v>#N/A</c:v>
                </c:pt>
                <c:pt idx="8954">
                  <c:v>#N/A</c:v>
                </c:pt>
                <c:pt idx="8955">
                  <c:v>#N/A</c:v>
                </c:pt>
                <c:pt idx="8956">
                  <c:v>#N/A</c:v>
                </c:pt>
                <c:pt idx="8957">
                  <c:v>#N/A</c:v>
                </c:pt>
                <c:pt idx="8958">
                  <c:v>#N/A</c:v>
                </c:pt>
                <c:pt idx="8959">
                  <c:v>#N/A</c:v>
                </c:pt>
                <c:pt idx="8960">
                  <c:v>#N/A</c:v>
                </c:pt>
                <c:pt idx="8961">
                  <c:v>#N/A</c:v>
                </c:pt>
                <c:pt idx="8962">
                  <c:v>#N/A</c:v>
                </c:pt>
                <c:pt idx="8963">
                  <c:v>#N/A</c:v>
                </c:pt>
                <c:pt idx="8964">
                  <c:v>#N/A</c:v>
                </c:pt>
                <c:pt idx="8965">
                  <c:v>#N/A</c:v>
                </c:pt>
                <c:pt idx="8966">
                  <c:v>#N/A</c:v>
                </c:pt>
                <c:pt idx="8967">
                  <c:v>#N/A</c:v>
                </c:pt>
                <c:pt idx="8968">
                  <c:v>#N/A</c:v>
                </c:pt>
                <c:pt idx="8969">
                  <c:v>#N/A</c:v>
                </c:pt>
                <c:pt idx="8970">
                  <c:v>#N/A</c:v>
                </c:pt>
                <c:pt idx="8971">
                  <c:v>#N/A</c:v>
                </c:pt>
                <c:pt idx="8972">
                  <c:v>#N/A</c:v>
                </c:pt>
                <c:pt idx="8973">
                  <c:v>#N/A</c:v>
                </c:pt>
                <c:pt idx="8974">
                  <c:v>#N/A</c:v>
                </c:pt>
                <c:pt idx="8975">
                  <c:v>#N/A</c:v>
                </c:pt>
                <c:pt idx="8976">
                  <c:v>#N/A</c:v>
                </c:pt>
                <c:pt idx="8977">
                  <c:v>#N/A</c:v>
                </c:pt>
                <c:pt idx="8978">
                  <c:v>#N/A</c:v>
                </c:pt>
                <c:pt idx="8979">
                  <c:v>#N/A</c:v>
                </c:pt>
                <c:pt idx="8980">
                  <c:v>#N/A</c:v>
                </c:pt>
                <c:pt idx="8981">
                  <c:v>#N/A</c:v>
                </c:pt>
                <c:pt idx="8982">
                  <c:v>#N/A</c:v>
                </c:pt>
                <c:pt idx="8983">
                  <c:v>#N/A</c:v>
                </c:pt>
                <c:pt idx="8984">
                  <c:v>#N/A</c:v>
                </c:pt>
                <c:pt idx="8985">
                  <c:v>#N/A</c:v>
                </c:pt>
                <c:pt idx="8986">
                  <c:v>#N/A</c:v>
                </c:pt>
                <c:pt idx="8987">
                  <c:v>#N/A</c:v>
                </c:pt>
                <c:pt idx="8988">
                  <c:v>#N/A</c:v>
                </c:pt>
                <c:pt idx="8989">
                  <c:v>#N/A</c:v>
                </c:pt>
                <c:pt idx="8990">
                  <c:v>#N/A</c:v>
                </c:pt>
                <c:pt idx="8991">
                  <c:v>#N/A</c:v>
                </c:pt>
                <c:pt idx="8992">
                  <c:v>#N/A</c:v>
                </c:pt>
                <c:pt idx="8993">
                  <c:v>#N/A</c:v>
                </c:pt>
                <c:pt idx="8994">
                  <c:v>#N/A</c:v>
                </c:pt>
                <c:pt idx="8995">
                  <c:v>#N/A</c:v>
                </c:pt>
                <c:pt idx="8996">
                  <c:v>#N/A</c:v>
                </c:pt>
                <c:pt idx="8997">
                  <c:v>#N/A</c:v>
                </c:pt>
                <c:pt idx="8998">
                  <c:v>#N/A</c:v>
                </c:pt>
                <c:pt idx="8999">
                  <c:v>#N/A</c:v>
                </c:pt>
                <c:pt idx="9000">
                  <c:v>#N/A</c:v>
                </c:pt>
                <c:pt idx="9001">
                  <c:v>#N/A</c:v>
                </c:pt>
                <c:pt idx="9002">
                  <c:v>#N/A</c:v>
                </c:pt>
                <c:pt idx="9003">
                  <c:v>#N/A</c:v>
                </c:pt>
                <c:pt idx="9004">
                  <c:v>#N/A</c:v>
                </c:pt>
                <c:pt idx="9005">
                  <c:v>#N/A</c:v>
                </c:pt>
                <c:pt idx="9006">
                  <c:v>#N/A</c:v>
                </c:pt>
                <c:pt idx="9007">
                  <c:v>#N/A</c:v>
                </c:pt>
                <c:pt idx="9008">
                  <c:v>#N/A</c:v>
                </c:pt>
                <c:pt idx="9009">
                  <c:v>#N/A</c:v>
                </c:pt>
                <c:pt idx="9010">
                  <c:v>#N/A</c:v>
                </c:pt>
                <c:pt idx="9011">
                  <c:v>#N/A</c:v>
                </c:pt>
                <c:pt idx="9012">
                  <c:v>#N/A</c:v>
                </c:pt>
                <c:pt idx="9013">
                  <c:v>#N/A</c:v>
                </c:pt>
                <c:pt idx="9014">
                  <c:v>#N/A</c:v>
                </c:pt>
                <c:pt idx="9015">
                  <c:v>#N/A</c:v>
                </c:pt>
                <c:pt idx="9016">
                  <c:v>#N/A</c:v>
                </c:pt>
                <c:pt idx="9017">
                  <c:v>#N/A</c:v>
                </c:pt>
                <c:pt idx="9018">
                  <c:v>#N/A</c:v>
                </c:pt>
                <c:pt idx="9019">
                  <c:v>#N/A</c:v>
                </c:pt>
                <c:pt idx="9020">
                  <c:v>#N/A</c:v>
                </c:pt>
                <c:pt idx="9021">
                  <c:v>#N/A</c:v>
                </c:pt>
                <c:pt idx="9022">
                  <c:v>#N/A</c:v>
                </c:pt>
                <c:pt idx="9023">
                  <c:v>#N/A</c:v>
                </c:pt>
                <c:pt idx="9024">
                  <c:v>#N/A</c:v>
                </c:pt>
                <c:pt idx="9025">
                  <c:v>#N/A</c:v>
                </c:pt>
                <c:pt idx="9026">
                  <c:v>#N/A</c:v>
                </c:pt>
                <c:pt idx="9027">
                  <c:v>#N/A</c:v>
                </c:pt>
                <c:pt idx="9028">
                  <c:v>#N/A</c:v>
                </c:pt>
                <c:pt idx="9029">
                  <c:v>#N/A</c:v>
                </c:pt>
                <c:pt idx="9030">
                  <c:v>#N/A</c:v>
                </c:pt>
                <c:pt idx="9031">
                  <c:v>#N/A</c:v>
                </c:pt>
                <c:pt idx="9032">
                  <c:v>#N/A</c:v>
                </c:pt>
                <c:pt idx="9033">
                  <c:v>#N/A</c:v>
                </c:pt>
                <c:pt idx="9034">
                  <c:v>#N/A</c:v>
                </c:pt>
                <c:pt idx="9035">
                  <c:v>#N/A</c:v>
                </c:pt>
                <c:pt idx="9036">
                  <c:v>#N/A</c:v>
                </c:pt>
                <c:pt idx="9037">
                  <c:v>#N/A</c:v>
                </c:pt>
                <c:pt idx="9038">
                  <c:v>#N/A</c:v>
                </c:pt>
                <c:pt idx="9039">
                  <c:v>#N/A</c:v>
                </c:pt>
                <c:pt idx="9040">
                  <c:v>#N/A</c:v>
                </c:pt>
                <c:pt idx="9041">
                  <c:v>#N/A</c:v>
                </c:pt>
                <c:pt idx="9042">
                  <c:v>#N/A</c:v>
                </c:pt>
                <c:pt idx="9043">
                  <c:v>#N/A</c:v>
                </c:pt>
                <c:pt idx="9044">
                  <c:v>#N/A</c:v>
                </c:pt>
                <c:pt idx="9045">
                  <c:v>#N/A</c:v>
                </c:pt>
                <c:pt idx="9046">
                  <c:v>#N/A</c:v>
                </c:pt>
                <c:pt idx="9047">
                  <c:v>#N/A</c:v>
                </c:pt>
                <c:pt idx="9048">
                  <c:v>#N/A</c:v>
                </c:pt>
                <c:pt idx="9049">
                  <c:v>#N/A</c:v>
                </c:pt>
                <c:pt idx="9050">
                  <c:v>#N/A</c:v>
                </c:pt>
                <c:pt idx="9051">
                  <c:v>#N/A</c:v>
                </c:pt>
                <c:pt idx="9052">
                  <c:v>#N/A</c:v>
                </c:pt>
                <c:pt idx="9053">
                  <c:v>#N/A</c:v>
                </c:pt>
                <c:pt idx="9054">
                  <c:v>#N/A</c:v>
                </c:pt>
                <c:pt idx="9055">
                  <c:v>#N/A</c:v>
                </c:pt>
                <c:pt idx="9056">
                  <c:v>#N/A</c:v>
                </c:pt>
                <c:pt idx="9057">
                  <c:v>#N/A</c:v>
                </c:pt>
                <c:pt idx="9058">
                  <c:v>#N/A</c:v>
                </c:pt>
                <c:pt idx="9059">
                  <c:v>#N/A</c:v>
                </c:pt>
                <c:pt idx="9060">
                  <c:v>#N/A</c:v>
                </c:pt>
                <c:pt idx="9061">
                  <c:v>#N/A</c:v>
                </c:pt>
                <c:pt idx="9062">
                  <c:v>#N/A</c:v>
                </c:pt>
                <c:pt idx="9063">
                  <c:v>#N/A</c:v>
                </c:pt>
                <c:pt idx="9064">
                  <c:v>#N/A</c:v>
                </c:pt>
                <c:pt idx="9065">
                  <c:v>#N/A</c:v>
                </c:pt>
                <c:pt idx="9066">
                  <c:v>#N/A</c:v>
                </c:pt>
                <c:pt idx="9067">
                  <c:v>#N/A</c:v>
                </c:pt>
                <c:pt idx="9068">
                  <c:v>#N/A</c:v>
                </c:pt>
                <c:pt idx="9069">
                  <c:v>#N/A</c:v>
                </c:pt>
                <c:pt idx="9070">
                  <c:v>#N/A</c:v>
                </c:pt>
                <c:pt idx="9071">
                  <c:v>#N/A</c:v>
                </c:pt>
                <c:pt idx="9072">
                  <c:v>#N/A</c:v>
                </c:pt>
                <c:pt idx="9073">
                  <c:v>#N/A</c:v>
                </c:pt>
                <c:pt idx="9074">
                  <c:v>#N/A</c:v>
                </c:pt>
                <c:pt idx="9075">
                  <c:v>#N/A</c:v>
                </c:pt>
                <c:pt idx="9076">
                  <c:v>#N/A</c:v>
                </c:pt>
                <c:pt idx="9077">
                  <c:v>#N/A</c:v>
                </c:pt>
                <c:pt idx="9078">
                  <c:v>#N/A</c:v>
                </c:pt>
                <c:pt idx="9079">
                  <c:v>#N/A</c:v>
                </c:pt>
                <c:pt idx="9080">
                  <c:v>#N/A</c:v>
                </c:pt>
                <c:pt idx="9081">
                  <c:v>#N/A</c:v>
                </c:pt>
                <c:pt idx="9082">
                  <c:v>#N/A</c:v>
                </c:pt>
                <c:pt idx="9083">
                  <c:v>#N/A</c:v>
                </c:pt>
                <c:pt idx="9084">
                  <c:v>#N/A</c:v>
                </c:pt>
                <c:pt idx="9085">
                  <c:v>#N/A</c:v>
                </c:pt>
                <c:pt idx="9086">
                  <c:v>#N/A</c:v>
                </c:pt>
                <c:pt idx="9087">
                  <c:v>#N/A</c:v>
                </c:pt>
                <c:pt idx="9088">
                  <c:v>#N/A</c:v>
                </c:pt>
                <c:pt idx="9089">
                  <c:v>#N/A</c:v>
                </c:pt>
                <c:pt idx="9090">
                  <c:v>#N/A</c:v>
                </c:pt>
                <c:pt idx="9091">
                  <c:v>#N/A</c:v>
                </c:pt>
                <c:pt idx="9092">
                  <c:v>#N/A</c:v>
                </c:pt>
                <c:pt idx="9093">
                  <c:v>#N/A</c:v>
                </c:pt>
                <c:pt idx="9094">
                  <c:v>#N/A</c:v>
                </c:pt>
                <c:pt idx="9095">
                  <c:v>#N/A</c:v>
                </c:pt>
                <c:pt idx="9096">
                  <c:v>#N/A</c:v>
                </c:pt>
                <c:pt idx="9097">
                  <c:v>#N/A</c:v>
                </c:pt>
                <c:pt idx="9098">
                  <c:v>#N/A</c:v>
                </c:pt>
                <c:pt idx="9099">
                  <c:v>#N/A</c:v>
                </c:pt>
                <c:pt idx="9100">
                  <c:v>#N/A</c:v>
                </c:pt>
                <c:pt idx="9101">
                  <c:v>#N/A</c:v>
                </c:pt>
                <c:pt idx="9102">
                  <c:v>#N/A</c:v>
                </c:pt>
                <c:pt idx="9103">
                  <c:v>#N/A</c:v>
                </c:pt>
                <c:pt idx="9104">
                  <c:v>#N/A</c:v>
                </c:pt>
                <c:pt idx="9105">
                  <c:v>#N/A</c:v>
                </c:pt>
                <c:pt idx="9106">
                  <c:v>#N/A</c:v>
                </c:pt>
                <c:pt idx="9107">
                  <c:v>#N/A</c:v>
                </c:pt>
                <c:pt idx="9108">
                  <c:v>#N/A</c:v>
                </c:pt>
                <c:pt idx="9109">
                  <c:v>#N/A</c:v>
                </c:pt>
                <c:pt idx="9110">
                  <c:v>#N/A</c:v>
                </c:pt>
                <c:pt idx="9111">
                  <c:v>#N/A</c:v>
                </c:pt>
                <c:pt idx="9112">
                  <c:v>#N/A</c:v>
                </c:pt>
                <c:pt idx="9113">
                  <c:v>#N/A</c:v>
                </c:pt>
                <c:pt idx="9114">
                  <c:v>#N/A</c:v>
                </c:pt>
                <c:pt idx="9115">
                  <c:v>#N/A</c:v>
                </c:pt>
                <c:pt idx="9116">
                  <c:v>#N/A</c:v>
                </c:pt>
                <c:pt idx="9117">
                  <c:v>#N/A</c:v>
                </c:pt>
                <c:pt idx="9118">
                  <c:v>#N/A</c:v>
                </c:pt>
                <c:pt idx="9119">
                  <c:v>#N/A</c:v>
                </c:pt>
                <c:pt idx="9120">
                  <c:v>#N/A</c:v>
                </c:pt>
                <c:pt idx="9121">
                  <c:v>#N/A</c:v>
                </c:pt>
                <c:pt idx="9122">
                  <c:v>#N/A</c:v>
                </c:pt>
                <c:pt idx="9123">
                  <c:v>#N/A</c:v>
                </c:pt>
                <c:pt idx="9124">
                  <c:v>#N/A</c:v>
                </c:pt>
                <c:pt idx="9125">
                  <c:v>#N/A</c:v>
                </c:pt>
                <c:pt idx="9126">
                  <c:v>#N/A</c:v>
                </c:pt>
                <c:pt idx="9127">
                  <c:v>#N/A</c:v>
                </c:pt>
                <c:pt idx="9128">
                  <c:v>#N/A</c:v>
                </c:pt>
                <c:pt idx="9129">
                  <c:v>#N/A</c:v>
                </c:pt>
                <c:pt idx="9130">
                  <c:v>#N/A</c:v>
                </c:pt>
                <c:pt idx="9131">
                  <c:v>#N/A</c:v>
                </c:pt>
                <c:pt idx="9132">
                  <c:v>#N/A</c:v>
                </c:pt>
                <c:pt idx="9133">
                  <c:v>#N/A</c:v>
                </c:pt>
                <c:pt idx="9134">
                  <c:v>#N/A</c:v>
                </c:pt>
                <c:pt idx="9135">
                  <c:v>#N/A</c:v>
                </c:pt>
                <c:pt idx="9136">
                  <c:v>#N/A</c:v>
                </c:pt>
                <c:pt idx="9137">
                  <c:v>#N/A</c:v>
                </c:pt>
                <c:pt idx="9138">
                  <c:v>#N/A</c:v>
                </c:pt>
                <c:pt idx="9139">
                  <c:v>#N/A</c:v>
                </c:pt>
                <c:pt idx="9140">
                  <c:v>#N/A</c:v>
                </c:pt>
                <c:pt idx="9141">
                  <c:v>#N/A</c:v>
                </c:pt>
                <c:pt idx="9142">
                  <c:v>#N/A</c:v>
                </c:pt>
                <c:pt idx="9143">
                  <c:v>#N/A</c:v>
                </c:pt>
                <c:pt idx="9144">
                  <c:v>#N/A</c:v>
                </c:pt>
                <c:pt idx="9145">
                  <c:v>#N/A</c:v>
                </c:pt>
                <c:pt idx="9146">
                  <c:v>#N/A</c:v>
                </c:pt>
                <c:pt idx="9147">
                  <c:v>#N/A</c:v>
                </c:pt>
                <c:pt idx="9148">
                  <c:v>#N/A</c:v>
                </c:pt>
                <c:pt idx="9149">
                  <c:v>#N/A</c:v>
                </c:pt>
                <c:pt idx="9150">
                  <c:v>#N/A</c:v>
                </c:pt>
                <c:pt idx="9151">
                  <c:v>#N/A</c:v>
                </c:pt>
                <c:pt idx="9152">
                  <c:v>#N/A</c:v>
                </c:pt>
                <c:pt idx="9153">
                  <c:v>#N/A</c:v>
                </c:pt>
                <c:pt idx="9154">
                  <c:v>#N/A</c:v>
                </c:pt>
                <c:pt idx="9155">
                  <c:v>#N/A</c:v>
                </c:pt>
                <c:pt idx="9156">
                  <c:v>#N/A</c:v>
                </c:pt>
                <c:pt idx="9157">
                  <c:v>#N/A</c:v>
                </c:pt>
                <c:pt idx="9158">
                  <c:v>#N/A</c:v>
                </c:pt>
                <c:pt idx="9159">
                  <c:v>#N/A</c:v>
                </c:pt>
                <c:pt idx="9160">
                  <c:v>#N/A</c:v>
                </c:pt>
                <c:pt idx="9161">
                  <c:v>#N/A</c:v>
                </c:pt>
                <c:pt idx="9162">
                  <c:v>#N/A</c:v>
                </c:pt>
                <c:pt idx="9163">
                  <c:v>#N/A</c:v>
                </c:pt>
                <c:pt idx="9164">
                  <c:v>#N/A</c:v>
                </c:pt>
                <c:pt idx="9165">
                  <c:v>#N/A</c:v>
                </c:pt>
                <c:pt idx="9166">
                  <c:v>#N/A</c:v>
                </c:pt>
                <c:pt idx="9167">
                  <c:v>#N/A</c:v>
                </c:pt>
                <c:pt idx="9168">
                  <c:v>#N/A</c:v>
                </c:pt>
                <c:pt idx="9169">
                  <c:v>#N/A</c:v>
                </c:pt>
                <c:pt idx="9170">
                  <c:v>#N/A</c:v>
                </c:pt>
                <c:pt idx="9171">
                  <c:v>#N/A</c:v>
                </c:pt>
                <c:pt idx="9172">
                  <c:v>#N/A</c:v>
                </c:pt>
                <c:pt idx="9173">
                  <c:v>#N/A</c:v>
                </c:pt>
                <c:pt idx="9174">
                  <c:v>#N/A</c:v>
                </c:pt>
                <c:pt idx="9175">
                  <c:v>#N/A</c:v>
                </c:pt>
                <c:pt idx="9176">
                  <c:v>#N/A</c:v>
                </c:pt>
                <c:pt idx="9177">
                  <c:v>#N/A</c:v>
                </c:pt>
                <c:pt idx="9178">
                  <c:v>#N/A</c:v>
                </c:pt>
                <c:pt idx="9179">
                  <c:v>#N/A</c:v>
                </c:pt>
                <c:pt idx="9180">
                  <c:v>#N/A</c:v>
                </c:pt>
                <c:pt idx="9181">
                  <c:v>#N/A</c:v>
                </c:pt>
                <c:pt idx="9182">
                  <c:v>#N/A</c:v>
                </c:pt>
                <c:pt idx="9183">
                  <c:v>#N/A</c:v>
                </c:pt>
                <c:pt idx="9184">
                  <c:v>#N/A</c:v>
                </c:pt>
                <c:pt idx="9185">
                  <c:v>#N/A</c:v>
                </c:pt>
                <c:pt idx="9186">
                  <c:v>#N/A</c:v>
                </c:pt>
                <c:pt idx="9187">
                  <c:v>#N/A</c:v>
                </c:pt>
                <c:pt idx="9188">
                  <c:v>#N/A</c:v>
                </c:pt>
                <c:pt idx="9189">
                  <c:v>#N/A</c:v>
                </c:pt>
                <c:pt idx="9190">
                  <c:v>#N/A</c:v>
                </c:pt>
                <c:pt idx="9191">
                  <c:v>#N/A</c:v>
                </c:pt>
                <c:pt idx="9192">
                  <c:v>#N/A</c:v>
                </c:pt>
                <c:pt idx="9193">
                  <c:v>#N/A</c:v>
                </c:pt>
                <c:pt idx="9194">
                  <c:v>#N/A</c:v>
                </c:pt>
                <c:pt idx="9195">
                  <c:v>#N/A</c:v>
                </c:pt>
                <c:pt idx="9196">
                  <c:v>#N/A</c:v>
                </c:pt>
                <c:pt idx="9197">
                  <c:v>#N/A</c:v>
                </c:pt>
                <c:pt idx="9198">
                  <c:v>#N/A</c:v>
                </c:pt>
                <c:pt idx="9199">
                  <c:v>#N/A</c:v>
                </c:pt>
                <c:pt idx="9200">
                  <c:v>#N/A</c:v>
                </c:pt>
                <c:pt idx="9201">
                  <c:v>#N/A</c:v>
                </c:pt>
                <c:pt idx="9202">
                  <c:v>#N/A</c:v>
                </c:pt>
                <c:pt idx="9203">
                  <c:v>#N/A</c:v>
                </c:pt>
                <c:pt idx="9204">
                  <c:v>#N/A</c:v>
                </c:pt>
                <c:pt idx="9205">
                  <c:v>#N/A</c:v>
                </c:pt>
                <c:pt idx="9206">
                  <c:v>#N/A</c:v>
                </c:pt>
                <c:pt idx="9207">
                  <c:v>#N/A</c:v>
                </c:pt>
                <c:pt idx="9208">
                  <c:v>#N/A</c:v>
                </c:pt>
                <c:pt idx="9209">
                  <c:v>#N/A</c:v>
                </c:pt>
                <c:pt idx="9210">
                  <c:v>#N/A</c:v>
                </c:pt>
                <c:pt idx="9211">
                  <c:v>#N/A</c:v>
                </c:pt>
                <c:pt idx="9212">
                  <c:v>#N/A</c:v>
                </c:pt>
                <c:pt idx="9213">
                  <c:v>#N/A</c:v>
                </c:pt>
                <c:pt idx="9214">
                  <c:v>#N/A</c:v>
                </c:pt>
                <c:pt idx="9215">
                  <c:v>#N/A</c:v>
                </c:pt>
                <c:pt idx="9216">
                  <c:v>#N/A</c:v>
                </c:pt>
                <c:pt idx="9217">
                  <c:v>#N/A</c:v>
                </c:pt>
                <c:pt idx="9218">
                  <c:v>#N/A</c:v>
                </c:pt>
                <c:pt idx="9219">
                  <c:v>#N/A</c:v>
                </c:pt>
                <c:pt idx="9220">
                  <c:v>#N/A</c:v>
                </c:pt>
                <c:pt idx="9221">
                  <c:v>#N/A</c:v>
                </c:pt>
                <c:pt idx="9222">
                  <c:v>#N/A</c:v>
                </c:pt>
                <c:pt idx="9223">
                  <c:v>#N/A</c:v>
                </c:pt>
                <c:pt idx="9224">
                  <c:v>#N/A</c:v>
                </c:pt>
                <c:pt idx="9225">
                  <c:v>#N/A</c:v>
                </c:pt>
                <c:pt idx="9226">
                  <c:v>#N/A</c:v>
                </c:pt>
                <c:pt idx="9227">
                  <c:v>#N/A</c:v>
                </c:pt>
                <c:pt idx="9228">
                  <c:v>#N/A</c:v>
                </c:pt>
                <c:pt idx="9229">
                  <c:v>#N/A</c:v>
                </c:pt>
                <c:pt idx="9230">
                  <c:v>#N/A</c:v>
                </c:pt>
                <c:pt idx="9231">
                  <c:v>#N/A</c:v>
                </c:pt>
                <c:pt idx="9232">
                  <c:v>#N/A</c:v>
                </c:pt>
                <c:pt idx="9233">
                  <c:v>#N/A</c:v>
                </c:pt>
                <c:pt idx="9234">
                  <c:v>#N/A</c:v>
                </c:pt>
                <c:pt idx="9235">
                  <c:v>#N/A</c:v>
                </c:pt>
                <c:pt idx="9236">
                  <c:v>#N/A</c:v>
                </c:pt>
                <c:pt idx="9237">
                  <c:v>#N/A</c:v>
                </c:pt>
                <c:pt idx="9238">
                  <c:v>#N/A</c:v>
                </c:pt>
                <c:pt idx="9239">
                  <c:v>#N/A</c:v>
                </c:pt>
                <c:pt idx="9240">
                  <c:v>#N/A</c:v>
                </c:pt>
                <c:pt idx="9241">
                  <c:v>#N/A</c:v>
                </c:pt>
                <c:pt idx="9242">
                  <c:v>#N/A</c:v>
                </c:pt>
                <c:pt idx="9243">
                  <c:v>#N/A</c:v>
                </c:pt>
                <c:pt idx="9244">
                  <c:v>#N/A</c:v>
                </c:pt>
                <c:pt idx="9245">
                  <c:v>#N/A</c:v>
                </c:pt>
                <c:pt idx="9246">
                  <c:v>#N/A</c:v>
                </c:pt>
                <c:pt idx="9247">
                  <c:v>#N/A</c:v>
                </c:pt>
                <c:pt idx="9248">
                  <c:v>#N/A</c:v>
                </c:pt>
                <c:pt idx="9249">
                  <c:v>#N/A</c:v>
                </c:pt>
                <c:pt idx="9250">
                  <c:v>#N/A</c:v>
                </c:pt>
                <c:pt idx="9251">
                  <c:v>#N/A</c:v>
                </c:pt>
                <c:pt idx="9252">
                  <c:v>#N/A</c:v>
                </c:pt>
                <c:pt idx="9253">
                  <c:v>#N/A</c:v>
                </c:pt>
                <c:pt idx="9254">
                  <c:v>#N/A</c:v>
                </c:pt>
                <c:pt idx="9255">
                  <c:v>#N/A</c:v>
                </c:pt>
                <c:pt idx="9256">
                  <c:v>#N/A</c:v>
                </c:pt>
                <c:pt idx="9257">
                  <c:v>#N/A</c:v>
                </c:pt>
                <c:pt idx="9258">
                  <c:v>#N/A</c:v>
                </c:pt>
                <c:pt idx="9259">
                  <c:v>#N/A</c:v>
                </c:pt>
                <c:pt idx="9260">
                  <c:v>#N/A</c:v>
                </c:pt>
                <c:pt idx="9261">
                  <c:v>#N/A</c:v>
                </c:pt>
                <c:pt idx="9262">
                  <c:v>#N/A</c:v>
                </c:pt>
                <c:pt idx="9263">
                  <c:v>#N/A</c:v>
                </c:pt>
                <c:pt idx="9264">
                  <c:v>#N/A</c:v>
                </c:pt>
                <c:pt idx="9265">
                  <c:v>#N/A</c:v>
                </c:pt>
                <c:pt idx="9266">
                  <c:v>#N/A</c:v>
                </c:pt>
                <c:pt idx="9267">
                  <c:v>#N/A</c:v>
                </c:pt>
                <c:pt idx="9268">
                  <c:v>#N/A</c:v>
                </c:pt>
                <c:pt idx="9269">
                  <c:v>#N/A</c:v>
                </c:pt>
                <c:pt idx="9270">
                  <c:v>#N/A</c:v>
                </c:pt>
                <c:pt idx="9271">
                  <c:v>#N/A</c:v>
                </c:pt>
                <c:pt idx="9272">
                  <c:v>#N/A</c:v>
                </c:pt>
                <c:pt idx="9273">
                  <c:v>#N/A</c:v>
                </c:pt>
                <c:pt idx="9274">
                  <c:v>#N/A</c:v>
                </c:pt>
                <c:pt idx="9275">
                  <c:v>#N/A</c:v>
                </c:pt>
                <c:pt idx="9276">
                  <c:v>#N/A</c:v>
                </c:pt>
                <c:pt idx="9277">
                  <c:v>#N/A</c:v>
                </c:pt>
                <c:pt idx="9278">
                  <c:v>#N/A</c:v>
                </c:pt>
                <c:pt idx="9279">
                  <c:v>#N/A</c:v>
                </c:pt>
                <c:pt idx="9280">
                  <c:v>#N/A</c:v>
                </c:pt>
                <c:pt idx="9281">
                  <c:v>#N/A</c:v>
                </c:pt>
                <c:pt idx="9282">
                  <c:v>#N/A</c:v>
                </c:pt>
                <c:pt idx="9283">
                  <c:v>#N/A</c:v>
                </c:pt>
                <c:pt idx="9284">
                  <c:v>#N/A</c:v>
                </c:pt>
                <c:pt idx="9285">
                  <c:v>#N/A</c:v>
                </c:pt>
                <c:pt idx="9286">
                  <c:v>#N/A</c:v>
                </c:pt>
                <c:pt idx="9287">
                  <c:v>#N/A</c:v>
                </c:pt>
                <c:pt idx="9288">
                  <c:v>#N/A</c:v>
                </c:pt>
                <c:pt idx="9289">
                  <c:v>#N/A</c:v>
                </c:pt>
                <c:pt idx="9290">
                  <c:v>#N/A</c:v>
                </c:pt>
                <c:pt idx="9291">
                  <c:v>#N/A</c:v>
                </c:pt>
                <c:pt idx="9292">
                  <c:v>#N/A</c:v>
                </c:pt>
                <c:pt idx="9293">
                  <c:v>#N/A</c:v>
                </c:pt>
                <c:pt idx="9294">
                  <c:v>#N/A</c:v>
                </c:pt>
                <c:pt idx="9295">
                  <c:v>#N/A</c:v>
                </c:pt>
                <c:pt idx="9296">
                  <c:v>#N/A</c:v>
                </c:pt>
                <c:pt idx="9297">
                  <c:v>#N/A</c:v>
                </c:pt>
                <c:pt idx="9298">
                  <c:v>#N/A</c:v>
                </c:pt>
                <c:pt idx="9299">
                  <c:v>#N/A</c:v>
                </c:pt>
                <c:pt idx="9300">
                  <c:v>#N/A</c:v>
                </c:pt>
                <c:pt idx="9301">
                  <c:v>#N/A</c:v>
                </c:pt>
                <c:pt idx="9302">
                  <c:v>#N/A</c:v>
                </c:pt>
                <c:pt idx="9303">
                  <c:v>#N/A</c:v>
                </c:pt>
                <c:pt idx="9304">
                  <c:v>#N/A</c:v>
                </c:pt>
                <c:pt idx="9305">
                  <c:v>#N/A</c:v>
                </c:pt>
                <c:pt idx="9306">
                  <c:v>#N/A</c:v>
                </c:pt>
                <c:pt idx="9307">
                  <c:v>#N/A</c:v>
                </c:pt>
                <c:pt idx="9308">
                  <c:v>#N/A</c:v>
                </c:pt>
                <c:pt idx="9309">
                  <c:v>#N/A</c:v>
                </c:pt>
                <c:pt idx="9310">
                  <c:v>#N/A</c:v>
                </c:pt>
                <c:pt idx="9311">
                  <c:v>#N/A</c:v>
                </c:pt>
                <c:pt idx="9312">
                  <c:v>#N/A</c:v>
                </c:pt>
                <c:pt idx="9313">
                  <c:v>#N/A</c:v>
                </c:pt>
                <c:pt idx="9314">
                  <c:v>#N/A</c:v>
                </c:pt>
                <c:pt idx="9315">
                  <c:v>#N/A</c:v>
                </c:pt>
                <c:pt idx="9316">
                  <c:v>#N/A</c:v>
                </c:pt>
                <c:pt idx="9317">
                  <c:v>#N/A</c:v>
                </c:pt>
                <c:pt idx="9318">
                  <c:v>#N/A</c:v>
                </c:pt>
                <c:pt idx="9319">
                  <c:v>#N/A</c:v>
                </c:pt>
                <c:pt idx="9320">
                  <c:v>#N/A</c:v>
                </c:pt>
                <c:pt idx="9321">
                  <c:v>#N/A</c:v>
                </c:pt>
                <c:pt idx="9322">
                  <c:v>#N/A</c:v>
                </c:pt>
                <c:pt idx="9323">
                  <c:v>#N/A</c:v>
                </c:pt>
                <c:pt idx="9324">
                  <c:v>#N/A</c:v>
                </c:pt>
                <c:pt idx="9325">
                  <c:v>#N/A</c:v>
                </c:pt>
                <c:pt idx="9326">
                  <c:v>#N/A</c:v>
                </c:pt>
                <c:pt idx="9327">
                  <c:v>#N/A</c:v>
                </c:pt>
                <c:pt idx="9328">
                  <c:v>#N/A</c:v>
                </c:pt>
                <c:pt idx="9329">
                  <c:v>#N/A</c:v>
                </c:pt>
                <c:pt idx="9330">
                  <c:v>#N/A</c:v>
                </c:pt>
                <c:pt idx="9331">
                  <c:v>#N/A</c:v>
                </c:pt>
                <c:pt idx="9332">
                  <c:v>#N/A</c:v>
                </c:pt>
                <c:pt idx="9333">
                  <c:v>#N/A</c:v>
                </c:pt>
                <c:pt idx="9334">
                  <c:v>#N/A</c:v>
                </c:pt>
                <c:pt idx="9335">
                  <c:v>#N/A</c:v>
                </c:pt>
                <c:pt idx="9336">
                  <c:v>#N/A</c:v>
                </c:pt>
                <c:pt idx="9337">
                  <c:v>#N/A</c:v>
                </c:pt>
                <c:pt idx="9338">
                  <c:v>#N/A</c:v>
                </c:pt>
                <c:pt idx="9339">
                  <c:v>#N/A</c:v>
                </c:pt>
                <c:pt idx="9340">
                  <c:v>#N/A</c:v>
                </c:pt>
                <c:pt idx="9341">
                  <c:v>#N/A</c:v>
                </c:pt>
                <c:pt idx="9342">
                  <c:v>#N/A</c:v>
                </c:pt>
                <c:pt idx="9343">
                  <c:v>#N/A</c:v>
                </c:pt>
                <c:pt idx="9344">
                  <c:v>#N/A</c:v>
                </c:pt>
                <c:pt idx="9345">
                  <c:v>#N/A</c:v>
                </c:pt>
                <c:pt idx="9346">
                  <c:v>#N/A</c:v>
                </c:pt>
                <c:pt idx="9347">
                  <c:v>#N/A</c:v>
                </c:pt>
                <c:pt idx="9348">
                  <c:v>#N/A</c:v>
                </c:pt>
                <c:pt idx="9349">
                  <c:v>#N/A</c:v>
                </c:pt>
                <c:pt idx="9350">
                  <c:v>#N/A</c:v>
                </c:pt>
                <c:pt idx="9351">
                  <c:v>#N/A</c:v>
                </c:pt>
                <c:pt idx="9352">
                  <c:v>#N/A</c:v>
                </c:pt>
                <c:pt idx="9353">
                  <c:v>#N/A</c:v>
                </c:pt>
                <c:pt idx="9354">
                  <c:v>#N/A</c:v>
                </c:pt>
                <c:pt idx="9355">
                  <c:v>#N/A</c:v>
                </c:pt>
                <c:pt idx="9356">
                  <c:v>#N/A</c:v>
                </c:pt>
                <c:pt idx="9357">
                  <c:v>#N/A</c:v>
                </c:pt>
                <c:pt idx="9358">
                  <c:v>#N/A</c:v>
                </c:pt>
                <c:pt idx="9359">
                  <c:v>#N/A</c:v>
                </c:pt>
                <c:pt idx="9360">
                  <c:v>#N/A</c:v>
                </c:pt>
                <c:pt idx="9361">
                  <c:v>#N/A</c:v>
                </c:pt>
                <c:pt idx="9362">
                  <c:v>#N/A</c:v>
                </c:pt>
                <c:pt idx="9363">
                  <c:v>#N/A</c:v>
                </c:pt>
                <c:pt idx="9364">
                  <c:v>#N/A</c:v>
                </c:pt>
                <c:pt idx="9365">
                  <c:v>#N/A</c:v>
                </c:pt>
                <c:pt idx="9366">
                  <c:v>#N/A</c:v>
                </c:pt>
                <c:pt idx="9367">
                  <c:v>#N/A</c:v>
                </c:pt>
                <c:pt idx="9368">
                  <c:v>#N/A</c:v>
                </c:pt>
                <c:pt idx="9369">
                  <c:v>#N/A</c:v>
                </c:pt>
                <c:pt idx="9370">
                  <c:v>#N/A</c:v>
                </c:pt>
                <c:pt idx="9371">
                  <c:v>#N/A</c:v>
                </c:pt>
                <c:pt idx="9372">
                  <c:v>#N/A</c:v>
                </c:pt>
                <c:pt idx="9373">
                  <c:v>#N/A</c:v>
                </c:pt>
                <c:pt idx="9374">
                  <c:v>#N/A</c:v>
                </c:pt>
                <c:pt idx="9375">
                  <c:v>#N/A</c:v>
                </c:pt>
                <c:pt idx="9376">
                  <c:v>#N/A</c:v>
                </c:pt>
                <c:pt idx="9377">
                  <c:v>#N/A</c:v>
                </c:pt>
                <c:pt idx="9378">
                  <c:v>#N/A</c:v>
                </c:pt>
                <c:pt idx="9379">
                  <c:v>#N/A</c:v>
                </c:pt>
                <c:pt idx="9380">
                  <c:v>#N/A</c:v>
                </c:pt>
                <c:pt idx="9381">
                  <c:v>#N/A</c:v>
                </c:pt>
                <c:pt idx="9382">
                  <c:v>#N/A</c:v>
                </c:pt>
                <c:pt idx="9383">
                  <c:v>#N/A</c:v>
                </c:pt>
                <c:pt idx="9384">
                  <c:v>#N/A</c:v>
                </c:pt>
                <c:pt idx="9385">
                  <c:v>#N/A</c:v>
                </c:pt>
                <c:pt idx="9386">
                  <c:v>#N/A</c:v>
                </c:pt>
                <c:pt idx="9387">
                  <c:v>#N/A</c:v>
                </c:pt>
                <c:pt idx="9388">
                  <c:v>#N/A</c:v>
                </c:pt>
                <c:pt idx="9389">
                  <c:v>#N/A</c:v>
                </c:pt>
                <c:pt idx="9390">
                  <c:v>#N/A</c:v>
                </c:pt>
                <c:pt idx="9391">
                  <c:v>#N/A</c:v>
                </c:pt>
                <c:pt idx="9392">
                  <c:v>#N/A</c:v>
                </c:pt>
                <c:pt idx="9393">
                  <c:v>#N/A</c:v>
                </c:pt>
                <c:pt idx="9394">
                  <c:v>#N/A</c:v>
                </c:pt>
                <c:pt idx="9395">
                  <c:v>#N/A</c:v>
                </c:pt>
                <c:pt idx="9396">
                  <c:v>#N/A</c:v>
                </c:pt>
                <c:pt idx="9397">
                  <c:v>#N/A</c:v>
                </c:pt>
                <c:pt idx="9398">
                  <c:v>#N/A</c:v>
                </c:pt>
                <c:pt idx="9399">
                  <c:v>#N/A</c:v>
                </c:pt>
                <c:pt idx="9400">
                  <c:v>#N/A</c:v>
                </c:pt>
                <c:pt idx="9401">
                  <c:v>#N/A</c:v>
                </c:pt>
                <c:pt idx="9402">
                  <c:v>#N/A</c:v>
                </c:pt>
                <c:pt idx="9403">
                  <c:v>#N/A</c:v>
                </c:pt>
                <c:pt idx="9404">
                  <c:v>#N/A</c:v>
                </c:pt>
                <c:pt idx="9405">
                  <c:v>#N/A</c:v>
                </c:pt>
                <c:pt idx="9406">
                  <c:v>#N/A</c:v>
                </c:pt>
                <c:pt idx="9407">
                  <c:v>#N/A</c:v>
                </c:pt>
                <c:pt idx="9408">
                  <c:v>#N/A</c:v>
                </c:pt>
                <c:pt idx="9409">
                  <c:v>#N/A</c:v>
                </c:pt>
                <c:pt idx="9410">
                  <c:v>#N/A</c:v>
                </c:pt>
                <c:pt idx="9411">
                  <c:v>#N/A</c:v>
                </c:pt>
                <c:pt idx="9412">
                  <c:v>#N/A</c:v>
                </c:pt>
                <c:pt idx="9413">
                  <c:v>#N/A</c:v>
                </c:pt>
                <c:pt idx="9414">
                  <c:v>#N/A</c:v>
                </c:pt>
                <c:pt idx="9415">
                  <c:v>#N/A</c:v>
                </c:pt>
                <c:pt idx="9416">
                  <c:v>#N/A</c:v>
                </c:pt>
                <c:pt idx="9417">
                  <c:v>#N/A</c:v>
                </c:pt>
                <c:pt idx="9418">
                  <c:v>#N/A</c:v>
                </c:pt>
                <c:pt idx="9419">
                  <c:v>#N/A</c:v>
                </c:pt>
                <c:pt idx="9420">
                  <c:v>#N/A</c:v>
                </c:pt>
                <c:pt idx="9421">
                  <c:v>#N/A</c:v>
                </c:pt>
                <c:pt idx="9422">
                  <c:v>#N/A</c:v>
                </c:pt>
                <c:pt idx="9423">
                  <c:v>#N/A</c:v>
                </c:pt>
                <c:pt idx="9424">
                  <c:v>#N/A</c:v>
                </c:pt>
                <c:pt idx="9425">
                  <c:v>#N/A</c:v>
                </c:pt>
                <c:pt idx="9426">
                  <c:v>#N/A</c:v>
                </c:pt>
                <c:pt idx="9427">
                  <c:v>#N/A</c:v>
                </c:pt>
                <c:pt idx="9428">
                  <c:v>#N/A</c:v>
                </c:pt>
                <c:pt idx="9429">
                  <c:v>#N/A</c:v>
                </c:pt>
                <c:pt idx="9430">
                  <c:v>#N/A</c:v>
                </c:pt>
                <c:pt idx="9431">
                  <c:v>#N/A</c:v>
                </c:pt>
                <c:pt idx="9432">
                  <c:v>#N/A</c:v>
                </c:pt>
                <c:pt idx="9433">
                  <c:v>#N/A</c:v>
                </c:pt>
                <c:pt idx="9434">
                  <c:v>#N/A</c:v>
                </c:pt>
                <c:pt idx="9435">
                  <c:v>#N/A</c:v>
                </c:pt>
                <c:pt idx="9436">
                  <c:v>#N/A</c:v>
                </c:pt>
                <c:pt idx="9437">
                  <c:v>#N/A</c:v>
                </c:pt>
                <c:pt idx="9438">
                  <c:v>#N/A</c:v>
                </c:pt>
                <c:pt idx="9439">
                  <c:v>#N/A</c:v>
                </c:pt>
                <c:pt idx="9440">
                  <c:v>#N/A</c:v>
                </c:pt>
                <c:pt idx="9441">
                  <c:v>#N/A</c:v>
                </c:pt>
                <c:pt idx="9442">
                  <c:v>#N/A</c:v>
                </c:pt>
                <c:pt idx="9443">
                  <c:v>#N/A</c:v>
                </c:pt>
                <c:pt idx="9444">
                  <c:v>#N/A</c:v>
                </c:pt>
                <c:pt idx="9445">
                  <c:v>#N/A</c:v>
                </c:pt>
                <c:pt idx="9446">
                  <c:v>#N/A</c:v>
                </c:pt>
                <c:pt idx="9447">
                  <c:v>#N/A</c:v>
                </c:pt>
                <c:pt idx="9448">
                  <c:v>#N/A</c:v>
                </c:pt>
                <c:pt idx="9449">
                  <c:v>#N/A</c:v>
                </c:pt>
                <c:pt idx="9450">
                  <c:v>#N/A</c:v>
                </c:pt>
                <c:pt idx="9451">
                  <c:v>#N/A</c:v>
                </c:pt>
                <c:pt idx="9452">
                  <c:v>#N/A</c:v>
                </c:pt>
                <c:pt idx="9453">
                  <c:v>#N/A</c:v>
                </c:pt>
                <c:pt idx="9454">
                  <c:v>#N/A</c:v>
                </c:pt>
                <c:pt idx="9455">
                  <c:v>#N/A</c:v>
                </c:pt>
                <c:pt idx="9456">
                  <c:v>#N/A</c:v>
                </c:pt>
                <c:pt idx="9457">
                  <c:v>#N/A</c:v>
                </c:pt>
                <c:pt idx="9458">
                  <c:v>#N/A</c:v>
                </c:pt>
                <c:pt idx="9459">
                  <c:v>#N/A</c:v>
                </c:pt>
                <c:pt idx="9460">
                  <c:v>#N/A</c:v>
                </c:pt>
                <c:pt idx="9461">
                  <c:v>#N/A</c:v>
                </c:pt>
                <c:pt idx="9462">
                  <c:v>#N/A</c:v>
                </c:pt>
                <c:pt idx="9463">
                  <c:v>#N/A</c:v>
                </c:pt>
                <c:pt idx="9464">
                  <c:v>#N/A</c:v>
                </c:pt>
                <c:pt idx="9465">
                  <c:v>#N/A</c:v>
                </c:pt>
                <c:pt idx="9466">
                  <c:v>#N/A</c:v>
                </c:pt>
                <c:pt idx="9467">
                  <c:v>#N/A</c:v>
                </c:pt>
                <c:pt idx="9468">
                  <c:v>#N/A</c:v>
                </c:pt>
                <c:pt idx="9469">
                  <c:v>#N/A</c:v>
                </c:pt>
                <c:pt idx="9470">
                  <c:v>#N/A</c:v>
                </c:pt>
                <c:pt idx="9471">
                  <c:v>#N/A</c:v>
                </c:pt>
                <c:pt idx="9472">
                  <c:v>#N/A</c:v>
                </c:pt>
                <c:pt idx="9473">
                  <c:v>#N/A</c:v>
                </c:pt>
                <c:pt idx="9474">
                  <c:v>#N/A</c:v>
                </c:pt>
                <c:pt idx="9475">
                  <c:v>#N/A</c:v>
                </c:pt>
                <c:pt idx="9476">
                  <c:v>#N/A</c:v>
                </c:pt>
                <c:pt idx="9477">
                  <c:v>#N/A</c:v>
                </c:pt>
                <c:pt idx="9478">
                  <c:v>#N/A</c:v>
                </c:pt>
                <c:pt idx="9479">
                  <c:v>#N/A</c:v>
                </c:pt>
                <c:pt idx="9480">
                  <c:v>#N/A</c:v>
                </c:pt>
                <c:pt idx="9481">
                  <c:v>#N/A</c:v>
                </c:pt>
                <c:pt idx="9482">
                  <c:v>#N/A</c:v>
                </c:pt>
                <c:pt idx="9483">
                  <c:v>#N/A</c:v>
                </c:pt>
                <c:pt idx="9484">
                  <c:v>#N/A</c:v>
                </c:pt>
                <c:pt idx="9485">
                  <c:v>#N/A</c:v>
                </c:pt>
                <c:pt idx="9486">
                  <c:v>#N/A</c:v>
                </c:pt>
                <c:pt idx="9487">
                  <c:v>#N/A</c:v>
                </c:pt>
                <c:pt idx="9488">
                  <c:v>#N/A</c:v>
                </c:pt>
                <c:pt idx="9489">
                  <c:v>#N/A</c:v>
                </c:pt>
                <c:pt idx="9490">
                  <c:v>#N/A</c:v>
                </c:pt>
                <c:pt idx="9491">
                  <c:v>#N/A</c:v>
                </c:pt>
                <c:pt idx="9492">
                  <c:v>#N/A</c:v>
                </c:pt>
                <c:pt idx="9493">
                  <c:v>#N/A</c:v>
                </c:pt>
                <c:pt idx="9494">
                  <c:v>#N/A</c:v>
                </c:pt>
                <c:pt idx="9495">
                  <c:v>#N/A</c:v>
                </c:pt>
                <c:pt idx="9496">
                  <c:v>#N/A</c:v>
                </c:pt>
                <c:pt idx="9497">
                  <c:v>#N/A</c:v>
                </c:pt>
                <c:pt idx="9498">
                  <c:v>#N/A</c:v>
                </c:pt>
                <c:pt idx="9499">
                  <c:v>#N/A</c:v>
                </c:pt>
                <c:pt idx="9500">
                  <c:v>#N/A</c:v>
                </c:pt>
                <c:pt idx="9501">
                  <c:v>#N/A</c:v>
                </c:pt>
                <c:pt idx="9502">
                  <c:v>#N/A</c:v>
                </c:pt>
                <c:pt idx="9503">
                  <c:v>#N/A</c:v>
                </c:pt>
                <c:pt idx="9504">
                  <c:v>#N/A</c:v>
                </c:pt>
                <c:pt idx="9505">
                  <c:v>#N/A</c:v>
                </c:pt>
                <c:pt idx="9506">
                  <c:v>#N/A</c:v>
                </c:pt>
                <c:pt idx="9507">
                  <c:v>#N/A</c:v>
                </c:pt>
                <c:pt idx="9508">
                  <c:v>#N/A</c:v>
                </c:pt>
                <c:pt idx="9509">
                  <c:v>#N/A</c:v>
                </c:pt>
                <c:pt idx="9510">
                  <c:v>#N/A</c:v>
                </c:pt>
                <c:pt idx="9511">
                  <c:v>#N/A</c:v>
                </c:pt>
                <c:pt idx="9512">
                  <c:v>#N/A</c:v>
                </c:pt>
                <c:pt idx="9513">
                  <c:v>#N/A</c:v>
                </c:pt>
                <c:pt idx="9514">
                  <c:v>#N/A</c:v>
                </c:pt>
                <c:pt idx="9515">
                  <c:v>#N/A</c:v>
                </c:pt>
                <c:pt idx="9516">
                  <c:v>#N/A</c:v>
                </c:pt>
                <c:pt idx="9517">
                  <c:v>#N/A</c:v>
                </c:pt>
                <c:pt idx="9518">
                  <c:v>#N/A</c:v>
                </c:pt>
                <c:pt idx="9519">
                  <c:v>#N/A</c:v>
                </c:pt>
                <c:pt idx="9520">
                  <c:v>#N/A</c:v>
                </c:pt>
                <c:pt idx="9521">
                  <c:v>#N/A</c:v>
                </c:pt>
                <c:pt idx="9522">
                  <c:v>#N/A</c:v>
                </c:pt>
                <c:pt idx="9523">
                  <c:v>#N/A</c:v>
                </c:pt>
                <c:pt idx="9524">
                  <c:v>#N/A</c:v>
                </c:pt>
                <c:pt idx="9525">
                  <c:v>#N/A</c:v>
                </c:pt>
                <c:pt idx="9526">
                  <c:v>#N/A</c:v>
                </c:pt>
                <c:pt idx="9527">
                  <c:v>#N/A</c:v>
                </c:pt>
                <c:pt idx="9528">
                  <c:v>#N/A</c:v>
                </c:pt>
                <c:pt idx="9529">
                  <c:v>#N/A</c:v>
                </c:pt>
                <c:pt idx="9530">
                  <c:v>#N/A</c:v>
                </c:pt>
                <c:pt idx="9531">
                  <c:v>#N/A</c:v>
                </c:pt>
                <c:pt idx="9532">
                  <c:v>#N/A</c:v>
                </c:pt>
                <c:pt idx="9533">
                  <c:v>#N/A</c:v>
                </c:pt>
                <c:pt idx="9534">
                  <c:v>#N/A</c:v>
                </c:pt>
                <c:pt idx="9535">
                  <c:v>#N/A</c:v>
                </c:pt>
                <c:pt idx="9536">
                  <c:v>#N/A</c:v>
                </c:pt>
                <c:pt idx="9537">
                  <c:v>#N/A</c:v>
                </c:pt>
                <c:pt idx="9538">
                  <c:v>#N/A</c:v>
                </c:pt>
                <c:pt idx="9539">
                  <c:v>#N/A</c:v>
                </c:pt>
                <c:pt idx="9540">
                  <c:v>#N/A</c:v>
                </c:pt>
                <c:pt idx="9541">
                  <c:v>#N/A</c:v>
                </c:pt>
                <c:pt idx="9542">
                  <c:v>#N/A</c:v>
                </c:pt>
                <c:pt idx="9543">
                  <c:v>#N/A</c:v>
                </c:pt>
                <c:pt idx="9544">
                  <c:v>#N/A</c:v>
                </c:pt>
                <c:pt idx="9545">
                  <c:v>#N/A</c:v>
                </c:pt>
                <c:pt idx="9546">
                  <c:v>#N/A</c:v>
                </c:pt>
                <c:pt idx="9547">
                  <c:v>#N/A</c:v>
                </c:pt>
                <c:pt idx="9548">
                  <c:v>#N/A</c:v>
                </c:pt>
                <c:pt idx="9549">
                  <c:v>#N/A</c:v>
                </c:pt>
                <c:pt idx="9550">
                  <c:v>#N/A</c:v>
                </c:pt>
                <c:pt idx="9551">
                  <c:v>#N/A</c:v>
                </c:pt>
                <c:pt idx="9552">
                  <c:v>#N/A</c:v>
                </c:pt>
                <c:pt idx="9553">
                  <c:v>#N/A</c:v>
                </c:pt>
                <c:pt idx="9554">
                  <c:v>#N/A</c:v>
                </c:pt>
                <c:pt idx="9555">
                  <c:v>#N/A</c:v>
                </c:pt>
                <c:pt idx="9556">
                  <c:v>#N/A</c:v>
                </c:pt>
                <c:pt idx="9557">
                  <c:v>#N/A</c:v>
                </c:pt>
                <c:pt idx="9558">
                  <c:v>#N/A</c:v>
                </c:pt>
                <c:pt idx="9559">
                  <c:v>#N/A</c:v>
                </c:pt>
                <c:pt idx="9560">
                  <c:v>#N/A</c:v>
                </c:pt>
                <c:pt idx="9561">
                  <c:v>#N/A</c:v>
                </c:pt>
                <c:pt idx="9562">
                  <c:v>#N/A</c:v>
                </c:pt>
                <c:pt idx="9563">
                  <c:v>#N/A</c:v>
                </c:pt>
                <c:pt idx="9564">
                  <c:v>#N/A</c:v>
                </c:pt>
                <c:pt idx="9565">
                  <c:v>#N/A</c:v>
                </c:pt>
                <c:pt idx="9566">
                  <c:v>#N/A</c:v>
                </c:pt>
                <c:pt idx="9567">
                  <c:v>#N/A</c:v>
                </c:pt>
                <c:pt idx="9568">
                  <c:v>#N/A</c:v>
                </c:pt>
                <c:pt idx="9569">
                  <c:v>#N/A</c:v>
                </c:pt>
                <c:pt idx="9570">
                  <c:v>#N/A</c:v>
                </c:pt>
                <c:pt idx="9571">
                  <c:v>#N/A</c:v>
                </c:pt>
                <c:pt idx="9572">
                  <c:v>#N/A</c:v>
                </c:pt>
                <c:pt idx="9573">
                  <c:v>#N/A</c:v>
                </c:pt>
                <c:pt idx="9574">
                  <c:v>#N/A</c:v>
                </c:pt>
                <c:pt idx="9575">
                  <c:v>#N/A</c:v>
                </c:pt>
                <c:pt idx="9576">
                  <c:v>#N/A</c:v>
                </c:pt>
                <c:pt idx="9577">
                  <c:v>#N/A</c:v>
                </c:pt>
                <c:pt idx="9578">
                  <c:v>#N/A</c:v>
                </c:pt>
                <c:pt idx="9579">
                  <c:v>#N/A</c:v>
                </c:pt>
                <c:pt idx="9580">
                  <c:v>#N/A</c:v>
                </c:pt>
                <c:pt idx="9581">
                  <c:v>#N/A</c:v>
                </c:pt>
                <c:pt idx="9582">
                  <c:v>#N/A</c:v>
                </c:pt>
                <c:pt idx="9583">
                  <c:v>#N/A</c:v>
                </c:pt>
                <c:pt idx="9584">
                  <c:v>#N/A</c:v>
                </c:pt>
                <c:pt idx="9585">
                  <c:v>#N/A</c:v>
                </c:pt>
                <c:pt idx="9586">
                  <c:v>#N/A</c:v>
                </c:pt>
                <c:pt idx="9587">
                  <c:v>#N/A</c:v>
                </c:pt>
                <c:pt idx="9588">
                  <c:v>#N/A</c:v>
                </c:pt>
                <c:pt idx="9589">
                  <c:v>#N/A</c:v>
                </c:pt>
                <c:pt idx="9590">
                  <c:v>#N/A</c:v>
                </c:pt>
                <c:pt idx="9591">
                  <c:v>#N/A</c:v>
                </c:pt>
                <c:pt idx="9592">
                  <c:v>#N/A</c:v>
                </c:pt>
                <c:pt idx="9593">
                  <c:v>#N/A</c:v>
                </c:pt>
                <c:pt idx="9594">
                  <c:v>#N/A</c:v>
                </c:pt>
                <c:pt idx="9595">
                  <c:v>#N/A</c:v>
                </c:pt>
                <c:pt idx="9596">
                  <c:v>#N/A</c:v>
                </c:pt>
                <c:pt idx="9597">
                  <c:v>#N/A</c:v>
                </c:pt>
                <c:pt idx="9598">
                  <c:v>#N/A</c:v>
                </c:pt>
                <c:pt idx="9599">
                  <c:v>#N/A</c:v>
                </c:pt>
                <c:pt idx="9600">
                  <c:v>#N/A</c:v>
                </c:pt>
                <c:pt idx="9601">
                  <c:v>#N/A</c:v>
                </c:pt>
                <c:pt idx="9602">
                  <c:v>#N/A</c:v>
                </c:pt>
                <c:pt idx="9603">
                  <c:v>#N/A</c:v>
                </c:pt>
                <c:pt idx="9604">
                  <c:v>#N/A</c:v>
                </c:pt>
                <c:pt idx="9605">
                  <c:v>#N/A</c:v>
                </c:pt>
                <c:pt idx="9606">
                  <c:v>#N/A</c:v>
                </c:pt>
                <c:pt idx="9607">
                  <c:v>#N/A</c:v>
                </c:pt>
                <c:pt idx="9608">
                  <c:v>#N/A</c:v>
                </c:pt>
                <c:pt idx="9609">
                  <c:v>#N/A</c:v>
                </c:pt>
                <c:pt idx="9610">
                  <c:v>#N/A</c:v>
                </c:pt>
                <c:pt idx="9611">
                  <c:v>#N/A</c:v>
                </c:pt>
                <c:pt idx="9612">
                  <c:v>#N/A</c:v>
                </c:pt>
                <c:pt idx="9613">
                  <c:v>#N/A</c:v>
                </c:pt>
                <c:pt idx="9614">
                  <c:v>#N/A</c:v>
                </c:pt>
                <c:pt idx="9615">
                  <c:v>#N/A</c:v>
                </c:pt>
                <c:pt idx="9616">
                  <c:v>#N/A</c:v>
                </c:pt>
                <c:pt idx="9617">
                  <c:v>#N/A</c:v>
                </c:pt>
                <c:pt idx="9618">
                  <c:v>#N/A</c:v>
                </c:pt>
                <c:pt idx="9619">
                  <c:v>#N/A</c:v>
                </c:pt>
                <c:pt idx="9620">
                  <c:v>#N/A</c:v>
                </c:pt>
                <c:pt idx="9621">
                  <c:v>#N/A</c:v>
                </c:pt>
                <c:pt idx="9622">
                  <c:v>#N/A</c:v>
                </c:pt>
                <c:pt idx="9623">
                  <c:v>#N/A</c:v>
                </c:pt>
                <c:pt idx="9624">
                  <c:v>#N/A</c:v>
                </c:pt>
                <c:pt idx="9625">
                  <c:v>#N/A</c:v>
                </c:pt>
                <c:pt idx="9626">
                  <c:v>#N/A</c:v>
                </c:pt>
                <c:pt idx="9627">
                  <c:v>#N/A</c:v>
                </c:pt>
                <c:pt idx="9628">
                  <c:v>#N/A</c:v>
                </c:pt>
                <c:pt idx="9629">
                  <c:v>#N/A</c:v>
                </c:pt>
                <c:pt idx="9630">
                  <c:v>#N/A</c:v>
                </c:pt>
                <c:pt idx="9631">
                  <c:v>#N/A</c:v>
                </c:pt>
                <c:pt idx="9632">
                  <c:v>#N/A</c:v>
                </c:pt>
                <c:pt idx="9633">
                  <c:v>#N/A</c:v>
                </c:pt>
                <c:pt idx="9634">
                  <c:v>#N/A</c:v>
                </c:pt>
                <c:pt idx="9635">
                  <c:v>#N/A</c:v>
                </c:pt>
                <c:pt idx="9636">
                  <c:v>#N/A</c:v>
                </c:pt>
                <c:pt idx="9637">
                  <c:v>#N/A</c:v>
                </c:pt>
                <c:pt idx="9638">
                  <c:v>#N/A</c:v>
                </c:pt>
                <c:pt idx="9639">
                  <c:v>#N/A</c:v>
                </c:pt>
                <c:pt idx="9640">
                  <c:v>#N/A</c:v>
                </c:pt>
                <c:pt idx="9641">
                  <c:v>#N/A</c:v>
                </c:pt>
                <c:pt idx="9642">
                  <c:v>#N/A</c:v>
                </c:pt>
                <c:pt idx="9643">
                  <c:v>#N/A</c:v>
                </c:pt>
                <c:pt idx="9644">
                  <c:v>#N/A</c:v>
                </c:pt>
                <c:pt idx="9645">
                  <c:v>#N/A</c:v>
                </c:pt>
                <c:pt idx="9646">
                  <c:v>#N/A</c:v>
                </c:pt>
                <c:pt idx="9647">
                  <c:v>#N/A</c:v>
                </c:pt>
                <c:pt idx="9648">
                  <c:v>#N/A</c:v>
                </c:pt>
                <c:pt idx="9649">
                  <c:v>#N/A</c:v>
                </c:pt>
                <c:pt idx="9650">
                  <c:v>#N/A</c:v>
                </c:pt>
                <c:pt idx="9651">
                  <c:v>#N/A</c:v>
                </c:pt>
                <c:pt idx="9652">
                  <c:v>#N/A</c:v>
                </c:pt>
                <c:pt idx="9653">
                  <c:v>#N/A</c:v>
                </c:pt>
                <c:pt idx="9654">
                  <c:v>#N/A</c:v>
                </c:pt>
                <c:pt idx="9655">
                  <c:v>#N/A</c:v>
                </c:pt>
                <c:pt idx="9656">
                  <c:v>#N/A</c:v>
                </c:pt>
                <c:pt idx="9657">
                  <c:v>#N/A</c:v>
                </c:pt>
                <c:pt idx="9658">
                  <c:v>#N/A</c:v>
                </c:pt>
                <c:pt idx="9659">
                  <c:v>#N/A</c:v>
                </c:pt>
                <c:pt idx="9660">
                  <c:v>#N/A</c:v>
                </c:pt>
                <c:pt idx="9661">
                  <c:v>#N/A</c:v>
                </c:pt>
                <c:pt idx="9662">
                  <c:v>#N/A</c:v>
                </c:pt>
                <c:pt idx="9663">
                  <c:v>#N/A</c:v>
                </c:pt>
                <c:pt idx="9664">
                  <c:v>#N/A</c:v>
                </c:pt>
                <c:pt idx="9665">
                  <c:v>#N/A</c:v>
                </c:pt>
                <c:pt idx="9666">
                  <c:v>#N/A</c:v>
                </c:pt>
                <c:pt idx="9667">
                  <c:v>#N/A</c:v>
                </c:pt>
                <c:pt idx="9668">
                  <c:v>#N/A</c:v>
                </c:pt>
                <c:pt idx="9669">
                  <c:v>#N/A</c:v>
                </c:pt>
                <c:pt idx="9670">
                  <c:v>#N/A</c:v>
                </c:pt>
                <c:pt idx="9671">
                  <c:v>#N/A</c:v>
                </c:pt>
                <c:pt idx="9672">
                  <c:v>#N/A</c:v>
                </c:pt>
                <c:pt idx="9673">
                  <c:v>#N/A</c:v>
                </c:pt>
                <c:pt idx="9674">
                  <c:v>#N/A</c:v>
                </c:pt>
                <c:pt idx="9675">
                  <c:v>#N/A</c:v>
                </c:pt>
                <c:pt idx="9676">
                  <c:v>#N/A</c:v>
                </c:pt>
                <c:pt idx="9677">
                  <c:v>#N/A</c:v>
                </c:pt>
                <c:pt idx="9678">
                  <c:v>#N/A</c:v>
                </c:pt>
                <c:pt idx="9679">
                  <c:v>#N/A</c:v>
                </c:pt>
                <c:pt idx="9680">
                  <c:v>#N/A</c:v>
                </c:pt>
                <c:pt idx="9681">
                  <c:v>#N/A</c:v>
                </c:pt>
                <c:pt idx="9682">
                  <c:v>#N/A</c:v>
                </c:pt>
                <c:pt idx="9683">
                  <c:v>#N/A</c:v>
                </c:pt>
                <c:pt idx="9684">
                  <c:v>#N/A</c:v>
                </c:pt>
                <c:pt idx="9685">
                  <c:v>#N/A</c:v>
                </c:pt>
                <c:pt idx="9686">
                  <c:v>#N/A</c:v>
                </c:pt>
                <c:pt idx="9687">
                  <c:v>#N/A</c:v>
                </c:pt>
                <c:pt idx="9688">
                  <c:v>#N/A</c:v>
                </c:pt>
                <c:pt idx="9689">
                  <c:v>#N/A</c:v>
                </c:pt>
                <c:pt idx="9690">
                  <c:v>#N/A</c:v>
                </c:pt>
                <c:pt idx="9691">
                  <c:v>#N/A</c:v>
                </c:pt>
                <c:pt idx="9692">
                  <c:v>#N/A</c:v>
                </c:pt>
                <c:pt idx="9693">
                  <c:v>#N/A</c:v>
                </c:pt>
                <c:pt idx="9694">
                  <c:v>#N/A</c:v>
                </c:pt>
                <c:pt idx="9695">
                  <c:v>#N/A</c:v>
                </c:pt>
                <c:pt idx="9696">
                  <c:v>#N/A</c:v>
                </c:pt>
                <c:pt idx="9697">
                  <c:v>#N/A</c:v>
                </c:pt>
                <c:pt idx="9698">
                  <c:v>#N/A</c:v>
                </c:pt>
                <c:pt idx="9699">
                  <c:v>#N/A</c:v>
                </c:pt>
                <c:pt idx="9700">
                  <c:v>#N/A</c:v>
                </c:pt>
                <c:pt idx="9701">
                  <c:v>#N/A</c:v>
                </c:pt>
                <c:pt idx="9702">
                  <c:v>#N/A</c:v>
                </c:pt>
                <c:pt idx="9703">
                  <c:v>#N/A</c:v>
                </c:pt>
                <c:pt idx="9704">
                  <c:v>#N/A</c:v>
                </c:pt>
                <c:pt idx="9705">
                  <c:v>#N/A</c:v>
                </c:pt>
                <c:pt idx="9706">
                  <c:v>#N/A</c:v>
                </c:pt>
                <c:pt idx="9707">
                  <c:v>#N/A</c:v>
                </c:pt>
                <c:pt idx="9708">
                  <c:v>#N/A</c:v>
                </c:pt>
                <c:pt idx="9709">
                  <c:v>#N/A</c:v>
                </c:pt>
                <c:pt idx="9710">
                  <c:v>#N/A</c:v>
                </c:pt>
                <c:pt idx="9711">
                  <c:v>#N/A</c:v>
                </c:pt>
                <c:pt idx="9712">
                  <c:v>#N/A</c:v>
                </c:pt>
                <c:pt idx="9713">
                  <c:v>#N/A</c:v>
                </c:pt>
                <c:pt idx="9714">
                  <c:v>#N/A</c:v>
                </c:pt>
                <c:pt idx="9715">
                  <c:v>#N/A</c:v>
                </c:pt>
                <c:pt idx="9716">
                  <c:v>#N/A</c:v>
                </c:pt>
                <c:pt idx="9717">
                  <c:v>#N/A</c:v>
                </c:pt>
                <c:pt idx="9718">
                  <c:v>#N/A</c:v>
                </c:pt>
                <c:pt idx="9719">
                  <c:v>#N/A</c:v>
                </c:pt>
                <c:pt idx="9720">
                  <c:v>#N/A</c:v>
                </c:pt>
                <c:pt idx="9721">
                  <c:v>#N/A</c:v>
                </c:pt>
                <c:pt idx="9722">
                  <c:v>#N/A</c:v>
                </c:pt>
                <c:pt idx="9723">
                  <c:v>#N/A</c:v>
                </c:pt>
                <c:pt idx="9724">
                  <c:v>#N/A</c:v>
                </c:pt>
                <c:pt idx="9725">
                  <c:v>#N/A</c:v>
                </c:pt>
                <c:pt idx="9726">
                  <c:v>#N/A</c:v>
                </c:pt>
                <c:pt idx="9727">
                  <c:v>#N/A</c:v>
                </c:pt>
                <c:pt idx="9728">
                  <c:v>#N/A</c:v>
                </c:pt>
                <c:pt idx="9729">
                  <c:v>#N/A</c:v>
                </c:pt>
                <c:pt idx="9730">
                  <c:v>#N/A</c:v>
                </c:pt>
                <c:pt idx="9731">
                  <c:v>#N/A</c:v>
                </c:pt>
                <c:pt idx="9732">
                  <c:v>#N/A</c:v>
                </c:pt>
                <c:pt idx="9733">
                  <c:v>#N/A</c:v>
                </c:pt>
                <c:pt idx="9734">
                  <c:v>#N/A</c:v>
                </c:pt>
                <c:pt idx="9735">
                  <c:v>#N/A</c:v>
                </c:pt>
                <c:pt idx="9736">
                  <c:v>#N/A</c:v>
                </c:pt>
                <c:pt idx="9737">
                  <c:v>#N/A</c:v>
                </c:pt>
                <c:pt idx="9738">
                  <c:v>#N/A</c:v>
                </c:pt>
                <c:pt idx="9739">
                  <c:v>#N/A</c:v>
                </c:pt>
                <c:pt idx="9740">
                  <c:v>#N/A</c:v>
                </c:pt>
                <c:pt idx="9741">
                  <c:v>#N/A</c:v>
                </c:pt>
                <c:pt idx="9742">
                  <c:v>#N/A</c:v>
                </c:pt>
                <c:pt idx="9743">
                  <c:v>#N/A</c:v>
                </c:pt>
                <c:pt idx="9744">
                  <c:v>#N/A</c:v>
                </c:pt>
                <c:pt idx="9745">
                  <c:v>#N/A</c:v>
                </c:pt>
                <c:pt idx="9746">
                  <c:v>#N/A</c:v>
                </c:pt>
                <c:pt idx="9747">
                  <c:v>#N/A</c:v>
                </c:pt>
                <c:pt idx="9748">
                  <c:v>#N/A</c:v>
                </c:pt>
                <c:pt idx="9749">
                  <c:v>#N/A</c:v>
                </c:pt>
                <c:pt idx="9750">
                  <c:v>#N/A</c:v>
                </c:pt>
                <c:pt idx="9751">
                  <c:v>#N/A</c:v>
                </c:pt>
                <c:pt idx="9752">
                  <c:v>#N/A</c:v>
                </c:pt>
                <c:pt idx="9753">
                  <c:v>#N/A</c:v>
                </c:pt>
                <c:pt idx="9754">
                  <c:v>#N/A</c:v>
                </c:pt>
                <c:pt idx="9755">
                  <c:v>#N/A</c:v>
                </c:pt>
                <c:pt idx="9756">
                  <c:v>#N/A</c:v>
                </c:pt>
                <c:pt idx="9757">
                  <c:v>#N/A</c:v>
                </c:pt>
                <c:pt idx="9758">
                  <c:v>#N/A</c:v>
                </c:pt>
                <c:pt idx="9759">
                  <c:v>#N/A</c:v>
                </c:pt>
                <c:pt idx="9760">
                  <c:v>#N/A</c:v>
                </c:pt>
                <c:pt idx="9761">
                  <c:v>#N/A</c:v>
                </c:pt>
                <c:pt idx="9762">
                  <c:v>#N/A</c:v>
                </c:pt>
                <c:pt idx="9763">
                  <c:v>#N/A</c:v>
                </c:pt>
                <c:pt idx="9764">
                  <c:v>#N/A</c:v>
                </c:pt>
                <c:pt idx="9765">
                  <c:v>#N/A</c:v>
                </c:pt>
                <c:pt idx="9766">
                  <c:v>#N/A</c:v>
                </c:pt>
                <c:pt idx="9767">
                  <c:v>#N/A</c:v>
                </c:pt>
                <c:pt idx="9768">
                  <c:v>#N/A</c:v>
                </c:pt>
                <c:pt idx="9769">
                  <c:v>#N/A</c:v>
                </c:pt>
                <c:pt idx="9770">
                  <c:v>#N/A</c:v>
                </c:pt>
                <c:pt idx="9771">
                  <c:v>#N/A</c:v>
                </c:pt>
                <c:pt idx="9772">
                  <c:v>#N/A</c:v>
                </c:pt>
                <c:pt idx="9773">
                  <c:v>#N/A</c:v>
                </c:pt>
                <c:pt idx="9774">
                  <c:v>#N/A</c:v>
                </c:pt>
                <c:pt idx="9775">
                  <c:v>#N/A</c:v>
                </c:pt>
                <c:pt idx="9776">
                  <c:v>#N/A</c:v>
                </c:pt>
                <c:pt idx="9777">
                  <c:v>#N/A</c:v>
                </c:pt>
                <c:pt idx="9778">
                  <c:v>#N/A</c:v>
                </c:pt>
                <c:pt idx="9779">
                  <c:v>#N/A</c:v>
                </c:pt>
                <c:pt idx="9780">
                  <c:v>#N/A</c:v>
                </c:pt>
                <c:pt idx="9781">
                  <c:v>#N/A</c:v>
                </c:pt>
                <c:pt idx="9782">
                  <c:v>#N/A</c:v>
                </c:pt>
                <c:pt idx="9783">
                  <c:v>#N/A</c:v>
                </c:pt>
                <c:pt idx="9784">
                  <c:v>#N/A</c:v>
                </c:pt>
                <c:pt idx="9785">
                  <c:v>#N/A</c:v>
                </c:pt>
                <c:pt idx="9786">
                  <c:v>#N/A</c:v>
                </c:pt>
                <c:pt idx="9787">
                  <c:v>#N/A</c:v>
                </c:pt>
                <c:pt idx="9788">
                  <c:v>#N/A</c:v>
                </c:pt>
                <c:pt idx="9789">
                  <c:v>#N/A</c:v>
                </c:pt>
                <c:pt idx="9790">
                  <c:v>#N/A</c:v>
                </c:pt>
                <c:pt idx="9791">
                  <c:v>#N/A</c:v>
                </c:pt>
                <c:pt idx="9792">
                  <c:v>#N/A</c:v>
                </c:pt>
                <c:pt idx="9793">
                  <c:v>#N/A</c:v>
                </c:pt>
                <c:pt idx="9794">
                  <c:v>#N/A</c:v>
                </c:pt>
                <c:pt idx="9795">
                  <c:v>#N/A</c:v>
                </c:pt>
                <c:pt idx="9796">
                  <c:v>#N/A</c:v>
                </c:pt>
                <c:pt idx="9797">
                  <c:v>#N/A</c:v>
                </c:pt>
                <c:pt idx="9798">
                  <c:v>#N/A</c:v>
                </c:pt>
                <c:pt idx="9799">
                  <c:v>#N/A</c:v>
                </c:pt>
                <c:pt idx="9800">
                  <c:v>#N/A</c:v>
                </c:pt>
                <c:pt idx="9801">
                  <c:v>#N/A</c:v>
                </c:pt>
                <c:pt idx="9802">
                  <c:v>#N/A</c:v>
                </c:pt>
                <c:pt idx="9803">
                  <c:v>#N/A</c:v>
                </c:pt>
                <c:pt idx="9804">
                  <c:v>#N/A</c:v>
                </c:pt>
                <c:pt idx="9805">
                  <c:v>#N/A</c:v>
                </c:pt>
                <c:pt idx="9806">
                  <c:v>#N/A</c:v>
                </c:pt>
                <c:pt idx="9807">
                  <c:v>#N/A</c:v>
                </c:pt>
                <c:pt idx="9808">
                  <c:v>#N/A</c:v>
                </c:pt>
                <c:pt idx="9809">
                  <c:v>#N/A</c:v>
                </c:pt>
                <c:pt idx="9810">
                  <c:v>#N/A</c:v>
                </c:pt>
                <c:pt idx="9811">
                  <c:v>#N/A</c:v>
                </c:pt>
                <c:pt idx="9812">
                  <c:v>#N/A</c:v>
                </c:pt>
                <c:pt idx="9813">
                  <c:v>#N/A</c:v>
                </c:pt>
                <c:pt idx="9814">
                  <c:v>#N/A</c:v>
                </c:pt>
                <c:pt idx="9815">
                  <c:v>#N/A</c:v>
                </c:pt>
                <c:pt idx="9816">
                  <c:v>#N/A</c:v>
                </c:pt>
                <c:pt idx="9817">
                  <c:v>#N/A</c:v>
                </c:pt>
                <c:pt idx="9818">
                  <c:v>#N/A</c:v>
                </c:pt>
                <c:pt idx="9819">
                  <c:v>#N/A</c:v>
                </c:pt>
                <c:pt idx="9820">
                  <c:v>#N/A</c:v>
                </c:pt>
                <c:pt idx="9821">
                  <c:v>#N/A</c:v>
                </c:pt>
                <c:pt idx="9822">
                  <c:v>#N/A</c:v>
                </c:pt>
                <c:pt idx="9823">
                  <c:v>#N/A</c:v>
                </c:pt>
                <c:pt idx="9824">
                  <c:v>#N/A</c:v>
                </c:pt>
                <c:pt idx="9825">
                  <c:v>#N/A</c:v>
                </c:pt>
                <c:pt idx="9826">
                  <c:v>#N/A</c:v>
                </c:pt>
                <c:pt idx="9827">
                  <c:v>#N/A</c:v>
                </c:pt>
                <c:pt idx="9828">
                  <c:v>#N/A</c:v>
                </c:pt>
                <c:pt idx="9829">
                  <c:v>#N/A</c:v>
                </c:pt>
                <c:pt idx="9830">
                  <c:v>#N/A</c:v>
                </c:pt>
                <c:pt idx="9831">
                  <c:v>#N/A</c:v>
                </c:pt>
                <c:pt idx="9832">
                  <c:v>#N/A</c:v>
                </c:pt>
                <c:pt idx="9833">
                  <c:v>#N/A</c:v>
                </c:pt>
                <c:pt idx="9834">
                  <c:v>#N/A</c:v>
                </c:pt>
                <c:pt idx="9835">
                  <c:v>#N/A</c:v>
                </c:pt>
                <c:pt idx="9836">
                  <c:v>#N/A</c:v>
                </c:pt>
                <c:pt idx="9837">
                  <c:v>#N/A</c:v>
                </c:pt>
                <c:pt idx="9838">
                  <c:v>#N/A</c:v>
                </c:pt>
                <c:pt idx="9839">
                  <c:v>#N/A</c:v>
                </c:pt>
                <c:pt idx="9840">
                  <c:v>#N/A</c:v>
                </c:pt>
                <c:pt idx="9841">
                  <c:v>#N/A</c:v>
                </c:pt>
                <c:pt idx="9842">
                  <c:v>#N/A</c:v>
                </c:pt>
                <c:pt idx="9843">
                  <c:v>#N/A</c:v>
                </c:pt>
                <c:pt idx="9844">
                  <c:v>#N/A</c:v>
                </c:pt>
                <c:pt idx="9845">
                  <c:v>#N/A</c:v>
                </c:pt>
                <c:pt idx="9846">
                  <c:v>#N/A</c:v>
                </c:pt>
                <c:pt idx="9847">
                  <c:v>#N/A</c:v>
                </c:pt>
                <c:pt idx="9848">
                  <c:v>#N/A</c:v>
                </c:pt>
                <c:pt idx="9849">
                  <c:v>#N/A</c:v>
                </c:pt>
                <c:pt idx="9850">
                  <c:v>#N/A</c:v>
                </c:pt>
                <c:pt idx="9851">
                  <c:v>#N/A</c:v>
                </c:pt>
                <c:pt idx="9852">
                  <c:v>#N/A</c:v>
                </c:pt>
                <c:pt idx="9853">
                  <c:v>#N/A</c:v>
                </c:pt>
                <c:pt idx="9854">
                  <c:v>#N/A</c:v>
                </c:pt>
                <c:pt idx="9855">
                  <c:v>#N/A</c:v>
                </c:pt>
                <c:pt idx="9856">
                  <c:v>#N/A</c:v>
                </c:pt>
                <c:pt idx="9857">
                  <c:v>#N/A</c:v>
                </c:pt>
                <c:pt idx="9858">
                  <c:v>#N/A</c:v>
                </c:pt>
                <c:pt idx="9859">
                  <c:v>#N/A</c:v>
                </c:pt>
                <c:pt idx="9860">
                  <c:v>#N/A</c:v>
                </c:pt>
                <c:pt idx="9861">
                  <c:v>#N/A</c:v>
                </c:pt>
                <c:pt idx="9862">
                  <c:v>#N/A</c:v>
                </c:pt>
                <c:pt idx="9863">
                  <c:v>#N/A</c:v>
                </c:pt>
                <c:pt idx="9864">
                  <c:v>#N/A</c:v>
                </c:pt>
                <c:pt idx="9865">
                  <c:v>#N/A</c:v>
                </c:pt>
                <c:pt idx="9866">
                  <c:v>#N/A</c:v>
                </c:pt>
                <c:pt idx="9867">
                  <c:v>#N/A</c:v>
                </c:pt>
                <c:pt idx="9868">
                  <c:v>#N/A</c:v>
                </c:pt>
                <c:pt idx="9869">
                  <c:v>#N/A</c:v>
                </c:pt>
                <c:pt idx="9870">
                  <c:v>#N/A</c:v>
                </c:pt>
                <c:pt idx="9871">
                  <c:v>#N/A</c:v>
                </c:pt>
                <c:pt idx="9872">
                  <c:v>#N/A</c:v>
                </c:pt>
                <c:pt idx="9873">
                  <c:v>#N/A</c:v>
                </c:pt>
                <c:pt idx="9874">
                  <c:v>#N/A</c:v>
                </c:pt>
                <c:pt idx="9875">
                  <c:v>#N/A</c:v>
                </c:pt>
                <c:pt idx="9876">
                  <c:v>#N/A</c:v>
                </c:pt>
                <c:pt idx="9877">
                  <c:v>#N/A</c:v>
                </c:pt>
                <c:pt idx="9878">
                  <c:v>#N/A</c:v>
                </c:pt>
                <c:pt idx="9879">
                  <c:v>#N/A</c:v>
                </c:pt>
                <c:pt idx="9880">
                  <c:v>#N/A</c:v>
                </c:pt>
                <c:pt idx="9881">
                  <c:v>#N/A</c:v>
                </c:pt>
                <c:pt idx="9882">
                  <c:v>#N/A</c:v>
                </c:pt>
                <c:pt idx="9883">
                  <c:v>#N/A</c:v>
                </c:pt>
                <c:pt idx="9884">
                  <c:v>#N/A</c:v>
                </c:pt>
                <c:pt idx="9885">
                  <c:v>#N/A</c:v>
                </c:pt>
                <c:pt idx="9886">
                  <c:v>#N/A</c:v>
                </c:pt>
                <c:pt idx="9887">
                  <c:v>#N/A</c:v>
                </c:pt>
                <c:pt idx="9888">
                  <c:v>#N/A</c:v>
                </c:pt>
                <c:pt idx="9889">
                  <c:v>#N/A</c:v>
                </c:pt>
                <c:pt idx="9890">
                  <c:v>#N/A</c:v>
                </c:pt>
                <c:pt idx="9891">
                  <c:v>#N/A</c:v>
                </c:pt>
                <c:pt idx="9892">
                  <c:v>#N/A</c:v>
                </c:pt>
                <c:pt idx="9893">
                  <c:v>#N/A</c:v>
                </c:pt>
                <c:pt idx="9894">
                  <c:v>#N/A</c:v>
                </c:pt>
                <c:pt idx="9895">
                  <c:v>#N/A</c:v>
                </c:pt>
                <c:pt idx="9896">
                  <c:v>#N/A</c:v>
                </c:pt>
                <c:pt idx="9897">
                  <c:v>#N/A</c:v>
                </c:pt>
                <c:pt idx="9898">
                  <c:v>#N/A</c:v>
                </c:pt>
                <c:pt idx="9899">
                  <c:v>#N/A</c:v>
                </c:pt>
                <c:pt idx="9900">
                  <c:v>#N/A</c:v>
                </c:pt>
                <c:pt idx="9901">
                  <c:v>#N/A</c:v>
                </c:pt>
                <c:pt idx="9902">
                  <c:v>#N/A</c:v>
                </c:pt>
                <c:pt idx="9903">
                  <c:v>#N/A</c:v>
                </c:pt>
                <c:pt idx="9904">
                  <c:v>#N/A</c:v>
                </c:pt>
                <c:pt idx="9905">
                  <c:v>#N/A</c:v>
                </c:pt>
                <c:pt idx="9906">
                  <c:v>#N/A</c:v>
                </c:pt>
                <c:pt idx="9907">
                  <c:v>#N/A</c:v>
                </c:pt>
                <c:pt idx="9908">
                  <c:v>#N/A</c:v>
                </c:pt>
                <c:pt idx="9909">
                  <c:v>#N/A</c:v>
                </c:pt>
                <c:pt idx="9910">
                  <c:v>#N/A</c:v>
                </c:pt>
                <c:pt idx="9911">
                  <c:v>#N/A</c:v>
                </c:pt>
                <c:pt idx="9912">
                  <c:v>#N/A</c:v>
                </c:pt>
                <c:pt idx="9913">
                  <c:v>#N/A</c:v>
                </c:pt>
                <c:pt idx="9914">
                  <c:v>#N/A</c:v>
                </c:pt>
                <c:pt idx="9915">
                  <c:v>#N/A</c:v>
                </c:pt>
                <c:pt idx="9916">
                  <c:v>#N/A</c:v>
                </c:pt>
                <c:pt idx="9917">
                  <c:v>#N/A</c:v>
                </c:pt>
                <c:pt idx="9918">
                  <c:v>#N/A</c:v>
                </c:pt>
                <c:pt idx="9919">
                  <c:v>#N/A</c:v>
                </c:pt>
                <c:pt idx="9920">
                  <c:v>#N/A</c:v>
                </c:pt>
                <c:pt idx="9921">
                  <c:v>#N/A</c:v>
                </c:pt>
                <c:pt idx="9922">
                  <c:v>#N/A</c:v>
                </c:pt>
                <c:pt idx="9923">
                  <c:v>#N/A</c:v>
                </c:pt>
                <c:pt idx="9924">
                  <c:v>#N/A</c:v>
                </c:pt>
                <c:pt idx="9925">
                  <c:v>#N/A</c:v>
                </c:pt>
                <c:pt idx="9926">
                  <c:v>#N/A</c:v>
                </c:pt>
                <c:pt idx="9927">
                  <c:v>#N/A</c:v>
                </c:pt>
                <c:pt idx="9928">
                  <c:v>#N/A</c:v>
                </c:pt>
                <c:pt idx="9929">
                  <c:v>#N/A</c:v>
                </c:pt>
                <c:pt idx="9930">
                  <c:v>#N/A</c:v>
                </c:pt>
                <c:pt idx="9931">
                  <c:v>#N/A</c:v>
                </c:pt>
                <c:pt idx="9932">
                  <c:v>#N/A</c:v>
                </c:pt>
                <c:pt idx="9933">
                  <c:v>#N/A</c:v>
                </c:pt>
                <c:pt idx="9934">
                  <c:v>#N/A</c:v>
                </c:pt>
                <c:pt idx="9935">
                  <c:v>#N/A</c:v>
                </c:pt>
                <c:pt idx="9936">
                  <c:v>#N/A</c:v>
                </c:pt>
                <c:pt idx="9937">
                  <c:v>#N/A</c:v>
                </c:pt>
                <c:pt idx="9938">
                  <c:v>#N/A</c:v>
                </c:pt>
                <c:pt idx="9939">
                  <c:v>#N/A</c:v>
                </c:pt>
                <c:pt idx="9940">
                  <c:v>#N/A</c:v>
                </c:pt>
                <c:pt idx="9941">
                  <c:v>#N/A</c:v>
                </c:pt>
                <c:pt idx="9942">
                  <c:v>#N/A</c:v>
                </c:pt>
                <c:pt idx="9943">
                  <c:v>#N/A</c:v>
                </c:pt>
                <c:pt idx="9944">
                  <c:v>#N/A</c:v>
                </c:pt>
                <c:pt idx="9945">
                  <c:v>#N/A</c:v>
                </c:pt>
                <c:pt idx="9946">
                  <c:v>#N/A</c:v>
                </c:pt>
                <c:pt idx="9947">
                  <c:v>#N/A</c:v>
                </c:pt>
                <c:pt idx="9948">
                  <c:v>#N/A</c:v>
                </c:pt>
                <c:pt idx="9949">
                  <c:v>#N/A</c:v>
                </c:pt>
                <c:pt idx="9950">
                  <c:v>#N/A</c:v>
                </c:pt>
                <c:pt idx="9951">
                  <c:v>#N/A</c:v>
                </c:pt>
                <c:pt idx="9952">
                  <c:v>#N/A</c:v>
                </c:pt>
                <c:pt idx="9953">
                  <c:v>#N/A</c:v>
                </c:pt>
                <c:pt idx="9954">
                  <c:v>#N/A</c:v>
                </c:pt>
                <c:pt idx="9955">
                  <c:v>#N/A</c:v>
                </c:pt>
                <c:pt idx="9956">
                  <c:v>#N/A</c:v>
                </c:pt>
                <c:pt idx="9957">
                  <c:v>#N/A</c:v>
                </c:pt>
                <c:pt idx="9958">
                  <c:v>#N/A</c:v>
                </c:pt>
                <c:pt idx="9959">
                  <c:v>#N/A</c:v>
                </c:pt>
                <c:pt idx="9960">
                  <c:v>#N/A</c:v>
                </c:pt>
                <c:pt idx="9961">
                  <c:v>#N/A</c:v>
                </c:pt>
                <c:pt idx="9962">
                  <c:v>#N/A</c:v>
                </c:pt>
                <c:pt idx="9963">
                  <c:v>#N/A</c:v>
                </c:pt>
                <c:pt idx="9964">
                  <c:v>#N/A</c:v>
                </c:pt>
                <c:pt idx="9965">
                  <c:v>#N/A</c:v>
                </c:pt>
                <c:pt idx="9966">
                  <c:v>#N/A</c:v>
                </c:pt>
                <c:pt idx="9967">
                  <c:v>#N/A</c:v>
                </c:pt>
                <c:pt idx="9968">
                  <c:v>#N/A</c:v>
                </c:pt>
                <c:pt idx="9969">
                  <c:v>#N/A</c:v>
                </c:pt>
                <c:pt idx="9970">
                  <c:v>#N/A</c:v>
                </c:pt>
                <c:pt idx="9971">
                  <c:v>#N/A</c:v>
                </c:pt>
                <c:pt idx="9972">
                  <c:v>#N/A</c:v>
                </c:pt>
                <c:pt idx="9973">
                  <c:v>#N/A</c:v>
                </c:pt>
                <c:pt idx="9974">
                  <c:v>#N/A</c:v>
                </c:pt>
                <c:pt idx="9975">
                  <c:v>#N/A</c:v>
                </c:pt>
                <c:pt idx="9976">
                  <c:v>#N/A</c:v>
                </c:pt>
                <c:pt idx="9977">
                  <c:v>#N/A</c:v>
                </c:pt>
                <c:pt idx="9978">
                  <c:v>#N/A</c:v>
                </c:pt>
                <c:pt idx="9979">
                  <c:v>#N/A</c:v>
                </c:pt>
                <c:pt idx="9980">
                  <c:v>#N/A</c:v>
                </c:pt>
                <c:pt idx="9981">
                  <c:v>#N/A</c:v>
                </c:pt>
                <c:pt idx="9982">
                  <c:v>#N/A</c:v>
                </c:pt>
                <c:pt idx="9983">
                  <c:v>#N/A</c:v>
                </c:pt>
                <c:pt idx="9984">
                  <c:v>#N/A</c:v>
                </c:pt>
                <c:pt idx="9985">
                  <c:v>#N/A</c:v>
                </c:pt>
                <c:pt idx="9986">
                  <c:v>#N/A</c:v>
                </c:pt>
                <c:pt idx="9987">
                  <c:v>#N/A</c:v>
                </c:pt>
                <c:pt idx="9988">
                  <c:v>#N/A</c:v>
                </c:pt>
                <c:pt idx="9989">
                  <c:v>#N/A</c:v>
                </c:pt>
                <c:pt idx="9990">
                  <c:v>#N/A</c:v>
                </c:pt>
                <c:pt idx="9991">
                  <c:v>#N/A</c:v>
                </c:pt>
                <c:pt idx="9992">
                  <c:v>#N/A</c:v>
                </c:pt>
                <c:pt idx="9993">
                  <c:v>#N/A</c:v>
                </c:pt>
                <c:pt idx="9994">
                  <c:v>#N/A</c:v>
                </c:pt>
                <c:pt idx="9995">
                  <c:v>#N/A</c:v>
                </c:pt>
                <c:pt idx="9996">
                  <c:v>#N/A</c:v>
                </c:pt>
                <c:pt idx="9997">
                  <c:v>#N/A</c:v>
                </c:pt>
                <c:pt idx="9998">
                  <c:v>#N/A</c:v>
                </c:pt>
                <c:pt idx="9999">
                  <c:v>#N/A</c:v>
                </c:pt>
              </c:numCache>
            </c:numRef>
          </c:yVal>
          <c:smooth val="0"/>
        </c:ser>
        <c:ser>
          <c:idx val="3"/>
          <c:order val="2"/>
          <c:tx>
            <c:strRef>
              <c:f>'Volcano &amp; Quant FDR'!$O$31</c:f>
              <c:strCache>
                <c:ptCount val="1"/>
                <c:pt idx="0">
                  <c:v>116:117</c:v>
                </c:pt>
              </c:strCache>
            </c:strRef>
          </c:tx>
          <c:spPr>
            <a:ln w="19050">
              <a:noFill/>
            </a:ln>
          </c:spPr>
          <c:marker>
            <c:symbol val="circle"/>
            <c:size val="7"/>
            <c:spPr>
              <a:noFill/>
              <a:ln w="19050">
                <a:solidFill>
                  <a:srgbClr val="FFFF00">
                    <a:alpha val="80000"/>
                  </a:srgbClr>
                </a:solidFill>
              </a:ln>
            </c:spPr>
          </c:marker>
          <c:xVal>
            <c:numRef>
              <c:f>'Volcano &amp; Quant FDR'!$AX$2:$AX$10001</c:f>
              <c:numCache>
                <c:formatCode>General</c:formatCode>
                <c:ptCount val="10000"/>
                <c:pt idx="0">
                  <c:v>7.9998543012562359E-3</c:v>
                </c:pt>
                <c:pt idx="1">
                  <c:v>0</c:v>
                </c:pt>
                <c:pt idx="2">
                  <c:v>-8.0000078469378653E-3</c:v>
                </c:pt>
                <c:pt idx="3">
                  <c:v>0.51599999990989021</c:v>
                </c:pt>
                <c:pt idx="4">
                  <c:v>-0.10800000688957691</c:v>
                </c:pt>
                <c:pt idx="5">
                  <c:v>0.31999999411109487</c:v>
                </c:pt>
                <c:pt idx="6">
                  <c:v>4.0000598041203331E-3</c:v>
                </c:pt>
                <c:pt idx="7">
                  <c:v>7.9998543012562359E-3</c:v>
                </c:pt>
                <c:pt idx="8">
                  <c:v>-0.25600001799000138</c:v>
                </c:pt>
                <c:pt idx="9">
                  <c:v>-7.5999985111945528E-2</c:v>
                </c:pt>
                <c:pt idx="10">
                  <c:v>-1.999999712894511E-2</c:v>
                </c:pt>
                <c:pt idx="11">
                  <c:v>0</c:v>
                </c:pt>
                <c:pt idx="12">
                  <c:v>-7.5999985111945528E-2</c:v>
                </c:pt>
                <c:pt idx="13">
                  <c:v>-6.7999998076907833E-2</c:v>
                </c:pt>
                <c:pt idx="14">
                  <c:v>-1.6000019240888751E-2</c:v>
                </c:pt>
                <c:pt idx="15">
                  <c:v>-0.20400001258742925</c:v>
                </c:pt>
                <c:pt idx="16">
                  <c:v>-0.12399998772170974</c:v>
                </c:pt>
                <c:pt idx="17">
                  <c:v>4.0000598041203331E-3</c:v>
                </c:pt>
                <c:pt idx="18">
                  <c:v>-0.23600000347080588</c:v>
                </c:pt>
                <c:pt idx="19">
                  <c:v>7.9999825411581918E-2</c:v>
                </c:pt>
                <c:pt idx="20">
                  <c:v>-3.9999884829982459E-3</c:v>
                </c:pt>
                <c:pt idx="21">
                  <c:v>6.7999869518498665E-2</c:v>
                </c:pt>
                <c:pt idx="22">
                  <c:v>1.1999861880175884E-2</c:v>
                </c:pt>
                <c:pt idx="23">
                  <c:v>-1.999999712894511E-2</c:v>
                </c:pt>
                <c:pt idx="24">
                  <c:v>-0.1040000070912652</c:v>
                </c:pt>
                <c:pt idx="25">
                  <c:v>0.34400004296873232</c:v>
                </c:pt>
                <c:pt idx="26">
                  <c:v>-0.15999998632784901</c:v>
                </c:pt>
                <c:pt idx="27">
                  <c:v>-0.14399999524782625</c:v>
                </c:pt>
                <c:pt idx="28">
                  <c:v>7.2000126026313435E-2</c:v>
                </c:pt>
                <c:pt idx="29">
                  <c:v>-0.20799998812497802</c:v>
                </c:pt>
                <c:pt idx="30">
                  <c:v>0</c:v>
                </c:pt>
                <c:pt idx="31">
                  <c:v>4.0000598041203331E-3</c:v>
                </c:pt>
                <c:pt idx="32">
                  <c:v>-0.15199999382009946</c:v>
                </c:pt>
                <c:pt idx="33">
                  <c:v>-0.22399999838011689</c:v>
                </c:pt>
                <c:pt idx="34">
                  <c:v>7.5999989635786497E-2</c:v>
                </c:pt>
                <c:pt idx="35">
                  <c:v>7.9998543012562359E-3</c:v>
                </c:pt>
                <c:pt idx="36">
                  <c:v>9.1999852227030429E-2</c:v>
                </c:pt>
                <c:pt idx="37">
                  <c:v>-3.9999884829982459E-3</c:v>
                </c:pt>
                <c:pt idx="38">
                  <c:v>-8.0000078469378653E-3</c:v>
                </c:pt>
                <c:pt idx="39">
                  <c:v>-0.22800001373475798</c:v>
                </c:pt>
                <c:pt idx="40">
                  <c:v>-1.999999712894511E-2</c:v>
                </c:pt>
                <c:pt idx="41">
                  <c:v>4.7999908438290384E-2</c:v>
                </c:pt>
                <c:pt idx="42">
                  <c:v>-0.39999996693761958</c:v>
                </c:pt>
                <c:pt idx="43">
                  <c:v>-9.1999989289468453E-2</c:v>
                </c:pt>
                <c:pt idx="44">
                  <c:v>-0.15599999486167665</c:v>
                </c:pt>
                <c:pt idx="45">
                  <c:v>9.9999844519518821E-2</c:v>
                </c:pt>
                <c:pt idx="46">
                  <c:v>0</c:v>
                </c:pt>
                <c:pt idx="47">
                  <c:v>-6.0000008227641441E-2</c:v>
                </c:pt>
                <c:pt idx="48">
                  <c:v>-4.7999973124685236E-2</c:v>
                </c:pt>
                <c:pt idx="49">
                  <c:v>0.4880000277885288</c:v>
                </c:pt>
                <c:pt idx="50">
                  <c:v>-6.7999998076907833E-2</c:v>
                </c:pt>
                <c:pt idx="51">
                  <c:v>-1.2000007629602863E-2</c:v>
                </c:pt>
                <c:pt idx="52">
                  <c:v>-0.14799999056158644</c:v>
                </c:pt>
                <c:pt idx="53">
                  <c:v>-9.5999968740855521E-2</c:v>
                </c:pt>
                <c:pt idx="54">
                  <c:v>-4.7999973124685236E-2</c:v>
                </c:pt>
                <c:pt idx="55">
                  <c:v>-6.7999998076907833E-2</c:v>
                </c:pt>
                <c:pt idx="56">
                  <c:v>-0.11200000251787265</c:v>
                </c:pt>
                <c:pt idx="57">
                  <c:v>0.24400011781443925</c:v>
                </c:pt>
                <c:pt idx="58">
                  <c:v>-0.12399998772170974</c:v>
                </c:pt>
                <c:pt idx="59">
                  <c:v>4.7999908438290384E-2</c:v>
                </c:pt>
                <c:pt idx="60">
                  <c:v>-3.9999884829982459E-3</c:v>
                </c:pt>
                <c:pt idx="61">
                  <c:v>-1.6000019240888751E-2</c:v>
                </c:pt>
                <c:pt idx="62">
                  <c:v>0.11600001737859271</c:v>
                </c:pt>
                <c:pt idx="63">
                  <c:v>-3.5999979819101163E-2</c:v>
                </c:pt>
                <c:pt idx="64">
                  <c:v>-2.4000034017039793E-2</c:v>
                </c:pt>
                <c:pt idx="65">
                  <c:v>-0.2719999866108726</c:v>
                </c:pt>
                <c:pt idx="66">
                  <c:v>0.73199996889758789</c:v>
                </c:pt>
                <c:pt idx="67">
                  <c:v>-1.6000019240888751E-2</c:v>
                </c:pt>
                <c:pt idx="68">
                  <c:v>0.28400006294527053</c:v>
                </c:pt>
                <c:pt idx="69">
                  <c:v>0.12399986091386854</c:v>
                </c:pt>
                <c:pt idx="70">
                  <c:v>7.5999989635786497E-2</c:v>
                </c:pt>
                <c:pt idx="71">
                  <c:v>-9.5999968740855521E-2</c:v>
                </c:pt>
                <c:pt idx="72">
                  <c:v>0.10399995503396778</c:v>
                </c:pt>
                <c:pt idx="73">
                  <c:v>-8.0000078469378653E-3</c:v>
                </c:pt>
                <c:pt idx="74">
                  <c:v>0.12399986091386854</c:v>
                </c:pt>
                <c:pt idx="75">
                  <c:v>-0.11999999416544631</c:v>
                </c:pt>
                <c:pt idx="76">
                  <c:v>8.4000067494370056E-2</c:v>
                </c:pt>
                <c:pt idx="77">
                  <c:v>-3.9999884829982459E-3</c:v>
                </c:pt>
                <c:pt idx="78">
                  <c:v>0.19200010830396655</c:v>
                </c:pt>
                <c:pt idx="79">
                  <c:v>-2.800000838205384E-2</c:v>
                </c:pt>
                <c:pt idx="80">
                  <c:v>4.0000598041203331E-3</c:v>
                </c:pt>
                <c:pt idx="81">
                  <c:v>4.4000087613418476E-2</c:v>
                </c:pt>
                <c:pt idx="82">
                  <c:v>1.1999861880175884E-2</c:v>
                </c:pt>
                <c:pt idx="83">
                  <c:v>-3.9999884829982459E-3</c:v>
                </c:pt>
                <c:pt idx="84">
                  <c:v>0</c:v>
                </c:pt>
                <c:pt idx="85">
                  <c:v>0.11600001737859271</c:v>
                </c:pt>
                <c:pt idx="86">
                  <c:v>2.4000205147761185E-2</c:v>
                </c:pt>
                <c:pt idx="87">
                  <c:v>-4.4000040360117884E-2</c:v>
                </c:pt>
                <c:pt idx="88">
                  <c:v>6.0000150852694237E-2</c:v>
                </c:pt>
                <c:pt idx="89">
                  <c:v>0.16399992993538054</c:v>
                </c:pt>
                <c:pt idx="90">
                  <c:v>-0.1040000070912652</c:v>
                </c:pt>
                <c:pt idx="91">
                  <c:v>-7.5999985111945528E-2</c:v>
                </c:pt>
                <c:pt idx="92">
                  <c:v>0.25600005613261306</c:v>
                </c:pt>
                <c:pt idx="93">
                  <c:v>3.6000158320047139E-2</c:v>
                </c:pt>
                <c:pt idx="94">
                  <c:v>0.10800013790258824</c:v>
                </c:pt>
                <c:pt idx="95">
                  <c:v>0.3719999282619833</c:v>
                </c:pt>
                <c:pt idx="96">
                  <c:v>-0.1040000070912652</c:v>
                </c:pt>
                <c:pt idx="97">
                  <c:v>-3.1999992413563695E-2</c:v>
                </c:pt>
                <c:pt idx="98">
                  <c:v>-0.12799997178724998</c:v>
                </c:pt>
                <c:pt idx="99">
                  <c:v>9.5999820424984603E-2</c:v>
                </c:pt>
                <c:pt idx="100">
                  <c:v>-0.17199998943907219</c:v>
                </c:pt>
                <c:pt idx="101">
                  <c:v>-0.13999998500466057</c:v>
                </c:pt>
                <c:pt idx="102">
                  <c:v>-1.999999712894511E-2</c:v>
                </c:pt>
                <c:pt idx="103">
                  <c:v>-7.2000010026462599E-2</c:v>
                </c:pt>
                <c:pt idx="104">
                  <c:v>-5.2000001157207834E-2</c:v>
                </c:pt>
                <c:pt idx="105">
                  <c:v>2.0000201959477083E-2</c:v>
                </c:pt>
                <c:pt idx="106">
                  <c:v>-5.6000018662609952E-2</c:v>
                </c:pt>
                <c:pt idx="107">
                  <c:v>-2.800000838205384E-2</c:v>
                </c:pt>
                <c:pt idx="108">
                  <c:v>-0.22800001373475798</c:v>
                </c:pt>
                <c:pt idx="109">
                  <c:v>0.67200001337575144</c:v>
                </c:pt>
                <c:pt idx="110">
                  <c:v>-0.20799998812497802</c:v>
                </c:pt>
                <c:pt idx="111">
                  <c:v>9.1999852227030429E-2</c:v>
                </c:pt>
                <c:pt idx="112">
                  <c:v>-0.4319999828555523</c:v>
                </c:pt>
                <c:pt idx="113">
                  <c:v>-1.2000007629602863E-2</c:v>
                </c:pt>
                <c:pt idx="114">
                  <c:v>0</c:v>
                </c:pt>
                <c:pt idx="115">
                  <c:v>-3.5999979819101163E-2</c:v>
                </c:pt>
                <c:pt idx="116">
                  <c:v>5.2000202162036074E-2</c:v>
                </c:pt>
                <c:pt idx="117">
                  <c:v>0.13999990679436869</c:v>
                </c:pt>
                <c:pt idx="118">
                  <c:v>0.43199994706256084</c:v>
                </c:pt>
                <c:pt idx="119">
                  <c:v>-0.17199998943907219</c:v>
                </c:pt>
                <c:pt idx="120">
                  <c:v>-0.1640000015351801</c:v>
                </c:pt>
                <c:pt idx="121">
                  <c:v>-0.11999999416544631</c:v>
                </c:pt>
                <c:pt idx="122">
                  <c:v>-0.11999999416544631</c:v>
                </c:pt>
                <c:pt idx="123">
                  <c:v>-0.36000002401188047</c:v>
                </c:pt>
                <c:pt idx="124">
                  <c:v>-3.5999979819101163E-2</c:v>
                </c:pt>
                <c:pt idx="125">
                  <c:v>0.26399990868373707</c:v>
                </c:pt>
                <c:pt idx="126">
                  <c:v>0.10399995503396778</c:v>
                </c:pt>
                <c:pt idx="127">
                  <c:v>-8.0000045088117755E-2</c:v>
                </c:pt>
                <c:pt idx="128">
                  <c:v>-6.0000008227641441E-2</c:v>
                </c:pt>
                <c:pt idx="129">
                  <c:v>0.14400006308399071</c:v>
                </c:pt>
                <c:pt idx="130">
                  <c:v>-0.59599995529304295</c:v>
                </c:pt>
                <c:pt idx="131">
                  <c:v>-0.14399999524782625</c:v>
                </c:pt>
                <c:pt idx="132">
                  <c:v>-0.24399996147901837</c:v>
                </c:pt>
                <c:pt idx="133">
                  <c:v>0.18399997096611601</c:v>
                </c:pt>
                <c:pt idx="134">
                  <c:v>6.3999865963009731E-2</c:v>
                </c:pt>
                <c:pt idx="135">
                  <c:v>-2.4000034017039793E-2</c:v>
                </c:pt>
                <c:pt idx="136">
                  <c:v>-0.15599999486167665</c:v>
                </c:pt>
                <c:pt idx="137">
                  <c:v>-0.12399998772170974</c:v>
                </c:pt>
                <c:pt idx="138">
                  <c:v>-8.0000078469378653E-3</c:v>
                </c:pt>
                <c:pt idx="139">
                  <c:v>6.0000150852694237E-2</c:v>
                </c:pt>
                <c:pt idx="140">
                  <c:v>4.7999908438290384E-2</c:v>
                </c:pt>
                <c:pt idx="141">
                  <c:v>-8.0000078469378653E-3</c:v>
                </c:pt>
                <c:pt idx="142">
                  <c:v>7.5999989635786497E-2</c:v>
                </c:pt>
                <c:pt idx="143">
                  <c:v>-1.999999712894511E-2</c:v>
                </c:pt>
                <c:pt idx="144">
                  <c:v>-0.12399998772170974</c:v>
                </c:pt>
                <c:pt idx="145">
                  <c:v>3.9999916521464819E-2</c:v>
                </c:pt>
                <c:pt idx="146">
                  <c:v>0</c:v>
                </c:pt>
                <c:pt idx="147">
                  <c:v>3.9999916521464819E-2</c:v>
                </c:pt>
                <c:pt idx="148">
                  <c:v>-9.1999989289468453E-2</c:v>
                </c:pt>
                <c:pt idx="149">
                  <c:v>3.1999918105977673E-2</c:v>
                </c:pt>
                <c:pt idx="150">
                  <c:v>-1.2000007629602863E-2</c:v>
                </c:pt>
                <c:pt idx="151">
                  <c:v>-7.5999985111945528E-2</c:v>
                </c:pt>
                <c:pt idx="152">
                  <c:v>-0.24399996147901837</c:v>
                </c:pt>
                <c:pt idx="153">
                  <c:v>-4.4000040360117884E-2</c:v>
                </c:pt>
                <c:pt idx="154">
                  <c:v>0.452000008281291</c:v>
                </c:pt>
                <c:pt idx="155">
                  <c:v>2.0000201959477083E-2</c:v>
                </c:pt>
                <c:pt idx="156">
                  <c:v>-2.800000838205384E-2</c:v>
                </c:pt>
                <c:pt idx="157">
                  <c:v>0.17600006184338962</c:v>
                </c:pt>
                <c:pt idx="158">
                  <c:v>7.2000126026313435E-2</c:v>
                </c:pt>
                <c:pt idx="159">
                  <c:v>-6.4000014975623395E-2</c:v>
                </c:pt>
                <c:pt idx="160">
                  <c:v>-0.20799998812497802</c:v>
                </c:pt>
                <c:pt idx="161">
                  <c:v>0.24400011781443925</c:v>
                </c:pt>
                <c:pt idx="162">
                  <c:v>5.2000202162036074E-2</c:v>
                </c:pt>
                <c:pt idx="163">
                  <c:v>0.16399992993538054</c:v>
                </c:pt>
                <c:pt idx="164">
                  <c:v>-3.9999884829982459E-3</c:v>
                </c:pt>
                <c:pt idx="165">
                  <c:v>-0.13999998500466057</c:v>
                </c:pt>
                <c:pt idx="166">
                  <c:v>0.12399986091386854</c:v>
                </c:pt>
                <c:pt idx="167">
                  <c:v>-3.9999884829982459E-3</c:v>
                </c:pt>
                <c:pt idx="168">
                  <c:v>-4.4000040360117884E-2</c:v>
                </c:pt>
                <c:pt idx="169">
                  <c:v>0.36000007414935276</c:v>
                </c:pt>
                <c:pt idx="170">
                  <c:v>-2.4000034017039793E-2</c:v>
                </c:pt>
                <c:pt idx="171">
                  <c:v>-1.999999712894511E-2</c:v>
                </c:pt>
                <c:pt idx="172">
                  <c:v>4.7999908438290384E-2</c:v>
                </c:pt>
                <c:pt idx="173">
                  <c:v>0.12399986091386854</c:v>
                </c:pt>
                <c:pt idx="174">
                  <c:v>4.7999908438290384E-2</c:v>
                </c:pt>
                <c:pt idx="175">
                  <c:v>3.1999918105977673E-2</c:v>
                </c:pt>
                <c:pt idx="176">
                  <c:v>-0.16800000199720139</c:v>
                </c:pt>
                <c:pt idx="177">
                  <c:v>4.7999908438290384E-2</c:v>
                </c:pt>
                <c:pt idx="178">
                  <c:v>-0.10000001202085533</c:v>
                </c:pt>
                <c:pt idx="179">
                  <c:v>-1.2000007629602863E-2</c:v>
                </c:pt>
                <c:pt idx="180">
                  <c:v>0.19200010830396655</c:v>
                </c:pt>
                <c:pt idx="181">
                  <c:v>-0.17599996884084324</c:v>
                </c:pt>
                <c:pt idx="182">
                  <c:v>-0.15599999486167665</c:v>
                </c:pt>
                <c:pt idx="183">
                  <c:v>-3.9999884829982459E-3</c:v>
                </c:pt>
                <c:pt idx="184">
                  <c:v>0.53600006777943254</c:v>
                </c:pt>
                <c:pt idx="185">
                  <c:v>0.29600006969024156</c:v>
                </c:pt>
                <c:pt idx="186">
                  <c:v>2.7999963337162325E-2</c:v>
                </c:pt>
                <c:pt idx="187">
                  <c:v>-3.5999979819101163E-2</c:v>
                </c:pt>
                <c:pt idx="188">
                  <c:v>0.1360000390552874</c:v>
                </c:pt>
                <c:pt idx="189">
                  <c:v>-0.27600004914002585</c:v>
                </c:pt>
                <c:pt idx="190">
                  <c:v>-1.2000007629602863E-2</c:v>
                </c:pt>
                <c:pt idx="191">
                  <c:v>-0.10800000688957691</c:v>
                </c:pt>
                <c:pt idx="192">
                  <c:v>7.9998543012562359E-3</c:v>
                </c:pt>
                <c:pt idx="193">
                  <c:v>-0.13199995285861085</c:v>
                </c:pt>
                <c:pt idx="194">
                  <c:v>-0.13999998500466057</c:v>
                </c:pt>
                <c:pt idx="195">
                  <c:v>3.1999918105977673E-2</c:v>
                </c:pt>
                <c:pt idx="196">
                  <c:v>5.2000202162036074E-2</c:v>
                </c:pt>
                <c:pt idx="197">
                  <c:v>0.19600006648568796</c:v>
                </c:pt>
                <c:pt idx="198">
                  <c:v>5.5999893014649103E-2</c:v>
                </c:pt>
                <c:pt idx="199">
                  <c:v>-6.4000014975623395E-2</c:v>
                </c:pt>
                <c:pt idx="200">
                  <c:v>-0.20799998812497802</c:v>
                </c:pt>
                <c:pt idx="201">
                  <c:v>0</c:v>
                </c:pt>
                <c:pt idx="202">
                  <c:v>-6.0000008227641441E-2</c:v>
                </c:pt>
                <c:pt idx="203">
                  <c:v>-0.11599998792987816</c:v>
                </c:pt>
                <c:pt idx="204">
                  <c:v>8.7999947320468452E-2</c:v>
                </c:pt>
                <c:pt idx="205">
                  <c:v>1.5999841861204456E-2</c:v>
                </c:pt>
                <c:pt idx="206">
                  <c:v>-0.20400001258742925</c:v>
                </c:pt>
                <c:pt idx="207">
                  <c:v>-4.7999973124685236E-2</c:v>
                </c:pt>
                <c:pt idx="208">
                  <c:v>-0.10000001202085533</c:v>
                </c:pt>
                <c:pt idx="209">
                  <c:v>-4.7999973124685236E-2</c:v>
                </c:pt>
                <c:pt idx="210">
                  <c:v>-4.4000040360117884E-2</c:v>
                </c:pt>
                <c:pt idx="211">
                  <c:v>5.5999893014649103E-2</c:v>
                </c:pt>
                <c:pt idx="212">
                  <c:v>-8.0000078469378653E-3</c:v>
                </c:pt>
                <c:pt idx="213">
                  <c:v>-0.15199999382009946</c:v>
                </c:pt>
                <c:pt idx="214">
                  <c:v>3.9999916521464819E-2</c:v>
                </c:pt>
                <c:pt idx="215">
                  <c:v>-1.6000019240888751E-2</c:v>
                </c:pt>
                <c:pt idx="216">
                  <c:v>0.23199989752166947</c:v>
                </c:pt>
                <c:pt idx="217">
                  <c:v>2.4000205147761185E-2</c:v>
                </c:pt>
                <c:pt idx="218">
                  <c:v>-0.22399999838011689</c:v>
                </c:pt>
                <c:pt idx="219">
                  <c:v>-7.5999985111945528E-2</c:v>
                </c:pt>
                <c:pt idx="220">
                  <c:v>-0.15999998632784901</c:v>
                </c:pt>
                <c:pt idx="221">
                  <c:v>-0.18800003977577306</c:v>
                </c:pt>
                <c:pt idx="222">
                  <c:v>-1.6000019240888751E-2</c:v>
                </c:pt>
                <c:pt idx="223">
                  <c:v>9.1999852227030429E-2</c:v>
                </c:pt>
                <c:pt idx="224">
                  <c:v>1.1999861880175884E-2</c:v>
                </c:pt>
                <c:pt idx="225">
                  <c:v>1.1999861880175884E-2</c:v>
                </c:pt>
                <c:pt idx="226">
                  <c:v>-8.4000005320998716E-2</c:v>
                </c:pt>
                <c:pt idx="227">
                  <c:v>-0.10800000688957691</c:v>
                </c:pt>
                <c:pt idx="228">
                  <c:v>-4.7999973124685236E-2</c:v>
                </c:pt>
                <c:pt idx="229">
                  <c:v>0.27599990854971224</c:v>
                </c:pt>
                <c:pt idx="230">
                  <c:v>0.15600004087171662</c:v>
                </c:pt>
                <c:pt idx="231">
                  <c:v>-3.1999992413563695E-2</c:v>
                </c:pt>
                <c:pt idx="232">
                  <c:v>-0.28400000761541405</c:v>
                </c:pt>
                <c:pt idx="233">
                  <c:v>-6.7999998076907833E-2</c:v>
                </c:pt>
                <c:pt idx="234">
                  <c:v>0.19999994402946111</c:v>
                </c:pt>
                <c:pt idx="235">
                  <c:v>-1.6000019240888751E-2</c:v>
                </c:pt>
                <c:pt idx="236">
                  <c:v>0.16799984399953929</c:v>
                </c:pt>
                <c:pt idx="237">
                  <c:v>0.12800000404374551</c:v>
                </c:pt>
                <c:pt idx="238">
                  <c:v>0.12399986091386854</c:v>
                </c:pt>
                <c:pt idx="239">
                  <c:v>0.12000007763852631</c:v>
                </c:pt>
                <c:pt idx="240">
                  <c:v>-1.999999712894511E-2</c:v>
                </c:pt>
                <c:pt idx="241">
                  <c:v>6.0000150852694237E-2</c:v>
                </c:pt>
                <c:pt idx="242">
                  <c:v>0.57200004720343878</c:v>
                </c:pt>
                <c:pt idx="243">
                  <c:v>-8.7999994486522376E-2</c:v>
                </c:pt>
                <c:pt idx="244">
                  <c:v>-2.800000838205384E-2</c:v>
                </c:pt>
                <c:pt idx="245">
                  <c:v>-3.1999992413563695E-2</c:v>
                </c:pt>
                <c:pt idx="246">
                  <c:v>-0.12799997178724998</c:v>
                </c:pt>
                <c:pt idx="247">
                  <c:v>0.43600002161413798</c:v>
                </c:pt>
                <c:pt idx="248">
                  <c:v>-1.6000019240888751E-2</c:v>
                </c:pt>
                <c:pt idx="249">
                  <c:v>-1.6000019240888751E-2</c:v>
                </c:pt>
                <c:pt idx="250">
                  <c:v>0.17600006184338962</c:v>
                </c:pt>
                <c:pt idx="251">
                  <c:v>0.16000008508796787</c:v>
                </c:pt>
                <c:pt idx="252">
                  <c:v>2.0000201959477083E-2</c:v>
                </c:pt>
                <c:pt idx="253">
                  <c:v>-0.20400001258742925</c:v>
                </c:pt>
                <c:pt idx="254">
                  <c:v>4.0000598041203331E-3</c:v>
                </c:pt>
                <c:pt idx="255">
                  <c:v>-6.7999998076907833E-2</c:v>
                </c:pt>
                <c:pt idx="256">
                  <c:v>-0.12399998772170974</c:v>
                </c:pt>
                <c:pt idx="257">
                  <c:v>0.26800007808447085</c:v>
                </c:pt>
                <c:pt idx="258">
                  <c:v>-5.6000018662609952E-2</c:v>
                </c:pt>
                <c:pt idx="259">
                  <c:v>-0.14799999056158644</c:v>
                </c:pt>
                <c:pt idx="260">
                  <c:v>7.9999825411581918E-2</c:v>
                </c:pt>
                <c:pt idx="261">
                  <c:v>-5.2000001157207834E-2</c:v>
                </c:pt>
                <c:pt idx="262">
                  <c:v>0.14400006308399071</c:v>
                </c:pt>
                <c:pt idx="263">
                  <c:v>-0.59199998056637215</c:v>
                </c:pt>
                <c:pt idx="264">
                  <c:v>2.7999963337162325E-2</c:v>
                </c:pt>
                <c:pt idx="265">
                  <c:v>-0.10800000688957691</c:v>
                </c:pt>
                <c:pt idx="266">
                  <c:v>-0.1040000070912652</c:v>
                </c:pt>
                <c:pt idx="267">
                  <c:v>-0.1640000015351801</c:v>
                </c:pt>
                <c:pt idx="268">
                  <c:v>1.1999861880175884E-2</c:v>
                </c:pt>
                <c:pt idx="269">
                  <c:v>0.25600005613261306</c:v>
                </c:pt>
                <c:pt idx="270">
                  <c:v>0.10399995503396778</c:v>
                </c:pt>
                <c:pt idx="271">
                  <c:v>-0.1040000070912652</c:v>
                </c:pt>
                <c:pt idx="272">
                  <c:v>0.17999993168768094</c:v>
                </c:pt>
                <c:pt idx="273">
                  <c:v>-7.5999985111945528E-2</c:v>
                </c:pt>
                <c:pt idx="274">
                  <c:v>-6.4000014975623395E-2</c:v>
                </c:pt>
                <c:pt idx="275">
                  <c:v>0.68800002205523525</c:v>
                </c:pt>
                <c:pt idx="276">
                  <c:v>-0.28400000761541405</c:v>
                </c:pt>
                <c:pt idx="277">
                  <c:v>0.20800012492212774</c:v>
                </c:pt>
                <c:pt idx="278">
                  <c:v>-3.9999884829982459E-3</c:v>
                </c:pt>
                <c:pt idx="279">
                  <c:v>0.36799997850289007</c:v>
                </c:pt>
                <c:pt idx="280">
                  <c:v>-0.11599998792987816</c:v>
                </c:pt>
                <c:pt idx="281">
                  <c:v>0.10800013790258824</c:v>
                </c:pt>
                <c:pt idx="282">
                  <c:v>0.13999990679436869</c:v>
                </c:pt>
                <c:pt idx="283">
                  <c:v>-6.7999998076907833E-2</c:v>
                </c:pt>
                <c:pt idx="284">
                  <c:v>-8.0000078469378653E-3</c:v>
                </c:pt>
                <c:pt idx="285">
                  <c:v>-2.800000838205384E-2</c:v>
                </c:pt>
                <c:pt idx="286">
                  <c:v>-0.11200000251787265</c:v>
                </c:pt>
                <c:pt idx="287">
                  <c:v>-9.5999968740855521E-2</c:v>
                </c:pt>
                <c:pt idx="288">
                  <c:v>-0.13999998500466057</c:v>
                </c:pt>
                <c:pt idx="289">
                  <c:v>0.17200011788993216</c:v>
                </c:pt>
                <c:pt idx="290">
                  <c:v>-0.1040000070912652</c:v>
                </c:pt>
                <c:pt idx="291">
                  <c:v>-0.12399998772170974</c:v>
                </c:pt>
                <c:pt idx="292">
                  <c:v>1.5999841861204456E-2</c:v>
                </c:pt>
                <c:pt idx="293">
                  <c:v>-9.1999989289468453E-2</c:v>
                </c:pt>
                <c:pt idx="294">
                  <c:v>-4.7999973124685236E-2</c:v>
                </c:pt>
                <c:pt idx="295">
                  <c:v>-0.15999998632784901</c:v>
                </c:pt>
                <c:pt idx="296">
                  <c:v>-0.12799997178724998</c:v>
                </c:pt>
                <c:pt idx="297">
                  <c:v>-0.27999995654602317</c:v>
                </c:pt>
                <c:pt idx="298">
                  <c:v>9.1999852227030429E-2</c:v>
                </c:pt>
                <c:pt idx="299">
                  <c:v>-1.6000019240888751E-2</c:v>
                </c:pt>
                <c:pt idx="300">
                  <c:v>1.1999861880175884E-2</c:v>
                </c:pt>
                <c:pt idx="301">
                  <c:v>-1.2000007629602863E-2</c:v>
                </c:pt>
                <c:pt idx="302">
                  <c:v>-4.7999973124685236E-2</c:v>
                </c:pt>
                <c:pt idx="303">
                  <c:v>-0.24399996147901837</c:v>
                </c:pt>
                <c:pt idx="304">
                  <c:v>2.0000201959477083E-2</c:v>
                </c:pt>
                <c:pt idx="305">
                  <c:v>5.2000202162036074E-2</c:v>
                </c:pt>
                <c:pt idx="306">
                  <c:v>-8.0000078469378653E-3</c:v>
                </c:pt>
                <c:pt idx="307">
                  <c:v>0.1480001653517212</c:v>
                </c:pt>
                <c:pt idx="308">
                  <c:v>0.12000007763852631</c:v>
                </c:pt>
                <c:pt idx="309">
                  <c:v>7.5999989635786497E-2</c:v>
                </c:pt>
                <c:pt idx="310">
                  <c:v>-8.0000045088117755E-2</c:v>
                </c:pt>
                <c:pt idx="311">
                  <c:v>-9.5999968740855521E-2</c:v>
                </c:pt>
                <c:pt idx="312">
                  <c:v>0.26000002332559408</c:v>
                </c:pt>
                <c:pt idx="313">
                  <c:v>-2.4000034017039793E-2</c:v>
                </c:pt>
                <c:pt idx="314">
                  <c:v>3.6000158320047139E-2</c:v>
                </c:pt>
                <c:pt idx="315">
                  <c:v>-9.5999968740855521E-2</c:v>
                </c:pt>
                <c:pt idx="316">
                  <c:v>7.9999825411581918E-2</c:v>
                </c:pt>
                <c:pt idx="317">
                  <c:v>0.34799997861107174</c:v>
                </c:pt>
                <c:pt idx="318">
                  <c:v>-0.14799999056158644</c:v>
                </c:pt>
                <c:pt idx="319">
                  <c:v>0.26800007808447085</c:v>
                </c:pt>
                <c:pt idx="320">
                  <c:v>-6.7999998076907833E-2</c:v>
                </c:pt>
                <c:pt idx="321">
                  <c:v>-8.4000005320998716E-2</c:v>
                </c:pt>
                <c:pt idx="322">
                  <c:v>-1.2000007629602863E-2</c:v>
                </c:pt>
                <c:pt idx="323">
                  <c:v>5.2000202162036074E-2</c:v>
                </c:pt>
                <c:pt idx="324">
                  <c:v>0.10399995503396778</c:v>
                </c:pt>
                <c:pt idx="325">
                  <c:v>2.4000205147761185E-2</c:v>
                </c:pt>
                <c:pt idx="326">
                  <c:v>-8.0000045088117755E-2</c:v>
                </c:pt>
                <c:pt idx="327">
                  <c:v>-0.42799996666713319</c:v>
                </c:pt>
                <c:pt idx="328">
                  <c:v>-3.5999979819101163E-2</c:v>
                </c:pt>
                <c:pt idx="329">
                  <c:v>6.0000150852694237E-2</c:v>
                </c:pt>
                <c:pt idx="330">
                  <c:v>2.0000201959477083E-2</c:v>
                </c:pt>
                <c:pt idx="331">
                  <c:v>-8.0000078469378653E-3</c:v>
                </c:pt>
                <c:pt idx="332">
                  <c:v>0.15600004087171662</c:v>
                </c:pt>
                <c:pt idx="333">
                  <c:v>-0.1040000070912652</c:v>
                </c:pt>
                <c:pt idx="334">
                  <c:v>-0.10000001202085533</c:v>
                </c:pt>
                <c:pt idx="335">
                  <c:v>-4.7999973124685236E-2</c:v>
                </c:pt>
                <c:pt idx="336">
                  <c:v>-7.2000010026462599E-2</c:v>
                </c:pt>
                <c:pt idx="337">
                  <c:v>0.12800000404374551</c:v>
                </c:pt>
                <c:pt idx="338">
                  <c:v>-0.18800003977577306</c:v>
                </c:pt>
                <c:pt idx="339">
                  <c:v>-0.14399999524782625</c:v>
                </c:pt>
                <c:pt idx="340">
                  <c:v>-0.19999994482472591</c:v>
                </c:pt>
                <c:pt idx="341">
                  <c:v>-4.7999973124685236E-2</c:v>
                </c:pt>
                <c:pt idx="342">
                  <c:v>-4.7999973124685236E-2</c:v>
                </c:pt>
                <c:pt idx="343">
                  <c:v>-0.33599997716171309</c:v>
                </c:pt>
                <c:pt idx="344">
                  <c:v>3.6000158320047139E-2</c:v>
                </c:pt>
                <c:pt idx="345">
                  <c:v>-3.5999979819101163E-2</c:v>
                </c:pt>
                <c:pt idx="346">
                  <c:v>-6.7999998076907833E-2</c:v>
                </c:pt>
                <c:pt idx="347">
                  <c:v>-5.2000001157207834E-2</c:v>
                </c:pt>
                <c:pt idx="348">
                  <c:v>-0.12399998772170974</c:v>
                </c:pt>
                <c:pt idx="349">
                  <c:v>-8.4000005320998716E-2</c:v>
                </c:pt>
                <c:pt idx="350">
                  <c:v>-0.23199998197663385</c:v>
                </c:pt>
                <c:pt idx="351">
                  <c:v>-8.0000045088117755E-2</c:v>
                </c:pt>
                <c:pt idx="352">
                  <c:v>-0.13999998500466057</c:v>
                </c:pt>
                <c:pt idx="353">
                  <c:v>-1.999999712894511E-2</c:v>
                </c:pt>
                <c:pt idx="354">
                  <c:v>-3.9999884829982459E-3</c:v>
                </c:pt>
                <c:pt idx="355">
                  <c:v>-8.0000078469378653E-3</c:v>
                </c:pt>
                <c:pt idx="356">
                  <c:v>8.7999947320468452E-2</c:v>
                </c:pt>
                <c:pt idx="357">
                  <c:v>-1.6000019240888751E-2</c:v>
                </c:pt>
                <c:pt idx="358">
                  <c:v>-6.4000014975623395E-2</c:v>
                </c:pt>
                <c:pt idx="359">
                  <c:v>-0.15599999486167665</c:v>
                </c:pt>
                <c:pt idx="360">
                  <c:v>-9.1999989289468453E-2</c:v>
                </c:pt>
                <c:pt idx="361">
                  <c:v>1.1999861880175884E-2</c:v>
                </c:pt>
                <c:pt idx="362">
                  <c:v>0.11600001737859271</c:v>
                </c:pt>
                <c:pt idx="363">
                  <c:v>0.20800012492212774</c:v>
                </c:pt>
                <c:pt idx="364">
                  <c:v>-0.61999997874483981</c:v>
                </c:pt>
                <c:pt idx="365">
                  <c:v>5.2000202162036074E-2</c:v>
                </c:pt>
                <c:pt idx="366">
                  <c:v>0</c:v>
                </c:pt>
                <c:pt idx="367">
                  <c:v>5.2000202162036074E-2</c:v>
                </c:pt>
                <c:pt idx="368">
                  <c:v>0.1360000390552874</c:v>
                </c:pt>
                <c:pt idx="369">
                  <c:v>0.11200005643830732</c:v>
                </c:pt>
                <c:pt idx="370">
                  <c:v>-0.12799997178724998</c:v>
                </c:pt>
                <c:pt idx="371">
                  <c:v>-4.000002401847047E-2</c:v>
                </c:pt>
                <c:pt idx="372">
                  <c:v>0.15600004087171662</c:v>
                </c:pt>
                <c:pt idx="373">
                  <c:v>-0.12399998772170974</c:v>
                </c:pt>
                <c:pt idx="374">
                  <c:v>9.1999852227030429E-2</c:v>
                </c:pt>
                <c:pt idx="375">
                  <c:v>-5.2000001157207834E-2</c:v>
                </c:pt>
                <c:pt idx="376">
                  <c:v>0.24000003174437234</c:v>
                </c:pt>
                <c:pt idx="377">
                  <c:v>-1.999999712894511E-2</c:v>
                </c:pt>
                <c:pt idx="378">
                  <c:v>4.0000598041203331E-3</c:v>
                </c:pt>
                <c:pt idx="379">
                  <c:v>2.0000201959477083E-2</c:v>
                </c:pt>
                <c:pt idx="380">
                  <c:v>0.26800007808447085</c:v>
                </c:pt>
                <c:pt idx="381">
                  <c:v>-6.7999998076907833E-2</c:v>
                </c:pt>
                <c:pt idx="382">
                  <c:v>-3.1999992413563695E-2</c:v>
                </c:pt>
                <c:pt idx="383">
                  <c:v>3.6000158320047139E-2</c:v>
                </c:pt>
                <c:pt idx="384">
                  <c:v>-0.17999994855698678</c:v>
                </c:pt>
                <c:pt idx="385">
                  <c:v>-1.999999712894511E-2</c:v>
                </c:pt>
                <c:pt idx="386">
                  <c:v>-7.5999985111945528E-2</c:v>
                </c:pt>
                <c:pt idx="387">
                  <c:v>3.1999918105977673E-2</c:v>
                </c:pt>
                <c:pt idx="388">
                  <c:v>7.5999989635786497E-2</c:v>
                </c:pt>
                <c:pt idx="389">
                  <c:v>-6.0000008227641441E-2</c:v>
                </c:pt>
                <c:pt idx="390">
                  <c:v>4.0000598041203331E-3</c:v>
                </c:pt>
                <c:pt idx="391">
                  <c:v>0</c:v>
                </c:pt>
                <c:pt idx="392">
                  <c:v>1.5999841861204456E-2</c:v>
                </c:pt>
                <c:pt idx="393">
                  <c:v>0.10399995503396778</c:v>
                </c:pt>
                <c:pt idx="394">
                  <c:v>-3.9999884829982459E-3</c:v>
                </c:pt>
                <c:pt idx="395">
                  <c:v>6.3999865963009731E-2</c:v>
                </c:pt>
                <c:pt idx="396">
                  <c:v>-0.15199999382009946</c:v>
                </c:pt>
                <c:pt idx="397">
                  <c:v>1.5999841861204456E-2</c:v>
                </c:pt>
                <c:pt idx="398">
                  <c:v>-1.999999712894511E-2</c:v>
                </c:pt>
                <c:pt idx="399">
                  <c:v>0.11200005643830732</c:v>
                </c:pt>
                <c:pt idx="400">
                  <c:v>-4.7999973124685236E-2</c:v>
                </c:pt>
                <c:pt idx="401">
                  <c:v>5.2000202162036074E-2</c:v>
                </c:pt>
                <c:pt idx="402">
                  <c:v>0.14400006308399071</c:v>
                </c:pt>
                <c:pt idx="403">
                  <c:v>9.1999852227030429E-2</c:v>
                </c:pt>
                <c:pt idx="404">
                  <c:v>0.23199989752166947</c:v>
                </c:pt>
                <c:pt idx="405">
                  <c:v>-4.7999973124685236E-2</c:v>
                </c:pt>
                <c:pt idx="406">
                  <c:v>0.16399992993538054</c:v>
                </c:pt>
                <c:pt idx="407">
                  <c:v>-6.7999998076907833E-2</c:v>
                </c:pt>
                <c:pt idx="408">
                  <c:v>-0.15999998632784901</c:v>
                </c:pt>
                <c:pt idx="409">
                  <c:v>-6.4000014975623395E-2</c:v>
                </c:pt>
                <c:pt idx="410">
                  <c:v>0.10800013790258824</c:v>
                </c:pt>
                <c:pt idx="411">
                  <c:v>9.1999852227030429E-2</c:v>
                </c:pt>
                <c:pt idx="412">
                  <c:v>0.4240000886585632</c:v>
                </c:pt>
                <c:pt idx="413">
                  <c:v>0.2039999910894886</c:v>
                </c:pt>
                <c:pt idx="414">
                  <c:v>-0.11200000251787265</c:v>
                </c:pt>
                <c:pt idx="415">
                  <c:v>7.5999989635786497E-2</c:v>
                </c:pt>
                <c:pt idx="416">
                  <c:v>4.7999908438290384E-2</c:v>
                </c:pt>
                <c:pt idx="417">
                  <c:v>-0.11999999416544631</c:v>
                </c:pt>
                <c:pt idx="418">
                  <c:v>-0.16800000199720139</c:v>
                </c:pt>
                <c:pt idx="419">
                  <c:v>-3.5999979819101163E-2</c:v>
                </c:pt>
                <c:pt idx="420">
                  <c:v>-9.5999968740855521E-2</c:v>
                </c:pt>
                <c:pt idx="421">
                  <c:v>0.16000008508796787</c:v>
                </c:pt>
                <c:pt idx="422">
                  <c:v>0.30399996523581618</c:v>
                </c:pt>
                <c:pt idx="423">
                  <c:v>7.2000126026313435E-2</c:v>
                </c:pt>
                <c:pt idx="424">
                  <c:v>0.10800013790258824</c:v>
                </c:pt>
                <c:pt idx="425">
                  <c:v>-5.6000018662609952E-2</c:v>
                </c:pt>
                <c:pt idx="426">
                  <c:v>5.5999893014649103E-2</c:v>
                </c:pt>
                <c:pt idx="427">
                  <c:v>-2.800000838205384E-2</c:v>
                </c:pt>
                <c:pt idx="428">
                  <c:v>4.4000087613418476E-2</c:v>
                </c:pt>
                <c:pt idx="429">
                  <c:v>0.18799987396299672</c:v>
                </c:pt>
                <c:pt idx="430">
                  <c:v>0.10399995503396778</c:v>
                </c:pt>
                <c:pt idx="431">
                  <c:v>7.2000126026313435E-2</c:v>
                </c:pt>
                <c:pt idx="432">
                  <c:v>-1.335999977161713</c:v>
                </c:pt>
                <c:pt idx="433">
                  <c:v>-0.12399998772170974</c:v>
                </c:pt>
                <c:pt idx="434">
                  <c:v>0.15199984389142607</c:v>
                </c:pt>
                <c:pt idx="435">
                  <c:v>-1.2000007629602863E-2</c:v>
                </c:pt>
                <c:pt idx="436">
                  <c:v>-8.0000045088117755E-2</c:v>
                </c:pt>
                <c:pt idx="437">
                  <c:v>5.2000202162036074E-2</c:v>
                </c:pt>
                <c:pt idx="438">
                  <c:v>-2.4000034017039793E-2</c:v>
                </c:pt>
                <c:pt idx="439">
                  <c:v>-7.2000010026462599E-2</c:v>
                </c:pt>
                <c:pt idx="440">
                  <c:v>2.7999963337162325E-2</c:v>
                </c:pt>
                <c:pt idx="441">
                  <c:v>-1.999999712894511E-2</c:v>
                </c:pt>
                <c:pt idx="442">
                  <c:v>-2.4000034017039793E-2</c:v>
                </c:pt>
                <c:pt idx="443">
                  <c:v>-0.33199999764433352</c:v>
                </c:pt>
                <c:pt idx="444">
                  <c:v>0.28800003201294683</c:v>
                </c:pt>
                <c:pt idx="445">
                  <c:v>0.10800013790258824</c:v>
                </c:pt>
                <c:pt idx="446">
                  <c:v>-4.7999973124685236E-2</c:v>
                </c:pt>
                <c:pt idx="447">
                  <c:v>0.50000003801006943</c:v>
                </c:pt>
                <c:pt idx="448">
                  <c:v>-2.800000838205384E-2</c:v>
                </c:pt>
                <c:pt idx="449">
                  <c:v>-8.0000078469378653E-3</c:v>
                </c:pt>
                <c:pt idx="450">
                  <c:v>0.23600010514303973</c:v>
                </c:pt>
                <c:pt idx="451">
                  <c:v>-0.21999997114977751</c:v>
                </c:pt>
                <c:pt idx="452">
                  <c:v>-6.0000008227641441E-2</c:v>
                </c:pt>
                <c:pt idx="453">
                  <c:v>0.19999994402946111</c:v>
                </c:pt>
                <c:pt idx="454">
                  <c:v>-1.6000019240888751E-2</c:v>
                </c:pt>
                <c:pt idx="455">
                  <c:v>-3.9999884829982459E-3</c:v>
                </c:pt>
                <c:pt idx="456">
                  <c:v>-0.2719999866108726</c:v>
                </c:pt>
                <c:pt idx="457">
                  <c:v>-0.15999998632784901</c:v>
                </c:pt>
                <c:pt idx="458">
                  <c:v>1.1999861880175884E-2</c:v>
                </c:pt>
                <c:pt idx="459">
                  <c:v>-0.19200002634057783</c:v>
                </c:pt>
                <c:pt idx="460">
                  <c:v>-4.4000040360117884E-2</c:v>
                </c:pt>
                <c:pt idx="461">
                  <c:v>0.1360000390552874</c:v>
                </c:pt>
                <c:pt idx="462">
                  <c:v>-4.4000040360117884E-2</c:v>
                </c:pt>
                <c:pt idx="463">
                  <c:v>0.16399992993538054</c:v>
                </c:pt>
                <c:pt idx="464">
                  <c:v>4.0000598041203331E-3</c:v>
                </c:pt>
                <c:pt idx="465">
                  <c:v>1.1999861880175884E-2</c:v>
                </c:pt>
                <c:pt idx="466">
                  <c:v>0.13199985689395041</c:v>
                </c:pt>
                <c:pt idx="467">
                  <c:v>-0.12799997178724998</c:v>
                </c:pt>
                <c:pt idx="468">
                  <c:v>6.7999869518498665E-2</c:v>
                </c:pt>
                <c:pt idx="469">
                  <c:v>0.10399995503396778</c:v>
                </c:pt>
                <c:pt idx="470">
                  <c:v>-1.3680000282803606</c:v>
                </c:pt>
                <c:pt idx="471">
                  <c:v>2.7999963337162325E-2</c:v>
                </c:pt>
                <c:pt idx="472">
                  <c:v>-0.11599998792987816</c:v>
                </c:pt>
                <c:pt idx="473">
                  <c:v>0.12399986091386854</c:v>
                </c:pt>
                <c:pt idx="474">
                  <c:v>-0.12799997178724998</c:v>
                </c:pt>
                <c:pt idx="475">
                  <c:v>9.1999852227030429E-2</c:v>
                </c:pt>
                <c:pt idx="476">
                  <c:v>0.33600000011169484</c:v>
                </c:pt>
                <c:pt idx="477">
                  <c:v>-3.1999992413563695E-2</c:v>
                </c:pt>
                <c:pt idx="478">
                  <c:v>2.4000205147761185E-2</c:v>
                </c:pt>
                <c:pt idx="479">
                  <c:v>2.4000205147761185E-2</c:v>
                </c:pt>
                <c:pt idx="480">
                  <c:v>0.28400006294527053</c:v>
                </c:pt>
                <c:pt idx="481">
                  <c:v>-0.13599997626603252</c:v>
                </c:pt>
                <c:pt idx="482">
                  <c:v>3.6000158320047139E-2</c:v>
                </c:pt>
                <c:pt idx="483">
                  <c:v>0</c:v>
                </c:pt>
                <c:pt idx="484">
                  <c:v>2.4000205147761185E-2</c:v>
                </c:pt>
                <c:pt idx="485">
                  <c:v>-0.3080000300225445</c:v>
                </c:pt>
                <c:pt idx="486">
                  <c:v>-3.1999992413563695E-2</c:v>
                </c:pt>
                <c:pt idx="487">
                  <c:v>0.14400006308399071</c:v>
                </c:pt>
                <c:pt idx="488">
                  <c:v>0.23600010514303973</c:v>
                </c:pt>
                <c:pt idx="489">
                  <c:v>-8.4000005320998716E-2</c:v>
                </c:pt>
                <c:pt idx="490">
                  <c:v>-0.1040000070912652</c:v>
                </c:pt>
                <c:pt idx="491">
                  <c:v>-5.2000001157207834E-2</c:v>
                </c:pt>
                <c:pt idx="492">
                  <c:v>1.5999841861204456E-2</c:v>
                </c:pt>
                <c:pt idx="493">
                  <c:v>0.28400006294527053</c:v>
                </c:pt>
                <c:pt idx="494">
                  <c:v>-0.39600001420138808</c:v>
                </c:pt>
                <c:pt idx="495">
                  <c:v>0.11600001737859271</c:v>
                </c:pt>
                <c:pt idx="496">
                  <c:v>-8.4000005320998716E-2</c:v>
                </c:pt>
                <c:pt idx="497">
                  <c:v>3.9999916521464819E-2</c:v>
                </c:pt>
                <c:pt idx="498">
                  <c:v>-1.999999712894511E-2</c:v>
                </c:pt>
                <c:pt idx="499">
                  <c:v>-4.7999973124685236E-2</c:v>
                </c:pt>
                <c:pt idx="500">
                  <c:v>7.9998543012562359E-3</c:v>
                </c:pt>
                <c:pt idx="501">
                  <c:v>1.1999861880175884E-2</c:v>
                </c:pt>
                <c:pt idx="502">
                  <c:v>-1.999999712894511E-2</c:v>
                </c:pt>
                <c:pt idx="503">
                  <c:v>0.31999999411109487</c:v>
                </c:pt>
                <c:pt idx="504">
                  <c:v>0.30399996523581618</c:v>
                </c:pt>
                <c:pt idx="505">
                  <c:v>-0.21999997114977751</c:v>
                </c:pt>
                <c:pt idx="506">
                  <c:v>0.16799984399953929</c:v>
                </c:pt>
                <c:pt idx="507">
                  <c:v>6.7999869518498665E-2</c:v>
                </c:pt>
                <c:pt idx="508">
                  <c:v>0.17600006184338962</c:v>
                </c:pt>
                <c:pt idx="509">
                  <c:v>-1.6000019240888751E-2</c:v>
                </c:pt>
                <c:pt idx="510">
                  <c:v>-8.0000045088117755E-2</c:v>
                </c:pt>
                <c:pt idx="511">
                  <c:v>-1.999999712894511E-2</c:v>
                </c:pt>
                <c:pt idx="512">
                  <c:v>-0.11200000251787265</c:v>
                </c:pt>
                <c:pt idx="513">
                  <c:v>0.40799999919903823</c:v>
                </c:pt>
                <c:pt idx="514">
                  <c:v>3.9999916521464819E-2</c:v>
                </c:pt>
                <c:pt idx="515">
                  <c:v>4.7999908438290384E-2</c:v>
                </c:pt>
                <c:pt idx="516">
                  <c:v>0.1480001653517212</c:v>
                </c:pt>
                <c:pt idx="517">
                  <c:v>7.5999989635786497E-2</c:v>
                </c:pt>
                <c:pt idx="518">
                  <c:v>0.11200005643830732</c:v>
                </c:pt>
                <c:pt idx="519">
                  <c:v>-3.9999884829982459E-3</c:v>
                </c:pt>
                <c:pt idx="520">
                  <c:v>0</c:v>
                </c:pt>
                <c:pt idx="521">
                  <c:v>-6.7999998076907833E-2</c:v>
                </c:pt>
                <c:pt idx="522">
                  <c:v>8.7999947320468452E-2</c:v>
                </c:pt>
                <c:pt idx="523">
                  <c:v>3.1999918105977673E-2</c:v>
                </c:pt>
                <c:pt idx="524">
                  <c:v>7.5999989635786497E-2</c:v>
                </c:pt>
                <c:pt idx="525">
                  <c:v>-0.21199998874927678</c:v>
                </c:pt>
                <c:pt idx="526">
                  <c:v>-4.4000040360117884E-2</c:v>
                </c:pt>
                <c:pt idx="527">
                  <c:v>0.1360000390552874</c:v>
                </c:pt>
                <c:pt idx="528">
                  <c:v>6.7999869518498665E-2</c:v>
                </c:pt>
                <c:pt idx="529">
                  <c:v>0.16799984399953929</c:v>
                </c:pt>
                <c:pt idx="530">
                  <c:v>0.15199984389142607</c:v>
                </c:pt>
                <c:pt idx="531">
                  <c:v>-1.2000007629602863E-2</c:v>
                </c:pt>
                <c:pt idx="532">
                  <c:v>-8.0000045088117755E-2</c:v>
                </c:pt>
                <c:pt idx="533">
                  <c:v>-5.2000001157207834E-2</c:v>
                </c:pt>
                <c:pt idx="534">
                  <c:v>-0.37600003207746885</c:v>
                </c:pt>
                <c:pt idx="535">
                  <c:v>-0.68000003066851311</c:v>
                </c:pt>
                <c:pt idx="536">
                  <c:v>7.9998543012562359E-3</c:v>
                </c:pt>
                <c:pt idx="537">
                  <c:v>0.50400003270926941</c:v>
                </c:pt>
                <c:pt idx="538">
                  <c:v>-5.6000018662609952E-2</c:v>
                </c:pt>
                <c:pt idx="539">
                  <c:v>-0.17199998943907219</c:v>
                </c:pt>
                <c:pt idx="540">
                  <c:v>4.7999908438290384E-2</c:v>
                </c:pt>
                <c:pt idx="541">
                  <c:v>1.1999861880175884E-2</c:v>
                </c:pt>
                <c:pt idx="542">
                  <c:v>5.2000202162036074E-2</c:v>
                </c:pt>
                <c:pt idx="543">
                  <c:v>-3.5999979819101163E-2</c:v>
                </c:pt>
                <c:pt idx="544">
                  <c:v>0.12399986091386854</c:v>
                </c:pt>
                <c:pt idx="545">
                  <c:v>3.1999918105977673E-2</c:v>
                </c:pt>
                <c:pt idx="546">
                  <c:v>0.12800000404374551</c:v>
                </c:pt>
                <c:pt idx="547">
                  <c:v>6.7999869518498665E-2</c:v>
                </c:pt>
                <c:pt idx="548">
                  <c:v>-4.7999973124685236E-2</c:v>
                </c:pt>
                <c:pt idx="549">
                  <c:v>-4.4000040360117884E-2</c:v>
                </c:pt>
                <c:pt idx="550">
                  <c:v>6.0000150852694237E-2</c:v>
                </c:pt>
                <c:pt idx="551">
                  <c:v>5.2000202162036074E-2</c:v>
                </c:pt>
                <c:pt idx="552">
                  <c:v>-4.7999973124685236E-2</c:v>
                </c:pt>
                <c:pt idx="553">
                  <c:v>-0.17199998943907219</c:v>
                </c:pt>
                <c:pt idx="554">
                  <c:v>-0.50800009834646342</c:v>
                </c:pt>
                <c:pt idx="555">
                  <c:v>-0.25600001799000138</c:v>
                </c:pt>
                <c:pt idx="556">
                  <c:v>0.13199985689395041</c:v>
                </c:pt>
                <c:pt idx="557">
                  <c:v>8.7999947320468452E-2</c:v>
                </c:pt>
                <c:pt idx="558">
                  <c:v>-2.800000838205384E-2</c:v>
                </c:pt>
                <c:pt idx="559">
                  <c:v>0.12800000404374551</c:v>
                </c:pt>
                <c:pt idx="560">
                  <c:v>0</c:v>
                </c:pt>
                <c:pt idx="561">
                  <c:v>-0.15199999382009946</c:v>
                </c:pt>
                <c:pt idx="562">
                  <c:v>9.5999820424984603E-2</c:v>
                </c:pt>
                <c:pt idx="563">
                  <c:v>5.5999893014649103E-2</c:v>
                </c:pt>
                <c:pt idx="564">
                  <c:v>0.41199995001285561</c:v>
                </c:pt>
                <c:pt idx="565">
                  <c:v>7.5999989635786497E-2</c:v>
                </c:pt>
                <c:pt idx="566">
                  <c:v>-7.5999985111945528E-2</c:v>
                </c:pt>
                <c:pt idx="567">
                  <c:v>1.1999861880175884E-2</c:v>
                </c:pt>
                <c:pt idx="568">
                  <c:v>-0.21999997114977751</c:v>
                </c:pt>
                <c:pt idx="569">
                  <c:v>-3.1999992413563695E-2</c:v>
                </c:pt>
                <c:pt idx="570">
                  <c:v>8.4000067494370056E-2</c:v>
                </c:pt>
                <c:pt idx="571">
                  <c:v>-0.14399999524782625</c:v>
                </c:pt>
                <c:pt idx="572">
                  <c:v>-0.25600001799000138</c:v>
                </c:pt>
                <c:pt idx="573">
                  <c:v>-0.40399999079253562</c:v>
                </c:pt>
                <c:pt idx="574">
                  <c:v>-3.9999884829982459E-3</c:v>
                </c:pt>
                <c:pt idx="575">
                  <c:v>2.7999963337162325E-2</c:v>
                </c:pt>
                <c:pt idx="576">
                  <c:v>-4.7999973124685236E-2</c:v>
                </c:pt>
                <c:pt idx="577">
                  <c:v>8.4000067494370056E-2</c:v>
                </c:pt>
                <c:pt idx="578">
                  <c:v>6.0000150852694237E-2</c:v>
                </c:pt>
                <c:pt idx="579">
                  <c:v>0.11600001737859271</c:v>
                </c:pt>
                <c:pt idx="580">
                  <c:v>3.9999916521464819E-2</c:v>
                </c:pt>
                <c:pt idx="581">
                  <c:v>-0.12399998772170974</c:v>
                </c:pt>
                <c:pt idx="582">
                  <c:v>-3.1999992413563695E-2</c:v>
                </c:pt>
                <c:pt idx="583">
                  <c:v>0.1480001653517212</c:v>
                </c:pt>
                <c:pt idx="584">
                  <c:v>7.9998543012562359E-3</c:v>
                </c:pt>
                <c:pt idx="585">
                  <c:v>0.32399997624416127</c:v>
                </c:pt>
                <c:pt idx="586">
                  <c:v>0.13999990679436869</c:v>
                </c:pt>
                <c:pt idx="587">
                  <c:v>-3.5999979819101163E-2</c:v>
                </c:pt>
                <c:pt idx="588">
                  <c:v>-0.11200000251787265</c:v>
                </c:pt>
                <c:pt idx="589">
                  <c:v>-6.0000008227641441E-2</c:v>
                </c:pt>
                <c:pt idx="590">
                  <c:v>-3.1999992413563695E-2</c:v>
                </c:pt>
                <c:pt idx="591">
                  <c:v>0.16799984399953929</c:v>
                </c:pt>
                <c:pt idx="592">
                  <c:v>-1.2000007629602863E-2</c:v>
                </c:pt>
                <c:pt idx="593">
                  <c:v>-5.6000018662609952E-2</c:v>
                </c:pt>
                <c:pt idx="594">
                  <c:v>0.6800000193079635</c:v>
                </c:pt>
                <c:pt idx="595">
                  <c:v>-0.10000001202085533</c:v>
                </c:pt>
                <c:pt idx="596">
                  <c:v>-4.4000040360117884E-2</c:v>
                </c:pt>
                <c:pt idx="597">
                  <c:v>-5.6000018662609952E-2</c:v>
                </c:pt>
                <c:pt idx="598">
                  <c:v>-1.999999712894511E-2</c:v>
                </c:pt>
                <c:pt idx="599">
                  <c:v>5.2000202162036074E-2</c:v>
                </c:pt>
                <c:pt idx="600">
                  <c:v>-0.12399998772170974</c:v>
                </c:pt>
                <c:pt idx="601">
                  <c:v>7.9999825411581918E-2</c:v>
                </c:pt>
                <c:pt idx="602">
                  <c:v>4.0000598041203331E-3</c:v>
                </c:pt>
                <c:pt idx="603">
                  <c:v>-0.17599996884084324</c:v>
                </c:pt>
                <c:pt idx="604">
                  <c:v>3.9999916521464819E-2</c:v>
                </c:pt>
                <c:pt idx="605">
                  <c:v>3.6000158320047139E-2</c:v>
                </c:pt>
                <c:pt idx="606">
                  <c:v>0.19600006648568796</c:v>
                </c:pt>
                <c:pt idx="607">
                  <c:v>6.3999865963009731E-2</c:v>
                </c:pt>
                <c:pt idx="608">
                  <c:v>-0.92799987397368655</c:v>
                </c:pt>
                <c:pt idx="609">
                  <c:v>2.4000205147761185E-2</c:v>
                </c:pt>
                <c:pt idx="610">
                  <c:v>3.6000158320047139E-2</c:v>
                </c:pt>
                <c:pt idx="611">
                  <c:v>5.2000202162036074E-2</c:v>
                </c:pt>
                <c:pt idx="612">
                  <c:v>0.12000007763852631</c:v>
                </c:pt>
                <c:pt idx="613">
                  <c:v>2.0000201959477083E-2</c:v>
                </c:pt>
                <c:pt idx="614">
                  <c:v>0.10399995503396778</c:v>
                </c:pt>
                <c:pt idx="615">
                  <c:v>-0.11999999416544631</c:v>
                </c:pt>
                <c:pt idx="616">
                  <c:v>4.0000598041203331E-3</c:v>
                </c:pt>
                <c:pt idx="617">
                  <c:v>0</c:v>
                </c:pt>
                <c:pt idx="618">
                  <c:v>-0.11200000251787265</c:v>
                </c:pt>
                <c:pt idx="619">
                  <c:v>-7.5999985111945528E-2</c:v>
                </c:pt>
                <c:pt idx="620">
                  <c:v>3.1999918105977673E-2</c:v>
                </c:pt>
                <c:pt idx="621">
                  <c:v>-6.4000014975623395E-2</c:v>
                </c:pt>
                <c:pt idx="622">
                  <c:v>-3.1999992413563695E-2</c:v>
                </c:pt>
                <c:pt idx="623">
                  <c:v>-0.1040000070912652</c:v>
                </c:pt>
                <c:pt idx="624">
                  <c:v>3.9999916521464819E-2</c:v>
                </c:pt>
                <c:pt idx="625">
                  <c:v>0.12800000404374551</c:v>
                </c:pt>
                <c:pt idx="626">
                  <c:v>2.0000201959477083E-2</c:v>
                </c:pt>
                <c:pt idx="627">
                  <c:v>-2.800000838205384E-2</c:v>
                </c:pt>
                <c:pt idx="628">
                  <c:v>-5.2000001157207834E-2</c:v>
                </c:pt>
                <c:pt idx="629">
                  <c:v>6.0000150852694237E-2</c:v>
                </c:pt>
                <c:pt idx="630">
                  <c:v>0.86400000249097697</c:v>
                </c:pt>
                <c:pt idx="631">
                  <c:v>8.4000067494370056E-2</c:v>
                </c:pt>
                <c:pt idx="632">
                  <c:v>-6.0000008227641441E-2</c:v>
                </c:pt>
                <c:pt idx="633">
                  <c:v>1.1999861880175884E-2</c:v>
                </c:pt>
                <c:pt idx="634">
                  <c:v>-5.2000001157207834E-2</c:v>
                </c:pt>
                <c:pt idx="635">
                  <c:v>-2.800000838205384E-2</c:v>
                </c:pt>
                <c:pt idx="636">
                  <c:v>0.22000003093282272</c:v>
                </c:pt>
                <c:pt idx="637">
                  <c:v>-0.10800000688957691</c:v>
                </c:pt>
                <c:pt idx="638">
                  <c:v>-0.17999994855698678</c:v>
                </c:pt>
                <c:pt idx="639">
                  <c:v>6.0000150852694237E-2</c:v>
                </c:pt>
                <c:pt idx="640">
                  <c:v>-4.4000040360117884E-2</c:v>
                </c:pt>
                <c:pt idx="641">
                  <c:v>-1.2000007629602863E-2</c:v>
                </c:pt>
                <c:pt idx="642">
                  <c:v>-3.5999979819101163E-2</c:v>
                </c:pt>
                <c:pt idx="643">
                  <c:v>-1.999999712894511E-2</c:v>
                </c:pt>
                <c:pt idx="644">
                  <c:v>-1.999999712894511E-2</c:v>
                </c:pt>
                <c:pt idx="645">
                  <c:v>0.51200001536085515</c:v>
                </c:pt>
                <c:pt idx="646">
                  <c:v>-1.6000019240888751E-2</c:v>
                </c:pt>
                <c:pt idx="647">
                  <c:v>6.7999869518498665E-2</c:v>
                </c:pt>
                <c:pt idx="648">
                  <c:v>2.7999963337162325E-2</c:v>
                </c:pt>
                <c:pt idx="649">
                  <c:v>-0.12399998772170974</c:v>
                </c:pt>
                <c:pt idx="650">
                  <c:v>-0.29199998243865377</c:v>
                </c:pt>
                <c:pt idx="651">
                  <c:v>-0.13199995285861085</c:v>
                </c:pt>
                <c:pt idx="652">
                  <c:v>8.7999947320468452E-2</c:v>
                </c:pt>
                <c:pt idx="653">
                  <c:v>5.2000202162036074E-2</c:v>
                </c:pt>
                <c:pt idx="654">
                  <c:v>4.7999908438290384E-2</c:v>
                </c:pt>
                <c:pt idx="655">
                  <c:v>-0.13999998500466057</c:v>
                </c:pt>
                <c:pt idx="656">
                  <c:v>-0.31999999691707265</c:v>
                </c:pt>
                <c:pt idx="657">
                  <c:v>9.5999820424984603E-2</c:v>
                </c:pt>
                <c:pt idx="658">
                  <c:v>6.0000150852694237E-2</c:v>
                </c:pt>
                <c:pt idx="659">
                  <c:v>-0.12799997178724998</c:v>
                </c:pt>
                <c:pt idx="660">
                  <c:v>9.5999820424984603E-2</c:v>
                </c:pt>
                <c:pt idx="661">
                  <c:v>0.19600006648568796</c:v>
                </c:pt>
                <c:pt idx="662">
                  <c:v>0.26399990868373707</c:v>
                </c:pt>
                <c:pt idx="663">
                  <c:v>0.19200010830396655</c:v>
                </c:pt>
                <c:pt idx="664">
                  <c:v>-1.999999712894511E-2</c:v>
                </c:pt>
                <c:pt idx="665">
                  <c:v>2.4000205147761185E-2</c:v>
                </c:pt>
                <c:pt idx="666">
                  <c:v>-4.000002401847047E-2</c:v>
                </c:pt>
                <c:pt idx="667">
                  <c:v>-2.4000034017039793E-2</c:v>
                </c:pt>
                <c:pt idx="668">
                  <c:v>-3.1999992413563695E-2</c:v>
                </c:pt>
                <c:pt idx="669">
                  <c:v>-4.7999973124685236E-2</c:v>
                </c:pt>
                <c:pt idx="670">
                  <c:v>-8.7999994486522376E-2</c:v>
                </c:pt>
                <c:pt idx="671">
                  <c:v>2.7999963337162325E-2</c:v>
                </c:pt>
                <c:pt idx="672">
                  <c:v>-4.7999973124685236E-2</c:v>
                </c:pt>
                <c:pt idx="673">
                  <c:v>-0.18800003977577306</c:v>
                </c:pt>
                <c:pt idx="674">
                  <c:v>0.49600003811442489</c:v>
                </c:pt>
                <c:pt idx="675">
                  <c:v>-3.9999884829982459E-3</c:v>
                </c:pt>
                <c:pt idx="676">
                  <c:v>-0.11200000251787265</c:v>
                </c:pt>
                <c:pt idx="677">
                  <c:v>-0.19600000008555332</c:v>
                </c:pt>
                <c:pt idx="678">
                  <c:v>7.9999825411581918E-2</c:v>
                </c:pt>
                <c:pt idx="679">
                  <c:v>-0.12399998772170974</c:v>
                </c:pt>
                <c:pt idx="680">
                  <c:v>0.1360000390552874</c:v>
                </c:pt>
                <c:pt idx="681">
                  <c:v>-7.2000010026462599E-2</c:v>
                </c:pt>
                <c:pt idx="682">
                  <c:v>0.24400011781443925</c:v>
                </c:pt>
                <c:pt idx="683">
                  <c:v>-4.7999973124685236E-2</c:v>
                </c:pt>
                <c:pt idx="684">
                  <c:v>0.21600006950685441</c:v>
                </c:pt>
                <c:pt idx="685">
                  <c:v>-8.0000078469378653E-3</c:v>
                </c:pt>
                <c:pt idx="686">
                  <c:v>-3.5999979819101163E-2</c:v>
                </c:pt>
                <c:pt idx="687">
                  <c:v>-0.17999994855698678</c:v>
                </c:pt>
                <c:pt idx="688">
                  <c:v>-0.22800001373475798</c:v>
                </c:pt>
                <c:pt idx="689">
                  <c:v>0.21199997668398718</c:v>
                </c:pt>
                <c:pt idx="690">
                  <c:v>0.15199984389142607</c:v>
                </c:pt>
                <c:pt idx="691">
                  <c:v>-8.0000078469378653E-3</c:v>
                </c:pt>
                <c:pt idx="692">
                  <c:v>2.7999963337162325E-2</c:v>
                </c:pt>
                <c:pt idx="693">
                  <c:v>0.13999990679436869</c:v>
                </c:pt>
                <c:pt idx="694">
                  <c:v>-1.6479999271193855</c:v>
                </c:pt>
                <c:pt idx="695">
                  <c:v>2.0000201959477083E-2</c:v>
                </c:pt>
                <c:pt idx="696">
                  <c:v>4.0000598041203331E-3</c:v>
                </c:pt>
                <c:pt idx="697">
                  <c:v>1.5999841861204456E-2</c:v>
                </c:pt>
                <c:pt idx="698">
                  <c:v>9.5999820424984603E-2</c:v>
                </c:pt>
                <c:pt idx="699">
                  <c:v>4.0000598041203331E-3</c:v>
                </c:pt>
                <c:pt idx="700">
                  <c:v>-0.29199998243865377</c:v>
                </c:pt>
                <c:pt idx="701">
                  <c:v>-1.2000007629602863E-2</c:v>
                </c:pt>
                <c:pt idx="702">
                  <c:v>-0.1040000070912652</c:v>
                </c:pt>
                <c:pt idx="703">
                  <c:v>7.5999989635786497E-2</c:v>
                </c:pt>
                <c:pt idx="704">
                  <c:v>-3.1999992413563695E-2</c:v>
                </c:pt>
                <c:pt idx="705">
                  <c:v>-8.7999994486522376E-2</c:v>
                </c:pt>
                <c:pt idx="706">
                  <c:v>-2.800000838205384E-2</c:v>
                </c:pt>
                <c:pt idx="707">
                  <c:v>0.23199989752166947</c:v>
                </c:pt>
                <c:pt idx="708">
                  <c:v>-4.4000040360117884E-2</c:v>
                </c:pt>
                <c:pt idx="709">
                  <c:v>-5.2000001157207834E-2</c:v>
                </c:pt>
                <c:pt idx="710">
                  <c:v>9.1999852227030429E-2</c:v>
                </c:pt>
                <c:pt idx="711">
                  <c:v>-8.4000005320998716E-2</c:v>
                </c:pt>
                <c:pt idx="712">
                  <c:v>-9.5999968740855521E-2</c:v>
                </c:pt>
                <c:pt idx="713">
                  <c:v>-0.10000001202085533</c:v>
                </c:pt>
                <c:pt idx="714">
                  <c:v>-9.1999989289468453E-2</c:v>
                </c:pt>
                <c:pt idx="715">
                  <c:v>-1.2000007629602863E-2</c:v>
                </c:pt>
                <c:pt idx="716">
                  <c:v>0.10800013790258824</c:v>
                </c:pt>
                <c:pt idx="717">
                  <c:v>0.17200011788993216</c:v>
                </c:pt>
                <c:pt idx="718">
                  <c:v>1.1999861880175884E-2</c:v>
                </c:pt>
                <c:pt idx="719">
                  <c:v>-0.16800000199720139</c:v>
                </c:pt>
                <c:pt idx="720">
                  <c:v>-6.7999998076907833E-2</c:v>
                </c:pt>
                <c:pt idx="721">
                  <c:v>-3.5999979819101163E-2</c:v>
                </c:pt>
                <c:pt idx="722">
                  <c:v>8.4000067494370056E-2</c:v>
                </c:pt>
                <c:pt idx="723">
                  <c:v>0.32799999449611333</c:v>
                </c:pt>
                <c:pt idx="724">
                  <c:v>-0.13199995285861085</c:v>
                </c:pt>
                <c:pt idx="725">
                  <c:v>-0.14799999056158644</c:v>
                </c:pt>
                <c:pt idx="726">
                  <c:v>0.21199997668398718</c:v>
                </c:pt>
                <c:pt idx="727">
                  <c:v>-0.74799989747853324</c:v>
                </c:pt>
                <c:pt idx="728">
                  <c:v>0.11200005643830732</c:v>
                </c:pt>
                <c:pt idx="729">
                  <c:v>-0.26399998190179419</c:v>
                </c:pt>
                <c:pt idx="730">
                  <c:v>-0.11200000251787265</c:v>
                </c:pt>
                <c:pt idx="731">
                  <c:v>-0.12799997178724998</c:v>
                </c:pt>
                <c:pt idx="732">
                  <c:v>0</c:v>
                </c:pt>
                <c:pt idx="733">
                  <c:v>3.1999918105977673E-2</c:v>
                </c:pt>
                <c:pt idx="734">
                  <c:v>0</c:v>
                </c:pt>
                <c:pt idx="735">
                  <c:v>5.5999893014649103E-2</c:v>
                </c:pt>
                <c:pt idx="736">
                  <c:v>1.5999841861204456E-2</c:v>
                </c:pt>
                <c:pt idx="737">
                  <c:v>-1.999999712894511E-2</c:v>
                </c:pt>
                <c:pt idx="738">
                  <c:v>-2.800000838205384E-2</c:v>
                </c:pt>
                <c:pt idx="739">
                  <c:v>-0.13999998500466057</c:v>
                </c:pt>
                <c:pt idx="740">
                  <c:v>8.7999947320468452E-2</c:v>
                </c:pt>
                <c:pt idx="741">
                  <c:v>3.1999918105977673E-2</c:v>
                </c:pt>
                <c:pt idx="742">
                  <c:v>4.0000598041203331E-3</c:v>
                </c:pt>
                <c:pt idx="743">
                  <c:v>0.12000007763852631</c:v>
                </c:pt>
                <c:pt idx="744">
                  <c:v>8.7999947320468452E-2</c:v>
                </c:pt>
                <c:pt idx="745">
                  <c:v>1.5999841861204456E-2</c:v>
                </c:pt>
                <c:pt idx="746">
                  <c:v>0.19999994402946111</c:v>
                </c:pt>
                <c:pt idx="747">
                  <c:v>3.1999918105977673E-2</c:v>
                </c:pt>
                <c:pt idx="748">
                  <c:v>0.79600001225623596</c:v>
                </c:pt>
                <c:pt idx="749">
                  <c:v>-4.4000040360117884E-2</c:v>
                </c:pt>
                <c:pt idx="750">
                  <c:v>5.5999893014649103E-2</c:v>
                </c:pt>
                <c:pt idx="751">
                  <c:v>0.19999994402946111</c:v>
                </c:pt>
                <c:pt idx="752">
                  <c:v>1.5999841861204456E-2</c:v>
                </c:pt>
                <c:pt idx="753">
                  <c:v>0.12000007763852631</c:v>
                </c:pt>
                <c:pt idx="754">
                  <c:v>-0.46000007728398012</c:v>
                </c:pt>
                <c:pt idx="755">
                  <c:v>4.4000087613418476E-2</c:v>
                </c:pt>
                <c:pt idx="756">
                  <c:v>-7.5999985111945528E-2</c:v>
                </c:pt>
                <c:pt idx="757">
                  <c:v>8.4000067494370056E-2</c:v>
                </c:pt>
                <c:pt idx="758">
                  <c:v>1.5999841861204456E-2</c:v>
                </c:pt>
                <c:pt idx="759">
                  <c:v>-4.4000040360117884E-2</c:v>
                </c:pt>
                <c:pt idx="760">
                  <c:v>0.11200005643830732</c:v>
                </c:pt>
                <c:pt idx="761">
                  <c:v>-0.25600001799000138</c:v>
                </c:pt>
                <c:pt idx="762">
                  <c:v>4.7999908438290384E-2</c:v>
                </c:pt>
                <c:pt idx="763">
                  <c:v>5.5999893014649103E-2</c:v>
                </c:pt>
                <c:pt idx="764">
                  <c:v>-3.9999884829982459E-3</c:v>
                </c:pt>
                <c:pt idx="765">
                  <c:v>-0.33199999764433352</c:v>
                </c:pt>
                <c:pt idx="766">
                  <c:v>7.2000126026313435E-2</c:v>
                </c:pt>
                <c:pt idx="767">
                  <c:v>-1.2000007629602863E-2</c:v>
                </c:pt>
                <c:pt idx="768">
                  <c:v>0.17200011788993216</c:v>
                </c:pt>
                <c:pt idx="769">
                  <c:v>-8.0000078469378653E-3</c:v>
                </c:pt>
                <c:pt idx="770">
                  <c:v>-0.10800000688957691</c:v>
                </c:pt>
                <c:pt idx="771">
                  <c:v>-8.0000078469378653E-3</c:v>
                </c:pt>
                <c:pt idx="772">
                  <c:v>-0.15599999486167665</c:v>
                </c:pt>
                <c:pt idx="773">
                  <c:v>4.4000087613418476E-2</c:v>
                </c:pt>
                <c:pt idx="774">
                  <c:v>0.10800013790258824</c:v>
                </c:pt>
                <c:pt idx="775">
                  <c:v>0</c:v>
                </c:pt>
                <c:pt idx="776">
                  <c:v>-0.56800008165752458</c:v>
                </c:pt>
                <c:pt idx="777">
                  <c:v>-1.2000007629602863E-2</c:v>
                </c:pt>
                <c:pt idx="778">
                  <c:v>0.4240000886585632</c:v>
                </c:pt>
                <c:pt idx="779">
                  <c:v>7.9998543012562359E-3</c:v>
                </c:pt>
                <c:pt idx="780">
                  <c:v>5.5999893014649103E-2</c:v>
                </c:pt>
                <c:pt idx="781">
                  <c:v>7.9999825411581918E-2</c:v>
                </c:pt>
                <c:pt idx="782">
                  <c:v>0.40400007533967985</c:v>
                </c:pt>
                <c:pt idx="783">
                  <c:v>1.5999841861204456E-2</c:v>
                </c:pt>
                <c:pt idx="784">
                  <c:v>0.19200010830396655</c:v>
                </c:pt>
                <c:pt idx="785">
                  <c:v>0.16000008508796787</c:v>
                </c:pt>
                <c:pt idx="786">
                  <c:v>0.12399986091386854</c:v>
                </c:pt>
                <c:pt idx="787">
                  <c:v>0.1480001653517212</c:v>
                </c:pt>
                <c:pt idx="788">
                  <c:v>0.1360000390552874</c:v>
                </c:pt>
                <c:pt idx="789">
                  <c:v>0.12000007763852631</c:v>
                </c:pt>
                <c:pt idx="790">
                  <c:v>0.14400006308399071</c:v>
                </c:pt>
                <c:pt idx="791">
                  <c:v>-2.800000838205384E-2</c:v>
                </c:pt>
                <c:pt idx="792">
                  <c:v>3.6000158320047139E-2</c:v>
                </c:pt>
                <c:pt idx="793">
                  <c:v>-5.6000018662609952E-2</c:v>
                </c:pt>
                <c:pt idx="794">
                  <c:v>-6.0000008227641441E-2</c:v>
                </c:pt>
                <c:pt idx="795">
                  <c:v>7.9998543012562359E-3</c:v>
                </c:pt>
                <c:pt idx="796">
                  <c:v>-6.0000008227641441E-2</c:v>
                </c:pt>
                <c:pt idx="797">
                  <c:v>-0.11200000251787265</c:v>
                </c:pt>
                <c:pt idx="798">
                  <c:v>0.12000007763852631</c:v>
                </c:pt>
                <c:pt idx="799">
                  <c:v>-8.0000078469378653E-3</c:v>
                </c:pt>
                <c:pt idx="800">
                  <c:v>-7.5999985111945528E-2</c:v>
                </c:pt>
                <c:pt idx="801">
                  <c:v>4.4000087613418476E-2</c:v>
                </c:pt>
                <c:pt idx="802">
                  <c:v>-7.5999985111945528E-2</c:v>
                </c:pt>
                <c:pt idx="803">
                  <c:v>4.4000087613418476E-2</c:v>
                </c:pt>
                <c:pt idx="804">
                  <c:v>-0.23600000347080588</c:v>
                </c:pt>
                <c:pt idx="805">
                  <c:v>0.17999993168768094</c:v>
                </c:pt>
                <c:pt idx="806">
                  <c:v>5.5999893014649103E-2</c:v>
                </c:pt>
                <c:pt idx="807">
                  <c:v>7.9998543012562359E-3</c:v>
                </c:pt>
                <c:pt idx="808">
                  <c:v>-7.2000010026462599E-2</c:v>
                </c:pt>
                <c:pt idx="809">
                  <c:v>0.19200010830396655</c:v>
                </c:pt>
                <c:pt idx="810">
                  <c:v>-8.0000045088117755E-2</c:v>
                </c:pt>
                <c:pt idx="811">
                  <c:v>0.11200005643830732</c:v>
                </c:pt>
                <c:pt idx="812">
                  <c:v>-2.800000838205384E-2</c:v>
                </c:pt>
                <c:pt idx="813">
                  <c:v>1.1999861880175884E-2</c:v>
                </c:pt>
                <c:pt idx="814">
                  <c:v>-1.6000019240888751E-2</c:v>
                </c:pt>
                <c:pt idx="815">
                  <c:v>0.33199990604301527</c:v>
                </c:pt>
                <c:pt idx="816">
                  <c:v>0.11600001737859271</c:v>
                </c:pt>
                <c:pt idx="817">
                  <c:v>2.7999963337162325E-2</c:v>
                </c:pt>
                <c:pt idx="818">
                  <c:v>5.2000202162036074E-2</c:v>
                </c:pt>
                <c:pt idx="819">
                  <c:v>0.11600001737859271</c:v>
                </c:pt>
                <c:pt idx="820">
                  <c:v>1.1999861880175884E-2</c:v>
                </c:pt>
                <c:pt idx="821">
                  <c:v>-0.13199995285861085</c:v>
                </c:pt>
                <c:pt idx="822">
                  <c:v>6.0000150852694237E-2</c:v>
                </c:pt>
                <c:pt idx="823">
                  <c:v>2.0000201959477083E-2</c:v>
                </c:pt>
                <c:pt idx="824">
                  <c:v>0</c:v>
                </c:pt>
                <c:pt idx="825">
                  <c:v>0.1480001653517212</c:v>
                </c:pt>
                <c:pt idx="826">
                  <c:v>7.9998543012562359E-3</c:v>
                </c:pt>
                <c:pt idx="827">
                  <c:v>-1.6000019240888751E-2</c:v>
                </c:pt>
                <c:pt idx="828">
                  <c:v>7.9998543012562359E-3</c:v>
                </c:pt>
                <c:pt idx="829">
                  <c:v>-4.000002401847047E-2</c:v>
                </c:pt>
                <c:pt idx="830">
                  <c:v>-0.28400000761541405</c:v>
                </c:pt>
                <c:pt idx="831">
                  <c:v>-0.14399999524782625</c:v>
                </c:pt>
                <c:pt idx="832">
                  <c:v>8.7999947320468452E-2</c:v>
                </c:pt>
                <c:pt idx="833">
                  <c:v>7.2000126026313435E-2</c:v>
                </c:pt>
                <c:pt idx="834">
                  <c:v>2.4000205147761185E-2</c:v>
                </c:pt>
                <c:pt idx="835">
                  <c:v>0.11600001737859271</c:v>
                </c:pt>
                <c:pt idx="836">
                  <c:v>-0.45199995068564047</c:v>
                </c:pt>
                <c:pt idx="837">
                  <c:v>-1.999999712894511E-2</c:v>
                </c:pt>
                <c:pt idx="838">
                  <c:v>5.5999893014649103E-2</c:v>
                </c:pt>
                <c:pt idx="839">
                  <c:v>1.1999861880175884E-2</c:v>
                </c:pt>
                <c:pt idx="840">
                  <c:v>-3.1999992413563695E-2</c:v>
                </c:pt>
                <c:pt idx="841">
                  <c:v>-0.28800001303950018</c:v>
                </c:pt>
                <c:pt idx="842">
                  <c:v>-0.20799998812497802</c:v>
                </c:pt>
                <c:pt idx="843">
                  <c:v>-6.4000014975623395E-2</c:v>
                </c:pt>
                <c:pt idx="844">
                  <c:v>-0.74799989747853324</c:v>
                </c:pt>
                <c:pt idx="845">
                  <c:v>5.2000202162036074E-2</c:v>
                </c:pt>
                <c:pt idx="846">
                  <c:v>0.2039999910894886</c:v>
                </c:pt>
                <c:pt idx="847">
                  <c:v>-1.6000019240888751E-2</c:v>
                </c:pt>
                <c:pt idx="848">
                  <c:v>1.5999841861204456E-2</c:v>
                </c:pt>
                <c:pt idx="849">
                  <c:v>-0.28400000761541405</c:v>
                </c:pt>
                <c:pt idx="850">
                  <c:v>9.5999820424984603E-2</c:v>
                </c:pt>
                <c:pt idx="851">
                  <c:v>-9.5999968740855521E-2</c:v>
                </c:pt>
                <c:pt idx="852">
                  <c:v>0.12000007763852631</c:v>
                </c:pt>
                <c:pt idx="853">
                  <c:v>6.0000150852694237E-2</c:v>
                </c:pt>
                <c:pt idx="854">
                  <c:v>-5.2000001157207834E-2</c:v>
                </c:pt>
                <c:pt idx="855">
                  <c:v>0.54800003465569624</c:v>
                </c:pt>
                <c:pt idx="856">
                  <c:v>7.9998543012562359E-3</c:v>
                </c:pt>
                <c:pt idx="857">
                  <c:v>-3.1999992413563695E-2</c:v>
                </c:pt>
                <c:pt idx="858">
                  <c:v>-0.51599997950034571</c:v>
                </c:pt>
                <c:pt idx="859">
                  <c:v>-4.000002401847047E-2</c:v>
                </c:pt>
                <c:pt idx="860">
                  <c:v>-6.7999998076907833E-2</c:v>
                </c:pt>
                <c:pt idx="861">
                  <c:v>5.5999893014649103E-2</c:v>
                </c:pt>
                <c:pt idx="862">
                  <c:v>0.27599990854971224</c:v>
                </c:pt>
                <c:pt idx="863">
                  <c:v>2.4000205147761185E-2</c:v>
                </c:pt>
                <c:pt idx="864">
                  <c:v>6.3999865963009731E-2</c:v>
                </c:pt>
                <c:pt idx="865">
                  <c:v>-0.19999994482472591</c:v>
                </c:pt>
                <c:pt idx="866">
                  <c:v>0.17600006184338962</c:v>
                </c:pt>
                <c:pt idx="867">
                  <c:v>0.10399995503396778</c:v>
                </c:pt>
                <c:pt idx="868">
                  <c:v>-0.15199999382009946</c:v>
                </c:pt>
                <c:pt idx="869">
                  <c:v>-0.15199999382009946</c:v>
                </c:pt>
                <c:pt idx="870">
                  <c:v>-5.6000018662609952E-2</c:v>
                </c:pt>
                <c:pt idx="871">
                  <c:v>-0.1040000070912652</c:v>
                </c:pt>
                <c:pt idx="872">
                  <c:v>0.11200005643830732</c:v>
                </c:pt>
                <c:pt idx="873">
                  <c:v>6.0000150852694237E-2</c:v>
                </c:pt>
                <c:pt idx="874">
                  <c:v>4.4000087613418476E-2</c:v>
                </c:pt>
                <c:pt idx="875">
                  <c:v>0.12399986091386854</c:v>
                </c:pt>
                <c:pt idx="876">
                  <c:v>-8.0000078469378653E-3</c:v>
                </c:pt>
                <c:pt idx="877">
                  <c:v>7.9999825411581918E-2</c:v>
                </c:pt>
                <c:pt idx="878">
                  <c:v>-0.13599997626603252</c:v>
                </c:pt>
                <c:pt idx="879">
                  <c:v>2.0000201959477083E-2</c:v>
                </c:pt>
                <c:pt idx="880">
                  <c:v>-1.007999961704297</c:v>
                </c:pt>
                <c:pt idx="881">
                  <c:v>0.37599996856655604</c:v>
                </c:pt>
                <c:pt idx="882">
                  <c:v>-5.2000001157207834E-2</c:v>
                </c:pt>
                <c:pt idx="883">
                  <c:v>-2.4000034017039793E-2</c:v>
                </c:pt>
                <c:pt idx="884">
                  <c:v>6.7999869518498665E-2</c:v>
                </c:pt>
                <c:pt idx="885">
                  <c:v>-0.1040000070912652</c:v>
                </c:pt>
                <c:pt idx="886">
                  <c:v>-0.18400005906626823</c:v>
                </c:pt>
                <c:pt idx="887">
                  <c:v>4.4000087613418476E-2</c:v>
                </c:pt>
                <c:pt idx="888">
                  <c:v>2.0000201959477083E-2</c:v>
                </c:pt>
                <c:pt idx="889">
                  <c:v>-0.24399996147901837</c:v>
                </c:pt>
                <c:pt idx="890">
                  <c:v>-3.1999992413563695E-2</c:v>
                </c:pt>
                <c:pt idx="891">
                  <c:v>8.7999947320468452E-2</c:v>
                </c:pt>
                <c:pt idx="892">
                  <c:v>2.7999963337162325E-2</c:v>
                </c:pt>
                <c:pt idx="893">
                  <c:v>-3.1999992413563695E-2</c:v>
                </c:pt>
                <c:pt idx="894">
                  <c:v>2.4000205147761185E-2</c:v>
                </c:pt>
                <c:pt idx="895">
                  <c:v>0.38800006183202074</c:v>
                </c:pt>
                <c:pt idx="896">
                  <c:v>0.12399986091386854</c:v>
                </c:pt>
                <c:pt idx="897">
                  <c:v>-7.5999985111945528E-2</c:v>
                </c:pt>
                <c:pt idx="898">
                  <c:v>0.17200011788993216</c:v>
                </c:pt>
                <c:pt idx="899">
                  <c:v>-3.1999992413563695E-2</c:v>
                </c:pt>
                <c:pt idx="900">
                  <c:v>-9.5999968740855521E-2</c:v>
                </c:pt>
                <c:pt idx="901">
                  <c:v>6.3999865963009731E-2</c:v>
                </c:pt>
                <c:pt idx="902">
                  <c:v>3.6000158320047139E-2</c:v>
                </c:pt>
                <c:pt idx="903">
                  <c:v>0.13199985689395041</c:v>
                </c:pt>
                <c:pt idx="904">
                  <c:v>-4.000002401847047E-2</c:v>
                </c:pt>
                <c:pt idx="905">
                  <c:v>-5.2000001157207834E-2</c:v>
                </c:pt>
                <c:pt idx="906">
                  <c:v>0.36000007414935276</c:v>
                </c:pt>
                <c:pt idx="907">
                  <c:v>2.7999963337162325E-2</c:v>
                </c:pt>
                <c:pt idx="908">
                  <c:v>-8.0000078469378653E-3</c:v>
                </c:pt>
                <c:pt idx="909">
                  <c:v>4.0000598041203331E-3</c:v>
                </c:pt>
                <c:pt idx="910">
                  <c:v>-3.5999979819101163E-2</c:v>
                </c:pt>
                <c:pt idx="911">
                  <c:v>6.0000150852694237E-2</c:v>
                </c:pt>
                <c:pt idx="912">
                  <c:v>3.1999918105977673E-2</c:v>
                </c:pt>
                <c:pt idx="913">
                  <c:v>6.3999865963009731E-2</c:v>
                </c:pt>
                <c:pt idx="914">
                  <c:v>2.0000201959477083E-2</c:v>
                </c:pt>
                <c:pt idx="915">
                  <c:v>4.7999908438290384E-2</c:v>
                </c:pt>
                <c:pt idx="916">
                  <c:v>-0.19999994482472591</c:v>
                </c:pt>
                <c:pt idx="917">
                  <c:v>-0.2719999866108726</c:v>
                </c:pt>
                <c:pt idx="918">
                  <c:v>-8.0000078469378653E-3</c:v>
                </c:pt>
                <c:pt idx="919">
                  <c:v>-0.13599997626603252</c:v>
                </c:pt>
                <c:pt idx="920">
                  <c:v>4.0000598041203331E-3</c:v>
                </c:pt>
                <c:pt idx="921">
                  <c:v>1.1999861880175884E-2</c:v>
                </c:pt>
                <c:pt idx="922">
                  <c:v>-0.11200000251787265</c:v>
                </c:pt>
                <c:pt idx="923">
                  <c:v>4.0000598041203331E-3</c:v>
                </c:pt>
                <c:pt idx="924">
                  <c:v>-3.1999992413563695E-2</c:v>
                </c:pt>
                <c:pt idx="925">
                  <c:v>-8.4000005320998716E-2</c:v>
                </c:pt>
                <c:pt idx="926">
                  <c:v>-0.11200000251787265</c:v>
                </c:pt>
                <c:pt idx="927">
                  <c:v>-2.800000838205384E-2</c:v>
                </c:pt>
                <c:pt idx="928">
                  <c:v>-0.13199995285861085</c:v>
                </c:pt>
                <c:pt idx="929">
                  <c:v>-2.4000034017039793E-2</c:v>
                </c:pt>
                <c:pt idx="930">
                  <c:v>-2.4000034017039793E-2</c:v>
                </c:pt>
                <c:pt idx="931">
                  <c:v>-7.2000010026462599E-2</c:v>
                </c:pt>
                <c:pt idx="932">
                  <c:v>-0.14399999524782625</c:v>
                </c:pt>
                <c:pt idx="933">
                  <c:v>-8.0000045088117755E-2</c:v>
                </c:pt>
                <c:pt idx="934">
                  <c:v>4.0000598041203331E-3</c:v>
                </c:pt>
                <c:pt idx="935">
                  <c:v>-3.5999979819101163E-2</c:v>
                </c:pt>
                <c:pt idx="936">
                  <c:v>1.5999841861204456E-2</c:v>
                </c:pt>
                <c:pt idx="937">
                  <c:v>1.5999841861204456E-2</c:v>
                </c:pt>
                <c:pt idx="938">
                  <c:v>-6.0000008227641441E-2</c:v>
                </c:pt>
                <c:pt idx="939">
                  <c:v>-3.1999992413563695E-2</c:v>
                </c:pt>
                <c:pt idx="940">
                  <c:v>-5.2000001157207834E-2</c:v>
                </c:pt>
                <c:pt idx="941">
                  <c:v>-0.13599997626603252</c:v>
                </c:pt>
                <c:pt idx="942">
                  <c:v>1.1999861880175884E-2</c:v>
                </c:pt>
                <c:pt idx="943">
                  <c:v>-1.2000007629602863E-2</c:v>
                </c:pt>
                <c:pt idx="944">
                  <c:v>-0.1040000070912652</c:v>
                </c:pt>
                <c:pt idx="945">
                  <c:v>7.5999989635786497E-2</c:v>
                </c:pt>
                <c:pt idx="946">
                  <c:v>-4.000002401847047E-2</c:v>
                </c:pt>
                <c:pt idx="947">
                  <c:v>4.4000087613418476E-2</c:v>
                </c:pt>
                <c:pt idx="948">
                  <c:v>-8.4000005320998716E-2</c:v>
                </c:pt>
                <c:pt idx="949">
                  <c:v>0.13999990679436869</c:v>
                </c:pt>
                <c:pt idx="950">
                  <c:v>-3.5999979819101163E-2</c:v>
                </c:pt>
                <c:pt idx="951">
                  <c:v>-2.4000034017039793E-2</c:v>
                </c:pt>
                <c:pt idx="952">
                  <c:v>8.4000067494370056E-2</c:v>
                </c:pt>
                <c:pt idx="953">
                  <c:v>-2.4000034017039793E-2</c:v>
                </c:pt>
                <c:pt idx="954">
                  <c:v>-2.4000034017039793E-2</c:v>
                </c:pt>
                <c:pt idx="955">
                  <c:v>0.10800013790258824</c:v>
                </c:pt>
                <c:pt idx="956">
                  <c:v>-2.4000034017039793E-2</c:v>
                </c:pt>
                <c:pt idx="957">
                  <c:v>0.11600001737859271</c:v>
                </c:pt>
                <c:pt idx="958">
                  <c:v>0.1360000390552874</c:v>
                </c:pt>
                <c:pt idx="959">
                  <c:v>-8.0000078469378653E-3</c:v>
                </c:pt>
                <c:pt idx="960">
                  <c:v>2.7999963337162325E-2</c:v>
                </c:pt>
                <c:pt idx="961">
                  <c:v>0</c:v>
                </c:pt>
                <c:pt idx="962">
                  <c:v>-0.17999994855698678</c:v>
                </c:pt>
                <c:pt idx="963">
                  <c:v>7.5999989635786497E-2</c:v>
                </c:pt>
                <c:pt idx="964">
                  <c:v>-0.39600001420138808</c:v>
                </c:pt>
                <c:pt idx="965">
                  <c:v>-1.2000007629602863E-2</c:v>
                </c:pt>
                <c:pt idx="966">
                  <c:v>0.24400011781443925</c:v>
                </c:pt>
                <c:pt idx="967">
                  <c:v>-3.1999992413563695E-2</c:v>
                </c:pt>
                <c:pt idx="968">
                  <c:v>0.12800000404374551</c:v>
                </c:pt>
                <c:pt idx="969">
                  <c:v>-8.0000078469378653E-3</c:v>
                </c:pt>
                <c:pt idx="970">
                  <c:v>0.16000008508796787</c:v>
                </c:pt>
                <c:pt idx="971">
                  <c:v>7.2000126026313435E-2</c:v>
                </c:pt>
                <c:pt idx="972">
                  <c:v>-6.4000014975623395E-2</c:v>
                </c:pt>
                <c:pt idx="973">
                  <c:v>1.1999861880175884E-2</c:v>
                </c:pt>
                <c:pt idx="974">
                  <c:v>-7.5999985111945528E-2</c:v>
                </c:pt>
                <c:pt idx="975">
                  <c:v>-2.800000838205384E-2</c:v>
                </c:pt>
                <c:pt idx="976">
                  <c:v>-0.17199998943907219</c:v>
                </c:pt>
                <c:pt idx="977">
                  <c:v>6.3999865963009731E-2</c:v>
                </c:pt>
                <c:pt idx="978">
                  <c:v>-6.4000014975623395E-2</c:v>
                </c:pt>
                <c:pt idx="979">
                  <c:v>-7.2000010026462599E-2</c:v>
                </c:pt>
                <c:pt idx="980">
                  <c:v>-7.2000010026462599E-2</c:v>
                </c:pt>
                <c:pt idx="981">
                  <c:v>0.10800013790258824</c:v>
                </c:pt>
                <c:pt idx="982">
                  <c:v>-1.2000007629602863E-2</c:v>
                </c:pt>
                <c:pt idx="983">
                  <c:v>-5.6000018662609952E-2</c:v>
                </c:pt>
                <c:pt idx="984">
                  <c:v>-0.16800000199720139</c:v>
                </c:pt>
                <c:pt idx="985">
                  <c:v>-0.10000001202085533</c:v>
                </c:pt>
                <c:pt idx="986">
                  <c:v>0.14400006308399071</c:v>
                </c:pt>
                <c:pt idx="987">
                  <c:v>8.4000067494370056E-2</c:v>
                </c:pt>
                <c:pt idx="988">
                  <c:v>-6.7999998076907833E-2</c:v>
                </c:pt>
                <c:pt idx="989">
                  <c:v>2.7999963337162325E-2</c:v>
                </c:pt>
                <c:pt idx="990">
                  <c:v>6.3999865963009731E-2</c:v>
                </c:pt>
                <c:pt idx="991">
                  <c:v>-0.36400002790578917</c:v>
                </c:pt>
                <c:pt idx="992">
                  <c:v>6.7999869518498665E-2</c:v>
                </c:pt>
                <c:pt idx="993">
                  <c:v>7.9998543012562359E-3</c:v>
                </c:pt>
                <c:pt idx="994">
                  <c:v>0.10800013790258824</c:v>
                </c:pt>
                <c:pt idx="995">
                  <c:v>-2.800000838205384E-2</c:v>
                </c:pt>
                <c:pt idx="996">
                  <c:v>-0.49599999973398351</c:v>
                </c:pt>
                <c:pt idx="997">
                  <c:v>6.0000150852694237E-2</c:v>
                </c:pt>
                <c:pt idx="998">
                  <c:v>-6.7999998076907833E-2</c:v>
                </c:pt>
                <c:pt idx="999">
                  <c:v>-2.800000838205384E-2</c:v>
                </c:pt>
                <c:pt idx="1000">
                  <c:v>-9.1999989289468453E-2</c:v>
                </c:pt>
                <c:pt idx="1001">
                  <c:v>-7.5999985111945528E-2</c:v>
                </c:pt>
                <c:pt idx="1002">
                  <c:v>3.1999918105977673E-2</c:v>
                </c:pt>
                <c:pt idx="1003">
                  <c:v>9.9999844519518821E-2</c:v>
                </c:pt>
                <c:pt idx="1004">
                  <c:v>-0.24000005055069967</c:v>
                </c:pt>
                <c:pt idx="1005">
                  <c:v>0.15199984389142607</c:v>
                </c:pt>
                <c:pt idx="1006">
                  <c:v>0.30399996523581618</c:v>
                </c:pt>
                <c:pt idx="1007">
                  <c:v>0.24000003174437234</c:v>
                </c:pt>
                <c:pt idx="1008">
                  <c:v>0.19600006648568796</c:v>
                </c:pt>
                <c:pt idx="1009">
                  <c:v>-1.2000007629602863E-2</c:v>
                </c:pt>
                <c:pt idx="1010">
                  <c:v>0</c:v>
                </c:pt>
                <c:pt idx="1011">
                  <c:v>7.2000126026313435E-2</c:v>
                </c:pt>
                <c:pt idx="1012">
                  <c:v>0</c:v>
                </c:pt>
                <c:pt idx="1013">
                  <c:v>0.14400006308399071</c:v>
                </c:pt>
                <c:pt idx="1014">
                  <c:v>-2.800000838205384E-2</c:v>
                </c:pt>
                <c:pt idx="1015">
                  <c:v>-9.1999989289468453E-2</c:v>
                </c:pt>
                <c:pt idx="1016">
                  <c:v>3.6000158320047139E-2</c:v>
                </c:pt>
                <c:pt idx="1017">
                  <c:v>-5.2000001157207834E-2</c:v>
                </c:pt>
                <c:pt idx="1018">
                  <c:v>-3.1999992413563695E-2</c:v>
                </c:pt>
                <c:pt idx="1019">
                  <c:v>6.7999869518498665E-2</c:v>
                </c:pt>
                <c:pt idx="1020">
                  <c:v>-0.11999999416544631</c:v>
                </c:pt>
                <c:pt idx="1021">
                  <c:v>-7.5999985111945528E-2</c:v>
                </c:pt>
                <c:pt idx="1022">
                  <c:v>1.5999841861204456E-2</c:v>
                </c:pt>
                <c:pt idx="1023">
                  <c:v>0.10800013790258824</c:v>
                </c:pt>
                <c:pt idx="1024">
                  <c:v>7.9999825411581918E-2</c:v>
                </c:pt>
                <c:pt idx="1025">
                  <c:v>5.5999893014649103E-2</c:v>
                </c:pt>
                <c:pt idx="1026">
                  <c:v>0.30399996523581618</c:v>
                </c:pt>
                <c:pt idx="1027">
                  <c:v>-8.0000078469378653E-3</c:v>
                </c:pt>
                <c:pt idx="1028">
                  <c:v>-4.7999973124685236E-2</c:v>
                </c:pt>
                <c:pt idx="1029">
                  <c:v>0.39199993045458398</c:v>
                </c:pt>
                <c:pt idx="1030">
                  <c:v>-3.1999992413563695E-2</c:v>
                </c:pt>
                <c:pt idx="1031">
                  <c:v>0.3840000079189485</c:v>
                </c:pt>
                <c:pt idx="1032">
                  <c:v>-3.9999884829982459E-3</c:v>
                </c:pt>
                <c:pt idx="1033">
                  <c:v>-3.9999884829982459E-3</c:v>
                </c:pt>
                <c:pt idx="1034">
                  <c:v>-8.0000078469378653E-3</c:v>
                </c:pt>
                <c:pt idx="1035">
                  <c:v>-6.0000008227641441E-2</c:v>
                </c:pt>
                <c:pt idx="1036">
                  <c:v>-1.164000010975885</c:v>
                </c:pt>
                <c:pt idx="1037">
                  <c:v>-6.0000008227641441E-2</c:v>
                </c:pt>
                <c:pt idx="1038">
                  <c:v>4.0000598041203331E-3</c:v>
                </c:pt>
                <c:pt idx="1039">
                  <c:v>-6.7999998076907833E-2</c:v>
                </c:pt>
                <c:pt idx="1040">
                  <c:v>#N/A</c:v>
                </c:pt>
                <c:pt idx="1041">
                  <c:v>1.5999841861204456E-2</c:v>
                </c:pt>
                <c:pt idx="1042">
                  <c:v>-2.800000838205384E-2</c:v>
                </c:pt>
                <c:pt idx="1043">
                  <c:v>7.5999989635786497E-2</c:v>
                </c:pt>
                <c:pt idx="1044">
                  <c:v>0.24000003174437234</c:v>
                </c:pt>
                <c:pt idx="1045">
                  <c:v>-4.4000040360117884E-2</c:v>
                </c:pt>
                <c:pt idx="1046">
                  <c:v>-0.33999998800627623</c:v>
                </c:pt>
                <c:pt idx="1047">
                  <c:v>-4.4000040360117884E-2</c:v>
                </c:pt>
                <c:pt idx="1048">
                  <c:v>-7.5999985111945528E-2</c:v>
                </c:pt>
                <c:pt idx="1049">
                  <c:v>6.7999869518498665E-2</c:v>
                </c:pt>
                <c:pt idx="1050">
                  <c:v>4.4000087613418476E-2</c:v>
                </c:pt>
                <c:pt idx="1051">
                  <c:v>7.2000126026313435E-2</c:v>
                </c:pt>
                <c:pt idx="1052">
                  <c:v>-6.0000008227641441E-2</c:v>
                </c:pt>
                <c:pt idx="1053">
                  <c:v>5.2000202162036074E-2</c:v>
                </c:pt>
                <c:pt idx="1054">
                  <c:v>-6.4000014975623395E-2</c:v>
                </c:pt>
                <c:pt idx="1055">
                  <c:v>1.5999841861204456E-2</c:v>
                </c:pt>
                <c:pt idx="1056">
                  <c:v>6.0000150852694237E-2</c:v>
                </c:pt>
                <c:pt idx="1057">
                  <c:v>4.0000598041203331E-3</c:v>
                </c:pt>
                <c:pt idx="1058">
                  <c:v>0.1360000390552874</c:v>
                </c:pt>
                <c:pt idx="1059">
                  <c:v>-1.6000019240888751E-2</c:v>
                </c:pt>
                <c:pt idx="1060">
                  <c:v>7.5999989635786497E-2</c:v>
                </c:pt>
                <c:pt idx="1061">
                  <c:v>6.7999869518498665E-2</c:v>
                </c:pt>
                <c:pt idx="1062">
                  <c:v>-5.6000018662609952E-2</c:v>
                </c:pt>
                <c:pt idx="1063">
                  <c:v>3.9999916521464819E-2</c:v>
                </c:pt>
                <c:pt idx="1064">
                  <c:v>-4.000002401847047E-2</c:v>
                </c:pt>
                <c:pt idx="1065">
                  <c:v>2.4000205147761185E-2</c:v>
                </c:pt>
                <c:pt idx="1066">
                  <c:v>0.10399995503396778</c:v>
                </c:pt>
                <c:pt idx="1067">
                  <c:v>-4.7999973124685236E-2</c:v>
                </c:pt>
                <c:pt idx="1068">
                  <c:v>2.0000201959477083E-2</c:v>
                </c:pt>
                <c:pt idx="1069">
                  <c:v>-3.1999992413563695E-2</c:v>
                </c:pt>
                <c:pt idx="1070">
                  <c:v>-5.2000001157207834E-2</c:v>
                </c:pt>
                <c:pt idx="1071">
                  <c:v>-0.10800000688957691</c:v>
                </c:pt>
                <c:pt idx="1072">
                  <c:v>7.9999825411581918E-2</c:v>
                </c:pt>
                <c:pt idx="1073">
                  <c:v>-0.12799997178724998</c:v>
                </c:pt>
                <c:pt idx="1074">
                  <c:v>-0.16800000199720139</c:v>
                </c:pt>
                <c:pt idx="1075">
                  <c:v>6.7999869518498665E-2</c:v>
                </c:pt>
                <c:pt idx="1076">
                  <c:v>0.13999990679436869</c:v>
                </c:pt>
                <c:pt idx="1077">
                  <c:v>7.9999825411581918E-2</c:v>
                </c:pt>
                <c:pt idx="1078">
                  <c:v>2.0000201959477083E-2</c:v>
                </c:pt>
                <c:pt idx="1079">
                  <c:v>-1.2000007629602863E-2</c:v>
                </c:pt>
                <c:pt idx="1080">
                  <c:v>-8.0000078469378653E-3</c:v>
                </c:pt>
                <c:pt idx="1081">
                  <c:v>#N/A</c:v>
                </c:pt>
                <c:pt idx="1082">
                  <c:v>7.5999989635786497E-2</c:v>
                </c:pt>
                <c:pt idx="1083">
                  <c:v>-0.27999995654602317</c:v>
                </c:pt>
                <c:pt idx="1084">
                  <c:v>-7.5999985111945528E-2</c:v>
                </c:pt>
                <c:pt idx="1085">
                  <c:v>9.9999844519518821E-2</c:v>
                </c:pt>
                <c:pt idx="1086">
                  <c:v>-4.4000040360117884E-2</c:v>
                </c:pt>
                <c:pt idx="1087">
                  <c:v>0.21600006950685441</c:v>
                </c:pt>
                <c:pt idx="1088">
                  <c:v>7.9998543012562359E-3</c:v>
                </c:pt>
                <c:pt idx="1089">
                  <c:v>9.1999852227030429E-2</c:v>
                </c:pt>
                <c:pt idx="1090">
                  <c:v>3.9999916521464819E-2</c:v>
                </c:pt>
                <c:pt idx="1091">
                  <c:v>7.9998543012562359E-3</c:v>
                </c:pt>
                <c:pt idx="1092">
                  <c:v>3.9999916521464819E-2</c:v>
                </c:pt>
                <c:pt idx="1093">
                  <c:v>-6.4000014975623395E-2</c:v>
                </c:pt>
                <c:pt idx="1094">
                  <c:v>-6.7999998076907833E-2</c:v>
                </c:pt>
                <c:pt idx="1095">
                  <c:v>-2.4000034017039793E-2</c:v>
                </c:pt>
                <c:pt idx="1096">
                  <c:v>-8.0000078469378653E-3</c:v>
                </c:pt>
                <c:pt idx="1097">
                  <c:v>8.7999947320468452E-2</c:v>
                </c:pt>
                <c:pt idx="1098">
                  <c:v>-0.21600001164666707</c:v>
                </c:pt>
                <c:pt idx="1099">
                  <c:v>-0.21600001164666707</c:v>
                </c:pt>
                <c:pt idx="1100">
                  <c:v>0.24800002431630153</c:v>
                </c:pt>
                <c:pt idx="1101">
                  <c:v>0.17999993168768094</c:v>
                </c:pt>
                <c:pt idx="1102">
                  <c:v>6.7999869518498665E-2</c:v>
                </c:pt>
                <c:pt idx="1103">
                  <c:v>-5.6000018662609952E-2</c:v>
                </c:pt>
                <c:pt idx="1104">
                  <c:v>-8.0000078469378653E-3</c:v>
                </c:pt>
                <c:pt idx="1105">
                  <c:v>-5.6000018662609952E-2</c:v>
                </c:pt>
                <c:pt idx="1106">
                  <c:v>0.24800002431630153</c:v>
                </c:pt>
                <c:pt idx="1107">
                  <c:v>-0.1640000015351801</c:v>
                </c:pt>
                <c:pt idx="1108">
                  <c:v>-1.999999712894511E-2</c:v>
                </c:pt>
                <c:pt idx="1109">
                  <c:v>-6.4000014975623395E-2</c:v>
                </c:pt>
                <c:pt idx="1110">
                  <c:v>2.4000205147761185E-2</c:v>
                </c:pt>
                <c:pt idx="1111">
                  <c:v>0.16399992993538054</c:v>
                </c:pt>
                <c:pt idx="1112">
                  <c:v>9.9999844519518821E-2</c:v>
                </c:pt>
                <c:pt idx="1113">
                  <c:v>-0.21199998874927678</c:v>
                </c:pt>
                <c:pt idx="1114">
                  <c:v>8.7999947320468452E-2</c:v>
                </c:pt>
                <c:pt idx="1115">
                  <c:v>0.10800013790258824</c:v>
                </c:pt>
                <c:pt idx="1116">
                  <c:v>-1.2000007629602863E-2</c:v>
                </c:pt>
                <c:pt idx="1117">
                  <c:v>-1.6000019240888751E-2</c:v>
                </c:pt>
                <c:pt idx="1118">
                  <c:v>-2.4000034017039793E-2</c:v>
                </c:pt>
                <c:pt idx="1119">
                  <c:v>0.12000007763852631</c:v>
                </c:pt>
                <c:pt idx="1120">
                  <c:v>0.22800002074287687</c:v>
                </c:pt>
                <c:pt idx="1121">
                  <c:v>5.2000202162036074E-2</c:v>
                </c:pt>
                <c:pt idx="1122">
                  <c:v>1.1999861880175884E-2</c:v>
                </c:pt>
                <c:pt idx="1123">
                  <c:v>#N/A</c:v>
                </c:pt>
                <c:pt idx="1124">
                  <c:v>4.4000087613418476E-2</c:v>
                </c:pt>
                <c:pt idx="1125">
                  <c:v>-6.0000008227641441E-2</c:v>
                </c:pt>
                <c:pt idx="1126">
                  <c:v>-0.12799997178724998</c:v>
                </c:pt>
                <c:pt idx="1127">
                  <c:v>5.5999893014649103E-2</c:v>
                </c:pt>
                <c:pt idx="1128">
                  <c:v>-7.2000010026462599E-2</c:v>
                </c:pt>
                <c:pt idx="1129">
                  <c:v>0</c:v>
                </c:pt>
                <c:pt idx="1130">
                  <c:v>0.41199995001285561</c:v>
                </c:pt>
                <c:pt idx="1131">
                  <c:v>4.0000598041203331E-3</c:v>
                </c:pt>
                <c:pt idx="1132">
                  <c:v>-1.999999712894511E-2</c:v>
                </c:pt>
                <c:pt idx="1133">
                  <c:v>8.4000067494370056E-2</c:v>
                </c:pt>
                <c:pt idx="1134">
                  <c:v>0</c:v>
                </c:pt>
                <c:pt idx="1135">
                  <c:v>-0.15599999486167665</c:v>
                </c:pt>
                <c:pt idx="1136">
                  <c:v>-0.12799997178724998</c:v>
                </c:pt>
                <c:pt idx="1137">
                  <c:v>-8.7999994486522376E-2</c:v>
                </c:pt>
                <c:pt idx="1138">
                  <c:v>#N/A</c:v>
                </c:pt>
                <c:pt idx="1139">
                  <c:v>4.0000598041203331E-3</c:v>
                </c:pt>
                <c:pt idx="1140">
                  <c:v>3.9999916521464819E-2</c:v>
                </c:pt>
                <c:pt idx="1141">
                  <c:v>0.11600001737859271</c:v>
                </c:pt>
                <c:pt idx="1142">
                  <c:v>-1.5519999468758277</c:v>
                </c:pt>
                <c:pt idx="1143">
                  <c:v>7.9998543012562359E-3</c:v>
                </c:pt>
                <c:pt idx="1144">
                  <c:v>4.4000087613418476E-2</c:v>
                </c:pt>
                <c:pt idx="1145">
                  <c:v>-5.2000001157207834E-2</c:v>
                </c:pt>
                <c:pt idx="1146">
                  <c:v>-0.31199998856402827</c:v>
                </c:pt>
                <c:pt idx="1147">
                  <c:v>-8.0000045088117755E-2</c:v>
                </c:pt>
                <c:pt idx="1148">
                  <c:v>-1.6000019240888751E-2</c:v>
                </c:pt>
                <c:pt idx="1149">
                  <c:v>-3.9999884829982459E-3</c:v>
                </c:pt>
                <c:pt idx="1150">
                  <c:v>#N/A</c:v>
                </c:pt>
                <c:pt idx="1151">
                  <c:v>-9.5999968740855521E-2</c:v>
                </c:pt>
                <c:pt idx="1152">
                  <c:v>-9.1999989289468453E-2</c:v>
                </c:pt>
                <c:pt idx="1153">
                  <c:v>-5.6000018662609952E-2</c:v>
                </c:pt>
                <c:pt idx="1154">
                  <c:v>4.0000598041203331E-3</c:v>
                </c:pt>
                <c:pt idx="1155">
                  <c:v>-5.6000018662609952E-2</c:v>
                </c:pt>
                <c:pt idx="1156">
                  <c:v>7.2000126026313435E-2</c:v>
                </c:pt>
                <c:pt idx="1157">
                  <c:v>1.1999861880175884E-2</c:v>
                </c:pt>
                <c:pt idx="1158">
                  <c:v>6.3999865963009731E-2</c:v>
                </c:pt>
                <c:pt idx="1159">
                  <c:v>0.12000007763852631</c:v>
                </c:pt>
                <c:pt idx="1160">
                  <c:v>-9.5999968740855521E-2</c:v>
                </c:pt>
                <c:pt idx="1161">
                  <c:v>-8.7999994486522376E-2</c:v>
                </c:pt>
                <c:pt idx="1162">
                  <c:v>-1.2000007629602863E-2</c:v>
                </c:pt>
                <c:pt idx="1163">
                  <c:v>2.0000201959477083E-2</c:v>
                </c:pt>
                <c:pt idx="1164">
                  <c:v>-3.1999992413563695E-2</c:v>
                </c:pt>
                <c:pt idx="1165">
                  <c:v>0.22000003093282272</c:v>
                </c:pt>
                <c:pt idx="1166">
                  <c:v>-3.1999992413563695E-2</c:v>
                </c:pt>
                <c:pt idx="1167">
                  <c:v>1.5999841861204456E-2</c:v>
                </c:pt>
                <c:pt idx="1168">
                  <c:v>3.1999918105977673E-2</c:v>
                </c:pt>
                <c:pt idx="1169">
                  <c:v>-3.1999992413563695E-2</c:v>
                </c:pt>
                <c:pt idx="1170">
                  <c:v>-6.0000008227641441E-2</c:v>
                </c:pt>
                <c:pt idx="1171">
                  <c:v>2.4000205147761185E-2</c:v>
                </c:pt>
                <c:pt idx="1172">
                  <c:v>2.0000201959477083E-2</c:v>
                </c:pt>
                <c:pt idx="1173">
                  <c:v>0.25200011701132952</c:v>
                </c:pt>
                <c:pt idx="1174">
                  <c:v>-4.000002401847047E-2</c:v>
                </c:pt>
                <c:pt idx="1175">
                  <c:v>-8.0000078469378653E-3</c:v>
                </c:pt>
                <c:pt idx="1176">
                  <c:v>4.4000087613418476E-2</c:v>
                </c:pt>
                <c:pt idx="1177">
                  <c:v>-0.7280000461662115</c:v>
                </c:pt>
                <c:pt idx="1178">
                  <c:v>-0.57200005493632622</c:v>
                </c:pt>
                <c:pt idx="1179">
                  <c:v>2.0000201959477083E-2</c:v>
                </c:pt>
                <c:pt idx="1180">
                  <c:v>0.22000003093282272</c:v>
                </c:pt>
                <c:pt idx="1181">
                  <c:v>-8.0000078469378653E-3</c:v>
                </c:pt>
                <c:pt idx="1182">
                  <c:v>7.9999825411581918E-2</c:v>
                </c:pt>
                <c:pt idx="1183">
                  <c:v>4.0000598041203331E-3</c:v>
                </c:pt>
                <c:pt idx="1184">
                  <c:v>-0.21600001164666707</c:v>
                </c:pt>
                <c:pt idx="1185">
                  <c:v>-0.1040000070912652</c:v>
                </c:pt>
                <c:pt idx="1186">
                  <c:v>-1.999999712894511E-2</c:v>
                </c:pt>
                <c:pt idx="1187">
                  <c:v>-7.5999985111945528E-2</c:v>
                </c:pt>
                <c:pt idx="1188">
                  <c:v>-3.9999884829982459E-3</c:v>
                </c:pt>
                <c:pt idx="1189">
                  <c:v>0.10399995503396778</c:v>
                </c:pt>
                <c:pt idx="1190">
                  <c:v>-0.13999998500466057</c:v>
                </c:pt>
                <c:pt idx="1191">
                  <c:v>0.20800012492212774</c:v>
                </c:pt>
                <c:pt idx="1192">
                  <c:v>-6.0000008227641441E-2</c:v>
                </c:pt>
                <c:pt idx="1193">
                  <c:v>0</c:v>
                </c:pt>
                <c:pt idx="1194">
                  <c:v>-4.4000040360117884E-2</c:v>
                </c:pt>
                <c:pt idx="1195">
                  <c:v>8.4000067494370056E-2</c:v>
                </c:pt>
                <c:pt idx="1196">
                  <c:v>6.7999869518498665E-2</c:v>
                </c:pt>
                <c:pt idx="1197">
                  <c:v>-9.5999968740855521E-2</c:v>
                </c:pt>
                <c:pt idx="1198">
                  <c:v>-5.6000018662609952E-2</c:v>
                </c:pt>
                <c:pt idx="1199">
                  <c:v>0.34400004296873232</c:v>
                </c:pt>
                <c:pt idx="1200">
                  <c:v>3.6000158320047139E-2</c:v>
                </c:pt>
                <c:pt idx="1201">
                  <c:v>4.0000598041203331E-3</c:v>
                </c:pt>
                <c:pt idx="1202">
                  <c:v>-0.40399999079253562</c:v>
                </c:pt>
                <c:pt idx="1203">
                  <c:v>2.7999963337162325E-2</c:v>
                </c:pt>
                <c:pt idx="1204">
                  <c:v>9.1999852227030429E-2</c:v>
                </c:pt>
                <c:pt idx="1205">
                  <c:v>-0.13199995285861085</c:v>
                </c:pt>
                <c:pt idx="1206">
                  <c:v>9.9999844519518821E-2</c:v>
                </c:pt>
                <c:pt idx="1207">
                  <c:v>0.1480001653517212</c:v>
                </c:pt>
                <c:pt idx="1208">
                  <c:v>5.5999893014649103E-2</c:v>
                </c:pt>
                <c:pt idx="1209">
                  <c:v>0.17200011788993216</c:v>
                </c:pt>
                <c:pt idx="1210">
                  <c:v>0.1360000390552874</c:v>
                </c:pt>
                <c:pt idx="1211">
                  <c:v>-4.4000040360117884E-2</c:v>
                </c:pt>
                <c:pt idx="1212">
                  <c:v>7.5999989635786497E-2</c:v>
                </c:pt>
                <c:pt idx="1213">
                  <c:v>0.12800000404374551</c:v>
                </c:pt>
                <c:pt idx="1214">
                  <c:v>-0.25200000869060235</c:v>
                </c:pt>
                <c:pt idx="1215">
                  <c:v>-3.5999979819101163E-2</c:v>
                </c:pt>
                <c:pt idx="1216">
                  <c:v>-4.000002401847047E-2</c:v>
                </c:pt>
                <c:pt idx="1217">
                  <c:v>-0.46000007728398012</c:v>
                </c:pt>
                <c:pt idx="1218">
                  <c:v>7.2000126026313435E-2</c:v>
                </c:pt>
                <c:pt idx="1219">
                  <c:v>4.0000598041203331E-3</c:v>
                </c:pt>
                <c:pt idx="1220">
                  <c:v>7.9999825411581918E-2</c:v>
                </c:pt>
                <c:pt idx="1221">
                  <c:v>0.12399986091386854</c:v>
                </c:pt>
                <c:pt idx="1222">
                  <c:v>3.9999916521464819E-2</c:v>
                </c:pt>
                <c:pt idx="1223">
                  <c:v>7.9999825411581918E-2</c:v>
                </c:pt>
                <c:pt idx="1224">
                  <c:v>1.1999861880175884E-2</c:v>
                </c:pt>
                <c:pt idx="1225">
                  <c:v>0.11200005643830732</c:v>
                </c:pt>
                <c:pt idx="1226">
                  <c:v>-1.6000019240888751E-2</c:v>
                </c:pt>
                <c:pt idx="1227">
                  <c:v>0.10399995503396778</c:v>
                </c:pt>
                <c:pt idx="1228">
                  <c:v>9.5999820424984603E-2</c:v>
                </c:pt>
                <c:pt idx="1229">
                  <c:v>-9.1999989289468453E-2</c:v>
                </c:pt>
                <c:pt idx="1230">
                  <c:v>2.7999963337162325E-2</c:v>
                </c:pt>
                <c:pt idx="1231">
                  <c:v>#N/A</c:v>
                </c:pt>
                <c:pt idx="1232">
                  <c:v>9.5999820424984603E-2</c:v>
                </c:pt>
                <c:pt idx="1233">
                  <c:v>0.12800000404374551</c:v>
                </c:pt>
                <c:pt idx="1234">
                  <c:v>-4.000002401847047E-2</c:v>
                </c:pt>
                <c:pt idx="1235">
                  <c:v>-3.9999884829982459E-3</c:v>
                </c:pt>
                <c:pt idx="1236">
                  <c:v>2.4000205147761185E-2</c:v>
                </c:pt>
                <c:pt idx="1237">
                  <c:v>-6.4000014975623395E-2</c:v>
                </c:pt>
                <c:pt idx="1238">
                  <c:v>9.1999852227030429E-2</c:v>
                </c:pt>
                <c:pt idx="1239">
                  <c:v>-7.5999985111945528E-2</c:v>
                </c:pt>
                <c:pt idx="1240">
                  <c:v>-7.2000010026462599E-2</c:v>
                </c:pt>
                <c:pt idx="1241">
                  <c:v>4.7999908438290384E-2</c:v>
                </c:pt>
                <c:pt idx="1242">
                  <c:v>-0.17599996884084324</c:v>
                </c:pt>
                <c:pt idx="1243">
                  <c:v>-0.10800000688957691</c:v>
                </c:pt>
                <c:pt idx="1244">
                  <c:v>-6.4000014975623395E-2</c:v>
                </c:pt>
                <c:pt idx="1245">
                  <c:v>-0.17999994855698678</c:v>
                </c:pt>
                <c:pt idx="1246">
                  <c:v>-0.33199999764433352</c:v>
                </c:pt>
                <c:pt idx="1247">
                  <c:v>5.5999893014649103E-2</c:v>
                </c:pt>
                <c:pt idx="1248">
                  <c:v>0.10800013790258824</c:v>
                </c:pt>
                <c:pt idx="1249">
                  <c:v>-6.7999998076907833E-2</c:v>
                </c:pt>
                <c:pt idx="1250">
                  <c:v>-0.13599997626603252</c:v>
                </c:pt>
                <c:pt idx="1251">
                  <c:v>0.62399995561716759</c:v>
                </c:pt>
                <c:pt idx="1252">
                  <c:v>-3.9999884829982459E-3</c:v>
                </c:pt>
                <c:pt idx="1253">
                  <c:v>4.7999908438290384E-2</c:v>
                </c:pt>
                <c:pt idx="1254">
                  <c:v>#N/A</c:v>
                </c:pt>
                <c:pt idx="1255">
                  <c:v>9.9999844519518821E-2</c:v>
                </c:pt>
                <c:pt idx="1256">
                  <c:v>-2.4000034017039793E-2</c:v>
                </c:pt>
                <c:pt idx="1257">
                  <c:v>-1.6000019240888751E-2</c:v>
                </c:pt>
                <c:pt idx="1258">
                  <c:v>-3.9999884829982459E-3</c:v>
                </c:pt>
                <c:pt idx="1259">
                  <c:v>0.24400011781443925</c:v>
                </c:pt>
                <c:pt idx="1260">
                  <c:v>0.10800013790258824</c:v>
                </c:pt>
                <c:pt idx="1261">
                  <c:v>-8.4000005320998716E-2</c:v>
                </c:pt>
                <c:pt idx="1262">
                  <c:v>1.1999861880175884E-2</c:v>
                </c:pt>
                <c:pt idx="1263">
                  <c:v>-5.6000018662609952E-2</c:v>
                </c:pt>
                <c:pt idx="1264">
                  <c:v>-1.6000019240888751E-2</c:v>
                </c:pt>
                <c:pt idx="1265">
                  <c:v>-3.9999884829982459E-3</c:v>
                </c:pt>
                <c:pt idx="1266">
                  <c:v>2.0000201959477083E-2</c:v>
                </c:pt>
                <c:pt idx="1267">
                  <c:v>0.24800002431630153</c:v>
                </c:pt>
                <c:pt idx="1268">
                  <c:v>-1.6000019240888751E-2</c:v>
                </c:pt>
                <c:pt idx="1269">
                  <c:v>-8.0000078469378653E-3</c:v>
                </c:pt>
                <c:pt idx="1270">
                  <c:v>0.16000008508796787</c:v>
                </c:pt>
                <c:pt idx="1271">
                  <c:v>-3.5999979819101163E-2</c:v>
                </c:pt>
                <c:pt idx="1272">
                  <c:v>0.19600006648568796</c:v>
                </c:pt>
                <c:pt idx="1273">
                  <c:v>-1.999999712894511E-2</c:v>
                </c:pt>
                <c:pt idx="1274">
                  <c:v>-6.7999998076907833E-2</c:v>
                </c:pt>
                <c:pt idx="1275">
                  <c:v>-4.000002401847047E-2</c:v>
                </c:pt>
                <c:pt idx="1276">
                  <c:v>0.19999994402946111</c:v>
                </c:pt>
                <c:pt idx="1277">
                  <c:v>0.16399992993538054</c:v>
                </c:pt>
                <c:pt idx="1278">
                  <c:v>0</c:v>
                </c:pt>
                <c:pt idx="1279">
                  <c:v>2.7999963337162325E-2</c:v>
                </c:pt>
                <c:pt idx="1280">
                  <c:v>-0.1640000015351801</c:v>
                </c:pt>
                <c:pt idx="1281">
                  <c:v>-0.16800000199720139</c:v>
                </c:pt>
                <c:pt idx="1282">
                  <c:v>2.0000201959477083E-2</c:v>
                </c:pt>
                <c:pt idx="1283">
                  <c:v>#N/A</c:v>
                </c:pt>
                <c:pt idx="1284">
                  <c:v>7.5999989635786497E-2</c:v>
                </c:pt>
                <c:pt idx="1285">
                  <c:v>9.1999852227030429E-2</c:v>
                </c:pt>
                <c:pt idx="1286">
                  <c:v>-1.6000019240888751E-2</c:v>
                </c:pt>
                <c:pt idx="1287">
                  <c:v>-8.0000078469378653E-3</c:v>
                </c:pt>
                <c:pt idx="1288">
                  <c:v>-1.6000019240888751E-2</c:v>
                </c:pt>
                <c:pt idx="1289">
                  <c:v>3.6000158320047139E-2</c:v>
                </c:pt>
                <c:pt idx="1290">
                  <c:v>#N/A</c:v>
                </c:pt>
                <c:pt idx="1291">
                  <c:v>0.27599990854971224</c:v>
                </c:pt>
                <c:pt idx="1292">
                  <c:v>-6.7999998076907833E-2</c:v>
                </c:pt>
                <c:pt idx="1293">
                  <c:v>2.0000201959477083E-2</c:v>
                </c:pt>
                <c:pt idx="1294">
                  <c:v>-3.9999884829982459E-3</c:v>
                </c:pt>
                <c:pt idx="1295">
                  <c:v>-3.9999884829982459E-3</c:v>
                </c:pt>
                <c:pt idx="1296">
                  <c:v>0.31999999411109487</c:v>
                </c:pt>
                <c:pt idx="1297">
                  <c:v>-4.4000040360117884E-2</c:v>
                </c:pt>
                <c:pt idx="1298">
                  <c:v>5.2000202162036074E-2</c:v>
                </c:pt>
                <c:pt idx="1299">
                  <c:v>-0.11599998792987816</c:v>
                </c:pt>
                <c:pt idx="1300">
                  <c:v>-5.2000001157207834E-2</c:v>
                </c:pt>
                <c:pt idx="1301">
                  <c:v>0.17200011788993216</c:v>
                </c:pt>
                <c:pt idx="1302">
                  <c:v>-0.28800001303950018</c:v>
                </c:pt>
                <c:pt idx="1303">
                  <c:v>0.11200005643830732</c:v>
                </c:pt>
                <c:pt idx="1304">
                  <c:v>-3.1999992413563695E-2</c:v>
                </c:pt>
                <c:pt idx="1305">
                  <c:v>-1.999999712894511E-2</c:v>
                </c:pt>
                <c:pt idx="1306">
                  <c:v>#N/A</c:v>
                </c:pt>
                <c:pt idx="1307">
                  <c:v>8.7999947320468452E-2</c:v>
                </c:pt>
                <c:pt idx="1308">
                  <c:v>-8.0000078469378653E-3</c:v>
                </c:pt>
                <c:pt idx="1309">
                  <c:v>-0.11999999416544631</c:v>
                </c:pt>
                <c:pt idx="1310">
                  <c:v>2.7999963337162325E-2</c:v>
                </c:pt>
                <c:pt idx="1311">
                  <c:v>-7.2000010026462599E-2</c:v>
                </c:pt>
                <c:pt idx="1312">
                  <c:v>2.0000201959477083E-2</c:v>
                </c:pt>
                <c:pt idx="1313">
                  <c:v>0.12000007763852631</c:v>
                </c:pt>
                <c:pt idx="1314">
                  <c:v>-5.6000018662609952E-2</c:v>
                </c:pt>
                <c:pt idx="1315">
                  <c:v>6.7999869518498665E-2</c:v>
                </c:pt>
                <c:pt idx="1316">
                  <c:v>1.1999861880175884E-2</c:v>
                </c:pt>
                <c:pt idx="1317">
                  <c:v>1.1999861880175884E-2</c:v>
                </c:pt>
                <c:pt idx="1318">
                  <c:v>-4.000002401847047E-2</c:v>
                </c:pt>
                <c:pt idx="1319">
                  <c:v>-2.4000034017039793E-2</c:v>
                </c:pt>
                <c:pt idx="1320">
                  <c:v>#N/A</c:v>
                </c:pt>
                <c:pt idx="1321">
                  <c:v>1.1999861880175884E-2</c:v>
                </c:pt>
                <c:pt idx="1322">
                  <c:v>-8.7999994486522376E-2</c:v>
                </c:pt>
                <c:pt idx="1323">
                  <c:v>2.0000201959477083E-2</c:v>
                </c:pt>
                <c:pt idx="1324">
                  <c:v>-2.800000838205384E-2</c:v>
                </c:pt>
                <c:pt idx="1325">
                  <c:v>6.7999869518498665E-2</c:v>
                </c:pt>
                <c:pt idx="1326">
                  <c:v>-6.0000008227641441E-2</c:v>
                </c:pt>
                <c:pt idx="1327">
                  <c:v>-9.1999989289468453E-2</c:v>
                </c:pt>
                <c:pt idx="1328">
                  <c:v>3.1999918105977673E-2</c:v>
                </c:pt>
                <c:pt idx="1329">
                  <c:v>-0.10800000688957691</c:v>
                </c:pt>
                <c:pt idx="1330">
                  <c:v>-5.2000001157207834E-2</c:v>
                </c:pt>
                <c:pt idx="1331">
                  <c:v>2.4000205147761185E-2</c:v>
                </c:pt>
                <c:pt idx="1332">
                  <c:v>2.0000201959477083E-2</c:v>
                </c:pt>
                <c:pt idx="1333">
                  <c:v>#N/A</c:v>
                </c:pt>
                <c:pt idx="1334">
                  <c:v>4.7999908438290384E-2</c:v>
                </c:pt>
                <c:pt idx="1335">
                  <c:v>4.7999908438290384E-2</c:v>
                </c:pt>
                <c:pt idx="1336">
                  <c:v>3.9999916521464819E-2</c:v>
                </c:pt>
                <c:pt idx="1337">
                  <c:v>2.4000205147761185E-2</c:v>
                </c:pt>
                <c:pt idx="1338">
                  <c:v>0.15600004087171662</c:v>
                </c:pt>
                <c:pt idx="1339">
                  <c:v>-6.4000014975623395E-2</c:v>
                </c:pt>
                <c:pt idx="1340">
                  <c:v>5.5999893014649103E-2</c:v>
                </c:pt>
                <c:pt idx="1341">
                  <c:v>#N/A</c:v>
                </c:pt>
                <c:pt idx="1342">
                  <c:v>2.4000205147761185E-2</c:v>
                </c:pt>
                <c:pt idx="1343">
                  <c:v>7.9998543012562359E-3</c:v>
                </c:pt>
                <c:pt idx="1344">
                  <c:v>#N/A</c:v>
                </c:pt>
                <c:pt idx="1345">
                  <c:v>#N/A</c:v>
                </c:pt>
                <c:pt idx="1346">
                  <c:v>2.0000201959477083E-2</c:v>
                </c:pt>
                <c:pt idx="1347">
                  <c:v>-6.7999998076907833E-2</c:v>
                </c:pt>
                <c:pt idx="1348">
                  <c:v>7.2000126026313435E-2</c:v>
                </c:pt>
                <c:pt idx="1349">
                  <c:v>0.12800000404374551</c:v>
                </c:pt>
                <c:pt idx="1350">
                  <c:v>-4.000002401847047E-2</c:v>
                </c:pt>
                <c:pt idx="1351">
                  <c:v>0.17999993168768094</c:v>
                </c:pt>
                <c:pt idx="1352">
                  <c:v>3.9999916521464819E-2</c:v>
                </c:pt>
                <c:pt idx="1353">
                  <c:v>-2.4000034017039793E-2</c:v>
                </c:pt>
                <c:pt idx="1354">
                  <c:v>2.0000201959477083E-2</c:v>
                </c:pt>
                <c:pt idx="1355">
                  <c:v>7.9999825411581918E-2</c:v>
                </c:pt>
                <c:pt idx="1356">
                  <c:v>-4.4000040360117884E-2</c:v>
                </c:pt>
                <c:pt idx="1357">
                  <c:v>0.10800013790258824</c:v>
                </c:pt>
                <c:pt idx="1358">
                  <c:v>-5.6000018662609952E-2</c:v>
                </c:pt>
                <c:pt idx="1359">
                  <c:v>2.0000201959477083E-2</c:v>
                </c:pt>
                <c:pt idx="1360">
                  <c:v>#N/A</c:v>
                </c:pt>
                <c:pt idx="1361">
                  <c:v>3.6000158320047139E-2</c:v>
                </c:pt>
                <c:pt idx="1362">
                  <c:v>9.5999820424984603E-2</c:v>
                </c:pt>
                <c:pt idx="1363">
                  <c:v>#N/A</c:v>
                </c:pt>
                <c:pt idx="1364">
                  <c:v>8.4000067494370056E-2</c:v>
                </c:pt>
                <c:pt idx="1365">
                  <c:v>-8.4000005320998716E-2</c:v>
                </c:pt>
                <c:pt idx="1366">
                  <c:v>0.26800007808447085</c:v>
                </c:pt>
                <c:pt idx="1367">
                  <c:v>4.0000598041203331E-3</c:v>
                </c:pt>
                <c:pt idx="1368">
                  <c:v>-4.000002401847047E-2</c:v>
                </c:pt>
                <c:pt idx="1369">
                  <c:v>-6.0000008227641441E-2</c:v>
                </c:pt>
                <c:pt idx="1370">
                  <c:v>-0.18400005906626823</c:v>
                </c:pt>
                <c:pt idx="1371">
                  <c:v>0</c:v>
                </c:pt>
                <c:pt idx="1372">
                  <c:v>4.4000087613418476E-2</c:v>
                </c:pt>
                <c:pt idx="1373">
                  <c:v>#N/A</c:v>
                </c:pt>
                <c:pt idx="1374">
                  <c:v>-0.19999994482472591</c:v>
                </c:pt>
                <c:pt idx="1375">
                  <c:v>-1.2000007629602863E-2</c:v>
                </c:pt>
                <c:pt idx="1376">
                  <c:v>6.7999869518498665E-2</c:v>
                </c:pt>
                <c:pt idx="1377">
                  <c:v>-2.4000034017039793E-2</c:v>
                </c:pt>
                <c:pt idx="1378">
                  <c:v>-5.2000001157207834E-2</c:v>
                </c:pt>
                <c:pt idx="1379">
                  <c:v>#N/A</c:v>
                </c:pt>
                <c:pt idx="1380">
                  <c:v>-7.2000010026462599E-2</c:v>
                </c:pt>
                <c:pt idx="1381">
                  <c:v>3.9999916521464819E-2</c:v>
                </c:pt>
                <c:pt idx="1382">
                  <c:v>7.5999989635786497E-2</c:v>
                </c:pt>
                <c:pt idx="1383">
                  <c:v>-5.2000001157207834E-2</c:v>
                </c:pt>
                <c:pt idx="1384">
                  <c:v>-3.5999979819101163E-2</c:v>
                </c:pt>
                <c:pt idx="1385">
                  <c:v>3.1999918105977673E-2</c:v>
                </c:pt>
                <c:pt idx="1386">
                  <c:v>-0.11999999416544631</c:v>
                </c:pt>
                <c:pt idx="1387">
                  <c:v>0</c:v>
                </c:pt>
                <c:pt idx="1388">
                  <c:v>-0.1640000015351801</c:v>
                </c:pt>
                <c:pt idx="1389">
                  <c:v>#N/A</c:v>
                </c:pt>
                <c:pt idx="1390">
                  <c:v>7.2000126026313435E-2</c:v>
                </c:pt>
                <c:pt idx="1391">
                  <c:v>0.1360000390552874</c:v>
                </c:pt>
                <c:pt idx="1392">
                  <c:v>0.12000007763852631</c:v>
                </c:pt>
                <c:pt idx="1393">
                  <c:v>#N/A</c:v>
                </c:pt>
                <c:pt idx="1394">
                  <c:v>0.29600006969024156</c:v>
                </c:pt>
                <c:pt idx="1395">
                  <c:v>-1.6000019240888751E-2</c:v>
                </c:pt>
                <c:pt idx="1396">
                  <c:v>#N/A</c:v>
                </c:pt>
                <c:pt idx="1397">
                  <c:v>#N/A</c:v>
                </c:pt>
                <c:pt idx="1398">
                  <c:v>-3.1999992413563695E-2</c:v>
                </c:pt>
                <c:pt idx="1399">
                  <c:v>-0.16800000199720139</c:v>
                </c:pt>
                <c:pt idx="1400">
                  <c:v>0.25200011701132952</c:v>
                </c:pt>
                <c:pt idx="1401">
                  <c:v>0.18399997096611601</c:v>
                </c:pt>
                <c:pt idx="1402">
                  <c:v>-5.6000018662609952E-2</c:v>
                </c:pt>
                <c:pt idx="1403">
                  <c:v>0.11200005643830732</c:v>
                </c:pt>
                <c:pt idx="1404">
                  <c:v>-5.6000018662609952E-2</c:v>
                </c:pt>
                <c:pt idx="1405">
                  <c:v>4.4000087613418476E-2</c:v>
                </c:pt>
                <c:pt idx="1406">
                  <c:v>-6.0000008227641441E-2</c:v>
                </c:pt>
                <c:pt idx="1407">
                  <c:v>0</c:v>
                </c:pt>
                <c:pt idx="1408">
                  <c:v>2.0000201959477083E-2</c:v>
                </c:pt>
                <c:pt idx="1409">
                  <c:v>-4.4000040360117884E-2</c:v>
                </c:pt>
                <c:pt idx="1410">
                  <c:v>0.12000007763852631</c:v>
                </c:pt>
                <c:pt idx="1411">
                  <c:v>-0.21600001164666707</c:v>
                </c:pt>
                <c:pt idx="1412">
                  <c:v>-8.0000045088117755E-2</c:v>
                </c:pt>
                <c:pt idx="1413">
                  <c:v>#N/A</c:v>
                </c:pt>
                <c:pt idx="1414">
                  <c:v>-0.17599996884084324</c:v>
                </c:pt>
                <c:pt idx="1415">
                  <c:v>#N/A</c:v>
                </c:pt>
                <c:pt idx="1416">
                  <c:v>#N/A</c:v>
                </c:pt>
                <c:pt idx="1417">
                  <c:v>8.4000067494370056E-2</c:v>
                </c:pt>
                <c:pt idx="1418">
                  <c:v>0.12399986091386854</c:v>
                </c:pt>
                <c:pt idx="1419">
                  <c:v>2.0000201959477083E-2</c:v>
                </c:pt>
                <c:pt idx="1420">
                  <c:v>-8.4000005320998716E-2</c:v>
                </c:pt>
                <c:pt idx="1421">
                  <c:v>-9.1999989289468453E-2</c:v>
                </c:pt>
                <c:pt idx="1422">
                  <c:v>3.1999918105977673E-2</c:v>
                </c:pt>
                <c:pt idx="1423">
                  <c:v>0.12000007763852631</c:v>
                </c:pt>
                <c:pt idx="1424">
                  <c:v>#N/A</c:v>
                </c:pt>
                <c:pt idx="1425">
                  <c:v>0.12399986091386854</c:v>
                </c:pt>
                <c:pt idx="1426">
                  <c:v>0.42799994506367373</c:v>
                </c:pt>
                <c:pt idx="1427">
                  <c:v>9.1999852227030429E-2</c:v>
                </c:pt>
                <c:pt idx="1428">
                  <c:v>-3.5999979819101163E-2</c:v>
                </c:pt>
                <c:pt idx="1429">
                  <c:v>#N/A</c:v>
                </c:pt>
                <c:pt idx="1430">
                  <c:v>2.4000205147761185E-2</c:v>
                </c:pt>
                <c:pt idx="1431">
                  <c:v>4.0000598041203331E-3</c:v>
                </c:pt>
                <c:pt idx="1432">
                  <c:v>-2.800000838205384E-2</c:v>
                </c:pt>
                <c:pt idx="1433">
                  <c:v>3.1999918105977673E-2</c:v>
                </c:pt>
                <c:pt idx="1434">
                  <c:v>-8.0000078469378653E-3</c:v>
                </c:pt>
                <c:pt idx="1435">
                  <c:v>-4.7999973124685236E-2</c:v>
                </c:pt>
                <c:pt idx="1436">
                  <c:v>#N/A</c:v>
                </c:pt>
                <c:pt idx="1437">
                  <c:v>3.1999918105977673E-2</c:v>
                </c:pt>
                <c:pt idx="1438">
                  <c:v>-0.10800000688957691</c:v>
                </c:pt>
                <c:pt idx="1439">
                  <c:v>0.10800013790258824</c:v>
                </c:pt>
                <c:pt idx="1440">
                  <c:v>#N/A</c:v>
                </c:pt>
                <c:pt idx="1441">
                  <c:v>-2.800000838205384E-2</c:v>
                </c:pt>
                <c:pt idx="1442">
                  <c:v>0.12000007763852631</c:v>
                </c:pt>
                <c:pt idx="1443">
                  <c:v>-0.21199998874927678</c:v>
                </c:pt>
                <c:pt idx="1444">
                  <c:v>-8.0000078469378653E-3</c:v>
                </c:pt>
                <c:pt idx="1445">
                  <c:v>-4.000002401847047E-2</c:v>
                </c:pt>
                <c:pt idx="1446">
                  <c:v>-8.7999994486522376E-2</c:v>
                </c:pt>
                <c:pt idx="1447">
                  <c:v>4.4000087613418476E-2</c:v>
                </c:pt>
                <c:pt idx="1448">
                  <c:v>#N/A</c:v>
                </c:pt>
                <c:pt idx="1449">
                  <c:v>-0.13599997626603252</c:v>
                </c:pt>
                <c:pt idx="1450">
                  <c:v>9.9999844519518821E-2</c:v>
                </c:pt>
                <c:pt idx="1451">
                  <c:v>-1.999999712894511E-2</c:v>
                </c:pt>
                <c:pt idx="1452">
                  <c:v>0</c:v>
                </c:pt>
                <c:pt idx="1453">
                  <c:v>9.5999820424984603E-2</c:v>
                </c:pt>
                <c:pt idx="1454">
                  <c:v>9.9999844519518821E-2</c:v>
                </c:pt>
                <c:pt idx="1455">
                  <c:v>#N/A</c:v>
                </c:pt>
                <c:pt idx="1456">
                  <c:v>7.9999825411581918E-2</c:v>
                </c:pt>
                <c:pt idx="1457">
                  <c:v>3.9999916521464819E-2</c:v>
                </c:pt>
                <c:pt idx="1458">
                  <c:v>0.51200001536085515</c:v>
                </c:pt>
                <c:pt idx="1459">
                  <c:v>1.5999841861204456E-2</c:v>
                </c:pt>
                <c:pt idx="1460">
                  <c:v>-0.13199995285861085</c:v>
                </c:pt>
                <c:pt idx="1461">
                  <c:v>-4.7999973124685236E-2</c:v>
                </c:pt>
                <c:pt idx="1462">
                  <c:v>-1.6000019240888751E-2</c:v>
                </c:pt>
                <c:pt idx="1463">
                  <c:v>#N/A</c:v>
                </c:pt>
                <c:pt idx="1464">
                  <c:v>#N/A</c:v>
                </c:pt>
                <c:pt idx="1465">
                  <c:v>#N/A</c:v>
                </c:pt>
                <c:pt idx="1466">
                  <c:v>-0.19600000008555332</c:v>
                </c:pt>
                <c:pt idx="1467">
                  <c:v>-3.5999979819101163E-2</c:v>
                </c:pt>
                <c:pt idx="1468">
                  <c:v>0.27599990854971224</c:v>
                </c:pt>
                <c:pt idx="1469">
                  <c:v>0.42799994506367373</c:v>
                </c:pt>
                <c:pt idx="1470">
                  <c:v>-3.5999979819101163E-2</c:v>
                </c:pt>
                <c:pt idx="1471">
                  <c:v>0.27199996767150481</c:v>
                </c:pt>
                <c:pt idx="1472">
                  <c:v>-1.2000007629602863E-2</c:v>
                </c:pt>
                <c:pt idx="1473">
                  <c:v>#N/A</c:v>
                </c:pt>
                <c:pt idx="1474">
                  <c:v>2.4000205147761185E-2</c:v>
                </c:pt>
                <c:pt idx="1475">
                  <c:v>-1.379999973004874</c:v>
                </c:pt>
                <c:pt idx="1476">
                  <c:v>3.1999918105977673E-2</c:v>
                </c:pt>
                <c:pt idx="1477">
                  <c:v>-8.0000078469378653E-3</c:v>
                </c:pt>
                <c:pt idx="1478">
                  <c:v>-7.5999985111945528E-2</c:v>
                </c:pt>
                <c:pt idx="1479">
                  <c:v>0.12000007763852631</c:v>
                </c:pt>
                <c:pt idx="1480">
                  <c:v>4.7999908438290384E-2</c:v>
                </c:pt>
                <c:pt idx="1481">
                  <c:v>-8.0000078469378653E-3</c:v>
                </c:pt>
                <c:pt idx="1482">
                  <c:v>7.9998543012562359E-3</c:v>
                </c:pt>
                <c:pt idx="1483">
                  <c:v>0.1480001653517212</c:v>
                </c:pt>
                <c:pt idx="1484">
                  <c:v>1.5999841861204456E-2</c:v>
                </c:pt>
                <c:pt idx="1485">
                  <c:v>0.17200011788993216</c:v>
                </c:pt>
                <c:pt idx="1486">
                  <c:v>2.0000201959477083E-2</c:v>
                </c:pt>
                <c:pt idx="1487">
                  <c:v>-4.4000040360117884E-2</c:v>
                </c:pt>
                <c:pt idx="1488">
                  <c:v>0</c:v>
                </c:pt>
                <c:pt idx="1489">
                  <c:v>-0.34399997278902755</c:v>
                </c:pt>
                <c:pt idx="1490">
                  <c:v>-1.2000007629602863E-2</c:v>
                </c:pt>
                <c:pt idx="1491">
                  <c:v>-4.4000040360117884E-2</c:v>
                </c:pt>
                <c:pt idx="1492">
                  <c:v>0.11600001737859271</c:v>
                </c:pt>
                <c:pt idx="1493">
                  <c:v>0.32799999449611333</c:v>
                </c:pt>
                <c:pt idx="1494">
                  <c:v>-5.6000018662609952E-2</c:v>
                </c:pt>
                <c:pt idx="1495">
                  <c:v>-6.0000008227641441E-2</c:v>
                </c:pt>
                <c:pt idx="1496">
                  <c:v>-3.1999992413563695E-2</c:v>
                </c:pt>
                <c:pt idx="1497">
                  <c:v>#N/A</c:v>
                </c:pt>
                <c:pt idx="1498">
                  <c:v>0.22000003093282272</c:v>
                </c:pt>
                <c:pt idx="1499">
                  <c:v>-9.1999989289468453E-2</c:v>
                </c:pt>
                <c:pt idx="1500">
                  <c:v>3.1999918105977673E-2</c:v>
                </c:pt>
                <c:pt idx="1501">
                  <c:v>9.5999820424984603E-2</c:v>
                </c:pt>
                <c:pt idx="1502">
                  <c:v>3.9999916521464819E-2</c:v>
                </c:pt>
                <c:pt idx="1503">
                  <c:v>-4.7999973124685236E-2</c:v>
                </c:pt>
                <c:pt idx="1504">
                  <c:v>2.0000201959477083E-2</c:v>
                </c:pt>
                <c:pt idx="1505">
                  <c:v>-6.7999998076907833E-2</c:v>
                </c:pt>
                <c:pt idx="1506">
                  <c:v>-8.7999994486522376E-2</c:v>
                </c:pt>
                <c:pt idx="1507">
                  <c:v>-3.1999992413563695E-2</c:v>
                </c:pt>
                <c:pt idx="1508">
                  <c:v>0.11200005643830732</c:v>
                </c:pt>
                <c:pt idx="1509">
                  <c:v>-0.17999994855698678</c:v>
                </c:pt>
                <c:pt idx="1510">
                  <c:v>-0.21199998874927678</c:v>
                </c:pt>
                <c:pt idx="1511">
                  <c:v>-3.5999979819101163E-2</c:v>
                </c:pt>
                <c:pt idx="1512">
                  <c:v>-0.17199998943907219</c:v>
                </c:pt>
                <c:pt idx="1513">
                  <c:v>0.12800000404374551</c:v>
                </c:pt>
                <c:pt idx="1514">
                  <c:v>0.15199984389142607</c:v>
                </c:pt>
                <c:pt idx="1515">
                  <c:v>0.19600006648568796</c:v>
                </c:pt>
                <c:pt idx="1516">
                  <c:v>-2.800000838205384E-2</c:v>
                </c:pt>
                <c:pt idx="1517">
                  <c:v>3.1999918105977673E-2</c:v>
                </c:pt>
                <c:pt idx="1518">
                  <c:v>#N/A</c:v>
                </c:pt>
                <c:pt idx="1519">
                  <c:v>6.0000150852694237E-2</c:v>
                </c:pt>
                <c:pt idx="1520">
                  <c:v>-0.10800000688957691</c:v>
                </c:pt>
                <c:pt idx="1521">
                  <c:v>-4.7999973124685236E-2</c:v>
                </c:pt>
                <c:pt idx="1522">
                  <c:v>0.16799984399953929</c:v>
                </c:pt>
                <c:pt idx="1523">
                  <c:v>0.1360000390552874</c:v>
                </c:pt>
                <c:pt idx="1524">
                  <c:v>-8.0000078469378653E-3</c:v>
                </c:pt>
                <c:pt idx="1525">
                  <c:v>-0.13199995285861085</c:v>
                </c:pt>
                <c:pt idx="1526">
                  <c:v>1.5999841861204456E-2</c:v>
                </c:pt>
                <c:pt idx="1527">
                  <c:v>-0.13199995285861085</c:v>
                </c:pt>
                <c:pt idx="1528">
                  <c:v>-0.11999999416544631</c:v>
                </c:pt>
                <c:pt idx="1529">
                  <c:v>#N/A</c:v>
                </c:pt>
                <c:pt idx="1530">
                  <c:v>-1.999999712894511E-2</c:v>
                </c:pt>
                <c:pt idx="1531">
                  <c:v>0.12399986091386854</c:v>
                </c:pt>
                <c:pt idx="1532">
                  <c:v>-0.15199999382009946</c:v>
                </c:pt>
                <c:pt idx="1533">
                  <c:v>-4.000002401847047E-2</c:v>
                </c:pt>
                <c:pt idx="1534">
                  <c:v>3.1999918105977673E-2</c:v>
                </c:pt>
                <c:pt idx="1535">
                  <c:v>-0.15999998632784901</c:v>
                </c:pt>
                <c:pt idx="1536">
                  <c:v>#N/A</c:v>
                </c:pt>
                <c:pt idx="1537">
                  <c:v>-0.20400001258742925</c:v>
                </c:pt>
                <c:pt idx="1538">
                  <c:v>-9.1999989289468453E-2</c:v>
                </c:pt>
                <c:pt idx="1539">
                  <c:v>5.5999893014649103E-2</c:v>
                </c:pt>
                <c:pt idx="1540">
                  <c:v>-0.17999994855698678</c:v>
                </c:pt>
                <c:pt idx="1541">
                  <c:v>-1.2199999926297842</c:v>
                </c:pt>
                <c:pt idx="1542">
                  <c:v>-8.7999994486522376E-2</c:v>
                </c:pt>
                <c:pt idx="1543">
                  <c:v>-3.5999979819101163E-2</c:v>
                </c:pt>
                <c:pt idx="1544">
                  <c:v>-4.000002401847047E-2</c:v>
                </c:pt>
                <c:pt idx="1545">
                  <c:v>6.7999869518498665E-2</c:v>
                </c:pt>
                <c:pt idx="1546">
                  <c:v>#N/A</c:v>
                </c:pt>
                <c:pt idx="1547">
                  <c:v>-1.6000019240888751E-2</c:v>
                </c:pt>
                <c:pt idx="1548">
                  <c:v>4.0000598041203331E-3</c:v>
                </c:pt>
                <c:pt idx="1549">
                  <c:v>1.1999861880175884E-2</c:v>
                </c:pt>
                <c:pt idx="1550">
                  <c:v>0.16000008508796787</c:v>
                </c:pt>
                <c:pt idx="1551">
                  <c:v>-0.1640000015351801</c:v>
                </c:pt>
                <c:pt idx="1552">
                  <c:v>-0.48799998463914485</c:v>
                </c:pt>
                <c:pt idx="1553">
                  <c:v>4.0000598041203331E-3</c:v>
                </c:pt>
                <c:pt idx="1554">
                  <c:v>5.5999893014649103E-2</c:v>
                </c:pt>
                <c:pt idx="1555">
                  <c:v>2.0000201959477083E-2</c:v>
                </c:pt>
                <c:pt idx="1556">
                  <c:v>2.0000201959477083E-2</c:v>
                </c:pt>
                <c:pt idx="1557">
                  <c:v>0.17200011788993216</c:v>
                </c:pt>
                <c:pt idx="1558">
                  <c:v>#N/A</c:v>
                </c:pt>
                <c:pt idx="1559">
                  <c:v>0.17200011788993216</c:v>
                </c:pt>
                <c:pt idx="1560">
                  <c:v>-0.11999999416544631</c:v>
                </c:pt>
                <c:pt idx="1561">
                  <c:v>#N/A</c:v>
                </c:pt>
                <c:pt idx="1562">
                  <c:v>#N/A</c:v>
                </c:pt>
                <c:pt idx="1563">
                  <c:v>#N/A</c:v>
                </c:pt>
                <c:pt idx="1564">
                  <c:v>#N/A</c:v>
                </c:pt>
                <c:pt idx="1565">
                  <c:v>2.7999963337162325E-2</c:v>
                </c:pt>
                <c:pt idx="1566">
                  <c:v>7.5999989635786497E-2</c:v>
                </c:pt>
                <c:pt idx="1567">
                  <c:v>-1.999999712894511E-2</c:v>
                </c:pt>
                <c:pt idx="1568">
                  <c:v>3.6000158320047139E-2</c:v>
                </c:pt>
                <c:pt idx="1569">
                  <c:v>-1.6000019240888751E-2</c:v>
                </c:pt>
                <c:pt idx="1570">
                  <c:v>-2.4000034017039793E-2</c:v>
                </c:pt>
                <c:pt idx="1571">
                  <c:v>#N/A</c:v>
                </c:pt>
                <c:pt idx="1572">
                  <c:v>2.4000205147761185E-2</c:v>
                </c:pt>
                <c:pt idx="1573">
                  <c:v>#N/A</c:v>
                </c:pt>
                <c:pt idx="1574">
                  <c:v>-7.5999985111945528E-2</c:v>
                </c:pt>
                <c:pt idx="1575">
                  <c:v>-8.7999994486522376E-2</c:v>
                </c:pt>
                <c:pt idx="1576">
                  <c:v>-3.9999884829982459E-3</c:v>
                </c:pt>
                <c:pt idx="1577">
                  <c:v>6.7999869518498665E-2</c:v>
                </c:pt>
                <c:pt idx="1578">
                  <c:v>#N/A</c:v>
                </c:pt>
                <c:pt idx="1579">
                  <c:v>-8.7999994486522376E-2</c:v>
                </c:pt>
                <c:pt idx="1580">
                  <c:v>3.9999916521464819E-2</c:v>
                </c:pt>
                <c:pt idx="1581">
                  <c:v>0</c:v>
                </c:pt>
                <c:pt idx="1582">
                  <c:v>-1.6000019240888751E-2</c:v>
                </c:pt>
                <c:pt idx="1583">
                  <c:v>2.0000201959477083E-2</c:v>
                </c:pt>
                <c:pt idx="1584">
                  <c:v>#N/A</c:v>
                </c:pt>
                <c:pt idx="1585">
                  <c:v>3.9999916521464819E-2</c:v>
                </c:pt>
                <c:pt idx="1586">
                  <c:v>#N/A</c:v>
                </c:pt>
                <c:pt idx="1587">
                  <c:v>-7.2000010026462599E-2</c:v>
                </c:pt>
                <c:pt idx="1588">
                  <c:v>#N/A</c:v>
                </c:pt>
                <c:pt idx="1589">
                  <c:v>-8.0000078469378653E-3</c:v>
                </c:pt>
                <c:pt idx="1590">
                  <c:v>8.7999947320468452E-2</c:v>
                </c:pt>
                <c:pt idx="1591">
                  <c:v>-8.0000078469378653E-3</c:v>
                </c:pt>
                <c:pt idx="1592">
                  <c:v>-0.18400005906626823</c:v>
                </c:pt>
                <c:pt idx="1593">
                  <c:v>5.2000202162036074E-2</c:v>
                </c:pt>
                <c:pt idx="1594">
                  <c:v>0</c:v>
                </c:pt>
                <c:pt idx="1595">
                  <c:v>#N/A</c:v>
                </c:pt>
                <c:pt idx="1596">
                  <c:v>0.19200010830396655</c:v>
                </c:pt>
                <c:pt idx="1597">
                  <c:v>4.7999908438290384E-2</c:v>
                </c:pt>
                <c:pt idx="1598">
                  <c:v>#N/A</c:v>
                </c:pt>
                <c:pt idx="1599">
                  <c:v>-0.11200000251787265</c:v>
                </c:pt>
                <c:pt idx="1600">
                  <c:v>9.1999852227030429E-2</c:v>
                </c:pt>
                <c:pt idx="1601">
                  <c:v>-8.0000078469378653E-3</c:v>
                </c:pt>
                <c:pt idx="1602">
                  <c:v>6.7999869518498665E-2</c:v>
                </c:pt>
                <c:pt idx="1603">
                  <c:v>3.6000158320047139E-2</c:v>
                </c:pt>
                <c:pt idx="1604">
                  <c:v>0</c:v>
                </c:pt>
                <c:pt idx="1605">
                  <c:v>-2.800000838205384E-2</c:v>
                </c:pt>
                <c:pt idx="1606">
                  <c:v>-0.43599995340317232</c:v>
                </c:pt>
                <c:pt idx="1607">
                  <c:v>0.1360000390552874</c:v>
                </c:pt>
                <c:pt idx="1608">
                  <c:v>#N/A</c:v>
                </c:pt>
                <c:pt idx="1609">
                  <c:v>#N/A</c:v>
                </c:pt>
                <c:pt idx="1610">
                  <c:v>#N/A</c:v>
                </c:pt>
                <c:pt idx="1611">
                  <c:v>0.12399986091386854</c:v>
                </c:pt>
                <c:pt idx="1612">
                  <c:v>#N/A</c:v>
                </c:pt>
                <c:pt idx="1613">
                  <c:v>#N/A</c:v>
                </c:pt>
                <c:pt idx="1614">
                  <c:v>3.9999916521464819E-2</c:v>
                </c:pt>
                <c:pt idx="1615">
                  <c:v>7.9998543012562359E-3</c:v>
                </c:pt>
                <c:pt idx="1616">
                  <c:v>-0.11200000251787265</c:v>
                </c:pt>
                <c:pt idx="1617">
                  <c:v>7.9998543012562359E-3</c:v>
                </c:pt>
                <c:pt idx="1618">
                  <c:v>#N/A</c:v>
                </c:pt>
                <c:pt idx="1619">
                  <c:v>#N/A</c:v>
                </c:pt>
                <c:pt idx="1620">
                  <c:v>-1.6000019240888751E-2</c:v>
                </c:pt>
                <c:pt idx="1621">
                  <c:v>#N/A</c:v>
                </c:pt>
                <c:pt idx="1622">
                  <c:v>#N/A</c:v>
                </c:pt>
                <c:pt idx="1623">
                  <c:v>0.11200005643830732</c:v>
                </c:pt>
                <c:pt idx="1624">
                  <c:v>-0.12799997178724998</c:v>
                </c:pt>
                <c:pt idx="1625">
                  <c:v>0.14400006308399071</c:v>
                </c:pt>
                <c:pt idx="1626">
                  <c:v>7.9998543012562359E-3</c:v>
                </c:pt>
                <c:pt idx="1627">
                  <c:v>0.22400002443785533</c:v>
                </c:pt>
                <c:pt idx="1628">
                  <c:v>#N/A</c:v>
                </c:pt>
                <c:pt idx="1629">
                  <c:v>9.9999844519518821E-2</c:v>
                </c:pt>
                <c:pt idx="1630">
                  <c:v>#N/A</c:v>
                </c:pt>
                <c:pt idx="1631">
                  <c:v>6.3999865963009731E-2</c:v>
                </c:pt>
                <c:pt idx="1632">
                  <c:v>9.9999844519518821E-2</c:v>
                </c:pt>
                <c:pt idx="1633">
                  <c:v>#N/A</c:v>
                </c:pt>
                <c:pt idx="1634">
                  <c:v>#N/A</c:v>
                </c:pt>
                <c:pt idx="1635">
                  <c:v>#N/A</c:v>
                </c:pt>
                <c:pt idx="1636">
                  <c:v>0.15600004087171662</c:v>
                </c:pt>
                <c:pt idx="1637">
                  <c:v>#N/A</c:v>
                </c:pt>
                <c:pt idx="1638">
                  <c:v>#N/A</c:v>
                </c:pt>
                <c:pt idx="1639">
                  <c:v>#N/A</c:v>
                </c:pt>
                <c:pt idx="1640">
                  <c:v>#N/A</c:v>
                </c:pt>
                <c:pt idx="1641">
                  <c:v>#N/A</c:v>
                </c:pt>
                <c:pt idx="1642">
                  <c:v>#N/A</c:v>
                </c:pt>
                <c:pt idx="1643">
                  <c:v>#N/A</c:v>
                </c:pt>
                <c:pt idx="1644">
                  <c:v>#N/A</c:v>
                </c:pt>
                <c:pt idx="1645">
                  <c:v>#N/A</c:v>
                </c:pt>
                <c:pt idx="1646">
                  <c:v>#N/A</c:v>
                </c:pt>
                <c:pt idx="1647">
                  <c:v>#N/A</c:v>
                </c:pt>
                <c:pt idx="1648">
                  <c:v>#N/A</c:v>
                </c:pt>
                <c:pt idx="1649">
                  <c:v>#N/A</c:v>
                </c:pt>
                <c:pt idx="1650">
                  <c:v>#N/A</c:v>
                </c:pt>
                <c:pt idx="1651">
                  <c:v>#N/A</c:v>
                </c:pt>
                <c:pt idx="1652">
                  <c:v>#N/A</c:v>
                </c:pt>
                <c:pt idx="1653">
                  <c:v>#N/A</c:v>
                </c:pt>
                <c:pt idx="1654">
                  <c:v>#N/A</c:v>
                </c:pt>
                <c:pt idx="1655">
                  <c:v>#N/A</c:v>
                </c:pt>
                <c:pt idx="1656">
                  <c:v>#N/A</c:v>
                </c:pt>
                <c:pt idx="1657">
                  <c:v>#N/A</c:v>
                </c:pt>
                <c:pt idx="1658">
                  <c:v>#N/A</c:v>
                </c:pt>
                <c:pt idx="1659">
                  <c:v>#N/A</c:v>
                </c:pt>
                <c:pt idx="1660">
                  <c:v>#N/A</c:v>
                </c:pt>
                <c:pt idx="1661">
                  <c:v>#N/A</c:v>
                </c:pt>
                <c:pt idx="1662">
                  <c:v>#N/A</c:v>
                </c:pt>
                <c:pt idx="1663">
                  <c:v>#N/A</c:v>
                </c:pt>
                <c:pt idx="1664">
                  <c:v>#N/A</c:v>
                </c:pt>
                <c:pt idx="1665">
                  <c:v>#N/A</c:v>
                </c:pt>
                <c:pt idx="1666">
                  <c:v>#N/A</c:v>
                </c:pt>
                <c:pt idx="1667">
                  <c:v>#N/A</c:v>
                </c:pt>
                <c:pt idx="1668">
                  <c:v>#N/A</c:v>
                </c:pt>
                <c:pt idx="1669">
                  <c:v>#N/A</c:v>
                </c:pt>
                <c:pt idx="1670">
                  <c:v>#N/A</c:v>
                </c:pt>
                <c:pt idx="1671">
                  <c:v>#N/A</c:v>
                </c:pt>
                <c:pt idx="1672">
                  <c:v>#N/A</c:v>
                </c:pt>
                <c:pt idx="1673">
                  <c:v>#N/A</c:v>
                </c:pt>
                <c:pt idx="1674">
                  <c:v>#N/A</c:v>
                </c:pt>
                <c:pt idx="1675">
                  <c:v>#N/A</c:v>
                </c:pt>
                <c:pt idx="1676">
                  <c:v>#N/A</c:v>
                </c:pt>
                <c:pt idx="1677">
                  <c:v>#N/A</c:v>
                </c:pt>
                <c:pt idx="1678">
                  <c:v>#N/A</c:v>
                </c:pt>
                <c:pt idx="1679">
                  <c:v>#N/A</c:v>
                </c:pt>
                <c:pt idx="1680">
                  <c:v>#N/A</c:v>
                </c:pt>
                <c:pt idx="1681">
                  <c:v>#N/A</c:v>
                </c:pt>
                <c:pt idx="1682">
                  <c:v>#N/A</c:v>
                </c:pt>
                <c:pt idx="1683">
                  <c:v>#N/A</c:v>
                </c:pt>
                <c:pt idx="1684">
                  <c:v>#N/A</c:v>
                </c:pt>
                <c:pt idx="1685">
                  <c:v>#N/A</c:v>
                </c:pt>
                <c:pt idx="1686">
                  <c:v>#N/A</c:v>
                </c:pt>
                <c:pt idx="1687">
                  <c:v>#N/A</c:v>
                </c:pt>
                <c:pt idx="1688">
                  <c:v>#N/A</c:v>
                </c:pt>
                <c:pt idx="1689">
                  <c:v>#N/A</c:v>
                </c:pt>
                <c:pt idx="1690">
                  <c:v>#N/A</c:v>
                </c:pt>
                <c:pt idx="1691">
                  <c:v>#N/A</c:v>
                </c:pt>
                <c:pt idx="1692">
                  <c:v>#N/A</c:v>
                </c:pt>
                <c:pt idx="1693">
                  <c:v>#N/A</c:v>
                </c:pt>
                <c:pt idx="1694">
                  <c:v>#N/A</c:v>
                </c:pt>
                <c:pt idx="1695">
                  <c:v>#N/A</c:v>
                </c:pt>
                <c:pt idx="1696">
                  <c:v>#N/A</c:v>
                </c:pt>
                <c:pt idx="1697">
                  <c:v>#N/A</c:v>
                </c:pt>
                <c:pt idx="1698">
                  <c:v>#N/A</c:v>
                </c:pt>
                <c:pt idx="1699">
                  <c:v>#N/A</c:v>
                </c:pt>
                <c:pt idx="1700">
                  <c:v>#N/A</c:v>
                </c:pt>
                <c:pt idx="1701">
                  <c:v>#N/A</c:v>
                </c:pt>
                <c:pt idx="1702">
                  <c:v>#N/A</c:v>
                </c:pt>
                <c:pt idx="1703">
                  <c:v>#N/A</c:v>
                </c:pt>
                <c:pt idx="1704">
                  <c:v>#N/A</c:v>
                </c:pt>
                <c:pt idx="1705">
                  <c:v>#N/A</c:v>
                </c:pt>
                <c:pt idx="1706">
                  <c:v>#N/A</c:v>
                </c:pt>
                <c:pt idx="1707">
                  <c:v>#N/A</c:v>
                </c:pt>
                <c:pt idx="1708">
                  <c:v>#N/A</c:v>
                </c:pt>
                <c:pt idx="1709">
                  <c:v>#N/A</c:v>
                </c:pt>
                <c:pt idx="1710">
                  <c:v>#N/A</c:v>
                </c:pt>
                <c:pt idx="1711">
                  <c:v>#N/A</c:v>
                </c:pt>
                <c:pt idx="1712">
                  <c:v>#N/A</c:v>
                </c:pt>
                <c:pt idx="1713">
                  <c:v>#N/A</c:v>
                </c:pt>
                <c:pt idx="1714">
                  <c:v>#N/A</c:v>
                </c:pt>
                <c:pt idx="1715">
                  <c:v>#N/A</c:v>
                </c:pt>
                <c:pt idx="1716">
                  <c:v>#N/A</c:v>
                </c:pt>
                <c:pt idx="1717">
                  <c:v>#N/A</c:v>
                </c:pt>
                <c:pt idx="1718">
                  <c:v>#N/A</c:v>
                </c:pt>
                <c:pt idx="1719">
                  <c:v>#N/A</c:v>
                </c:pt>
                <c:pt idx="1720">
                  <c:v>#N/A</c:v>
                </c:pt>
                <c:pt idx="1721">
                  <c:v>#N/A</c:v>
                </c:pt>
                <c:pt idx="1722">
                  <c:v>#N/A</c:v>
                </c:pt>
                <c:pt idx="1723">
                  <c:v>#N/A</c:v>
                </c:pt>
                <c:pt idx="1724">
                  <c:v>#N/A</c:v>
                </c:pt>
                <c:pt idx="1725">
                  <c:v>#N/A</c:v>
                </c:pt>
                <c:pt idx="1726">
                  <c:v>#N/A</c:v>
                </c:pt>
                <c:pt idx="1727">
                  <c:v>#N/A</c:v>
                </c:pt>
                <c:pt idx="1728">
                  <c:v>#N/A</c:v>
                </c:pt>
                <c:pt idx="1729">
                  <c:v>#N/A</c:v>
                </c:pt>
                <c:pt idx="1730">
                  <c:v>#N/A</c:v>
                </c:pt>
                <c:pt idx="1731">
                  <c:v>#N/A</c:v>
                </c:pt>
                <c:pt idx="1732">
                  <c:v>#N/A</c:v>
                </c:pt>
                <c:pt idx="1733">
                  <c:v>#N/A</c:v>
                </c:pt>
                <c:pt idx="1734">
                  <c:v>#N/A</c:v>
                </c:pt>
                <c:pt idx="1735">
                  <c:v>#N/A</c:v>
                </c:pt>
                <c:pt idx="1736">
                  <c:v>#N/A</c:v>
                </c:pt>
                <c:pt idx="1737">
                  <c:v>#N/A</c:v>
                </c:pt>
                <c:pt idx="1738">
                  <c:v>#N/A</c:v>
                </c:pt>
                <c:pt idx="1739">
                  <c:v>#N/A</c:v>
                </c:pt>
                <c:pt idx="1740">
                  <c:v>#N/A</c:v>
                </c:pt>
                <c:pt idx="1741">
                  <c:v>#N/A</c:v>
                </c:pt>
                <c:pt idx="1742">
                  <c:v>#N/A</c:v>
                </c:pt>
                <c:pt idx="1743">
                  <c:v>#N/A</c:v>
                </c:pt>
                <c:pt idx="1744">
                  <c:v>#N/A</c:v>
                </c:pt>
                <c:pt idx="1745">
                  <c:v>#N/A</c:v>
                </c:pt>
                <c:pt idx="1746">
                  <c:v>#N/A</c:v>
                </c:pt>
                <c:pt idx="1747">
                  <c:v>#N/A</c:v>
                </c:pt>
                <c:pt idx="1748">
                  <c:v>#N/A</c:v>
                </c:pt>
                <c:pt idx="1749">
                  <c:v>#N/A</c:v>
                </c:pt>
                <c:pt idx="1750">
                  <c:v>#N/A</c:v>
                </c:pt>
                <c:pt idx="1751">
                  <c:v>#N/A</c:v>
                </c:pt>
                <c:pt idx="1752">
                  <c:v>#N/A</c:v>
                </c:pt>
                <c:pt idx="1753">
                  <c:v>#N/A</c:v>
                </c:pt>
                <c:pt idx="1754">
                  <c:v>#N/A</c:v>
                </c:pt>
                <c:pt idx="1755">
                  <c:v>#N/A</c:v>
                </c:pt>
                <c:pt idx="1756">
                  <c:v>#N/A</c:v>
                </c:pt>
                <c:pt idx="1757">
                  <c:v>#N/A</c:v>
                </c:pt>
                <c:pt idx="1758">
                  <c:v>#N/A</c:v>
                </c:pt>
                <c:pt idx="1759">
                  <c:v>#N/A</c:v>
                </c:pt>
                <c:pt idx="1760">
                  <c:v>#N/A</c:v>
                </c:pt>
                <c:pt idx="1761">
                  <c:v>#N/A</c:v>
                </c:pt>
                <c:pt idx="1762">
                  <c:v>#N/A</c:v>
                </c:pt>
                <c:pt idx="1763">
                  <c:v>#N/A</c:v>
                </c:pt>
                <c:pt idx="1764">
                  <c:v>#N/A</c:v>
                </c:pt>
                <c:pt idx="1765">
                  <c:v>#N/A</c:v>
                </c:pt>
                <c:pt idx="1766">
                  <c:v>#N/A</c:v>
                </c:pt>
                <c:pt idx="1767">
                  <c:v>#N/A</c:v>
                </c:pt>
                <c:pt idx="1768">
                  <c:v>#N/A</c:v>
                </c:pt>
                <c:pt idx="1769">
                  <c:v>#N/A</c:v>
                </c:pt>
                <c:pt idx="1770">
                  <c:v>#N/A</c:v>
                </c:pt>
                <c:pt idx="1771">
                  <c:v>#N/A</c:v>
                </c:pt>
                <c:pt idx="1772">
                  <c:v>#N/A</c:v>
                </c:pt>
                <c:pt idx="1773">
                  <c:v>#N/A</c:v>
                </c:pt>
                <c:pt idx="1774">
                  <c:v>#N/A</c:v>
                </c:pt>
                <c:pt idx="1775">
                  <c:v>#N/A</c:v>
                </c:pt>
                <c:pt idx="1776">
                  <c:v>#N/A</c:v>
                </c:pt>
                <c:pt idx="1777">
                  <c:v>#N/A</c:v>
                </c:pt>
                <c:pt idx="1778">
                  <c:v>#N/A</c:v>
                </c:pt>
                <c:pt idx="1779">
                  <c:v>#N/A</c:v>
                </c:pt>
                <c:pt idx="1780">
                  <c:v>#N/A</c:v>
                </c:pt>
                <c:pt idx="1781">
                  <c:v>#N/A</c:v>
                </c:pt>
                <c:pt idx="1782">
                  <c:v>#N/A</c:v>
                </c:pt>
                <c:pt idx="1783">
                  <c:v>#N/A</c:v>
                </c:pt>
                <c:pt idx="1784">
                  <c:v>#N/A</c:v>
                </c:pt>
                <c:pt idx="1785">
                  <c:v>#N/A</c:v>
                </c:pt>
                <c:pt idx="1786">
                  <c:v>#N/A</c:v>
                </c:pt>
                <c:pt idx="1787">
                  <c:v>#N/A</c:v>
                </c:pt>
                <c:pt idx="1788">
                  <c:v>#N/A</c:v>
                </c:pt>
                <c:pt idx="1789">
                  <c:v>#N/A</c:v>
                </c:pt>
                <c:pt idx="1790">
                  <c:v>#N/A</c:v>
                </c:pt>
                <c:pt idx="1791">
                  <c:v>#N/A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  <c:pt idx="2879">
                  <c:v>#N/A</c:v>
                </c:pt>
                <c:pt idx="2880">
                  <c:v>#N/A</c:v>
                </c:pt>
                <c:pt idx="2881">
                  <c:v>#N/A</c:v>
                </c:pt>
                <c:pt idx="2882">
                  <c:v>#N/A</c:v>
                </c:pt>
                <c:pt idx="2883">
                  <c:v>#N/A</c:v>
                </c:pt>
                <c:pt idx="2884">
                  <c:v>#N/A</c:v>
                </c:pt>
                <c:pt idx="2885">
                  <c:v>#N/A</c:v>
                </c:pt>
                <c:pt idx="2886">
                  <c:v>#N/A</c:v>
                </c:pt>
                <c:pt idx="2887">
                  <c:v>#N/A</c:v>
                </c:pt>
                <c:pt idx="2888">
                  <c:v>#N/A</c:v>
                </c:pt>
                <c:pt idx="2889">
                  <c:v>#N/A</c:v>
                </c:pt>
                <c:pt idx="2890">
                  <c:v>#N/A</c:v>
                </c:pt>
                <c:pt idx="2891">
                  <c:v>#N/A</c:v>
                </c:pt>
                <c:pt idx="2892">
                  <c:v>#N/A</c:v>
                </c:pt>
                <c:pt idx="2893">
                  <c:v>#N/A</c:v>
                </c:pt>
                <c:pt idx="2894">
                  <c:v>#N/A</c:v>
                </c:pt>
                <c:pt idx="2895">
                  <c:v>#N/A</c:v>
                </c:pt>
                <c:pt idx="2896">
                  <c:v>#N/A</c:v>
                </c:pt>
                <c:pt idx="2897">
                  <c:v>#N/A</c:v>
                </c:pt>
                <c:pt idx="2898">
                  <c:v>#N/A</c:v>
                </c:pt>
                <c:pt idx="2899">
                  <c:v>#N/A</c:v>
                </c:pt>
                <c:pt idx="2900">
                  <c:v>#N/A</c:v>
                </c:pt>
                <c:pt idx="2901">
                  <c:v>#N/A</c:v>
                </c:pt>
                <c:pt idx="2902">
                  <c:v>#N/A</c:v>
                </c:pt>
                <c:pt idx="2903">
                  <c:v>#N/A</c:v>
                </c:pt>
                <c:pt idx="2904">
                  <c:v>#N/A</c:v>
                </c:pt>
                <c:pt idx="2905">
                  <c:v>#N/A</c:v>
                </c:pt>
                <c:pt idx="2906">
                  <c:v>#N/A</c:v>
                </c:pt>
                <c:pt idx="2907">
                  <c:v>#N/A</c:v>
                </c:pt>
                <c:pt idx="2908">
                  <c:v>#N/A</c:v>
                </c:pt>
                <c:pt idx="2909">
                  <c:v>#N/A</c:v>
                </c:pt>
                <c:pt idx="2910">
                  <c:v>#N/A</c:v>
                </c:pt>
                <c:pt idx="2911">
                  <c:v>#N/A</c:v>
                </c:pt>
                <c:pt idx="2912">
                  <c:v>#N/A</c:v>
                </c:pt>
                <c:pt idx="2913">
                  <c:v>#N/A</c:v>
                </c:pt>
                <c:pt idx="2914">
                  <c:v>#N/A</c:v>
                </c:pt>
                <c:pt idx="2915">
                  <c:v>#N/A</c:v>
                </c:pt>
                <c:pt idx="2916">
                  <c:v>#N/A</c:v>
                </c:pt>
                <c:pt idx="2917">
                  <c:v>#N/A</c:v>
                </c:pt>
                <c:pt idx="2918">
                  <c:v>#N/A</c:v>
                </c:pt>
                <c:pt idx="2919">
                  <c:v>#N/A</c:v>
                </c:pt>
                <c:pt idx="2920">
                  <c:v>#N/A</c:v>
                </c:pt>
                <c:pt idx="2921">
                  <c:v>#N/A</c:v>
                </c:pt>
                <c:pt idx="2922">
                  <c:v>#N/A</c:v>
                </c:pt>
                <c:pt idx="2923">
                  <c:v>#N/A</c:v>
                </c:pt>
                <c:pt idx="2924">
                  <c:v>#N/A</c:v>
                </c:pt>
                <c:pt idx="2925">
                  <c:v>#N/A</c:v>
                </c:pt>
                <c:pt idx="2926">
                  <c:v>#N/A</c:v>
                </c:pt>
                <c:pt idx="2927">
                  <c:v>#N/A</c:v>
                </c:pt>
                <c:pt idx="2928">
                  <c:v>#N/A</c:v>
                </c:pt>
                <c:pt idx="2929">
                  <c:v>#N/A</c:v>
                </c:pt>
                <c:pt idx="2930">
                  <c:v>#N/A</c:v>
                </c:pt>
                <c:pt idx="2931">
                  <c:v>#N/A</c:v>
                </c:pt>
                <c:pt idx="2932">
                  <c:v>#N/A</c:v>
                </c:pt>
                <c:pt idx="2933">
                  <c:v>#N/A</c:v>
                </c:pt>
                <c:pt idx="2934">
                  <c:v>#N/A</c:v>
                </c:pt>
                <c:pt idx="2935">
                  <c:v>#N/A</c:v>
                </c:pt>
                <c:pt idx="2936">
                  <c:v>#N/A</c:v>
                </c:pt>
                <c:pt idx="2937">
                  <c:v>#N/A</c:v>
                </c:pt>
                <c:pt idx="2938">
                  <c:v>#N/A</c:v>
                </c:pt>
                <c:pt idx="2939">
                  <c:v>#N/A</c:v>
                </c:pt>
                <c:pt idx="2940">
                  <c:v>#N/A</c:v>
                </c:pt>
                <c:pt idx="2941">
                  <c:v>#N/A</c:v>
                </c:pt>
                <c:pt idx="2942">
                  <c:v>#N/A</c:v>
                </c:pt>
                <c:pt idx="2943">
                  <c:v>#N/A</c:v>
                </c:pt>
                <c:pt idx="2944">
                  <c:v>#N/A</c:v>
                </c:pt>
                <c:pt idx="2945">
                  <c:v>#N/A</c:v>
                </c:pt>
                <c:pt idx="2946">
                  <c:v>#N/A</c:v>
                </c:pt>
                <c:pt idx="2947">
                  <c:v>#N/A</c:v>
                </c:pt>
                <c:pt idx="2948">
                  <c:v>#N/A</c:v>
                </c:pt>
                <c:pt idx="2949">
                  <c:v>#N/A</c:v>
                </c:pt>
                <c:pt idx="2950">
                  <c:v>#N/A</c:v>
                </c:pt>
                <c:pt idx="2951">
                  <c:v>#N/A</c:v>
                </c:pt>
                <c:pt idx="2952">
                  <c:v>#N/A</c:v>
                </c:pt>
                <c:pt idx="2953">
                  <c:v>#N/A</c:v>
                </c:pt>
                <c:pt idx="2954">
                  <c:v>#N/A</c:v>
                </c:pt>
                <c:pt idx="2955">
                  <c:v>#N/A</c:v>
                </c:pt>
                <c:pt idx="2956">
                  <c:v>#N/A</c:v>
                </c:pt>
                <c:pt idx="2957">
                  <c:v>#N/A</c:v>
                </c:pt>
                <c:pt idx="2958">
                  <c:v>#N/A</c:v>
                </c:pt>
                <c:pt idx="2959">
                  <c:v>#N/A</c:v>
                </c:pt>
                <c:pt idx="2960">
                  <c:v>#N/A</c:v>
                </c:pt>
                <c:pt idx="2961">
                  <c:v>#N/A</c:v>
                </c:pt>
                <c:pt idx="2962">
                  <c:v>#N/A</c:v>
                </c:pt>
                <c:pt idx="2963">
                  <c:v>#N/A</c:v>
                </c:pt>
                <c:pt idx="2964">
                  <c:v>#N/A</c:v>
                </c:pt>
                <c:pt idx="2965">
                  <c:v>#N/A</c:v>
                </c:pt>
                <c:pt idx="2966">
                  <c:v>#N/A</c:v>
                </c:pt>
                <c:pt idx="2967">
                  <c:v>#N/A</c:v>
                </c:pt>
                <c:pt idx="2968">
                  <c:v>#N/A</c:v>
                </c:pt>
                <c:pt idx="2969">
                  <c:v>#N/A</c:v>
                </c:pt>
                <c:pt idx="2970">
                  <c:v>#N/A</c:v>
                </c:pt>
                <c:pt idx="2971">
                  <c:v>#N/A</c:v>
                </c:pt>
                <c:pt idx="2972">
                  <c:v>#N/A</c:v>
                </c:pt>
                <c:pt idx="2973">
                  <c:v>#N/A</c:v>
                </c:pt>
                <c:pt idx="2974">
                  <c:v>#N/A</c:v>
                </c:pt>
                <c:pt idx="2975">
                  <c:v>#N/A</c:v>
                </c:pt>
                <c:pt idx="2976">
                  <c:v>#N/A</c:v>
                </c:pt>
                <c:pt idx="2977">
                  <c:v>#N/A</c:v>
                </c:pt>
                <c:pt idx="2978">
                  <c:v>#N/A</c:v>
                </c:pt>
                <c:pt idx="2979">
                  <c:v>#N/A</c:v>
                </c:pt>
                <c:pt idx="2980">
                  <c:v>#N/A</c:v>
                </c:pt>
                <c:pt idx="2981">
                  <c:v>#N/A</c:v>
                </c:pt>
                <c:pt idx="2982">
                  <c:v>#N/A</c:v>
                </c:pt>
                <c:pt idx="2983">
                  <c:v>#N/A</c:v>
                </c:pt>
                <c:pt idx="2984">
                  <c:v>#N/A</c:v>
                </c:pt>
                <c:pt idx="2985">
                  <c:v>#N/A</c:v>
                </c:pt>
                <c:pt idx="2986">
                  <c:v>#N/A</c:v>
                </c:pt>
                <c:pt idx="2987">
                  <c:v>#N/A</c:v>
                </c:pt>
                <c:pt idx="2988">
                  <c:v>#N/A</c:v>
                </c:pt>
                <c:pt idx="2989">
                  <c:v>#N/A</c:v>
                </c:pt>
                <c:pt idx="2990">
                  <c:v>#N/A</c:v>
                </c:pt>
                <c:pt idx="2991">
                  <c:v>#N/A</c:v>
                </c:pt>
                <c:pt idx="2992">
                  <c:v>#N/A</c:v>
                </c:pt>
                <c:pt idx="2993">
                  <c:v>#N/A</c:v>
                </c:pt>
                <c:pt idx="2994">
                  <c:v>#N/A</c:v>
                </c:pt>
                <c:pt idx="2995">
                  <c:v>#N/A</c:v>
                </c:pt>
                <c:pt idx="2996">
                  <c:v>#N/A</c:v>
                </c:pt>
                <c:pt idx="2997">
                  <c:v>#N/A</c:v>
                </c:pt>
                <c:pt idx="2998">
                  <c:v>#N/A</c:v>
                </c:pt>
                <c:pt idx="2999">
                  <c:v>#N/A</c:v>
                </c:pt>
                <c:pt idx="3000">
                  <c:v>#N/A</c:v>
                </c:pt>
                <c:pt idx="3001">
                  <c:v>#N/A</c:v>
                </c:pt>
                <c:pt idx="3002">
                  <c:v>#N/A</c:v>
                </c:pt>
                <c:pt idx="3003">
                  <c:v>#N/A</c:v>
                </c:pt>
                <c:pt idx="3004">
                  <c:v>#N/A</c:v>
                </c:pt>
                <c:pt idx="3005">
                  <c:v>#N/A</c:v>
                </c:pt>
                <c:pt idx="3006">
                  <c:v>#N/A</c:v>
                </c:pt>
                <c:pt idx="3007">
                  <c:v>#N/A</c:v>
                </c:pt>
                <c:pt idx="3008">
                  <c:v>#N/A</c:v>
                </c:pt>
                <c:pt idx="3009">
                  <c:v>#N/A</c:v>
                </c:pt>
                <c:pt idx="3010">
                  <c:v>#N/A</c:v>
                </c:pt>
                <c:pt idx="3011">
                  <c:v>#N/A</c:v>
                </c:pt>
                <c:pt idx="3012">
                  <c:v>#N/A</c:v>
                </c:pt>
                <c:pt idx="3013">
                  <c:v>#N/A</c:v>
                </c:pt>
                <c:pt idx="3014">
                  <c:v>#N/A</c:v>
                </c:pt>
                <c:pt idx="3015">
                  <c:v>#N/A</c:v>
                </c:pt>
                <c:pt idx="3016">
                  <c:v>#N/A</c:v>
                </c:pt>
                <c:pt idx="3017">
                  <c:v>#N/A</c:v>
                </c:pt>
                <c:pt idx="3018">
                  <c:v>#N/A</c:v>
                </c:pt>
                <c:pt idx="3019">
                  <c:v>#N/A</c:v>
                </c:pt>
                <c:pt idx="3020">
                  <c:v>#N/A</c:v>
                </c:pt>
                <c:pt idx="3021">
                  <c:v>#N/A</c:v>
                </c:pt>
                <c:pt idx="3022">
                  <c:v>#N/A</c:v>
                </c:pt>
                <c:pt idx="3023">
                  <c:v>#N/A</c:v>
                </c:pt>
                <c:pt idx="3024">
                  <c:v>#N/A</c:v>
                </c:pt>
                <c:pt idx="3025">
                  <c:v>#N/A</c:v>
                </c:pt>
                <c:pt idx="3026">
                  <c:v>#N/A</c:v>
                </c:pt>
                <c:pt idx="3027">
                  <c:v>#N/A</c:v>
                </c:pt>
                <c:pt idx="3028">
                  <c:v>#N/A</c:v>
                </c:pt>
                <c:pt idx="3029">
                  <c:v>#N/A</c:v>
                </c:pt>
                <c:pt idx="3030">
                  <c:v>#N/A</c:v>
                </c:pt>
                <c:pt idx="3031">
                  <c:v>#N/A</c:v>
                </c:pt>
                <c:pt idx="3032">
                  <c:v>#N/A</c:v>
                </c:pt>
                <c:pt idx="3033">
                  <c:v>#N/A</c:v>
                </c:pt>
                <c:pt idx="3034">
                  <c:v>#N/A</c:v>
                </c:pt>
                <c:pt idx="3035">
                  <c:v>#N/A</c:v>
                </c:pt>
                <c:pt idx="3036">
                  <c:v>#N/A</c:v>
                </c:pt>
                <c:pt idx="3037">
                  <c:v>#N/A</c:v>
                </c:pt>
                <c:pt idx="3038">
                  <c:v>#N/A</c:v>
                </c:pt>
                <c:pt idx="3039">
                  <c:v>#N/A</c:v>
                </c:pt>
                <c:pt idx="3040">
                  <c:v>#N/A</c:v>
                </c:pt>
                <c:pt idx="3041">
                  <c:v>#N/A</c:v>
                </c:pt>
                <c:pt idx="3042">
                  <c:v>#N/A</c:v>
                </c:pt>
                <c:pt idx="3043">
                  <c:v>#N/A</c:v>
                </c:pt>
                <c:pt idx="3044">
                  <c:v>#N/A</c:v>
                </c:pt>
                <c:pt idx="3045">
                  <c:v>#N/A</c:v>
                </c:pt>
                <c:pt idx="3046">
                  <c:v>#N/A</c:v>
                </c:pt>
                <c:pt idx="3047">
                  <c:v>#N/A</c:v>
                </c:pt>
                <c:pt idx="3048">
                  <c:v>#N/A</c:v>
                </c:pt>
                <c:pt idx="3049">
                  <c:v>#N/A</c:v>
                </c:pt>
                <c:pt idx="3050">
                  <c:v>#N/A</c:v>
                </c:pt>
                <c:pt idx="3051">
                  <c:v>#N/A</c:v>
                </c:pt>
                <c:pt idx="3052">
                  <c:v>#N/A</c:v>
                </c:pt>
                <c:pt idx="3053">
                  <c:v>#N/A</c:v>
                </c:pt>
                <c:pt idx="3054">
                  <c:v>#N/A</c:v>
                </c:pt>
                <c:pt idx="3055">
                  <c:v>#N/A</c:v>
                </c:pt>
                <c:pt idx="3056">
                  <c:v>#N/A</c:v>
                </c:pt>
                <c:pt idx="3057">
                  <c:v>#N/A</c:v>
                </c:pt>
                <c:pt idx="3058">
                  <c:v>#N/A</c:v>
                </c:pt>
                <c:pt idx="3059">
                  <c:v>#N/A</c:v>
                </c:pt>
                <c:pt idx="3060">
                  <c:v>#N/A</c:v>
                </c:pt>
                <c:pt idx="3061">
                  <c:v>#N/A</c:v>
                </c:pt>
                <c:pt idx="3062">
                  <c:v>#N/A</c:v>
                </c:pt>
                <c:pt idx="3063">
                  <c:v>#N/A</c:v>
                </c:pt>
                <c:pt idx="3064">
                  <c:v>#N/A</c:v>
                </c:pt>
                <c:pt idx="3065">
                  <c:v>#N/A</c:v>
                </c:pt>
                <c:pt idx="3066">
                  <c:v>#N/A</c:v>
                </c:pt>
                <c:pt idx="3067">
                  <c:v>#N/A</c:v>
                </c:pt>
                <c:pt idx="3068">
                  <c:v>#N/A</c:v>
                </c:pt>
                <c:pt idx="3069">
                  <c:v>#N/A</c:v>
                </c:pt>
                <c:pt idx="3070">
                  <c:v>#N/A</c:v>
                </c:pt>
                <c:pt idx="3071">
                  <c:v>#N/A</c:v>
                </c:pt>
                <c:pt idx="3072">
                  <c:v>#N/A</c:v>
                </c:pt>
                <c:pt idx="3073">
                  <c:v>#N/A</c:v>
                </c:pt>
                <c:pt idx="3074">
                  <c:v>#N/A</c:v>
                </c:pt>
                <c:pt idx="3075">
                  <c:v>#N/A</c:v>
                </c:pt>
                <c:pt idx="3076">
                  <c:v>#N/A</c:v>
                </c:pt>
                <c:pt idx="3077">
                  <c:v>#N/A</c:v>
                </c:pt>
                <c:pt idx="3078">
                  <c:v>#N/A</c:v>
                </c:pt>
                <c:pt idx="3079">
                  <c:v>#N/A</c:v>
                </c:pt>
                <c:pt idx="3080">
                  <c:v>#N/A</c:v>
                </c:pt>
                <c:pt idx="3081">
                  <c:v>#N/A</c:v>
                </c:pt>
                <c:pt idx="3082">
                  <c:v>#N/A</c:v>
                </c:pt>
                <c:pt idx="3083">
                  <c:v>#N/A</c:v>
                </c:pt>
                <c:pt idx="3084">
                  <c:v>#N/A</c:v>
                </c:pt>
                <c:pt idx="3085">
                  <c:v>#N/A</c:v>
                </c:pt>
                <c:pt idx="3086">
                  <c:v>#N/A</c:v>
                </c:pt>
                <c:pt idx="3087">
                  <c:v>#N/A</c:v>
                </c:pt>
                <c:pt idx="3088">
                  <c:v>#N/A</c:v>
                </c:pt>
                <c:pt idx="3089">
                  <c:v>#N/A</c:v>
                </c:pt>
                <c:pt idx="3090">
                  <c:v>#N/A</c:v>
                </c:pt>
                <c:pt idx="3091">
                  <c:v>#N/A</c:v>
                </c:pt>
                <c:pt idx="3092">
                  <c:v>#N/A</c:v>
                </c:pt>
                <c:pt idx="3093">
                  <c:v>#N/A</c:v>
                </c:pt>
                <c:pt idx="3094">
                  <c:v>#N/A</c:v>
                </c:pt>
                <c:pt idx="3095">
                  <c:v>#N/A</c:v>
                </c:pt>
                <c:pt idx="3096">
                  <c:v>#N/A</c:v>
                </c:pt>
                <c:pt idx="3097">
                  <c:v>#N/A</c:v>
                </c:pt>
                <c:pt idx="3098">
                  <c:v>#N/A</c:v>
                </c:pt>
                <c:pt idx="3099">
                  <c:v>#N/A</c:v>
                </c:pt>
                <c:pt idx="3100">
                  <c:v>#N/A</c:v>
                </c:pt>
                <c:pt idx="3101">
                  <c:v>#N/A</c:v>
                </c:pt>
                <c:pt idx="3102">
                  <c:v>#N/A</c:v>
                </c:pt>
                <c:pt idx="3103">
                  <c:v>#N/A</c:v>
                </c:pt>
                <c:pt idx="3104">
                  <c:v>#N/A</c:v>
                </c:pt>
                <c:pt idx="3105">
                  <c:v>#N/A</c:v>
                </c:pt>
                <c:pt idx="3106">
                  <c:v>#N/A</c:v>
                </c:pt>
                <c:pt idx="3107">
                  <c:v>#N/A</c:v>
                </c:pt>
                <c:pt idx="3108">
                  <c:v>#N/A</c:v>
                </c:pt>
                <c:pt idx="3109">
                  <c:v>#N/A</c:v>
                </c:pt>
                <c:pt idx="3110">
                  <c:v>#N/A</c:v>
                </c:pt>
                <c:pt idx="3111">
                  <c:v>#N/A</c:v>
                </c:pt>
                <c:pt idx="3112">
                  <c:v>#N/A</c:v>
                </c:pt>
                <c:pt idx="3113">
                  <c:v>#N/A</c:v>
                </c:pt>
                <c:pt idx="3114">
                  <c:v>#N/A</c:v>
                </c:pt>
                <c:pt idx="3115">
                  <c:v>#N/A</c:v>
                </c:pt>
                <c:pt idx="3116">
                  <c:v>#N/A</c:v>
                </c:pt>
                <c:pt idx="3117">
                  <c:v>#N/A</c:v>
                </c:pt>
                <c:pt idx="3118">
                  <c:v>#N/A</c:v>
                </c:pt>
                <c:pt idx="3119">
                  <c:v>#N/A</c:v>
                </c:pt>
                <c:pt idx="3120">
                  <c:v>#N/A</c:v>
                </c:pt>
                <c:pt idx="3121">
                  <c:v>#N/A</c:v>
                </c:pt>
                <c:pt idx="3122">
                  <c:v>#N/A</c:v>
                </c:pt>
                <c:pt idx="3123">
                  <c:v>#N/A</c:v>
                </c:pt>
                <c:pt idx="3124">
                  <c:v>#N/A</c:v>
                </c:pt>
                <c:pt idx="3125">
                  <c:v>#N/A</c:v>
                </c:pt>
                <c:pt idx="3126">
                  <c:v>#N/A</c:v>
                </c:pt>
                <c:pt idx="3127">
                  <c:v>#N/A</c:v>
                </c:pt>
                <c:pt idx="3128">
                  <c:v>#N/A</c:v>
                </c:pt>
                <c:pt idx="3129">
                  <c:v>#N/A</c:v>
                </c:pt>
                <c:pt idx="3130">
                  <c:v>#N/A</c:v>
                </c:pt>
                <c:pt idx="3131">
                  <c:v>#N/A</c:v>
                </c:pt>
                <c:pt idx="3132">
                  <c:v>#N/A</c:v>
                </c:pt>
                <c:pt idx="3133">
                  <c:v>#N/A</c:v>
                </c:pt>
                <c:pt idx="3134">
                  <c:v>#N/A</c:v>
                </c:pt>
                <c:pt idx="3135">
                  <c:v>#N/A</c:v>
                </c:pt>
                <c:pt idx="3136">
                  <c:v>#N/A</c:v>
                </c:pt>
                <c:pt idx="3137">
                  <c:v>#N/A</c:v>
                </c:pt>
                <c:pt idx="3138">
                  <c:v>#N/A</c:v>
                </c:pt>
                <c:pt idx="3139">
                  <c:v>#N/A</c:v>
                </c:pt>
                <c:pt idx="3140">
                  <c:v>#N/A</c:v>
                </c:pt>
                <c:pt idx="3141">
                  <c:v>#N/A</c:v>
                </c:pt>
                <c:pt idx="3142">
                  <c:v>#N/A</c:v>
                </c:pt>
                <c:pt idx="3143">
                  <c:v>#N/A</c:v>
                </c:pt>
                <c:pt idx="3144">
                  <c:v>#N/A</c:v>
                </c:pt>
                <c:pt idx="3145">
                  <c:v>#N/A</c:v>
                </c:pt>
                <c:pt idx="3146">
                  <c:v>#N/A</c:v>
                </c:pt>
                <c:pt idx="3147">
                  <c:v>#N/A</c:v>
                </c:pt>
                <c:pt idx="3148">
                  <c:v>#N/A</c:v>
                </c:pt>
                <c:pt idx="3149">
                  <c:v>#N/A</c:v>
                </c:pt>
                <c:pt idx="3150">
                  <c:v>#N/A</c:v>
                </c:pt>
                <c:pt idx="3151">
                  <c:v>#N/A</c:v>
                </c:pt>
                <c:pt idx="3152">
                  <c:v>#N/A</c:v>
                </c:pt>
                <c:pt idx="3153">
                  <c:v>#N/A</c:v>
                </c:pt>
                <c:pt idx="3154">
                  <c:v>#N/A</c:v>
                </c:pt>
                <c:pt idx="3155">
                  <c:v>#N/A</c:v>
                </c:pt>
                <c:pt idx="3156">
                  <c:v>#N/A</c:v>
                </c:pt>
                <c:pt idx="3157">
                  <c:v>#N/A</c:v>
                </c:pt>
                <c:pt idx="3158">
                  <c:v>#N/A</c:v>
                </c:pt>
                <c:pt idx="3159">
                  <c:v>#N/A</c:v>
                </c:pt>
                <c:pt idx="3160">
                  <c:v>#N/A</c:v>
                </c:pt>
                <c:pt idx="3161">
                  <c:v>#N/A</c:v>
                </c:pt>
                <c:pt idx="3162">
                  <c:v>#N/A</c:v>
                </c:pt>
                <c:pt idx="3163">
                  <c:v>#N/A</c:v>
                </c:pt>
                <c:pt idx="3164">
                  <c:v>#N/A</c:v>
                </c:pt>
                <c:pt idx="3165">
                  <c:v>#N/A</c:v>
                </c:pt>
                <c:pt idx="3166">
                  <c:v>#N/A</c:v>
                </c:pt>
                <c:pt idx="3167">
                  <c:v>#N/A</c:v>
                </c:pt>
                <c:pt idx="3168">
                  <c:v>#N/A</c:v>
                </c:pt>
                <c:pt idx="3169">
                  <c:v>#N/A</c:v>
                </c:pt>
                <c:pt idx="3170">
                  <c:v>#N/A</c:v>
                </c:pt>
                <c:pt idx="3171">
                  <c:v>#N/A</c:v>
                </c:pt>
                <c:pt idx="3172">
                  <c:v>#N/A</c:v>
                </c:pt>
                <c:pt idx="3173">
                  <c:v>#N/A</c:v>
                </c:pt>
                <c:pt idx="3174">
                  <c:v>#N/A</c:v>
                </c:pt>
                <c:pt idx="3175">
                  <c:v>#N/A</c:v>
                </c:pt>
                <c:pt idx="3176">
                  <c:v>#N/A</c:v>
                </c:pt>
                <c:pt idx="3177">
                  <c:v>#N/A</c:v>
                </c:pt>
                <c:pt idx="3178">
                  <c:v>#N/A</c:v>
                </c:pt>
                <c:pt idx="3179">
                  <c:v>#N/A</c:v>
                </c:pt>
                <c:pt idx="3180">
                  <c:v>#N/A</c:v>
                </c:pt>
                <c:pt idx="3181">
                  <c:v>#N/A</c:v>
                </c:pt>
                <c:pt idx="3182">
                  <c:v>#N/A</c:v>
                </c:pt>
                <c:pt idx="3183">
                  <c:v>#N/A</c:v>
                </c:pt>
                <c:pt idx="3184">
                  <c:v>#N/A</c:v>
                </c:pt>
                <c:pt idx="3185">
                  <c:v>#N/A</c:v>
                </c:pt>
                <c:pt idx="3186">
                  <c:v>#N/A</c:v>
                </c:pt>
                <c:pt idx="3187">
                  <c:v>#N/A</c:v>
                </c:pt>
                <c:pt idx="3188">
                  <c:v>#N/A</c:v>
                </c:pt>
                <c:pt idx="3189">
                  <c:v>#N/A</c:v>
                </c:pt>
                <c:pt idx="3190">
                  <c:v>#N/A</c:v>
                </c:pt>
                <c:pt idx="3191">
                  <c:v>#N/A</c:v>
                </c:pt>
                <c:pt idx="3192">
                  <c:v>#N/A</c:v>
                </c:pt>
                <c:pt idx="3193">
                  <c:v>#N/A</c:v>
                </c:pt>
                <c:pt idx="3194">
                  <c:v>#N/A</c:v>
                </c:pt>
                <c:pt idx="3195">
                  <c:v>#N/A</c:v>
                </c:pt>
                <c:pt idx="3196">
                  <c:v>#N/A</c:v>
                </c:pt>
                <c:pt idx="3197">
                  <c:v>#N/A</c:v>
                </c:pt>
                <c:pt idx="3198">
                  <c:v>#N/A</c:v>
                </c:pt>
                <c:pt idx="3199">
                  <c:v>#N/A</c:v>
                </c:pt>
                <c:pt idx="3200">
                  <c:v>#N/A</c:v>
                </c:pt>
                <c:pt idx="3201">
                  <c:v>#N/A</c:v>
                </c:pt>
                <c:pt idx="3202">
                  <c:v>#N/A</c:v>
                </c:pt>
                <c:pt idx="3203">
                  <c:v>#N/A</c:v>
                </c:pt>
                <c:pt idx="3204">
                  <c:v>#N/A</c:v>
                </c:pt>
                <c:pt idx="3205">
                  <c:v>#N/A</c:v>
                </c:pt>
                <c:pt idx="3206">
                  <c:v>#N/A</c:v>
                </c:pt>
                <c:pt idx="3207">
                  <c:v>#N/A</c:v>
                </c:pt>
                <c:pt idx="3208">
                  <c:v>#N/A</c:v>
                </c:pt>
                <c:pt idx="3209">
                  <c:v>#N/A</c:v>
                </c:pt>
                <c:pt idx="3210">
                  <c:v>#N/A</c:v>
                </c:pt>
                <c:pt idx="3211">
                  <c:v>#N/A</c:v>
                </c:pt>
                <c:pt idx="3212">
                  <c:v>#N/A</c:v>
                </c:pt>
                <c:pt idx="3213">
                  <c:v>#N/A</c:v>
                </c:pt>
                <c:pt idx="3214">
                  <c:v>#N/A</c:v>
                </c:pt>
                <c:pt idx="3215">
                  <c:v>#N/A</c:v>
                </c:pt>
                <c:pt idx="3216">
                  <c:v>#N/A</c:v>
                </c:pt>
                <c:pt idx="3217">
                  <c:v>#N/A</c:v>
                </c:pt>
                <c:pt idx="3218">
                  <c:v>#N/A</c:v>
                </c:pt>
                <c:pt idx="3219">
                  <c:v>#N/A</c:v>
                </c:pt>
                <c:pt idx="3220">
                  <c:v>#N/A</c:v>
                </c:pt>
                <c:pt idx="3221">
                  <c:v>#N/A</c:v>
                </c:pt>
                <c:pt idx="3222">
                  <c:v>#N/A</c:v>
                </c:pt>
                <c:pt idx="3223">
                  <c:v>#N/A</c:v>
                </c:pt>
                <c:pt idx="3224">
                  <c:v>#N/A</c:v>
                </c:pt>
                <c:pt idx="3225">
                  <c:v>#N/A</c:v>
                </c:pt>
                <c:pt idx="3226">
                  <c:v>#N/A</c:v>
                </c:pt>
                <c:pt idx="3227">
                  <c:v>#N/A</c:v>
                </c:pt>
                <c:pt idx="3228">
                  <c:v>#N/A</c:v>
                </c:pt>
                <c:pt idx="3229">
                  <c:v>#N/A</c:v>
                </c:pt>
                <c:pt idx="3230">
                  <c:v>#N/A</c:v>
                </c:pt>
                <c:pt idx="3231">
                  <c:v>#N/A</c:v>
                </c:pt>
                <c:pt idx="3232">
                  <c:v>#N/A</c:v>
                </c:pt>
                <c:pt idx="3233">
                  <c:v>#N/A</c:v>
                </c:pt>
                <c:pt idx="3234">
                  <c:v>#N/A</c:v>
                </c:pt>
                <c:pt idx="3235">
                  <c:v>#N/A</c:v>
                </c:pt>
                <c:pt idx="3236">
                  <c:v>#N/A</c:v>
                </c:pt>
                <c:pt idx="3237">
                  <c:v>#N/A</c:v>
                </c:pt>
                <c:pt idx="3238">
                  <c:v>#N/A</c:v>
                </c:pt>
                <c:pt idx="3239">
                  <c:v>#N/A</c:v>
                </c:pt>
                <c:pt idx="3240">
                  <c:v>#N/A</c:v>
                </c:pt>
                <c:pt idx="3241">
                  <c:v>#N/A</c:v>
                </c:pt>
                <c:pt idx="3242">
                  <c:v>#N/A</c:v>
                </c:pt>
                <c:pt idx="3243">
                  <c:v>#N/A</c:v>
                </c:pt>
                <c:pt idx="3244">
                  <c:v>#N/A</c:v>
                </c:pt>
                <c:pt idx="3245">
                  <c:v>#N/A</c:v>
                </c:pt>
                <c:pt idx="3246">
                  <c:v>#N/A</c:v>
                </c:pt>
                <c:pt idx="3247">
                  <c:v>#N/A</c:v>
                </c:pt>
                <c:pt idx="3248">
                  <c:v>#N/A</c:v>
                </c:pt>
                <c:pt idx="3249">
                  <c:v>#N/A</c:v>
                </c:pt>
                <c:pt idx="3250">
                  <c:v>#N/A</c:v>
                </c:pt>
                <c:pt idx="3251">
                  <c:v>#N/A</c:v>
                </c:pt>
                <c:pt idx="3252">
                  <c:v>#N/A</c:v>
                </c:pt>
                <c:pt idx="3253">
                  <c:v>#N/A</c:v>
                </c:pt>
                <c:pt idx="3254">
                  <c:v>#N/A</c:v>
                </c:pt>
                <c:pt idx="3255">
                  <c:v>#N/A</c:v>
                </c:pt>
                <c:pt idx="3256">
                  <c:v>#N/A</c:v>
                </c:pt>
                <c:pt idx="3257">
                  <c:v>#N/A</c:v>
                </c:pt>
                <c:pt idx="3258">
                  <c:v>#N/A</c:v>
                </c:pt>
                <c:pt idx="3259">
                  <c:v>#N/A</c:v>
                </c:pt>
                <c:pt idx="3260">
                  <c:v>#N/A</c:v>
                </c:pt>
                <c:pt idx="3261">
                  <c:v>#N/A</c:v>
                </c:pt>
                <c:pt idx="3262">
                  <c:v>#N/A</c:v>
                </c:pt>
                <c:pt idx="3263">
                  <c:v>#N/A</c:v>
                </c:pt>
                <c:pt idx="3264">
                  <c:v>#N/A</c:v>
                </c:pt>
                <c:pt idx="3265">
                  <c:v>#N/A</c:v>
                </c:pt>
                <c:pt idx="3266">
                  <c:v>#N/A</c:v>
                </c:pt>
                <c:pt idx="3267">
                  <c:v>#N/A</c:v>
                </c:pt>
                <c:pt idx="3268">
                  <c:v>#N/A</c:v>
                </c:pt>
                <c:pt idx="3269">
                  <c:v>#N/A</c:v>
                </c:pt>
                <c:pt idx="3270">
                  <c:v>#N/A</c:v>
                </c:pt>
                <c:pt idx="3271">
                  <c:v>#N/A</c:v>
                </c:pt>
                <c:pt idx="3272">
                  <c:v>#N/A</c:v>
                </c:pt>
                <c:pt idx="3273">
                  <c:v>#N/A</c:v>
                </c:pt>
                <c:pt idx="3274">
                  <c:v>#N/A</c:v>
                </c:pt>
                <c:pt idx="3275">
                  <c:v>#N/A</c:v>
                </c:pt>
                <c:pt idx="3276">
                  <c:v>#N/A</c:v>
                </c:pt>
                <c:pt idx="3277">
                  <c:v>#N/A</c:v>
                </c:pt>
                <c:pt idx="3278">
                  <c:v>#N/A</c:v>
                </c:pt>
                <c:pt idx="3279">
                  <c:v>#N/A</c:v>
                </c:pt>
                <c:pt idx="3280">
                  <c:v>#N/A</c:v>
                </c:pt>
                <c:pt idx="3281">
                  <c:v>#N/A</c:v>
                </c:pt>
                <c:pt idx="3282">
                  <c:v>#N/A</c:v>
                </c:pt>
                <c:pt idx="3283">
                  <c:v>#N/A</c:v>
                </c:pt>
                <c:pt idx="3284">
                  <c:v>#N/A</c:v>
                </c:pt>
                <c:pt idx="3285">
                  <c:v>#N/A</c:v>
                </c:pt>
                <c:pt idx="3286">
                  <c:v>#N/A</c:v>
                </c:pt>
                <c:pt idx="3287">
                  <c:v>#N/A</c:v>
                </c:pt>
                <c:pt idx="3288">
                  <c:v>#N/A</c:v>
                </c:pt>
                <c:pt idx="3289">
                  <c:v>#N/A</c:v>
                </c:pt>
                <c:pt idx="3290">
                  <c:v>#N/A</c:v>
                </c:pt>
                <c:pt idx="3291">
                  <c:v>#N/A</c:v>
                </c:pt>
                <c:pt idx="3292">
                  <c:v>#N/A</c:v>
                </c:pt>
                <c:pt idx="3293">
                  <c:v>#N/A</c:v>
                </c:pt>
                <c:pt idx="3294">
                  <c:v>#N/A</c:v>
                </c:pt>
                <c:pt idx="3295">
                  <c:v>#N/A</c:v>
                </c:pt>
                <c:pt idx="3296">
                  <c:v>#N/A</c:v>
                </c:pt>
                <c:pt idx="3297">
                  <c:v>#N/A</c:v>
                </c:pt>
                <c:pt idx="3298">
                  <c:v>#N/A</c:v>
                </c:pt>
                <c:pt idx="3299">
                  <c:v>#N/A</c:v>
                </c:pt>
                <c:pt idx="3300">
                  <c:v>#N/A</c:v>
                </c:pt>
                <c:pt idx="3301">
                  <c:v>#N/A</c:v>
                </c:pt>
                <c:pt idx="3302">
                  <c:v>#N/A</c:v>
                </c:pt>
                <c:pt idx="3303">
                  <c:v>#N/A</c:v>
                </c:pt>
                <c:pt idx="3304">
                  <c:v>#N/A</c:v>
                </c:pt>
                <c:pt idx="3305">
                  <c:v>#N/A</c:v>
                </c:pt>
                <c:pt idx="3306">
                  <c:v>#N/A</c:v>
                </c:pt>
                <c:pt idx="3307">
                  <c:v>#N/A</c:v>
                </c:pt>
                <c:pt idx="3308">
                  <c:v>#N/A</c:v>
                </c:pt>
                <c:pt idx="3309">
                  <c:v>#N/A</c:v>
                </c:pt>
                <c:pt idx="3310">
                  <c:v>#N/A</c:v>
                </c:pt>
                <c:pt idx="3311">
                  <c:v>#N/A</c:v>
                </c:pt>
                <c:pt idx="3312">
                  <c:v>#N/A</c:v>
                </c:pt>
                <c:pt idx="3313">
                  <c:v>#N/A</c:v>
                </c:pt>
                <c:pt idx="3314">
                  <c:v>#N/A</c:v>
                </c:pt>
                <c:pt idx="3315">
                  <c:v>#N/A</c:v>
                </c:pt>
                <c:pt idx="3316">
                  <c:v>#N/A</c:v>
                </c:pt>
                <c:pt idx="3317">
                  <c:v>#N/A</c:v>
                </c:pt>
                <c:pt idx="3318">
                  <c:v>#N/A</c:v>
                </c:pt>
                <c:pt idx="3319">
                  <c:v>#N/A</c:v>
                </c:pt>
                <c:pt idx="3320">
                  <c:v>#N/A</c:v>
                </c:pt>
                <c:pt idx="3321">
                  <c:v>#N/A</c:v>
                </c:pt>
                <c:pt idx="3322">
                  <c:v>#N/A</c:v>
                </c:pt>
                <c:pt idx="3323">
                  <c:v>#N/A</c:v>
                </c:pt>
                <c:pt idx="3324">
                  <c:v>#N/A</c:v>
                </c:pt>
                <c:pt idx="3325">
                  <c:v>#N/A</c:v>
                </c:pt>
                <c:pt idx="3326">
                  <c:v>#N/A</c:v>
                </c:pt>
                <c:pt idx="3327">
                  <c:v>#N/A</c:v>
                </c:pt>
                <c:pt idx="3328">
                  <c:v>#N/A</c:v>
                </c:pt>
                <c:pt idx="3329">
                  <c:v>#N/A</c:v>
                </c:pt>
                <c:pt idx="3330">
                  <c:v>#N/A</c:v>
                </c:pt>
                <c:pt idx="3331">
                  <c:v>#N/A</c:v>
                </c:pt>
                <c:pt idx="3332">
                  <c:v>#N/A</c:v>
                </c:pt>
                <c:pt idx="3333">
                  <c:v>#N/A</c:v>
                </c:pt>
                <c:pt idx="3334">
                  <c:v>#N/A</c:v>
                </c:pt>
                <c:pt idx="3335">
                  <c:v>#N/A</c:v>
                </c:pt>
                <c:pt idx="3336">
                  <c:v>#N/A</c:v>
                </c:pt>
                <c:pt idx="3337">
                  <c:v>#N/A</c:v>
                </c:pt>
                <c:pt idx="3338">
                  <c:v>#N/A</c:v>
                </c:pt>
                <c:pt idx="3339">
                  <c:v>#N/A</c:v>
                </c:pt>
                <c:pt idx="3340">
                  <c:v>#N/A</c:v>
                </c:pt>
                <c:pt idx="3341">
                  <c:v>#N/A</c:v>
                </c:pt>
                <c:pt idx="3342">
                  <c:v>#N/A</c:v>
                </c:pt>
                <c:pt idx="3343">
                  <c:v>#N/A</c:v>
                </c:pt>
                <c:pt idx="3344">
                  <c:v>#N/A</c:v>
                </c:pt>
                <c:pt idx="3345">
                  <c:v>#N/A</c:v>
                </c:pt>
                <c:pt idx="3346">
                  <c:v>#N/A</c:v>
                </c:pt>
                <c:pt idx="3347">
                  <c:v>#N/A</c:v>
                </c:pt>
                <c:pt idx="3348">
                  <c:v>#N/A</c:v>
                </c:pt>
                <c:pt idx="3349">
                  <c:v>#N/A</c:v>
                </c:pt>
                <c:pt idx="3350">
                  <c:v>#N/A</c:v>
                </c:pt>
                <c:pt idx="3351">
                  <c:v>#N/A</c:v>
                </c:pt>
                <c:pt idx="3352">
                  <c:v>#N/A</c:v>
                </c:pt>
                <c:pt idx="3353">
                  <c:v>#N/A</c:v>
                </c:pt>
                <c:pt idx="3354">
                  <c:v>#N/A</c:v>
                </c:pt>
                <c:pt idx="3355">
                  <c:v>#N/A</c:v>
                </c:pt>
                <c:pt idx="3356">
                  <c:v>#N/A</c:v>
                </c:pt>
                <c:pt idx="3357">
                  <c:v>#N/A</c:v>
                </c:pt>
                <c:pt idx="3358">
                  <c:v>#N/A</c:v>
                </c:pt>
                <c:pt idx="3359">
                  <c:v>#N/A</c:v>
                </c:pt>
                <c:pt idx="3360">
                  <c:v>#N/A</c:v>
                </c:pt>
                <c:pt idx="3361">
                  <c:v>#N/A</c:v>
                </c:pt>
                <c:pt idx="3362">
                  <c:v>#N/A</c:v>
                </c:pt>
                <c:pt idx="3363">
                  <c:v>#N/A</c:v>
                </c:pt>
                <c:pt idx="3364">
                  <c:v>#N/A</c:v>
                </c:pt>
                <c:pt idx="3365">
                  <c:v>#N/A</c:v>
                </c:pt>
                <c:pt idx="3366">
                  <c:v>#N/A</c:v>
                </c:pt>
                <c:pt idx="3367">
                  <c:v>#N/A</c:v>
                </c:pt>
                <c:pt idx="3368">
                  <c:v>#N/A</c:v>
                </c:pt>
                <c:pt idx="3369">
                  <c:v>#N/A</c:v>
                </c:pt>
                <c:pt idx="3370">
                  <c:v>#N/A</c:v>
                </c:pt>
                <c:pt idx="3371">
                  <c:v>#N/A</c:v>
                </c:pt>
                <c:pt idx="3372">
                  <c:v>#N/A</c:v>
                </c:pt>
                <c:pt idx="3373">
                  <c:v>#N/A</c:v>
                </c:pt>
                <c:pt idx="3374">
                  <c:v>#N/A</c:v>
                </c:pt>
                <c:pt idx="3375">
                  <c:v>#N/A</c:v>
                </c:pt>
                <c:pt idx="3376">
                  <c:v>#N/A</c:v>
                </c:pt>
                <c:pt idx="3377">
                  <c:v>#N/A</c:v>
                </c:pt>
                <c:pt idx="3378">
                  <c:v>#N/A</c:v>
                </c:pt>
                <c:pt idx="3379">
                  <c:v>#N/A</c:v>
                </c:pt>
                <c:pt idx="3380">
                  <c:v>#N/A</c:v>
                </c:pt>
                <c:pt idx="3381">
                  <c:v>#N/A</c:v>
                </c:pt>
                <c:pt idx="3382">
                  <c:v>#N/A</c:v>
                </c:pt>
                <c:pt idx="3383">
                  <c:v>#N/A</c:v>
                </c:pt>
                <c:pt idx="3384">
                  <c:v>#N/A</c:v>
                </c:pt>
                <c:pt idx="3385">
                  <c:v>#N/A</c:v>
                </c:pt>
                <c:pt idx="3386">
                  <c:v>#N/A</c:v>
                </c:pt>
                <c:pt idx="3387">
                  <c:v>#N/A</c:v>
                </c:pt>
                <c:pt idx="3388">
                  <c:v>#N/A</c:v>
                </c:pt>
                <c:pt idx="3389">
                  <c:v>#N/A</c:v>
                </c:pt>
                <c:pt idx="3390">
                  <c:v>#N/A</c:v>
                </c:pt>
                <c:pt idx="3391">
                  <c:v>#N/A</c:v>
                </c:pt>
                <c:pt idx="3392">
                  <c:v>#N/A</c:v>
                </c:pt>
                <c:pt idx="3393">
                  <c:v>#N/A</c:v>
                </c:pt>
                <c:pt idx="3394">
                  <c:v>#N/A</c:v>
                </c:pt>
                <c:pt idx="3395">
                  <c:v>#N/A</c:v>
                </c:pt>
                <c:pt idx="3396">
                  <c:v>#N/A</c:v>
                </c:pt>
                <c:pt idx="3397">
                  <c:v>#N/A</c:v>
                </c:pt>
                <c:pt idx="3398">
                  <c:v>#N/A</c:v>
                </c:pt>
                <c:pt idx="3399">
                  <c:v>#N/A</c:v>
                </c:pt>
                <c:pt idx="3400">
                  <c:v>#N/A</c:v>
                </c:pt>
                <c:pt idx="3401">
                  <c:v>#N/A</c:v>
                </c:pt>
                <c:pt idx="3402">
                  <c:v>#N/A</c:v>
                </c:pt>
                <c:pt idx="3403">
                  <c:v>#N/A</c:v>
                </c:pt>
                <c:pt idx="3404">
                  <c:v>#N/A</c:v>
                </c:pt>
                <c:pt idx="3405">
                  <c:v>#N/A</c:v>
                </c:pt>
                <c:pt idx="3406">
                  <c:v>#N/A</c:v>
                </c:pt>
                <c:pt idx="3407">
                  <c:v>#N/A</c:v>
                </c:pt>
                <c:pt idx="3408">
                  <c:v>#N/A</c:v>
                </c:pt>
                <c:pt idx="3409">
                  <c:v>#N/A</c:v>
                </c:pt>
                <c:pt idx="3410">
                  <c:v>#N/A</c:v>
                </c:pt>
                <c:pt idx="3411">
                  <c:v>#N/A</c:v>
                </c:pt>
                <c:pt idx="3412">
                  <c:v>#N/A</c:v>
                </c:pt>
                <c:pt idx="3413">
                  <c:v>#N/A</c:v>
                </c:pt>
                <c:pt idx="3414">
                  <c:v>#N/A</c:v>
                </c:pt>
                <c:pt idx="3415">
                  <c:v>#N/A</c:v>
                </c:pt>
                <c:pt idx="3416">
                  <c:v>#N/A</c:v>
                </c:pt>
                <c:pt idx="3417">
                  <c:v>#N/A</c:v>
                </c:pt>
                <c:pt idx="3418">
                  <c:v>#N/A</c:v>
                </c:pt>
                <c:pt idx="3419">
                  <c:v>#N/A</c:v>
                </c:pt>
                <c:pt idx="3420">
                  <c:v>#N/A</c:v>
                </c:pt>
                <c:pt idx="3421">
                  <c:v>#N/A</c:v>
                </c:pt>
                <c:pt idx="3422">
                  <c:v>#N/A</c:v>
                </c:pt>
                <c:pt idx="3423">
                  <c:v>#N/A</c:v>
                </c:pt>
                <c:pt idx="3424">
                  <c:v>#N/A</c:v>
                </c:pt>
                <c:pt idx="3425">
                  <c:v>#N/A</c:v>
                </c:pt>
                <c:pt idx="3426">
                  <c:v>#N/A</c:v>
                </c:pt>
                <c:pt idx="3427">
                  <c:v>#N/A</c:v>
                </c:pt>
                <c:pt idx="3428">
                  <c:v>#N/A</c:v>
                </c:pt>
                <c:pt idx="3429">
                  <c:v>#N/A</c:v>
                </c:pt>
                <c:pt idx="3430">
                  <c:v>#N/A</c:v>
                </c:pt>
                <c:pt idx="3431">
                  <c:v>#N/A</c:v>
                </c:pt>
                <c:pt idx="3432">
                  <c:v>#N/A</c:v>
                </c:pt>
                <c:pt idx="3433">
                  <c:v>#N/A</c:v>
                </c:pt>
                <c:pt idx="3434">
                  <c:v>#N/A</c:v>
                </c:pt>
                <c:pt idx="3435">
                  <c:v>#N/A</c:v>
                </c:pt>
                <c:pt idx="3436">
                  <c:v>#N/A</c:v>
                </c:pt>
                <c:pt idx="3437">
                  <c:v>#N/A</c:v>
                </c:pt>
                <c:pt idx="3438">
                  <c:v>#N/A</c:v>
                </c:pt>
                <c:pt idx="3439">
                  <c:v>#N/A</c:v>
                </c:pt>
                <c:pt idx="3440">
                  <c:v>#N/A</c:v>
                </c:pt>
                <c:pt idx="3441">
                  <c:v>#N/A</c:v>
                </c:pt>
                <c:pt idx="3442">
                  <c:v>#N/A</c:v>
                </c:pt>
                <c:pt idx="3443">
                  <c:v>#N/A</c:v>
                </c:pt>
                <c:pt idx="3444">
                  <c:v>#N/A</c:v>
                </c:pt>
                <c:pt idx="3445">
                  <c:v>#N/A</c:v>
                </c:pt>
                <c:pt idx="3446">
                  <c:v>#N/A</c:v>
                </c:pt>
                <c:pt idx="3447">
                  <c:v>#N/A</c:v>
                </c:pt>
                <c:pt idx="3448">
                  <c:v>#N/A</c:v>
                </c:pt>
                <c:pt idx="3449">
                  <c:v>#N/A</c:v>
                </c:pt>
                <c:pt idx="3450">
                  <c:v>#N/A</c:v>
                </c:pt>
                <c:pt idx="3451">
                  <c:v>#N/A</c:v>
                </c:pt>
                <c:pt idx="3452">
                  <c:v>#N/A</c:v>
                </c:pt>
                <c:pt idx="3453">
                  <c:v>#N/A</c:v>
                </c:pt>
                <c:pt idx="3454">
                  <c:v>#N/A</c:v>
                </c:pt>
                <c:pt idx="3455">
                  <c:v>#N/A</c:v>
                </c:pt>
                <c:pt idx="3456">
                  <c:v>#N/A</c:v>
                </c:pt>
                <c:pt idx="3457">
                  <c:v>#N/A</c:v>
                </c:pt>
                <c:pt idx="3458">
                  <c:v>#N/A</c:v>
                </c:pt>
                <c:pt idx="3459">
                  <c:v>#N/A</c:v>
                </c:pt>
                <c:pt idx="3460">
                  <c:v>#N/A</c:v>
                </c:pt>
                <c:pt idx="3461">
                  <c:v>#N/A</c:v>
                </c:pt>
                <c:pt idx="3462">
                  <c:v>#N/A</c:v>
                </c:pt>
                <c:pt idx="3463">
                  <c:v>#N/A</c:v>
                </c:pt>
                <c:pt idx="3464">
                  <c:v>#N/A</c:v>
                </c:pt>
                <c:pt idx="3465">
                  <c:v>#N/A</c:v>
                </c:pt>
                <c:pt idx="3466">
                  <c:v>#N/A</c:v>
                </c:pt>
                <c:pt idx="3467">
                  <c:v>#N/A</c:v>
                </c:pt>
                <c:pt idx="3468">
                  <c:v>#N/A</c:v>
                </c:pt>
                <c:pt idx="3469">
                  <c:v>#N/A</c:v>
                </c:pt>
                <c:pt idx="3470">
                  <c:v>#N/A</c:v>
                </c:pt>
                <c:pt idx="3471">
                  <c:v>#N/A</c:v>
                </c:pt>
                <c:pt idx="3472">
                  <c:v>#N/A</c:v>
                </c:pt>
                <c:pt idx="3473">
                  <c:v>#N/A</c:v>
                </c:pt>
                <c:pt idx="3474">
                  <c:v>#N/A</c:v>
                </c:pt>
                <c:pt idx="3475">
                  <c:v>#N/A</c:v>
                </c:pt>
                <c:pt idx="3476">
                  <c:v>#N/A</c:v>
                </c:pt>
                <c:pt idx="3477">
                  <c:v>#N/A</c:v>
                </c:pt>
                <c:pt idx="3478">
                  <c:v>#N/A</c:v>
                </c:pt>
                <c:pt idx="3479">
                  <c:v>#N/A</c:v>
                </c:pt>
                <c:pt idx="3480">
                  <c:v>#N/A</c:v>
                </c:pt>
                <c:pt idx="3481">
                  <c:v>#N/A</c:v>
                </c:pt>
                <c:pt idx="3482">
                  <c:v>#N/A</c:v>
                </c:pt>
                <c:pt idx="3483">
                  <c:v>#N/A</c:v>
                </c:pt>
                <c:pt idx="3484">
                  <c:v>#N/A</c:v>
                </c:pt>
                <c:pt idx="3485">
                  <c:v>#N/A</c:v>
                </c:pt>
                <c:pt idx="3486">
                  <c:v>#N/A</c:v>
                </c:pt>
                <c:pt idx="3487">
                  <c:v>#N/A</c:v>
                </c:pt>
                <c:pt idx="3488">
                  <c:v>#N/A</c:v>
                </c:pt>
                <c:pt idx="3489">
                  <c:v>#N/A</c:v>
                </c:pt>
                <c:pt idx="3490">
                  <c:v>#N/A</c:v>
                </c:pt>
                <c:pt idx="3491">
                  <c:v>#N/A</c:v>
                </c:pt>
                <c:pt idx="3492">
                  <c:v>#N/A</c:v>
                </c:pt>
                <c:pt idx="3493">
                  <c:v>#N/A</c:v>
                </c:pt>
                <c:pt idx="3494">
                  <c:v>#N/A</c:v>
                </c:pt>
                <c:pt idx="3495">
                  <c:v>#N/A</c:v>
                </c:pt>
                <c:pt idx="3496">
                  <c:v>#N/A</c:v>
                </c:pt>
                <c:pt idx="3497">
                  <c:v>#N/A</c:v>
                </c:pt>
                <c:pt idx="3498">
                  <c:v>#N/A</c:v>
                </c:pt>
                <c:pt idx="3499">
                  <c:v>#N/A</c:v>
                </c:pt>
                <c:pt idx="3500">
                  <c:v>#N/A</c:v>
                </c:pt>
                <c:pt idx="3501">
                  <c:v>#N/A</c:v>
                </c:pt>
                <c:pt idx="3502">
                  <c:v>#N/A</c:v>
                </c:pt>
                <c:pt idx="3503">
                  <c:v>#N/A</c:v>
                </c:pt>
                <c:pt idx="3504">
                  <c:v>#N/A</c:v>
                </c:pt>
                <c:pt idx="3505">
                  <c:v>#N/A</c:v>
                </c:pt>
                <c:pt idx="3506">
                  <c:v>#N/A</c:v>
                </c:pt>
                <c:pt idx="3507">
                  <c:v>#N/A</c:v>
                </c:pt>
                <c:pt idx="3508">
                  <c:v>#N/A</c:v>
                </c:pt>
                <c:pt idx="3509">
                  <c:v>#N/A</c:v>
                </c:pt>
                <c:pt idx="3510">
                  <c:v>#N/A</c:v>
                </c:pt>
                <c:pt idx="3511">
                  <c:v>#N/A</c:v>
                </c:pt>
                <c:pt idx="3512">
                  <c:v>#N/A</c:v>
                </c:pt>
                <c:pt idx="3513">
                  <c:v>#N/A</c:v>
                </c:pt>
                <c:pt idx="3514">
                  <c:v>#N/A</c:v>
                </c:pt>
                <c:pt idx="3515">
                  <c:v>#N/A</c:v>
                </c:pt>
                <c:pt idx="3516">
                  <c:v>#N/A</c:v>
                </c:pt>
                <c:pt idx="3517">
                  <c:v>#N/A</c:v>
                </c:pt>
                <c:pt idx="3518">
                  <c:v>#N/A</c:v>
                </c:pt>
                <c:pt idx="3519">
                  <c:v>#N/A</c:v>
                </c:pt>
                <c:pt idx="3520">
                  <c:v>#N/A</c:v>
                </c:pt>
                <c:pt idx="3521">
                  <c:v>#N/A</c:v>
                </c:pt>
                <c:pt idx="3522">
                  <c:v>#N/A</c:v>
                </c:pt>
                <c:pt idx="3523">
                  <c:v>#N/A</c:v>
                </c:pt>
                <c:pt idx="3524">
                  <c:v>#N/A</c:v>
                </c:pt>
                <c:pt idx="3525">
                  <c:v>#N/A</c:v>
                </c:pt>
                <c:pt idx="3526">
                  <c:v>#N/A</c:v>
                </c:pt>
                <c:pt idx="3527">
                  <c:v>#N/A</c:v>
                </c:pt>
                <c:pt idx="3528">
                  <c:v>#N/A</c:v>
                </c:pt>
                <c:pt idx="3529">
                  <c:v>#N/A</c:v>
                </c:pt>
                <c:pt idx="3530">
                  <c:v>#N/A</c:v>
                </c:pt>
                <c:pt idx="3531">
                  <c:v>#N/A</c:v>
                </c:pt>
                <c:pt idx="3532">
                  <c:v>#N/A</c:v>
                </c:pt>
                <c:pt idx="3533">
                  <c:v>#N/A</c:v>
                </c:pt>
                <c:pt idx="3534">
                  <c:v>#N/A</c:v>
                </c:pt>
                <c:pt idx="3535">
                  <c:v>#N/A</c:v>
                </c:pt>
                <c:pt idx="3536">
                  <c:v>#N/A</c:v>
                </c:pt>
                <c:pt idx="3537">
                  <c:v>#N/A</c:v>
                </c:pt>
                <c:pt idx="3538">
                  <c:v>#N/A</c:v>
                </c:pt>
                <c:pt idx="3539">
                  <c:v>#N/A</c:v>
                </c:pt>
                <c:pt idx="3540">
                  <c:v>#N/A</c:v>
                </c:pt>
                <c:pt idx="3541">
                  <c:v>#N/A</c:v>
                </c:pt>
                <c:pt idx="3542">
                  <c:v>#N/A</c:v>
                </c:pt>
                <c:pt idx="3543">
                  <c:v>#N/A</c:v>
                </c:pt>
                <c:pt idx="3544">
                  <c:v>#N/A</c:v>
                </c:pt>
                <c:pt idx="3545">
                  <c:v>#N/A</c:v>
                </c:pt>
                <c:pt idx="3546">
                  <c:v>#N/A</c:v>
                </c:pt>
                <c:pt idx="3547">
                  <c:v>#N/A</c:v>
                </c:pt>
                <c:pt idx="3548">
                  <c:v>#N/A</c:v>
                </c:pt>
                <c:pt idx="3549">
                  <c:v>#N/A</c:v>
                </c:pt>
                <c:pt idx="3550">
                  <c:v>#N/A</c:v>
                </c:pt>
                <c:pt idx="3551">
                  <c:v>#N/A</c:v>
                </c:pt>
                <c:pt idx="3552">
                  <c:v>#N/A</c:v>
                </c:pt>
                <c:pt idx="3553">
                  <c:v>#N/A</c:v>
                </c:pt>
                <c:pt idx="3554">
                  <c:v>#N/A</c:v>
                </c:pt>
                <c:pt idx="3555">
                  <c:v>#N/A</c:v>
                </c:pt>
                <c:pt idx="3556">
                  <c:v>#N/A</c:v>
                </c:pt>
                <c:pt idx="3557">
                  <c:v>#N/A</c:v>
                </c:pt>
                <c:pt idx="3558">
                  <c:v>#N/A</c:v>
                </c:pt>
                <c:pt idx="3559">
                  <c:v>#N/A</c:v>
                </c:pt>
                <c:pt idx="3560">
                  <c:v>#N/A</c:v>
                </c:pt>
                <c:pt idx="3561">
                  <c:v>#N/A</c:v>
                </c:pt>
                <c:pt idx="3562">
                  <c:v>#N/A</c:v>
                </c:pt>
                <c:pt idx="3563">
                  <c:v>#N/A</c:v>
                </c:pt>
                <c:pt idx="3564">
                  <c:v>#N/A</c:v>
                </c:pt>
                <c:pt idx="3565">
                  <c:v>#N/A</c:v>
                </c:pt>
                <c:pt idx="3566">
                  <c:v>#N/A</c:v>
                </c:pt>
                <c:pt idx="3567">
                  <c:v>#N/A</c:v>
                </c:pt>
                <c:pt idx="3568">
                  <c:v>#N/A</c:v>
                </c:pt>
                <c:pt idx="3569">
                  <c:v>#N/A</c:v>
                </c:pt>
                <c:pt idx="3570">
                  <c:v>#N/A</c:v>
                </c:pt>
                <c:pt idx="3571">
                  <c:v>#N/A</c:v>
                </c:pt>
                <c:pt idx="3572">
                  <c:v>#N/A</c:v>
                </c:pt>
                <c:pt idx="3573">
                  <c:v>#N/A</c:v>
                </c:pt>
                <c:pt idx="3574">
                  <c:v>#N/A</c:v>
                </c:pt>
                <c:pt idx="3575">
                  <c:v>#N/A</c:v>
                </c:pt>
                <c:pt idx="3576">
                  <c:v>#N/A</c:v>
                </c:pt>
                <c:pt idx="3577">
                  <c:v>#N/A</c:v>
                </c:pt>
                <c:pt idx="3578">
                  <c:v>#N/A</c:v>
                </c:pt>
                <c:pt idx="3579">
                  <c:v>#N/A</c:v>
                </c:pt>
                <c:pt idx="3580">
                  <c:v>#N/A</c:v>
                </c:pt>
                <c:pt idx="3581">
                  <c:v>#N/A</c:v>
                </c:pt>
                <c:pt idx="3582">
                  <c:v>#N/A</c:v>
                </c:pt>
                <c:pt idx="3583">
                  <c:v>#N/A</c:v>
                </c:pt>
                <c:pt idx="3584">
                  <c:v>#N/A</c:v>
                </c:pt>
                <c:pt idx="3585">
                  <c:v>#N/A</c:v>
                </c:pt>
                <c:pt idx="3586">
                  <c:v>#N/A</c:v>
                </c:pt>
                <c:pt idx="3587">
                  <c:v>#N/A</c:v>
                </c:pt>
                <c:pt idx="3588">
                  <c:v>#N/A</c:v>
                </c:pt>
                <c:pt idx="3589">
                  <c:v>#N/A</c:v>
                </c:pt>
                <c:pt idx="3590">
                  <c:v>#N/A</c:v>
                </c:pt>
                <c:pt idx="3591">
                  <c:v>#N/A</c:v>
                </c:pt>
                <c:pt idx="3592">
                  <c:v>#N/A</c:v>
                </c:pt>
                <c:pt idx="3593">
                  <c:v>#N/A</c:v>
                </c:pt>
                <c:pt idx="3594">
                  <c:v>#N/A</c:v>
                </c:pt>
                <c:pt idx="3595">
                  <c:v>#N/A</c:v>
                </c:pt>
                <c:pt idx="3596">
                  <c:v>#N/A</c:v>
                </c:pt>
                <c:pt idx="3597">
                  <c:v>#N/A</c:v>
                </c:pt>
                <c:pt idx="3598">
                  <c:v>#N/A</c:v>
                </c:pt>
                <c:pt idx="3599">
                  <c:v>#N/A</c:v>
                </c:pt>
                <c:pt idx="3600">
                  <c:v>#N/A</c:v>
                </c:pt>
                <c:pt idx="3601">
                  <c:v>#N/A</c:v>
                </c:pt>
                <c:pt idx="3602">
                  <c:v>#N/A</c:v>
                </c:pt>
                <c:pt idx="3603">
                  <c:v>#N/A</c:v>
                </c:pt>
                <c:pt idx="3604">
                  <c:v>#N/A</c:v>
                </c:pt>
                <c:pt idx="3605">
                  <c:v>#N/A</c:v>
                </c:pt>
                <c:pt idx="3606">
                  <c:v>#N/A</c:v>
                </c:pt>
                <c:pt idx="3607">
                  <c:v>#N/A</c:v>
                </c:pt>
                <c:pt idx="3608">
                  <c:v>#N/A</c:v>
                </c:pt>
                <c:pt idx="3609">
                  <c:v>#N/A</c:v>
                </c:pt>
                <c:pt idx="3610">
                  <c:v>#N/A</c:v>
                </c:pt>
                <c:pt idx="3611">
                  <c:v>#N/A</c:v>
                </c:pt>
                <c:pt idx="3612">
                  <c:v>#N/A</c:v>
                </c:pt>
                <c:pt idx="3613">
                  <c:v>#N/A</c:v>
                </c:pt>
                <c:pt idx="3614">
                  <c:v>#N/A</c:v>
                </c:pt>
                <c:pt idx="3615">
                  <c:v>#N/A</c:v>
                </c:pt>
                <c:pt idx="3616">
                  <c:v>#N/A</c:v>
                </c:pt>
                <c:pt idx="3617">
                  <c:v>#N/A</c:v>
                </c:pt>
                <c:pt idx="3618">
                  <c:v>#N/A</c:v>
                </c:pt>
                <c:pt idx="3619">
                  <c:v>#N/A</c:v>
                </c:pt>
                <c:pt idx="3620">
                  <c:v>#N/A</c:v>
                </c:pt>
                <c:pt idx="3621">
                  <c:v>#N/A</c:v>
                </c:pt>
                <c:pt idx="3622">
                  <c:v>#N/A</c:v>
                </c:pt>
                <c:pt idx="3623">
                  <c:v>#N/A</c:v>
                </c:pt>
                <c:pt idx="3624">
                  <c:v>#N/A</c:v>
                </c:pt>
                <c:pt idx="3625">
                  <c:v>#N/A</c:v>
                </c:pt>
                <c:pt idx="3626">
                  <c:v>#N/A</c:v>
                </c:pt>
                <c:pt idx="3627">
                  <c:v>#N/A</c:v>
                </c:pt>
                <c:pt idx="3628">
                  <c:v>#N/A</c:v>
                </c:pt>
                <c:pt idx="3629">
                  <c:v>#N/A</c:v>
                </c:pt>
                <c:pt idx="3630">
                  <c:v>#N/A</c:v>
                </c:pt>
                <c:pt idx="3631">
                  <c:v>#N/A</c:v>
                </c:pt>
                <c:pt idx="3632">
                  <c:v>#N/A</c:v>
                </c:pt>
                <c:pt idx="3633">
                  <c:v>#N/A</c:v>
                </c:pt>
                <c:pt idx="3634">
                  <c:v>#N/A</c:v>
                </c:pt>
                <c:pt idx="3635">
                  <c:v>#N/A</c:v>
                </c:pt>
                <c:pt idx="3636">
                  <c:v>#N/A</c:v>
                </c:pt>
                <c:pt idx="3637">
                  <c:v>#N/A</c:v>
                </c:pt>
                <c:pt idx="3638">
                  <c:v>#N/A</c:v>
                </c:pt>
                <c:pt idx="3639">
                  <c:v>#N/A</c:v>
                </c:pt>
                <c:pt idx="3640">
                  <c:v>#N/A</c:v>
                </c:pt>
                <c:pt idx="3641">
                  <c:v>#N/A</c:v>
                </c:pt>
                <c:pt idx="3642">
                  <c:v>#N/A</c:v>
                </c:pt>
                <c:pt idx="3643">
                  <c:v>#N/A</c:v>
                </c:pt>
                <c:pt idx="3644">
                  <c:v>#N/A</c:v>
                </c:pt>
                <c:pt idx="3645">
                  <c:v>#N/A</c:v>
                </c:pt>
                <c:pt idx="3646">
                  <c:v>#N/A</c:v>
                </c:pt>
                <c:pt idx="3647">
                  <c:v>#N/A</c:v>
                </c:pt>
                <c:pt idx="3648">
                  <c:v>#N/A</c:v>
                </c:pt>
                <c:pt idx="3649">
                  <c:v>#N/A</c:v>
                </c:pt>
                <c:pt idx="3650">
                  <c:v>#N/A</c:v>
                </c:pt>
                <c:pt idx="3651">
                  <c:v>#N/A</c:v>
                </c:pt>
                <c:pt idx="3652">
                  <c:v>#N/A</c:v>
                </c:pt>
                <c:pt idx="3653">
                  <c:v>#N/A</c:v>
                </c:pt>
                <c:pt idx="3654">
                  <c:v>#N/A</c:v>
                </c:pt>
                <c:pt idx="3655">
                  <c:v>#N/A</c:v>
                </c:pt>
                <c:pt idx="3656">
                  <c:v>#N/A</c:v>
                </c:pt>
                <c:pt idx="3657">
                  <c:v>#N/A</c:v>
                </c:pt>
                <c:pt idx="3658">
                  <c:v>#N/A</c:v>
                </c:pt>
                <c:pt idx="3659">
                  <c:v>#N/A</c:v>
                </c:pt>
                <c:pt idx="3660">
                  <c:v>#N/A</c:v>
                </c:pt>
                <c:pt idx="3661">
                  <c:v>#N/A</c:v>
                </c:pt>
                <c:pt idx="3662">
                  <c:v>#N/A</c:v>
                </c:pt>
                <c:pt idx="3663">
                  <c:v>#N/A</c:v>
                </c:pt>
                <c:pt idx="3664">
                  <c:v>#N/A</c:v>
                </c:pt>
                <c:pt idx="3665">
                  <c:v>#N/A</c:v>
                </c:pt>
                <c:pt idx="3666">
                  <c:v>#N/A</c:v>
                </c:pt>
                <c:pt idx="3667">
                  <c:v>#N/A</c:v>
                </c:pt>
                <c:pt idx="3668">
                  <c:v>#N/A</c:v>
                </c:pt>
                <c:pt idx="3669">
                  <c:v>#N/A</c:v>
                </c:pt>
                <c:pt idx="3670">
                  <c:v>#N/A</c:v>
                </c:pt>
                <c:pt idx="3671">
                  <c:v>#N/A</c:v>
                </c:pt>
                <c:pt idx="3672">
                  <c:v>#N/A</c:v>
                </c:pt>
                <c:pt idx="3673">
                  <c:v>#N/A</c:v>
                </c:pt>
                <c:pt idx="3674">
                  <c:v>#N/A</c:v>
                </c:pt>
                <c:pt idx="3675">
                  <c:v>#N/A</c:v>
                </c:pt>
                <c:pt idx="3676">
                  <c:v>#N/A</c:v>
                </c:pt>
                <c:pt idx="3677">
                  <c:v>#N/A</c:v>
                </c:pt>
                <c:pt idx="3678">
                  <c:v>#N/A</c:v>
                </c:pt>
                <c:pt idx="3679">
                  <c:v>#N/A</c:v>
                </c:pt>
                <c:pt idx="3680">
                  <c:v>#N/A</c:v>
                </c:pt>
                <c:pt idx="3681">
                  <c:v>#N/A</c:v>
                </c:pt>
                <c:pt idx="3682">
                  <c:v>#N/A</c:v>
                </c:pt>
                <c:pt idx="3683">
                  <c:v>#N/A</c:v>
                </c:pt>
                <c:pt idx="3684">
                  <c:v>#N/A</c:v>
                </c:pt>
                <c:pt idx="3685">
                  <c:v>#N/A</c:v>
                </c:pt>
                <c:pt idx="3686">
                  <c:v>#N/A</c:v>
                </c:pt>
                <c:pt idx="3687">
                  <c:v>#N/A</c:v>
                </c:pt>
                <c:pt idx="3688">
                  <c:v>#N/A</c:v>
                </c:pt>
                <c:pt idx="3689">
                  <c:v>#N/A</c:v>
                </c:pt>
                <c:pt idx="3690">
                  <c:v>#N/A</c:v>
                </c:pt>
                <c:pt idx="3691">
                  <c:v>#N/A</c:v>
                </c:pt>
                <c:pt idx="3692">
                  <c:v>#N/A</c:v>
                </c:pt>
                <c:pt idx="3693">
                  <c:v>#N/A</c:v>
                </c:pt>
                <c:pt idx="3694">
                  <c:v>#N/A</c:v>
                </c:pt>
                <c:pt idx="3695">
                  <c:v>#N/A</c:v>
                </c:pt>
                <c:pt idx="3696">
                  <c:v>#N/A</c:v>
                </c:pt>
                <c:pt idx="3697">
                  <c:v>#N/A</c:v>
                </c:pt>
                <c:pt idx="3698">
                  <c:v>#N/A</c:v>
                </c:pt>
                <c:pt idx="3699">
                  <c:v>#N/A</c:v>
                </c:pt>
                <c:pt idx="3700">
                  <c:v>#N/A</c:v>
                </c:pt>
                <c:pt idx="3701">
                  <c:v>#N/A</c:v>
                </c:pt>
                <c:pt idx="3702">
                  <c:v>#N/A</c:v>
                </c:pt>
                <c:pt idx="3703">
                  <c:v>#N/A</c:v>
                </c:pt>
                <c:pt idx="3704">
                  <c:v>#N/A</c:v>
                </c:pt>
                <c:pt idx="3705">
                  <c:v>#N/A</c:v>
                </c:pt>
                <c:pt idx="3706">
                  <c:v>#N/A</c:v>
                </c:pt>
                <c:pt idx="3707">
                  <c:v>#N/A</c:v>
                </c:pt>
                <c:pt idx="3708">
                  <c:v>#N/A</c:v>
                </c:pt>
                <c:pt idx="3709">
                  <c:v>#N/A</c:v>
                </c:pt>
                <c:pt idx="3710">
                  <c:v>#N/A</c:v>
                </c:pt>
                <c:pt idx="3711">
                  <c:v>#N/A</c:v>
                </c:pt>
                <c:pt idx="3712">
                  <c:v>#N/A</c:v>
                </c:pt>
                <c:pt idx="3713">
                  <c:v>#N/A</c:v>
                </c:pt>
                <c:pt idx="3714">
                  <c:v>#N/A</c:v>
                </c:pt>
                <c:pt idx="3715">
                  <c:v>#N/A</c:v>
                </c:pt>
                <c:pt idx="3716">
                  <c:v>#N/A</c:v>
                </c:pt>
                <c:pt idx="3717">
                  <c:v>#N/A</c:v>
                </c:pt>
                <c:pt idx="3718">
                  <c:v>#N/A</c:v>
                </c:pt>
                <c:pt idx="3719">
                  <c:v>#N/A</c:v>
                </c:pt>
                <c:pt idx="3720">
                  <c:v>#N/A</c:v>
                </c:pt>
                <c:pt idx="3721">
                  <c:v>#N/A</c:v>
                </c:pt>
                <c:pt idx="3722">
                  <c:v>#N/A</c:v>
                </c:pt>
                <c:pt idx="3723">
                  <c:v>#N/A</c:v>
                </c:pt>
                <c:pt idx="3724">
                  <c:v>#N/A</c:v>
                </c:pt>
                <c:pt idx="3725">
                  <c:v>#N/A</c:v>
                </c:pt>
                <c:pt idx="3726">
                  <c:v>#N/A</c:v>
                </c:pt>
                <c:pt idx="3727">
                  <c:v>#N/A</c:v>
                </c:pt>
                <c:pt idx="3728">
                  <c:v>#N/A</c:v>
                </c:pt>
                <c:pt idx="3729">
                  <c:v>#N/A</c:v>
                </c:pt>
                <c:pt idx="3730">
                  <c:v>#N/A</c:v>
                </c:pt>
                <c:pt idx="3731">
                  <c:v>#N/A</c:v>
                </c:pt>
                <c:pt idx="3732">
                  <c:v>#N/A</c:v>
                </c:pt>
                <c:pt idx="3733">
                  <c:v>#N/A</c:v>
                </c:pt>
                <c:pt idx="3734">
                  <c:v>#N/A</c:v>
                </c:pt>
                <c:pt idx="3735">
                  <c:v>#N/A</c:v>
                </c:pt>
                <c:pt idx="3736">
                  <c:v>#N/A</c:v>
                </c:pt>
                <c:pt idx="3737">
                  <c:v>#N/A</c:v>
                </c:pt>
                <c:pt idx="3738">
                  <c:v>#N/A</c:v>
                </c:pt>
                <c:pt idx="3739">
                  <c:v>#N/A</c:v>
                </c:pt>
                <c:pt idx="3740">
                  <c:v>#N/A</c:v>
                </c:pt>
                <c:pt idx="3741">
                  <c:v>#N/A</c:v>
                </c:pt>
                <c:pt idx="3742">
                  <c:v>#N/A</c:v>
                </c:pt>
                <c:pt idx="3743">
                  <c:v>#N/A</c:v>
                </c:pt>
                <c:pt idx="3744">
                  <c:v>#N/A</c:v>
                </c:pt>
                <c:pt idx="3745">
                  <c:v>#N/A</c:v>
                </c:pt>
                <c:pt idx="3746">
                  <c:v>#N/A</c:v>
                </c:pt>
                <c:pt idx="3747">
                  <c:v>#N/A</c:v>
                </c:pt>
                <c:pt idx="3748">
                  <c:v>#N/A</c:v>
                </c:pt>
                <c:pt idx="3749">
                  <c:v>#N/A</c:v>
                </c:pt>
                <c:pt idx="3750">
                  <c:v>#N/A</c:v>
                </c:pt>
                <c:pt idx="3751">
                  <c:v>#N/A</c:v>
                </c:pt>
                <c:pt idx="3752">
                  <c:v>#N/A</c:v>
                </c:pt>
                <c:pt idx="3753">
                  <c:v>#N/A</c:v>
                </c:pt>
                <c:pt idx="3754">
                  <c:v>#N/A</c:v>
                </c:pt>
                <c:pt idx="3755">
                  <c:v>#N/A</c:v>
                </c:pt>
                <c:pt idx="3756">
                  <c:v>#N/A</c:v>
                </c:pt>
                <c:pt idx="3757">
                  <c:v>#N/A</c:v>
                </c:pt>
                <c:pt idx="3758">
                  <c:v>#N/A</c:v>
                </c:pt>
                <c:pt idx="3759">
                  <c:v>#N/A</c:v>
                </c:pt>
                <c:pt idx="3760">
                  <c:v>#N/A</c:v>
                </c:pt>
                <c:pt idx="3761">
                  <c:v>#N/A</c:v>
                </c:pt>
                <c:pt idx="3762">
                  <c:v>#N/A</c:v>
                </c:pt>
                <c:pt idx="3763">
                  <c:v>#N/A</c:v>
                </c:pt>
                <c:pt idx="3764">
                  <c:v>#N/A</c:v>
                </c:pt>
                <c:pt idx="3765">
                  <c:v>#N/A</c:v>
                </c:pt>
                <c:pt idx="3766">
                  <c:v>#N/A</c:v>
                </c:pt>
                <c:pt idx="3767">
                  <c:v>#N/A</c:v>
                </c:pt>
                <c:pt idx="3768">
                  <c:v>#N/A</c:v>
                </c:pt>
                <c:pt idx="3769">
                  <c:v>#N/A</c:v>
                </c:pt>
                <c:pt idx="3770">
                  <c:v>#N/A</c:v>
                </c:pt>
                <c:pt idx="3771">
                  <c:v>#N/A</c:v>
                </c:pt>
                <c:pt idx="3772">
                  <c:v>#N/A</c:v>
                </c:pt>
                <c:pt idx="3773">
                  <c:v>#N/A</c:v>
                </c:pt>
                <c:pt idx="3774">
                  <c:v>#N/A</c:v>
                </c:pt>
                <c:pt idx="3775">
                  <c:v>#N/A</c:v>
                </c:pt>
                <c:pt idx="3776">
                  <c:v>#N/A</c:v>
                </c:pt>
                <c:pt idx="3777">
                  <c:v>#N/A</c:v>
                </c:pt>
                <c:pt idx="3778">
                  <c:v>#N/A</c:v>
                </c:pt>
                <c:pt idx="3779">
                  <c:v>#N/A</c:v>
                </c:pt>
                <c:pt idx="3780">
                  <c:v>#N/A</c:v>
                </c:pt>
                <c:pt idx="3781">
                  <c:v>#N/A</c:v>
                </c:pt>
                <c:pt idx="3782">
                  <c:v>#N/A</c:v>
                </c:pt>
                <c:pt idx="3783">
                  <c:v>#N/A</c:v>
                </c:pt>
                <c:pt idx="3784">
                  <c:v>#N/A</c:v>
                </c:pt>
                <c:pt idx="3785">
                  <c:v>#N/A</c:v>
                </c:pt>
                <c:pt idx="3786">
                  <c:v>#N/A</c:v>
                </c:pt>
                <c:pt idx="3787">
                  <c:v>#N/A</c:v>
                </c:pt>
                <c:pt idx="3788">
                  <c:v>#N/A</c:v>
                </c:pt>
                <c:pt idx="3789">
                  <c:v>#N/A</c:v>
                </c:pt>
                <c:pt idx="3790">
                  <c:v>#N/A</c:v>
                </c:pt>
                <c:pt idx="3791">
                  <c:v>#N/A</c:v>
                </c:pt>
                <c:pt idx="3792">
                  <c:v>#N/A</c:v>
                </c:pt>
                <c:pt idx="3793">
                  <c:v>#N/A</c:v>
                </c:pt>
                <c:pt idx="3794">
                  <c:v>#N/A</c:v>
                </c:pt>
                <c:pt idx="3795">
                  <c:v>#N/A</c:v>
                </c:pt>
                <c:pt idx="3796">
                  <c:v>#N/A</c:v>
                </c:pt>
                <c:pt idx="3797">
                  <c:v>#N/A</c:v>
                </c:pt>
                <c:pt idx="3798">
                  <c:v>#N/A</c:v>
                </c:pt>
                <c:pt idx="3799">
                  <c:v>#N/A</c:v>
                </c:pt>
                <c:pt idx="3800">
                  <c:v>#N/A</c:v>
                </c:pt>
                <c:pt idx="3801">
                  <c:v>#N/A</c:v>
                </c:pt>
                <c:pt idx="3802">
                  <c:v>#N/A</c:v>
                </c:pt>
                <c:pt idx="3803">
                  <c:v>#N/A</c:v>
                </c:pt>
                <c:pt idx="3804">
                  <c:v>#N/A</c:v>
                </c:pt>
                <c:pt idx="3805">
                  <c:v>#N/A</c:v>
                </c:pt>
                <c:pt idx="3806">
                  <c:v>#N/A</c:v>
                </c:pt>
                <c:pt idx="3807">
                  <c:v>#N/A</c:v>
                </c:pt>
                <c:pt idx="3808">
                  <c:v>#N/A</c:v>
                </c:pt>
                <c:pt idx="3809">
                  <c:v>#N/A</c:v>
                </c:pt>
                <c:pt idx="3810">
                  <c:v>#N/A</c:v>
                </c:pt>
                <c:pt idx="3811">
                  <c:v>#N/A</c:v>
                </c:pt>
                <c:pt idx="3812">
                  <c:v>#N/A</c:v>
                </c:pt>
                <c:pt idx="3813">
                  <c:v>#N/A</c:v>
                </c:pt>
                <c:pt idx="3814">
                  <c:v>#N/A</c:v>
                </c:pt>
                <c:pt idx="3815">
                  <c:v>#N/A</c:v>
                </c:pt>
                <c:pt idx="3816">
                  <c:v>#N/A</c:v>
                </c:pt>
                <c:pt idx="3817">
                  <c:v>#N/A</c:v>
                </c:pt>
                <c:pt idx="3818">
                  <c:v>#N/A</c:v>
                </c:pt>
                <c:pt idx="3819">
                  <c:v>#N/A</c:v>
                </c:pt>
                <c:pt idx="3820">
                  <c:v>#N/A</c:v>
                </c:pt>
                <c:pt idx="3821">
                  <c:v>#N/A</c:v>
                </c:pt>
                <c:pt idx="3822">
                  <c:v>#N/A</c:v>
                </c:pt>
                <c:pt idx="3823">
                  <c:v>#N/A</c:v>
                </c:pt>
                <c:pt idx="3824">
                  <c:v>#N/A</c:v>
                </c:pt>
                <c:pt idx="3825">
                  <c:v>#N/A</c:v>
                </c:pt>
                <c:pt idx="3826">
                  <c:v>#N/A</c:v>
                </c:pt>
                <c:pt idx="3827">
                  <c:v>#N/A</c:v>
                </c:pt>
                <c:pt idx="3828">
                  <c:v>#N/A</c:v>
                </c:pt>
                <c:pt idx="3829">
                  <c:v>#N/A</c:v>
                </c:pt>
                <c:pt idx="3830">
                  <c:v>#N/A</c:v>
                </c:pt>
                <c:pt idx="3831">
                  <c:v>#N/A</c:v>
                </c:pt>
                <c:pt idx="3832">
                  <c:v>#N/A</c:v>
                </c:pt>
                <c:pt idx="3833">
                  <c:v>#N/A</c:v>
                </c:pt>
                <c:pt idx="3834">
                  <c:v>#N/A</c:v>
                </c:pt>
                <c:pt idx="3835">
                  <c:v>#N/A</c:v>
                </c:pt>
                <c:pt idx="3836">
                  <c:v>#N/A</c:v>
                </c:pt>
                <c:pt idx="3837">
                  <c:v>#N/A</c:v>
                </c:pt>
                <c:pt idx="3838">
                  <c:v>#N/A</c:v>
                </c:pt>
                <c:pt idx="3839">
                  <c:v>#N/A</c:v>
                </c:pt>
                <c:pt idx="3840">
                  <c:v>#N/A</c:v>
                </c:pt>
                <c:pt idx="3841">
                  <c:v>#N/A</c:v>
                </c:pt>
                <c:pt idx="3842">
                  <c:v>#N/A</c:v>
                </c:pt>
                <c:pt idx="3843">
                  <c:v>#N/A</c:v>
                </c:pt>
                <c:pt idx="3844">
                  <c:v>#N/A</c:v>
                </c:pt>
                <c:pt idx="3845">
                  <c:v>#N/A</c:v>
                </c:pt>
                <c:pt idx="3846">
                  <c:v>#N/A</c:v>
                </c:pt>
                <c:pt idx="3847">
                  <c:v>#N/A</c:v>
                </c:pt>
                <c:pt idx="3848">
                  <c:v>#N/A</c:v>
                </c:pt>
                <c:pt idx="3849">
                  <c:v>#N/A</c:v>
                </c:pt>
                <c:pt idx="3850">
                  <c:v>#N/A</c:v>
                </c:pt>
                <c:pt idx="3851">
                  <c:v>#N/A</c:v>
                </c:pt>
                <c:pt idx="3852">
                  <c:v>#N/A</c:v>
                </c:pt>
                <c:pt idx="3853">
                  <c:v>#N/A</c:v>
                </c:pt>
                <c:pt idx="3854">
                  <c:v>#N/A</c:v>
                </c:pt>
                <c:pt idx="3855">
                  <c:v>#N/A</c:v>
                </c:pt>
                <c:pt idx="3856">
                  <c:v>#N/A</c:v>
                </c:pt>
                <c:pt idx="3857">
                  <c:v>#N/A</c:v>
                </c:pt>
                <c:pt idx="3858">
                  <c:v>#N/A</c:v>
                </c:pt>
                <c:pt idx="3859">
                  <c:v>#N/A</c:v>
                </c:pt>
                <c:pt idx="3860">
                  <c:v>#N/A</c:v>
                </c:pt>
                <c:pt idx="3861">
                  <c:v>#N/A</c:v>
                </c:pt>
                <c:pt idx="3862">
                  <c:v>#N/A</c:v>
                </c:pt>
                <c:pt idx="3863">
                  <c:v>#N/A</c:v>
                </c:pt>
                <c:pt idx="3864">
                  <c:v>#N/A</c:v>
                </c:pt>
                <c:pt idx="3865">
                  <c:v>#N/A</c:v>
                </c:pt>
                <c:pt idx="3866">
                  <c:v>#N/A</c:v>
                </c:pt>
                <c:pt idx="3867">
                  <c:v>#N/A</c:v>
                </c:pt>
                <c:pt idx="3868">
                  <c:v>#N/A</c:v>
                </c:pt>
                <c:pt idx="3869">
                  <c:v>#N/A</c:v>
                </c:pt>
                <c:pt idx="3870">
                  <c:v>#N/A</c:v>
                </c:pt>
                <c:pt idx="3871">
                  <c:v>#N/A</c:v>
                </c:pt>
                <c:pt idx="3872">
                  <c:v>#N/A</c:v>
                </c:pt>
                <c:pt idx="3873">
                  <c:v>#N/A</c:v>
                </c:pt>
                <c:pt idx="3874">
                  <c:v>#N/A</c:v>
                </c:pt>
                <c:pt idx="3875">
                  <c:v>#N/A</c:v>
                </c:pt>
                <c:pt idx="3876">
                  <c:v>#N/A</c:v>
                </c:pt>
                <c:pt idx="3877">
                  <c:v>#N/A</c:v>
                </c:pt>
                <c:pt idx="3878">
                  <c:v>#N/A</c:v>
                </c:pt>
                <c:pt idx="3879">
                  <c:v>#N/A</c:v>
                </c:pt>
                <c:pt idx="3880">
                  <c:v>#N/A</c:v>
                </c:pt>
                <c:pt idx="3881">
                  <c:v>#N/A</c:v>
                </c:pt>
                <c:pt idx="3882">
                  <c:v>#N/A</c:v>
                </c:pt>
                <c:pt idx="3883">
                  <c:v>#N/A</c:v>
                </c:pt>
                <c:pt idx="3884">
                  <c:v>#N/A</c:v>
                </c:pt>
                <c:pt idx="3885">
                  <c:v>#N/A</c:v>
                </c:pt>
                <c:pt idx="3886">
                  <c:v>#N/A</c:v>
                </c:pt>
                <c:pt idx="3887">
                  <c:v>#N/A</c:v>
                </c:pt>
                <c:pt idx="3888">
                  <c:v>#N/A</c:v>
                </c:pt>
                <c:pt idx="3889">
                  <c:v>#N/A</c:v>
                </c:pt>
                <c:pt idx="3890">
                  <c:v>#N/A</c:v>
                </c:pt>
                <c:pt idx="3891">
                  <c:v>#N/A</c:v>
                </c:pt>
                <c:pt idx="3892">
                  <c:v>#N/A</c:v>
                </c:pt>
                <c:pt idx="3893">
                  <c:v>#N/A</c:v>
                </c:pt>
                <c:pt idx="3894">
                  <c:v>#N/A</c:v>
                </c:pt>
                <c:pt idx="3895">
                  <c:v>#N/A</c:v>
                </c:pt>
                <c:pt idx="3896">
                  <c:v>#N/A</c:v>
                </c:pt>
                <c:pt idx="3897">
                  <c:v>#N/A</c:v>
                </c:pt>
                <c:pt idx="3898">
                  <c:v>#N/A</c:v>
                </c:pt>
                <c:pt idx="3899">
                  <c:v>#N/A</c:v>
                </c:pt>
                <c:pt idx="3900">
                  <c:v>#N/A</c:v>
                </c:pt>
                <c:pt idx="3901">
                  <c:v>#N/A</c:v>
                </c:pt>
                <c:pt idx="3902">
                  <c:v>#N/A</c:v>
                </c:pt>
                <c:pt idx="3903">
                  <c:v>#N/A</c:v>
                </c:pt>
                <c:pt idx="3904">
                  <c:v>#N/A</c:v>
                </c:pt>
                <c:pt idx="3905">
                  <c:v>#N/A</c:v>
                </c:pt>
                <c:pt idx="3906">
                  <c:v>#N/A</c:v>
                </c:pt>
                <c:pt idx="3907">
                  <c:v>#N/A</c:v>
                </c:pt>
                <c:pt idx="3908">
                  <c:v>#N/A</c:v>
                </c:pt>
                <c:pt idx="3909">
                  <c:v>#N/A</c:v>
                </c:pt>
                <c:pt idx="3910">
                  <c:v>#N/A</c:v>
                </c:pt>
                <c:pt idx="3911">
                  <c:v>#N/A</c:v>
                </c:pt>
                <c:pt idx="3912">
                  <c:v>#N/A</c:v>
                </c:pt>
                <c:pt idx="3913">
                  <c:v>#N/A</c:v>
                </c:pt>
                <c:pt idx="3914">
                  <c:v>#N/A</c:v>
                </c:pt>
                <c:pt idx="3915">
                  <c:v>#N/A</c:v>
                </c:pt>
                <c:pt idx="3916">
                  <c:v>#N/A</c:v>
                </c:pt>
                <c:pt idx="3917">
                  <c:v>#N/A</c:v>
                </c:pt>
                <c:pt idx="3918">
                  <c:v>#N/A</c:v>
                </c:pt>
                <c:pt idx="3919">
                  <c:v>#N/A</c:v>
                </c:pt>
                <c:pt idx="3920">
                  <c:v>#N/A</c:v>
                </c:pt>
                <c:pt idx="3921">
                  <c:v>#N/A</c:v>
                </c:pt>
                <c:pt idx="3922">
                  <c:v>#N/A</c:v>
                </c:pt>
                <c:pt idx="3923">
                  <c:v>#N/A</c:v>
                </c:pt>
                <c:pt idx="3924">
                  <c:v>#N/A</c:v>
                </c:pt>
                <c:pt idx="3925">
                  <c:v>#N/A</c:v>
                </c:pt>
                <c:pt idx="3926">
                  <c:v>#N/A</c:v>
                </c:pt>
                <c:pt idx="3927">
                  <c:v>#N/A</c:v>
                </c:pt>
                <c:pt idx="3928">
                  <c:v>#N/A</c:v>
                </c:pt>
                <c:pt idx="3929">
                  <c:v>#N/A</c:v>
                </c:pt>
                <c:pt idx="3930">
                  <c:v>#N/A</c:v>
                </c:pt>
                <c:pt idx="3931">
                  <c:v>#N/A</c:v>
                </c:pt>
                <c:pt idx="3932">
                  <c:v>#N/A</c:v>
                </c:pt>
                <c:pt idx="3933">
                  <c:v>#N/A</c:v>
                </c:pt>
                <c:pt idx="3934">
                  <c:v>#N/A</c:v>
                </c:pt>
                <c:pt idx="3935">
                  <c:v>#N/A</c:v>
                </c:pt>
                <c:pt idx="3936">
                  <c:v>#N/A</c:v>
                </c:pt>
                <c:pt idx="3937">
                  <c:v>#N/A</c:v>
                </c:pt>
                <c:pt idx="3938">
                  <c:v>#N/A</c:v>
                </c:pt>
                <c:pt idx="3939">
                  <c:v>#N/A</c:v>
                </c:pt>
                <c:pt idx="3940">
                  <c:v>#N/A</c:v>
                </c:pt>
                <c:pt idx="3941">
                  <c:v>#N/A</c:v>
                </c:pt>
                <c:pt idx="3942">
                  <c:v>#N/A</c:v>
                </c:pt>
                <c:pt idx="3943">
                  <c:v>#N/A</c:v>
                </c:pt>
                <c:pt idx="3944">
                  <c:v>#N/A</c:v>
                </c:pt>
                <c:pt idx="3945">
                  <c:v>#N/A</c:v>
                </c:pt>
                <c:pt idx="3946">
                  <c:v>#N/A</c:v>
                </c:pt>
                <c:pt idx="3947">
                  <c:v>#N/A</c:v>
                </c:pt>
                <c:pt idx="3948">
                  <c:v>#N/A</c:v>
                </c:pt>
                <c:pt idx="3949">
                  <c:v>#N/A</c:v>
                </c:pt>
                <c:pt idx="3950">
                  <c:v>#N/A</c:v>
                </c:pt>
                <c:pt idx="3951">
                  <c:v>#N/A</c:v>
                </c:pt>
                <c:pt idx="3952">
                  <c:v>#N/A</c:v>
                </c:pt>
                <c:pt idx="3953">
                  <c:v>#N/A</c:v>
                </c:pt>
                <c:pt idx="3954">
                  <c:v>#N/A</c:v>
                </c:pt>
                <c:pt idx="3955">
                  <c:v>#N/A</c:v>
                </c:pt>
                <c:pt idx="3956">
                  <c:v>#N/A</c:v>
                </c:pt>
                <c:pt idx="3957">
                  <c:v>#N/A</c:v>
                </c:pt>
                <c:pt idx="3958">
                  <c:v>#N/A</c:v>
                </c:pt>
                <c:pt idx="3959">
                  <c:v>#N/A</c:v>
                </c:pt>
                <c:pt idx="3960">
                  <c:v>#N/A</c:v>
                </c:pt>
                <c:pt idx="3961">
                  <c:v>#N/A</c:v>
                </c:pt>
                <c:pt idx="3962">
                  <c:v>#N/A</c:v>
                </c:pt>
                <c:pt idx="3963">
                  <c:v>#N/A</c:v>
                </c:pt>
                <c:pt idx="3964">
                  <c:v>#N/A</c:v>
                </c:pt>
                <c:pt idx="3965">
                  <c:v>#N/A</c:v>
                </c:pt>
                <c:pt idx="3966">
                  <c:v>#N/A</c:v>
                </c:pt>
                <c:pt idx="3967">
                  <c:v>#N/A</c:v>
                </c:pt>
                <c:pt idx="3968">
                  <c:v>#N/A</c:v>
                </c:pt>
                <c:pt idx="3969">
                  <c:v>#N/A</c:v>
                </c:pt>
                <c:pt idx="3970">
                  <c:v>#N/A</c:v>
                </c:pt>
                <c:pt idx="3971">
                  <c:v>#N/A</c:v>
                </c:pt>
                <c:pt idx="3972">
                  <c:v>#N/A</c:v>
                </c:pt>
                <c:pt idx="3973">
                  <c:v>#N/A</c:v>
                </c:pt>
                <c:pt idx="3974">
                  <c:v>#N/A</c:v>
                </c:pt>
                <c:pt idx="3975">
                  <c:v>#N/A</c:v>
                </c:pt>
                <c:pt idx="3976">
                  <c:v>#N/A</c:v>
                </c:pt>
                <c:pt idx="3977">
                  <c:v>#N/A</c:v>
                </c:pt>
                <c:pt idx="3978">
                  <c:v>#N/A</c:v>
                </c:pt>
                <c:pt idx="3979">
                  <c:v>#N/A</c:v>
                </c:pt>
                <c:pt idx="3980">
                  <c:v>#N/A</c:v>
                </c:pt>
                <c:pt idx="3981">
                  <c:v>#N/A</c:v>
                </c:pt>
                <c:pt idx="3982">
                  <c:v>#N/A</c:v>
                </c:pt>
                <c:pt idx="3983">
                  <c:v>#N/A</c:v>
                </c:pt>
                <c:pt idx="3984">
                  <c:v>#N/A</c:v>
                </c:pt>
                <c:pt idx="3985">
                  <c:v>#N/A</c:v>
                </c:pt>
                <c:pt idx="3986">
                  <c:v>#N/A</c:v>
                </c:pt>
                <c:pt idx="3987">
                  <c:v>#N/A</c:v>
                </c:pt>
                <c:pt idx="3988">
                  <c:v>#N/A</c:v>
                </c:pt>
                <c:pt idx="3989">
                  <c:v>#N/A</c:v>
                </c:pt>
                <c:pt idx="3990">
                  <c:v>#N/A</c:v>
                </c:pt>
                <c:pt idx="3991">
                  <c:v>#N/A</c:v>
                </c:pt>
                <c:pt idx="3992">
                  <c:v>#N/A</c:v>
                </c:pt>
                <c:pt idx="3993">
                  <c:v>#N/A</c:v>
                </c:pt>
                <c:pt idx="3994">
                  <c:v>#N/A</c:v>
                </c:pt>
                <c:pt idx="3995">
                  <c:v>#N/A</c:v>
                </c:pt>
                <c:pt idx="3996">
                  <c:v>#N/A</c:v>
                </c:pt>
                <c:pt idx="3997">
                  <c:v>#N/A</c:v>
                </c:pt>
                <c:pt idx="3998">
                  <c:v>#N/A</c:v>
                </c:pt>
                <c:pt idx="3999">
                  <c:v>#N/A</c:v>
                </c:pt>
                <c:pt idx="4000">
                  <c:v>#N/A</c:v>
                </c:pt>
                <c:pt idx="4001">
                  <c:v>#N/A</c:v>
                </c:pt>
                <c:pt idx="4002">
                  <c:v>#N/A</c:v>
                </c:pt>
                <c:pt idx="4003">
                  <c:v>#N/A</c:v>
                </c:pt>
                <c:pt idx="4004">
                  <c:v>#N/A</c:v>
                </c:pt>
                <c:pt idx="4005">
                  <c:v>#N/A</c:v>
                </c:pt>
                <c:pt idx="4006">
                  <c:v>#N/A</c:v>
                </c:pt>
                <c:pt idx="4007">
                  <c:v>#N/A</c:v>
                </c:pt>
                <c:pt idx="4008">
                  <c:v>#N/A</c:v>
                </c:pt>
                <c:pt idx="4009">
                  <c:v>#N/A</c:v>
                </c:pt>
                <c:pt idx="4010">
                  <c:v>#N/A</c:v>
                </c:pt>
                <c:pt idx="4011">
                  <c:v>#N/A</c:v>
                </c:pt>
                <c:pt idx="4012">
                  <c:v>#N/A</c:v>
                </c:pt>
                <c:pt idx="4013">
                  <c:v>#N/A</c:v>
                </c:pt>
                <c:pt idx="4014">
                  <c:v>#N/A</c:v>
                </c:pt>
                <c:pt idx="4015">
                  <c:v>#N/A</c:v>
                </c:pt>
                <c:pt idx="4016">
                  <c:v>#N/A</c:v>
                </c:pt>
                <c:pt idx="4017">
                  <c:v>#N/A</c:v>
                </c:pt>
                <c:pt idx="4018">
                  <c:v>#N/A</c:v>
                </c:pt>
                <c:pt idx="4019">
                  <c:v>#N/A</c:v>
                </c:pt>
                <c:pt idx="4020">
                  <c:v>#N/A</c:v>
                </c:pt>
                <c:pt idx="4021">
                  <c:v>#N/A</c:v>
                </c:pt>
                <c:pt idx="4022">
                  <c:v>#N/A</c:v>
                </c:pt>
                <c:pt idx="4023">
                  <c:v>#N/A</c:v>
                </c:pt>
                <c:pt idx="4024">
                  <c:v>#N/A</c:v>
                </c:pt>
                <c:pt idx="4025">
                  <c:v>#N/A</c:v>
                </c:pt>
                <c:pt idx="4026">
                  <c:v>#N/A</c:v>
                </c:pt>
                <c:pt idx="4027">
                  <c:v>#N/A</c:v>
                </c:pt>
                <c:pt idx="4028">
                  <c:v>#N/A</c:v>
                </c:pt>
                <c:pt idx="4029">
                  <c:v>#N/A</c:v>
                </c:pt>
                <c:pt idx="4030">
                  <c:v>#N/A</c:v>
                </c:pt>
                <c:pt idx="4031">
                  <c:v>#N/A</c:v>
                </c:pt>
                <c:pt idx="4032">
                  <c:v>#N/A</c:v>
                </c:pt>
                <c:pt idx="4033">
                  <c:v>#N/A</c:v>
                </c:pt>
                <c:pt idx="4034">
                  <c:v>#N/A</c:v>
                </c:pt>
                <c:pt idx="4035">
                  <c:v>#N/A</c:v>
                </c:pt>
                <c:pt idx="4036">
                  <c:v>#N/A</c:v>
                </c:pt>
                <c:pt idx="4037">
                  <c:v>#N/A</c:v>
                </c:pt>
                <c:pt idx="4038">
                  <c:v>#N/A</c:v>
                </c:pt>
                <c:pt idx="4039">
                  <c:v>#N/A</c:v>
                </c:pt>
                <c:pt idx="4040">
                  <c:v>#N/A</c:v>
                </c:pt>
                <c:pt idx="4041">
                  <c:v>#N/A</c:v>
                </c:pt>
                <c:pt idx="4042">
                  <c:v>#N/A</c:v>
                </c:pt>
                <c:pt idx="4043">
                  <c:v>#N/A</c:v>
                </c:pt>
                <c:pt idx="4044">
                  <c:v>#N/A</c:v>
                </c:pt>
                <c:pt idx="4045">
                  <c:v>#N/A</c:v>
                </c:pt>
                <c:pt idx="4046">
                  <c:v>#N/A</c:v>
                </c:pt>
                <c:pt idx="4047">
                  <c:v>#N/A</c:v>
                </c:pt>
                <c:pt idx="4048">
                  <c:v>#N/A</c:v>
                </c:pt>
                <c:pt idx="4049">
                  <c:v>#N/A</c:v>
                </c:pt>
                <c:pt idx="4050">
                  <c:v>#N/A</c:v>
                </c:pt>
                <c:pt idx="4051">
                  <c:v>#N/A</c:v>
                </c:pt>
                <c:pt idx="4052">
                  <c:v>#N/A</c:v>
                </c:pt>
                <c:pt idx="4053">
                  <c:v>#N/A</c:v>
                </c:pt>
                <c:pt idx="4054">
                  <c:v>#N/A</c:v>
                </c:pt>
                <c:pt idx="4055">
                  <c:v>#N/A</c:v>
                </c:pt>
                <c:pt idx="4056">
                  <c:v>#N/A</c:v>
                </c:pt>
                <c:pt idx="4057">
                  <c:v>#N/A</c:v>
                </c:pt>
                <c:pt idx="4058">
                  <c:v>#N/A</c:v>
                </c:pt>
                <c:pt idx="4059">
                  <c:v>#N/A</c:v>
                </c:pt>
                <c:pt idx="4060">
                  <c:v>#N/A</c:v>
                </c:pt>
                <c:pt idx="4061">
                  <c:v>#N/A</c:v>
                </c:pt>
                <c:pt idx="4062">
                  <c:v>#N/A</c:v>
                </c:pt>
                <c:pt idx="4063">
                  <c:v>#N/A</c:v>
                </c:pt>
                <c:pt idx="4064">
                  <c:v>#N/A</c:v>
                </c:pt>
                <c:pt idx="4065">
                  <c:v>#N/A</c:v>
                </c:pt>
                <c:pt idx="4066">
                  <c:v>#N/A</c:v>
                </c:pt>
                <c:pt idx="4067">
                  <c:v>#N/A</c:v>
                </c:pt>
                <c:pt idx="4068">
                  <c:v>#N/A</c:v>
                </c:pt>
                <c:pt idx="4069">
                  <c:v>#N/A</c:v>
                </c:pt>
                <c:pt idx="4070">
                  <c:v>#N/A</c:v>
                </c:pt>
                <c:pt idx="4071">
                  <c:v>#N/A</c:v>
                </c:pt>
                <c:pt idx="4072">
                  <c:v>#N/A</c:v>
                </c:pt>
                <c:pt idx="4073">
                  <c:v>#N/A</c:v>
                </c:pt>
                <c:pt idx="4074">
                  <c:v>#N/A</c:v>
                </c:pt>
                <c:pt idx="4075">
                  <c:v>#N/A</c:v>
                </c:pt>
                <c:pt idx="4076">
                  <c:v>#N/A</c:v>
                </c:pt>
                <c:pt idx="4077">
                  <c:v>#N/A</c:v>
                </c:pt>
                <c:pt idx="4078">
                  <c:v>#N/A</c:v>
                </c:pt>
                <c:pt idx="4079">
                  <c:v>#N/A</c:v>
                </c:pt>
                <c:pt idx="4080">
                  <c:v>#N/A</c:v>
                </c:pt>
                <c:pt idx="4081">
                  <c:v>#N/A</c:v>
                </c:pt>
                <c:pt idx="4082">
                  <c:v>#N/A</c:v>
                </c:pt>
                <c:pt idx="4083">
                  <c:v>#N/A</c:v>
                </c:pt>
                <c:pt idx="4084">
                  <c:v>#N/A</c:v>
                </c:pt>
                <c:pt idx="4085">
                  <c:v>#N/A</c:v>
                </c:pt>
                <c:pt idx="4086">
                  <c:v>#N/A</c:v>
                </c:pt>
                <c:pt idx="4087">
                  <c:v>#N/A</c:v>
                </c:pt>
                <c:pt idx="4088">
                  <c:v>#N/A</c:v>
                </c:pt>
                <c:pt idx="4089">
                  <c:v>#N/A</c:v>
                </c:pt>
                <c:pt idx="4090">
                  <c:v>#N/A</c:v>
                </c:pt>
                <c:pt idx="4091">
                  <c:v>#N/A</c:v>
                </c:pt>
                <c:pt idx="4092">
                  <c:v>#N/A</c:v>
                </c:pt>
                <c:pt idx="4093">
                  <c:v>#N/A</c:v>
                </c:pt>
                <c:pt idx="4094">
                  <c:v>#N/A</c:v>
                </c:pt>
                <c:pt idx="4095">
                  <c:v>#N/A</c:v>
                </c:pt>
                <c:pt idx="4096">
                  <c:v>#N/A</c:v>
                </c:pt>
                <c:pt idx="4097">
                  <c:v>#N/A</c:v>
                </c:pt>
                <c:pt idx="4098">
                  <c:v>#N/A</c:v>
                </c:pt>
                <c:pt idx="4099">
                  <c:v>#N/A</c:v>
                </c:pt>
                <c:pt idx="4100">
                  <c:v>#N/A</c:v>
                </c:pt>
                <c:pt idx="4101">
                  <c:v>#N/A</c:v>
                </c:pt>
                <c:pt idx="4102">
                  <c:v>#N/A</c:v>
                </c:pt>
                <c:pt idx="4103">
                  <c:v>#N/A</c:v>
                </c:pt>
                <c:pt idx="4104">
                  <c:v>#N/A</c:v>
                </c:pt>
                <c:pt idx="4105">
                  <c:v>#N/A</c:v>
                </c:pt>
                <c:pt idx="4106">
                  <c:v>#N/A</c:v>
                </c:pt>
                <c:pt idx="4107">
                  <c:v>#N/A</c:v>
                </c:pt>
                <c:pt idx="4108">
                  <c:v>#N/A</c:v>
                </c:pt>
                <c:pt idx="4109">
                  <c:v>#N/A</c:v>
                </c:pt>
                <c:pt idx="4110">
                  <c:v>#N/A</c:v>
                </c:pt>
                <c:pt idx="4111">
                  <c:v>#N/A</c:v>
                </c:pt>
                <c:pt idx="4112">
                  <c:v>#N/A</c:v>
                </c:pt>
                <c:pt idx="4113">
                  <c:v>#N/A</c:v>
                </c:pt>
                <c:pt idx="4114">
                  <c:v>#N/A</c:v>
                </c:pt>
                <c:pt idx="4115">
                  <c:v>#N/A</c:v>
                </c:pt>
                <c:pt idx="4116">
                  <c:v>#N/A</c:v>
                </c:pt>
                <c:pt idx="4117">
                  <c:v>#N/A</c:v>
                </c:pt>
                <c:pt idx="4118">
                  <c:v>#N/A</c:v>
                </c:pt>
                <c:pt idx="4119">
                  <c:v>#N/A</c:v>
                </c:pt>
                <c:pt idx="4120">
                  <c:v>#N/A</c:v>
                </c:pt>
                <c:pt idx="4121">
                  <c:v>#N/A</c:v>
                </c:pt>
                <c:pt idx="4122">
                  <c:v>#N/A</c:v>
                </c:pt>
                <c:pt idx="4123">
                  <c:v>#N/A</c:v>
                </c:pt>
                <c:pt idx="4124">
                  <c:v>#N/A</c:v>
                </c:pt>
                <c:pt idx="4125">
                  <c:v>#N/A</c:v>
                </c:pt>
                <c:pt idx="4126">
                  <c:v>#N/A</c:v>
                </c:pt>
                <c:pt idx="4127">
                  <c:v>#N/A</c:v>
                </c:pt>
                <c:pt idx="4128">
                  <c:v>#N/A</c:v>
                </c:pt>
                <c:pt idx="4129">
                  <c:v>#N/A</c:v>
                </c:pt>
                <c:pt idx="4130">
                  <c:v>#N/A</c:v>
                </c:pt>
                <c:pt idx="4131">
                  <c:v>#N/A</c:v>
                </c:pt>
                <c:pt idx="4132">
                  <c:v>#N/A</c:v>
                </c:pt>
                <c:pt idx="4133">
                  <c:v>#N/A</c:v>
                </c:pt>
                <c:pt idx="4134">
                  <c:v>#N/A</c:v>
                </c:pt>
                <c:pt idx="4135">
                  <c:v>#N/A</c:v>
                </c:pt>
                <c:pt idx="4136">
                  <c:v>#N/A</c:v>
                </c:pt>
                <c:pt idx="4137">
                  <c:v>#N/A</c:v>
                </c:pt>
                <c:pt idx="4138">
                  <c:v>#N/A</c:v>
                </c:pt>
                <c:pt idx="4139">
                  <c:v>#N/A</c:v>
                </c:pt>
                <c:pt idx="4140">
                  <c:v>#N/A</c:v>
                </c:pt>
                <c:pt idx="4141">
                  <c:v>#N/A</c:v>
                </c:pt>
                <c:pt idx="4142">
                  <c:v>#N/A</c:v>
                </c:pt>
                <c:pt idx="4143">
                  <c:v>#N/A</c:v>
                </c:pt>
                <c:pt idx="4144">
                  <c:v>#N/A</c:v>
                </c:pt>
                <c:pt idx="4145">
                  <c:v>#N/A</c:v>
                </c:pt>
                <c:pt idx="4146">
                  <c:v>#N/A</c:v>
                </c:pt>
                <c:pt idx="4147">
                  <c:v>#N/A</c:v>
                </c:pt>
                <c:pt idx="4148">
                  <c:v>#N/A</c:v>
                </c:pt>
                <c:pt idx="4149">
                  <c:v>#N/A</c:v>
                </c:pt>
                <c:pt idx="4150">
                  <c:v>#N/A</c:v>
                </c:pt>
                <c:pt idx="4151">
                  <c:v>#N/A</c:v>
                </c:pt>
                <c:pt idx="4152">
                  <c:v>#N/A</c:v>
                </c:pt>
                <c:pt idx="4153">
                  <c:v>#N/A</c:v>
                </c:pt>
                <c:pt idx="4154">
                  <c:v>#N/A</c:v>
                </c:pt>
                <c:pt idx="4155">
                  <c:v>#N/A</c:v>
                </c:pt>
                <c:pt idx="4156">
                  <c:v>#N/A</c:v>
                </c:pt>
                <c:pt idx="4157">
                  <c:v>#N/A</c:v>
                </c:pt>
                <c:pt idx="4158">
                  <c:v>#N/A</c:v>
                </c:pt>
                <c:pt idx="4159">
                  <c:v>#N/A</c:v>
                </c:pt>
                <c:pt idx="4160">
                  <c:v>#N/A</c:v>
                </c:pt>
                <c:pt idx="4161">
                  <c:v>#N/A</c:v>
                </c:pt>
                <c:pt idx="4162">
                  <c:v>#N/A</c:v>
                </c:pt>
                <c:pt idx="4163">
                  <c:v>#N/A</c:v>
                </c:pt>
                <c:pt idx="4164">
                  <c:v>#N/A</c:v>
                </c:pt>
                <c:pt idx="4165">
                  <c:v>#N/A</c:v>
                </c:pt>
                <c:pt idx="4166">
                  <c:v>#N/A</c:v>
                </c:pt>
                <c:pt idx="4167">
                  <c:v>#N/A</c:v>
                </c:pt>
                <c:pt idx="4168">
                  <c:v>#N/A</c:v>
                </c:pt>
                <c:pt idx="4169">
                  <c:v>#N/A</c:v>
                </c:pt>
                <c:pt idx="4170">
                  <c:v>#N/A</c:v>
                </c:pt>
                <c:pt idx="4171">
                  <c:v>#N/A</c:v>
                </c:pt>
                <c:pt idx="4172">
                  <c:v>#N/A</c:v>
                </c:pt>
                <c:pt idx="4173">
                  <c:v>#N/A</c:v>
                </c:pt>
                <c:pt idx="4174">
                  <c:v>#N/A</c:v>
                </c:pt>
                <c:pt idx="4175">
                  <c:v>#N/A</c:v>
                </c:pt>
                <c:pt idx="4176">
                  <c:v>#N/A</c:v>
                </c:pt>
                <c:pt idx="4177">
                  <c:v>#N/A</c:v>
                </c:pt>
                <c:pt idx="4178">
                  <c:v>#N/A</c:v>
                </c:pt>
                <c:pt idx="4179">
                  <c:v>#N/A</c:v>
                </c:pt>
                <c:pt idx="4180">
                  <c:v>#N/A</c:v>
                </c:pt>
                <c:pt idx="4181">
                  <c:v>#N/A</c:v>
                </c:pt>
                <c:pt idx="4182">
                  <c:v>#N/A</c:v>
                </c:pt>
                <c:pt idx="4183">
                  <c:v>#N/A</c:v>
                </c:pt>
                <c:pt idx="4184">
                  <c:v>#N/A</c:v>
                </c:pt>
                <c:pt idx="4185">
                  <c:v>#N/A</c:v>
                </c:pt>
                <c:pt idx="4186">
                  <c:v>#N/A</c:v>
                </c:pt>
                <c:pt idx="4187">
                  <c:v>#N/A</c:v>
                </c:pt>
                <c:pt idx="4188">
                  <c:v>#N/A</c:v>
                </c:pt>
                <c:pt idx="4189">
                  <c:v>#N/A</c:v>
                </c:pt>
                <c:pt idx="4190">
                  <c:v>#N/A</c:v>
                </c:pt>
                <c:pt idx="4191">
                  <c:v>#N/A</c:v>
                </c:pt>
                <c:pt idx="4192">
                  <c:v>#N/A</c:v>
                </c:pt>
                <c:pt idx="4193">
                  <c:v>#N/A</c:v>
                </c:pt>
                <c:pt idx="4194">
                  <c:v>#N/A</c:v>
                </c:pt>
                <c:pt idx="4195">
                  <c:v>#N/A</c:v>
                </c:pt>
                <c:pt idx="4196">
                  <c:v>#N/A</c:v>
                </c:pt>
                <c:pt idx="4197">
                  <c:v>#N/A</c:v>
                </c:pt>
                <c:pt idx="4198">
                  <c:v>#N/A</c:v>
                </c:pt>
                <c:pt idx="4199">
                  <c:v>#N/A</c:v>
                </c:pt>
                <c:pt idx="4200">
                  <c:v>#N/A</c:v>
                </c:pt>
                <c:pt idx="4201">
                  <c:v>#N/A</c:v>
                </c:pt>
                <c:pt idx="4202">
                  <c:v>#N/A</c:v>
                </c:pt>
                <c:pt idx="4203">
                  <c:v>#N/A</c:v>
                </c:pt>
                <c:pt idx="4204">
                  <c:v>#N/A</c:v>
                </c:pt>
                <c:pt idx="4205">
                  <c:v>#N/A</c:v>
                </c:pt>
                <c:pt idx="4206">
                  <c:v>#N/A</c:v>
                </c:pt>
                <c:pt idx="4207">
                  <c:v>#N/A</c:v>
                </c:pt>
                <c:pt idx="4208">
                  <c:v>#N/A</c:v>
                </c:pt>
                <c:pt idx="4209">
                  <c:v>#N/A</c:v>
                </c:pt>
                <c:pt idx="4210">
                  <c:v>#N/A</c:v>
                </c:pt>
                <c:pt idx="4211">
                  <c:v>#N/A</c:v>
                </c:pt>
                <c:pt idx="4212">
                  <c:v>#N/A</c:v>
                </c:pt>
                <c:pt idx="4213">
                  <c:v>#N/A</c:v>
                </c:pt>
                <c:pt idx="4214">
                  <c:v>#N/A</c:v>
                </c:pt>
                <c:pt idx="4215">
                  <c:v>#N/A</c:v>
                </c:pt>
                <c:pt idx="4216">
                  <c:v>#N/A</c:v>
                </c:pt>
                <c:pt idx="4217">
                  <c:v>#N/A</c:v>
                </c:pt>
                <c:pt idx="4218">
                  <c:v>#N/A</c:v>
                </c:pt>
                <c:pt idx="4219">
                  <c:v>#N/A</c:v>
                </c:pt>
                <c:pt idx="4220">
                  <c:v>#N/A</c:v>
                </c:pt>
                <c:pt idx="4221">
                  <c:v>#N/A</c:v>
                </c:pt>
                <c:pt idx="4222">
                  <c:v>#N/A</c:v>
                </c:pt>
                <c:pt idx="4223">
                  <c:v>#N/A</c:v>
                </c:pt>
                <c:pt idx="4224">
                  <c:v>#N/A</c:v>
                </c:pt>
                <c:pt idx="4225">
                  <c:v>#N/A</c:v>
                </c:pt>
                <c:pt idx="4226">
                  <c:v>#N/A</c:v>
                </c:pt>
                <c:pt idx="4227">
                  <c:v>#N/A</c:v>
                </c:pt>
                <c:pt idx="4228">
                  <c:v>#N/A</c:v>
                </c:pt>
                <c:pt idx="4229">
                  <c:v>#N/A</c:v>
                </c:pt>
                <c:pt idx="4230">
                  <c:v>#N/A</c:v>
                </c:pt>
                <c:pt idx="4231">
                  <c:v>#N/A</c:v>
                </c:pt>
                <c:pt idx="4232">
                  <c:v>#N/A</c:v>
                </c:pt>
                <c:pt idx="4233">
                  <c:v>#N/A</c:v>
                </c:pt>
                <c:pt idx="4234">
                  <c:v>#N/A</c:v>
                </c:pt>
                <c:pt idx="4235">
                  <c:v>#N/A</c:v>
                </c:pt>
                <c:pt idx="4236">
                  <c:v>#N/A</c:v>
                </c:pt>
                <c:pt idx="4237">
                  <c:v>#N/A</c:v>
                </c:pt>
                <c:pt idx="4238">
                  <c:v>#N/A</c:v>
                </c:pt>
                <c:pt idx="4239">
                  <c:v>#N/A</c:v>
                </c:pt>
                <c:pt idx="4240">
                  <c:v>#N/A</c:v>
                </c:pt>
                <c:pt idx="4241">
                  <c:v>#N/A</c:v>
                </c:pt>
                <c:pt idx="4242">
                  <c:v>#N/A</c:v>
                </c:pt>
                <c:pt idx="4243">
                  <c:v>#N/A</c:v>
                </c:pt>
                <c:pt idx="4244">
                  <c:v>#N/A</c:v>
                </c:pt>
                <c:pt idx="4245">
                  <c:v>#N/A</c:v>
                </c:pt>
                <c:pt idx="4246">
                  <c:v>#N/A</c:v>
                </c:pt>
                <c:pt idx="4247">
                  <c:v>#N/A</c:v>
                </c:pt>
                <c:pt idx="4248">
                  <c:v>#N/A</c:v>
                </c:pt>
                <c:pt idx="4249">
                  <c:v>#N/A</c:v>
                </c:pt>
                <c:pt idx="4250">
                  <c:v>#N/A</c:v>
                </c:pt>
                <c:pt idx="4251">
                  <c:v>#N/A</c:v>
                </c:pt>
                <c:pt idx="4252">
                  <c:v>#N/A</c:v>
                </c:pt>
                <c:pt idx="4253">
                  <c:v>#N/A</c:v>
                </c:pt>
                <c:pt idx="4254">
                  <c:v>#N/A</c:v>
                </c:pt>
                <c:pt idx="4255">
                  <c:v>#N/A</c:v>
                </c:pt>
                <c:pt idx="4256">
                  <c:v>#N/A</c:v>
                </c:pt>
                <c:pt idx="4257">
                  <c:v>#N/A</c:v>
                </c:pt>
                <c:pt idx="4258">
                  <c:v>#N/A</c:v>
                </c:pt>
                <c:pt idx="4259">
                  <c:v>#N/A</c:v>
                </c:pt>
                <c:pt idx="4260">
                  <c:v>#N/A</c:v>
                </c:pt>
                <c:pt idx="4261">
                  <c:v>#N/A</c:v>
                </c:pt>
                <c:pt idx="4262">
                  <c:v>#N/A</c:v>
                </c:pt>
                <c:pt idx="4263">
                  <c:v>#N/A</c:v>
                </c:pt>
                <c:pt idx="4264">
                  <c:v>#N/A</c:v>
                </c:pt>
                <c:pt idx="4265">
                  <c:v>#N/A</c:v>
                </c:pt>
                <c:pt idx="4266">
                  <c:v>#N/A</c:v>
                </c:pt>
                <c:pt idx="4267">
                  <c:v>#N/A</c:v>
                </c:pt>
                <c:pt idx="4268">
                  <c:v>#N/A</c:v>
                </c:pt>
                <c:pt idx="4269">
                  <c:v>#N/A</c:v>
                </c:pt>
                <c:pt idx="4270">
                  <c:v>#N/A</c:v>
                </c:pt>
                <c:pt idx="4271">
                  <c:v>#N/A</c:v>
                </c:pt>
                <c:pt idx="4272">
                  <c:v>#N/A</c:v>
                </c:pt>
                <c:pt idx="4273">
                  <c:v>#N/A</c:v>
                </c:pt>
                <c:pt idx="4274">
                  <c:v>#N/A</c:v>
                </c:pt>
                <c:pt idx="4275">
                  <c:v>#N/A</c:v>
                </c:pt>
                <c:pt idx="4276">
                  <c:v>#N/A</c:v>
                </c:pt>
                <c:pt idx="4277">
                  <c:v>#N/A</c:v>
                </c:pt>
                <c:pt idx="4278">
                  <c:v>#N/A</c:v>
                </c:pt>
                <c:pt idx="4279">
                  <c:v>#N/A</c:v>
                </c:pt>
                <c:pt idx="4280">
                  <c:v>#N/A</c:v>
                </c:pt>
                <c:pt idx="4281">
                  <c:v>#N/A</c:v>
                </c:pt>
                <c:pt idx="4282">
                  <c:v>#N/A</c:v>
                </c:pt>
                <c:pt idx="4283">
                  <c:v>#N/A</c:v>
                </c:pt>
                <c:pt idx="4284">
                  <c:v>#N/A</c:v>
                </c:pt>
                <c:pt idx="4285">
                  <c:v>#N/A</c:v>
                </c:pt>
                <c:pt idx="4286">
                  <c:v>#N/A</c:v>
                </c:pt>
                <c:pt idx="4287">
                  <c:v>#N/A</c:v>
                </c:pt>
                <c:pt idx="4288">
                  <c:v>#N/A</c:v>
                </c:pt>
                <c:pt idx="4289">
                  <c:v>#N/A</c:v>
                </c:pt>
                <c:pt idx="4290">
                  <c:v>#N/A</c:v>
                </c:pt>
                <c:pt idx="4291">
                  <c:v>#N/A</c:v>
                </c:pt>
                <c:pt idx="4292">
                  <c:v>#N/A</c:v>
                </c:pt>
                <c:pt idx="4293">
                  <c:v>#N/A</c:v>
                </c:pt>
                <c:pt idx="4294">
                  <c:v>#N/A</c:v>
                </c:pt>
                <c:pt idx="4295">
                  <c:v>#N/A</c:v>
                </c:pt>
                <c:pt idx="4296">
                  <c:v>#N/A</c:v>
                </c:pt>
                <c:pt idx="4297">
                  <c:v>#N/A</c:v>
                </c:pt>
                <c:pt idx="4298">
                  <c:v>#N/A</c:v>
                </c:pt>
                <c:pt idx="4299">
                  <c:v>#N/A</c:v>
                </c:pt>
                <c:pt idx="4300">
                  <c:v>#N/A</c:v>
                </c:pt>
                <c:pt idx="4301">
                  <c:v>#N/A</c:v>
                </c:pt>
                <c:pt idx="4302">
                  <c:v>#N/A</c:v>
                </c:pt>
                <c:pt idx="4303">
                  <c:v>#N/A</c:v>
                </c:pt>
                <c:pt idx="4304">
                  <c:v>#N/A</c:v>
                </c:pt>
                <c:pt idx="4305">
                  <c:v>#N/A</c:v>
                </c:pt>
                <c:pt idx="4306">
                  <c:v>#N/A</c:v>
                </c:pt>
                <c:pt idx="4307">
                  <c:v>#N/A</c:v>
                </c:pt>
                <c:pt idx="4308">
                  <c:v>#N/A</c:v>
                </c:pt>
                <c:pt idx="4309">
                  <c:v>#N/A</c:v>
                </c:pt>
                <c:pt idx="4310">
                  <c:v>#N/A</c:v>
                </c:pt>
                <c:pt idx="4311">
                  <c:v>#N/A</c:v>
                </c:pt>
                <c:pt idx="4312">
                  <c:v>#N/A</c:v>
                </c:pt>
                <c:pt idx="4313">
                  <c:v>#N/A</c:v>
                </c:pt>
                <c:pt idx="4314">
                  <c:v>#N/A</c:v>
                </c:pt>
                <c:pt idx="4315">
                  <c:v>#N/A</c:v>
                </c:pt>
                <c:pt idx="4316">
                  <c:v>#N/A</c:v>
                </c:pt>
                <c:pt idx="4317">
                  <c:v>#N/A</c:v>
                </c:pt>
                <c:pt idx="4318">
                  <c:v>#N/A</c:v>
                </c:pt>
                <c:pt idx="4319">
                  <c:v>#N/A</c:v>
                </c:pt>
                <c:pt idx="4320">
                  <c:v>#N/A</c:v>
                </c:pt>
                <c:pt idx="4321">
                  <c:v>#N/A</c:v>
                </c:pt>
                <c:pt idx="4322">
                  <c:v>#N/A</c:v>
                </c:pt>
                <c:pt idx="4323">
                  <c:v>#N/A</c:v>
                </c:pt>
                <c:pt idx="4324">
                  <c:v>#N/A</c:v>
                </c:pt>
                <c:pt idx="4325">
                  <c:v>#N/A</c:v>
                </c:pt>
                <c:pt idx="4326">
                  <c:v>#N/A</c:v>
                </c:pt>
                <c:pt idx="4327">
                  <c:v>#N/A</c:v>
                </c:pt>
                <c:pt idx="4328">
                  <c:v>#N/A</c:v>
                </c:pt>
                <c:pt idx="4329">
                  <c:v>#N/A</c:v>
                </c:pt>
                <c:pt idx="4330">
                  <c:v>#N/A</c:v>
                </c:pt>
                <c:pt idx="4331">
                  <c:v>#N/A</c:v>
                </c:pt>
                <c:pt idx="4332">
                  <c:v>#N/A</c:v>
                </c:pt>
                <c:pt idx="4333">
                  <c:v>#N/A</c:v>
                </c:pt>
                <c:pt idx="4334">
                  <c:v>#N/A</c:v>
                </c:pt>
                <c:pt idx="4335">
                  <c:v>#N/A</c:v>
                </c:pt>
                <c:pt idx="4336">
                  <c:v>#N/A</c:v>
                </c:pt>
                <c:pt idx="4337">
                  <c:v>#N/A</c:v>
                </c:pt>
                <c:pt idx="4338">
                  <c:v>#N/A</c:v>
                </c:pt>
                <c:pt idx="4339">
                  <c:v>#N/A</c:v>
                </c:pt>
                <c:pt idx="4340">
                  <c:v>#N/A</c:v>
                </c:pt>
                <c:pt idx="4341">
                  <c:v>#N/A</c:v>
                </c:pt>
                <c:pt idx="4342">
                  <c:v>#N/A</c:v>
                </c:pt>
                <c:pt idx="4343">
                  <c:v>#N/A</c:v>
                </c:pt>
                <c:pt idx="4344">
                  <c:v>#N/A</c:v>
                </c:pt>
                <c:pt idx="4345">
                  <c:v>#N/A</c:v>
                </c:pt>
                <c:pt idx="4346">
                  <c:v>#N/A</c:v>
                </c:pt>
                <c:pt idx="4347">
                  <c:v>#N/A</c:v>
                </c:pt>
                <c:pt idx="4348">
                  <c:v>#N/A</c:v>
                </c:pt>
                <c:pt idx="4349">
                  <c:v>#N/A</c:v>
                </c:pt>
                <c:pt idx="4350">
                  <c:v>#N/A</c:v>
                </c:pt>
                <c:pt idx="4351">
                  <c:v>#N/A</c:v>
                </c:pt>
                <c:pt idx="4352">
                  <c:v>#N/A</c:v>
                </c:pt>
                <c:pt idx="4353">
                  <c:v>#N/A</c:v>
                </c:pt>
                <c:pt idx="4354">
                  <c:v>#N/A</c:v>
                </c:pt>
                <c:pt idx="4355">
                  <c:v>#N/A</c:v>
                </c:pt>
                <c:pt idx="4356">
                  <c:v>#N/A</c:v>
                </c:pt>
                <c:pt idx="4357">
                  <c:v>#N/A</c:v>
                </c:pt>
                <c:pt idx="4358">
                  <c:v>#N/A</c:v>
                </c:pt>
                <c:pt idx="4359">
                  <c:v>#N/A</c:v>
                </c:pt>
                <c:pt idx="4360">
                  <c:v>#N/A</c:v>
                </c:pt>
                <c:pt idx="4361">
                  <c:v>#N/A</c:v>
                </c:pt>
                <c:pt idx="4362">
                  <c:v>#N/A</c:v>
                </c:pt>
                <c:pt idx="4363">
                  <c:v>#N/A</c:v>
                </c:pt>
                <c:pt idx="4364">
                  <c:v>#N/A</c:v>
                </c:pt>
                <c:pt idx="4365">
                  <c:v>#N/A</c:v>
                </c:pt>
                <c:pt idx="4366">
                  <c:v>#N/A</c:v>
                </c:pt>
                <c:pt idx="4367">
                  <c:v>#N/A</c:v>
                </c:pt>
                <c:pt idx="4368">
                  <c:v>#N/A</c:v>
                </c:pt>
                <c:pt idx="4369">
                  <c:v>#N/A</c:v>
                </c:pt>
                <c:pt idx="4370">
                  <c:v>#N/A</c:v>
                </c:pt>
                <c:pt idx="4371">
                  <c:v>#N/A</c:v>
                </c:pt>
                <c:pt idx="4372">
                  <c:v>#N/A</c:v>
                </c:pt>
                <c:pt idx="4373">
                  <c:v>#N/A</c:v>
                </c:pt>
                <c:pt idx="4374">
                  <c:v>#N/A</c:v>
                </c:pt>
                <c:pt idx="4375">
                  <c:v>#N/A</c:v>
                </c:pt>
                <c:pt idx="4376">
                  <c:v>#N/A</c:v>
                </c:pt>
                <c:pt idx="4377">
                  <c:v>#N/A</c:v>
                </c:pt>
                <c:pt idx="4378">
                  <c:v>#N/A</c:v>
                </c:pt>
                <c:pt idx="4379">
                  <c:v>#N/A</c:v>
                </c:pt>
                <c:pt idx="4380">
                  <c:v>#N/A</c:v>
                </c:pt>
                <c:pt idx="4381">
                  <c:v>#N/A</c:v>
                </c:pt>
                <c:pt idx="4382">
                  <c:v>#N/A</c:v>
                </c:pt>
                <c:pt idx="4383">
                  <c:v>#N/A</c:v>
                </c:pt>
                <c:pt idx="4384">
                  <c:v>#N/A</c:v>
                </c:pt>
                <c:pt idx="4385">
                  <c:v>#N/A</c:v>
                </c:pt>
                <c:pt idx="4386">
                  <c:v>#N/A</c:v>
                </c:pt>
                <c:pt idx="4387">
                  <c:v>#N/A</c:v>
                </c:pt>
                <c:pt idx="4388">
                  <c:v>#N/A</c:v>
                </c:pt>
                <c:pt idx="4389">
                  <c:v>#N/A</c:v>
                </c:pt>
                <c:pt idx="4390">
                  <c:v>#N/A</c:v>
                </c:pt>
                <c:pt idx="4391">
                  <c:v>#N/A</c:v>
                </c:pt>
                <c:pt idx="4392">
                  <c:v>#N/A</c:v>
                </c:pt>
                <c:pt idx="4393">
                  <c:v>#N/A</c:v>
                </c:pt>
                <c:pt idx="4394">
                  <c:v>#N/A</c:v>
                </c:pt>
                <c:pt idx="4395">
                  <c:v>#N/A</c:v>
                </c:pt>
                <c:pt idx="4396">
                  <c:v>#N/A</c:v>
                </c:pt>
                <c:pt idx="4397">
                  <c:v>#N/A</c:v>
                </c:pt>
                <c:pt idx="4398">
                  <c:v>#N/A</c:v>
                </c:pt>
                <c:pt idx="4399">
                  <c:v>#N/A</c:v>
                </c:pt>
                <c:pt idx="4400">
                  <c:v>#N/A</c:v>
                </c:pt>
                <c:pt idx="4401">
                  <c:v>#N/A</c:v>
                </c:pt>
                <c:pt idx="4402">
                  <c:v>#N/A</c:v>
                </c:pt>
                <c:pt idx="4403">
                  <c:v>#N/A</c:v>
                </c:pt>
                <c:pt idx="4404">
                  <c:v>#N/A</c:v>
                </c:pt>
                <c:pt idx="4405">
                  <c:v>#N/A</c:v>
                </c:pt>
                <c:pt idx="4406">
                  <c:v>#N/A</c:v>
                </c:pt>
                <c:pt idx="4407">
                  <c:v>#N/A</c:v>
                </c:pt>
                <c:pt idx="4408">
                  <c:v>#N/A</c:v>
                </c:pt>
                <c:pt idx="4409">
                  <c:v>#N/A</c:v>
                </c:pt>
                <c:pt idx="4410">
                  <c:v>#N/A</c:v>
                </c:pt>
                <c:pt idx="4411">
                  <c:v>#N/A</c:v>
                </c:pt>
                <c:pt idx="4412">
                  <c:v>#N/A</c:v>
                </c:pt>
                <c:pt idx="4413">
                  <c:v>#N/A</c:v>
                </c:pt>
                <c:pt idx="4414">
                  <c:v>#N/A</c:v>
                </c:pt>
                <c:pt idx="4415">
                  <c:v>#N/A</c:v>
                </c:pt>
                <c:pt idx="4416">
                  <c:v>#N/A</c:v>
                </c:pt>
                <c:pt idx="4417">
                  <c:v>#N/A</c:v>
                </c:pt>
                <c:pt idx="4418">
                  <c:v>#N/A</c:v>
                </c:pt>
                <c:pt idx="4419">
                  <c:v>#N/A</c:v>
                </c:pt>
                <c:pt idx="4420">
                  <c:v>#N/A</c:v>
                </c:pt>
                <c:pt idx="4421">
                  <c:v>#N/A</c:v>
                </c:pt>
                <c:pt idx="4422">
                  <c:v>#N/A</c:v>
                </c:pt>
                <c:pt idx="4423">
                  <c:v>#N/A</c:v>
                </c:pt>
                <c:pt idx="4424">
                  <c:v>#N/A</c:v>
                </c:pt>
                <c:pt idx="4425">
                  <c:v>#N/A</c:v>
                </c:pt>
                <c:pt idx="4426">
                  <c:v>#N/A</c:v>
                </c:pt>
                <c:pt idx="4427">
                  <c:v>#N/A</c:v>
                </c:pt>
                <c:pt idx="4428">
                  <c:v>#N/A</c:v>
                </c:pt>
                <c:pt idx="4429">
                  <c:v>#N/A</c:v>
                </c:pt>
                <c:pt idx="4430">
                  <c:v>#N/A</c:v>
                </c:pt>
                <c:pt idx="4431">
                  <c:v>#N/A</c:v>
                </c:pt>
                <c:pt idx="4432">
                  <c:v>#N/A</c:v>
                </c:pt>
                <c:pt idx="4433">
                  <c:v>#N/A</c:v>
                </c:pt>
                <c:pt idx="4434">
                  <c:v>#N/A</c:v>
                </c:pt>
                <c:pt idx="4435">
                  <c:v>#N/A</c:v>
                </c:pt>
                <c:pt idx="4436">
                  <c:v>#N/A</c:v>
                </c:pt>
                <c:pt idx="4437">
                  <c:v>#N/A</c:v>
                </c:pt>
                <c:pt idx="4438">
                  <c:v>#N/A</c:v>
                </c:pt>
                <c:pt idx="4439">
                  <c:v>#N/A</c:v>
                </c:pt>
                <c:pt idx="4440">
                  <c:v>#N/A</c:v>
                </c:pt>
                <c:pt idx="4441">
                  <c:v>#N/A</c:v>
                </c:pt>
                <c:pt idx="4442">
                  <c:v>#N/A</c:v>
                </c:pt>
                <c:pt idx="4443">
                  <c:v>#N/A</c:v>
                </c:pt>
                <c:pt idx="4444">
                  <c:v>#N/A</c:v>
                </c:pt>
                <c:pt idx="4445">
                  <c:v>#N/A</c:v>
                </c:pt>
                <c:pt idx="4446">
                  <c:v>#N/A</c:v>
                </c:pt>
                <c:pt idx="4447">
                  <c:v>#N/A</c:v>
                </c:pt>
                <c:pt idx="4448">
                  <c:v>#N/A</c:v>
                </c:pt>
                <c:pt idx="4449">
                  <c:v>#N/A</c:v>
                </c:pt>
                <c:pt idx="4450">
                  <c:v>#N/A</c:v>
                </c:pt>
                <c:pt idx="4451">
                  <c:v>#N/A</c:v>
                </c:pt>
                <c:pt idx="4452">
                  <c:v>#N/A</c:v>
                </c:pt>
                <c:pt idx="4453">
                  <c:v>#N/A</c:v>
                </c:pt>
                <c:pt idx="4454">
                  <c:v>#N/A</c:v>
                </c:pt>
                <c:pt idx="4455">
                  <c:v>#N/A</c:v>
                </c:pt>
                <c:pt idx="4456">
                  <c:v>#N/A</c:v>
                </c:pt>
                <c:pt idx="4457">
                  <c:v>#N/A</c:v>
                </c:pt>
                <c:pt idx="4458">
                  <c:v>#N/A</c:v>
                </c:pt>
                <c:pt idx="4459">
                  <c:v>#N/A</c:v>
                </c:pt>
                <c:pt idx="4460">
                  <c:v>#N/A</c:v>
                </c:pt>
                <c:pt idx="4461">
                  <c:v>#N/A</c:v>
                </c:pt>
                <c:pt idx="4462">
                  <c:v>#N/A</c:v>
                </c:pt>
                <c:pt idx="4463">
                  <c:v>#N/A</c:v>
                </c:pt>
                <c:pt idx="4464">
                  <c:v>#N/A</c:v>
                </c:pt>
                <c:pt idx="4465">
                  <c:v>#N/A</c:v>
                </c:pt>
                <c:pt idx="4466">
                  <c:v>#N/A</c:v>
                </c:pt>
                <c:pt idx="4467">
                  <c:v>#N/A</c:v>
                </c:pt>
                <c:pt idx="4468">
                  <c:v>#N/A</c:v>
                </c:pt>
                <c:pt idx="4469">
                  <c:v>#N/A</c:v>
                </c:pt>
                <c:pt idx="4470">
                  <c:v>#N/A</c:v>
                </c:pt>
                <c:pt idx="4471">
                  <c:v>#N/A</c:v>
                </c:pt>
                <c:pt idx="4472">
                  <c:v>#N/A</c:v>
                </c:pt>
                <c:pt idx="4473">
                  <c:v>#N/A</c:v>
                </c:pt>
                <c:pt idx="4474">
                  <c:v>#N/A</c:v>
                </c:pt>
                <c:pt idx="4475">
                  <c:v>#N/A</c:v>
                </c:pt>
                <c:pt idx="4476">
                  <c:v>#N/A</c:v>
                </c:pt>
                <c:pt idx="4477">
                  <c:v>#N/A</c:v>
                </c:pt>
                <c:pt idx="4478">
                  <c:v>#N/A</c:v>
                </c:pt>
                <c:pt idx="4479">
                  <c:v>#N/A</c:v>
                </c:pt>
                <c:pt idx="4480">
                  <c:v>#N/A</c:v>
                </c:pt>
                <c:pt idx="4481">
                  <c:v>#N/A</c:v>
                </c:pt>
                <c:pt idx="4482">
                  <c:v>#N/A</c:v>
                </c:pt>
                <c:pt idx="4483">
                  <c:v>#N/A</c:v>
                </c:pt>
                <c:pt idx="4484">
                  <c:v>#N/A</c:v>
                </c:pt>
                <c:pt idx="4485">
                  <c:v>#N/A</c:v>
                </c:pt>
                <c:pt idx="4486">
                  <c:v>#N/A</c:v>
                </c:pt>
                <c:pt idx="4487">
                  <c:v>#N/A</c:v>
                </c:pt>
                <c:pt idx="4488">
                  <c:v>#N/A</c:v>
                </c:pt>
                <c:pt idx="4489">
                  <c:v>#N/A</c:v>
                </c:pt>
                <c:pt idx="4490">
                  <c:v>#N/A</c:v>
                </c:pt>
                <c:pt idx="4491">
                  <c:v>#N/A</c:v>
                </c:pt>
                <c:pt idx="4492">
                  <c:v>#N/A</c:v>
                </c:pt>
                <c:pt idx="4493">
                  <c:v>#N/A</c:v>
                </c:pt>
                <c:pt idx="4494">
                  <c:v>#N/A</c:v>
                </c:pt>
                <c:pt idx="4495">
                  <c:v>#N/A</c:v>
                </c:pt>
                <c:pt idx="4496">
                  <c:v>#N/A</c:v>
                </c:pt>
                <c:pt idx="4497">
                  <c:v>#N/A</c:v>
                </c:pt>
                <c:pt idx="4498">
                  <c:v>#N/A</c:v>
                </c:pt>
                <c:pt idx="4499">
                  <c:v>#N/A</c:v>
                </c:pt>
                <c:pt idx="4500">
                  <c:v>#N/A</c:v>
                </c:pt>
                <c:pt idx="4501">
                  <c:v>#N/A</c:v>
                </c:pt>
                <c:pt idx="4502">
                  <c:v>#N/A</c:v>
                </c:pt>
                <c:pt idx="4503">
                  <c:v>#N/A</c:v>
                </c:pt>
                <c:pt idx="4504">
                  <c:v>#N/A</c:v>
                </c:pt>
                <c:pt idx="4505">
                  <c:v>#N/A</c:v>
                </c:pt>
                <c:pt idx="4506">
                  <c:v>#N/A</c:v>
                </c:pt>
                <c:pt idx="4507">
                  <c:v>#N/A</c:v>
                </c:pt>
                <c:pt idx="4508">
                  <c:v>#N/A</c:v>
                </c:pt>
                <c:pt idx="4509">
                  <c:v>#N/A</c:v>
                </c:pt>
                <c:pt idx="4510">
                  <c:v>#N/A</c:v>
                </c:pt>
                <c:pt idx="4511">
                  <c:v>#N/A</c:v>
                </c:pt>
                <c:pt idx="4512">
                  <c:v>#N/A</c:v>
                </c:pt>
                <c:pt idx="4513">
                  <c:v>#N/A</c:v>
                </c:pt>
                <c:pt idx="4514">
                  <c:v>#N/A</c:v>
                </c:pt>
                <c:pt idx="4515">
                  <c:v>#N/A</c:v>
                </c:pt>
                <c:pt idx="4516">
                  <c:v>#N/A</c:v>
                </c:pt>
                <c:pt idx="4517">
                  <c:v>#N/A</c:v>
                </c:pt>
                <c:pt idx="4518">
                  <c:v>#N/A</c:v>
                </c:pt>
                <c:pt idx="4519">
                  <c:v>#N/A</c:v>
                </c:pt>
                <c:pt idx="4520">
                  <c:v>#N/A</c:v>
                </c:pt>
                <c:pt idx="4521">
                  <c:v>#N/A</c:v>
                </c:pt>
                <c:pt idx="4522">
                  <c:v>#N/A</c:v>
                </c:pt>
                <c:pt idx="4523">
                  <c:v>#N/A</c:v>
                </c:pt>
                <c:pt idx="4524">
                  <c:v>#N/A</c:v>
                </c:pt>
                <c:pt idx="4525">
                  <c:v>#N/A</c:v>
                </c:pt>
                <c:pt idx="4526">
                  <c:v>#N/A</c:v>
                </c:pt>
                <c:pt idx="4527">
                  <c:v>#N/A</c:v>
                </c:pt>
                <c:pt idx="4528">
                  <c:v>#N/A</c:v>
                </c:pt>
                <c:pt idx="4529">
                  <c:v>#N/A</c:v>
                </c:pt>
                <c:pt idx="4530">
                  <c:v>#N/A</c:v>
                </c:pt>
                <c:pt idx="4531">
                  <c:v>#N/A</c:v>
                </c:pt>
                <c:pt idx="4532">
                  <c:v>#N/A</c:v>
                </c:pt>
                <c:pt idx="4533">
                  <c:v>#N/A</c:v>
                </c:pt>
                <c:pt idx="4534">
                  <c:v>#N/A</c:v>
                </c:pt>
                <c:pt idx="4535">
                  <c:v>#N/A</c:v>
                </c:pt>
                <c:pt idx="4536">
                  <c:v>#N/A</c:v>
                </c:pt>
                <c:pt idx="4537">
                  <c:v>#N/A</c:v>
                </c:pt>
                <c:pt idx="4538">
                  <c:v>#N/A</c:v>
                </c:pt>
                <c:pt idx="4539">
                  <c:v>#N/A</c:v>
                </c:pt>
                <c:pt idx="4540">
                  <c:v>#N/A</c:v>
                </c:pt>
                <c:pt idx="4541">
                  <c:v>#N/A</c:v>
                </c:pt>
                <c:pt idx="4542">
                  <c:v>#N/A</c:v>
                </c:pt>
                <c:pt idx="4543">
                  <c:v>#N/A</c:v>
                </c:pt>
                <c:pt idx="4544">
                  <c:v>#N/A</c:v>
                </c:pt>
                <c:pt idx="4545">
                  <c:v>#N/A</c:v>
                </c:pt>
                <c:pt idx="4546">
                  <c:v>#N/A</c:v>
                </c:pt>
                <c:pt idx="4547">
                  <c:v>#N/A</c:v>
                </c:pt>
                <c:pt idx="4548">
                  <c:v>#N/A</c:v>
                </c:pt>
                <c:pt idx="4549">
                  <c:v>#N/A</c:v>
                </c:pt>
                <c:pt idx="4550">
                  <c:v>#N/A</c:v>
                </c:pt>
                <c:pt idx="4551">
                  <c:v>#N/A</c:v>
                </c:pt>
                <c:pt idx="4552">
                  <c:v>#N/A</c:v>
                </c:pt>
                <c:pt idx="4553">
                  <c:v>#N/A</c:v>
                </c:pt>
                <c:pt idx="4554">
                  <c:v>#N/A</c:v>
                </c:pt>
                <c:pt idx="4555">
                  <c:v>#N/A</c:v>
                </c:pt>
                <c:pt idx="4556">
                  <c:v>#N/A</c:v>
                </c:pt>
                <c:pt idx="4557">
                  <c:v>#N/A</c:v>
                </c:pt>
                <c:pt idx="4558">
                  <c:v>#N/A</c:v>
                </c:pt>
                <c:pt idx="4559">
                  <c:v>#N/A</c:v>
                </c:pt>
                <c:pt idx="4560">
                  <c:v>#N/A</c:v>
                </c:pt>
                <c:pt idx="4561">
                  <c:v>#N/A</c:v>
                </c:pt>
                <c:pt idx="4562">
                  <c:v>#N/A</c:v>
                </c:pt>
                <c:pt idx="4563">
                  <c:v>#N/A</c:v>
                </c:pt>
                <c:pt idx="4564">
                  <c:v>#N/A</c:v>
                </c:pt>
                <c:pt idx="4565">
                  <c:v>#N/A</c:v>
                </c:pt>
                <c:pt idx="4566">
                  <c:v>#N/A</c:v>
                </c:pt>
                <c:pt idx="4567">
                  <c:v>#N/A</c:v>
                </c:pt>
                <c:pt idx="4568">
                  <c:v>#N/A</c:v>
                </c:pt>
                <c:pt idx="4569">
                  <c:v>#N/A</c:v>
                </c:pt>
                <c:pt idx="4570">
                  <c:v>#N/A</c:v>
                </c:pt>
                <c:pt idx="4571">
                  <c:v>#N/A</c:v>
                </c:pt>
                <c:pt idx="4572">
                  <c:v>#N/A</c:v>
                </c:pt>
                <c:pt idx="4573">
                  <c:v>#N/A</c:v>
                </c:pt>
                <c:pt idx="4574">
                  <c:v>#N/A</c:v>
                </c:pt>
                <c:pt idx="4575">
                  <c:v>#N/A</c:v>
                </c:pt>
                <c:pt idx="4576">
                  <c:v>#N/A</c:v>
                </c:pt>
                <c:pt idx="4577">
                  <c:v>#N/A</c:v>
                </c:pt>
                <c:pt idx="4578">
                  <c:v>#N/A</c:v>
                </c:pt>
                <c:pt idx="4579">
                  <c:v>#N/A</c:v>
                </c:pt>
                <c:pt idx="4580">
                  <c:v>#N/A</c:v>
                </c:pt>
                <c:pt idx="4581">
                  <c:v>#N/A</c:v>
                </c:pt>
                <c:pt idx="4582">
                  <c:v>#N/A</c:v>
                </c:pt>
                <c:pt idx="4583">
                  <c:v>#N/A</c:v>
                </c:pt>
                <c:pt idx="4584">
                  <c:v>#N/A</c:v>
                </c:pt>
                <c:pt idx="4585">
                  <c:v>#N/A</c:v>
                </c:pt>
                <c:pt idx="4586">
                  <c:v>#N/A</c:v>
                </c:pt>
                <c:pt idx="4587">
                  <c:v>#N/A</c:v>
                </c:pt>
                <c:pt idx="4588">
                  <c:v>#N/A</c:v>
                </c:pt>
                <c:pt idx="4589">
                  <c:v>#N/A</c:v>
                </c:pt>
                <c:pt idx="4590">
                  <c:v>#N/A</c:v>
                </c:pt>
                <c:pt idx="4591">
                  <c:v>#N/A</c:v>
                </c:pt>
                <c:pt idx="4592">
                  <c:v>#N/A</c:v>
                </c:pt>
                <c:pt idx="4593">
                  <c:v>#N/A</c:v>
                </c:pt>
                <c:pt idx="4594">
                  <c:v>#N/A</c:v>
                </c:pt>
                <c:pt idx="4595">
                  <c:v>#N/A</c:v>
                </c:pt>
                <c:pt idx="4596">
                  <c:v>#N/A</c:v>
                </c:pt>
                <c:pt idx="4597">
                  <c:v>#N/A</c:v>
                </c:pt>
                <c:pt idx="4598">
                  <c:v>#N/A</c:v>
                </c:pt>
                <c:pt idx="4599">
                  <c:v>#N/A</c:v>
                </c:pt>
                <c:pt idx="4600">
                  <c:v>#N/A</c:v>
                </c:pt>
                <c:pt idx="4601">
                  <c:v>#N/A</c:v>
                </c:pt>
                <c:pt idx="4602">
                  <c:v>#N/A</c:v>
                </c:pt>
                <c:pt idx="4603">
                  <c:v>#N/A</c:v>
                </c:pt>
                <c:pt idx="4604">
                  <c:v>#N/A</c:v>
                </c:pt>
                <c:pt idx="4605">
                  <c:v>#N/A</c:v>
                </c:pt>
                <c:pt idx="4606">
                  <c:v>#N/A</c:v>
                </c:pt>
                <c:pt idx="4607">
                  <c:v>#N/A</c:v>
                </c:pt>
                <c:pt idx="4608">
                  <c:v>#N/A</c:v>
                </c:pt>
                <c:pt idx="4609">
                  <c:v>#N/A</c:v>
                </c:pt>
                <c:pt idx="4610">
                  <c:v>#N/A</c:v>
                </c:pt>
                <c:pt idx="4611">
                  <c:v>#N/A</c:v>
                </c:pt>
                <c:pt idx="4612">
                  <c:v>#N/A</c:v>
                </c:pt>
                <c:pt idx="4613">
                  <c:v>#N/A</c:v>
                </c:pt>
                <c:pt idx="4614">
                  <c:v>#N/A</c:v>
                </c:pt>
                <c:pt idx="4615">
                  <c:v>#N/A</c:v>
                </c:pt>
                <c:pt idx="4616">
                  <c:v>#N/A</c:v>
                </c:pt>
                <c:pt idx="4617">
                  <c:v>#N/A</c:v>
                </c:pt>
                <c:pt idx="4618">
                  <c:v>#N/A</c:v>
                </c:pt>
                <c:pt idx="4619">
                  <c:v>#N/A</c:v>
                </c:pt>
                <c:pt idx="4620">
                  <c:v>#N/A</c:v>
                </c:pt>
                <c:pt idx="4621">
                  <c:v>#N/A</c:v>
                </c:pt>
                <c:pt idx="4622">
                  <c:v>#N/A</c:v>
                </c:pt>
                <c:pt idx="4623">
                  <c:v>#N/A</c:v>
                </c:pt>
                <c:pt idx="4624">
                  <c:v>#N/A</c:v>
                </c:pt>
                <c:pt idx="4625">
                  <c:v>#N/A</c:v>
                </c:pt>
                <c:pt idx="4626">
                  <c:v>#N/A</c:v>
                </c:pt>
                <c:pt idx="4627">
                  <c:v>#N/A</c:v>
                </c:pt>
                <c:pt idx="4628">
                  <c:v>#N/A</c:v>
                </c:pt>
                <c:pt idx="4629">
                  <c:v>#N/A</c:v>
                </c:pt>
                <c:pt idx="4630">
                  <c:v>#N/A</c:v>
                </c:pt>
                <c:pt idx="4631">
                  <c:v>#N/A</c:v>
                </c:pt>
                <c:pt idx="4632">
                  <c:v>#N/A</c:v>
                </c:pt>
                <c:pt idx="4633">
                  <c:v>#N/A</c:v>
                </c:pt>
                <c:pt idx="4634">
                  <c:v>#N/A</c:v>
                </c:pt>
                <c:pt idx="4635">
                  <c:v>#N/A</c:v>
                </c:pt>
                <c:pt idx="4636">
                  <c:v>#N/A</c:v>
                </c:pt>
                <c:pt idx="4637">
                  <c:v>#N/A</c:v>
                </c:pt>
                <c:pt idx="4638">
                  <c:v>#N/A</c:v>
                </c:pt>
                <c:pt idx="4639">
                  <c:v>#N/A</c:v>
                </c:pt>
                <c:pt idx="4640">
                  <c:v>#N/A</c:v>
                </c:pt>
                <c:pt idx="4641">
                  <c:v>#N/A</c:v>
                </c:pt>
                <c:pt idx="4642">
                  <c:v>#N/A</c:v>
                </c:pt>
                <c:pt idx="4643">
                  <c:v>#N/A</c:v>
                </c:pt>
                <c:pt idx="4644">
                  <c:v>#N/A</c:v>
                </c:pt>
                <c:pt idx="4645">
                  <c:v>#N/A</c:v>
                </c:pt>
                <c:pt idx="4646">
                  <c:v>#N/A</c:v>
                </c:pt>
                <c:pt idx="4647">
                  <c:v>#N/A</c:v>
                </c:pt>
                <c:pt idx="4648">
                  <c:v>#N/A</c:v>
                </c:pt>
                <c:pt idx="4649">
                  <c:v>#N/A</c:v>
                </c:pt>
                <c:pt idx="4650">
                  <c:v>#N/A</c:v>
                </c:pt>
                <c:pt idx="4651">
                  <c:v>#N/A</c:v>
                </c:pt>
                <c:pt idx="4652">
                  <c:v>#N/A</c:v>
                </c:pt>
                <c:pt idx="4653">
                  <c:v>#N/A</c:v>
                </c:pt>
                <c:pt idx="4654">
                  <c:v>#N/A</c:v>
                </c:pt>
                <c:pt idx="4655">
                  <c:v>#N/A</c:v>
                </c:pt>
                <c:pt idx="4656">
                  <c:v>#N/A</c:v>
                </c:pt>
                <c:pt idx="4657">
                  <c:v>#N/A</c:v>
                </c:pt>
                <c:pt idx="4658">
                  <c:v>#N/A</c:v>
                </c:pt>
                <c:pt idx="4659">
                  <c:v>#N/A</c:v>
                </c:pt>
                <c:pt idx="4660">
                  <c:v>#N/A</c:v>
                </c:pt>
                <c:pt idx="4661">
                  <c:v>#N/A</c:v>
                </c:pt>
                <c:pt idx="4662">
                  <c:v>#N/A</c:v>
                </c:pt>
                <c:pt idx="4663">
                  <c:v>#N/A</c:v>
                </c:pt>
                <c:pt idx="4664">
                  <c:v>#N/A</c:v>
                </c:pt>
                <c:pt idx="4665">
                  <c:v>#N/A</c:v>
                </c:pt>
                <c:pt idx="4666">
                  <c:v>#N/A</c:v>
                </c:pt>
                <c:pt idx="4667">
                  <c:v>#N/A</c:v>
                </c:pt>
                <c:pt idx="4668">
                  <c:v>#N/A</c:v>
                </c:pt>
                <c:pt idx="4669">
                  <c:v>#N/A</c:v>
                </c:pt>
                <c:pt idx="4670">
                  <c:v>#N/A</c:v>
                </c:pt>
                <c:pt idx="4671">
                  <c:v>#N/A</c:v>
                </c:pt>
                <c:pt idx="4672">
                  <c:v>#N/A</c:v>
                </c:pt>
                <c:pt idx="4673">
                  <c:v>#N/A</c:v>
                </c:pt>
                <c:pt idx="4674">
                  <c:v>#N/A</c:v>
                </c:pt>
                <c:pt idx="4675">
                  <c:v>#N/A</c:v>
                </c:pt>
                <c:pt idx="4676">
                  <c:v>#N/A</c:v>
                </c:pt>
                <c:pt idx="4677">
                  <c:v>#N/A</c:v>
                </c:pt>
                <c:pt idx="4678">
                  <c:v>#N/A</c:v>
                </c:pt>
                <c:pt idx="4679">
                  <c:v>#N/A</c:v>
                </c:pt>
                <c:pt idx="4680">
                  <c:v>#N/A</c:v>
                </c:pt>
                <c:pt idx="4681">
                  <c:v>#N/A</c:v>
                </c:pt>
                <c:pt idx="4682">
                  <c:v>#N/A</c:v>
                </c:pt>
                <c:pt idx="4683">
                  <c:v>#N/A</c:v>
                </c:pt>
                <c:pt idx="4684">
                  <c:v>#N/A</c:v>
                </c:pt>
                <c:pt idx="4685">
                  <c:v>#N/A</c:v>
                </c:pt>
                <c:pt idx="4686">
                  <c:v>#N/A</c:v>
                </c:pt>
                <c:pt idx="4687">
                  <c:v>#N/A</c:v>
                </c:pt>
                <c:pt idx="4688">
                  <c:v>#N/A</c:v>
                </c:pt>
                <c:pt idx="4689">
                  <c:v>#N/A</c:v>
                </c:pt>
                <c:pt idx="4690">
                  <c:v>#N/A</c:v>
                </c:pt>
                <c:pt idx="4691">
                  <c:v>#N/A</c:v>
                </c:pt>
                <c:pt idx="4692">
                  <c:v>#N/A</c:v>
                </c:pt>
                <c:pt idx="4693">
                  <c:v>#N/A</c:v>
                </c:pt>
                <c:pt idx="4694">
                  <c:v>#N/A</c:v>
                </c:pt>
                <c:pt idx="4695">
                  <c:v>#N/A</c:v>
                </c:pt>
                <c:pt idx="4696">
                  <c:v>#N/A</c:v>
                </c:pt>
                <c:pt idx="4697">
                  <c:v>#N/A</c:v>
                </c:pt>
                <c:pt idx="4698">
                  <c:v>#N/A</c:v>
                </c:pt>
                <c:pt idx="4699">
                  <c:v>#N/A</c:v>
                </c:pt>
                <c:pt idx="4700">
                  <c:v>#N/A</c:v>
                </c:pt>
                <c:pt idx="4701">
                  <c:v>#N/A</c:v>
                </c:pt>
                <c:pt idx="4702">
                  <c:v>#N/A</c:v>
                </c:pt>
                <c:pt idx="4703">
                  <c:v>#N/A</c:v>
                </c:pt>
                <c:pt idx="4704">
                  <c:v>#N/A</c:v>
                </c:pt>
                <c:pt idx="4705">
                  <c:v>#N/A</c:v>
                </c:pt>
                <c:pt idx="4706">
                  <c:v>#N/A</c:v>
                </c:pt>
                <c:pt idx="4707">
                  <c:v>#N/A</c:v>
                </c:pt>
                <c:pt idx="4708">
                  <c:v>#N/A</c:v>
                </c:pt>
                <c:pt idx="4709">
                  <c:v>#N/A</c:v>
                </c:pt>
                <c:pt idx="4710">
                  <c:v>#N/A</c:v>
                </c:pt>
                <c:pt idx="4711">
                  <c:v>#N/A</c:v>
                </c:pt>
                <c:pt idx="4712">
                  <c:v>#N/A</c:v>
                </c:pt>
                <c:pt idx="4713">
                  <c:v>#N/A</c:v>
                </c:pt>
                <c:pt idx="4714">
                  <c:v>#N/A</c:v>
                </c:pt>
                <c:pt idx="4715">
                  <c:v>#N/A</c:v>
                </c:pt>
                <c:pt idx="4716">
                  <c:v>#N/A</c:v>
                </c:pt>
                <c:pt idx="4717">
                  <c:v>#N/A</c:v>
                </c:pt>
                <c:pt idx="4718">
                  <c:v>#N/A</c:v>
                </c:pt>
                <c:pt idx="4719">
                  <c:v>#N/A</c:v>
                </c:pt>
                <c:pt idx="4720">
                  <c:v>#N/A</c:v>
                </c:pt>
                <c:pt idx="4721">
                  <c:v>#N/A</c:v>
                </c:pt>
                <c:pt idx="4722">
                  <c:v>#N/A</c:v>
                </c:pt>
                <c:pt idx="4723">
                  <c:v>#N/A</c:v>
                </c:pt>
                <c:pt idx="4724">
                  <c:v>#N/A</c:v>
                </c:pt>
                <c:pt idx="4725">
                  <c:v>#N/A</c:v>
                </c:pt>
                <c:pt idx="4726">
                  <c:v>#N/A</c:v>
                </c:pt>
                <c:pt idx="4727">
                  <c:v>#N/A</c:v>
                </c:pt>
                <c:pt idx="4728">
                  <c:v>#N/A</c:v>
                </c:pt>
                <c:pt idx="4729">
                  <c:v>#N/A</c:v>
                </c:pt>
                <c:pt idx="4730">
                  <c:v>#N/A</c:v>
                </c:pt>
                <c:pt idx="4731">
                  <c:v>#N/A</c:v>
                </c:pt>
                <c:pt idx="4732">
                  <c:v>#N/A</c:v>
                </c:pt>
                <c:pt idx="4733">
                  <c:v>#N/A</c:v>
                </c:pt>
                <c:pt idx="4734">
                  <c:v>#N/A</c:v>
                </c:pt>
                <c:pt idx="4735">
                  <c:v>#N/A</c:v>
                </c:pt>
                <c:pt idx="4736">
                  <c:v>#N/A</c:v>
                </c:pt>
                <c:pt idx="4737">
                  <c:v>#N/A</c:v>
                </c:pt>
                <c:pt idx="4738">
                  <c:v>#N/A</c:v>
                </c:pt>
                <c:pt idx="4739">
                  <c:v>#N/A</c:v>
                </c:pt>
                <c:pt idx="4740">
                  <c:v>#N/A</c:v>
                </c:pt>
                <c:pt idx="4741">
                  <c:v>#N/A</c:v>
                </c:pt>
                <c:pt idx="4742">
                  <c:v>#N/A</c:v>
                </c:pt>
                <c:pt idx="4743">
                  <c:v>#N/A</c:v>
                </c:pt>
                <c:pt idx="4744">
                  <c:v>#N/A</c:v>
                </c:pt>
                <c:pt idx="4745">
                  <c:v>#N/A</c:v>
                </c:pt>
                <c:pt idx="4746">
                  <c:v>#N/A</c:v>
                </c:pt>
                <c:pt idx="4747">
                  <c:v>#N/A</c:v>
                </c:pt>
                <c:pt idx="4748">
                  <c:v>#N/A</c:v>
                </c:pt>
                <c:pt idx="4749">
                  <c:v>#N/A</c:v>
                </c:pt>
                <c:pt idx="4750">
                  <c:v>#N/A</c:v>
                </c:pt>
                <c:pt idx="4751">
                  <c:v>#N/A</c:v>
                </c:pt>
                <c:pt idx="4752">
                  <c:v>#N/A</c:v>
                </c:pt>
                <c:pt idx="4753">
                  <c:v>#N/A</c:v>
                </c:pt>
                <c:pt idx="4754">
                  <c:v>#N/A</c:v>
                </c:pt>
                <c:pt idx="4755">
                  <c:v>#N/A</c:v>
                </c:pt>
                <c:pt idx="4756">
                  <c:v>#N/A</c:v>
                </c:pt>
                <c:pt idx="4757">
                  <c:v>#N/A</c:v>
                </c:pt>
                <c:pt idx="4758">
                  <c:v>#N/A</c:v>
                </c:pt>
                <c:pt idx="4759">
                  <c:v>#N/A</c:v>
                </c:pt>
                <c:pt idx="4760">
                  <c:v>#N/A</c:v>
                </c:pt>
                <c:pt idx="4761">
                  <c:v>#N/A</c:v>
                </c:pt>
                <c:pt idx="4762">
                  <c:v>#N/A</c:v>
                </c:pt>
                <c:pt idx="4763">
                  <c:v>#N/A</c:v>
                </c:pt>
                <c:pt idx="4764">
                  <c:v>#N/A</c:v>
                </c:pt>
                <c:pt idx="4765">
                  <c:v>#N/A</c:v>
                </c:pt>
                <c:pt idx="4766">
                  <c:v>#N/A</c:v>
                </c:pt>
                <c:pt idx="4767">
                  <c:v>#N/A</c:v>
                </c:pt>
                <c:pt idx="4768">
                  <c:v>#N/A</c:v>
                </c:pt>
                <c:pt idx="4769">
                  <c:v>#N/A</c:v>
                </c:pt>
                <c:pt idx="4770">
                  <c:v>#N/A</c:v>
                </c:pt>
                <c:pt idx="4771">
                  <c:v>#N/A</c:v>
                </c:pt>
                <c:pt idx="4772">
                  <c:v>#N/A</c:v>
                </c:pt>
                <c:pt idx="4773">
                  <c:v>#N/A</c:v>
                </c:pt>
                <c:pt idx="4774">
                  <c:v>#N/A</c:v>
                </c:pt>
                <c:pt idx="4775">
                  <c:v>#N/A</c:v>
                </c:pt>
                <c:pt idx="4776">
                  <c:v>#N/A</c:v>
                </c:pt>
                <c:pt idx="4777">
                  <c:v>#N/A</c:v>
                </c:pt>
                <c:pt idx="4778">
                  <c:v>#N/A</c:v>
                </c:pt>
                <c:pt idx="4779">
                  <c:v>#N/A</c:v>
                </c:pt>
                <c:pt idx="4780">
                  <c:v>#N/A</c:v>
                </c:pt>
                <c:pt idx="4781">
                  <c:v>#N/A</c:v>
                </c:pt>
                <c:pt idx="4782">
                  <c:v>#N/A</c:v>
                </c:pt>
                <c:pt idx="4783">
                  <c:v>#N/A</c:v>
                </c:pt>
                <c:pt idx="4784">
                  <c:v>#N/A</c:v>
                </c:pt>
                <c:pt idx="4785">
                  <c:v>#N/A</c:v>
                </c:pt>
                <c:pt idx="4786">
                  <c:v>#N/A</c:v>
                </c:pt>
                <c:pt idx="4787">
                  <c:v>#N/A</c:v>
                </c:pt>
                <c:pt idx="4788">
                  <c:v>#N/A</c:v>
                </c:pt>
                <c:pt idx="4789">
                  <c:v>#N/A</c:v>
                </c:pt>
                <c:pt idx="4790">
                  <c:v>#N/A</c:v>
                </c:pt>
                <c:pt idx="4791">
                  <c:v>#N/A</c:v>
                </c:pt>
                <c:pt idx="4792">
                  <c:v>#N/A</c:v>
                </c:pt>
                <c:pt idx="4793">
                  <c:v>#N/A</c:v>
                </c:pt>
                <c:pt idx="4794">
                  <c:v>#N/A</c:v>
                </c:pt>
                <c:pt idx="4795">
                  <c:v>#N/A</c:v>
                </c:pt>
                <c:pt idx="4796">
                  <c:v>#N/A</c:v>
                </c:pt>
                <c:pt idx="4797">
                  <c:v>#N/A</c:v>
                </c:pt>
                <c:pt idx="4798">
                  <c:v>#N/A</c:v>
                </c:pt>
                <c:pt idx="4799">
                  <c:v>#N/A</c:v>
                </c:pt>
                <c:pt idx="4800">
                  <c:v>#N/A</c:v>
                </c:pt>
                <c:pt idx="4801">
                  <c:v>#N/A</c:v>
                </c:pt>
                <c:pt idx="4802">
                  <c:v>#N/A</c:v>
                </c:pt>
                <c:pt idx="4803">
                  <c:v>#N/A</c:v>
                </c:pt>
                <c:pt idx="4804">
                  <c:v>#N/A</c:v>
                </c:pt>
                <c:pt idx="4805">
                  <c:v>#N/A</c:v>
                </c:pt>
                <c:pt idx="4806">
                  <c:v>#N/A</c:v>
                </c:pt>
                <c:pt idx="4807">
                  <c:v>#N/A</c:v>
                </c:pt>
                <c:pt idx="4808">
                  <c:v>#N/A</c:v>
                </c:pt>
                <c:pt idx="4809">
                  <c:v>#N/A</c:v>
                </c:pt>
                <c:pt idx="4810">
                  <c:v>#N/A</c:v>
                </c:pt>
                <c:pt idx="4811">
                  <c:v>#N/A</c:v>
                </c:pt>
                <c:pt idx="4812">
                  <c:v>#N/A</c:v>
                </c:pt>
                <c:pt idx="4813">
                  <c:v>#N/A</c:v>
                </c:pt>
                <c:pt idx="4814">
                  <c:v>#N/A</c:v>
                </c:pt>
                <c:pt idx="4815">
                  <c:v>#N/A</c:v>
                </c:pt>
                <c:pt idx="4816">
                  <c:v>#N/A</c:v>
                </c:pt>
                <c:pt idx="4817">
                  <c:v>#N/A</c:v>
                </c:pt>
                <c:pt idx="4818">
                  <c:v>#N/A</c:v>
                </c:pt>
                <c:pt idx="4819">
                  <c:v>#N/A</c:v>
                </c:pt>
                <c:pt idx="4820">
                  <c:v>#N/A</c:v>
                </c:pt>
                <c:pt idx="4821">
                  <c:v>#N/A</c:v>
                </c:pt>
                <c:pt idx="4822">
                  <c:v>#N/A</c:v>
                </c:pt>
                <c:pt idx="4823">
                  <c:v>#N/A</c:v>
                </c:pt>
                <c:pt idx="4824">
                  <c:v>#N/A</c:v>
                </c:pt>
                <c:pt idx="4825">
                  <c:v>#N/A</c:v>
                </c:pt>
                <c:pt idx="4826">
                  <c:v>#N/A</c:v>
                </c:pt>
                <c:pt idx="4827">
                  <c:v>#N/A</c:v>
                </c:pt>
                <c:pt idx="4828">
                  <c:v>#N/A</c:v>
                </c:pt>
                <c:pt idx="4829">
                  <c:v>#N/A</c:v>
                </c:pt>
                <c:pt idx="4830">
                  <c:v>#N/A</c:v>
                </c:pt>
                <c:pt idx="4831">
                  <c:v>#N/A</c:v>
                </c:pt>
                <c:pt idx="4832">
                  <c:v>#N/A</c:v>
                </c:pt>
                <c:pt idx="4833">
                  <c:v>#N/A</c:v>
                </c:pt>
                <c:pt idx="4834">
                  <c:v>#N/A</c:v>
                </c:pt>
                <c:pt idx="4835">
                  <c:v>#N/A</c:v>
                </c:pt>
                <c:pt idx="4836">
                  <c:v>#N/A</c:v>
                </c:pt>
                <c:pt idx="4837">
                  <c:v>#N/A</c:v>
                </c:pt>
                <c:pt idx="4838">
                  <c:v>#N/A</c:v>
                </c:pt>
                <c:pt idx="4839">
                  <c:v>#N/A</c:v>
                </c:pt>
                <c:pt idx="4840">
                  <c:v>#N/A</c:v>
                </c:pt>
                <c:pt idx="4841">
                  <c:v>#N/A</c:v>
                </c:pt>
                <c:pt idx="4842">
                  <c:v>#N/A</c:v>
                </c:pt>
                <c:pt idx="4843">
                  <c:v>#N/A</c:v>
                </c:pt>
                <c:pt idx="4844">
                  <c:v>#N/A</c:v>
                </c:pt>
                <c:pt idx="4845">
                  <c:v>#N/A</c:v>
                </c:pt>
                <c:pt idx="4846">
                  <c:v>#N/A</c:v>
                </c:pt>
                <c:pt idx="4847">
                  <c:v>#N/A</c:v>
                </c:pt>
                <c:pt idx="4848">
                  <c:v>#N/A</c:v>
                </c:pt>
                <c:pt idx="4849">
                  <c:v>#N/A</c:v>
                </c:pt>
                <c:pt idx="4850">
                  <c:v>#N/A</c:v>
                </c:pt>
                <c:pt idx="4851">
                  <c:v>#N/A</c:v>
                </c:pt>
                <c:pt idx="4852">
                  <c:v>#N/A</c:v>
                </c:pt>
                <c:pt idx="4853">
                  <c:v>#N/A</c:v>
                </c:pt>
                <c:pt idx="4854">
                  <c:v>#N/A</c:v>
                </c:pt>
                <c:pt idx="4855">
                  <c:v>#N/A</c:v>
                </c:pt>
                <c:pt idx="4856">
                  <c:v>#N/A</c:v>
                </c:pt>
                <c:pt idx="4857">
                  <c:v>#N/A</c:v>
                </c:pt>
                <c:pt idx="4858">
                  <c:v>#N/A</c:v>
                </c:pt>
                <c:pt idx="4859">
                  <c:v>#N/A</c:v>
                </c:pt>
                <c:pt idx="4860">
                  <c:v>#N/A</c:v>
                </c:pt>
                <c:pt idx="4861">
                  <c:v>#N/A</c:v>
                </c:pt>
                <c:pt idx="4862">
                  <c:v>#N/A</c:v>
                </c:pt>
                <c:pt idx="4863">
                  <c:v>#N/A</c:v>
                </c:pt>
                <c:pt idx="4864">
                  <c:v>#N/A</c:v>
                </c:pt>
                <c:pt idx="4865">
                  <c:v>#N/A</c:v>
                </c:pt>
                <c:pt idx="4866">
                  <c:v>#N/A</c:v>
                </c:pt>
                <c:pt idx="4867">
                  <c:v>#N/A</c:v>
                </c:pt>
                <c:pt idx="4868">
                  <c:v>#N/A</c:v>
                </c:pt>
                <c:pt idx="4869">
                  <c:v>#N/A</c:v>
                </c:pt>
                <c:pt idx="4870">
                  <c:v>#N/A</c:v>
                </c:pt>
                <c:pt idx="4871">
                  <c:v>#N/A</c:v>
                </c:pt>
                <c:pt idx="4872">
                  <c:v>#N/A</c:v>
                </c:pt>
                <c:pt idx="4873">
                  <c:v>#N/A</c:v>
                </c:pt>
                <c:pt idx="4874">
                  <c:v>#N/A</c:v>
                </c:pt>
                <c:pt idx="4875">
                  <c:v>#N/A</c:v>
                </c:pt>
                <c:pt idx="4876">
                  <c:v>#N/A</c:v>
                </c:pt>
                <c:pt idx="4877">
                  <c:v>#N/A</c:v>
                </c:pt>
                <c:pt idx="4878">
                  <c:v>#N/A</c:v>
                </c:pt>
                <c:pt idx="4879">
                  <c:v>#N/A</c:v>
                </c:pt>
                <c:pt idx="4880">
                  <c:v>#N/A</c:v>
                </c:pt>
                <c:pt idx="4881">
                  <c:v>#N/A</c:v>
                </c:pt>
                <c:pt idx="4882">
                  <c:v>#N/A</c:v>
                </c:pt>
                <c:pt idx="4883">
                  <c:v>#N/A</c:v>
                </c:pt>
                <c:pt idx="4884">
                  <c:v>#N/A</c:v>
                </c:pt>
                <c:pt idx="4885">
                  <c:v>#N/A</c:v>
                </c:pt>
                <c:pt idx="4886">
                  <c:v>#N/A</c:v>
                </c:pt>
                <c:pt idx="4887">
                  <c:v>#N/A</c:v>
                </c:pt>
                <c:pt idx="4888">
                  <c:v>#N/A</c:v>
                </c:pt>
                <c:pt idx="4889">
                  <c:v>#N/A</c:v>
                </c:pt>
                <c:pt idx="4890">
                  <c:v>#N/A</c:v>
                </c:pt>
                <c:pt idx="4891">
                  <c:v>#N/A</c:v>
                </c:pt>
                <c:pt idx="4892">
                  <c:v>#N/A</c:v>
                </c:pt>
                <c:pt idx="4893">
                  <c:v>#N/A</c:v>
                </c:pt>
                <c:pt idx="4894">
                  <c:v>#N/A</c:v>
                </c:pt>
                <c:pt idx="4895">
                  <c:v>#N/A</c:v>
                </c:pt>
                <c:pt idx="4896">
                  <c:v>#N/A</c:v>
                </c:pt>
                <c:pt idx="4897">
                  <c:v>#N/A</c:v>
                </c:pt>
                <c:pt idx="4898">
                  <c:v>#N/A</c:v>
                </c:pt>
                <c:pt idx="4899">
                  <c:v>#N/A</c:v>
                </c:pt>
                <c:pt idx="4900">
                  <c:v>#N/A</c:v>
                </c:pt>
                <c:pt idx="4901">
                  <c:v>#N/A</c:v>
                </c:pt>
                <c:pt idx="4902">
                  <c:v>#N/A</c:v>
                </c:pt>
                <c:pt idx="4903">
                  <c:v>#N/A</c:v>
                </c:pt>
                <c:pt idx="4904">
                  <c:v>#N/A</c:v>
                </c:pt>
                <c:pt idx="4905">
                  <c:v>#N/A</c:v>
                </c:pt>
                <c:pt idx="4906">
                  <c:v>#N/A</c:v>
                </c:pt>
                <c:pt idx="4907">
                  <c:v>#N/A</c:v>
                </c:pt>
                <c:pt idx="4908">
                  <c:v>#N/A</c:v>
                </c:pt>
                <c:pt idx="4909">
                  <c:v>#N/A</c:v>
                </c:pt>
                <c:pt idx="4910">
                  <c:v>#N/A</c:v>
                </c:pt>
                <c:pt idx="4911">
                  <c:v>#N/A</c:v>
                </c:pt>
                <c:pt idx="4912">
                  <c:v>#N/A</c:v>
                </c:pt>
                <c:pt idx="4913">
                  <c:v>#N/A</c:v>
                </c:pt>
                <c:pt idx="4914">
                  <c:v>#N/A</c:v>
                </c:pt>
                <c:pt idx="4915">
                  <c:v>#N/A</c:v>
                </c:pt>
                <c:pt idx="4916">
                  <c:v>#N/A</c:v>
                </c:pt>
                <c:pt idx="4917">
                  <c:v>#N/A</c:v>
                </c:pt>
                <c:pt idx="4918">
                  <c:v>#N/A</c:v>
                </c:pt>
                <c:pt idx="4919">
                  <c:v>#N/A</c:v>
                </c:pt>
                <c:pt idx="4920">
                  <c:v>#N/A</c:v>
                </c:pt>
                <c:pt idx="4921">
                  <c:v>#N/A</c:v>
                </c:pt>
                <c:pt idx="4922">
                  <c:v>#N/A</c:v>
                </c:pt>
                <c:pt idx="4923">
                  <c:v>#N/A</c:v>
                </c:pt>
                <c:pt idx="4924">
                  <c:v>#N/A</c:v>
                </c:pt>
                <c:pt idx="4925">
                  <c:v>#N/A</c:v>
                </c:pt>
                <c:pt idx="4926">
                  <c:v>#N/A</c:v>
                </c:pt>
                <c:pt idx="4927">
                  <c:v>#N/A</c:v>
                </c:pt>
                <c:pt idx="4928">
                  <c:v>#N/A</c:v>
                </c:pt>
                <c:pt idx="4929">
                  <c:v>#N/A</c:v>
                </c:pt>
                <c:pt idx="4930">
                  <c:v>#N/A</c:v>
                </c:pt>
                <c:pt idx="4931">
                  <c:v>#N/A</c:v>
                </c:pt>
                <c:pt idx="4932">
                  <c:v>#N/A</c:v>
                </c:pt>
                <c:pt idx="4933">
                  <c:v>#N/A</c:v>
                </c:pt>
                <c:pt idx="4934">
                  <c:v>#N/A</c:v>
                </c:pt>
                <c:pt idx="4935">
                  <c:v>#N/A</c:v>
                </c:pt>
                <c:pt idx="4936">
                  <c:v>#N/A</c:v>
                </c:pt>
                <c:pt idx="4937">
                  <c:v>#N/A</c:v>
                </c:pt>
                <c:pt idx="4938">
                  <c:v>#N/A</c:v>
                </c:pt>
                <c:pt idx="4939">
                  <c:v>#N/A</c:v>
                </c:pt>
                <c:pt idx="4940">
                  <c:v>#N/A</c:v>
                </c:pt>
                <c:pt idx="4941">
                  <c:v>#N/A</c:v>
                </c:pt>
                <c:pt idx="4942">
                  <c:v>#N/A</c:v>
                </c:pt>
                <c:pt idx="4943">
                  <c:v>#N/A</c:v>
                </c:pt>
                <c:pt idx="4944">
                  <c:v>#N/A</c:v>
                </c:pt>
                <c:pt idx="4945">
                  <c:v>#N/A</c:v>
                </c:pt>
                <c:pt idx="4946">
                  <c:v>#N/A</c:v>
                </c:pt>
                <c:pt idx="4947">
                  <c:v>#N/A</c:v>
                </c:pt>
                <c:pt idx="4948">
                  <c:v>#N/A</c:v>
                </c:pt>
                <c:pt idx="4949">
                  <c:v>#N/A</c:v>
                </c:pt>
                <c:pt idx="4950">
                  <c:v>#N/A</c:v>
                </c:pt>
                <c:pt idx="4951">
                  <c:v>#N/A</c:v>
                </c:pt>
                <c:pt idx="4952">
                  <c:v>#N/A</c:v>
                </c:pt>
                <c:pt idx="4953">
                  <c:v>#N/A</c:v>
                </c:pt>
                <c:pt idx="4954">
                  <c:v>#N/A</c:v>
                </c:pt>
                <c:pt idx="4955">
                  <c:v>#N/A</c:v>
                </c:pt>
                <c:pt idx="4956">
                  <c:v>#N/A</c:v>
                </c:pt>
                <c:pt idx="4957">
                  <c:v>#N/A</c:v>
                </c:pt>
                <c:pt idx="4958">
                  <c:v>#N/A</c:v>
                </c:pt>
                <c:pt idx="4959">
                  <c:v>#N/A</c:v>
                </c:pt>
                <c:pt idx="4960">
                  <c:v>#N/A</c:v>
                </c:pt>
                <c:pt idx="4961">
                  <c:v>#N/A</c:v>
                </c:pt>
                <c:pt idx="4962">
                  <c:v>#N/A</c:v>
                </c:pt>
                <c:pt idx="4963">
                  <c:v>#N/A</c:v>
                </c:pt>
                <c:pt idx="4964">
                  <c:v>#N/A</c:v>
                </c:pt>
                <c:pt idx="4965">
                  <c:v>#N/A</c:v>
                </c:pt>
                <c:pt idx="4966">
                  <c:v>#N/A</c:v>
                </c:pt>
                <c:pt idx="4967">
                  <c:v>#N/A</c:v>
                </c:pt>
                <c:pt idx="4968">
                  <c:v>#N/A</c:v>
                </c:pt>
                <c:pt idx="4969">
                  <c:v>#N/A</c:v>
                </c:pt>
                <c:pt idx="4970">
                  <c:v>#N/A</c:v>
                </c:pt>
                <c:pt idx="4971">
                  <c:v>#N/A</c:v>
                </c:pt>
                <c:pt idx="4972">
                  <c:v>#N/A</c:v>
                </c:pt>
                <c:pt idx="4973">
                  <c:v>#N/A</c:v>
                </c:pt>
                <c:pt idx="4974">
                  <c:v>#N/A</c:v>
                </c:pt>
                <c:pt idx="4975">
                  <c:v>#N/A</c:v>
                </c:pt>
                <c:pt idx="4976">
                  <c:v>#N/A</c:v>
                </c:pt>
                <c:pt idx="4977">
                  <c:v>#N/A</c:v>
                </c:pt>
                <c:pt idx="4978">
                  <c:v>#N/A</c:v>
                </c:pt>
                <c:pt idx="4979">
                  <c:v>#N/A</c:v>
                </c:pt>
                <c:pt idx="4980">
                  <c:v>#N/A</c:v>
                </c:pt>
                <c:pt idx="4981">
                  <c:v>#N/A</c:v>
                </c:pt>
                <c:pt idx="4982">
                  <c:v>#N/A</c:v>
                </c:pt>
                <c:pt idx="4983">
                  <c:v>#N/A</c:v>
                </c:pt>
                <c:pt idx="4984">
                  <c:v>#N/A</c:v>
                </c:pt>
                <c:pt idx="4985">
                  <c:v>#N/A</c:v>
                </c:pt>
                <c:pt idx="4986">
                  <c:v>#N/A</c:v>
                </c:pt>
                <c:pt idx="4987">
                  <c:v>#N/A</c:v>
                </c:pt>
                <c:pt idx="4988">
                  <c:v>#N/A</c:v>
                </c:pt>
                <c:pt idx="4989">
                  <c:v>#N/A</c:v>
                </c:pt>
                <c:pt idx="4990">
                  <c:v>#N/A</c:v>
                </c:pt>
                <c:pt idx="4991">
                  <c:v>#N/A</c:v>
                </c:pt>
                <c:pt idx="4992">
                  <c:v>#N/A</c:v>
                </c:pt>
                <c:pt idx="4993">
                  <c:v>#N/A</c:v>
                </c:pt>
                <c:pt idx="4994">
                  <c:v>#N/A</c:v>
                </c:pt>
                <c:pt idx="4995">
                  <c:v>#N/A</c:v>
                </c:pt>
                <c:pt idx="4996">
                  <c:v>#N/A</c:v>
                </c:pt>
                <c:pt idx="4997">
                  <c:v>#N/A</c:v>
                </c:pt>
                <c:pt idx="4998">
                  <c:v>#N/A</c:v>
                </c:pt>
                <c:pt idx="4999">
                  <c:v>#N/A</c:v>
                </c:pt>
                <c:pt idx="5000">
                  <c:v>#N/A</c:v>
                </c:pt>
                <c:pt idx="5001">
                  <c:v>#N/A</c:v>
                </c:pt>
                <c:pt idx="5002">
                  <c:v>#N/A</c:v>
                </c:pt>
                <c:pt idx="5003">
                  <c:v>#N/A</c:v>
                </c:pt>
                <c:pt idx="5004">
                  <c:v>#N/A</c:v>
                </c:pt>
                <c:pt idx="5005">
                  <c:v>#N/A</c:v>
                </c:pt>
                <c:pt idx="5006">
                  <c:v>#N/A</c:v>
                </c:pt>
                <c:pt idx="5007">
                  <c:v>#N/A</c:v>
                </c:pt>
                <c:pt idx="5008">
                  <c:v>#N/A</c:v>
                </c:pt>
                <c:pt idx="5009">
                  <c:v>#N/A</c:v>
                </c:pt>
                <c:pt idx="5010">
                  <c:v>#N/A</c:v>
                </c:pt>
                <c:pt idx="5011">
                  <c:v>#N/A</c:v>
                </c:pt>
                <c:pt idx="5012">
                  <c:v>#N/A</c:v>
                </c:pt>
                <c:pt idx="5013">
                  <c:v>#N/A</c:v>
                </c:pt>
                <c:pt idx="5014">
                  <c:v>#N/A</c:v>
                </c:pt>
                <c:pt idx="5015">
                  <c:v>#N/A</c:v>
                </c:pt>
                <c:pt idx="5016">
                  <c:v>#N/A</c:v>
                </c:pt>
                <c:pt idx="5017">
                  <c:v>#N/A</c:v>
                </c:pt>
                <c:pt idx="5018">
                  <c:v>#N/A</c:v>
                </c:pt>
                <c:pt idx="5019">
                  <c:v>#N/A</c:v>
                </c:pt>
                <c:pt idx="5020">
                  <c:v>#N/A</c:v>
                </c:pt>
                <c:pt idx="5021">
                  <c:v>#N/A</c:v>
                </c:pt>
                <c:pt idx="5022">
                  <c:v>#N/A</c:v>
                </c:pt>
                <c:pt idx="5023">
                  <c:v>#N/A</c:v>
                </c:pt>
                <c:pt idx="5024">
                  <c:v>#N/A</c:v>
                </c:pt>
                <c:pt idx="5025">
                  <c:v>#N/A</c:v>
                </c:pt>
                <c:pt idx="5026">
                  <c:v>#N/A</c:v>
                </c:pt>
                <c:pt idx="5027">
                  <c:v>#N/A</c:v>
                </c:pt>
                <c:pt idx="5028">
                  <c:v>#N/A</c:v>
                </c:pt>
                <c:pt idx="5029">
                  <c:v>#N/A</c:v>
                </c:pt>
                <c:pt idx="5030">
                  <c:v>#N/A</c:v>
                </c:pt>
                <c:pt idx="5031">
                  <c:v>#N/A</c:v>
                </c:pt>
                <c:pt idx="5032">
                  <c:v>#N/A</c:v>
                </c:pt>
                <c:pt idx="5033">
                  <c:v>#N/A</c:v>
                </c:pt>
                <c:pt idx="5034">
                  <c:v>#N/A</c:v>
                </c:pt>
                <c:pt idx="5035">
                  <c:v>#N/A</c:v>
                </c:pt>
                <c:pt idx="5036">
                  <c:v>#N/A</c:v>
                </c:pt>
                <c:pt idx="5037">
                  <c:v>#N/A</c:v>
                </c:pt>
                <c:pt idx="5038">
                  <c:v>#N/A</c:v>
                </c:pt>
                <c:pt idx="5039">
                  <c:v>#N/A</c:v>
                </c:pt>
                <c:pt idx="5040">
                  <c:v>#N/A</c:v>
                </c:pt>
                <c:pt idx="5041">
                  <c:v>#N/A</c:v>
                </c:pt>
                <c:pt idx="5042">
                  <c:v>#N/A</c:v>
                </c:pt>
                <c:pt idx="5043">
                  <c:v>#N/A</c:v>
                </c:pt>
                <c:pt idx="5044">
                  <c:v>#N/A</c:v>
                </c:pt>
                <c:pt idx="5045">
                  <c:v>#N/A</c:v>
                </c:pt>
                <c:pt idx="5046">
                  <c:v>#N/A</c:v>
                </c:pt>
                <c:pt idx="5047">
                  <c:v>#N/A</c:v>
                </c:pt>
                <c:pt idx="5048">
                  <c:v>#N/A</c:v>
                </c:pt>
                <c:pt idx="5049">
                  <c:v>#N/A</c:v>
                </c:pt>
                <c:pt idx="5050">
                  <c:v>#N/A</c:v>
                </c:pt>
                <c:pt idx="5051">
                  <c:v>#N/A</c:v>
                </c:pt>
                <c:pt idx="5052">
                  <c:v>#N/A</c:v>
                </c:pt>
                <c:pt idx="5053">
                  <c:v>#N/A</c:v>
                </c:pt>
                <c:pt idx="5054">
                  <c:v>#N/A</c:v>
                </c:pt>
                <c:pt idx="5055">
                  <c:v>#N/A</c:v>
                </c:pt>
                <c:pt idx="5056">
                  <c:v>#N/A</c:v>
                </c:pt>
                <c:pt idx="5057">
                  <c:v>#N/A</c:v>
                </c:pt>
                <c:pt idx="5058">
                  <c:v>#N/A</c:v>
                </c:pt>
                <c:pt idx="5059">
                  <c:v>#N/A</c:v>
                </c:pt>
                <c:pt idx="5060">
                  <c:v>#N/A</c:v>
                </c:pt>
                <c:pt idx="5061">
                  <c:v>#N/A</c:v>
                </c:pt>
                <c:pt idx="5062">
                  <c:v>#N/A</c:v>
                </c:pt>
                <c:pt idx="5063">
                  <c:v>#N/A</c:v>
                </c:pt>
                <c:pt idx="5064">
                  <c:v>#N/A</c:v>
                </c:pt>
                <c:pt idx="5065">
                  <c:v>#N/A</c:v>
                </c:pt>
                <c:pt idx="5066">
                  <c:v>#N/A</c:v>
                </c:pt>
                <c:pt idx="5067">
                  <c:v>#N/A</c:v>
                </c:pt>
                <c:pt idx="5068">
                  <c:v>#N/A</c:v>
                </c:pt>
                <c:pt idx="5069">
                  <c:v>#N/A</c:v>
                </c:pt>
                <c:pt idx="5070">
                  <c:v>#N/A</c:v>
                </c:pt>
                <c:pt idx="5071">
                  <c:v>#N/A</c:v>
                </c:pt>
                <c:pt idx="5072">
                  <c:v>#N/A</c:v>
                </c:pt>
                <c:pt idx="5073">
                  <c:v>#N/A</c:v>
                </c:pt>
                <c:pt idx="5074">
                  <c:v>#N/A</c:v>
                </c:pt>
                <c:pt idx="5075">
                  <c:v>#N/A</c:v>
                </c:pt>
                <c:pt idx="5076">
                  <c:v>#N/A</c:v>
                </c:pt>
                <c:pt idx="5077">
                  <c:v>#N/A</c:v>
                </c:pt>
                <c:pt idx="5078">
                  <c:v>#N/A</c:v>
                </c:pt>
                <c:pt idx="5079">
                  <c:v>#N/A</c:v>
                </c:pt>
                <c:pt idx="5080">
                  <c:v>#N/A</c:v>
                </c:pt>
                <c:pt idx="5081">
                  <c:v>#N/A</c:v>
                </c:pt>
                <c:pt idx="5082">
                  <c:v>#N/A</c:v>
                </c:pt>
                <c:pt idx="5083">
                  <c:v>#N/A</c:v>
                </c:pt>
                <c:pt idx="5084">
                  <c:v>#N/A</c:v>
                </c:pt>
                <c:pt idx="5085">
                  <c:v>#N/A</c:v>
                </c:pt>
                <c:pt idx="5086">
                  <c:v>#N/A</c:v>
                </c:pt>
                <c:pt idx="5087">
                  <c:v>#N/A</c:v>
                </c:pt>
                <c:pt idx="5088">
                  <c:v>#N/A</c:v>
                </c:pt>
                <c:pt idx="5089">
                  <c:v>#N/A</c:v>
                </c:pt>
                <c:pt idx="5090">
                  <c:v>#N/A</c:v>
                </c:pt>
                <c:pt idx="5091">
                  <c:v>#N/A</c:v>
                </c:pt>
                <c:pt idx="5092">
                  <c:v>#N/A</c:v>
                </c:pt>
                <c:pt idx="5093">
                  <c:v>#N/A</c:v>
                </c:pt>
                <c:pt idx="5094">
                  <c:v>#N/A</c:v>
                </c:pt>
                <c:pt idx="5095">
                  <c:v>#N/A</c:v>
                </c:pt>
                <c:pt idx="5096">
                  <c:v>#N/A</c:v>
                </c:pt>
                <c:pt idx="5097">
                  <c:v>#N/A</c:v>
                </c:pt>
                <c:pt idx="5098">
                  <c:v>#N/A</c:v>
                </c:pt>
                <c:pt idx="5099">
                  <c:v>#N/A</c:v>
                </c:pt>
                <c:pt idx="5100">
                  <c:v>#N/A</c:v>
                </c:pt>
                <c:pt idx="5101">
                  <c:v>#N/A</c:v>
                </c:pt>
                <c:pt idx="5102">
                  <c:v>#N/A</c:v>
                </c:pt>
                <c:pt idx="5103">
                  <c:v>#N/A</c:v>
                </c:pt>
                <c:pt idx="5104">
                  <c:v>#N/A</c:v>
                </c:pt>
                <c:pt idx="5105">
                  <c:v>#N/A</c:v>
                </c:pt>
                <c:pt idx="5106">
                  <c:v>#N/A</c:v>
                </c:pt>
                <c:pt idx="5107">
                  <c:v>#N/A</c:v>
                </c:pt>
                <c:pt idx="5108">
                  <c:v>#N/A</c:v>
                </c:pt>
                <c:pt idx="5109">
                  <c:v>#N/A</c:v>
                </c:pt>
                <c:pt idx="5110">
                  <c:v>#N/A</c:v>
                </c:pt>
                <c:pt idx="5111">
                  <c:v>#N/A</c:v>
                </c:pt>
                <c:pt idx="5112">
                  <c:v>#N/A</c:v>
                </c:pt>
                <c:pt idx="5113">
                  <c:v>#N/A</c:v>
                </c:pt>
                <c:pt idx="5114">
                  <c:v>#N/A</c:v>
                </c:pt>
                <c:pt idx="5115">
                  <c:v>#N/A</c:v>
                </c:pt>
                <c:pt idx="5116">
                  <c:v>#N/A</c:v>
                </c:pt>
                <c:pt idx="5117">
                  <c:v>#N/A</c:v>
                </c:pt>
                <c:pt idx="5118">
                  <c:v>#N/A</c:v>
                </c:pt>
                <c:pt idx="5119">
                  <c:v>#N/A</c:v>
                </c:pt>
                <c:pt idx="5120">
                  <c:v>#N/A</c:v>
                </c:pt>
                <c:pt idx="5121">
                  <c:v>#N/A</c:v>
                </c:pt>
                <c:pt idx="5122">
                  <c:v>#N/A</c:v>
                </c:pt>
                <c:pt idx="5123">
                  <c:v>#N/A</c:v>
                </c:pt>
                <c:pt idx="5124">
                  <c:v>#N/A</c:v>
                </c:pt>
                <c:pt idx="5125">
                  <c:v>#N/A</c:v>
                </c:pt>
                <c:pt idx="5126">
                  <c:v>#N/A</c:v>
                </c:pt>
                <c:pt idx="5127">
                  <c:v>#N/A</c:v>
                </c:pt>
                <c:pt idx="5128">
                  <c:v>#N/A</c:v>
                </c:pt>
                <c:pt idx="5129">
                  <c:v>#N/A</c:v>
                </c:pt>
                <c:pt idx="5130">
                  <c:v>#N/A</c:v>
                </c:pt>
                <c:pt idx="5131">
                  <c:v>#N/A</c:v>
                </c:pt>
                <c:pt idx="5132">
                  <c:v>#N/A</c:v>
                </c:pt>
                <c:pt idx="5133">
                  <c:v>#N/A</c:v>
                </c:pt>
                <c:pt idx="5134">
                  <c:v>#N/A</c:v>
                </c:pt>
                <c:pt idx="5135">
                  <c:v>#N/A</c:v>
                </c:pt>
                <c:pt idx="5136">
                  <c:v>#N/A</c:v>
                </c:pt>
                <c:pt idx="5137">
                  <c:v>#N/A</c:v>
                </c:pt>
                <c:pt idx="5138">
                  <c:v>#N/A</c:v>
                </c:pt>
                <c:pt idx="5139">
                  <c:v>#N/A</c:v>
                </c:pt>
                <c:pt idx="5140">
                  <c:v>#N/A</c:v>
                </c:pt>
                <c:pt idx="5141">
                  <c:v>#N/A</c:v>
                </c:pt>
                <c:pt idx="5142">
                  <c:v>#N/A</c:v>
                </c:pt>
                <c:pt idx="5143">
                  <c:v>#N/A</c:v>
                </c:pt>
                <c:pt idx="5144">
                  <c:v>#N/A</c:v>
                </c:pt>
                <c:pt idx="5145">
                  <c:v>#N/A</c:v>
                </c:pt>
                <c:pt idx="5146">
                  <c:v>#N/A</c:v>
                </c:pt>
                <c:pt idx="5147">
                  <c:v>#N/A</c:v>
                </c:pt>
                <c:pt idx="5148">
                  <c:v>#N/A</c:v>
                </c:pt>
                <c:pt idx="5149">
                  <c:v>#N/A</c:v>
                </c:pt>
                <c:pt idx="5150">
                  <c:v>#N/A</c:v>
                </c:pt>
                <c:pt idx="5151">
                  <c:v>#N/A</c:v>
                </c:pt>
                <c:pt idx="5152">
                  <c:v>#N/A</c:v>
                </c:pt>
                <c:pt idx="5153">
                  <c:v>#N/A</c:v>
                </c:pt>
                <c:pt idx="5154">
                  <c:v>#N/A</c:v>
                </c:pt>
                <c:pt idx="5155">
                  <c:v>#N/A</c:v>
                </c:pt>
                <c:pt idx="5156">
                  <c:v>#N/A</c:v>
                </c:pt>
                <c:pt idx="5157">
                  <c:v>#N/A</c:v>
                </c:pt>
                <c:pt idx="5158">
                  <c:v>#N/A</c:v>
                </c:pt>
                <c:pt idx="5159">
                  <c:v>#N/A</c:v>
                </c:pt>
                <c:pt idx="5160">
                  <c:v>#N/A</c:v>
                </c:pt>
                <c:pt idx="5161">
                  <c:v>#N/A</c:v>
                </c:pt>
                <c:pt idx="5162">
                  <c:v>#N/A</c:v>
                </c:pt>
                <c:pt idx="5163">
                  <c:v>#N/A</c:v>
                </c:pt>
                <c:pt idx="5164">
                  <c:v>#N/A</c:v>
                </c:pt>
                <c:pt idx="5165">
                  <c:v>#N/A</c:v>
                </c:pt>
                <c:pt idx="5166">
                  <c:v>#N/A</c:v>
                </c:pt>
                <c:pt idx="5167">
                  <c:v>#N/A</c:v>
                </c:pt>
                <c:pt idx="5168">
                  <c:v>#N/A</c:v>
                </c:pt>
                <c:pt idx="5169">
                  <c:v>#N/A</c:v>
                </c:pt>
                <c:pt idx="5170">
                  <c:v>#N/A</c:v>
                </c:pt>
                <c:pt idx="5171">
                  <c:v>#N/A</c:v>
                </c:pt>
                <c:pt idx="5172">
                  <c:v>#N/A</c:v>
                </c:pt>
                <c:pt idx="5173">
                  <c:v>#N/A</c:v>
                </c:pt>
                <c:pt idx="5174">
                  <c:v>#N/A</c:v>
                </c:pt>
                <c:pt idx="5175">
                  <c:v>#N/A</c:v>
                </c:pt>
                <c:pt idx="5176">
                  <c:v>#N/A</c:v>
                </c:pt>
                <c:pt idx="5177">
                  <c:v>#N/A</c:v>
                </c:pt>
                <c:pt idx="5178">
                  <c:v>#N/A</c:v>
                </c:pt>
                <c:pt idx="5179">
                  <c:v>#N/A</c:v>
                </c:pt>
                <c:pt idx="5180">
                  <c:v>#N/A</c:v>
                </c:pt>
                <c:pt idx="5181">
                  <c:v>#N/A</c:v>
                </c:pt>
                <c:pt idx="5182">
                  <c:v>#N/A</c:v>
                </c:pt>
                <c:pt idx="5183">
                  <c:v>#N/A</c:v>
                </c:pt>
                <c:pt idx="5184">
                  <c:v>#N/A</c:v>
                </c:pt>
                <c:pt idx="5185">
                  <c:v>#N/A</c:v>
                </c:pt>
                <c:pt idx="5186">
                  <c:v>#N/A</c:v>
                </c:pt>
                <c:pt idx="5187">
                  <c:v>#N/A</c:v>
                </c:pt>
                <c:pt idx="5188">
                  <c:v>#N/A</c:v>
                </c:pt>
                <c:pt idx="5189">
                  <c:v>#N/A</c:v>
                </c:pt>
                <c:pt idx="5190">
                  <c:v>#N/A</c:v>
                </c:pt>
                <c:pt idx="5191">
                  <c:v>#N/A</c:v>
                </c:pt>
                <c:pt idx="5192">
                  <c:v>#N/A</c:v>
                </c:pt>
                <c:pt idx="5193">
                  <c:v>#N/A</c:v>
                </c:pt>
                <c:pt idx="5194">
                  <c:v>#N/A</c:v>
                </c:pt>
                <c:pt idx="5195">
                  <c:v>#N/A</c:v>
                </c:pt>
                <c:pt idx="5196">
                  <c:v>#N/A</c:v>
                </c:pt>
                <c:pt idx="5197">
                  <c:v>#N/A</c:v>
                </c:pt>
                <c:pt idx="5198">
                  <c:v>#N/A</c:v>
                </c:pt>
                <c:pt idx="5199">
                  <c:v>#N/A</c:v>
                </c:pt>
                <c:pt idx="5200">
                  <c:v>#N/A</c:v>
                </c:pt>
                <c:pt idx="5201">
                  <c:v>#N/A</c:v>
                </c:pt>
                <c:pt idx="5202">
                  <c:v>#N/A</c:v>
                </c:pt>
                <c:pt idx="5203">
                  <c:v>#N/A</c:v>
                </c:pt>
                <c:pt idx="5204">
                  <c:v>#N/A</c:v>
                </c:pt>
                <c:pt idx="5205">
                  <c:v>#N/A</c:v>
                </c:pt>
                <c:pt idx="5206">
                  <c:v>#N/A</c:v>
                </c:pt>
                <c:pt idx="5207">
                  <c:v>#N/A</c:v>
                </c:pt>
                <c:pt idx="5208">
                  <c:v>#N/A</c:v>
                </c:pt>
                <c:pt idx="5209">
                  <c:v>#N/A</c:v>
                </c:pt>
                <c:pt idx="5210">
                  <c:v>#N/A</c:v>
                </c:pt>
                <c:pt idx="5211">
                  <c:v>#N/A</c:v>
                </c:pt>
                <c:pt idx="5212">
                  <c:v>#N/A</c:v>
                </c:pt>
                <c:pt idx="5213">
                  <c:v>#N/A</c:v>
                </c:pt>
                <c:pt idx="5214">
                  <c:v>#N/A</c:v>
                </c:pt>
                <c:pt idx="5215">
                  <c:v>#N/A</c:v>
                </c:pt>
                <c:pt idx="5216">
                  <c:v>#N/A</c:v>
                </c:pt>
                <c:pt idx="5217">
                  <c:v>#N/A</c:v>
                </c:pt>
                <c:pt idx="5218">
                  <c:v>#N/A</c:v>
                </c:pt>
                <c:pt idx="5219">
                  <c:v>#N/A</c:v>
                </c:pt>
                <c:pt idx="5220">
                  <c:v>#N/A</c:v>
                </c:pt>
                <c:pt idx="5221">
                  <c:v>#N/A</c:v>
                </c:pt>
                <c:pt idx="5222">
                  <c:v>#N/A</c:v>
                </c:pt>
                <c:pt idx="5223">
                  <c:v>#N/A</c:v>
                </c:pt>
                <c:pt idx="5224">
                  <c:v>#N/A</c:v>
                </c:pt>
                <c:pt idx="5225">
                  <c:v>#N/A</c:v>
                </c:pt>
                <c:pt idx="5226">
                  <c:v>#N/A</c:v>
                </c:pt>
                <c:pt idx="5227">
                  <c:v>#N/A</c:v>
                </c:pt>
                <c:pt idx="5228">
                  <c:v>#N/A</c:v>
                </c:pt>
                <c:pt idx="5229">
                  <c:v>#N/A</c:v>
                </c:pt>
                <c:pt idx="5230">
                  <c:v>#N/A</c:v>
                </c:pt>
                <c:pt idx="5231">
                  <c:v>#N/A</c:v>
                </c:pt>
                <c:pt idx="5232">
                  <c:v>#N/A</c:v>
                </c:pt>
                <c:pt idx="5233">
                  <c:v>#N/A</c:v>
                </c:pt>
                <c:pt idx="5234">
                  <c:v>#N/A</c:v>
                </c:pt>
                <c:pt idx="5235">
                  <c:v>#N/A</c:v>
                </c:pt>
                <c:pt idx="5236">
                  <c:v>#N/A</c:v>
                </c:pt>
                <c:pt idx="5237">
                  <c:v>#N/A</c:v>
                </c:pt>
                <c:pt idx="5238">
                  <c:v>#N/A</c:v>
                </c:pt>
                <c:pt idx="5239">
                  <c:v>#N/A</c:v>
                </c:pt>
                <c:pt idx="5240">
                  <c:v>#N/A</c:v>
                </c:pt>
                <c:pt idx="5241">
                  <c:v>#N/A</c:v>
                </c:pt>
                <c:pt idx="5242">
                  <c:v>#N/A</c:v>
                </c:pt>
                <c:pt idx="5243">
                  <c:v>#N/A</c:v>
                </c:pt>
                <c:pt idx="5244">
                  <c:v>#N/A</c:v>
                </c:pt>
                <c:pt idx="5245">
                  <c:v>#N/A</c:v>
                </c:pt>
                <c:pt idx="5246">
                  <c:v>#N/A</c:v>
                </c:pt>
                <c:pt idx="5247">
                  <c:v>#N/A</c:v>
                </c:pt>
                <c:pt idx="5248">
                  <c:v>#N/A</c:v>
                </c:pt>
                <c:pt idx="5249">
                  <c:v>#N/A</c:v>
                </c:pt>
                <c:pt idx="5250">
                  <c:v>#N/A</c:v>
                </c:pt>
                <c:pt idx="5251">
                  <c:v>#N/A</c:v>
                </c:pt>
                <c:pt idx="5252">
                  <c:v>#N/A</c:v>
                </c:pt>
                <c:pt idx="5253">
                  <c:v>#N/A</c:v>
                </c:pt>
                <c:pt idx="5254">
                  <c:v>#N/A</c:v>
                </c:pt>
                <c:pt idx="5255">
                  <c:v>#N/A</c:v>
                </c:pt>
                <c:pt idx="5256">
                  <c:v>#N/A</c:v>
                </c:pt>
                <c:pt idx="5257">
                  <c:v>#N/A</c:v>
                </c:pt>
                <c:pt idx="5258">
                  <c:v>#N/A</c:v>
                </c:pt>
                <c:pt idx="5259">
                  <c:v>#N/A</c:v>
                </c:pt>
                <c:pt idx="5260">
                  <c:v>#N/A</c:v>
                </c:pt>
                <c:pt idx="5261">
                  <c:v>#N/A</c:v>
                </c:pt>
                <c:pt idx="5262">
                  <c:v>#N/A</c:v>
                </c:pt>
                <c:pt idx="5263">
                  <c:v>#N/A</c:v>
                </c:pt>
                <c:pt idx="5264">
                  <c:v>#N/A</c:v>
                </c:pt>
                <c:pt idx="5265">
                  <c:v>#N/A</c:v>
                </c:pt>
                <c:pt idx="5266">
                  <c:v>#N/A</c:v>
                </c:pt>
                <c:pt idx="5267">
                  <c:v>#N/A</c:v>
                </c:pt>
                <c:pt idx="5268">
                  <c:v>#N/A</c:v>
                </c:pt>
                <c:pt idx="5269">
                  <c:v>#N/A</c:v>
                </c:pt>
                <c:pt idx="5270">
                  <c:v>#N/A</c:v>
                </c:pt>
                <c:pt idx="5271">
                  <c:v>#N/A</c:v>
                </c:pt>
                <c:pt idx="5272">
                  <c:v>#N/A</c:v>
                </c:pt>
                <c:pt idx="5273">
                  <c:v>#N/A</c:v>
                </c:pt>
                <c:pt idx="5274">
                  <c:v>#N/A</c:v>
                </c:pt>
                <c:pt idx="5275">
                  <c:v>#N/A</c:v>
                </c:pt>
                <c:pt idx="5276">
                  <c:v>#N/A</c:v>
                </c:pt>
                <c:pt idx="5277">
                  <c:v>#N/A</c:v>
                </c:pt>
                <c:pt idx="5278">
                  <c:v>#N/A</c:v>
                </c:pt>
                <c:pt idx="5279">
                  <c:v>#N/A</c:v>
                </c:pt>
                <c:pt idx="5280">
                  <c:v>#N/A</c:v>
                </c:pt>
                <c:pt idx="5281">
                  <c:v>#N/A</c:v>
                </c:pt>
                <c:pt idx="5282">
                  <c:v>#N/A</c:v>
                </c:pt>
                <c:pt idx="5283">
                  <c:v>#N/A</c:v>
                </c:pt>
                <c:pt idx="5284">
                  <c:v>#N/A</c:v>
                </c:pt>
                <c:pt idx="5285">
                  <c:v>#N/A</c:v>
                </c:pt>
                <c:pt idx="5286">
                  <c:v>#N/A</c:v>
                </c:pt>
                <c:pt idx="5287">
                  <c:v>#N/A</c:v>
                </c:pt>
                <c:pt idx="5288">
                  <c:v>#N/A</c:v>
                </c:pt>
                <c:pt idx="5289">
                  <c:v>#N/A</c:v>
                </c:pt>
                <c:pt idx="5290">
                  <c:v>#N/A</c:v>
                </c:pt>
                <c:pt idx="5291">
                  <c:v>#N/A</c:v>
                </c:pt>
                <c:pt idx="5292">
                  <c:v>#N/A</c:v>
                </c:pt>
                <c:pt idx="5293">
                  <c:v>#N/A</c:v>
                </c:pt>
                <c:pt idx="5294">
                  <c:v>#N/A</c:v>
                </c:pt>
                <c:pt idx="5295">
                  <c:v>#N/A</c:v>
                </c:pt>
                <c:pt idx="5296">
                  <c:v>#N/A</c:v>
                </c:pt>
                <c:pt idx="5297">
                  <c:v>#N/A</c:v>
                </c:pt>
                <c:pt idx="5298">
                  <c:v>#N/A</c:v>
                </c:pt>
                <c:pt idx="5299">
                  <c:v>#N/A</c:v>
                </c:pt>
                <c:pt idx="5300">
                  <c:v>#N/A</c:v>
                </c:pt>
                <c:pt idx="5301">
                  <c:v>#N/A</c:v>
                </c:pt>
                <c:pt idx="5302">
                  <c:v>#N/A</c:v>
                </c:pt>
                <c:pt idx="5303">
                  <c:v>#N/A</c:v>
                </c:pt>
                <c:pt idx="5304">
                  <c:v>#N/A</c:v>
                </c:pt>
                <c:pt idx="5305">
                  <c:v>#N/A</c:v>
                </c:pt>
                <c:pt idx="5306">
                  <c:v>#N/A</c:v>
                </c:pt>
                <c:pt idx="5307">
                  <c:v>#N/A</c:v>
                </c:pt>
                <c:pt idx="5308">
                  <c:v>#N/A</c:v>
                </c:pt>
                <c:pt idx="5309">
                  <c:v>#N/A</c:v>
                </c:pt>
                <c:pt idx="5310">
                  <c:v>#N/A</c:v>
                </c:pt>
                <c:pt idx="5311">
                  <c:v>#N/A</c:v>
                </c:pt>
                <c:pt idx="5312">
                  <c:v>#N/A</c:v>
                </c:pt>
                <c:pt idx="5313">
                  <c:v>#N/A</c:v>
                </c:pt>
                <c:pt idx="5314">
                  <c:v>#N/A</c:v>
                </c:pt>
                <c:pt idx="5315">
                  <c:v>#N/A</c:v>
                </c:pt>
                <c:pt idx="5316">
                  <c:v>#N/A</c:v>
                </c:pt>
                <c:pt idx="5317">
                  <c:v>#N/A</c:v>
                </c:pt>
                <c:pt idx="5318">
                  <c:v>#N/A</c:v>
                </c:pt>
                <c:pt idx="5319">
                  <c:v>#N/A</c:v>
                </c:pt>
                <c:pt idx="5320">
                  <c:v>#N/A</c:v>
                </c:pt>
                <c:pt idx="5321">
                  <c:v>#N/A</c:v>
                </c:pt>
                <c:pt idx="5322">
                  <c:v>#N/A</c:v>
                </c:pt>
                <c:pt idx="5323">
                  <c:v>#N/A</c:v>
                </c:pt>
                <c:pt idx="5324">
                  <c:v>#N/A</c:v>
                </c:pt>
                <c:pt idx="5325">
                  <c:v>#N/A</c:v>
                </c:pt>
                <c:pt idx="5326">
                  <c:v>#N/A</c:v>
                </c:pt>
                <c:pt idx="5327">
                  <c:v>#N/A</c:v>
                </c:pt>
                <c:pt idx="5328">
                  <c:v>#N/A</c:v>
                </c:pt>
                <c:pt idx="5329">
                  <c:v>#N/A</c:v>
                </c:pt>
                <c:pt idx="5330">
                  <c:v>#N/A</c:v>
                </c:pt>
                <c:pt idx="5331">
                  <c:v>#N/A</c:v>
                </c:pt>
                <c:pt idx="5332">
                  <c:v>#N/A</c:v>
                </c:pt>
                <c:pt idx="5333">
                  <c:v>#N/A</c:v>
                </c:pt>
                <c:pt idx="5334">
                  <c:v>#N/A</c:v>
                </c:pt>
                <c:pt idx="5335">
                  <c:v>#N/A</c:v>
                </c:pt>
                <c:pt idx="5336">
                  <c:v>#N/A</c:v>
                </c:pt>
                <c:pt idx="5337">
                  <c:v>#N/A</c:v>
                </c:pt>
                <c:pt idx="5338">
                  <c:v>#N/A</c:v>
                </c:pt>
                <c:pt idx="5339">
                  <c:v>#N/A</c:v>
                </c:pt>
                <c:pt idx="5340">
                  <c:v>#N/A</c:v>
                </c:pt>
                <c:pt idx="5341">
                  <c:v>#N/A</c:v>
                </c:pt>
                <c:pt idx="5342">
                  <c:v>#N/A</c:v>
                </c:pt>
                <c:pt idx="5343">
                  <c:v>#N/A</c:v>
                </c:pt>
                <c:pt idx="5344">
                  <c:v>#N/A</c:v>
                </c:pt>
                <c:pt idx="5345">
                  <c:v>#N/A</c:v>
                </c:pt>
                <c:pt idx="5346">
                  <c:v>#N/A</c:v>
                </c:pt>
                <c:pt idx="5347">
                  <c:v>#N/A</c:v>
                </c:pt>
                <c:pt idx="5348">
                  <c:v>#N/A</c:v>
                </c:pt>
                <c:pt idx="5349">
                  <c:v>#N/A</c:v>
                </c:pt>
                <c:pt idx="5350">
                  <c:v>#N/A</c:v>
                </c:pt>
                <c:pt idx="5351">
                  <c:v>#N/A</c:v>
                </c:pt>
                <c:pt idx="5352">
                  <c:v>#N/A</c:v>
                </c:pt>
                <c:pt idx="5353">
                  <c:v>#N/A</c:v>
                </c:pt>
                <c:pt idx="5354">
                  <c:v>#N/A</c:v>
                </c:pt>
                <c:pt idx="5355">
                  <c:v>#N/A</c:v>
                </c:pt>
                <c:pt idx="5356">
                  <c:v>#N/A</c:v>
                </c:pt>
                <c:pt idx="5357">
                  <c:v>#N/A</c:v>
                </c:pt>
                <c:pt idx="5358">
                  <c:v>#N/A</c:v>
                </c:pt>
                <c:pt idx="5359">
                  <c:v>#N/A</c:v>
                </c:pt>
                <c:pt idx="5360">
                  <c:v>#N/A</c:v>
                </c:pt>
                <c:pt idx="5361">
                  <c:v>#N/A</c:v>
                </c:pt>
                <c:pt idx="5362">
                  <c:v>#N/A</c:v>
                </c:pt>
                <c:pt idx="5363">
                  <c:v>#N/A</c:v>
                </c:pt>
                <c:pt idx="5364">
                  <c:v>#N/A</c:v>
                </c:pt>
                <c:pt idx="5365">
                  <c:v>#N/A</c:v>
                </c:pt>
                <c:pt idx="5366">
                  <c:v>#N/A</c:v>
                </c:pt>
                <c:pt idx="5367">
                  <c:v>#N/A</c:v>
                </c:pt>
                <c:pt idx="5368">
                  <c:v>#N/A</c:v>
                </c:pt>
                <c:pt idx="5369">
                  <c:v>#N/A</c:v>
                </c:pt>
                <c:pt idx="5370">
                  <c:v>#N/A</c:v>
                </c:pt>
                <c:pt idx="5371">
                  <c:v>#N/A</c:v>
                </c:pt>
                <c:pt idx="5372">
                  <c:v>#N/A</c:v>
                </c:pt>
                <c:pt idx="5373">
                  <c:v>#N/A</c:v>
                </c:pt>
                <c:pt idx="5374">
                  <c:v>#N/A</c:v>
                </c:pt>
                <c:pt idx="5375">
                  <c:v>#N/A</c:v>
                </c:pt>
                <c:pt idx="5376">
                  <c:v>#N/A</c:v>
                </c:pt>
                <c:pt idx="5377">
                  <c:v>#N/A</c:v>
                </c:pt>
                <c:pt idx="5378">
                  <c:v>#N/A</c:v>
                </c:pt>
                <c:pt idx="5379">
                  <c:v>#N/A</c:v>
                </c:pt>
                <c:pt idx="5380">
                  <c:v>#N/A</c:v>
                </c:pt>
                <c:pt idx="5381">
                  <c:v>#N/A</c:v>
                </c:pt>
                <c:pt idx="5382">
                  <c:v>#N/A</c:v>
                </c:pt>
                <c:pt idx="5383">
                  <c:v>#N/A</c:v>
                </c:pt>
                <c:pt idx="5384">
                  <c:v>#N/A</c:v>
                </c:pt>
                <c:pt idx="5385">
                  <c:v>#N/A</c:v>
                </c:pt>
                <c:pt idx="5386">
                  <c:v>#N/A</c:v>
                </c:pt>
                <c:pt idx="5387">
                  <c:v>#N/A</c:v>
                </c:pt>
                <c:pt idx="5388">
                  <c:v>#N/A</c:v>
                </c:pt>
                <c:pt idx="5389">
                  <c:v>#N/A</c:v>
                </c:pt>
                <c:pt idx="5390">
                  <c:v>#N/A</c:v>
                </c:pt>
                <c:pt idx="5391">
                  <c:v>#N/A</c:v>
                </c:pt>
                <c:pt idx="5392">
                  <c:v>#N/A</c:v>
                </c:pt>
                <c:pt idx="5393">
                  <c:v>#N/A</c:v>
                </c:pt>
                <c:pt idx="5394">
                  <c:v>#N/A</c:v>
                </c:pt>
                <c:pt idx="5395">
                  <c:v>#N/A</c:v>
                </c:pt>
                <c:pt idx="5396">
                  <c:v>#N/A</c:v>
                </c:pt>
                <c:pt idx="5397">
                  <c:v>#N/A</c:v>
                </c:pt>
                <c:pt idx="5398">
                  <c:v>#N/A</c:v>
                </c:pt>
                <c:pt idx="5399">
                  <c:v>#N/A</c:v>
                </c:pt>
                <c:pt idx="5400">
                  <c:v>#N/A</c:v>
                </c:pt>
                <c:pt idx="5401">
                  <c:v>#N/A</c:v>
                </c:pt>
                <c:pt idx="5402">
                  <c:v>#N/A</c:v>
                </c:pt>
                <c:pt idx="5403">
                  <c:v>#N/A</c:v>
                </c:pt>
                <c:pt idx="5404">
                  <c:v>#N/A</c:v>
                </c:pt>
                <c:pt idx="5405">
                  <c:v>#N/A</c:v>
                </c:pt>
                <c:pt idx="5406">
                  <c:v>#N/A</c:v>
                </c:pt>
                <c:pt idx="5407">
                  <c:v>#N/A</c:v>
                </c:pt>
                <c:pt idx="5408">
                  <c:v>#N/A</c:v>
                </c:pt>
                <c:pt idx="5409">
                  <c:v>#N/A</c:v>
                </c:pt>
                <c:pt idx="5410">
                  <c:v>#N/A</c:v>
                </c:pt>
                <c:pt idx="5411">
                  <c:v>#N/A</c:v>
                </c:pt>
                <c:pt idx="5412">
                  <c:v>#N/A</c:v>
                </c:pt>
                <c:pt idx="5413">
                  <c:v>#N/A</c:v>
                </c:pt>
                <c:pt idx="5414">
                  <c:v>#N/A</c:v>
                </c:pt>
                <c:pt idx="5415">
                  <c:v>#N/A</c:v>
                </c:pt>
                <c:pt idx="5416">
                  <c:v>#N/A</c:v>
                </c:pt>
                <c:pt idx="5417">
                  <c:v>#N/A</c:v>
                </c:pt>
                <c:pt idx="5418">
                  <c:v>#N/A</c:v>
                </c:pt>
                <c:pt idx="5419">
                  <c:v>#N/A</c:v>
                </c:pt>
                <c:pt idx="5420">
                  <c:v>#N/A</c:v>
                </c:pt>
                <c:pt idx="5421">
                  <c:v>#N/A</c:v>
                </c:pt>
                <c:pt idx="5422">
                  <c:v>#N/A</c:v>
                </c:pt>
                <c:pt idx="5423">
                  <c:v>#N/A</c:v>
                </c:pt>
                <c:pt idx="5424">
                  <c:v>#N/A</c:v>
                </c:pt>
                <c:pt idx="5425">
                  <c:v>#N/A</c:v>
                </c:pt>
                <c:pt idx="5426">
                  <c:v>#N/A</c:v>
                </c:pt>
                <c:pt idx="5427">
                  <c:v>#N/A</c:v>
                </c:pt>
                <c:pt idx="5428">
                  <c:v>#N/A</c:v>
                </c:pt>
                <c:pt idx="5429">
                  <c:v>#N/A</c:v>
                </c:pt>
                <c:pt idx="5430">
                  <c:v>#N/A</c:v>
                </c:pt>
                <c:pt idx="5431">
                  <c:v>#N/A</c:v>
                </c:pt>
                <c:pt idx="5432">
                  <c:v>#N/A</c:v>
                </c:pt>
                <c:pt idx="5433">
                  <c:v>#N/A</c:v>
                </c:pt>
                <c:pt idx="5434">
                  <c:v>#N/A</c:v>
                </c:pt>
                <c:pt idx="5435">
                  <c:v>#N/A</c:v>
                </c:pt>
                <c:pt idx="5436">
                  <c:v>#N/A</c:v>
                </c:pt>
                <c:pt idx="5437">
                  <c:v>#N/A</c:v>
                </c:pt>
                <c:pt idx="5438">
                  <c:v>#N/A</c:v>
                </c:pt>
                <c:pt idx="5439">
                  <c:v>#N/A</c:v>
                </c:pt>
                <c:pt idx="5440">
                  <c:v>#N/A</c:v>
                </c:pt>
                <c:pt idx="5441">
                  <c:v>#N/A</c:v>
                </c:pt>
                <c:pt idx="5442">
                  <c:v>#N/A</c:v>
                </c:pt>
                <c:pt idx="5443">
                  <c:v>#N/A</c:v>
                </c:pt>
                <c:pt idx="5444">
                  <c:v>#N/A</c:v>
                </c:pt>
                <c:pt idx="5445">
                  <c:v>#N/A</c:v>
                </c:pt>
                <c:pt idx="5446">
                  <c:v>#N/A</c:v>
                </c:pt>
                <c:pt idx="5447">
                  <c:v>#N/A</c:v>
                </c:pt>
                <c:pt idx="5448">
                  <c:v>#N/A</c:v>
                </c:pt>
                <c:pt idx="5449">
                  <c:v>#N/A</c:v>
                </c:pt>
                <c:pt idx="5450">
                  <c:v>#N/A</c:v>
                </c:pt>
                <c:pt idx="5451">
                  <c:v>#N/A</c:v>
                </c:pt>
                <c:pt idx="5452">
                  <c:v>#N/A</c:v>
                </c:pt>
                <c:pt idx="5453">
                  <c:v>#N/A</c:v>
                </c:pt>
                <c:pt idx="5454">
                  <c:v>#N/A</c:v>
                </c:pt>
                <c:pt idx="5455">
                  <c:v>#N/A</c:v>
                </c:pt>
                <c:pt idx="5456">
                  <c:v>#N/A</c:v>
                </c:pt>
                <c:pt idx="5457">
                  <c:v>#N/A</c:v>
                </c:pt>
                <c:pt idx="5458">
                  <c:v>#N/A</c:v>
                </c:pt>
                <c:pt idx="5459">
                  <c:v>#N/A</c:v>
                </c:pt>
                <c:pt idx="5460">
                  <c:v>#N/A</c:v>
                </c:pt>
                <c:pt idx="5461">
                  <c:v>#N/A</c:v>
                </c:pt>
                <c:pt idx="5462">
                  <c:v>#N/A</c:v>
                </c:pt>
                <c:pt idx="5463">
                  <c:v>#N/A</c:v>
                </c:pt>
                <c:pt idx="5464">
                  <c:v>#N/A</c:v>
                </c:pt>
                <c:pt idx="5465">
                  <c:v>#N/A</c:v>
                </c:pt>
                <c:pt idx="5466">
                  <c:v>#N/A</c:v>
                </c:pt>
                <c:pt idx="5467">
                  <c:v>#N/A</c:v>
                </c:pt>
                <c:pt idx="5468">
                  <c:v>#N/A</c:v>
                </c:pt>
                <c:pt idx="5469">
                  <c:v>#N/A</c:v>
                </c:pt>
                <c:pt idx="5470">
                  <c:v>#N/A</c:v>
                </c:pt>
                <c:pt idx="5471">
                  <c:v>#N/A</c:v>
                </c:pt>
                <c:pt idx="5472">
                  <c:v>#N/A</c:v>
                </c:pt>
                <c:pt idx="5473">
                  <c:v>#N/A</c:v>
                </c:pt>
                <c:pt idx="5474">
                  <c:v>#N/A</c:v>
                </c:pt>
                <c:pt idx="5475">
                  <c:v>#N/A</c:v>
                </c:pt>
                <c:pt idx="5476">
                  <c:v>#N/A</c:v>
                </c:pt>
                <c:pt idx="5477">
                  <c:v>#N/A</c:v>
                </c:pt>
                <c:pt idx="5478">
                  <c:v>#N/A</c:v>
                </c:pt>
                <c:pt idx="5479">
                  <c:v>#N/A</c:v>
                </c:pt>
                <c:pt idx="5480">
                  <c:v>#N/A</c:v>
                </c:pt>
                <c:pt idx="5481">
                  <c:v>#N/A</c:v>
                </c:pt>
                <c:pt idx="5482">
                  <c:v>#N/A</c:v>
                </c:pt>
                <c:pt idx="5483">
                  <c:v>#N/A</c:v>
                </c:pt>
                <c:pt idx="5484">
                  <c:v>#N/A</c:v>
                </c:pt>
                <c:pt idx="5485">
                  <c:v>#N/A</c:v>
                </c:pt>
                <c:pt idx="5486">
                  <c:v>#N/A</c:v>
                </c:pt>
                <c:pt idx="5487">
                  <c:v>#N/A</c:v>
                </c:pt>
                <c:pt idx="5488">
                  <c:v>#N/A</c:v>
                </c:pt>
                <c:pt idx="5489">
                  <c:v>#N/A</c:v>
                </c:pt>
                <c:pt idx="5490">
                  <c:v>#N/A</c:v>
                </c:pt>
                <c:pt idx="5491">
                  <c:v>#N/A</c:v>
                </c:pt>
                <c:pt idx="5492">
                  <c:v>#N/A</c:v>
                </c:pt>
                <c:pt idx="5493">
                  <c:v>#N/A</c:v>
                </c:pt>
                <c:pt idx="5494">
                  <c:v>#N/A</c:v>
                </c:pt>
                <c:pt idx="5495">
                  <c:v>#N/A</c:v>
                </c:pt>
                <c:pt idx="5496">
                  <c:v>#N/A</c:v>
                </c:pt>
                <c:pt idx="5497">
                  <c:v>#N/A</c:v>
                </c:pt>
                <c:pt idx="5498">
                  <c:v>#N/A</c:v>
                </c:pt>
                <c:pt idx="5499">
                  <c:v>#N/A</c:v>
                </c:pt>
                <c:pt idx="5500">
                  <c:v>#N/A</c:v>
                </c:pt>
                <c:pt idx="5501">
                  <c:v>#N/A</c:v>
                </c:pt>
                <c:pt idx="5502">
                  <c:v>#N/A</c:v>
                </c:pt>
                <c:pt idx="5503">
                  <c:v>#N/A</c:v>
                </c:pt>
                <c:pt idx="5504">
                  <c:v>#N/A</c:v>
                </c:pt>
                <c:pt idx="5505">
                  <c:v>#N/A</c:v>
                </c:pt>
                <c:pt idx="5506">
                  <c:v>#N/A</c:v>
                </c:pt>
                <c:pt idx="5507">
                  <c:v>#N/A</c:v>
                </c:pt>
                <c:pt idx="5508">
                  <c:v>#N/A</c:v>
                </c:pt>
                <c:pt idx="5509">
                  <c:v>#N/A</c:v>
                </c:pt>
                <c:pt idx="5510">
                  <c:v>#N/A</c:v>
                </c:pt>
                <c:pt idx="5511">
                  <c:v>#N/A</c:v>
                </c:pt>
                <c:pt idx="5512">
                  <c:v>#N/A</c:v>
                </c:pt>
                <c:pt idx="5513">
                  <c:v>#N/A</c:v>
                </c:pt>
                <c:pt idx="5514">
                  <c:v>#N/A</c:v>
                </c:pt>
                <c:pt idx="5515">
                  <c:v>#N/A</c:v>
                </c:pt>
                <c:pt idx="5516">
                  <c:v>#N/A</c:v>
                </c:pt>
                <c:pt idx="5517">
                  <c:v>#N/A</c:v>
                </c:pt>
                <c:pt idx="5518">
                  <c:v>#N/A</c:v>
                </c:pt>
                <c:pt idx="5519">
                  <c:v>#N/A</c:v>
                </c:pt>
                <c:pt idx="5520">
                  <c:v>#N/A</c:v>
                </c:pt>
                <c:pt idx="5521">
                  <c:v>#N/A</c:v>
                </c:pt>
                <c:pt idx="5522">
                  <c:v>#N/A</c:v>
                </c:pt>
                <c:pt idx="5523">
                  <c:v>#N/A</c:v>
                </c:pt>
                <c:pt idx="5524">
                  <c:v>#N/A</c:v>
                </c:pt>
                <c:pt idx="5525">
                  <c:v>#N/A</c:v>
                </c:pt>
                <c:pt idx="5526">
                  <c:v>#N/A</c:v>
                </c:pt>
                <c:pt idx="5527">
                  <c:v>#N/A</c:v>
                </c:pt>
                <c:pt idx="5528">
                  <c:v>#N/A</c:v>
                </c:pt>
                <c:pt idx="5529">
                  <c:v>#N/A</c:v>
                </c:pt>
                <c:pt idx="5530">
                  <c:v>#N/A</c:v>
                </c:pt>
                <c:pt idx="5531">
                  <c:v>#N/A</c:v>
                </c:pt>
                <c:pt idx="5532">
                  <c:v>#N/A</c:v>
                </c:pt>
                <c:pt idx="5533">
                  <c:v>#N/A</c:v>
                </c:pt>
                <c:pt idx="5534">
                  <c:v>#N/A</c:v>
                </c:pt>
                <c:pt idx="5535">
                  <c:v>#N/A</c:v>
                </c:pt>
                <c:pt idx="5536">
                  <c:v>#N/A</c:v>
                </c:pt>
                <c:pt idx="5537">
                  <c:v>#N/A</c:v>
                </c:pt>
                <c:pt idx="5538">
                  <c:v>#N/A</c:v>
                </c:pt>
                <c:pt idx="5539">
                  <c:v>#N/A</c:v>
                </c:pt>
                <c:pt idx="5540">
                  <c:v>#N/A</c:v>
                </c:pt>
                <c:pt idx="5541">
                  <c:v>#N/A</c:v>
                </c:pt>
                <c:pt idx="5542">
                  <c:v>#N/A</c:v>
                </c:pt>
                <c:pt idx="5543">
                  <c:v>#N/A</c:v>
                </c:pt>
                <c:pt idx="5544">
                  <c:v>#N/A</c:v>
                </c:pt>
                <c:pt idx="5545">
                  <c:v>#N/A</c:v>
                </c:pt>
                <c:pt idx="5546">
                  <c:v>#N/A</c:v>
                </c:pt>
                <c:pt idx="5547">
                  <c:v>#N/A</c:v>
                </c:pt>
                <c:pt idx="5548">
                  <c:v>#N/A</c:v>
                </c:pt>
                <c:pt idx="5549">
                  <c:v>#N/A</c:v>
                </c:pt>
                <c:pt idx="5550">
                  <c:v>#N/A</c:v>
                </c:pt>
                <c:pt idx="5551">
                  <c:v>#N/A</c:v>
                </c:pt>
                <c:pt idx="5552">
                  <c:v>#N/A</c:v>
                </c:pt>
                <c:pt idx="5553">
                  <c:v>#N/A</c:v>
                </c:pt>
                <c:pt idx="5554">
                  <c:v>#N/A</c:v>
                </c:pt>
                <c:pt idx="5555">
                  <c:v>#N/A</c:v>
                </c:pt>
                <c:pt idx="5556">
                  <c:v>#N/A</c:v>
                </c:pt>
                <c:pt idx="5557">
                  <c:v>#N/A</c:v>
                </c:pt>
                <c:pt idx="5558">
                  <c:v>#N/A</c:v>
                </c:pt>
                <c:pt idx="5559">
                  <c:v>#N/A</c:v>
                </c:pt>
                <c:pt idx="5560">
                  <c:v>#N/A</c:v>
                </c:pt>
                <c:pt idx="5561">
                  <c:v>#N/A</c:v>
                </c:pt>
                <c:pt idx="5562">
                  <c:v>#N/A</c:v>
                </c:pt>
                <c:pt idx="5563">
                  <c:v>#N/A</c:v>
                </c:pt>
                <c:pt idx="5564">
                  <c:v>#N/A</c:v>
                </c:pt>
                <c:pt idx="5565">
                  <c:v>#N/A</c:v>
                </c:pt>
                <c:pt idx="5566">
                  <c:v>#N/A</c:v>
                </c:pt>
                <c:pt idx="5567">
                  <c:v>#N/A</c:v>
                </c:pt>
                <c:pt idx="5568">
                  <c:v>#N/A</c:v>
                </c:pt>
                <c:pt idx="5569">
                  <c:v>#N/A</c:v>
                </c:pt>
                <c:pt idx="5570">
                  <c:v>#N/A</c:v>
                </c:pt>
                <c:pt idx="5571">
                  <c:v>#N/A</c:v>
                </c:pt>
                <c:pt idx="5572">
                  <c:v>#N/A</c:v>
                </c:pt>
                <c:pt idx="5573">
                  <c:v>#N/A</c:v>
                </c:pt>
                <c:pt idx="5574">
                  <c:v>#N/A</c:v>
                </c:pt>
                <c:pt idx="5575">
                  <c:v>#N/A</c:v>
                </c:pt>
                <c:pt idx="5576">
                  <c:v>#N/A</c:v>
                </c:pt>
                <c:pt idx="5577">
                  <c:v>#N/A</c:v>
                </c:pt>
                <c:pt idx="5578">
                  <c:v>#N/A</c:v>
                </c:pt>
                <c:pt idx="5579">
                  <c:v>#N/A</c:v>
                </c:pt>
                <c:pt idx="5580">
                  <c:v>#N/A</c:v>
                </c:pt>
                <c:pt idx="5581">
                  <c:v>#N/A</c:v>
                </c:pt>
                <c:pt idx="5582">
                  <c:v>#N/A</c:v>
                </c:pt>
                <c:pt idx="5583">
                  <c:v>#N/A</c:v>
                </c:pt>
                <c:pt idx="5584">
                  <c:v>#N/A</c:v>
                </c:pt>
                <c:pt idx="5585">
                  <c:v>#N/A</c:v>
                </c:pt>
                <c:pt idx="5586">
                  <c:v>#N/A</c:v>
                </c:pt>
                <c:pt idx="5587">
                  <c:v>#N/A</c:v>
                </c:pt>
                <c:pt idx="5588">
                  <c:v>#N/A</c:v>
                </c:pt>
                <c:pt idx="5589">
                  <c:v>#N/A</c:v>
                </c:pt>
                <c:pt idx="5590">
                  <c:v>#N/A</c:v>
                </c:pt>
                <c:pt idx="5591">
                  <c:v>#N/A</c:v>
                </c:pt>
                <c:pt idx="5592">
                  <c:v>#N/A</c:v>
                </c:pt>
                <c:pt idx="5593">
                  <c:v>#N/A</c:v>
                </c:pt>
                <c:pt idx="5594">
                  <c:v>#N/A</c:v>
                </c:pt>
                <c:pt idx="5595">
                  <c:v>#N/A</c:v>
                </c:pt>
                <c:pt idx="5596">
                  <c:v>#N/A</c:v>
                </c:pt>
                <c:pt idx="5597">
                  <c:v>#N/A</c:v>
                </c:pt>
                <c:pt idx="5598">
                  <c:v>#N/A</c:v>
                </c:pt>
                <c:pt idx="5599">
                  <c:v>#N/A</c:v>
                </c:pt>
                <c:pt idx="5600">
                  <c:v>#N/A</c:v>
                </c:pt>
                <c:pt idx="5601">
                  <c:v>#N/A</c:v>
                </c:pt>
                <c:pt idx="5602">
                  <c:v>#N/A</c:v>
                </c:pt>
                <c:pt idx="5603">
                  <c:v>#N/A</c:v>
                </c:pt>
                <c:pt idx="5604">
                  <c:v>#N/A</c:v>
                </c:pt>
                <c:pt idx="5605">
                  <c:v>#N/A</c:v>
                </c:pt>
                <c:pt idx="5606">
                  <c:v>#N/A</c:v>
                </c:pt>
                <c:pt idx="5607">
                  <c:v>#N/A</c:v>
                </c:pt>
                <c:pt idx="5608">
                  <c:v>#N/A</c:v>
                </c:pt>
                <c:pt idx="5609">
                  <c:v>#N/A</c:v>
                </c:pt>
                <c:pt idx="5610">
                  <c:v>#N/A</c:v>
                </c:pt>
                <c:pt idx="5611">
                  <c:v>#N/A</c:v>
                </c:pt>
                <c:pt idx="5612">
                  <c:v>#N/A</c:v>
                </c:pt>
                <c:pt idx="5613">
                  <c:v>#N/A</c:v>
                </c:pt>
                <c:pt idx="5614">
                  <c:v>#N/A</c:v>
                </c:pt>
                <c:pt idx="5615">
                  <c:v>#N/A</c:v>
                </c:pt>
                <c:pt idx="5616">
                  <c:v>#N/A</c:v>
                </c:pt>
                <c:pt idx="5617">
                  <c:v>#N/A</c:v>
                </c:pt>
                <c:pt idx="5618">
                  <c:v>#N/A</c:v>
                </c:pt>
                <c:pt idx="5619">
                  <c:v>#N/A</c:v>
                </c:pt>
                <c:pt idx="5620">
                  <c:v>#N/A</c:v>
                </c:pt>
                <c:pt idx="5621">
                  <c:v>#N/A</c:v>
                </c:pt>
                <c:pt idx="5622">
                  <c:v>#N/A</c:v>
                </c:pt>
                <c:pt idx="5623">
                  <c:v>#N/A</c:v>
                </c:pt>
                <c:pt idx="5624">
                  <c:v>#N/A</c:v>
                </c:pt>
                <c:pt idx="5625">
                  <c:v>#N/A</c:v>
                </c:pt>
                <c:pt idx="5626">
                  <c:v>#N/A</c:v>
                </c:pt>
                <c:pt idx="5627">
                  <c:v>#N/A</c:v>
                </c:pt>
                <c:pt idx="5628">
                  <c:v>#N/A</c:v>
                </c:pt>
                <c:pt idx="5629">
                  <c:v>#N/A</c:v>
                </c:pt>
                <c:pt idx="5630">
                  <c:v>#N/A</c:v>
                </c:pt>
                <c:pt idx="5631">
                  <c:v>#N/A</c:v>
                </c:pt>
                <c:pt idx="5632">
                  <c:v>#N/A</c:v>
                </c:pt>
                <c:pt idx="5633">
                  <c:v>#N/A</c:v>
                </c:pt>
                <c:pt idx="5634">
                  <c:v>#N/A</c:v>
                </c:pt>
                <c:pt idx="5635">
                  <c:v>#N/A</c:v>
                </c:pt>
                <c:pt idx="5636">
                  <c:v>#N/A</c:v>
                </c:pt>
                <c:pt idx="5637">
                  <c:v>#N/A</c:v>
                </c:pt>
                <c:pt idx="5638">
                  <c:v>#N/A</c:v>
                </c:pt>
                <c:pt idx="5639">
                  <c:v>#N/A</c:v>
                </c:pt>
                <c:pt idx="5640">
                  <c:v>#N/A</c:v>
                </c:pt>
                <c:pt idx="5641">
                  <c:v>#N/A</c:v>
                </c:pt>
                <c:pt idx="5642">
                  <c:v>#N/A</c:v>
                </c:pt>
                <c:pt idx="5643">
                  <c:v>#N/A</c:v>
                </c:pt>
                <c:pt idx="5644">
                  <c:v>#N/A</c:v>
                </c:pt>
                <c:pt idx="5645">
                  <c:v>#N/A</c:v>
                </c:pt>
                <c:pt idx="5646">
                  <c:v>#N/A</c:v>
                </c:pt>
                <c:pt idx="5647">
                  <c:v>#N/A</c:v>
                </c:pt>
                <c:pt idx="5648">
                  <c:v>#N/A</c:v>
                </c:pt>
                <c:pt idx="5649">
                  <c:v>#N/A</c:v>
                </c:pt>
                <c:pt idx="5650">
                  <c:v>#N/A</c:v>
                </c:pt>
                <c:pt idx="5651">
                  <c:v>#N/A</c:v>
                </c:pt>
                <c:pt idx="5652">
                  <c:v>#N/A</c:v>
                </c:pt>
                <c:pt idx="5653">
                  <c:v>#N/A</c:v>
                </c:pt>
                <c:pt idx="5654">
                  <c:v>#N/A</c:v>
                </c:pt>
                <c:pt idx="5655">
                  <c:v>#N/A</c:v>
                </c:pt>
                <c:pt idx="5656">
                  <c:v>#N/A</c:v>
                </c:pt>
                <c:pt idx="5657">
                  <c:v>#N/A</c:v>
                </c:pt>
                <c:pt idx="5658">
                  <c:v>#N/A</c:v>
                </c:pt>
                <c:pt idx="5659">
                  <c:v>#N/A</c:v>
                </c:pt>
                <c:pt idx="5660">
                  <c:v>#N/A</c:v>
                </c:pt>
                <c:pt idx="5661">
                  <c:v>#N/A</c:v>
                </c:pt>
                <c:pt idx="5662">
                  <c:v>#N/A</c:v>
                </c:pt>
                <c:pt idx="5663">
                  <c:v>#N/A</c:v>
                </c:pt>
                <c:pt idx="5664">
                  <c:v>#N/A</c:v>
                </c:pt>
                <c:pt idx="5665">
                  <c:v>#N/A</c:v>
                </c:pt>
                <c:pt idx="5666">
                  <c:v>#N/A</c:v>
                </c:pt>
                <c:pt idx="5667">
                  <c:v>#N/A</c:v>
                </c:pt>
                <c:pt idx="5668">
                  <c:v>#N/A</c:v>
                </c:pt>
                <c:pt idx="5669">
                  <c:v>#N/A</c:v>
                </c:pt>
                <c:pt idx="5670">
                  <c:v>#N/A</c:v>
                </c:pt>
                <c:pt idx="5671">
                  <c:v>#N/A</c:v>
                </c:pt>
                <c:pt idx="5672">
                  <c:v>#N/A</c:v>
                </c:pt>
                <c:pt idx="5673">
                  <c:v>#N/A</c:v>
                </c:pt>
                <c:pt idx="5674">
                  <c:v>#N/A</c:v>
                </c:pt>
                <c:pt idx="5675">
                  <c:v>#N/A</c:v>
                </c:pt>
                <c:pt idx="5676">
                  <c:v>#N/A</c:v>
                </c:pt>
                <c:pt idx="5677">
                  <c:v>#N/A</c:v>
                </c:pt>
                <c:pt idx="5678">
                  <c:v>#N/A</c:v>
                </c:pt>
                <c:pt idx="5679">
                  <c:v>#N/A</c:v>
                </c:pt>
                <c:pt idx="5680">
                  <c:v>#N/A</c:v>
                </c:pt>
                <c:pt idx="5681">
                  <c:v>#N/A</c:v>
                </c:pt>
                <c:pt idx="5682">
                  <c:v>#N/A</c:v>
                </c:pt>
                <c:pt idx="5683">
                  <c:v>#N/A</c:v>
                </c:pt>
                <c:pt idx="5684">
                  <c:v>#N/A</c:v>
                </c:pt>
                <c:pt idx="5685">
                  <c:v>#N/A</c:v>
                </c:pt>
                <c:pt idx="5686">
                  <c:v>#N/A</c:v>
                </c:pt>
                <c:pt idx="5687">
                  <c:v>#N/A</c:v>
                </c:pt>
                <c:pt idx="5688">
                  <c:v>#N/A</c:v>
                </c:pt>
                <c:pt idx="5689">
                  <c:v>#N/A</c:v>
                </c:pt>
                <c:pt idx="5690">
                  <c:v>#N/A</c:v>
                </c:pt>
                <c:pt idx="5691">
                  <c:v>#N/A</c:v>
                </c:pt>
                <c:pt idx="5692">
                  <c:v>#N/A</c:v>
                </c:pt>
                <c:pt idx="5693">
                  <c:v>#N/A</c:v>
                </c:pt>
                <c:pt idx="5694">
                  <c:v>#N/A</c:v>
                </c:pt>
                <c:pt idx="5695">
                  <c:v>#N/A</c:v>
                </c:pt>
                <c:pt idx="5696">
                  <c:v>#N/A</c:v>
                </c:pt>
                <c:pt idx="5697">
                  <c:v>#N/A</c:v>
                </c:pt>
                <c:pt idx="5698">
                  <c:v>#N/A</c:v>
                </c:pt>
                <c:pt idx="5699">
                  <c:v>#N/A</c:v>
                </c:pt>
                <c:pt idx="5700">
                  <c:v>#N/A</c:v>
                </c:pt>
                <c:pt idx="5701">
                  <c:v>#N/A</c:v>
                </c:pt>
                <c:pt idx="5702">
                  <c:v>#N/A</c:v>
                </c:pt>
                <c:pt idx="5703">
                  <c:v>#N/A</c:v>
                </c:pt>
                <c:pt idx="5704">
                  <c:v>#N/A</c:v>
                </c:pt>
                <c:pt idx="5705">
                  <c:v>#N/A</c:v>
                </c:pt>
                <c:pt idx="5706">
                  <c:v>#N/A</c:v>
                </c:pt>
                <c:pt idx="5707">
                  <c:v>#N/A</c:v>
                </c:pt>
                <c:pt idx="5708">
                  <c:v>#N/A</c:v>
                </c:pt>
                <c:pt idx="5709">
                  <c:v>#N/A</c:v>
                </c:pt>
                <c:pt idx="5710">
                  <c:v>#N/A</c:v>
                </c:pt>
                <c:pt idx="5711">
                  <c:v>#N/A</c:v>
                </c:pt>
                <c:pt idx="5712">
                  <c:v>#N/A</c:v>
                </c:pt>
                <c:pt idx="5713">
                  <c:v>#N/A</c:v>
                </c:pt>
                <c:pt idx="5714">
                  <c:v>#N/A</c:v>
                </c:pt>
                <c:pt idx="5715">
                  <c:v>#N/A</c:v>
                </c:pt>
                <c:pt idx="5716">
                  <c:v>#N/A</c:v>
                </c:pt>
                <c:pt idx="5717">
                  <c:v>#N/A</c:v>
                </c:pt>
                <c:pt idx="5718">
                  <c:v>#N/A</c:v>
                </c:pt>
                <c:pt idx="5719">
                  <c:v>#N/A</c:v>
                </c:pt>
                <c:pt idx="5720">
                  <c:v>#N/A</c:v>
                </c:pt>
                <c:pt idx="5721">
                  <c:v>#N/A</c:v>
                </c:pt>
                <c:pt idx="5722">
                  <c:v>#N/A</c:v>
                </c:pt>
                <c:pt idx="5723">
                  <c:v>#N/A</c:v>
                </c:pt>
                <c:pt idx="5724">
                  <c:v>#N/A</c:v>
                </c:pt>
                <c:pt idx="5725">
                  <c:v>#N/A</c:v>
                </c:pt>
                <c:pt idx="5726">
                  <c:v>#N/A</c:v>
                </c:pt>
                <c:pt idx="5727">
                  <c:v>#N/A</c:v>
                </c:pt>
                <c:pt idx="5728">
                  <c:v>#N/A</c:v>
                </c:pt>
                <c:pt idx="5729">
                  <c:v>#N/A</c:v>
                </c:pt>
                <c:pt idx="5730">
                  <c:v>#N/A</c:v>
                </c:pt>
                <c:pt idx="5731">
                  <c:v>#N/A</c:v>
                </c:pt>
                <c:pt idx="5732">
                  <c:v>#N/A</c:v>
                </c:pt>
                <c:pt idx="5733">
                  <c:v>#N/A</c:v>
                </c:pt>
                <c:pt idx="5734">
                  <c:v>#N/A</c:v>
                </c:pt>
                <c:pt idx="5735">
                  <c:v>#N/A</c:v>
                </c:pt>
                <c:pt idx="5736">
                  <c:v>#N/A</c:v>
                </c:pt>
                <c:pt idx="5737">
                  <c:v>#N/A</c:v>
                </c:pt>
                <c:pt idx="5738">
                  <c:v>#N/A</c:v>
                </c:pt>
                <c:pt idx="5739">
                  <c:v>#N/A</c:v>
                </c:pt>
                <c:pt idx="5740">
                  <c:v>#N/A</c:v>
                </c:pt>
                <c:pt idx="5741">
                  <c:v>#N/A</c:v>
                </c:pt>
                <c:pt idx="5742">
                  <c:v>#N/A</c:v>
                </c:pt>
                <c:pt idx="5743">
                  <c:v>#N/A</c:v>
                </c:pt>
                <c:pt idx="5744">
                  <c:v>#N/A</c:v>
                </c:pt>
                <c:pt idx="5745">
                  <c:v>#N/A</c:v>
                </c:pt>
                <c:pt idx="5746">
                  <c:v>#N/A</c:v>
                </c:pt>
                <c:pt idx="5747">
                  <c:v>#N/A</c:v>
                </c:pt>
                <c:pt idx="5748">
                  <c:v>#N/A</c:v>
                </c:pt>
                <c:pt idx="5749">
                  <c:v>#N/A</c:v>
                </c:pt>
                <c:pt idx="5750">
                  <c:v>#N/A</c:v>
                </c:pt>
                <c:pt idx="5751">
                  <c:v>#N/A</c:v>
                </c:pt>
                <c:pt idx="5752">
                  <c:v>#N/A</c:v>
                </c:pt>
                <c:pt idx="5753">
                  <c:v>#N/A</c:v>
                </c:pt>
                <c:pt idx="5754">
                  <c:v>#N/A</c:v>
                </c:pt>
                <c:pt idx="5755">
                  <c:v>#N/A</c:v>
                </c:pt>
                <c:pt idx="5756">
                  <c:v>#N/A</c:v>
                </c:pt>
                <c:pt idx="5757">
                  <c:v>#N/A</c:v>
                </c:pt>
                <c:pt idx="5758">
                  <c:v>#N/A</c:v>
                </c:pt>
                <c:pt idx="5759">
                  <c:v>#N/A</c:v>
                </c:pt>
                <c:pt idx="5760">
                  <c:v>#N/A</c:v>
                </c:pt>
                <c:pt idx="5761">
                  <c:v>#N/A</c:v>
                </c:pt>
                <c:pt idx="5762">
                  <c:v>#N/A</c:v>
                </c:pt>
                <c:pt idx="5763">
                  <c:v>#N/A</c:v>
                </c:pt>
                <c:pt idx="5764">
                  <c:v>#N/A</c:v>
                </c:pt>
                <c:pt idx="5765">
                  <c:v>#N/A</c:v>
                </c:pt>
                <c:pt idx="5766">
                  <c:v>#N/A</c:v>
                </c:pt>
                <c:pt idx="5767">
                  <c:v>#N/A</c:v>
                </c:pt>
                <c:pt idx="5768">
                  <c:v>#N/A</c:v>
                </c:pt>
                <c:pt idx="5769">
                  <c:v>#N/A</c:v>
                </c:pt>
                <c:pt idx="5770">
                  <c:v>#N/A</c:v>
                </c:pt>
                <c:pt idx="5771">
                  <c:v>#N/A</c:v>
                </c:pt>
                <c:pt idx="5772">
                  <c:v>#N/A</c:v>
                </c:pt>
                <c:pt idx="5773">
                  <c:v>#N/A</c:v>
                </c:pt>
                <c:pt idx="5774">
                  <c:v>#N/A</c:v>
                </c:pt>
                <c:pt idx="5775">
                  <c:v>#N/A</c:v>
                </c:pt>
                <c:pt idx="5776">
                  <c:v>#N/A</c:v>
                </c:pt>
                <c:pt idx="5777">
                  <c:v>#N/A</c:v>
                </c:pt>
                <c:pt idx="5778">
                  <c:v>#N/A</c:v>
                </c:pt>
                <c:pt idx="5779">
                  <c:v>#N/A</c:v>
                </c:pt>
                <c:pt idx="5780">
                  <c:v>#N/A</c:v>
                </c:pt>
                <c:pt idx="5781">
                  <c:v>#N/A</c:v>
                </c:pt>
                <c:pt idx="5782">
                  <c:v>#N/A</c:v>
                </c:pt>
                <c:pt idx="5783">
                  <c:v>#N/A</c:v>
                </c:pt>
                <c:pt idx="5784">
                  <c:v>#N/A</c:v>
                </c:pt>
                <c:pt idx="5785">
                  <c:v>#N/A</c:v>
                </c:pt>
                <c:pt idx="5786">
                  <c:v>#N/A</c:v>
                </c:pt>
                <c:pt idx="5787">
                  <c:v>#N/A</c:v>
                </c:pt>
                <c:pt idx="5788">
                  <c:v>#N/A</c:v>
                </c:pt>
                <c:pt idx="5789">
                  <c:v>#N/A</c:v>
                </c:pt>
                <c:pt idx="5790">
                  <c:v>#N/A</c:v>
                </c:pt>
                <c:pt idx="5791">
                  <c:v>#N/A</c:v>
                </c:pt>
                <c:pt idx="5792">
                  <c:v>#N/A</c:v>
                </c:pt>
                <c:pt idx="5793">
                  <c:v>#N/A</c:v>
                </c:pt>
                <c:pt idx="5794">
                  <c:v>#N/A</c:v>
                </c:pt>
                <c:pt idx="5795">
                  <c:v>#N/A</c:v>
                </c:pt>
                <c:pt idx="5796">
                  <c:v>#N/A</c:v>
                </c:pt>
                <c:pt idx="5797">
                  <c:v>#N/A</c:v>
                </c:pt>
                <c:pt idx="5798">
                  <c:v>#N/A</c:v>
                </c:pt>
                <c:pt idx="5799">
                  <c:v>#N/A</c:v>
                </c:pt>
                <c:pt idx="5800">
                  <c:v>#N/A</c:v>
                </c:pt>
                <c:pt idx="5801">
                  <c:v>#N/A</c:v>
                </c:pt>
                <c:pt idx="5802">
                  <c:v>#N/A</c:v>
                </c:pt>
                <c:pt idx="5803">
                  <c:v>#N/A</c:v>
                </c:pt>
                <c:pt idx="5804">
                  <c:v>#N/A</c:v>
                </c:pt>
                <c:pt idx="5805">
                  <c:v>#N/A</c:v>
                </c:pt>
                <c:pt idx="5806">
                  <c:v>#N/A</c:v>
                </c:pt>
                <c:pt idx="5807">
                  <c:v>#N/A</c:v>
                </c:pt>
                <c:pt idx="5808">
                  <c:v>#N/A</c:v>
                </c:pt>
                <c:pt idx="5809">
                  <c:v>#N/A</c:v>
                </c:pt>
                <c:pt idx="5810">
                  <c:v>#N/A</c:v>
                </c:pt>
                <c:pt idx="5811">
                  <c:v>#N/A</c:v>
                </c:pt>
                <c:pt idx="5812">
                  <c:v>#N/A</c:v>
                </c:pt>
                <c:pt idx="5813">
                  <c:v>#N/A</c:v>
                </c:pt>
                <c:pt idx="5814">
                  <c:v>#N/A</c:v>
                </c:pt>
                <c:pt idx="5815">
                  <c:v>#N/A</c:v>
                </c:pt>
                <c:pt idx="5816">
                  <c:v>#N/A</c:v>
                </c:pt>
                <c:pt idx="5817">
                  <c:v>#N/A</c:v>
                </c:pt>
                <c:pt idx="5818">
                  <c:v>#N/A</c:v>
                </c:pt>
                <c:pt idx="5819">
                  <c:v>#N/A</c:v>
                </c:pt>
                <c:pt idx="5820">
                  <c:v>#N/A</c:v>
                </c:pt>
                <c:pt idx="5821">
                  <c:v>#N/A</c:v>
                </c:pt>
                <c:pt idx="5822">
                  <c:v>#N/A</c:v>
                </c:pt>
                <c:pt idx="5823">
                  <c:v>#N/A</c:v>
                </c:pt>
                <c:pt idx="5824">
                  <c:v>#N/A</c:v>
                </c:pt>
                <c:pt idx="5825">
                  <c:v>#N/A</c:v>
                </c:pt>
                <c:pt idx="5826">
                  <c:v>#N/A</c:v>
                </c:pt>
                <c:pt idx="5827">
                  <c:v>#N/A</c:v>
                </c:pt>
                <c:pt idx="5828">
                  <c:v>#N/A</c:v>
                </c:pt>
                <c:pt idx="5829">
                  <c:v>#N/A</c:v>
                </c:pt>
                <c:pt idx="5830">
                  <c:v>#N/A</c:v>
                </c:pt>
                <c:pt idx="5831">
                  <c:v>#N/A</c:v>
                </c:pt>
                <c:pt idx="5832">
                  <c:v>#N/A</c:v>
                </c:pt>
                <c:pt idx="5833">
                  <c:v>#N/A</c:v>
                </c:pt>
                <c:pt idx="5834">
                  <c:v>#N/A</c:v>
                </c:pt>
                <c:pt idx="5835">
                  <c:v>#N/A</c:v>
                </c:pt>
                <c:pt idx="5836">
                  <c:v>#N/A</c:v>
                </c:pt>
                <c:pt idx="5837">
                  <c:v>#N/A</c:v>
                </c:pt>
                <c:pt idx="5838">
                  <c:v>#N/A</c:v>
                </c:pt>
                <c:pt idx="5839">
                  <c:v>#N/A</c:v>
                </c:pt>
                <c:pt idx="5840">
                  <c:v>#N/A</c:v>
                </c:pt>
                <c:pt idx="5841">
                  <c:v>#N/A</c:v>
                </c:pt>
                <c:pt idx="5842">
                  <c:v>#N/A</c:v>
                </c:pt>
                <c:pt idx="5843">
                  <c:v>#N/A</c:v>
                </c:pt>
                <c:pt idx="5844">
                  <c:v>#N/A</c:v>
                </c:pt>
                <c:pt idx="5845">
                  <c:v>#N/A</c:v>
                </c:pt>
                <c:pt idx="5846">
                  <c:v>#N/A</c:v>
                </c:pt>
                <c:pt idx="5847">
                  <c:v>#N/A</c:v>
                </c:pt>
                <c:pt idx="5848">
                  <c:v>#N/A</c:v>
                </c:pt>
                <c:pt idx="5849">
                  <c:v>#N/A</c:v>
                </c:pt>
                <c:pt idx="5850">
                  <c:v>#N/A</c:v>
                </c:pt>
                <c:pt idx="5851">
                  <c:v>#N/A</c:v>
                </c:pt>
                <c:pt idx="5852">
                  <c:v>#N/A</c:v>
                </c:pt>
                <c:pt idx="5853">
                  <c:v>#N/A</c:v>
                </c:pt>
                <c:pt idx="5854">
                  <c:v>#N/A</c:v>
                </c:pt>
                <c:pt idx="5855">
                  <c:v>#N/A</c:v>
                </c:pt>
                <c:pt idx="5856">
                  <c:v>#N/A</c:v>
                </c:pt>
                <c:pt idx="5857">
                  <c:v>#N/A</c:v>
                </c:pt>
                <c:pt idx="5858">
                  <c:v>#N/A</c:v>
                </c:pt>
                <c:pt idx="5859">
                  <c:v>#N/A</c:v>
                </c:pt>
                <c:pt idx="5860">
                  <c:v>#N/A</c:v>
                </c:pt>
                <c:pt idx="5861">
                  <c:v>#N/A</c:v>
                </c:pt>
                <c:pt idx="5862">
                  <c:v>#N/A</c:v>
                </c:pt>
                <c:pt idx="5863">
                  <c:v>#N/A</c:v>
                </c:pt>
                <c:pt idx="5864">
                  <c:v>#N/A</c:v>
                </c:pt>
                <c:pt idx="5865">
                  <c:v>#N/A</c:v>
                </c:pt>
                <c:pt idx="5866">
                  <c:v>#N/A</c:v>
                </c:pt>
                <c:pt idx="5867">
                  <c:v>#N/A</c:v>
                </c:pt>
                <c:pt idx="5868">
                  <c:v>#N/A</c:v>
                </c:pt>
                <c:pt idx="5869">
                  <c:v>#N/A</c:v>
                </c:pt>
                <c:pt idx="5870">
                  <c:v>#N/A</c:v>
                </c:pt>
                <c:pt idx="5871">
                  <c:v>#N/A</c:v>
                </c:pt>
                <c:pt idx="5872">
                  <c:v>#N/A</c:v>
                </c:pt>
                <c:pt idx="5873">
                  <c:v>#N/A</c:v>
                </c:pt>
                <c:pt idx="5874">
                  <c:v>#N/A</c:v>
                </c:pt>
                <c:pt idx="5875">
                  <c:v>#N/A</c:v>
                </c:pt>
                <c:pt idx="5876">
                  <c:v>#N/A</c:v>
                </c:pt>
                <c:pt idx="5877">
                  <c:v>#N/A</c:v>
                </c:pt>
                <c:pt idx="5878">
                  <c:v>#N/A</c:v>
                </c:pt>
                <c:pt idx="5879">
                  <c:v>#N/A</c:v>
                </c:pt>
                <c:pt idx="5880">
                  <c:v>#N/A</c:v>
                </c:pt>
                <c:pt idx="5881">
                  <c:v>#N/A</c:v>
                </c:pt>
                <c:pt idx="5882">
                  <c:v>#N/A</c:v>
                </c:pt>
                <c:pt idx="5883">
                  <c:v>#N/A</c:v>
                </c:pt>
                <c:pt idx="5884">
                  <c:v>#N/A</c:v>
                </c:pt>
                <c:pt idx="5885">
                  <c:v>#N/A</c:v>
                </c:pt>
                <c:pt idx="5886">
                  <c:v>#N/A</c:v>
                </c:pt>
                <c:pt idx="5887">
                  <c:v>#N/A</c:v>
                </c:pt>
                <c:pt idx="5888">
                  <c:v>#N/A</c:v>
                </c:pt>
                <c:pt idx="5889">
                  <c:v>#N/A</c:v>
                </c:pt>
                <c:pt idx="5890">
                  <c:v>#N/A</c:v>
                </c:pt>
                <c:pt idx="5891">
                  <c:v>#N/A</c:v>
                </c:pt>
                <c:pt idx="5892">
                  <c:v>#N/A</c:v>
                </c:pt>
                <c:pt idx="5893">
                  <c:v>#N/A</c:v>
                </c:pt>
                <c:pt idx="5894">
                  <c:v>#N/A</c:v>
                </c:pt>
                <c:pt idx="5895">
                  <c:v>#N/A</c:v>
                </c:pt>
                <c:pt idx="5896">
                  <c:v>#N/A</c:v>
                </c:pt>
                <c:pt idx="5897">
                  <c:v>#N/A</c:v>
                </c:pt>
                <c:pt idx="5898">
                  <c:v>#N/A</c:v>
                </c:pt>
                <c:pt idx="5899">
                  <c:v>#N/A</c:v>
                </c:pt>
                <c:pt idx="5900">
                  <c:v>#N/A</c:v>
                </c:pt>
                <c:pt idx="5901">
                  <c:v>#N/A</c:v>
                </c:pt>
                <c:pt idx="5902">
                  <c:v>#N/A</c:v>
                </c:pt>
                <c:pt idx="5903">
                  <c:v>#N/A</c:v>
                </c:pt>
                <c:pt idx="5904">
                  <c:v>#N/A</c:v>
                </c:pt>
                <c:pt idx="5905">
                  <c:v>#N/A</c:v>
                </c:pt>
                <c:pt idx="5906">
                  <c:v>#N/A</c:v>
                </c:pt>
                <c:pt idx="5907">
                  <c:v>#N/A</c:v>
                </c:pt>
                <c:pt idx="5908">
                  <c:v>#N/A</c:v>
                </c:pt>
                <c:pt idx="5909">
                  <c:v>#N/A</c:v>
                </c:pt>
                <c:pt idx="5910">
                  <c:v>#N/A</c:v>
                </c:pt>
                <c:pt idx="5911">
                  <c:v>#N/A</c:v>
                </c:pt>
                <c:pt idx="5912">
                  <c:v>#N/A</c:v>
                </c:pt>
                <c:pt idx="5913">
                  <c:v>#N/A</c:v>
                </c:pt>
                <c:pt idx="5914">
                  <c:v>#N/A</c:v>
                </c:pt>
                <c:pt idx="5915">
                  <c:v>#N/A</c:v>
                </c:pt>
                <c:pt idx="5916">
                  <c:v>#N/A</c:v>
                </c:pt>
                <c:pt idx="5917">
                  <c:v>#N/A</c:v>
                </c:pt>
                <c:pt idx="5918">
                  <c:v>#N/A</c:v>
                </c:pt>
                <c:pt idx="5919">
                  <c:v>#N/A</c:v>
                </c:pt>
                <c:pt idx="5920">
                  <c:v>#N/A</c:v>
                </c:pt>
                <c:pt idx="5921">
                  <c:v>#N/A</c:v>
                </c:pt>
                <c:pt idx="5922">
                  <c:v>#N/A</c:v>
                </c:pt>
                <c:pt idx="5923">
                  <c:v>#N/A</c:v>
                </c:pt>
                <c:pt idx="5924">
                  <c:v>#N/A</c:v>
                </c:pt>
                <c:pt idx="5925">
                  <c:v>#N/A</c:v>
                </c:pt>
                <c:pt idx="5926">
                  <c:v>#N/A</c:v>
                </c:pt>
                <c:pt idx="5927">
                  <c:v>#N/A</c:v>
                </c:pt>
                <c:pt idx="5928">
                  <c:v>#N/A</c:v>
                </c:pt>
                <c:pt idx="5929">
                  <c:v>#N/A</c:v>
                </c:pt>
                <c:pt idx="5930">
                  <c:v>#N/A</c:v>
                </c:pt>
                <c:pt idx="5931">
                  <c:v>#N/A</c:v>
                </c:pt>
                <c:pt idx="5932">
                  <c:v>#N/A</c:v>
                </c:pt>
                <c:pt idx="5933">
                  <c:v>#N/A</c:v>
                </c:pt>
                <c:pt idx="5934">
                  <c:v>#N/A</c:v>
                </c:pt>
                <c:pt idx="5935">
                  <c:v>#N/A</c:v>
                </c:pt>
                <c:pt idx="5936">
                  <c:v>#N/A</c:v>
                </c:pt>
                <c:pt idx="5937">
                  <c:v>#N/A</c:v>
                </c:pt>
                <c:pt idx="5938">
                  <c:v>#N/A</c:v>
                </c:pt>
                <c:pt idx="5939">
                  <c:v>#N/A</c:v>
                </c:pt>
                <c:pt idx="5940">
                  <c:v>#N/A</c:v>
                </c:pt>
                <c:pt idx="5941">
                  <c:v>#N/A</c:v>
                </c:pt>
                <c:pt idx="5942">
                  <c:v>#N/A</c:v>
                </c:pt>
                <c:pt idx="5943">
                  <c:v>#N/A</c:v>
                </c:pt>
                <c:pt idx="5944">
                  <c:v>#N/A</c:v>
                </c:pt>
                <c:pt idx="5945">
                  <c:v>#N/A</c:v>
                </c:pt>
                <c:pt idx="5946">
                  <c:v>#N/A</c:v>
                </c:pt>
                <c:pt idx="5947">
                  <c:v>#N/A</c:v>
                </c:pt>
                <c:pt idx="5948">
                  <c:v>#N/A</c:v>
                </c:pt>
                <c:pt idx="5949">
                  <c:v>#N/A</c:v>
                </c:pt>
                <c:pt idx="5950">
                  <c:v>#N/A</c:v>
                </c:pt>
                <c:pt idx="5951">
                  <c:v>#N/A</c:v>
                </c:pt>
                <c:pt idx="5952">
                  <c:v>#N/A</c:v>
                </c:pt>
                <c:pt idx="5953">
                  <c:v>#N/A</c:v>
                </c:pt>
                <c:pt idx="5954">
                  <c:v>#N/A</c:v>
                </c:pt>
                <c:pt idx="5955">
                  <c:v>#N/A</c:v>
                </c:pt>
                <c:pt idx="5956">
                  <c:v>#N/A</c:v>
                </c:pt>
                <c:pt idx="5957">
                  <c:v>#N/A</c:v>
                </c:pt>
                <c:pt idx="5958">
                  <c:v>#N/A</c:v>
                </c:pt>
                <c:pt idx="5959">
                  <c:v>#N/A</c:v>
                </c:pt>
                <c:pt idx="5960">
                  <c:v>#N/A</c:v>
                </c:pt>
                <c:pt idx="5961">
                  <c:v>#N/A</c:v>
                </c:pt>
                <c:pt idx="5962">
                  <c:v>#N/A</c:v>
                </c:pt>
                <c:pt idx="5963">
                  <c:v>#N/A</c:v>
                </c:pt>
                <c:pt idx="5964">
                  <c:v>#N/A</c:v>
                </c:pt>
                <c:pt idx="5965">
                  <c:v>#N/A</c:v>
                </c:pt>
                <c:pt idx="5966">
                  <c:v>#N/A</c:v>
                </c:pt>
                <c:pt idx="5967">
                  <c:v>#N/A</c:v>
                </c:pt>
                <c:pt idx="5968">
                  <c:v>#N/A</c:v>
                </c:pt>
                <c:pt idx="5969">
                  <c:v>#N/A</c:v>
                </c:pt>
                <c:pt idx="5970">
                  <c:v>#N/A</c:v>
                </c:pt>
                <c:pt idx="5971">
                  <c:v>#N/A</c:v>
                </c:pt>
                <c:pt idx="5972">
                  <c:v>#N/A</c:v>
                </c:pt>
                <c:pt idx="5973">
                  <c:v>#N/A</c:v>
                </c:pt>
                <c:pt idx="5974">
                  <c:v>#N/A</c:v>
                </c:pt>
                <c:pt idx="5975">
                  <c:v>#N/A</c:v>
                </c:pt>
                <c:pt idx="5976">
                  <c:v>#N/A</c:v>
                </c:pt>
                <c:pt idx="5977">
                  <c:v>#N/A</c:v>
                </c:pt>
                <c:pt idx="5978">
                  <c:v>#N/A</c:v>
                </c:pt>
                <c:pt idx="5979">
                  <c:v>#N/A</c:v>
                </c:pt>
                <c:pt idx="5980">
                  <c:v>#N/A</c:v>
                </c:pt>
                <c:pt idx="5981">
                  <c:v>#N/A</c:v>
                </c:pt>
                <c:pt idx="5982">
                  <c:v>#N/A</c:v>
                </c:pt>
                <c:pt idx="5983">
                  <c:v>#N/A</c:v>
                </c:pt>
                <c:pt idx="5984">
                  <c:v>#N/A</c:v>
                </c:pt>
                <c:pt idx="5985">
                  <c:v>#N/A</c:v>
                </c:pt>
                <c:pt idx="5986">
                  <c:v>#N/A</c:v>
                </c:pt>
                <c:pt idx="5987">
                  <c:v>#N/A</c:v>
                </c:pt>
                <c:pt idx="5988">
                  <c:v>#N/A</c:v>
                </c:pt>
                <c:pt idx="5989">
                  <c:v>#N/A</c:v>
                </c:pt>
                <c:pt idx="5990">
                  <c:v>#N/A</c:v>
                </c:pt>
                <c:pt idx="5991">
                  <c:v>#N/A</c:v>
                </c:pt>
                <c:pt idx="5992">
                  <c:v>#N/A</c:v>
                </c:pt>
                <c:pt idx="5993">
                  <c:v>#N/A</c:v>
                </c:pt>
                <c:pt idx="5994">
                  <c:v>#N/A</c:v>
                </c:pt>
                <c:pt idx="5995">
                  <c:v>#N/A</c:v>
                </c:pt>
                <c:pt idx="5996">
                  <c:v>#N/A</c:v>
                </c:pt>
                <c:pt idx="5997">
                  <c:v>#N/A</c:v>
                </c:pt>
                <c:pt idx="5998">
                  <c:v>#N/A</c:v>
                </c:pt>
                <c:pt idx="5999">
                  <c:v>#N/A</c:v>
                </c:pt>
                <c:pt idx="6000">
                  <c:v>#N/A</c:v>
                </c:pt>
                <c:pt idx="6001">
                  <c:v>#N/A</c:v>
                </c:pt>
                <c:pt idx="6002">
                  <c:v>#N/A</c:v>
                </c:pt>
                <c:pt idx="6003">
                  <c:v>#N/A</c:v>
                </c:pt>
                <c:pt idx="6004">
                  <c:v>#N/A</c:v>
                </c:pt>
                <c:pt idx="6005">
                  <c:v>#N/A</c:v>
                </c:pt>
                <c:pt idx="6006">
                  <c:v>#N/A</c:v>
                </c:pt>
                <c:pt idx="6007">
                  <c:v>#N/A</c:v>
                </c:pt>
                <c:pt idx="6008">
                  <c:v>#N/A</c:v>
                </c:pt>
                <c:pt idx="6009">
                  <c:v>#N/A</c:v>
                </c:pt>
                <c:pt idx="6010">
                  <c:v>#N/A</c:v>
                </c:pt>
                <c:pt idx="6011">
                  <c:v>#N/A</c:v>
                </c:pt>
                <c:pt idx="6012">
                  <c:v>#N/A</c:v>
                </c:pt>
                <c:pt idx="6013">
                  <c:v>#N/A</c:v>
                </c:pt>
                <c:pt idx="6014">
                  <c:v>#N/A</c:v>
                </c:pt>
                <c:pt idx="6015">
                  <c:v>#N/A</c:v>
                </c:pt>
                <c:pt idx="6016">
                  <c:v>#N/A</c:v>
                </c:pt>
                <c:pt idx="6017">
                  <c:v>#N/A</c:v>
                </c:pt>
                <c:pt idx="6018">
                  <c:v>#N/A</c:v>
                </c:pt>
                <c:pt idx="6019">
                  <c:v>#N/A</c:v>
                </c:pt>
                <c:pt idx="6020">
                  <c:v>#N/A</c:v>
                </c:pt>
                <c:pt idx="6021">
                  <c:v>#N/A</c:v>
                </c:pt>
                <c:pt idx="6022">
                  <c:v>#N/A</c:v>
                </c:pt>
                <c:pt idx="6023">
                  <c:v>#N/A</c:v>
                </c:pt>
                <c:pt idx="6024">
                  <c:v>#N/A</c:v>
                </c:pt>
                <c:pt idx="6025">
                  <c:v>#N/A</c:v>
                </c:pt>
                <c:pt idx="6026">
                  <c:v>#N/A</c:v>
                </c:pt>
                <c:pt idx="6027">
                  <c:v>#N/A</c:v>
                </c:pt>
                <c:pt idx="6028">
                  <c:v>#N/A</c:v>
                </c:pt>
                <c:pt idx="6029">
                  <c:v>#N/A</c:v>
                </c:pt>
                <c:pt idx="6030">
                  <c:v>#N/A</c:v>
                </c:pt>
                <c:pt idx="6031">
                  <c:v>#N/A</c:v>
                </c:pt>
                <c:pt idx="6032">
                  <c:v>#N/A</c:v>
                </c:pt>
                <c:pt idx="6033">
                  <c:v>#N/A</c:v>
                </c:pt>
                <c:pt idx="6034">
                  <c:v>#N/A</c:v>
                </c:pt>
                <c:pt idx="6035">
                  <c:v>#N/A</c:v>
                </c:pt>
                <c:pt idx="6036">
                  <c:v>#N/A</c:v>
                </c:pt>
                <c:pt idx="6037">
                  <c:v>#N/A</c:v>
                </c:pt>
                <c:pt idx="6038">
                  <c:v>#N/A</c:v>
                </c:pt>
                <c:pt idx="6039">
                  <c:v>#N/A</c:v>
                </c:pt>
                <c:pt idx="6040">
                  <c:v>#N/A</c:v>
                </c:pt>
                <c:pt idx="6041">
                  <c:v>#N/A</c:v>
                </c:pt>
                <c:pt idx="6042">
                  <c:v>#N/A</c:v>
                </c:pt>
                <c:pt idx="6043">
                  <c:v>#N/A</c:v>
                </c:pt>
                <c:pt idx="6044">
                  <c:v>#N/A</c:v>
                </c:pt>
                <c:pt idx="6045">
                  <c:v>#N/A</c:v>
                </c:pt>
                <c:pt idx="6046">
                  <c:v>#N/A</c:v>
                </c:pt>
                <c:pt idx="6047">
                  <c:v>#N/A</c:v>
                </c:pt>
                <c:pt idx="6048">
                  <c:v>#N/A</c:v>
                </c:pt>
                <c:pt idx="6049">
                  <c:v>#N/A</c:v>
                </c:pt>
                <c:pt idx="6050">
                  <c:v>#N/A</c:v>
                </c:pt>
                <c:pt idx="6051">
                  <c:v>#N/A</c:v>
                </c:pt>
                <c:pt idx="6052">
                  <c:v>#N/A</c:v>
                </c:pt>
                <c:pt idx="6053">
                  <c:v>#N/A</c:v>
                </c:pt>
                <c:pt idx="6054">
                  <c:v>#N/A</c:v>
                </c:pt>
                <c:pt idx="6055">
                  <c:v>#N/A</c:v>
                </c:pt>
                <c:pt idx="6056">
                  <c:v>#N/A</c:v>
                </c:pt>
                <c:pt idx="6057">
                  <c:v>#N/A</c:v>
                </c:pt>
                <c:pt idx="6058">
                  <c:v>#N/A</c:v>
                </c:pt>
                <c:pt idx="6059">
                  <c:v>#N/A</c:v>
                </c:pt>
                <c:pt idx="6060">
                  <c:v>#N/A</c:v>
                </c:pt>
                <c:pt idx="6061">
                  <c:v>#N/A</c:v>
                </c:pt>
                <c:pt idx="6062">
                  <c:v>#N/A</c:v>
                </c:pt>
                <c:pt idx="6063">
                  <c:v>#N/A</c:v>
                </c:pt>
                <c:pt idx="6064">
                  <c:v>#N/A</c:v>
                </c:pt>
                <c:pt idx="6065">
                  <c:v>#N/A</c:v>
                </c:pt>
                <c:pt idx="6066">
                  <c:v>#N/A</c:v>
                </c:pt>
                <c:pt idx="6067">
                  <c:v>#N/A</c:v>
                </c:pt>
                <c:pt idx="6068">
                  <c:v>#N/A</c:v>
                </c:pt>
                <c:pt idx="6069">
                  <c:v>#N/A</c:v>
                </c:pt>
                <c:pt idx="6070">
                  <c:v>#N/A</c:v>
                </c:pt>
                <c:pt idx="6071">
                  <c:v>#N/A</c:v>
                </c:pt>
                <c:pt idx="6072">
                  <c:v>#N/A</c:v>
                </c:pt>
                <c:pt idx="6073">
                  <c:v>#N/A</c:v>
                </c:pt>
                <c:pt idx="6074">
                  <c:v>#N/A</c:v>
                </c:pt>
                <c:pt idx="6075">
                  <c:v>#N/A</c:v>
                </c:pt>
                <c:pt idx="6076">
                  <c:v>#N/A</c:v>
                </c:pt>
                <c:pt idx="6077">
                  <c:v>#N/A</c:v>
                </c:pt>
                <c:pt idx="6078">
                  <c:v>#N/A</c:v>
                </c:pt>
                <c:pt idx="6079">
                  <c:v>#N/A</c:v>
                </c:pt>
                <c:pt idx="6080">
                  <c:v>#N/A</c:v>
                </c:pt>
                <c:pt idx="6081">
                  <c:v>#N/A</c:v>
                </c:pt>
                <c:pt idx="6082">
                  <c:v>#N/A</c:v>
                </c:pt>
                <c:pt idx="6083">
                  <c:v>#N/A</c:v>
                </c:pt>
                <c:pt idx="6084">
                  <c:v>#N/A</c:v>
                </c:pt>
                <c:pt idx="6085">
                  <c:v>#N/A</c:v>
                </c:pt>
                <c:pt idx="6086">
                  <c:v>#N/A</c:v>
                </c:pt>
                <c:pt idx="6087">
                  <c:v>#N/A</c:v>
                </c:pt>
                <c:pt idx="6088">
                  <c:v>#N/A</c:v>
                </c:pt>
                <c:pt idx="6089">
                  <c:v>#N/A</c:v>
                </c:pt>
                <c:pt idx="6090">
                  <c:v>#N/A</c:v>
                </c:pt>
                <c:pt idx="6091">
                  <c:v>#N/A</c:v>
                </c:pt>
                <c:pt idx="6092">
                  <c:v>#N/A</c:v>
                </c:pt>
                <c:pt idx="6093">
                  <c:v>#N/A</c:v>
                </c:pt>
                <c:pt idx="6094">
                  <c:v>#N/A</c:v>
                </c:pt>
                <c:pt idx="6095">
                  <c:v>#N/A</c:v>
                </c:pt>
                <c:pt idx="6096">
                  <c:v>#N/A</c:v>
                </c:pt>
                <c:pt idx="6097">
                  <c:v>#N/A</c:v>
                </c:pt>
                <c:pt idx="6098">
                  <c:v>#N/A</c:v>
                </c:pt>
                <c:pt idx="6099">
                  <c:v>#N/A</c:v>
                </c:pt>
                <c:pt idx="6100">
                  <c:v>#N/A</c:v>
                </c:pt>
                <c:pt idx="6101">
                  <c:v>#N/A</c:v>
                </c:pt>
                <c:pt idx="6102">
                  <c:v>#N/A</c:v>
                </c:pt>
                <c:pt idx="6103">
                  <c:v>#N/A</c:v>
                </c:pt>
                <c:pt idx="6104">
                  <c:v>#N/A</c:v>
                </c:pt>
                <c:pt idx="6105">
                  <c:v>#N/A</c:v>
                </c:pt>
                <c:pt idx="6106">
                  <c:v>#N/A</c:v>
                </c:pt>
                <c:pt idx="6107">
                  <c:v>#N/A</c:v>
                </c:pt>
                <c:pt idx="6108">
                  <c:v>#N/A</c:v>
                </c:pt>
                <c:pt idx="6109">
                  <c:v>#N/A</c:v>
                </c:pt>
                <c:pt idx="6110">
                  <c:v>#N/A</c:v>
                </c:pt>
                <c:pt idx="6111">
                  <c:v>#N/A</c:v>
                </c:pt>
                <c:pt idx="6112">
                  <c:v>#N/A</c:v>
                </c:pt>
                <c:pt idx="6113">
                  <c:v>#N/A</c:v>
                </c:pt>
                <c:pt idx="6114">
                  <c:v>#N/A</c:v>
                </c:pt>
                <c:pt idx="6115">
                  <c:v>#N/A</c:v>
                </c:pt>
                <c:pt idx="6116">
                  <c:v>#N/A</c:v>
                </c:pt>
                <c:pt idx="6117">
                  <c:v>#N/A</c:v>
                </c:pt>
                <c:pt idx="6118">
                  <c:v>#N/A</c:v>
                </c:pt>
                <c:pt idx="6119">
                  <c:v>#N/A</c:v>
                </c:pt>
                <c:pt idx="6120">
                  <c:v>#N/A</c:v>
                </c:pt>
                <c:pt idx="6121">
                  <c:v>#N/A</c:v>
                </c:pt>
                <c:pt idx="6122">
                  <c:v>#N/A</c:v>
                </c:pt>
                <c:pt idx="6123">
                  <c:v>#N/A</c:v>
                </c:pt>
                <c:pt idx="6124">
                  <c:v>#N/A</c:v>
                </c:pt>
                <c:pt idx="6125">
                  <c:v>#N/A</c:v>
                </c:pt>
                <c:pt idx="6126">
                  <c:v>#N/A</c:v>
                </c:pt>
                <c:pt idx="6127">
                  <c:v>#N/A</c:v>
                </c:pt>
                <c:pt idx="6128">
                  <c:v>#N/A</c:v>
                </c:pt>
                <c:pt idx="6129">
                  <c:v>#N/A</c:v>
                </c:pt>
                <c:pt idx="6130">
                  <c:v>#N/A</c:v>
                </c:pt>
                <c:pt idx="6131">
                  <c:v>#N/A</c:v>
                </c:pt>
                <c:pt idx="6132">
                  <c:v>#N/A</c:v>
                </c:pt>
                <c:pt idx="6133">
                  <c:v>#N/A</c:v>
                </c:pt>
                <c:pt idx="6134">
                  <c:v>#N/A</c:v>
                </c:pt>
                <c:pt idx="6135">
                  <c:v>#N/A</c:v>
                </c:pt>
                <c:pt idx="6136">
                  <c:v>#N/A</c:v>
                </c:pt>
                <c:pt idx="6137">
                  <c:v>#N/A</c:v>
                </c:pt>
                <c:pt idx="6138">
                  <c:v>#N/A</c:v>
                </c:pt>
                <c:pt idx="6139">
                  <c:v>#N/A</c:v>
                </c:pt>
                <c:pt idx="6140">
                  <c:v>#N/A</c:v>
                </c:pt>
                <c:pt idx="6141">
                  <c:v>#N/A</c:v>
                </c:pt>
                <c:pt idx="6142">
                  <c:v>#N/A</c:v>
                </c:pt>
                <c:pt idx="6143">
                  <c:v>#N/A</c:v>
                </c:pt>
                <c:pt idx="6144">
                  <c:v>#N/A</c:v>
                </c:pt>
                <c:pt idx="6145">
                  <c:v>#N/A</c:v>
                </c:pt>
                <c:pt idx="6146">
                  <c:v>#N/A</c:v>
                </c:pt>
                <c:pt idx="6147">
                  <c:v>#N/A</c:v>
                </c:pt>
                <c:pt idx="6148">
                  <c:v>#N/A</c:v>
                </c:pt>
                <c:pt idx="6149">
                  <c:v>#N/A</c:v>
                </c:pt>
                <c:pt idx="6150">
                  <c:v>#N/A</c:v>
                </c:pt>
                <c:pt idx="6151">
                  <c:v>#N/A</c:v>
                </c:pt>
                <c:pt idx="6152">
                  <c:v>#N/A</c:v>
                </c:pt>
                <c:pt idx="6153">
                  <c:v>#N/A</c:v>
                </c:pt>
                <c:pt idx="6154">
                  <c:v>#N/A</c:v>
                </c:pt>
                <c:pt idx="6155">
                  <c:v>#N/A</c:v>
                </c:pt>
                <c:pt idx="6156">
                  <c:v>#N/A</c:v>
                </c:pt>
                <c:pt idx="6157">
                  <c:v>#N/A</c:v>
                </c:pt>
                <c:pt idx="6158">
                  <c:v>#N/A</c:v>
                </c:pt>
                <c:pt idx="6159">
                  <c:v>#N/A</c:v>
                </c:pt>
                <c:pt idx="6160">
                  <c:v>#N/A</c:v>
                </c:pt>
                <c:pt idx="6161">
                  <c:v>#N/A</c:v>
                </c:pt>
                <c:pt idx="6162">
                  <c:v>#N/A</c:v>
                </c:pt>
                <c:pt idx="6163">
                  <c:v>#N/A</c:v>
                </c:pt>
                <c:pt idx="6164">
                  <c:v>#N/A</c:v>
                </c:pt>
                <c:pt idx="6165">
                  <c:v>#N/A</c:v>
                </c:pt>
                <c:pt idx="6166">
                  <c:v>#N/A</c:v>
                </c:pt>
                <c:pt idx="6167">
                  <c:v>#N/A</c:v>
                </c:pt>
                <c:pt idx="6168">
                  <c:v>#N/A</c:v>
                </c:pt>
                <c:pt idx="6169">
                  <c:v>#N/A</c:v>
                </c:pt>
                <c:pt idx="6170">
                  <c:v>#N/A</c:v>
                </c:pt>
                <c:pt idx="6171">
                  <c:v>#N/A</c:v>
                </c:pt>
                <c:pt idx="6172">
                  <c:v>#N/A</c:v>
                </c:pt>
                <c:pt idx="6173">
                  <c:v>#N/A</c:v>
                </c:pt>
                <c:pt idx="6174">
                  <c:v>#N/A</c:v>
                </c:pt>
                <c:pt idx="6175">
                  <c:v>#N/A</c:v>
                </c:pt>
                <c:pt idx="6176">
                  <c:v>#N/A</c:v>
                </c:pt>
                <c:pt idx="6177">
                  <c:v>#N/A</c:v>
                </c:pt>
                <c:pt idx="6178">
                  <c:v>#N/A</c:v>
                </c:pt>
                <c:pt idx="6179">
                  <c:v>#N/A</c:v>
                </c:pt>
                <c:pt idx="6180">
                  <c:v>#N/A</c:v>
                </c:pt>
                <c:pt idx="6181">
                  <c:v>#N/A</c:v>
                </c:pt>
                <c:pt idx="6182">
                  <c:v>#N/A</c:v>
                </c:pt>
                <c:pt idx="6183">
                  <c:v>#N/A</c:v>
                </c:pt>
                <c:pt idx="6184">
                  <c:v>#N/A</c:v>
                </c:pt>
                <c:pt idx="6185">
                  <c:v>#N/A</c:v>
                </c:pt>
                <c:pt idx="6186">
                  <c:v>#N/A</c:v>
                </c:pt>
                <c:pt idx="6187">
                  <c:v>#N/A</c:v>
                </c:pt>
                <c:pt idx="6188">
                  <c:v>#N/A</c:v>
                </c:pt>
                <c:pt idx="6189">
                  <c:v>#N/A</c:v>
                </c:pt>
                <c:pt idx="6190">
                  <c:v>#N/A</c:v>
                </c:pt>
                <c:pt idx="6191">
                  <c:v>#N/A</c:v>
                </c:pt>
                <c:pt idx="6192">
                  <c:v>#N/A</c:v>
                </c:pt>
                <c:pt idx="6193">
                  <c:v>#N/A</c:v>
                </c:pt>
                <c:pt idx="6194">
                  <c:v>#N/A</c:v>
                </c:pt>
                <c:pt idx="6195">
                  <c:v>#N/A</c:v>
                </c:pt>
                <c:pt idx="6196">
                  <c:v>#N/A</c:v>
                </c:pt>
                <c:pt idx="6197">
                  <c:v>#N/A</c:v>
                </c:pt>
                <c:pt idx="6198">
                  <c:v>#N/A</c:v>
                </c:pt>
                <c:pt idx="6199">
                  <c:v>#N/A</c:v>
                </c:pt>
                <c:pt idx="6200">
                  <c:v>#N/A</c:v>
                </c:pt>
                <c:pt idx="6201">
                  <c:v>#N/A</c:v>
                </c:pt>
                <c:pt idx="6202">
                  <c:v>#N/A</c:v>
                </c:pt>
                <c:pt idx="6203">
                  <c:v>#N/A</c:v>
                </c:pt>
                <c:pt idx="6204">
                  <c:v>#N/A</c:v>
                </c:pt>
                <c:pt idx="6205">
                  <c:v>#N/A</c:v>
                </c:pt>
                <c:pt idx="6206">
                  <c:v>#N/A</c:v>
                </c:pt>
                <c:pt idx="6207">
                  <c:v>#N/A</c:v>
                </c:pt>
                <c:pt idx="6208">
                  <c:v>#N/A</c:v>
                </c:pt>
                <c:pt idx="6209">
                  <c:v>#N/A</c:v>
                </c:pt>
                <c:pt idx="6210">
                  <c:v>#N/A</c:v>
                </c:pt>
                <c:pt idx="6211">
                  <c:v>#N/A</c:v>
                </c:pt>
                <c:pt idx="6212">
                  <c:v>#N/A</c:v>
                </c:pt>
                <c:pt idx="6213">
                  <c:v>#N/A</c:v>
                </c:pt>
                <c:pt idx="6214">
                  <c:v>#N/A</c:v>
                </c:pt>
                <c:pt idx="6215">
                  <c:v>#N/A</c:v>
                </c:pt>
                <c:pt idx="6216">
                  <c:v>#N/A</c:v>
                </c:pt>
                <c:pt idx="6217">
                  <c:v>#N/A</c:v>
                </c:pt>
                <c:pt idx="6218">
                  <c:v>#N/A</c:v>
                </c:pt>
                <c:pt idx="6219">
                  <c:v>#N/A</c:v>
                </c:pt>
                <c:pt idx="6220">
                  <c:v>#N/A</c:v>
                </c:pt>
                <c:pt idx="6221">
                  <c:v>#N/A</c:v>
                </c:pt>
                <c:pt idx="6222">
                  <c:v>#N/A</c:v>
                </c:pt>
                <c:pt idx="6223">
                  <c:v>#N/A</c:v>
                </c:pt>
                <c:pt idx="6224">
                  <c:v>#N/A</c:v>
                </c:pt>
                <c:pt idx="6225">
                  <c:v>#N/A</c:v>
                </c:pt>
                <c:pt idx="6226">
                  <c:v>#N/A</c:v>
                </c:pt>
                <c:pt idx="6227">
                  <c:v>#N/A</c:v>
                </c:pt>
                <c:pt idx="6228">
                  <c:v>#N/A</c:v>
                </c:pt>
                <c:pt idx="6229">
                  <c:v>#N/A</c:v>
                </c:pt>
                <c:pt idx="6230">
                  <c:v>#N/A</c:v>
                </c:pt>
                <c:pt idx="6231">
                  <c:v>#N/A</c:v>
                </c:pt>
                <c:pt idx="6232">
                  <c:v>#N/A</c:v>
                </c:pt>
                <c:pt idx="6233">
                  <c:v>#N/A</c:v>
                </c:pt>
                <c:pt idx="6234">
                  <c:v>#N/A</c:v>
                </c:pt>
                <c:pt idx="6235">
                  <c:v>#N/A</c:v>
                </c:pt>
                <c:pt idx="6236">
                  <c:v>#N/A</c:v>
                </c:pt>
                <c:pt idx="6237">
                  <c:v>#N/A</c:v>
                </c:pt>
                <c:pt idx="6238">
                  <c:v>#N/A</c:v>
                </c:pt>
                <c:pt idx="6239">
                  <c:v>#N/A</c:v>
                </c:pt>
                <c:pt idx="6240">
                  <c:v>#N/A</c:v>
                </c:pt>
                <c:pt idx="6241">
                  <c:v>#N/A</c:v>
                </c:pt>
                <c:pt idx="6242">
                  <c:v>#N/A</c:v>
                </c:pt>
                <c:pt idx="6243">
                  <c:v>#N/A</c:v>
                </c:pt>
                <c:pt idx="6244">
                  <c:v>#N/A</c:v>
                </c:pt>
                <c:pt idx="6245">
                  <c:v>#N/A</c:v>
                </c:pt>
                <c:pt idx="6246">
                  <c:v>#N/A</c:v>
                </c:pt>
                <c:pt idx="6247">
                  <c:v>#N/A</c:v>
                </c:pt>
                <c:pt idx="6248">
                  <c:v>#N/A</c:v>
                </c:pt>
                <c:pt idx="6249">
                  <c:v>#N/A</c:v>
                </c:pt>
                <c:pt idx="6250">
                  <c:v>#N/A</c:v>
                </c:pt>
                <c:pt idx="6251">
                  <c:v>#N/A</c:v>
                </c:pt>
                <c:pt idx="6252">
                  <c:v>#N/A</c:v>
                </c:pt>
                <c:pt idx="6253">
                  <c:v>#N/A</c:v>
                </c:pt>
                <c:pt idx="6254">
                  <c:v>#N/A</c:v>
                </c:pt>
                <c:pt idx="6255">
                  <c:v>#N/A</c:v>
                </c:pt>
                <c:pt idx="6256">
                  <c:v>#N/A</c:v>
                </c:pt>
                <c:pt idx="6257">
                  <c:v>#N/A</c:v>
                </c:pt>
                <c:pt idx="6258">
                  <c:v>#N/A</c:v>
                </c:pt>
                <c:pt idx="6259">
                  <c:v>#N/A</c:v>
                </c:pt>
                <c:pt idx="6260">
                  <c:v>#N/A</c:v>
                </c:pt>
                <c:pt idx="6261">
                  <c:v>#N/A</c:v>
                </c:pt>
                <c:pt idx="6262">
                  <c:v>#N/A</c:v>
                </c:pt>
                <c:pt idx="6263">
                  <c:v>#N/A</c:v>
                </c:pt>
                <c:pt idx="6264">
                  <c:v>#N/A</c:v>
                </c:pt>
                <c:pt idx="6265">
                  <c:v>#N/A</c:v>
                </c:pt>
                <c:pt idx="6266">
                  <c:v>#N/A</c:v>
                </c:pt>
                <c:pt idx="6267">
                  <c:v>#N/A</c:v>
                </c:pt>
                <c:pt idx="6268">
                  <c:v>#N/A</c:v>
                </c:pt>
                <c:pt idx="6269">
                  <c:v>#N/A</c:v>
                </c:pt>
                <c:pt idx="6270">
                  <c:v>#N/A</c:v>
                </c:pt>
                <c:pt idx="6271">
                  <c:v>#N/A</c:v>
                </c:pt>
                <c:pt idx="6272">
                  <c:v>#N/A</c:v>
                </c:pt>
                <c:pt idx="6273">
                  <c:v>#N/A</c:v>
                </c:pt>
                <c:pt idx="6274">
                  <c:v>#N/A</c:v>
                </c:pt>
                <c:pt idx="6275">
                  <c:v>#N/A</c:v>
                </c:pt>
                <c:pt idx="6276">
                  <c:v>#N/A</c:v>
                </c:pt>
                <c:pt idx="6277">
                  <c:v>#N/A</c:v>
                </c:pt>
                <c:pt idx="6278">
                  <c:v>#N/A</c:v>
                </c:pt>
                <c:pt idx="6279">
                  <c:v>#N/A</c:v>
                </c:pt>
                <c:pt idx="6280">
                  <c:v>#N/A</c:v>
                </c:pt>
                <c:pt idx="6281">
                  <c:v>#N/A</c:v>
                </c:pt>
                <c:pt idx="6282">
                  <c:v>#N/A</c:v>
                </c:pt>
                <c:pt idx="6283">
                  <c:v>#N/A</c:v>
                </c:pt>
                <c:pt idx="6284">
                  <c:v>#N/A</c:v>
                </c:pt>
                <c:pt idx="6285">
                  <c:v>#N/A</c:v>
                </c:pt>
                <c:pt idx="6286">
                  <c:v>#N/A</c:v>
                </c:pt>
                <c:pt idx="6287">
                  <c:v>#N/A</c:v>
                </c:pt>
                <c:pt idx="6288">
                  <c:v>#N/A</c:v>
                </c:pt>
                <c:pt idx="6289">
                  <c:v>#N/A</c:v>
                </c:pt>
                <c:pt idx="6290">
                  <c:v>#N/A</c:v>
                </c:pt>
                <c:pt idx="6291">
                  <c:v>#N/A</c:v>
                </c:pt>
                <c:pt idx="6292">
                  <c:v>#N/A</c:v>
                </c:pt>
                <c:pt idx="6293">
                  <c:v>#N/A</c:v>
                </c:pt>
                <c:pt idx="6294">
                  <c:v>#N/A</c:v>
                </c:pt>
                <c:pt idx="6295">
                  <c:v>#N/A</c:v>
                </c:pt>
                <c:pt idx="6296">
                  <c:v>#N/A</c:v>
                </c:pt>
                <c:pt idx="6297">
                  <c:v>#N/A</c:v>
                </c:pt>
                <c:pt idx="6298">
                  <c:v>#N/A</c:v>
                </c:pt>
                <c:pt idx="6299">
                  <c:v>#N/A</c:v>
                </c:pt>
                <c:pt idx="6300">
                  <c:v>#N/A</c:v>
                </c:pt>
                <c:pt idx="6301">
                  <c:v>#N/A</c:v>
                </c:pt>
                <c:pt idx="6302">
                  <c:v>#N/A</c:v>
                </c:pt>
                <c:pt idx="6303">
                  <c:v>#N/A</c:v>
                </c:pt>
                <c:pt idx="6304">
                  <c:v>#N/A</c:v>
                </c:pt>
                <c:pt idx="6305">
                  <c:v>#N/A</c:v>
                </c:pt>
                <c:pt idx="6306">
                  <c:v>#N/A</c:v>
                </c:pt>
                <c:pt idx="6307">
                  <c:v>#N/A</c:v>
                </c:pt>
                <c:pt idx="6308">
                  <c:v>#N/A</c:v>
                </c:pt>
                <c:pt idx="6309">
                  <c:v>#N/A</c:v>
                </c:pt>
                <c:pt idx="6310">
                  <c:v>#N/A</c:v>
                </c:pt>
                <c:pt idx="6311">
                  <c:v>#N/A</c:v>
                </c:pt>
                <c:pt idx="6312">
                  <c:v>#N/A</c:v>
                </c:pt>
                <c:pt idx="6313">
                  <c:v>#N/A</c:v>
                </c:pt>
                <c:pt idx="6314">
                  <c:v>#N/A</c:v>
                </c:pt>
                <c:pt idx="6315">
                  <c:v>#N/A</c:v>
                </c:pt>
                <c:pt idx="6316">
                  <c:v>#N/A</c:v>
                </c:pt>
                <c:pt idx="6317">
                  <c:v>#N/A</c:v>
                </c:pt>
                <c:pt idx="6318">
                  <c:v>#N/A</c:v>
                </c:pt>
                <c:pt idx="6319">
                  <c:v>#N/A</c:v>
                </c:pt>
                <c:pt idx="6320">
                  <c:v>#N/A</c:v>
                </c:pt>
                <c:pt idx="6321">
                  <c:v>#N/A</c:v>
                </c:pt>
                <c:pt idx="6322">
                  <c:v>#N/A</c:v>
                </c:pt>
                <c:pt idx="6323">
                  <c:v>#N/A</c:v>
                </c:pt>
                <c:pt idx="6324">
                  <c:v>#N/A</c:v>
                </c:pt>
                <c:pt idx="6325">
                  <c:v>#N/A</c:v>
                </c:pt>
                <c:pt idx="6326">
                  <c:v>#N/A</c:v>
                </c:pt>
                <c:pt idx="6327">
                  <c:v>#N/A</c:v>
                </c:pt>
                <c:pt idx="6328">
                  <c:v>#N/A</c:v>
                </c:pt>
                <c:pt idx="6329">
                  <c:v>#N/A</c:v>
                </c:pt>
                <c:pt idx="6330">
                  <c:v>#N/A</c:v>
                </c:pt>
                <c:pt idx="6331">
                  <c:v>#N/A</c:v>
                </c:pt>
                <c:pt idx="6332">
                  <c:v>#N/A</c:v>
                </c:pt>
                <c:pt idx="6333">
                  <c:v>#N/A</c:v>
                </c:pt>
                <c:pt idx="6334">
                  <c:v>#N/A</c:v>
                </c:pt>
                <c:pt idx="6335">
                  <c:v>#N/A</c:v>
                </c:pt>
                <c:pt idx="6336">
                  <c:v>#N/A</c:v>
                </c:pt>
                <c:pt idx="6337">
                  <c:v>#N/A</c:v>
                </c:pt>
                <c:pt idx="6338">
                  <c:v>#N/A</c:v>
                </c:pt>
                <c:pt idx="6339">
                  <c:v>#N/A</c:v>
                </c:pt>
                <c:pt idx="6340">
                  <c:v>#N/A</c:v>
                </c:pt>
                <c:pt idx="6341">
                  <c:v>#N/A</c:v>
                </c:pt>
                <c:pt idx="6342">
                  <c:v>#N/A</c:v>
                </c:pt>
                <c:pt idx="6343">
                  <c:v>#N/A</c:v>
                </c:pt>
                <c:pt idx="6344">
                  <c:v>#N/A</c:v>
                </c:pt>
                <c:pt idx="6345">
                  <c:v>#N/A</c:v>
                </c:pt>
                <c:pt idx="6346">
                  <c:v>#N/A</c:v>
                </c:pt>
                <c:pt idx="6347">
                  <c:v>#N/A</c:v>
                </c:pt>
                <c:pt idx="6348">
                  <c:v>#N/A</c:v>
                </c:pt>
                <c:pt idx="6349">
                  <c:v>#N/A</c:v>
                </c:pt>
                <c:pt idx="6350">
                  <c:v>#N/A</c:v>
                </c:pt>
                <c:pt idx="6351">
                  <c:v>#N/A</c:v>
                </c:pt>
                <c:pt idx="6352">
                  <c:v>#N/A</c:v>
                </c:pt>
                <c:pt idx="6353">
                  <c:v>#N/A</c:v>
                </c:pt>
                <c:pt idx="6354">
                  <c:v>#N/A</c:v>
                </c:pt>
                <c:pt idx="6355">
                  <c:v>#N/A</c:v>
                </c:pt>
                <c:pt idx="6356">
                  <c:v>#N/A</c:v>
                </c:pt>
                <c:pt idx="6357">
                  <c:v>#N/A</c:v>
                </c:pt>
                <c:pt idx="6358">
                  <c:v>#N/A</c:v>
                </c:pt>
                <c:pt idx="6359">
                  <c:v>#N/A</c:v>
                </c:pt>
                <c:pt idx="6360">
                  <c:v>#N/A</c:v>
                </c:pt>
                <c:pt idx="6361">
                  <c:v>#N/A</c:v>
                </c:pt>
                <c:pt idx="6362">
                  <c:v>#N/A</c:v>
                </c:pt>
                <c:pt idx="6363">
                  <c:v>#N/A</c:v>
                </c:pt>
                <c:pt idx="6364">
                  <c:v>#N/A</c:v>
                </c:pt>
                <c:pt idx="6365">
                  <c:v>#N/A</c:v>
                </c:pt>
                <c:pt idx="6366">
                  <c:v>#N/A</c:v>
                </c:pt>
                <c:pt idx="6367">
                  <c:v>#N/A</c:v>
                </c:pt>
                <c:pt idx="6368">
                  <c:v>#N/A</c:v>
                </c:pt>
                <c:pt idx="6369">
                  <c:v>#N/A</c:v>
                </c:pt>
                <c:pt idx="6370">
                  <c:v>#N/A</c:v>
                </c:pt>
                <c:pt idx="6371">
                  <c:v>#N/A</c:v>
                </c:pt>
                <c:pt idx="6372">
                  <c:v>#N/A</c:v>
                </c:pt>
                <c:pt idx="6373">
                  <c:v>#N/A</c:v>
                </c:pt>
                <c:pt idx="6374">
                  <c:v>#N/A</c:v>
                </c:pt>
                <c:pt idx="6375">
                  <c:v>#N/A</c:v>
                </c:pt>
                <c:pt idx="6376">
                  <c:v>#N/A</c:v>
                </c:pt>
                <c:pt idx="6377">
                  <c:v>#N/A</c:v>
                </c:pt>
                <c:pt idx="6378">
                  <c:v>#N/A</c:v>
                </c:pt>
                <c:pt idx="6379">
                  <c:v>#N/A</c:v>
                </c:pt>
                <c:pt idx="6380">
                  <c:v>#N/A</c:v>
                </c:pt>
                <c:pt idx="6381">
                  <c:v>#N/A</c:v>
                </c:pt>
                <c:pt idx="6382">
                  <c:v>#N/A</c:v>
                </c:pt>
                <c:pt idx="6383">
                  <c:v>#N/A</c:v>
                </c:pt>
                <c:pt idx="6384">
                  <c:v>#N/A</c:v>
                </c:pt>
                <c:pt idx="6385">
                  <c:v>#N/A</c:v>
                </c:pt>
                <c:pt idx="6386">
                  <c:v>#N/A</c:v>
                </c:pt>
                <c:pt idx="6387">
                  <c:v>#N/A</c:v>
                </c:pt>
                <c:pt idx="6388">
                  <c:v>#N/A</c:v>
                </c:pt>
                <c:pt idx="6389">
                  <c:v>#N/A</c:v>
                </c:pt>
                <c:pt idx="6390">
                  <c:v>#N/A</c:v>
                </c:pt>
                <c:pt idx="6391">
                  <c:v>#N/A</c:v>
                </c:pt>
                <c:pt idx="6392">
                  <c:v>#N/A</c:v>
                </c:pt>
                <c:pt idx="6393">
                  <c:v>#N/A</c:v>
                </c:pt>
                <c:pt idx="6394">
                  <c:v>#N/A</c:v>
                </c:pt>
                <c:pt idx="6395">
                  <c:v>#N/A</c:v>
                </c:pt>
                <c:pt idx="6396">
                  <c:v>#N/A</c:v>
                </c:pt>
                <c:pt idx="6397">
                  <c:v>#N/A</c:v>
                </c:pt>
                <c:pt idx="6398">
                  <c:v>#N/A</c:v>
                </c:pt>
                <c:pt idx="6399">
                  <c:v>#N/A</c:v>
                </c:pt>
                <c:pt idx="6400">
                  <c:v>#N/A</c:v>
                </c:pt>
                <c:pt idx="6401">
                  <c:v>#N/A</c:v>
                </c:pt>
                <c:pt idx="6402">
                  <c:v>#N/A</c:v>
                </c:pt>
                <c:pt idx="6403">
                  <c:v>#N/A</c:v>
                </c:pt>
                <c:pt idx="6404">
                  <c:v>#N/A</c:v>
                </c:pt>
                <c:pt idx="6405">
                  <c:v>#N/A</c:v>
                </c:pt>
                <c:pt idx="6406">
                  <c:v>#N/A</c:v>
                </c:pt>
                <c:pt idx="6407">
                  <c:v>#N/A</c:v>
                </c:pt>
                <c:pt idx="6408">
                  <c:v>#N/A</c:v>
                </c:pt>
                <c:pt idx="6409">
                  <c:v>#N/A</c:v>
                </c:pt>
                <c:pt idx="6410">
                  <c:v>#N/A</c:v>
                </c:pt>
                <c:pt idx="6411">
                  <c:v>#N/A</c:v>
                </c:pt>
                <c:pt idx="6412">
                  <c:v>#N/A</c:v>
                </c:pt>
                <c:pt idx="6413">
                  <c:v>#N/A</c:v>
                </c:pt>
                <c:pt idx="6414">
                  <c:v>#N/A</c:v>
                </c:pt>
                <c:pt idx="6415">
                  <c:v>#N/A</c:v>
                </c:pt>
                <c:pt idx="6416">
                  <c:v>#N/A</c:v>
                </c:pt>
                <c:pt idx="6417">
                  <c:v>#N/A</c:v>
                </c:pt>
                <c:pt idx="6418">
                  <c:v>#N/A</c:v>
                </c:pt>
                <c:pt idx="6419">
                  <c:v>#N/A</c:v>
                </c:pt>
                <c:pt idx="6420">
                  <c:v>#N/A</c:v>
                </c:pt>
                <c:pt idx="6421">
                  <c:v>#N/A</c:v>
                </c:pt>
                <c:pt idx="6422">
                  <c:v>#N/A</c:v>
                </c:pt>
                <c:pt idx="6423">
                  <c:v>#N/A</c:v>
                </c:pt>
                <c:pt idx="6424">
                  <c:v>#N/A</c:v>
                </c:pt>
                <c:pt idx="6425">
                  <c:v>#N/A</c:v>
                </c:pt>
                <c:pt idx="6426">
                  <c:v>#N/A</c:v>
                </c:pt>
                <c:pt idx="6427">
                  <c:v>#N/A</c:v>
                </c:pt>
                <c:pt idx="6428">
                  <c:v>#N/A</c:v>
                </c:pt>
                <c:pt idx="6429">
                  <c:v>#N/A</c:v>
                </c:pt>
                <c:pt idx="6430">
                  <c:v>#N/A</c:v>
                </c:pt>
                <c:pt idx="6431">
                  <c:v>#N/A</c:v>
                </c:pt>
                <c:pt idx="6432">
                  <c:v>#N/A</c:v>
                </c:pt>
                <c:pt idx="6433">
                  <c:v>#N/A</c:v>
                </c:pt>
                <c:pt idx="6434">
                  <c:v>#N/A</c:v>
                </c:pt>
                <c:pt idx="6435">
                  <c:v>#N/A</c:v>
                </c:pt>
                <c:pt idx="6436">
                  <c:v>#N/A</c:v>
                </c:pt>
                <c:pt idx="6437">
                  <c:v>#N/A</c:v>
                </c:pt>
                <c:pt idx="6438">
                  <c:v>#N/A</c:v>
                </c:pt>
                <c:pt idx="6439">
                  <c:v>#N/A</c:v>
                </c:pt>
                <c:pt idx="6440">
                  <c:v>#N/A</c:v>
                </c:pt>
                <c:pt idx="6441">
                  <c:v>#N/A</c:v>
                </c:pt>
                <c:pt idx="6442">
                  <c:v>#N/A</c:v>
                </c:pt>
                <c:pt idx="6443">
                  <c:v>#N/A</c:v>
                </c:pt>
                <c:pt idx="6444">
                  <c:v>#N/A</c:v>
                </c:pt>
                <c:pt idx="6445">
                  <c:v>#N/A</c:v>
                </c:pt>
                <c:pt idx="6446">
                  <c:v>#N/A</c:v>
                </c:pt>
                <c:pt idx="6447">
                  <c:v>#N/A</c:v>
                </c:pt>
                <c:pt idx="6448">
                  <c:v>#N/A</c:v>
                </c:pt>
                <c:pt idx="6449">
                  <c:v>#N/A</c:v>
                </c:pt>
                <c:pt idx="6450">
                  <c:v>#N/A</c:v>
                </c:pt>
                <c:pt idx="6451">
                  <c:v>#N/A</c:v>
                </c:pt>
                <c:pt idx="6452">
                  <c:v>#N/A</c:v>
                </c:pt>
                <c:pt idx="6453">
                  <c:v>#N/A</c:v>
                </c:pt>
                <c:pt idx="6454">
                  <c:v>#N/A</c:v>
                </c:pt>
                <c:pt idx="6455">
                  <c:v>#N/A</c:v>
                </c:pt>
                <c:pt idx="6456">
                  <c:v>#N/A</c:v>
                </c:pt>
                <c:pt idx="6457">
                  <c:v>#N/A</c:v>
                </c:pt>
                <c:pt idx="6458">
                  <c:v>#N/A</c:v>
                </c:pt>
                <c:pt idx="6459">
                  <c:v>#N/A</c:v>
                </c:pt>
                <c:pt idx="6460">
                  <c:v>#N/A</c:v>
                </c:pt>
                <c:pt idx="6461">
                  <c:v>#N/A</c:v>
                </c:pt>
                <c:pt idx="6462">
                  <c:v>#N/A</c:v>
                </c:pt>
                <c:pt idx="6463">
                  <c:v>#N/A</c:v>
                </c:pt>
                <c:pt idx="6464">
                  <c:v>#N/A</c:v>
                </c:pt>
                <c:pt idx="6465">
                  <c:v>#N/A</c:v>
                </c:pt>
                <c:pt idx="6466">
                  <c:v>#N/A</c:v>
                </c:pt>
                <c:pt idx="6467">
                  <c:v>#N/A</c:v>
                </c:pt>
                <c:pt idx="6468">
                  <c:v>#N/A</c:v>
                </c:pt>
                <c:pt idx="6469">
                  <c:v>#N/A</c:v>
                </c:pt>
                <c:pt idx="6470">
                  <c:v>#N/A</c:v>
                </c:pt>
                <c:pt idx="6471">
                  <c:v>#N/A</c:v>
                </c:pt>
                <c:pt idx="6472">
                  <c:v>#N/A</c:v>
                </c:pt>
                <c:pt idx="6473">
                  <c:v>#N/A</c:v>
                </c:pt>
                <c:pt idx="6474">
                  <c:v>#N/A</c:v>
                </c:pt>
                <c:pt idx="6475">
                  <c:v>#N/A</c:v>
                </c:pt>
                <c:pt idx="6476">
                  <c:v>#N/A</c:v>
                </c:pt>
                <c:pt idx="6477">
                  <c:v>#N/A</c:v>
                </c:pt>
                <c:pt idx="6478">
                  <c:v>#N/A</c:v>
                </c:pt>
                <c:pt idx="6479">
                  <c:v>#N/A</c:v>
                </c:pt>
                <c:pt idx="6480">
                  <c:v>#N/A</c:v>
                </c:pt>
                <c:pt idx="6481">
                  <c:v>#N/A</c:v>
                </c:pt>
                <c:pt idx="6482">
                  <c:v>#N/A</c:v>
                </c:pt>
                <c:pt idx="6483">
                  <c:v>#N/A</c:v>
                </c:pt>
                <c:pt idx="6484">
                  <c:v>#N/A</c:v>
                </c:pt>
                <c:pt idx="6485">
                  <c:v>#N/A</c:v>
                </c:pt>
                <c:pt idx="6486">
                  <c:v>#N/A</c:v>
                </c:pt>
                <c:pt idx="6487">
                  <c:v>#N/A</c:v>
                </c:pt>
                <c:pt idx="6488">
                  <c:v>#N/A</c:v>
                </c:pt>
                <c:pt idx="6489">
                  <c:v>#N/A</c:v>
                </c:pt>
                <c:pt idx="6490">
                  <c:v>#N/A</c:v>
                </c:pt>
                <c:pt idx="6491">
                  <c:v>#N/A</c:v>
                </c:pt>
                <c:pt idx="6492">
                  <c:v>#N/A</c:v>
                </c:pt>
                <c:pt idx="6493">
                  <c:v>#N/A</c:v>
                </c:pt>
                <c:pt idx="6494">
                  <c:v>#N/A</c:v>
                </c:pt>
                <c:pt idx="6495">
                  <c:v>#N/A</c:v>
                </c:pt>
                <c:pt idx="6496">
                  <c:v>#N/A</c:v>
                </c:pt>
                <c:pt idx="6497">
                  <c:v>#N/A</c:v>
                </c:pt>
                <c:pt idx="6498">
                  <c:v>#N/A</c:v>
                </c:pt>
                <c:pt idx="6499">
                  <c:v>#N/A</c:v>
                </c:pt>
                <c:pt idx="6500">
                  <c:v>#N/A</c:v>
                </c:pt>
                <c:pt idx="6501">
                  <c:v>#N/A</c:v>
                </c:pt>
                <c:pt idx="6502">
                  <c:v>#N/A</c:v>
                </c:pt>
                <c:pt idx="6503">
                  <c:v>#N/A</c:v>
                </c:pt>
                <c:pt idx="6504">
                  <c:v>#N/A</c:v>
                </c:pt>
                <c:pt idx="6505">
                  <c:v>#N/A</c:v>
                </c:pt>
                <c:pt idx="6506">
                  <c:v>#N/A</c:v>
                </c:pt>
                <c:pt idx="6507">
                  <c:v>#N/A</c:v>
                </c:pt>
                <c:pt idx="6508">
                  <c:v>#N/A</c:v>
                </c:pt>
                <c:pt idx="6509">
                  <c:v>#N/A</c:v>
                </c:pt>
                <c:pt idx="6510">
                  <c:v>#N/A</c:v>
                </c:pt>
                <c:pt idx="6511">
                  <c:v>#N/A</c:v>
                </c:pt>
                <c:pt idx="6512">
                  <c:v>#N/A</c:v>
                </c:pt>
                <c:pt idx="6513">
                  <c:v>#N/A</c:v>
                </c:pt>
                <c:pt idx="6514">
                  <c:v>#N/A</c:v>
                </c:pt>
                <c:pt idx="6515">
                  <c:v>#N/A</c:v>
                </c:pt>
                <c:pt idx="6516">
                  <c:v>#N/A</c:v>
                </c:pt>
                <c:pt idx="6517">
                  <c:v>#N/A</c:v>
                </c:pt>
                <c:pt idx="6518">
                  <c:v>#N/A</c:v>
                </c:pt>
                <c:pt idx="6519">
                  <c:v>#N/A</c:v>
                </c:pt>
                <c:pt idx="6520">
                  <c:v>#N/A</c:v>
                </c:pt>
                <c:pt idx="6521">
                  <c:v>#N/A</c:v>
                </c:pt>
                <c:pt idx="6522">
                  <c:v>#N/A</c:v>
                </c:pt>
                <c:pt idx="6523">
                  <c:v>#N/A</c:v>
                </c:pt>
                <c:pt idx="6524">
                  <c:v>#N/A</c:v>
                </c:pt>
                <c:pt idx="6525">
                  <c:v>#N/A</c:v>
                </c:pt>
                <c:pt idx="6526">
                  <c:v>#N/A</c:v>
                </c:pt>
                <c:pt idx="6527">
                  <c:v>#N/A</c:v>
                </c:pt>
                <c:pt idx="6528">
                  <c:v>#N/A</c:v>
                </c:pt>
                <c:pt idx="6529">
                  <c:v>#N/A</c:v>
                </c:pt>
                <c:pt idx="6530">
                  <c:v>#N/A</c:v>
                </c:pt>
                <c:pt idx="6531">
                  <c:v>#N/A</c:v>
                </c:pt>
                <c:pt idx="6532">
                  <c:v>#N/A</c:v>
                </c:pt>
                <c:pt idx="6533">
                  <c:v>#N/A</c:v>
                </c:pt>
                <c:pt idx="6534">
                  <c:v>#N/A</c:v>
                </c:pt>
                <c:pt idx="6535">
                  <c:v>#N/A</c:v>
                </c:pt>
                <c:pt idx="6536">
                  <c:v>#N/A</c:v>
                </c:pt>
                <c:pt idx="6537">
                  <c:v>#N/A</c:v>
                </c:pt>
                <c:pt idx="6538">
                  <c:v>#N/A</c:v>
                </c:pt>
                <c:pt idx="6539">
                  <c:v>#N/A</c:v>
                </c:pt>
                <c:pt idx="6540">
                  <c:v>#N/A</c:v>
                </c:pt>
                <c:pt idx="6541">
                  <c:v>#N/A</c:v>
                </c:pt>
                <c:pt idx="6542">
                  <c:v>#N/A</c:v>
                </c:pt>
                <c:pt idx="6543">
                  <c:v>#N/A</c:v>
                </c:pt>
                <c:pt idx="6544">
                  <c:v>#N/A</c:v>
                </c:pt>
                <c:pt idx="6545">
                  <c:v>#N/A</c:v>
                </c:pt>
                <c:pt idx="6546">
                  <c:v>#N/A</c:v>
                </c:pt>
                <c:pt idx="6547">
                  <c:v>#N/A</c:v>
                </c:pt>
                <c:pt idx="6548">
                  <c:v>#N/A</c:v>
                </c:pt>
                <c:pt idx="6549">
                  <c:v>#N/A</c:v>
                </c:pt>
                <c:pt idx="6550">
                  <c:v>#N/A</c:v>
                </c:pt>
                <c:pt idx="6551">
                  <c:v>#N/A</c:v>
                </c:pt>
                <c:pt idx="6552">
                  <c:v>#N/A</c:v>
                </c:pt>
                <c:pt idx="6553">
                  <c:v>#N/A</c:v>
                </c:pt>
                <c:pt idx="6554">
                  <c:v>#N/A</c:v>
                </c:pt>
                <c:pt idx="6555">
                  <c:v>#N/A</c:v>
                </c:pt>
                <c:pt idx="6556">
                  <c:v>#N/A</c:v>
                </c:pt>
                <c:pt idx="6557">
                  <c:v>#N/A</c:v>
                </c:pt>
                <c:pt idx="6558">
                  <c:v>#N/A</c:v>
                </c:pt>
                <c:pt idx="6559">
                  <c:v>#N/A</c:v>
                </c:pt>
                <c:pt idx="6560">
                  <c:v>#N/A</c:v>
                </c:pt>
                <c:pt idx="6561">
                  <c:v>#N/A</c:v>
                </c:pt>
                <c:pt idx="6562">
                  <c:v>#N/A</c:v>
                </c:pt>
                <c:pt idx="6563">
                  <c:v>#N/A</c:v>
                </c:pt>
                <c:pt idx="6564">
                  <c:v>#N/A</c:v>
                </c:pt>
                <c:pt idx="6565">
                  <c:v>#N/A</c:v>
                </c:pt>
                <c:pt idx="6566">
                  <c:v>#N/A</c:v>
                </c:pt>
                <c:pt idx="6567">
                  <c:v>#N/A</c:v>
                </c:pt>
                <c:pt idx="6568">
                  <c:v>#N/A</c:v>
                </c:pt>
                <c:pt idx="6569">
                  <c:v>#N/A</c:v>
                </c:pt>
                <c:pt idx="6570">
                  <c:v>#N/A</c:v>
                </c:pt>
                <c:pt idx="6571">
                  <c:v>#N/A</c:v>
                </c:pt>
                <c:pt idx="6572">
                  <c:v>#N/A</c:v>
                </c:pt>
                <c:pt idx="6573">
                  <c:v>#N/A</c:v>
                </c:pt>
                <c:pt idx="6574">
                  <c:v>#N/A</c:v>
                </c:pt>
                <c:pt idx="6575">
                  <c:v>#N/A</c:v>
                </c:pt>
                <c:pt idx="6576">
                  <c:v>#N/A</c:v>
                </c:pt>
                <c:pt idx="6577">
                  <c:v>#N/A</c:v>
                </c:pt>
                <c:pt idx="6578">
                  <c:v>#N/A</c:v>
                </c:pt>
                <c:pt idx="6579">
                  <c:v>#N/A</c:v>
                </c:pt>
                <c:pt idx="6580">
                  <c:v>#N/A</c:v>
                </c:pt>
                <c:pt idx="6581">
                  <c:v>#N/A</c:v>
                </c:pt>
                <c:pt idx="6582">
                  <c:v>#N/A</c:v>
                </c:pt>
                <c:pt idx="6583">
                  <c:v>#N/A</c:v>
                </c:pt>
                <c:pt idx="6584">
                  <c:v>#N/A</c:v>
                </c:pt>
                <c:pt idx="6585">
                  <c:v>#N/A</c:v>
                </c:pt>
                <c:pt idx="6586">
                  <c:v>#N/A</c:v>
                </c:pt>
                <c:pt idx="6587">
                  <c:v>#N/A</c:v>
                </c:pt>
                <c:pt idx="6588">
                  <c:v>#N/A</c:v>
                </c:pt>
                <c:pt idx="6589">
                  <c:v>#N/A</c:v>
                </c:pt>
                <c:pt idx="6590">
                  <c:v>#N/A</c:v>
                </c:pt>
                <c:pt idx="6591">
                  <c:v>#N/A</c:v>
                </c:pt>
                <c:pt idx="6592">
                  <c:v>#N/A</c:v>
                </c:pt>
                <c:pt idx="6593">
                  <c:v>#N/A</c:v>
                </c:pt>
                <c:pt idx="6594">
                  <c:v>#N/A</c:v>
                </c:pt>
                <c:pt idx="6595">
                  <c:v>#N/A</c:v>
                </c:pt>
                <c:pt idx="6596">
                  <c:v>#N/A</c:v>
                </c:pt>
                <c:pt idx="6597">
                  <c:v>#N/A</c:v>
                </c:pt>
                <c:pt idx="6598">
                  <c:v>#N/A</c:v>
                </c:pt>
                <c:pt idx="6599">
                  <c:v>#N/A</c:v>
                </c:pt>
                <c:pt idx="6600">
                  <c:v>#N/A</c:v>
                </c:pt>
                <c:pt idx="6601">
                  <c:v>#N/A</c:v>
                </c:pt>
                <c:pt idx="6602">
                  <c:v>#N/A</c:v>
                </c:pt>
                <c:pt idx="6603">
                  <c:v>#N/A</c:v>
                </c:pt>
                <c:pt idx="6604">
                  <c:v>#N/A</c:v>
                </c:pt>
                <c:pt idx="6605">
                  <c:v>#N/A</c:v>
                </c:pt>
                <c:pt idx="6606">
                  <c:v>#N/A</c:v>
                </c:pt>
                <c:pt idx="6607">
                  <c:v>#N/A</c:v>
                </c:pt>
                <c:pt idx="6608">
                  <c:v>#N/A</c:v>
                </c:pt>
                <c:pt idx="6609">
                  <c:v>#N/A</c:v>
                </c:pt>
                <c:pt idx="6610">
                  <c:v>#N/A</c:v>
                </c:pt>
                <c:pt idx="6611">
                  <c:v>#N/A</c:v>
                </c:pt>
                <c:pt idx="6612">
                  <c:v>#N/A</c:v>
                </c:pt>
                <c:pt idx="6613">
                  <c:v>#N/A</c:v>
                </c:pt>
                <c:pt idx="6614">
                  <c:v>#N/A</c:v>
                </c:pt>
                <c:pt idx="6615">
                  <c:v>#N/A</c:v>
                </c:pt>
                <c:pt idx="6616">
                  <c:v>#N/A</c:v>
                </c:pt>
                <c:pt idx="6617">
                  <c:v>#N/A</c:v>
                </c:pt>
                <c:pt idx="6618">
                  <c:v>#N/A</c:v>
                </c:pt>
                <c:pt idx="6619">
                  <c:v>#N/A</c:v>
                </c:pt>
                <c:pt idx="6620">
                  <c:v>#N/A</c:v>
                </c:pt>
                <c:pt idx="6621">
                  <c:v>#N/A</c:v>
                </c:pt>
                <c:pt idx="6622">
                  <c:v>#N/A</c:v>
                </c:pt>
                <c:pt idx="6623">
                  <c:v>#N/A</c:v>
                </c:pt>
                <c:pt idx="6624">
                  <c:v>#N/A</c:v>
                </c:pt>
                <c:pt idx="6625">
                  <c:v>#N/A</c:v>
                </c:pt>
                <c:pt idx="6626">
                  <c:v>#N/A</c:v>
                </c:pt>
                <c:pt idx="6627">
                  <c:v>#N/A</c:v>
                </c:pt>
                <c:pt idx="6628">
                  <c:v>#N/A</c:v>
                </c:pt>
                <c:pt idx="6629">
                  <c:v>#N/A</c:v>
                </c:pt>
                <c:pt idx="6630">
                  <c:v>#N/A</c:v>
                </c:pt>
                <c:pt idx="6631">
                  <c:v>#N/A</c:v>
                </c:pt>
                <c:pt idx="6632">
                  <c:v>#N/A</c:v>
                </c:pt>
                <c:pt idx="6633">
                  <c:v>#N/A</c:v>
                </c:pt>
                <c:pt idx="6634">
                  <c:v>#N/A</c:v>
                </c:pt>
                <c:pt idx="6635">
                  <c:v>#N/A</c:v>
                </c:pt>
                <c:pt idx="6636">
                  <c:v>#N/A</c:v>
                </c:pt>
                <c:pt idx="6637">
                  <c:v>#N/A</c:v>
                </c:pt>
                <c:pt idx="6638">
                  <c:v>#N/A</c:v>
                </c:pt>
                <c:pt idx="6639">
                  <c:v>#N/A</c:v>
                </c:pt>
                <c:pt idx="6640">
                  <c:v>#N/A</c:v>
                </c:pt>
                <c:pt idx="6641">
                  <c:v>#N/A</c:v>
                </c:pt>
                <c:pt idx="6642">
                  <c:v>#N/A</c:v>
                </c:pt>
                <c:pt idx="6643">
                  <c:v>#N/A</c:v>
                </c:pt>
                <c:pt idx="6644">
                  <c:v>#N/A</c:v>
                </c:pt>
                <c:pt idx="6645">
                  <c:v>#N/A</c:v>
                </c:pt>
                <c:pt idx="6646">
                  <c:v>#N/A</c:v>
                </c:pt>
                <c:pt idx="6647">
                  <c:v>#N/A</c:v>
                </c:pt>
                <c:pt idx="6648">
                  <c:v>#N/A</c:v>
                </c:pt>
                <c:pt idx="6649">
                  <c:v>#N/A</c:v>
                </c:pt>
                <c:pt idx="6650">
                  <c:v>#N/A</c:v>
                </c:pt>
                <c:pt idx="6651">
                  <c:v>#N/A</c:v>
                </c:pt>
                <c:pt idx="6652">
                  <c:v>#N/A</c:v>
                </c:pt>
                <c:pt idx="6653">
                  <c:v>#N/A</c:v>
                </c:pt>
                <c:pt idx="6654">
                  <c:v>#N/A</c:v>
                </c:pt>
                <c:pt idx="6655">
                  <c:v>#N/A</c:v>
                </c:pt>
                <c:pt idx="6656">
                  <c:v>#N/A</c:v>
                </c:pt>
                <c:pt idx="6657">
                  <c:v>#N/A</c:v>
                </c:pt>
                <c:pt idx="6658">
                  <c:v>#N/A</c:v>
                </c:pt>
                <c:pt idx="6659">
                  <c:v>#N/A</c:v>
                </c:pt>
                <c:pt idx="6660">
                  <c:v>#N/A</c:v>
                </c:pt>
                <c:pt idx="6661">
                  <c:v>#N/A</c:v>
                </c:pt>
                <c:pt idx="6662">
                  <c:v>#N/A</c:v>
                </c:pt>
                <c:pt idx="6663">
                  <c:v>#N/A</c:v>
                </c:pt>
                <c:pt idx="6664">
                  <c:v>#N/A</c:v>
                </c:pt>
                <c:pt idx="6665">
                  <c:v>#N/A</c:v>
                </c:pt>
                <c:pt idx="6666">
                  <c:v>#N/A</c:v>
                </c:pt>
                <c:pt idx="6667">
                  <c:v>#N/A</c:v>
                </c:pt>
                <c:pt idx="6668">
                  <c:v>#N/A</c:v>
                </c:pt>
                <c:pt idx="6669">
                  <c:v>#N/A</c:v>
                </c:pt>
                <c:pt idx="6670">
                  <c:v>#N/A</c:v>
                </c:pt>
                <c:pt idx="6671">
                  <c:v>#N/A</c:v>
                </c:pt>
                <c:pt idx="6672">
                  <c:v>#N/A</c:v>
                </c:pt>
                <c:pt idx="6673">
                  <c:v>#N/A</c:v>
                </c:pt>
                <c:pt idx="6674">
                  <c:v>#N/A</c:v>
                </c:pt>
                <c:pt idx="6675">
                  <c:v>#N/A</c:v>
                </c:pt>
                <c:pt idx="6676">
                  <c:v>#N/A</c:v>
                </c:pt>
                <c:pt idx="6677">
                  <c:v>#N/A</c:v>
                </c:pt>
                <c:pt idx="6678">
                  <c:v>#N/A</c:v>
                </c:pt>
                <c:pt idx="6679">
                  <c:v>#N/A</c:v>
                </c:pt>
                <c:pt idx="6680">
                  <c:v>#N/A</c:v>
                </c:pt>
                <c:pt idx="6681">
                  <c:v>#N/A</c:v>
                </c:pt>
                <c:pt idx="6682">
                  <c:v>#N/A</c:v>
                </c:pt>
                <c:pt idx="6683">
                  <c:v>#N/A</c:v>
                </c:pt>
                <c:pt idx="6684">
                  <c:v>#N/A</c:v>
                </c:pt>
                <c:pt idx="6685">
                  <c:v>#N/A</c:v>
                </c:pt>
                <c:pt idx="6686">
                  <c:v>#N/A</c:v>
                </c:pt>
                <c:pt idx="6687">
                  <c:v>#N/A</c:v>
                </c:pt>
                <c:pt idx="6688">
                  <c:v>#N/A</c:v>
                </c:pt>
                <c:pt idx="6689">
                  <c:v>#N/A</c:v>
                </c:pt>
                <c:pt idx="6690">
                  <c:v>#N/A</c:v>
                </c:pt>
                <c:pt idx="6691">
                  <c:v>#N/A</c:v>
                </c:pt>
                <c:pt idx="6692">
                  <c:v>#N/A</c:v>
                </c:pt>
                <c:pt idx="6693">
                  <c:v>#N/A</c:v>
                </c:pt>
                <c:pt idx="6694">
                  <c:v>#N/A</c:v>
                </c:pt>
                <c:pt idx="6695">
                  <c:v>#N/A</c:v>
                </c:pt>
                <c:pt idx="6696">
                  <c:v>#N/A</c:v>
                </c:pt>
                <c:pt idx="6697">
                  <c:v>#N/A</c:v>
                </c:pt>
                <c:pt idx="6698">
                  <c:v>#N/A</c:v>
                </c:pt>
                <c:pt idx="6699">
                  <c:v>#N/A</c:v>
                </c:pt>
                <c:pt idx="6700">
                  <c:v>#N/A</c:v>
                </c:pt>
                <c:pt idx="6701">
                  <c:v>#N/A</c:v>
                </c:pt>
                <c:pt idx="6702">
                  <c:v>#N/A</c:v>
                </c:pt>
                <c:pt idx="6703">
                  <c:v>#N/A</c:v>
                </c:pt>
                <c:pt idx="6704">
                  <c:v>#N/A</c:v>
                </c:pt>
                <c:pt idx="6705">
                  <c:v>#N/A</c:v>
                </c:pt>
                <c:pt idx="6706">
                  <c:v>#N/A</c:v>
                </c:pt>
                <c:pt idx="6707">
                  <c:v>#N/A</c:v>
                </c:pt>
                <c:pt idx="6708">
                  <c:v>#N/A</c:v>
                </c:pt>
                <c:pt idx="6709">
                  <c:v>#N/A</c:v>
                </c:pt>
                <c:pt idx="6710">
                  <c:v>#N/A</c:v>
                </c:pt>
                <c:pt idx="6711">
                  <c:v>#N/A</c:v>
                </c:pt>
                <c:pt idx="6712">
                  <c:v>#N/A</c:v>
                </c:pt>
                <c:pt idx="6713">
                  <c:v>#N/A</c:v>
                </c:pt>
                <c:pt idx="6714">
                  <c:v>#N/A</c:v>
                </c:pt>
                <c:pt idx="6715">
                  <c:v>#N/A</c:v>
                </c:pt>
                <c:pt idx="6716">
                  <c:v>#N/A</c:v>
                </c:pt>
                <c:pt idx="6717">
                  <c:v>#N/A</c:v>
                </c:pt>
                <c:pt idx="6718">
                  <c:v>#N/A</c:v>
                </c:pt>
                <c:pt idx="6719">
                  <c:v>#N/A</c:v>
                </c:pt>
                <c:pt idx="6720">
                  <c:v>#N/A</c:v>
                </c:pt>
                <c:pt idx="6721">
                  <c:v>#N/A</c:v>
                </c:pt>
                <c:pt idx="6722">
                  <c:v>#N/A</c:v>
                </c:pt>
                <c:pt idx="6723">
                  <c:v>#N/A</c:v>
                </c:pt>
                <c:pt idx="6724">
                  <c:v>#N/A</c:v>
                </c:pt>
                <c:pt idx="6725">
                  <c:v>#N/A</c:v>
                </c:pt>
                <c:pt idx="6726">
                  <c:v>#N/A</c:v>
                </c:pt>
                <c:pt idx="6727">
                  <c:v>#N/A</c:v>
                </c:pt>
                <c:pt idx="6728">
                  <c:v>#N/A</c:v>
                </c:pt>
                <c:pt idx="6729">
                  <c:v>#N/A</c:v>
                </c:pt>
                <c:pt idx="6730">
                  <c:v>#N/A</c:v>
                </c:pt>
                <c:pt idx="6731">
                  <c:v>#N/A</c:v>
                </c:pt>
                <c:pt idx="6732">
                  <c:v>#N/A</c:v>
                </c:pt>
                <c:pt idx="6733">
                  <c:v>#N/A</c:v>
                </c:pt>
                <c:pt idx="6734">
                  <c:v>#N/A</c:v>
                </c:pt>
                <c:pt idx="6735">
                  <c:v>#N/A</c:v>
                </c:pt>
                <c:pt idx="6736">
                  <c:v>#N/A</c:v>
                </c:pt>
                <c:pt idx="6737">
                  <c:v>#N/A</c:v>
                </c:pt>
                <c:pt idx="6738">
                  <c:v>#N/A</c:v>
                </c:pt>
                <c:pt idx="6739">
                  <c:v>#N/A</c:v>
                </c:pt>
                <c:pt idx="6740">
                  <c:v>#N/A</c:v>
                </c:pt>
                <c:pt idx="6741">
                  <c:v>#N/A</c:v>
                </c:pt>
                <c:pt idx="6742">
                  <c:v>#N/A</c:v>
                </c:pt>
                <c:pt idx="6743">
                  <c:v>#N/A</c:v>
                </c:pt>
                <c:pt idx="6744">
                  <c:v>#N/A</c:v>
                </c:pt>
                <c:pt idx="6745">
                  <c:v>#N/A</c:v>
                </c:pt>
                <c:pt idx="6746">
                  <c:v>#N/A</c:v>
                </c:pt>
                <c:pt idx="6747">
                  <c:v>#N/A</c:v>
                </c:pt>
                <c:pt idx="6748">
                  <c:v>#N/A</c:v>
                </c:pt>
                <c:pt idx="6749">
                  <c:v>#N/A</c:v>
                </c:pt>
                <c:pt idx="6750">
                  <c:v>#N/A</c:v>
                </c:pt>
                <c:pt idx="6751">
                  <c:v>#N/A</c:v>
                </c:pt>
                <c:pt idx="6752">
                  <c:v>#N/A</c:v>
                </c:pt>
                <c:pt idx="6753">
                  <c:v>#N/A</c:v>
                </c:pt>
                <c:pt idx="6754">
                  <c:v>#N/A</c:v>
                </c:pt>
                <c:pt idx="6755">
                  <c:v>#N/A</c:v>
                </c:pt>
                <c:pt idx="6756">
                  <c:v>#N/A</c:v>
                </c:pt>
                <c:pt idx="6757">
                  <c:v>#N/A</c:v>
                </c:pt>
                <c:pt idx="6758">
                  <c:v>#N/A</c:v>
                </c:pt>
                <c:pt idx="6759">
                  <c:v>#N/A</c:v>
                </c:pt>
                <c:pt idx="6760">
                  <c:v>#N/A</c:v>
                </c:pt>
                <c:pt idx="6761">
                  <c:v>#N/A</c:v>
                </c:pt>
                <c:pt idx="6762">
                  <c:v>#N/A</c:v>
                </c:pt>
                <c:pt idx="6763">
                  <c:v>#N/A</c:v>
                </c:pt>
                <c:pt idx="6764">
                  <c:v>#N/A</c:v>
                </c:pt>
                <c:pt idx="6765">
                  <c:v>#N/A</c:v>
                </c:pt>
                <c:pt idx="6766">
                  <c:v>#N/A</c:v>
                </c:pt>
                <c:pt idx="6767">
                  <c:v>#N/A</c:v>
                </c:pt>
                <c:pt idx="6768">
                  <c:v>#N/A</c:v>
                </c:pt>
                <c:pt idx="6769">
                  <c:v>#N/A</c:v>
                </c:pt>
                <c:pt idx="6770">
                  <c:v>#N/A</c:v>
                </c:pt>
                <c:pt idx="6771">
                  <c:v>#N/A</c:v>
                </c:pt>
                <c:pt idx="6772">
                  <c:v>#N/A</c:v>
                </c:pt>
                <c:pt idx="6773">
                  <c:v>#N/A</c:v>
                </c:pt>
                <c:pt idx="6774">
                  <c:v>#N/A</c:v>
                </c:pt>
                <c:pt idx="6775">
                  <c:v>#N/A</c:v>
                </c:pt>
                <c:pt idx="6776">
                  <c:v>#N/A</c:v>
                </c:pt>
                <c:pt idx="6777">
                  <c:v>#N/A</c:v>
                </c:pt>
                <c:pt idx="6778">
                  <c:v>#N/A</c:v>
                </c:pt>
                <c:pt idx="6779">
                  <c:v>#N/A</c:v>
                </c:pt>
                <c:pt idx="6780">
                  <c:v>#N/A</c:v>
                </c:pt>
                <c:pt idx="6781">
                  <c:v>#N/A</c:v>
                </c:pt>
                <c:pt idx="6782">
                  <c:v>#N/A</c:v>
                </c:pt>
                <c:pt idx="6783">
                  <c:v>#N/A</c:v>
                </c:pt>
                <c:pt idx="6784">
                  <c:v>#N/A</c:v>
                </c:pt>
                <c:pt idx="6785">
                  <c:v>#N/A</c:v>
                </c:pt>
                <c:pt idx="6786">
                  <c:v>#N/A</c:v>
                </c:pt>
                <c:pt idx="6787">
                  <c:v>#N/A</c:v>
                </c:pt>
                <c:pt idx="6788">
                  <c:v>#N/A</c:v>
                </c:pt>
                <c:pt idx="6789">
                  <c:v>#N/A</c:v>
                </c:pt>
                <c:pt idx="6790">
                  <c:v>#N/A</c:v>
                </c:pt>
                <c:pt idx="6791">
                  <c:v>#N/A</c:v>
                </c:pt>
                <c:pt idx="6792">
                  <c:v>#N/A</c:v>
                </c:pt>
                <c:pt idx="6793">
                  <c:v>#N/A</c:v>
                </c:pt>
                <c:pt idx="6794">
                  <c:v>#N/A</c:v>
                </c:pt>
                <c:pt idx="6795">
                  <c:v>#N/A</c:v>
                </c:pt>
                <c:pt idx="6796">
                  <c:v>#N/A</c:v>
                </c:pt>
                <c:pt idx="6797">
                  <c:v>#N/A</c:v>
                </c:pt>
                <c:pt idx="6798">
                  <c:v>#N/A</c:v>
                </c:pt>
                <c:pt idx="6799">
                  <c:v>#N/A</c:v>
                </c:pt>
                <c:pt idx="6800">
                  <c:v>#N/A</c:v>
                </c:pt>
                <c:pt idx="6801">
                  <c:v>#N/A</c:v>
                </c:pt>
                <c:pt idx="6802">
                  <c:v>#N/A</c:v>
                </c:pt>
                <c:pt idx="6803">
                  <c:v>#N/A</c:v>
                </c:pt>
                <c:pt idx="6804">
                  <c:v>#N/A</c:v>
                </c:pt>
                <c:pt idx="6805">
                  <c:v>#N/A</c:v>
                </c:pt>
                <c:pt idx="6806">
                  <c:v>#N/A</c:v>
                </c:pt>
                <c:pt idx="6807">
                  <c:v>#N/A</c:v>
                </c:pt>
                <c:pt idx="6808">
                  <c:v>#N/A</c:v>
                </c:pt>
                <c:pt idx="6809">
                  <c:v>#N/A</c:v>
                </c:pt>
                <c:pt idx="6810">
                  <c:v>#N/A</c:v>
                </c:pt>
                <c:pt idx="6811">
                  <c:v>#N/A</c:v>
                </c:pt>
                <c:pt idx="6812">
                  <c:v>#N/A</c:v>
                </c:pt>
                <c:pt idx="6813">
                  <c:v>#N/A</c:v>
                </c:pt>
                <c:pt idx="6814">
                  <c:v>#N/A</c:v>
                </c:pt>
                <c:pt idx="6815">
                  <c:v>#N/A</c:v>
                </c:pt>
                <c:pt idx="6816">
                  <c:v>#N/A</c:v>
                </c:pt>
                <c:pt idx="6817">
                  <c:v>#N/A</c:v>
                </c:pt>
                <c:pt idx="6818">
                  <c:v>#N/A</c:v>
                </c:pt>
                <c:pt idx="6819">
                  <c:v>#N/A</c:v>
                </c:pt>
                <c:pt idx="6820">
                  <c:v>#N/A</c:v>
                </c:pt>
                <c:pt idx="6821">
                  <c:v>#N/A</c:v>
                </c:pt>
                <c:pt idx="6822">
                  <c:v>#N/A</c:v>
                </c:pt>
                <c:pt idx="6823">
                  <c:v>#N/A</c:v>
                </c:pt>
                <c:pt idx="6824">
                  <c:v>#N/A</c:v>
                </c:pt>
                <c:pt idx="6825">
                  <c:v>#N/A</c:v>
                </c:pt>
                <c:pt idx="6826">
                  <c:v>#N/A</c:v>
                </c:pt>
                <c:pt idx="6827">
                  <c:v>#N/A</c:v>
                </c:pt>
                <c:pt idx="6828">
                  <c:v>#N/A</c:v>
                </c:pt>
                <c:pt idx="6829">
                  <c:v>#N/A</c:v>
                </c:pt>
                <c:pt idx="6830">
                  <c:v>#N/A</c:v>
                </c:pt>
                <c:pt idx="6831">
                  <c:v>#N/A</c:v>
                </c:pt>
                <c:pt idx="6832">
                  <c:v>#N/A</c:v>
                </c:pt>
                <c:pt idx="6833">
                  <c:v>#N/A</c:v>
                </c:pt>
                <c:pt idx="6834">
                  <c:v>#N/A</c:v>
                </c:pt>
                <c:pt idx="6835">
                  <c:v>#N/A</c:v>
                </c:pt>
                <c:pt idx="6836">
                  <c:v>#N/A</c:v>
                </c:pt>
                <c:pt idx="6837">
                  <c:v>#N/A</c:v>
                </c:pt>
                <c:pt idx="6838">
                  <c:v>#N/A</c:v>
                </c:pt>
                <c:pt idx="6839">
                  <c:v>#N/A</c:v>
                </c:pt>
                <c:pt idx="6840">
                  <c:v>#N/A</c:v>
                </c:pt>
                <c:pt idx="6841">
                  <c:v>#N/A</c:v>
                </c:pt>
                <c:pt idx="6842">
                  <c:v>#N/A</c:v>
                </c:pt>
                <c:pt idx="6843">
                  <c:v>#N/A</c:v>
                </c:pt>
                <c:pt idx="6844">
                  <c:v>#N/A</c:v>
                </c:pt>
                <c:pt idx="6845">
                  <c:v>#N/A</c:v>
                </c:pt>
                <c:pt idx="6846">
                  <c:v>#N/A</c:v>
                </c:pt>
                <c:pt idx="6847">
                  <c:v>#N/A</c:v>
                </c:pt>
                <c:pt idx="6848">
                  <c:v>#N/A</c:v>
                </c:pt>
                <c:pt idx="6849">
                  <c:v>#N/A</c:v>
                </c:pt>
                <c:pt idx="6850">
                  <c:v>#N/A</c:v>
                </c:pt>
                <c:pt idx="6851">
                  <c:v>#N/A</c:v>
                </c:pt>
                <c:pt idx="6852">
                  <c:v>#N/A</c:v>
                </c:pt>
                <c:pt idx="6853">
                  <c:v>#N/A</c:v>
                </c:pt>
                <c:pt idx="6854">
                  <c:v>#N/A</c:v>
                </c:pt>
                <c:pt idx="6855">
                  <c:v>#N/A</c:v>
                </c:pt>
                <c:pt idx="6856">
                  <c:v>#N/A</c:v>
                </c:pt>
                <c:pt idx="6857">
                  <c:v>#N/A</c:v>
                </c:pt>
                <c:pt idx="6858">
                  <c:v>#N/A</c:v>
                </c:pt>
                <c:pt idx="6859">
                  <c:v>#N/A</c:v>
                </c:pt>
                <c:pt idx="6860">
                  <c:v>#N/A</c:v>
                </c:pt>
                <c:pt idx="6861">
                  <c:v>#N/A</c:v>
                </c:pt>
                <c:pt idx="6862">
                  <c:v>#N/A</c:v>
                </c:pt>
                <c:pt idx="6863">
                  <c:v>#N/A</c:v>
                </c:pt>
                <c:pt idx="6864">
                  <c:v>#N/A</c:v>
                </c:pt>
                <c:pt idx="6865">
                  <c:v>#N/A</c:v>
                </c:pt>
                <c:pt idx="6866">
                  <c:v>#N/A</c:v>
                </c:pt>
                <c:pt idx="6867">
                  <c:v>#N/A</c:v>
                </c:pt>
                <c:pt idx="6868">
                  <c:v>#N/A</c:v>
                </c:pt>
                <c:pt idx="6869">
                  <c:v>#N/A</c:v>
                </c:pt>
                <c:pt idx="6870">
                  <c:v>#N/A</c:v>
                </c:pt>
                <c:pt idx="6871">
                  <c:v>#N/A</c:v>
                </c:pt>
                <c:pt idx="6872">
                  <c:v>#N/A</c:v>
                </c:pt>
                <c:pt idx="6873">
                  <c:v>#N/A</c:v>
                </c:pt>
                <c:pt idx="6874">
                  <c:v>#N/A</c:v>
                </c:pt>
                <c:pt idx="6875">
                  <c:v>#N/A</c:v>
                </c:pt>
                <c:pt idx="6876">
                  <c:v>#N/A</c:v>
                </c:pt>
                <c:pt idx="6877">
                  <c:v>#N/A</c:v>
                </c:pt>
                <c:pt idx="6878">
                  <c:v>#N/A</c:v>
                </c:pt>
                <c:pt idx="6879">
                  <c:v>#N/A</c:v>
                </c:pt>
                <c:pt idx="6880">
                  <c:v>#N/A</c:v>
                </c:pt>
                <c:pt idx="6881">
                  <c:v>#N/A</c:v>
                </c:pt>
                <c:pt idx="6882">
                  <c:v>#N/A</c:v>
                </c:pt>
                <c:pt idx="6883">
                  <c:v>#N/A</c:v>
                </c:pt>
                <c:pt idx="6884">
                  <c:v>#N/A</c:v>
                </c:pt>
                <c:pt idx="6885">
                  <c:v>#N/A</c:v>
                </c:pt>
                <c:pt idx="6886">
                  <c:v>#N/A</c:v>
                </c:pt>
                <c:pt idx="6887">
                  <c:v>#N/A</c:v>
                </c:pt>
                <c:pt idx="6888">
                  <c:v>#N/A</c:v>
                </c:pt>
                <c:pt idx="6889">
                  <c:v>#N/A</c:v>
                </c:pt>
                <c:pt idx="6890">
                  <c:v>#N/A</c:v>
                </c:pt>
                <c:pt idx="6891">
                  <c:v>#N/A</c:v>
                </c:pt>
                <c:pt idx="6892">
                  <c:v>#N/A</c:v>
                </c:pt>
                <c:pt idx="6893">
                  <c:v>#N/A</c:v>
                </c:pt>
                <c:pt idx="6894">
                  <c:v>#N/A</c:v>
                </c:pt>
                <c:pt idx="6895">
                  <c:v>#N/A</c:v>
                </c:pt>
                <c:pt idx="6896">
                  <c:v>#N/A</c:v>
                </c:pt>
                <c:pt idx="6897">
                  <c:v>#N/A</c:v>
                </c:pt>
                <c:pt idx="6898">
                  <c:v>#N/A</c:v>
                </c:pt>
                <c:pt idx="6899">
                  <c:v>#N/A</c:v>
                </c:pt>
                <c:pt idx="6900">
                  <c:v>#N/A</c:v>
                </c:pt>
                <c:pt idx="6901">
                  <c:v>#N/A</c:v>
                </c:pt>
                <c:pt idx="6902">
                  <c:v>#N/A</c:v>
                </c:pt>
                <c:pt idx="6903">
                  <c:v>#N/A</c:v>
                </c:pt>
                <c:pt idx="6904">
                  <c:v>#N/A</c:v>
                </c:pt>
                <c:pt idx="6905">
                  <c:v>#N/A</c:v>
                </c:pt>
                <c:pt idx="6906">
                  <c:v>#N/A</c:v>
                </c:pt>
                <c:pt idx="6907">
                  <c:v>#N/A</c:v>
                </c:pt>
                <c:pt idx="6908">
                  <c:v>#N/A</c:v>
                </c:pt>
                <c:pt idx="6909">
                  <c:v>#N/A</c:v>
                </c:pt>
                <c:pt idx="6910">
                  <c:v>#N/A</c:v>
                </c:pt>
                <c:pt idx="6911">
                  <c:v>#N/A</c:v>
                </c:pt>
                <c:pt idx="6912">
                  <c:v>#N/A</c:v>
                </c:pt>
                <c:pt idx="6913">
                  <c:v>#N/A</c:v>
                </c:pt>
                <c:pt idx="6914">
                  <c:v>#N/A</c:v>
                </c:pt>
                <c:pt idx="6915">
                  <c:v>#N/A</c:v>
                </c:pt>
                <c:pt idx="6916">
                  <c:v>#N/A</c:v>
                </c:pt>
                <c:pt idx="6917">
                  <c:v>#N/A</c:v>
                </c:pt>
                <c:pt idx="6918">
                  <c:v>#N/A</c:v>
                </c:pt>
                <c:pt idx="6919">
                  <c:v>#N/A</c:v>
                </c:pt>
                <c:pt idx="6920">
                  <c:v>#N/A</c:v>
                </c:pt>
                <c:pt idx="6921">
                  <c:v>#N/A</c:v>
                </c:pt>
                <c:pt idx="6922">
                  <c:v>#N/A</c:v>
                </c:pt>
                <c:pt idx="6923">
                  <c:v>#N/A</c:v>
                </c:pt>
                <c:pt idx="6924">
                  <c:v>#N/A</c:v>
                </c:pt>
                <c:pt idx="6925">
                  <c:v>#N/A</c:v>
                </c:pt>
                <c:pt idx="6926">
                  <c:v>#N/A</c:v>
                </c:pt>
                <c:pt idx="6927">
                  <c:v>#N/A</c:v>
                </c:pt>
                <c:pt idx="6928">
                  <c:v>#N/A</c:v>
                </c:pt>
                <c:pt idx="6929">
                  <c:v>#N/A</c:v>
                </c:pt>
                <c:pt idx="6930">
                  <c:v>#N/A</c:v>
                </c:pt>
                <c:pt idx="6931">
                  <c:v>#N/A</c:v>
                </c:pt>
                <c:pt idx="6932">
                  <c:v>#N/A</c:v>
                </c:pt>
                <c:pt idx="6933">
                  <c:v>#N/A</c:v>
                </c:pt>
                <c:pt idx="6934">
                  <c:v>#N/A</c:v>
                </c:pt>
                <c:pt idx="6935">
                  <c:v>#N/A</c:v>
                </c:pt>
                <c:pt idx="6936">
                  <c:v>#N/A</c:v>
                </c:pt>
                <c:pt idx="6937">
                  <c:v>#N/A</c:v>
                </c:pt>
                <c:pt idx="6938">
                  <c:v>#N/A</c:v>
                </c:pt>
                <c:pt idx="6939">
                  <c:v>#N/A</c:v>
                </c:pt>
                <c:pt idx="6940">
                  <c:v>#N/A</c:v>
                </c:pt>
                <c:pt idx="6941">
                  <c:v>#N/A</c:v>
                </c:pt>
                <c:pt idx="6942">
                  <c:v>#N/A</c:v>
                </c:pt>
                <c:pt idx="6943">
                  <c:v>#N/A</c:v>
                </c:pt>
                <c:pt idx="6944">
                  <c:v>#N/A</c:v>
                </c:pt>
                <c:pt idx="6945">
                  <c:v>#N/A</c:v>
                </c:pt>
                <c:pt idx="6946">
                  <c:v>#N/A</c:v>
                </c:pt>
                <c:pt idx="6947">
                  <c:v>#N/A</c:v>
                </c:pt>
                <c:pt idx="6948">
                  <c:v>#N/A</c:v>
                </c:pt>
                <c:pt idx="6949">
                  <c:v>#N/A</c:v>
                </c:pt>
                <c:pt idx="6950">
                  <c:v>#N/A</c:v>
                </c:pt>
                <c:pt idx="6951">
                  <c:v>#N/A</c:v>
                </c:pt>
                <c:pt idx="6952">
                  <c:v>#N/A</c:v>
                </c:pt>
                <c:pt idx="6953">
                  <c:v>#N/A</c:v>
                </c:pt>
                <c:pt idx="6954">
                  <c:v>#N/A</c:v>
                </c:pt>
                <c:pt idx="6955">
                  <c:v>#N/A</c:v>
                </c:pt>
                <c:pt idx="6956">
                  <c:v>#N/A</c:v>
                </c:pt>
                <c:pt idx="6957">
                  <c:v>#N/A</c:v>
                </c:pt>
                <c:pt idx="6958">
                  <c:v>#N/A</c:v>
                </c:pt>
                <c:pt idx="6959">
                  <c:v>#N/A</c:v>
                </c:pt>
                <c:pt idx="6960">
                  <c:v>#N/A</c:v>
                </c:pt>
                <c:pt idx="6961">
                  <c:v>#N/A</c:v>
                </c:pt>
                <c:pt idx="6962">
                  <c:v>#N/A</c:v>
                </c:pt>
                <c:pt idx="6963">
                  <c:v>#N/A</c:v>
                </c:pt>
                <c:pt idx="6964">
                  <c:v>#N/A</c:v>
                </c:pt>
                <c:pt idx="6965">
                  <c:v>#N/A</c:v>
                </c:pt>
                <c:pt idx="6966">
                  <c:v>#N/A</c:v>
                </c:pt>
                <c:pt idx="6967">
                  <c:v>#N/A</c:v>
                </c:pt>
                <c:pt idx="6968">
                  <c:v>#N/A</c:v>
                </c:pt>
                <c:pt idx="6969">
                  <c:v>#N/A</c:v>
                </c:pt>
                <c:pt idx="6970">
                  <c:v>#N/A</c:v>
                </c:pt>
                <c:pt idx="6971">
                  <c:v>#N/A</c:v>
                </c:pt>
                <c:pt idx="6972">
                  <c:v>#N/A</c:v>
                </c:pt>
                <c:pt idx="6973">
                  <c:v>#N/A</c:v>
                </c:pt>
                <c:pt idx="6974">
                  <c:v>#N/A</c:v>
                </c:pt>
                <c:pt idx="6975">
                  <c:v>#N/A</c:v>
                </c:pt>
                <c:pt idx="6976">
                  <c:v>#N/A</c:v>
                </c:pt>
                <c:pt idx="6977">
                  <c:v>#N/A</c:v>
                </c:pt>
                <c:pt idx="6978">
                  <c:v>#N/A</c:v>
                </c:pt>
                <c:pt idx="6979">
                  <c:v>#N/A</c:v>
                </c:pt>
                <c:pt idx="6980">
                  <c:v>#N/A</c:v>
                </c:pt>
                <c:pt idx="6981">
                  <c:v>#N/A</c:v>
                </c:pt>
                <c:pt idx="6982">
                  <c:v>#N/A</c:v>
                </c:pt>
                <c:pt idx="6983">
                  <c:v>#N/A</c:v>
                </c:pt>
                <c:pt idx="6984">
                  <c:v>#N/A</c:v>
                </c:pt>
                <c:pt idx="6985">
                  <c:v>#N/A</c:v>
                </c:pt>
                <c:pt idx="6986">
                  <c:v>#N/A</c:v>
                </c:pt>
                <c:pt idx="6987">
                  <c:v>#N/A</c:v>
                </c:pt>
                <c:pt idx="6988">
                  <c:v>#N/A</c:v>
                </c:pt>
                <c:pt idx="6989">
                  <c:v>#N/A</c:v>
                </c:pt>
                <c:pt idx="6990">
                  <c:v>#N/A</c:v>
                </c:pt>
                <c:pt idx="6991">
                  <c:v>#N/A</c:v>
                </c:pt>
                <c:pt idx="6992">
                  <c:v>#N/A</c:v>
                </c:pt>
                <c:pt idx="6993">
                  <c:v>#N/A</c:v>
                </c:pt>
                <c:pt idx="6994">
                  <c:v>#N/A</c:v>
                </c:pt>
                <c:pt idx="6995">
                  <c:v>#N/A</c:v>
                </c:pt>
                <c:pt idx="6996">
                  <c:v>#N/A</c:v>
                </c:pt>
                <c:pt idx="6997">
                  <c:v>#N/A</c:v>
                </c:pt>
                <c:pt idx="6998">
                  <c:v>#N/A</c:v>
                </c:pt>
                <c:pt idx="6999">
                  <c:v>#N/A</c:v>
                </c:pt>
                <c:pt idx="7000">
                  <c:v>#N/A</c:v>
                </c:pt>
                <c:pt idx="7001">
                  <c:v>#N/A</c:v>
                </c:pt>
                <c:pt idx="7002">
                  <c:v>#N/A</c:v>
                </c:pt>
                <c:pt idx="7003">
                  <c:v>#N/A</c:v>
                </c:pt>
                <c:pt idx="7004">
                  <c:v>#N/A</c:v>
                </c:pt>
                <c:pt idx="7005">
                  <c:v>#N/A</c:v>
                </c:pt>
                <c:pt idx="7006">
                  <c:v>#N/A</c:v>
                </c:pt>
                <c:pt idx="7007">
                  <c:v>#N/A</c:v>
                </c:pt>
                <c:pt idx="7008">
                  <c:v>#N/A</c:v>
                </c:pt>
                <c:pt idx="7009">
                  <c:v>#N/A</c:v>
                </c:pt>
                <c:pt idx="7010">
                  <c:v>#N/A</c:v>
                </c:pt>
                <c:pt idx="7011">
                  <c:v>#N/A</c:v>
                </c:pt>
                <c:pt idx="7012">
                  <c:v>#N/A</c:v>
                </c:pt>
                <c:pt idx="7013">
                  <c:v>#N/A</c:v>
                </c:pt>
                <c:pt idx="7014">
                  <c:v>#N/A</c:v>
                </c:pt>
                <c:pt idx="7015">
                  <c:v>#N/A</c:v>
                </c:pt>
                <c:pt idx="7016">
                  <c:v>#N/A</c:v>
                </c:pt>
                <c:pt idx="7017">
                  <c:v>#N/A</c:v>
                </c:pt>
                <c:pt idx="7018">
                  <c:v>#N/A</c:v>
                </c:pt>
                <c:pt idx="7019">
                  <c:v>#N/A</c:v>
                </c:pt>
                <c:pt idx="7020">
                  <c:v>#N/A</c:v>
                </c:pt>
                <c:pt idx="7021">
                  <c:v>#N/A</c:v>
                </c:pt>
                <c:pt idx="7022">
                  <c:v>#N/A</c:v>
                </c:pt>
                <c:pt idx="7023">
                  <c:v>#N/A</c:v>
                </c:pt>
                <c:pt idx="7024">
                  <c:v>#N/A</c:v>
                </c:pt>
                <c:pt idx="7025">
                  <c:v>#N/A</c:v>
                </c:pt>
                <c:pt idx="7026">
                  <c:v>#N/A</c:v>
                </c:pt>
                <c:pt idx="7027">
                  <c:v>#N/A</c:v>
                </c:pt>
                <c:pt idx="7028">
                  <c:v>#N/A</c:v>
                </c:pt>
                <c:pt idx="7029">
                  <c:v>#N/A</c:v>
                </c:pt>
                <c:pt idx="7030">
                  <c:v>#N/A</c:v>
                </c:pt>
                <c:pt idx="7031">
                  <c:v>#N/A</c:v>
                </c:pt>
                <c:pt idx="7032">
                  <c:v>#N/A</c:v>
                </c:pt>
                <c:pt idx="7033">
                  <c:v>#N/A</c:v>
                </c:pt>
                <c:pt idx="7034">
                  <c:v>#N/A</c:v>
                </c:pt>
                <c:pt idx="7035">
                  <c:v>#N/A</c:v>
                </c:pt>
                <c:pt idx="7036">
                  <c:v>#N/A</c:v>
                </c:pt>
                <c:pt idx="7037">
                  <c:v>#N/A</c:v>
                </c:pt>
                <c:pt idx="7038">
                  <c:v>#N/A</c:v>
                </c:pt>
                <c:pt idx="7039">
                  <c:v>#N/A</c:v>
                </c:pt>
                <c:pt idx="7040">
                  <c:v>#N/A</c:v>
                </c:pt>
                <c:pt idx="7041">
                  <c:v>#N/A</c:v>
                </c:pt>
                <c:pt idx="7042">
                  <c:v>#N/A</c:v>
                </c:pt>
                <c:pt idx="7043">
                  <c:v>#N/A</c:v>
                </c:pt>
                <c:pt idx="7044">
                  <c:v>#N/A</c:v>
                </c:pt>
                <c:pt idx="7045">
                  <c:v>#N/A</c:v>
                </c:pt>
                <c:pt idx="7046">
                  <c:v>#N/A</c:v>
                </c:pt>
                <c:pt idx="7047">
                  <c:v>#N/A</c:v>
                </c:pt>
                <c:pt idx="7048">
                  <c:v>#N/A</c:v>
                </c:pt>
                <c:pt idx="7049">
                  <c:v>#N/A</c:v>
                </c:pt>
                <c:pt idx="7050">
                  <c:v>#N/A</c:v>
                </c:pt>
                <c:pt idx="7051">
                  <c:v>#N/A</c:v>
                </c:pt>
                <c:pt idx="7052">
                  <c:v>#N/A</c:v>
                </c:pt>
                <c:pt idx="7053">
                  <c:v>#N/A</c:v>
                </c:pt>
                <c:pt idx="7054">
                  <c:v>#N/A</c:v>
                </c:pt>
                <c:pt idx="7055">
                  <c:v>#N/A</c:v>
                </c:pt>
                <c:pt idx="7056">
                  <c:v>#N/A</c:v>
                </c:pt>
                <c:pt idx="7057">
                  <c:v>#N/A</c:v>
                </c:pt>
                <c:pt idx="7058">
                  <c:v>#N/A</c:v>
                </c:pt>
                <c:pt idx="7059">
                  <c:v>#N/A</c:v>
                </c:pt>
                <c:pt idx="7060">
                  <c:v>#N/A</c:v>
                </c:pt>
                <c:pt idx="7061">
                  <c:v>#N/A</c:v>
                </c:pt>
                <c:pt idx="7062">
                  <c:v>#N/A</c:v>
                </c:pt>
                <c:pt idx="7063">
                  <c:v>#N/A</c:v>
                </c:pt>
                <c:pt idx="7064">
                  <c:v>#N/A</c:v>
                </c:pt>
                <c:pt idx="7065">
                  <c:v>#N/A</c:v>
                </c:pt>
                <c:pt idx="7066">
                  <c:v>#N/A</c:v>
                </c:pt>
                <c:pt idx="7067">
                  <c:v>#N/A</c:v>
                </c:pt>
                <c:pt idx="7068">
                  <c:v>#N/A</c:v>
                </c:pt>
                <c:pt idx="7069">
                  <c:v>#N/A</c:v>
                </c:pt>
                <c:pt idx="7070">
                  <c:v>#N/A</c:v>
                </c:pt>
                <c:pt idx="7071">
                  <c:v>#N/A</c:v>
                </c:pt>
                <c:pt idx="7072">
                  <c:v>#N/A</c:v>
                </c:pt>
                <c:pt idx="7073">
                  <c:v>#N/A</c:v>
                </c:pt>
                <c:pt idx="7074">
                  <c:v>#N/A</c:v>
                </c:pt>
                <c:pt idx="7075">
                  <c:v>#N/A</c:v>
                </c:pt>
                <c:pt idx="7076">
                  <c:v>#N/A</c:v>
                </c:pt>
                <c:pt idx="7077">
                  <c:v>#N/A</c:v>
                </c:pt>
                <c:pt idx="7078">
                  <c:v>#N/A</c:v>
                </c:pt>
                <c:pt idx="7079">
                  <c:v>#N/A</c:v>
                </c:pt>
                <c:pt idx="7080">
                  <c:v>#N/A</c:v>
                </c:pt>
                <c:pt idx="7081">
                  <c:v>#N/A</c:v>
                </c:pt>
                <c:pt idx="7082">
                  <c:v>#N/A</c:v>
                </c:pt>
                <c:pt idx="7083">
                  <c:v>#N/A</c:v>
                </c:pt>
                <c:pt idx="7084">
                  <c:v>#N/A</c:v>
                </c:pt>
                <c:pt idx="7085">
                  <c:v>#N/A</c:v>
                </c:pt>
                <c:pt idx="7086">
                  <c:v>#N/A</c:v>
                </c:pt>
                <c:pt idx="7087">
                  <c:v>#N/A</c:v>
                </c:pt>
                <c:pt idx="7088">
                  <c:v>#N/A</c:v>
                </c:pt>
                <c:pt idx="7089">
                  <c:v>#N/A</c:v>
                </c:pt>
                <c:pt idx="7090">
                  <c:v>#N/A</c:v>
                </c:pt>
                <c:pt idx="7091">
                  <c:v>#N/A</c:v>
                </c:pt>
                <c:pt idx="7092">
                  <c:v>#N/A</c:v>
                </c:pt>
                <c:pt idx="7093">
                  <c:v>#N/A</c:v>
                </c:pt>
                <c:pt idx="7094">
                  <c:v>#N/A</c:v>
                </c:pt>
                <c:pt idx="7095">
                  <c:v>#N/A</c:v>
                </c:pt>
                <c:pt idx="7096">
                  <c:v>#N/A</c:v>
                </c:pt>
                <c:pt idx="7097">
                  <c:v>#N/A</c:v>
                </c:pt>
                <c:pt idx="7098">
                  <c:v>#N/A</c:v>
                </c:pt>
                <c:pt idx="7099">
                  <c:v>#N/A</c:v>
                </c:pt>
                <c:pt idx="7100">
                  <c:v>#N/A</c:v>
                </c:pt>
                <c:pt idx="7101">
                  <c:v>#N/A</c:v>
                </c:pt>
                <c:pt idx="7102">
                  <c:v>#N/A</c:v>
                </c:pt>
                <c:pt idx="7103">
                  <c:v>#N/A</c:v>
                </c:pt>
                <c:pt idx="7104">
                  <c:v>#N/A</c:v>
                </c:pt>
                <c:pt idx="7105">
                  <c:v>#N/A</c:v>
                </c:pt>
                <c:pt idx="7106">
                  <c:v>#N/A</c:v>
                </c:pt>
                <c:pt idx="7107">
                  <c:v>#N/A</c:v>
                </c:pt>
                <c:pt idx="7108">
                  <c:v>#N/A</c:v>
                </c:pt>
                <c:pt idx="7109">
                  <c:v>#N/A</c:v>
                </c:pt>
                <c:pt idx="7110">
                  <c:v>#N/A</c:v>
                </c:pt>
                <c:pt idx="7111">
                  <c:v>#N/A</c:v>
                </c:pt>
                <c:pt idx="7112">
                  <c:v>#N/A</c:v>
                </c:pt>
                <c:pt idx="7113">
                  <c:v>#N/A</c:v>
                </c:pt>
                <c:pt idx="7114">
                  <c:v>#N/A</c:v>
                </c:pt>
                <c:pt idx="7115">
                  <c:v>#N/A</c:v>
                </c:pt>
                <c:pt idx="7116">
                  <c:v>#N/A</c:v>
                </c:pt>
                <c:pt idx="7117">
                  <c:v>#N/A</c:v>
                </c:pt>
                <c:pt idx="7118">
                  <c:v>#N/A</c:v>
                </c:pt>
                <c:pt idx="7119">
                  <c:v>#N/A</c:v>
                </c:pt>
                <c:pt idx="7120">
                  <c:v>#N/A</c:v>
                </c:pt>
                <c:pt idx="7121">
                  <c:v>#N/A</c:v>
                </c:pt>
                <c:pt idx="7122">
                  <c:v>#N/A</c:v>
                </c:pt>
                <c:pt idx="7123">
                  <c:v>#N/A</c:v>
                </c:pt>
                <c:pt idx="7124">
                  <c:v>#N/A</c:v>
                </c:pt>
                <c:pt idx="7125">
                  <c:v>#N/A</c:v>
                </c:pt>
                <c:pt idx="7126">
                  <c:v>#N/A</c:v>
                </c:pt>
                <c:pt idx="7127">
                  <c:v>#N/A</c:v>
                </c:pt>
                <c:pt idx="7128">
                  <c:v>#N/A</c:v>
                </c:pt>
                <c:pt idx="7129">
                  <c:v>#N/A</c:v>
                </c:pt>
                <c:pt idx="7130">
                  <c:v>#N/A</c:v>
                </c:pt>
                <c:pt idx="7131">
                  <c:v>#N/A</c:v>
                </c:pt>
                <c:pt idx="7132">
                  <c:v>#N/A</c:v>
                </c:pt>
                <c:pt idx="7133">
                  <c:v>#N/A</c:v>
                </c:pt>
                <c:pt idx="7134">
                  <c:v>#N/A</c:v>
                </c:pt>
                <c:pt idx="7135">
                  <c:v>#N/A</c:v>
                </c:pt>
                <c:pt idx="7136">
                  <c:v>#N/A</c:v>
                </c:pt>
                <c:pt idx="7137">
                  <c:v>#N/A</c:v>
                </c:pt>
                <c:pt idx="7138">
                  <c:v>#N/A</c:v>
                </c:pt>
                <c:pt idx="7139">
                  <c:v>#N/A</c:v>
                </c:pt>
                <c:pt idx="7140">
                  <c:v>#N/A</c:v>
                </c:pt>
                <c:pt idx="7141">
                  <c:v>#N/A</c:v>
                </c:pt>
                <c:pt idx="7142">
                  <c:v>#N/A</c:v>
                </c:pt>
                <c:pt idx="7143">
                  <c:v>#N/A</c:v>
                </c:pt>
                <c:pt idx="7144">
                  <c:v>#N/A</c:v>
                </c:pt>
                <c:pt idx="7145">
                  <c:v>#N/A</c:v>
                </c:pt>
                <c:pt idx="7146">
                  <c:v>#N/A</c:v>
                </c:pt>
                <c:pt idx="7147">
                  <c:v>#N/A</c:v>
                </c:pt>
                <c:pt idx="7148">
                  <c:v>#N/A</c:v>
                </c:pt>
                <c:pt idx="7149">
                  <c:v>#N/A</c:v>
                </c:pt>
                <c:pt idx="7150">
                  <c:v>#N/A</c:v>
                </c:pt>
                <c:pt idx="7151">
                  <c:v>#N/A</c:v>
                </c:pt>
                <c:pt idx="7152">
                  <c:v>#N/A</c:v>
                </c:pt>
                <c:pt idx="7153">
                  <c:v>#N/A</c:v>
                </c:pt>
                <c:pt idx="7154">
                  <c:v>#N/A</c:v>
                </c:pt>
                <c:pt idx="7155">
                  <c:v>#N/A</c:v>
                </c:pt>
                <c:pt idx="7156">
                  <c:v>#N/A</c:v>
                </c:pt>
                <c:pt idx="7157">
                  <c:v>#N/A</c:v>
                </c:pt>
                <c:pt idx="7158">
                  <c:v>#N/A</c:v>
                </c:pt>
                <c:pt idx="7159">
                  <c:v>#N/A</c:v>
                </c:pt>
                <c:pt idx="7160">
                  <c:v>#N/A</c:v>
                </c:pt>
                <c:pt idx="7161">
                  <c:v>#N/A</c:v>
                </c:pt>
                <c:pt idx="7162">
                  <c:v>#N/A</c:v>
                </c:pt>
                <c:pt idx="7163">
                  <c:v>#N/A</c:v>
                </c:pt>
                <c:pt idx="7164">
                  <c:v>#N/A</c:v>
                </c:pt>
                <c:pt idx="7165">
                  <c:v>#N/A</c:v>
                </c:pt>
                <c:pt idx="7166">
                  <c:v>#N/A</c:v>
                </c:pt>
                <c:pt idx="7167">
                  <c:v>#N/A</c:v>
                </c:pt>
                <c:pt idx="7168">
                  <c:v>#N/A</c:v>
                </c:pt>
                <c:pt idx="7169">
                  <c:v>#N/A</c:v>
                </c:pt>
                <c:pt idx="7170">
                  <c:v>#N/A</c:v>
                </c:pt>
                <c:pt idx="7171">
                  <c:v>#N/A</c:v>
                </c:pt>
                <c:pt idx="7172">
                  <c:v>#N/A</c:v>
                </c:pt>
                <c:pt idx="7173">
                  <c:v>#N/A</c:v>
                </c:pt>
                <c:pt idx="7174">
                  <c:v>#N/A</c:v>
                </c:pt>
                <c:pt idx="7175">
                  <c:v>#N/A</c:v>
                </c:pt>
                <c:pt idx="7176">
                  <c:v>#N/A</c:v>
                </c:pt>
                <c:pt idx="7177">
                  <c:v>#N/A</c:v>
                </c:pt>
                <c:pt idx="7178">
                  <c:v>#N/A</c:v>
                </c:pt>
                <c:pt idx="7179">
                  <c:v>#N/A</c:v>
                </c:pt>
                <c:pt idx="7180">
                  <c:v>#N/A</c:v>
                </c:pt>
                <c:pt idx="7181">
                  <c:v>#N/A</c:v>
                </c:pt>
                <c:pt idx="7182">
                  <c:v>#N/A</c:v>
                </c:pt>
                <c:pt idx="7183">
                  <c:v>#N/A</c:v>
                </c:pt>
                <c:pt idx="7184">
                  <c:v>#N/A</c:v>
                </c:pt>
                <c:pt idx="7185">
                  <c:v>#N/A</c:v>
                </c:pt>
                <c:pt idx="7186">
                  <c:v>#N/A</c:v>
                </c:pt>
                <c:pt idx="7187">
                  <c:v>#N/A</c:v>
                </c:pt>
                <c:pt idx="7188">
                  <c:v>#N/A</c:v>
                </c:pt>
                <c:pt idx="7189">
                  <c:v>#N/A</c:v>
                </c:pt>
                <c:pt idx="7190">
                  <c:v>#N/A</c:v>
                </c:pt>
                <c:pt idx="7191">
                  <c:v>#N/A</c:v>
                </c:pt>
                <c:pt idx="7192">
                  <c:v>#N/A</c:v>
                </c:pt>
                <c:pt idx="7193">
                  <c:v>#N/A</c:v>
                </c:pt>
                <c:pt idx="7194">
                  <c:v>#N/A</c:v>
                </c:pt>
                <c:pt idx="7195">
                  <c:v>#N/A</c:v>
                </c:pt>
                <c:pt idx="7196">
                  <c:v>#N/A</c:v>
                </c:pt>
                <c:pt idx="7197">
                  <c:v>#N/A</c:v>
                </c:pt>
                <c:pt idx="7198">
                  <c:v>#N/A</c:v>
                </c:pt>
                <c:pt idx="7199">
                  <c:v>#N/A</c:v>
                </c:pt>
                <c:pt idx="7200">
                  <c:v>#N/A</c:v>
                </c:pt>
                <c:pt idx="7201">
                  <c:v>#N/A</c:v>
                </c:pt>
                <c:pt idx="7202">
                  <c:v>#N/A</c:v>
                </c:pt>
                <c:pt idx="7203">
                  <c:v>#N/A</c:v>
                </c:pt>
                <c:pt idx="7204">
                  <c:v>#N/A</c:v>
                </c:pt>
                <c:pt idx="7205">
                  <c:v>#N/A</c:v>
                </c:pt>
                <c:pt idx="7206">
                  <c:v>#N/A</c:v>
                </c:pt>
                <c:pt idx="7207">
                  <c:v>#N/A</c:v>
                </c:pt>
                <c:pt idx="7208">
                  <c:v>#N/A</c:v>
                </c:pt>
                <c:pt idx="7209">
                  <c:v>#N/A</c:v>
                </c:pt>
                <c:pt idx="7210">
                  <c:v>#N/A</c:v>
                </c:pt>
                <c:pt idx="7211">
                  <c:v>#N/A</c:v>
                </c:pt>
                <c:pt idx="7212">
                  <c:v>#N/A</c:v>
                </c:pt>
                <c:pt idx="7213">
                  <c:v>#N/A</c:v>
                </c:pt>
                <c:pt idx="7214">
                  <c:v>#N/A</c:v>
                </c:pt>
                <c:pt idx="7215">
                  <c:v>#N/A</c:v>
                </c:pt>
                <c:pt idx="7216">
                  <c:v>#N/A</c:v>
                </c:pt>
                <c:pt idx="7217">
                  <c:v>#N/A</c:v>
                </c:pt>
                <c:pt idx="7218">
                  <c:v>#N/A</c:v>
                </c:pt>
                <c:pt idx="7219">
                  <c:v>#N/A</c:v>
                </c:pt>
                <c:pt idx="7220">
                  <c:v>#N/A</c:v>
                </c:pt>
                <c:pt idx="7221">
                  <c:v>#N/A</c:v>
                </c:pt>
                <c:pt idx="7222">
                  <c:v>#N/A</c:v>
                </c:pt>
                <c:pt idx="7223">
                  <c:v>#N/A</c:v>
                </c:pt>
                <c:pt idx="7224">
                  <c:v>#N/A</c:v>
                </c:pt>
                <c:pt idx="7225">
                  <c:v>#N/A</c:v>
                </c:pt>
                <c:pt idx="7226">
                  <c:v>#N/A</c:v>
                </c:pt>
                <c:pt idx="7227">
                  <c:v>#N/A</c:v>
                </c:pt>
                <c:pt idx="7228">
                  <c:v>#N/A</c:v>
                </c:pt>
                <c:pt idx="7229">
                  <c:v>#N/A</c:v>
                </c:pt>
                <c:pt idx="7230">
                  <c:v>#N/A</c:v>
                </c:pt>
                <c:pt idx="7231">
                  <c:v>#N/A</c:v>
                </c:pt>
                <c:pt idx="7232">
                  <c:v>#N/A</c:v>
                </c:pt>
                <c:pt idx="7233">
                  <c:v>#N/A</c:v>
                </c:pt>
                <c:pt idx="7234">
                  <c:v>#N/A</c:v>
                </c:pt>
                <c:pt idx="7235">
                  <c:v>#N/A</c:v>
                </c:pt>
                <c:pt idx="7236">
                  <c:v>#N/A</c:v>
                </c:pt>
                <c:pt idx="7237">
                  <c:v>#N/A</c:v>
                </c:pt>
                <c:pt idx="7238">
                  <c:v>#N/A</c:v>
                </c:pt>
                <c:pt idx="7239">
                  <c:v>#N/A</c:v>
                </c:pt>
                <c:pt idx="7240">
                  <c:v>#N/A</c:v>
                </c:pt>
                <c:pt idx="7241">
                  <c:v>#N/A</c:v>
                </c:pt>
                <c:pt idx="7242">
                  <c:v>#N/A</c:v>
                </c:pt>
                <c:pt idx="7243">
                  <c:v>#N/A</c:v>
                </c:pt>
                <c:pt idx="7244">
                  <c:v>#N/A</c:v>
                </c:pt>
                <c:pt idx="7245">
                  <c:v>#N/A</c:v>
                </c:pt>
                <c:pt idx="7246">
                  <c:v>#N/A</c:v>
                </c:pt>
                <c:pt idx="7247">
                  <c:v>#N/A</c:v>
                </c:pt>
                <c:pt idx="7248">
                  <c:v>#N/A</c:v>
                </c:pt>
                <c:pt idx="7249">
                  <c:v>#N/A</c:v>
                </c:pt>
                <c:pt idx="7250">
                  <c:v>#N/A</c:v>
                </c:pt>
                <c:pt idx="7251">
                  <c:v>#N/A</c:v>
                </c:pt>
                <c:pt idx="7252">
                  <c:v>#N/A</c:v>
                </c:pt>
                <c:pt idx="7253">
                  <c:v>#N/A</c:v>
                </c:pt>
                <c:pt idx="7254">
                  <c:v>#N/A</c:v>
                </c:pt>
                <c:pt idx="7255">
                  <c:v>#N/A</c:v>
                </c:pt>
                <c:pt idx="7256">
                  <c:v>#N/A</c:v>
                </c:pt>
                <c:pt idx="7257">
                  <c:v>#N/A</c:v>
                </c:pt>
                <c:pt idx="7258">
                  <c:v>#N/A</c:v>
                </c:pt>
                <c:pt idx="7259">
                  <c:v>#N/A</c:v>
                </c:pt>
                <c:pt idx="7260">
                  <c:v>#N/A</c:v>
                </c:pt>
                <c:pt idx="7261">
                  <c:v>#N/A</c:v>
                </c:pt>
                <c:pt idx="7262">
                  <c:v>#N/A</c:v>
                </c:pt>
                <c:pt idx="7263">
                  <c:v>#N/A</c:v>
                </c:pt>
                <c:pt idx="7264">
                  <c:v>#N/A</c:v>
                </c:pt>
                <c:pt idx="7265">
                  <c:v>#N/A</c:v>
                </c:pt>
                <c:pt idx="7266">
                  <c:v>#N/A</c:v>
                </c:pt>
                <c:pt idx="7267">
                  <c:v>#N/A</c:v>
                </c:pt>
                <c:pt idx="7268">
                  <c:v>#N/A</c:v>
                </c:pt>
                <c:pt idx="7269">
                  <c:v>#N/A</c:v>
                </c:pt>
                <c:pt idx="7270">
                  <c:v>#N/A</c:v>
                </c:pt>
                <c:pt idx="7271">
                  <c:v>#N/A</c:v>
                </c:pt>
                <c:pt idx="7272">
                  <c:v>#N/A</c:v>
                </c:pt>
                <c:pt idx="7273">
                  <c:v>#N/A</c:v>
                </c:pt>
                <c:pt idx="7274">
                  <c:v>#N/A</c:v>
                </c:pt>
                <c:pt idx="7275">
                  <c:v>#N/A</c:v>
                </c:pt>
                <c:pt idx="7276">
                  <c:v>#N/A</c:v>
                </c:pt>
                <c:pt idx="7277">
                  <c:v>#N/A</c:v>
                </c:pt>
                <c:pt idx="7278">
                  <c:v>#N/A</c:v>
                </c:pt>
                <c:pt idx="7279">
                  <c:v>#N/A</c:v>
                </c:pt>
                <c:pt idx="7280">
                  <c:v>#N/A</c:v>
                </c:pt>
                <c:pt idx="7281">
                  <c:v>#N/A</c:v>
                </c:pt>
                <c:pt idx="7282">
                  <c:v>#N/A</c:v>
                </c:pt>
                <c:pt idx="7283">
                  <c:v>#N/A</c:v>
                </c:pt>
                <c:pt idx="7284">
                  <c:v>#N/A</c:v>
                </c:pt>
                <c:pt idx="7285">
                  <c:v>#N/A</c:v>
                </c:pt>
                <c:pt idx="7286">
                  <c:v>#N/A</c:v>
                </c:pt>
                <c:pt idx="7287">
                  <c:v>#N/A</c:v>
                </c:pt>
                <c:pt idx="7288">
                  <c:v>#N/A</c:v>
                </c:pt>
                <c:pt idx="7289">
                  <c:v>#N/A</c:v>
                </c:pt>
                <c:pt idx="7290">
                  <c:v>#N/A</c:v>
                </c:pt>
                <c:pt idx="7291">
                  <c:v>#N/A</c:v>
                </c:pt>
                <c:pt idx="7292">
                  <c:v>#N/A</c:v>
                </c:pt>
                <c:pt idx="7293">
                  <c:v>#N/A</c:v>
                </c:pt>
                <c:pt idx="7294">
                  <c:v>#N/A</c:v>
                </c:pt>
                <c:pt idx="7295">
                  <c:v>#N/A</c:v>
                </c:pt>
                <c:pt idx="7296">
                  <c:v>#N/A</c:v>
                </c:pt>
                <c:pt idx="7297">
                  <c:v>#N/A</c:v>
                </c:pt>
                <c:pt idx="7298">
                  <c:v>#N/A</c:v>
                </c:pt>
                <c:pt idx="7299">
                  <c:v>#N/A</c:v>
                </c:pt>
                <c:pt idx="7300">
                  <c:v>#N/A</c:v>
                </c:pt>
                <c:pt idx="7301">
                  <c:v>#N/A</c:v>
                </c:pt>
                <c:pt idx="7302">
                  <c:v>#N/A</c:v>
                </c:pt>
                <c:pt idx="7303">
                  <c:v>#N/A</c:v>
                </c:pt>
                <c:pt idx="7304">
                  <c:v>#N/A</c:v>
                </c:pt>
                <c:pt idx="7305">
                  <c:v>#N/A</c:v>
                </c:pt>
                <c:pt idx="7306">
                  <c:v>#N/A</c:v>
                </c:pt>
                <c:pt idx="7307">
                  <c:v>#N/A</c:v>
                </c:pt>
                <c:pt idx="7308">
                  <c:v>#N/A</c:v>
                </c:pt>
                <c:pt idx="7309">
                  <c:v>#N/A</c:v>
                </c:pt>
                <c:pt idx="7310">
                  <c:v>#N/A</c:v>
                </c:pt>
                <c:pt idx="7311">
                  <c:v>#N/A</c:v>
                </c:pt>
                <c:pt idx="7312">
                  <c:v>#N/A</c:v>
                </c:pt>
                <c:pt idx="7313">
                  <c:v>#N/A</c:v>
                </c:pt>
                <c:pt idx="7314">
                  <c:v>#N/A</c:v>
                </c:pt>
                <c:pt idx="7315">
                  <c:v>#N/A</c:v>
                </c:pt>
                <c:pt idx="7316">
                  <c:v>#N/A</c:v>
                </c:pt>
                <c:pt idx="7317">
                  <c:v>#N/A</c:v>
                </c:pt>
                <c:pt idx="7318">
                  <c:v>#N/A</c:v>
                </c:pt>
                <c:pt idx="7319">
                  <c:v>#N/A</c:v>
                </c:pt>
                <c:pt idx="7320">
                  <c:v>#N/A</c:v>
                </c:pt>
                <c:pt idx="7321">
                  <c:v>#N/A</c:v>
                </c:pt>
                <c:pt idx="7322">
                  <c:v>#N/A</c:v>
                </c:pt>
                <c:pt idx="7323">
                  <c:v>#N/A</c:v>
                </c:pt>
                <c:pt idx="7324">
                  <c:v>#N/A</c:v>
                </c:pt>
                <c:pt idx="7325">
                  <c:v>#N/A</c:v>
                </c:pt>
                <c:pt idx="7326">
                  <c:v>#N/A</c:v>
                </c:pt>
                <c:pt idx="7327">
                  <c:v>#N/A</c:v>
                </c:pt>
                <c:pt idx="7328">
                  <c:v>#N/A</c:v>
                </c:pt>
                <c:pt idx="7329">
                  <c:v>#N/A</c:v>
                </c:pt>
                <c:pt idx="7330">
                  <c:v>#N/A</c:v>
                </c:pt>
                <c:pt idx="7331">
                  <c:v>#N/A</c:v>
                </c:pt>
                <c:pt idx="7332">
                  <c:v>#N/A</c:v>
                </c:pt>
                <c:pt idx="7333">
                  <c:v>#N/A</c:v>
                </c:pt>
                <c:pt idx="7334">
                  <c:v>#N/A</c:v>
                </c:pt>
                <c:pt idx="7335">
                  <c:v>#N/A</c:v>
                </c:pt>
                <c:pt idx="7336">
                  <c:v>#N/A</c:v>
                </c:pt>
                <c:pt idx="7337">
                  <c:v>#N/A</c:v>
                </c:pt>
                <c:pt idx="7338">
                  <c:v>#N/A</c:v>
                </c:pt>
                <c:pt idx="7339">
                  <c:v>#N/A</c:v>
                </c:pt>
                <c:pt idx="7340">
                  <c:v>#N/A</c:v>
                </c:pt>
                <c:pt idx="7341">
                  <c:v>#N/A</c:v>
                </c:pt>
                <c:pt idx="7342">
                  <c:v>#N/A</c:v>
                </c:pt>
                <c:pt idx="7343">
                  <c:v>#N/A</c:v>
                </c:pt>
                <c:pt idx="7344">
                  <c:v>#N/A</c:v>
                </c:pt>
                <c:pt idx="7345">
                  <c:v>#N/A</c:v>
                </c:pt>
                <c:pt idx="7346">
                  <c:v>#N/A</c:v>
                </c:pt>
                <c:pt idx="7347">
                  <c:v>#N/A</c:v>
                </c:pt>
                <c:pt idx="7348">
                  <c:v>#N/A</c:v>
                </c:pt>
                <c:pt idx="7349">
                  <c:v>#N/A</c:v>
                </c:pt>
                <c:pt idx="7350">
                  <c:v>#N/A</c:v>
                </c:pt>
                <c:pt idx="7351">
                  <c:v>#N/A</c:v>
                </c:pt>
                <c:pt idx="7352">
                  <c:v>#N/A</c:v>
                </c:pt>
                <c:pt idx="7353">
                  <c:v>#N/A</c:v>
                </c:pt>
                <c:pt idx="7354">
                  <c:v>#N/A</c:v>
                </c:pt>
                <c:pt idx="7355">
                  <c:v>#N/A</c:v>
                </c:pt>
                <c:pt idx="7356">
                  <c:v>#N/A</c:v>
                </c:pt>
                <c:pt idx="7357">
                  <c:v>#N/A</c:v>
                </c:pt>
                <c:pt idx="7358">
                  <c:v>#N/A</c:v>
                </c:pt>
                <c:pt idx="7359">
                  <c:v>#N/A</c:v>
                </c:pt>
                <c:pt idx="7360">
                  <c:v>#N/A</c:v>
                </c:pt>
                <c:pt idx="7361">
                  <c:v>#N/A</c:v>
                </c:pt>
                <c:pt idx="7362">
                  <c:v>#N/A</c:v>
                </c:pt>
                <c:pt idx="7363">
                  <c:v>#N/A</c:v>
                </c:pt>
                <c:pt idx="7364">
                  <c:v>#N/A</c:v>
                </c:pt>
                <c:pt idx="7365">
                  <c:v>#N/A</c:v>
                </c:pt>
                <c:pt idx="7366">
                  <c:v>#N/A</c:v>
                </c:pt>
                <c:pt idx="7367">
                  <c:v>#N/A</c:v>
                </c:pt>
                <c:pt idx="7368">
                  <c:v>#N/A</c:v>
                </c:pt>
                <c:pt idx="7369">
                  <c:v>#N/A</c:v>
                </c:pt>
                <c:pt idx="7370">
                  <c:v>#N/A</c:v>
                </c:pt>
                <c:pt idx="7371">
                  <c:v>#N/A</c:v>
                </c:pt>
                <c:pt idx="7372">
                  <c:v>#N/A</c:v>
                </c:pt>
                <c:pt idx="7373">
                  <c:v>#N/A</c:v>
                </c:pt>
                <c:pt idx="7374">
                  <c:v>#N/A</c:v>
                </c:pt>
                <c:pt idx="7375">
                  <c:v>#N/A</c:v>
                </c:pt>
                <c:pt idx="7376">
                  <c:v>#N/A</c:v>
                </c:pt>
                <c:pt idx="7377">
                  <c:v>#N/A</c:v>
                </c:pt>
                <c:pt idx="7378">
                  <c:v>#N/A</c:v>
                </c:pt>
                <c:pt idx="7379">
                  <c:v>#N/A</c:v>
                </c:pt>
                <c:pt idx="7380">
                  <c:v>#N/A</c:v>
                </c:pt>
                <c:pt idx="7381">
                  <c:v>#N/A</c:v>
                </c:pt>
                <c:pt idx="7382">
                  <c:v>#N/A</c:v>
                </c:pt>
                <c:pt idx="7383">
                  <c:v>#N/A</c:v>
                </c:pt>
                <c:pt idx="7384">
                  <c:v>#N/A</c:v>
                </c:pt>
                <c:pt idx="7385">
                  <c:v>#N/A</c:v>
                </c:pt>
                <c:pt idx="7386">
                  <c:v>#N/A</c:v>
                </c:pt>
                <c:pt idx="7387">
                  <c:v>#N/A</c:v>
                </c:pt>
                <c:pt idx="7388">
                  <c:v>#N/A</c:v>
                </c:pt>
                <c:pt idx="7389">
                  <c:v>#N/A</c:v>
                </c:pt>
                <c:pt idx="7390">
                  <c:v>#N/A</c:v>
                </c:pt>
                <c:pt idx="7391">
                  <c:v>#N/A</c:v>
                </c:pt>
                <c:pt idx="7392">
                  <c:v>#N/A</c:v>
                </c:pt>
                <c:pt idx="7393">
                  <c:v>#N/A</c:v>
                </c:pt>
                <c:pt idx="7394">
                  <c:v>#N/A</c:v>
                </c:pt>
                <c:pt idx="7395">
                  <c:v>#N/A</c:v>
                </c:pt>
                <c:pt idx="7396">
                  <c:v>#N/A</c:v>
                </c:pt>
                <c:pt idx="7397">
                  <c:v>#N/A</c:v>
                </c:pt>
                <c:pt idx="7398">
                  <c:v>#N/A</c:v>
                </c:pt>
                <c:pt idx="7399">
                  <c:v>#N/A</c:v>
                </c:pt>
                <c:pt idx="7400">
                  <c:v>#N/A</c:v>
                </c:pt>
                <c:pt idx="7401">
                  <c:v>#N/A</c:v>
                </c:pt>
                <c:pt idx="7402">
                  <c:v>#N/A</c:v>
                </c:pt>
                <c:pt idx="7403">
                  <c:v>#N/A</c:v>
                </c:pt>
                <c:pt idx="7404">
                  <c:v>#N/A</c:v>
                </c:pt>
                <c:pt idx="7405">
                  <c:v>#N/A</c:v>
                </c:pt>
                <c:pt idx="7406">
                  <c:v>#N/A</c:v>
                </c:pt>
                <c:pt idx="7407">
                  <c:v>#N/A</c:v>
                </c:pt>
                <c:pt idx="7408">
                  <c:v>#N/A</c:v>
                </c:pt>
                <c:pt idx="7409">
                  <c:v>#N/A</c:v>
                </c:pt>
                <c:pt idx="7410">
                  <c:v>#N/A</c:v>
                </c:pt>
                <c:pt idx="7411">
                  <c:v>#N/A</c:v>
                </c:pt>
                <c:pt idx="7412">
                  <c:v>#N/A</c:v>
                </c:pt>
                <c:pt idx="7413">
                  <c:v>#N/A</c:v>
                </c:pt>
                <c:pt idx="7414">
                  <c:v>#N/A</c:v>
                </c:pt>
                <c:pt idx="7415">
                  <c:v>#N/A</c:v>
                </c:pt>
                <c:pt idx="7416">
                  <c:v>#N/A</c:v>
                </c:pt>
                <c:pt idx="7417">
                  <c:v>#N/A</c:v>
                </c:pt>
                <c:pt idx="7418">
                  <c:v>#N/A</c:v>
                </c:pt>
                <c:pt idx="7419">
                  <c:v>#N/A</c:v>
                </c:pt>
                <c:pt idx="7420">
                  <c:v>#N/A</c:v>
                </c:pt>
                <c:pt idx="7421">
                  <c:v>#N/A</c:v>
                </c:pt>
                <c:pt idx="7422">
                  <c:v>#N/A</c:v>
                </c:pt>
                <c:pt idx="7423">
                  <c:v>#N/A</c:v>
                </c:pt>
                <c:pt idx="7424">
                  <c:v>#N/A</c:v>
                </c:pt>
                <c:pt idx="7425">
                  <c:v>#N/A</c:v>
                </c:pt>
                <c:pt idx="7426">
                  <c:v>#N/A</c:v>
                </c:pt>
                <c:pt idx="7427">
                  <c:v>#N/A</c:v>
                </c:pt>
                <c:pt idx="7428">
                  <c:v>#N/A</c:v>
                </c:pt>
                <c:pt idx="7429">
                  <c:v>#N/A</c:v>
                </c:pt>
                <c:pt idx="7430">
                  <c:v>#N/A</c:v>
                </c:pt>
                <c:pt idx="7431">
                  <c:v>#N/A</c:v>
                </c:pt>
                <c:pt idx="7432">
                  <c:v>#N/A</c:v>
                </c:pt>
                <c:pt idx="7433">
                  <c:v>#N/A</c:v>
                </c:pt>
                <c:pt idx="7434">
                  <c:v>#N/A</c:v>
                </c:pt>
                <c:pt idx="7435">
                  <c:v>#N/A</c:v>
                </c:pt>
                <c:pt idx="7436">
                  <c:v>#N/A</c:v>
                </c:pt>
                <c:pt idx="7437">
                  <c:v>#N/A</c:v>
                </c:pt>
                <c:pt idx="7438">
                  <c:v>#N/A</c:v>
                </c:pt>
                <c:pt idx="7439">
                  <c:v>#N/A</c:v>
                </c:pt>
                <c:pt idx="7440">
                  <c:v>#N/A</c:v>
                </c:pt>
                <c:pt idx="7441">
                  <c:v>#N/A</c:v>
                </c:pt>
                <c:pt idx="7442">
                  <c:v>#N/A</c:v>
                </c:pt>
                <c:pt idx="7443">
                  <c:v>#N/A</c:v>
                </c:pt>
                <c:pt idx="7444">
                  <c:v>#N/A</c:v>
                </c:pt>
                <c:pt idx="7445">
                  <c:v>#N/A</c:v>
                </c:pt>
                <c:pt idx="7446">
                  <c:v>#N/A</c:v>
                </c:pt>
                <c:pt idx="7447">
                  <c:v>#N/A</c:v>
                </c:pt>
                <c:pt idx="7448">
                  <c:v>#N/A</c:v>
                </c:pt>
                <c:pt idx="7449">
                  <c:v>#N/A</c:v>
                </c:pt>
                <c:pt idx="7450">
                  <c:v>#N/A</c:v>
                </c:pt>
                <c:pt idx="7451">
                  <c:v>#N/A</c:v>
                </c:pt>
                <c:pt idx="7452">
                  <c:v>#N/A</c:v>
                </c:pt>
                <c:pt idx="7453">
                  <c:v>#N/A</c:v>
                </c:pt>
                <c:pt idx="7454">
                  <c:v>#N/A</c:v>
                </c:pt>
                <c:pt idx="7455">
                  <c:v>#N/A</c:v>
                </c:pt>
                <c:pt idx="7456">
                  <c:v>#N/A</c:v>
                </c:pt>
                <c:pt idx="7457">
                  <c:v>#N/A</c:v>
                </c:pt>
                <c:pt idx="7458">
                  <c:v>#N/A</c:v>
                </c:pt>
                <c:pt idx="7459">
                  <c:v>#N/A</c:v>
                </c:pt>
                <c:pt idx="7460">
                  <c:v>#N/A</c:v>
                </c:pt>
                <c:pt idx="7461">
                  <c:v>#N/A</c:v>
                </c:pt>
                <c:pt idx="7462">
                  <c:v>#N/A</c:v>
                </c:pt>
                <c:pt idx="7463">
                  <c:v>#N/A</c:v>
                </c:pt>
                <c:pt idx="7464">
                  <c:v>#N/A</c:v>
                </c:pt>
                <c:pt idx="7465">
                  <c:v>#N/A</c:v>
                </c:pt>
                <c:pt idx="7466">
                  <c:v>#N/A</c:v>
                </c:pt>
                <c:pt idx="7467">
                  <c:v>#N/A</c:v>
                </c:pt>
                <c:pt idx="7468">
                  <c:v>#N/A</c:v>
                </c:pt>
                <c:pt idx="7469">
                  <c:v>#N/A</c:v>
                </c:pt>
                <c:pt idx="7470">
                  <c:v>#N/A</c:v>
                </c:pt>
                <c:pt idx="7471">
                  <c:v>#N/A</c:v>
                </c:pt>
                <c:pt idx="7472">
                  <c:v>#N/A</c:v>
                </c:pt>
                <c:pt idx="7473">
                  <c:v>#N/A</c:v>
                </c:pt>
                <c:pt idx="7474">
                  <c:v>#N/A</c:v>
                </c:pt>
                <c:pt idx="7475">
                  <c:v>#N/A</c:v>
                </c:pt>
                <c:pt idx="7476">
                  <c:v>#N/A</c:v>
                </c:pt>
                <c:pt idx="7477">
                  <c:v>#N/A</c:v>
                </c:pt>
                <c:pt idx="7478">
                  <c:v>#N/A</c:v>
                </c:pt>
                <c:pt idx="7479">
                  <c:v>#N/A</c:v>
                </c:pt>
                <c:pt idx="7480">
                  <c:v>#N/A</c:v>
                </c:pt>
                <c:pt idx="7481">
                  <c:v>#N/A</c:v>
                </c:pt>
                <c:pt idx="7482">
                  <c:v>#N/A</c:v>
                </c:pt>
                <c:pt idx="7483">
                  <c:v>#N/A</c:v>
                </c:pt>
                <c:pt idx="7484">
                  <c:v>#N/A</c:v>
                </c:pt>
                <c:pt idx="7485">
                  <c:v>#N/A</c:v>
                </c:pt>
                <c:pt idx="7486">
                  <c:v>#N/A</c:v>
                </c:pt>
                <c:pt idx="7487">
                  <c:v>#N/A</c:v>
                </c:pt>
                <c:pt idx="7488">
                  <c:v>#N/A</c:v>
                </c:pt>
                <c:pt idx="7489">
                  <c:v>#N/A</c:v>
                </c:pt>
                <c:pt idx="7490">
                  <c:v>#N/A</c:v>
                </c:pt>
                <c:pt idx="7491">
                  <c:v>#N/A</c:v>
                </c:pt>
                <c:pt idx="7492">
                  <c:v>#N/A</c:v>
                </c:pt>
                <c:pt idx="7493">
                  <c:v>#N/A</c:v>
                </c:pt>
                <c:pt idx="7494">
                  <c:v>#N/A</c:v>
                </c:pt>
                <c:pt idx="7495">
                  <c:v>#N/A</c:v>
                </c:pt>
                <c:pt idx="7496">
                  <c:v>#N/A</c:v>
                </c:pt>
                <c:pt idx="7497">
                  <c:v>#N/A</c:v>
                </c:pt>
                <c:pt idx="7498">
                  <c:v>#N/A</c:v>
                </c:pt>
                <c:pt idx="7499">
                  <c:v>#N/A</c:v>
                </c:pt>
                <c:pt idx="7500">
                  <c:v>#N/A</c:v>
                </c:pt>
                <c:pt idx="7501">
                  <c:v>#N/A</c:v>
                </c:pt>
                <c:pt idx="7502">
                  <c:v>#N/A</c:v>
                </c:pt>
                <c:pt idx="7503">
                  <c:v>#N/A</c:v>
                </c:pt>
                <c:pt idx="7504">
                  <c:v>#N/A</c:v>
                </c:pt>
                <c:pt idx="7505">
                  <c:v>#N/A</c:v>
                </c:pt>
                <c:pt idx="7506">
                  <c:v>#N/A</c:v>
                </c:pt>
                <c:pt idx="7507">
                  <c:v>#N/A</c:v>
                </c:pt>
                <c:pt idx="7508">
                  <c:v>#N/A</c:v>
                </c:pt>
                <c:pt idx="7509">
                  <c:v>#N/A</c:v>
                </c:pt>
                <c:pt idx="7510">
                  <c:v>#N/A</c:v>
                </c:pt>
                <c:pt idx="7511">
                  <c:v>#N/A</c:v>
                </c:pt>
                <c:pt idx="7512">
                  <c:v>#N/A</c:v>
                </c:pt>
                <c:pt idx="7513">
                  <c:v>#N/A</c:v>
                </c:pt>
                <c:pt idx="7514">
                  <c:v>#N/A</c:v>
                </c:pt>
                <c:pt idx="7515">
                  <c:v>#N/A</c:v>
                </c:pt>
                <c:pt idx="7516">
                  <c:v>#N/A</c:v>
                </c:pt>
                <c:pt idx="7517">
                  <c:v>#N/A</c:v>
                </c:pt>
                <c:pt idx="7518">
                  <c:v>#N/A</c:v>
                </c:pt>
                <c:pt idx="7519">
                  <c:v>#N/A</c:v>
                </c:pt>
                <c:pt idx="7520">
                  <c:v>#N/A</c:v>
                </c:pt>
                <c:pt idx="7521">
                  <c:v>#N/A</c:v>
                </c:pt>
                <c:pt idx="7522">
                  <c:v>#N/A</c:v>
                </c:pt>
                <c:pt idx="7523">
                  <c:v>#N/A</c:v>
                </c:pt>
                <c:pt idx="7524">
                  <c:v>#N/A</c:v>
                </c:pt>
                <c:pt idx="7525">
                  <c:v>#N/A</c:v>
                </c:pt>
                <c:pt idx="7526">
                  <c:v>#N/A</c:v>
                </c:pt>
                <c:pt idx="7527">
                  <c:v>#N/A</c:v>
                </c:pt>
                <c:pt idx="7528">
                  <c:v>#N/A</c:v>
                </c:pt>
                <c:pt idx="7529">
                  <c:v>#N/A</c:v>
                </c:pt>
                <c:pt idx="7530">
                  <c:v>#N/A</c:v>
                </c:pt>
                <c:pt idx="7531">
                  <c:v>#N/A</c:v>
                </c:pt>
                <c:pt idx="7532">
                  <c:v>#N/A</c:v>
                </c:pt>
                <c:pt idx="7533">
                  <c:v>#N/A</c:v>
                </c:pt>
                <c:pt idx="7534">
                  <c:v>#N/A</c:v>
                </c:pt>
                <c:pt idx="7535">
                  <c:v>#N/A</c:v>
                </c:pt>
                <c:pt idx="7536">
                  <c:v>#N/A</c:v>
                </c:pt>
                <c:pt idx="7537">
                  <c:v>#N/A</c:v>
                </c:pt>
                <c:pt idx="7538">
                  <c:v>#N/A</c:v>
                </c:pt>
                <c:pt idx="7539">
                  <c:v>#N/A</c:v>
                </c:pt>
                <c:pt idx="7540">
                  <c:v>#N/A</c:v>
                </c:pt>
                <c:pt idx="7541">
                  <c:v>#N/A</c:v>
                </c:pt>
                <c:pt idx="7542">
                  <c:v>#N/A</c:v>
                </c:pt>
                <c:pt idx="7543">
                  <c:v>#N/A</c:v>
                </c:pt>
                <c:pt idx="7544">
                  <c:v>#N/A</c:v>
                </c:pt>
                <c:pt idx="7545">
                  <c:v>#N/A</c:v>
                </c:pt>
                <c:pt idx="7546">
                  <c:v>#N/A</c:v>
                </c:pt>
                <c:pt idx="7547">
                  <c:v>#N/A</c:v>
                </c:pt>
                <c:pt idx="7548">
                  <c:v>#N/A</c:v>
                </c:pt>
                <c:pt idx="7549">
                  <c:v>#N/A</c:v>
                </c:pt>
                <c:pt idx="7550">
                  <c:v>#N/A</c:v>
                </c:pt>
                <c:pt idx="7551">
                  <c:v>#N/A</c:v>
                </c:pt>
                <c:pt idx="7552">
                  <c:v>#N/A</c:v>
                </c:pt>
                <c:pt idx="7553">
                  <c:v>#N/A</c:v>
                </c:pt>
                <c:pt idx="7554">
                  <c:v>#N/A</c:v>
                </c:pt>
                <c:pt idx="7555">
                  <c:v>#N/A</c:v>
                </c:pt>
                <c:pt idx="7556">
                  <c:v>#N/A</c:v>
                </c:pt>
                <c:pt idx="7557">
                  <c:v>#N/A</c:v>
                </c:pt>
                <c:pt idx="7558">
                  <c:v>#N/A</c:v>
                </c:pt>
                <c:pt idx="7559">
                  <c:v>#N/A</c:v>
                </c:pt>
                <c:pt idx="7560">
                  <c:v>#N/A</c:v>
                </c:pt>
                <c:pt idx="7561">
                  <c:v>#N/A</c:v>
                </c:pt>
                <c:pt idx="7562">
                  <c:v>#N/A</c:v>
                </c:pt>
                <c:pt idx="7563">
                  <c:v>#N/A</c:v>
                </c:pt>
                <c:pt idx="7564">
                  <c:v>#N/A</c:v>
                </c:pt>
                <c:pt idx="7565">
                  <c:v>#N/A</c:v>
                </c:pt>
                <c:pt idx="7566">
                  <c:v>#N/A</c:v>
                </c:pt>
                <c:pt idx="7567">
                  <c:v>#N/A</c:v>
                </c:pt>
                <c:pt idx="7568">
                  <c:v>#N/A</c:v>
                </c:pt>
                <c:pt idx="7569">
                  <c:v>#N/A</c:v>
                </c:pt>
                <c:pt idx="7570">
                  <c:v>#N/A</c:v>
                </c:pt>
                <c:pt idx="7571">
                  <c:v>#N/A</c:v>
                </c:pt>
                <c:pt idx="7572">
                  <c:v>#N/A</c:v>
                </c:pt>
                <c:pt idx="7573">
                  <c:v>#N/A</c:v>
                </c:pt>
                <c:pt idx="7574">
                  <c:v>#N/A</c:v>
                </c:pt>
                <c:pt idx="7575">
                  <c:v>#N/A</c:v>
                </c:pt>
                <c:pt idx="7576">
                  <c:v>#N/A</c:v>
                </c:pt>
                <c:pt idx="7577">
                  <c:v>#N/A</c:v>
                </c:pt>
                <c:pt idx="7578">
                  <c:v>#N/A</c:v>
                </c:pt>
                <c:pt idx="7579">
                  <c:v>#N/A</c:v>
                </c:pt>
                <c:pt idx="7580">
                  <c:v>#N/A</c:v>
                </c:pt>
                <c:pt idx="7581">
                  <c:v>#N/A</c:v>
                </c:pt>
                <c:pt idx="7582">
                  <c:v>#N/A</c:v>
                </c:pt>
                <c:pt idx="7583">
                  <c:v>#N/A</c:v>
                </c:pt>
                <c:pt idx="7584">
                  <c:v>#N/A</c:v>
                </c:pt>
                <c:pt idx="7585">
                  <c:v>#N/A</c:v>
                </c:pt>
                <c:pt idx="7586">
                  <c:v>#N/A</c:v>
                </c:pt>
                <c:pt idx="7587">
                  <c:v>#N/A</c:v>
                </c:pt>
                <c:pt idx="7588">
                  <c:v>#N/A</c:v>
                </c:pt>
                <c:pt idx="7589">
                  <c:v>#N/A</c:v>
                </c:pt>
                <c:pt idx="7590">
                  <c:v>#N/A</c:v>
                </c:pt>
                <c:pt idx="7591">
                  <c:v>#N/A</c:v>
                </c:pt>
                <c:pt idx="7592">
                  <c:v>#N/A</c:v>
                </c:pt>
                <c:pt idx="7593">
                  <c:v>#N/A</c:v>
                </c:pt>
                <c:pt idx="7594">
                  <c:v>#N/A</c:v>
                </c:pt>
                <c:pt idx="7595">
                  <c:v>#N/A</c:v>
                </c:pt>
                <c:pt idx="7596">
                  <c:v>#N/A</c:v>
                </c:pt>
                <c:pt idx="7597">
                  <c:v>#N/A</c:v>
                </c:pt>
                <c:pt idx="7598">
                  <c:v>#N/A</c:v>
                </c:pt>
                <c:pt idx="7599">
                  <c:v>#N/A</c:v>
                </c:pt>
                <c:pt idx="7600">
                  <c:v>#N/A</c:v>
                </c:pt>
                <c:pt idx="7601">
                  <c:v>#N/A</c:v>
                </c:pt>
                <c:pt idx="7602">
                  <c:v>#N/A</c:v>
                </c:pt>
                <c:pt idx="7603">
                  <c:v>#N/A</c:v>
                </c:pt>
                <c:pt idx="7604">
                  <c:v>#N/A</c:v>
                </c:pt>
                <c:pt idx="7605">
                  <c:v>#N/A</c:v>
                </c:pt>
                <c:pt idx="7606">
                  <c:v>#N/A</c:v>
                </c:pt>
                <c:pt idx="7607">
                  <c:v>#N/A</c:v>
                </c:pt>
                <c:pt idx="7608">
                  <c:v>#N/A</c:v>
                </c:pt>
                <c:pt idx="7609">
                  <c:v>#N/A</c:v>
                </c:pt>
                <c:pt idx="7610">
                  <c:v>#N/A</c:v>
                </c:pt>
                <c:pt idx="7611">
                  <c:v>#N/A</c:v>
                </c:pt>
                <c:pt idx="7612">
                  <c:v>#N/A</c:v>
                </c:pt>
                <c:pt idx="7613">
                  <c:v>#N/A</c:v>
                </c:pt>
                <c:pt idx="7614">
                  <c:v>#N/A</c:v>
                </c:pt>
                <c:pt idx="7615">
                  <c:v>#N/A</c:v>
                </c:pt>
                <c:pt idx="7616">
                  <c:v>#N/A</c:v>
                </c:pt>
                <c:pt idx="7617">
                  <c:v>#N/A</c:v>
                </c:pt>
                <c:pt idx="7618">
                  <c:v>#N/A</c:v>
                </c:pt>
                <c:pt idx="7619">
                  <c:v>#N/A</c:v>
                </c:pt>
                <c:pt idx="7620">
                  <c:v>#N/A</c:v>
                </c:pt>
                <c:pt idx="7621">
                  <c:v>#N/A</c:v>
                </c:pt>
                <c:pt idx="7622">
                  <c:v>#N/A</c:v>
                </c:pt>
                <c:pt idx="7623">
                  <c:v>#N/A</c:v>
                </c:pt>
                <c:pt idx="7624">
                  <c:v>#N/A</c:v>
                </c:pt>
                <c:pt idx="7625">
                  <c:v>#N/A</c:v>
                </c:pt>
                <c:pt idx="7626">
                  <c:v>#N/A</c:v>
                </c:pt>
                <c:pt idx="7627">
                  <c:v>#N/A</c:v>
                </c:pt>
                <c:pt idx="7628">
                  <c:v>#N/A</c:v>
                </c:pt>
                <c:pt idx="7629">
                  <c:v>#N/A</c:v>
                </c:pt>
                <c:pt idx="7630">
                  <c:v>#N/A</c:v>
                </c:pt>
                <c:pt idx="7631">
                  <c:v>#N/A</c:v>
                </c:pt>
                <c:pt idx="7632">
                  <c:v>#N/A</c:v>
                </c:pt>
                <c:pt idx="7633">
                  <c:v>#N/A</c:v>
                </c:pt>
                <c:pt idx="7634">
                  <c:v>#N/A</c:v>
                </c:pt>
                <c:pt idx="7635">
                  <c:v>#N/A</c:v>
                </c:pt>
                <c:pt idx="7636">
                  <c:v>#N/A</c:v>
                </c:pt>
                <c:pt idx="7637">
                  <c:v>#N/A</c:v>
                </c:pt>
                <c:pt idx="7638">
                  <c:v>#N/A</c:v>
                </c:pt>
                <c:pt idx="7639">
                  <c:v>#N/A</c:v>
                </c:pt>
                <c:pt idx="7640">
                  <c:v>#N/A</c:v>
                </c:pt>
                <c:pt idx="7641">
                  <c:v>#N/A</c:v>
                </c:pt>
                <c:pt idx="7642">
                  <c:v>#N/A</c:v>
                </c:pt>
                <c:pt idx="7643">
                  <c:v>#N/A</c:v>
                </c:pt>
                <c:pt idx="7644">
                  <c:v>#N/A</c:v>
                </c:pt>
                <c:pt idx="7645">
                  <c:v>#N/A</c:v>
                </c:pt>
                <c:pt idx="7646">
                  <c:v>#N/A</c:v>
                </c:pt>
                <c:pt idx="7647">
                  <c:v>#N/A</c:v>
                </c:pt>
                <c:pt idx="7648">
                  <c:v>#N/A</c:v>
                </c:pt>
                <c:pt idx="7649">
                  <c:v>#N/A</c:v>
                </c:pt>
                <c:pt idx="7650">
                  <c:v>#N/A</c:v>
                </c:pt>
                <c:pt idx="7651">
                  <c:v>#N/A</c:v>
                </c:pt>
                <c:pt idx="7652">
                  <c:v>#N/A</c:v>
                </c:pt>
                <c:pt idx="7653">
                  <c:v>#N/A</c:v>
                </c:pt>
                <c:pt idx="7654">
                  <c:v>#N/A</c:v>
                </c:pt>
                <c:pt idx="7655">
                  <c:v>#N/A</c:v>
                </c:pt>
                <c:pt idx="7656">
                  <c:v>#N/A</c:v>
                </c:pt>
                <c:pt idx="7657">
                  <c:v>#N/A</c:v>
                </c:pt>
                <c:pt idx="7658">
                  <c:v>#N/A</c:v>
                </c:pt>
                <c:pt idx="7659">
                  <c:v>#N/A</c:v>
                </c:pt>
                <c:pt idx="7660">
                  <c:v>#N/A</c:v>
                </c:pt>
                <c:pt idx="7661">
                  <c:v>#N/A</c:v>
                </c:pt>
                <c:pt idx="7662">
                  <c:v>#N/A</c:v>
                </c:pt>
                <c:pt idx="7663">
                  <c:v>#N/A</c:v>
                </c:pt>
                <c:pt idx="7664">
                  <c:v>#N/A</c:v>
                </c:pt>
                <c:pt idx="7665">
                  <c:v>#N/A</c:v>
                </c:pt>
                <c:pt idx="7666">
                  <c:v>#N/A</c:v>
                </c:pt>
                <c:pt idx="7667">
                  <c:v>#N/A</c:v>
                </c:pt>
                <c:pt idx="7668">
                  <c:v>#N/A</c:v>
                </c:pt>
                <c:pt idx="7669">
                  <c:v>#N/A</c:v>
                </c:pt>
                <c:pt idx="7670">
                  <c:v>#N/A</c:v>
                </c:pt>
                <c:pt idx="7671">
                  <c:v>#N/A</c:v>
                </c:pt>
                <c:pt idx="7672">
                  <c:v>#N/A</c:v>
                </c:pt>
                <c:pt idx="7673">
                  <c:v>#N/A</c:v>
                </c:pt>
                <c:pt idx="7674">
                  <c:v>#N/A</c:v>
                </c:pt>
                <c:pt idx="7675">
                  <c:v>#N/A</c:v>
                </c:pt>
                <c:pt idx="7676">
                  <c:v>#N/A</c:v>
                </c:pt>
                <c:pt idx="7677">
                  <c:v>#N/A</c:v>
                </c:pt>
                <c:pt idx="7678">
                  <c:v>#N/A</c:v>
                </c:pt>
                <c:pt idx="7679">
                  <c:v>#N/A</c:v>
                </c:pt>
                <c:pt idx="7680">
                  <c:v>#N/A</c:v>
                </c:pt>
                <c:pt idx="7681">
                  <c:v>#N/A</c:v>
                </c:pt>
                <c:pt idx="7682">
                  <c:v>#N/A</c:v>
                </c:pt>
                <c:pt idx="7683">
                  <c:v>#N/A</c:v>
                </c:pt>
                <c:pt idx="7684">
                  <c:v>#N/A</c:v>
                </c:pt>
                <c:pt idx="7685">
                  <c:v>#N/A</c:v>
                </c:pt>
                <c:pt idx="7686">
                  <c:v>#N/A</c:v>
                </c:pt>
                <c:pt idx="7687">
                  <c:v>#N/A</c:v>
                </c:pt>
                <c:pt idx="7688">
                  <c:v>#N/A</c:v>
                </c:pt>
                <c:pt idx="7689">
                  <c:v>#N/A</c:v>
                </c:pt>
                <c:pt idx="7690">
                  <c:v>#N/A</c:v>
                </c:pt>
                <c:pt idx="7691">
                  <c:v>#N/A</c:v>
                </c:pt>
                <c:pt idx="7692">
                  <c:v>#N/A</c:v>
                </c:pt>
                <c:pt idx="7693">
                  <c:v>#N/A</c:v>
                </c:pt>
                <c:pt idx="7694">
                  <c:v>#N/A</c:v>
                </c:pt>
                <c:pt idx="7695">
                  <c:v>#N/A</c:v>
                </c:pt>
                <c:pt idx="7696">
                  <c:v>#N/A</c:v>
                </c:pt>
                <c:pt idx="7697">
                  <c:v>#N/A</c:v>
                </c:pt>
                <c:pt idx="7698">
                  <c:v>#N/A</c:v>
                </c:pt>
                <c:pt idx="7699">
                  <c:v>#N/A</c:v>
                </c:pt>
                <c:pt idx="7700">
                  <c:v>#N/A</c:v>
                </c:pt>
                <c:pt idx="7701">
                  <c:v>#N/A</c:v>
                </c:pt>
                <c:pt idx="7702">
                  <c:v>#N/A</c:v>
                </c:pt>
                <c:pt idx="7703">
                  <c:v>#N/A</c:v>
                </c:pt>
                <c:pt idx="7704">
                  <c:v>#N/A</c:v>
                </c:pt>
                <c:pt idx="7705">
                  <c:v>#N/A</c:v>
                </c:pt>
                <c:pt idx="7706">
                  <c:v>#N/A</c:v>
                </c:pt>
                <c:pt idx="7707">
                  <c:v>#N/A</c:v>
                </c:pt>
                <c:pt idx="7708">
                  <c:v>#N/A</c:v>
                </c:pt>
                <c:pt idx="7709">
                  <c:v>#N/A</c:v>
                </c:pt>
                <c:pt idx="7710">
                  <c:v>#N/A</c:v>
                </c:pt>
                <c:pt idx="7711">
                  <c:v>#N/A</c:v>
                </c:pt>
                <c:pt idx="7712">
                  <c:v>#N/A</c:v>
                </c:pt>
                <c:pt idx="7713">
                  <c:v>#N/A</c:v>
                </c:pt>
                <c:pt idx="7714">
                  <c:v>#N/A</c:v>
                </c:pt>
                <c:pt idx="7715">
                  <c:v>#N/A</c:v>
                </c:pt>
                <c:pt idx="7716">
                  <c:v>#N/A</c:v>
                </c:pt>
                <c:pt idx="7717">
                  <c:v>#N/A</c:v>
                </c:pt>
                <c:pt idx="7718">
                  <c:v>#N/A</c:v>
                </c:pt>
                <c:pt idx="7719">
                  <c:v>#N/A</c:v>
                </c:pt>
                <c:pt idx="7720">
                  <c:v>#N/A</c:v>
                </c:pt>
                <c:pt idx="7721">
                  <c:v>#N/A</c:v>
                </c:pt>
                <c:pt idx="7722">
                  <c:v>#N/A</c:v>
                </c:pt>
                <c:pt idx="7723">
                  <c:v>#N/A</c:v>
                </c:pt>
                <c:pt idx="7724">
                  <c:v>#N/A</c:v>
                </c:pt>
                <c:pt idx="7725">
                  <c:v>#N/A</c:v>
                </c:pt>
                <c:pt idx="7726">
                  <c:v>#N/A</c:v>
                </c:pt>
                <c:pt idx="7727">
                  <c:v>#N/A</c:v>
                </c:pt>
                <c:pt idx="7728">
                  <c:v>#N/A</c:v>
                </c:pt>
                <c:pt idx="7729">
                  <c:v>#N/A</c:v>
                </c:pt>
                <c:pt idx="7730">
                  <c:v>#N/A</c:v>
                </c:pt>
                <c:pt idx="7731">
                  <c:v>#N/A</c:v>
                </c:pt>
                <c:pt idx="7732">
                  <c:v>#N/A</c:v>
                </c:pt>
                <c:pt idx="7733">
                  <c:v>#N/A</c:v>
                </c:pt>
                <c:pt idx="7734">
                  <c:v>#N/A</c:v>
                </c:pt>
                <c:pt idx="7735">
                  <c:v>#N/A</c:v>
                </c:pt>
                <c:pt idx="7736">
                  <c:v>#N/A</c:v>
                </c:pt>
                <c:pt idx="7737">
                  <c:v>#N/A</c:v>
                </c:pt>
                <c:pt idx="7738">
                  <c:v>#N/A</c:v>
                </c:pt>
                <c:pt idx="7739">
                  <c:v>#N/A</c:v>
                </c:pt>
                <c:pt idx="7740">
                  <c:v>#N/A</c:v>
                </c:pt>
                <c:pt idx="7741">
                  <c:v>#N/A</c:v>
                </c:pt>
                <c:pt idx="7742">
                  <c:v>#N/A</c:v>
                </c:pt>
                <c:pt idx="7743">
                  <c:v>#N/A</c:v>
                </c:pt>
                <c:pt idx="7744">
                  <c:v>#N/A</c:v>
                </c:pt>
                <c:pt idx="7745">
                  <c:v>#N/A</c:v>
                </c:pt>
                <c:pt idx="7746">
                  <c:v>#N/A</c:v>
                </c:pt>
                <c:pt idx="7747">
                  <c:v>#N/A</c:v>
                </c:pt>
                <c:pt idx="7748">
                  <c:v>#N/A</c:v>
                </c:pt>
                <c:pt idx="7749">
                  <c:v>#N/A</c:v>
                </c:pt>
                <c:pt idx="7750">
                  <c:v>#N/A</c:v>
                </c:pt>
                <c:pt idx="7751">
                  <c:v>#N/A</c:v>
                </c:pt>
                <c:pt idx="7752">
                  <c:v>#N/A</c:v>
                </c:pt>
                <c:pt idx="7753">
                  <c:v>#N/A</c:v>
                </c:pt>
                <c:pt idx="7754">
                  <c:v>#N/A</c:v>
                </c:pt>
                <c:pt idx="7755">
                  <c:v>#N/A</c:v>
                </c:pt>
                <c:pt idx="7756">
                  <c:v>#N/A</c:v>
                </c:pt>
                <c:pt idx="7757">
                  <c:v>#N/A</c:v>
                </c:pt>
                <c:pt idx="7758">
                  <c:v>#N/A</c:v>
                </c:pt>
                <c:pt idx="7759">
                  <c:v>#N/A</c:v>
                </c:pt>
                <c:pt idx="7760">
                  <c:v>#N/A</c:v>
                </c:pt>
                <c:pt idx="7761">
                  <c:v>#N/A</c:v>
                </c:pt>
                <c:pt idx="7762">
                  <c:v>#N/A</c:v>
                </c:pt>
                <c:pt idx="7763">
                  <c:v>#N/A</c:v>
                </c:pt>
                <c:pt idx="7764">
                  <c:v>#N/A</c:v>
                </c:pt>
                <c:pt idx="7765">
                  <c:v>#N/A</c:v>
                </c:pt>
                <c:pt idx="7766">
                  <c:v>#N/A</c:v>
                </c:pt>
                <c:pt idx="7767">
                  <c:v>#N/A</c:v>
                </c:pt>
                <c:pt idx="7768">
                  <c:v>#N/A</c:v>
                </c:pt>
                <c:pt idx="7769">
                  <c:v>#N/A</c:v>
                </c:pt>
                <c:pt idx="7770">
                  <c:v>#N/A</c:v>
                </c:pt>
                <c:pt idx="7771">
                  <c:v>#N/A</c:v>
                </c:pt>
                <c:pt idx="7772">
                  <c:v>#N/A</c:v>
                </c:pt>
                <c:pt idx="7773">
                  <c:v>#N/A</c:v>
                </c:pt>
                <c:pt idx="7774">
                  <c:v>#N/A</c:v>
                </c:pt>
                <c:pt idx="7775">
                  <c:v>#N/A</c:v>
                </c:pt>
                <c:pt idx="7776">
                  <c:v>#N/A</c:v>
                </c:pt>
                <c:pt idx="7777">
                  <c:v>#N/A</c:v>
                </c:pt>
                <c:pt idx="7778">
                  <c:v>#N/A</c:v>
                </c:pt>
                <c:pt idx="7779">
                  <c:v>#N/A</c:v>
                </c:pt>
                <c:pt idx="7780">
                  <c:v>#N/A</c:v>
                </c:pt>
                <c:pt idx="7781">
                  <c:v>#N/A</c:v>
                </c:pt>
                <c:pt idx="7782">
                  <c:v>#N/A</c:v>
                </c:pt>
                <c:pt idx="7783">
                  <c:v>#N/A</c:v>
                </c:pt>
                <c:pt idx="7784">
                  <c:v>#N/A</c:v>
                </c:pt>
                <c:pt idx="7785">
                  <c:v>#N/A</c:v>
                </c:pt>
                <c:pt idx="7786">
                  <c:v>#N/A</c:v>
                </c:pt>
                <c:pt idx="7787">
                  <c:v>#N/A</c:v>
                </c:pt>
                <c:pt idx="7788">
                  <c:v>#N/A</c:v>
                </c:pt>
                <c:pt idx="7789">
                  <c:v>#N/A</c:v>
                </c:pt>
                <c:pt idx="7790">
                  <c:v>#N/A</c:v>
                </c:pt>
                <c:pt idx="7791">
                  <c:v>#N/A</c:v>
                </c:pt>
                <c:pt idx="7792">
                  <c:v>#N/A</c:v>
                </c:pt>
                <c:pt idx="7793">
                  <c:v>#N/A</c:v>
                </c:pt>
                <c:pt idx="7794">
                  <c:v>#N/A</c:v>
                </c:pt>
                <c:pt idx="7795">
                  <c:v>#N/A</c:v>
                </c:pt>
                <c:pt idx="7796">
                  <c:v>#N/A</c:v>
                </c:pt>
                <c:pt idx="7797">
                  <c:v>#N/A</c:v>
                </c:pt>
                <c:pt idx="7798">
                  <c:v>#N/A</c:v>
                </c:pt>
                <c:pt idx="7799">
                  <c:v>#N/A</c:v>
                </c:pt>
                <c:pt idx="7800">
                  <c:v>#N/A</c:v>
                </c:pt>
                <c:pt idx="7801">
                  <c:v>#N/A</c:v>
                </c:pt>
                <c:pt idx="7802">
                  <c:v>#N/A</c:v>
                </c:pt>
                <c:pt idx="7803">
                  <c:v>#N/A</c:v>
                </c:pt>
                <c:pt idx="7804">
                  <c:v>#N/A</c:v>
                </c:pt>
                <c:pt idx="7805">
                  <c:v>#N/A</c:v>
                </c:pt>
                <c:pt idx="7806">
                  <c:v>#N/A</c:v>
                </c:pt>
                <c:pt idx="7807">
                  <c:v>#N/A</c:v>
                </c:pt>
                <c:pt idx="7808">
                  <c:v>#N/A</c:v>
                </c:pt>
                <c:pt idx="7809">
                  <c:v>#N/A</c:v>
                </c:pt>
                <c:pt idx="7810">
                  <c:v>#N/A</c:v>
                </c:pt>
                <c:pt idx="7811">
                  <c:v>#N/A</c:v>
                </c:pt>
                <c:pt idx="7812">
                  <c:v>#N/A</c:v>
                </c:pt>
                <c:pt idx="7813">
                  <c:v>#N/A</c:v>
                </c:pt>
                <c:pt idx="7814">
                  <c:v>#N/A</c:v>
                </c:pt>
                <c:pt idx="7815">
                  <c:v>#N/A</c:v>
                </c:pt>
                <c:pt idx="7816">
                  <c:v>#N/A</c:v>
                </c:pt>
                <c:pt idx="7817">
                  <c:v>#N/A</c:v>
                </c:pt>
                <c:pt idx="7818">
                  <c:v>#N/A</c:v>
                </c:pt>
                <c:pt idx="7819">
                  <c:v>#N/A</c:v>
                </c:pt>
                <c:pt idx="7820">
                  <c:v>#N/A</c:v>
                </c:pt>
                <c:pt idx="7821">
                  <c:v>#N/A</c:v>
                </c:pt>
                <c:pt idx="7822">
                  <c:v>#N/A</c:v>
                </c:pt>
                <c:pt idx="7823">
                  <c:v>#N/A</c:v>
                </c:pt>
                <c:pt idx="7824">
                  <c:v>#N/A</c:v>
                </c:pt>
                <c:pt idx="7825">
                  <c:v>#N/A</c:v>
                </c:pt>
                <c:pt idx="7826">
                  <c:v>#N/A</c:v>
                </c:pt>
                <c:pt idx="7827">
                  <c:v>#N/A</c:v>
                </c:pt>
                <c:pt idx="7828">
                  <c:v>#N/A</c:v>
                </c:pt>
                <c:pt idx="7829">
                  <c:v>#N/A</c:v>
                </c:pt>
                <c:pt idx="7830">
                  <c:v>#N/A</c:v>
                </c:pt>
                <c:pt idx="7831">
                  <c:v>#N/A</c:v>
                </c:pt>
                <c:pt idx="7832">
                  <c:v>#N/A</c:v>
                </c:pt>
                <c:pt idx="7833">
                  <c:v>#N/A</c:v>
                </c:pt>
                <c:pt idx="7834">
                  <c:v>#N/A</c:v>
                </c:pt>
                <c:pt idx="7835">
                  <c:v>#N/A</c:v>
                </c:pt>
                <c:pt idx="7836">
                  <c:v>#N/A</c:v>
                </c:pt>
                <c:pt idx="7837">
                  <c:v>#N/A</c:v>
                </c:pt>
                <c:pt idx="7838">
                  <c:v>#N/A</c:v>
                </c:pt>
                <c:pt idx="7839">
                  <c:v>#N/A</c:v>
                </c:pt>
                <c:pt idx="7840">
                  <c:v>#N/A</c:v>
                </c:pt>
                <c:pt idx="7841">
                  <c:v>#N/A</c:v>
                </c:pt>
                <c:pt idx="7842">
                  <c:v>#N/A</c:v>
                </c:pt>
                <c:pt idx="7843">
                  <c:v>#N/A</c:v>
                </c:pt>
                <c:pt idx="7844">
                  <c:v>#N/A</c:v>
                </c:pt>
                <c:pt idx="7845">
                  <c:v>#N/A</c:v>
                </c:pt>
                <c:pt idx="7846">
                  <c:v>#N/A</c:v>
                </c:pt>
                <c:pt idx="7847">
                  <c:v>#N/A</c:v>
                </c:pt>
                <c:pt idx="7848">
                  <c:v>#N/A</c:v>
                </c:pt>
                <c:pt idx="7849">
                  <c:v>#N/A</c:v>
                </c:pt>
                <c:pt idx="7850">
                  <c:v>#N/A</c:v>
                </c:pt>
                <c:pt idx="7851">
                  <c:v>#N/A</c:v>
                </c:pt>
                <c:pt idx="7852">
                  <c:v>#N/A</c:v>
                </c:pt>
                <c:pt idx="7853">
                  <c:v>#N/A</c:v>
                </c:pt>
                <c:pt idx="7854">
                  <c:v>#N/A</c:v>
                </c:pt>
                <c:pt idx="7855">
                  <c:v>#N/A</c:v>
                </c:pt>
                <c:pt idx="7856">
                  <c:v>#N/A</c:v>
                </c:pt>
                <c:pt idx="7857">
                  <c:v>#N/A</c:v>
                </c:pt>
                <c:pt idx="7858">
                  <c:v>#N/A</c:v>
                </c:pt>
                <c:pt idx="7859">
                  <c:v>#N/A</c:v>
                </c:pt>
                <c:pt idx="7860">
                  <c:v>#N/A</c:v>
                </c:pt>
                <c:pt idx="7861">
                  <c:v>#N/A</c:v>
                </c:pt>
                <c:pt idx="7862">
                  <c:v>#N/A</c:v>
                </c:pt>
                <c:pt idx="7863">
                  <c:v>#N/A</c:v>
                </c:pt>
                <c:pt idx="7864">
                  <c:v>#N/A</c:v>
                </c:pt>
                <c:pt idx="7865">
                  <c:v>#N/A</c:v>
                </c:pt>
                <c:pt idx="7866">
                  <c:v>#N/A</c:v>
                </c:pt>
                <c:pt idx="7867">
                  <c:v>#N/A</c:v>
                </c:pt>
                <c:pt idx="7868">
                  <c:v>#N/A</c:v>
                </c:pt>
                <c:pt idx="7869">
                  <c:v>#N/A</c:v>
                </c:pt>
                <c:pt idx="7870">
                  <c:v>#N/A</c:v>
                </c:pt>
                <c:pt idx="7871">
                  <c:v>#N/A</c:v>
                </c:pt>
                <c:pt idx="7872">
                  <c:v>#N/A</c:v>
                </c:pt>
                <c:pt idx="7873">
                  <c:v>#N/A</c:v>
                </c:pt>
                <c:pt idx="7874">
                  <c:v>#N/A</c:v>
                </c:pt>
                <c:pt idx="7875">
                  <c:v>#N/A</c:v>
                </c:pt>
                <c:pt idx="7876">
                  <c:v>#N/A</c:v>
                </c:pt>
                <c:pt idx="7877">
                  <c:v>#N/A</c:v>
                </c:pt>
                <c:pt idx="7878">
                  <c:v>#N/A</c:v>
                </c:pt>
                <c:pt idx="7879">
                  <c:v>#N/A</c:v>
                </c:pt>
                <c:pt idx="7880">
                  <c:v>#N/A</c:v>
                </c:pt>
                <c:pt idx="7881">
                  <c:v>#N/A</c:v>
                </c:pt>
                <c:pt idx="7882">
                  <c:v>#N/A</c:v>
                </c:pt>
                <c:pt idx="7883">
                  <c:v>#N/A</c:v>
                </c:pt>
                <c:pt idx="7884">
                  <c:v>#N/A</c:v>
                </c:pt>
                <c:pt idx="7885">
                  <c:v>#N/A</c:v>
                </c:pt>
                <c:pt idx="7886">
                  <c:v>#N/A</c:v>
                </c:pt>
                <c:pt idx="7887">
                  <c:v>#N/A</c:v>
                </c:pt>
                <c:pt idx="7888">
                  <c:v>#N/A</c:v>
                </c:pt>
                <c:pt idx="7889">
                  <c:v>#N/A</c:v>
                </c:pt>
                <c:pt idx="7890">
                  <c:v>#N/A</c:v>
                </c:pt>
                <c:pt idx="7891">
                  <c:v>#N/A</c:v>
                </c:pt>
                <c:pt idx="7892">
                  <c:v>#N/A</c:v>
                </c:pt>
                <c:pt idx="7893">
                  <c:v>#N/A</c:v>
                </c:pt>
                <c:pt idx="7894">
                  <c:v>#N/A</c:v>
                </c:pt>
                <c:pt idx="7895">
                  <c:v>#N/A</c:v>
                </c:pt>
                <c:pt idx="7896">
                  <c:v>#N/A</c:v>
                </c:pt>
                <c:pt idx="7897">
                  <c:v>#N/A</c:v>
                </c:pt>
                <c:pt idx="7898">
                  <c:v>#N/A</c:v>
                </c:pt>
                <c:pt idx="7899">
                  <c:v>#N/A</c:v>
                </c:pt>
                <c:pt idx="7900">
                  <c:v>#N/A</c:v>
                </c:pt>
                <c:pt idx="7901">
                  <c:v>#N/A</c:v>
                </c:pt>
                <c:pt idx="7902">
                  <c:v>#N/A</c:v>
                </c:pt>
                <c:pt idx="7903">
                  <c:v>#N/A</c:v>
                </c:pt>
                <c:pt idx="7904">
                  <c:v>#N/A</c:v>
                </c:pt>
                <c:pt idx="7905">
                  <c:v>#N/A</c:v>
                </c:pt>
                <c:pt idx="7906">
                  <c:v>#N/A</c:v>
                </c:pt>
                <c:pt idx="7907">
                  <c:v>#N/A</c:v>
                </c:pt>
                <c:pt idx="7908">
                  <c:v>#N/A</c:v>
                </c:pt>
                <c:pt idx="7909">
                  <c:v>#N/A</c:v>
                </c:pt>
                <c:pt idx="7910">
                  <c:v>#N/A</c:v>
                </c:pt>
                <c:pt idx="7911">
                  <c:v>#N/A</c:v>
                </c:pt>
                <c:pt idx="7912">
                  <c:v>#N/A</c:v>
                </c:pt>
                <c:pt idx="7913">
                  <c:v>#N/A</c:v>
                </c:pt>
                <c:pt idx="7914">
                  <c:v>#N/A</c:v>
                </c:pt>
                <c:pt idx="7915">
                  <c:v>#N/A</c:v>
                </c:pt>
                <c:pt idx="7916">
                  <c:v>#N/A</c:v>
                </c:pt>
                <c:pt idx="7917">
                  <c:v>#N/A</c:v>
                </c:pt>
                <c:pt idx="7918">
                  <c:v>#N/A</c:v>
                </c:pt>
                <c:pt idx="7919">
                  <c:v>#N/A</c:v>
                </c:pt>
                <c:pt idx="7920">
                  <c:v>#N/A</c:v>
                </c:pt>
                <c:pt idx="7921">
                  <c:v>#N/A</c:v>
                </c:pt>
                <c:pt idx="7922">
                  <c:v>#N/A</c:v>
                </c:pt>
                <c:pt idx="7923">
                  <c:v>#N/A</c:v>
                </c:pt>
                <c:pt idx="7924">
                  <c:v>#N/A</c:v>
                </c:pt>
                <c:pt idx="7925">
                  <c:v>#N/A</c:v>
                </c:pt>
                <c:pt idx="7926">
                  <c:v>#N/A</c:v>
                </c:pt>
                <c:pt idx="7927">
                  <c:v>#N/A</c:v>
                </c:pt>
                <c:pt idx="7928">
                  <c:v>#N/A</c:v>
                </c:pt>
                <c:pt idx="7929">
                  <c:v>#N/A</c:v>
                </c:pt>
                <c:pt idx="7930">
                  <c:v>#N/A</c:v>
                </c:pt>
                <c:pt idx="7931">
                  <c:v>#N/A</c:v>
                </c:pt>
                <c:pt idx="7932">
                  <c:v>#N/A</c:v>
                </c:pt>
                <c:pt idx="7933">
                  <c:v>#N/A</c:v>
                </c:pt>
                <c:pt idx="7934">
                  <c:v>#N/A</c:v>
                </c:pt>
                <c:pt idx="7935">
                  <c:v>#N/A</c:v>
                </c:pt>
                <c:pt idx="7936">
                  <c:v>#N/A</c:v>
                </c:pt>
                <c:pt idx="7937">
                  <c:v>#N/A</c:v>
                </c:pt>
                <c:pt idx="7938">
                  <c:v>#N/A</c:v>
                </c:pt>
                <c:pt idx="7939">
                  <c:v>#N/A</c:v>
                </c:pt>
                <c:pt idx="7940">
                  <c:v>#N/A</c:v>
                </c:pt>
                <c:pt idx="7941">
                  <c:v>#N/A</c:v>
                </c:pt>
                <c:pt idx="7942">
                  <c:v>#N/A</c:v>
                </c:pt>
                <c:pt idx="7943">
                  <c:v>#N/A</c:v>
                </c:pt>
                <c:pt idx="7944">
                  <c:v>#N/A</c:v>
                </c:pt>
                <c:pt idx="7945">
                  <c:v>#N/A</c:v>
                </c:pt>
                <c:pt idx="7946">
                  <c:v>#N/A</c:v>
                </c:pt>
                <c:pt idx="7947">
                  <c:v>#N/A</c:v>
                </c:pt>
                <c:pt idx="7948">
                  <c:v>#N/A</c:v>
                </c:pt>
                <c:pt idx="7949">
                  <c:v>#N/A</c:v>
                </c:pt>
                <c:pt idx="7950">
                  <c:v>#N/A</c:v>
                </c:pt>
                <c:pt idx="7951">
                  <c:v>#N/A</c:v>
                </c:pt>
                <c:pt idx="7952">
                  <c:v>#N/A</c:v>
                </c:pt>
                <c:pt idx="7953">
                  <c:v>#N/A</c:v>
                </c:pt>
                <c:pt idx="7954">
                  <c:v>#N/A</c:v>
                </c:pt>
                <c:pt idx="7955">
                  <c:v>#N/A</c:v>
                </c:pt>
                <c:pt idx="7956">
                  <c:v>#N/A</c:v>
                </c:pt>
                <c:pt idx="7957">
                  <c:v>#N/A</c:v>
                </c:pt>
                <c:pt idx="7958">
                  <c:v>#N/A</c:v>
                </c:pt>
                <c:pt idx="7959">
                  <c:v>#N/A</c:v>
                </c:pt>
                <c:pt idx="7960">
                  <c:v>#N/A</c:v>
                </c:pt>
                <c:pt idx="7961">
                  <c:v>#N/A</c:v>
                </c:pt>
                <c:pt idx="7962">
                  <c:v>#N/A</c:v>
                </c:pt>
                <c:pt idx="7963">
                  <c:v>#N/A</c:v>
                </c:pt>
                <c:pt idx="7964">
                  <c:v>#N/A</c:v>
                </c:pt>
                <c:pt idx="7965">
                  <c:v>#N/A</c:v>
                </c:pt>
                <c:pt idx="7966">
                  <c:v>#N/A</c:v>
                </c:pt>
                <c:pt idx="7967">
                  <c:v>#N/A</c:v>
                </c:pt>
                <c:pt idx="7968">
                  <c:v>#N/A</c:v>
                </c:pt>
                <c:pt idx="7969">
                  <c:v>#N/A</c:v>
                </c:pt>
                <c:pt idx="7970">
                  <c:v>#N/A</c:v>
                </c:pt>
                <c:pt idx="7971">
                  <c:v>#N/A</c:v>
                </c:pt>
                <c:pt idx="7972">
                  <c:v>#N/A</c:v>
                </c:pt>
                <c:pt idx="7973">
                  <c:v>#N/A</c:v>
                </c:pt>
                <c:pt idx="7974">
                  <c:v>#N/A</c:v>
                </c:pt>
                <c:pt idx="7975">
                  <c:v>#N/A</c:v>
                </c:pt>
                <c:pt idx="7976">
                  <c:v>#N/A</c:v>
                </c:pt>
                <c:pt idx="7977">
                  <c:v>#N/A</c:v>
                </c:pt>
                <c:pt idx="7978">
                  <c:v>#N/A</c:v>
                </c:pt>
                <c:pt idx="7979">
                  <c:v>#N/A</c:v>
                </c:pt>
                <c:pt idx="7980">
                  <c:v>#N/A</c:v>
                </c:pt>
                <c:pt idx="7981">
                  <c:v>#N/A</c:v>
                </c:pt>
                <c:pt idx="7982">
                  <c:v>#N/A</c:v>
                </c:pt>
                <c:pt idx="7983">
                  <c:v>#N/A</c:v>
                </c:pt>
                <c:pt idx="7984">
                  <c:v>#N/A</c:v>
                </c:pt>
                <c:pt idx="7985">
                  <c:v>#N/A</c:v>
                </c:pt>
                <c:pt idx="7986">
                  <c:v>#N/A</c:v>
                </c:pt>
                <c:pt idx="7987">
                  <c:v>#N/A</c:v>
                </c:pt>
                <c:pt idx="7988">
                  <c:v>#N/A</c:v>
                </c:pt>
                <c:pt idx="7989">
                  <c:v>#N/A</c:v>
                </c:pt>
                <c:pt idx="7990">
                  <c:v>#N/A</c:v>
                </c:pt>
                <c:pt idx="7991">
                  <c:v>#N/A</c:v>
                </c:pt>
                <c:pt idx="7992">
                  <c:v>#N/A</c:v>
                </c:pt>
                <c:pt idx="7993">
                  <c:v>#N/A</c:v>
                </c:pt>
                <c:pt idx="7994">
                  <c:v>#N/A</c:v>
                </c:pt>
                <c:pt idx="7995">
                  <c:v>#N/A</c:v>
                </c:pt>
                <c:pt idx="7996">
                  <c:v>#N/A</c:v>
                </c:pt>
                <c:pt idx="7997">
                  <c:v>#N/A</c:v>
                </c:pt>
                <c:pt idx="7998">
                  <c:v>#N/A</c:v>
                </c:pt>
                <c:pt idx="7999">
                  <c:v>#N/A</c:v>
                </c:pt>
                <c:pt idx="8000">
                  <c:v>#N/A</c:v>
                </c:pt>
                <c:pt idx="8001">
                  <c:v>#N/A</c:v>
                </c:pt>
                <c:pt idx="8002">
                  <c:v>#N/A</c:v>
                </c:pt>
                <c:pt idx="8003">
                  <c:v>#N/A</c:v>
                </c:pt>
                <c:pt idx="8004">
                  <c:v>#N/A</c:v>
                </c:pt>
                <c:pt idx="8005">
                  <c:v>#N/A</c:v>
                </c:pt>
                <c:pt idx="8006">
                  <c:v>#N/A</c:v>
                </c:pt>
                <c:pt idx="8007">
                  <c:v>#N/A</c:v>
                </c:pt>
                <c:pt idx="8008">
                  <c:v>#N/A</c:v>
                </c:pt>
                <c:pt idx="8009">
                  <c:v>#N/A</c:v>
                </c:pt>
                <c:pt idx="8010">
                  <c:v>#N/A</c:v>
                </c:pt>
                <c:pt idx="8011">
                  <c:v>#N/A</c:v>
                </c:pt>
                <c:pt idx="8012">
                  <c:v>#N/A</c:v>
                </c:pt>
                <c:pt idx="8013">
                  <c:v>#N/A</c:v>
                </c:pt>
                <c:pt idx="8014">
                  <c:v>#N/A</c:v>
                </c:pt>
                <c:pt idx="8015">
                  <c:v>#N/A</c:v>
                </c:pt>
                <c:pt idx="8016">
                  <c:v>#N/A</c:v>
                </c:pt>
                <c:pt idx="8017">
                  <c:v>#N/A</c:v>
                </c:pt>
                <c:pt idx="8018">
                  <c:v>#N/A</c:v>
                </c:pt>
                <c:pt idx="8019">
                  <c:v>#N/A</c:v>
                </c:pt>
                <c:pt idx="8020">
                  <c:v>#N/A</c:v>
                </c:pt>
                <c:pt idx="8021">
                  <c:v>#N/A</c:v>
                </c:pt>
                <c:pt idx="8022">
                  <c:v>#N/A</c:v>
                </c:pt>
                <c:pt idx="8023">
                  <c:v>#N/A</c:v>
                </c:pt>
                <c:pt idx="8024">
                  <c:v>#N/A</c:v>
                </c:pt>
                <c:pt idx="8025">
                  <c:v>#N/A</c:v>
                </c:pt>
                <c:pt idx="8026">
                  <c:v>#N/A</c:v>
                </c:pt>
                <c:pt idx="8027">
                  <c:v>#N/A</c:v>
                </c:pt>
                <c:pt idx="8028">
                  <c:v>#N/A</c:v>
                </c:pt>
                <c:pt idx="8029">
                  <c:v>#N/A</c:v>
                </c:pt>
                <c:pt idx="8030">
                  <c:v>#N/A</c:v>
                </c:pt>
                <c:pt idx="8031">
                  <c:v>#N/A</c:v>
                </c:pt>
                <c:pt idx="8032">
                  <c:v>#N/A</c:v>
                </c:pt>
                <c:pt idx="8033">
                  <c:v>#N/A</c:v>
                </c:pt>
                <c:pt idx="8034">
                  <c:v>#N/A</c:v>
                </c:pt>
                <c:pt idx="8035">
                  <c:v>#N/A</c:v>
                </c:pt>
                <c:pt idx="8036">
                  <c:v>#N/A</c:v>
                </c:pt>
                <c:pt idx="8037">
                  <c:v>#N/A</c:v>
                </c:pt>
                <c:pt idx="8038">
                  <c:v>#N/A</c:v>
                </c:pt>
                <c:pt idx="8039">
                  <c:v>#N/A</c:v>
                </c:pt>
                <c:pt idx="8040">
                  <c:v>#N/A</c:v>
                </c:pt>
                <c:pt idx="8041">
                  <c:v>#N/A</c:v>
                </c:pt>
                <c:pt idx="8042">
                  <c:v>#N/A</c:v>
                </c:pt>
                <c:pt idx="8043">
                  <c:v>#N/A</c:v>
                </c:pt>
                <c:pt idx="8044">
                  <c:v>#N/A</c:v>
                </c:pt>
                <c:pt idx="8045">
                  <c:v>#N/A</c:v>
                </c:pt>
                <c:pt idx="8046">
                  <c:v>#N/A</c:v>
                </c:pt>
                <c:pt idx="8047">
                  <c:v>#N/A</c:v>
                </c:pt>
                <c:pt idx="8048">
                  <c:v>#N/A</c:v>
                </c:pt>
                <c:pt idx="8049">
                  <c:v>#N/A</c:v>
                </c:pt>
                <c:pt idx="8050">
                  <c:v>#N/A</c:v>
                </c:pt>
                <c:pt idx="8051">
                  <c:v>#N/A</c:v>
                </c:pt>
                <c:pt idx="8052">
                  <c:v>#N/A</c:v>
                </c:pt>
                <c:pt idx="8053">
                  <c:v>#N/A</c:v>
                </c:pt>
                <c:pt idx="8054">
                  <c:v>#N/A</c:v>
                </c:pt>
                <c:pt idx="8055">
                  <c:v>#N/A</c:v>
                </c:pt>
                <c:pt idx="8056">
                  <c:v>#N/A</c:v>
                </c:pt>
                <c:pt idx="8057">
                  <c:v>#N/A</c:v>
                </c:pt>
                <c:pt idx="8058">
                  <c:v>#N/A</c:v>
                </c:pt>
                <c:pt idx="8059">
                  <c:v>#N/A</c:v>
                </c:pt>
                <c:pt idx="8060">
                  <c:v>#N/A</c:v>
                </c:pt>
                <c:pt idx="8061">
                  <c:v>#N/A</c:v>
                </c:pt>
                <c:pt idx="8062">
                  <c:v>#N/A</c:v>
                </c:pt>
                <c:pt idx="8063">
                  <c:v>#N/A</c:v>
                </c:pt>
                <c:pt idx="8064">
                  <c:v>#N/A</c:v>
                </c:pt>
                <c:pt idx="8065">
                  <c:v>#N/A</c:v>
                </c:pt>
                <c:pt idx="8066">
                  <c:v>#N/A</c:v>
                </c:pt>
                <c:pt idx="8067">
                  <c:v>#N/A</c:v>
                </c:pt>
                <c:pt idx="8068">
                  <c:v>#N/A</c:v>
                </c:pt>
                <c:pt idx="8069">
                  <c:v>#N/A</c:v>
                </c:pt>
                <c:pt idx="8070">
                  <c:v>#N/A</c:v>
                </c:pt>
                <c:pt idx="8071">
                  <c:v>#N/A</c:v>
                </c:pt>
                <c:pt idx="8072">
                  <c:v>#N/A</c:v>
                </c:pt>
                <c:pt idx="8073">
                  <c:v>#N/A</c:v>
                </c:pt>
                <c:pt idx="8074">
                  <c:v>#N/A</c:v>
                </c:pt>
                <c:pt idx="8075">
                  <c:v>#N/A</c:v>
                </c:pt>
                <c:pt idx="8076">
                  <c:v>#N/A</c:v>
                </c:pt>
                <c:pt idx="8077">
                  <c:v>#N/A</c:v>
                </c:pt>
                <c:pt idx="8078">
                  <c:v>#N/A</c:v>
                </c:pt>
                <c:pt idx="8079">
                  <c:v>#N/A</c:v>
                </c:pt>
                <c:pt idx="8080">
                  <c:v>#N/A</c:v>
                </c:pt>
                <c:pt idx="8081">
                  <c:v>#N/A</c:v>
                </c:pt>
                <c:pt idx="8082">
                  <c:v>#N/A</c:v>
                </c:pt>
                <c:pt idx="8083">
                  <c:v>#N/A</c:v>
                </c:pt>
                <c:pt idx="8084">
                  <c:v>#N/A</c:v>
                </c:pt>
                <c:pt idx="8085">
                  <c:v>#N/A</c:v>
                </c:pt>
                <c:pt idx="8086">
                  <c:v>#N/A</c:v>
                </c:pt>
                <c:pt idx="8087">
                  <c:v>#N/A</c:v>
                </c:pt>
                <c:pt idx="8088">
                  <c:v>#N/A</c:v>
                </c:pt>
                <c:pt idx="8089">
                  <c:v>#N/A</c:v>
                </c:pt>
                <c:pt idx="8090">
                  <c:v>#N/A</c:v>
                </c:pt>
                <c:pt idx="8091">
                  <c:v>#N/A</c:v>
                </c:pt>
                <c:pt idx="8092">
                  <c:v>#N/A</c:v>
                </c:pt>
                <c:pt idx="8093">
                  <c:v>#N/A</c:v>
                </c:pt>
                <c:pt idx="8094">
                  <c:v>#N/A</c:v>
                </c:pt>
                <c:pt idx="8095">
                  <c:v>#N/A</c:v>
                </c:pt>
                <c:pt idx="8096">
                  <c:v>#N/A</c:v>
                </c:pt>
                <c:pt idx="8097">
                  <c:v>#N/A</c:v>
                </c:pt>
                <c:pt idx="8098">
                  <c:v>#N/A</c:v>
                </c:pt>
                <c:pt idx="8099">
                  <c:v>#N/A</c:v>
                </c:pt>
                <c:pt idx="8100">
                  <c:v>#N/A</c:v>
                </c:pt>
                <c:pt idx="8101">
                  <c:v>#N/A</c:v>
                </c:pt>
                <c:pt idx="8102">
                  <c:v>#N/A</c:v>
                </c:pt>
                <c:pt idx="8103">
                  <c:v>#N/A</c:v>
                </c:pt>
                <c:pt idx="8104">
                  <c:v>#N/A</c:v>
                </c:pt>
                <c:pt idx="8105">
                  <c:v>#N/A</c:v>
                </c:pt>
                <c:pt idx="8106">
                  <c:v>#N/A</c:v>
                </c:pt>
                <c:pt idx="8107">
                  <c:v>#N/A</c:v>
                </c:pt>
                <c:pt idx="8108">
                  <c:v>#N/A</c:v>
                </c:pt>
                <c:pt idx="8109">
                  <c:v>#N/A</c:v>
                </c:pt>
                <c:pt idx="8110">
                  <c:v>#N/A</c:v>
                </c:pt>
                <c:pt idx="8111">
                  <c:v>#N/A</c:v>
                </c:pt>
                <c:pt idx="8112">
                  <c:v>#N/A</c:v>
                </c:pt>
                <c:pt idx="8113">
                  <c:v>#N/A</c:v>
                </c:pt>
                <c:pt idx="8114">
                  <c:v>#N/A</c:v>
                </c:pt>
                <c:pt idx="8115">
                  <c:v>#N/A</c:v>
                </c:pt>
                <c:pt idx="8116">
                  <c:v>#N/A</c:v>
                </c:pt>
                <c:pt idx="8117">
                  <c:v>#N/A</c:v>
                </c:pt>
                <c:pt idx="8118">
                  <c:v>#N/A</c:v>
                </c:pt>
                <c:pt idx="8119">
                  <c:v>#N/A</c:v>
                </c:pt>
                <c:pt idx="8120">
                  <c:v>#N/A</c:v>
                </c:pt>
                <c:pt idx="8121">
                  <c:v>#N/A</c:v>
                </c:pt>
                <c:pt idx="8122">
                  <c:v>#N/A</c:v>
                </c:pt>
                <c:pt idx="8123">
                  <c:v>#N/A</c:v>
                </c:pt>
                <c:pt idx="8124">
                  <c:v>#N/A</c:v>
                </c:pt>
                <c:pt idx="8125">
                  <c:v>#N/A</c:v>
                </c:pt>
                <c:pt idx="8126">
                  <c:v>#N/A</c:v>
                </c:pt>
                <c:pt idx="8127">
                  <c:v>#N/A</c:v>
                </c:pt>
                <c:pt idx="8128">
                  <c:v>#N/A</c:v>
                </c:pt>
                <c:pt idx="8129">
                  <c:v>#N/A</c:v>
                </c:pt>
                <c:pt idx="8130">
                  <c:v>#N/A</c:v>
                </c:pt>
                <c:pt idx="8131">
                  <c:v>#N/A</c:v>
                </c:pt>
                <c:pt idx="8132">
                  <c:v>#N/A</c:v>
                </c:pt>
                <c:pt idx="8133">
                  <c:v>#N/A</c:v>
                </c:pt>
                <c:pt idx="8134">
                  <c:v>#N/A</c:v>
                </c:pt>
                <c:pt idx="8135">
                  <c:v>#N/A</c:v>
                </c:pt>
                <c:pt idx="8136">
                  <c:v>#N/A</c:v>
                </c:pt>
                <c:pt idx="8137">
                  <c:v>#N/A</c:v>
                </c:pt>
                <c:pt idx="8138">
                  <c:v>#N/A</c:v>
                </c:pt>
                <c:pt idx="8139">
                  <c:v>#N/A</c:v>
                </c:pt>
                <c:pt idx="8140">
                  <c:v>#N/A</c:v>
                </c:pt>
                <c:pt idx="8141">
                  <c:v>#N/A</c:v>
                </c:pt>
                <c:pt idx="8142">
                  <c:v>#N/A</c:v>
                </c:pt>
                <c:pt idx="8143">
                  <c:v>#N/A</c:v>
                </c:pt>
                <c:pt idx="8144">
                  <c:v>#N/A</c:v>
                </c:pt>
                <c:pt idx="8145">
                  <c:v>#N/A</c:v>
                </c:pt>
                <c:pt idx="8146">
                  <c:v>#N/A</c:v>
                </c:pt>
                <c:pt idx="8147">
                  <c:v>#N/A</c:v>
                </c:pt>
                <c:pt idx="8148">
                  <c:v>#N/A</c:v>
                </c:pt>
                <c:pt idx="8149">
                  <c:v>#N/A</c:v>
                </c:pt>
                <c:pt idx="8150">
                  <c:v>#N/A</c:v>
                </c:pt>
                <c:pt idx="8151">
                  <c:v>#N/A</c:v>
                </c:pt>
                <c:pt idx="8152">
                  <c:v>#N/A</c:v>
                </c:pt>
                <c:pt idx="8153">
                  <c:v>#N/A</c:v>
                </c:pt>
                <c:pt idx="8154">
                  <c:v>#N/A</c:v>
                </c:pt>
                <c:pt idx="8155">
                  <c:v>#N/A</c:v>
                </c:pt>
                <c:pt idx="8156">
                  <c:v>#N/A</c:v>
                </c:pt>
                <c:pt idx="8157">
                  <c:v>#N/A</c:v>
                </c:pt>
                <c:pt idx="8158">
                  <c:v>#N/A</c:v>
                </c:pt>
                <c:pt idx="8159">
                  <c:v>#N/A</c:v>
                </c:pt>
                <c:pt idx="8160">
                  <c:v>#N/A</c:v>
                </c:pt>
                <c:pt idx="8161">
                  <c:v>#N/A</c:v>
                </c:pt>
                <c:pt idx="8162">
                  <c:v>#N/A</c:v>
                </c:pt>
                <c:pt idx="8163">
                  <c:v>#N/A</c:v>
                </c:pt>
                <c:pt idx="8164">
                  <c:v>#N/A</c:v>
                </c:pt>
                <c:pt idx="8165">
                  <c:v>#N/A</c:v>
                </c:pt>
                <c:pt idx="8166">
                  <c:v>#N/A</c:v>
                </c:pt>
                <c:pt idx="8167">
                  <c:v>#N/A</c:v>
                </c:pt>
                <c:pt idx="8168">
                  <c:v>#N/A</c:v>
                </c:pt>
                <c:pt idx="8169">
                  <c:v>#N/A</c:v>
                </c:pt>
                <c:pt idx="8170">
                  <c:v>#N/A</c:v>
                </c:pt>
                <c:pt idx="8171">
                  <c:v>#N/A</c:v>
                </c:pt>
                <c:pt idx="8172">
                  <c:v>#N/A</c:v>
                </c:pt>
                <c:pt idx="8173">
                  <c:v>#N/A</c:v>
                </c:pt>
                <c:pt idx="8174">
                  <c:v>#N/A</c:v>
                </c:pt>
                <c:pt idx="8175">
                  <c:v>#N/A</c:v>
                </c:pt>
                <c:pt idx="8176">
                  <c:v>#N/A</c:v>
                </c:pt>
                <c:pt idx="8177">
                  <c:v>#N/A</c:v>
                </c:pt>
                <c:pt idx="8178">
                  <c:v>#N/A</c:v>
                </c:pt>
                <c:pt idx="8179">
                  <c:v>#N/A</c:v>
                </c:pt>
                <c:pt idx="8180">
                  <c:v>#N/A</c:v>
                </c:pt>
                <c:pt idx="8181">
                  <c:v>#N/A</c:v>
                </c:pt>
                <c:pt idx="8182">
                  <c:v>#N/A</c:v>
                </c:pt>
                <c:pt idx="8183">
                  <c:v>#N/A</c:v>
                </c:pt>
                <c:pt idx="8184">
                  <c:v>#N/A</c:v>
                </c:pt>
                <c:pt idx="8185">
                  <c:v>#N/A</c:v>
                </c:pt>
                <c:pt idx="8186">
                  <c:v>#N/A</c:v>
                </c:pt>
                <c:pt idx="8187">
                  <c:v>#N/A</c:v>
                </c:pt>
                <c:pt idx="8188">
                  <c:v>#N/A</c:v>
                </c:pt>
                <c:pt idx="8189">
                  <c:v>#N/A</c:v>
                </c:pt>
                <c:pt idx="8190">
                  <c:v>#N/A</c:v>
                </c:pt>
                <c:pt idx="8191">
                  <c:v>#N/A</c:v>
                </c:pt>
                <c:pt idx="8192">
                  <c:v>#N/A</c:v>
                </c:pt>
                <c:pt idx="8193">
                  <c:v>#N/A</c:v>
                </c:pt>
                <c:pt idx="8194">
                  <c:v>#N/A</c:v>
                </c:pt>
                <c:pt idx="8195">
                  <c:v>#N/A</c:v>
                </c:pt>
                <c:pt idx="8196">
                  <c:v>#N/A</c:v>
                </c:pt>
                <c:pt idx="8197">
                  <c:v>#N/A</c:v>
                </c:pt>
                <c:pt idx="8198">
                  <c:v>#N/A</c:v>
                </c:pt>
                <c:pt idx="8199">
                  <c:v>#N/A</c:v>
                </c:pt>
                <c:pt idx="8200">
                  <c:v>#N/A</c:v>
                </c:pt>
                <c:pt idx="8201">
                  <c:v>#N/A</c:v>
                </c:pt>
                <c:pt idx="8202">
                  <c:v>#N/A</c:v>
                </c:pt>
                <c:pt idx="8203">
                  <c:v>#N/A</c:v>
                </c:pt>
                <c:pt idx="8204">
                  <c:v>#N/A</c:v>
                </c:pt>
                <c:pt idx="8205">
                  <c:v>#N/A</c:v>
                </c:pt>
                <c:pt idx="8206">
                  <c:v>#N/A</c:v>
                </c:pt>
                <c:pt idx="8207">
                  <c:v>#N/A</c:v>
                </c:pt>
                <c:pt idx="8208">
                  <c:v>#N/A</c:v>
                </c:pt>
                <c:pt idx="8209">
                  <c:v>#N/A</c:v>
                </c:pt>
                <c:pt idx="8210">
                  <c:v>#N/A</c:v>
                </c:pt>
                <c:pt idx="8211">
                  <c:v>#N/A</c:v>
                </c:pt>
                <c:pt idx="8212">
                  <c:v>#N/A</c:v>
                </c:pt>
                <c:pt idx="8213">
                  <c:v>#N/A</c:v>
                </c:pt>
                <c:pt idx="8214">
                  <c:v>#N/A</c:v>
                </c:pt>
                <c:pt idx="8215">
                  <c:v>#N/A</c:v>
                </c:pt>
                <c:pt idx="8216">
                  <c:v>#N/A</c:v>
                </c:pt>
                <c:pt idx="8217">
                  <c:v>#N/A</c:v>
                </c:pt>
                <c:pt idx="8218">
                  <c:v>#N/A</c:v>
                </c:pt>
                <c:pt idx="8219">
                  <c:v>#N/A</c:v>
                </c:pt>
                <c:pt idx="8220">
                  <c:v>#N/A</c:v>
                </c:pt>
                <c:pt idx="8221">
                  <c:v>#N/A</c:v>
                </c:pt>
                <c:pt idx="8222">
                  <c:v>#N/A</c:v>
                </c:pt>
                <c:pt idx="8223">
                  <c:v>#N/A</c:v>
                </c:pt>
                <c:pt idx="8224">
                  <c:v>#N/A</c:v>
                </c:pt>
                <c:pt idx="8225">
                  <c:v>#N/A</c:v>
                </c:pt>
                <c:pt idx="8226">
                  <c:v>#N/A</c:v>
                </c:pt>
                <c:pt idx="8227">
                  <c:v>#N/A</c:v>
                </c:pt>
                <c:pt idx="8228">
                  <c:v>#N/A</c:v>
                </c:pt>
                <c:pt idx="8229">
                  <c:v>#N/A</c:v>
                </c:pt>
                <c:pt idx="8230">
                  <c:v>#N/A</c:v>
                </c:pt>
                <c:pt idx="8231">
                  <c:v>#N/A</c:v>
                </c:pt>
                <c:pt idx="8232">
                  <c:v>#N/A</c:v>
                </c:pt>
                <c:pt idx="8233">
                  <c:v>#N/A</c:v>
                </c:pt>
                <c:pt idx="8234">
                  <c:v>#N/A</c:v>
                </c:pt>
                <c:pt idx="8235">
                  <c:v>#N/A</c:v>
                </c:pt>
                <c:pt idx="8236">
                  <c:v>#N/A</c:v>
                </c:pt>
                <c:pt idx="8237">
                  <c:v>#N/A</c:v>
                </c:pt>
                <c:pt idx="8238">
                  <c:v>#N/A</c:v>
                </c:pt>
                <c:pt idx="8239">
                  <c:v>#N/A</c:v>
                </c:pt>
                <c:pt idx="8240">
                  <c:v>#N/A</c:v>
                </c:pt>
                <c:pt idx="8241">
                  <c:v>#N/A</c:v>
                </c:pt>
                <c:pt idx="8242">
                  <c:v>#N/A</c:v>
                </c:pt>
                <c:pt idx="8243">
                  <c:v>#N/A</c:v>
                </c:pt>
                <c:pt idx="8244">
                  <c:v>#N/A</c:v>
                </c:pt>
                <c:pt idx="8245">
                  <c:v>#N/A</c:v>
                </c:pt>
                <c:pt idx="8246">
                  <c:v>#N/A</c:v>
                </c:pt>
                <c:pt idx="8247">
                  <c:v>#N/A</c:v>
                </c:pt>
                <c:pt idx="8248">
                  <c:v>#N/A</c:v>
                </c:pt>
                <c:pt idx="8249">
                  <c:v>#N/A</c:v>
                </c:pt>
                <c:pt idx="8250">
                  <c:v>#N/A</c:v>
                </c:pt>
                <c:pt idx="8251">
                  <c:v>#N/A</c:v>
                </c:pt>
                <c:pt idx="8252">
                  <c:v>#N/A</c:v>
                </c:pt>
                <c:pt idx="8253">
                  <c:v>#N/A</c:v>
                </c:pt>
                <c:pt idx="8254">
                  <c:v>#N/A</c:v>
                </c:pt>
                <c:pt idx="8255">
                  <c:v>#N/A</c:v>
                </c:pt>
                <c:pt idx="8256">
                  <c:v>#N/A</c:v>
                </c:pt>
                <c:pt idx="8257">
                  <c:v>#N/A</c:v>
                </c:pt>
                <c:pt idx="8258">
                  <c:v>#N/A</c:v>
                </c:pt>
                <c:pt idx="8259">
                  <c:v>#N/A</c:v>
                </c:pt>
                <c:pt idx="8260">
                  <c:v>#N/A</c:v>
                </c:pt>
                <c:pt idx="8261">
                  <c:v>#N/A</c:v>
                </c:pt>
                <c:pt idx="8262">
                  <c:v>#N/A</c:v>
                </c:pt>
                <c:pt idx="8263">
                  <c:v>#N/A</c:v>
                </c:pt>
                <c:pt idx="8264">
                  <c:v>#N/A</c:v>
                </c:pt>
                <c:pt idx="8265">
                  <c:v>#N/A</c:v>
                </c:pt>
                <c:pt idx="8266">
                  <c:v>#N/A</c:v>
                </c:pt>
                <c:pt idx="8267">
                  <c:v>#N/A</c:v>
                </c:pt>
                <c:pt idx="8268">
                  <c:v>#N/A</c:v>
                </c:pt>
                <c:pt idx="8269">
                  <c:v>#N/A</c:v>
                </c:pt>
                <c:pt idx="8270">
                  <c:v>#N/A</c:v>
                </c:pt>
                <c:pt idx="8271">
                  <c:v>#N/A</c:v>
                </c:pt>
                <c:pt idx="8272">
                  <c:v>#N/A</c:v>
                </c:pt>
                <c:pt idx="8273">
                  <c:v>#N/A</c:v>
                </c:pt>
                <c:pt idx="8274">
                  <c:v>#N/A</c:v>
                </c:pt>
                <c:pt idx="8275">
                  <c:v>#N/A</c:v>
                </c:pt>
                <c:pt idx="8276">
                  <c:v>#N/A</c:v>
                </c:pt>
                <c:pt idx="8277">
                  <c:v>#N/A</c:v>
                </c:pt>
                <c:pt idx="8278">
                  <c:v>#N/A</c:v>
                </c:pt>
                <c:pt idx="8279">
                  <c:v>#N/A</c:v>
                </c:pt>
                <c:pt idx="8280">
                  <c:v>#N/A</c:v>
                </c:pt>
                <c:pt idx="8281">
                  <c:v>#N/A</c:v>
                </c:pt>
                <c:pt idx="8282">
                  <c:v>#N/A</c:v>
                </c:pt>
                <c:pt idx="8283">
                  <c:v>#N/A</c:v>
                </c:pt>
                <c:pt idx="8284">
                  <c:v>#N/A</c:v>
                </c:pt>
                <c:pt idx="8285">
                  <c:v>#N/A</c:v>
                </c:pt>
                <c:pt idx="8286">
                  <c:v>#N/A</c:v>
                </c:pt>
                <c:pt idx="8287">
                  <c:v>#N/A</c:v>
                </c:pt>
                <c:pt idx="8288">
                  <c:v>#N/A</c:v>
                </c:pt>
                <c:pt idx="8289">
                  <c:v>#N/A</c:v>
                </c:pt>
                <c:pt idx="8290">
                  <c:v>#N/A</c:v>
                </c:pt>
                <c:pt idx="8291">
                  <c:v>#N/A</c:v>
                </c:pt>
                <c:pt idx="8292">
                  <c:v>#N/A</c:v>
                </c:pt>
                <c:pt idx="8293">
                  <c:v>#N/A</c:v>
                </c:pt>
                <c:pt idx="8294">
                  <c:v>#N/A</c:v>
                </c:pt>
                <c:pt idx="8295">
                  <c:v>#N/A</c:v>
                </c:pt>
                <c:pt idx="8296">
                  <c:v>#N/A</c:v>
                </c:pt>
                <c:pt idx="8297">
                  <c:v>#N/A</c:v>
                </c:pt>
                <c:pt idx="8298">
                  <c:v>#N/A</c:v>
                </c:pt>
                <c:pt idx="8299">
                  <c:v>#N/A</c:v>
                </c:pt>
                <c:pt idx="8300">
                  <c:v>#N/A</c:v>
                </c:pt>
                <c:pt idx="8301">
                  <c:v>#N/A</c:v>
                </c:pt>
                <c:pt idx="8302">
                  <c:v>#N/A</c:v>
                </c:pt>
                <c:pt idx="8303">
                  <c:v>#N/A</c:v>
                </c:pt>
                <c:pt idx="8304">
                  <c:v>#N/A</c:v>
                </c:pt>
                <c:pt idx="8305">
                  <c:v>#N/A</c:v>
                </c:pt>
                <c:pt idx="8306">
                  <c:v>#N/A</c:v>
                </c:pt>
                <c:pt idx="8307">
                  <c:v>#N/A</c:v>
                </c:pt>
                <c:pt idx="8308">
                  <c:v>#N/A</c:v>
                </c:pt>
                <c:pt idx="8309">
                  <c:v>#N/A</c:v>
                </c:pt>
                <c:pt idx="8310">
                  <c:v>#N/A</c:v>
                </c:pt>
                <c:pt idx="8311">
                  <c:v>#N/A</c:v>
                </c:pt>
                <c:pt idx="8312">
                  <c:v>#N/A</c:v>
                </c:pt>
                <c:pt idx="8313">
                  <c:v>#N/A</c:v>
                </c:pt>
                <c:pt idx="8314">
                  <c:v>#N/A</c:v>
                </c:pt>
                <c:pt idx="8315">
                  <c:v>#N/A</c:v>
                </c:pt>
                <c:pt idx="8316">
                  <c:v>#N/A</c:v>
                </c:pt>
                <c:pt idx="8317">
                  <c:v>#N/A</c:v>
                </c:pt>
                <c:pt idx="8318">
                  <c:v>#N/A</c:v>
                </c:pt>
                <c:pt idx="8319">
                  <c:v>#N/A</c:v>
                </c:pt>
                <c:pt idx="8320">
                  <c:v>#N/A</c:v>
                </c:pt>
                <c:pt idx="8321">
                  <c:v>#N/A</c:v>
                </c:pt>
                <c:pt idx="8322">
                  <c:v>#N/A</c:v>
                </c:pt>
                <c:pt idx="8323">
                  <c:v>#N/A</c:v>
                </c:pt>
                <c:pt idx="8324">
                  <c:v>#N/A</c:v>
                </c:pt>
                <c:pt idx="8325">
                  <c:v>#N/A</c:v>
                </c:pt>
                <c:pt idx="8326">
                  <c:v>#N/A</c:v>
                </c:pt>
                <c:pt idx="8327">
                  <c:v>#N/A</c:v>
                </c:pt>
                <c:pt idx="8328">
                  <c:v>#N/A</c:v>
                </c:pt>
                <c:pt idx="8329">
                  <c:v>#N/A</c:v>
                </c:pt>
                <c:pt idx="8330">
                  <c:v>#N/A</c:v>
                </c:pt>
                <c:pt idx="8331">
                  <c:v>#N/A</c:v>
                </c:pt>
                <c:pt idx="8332">
                  <c:v>#N/A</c:v>
                </c:pt>
                <c:pt idx="8333">
                  <c:v>#N/A</c:v>
                </c:pt>
                <c:pt idx="8334">
                  <c:v>#N/A</c:v>
                </c:pt>
                <c:pt idx="8335">
                  <c:v>#N/A</c:v>
                </c:pt>
                <c:pt idx="8336">
                  <c:v>#N/A</c:v>
                </c:pt>
                <c:pt idx="8337">
                  <c:v>#N/A</c:v>
                </c:pt>
                <c:pt idx="8338">
                  <c:v>#N/A</c:v>
                </c:pt>
                <c:pt idx="8339">
                  <c:v>#N/A</c:v>
                </c:pt>
                <c:pt idx="8340">
                  <c:v>#N/A</c:v>
                </c:pt>
                <c:pt idx="8341">
                  <c:v>#N/A</c:v>
                </c:pt>
                <c:pt idx="8342">
                  <c:v>#N/A</c:v>
                </c:pt>
                <c:pt idx="8343">
                  <c:v>#N/A</c:v>
                </c:pt>
                <c:pt idx="8344">
                  <c:v>#N/A</c:v>
                </c:pt>
                <c:pt idx="8345">
                  <c:v>#N/A</c:v>
                </c:pt>
                <c:pt idx="8346">
                  <c:v>#N/A</c:v>
                </c:pt>
                <c:pt idx="8347">
                  <c:v>#N/A</c:v>
                </c:pt>
                <c:pt idx="8348">
                  <c:v>#N/A</c:v>
                </c:pt>
                <c:pt idx="8349">
                  <c:v>#N/A</c:v>
                </c:pt>
                <c:pt idx="8350">
                  <c:v>#N/A</c:v>
                </c:pt>
                <c:pt idx="8351">
                  <c:v>#N/A</c:v>
                </c:pt>
                <c:pt idx="8352">
                  <c:v>#N/A</c:v>
                </c:pt>
                <c:pt idx="8353">
                  <c:v>#N/A</c:v>
                </c:pt>
                <c:pt idx="8354">
                  <c:v>#N/A</c:v>
                </c:pt>
                <c:pt idx="8355">
                  <c:v>#N/A</c:v>
                </c:pt>
                <c:pt idx="8356">
                  <c:v>#N/A</c:v>
                </c:pt>
                <c:pt idx="8357">
                  <c:v>#N/A</c:v>
                </c:pt>
                <c:pt idx="8358">
                  <c:v>#N/A</c:v>
                </c:pt>
                <c:pt idx="8359">
                  <c:v>#N/A</c:v>
                </c:pt>
                <c:pt idx="8360">
                  <c:v>#N/A</c:v>
                </c:pt>
                <c:pt idx="8361">
                  <c:v>#N/A</c:v>
                </c:pt>
                <c:pt idx="8362">
                  <c:v>#N/A</c:v>
                </c:pt>
                <c:pt idx="8363">
                  <c:v>#N/A</c:v>
                </c:pt>
                <c:pt idx="8364">
                  <c:v>#N/A</c:v>
                </c:pt>
                <c:pt idx="8365">
                  <c:v>#N/A</c:v>
                </c:pt>
                <c:pt idx="8366">
                  <c:v>#N/A</c:v>
                </c:pt>
                <c:pt idx="8367">
                  <c:v>#N/A</c:v>
                </c:pt>
                <c:pt idx="8368">
                  <c:v>#N/A</c:v>
                </c:pt>
                <c:pt idx="8369">
                  <c:v>#N/A</c:v>
                </c:pt>
                <c:pt idx="8370">
                  <c:v>#N/A</c:v>
                </c:pt>
                <c:pt idx="8371">
                  <c:v>#N/A</c:v>
                </c:pt>
                <c:pt idx="8372">
                  <c:v>#N/A</c:v>
                </c:pt>
                <c:pt idx="8373">
                  <c:v>#N/A</c:v>
                </c:pt>
                <c:pt idx="8374">
                  <c:v>#N/A</c:v>
                </c:pt>
                <c:pt idx="8375">
                  <c:v>#N/A</c:v>
                </c:pt>
                <c:pt idx="8376">
                  <c:v>#N/A</c:v>
                </c:pt>
                <c:pt idx="8377">
                  <c:v>#N/A</c:v>
                </c:pt>
                <c:pt idx="8378">
                  <c:v>#N/A</c:v>
                </c:pt>
                <c:pt idx="8379">
                  <c:v>#N/A</c:v>
                </c:pt>
                <c:pt idx="8380">
                  <c:v>#N/A</c:v>
                </c:pt>
                <c:pt idx="8381">
                  <c:v>#N/A</c:v>
                </c:pt>
                <c:pt idx="8382">
                  <c:v>#N/A</c:v>
                </c:pt>
                <c:pt idx="8383">
                  <c:v>#N/A</c:v>
                </c:pt>
                <c:pt idx="8384">
                  <c:v>#N/A</c:v>
                </c:pt>
                <c:pt idx="8385">
                  <c:v>#N/A</c:v>
                </c:pt>
                <c:pt idx="8386">
                  <c:v>#N/A</c:v>
                </c:pt>
                <c:pt idx="8387">
                  <c:v>#N/A</c:v>
                </c:pt>
                <c:pt idx="8388">
                  <c:v>#N/A</c:v>
                </c:pt>
                <c:pt idx="8389">
                  <c:v>#N/A</c:v>
                </c:pt>
                <c:pt idx="8390">
                  <c:v>#N/A</c:v>
                </c:pt>
                <c:pt idx="8391">
                  <c:v>#N/A</c:v>
                </c:pt>
                <c:pt idx="8392">
                  <c:v>#N/A</c:v>
                </c:pt>
                <c:pt idx="8393">
                  <c:v>#N/A</c:v>
                </c:pt>
                <c:pt idx="8394">
                  <c:v>#N/A</c:v>
                </c:pt>
                <c:pt idx="8395">
                  <c:v>#N/A</c:v>
                </c:pt>
                <c:pt idx="8396">
                  <c:v>#N/A</c:v>
                </c:pt>
                <c:pt idx="8397">
                  <c:v>#N/A</c:v>
                </c:pt>
                <c:pt idx="8398">
                  <c:v>#N/A</c:v>
                </c:pt>
                <c:pt idx="8399">
                  <c:v>#N/A</c:v>
                </c:pt>
                <c:pt idx="8400">
                  <c:v>#N/A</c:v>
                </c:pt>
                <c:pt idx="8401">
                  <c:v>#N/A</c:v>
                </c:pt>
                <c:pt idx="8402">
                  <c:v>#N/A</c:v>
                </c:pt>
                <c:pt idx="8403">
                  <c:v>#N/A</c:v>
                </c:pt>
                <c:pt idx="8404">
                  <c:v>#N/A</c:v>
                </c:pt>
                <c:pt idx="8405">
                  <c:v>#N/A</c:v>
                </c:pt>
                <c:pt idx="8406">
                  <c:v>#N/A</c:v>
                </c:pt>
                <c:pt idx="8407">
                  <c:v>#N/A</c:v>
                </c:pt>
                <c:pt idx="8408">
                  <c:v>#N/A</c:v>
                </c:pt>
                <c:pt idx="8409">
                  <c:v>#N/A</c:v>
                </c:pt>
                <c:pt idx="8410">
                  <c:v>#N/A</c:v>
                </c:pt>
                <c:pt idx="8411">
                  <c:v>#N/A</c:v>
                </c:pt>
                <c:pt idx="8412">
                  <c:v>#N/A</c:v>
                </c:pt>
                <c:pt idx="8413">
                  <c:v>#N/A</c:v>
                </c:pt>
                <c:pt idx="8414">
                  <c:v>#N/A</c:v>
                </c:pt>
                <c:pt idx="8415">
                  <c:v>#N/A</c:v>
                </c:pt>
                <c:pt idx="8416">
                  <c:v>#N/A</c:v>
                </c:pt>
                <c:pt idx="8417">
                  <c:v>#N/A</c:v>
                </c:pt>
                <c:pt idx="8418">
                  <c:v>#N/A</c:v>
                </c:pt>
                <c:pt idx="8419">
                  <c:v>#N/A</c:v>
                </c:pt>
                <c:pt idx="8420">
                  <c:v>#N/A</c:v>
                </c:pt>
                <c:pt idx="8421">
                  <c:v>#N/A</c:v>
                </c:pt>
                <c:pt idx="8422">
                  <c:v>#N/A</c:v>
                </c:pt>
                <c:pt idx="8423">
                  <c:v>#N/A</c:v>
                </c:pt>
                <c:pt idx="8424">
                  <c:v>#N/A</c:v>
                </c:pt>
                <c:pt idx="8425">
                  <c:v>#N/A</c:v>
                </c:pt>
                <c:pt idx="8426">
                  <c:v>#N/A</c:v>
                </c:pt>
                <c:pt idx="8427">
                  <c:v>#N/A</c:v>
                </c:pt>
                <c:pt idx="8428">
                  <c:v>#N/A</c:v>
                </c:pt>
                <c:pt idx="8429">
                  <c:v>#N/A</c:v>
                </c:pt>
                <c:pt idx="8430">
                  <c:v>#N/A</c:v>
                </c:pt>
                <c:pt idx="8431">
                  <c:v>#N/A</c:v>
                </c:pt>
                <c:pt idx="8432">
                  <c:v>#N/A</c:v>
                </c:pt>
                <c:pt idx="8433">
                  <c:v>#N/A</c:v>
                </c:pt>
                <c:pt idx="8434">
                  <c:v>#N/A</c:v>
                </c:pt>
                <c:pt idx="8435">
                  <c:v>#N/A</c:v>
                </c:pt>
                <c:pt idx="8436">
                  <c:v>#N/A</c:v>
                </c:pt>
                <c:pt idx="8437">
                  <c:v>#N/A</c:v>
                </c:pt>
                <c:pt idx="8438">
                  <c:v>#N/A</c:v>
                </c:pt>
                <c:pt idx="8439">
                  <c:v>#N/A</c:v>
                </c:pt>
                <c:pt idx="8440">
                  <c:v>#N/A</c:v>
                </c:pt>
                <c:pt idx="8441">
                  <c:v>#N/A</c:v>
                </c:pt>
                <c:pt idx="8442">
                  <c:v>#N/A</c:v>
                </c:pt>
                <c:pt idx="8443">
                  <c:v>#N/A</c:v>
                </c:pt>
                <c:pt idx="8444">
                  <c:v>#N/A</c:v>
                </c:pt>
                <c:pt idx="8445">
                  <c:v>#N/A</c:v>
                </c:pt>
                <c:pt idx="8446">
                  <c:v>#N/A</c:v>
                </c:pt>
                <c:pt idx="8447">
                  <c:v>#N/A</c:v>
                </c:pt>
                <c:pt idx="8448">
                  <c:v>#N/A</c:v>
                </c:pt>
                <c:pt idx="8449">
                  <c:v>#N/A</c:v>
                </c:pt>
                <c:pt idx="8450">
                  <c:v>#N/A</c:v>
                </c:pt>
                <c:pt idx="8451">
                  <c:v>#N/A</c:v>
                </c:pt>
                <c:pt idx="8452">
                  <c:v>#N/A</c:v>
                </c:pt>
                <c:pt idx="8453">
                  <c:v>#N/A</c:v>
                </c:pt>
                <c:pt idx="8454">
                  <c:v>#N/A</c:v>
                </c:pt>
                <c:pt idx="8455">
                  <c:v>#N/A</c:v>
                </c:pt>
                <c:pt idx="8456">
                  <c:v>#N/A</c:v>
                </c:pt>
                <c:pt idx="8457">
                  <c:v>#N/A</c:v>
                </c:pt>
                <c:pt idx="8458">
                  <c:v>#N/A</c:v>
                </c:pt>
                <c:pt idx="8459">
                  <c:v>#N/A</c:v>
                </c:pt>
                <c:pt idx="8460">
                  <c:v>#N/A</c:v>
                </c:pt>
                <c:pt idx="8461">
                  <c:v>#N/A</c:v>
                </c:pt>
                <c:pt idx="8462">
                  <c:v>#N/A</c:v>
                </c:pt>
                <c:pt idx="8463">
                  <c:v>#N/A</c:v>
                </c:pt>
                <c:pt idx="8464">
                  <c:v>#N/A</c:v>
                </c:pt>
                <c:pt idx="8465">
                  <c:v>#N/A</c:v>
                </c:pt>
                <c:pt idx="8466">
                  <c:v>#N/A</c:v>
                </c:pt>
                <c:pt idx="8467">
                  <c:v>#N/A</c:v>
                </c:pt>
                <c:pt idx="8468">
                  <c:v>#N/A</c:v>
                </c:pt>
                <c:pt idx="8469">
                  <c:v>#N/A</c:v>
                </c:pt>
                <c:pt idx="8470">
                  <c:v>#N/A</c:v>
                </c:pt>
                <c:pt idx="8471">
                  <c:v>#N/A</c:v>
                </c:pt>
                <c:pt idx="8472">
                  <c:v>#N/A</c:v>
                </c:pt>
                <c:pt idx="8473">
                  <c:v>#N/A</c:v>
                </c:pt>
                <c:pt idx="8474">
                  <c:v>#N/A</c:v>
                </c:pt>
                <c:pt idx="8475">
                  <c:v>#N/A</c:v>
                </c:pt>
                <c:pt idx="8476">
                  <c:v>#N/A</c:v>
                </c:pt>
                <c:pt idx="8477">
                  <c:v>#N/A</c:v>
                </c:pt>
                <c:pt idx="8478">
                  <c:v>#N/A</c:v>
                </c:pt>
                <c:pt idx="8479">
                  <c:v>#N/A</c:v>
                </c:pt>
                <c:pt idx="8480">
                  <c:v>#N/A</c:v>
                </c:pt>
                <c:pt idx="8481">
                  <c:v>#N/A</c:v>
                </c:pt>
                <c:pt idx="8482">
                  <c:v>#N/A</c:v>
                </c:pt>
                <c:pt idx="8483">
                  <c:v>#N/A</c:v>
                </c:pt>
                <c:pt idx="8484">
                  <c:v>#N/A</c:v>
                </c:pt>
                <c:pt idx="8485">
                  <c:v>#N/A</c:v>
                </c:pt>
                <c:pt idx="8486">
                  <c:v>#N/A</c:v>
                </c:pt>
                <c:pt idx="8487">
                  <c:v>#N/A</c:v>
                </c:pt>
                <c:pt idx="8488">
                  <c:v>#N/A</c:v>
                </c:pt>
                <c:pt idx="8489">
                  <c:v>#N/A</c:v>
                </c:pt>
                <c:pt idx="8490">
                  <c:v>#N/A</c:v>
                </c:pt>
                <c:pt idx="8491">
                  <c:v>#N/A</c:v>
                </c:pt>
                <c:pt idx="8492">
                  <c:v>#N/A</c:v>
                </c:pt>
                <c:pt idx="8493">
                  <c:v>#N/A</c:v>
                </c:pt>
                <c:pt idx="8494">
                  <c:v>#N/A</c:v>
                </c:pt>
                <c:pt idx="8495">
                  <c:v>#N/A</c:v>
                </c:pt>
                <c:pt idx="8496">
                  <c:v>#N/A</c:v>
                </c:pt>
                <c:pt idx="8497">
                  <c:v>#N/A</c:v>
                </c:pt>
                <c:pt idx="8498">
                  <c:v>#N/A</c:v>
                </c:pt>
                <c:pt idx="8499">
                  <c:v>#N/A</c:v>
                </c:pt>
                <c:pt idx="8500">
                  <c:v>#N/A</c:v>
                </c:pt>
                <c:pt idx="8501">
                  <c:v>#N/A</c:v>
                </c:pt>
                <c:pt idx="8502">
                  <c:v>#N/A</c:v>
                </c:pt>
                <c:pt idx="8503">
                  <c:v>#N/A</c:v>
                </c:pt>
                <c:pt idx="8504">
                  <c:v>#N/A</c:v>
                </c:pt>
                <c:pt idx="8505">
                  <c:v>#N/A</c:v>
                </c:pt>
                <c:pt idx="8506">
                  <c:v>#N/A</c:v>
                </c:pt>
                <c:pt idx="8507">
                  <c:v>#N/A</c:v>
                </c:pt>
                <c:pt idx="8508">
                  <c:v>#N/A</c:v>
                </c:pt>
                <c:pt idx="8509">
                  <c:v>#N/A</c:v>
                </c:pt>
                <c:pt idx="8510">
                  <c:v>#N/A</c:v>
                </c:pt>
                <c:pt idx="8511">
                  <c:v>#N/A</c:v>
                </c:pt>
                <c:pt idx="8512">
                  <c:v>#N/A</c:v>
                </c:pt>
                <c:pt idx="8513">
                  <c:v>#N/A</c:v>
                </c:pt>
                <c:pt idx="8514">
                  <c:v>#N/A</c:v>
                </c:pt>
                <c:pt idx="8515">
                  <c:v>#N/A</c:v>
                </c:pt>
                <c:pt idx="8516">
                  <c:v>#N/A</c:v>
                </c:pt>
                <c:pt idx="8517">
                  <c:v>#N/A</c:v>
                </c:pt>
                <c:pt idx="8518">
                  <c:v>#N/A</c:v>
                </c:pt>
                <c:pt idx="8519">
                  <c:v>#N/A</c:v>
                </c:pt>
                <c:pt idx="8520">
                  <c:v>#N/A</c:v>
                </c:pt>
                <c:pt idx="8521">
                  <c:v>#N/A</c:v>
                </c:pt>
                <c:pt idx="8522">
                  <c:v>#N/A</c:v>
                </c:pt>
                <c:pt idx="8523">
                  <c:v>#N/A</c:v>
                </c:pt>
                <c:pt idx="8524">
                  <c:v>#N/A</c:v>
                </c:pt>
                <c:pt idx="8525">
                  <c:v>#N/A</c:v>
                </c:pt>
                <c:pt idx="8526">
                  <c:v>#N/A</c:v>
                </c:pt>
                <c:pt idx="8527">
                  <c:v>#N/A</c:v>
                </c:pt>
                <c:pt idx="8528">
                  <c:v>#N/A</c:v>
                </c:pt>
                <c:pt idx="8529">
                  <c:v>#N/A</c:v>
                </c:pt>
                <c:pt idx="8530">
                  <c:v>#N/A</c:v>
                </c:pt>
                <c:pt idx="8531">
                  <c:v>#N/A</c:v>
                </c:pt>
                <c:pt idx="8532">
                  <c:v>#N/A</c:v>
                </c:pt>
                <c:pt idx="8533">
                  <c:v>#N/A</c:v>
                </c:pt>
                <c:pt idx="8534">
                  <c:v>#N/A</c:v>
                </c:pt>
                <c:pt idx="8535">
                  <c:v>#N/A</c:v>
                </c:pt>
                <c:pt idx="8536">
                  <c:v>#N/A</c:v>
                </c:pt>
                <c:pt idx="8537">
                  <c:v>#N/A</c:v>
                </c:pt>
                <c:pt idx="8538">
                  <c:v>#N/A</c:v>
                </c:pt>
                <c:pt idx="8539">
                  <c:v>#N/A</c:v>
                </c:pt>
                <c:pt idx="8540">
                  <c:v>#N/A</c:v>
                </c:pt>
                <c:pt idx="8541">
                  <c:v>#N/A</c:v>
                </c:pt>
                <c:pt idx="8542">
                  <c:v>#N/A</c:v>
                </c:pt>
                <c:pt idx="8543">
                  <c:v>#N/A</c:v>
                </c:pt>
                <c:pt idx="8544">
                  <c:v>#N/A</c:v>
                </c:pt>
                <c:pt idx="8545">
                  <c:v>#N/A</c:v>
                </c:pt>
                <c:pt idx="8546">
                  <c:v>#N/A</c:v>
                </c:pt>
                <c:pt idx="8547">
                  <c:v>#N/A</c:v>
                </c:pt>
                <c:pt idx="8548">
                  <c:v>#N/A</c:v>
                </c:pt>
                <c:pt idx="8549">
                  <c:v>#N/A</c:v>
                </c:pt>
                <c:pt idx="8550">
                  <c:v>#N/A</c:v>
                </c:pt>
                <c:pt idx="8551">
                  <c:v>#N/A</c:v>
                </c:pt>
                <c:pt idx="8552">
                  <c:v>#N/A</c:v>
                </c:pt>
                <c:pt idx="8553">
                  <c:v>#N/A</c:v>
                </c:pt>
                <c:pt idx="8554">
                  <c:v>#N/A</c:v>
                </c:pt>
                <c:pt idx="8555">
                  <c:v>#N/A</c:v>
                </c:pt>
                <c:pt idx="8556">
                  <c:v>#N/A</c:v>
                </c:pt>
                <c:pt idx="8557">
                  <c:v>#N/A</c:v>
                </c:pt>
                <c:pt idx="8558">
                  <c:v>#N/A</c:v>
                </c:pt>
                <c:pt idx="8559">
                  <c:v>#N/A</c:v>
                </c:pt>
                <c:pt idx="8560">
                  <c:v>#N/A</c:v>
                </c:pt>
                <c:pt idx="8561">
                  <c:v>#N/A</c:v>
                </c:pt>
                <c:pt idx="8562">
                  <c:v>#N/A</c:v>
                </c:pt>
                <c:pt idx="8563">
                  <c:v>#N/A</c:v>
                </c:pt>
                <c:pt idx="8564">
                  <c:v>#N/A</c:v>
                </c:pt>
                <c:pt idx="8565">
                  <c:v>#N/A</c:v>
                </c:pt>
                <c:pt idx="8566">
                  <c:v>#N/A</c:v>
                </c:pt>
                <c:pt idx="8567">
                  <c:v>#N/A</c:v>
                </c:pt>
                <c:pt idx="8568">
                  <c:v>#N/A</c:v>
                </c:pt>
                <c:pt idx="8569">
                  <c:v>#N/A</c:v>
                </c:pt>
                <c:pt idx="8570">
                  <c:v>#N/A</c:v>
                </c:pt>
                <c:pt idx="8571">
                  <c:v>#N/A</c:v>
                </c:pt>
                <c:pt idx="8572">
                  <c:v>#N/A</c:v>
                </c:pt>
                <c:pt idx="8573">
                  <c:v>#N/A</c:v>
                </c:pt>
                <c:pt idx="8574">
                  <c:v>#N/A</c:v>
                </c:pt>
                <c:pt idx="8575">
                  <c:v>#N/A</c:v>
                </c:pt>
                <c:pt idx="8576">
                  <c:v>#N/A</c:v>
                </c:pt>
                <c:pt idx="8577">
                  <c:v>#N/A</c:v>
                </c:pt>
                <c:pt idx="8578">
                  <c:v>#N/A</c:v>
                </c:pt>
                <c:pt idx="8579">
                  <c:v>#N/A</c:v>
                </c:pt>
                <c:pt idx="8580">
                  <c:v>#N/A</c:v>
                </c:pt>
                <c:pt idx="8581">
                  <c:v>#N/A</c:v>
                </c:pt>
                <c:pt idx="8582">
                  <c:v>#N/A</c:v>
                </c:pt>
                <c:pt idx="8583">
                  <c:v>#N/A</c:v>
                </c:pt>
                <c:pt idx="8584">
                  <c:v>#N/A</c:v>
                </c:pt>
                <c:pt idx="8585">
                  <c:v>#N/A</c:v>
                </c:pt>
                <c:pt idx="8586">
                  <c:v>#N/A</c:v>
                </c:pt>
                <c:pt idx="8587">
                  <c:v>#N/A</c:v>
                </c:pt>
                <c:pt idx="8588">
                  <c:v>#N/A</c:v>
                </c:pt>
                <c:pt idx="8589">
                  <c:v>#N/A</c:v>
                </c:pt>
                <c:pt idx="8590">
                  <c:v>#N/A</c:v>
                </c:pt>
                <c:pt idx="8591">
                  <c:v>#N/A</c:v>
                </c:pt>
                <c:pt idx="8592">
                  <c:v>#N/A</c:v>
                </c:pt>
                <c:pt idx="8593">
                  <c:v>#N/A</c:v>
                </c:pt>
                <c:pt idx="8594">
                  <c:v>#N/A</c:v>
                </c:pt>
                <c:pt idx="8595">
                  <c:v>#N/A</c:v>
                </c:pt>
                <c:pt idx="8596">
                  <c:v>#N/A</c:v>
                </c:pt>
                <c:pt idx="8597">
                  <c:v>#N/A</c:v>
                </c:pt>
                <c:pt idx="8598">
                  <c:v>#N/A</c:v>
                </c:pt>
                <c:pt idx="8599">
                  <c:v>#N/A</c:v>
                </c:pt>
                <c:pt idx="8600">
                  <c:v>#N/A</c:v>
                </c:pt>
                <c:pt idx="8601">
                  <c:v>#N/A</c:v>
                </c:pt>
                <c:pt idx="8602">
                  <c:v>#N/A</c:v>
                </c:pt>
                <c:pt idx="8603">
                  <c:v>#N/A</c:v>
                </c:pt>
                <c:pt idx="8604">
                  <c:v>#N/A</c:v>
                </c:pt>
                <c:pt idx="8605">
                  <c:v>#N/A</c:v>
                </c:pt>
                <c:pt idx="8606">
                  <c:v>#N/A</c:v>
                </c:pt>
                <c:pt idx="8607">
                  <c:v>#N/A</c:v>
                </c:pt>
                <c:pt idx="8608">
                  <c:v>#N/A</c:v>
                </c:pt>
                <c:pt idx="8609">
                  <c:v>#N/A</c:v>
                </c:pt>
                <c:pt idx="8610">
                  <c:v>#N/A</c:v>
                </c:pt>
                <c:pt idx="8611">
                  <c:v>#N/A</c:v>
                </c:pt>
                <c:pt idx="8612">
                  <c:v>#N/A</c:v>
                </c:pt>
                <c:pt idx="8613">
                  <c:v>#N/A</c:v>
                </c:pt>
                <c:pt idx="8614">
                  <c:v>#N/A</c:v>
                </c:pt>
                <c:pt idx="8615">
                  <c:v>#N/A</c:v>
                </c:pt>
                <c:pt idx="8616">
                  <c:v>#N/A</c:v>
                </c:pt>
                <c:pt idx="8617">
                  <c:v>#N/A</c:v>
                </c:pt>
                <c:pt idx="8618">
                  <c:v>#N/A</c:v>
                </c:pt>
                <c:pt idx="8619">
                  <c:v>#N/A</c:v>
                </c:pt>
                <c:pt idx="8620">
                  <c:v>#N/A</c:v>
                </c:pt>
                <c:pt idx="8621">
                  <c:v>#N/A</c:v>
                </c:pt>
                <c:pt idx="8622">
                  <c:v>#N/A</c:v>
                </c:pt>
                <c:pt idx="8623">
                  <c:v>#N/A</c:v>
                </c:pt>
                <c:pt idx="8624">
                  <c:v>#N/A</c:v>
                </c:pt>
                <c:pt idx="8625">
                  <c:v>#N/A</c:v>
                </c:pt>
                <c:pt idx="8626">
                  <c:v>#N/A</c:v>
                </c:pt>
                <c:pt idx="8627">
                  <c:v>#N/A</c:v>
                </c:pt>
                <c:pt idx="8628">
                  <c:v>#N/A</c:v>
                </c:pt>
                <c:pt idx="8629">
                  <c:v>#N/A</c:v>
                </c:pt>
                <c:pt idx="8630">
                  <c:v>#N/A</c:v>
                </c:pt>
                <c:pt idx="8631">
                  <c:v>#N/A</c:v>
                </c:pt>
                <c:pt idx="8632">
                  <c:v>#N/A</c:v>
                </c:pt>
                <c:pt idx="8633">
                  <c:v>#N/A</c:v>
                </c:pt>
                <c:pt idx="8634">
                  <c:v>#N/A</c:v>
                </c:pt>
                <c:pt idx="8635">
                  <c:v>#N/A</c:v>
                </c:pt>
                <c:pt idx="8636">
                  <c:v>#N/A</c:v>
                </c:pt>
                <c:pt idx="8637">
                  <c:v>#N/A</c:v>
                </c:pt>
                <c:pt idx="8638">
                  <c:v>#N/A</c:v>
                </c:pt>
                <c:pt idx="8639">
                  <c:v>#N/A</c:v>
                </c:pt>
                <c:pt idx="8640">
                  <c:v>#N/A</c:v>
                </c:pt>
                <c:pt idx="8641">
                  <c:v>#N/A</c:v>
                </c:pt>
                <c:pt idx="8642">
                  <c:v>#N/A</c:v>
                </c:pt>
                <c:pt idx="8643">
                  <c:v>#N/A</c:v>
                </c:pt>
                <c:pt idx="8644">
                  <c:v>#N/A</c:v>
                </c:pt>
                <c:pt idx="8645">
                  <c:v>#N/A</c:v>
                </c:pt>
                <c:pt idx="8646">
                  <c:v>#N/A</c:v>
                </c:pt>
                <c:pt idx="8647">
                  <c:v>#N/A</c:v>
                </c:pt>
                <c:pt idx="8648">
                  <c:v>#N/A</c:v>
                </c:pt>
                <c:pt idx="8649">
                  <c:v>#N/A</c:v>
                </c:pt>
                <c:pt idx="8650">
                  <c:v>#N/A</c:v>
                </c:pt>
                <c:pt idx="8651">
                  <c:v>#N/A</c:v>
                </c:pt>
                <c:pt idx="8652">
                  <c:v>#N/A</c:v>
                </c:pt>
                <c:pt idx="8653">
                  <c:v>#N/A</c:v>
                </c:pt>
                <c:pt idx="8654">
                  <c:v>#N/A</c:v>
                </c:pt>
                <c:pt idx="8655">
                  <c:v>#N/A</c:v>
                </c:pt>
                <c:pt idx="8656">
                  <c:v>#N/A</c:v>
                </c:pt>
                <c:pt idx="8657">
                  <c:v>#N/A</c:v>
                </c:pt>
                <c:pt idx="8658">
                  <c:v>#N/A</c:v>
                </c:pt>
                <c:pt idx="8659">
                  <c:v>#N/A</c:v>
                </c:pt>
                <c:pt idx="8660">
                  <c:v>#N/A</c:v>
                </c:pt>
                <c:pt idx="8661">
                  <c:v>#N/A</c:v>
                </c:pt>
                <c:pt idx="8662">
                  <c:v>#N/A</c:v>
                </c:pt>
                <c:pt idx="8663">
                  <c:v>#N/A</c:v>
                </c:pt>
                <c:pt idx="8664">
                  <c:v>#N/A</c:v>
                </c:pt>
                <c:pt idx="8665">
                  <c:v>#N/A</c:v>
                </c:pt>
                <c:pt idx="8666">
                  <c:v>#N/A</c:v>
                </c:pt>
                <c:pt idx="8667">
                  <c:v>#N/A</c:v>
                </c:pt>
                <c:pt idx="8668">
                  <c:v>#N/A</c:v>
                </c:pt>
                <c:pt idx="8669">
                  <c:v>#N/A</c:v>
                </c:pt>
                <c:pt idx="8670">
                  <c:v>#N/A</c:v>
                </c:pt>
                <c:pt idx="8671">
                  <c:v>#N/A</c:v>
                </c:pt>
                <c:pt idx="8672">
                  <c:v>#N/A</c:v>
                </c:pt>
                <c:pt idx="8673">
                  <c:v>#N/A</c:v>
                </c:pt>
                <c:pt idx="8674">
                  <c:v>#N/A</c:v>
                </c:pt>
                <c:pt idx="8675">
                  <c:v>#N/A</c:v>
                </c:pt>
                <c:pt idx="8676">
                  <c:v>#N/A</c:v>
                </c:pt>
                <c:pt idx="8677">
                  <c:v>#N/A</c:v>
                </c:pt>
                <c:pt idx="8678">
                  <c:v>#N/A</c:v>
                </c:pt>
                <c:pt idx="8679">
                  <c:v>#N/A</c:v>
                </c:pt>
                <c:pt idx="8680">
                  <c:v>#N/A</c:v>
                </c:pt>
                <c:pt idx="8681">
                  <c:v>#N/A</c:v>
                </c:pt>
                <c:pt idx="8682">
                  <c:v>#N/A</c:v>
                </c:pt>
                <c:pt idx="8683">
                  <c:v>#N/A</c:v>
                </c:pt>
                <c:pt idx="8684">
                  <c:v>#N/A</c:v>
                </c:pt>
                <c:pt idx="8685">
                  <c:v>#N/A</c:v>
                </c:pt>
                <c:pt idx="8686">
                  <c:v>#N/A</c:v>
                </c:pt>
                <c:pt idx="8687">
                  <c:v>#N/A</c:v>
                </c:pt>
                <c:pt idx="8688">
                  <c:v>#N/A</c:v>
                </c:pt>
                <c:pt idx="8689">
                  <c:v>#N/A</c:v>
                </c:pt>
                <c:pt idx="8690">
                  <c:v>#N/A</c:v>
                </c:pt>
                <c:pt idx="8691">
                  <c:v>#N/A</c:v>
                </c:pt>
                <c:pt idx="8692">
                  <c:v>#N/A</c:v>
                </c:pt>
                <c:pt idx="8693">
                  <c:v>#N/A</c:v>
                </c:pt>
                <c:pt idx="8694">
                  <c:v>#N/A</c:v>
                </c:pt>
                <c:pt idx="8695">
                  <c:v>#N/A</c:v>
                </c:pt>
                <c:pt idx="8696">
                  <c:v>#N/A</c:v>
                </c:pt>
                <c:pt idx="8697">
                  <c:v>#N/A</c:v>
                </c:pt>
                <c:pt idx="8698">
                  <c:v>#N/A</c:v>
                </c:pt>
                <c:pt idx="8699">
                  <c:v>#N/A</c:v>
                </c:pt>
                <c:pt idx="8700">
                  <c:v>#N/A</c:v>
                </c:pt>
                <c:pt idx="8701">
                  <c:v>#N/A</c:v>
                </c:pt>
                <c:pt idx="8702">
                  <c:v>#N/A</c:v>
                </c:pt>
                <c:pt idx="8703">
                  <c:v>#N/A</c:v>
                </c:pt>
                <c:pt idx="8704">
                  <c:v>#N/A</c:v>
                </c:pt>
                <c:pt idx="8705">
                  <c:v>#N/A</c:v>
                </c:pt>
                <c:pt idx="8706">
                  <c:v>#N/A</c:v>
                </c:pt>
                <c:pt idx="8707">
                  <c:v>#N/A</c:v>
                </c:pt>
                <c:pt idx="8708">
                  <c:v>#N/A</c:v>
                </c:pt>
                <c:pt idx="8709">
                  <c:v>#N/A</c:v>
                </c:pt>
                <c:pt idx="8710">
                  <c:v>#N/A</c:v>
                </c:pt>
                <c:pt idx="8711">
                  <c:v>#N/A</c:v>
                </c:pt>
                <c:pt idx="8712">
                  <c:v>#N/A</c:v>
                </c:pt>
                <c:pt idx="8713">
                  <c:v>#N/A</c:v>
                </c:pt>
                <c:pt idx="8714">
                  <c:v>#N/A</c:v>
                </c:pt>
                <c:pt idx="8715">
                  <c:v>#N/A</c:v>
                </c:pt>
                <c:pt idx="8716">
                  <c:v>#N/A</c:v>
                </c:pt>
                <c:pt idx="8717">
                  <c:v>#N/A</c:v>
                </c:pt>
                <c:pt idx="8718">
                  <c:v>#N/A</c:v>
                </c:pt>
                <c:pt idx="8719">
                  <c:v>#N/A</c:v>
                </c:pt>
                <c:pt idx="8720">
                  <c:v>#N/A</c:v>
                </c:pt>
                <c:pt idx="8721">
                  <c:v>#N/A</c:v>
                </c:pt>
                <c:pt idx="8722">
                  <c:v>#N/A</c:v>
                </c:pt>
                <c:pt idx="8723">
                  <c:v>#N/A</c:v>
                </c:pt>
                <c:pt idx="8724">
                  <c:v>#N/A</c:v>
                </c:pt>
                <c:pt idx="8725">
                  <c:v>#N/A</c:v>
                </c:pt>
                <c:pt idx="8726">
                  <c:v>#N/A</c:v>
                </c:pt>
                <c:pt idx="8727">
                  <c:v>#N/A</c:v>
                </c:pt>
                <c:pt idx="8728">
                  <c:v>#N/A</c:v>
                </c:pt>
                <c:pt idx="8729">
                  <c:v>#N/A</c:v>
                </c:pt>
                <c:pt idx="8730">
                  <c:v>#N/A</c:v>
                </c:pt>
                <c:pt idx="8731">
                  <c:v>#N/A</c:v>
                </c:pt>
                <c:pt idx="8732">
                  <c:v>#N/A</c:v>
                </c:pt>
                <c:pt idx="8733">
                  <c:v>#N/A</c:v>
                </c:pt>
                <c:pt idx="8734">
                  <c:v>#N/A</c:v>
                </c:pt>
                <c:pt idx="8735">
                  <c:v>#N/A</c:v>
                </c:pt>
                <c:pt idx="8736">
                  <c:v>#N/A</c:v>
                </c:pt>
                <c:pt idx="8737">
                  <c:v>#N/A</c:v>
                </c:pt>
                <c:pt idx="8738">
                  <c:v>#N/A</c:v>
                </c:pt>
                <c:pt idx="8739">
                  <c:v>#N/A</c:v>
                </c:pt>
                <c:pt idx="8740">
                  <c:v>#N/A</c:v>
                </c:pt>
                <c:pt idx="8741">
                  <c:v>#N/A</c:v>
                </c:pt>
                <c:pt idx="8742">
                  <c:v>#N/A</c:v>
                </c:pt>
                <c:pt idx="8743">
                  <c:v>#N/A</c:v>
                </c:pt>
                <c:pt idx="8744">
                  <c:v>#N/A</c:v>
                </c:pt>
                <c:pt idx="8745">
                  <c:v>#N/A</c:v>
                </c:pt>
                <c:pt idx="8746">
                  <c:v>#N/A</c:v>
                </c:pt>
                <c:pt idx="8747">
                  <c:v>#N/A</c:v>
                </c:pt>
                <c:pt idx="8748">
                  <c:v>#N/A</c:v>
                </c:pt>
                <c:pt idx="8749">
                  <c:v>#N/A</c:v>
                </c:pt>
                <c:pt idx="8750">
                  <c:v>#N/A</c:v>
                </c:pt>
                <c:pt idx="8751">
                  <c:v>#N/A</c:v>
                </c:pt>
                <c:pt idx="8752">
                  <c:v>#N/A</c:v>
                </c:pt>
                <c:pt idx="8753">
                  <c:v>#N/A</c:v>
                </c:pt>
                <c:pt idx="8754">
                  <c:v>#N/A</c:v>
                </c:pt>
                <c:pt idx="8755">
                  <c:v>#N/A</c:v>
                </c:pt>
                <c:pt idx="8756">
                  <c:v>#N/A</c:v>
                </c:pt>
                <c:pt idx="8757">
                  <c:v>#N/A</c:v>
                </c:pt>
                <c:pt idx="8758">
                  <c:v>#N/A</c:v>
                </c:pt>
                <c:pt idx="8759">
                  <c:v>#N/A</c:v>
                </c:pt>
                <c:pt idx="8760">
                  <c:v>#N/A</c:v>
                </c:pt>
                <c:pt idx="8761">
                  <c:v>#N/A</c:v>
                </c:pt>
                <c:pt idx="8762">
                  <c:v>#N/A</c:v>
                </c:pt>
                <c:pt idx="8763">
                  <c:v>#N/A</c:v>
                </c:pt>
                <c:pt idx="8764">
                  <c:v>#N/A</c:v>
                </c:pt>
                <c:pt idx="8765">
                  <c:v>#N/A</c:v>
                </c:pt>
                <c:pt idx="8766">
                  <c:v>#N/A</c:v>
                </c:pt>
                <c:pt idx="8767">
                  <c:v>#N/A</c:v>
                </c:pt>
                <c:pt idx="8768">
                  <c:v>#N/A</c:v>
                </c:pt>
                <c:pt idx="8769">
                  <c:v>#N/A</c:v>
                </c:pt>
                <c:pt idx="8770">
                  <c:v>#N/A</c:v>
                </c:pt>
                <c:pt idx="8771">
                  <c:v>#N/A</c:v>
                </c:pt>
                <c:pt idx="8772">
                  <c:v>#N/A</c:v>
                </c:pt>
                <c:pt idx="8773">
                  <c:v>#N/A</c:v>
                </c:pt>
                <c:pt idx="8774">
                  <c:v>#N/A</c:v>
                </c:pt>
                <c:pt idx="8775">
                  <c:v>#N/A</c:v>
                </c:pt>
                <c:pt idx="8776">
                  <c:v>#N/A</c:v>
                </c:pt>
                <c:pt idx="8777">
                  <c:v>#N/A</c:v>
                </c:pt>
                <c:pt idx="8778">
                  <c:v>#N/A</c:v>
                </c:pt>
                <c:pt idx="8779">
                  <c:v>#N/A</c:v>
                </c:pt>
                <c:pt idx="8780">
                  <c:v>#N/A</c:v>
                </c:pt>
                <c:pt idx="8781">
                  <c:v>#N/A</c:v>
                </c:pt>
                <c:pt idx="8782">
                  <c:v>#N/A</c:v>
                </c:pt>
                <c:pt idx="8783">
                  <c:v>#N/A</c:v>
                </c:pt>
                <c:pt idx="8784">
                  <c:v>#N/A</c:v>
                </c:pt>
                <c:pt idx="8785">
                  <c:v>#N/A</c:v>
                </c:pt>
                <c:pt idx="8786">
                  <c:v>#N/A</c:v>
                </c:pt>
                <c:pt idx="8787">
                  <c:v>#N/A</c:v>
                </c:pt>
                <c:pt idx="8788">
                  <c:v>#N/A</c:v>
                </c:pt>
                <c:pt idx="8789">
                  <c:v>#N/A</c:v>
                </c:pt>
                <c:pt idx="8790">
                  <c:v>#N/A</c:v>
                </c:pt>
                <c:pt idx="8791">
                  <c:v>#N/A</c:v>
                </c:pt>
                <c:pt idx="8792">
                  <c:v>#N/A</c:v>
                </c:pt>
                <c:pt idx="8793">
                  <c:v>#N/A</c:v>
                </c:pt>
                <c:pt idx="8794">
                  <c:v>#N/A</c:v>
                </c:pt>
                <c:pt idx="8795">
                  <c:v>#N/A</c:v>
                </c:pt>
                <c:pt idx="8796">
                  <c:v>#N/A</c:v>
                </c:pt>
                <c:pt idx="8797">
                  <c:v>#N/A</c:v>
                </c:pt>
                <c:pt idx="8798">
                  <c:v>#N/A</c:v>
                </c:pt>
                <c:pt idx="8799">
                  <c:v>#N/A</c:v>
                </c:pt>
                <c:pt idx="8800">
                  <c:v>#N/A</c:v>
                </c:pt>
                <c:pt idx="8801">
                  <c:v>#N/A</c:v>
                </c:pt>
                <c:pt idx="8802">
                  <c:v>#N/A</c:v>
                </c:pt>
                <c:pt idx="8803">
                  <c:v>#N/A</c:v>
                </c:pt>
                <c:pt idx="8804">
                  <c:v>#N/A</c:v>
                </c:pt>
                <c:pt idx="8805">
                  <c:v>#N/A</c:v>
                </c:pt>
                <c:pt idx="8806">
                  <c:v>#N/A</c:v>
                </c:pt>
                <c:pt idx="8807">
                  <c:v>#N/A</c:v>
                </c:pt>
                <c:pt idx="8808">
                  <c:v>#N/A</c:v>
                </c:pt>
                <c:pt idx="8809">
                  <c:v>#N/A</c:v>
                </c:pt>
                <c:pt idx="8810">
                  <c:v>#N/A</c:v>
                </c:pt>
                <c:pt idx="8811">
                  <c:v>#N/A</c:v>
                </c:pt>
                <c:pt idx="8812">
                  <c:v>#N/A</c:v>
                </c:pt>
                <c:pt idx="8813">
                  <c:v>#N/A</c:v>
                </c:pt>
                <c:pt idx="8814">
                  <c:v>#N/A</c:v>
                </c:pt>
                <c:pt idx="8815">
                  <c:v>#N/A</c:v>
                </c:pt>
                <c:pt idx="8816">
                  <c:v>#N/A</c:v>
                </c:pt>
                <c:pt idx="8817">
                  <c:v>#N/A</c:v>
                </c:pt>
                <c:pt idx="8818">
                  <c:v>#N/A</c:v>
                </c:pt>
                <c:pt idx="8819">
                  <c:v>#N/A</c:v>
                </c:pt>
                <c:pt idx="8820">
                  <c:v>#N/A</c:v>
                </c:pt>
                <c:pt idx="8821">
                  <c:v>#N/A</c:v>
                </c:pt>
                <c:pt idx="8822">
                  <c:v>#N/A</c:v>
                </c:pt>
                <c:pt idx="8823">
                  <c:v>#N/A</c:v>
                </c:pt>
                <c:pt idx="8824">
                  <c:v>#N/A</c:v>
                </c:pt>
                <c:pt idx="8825">
                  <c:v>#N/A</c:v>
                </c:pt>
                <c:pt idx="8826">
                  <c:v>#N/A</c:v>
                </c:pt>
                <c:pt idx="8827">
                  <c:v>#N/A</c:v>
                </c:pt>
                <c:pt idx="8828">
                  <c:v>#N/A</c:v>
                </c:pt>
                <c:pt idx="8829">
                  <c:v>#N/A</c:v>
                </c:pt>
                <c:pt idx="8830">
                  <c:v>#N/A</c:v>
                </c:pt>
                <c:pt idx="8831">
                  <c:v>#N/A</c:v>
                </c:pt>
                <c:pt idx="8832">
                  <c:v>#N/A</c:v>
                </c:pt>
                <c:pt idx="8833">
                  <c:v>#N/A</c:v>
                </c:pt>
                <c:pt idx="8834">
                  <c:v>#N/A</c:v>
                </c:pt>
                <c:pt idx="8835">
                  <c:v>#N/A</c:v>
                </c:pt>
                <c:pt idx="8836">
                  <c:v>#N/A</c:v>
                </c:pt>
                <c:pt idx="8837">
                  <c:v>#N/A</c:v>
                </c:pt>
                <c:pt idx="8838">
                  <c:v>#N/A</c:v>
                </c:pt>
                <c:pt idx="8839">
                  <c:v>#N/A</c:v>
                </c:pt>
                <c:pt idx="8840">
                  <c:v>#N/A</c:v>
                </c:pt>
                <c:pt idx="8841">
                  <c:v>#N/A</c:v>
                </c:pt>
                <c:pt idx="8842">
                  <c:v>#N/A</c:v>
                </c:pt>
                <c:pt idx="8843">
                  <c:v>#N/A</c:v>
                </c:pt>
                <c:pt idx="8844">
                  <c:v>#N/A</c:v>
                </c:pt>
                <c:pt idx="8845">
                  <c:v>#N/A</c:v>
                </c:pt>
                <c:pt idx="8846">
                  <c:v>#N/A</c:v>
                </c:pt>
                <c:pt idx="8847">
                  <c:v>#N/A</c:v>
                </c:pt>
                <c:pt idx="8848">
                  <c:v>#N/A</c:v>
                </c:pt>
                <c:pt idx="8849">
                  <c:v>#N/A</c:v>
                </c:pt>
                <c:pt idx="8850">
                  <c:v>#N/A</c:v>
                </c:pt>
                <c:pt idx="8851">
                  <c:v>#N/A</c:v>
                </c:pt>
                <c:pt idx="8852">
                  <c:v>#N/A</c:v>
                </c:pt>
                <c:pt idx="8853">
                  <c:v>#N/A</c:v>
                </c:pt>
                <c:pt idx="8854">
                  <c:v>#N/A</c:v>
                </c:pt>
                <c:pt idx="8855">
                  <c:v>#N/A</c:v>
                </c:pt>
                <c:pt idx="8856">
                  <c:v>#N/A</c:v>
                </c:pt>
                <c:pt idx="8857">
                  <c:v>#N/A</c:v>
                </c:pt>
                <c:pt idx="8858">
                  <c:v>#N/A</c:v>
                </c:pt>
                <c:pt idx="8859">
                  <c:v>#N/A</c:v>
                </c:pt>
                <c:pt idx="8860">
                  <c:v>#N/A</c:v>
                </c:pt>
                <c:pt idx="8861">
                  <c:v>#N/A</c:v>
                </c:pt>
                <c:pt idx="8862">
                  <c:v>#N/A</c:v>
                </c:pt>
                <c:pt idx="8863">
                  <c:v>#N/A</c:v>
                </c:pt>
                <c:pt idx="8864">
                  <c:v>#N/A</c:v>
                </c:pt>
                <c:pt idx="8865">
                  <c:v>#N/A</c:v>
                </c:pt>
                <c:pt idx="8866">
                  <c:v>#N/A</c:v>
                </c:pt>
                <c:pt idx="8867">
                  <c:v>#N/A</c:v>
                </c:pt>
                <c:pt idx="8868">
                  <c:v>#N/A</c:v>
                </c:pt>
                <c:pt idx="8869">
                  <c:v>#N/A</c:v>
                </c:pt>
                <c:pt idx="8870">
                  <c:v>#N/A</c:v>
                </c:pt>
                <c:pt idx="8871">
                  <c:v>#N/A</c:v>
                </c:pt>
                <c:pt idx="8872">
                  <c:v>#N/A</c:v>
                </c:pt>
                <c:pt idx="8873">
                  <c:v>#N/A</c:v>
                </c:pt>
                <c:pt idx="8874">
                  <c:v>#N/A</c:v>
                </c:pt>
                <c:pt idx="8875">
                  <c:v>#N/A</c:v>
                </c:pt>
                <c:pt idx="8876">
                  <c:v>#N/A</c:v>
                </c:pt>
                <c:pt idx="8877">
                  <c:v>#N/A</c:v>
                </c:pt>
                <c:pt idx="8878">
                  <c:v>#N/A</c:v>
                </c:pt>
                <c:pt idx="8879">
                  <c:v>#N/A</c:v>
                </c:pt>
                <c:pt idx="8880">
                  <c:v>#N/A</c:v>
                </c:pt>
                <c:pt idx="8881">
                  <c:v>#N/A</c:v>
                </c:pt>
                <c:pt idx="8882">
                  <c:v>#N/A</c:v>
                </c:pt>
                <c:pt idx="8883">
                  <c:v>#N/A</c:v>
                </c:pt>
                <c:pt idx="8884">
                  <c:v>#N/A</c:v>
                </c:pt>
                <c:pt idx="8885">
                  <c:v>#N/A</c:v>
                </c:pt>
                <c:pt idx="8886">
                  <c:v>#N/A</c:v>
                </c:pt>
                <c:pt idx="8887">
                  <c:v>#N/A</c:v>
                </c:pt>
                <c:pt idx="8888">
                  <c:v>#N/A</c:v>
                </c:pt>
                <c:pt idx="8889">
                  <c:v>#N/A</c:v>
                </c:pt>
                <c:pt idx="8890">
                  <c:v>#N/A</c:v>
                </c:pt>
                <c:pt idx="8891">
                  <c:v>#N/A</c:v>
                </c:pt>
                <c:pt idx="8892">
                  <c:v>#N/A</c:v>
                </c:pt>
                <c:pt idx="8893">
                  <c:v>#N/A</c:v>
                </c:pt>
                <c:pt idx="8894">
                  <c:v>#N/A</c:v>
                </c:pt>
                <c:pt idx="8895">
                  <c:v>#N/A</c:v>
                </c:pt>
                <c:pt idx="8896">
                  <c:v>#N/A</c:v>
                </c:pt>
                <c:pt idx="8897">
                  <c:v>#N/A</c:v>
                </c:pt>
                <c:pt idx="8898">
                  <c:v>#N/A</c:v>
                </c:pt>
                <c:pt idx="8899">
                  <c:v>#N/A</c:v>
                </c:pt>
                <c:pt idx="8900">
                  <c:v>#N/A</c:v>
                </c:pt>
                <c:pt idx="8901">
                  <c:v>#N/A</c:v>
                </c:pt>
                <c:pt idx="8902">
                  <c:v>#N/A</c:v>
                </c:pt>
                <c:pt idx="8903">
                  <c:v>#N/A</c:v>
                </c:pt>
                <c:pt idx="8904">
                  <c:v>#N/A</c:v>
                </c:pt>
                <c:pt idx="8905">
                  <c:v>#N/A</c:v>
                </c:pt>
                <c:pt idx="8906">
                  <c:v>#N/A</c:v>
                </c:pt>
                <c:pt idx="8907">
                  <c:v>#N/A</c:v>
                </c:pt>
                <c:pt idx="8908">
                  <c:v>#N/A</c:v>
                </c:pt>
                <c:pt idx="8909">
                  <c:v>#N/A</c:v>
                </c:pt>
                <c:pt idx="8910">
                  <c:v>#N/A</c:v>
                </c:pt>
                <c:pt idx="8911">
                  <c:v>#N/A</c:v>
                </c:pt>
                <c:pt idx="8912">
                  <c:v>#N/A</c:v>
                </c:pt>
                <c:pt idx="8913">
                  <c:v>#N/A</c:v>
                </c:pt>
                <c:pt idx="8914">
                  <c:v>#N/A</c:v>
                </c:pt>
                <c:pt idx="8915">
                  <c:v>#N/A</c:v>
                </c:pt>
                <c:pt idx="8916">
                  <c:v>#N/A</c:v>
                </c:pt>
                <c:pt idx="8917">
                  <c:v>#N/A</c:v>
                </c:pt>
                <c:pt idx="8918">
                  <c:v>#N/A</c:v>
                </c:pt>
                <c:pt idx="8919">
                  <c:v>#N/A</c:v>
                </c:pt>
                <c:pt idx="8920">
                  <c:v>#N/A</c:v>
                </c:pt>
                <c:pt idx="8921">
                  <c:v>#N/A</c:v>
                </c:pt>
                <c:pt idx="8922">
                  <c:v>#N/A</c:v>
                </c:pt>
                <c:pt idx="8923">
                  <c:v>#N/A</c:v>
                </c:pt>
                <c:pt idx="8924">
                  <c:v>#N/A</c:v>
                </c:pt>
                <c:pt idx="8925">
                  <c:v>#N/A</c:v>
                </c:pt>
                <c:pt idx="8926">
                  <c:v>#N/A</c:v>
                </c:pt>
                <c:pt idx="8927">
                  <c:v>#N/A</c:v>
                </c:pt>
                <c:pt idx="8928">
                  <c:v>#N/A</c:v>
                </c:pt>
                <c:pt idx="8929">
                  <c:v>#N/A</c:v>
                </c:pt>
                <c:pt idx="8930">
                  <c:v>#N/A</c:v>
                </c:pt>
                <c:pt idx="8931">
                  <c:v>#N/A</c:v>
                </c:pt>
                <c:pt idx="8932">
                  <c:v>#N/A</c:v>
                </c:pt>
                <c:pt idx="8933">
                  <c:v>#N/A</c:v>
                </c:pt>
                <c:pt idx="8934">
                  <c:v>#N/A</c:v>
                </c:pt>
                <c:pt idx="8935">
                  <c:v>#N/A</c:v>
                </c:pt>
                <c:pt idx="8936">
                  <c:v>#N/A</c:v>
                </c:pt>
                <c:pt idx="8937">
                  <c:v>#N/A</c:v>
                </c:pt>
                <c:pt idx="8938">
                  <c:v>#N/A</c:v>
                </c:pt>
                <c:pt idx="8939">
                  <c:v>#N/A</c:v>
                </c:pt>
                <c:pt idx="8940">
                  <c:v>#N/A</c:v>
                </c:pt>
                <c:pt idx="8941">
                  <c:v>#N/A</c:v>
                </c:pt>
                <c:pt idx="8942">
                  <c:v>#N/A</c:v>
                </c:pt>
                <c:pt idx="8943">
                  <c:v>#N/A</c:v>
                </c:pt>
                <c:pt idx="8944">
                  <c:v>#N/A</c:v>
                </c:pt>
                <c:pt idx="8945">
                  <c:v>#N/A</c:v>
                </c:pt>
                <c:pt idx="8946">
                  <c:v>#N/A</c:v>
                </c:pt>
                <c:pt idx="8947">
                  <c:v>#N/A</c:v>
                </c:pt>
                <c:pt idx="8948">
                  <c:v>#N/A</c:v>
                </c:pt>
                <c:pt idx="8949">
                  <c:v>#N/A</c:v>
                </c:pt>
                <c:pt idx="8950">
                  <c:v>#N/A</c:v>
                </c:pt>
                <c:pt idx="8951">
                  <c:v>#N/A</c:v>
                </c:pt>
                <c:pt idx="8952">
                  <c:v>#N/A</c:v>
                </c:pt>
                <c:pt idx="8953">
                  <c:v>#N/A</c:v>
                </c:pt>
                <c:pt idx="8954">
                  <c:v>#N/A</c:v>
                </c:pt>
                <c:pt idx="8955">
                  <c:v>#N/A</c:v>
                </c:pt>
                <c:pt idx="8956">
                  <c:v>#N/A</c:v>
                </c:pt>
                <c:pt idx="8957">
                  <c:v>#N/A</c:v>
                </c:pt>
                <c:pt idx="8958">
                  <c:v>#N/A</c:v>
                </c:pt>
                <c:pt idx="8959">
                  <c:v>#N/A</c:v>
                </c:pt>
                <c:pt idx="8960">
                  <c:v>#N/A</c:v>
                </c:pt>
                <c:pt idx="8961">
                  <c:v>#N/A</c:v>
                </c:pt>
                <c:pt idx="8962">
                  <c:v>#N/A</c:v>
                </c:pt>
                <c:pt idx="8963">
                  <c:v>#N/A</c:v>
                </c:pt>
                <c:pt idx="8964">
                  <c:v>#N/A</c:v>
                </c:pt>
                <c:pt idx="8965">
                  <c:v>#N/A</c:v>
                </c:pt>
                <c:pt idx="8966">
                  <c:v>#N/A</c:v>
                </c:pt>
                <c:pt idx="8967">
                  <c:v>#N/A</c:v>
                </c:pt>
                <c:pt idx="8968">
                  <c:v>#N/A</c:v>
                </c:pt>
                <c:pt idx="8969">
                  <c:v>#N/A</c:v>
                </c:pt>
                <c:pt idx="8970">
                  <c:v>#N/A</c:v>
                </c:pt>
                <c:pt idx="8971">
                  <c:v>#N/A</c:v>
                </c:pt>
                <c:pt idx="8972">
                  <c:v>#N/A</c:v>
                </c:pt>
                <c:pt idx="8973">
                  <c:v>#N/A</c:v>
                </c:pt>
                <c:pt idx="8974">
                  <c:v>#N/A</c:v>
                </c:pt>
                <c:pt idx="8975">
                  <c:v>#N/A</c:v>
                </c:pt>
                <c:pt idx="8976">
                  <c:v>#N/A</c:v>
                </c:pt>
                <c:pt idx="8977">
                  <c:v>#N/A</c:v>
                </c:pt>
                <c:pt idx="8978">
                  <c:v>#N/A</c:v>
                </c:pt>
                <c:pt idx="8979">
                  <c:v>#N/A</c:v>
                </c:pt>
                <c:pt idx="8980">
                  <c:v>#N/A</c:v>
                </c:pt>
                <c:pt idx="8981">
                  <c:v>#N/A</c:v>
                </c:pt>
                <c:pt idx="8982">
                  <c:v>#N/A</c:v>
                </c:pt>
                <c:pt idx="8983">
                  <c:v>#N/A</c:v>
                </c:pt>
                <c:pt idx="8984">
                  <c:v>#N/A</c:v>
                </c:pt>
                <c:pt idx="8985">
                  <c:v>#N/A</c:v>
                </c:pt>
                <c:pt idx="8986">
                  <c:v>#N/A</c:v>
                </c:pt>
                <c:pt idx="8987">
                  <c:v>#N/A</c:v>
                </c:pt>
                <c:pt idx="8988">
                  <c:v>#N/A</c:v>
                </c:pt>
                <c:pt idx="8989">
                  <c:v>#N/A</c:v>
                </c:pt>
                <c:pt idx="8990">
                  <c:v>#N/A</c:v>
                </c:pt>
                <c:pt idx="8991">
                  <c:v>#N/A</c:v>
                </c:pt>
                <c:pt idx="8992">
                  <c:v>#N/A</c:v>
                </c:pt>
                <c:pt idx="8993">
                  <c:v>#N/A</c:v>
                </c:pt>
                <c:pt idx="8994">
                  <c:v>#N/A</c:v>
                </c:pt>
                <c:pt idx="8995">
                  <c:v>#N/A</c:v>
                </c:pt>
                <c:pt idx="8996">
                  <c:v>#N/A</c:v>
                </c:pt>
                <c:pt idx="8997">
                  <c:v>#N/A</c:v>
                </c:pt>
                <c:pt idx="8998">
                  <c:v>#N/A</c:v>
                </c:pt>
                <c:pt idx="8999">
                  <c:v>#N/A</c:v>
                </c:pt>
                <c:pt idx="9000">
                  <c:v>#N/A</c:v>
                </c:pt>
                <c:pt idx="9001">
                  <c:v>#N/A</c:v>
                </c:pt>
                <c:pt idx="9002">
                  <c:v>#N/A</c:v>
                </c:pt>
                <c:pt idx="9003">
                  <c:v>#N/A</c:v>
                </c:pt>
                <c:pt idx="9004">
                  <c:v>#N/A</c:v>
                </c:pt>
                <c:pt idx="9005">
                  <c:v>#N/A</c:v>
                </c:pt>
                <c:pt idx="9006">
                  <c:v>#N/A</c:v>
                </c:pt>
                <c:pt idx="9007">
                  <c:v>#N/A</c:v>
                </c:pt>
                <c:pt idx="9008">
                  <c:v>#N/A</c:v>
                </c:pt>
                <c:pt idx="9009">
                  <c:v>#N/A</c:v>
                </c:pt>
                <c:pt idx="9010">
                  <c:v>#N/A</c:v>
                </c:pt>
                <c:pt idx="9011">
                  <c:v>#N/A</c:v>
                </c:pt>
                <c:pt idx="9012">
                  <c:v>#N/A</c:v>
                </c:pt>
                <c:pt idx="9013">
                  <c:v>#N/A</c:v>
                </c:pt>
                <c:pt idx="9014">
                  <c:v>#N/A</c:v>
                </c:pt>
                <c:pt idx="9015">
                  <c:v>#N/A</c:v>
                </c:pt>
                <c:pt idx="9016">
                  <c:v>#N/A</c:v>
                </c:pt>
                <c:pt idx="9017">
                  <c:v>#N/A</c:v>
                </c:pt>
                <c:pt idx="9018">
                  <c:v>#N/A</c:v>
                </c:pt>
                <c:pt idx="9019">
                  <c:v>#N/A</c:v>
                </c:pt>
                <c:pt idx="9020">
                  <c:v>#N/A</c:v>
                </c:pt>
                <c:pt idx="9021">
                  <c:v>#N/A</c:v>
                </c:pt>
                <c:pt idx="9022">
                  <c:v>#N/A</c:v>
                </c:pt>
                <c:pt idx="9023">
                  <c:v>#N/A</c:v>
                </c:pt>
                <c:pt idx="9024">
                  <c:v>#N/A</c:v>
                </c:pt>
                <c:pt idx="9025">
                  <c:v>#N/A</c:v>
                </c:pt>
                <c:pt idx="9026">
                  <c:v>#N/A</c:v>
                </c:pt>
                <c:pt idx="9027">
                  <c:v>#N/A</c:v>
                </c:pt>
                <c:pt idx="9028">
                  <c:v>#N/A</c:v>
                </c:pt>
                <c:pt idx="9029">
                  <c:v>#N/A</c:v>
                </c:pt>
                <c:pt idx="9030">
                  <c:v>#N/A</c:v>
                </c:pt>
                <c:pt idx="9031">
                  <c:v>#N/A</c:v>
                </c:pt>
                <c:pt idx="9032">
                  <c:v>#N/A</c:v>
                </c:pt>
                <c:pt idx="9033">
                  <c:v>#N/A</c:v>
                </c:pt>
                <c:pt idx="9034">
                  <c:v>#N/A</c:v>
                </c:pt>
                <c:pt idx="9035">
                  <c:v>#N/A</c:v>
                </c:pt>
                <c:pt idx="9036">
                  <c:v>#N/A</c:v>
                </c:pt>
                <c:pt idx="9037">
                  <c:v>#N/A</c:v>
                </c:pt>
                <c:pt idx="9038">
                  <c:v>#N/A</c:v>
                </c:pt>
                <c:pt idx="9039">
                  <c:v>#N/A</c:v>
                </c:pt>
                <c:pt idx="9040">
                  <c:v>#N/A</c:v>
                </c:pt>
                <c:pt idx="9041">
                  <c:v>#N/A</c:v>
                </c:pt>
                <c:pt idx="9042">
                  <c:v>#N/A</c:v>
                </c:pt>
                <c:pt idx="9043">
                  <c:v>#N/A</c:v>
                </c:pt>
                <c:pt idx="9044">
                  <c:v>#N/A</c:v>
                </c:pt>
                <c:pt idx="9045">
                  <c:v>#N/A</c:v>
                </c:pt>
                <c:pt idx="9046">
                  <c:v>#N/A</c:v>
                </c:pt>
                <c:pt idx="9047">
                  <c:v>#N/A</c:v>
                </c:pt>
                <c:pt idx="9048">
                  <c:v>#N/A</c:v>
                </c:pt>
                <c:pt idx="9049">
                  <c:v>#N/A</c:v>
                </c:pt>
                <c:pt idx="9050">
                  <c:v>#N/A</c:v>
                </c:pt>
                <c:pt idx="9051">
                  <c:v>#N/A</c:v>
                </c:pt>
                <c:pt idx="9052">
                  <c:v>#N/A</c:v>
                </c:pt>
                <c:pt idx="9053">
                  <c:v>#N/A</c:v>
                </c:pt>
                <c:pt idx="9054">
                  <c:v>#N/A</c:v>
                </c:pt>
                <c:pt idx="9055">
                  <c:v>#N/A</c:v>
                </c:pt>
                <c:pt idx="9056">
                  <c:v>#N/A</c:v>
                </c:pt>
                <c:pt idx="9057">
                  <c:v>#N/A</c:v>
                </c:pt>
                <c:pt idx="9058">
                  <c:v>#N/A</c:v>
                </c:pt>
                <c:pt idx="9059">
                  <c:v>#N/A</c:v>
                </c:pt>
                <c:pt idx="9060">
                  <c:v>#N/A</c:v>
                </c:pt>
                <c:pt idx="9061">
                  <c:v>#N/A</c:v>
                </c:pt>
                <c:pt idx="9062">
                  <c:v>#N/A</c:v>
                </c:pt>
                <c:pt idx="9063">
                  <c:v>#N/A</c:v>
                </c:pt>
                <c:pt idx="9064">
                  <c:v>#N/A</c:v>
                </c:pt>
                <c:pt idx="9065">
                  <c:v>#N/A</c:v>
                </c:pt>
                <c:pt idx="9066">
                  <c:v>#N/A</c:v>
                </c:pt>
                <c:pt idx="9067">
                  <c:v>#N/A</c:v>
                </c:pt>
                <c:pt idx="9068">
                  <c:v>#N/A</c:v>
                </c:pt>
                <c:pt idx="9069">
                  <c:v>#N/A</c:v>
                </c:pt>
                <c:pt idx="9070">
                  <c:v>#N/A</c:v>
                </c:pt>
                <c:pt idx="9071">
                  <c:v>#N/A</c:v>
                </c:pt>
                <c:pt idx="9072">
                  <c:v>#N/A</c:v>
                </c:pt>
                <c:pt idx="9073">
                  <c:v>#N/A</c:v>
                </c:pt>
                <c:pt idx="9074">
                  <c:v>#N/A</c:v>
                </c:pt>
                <c:pt idx="9075">
                  <c:v>#N/A</c:v>
                </c:pt>
                <c:pt idx="9076">
                  <c:v>#N/A</c:v>
                </c:pt>
                <c:pt idx="9077">
                  <c:v>#N/A</c:v>
                </c:pt>
                <c:pt idx="9078">
                  <c:v>#N/A</c:v>
                </c:pt>
                <c:pt idx="9079">
                  <c:v>#N/A</c:v>
                </c:pt>
                <c:pt idx="9080">
                  <c:v>#N/A</c:v>
                </c:pt>
                <c:pt idx="9081">
                  <c:v>#N/A</c:v>
                </c:pt>
                <c:pt idx="9082">
                  <c:v>#N/A</c:v>
                </c:pt>
                <c:pt idx="9083">
                  <c:v>#N/A</c:v>
                </c:pt>
                <c:pt idx="9084">
                  <c:v>#N/A</c:v>
                </c:pt>
                <c:pt idx="9085">
                  <c:v>#N/A</c:v>
                </c:pt>
                <c:pt idx="9086">
                  <c:v>#N/A</c:v>
                </c:pt>
                <c:pt idx="9087">
                  <c:v>#N/A</c:v>
                </c:pt>
                <c:pt idx="9088">
                  <c:v>#N/A</c:v>
                </c:pt>
                <c:pt idx="9089">
                  <c:v>#N/A</c:v>
                </c:pt>
                <c:pt idx="9090">
                  <c:v>#N/A</c:v>
                </c:pt>
                <c:pt idx="9091">
                  <c:v>#N/A</c:v>
                </c:pt>
                <c:pt idx="9092">
                  <c:v>#N/A</c:v>
                </c:pt>
                <c:pt idx="9093">
                  <c:v>#N/A</c:v>
                </c:pt>
                <c:pt idx="9094">
                  <c:v>#N/A</c:v>
                </c:pt>
                <c:pt idx="9095">
                  <c:v>#N/A</c:v>
                </c:pt>
                <c:pt idx="9096">
                  <c:v>#N/A</c:v>
                </c:pt>
                <c:pt idx="9097">
                  <c:v>#N/A</c:v>
                </c:pt>
                <c:pt idx="9098">
                  <c:v>#N/A</c:v>
                </c:pt>
                <c:pt idx="9099">
                  <c:v>#N/A</c:v>
                </c:pt>
                <c:pt idx="9100">
                  <c:v>#N/A</c:v>
                </c:pt>
                <c:pt idx="9101">
                  <c:v>#N/A</c:v>
                </c:pt>
                <c:pt idx="9102">
                  <c:v>#N/A</c:v>
                </c:pt>
                <c:pt idx="9103">
                  <c:v>#N/A</c:v>
                </c:pt>
                <c:pt idx="9104">
                  <c:v>#N/A</c:v>
                </c:pt>
                <c:pt idx="9105">
                  <c:v>#N/A</c:v>
                </c:pt>
                <c:pt idx="9106">
                  <c:v>#N/A</c:v>
                </c:pt>
                <c:pt idx="9107">
                  <c:v>#N/A</c:v>
                </c:pt>
                <c:pt idx="9108">
                  <c:v>#N/A</c:v>
                </c:pt>
                <c:pt idx="9109">
                  <c:v>#N/A</c:v>
                </c:pt>
                <c:pt idx="9110">
                  <c:v>#N/A</c:v>
                </c:pt>
                <c:pt idx="9111">
                  <c:v>#N/A</c:v>
                </c:pt>
                <c:pt idx="9112">
                  <c:v>#N/A</c:v>
                </c:pt>
                <c:pt idx="9113">
                  <c:v>#N/A</c:v>
                </c:pt>
                <c:pt idx="9114">
                  <c:v>#N/A</c:v>
                </c:pt>
                <c:pt idx="9115">
                  <c:v>#N/A</c:v>
                </c:pt>
                <c:pt idx="9116">
                  <c:v>#N/A</c:v>
                </c:pt>
                <c:pt idx="9117">
                  <c:v>#N/A</c:v>
                </c:pt>
                <c:pt idx="9118">
                  <c:v>#N/A</c:v>
                </c:pt>
                <c:pt idx="9119">
                  <c:v>#N/A</c:v>
                </c:pt>
                <c:pt idx="9120">
                  <c:v>#N/A</c:v>
                </c:pt>
                <c:pt idx="9121">
                  <c:v>#N/A</c:v>
                </c:pt>
                <c:pt idx="9122">
                  <c:v>#N/A</c:v>
                </c:pt>
                <c:pt idx="9123">
                  <c:v>#N/A</c:v>
                </c:pt>
                <c:pt idx="9124">
                  <c:v>#N/A</c:v>
                </c:pt>
                <c:pt idx="9125">
                  <c:v>#N/A</c:v>
                </c:pt>
                <c:pt idx="9126">
                  <c:v>#N/A</c:v>
                </c:pt>
                <c:pt idx="9127">
                  <c:v>#N/A</c:v>
                </c:pt>
                <c:pt idx="9128">
                  <c:v>#N/A</c:v>
                </c:pt>
                <c:pt idx="9129">
                  <c:v>#N/A</c:v>
                </c:pt>
                <c:pt idx="9130">
                  <c:v>#N/A</c:v>
                </c:pt>
                <c:pt idx="9131">
                  <c:v>#N/A</c:v>
                </c:pt>
                <c:pt idx="9132">
                  <c:v>#N/A</c:v>
                </c:pt>
                <c:pt idx="9133">
                  <c:v>#N/A</c:v>
                </c:pt>
                <c:pt idx="9134">
                  <c:v>#N/A</c:v>
                </c:pt>
                <c:pt idx="9135">
                  <c:v>#N/A</c:v>
                </c:pt>
                <c:pt idx="9136">
                  <c:v>#N/A</c:v>
                </c:pt>
                <c:pt idx="9137">
                  <c:v>#N/A</c:v>
                </c:pt>
                <c:pt idx="9138">
                  <c:v>#N/A</c:v>
                </c:pt>
                <c:pt idx="9139">
                  <c:v>#N/A</c:v>
                </c:pt>
                <c:pt idx="9140">
                  <c:v>#N/A</c:v>
                </c:pt>
                <c:pt idx="9141">
                  <c:v>#N/A</c:v>
                </c:pt>
                <c:pt idx="9142">
                  <c:v>#N/A</c:v>
                </c:pt>
                <c:pt idx="9143">
                  <c:v>#N/A</c:v>
                </c:pt>
                <c:pt idx="9144">
                  <c:v>#N/A</c:v>
                </c:pt>
                <c:pt idx="9145">
                  <c:v>#N/A</c:v>
                </c:pt>
                <c:pt idx="9146">
                  <c:v>#N/A</c:v>
                </c:pt>
                <c:pt idx="9147">
                  <c:v>#N/A</c:v>
                </c:pt>
                <c:pt idx="9148">
                  <c:v>#N/A</c:v>
                </c:pt>
                <c:pt idx="9149">
                  <c:v>#N/A</c:v>
                </c:pt>
                <c:pt idx="9150">
                  <c:v>#N/A</c:v>
                </c:pt>
                <c:pt idx="9151">
                  <c:v>#N/A</c:v>
                </c:pt>
                <c:pt idx="9152">
                  <c:v>#N/A</c:v>
                </c:pt>
                <c:pt idx="9153">
                  <c:v>#N/A</c:v>
                </c:pt>
                <c:pt idx="9154">
                  <c:v>#N/A</c:v>
                </c:pt>
                <c:pt idx="9155">
                  <c:v>#N/A</c:v>
                </c:pt>
                <c:pt idx="9156">
                  <c:v>#N/A</c:v>
                </c:pt>
                <c:pt idx="9157">
                  <c:v>#N/A</c:v>
                </c:pt>
                <c:pt idx="9158">
                  <c:v>#N/A</c:v>
                </c:pt>
                <c:pt idx="9159">
                  <c:v>#N/A</c:v>
                </c:pt>
                <c:pt idx="9160">
                  <c:v>#N/A</c:v>
                </c:pt>
                <c:pt idx="9161">
                  <c:v>#N/A</c:v>
                </c:pt>
                <c:pt idx="9162">
                  <c:v>#N/A</c:v>
                </c:pt>
                <c:pt idx="9163">
                  <c:v>#N/A</c:v>
                </c:pt>
                <c:pt idx="9164">
                  <c:v>#N/A</c:v>
                </c:pt>
                <c:pt idx="9165">
                  <c:v>#N/A</c:v>
                </c:pt>
                <c:pt idx="9166">
                  <c:v>#N/A</c:v>
                </c:pt>
                <c:pt idx="9167">
                  <c:v>#N/A</c:v>
                </c:pt>
                <c:pt idx="9168">
                  <c:v>#N/A</c:v>
                </c:pt>
                <c:pt idx="9169">
                  <c:v>#N/A</c:v>
                </c:pt>
                <c:pt idx="9170">
                  <c:v>#N/A</c:v>
                </c:pt>
                <c:pt idx="9171">
                  <c:v>#N/A</c:v>
                </c:pt>
                <c:pt idx="9172">
                  <c:v>#N/A</c:v>
                </c:pt>
                <c:pt idx="9173">
                  <c:v>#N/A</c:v>
                </c:pt>
                <c:pt idx="9174">
                  <c:v>#N/A</c:v>
                </c:pt>
                <c:pt idx="9175">
                  <c:v>#N/A</c:v>
                </c:pt>
                <c:pt idx="9176">
                  <c:v>#N/A</c:v>
                </c:pt>
                <c:pt idx="9177">
                  <c:v>#N/A</c:v>
                </c:pt>
                <c:pt idx="9178">
                  <c:v>#N/A</c:v>
                </c:pt>
                <c:pt idx="9179">
                  <c:v>#N/A</c:v>
                </c:pt>
                <c:pt idx="9180">
                  <c:v>#N/A</c:v>
                </c:pt>
                <c:pt idx="9181">
                  <c:v>#N/A</c:v>
                </c:pt>
                <c:pt idx="9182">
                  <c:v>#N/A</c:v>
                </c:pt>
                <c:pt idx="9183">
                  <c:v>#N/A</c:v>
                </c:pt>
                <c:pt idx="9184">
                  <c:v>#N/A</c:v>
                </c:pt>
                <c:pt idx="9185">
                  <c:v>#N/A</c:v>
                </c:pt>
                <c:pt idx="9186">
                  <c:v>#N/A</c:v>
                </c:pt>
                <c:pt idx="9187">
                  <c:v>#N/A</c:v>
                </c:pt>
                <c:pt idx="9188">
                  <c:v>#N/A</c:v>
                </c:pt>
                <c:pt idx="9189">
                  <c:v>#N/A</c:v>
                </c:pt>
                <c:pt idx="9190">
                  <c:v>#N/A</c:v>
                </c:pt>
                <c:pt idx="9191">
                  <c:v>#N/A</c:v>
                </c:pt>
                <c:pt idx="9192">
                  <c:v>#N/A</c:v>
                </c:pt>
                <c:pt idx="9193">
                  <c:v>#N/A</c:v>
                </c:pt>
                <c:pt idx="9194">
                  <c:v>#N/A</c:v>
                </c:pt>
                <c:pt idx="9195">
                  <c:v>#N/A</c:v>
                </c:pt>
                <c:pt idx="9196">
                  <c:v>#N/A</c:v>
                </c:pt>
                <c:pt idx="9197">
                  <c:v>#N/A</c:v>
                </c:pt>
                <c:pt idx="9198">
                  <c:v>#N/A</c:v>
                </c:pt>
                <c:pt idx="9199">
                  <c:v>#N/A</c:v>
                </c:pt>
                <c:pt idx="9200">
                  <c:v>#N/A</c:v>
                </c:pt>
                <c:pt idx="9201">
                  <c:v>#N/A</c:v>
                </c:pt>
                <c:pt idx="9202">
                  <c:v>#N/A</c:v>
                </c:pt>
                <c:pt idx="9203">
                  <c:v>#N/A</c:v>
                </c:pt>
                <c:pt idx="9204">
                  <c:v>#N/A</c:v>
                </c:pt>
                <c:pt idx="9205">
                  <c:v>#N/A</c:v>
                </c:pt>
                <c:pt idx="9206">
                  <c:v>#N/A</c:v>
                </c:pt>
                <c:pt idx="9207">
                  <c:v>#N/A</c:v>
                </c:pt>
                <c:pt idx="9208">
                  <c:v>#N/A</c:v>
                </c:pt>
                <c:pt idx="9209">
                  <c:v>#N/A</c:v>
                </c:pt>
                <c:pt idx="9210">
                  <c:v>#N/A</c:v>
                </c:pt>
                <c:pt idx="9211">
                  <c:v>#N/A</c:v>
                </c:pt>
                <c:pt idx="9212">
                  <c:v>#N/A</c:v>
                </c:pt>
                <c:pt idx="9213">
                  <c:v>#N/A</c:v>
                </c:pt>
                <c:pt idx="9214">
                  <c:v>#N/A</c:v>
                </c:pt>
                <c:pt idx="9215">
                  <c:v>#N/A</c:v>
                </c:pt>
                <c:pt idx="9216">
                  <c:v>#N/A</c:v>
                </c:pt>
                <c:pt idx="9217">
                  <c:v>#N/A</c:v>
                </c:pt>
                <c:pt idx="9218">
                  <c:v>#N/A</c:v>
                </c:pt>
                <c:pt idx="9219">
                  <c:v>#N/A</c:v>
                </c:pt>
                <c:pt idx="9220">
                  <c:v>#N/A</c:v>
                </c:pt>
                <c:pt idx="9221">
                  <c:v>#N/A</c:v>
                </c:pt>
                <c:pt idx="9222">
                  <c:v>#N/A</c:v>
                </c:pt>
                <c:pt idx="9223">
                  <c:v>#N/A</c:v>
                </c:pt>
                <c:pt idx="9224">
                  <c:v>#N/A</c:v>
                </c:pt>
                <c:pt idx="9225">
                  <c:v>#N/A</c:v>
                </c:pt>
                <c:pt idx="9226">
                  <c:v>#N/A</c:v>
                </c:pt>
                <c:pt idx="9227">
                  <c:v>#N/A</c:v>
                </c:pt>
                <c:pt idx="9228">
                  <c:v>#N/A</c:v>
                </c:pt>
                <c:pt idx="9229">
                  <c:v>#N/A</c:v>
                </c:pt>
                <c:pt idx="9230">
                  <c:v>#N/A</c:v>
                </c:pt>
                <c:pt idx="9231">
                  <c:v>#N/A</c:v>
                </c:pt>
                <c:pt idx="9232">
                  <c:v>#N/A</c:v>
                </c:pt>
                <c:pt idx="9233">
                  <c:v>#N/A</c:v>
                </c:pt>
                <c:pt idx="9234">
                  <c:v>#N/A</c:v>
                </c:pt>
                <c:pt idx="9235">
                  <c:v>#N/A</c:v>
                </c:pt>
                <c:pt idx="9236">
                  <c:v>#N/A</c:v>
                </c:pt>
                <c:pt idx="9237">
                  <c:v>#N/A</c:v>
                </c:pt>
                <c:pt idx="9238">
                  <c:v>#N/A</c:v>
                </c:pt>
                <c:pt idx="9239">
                  <c:v>#N/A</c:v>
                </c:pt>
                <c:pt idx="9240">
                  <c:v>#N/A</c:v>
                </c:pt>
                <c:pt idx="9241">
                  <c:v>#N/A</c:v>
                </c:pt>
                <c:pt idx="9242">
                  <c:v>#N/A</c:v>
                </c:pt>
                <c:pt idx="9243">
                  <c:v>#N/A</c:v>
                </c:pt>
                <c:pt idx="9244">
                  <c:v>#N/A</c:v>
                </c:pt>
                <c:pt idx="9245">
                  <c:v>#N/A</c:v>
                </c:pt>
                <c:pt idx="9246">
                  <c:v>#N/A</c:v>
                </c:pt>
                <c:pt idx="9247">
                  <c:v>#N/A</c:v>
                </c:pt>
                <c:pt idx="9248">
                  <c:v>#N/A</c:v>
                </c:pt>
                <c:pt idx="9249">
                  <c:v>#N/A</c:v>
                </c:pt>
                <c:pt idx="9250">
                  <c:v>#N/A</c:v>
                </c:pt>
                <c:pt idx="9251">
                  <c:v>#N/A</c:v>
                </c:pt>
                <c:pt idx="9252">
                  <c:v>#N/A</c:v>
                </c:pt>
                <c:pt idx="9253">
                  <c:v>#N/A</c:v>
                </c:pt>
                <c:pt idx="9254">
                  <c:v>#N/A</c:v>
                </c:pt>
                <c:pt idx="9255">
                  <c:v>#N/A</c:v>
                </c:pt>
                <c:pt idx="9256">
                  <c:v>#N/A</c:v>
                </c:pt>
                <c:pt idx="9257">
                  <c:v>#N/A</c:v>
                </c:pt>
                <c:pt idx="9258">
                  <c:v>#N/A</c:v>
                </c:pt>
                <c:pt idx="9259">
                  <c:v>#N/A</c:v>
                </c:pt>
                <c:pt idx="9260">
                  <c:v>#N/A</c:v>
                </c:pt>
                <c:pt idx="9261">
                  <c:v>#N/A</c:v>
                </c:pt>
                <c:pt idx="9262">
                  <c:v>#N/A</c:v>
                </c:pt>
                <c:pt idx="9263">
                  <c:v>#N/A</c:v>
                </c:pt>
                <c:pt idx="9264">
                  <c:v>#N/A</c:v>
                </c:pt>
                <c:pt idx="9265">
                  <c:v>#N/A</c:v>
                </c:pt>
                <c:pt idx="9266">
                  <c:v>#N/A</c:v>
                </c:pt>
                <c:pt idx="9267">
                  <c:v>#N/A</c:v>
                </c:pt>
                <c:pt idx="9268">
                  <c:v>#N/A</c:v>
                </c:pt>
                <c:pt idx="9269">
                  <c:v>#N/A</c:v>
                </c:pt>
                <c:pt idx="9270">
                  <c:v>#N/A</c:v>
                </c:pt>
                <c:pt idx="9271">
                  <c:v>#N/A</c:v>
                </c:pt>
                <c:pt idx="9272">
                  <c:v>#N/A</c:v>
                </c:pt>
                <c:pt idx="9273">
                  <c:v>#N/A</c:v>
                </c:pt>
                <c:pt idx="9274">
                  <c:v>#N/A</c:v>
                </c:pt>
                <c:pt idx="9275">
                  <c:v>#N/A</c:v>
                </c:pt>
                <c:pt idx="9276">
                  <c:v>#N/A</c:v>
                </c:pt>
                <c:pt idx="9277">
                  <c:v>#N/A</c:v>
                </c:pt>
                <c:pt idx="9278">
                  <c:v>#N/A</c:v>
                </c:pt>
                <c:pt idx="9279">
                  <c:v>#N/A</c:v>
                </c:pt>
                <c:pt idx="9280">
                  <c:v>#N/A</c:v>
                </c:pt>
                <c:pt idx="9281">
                  <c:v>#N/A</c:v>
                </c:pt>
                <c:pt idx="9282">
                  <c:v>#N/A</c:v>
                </c:pt>
                <c:pt idx="9283">
                  <c:v>#N/A</c:v>
                </c:pt>
                <c:pt idx="9284">
                  <c:v>#N/A</c:v>
                </c:pt>
                <c:pt idx="9285">
                  <c:v>#N/A</c:v>
                </c:pt>
                <c:pt idx="9286">
                  <c:v>#N/A</c:v>
                </c:pt>
                <c:pt idx="9287">
                  <c:v>#N/A</c:v>
                </c:pt>
                <c:pt idx="9288">
                  <c:v>#N/A</c:v>
                </c:pt>
                <c:pt idx="9289">
                  <c:v>#N/A</c:v>
                </c:pt>
                <c:pt idx="9290">
                  <c:v>#N/A</c:v>
                </c:pt>
                <c:pt idx="9291">
                  <c:v>#N/A</c:v>
                </c:pt>
                <c:pt idx="9292">
                  <c:v>#N/A</c:v>
                </c:pt>
                <c:pt idx="9293">
                  <c:v>#N/A</c:v>
                </c:pt>
                <c:pt idx="9294">
                  <c:v>#N/A</c:v>
                </c:pt>
                <c:pt idx="9295">
                  <c:v>#N/A</c:v>
                </c:pt>
                <c:pt idx="9296">
                  <c:v>#N/A</c:v>
                </c:pt>
                <c:pt idx="9297">
                  <c:v>#N/A</c:v>
                </c:pt>
                <c:pt idx="9298">
                  <c:v>#N/A</c:v>
                </c:pt>
                <c:pt idx="9299">
                  <c:v>#N/A</c:v>
                </c:pt>
                <c:pt idx="9300">
                  <c:v>#N/A</c:v>
                </c:pt>
                <c:pt idx="9301">
                  <c:v>#N/A</c:v>
                </c:pt>
                <c:pt idx="9302">
                  <c:v>#N/A</c:v>
                </c:pt>
                <c:pt idx="9303">
                  <c:v>#N/A</c:v>
                </c:pt>
                <c:pt idx="9304">
                  <c:v>#N/A</c:v>
                </c:pt>
                <c:pt idx="9305">
                  <c:v>#N/A</c:v>
                </c:pt>
                <c:pt idx="9306">
                  <c:v>#N/A</c:v>
                </c:pt>
                <c:pt idx="9307">
                  <c:v>#N/A</c:v>
                </c:pt>
                <c:pt idx="9308">
                  <c:v>#N/A</c:v>
                </c:pt>
                <c:pt idx="9309">
                  <c:v>#N/A</c:v>
                </c:pt>
                <c:pt idx="9310">
                  <c:v>#N/A</c:v>
                </c:pt>
                <c:pt idx="9311">
                  <c:v>#N/A</c:v>
                </c:pt>
                <c:pt idx="9312">
                  <c:v>#N/A</c:v>
                </c:pt>
                <c:pt idx="9313">
                  <c:v>#N/A</c:v>
                </c:pt>
                <c:pt idx="9314">
                  <c:v>#N/A</c:v>
                </c:pt>
                <c:pt idx="9315">
                  <c:v>#N/A</c:v>
                </c:pt>
                <c:pt idx="9316">
                  <c:v>#N/A</c:v>
                </c:pt>
                <c:pt idx="9317">
                  <c:v>#N/A</c:v>
                </c:pt>
                <c:pt idx="9318">
                  <c:v>#N/A</c:v>
                </c:pt>
                <c:pt idx="9319">
                  <c:v>#N/A</c:v>
                </c:pt>
                <c:pt idx="9320">
                  <c:v>#N/A</c:v>
                </c:pt>
                <c:pt idx="9321">
                  <c:v>#N/A</c:v>
                </c:pt>
                <c:pt idx="9322">
                  <c:v>#N/A</c:v>
                </c:pt>
                <c:pt idx="9323">
                  <c:v>#N/A</c:v>
                </c:pt>
                <c:pt idx="9324">
                  <c:v>#N/A</c:v>
                </c:pt>
                <c:pt idx="9325">
                  <c:v>#N/A</c:v>
                </c:pt>
                <c:pt idx="9326">
                  <c:v>#N/A</c:v>
                </c:pt>
                <c:pt idx="9327">
                  <c:v>#N/A</c:v>
                </c:pt>
                <c:pt idx="9328">
                  <c:v>#N/A</c:v>
                </c:pt>
                <c:pt idx="9329">
                  <c:v>#N/A</c:v>
                </c:pt>
                <c:pt idx="9330">
                  <c:v>#N/A</c:v>
                </c:pt>
                <c:pt idx="9331">
                  <c:v>#N/A</c:v>
                </c:pt>
                <c:pt idx="9332">
                  <c:v>#N/A</c:v>
                </c:pt>
                <c:pt idx="9333">
                  <c:v>#N/A</c:v>
                </c:pt>
                <c:pt idx="9334">
                  <c:v>#N/A</c:v>
                </c:pt>
                <c:pt idx="9335">
                  <c:v>#N/A</c:v>
                </c:pt>
                <c:pt idx="9336">
                  <c:v>#N/A</c:v>
                </c:pt>
                <c:pt idx="9337">
                  <c:v>#N/A</c:v>
                </c:pt>
                <c:pt idx="9338">
                  <c:v>#N/A</c:v>
                </c:pt>
                <c:pt idx="9339">
                  <c:v>#N/A</c:v>
                </c:pt>
                <c:pt idx="9340">
                  <c:v>#N/A</c:v>
                </c:pt>
                <c:pt idx="9341">
                  <c:v>#N/A</c:v>
                </c:pt>
                <c:pt idx="9342">
                  <c:v>#N/A</c:v>
                </c:pt>
                <c:pt idx="9343">
                  <c:v>#N/A</c:v>
                </c:pt>
                <c:pt idx="9344">
                  <c:v>#N/A</c:v>
                </c:pt>
                <c:pt idx="9345">
                  <c:v>#N/A</c:v>
                </c:pt>
                <c:pt idx="9346">
                  <c:v>#N/A</c:v>
                </c:pt>
                <c:pt idx="9347">
                  <c:v>#N/A</c:v>
                </c:pt>
                <c:pt idx="9348">
                  <c:v>#N/A</c:v>
                </c:pt>
                <c:pt idx="9349">
                  <c:v>#N/A</c:v>
                </c:pt>
                <c:pt idx="9350">
                  <c:v>#N/A</c:v>
                </c:pt>
                <c:pt idx="9351">
                  <c:v>#N/A</c:v>
                </c:pt>
                <c:pt idx="9352">
                  <c:v>#N/A</c:v>
                </c:pt>
                <c:pt idx="9353">
                  <c:v>#N/A</c:v>
                </c:pt>
                <c:pt idx="9354">
                  <c:v>#N/A</c:v>
                </c:pt>
                <c:pt idx="9355">
                  <c:v>#N/A</c:v>
                </c:pt>
                <c:pt idx="9356">
                  <c:v>#N/A</c:v>
                </c:pt>
                <c:pt idx="9357">
                  <c:v>#N/A</c:v>
                </c:pt>
                <c:pt idx="9358">
                  <c:v>#N/A</c:v>
                </c:pt>
                <c:pt idx="9359">
                  <c:v>#N/A</c:v>
                </c:pt>
                <c:pt idx="9360">
                  <c:v>#N/A</c:v>
                </c:pt>
                <c:pt idx="9361">
                  <c:v>#N/A</c:v>
                </c:pt>
                <c:pt idx="9362">
                  <c:v>#N/A</c:v>
                </c:pt>
                <c:pt idx="9363">
                  <c:v>#N/A</c:v>
                </c:pt>
                <c:pt idx="9364">
                  <c:v>#N/A</c:v>
                </c:pt>
                <c:pt idx="9365">
                  <c:v>#N/A</c:v>
                </c:pt>
                <c:pt idx="9366">
                  <c:v>#N/A</c:v>
                </c:pt>
                <c:pt idx="9367">
                  <c:v>#N/A</c:v>
                </c:pt>
                <c:pt idx="9368">
                  <c:v>#N/A</c:v>
                </c:pt>
                <c:pt idx="9369">
                  <c:v>#N/A</c:v>
                </c:pt>
                <c:pt idx="9370">
                  <c:v>#N/A</c:v>
                </c:pt>
                <c:pt idx="9371">
                  <c:v>#N/A</c:v>
                </c:pt>
                <c:pt idx="9372">
                  <c:v>#N/A</c:v>
                </c:pt>
                <c:pt idx="9373">
                  <c:v>#N/A</c:v>
                </c:pt>
                <c:pt idx="9374">
                  <c:v>#N/A</c:v>
                </c:pt>
                <c:pt idx="9375">
                  <c:v>#N/A</c:v>
                </c:pt>
                <c:pt idx="9376">
                  <c:v>#N/A</c:v>
                </c:pt>
                <c:pt idx="9377">
                  <c:v>#N/A</c:v>
                </c:pt>
                <c:pt idx="9378">
                  <c:v>#N/A</c:v>
                </c:pt>
                <c:pt idx="9379">
                  <c:v>#N/A</c:v>
                </c:pt>
                <c:pt idx="9380">
                  <c:v>#N/A</c:v>
                </c:pt>
                <c:pt idx="9381">
                  <c:v>#N/A</c:v>
                </c:pt>
                <c:pt idx="9382">
                  <c:v>#N/A</c:v>
                </c:pt>
                <c:pt idx="9383">
                  <c:v>#N/A</c:v>
                </c:pt>
                <c:pt idx="9384">
                  <c:v>#N/A</c:v>
                </c:pt>
                <c:pt idx="9385">
                  <c:v>#N/A</c:v>
                </c:pt>
                <c:pt idx="9386">
                  <c:v>#N/A</c:v>
                </c:pt>
                <c:pt idx="9387">
                  <c:v>#N/A</c:v>
                </c:pt>
                <c:pt idx="9388">
                  <c:v>#N/A</c:v>
                </c:pt>
                <c:pt idx="9389">
                  <c:v>#N/A</c:v>
                </c:pt>
                <c:pt idx="9390">
                  <c:v>#N/A</c:v>
                </c:pt>
                <c:pt idx="9391">
                  <c:v>#N/A</c:v>
                </c:pt>
                <c:pt idx="9392">
                  <c:v>#N/A</c:v>
                </c:pt>
                <c:pt idx="9393">
                  <c:v>#N/A</c:v>
                </c:pt>
                <c:pt idx="9394">
                  <c:v>#N/A</c:v>
                </c:pt>
                <c:pt idx="9395">
                  <c:v>#N/A</c:v>
                </c:pt>
                <c:pt idx="9396">
                  <c:v>#N/A</c:v>
                </c:pt>
                <c:pt idx="9397">
                  <c:v>#N/A</c:v>
                </c:pt>
                <c:pt idx="9398">
                  <c:v>#N/A</c:v>
                </c:pt>
                <c:pt idx="9399">
                  <c:v>#N/A</c:v>
                </c:pt>
                <c:pt idx="9400">
                  <c:v>#N/A</c:v>
                </c:pt>
                <c:pt idx="9401">
                  <c:v>#N/A</c:v>
                </c:pt>
                <c:pt idx="9402">
                  <c:v>#N/A</c:v>
                </c:pt>
                <c:pt idx="9403">
                  <c:v>#N/A</c:v>
                </c:pt>
                <c:pt idx="9404">
                  <c:v>#N/A</c:v>
                </c:pt>
                <c:pt idx="9405">
                  <c:v>#N/A</c:v>
                </c:pt>
                <c:pt idx="9406">
                  <c:v>#N/A</c:v>
                </c:pt>
                <c:pt idx="9407">
                  <c:v>#N/A</c:v>
                </c:pt>
                <c:pt idx="9408">
                  <c:v>#N/A</c:v>
                </c:pt>
                <c:pt idx="9409">
                  <c:v>#N/A</c:v>
                </c:pt>
                <c:pt idx="9410">
                  <c:v>#N/A</c:v>
                </c:pt>
                <c:pt idx="9411">
                  <c:v>#N/A</c:v>
                </c:pt>
                <c:pt idx="9412">
                  <c:v>#N/A</c:v>
                </c:pt>
                <c:pt idx="9413">
                  <c:v>#N/A</c:v>
                </c:pt>
                <c:pt idx="9414">
                  <c:v>#N/A</c:v>
                </c:pt>
                <c:pt idx="9415">
                  <c:v>#N/A</c:v>
                </c:pt>
                <c:pt idx="9416">
                  <c:v>#N/A</c:v>
                </c:pt>
                <c:pt idx="9417">
                  <c:v>#N/A</c:v>
                </c:pt>
                <c:pt idx="9418">
                  <c:v>#N/A</c:v>
                </c:pt>
                <c:pt idx="9419">
                  <c:v>#N/A</c:v>
                </c:pt>
                <c:pt idx="9420">
                  <c:v>#N/A</c:v>
                </c:pt>
                <c:pt idx="9421">
                  <c:v>#N/A</c:v>
                </c:pt>
                <c:pt idx="9422">
                  <c:v>#N/A</c:v>
                </c:pt>
                <c:pt idx="9423">
                  <c:v>#N/A</c:v>
                </c:pt>
                <c:pt idx="9424">
                  <c:v>#N/A</c:v>
                </c:pt>
                <c:pt idx="9425">
                  <c:v>#N/A</c:v>
                </c:pt>
                <c:pt idx="9426">
                  <c:v>#N/A</c:v>
                </c:pt>
                <c:pt idx="9427">
                  <c:v>#N/A</c:v>
                </c:pt>
                <c:pt idx="9428">
                  <c:v>#N/A</c:v>
                </c:pt>
                <c:pt idx="9429">
                  <c:v>#N/A</c:v>
                </c:pt>
                <c:pt idx="9430">
                  <c:v>#N/A</c:v>
                </c:pt>
                <c:pt idx="9431">
                  <c:v>#N/A</c:v>
                </c:pt>
                <c:pt idx="9432">
                  <c:v>#N/A</c:v>
                </c:pt>
                <c:pt idx="9433">
                  <c:v>#N/A</c:v>
                </c:pt>
                <c:pt idx="9434">
                  <c:v>#N/A</c:v>
                </c:pt>
                <c:pt idx="9435">
                  <c:v>#N/A</c:v>
                </c:pt>
                <c:pt idx="9436">
                  <c:v>#N/A</c:v>
                </c:pt>
                <c:pt idx="9437">
                  <c:v>#N/A</c:v>
                </c:pt>
                <c:pt idx="9438">
                  <c:v>#N/A</c:v>
                </c:pt>
                <c:pt idx="9439">
                  <c:v>#N/A</c:v>
                </c:pt>
                <c:pt idx="9440">
                  <c:v>#N/A</c:v>
                </c:pt>
                <c:pt idx="9441">
                  <c:v>#N/A</c:v>
                </c:pt>
                <c:pt idx="9442">
                  <c:v>#N/A</c:v>
                </c:pt>
                <c:pt idx="9443">
                  <c:v>#N/A</c:v>
                </c:pt>
                <c:pt idx="9444">
                  <c:v>#N/A</c:v>
                </c:pt>
                <c:pt idx="9445">
                  <c:v>#N/A</c:v>
                </c:pt>
                <c:pt idx="9446">
                  <c:v>#N/A</c:v>
                </c:pt>
                <c:pt idx="9447">
                  <c:v>#N/A</c:v>
                </c:pt>
                <c:pt idx="9448">
                  <c:v>#N/A</c:v>
                </c:pt>
                <c:pt idx="9449">
                  <c:v>#N/A</c:v>
                </c:pt>
                <c:pt idx="9450">
                  <c:v>#N/A</c:v>
                </c:pt>
                <c:pt idx="9451">
                  <c:v>#N/A</c:v>
                </c:pt>
                <c:pt idx="9452">
                  <c:v>#N/A</c:v>
                </c:pt>
                <c:pt idx="9453">
                  <c:v>#N/A</c:v>
                </c:pt>
                <c:pt idx="9454">
                  <c:v>#N/A</c:v>
                </c:pt>
                <c:pt idx="9455">
                  <c:v>#N/A</c:v>
                </c:pt>
                <c:pt idx="9456">
                  <c:v>#N/A</c:v>
                </c:pt>
                <c:pt idx="9457">
                  <c:v>#N/A</c:v>
                </c:pt>
                <c:pt idx="9458">
                  <c:v>#N/A</c:v>
                </c:pt>
                <c:pt idx="9459">
                  <c:v>#N/A</c:v>
                </c:pt>
                <c:pt idx="9460">
                  <c:v>#N/A</c:v>
                </c:pt>
                <c:pt idx="9461">
                  <c:v>#N/A</c:v>
                </c:pt>
                <c:pt idx="9462">
                  <c:v>#N/A</c:v>
                </c:pt>
                <c:pt idx="9463">
                  <c:v>#N/A</c:v>
                </c:pt>
                <c:pt idx="9464">
                  <c:v>#N/A</c:v>
                </c:pt>
                <c:pt idx="9465">
                  <c:v>#N/A</c:v>
                </c:pt>
                <c:pt idx="9466">
                  <c:v>#N/A</c:v>
                </c:pt>
                <c:pt idx="9467">
                  <c:v>#N/A</c:v>
                </c:pt>
                <c:pt idx="9468">
                  <c:v>#N/A</c:v>
                </c:pt>
                <c:pt idx="9469">
                  <c:v>#N/A</c:v>
                </c:pt>
                <c:pt idx="9470">
                  <c:v>#N/A</c:v>
                </c:pt>
                <c:pt idx="9471">
                  <c:v>#N/A</c:v>
                </c:pt>
                <c:pt idx="9472">
                  <c:v>#N/A</c:v>
                </c:pt>
                <c:pt idx="9473">
                  <c:v>#N/A</c:v>
                </c:pt>
                <c:pt idx="9474">
                  <c:v>#N/A</c:v>
                </c:pt>
                <c:pt idx="9475">
                  <c:v>#N/A</c:v>
                </c:pt>
                <c:pt idx="9476">
                  <c:v>#N/A</c:v>
                </c:pt>
                <c:pt idx="9477">
                  <c:v>#N/A</c:v>
                </c:pt>
                <c:pt idx="9478">
                  <c:v>#N/A</c:v>
                </c:pt>
                <c:pt idx="9479">
                  <c:v>#N/A</c:v>
                </c:pt>
                <c:pt idx="9480">
                  <c:v>#N/A</c:v>
                </c:pt>
                <c:pt idx="9481">
                  <c:v>#N/A</c:v>
                </c:pt>
                <c:pt idx="9482">
                  <c:v>#N/A</c:v>
                </c:pt>
                <c:pt idx="9483">
                  <c:v>#N/A</c:v>
                </c:pt>
                <c:pt idx="9484">
                  <c:v>#N/A</c:v>
                </c:pt>
                <c:pt idx="9485">
                  <c:v>#N/A</c:v>
                </c:pt>
                <c:pt idx="9486">
                  <c:v>#N/A</c:v>
                </c:pt>
                <c:pt idx="9487">
                  <c:v>#N/A</c:v>
                </c:pt>
                <c:pt idx="9488">
                  <c:v>#N/A</c:v>
                </c:pt>
                <c:pt idx="9489">
                  <c:v>#N/A</c:v>
                </c:pt>
                <c:pt idx="9490">
                  <c:v>#N/A</c:v>
                </c:pt>
                <c:pt idx="9491">
                  <c:v>#N/A</c:v>
                </c:pt>
                <c:pt idx="9492">
                  <c:v>#N/A</c:v>
                </c:pt>
                <c:pt idx="9493">
                  <c:v>#N/A</c:v>
                </c:pt>
                <c:pt idx="9494">
                  <c:v>#N/A</c:v>
                </c:pt>
                <c:pt idx="9495">
                  <c:v>#N/A</c:v>
                </c:pt>
                <c:pt idx="9496">
                  <c:v>#N/A</c:v>
                </c:pt>
                <c:pt idx="9497">
                  <c:v>#N/A</c:v>
                </c:pt>
                <c:pt idx="9498">
                  <c:v>#N/A</c:v>
                </c:pt>
                <c:pt idx="9499">
                  <c:v>#N/A</c:v>
                </c:pt>
                <c:pt idx="9500">
                  <c:v>#N/A</c:v>
                </c:pt>
                <c:pt idx="9501">
                  <c:v>#N/A</c:v>
                </c:pt>
                <c:pt idx="9502">
                  <c:v>#N/A</c:v>
                </c:pt>
                <c:pt idx="9503">
                  <c:v>#N/A</c:v>
                </c:pt>
                <c:pt idx="9504">
                  <c:v>#N/A</c:v>
                </c:pt>
                <c:pt idx="9505">
                  <c:v>#N/A</c:v>
                </c:pt>
                <c:pt idx="9506">
                  <c:v>#N/A</c:v>
                </c:pt>
                <c:pt idx="9507">
                  <c:v>#N/A</c:v>
                </c:pt>
                <c:pt idx="9508">
                  <c:v>#N/A</c:v>
                </c:pt>
                <c:pt idx="9509">
                  <c:v>#N/A</c:v>
                </c:pt>
                <c:pt idx="9510">
                  <c:v>#N/A</c:v>
                </c:pt>
                <c:pt idx="9511">
                  <c:v>#N/A</c:v>
                </c:pt>
                <c:pt idx="9512">
                  <c:v>#N/A</c:v>
                </c:pt>
                <c:pt idx="9513">
                  <c:v>#N/A</c:v>
                </c:pt>
                <c:pt idx="9514">
                  <c:v>#N/A</c:v>
                </c:pt>
                <c:pt idx="9515">
                  <c:v>#N/A</c:v>
                </c:pt>
                <c:pt idx="9516">
                  <c:v>#N/A</c:v>
                </c:pt>
                <c:pt idx="9517">
                  <c:v>#N/A</c:v>
                </c:pt>
                <c:pt idx="9518">
                  <c:v>#N/A</c:v>
                </c:pt>
                <c:pt idx="9519">
                  <c:v>#N/A</c:v>
                </c:pt>
                <c:pt idx="9520">
                  <c:v>#N/A</c:v>
                </c:pt>
                <c:pt idx="9521">
                  <c:v>#N/A</c:v>
                </c:pt>
                <c:pt idx="9522">
                  <c:v>#N/A</c:v>
                </c:pt>
                <c:pt idx="9523">
                  <c:v>#N/A</c:v>
                </c:pt>
                <c:pt idx="9524">
                  <c:v>#N/A</c:v>
                </c:pt>
                <c:pt idx="9525">
                  <c:v>#N/A</c:v>
                </c:pt>
                <c:pt idx="9526">
                  <c:v>#N/A</c:v>
                </c:pt>
                <c:pt idx="9527">
                  <c:v>#N/A</c:v>
                </c:pt>
                <c:pt idx="9528">
                  <c:v>#N/A</c:v>
                </c:pt>
                <c:pt idx="9529">
                  <c:v>#N/A</c:v>
                </c:pt>
                <c:pt idx="9530">
                  <c:v>#N/A</c:v>
                </c:pt>
                <c:pt idx="9531">
                  <c:v>#N/A</c:v>
                </c:pt>
                <c:pt idx="9532">
                  <c:v>#N/A</c:v>
                </c:pt>
                <c:pt idx="9533">
                  <c:v>#N/A</c:v>
                </c:pt>
                <c:pt idx="9534">
                  <c:v>#N/A</c:v>
                </c:pt>
                <c:pt idx="9535">
                  <c:v>#N/A</c:v>
                </c:pt>
                <c:pt idx="9536">
                  <c:v>#N/A</c:v>
                </c:pt>
                <c:pt idx="9537">
                  <c:v>#N/A</c:v>
                </c:pt>
                <c:pt idx="9538">
                  <c:v>#N/A</c:v>
                </c:pt>
                <c:pt idx="9539">
                  <c:v>#N/A</c:v>
                </c:pt>
                <c:pt idx="9540">
                  <c:v>#N/A</c:v>
                </c:pt>
                <c:pt idx="9541">
                  <c:v>#N/A</c:v>
                </c:pt>
                <c:pt idx="9542">
                  <c:v>#N/A</c:v>
                </c:pt>
                <c:pt idx="9543">
                  <c:v>#N/A</c:v>
                </c:pt>
                <c:pt idx="9544">
                  <c:v>#N/A</c:v>
                </c:pt>
                <c:pt idx="9545">
                  <c:v>#N/A</c:v>
                </c:pt>
                <c:pt idx="9546">
                  <c:v>#N/A</c:v>
                </c:pt>
                <c:pt idx="9547">
                  <c:v>#N/A</c:v>
                </c:pt>
                <c:pt idx="9548">
                  <c:v>#N/A</c:v>
                </c:pt>
                <c:pt idx="9549">
                  <c:v>#N/A</c:v>
                </c:pt>
                <c:pt idx="9550">
                  <c:v>#N/A</c:v>
                </c:pt>
                <c:pt idx="9551">
                  <c:v>#N/A</c:v>
                </c:pt>
                <c:pt idx="9552">
                  <c:v>#N/A</c:v>
                </c:pt>
                <c:pt idx="9553">
                  <c:v>#N/A</c:v>
                </c:pt>
                <c:pt idx="9554">
                  <c:v>#N/A</c:v>
                </c:pt>
                <c:pt idx="9555">
                  <c:v>#N/A</c:v>
                </c:pt>
                <c:pt idx="9556">
                  <c:v>#N/A</c:v>
                </c:pt>
                <c:pt idx="9557">
                  <c:v>#N/A</c:v>
                </c:pt>
                <c:pt idx="9558">
                  <c:v>#N/A</c:v>
                </c:pt>
                <c:pt idx="9559">
                  <c:v>#N/A</c:v>
                </c:pt>
                <c:pt idx="9560">
                  <c:v>#N/A</c:v>
                </c:pt>
                <c:pt idx="9561">
                  <c:v>#N/A</c:v>
                </c:pt>
                <c:pt idx="9562">
                  <c:v>#N/A</c:v>
                </c:pt>
                <c:pt idx="9563">
                  <c:v>#N/A</c:v>
                </c:pt>
                <c:pt idx="9564">
                  <c:v>#N/A</c:v>
                </c:pt>
                <c:pt idx="9565">
                  <c:v>#N/A</c:v>
                </c:pt>
                <c:pt idx="9566">
                  <c:v>#N/A</c:v>
                </c:pt>
                <c:pt idx="9567">
                  <c:v>#N/A</c:v>
                </c:pt>
                <c:pt idx="9568">
                  <c:v>#N/A</c:v>
                </c:pt>
                <c:pt idx="9569">
                  <c:v>#N/A</c:v>
                </c:pt>
                <c:pt idx="9570">
                  <c:v>#N/A</c:v>
                </c:pt>
                <c:pt idx="9571">
                  <c:v>#N/A</c:v>
                </c:pt>
                <c:pt idx="9572">
                  <c:v>#N/A</c:v>
                </c:pt>
                <c:pt idx="9573">
                  <c:v>#N/A</c:v>
                </c:pt>
                <c:pt idx="9574">
                  <c:v>#N/A</c:v>
                </c:pt>
                <c:pt idx="9575">
                  <c:v>#N/A</c:v>
                </c:pt>
                <c:pt idx="9576">
                  <c:v>#N/A</c:v>
                </c:pt>
                <c:pt idx="9577">
                  <c:v>#N/A</c:v>
                </c:pt>
                <c:pt idx="9578">
                  <c:v>#N/A</c:v>
                </c:pt>
                <c:pt idx="9579">
                  <c:v>#N/A</c:v>
                </c:pt>
                <c:pt idx="9580">
                  <c:v>#N/A</c:v>
                </c:pt>
                <c:pt idx="9581">
                  <c:v>#N/A</c:v>
                </c:pt>
                <c:pt idx="9582">
                  <c:v>#N/A</c:v>
                </c:pt>
                <c:pt idx="9583">
                  <c:v>#N/A</c:v>
                </c:pt>
                <c:pt idx="9584">
                  <c:v>#N/A</c:v>
                </c:pt>
                <c:pt idx="9585">
                  <c:v>#N/A</c:v>
                </c:pt>
                <c:pt idx="9586">
                  <c:v>#N/A</c:v>
                </c:pt>
                <c:pt idx="9587">
                  <c:v>#N/A</c:v>
                </c:pt>
                <c:pt idx="9588">
                  <c:v>#N/A</c:v>
                </c:pt>
                <c:pt idx="9589">
                  <c:v>#N/A</c:v>
                </c:pt>
                <c:pt idx="9590">
                  <c:v>#N/A</c:v>
                </c:pt>
                <c:pt idx="9591">
                  <c:v>#N/A</c:v>
                </c:pt>
                <c:pt idx="9592">
                  <c:v>#N/A</c:v>
                </c:pt>
                <c:pt idx="9593">
                  <c:v>#N/A</c:v>
                </c:pt>
                <c:pt idx="9594">
                  <c:v>#N/A</c:v>
                </c:pt>
                <c:pt idx="9595">
                  <c:v>#N/A</c:v>
                </c:pt>
                <c:pt idx="9596">
                  <c:v>#N/A</c:v>
                </c:pt>
                <c:pt idx="9597">
                  <c:v>#N/A</c:v>
                </c:pt>
                <c:pt idx="9598">
                  <c:v>#N/A</c:v>
                </c:pt>
                <c:pt idx="9599">
                  <c:v>#N/A</c:v>
                </c:pt>
                <c:pt idx="9600">
                  <c:v>#N/A</c:v>
                </c:pt>
                <c:pt idx="9601">
                  <c:v>#N/A</c:v>
                </c:pt>
                <c:pt idx="9602">
                  <c:v>#N/A</c:v>
                </c:pt>
                <c:pt idx="9603">
                  <c:v>#N/A</c:v>
                </c:pt>
                <c:pt idx="9604">
                  <c:v>#N/A</c:v>
                </c:pt>
                <c:pt idx="9605">
                  <c:v>#N/A</c:v>
                </c:pt>
                <c:pt idx="9606">
                  <c:v>#N/A</c:v>
                </c:pt>
                <c:pt idx="9607">
                  <c:v>#N/A</c:v>
                </c:pt>
                <c:pt idx="9608">
                  <c:v>#N/A</c:v>
                </c:pt>
                <c:pt idx="9609">
                  <c:v>#N/A</c:v>
                </c:pt>
                <c:pt idx="9610">
                  <c:v>#N/A</c:v>
                </c:pt>
                <c:pt idx="9611">
                  <c:v>#N/A</c:v>
                </c:pt>
                <c:pt idx="9612">
                  <c:v>#N/A</c:v>
                </c:pt>
                <c:pt idx="9613">
                  <c:v>#N/A</c:v>
                </c:pt>
                <c:pt idx="9614">
                  <c:v>#N/A</c:v>
                </c:pt>
                <c:pt idx="9615">
                  <c:v>#N/A</c:v>
                </c:pt>
                <c:pt idx="9616">
                  <c:v>#N/A</c:v>
                </c:pt>
                <c:pt idx="9617">
                  <c:v>#N/A</c:v>
                </c:pt>
                <c:pt idx="9618">
                  <c:v>#N/A</c:v>
                </c:pt>
                <c:pt idx="9619">
                  <c:v>#N/A</c:v>
                </c:pt>
                <c:pt idx="9620">
                  <c:v>#N/A</c:v>
                </c:pt>
                <c:pt idx="9621">
                  <c:v>#N/A</c:v>
                </c:pt>
                <c:pt idx="9622">
                  <c:v>#N/A</c:v>
                </c:pt>
                <c:pt idx="9623">
                  <c:v>#N/A</c:v>
                </c:pt>
                <c:pt idx="9624">
                  <c:v>#N/A</c:v>
                </c:pt>
                <c:pt idx="9625">
                  <c:v>#N/A</c:v>
                </c:pt>
                <c:pt idx="9626">
                  <c:v>#N/A</c:v>
                </c:pt>
                <c:pt idx="9627">
                  <c:v>#N/A</c:v>
                </c:pt>
                <c:pt idx="9628">
                  <c:v>#N/A</c:v>
                </c:pt>
                <c:pt idx="9629">
                  <c:v>#N/A</c:v>
                </c:pt>
                <c:pt idx="9630">
                  <c:v>#N/A</c:v>
                </c:pt>
                <c:pt idx="9631">
                  <c:v>#N/A</c:v>
                </c:pt>
                <c:pt idx="9632">
                  <c:v>#N/A</c:v>
                </c:pt>
                <c:pt idx="9633">
                  <c:v>#N/A</c:v>
                </c:pt>
                <c:pt idx="9634">
                  <c:v>#N/A</c:v>
                </c:pt>
                <c:pt idx="9635">
                  <c:v>#N/A</c:v>
                </c:pt>
                <c:pt idx="9636">
                  <c:v>#N/A</c:v>
                </c:pt>
                <c:pt idx="9637">
                  <c:v>#N/A</c:v>
                </c:pt>
                <c:pt idx="9638">
                  <c:v>#N/A</c:v>
                </c:pt>
                <c:pt idx="9639">
                  <c:v>#N/A</c:v>
                </c:pt>
                <c:pt idx="9640">
                  <c:v>#N/A</c:v>
                </c:pt>
                <c:pt idx="9641">
                  <c:v>#N/A</c:v>
                </c:pt>
                <c:pt idx="9642">
                  <c:v>#N/A</c:v>
                </c:pt>
                <c:pt idx="9643">
                  <c:v>#N/A</c:v>
                </c:pt>
                <c:pt idx="9644">
                  <c:v>#N/A</c:v>
                </c:pt>
                <c:pt idx="9645">
                  <c:v>#N/A</c:v>
                </c:pt>
                <c:pt idx="9646">
                  <c:v>#N/A</c:v>
                </c:pt>
                <c:pt idx="9647">
                  <c:v>#N/A</c:v>
                </c:pt>
                <c:pt idx="9648">
                  <c:v>#N/A</c:v>
                </c:pt>
                <c:pt idx="9649">
                  <c:v>#N/A</c:v>
                </c:pt>
                <c:pt idx="9650">
                  <c:v>#N/A</c:v>
                </c:pt>
                <c:pt idx="9651">
                  <c:v>#N/A</c:v>
                </c:pt>
                <c:pt idx="9652">
                  <c:v>#N/A</c:v>
                </c:pt>
                <c:pt idx="9653">
                  <c:v>#N/A</c:v>
                </c:pt>
                <c:pt idx="9654">
                  <c:v>#N/A</c:v>
                </c:pt>
                <c:pt idx="9655">
                  <c:v>#N/A</c:v>
                </c:pt>
                <c:pt idx="9656">
                  <c:v>#N/A</c:v>
                </c:pt>
                <c:pt idx="9657">
                  <c:v>#N/A</c:v>
                </c:pt>
                <c:pt idx="9658">
                  <c:v>#N/A</c:v>
                </c:pt>
                <c:pt idx="9659">
                  <c:v>#N/A</c:v>
                </c:pt>
                <c:pt idx="9660">
                  <c:v>#N/A</c:v>
                </c:pt>
                <c:pt idx="9661">
                  <c:v>#N/A</c:v>
                </c:pt>
                <c:pt idx="9662">
                  <c:v>#N/A</c:v>
                </c:pt>
                <c:pt idx="9663">
                  <c:v>#N/A</c:v>
                </c:pt>
                <c:pt idx="9664">
                  <c:v>#N/A</c:v>
                </c:pt>
                <c:pt idx="9665">
                  <c:v>#N/A</c:v>
                </c:pt>
                <c:pt idx="9666">
                  <c:v>#N/A</c:v>
                </c:pt>
                <c:pt idx="9667">
                  <c:v>#N/A</c:v>
                </c:pt>
                <c:pt idx="9668">
                  <c:v>#N/A</c:v>
                </c:pt>
                <c:pt idx="9669">
                  <c:v>#N/A</c:v>
                </c:pt>
                <c:pt idx="9670">
                  <c:v>#N/A</c:v>
                </c:pt>
                <c:pt idx="9671">
                  <c:v>#N/A</c:v>
                </c:pt>
                <c:pt idx="9672">
                  <c:v>#N/A</c:v>
                </c:pt>
                <c:pt idx="9673">
                  <c:v>#N/A</c:v>
                </c:pt>
                <c:pt idx="9674">
                  <c:v>#N/A</c:v>
                </c:pt>
                <c:pt idx="9675">
                  <c:v>#N/A</c:v>
                </c:pt>
                <c:pt idx="9676">
                  <c:v>#N/A</c:v>
                </c:pt>
                <c:pt idx="9677">
                  <c:v>#N/A</c:v>
                </c:pt>
                <c:pt idx="9678">
                  <c:v>#N/A</c:v>
                </c:pt>
                <c:pt idx="9679">
                  <c:v>#N/A</c:v>
                </c:pt>
                <c:pt idx="9680">
                  <c:v>#N/A</c:v>
                </c:pt>
                <c:pt idx="9681">
                  <c:v>#N/A</c:v>
                </c:pt>
                <c:pt idx="9682">
                  <c:v>#N/A</c:v>
                </c:pt>
                <c:pt idx="9683">
                  <c:v>#N/A</c:v>
                </c:pt>
                <c:pt idx="9684">
                  <c:v>#N/A</c:v>
                </c:pt>
                <c:pt idx="9685">
                  <c:v>#N/A</c:v>
                </c:pt>
                <c:pt idx="9686">
                  <c:v>#N/A</c:v>
                </c:pt>
                <c:pt idx="9687">
                  <c:v>#N/A</c:v>
                </c:pt>
                <c:pt idx="9688">
                  <c:v>#N/A</c:v>
                </c:pt>
                <c:pt idx="9689">
                  <c:v>#N/A</c:v>
                </c:pt>
                <c:pt idx="9690">
                  <c:v>#N/A</c:v>
                </c:pt>
                <c:pt idx="9691">
                  <c:v>#N/A</c:v>
                </c:pt>
                <c:pt idx="9692">
                  <c:v>#N/A</c:v>
                </c:pt>
                <c:pt idx="9693">
                  <c:v>#N/A</c:v>
                </c:pt>
                <c:pt idx="9694">
                  <c:v>#N/A</c:v>
                </c:pt>
                <c:pt idx="9695">
                  <c:v>#N/A</c:v>
                </c:pt>
                <c:pt idx="9696">
                  <c:v>#N/A</c:v>
                </c:pt>
                <c:pt idx="9697">
                  <c:v>#N/A</c:v>
                </c:pt>
                <c:pt idx="9698">
                  <c:v>#N/A</c:v>
                </c:pt>
                <c:pt idx="9699">
                  <c:v>#N/A</c:v>
                </c:pt>
                <c:pt idx="9700">
                  <c:v>#N/A</c:v>
                </c:pt>
                <c:pt idx="9701">
                  <c:v>#N/A</c:v>
                </c:pt>
                <c:pt idx="9702">
                  <c:v>#N/A</c:v>
                </c:pt>
                <c:pt idx="9703">
                  <c:v>#N/A</c:v>
                </c:pt>
                <c:pt idx="9704">
                  <c:v>#N/A</c:v>
                </c:pt>
                <c:pt idx="9705">
                  <c:v>#N/A</c:v>
                </c:pt>
                <c:pt idx="9706">
                  <c:v>#N/A</c:v>
                </c:pt>
                <c:pt idx="9707">
                  <c:v>#N/A</c:v>
                </c:pt>
                <c:pt idx="9708">
                  <c:v>#N/A</c:v>
                </c:pt>
                <c:pt idx="9709">
                  <c:v>#N/A</c:v>
                </c:pt>
                <c:pt idx="9710">
                  <c:v>#N/A</c:v>
                </c:pt>
                <c:pt idx="9711">
                  <c:v>#N/A</c:v>
                </c:pt>
                <c:pt idx="9712">
                  <c:v>#N/A</c:v>
                </c:pt>
                <c:pt idx="9713">
                  <c:v>#N/A</c:v>
                </c:pt>
                <c:pt idx="9714">
                  <c:v>#N/A</c:v>
                </c:pt>
                <c:pt idx="9715">
                  <c:v>#N/A</c:v>
                </c:pt>
                <c:pt idx="9716">
                  <c:v>#N/A</c:v>
                </c:pt>
                <c:pt idx="9717">
                  <c:v>#N/A</c:v>
                </c:pt>
                <c:pt idx="9718">
                  <c:v>#N/A</c:v>
                </c:pt>
                <c:pt idx="9719">
                  <c:v>#N/A</c:v>
                </c:pt>
                <c:pt idx="9720">
                  <c:v>#N/A</c:v>
                </c:pt>
                <c:pt idx="9721">
                  <c:v>#N/A</c:v>
                </c:pt>
                <c:pt idx="9722">
                  <c:v>#N/A</c:v>
                </c:pt>
                <c:pt idx="9723">
                  <c:v>#N/A</c:v>
                </c:pt>
                <c:pt idx="9724">
                  <c:v>#N/A</c:v>
                </c:pt>
                <c:pt idx="9725">
                  <c:v>#N/A</c:v>
                </c:pt>
                <c:pt idx="9726">
                  <c:v>#N/A</c:v>
                </c:pt>
                <c:pt idx="9727">
                  <c:v>#N/A</c:v>
                </c:pt>
                <c:pt idx="9728">
                  <c:v>#N/A</c:v>
                </c:pt>
                <c:pt idx="9729">
                  <c:v>#N/A</c:v>
                </c:pt>
                <c:pt idx="9730">
                  <c:v>#N/A</c:v>
                </c:pt>
                <c:pt idx="9731">
                  <c:v>#N/A</c:v>
                </c:pt>
                <c:pt idx="9732">
                  <c:v>#N/A</c:v>
                </c:pt>
                <c:pt idx="9733">
                  <c:v>#N/A</c:v>
                </c:pt>
                <c:pt idx="9734">
                  <c:v>#N/A</c:v>
                </c:pt>
                <c:pt idx="9735">
                  <c:v>#N/A</c:v>
                </c:pt>
                <c:pt idx="9736">
                  <c:v>#N/A</c:v>
                </c:pt>
                <c:pt idx="9737">
                  <c:v>#N/A</c:v>
                </c:pt>
                <c:pt idx="9738">
                  <c:v>#N/A</c:v>
                </c:pt>
                <c:pt idx="9739">
                  <c:v>#N/A</c:v>
                </c:pt>
                <c:pt idx="9740">
                  <c:v>#N/A</c:v>
                </c:pt>
                <c:pt idx="9741">
                  <c:v>#N/A</c:v>
                </c:pt>
                <c:pt idx="9742">
                  <c:v>#N/A</c:v>
                </c:pt>
                <c:pt idx="9743">
                  <c:v>#N/A</c:v>
                </c:pt>
                <c:pt idx="9744">
                  <c:v>#N/A</c:v>
                </c:pt>
                <c:pt idx="9745">
                  <c:v>#N/A</c:v>
                </c:pt>
                <c:pt idx="9746">
                  <c:v>#N/A</c:v>
                </c:pt>
                <c:pt idx="9747">
                  <c:v>#N/A</c:v>
                </c:pt>
                <c:pt idx="9748">
                  <c:v>#N/A</c:v>
                </c:pt>
                <c:pt idx="9749">
                  <c:v>#N/A</c:v>
                </c:pt>
                <c:pt idx="9750">
                  <c:v>#N/A</c:v>
                </c:pt>
                <c:pt idx="9751">
                  <c:v>#N/A</c:v>
                </c:pt>
                <c:pt idx="9752">
                  <c:v>#N/A</c:v>
                </c:pt>
                <c:pt idx="9753">
                  <c:v>#N/A</c:v>
                </c:pt>
                <c:pt idx="9754">
                  <c:v>#N/A</c:v>
                </c:pt>
                <c:pt idx="9755">
                  <c:v>#N/A</c:v>
                </c:pt>
                <c:pt idx="9756">
                  <c:v>#N/A</c:v>
                </c:pt>
                <c:pt idx="9757">
                  <c:v>#N/A</c:v>
                </c:pt>
                <c:pt idx="9758">
                  <c:v>#N/A</c:v>
                </c:pt>
                <c:pt idx="9759">
                  <c:v>#N/A</c:v>
                </c:pt>
                <c:pt idx="9760">
                  <c:v>#N/A</c:v>
                </c:pt>
                <c:pt idx="9761">
                  <c:v>#N/A</c:v>
                </c:pt>
                <c:pt idx="9762">
                  <c:v>#N/A</c:v>
                </c:pt>
                <c:pt idx="9763">
                  <c:v>#N/A</c:v>
                </c:pt>
                <c:pt idx="9764">
                  <c:v>#N/A</c:v>
                </c:pt>
                <c:pt idx="9765">
                  <c:v>#N/A</c:v>
                </c:pt>
                <c:pt idx="9766">
                  <c:v>#N/A</c:v>
                </c:pt>
                <c:pt idx="9767">
                  <c:v>#N/A</c:v>
                </c:pt>
                <c:pt idx="9768">
                  <c:v>#N/A</c:v>
                </c:pt>
                <c:pt idx="9769">
                  <c:v>#N/A</c:v>
                </c:pt>
                <c:pt idx="9770">
                  <c:v>#N/A</c:v>
                </c:pt>
                <c:pt idx="9771">
                  <c:v>#N/A</c:v>
                </c:pt>
                <c:pt idx="9772">
                  <c:v>#N/A</c:v>
                </c:pt>
                <c:pt idx="9773">
                  <c:v>#N/A</c:v>
                </c:pt>
                <c:pt idx="9774">
                  <c:v>#N/A</c:v>
                </c:pt>
                <c:pt idx="9775">
                  <c:v>#N/A</c:v>
                </c:pt>
                <c:pt idx="9776">
                  <c:v>#N/A</c:v>
                </c:pt>
                <c:pt idx="9777">
                  <c:v>#N/A</c:v>
                </c:pt>
                <c:pt idx="9778">
                  <c:v>#N/A</c:v>
                </c:pt>
                <c:pt idx="9779">
                  <c:v>#N/A</c:v>
                </c:pt>
                <c:pt idx="9780">
                  <c:v>#N/A</c:v>
                </c:pt>
                <c:pt idx="9781">
                  <c:v>#N/A</c:v>
                </c:pt>
                <c:pt idx="9782">
                  <c:v>#N/A</c:v>
                </c:pt>
                <c:pt idx="9783">
                  <c:v>#N/A</c:v>
                </c:pt>
                <c:pt idx="9784">
                  <c:v>#N/A</c:v>
                </c:pt>
                <c:pt idx="9785">
                  <c:v>#N/A</c:v>
                </c:pt>
                <c:pt idx="9786">
                  <c:v>#N/A</c:v>
                </c:pt>
                <c:pt idx="9787">
                  <c:v>#N/A</c:v>
                </c:pt>
                <c:pt idx="9788">
                  <c:v>#N/A</c:v>
                </c:pt>
                <c:pt idx="9789">
                  <c:v>#N/A</c:v>
                </c:pt>
                <c:pt idx="9790">
                  <c:v>#N/A</c:v>
                </c:pt>
                <c:pt idx="9791">
                  <c:v>#N/A</c:v>
                </c:pt>
                <c:pt idx="9792">
                  <c:v>#N/A</c:v>
                </c:pt>
                <c:pt idx="9793">
                  <c:v>#N/A</c:v>
                </c:pt>
                <c:pt idx="9794">
                  <c:v>#N/A</c:v>
                </c:pt>
                <c:pt idx="9795">
                  <c:v>#N/A</c:v>
                </c:pt>
                <c:pt idx="9796">
                  <c:v>#N/A</c:v>
                </c:pt>
                <c:pt idx="9797">
                  <c:v>#N/A</c:v>
                </c:pt>
                <c:pt idx="9798">
                  <c:v>#N/A</c:v>
                </c:pt>
                <c:pt idx="9799">
                  <c:v>#N/A</c:v>
                </c:pt>
                <c:pt idx="9800">
                  <c:v>#N/A</c:v>
                </c:pt>
                <c:pt idx="9801">
                  <c:v>#N/A</c:v>
                </c:pt>
                <c:pt idx="9802">
                  <c:v>#N/A</c:v>
                </c:pt>
                <c:pt idx="9803">
                  <c:v>#N/A</c:v>
                </c:pt>
                <c:pt idx="9804">
                  <c:v>#N/A</c:v>
                </c:pt>
                <c:pt idx="9805">
                  <c:v>#N/A</c:v>
                </c:pt>
                <c:pt idx="9806">
                  <c:v>#N/A</c:v>
                </c:pt>
                <c:pt idx="9807">
                  <c:v>#N/A</c:v>
                </c:pt>
                <c:pt idx="9808">
                  <c:v>#N/A</c:v>
                </c:pt>
                <c:pt idx="9809">
                  <c:v>#N/A</c:v>
                </c:pt>
                <c:pt idx="9810">
                  <c:v>#N/A</c:v>
                </c:pt>
                <c:pt idx="9811">
                  <c:v>#N/A</c:v>
                </c:pt>
                <c:pt idx="9812">
                  <c:v>#N/A</c:v>
                </c:pt>
                <c:pt idx="9813">
                  <c:v>#N/A</c:v>
                </c:pt>
                <c:pt idx="9814">
                  <c:v>#N/A</c:v>
                </c:pt>
                <c:pt idx="9815">
                  <c:v>#N/A</c:v>
                </c:pt>
                <c:pt idx="9816">
                  <c:v>#N/A</c:v>
                </c:pt>
                <c:pt idx="9817">
                  <c:v>#N/A</c:v>
                </c:pt>
                <c:pt idx="9818">
                  <c:v>#N/A</c:v>
                </c:pt>
                <c:pt idx="9819">
                  <c:v>#N/A</c:v>
                </c:pt>
                <c:pt idx="9820">
                  <c:v>#N/A</c:v>
                </c:pt>
                <c:pt idx="9821">
                  <c:v>#N/A</c:v>
                </c:pt>
                <c:pt idx="9822">
                  <c:v>#N/A</c:v>
                </c:pt>
                <c:pt idx="9823">
                  <c:v>#N/A</c:v>
                </c:pt>
                <c:pt idx="9824">
                  <c:v>#N/A</c:v>
                </c:pt>
                <c:pt idx="9825">
                  <c:v>#N/A</c:v>
                </c:pt>
                <c:pt idx="9826">
                  <c:v>#N/A</c:v>
                </c:pt>
                <c:pt idx="9827">
                  <c:v>#N/A</c:v>
                </c:pt>
                <c:pt idx="9828">
                  <c:v>#N/A</c:v>
                </c:pt>
                <c:pt idx="9829">
                  <c:v>#N/A</c:v>
                </c:pt>
                <c:pt idx="9830">
                  <c:v>#N/A</c:v>
                </c:pt>
                <c:pt idx="9831">
                  <c:v>#N/A</c:v>
                </c:pt>
                <c:pt idx="9832">
                  <c:v>#N/A</c:v>
                </c:pt>
                <c:pt idx="9833">
                  <c:v>#N/A</c:v>
                </c:pt>
                <c:pt idx="9834">
                  <c:v>#N/A</c:v>
                </c:pt>
                <c:pt idx="9835">
                  <c:v>#N/A</c:v>
                </c:pt>
                <c:pt idx="9836">
                  <c:v>#N/A</c:v>
                </c:pt>
                <c:pt idx="9837">
                  <c:v>#N/A</c:v>
                </c:pt>
                <c:pt idx="9838">
                  <c:v>#N/A</c:v>
                </c:pt>
                <c:pt idx="9839">
                  <c:v>#N/A</c:v>
                </c:pt>
                <c:pt idx="9840">
                  <c:v>#N/A</c:v>
                </c:pt>
                <c:pt idx="9841">
                  <c:v>#N/A</c:v>
                </c:pt>
                <c:pt idx="9842">
                  <c:v>#N/A</c:v>
                </c:pt>
                <c:pt idx="9843">
                  <c:v>#N/A</c:v>
                </c:pt>
                <c:pt idx="9844">
                  <c:v>#N/A</c:v>
                </c:pt>
                <c:pt idx="9845">
                  <c:v>#N/A</c:v>
                </c:pt>
                <c:pt idx="9846">
                  <c:v>#N/A</c:v>
                </c:pt>
                <c:pt idx="9847">
                  <c:v>#N/A</c:v>
                </c:pt>
                <c:pt idx="9848">
                  <c:v>#N/A</c:v>
                </c:pt>
                <c:pt idx="9849">
                  <c:v>#N/A</c:v>
                </c:pt>
                <c:pt idx="9850">
                  <c:v>#N/A</c:v>
                </c:pt>
                <c:pt idx="9851">
                  <c:v>#N/A</c:v>
                </c:pt>
                <c:pt idx="9852">
                  <c:v>#N/A</c:v>
                </c:pt>
                <c:pt idx="9853">
                  <c:v>#N/A</c:v>
                </c:pt>
                <c:pt idx="9854">
                  <c:v>#N/A</c:v>
                </c:pt>
                <c:pt idx="9855">
                  <c:v>#N/A</c:v>
                </c:pt>
                <c:pt idx="9856">
                  <c:v>#N/A</c:v>
                </c:pt>
                <c:pt idx="9857">
                  <c:v>#N/A</c:v>
                </c:pt>
                <c:pt idx="9858">
                  <c:v>#N/A</c:v>
                </c:pt>
                <c:pt idx="9859">
                  <c:v>#N/A</c:v>
                </c:pt>
                <c:pt idx="9860">
                  <c:v>#N/A</c:v>
                </c:pt>
                <c:pt idx="9861">
                  <c:v>#N/A</c:v>
                </c:pt>
                <c:pt idx="9862">
                  <c:v>#N/A</c:v>
                </c:pt>
                <c:pt idx="9863">
                  <c:v>#N/A</c:v>
                </c:pt>
                <c:pt idx="9864">
                  <c:v>#N/A</c:v>
                </c:pt>
                <c:pt idx="9865">
                  <c:v>#N/A</c:v>
                </c:pt>
                <c:pt idx="9866">
                  <c:v>#N/A</c:v>
                </c:pt>
                <c:pt idx="9867">
                  <c:v>#N/A</c:v>
                </c:pt>
                <c:pt idx="9868">
                  <c:v>#N/A</c:v>
                </c:pt>
                <c:pt idx="9869">
                  <c:v>#N/A</c:v>
                </c:pt>
                <c:pt idx="9870">
                  <c:v>#N/A</c:v>
                </c:pt>
                <c:pt idx="9871">
                  <c:v>#N/A</c:v>
                </c:pt>
                <c:pt idx="9872">
                  <c:v>#N/A</c:v>
                </c:pt>
                <c:pt idx="9873">
                  <c:v>#N/A</c:v>
                </c:pt>
                <c:pt idx="9874">
                  <c:v>#N/A</c:v>
                </c:pt>
                <c:pt idx="9875">
                  <c:v>#N/A</c:v>
                </c:pt>
                <c:pt idx="9876">
                  <c:v>#N/A</c:v>
                </c:pt>
                <c:pt idx="9877">
                  <c:v>#N/A</c:v>
                </c:pt>
                <c:pt idx="9878">
                  <c:v>#N/A</c:v>
                </c:pt>
                <c:pt idx="9879">
                  <c:v>#N/A</c:v>
                </c:pt>
                <c:pt idx="9880">
                  <c:v>#N/A</c:v>
                </c:pt>
                <c:pt idx="9881">
                  <c:v>#N/A</c:v>
                </c:pt>
                <c:pt idx="9882">
                  <c:v>#N/A</c:v>
                </c:pt>
                <c:pt idx="9883">
                  <c:v>#N/A</c:v>
                </c:pt>
                <c:pt idx="9884">
                  <c:v>#N/A</c:v>
                </c:pt>
                <c:pt idx="9885">
                  <c:v>#N/A</c:v>
                </c:pt>
                <c:pt idx="9886">
                  <c:v>#N/A</c:v>
                </c:pt>
                <c:pt idx="9887">
                  <c:v>#N/A</c:v>
                </c:pt>
                <c:pt idx="9888">
                  <c:v>#N/A</c:v>
                </c:pt>
                <c:pt idx="9889">
                  <c:v>#N/A</c:v>
                </c:pt>
                <c:pt idx="9890">
                  <c:v>#N/A</c:v>
                </c:pt>
                <c:pt idx="9891">
                  <c:v>#N/A</c:v>
                </c:pt>
                <c:pt idx="9892">
                  <c:v>#N/A</c:v>
                </c:pt>
                <c:pt idx="9893">
                  <c:v>#N/A</c:v>
                </c:pt>
                <c:pt idx="9894">
                  <c:v>#N/A</c:v>
                </c:pt>
                <c:pt idx="9895">
                  <c:v>#N/A</c:v>
                </c:pt>
                <c:pt idx="9896">
                  <c:v>#N/A</c:v>
                </c:pt>
                <c:pt idx="9897">
                  <c:v>#N/A</c:v>
                </c:pt>
                <c:pt idx="9898">
                  <c:v>#N/A</c:v>
                </c:pt>
                <c:pt idx="9899">
                  <c:v>#N/A</c:v>
                </c:pt>
                <c:pt idx="9900">
                  <c:v>#N/A</c:v>
                </c:pt>
                <c:pt idx="9901">
                  <c:v>#N/A</c:v>
                </c:pt>
                <c:pt idx="9902">
                  <c:v>#N/A</c:v>
                </c:pt>
                <c:pt idx="9903">
                  <c:v>#N/A</c:v>
                </c:pt>
                <c:pt idx="9904">
                  <c:v>#N/A</c:v>
                </c:pt>
                <c:pt idx="9905">
                  <c:v>#N/A</c:v>
                </c:pt>
                <c:pt idx="9906">
                  <c:v>#N/A</c:v>
                </c:pt>
                <c:pt idx="9907">
                  <c:v>#N/A</c:v>
                </c:pt>
                <c:pt idx="9908">
                  <c:v>#N/A</c:v>
                </c:pt>
                <c:pt idx="9909">
                  <c:v>#N/A</c:v>
                </c:pt>
                <c:pt idx="9910">
                  <c:v>#N/A</c:v>
                </c:pt>
                <c:pt idx="9911">
                  <c:v>#N/A</c:v>
                </c:pt>
                <c:pt idx="9912">
                  <c:v>#N/A</c:v>
                </c:pt>
                <c:pt idx="9913">
                  <c:v>#N/A</c:v>
                </c:pt>
                <c:pt idx="9914">
                  <c:v>#N/A</c:v>
                </c:pt>
                <c:pt idx="9915">
                  <c:v>#N/A</c:v>
                </c:pt>
                <c:pt idx="9916">
                  <c:v>#N/A</c:v>
                </c:pt>
                <c:pt idx="9917">
                  <c:v>#N/A</c:v>
                </c:pt>
                <c:pt idx="9918">
                  <c:v>#N/A</c:v>
                </c:pt>
                <c:pt idx="9919">
                  <c:v>#N/A</c:v>
                </c:pt>
                <c:pt idx="9920">
                  <c:v>#N/A</c:v>
                </c:pt>
                <c:pt idx="9921">
                  <c:v>#N/A</c:v>
                </c:pt>
                <c:pt idx="9922">
                  <c:v>#N/A</c:v>
                </c:pt>
                <c:pt idx="9923">
                  <c:v>#N/A</c:v>
                </c:pt>
                <c:pt idx="9924">
                  <c:v>#N/A</c:v>
                </c:pt>
                <c:pt idx="9925">
                  <c:v>#N/A</c:v>
                </c:pt>
                <c:pt idx="9926">
                  <c:v>#N/A</c:v>
                </c:pt>
                <c:pt idx="9927">
                  <c:v>#N/A</c:v>
                </c:pt>
                <c:pt idx="9928">
                  <c:v>#N/A</c:v>
                </c:pt>
                <c:pt idx="9929">
                  <c:v>#N/A</c:v>
                </c:pt>
                <c:pt idx="9930">
                  <c:v>#N/A</c:v>
                </c:pt>
                <c:pt idx="9931">
                  <c:v>#N/A</c:v>
                </c:pt>
                <c:pt idx="9932">
                  <c:v>#N/A</c:v>
                </c:pt>
                <c:pt idx="9933">
                  <c:v>#N/A</c:v>
                </c:pt>
                <c:pt idx="9934">
                  <c:v>#N/A</c:v>
                </c:pt>
                <c:pt idx="9935">
                  <c:v>#N/A</c:v>
                </c:pt>
                <c:pt idx="9936">
                  <c:v>#N/A</c:v>
                </c:pt>
                <c:pt idx="9937">
                  <c:v>#N/A</c:v>
                </c:pt>
                <c:pt idx="9938">
                  <c:v>#N/A</c:v>
                </c:pt>
                <c:pt idx="9939">
                  <c:v>#N/A</c:v>
                </c:pt>
                <c:pt idx="9940">
                  <c:v>#N/A</c:v>
                </c:pt>
                <c:pt idx="9941">
                  <c:v>#N/A</c:v>
                </c:pt>
                <c:pt idx="9942">
                  <c:v>#N/A</c:v>
                </c:pt>
                <c:pt idx="9943">
                  <c:v>#N/A</c:v>
                </c:pt>
                <c:pt idx="9944">
                  <c:v>#N/A</c:v>
                </c:pt>
                <c:pt idx="9945">
                  <c:v>#N/A</c:v>
                </c:pt>
                <c:pt idx="9946">
                  <c:v>#N/A</c:v>
                </c:pt>
                <c:pt idx="9947">
                  <c:v>#N/A</c:v>
                </c:pt>
                <c:pt idx="9948">
                  <c:v>#N/A</c:v>
                </c:pt>
                <c:pt idx="9949">
                  <c:v>#N/A</c:v>
                </c:pt>
                <c:pt idx="9950">
                  <c:v>#N/A</c:v>
                </c:pt>
                <c:pt idx="9951">
                  <c:v>#N/A</c:v>
                </c:pt>
                <c:pt idx="9952">
                  <c:v>#N/A</c:v>
                </c:pt>
                <c:pt idx="9953">
                  <c:v>#N/A</c:v>
                </c:pt>
                <c:pt idx="9954">
                  <c:v>#N/A</c:v>
                </c:pt>
                <c:pt idx="9955">
                  <c:v>#N/A</c:v>
                </c:pt>
                <c:pt idx="9956">
                  <c:v>#N/A</c:v>
                </c:pt>
                <c:pt idx="9957">
                  <c:v>#N/A</c:v>
                </c:pt>
                <c:pt idx="9958">
                  <c:v>#N/A</c:v>
                </c:pt>
                <c:pt idx="9959">
                  <c:v>#N/A</c:v>
                </c:pt>
                <c:pt idx="9960">
                  <c:v>#N/A</c:v>
                </c:pt>
                <c:pt idx="9961">
                  <c:v>#N/A</c:v>
                </c:pt>
                <c:pt idx="9962">
                  <c:v>#N/A</c:v>
                </c:pt>
                <c:pt idx="9963">
                  <c:v>#N/A</c:v>
                </c:pt>
                <c:pt idx="9964">
                  <c:v>#N/A</c:v>
                </c:pt>
                <c:pt idx="9965">
                  <c:v>#N/A</c:v>
                </c:pt>
                <c:pt idx="9966">
                  <c:v>#N/A</c:v>
                </c:pt>
                <c:pt idx="9967">
                  <c:v>#N/A</c:v>
                </c:pt>
                <c:pt idx="9968">
                  <c:v>#N/A</c:v>
                </c:pt>
                <c:pt idx="9969">
                  <c:v>#N/A</c:v>
                </c:pt>
                <c:pt idx="9970">
                  <c:v>#N/A</c:v>
                </c:pt>
                <c:pt idx="9971">
                  <c:v>#N/A</c:v>
                </c:pt>
                <c:pt idx="9972">
                  <c:v>#N/A</c:v>
                </c:pt>
                <c:pt idx="9973">
                  <c:v>#N/A</c:v>
                </c:pt>
                <c:pt idx="9974">
                  <c:v>#N/A</c:v>
                </c:pt>
                <c:pt idx="9975">
                  <c:v>#N/A</c:v>
                </c:pt>
                <c:pt idx="9976">
                  <c:v>#N/A</c:v>
                </c:pt>
                <c:pt idx="9977">
                  <c:v>#N/A</c:v>
                </c:pt>
                <c:pt idx="9978">
                  <c:v>#N/A</c:v>
                </c:pt>
                <c:pt idx="9979">
                  <c:v>#N/A</c:v>
                </c:pt>
                <c:pt idx="9980">
                  <c:v>#N/A</c:v>
                </c:pt>
                <c:pt idx="9981">
                  <c:v>#N/A</c:v>
                </c:pt>
                <c:pt idx="9982">
                  <c:v>#N/A</c:v>
                </c:pt>
                <c:pt idx="9983">
                  <c:v>#N/A</c:v>
                </c:pt>
                <c:pt idx="9984">
                  <c:v>#N/A</c:v>
                </c:pt>
                <c:pt idx="9985">
                  <c:v>#N/A</c:v>
                </c:pt>
                <c:pt idx="9986">
                  <c:v>#N/A</c:v>
                </c:pt>
                <c:pt idx="9987">
                  <c:v>#N/A</c:v>
                </c:pt>
                <c:pt idx="9988">
                  <c:v>#N/A</c:v>
                </c:pt>
                <c:pt idx="9989">
                  <c:v>#N/A</c:v>
                </c:pt>
                <c:pt idx="9990">
                  <c:v>#N/A</c:v>
                </c:pt>
                <c:pt idx="9991">
                  <c:v>#N/A</c:v>
                </c:pt>
                <c:pt idx="9992">
                  <c:v>#N/A</c:v>
                </c:pt>
                <c:pt idx="9993">
                  <c:v>#N/A</c:v>
                </c:pt>
                <c:pt idx="9994">
                  <c:v>#N/A</c:v>
                </c:pt>
                <c:pt idx="9995">
                  <c:v>#N/A</c:v>
                </c:pt>
                <c:pt idx="9996">
                  <c:v>#N/A</c:v>
                </c:pt>
                <c:pt idx="9997">
                  <c:v>#N/A</c:v>
                </c:pt>
                <c:pt idx="9998">
                  <c:v>#N/A</c:v>
                </c:pt>
                <c:pt idx="9999">
                  <c:v>#N/A</c:v>
                </c:pt>
              </c:numCache>
            </c:numRef>
          </c:xVal>
          <c:yVal>
            <c:numRef>
              <c:f>'Volcano &amp; Quant FDR'!$BE$2:$BE$10001</c:f>
              <c:numCache>
                <c:formatCode>General</c:formatCode>
                <c:ptCount val="10000"/>
                <c:pt idx="0">
                  <c:v>1.20435703138355E-4</c:v>
                </c:pt>
                <c:pt idx="1">
                  <c:v>6.1173170804977403E-2</c:v>
                </c:pt>
                <c:pt idx="2">
                  <c:v>1.2491269968450101E-2</c:v>
                </c:pt>
                <c:pt idx="3">
                  <c:v>5.0782859034370597E-5</c:v>
                </c:pt>
                <c:pt idx="4">
                  <c:v>2.9253439977765101E-2</c:v>
                </c:pt>
                <c:pt idx="5">
                  <c:v>4.6029370278119999E-2</c:v>
                </c:pt>
                <c:pt idx="6">
                  <c:v>0.46776220202446001</c:v>
                </c:pt>
                <c:pt idx="7">
                  <c:v>0.56129747629165605</c:v>
                </c:pt>
                <c:pt idx="8">
                  <c:v>0.98837542533874501</c:v>
                </c:pt>
                <c:pt idx="9">
                  <c:v>0.32109010219574002</c:v>
                </c:pt>
                <c:pt idx="10">
                  <c:v>1.8846860621124501E-4</c:v>
                </c:pt>
                <c:pt idx="11">
                  <c:v>2.14971206150949E-3</c:v>
                </c:pt>
                <c:pt idx="12">
                  <c:v>0.3172248005867</c:v>
                </c:pt>
                <c:pt idx="13">
                  <c:v>0.70957559347152699</c:v>
                </c:pt>
                <c:pt idx="14">
                  <c:v>9.2341192066669506E-2</c:v>
                </c:pt>
                <c:pt idx="15">
                  <c:v>0.48982280492782598</c:v>
                </c:pt>
                <c:pt idx="16">
                  <c:v>0.27794760465621898</c:v>
                </c:pt>
                <c:pt idx="17">
                  <c:v>2.77013890445232E-3</c:v>
                </c:pt>
                <c:pt idx="18">
                  <c:v>0.13847260177135501</c:v>
                </c:pt>
                <c:pt idx="19">
                  <c:v>0.89485538005828902</c:v>
                </c:pt>
                <c:pt idx="20">
                  <c:v>0.102490201592445</c:v>
                </c:pt>
                <c:pt idx="21">
                  <c:v>0.89555281400680498</c:v>
                </c:pt>
                <c:pt idx="22">
                  <c:v>4.1925320401787801E-3</c:v>
                </c:pt>
                <c:pt idx="23">
                  <c:v>0.72758388519287098</c:v>
                </c:pt>
                <c:pt idx="24">
                  <c:v>0.11909189820289599</c:v>
                </c:pt>
                <c:pt idx="25">
                  <c:v>4.2985171079635599E-2</c:v>
                </c:pt>
                <c:pt idx="26">
                  <c:v>0.85661518573760997</c:v>
                </c:pt>
                <c:pt idx="27">
                  <c:v>0.23550640046596499</c:v>
                </c:pt>
                <c:pt idx="28">
                  <c:v>0.140146493911743</c:v>
                </c:pt>
                <c:pt idx="29">
                  <c:v>0.24126629531383501</c:v>
                </c:pt>
                <c:pt idx="30">
                  <c:v>0.31387808918952897</c:v>
                </c:pt>
                <c:pt idx="31">
                  <c:v>4.5110881328582798E-3</c:v>
                </c:pt>
                <c:pt idx="32">
                  <c:v>0.48973828554153398</c:v>
                </c:pt>
                <c:pt idx="33">
                  <c:v>3.9842870319262098E-4</c:v>
                </c:pt>
                <c:pt idx="34">
                  <c:v>0.64621299505233798</c:v>
                </c:pt>
                <c:pt idx="35">
                  <c:v>0.99062669277191195</c:v>
                </c:pt>
                <c:pt idx="36">
                  <c:v>0.47944569587707497</c:v>
                </c:pt>
                <c:pt idx="37">
                  <c:v>0.45610150694847101</c:v>
                </c:pt>
                <c:pt idx="38">
                  <c:v>0.73622798919677701</c:v>
                </c:pt>
                <c:pt idx="39">
                  <c:v>0.237605094909668</c:v>
                </c:pt>
                <c:pt idx="40">
                  <c:v>0.38482451438903797</c:v>
                </c:pt>
                <c:pt idx="41">
                  <c:v>0.60539358854293801</c:v>
                </c:pt>
                <c:pt idx="42">
                  <c:v>0.35072571039199801</c:v>
                </c:pt>
                <c:pt idx="43">
                  <c:v>0.100370801985264</c:v>
                </c:pt>
                <c:pt idx="44">
                  <c:v>4.1668470948934597E-2</c:v>
                </c:pt>
                <c:pt idx="45">
                  <c:v>0.17729440331459001</c:v>
                </c:pt>
                <c:pt idx="46">
                  <c:v>0.24582630395889299</c:v>
                </c:pt>
                <c:pt idx="47">
                  <c:v>0.87333720922470104</c:v>
                </c:pt>
                <c:pt idx="48">
                  <c:v>0.75864970684051503</c:v>
                </c:pt>
                <c:pt idx="49">
                  <c:v>1.0399840539321299E-3</c:v>
                </c:pt>
                <c:pt idx="50">
                  <c:v>0.137526199221611</c:v>
                </c:pt>
                <c:pt idx="51">
                  <c:v>0.71812182664871205</c:v>
                </c:pt>
                <c:pt idx="52">
                  <c:v>0.54239118099212602</c:v>
                </c:pt>
                <c:pt idx="53">
                  <c:v>0.176694601774216</c:v>
                </c:pt>
                <c:pt idx="54">
                  <c:v>0.93325299024581898</c:v>
                </c:pt>
                <c:pt idx="55">
                  <c:v>0.25506711006164601</c:v>
                </c:pt>
                <c:pt idx="56">
                  <c:v>0.10492280125618</c:v>
                </c:pt>
                <c:pt idx="57">
                  <c:v>8.0027207732200605E-3</c:v>
                </c:pt>
                <c:pt idx="58">
                  <c:v>0.19803220033645599</c:v>
                </c:pt>
                <c:pt idx="59">
                  <c:v>0.18062779307365401</c:v>
                </c:pt>
                <c:pt idx="60">
                  <c:v>0.99364268779754605</c:v>
                </c:pt>
                <c:pt idx="61">
                  <c:v>0.97125571966171298</c:v>
                </c:pt>
                <c:pt idx="62">
                  <c:v>0.48969578742981001</c:v>
                </c:pt>
                <c:pt idx="63">
                  <c:v>0.64027971029281605</c:v>
                </c:pt>
                <c:pt idx="64">
                  <c:v>0.71239972114562999</c:v>
                </c:pt>
                <c:pt idx="65">
                  <c:v>0.15095229446888001</c:v>
                </c:pt>
                <c:pt idx="66">
                  <c:v>3.6635980359278598E-4</c:v>
                </c:pt>
                <c:pt idx="67">
                  <c:v>0.24251319468021401</c:v>
                </c:pt>
                <c:pt idx="68">
                  <c:v>0.63990128040313698</c:v>
                </c:pt>
                <c:pt idx="69">
                  <c:v>0.52416819334030196</c:v>
                </c:pt>
                <c:pt idx="70">
                  <c:v>0.35201290249824502</c:v>
                </c:pt>
                <c:pt idx="71">
                  <c:v>7.0615708827972398E-2</c:v>
                </c:pt>
                <c:pt idx="72">
                  <c:v>0.420919209718704</c:v>
                </c:pt>
                <c:pt idx="73">
                  <c:v>0.63805210590362504</c:v>
                </c:pt>
                <c:pt idx="74">
                  <c:v>0.48644980788230902</c:v>
                </c:pt>
                <c:pt idx="75">
                  <c:v>0.36591330170631398</c:v>
                </c:pt>
                <c:pt idx="76">
                  <c:v>0.86120468378067005</c:v>
                </c:pt>
                <c:pt idx="77">
                  <c:v>0.86406469345092796</c:v>
                </c:pt>
                <c:pt idx="78">
                  <c:v>0.405223488807678</c:v>
                </c:pt>
                <c:pt idx="79">
                  <c:v>0.60294359922409102</c:v>
                </c:pt>
                <c:pt idx="80">
                  <c:v>0.80321788787841797</c:v>
                </c:pt>
                <c:pt idx="81">
                  <c:v>0.82592427730560303</c:v>
                </c:pt>
                <c:pt idx="82">
                  <c:v>0.73086357116699197</c:v>
                </c:pt>
                <c:pt idx="83">
                  <c:v>0.75295692682266202</c:v>
                </c:pt>
                <c:pt idx="84">
                  <c:v>0.72553580999374401</c:v>
                </c:pt>
                <c:pt idx="85">
                  <c:v>4.7876629978418399E-2</c:v>
                </c:pt>
                <c:pt idx="86">
                  <c:v>0.17667280137538899</c:v>
                </c:pt>
                <c:pt idx="87">
                  <c:v>0.36003789305687001</c:v>
                </c:pt>
                <c:pt idx="88">
                  <c:v>0.23603290319442699</c:v>
                </c:pt>
                <c:pt idx="89">
                  <c:v>0.100691102445126</c:v>
                </c:pt>
                <c:pt idx="90">
                  <c:v>0.33049118518829301</c:v>
                </c:pt>
                <c:pt idx="91">
                  <c:v>0.44928589463233898</c:v>
                </c:pt>
                <c:pt idx="92">
                  <c:v>6.1842121183872202E-2</c:v>
                </c:pt>
                <c:pt idx="93">
                  <c:v>0.33680701255798301</c:v>
                </c:pt>
                <c:pt idx="94">
                  <c:v>0.358752101659775</c:v>
                </c:pt>
                <c:pt idx="95">
                  <c:v>0.21554860472679099</c:v>
                </c:pt>
                <c:pt idx="96">
                  <c:v>0.110246799886227</c:v>
                </c:pt>
                <c:pt idx="97">
                  <c:v>0.52065521478652999</c:v>
                </c:pt>
                <c:pt idx="98">
                  <c:v>0.37650129199027998</c:v>
                </c:pt>
                <c:pt idx="99">
                  <c:v>0.139502704143524</c:v>
                </c:pt>
                <c:pt idx="100">
                  <c:v>2.7229970321059199E-2</c:v>
                </c:pt>
                <c:pt idx="101">
                  <c:v>0.26283520460128801</c:v>
                </c:pt>
                <c:pt idx="102">
                  <c:v>0.42323881387710599</c:v>
                </c:pt>
                <c:pt idx="103">
                  <c:v>0.119287997484207</c:v>
                </c:pt>
                <c:pt idx="104">
                  <c:v>0.97763097286224399</c:v>
                </c:pt>
                <c:pt idx="105">
                  <c:v>0.178756698966026</c:v>
                </c:pt>
                <c:pt idx="106">
                  <c:v>0.81461381912231401</c:v>
                </c:pt>
                <c:pt idx="107">
                  <c:v>0.66558152437210105</c:v>
                </c:pt>
                <c:pt idx="108">
                  <c:v>0.96952652931213401</c:v>
                </c:pt>
                <c:pt idx="109">
                  <c:v>1.12973498180509E-2</c:v>
                </c:pt>
                <c:pt idx="110">
                  <c:v>4.06953990459442E-2</c:v>
                </c:pt>
                <c:pt idx="111">
                  <c:v>0.49169608950614901</c:v>
                </c:pt>
                <c:pt idx="112">
                  <c:v>0.146643295884132</c:v>
                </c:pt>
                <c:pt idx="113">
                  <c:v>0.74750441312789895</c:v>
                </c:pt>
                <c:pt idx="114">
                  <c:v>0.74286478757858299</c:v>
                </c:pt>
                <c:pt idx="115">
                  <c:v>0.473942190408707</c:v>
                </c:pt>
                <c:pt idx="116">
                  <c:v>0.21969079971313499</c:v>
                </c:pt>
                <c:pt idx="117">
                  <c:v>9.6960842609405504E-2</c:v>
                </c:pt>
                <c:pt idx="118">
                  <c:v>0.179709002375603</c:v>
                </c:pt>
                <c:pt idx="119">
                  <c:v>0.43430349230766302</c:v>
                </c:pt>
                <c:pt idx="120">
                  <c:v>0.12757889926433599</c:v>
                </c:pt>
                <c:pt idx="121">
                  <c:v>0.96798831224441495</c:v>
                </c:pt>
                <c:pt idx="122">
                  <c:v>0.70585662126541104</c:v>
                </c:pt>
                <c:pt idx="123">
                  <c:v>5.4219428449869198E-2</c:v>
                </c:pt>
                <c:pt idx="124">
                  <c:v>0.893640697002411</c:v>
                </c:pt>
                <c:pt idx="125">
                  <c:v>0.63542622327804599</c:v>
                </c:pt>
                <c:pt idx="126">
                  <c:v>0.53572112321853604</c:v>
                </c:pt>
                <c:pt idx="127">
                  <c:v>0.51217311620712302</c:v>
                </c:pt>
                <c:pt idx="128">
                  <c:v>0.83928257226944003</c:v>
                </c:pt>
                <c:pt idx="129">
                  <c:v>0.16557849943637801</c:v>
                </c:pt>
                <c:pt idx="130">
                  <c:v>0.125579804182053</c:v>
                </c:pt>
                <c:pt idx="131">
                  <c:v>0.66877180337905895</c:v>
                </c:pt>
                <c:pt idx="132">
                  <c:v>0.94159638881683405</c:v>
                </c:pt>
                <c:pt idx="133">
                  <c:v>0.109773702919483</c:v>
                </c:pt>
                <c:pt idx="134">
                  <c:v>0.76191681623458896</c:v>
                </c:pt>
                <c:pt idx="135">
                  <c:v>0.48613309860229498</c:v>
                </c:pt>
                <c:pt idx="136">
                  <c:v>0.43419060111045799</c:v>
                </c:pt>
                <c:pt idx="137">
                  <c:v>0.45694920420646701</c:v>
                </c:pt>
                <c:pt idx="138">
                  <c:v>0.369770288467407</c:v>
                </c:pt>
                <c:pt idx="139">
                  <c:v>0.13655969500541701</c:v>
                </c:pt>
                <c:pt idx="140">
                  <c:v>0.62942492961883501</c:v>
                </c:pt>
                <c:pt idx="141">
                  <c:v>0.226716503500938</c:v>
                </c:pt>
                <c:pt idx="142">
                  <c:v>0.86958688497543302</c:v>
                </c:pt>
                <c:pt idx="143">
                  <c:v>0.85657107830047596</c:v>
                </c:pt>
                <c:pt idx="144">
                  <c:v>0.66462129354476895</c:v>
                </c:pt>
                <c:pt idx="145">
                  <c:v>0.304342001676559</c:v>
                </c:pt>
                <c:pt idx="146">
                  <c:v>0.65440070629119895</c:v>
                </c:pt>
                <c:pt idx="147">
                  <c:v>0.55345451831817605</c:v>
                </c:pt>
                <c:pt idx="148">
                  <c:v>0.20751990377903001</c:v>
                </c:pt>
                <c:pt idx="149">
                  <c:v>0.35575619339942899</c:v>
                </c:pt>
                <c:pt idx="150">
                  <c:v>0.77100402116775502</c:v>
                </c:pt>
                <c:pt idx="151">
                  <c:v>0.72248911857605003</c:v>
                </c:pt>
                <c:pt idx="152">
                  <c:v>0.31250500679016102</c:v>
                </c:pt>
                <c:pt idx="153">
                  <c:v>0.80408251285553001</c:v>
                </c:pt>
                <c:pt idx="154">
                  <c:v>3.1893050763756002E-3</c:v>
                </c:pt>
                <c:pt idx="155">
                  <c:v>0.50950652360916104</c:v>
                </c:pt>
                <c:pt idx="156">
                  <c:v>0.45182549953460699</c:v>
                </c:pt>
                <c:pt idx="157">
                  <c:v>0.43477579951286299</c:v>
                </c:pt>
                <c:pt idx="158">
                  <c:v>0.47366848587989802</c:v>
                </c:pt>
                <c:pt idx="159">
                  <c:v>0.97244417667388905</c:v>
                </c:pt>
                <c:pt idx="160">
                  <c:v>0.72803491353988603</c:v>
                </c:pt>
                <c:pt idx="161">
                  <c:v>3.2339408993721001E-2</c:v>
                </c:pt>
                <c:pt idx="162">
                  <c:v>0.83174157142639205</c:v>
                </c:pt>
                <c:pt idx="163">
                  <c:v>0.20773559808731101</c:v>
                </c:pt>
                <c:pt idx="164">
                  <c:v>0.78862780332565297</c:v>
                </c:pt>
                <c:pt idx="165">
                  <c:v>0.86510747671127297</c:v>
                </c:pt>
                <c:pt idx="166">
                  <c:v>0.63757371902465798</c:v>
                </c:pt>
                <c:pt idx="167">
                  <c:v>0.47318428754806502</c:v>
                </c:pt>
                <c:pt idx="168">
                  <c:v>8.6443826556205805E-2</c:v>
                </c:pt>
                <c:pt idx="169">
                  <c:v>7.2775900363922105E-2</c:v>
                </c:pt>
                <c:pt idx="170">
                  <c:v>0.47094258666038502</c:v>
                </c:pt>
                <c:pt idx="171">
                  <c:v>0.510043025016785</c:v>
                </c:pt>
                <c:pt idx="172">
                  <c:v>0.330244690179825</c:v>
                </c:pt>
                <c:pt idx="173">
                  <c:v>0.58581417798996005</c:v>
                </c:pt>
                <c:pt idx="174">
                  <c:v>0.70064657926559404</c:v>
                </c:pt>
                <c:pt idx="175">
                  <c:v>0.58128350973129295</c:v>
                </c:pt>
                <c:pt idx="176">
                  <c:v>3.9862081408500699E-2</c:v>
                </c:pt>
                <c:pt idx="177">
                  <c:v>0.67332237958908103</c:v>
                </c:pt>
                <c:pt idx="178">
                  <c:v>0.61615991592407204</c:v>
                </c:pt>
                <c:pt idx="179">
                  <c:v>0.79902648925781306</c:v>
                </c:pt>
                <c:pt idx="180">
                  <c:v>0.20355330407619501</c:v>
                </c:pt>
                <c:pt idx="181">
                  <c:v>0.12485349923372301</c:v>
                </c:pt>
                <c:pt idx="182">
                  <c:v>0.60873711109161399</c:v>
                </c:pt>
                <c:pt idx="183">
                  <c:v>0.73211228847503695</c:v>
                </c:pt>
                <c:pt idx="184">
                  <c:v>2.59094908833504E-2</c:v>
                </c:pt>
                <c:pt idx="185">
                  <c:v>0.34550160169601402</c:v>
                </c:pt>
                <c:pt idx="186">
                  <c:v>0.767095386981964</c:v>
                </c:pt>
                <c:pt idx="187">
                  <c:v>0.67249989509582497</c:v>
                </c:pt>
                <c:pt idx="188">
                  <c:v>0.16445690393447901</c:v>
                </c:pt>
                <c:pt idx="189">
                  <c:v>0.16665400564670599</c:v>
                </c:pt>
                <c:pt idx="190">
                  <c:v>0.774031221866608</c:v>
                </c:pt>
                <c:pt idx="191">
                  <c:v>0.17920370399951899</c:v>
                </c:pt>
                <c:pt idx="192">
                  <c:v>0.78707987070083596</c:v>
                </c:pt>
                <c:pt idx="193">
                  <c:v>0.79430431127548196</c:v>
                </c:pt>
                <c:pt idx="194">
                  <c:v>0.589410901069641</c:v>
                </c:pt>
                <c:pt idx="195">
                  <c:v>0.89028477668762196</c:v>
                </c:pt>
                <c:pt idx="196">
                  <c:v>0.53614211082458496</c:v>
                </c:pt>
                <c:pt idx="197">
                  <c:v>0.51501500606536899</c:v>
                </c:pt>
                <c:pt idx="198">
                  <c:v>0.51973891258239702</c:v>
                </c:pt>
                <c:pt idx="199">
                  <c:v>0.27591928839683499</c:v>
                </c:pt>
                <c:pt idx="200">
                  <c:v>0.20288869738578799</c:v>
                </c:pt>
                <c:pt idx="201">
                  <c:v>0.31923121213913003</c:v>
                </c:pt>
                <c:pt idx="202">
                  <c:v>0.49178498983383201</c:v>
                </c:pt>
                <c:pt idx="203">
                  <c:v>0.17214789986610399</c:v>
                </c:pt>
                <c:pt idx="204">
                  <c:v>0.81913018226623502</c:v>
                </c:pt>
                <c:pt idx="205">
                  <c:v>0.53707748651504505</c:v>
                </c:pt>
                <c:pt idx="206">
                  <c:v>0.17527380585670499</c:v>
                </c:pt>
                <c:pt idx="207">
                  <c:v>0.96079367399215698</c:v>
                </c:pt>
                <c:pt idx="208">
                  <c:v>0.49540510773658802</c:v>
                </c:pt>
                <c:pt idx="209">
                  <c:v>0.79066997766494795</c:v>
                </c:pt>
                <c:pt idx="210">
                  <c:v>0.66739052534103405</c:v>
                </c:pt>
                <c:pt idx="211">
                  <c:v>0.91737902164459195</c:v>
                </c:pt>
                <c:pt idx="212">
                  <c:v>0.84523087739944502</c:v>
                </c:pt>
                <c:pt idx="213">
                  <c:v>0.96202409267425504</c:v>
                </c:pt>
                <c:pt idx="214">
                  <c:v>0.673109591007233</c:v>
                </c:pt>
                <c:pt idx="215">
                  <c:v>0.84532648324966397</c:v>
                </c:pt>
                <c:pt idx="216">
                  <c:v>0.33380329608917197</c:v>
                </c:pt>
                <c:pt idx="217">
                  <c:v>0.27820459008216902</c:v>
                </c:pt>
                <c:pt idx="218">
                  <c:v>0.76113629341125499</c:v>
                </c:pt>
                <c:pt idx="219">
                  <c:v>6.6166907548904405E-2</c:v>
                </c:pt>
                <c:pt idx="220">
                  <c:v>0.84632498025894198</c:v>
                </c:pt>
                <c:pt idx="221">
                  <c:v>0.541298508644104</c:v>
                </c:pt>
                <c:pt idx="222">
                  <c:v>0.38444489240646401</c:v>
                </c:pt>
                <c:pt idx="223">
                  <c:v>0.46640878915786699</c:v>
                </c:pt>
                <c:pt idx="224">
                  <c:v>0.444813102483749</c:v>
                </c:pt>
                <c:pt idx="225">
                  <c:v>0.57285588979721103</c:v>
                </c:pt>
                <c:pt idx="226">
                  <c:v>0.9591423869133</c:v>
                </c:pt>
                <c:pt idx="227">
                  <c:v>0.40830528736114502</c:v>
                </c:pt>
                <c:pt idx="228">
                  <c:v>0.948705613613129</c:v>
                </c:pt>
                <c:pt idx="229">
                  <c:v>9.3167491257190704E-2</c:v>
                </c:pt>
                <c:pt idx="230">
                  <c:v>0.90401971340179399</c:v>
                </c:pt>
                <c:pt idx="231">
                  <c:v>0.89496618509292603</c:v>
                </c:pt>
                <c:pt idx="232">
                  <c:v>0.108928799629211</c:v>
                </c:pt>
                <c:pt idx="233">
                  <c:v>0.47798800468444802</c:v>
                </c:pt>
                <c:pt idx="234">
                  <c:v>0.40323689579963701</c:v>
                </c:pt>
                <c:pt idx="235">
                  <c:v>0.22132830321788799</c:v>
                </c:pt>
                <c:pt idx="236">
                  <c:v>0.17116180062294001</c:v>
                </c:pt>
                <c:pt idx="237">
                  <c:v>0.22808529436588301</c:v>
                </c:pt>
                <c:pt idx="238">
                  <c:v>0.45655968785286</c:v>
                </c:pt>
                <c:pt idx="239">
                  <c:v>0.37852039933204701</c:v>
                </c:pt>
                <c:pt idx="240">
                  <c:v>0.90568757057189897</c:v>
                </c:pt>
                <c:pt idx="241">
                  <c:v>0.39488458633422902</c:v>
                </c:pt>
                <c:pt idx="242">
                  <c:v>1.27539895474911E-2</c:v>
                </c:pt>
                <c:pt idx="243">
                  <c:v>0.29334959387779203</c:v>
                </c:pt>
                <c:pt idx="244">
                  <c:v>0.87184101343154896</c:v>
                </c:pt>
                <c:pt idx="245">
                  <c:v>0.73888361454009999</c:v>
                </c:pt>
                <c:pt idx="246">
                  <c:v>0.51752907037734996</c:v>
                </c:pt>
                <c:pt idx="247">
                  <c:v>0.165483698248863</c:v>
                </c:pt>
                <c:pt idx="248">
                  <c:v>0.40665519237518299</c:v>
                </c:pt>
                <c:pt idx="249">
                  <c:v>0.93244892358779896</c:v>
                </c:pt>
                <c:pt idx="250">
                  <c:v>0.420307397842407</c:v>
                </c:pt>
                <c:pt idx="251">
                  <c:v>0.16363480687141399</c:v>
                </c:pt>
                <c:pt idx="252">
                  <c:v>0.91539627313613903</c:v>
                </c:pt>
                <c:pt idx="253">
                  <c:v>0.87357497215270996</c:v>
                </c:pt>
                <c:pt idx="254">
                  <c:v>0.82040601968765303</c:v>
                </c:pt>
                <c:pt idx="255">
                  <c:v>0.35770028829574602</c:v>
                </c:pt>
                <c:pt idx="256">
                  <c:v>0.848677277565002</c:v>
                </c:pt>
                <c:pt idx="257">
                  <c:v>0.19183160364627799</c:v>
                </c:pt>
                <c:pt idx="258">
                  <c:v>0.646526098251343</c:v>
                </c:pt>
                <c:pt idx="259">
                  <c:v>0.24637359380721999</c:v>
                </c:pt>
                <c:pt idx="260">
                  <c:v>0.120362602174282</c:v>
                </c:pt>
                <c:pt idx="261">
                  <c:v>0.53052431344985995</c:v>
                </c:pt>
                <c:pt idx="262">
                  <c:v>0.39479869604110701</c:v>
                </c:pt>
                <c:pt idx="263">
                  <c:v>5.5639248341321897E-2</c:v>
                </c:pt>
                <c:pt idx="264">
                  <c:v>0.87922132015228305</c:v>
                </c:pt>
                <c:pt idx="265">
                  <c:v>0.35283660888671903</c:v>
                </c:pt>
                <c:pt idx="266">
                  <c:v>0.756200671195984</c:v>
                </c:pt>
                <c:pt idx="267">
                  <c:v>0.33641821146011402</c:v>
                </c:pt>
                <c:pt idx="268">
                  <c:v>0.92121309041976895</c:v>
                </c:pt>
                <c:pt idx="269">
                  <c:v>0.34506368637085</c:v>
                </c:pt>
                <c:pt idx="270">
                  <c:v>0.34702840447425798</c:v>
                </c:pt>
                <c:pt idx="271">
                  <c:v>0.40401160717010498</c:v>
                </c:pt>
                <c:pt idx="272">
                  <c:v>0.35749059915542603</c:v>
                </c:pt>
                <c:pt idx="273">
                  <c:v>0.88575792312622104</c:v>
                </c:pt>
                <c:pt idx="274">
                  <c:v>0.403320401906967</c:v>
                </c:pt>
                <c:pt idx="275">
                  <c:v>0.23797990381717701</c:v>
                </c:pt>
                <c:pt idx="276">
                  <c:v>0.19422370195388799</c:v>
                </c:pt>
                <c:pt idx="277">
                  <c:v>0.24367140233516699</c:v>
                </c:pt>
                <c:pt idx="278">
                  <c:v>0.75745892524719205</c:v>
                </c:pt>
                <c:pt idx="279">
                  <c:v>0.12877419590950001</c:v>
                </c:pt>
                <c:pt idx="280">
                  <c:v>0.236711800098419</c:v>
                </c:pt>
                <c:pt idx="281">
                  <c:v>0.98531341552734397</c:v>
                </c:pt>
                <c:pt idx="282">
                  <c:v>0.25564810633659402</c:v>
                </c:pt>
                <c:pt idx="283">
                  <c:v>0.94193500280380205</c:v>
                </c:pt>
                <c:pt idx="284">
                  <c:v>0.51087892055511497</c:v>
                </c:pt>
                <c:pt idx="285">
                  <c:v>0.76014482975006104</c:v>
                </c:pt>
                <c:pt idx="286">
                  <c:v>0.145676299929619</c:v>
                </c:pt>
                <c:pt idx="287">
                  <c:v>0.45448139309883101</c:v>
                </c:pt>
                <c:pt idx="288">
                  <c:v>0.164015993475914</c:v>
                </c:pt>
                <c:pt idx="289">
                  <c:v>8.0977782607078594E-2</c:v>
                </c:pt>
                <c:pt idx="290">
                  <c:v>2.0243449136614799E-2</c:v>
                </c:pt>
                <c:pt idx="291">
                  <c:v>0.59929811954498302</c:v>
                </c:pt>
                <c:pt idx="292">
                  <c:v>0.76298499107360795</c:v>
                </c:pt>
                <c:pt idx="293">
                  <c:v>0.37058490514755199</c:v>
                </c:pt>
                <c:pt idx="294">
                  <c:v>0.81858891248703003</c:v>
                </c:pt>
                <c:pt idx="295">
                  <c:v>0.531774282455444</c:v>
                </c:pt>
                <c:pt idx="296">
                  <c:v>0.435366600751877</c:v>
                </c:pt>
                <c:pt idx="297">
                  <c:v>0.358999103307724</c:v>
                </c:pt>
                <c:pt idx="298">
                  <c:v>0.89426749944686901</c:v>
                </c:pt>
                <c:pt idx="299">
                  <c:v>7.2655923664569896E-2</c:v>
                </c:pt>
                <c:pt idx="300">
                  <c:v>0.90008962154388406</c:v>
                </c:pt>
                <c:pt idx="301">
                  <c:v>0.76958328485488903</c:v>
                </c:pt>
                <c:pt idx="302">
                  <c:v>0.44110769033432001</c:v>
                </c:pt>
                <c:pt idx="303">
                  <c:v>0.61408317089080799</c:v>
                </c:pt>
                <c:pt idx="304">
                  <c:v>0.70679962635040305</c:v>
                </c:pt>
                <c:pt idx="305">
                  <c:v>0.27604630589485202</c:v>
                </c:pt>
                <c:pt idx="306">
                  <c:v>0.96058088541030895</c:v>
                </c:pt>
                <c:pt idx="307">
                  <c:v>0.63009989261627197</c:v>
                </c:pt>
                <c:pt idx="308">
                  <c:v>0.55015832185745195</c:v>
                </c:pt>
                <c:pt idx="309">
                  <c:v>0.77526557445526101</c:v>
                </c:pt>
                <c:pt idx="310">
                  <c:v>0.91022622585296598</c:v>
                </c:pt>
                <c:pt idx="311">
                  <c:v>0.27620971202850297</c:v>
                </c:pt>
                <c:pt idx="312">
                  <c:v>0.20574550330638899</c:v>
                </c:pt>
                <c:pt idx="313">
                  <c:v>0.66704952716827404</c:v>
                </c:pt>
                <c:pt idx="314">
                  <c:v>0.49169111251831099</c:v>
                </c:pt>
                <c:pt idx="315">
                  <c:v>0.86235821247100797</c:v>
                </c:pt>
                <c:pt idx="316">
                  <c:v>0.789386987686157</c:v>
                </c:pt>
                <c:pt idx="317">
                  <c:v>0.37481158971786499</c:v>
                </c:pt>
                <c:pt idx="318">
                  <c:v>0.74813848733902</c:v>
                </c:pt>
                <c:pt idx="319">
                  <c:v>0.17972919344902</c:v>
                </c:pt>
                <c:pt idx="320">
                  <c:v>0.96941977739334095</c:v>
                </c:pt>
                <c:pt idx="321">
                  <c:v>0.89515972137451205</c:v>
                </c:pt>
                <c:pt idx="322">
                  <c:v>0.43308919668197599</c:v>
                </c:pt>
                <c:pt idx="323">
                  <c:v>0.85593628883361805</c:v>
                </c:pt>
                <c:pt idx="324">
                  <c:v>0.36792621016502403</c:v>
                </c:pt>
                <c:pt idx="325">
                  <c:v>0.96795439720153797</c:v>
                </c:pt>
                <c:pt idx="326">
                  <c:v>0.92509418725967396</c:v>
                </c:pt>
                <c:pt idx="327">
                  <c:v>0.44806531071662897</c:v>
                </c:pt>
                <c:pt idx="328">
                  <c:v>0.59649789333343495</c:v>
                </c:pt>
                <c:pt idx="329">
                  <c:v>0.70645171403884899</c:v>
                </c:pt>
                <c:pt idx="330">
                  <c:v>0.298529893159866</c:v>
                </c:pt>
                <c:pt idx="331">
                  <c:v>0.74465560913085904</c:v>
                </c:pt>
                <c:pt idx="332">
                  <c:v>0.208303406834602</c:v>
                </c:pt>
                <c:pt idx="333">
                  <c:v>0.67580497264862105</c:v>
                </c:pt>
                <c:pt idx="334">
                  <c:v>0.30454948544502303</c:v>
                </c:pt>
                <c:pt idx="335">
                  <c:v>0.62462800741195701</c:v>
                </c:pt>
                <c:pt idx="336">
                  <c:v>0.65196251869201705</c:v>
                </c:pt>
                <c:pt idx="337">
                  <c:v>0.22498859465122201</c:v>
                </c:pt>
                <c:pt idx="338">
                  <c:v>0.17660909891128501</c:v>
                </c:pt>
                <c:pt idx="339">
                  <c:v>0.38015729188919101</c:v>
                </c:pt>
                <c:pt idx="340">
                  <c:v>0.14685599505901301</c:v>
                </c:pt>
                <c:pt idx="341">
                  <c:v>0.63155448436737105</c:v>
                </c:pt>
                <c:pt idx="342">
                  <c:v>0.98290008306503296</c:v>
                </c:pt>
                <c:pt idx="343">
                  <c:v>0.13043659925460799</c:v>
                </c:pt>
                <c:pt idx="344">
                  <c:v>0.69842517375946001</c:v>
                </c:pt>
                <c:pt idx="345">
                  <c:v>0.66257798671722401</c:v>
                </c:pt>
                <c:pt idx="346">
                  <c:v>0.89752811193466198</c:v>
                </c:pt>
                <c:pt idx="347">
                  <c:v>0.1688462048769</c:v>
                </c:pt>
                <c:pt idx="348">
                  <c:v>0.50634932518005404</c:v>
                </c:pt>
                <c:pt idx="349">
                  <c:v>0.67667162418365501</c:v>
                </c:pt>
                <c:pt idx="350">
                  <c:v>0.422639310359955</c:v>
                </c:pt>
                <c:pt idx="351">
                  <c:v>0.56395322084426902</c:v>
                </c:pt>
                <c:pt idx="352">
                  <c:v>0.33653008937835699</c:v>
                </c:pt>
                <c:pt idx="353">
                  <c:v>0.99826222658157304</c:v>
                </c:pt>
                <c:pt idx="354">
                  <c:v>0.71390247344970703</c:v>
                </c:pt>
                <c:pt idx="355">
                  <c:v>0.75858837366104104</c:v>
                </c:pt>
                <c:pt idx="356">
                  <c:v>0.450563013553619</c:v>
                </c:pt>
                <c:pt idx="357">
                  <c:v>0.83759957551956199</c:v>
                </c:pt>
                <c:pt idx="358">
                  <c:v>0.410504311323166</c:v>
                </c:pt>
                <c:pt idx="359">
                  <c:v>0.24553710222244299</c:v>
                </c:pt>
                <c:pt idx="360">
                  <c:v>0.36963981389999401</c:v>
                </c:pt>
                <c:pt idx="361">
                  <c:v>0.88839071989059404</c:v>
                </c:pt>
                <c:pt idx="362">
                  <c:v>0.44809138774871798</c:v>
                </c:pt>
                <c:pt idx="363">
                  <c:v>0.148224607110023</c:v>
                </c:pt>
                <c:pt idx="364">
                  <c:v>4.4965109555050698E-4</c:v>
                </c:pt>
                <c:pt idx="365">
                  <c:v>0.27014228701591497</c:v>
                </c:pt>
                <c:pt idx="366">
                  <c:v>0.95266562700271595</c:v>
                </c:pt>
                <c:pt idx="367">
                  <c:v>0.72735339403152499</c:v>
                </c:pt>
                <c:pt idx="368">
                  <c:v>0.68812477588653598</c:v>
                </c:pt>
                <c:pt idx="369">
                  <c:v>0.33696830272674599</c:v>
                </c:pt>
                <c:pt idx="370">
                  <c:v>0.60499262809753396</c:v>
                </c:pt>
                <c:pt idx="371">
                  <c:v>0.40397998690605202</c:v>
                </c:pt>
                <c:pt idx="372">
                  <c:v>0.66611361503601096</c:v>
                </c:pt>
                <c:pt idx="373">
                  <c:v>0.55345177650451705</c:v>
                </c:pt>
                <c:pt idx="374">
                  <c:v>0.49699041247367898</c:v>
                </c:pt>
                <c:pt idx="375">
                  <c:v>0.68915468454360995</c:v>
                </c:pt>
                <c:pt idx="376">
                  <c:v>1.69081296771765E-2</c:v>
                </c:pt>
                <c:pt idx="377">
                  <c:v>0.49063980579376198</c:v>
                </c:pt>
                <c:pt idx="378">
                  <c:v>0.41829431056976302</c:v>
                </c:pt>
                <c:pt idx="379">
                  <c:v>0.97463482618331898</c:v>
                </c:pt>
                <c:pt idx="380">
                  <c:v>0.80727428197860696</c:v>
                </c:pt>
                <c:pt idx="381">
                  <c:v>0.76860111951828003</c:v>
                </c:pt>
                <c:pt idx="382">
                  <c:v>0.85887312889099099</c:v>
                </c:pt>
                <c:pt idx="383">
                  <c:v>0.97100967168807995</c:v>
                </c:pt>
                <c:pt idx="384">
                  <c:v>0.99658697843551602</c:v>
                </c:pt>
                <c:pt idx="385">
                  <c:v>0.317349404096603</c:v>
                </c:pt>
                <c:pt idx="386">
                  <c:v>0.87131351232528698</c:v>
                </c:pt>
                <c:pt idx="387">
                  <c:v>0.59342241287231401</c:v>
                </c:pt>
                <c:pt idx="388">
                  <c:v>0.71436762809753396</c:v>
                </c:pt>
                <c:pt idx="389">
                  <c:v>0.84926462173461903</c:v>
                </c:pt>
                <c:pt idx="390">
                  <c:v>0.76245647668838501</c:v>
                </c:pt>
                <c:pt idx="391">
                  <c:v>0.73306727409362804</c:v>
                </c:pt>
                <c:pt idx="392">
                  <c:v>0.92301827669143699</c:v>
                </c:pt>
                <c:pt idx="393">
                  <c:v>0.56082487106323198</c:v>
                </c:pt>
                <c:pt idx="394">
                  <c:v>0.95735770463943504</c:v>
                </c:pt>
                <c:pt idx="395">
                  <c:v>0.93002277612686202</c:v>
                </c:pt>
                <c:pt idx="396">
                  <c:v>0.32586058974266102</c:v>
                </c:pt>
                <c:pt idx="397">
                  <c:v>0.42059800028800998</c:v>
                </c:pt>
                <c:pt idx="398">
                  <c:v>0.461600512266159</c:v>
                </c:pt>
                <c:pt idx="399">
                  <c:v>0.15713390707969699</c:v>
                </c:pt>
                <c:pt idx="400">
                  <c:v>0.37650439143180803</c:v>
                </c:pt>
                <c:pt idx="401">
                  <c:v>0.29130861163139299</c:v>
                </c:pt>
                <c:pt idx="402">
                  <c:v>0.545437812805176</c:v>
                </c:pt>
                <c:pt idx="403">
                  <c:v>0.428401499986649</c:v>
                </c:pt>
                <c:pt idx="404">
                  <c:v>0.268608808517456</c:v>
                </c:pt>
                <c:pt idx="405">
                  <c:v>0.73291617631912198</c:v>
                </c:pt>
                <c:pt idx="406">
                  <c:v>0.357065409421921</c:v>
                </c:pt>
                <c:pt idx="407">
                  <c:v>0.78080832958221402</c:v>
                </c:pt>
                <c:pt idx="408">
                  <c:v>0.62454372644424405</c:v>
                </c:pt>
                <c:pt idx="409">
                  <c:v>0.69616448879241899</c:v>
                </c:pt>
                <c:pt idx="410">
                  <c:v>0.118417300283909</c:v>
                </c:pt>
                <c:pt idx="411">
                  <c:v>0.29632750153541598</c:v>
                </c:pt>
                <c:pt idx="412">
                  <c:v>0.154581993818283</c:v>
                </c:pt>
                <c:pt idx="413">
                  <c:v>0.93684971332550004</c:v>
                </c:pt>
                <c:pt idx="414">
                  <c:v>0.94884067773819003</c:v>
                </c:pt>
                <c:pt idx="415">
                  <c:v>0.25266230106353799</c:v>
                </c:pt>
                <c:pt idx="416">
                  <c:v>0.74206519126892101</c:v>
                </c:pt>
                <c:pt idx="417">
                  <c:v>0.625665783882141</c:v>
                </c:pt>
                <c:pt idx="418">
                  <c:v>0.32021561264991799</c:v>
                </c:pt>
                <c:pt idx="419">
                  <c:v>0.27890259027481101</c:v>
                </c:pt>
                <c:pt idx="420">
                  <c:v>0.30133101344108598</c:v>
                </c:pt>
                <c:pt idx="421">
                  <c:v>0.13508500158786799</c:v>
                </c:pt>
                <c:pt idx="422">
                  <c:v>0.71317422389984098</c:v>
                </c:pt>
                <c:pt idx="423">
                  <c:v>0.777524173259735</c:v>
                </c:pt>
                <c:pt idx="424">
                  <c:v>0.44000568985938998</c:v>
                </c:pt>
                <c:pt idx="425">
                  <c:v>0.40532130002975503</c:v>
                </c:pt>
                <c:pt idx="426">
                  <c:v>0.87444669008255005</c:v>
                </c:pt>
                <c:pt idx="427">
                  <c:v>0.47137489914894098</c:v>
                </c:pt>
                <c:pt idx="428">
                  <c:v>0.17677390575408899</c:v>
                </c:pt>
                <c:pt idx="429">
                  <c:v>0.70179802179336503</c:v>
                </c:pt>
                <c:pt idx="430">
                  <c:v>0.43850478529930098</c:v>
                </c:pt>
                <c:pt idx="431">
                  <c:v>0.49809300899505599</c:v>
                </c:pt>
                <c:pt idx="432">
                  <c:v>1.03405800473411E-4</c:v>
                </c:pt>
                <c:pt idx="433">
                  <c:v>0.34459251165389998</c:v>
                </c:pt>
                <c:pt idx="434">
                  <c:v>0.29998940229415899</c:v>
                </c:pt>
                <c:pt idx="435">
                  <c:v>0.99022531509399403</c:v>
                </c:pt>
                <c:pt idx="436">
                  <c:v>0.75847721099853505</c:v>
                </c:pt>
                <c:pt idx="437">
                  <c:v>0.93719261884689298</c:v>
                </c:pt>
                <c:pt idx="438">
                  <c:v>0.66708368062973</c:v>
                </c:pt>
                <c:pt idx="439">
                  <c:v>0.67536401748657204</c:v>
                </c:pt>
                <c:pt idx="440">
                  <c:v>0.708668112754822</c:v>
                </c:pt>
                <c:pt idx="441">
                  <c:v>0.61900568008422896</c:v>
                </c:pt>
                <c:pt idx="442">
                  <c:v>0.73515212535858199</c:v>
                </c:pt>
                <c:pt idx="443">
                  <c:v>0.28336238861084001</c:v>
                </c:pt>
                <c:pt idx="444">
                  <c:v>0.28448539972305298</c:v>
                </c:pt>
                <c:pt idx="445">
                  <c:v>0.61333441734313998</c:v>
                </c:pt>
                <c:pt idx="446">
                  <c:v>0.54507601261138905</c:v>
                </c:pt>
                <c:pt idx="447">
                  <c:v>6.9964222609996796E-2</c:v>
                </c:pt>
                <c:pt idx="448">
                  <c:v>0.80926007032394398</c:v>
                </c:pt>
                <c:pt idx="449">
                  <c:v>0.92123520374298096</c:v>
                </c:pt>
                <c:pt idx="450">
                  <c:v>0.1495590955019</c:v>
                </c:pt>
                <c:pt idx="451">
                  <c:v>0.95548707246780396</c:v>
                </c:pt>
                <c:pt idx="452">
                  <c:v>0.68596321344375599</c:v>
                </c:pt>
                <c:pt idx="453">
                  <c:v>0.20241369307041199</c:v>
                </c:pt>
                <c:pt idx="454">
                  <c:v>0.488927692174912</c:v>
                </c:pt>
                <c:pt idx="455">
                  <c:v>0.84794527292251598</c:v>
                </c:pt>
                <c:pt idx="456">
                  <c:v>0.25627169013023399</c:v>
                </c:pt>
                <c:pt idx="457">
                  <c:v>0.34561610221862799</c:v>
                </c:pt>
                <c:pt idx="458">
                  <c:v>0.92167729139328003</c:v>
                </c:pt>
                <c:pt idx="459">
                  <c:v>0.48650521039962802</c:v>
                </c:pt>
                <c:pt idx="460">
                  <c:v>0.28234338760375999</c:v>
                </c:pt>
                <c:pt idx="461">
                  <c:v>0.403407603502274</c:v>
                </c:pt>
                <c:pt idx="462">
                  <c:v>0.87072551250457797</c:v>
                </c:pt>
                <c:pt idx="463">
                  <c:v>0.45858821272849998</c:v>
                </c:pt>
                <c:pt idx="464">
                  <c:v>0.97058618068695102</c:v>
                </c:pt>
                <c:pt idx="465">
                  <c:v>0.72459912300109897</c:v>
                </c:pt>
                <c:pt idx="466">
                  <c:v>0.208783194422722</c:v>
                </c:pt>
                <c:pt idx="467">
                  <c:v>0.41218221187591603</c:v>
                </c:pt>
                <c:pt idx="468">
                  <c:v>0.875679612159729</c:v>
                </c:pt>
                <c:pt idx="469">
                  <c:v>0.36296048760414101</c:v>
                </c:pt>
                <c:pt idx="470">
                  <c:v>3.4134360030293499E-3</c:v>
                </c:pt>
                <c:pt idx="471">
                  <c:v>0.46719008684158297</c:v>
                </c:pt>
                <c:pt idx="472">
                  <c:v>0.37377479672431901</c:v>
                </c:pt>
                <c:pt idx="473">
                  <c:v>0.24155630171299</c:v>
                </c:pt>
                <c:pt idx="474">
                  <c:v>0.59316968917846702</c:v>
                </c:pt>
                <c:pt idx="475">
                  <c:v>0.67059308290481601</c:v>
                </c:pt>
                <c:pt idx="476">
                  <c:v>6.0195229947567E-2</c:v>
                </c:pt>
                <c:pt idx="477">
                  <c:v>0.82869958877563499</c:v>
                </c:pt>
                <c:pt idx="478">
                  <c:v>0.98185628652572599</c:v>
                </c:pt>
                <c:pt idx="479">
                  <c:v>0.667258501052856</c:v>
                </c:pt>
                <c:pt idx="480">
                  <c:v>0.38194501399993902</c:v>
                </c:pt>
                <c:pt idx="481">
                  <c:v>0.16648970544338201</c:v>
                </c:pt>
                <c:pt idx="482">
                  <c:v>0.64032328128814697</c:v>
                </c:pt>
                <c:pt idx="483">
                  <c:v>0.99894827604293801</c:v>
                </c:pt>
                <c:pt idx="484">
                  <c:v>0.81190967559814498</c:v>
                </c:pt>
                <c:pt idx="485">
                  <c:v>0.41156318783760099</c:v>
                </c:pt>
                <c:pt idx="486">
                  <c:v>0.60232299566268899</c:v>
                </c:pt>
                <c:pt idx="487">
                  <c:v>0.44880700111389199</c:v>
                </c:pt>
                <c:pt idx="488">
                  <c:v>0.43854668736457803</c:v>
                </c:pt>
                <c:pt idx="489">
                  <c:v>0.65011781454086304</c:v>
                </c:pt>
                <c:pt idx="490">
                  <c:v>0.47358599305152899</c:v>
                </c:pt>
                <c:pt idx="491">
                  <c:v>0.62734591960907005</c:v>
                </c:pt>
                <c:pt idx="492">
                  <c:v>0.37838518619537398</c:v>
                </c:pt>
                <c:pt idx="493">
                  <c:v>0.22229160368442499</c:v>
                </c:pt>
                <c:pt idx="494">
                  <c:v>2.3887269198894501E-2</c:v>
                </c:pt>
                <c:pt idx="495">
                  <c:v>0.61954808235168501</c:v>
                </c:pt>
                <c:pt idx="496">
                  <c:v>0.79476428031921398</c:v>
                </c:pt>
                <c:pt idx="497">
                  <c:v>0.28357928991317699</c:v>
                </c:pt>
                <c:pt idx="498">
                  <c:v>0.39646020531654402</c:v>
                </c:pt>
                <c:pt idx="499">
                  <c:v>0.58248960971832298</c:v>
                </c:pt>
                <c:pt idx="500">
                  <c:v>0.48118078708648698</c:v>
                </c:pt>
                <c:pt idx="501">
                  <c:v>0.29764801263809199</c:v>
                </c:pt>
                <c:pt idx="502">
                  <c:v>0.99678397178649902</c:v>
                </c:pt>
                <c:pt idx="503">
                  <c:v>0.12786279618740101</c:v>
                </c:pt>
                <c:pt idx="504">
                  <c:v>0.36715629696846003</c:v>
                </c:pt>
                <c:pt idx="505">
                  <c:v>0.94985711574554399</c:v>
                </c:pt>
                <c:pt idx="506">
                  <c:v>0.200621202588081</c:v>
                </c:pt>
                <c:pt idx="507">
                  <c:v>0.43851140141487099</c:v>
                </c:pt>
                <c:pt idx="508">
                  <c:v>0.39563441276550299</c:v>
                </c:pt>
                <c:pt idx="509">
                  <c:v>0.70135581493377697</c:v>
                </c:pt>
                <c:pt idx="510">
                  <c:v>0.43293780088424699</c:v>
                </c:pt>
                <c:pt idx="511">
                  <c:v>0.20892579853534701</c:v>
                </c:pt>
                <c:pt idx="512">
                  <c:v>0.86547738313674905</c:v>
                </c:pt>
                <c:pt idx="513">
                  <c:v>0.163378700613976</c:v>
                </c:pt>
                <c:pt idx="514">
                  <c:v>0.274928689002991</c:v>
                </c:pt>
                <c:pt idx="515">
                  <c:v>0.948064625263214</c:v>
                </c:pt>
                <c:pt idx="516">
                  <c:v>0.170191094279289</c:v>
                </c:pt>
                <c:pt idx="517">
                  <c:v>0.19658260047435799</c:v>
                </c:pt>
                <c:pt idx="518">
                  <c:v>0.41703620553016701</c:v>
                </c:pt>
                <c:pt idx="519">
                  <c:v>0.853565514087677</c:v>
                </c:pt>
                <c:pt idx="520">
                  <c:v>0.89718502759933505</c:v>
                </c:pt>
                <c:pt idx="521">
                  <c:v>0.42117479443550099</c:v>
                </c:pt>
                <c:pt idx="522">
                  <c:v>0.26517340540885898</c:v>
                </c:pt>
                <c:pt idx="523">
                  <c:v>0.404671311378479</c:v>
                </c:pt>
                <c:pt idx="524">
                  <c:v>0.38399550318718001</c:v>
                </c:pt>
                <c:pt idx="525">
                  <c:v>0.29259169101715099</c:v>
                </c:pt>
                <c:pt idx="526">
                  <c:v>0.36322951316833502</c:v>
                </c:pt>
                <c:pt idx="527">
                  <c:v>0.29009118676185602</c:v>
                </c:pt>
                <c:pt idx="528">
                  <c:v>0.40869191288948098</c:v>
                </c:pt>
                <c:pt idx="529">
                  <c:v>0.18080329895019501</c:v>
                </c:pt>
                <c:pt idx="530">
                  <c:v>0.82048952579498302</c:v>
                </c:pt>
                <c:pt idx="531">
                  <c:v>0.36876580119133001</c:v>
                </c:pt>
                <c:pt idx="532">
                  <c:v>0.82526791095733598</c:v>
                </c:pt>
                <c:pt idx="533">
                  <c:v>0.60205161571502697</c:v>
                </c:pt>
                <c:pt idx="534">
                  <c:v>0.64727652072906505</c:v>
                </c:pt>
                <c:pt idx="535">
                  <c:v>3.5320971161127097E-2</c:v>
                </c:pt>
                <c:pt idx="536">
                  <c:v>0.382120311260223</c:v>
                </c:pt>
                <c:pt idx="537">
                  <c:v>9.5528416335582705E-2</c:v>
                </c:pt>
                <c:pt idx="538">
                  <c:v>0.80378878116607699</c:v>
                </c:pt>
                <c:pt idx="539">
                  <c:v>0.22453840076923401</c:v>
                </c:pt>
                <c:pt idx="540">
                  <c:v>0.94661861658096302</c:v>
                </c:pt>
                <c:pt idx="541">
                  <c:v>0.98545247316360496</c:v>
                </c:pt>
                <c:pt idx="542">
                  <c:v>0.767672419548035</c:v>
                </c:pt>
                <c:pt idx="543">
                  <c:v>0.89316922426223799</c:v>
                </c:pt>
                <c:pt idx="544">
                  <c:v>0.51208287477493297</c:v>
                </c:pt>
                <c:pt idx="545">
                  <c:v>0.98136162757873502</c:v>
                </c:pt>
                <c:pt idx="546">
                  <c:v>0.27729010581970198</c:v>
                </c:pt>
                <c:pt idx="547">
                  <c:v>0.85804778337478604</c:v>
                </c:pt>
                <c:pt idx="548">
                  <c:v>0.62413352727890004</c:v>
                </c:pt>
                <c:pt idx="549">
                  <c:v>0.53133028745651201</c:v>
                </c:pt>
                <c:pt idx="550">
                  <c:v>0.860850989818573</c:v>
                </c:pt>
                <c:pt idx="551">
                  <c:v>0.28262218832969699</c:v>
                </c:pt>
                <c:pt idx="552">
                  <c:v>0.164789393544197</c:v>
                </c:pt>
                <c:pt idx="553">
                  <c:v>0.29002699255943298</c:v>
                </c:pt>
                <c:pt idx="554">
                  <c:v>5.87564595043659E-2</c:v>
                </c:pt>
                <c:pt idx="555">
                  <c:v>0.21418850123882299</c:v>
                </c:pt>
                <c:pt idx="556">
                  <c:v>0.532512307167053</c:v>
                </c:pt>
                <c:pt idx="557">
                  <c:v>0.386503785848618</c:v>
                </c:pt>
                <c:pt idx="558">
                  <c:v>0.99251669645309404</c:v>
                </c:pt>
                <c:pt idx="559">
                  <c:v>0.56984752416610696</c:v>
                </c:pt>
                <c:pt idx="560">
                  <c:v>0.41343709826469399</c:v>
                </c:pt>
                <c:pt idx="561">
                  <c:v>0.98801732063293501</c:v>
                </c:pt>
                <c:pt idx="562">
                  <c:v>0.67992001771926902</c:v>
                </c:pt>
                <c:pt idx="563">
                  <c:v>0.715260028839111</c:v>
                </c:pt>
                <c:pt idx="564">
                  <c:v>0.32598510384559598</c:v>
                </c:pt>
                <c:pt idx="565">
                  <c:v>0.63257569074630704</c:v>
                </c:pt>
                <c:pt idx="566">
                  <c:v>0.59775757789611805</c:v>
                </c:pt>
                <c:pt idx="567">
                  <c:v>0.753001809120178</c:v>
                </c:pt>
                <c:pt idx="568">
                  <c:v>0.89892882108688399</c:v>
                </c:pt>
                <c:pt idx="569">
                  <c:v>0.81005710363388095</c:v>
                </c:pt>
                <c:pt idx="570">
                  <c:v>0.65124088525772095</c:v>
                </c:pt>
                <c:pt idx="571">
                  <c:v>0.99511337280273404</c:v>
                </c:pt>
                <c:pt idx="572">
                  <c:v>0.11084009706974</c:v>
                </c:pt>
                <c:pt idx="573">
                  <c:v>2.6782780885696401E-2</c:v>
                </c:pt>
                <c:pt idx="574">
                  <c:v>0.69241291284561202</c:v>
                </c:pt>
                <c:pt idx="575">
                  <c:v>0.90772831439971902</c:v>
                </c:pt>
                <c:pt idx="576">
                  <c:v>0.60353368520736705</c:v>
                </c:pt>
                <c:pt idx="577">
                  <c:v>0.266444712877274</c:v>
                </c:pt>
                <c:pt idx="578">
                  <c:v>0.82945370674133301</c:v>
                </c:pt>
                <c:pt idx="579">
                  <c:v>0.90706151723861705</c:v>
                </c:pt>
                <c:pt idx="580">
                  <c:v>0.71949231624603305</c:v>
                </c:pt>
                <c:pt idx="581">
                  <c:v>0.51943480968475297</c:v>
                </c:pt>
                <c:pt idx="582">
                  <c:v>0.95674908161163297</c:v>
                </c:pt>
                <c:pt idx="583">
                  <c:v>0.101929396390915</c:v>
                </c:pt>
                <c:pt idx="584">
                  <c:v>0.31393268704414401</c:v>
                </c:pt>
                <c:pt idx="585">
                  <c:v>0.43922218680381803</c:v>
                </c:pt>
                <c:pt idx="586">
                  <c:v>0.28329870104789701</c:v>
                </c:pt>
                <c:pt idx="587">
                  <c:v>0.83998131752014205</c:v>
                </c:pt>
                <c:pt idx="588">
                  <c:v>0.178986400365829</c:v>
                </c:pt>
                <c:pt idx="589">
                  <c:v>0.40093839168548601</c:v>
                </c:pt>
                <c:pt idx="590">
                  <c:v>0.55815678834915206</c:v>
                </c:pt>
                <c:pt idx="591">
                  <c:v>0.32822299003601102</c:v>
                </c:pt>
                <c:pt idx="592">
                  <c:v>0.87867927551269498</c:v>
                </c:pt>
                <c:pt idx="593">
                  <c:v>0.80255818367004395</c:v>
                </c:pt>
                <c:pt idx="594">
                  <c:v>0.168341904878616</c:v>
                </c:pt>
                <c:pt idx="595">
                  <c:v>0.39291960000991799</c:v>
                </c:pt>
                <c:pt idx="596">
                  <c:v>0.78760719299316395</c:v>
                </c:pt>
                <c:pt idx="597">
                  <c:v>0.80963951349258401</c:v>
                </c:pt>
                <c:pt idx="598">
                  <c:v>0.85814952850341797</c:v>
                </c:pt>
                <c:pt idx="599">
                  <c:v>0.66436958312988303</c:v>
                </c:pt>
                <c:pt idx="600">
                  <c:v>0.26400789618492099</c:v>
                </c:pt>
                <c:pt idx="601">
                  <c:v>0.566600501537323</c:v>
                </c:pt>
                <c:pt idx="602">
                  <c:v>0.95430201292037997</c:v>
                </c:pt>
                <c:pt idx="603">
                  <c:v>0.919386327266693</c:v>
                </c:pt>
                <c:pt idx="604">
                  <c:v>0.30332058668136602</c:v>
                </c:pt>
                <c:pt idx="605">
                  <c:v>0.44771298766136203</c:v>
                </c:pt>
                <c:pt idx="606">
                  <c:v>0.558904409408569</c:v>
                </c:pt>
                <c:pt idx="607">
                  <c:v>0.698103487491608</c:v>
                </c:pt>
                <c:pt idx="608">
                  <c:v>1.7301149666309398E-2</c:v>
                </c:pt>
                <c:pt idx="609">
                  <c:v>0.91912770271301303</c:v>
                </c:pt>
                <c:pt idx="610">
                  <c:v>0.90053081512451205</c:v>
                </c:pt>
                <c:pt idx="611">
                  <c:v>0.38487470149993902</c:v>
                </c:pt>
                <c:pt idx="612">
                  <c:v>0.74013358354568504</c:v>
                </c:pt>
                <c:pt idx="613">
                  <c:v>0.63472598791122403</c:v>
                </c:pt>
                <c:pt idx="614">
                  <c:v>0.318230390548706</c:v>
                </c:pt>
                <c:pt idx="615">
                  <c:v>0.90558207035064697</c:v>
                </c:pt>
                <c:pt idx="616">
                  <c:v>0.81672888994216897</c:v>
                </c:pt>
                <c:pt idx="617">
                  <c:v>0.45198521018028298</c:v>
                </c:pt>
                <c:pt idx="618">
                  <c:v>0.28107228875160201</c:v>
                </c:pt>
                <c:pt idx="619">
                  <c:v>0.85783779621124301</c:v>
                </c:pt>
                <c:pt idx="620">
                  <c:v>0.39998620748519897</c:v>
                </c:pt>
                <c:pt idx="621">
                  <c:v>0.46899369359016402</c:v>
                </c:pt>
                <c:pt idx="622">
                  <c:v>0.71327739953994795</c:v>
                </c:pt>
                <c:pt idx="623">
                  <c:v>0.52738422155380205</c:v>
                </c:pt>
                <c:pt idx="624">
                  <c:v>0.79626017808914196</c:v>
                </c:pt>
                <c:pt idx="625">
                  <c:v>0.54881727695465099</c:v>
                </c:pt>
                <c:pt idx="626">
                  <c:v>0.80050009489059404</c:v>
                </c:pt>
                <c:pt idx="627">
                  <c:v>0.88900017738342296</c:v>
                </c:pt>
                <c:pt idx="628">
                  <c:v>0.56351447105407704</c:v>
                </c:pt>
                <c:pt idx="629">
                  <c:v>0.96564418077468905</c:v>
                </c:pt>
                <c:pt idx="630">
                  <c:v>0.25140058994293202</c:v>
                </c:pt>
                <c:pt idx="631">
                  <c:v>0.135437101125717</c:v>
                </c:pt>
                <c:pt idx="632">
                  <c:v>0.97404497861862205</c:v>
                </c:pt>
                <c:pt idx="633">
                  <c:v>0.93992030620574996</c:v>
                </c:pt>
                <c:pt idx="634">
                  <c:v>0.83136862516403198</c:v>
                </c:pt>
                <c:pt idx="635">
                  <c:v>0.51962518692016602</c:v>
                </c:pt>
                <c:pt idx="636">
                  <c:v>0.467031210660934</c:v>
                </c:pt>
                <c:pt idx="637">
                  <c:v>0.81791847944259599</c:v>
                </c:pt>
                <c:pt idx="638">
                  <c:v>0.459790289402008</c:v>
                </c:pt>
                <c:pt idx="639">
                  <c:v>0.66391438245773304</c:v>
                </c:pt>
                <c:pt idx="640">
                  <c:v>0.67280620336532604</c:v>
                </c:pt>
                <c:pt idx="641">
                  <c:v>0.78543907403945901</c:v>
                </c:pt>
                <c:pt idx="642">
                  <c:v>0.56389027833938599</c:v>
                </c:pt>
                <c:pt idx="643">
                  <c:v>0.95286172628402699</c:v>
                </c:pt>
                <c:pt idx="644">
                  <c:v>0.89156210422515902</c:v>
                </c:pt>
                <c:pt idx="645">
                  <c:v>0.26872649788856501</c:v>
                </c:pt>
                <c:pt idx="646">
                  <c:v>0.97196620702743497</c:v>
                </c:pt>
                <c:pt idx="647">
                  <c:v>0.93664199113845803</c:v>
                </c:pt>
                <c:pt idx="648">
                  <c:v>0.67315560579299905</c:v>
                </c:pt>
                <c:pt idx="649">
                  <c:v>0.22677589952945701</c:v>
                </c:pt>
                <c:pt idx="650">
                  <c:v>0.15121409296989399</c:v>
                </c:pt>
                <c:pt idx="651">
                  <c:v>0.51114642620086703</c:v>
                </c:pt>
                <c:pt idx="652">
                  <c:v>0.95868128538131703</c:v>
                </c:pt>
                <c:pt idx="653">
                  <c:v>0.64683020114898704</c:v>
                </c:pt>
                <c:pt idx="654">
                  <c:v>0.60199397802352905</c:v>
                </c:pt>
                <c:pt idx="655">
                  <c:v>0.42424580454826399</c:v>
                </c:pt>
                <c:pt idx="656">
                  <c:v>0.27897208929061901</c:v>
                </c:pt>
                <c:pt idx="657">
                  <c:v>0.36375129222869901</c:v>
                </c:pt>
                <c:pt idx="658">
                  <c:v>0.45450368523597701</c:v>
                </c:pt>
                <c:pt idx="659">
                  <c:v>0.93105310201644897</c:v>
                </c:pt>
                <c:pt idx="660">
                  <c:v>0.66331452131271396</c:v>
                </c:pt>
                <c:pt idx="661">
                  <c:v>0.404188603162766</c:v>
                </c:pt>
                <c:pt idx="662">
                  <c:v>7.2513192892074599E-2</c:v>
                </c:pt>
                <c:pt idx="663">
                  <c:v>0.265989899635315</c:v>
                </c:pt>
                <c:pt idx="664">
                  <c:v>0.42914059758186301</c:v>
                </c:pt>
                <c:pt idx="665">
                  <c:v>0.85138171911239602</c:v>
                </c:pt>
                <c:pt idx="666">
                  <c:v>0.44312331080436701</c:v>
                </c:pt>
                <c:pt idx="667">
                  <c:v>0.73969912528991699</c:v>
                </c:pt>
                <c:pt idx="668">
                  <c:v>0.654599189758301</c:v>
                </c:pt>
                <c:pt idx="669">
                  <c:v>0.51787447929382302</c:v>
                </c:pt>
                <c:pt idx="670">
                  <c:v>0.93913322687149003</c:v>
                </c:pt>
                <c:pt idx="671">
                  <c:v>0.29396989941597002</c:v>
                </c:pt>
                <c:pt idx="672">
                  <c:v>0.27793389558792098</c:v>
                </c:pt>
                <c:pt idx="673">
                  <c:v>0.72980338335037198</c:v>
                </c:pt>
                <c:pt idx="674">
                  <c:v>0.87501478195190396</c:v>
                </c:pt>
                <c:pt idx="675">
                  <c:v>0.54523587226867698</c:v>
                </c:pt>
                <c:pt idx="676">
                  <c:v>0.221181094646454</c:v>
                </c:pt>
                <c:pt idx="677">
                  <c:v>0.32666519284248402</c:v>
                </c:pt>
                <c:pt idx="678">
                  <c:v>0.37518939375877403</c:v>
                </c:pt>
                <c:pt idx="679">
                  <c:v>0.59011447429657005</c:v>
                </c:pt>
                <c:pt idx="680">
                  <c:v>0.45404779911041299</c:v>
                </c:pt>
                <c:pt idx="681">
                  <c:v>0.86752372980117798</c:v>
                </c:pt>
                <c:pt idx="682">
                  <c:v>0.35505521297454801</c:v>
                </c:pt>
                <c:pt idx="683">
                  <c:v>0.774455726146698</c:v>
                </c:pt>
                <c:pt idx="684">
                  <c:v>0.17901909351348899</c:v>
                </c:pt>
                <c:pt idx="685">
                  <c:v>0.79426592588424705</c:v>
                </c:pt>
                <c:pt idx="686">
                  <c:v>0.93265527486801103</c:v>
                </c:pt>
                <c:pt idx="687">
                  <c:v>0.54728257656097401</c:v>
                </c:pt>
                <c:pt idx="688">
                  <c:v>0.31682410836219799</c:v>
                </c:pt>
                <c:pt idx="689">
                  <c:v>0.60914492607116699</c:v>
                </c:pt>
                <c:pt idx="690">
                  <c:v>0.54079312086105302</c:v>
                </c:pt>
                <c:pt idx="691">
                  <c:v>0.99096792936325095</c:v>
                </c:pt>
                <c:pt idx="692">
                  <c:v>0.76293879747390703</c:v>
                </c:pt>
                <c:pt idx="693">
                  <c:v>0.55159121751785301</c:v>
                </c:pt>
                <c:pt idx="694">
                  <c:v>9.2401122674346003E-4</c:v>
                </c:pt>
                <c:pt idx="695">
                  <c:v>0.83576631546020497</c:v>
                </c:pt>
                <c:pt idx="696">
                  <c:v>0.679584920406342</c:v>
                </c:pt>
                <c:pt idx="697">
                  <c:v>0.58913248777389504</c:v>
                </c:pt>
                <c:pt idx="698">
                  <c:v>0.62483328580856301</c:v>
                </c:pt>
                <c:pt idx="699">
                  <c:v>0.95802652835845903</c:v>
                </c:pt>
                <c:pt idx="700">
                  <c:v>0.105199299752712</c:v>
                </c:pt>
                <c:pt idx="701">
                  <c:v>0.51036727428436302</c:v>
                </c:pt>
                <c:pt idx="702">
                  <c:v>0.83578801155090299</c:v>
                </c:pt>
                <c:pt idx="703">
                  <c:v>0.40623599290847801</c:v>
                </c:pt>
                <c:pt idx="704">
                  <c:v>0.50364631414413497</c:v>
                </c:pt>
                <c:pt idx="705">
                  <c:v>0.37648609280586198</c:v>
                </c:pt>
                <c:pt idx="706">
                  <c:v>0.411156386137009</c:v>
                </c:pt>
                <c:pt idx="707">
                  <c:v>0.64667671918868996</c:v>
                </c:pt>
                <c:pt idx="708">
                  <c:v>0.82087039947509799</c:v>
                </c:pt>
                <c:pt idx="709">
                  <c:v>0.85952889919280995</c:v>
                </c:pt>
                <c:pt idx="710">
                  <c:v>0.46054530143737799</c:v>
                </c:pt>
                <c:pt idx="711">
                  <c:v>0.81375217437744096</c:v>
                </c:pt>
                <c:pt idx="712">
                  <c:v>0.16874030232429499</c:v>
                </c:pt>
                <c:pt idx="713">
                  <c:v>0.68374967575073198</c:v>
                </c:pt>
                <c:pt idx="714">
                  <c:v>0.72799032926559404</c:v>
                </c:pt>
                <c:pt idx="715">
                  <c:v>0.90118902921676602</c:v>
                </c:pt>
                <c:pt idx="716">
                  <c:v>0.50887888669967696</c:v>
                </c:pt>
                <c:pt idx="717">
                  <c:v>0.56514340639114402</c:v>
                </c:pt>
                <c:pt idx="718">
                  <c:v>0.35351181030273399</c:v>
                </c:pt>
                <c:pt idx="719">
                  <c:v>0.62023341655731201</c:v>
                </c:pt>
                <c:pt idx="720">
                  <c:v>0.95878148078918501</c:v>
                </c:pt>
                <c:pt idx="721">
                  <c:v>0.64224678277969405</c:v>
                </c:pt>
                <c:pt idx="722">
                  <c:v>0.77466732263565097</c:v>
                </c:pt>
                <c:pt idx="723">
                  <c:v>0.30952671170234702</c:v>
                </c:pt>
                <c:pt idx="724">
                  <c:v>0.84823662042617798</c:v>
                </c:pt>
                <c:pt idx="725">
                  <c:v>0.88552457094192505</c:v>
                </c:pt>
                <c:pt idx="726">
                  <c:v>0.59159332513809204</c:v>
                </c:pt>
                <c:pt idx="727">
                  <c:v>5.9947051107883502E-2</c:v>
                </c:pt>
                <c:pt idx="728">
                  <c:v>0.843716681003571</c:v>
                </c:pt>
                <c:pt idx="729">
                  <c:v>0.39115780591964699</c:v>
                </c:pt>
                <c:pt idx="730">
                  <c:v>0.42082038521766701</c:v>
                </c:pt>
                <c:pt idx="731">
                  <c:v>0.50316131114959695</c:v>
                </c:pt>
                <c:pt idx="732">
                  <c:v>0.50902950763702404</c:v>
                </c:pt>
                <c:pt idx="733">
                  <c:v>0.641537725925446</c:v>
                </c:pt>
                <c:pt idx="734">
                  <c:v>0.60330718755722001</c:v>
                </c:pt>
                <c:pt idx="735">
                  <c:v>0.51654350757598899</c:v>
                </c:pt>
                <c:pt idx="736">
                  <c:v>0.97625011205673196</c:v>
                </c:pt>
                <c:pt idx="737">
                  <c:v>0.56825482845306396</c:v>
                </c:pt>
                <c:pt idx="738">
                  <c:v>0.58925497531890902</c:v>
                </c:pt>
                <c:pt idx="739">
                  <c:v>0.39968198537826499</c:v>
                </c:pt>
                <c:pt idx="740">
                  <c:v>0.45001751184463501</c:v>
                </c:pt>
                <c:pt idx="741">
                  <c:v>0.49648278951644897</c:v>
                </c:pt>
                <c:pt idx="742">
                  <c:v>0.88120162487029996</c:v>
                </c:pt>
                <c:pt idx="743">
                  <c:v>0.614684998989105</c:v>
                </c:pt>
                <c:pt idx="744">
                  <c:v>0.65505111217498802</c:v>
                </c:pt>
                <c:pt idx="745">
                  <c:v>0.75711691379547097</c:v>
                </c:pt>
                <c:pt idx="746">
                  <c:v>0.60731172561645497</c:v>
                </c:pt>
                <c:pt idx="747">
                  <c:v>0.81094712018966697</c:v>
                </c:pt>
                <c:pt idx="748">
                  <c:v>0.33631598949432401</c:v>
                </c:pt>
                <c:pt idx="749">
                  <c:v>0.81782788038253795</c:v>
                </c:pt>
                <c:pt idx="750">
                  <c:v>0.57410180568695102</c:v>
                </c:pt>
                <c:pt idx="751">
                  <c:v>0.232292205095291</c:v>
                </c:pt>
                <c:pt idx="752">
                  <c:v>0.69180077314376798</c:v>
                </c:pt>
                <c:pt idx="753">
                  <c:v>0.54373580217361495</c:v>
                </c:pt>
                <c:pt idx="754">
                  <c:v>0.36698389053344699</c:v>
                </c:pt>
                <c:pt idx="755">
                  <c:v>0.59164482355117798</c:v>
                </c:pt>
                <c:pt idx="756">
                  <c:v>0.40126350522041299</c:v>
                </c:pt>
                <c:pt idx="757">
                  <c:v>0.60327887535095204</c:v>
                </c:pt>
                <c:pt idx="758">
                  <c:v>0.85846978425979603</c:v>
                </c:pt>
                <c:pt idx="759">
                  <c:v>0.59286582469940197</c:v>
                </c:pt>
                <c:pt idx="760">
                  <c:v>0.57644027471542403</c:v>
                </c:pt>
                <c:pt idx="761">
                  <c:v>0.34256228804588301</c:v>
                </c:pt>
                <c:pt idx="762">
                  <c:v>0.78512698411941495</c:v>
                </c:pt>
                <c:pt idx="763">
                  <c:v>0.73737508058547996</c:v>
                </c:pt>
                <c:pt idx="764">
                  <c:v>0.68074488639831499</c:v>
                </c:pt>
                <c:pt idx="765">
                  <c:v>0.18527899682521801</c:v>
                </c:pt>
                <c:pt idx="766">
                  <c:v>0.92913401126861594</c:v>
                </c:pt>
                <c:pt idx="767">
                  <c:v>0.76291841268539395</c:v>
                </c:pt>
                <c:pt idx="768">
                  <c:v>0.37601640820503202</c:v>
                </c:pt>
                <c:pt idx="769">
                  <c:v>0.965861916542053</c:v>
                </c:pt>
                <c:pt idx="770">
                  <c:v>0.33482059836387601</c:v>
                </c:pt>
                <c:pt idx="771">
                  <c:v>0.84606748819351196</c:v>
                </c:pt>
                <c:pt idx="772">
                  <c:v>0.74304252862930298</c:v>
                </c:pt>
                <c:pt idx="773">
                  <c:v>0.51619672775268599</c:v>
                </c:pt>
                <c:pt idx="774">
                  <c:v>0.69105982780456499</c:v>
                </c:pt>
                <c:pt idx="775">
                  <c:v>0.47263330221176098</c:v>
                </c:pt>
                <c:pt idx="776">
                  <c:v>0.57185757160186801</c:v>
                </c:pt>
                <c:pt idx="777">
                  <c:v>0.55445528030395497</c:v>
                </c:pt>
                <c:pt idx="778">
                  <c:v>0.58441138267517101</c:v>
                </c:pt>
                <c:pt idx="779">
                  <c:v>0.801225185394287</c:v>
                </c:pt>
                <c:pt idx="780">
                  <c:v>0.64325529336929299</c:v>
                </c:pt>
                <c:pt idx="781">
                  <c:v>0.656252682209015</c:v>
                </c:pt>
                <c:pt idx="782">
                  <c:v>0.53494590520858798</c:v>
                </c:pt>
                <c:pt idx="783">
                  <c:v>0.77730417251586903</c:v>
                </c:pt>
                <c:pt idx="784">
                  <c:v>0.62304717302322399</c:v>
                </c:pt>
                <c:pt idx="785">
                  <c:v>0.87603020668029796</c:v>
                </c:pt>
                <c:pt idx="786">
                  <c:v>0.83354508876800504</c:v>
                </c:pt>
                <c:pt idx="787">
                  <c:v>0.85172587633132901</c:v>
                </c:pt>
                <c:pt idx="788">
                  <c:v>0.50729799270629905</c:v>
                </c:pt>
                <c:pt idx="789">
                  <c:v>0.40580341219902</c:v>
                </c:pt>
                <c:pt idx="790">
                  <c:v>0.93596398830413796</c:v>
                </c:pt>
                <c:pt idx="791">
                  <c:v>0.84297448396682695</c:v>
                </c:pt>
                <c:pt idx="792">
                  <c:v>0.65129917860031095</c:v>
                </c:pt>
                <c:pt idx="793">
                  <c:v>0.55737251043319702</c:v>
                </c:pt>
                <c:pt idx="794">
                  <c:v>0.97903352975845304</c:v>
                </c:pt>
                <c:pt idx="795">
                  <c:v>0.87665760517120395</c:v>
                </c:pt>
                <c:pt idx="796">
                  <c:v>0.50160998106002797</c:v>
                </c:pt>
                <c:pt idx="797">
                  <c:v>0.80595701932907104</c:v>
                </c:pt>
                <c:pt idx="798">
                  <c:v>0.66332691907882702</c:v>
                </c:pt>
                <c:pt idx="799">
                  <c:v>0.93657201528549205</c:v>
                </c:pt>
                <c:pt idx="800">
                  <c:v>0.85885000228881803</c:v>
                </c:pt>
                <c:pt idx="801">
                  <c:v>0.46427720785141002</c:v>
                </c:pt>
                <c:pt idx="802">
                  <c:v>0.48465821146964999</c:v>
                </c:pt>
                <c:pt idx="803">
                  <c:v>0.87503391504287698</c:v>
                </c:pt>
                <c:pt idx="804">
                  <c:v>0.27166038751602201</c:v>
                </c:pt>
                <c:pt idx="805">
                  <c:v>0.326481103897095</c:v>
                </c:pt>
                <c:pt idx="806">
                  <c:v>0.68393611907958995</c:v>
                </c:pt>
                <c:pt idx="807">
                  <c:v>0.82758659124374401</c:v>
                </c:pt>
                <c:pt idx="808">
                  <c:v>0.23354209959507</c:v>
                </c:pt>
                <c:pt idx="809">
                  <c:v>0.15773120522499101</c:v>
                </c:pt>
                <c:pt idx="810">
                  <c:v>0.50588619709014904</c:v>
                </c:pt>
                <c:pt idx="811">
                  <c:v>0.47828361392021201</c:v>
                </c:pt>
                <c:pt idx="812">
                  <c:v>0.84891408681869496</c:v>
                </c:pt>
                <c:pt idx="813">
                  <c:v>0.55227297544479403</c:v>
                </c:pt>
                <c:pt idx="814">
                  <c:v>0.98916178941726696</c:v>
                </c:pt>
                <c:pt idx="815">
                  <c:v>0.13683409988880199</c:v>
                </c:pt>
                <c:pt idx="816">
                  <c:v>0.91893488168716397</c:v>
                </c:pt>
                <c:pt idx="817">
                  <c:v>0.63304597139358498</c:v>
                </c:pt>
                <c:pt idx="818">
                  <c:v>0.82366901636123702</c:v>
                </c:pt>
                <c:pt idx="819">
                  <c:v>0.78884637355804399</c:v>
                </c:pt>
                <c:pt idx="820">
                  <c:v>0.385323286056519</c:v>
                </c:pt>
                <c:pt idx="821">
                  <c:v>0.86945992708206199</c:v>
                </c:pt>
                <c:pt idx="822">
                  <c:v>0.706124007701874</c:v>
                </c:pt>
                <c:pt idx="823">
                  <c:v>0.63952732086181596</c:v>
                </c:pt>
                <c:pt idx="824">
                  <c:v>0.96895271539688099</c:v>
                </c:pt>
                <c:pt idx="825">
                  <c:v>0.64058309793472301</c:v>
                </c:pt>
                <c:pt idx="826">
                  <c:v>0.38596719503402699</c:v>
                </c:pt>
                <c:pt idx="827">
                  <c:v>0.97842991352081299</c:v>
                </c:pt>
                <c:pt idx="828">
                  <c:v>0.964211106300354</c:v>
                </c:pt>
                <c:pt idx="829">
                  <c:v>0.64743781089782704</c:v>
                </c:pt>
                <c:pt idx="830">
                  <c:v>0.35397690534591703</c:v>
                </c:pt>
                <c:pt idx="831">
                  <c:v>0.52191567420959495</c:v>
                </c:pt>
                <c:pt idx="832">
                  <c:v>0.46400979161262501</c:v>
                </c:pt>
                <c:pt idx="833">
                  <c:v>0.67956632375717196</c:v>
                </c:pt>
                <c:pt idx="834">
                  <c:v>0.81489187479019198</c:v>
                </c:pt>
                <c:pt idx="835">
                  <c:v>0.381669491529465</c:v>
                </c:pt>
                <c:pt idx="836">
                  <c:v>0.36444771289825401</c:v>
                </c:pt>
                <c:pt idx="837">
                  <c:v>0.76032078266143799</c:v>
                </c:pt>
                <c:pt idx="838">
                  <c:v>0.86655789613723799</c:v>
                </c:pt>
                <c:pt idx="839">
                  <c:v>0.75741201639175404</c:v>
                </c:pt>
                <c:pt idx="840">
                  <c:v>0.83944457769393899</c:v>
                </c:pt>
                <c:pt idx="841">
                  <c:v>4.7709657810628397E-3</c:v>
                </c:pt>
                <c:pt idx="842">
                  <c:v>0.43207928538322399</c:v>
                </c:pt>
                <c:pt idx="843">
                  <c:v>0.26848709583282498</c:v>
                </c:pt>
                <c:pt idx="844">
                  <c:v>0.43517118692398099</c:v>
                </c:pt>
                <c:pt idx="845">
                  <c:v>0.35680130124092102</c:v>
                </c:pt>
                <c:pt idx="846">
                  <c:v>0.37116420269012501</c:v>
                </c:pt>
                <c:pt idx="847">
                  <c:v>0.97882592678070102</c:v>
                </c:pt>
                <c:pt idx="848">
                  <c:v>0.68525069952011097</c:v>
                </c:pt>
                <c:pt idx="849">
                  <c:v>0.21594339609146099</c:v>
                </c:pt>
                <c:pt idx="850">
                  <c:v>0.27998828887939498</c:v>
                </c:pt>
                <c:pt idx="851">
                  <c:v>0.95513010025024403</c:v>
                </c:pt>
                <c:pt idx="852">
                  <c:v>0.15607769787311601</c:v>
                </c:pt>
                <c:pt idx="853">
                  <c:v>0.74027347564697299</c:v>
                </c:pt>
                <c:pt idx="854">
                  <c:v>0.56540107727050803</c:v>
                </c:pt>
                <c:pt idx="855">
                  <c:v>0.23619520664215099</c:v>
                </c:pt>
                <c:pt idx="856">
                  <c:v>0.67890828847885099</c:v>
                </c:pt>
                <c:pt idx="857">
                  <c:v>0.674629986286163</c:v>
                </c:pt>
                <c:pt idx="858">
                  <c:v>0.21050080657005299</c:v>
                </c:pt>
                <c:pt idx="859">
                  <c:v>0.71496731042861905</c:v>
                </c:pt>
                <c:pt idx="860">
                  <c:v>0.88305187225341797</c:v>
                </c:pt>
                <c:pt idx="861">
                  <c:v>0.52695399522781405</c:v>
                </c:pt>
                <c:pt idx="862">
                  <c:v>0.30227959156036399</c:v>
                </c:pt>
                <c:pt idx="863">
                  <c:v>0.81535059213638295</c:v>
                </c:pt>
                <c:pt idx="864">
                  <c:v>0.734929800033569</c:v>
                </c:pt>
                <c:pt idx="865">
                  <c:v>0.77032119035720803</c:v>
                </c:pt>
                <c:pt idx="866">
                  <c:v>0.56374198198318504</c:v>
                </c:pt>
                <c:pt idx="867">
                  <c:v>0.186329200863838</c:v>
                </c:pt>
                <c:pt idx="868">
                  <c:v>0.40087249875068698</c:v>
                </c:pt>
                <c:pt idx="869">
                  <c:v>0.67783641815185502</c:v>
                </c:pt>
                <c:pt idx="870">
                  <c:v>0.70290511846542403</c:v>
                </c:pt>
                <c:pt idx="871">
                  <c:v>0.65923959016799905</c:v>
                </c:pt>
                <c:pt idx="872">
                  <c:v>0.70401579141616799</c:v>
                </c:pt>
                <c:pt idx="873">
                  <c:v>0.52851271629333496</c:v>
                </c:pt>
                <c:pt idx="874">
                  <c:v>0.72118979692459095</c:v>
                </c:pt>
                <c:pt idx="875">
                  <c:v>0.41224861145019498</c:v>
                </c:pt>
                <c:pt idx="876">
                  <c:v>0.91650450229644798</c:v>
                </c:pt>
                <c:pt idx="877">
                  <c:v>0.67632842063903797</c:v>
                </c:pt>
                <c:pt idx="878">
                  <c:v>0.61369597911834695</c:v>
                </c:pt>
                <c:pt idx="879">
                  <c:v>0.316984593868256</c:v>
                </c:pt>
                <c:pt idx="880">
                  <c:v>2.8138810768723502E-2</c:v>
                </c:pt>
                <c:pt idx="881">
                  <c:v>4.7261308878660202E-2</c:v>
                </c:pt>
                <c:pt idx="882">
                  <c:v>0.87699598073959395</c:v>
                </c:pt>
                <c:pt idx="883">
                  <c:v>0.81965142488479603</c:v>
                </c:pt>
                <c:pt idx="884">
                  <c:v>0.31127879023551902</c:v>
                </c:pt>
                <c:pt idx="885">
                  <c:v>0.60778367519378695</c:v>
                </c:pt>
                <c:pt idx="886">
                  <c:v>0.60863661766052202</c:v>
                </c:pt>
                <c:pt idx="887">
                  <c:v>0.68339717388153098</c:v>
                </c:pt>
                <c:pt idx="888">
                  <c:v>0.95007741451263406</c:v>
                </c:pt>
                <c:pt idx="889">
                  <c:v>0.61912798881530795</c:v>
                </c:pt>
                <c:pt idx="890">
                  <c:v>0.56158542633056596</c:v>
                </c:pt>
                <c:pt idx="891">
                  <c:v>0.91676878929138195</c:v>
                </c:pt>
                <c:pt idx="892">
                  <c:v>0.84742438793182395</c:v>
                </c:pt>
                <c:pt idx="893">
                  <c:v>0.88920557498931896</c:v>
                </c:pt>
                <c:pt idx="894">
                  <c:v>0.527266025543213</c:v>
                </c:pt>
                <c:pt idx="895">
                  <c:v>0.75652498006820701</c:v>
                </c:pt>
                <c:pt idx="896">
                  <c:v>0.93049669265747104</c:v>
                </c:pt>
                <c:pt idx="897">
                  <c:v>0.52157890796661399</c:v>
                </c:pt>
                <c:pt idx="898">
                  <c:v>0.85283577442169201</c:v>
                </c:pt>
                <c:pt idx="899">
                  <c:v>0.86034387350082397</c:v>
                </c:pt>
                <c:pt idx="900">
                  <c:v>0.22963829338550601</c:v>
                </c:pt>
                <c:pt idx="901">
                  <c:v>0.577961325645447</c:v>
                </c:pt>
                <c:pt idx="902">
                  <c:v>0.30614349246025102</c:v>
                </c:pt>
                <c:pt idx="903">
                  <c:v>0.62781620025634799</c:v>
                </c:pt>
                <c:pt idx="904">
                  <c:v>0.79811018705367998</c:v>
                </c:pt>
                <c:pt idx="905">
                  <c:v>0.56082022190094005</c:v>
                </c:pt>
                <c:pt idx="906">
                  <c:v>2.7320450171828301E-2</c:v>
                </c:pt>
                <c:pt idx="907">
                  <c:v>0.99791431427001998</c:v>
                </c:pt>
                <c:pt idx="908">
                  <c:v>0.91797310113906905</c:v>
                </c:pt>
                <c:pt idx="909">
                  <c:v>0.818872511386871</c:v>
                </c:pt>
                <c:pt idx="910">
                  <c:v>0.65130811929702803</c:v>
                </c:pt>
                <c:pt idx="911">
                  <c:v>0.48407518863678001</c:v>
                </c:pt>
                <c:pt idx="912">
                  <c:v>0.73062121868133501</c:v>
                </c:pt>
                <c:pt idx="913">
                  <c:v>0.99415481090545699</c:v>
                </c:pt>
                <c:pt idx="914">
                  <c:v>0.64898270368576105</c:v>
                </c:pt>
                <c:pt idx="915">
                  <c:v>0.83334922790527299</c:v>
                </c:pt>
                <c:pt idx="916">
                  <c:v>0.46922370791435197</c:v>
                </c:pt>
                <c:pt idx="917">
                  <c:v>0.60849881172180198</c:v>
                </c:pt>
                <c:pt idx="918">
                  <c:v>0.75359028577804599</c:v>
                </c:pt>
                <c:pt idx="919">
                  <c:v>0.72494751214981101</c:v>
                </c:pt>
                <c:pt idx="920">
                  <c:v>0.71158730983734098</c:v>
                </c:pt>
                <c:pt idx="921">
                  <c:v>0.73519277572631803</c:v>
                </c:pt>
                <c:pt idx="922">
                  <c:v>0.53453928232193004</c:v>
                </c:pt>
                <c:pt idx="923">
                  <c:v>0.95501238107681297</c:v>
                </c:pt>
                <c:pt idx="924">
                  <c:v>0.867603600025177</c:v>
                </c:pt>
                <c:pt idx="925">
                  <c:v>0.315849989652634</c:v>
                </c:pt>
                <c:pt idx="926">
                  <c:v>0.97045862674713101</c:v>
                </c:pt>
                <c:pt idx="927">
                  <c:v>0.89484298229217496</c:v>
                </c:pt>
                <c:pt idx="928">
                  <c:v>0.78363060951232899</c:v>
                </c:pt>
                <c:pt idx="929">
                  <c:v>0.88748317956924405</c:v>
                </c:pt>
                <c:pt idx="930">
                  <c:v>0.91758799552917503</c:v>
                </c:pt>
                <c:pt idx="931">
                  <c:v>0.68835657835006703</c:v>
                </c:pt>
                <c:pt idx="932">
                  <c:v>0.48631620407104498</c:v>
                </c:pt>
                <c:pt idx="933">
                  <c:v>0.62391102313995395</c:v>
                </c:pt>
                <c:pt idx="934">
                  <c:v>0.84203958511352495</c:v>
                </c:pt>
                <c:pt idx="935">
                  <c:v>0.88384318351745605</c:v>
                </c:pt>
                <c:pt idx="936">
                  <c:v>0.54274648427963301</c:v>
                </c:pt>
                <c:pt idx="937">
                  <c:v>0.82698857784271196</c:v>
                </c:pt>
                <c:pt idx="938">
                  <c:v>0.70894229412078902</c:v>
                </c:pt>
                <c:pt idx="939">
                  <c:v>0.99810892343521096</c:v>
                </c:pt>
                <c:pt idx="940">
                  <c:v>0.82801181077957198</c:v>
                </c:pt>
                <c:pt idx="941">
                  <c:v>0.56213837862014804</c:v>
                </c:pt>
                <c:pt idx="942">
                  <c:v>0.76110368967056297</c:v>
                </c:pt>
                <c:pt idx="943">
                  <c:v>0.97235047817230202</c:v>
                </c:pt>
                <c:pt idx="944">
                  <c:v>0.82102721929550204</c:v>
                </c:pt>
                <c:pt idx="945">
                  <c:v>0.86886101961135898</c:v>
                </c:pt>
                <c:pt idx="946">
                  <c:v>0.49930039048194902</c:v>
                </c:pt>
                <c:pt idx="947">
                  <c:v>0.60599517822265603</c:v>
                </c:pt>
                <c:pt idx="948">
                  <c:v>0.71071118116378795</c:v>
                </c:pt>
                <c:pt idx="949">
                  <c:v>0.55089068412780795</c:v>
                </c:pt>
                <c:pt idx="950">
                  <c:v>0.89313447475433405</c:v>
                </c:pt>
                <c:pt idx="951">
                  <c:v>0.89312881231307995</c:v>
                </c:pt>
                <c:pt idx="952">
                  <c:v>0.37242001295089699</c:v>
                </c:pt>
                <c:pt idx="953">
                  <c:v>0.95927542448043801</c:v>
                </c:pt>
                <c:pt idx="954">
                  <c:v>0.91750669479370095</c:v>
                </c:pt>
                <c:pt idx="955">
                  <c:v>0.57323521375656095</c:v>
                </c:pt>
                <c:pt idx="956">
                  <c:v>0.88565832376480103</c:v>
                </c:pt>
                <c:pt idx="957">
                  <c:v>0.41238099336624101</c:v>
                </c:pt>
                <c:pt idx="958">
                  <c:v>0.40925958752632102</c:v>
                </c:pt>
                <c:pt idx="959">
                  <c:v>0.98473179340362504</c:v>
                </c:pt>
                <c:pt idx="960">
                  <c:v>0.85035991668701205</c:v>
                </c:pt>
                <c:pt idx="961">
                  <c:v>0.966278076171875</c:v>
                </c:pt>
                <c:pt idx="962">
                  <c:v>0.34981170296669001</c:v>
                </c:pt>
                <c:pt idx="963">
                  <c:v>0.59264051914215099</c:v>
                </c:pt>
                <c:pt idx="964">
                  <c:v>0.53203529119491599</c:v>
                </c:pt>
                <c:pt idx="965">
                  <c:v>0.94719201326370195</c:v>
                </c:pt>
                <c:pt idx="966">
                  <c:v>2.5735160335898399E-2</c:v>
                </c:pt>
                <c:pt idx="967">
                  <c:v>0.96048182249069203</c:v>
                </c:pt>
                <c:pt idx="968">
                  <c:v>0.57512187957763705</c:v>
                </c:pt>
                <c:pt idx="969">
                  <c:v>0.98194968700408902</c:v>
                </c:pt>
                <c:pt idx="970">
                  <c:v>0.69500327110290505</c:v>
                </c:pt>
                <c:pt idx="971">
                  <c:v>0.54441887140274003</c:v>
                </c:pt>
                <c:pt idx="972">
                  <c:v>0.416410893201828</c:v>
                </c:pt>
                <c:pt idx="973">
                  <c:v>0.80416017770767201</c:v>
                </c:pt>
                <c:pt idx="974">
                  <c:v>0.73768997192382801</c:v>
                </c:pt>
                <c:pt idx="975">
                  <c:v>0.71301782131195102</c:v>
                </c:pt>
                <c:pt idx="976">
                  <c:v>0.84182107448577903</c:v>
                </c:pt>
                <c:pt idx="977">
                  <c:v>0.92000997066497803</c:v>
                </c:pt>
                <c:pt idx="978">
                  <c:v>0.74528968334197998</c:v>
                </c:pt>
                <c:pt idx="979">
                  <c:v>0.57492691278457597</c:v>
                </c:pt>
                <c:pt idx="980">
                  <c:v>0.71307581663131703</c:v>
                </c:pt>
                <c:pt idx="981">
                  <c:v>0.48991259932518</c:v>
                </c:pt>
                <c:pt idx="982">
                  <c:v>0.97733342647552501</c:v>
                </c:pt>
                <c:pt idx="983">
                  <c:v>0.83276420831680298</c:v>
                </c:pt>
                <c:pt idx="984">
                  <c:v>0.54795187711715698</c:v>
                </c:pt>
                <c:pt idx="985">
                  <c:v>0.66588497161865201</c:v>
                </c:pt>
                <c:pt idx="986">
                  <c:v>0.68151068687438998</c:v>
                </c:pt>
                <c:pt idx="987">
                  <c:v>0.67293071746826205</c:v>
                </c:pt>
                <c:pt idx="988">
                  <c:v>0.49938869476318398</c:v>
                </c:pt>
                <c:pt idx="989">
                  <c:v>0.87736397981643699</c:v>
                </c:pt>
                <c:pt idx="990">
                  <c:v>0.814741671085358</c:v>
                </c:pt>
                <c:pt idx="991">
                  <c:v>0.77326029539108299</c:v>
                </c:pt>
                <c:pt idx="992">
                  <c:v>0.299696385860443</c:v>
                </c:pt>
                <c:pt idx="993">
                  <c:v>0.96581852436065696</c:v>
                </c:pt>
                <c:pt idx="994">
                  <c:v>0.99202567338943504</c:v>
                </c:pt>
                <c:pt idx="995">
                  <c:v>0.76668608188629195</c:v>
                </c:pt>
                <c:pt idx="996">
                  <c:v>0.62290328741073597</c:v>
                </c:pt>
                <c:pt idx="997">
                  <c:v>0.52778112888336204</c:v>
                </c:pt>
                <c:pt idx="998">
                  <c:v>0.85697621107101396</c:v>
                </c:pt>
                <c:pt idx="999">
                  <c:v>0.97220057249069203</c:v>
                </c:pt>
                <c:pt idx="1000">
                  <c:v>0.69080597162246704</c:v>
                </c:pt>
                <c:pt idx="1001">
                  <c:v>0.75016802549362205</c:v>
                </c:pt>
                <c:pt idx="1002">
                  <c:v>0.88061368465423595</c:v>
                </c:pt>
                <c:pt idx="1003">
                  <c:v>0.62340962886810303</c:v>
                </c:pt>
                <c:pt idx="1004">
                  <c:v>0.60831862688064597</c:v>
                </c:pt>
                <c:pt idx="1005">
                  <c:v>0.22658650577068301</c:v>
                </c:pt>
                <c:pt idx="1006">
                  <c:v>0.36575400829315202</c:v>
                </c:pt>
                <c:pt idx="1007">
                  <c:v>0.63491487503051802</c:v>
                </c:pt>
                <c:pt idx="1008">
                  <c:v>0.285766512155533</c:v>
                </c:pt>
                <c:pt idx="1009">
                  <c:v>0.96303337812423695</c:v>
                </c:pt>
                <c:pt idx="1010">
                  <c:v>0.82030111551284801</c:v>
                </c:pt>
                <c:pt idx="1011">
                  <c:v>0.86992061138153098</c:v>
                </c:pt>
                <c:pt idx="1012">
                  <c:v>0.950483918190002</c:v>
                </c:pt>
                <c:pt idx="1013">
                  <c:v>0.59599137306213401</c:v>
                </c:pt>
                <c:pt idx="1014">
                  <c:v>0.73874437808990501</c:v>
                </c:pt>
                <c:pt idx="1015">
                  <c:v>0.78521561622619596</c:v>
                </c:pt>
                <c:pt idx="1016">
                  <c:v>0.71652877330779996</c:v>
                </c:pt>
                <c:pt idx="1017">
                  <c:v>0.78925782442092896</c:v>
                </c:pt>
                <c:pt idx="1018">
                  <c:v>0.84001260995864901</c:v>
                </c:pt>
                <c:pt idx="1019">
                  <c:v>0.887484490871429</c:v>
                </c:pt>
                <c:pt idx="1020">
                  <c:v>0.41985979676246599</c:v>
                </c:pt>
                <c:pt idx="1021">
                  <c:v>0.67657297849655196</c:v>
                </c:pt>
                <c:pt idx="1022">
                  <c:v>0.86348319053649902</c:v>
                </c:pt>
                <c:pt idx="1023">
                  <c:v>0.69684267044067405</c:v>
                </c:pt>
                <c:pt idx="1024">
                  <c:v>0.46496829390525801</c:v>
                </c:pt>
                <c:pt idx="1025">
                  <c:v>0.76142692565918002</c:v>
                </c:pt>
                <c:pt idx="1026">
                  <c:v>0.62762892246246305</c:v>
                </c:pt>
                <c:pt idx="1027">
                  <c:v>0.96670037508010898</c:v>
                </c:pt>
                <c:pt idx="1028">
                  <c:v>0.81851077079772905</c:v>
                </c:pt>
                <c:pt idx="1029">
                  <c:v>0.101374499499798</c:v>
                </c:pt>
                <c:pt idx="1030">
                  <c:v>0.79430997371673595</c:v>
                </c:pt>
                <c:pt idx="1031">
                  <c:v>0.85778158903121904</c:v>
                </c:pt>
                <c:pt idx="1032">
                  <c:v>0.99635791778564498</c:v>
                </c:pt>
                <c:pt idx="1033">
                  <c:v>0.99693357944488503</c:v>
                </c:pt>
                <c:pt idx="1034">
                  <c:v>0.97834938764572099</c:v>
                </c:pt>
                <c:pt idx="1035">
                  <c:v>0.73616361618042003</c:v>
                </c:pt>
                <c:pt idx="1036">
                  <c:v>9.29740816354752E-2</c:v>
                </c:pt>
                <c:pt idx="1037">
                  <c:v>0.78135097026824996</c:v>
                </c:pt>
                <c:pt idx="1038">
                  <c:v>0.75219351053237904</c:v>
                </c:pt>
                <c:pt idx="1039">
                  <c:v>0.81812262535095204</c:v>
                </c:pt>
                <c:pt idx="1040">
                  <c:v>#N/A</c:v>
                </c:pt>
                <c:pt idx="1041">
                  <c:v>0.84872287511825595</c:v>
                </c:pt>
                <c:pt idx="1042">
                  <c:v>0.96046561002731301</c:v>
                </c:pt>
                <c:pt idx="1043">
                  <c:v>0.55186420679092396</c:v>
                </c:pt>
                <c:pt idx="1044">
                  <c:v>0.53669971227645896</c:v>
                </c:pt>
                <c:pt idx="1045">
                  <c:v>0.71507161855697599</c:v>
                </c:pt>
                <c:pt idx="1046">
                  <c:v>0.67421561479568504</c:v>
                </c:pt>
                <c:pt idx="1047">
                  <c:v>0.52911621332168601</c:v>
                </c:pt>
                <c:pt idx="1048">
                  <c:v>0.52641779184341397</c:v>
                </c:pt>
                <c:pt idx="1049">
                  <c:v>0.747688889503479</c:v>
                </c:pt>
                <c:pt idx="1050">
                  <c:v>0.79838448762893699</c:v>
                </c:pt>
                <c:pt idx="1051">
                  <c:v>0.67809158563613903</c:v>
                </c:pt>
                <c:pt idx="1052">
                  <c:v>0.94502747058868397</c:v>
                </c:pt>
                <c:pt idx="1053">
                  <c:v>0.84460598230361905</c:v>
                </c:pt>
                <c:pt idx="1054">
                  <c:v>0.44168880581855802</c:v>
                </c:pt>
                <c:pt idx="1055">
                  <c:v>0.83267682790756203</c:v>
                </c:pt>
                <c:pt idx="1056">
                  <c:v>0.77513998746871904</c:v>
                </c:pt>
                <c:pt idx="1057">
                  <c:v>0.76352608203887895</c:v>
                </c:pt>
                <c:pt idx="1058">
                  <c:v>0.55983901023864702</c:v>
                </c:pt>
                <c:pt idx="1059">
                  <c:v>0.90973371267318703</c:v>
                </c:pt>
                <c:pt idx="1060">
                  <c:v>0.71803009510040305</c:v>
                </c:pt>
                <c:pt idx="1061">
                  <c:v>0.53195458650589</c:v>
                </c:pt>
                <c:pt idx="1062">
                  <c:v>0.80252248048782304</c:v>
                </c:pt>
                <c:pt idx="1063">
                  <c:v>0.60912930965423595</c:v>
                </c:pt>
                <c:pt idx="1064">
                  <c:v>0.46830689907074002</c:v>
                </c:pt>
                <c:pt idx="1065">
                  <c:v>0.70703059434890703</c:v>
                </c:pt>
                <c:pt idx="1066">
                  <c:v>0.70525127649307295</c:v>
                </c:pt>
                <c:pt idx="1067">
                  <c:v>0.83367770910263095</c:v>
                </c:pt>
                <c:pt idx="1068">
                  <c:v>0.94784301519393899</c:v>
                </c:pt>
                <c:pt idx="1069">
                  <c:v>0.91018879413604703</c:v>
                </c:pt>
                <c:pt idx="1070">
                  <c:v>0.87344419956207298</c:v>
                </c:pt>
                <c:pt idx="1071">
                  <c:v>0.55636662244796797</c:v>
                </c:pt>
                <c:pt idx="1072">
                  <c:v>0.49842819571495101</c:v>
                </c:pt>
                <c:pt idx="1073">
                  <c:v>0.77519601583480802</c:v>
                </c:pt>
                <c:pt idx="1074">
                  <c:v>0.66597288846969604</c:v>
                </c:pt>
                <c:pt idx="1075">
                  <c:v>0.80824011564254805</c:v>
                </c:pt>
                <c:pt idx="1076">
                  <c:v>0.55090147256851196</c:v>
                </c:pt>
                <c:pt idx="1077">
                  <c:v>0.47626081109046903</c:v>
                </c:pt>
                <c:pt idx="1078">
                  <c:v>0.886660575866699</c:v>
                </c:pt>
                <c:pt idx="1079">
                  <c:v>0.93268448114395097</c:v>
                </c:pt>
                <c:pt idx="1080">
                  <c:v>0.89259237051010099</c:v>
                </c:pt>
                <c:pt idx="1081">
                  <c:v>#N/A</c:v>
                </c:pt>
                <c:pt idx="1082">
                  <c:v>0.66580569744110096</c:v>
                </c:pt>
                <c:pt idx="1083">
                  <c:v>0.69932049512863204</c:v>
                </c:pt>
                <c:pt idx="1084">
                  <c:v>0.68629151582717896</c:v>
                </c:pt>
                <c:pt idx="1085">
                  <c:v>0.58929181098937999</c:v>
                </c:pt>
                <c:pt idx="1086">
                  <c:v>0.62028157711029097</c:v>
                </c:pt>
                <c:pt idx="1087">
                  <c:v>0.41728121042251598</c:v>
                </c:pt>
                <c:pt idx="1088">
                  <c:v>0.84056740999221802</c:v>
                </c:pt>
                <c:pt idx="1089">
                  <c:v>0.87603592872619596</c:v>
                </c:pt>
                <c:pt idx="1090">
                  <c:v>0.66185021400451705</c:v>
                </c:pt>
                <c:pt idx="1091">
                  <c:v>0.99666982889175404</c:v>
                </c:pt>
                <c:pt idx="1092">
                  <c:v>0.82870531082153298</c:v>
                </c:pt>
                <c:pt idx="1093">
                  <c:v>0.757620990276337</c:v>
                </c:pt>
                <c:pt idx="1094">
                  <c:v>0.52536928653716997</c:v>
                </c:pt>
                <c:pt idx="1095">
                  <c:v>0.90110749006271396</c:v>
                </c:pt>
                <c:pt idx="1096">
                  <c:v>0.95457631349563599</c:v>
                </c:pt>
                <c:pt idx="1097">
                  <c:v>0.65062212944030795</c:v>
                </c:pt>
                <c:pt idx="1098">
                  <c:v>0.51193881034851096</c:v>
                </c:pt>
                <c:pt idx="1099">
                  <c:v>0.24564409255981401</c:v>
                </c:pt>
                <c:pt idx="1100">
                  <c:v>0.389394611120224</c:v>
                </c:pt>
                <c:pt idx="1101">
                  <c:v>0.92640638351440396</c:v>
                </c:pt>
                <c:pt idx="1102">
                  <c:v>0.455691188573837</c:v>
                </c:pt>
                <c:pt idx="1103">
                  <c:v>0.87340229749679599</c:v>
                </c:pt>
                <c:pt idx="1104">
                  <c:v>0.98034697771072399</c:v>
                </c:pt>
                <c:pt idx="1105">
                  <c:v>0.79257947206497203</c:v>
                </c:pt>
                <c:pt idx="1106">
                  <c:v>0.37679791450500499</c:v>
                </c:pt>
                <c:pt idx="1107">
                  <c:v>0.75084960460662797</c:v>
                </c:pt>
                <c:pt idx="1108">
                  <c:v>0.96193557977676403</c:v>
                </c:pt>
                <c:pt idx="1109">
                  <c:v>0.68604320287704501</c:v>
                </c:pt>
                <c:pt idx="1110">
                  <c:v>0.81740021705627397</c:v>
                </c:pt>
                <c:pt idx="1111">
                  <c:v>0.31969058513641402</c:v>
                </c:pt>
                <c:pt idx="1112">
                  <c:v>0.64997792243957497</c:v>
                </c:pt>
                <c:pt idx="1113">
                  <c:v>0.76544827222824097</c:v>
                </c:pt>
                <c:pt idx="1114">
                  <c:v>0.76154869794845603</c:v>
                </c:pt>
                <c:pt idx="1115">
                  <c:v>0.78594017028808605</c:v>
                </c:pt>
                <c:pt idx="1116">
                  <c:v>0.26822379231452897</c:v>
                </c:pt>
                <c:pt idx="1117">
                  <c:v>0.95267540216445901</c:v>
                </c:pt>
                <c:pt idx="1118">
                  <c:v>0.86337417364120495</c:v>
                </c:pt>
                <c:pt idx="1119">
                  <c:v>0.56147480010986295</c:v>
                </c:pt>
                <c:pt idx="1120">
                  <c:v>0.62010538578033403</c:v>
                </c:pt>
                <c:pt idx="1121">
                  <c:v>0.90291118621826205</c:v>
                </c:pt>
                <c:pt idx="1122">
                  <c:v>0.87647849321365401</c:v>
                </c:pt>
                <c:pt idx="1123">
                  <c:v>#N/A</c:v>
                </c:pt>
                <c:pt idx="1124">
                  <c:v>0.67684668302536</c:v>
                </c:pt>
                <c:pt idx="1125">
                  <c:v>0.75317531824111905</c:v>
                </c:pt>
                <c:pt idx="1126">
                  <c:v>0.59630221128463701</c:v>
                </c:pt>
                <c:pt idx="1127">
                  <c:v>0.64987397193908703</c:v>
                </c:pt>
                <c:pt idx="1128">
                  <c:v>0.78203821182250999</c:v>
                </c:pt>
                <c:pt idx="1129">
                  <c:v>0.97152358293533303</c:v>
                </c:pt>
                <c:pt idx="1130">
                  <c:v>0.48945519328117398</c:v>
                </c:pt>
                <c:pt idx="1131">
                  <c:v>0.74823641777038596</c:v>
                </c:pt>
                <c:pt idx="1132">
                  <c:v>0.93463808298110995</c:v>
                </c:pt>
                <c:pt idx="1133">
                  <c:v>0.68720477819442705</c:v>
                </c:pt>
                <c:pt idx="1134">
                  <c:v>0.97019910812377896</c:v>
                </c:pt>
                <c:pt idx="1135">
                  <c:v>0.622114598751068</c:v>
                </c:pt>
                <c:pt idx="1136">
                  <c:v>0.60264700651168801</c:v>
                </c:pt>
                <c:pt idx="1137">
                  <c:v>0.70401477813720703</c:v>
                </c:pt>
                <c:pt idx="1138">
                  <c:v>#N/A</c:v>
                </c:pt>
                <c:pt idx="1139">
                  <c:v>0.98111492395401001</c:v>
                </c:pt>
                <c:pt idx="1140">
                  <c:v>0.72024178504943803</c:v>
                </c:pt>
                <c:pt idx="1141">
                  <c:v>0.60646861791610696</c:v>
                </c:pt>
                <c:pt idx="1142">
                  <c:v>0.11205779761076</c:v>
                </c:pt>
                <c:pt idx="1143">
                  <c:v>0.94536942243576105</c:v>
                </c:pt>
                <c:pt idx="1144">
                  <c:v>0.72024512290954601</c:v>
                </c:pt>
                <c:pt idx="1145">
                  <c:v>0.69027632474899303</c:v>
                </c:pt>
                <c:pt idx="1146">
                  <c:v>0.91274881362914995</c:v>
                </c:pt>
                <c:pt idx="1147">
                  <c:v>0.44269299507141102</c:v>
                </c:pt>
                <c:pt idx="1148">
                  <c:v>0.86106997728347801</c:v>
                </c:pt>
                <c:pt idx="1149">
                  <c:v>0.85400527715682995</c:v>
                </c:pt>
                <c:pt idx="1150">
                  <c:v>#N/A</c:v>
                </c:pt>
                <c:pt idx="1151">
                  <c:v>0.67339438199996904</c:v>
                </c:pt>
                <c:pt idx="1152">
                  <c:v>0.33904460072517401</c:v>
                </c:pt>
                <c:pt idx="1153">
                  <c:v>0.804537713527679</c:v>
                </c:pt>
                <c:pt idx="1154">
                  <c:v>0.89321702718734697</c:v>
                </c:pt>
                <c:pt idx="1155">
                  <c:v>0.36917179822921797</c:v>
                </c:pt>
                <c:pt idx="1156">
                  <c:v>0.83075481653213501</c:v>
                </c:pt>
                <c:pt idx="1157">
                  <c:v>0.99775570631027199</c:v>
                </c:pt>
                <c:pt idx="1158">
                  <c:v>0.758847415447235</c:v>
                </c:pt>
                <c:pt idx="1159">
                  <c:v>0.476942509412766</c:v>
                </c:pt>
                <c:pt idx="1160">
                  <c:v>0.68822592496871904</c:v>
                </c:pt>
                <c:pt idx="1161">
                  <c:v>0.84841102361679099</c:v>
                </c:pt>
                <c:pt idx="1162">
                  <c:v>0.97172021865844704</c:v>
                </c:pt>
                <c:pt idx="1163">
                  <c:v>0.83870160579681396</c:v>
                </c:pt>
                <c:pt idx="1164">
                  <c:v>0.99982368946075395</c:v>
                </c:pt>
                <c:pt idx="1165">
                  <c:v>0.25405260920524603</c:v>
                </c:pt>
                <c:pt idx="1166">
                  <c:v>0.97444617748260498</c:v>
                </c:pt>
                <c:pt idx="1167">
                  <c:v>0.95124971866607699</c:v>
                </c:pt>
                <c:pt idx="1168">
                  <c:v>0.86916601657867398</c:v>
                </c:pt>
                <c:pt idx="1169">
                  <c:v>0.86976391077041604</c:v>
                </c:pt>
                <c:pt idx="1170">
                  <c:v>0.93767797946929898</c:v>
                </c:pt>
                <c:pt idx="1171">
                  <c:v>0.90126162767410301</c:v>
                </c:pt>
                <c:pt idx="1172">
                  <c:v>0.819610595703125</c:v>
                </c:pt>
                <c:pt idx="1173">
                  <c:v>0.19817939400672899</c:v>
                </c:pt>
                <c:pt idx="1174">
                  <c:v>0.73694652318954501</c:v>
                </c:pt>
                <c:pt idx="1175">
                  <c:v>0.74377942085266102</c:v>
                </c:pt>
                <c:pt idx="1176">
                  <c:v>0.980607509613037</c:v>
                </c:pt>
                <c:pt idx="1177">
                  <c:v>0.48166820406913802</c:v>
                </c:pt>
                <c:pt idx="1178">
                  <c:v>0.23572430014610299</c:v>
                </c:pt>
                <c:pt idx="1179">
                  <c:v>0.98327547311782804</c:v>
                </c:pt>
                <c:pt idx="1180">
                  <c:v>0.65937829017639205</c:v>
                </c:pt>
                <c:pt idx="1181">
                  <c:v>0.98308748006820701</c:v>
                </c:pt>
                <c:pt idx="1182">
                  <c:v>0.71001797914505005</c:v>
                </c:pt>
                <c:pt idx="1183">
                  <c:v>0.97831839323043801</c:v>
                </c:pt>
                <c:pt idx="1184">
                  <c:v>0.28982371091842701</c:v>
                </c:pt>
                <c:pt idx="1185">
                  <c:v>0.990839123725891</c:v>
                </c:pt>
                <c:pt idx="1186">
                  <c:v>0.95561772584915206</c:v>
                </c:pt>
                <c:pt idx="1187">
                  <c:v>0.74934101104736295</c:v>
                </c:pt>
                <c:pt idx="1188">
                  <c:v>0.99829882383346602</c:v>
                </c:pt>
                <c:pt idx="1189">
                  <c:v>0.66588062047958396</c:v>
                </c:pt>
                <c:pt idx="1190">
                  <c:v>0.41746661067009</c:v>
                </c:pt>
                <c:pt idx="1191">
                  <c:v>0.43150639533996599</c:v>
                </c:pt>
                <c:pt idx="1192">
                  <c:v>0.66600692272186302</c:v>
                </c:pt>
                <c:pt idx="1193">
                  <c:v>0.96744728088378895</c:v>
                </c:pt>
                <c:pt idx="1194">
                  <c:v>0.847373187541962</c:v>
                </c:pt>
                <c:pt idx="1195">
                  <c:v>0.41095981001853898</c:v>
                </c:pt>
                <c:pt idx="1196">
                  <c:v>0.29492628574371299</c:v>
                </c:pt>
                <c:pt idx="1197">
                  <c:v>0.68566811084747303</c:v>
                </c:pt>
                <c:pt idx="1198">
                  <c:v>0.54990929365158103</c:v>
                </c:pt>
                <c:pt idx="1199">
                  <c:v>0.57210689783096302</c:v>
                </c:pt>
                <c:pt idx="1200">
                  <c:v>0.72598171234130904</c:v>
                </c:pt>
                <c:pt idx="1201">
                  <c:v>0.88562142848968495</c:v>
                </c:pt>
                <c:pt idx="1202">
                  <c:v>0.78260499238967896</c:v>
                </c:pt>
                <c:pt idx="1203">
                  <c:v>0.84753918647766102</c:v>
                </c:pt>
                <c:pt idx="1204">
                  <c:v>0.76336252689361594</c:v>
                </c:pt>
                <c:pt idx="1205">
                  <c:v>0.43172448873519897</c:v>
                </c:pt>
                <c:pt idx="1206">
                  <c:v>0.74662792682647705</c:v>
                </c:pt>
                <c:pt idx="1207">
                  <c:v>0.483455389738083</c:v>
                </c:pt>
                <c:pt idx="1208">
                  <c:v>0.62491738796234098</c:v>
                </c:pt>
                <c:pt idx="1209">
                  <c:v>0.53437727689742998</c:v>
                </c:pt>
                <c:pt idx="1210">
                  <c:v>0.67182749509811401</c:v>
                </c:pt>
                <c:pt idx="1211">
                  <c:v>0.91310930252075195</c:v>
                </c:pt>
                <c:pt idx="1212">
                  <c:v>0.60511767864227295</c:v>
                </c:pt>
                <c:pt idx="1213">
                  <c:v>0.57938498258590698</c:v>
                </c:pt>
                <c:pt idx="1214">
                  <c:v>0.76159542798996005</c:v>
                </c:pt>
                <c:pt idx="1215">
                  <c:v>0.84970027208328203</c:v>
                </c:pt>
                <c:pt idx="1216">
                  <c:v>0.758544981479645</c:v>
                </c:pt>
                <c:pt idx="1217">
                  <c:v>0.84085327386856101</c:v>
                </c:pt>
                <c:pt idx="1218">
                  <c:v>0.438248991966248</c:v>
                </c:pt>
                <c:pt idx="1219">
                  <c:v>0.96358311176300004</c:v>
                </c:pt>
                <c:pt idx="1220">
                  <c:v>0.55196607112884499</c:v>
                </c:pt>
                <c:pt idx="1221">
                  <c:v>0.535788714885712</c:v>
                </c:pt>
                <c:pt idx="1222">
                  <c:v>0.84033411741256703</c:v>
                </c:pt>
                <c:pt idx="1223">
                  <c:v>0.69593518972396895</c:v>
                </c:pt>
                <c:pt idx="1224">
                  <c:v>0.81356018781661998</c:v>
                </c:pt>
                <c:pt idx="1225">
                  <c:v>0.61751919984817505</c:v>
                </c:pt>
                <c:pt idx="1226">
                  <c:v>0.93555951118469205</c:v>
                </c:pt>
                <c:pt idx="1227">
                  <c:v>0.78023892641067505</c:v>
                </c:pt>
                <c:pt idx="1228">
                  <c:v>0.71732187271118197</c:v>
                </c:pt>
                <c:pt idx="1229">
                  <c:v>0.696905016899109</c:v>
                </c:pt>
                <c:pt idx="1230">
                  <c:v>0.404291391372681</c:v>
                </c:pt>
                <c:pt idx="1231">
                  <c:v>#N/A</c:v>
                </c:pt>
                <c:pt idx="1232">
                  <c:v>0.460195392370224</c:v>
                </c:pt>
                <c:pt idx="1233">
                  <c:v>0.91150587797164895</c:v>
                </c:pt>
                <c:pt idx="1234">
                  <c:v>0.80439198017120395</c:v>
                </c:pt>
                <c:pt idx="1235">
                  <c:v>0.99912387132644698</c:v>
                </c:pt>
                <c:pt idx="1236">
                  <c:v>0.728657007217407</c:v>
                </c:pt>
                <c:pt idx="1237">
                  <c:v>0.786831915378571</c:v>
                </c:pt>
                <c:pt idx="1238">
                  <c:v>0.48144760727882402</c:v>
                </c:pt>
                <c:pt idx="1239">
                  <c:v>0.74486881494522095</c:v>
                </c:pt>
                <c:pt idx="1240">
                  <c:v>0.50110357999801602</c:v>
                </c:pt>
                <c:pt idx="1241">
                  <c:v>0.89843809604644798</c:v>
                </c:pt>
                <c:pt idx="1242">
                  <c:v>0.49696001410484297</c:v>
                </c:pt>
                <c:pt idx="1243">
                  <c:v>0.47528159618377702</c:v>
                </c:pt>
                <c:pt idx="1244">
                  <c:v>0.67174988985061601</c:v>
                </c:pt>
                <c:pt idx="1245">
                  <c:v>0.159128293395042</c:v>
                </c:pt>
                <c:pt idx="1246">
                  <c:v>0.45741188526153598</c:v>
                </c:pt>
                <c:pt idx="1247">
                  <c:v>0.78896290063857999</c:v>
                </c:pt>
                <c:pt idx="1248">
                  <c:v>0.57613152265548695</c:v>
                </c:pt>
                <c:pt idx="1249">
                  <c:v>0.80706977844238303</c:v>
                </c:pt>
                <c:pt idx="1250">
                  <c:v>0.778029024600983</c:v>
                </c:pt>
                <c:pt idx="1251">
                  <c:v>0.25199401378631597</c:v>
                </c:pt>
                <c:pt idx="1252">
                  <c:v>0.82983040809631303</c:v>
                </c:pt>
                <c:pt idx="1253">
                  <c:v>0.94027942419052102</c:v>
                </c:pt>
                <c:pt idx="1254">
                  <c:v>#N/A</c:v>
                </c:pt>
                <c:pt idx="1255">
                  <c:v>0.72824281454086304</c:v>
                </c:pt>
                <c:pt idx="1256">
                  <c:v>0.93112897872924805</c:v>
                </c:pt>
                <c:pt idx="1257">
                  <c:v>0.92907267808914196</c:v>
                </c:pt>
                <c:pt idx="1258">
                  <c:v>0.99156022071838401</c:v>
                </c:pt>
                <c:pt idx="1259">
                  <c:v>0.29583349823951699</c:v>
                </c:pt>
                <c:pt idx="1260">
                  <c:v>0.93218332529068004</c:v>
                </c:pt>
                <c:pt idx="1261">
                  <c:v>0.72233510017394997</c:v>
                </c:pt>
                <c:pt idx="1262">
                  <c:v>0.903273224830627</c:v>
                </c:pt>
                <c:pt idx="1263">
                  <c:v>0.42244720458984403</c:v>
                </c:pt>
                <c:pt idx="1264">
                  <c:v>0.95676177740097001</c:v>
                </c:pt>
                <c:pt idx="1265">
                  <c:v>0.83584088087081898</c:v>
                </c:pt>
                <c:pt idx="1266">
                  <c:v>0.90523207187652599</c:v>
                </c:pt>
                <c:pt idx="1267">
                  <c:v>0.375959813594818</c:v>
                </c:pt>
                <c:pt idx="1268">
                  <c:v>0.96325838565826405</c:v>
                </c:pt>
                <c:pt idx="1269">
                  <c:v>0.94591522216796897</c:v>
                </c:pt>
                <c:pt idx="1270">
                  <c:v>0.53061151504516602</c:v>
                </c:pt>
                <c:pt idx="1271">
                  <c:v>0.88518548011779796</c:v>
                </c:pt>
                <c:pt idx="1272">
                  <c:v>0.37871310114860501</c:v>
                </c:pt>
                <c:pt idx="1273">
                  <c:v>0.87696677446365401</c:v>
                </c:pt>
                <c:pt idx="1274">
                  <c:v>0.71958702802658103</c:v>
                </c:pt>
                <c:pt idx="1275">
                  <c:v>0.85913819074630704</c:v>
                </c:pt>
                <c:pt idx="1276">
                  <c:v>0.440911114215851</c:v>
                </c:pt>
                <c:pt idx="1277">
                  <c:v>0.103701502084732</c:v>
                </c:pt>
                <c:pt idx="1278">
                  <c:v>0.96606111526489302</c:v>
                </c:pt>
                <c:pt idx="1279">
                  <c:v>0.85070788860321001</c:v>
                </c:pt>
                <c:pt idx="1280">
                  <c:v>0.41296160221099898</c:v>
                </c:pt>
                <c:pt idx="1281">
                  <c:v>0.50362932682037398</c:v>
                </c:pt>
                <c:pt idx="1282">
                  <c:v>0.84210520982742298</c:v>
                </c:pt>
                <c:pt idx="1283">
                  <c:v>#N/A</c:v>
                </c:pt>
                <c:pt idx="1284">
                  <c:v>0.95326942205429099</c:v>
                </c:pt>
                <c:pt idx="1285">
                  <c:v>0.19716550409793901</c:v>
                </c:pt>
                <c:pt idx="1286">
                  <c:v>0.95235842466354403</c:v>
                </c:pt>
                <c:pt idx="1287">
                  <c:v>0.98543000221252397</c:v>
                </c:pt>
                <c:pt idx="1288">
                  <c:v>0.93945908546447798</c:v>
                </c:pt>
                <c:pt idx="1289">
                  <c:v>0.92480087280273404</c:v>
                </c:pt>
                <c:pt idx="1290">
                  <c:v>#N/A</c:v>
                </c:pt>
                <c:pt idx="1291">
                  <c:v>0.34884831309318498</c:v>
                </c:pt>
                <c:pt idx="1292">
                  <c:v>0.77353012561798096</c:v>
                </c:pt>
                <c:pt idx="1293">
                  <c:v>0.90568071603775002</c:v>
                </c:pt>
                <c:pt idx="1294">
                  <c:v>0.69932717084884599</c:v>
                </c:pt>
                <c:pt idx="1295">
                  <c:v>0.99867421388626099</c:v>
                </c:pt>
                <c:pt idx="1296">
                  <c:v>0.30849039554595897</c:v>
                </c:pt>
                <c:pt idx="1297">
                  <c:v>0.78040242195129395</c:v>
                </c:pt>
                <c:pt idx="1298">
                  <c:v>0.84269201755523704</c:v>
                </c:pt>
                <c:pt idx="1299">
                  <c:v>0.58444857597351096</c:v>
                </c:pt>
                <c:pt idx="1300">
                  <c:v>0.96837288141250599</c:v>
                </c:pt>
                <c:pt idx="1301">
                  <c:v>0.49062609672546398</c:v>
                </c:pt>
                <c:pt idx="1302">
                  <c:v>0.68472349643707298</c:v>
                </c:pt>
                <c:pt idx="1303">
                  <c:v>0.62265950441360496</c:v>
                </c:pt>
                <c:pt idx="1304">
                  <c:v>0.75825238227844205</c:v>
                </c:pt>
                <c:pt idx="1305">
                  <c:v>0.94467961788177501</c:v>
                </c:pt>
                <c:pt idx="1306">
                  <c:v>#N/A</c:v>
                </c:pt>
                <c:pt idx="1307">
                  <c:v>0.70716488361358598</c:v>
                </c:pt>
                <c:pt idx="1308">
                  <c:v>0.97819560766220104</c:v>
                </c:pt>
                <c:pt idx="1309">
                  <c:v>0.45160999894142201</c:v>
                </c:pt>
                <c:pt idx="1310">
                  <c:v>0.76984071731567405</c:v>
                </c:pt>
                <c:pt idx="1311">
                  <c:v>0.64817911386489901</c:v>
                </c:pt>
                <c:pt idx="1312">
                  <c:v>0.91436439752578702</c:v>
                </c:pt>
                <c:pt idx="1313">
                  <c:v>0.60221618413925204</c:v>
                </c:pt>
                <c:pt idx="1314">
                  <c:v>0.908574819564819</c:v>
                </c:pt>
                <c:pt idx="1315">
                  <c:v>0.73841601610183705</c:v>
                </c:pt>
                <c:pt idx="1316">
                  <c:v>0.84512317180633501</c:v>
                </c:pt>
                <c:pt idx="1317">
                  <c:v>0.94349902868270896</c:v>
                </c:pt>
                <c:pt idx="1318">
                  <c:v>0.76040607690811202</c:v>
                </c:pt>
                <c:pt idx="1319">
                  <c:v>0.94884508848190297</c:v>
                </c:pt>
                <c:pt idx="1320">
                  <c:v>#N/A</c:v>
                </c:pt>
                <c:pt idx="1321">
                  <c:v>0.99376118183135997</c:v>
                </c:pt>
                <c:pt idx="1322">
                  <c:v>0.72631680965423595</c:v>
                </c:pt>
                <c:pt idx="1323">
                  <c:v>0.900138199329376</c:v>
                </c:pt>
                <c:pt idx="1324">
                  <c:v>0.91706240177154497</c:v>
                </c:pt>
                <c:pt idx="1325">
                  <c:v>0.70908957719802901</c:v>
                </c:pt>
                <c:pt idx="1326">
                  <c:v>0.79704672098159801</c:v>
                </c:pt>
                <c:pt idx="1327">
                  <c:v>0.69535952806472801</c:v>
                </c:pt>
                <c:pt idx="1328">
                  <c:v>0.90595078468322798</c:v>
                </c:pt>
                <c:pt idx="1329">
                  <c:v>0.64592838287353505</c:v>
                </c:pt>
                <c:pt idx="1330">
                  <c:v>0.85507917404174805</c:v>
                </c:pt>
                <c:pt idx="1331">
                  <c:v>0.89014571905136097</c:v>
                </c:pt>
                <c:pt idx="1332">
                  <c:v>0.61414241790771495</c:v>
                </c:pt>
                <c:pt idx="1333">
                  <c:v>#N/A</c:v>
                </c:pt>
                <c:pt idx="1334">
                  <c:v>0.74604701995849598</c:v>
                </c:pt>
                <c:pt idx="1335">
                  <c:v>0.81618100404739402</c:v>
                </c:pt>
                <c:pt idx="1336">
                  <c:v>0.83588451147079501</c:v>
                </c:pt>
                <c:pt idx="1337">
                  <c:v>0.89199709892272905</c:v>
                </c:pt>
                <c:pt idx="1338">
                  <c:v>0.40391978621482799</c:v>
                </c:pt>
                <c:pt idx="1339">
                  <c:v>0.75985312461853005</c:v>
                </c:pt>
                <c:pt idx="1340">
                  <c:v>0.73946410417556796</c:v>
                </c:pt>
                <c:pt idx="1341">
                  <c:v>#N/A</c:v>
                </c:pt>
                <c:pt idx="1342">
                  <c:v>0.87885230779647805</c:v>
                </c:pt>
                <c:pt idx="1343">
                  <c:v>0.95383292436599698</c:v>
                </c:pt>
                <c:pt idx="1344">
                  <c:v>#N/A</c:v>
                </c:pt>
                <c:pt idx="1345">
                  <c:v>#N/A</c:v>
                </c:pt>
                <c:pt idx="1346">
                  <c:v>0.89939641952514604</c:v>
                </c:pt>
                <c:pt idx="1347">
                  <c:v>0.82327038049697898</c:v>
                </c:pt>
                <c:pt idx="1348">
                  <c:v>0.78073662519455</c:v>
                </c:pt>
                <c:pt idx="1349">
                  <c:v>0.61003667116165206</c:v>
                </c:pt>
                <c:pt idx="1350">
                  <c:v>0.87131679058074996</c:v>
                </c:pt>
                <c:pt idx="1351">
                  <c:v>0.47626191377639798</c:v>
                </c:pt>
                <c:pt idx="1352">
                  <c:v>0.84554338455200195</c:v>
                </c:pt>
                <c:pt idx="1353">
                  <c:v>0.92489427328109697</c:v>
                </c:pt>
                <c:pt idx="1354">
                  <c:v>0.99914962053298995</c:v>
                </c:pt>
                <c:pt idx="1355">
                  <c:v>0.70571202039718595</c:v>
                </c:pt>
                <c:pt idx="1356">
                  <c:v>0.81716191768646196</c:v>
                </c:pt>
                <c:pt idx="1357">
                  <c:v>0.60716289281845104</c:v>
                </c:pt>
                <c:pt idx="1358">
                  <c:v>0.91681987047195401</c:v>
                </c:pt>
                <c:pt idx="1359">
                  <c:v>0.94526791572570801</c:v>
                </c:pt>
                <c:pt idx="1360">
                  <c:v>#N/A</c:v>
                </c:pt>
                <c:pt idx="1361">
                  <c:v>0.85438591241836503</c:v>
                </c:pt>
                <c:pt idx="1362">
                  <c:v>0.66396868228912398</c:v>
                </c:pt>
                <c:pt idx="1363">
                  <c:v>#N/A</c:v>
                </c:pt>
                <c:pt idx="1364">
                  <c:v>0.60624670982360795</c:v>
                </c:pt>
                <c:pt idx="1365">
                  <c:v>0.71935951709747303</c:v>
                </c:pt>
                <c:pt idx="1366">
                  <c:v>0.84853857755661</c:v>
                </c:pt>
                <c:pt idx="1367">
                  <c:v>0.96901118755340598</c:v>
                </c:pt>
                <c:pt idx="1368">
                  <c:v>0.867528676986694</c:v>
                </c:pt>
                <c:pt idx="1369">
                  <c:v>0.95946210622787498</c:v>
                </c:pt>
                <c:pt idx="1370">
                  <c:v>0.45862960815429699</c:v>
                </c:pt>
                <c:pt idx="1371">
                  <c:v>0.97902202606201205</c:v>
                </c:pt>
                <c:pt idx="1372">
                  <c:v>0.82191127538680997</c:v>
                </c:pt>
                <c:pt idx="1373">
                  <c:v>#N/A</c:v>
                </c:pt>
                <c:pt idx="1374">
                  <c:v>0.45534628629684398</c:v>
                </c:pt>
                <c:pt idx="1375">
                  <c:v>0.96364122629165605</c:v>
                </c:pt>
                <c:pt idx="1376">
                  <c:v>0.76435601711273204</c:v>
                </c:pt>
                <c:pt idx="1377">
                  <c:v>0.920535087585449</c:v>
                </c:pt>
                <c:pt idx="1378">
                  <c:v>0.82994669675827004</c:v>
                </c:pt>
                <c:pt idx="1379">
                  <c:v>#N/A</c:v>
                </c:pt>
                <c:pt idx="1380">
                  <c:v>0.94671821594238303</c:v>
                </c:pt>
                <c:pt idx="1381">
                  <c:v>0.84068888425827004</c:v>
                </c:pt>
                <c:pt idx="1382">
                  <c:v>0.71708238124847401</c:v>
                </c:pt>
                <c:pt idx="1383">
                  <c:v>0.76370579004287698</c:v>
                </c:pt>
                <c:pt idx="1384">
                  <c:v>0.86243629455566395</c:v>
                </c:pt>
                <c:pt idx="1385">
                  <c:v>0.59907072782516502</c:v>
                </c:pt>
                <c:pt idx="1386">
                  <c:v>0.61841112375259399</c:v>
                </c:pt>
                <c:pt idx="1387">
                  <c:v>0.98806071281433105</c:v>
                </c:pt>
                <c:pt idx="1388">
                  <c:v>0.73680847883224498</c:v>
                </c:pt>
                <c:pt idx="1389">
                  <c:v>#N/A</c:v>
                </c:pt>
                <c:pt idx="1390">
                  <c:v>0.73194020986556996</c:v>
                </c:pt>
                <c:pt idx="1391">
                  <c:v>0.56048929691314697</c:v>
                </c:pt>
                <c:pt idx="1392">
                  <c:v>0.594326972961426</c:v>
                </c:pt>
                <c:pt idx="1393">
                  <c:v>#N/A</c:v>
                </c:pt>
                <c:pt idx="1394">
                  <c:v>0.63046580553054798</c:v>
                </c:pt>
                <c:pt idx="1395">
                  <c:v>0.95983457565307595</c:v>
                </c:pt>
                <c:pt idx="1396">
                  <c:v>#N/A</c:v>
                </c:pt>
                <c:pt idx="1397">
                  <c:v>#N/A</c:v>
                </c:pt>
                <c:pt idx="1398">
                  <c:v>0.88069599866867099</c:v>
                </c:pt>
                <c:pt idx="1399">
                  <c:v>0.78013998270034801</c:v>
                </c:pt>
                <c:pt idx="1400">
                  <c:v>0.64724701642990101</c:v>
                </c:pt>
                <c:pt idx="1401">
                  <c:v>0.61544829607009899</c:v>
                </c:pt>
                <c:pt idx="1402">
                  <c:v>0.85990387201309204</c:v>
                </c:pt>
                <c:pt idx="1403">
                  <c:v>0.62224972248077404</c:v>
                </c:pt>
                <c:pt idx="1404">
                  <c:v>0.80974560976028398</c:v>
                </c:pt>
                <c:pt idx="1405">
                  <c:v>0.79462110996246305</c:v>
                </c:pt>
                <c:pt idx="1406">
                  <c:v>0.78272157907485995</c:v>
                </c:pt>
                <c:pt idx="1407">
                  <c:v>0.56454950571060203</c:v>
                </c:pt>
                <c:pt idx="1408">
                  <c:v>0.91492217779159501</c:v>
                </c:pt>
                <c:pt idx="1409">
                  <c:v>0.82823002338409402</c:v>
                </c:pt>
                <c:pt idx="1410">
                  <c:v>0.60247600078582797</c:v>
                </c:pt>
                <c:pt idx="1411">
                  <c:v>0.42933988571166998</c:v>
                </c:pt>
                <c:pt idx="1412">
                  <c:v>0.80299258232116699</c:v>
                </c:pt>
                <c:pt idx="1413">
                  <c:v>#N/A</c:v>
                </c:pt>
                <c:pt idx="1414">
                  <c:v>0.52215409278869596</c:v>
                </c:pt>
                <c:pt idx="1415">
                  <c:v>#N/A</c:v>
                </c:pt>
                <c:pt idx="1416">
                  <c:v>#N/A</c:v>
                </c:pt>
                <c:pt idx="1417">
                  <c:v>0.69049882888793901</c:v>
                </c:pt>
                <c:pt idx="1418">
                  <c:v>0.59130990505218495</c:v>
                </c:pt>
                <c:pt idx="1419">
                  <c:v>0.864421486854553</c:v>
                </c:pt>
                <c:pt idx="1420">
                  <c:v>0.77040672302246105</c:v>
                </c:pt>
                <c:pt idx="1421">
                  <c:v>0.69776338338851895</c:v>
                </c:pt>
                <c:pt idx="1422">
                  <c:v>0.86228758096694902</c:v>
                </c:pt>
                <c:pt idx="1423">
                  <c:v>0.59994548559188798</c:v>
                </c:pt>
                <c:pt idx="1424">
                  <c:v>#N/A</c:v>
                </c:pt>
                <c:pt idx="1425">
                  <c:v>0.59223651885986295</c:v>
                </c:pt>
                <c:pt idx="1426">
                  <c:v>0.23858539760112801</c:v>
                </c:pt>
                <c:pt idx="1427">
                  <c:v>0.66821771860122703</c:v>
                </c:pt>
                <c:pt idx="1428">
                  <c:v>0.88421338796615601</c:v>
                </c:pt>
                <c:pt idx="1429">
                  <c:v>#N/A</c:v>
                </c:pt>
                <c:pt idx="1430">
                  <c:v>0.897946417331696</c:v>
                </c:pt>
                <c:pt idx="1431">
                  <c:v>0.96586507558822599</c:v>
                </c:pt>
                <c:pt idx="1432">
                  <c:v>0.91792881488800004</c:v>
                </c:pt>
                <c:pt idx="1433">
                  <c:v>0.86125212907791104</c:v>
                </c:pt>
                <c:pt idx="1434">
                  <c:v>0.894797682762146</c:v>
                </c:pt>
                <c:pt idx="1435">
                  <c:v>0.84866541624069203</c:v>
                </c:pt>
                <c:pt idx="1436">
                  <c:v>#N/A</c:v>
                </c:pt>
                <c:pt idx="1437">
                  <c:v>0.98535507917404197</c:v>
                </c:pt>
                <c:pt idx="1438">
                  <c:v>0.68332087993621804</c:v>
                </c:pt>
                <c:pt idx="1439">
                  <c:v>0.65681767463684104</c:v>
                </c:pt>
                <c:pt idx="1440">
                  <c:v>#N/A</c:v>
                </c:pt>
                <c:pt idx="1441">
                  <c:v>0.91210597753524802</c:v>
                </c:pt>
                <c:pt idx="1442">
                  <c:v>0.59720551967620905</c:v>
                </c:pt>
                <c:pt idx="1443">
                  <c:v>0.41207909584045399</c:v>
                </c:pt>
                <c:pt idx="1444">
                  <c:v>0.99917471408844005</c:v>
                </c:pt>
                <c:pt idx="1445">
                  <c:v>0.86831462383270297</c:v>
                </c:pt>
                <c:pt idx="1446">
                  <c:v>0.70959120988845803</c:v>
                </c:pt>
                <c:pt idx="1447">
                  <c:v>0.83107888698577903</c:v>
                </c:pt>
                <c:pt idx="1448">
                  <c:v>#N/A</c:v>
                </c:pt>
                <c:pt idx="1449">
                  <c:v>0.57813858985900901</c:v>
                </c:pt>
                <c:pt idx="1450">
                  <c:v>0.64873278141021695</c:v>
                </c:pt>
                <c:pt idx="1451">
                  <c:v>0.94359397888183605</c:v>
                </c:pt>
                <c:pt idx="1452">
                  <c:v>0.98345959186553999</c:v>
                </c:pt>
                <c:pt idx="1453">
                  <c:v>0.69529998302459695</c:v>
                </c:pt>
                <c:pt idx="1454">
                  <c:v>0.64511328935623202</c:v>
                </c:pt>
                <c:pt idx="1455">
                  <c:v>#N/A</c:v>
                </c:pt>
                <c:pt idx="1456">
                  <c:v>0.70887738466262795</c:v>
                </c:pt>
                <c:pt idx="1457">
                  <c:v>0.83416122198104903</c:v>
                </c:pt>
                <c:pt idx="1458">
                  <c:v>0.94092857837677002</c:v>
                </c:pt>
                <c:pt idx="1459">
                  <c:v>0.92005372047424305</c:v>
                </c:pt>
                <c:pt idx="1460">
                  <c:v>0.57474368810653698</c:v>
                </c:pt>
                <c:pt idx="1461">
                  <c:v>0.83912962675094604</c:v>
                </c:pt>
                <c:pt idx="1462">
                  <c:v>0.81641352176666304</c:v>
                </c:pt>
                <c:pt idx="1463">
                  <c:v>#N/A</c:v>
                </c:pt>
                <c:pt idx="1464">
                  <c:v>#N/A</c:v>
                </c:pt>
                <c:pt idx="1465">
                  <c:v>#N/A</c:v>
                </c:pt>
                <c:pt idx="1466">
                  <c:v>0.45953381061553999</c:v>
                </c:pt>
                <c:pt idx="1467">
                  <c:v>0.90693128108978305</c:v>
                </c:pt>
                <c:pt idx="1468">
                  <c:v>0.34932449460029602</c:v>
                </c:pt>
                <c:pt idx="1469">
                  <c:v>0.23913699388504001</c:v>
                </c:pt>
                <c:pt idx="1470">
                  <c:v>0.86095929145812999</c:v>
                </c:pt>
                <c:pt idx="1471">
                  <c:v>0.35163199901580799</c:v>
                </c:pt>
                <c:pt idx="1472">
                  <c:v>0.96858417987823497</c:v>
                </c:pt>
                <c:pt idx="1473">
                  <c:v>#N/A</c:v>
                </c:pt>
                <c:pt idx="1474">
                  <c:v>0.89732187986373901</c:v>
                </c:pt>
                <c:pt idx="1475">
                  <c:v>0.209782004356384</c:v>
                </c:pt>
                <c:pt idx="1476">
                  <c:v>0.86798667907714799</c:v>
                </c:pt>
                <c:pt idx="1477">
                  <c:v>0.98743879795074496</c:v>
                </c:pt>
                <c:pt idx="1478">
                  <c:v>0.74114602804184004</c:v>
                </c:pt>
                <c:pt idx="1479">
                  <c:v>0.600078225135803</c:v>
                </c:pt>
                <c:pt idx="1480">
                  <c:v>0.81874567270278897</c:v>
                </c:pt>
                <c:pt idx="1481">
                  <c:v>0.98148608207702603</c:v>
                </c:pt>
                <c:pt idx="1482">
                  <c:v>0.95554572343826305</c:v>
                </c:pt>
                <c:pt idx="1483">
                  <c:v>0.66121941804885898</c:v>
                </c:pt>
                <c:pt idx="1484">
                  <c:v>0.96504992246627797</c:v>
                </c:pt>
                <c:pt idx="1485">
                  <c:v>0.491642385721207</c:v>
                </c:pt>
                <c:pt idx="1486">
                  <c:v>0.98895359039306596</c:v>
                </c:pt>
                <c:pt idx="1487">
                  <c:v>0.84890621900558505</c:v>
                </c:pt>
                <c:pt idx="1488">
                  <c:v>0.98825198411941495</c:v>
                </c:pt>
                <c:pt idx="1489">
                  <c:v>0.29604381322860701</c:v>
                </c:pt>
                <c:pt idx="1490">
                  <c:v>0.89672797918319702</c:v>
                </c:pt>
                <c:pt idx="1491">
                  <c:v>0.85697108507156405</c:v>
                </c:pt>
                <c:pt idx="1492">
                  <c:v>0.88932758569717396</c:v>
                </c:pt>
                <c:pt idx="1493">
                  <c:v>0.300417810678482</c:v>
                </c:pt>
                <c:pt idx="1494">
                  <c:v>0.81153392791748002</c:v>
                </c:pt>
                <c:pt idx="1495">
                  <c:v>0.80367171764373802</c:v>
                </c:pt>
                <c:pt idx="1496">
                  <c:v>0.56704318523407005</c:v>
                </c:pt>
                <c:pt idx="1497">
                  <c:v>#N/A</c:v>
                </c:pt>
                <c:pt idx="1498">
                  <c:v>0.42691770195960999</c:v>
                </c:pt>
                <c:pt idx="1499">
                  <c:v>0.69983047246932995</c:v>
                </c:pt>
                <c:pt idx="1500">
                  <c:v>0.85704898834228505</c:v>
                </c:pt>
                <c:pt idx="1501">
                  <c:v>0.625546514987946</c:v>
                </c:pt>
                <c:pt idx="1502">
                  <c:v>0.836830914020538</c:v>
                </c:pt>
                <c:pt idx="1503">
                  <c:v>0.84185749292373702</c:v>
                </c:pt>
                <c:pt idx="1504">
                  <c:v>0.70273077487945601</c:v>
                </c:pt>
                <c:pt idx="1505">
                  <c:v>0.77257817983627297</c:v>
                </c:pt>
                <c:pt idx="1506">
                  <c:v>0.70498549938201904</c:v>
                </c:pt>
                <c:pt idx="1507">
                  <c:v>0.95093762874603305</c:v>
                </c:pt>
                <c:pt idx="1508">
                  <c:v>0.58473777770996105</c:v>
                </c:pt>
                <c:pt idx="1509">
                  <c:v>0.48985889554023698</c:v>
                </c:pt>
                <c:pt idx="1510">
                  <c:v>0.436416685581207</c:v>
                </c:pt>
                <c:pt idx="1511">
                  <c:v>0.84271311759948697</c:v>
                </c:pt>
                <c:pt idx="1512">
                  <c:v>0.50146579742431596</c:v>
                </c:pt>
                <c:pt idx="1513">
                  <c:v>0.50239408016204801</c:v>
                </c:pt>
                <c:pt idx="1514">
                  <c:v>0.52834212779998802</c:v>
                </c:pt>
                <c:pt idx="1515">
                  <c:v>0.43899908661842302</c:v>
                </c:pt>
                <c:pt idx="1516">
                  <c:v>0.91696071624755904</c:v>
                </c:pt>
                <c:pt idx="1517">
                  <c:v>0.748271703720093</c:v>
                </c:pt>
                <c:pt idx="1518">
                  <c:v>#N/A</c:v>
                </c:pt>
                <c:pt idx="1519">
                  <c:v>0.773637175559998</c:v>
                </c:pt>
                <c:pt idx="1520">
                  <c:v>0.65320742130279497</c:v>
                </c:pt>
                <c:pt idx="1521">
                  <c:v>0.83818447589874301</c:v>
                </c:pt>
                <c:pt idx="1522">
                  <c:v>0.49788859486579901</c:v>
                </c:pt>
                <c:pt idx="1523">
                  <c:v>0.49282771348953203</c:v>
                </c:pt>
                <c:pt idx="1524">
                  <c:v>0.98611587285995495</c:v>
                </c:pt>
                <c:pt idx="1525">
                  <c:v>0.58539479970931996</c:v>
                </c:pt>
                <c:pt idx="1526">
                  <c:v>0.63756239414215099</c:v>
                </c:pt>
                <c:pt idx="1527">
                  <c:v>0.59051930904388406</c:v>
                </c:pt>
                <c:pt idx="1528">
                  <c:v>0.61625778675079301</c:v>
                </c:pt>
                <c:pt idx="1529">
                  <c:v>#N/A</c:v>
                </c:pt>
                <c:pt idx="1530">
                  <c:v>0.93498528003692605</c:v>
                </c:pt>
                <c:pt idx="1531">
                  <c:v>0.81431907415390004</c:v>
                </c:pt>
                <c:pt idx="1532">
                  <c:v>0.54332172870635997</c:v>
                </c:pt>
                <c:pt idx="1533">
                  <c:v>0.87022608518600497</c:v>
                </c:pt>
                <c:pt idx="1534">
                  <c:v>0.871962189674377</c:v>
                </c:pt>
                <c:pt idx="1535">
                  <c:v>0.55405420064926103</c:v>
                </c:pt>
                <c:pt idx="1536">
                  <c:v>#N/A</c:v>
                </c:pt>
                <c:pt idx="1537">
                  <c:v>0.44962900876998901</c:v>
                </c:pt>
                <c:pt idx="1538">
                  <c:v>0.70064020156860396</c:v>
                </c:pt>
                <c:pt idx="1539">
                  <c:v>0.81460487842559803</c:v>
                </c:pt>
                <c:pt idx="1540">
                  <c:v>0.48666459321975702</c:v>
                </c:pt>
                <c:pt idx="1541">
                  <c:v>0.271439909934998</c:v>
                </c:pt>
                <c:pt idx="1542">
                  <c:v>0.72370249032974199</c:v>
                </c:pt>
                <c:pt idx="1543">
                  <c:v>0.89810818433761597</c:v>
                </c:pt>
                <c:pt idx="1544">
                  <c:v>0.87162220478057895</c:v>
                </c:pt>
                <c:pt idx="1545">
                  <c:v>0.95612108707428001</c:v>
                </c:pt>
                <c:pt idx="1546">
                  <c:v>#N/A</c:v>
                </c:pt>
                <c:pt idx="1547">
                  <c:v>0.96314138174056996</c:v>
                </c:pt>
                <c:pt idx="1548">
                  <c:v>0.87323468923568703</c:v>
                </c:pt>
                <c:pt idx="1549">
                  <c:v>0.98209017515182495</c:v>
                </c:pt>
                <c:pt idx="1550">
                  <c:v>0.50866597890853904</c:v>
                </c:pt>
                <c:pt idx="1551">
                  <c:v>0.51764541864395097</c:v>
                </c:pt>
                <c:pt idx="1552">
                  <c:v>0.64245510101318404</c:v>
                </c:pt>
                <c:pt idx="1553">
                  <c:v>0.93719482421875</c:v>
                </c:pt>
                <c:pt idx="1554">
                  <c:v>0.78644400835037198</c:v>
                </c:pt>
                <c:pt idx="1555">
                  <c:v>0.90620768070220903</c:v>
                </c:pt>
                <c:pt idx="1556">
                  <c:v>0.90979701280593905</c:v>
                </c:pt>
                <c:pt idx="1557">
                  <c:v>0.49234730005264299</c:v>
                </c:pt>
                <c:pt idx="1558">
                  <c:v>#N/A</c:v>
                </c:pt>
                <c:pt idx="1559">
                  <c:v>0.488375693559647</c:v>
                </c:pt>
                <c:pt idx="1560">
                  <c:v>0.64034020900726296</c:v>
                </c:pt>
                <c:pt idx="1561">
                  <c:v>#N/A</c:v>
                </c:pt>
                <c:pt idx="1562">
                  <c:v>#N/A</c:v>
                </c:pt>
                <c:pt idx="1563">
                  <c:v>#N/A</c:v>
                </c:pt>
                <c:pt idx="1564">
                  <c:v>#N/A</c:v>
                </c:pt>
                <c:pt idx="1565">
                  <c:v>0.88755911588668801</c:v>
                </c:pt>
                <c:pt idx="1566">
                  <c:v>0.72397208213806197</c:v>
                </c:pt>
                <c:pt idx="1567">
                  <c:v>0.86316448450088501</c:v>
                </c:pt>
                <c:pt idx="1568">
                  <c:v>0.70588117837905895</c:v>
                </c:pt>
                <c:pt idx="1569">
                  <c:v>0.92367029190063499</c:v>
                </c:pt>
                <c:pt idx="1570">
                  <c:v>0.92654752731323198</c:v>
                </c:pt>
                <c:pt idx="1571">
                  <c:v>#N/A</c:v>
                </c:pt>
                <c:pt idx="1572">
                  <c:v>0.69278699159622203</c:v>
                </c:pt>
                <c:pt idx="1573">
                  <c:v>#N/A</c:v>
                </c:pt>
                <c:pt idx="1574">
                  <c:v>0.55303728580474898</c:v>
                </c:pt>
                <c:pt idx="1575">
                  <c:v>0.70226907730102495</c:v>
                </c:pt>
                <c:pt idx="1576">
                  <c:v>0.99345892667770397</c:v>
                </c:pt>
                <c:pt idx="1577">
                  <c:v>0.74958300590515103</c:v>
                </c:pt>
                <c:pt idx="1578">
                  <c:v>#N/A</c:v>
                </c:pt>
                <c:pt idx="1579">
                  <c:v>0.70898467302322399</c:v>
                </c:pt>
                <c:pt idx="1580">
                  <c:v>0.82750761508941695</c:v>
                </c:pt>
                <c:pt idx="1581">
                  <c:v>0.94346898794174205</c:v>
                </c:pt>
                <c:pt idx="1582">
                  <c:v>0.96134752035141002</c:v>
                </c:pt>
                <c:pt idx="1583">
                  <c:v>0.91024357080459595</c:v>
                </c:pt>
                <c:pt idx="1584">
                  <c:v>#N/A</c:v>
                </c:pt>
                <c:pt idx="1585">
                  <c:v>0.988331079483032</c:v>
                </c:pt>
                <c:pt idx="1586">
                  <c:v>#N/A</c:v>
                </c:pt>
                <c:pt idx="1587">
                  <c:v>0.67859089374542203</c:v>
                </c:pt>
                <c:pt idx="1588">
                  <c:v>#N/A</c:v>
                </c:pt>
                <c:pt idx="1589">
                  <c:v>0.97988927364349399</c:v>
                </c:pt>
                <c:pt idx="1590">
                  <c:v>0.68841791152954102</c:v>
                </c:pt>
                <c:pt idx="1591">
                  <c:v>0.97951680421829201</c:v>
                </c:pt>
                <c:pt idx="1592">
                  <c:v>0.29065468907356301</c:v>
                </c:pt>
                <c:pt idx="1593">
                  <c:v>0.58588027954101596</c:v>
                </c:pt>
                <c:pt idx="1594">
                  <c:v>0.97979551553726196</c:v>
                </c:pt>
                <c:pt idx="1595">
                  <c:v>#N/A</c:v>
                </c:pt>
                <c:pt idx="1596">
                  <c:v>0.45706638693809498</c:v>
                </c:pt>
                <c:pt idx="1597">
                  <c:v>0.81022948026657104</c:v>
                </c:pt>
                <c:pt idx="1598">
                  <c:v>#N/A</c:v>
                </c:pt>
                <c:pt idx="1599">
                  <c:v>0.64322698116302501</c:v>
                </c:pt>
                <c:pt idx="1600">
                  <c:v>0.67675119638443004</c:v>
                </c:pt>
                <c:pt idx="1601">
                  <c:v>0.98697900772094704</c:v>
                </c:pt>
                <c:pt idx="1602">
                  <c:v>0.74740827083587602</c:v>
                </c:pt>
                <c:pt idx="1603">
                  <c:v>0.85337799787521396</c:v>
                </c:pt>
                <c:pt idx="1604">
                  <c:v>0.978440701961517</c:v>
                </c:pt>
                <c:pt idx="1605">
                  <c:v>0.91328918933868397</c:v>
                </c:pt>
                <c:pt idx="1606">
                  <c:v>0.23840320110321001</c:v>
                </c:pt>
                <c:pt idx="1607">
                  <c:v>0.56248229742050204</c:v>
                </c:pt>
                <c:pt idx="1608">
                  <c:v>#N/A</c:v>
                </c:pt>
                <c:pt idx="1609">
                  <c:v>#N/A</c:v>
                </c:pt>
                <c:pt idx="1610">
                  <c:v>#N/A</c:v>
                </c:pt>
                <c:pt idx="1611">
                  <c:v>0.587613224983215</c:v>
                </c:pt>
                <c:pt idx="1612">
                  <c:v>#N/A</c:v>
                </c:pt>
                <c:pt idx="1613">
                  <c:v>#N/A</c:v>
                </c:pt>
                <c:pt idx="1614">
                  <c:v>0.83876782655715898</c:v>
                </c:pt>
                <c:pt idx="1615">
                  <c:v>0.95071929693222001</c:v>
                </c:pt>
                <c:pt idx="1616">
                  <c:v>0.64010447263717696</c:v>
                </c:pt>
                <c:pt idx="1617">
                  <c:v>0.95217937231063798</c:v>
                </c:pt>
                <c:pt idx="1618">
                  <c:v>#N/A</c:v>
                </c:pt>
                <c:pt idx="1619">
                  <c:v>#N/A</c:v>
                </c:pt>
                <c:pt idx="1620">
                  <c:v>0.949365794658661</c:v>
                </c:pt>
                <c:pt idx="1621">
                  <c:v>#N/A</c:v>
                </c:pt>
                <c:pt idx="1622">
                  <c:v>#N/A</c:v>
                </c:pt>
                <c:pt idx="1623">
                  <c:v>0.62382501363754295</c:v>
                </c:pt>
                <c:pt idx="1624">
                  <c:v>0.59494912624359098</c:v>
                </c:pt>
                <c:pt idx="1625">
                  <c:v>0.54204291105270397</c:v>
                </c:pt>
                <c:pt idx="1626">
                  <c:v>0.90988302230835005</c:v>
                </c:pt>
                <c:pt idx="1627">
                  <c:v>0.410297811031342</c:v>
                </c:pt>
                <c:pt idx="1628">
                  <c:v>#N/A</c:v>
                </c:pt>
                <c:pt idx="1629">
                  <c:v>0.65517878532409701</c:v>
                </c:pt>
                <c:pt idx="1630">
                  <c:v>#N/A</c:v>
                </c:pt>
                <c:pt idx="1631">
                  <c:v>0.76130062341690097</c:v>
                </c:pt>
                <c:pt idx="1632">
                  <c:v>0.76574951410293601</c:v>
                </c:pt>
                <c:pt idx="1633">
                  <c:v>#N/A</c:v>
                </c:pt>
                <c:pt idx="1634">
                  <c:v>#N/A</c:v>
                </c:pt>
                <c:pt idx="1635">
                  <c:v>#N/A</c:v>
                </c:pt>
                <c:pt idx="1636">
                  <c:v>0.554190874099731</c:v>
                </c:pt>
                <c:pt idx="1637">
                  <c:v>#N/A</c:v>
                </c:pt>
                <c:pt idx="1638">
                  <c:v>#N/A</c:v>
                </c:pt>
                <c:pt idx="1639">
                  <c:v>#N/A</c:v>
                </c:pt>
                <c:pt idx="1640">
                  <c:v>#N/A</c:v>
                </c:pt>
                <c:pt idx="1641">
                  <c:v>#N/A</c:v>
                </c:pt>
                <c:pt idx="1642">
                  <c:v>#N/A</c:v>
                </c:pt>
                <c:pt idx="1643">
                  <c:v>#N/A</c:v>
                </c:pt>
                <c:pt idx="1644">
                  <c:v>#N/A</c:v>
                </c:pt>
                <c:pt idx="1645">
                  <c:v>#N/A</c:v>
                </c:pt>
                <c:pt idx="1646">
                  <c:v>#N/A</c:v>
                </c:pt>
                <c:pt idx="1647">
                  <c:v>#N/A</c:v>
                </c:pt>
                <c:pt idx="1648">
                  <c:v>#N/A</c:v>
                </c:pt>
                <c:pt idx="1649">
                  <c:v>#N/A</c:v>
                </c:pt>
                <c:pt idx="1650">
                  <c:v>#N/A</c:v>
                </c:pt>
                <c:pt idx="1651">
                  <c:v>#N/A</c:v>
                </c:pt>
                <c:pt idx="1652">
                  <c:v>#N/A</c:v>
                </c:pt>
                <c:pt idx="1653">
                  <c:v>#N/A</c:v>
                </c:pt>
                <c:pt idx="1654">
                  <c:v>#N/A</c:v>
                </c:pt>
                <c:pt idx="1655">
                  <c:v>#N/A</c:v>
                </c:pt>
                <c:pt idx="1656">
                  <c:v>#N/A</c:v>
                </c:pt>
                <c:pt idx="1657">
                  <c:v>#N/A</c:v>
                </c:pt>
                <c:pt idx="1658">
                  <c:v>#N/A</c:v>
                </c:pt>
                <c:pt idx="1659">
                  <c:v>#N/A</c:v>
                </c:pt>
                <c:pt idx="1660">
                  <c:v>#N/A</c:v>
                </c:pt>
                <c:pt idx="1661">
                  <c:v>#N/A</c:v>
                </c:pt>
                <c:pt idx="1662">
                  <c:v>#N/A</c:v>
                </c:pt>
                <c:pt idx="1663">
                  <c:v>#N/A</c:v>
                </c:pt>
                <c:pt idx="1664">
                  <c:v>#N/A</c:v>
                </c:pt>
                <c:pt idx="1665">
                  <c:v>#N/A</c:v>
                </c:pt>
                <c:pt idx="1666">
                  <c:v>#N/A</c:v>
                </c:pt>
                <c:pt idx="1667">
                  <c:v>#N/A</c:v>
                </c:pt>
                <c:pt idx="1668">
                  <c:v>#N/A</c:v>
                </c:pt>
                <c:pt idx="1669">
                  <c:v>#N/A</c:v>
                </c:pt>
                <c:pt idx="1670">
                  <c:v>#N/A</c:v>
                </c:pt>
                <c:pt idx="1671">
                  <c:v>#N/A</c:v>
                </c:pt>
                <c:pt idx="1672">
                  <c:v>#N/A</c:v>
                </c:pt>
                <c:pt idx="1673">
                  <c:v>#N/A</c:v>
                </c:pt>
                <c:pt idx="1674">
                  <c:v>#N/A</c:v>
                </c:pt>
                <c:pt idx="1675">
                  <c:v>#N/A</c:v>
                </c:pt>
                <c:pt idx="1676">
                  <c:v>#N/A</c:v>
                </c:pt>
                <c:pt idx="1677">
                  <c:v>#N/A</c:v>
                </c:pt>
                <c:pt idx="1678">
                  <c:v>#N/A</c:v>
                </c:pt>
                <c:pt idx="1679">
                  <c:v>#N/A</c:v>
                </c:pt>
                <c:pt idx="1680">
                  <c:v>#N/A</c:v>
                </c:pt>
                <c:pt idx="1681">
                  <c:v>#N/A</c:v>
                </c:pt>
                <c:pt idx="1682">
                  <c:v>#N/A</c:v>
                </c:pt>
                <c:pt idx="1683">
                  <c:v>#N/A</c:v>
                </c:pt>
                <c:pt idx="1684">
                  <c:v>#N/A</c:v>
                </c:pt>
                <c:pt idx="1685">
                  <c:v>#N/A</c:v>
                </c:pt>
                <c:pt idx="1686">
                  <c:v>#N/A</c:v>
                </c:pt>
                <c:pt idx="1687">
                  <c:v>#N/A</c:v>
                </c:pt>
                <c:pt idx="1688">
                  <c:v>#N/A</c:v>
                </c:pt>
                <c:pt idx="1689">
                  <c:v>#N/A</c:v>
                </c:pt>
                <c:pt idx="1690">
                  <c:v>#N/A</c:v>
                </c:pt>
                <c:pt idx="1691">
                  <c:v>#N/A</c:v>
                </c:pt>
                <c:pt idx="1692">
                  <c:v>#N/A</c:v>
                </c:pt>
                <c:pt idx="1693">
                  <c:v>#N/A</c:v>
                </c:pt>
                <c:pt idx="1694">
                  <c:v>#N/A</c:v>
                </c:pt>
                <c:pt idx="1695">
                  <c:v>#N/A</c:v>
                </c:pt>
                <c:pt idx="1696">
                  <c:v>#N/A</c:v>
                </c:pt>
                <c:pt idx="1697">
                  <c:v>#N/A</c:v>
                </c:pt>
                <c:pt idx="1698">
                  <c:v>#N/A</c:v>
                </c:pt>
                <c:pt idx="1699">
                  <c:v>#N/A</c:v>
                </c:pt>
                <c:pt idx="1700">
                  <c:v>#N/A</c:v>
                </c:pt>
                <c:pt idx="1701">
                  <c:v>#N/A</c:v>
                </c:pt>
                <c:pt idx="1702">
                  <c:v>#N/A</c:v>
                </c:pt>
                <c:pt idx="1703">
                  <c:v>#N/A</c:v>
                </c:pt>
                <c:pt idx="1704">
                  <c:v>#N/A</c:v>
                </c:pt>
                <c:pt idx="1705">
                  <c:v>#N/A</c:v>
                </c:pt>
                <c:pt idx="1706">
                  <c:v>#N/A</c:v>
                </c:pt>
                <c:pt idx="1707">
                  <c:v>#N/A</c:v>
                </c:pt>
                <c:pt idx="1708">
                  <c:v>#N/A</c:v>
                </c:pt>
                <c:pt idx="1709">
                  <c:v>#N/A</c:v>
                </c:pt>
                <c:pt idx="1710">
                  <c:v>#N/A</c:v>
                </c:pt>
                <c:pt idx="1711">
                  <c:v>#N/A</c:v>
                </c:pt>
                <c:pt idx="1712">
                  <c:v>#N/A</c:v>
                </c:pt>
                <c:pt idx="1713">
                  <c:v>#N/A</c:v>
                </c:pt>
                <c:pt idx="1714">
                  <c:v>#N/A</c:v>
                </c:pt>
                <c:pt idx="1715">
                  <c:v>#N/A</c:v>
                </c:pt>
                <c:pt idx="1716">
                  <c:v>#N/A</c:v>
                </c:pt>
                <c:pt idx="1717">
                  <c:v>#N/A</c:v>
                </c:pt>
                <c:pt idx="1718">
                  <c:v>#N/A</c:v>
                </c:pt>
                <c:pt idx="1719">
                  <c:v>#N/A</c:v>
                </c:pt>
                <c:pt idx="1720">
                  <c:v>#N/A</c:v>
                </c:pt>
                <c:pt idx="1721">
                  <c:v>#N/A</c:v>
                </c:pt>
                <c:pt idx="1722">
                  <c:v>#N/A</c:v>
                </c:pt>
                <c:pt idx="1723">
                  <c:v>#N/A</c:v>
                </c:pt>
                <c:pt idx="1724">
                  <c:v>#N/A</c:v>
                </c:pt>
                <c:pt idx="1725">
                  <c:v>#N/A</c:v>
                </c:pt>
                <c:pt idx="1726">
                  <c:v>#N/A</c:v>
                </c:pt>
                <c:pt idx="1727">
                  <c:v>#N/A</c:v>
                </c:pt>
                <c:pt idx="1728">
                  <c:v>#N/A</c:v>
                </c:pt>
                <c:pt idx="1729">
                  <c:v>#N/A</c:v>
                </c:pt>
                <c:pt idx="1730">
                  <c:v>#N/A</c:v>
                </c:pt>
                <c:pt idx="1731">
                  <c:v>#N/A</c:v>
                </c:pt>
                <c:pt idx="1732">
                  <c:v>#N/A</c:v>
                </c:pt>
                <c:pt idx="1733">
                  <c:v>#N/A</c:v>
                </c:pt>
                <c:pt idx="1734">
                  <c:v>#N/A</c:v>
                </c:pt>
                <c:pt idx="1735">
                  <c:v>#N/A</c:v>
                </c:pt>
                <c:pt idx="1736">
                  <c:v>#N/A</c:v>
                </c:pt>
                <c:pt idx="1737">
                  <c:v>#N/A</c:v>
                </c:pt>
                <c:pt idx="1738">
                  <c:v>#N/A</c:v>
                </c:pt>
                <c:pt idx="1739">
                  <c:v>#N/A</c:v>
                </c:pt>
                <c:pt idx="1740">
                  <c:v>#N/A</c:v>
                </c:pt>
                <c:pt idx="1741">
                  <c:v>#N/A</c:v>
                </c:pt>
                <c:pt idx="1742">
                  <c:v>#N/A</c:v>
                </c:pt>
                <c:pt idx="1743">
                  <c:v>#N/A</c:v>
                </c:pt>
                <c:pt idx="1744">
                  <c:v>#N/A</c:v>
                </c:pt>
                <c:pt idx="1745">
                  <c:v>#N/A</c:v>
                </c:pt>
                <c:pt idx="1746">
                  <c:v>#N/A</c:v>
                </c:pt>
                <c:pt idx="1747">
                  <c:v>#N/A</c:v>
                </c:pt>
                <c:pt idx="1748">
                  <c:v>#N/A</c:v>
                </c:pt>
                <c:pt idx="1749">
                  <c:v>#N/A</c:v>
                </c:pt>
                <c:pt idx="1750">
                  <c:v>#N/A</c:v>
                </c:pt>
                <c:pt idx="1751">
                  <c:v>#N/A</c:v>
                </c:pt>
                <c:pt idx="1752">
                  <c:v>#N/A</c:v>
                </c:pt>
                <c:pt idx="1753">
                  <c:v>#N/A</c:v>
                </c:pt>
                <c:pt idx="1754">
                  <c:v>#N/A</c:v>
                </c:pt>
                <c:pt idx="1755">
                  <c:v>#N/A</c:v>
                </c:pt>
                <c:pt idx="1756">
                  <c:v>#N/A</c:v>
                </c:pt>
                <c:pt idx="1757">
                  <c:v>#N/A</c:v>
                </c:pt>
                <c:pt idx="1758">
                  <c:v>#N/A</c:v>
                </c:pt>
                <c:pt idx="1759">
                  <c:v>#N/A</c:v>
                </c:pt>
                <c:pt idx="1760">
                  <c:v>#N/A</c:v>
                </c:pt>
                <c:pt idx="1761">
                  <c:v>#N/A</c:v>
                </c:pt>
                <c:pt idx="1762">
                  <c:v>#N/A</c:v>
                </c:pt>
                <c:pt idx="1763">
                  <c:v>#N/A</c:v>
                </c:pt>
                <c:pt idx="1764">
                  <c:v>#N/A</c:v>
                </c:pt>
                <c:pt idx="1765">
                  <c:v>#N/A</c:v>
                </c:pt>
                <c:pt idx="1766">
                  <c:v>#N/A</c:v>
                </c:pt>
                <c:pt idx="1767">
                  <c:v>#N/A</c:v>
                </c:pt>
                <c:pt idx="1768">
                  <c:v>#N/A</c:v>
                </c:pt>
                <c:pt idx="1769">
                  <c:v>#N/A</c:v>
                </c:pt>
                <c:pt idx="1770">
                  <c:v>#N/A</c:v>
                </c:pt>
                <c:pt idx="1771">
                  <c:v>#N/A</c:v>
                </c:pt>
                <c:pt idx="1772">
                  <c:v>#N/A</c:v>
                </c:pt>
                <c:pt idx="1773">
                  <c:v>#N/A</c:v>
                </c:pt>
                <c:pt idx="1774">
                  <c:v>#N/A</c:v>
                </c:pt>
                <c:pt idx="1775">
                  <c:v>#N/A</c:v>
                </c:pt>
                <c:pt idx="1776">
                  <c:v>#N/A</c:v>
                </c:pt>
                <c:pt idx="1777">
                  <c:v>#N/A</c:v>
                </c:pt>
                <c:pt idx="1778">
                  <c:v>#N/A</c:v>
                </c:pt>
                <c:pt idx="1779">
                  <c:v>#N/A</c:v>
                </c:pt>
                <c:pt idx="1780">
                  <c:v>#N/A</c:v>
                </c:pt>
                <c:pt idx="1781">
                  <c:v>#N/A</c:v>
                </c:pt>
                <c:pt idx="1782">
                  <c:v>#N/A</c:v>
                </c:pt>
                <c:pt idx="1783">
                  <c:v>#N/A</c:v>
                </c:pt>
                <c:pt idx="1784">
                  <c:v>#N/A</c:v>
                </c:pt>
                <c:pt idx="1785">
                  <c:v>#N/A</c:v>
                </c:pt>
                <c:pt idx="1786">
                  <c:v>#N/A</c:v>
                </c:pt>
                <c:pt idx="1787">
                  <c:v>#N/A</c:v>
                </c:pt>
                <c:pt idx="1788">
                  <c:v>#N/A</c:v>
                </c:pt>
                <c:pt idx="1789">
                  <c:v>#N/A</c:v>
                </c:pt>
                <c:pt idx="1790">
                  <c:v>#N/A</c:v>
                </c:pt>
                <c:pt idx="1791">
                  <c:v>#N/A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  <c:pt idx="2879">
                  <c:v>#N/A</c:v>
                </c:pt>
                <c:pt idx="2880">
                  <c:v>#N/A</c:v>
                </c:pt>
                <c:pt idx="2881">
                  <c:v>#N/A</c:v>
                </c:pt>
                <c:pt idx="2882">
                  <c:v>#N/A</c:v>
                </c:pt>
                <c:pt idx="2883">
                  <c:v>#N/A</c:v>
                </c:pt>
                <c:pt idx="2884">
                  <c:v>#N/A</c:v>
                </c:pt>
                <c:pt idx="2885">
                  <c:v>#N/A</c:v>
                </c:pt>
                <c:pt idx="2886">
                  <c:v>#N/A</c:v>
                </c:pt>
                <c:pt idx="2887">
                  <c:v>#N/A</c:v>
                </c:pt>
                <c:pt idx="2888">
                  <c:v>#N/A</c:v>
                </c:pt>
                <c:pt idx="2889">
                  <c:v>#N/A</c:v>
                </c:pt>
                <c:pt idx="2890">
                  <c:v>#N/A</c:v>
                </c:pt>
                <c:pt idx="2891">
                  <c:v>#N/A</c:v>
                </c:pt>
                <c:pt idx="2892">
                  <c:v>#N/A</c:v>
                </c:pt>
                <c:pt idx="2893">
                  <c:v>#N/A</c:v>
                </c:pt>
                <c:pt idx="2894">
                  <c:v>#N/A</c:v>
                </c:pt>
                <c:pt idx="2895">
                  <c:v>#N/A</c:v>
                </c:pt>
                <c:pt idx="2896">
                  <c:v>#N/A</c:v>
                </c:pt>
                <c:pt idx="2897">
                  <c:v>#N/A</c:v>
                </c:pt>
                <c:pt idx="2898">
                  <c:v>#N/A</c:v>
                </c:pt>
                <c:pt idx="2899">
                  <c:v>#N/A</c:v>
                </c:pt>
                <c:pt idx="2900">
                  <c:v>#N/A</c:v>
                </c:pt>
                <c:pt idx="2901">
                  <c:v>#N/A</c:v>
                </c:pt>
                <c:pt idx="2902">
                  <c:v>#N/A</c:v>
                </c:pt>
                <c:pt idx="2903">
                  <c:v>#N/A</c:v>
                </c:pt>
                <c:pt idx="2904">
                  <c:v>#N/A</c:v>
                </c:pt>
                <c:pt idx="2905">
                  <c:v>#N/A</c:v>
                </c:pt>
                <c:pt idx="2906">
                  <c:v>#N/A</c:v>
                </c:pt>
                <c:pt idx="2907">
                  <c:v>#N/A</c:v>
                </c:pt>
                <c:pt idx="2908">
                  <c:v>#N/A</c:v>
                </c:pt>
                <c:pt idx="2909">
                  <c:v>#N/A</c:v>
                </c:pt>
                <c:pt idx="2910">
                  <c:v>#N/A</c:v>
                </c:pt>
                <c:pt idx="2911">
                  <c:v>#N/A</c:v>
                </c:pt>
                <c:pt idx="2912">
                  <c:v>#N/A</c:v>
                </c:pt>
                <c:pt idx="2913">
                  <c:v>#N/A</c:v>
                </c:pt>
                <c:pt idx="2914">
                  <c:v>#N/A</c:v>
                </c:pt>
                <c:pt idx="2915">
                  <c:v>#N/A</c:v>
                </c:pt>
                <c:pt idx="2916">
                  <c:v>#N/A</c:v>
                </c:pt>
                <c:pt idx="2917">
                  <c:v>#N/A</c:v>
                </c:pt>
                <c:pt idx="2918">
                  <c:v>#N/A</c:v>
                </c:pt>
                <c:pt idx="2919">
                  <c:v>#N/A</c:v>
                </c:pt>
                <c:pt idx="2920">
                  <c:v>#N/A</c:v>
                </c:pt>
                <c:pt idx="2921">
                  <c:v>#N/A</c:v>
                </c:pt>
                <c:pt idx="2922">
                  <c:v>#N/A</c:v>
                </c:pt>
                <c:pt idx="2923">
                  <c:v>#N/A</c:v>
                </c:pt>
                <c:pt idx="2924">
                  <c:v>#N/A</c:v>
                </c:pt>
                <c:pt idx="2925">
                  <c:v>#N/A</c:v>
                </c:pt>
                <c:pt idx="2926">
                  <c:v>#N/A</c:v>
                </c:pt>
                <c:pt idx="2927">
                  <c:v>#N/A</c:v>
                </c:pt>
                <c:pt idx="2928">
                  <c:v>#N/A</c:v>
                </c:pt>
                <c:pt idx="2929">
                  <c:v>#N/A</c:v>
                </c:pt>
                <c:pt idx="2930">
                  <c:v>#N/A</c:v>
                </c:pt>
                <c:pt idx="2931">
                  <c:v>#N/A</c:v>
                </c:pt>
                <c:pt idx="2932">
                  <c:v>#N/A</c:v>
                </c:pt>
                <c:pt idx="2933">
                  <c:v>#N/A</c:v>
                </c:pt>
                <c:pt idx="2934">
                  <c:v>#N/A</c:v>
                </c:pt>
                <c:pt idx="2935">
                  <c:v>#N/A</c:v>
                </c:pt>
                <c:pt idx="2936">
                  <c:v>#N/A</c:v>
                </c:pt>
                <c:pt idx="2937">
                  <c:v>#N/A</c:v>
                </c:pt>
                <c:pt idx="2938">
                  <c:v>#N/A</c:v>
                </c:pt>
                <c:pt idx="2939">
                  <c:v>#N/A</c:v>
                </c:pt>
                <c:pt idx="2940">
                  <c:v>#N/A</c:v>
                </c:pt>
                <c:pt idx="2941">
                  <c:v>#N/A</c:v>
                </c:pt>
                <c:pt idx="2942">
                  <c:v>#N/A</c:v>
                </c:pt>
                <c:pt idx="2943">
                  <c:v>#N/A</c:v>
                </c:pt>
                <c:pt idx="2944">
                  <c:v>#N/A</c:v>
                </c:pt>
                <c:pt idx="2945">
                  <c:v>#N/A</c:v>
                </c:pt>
                <c:pt idx="2946">
                  <c:v>#N/A</c:v>
                </c:pt>
                <c:pt idx="2947">
                  <c:v>#N/A</c:v>
                </c:pt>
                <c:pt idx="2948">
                  <c:v>#N/A</c:v>
                </c:pt>
                <c:pt idx="2949">
                  <c:v>#N/A</c:v>
                </c:pt>
                <c:pt idx="2950">
                  <c:v>#N/A</c:v>
                </c:pt>
                <c:pt idx="2951">
                  <c:v>#N/A</c:v>
                </c:pt>
                <c:pt idx="2952">
                  <c:v>#N/A</c:v>
                </c:pt>
                <c:pt idx="2953">
                  <c:v>#N/A</c:v>
                </c:pt>
                <c:pt idx="2954">
                  <c:v>#N/A</c:v>
                </c:pt>
                <c:pt idx="2955">
                  <c:v>#N/A</c:v>
                </c:pt>
                <c:pt idx="2956">
                  <c:v>#N/A</c:v>
                </c:pt>
                <c:pt idx="2957">
                  <c:v>#N/A</c:v>
                </c:pt>
                <c:pt idx="2958">
                  <c:v>#N/A</c:v>
                </c:pt>
                <c:pt idx="2959">
                  <c:v>#N/A</c:v>
                </c:pt>
                <c:pt idx="2960">
                  <c:v>#N/A</c:v>
                </c:pt>
                <c:pt idx="2961">
                  <c:v>#N/A</c:v>
                </c:pt>
                <c:pt idx="2962">
                  <c:v>#N/A</c:v>
                </c:pt>
                <c:pt idx="2963">
                  <c:v>#N/A</c:v>
                </c:pt>
                <c:pt idx="2964">
                  <c:v>#N/A</c:v>
                </c:pt>
                <c:pt idx="2965">
                  <c:v>#N/A</c:v>
                </c:pt>
                <c:pt idx="2966">
                  <c:v>#N/A</c:v>
                </c:pt>
                <c:pt idx="2967">
                  <c:v>#N/A</c:v>
                </c:pt>
                <c:pt idx="2968">
                  <c:v>#N/A</c:v>
                </c:pt>
                <c:pt idx="2969">
                  <c:v>#N/A</c:v>
                </c:pt>
                <c:pt idx="2970">
                  <c:v>#N/A</c:v>
                </c:pt>
                <c:pt idx="2971">
                  <c:v>#N/A</c:v>
                </c:pt>
                <c:pt idx="2972">
                  <c:v>#N/A</c:v>
                </c:pt>
                <c:pt idx="2973">
                  <c:v>#N/A</c:v>
                </c:pt>
                <c:pt idx="2974">
                  <c:v>#N/A</c:v>
                </c:pt>
                <c:pt idx="2975">
                  <c:v>#N/A</c:v>
                </c:pt>
                <c:pt idx="2976">
                  <c:v>#N/A</c:v>
                </c:pt>
                <c:pt idx="2977">
                  <c:v>#N/A</c:v>
                </c:pt>
                <c:pt idx="2978">
                  <c:v>#N/A</c:v>
                </c:pt>
                <c:pt idx="2979">
                  <c:v>#N/A</c:v>
                </c:pt>
                <c:pt idx="2980">
                  <c:v>#N/A</c:v>
                </c:pt>
                <c:pt idx="2981">
                  <c:v>#N/A</c:v>
                </c:pt>
                <c:pt idx="2982">
                  <c:v>#N/A</c:v>
                </c:pt>
                <c:pt idx="2983">
                  <c:v>#N/A</c:v>
                </c:pt>
                <c:pt idx="2984">
                  <c:v>#N/A</c:v>
                </c:pt>
                <c:pt idx="2985">
                  <c:v>#N/A</c:v>
                </c:pt>
                <c:pt idx="2986">
                  <c:v>#N/A</c:v>
                </c:pt>
                <c:pt idx="2987">
                  <c:v>#N/A</c:v>
                </c:pt>
                <c:pt idx="2988">
                  <c:v>#N/A</c:v>
                </c:pt>
                <c:pt idx="2989">
                  <c:v>#N/A</c:v>
                </c:pt>
                <c:pt idx="2990">
                  <c:v>#N/A</c:v>
                </c:pt>
                <c:pt idx="2991">
                  <c:v>#N/A</c:v>
                </c:pt>
                <c:pt idx="2992">
                  <c:v>#N/A</c:v>
                </c:pt>
                <c:pt idx="2993">
                  <c:v>#N/A</c:v>
                </c:pt>
                <c:pt idx="2994">
                  <c:v>#N/A</c:v>
                </c:pt>
                <c:pt idx="2995">
                  <c:v>#N/A</c:v>
                </c:pt>
                <c:pt idx="2996">
                  <c:v>#N/A</c:v>
                </c:pt>
                <c:pt idx="2997">
                  <c:v>#N/A</c:v>
                </c:pt>
                <c:pt idx="2998">
                  <c:v>#N/A</c:v>
                </c:pt>
                <c:pt idx="2999">
                  <c:v>#N/A</c:v>
                </c:pt>
                <c:pt idx="3000">
                  <c:v>#N/A</c:v>
                </c:pt>
                <c:pt idx="3001">
                  <c:v>#N/A</c:v>
                </c:pt>
                <c:pt idx="3002">
                  <c:v>#N/A</c:v>
                </c:pt>
                <c:pt idx="3003">
                  <c:v>#N/A</c:v>
                </c:pt>
                <c:pt idx="3004">
                  <c:v>#N/A</c:v>
                </c:pt>
                <c:pt idx="3005">
                  <c:v>#N/A</c:v>
                </c:pt>
                <c:pt idx="3006">
                  <c:v>#N/A</c:v>
                </c:pt>
                <c:pt idx="3007">
                  <c:v>#N/A</c:v>
                </c:pt>
                <c:pt idx="3008">
                  <c:v>#N/A</c:v>
                </c:pt>
                <c:pt idx="3009">
                  <c:v>#N/A</c:v>
                </c:pt>
                <c:pt idx="3010">
                  <c:v>#N/A</c:v>
                </c:pt>
                <c:pt idx="3011">
                  <c:v>#N/A</c:v>
                </c:pt>
                <c:pt idx="3012">
                  <c:v>#N/A</c:v>
                </c:pt>
                <c:pt idx="3013">
                  <c:v>#N/A</c:v>
                </c:pt>
                <c:pt idx="3014">
                  <c:v>#N/A</c:v>
                </c:pt>
                <c:pt idx="3015">
                  <c:v>#N/A</c:v>
                </c:pt>
                <c:pt idx="3016">
                  <c:v>#N/A</c:v>
                </c:pt>
                <c:pt idx="3017">
                  <c:v>#N/A</c:v>
                </c:pt>
                <c:pt idx="3018">
                  <c:v>#N/A</c:v>
                </c:pt>
                <c:pt idx="3019">
                  <c:v>#N/A</c:v>
                </c:pt>
                <c:pt idx="3020">
                  <c:v>#N/A</c:v>
                </c:pt>
                <c:pt idx="3021">
                  <c:v>#N/A</c:v>
                </c:pt>
                <c:pt idx="3022">
                  <c:v>#N/A</c:v>
                </c:pt>
                <c:pt idx="3023">
                  <c:v>#N/A</c:v>
                </c:pt>
                <c:pt idx="3024">
                  <c:v>#N/A</c:v>
                </c:pt>
                <c:pt idx="3025">
                  <c:v>#N/A</c:v>
                </c:pt>
                <c:pt idx="3026">
                  <c:v>#N/A</c:v>
                </c:pt>
                <c:pt idx="3027">
                  <c:v>#N/A</c:v>
                </c:pt>
                <c:pt idx="3028">
                  <c:v>#N/A</c:v>
                </c:pt>
                <c:pt idx="3029">
                  <c:v>#N/A</c:v>
                </c:pt>
                <c:pt idx="3030">
                  <c:v>#N/A</c:v>
                </c:pt>
                <c:pt idx="3031">
                  <c:v>#N/A</c:v>
                </c:pt>
                <c:pt idx="3032">
                  <c:v>#N/A</c:v>
                </c:pt>
                <c:pt idx="3033">
                  <c:v>#N/A</c:v>
                </c:pt>
                <c:pt idx="3034">
                  <c:v>#N/A</c:v>
                </c:pt>
                <c:pt idx="3035">
                  <c:v>#N/A</c:v>
                </c:pt>
                <c:pt idx="3036">
                  <c:v>#N/A</c:v>
                </c:pt>
                <c:pt idx="3037">
                  <c:v>#N/A</c:v>
                </c:pt>
                <c:pt idx="3038">
                  <c:v>#N/A</c:v>
                </c:pt>
                <c:pt idx="3039">
                  <c:v>#N/A</c:v>
                </c:pt>
                <c:pt idx="3040">
                  <c:v>#N/A</c:v>
                </c:pt>
                <c:pt idx="3041">
                  <c:v>#N/A</c:v>
                </c:pt>
                <c:pt idx="3042">
                  <c:v>#N/A</c:v>
                </c:pt>
                <c:pt idx="3043">
                  <c:v>#N/A</c:v>
                </c:pt>
                <c:pt idx="3044">
                  <c:v>#N/A</c:v>
                </c:pt>
                <c:pt idx="3045">
                  <c:v>#N/A</c:v>
                </c:pt>
                <c:pt idx="3046">
                  <c:v>#N/A</c:v>
                </c:pt>
                <c:pt idx="3047">
                  <c:v>#N/A</c:v>
                </c:pt>
                <c:pt idx="3048">
                  <c:v>#N/A</c:v>
                </c:pt>
                <c:pt idx="3049">
                  <c:v>#N/A</c:v>
                </c:pt>
                <c:pt idx="3050">
                  <c:v>#N/A</c:v>
                </c:pt>
                <c:pt idx="3051">
                  <c:v>#N/A</c:v>
                </c:pt>
                <c:pt idx="3052">
                  <c:v>#N/A</c:v>
                </c:pt>
                <c:pt idx="3053">
                  <c:v>#N/A</c:v>
                </c:pt>
                <c:pt idx="3054">
                  <c:v>#N/A</c:v>
                </c:pt>
                <c:pt idx="3055">
                  <c:v>#N/A</c:v>
                </c:pt>
                <c:pt idx="3056">
                  <c:v>#N/A</c:v>
                </c:pt>
                <c:pt idx="3057">
                  <c:v>#N/A</c:v>
                </c:pt>
                <c:pt idx="3058">
                  <c:v>#N/A</c:v>
                </c:pt>
                <c:pt idx="3059">
                  <c:v>#N/A</c:v>
                </c:pt>
                <c:pt idx="3060">
                  <c:v>#N/A</c:v>
                </c:pt>
                <c:pt idx="3061">
                  <c:v>#N/A</c:v>
                </c:pt>
                <c:pt idx="3062">
                  <c:v>#N/A</c:v>
                </c:pt>
                <c:pt idx="3063">
                  <c:v>#N/A</c:v>
                </c:pt>
                <c:pt idx="3064">
                  <c:v>#N/A</c:v>
                </c:pt>
                <c:pt idx="3065">
                  <c:v>#N/A</c:v>
                </c:pt>
                <c:pt idx="3066">
                  <c:v>#N/A</c:v>
                </c:pt>
                <c:pt idx="3067">
                  <c:v>#N/A</c:v>
                </c:pt>
                <c:pt idx="3068">
                  <c:v>#N/A</c:v>
                </c:pt>
                <c:pt idx="3069">
                  <c:v>#N/A</c:v>
                </c:pt>
                <c:pt idx="3070">
                  <c:v>#N/A</c:v>
                </c:pt>
                <c:pt idx="3071">
                  <c:v>#N/A</c:v>
                </c:pt>
                <c:pt idx="3072">
                  <c:v>#N/A</c:v>
                </c:pt>
                <c:pt idx="3073">
                  <c:v>#N/A</c:v>
                </c:pt>
                <c:pt idx="3074">
                  <c:v>#N/A</c:v>
                </c:pt>
                <c:pt idx="3075">
                  <c:v>#N/A</c:v>
                </c:pt>
                <c:pt idx="3076">
                  <c:v>#N/A</c:v>
                </c:pt>
                <c:pt idx="3077">
                  <c:v>#N/A</c:v>
                </c:pt>
                <c:pt idx="3078">
                  <c:v>#N/A</c:v>
                </c:pt>
                <c:pt idx="3079">
                  <c:v>#N/A</c:v>
                </c:pt>
                <c:pt idx="3080">
                  <c:v>#N/A</c:v>
                </c:pt>
                <c:pt idx="3081">
                  <c:v>#N/A</c:v>
                </c:pt>
                <c:pt idx="3082">
                  <c:v>#N/A</c:v>
                </c:pt>
                <c:pt idx="3083">
                  <c:v>#N/A</c:v>
                </c:pt>
                <c:pt idx="3084">
                  <c:v>#N/A</c:v>
                </c:pt>
                <c:pt idx="3085">
                  <c:v>#N/A</c:v>
                </c:pt>
                <c:pt idx="3086">
                  <c:v>#N/A</c:v>
                </c:pt>
                <c:pt idx="3087">
                  <c:v>#N/A</c:v>
                </c:pt>
                <c:pt idx="3088">
                  <c:v>#N/A</c:v>
                </c:pt>
                <c:pt idx="3089">
                  <c:v>#N/A</c:v>
                </c:pt>
                <c:pt idx="3090">
                  <c:v>#N/A</c:v>
                </c:pt>
                <c:pt idx="3091">
                  <c:v>#N/A</c:v>
                </c:pt>
                <c:pt idx="3092">
                  <c:v>#N/A</c:v>
                </c:pt>
                <c:pt idx="3093">
                  <c:v>#N/A</c:v>
                </c:pt>
                <c:pt idx="3094">
                  <c:v>#N/A</c:v>
                </c:pt>
                <c:pt idx="3095">
                  <c:v>#N/A</c:v>
                </c:pt>
                <c:pt idx="3096">
                  <c:v>#N/A</c:v>
                </c:pt>
                <c:pt idx="3097">
                  <c:v>#N/A</c:v>
                </c:pt>
                <c:pt idx="3098">
                  <c:v>#N/A</c:v>
                </c:pt>
                <c:pt idx="3099">
                  <c:v>#N/A</c:v>
                </c:pt>
                <c:pt idx="3100">
                  <c:v>#N/A</c:v>
                </c:pt>
                <c:pt idx="3101">
                  <c:v>#N/A</c:v>
                </c:pt>
                <c:pt idx="3102">
                  <c:v>#N/A</c:v>
                </c:pt>
                <c:pt idx="3103">
                  <c:v>#N/A</c:v>
                </c:pt>
                <c:pt idx="3104">
                  <c:v>#N/A</c:v>
                </c:pt>
                <c:pt idx="3105">
                  <c:v>#N/A</c:v>
                </c:pt>
                <c:pt idx="3106">
                  <c:v>#N/A</c:v>
                </c:pt>
                <c:pt idx="3107">
                  <c:v>#N/A</c:v>
                </c:pt>
                <c:pt idx="3108">
                  <c:v>#N/A</c:v>
                </c:pt>
                <c:pt idx="3109">
                  <c:v>#N/A</c:v>
                </c:pt>
                <c:pt idx="3110">
                  <c:v>#N/A</c:v>
                </c:pt>
                <c:pt idx="3111">
                  <c:v>#N/A</c:v>
                </c:pt>
                <c:pt idx="3112">
                  <c:v>#N/A</c:v>
                </c:pt>
                <c:pt idx="3113">
                  <c:v>#N/A</c:v>
                </c:pt>
                <c:pt idx="3114">
                  <c:v>#N/A</c:v>
                </c:pt>
                <c:pt idx="3115">
                  <c:v>#N/A</c:v>
                </c:pt>
                <c:pt idx="3116">
                  <c:v>#N/A</c:v>
                </c:pt>
                <c:pt idx="3117">
                  <c:v>#N/A</c:v>
                </c:pt>
                <c:pt idx="3118">
                  <c:v>#N/A</c:v>
                </c:pt>
                <c:pt idx="3119">
                  <c:v>#N/A</c:v>
                </c:pt>
                <c:pt idx="3120">
                  <c:v>#N/A</c:v>
                </c:pt>
                <c:pt idx="3121">
                  <c:v>#N/A</c:v>
                </c:pt>
                <c:pt idx="3122">
                  <c:v>#N/A</c:v>
                </c:pt>
                <c:pt idx="3123">
                  <c:v>#N/A</c:v>
                </c:pt>
                <c:pt idx="3124">
                  <c:v>#N/A</c:v>
                </c:pt>
                <c:pt idx="3125">
                  <c:v>#N/A</c:v>
                </c:pt>
                <c:pt idx="3126">
                  <c:v>#N/A</c:v>
                </c:pt>
                <c:pt idx="3127">
                  <c:v>#N/A</c:v>
                </c:pt>
                <c:pt idx="3128">
                  <c:v>#N/A</c:v>
                </c:pt>
                <c:pt idx="3129">
                  <c:v>#N/A</c:v>
                </c:pt>
                <c:pt idx="3130">
                  <c:v>#N/A</c:v>
                </c:pt>
                <c:pt idx="3131">
                  <c:v>#N/A</c:v>
                </c:pt>
                <c:pt idx="3132">
                  <c:v>#N/A</c:v>
                </c:pt>
                <c:pt idx="3133">
                  <c:v>#N/A</c:v>
                </c:pt>
                <c:pt idx="3134">
                  <c:v>#N/A</c:v>
                </c:pt>
                <c:pt idx="3135">
                  <c:v>#N/A</c:v>
                </c:pt>
                <c:pt idx="3136">
                  <c:v>#N/A</c:v>
                </c:pt>
                <c:pt idx="3137">
                  <c:v>#N/A</c:v>
                </c:pt>
                <c:pt idx="3138">
                  <c:v>#N/A</c:v>
                </c:pt>
                <c:pt idx="3139">
                  <c:v>#N/A</c:v>
                </c:pt>
                <c:pt idx="3140">
                  <c:v>#N/A</c:v>
                </c:pt>
                <c:pt idx="3141">
                  <c:v>#N/A</c:v>
                </c:pt>
                <c:pt idx="3142">
                  <c:v>#N/A</c:v>
                </c:pt>
                <c:pt idx="3143">
                  <c:v>#N/A</c:v>
                </c:pt>
                <c:pt idx="3144">
                  <c:v>#N/A</c:v>
                </c:pt>
                <c:pt idx="3145">
                  <c:v>#N/A</c:v>
                </c:pt>
                <c:pt idx="3146">
                  <c:v>#N/A</c:v>
                </c:pt>
                <c:pt idx="3147">
                  <c:v>#N/A</c:v>
                </c:pt>
                <c:pt idx="3148">
                  <c:v>#N/A</c:v>
                </c:pt>
                <c:pt idx="3149">
                  <c:v>#N/A</c:v>
                </c:pt>
                <c:pt idx="3150">
                  <c:v>#N/A</c:v>
                </c:pt>
                <c:pt idx="3151">
                  <c:v>#N/A</c:v>
                </c:pt>
                <c:pt idx="3152">
                  <c:v>#N/A</c:v>
                </c:pt>
                <c:pt idx="3153">
                  <c:v>#N/A</c:v>
                </c:pt>
                <c:pt idx="3154">
                  <c:v>#N/A</c:v>
                </c:pt>
                <c:pt idx="3155">
                  <c:v>#N/A</c:v>
                </c:pt>
                <c:pt idx="3156">
                  <c:v>#N/A</c:v>
                </c:pt>
                <c:pt idx="3157">
                  <c:v>#N/A</c:v>
                </c:pt>
                <c:pt idx="3158">
                  <c:v>#N/A</c:v>
                </c:pt>
                <c:pt idx="3159">
                  <c:v>#N/A</c:v>
                </c:pt>
                <c:pt idx="3160">
                  <c:v>#N/A</c:v>
                </c:pt>
                <c:pt idx="3161">
                  <c:v>#N/A</c:v>
                </c:pt>
                <c:pt idx="3162">
                  <c:v>#N/A</c:v>
                </c:pt>
                <c:pt idx="3163">
                  <c:v>#N/A</c:v>
                </c:pt>
                <c:pt idx="3164">
                  <c:v>#N/A</c:v>
                </c:pt>
                <c:pt idx="3165">
                  <c:v>#N/A</c:v>
                </c:pt>
                <c:pt idx="3166">
                  <c:v>#N/A</c:v>
                </c:pt>
                <c:pt idx="3167">
                  <c:v>#N/A</c:v>
                </c:pt>
                <c:pt idx="3168">
                  <c:v>#N/A</c:v>
                </c:pt>
                <c:pt idx="3169">
                  <c:v>#N/A</c:v>
                </c:pt>
                <c:pt idx="3170">
                  <c:v>#N/A</c:v>
                </c:pt>
                <c:pt idx="3171">
                  <c:v>#N/A</c:v>
                </c:pt>
                <c:pt idx="3172">
                  <c:v>#N/A</c:v>
                </c:pt>
                <c:pt idx="3173">
                  <c:v>#N/A</c:v>
                </c:pt>
                <c:pt idx="3174">
                  <c:v>#N/A</c:v>
                </c:pt>
                <c:pt idx="3175">
                  <c:v>#N/A</c:v>
                </c:pt>
                <c:pt idx="3176">
                  <c:v>#N/A</c:v>
                </c:pt>
                <c:pt idx="3177">
                  <c:v>#N/A</c:v>
                </c:pt>
                <c:pt idx="3178">
                  <c:v>#N/A</c:v>
                </c:pt>
                <c:pt idx="3179">
                  <c:v>#N/A</c:v>
                </c:pt>
                <c:pt idx="3180">
                  <c:v>#N/A</c:v>
                </c:pt>
                <c:pt idx="3181">
                  <c:v>#N/A</c:v>
                </c:pt>
                <c:pt idx="3182">
                  <c:v>#N/A</c:v>
                </c:pt>
                <c:pt idx="3183">
                  <c:v>#N/A</c:v>
                </c:pt>
                <c:pt idx="3184">
                  <c:v>#N/A</c:v>
                </c:pt>
                <c:pt idx="3185">
                  <c:v>#N/A</c:v>
                </c:pt>
                <c:pt idx="3186">
                  <c:v>#N/A</c:v>
                </c:pt>
                <c:pt idx="3187">
                  <c:v>#N/A</c:v>
                </c:pt>
                <c:pt idx="3188">
                  <c:v>#N/A</c:v>
                </c:pt>
                <c:pt idx="3189">
                  <c:v>#N/A</c:v>
                </c:pt>
                <c:pt idx="3190">
                  <c:v>#N/A</c:v>
                </c:pt>
                <c:pt idx="3191">
                  <c:v>#N/A</c:v>
                </c:pt>
                <c:pt idx="3192">
                  <c:v>#N/A</c:v>
                </c:pt>
                <c:pt idx="3193">
                  <c:v>#N/A</c:v>
                </c:pt>
                <c:pt idx="3194">
                  <c:v>#N/A</c:v>
                </c:pt>
                <c:pt idx="3195">
                  <c:v>#N/A</c:v>
                </c:pt>
                <c:pt idx="3196">
                  <c:v>#N/A</c:v>
                </c:pt>
                <c:pt idx="3197">
                  <c:v>#N/A</c:v>
                </c:pt>
                <c:pt idx="3198">
                  <c:v>#N/A</c:v>
                </c:pt>
                <c:pt idx="3199">
                  <c:v>#N/A</c:v>
                </c:pt>
                <c:pt idx="3200">
                  <c:v>#N/A</c:v>
                </c:pt>
                <c:pt idx="3201">
                  <c:v>#N/A</c:v>
                </c:pt>
                <c:pt idx="3202">
                  <c:v>#N/A</c:v>
                </c:pt>
                <c:pt idx="3203">
                  <c:v>#N/A</c:v>
                </c:pt>
                <c:pt idx="3204">
                  <c:v>#N/A</c:v>
                </c:pt>
                <c:pt idx="3205">
                  <c:v>#N/A</c:v>
                </c:pt>
                <c:pt idx="3206">
                  <c:v>#N/A</c:v>
                </c:pt>
                <c:pt idx="3207">
                  <c:v>#N/A</c:v>
                </c:pt>
                <c:pt idx="3208">
                  <c:v>#N/A</c:v>
                </c:pt>
                <c:pt idx="3209">
                  <c:v>#N/A</c:v>
                </c:pt>
                <c:pt idx="3210">
                  <c:v>#N/A</c:v>
                </c:pt>
                <c:pt idx="3211">
                  <c:v>#N/A</c:v>
                </c:pt>
                <c:pt idx="3212">
                  <c:v>#N/A</c:v>
                </c:pt>
                <c:pt idx="3213">
                  <c:v>#N/A</c:v>
                </c:pt>
                <c:pt idx="3214">
                  <c:v>#N/A</c:v>
                </c:pt>
                <c:pt idx="3215">
                  <c:v>#N/A</c:v>
                </c:pt>
                <c:pt idx="3216">
                  <c:v>#N/A</c:v>
                </c:pt>
                <c:pt idx="3217">
                  <c:v>#N/A</c:v>
                </c:pt>
                <c:pt idx="3218">
                  <c:v>#N/A</c:v>
                </c:pt>
                <c:pt idx="3219">
                  <c:v>#N/A</c:v>
                </c:pt>
                <c:pt idx="3220">
                  <c:v>#N/A</c:v>
                </c:pt>
                <c:pt idx="3221">
                  <c:v>#N/A</c:v>
                </c:pt>
                <c:pt idx="3222">
                  <c:v>#N/A</c:v>
                </c:pt>
                <c:pt idx="3223">
                  <c:v>#N/A</c:v>
                </c:pt>
                <c:pt idx="3224">
                  <c:v>#N/A</c:v>
                </c:pt>
                <c:pt idx="3225">
                  <c:v>#N/A</c:v>
                </c:pt>
                <c:pt idx="3226">
                  <c:v>#N/A</c:v>
                </c:pt>
                <c:pt idx="3227">
                  <c:v>#N/A</c:v>
                </c:pt>
                <c:pt idx="3228">
                  <c:v>#N/A</c:v>
                </c:pt>
                <c:pt idx="3229">
                  <c:v>#N/A</c:v>
                </c:pt>
                <c:pt idx="3230">
                  <c:v>#N/A</c:v>
                </c:pt>
                <c:pt idx="3231">
                  <c:v>#N/A</c:v>
                </c:pt>
                <c:pt idx="3232">
                  <c:v>#N/A</c:v>
                </c:pt>
                <c:pt idx="3233">
                  <c:v>#N/A</c:v>
                </c:pt>
                <c:pt idx="3234">
                  <c:v>#N/A</c:v>
                </c:pt>
                <c:pt idx="3235">
                  <c:v>#N/A</c:v>
                </c:pt>
                <c:pt idx="3236">
                  <c:v>#N/A</c:v>
                </c:pt>
                <c:pt idx="3237">
                  <c:v>#N/A</c:v>
                </c:pt>
                <c:pt idx="3238">
                  <c:v>#N/A</c:v>
                </c:pt>
                <c:pt idx="3239">
                  <c:v>#N/A</c:v>
                </c:pt>
                <c:pt idx="3240">
                  <c:v>#N/A</c:v>
                </c:pt>
                <c:pt idx="3241">
                  <c:v>#N/A</c:v>
                </c:pt>
                <c:pt idx="3242">
                  <c:v>#N/A</c:v>
                </c:pt>
                <c:pt idx="3243">
                  <c:v>#N/A</c:v>
                </c:pt>
                <c:pt idx="3244">
                  <c:v>#N/A</c:v>
                </c:pt>
                <c:pt idx="3245">
                  <c:v>#N/A</c:v>
                </c:pt>
                <c:pt idx="3246">
                  <c:v>#N/A</c:v>
                </c:pt>
                <c:pt idx="3247">
                  <c:v>#N/A</c:v>
                </c:pt>
                <c:pt idx="3248">
                  <c:v>#N/A</c:v>
                </c:pt>
                <c:pt idx="3249">
                  <c:v>#N/A</c:v>
                </c:pt>
                <c:pt idx="3250">
                  <c:v>#N/A</c:v>
                </c:pt>
                <c:pt idx="3251">
                  <c:v>#N/A</c:v>
                </c:pt>
                <c:pt idx="3252">
                  <c:v>#N/A</c:v>
                </c:pt>
                <c:pt idx="3253">
                  <c:v>#N/A</c:v>
                </c:pt>
                <c:pt idx="3254">
                  <c:v>#N/A</c:v>
                </c:pt>
                <c:pt idx="3255">
                  <c:v>#N/A</c:v>
                </c:pt>
                <c:pt idx="3256">
                  <c:v>#N/A</c:v>
                </c:pt>
                <c:pt idx="3257">
                  <c:v>#N/A</c:v>
                </c:pt>
                <c:pt idx="3258">
                  <c:v>#N/A</c:v>
                </c:pt>
                <c:pt idx="3259">
                  <c:v>#N/A</c:v>
                </c:pt>
                <c:pt idx="3260">
                  <c:v>#N/A</c:v>
                </c:pt>
                <c:pt idx="3261">
                  <c:v>#N/A</c:v>
                </c:pt>
                <c:pt idx="3262">
                  <c:v>#N/A</c:v>
                </c:pt>
                <c:pt idx="3263">
                  <c:v>#N/A</c:v>
                </c:pt>
                <c:pt idx="3264">
                  <c:v>#N/A</c:v>
                </c:pt>
                <c:pt idx="3265">
                  <c:v>#N/A</c:v>
                </c:pt>
                <c:pt idx="3266">
                  <c:v>#N/A</c:v>
                </c:pt>
                <c:pt idx="3267">
                  <c:v>#N/A</c:v>
                </c:pt>
                <c:pt idx="3268">
                  <c:v>#N/A</c:v>
                </c:pt>
                <c:pt idx="3269">
                  <c:v>#N/A</c:v>
                </c:pt>
                <c:pt idx="3270">
                  <c:v>#N/A</c:v>
                </c:pt>
                <c:pt idx="3271">
                  <c:v>#N/A</c:v>
                </c:pt>
                <c:pt idx="3272">
                  <c:v>#N/A</c:v>
                </c:pt>
                <c:pt idx="3273">
                  <c:v>#N/A</c:v>
                </c:pt>
                <c:pt idx="3274">
                  <c:v>#N/A</c:v>
                </c:pt>
                <c:pt idx="3275">
                  <c:v>#N/A</c:v>
                </c:pt>
                <c:pt idx="3276">
                  <c:v>#N/A</c:v>
                </c:pt>
                <c:pt idx="3277">
                  <c:v>#N/A</c:v>
                </c:pt>
                <c:pt idx="3278">
                  <c:v>#N/A</c:v>
                </c:pt>
                <c:pt idx="3279">
                  <c:v>#N/A</c:v>
                </c:pt>
                <c:pt idx="3280">
                  <c:v>#N/A</c:v>
                </c:pt>
                <c:pt idx="3281">
                  <c:v>#N/A</c:v>
                </c:pt>
                <c:pt idx="3282">
                  <c:v>#N/A</c:v>
                </c:pt>
                <c:pt idx="3283">
                  <c:v>#N/A</c:v>
                </c:pt>
                <c:pt idx="3284">
                  <c:v>#N/A</c:v>
                </c:pt>
                <c:pt idx="3285">
                  <c:v>#N/A</c:v>
                </c:pt>
                <c:pt idx="3286">
                  <c:v>#N/A</c:v>
                </c:pt>
                <c:pt idx="3287">
                  <c:v>#N/A</c:v>
                </c:pt>
                <c:pt idx="3288">
                  <c:v>#N/A</c:v>
                </c:pt>
                <c:pt idx="3289">
                  <c:v>#N/A</c:v>
                </c:pt>
                <c:pt idx="3290">
                  <c:v>#N/A</c:v>
                </c:pt>
                <c:pt idx="3291">
                  <c:v>#N/A</c:v>
                </c:pt>
                <c:pt idx="3292">
                  <c:v>#N/A</c:v>
                </c:pt>
                <c:pt idx="3293">
                  <c:v>#N/A</c:v>
                </c:pt>
                <c:pt idx="3294">
                  <c:v>#N/A</c:v>
                </c:pt>
                <c:pt idx="3295">
                  <c:v>#N/A</c:v>
                </c:pt>
                <c:pt idx="3296">
                  <c:v>#N/A</c:v>
                </c:pt>
                <c:pt idx="3297">
                  <c:v>#N/A</c:v>
                </c:pt>
                <c:pt idx="3298">
                  <c:v>#N/A</c:v>
                </c:pt>
                <c:pt idx="3299">
                  <c:v>#N/A</c:v>
                </c:pt>
                <c:pt idx="3300">
                  <c:v>#N/A</c:v>
                </c:pt>
                <c:pt idx="3301">
                  <c:v>#N/A</c:v>
                </c:pt>
                <c:pt idx="3302">
                  <c:v>#N/A</c:v>
                </c:pt>
                <c:pt idx="3303">
                  <c:v>#N/A</c:v>
                </c:pt>
                <c:pt idx="3304">
                  <c:v>#N/A</c:v>
                </c:pt>
                <c:pt idx="3305">
                  <c:v>#N/A</c:v>
                </c:pt>
                <c:pt idx="3306">
                  <c:v>#N/A</c:v>
                </c:pt>
                <c:pt idx="3307">
                  <c:v>#N/A</c:v>
                </c:pt>
                <c:pt idx="3308">
                  <c:v>#N/A</c:v>
                </c:pt>
                <c:pt idx="3309">
                  <c:v>#N/A</c:v>
                </c:pt>
                <c:pt idx="3310">
                  <c:v>#N/A</c:v>
                </c:pt>
                <c:pt idx="3311">
                  <c:v>#N/A</c:v>
                </c:pt>
                <c:pt idx="3312">
                  <c:v>#N/A</c:v>
                </c:pt>
                <c:pt idx="3313">
                  <c:v>#N/A</c:v>
                </c:pt>
                <c:pt idx="3314">
                  <c:v>#N/A</c:v>
                </c:pt>
                <c:pt idx="3315">
                  <c:v>#N/A</c:v>
                </c:pt>
                <c:pt idx="3316">
                  <c:v>#N/A</c:v>
                </c:pt>
                <c:pt idx="3317">
                  <c:v>#N/A</c:v>
                </c:pt>
                <c:pt idx="3318">
                  <c:v>#N/A</c:v>
                </c:pt>
                <c:pt idx="3319">
                  <c:v>#N/A</c:v>
                </c:pt>
                <c:pt idx="3320">
                  <c:v>#N/A</c:v>
                </c:pt>
                <c:pt idx="3321">
                  <c:v>#N/A</c:v>
                </c:pt>
                <c:pt idx="3322">
                  <c:v>#N/A</c:v>
                </c:pt>
                <c:pt idx="3323">
                  <c:v>#N/A</c:v>
                </c:pt>
                <c:pt idx="3324">
                  <c:v>#N/A</c:v>
                </c:pt>
                <c:pt idx="3325">
                  <c:v>#N/A</c:v>
                </c:pt>
                <c:pt idx="3326">
                  <c:v>#N/A</c:v>
                </c:pt>
                <c:pt idx="3327">
                  <c:v>#N/A</c:v>
                </c:pt>
                <c:pt idx="3328">
                  <c:v>#N/A</c:v>
                </c:pt>
                <c:pt idx="3329">
                  <c:v>#N/A</c:v>
                </c:pt>
                <c:pt idx="3330">
                  <c:v>#N/A</c:v>
                </c:pt>
                <c:pt idx="3331">
                  <c:v>#N/A</c:v>
                </c:pt>
                <c:pt idx="3332">
                  <c:v>#N/A</c:v>
                </c:pt>
                <c:pt idx="3333">
                  <c:v>#N/A</c:v>
                </c:pt>
                <c:pt idx="3334">
                  <c:v>#N/A</c:v>
                </c:pt>
                <c:pt idx="3335">
                  <c:v>#N/A</c:v>
                </c:pt>
                <c:pt idx="3336">
                  <c:v>#N/A</c:v>
                </c:pt>
                <c:pt idx="3337">
                  <c:v>#N/A</c:v>
                </c:pt>
                <c:pt idx="3338">
                  <c:v>#N/A</c:v>
                </c:pt>
                <c:pt idx="3339">
                  <c:v>#N/A</c:v>
                </c:pt>
                <c:pt idx="3340">
                  <c:v>#N/A</c:v>
                </c:pt>
                <c:pt idx="3341">
                  <c:v>#N/A</c:v>
                </c:pt>
                <c:pt idx="3342">
                  <c:v>#N/A</c:v>
                </c:pt>
                <c:pt idx="3343">
                  <c:v>#N/A</c:v>
                </c:pt>
                <c:pt idx="3344">
                  <c:v>#N/A</c:v>
                </c:pt>
                <c:pt idx="3345">
                  <c:v>#N/A</c:v>
                </c:pt>
                <c:pt idx="3346">
                  <c:v>#N/A</c:v>
                </c:pt>
                <c:pt idx="3347">
                  <c:v>#N/A</c:v>
                </c:pt>
                <c:pt idx="3348">
                  <c:v>#N/A</c:v>
                </c:pt>
                <c:pt idx="3349">
                  <c:v>#N/A</c:v>
                </c:pt>
                <c:pt idx="3350">
                  <c:v>#N/A</c:v>
                </c:pt>
                <c:pt idx="3351">
                  <c:v>#N/A</c:v>
                </c:pt>
                <c:pt idx="3352">
                  <c:v>#N/A</c:v>
                </c:pt>
                <c:pt idx="3353">
                  <c:v>#N/A</c:v>
                </c:pt>
                <c:pt idx="3354">
                  <c:v>#N/A</c:v>
                </c:pt>
                <c:pt idx="3355">
                  <c:v>#N/A</c:v>
                </c:pt>
                <c:pt idx="3356">
                  <c:v>#N/A</c:v>
                </c:pt>
                <c:pt idx="3357">
                  <c:v>#N/A</c:v>
                </c:pt>
                <c:pt idx="3358">
                  <c:v>#N/A</c:v>
                </c:pt>
                <c:pt idx="3359">
                  <c:v>#N/A</c:v>
                </c:pt>
                <c:pt idx="3360">
                  <c:v>#N/A</c:v>
                </c:pt>
                <c:pt idx="3361">
                  <c:v>#N/A</c:v>
                </c:pt>
                <c:pt idx="3362">
                  <c:v>#N/A</c:v>
                </c:pt>
                <c:pt idx="3363">
                  <c:v>#N/A</c:v>
                </c:pt>
                <c:pt idx="3364">
                  <c:v>#N/A</c:v>
                </c:pt>
                <c:pt idx="3365">
                  <c:v>#N/A</c:v>
                </c:pt>
                <c:pt idx="3366">
                  <c:v>#N/A</c:v>
                </c:pt>
                <c:pt idx="3367">
                  <c:v>#N/A</c:v>
                </c:pt>
                <c:pt idx="3368">
                  <c:v>#N/A</c:v>
                </c:pt>
                <c:pt idx="3369">
                  <c:v>#N/A</c:v>
                </c:pt>
                <c:pt idx="3370">
                  <c:v>#N/A</c:v>
                </c:pt>
                <c:pt idx="3371">
                  <c:v>#N/A</c:v>
                </c:pt>
                <c:pt idx="3372">
                  <c:v>#N/A</c:v>
                </c:pt>
                <c:pt idx="3373">
                  <c:v>#N/A</c:v>
                </c:pt>
                <c:pt idx="3374">
                  <c:v>#N/A</c:v>
                </c:pt>
                <c:pt idx="3375">
                  <c:v>#N/A</c:v>
                </c:pt>
                <c:pt idx="3376">
                  <c:v>#N/A</c:v>
                </c:pt>
                <c:pt idx="3377">
                  <c:v>#N/A</c:v>
                </c:pt>
                <c:pt idx="3378">
                  <c:v>#N/A</c:v>
                </c:pt>
                <c:pt idx="3379">
                  <c:v>#N/A</c:v>
                </c:pt>
                <c:pt idx="3380">
                  <c:v>#N/A</c:v>
                </c:pt>
                <c:pt idx="3381">
                  <c:v>#N/A</c:v>
                </c:pt>
                <c:pt idx="3382">
                  <c:v>#N/A</c:v>
                </c:pt>
                <c:pt idx="3383">
                  <c:v>#N/A</c:v>
                </c:pt>
                <c:pt idx="3384">
                  <c:v>#N/A</c:v>
                </c:pt>
                <c:pt idx="3385">
                  <c:v>#N/A</c:v>
                </c:pt>
                <c:pt idx="3386">
                  <c:v>#N/A</c:v>
                </c:pt>
                <c:pt idx="3387">
                  <c:v>#N/A</c:v>
                </c:pt>
                <c:pt idx="3388">
                  <c:v>#N/A</c:v>
                </c:pt>
                <c:pt idx="3389">
                  <c:v>#N/A</c:v>
                </c:pt>
                <c:pt idx="3390">
                  <c:v>#N/A</c:v>
                </c:pt>
                <c:pt idx="3391">
                  <c:v>#N/A</c:v>
                </c:pt>
                <c:pt idx="3392">
                  <c:v>#N/A</c:v>
                </c:pt>
                <c:pt idx="3393">
                  <c:v>#N/A</c:v>
                </c:pt>
                <c:pt idx="3394">
                  <c:v>#N/A</c:v>
                </c:pt>
                <c:pt idx="3395">
                  <c:v>#N/A</c:v>
                </c:pt>
                <c:pt idx="3396">
                  <c:v>#N/A</c:v>
                </c:pt>
                <c:pt idx="3397">
                  <c:v>#N/A</c:v>
                </c:pt>
                <c:pt idx="3398">
                  <c:v>#N/A</c:v>
                </c:pt>
                <c:pt idx="3399">
                  <c:v>#N/A</c:v>
                </c:pt>
                <c:pt idx="3400">
                  <c:v>#N/A</c:v>
                </c:pt>
                <c:pt idx="3401">
                  <c:v>#N/A</c:v>
                </c:pt>
                <c:pt idx="3402">
                  <c:v>#N/A</c:v>
                </c:pt>
                <c:pt idx="3403">
                  <c:v>#N/A</c:v>
                </c:pt>
                <c:pt idx="3404">
                  <c:v>#N/A</c:v>
                </c:pt>
                <c:pt idx="3405">
                  <c:v>#N/A</c:v>
                </c:pt>
                <c:pt idx="3406">
                  <c:v>#N/A</c:v>
                </c:pt>
                <c:pt idx="3407">
                  <c:v>#N/A</c:v>
                </c:pt>
                <c:pt idx="3408">
                  <c:v>#N/A</c:v>
                </c:pt>
                <c:pt idx="3409">
                  <c:v>#N/A</c:v>
                </c:pt>
                <c:pt idx="3410">
                  <c:v>#N/A</c:v>
                </c:pt>
                <c:pt idx="3411">
                  <c:v>#N/A</c:v>
                </c:pt>
                <c:pt idx="3412">
                  <c:v>#N/A</c:v>
                </c:pt>
                <c:pt idx="3413">
                  <c:v>#N/A</c:v>
                </c:pt>
                <c:pt idx="3414">
                  <c:v>#N/A</c:v>
                </c:pt>
                <c:pt idx="3415">
                  <c:v>#N/A</c:v>
                </c:pt>
                <c:pt idx="3416">
                  <c:v>#N/A</c:v>
                </c:pt>
                <c:pt idx="3417">
                  <c:v>#N/A</c:v>
                </c:pt>
                <c:pt idx="3418">
                  <c:v>#N/A</c:v>
                </c:pt>
                <c:pt idx="3419">
                  <c:v>#N/A</c:v>
                </c:pt>
                <c:pt idx="3420">
                  <c:v>#N/A</c:v>
                </c:pt>
                <c:pt idx="3421">
                  <c:v>#N/A</c:v>
                </c:pt>
                <c:pt idx="3422">
                  <c:v>#N/A</c:v>
                </c:pt>
                <c:pt idx="3423">
                  <c:v>#N/A</c:v>
                </c:pt>
                <c:pt idx="3424">
                  <c:v>#N/A</c:v>
                </c:pt>
                <c:pt idx="3425">
                  <c:v>#N/A</c:v>
                </c:pt>
                <c:pt idx="3426">
                  <c:v>#N/A</c:v>
                </c:pt>
                <c:pt idx="3427">
                  <c:v>#N/A</c:v>
                </c:pt>
                <c:pt idx="3428">
                  <c:v>#N/A</c:v>
                </c:pt>
                <c:pt idx="3429">
                  <c:v>#N/A</c:v>
                </c:pt>
                <c:pt idx="3430">
                  <c:v>#N/A</c:v>
                </c:pt>
                <c:pt idx="3431">
                  <c:v>#N/A</c:v>
                </c:pt>
                <c:pt idx="3432">
                  <c:v>#N/A</c:v>
                </c:pt>
                <c:pt idx="3433">
                  <c:v>#N/A</c:v>
                </c:pt>
                <c:pt idx="3434">
                  <c:v>#N/A</c:v>
                </c:pt>
                <c:pt idx="3435">
                  <c:v>#N/A</c:v>
                </c:pt>
                <c:pt idx="3436">
                  <c:v>#N/A</c:v>
                </c:pt>
                <c:pt idx="3437">
                  <c:v>#N/A</c:v>
                </c:pt>
                <c:pt idx="3438">
                  <c:v>#N/A</c:v>
                </c:pt>
                <c:pt idx="3439">
                  <c:v>#N/A</c:v>
                </c:pt>
                <c:pt idx="3440">
                  <c:v>#N/A</c:v>
                </c:pt>
                <c:pt idx="3441">
                  <c:v>#N/A</c:v>
                </c:pt>
                <c:pt idx="3442">
                  <c:v>#N/A</c:v>
                </c:pt>
                <c:pt idx="3443">
                  <c:v>#N/A</c:v>
                </c:pt>
                <c:pt idx="3444">
                  <c:v>#N/A</c:v>
                </c:pt>
                <c:pt idx="3445">
                  <c:v>#N/A</c:v>
                </c:pt>
                <c:pt idx="3446">
                  <c:v>#N/A</c:v>
                </c:pt>
                <c:pt idx="3447">
                  <c:v>#N/A</c:v>
                </c:pt>
                <c:pt idx="3448">
                  <c:v>#N/A</c:v>
                </c:pt>
                <c:pt idx="3449">
                  <c:v>#N/A</c:v>
                </c:pt>
                <c:pt idx="3450">
                  <c:v>#N/A</c:v>
                </c:pt>
                <c:pt idx="3451">
                  <c:v>#N/A</c:v>
                </c:pt>
                <c:pt idx="3452">
                  <c:v>#N/A</c:v>
                </c:pt>
                <c:pt idx="3453">
                  <c:v>#N/A</c:v>
                </c:pt>
                <c:pt idx="3454">
                  <c:v>#N/A</c:v>
                </c:pt>
                <c:pt idx="3455">
                  <c:v>#N/A</c:v>
                </c:pt>
                <c:pt idx="3456">
                  <c:v>#N/A</c:v>
                </c:pt>
                <c:pt idx="3457">
                  <c:v>#N/A</c:v>
                </c:pt>
                <c:pt idx="3458">
                  <c:v>#N/A</c:v>
                </c:pt>
                <c:pt idx="3459">
                  <c:v>#N/A</c:v>
                </c:pt>
                <c:pt idx="3460">
                  <c:v>#N/A</c:v>
                </c:pt>
                <c:pt idx="3461">
                  <c:v>#N/A</c:v>
                </c:pt>
                <c:pt idx="3462">
                  <c:v>#N/A</c:v>
                </c:pt>
                <c:pt idx="3463">
                  <c:v>#N/A</c:v>
                </c:pt>
                <c:pt idx="3464">
                  <c:v>#N/A</c:v>
                </c:pt>
                <c:pt idx="3465">
                  <c:v>#N/A</c:v>
                </c:pt>
                <c:pt idx="3466">
                  <c:v>#N/A</c:v>
                </c:pt>
                <c:pt idx="3467">
                  <c:v>#N/A</c:v>
                </c:pt>
                <c:pt idx="3468">
                  <c:v>#N/A</c:v>
                </c:pt>
                <c:pt idx="3469">
                  <c:v>#N/A</c:v>
                </c:pt>
                <c:pt idx="3470">
                  <c:v>#N/A</c:v>
                </c:pt>
                <c:pt idx="3471">
                  <c:v>#N/A</c:v>
                </c:pt>
                <c:pt idx="3472">
                  <c:v>#N/A</c:v>
                </c:pt>
                <c:pt idx="3473">
                  <c:v>#N/A</c:v>
                </c:pt>
                <c:pt idx="3474">
                  <c:v>#N/A</c:v>
                </c:pt>
                <c:pt idx="3475">
                  <c:v>#N/A</c:v>
                </c:pt>
                <c:pt idx="3476">
                  <c:v>#N/A</c:v>
                </c:pt>
                <c:pt idx="3477">
                  <c:v>#N/A</c:v>
                </c:pt>
                <c:pt idx="3478">
                  <c:v>#N/A</c:v>
                </c:pt>
                <c:pt idx="3479">
                  <c:v>#N/A</c:v>
                </c:pt>
                <c:pt idx="3480">
                  <c:v>#N/A</c:v>
                </c:pt>
                <c:pt idx="3481">
                  <c:v>#N/A</c:v>
                </c:pt>
                <c:pt idx="3482">
                  <c:v>#N/A</c:v>
                </c:pt>
                <c:pt idx="3483">
                  <c:v>#N/A</c:v>
                </c:pt>
                <c:pt idx="3484">
                  <c:v>#N/A</c:v>
                </c:pt>
                <c:pt idx="3485">
                  <c:v>#N/A</c:v>
                </c:pt>
                <c:pt idx="3486">
                  <c:v>#N/A</c:v>
                </c:pt>
                <c:pt idx="3487">
                  <c:v>#N/A</c:v>
                </c:pt>
                <c:pt idx="3488">
                  <c:v>#N/A</c:v>
                </c:pt>
                <c:pt idx="3489">
                  <c:v>#N/A</c:v>
                </c:pt>
                <c:pt idx="3490">
                  <c:v>#N/A</c:v>
                </c:pt>
                <c:pt idx="3491">
                  <c:v>#N/A</c:v>
                </c:pt>
                <c:pt idx="3492">
                  <c:v>#N/A</c:v>
                </c:pt>
                <c:pt idx="3493">
                  <c:v>#N/A</c:v>
                </c:pt>
                <c:pt idx="3494">
                  <c:v>#N/A</c:v>
                </c:pt>
                <c:pt idx="3495">
                  <c:v>#N/A</c:v>
                </c:pt>
                <c:pt idx="3496">
                  <c:v>#N/A</c:v>
                </c:pt>
                <c:pt idx="3497">
                  <c:v>#N/A</c:v>
                </c:pt>
                <c:pt idx="3498">
                  <c:v>#N/A</c:v>
                </c:pt>
                <c:pt idx="3499">
                  <c:v>#N/A</c:v>
                </c:pt>
                <c:pt idx="3500">
                  <c:v>#N/A</c:v>
                </c:pt>
                <c:pt idx="3501">
                  <c:v>#N/A</c:v>
                </c:pt>
                <c:pt idx="3502">
                  <c:v>#N/A</c:v>
                </c:pt>
                <c:pt idx="3503">
                  <c:v>#N/A</c:v>
                </c:pt>
                <c:pt idx="3504">
                  <c:v>#N/A</c:v>
                </c:pt>
                <c:pt idx="3505">
                  <c:v>#N/A</c:v>
                </c:pt>
                <c:pt idx="3506">
                  <c:v>#N/A</c:v>
                </c:pt>
                <c:pt idx="3507">
                  <c:v>#N/A</c:v>
                </c:pt>
                <c:pt idx="3508">
                  <c:v>#N/A</c:v>
                </c:pt>
                <c:pt idx="3509">
                  <c:v>#N/A</c:v>
                </c:pt>
                <c:pt idx="3510">
                  <c:v>#N/A</c:v>
                </c:pt>
                <c:pt idx="3511">
                  <c:v>#N/A</c:v>
                </c:pt>
                <c:pt idx="3512">
                  <c:v>#N/A</c:v>
                </c:pt>
                <c:pt idx="3513">
                  <c:v>#N/A</c:v>
                </c:pt>
                <c:pt idx="3514">
                  <c:v>#N/A</c:v>
                </c:pt>
                <c:pt idx="3515">
                  <c:v>#N/A</c:v>
                </c:pt>
                <c:pt idx="3516">
                  <c:v>#N/A</c:v>
                </c:pt>
                <c:pt idx="3517">
                  <c:v>#N/A</c:v>
                </c:pt>
                <c:pt idx="3518">
                  <c:v>#N/A</c:v>
                </c:pt>
                <c:pt idx="3519">
                  <c:v>#N/A</c:v>
                </c:pt>
                <c:pt idx="3520">
                  <c:v>#N/A</c:v>
                </c:pt>
                <c:pt idx="3521">
                  <c:v>#N/A</c:v>
                </c:pt>
                <c:pt idx="3522">
                  <c:v>#N/A</c:v>
                </c:pt>
                <c:pt idx="3523">
                  <c:v>#N/A</c:v>
                </c:pt>
                <c:pt idx="3524">
                  <c:v>#N/A</c:v>
                </c:pt>
                <c:pt idx="3525">
                  <c:v>#N/A</c:v>
                </c:pt>
                <c:pt idx="3526">
                  <c:v>#N/A</c:v>
                </c:pt>
                <c:pt idx="3527">
                  <c:v>#N/A</c:v>
                </c:pt>
                <c:pt idx="3528">
                  <c:v>#N/A</c:v>
                </c:pt>
                <c:pt idx="3529">
                  <c:v>#N/A</c:v>
                </c:pt>
                <c:pt idx="3530">
                  <c:v>#N/A</c:v>
                </c:pt>
                <c:pt idx="3531">
                  <c:v>#N/A</c:v>
                </c:pt>
                <c:pt idx="3532">
                  <c:v>#N/A</c:v>
                </c:pt>
                <c:pt idx="3533">
                  <c:v>#N/A</c:v>
                </c:pt>
                <c:pt idx="3534">
                  <c:v>#N/A</c:v>
                </c:pt>
                <c:pt idx="3535">
                  <c:v>#N/A</c:v>
                </c:pt>
                <c:pt idx="3536">
                  <c:v>#N/A</c:v>
                </c:pt>
                <c:pt idx="3537">
                  <c:v>#N/A</c:v>
                </c:pt>
                <c:pt idx="3538">
                  <c:v>#N/A</c:v>
                </c:pt>
                <c:pt idx="3539">
                  <c:v>#N/A</c:v>
                </c:pt>
                <c:pt idx="3540">
                  <c:v>#N/A</c:v>
                </c:pt>
                <c:pt idx="3541">
                  <c:v>#N/A</c:v>
                </c:pt>
                <c:pt idx="3542">
                  <c:v>#N/A</c:v>
                </c:pt>
                <c:pt idx="3543">
                  <c:v>#N/A</c:v>
                </c:pt>
                <c:pt idx="3544">
                  <c:v>#N/A</c:v>
                </c:pt>
                <c:pt idx="3545">
                  <c:v>#N/A</c:v>
                </c:pt>
                <c:pt idx="3546">
                  <c:v>#N/A</c:v>
                </c:pt>
                <c:pt idx="3547">
                  <c:v>#N/A</c:v>
                </c:pt>
                <c:pt idx="3548">
                  <c:v>#N/A</c:v>
                </c:pt>
                <c:pt idx="3549">
                  <c:v>#N/A</c:v>
                </c:pt>
                <c:pt idx="3550">
                  <c:v>#N/A</c:v>
                </c:pt>
                <c:pt idx="3551">
                  <c:v>#N/A</c:v>
                </c:pt>
                <c:pt idx="3552">
                  <c:v>#N/A</c:v>
                </c:pt>
                <c:pt idx="3553">
                  <c:v>#N/A</c:v>
                </c:pt>
                <c:pt idx="3554">
                  <c:v>#N/A</c:v>
                </c:pt>
                <c:pt idx="3555">
                  <c:v>#N/A</c:v>
                </c:pt>
                <c:pt idx="3556">
                  <c:v>#N/A</c:v>
                </c:pt>
                <c:pt idx="3557">
                  <c:v>#N/A</c:v>
                </c:pt>
                <c:pt idx="3558">
                  <c:v>#N/A</c:v>
                </c:pt>
                <c:pt idx="3559">
                  <c:v>#N/A</c:v>
                </c:pt>
                <c:pt idx="3560">
                  <c:v>#N/A</c:v>
                </c:pt>
                <c:pt idx="3561">
                  <c:v>#N/A</c:v>
                </c:pt>
                <c:pt idx="3562">
                  <c:v>#N/A</c:v>
                </c:pt>
                <c:pt idx="3563">
                  <c:v>#N/A</c:v>
                </c:pt>
                <c:pt idx="3564">
                  <c:v>#N/A</c:v>
                </c:pt>
                <c:pt idx="3565">
                  <c:v>#N/A</c:v>
                </c:pt>
                <c:pt idx="3566">
                  <c:v>#N/A</c:v>
                </c:pt>
                <c:pt idx="3567">
                  <c:v>#N/A</c:v>
                </c:pt>
                <c:pt idx="3568">
                  <c:v>#N/A</c:v>
                </c:pt>
                <c:pt idx="3569">
                  <c:v>#N/A</c:v>
                </c:pt>
                <c:pt idx="3570">
                  <c:v>#N/A</c:v>
                </c:pt>
                <c:pt idx="3571">
                  <c:v>#N/A</c:v>
                </c:pt>
                <c:pt idx="3572">
                  <c:v>#N/A</c:v>
                </c:pt>
                <c:pt idx="3573">
                  <c:v>#N/A</c:v>
                </c:pt>
                <c:pt idx="3574">
                  <c:v>#N/A</c:v>
                </c:pt>
                <c:pt idx="3575">
                  <c:v>#N/A</c:v>
                </c:pt>
                <c:pt idx="3576">
                  <c:v>#N/A</c:v>
                </c:pt>
                <c:pt idx="3577">
                  <c:v>#N/A</c:v>
                </c:pt>
                <c:pt idx="3578">
                  <c:v>#N/A</c:v>
                </c:pt>
                <c:pt idx="3579">
                  <c:v>#N/A</c:v>
                </c:pt>
                <c:pt idx="3580">
                  <c:v>#N/A</c:v>
                </c:pt>
                <c:pt idx="3581">
                  <c:v>#N/A</c:v>
                </c:pt>
                <c:pt idx="3582">
                  <c:v>#N/A</c:v>
                </c:pt>
                <c:pt idx="3583">
                  <c:v>#N/A</c:v>
                </c:pt>
                <c:pt idx="3584">
                  <c:v>#N/A</c:v>
                </c:pt>
                <c:pt idx="3585">
                  <c:v>#N/A</c:v>
                </c:pt>
                <c:pt idx="3586">
                  <c:v>#N/A</c:v>
                </c:pt>
                <c:pt idx="3587">
                  <c:v>#N/A</c:v>
                </c:pt>
                <c:pt idx="3588">
                  <c:v>#N/A</c:v>
                </c:pt>
                <c:pt idx="3589">
                  <c:v>#N/A</c:v>
                </c:pt>
                <c:pt idx="3590">
                  <c:v>#N/A</c:v>
                </c:pt>
                <c:pt idx="3591">
                  <c:v>#N/A</c:v>
                </c:pt>
                <c:pt idx="3592">
                  <c:v>#N/A</c:v>
                </c:pt>
                <c:pt idx="3593">
                  <c:v>#N/A</c:v>
                </c:pt>
                <c:pt idx="3594">
                  <c:v>#N/A</c:v>
                </c:pt>
                <c:pt idx="3595">
                  <c:v>#N/A</c:v>
                </c:pt>
                <c:pt idx="3596">
                  <c:v>#N/A</c:v>
                </c:pt>
                <c:pt idx="3597">
                  <c:v>#N/A</c:v>
                </c:pt>
                <c:pt idx="3598">
                  <c:v>#N/A</c:v>
                </c:pt>
                <c:pt idx="3599">
                  <c:v>#N/A</c:v>
                </c:pt>
                <c:pt idx="3600">
                  <c:v>#N/A</c:v>
                </c:pt>
                <c:pt idx="3601">
                  <c:v>#N/A</c:v>
                </c:pt>
                <c:pt idx="3602">
                  <c:v>#N/A</c:v>
                </c:pt>
                <c:pt idx="3603">
                  <c:v>#N/A</c:v>
                </c:pt>
                <c:pt idx="3604">
                  <c:v>#N/A</c:v>
                </c:pt>
                <c:pt idx="3605">
                  <c:v>#N/A</c:v>
                </c:pt>
                <c:pt idx="3606">
                  <c:v>#N/A</c:v>
                </c:pt>
                <c:pt idx="3607">
                  <c:v>#N/A</c:v>
                </c:pt>
                <c:pt idx="3608">
                  <c:v>#N/A</c:v>
                </c:pt>
                <c:pt idx="3609">
                  <c:v>#N/A</c:v>
                </c:pt>
                <c:pt idx="3610">
                  <c:v>#N/A</c:v>
                </c:pt>
                <c:pt idx="3611">
                  <c:v>#N/A</c:v>
                </c:pt>
                <c:pt idx="3612">
                  <c:v>#N/A</c:v>
                </c:pt>
                <c:pt idx="3613">
                  <c:v>#N/A</c:v>
                </c:pt>
                <c:pt idx="3614">
                  <c:v>#N/A</c:v>
                </c:pt>
                <c:pt idx="3615">
                  <c:v>#N/A</c:v>
                </c:pt>
                <c:pt idx="3616">
                  <c:v>#N/A</c:v>
                </c:pt>
                <c:pt idx="3617">
                  <c:v>#N/A</c:v>
                </c:pt>
                <c:pt idx="3618">
                  <c:v>#N/A</c:v>
                </c:pt>
                <c:pt idx="3619">
                  <c:v>#N/A</c:v>
                </c:pt>
                <c:pt idx="3620">
                  <c:v>#N/A</c:v>
                </c:pt>
                <c:pt idx="3621">
                  <c:v>#N/A</c:v>
                </c:pt>
                <c:pt idx="3622">
                  <c:v>#N/A</c:v>
                </c:pt>
                <c:pt idx="3623">
                  <c:v>#N/A</c:v>
                </c:pt>
                <c:pt idx="3624">
                  <c:v>#N/A</c:v>
                </c:pt>
                <c:pt idx="3625">
                  <c:v>#N/A</c:v>
                </c:pt>
                <c:pt idx="3626">
                  <c:v>#N/A</c:v>
                </c:pt>
                <c:pt idx="3627">
                  <c:v>#N/A</c:v>
                </c:pt>
                <c:pt idx="3628">
                  <c:v>#N/A</c:v>
                </c:pt>
                <c:pt idx="3629">
                  <c:v>#N/A</c:v>
                </c:pt>
                <c:pt idx="3630">
                  <c:v>#N/A</c:v>
                </c:pt>
                <c:pt idx="3631">
                  <c:v>#N/A</c:v>
                </c:pt>
                <c:pt idx="3632">
                  <c:v>#N/A</c:v>
                </c:pt>
                <c:pt idx="3633">
                  <c:v>#N/A</c:v>
                </c:pt>
                <c:pt idx="3634">
                  <c:v>#N/A</c:v>
                </c:pt>
                <c:pt idx="3635">
                  <c:v>#N/A</c:v>
                </c:pt>
                <c:pt idx="3636">
                  <c:v>#N/A</c:v>
                </c:pt>
                <c:pt idx="3637">
                  <c:v>#N/A</c:v>
                </c:pt>
                <c:pt idx="3638">
                  <c:v>#N/A</c:v>
                </c:pt>
                <c:pt idx="3639">
                  <c:v>#N/A</c:v>
                </c:pt>
                <c:pt idx="3640">
                  <c:v>#N/A</c:v>
                </c:pt>
                <c:pt idx="3641">
                  <c:v>#N/A</c:v>
                </c:pt>
                <c:pt idx="3642">
                  <c:v>#N/A</c:v>
                </c:pt>
                <c:pt idx="3643">
                  <c:v>#N/A</c:v>
                </c:pt>
                <c:pt idx="3644">
                  <c:v>#N/A</c:v>
                </c:pt>
                <c:pt idx="3645">
                  <c:v>#N/A</c:v>
                </c:pt>
                <c:pt idx="3646">
                  <c:v>#N/A</c:v>
                </c:pt>
                <c:pt idx="3647">
                  <c:v>#N/A</c:v>
                </c:pt>
                <c:pt idx="3648">
                  <c:v>#N/A</c:v>
                </c:pt>
                <c:pt idx="3649">
                  <c:v>#N/A</c:v>
                </c:pt>
                <c:pt idx="3650">
                  <c:v>#N/A</c:v>
                </c:pt>
                <c:pt idx="3651">
                  <c:v>#N/A</c:v>
                </c:pt>
                <c:pt idx="3652">
                  <c:v>#N/A</c:v>
                </c:pt>
                <c:pt idx="3653">
                  <c:v>#N/A</c:v>
                </c:pt>
                <c:pt idx="3654">
                  <c:v>#N/A</c:v>
                </c:pt>
                <c:pt idx="3655">
                  <c:v>#N/A</c:v>
                </c:pt>
                <c:pt idx="3656">
                  <c:v>#N/A</c:v>
                </c:pt>
                <c:pt idx="3657">
                  <c:v>#N/A</c:v>
                </c:pt>
                <c:pt idx="3658">
                  <c:v>#N/A</c:v>
                </c:pt>
                <c:pt idx="3659">
                  <c:v>#N/A</c:v>
                </c:pt>
                <c:pt idx="3660">
                  <c:v>#N/A</c:v>
                </c:pt>
                <c:pt idx="3661">
                  <c:v>#N/A</c:v>
                </c:pt>
                <c:pt idx="3662">
                  <c:v>#N/A</c:v>
                </c:pt>
                <c:pt idx="3663">
                  <c:v>#N/A</c:v>
                </c:pt>
                <c:pt idx="3664">
                  <c:v>#N/A</c:v>
                </c:pt>
                <c:pt idx="3665">
                  <c:v>#N/A</c:v>
                </c:pt>
                <c:pt idx="3666">
                  <c:v>#N/A</c:v>
                </c:pt>
                <c:pt idx="3667">
                  <c:v>#N/A</c:v>
                </c:pt>
                <c:pt idx="3668">
                  <c:v>#N/A</c:v>
                </c:pt>
                <c:pt idx="3669">
                  <c:v>#N/A</c:v>
                </c:pt>
                <c:pt idx="3670">
                  <c:v>#N/A</c:v>
                </c:pt>
                <c:pt idx="3671">
                  <c:v>#N/A</c:v>
                </c:pt>
                <c:pt idx="3672">
                  <c:v>#N/A</c:v>
                </c:pt>
                <c:pt idx="3673">
                  <c:v>#N/A</c:v>
                </c:pt>
                <c:pt idx="3674">
                  <c:v>#N/A</c:v>
                </c:pt>
                <c:pt idx="3675">
                  <c:v>#N/A</c:v>
                </c:pt>
                <c:pt idx="3676">
                  <c:v>#N/A</c:v>
                </c:pt>
                <c:pt idx="3677">
                  <c:v>#N/A</c:v>
                </c:pt>
                <c:pt idx="3678">
                  <c:v>#N/A</c:v>
                </c:pt>
                <c:pt idx="3679">
                  <c:v>#N/A</c:v>
                </c:pt>
                <c:pt idx="3680">
                  <c:v>#N/A</c:v>
                </c:pt>
                <c:pt idx="3681">
                  <c:v>#N/A</c:v>
                </c:pt>
                <c:pt idx="3682">
                  <c:v>#N/A</c:v>
                </c:pt>
                <c:pt idx="3683">
                  <c:v>#N/A</c:v>
                </c:pt>
                <c:pt idx="3684">
                  <c:v>#N/A</c:v>
                </c:pt>
                <c:pt idx="3685">
                  <c:v>#N/A</c:v>
                </c:pt>
                <c:pt idx="3686">
                  <c:v>#N/A</c:v>
                </c:pt>
                <c:pt idx="3687">
                  <c:v>#N/A</c:v>
                </c:pt>
                <c:pt idx="3688">
                  <c:v>#N/A</c:v>
                </c:pt>
                <c:pt idx="3689">
                  <c:v>#N/A</c:v>
                </c:pt>
                <c:pt idx="3690">
                  <c:v>#N/A</c:v>
                </c:pt>
                <c:pt idx="3691">
                  <c:v>#N/A</c:v>
                </c:pt>
                <c:pt idx="3692">
                  <c:v>#N/A</c:v>
                </c:pt>
                <c:pt idx="3693">
                  <c:v>#N/A</c:v>
                </c:pt>
                <c:pt idx="3694">
                  <c:v>#N/A</c:v>
                </c:pt>
                <c:pt idx="3695">
                  <c:v>#N/A</c:v>
                </c:pt>
                <c:pt idx="3696">
                  <c:v>#N/A</c:v>
                </c:pt>
                <c:pt idx="3697">
                  <c:v>#N/A</c:v>
                </c:pt>
                <c:pt idx="3698">
                  <c:v>#N/A</c:v>
                </c:pt>
                <c:pt idx="3699">
                  <c:v>#N/A</c:v>
                </c:pt>
                <c:pt idx="3700">
                  <c:v>#N/A</c:v>
                </c:pt>
                <c:pt idx="3701">
                  <c:v>#N/A</c:v>
                </c:pt>
                <c:pt idx="3702">
                  <c:v>#N/A</c:v>
                </c:pt>
                <c:pt idx="3703">
                  <c:v>#N/A</c:v>
                </c:pt>
                <c:pt idx="3704">
                  <c:v>#N/A</c:v>
                </c:pt>
                <c:pt idx="3705">
                  <c:v>#N/A</c:v>
                </c:pt>
                <c:pt idx="3706">
                  <c:v>#N/A</c:v>
                </c:pt>
                <c:pt idx="3707">
                  <c:v>#N/A</c:v>
                </c:pt>
                <c:pt idx="3708">
                  <c:v>#N/A</c:v>
                </c:pt>
                <c:pt idx="3709">
                  <c:v>#N/A</c:v>
                </c:pt>
                <c:pt idx="3710">
                  <c:v>#N/A</c:v>
                </c:pt>
                <c:pt idx="3711">
                  <c:v>#N/A</c:v>
                </c:pt>
                <c:pt idx="3712">
                  <c:v>#N/A</c:v>
                </c:pt>
                <c:pt idx="3713">
                  <c:v>#N/A</c:v>
                </c:pt>
                <c:pt idx="3714">
                  <c:v>#N/A</c:v>
                </c:pt>
                <c:pt idx="3715">
                  <c:v>#N/A</c:v>
                </c:pt>
                <c:pt idx="3716">
                  <c:v>#N/A</c:v>
                </c:pt>
                <c:pt idx="3717">
                  <c:v>#N/A</c:v>
                </c:pt>
                <c:pt idx="3718">
                  <c:v>#N/A</c:v>
                </c:pt>
                <c:pt idx="3719">
                  <c:v>#N/A</c:v>
                </c:pt>
                <c:pt idx="3720">
                  <c:v>#N/A</c:v>
                </c:pt>
                <c:pt idx="3721">
                  <c:v>#N/A</c:v>
                </c:pt>
                <c:pt idx="3722">
                  <c:v>#N/A</c:v>
                </c:pt>
                <c:pt idx="3723">
                  <c:v>#N/A</c:v>
                </c:pt>
                <c:pt idx="3724">
                  <c:v>#N/A</c:v>
                </c:pt>
                <c:pt idx="3725">
                  <c:v>#N/A</c:v>
                </c:pt>
                <c:pt idx="3726">
                  <c:v>#N/A</c:v>
                </c:pt>
                <c:pt idx="3727">
                  <c:v>#N/A</c:v>
                </c:pt>
                <c:pt idx="3728">
                  <c:v>#N/A</c:v>
                </c:pt>
                <c:pt idx="3729">
                  <c:v>#N/A</c:v>
                </c:pt>
                <c:pt idx="3730">
                  <c:v>#N/A</c:v>
                </c:pt>
                <c:pt idx="3731">
                  <c:v>#N/A</c:v>
                </c:pt>
                <c:pt idx="3732">
                  <c:v>#N/A</c:v>
                </c:pt>
                <c:pt idx="3733">
                  <c:v>#N/A</c:v>
                </c:pt>
                <c:pt idx="3734">
                  <c:v>#N/A</c:v>
                </c:pt>
                <c:pt idx="3735">
                  <c:v>#N/A</c:v>
                </c:pt>
                <c:pt idx="3736">
                  <c:v>#N/A</c:v>
                </c:pt>
                <c:pt idx="3737">
                  <c:v>#N/A</c:v>
                </c:pt>
                <c:pt idx="3738">
                  <c:v>#N/A</c:v>
                </c:pt>
                <c:pt idx="3739">
                  <c:v>#N/A</c:v>
                </c:pt>
                <c:pt idx="3740">
                  <c:v>#N/A</c:v>
                </c:pt>
                <c:pt idx="3741">
                  <c:v>#N/A</c:v>
                </c:pt>
                <c:pt idx="3742">
                  <c:v>#N/A</c:v>
                </c:pt>
                <c:pt idx="3743">
                  <c:v>#N/A</c:v>
                </c:pt>
                <c:pt idx="3744">
                  <c:v>#N/A</c:v>
                </c:pt>
                <c:pt idx="3745">
                  <c:v>#N/A</c:v>
                </c:pt>
                <c:pt idx="3746">
                  <c:v>#N/A</c:v>
                </c:pt>
                <c:pt idx="3747">
                  <c:v>#N/A</c:v>
                </c:pt>
                <c:pt idx="3748">
                  <c:v>#N/A</c:v>
                </c:pt>
                <c:pt idx="3749">
                  <c:v>#N/A</c:v>
                </c:pt>
                <c:pt idx="3750">
                  <c:v>#N/A</c:v>
                </c:pt>
                <c:pt idx="3751">
                  <c:v>#N/A</c:v>
                </c:pt>
                <c:pt idx="3752">
                  <c:v>#N/A</c:v>
                </c:pt>
                <c:pt idx="3753">
                  <c:v>#N/A</c:v>
                </c:pt>
                <c:pt idx="3754">
                  <c:v>#N/A</c:v>
                </c:pt>
                <c:pt idx="3755">
                  <c:v>#N/A</c:v>
                </c:pt>
                <c:pt idx="3756">
                  <c:v>#N/A</c:v>
                </c:pt>
                <c:pt idx="3757">
                  <c:v>#N/A</c:v>
                </c:pt>
                <c:pt idx="3758">
                  <c:v>#N/A</c:v>
                </c:pt>
                <c:pt idx="3759">
                  <c:v>#N/A</c:v>
                </c:pt>
                <c:pt idx="3760">
                  <c:v>#N/A</c:v>
                </c:pt>
                <c:pt idx="3761">
                  <c:v>#N/A</c:v>
                </c:pt>
                <c:pt idx="3762">
                  <c:v>#N/A</c:v>
                </c:pt>
                <c:pt idx="3763">
                  <c:v>#N/A</c:v>
                </c:pt>
                <c:pt idx="3764">
                  <c:v>#N/A</c:v>
                </c:pt>
                <c:pt idx="3765">
                  <c:v>#N/A</c:v>
                </c:pt>
                <c:pt idx="3766">
                  <c:v>#N/A</c:v>
                </c:pt>
                <c:pt idx="3767">
                  <c:v>#N/A</c:v>
                </c:pt>
                <c:pt idx="3768">
                  <c:v>#N/A</c:v>
                </c:pt>
                <c:pt idx="3769">
                  <c:v>#N/A</c:v>
                </c:pt>
                <c:pt idx="3770">
                  <c:v>#N/A</c:v>
                </c:pt>
                <c:pt idx="3771">
                  <c:v>#N/A</c:v>
                </c:pt>
                <c:pt idx="3772">
                  <c:v>#N/A</c:v>
                </c:pt>
                <c:pt idx="3773">
                  <c:v>#N/A</c:v>
                </c:pt>
                <c:pt idx="3774">
                  <c:v>#N/A</c:v>
                </c:pt>
                <c:pt idx="3775">
                  <c:v>#N/A</c:v>
                </c:pt>
                <c:pt idx="3776">
                  <c:v>#N/A</c:v>
                </c:pt>
                <c:pt idx="3777">
                  <c:v>#N/A</c:v>
                </c:pt>
                <c:pt idx="3778">
                  <c:v>#N/A</c:v>
                </c:pt>
                <c:pt idx="3779">
                  <c:v>#N/A</c:v>
                </c:pt>
                <c:pt idx="3780">
                  <c:v>#N/A</c:v>
                </c:pt>
                <c:pt idx="3781">
                  <c:v>#N/A</c:v>
                </c:pt>
                <c:pt idx="3782">
                  <c:v>#N/A</c:v>
                </c:pt>
                <c:pt idx="3783">
                  <c:v>#N/A</c:v>
                </c:pt>
                <c:pt idx="3784">
                  <c:v>#N/A</c:v>
                </c:pt>
                <c:pt idx="3785">
                  <c:v>#N/A</c:v>
                </c:pt>
                <c:pt idx="3786">
                  <c:v>#N/A</c:v>
                </c:pt>
                <c:pt idx="3787">
                  <c:v>#N/A</c:v>
                </c:pt>
                <c:pt idx="3788">
                  <c:v>#N/A</c:v>
                </c:pt>
                <c:pt idx="3789">
                  <c:v>#N/A</c:v>
                </c:pt>
                <c:pt idx="3790">
                  <c:v>#N/A</c:v>
                </c:pt>
                <c:pt idx="3791">
                  <c:v>#N/A</c:v>
                </c:pt>
                <c:pt idx="3792">
                  <c:v>#N/A</c:v>
                </c:pt>
                <c:pt idx="3793">
                  <c:v>#N/A</c:v>
                </c:pt>
                <c:pt idx="3794">
                  <c:v>#N/A</c:v>
                </c:pt>
                <c:pt idx="3795">
                  <c:v>#N/A</c:v>
                </c:pt>
                <c:pt idx="3796">
                  <c:v>#N/A</c:v>
                </c:pt>
                <c:pt idx="3797">
                  <c:v>#N/A</c:v>
                </c:pt>
                <c:pt idx="3798">
                  <c:v>#N/A</c:v>
                </c:pt>
                <c:pt idx="3799">
                  <c:v>#N/A</c:v>
                </c:pt>
                <c:pt idx="3800">
                  <c:v>#N/A</c:v>
                </c:pt>
                <c:pt idx="3801">
                  <c:v>#N/A</c:v>
                </c:pt>
                <c:pt idx="3802">
                  <c:v>#N/A</c:v>
                </c:pt>
                <c:pt idx="3803">
                  <c:v>#N/A</c:v>
                </c:pt>
                <c:pt idx="3804">
                  <c:v>#N/A</c:v>
                </c:pt>
                <c:pt idx="3805">
                  <c:v>#N/A</c:v>
                </c:pt>
                <c:pt idx="3806">
                  <c:v>#N/A</c:v>
                </c:pt>
                <c:pt idx="3807">
                  <c:v>#N/A</c:v>
                </c:pt>
                <c:pt idx="3808">
                  <c:v>#N/A</c:v>
                </c:pt>
                <c:pt idx="3809">
                  <c:v>#N/A</c:v>
                </c:pt>
                <c:pt idx="3810">
                  <c:v>#N/A</c:v>
                </c:pt>
                <c:pt idx="3811">
                  <c:v>#N/A</c:v>
                </c:pt>
                <c:pt idx="3812">
                  <c:v>#N/A</c:v>
                </c:pt>
                <c:pt idx="3813">
                  <c:v>#N/A</c:v>
                </c:pt>
                <c:pt idx="3814">
                  <c:v>#N/A</c:v>
                </c:pt>
                <c:pt idx="3815">
                  <c:v>#N/A</c:v>
                </c:pt>
                <c:pt idx="3816">
                  <c:v>#N/A</c:v>
                </c:pt>
                <c:pt idx="3817">
                  <c:v>#N/A</c:v>
                </c:pt>
                <c:pt idx="3818">
                  <c:v>#N/A</c:v>
                </c:pt>
                <c:pt idx="3819">
                  <c:v>#N/A</c:v>
                </c:pt>
                <c:pt idx="3820">
                  <c:v>#N/A</c:v>
                </c:pt>
                <c:pt idx="3821">
                  <c:v>#N/A</c:v>
                </c:pt>
                <c:pt idx="3822">
                  <c:v>#N/A</c:v>
                </c:pt>
                <c:pt idx="3823">
                  <c:v>#N/A</c:v>
                </c:pt>
                <c:pt idx="3824">
                  <c:v>#N/A</c:v>
                </c:pt>
                <c:pt idx="3825">
                  <c:v>#N/A</c:v>
                </c:pt>
                <c:pt idx="3826">
                  <c:v>#N/A</c:v>
                </c:pt>
                <c:pt idx="3827">
                  <c:v>#N/A</c:v>
                </c:pt>
                <c:pt idx="3828">
                  <c:v>#N/A</c:v>
                </c:pt>
                <c:pt idx="3829">
                  <c:v>#N/A</c:v>
                </c:pt>
                <c:pt idx="3830">
                  <c:v>#N/A</c:v>
                </c:pt>
                <c:pt idx="3831">
                  <c:v>#N/A</c:v>
                </c:pt>
                <c:pt idx="3832">
                  <c:v>#N/A</c:v>
                </c:pt>
                <c:pt idx="3833">
                  <c:v>#N/A</c:v>
                </c:pt>
                <c:pt idx="3834">
                  <c:v>#N/A</c:v>
                </c:pt>
                <c:pt idx="3835">
                  <c:v>#N/A</c:v>
                </c:pt>
                <c:pt idx="3836">
                  <c:v>#N/A</c:v>
                </c:pt>
                <c:pt idx="3837">
                  <c:v>#N/A</c:v>
                </c:pt>
                <c:pt idx="3838">
                  <c:v>#N/A</c:v>
                </c:pt>
                <c:pt idx="3839">
                  <c:v>#N/A</c:v>
                </c:pt>
                <c:pt idx="3840">
                  <c:v>#N/A</c:v>
                </c:pt>
                <c:pt idx="3841">
                  <c:v>#N/A</c:v>
                </c:pt>
                <c:pt idx="3842">
                  <c:v>#N/A</c:v>
                </c:pt>
                <c:pt idx="3843">
                  <c:v>#N/A</c:v>
                </c:pt>
                <c:pt idx="3844">
                  <c:v>#N/A</c:v>
                </c:pt>
                <c:pt idx="3845">
                  <c:v>#N/A</c:v>
                </c:pt>
                <c:pt idx="3846">
                  <c:v>#N/A</c:v>
                </c:pt>
                <c:pt idx="3847">
                  <c:v>#N/A</c:v>
                </c:pt>
                <c:pt idx="3848">
                  <c:v>#N/A</c:v>
                </c:pt>
                <c:pt idx="3849">
                  <c:v>#N/A</c:v>
                </c:pt>
                <c:pt idx="3850">
                  <c:v>#N/A</c:v>
                </c:pt>
                <c:pt idx="3851">
                  <c:v>#N/A</c:v>
                </c:pt>
                <c:pt idx="3852">
                  <c:v>#N/A</c:v>
                </c:pt>
                <c:pt idx="3853">
                  <c:v>#N/A</c:v>
                </c:pt>
                <c:pt idx="3854">
                  <c:v>#N/A</c:v>
                </c:pt>
                <c:pt idx="3855">
                  <c:v>#N/A</c:v>
                </c:pt>
                <c:pt idx="3856">
                  <c:v>#N/A</c:v>
                </c:pt>
                <c:pt idx="3857">
                  <c:v>#N/A</c:v>
                </c:pt>
                <c:pt idx="3858">
                  <c:v>#N/A</c:v>
                </c:pt>
                <c:pt idx="3859">
                  <c:v>#N/A</c:v>
                </c:pt>
                <c:pt idx="3860">
                  <c:v>#N/A</c:v>
                </c:pt>
                <c:pt idx="3861">
                  <c:v>#N/A</c:v>
                </c:pt>
                <c:pt idx="3862">
                  <c:v>#N/A</c:v>
                </c:pt>
                <c:pt idx="3863">
                  <c:v>#N/A</c:v>
                </c:pt>
                <c:pt idx="3864">
                  <c:v>#N/A</c:v>
                </c:pt>
                <c:pt idx="3865">
                  <c:v>#N/A</c:v>
                </c:pt>
                <c:pt idx="3866">
                  <c:v>#N/A</c:v>
                </c:pt>
                <c:pt idx="3867">
                  <c:v>#N/A</c:v>
                </c:pt>
                <c:pt idx="3868">
                  <c:v>#N/A</c:v>
                </c:pt>
                <c:pt idx="3869">
                  <c:v>#N/A</c:v>
                </c:pt>
                <c:pt idx="3870">
                  <c:v>#N/A</c:v>
                </c:pt>
                <c:pt idx="3871">
                  <c:v>#N/A</c:v>
                </c:pt>
                <c:pt idx="3872">
                  <c:v>#N/A</c:v>
                </c:pt>
                <c:pt idx="3873">
                  <c:v>#N/A</c:v>
                </c:pt>
                <c:pt idx="3874">
                  <c:v>#N/A</c:v>
                </c:pt>
                <c:pt idx="3875">
                  <c:v>#N/A</c:v>
                </c:pt>
                <c:pt idx="3876">
                  <c:v>#N/A</c:v>
                </c:pt>
                <c:pt idx="3877">
                  <c:v>#N/A</c:v>
                </c:pt>
                <c:pt idx="3878">
                  <c:v>#N/A</c:v>
                </c:pt>
                <c:pt idx="3879">
                  <c:v>#N/A</c:v>
                </c:pt>
                <c:pt idx="3880">
                  <c:v>#N/A</c:v>
                </c:pt>
                <c:pt idx="3881">
                  <c:v>#N/A</c:v>
                </c:pt>
                <c:pt idx="3882">
                  <c:v>#N/A</c:v>
                </c:pt>
                <c:pt idx="3883">
                  <c:v>#N/A</c:v>
                </c:pt>
                <c:pt idx="3884">
                  <c:v>#N/A</c:v>
                </c:pt>
                <c:pt idx="3885">
                  <c:v>#N/A</c:v>
                </c:pt>
                <c:pt idx="3886">
                  <c:v>#N/A</c:v>
                </c:pt>
                <c:pt idx="3887">
                  <c:v>#N/A</c:v>
                </c:pt>
                <c:pt idx="3888">
                  <c:v>#N/A</c:v>
                </c:pt>
                <c:pt idx="3889">
                  <c:v>#N/A</c:v>
                </c:pt>
                <c:pt idx="3890">
                  <c:v>#N/A</c:v>
                </c:pt>
                <c:pt idx="3891">
                  <c:v>#N/A</c:v>
                </c:pt>
                <c:pt idx="3892">
                  <c:v>#N/A</c:v>
                </c:pt>
                <c:pt idx="3893">
                  <c:v>#N/A</c:v>
                </c:pt>
                <c:pt idx="3894">
                  <c:v>#N/A</c:v>
                </c:pt>
                <c:pt idx="3895">
                  <c:v>#N/A</c:v>
                </c:pt>
                <c:pt idx="3896">
                  <c:v>#N/A</c:v>
                </c:pt>
                <c:pt idx="3897">
                  <c:v>#N/A</c:v>
                </c:pt>
                <c:pt idx="3898">
                  <c:v>#N/A</c:v>
                </c:pt>
                <c:pt idx="3899">
                  <c:v>#N/A</c:v>
                </c:pt>
                <c:pt idx="3900">
                  <c:v>#N/A</c:v>
                </c:pt>
                <c:pt idx="3901">
                  <c:v>#N/A</c:v>
                </c:pt>
                <c:pt idx="3902">
                  <c:v>#N/A</c:v>
                </c:pt>
                <c:pt idx="3903">
                  <c:v>#N/A</c:v>
                </c:pt>
                <c:pt idx="3904">
                  <c:v>#N/A</c:v>
                </c:pt>
                <c:pt idx="3905">
                  <c:v>#N/A</c:v>
                </c:pt>
                <c:pt idx="3906">
                  <c:v>#N/A</c:v>
                </c:pt>
                <c:pt idx="3907">
                  <c:v>#N/A</c:v>
                </c:pt>
                <c:pt idx="3908">
                  <c:v>#N/A</c:v>
                </c:pt>
                <c:pt idx="3909">
                  <c:v>#N/A</c:v>
                </c:pt>
                <c:pt idx="3910">
                  <c:v>#N/A</c:v>
                </c:pt>
                <c:pt idx="3911">
                  <c:v>#N/A</c:v>
                </c:pt>
                <c:pt idx="3912">
                  <c:v>#N/A</c:v>
                </c:pt>
                <c:pt idx="3913">
                  <c:v>#N/A</c:v>
                </c:pt>
                <c:pt idx="3914">
                  <c:v>#N/A</c:v>
                </c:pt>
                <c:pt idx="3915">
                  <c:v>#N/A</c:v>
                </c:pt>
                <c:pt idx="3916">
                  <c:v>#N/A</c:v>
                </c:pt>
                <c:pt idx="3917">
                  <c:v>#N/A</c:v>
                </c:pt>
                <c:pt idx="3918">
                  <c:v>#N/A</c:v>
                </c:pt>
                <c:pt idx="3919">
                  <c:v>#N/A</c:v>
                </c:pt>
                <c:pt idx="3920">
                  <c:v>#N/A</c:v>
                </c:pt>
                <c:pt idx="3921">
                  <c:v>#N/A</c:v>
                </c:pt>
                <c:pt idx="3922">
                  <c:v>#N/A</c:v>
                </c:pt>
                <c:pt idx="3923">
                  <c:v>#N/A</c:v>
                </c:pt>
                <c:pt idx="3924">
                  <c:v>#N/A</c:v>
                </c:pt>
                <c:pt idx="3925">
                  <c:v>#N/A</c:v>
                </c:pt>
                <c:pt idx="3926">
                  <c:v>#N/A</c:v>
                </c:pt>
                <c:pt idx="3927">
                  <c:v>#N/A</c:v>
                </c:pt>
                <c:pt idx="3928">
                  <c:v>#N/A</c:v>
                </c:pt>
                <c:pt idx="3929">
                  <c:v>#N/A</c:v>
                </c:pt>
                <c:pt idx="3930">
                  <c:v>#N/A</c:v>
                </c:pt>
                <c:pt idx="3931">
                  <c:v>#N/A</c:v>
                </c:pt>
                <c:pt idx="3932">
                  <c:v>#N/A</c:v>
                </c:pt>
                <c:pt idx="3933">
                  <c:v>#N/A</c:v>
                </c:pt>
                <c:pt idx="3934">
                  <c:v>#N/A</c:v>
                </c:pt>
                <c:pt idx="3935">
                  <c:v>#N/A</c:v>
                </c:pt>
                <c:pt idx="3936">
                  <c:v>#N/A</c:v>
                </c:pt>
                <c:pt idx="3937">
                  <c:v>#N/A</c:v>
                </c:pt>
                <c:pt idx="3938">
                  <c:v>#N/A</c:v>
                </c:pt>
                <c:pt idx="3939">
                  <c:v>#N/A</c:v>
                </c:pt>
                <c:pt idx="3940">
                  <c:v>#N/A</c:v>
                </c:pt>
                <c:pt idx="3941">
                  <c:v>#N/A</c:v>
                </c:pt>
                <c:pt idx="3942">
                  <c:v>#N/A</c:v>
                </c:pt>
                <c:pt idx="3943">
                  <c:v>#N/A</c:v>
                </c:pt>
                <c:pt idx="3944">
                  <c:v>#N/A</c:v>
                </c:pt>
                <c:pt idx="3945">
                  <c:v>#N/A</c:v>
                </c:pt>
                <c:pt idx="3946">
                  <c:v>#N/A</c:v>
                </c:pt>
                <c:pt idx="3947">
                  <c:v>#N/A</c:v>
                </c:pt>
                <c:pt idx="3948">
                  <c:v>#N/A</c:v>
                </c:pt>
                <c:pt idx="3949">
                  <c:v>#N/A</c:v>
                </c:pt>
                <c:pt idx="3950">
                  <c:v>#N/A</c:v>
                </c:pt>
                <c:pt idx="3951">
                  <c:v>#N/A</c:v>
                </c:pt>
                <c:pt idx="3952">
                  <c:v>#N/A</c:v>
                </c:pt>
                <c:pt idx="3953">
                  <c:v>#N/A</c:v>
                </c:pt>
                <c:pt idx="3954">
                  <c:v>#N/A</c:v>
                </c:pt>
                <c:pt idx="3955">
                  <c:v>#N/A</c:v>
                </c:pt>
                <c:pt idx="3956">
                  <c:v>#N/A</c:v>
                </c:pt>
                <c:pt idx="3957">
                  <c:v>#N/A</c:v>
                </c:pt>
                <c:pt idx="3958">
                  <c:v>#N/A</c:v>
                </c:pt>
                <c:pt idx="3959">
                  <c:v>#N/A</c:v>
                </c:pt>
                <c:pt idx="3960">
                  <c:v>#N/A</c:v>
                </c:pt>
                <c:pt idx="3961">
                  <c:v>#N/A</c:v>
                </c:pt>
                <c:pt idx="3962">
                  <c:v>#N/A</c:v>
                </c:pt>
                <c:pt idx="3963">
                  <c:v>#N/A</c:v>
                </c:pt>
                <c:pt idx="3964">
                  <c:v>#N/A</c:v>
                </c:pt>
                <c:pt idx="3965">
                  <c:v>#N/A</c:v>
                </c:pt>
                <c:pt idx="3966">
                  <c:v>#N/A</c:v>
                </c:pt>
                <c:pt idx="3967">
                  <c:v>#N/A</c:v>
                </c:pt>
                <c:pt idx="3968">
                  <c:v>#N/A</c:v>
                </c:pt>
                <c:pt idx="3969">
                  <c:v>#N/A</c:v>
                </c:pt>
                <c:pt idx="3970">
                  <c:v>#N/A</c:v>
                </c:pt>
                <c:pt idx="3971">
                  <c:v>#N/A</c:v>
                </c:pt>
                <c:pt idx="3972">
                  <c:v>#N/A</c:v>
                </c:pt>
                <c:pt idx="3973">
                  <c:v>#N/A</c:v>
                </c:pt>
                <c:pt idx="3974">
                  <c:v>#N/A</c:v>
                </c:pt>
                <c:pt idx="3975">
                  <c:v>#N/A</c:v>
                </c:pt>
                <c:pt idx="3976">
                  <c:v>#N/A</c:v>
                </c:pt>
                <c:pt idx="3977">
                  <c:v>#N/A</c:v>
                </c:pt>
                <c:pt idx="3978">
                  <c:v>#N/A</c:v>
                </c:pt>
                <c:pt idx="3979">
                  <c:v>#N/A</c:v>
                </c:pt>
                <c:pt idx="3980">
                  <c:v>#N/A</c:v>
                </c:pt>
                <c:pt idx="3981">
                  <c:v>#N/A</c:v>
                </c:pt>
                <c:pt idx="3982">
                  <c:v>#N/A</c:v>
                </c:pt>
                <c:pt idx="3983">
                  <c:v>#N/A</c:v>
                </c:pt>
                <c:pt idx="3984">
                  <c:v>#N/A</c:v>
                </c:pt>
                <c:pt idx="3985">
                  <c:v>#N/A</c:v>
                </c:pt>
                <c:pt idx="3986">
                  <c:v>#N/A</c:v>
                </c:pt>
                <c:pt idx="3987">
                  <c:v>#N/A</c:v>
                </c:pt>
                <c:pt idx="3988">
                  <c:v>#N/A</c:v>
                </c:pt>
                <c:pt idx="3989">
                  <c:v>#N/A</c:v>
                </c:pt>
                <c:pt idx="3990">
                  <c:v>#N/A</c:v>
                </c:pt>
                <c:pt idx="3991">
                  <c:v>#N/A</c:v>
                </c:pt>
                <c:pt idx="3992">
                  <c:v>#N/A</c:v>
                </c:pt>
                <c:pt idx="3993">
                  <c:v>#N/A</c:v>
                </c:pt>
                <c:pt idx="3994">
                  <c:v>#N/A</c:v>
                </c:pt>
                <c:pt idx="3995">
                  <c:v>#N/A</c:v>
                </c:pt>
                <c:pt idx="3996">
                  <c:v>#N/A</c:v>
                </c:pt>
                <c:pt idx="3997">
                  <c:v>#N/A</c:v>
                </c:pt>
                <c:pt idx="3998">
                  <c:v>#N/A</c:v>
                </c:pt>
                <c:pt idx="3999">
                  <c:v>#N/A</c:v>
                </c:pt>
                <c:pt idx="4000">
                  <c:v>#N/A</c:v>
                </c:pt>
                <c:pt idx="4001">
                  <c:v>#N/A</c:v>
                </c:pt>
                <c:pt idx="4002">
                  <c:v>#N/A</c:v>
                </c:pt>
                <c:pt idx="4003">
                  <c:v>#N/A</c:v>
                </c:pt>
                <c:pt idx="4004">
                  <c:v>#N/A</c:v>
                </c:pt>
                <c:pt idx="4005">
                  <c:v>#N/A</c:v>
                </c:pt>
                <c:pt idx="4006">
                  <c:v>#N/A</c:v>
                </c:pt>
                <c:pt idx="4007">
                  <c:v>#N/A</c:v>
                </c:pt>
                <c:pt idx="4008">
                  <c:v>#N/A</c:v>
                </c:pt>
                <c:pt idx="4009">
                  <c:v>#N/A</c:v>
                </c:pt>
                <c:pt idx="4010">
                  <c:v>#N/A</c:v>
                </c:pt>
                <c:pt idx="4011">
                  <c:v>#N/A</c:v>
                </c:pt>
                <c:pt idx="4012">
                  <c:v>#N/A</c:v>
                </c:pt>
                <c:pt idx="4013">
                  <c:v>#N/A</c:v>
                </c:pt>
                <c:pt idx="4014">
                  <c:v>#N/A</c:v>
                </c:pt>
                <c:pt idx="4015">
                  <c:v>#N/A</c:v>
                </c:pt>
                <c:pt idx="4016">
                  <c:v>#N/A</c:v>
                </c:pt>
                <c:pt idx="4017">
                  <c:v>#N/A</c:v>
                </c:pt>
                <c:pt idx="4018">
                  <c:v>#N/A</c:v>
                </c:pt>
                <c:pt idx="4019">
                  <c:v>#N/A</c:v>
                </c:pt>
                <c:pt idx="4020">
                  <c:v>#N/A</c:v>
                </c:pt>
                <c:pt idx="4021">
                  <c:v>#N/A</c:v>
                </c:pt>
                <c:pt idx="4022">
                  <c:v>#N/A</c:v>
                </c:pt>
                <c:pt idx="4023">
                  <c:v>#N/A</c:v>
                </c:pt>
                <c:pt idx="4024">
                  <c:v>#N/A</c:v>
                </c:pt>
                <c:pt idx="4025">
                  <c:v>#N/A</c:v>
                </c:pt>
                <c:pt idx="4026">
                  <c:v>#N/A</c:v>
                </c:pt>
                <c:pt idx="4027">
                  <c:v>#N/A</c:v>
                </c:pt>
                <c:pt idx="4028">
                  <c:v>#N/A</c:v>
                </c:pt>
                <c:pt idx="4029">
                  <c:v>#N/A</c:v>
                </c:pt>
                <c:pt idx="4030">
                  <c:v>#N/A</c:v>
                </c:pt>
                <c:pt idx="4031">
                  <c:v>#N/A</c:v>
                </c:pt>
                <c:pt idx="4032">
                  <c:v>#N/A</c:v>
                </c:pt>
                <c:pt idx="4033">
                  <c:v>#N/A</c:v>
                </c:pt>
                <c:pt idx="4034">
                  <c:v>#N/A</c:v>
                </c:pt>
                <c:pt idx="4035">
                  <c:v>#N/A</c:v>
                </c:pt>
                <c:pt idx="4036">
                  <c:v>#N/A</c:v>
                </c:pt>
                <c:pt idx="4037">
                  <c:v>#N/A</c:v>
                </c:pt>
                <c:pt idx="4038">
                  <c:v>#N/A</c:v>
                </c:pt>
                <c:pt idx="4039">
                  <c:v>#N/A</c:v>
                </c:pt>
                <c:pt idx="4040">
                  <c:v>#N/A</c:v>
                </c:pt>
                <c:pt idx="4041">
                  <c:v>#N/A</c:v>
                </c:pt>
                <c:pt idx="4042">
                  <c:v>#N/A</c:v>
                </c:pt>
                <c:pt idx="4043">
                  <c:v>#N/A</c:v>
                </c:pt>
                <c:pt idx="4044">
                  <c:v>#N/A</c:v>
                </c:pt>
                <c:pt idx="4045">
                  <c:v>#N/A</c:v>
                </c:pt>
                <c:pt idx="4046">
                  <c:v>#N/A</c:v>
                </c:pt>
                <c:pt idx="4047">
                  <c:v>#N/A</c:v>
                </c:pt>
                <c:pt idx="4048">
                  <c:v>#N/A</c:v>
                </c:pt>
                <c:pt idx="4049">
                  <c:v>#N/A</c:v>
                </c:pt>
                <c:pt idx="4050">
                  <c:v>#N/A</c:v>
                </c:pt>
                <c:pt idx="4051">
                  <c:v>#N/A</c:v>
                </c:pt>
                <c:pt idx="4052">
                  <c:v>#N/A</c:v>
                </c:pt>
                <c:pt idx="4053">
                  <c:v>#N/A</c:v>
                </c:pt>
                <c:pt idx="4054">
                  <c:v>#N/A</c:v>
                </c:pt>
                <c:pt idx="4055">
                  <c:v>#N/A</c:v>
                </c:pt>
                <c:pt idx="4056">
                  <c:v>#N/A</c:v>
                </c:pt>
                <c:pt idx="4057">
                  <c:v>#N/A</c:v>
                </c:pt>
                <c:pt idx="4058">
                  <c:v>#N/A</c:v>
                </c:pt>
                <c:pt idx="4059">
                  <c:v>#N/A</c:v>
                </c:pt>
                <c:pt idx="4060">
                  <c:v>#N/A</c:v>
                </c:pt>
                <c:pt idx="4061">
                  <c:v>#N/A</c:v>
                </c:pt>
                <c:pt idx="4062">
                  <c:v>#N/A</c:v>
                </c:pt>
                <c:pt idx="4063">
                  <c:v>#N/A</c:v>
                </c:pt>
                <c:pt idx="4064">
                  <c:v>#N/A</c:v>
                </c:pt>
                <c:pt idx="4065">
                  <c:v>#N/A</c:v>
                </c:pt>
                <c:pt idx="4066">
                  <c:v>#N/A</c:v>
                </c:pt>
                <c:pt idx="4067">
                  <c:v>#N/A</c:v>
                </c:pt>
                <c:pt idx="4068">
                  <c:v>#N/A</c:v>
                </c:pt>
                <c:pt idx="4069">
                  <c:v>#N/A</c:v>
                </c:pt>
                <c:pt idx="4070">
                  <c:v>#N/A</c:v>
                </c:pt>
                <c:pt idx="4071">
                  <c:v>#N/A</c:v>
                </c:pt>
                <c:pt idx="4072">
                  <c:v>#N/A</c:v>
                </c:pt>
                <c:pt idx="4073">
                  <c:v>#N/A</c:v>
                </c:pt>
                <c:pt idx="4074">
                  <c:v>#N/A</c:v>
                </c:pt>
                <c:pt idx="4075">
                  <c:v>#N/A</c:v>
                </c:pt>
                <c:pt idx="4076">
                  <c:v>#N/A</c:v>
                </c:pt>
                <c:pt idx="4077">
                  <c:v>#N/A</c:v>
                </c:pt>
                <c:pt idx="4078">
                  <c:v>#N/A</c:v>
                </c:pt>
                <c:pt idx="4079">
                  <c:v>#N/A</c:v>
                </c:pt>
                <c:pt idx="4080">
                  <c:v>#N/A</c:v>
                </c:pt>
                <c:pt idx="4081">
                  <c:v>#N/A</c:v>
                </c:pt>
                <c:pt idx="4082">
                  <c:v>#N/A</c:v>
                </c:pt>
                <c:pt idx="4083">
                  <c:v>#N/A</c:v>
                </c:pt>
                <c:pt idx="4084">
                  <c:v>#N/A</c:v>
                </c:pt>
                <c:pt idx="4085">
                  <c:v>#N/A</c:v>
                </c:pt>
                <c:pt idx="4086">
                  <c:v>#N/A</c:v>
                </c:pt>
                <c:pt idx="4087">
                  <c:v>#N/A</c:v>
                </c:pt>
                <c:pt idx="4088">
                  <c:v>#N/A</c:v>
                </c:pt>
                <c:pt idx="4089">
                  <c:v>#N/A</c:v>
                </c:pt>
                <c:pt idx="4090">
                  <c:v>#N/A</c:v>
                </c:pt>
                <c:pt idx="4091">
                  <c:v>#N/A</c:v>
                </c:pt>
                <c:pt idx="4092">
                  <c:v>#N/A</c:v>
                </c:pt>
                <c:pt idx="4093">
                  <c:v>#N/A</c:v>
                </c:pt>
                <c:pt idx="4094">
                  <c:v>#N/A</c:v>
                </c:pt>
                <c:pt idx="4095">
                  <c:v>#N/A</c:v>
                </c:pt>
                <c:pt idx="4096">
                  <c:v>#N/A</c:v>
                </c:pt>
                <c:pt idx="4097">
                  <c:v>#N/A</c:v>
                </c:pt>
                <c:pt idx="4098">
                  <c:v>#N/A</c:v>
                </c:pt>
                <c:pt idx="4099">
                  <c:v>#N/A</c:v>
                </c:pt>
                <c:pt idx="4100">
                  <c:v>#N/A</c:v>
                </c:pt>
                <c:pt idx="4101">
                  <c:v>#N/A</c:v>
                </c:pt>
                <c:pt idx="4102">
                  <c:v>#N/A</c:v>
                </c:pt>
                <c:pt idx="4103">
                  <c:v>#N/A</c:v>
                </c:pt>
                <c:pt idx="4104">
                  <c:v>#N/A</c:v>
                </c:pt>
                <c:pt idx="4105">
                  <c:v>#N/A</c:v>
                </c:pt>
                <c:pt idx="4106">
                  <c:v>#N/A</c:v>
                </c:pt>
                <c:pt idx="4107">
                  <c:v>#N/A</c:v>
                </c:pt>
                <c:pt idx="4108">
                  <c:v>#N/A</c:v>
                </c:pt>
                <c:pt idx="4109">
                  <c:v>#N/A</c:v>
                </c:pt>
                <c:pt idx="4110">
                  <c:v>#N/A</c:v>
                </c:pt>
                <c:pt idx="4111">
                  <c:v>#N/A</c:v>
                </c:pt>
                <c:pt idx="4112">
                  <c:v>#N/A</c:v>
                </c:pt>
                <c:pt idx="4113">
                  <c:v>#N/A</c:v>
                </c:pt>
                <c:pt idx="4114">
                  <c:v>#N/A</c:v>
                </c:pt>
                <c:pt idx="4115">
                  <c:v>#N/A</c:v>
                </c:pt>
                <c:pt idx="4116">
                  <c:v>#N/A</c:v>
                </c:pt>
                <c:pt idx="4117">
                  <c:v>#N/A</c:v>
                </c:pt>
                <c:pt idx="4118">
                  <c:v>#N/A</c:v>
                </c:pt>
                <c:pt idx="4119">
                  <c:v>#N/A</c:v>
                </c:pt>
                <c:pt idx="4120">
                  <c:v>#N/A</c:v>
                </c:pt>
                <c:pt idx="4121">
                  <c:v>#N/A</c:v>
                </c:pt>
                <c:pt idx="4122">
                  <c:v>#N/A</c:v>
                </c:pt>
                <c:pt idx="4123">
                  <c:v>#N/A</c:v>
                </c:pt>
                <c:pt idx="4124">
                  <c:v>#N/A</c:v>
                </c:pt>
                <c:pt idx="4125">
                  <c:v>#N/A</c:v>
                </c:pt>
                <c:pt idx="4126">
                  <c:v>#N/A</c:v>
                </c:pt>
                <c:pt idx="4127">
                  <c:v>#N/A</c:v>
                </c:pt>
                <c:pt idx="4128">
                  <c:v>#N/A</c:v>
                </c:pt>
                <c:pt idx="4129">
                  <c:v>#N/A</c:v>
                </c:pt>
                <c:pt idx="4130">
                  <c:v>#N/A</c:v>
                </c:pt>
                <c:pt idx="4131">
                  <c:v>#N/A</c:v>
                </c:pt>
                <c:pt idx="4132">
                  <c:v>#N/A</c:v>
                </c:pt>
                <c:pt idx="4133">
                  <c:v>#N/A</c:v>
                </c:pt>
                <c:pt idx="4134">
                  <c:v>#N/A</c:v>
                </c:pt>
                <c:pt idx="4135">
                  <c:v>#N/A</c:v>
                </c:pt>
                <c:pt idx="4136">
                  <c:v>#N/A</c:v>
                </c:pt>
                <c:pt idx="4137">
                  <c:v>#N/A</c:v>
                </c:pt>
                <c:pt idx="4138">
                  <c:v>#N/A</c:v>
                </c:pt>
                <c:pt idx="4139">
                  <c:v>#N/A</c:v>
                </c:pt>
                <c:pt idx="4140">
                  <c:v>#N/A</c:v>
                </c:pt>
                <c:pt idx="4141">
                  <c:v>#N/A</c:v>
                </c:pt>
                <c:pt idx="4142">
                  <c:v>#N/A</c:v>
                </c:pt>
                <c:pt idx="4143">
                  <c:v>#N/A</c:v>
                </c:pt>
                <c:pt idx="4144">
                  <c:v>#N/A</c:v>
                </c:pt>
                <c:pt idx="4145">
                  <c:v>#N/A</c:v>
                </c:pt>
                <c:pt idx="4146">
                  <c:v>#N/A</c:v>
                </c:pt>
                <c:pt idx="4147">
                  <c:v>#N/A</c:v>
                </c:pt>
                <c:pt idx="4148">
                  <c:v>#N/A</c:v>
                </c:pt>
                <c:pt idx="4149">
                  <c:v>#N/A</c:v>
                </c:pt>
                <c:pt idx="4150">
                  <c:v>#N/A</c:v>
                </c:pt>
                <c:pt idx="4151">
                  <c:v>#N/A</c:v>
                </c:pt>
                <c:pt idx="4152">
                  <c:v>#N/A</c:v>
                </c:pt>
                <c:pt idx="4153">
                  <c:v>#N/A</c:v>
                </c:pt>
                <c:pt idx="4154">
                  <c:v>#N/A</c:v>
                </c:pt>
                <c:pt idx="4155">
                  <c:v>#N/A</c:v>
                </c:pt>
                <c:pt idx="4156">
                  <c:v>#N/A</c:v>
                </c:pt>
                <c:pt idx="4157">
                  <c:v>#N/A</c:v>
                </c:pt>
                <c:pt idx="4158">
                  <c:v>#N/A</c:v>
                </c:pt>
                <c:pt idx="4159">
                  <c:v>#N/A</c:v>
                </c:pt>
                <c:pt idx="4160">
                  <c:v>#N/A</c:v>
                </c:pt>
                <c:pt idx="4161">
                  <c:v>#N/A</c:v>
                </c:pt>
                <c:pt idx="4162">
                  <c:v>#N/A</c:v>
                </c:pt>
                <c:pt idx="4163">
                  <c:v>#N/A</c:v>
                </c:pt>
                <c:pt idx="4164">
                  <c:v>#N/A</c:v>
                </c:pt>
                <c:pt idx="4165">
                  <c:v>#N/A</c:v>
                </c:pt>
                <c:pt idx="4166">
                  <c:v>#N/A</c:v>
                </c:pt>
                <c:pt idx="4167">
                  <c:v>#N/A</c:v>
                </c:pt>
                <c:pt idx="4168">
                  <c:v>#N/A</c:v>
                </c:pt>
                <c:pt idx="4169">
                  <c:v>#N/A</c:v>
                </c:pt>
                <c:pt idx="4170">
                  <c:v>#N/A</c:v>
                </c:pt>
                <c:pt idx="4171">
                  <c:v>#N/A</c:v>
                </c:pt>
                <c:pt idx="4172">
                  <c:v>#N/A</c:v>
                </c:pt>
                <c:pt idx="4173">
                  <c:v>#N/A</c:v>
                </c:pt>
                <c:pt idx="4174">
                  <c:v>#N/A</c:v>
                </c:pt>
                <c:pt idx="4175">
                  <c:v>#N/A</c:v>
                </c:pt>
                <c:pt idx="4176">
                  <c:v>#N/A</c:v>
                </c:pt>
                <c:pt idx="4177">
                  <c:v>#N/A</c:v>
                </c:pt>
                <c:pt idx="4178">
                  <c:v>#N/A</c:v>
                </c:pt>
                <c:pt idx="4179">
                  <c:v>#N/A</c:v>
                </c:pt>
                <c:pt idx="4180">
                  <c:v>#N/A</c:v>
                </c:pt>
                <c:pt idx="4181">
                  <c:v>#N/A</c:v>
                </c:pt>
                <c:pt idx="4182">
                  <c:v>#N/A</c:v>
                </c:pt>
                <c:pt idx="4183">
                  <c:v>#N/A</c:v>
                </c:pt>
                <c:pt idx="4184">
                  <c:v>#N/A</c:v>
                </c:pt>
                <c:pt idx="4185">
                  <c:v>#N/A</c:v>
                </c:pt>
                <c:pt idx="4186">
                  <c:v>#N/A</c:v>
                </c:pt>
                <c:pt idx="4187">
                  <c:v>#N/A</c:v>
                </c:pt>
                <c:pt idx="4188">
                  <c:v>#N/A</c:v>
                </c:pt>
                <c:pt idx="4189">
                  <c:v>#N/A</c:v>
                </c:pt>
                <c:pt idx="4190">
                  <c:v>#N/A</c:v>
                </c:pt>
                <c:pt idx="4191">
                  <c:v>#N/A</c:v>
                </c:pt>
                <c:pt idx="4192">
                  <c:v>#N/A</c:v>
                </c:pt>
                <c:pt idx="4193">
                  <c:v>#N/A</c:v>
                </c:pt>
                <c:pt idx="4194">
                  <c:v>#N/A</c:v>
                </c:pt>
                <c:pt idx="4195">
                  <c:v>#N/A</c:v>
                </c:pt>
                <c:pt idx="4196">
                  <c:v>#N/A</c:v>
                </c:pt>
                <c:pt idx="4197">
                  <c:v>#N/A</c:v>
                </c:pt>
                <c:pt idx="4198">
                  <c:v>#N/A</c:v>
                </c:pt>
                <c:pt idx="4199">
                  <c:v>#N/A</c:v>
                </c:pt>
                <c:pt idx="4200">
                  <c:v>#N/A</c:v>
                </c:pt>
                <c:pt idx="4201">
                  <c:v>#N/A</c:v>
                </c:pt>
                <c:pt idx="4202">
                  <c:v>#N/A</c:v>
                </c:pt>
                <c:pt idx="4203">
                  <c:v>#N/A</c:v>
                </c:pt>
                <c:pt idx="4204">
                  <c:v>#N/A</c:v>
                </c:pt>
                <c:pt idx="4205">
                  <c:v>#N/A</c:v>
                </c:pt>
                <c:pt idx="4206">
                  <c:v>#N/A</c:v>
                </c:pt>
                <c:pt idx="4207">
                  <c:v>#N/A</c:v>
                </c:pt>
                <c:pt idx="4208">
                  <c:v>#N/A</c:v>
                </c:pt>
                <c:pt idx="4209">
                  <c:v>#N/A</c:v>
                </c:pt>
                <c:pt idx="4210">
                  <c:v>#N/A</c:v>
                </c:pt>
                <c:pt idx="4211">
                  <c:v>#N/A</c:v>
                </c:pt>
                <c:pt idx="4212">
                  <c:v>#N/A</c:v>
                </c:pt>
                <c:pt idx="4213">
                  <c:v>#N/A</c:v>
                </c:pt>
                <c:pt idx="4214">
                  <c:v>#N/A</c:v>
                </c:pt>
                <c:pt idx="4215">
                  <c:v>#N/A</c:v>
                </c:pt>
                <c:pt idx="4216">
                  <c:v>#N/A</c:v>
                </c:pt>
                <c:pt idx="4217">
                  <c:v>#N/A</c:v>
                </c:pt>
                <c:pt idx="4218">
                  <c:v>#N/A</c:v>
                </c:pt>
                <c:pt idx="4219">
                  <c:v>#N/A</c:v>
                </c:pt>
                <c:pt idx="4220">
                  <c:v>#N/A</c:v>
                </c:pt>
                <c:pt idx="4221">
                  <c:v>#N/A</c:v>
                </c:pt>
                <c:pt idx="4222">
                  <c:v>#N/A</c:v>
                </c:pt>
                <c:pt idx="4223">
                  <c:v>#N/A</c:v>
                </c:pt>
                <c:pt idx="4224">
                  <c:v>#N/A</c:v>
                </c:pt>
                <c:pt idx="4225">
                  <c:v>#N/A</c:v>
                </c:pt>
                <c:pt idx="4226">
                  <c:v>#N/A</c:v>
                </c:pt>
                <c:pt idx="4227">
                  <c:v>#N/A</c:v>
                </c:pt>
                <c:pt idx="4228">
                  <c:v>#N/A</c:v>
                </c:pt>
                <c:pt idx="4229">
                  <c:v>#N/A</c:v>
                </c:pt>
                <c:pt idx="4230">
                  <c:v>#N/A</c:v>
                </c:pt>
                <c:pt idx="4231">
                  <c:v>#N/A</c:v>
                </c:pt>
                <c:pt idx="4232">
                  <c:v>#N/A</c:v>
                </c:pt>
                <c:pt idx="4233">
                  <c:v>#N/A</c:v>
                </c:pt>
                <c:pt idx="4234">
                  <c:v>#N/A</c:v>
                </c:pt>
                <c:pt idx="4235">
                  <c:v>#N/A</c:v>
                </c:pt>
                <c:pt idx="4236">
                  <c:v>#N/A</c:v>
                </c:pt>
                <c:pt idx="4237">
                  <c:v>#N/A</c:v>
                </c:pt>
                <c:pt idx="4238">
                  <c:v>#N/A</c:v>
                </c:pt>
                <c:pt idx="4239">
                  <c:v>#N/A</c:v>
                </c:pt>
                <c:pt idx="4240">
                  <c:v>#N/A</c:v>
                </c:pt>
                <c:pt idx="4241">
                  <c:v>#N/A</c:v>
                </c:pt>
                <c:pt idx="4242">
                  <c:v>#N/A</c:v>
                </c:pt>
                <c:pt idx="4243">
                  <c:v>#N/A</c:v>
                </c:pt>
                <c:pt idx="4244">
                  <c:v>#N/A</c:v>
                </c:pt>
                <c:pt idx="4245">
                  <c:v>#N/A</c:v>
                </c:pt>
                <c:pt idx="4246">
                  <c:v>#N/A</c:v>
                </c:pt>
                <c:pt idx="4247">
                  <c:v>#N/A</c:v>
                </c:pt>
                <c:pt idx="4248">
                  <c:v>#N/A</c:v>
                </c:pt>
                <c:pt idx="4249">
                  <c:v>#N/A</c:v>
                </c:pt>
                <c:pt idx="4250">
                  <c:v>#N/A</c:v>
                </c:pt>
                <c:pt idx="4251">
                  <c:v>#N/A</c:v>
                </c:pt>
                <c:pt idx="4252">
                  <c:v>#N/A</c:v>
                </c:pt>
                <c:pt idx="4253">
                  <c:v>#N/A</c:v>
                </c:pt>
                <c:pt idx="4254">
                  <c:v>#N/A</c:v>
                </c:pt>
                <c:pt idx="4255">
                  <c:v>#N/A</c:v>
                </c:pt>
                <c:pt idx="4256">
                  <c:v>#N/A</c:v>
                </c:pt>
                <c:pt idx="4257">
                  <c:v>#N/A</c:v>
                </c:pt>
                <c:pt idx="4258">
                  <c:v>#N/A</c:v>
                </c:pt>
                <c:pt idx="4259">
                  <c:v>#N/A</c:v>
                </c:pt>
                <c:pt idx="4260">
                  <c:v>#N/A</c:v>
                </c:pt>
                <c:pt idx="4261">
                  <c:v>#N/A</c:v>
                </c:pt>
                <c:pt idx="4262">
                  <c:v>#N/A</c:v>
                </c:pt>
                <c:pt idx="4263">
                  <c:v>#N/A</c:v>
                </c:pt>
                <c:pt idx="4264">
                  <c:v>#N/A</c:v>
                </c:pt>
                <c:pt idx="4265">
                  <c:v>#N/A</c:v>
                </c:pt>
                <c:pt idx="4266">
                  <c:v>#N/A</c:v>
                </c:pt>
                <c:pt idx="4267">
                  <c:v>#N/A</c:v>
                </c:pt>
                <c:pt idx="4268">
                  <c:v>#N/A</c:v>
                </c:pt>
                <c:pt idx="4269">
                  <c:v>#N/A</c:v>
                </c:pt>
                <c:pt idx="4270">
                  <c:v>#N/A</c:v>
                </c:pt>
                <c:pt idx="4271">
                  <c:v>#N/A</c:v>
                </c:pt>
                <c:pt idx="4272">
                  <c:v>#N/A</c:v>
                </c:pt>
                <c:pt idx="4273">
                  <c:v>#N/A</c:v>
                </c:pt>
                <c:pt idx="4274">
                  <c:v>#N/A</c:v>
                </c:pt>
                <c:pt idx="4275">
                  <c:v>#N/A</c:v>
                </c:pt>
                <c:pt idx="4276">
                  <c:v>#N/A</c:v>
                </c:pt>
                <c:pt idx="4277">
                  <c:v>#N/A</c:v>
                </c:pt>
                <c:pt idx="4278">
                  <c:v>#N/A</c:v>
                </c:pt>
                <c:pt idx="4279">
                  <c:v>#N/A</c:v>
                </c:pt>
                <c:pt idx="4280">
                  <c:v>#N/A</c:v>
                </c:pt>
                <c:pt idx="4281">
                  <c:v>#N/A</c:v>
                </c:pt>
                <c:pt idx="4282">
                  <c:v>#N/A</c:v>
                </c:pt>
                <c:pt idx="4283">
                  <c:v>#N/A</c:v>
                </c:pt>
                <c:pt idx="4284">
                  <c:v>#N/A</c:v>
                </c:pt>
                <c:pt idx="4285">
                  <c:v>#N/A</c:v>
                </c:pt>
                <c:pt idx="4286">
                  <c:v>#N/A</c:v>
                </c:pt>
                <c:pt idx="4287">
                  <c:v>#N/A</c:v>
                </c:pt>
                <c:pt idx="4288">
                  <c:v>#N/A</c:v>
                </c:pt>
                <c:pt idx="4289">
                  <c:v>#N/A</c:v>
                </c:pt>
                <c:pt idx="4290">
                  <c:v>#N/A</c:v>
                </c:pt>
                <c:pt idx="4291">
                  <c:v>#N/A</c:v>
                </c:pt>
                <c:pt idx="4292">
                  <c:v>#N/A</c:v>
                </c:pt>
                <c:pt idx="4293">
                  <c:v>#N/A</c:v>
                </c:pt>
                <c:pt idx="4294">
                  <c:v>#N/A</c:v>
                </c:pt>
                <c:pt idx="4295">
                  <c:v>#N/A</c:v>
                </c:pt>
                <c:pt idx="4296">
                  <c:v>#N/A</c:v>
                </c:pt>
                <c:pt idx="4297">
                  <c:v>#N/A</c:v>
                </c:pt>
                <c:pt idx="4298">
                  <c:v>#N/A</c:v>
                </c:pt>
                <c:pt idx="4299">
                  <c:v>#N/A</c:v>
                </c:pt>
                <c:pt idx="4300">
                  <c:v>#N/A</c:v>
                </c:pt>
                <c:pt idx="4301">
                  <c:v>#N/A</c:v>
                </c:pt>
                <c:pt idx="4302">
                  <c:v>#N/A</c:v>
                </c:pt>
                <c:pt idx="4303">
                  <c:v>#N/A</c:v>
                </c:pt>
                <c:pt idx="4304">
                  <c:v>#N/A</c:v>
                </c:pt>
                <c:pt idx="4305">
                  <c:v>#N/A</c:v>
                </c:pt>
                <c:pt idx="4306">
                  <c:v>#N/A</c:v>
                </c:pt>
                <c:pt idx="4307">
                  <c:v>#N/A</c:v>
                </c:pt>
                <c:pt idx="4308">
                  <c:v>#N/A</c:v>
                </c:pt>
                <c:pt idx="4309">
                  <c:v>#N/A</c:v>
                </c:pt>
                <c:pt idx="4310">
                  <c:v>#N/A</c:v>
                </c:pt>
                <c:pt idx="4311">
                  <c:v>#N/A</c:v>
                </c:pt>
                <c:pt idx="4312">
                  <c:v>#N/A</c:v>
                </c:pt>
                <c:pt idx="4313">
                  <c:v>#N/A</c:v>
                </c:pt>
                <c:pt idx="4314">
                  <c:v>#N/A</c:v>
                </c:pt>
                <c:pt idx="4315">
                  <c:v>#N/A</c:v>
                </c:pt>
                <c:pt idx="4316">
                  <c:v>#N/A</c:v>
                </c:pt>
                <c:pt idx="4317">
                  <c:v>#N/A</c:v>
                </c:pt>
                <c:pt idx="4318">
                  <c:v>#N/A</c:v>
                </c:pt>
                <c:pt idx="4319">
                  <c:v>#N/A</c:v>
                </c:pt>
                <c:pt idx="4320">
                  <c:v>#N/A</c:v>
                </c:pt>
                <c:pt idx="4321">
                  <c:v>#N/A</c:v>
                </c:pt>
                <c:pt idx="4322">
                  <c:v>#N/A</c:v>
                </c:pt>
                <c:pt idx="4323">
                  <c:v>#N/A</c:v>
                </c:pt>
                <c:pt idx="4324">
                  <c:v>#N/A</c:v>
                </c:pt>
                <c:pt idx="4325">
                  <c:v>#N/A</c:v>
                </c:pt>
                <c:pt idx="4326">
                  <c:v>#N/A</c:v>
                </c:pt>
                <c:pt idx="4327">
                  <c:v>#N/A</c:v>
                </c:pt>
                <c:pt idx="4328">
                  <c:v>#N/A</c:v>
                </c:pt>
                <c:pt idx="4329">
                  <c:v>#N/A</c:v>
                </c:pt>
                <c:pt idx="4330">
                  <c:v>#N/A</c:v>
                </c:pt>
                <c:pt idx="4331">
                  <c:v>#N/A</c:v>
                </c:pt>
                <c:pt idx="4332">
                  <c:v>#N/A</c:v>
                </c:pt>
                <c:pt idx="4333">
                  <c:v>#N/A</c:v>
                </c:pt>
                <c:pt idx="4334">
                  <c:v>#N/A</c:v>
                </c:pt>
                <c:pt idx="4335">
                  <c:v>#N/A</c:v>
                </c:pt>
                <c:pt idx="4336">
                  <c:v>#N/A</c:v>
                </c:pt>
                <c:pt idx="4337">
                  <c:v>#N/A</c:v>
                </c:pt>
                <c:pt idx="4338">
                  <c:v>#N/A</c:v>
                </c:pt>
                <c:pt idx="4339">
                  <c:v>#N/A</c:v>
                </c:pt>
                <c:pt idx="4340">
                  <c:v>#N/A</c:v>
                </c:pt>
                <c:pt idx="4341">
                  <c:v>#N/A</c:v>
                </c:pt>
                <c:pt idx="4342">
                  <c:v>#N/A</c:v>
                </c:pt>
                <c:pt idx="4343">
                  <c:v>#N/A</c:v>
                </c:pt>
                <c:pt idx="4344">
                  <c:v>#N/A</c:v>
                </c:pt>
                <c:pt idx="4345">
                  <c:v>#N/A</c:v>
                </c:pt>
                <c:pt idx="4346">
                  <c:v>#N/A</c:v>
                </c:pt>
                <c:pt idx="4347">
                  <c:v>#N/A</c:v>
                </c:pt>
                <c:pt idx="4348">
                  <c:v>#N/A</c:v>
                </c:pt>
                <c:pt idx="4349">
                  <c:v>#N/A</c:v>
                </c:pt>
                <c:pt idx="4350">
                  <c:v>#N/A</c:v>
                </c:pt>
                <c:pt idx="4351">
                  <c:v>#N/A</c:v>
                </c:pt>
                <c:pt idx="4352">
                  <c:v>#N/A</c:v>
                </c:pt>
                <c:pt idx="4353">
                  <c:v>#N/A</c:v>
                </c:pt>
                <c:pt idx="4354">
                  <c:v>#N/A</c:v>
                </c:pt>
                <c:pt idx="4355">
                  <c:v>#N/A</c:v>
                </c:pt>
                <c:pt idx="4356">
                  <c:v>#N/A</c:v>
                </c:pt>
                <c:pt idx="4357">
                  <c:v>#N/A</c:v>
                </c:pt>
                <c:pt idx="4358">
                  <c:v>#N/A</c:v>
                </c:pt>
                <c:pt idx="4359">
                  <c:v>#N/A</c:v>
                </c:pt>
                <c:pt idx="4360">
                  <c:v>#N/A</c:v>
                </c:pt>
                <c:pt idx="4361">
                  <c:v>#N/A</c:v>
                </c:pt>
                <c:pt idx="4362">
                  <c:v>#N/A</c:v>
                </c:pt>
                <c:pt idx="4363">
                  <c:v>#N/A</c:v>
                </c:pt>
                <c:pt idx="4364">
                  <c:v>#N/A</c:v>
                </c:pt>
                <c:pt idx="4365">
                  <c:v>#N/A</c:v>
                </c:pt>
                <c:pt idx="4366">
                  <c:v>#N/A</c:v>
                </c:pt>
                <c:pt idx="4367">
                  <c:v>#N/A</c:v>
                </c:pt>
                <c:pt idx="4368">
                  <c:v>#N/A</c:v>
                </c:pt>
                <c:pt idx="4369">
                  <c:v>#N/A</c:v>
                </c:pt>
                <c:pt idx="4370">
                  <c:v>#N/A</c:v>
                </c:pt>
                <c:pt idx="4371">
                  <c:v>#N/A</c:v>
                </c:pt>
                <c:pt idx="4372">
                  <c:v>#N/A</c:v>
                </c:pt>
                <c:pt idx="4373">
                  <c:v>#N/A</c:v>
                </c:pt>
                <c:pt idx="4374">
                  <c:v>#N/A</c:v>
                </c:pt>
                <c:pt idx="4375">
                  <c:v>#N/A</c:v>
                </c:pt>
                <c:pt idx="4376">
                  <c:v>#N/A</c:v>
                </c:pt>
                <c:pt idx="4377">
                  <c:v>#N/A</c:v>
                </c:pt>
                <c:pt idx="4378">
                  <c:v>#N/A</c:v>
                </c:pt>
                <c:pt idx="4379">
                  <c:v>#N/A</c:v>
                </c:pt>
                <c:pt idx="4380">
                  <c:v>#N/A</c:v>
                </c:pt>
                <c:pt idx="4381">
                  <c:v>#N/A</c:v>
                </c:pt>
                <c:pt idx="4382">
                  <c:v>#N/A</c:v>
                </c:pt>
                <c:pt idx="4383">
                  <c:v>#N/A</c:v>
                </c:pt>
                <c:pt idx="4384">
                  <c:v>#N/A</c:v>
                </c:pt>
                <c:pt idx="4385">
                  <c:v>#N/A</c:v>
                </c:pt>
                <c:pt idx="4386">
                  <c:v>#N/A</c:v>
                </c:pt>
                <c:pt idx="4387">
                  <c:v>#N/A</c:v>
                </c:pt>
                <c:pt idx="4388">
                  <c:v>#N/A</c:v>
                </c:pt>
                <c:pt idx="4389">
                  <c:v>#N/A</c:v>
                </c:pt>
                <c:pt idx="4390">
                  <c:v>#N/A</c:v>
                </c:pt>
                <c:pt idx="4391">
                  <c:v>#N/A</c:v>
                </c:pt>
                <c:pt idx="4392">
                  <c:v>#N/A</c:v>
                </c:pt>
                <c:pt idx="4393">
                  <c:v>#N/A</c:v>
                </c:pt>
                <c:pt idx="4394">
                  <c:v>#N/A</c:v>
                </c:pt>
                <c:pt idx="4395">
                  <c:v>#N/A</c:v>
                </c:pt>
                <c:pt idx="4396">
                  <c:v>#N/A</c:v>
                </c:pt>
                <c:pt idx="4397">
                  <c:v>#N/A</c:v>
                </c:pt>
                <c:pt idx="4398">
                  <c:v>#N/A</c:v>
                </c:pt>
                <c:pt idx="4399">
                  <c:v>#N/A</c:v>
                </c:pt>
                <c:pt idx="4400">
                  <c:v>#N/A</c:v>
                </c:pt>
                <c:pt idx="4401">
                  <c:v>#N/A</c:v>
                </c:pt>
                <c:pt idx="4402">
                  <c:v>#N/A</c:v>
                </c:pt>
                <c:pt idx="4403">
                  <c:v>#N/A</c:v>
                </c:pt>
                <c:pt idx="4404">
                  <c:v>#N/A</c:v>
                </c:pt>
                <c:pt idx="4405">
                  <c:v>#N/A</c:v>
                </c:pt>
                <c:pt idx="4406">
                  <c:v>#N/A</c:v>
                </c:pt>
                <c:pt idx="4407">
                  <c:v>#N/A</c:v>
                </c:pt>
                <c:pt idx="4408">
                  <c:v>#N/A</c:v>
                </c:pt>
                <c:pt idx="4409">
                  <c:v>#N/A</c:v>
                </c:pt>
                <c:pt idx="4410">
                  <c:v>#N/A</c:v>
                </c:pt>
                <c:pt idx="4411">
                  <c:v>#N/A</c:v>
                </c:pt>
                <c:pt idx="4412">
                  <c:v>#N/A</c:v>
                </c:pt>
                <c:pt idx="4413">
                  <c:v>#N/A</c:v>
                </c:pt>
                <c:pt idx="4414">
                  <c:v>#N/A</c:v>
                </c:pt>
                <c:pt idx="4415">
                  <c:v>#N/A</c:v>
                </c:pt>
                <c:pt idx="4416">
                  <c:v>#N/A</c:v>
                </c:pt>
                <c:pt idx="4417">
                  <c:v>#N/A</c:v>
                </c:pt>
                <c:pt idx="4418">
                  <c:v>#N/A</c:v>
                </c:pt>
                <c:pt idx="4419">
                  <c:v>#N/A</c:v>
                </c:pt>
                <c:pt idx="4420">
                  <c:v>#N/A</c:v>
                </c:pt>
                <c:pt idx="4421">
                  <c:v>#N/A</c:v>
                </c:pt>
                <c:pt idx="4422">
                  <c:v>#N/A</c:v>
                </c:pt>
                <c:pt idx="4423">
                  <c:v>#N/A</c:v>
                </c:pt>
                <c:pt idx="4424">
                  <c:v>#N/A</c:v>
                </c:pt>
                <c:pt idx="4425">
                  <c:v>#N/A</c:v>
                </c:pt>
                <c:pt idx="4426">
                  <c:v>#N/A</c:v>
                </c:pt>
                <c:pt idx="4427">
                  <c:v>#N/A</c:v>
                </c:pt>
                <c:pt idx="4428">
                  <c:v>#N/A</c:v>
                </c:pt>
                <c:pt idx="4429">
                  <c:v>#N/A</c:v>
                </c:pt>
                <c:pt idx="4430">
                  <c:v>#N/A</c:v>
                </c:pt>
                <c:pt idx="4431">
                  <c:v>#N/A</c:v>
                </c:pt>
                <c:pt idx="4432">
                  <c:v>#N/A</c:v>
                </c:pt>
                <c:pt idx="4433">
                  <c:v>#N/A</c:v>
                </c:pt>
                <c:pt idx="4434">
                  <c:v>#N/A</c:v>
                </c:pt>
                <c:pt idx="4435">
                  <c:v>#N/A</c:v>
                </c:pt>
                <c:pt idx="4436">
                  <c:v>#N/A</c:v>
                </c:pt>
                <c:pt idx="4437">
                  <c:v>#N/A</c:v>
                </c:pt>
                <c:pt idx="4438">
                  <c:v>#N/A</c:v>
                </c:pt>
                <c:pt idx="4439">
                  <c:v>#N/A</c:v>
                </c:pt>
                <c:pt idx="4440">
                  <c:v>#N/A</c:v>
                </c:pt>
                <c:pt idx="4441">
                  <c:v>#N/A</c:v>
                </c:pt>
                <c:pt idx="4442">
                  <c:v>#N/A</c:v>
                </c:pt>
                <c:pt idx="4443">
                  <c:v>#N/A</c:v>
                </c:pt>
                <c:pt idx="4444">
                  <c:v>#N/A</c:v>
                </c:pt>
                <c:pt idx="4445">
                  <c:v>#N/A</c:v>
                </c:pt>
                <c:pt idx="4446">
                  <c:v>#N/A</c:v>
                </c:pt>
                <c:pt idx="4447">
                  <c:v>#N/A</c:v>
                </c:pt>
                <c:pt idx="4448">
                  <c:v>#N/A</c:v>
                </c:pt>
                <c:pt idx="4449">
                  <c:v>#N/A</c:v>
                </c:pt>
                <c:pt idx="4450">
                  <c:v>#N/A</c:v>
                </c:pt>
                <c:pt idx="4451">
                  <c:v>#N/A</c:v>
                </c:pt>
                <c:pt idx="4452">
                  <c:v>#N/A</c:v>
                </c:pt>
                <c:pt idx="4453">
                  <c:v>#N/A</c:v>
                </c:pt>
                <c:pt idx="4454">
                  <c:v>#N/A</c:v>
                </c:pt>
                <c:pt idx="4455">
                  <c:v>#N/A</c:v>
                </c:pt>
                <c:pt idx="4456">
                  <c:v>#N/A</c:v>
                </c:pt>
                <c:pt idx="4457">
                  <c:v>#N/A</c:v>
                </c:pt>
                <c:pt idx="4458">
                  <c:v>#N/A</c:v>
                </c:pt>
                <c:pt idx="4459">
                  <c:v>#N/A</c:v>
                </c:pt>
                <c:pt idx="4460">
                  <c:v>#N/A</c:v>
                </c:pt>
                <c:pt idx="4461">
                  <c:v>#N/A</c:v>
                </c:pt>
                <c:pt idx="4462">
                  <c:v>#N/A</c:v>
                </c:pt>
                <c:pt idx="4463">
                  <c:v>#N/A</c:v>
                </c:pt>
                <c:pt idx="4464">
                  <c:v>#N/A</c:v>
                </c:pt>
                <c:pt idx="4465">
                  <c:v>#N/A</c:v>
                </c:pt>
                <c:pt idx="4466">
                  <c:v>#N/A</c:v>
                </c:pt>
                <c:pt idx="4467">
                  <c:v>#N/A</c:v>
                </c:pt>
                <c:pt idx="4468">
                  <c:v>#N/A</c:v>
                </c:pt>
                <c:pt idx="4469">
                  <c:v>#N/A</c:v>
                </c:pt>
                <c:pt idx="4470">
                  <c:v>#N/A</c:v>
                </c:pt>
                <c:pt idx="4471">
                  <c:v>#N/A</c:v>
                </c:pt>
                <c:pt idx="4472">
                  <c:v>#N/A</c:v>
                </c:pt>
                <c:pt idx="4473">
                  <c:v>#N/A</c:v>
                </c:pt>
                <c:pt idx="4474">
                  <c:v>#N/A</c:v>
                </c:pt>
                <c:pt idx="4475">
                  <c:v>#N/A</c:v>
                </c:pt>
                <c:pt idx="4476">
                  <c:v>#N/A</c:v>
                </c:pt>
                <c:pt idx="4477">
                  <c:v>#N/A</c:v>
                </c:pt>
                <c:pt idx="4478">
                  <c:v>#N/A</c:v>
                </c:pt>
                <c:pt idx="4479">
                  <c:v>#N/A</c:v>
                </c:pt>
                <c:pt idx="4480">
                  <c:v>#N/A</c:v>
                </c:pt>
                <c:pt idx="4481">
                  <c:v>#N/A</c:v>
                </c:pt>
                <c:pt idx="4482">
                  <c:v>#N/A</c:v>
                </c:pt>
                <c:pt idx="4483">
                  <c:v>#N/A</c:v>
                </c:pt>
                <c:pt idx="4484">
                  <c:v>#N/A</c:v>
                </c:pt>
                <c:pt idx="4485">
                  <c:v>#N/A</c:v>
                </c:pt>
                <c:pt idx="4486">
                  <c:v>#N/A</c:v>
                </c:pt>
                <c:pt idx="4487">
                  <c:v>#N/A</c:v>
                </c:pt>
                <c:pt idx="4488">
                  <c:v>#N/A</c:v>
                </c:pt>
                <c:pt idx="4489">
                  <c:v>#N/A</c:v>
                </c:pt>
                <c:pt idx="4490">
                  <c:v>#N/A</c:v>
                </c:pt>
                <c:pt idx="4491">
                  <c:v>#N/A</c:v>
                </c:pt>
                <c:pt idx="4492">
                  <c:v>#N/A</c:v>
                </c:pt>
                <c:pt idx="4493">
                  <c:v>#N/A</c:v>
                </c:pt>
                <c:pt idx="4494">
                  <c:v>#N/A</c:v>
                </c:pt>
                <c:pt idx="4495">
                  <c:v>#N/A</c:v>
                </c:pt>
                <c:pt idx="4496">
                  <c:v>#N/A</c:v>
                </c:pt>
                <c:pt idx="4497">
                  <c:v>#N/A</c:v>
                </c:pt>
                <c:pt idx="4498">
                  <c:v>#N/A</c:v>
                </c:pt>
                <c:pt idx="4499">
                  <c:v>#N/A</c:v>
                </c:pt>
                <c:pt idx="4500">
                  <c:v>#N/A</c:v>
                </c:pt>
                <c:pt idx="4501">
                  <c:v>#N/A</c:v>
                </c:pt>
                <c:pt idx="4502">
                  <c:v>#N/A</c:v>
                </c:pt>
                <c:pt idx="4503">
                  <c:v>#N/A</c:v>
                </c:pt>
                <c:pt idx="4504">
                  <c:v>#N/A</c:v>
                </c:pt>
                <c:pt idx="4505">
                  <c:v>#N/A</c:v>
                </c:pt>
                <c:pt idx="4506">
                  <c:v>#N/A</c:v>
                </c:pt>
                <c:pt idx="4507">
                  <c:v>#N/A</c:v>
                </c:pt>
                <c:pt idx="4508">
                  <c:v>#N/A</c:v>
                </c:pt>
                <c:pt idx="4509">
                  <c:v>#N/A</c:v>
                </c:pt>
                <c:pt idx="4510">
                  <c:v>#N/A</c:v>
                </c:pt>
                <c:pt idx="4511">
                  <c:v>#N/A</c:v>
                </c:pt>
                <c:pt idx="4512">
                  <c:v>#N/A</c:v>
                </c:pt>
                <c:pt idx="4513">
                  <c:v>#N/A</c:v>
                </c:pt>
                <c:pt idx="4514">
                  <c:v>#N/A</c:v>
                </c:pt>
                <c:pt idx="4515">
                  <c:v>#N/A</c:v>
                </c:pt>
                <c:pt idx="4516">
                  <c:v>#N/A</c:v>
                </c:pt>
                <c:pt idx="4517">
                  <c:v>#N/A</c:v>
                </c:pt>
                <c:pt idx="4518">
                  <c:v>#N/A</c:v>
                </c:pt>
                <c:pt idx="4519">
                  <c:v>#N/A</c:v>
                </c:pt>
                <c:pt idx="4520">
                  <c:v>#N/A</c:v>
                </c:pt>
                <c:pt idx="4521">
                  <c:v>#N/A</c:v>
                </c:pt>
                <c:pt idx="4522">
                  <c:v>#N/A</c:v>
                </c:pt>
                <c:pt idx="4523">
                  <c:v>#N/A</c:v>
                </c:pt>
                <c:pt idx="4524">
                  <c:v>#N/A</c:v>
                </c:pt>
                <c:pt idx="4525">
                  <c:v>#N/A</c:v>
                </c:pt>
                <c:pt idx="4526">
                  <c:v>#N/A</c:v>
                </c:pt>
                <c:pt idx="4527">
                  <c:v>#N/A</c:v>
                </c:pt>
                <c:pt idx="4528">
                  <c:v>#N/A</c:v>
                </c:pt>
                <c:pt idx="4529">
                  <c:v>#N/A</c:v>
                </c:pt>
                <c:pt idx="4530">
                  <c:v>#N/A</c:v>
                </c:pt>
                <c:pt idx="4531">
                  <c:v>#N/A</c:v>
                </c:pt>
                <c:pt idx="4532">
                  <c:v>#N/A</c:v>
                </c:pt>
                <c:pt idx="4533">
                  <c:v>#N/A</c:v>
                </c:pt>
                <c:pt idx="4534">
                  <c:v>#N/A</c:v>
                </c:pt>
                <c:pt idx="4535">
                  <c:v>#N/A</c:v>
                </c:pt>
                <c:pt idx="4536">
                  <c:v>#N/A</c:v>
                </c:pt>
                <c:pt idx="4537">
                  <c:v>#N/A</c:v>
                </c:pt>
                <c:pt idx="4538">
                  <c:v>#N/A</c:v>
                </c:pt>
                <c:pt idx="4539">
                  <c:v>#N/A</c:v>
                </c:pt>
                <c:pt idx="4540">
                  <c:v>#N/A</c:v>
                </c:pt>
                <c:pt idx="4541">
                  <c:v>#N/A</c:v>
                </c:pt>
                <c:pt idx="4542">
                  <c:v>#N/A</c:v>
                </c:pt>
                <c:pt idx="4543">
                  <c:v>#N/A</c:v>
                </c:pt>
                <c:pt idx="4544">
                  <c:v>#N/A</c:v>
                </c:pt>
                <c:pt idx="4545">
                  <c:v>#N/A</c:v>
                </c:pt>
                <c:pt idx="4546">
                  <c:v>#N/A</c:v>
                </c:pt>
                <c:pt idx="4547">
                  <c:v>#N/A</c:v>
                </c:pt>
                <c:pt idx="4548">
                  <c:v>#N/A</c:v>
                </c:pt>
                <c:pt idx="4549">
                  <c:v>#N/A</c:v>
                </c:pt>
                <c:pt idx="4550">
                  <c:v>#N/A</c:v>
                </c:pt>
                <c:pt idx="4551">
                  <c:v>#N/A</c:v>
                </c:pt>
                <c:pt idx="4552">
                  <c:v>#N/A</c:v>
                </c:pt>
                <c:pt idx="4553">
                  <c:v>#N/A</c:v>
                </c:pt>
                <c:pt idx="4554">
                  <c:v>#N/A</c:v>
                </c:pt>
                <c:pt idx="4555">
                  <c:v>#N/A</c:v>
                </c:pt>
                <c:pt idx="4556">
                  <c:v>#N/A</c:v>
                </c:pt>
                <c:pt idx="4557">
                  <c:v>#N/A</c:v>
                </c:pt>
                <c:pt idx="4558">
                  <c:v>#N/A</c:v>
                </c:pt>
                <c:pt idx="4559">
                  <c:v>#N/A</c:v>
                </c:pt>
                <c:pt idx="4560">
                  <c:v>#N/A</c:v>
                </c:pt>
                <c:pt idx="4561">
                  <c:v>#N/A</c:v>
                </c:pt>
                <c:pt idx="4562">
                  <c:v>#N/A</c:v>
                </c:pt>
                <c:pt idx="4563">
                  <c:v>#N/A</c:v>
                </c:pt>
                <c:pt idx="4564">
                  <c:v>#N/A</c:v>
                </c:pt>
                <c:pt idx="4565">
                  <c:v>#N/A</c:v>
                </c:pt>
                <c:pt idx="4566">
                  <c:v>#N/A</c:v>
                </c:pt>
                <c:pt idx="4567">
                  <c:v>#N/A</c:v>
                </c:pt>
                <c:pt idx="4568">
                  <c:v>#N/A</c:v>
                </c:pt>
                <c:pt idx="4569">
                  <c:v>#N/A</c:v>
                </c:pt>
                <c:pt idx="4570">
                  <c:v>#N/A</c:v>
                </c:pt>
                <c:pt idx="4571">
                  <c:v>#N/A</c:v>
                </c:pt>
                <c:pt idx="4572">
                  <c:v>#N/A</c:v>
                </c:pt>
                <c:pt idx="4573">
                  <c:v>#N/A</c:v>
                </c:pt>
                <c:pt idx="4574">
                  <c:v>#N/A</c:v>
                </c:pt>
                <c:pt idx="4575">
                  <c:v>#N/A</c:v>
                </c:pt>
                <c:pt idx="4576">
                  <c:v>#N/A</c:v>
                </c:pt>
                <c:pt idx="4577">
                  <c:v>#N/A</c:v>
                </c:pt>
                <c:pt idx="4578">
                  <c:v>#N/A</c:v>
                </c:pt>
                <c:pt idx="4579">
                  <c:v>#N/A</c:v>
                </c:pt>
                <c:pt idx="4580">
                  <c:v>#N/A</c:v>
                </c:pt>
                <c:pt idx="4581">
                  <c:v>#N/A</c:v>
                </c:pt>
                <c:pt idx="4582">
                  <c:v>#N/A</c:v>
                </c:pt>
                <c:pt idx="4583">
                  <c:v>#N/A</c:v>
                </c:pt>
                <c:pt idx="4584">
                  <c:v>#N/A</c:v>
                </c:pt>
                <c:pt idx="4585">
                  <c:v>#N/A</c:v>
                </c:pt>
                <c:pt idx="4586">
                  <c:v>#N/A</c:v>
                </c:pt>
                <c:pt idx="4587">
                  <c:v>#N/A</c:v>
                </c:pt>
                <c:pt idx="4588">
                  <c:v>#N/A</c:v>
                </c:pt>
                <c:pt idx="4589">
                  <c:v>#N/A</c:v>
                </c:pt>
                <c:pt idx="4590">
                  <c:v>#N/A</c:v>
                </c:pt>
                <c:pt idx="4591">
                  <c:v>#N/A</c:v>
                </c:pt>
                <c:pt idx="4592">
                  <c:v>#N/A</c:v>
                </c:pt>
                <c:pt idx="4593">
                  <c:v>#N/A</c:v>
                </c:pt>
                <c:pt idx="4594">
                  <c:v>#N/A</c:v>
                </c:pt>
                <c:pt idx="4595">
                  <c:v>#N/A</c:v>
                </c:pt>
                <c:pt idx="4596">
                  <c:v>#N/A</c:v>
                </c:pt>
                <c:pt idx="4597">
                  <c:v>#N/A</c:v>
                </c:pt>
                <c:pt idx="4598">
                  <c:v>#N/A</c:v>
                </c:pt>
                <c:pt idx="4599">
                  <c:v>#N/A</c:v>
                </c:pt>
                <c:pt idx="4600">
                  <c:v>#N/A</c:v>
                </c:pt>
                <c:pt idx="4601">
                  <c:v>#N/A</c:v>
                </c:pt>
                <c:pt idx="4602">
                  <c:v>#N/A</c:v>
                </c:pt>
                <c:pt idx="4603">
                  <c:v>#N/A</c:v>
                </c:pt>
                <c:pt idx="4604">
                  <c:v>#N/A</c:v>
                </c:pt>
                <c:pt idx="4605">
                  <c:v>#N/A</c:v>
                </c:pt>
                <c:pt idx="4606">
                  <c:v>#N/A</c:v>
                </c:pt>
                <c:pt idx="4607">
                  <c:v>#N/A</c:v>
                </c:pt>
                <c:pt idx="4608">
                  <c:v>#N/A</c:v>
                </c:pt>
                <c:pt idx="4609">
                  <c:v>#N/A</c:v>
                </c:pt>
                <c:pt idx="4610">
                  <c:v>#N/A</c:v>
                </c:pt>
                <c:pt idx="4611">
                  <c:v>#N/A</c:v>
                </c:pt>
                <c:pt idx="4612">
                  <c:v>#N/A</c:v>
                </c:pt>
                <c:pt idx="4613">
                  <c:v>#N/A</c:v>
                </c:pt>
                <c:pt idx="4614">
                  <c:v>#N/A</c:v>
                </c:pt>
                <c:pt idx="4615">
                  <c:v>#N/A</c:v>
                </c:pt>
                <c:pt idx="4616">
                  <c:v>#N/A</c:v>
                </c:pt>
                <c:pt idx="4617">
                  <c:v>#N/A</c:v>
                </c:pt>
                <c:pt idx="4618">
                  <c:v>#N/A</c:v>
                </c:pt>
                <c:pt idx="4619">
                  <c:v>#N/A</c:v>
                </c:pt>
                <c:pt idx="4620">
                  <c:v>#N/A</c:v>
                </c:pt>
                <c:pt idx="4621">
                  <c:v>#N/A</c:v>
                </c:pt>
                <c:pt idx="4622">
                  <c:v>#N/A</c:v>
                </c:pt>
                <c:pt idx="4623">
                  <c:v>#N/A</c:v>
                </c:pt>
                <c:pt idx="4624">
                  <c:v>#N/A</c:v>
                </c:pt>
                <c:pt idx="4625">
                  <c:v>#N/A</c:v>
                </c:pt>
                <c:pt idx="4626">
                  <c:v>#N/A</c:v>
                </c:pt>
                <c:pt idx="4627">
                  <c:v>#N/A</c:v>
                </c:pt>
                <c:pt idx="4628">
                  <c:v>#N/A</c:v>
                </c:pt>
                <c:pt idx="4629">
                  <c:v>#N/A</c:v>
                </c:pt>
                <c:pt idx="4630">
                  <c:v>#N/A</c:v>
                </c:pt>
                <c:pt idx="4631">
                  <c:v>#N/A</c:v>
                </c:pt>
                <c:pt idx="4632">
                  <c:v>#N/A</c:v>
                </c:pt>
                <c:pt idx="4633">
                  <c:v>#N/A</c:v>
                </c:pt>
                <c:pt idx="4634">
                  <c:v>#N/A</c:v>
                </c:pt>
                <c:pt idx="4635">
                  <c:v>#N/A</c:v>
                </c:pt>
                <c:pt idx="4636">
                  <c:v>#N/A</c:v>
                </c:pt>
                <c:pt idx="4637">
                  <c:v>#N/A</c:v>
                </c:pt>
                <c:pt idx="4638">
                  <c:v>#N/A</c:v>
                </c:pt>
                <c:pt idx="4639">
                  <c:v>#N/A</c:v>
                </c:pt>
                <c:pt idx="4640">
                  <c:v>#N/A</c:v>
                </c:pt>
                <c:pt idx="4641">
                  <c:v>#N/A</c:v>
                </c:pt>
                <c:pt idx="4642">
                  <c:v>#N/A</c:v>
                </c:pt>
                <c:pt idx="4643">
                  <c:v>#N/A</c:v>
                </c:pt>
                <c:pt idx="4644">
                  <c:v>#N/A</c:v>
                </c:pt>
                <c:pt idx="4645">
                  <c:v>#N/A</c:v>
                </c:pt>
                <c:pt idx="4646">
                  <c:v>#N/A</c:v>
                </c:pt>
                <c:pt idx="4647">
                  <c:v>#N/A</c:v>
                </c:pt>
                <c:pt idx="4648">
                  <c:v>#N/A</c:v>
                </c:pt>
                <c:pt idx="4649">
                  <c:v>#N/A</c:v>
                </c:pt>
                <c:pt idx="4650">
                  <c:v>#N/A</c:v>
                </c:pt>
                <c:pt idx="4651">
                  <c:v>#N/A</c:v>
                </c:pt>
                <c:pt idx="4652">
                  <c:v>#N/A</c:v>
                </c:pt>
                <c:pt idx="4653">
                  <c:v>#N/A</c:v>
                </c:pt>
                <c:pt idx="4654">
                  <c:v>#N/A</c:v>
                </c:pt>
                <c:pt idx="4655">
                  <c:v>#N/A</c:v>
                </c:pt>
                <c:pt idx="4656">
                  <c:v>#N/A</c:v>
                </c:pt>
                <c:pt idx="4657">
                  <c:v>#N/A</c:v>
                </c:pt>
                <c:pt idx="4658">
                  <c:v>#N/A</c:v>
                </c:pt>
                <c:pt idx="4659">
                  <c:v>#N/A</c:v>
                </c:pt>
                <c:pt idx="4660">
                  <c:v>#N/A</c:v>
                </c:pt>
                <c:pt idx="4661">
                  <c:v>#N/A</c:v>
                </c:pt>
                <c:pt idx="4662">
                  <c:v>#N/A</c:v>
                </c:pt>
                <c:pt idx="4663">
                  <c:v>#N/A</c:v>
                </c:pt>
                <c:pt idx="4664">
                  <c:v>#N/A</c:v>
                </c:pt>
                <c:pt idx="4665">
                  <c:v>#N/A</c:v>
                </c:pt>
                <c:pt idx="4666">
                  <c:v>#N/A</c:v>
                </c:pt>
                <c:pt idx="4667">
                  <c:v>#N/A</c:v>
                </c:pt>
                <c:pt idx="4668">
                  <c:v>#N/A</c:v>
                </c:pt>
                <c:pt idx="4669">
                  <c:v>#N/A</c:v>
                </c:pt>
                <c:pt idx="4670">
                  <c:v>#N/A</c:v>
                </c:pt>
                <c:pt idx="4671">
                  <c:v>#N/A</c:v>
                </c:pt>
                <c:pt idx="4672">
                  <c:v>#N/A</c:v>
                </c:pt>
                <c:pt idx="4673">
                  <c:v>#N/A</c:v>
                </c:pt>
                <c:pt idx="4674">
                  <c:v>#N/A</c:v>
                </c:pt>
                <c:pt idx="4675">
                  <c:v>#N/A</c:v>
                </c:pt>
                <c:pt idx="4676">
                  <c:v>#N/A</c:v>
                </c:pt>
                <c:pt idx="4677">
                  <c:v>#N/A</c:v>
                </c:pt>
                <c:pt idx="4678">
                  <c:v>#N/A</c:v>
                </c:pt>
                <c:pt idx="4679">
                  <c:v>#N/A</c:v>
                </c:pt>
                <c:pt idx="4680">
                  <c:v>#N/A</c:v>
                </c:pt>
                <c:pt idx="4681">
                  <c:v>#N/A</c:v>
                </c:pt>
                <c:pt idx="4682">
                  <c:v>#N/A</c:v>
                </c:pt>
                <c:pt idx="4683">
                  <c:v>#N/A</c:v>
                </c:pt>
                <c:pt idx="4684">
                  <c:v>#N/A</c:v>
                </c:pt>
                <c:pt idx="4685">
                  <c:v>#N/A</c:v>
                </c:pt>
                <c:pt idx="4686">
                  <c:v>#N/A</c:v>
                </c:pt>
                <c:pt idx="4687">
                  <c:v>#N/A</c:v>
                </c:pt>
                <c:pt idx="4688">
                  <c:v>#N/A</c:v>
                </c:pt>
                <c:pt idx="4689">
                  <c:v>#N/A</c:v>
                </c:pt>
                <c:pt idx="4690">
                  <c:v>#N/A</c:v>
                </c:pt>
                <c:pt idx="4691">
                  <c:v>#N/A</c:v>
                </c:pt>
                <c:pt idx="4692">
                  <c:v>#N/A</c:v>
                </c:pt>
                <c:pt idx="4693">
                  <c:v>#N/A</c:v>
                </c:pt>
                <c:pt idx="4694">
                  <c:v>#N/A</c:v>
                </c:pt>
                <c:pt idx="4695">
                  <c:v>#N/A</c:v>
                </c:pt>
                <c:pt idx="4696">
                  <c:v>#N/A</c:v>
                </c:pt>
                <c:pt idx="4697">
                  <c:v>#N/A</c:v>
                </c:pt>
                <c:pt idx="4698">
                  <c:v>#N/A</c:v>
                </c:pt>
                <c:pt idx="4699">
                  <c:v>#N/A</c:v>
                </c:pt>
                <c:pt idx="4700">
                  <c:v>#N/A</c:v>
                </c:pt>
                <c:pt idx="4701">
                  <c:v>#N/A</c:v>
                </c:pt>
                <c:pt idx="4702">
                  <c:v>#N/A</c:v>
                </c:pt>
                <c:pt idx="4703">
                  <c:v>#N/A</c:v>
                </c:pt>
                <c:pt idx="4704">
                  <c:v>#N/A</c:v>
                </c:pt>
                <c:pt idx="4705">
                  <c:v>#N/A</c:v>
                </c:pt>
                <c:pt idx="4706">
                  <c:v>#N/A</c:v>
                </c:pt>
                <c:pt idx="4707">
                  <c:v>#N/A</c:v>
                </c:pt>
                <c:pt idx="4708">
                  <c:v>#N/A</c:v>
                </c:pt>
                <c:pt idx="4709">
                  <c:v>#N/A</c:v>
                </c:pt>
                <c:pt idx="4710">
                  <c:v>#N/A</c:v>
                </c:pt>
                <c:pt idx="4711">
                  <c:v>#N/A</c:v>
                </c:pt>
                <c:pt idx="4712">
                  <c:v>#N/A</c:v>
                </c:pt>
                <c:pt idx="4713">
                  <c:v>#N/A</c:v>
                </c:pt>
                <c:pt idx="4714">
                  <c:v>#N/A</c:v>
                </c:pt>
                <c:pt idx="4715">
                  <c:v>#N/A</c:v>
                </c:pt>
                <c:pt idx="4716">
                  <c:v>#N/A</c:v>
                </c:pt>
                <c:pt idx="4717">
                  <c:v>#N/A</c:v>
                </c:pt>
                <c:pt idx="4718">
                  <c:v>#N/A</c:v>
                </c:pt>
                <c:pt idx="4719">
                  <c:v>#N/A</c:v>
                </c:pt>
                <c:pt idx="4720">
                  <c:v>#N/A</c:v>
                </c:pt>
                <c:pt idx="4721">
                  <c:v>#N/A</c:v>
                </c:pt>
                <c:pt idx="4722">
                  <c:v>#N/A</c:v>
                </c:pt>
                <c:pt idx="4723">
                  <c:v>#N/A</c:v>
                </c:pt>
                <c:pt idx="4724">
                  <c:v>#N/A</c:v>
                </c:pt>
                <c:pt idx="4725">
                  <c:v>#N/A</c:v>
                </c:pt>
                <c:pt idx="4726">
                  <c:v>#N/A</c:v>
                </c:pt>
                <c:pt idx="4727">
                  <c:v>#N/A</c:v>
                </c:pt>
                <c:pt idx="4728">
                  <c:v>#N/A</c:v>
                </c:pt>
                <c:pt idx="4729">
                  <c:v>#N/A</c:v>
                </c:pt>
                <c:pt idx="4730">
                  <c:v>#N/A</c:v>
                </c:pt>
                <c:pt idx="4731">
                  <c:v>#N/A</c:v>
                </c:pt>
                <c:pt idx="4732">
                  <c:v>#N/A</c:v>
                </c:pt>
                <c:pt idx="4733">
                  <c:v>#N/A</c:v>
                </c:pt>
                <c:pt idx="4734">
                  <c:v>#N/A</c:v>
                </c:pt>
                <c:pt idx="4735">
                  <c:v>#N/A</c:v>
                </c:pt>
                <c:pt idx="4736">
                  <c:v>#N/A</c:v>
                </c:pt>
                <c:pt idx="4737">
                  <c:v>#N/A</c:v>
                </c:pt>
                <c:pt idx="4738">
                  <c:v>#N/A</c:v>
                </c:pt>
                <c:pt idx="4739">
                  <c:v>#N/A</c:v>
                </c:pt>
                <c:pt idx="4740">
                  <c:v>#N/A</c:v>
                </c:pt>
                <c:pt idx="4741">
                  <c:v>#N/A</c:v>
                </c:pt>
                <c:pt idx="4742">
                  <c:v>#N/A</c:v>
                </c:pt>
                <c:pt idx="4743">
                  <c:v>#N/A</c:v>
                </c:pt>
                <c:pt idx="4744">
                  <c:v>#N/A</c:v>
                </c:pt>
                <c:pt idx="4745">
                  <c:v>#N/A</c:v>
                </c:pt>
                <c:pt idx="4746">
                  <c:v>#N/A</c:v>
                </c:pt>
                <c:pt idx="4747">
                  <c:v>#N/A</c:v>
                </c:pt>
                <c:pt idx="4748">
                  <c:v>#N/A</c:v>
                </c:pt>
                <c:pt idx="4749">
                  <c:v>#N/A</c:v>
                </c:pt>
                <c:pt idx="4750">
                  <c:v>#N/A</c:v>
                </c:pt>
                <c:pt idx="4751">
                  <c:v>#N/A</c:v>
                </c:pt>
                <c:pt idx="4752">
                  <c:v>#N/A</c:v>
                </c:pt>
                <c:pt idx="4753">
                  <c:v>#N/A</c:v>
                </c:pt>
                <c:pt idx="4754">
                  <c:v>#N/A</c:v>
                </c:pt>
                <c:pt idx="4755">
                  <c:v>#N/A</c:v>
                </c:pt>
                <c:pt idx="4756">
                  <c:v>#N/A</c:v>
                </c:pt>
                <c:pt idx="4757">
                  <c:v>#N/A</c:v>
                </c:pt>
                <c:pt idx="4758">
                  <c:v>#N/A</c:v>
                </c:pt>
                <c:pt idx="4759">
                  <c:v>#N/A</c:v>
                </c:pt>
                <c:pt idx="4760">
                  <c:v>#N/A</c:v>
                </c:pt>
                <c:pt idx="4761">
                  <c:v>#N/A</c:v>
                </c:pt>
                <c:pt idx="4762">
                  <c:v>#N/A</c:v>
                </c:pt>
                <c:pt idx="4763">
                  <c:v>#N/A</c:v>
                </c:pt>
                <c:pt idx="4764">
                  <c:v>#N/A</c:v>
                </c:pt>
                <c:pt idx="4765">
                  <c:v>#N/A</c:v>
                </c:pt>
                <c:pt idx="4766">
                  <c:v>#N/A</c:v>
                </c:pt>
                <c:pt idx="4767">
                  <c:v>#N/A</c:v>
                </c:pt>
                <c:pt idx="4768">
                  <c:v>#N/A</c:v>
                </c:pt>
                <c:pt idx="4769">
                  <c:v>#N/A</c:v>
                </c:pt>
                <c:pt idx="4770">
                  <c:v>#N/A</c:v>
                </c:pt>
                <c:pt idx="4771">
                  <c:v>#N/A</c:v>
                </c:pt>
                <c:pt idx="4772">
                  <c:v>#N/A</c:v>
                </c:pt>
                <c:pt idx="4773">
                  <c:v>#N/A</c:v>
                </c:pt>
                <c:pt idx="4774">
                  <c:v>#N/A</c:v>
                </c:pt>
                <c:pt idx="4775">
                  <c:v>#N/A</c:v>
                </c:pt>
                <c:pt idx="4776">
                  <c:v>#N/A</c:v>
                </c:pt>
                <c:pt idx="4777">
                  <c:v>#N/A</c:v>
                </c:pt>
                <c:pt idx="4778">
                  <c:v>#N/A</c:v>
                </c:pt>
                <c:pt idx="4779">
                  <c:v>#N/A</c:v>
                </c:pt>
                <c:pt idx="4780">
                  <c:v>#N/A</c:v>
                </c:pt>
                <c:pt idx="4781">
                  <c:v>#N/A</c:v>
                </c:pt>
                <c:pt idx="4782">
                  <c:v>#N/A</c:v>
                </c:pt>
                <c:pt idx="4783">
                  <c:v>#N/A</c:v>
                </c:pt>
                <c:pt idx="4784">
                  <c:v>#N/A</c:v>
                </c:pt>
                <c:pt idx="4785">
                  <c:v>#N/A</c:v>
                </c:pt>
                <c:pt idx="4786">
                  <c:v>#N/A</c:v>
                </c:pt>
                <c:pt idx="4787">
                  <c:v>#N/A</c:v>
                </c:pt>
                <c:pt idx="4788">
                  <c:v>#N/A</c:v>
                </c:pt>
                <c:pt idx="4789">
                  <c:v>#N/A</c:v>
                </c:pt>
                <c:pt idx="4790">
                  <c:v>#N/A</c:v>
                </c:pt>
                <c:pt idx="4791">
                  <c:v>#N/A</c:v>
                </c:pt>
                <c:pt idx="4792">
                  <c:v>#N/A</c:v>
                </c:pt>
                <c:pt idx="4793">
                  <c:v>#N/A</c:v>
                </c:pt>
                <c:pt idx="4794">
                  <c:v>#N/A</c:v>
                </c:pt>
                <c:pt idx="4795">
                  <c:v>#N/A</c:v>
                </c:pt>
                <c:pt idx="4796">
                  <c:v>#N/A</c:v>
                </c:pt>
                <c:pt idx="4797">
                  <c:v>#N/A</c:v>
                </c:pt>
                <c:pt idx="4798">
                  <c:v>#N/A</c:v>
                </c:pt>
                <c:pt idx="4799">
                  <c:v>#N/A</c:v>
                </c:pt>
                <c:pt idx="4800">
                  <c:v>#N/A</c:v>
                </c:pt>
                <c:pt idx="4801">
                  <c:v>#N/A</c:v>
                </c:pt>
                <c:pt idx="4802">
                  <c:v>#N/A</c:v>
                </c:pt>
                <c:pt idx="4803">
                  <c:v>#N/A</c:v>
                </c:pt>
                <c:pt idx="4804">
                  <c:v>#N/A</c:v>
                </c:pt>
                <c:pt idx="4805">
                  <c:v>#N/A</c:v>
                </c:pt>
                <c:pt idx="4806">
                  <c:v>#N/A</c:v>
                </c:pt>
                <c:pt idx="4807">
                  <c:v>#N/A</c:v>
                </c:pt>
                <c:pt idx="4808">
                  <c:v>#N/A</c:v>
                </c:pt>
                <c:pt idx="4809">
                  <c:v>#N/A</c:v>
                </c:pt>
                <c:pt idx="4810">
                  <c:v>#N/A</c:v>
                </c:pt>
                <c:pt idx="4811">
                  <c:v>#N/A</c:v>
                </c:pt>
                <c:pt idx="4812">
                  <c:v>#N/A</c:v>
                </c:pt>
                <c:pt idx="4813">
                  <c:v>#N/A</c:v>
                </c:pt>
                <c:pt idx="4814">
                  <c:v>#N/A</c:v>
                </c:pt>
                <c:pt idx="4815">
                  <c:v>#N/A</c:v>
                </c:pt>
                <c:pt idx="4816">
                  <c:v>#N/A</c:v>
                </c:pt>
                <c:pt idx="4817">
                  <c:v>#N/A</c:v>
                </c:pt>
                <c:pt idx="4818">
                  <c:v>#N/A</c:v>
                </c:pt>
                <c:pt idx="4819">
                  <c:v>#N/A</c:v>
                </c:pt>
                <c:pt idx="4820">
                  <c:v>#N/A</c:v>
                </c:pt>
                <c:pt idx="4821">
                  <c:v>#N/A</c:v>
                </c:pt>
                <c:pt idx="4822">
                  <c:v>#N/A</c:v>
                </c:pt>
                <c:pt idx="4823">
                  <c:v>#N/A</c:v>
                </c:pt>
                <c:pt idx="4824">
                  <c:v>#N/A</c:v>
                </c:pt>
                <c:pt idx="4825">
                  <c:v>#N/A</c:v>
                </c:pt>
                <c:pt idx="4826">
                  <c:v>#N/A</c:v>
                </c:pt>
                <c:pt idx="4827">
                  <c:v>#N/A</c:v>
                </c:pt>
                <c:pt idx="4828">
                  <c:v>#N/A</c:v>
                </c:pt>
                <c:pt idx="4829">
                  <c:v>#N/A</c:v>
                </c:pt>
                <c:pt idx="4830">
                  <c:v>#N/A</c:v>
                </c:pt>
                <c:pt idx="4831">
                  <c:v>#N/A</c:v>
                </c:pt>
                <c:pt idx="4832">
                  <c:v>#N/A</c:v>
                </c:pt>
                <c:pt idx="4833">
                  <c:v>#N/A</c:v>
                </c:pt>
                <c:pt idx="4834">
                  <c:v>#N/A</c:v>
                </c:pt>
                <c:pt idx="4835">
                  <c:v>#N/A</c:v>
                </c:pt>
                <c:pt idx="4836">
                  <c:v>#N/A</c:v>
                </c:pt>
                <c:pt idx="4837">
                  <c:v>#N/A</c:v>
                </c:pt>
                <c:pt idx="4838">
                  <c:v>#N/A</c:v>
                </c:pt>
                <c:pt idx="4839">
                  <c:v>#N/A</c:v>
                </c:pt>
                <c:pt idx="4840">
                  <c:v>#N/A</c:v>
                </c:pt>
                <c:pt idx="4841">
                  <c:v>#N/A</c:v>
                </c:pt>
                <c:pt idx="4842">
                  <c:v>#N/A</c:v>
                </c:pt>
                <c:pt idx="4843">
                  <c:v>#N/A</c:v>
                </c:pt>
                <c:pt idx="4844">
                  <c:v>#N/A</c:v>
                </c:pt>
                <c:pt idx="4845">
                  <c:v>#N/A</c:v>
                </c:pt>
                <c:pt idx="4846">
                  <c:v>#N/A</c:v>
                </c:pt>
                <c:pt idx="4847">
                  <c:v>#N/A</c:v>
                </c:pt>
                <c:pt idx="4848">
                  <c:v>#N/A</c:v>
                </c:pt>
                <c:pt idx="4849">
                  <c:v>#N/A</c:v>
                </c:pt>
                <c:pt idx="4850">
                  <c:v>#N/A</c:v>
                </c:pt>
                <c:pt idx="4851">
                  <c:v>#N/A</c:v>
                </c:pt>
                <c:pt idx="4852">
                  <c:v>#N/A</c:v>
                </c:pt>
                <c:pt idx="4853">
                  <c:v>#N/A</c:v>
                </c:pt>
                <c:pt idx="4854">
                  <c:v>#N/A</c:v>
                </c:pt>
                <c:pt idx="4855">
                  <c:v>#N/A</c:v>
                </c:pt>
                <c:pt idx="4856">
                  <c:v>#N/A</c:v>
                </c:pt>
                <c:pt idx="4857">
                  <c:v>#N/A</c:v>
                </c:pt>
                <c:pt idx="4858">
                  <c:v>#N/A</c:v>
                </c:pt>
                <c:pt idx="4859">
                  <c:v>#N/A</c:v>
                </c:pt>
                <c:pt idx="4860">
                  <c:v>#N/A</c:v>
                </c:pt>
                <c:pt idx="4861">
                  <c:v>#N/A</c:v>
                </c:pt>
                <c:pt idx="4862">
                  <c:v>#N/A</c:v>
                </c:pt>
                <c:pt idx="4863">
                  <c:v>#N/A</c:v>
                </c:pt>
                <c:pt idx="4864">
                  <c:v>#N/A</c:v>
                </c:pt>
                <c:pt idx="4865">
                  <c:v>#N/A</c:v>
                </c:pt>
                <c:pt idx="4866">
                  <c:v>#N/A</c:v>
                </c:pt>
                <c:pt idx="4867">
                  <c:v>#N/A</c:v>
                </c:pt>
                <c:pt idx="4868">
                  <c:v>#N/A</c:v>
                </c:pt>
                <c:pt idx="4869">
                  <c:v>#N/A</c:v>
                </c:pt>
                <c:pt idx="4870">
                  <c:v>#N/A</c:v>
                </c:pt>
                <c:pt idx="4871">
                  <c:v>#N/A</c:v>
                </c:pt>
                <c:pt idx="4872">
                  <c:v>#N/A</c:v>
                </c:pt>
                <c:pt idx="4873">
                  <c:v>#N/A</c:v>
                </c:pt>
                <c:pt idx="4874">
                  <c:v>#N/A</c:v>
                </c:pt>
                <c:pt idx="4875">
                  <c:v>#N/A</c:v>
                </c:pt>
                <c:pt idx="4876">
                  <c:v>#N/A</c:v>
                </c:pt>
                <c:pt idx="4877">
                  <c:v>#N/A</c:v>
                </c:pt>
                <c:pt idx="4878">
                  <c:v>#N/A</c:v>
                </c:pt>
                <c:pt idx="4879">
                  <c:v>#N/A</c:v>
                </c:pt>
                <c:pt idx="4880">
                  <c:v>#N/A</c:v>
                </c:pt>
                <c:pt idx="4881">
                  <c:v>#N/A</c:v>
                </c:pt>
                <c:pt idx="4882">
                  <c:v>#N/A</c:v>
                </c:pt>
                <c:pt idx="4883">
                  <c:v>#N/A</c:v>
                </c:pt>
                <c:pt idx="4884">
                  <c:v>#N/A</c:v>
                </c:pt>
                <c:pt idx="4885">
                  <c:v>#N/A</c:v>
                </c:pt>
                <c:pt idx="4886">
                  <c:v>#N/A</c:v>
                </c:pt>
                <c:pt idx="4887">
                  <c:v>#N/A</c:v>
                </c:pt>
                <c:pt idx="4888">
                  <c:v>#N/A</c:v>
                </c:pt>
                <c:pt idx="4889">
                  <c:v>#N/A</c:v>
                </c:pt>
                <c:pt idx="4890">
                  <c:v>#N/A</c:v>
                </c:pt>
                <c:pt idx="4891">
                  <c:v>#N/A</c:v>
                </c:pt>
                <c:pt idx="4892">
                  <c:v>#N/A</c:v>
                </c:pt>
                <c:pt idx="4893">
                  <c:v>#N/A</c:v>
                </c:pt>
                <c:pt idx="4894">
                  <c:v>#N/A</c:v>
                </c:pt>
                <c:pt idx="4895">
                  <c:v>#N/A</c:v>
                </c:pt>
                <c:pt idx="4896">
                  <c:v>#N/A</c:v>
                </c:pt>
                <c:pt idx="4897">
                  <c:v>#N/A</c:v>
                </c:pt>
                <c:pt idx="4898">
                  <c:v>#N/A</c:v>
                </c:pt>
                <c:pt idx="4899">
                  <c:v>#N/A</c:v>
                </c:pt>
                <c:pt idx="4900">
                  <c:v>#N/A</c:v>
                </c:pt>
                <c:pt idx="4901">
                  <c:v>#N/A</c:v>
                </c:pt>
                <c:pt idx="4902">
                  <c:v>#N/A</c:v>
                </c:pt>
                <c:pt idx="4903">
                  <c:v>#N/A</c:v>
                </c:pt>
                <c:pt idx="4904">
                  <c:v>#N/A</c:v>
                </c:pt>
                <c:pt idx="4905">
                  <c:v>#N/A</c:v>
                </c:pt>
                <c:pt idx="4906">
                  <c:v>#N/A</c:v>
                </c:pt>
                <c:pt idx="4907">
                  <c:v>#N/A</c:v>
                </c:pt>
                <c:pt idx="4908">
                  <c:v>#N/A</c:v>
                </c:pt>
                <c:pt idx="4909">
                  <c:v>#N/A</c:v>
                </c:pt>
                <c:pt idx="4910">
                  <c:v>#N/A</c:v>
                </c:pt>
                <c:pt idx="4911">
                  <c:v>#N/A</c:v>
                </c:pt>
                <c:pt idx="4912">
                  <c:v>#N/A</c:v>
                </c:pt>
                <c:pt idx="4913">
                  <c:v>#N/A</c:v>
                </c:pt>
                <c:pt idx="4914">
                  <c:v>#N/A</c:v>
                </c:pt>
                <c:pt idx="4915">
                  <c:v>#N/A</c:v>
                </c:pt>
                <c:pt idx="4916">
                  <c:v>#N/A</c:v>
                </c:pt>
                <c:pt idx="4917">
                  <c:v>#N/A</c:v>
                </c:pt>
                <c:pt idx="4918">
                  <c:v>#N/A</c:v>
                </c:pt>
                <c:pt idx="4919">
                  <c:v>#N/A</c:v>
                </c:pt>
                <c:pt idx="4920">
                  <c:v>#N/A</c:v>
                </c:pt>
                <c:pt idx="4921">
                  <c:v>#N/A</c:v>
                </c:pt>
                <c:pt idx="4922">
                  <c:v>#N/A</c:v>
                </c:pt>
                <c:pt idx="4923">
                  <c:v>#N/A</c:v>
                </c:pt>
                <c:pt idx="4924">
                  <c:v>#N/A</c:v>
                </c:pt>
                <c:pt idx="4925">
                  <c:v>#N/A</c:v>
                </c:pt>
                <c:pt idx="4926">
                  <c:v>#N/A</c:v>
                </c:pt>
                <c:pt idx="4927">
                  <c:v>#N/A</c:v>
                </c:pt>
                <c:pt idx="4928">
                  <c:v>#N/A</c:v>
                </c:pt>
                <c:pt idx="4929">
                  <c:v>#N/A</c:v>
                </c:pt>
                <c:pt idx="4930">
                  <c:v>#N/A</c:v>
                </c:pt>
                <c:pt idx="4931">
                  <c:v>#N/A</c:v>
                </c:pt>
                <c:pt idx="4932">
                  <c:v>#N/A</c:v>
                </c:pt>
                <c:pt idx="4933">
                  <c:v>#N/A</c:v>
                </c:pt>
                <c:pt idx="4934">
                  <c:v>#N/A</c:v>
                </c:pt>
                <c:pt idx="4935">
                  <c:v>#N/A</c:v>
                </c:pt>
                <c:pt idx="4936">
                  <c:v>#N/A</c:v>
                </c:pt>
                <c:pt idx="4937">
                  <c:v>#N/A</c:v>
                </c:pt>
                <c:pt idx="4938">
                  <c:v>#N/A</c:v>
                </c:pt>
                <c:pt idx="4939">
                  <c:v>#N/A</c:v>
                </c:pt>
                <c:pt idx="4940">
                  <c:v>#N/A</c:v>
                </c:pt>
                <c:pt idx="4941">
                  <c:v>#N/A</c:v>
                </c:pt>
                <c:pt idx="4942">
                  <c:v>#N/A</c:v>
                </c:pt>
                <c:pt idx="4943">
                  <c:v>#N/A</c:v>
                </c:pt>
                <c:pt idx="4944">
                  <c:v>#N/A</c:v>
                </c:pt>
                <c:pt idx="4945">
                  <c:v>#N/A</c:v>
                </c:pt>
                <c:pt idx="4946">
                  <c:v>#N/A</c:v>
                </c:pt>
                <c:pt idx="4947">
                  <c:v>#N/A</c:v>
                </c:pt>
                <c:pt idx="4948">
                  <c:v>#N/A</c:v>
                </c:pt>
                <c:pt idx="4949">
                  <c:v>#N/A</c:v>
                </c:pt>
                <c:pt idx="4950">
                  <c:v>#N/A</c:v>
                </c:pt>
                <c:pt idx="4951">
                  <c:v>#N/A</c:v>
                </c:pt>
                <c:pt idx="4952">
                  <c:v>#N/A</c:v>
                </c:pt>
                <c:pt idx="4953">
                  <c:v>#N/A</c:v>
                </c:pt>
                <c:pt idx="4954">
                  <c:v>#N/A</c:v>
                </c:pt>
                <c:pt idx="4955">
                  <c:v>#N/A</c:v>
                </c:pt>
                <c:pt idx="4956">
                  <c:v>#N/A</c:v>
                </c:pt>
                <c:pt idx="4957">
                  <c:v>#N/A</c:v>
                </c:pt>
                <c:pt idx="4958">
                  <c:v>#N/A</c:v>
                </c:pt>
                <c:pt idx="4959">
                  <c:v>#N/A</c:v>
                </c:pt>
                <c:pt idx="4960">
                  <c:v>#N/A</c:v>
                </c:pt>
                <c:pt idx="4961">
                  <c:v>#N/A</c:v>
                </c:pt>
                <c:pt idx="4962">
                  <c:v>#N/A</c:v>
                </c:pt>
                <c:pt idx="4963">
                  <c:v>#N/A</c:v>
                </c:pt>
                <c:pt idx="4964">
                  <c:v>#N/A</c:v>
                </c:pt>
                <c:pt idx="4965">
                  <c:v>#N/A</c:v>
                </c:pt>
                <c:pt idx="4966">
                  <c:v>#N/A</c:v>
                </c:pt>
                <c:pt idx="4967">
                  <c:v>#N/A</c:v>
                </c:pt>
                <c:pt idx="4968">
                  <c:v>#N/A</c:v>
                </c:pt>
                <c:pt idx="4969">
                  <c:v>#N/A</c:v>
                </c:pt>
                <c:pt idx="4970">
                  <c:v>#N/A</c:v>
                </c:pt>
                <c:pt idx="4971">
                  <c:v>#N/A</c:v>
                </c:pt>
                <c:pt idx="4972">
                  <c:v>#N/A</c:v>
                </c:pt>
                <c:pt idx="4973">
                  <c:v>#N/A</c:v>
                </c:pt>
                <c:pt idx="4974">
                  <c:v>#N/A</c:v>
                </c:pt>
                <c:pt idx="4975">
                  <c:v>#N/A</c:v>
                </c:pt>
                <c:pt idx="4976">
                  <c:v>#N/A</c:v>
                </c:pt>
                <c:pt idx="4977">
                  <c:v>#N/A</c:v>
                </c:pt>
                <c:pt idx="4978">
                  <c:v>#N/A</c:v>
                </c:pt>
                <c:pt idx="4979">
                  <c:v>#N/A</c:v>
                </c:pt>
                <c:pt idx="4980">
                  <c:v>#N/A</c:v>
                </c:pt>
                <c:pt idx="4981">
                  <c:v>#N/A</c:v>
                </c:pt>
                <c:pt idx="4982">
                  <c:v>#N/A</c:v>
                </c:pt>
                <c:pt idx="4983">
                  <c:v>#N/A</c:v>
                </c:pt>
                <c:pt idx="4984">
                  <c:v>#N/A</c:v>
                </c:pt>
                <c:pt idx="4985">
                  <c:v>#N/A</c:v>
                </c:pt>
                <c:pt idx="4986">
                  <c:v>#N/A</c:v>
                </c:pt>
                <c:pt idx="4987">
                  <c:v>#N/A</c:v>
                </c:pt>
                <c:pt idx="4988">
                  <c:v>#N/A</c:v>
                </c:pt>
                <c:pt idx="4989">
                  <c:v>#N/A</c:v>
                </c:pt>
                <c:pt idx="4990">
                  <c:v>#N/A</c:v>
                </c:pt>
                <c:pt idx="4991">
                  <c:v>#N/A</c:v>
                </c:pt>
                <c:pt idx="4992">
                  <c:v>#N/A</c:v>
                </c:pt>
                <c:pt idx="4993">
                  <c:v>#N/A</c:v>
                </c:pt>
                <c:pt idx="4994">
                  <c:v>#N/A</c:v>
                </c:pt>
                <c:pt idx="4995">
                  <c:v>#N/A</c:v>
                </c:pt>
                <c:pt idx="4996">
                  <c:v>#N/A</c:v>
                </c:pt>
                <c:pt idx="4997">
                  <c:v>#N/A</c:v>
                </c:pt>
                <c:pt idx="4998">
                  <c:v>#N/A</c:v>
                </c:pt>
                <c:pt idx="4999">
                  <c:v>#N/A</c:v>
                </c:pt>
                <c:pt idx="5000">
                  <c:v>#N/A</c:v>
                </c:pt>
                <c:pt idx="5001">
                  <c:v>#N/A</c:v>
                </c:pt>
                <c:pt idx="5002">
                  <c:v>#N/A</c:v>
                </c:pt>
                <c:pt idx="5003">
                  <c:v>#N/A</c:v>
                </c:pt>
                <c:pt idx="5004">
                  <c:v>#N/A</c:v>
                </c:pt>
                <c:pt idx="5005">
                  <c:v>#N/A</c:v>
                </c:pt>
                <c:pt idx="5006">
                  <c:v>#N/A</c:v>
                </c:pt>
                <c:pt idx="5007">
                  <c:v>#N/A</c:v>
                </c:pt>
                <c:pt idx="5008">
                  <c:v>#N/A</c:v>
                </c:pt>
                <c:pt idx="5009">
                  <c:v>#N/A</c:v>
                </c:pt>
                <c:pt idx="5010">
                  <c:v>#N/A</c:v>
                </c:pt>
                <c:pt idx="5011">
                  <c:v>#N/A</c:v>
                </c:pt>
                <c:pt idx="5012">
                  <c:v>#N/A</c:v>
                </c:pt>
                <c:pt idx="5013">
                  <c:v>#N/A</c:v>
                </c:pt>
                <c:pt idx="5014">
                  <c:v>#N/A</c:v>
                </c:pt>
                <c:pt idx="5015">
                  <c:v>#N/A</c:v>
                </c:pt>
                <c:pt idx="5016">
                  <c:v>#N/A</c:v>
                </c:pt>
                <c:pt idx="5017">
                  <c:v>#N/A</c:v>
                </c:pt>
                <c:pt idx="5018">
                  <c:v>#N/A</c:v>
                </c:pt>
                <c:pt idx="5019">
                  <c:v>#N/A</c:v>
                </c:pt>
                <c:pt idx="5020">
                  <c:v>#N/A</c:v>
                </c:pt>
                <c:pt idx="5021">
                  <c:v>#N/A</c:v>
                </c:pt>
                <c:pt idx="5022">
                  <c:v>#N/A</c:v>
                </c:pt>
                <c:pt idx="5023">
                  <c:v>#N/A</c:v>
                </c:pt>
                <c:pt idx="5024">
                  <c:v>#N/A</c:v>
                </c:pt>
                <c:pt idx="5025">
                  <c:v>#N/A</c:v>
                </c:pt>
                <c:pt idx="5026">
                  <c:v>#N/A</c:v>
                </c:pt>
                <c:pt idx="5027">
                  <c:v>#N/A</c:v>
                </c:pt>
                <c:pt idx="5028">
                  <c:v>#N/A</c:v>
                </c:pt>
                <c:pt idx="5029">
                  <c:v>#N/A</c:v>
                </c:pt>
                <c:pt idx="5030">
                  <c:v>#N/A</c:v>
                </c:pt>
                <c:pt idx="5031">
                  <c:v>#N/A</c:v>
                </c:pt>
                <c:pt idx="5032">
                  <c:v>#N/A</c:v>
                </c:pt>
                <c:pt idx="5033">
                  <c:v>#N/A</c:v>
                </c:pt>
                <c:pt idx="5034">
                  <c:v>#N/A</c:v>
                </c:pt>
                <c:pt idx="5035">
                  <c:v>#N/A</c:v>
                </c:pt>
                <c:pt idx="5036">
                  <c:v>#N/A</c:v>
                </c:pt>
                <c:pt idx="5037">
                  <c:v>#N/A</c:v>
                </c:pt>
                <c:pt idx="5038">
                  <c:v>#N/A</c:v>
                </c:pt>
                <c:pt idx="5039">
                  <c:v>#N/A</c:v>
                </c:pt>
                <c:pt idx="5040">
                  <c:v>#N/A</c:v>
                </c:pt>
                <c:pt idx="5041">
                  <c:v>#N/A</c:v>
                </c:pt>
                <c:pt idx="5042">
                  <c:v>#N/A</c:v>
                </c:pt>
                <c:pt idx="5043">
                  <c:v>#N/A</c:v>
                </c:pt>
                <c:pt idx="5044">
                  <c:v>#N/A</c:v>
                </c:pt>
                <c:pt idx="5045">
                  <c:v>#N/A</c:v>
                </c:pt>
                <c:pt idx="5046">
                  <c:v>#N/A</c:v>
                </c:pt>
                <c:pt idx="5047">
                  <c:v>#N/A</c:v>
                </c:pt>
                <c:pt idx="5048">
                  <c:v>#N/A</c:v>
                </c:pt>
                <c:pt idx="5049">
                  <c:v>#N/A</c:v>
                </c:pt>
                <c:pt idx="5050">
                  <c:v>#N/A</c:v>
                </c:pt>
                <c:pt idx="5051">
                  <c:v>#N/A</c:v>
                </c:pt>
                <c:pt idx="5052">
                  <c:v>#N/A</c:v>
                </c:pt>
                <c:pt idx="5053">
                  <c:v>#N/A</c:v>
                </c:pt>
                <c:pt idx="5054">
                  <c:v>#N/A</c:v>
                </c:pt>
                <c:pt idx="5055">
                  <c:v>#N/A</c:v>
                </c:pt>
                <c:pt idx="5056">
                  <c:v>#N/A</c:v>
                </c:pt>
                <c:pt idx="5057">
                  <c:v>#N/A</c:v>
                </c:pt>
                <c:pt idx="5058">
                  <c:v>#N/A</c:v>
                </c:pt>
                <c:pt idx="5059">
                  <c:v>#N/A</c:v>
                </c:pt>
                <c:pt idx="5060">
                  <c:v>#N/A</c:v>
                </c:pt>
                <c:pt idx="5061">
                  <c:v>#N/A</c:v>
                </c:pt>
                <c:pt idx="5062">
                  <c:v>#N/A</c:v>
                </c:pt>
                <c:pt idx="5063">
                  <c:v>#N/A</c:v>
                </c:pt>
                <c:pt idx="5064">
                  <c:v>#N/A</c:v>
                </c:pt>
                <c:pt idx="5065">
                  <c:v>#N/A</c:v>
                </c:pt>
                <c:pt idx="5066">
                  <c:v>#N/A</c:v>
                </c:pt>
                <c:pt idx="5067">
                  <c:v>#N/A</c:v>
                </c:pt>
                <c:pt idx="5068">
                  <c:v>#N/A</c:v>
                </c:pt>
                <c:pt idx="5069">
                  <c:v>#N/A</c:v>
                </c:pt>
                <c:pt idx="5070">
                  <c:v>#N/A</c:v>
                </c:pt>
                <c:pt idx="5071">
                  <c:v>#N/A</c:v>
                </c:pt>
                <c:pt idx="5072">
                  <c:v>#N/A</c:v>
                </c:pt>
                <c:pt idx="5073">
                  <c:v>#N/A</c:v>
                </c:pt>
                <c:pt idx="5074">
                  <c:v>#N/A</c:v>
                </c:pt>
                <c:pt idx="5075">
                  <c:v>#N/A</c:v>
                </c:pt>
                <c:pt idx="5076">
                  <c:v>#N/A</c:v>
                </c:pt>
                <c:pt idx="5077">
                  <c:v>#N/A</c:v>
                </c:pt>
                <c:pt idx="5078">
                  <c:v>#N/A</c:v>
                </c:pt>
                <c:pt idx="5079">
                  <c:v>#N/A</c:v>
                </c:pt>
                <c:pt idx="5080">
                  <c:v>#N/A</c:v>
                </c:pt>
                <c:pt idx="5081">
                  <c:v>#N/A</c:v>
                </c:pt>
                <c:pt idx="5082">
                  <c:v>#N/A</c:v>
                </c:pt>
                <c:pt idx="5083">
                  <c:v>#N/A</c:v>
                </c:pt>
                <c:pt idx="5084">
                  <c:v>#N/A</c:v>
                </c:pt>
                <c:pt idx="5085">
                  <c:v>#N/A</c:v>
                </c:pt>
                <c:pt idx="5086">
                  <c:v>#N/A</c:v>
                </c:pt>
                <c:pt idx="5087">
                  <c:v>#N/A</c:v>
                </c:pt>
                <c:pt idx="5088">
                  <c:v>#N/A</c:v>
                </c:pt>
                <c:pt idx="5089">
                  <c:v>#N/A</c:v>
                </c:pt>
                <c:pt idx="5090">
                  <c:v>#N/A</c:v>
                </c:pt>
                <c:pt idx="5091">
                  <c:v>#N/A</c:v>
                </c:pt>
                <c:pt idx="5092">
                  <c:v>#N/A</c:v>
                </c:pt>
                <c:pt idx="5093">
                  <c:v>#N/A</c:v>
                </c:pt>
                <c:pt idx="5094">
                  <c:v>#N/A</c:v>
                </c:pt>
                <c:pt idx="5095">
                  <c:v>#N/A</c:v>
                </c:pt>
                <c:pt idx="5096">
                  <c:v>#N/A</c:v>
                </c:pt>
                <c:pt idx="5097">
                  <c:v>#N/A</c:v>
                </c:pt>
                <c:pt idx="5098">
                  <c:v>#N/A</c:v>
                </c:pt>
                <c:pt idx="5099">
                  <c:v>#N/A</c:v>
                </c:pt>
                <c:pt idx="5100">
                  <c:v>#N/A</c:v>
                </c:pt>
                <c:pt idx="5101">
                  <c:v>#N/A</c:v>
                </c:pt>
                <c:pt idx="5102">
                  <c:v>#N/A</c:v>
                </c:pt>
                <c:pt idx="5103">
                  <c:v>#N/A</c:v>
                </c:pt>
                <c:pt idx="5104">
                  <c:v>#N/A</c:v>
                </c:pt>
                <c:pt idx="5105">
                  <c:v>#N/A</c:v>
                </c:pt>
                <c:pt idx="5106">
                  <c:v>#N/A</c:v>
                </c:pt>
                <c:pt idx="5107">
                  <c:v>#N/A</c:v>
                </c:pt>
                <c:pt idx="5108">
                  <c:v>#N/A</c:v>
                </c:pt>
                <c:pt idx="5109">
                  <c:v>#N/A</c:v>
                </c:pt>
                <c:pt idx="5110">
                  <c:v>#N/A</c:v>
                </c:pt>
                <c:pt idx="5111">
                  <c:v>#N/A</c:v>
                </c:pt>
                <c:pt idx="5112">
                  <c:v>#N/A</c:v>
                </c:pt>
                <c:pt idx="5113">
                  <c:v>#N/A</c:v>
                </c:pt>
                <c:pt idx="5114">
                  <c:v>#N/A</c:v>
                </c:pt>
                <c:pt idx="5115">
                  <c:v>#N/A</c:v>
                </c:pt>
                <c:pt idx="5116">
                  <c:v>#N/A</c:v>
                </c:pt>
                <c:pt idx="5117">
                  <c:v>#N/A</c:v>
                </c:pt>
                <c:pt idx="5118">
                  <c:v>#N/A</c:v>
                </c:pt>
                <c:pt idx="5119">
                  <c:v>#N/A</c:v>
                </c:pt>
                <c:pt idx="5120">
                  <c:v>#N/A</c:v>
                </c:pt>
                <c:pt idx="5121">
                  <c:v>#N/A</c:v>
                </c:pt>
                <c:pt idx="5122">
                  <c:v>#N/A</c:v>
                </c:pt>
                <c:pt idx="5123">
                  <c:v>#N/A</c:v>
                </c:pt>
                <c:pt idx="5124">
                  <c:v>#N/A</c:v>
                </c:pt>
                <c:pt idx="5125">
                  <c:v>#N/A</c:v>
                </c:pt>
                <c:pt idx="5126">
                  <c:v>#N/A</c:v>
                </c:pt>
                <c:pt idx="5127">
                  <c:v>#N/A</c:v>
                </c:pt>
                <c:pt idx="5128">
                  <c:v>#N/A</c:v>
                </c:pt>
                <c:pt idx="5129">
                  <c:v>#N/A</c:v>
                </c:pt>
                <c:pt idx="5130">
                  <c:v>#N/A</c:v>
                </c:pt>
                <c:pt idx="5131">
                  <c:v>#N/A</c:v>
                </c:pt>
                <c:pt idx="5132">
                  <c:v>#N/A</c:v>
                </c:pt>
                <c:pt idx="5133">
                  <c:v>#N/A</c:v>
                </c:pt>
                <c:pt idx="5134">
                  <c:v>#N/A</c:v>
                </c:pt>
                <c:pt idx="5135">
                  <c:v>#N/A</c:v>
                </c:pt>
                <c:pt idx="5136">
                  <c:v>#N/A</c:v>
                </c:pt>
                <c:pt idx="5137">
                  <c:v>#N/A</c:v>
                </c:pt>
                <c:pt idx="5138">
                  <c:v>#N/A</c:v>
                </c:pt>
                <c:pt idx="5139">
                  <c:v>#N/A</c:v>
                </c:pt>
                <c:pt idx="5140">
                  <c:v>#N/A</c:v>
                </c:pt>
                <c:pt idx="5141">
                  <c:v>#N/A</c:v>
                </c:pt>
                <c:pt idx="5142">
                  <c:v>#N/A</c:v>
                </c:pt>
                <c:pt idx="5143">
                  <c:v>#N/A</c:v>
                </c:pt>
                <c:pt idx="5144">
                  <c:v>#N/A</c:v>
                </c:pt>
                <c:pt idx="5145">
                  <c:v>#N/A</c:v>
                </c:pt>
                <c:pt idx="5146">
                  <c:v>#N/A</c:v>
                </c:pt>
                <c:pt idx="5147">
                  <c:v>#N/A</c:v>
                </c:pt>
                <c:pt idx="5148">
                  <c:v>#N/A</c:v>
                </c:pt>
                <c:pt idx="5149">
                  <c:v>#N/A</c:v>
                </c:pt>
                <c:pt idx="5150">
                  <c:v>#N/A</c:v>
                </c:pt>
                <c:pt idx="5151">
                  <c:v>#N/A</c:v>
                </c:pt>
                <c:pt idx="5152">
                  <c:v>#N/A</c:v>
                </c:pt>
                <c:pt idx="5153">
                  <c:v>#N/A</c:v>
                </c:pt>
                <c:pt idx="5154">
                  <c:v>#N/A</c:v>
                </c:pt>
                <c:pt idx="5155">
                  <c:v>#N/A</c:v>
                </c:pt>
                <c:pt idx="5156">
                  <c:v>#N/A</c:v>
                </c:pt>
                <c:pt idx="5157">
                  <c:v>#N/A</c:v>
                </c:pt>
                <c:pt idx="5158">
                  <c:v>#N/A</c:v>
                </c:pt>
                <c:pt idx="5159">
                  <c:v>#N/A</c:v>
                </c:pt>
                <c:pt idx="5160">
                  <c:v>#N/A</c:v>
                </c:pt>
                <c:pt idx="5161">
                  <c:v>#N/A</c:v>
                </c:pt>
                <c:pt idx="5162">
                  <c:v>#N/A</c:v>
                </c:pt>
                <c:pt idx="5163">
                  <c:v>#N/A</c:v>
                </c:pt>
                <c:pt idx="5164">
                  <c:v>#N/A</c:v>
                </c:pt>
                <c:pt idx="5165">
                  <c:v>#N/A</c:v>
                </c:pt>
                <c:pt idx="5166">
                  <c:v>#N/A</c:v>
                </c:pt>
                <c:pt idx="5167">
                  <c:v>#N/A</c:v>
                </c:pt>
                <c:pt idx="5168">
                  <c:v>#N/A</c:v>
                </c:pt>
                <c:pt idx="5169">
                  <c:v>#N/A</c:v>
                </c:pt>
                <c:pt idx="5170">
                  <c:v>#N/A</c:v>
                </c:pt>
                <c:pt idx="5171">
                  <c:v>#N/A</c:v>
                </c:pt>
                <c:pt idx="5172">
                  <c:v>#N/A</c:v>
                </c:pt>
                <c:pt idx="5173">
                  <c:v>#N/A</c:v>
                </c:pt>
                <c:pt idx="5174">
                  <c:v>#N/A</c:v>
                </c:pt>
                <c:pt idx="5175">
                  <c:v>#N/A</c:v>
                </c:pt>
                <c:pt idx="5176">
                  <c:v>#N/A</c:v>
                </c:pt>
                <c:pt idx="5177">
                  <c:v>#N/A</c:v>
                </c:pt>
                <c:pt idx="5178">
                  <c:v>#N/A</c:v>
                </c:pt>
                <c:pt idx="5179">
                  <c:v>#N/A</c:v>
                </c:pt>
                <c:pt idx="5180">
                  <c:v>#N/A</c:v>
                </c:pt>
                <c:pt idx="5181">
                  <c:v>#N/A</c:v>
                </c:pt>
                <c:pt idx="5182">
                  <c:v>#N/A</c:v>
                </c:pt>
                <c:pt idx="5183">
                  <c:v>#N/A</c:v>
                </c:pt>
                <c:pt idx="5184">
                  <c:v>#N/A</c:v>
                </c:pt>
                <c:pt idx="5185">
                  <c:v>#N/A</c:v>
                </c:pt>
                <c:pt idx="5186">
                  <c:v>#N/A</c:v>
                </c:pt>
                <c:pt idx="5187">
                  <c:v>#N/A</c:v>
                </c:pt>
                <c:pt idx="5188">
                  <c:v>#N/A</c:v>
                </c:pt>
                <c:pt idx="5189">
                  <c:v>#N/A</c:v>
                </c:pt>
                <c:pt idx="5190">
                  <c:v>#N/A</c:v>
                </c:pt>
                <c:pt idx="5191">
                  <c:v>#N/A</c:v>
                </c:pt>
                <c:pt idx="5192">
                  <c:v>#N/A</c:v>
                </c:pt>
                <c:pt idx="5193">
                  <c:v>#N/A</c:v>
                </c:pt>
                <c:pt idx="5194">
                  <c:v>#N/A</c:v>
                </c:pt>
                <c:pt idx="5195">
                  <c:v>#N/A</c:v>
                </c:pt>
                <c:pt idx="5196">
                  <c:v>#N/A</c:v>
                </c:pt>
                <c:pt idx="5197">
                  <c:v>#N/A</c:v>
                </c:pt>
                <c:pt idx="5198">
                  <c:v>#N/A</c:v>
                </c:pt>
                <c:pt idx="5199">
                  <c:v>#N/A</c:v>
                </c:pt>
                <c:pt idx="5200">
                  <c:v>#N/A</c:v>
                </c:pt>
                <c:pt idx="5201">
                  <c:v>#N/A</c:v>
                </c:pt>
                <c:pt idx="5202">
                  <c:v>#N/A</c:v>
                </c:pt>
                <c:pt idx="5203">
                  <c:v>#N/A</c:v>
                </c:pt>
                <c:pt idx="5204">
                  <c:v>#N/A</c:v>
                </c:pt>
                <c:pt idx="5205">
                  <c:v>#N/A</c:v>
                </c:pt>
                <c:pt idx="5206">
                  <c:v>#N/A</c:v>
                </c:pt>
                <c:pt idx="5207">
                  <c:v>#N/A</c:v>
                </c:pt>
                <c:pt idx="5208">
                  <c:v>#N/A</c:v>
                </c:pt>
                <c:pt idx="5209">
                  <c:v>#N/A</c:v>
                </c:pt>
                <c:pt idx="5210">
                  <c:v>#N/A</c:v>
                </c:pt>
                <c:pt idx="5211">
                  <c:v>#N/A</c:v>
                </c:pt>
                <c:pt idx="5212">
                  <c:v>#N/A</c:v>
                </c:pt>
                <c:pt idx="5213">
                  <c:v>#N/A</c:v>
                </c:pt>
                <c:pt idx="5214">
                  <c:v>#N/A</c:v>
                </c:pt>
                <c:pt idx="5215">
                  <c:v>#N/A</c:v>
                </c:pt>
                <c:pt idx="5216">
                  <c:v>#N/A</c:v>
                </c:pt>
                <c:pt idx="5217">
                  <c:v>#N/A</c:v>
                </c:pt>
                <c:pt idx="5218">
                  <c:v>#N/A</c:v>
                </c:pt>
                <c:pt idx="5219">
                  <c:v>#N/A</c:v>
                </c:pt>
                <c:pt idx="5220">
                  <c:v>#N/A</c:v>
                </c:pt>
                <c:pt idx="5221">
                  <c:v>#N/A</c:v>
                </c:pt>
                <c:pt idx="5222">
                  <c:v>#N/A</c:v>
                </c:pt>
                <c:pt idx="5223">
                  <c:v>#N/A</c:v>
                </c:pt>
                <c:pt idx="5224">
                  <c:v>#N/A</c:v>
                </c:pt>
                <c:pt idx="5225">
                  <c:v>#N/A</c:v>
                </c:pt>
                <c:pt idx="5226">
                  <c:v>#N/A</c:v>
                </c:pt>
                <c:pt idx="5227">
                  <c:v>#N/A</c:v>
                </c:pt>
                <c:pt idx="5228">
                  <c:v>#N/A</c:v>
                </c:pt>
                <c:pt idx="5229">
                  <c:v>#N/A</c:v>
                </c:pt>
                <c:pt idx="5230">
                  <c:v>#N/A</c:v>
                </c:pt>
                <c:pt idx="5231">
                  <c:v>#N/A</c:v>
                </c:pt>
                <c:pt idx="5232">
                  <c:v>#N/A</c:v>
                </c:pt>
                <c:pt idx="5233">
                  <c:v>#N/A</c:v>
                </c:pt>
                <c:pt idx="5234">
                  <c:v>#N/A</c:v>
                </c:pt>
                <c:pt idx="5235">
                  <c:v>#N/A</c:v>
                </c:pt>
                <c:pt idx="5236">
                  <c:v>#N/A</c:v>
                </c:pt>
                <c:pt idx="5237">
                  <c:v>#N/A</c:v>
                </c:pt>
                <c:pt idx="5238">
                  <c:v>#N/A</c:v>
                </c:pt>
                <c:pt idx="5239">
                  <c:v>#N/A</c:v>
                </c:pt>
                <c:pt idx="5240">
                  <c:v>#N/A</c:v>
                </c:pt>
                <c:pt idx="5241">
                  <c:v>#N/A</c:v>
                </c:pt>
                <c:pt idx="5242">
                  <c:v>#N/A</c:v>
                </c:pt>
                <c:pt idx="5243">
                  <c:v>#N/A</c:v>
                </c:pt>
                <c:pt idx="5244">
                  <c:v>#N/A</c:v>
                </c:pt>
                <c:pt idx="5245">
                  <c:v>#N/A</c:v>
                </c:pt>
                <c:pt idx="5246">
                  <c:v>#N/A</c:v>
                </c:pt>
                <c:pt idx="5247">
                  <c:v>#N/A</c:v>
                </c:pt>
                <c:pt idx="5248">
                  <c:v>#N/A</c:v>
                </c:pt>
                <c:pt idx="5249">
                  <c:v>#N/A</c:v>
                </c:pt>
                <c:pt idx="5250">
                  <c:v>#N/A</c:v>
                </c:pt>
                <c:pt idx="5251">
                  <c:v>#N/A</c:v>
                </c:pt>
                <c:pt idx="5252">
                  <c:v>#N/A</c:v>
                </c:pt>
                <c:pt idx="5253">
                  <c:v>#N/A</c:v>
                </c:pt>
                <c:pt idx="5254">
                  <c:v>#N/A</c:v>
                </c:pt>
                <c:pt idx="5255">
                  <c:v>#N/A</c:v>
                </c:pt>
                <c:pt idx="5256">
                  <c:v>#N/A</c:v>
                </c:pt>
                <c:pt idx="5257">
                  <c:v>#N/A</c:v>
                </c:pt>
                <c:pt idx="5258">
                  <c:v>#N/A</c:v>
                </c:pt>
                <c:pt idx="5259">
                  <c:v>#N/A</c:v>
                </c:pt>
                <c:pt idx="5260">
                  <c:v>#N/A</c:v>
                </c:pt>
                <c:pt idx="5261">
                  <c:v>#N/A</c:v>
                </c:pt>
                <c:pt idx="5262">
                  <c:v>#N/A</c:v>
                </c:pt>
                <c:pt idx="5263">
                  <c:v>#N/A</c:v>
                </c:pt>
                <c:pt idx="5264">
                  <c:v>#N/A</c:v>
                </c:pt>
                <c:pt idx="5265">
                  <c:v>#N/A</c:v>
                </c:pt>
                <c:pt idx="5266">
                  <c:v>#N/A</c:v>
                </c:pt>
                <c:pt idx="5267">
                  <c:v>#N/A</c:v>
                </c:pt>
                <c:pt idx="5268">
                  <c:v>#N/A</c:v>
                </c:pt>
                <c:pt idx="5269">
                  <c:v>#N/A</c:v>
                </c:pt>
                <c:pt idx="5270">
                  <c:v>#N/A</c:v>
                </c:pt>
                <c:pt idx="5271">
                  <c:v>#N/A</c:v>
                </c:pt>
                <c:pt idx="5272">
                  <c:v>#N/A</c:v>
                </c:pt>
                <c:pt idx="5273">
                  <c:v>#N/A</c:v>
                </c:pt>
                <c:pt idx="5274">
                  <c:v>#N/A</c:v>
                </c:pt>
                <c:pt idx="5275">
                  <c:v>#N/A</c:v>
                </c:pt>
                <c:pt idx="5276">
                  <c:v>#N/A</c:v>
                </c:pt>
                <c:pt idx="5277">
                  <c:v>#N/A</c:v>
                </c:pt>
                <c:pt idx="5278">
                  <c:v>#N/A</c:v>
                </c:pt>
                <c:pt idx="5279">
                  <c:v>#N/A</c:v>
                </c:pt>
                <c:pt idx="5280">
                  <c:v>#N/A</c:v>
                </c:pt>
                <c:pt idx="5281">
                  <c:v>#N/A</c:v>
                </c:pt>
                <c:pt idx="5282">
                  <c:v>#N/A</c:v>
                </c:pt>
                <c:pt idx="5283">
                  <c:v>#N/A</c:v>
                </c:pt>
                <c:pt idx="5284">
                  <c:v>#N/A</c:v>
                </c:pt>
                <c:pt idx="5285">
                  <c:v>#N/A</c:v>
                </c:pt>
                <c:pt idx="5286">
                  <c:v>#N/A</c:v>
                </c:pt>
                <c:pt idx="5287">
                  <c:v>#N/A</c:v>
                </c:pt>
                <c:pt idx="5288">
                  <c:v>#N/A</c:v>
                </c:pt>
                <c:pt idx="5289">
                  <c:v>#N/A</c:v>
                </c:pt>
                <c:pt idx="5290">
                  <c:v>#N/A</c:v>
                </c:pt>
                <c:pt idx="5291">
                  <c:v>#N/A</c:v>
                </c:pt>
                <c:pt idx="5292">
                  <c:v>#N/A</c:v>
                </c:pt>
                <c:pt idx="5293">
                  <c:v>#N/A</c:v>
                </c:pt>
                <c:pt idx="5294">
                  <c:v>#N/A</c:v>
                </c:pt>
                <c:pt idx="5295">
                  <c:v>#N/A</c:v>
                </c:pt>
                <c:pt idx="5296">
                  <c:v>#N/A</c:v>
                </c:pt>
                <c:pt idx="5297">
                  <c:v>#N/A</c:v>
                </c:pt>
                <c:pt idx="5298">
                  <c:v>#N/A</c:v>
                </c:pt>
                <c:pt idx="5299">
                  <c:v>#N/A</c:v>
                </c:pt>
                <c:pt idx="5300">
                  <c:v>#N/A</c:v>
                </c:pt>
                <c:pt idx="5301">
                  <c:v>#N/A</c:v>
                </c:pt>
                <c:pt idx="5302">
                  <c:v>#N/A</c:v>
                </c:pt>
                <c:pt idx="5303">
                  <c:v>#N/A</c:v>
                </c:pt>
                <c:pt idx="5304">
                  <c:v>#N/A</c:v>
                </c:pt>
                <c:pt idx="5305">
                  <c:v>#N/A</c:v>
                </c:pt>
                <c:pt idx="5306">
                  <c:v>#N/A</c:v>
                </c:pt>
                <c:pt idx="5307">
                  <c:v>#N/A</c:v>
                </c:pt>
                <c:pt idx="5308">
                  <c:v>#N/A</c:v>
                </c:pt>
                <c:pt idx="5309">
                  <c:v>#N/A</c:v>
                </c:pt>
                <c:pt idx="5310">
                  <c:v>#N/A</c:v>
                </c:pt>
                <c:pt idx="5311">
                  <c:v>#N/A</c:v>
                </c:pt>
                <c:pt idx="5312">
                  <c:v>#N/A</c:v>
                </c:pt>
                <c:pt idx="5313">
                  <c:v>#N/A</c:v>
                </c:pt>
                <c:pt idx="5314">
                  <c:v>#N/A</c:v>
                </c:pt>
                <c:pt idx="5315">
                  <c:v>#N/A</c:v>
                </c:pt>
                <c:pt idx="5316">
                  <c:v>#N/A</c:v>
                </c:pt>
                <c:pt idx="5317">
                  <c:v>#N/A</c:v>
                </c:pt>
                <c:pt idx="5318">
                  <c:v>#N/A</c:v>
                </c:pt>
                <c:pt idx="5319">
                  <c:v>#N/A</c:v>
                </c:pt>
                <c:pt idx="5320">
                  <c:v>#N/A</c:v>
                </c:pt>
                <c:pt idx="5321">
                  <c:v>#N/A</c:v>
                </c:pt>
                <c:pt idx="5322">
                  <c:v>#N/A</c:v>
                </c:pt>
                <c:pt idx="5323">
                  <c:v>#N/A</c:v>
                </c:pt>
                <c:pt idx="5324">
                  <c:v>#N/A</c:v>
                </c:pt>
                <c:pt idx="5325">
                  <c:v>#N/A</c:v>
                </c:pt>
                <c:pt idx="5326">
                  <c:v>#N/A</c:v>
                </c:pt>
                <c:pt idx="5327">
                  <c:v>#N/A</c:v>
                </c:pt>
                <c:pt idx="5328">
                  <c:v>#N/A</c:v>
                </c:pt>
                <c:pt idx="5329">
                  <c:v>#N/A</c:v>
                </c:pt>
                <c:pt idx="5330">
                  <c:v>#N/A</c:v>
                </c:pt>
                <c:pt idx="5331">
                  <c:v>#N/A</c:v>
                </c:pt>
                <c:pt idx="5332">
                  <c:v>#N/A</c:v>
                </c:pt>
                <c:pt idx="5333">
                  <c:v>#N/A</c:v>
                </c:pt>
                <c:pt idx="5334">
                  <c:v>#N/A</c:v>
                </c:pt>
                <c:pt idx="5335">
                  <c:v>#N/A</c:v>
                </c:pt>
                <c:pt idx="5336">
                  <c:v>#N/A</c:v>
                </c:pt>
                <c:pt idx="5337">
                  <c:v>#N/A</c:v>
                </c:pt>
                <c:pt idx="5338">
                  <c:v>#N/A</c:v>
                </c:pt>
                <c:pt idx="5339">
                  <c:v>#N/A</c:v>
                </c:pt>
                <c:pt idx="5340">
                  <c:v>#N/A</c:v>
                </c:pt>
                <c:pt idx="5341">
                  <c:v>#N/A</c:v>
                </c:pt>
                <c:pt idx="5342">
                  <c:v>#N/A</c:v>
                </c:pt>
                <c:pt idx="5343">
                  <c:v>#N/A</c:v>
                </c:pt>
                <c:pt idx="5344">
                  <c:v>#N/A</c:v>
                </c:pt>
                <c:pt idx="5345">
                  <c:v>#N/A</c:v>
                </c:pt>
                <c:pt idx="5346">
                  <c:v>#N/A</c:v>
                </c:pt>
                <c:pt idx="5347">
                  <c:v>#N/A</c:v>
                </c:pt>
                <c:pt idx="5348">
                  <c:v>#N/A</c:v>
                </c:pt>
                <c:pt idx="5349">
                  <c:v>#N/A</c:v>
                </c:pt>
                <c:pt idx="5350">
                  <c:v>#N/A</c:v>
                </c:pt>
                <c:pt idx="5351">
                  <c:v>#N/A</c:v>
                </c:pt>
                <c:pt idx="5352">
                  <c:v>#N/A</c:v>
                </c:pt>
                <c:pt idx="5353">
                  <c:v>#N/A</c:v>
                </c:pt>
                <c:pt idx="5354">
                  <c:v>#N/A</c:v>
                </c:pt>
                <c:pt idx="5355">
                  <c:v>#N/A</c:v>
                </c:pt>
                <c:pt idx="5356">
                  <c:v>#N/A</c:v>
                </c:pt>
                <c:pt idx="5357">
                  <c:v>#N/A</c:v>
                </c:pt>
                <c:pt idx="5358">
                  <c:v>#N/A</c:v>
                </c:pt>
                <c:pt idx="5359">
                  <c:v>#N/A</c:v>
                </c:pt>
                <c:pt idx="5360">
                  <c:v>#N/A</c:v>
                </c:pt>
                <c:pt idx="5361">
                  <c:v>#N/A</c:v>
                </c:pt>
                <c:pt idx="5362">
                  <c:v>#N/A</c:v>
                </c:pt>
                <c:pt idx="5363">
                  <c:v>#N/A</c:v>
                </c:pt>
                <c:pt idx="5364">
                  <c:v>#N/A</c:v>
                </c:pt>
                <c:pt idx="5365">
                  <c:v>#N/A</c:v>
                </c:pt>
                <c:pt idx="5366">
                  <c:v>#N/A</c:v>
                </c:pt>
                <c:pt idx="5367">
                  <c:v>#N/A</c:v>
                </c:pt>
                <c:pt idx="5368">
                  <c:v>#N/A</c:v>
                </c:pt>
                <c:pt idx="5369">
                  <c:v>#N/A</c:v>
                </c:pt>
                <c:pt idx="5370">
                  <c:v>#N/A</c:v>
                </c:pt>
                <c:pt idx="5371">
                  <c:v>#N/A</c:v>
                </c:pt>
                <c:pt idx="5372">
                  <c:v>#N/A</c:v>
                </c:pt>
                <c:pt idx="5373">
                  <c:v>#N/A</c:v>
                </c:pt>
                <c:pt idx="5374">
                  <c:v>#N/A</c:v>
                </c:pt>
                <c:pt idx="5375">
                  <c:v>#N/A</c:v>
                </c:pt>
                <c:pt idx="5376">
                  <c:v>#N/A</c:v>
                </c:pt>
                <c:pt idx="5377">
                  <c:v>#N/A</c:v>
                </c:pt>
                <c:pt idx="5378">
                  <c:v>#N/A</c:v>
                </c:pt>
                <c:pt idx="5379">
                  <c:v>#N/A</c:v>
                </c:pt>
                <c:pt idx="5380">
                  <c:v>#N/A</c:v>
                </c:pt>
                <c:pt idx="5381">
                  <c:v>#N/A</c:v>
                </c:pt>
                <c:pt idx="5382">
                  <c:v>#N/A</c:v>
                </c:pt>
                <c:pt idx="5383">
                  <c:v>#N/A</c:v>
                </c:pt>
                <c:pt idx="5384">
                  <c:v>#N/A</c:v>
                </c:pt>
                <c:pt idx="5385">
                  <c:v>#N/A</c:v>
                </c:pt>
                <c:pt idx="5386">
                  <c:v>#N/A</c:v>
                </c:pt>
                <c:pt idx="5387">
                  <c:v>#N/A</c:v>
                </c:pt>
                <c:pt idx="5388">
                  <c:v>#N/A</c:v>
                </c:pt>
                <c:pt idx="5389">
                  <c:v>#N/A</c:v>
                </c:pt>
                <c:pt idx="5390">
                  <c:v>#N/A</c:v>
                </c:pt>
                <c:pt idx="5391">
                  <c:v>#N/A</c:v>
                </c:pt>
                <c:pt idx="5392">
                  <c:v>#N/A</c:v>
                </c:pt>
                <c:pt idx="5393">
                  <c:v>#N/A</c:v>
                </c:pt>
                <c:pt idx="5394">
                  <c:v>#N/A</c:v>
                </c:pt>
                <c:pt idx="5395">
                  <c:v>#N/A</c:v>
                </c:pt>
                <c:pt idx="5396">
                  <c:v>#N/A</c:v>
                </c:pt>
                <c:pt idx="5397">
                  <c:v>#N/A</c:v>
                </c:pt>
                <c:pt idx="5398">
                  <c:v>#N/A</c:v>
                </c:pt>
                <c:pt idx="5399">
                  <c:v>#N/A</c:v>
                </c:pt>
                <c:pt idx="5400">
                  <c:v>#N/A</c:v>
                </c:pt>
                <c:pt idx="5401">
                  <c:v>#N/A</c:v>
                </c:pt>
                <c:pt idx="5402">
                  <c:v>#N/A</c:v>
                </c:pt>
                <c:pt idx="5403">
                  <c:v>#N/A</c:v>
                </c:pt>
                <c:pt idx="5404">
                  <c:v>#N/A</c:v>
                </c:pt>
                <c:pt idx="5405">
                  <c:v>#N/A</c:v>
                </c:pt>
                <c:pt idx="5406">
                  <c:v>#N/A</c:v>
                </c:pt>
                <c:pt idx="5407">
                  <c:v>#N/A</c:v>
                </c:pt>
                <c:pt idx="5408">
                  <c:v>#N/A</c:v>
                </c:pt>
                <c:pt idx="5409">
                  <c:v>#N/A</c:v>
                </c:pt>
                <c:pt idx="5410">
                  <c:v>#N/A</c:v>
                </c:pt>
                <c:pt idx="5411">
                  <c:v>#N/A</c:v>
                </c:pt>
                <c:pt idx="5412">
                  <c:v>#N/A</c:v>
                </c:pt>
                <c:pt idx="5413">
                  <c:v>#N/A</c:v>
                </c:pt>
                <c:pt idx="5414">
                  <c:v>#N/A</c:v>
                </c:pt>
                <c:pt idx="5415">
                  <c:v>#N/A</c:v>
                </c:pt>
                <c:pt idx="5416">
                  <c:v>#N/A</c:v>
                </c:pt>
                <c:pt idx="5417">
                  <c:v>#N/A</c:v>
                </c:pt>
                <c:pt idx="5418">
                  <c:v>#N/A</c:v>
                </c:pt>
                <c:pt idx="5419">
                  <c:v>#N/A</c:v>
                </c:pt>
                <c:pt idx="5420">
                  <c:v>#N/A</c:v>
                </c:pt>
                <c:pt idx="5421">
                  <c:v>#N/A</c:v>
                </c:pt>
                <c:pt idx="5422">
                  <c:v>#N/A</c:v>
                </c:pt>
                <c:pt idx="5423">
                  <c:v>#N/A</c:v>
                </c:pt>
                <c:pt idx="5424">
                  <c:v>#N/A</c:v>
                </c:pt>
                <c:pt idx="5425">
                  <c:v>#N/A</c:v>
                </c:pt>
                <c:pt idx="5426">
                  <c:v>#N/A</c:v>
                </c:pt>
                <c:pt idx="5427">
                  <c:v>#N/A</c:v>
                </c:pt>
                <c:pt idx="5428">
                  <c:v>#N/A</c:v>
                </c:pt>
                <c:pt idx="5429">
                  <c:v>#N/A</c:v>
                </c:pt>
                <c:pt idx="5430">
                  <c:v>#N/A</c:v>
                </c:pt>
                <c:pt idx="5431">
                  <c:v>#N/A</c:v>
                </c:pt>
                <c:pt idx="5432">
                  <c:v>#N/A</c:v>
                </c:pt>
                <c:pt idx="5433">
                  <c:v>#N/A</c:v>
                </c:pt>
                <c:pt idx="5434">
                  <c:v>#N/A</c:v>
                </c:pt>
                <c:pt idx="5435">
                  <c:v>#N/A</c:v>
                </c:pt>
                <c:pt idx="5436">
                  <c:v>#N/A</c:v>
                </c:pt>
                <c:pt idx="5437">
                  <c:v>#N/A</c:v>
                </c:pt>
                <c:pt idx="5438">
                  <c:v>#N/A</c:v>
                </c:pt>
                <c:pt idx="5439">
                  <c:v>#N/A</c:v>
                </c:pt>
                <c:pt idx="5440">
                  <c:v>#N/A</c:v>
                </c:pt>
                <c:pt idx="5441">
                  <c:v>#N/A</c:v>
                </c:pt>
                <c:pt idx="5442">
                  <c:v>#N/A</c:v>
                </c:pt>
                <c:pt idx="5443">
                  <c:v>#N/A</c:v>
                </c:pt>
                <c:pt idx="5444">
                  <c:v>#N/A</c:v>
                </c:pt>
                <c:pt idx="5445">
                  <c:v>#N/A</c:v>
                </c:pt>
                <c:pt idx="5446">
                  <c:v>#N/A</c:v>
                </c:pt>
                <c:pt idx="5447">
                  <c:v>#N/A</c:v>
                </c:pt>
                <c:pt idx="5448">
                  <c:v>#N/A</c:v>
                </c:pt>
                <c:pt idx="5449">
                  <c:v>#N/A</c:v>
                </c:pt>
                <c:pt idx="5450">
                  <c:v>#N/A</c:v>
                </c:pt>
                <c:pt idx="5451">
                  <c:v>#N/A</c:v>
                </c:pt>
                <c:pt idx="5452">
                  <c:v>#N/A</c:v>
                </c:pt>
                <c:pt idx="5453">
                  <c:v>#N/A</c:v>
                </c:pt>
                <c:pt idx="5454">
                  <c:v>#N/A</c:v>
                </c:pt>
                <c:pt idx="5455">
                  <c:v>#N/A</c:v>
                </c:pt>
                <c:pt idx="5456">
                  <c:v>#N/A</c:v>
                </c:pt>
                <c:pt idx="5457">
                  <c:v>#N/A</c:v>
                </c:pt>
                <c:pt idx="5458">
                  <c:v>#N/A</c:v>
                </c:pt>
                <c:pt idx="5459">
                  <c:v>#N/A</c:v>
                </c:pt>
                <c:pt idx="5460">
                  <c:v>#N/A</c:v>
                </c:pt>
                <c:pt idx="5461">
                  <c:v>#N/A</c:v>
                </c:pt>
                <c:pt idx="5462">
                  <c:v>#N/A</c:v>
                </c:pt>
                <c:pt idx="5463">
                  <c:v>#N/A</c:v>
                </c:pt>
                <c:pt idx="5464">
                  <c:v>#N/A</c:v>
                </c:pt>
                <c:pt idx="5465">
                  <c:v>#N/A</c:v>
                </c:pt>
                <c:pt idx="5466">
                  <c:v>#N/A</c:v>
                </c:pt>
                <c:pt idx="5467">
                  <c:v>#N/A</c:v>
                </c:pt>
                <c:pt idx="5468">
                  <c:v>#N/A</c:v>
                </c:pt>
                <c:pt idx="5469">
                  <c:v>#N/A</c:v>
                </c:pt>
                <c:pt idx="5470">
                  <c:v>#N/A</c:v>
                </c:pt>
                <c:pt idx="5471">
                  <c:v>#N/A</c:v>
                </c:pt>
                <c:pt idx="5472">
                  <c:v>#N/A</c:v>
                </c:pt>
                <c:pt idx="5473">
                  <c:v>#N/A</c:v>
                </c:pt>
                <c:pt idx="5474">
                  <c:v>#N/A</c:v>
                </c:pt>
                <c:pt idx="5475">
                  <c:v>#N/A</c:v>
                </c:pt>
                <c:pt idx="5476">
                  <c:v>#N/A</c:v>
                </c:pt>
                <c:pt idx="5477">
                  <c:v>#N/A</c:v>
                </c:pt>
                <c:pt idx="5478">
                  <c:v>#N/A</c:v>
                </c:pt>
                <c:pt idx="5479">
                  <c:v>#N/A</c:v>
                </c:pt>
                <c:pt idx="5480">
                  <c:v>#N/A</c:v>
                </c:pt>
                <c:pt idx="5481">
                  <c:v>#N/A</c:v>
                </c:pt>
                <c:pt idx="5482">
                  <c:v>#N/A</c:v>
                </c:pt>
                <c:pt idx="5483">
                  <c:v>#N/A</c:v>
                </c:pt>
                <c:pt idx="5484">
                  <c:v>#N/A</c:v>
                </c:pt>
                <c:pt idx="5485">
                  <c:v>#N/A</c:v>
                </c:pt>
                <c:pt idx="5486">
                  <c:v>#N/A</c:v>
                </c:pt>
                <c:pt idx="5487">
                  <c:v>#N/A</c:v>
                </c:pt>
                <c:pt idx="5488">
                  <c:v>#N/A</c:v>
                </c:pt>
                <c:pt idx="5489">
                  <c:v>#N/A</c:v>
                </c:pt>
                <c:pt idx="5490">
                  <c:v>#N/A</c:v>
                </c:pt>
                <c:pt idx="5491">
                  <c:v>#N/A</c:v>
                </c:pt>
                <c:pt idx="5492">
                  <c:v>#N/A</c:v>
                </c:pt>
                <c:pt idx="5493">
                  <c:v>#N/A</c:v>
                </c:pt>
                <c:pt idx="5494">
                  <c:v>#N/A</c:v>
                </c:pt>
                <c:pt idx="5495">
                  <c:v>#N/A</c:v>
                </c:pt>
                <c:pt idx="5496">
                  <c:v>#N/A</c:v>
                </c:pt>
                <c:pt idx="5497">
                  <c:v>#N/A</c:v>
                </c:pt>
                <c:pt idx="5498">
                  <c:v>#N/A</c:v>
                </c:pt>
                <c:pt idx="5499">
                  <c:v>#N/A</c:v>
                </c:pt>
                <c:pt idx="5500">
                  <c:v>#N/A</c:v>
                </c:pt>
                <c:pt idx="5501">
                  <c:v>#N/A</c:v>
                </c:pt>
                <c:pt idx="5502">
                  <c:v>#N/A</c:v>
                </c:pt>
                <c:pt idx="5503">
                  <c:v>#N/A</c:v>
                </c:pt>
                <c:pt idx="5504">
                  <c:v>#N/A</c:v>
                </c:pt>
                <c:pt idx="5505">
                  <c:v>#N/A</c:v>
                </c:pt>
                <c:pt idx="5506">
                  <c:v>#N/A</c:v>
                </c:pt>
                <c:pt idx="5507">
                  <c:v>#N/A</c:v>
                </c:pt>
                <c:pt idx="5508">
                  <c:v>#N/A</c:v>
                </c:pt>
                <c:pt idx="5509">
                  <c:v>#N/A</c:v>
                </c:pt>
                <c:pt idx="5510">
                  <c:v>#N/A</c:v>
                </c:pt>
                <c:pt idx="5511">
                  <c:v>#N/A</c:v>
                </c:pt>
                <c:pt idx="5512">
                  <c:v>#N/A</c:v>
                </c:pt>
                <c:pt idx="5513">
                  <c:v>#N/A</c:v>
                </c:pt>
                <c:pt idx="5514">
                  <c:v>#N/A</c:v>
                </c:pt>
                <c:pt idx="5515">
                  <c:v>#N/A</c:v>
                </c:pt>
                <c:pt idx="5516">
                  <c:v>#N/A</c:v>
                </c:pt>
                <c:pt idx="5517">
                  <c:v>#N/A</c:v>
                </c:pt>
                <c:pt idx="5518">
                  <c:v>#N/A</c:v>
                </c:pt>
                <c:pt idx="5519">
                  <c:v>#N/A</c:v>
                </c:pt>
                <c:pt idx="5520">
                  <c:v>#N/A</c:v>
                </c:pt>
                <c:pt idx="5521">
                  <c:v>#N/A</c:v>
                </c:pt>
                <c:pt idx="5522">
                  <c:v>#N/A</c:v>
                </c:pt>
                <c:pt idx="5523">
                  <c:v>#N/A</c:v>
                </c:pt>
                <c:pt idx="5524">
                  <c:v>#N/A</c:v>
                </c:pt>
                <c:pt idx="5525">
                  <c:v>#N/A</c:v>
                </c:pt>
                <c:pt idx="5526">
                  <c:v>#N/A</c:v>
                </c:pt>
                <c:pt idx="5527">
                  <c:v>#N/A</c:v>
                </c:pt>
                <c:pt idx="5528">
                  <c:v>#N/A</c:v>
                </c:pt>
                <c:pt idx="5529">
                  <c:v>#N/A</c:v>
                </c:pt>
                <c:pt idx="5530">
                  <c:v>#N/A</c:v>
                </c:pt>
                <c:pt idx="5531">
                  <c:v>#N/A</c:v>
                </c:pt>
                <c:pt idx="5532">
                  <c:v>#N/A</c:v>
                </c:pt>
                <c:pt idx="5533">
                  <c:v>#N/A</c:v>
                </c:pt>
                <c:pt idx="5534">
                  <c:v>#N/A</c:v>
                </c:pt>
                <c:pt idx="5535">
                  <c:v>#N/A</c:v>
                </c:pt>
                <c:pt idx="5536">
                  <c:v>#N/A</c:v>
                </c:pt>
                <c:pt idx="5537">
                  <c:v>#N/A</c:v>
                </c:pt>
                <c:pt idx="5538">
                  <c:v>#N/A</c:v>
                </c:pt>
                <c:pt idx="5539">
                  <c:v>#N/A</c:v>
                </c:pt>
                <c:pt idx="5540">
                  <c:v>#N/A</c:v>
                </c:pt>
                <c:pt idx="5541">
                  <c:v>#N/A</c:v>
                </c:pt>
                <c:pt idx="5542">
                  <c:v>#N/A</c:v>
                </c:pt>
                <c:pt idx="5543">
                  <c:v>#N/A</c:v>
                </c:pt>
                <c:pt idx="5544">
                  <c:v>#N/A</c:v>
                </c:pt>
                <c:pt idx="5545">
                  <c:v>#N/A</c:v>
                </c:pt>
                <c:pt idx="5546">
                  <c:v>#N/A</c:v>
                </c:pt>
                <c:pt idx="5547">
                  <c:v>#N/A</c:v>
                </c:pt>
                <c:pt idx="5548">
                  <c:v>#N/A</c:v>
                </c:pt>
                <c:pt idx="5549">
                  <c:v>#N/A</c:v>
                </c:pt>
                <c:pt idx="5550">
                  <c:v>#N/A</c:v>
                </c:pt>
                <c:pt idx="5551">
                  <c:v>#N/A</c:v>
                </c:pt>
                <c:pt idx="5552">
                  <c:v>#N/A</c:v>
                </c:pt>
                <c:pt idx="5553">
                  <c:v>#N/A</c:v>
                </c:pt>
                <c:pt idx="5554">
                  <c:v>#N/A</c:v>
                </c:pt>
                <c:pt idx="5555">
                  <c:v>#N/A</c:v>
                </c:pt>
                <c:pt idx="5556">
                  <c:v>#N/A</c:v>
                </c:pt>
                <c:pt idx="5557">
                  <c:v>#N/A</c:v>
                </c:pt>
                <c:pt idx="5558">
                  <c:v>#N/A</c:v>
                </c:pt>
                <c:pt idx="5559">
                  <c:v>#N/A</c:v>
                </c:pt>
                <c:pt idx="5560">
                  <c:v>#N/A</c:v>
                </c:pt>
                <c:pt idx="5561">
                  <c:v>#N/A</c:v>
                </c:pt>
                <c:pt idx="5562">
                  <c:v>#N/A</c:v>
                </c:pt>
                <c:pt idx="5563">
                  <c:v>#N/A</c:v>
                </c:pt>
                <c:pt idx="5564">
                  <c:v>#N/A</c:v>
                </c:pt>
                <c:pt idx="5565">
                  <c:v>#N/A</c:v>
                </c:pt>
                <c:pt idx="5566">
                  <c:v>#N/A</c:v>
                </c:pt>
                <c:pt idx="5567">
                  <c:v>#N/A</c:v>
                </c:pt>
                <c:pt idx="5568">
                  <c:v>#N/A</c:v>
                </c:pt>
                <c:pt idx="5569">
                  <c:v>#N/A</c:v>
                </c:pt>
                <c:pt idx="5570">
                  <c:v>#N/A</c:v>
                </c:pt>
                <c:pt idx="5571">
                  <c:v>#N/A</c:v>
                </c:pt>
                <c:pt idx="5572">
                  <c:v>#N/A</c:v>
                </c:pt>
                <c:pt idx="5573">
                  <c:v>#N/A</c:v>
                </c:pt>
                <c:pt idx="5574">
                  <c:v>#N/A</c:v>
                </c:pt>
                <c:pt idx="5575">
                  <c:v>#N/A</c:v>
                </c:pt>
                <c:pt idx="5576">
                  <c:v>#N/A</c:v>
                </c:pt>
                <c:pt idx="5577">
                  <c:v>#N/A</c:v>
                </c:pt>
                <c:pt idx="5578">
                  <c:v>#N/A</c:v>
                </c:pt>
                <c:pt idx="5579">
                  <c:v>#N/A</c:v>
                </c:pt>
                <c:pt idx="5580">
                  <c:v>#N/A</c:v>
                </c:pt>
                <c:pt idx="5581">
                  <c:v>#N/A</c:v>
                </c:pt>
                <c:pt idx="5582">
                  <c:v>#N/A</c:v>
                </c:pt>
                <c:pt idx="5583">
                  <c:v>#N/A</c:v>
                </c:pt>
                <c:pt idx="5584">
                  <c:v>#N/A</c:v>
                </c:pt>
                <c:pt idx="5585">
                  <c:v>#N/A</c:v>
                </c:pt>
                <c:pt idx="5586">
                  <c:v>#N/A</c:v>
                </c:pt>
                <c:pt idx="5587">
                  <c:v>#N/A</c:v>
                </c:pt>
                <c:pt idx="5588">
                  <c:v>#N/A</c:v>
                </c:pt>
                <c:pt idx="5589">
                  <c:v>#N/A</c:v>
                </c:pt>
                <c:pt idx="5590">
                  <c:v>#N/A</c:v>
                </c:pt>
                <c:pt idx="5591">
                  <c:v>#N/A</c:v>
                </c:pt>
                <c:pt idx="5592">
                  <c:v>#N/A</c:v>
                </c:pt>
                <c:pt idx="5593">
                  <c:v>#N/A</c:v>
                </c:pt>
                <c:pt idx="5594">
                  <c:v>#N/A</c:v>
                </c:pt>
                <c:pt idx="5595">
                  <c:v>#N/A</c:v>
                </c:pt>
                <c:pt idx="5596">
                  <c:v>#N/A</c:v>
                </c:pt>
                <c:pt idx="5597">
                  <c:v>#N/A</c:v>
                </c:pt>
                <c:pt idx="5598">
                  <c:v>#N/A</c:v>
                </c:pt>
                <c:pt idx="5599">
                  <c:v>#N/A</c:v>
                </c:pt>
                <c:pt idx="5600">
                  <c:v>#N/A</c:v>
                </c:pt>
                <c:pt idx="5601">
                  <c:v>#N/A</c:v>
                </c:pt>
                <c:pt idx="5602">
                  <c:v>#N/A</c:v>
                </c:pt>
                <c:pt idx="5603">
                  <c:v>#N/A</c:v>
                </c:pt>
                <c:pt idx="5604">
                  <c:v>#N/A</c:v>
                </c:pt>
                <c:pt idx="5605">
                  <c:v>#N/A</c:v>
                </c:pt>
                <c:pt idx="5606">
                  <c:v>#N/A</c:v>
                </c:pt>
                <c:pt idx="5607">
                  <c:v>#N/A</c:v>
                </c:pt>
                <c:pt idx="5608">
                  <c:v>#N/A</c:v>
                </c:pt>
                <c:pt idx="5609">
                  <c:v>#N/A</c:v>
                </c:pt>
                <c:pt idx="5610">
                  <c:v>#N/A</c:v>
                </c:pt>
                <c:pt idx="5611">
                  <c:v>#N/A</c:v>
                </c:pt>
                <c:pt idx="5612">
                  <c:v>#N/A</c:v>
                </c:pt>
                <c:pt idx="5613">
                  <c:v>#N/A</c:v>
                </c:pt>
                <c:pt idx="5614">
                  <c:v>#N/A</c:v>
                </c:pt>
                <c:pt idx="5615">
                  <c:v>#N/A</c:v>
                </c:pt>
                <c:pt idx="5616">
                  <c:v>#N/A</c:v>
                </c:pt>
                <c:pt idx="5617">
                  <c:v>#N/A</c:v>
                </c:pt>
                <c:pt idx="5618">
                  <c:v>#N/A</c:v>
                </c:pt>
                <c:pt idx="5619">
                  <c:v>#N/A</c:v>
                </c:pt>
                <c:pt idx="5620">
                  <c:v>#N/A</c:v>
                </c:pt>
                <c:pt idx="5621">
                  <c:v>#N/A</c:v>
                </c:pt>
                <c:pt idx="5622">
                  <c:v>#N/A</c:v>
                </c:pt>
                <c:pt idx="5623">
                  <c:v>#N/A</c:v>
                </c:pt>
                <c:pt idx="5624">
                  <c:v>#N/A</c:v>
                </c:pt>
                <c:pt idx="5625">
                  <c:v>#N/A</c:v>
                </c:pt>
                <c:pt idx="5626">
                  <c:v>#N/A</c:v>
                </c:pt>
                <c:pt idx="5627">
                  <c:v>#N/A</c:v>
                </c:pt>
                <c:pt idx="5628">
                  <c:v>#N/A</c:v>
                </c:pt>
                <c:pt idx="5629">
                  <c:v>#N/A</c:v>
                </c:pt>
                <c:pt idx="5630">
                  <c:v>#N/A</c:v>
                </c:pt>
                <c:pt idx="5631">
                  <c:v>#N/A</c:v>
                </c:pt>
                <c:pt idx="5632">
                  <c:v>#N/A</c:v>
                </c:pt>
                <c:pt idx="5633">
                  <c:v>#N/A</c:v>
                </c:pt>
                <c:pt idx="5634">
                  <c:v>#N/A</c:v>
                </c:pt>
                <c:pt idx="5635">
                  <c:v>#N/A</c:v>
                </c:pt>
                <c:pt idx="5636">
                  <c:v>#N/A</c:v>
                </c:pt>
                <c:pt idx="5637">
                  <c:v>#N/A</c:v>
                </c:pt>
                <c:pt idx="5638">
                  <c:v>#N/A</c:v>
                </c:pt>
                <c:pt idx="5639">
                  <c:v>#N/A</c:v>
                </c:pt>
                <c:pt idx="5640">
                  <c:v>#N/A</c:v>
                </c:pt>
                <c:pt idx="5641">
                  <c:v>#N/A</c:v>
                </c:pt>
                <c:pt idx="5642">
                  <c:v>#N/A</c:v>
                </c:pt>
                <c:pt idx="5643">
                  <c:v>#N/A</c:v>
                </c:pt>
                <c:pt idx="5644">
                  <c:v>#N/A</c:v>
                </c:pt>
                <c:pt idx="5645">
                  <c:v>#N/A</c:v>
                </c:pt>
                <c:pt idx="5646">
                  <c:v>#N/A</c:v>
                </c:pt>
                <c:pt idx="5647">
                  <c:v>#N/A</c:v>
                </c:pt>
                <c:pt idx="5648">
                  <c:v>#N/A</c:v>
                </c:pt>
                <c:pt idx="5649">
                  <c:v>#N/A</c:v>
                </c:pt>
                <c:pt idx="5650">
                  <c:v>#N/A</c:v>
                </c:pt>
                <c:pt idx="5651">
                  <c:v>#N/A</c:v>
                </c:pt>
                <c:pt idx="5652">
                  <c:v>#N/A</c:v>
                </c:pt>
                <c:pt idx="5653">
                  <c:v>#N/A</c:v>
                </c:pt>
                <c:pt idx="5654">
                  <c:v>#N/A</c:v>
                </c:pt>
                <c:pt idx="5655">
                  <c:v>#N/A</c:v>
                </c:pt>
                <c:pt idx="5656">
                  <c:v>#N/A</c:v>
                </c:pt>
                <c:pt idx="5657">
                  <c:v>#N/A</c:v>
                </c:pt>
                <c:pt idx="5658">
                  <c:v>#N/A</c:v>
                </c:pt>
                <c:pt idx="5659">
                  <c:v>#N/A</c:v>
                </c:pt>
                <c:pt idx="5660">
                  <c:v>#N/A</c:v>
                </c:pt>
                <c:pt idx="5661">
                  <c:v>#N/A</c:v>
                </c:pt>
                <c:pt idx="5662">
                  <c:v>#N/A</c:v>
                </c:pt>
                <c:pt idx="5663">
                  <c:v>#N/A</c:v>
                </c:pt>
                <c:pt idx="5664">
                  <c:v>#N/A</c:v>
                </c:pt>
                <c:pt idx="5665">
                  <c:v>#N/A</c:v>
                </c:pt>
                <c:pt idx="5666">
                  <c:v>#N/A</c:v>
                </c:pt>
                <c:pt idx="5667">
                  <c:v>#N/A</c:v>
                </c:pt>
                <c:pt idx="5668">
                  <c:v>#N/A</c:v>
                </c:pt>
                <c:pt idx="5669">
                  <c:v>#N/A</c:v>
                </c:pt>
                <c:pt idx="5670">
                  <c:v>#N/A</c:v>
                </c:pt>
                <c:pt idx="5671">
                  <c:v>#N/A</c:v>
                </c:pt>
                <c:pt idx="5672">
                  <c:v>#N/A</c:v>
                </c:pt>
                <c:pt idx="5673">
                  <c:v>#N/A</c:v>
                </c:pt>
                <c:pt idx="5674">
                  <c:v>#N/A</c:v>
                </c:pt>
                <c:pt idx="5675">
                  <c:v>#N/A</c:v>
                </c:pt>
                <c:pt idx="5676">
                  <c:v>#N/A</c:v>
                </c:pt>
                <c:pt idx="5677">
                  <c:v>#N/A</c:v>
                </c:pt>
                <c:pt idx="5678">
                  <c:v>#N/A</c:v>
                </c:pt>
                <c:pt idx="5679">
                  <c:v>#N/A</c:v>
                </c:pt>
                <c:pt idx="5680">
                  <c:v>#N/A</c:v>
                </c:pt>
                <c:pt idx="5681">
                  <c:v>#N/A</c:v>
                </c:pt>
                <c:pt idx="5682">
                  <c:v>#N/A</c:v>
                </c:pt>
                <c:pt idx="5683">
                  <c:v>#N/A</c:v>
                </c:pt>
                <c:pt idx="5684">
                  <c:v>#N/A</c:v>
                </c:pt>
                <c:pt idx="5685">
                  <c:v>#N/A</c:v>
                </c:pt>
                <c:pt idx="5686">
                  <c:v>#N/A</c:v>
                </c:pt>
                <c:pt idx="5687">
                  <c:v>#N/A</c:v>
                </c:pt>
                <c:pt idx="5688">
                  <c:v>#N/A</c:v>
                </c:pt>
                <c:pt idx="5689">
                  <c:v>#N/A</c:v>
                </c:pt>
                <c:pt idx="5690">
                  <c:v>#N/A</c:v>
                </c:pt>
                <c:pt idx="5691">
                  <c:v>#N/A</c:v>
                </c:pt>
                <c:pt idx="5692">
                  <c:v>#N/A</c:v>
                </c:pt>
                <c:pt idx="5693">
                  <c:v>#N/A</c:v>
                </c:pt>
                <c:pt idx="5694">
                  <c:v>#N/A</c:v>
                </c:pt>
                <c:pt idx="5695">
                  <c:v>#N/A</c:v>
                </c:pt>
                <c:pt idx="5696">
                  <c:v>#N/A</c:v>
                </c:pt>
                <c:pt idx="5697">
                  <c:v>#N/A</c:v>
                </c:pt>
                <c:pt idx="5698">
                  <c:v>#N/A</c:v>
                </c:pt>
                <c:pt idx="5699">
                  <c:v>#N/A</c:v>
                </c:pt>
                <c:pt idx="5700">
                  <c:v>#N/A</c:v>
                </c:pt>
                <c:pt idx="5701">
                  <c:v>#N/A</c:v>
                </c:pt>
                <c:pt idx="5702">
                  <c:v>#N/A</c:v>
                </c:pt>
                <c:pt idx="5703">
                  <c:v>#N/A</c:v>
                </c:pt>
                <c:pt idx="5704">
                  <c:v>#N/A</c:v>
                </c:pt>
                <c:pt idx="5705">
                  <c:v>#N/A</c:v>
                </c:pt>
                <c:pt idx="5706">
                  <c:v>#N/A</c:v>
                </c:pt>
                <c:pt idx="5707">
                  <c:v>#N/A</c:v>
                </c:pt>
                <c:pt idx="5708">
                  <c:v>#N/A</c:v>
                </c:pt>
                <c:pt idx="5709">
                  <c:v>#N/A</c:v>
                </c:pt>
                <c:pt idx="5710">
                  <c:v>#N/A</c:v>
                </c:pt>
                <c:pt idx="5711">
                  <c:v>#N/A</c:v>
                </c:pt>
                <c:pt idx="5712">
                  <c:v>#N/A</c:v>
                </c:pt>
                <c:pt idx="5713">
                  <c:v>#N/A</c:v>
                </c:pt>
                <c:pt idx="5714">
                  <c:v>#N/A</c:v>
                </c:pt>
                <c:pt idx="5715">
                  <c:v>#N/A</c:v>
                </c:pt>
                <c:pt idx="5716">
                  <c:v>#N/A</c:v>
                </c:pt>
                <c:pt idx="5717">
                  <c:v>#N/A</c:v>
                </c:pt>
                <c:pt idx="5718">
                  <c:v>#N/A</c:v>
                </c:pt>
                <c:pt idx="5719">
                  <c:v>#N/A</c:v>
                </c:pt>
                <c:pt idx="5720">
                  <c:v>#N/A</c:v>
                </c:pt>
                <c:pt idx="5721">
                  <c:v>#N/A</c:v>
                </c:pt>
                <c:pt idx="5722">
                  <c:v>#N/A</c:v>
                </c:pt>
                <c:pt idx="5723">
                  <c:v>#N/A</c:v>
                </c:pt>
                <c:pt idx="5724">
                  <c:v>#N/A</c:v>
                </c:pt>
                <c:pt idx="5725">
                  <c:v>#N/A</c:v>
                </c:pt>
                <c:pt idx="5726">
                  <c:v>#N/A</c:v>
                </c:pt>
                <c:pt idx="5727">
                  <c:v>#N/A</c:v>
                </c:pt>
                <c:pt idx="5728">
                  <c:v>#N/A</c:v>
                </c:pt>
                <c:pt idx="5729">
                  <c:v>#N/A</c:v>
                </c:pt>
                <c:pt idx="5730">
                  <c:v>#N/A</c:v>
                </c:pt>
                <c:pt idx="5731">
                  <c:v>#N/A</c:v>
                </c:pt>
                <c:pt idx="5732">
                  <c:v>#N/A</c:v>
                </c:pt>
                <c:pt idx="5733">
                  <c:v>#N/A</c:v>
                </c:pt>
                <c:pt idx="5734">
                  <c:v>#N/A</c:v>
                </c:pt>
                <c:pt idx="5735">
                  <c:v>#N/A</c:v>
                </c:pt>
                <c:pt idx="5736">
                  <c:v>#N/A</c:v>
                </c:pt>
                <c:pt idx="5737">
                  <c:v>#N/A</c:v>
                </c:pt>
                <c:pt idx="5738">
                  <c:v>#N/A</c:v>
                </c:pt>
                <c:pt idx="5739">
                  <c:v>#N/A</c:v>
                </c:pt>
                <c:pt idx="5740">
                  <c:v>#N/A</c:v>
                </c:pt>
                <c:pt idx="5741">
                  <c:v>#N/A</c:v>
                </c:pt>
                <c:pt idx="5742">
                  <c:v>#N/A</c:v>
                </c:pt>
                <c:pt idx="5743">
                  <c:v>#N/A</c:v>
                </c:pt>
                <c:pt idx="5744">
                  <c:v>#N/A</c:v>
                </c:pt>
                <c:pt idx="5745">
                  <c:v>#N/A</c:v>
                </c:pt>
                <c:pt idx="5746">
                  <c:v>#N/A</c:v>
                </c:pt>
                <c:pt idx="5747">
                  <c:v>#N/A</c:v>
                </c:pt>
                <c:pt idx="5748">
                  <c:v>#N/A</c:v>
                </c:pt>
                <c:pt idx="5749">
                  <c:v>#N/A</c:v>
                </c:pt>
                <c:pt idx="5750">
                  <c:v>#N/A</c:v>
                </c:pt>
                <c:pt idx="5751">
                  <c:v>#N/A</c:v>
                </c:pt>
                <c:pt idx="5752">
                  <c:v>#N/A</c:v>
                </c:pt>
                <c:pt idx="5753">
                  <c:v>#N/A</c:v>
                </c:pt>
                <c:pt idx="5754">
                  <c:v>#N/A</c:v>
                </c:pt>
                <c:pt idx="5755">
                  <c:v>#N/A</c:v>
                </c:pt>
                <c:pt idx="5756">
                  <c:v>#N/A</c:v>
                </c:pt>
                <c:pt idx="5757">
                  <c:v>#N/A</c:v>
                </c:pt>
                <c:pt idx="5758">
                  <c:v>#N/A</c:v>
                </c:pt>
                <c:pt idx="5759">
                  <c:v>#N/A</c:v>
                </c:pt>
                <c:pt idx="5760">
                  <c:v>#N/A</c:v>
                </c:pt>
                <c:pt idx="5761">
                  <c:v>#N/A</c:v>
                </c:pt>
                <c:pt idx="5762">
                  <c:v>#N/A</c:v>
                </c:pt>
                <c:pt idx="5763">
                  <c:v>#N/A</c:v>
                </c:pt>
                <c:pt idx="5764">
                  <c:v>#N/A</c:v>
                </c:pt>
                <c:pt idx="5765">
                  <c:v>#N/A</c:v>
                </c:pt>
                <c:pt idx="5766">
                  <c:v>#N/A</c:v>
                </c:pt>
                <c:pt idx="5767">
                  <c:v>#N/A</c:v>
                </c:pt>
                <c:pt idx="5768">
                  <c:v>#N/A</c:v>
                </c:pt>
                <c:pt idx="5769">
                  <c:v>#N/A</c:v>
                </c:pt>
                <c:pt idx="5770">
                  <c:v>#N/A</c:v>
                </c:pt>
                <c:pt idx="5771">
                  <c:v>#N/A</c:v>
                </c:pt>
                <c:pt idx="5772">
                  <c:v>#N/A</c:v>
                </c:pt>
                <c:pt idx="5773">
                  <c:v>#N/A</c:v>
                </c:pt>
                <c:pt idx="5774">
                  <c:v>#N/A</c:v>
                </c:pt>
                <c:pt idx="5775">
                  <c:v>#N/A</c:v>
                </c:pt>
                <c:pt idx="5776">
                  <c:v>#N/A</c:v>
                </c:pt>
                <c:pt idx="5777">
                  <c:v>#N/A</c:v>
                </c:pt>
                <c:pt idx="5778">
                  <c:v>#N/A</c:v>
                </c:pt>
                <c:pt idx="5779">
                  <c:v>#N/A</c:v>
                </c:pt>
                <c:pt idx="5780">
                  <c:v>#N/A</c:v>
                </c:pt>
                <c:pt idx="5781">
                  <c:v>#N/A</c:v>
                </c:pt>
                <c:pt idx="5782">
                  <c:v>#N/A</c:v>
                </c:pt>
                <c:pt idx="5783">
                  <c:v>#N/A</c:v>
                </c:pt>
                <c:pt idx="5784">
                  <c:v>#N/A</c:v>
                </c:pt>
                <c:pt idx="5785">
                  <c:v>#N/A</c:v>
                </c:pt>
                <c:pt idx="5786">
                  <c:v>#N/A</c:v>
                </c:pt>
                <c:pt idx="5787">
                  <c:v>#N/A</c:v>
                </c:pt>
                <c:pt idx="5788">
                  <c:v>#N/A</c:v>
                </c:pt>
                <c:pt idx="5789">
                  <c:v>#N/A</c:v>
                </c:pt>
                <c:pt idx="5790">
                  <c:v>#N/A</c:v>
                </c:pt>
                <c:pt idx="5791">
                  <c:v>#N/A</c:v>
                </c:pt>
                <c:pt idx="5792">
                  <c:v>#N/A</c:v>
                </c:pt>
                <c:pt idx="5793">
                  <c:v>#N/A</c:v>
                </c:pt>
                <c:pt idx="5794">
                  <c:v>#N/A</c:v>
                </c:pt>
                <c:pt idx="5795">
                  <c:v>#N/A</c:v>
                </c:pt>
                <c:pt idx="5796">
                  <c:v>#N/A</c:v>
                </c:pt>
                <c:pt idx="5797">
                  <c:v>#N/A</c:v>
                </c:pt>
                <c:pt idx="5798">
                  <c:v>#N/A</c:v>
                </c:pt>
                <c:pt idx="5799">
                  <c:v>#N/A</c:v>
                </c:pt>
                <c:pt idx="5800">
                  <c:v>#N/A</c:v>
                </c:pt>
                <c:pt idx="5801">
                  <c:v>#N/A</c:v>
                </c:pt>
                <c:pt idx="5802">
                  <c:v>#N/A</c:v>
                </c:pt>
                <c:pt idx="5803">
                  <c:v>#N/A</c:v>
                </c:pt>
                <c:pt idx="5804">
                  <c:v>#N/A</c:v>
                </c:pt>
                <c:pt idx="5805">
                  <c:v>#N/A</c:v>
                </c:pt>
                <c:pt idx="5806">
                  <c:v>#N/A</c:v>
                </c:pt>
                <c:pt idx="5807">
                  <c:v>#N/A</c:v>
                </c:pt>
                <c:pt idx="5808">
                  <c:v>#N/A</c:v>
                </c:pt>
                <c:pt idx="5809">
                  <c:v>#N/A</c:v>
                </c:pt>
                <c:pt idx="5810">
                  <c:v>#N/A</c:v>
                </c:pt>
                <c:pt idx="5811">
                  <c:v>#N/A</c:v>
                </c:pt>
                <c:pt idx="5812">
                  <c:v>#N/A</c:v>
                </c:pt>
                <c:pt idx="5813">
                  <c:v>#N/A</c:v>
                </c:pt>
                <c:pt idx="5814">
                  <c:v>#N/A</c:v>
                </c:pt>
                <c:pt idx="5815">
                  <c:v>#N/A</c:v>
                </c:pt>
                <c:pt idx="5816">
                  <c:v>#N/A</c:v>
                </c:pt>
                <c:pt idx="5817">
                  <c:v>#N/A</c:v>
                </c:pt>
                <c:pt idx="5818">
                  <c:v>#N/A</c:v>
                </c:pt>
                <c:pt idx="5819">
                  <c:v>#N/A</c:v>
                </c:pt>
                <c:pt idx="5820">
                  <c:v>#N/A</c:v>
                </c:pt>
                <c:pt idx="5821">
                  <c:v>#N/A</c:v>
                </c:pt>
                <c:pt idx="5822">
                  <c:v>#N/A</c:v>
                </c:pt>
                <c:pt idx="5823">
                  <c:v>#N/A</c:v>
                </c:pt>
                <c:pt idx="5824">
                  <c:v>#N/A</c:v>
                </c:pt>
                <c:pt idx="5825">
                  <c:v>#N/A</c:v>
                </c:pt>
                <c:pt idx="5826">
                  <c:v>#N/A</c:v>
                </c:pt>
                <c:pt idx="5827">
                  <c:v>#N/A</c:v>
                </c:pt>
                <c:pt idx="5828">
                  <c:v>#N/A</c:v>
                </c:pt>
                <c:pt idx="5829">
                  <c:v>#N/A</c:v>
                </c:pt>
                <c:pt idx="5830">
                  <c:v>#N/A</c:v>
                </c:pt>
                <c:pt idx="5831">
                  <c:v>#N/A</c:v>
                </c:pt>
                <c:pt idx="5832">
                  <c:v>#N/A</c:v>
                </c:pt>
                <c:pt idx="5833">
                  <c:v>#N/A</c:v>
                </c:pt>
                <c:pt idx="5834">
                  <c:v>#N/A</c:v>
                </c:pt>
                <c:pt idx="5835">
                  <c:v>#N/A</c:v>
                </c:pt>
                <c:pt idx="5836">
                  <c:v>#N/A</c:v>
                </c:pt>
                <c:pt idx="5837">
                  <c:v>#N/A</c:v>
                </c:pt>
                <c:pt idx="5838">
                  <c:v>#N/A</c:v>
                </c:pt>
                <c:pt idx="5839">
                  <c:v>#N/A</c:v>
                </c:pt>
                <c:pt idx="5840">
                  <c:v>#N/A</c:v>
                </c:pt>
                <c:pt idx="5841">
                  <c:v>#N/A</c:v>
                </c:pt>
                <c:pt idx="5842">
                  <c:v>#N/A</c:v>
                </c:pt>
                <c:pt idx="5843">
                  <c:v>#N/A</c:v>
                </c:pt>
                <c:pt idx="5844">
                  <c:v>#N/A</c:v>
                </c:pt>
                <c:pt idx="5845">
                  <c:v>#N/A</c:v>
                </c:pt>
                <c:pt idx="5846">
                  <c:v>#N/A</c:v>
                </c:pt>
                <c:pt idx="5847">
                  <c:v>#N/A</c:v>
                </c:pt>
                <c:pt idx="5848">
                  <c:v>#N/A</c:v>
                </c:pt>
                <c:pt idx="5849">
                  <c:v>#N/A</c:v>
                </c:pt>
                <c:pt idx="5850">
                  <c:v>#N/A</c:v>
                </c:pt>
                <c:pt idx="5851">
                  <c:v>#N/A</c:v>
                </c:pt>
                <c:pt idx="5852">
                  <c:v>#N/A</c:v>
                </c:pt>
                <c:pt idx="5853">
                  <c:v>#N/A</c:v>
                </c:pt>
                <c:pt idx="5854">
                  <c:v>#N/A</c:v>
                </c:pt>
                <c:pt idx="5855">
                  <c:v>#N/A</c:v>
                </c:pt>
                <c:pt idx="5856">
                  <c:v>#N/A</c:v>
                </c:pt>
                <c:pt idx="5857">
                  <c:v>#N/A</c:v>
                </c:pt>
                <c:pt idx="5858">
                  <c:v>#N/A</c:v>
                </c:pt>
                <c:pt idx="5859">
                  <c:v>#N/A</c:v>
                </c:pt>
                <c:pt idx="5860">
                  <c:v>#N/A</c:v>
                </c:pt>
                <c:pt idx="5861">
                  <c:v>#N/A</c:v>
                </c:pt>
                <c:pt idx="5862">
                  <c:v>#N/A</c:v>
                </c:pt>
                <c:pt idx="5863">
                  <c:v>#N/A</c:v>
                </c:pt>
                <c:pt idx="5864">
                  <c:v>#N/A</c:v>
                </c:pt>
                <c:pt idx="5865">
                  <c:v>#N/A</c:v>
                </c:pt>
                <c:pt idx="5866">
                  <c:v>#N/A</c:v>
                </c:pt>
                <c:pt idx="5867">
                  <c:v>#N/A</c:v>
                </c:pt>
                <c:pt idx="5868">
                  <c:v>#N/A</c:v>
                </c:pt>
                <c:pt idx="5869">
                  <c:v>#N/A</c:v>
                </c:pt>
                <c:pt idx="5870">
                  <c:v>#N/A</c:v>
                </c:pt>
                <c:pt idx="5871">
                  <c:v>#N/A</c:v>
                </c:pt>
                <c:pt idx="5872">
                  <c:v>#N/A</c:v>
                </c:pt>
                <c:pt idx="5873">
                  <c:v>#N/A</c:v>
                </c:pt>
                <c:pt idx="5874">
                  <c:v>#N/A</c:v>
                </c:pt>
                <c:pt idx="5875">
                  <c:v>#N/A</c:v>
                </c:pt>
                <c:pt idx="5876">
                  <c:v>#N/A</c:v>
                </c:pt>
                <c:pt idx="5877">
                  <c:v>#N/A</c:v>
                </c:pt>
                <c:pt idx="5878">
                  <c:v>#N/A</c:v>
                </c:pt>
                <c:pt idx="5879">
                  <c:v>#N/A</c:v>
                </c:pt>
                <c:pt idx="5880">
                  <c:v>#N/A</c:v>
                </c:pt>
                <c:pt idx="5881">
                  <c:v>#N/A</c:v>
                </c:pt>
                <c:pt idx="5882">
                  <c:v>#N/A</c:v>
                </c:pt>
                <c:pt idx="5883">
                  <c:v>#N/A</c:v>
                </c:pt>
                <c:pt idx="5884">
                  <c:v>#N/A</c:v>
                </c:pt>
                <c:pt idx="5885">
                  <c:v>#N/A</c:v>
                </c:pt>
                <c:pt idx="5886">
                  <c:v>#N/A</c:v>
                </c:pt>
                <c:pt idx="5887">
                  <c:v>#N/A</c:v>
                </c:pt>
                <c:pt idx="5888">
                  <c:v>#N/A</c:v>
                </c:pt>
                <c:pt idx="5889">
                  <c:v>#N/A</c:v>
                </c:pt>
                <c:pt idx="5890">
                  <c:v>#N/A</c:v>
                </c:pt>
                <c:pt idx="5891">
                  <c:v>#N/A</c:v>
                </c:pt>
                <c:pt idx="5892">
                  <c:v>#N/A</c:v>
                </c:pt>
                <c:pt idx="5893">
                  <c:v>#N/A</c:v>
                </c:pt>
                <c:pt idx="5894">
                  <c:v>#N/A</c:v>
                </c:pt>
                <c:pt idx="5895">
                  <c:v>#N/A</c:v>
                </c:pt>
                <c:pt idx="5896">
                  <c:v>#N/A</c:v>
                </c:pt>
                <c:pt idx="5897">
                  <c:v>#N/A</c:v>
                </c:pt>
                <c:pt idx="5898">
                  <c:v>#N/A</c:v>
                </c:pt>
                <c:pt idx="5899">
                  <c:v>#N/A</c:v>
                </c:pt>
                <c:pt idx="5900">
                  <c:v>#N/A</c:v>
                </c:pt>
                <c:pt idx="5901">
                  <c:v>#N/A</c:v>
                </c:pt>
                <c:pt idx="5902">
                  <c:v>#N/A</c:v>
                </c:pt>
                <c:pt idx="5903">
                  <c:v>#N/A</c:v>
                </c:pt>
                <c:pt idx="5904">
                  <c:v>#N/A</c:v>
                </c:pt>
                <c:pt idx="5905">
                  <c:v>#N/A</c:v>
                </c:pt>
                <c:pt idx="5906">
                  <c:v>#N/A</c:v>
                </c:pt>
                <c:pt idx="5907">
                  <c:v>#N/A</c:v>
                </c:pt>
                <c:pt idx="5908">
                  <c:v>#N/A</c:v>
                </c:pt>
                <c:pt idx="5909">
                  <c:v>#N/A</c:v>
                </c:pt>
                <c:pt idx="5910">
                  <c:v>#N/A</c:v>
                </c:pt>
                <c:pt idx="5911">
                  <c:v>#N/A</c:v>
                </c:pt>
                <c:pt idx="5912">
                  <c:v>#N/A</c:v>
                </c:pt>
                <c:pt idx="5913">
                  <c:v>#N/A</c:v>
                </c:pt>
                <c:pt idx="5914">
                  <c:v>#N/A</c:v>
                </c:pt>
                <c:pt idx="5915">
                  <c:v>#N/A</c:v>
                </c:pt>
                <c:pt idx="5916">
                  <c:v>#N/A</c:v>
                </c:pt>
                <c:pt idx="5917">
                  <c:v>#N/A</c:v>
                </c:pt>
                <c:pt idx="5918">
                  <c:v>#N/A</c:v>
                </c:pt>
                <c:pt idx="5919">
                  <c:v>#N/A</c:v>
                </c:pt>
                <c:pt idx="5920">
                  <c:v>#N/A</c:v>
                </c:pt>
                <c:pt idx="5921">
                  <c:v>#N/A</c:v>
                </c:pt>
                <c:pt idx="5922">
                  <c:v>#N/A</c:v>
                </c:pt>
                <c:pt idx="5923">
                  <c:v>#N/A</c:v>
                </c:pt>
                <c:pt idx="5924">
                  <c:v>#N/A</c:v>
                </c:pt>
                <c:pt idx="5925">
                  <c:v>#N/A</c:v>
                </c:pt>
                <c:pt idx="5926">
                  <c:v>#N/A</c:v>
                </c:pt>
                <c:pt idx="5927">
                  <c:v>#N/A</c:v>
                </c:pt>
                <c:pt idx="5928">
                  <c:v>#N/A</c:v>
                </c:pt>
                <c:pt idx="5929">
                  <c:v>#N/A</c:v>
                </c:pt>
                <c:pt idx="5930">
                  <c:v>#N/A</c:v>
                </c:pt>
                <c:pt idx="5931">
                  <c:v>#N/A</c:v>
                </c:pt>
                <c:pt idx="5932">
                  <c:v>#N/A</c:v>
                </c:pt>
                <c:pt idx="5933">
                  <c:v>#N/A</c:v>
                </c:pt>
                <c:pt idx="5934">
                  <c:v>#N/A</c:v>
                </c:pt>
                <c:pt idx="5935">
                  <c:v>#N/A</c:v>
                </c:pt>
                <c:pt idx="5936">
                  <c:v>#N/A</c:v>
                </c:pt>
                <c:pt idx="5937">
                  <c:v>#N/A</c:v>
                </c:pt>
                <c:pt idx="5938">
                  <c:v>#N/A</c:v>
                </c:pt>
                <c:pt idx="5939">
                  <c:v>#N/A</c:v>
                </c:pt>
                <c:pt idx="5940">
                  <c:v>#N/A</c:v>
                </c:pt>
                <c:pt idx="5941">
                  <c:v>#N/A</c:v>
                </c:pt>
                <c:pt idx="5942">
                  <c:v>#N/A</c:v>
                </c:pt>
                <c:pt idx="5943">
                  <c:v>#N/A</c:v>
                </c:pt>
                <c:pt idx="5944">
                  <c:v>#N/A</c:v>
                </c:pt>
                <c:pt idx="5945">
                  <c:v>#N/A</c:v>
                </c:pt>
                <c:pt idx="5946">
                  <c:v>#N/A</c:v>
                </c:pt>
                <c:pt idx="5947">
                  <c:v>#N/A</c:v>
                </c:pt>
                <c:pt idx="5948">
                  <c:v>#N/A</c:v>
                </c:pt>
                <c:pt idx="5949">
                  <c:v>#N/A</c:v>
                </c:pt>
                <c:pt idx="5950">
                  <c:v>#N/A</c:v>
                </c:pt>
                <c:pt idx="5951">
                  <c:v>#N/A</c:v>
                </c:pt>
                <c:pt idx="5952">
                  <c:v>#N/A</c:v>
                </c:pt>
                <c:pt idx="5953">
                  <c:v>#N/A</c:v>
                </c:pt>
                <c:pt idx="5954">
                  <c:v>#N/A</c:v>
                </c:pt>
                <c:pt idx="5955">
                  <c:v>#N/A</c:v>
                </c:pt>
                <c:pt idx="5956">
                  <c:v>#N/A</c:v>
                </c:pt>
                <c:pt idx="5957">
                  <c:v>#N/A</c:v>
                </c:pt>
                <c:pt idx="5958">
                  <c:v>#N/A</c:v>
                </c:pt>
                <c:pt idx="5959">
                  <c:v>#N/A</c:v>
                </c:pt>
                <c:pt idx="5960">
                  <c:v>#N/A</c:v>
                </c:pt>
                <c:pt idx="5961">
                  <c:v>#N/A</c:v>
                </c:pt>
                <c:pt idx="5962">
                  <c:v>#N/A</c:v>
                </c:pt>
                <c:pt idx="5963">
                  <c:v>#N/A</c:v>
                </c:pt>
                <c:pt idx="5964">
                  <c:v>#N/A</c:v>
                </c:pt>
                <c:pt idx="5965">
                  <c:v>#N/A</c:v>
                </c:pt>
                <c:pt idx="5966">
                  <c:v>#N/A</c:v>
                </c:pt>
                <c:pt idx="5967">
                  <c:v>#N/A</c:v>
                </c:pt>
                <c:pt idx="5968">
                  <c:v>#N/A</c:v>
                </c:pt>
                <c:pt idx="5969">
                  <c:v>#N/A</c:v>
                </c:pt>
                <c:pt idx="5970">
                  <c:v>#N/A</c:v>
                </c:pt>
                <c:pt idx="5971">
                  <c:v>#N/A</c:v>
                </c:pt>
                <c:pt idx="5972">
                  <c:v>#N/A</c:v>
                </c:pt>
                <c:pt idx="5973">
                  <c:v>#N/A</c:v>
                </c:pt>
                <c:pt idx="5974">
                  <c:v>#N/A</c:v>
                </c:pt>
                <c:pt idx="5975">
                  <c:v>#N/A</c:v>
                </c:pt>
                <c:pt idx="5976">
                  <c:v>#N/A</c:v>
                </c:pt>
                <c:pt idx="5977">
                  <c:v>#N/A</c:v>
                </c:pt>
                <c:pt idx="5978">
                  <c:v>#N/A</c:v>
                </c:pt>
                <c:pt idx="5979">
                  <c:v>#N/A</c:v>
                </c:pt>
                <c:pt idx="5980">
                  <c:v>#N/A</c:v>
                </c:pt>
                <c:pt idx="5981">
                  <c:v>#N/A</c:v>
                </c:pt>
                <c:pt idx="5982">
                  <c:v>#N/A</c:v>
                </c:pt>
                <c:pt idx="5983">
                  <c:v>#N/A</c:v>
                </c:pt>
                <c:pt idx="5984">
                  <c:v>#N/A</c:v>
                </c:pt>
                <c:pt idx="5985">
                  <c:v>#N/A</c:v>
                </c:pt>
                <c:pt idx="5986">
                  <c:v>#N/A</c:v>
                </c:pt>
                <c:pt idx="5987">
                  <c:v>#N/A</c:v>
                </c:pt>
                <c:pt idx="5988">
                  <c:v>#N/A</c:v>
                </c:pt>
                <c:pt idx="5989">
                  <c:v>#N/A</c:v>
                </c:pt>
                <c:pt idx="5990">
                  <c:v>#N/A</c:v>
                </c:pt>
                <c:pt idx="5991">
                  <c:v>#N/A</c:v>
                </c:pt>
                <c:pt idx="5992">
                  <c:v>#N/A</c:v>
                </c:pt>
                <c:pt idx="5993">
                  <c:v>#N/A</c:v>
                </c:pt>
                <c:pt idx="5994">
                  <c:v>#N/A</c:v>
                </c:pt>
                <c:pt idx="5995">
                  <c:v>#N/A</c:v>
                </c:pt>
                <c:pt idx="5996">
                  <c:v>#N/A</c:v>
                </c:pt>
                <c:pt idx="5997">
                  <c:v>#N/A</c:v>
                </c:pt>
                <c:pt idx="5998">
                  <c:v>#N/A</c:v>
                </c:pt>
                <c:pt idx="5999">
                  <c:v>#N/A</c:v>
                </c:pt>
                <c:pt idx="6000">
                  <c:v>#N/A</c:v>
                </c:pt>
                <c:pt idx="6001">
                  <c:v>#N/A</c:v>
                </c:pt>
                <c:pt idx="6002">
                  <c:v>#N/A</c:v>
                </c:pt>
                <c:pt idx="6003">
                  <c:v>#N/A</c:v>
                </c:pt>
                <c:pt idx="6004">
                  <c:v>#N/A</c:v>
                </c:pt>
                <c:pt idx="6005">
                  <c:v>#N/A</c:v>
                </c:pt>
                <c:pt idx="6006">
                  <c:v>#N/A</c:v>
                </c:pt>
                <c:pt idx="6007">
                  <c:v>#N/A</c:v>
                </c:pt>
                <c:pt idx="6008">
                  <c:v>#N/A</c:v>
                </c:pt>
                <c:pt idx="6009">
                  <c:v>#N/A</c:v>
                </c:pt>
                <c:pt idx="6010">
                  <c:v>#N/A</c:v>
                </c:pt>
                <c:pt idx="6011">
                  <c:v>#N/A</c:v>
                </c:pt>
                <c:pt idx="6012">
                  <c:v>#N/A</c:v>
                </c:pt>
                <c:pt idx="6013">
                  <c:v>#N/A</c:v>
                </c:pt>
                <c:pt idx="6014">
                  <c:v>#N/A</c:v>
                </c:pt>
                <c:pt idx="6015">
                  <c:v>#N/A</c:v>
                </c:pt>
                <c:pt idx="6016">
                  <c:v>#N/A</c:v>
                </c:pt>
                <c:pt idx="6017">
                  <c:v>#N/A</c:v>
                </c:pt>
                <c:pt idx="6018">
                  <c:v>#N/A</c:v>
                </c:pt>
                <c:pt idx="6019">
                  <c:v>#N/A</c:v>
                </c:pt>
                <c:pt idx="6020">
                  <c:v>#N/A</c:v>
                </c:pt>
                <c:pt idx="6021">
                  <c:v>#N/A</c:v>
                </c:pt>
                <c:pt idx="6022">
                  <c:v>#N/A</c:v>
                </c:pt>
                <c:pt idx="6023">
                  <c:v>#N/A</c:v>
                </c:pt>
                <c:pt idx="6024">
                  <c:v>#N/A</c:v>
                </c:pt>
                <c:pt idx="6025">
                  <c:v>#N/A</c:v>
                </c:pt>
                <c:pt idx="6026">
                  <c:v>#N/A</c:v>
                </c:pt>
                <c:pt idx="6027">
                  <c:v>#N/A</c:v>
                </c:pt>
                <c:pt idx="6028">
                  <c:v>#N/A</c:v>
                </c:pt>
                <c:pt idx="6029">
                  <c:v>#N/A</c:v>
                </c:pt>
                <c:pt idx="6030">
                  <c:v>#N/A</c:v>
                </c:pt>
                <c:pt idx="6031">
                  <c:v>#N/A</c:v>
                </c:pt>
                <c:pt idx="6032">
                  <c:v>#N/A</c:v>
                </c:pt>
                <c:pt idx="6033">
                  <c:v>#N/A</c:v>
                </c:pt>
                <c:pt idx="6034">
                  <c:v>#N/A</c:v>
                </c:pt>
                <c:pt idx="6035">
                  <c:v>#N/A</c:v>
                </c:pt>
                <c:pt idx="6036">
                  <c:v>#N/A</c:v>
                </c:pt>
                <c:pt idx="6037">
                  <c:v>#N/A</c:v>
                </c:pt>
                <c:pt idx="6038">
                  <c:v>#N/A</c:v>
                </c:pt>
                <c:pt idx="6039">
                  <c:v>#N/A</c:v>
                </c:pt>
                <c:pt idx="6040">
                  <c:v>#N/A</c:v>
                </c:pt>
                <c:pt idx="6041">
                  <c:v>#N/A</c:v>
                </c:pt>
                <c:pt idx="6042">
                  <c:v>#N/A</c:v>
                </c:pt>
                <c:pt idx="6043">
                  <c:v>#N/A</c:v>
                </c:pt>
                <c:pt idx="6044">
                  <c:v>#N/A</c:v>
                </c:pt>
                <c:pt idx="6045">
                  <c:v>#N/A</c:v>
                </c:pt>
                <c:pt idx="6046">
                  <c:v>#N/A</c:v>
                </c:pt>
                <c:pt idx="6047">
                  <c:v>#N/A</c:v>
                </c:pt>
                <c:pt idx="6048">
                  <c:v>#N/A</c:v>
                </c:pt>
                <c:pt idx="6049">
                  <c:v>#N/A</c:v>
                </c:pt>
                <c:pt idx="6050">
                  <c:v>#N/A</c:v>
                </c:pt>
                <c:pt idx="6051">
                  <c:v>#N/A</c:v>
                </c:pt>
                <c:pt idx="6052">
                  <c:v>#N/A</c:v>
                </c:pt>
                <c:pt idx="6053">
                  <c:v>#N/A</c:v>
                </c:pt>
                <c:pt idx="6054">
                  <c:v>#N/A</c:v>
                </c:pt>
                <c:pt idx="6055">
                  <c:v>#N/A</c:v>
                </c:pt>
                <c:pt idx="6056">
                  <c:v>#N/A</c:v>
                </c:pt>
                <c:pt idx="6057">
                  <c:v>#N/A</c:v>
                </c:pt>
                <c:pt idx="6058">
                  <c:v>#N/A</c:v>
                </c:pt>
                <c:pt idx="6059">
                  <c:v>#N/A</c:v>
                </c:pt>
                <c:pt idx="6060">
                  <c:v>#N/A</c:v>
                </c:pt>
                <c:pt idx="6061">
                  <c:v>#N/A</c:v>
                </c:pt>
                <c:pt idx="6062">
                  <c:v>#N/A</c:v>
                </c:pt>
                <c:pt idx="6063">
                  <c:v>#N/A</c:v>
                </c:pt>
                <c:pt idx="6064">
                  <c:v>#N/A</c:v>
                </c:pt>
                <c:pt idx="6065">
                  <c:v>#N/A</c:v>
                </c:pt>
                <c:pt idx="6066">
                  <c:v>#N/A</c:v>
                </c:pt>
                <c:pt idx="6067">
                  <c:v>#N/A</c:v>
                </c:pt>
                <c:pt idx="6068">
                  <c:v>#N/A</c:v>
                </c:pt>
                <c:pt idx="6069">
                  <c:v>#N/A</c:v>
                </c:pt>
                <c:pt idx="6070">
                  <c:v>#N/A</c:v>
                </c:pt>
                <c:pt idx="6071">
                  <c:v>#N/A</c:v>
                </c:pt>
                <c:pt idx="6072">
                  <c:v>#N/A</c:v>
                </c:pt>
                <c:pt idx="6073">
                  <c:v>#N/A</c:v>
                </c:pt>
                <c:pt idx="6074">
                  <c:v>#N/A</c:v>
                </c:pt>
                <c:pt idx="6075">
                  <c:v>#N/A</c:v>
                </c:pt>
                <c:pt idx="6076">
                  <c:v>#N/A</c:v>
                </c:pt>
                <c:pt idx="6077">
                  <c:v>#N/A</c:v>
                </c:pt>
                <c:pt idx="6078">
                  <c:v>#N/A</c:v>
                </c:pt>
                <c:pt idx="6079">
                  <c:v>#N/A</c:v>
                </c:pt>
                <c:pt idx="6080">
                  <c:v>#N/A</c:v>
                </c:pt>
                <c:pt idx="6081">
                  <c:v>#N/A</c:v>
                </c:pt>
                <c:pt idx="6082">
                  <c:v>#N/A</c:v>
                </c:pt>
                <c:pt idx="6083">
                  <c:v>#N/A</c:v>
                </c:pt>
                <c:pt idx="6084">
                  <c:v>#N/A</c:v>
                </c:pt>
                <c:pt idx="6085">
                  <c:v>#N/A</c:v>
                </c:pt>
                <c:pt idx="6086">
                  <c:v>#N/A</c:v>
                </c:pt>
                <c:pt idx="6087">
                  <c:v>#N/A</c:v>
                </c:pt>
                <c:pt idx="6088">
                  <c:v>#N/A</c:v>
                </c:pt>
                <c:pt idx="6089">
                  <c:v>#N/A</c:v>
                </c:pt>
                <c:pt idx="6090">
                  <c:v>#N/A</c:v>
                </c:pt>
                <c:pt idx="6091">
                  <c:v>#N/A</c:v>
                </c:pt>
                <c:pt idx="6092">
                  <c:v>#N/A</c:v>
                </c:pt>
                <c:pt idx="6093">
                  <c:v>#N/A</c:v>
                </c:pt>
                <c:pt idx="6094">
                  <c:v>#N/A</c:v>
                </c:pt>
                <c:pt idx="6095">
                  <c:v>#N/A</c:v>
                </c:pt>
                <c:pt idx="6096">
                  <c:v>#N/A</c:v>
                </c:pt>
                <c:pt idx="6097">
                  <c:v>#N/A</c:v>
                </c:pt>
                <c:pt idx="6098">
                  <c:v>#N/A</c:v>
                </c:pt>
                <c:pt idx="6099">
                  <c:v>#N/A</c:v>
                </c:pt>
                <c:pt idx="6100">
                  <c:v>#N/A</c:v>
                </c:pt>
                <c:pt idx="6101">
                  <c:v>#N/A</c:v>
                </c:pt>
                <c:pt idx="6102">
                  <c:v>#N/A</c:v>
                </c:pt>
                <c:pt idx="6103">
                  <c:v>#N/A</c:v>
                </c:pt>
                <c:pt idx="6104">
                  <c:v>#N/A</c:v>
                </c:pt>
                <c:pt idx="6105">
                  <c:v>#N/A</c:v>
                </c:pt>
                <c:pt idx="6106">
                  <c:v>#N/A</c:v>
                </c:pt>
                <c:pt idx="6107">
                  <c:v>#N/A</c:v>
                </c:pt>
                <c:pt idx="6108">
                  <c:v>#N/A</c:v>
                </c:pt>
                <c:pt idx="6109">
                  <c:v>#N/A</c:v>
                </c:pt>
                <c:pt idx="6110">
                  <c:v>#N/A</c:v>
                </c:pt>
                <c:pt idx="6111">
                  <c:v>#N/A</c:v>
                </c:pt>
                <c:pt idx="6112">
                  <c:v>#N/A</c:v>
                </c:pt>
                <c:pt idx="6113">
                  <c:v>#N/A</c:v>
                </c:pt>
                <c:pt idx="6114">
                  <c:v>#N/A</c:v>
                </c:pt>
                <c:pt idx="6115">
                  <c:v>#N/A</c:v>
                </c:pt>
                <c:pt idx="6116">
                  <c:v>#N/A</c:v>
                </c:pt>
                <c:pt idx="6117">
                  <c:v>#N/A</c:v>
                </c:pt>
                <c:pt idx="6118">
                  <c:v>#N/A</c:v>
                </c:pt>
                <c:pt idx="6119">
                  <c:v>#N/A</c:v>
                </c:pt>
                <c:pt idx="6120">
                  <c:v>#N/A</c:v>
                </c:pt>
                <c:pt idx="6121">
                  <c:v>#N/A</c:v>
                </c:pt>
                <c:pt idx="6122">
                  <c:v>#N/A</c:v>
                </c:pt>
                <c:pt idx="6123">
                  <c:v>#N/A</c:v>
                </c:pt>
                <c:pt idx="6124">
                  <c:v>#N/A</c:v>
                </c:pt>
                <c:pt idx="6125">
                  <c:v>#N/A</c:v>
                </c:pt>
                <c:pt idx="6126">
                  <c:v>#N/A</c:v>
                </c:pt>
                <c:pt idx="6127">
                  <c:v>#N/A</c:v>
                </c:pt>
                <c:pt idx="6128">
                  <c:v>#N/A</c:v>
                </c:pt>
                <c:pt idx="6129">
                  <c:v>#N/A</c:v>
                </c:pt>
                <c:pt idx="6130">
                  <c:v>#N/A</c:v>
                </c:pt>
                <c:pt idx="6131">
                  <c:v>#N/A</c:v>
                </c:pt>
                <c:pt idx="6132">
                  <c:v>#N/A</c:v>
                </c:pt>
                <c:pt idx="6133">
                  <c:v>#N/A</c:v>
                </c:pt>
                <c:pt idx="6134">
                  <c:v>#N/A</c:v>
                </c:pt>
                <c:pt idx="6135">
                  <c:v>#N/A</c:v>
                </c:pt>
                <c:pt idx="6136">
                  <c:v>#N/A</c:v>
                </c:pt>
                <c:pt idx="6137">
                  <c:v>#N/A</c:v>
                </c:pt>
                <c:pt idx="6138">
                  <c:v>#N/A</c:v>
                </c:pt>
                <c:pt idx="6139">
                  <c:v>#N/A</c:v>
                </c:pt>
                <c:pt idx="6140">
                  <c:v>#N/A</c:v>
                </c:pt>
                <c:pt idx="6141">
                  <c:v>#N/A</c:v>
                </c:pt>
                <c:pt idx="6142">
                  <c:v>#N/A</c:v>
                </c:pt>
                <c:pt idx="6143">
                  <c:v>#N/A</c:v>
                </c:pt>
                <c:pt idx="6144">
                  <c:v>#N/A</c:v>
                </c:pt>
                <c:pt idx="6145">
                  <c:v>#N/A</c:v>
                </c:pt>
                <c:pt idx="6146">
                  <c:v>#N/A</c:v>
                </c:pt>
                <c:pt idx="6147">
                  <c:v>#N/A</c:v>
                </c:pt>
                <c:pt idx="6148">
                  <c:v>#N/A</c:v>
                </c:pt>
                <c:pt idx="6149">
                  <c:v>#N/A</c:v>
                </c:pt>
                <c:pt idx="6150">
                  <c:v>#N/A</c:v>
                </c:pt>
                <c:pt idx="6151">
                  <c:v>#N/A</c:v>
                </c:pt>
                <c:pt idx="6152">
                  <c:v>#N/A</c:v>
                </c:pt>
                <c:pt idx="6153">
                  <c:v>#N/A</c:v>
                </c:pt>
                <c:pt idx="6154">
                  <c:v>#N/A</c:v>
                </c:pt>
                <c:pt idx="6155">
                  <c:v>#N/A</c:v>
                </c:pt>
                <c:pt idx="6156">
                  <c:v>#N/A</c:v>
                </c:pt>
                <c:pt idx="6157">
                  <c:v>#N/A</c:v>
                </c:pt>
                <c:pt idx="6158">
                  <c:v>#N/A</c:v>
                </c:pt>
                <c:pt idx="6159">
                  <c:v>#N/A</c:v>
                </c:pt>
                <c:pt idx="6160">
                  <c:v>#N/A</c:v>
                </c:pt>
                <c:pt idx="6161">
                  <c:v>#N/A</c:v>
                </c:pt>
                <c:pt idx="6162">
                  <c:v>#N/A</c:v>
                </c:pt>
                <c:pt idx="6163">
                  <c:v>#N/A</c:v>
                </c:pt>
                <c:pt idx="6164">
                  <c:v>#N/A</c:v>
                </c:pt>
                <c:pt idx="6165">
                  <c:v>#N/A</c:v>
                </c:pt>
                <c:pt idx="6166">
                  <c:v>#N/A</c:v>
                </c:pt>
                <c:pt idx="6167">
                  <c:v>#N/A</c:v>
                </c:pt>
                <c:pt idx="6168">
                  <c:v>#N/A</c:v>
                </c:pt>
                <c:pt idx="6169">
                  <c:v>#N/A</c:v>
                </c:pt>
                <c:pt idx="6170">
                  <c:v>#N/A</c:v>
                </c:pt>
                <c:pt idx="6171">
                  <c:v>#N/A</c:v>
                </c:pt>
                <c:pt idx="6172">
                  <c:v>#N/A</c:v>
                </c:pt>
                <c:pt idx="6173">
                  <c:v>#N/A</c:v>
                </c:pt>
                <c:pt idx="6174">
                  <c:v>#N/A</c:v>
                </c:pt>
                <c:pt idx="6175">
                  <c:v>#N/A</c:v>
                </c:pt>
                <c:pt idx="6176">
                  <c:v>#N/A</c:v>
                </c:pt>
                <c:pt idx="6177">
                  <c:v>#N/A</c:v>
                </c:pt>
                <c:pt idx="6178">
                  <c:v>#N/A</c:v>
                </c:pt>
                <c:pt idx="6179">
                  <c:v>#N/A</c:v>
                </c:pt>
                <c:pt idx="6180">
                  <c:v>#N/A</c:v>
                </c:pt>
                <c:pt idx="6181">
                  <c:v>#N/A</c:v>
                </c:pt>
                <c:pt idx="6182">
                  <c:v>#N/A</c:v>
                </c:pt>
                <c:pt idx="6183">
                  <c:v>#N/A</c:v>
                </c:pt>
                <c:pt idx="6184">
                  <c:v>#N/A</c:v>
                </c:pt>
                <c:pt idx="6185">
                  <c:v>#N/A</c:v>
                </c:pt>
                <c:pt idx="6186">
                  <c:v>#N/A</c:v>
                </c:pt>
                <c:pt idx="6187">
                  <c:v>#N/A</c:v>
                </c:pt>
                <c:pt idx="6188">
                  <c:v>#N/A</c:v>
                </c:pt>
                <c:pt idx="6189">
                  <c:v>#N/A</c:v>
                </c:pt>
                <c:pt idx="6190">
                  <c:v>#N/A</c:v>
                </c:pt>
                <c:pt idx="6191">
                  <c:v>#N/A</c:v>
                </c:pt>
                <c:pt idx="6192">
                  <c:v>#N/A</c:v>
                </c:pt>
                <c:pt idx="6193">
                  <c:v>#N/A</c:v>
                </c:pt>
                <c:pt idx="6194">
                  <c:v>#N/A</c:v>
                </c:pt>
                <c:pt idx="6195">
                  <c:v>#N/A</c:v>
                </c:pt>
                <c:pt idx="6196">
                  <c:v>#N/A</c:v>
                </c:pt>
                <c:pt idx="6197">
                  <c:v>#N/A</c:v>
                </c:pt>
                <c:pt idx="6198">
                  <c:v>#N/A</c:v>
                </c:pt>
                <c:pt idx="6199">
                  <c:v>#N/A</c:v>
                </c:pt>
                <c:pt idx="6200">
                  <c:v>#N/A</c:v>
                </c:pt>
                <c:pt idx="6201">
                  <c:v>#N/A</c:v>
                </c:pt>
                <c:pt idx="6202">
                  <c:v>#N/A</c:v>
                </c:pt>
                <c:pt idx="6203">
                  <c:v>#N/A</c:v>
                </c:pt>
                <c:pt idx="6204">
                  <c:v>#N/A</c:v>
                </c:pt>
                <c:pt idx="6205">
                  <c:v>#N/A</c:v>
                </c:pt>
                <c:pt idx="6206">
                  <c:v>#N/A</c:v>
                </c:pt>
                <c:pt idx="6207">
                  <c:v>#N/A</c:v>
                </c:pt>
                <c:pt idx="6208">
                  <c:v>#N/A</c:v>
                </c:pt>
                <c:pt idx="6209">
                  <c:v>#N/A</c:v>
                </c:pt>
                <c:pt idx="6210">
                  <c:v>#N/A</c:v>
                </c:pt>
                <c:pt idx="6211">
                  <c:v>#N/A</c:v>
                </c:pt>
                <c:pt idx="6212">
                  <c:v>#N/A</c:v>
                </c:pt>
                <c:pt idx="6213">
                  <c:v>#N/A</c:v>
                </c:pt>
                <c:pt idx="6214">
                  <c:v>#N/A</c:v>
                </c:pt>
                <c:pt idx="6215">
                  <c:v>#N/A</c:v>
                </c:pt>
                <c:pt idx="6216">
                  <c:v>#N/A</c:v>
                </c:pt>
                <c:pt idx="6217">
                  <c:v>#N/A</c:v>
                </c:pt>
                <c:pt idx="6218">
                  <c:v>#N/A</c:v>
                </c:pt>
                <c:pt idx="6219">
                  <c:v>#N/A</c:v>
                </c:pt>
                <c:pt idx="6220">
                  <c:v>#N/A</c:v>
                </c:pt>
                <c:pt idx="6221">
                  <c:v>#N/A</c:v>
                </c:pt>
                <c:pt idx="6222">
                  <c:v>#N/A</c:v>
                </c:pt>
                <c:pt idx="6223">
                  <c:v>#N/A</c:v>
                </c:pt>
                <c:pt idx="6224">
                  <c:v>#N/A</c:v>
                </c:pt>
                <c:pt idx="6225">
                  <c:v>#N/A</c:v>
                </c:pt>
                <c:pt idx="6226">
                  <c:v>#N/A</c:v>
                </c:pt>
                <c:pt idx="6227">
                  <c:v>#N/A</c:v>
                </c:pt>
                <c:pt idx="6228">
                  <c:v>#N/A</c:v>
                </c:pt>
                <c:pt idx="6229">
                  <c:v>#N/A</c:v>
                </c:pt>
                <c:pt idx="6230">
                  <c:v>#N/A</c:v>
                </c:pt>
                <c:pt idx="6231">
                  <c:v>#N/A</c:v>
                </c:pt>
                <c:pt idx="6232">
                  <c:v>#N/A</c:v>
                </c:pt>
                <c:pt idx="6233">
                  <c:v>#N/A</c:v>
                </c:pt>
                <c:pt idx="6234">
                  <c:v>#N/A</c:v>
                </c:pt>
                <c:pt idx="6235">
                  <c:v>#N/A</c:v>
                </c:pt>
                <c:pt idx="6236">
                  <c:v>#N/A</c:v>
                </c:pt>
                <c:pt idx="6237">
                  <c:v>#N/A</c:v>
                </c:pt>
                <c:pt idx="6238">
                  <c:v>#N/A</c:v>
                </c:pt>
                <c:pt idx="6239">
                  <c:v>#N/A</c:v>
                </c:pt>
                <c:pt idx="6240">
                  <c:v>#N/A</c:v>
                </c:pt>
                <c:pt idx="6241">
                  <c:v>#N/A</c:v>
                </c:pt>
                <c:pt idx="6242">
                  <c:v>#N/A</c:v>
                </c:pt>
                <c:pt idx="6243">
                  <c:v>#N/A</c:v>
                </c:pt>
                <c:pt idx="6244">
                  <c:v>#N/A</c:v>
                </c:pt>
                <c:pt idx="6245">
                  <c:v>#N/A</c:v>
                </c:pt>
                <c:pt idx="6246">
                  <c:v>#N/A</c:v>
                </c:pt>
                <c:pt idx="6247">
                  <c:v>#N/A</c:v>
                </c:pt>
                <c:pt idx="6248">
                  <c:v>#N/A</c:v>
                </c:pt>
                <c:pt idx="6249">
                  <c:v>#N/A</c:v>
                </c:pt>
                <c:pt idx="6250">
                  <c:v>#N/A</c:v>
                </c:pt>
                <c:pt idx="6251">
                  <c:v>#N/A</c:v>
                </c:pt>
                <c:pt idx="6252">
                  <c:v>#N/A</c:v>
                </c:pt>
                <c:pt idx="6253">
                  <c:v>#N/A</c:v>
                </c:pt>
                <c:pt idx="6254">
                  <c:v>#N/A</c:v>
                </c:pt>
                <c:pt idx="6255">
                  <c:v>#N/A</c:v>
                </c:pt>
                <c:pt idx="6256">
                  <c:v>#N/A</c:v>
                </c:pt>
                <c:pt idx="6257">
                  <c:v>#N/A</c:v>
                </c:pt>
                <c:pt idx="6258">
                  <c:v>#N/A</c:v>
                </c:pt>
                <c:pt idx="6259">
                  <c:v>#N/A</c:v>
                </c:pt>
                <c:pt idx="6260">
                  <c:v>#N/A</c:v>
                </c:pt>
                <c:pt idx="6261">
                  <c:v>#N/A</c:v>
                </c:pt>
                <c:pt idx="6262">
                  <c:v>#N/A</c:v>
                </c:pt>
                <c:pt idx="6263">
                  <c:v>#N/A</c:v>
                </c:pt>
                <c:pt idx="6264">
                  <c:v>#N/A</c:v>
                </c:pt>
                <c:pt idx="6265">
                  <c:v>#N/A</c:v>
                </c:pt>
                <c:pt idx="6266">
                  <c:v>#N/A</c:v>
                </c:pt>
                <c:pt idx="6267">
                  <c:v>#N/A</c:v>
                </c:pt>
                <c:pt idx="6268">
                  <c:v>#N/A</c:v>
                </c:pt>
                <c:pt idx="6269">
                  <c:v>#N/A</c:v>
                </c:pt>
                <c:pt idx="6270">
                  <c:v>#N/A</c:v>
                </c:pt>
                <c:pt idx="6271">
                  <c:v>#N/A</c:v>
                </c:pt>
                <c:pt idx="6272">
                  <c:v>#N/A</c:v>
                </c:pt>
                <c:pt idx="6273">
                  <c:v>#N/A</c:v>
                </c:pt>
                <c:pt idx="6274">
                  <c:v>#N/A</c:v>
                </c:pt>
                <c:pt idx="6275">
                  <c:v>#N/A</c:v>
                </c:pt>
                <c:pt idx="6276">
                  <c:v>#N/A</c:v>
                </c:pt>
                <c:pt idx="6277">
                  <c:v>#N/A</c:v>
                </c:pt>
                <c:pt idx="6278">
                  <c:v>#N/A</c:v>
                </c:pt>
                <c:pt idx="6279">
                  <c:v>#N/A</c:v>
                </c:pt>
                <c:pt idx="6280">
                  <c:v>#N/A</c:v>
                </c:pt>
                <c:pt idx="6281">
                  <c:v>#N/A</c:v>
                </c:pt>
                <c:pt idx="6282">
                  <c:v>#N/A</c:v>
                </c:pt>
                <c:pt idx="6283">
                  <c:v>#N/A</c:v>
                </c:pt>
                <c:pt idx="6284">
                  <c:v>#N/A</c:v>
                </c:pt>
                <c:pt idx="6285">
                  <c:v>#N/A</c:v>
                </c:pt>
                <c:pt idx="6286">
                  <c:v>#N/A</c:v>
                </c:pt>
                <c:pt idx="6287">
                  <c:v>#N/A</c:v>
                </c:pt>
                <c:pt idx="6288">
                  <c:v>#N/A</c:v>
                </c:pt>
                <c:pt idx="6289">
                  <c:v>#N/A</c:v>
                </c:pt>
                <c:pt idx="6290">
                  <c:v>#N/A</c:v>
                </c:pt>
                <c:pt idx="6291">
                  <c:v>#N/A</c:v>
                </c:pt>
                <c:pt idx="6292">
                  <c:v>#N/A</c:v>
                </c:pt>
                <c:pt idx="6293">
                  <c:v>#N/A</c:v>
                </c:pt>
                <c:pt idx="6294">
                  <c:v>#N/A</c:v>
                </c:pt>
                <c:pt idx="6295">
                  <c:v>#N/A</c:v>
                </c:pt>
                <c:pt idx="6296">
                  <c:v>#N/A</c:v>
                </c:pt>
                <c:pt idx="6297">
                  <c:v>#N/A</c:v>
                </c:pt>
                <c:pt idx="6298">
                  <c:v>#N/A</c:v>
                </c:pt>
                <c:pt idx="6299">
                  <c:v>#N/A</c:v>
                </c:pt>
                <c:pt idx="6300">
                  <c:v>#N/A</c:v>
                </c:pt>
                <c:pt idx="6301">
                  <c:v>#N/A</c:v>
                </c:pt>
                <c:pt idx="6302">
                  <c:v>#N/A</c:v>
                </c:pt>
                <c:pt idx="6303">
                  <c:v>#N/A</c:v>
                </c:pt>
                <c:pt idx="6304">
                  <c:v>#N/A</c:v>
                </c:pt>
                <c:pt idx="6305">
                  <c:v>#N/A</c:v>
                </c:pt>
                <c:pt idx="6306">
                  <c:v>#N/A</c:v>
                </c:pt>
                <c:pt idx="6307">
                  <c:v>#N/A</c:v>
                </c:pt>
                <c:pt idx="6308">
                  <c:v>#N/A</c:v>
                </c:pt>
                <c:pt idx="6309">
                  <c:v>#N/A</c:v>
                </c:pt>
                <c:pt idx="6310">
                  <c:v>#N/A</c:v>
                </c:pt>
                <c:pt idx="6311">
                  <c:v>#N/A</c:v>
                </c:pt>
                <c:pt idx="6312">
                  <c:v>#N/A</c:v>
                </c:pt>
                <c:pt idx="6313">
                  <c:v>#N/A</c:v>
                </c:pt>
                <c:pt idx="6314">
                  <c:v>#N/A</c:v>
                </c:pt>
                <c:pt idx="6315">
                  <c:v>#N/A</c:v>
                </c:pt>
                <c:pt idx="6316">
                  <c:v>#N/A</c:v>
                </c:pt>
                <c:pt idx="6317">
                  <c:v>#N/A</c:v>
                </c:pt>
                <c:pt idx="6318">
                  <c:v>#N/A</c:v>
                </c:pt>
                <c:pt idx="6319">
                  <c:v>#N/A</c:v>
                </c:pt>
                <c:pt idx="6320">
                  <c:v>#N/A</c:v>
                </c:pt>
                <c:pt idx="6321">
                  <c:v>#N/A</c:v>
                </c:pt>
                <c:pt idx="6322">
                  <c:v>#N/A</c:v>
                </c:pt>
                <c:pt idx="6323">
                  <c:v>#N/A</c:v>
                </c:pt>
                <c:pt idx="6324">
                  <c:v>#N/A</c:v>
                </c:pt>
                <c:pt idx="6325">
                  <c:v>#N/A</c:v>
                </c:pt>
                <c:pt idx="6326">
                  <c:v>#N/A</c:v>
                </c:pt>
                <c:pt idx="6327">
                  <c:v>#N/A</c:v>
                </c:pt>
                <c:pt idx="6328">
                  <c:v>#N/A</c:v>
                </c:pt>
                <c:pt idx="6329">
                  <c:v>#N/A</c:v>
                </c:pt>
                <c:pt idx="6330">
                  <c:v>#N/A</c:v>
                </c:pt>
                <c:pt idx="6331">
                  <c:v>#N/A</c:v>
                </c:pt>
                <c:pt idx="6332">
                  <c:v>#N/A</c:v>
                </c:pt>
                <c:pt idx="6333">
                  <c:v>#N/A</c:v>
                </c:pt>
                <c:pt idx="6334">
                  <c:v>#N/A</c:v>
                </c:pt>
                <c:pt idx="6335">
                  <c:v>#N/A</c:v>
                </c:pt>
                <c:pt idx="6336">
                  <c:v>#N/A</c:v>
                </c:pt>
                <c:pt idx="6337">
                  <c:v>#N/A</c:v>
                </c:pt>
                <c:pt idx="6338">
                  <c:v>#N/A</c:v>
                </c:pt>
                <c:pt idx="6339">
                  <c:v>#N/A</c:v>
                </c:pt>
                <c:pt idx="6340">
                  <c:v>#N/A</c:v>
                </c:pt>
                <c:pt idx="6341">
                  <c:v>#N/A</c:v>
                </c:pt>
                <c:pt idx="6342">
                  <c:v>#N/A</c:v>
                </c:pt>
                <c:pt idx="6343">
                  <c:v>#N/A</c:v>
                </c:pt>
                <c:pt idx="6344">
                  <c:v>#N/A</c:v>
                </c:pt>
                <c:pt idx="6345">
                  <c:v>#N/A</c:v>
                </c:pt>
                <c:pt idx="6346">
                  <c:v>#N/A</c:v>
                </c:pt>
                <c:pt idx="6347">
                  <c:v>#N/A</c:v>
                </c:pt>
                <c:pt idx="6348">
                  <c:v>#N/A</c:v>
                </c:pt>
                <c:pt idx="6349">
                  <c:v>#N/A</c:v>
                </c:pt>
                <c:pt idx="6350">
                  <c:v>#N/A</c:v>
                </c:pt>
                <c:pt idx="6351">
                  <c:v>#N/A</c:v>
                </c:pt>
                <c:pt idx="6352">
                  <c:v>#N/A</c:v>
                </c:pt>
                <c:pt idx="6353">
                  <c:v>#N/A</c:v>
                </c:pt>
                <c:pt idx="6354">
                  <c:v>#N/A</c:v>
                </c:pt>
                <c:pt idx="6355">
                  <c:v>#N/A</c:v>
                </c:pt>
                <c:pt idx="6356">
                  <c:v>#N/A</c:v>
                </c:pt>
                <c:pt idx="6357">
                  <c:v>#N/A</c:v>
                </c:pt>
                <c:pt idx="6358">
                  <c:v>#N/A</c:v>
                </c:pt>
                <c:pt idx="6359">
                  <c:v>#N/A</c:v>
                </c:pt>
                <c:pt idx="6360">
                  <c:v>#N/A</c:v>
                </c:pt>
                <c:pt idx="6361">
                  <c:v>#N/A</c:v>
                </c:pt>
                <c:pt idx="6362">
                  <c:v>#N/A</c:v>
                </c:pt>
                <c:pt idx="6363">
                  <c:v>#N/A</c:v>
                </c:pt>
                <c:pt idx="6364">
                  <c:v>#N/A</c:v>
                </c:pt>
                <c:pt idx="6365">
                  <c:v>#N/A</c:v>
                </c:pt>
                <c:pt idx="6366">
                  <c:v>#N/A</c:v>
                </c:pt>
                <c:pt idx="6367">
                  <c:v>#N/A</c:v>
                </c:pt>
                <c:pt idx="6368">
                  <c:v>#N/A</c:v>
                </c:pt>
                <c:pt idx="6369">
                  <c:v>#N/A</c:v>
                </c:pt>
                <c:pt idx="6370">
                  <c:v>#N/A</c:v>
                </c:pt>
                <c:pt idx="6371">
                  <c:v>#N/A</c:v>
                </c:pt>
                <c:pt idx="6372">
                  <c:v>#N/A</c:v>
                </c:pt>
                <c:pt idx="6373">
                  <c:v>#N/A</c:v>
                </c:pt>
                <c:pt idx="6374">
                  <c:v>#N/A</c:v>
                </c:pt>
                <c:pt idx="6375">
                  <c:v>#N/A</c:v>
                </c:pt>
                <c:pt idx="6376">
                  <c:v>#N/A</c:v>
                </c:pt>
                <c:pt idx="6377">
                  <c:v>#N/A</c:v>
                </c:pt>
                <c:pt idx="6378">
                  <c:v>#N/A</c:v>
                </c:pt>
                <c:pt idx="6379">
                  <c:v>#N/A</c:v>
                </c:pt>
                <c:pt idx="6380">
                  <c:v>#N/A</c:v>
                </c:pt>
                <c:pt idx="6381">
                  <c:v>#N/A</c:v>
                </c:pt>
                <c:pt idx="6382">
                  <c:v>#N/A</c:v>
                </c:pt>
                <c:pt idx="6383">
                  <c:v>#N/A</c:v>
                </c:pt>
                <c:pt idx="6384">
                  <c:v>#N/A</c:v>
                </c:pt>
                <c:pt idx="6385">
                  <c:v>#N/A</c:v>
                </c:pt>
                <c:pt idx="6386">
                  <c:v>#N/A</c:v>
                </c:pt>
                <c:pt idx="6387">
                  <c:v>#N/A</c:v>
                </c:pt>
                <c:pt idx="6388">
                  <c:v>#N/A</c:v>
                </c:pt>
                <c:pt idx="6389">
                  <c:v>#N/A</c:v>
                </c:pt>
                <c:pt idx="6390">
                  <c:v>#N/A</c:v>
                </c:pt>
                <c:pt idx="6391">
                  <c:v>#N/A</c:v>
                </c:pt>
                <c:pt idx="6392">
                  <c:v>#N/A</c:v>
                </c:pt>
                <c:pt idx="6393">
                  <c:v>#N/A</c:v>
                </c:pt>
                <c:pt idx="6394">
                  <c:v>#N/A</c:v>
                </c:pt>
                <c:pt idx="6395">
                  <c:v>#N/A</c:v>
                </c:pt>
                <c:pt idx="6396">
                  <c:v>#N/A</c:v>
                </c:pt>
                <c:pt idx="6397">
                  <c:v>#N/A</c:v>
                </c:pt>
                <c:pt idx="6398">
                  <c:v>#N/A</c:v>
                </c:pt>
                <c:pt idx="6399">
                  <c:v>#N/A</c:v>
                </c:pt>
                <c:pt idx="6400">
                  <c:v>#N/A</c:v>
                </c:pt>
                <c:pt idx="6401">
                  <c:v>#N/A</c:v>
                </c:pt>
                <c:pt idx="6402">
                  <c:v>#N/A</c:v>
                </c:pt>
                <c:pt idx="6403">
                  <c:v>#N/A</c:v>
                </c:pt>
                <c:pt idx="6404">
                  <c:v>#N/A</c:v>
                </c:pt>
                <c:pt idx="6405">
                  <c:v>#N/A</c:v>
                </c:pt>
                <c:pt idx="6406">
                  <c:v>#N/A</c:v>
                </c:pt>
                <c:pt idx="6407">
                  <c:v>#N/A</c:v>
                </c:pt>
                <c:pt idx="6408">
                  <c:v>#N/A</c:v>
                </c:pt>
                <c:pt idx="6409">
                  <c:v>#N/A</c:v>
                </c:pt>
                <c:pt idx="6410">
                  <c:v>#N/A</c:v>
                </c:pt>
                <c:pt idx="6411">
                  <c:v>#N/A</c:v>
                </c:pt>
                <c:pt idx="6412">
                  <c:v>#N/A</c:v>
                </c:pt>
                <c:pt idx="6413">
                  <c:v>#N/A</c:v>
                </c:pt>
                <c:pt idx="6414">
                  <c:v>#N/A</c:v>
                </c:pt>
                <c:pt idx="6415">
                  <c:v>#N/A</c:v>
                </c:pt>
                <c:pt idx="6416">
                  <c:v>#N/A</c:v>
                </c:pt>
                <c:pt idx="6417">
                  <c:v>#N/A</c:v>
                </c:pt>
                <c:pt idx="6418">
                  <c:v>#N/A</c:v>
                </c:pt>
                <c:pt idx="6419">
                  <c:v>#N/A</c:v>
                </c:pt>
                <c:pt idx="6420">
                  <c:v>#N/A</c:v>
                </c:pt>
                <c:pt idx="6421">
                  <c:v>#N/A</c:v>
                </c:pt>
                <c:pt idx="6422">
                  <c:v>#N/A</c:v>
                </c:pt>
                <c:pt idx="6423">
                  <c:v>#N/A</c:v>
                </c:pt>
                <c:pt idx="6424">
                  <c:v>#N/A</c:v>
                </c:pt>
                <c:pt idx="6425">
                  <c:v>#N/A</c:v>
                </c:pt>
                <c:pt idx="6426">
                  <c:v>#N/A</c:v>
                </c:pt>
                <c:pt idx="6427">
                  <c:v>#N/A</c:v>
                </c:pt>
                <c:pt idx="6428">
                  <c:v>#N/A</c:v>
                </c:pt>
                <c:pt idx="6429">
                  <c:v>#N/A</c:v>
                </c:pt>
                <c:pt idx="6430">
                  <c:v>#N/A</c:v>
                </c:pt>
                <c:pt idx="6431">
                  <c:v>#N/A</c:v>
                </c:pt>
                <c:pt idx="6432">
                  <c:v>#N/A</c:v>
                </c:pt>
                <c:pt idx="6433">
                  <c:v>#N/A</c:v>
                </c:pt>
                <c:pt idx="6434">
                  <c:v>#N/A</c:v>
                </c:pt>
                <c:pt idx="6435">
                  <c:v>#N/A</c:v>
                </c:pt>
                <c:pt idx="6436">
                  <c:v>#N/A</c:v>
                </c:pt>
                <c:pt idx="6437">
                  <c:v>#N/A</c:v>
                </c:pt>
                <c:pt idx="6438">
                  <c:v>#N/A</c:v>
                </c:pt>
                <c:pt idx="6439">
                  <c:v>#N/A</c:v>
                </c:pt>
                <c:pt idx="6440">
                  <c:v>#N/A</c:v>
                </c:pt>
                <c:pt idx="6441">
                  <c:v>#N/A</c:v>
                </c:pt>
                <c:pt idx="6442">
                  <c:v>#N/A</c:v>
                </c:pt>
                <c:pt idx="6443">
                  <c:v>#N/A</c:v>
                </c:pt>
                <c:pt idx="6444">
                  <c:v>#N/A</c:v>
                </c:pt>
                <c:pt idx="6445">
                  <c:v>#N/A</c:v>
                </c:pt>
                <c:pt idx="6446">
                  <c:v>#N/A</c:v>
                </c:pt>
                <c:pt idx="6447">
                  <c:v>#N/A</c:v>
                </c:pt>
                <c:pt idx="6448">
                  <c:v>#N/A</c:v>
                </c:pt>
                <c:pt idx="6449">
                  <c:v>#N/A</c:v>
                </c:pt>
                <c:pt idx="6450">
                  <c:v>#N/A</c:v>
                </c:pt>
                <c:pt idx="6451">
                  <c:v>#N/A</c:v>
                </c:pt>
                <c:pt idx="6452">
                  <c:v>#N/A</c:v>
                </c:pt>
                <c:pt idx="6453">
                  <c:v>#N/A</c:v>
                </c:pt>
                <c:pt idx="6454">
                  <c:v>#N/A</c:v>
                </c:pt>
                <c:pt idx="6455">
                  <c:v>#N/A</c:v>
                </c:pt>
                <c:pt idx="6456">
                  <c:v>#N/A</c:v>
                </c:pt>
                <c:pt idx="6457">
                  <c:v>#N/A</c:v>
                </c:pt>
                <c:pt idx="6458">
                  <c:v>#N/A</c:v>
                </c:pt>
                <c:pt idx="6459">
                  <c:v>#N/A</c:v>
                </c:pt>
                <c:pt idx="6460">
                  <c:v>#N/A</c:v>
                </c:pt>
                <c:pt idx="6461">
                  <c:v>#N/A</c:v>
                </c:pt>
                <c:pt idx="6462">
                  <c:v>#N/A</c:v>
                </c:pt>
                <c:pt idx="6463">
                  <c:v>#N/A</c:v>
                </c:pt>
                <c:pt idx="6464">
                  <c:v>#N/A</c:v>
                </c:pt>
                <c:pt idx="6465">
                  <c:v>#N/A</c:v>
                </c:pt>
                <c:pt idx="6466">
                  <c:v>#N/A</c:v>
                </c:pt>
                <c:pt idx="6467">
                  <c:v>#N/A</c:v>
                </c:pt>
                <c:pt idx="6468">
                  <c:v>#N/A</c:v>
                </c:pt>
                <c:pt idx="6469">
                  <c:v>#N/A</c:v>
                </c:pt>
                <c:pt idx="6470">
                  <c:v>#N/A</c:v>
                </c:pt>
                <c:pt idx="6471">
                  <c:v>#N/A</c:v>
                </c:pt>
                <c:pt idx="6472">
                  <c:v>#N/A</c:v>
                </c:pt>
                <c:pt idx="6473">
                  <c:v>#N/A</c:v>
                </c:pt>
                <c:pt idx="6474">
                  <c:v>#N/A</c:v>
                </c:pt>
                <c:pt idx="6475">
                  <c:v>#N/A</c:v>
                </c:pt>
                <c:pt idx="6476">
                  <c:v>#N/A</c:v>
                </c:pt>
                <c:pt idx="6477">
                  <c:v>#N/A</c:v>
                </c:pt>
                <c:pt idx="6478">
                  <c:v>#N/A</c:v>
                </c:pt>
                <c:pt idx="6479">
                  <c:v>#N/A</c:v>
                </c:pt>
                <c:pt idx="6480">
                  <c:v>#N/A</c:v>
                </c:pt>
                <c:pt idx="6481">
                  <c:v>#N/A</c:v>
                </c:pt>
                <c:pt idx="6482">
                  <c:v>#N/A</c:v>
                </c:pt>
                <c:pt idx="6483">
                  <c:v>#N/A</c:v>
                </c:pt>
                <c:pt idx="6484">
                  <c:v>#N/A</c:v>
                </c:pt>
                <c:pt idx="6485">
                  <c:v>#N/A</c:v>
                </c:pt>
                <c:pt idx="6486">
                  <c:v>#N/A</c:v>
                </c:pt>
                <c:pt idx="6487">
                  <c:v>#N/A</c:v>
                </c:pt>
                <c:pt idx="6488">
                  <c:v>#N/A</c:v>
                </c:pt>
                <c:pt idx="6489">
                  <c:v>#N/A</c:v>
                </c:pt>
                <c:pt idx="6490">
                  <c:v>#N/A</c:v>
                </c:pt>
                <c:pt idx="6491">
                  <c:v>#N/A</c:v>
                </c:pt>
                <c:pt idx="6492">
                  <c:v>#N/A</c:v>
                </c:pt>
                <c:pt idx="6493">
                  <c:v>#N/A</c:v>
                </c:pt>
                <c:pt idx="6494">
                  <c:v>#N/A</c:v>
                </c:pt>
                <c:pt idx="6495">
                  <c:v>#N/A</c:v>
                </c:pt>
                <c:pt idx="6496">
                  <c:v>#N/A</c:v>
                </c:pt>
                <c:pt idx="6497">
                  <c:v>#N/A</c:v>
                </c:pt>
                <c:pt idx="6498">
                  <c:v>#N/A</c:v>
                </c:pt>
                <c:pt idx="6499">
                  <c:v>#N/A</c:v>
                </c:pt>
                <c:pt idx="6500">
                  <c:v>#N/A</c:v>
                </c:pt>
                <c:pt idx="6501">
                  <c:v>#N/A</c:v>
                </c:pt>
                <c:pt idx="6502">
                  <c:v>#N/A</c:v>
                </c:pt>
                <c:pt idx="6503">
                  <c:v>#N/A</c:v>
                </c:pt>
                <c:pt idx="6504">
                  <c:v>#N/A</c:v>
                </c:pt>
                <c:pt idx="6505">
                  <c:v>#N/A</c:v>
                </c:pt>
                <c:pt idx="6506">
                  <c:v>#N/A</c:v>
                </c:pt>
                <c:pt idx="6507">
                  <c:v>#N/A</c:v>
                </c:pt>
                <c:pt idx="6508">
                  <c:v>#N/A</c:v>
                </c:pt>
                <c:pt idx="6509">
                  <c:v>#N/A</c:v>
                </c:pt>
                <c:pt idx="6510">
                  <c:v>#N/A</c:v>
                </c:pt>
                <c:pt idx="6511">
                  <c:v>#N/A</c:v>
                </c:pt>
                <c:pt idx="6512">
                  <c:v>#N/A</c:v>
                </c:pt>
                <c:pt idx="6513">
                  <c:v>#N/A</c:v>
                </c:pt>
                <c:pt idx="6514">
                  <c:v>#N/A</c:v>
                </c:pt>
                <c:pt idx="6515">
                  <c:v>#N/A</c:v>
                </c:pt>
                <c:pt idx="6516">
                  <c:v>#N/A</c:v>
                </c:pt>
                <c:pt idx="6517">
                  <c:v>#N/A</c:v>
                </c:pt>
                <c:pt idx="6518">
                  <c:v>#N/A</c:v>
                </c:pt>
                <c:pt idx="6519">
                  <c:v>#N/A</c:v>
                </c:pt>
                <c:pt idx="6520">
                  <c:v>#N/A</c:v>
                </c:pt>
                <c:pt idx="6521">
                  <c:v>#N/A</c:v>
                </c:pt>
                <c:pt idx="6522">
                  <c:v>#N/A</c:v>
                </c:pt>
                <c:pt idx="6523">
                  <c:v>#N/A</c:v>
                </c:pt>
                <c:pt idx="6524">
                  <c:v>#N/A</c:v>
                </c:pt>
                <c:pt idx="6525">
                  <c:v>#N/A</c:v>
                </c:pt>
                <c:pt idx="6526">
                  <c:v>#N/A</c:v>
                </c:pt>
                <c:pt idx="6527">
                  <c:v>#N/A</c:v>
                </c:pt>
                <c:pt idx="6528">
                  <c:v>#N/A</c:v>
                </c:pt>
                <c:pt idx="6529">
                  <c:v>#N/A</c:v>
                </c:pt>
                <c:pt idx="6530">
                  <c:v>#N/A</c:v>
                </c:pt>
                <c:pt idx="6531">
                  <c:v>#N/A</c:v>
                </c:pt>
                <c:pt idx="6532">
                  <c:v>#N/A</c:v>
                </c:pt>
                <c:pt idx="6533">
                  <c:v>#N/A</c:v>
                </c:pt>
                <c:pt idx="6534">
                  <c:v>#N/A</c:v>
                </c:pt>
                <c:pt idx="6535">
                  <c:v>#N/A</c:v>
                </c:pt>
                <c:pt idx="6536">
                  <c:v>#N/A</c:v>
                </c:pt>
                <c:pt idx="6537">
                  <c:v>#N/A</c:v>
                </c:pt>
                <c:pt idx="6538">
                  <c:v>#N/A</c:v>
                </c:pt>
                <c:pt idx="6539">
                  <c:v>#N/A</c:v>
                </c:pt>
                <c:pt idx="6540">
                  <c:v>#N/A</c:v>
                </c:pt>
                <c:pt idx="6541">
                  <c:v>#N/A</c:v>
                </c:pt>
                <c:pt idx="6542">
                  <c:v>#N/A</c:v>
                </c:pt>
                <c:pt idx="6543">
                  <c:v>#N/A</c:v>
                </c:pt>
                <c:pt idx="6544">
                  <c:v>#N/A</c:v>
                </c:pt>
                <c:pt idx="6545">
                  <c:v>#N/A</c:v>
                </c:pt>
                <c:pt idx="6546">
                  <c:v>#N/A</c:v>
                </c:pt>
                <c:pt idx="6547">
                  <c:v>#N/A</c:v>
                </c:pt>
                <c:pt idx="6548">
                  <c:v>#N/A</c:v>
                </c:pt>
                <c:pt idx="6549">
                  <c:v>#N/A</c:v>
                </c:pt>
                <c:pt idx="6550">
                  <c:v>#N/A</c:v>
                </c:pt>
                <c:pt idx="6551">
                  <c:v>#N/A</c:v>
                </c:pt>
                <c:pt idx="6552">
                  <c:v>#N/A</c:v>
                </c:pt>
                <c:pt idx="6553">
                  <c:v>#N/A</c:v>
                </c:pt>
                <c:pt idx="6554">
                  <c:v>#N/A</c:v>
                </c:pt>
                <c:pt idx="6555">
                  <c:v>#N/A</c:v>
                </c:pt>
                <c:pt idx="6556">
                  <c:v>#N/A</c:v>
                </c:pt>
                <c:pt idx="6557">
                  <c:v>#N/A</c:v>
                </c:pt>
                <c:pt idx="6558">
                  <c:v>#N/A</c:v>
                </c:pt>
                <c:pt idx="6559">
                  <c:v>#N/A</c:v>
                </c:pt>
                <c:pt idx="6560">
                  <c:v>#N/A</c:v>
                </c:pt>
                <c:pt idx="6561">
                  <c:v>#N/A</c:v>
                </c:pt>
                <c:pt idx="6562">
                  <c:v>#N/A</c:v>
                </c:pt>
                <c:pt idx="6563">
                  <c:v>#N/A</c:v>
                </c:pt>
                <c:pt idx="6564">
                  <c:v>#N/A</c:v>
                </c:pt>
                <c:pt idx="6565">
                  <c:v>#N/A</c:v>
                </c:pt>
                <c:pt idx="6566">
                  <c:v>#N/A</c:v>
                </c:pt>
                <c:pt idx="6567">
                  <c:v>#N/A</c:v>
                </c:pt>
                <c:pt idx="6568">
                  <c:v>#N/A</c:v>
                </c:pt>
                <c:pt idx="6569">
                  <c:v>#N/A</c:v>
                </c:pt>
                <c:pt idx="6570">
                  <c:v>#N/A</c:v>
                </c:pt>
                <c:pt idx="6571">
                  <c:v>#N/A</c:v>
                </c:pt>
                <c:pt idx="6572">
                  <c:v>#N/A</c:v>
                </c:pt>
                <c:pt idx="6573">
                  <c:v>#N/A</c:v>
                </c:pt>
                <c:pt idx="6574">
                  <c:v>#N/A</c:v>
                </c:pt>
                <c:pt idx="6575">
                  <c:v>#N/A</c:v>
                </c:pt>
                <c:pt idx="6576">
                  <c:v>#N/A</c:v>
                </c:pt>
                <c:pt idx="6577">
                  <c:v>#N/A</c:v>
                </c:pt>
                <c:pt idx="6578">
                  <c:v>#N/A</c:v>
                </c:pt>
                <c:pt idx="6579">
                  <c:v>#N/A</c:v>
                </c:pt>
                <c:pt idx="6580">
                  <c:v>#N/A</c:v>
                </c:pt>
                <c:pt idx="6581">
                  <c:v>#N/A</c:v>
                </c:pt>
                <c:pt idx="6582">
                  <c:v>#N/A</c:v>
                </c:pt>
                <c:pt idx="6583">
                  <c:v>#N/A</c:v>
                </c:pt>
                <c:pt idx="6584">
                  <c:v>#N/A</c:v>
                </c:pt>
                <c:pt idx="6585">
                  <c:v>#N/A</c:v>
                </c:pt>
                <c:pt idx="6586">
                  <c:v>#N/A</c:v>
                </c:pt>
                <c:pt idx="6587">
                  <c:v>#N/A</c:v>
                </c:pt>
                <c:pt idx="6588">
                  <c:v>#N/A</c:v>
                </c:pt>
                <c:pt idx="6589">
                  <c:v>#N/A</c:v>
                </c:pt>
                <c:pt idx="6590">
                  <c:v>#N/A</c:v>
                </c:pt>
                <c:pt idx="6591">
                  <c:v>#N/A</c:v>
                </c:pt>
                <c:pt idx="6592">
                  <c:v>#N/A</c:v>
                </c:pt>
                <c:pt idx="6593">
                  <c:v>#N/A</c:v>
                </c:pt>
                <c:pt idx="6594">
                  <c:v>#N/A</c:v>
                </c:pt>
                <c:pt idx="6595">
                  <c:v>#N/A</c:v>
                </c:pt>
                <c:pt idx="6596">
                  <c:v>#N/A</c:v>
                </c:pt>
                <c:pt idx="6597">
                  <c:v>#N/A</c:v>
                </c:pt>
                <c:pt idx="6598">
                  <c:v>#N/A</c:v>
                </c:pt>
                <c:pt idx="6599">
                  <c:v>#N/A</c:v>
                </c:pt>
                <c:pt idx="6600">
                  <c:v>#N/A</c:v>
                </c:pt>
                <c:pt idx="6601">
                  <c:v>#N/A</c:v>
                </c:pt>
                <c:pt idx="6602">
                  <c:v>#N/A</c:v>
                </c:pt>
                <c:pt idx="6603">
                  <c:v>#N/A</c:v>
                </c:pt>
                <c:pt idx="6604">
                  <c:v>#N/A</c:v>
                </c:pt>
                <c:pt idx="6605">
                  <c:v>#N/A</c:v>
                </c:pt>
                <c:pt idx="6606">
                  <c:v>#N/A</c:v>
                </c:pt>
                <c:pt idx="6607">
                  <c:v>#N/A</c:v>
                </c:pt>
                <c:pt idx="6608">
                  <c:v>#N/A</c:v>
                </c:pt>
                <c:pt idx="6609">
                  <c:v>#N/A</c:v>
                </c:pt>
                <c:pt idx="6610">
                  <c:v>#N/A</c:v>
                </c:pt>
                <c:pt idx="6611">
                  <c:v>#N/A</c:v>
                </c:pt>
                <c:pt idx="6612">
                  <c:v>#N/A</c:v>
                </c:pt>
                <c:pt idx="6613">
                  <c:v>#N/A</c:v>
                </c:pt>
                <c:pt idx="6614">
                  <c:v>#N/A</c:v>
                </c:pt>
                <c:pt idx="6615">
                  <c:v>#N/A</c:v>
                </c:pt>
                <c:pt idx="6616">
                  <c:v>#N/A</c:v>
                </c:pt>
                <c:pt idx="6617">
                  <c:v>#N/A</c:v>
                </c:pt>
                <c:pt idx="6618">
                  <c:v>#N/A</c:v>
                </c:pt>
                <c:pt idx="6619">
                  <c:v>#N/A</c:v>
                </c:pt>
                <c:pt idx="6620">
                  <c:v>#N/A</c:v>
                </c:pt>
                <c:pt idx="6621">
                  <c:v>#N/A</c:v>
                </c:pt>
                <c:pt idx="6622">
                  <c:v>#N/A</c:v>
                </c:pt>
                <c:pt idx="6623">
                  <c:v>#N/A</c:v>
                </c:pt>
                <c:pt idx="6624">
                  <c:v>#N/A</c:v>
                </c:pt>
                <c:pt idx="6625">
                  <c:v>#N/A</c:v>
                </c:pt>
                <c:pt idx="6626">
                  <c:v>#N/A</c:v>
                </c:pt>
                <c:pt idx="6627">
                  <c:v>#N/A</c:v>
                </c:pt>
                <c:pt idx="6628">
                  <c:v>#N/A</c:v>
                </c:pt>
                <c:pt idx="6629">
                  <c:v>#N/A</c:v>
                </c:pt>
                <c:pt idx="6630">
                  <c:v>#N/A</c:v>
                </c:pt>
                <c:pt idx="6631">
                  <c:v>#N/A</c:v>
                </c:pt>
                <c:pt idx="6632">
                  <c:v>#N/A</c:v>
                </c:pt>
                <c:pt idx="6633">
                  <c:v>#N/A</c:v>
                </c:pt>
                <c:pt idx="6634">
                  <c:v>#N/A</c:v>
                </c:pt>
                <c:pt idx="6635">
                  <c:v>#N/A</c:v>
                </c:pt>
                <c:pt idx="6636">
                  <c:v>#N/A</c:v>
                </c:pt>
                <c:pt idx="6637">
                  <c:v>#N/A</c:v>
                </c:pt>
                <c:pt idx="6638">
                  <c:v>#N/A</c:v>
                </c:pt>
                <c:pt idx="6639">
                  <c:v>#N/A</c:v>
                </c:pt>
                <c:pt idx="6640">
                  <c:v>#N/A</c:v>
                </c:pt>
                <c:pt idx="6641">
                  <c:v>#N/A</c:v>
                </c:pt>
                <c:pt idx="6642">
                  <c:v>#N/A</c:v>
                </c:pt>
                <c:pt idx="6643">
                  <c:v>#N/A</c:v>
                </c:pt>
                <c:pt idx="6644">
                  <c:v>#N/A</c:v>
                </c:pt>
                <c:pt idx="6645">
                  <c:v>#N/A</c:v>
                </c:pt>
                <c:pt idx="6646">
                  <c:v>#N/A</c:v>
                </c:pt>
                <c:pt idx="6647">
                  <c:v>#N/A</c:v>
                </c:pt>
                <c:pt idx="6648">
                  <c:v>#N/A</c:v>
                </c:pt>
                <c:pt idx="6649">
                  <c:v>#N/A</c:v>
                </c:pt>
                <c:pt idx="6650">
                  <c:v>#N/A</c:v>
                </c:pt>
                <c:pt idx="6651">
                  <c:v>#N/A</c:v>
                </c:pt>
                <c:pt idx="6652">
                  <c:v>#N/A</c:v>
                </c:pt>
                <c:pt idx="6653">
                  <c:v>#N/A</c:v>
                </c:pt>
                <c:pt idx="6654">
                  <c:v>#N/A</c:v>
                </c:pt>
                <c:pt idx="6655">
                  <c:v>#N/A</c:v>
                </c:pt>
                <c:pt idx="6656">
                  <c:v>#N/A</c:v>
                </c:pt>
                <c:pt idx="6657">
                  <c:v>#N/A</c:v>
                </c:pt>
                <c:pt idx="6658">
                  <c:v>#N/A</c:v>
                </c:pt>
                <c:pt idx="6659">
                  <c:v>#N/A</c:v>
                </c:pt>
                <c:pt idx="6660">
                  <c:v>#N/A</c:v>
                </c:pt>
                <c:pt idx="6661">
                  <c:v>#N/A</c:v>
                </c:pt>
                <c:pt idx="6662">
                  <c:v>#N/A</c:v>
                </c:pt>
                <c:pt idx="6663">
                  <c:v>#N/A</c:v>
                </c:pt>
                <c:pt idx="6664">
                  <c:v>#N/A</c:v>
                </c:pt>
                <c:pt idx="6665">
                  <c:v>#N/A</c:v>
                </c:pt>
                <c:pt idx="6666">
                  <c:v>#N/A</c:v>
                </c:pt>
                <c:pt idx="6667">
                  <c:v>#N/A</c:v>
                </c:pt>
                <c:pt idx="6668">
                  <c:v>#N/A</c:v>
                </c:pt>
                <c:pt idx="6669">
                  <c:v>#N/A</c:v>
                </c:pt>
                <c:pt idx="6670">
                  <c:v>#N/A</c:v>
                </c:pt>
                <c:pt idx="6671">
                  <c:v>#N/A</c:v>
                </c:pt>
                <c:pt idx="6672">
                  <c:v>#N/A</c:v>
                </c:pt>
                <c:pt idx="6673">
                  <c:v>#N/A</c:v>
                </c:pt>
                <c:pt idx="6674">
                  <c:v>#N/A</c:v>
                </c:pt>
                <c:pt idx="6675">
                  <c:v>#N/A</c:v>
                </c:pt>
                <c:pt idx="6676">
                  <c:v>#N/A</c:v>
                </c:pt>
                <c:pt idx="6677">
                  <c:v>#N/A</c:v>
                </c:pt>
                <c:pt idx="6678">
                  <c:v>#N/A</c:v>
                </c:pt>
                <c:pt idx="6679">
                  <c:v>#N/A</c:v>
                </c:pt>
                <c:pt idx="6680">
                  <c:v>#N/A</c:v>
                </c:pt>
                <c:pt idx="6681">
                  <c:v>#N/A</c:v>
                </c:pt>
                <c:pt idx="6682">
                  <c:v>#N/A</c:v>
                </c:pt>
                <c:pt idx="6683">
                  <c:v>#N/A</c:v>
                </c:pt>
                <c:pt idx="6684">
                  <c:v>#N/A</c:v>
                </c:pt>
                <c:pt idx="6685">
                  <c:v>#N/A</c:v>
                </c:pt>
                <c:pt idx="6686">
                  <c:v>#N/A</c:v>
                </c:pt>
                <c:pt idx="6687">
                  <c:v>#N/A</c:v>
                </c:pt>
                <c:pt idx="6688">
                  <c:v>#N/A</c:v>
                </c:pt>
                <c:pt idx="6689">
                  <c:v>#N/A</c:v>
                </c:pt>
                <c:pt idx="6690">
                  <c:v>#N/A</c:v>
                </c:pt>
                <c:pt idx="6691">
                  <c:v>#N/A</c:v>
                </c:pt>
                <c:pt idx="6692">
                  <c:v>#N/A</c:v>
                </c:pt>
                <c:pt idx="6693">
                  <c:v>#N/A</c:v>
                </c:pt>
                <c:pt idx="6694">
                  <c:v>#N/A</c:v>
                </c:pt>
                <c:pt idx="6695">
                  <c:v>#N/A</c:v>
                </c:pt>
                <c:pt idx="6696">
                  <c:v>#N/A</c:v>
                </c:pt>
                <c:pt idx="6697">
                  <c:v>#N/A</c:v>
                </c:pt>
                <c:pt idx="6698">
                  <c:v>#N/A</c:v>
                </c:pt>
                <c:pt idx="6699">
                  <c:v>#N/A</c:v>
                </c:pt>
                <c:pt idx="6700">
                  <c:v>#N/A</c:v>
                </c:pt>
                <c:pt idx="6701">
                  <c:v>#N/A</c:v>
                </c:pt>
                <c:pt idx="6702">
                  <c:v>#N/A</c:v>
                </c:pt>
                <c:pt idx="6703">
                  <c:v>#N/A</c:v>
                </c:pt>
                <c:pt idx="6704">
                  <c:v>#N/A</c:v>
                </c:pt>
                <c:pt idx="6705">
                  <c:v>#N/A</c:v>
                </c:pt>
                <c:pt idx="6706">
                  <c:v>#N/A</c:v>
                </c:pt>
                <c:pt idx="6707">
                  <c:v>#N/A</c:v>
                </c:pt>
                <c:pt idx="6708">
                  <c:v>#N/A</c:v>
                </c:pt>
                <c:pt idx="6709">
                  <c:v>#N/A</c:v>
                </c:pt>
                <c:pt idx="6710">
                  <c:v>#N/A</c:v>
                </c:pt>
                <c:pt idx="6711">
                  <c:v>#N/A</c:v>
                </c:pt>
                <c:pt idx="6712">
                  <c:v>#N/A</c:v>
                </c:pt>
                <c:pt idx="6713">
                  <c:v>#N/A</c:v>
                </c:pt>
                <c:pt idx="6714">
                  <c:v>#N/A</c:v>
                </c:pt>
                <c:pt idx="6715">
                  <c:v>#N/A</c:v>
                </c:pt>
                <c:pt idx="6716">
                  <c:v>#N/A</c:v>
                </c:pt>
                <c:pt idx="6717">
                  <c:v>#N/A</c:v>
                </c:pt>
                <c:pt idx="6718">
                  <c:v>#N/A</c:v>
                </c:pt>
                <c:pt idx="6719">
                  <c:v>#N/A</c:v>
                </c:pt>
                <c:pt idx="6720">
                  <c:v>#N/A</c:v>
                </c:pt>
                <c:pt idx="6721">
                  <c:v>#N/A</c:v>
                </c:pt>
                <c:pt idx="6722">
                  <c:v>#N/A</c:v>
                </c:pt>
                <c:pt idx="6723">
                  <c:v>#N/A</c:v>
                </c:pt>
                <c:pt idx="6724">
                  <c:v>#N/A</c:v>
                </c:pt>
                <c:pt idx="6725">
                  <c:v>#N/A</c:v>
                </c:pt>
                <c:pt idx="6726">
                  <c:v>#N/A</c:v>
                </c:pt>
                <c:pt idx="6727">
                  <c:v>#N/A</c:v>
                </c:pt>
                <c:pt idx="6728">
                  <c:v>#N/A</c:v>
                </c:pt>
                <c:pt idx="6729">
                  <c:v>#N/A</c:v>
                </c:pt>
                <c:pt idx="6730">
                  <c:v>#N/A</c:v>
                </c:pt>
                <c:pt idx="6731">
                  <c:v>#N/A</c:v>
                </c:pt>
                <c:pt idx="6732">
                  <c:v>#N/A</c:v>
                </c:pt>
                <c:pt idx="6733">
                  <c:v>#N/A</c:v>
                </c:pt>
                <c:pt idx="6734">
                  <c:v>#N/A</c:v>
                </c:pt>
                <c:pt idx="6735">
                  <c:v>#N/A</c:v>
                </c:pt>
                <c:pt idx="6736">
                  <c:v>#N/A</c:v>
                </c:pt>
                <c:pt idx="6737">
                  <c:v>#N/A</c:v>
                </c:pt>
                <c:pt idx="6738">
                  <c:v>#N/A</c:v>
                </c:pt>
                <c:pt idx="6739">
                  <c:v>#N/A</c:v>
                </c:pt>
                <c:pt idx="6740">
                  <c:v>#N/A</c:v>
                </c:pt>
                <c:pt idx="6741">
                  <c:v>#N/A</c:v>
                </c:pt>
                <c:pt idx="6742">
                  <c:v>#N/A</c:v>
                </c:pt>
                <c:pt idx="6743">
                  <c:v>#N/A</c:v>
                </c:pt>
                <c:pt idx="6744">
                  <c:v>#N/A</c:v>
                </c:pt>
                <c:pt idx="6745">
                  <c:v>#N/A</c:v>
                </c:pt>
                <c:pt idx="6746">
                  <c:v>#N/A</c:v>
                </c:pt>
                <c:pt idx="6747">
                  <c:v>#N/A</c:v>
                </c:pt>
                <c:pt idx="6748">
                  <c:v>#N/A</c:v>
                </c:pt>
                <c:pt idx="6749">
                  <c:v>#N/A</c:v>
                </c:pt>
                <c:pt idx="6750">
                  <c:v>#N/A</c:v>
                </c:pt>
                <c:pt idx="6751">
                  <c:v>#N/A</c:v>
                </c:pt>
                <c:pt idx="6752">
                  <c:v>#N/A</c:v>
                </c:pt>
                <c:pt idx="6753">
                  <c:v>#N/A</c:v>
                </c:pt>
                <c:pt idx="6754">
                  <c:v>#N/A</c:v>
                </c:pt>
                <c:pt idx="6755">
                  <c:v>#N/A</c:v>
                </c:pt>
                <c:pt idx="6756">
                  <c:v>#N/A</c:v>
                </c:pt>
                <c:pt idx="6757">
                  <c:v>#N/A</c:v>
                </c:pt>
                <c:pt idx="6758">
                  <c:v>#N/A</c:v>
                </c:pt>
                <c:pt idx="6759">
                  <c:v>#N/A</c:v>
                </c:pt>
                <c:pt idx="6760">
                  <c:v>#N/A</c:v>
                </c:pt>
                <c:pt idx="6761">
                  <c:v>#N/A</c:v>
                </c:pt>
                <c:pt idx="6762">
                  <c:v>#N/A</c:v>
                </c:pt>
                <c:pt idx="6763">
                  <c:v>#N/A</c:v>
                </c:pt>
                <c:pt idx="6764">
                  <c:v>#N/A</c:v>
                </c:pt>
                <c:pt idx="6765">
                  <c:v>#N/A</c:v>
                </c:pt>
                <c:pt idx="6766">
                  <c:v>#N/A</c:v>
                </c:pt>
                <c:pt idx="6767">
                  <c:v>#N/A</c:v>
                </c:pt>
                <c:pt idx="6768">
                  <c:v>#N/A</c:v>
                </c:pt>
                <c:pt idx="6769">
                  <c:v>#N/A</c:v>
                </c:pt>
                <c:pt idx="6770">
                  <c:v>#N/A</c:v>
                </c:pt>
                <c:pt idx="6771">
                  <c:v>#N/A</c:v>
                </c:pt>
                <c:pt idx="6772">
                  <c:v>#N/A</c:v>
                </c:pt>
                <c:pt idx="6773">
                  <c:v>#N/A</c:v>
                </c:pt>
                <c:pt idx="6774">
                  <c:v>#N/A</c:v>
                </c:pt>
                <c:pt idx="6775">
                  <c:v>#N/A</c:v>
                </c:pt>
                <c:pt idx="6776">
                  <c:v>#N/A</c:v>
                </c:pt>
                <c:pt idx="6777">
                  <c:v>#N/A</c:v>
                </c:pt>
                <c:pt idx="6778">
                  <c:v>#N/A</c:v>
                </c:pt>
                <c:pt idx="6779">
                  <c:v>#N/A</c:v>
                </c:pt>
                <c:pt idx="6780">
                  <c:v>#N/A</c:v>
                </c:pt>
                <c:pt idx="6781">
                  <c:v>#N/A</c:v>
                </c:pt>
                <c:pt idx="6782">
                  <c:v>#N/A</c:v>
                </c:pt>
                <c:pt idx="6783">
                  <c:v>#N/A</c:v>
                </c:pt>
                <c:pt idx="6784">
                  <c:v>#N/A</c:v>
                </c:pt>
                <c:pt idx="6785">
                  <c:v>#N/A</c:v>
                </c:pt>
                <c:pt idx="6786">
                  <c:v>#N/A</c:v>
                </c:pt>
                <c:pt idx="6787">
                  <c:v>#N/A</c:v>
                </c:pt>
                <c:pt idx="6788">
                  <c:v>#N/A</c:v>
                </c:pt>
                <c:pt idx="6789">
                  <c:v>#N/A</c:v>
                </c:pt>
                <c:pt idx="6790">
                  <c:v>#N/A</c:v>
                </c:pt>
                <c:pt idx="6791">
                  <c:v>#N/A</c:v>
                </c:pt>
                <c:pt idx="6792">
                  <c:v>#N/A</c:v>
                </c:pt>
                <c:pt idx="6793">
                  <c:v>#N/A</c:v>
                </c:pt>
                <c:pt idx="6794">
                  <c:v>#N/A</c:v>
                </c:pt>
                <c:pt idx="6795">
                  <c:v>#N/A</c:v>
                </c:pt>
                <c:pt idx="6796">
                  <c:v>#N/A</c:v>
                </c:pt>
                <c:pt idx="6797">
                  <c:v>#N/A</c:v>
                </c:pt>
                <c:pt idx="6798">
                  <c:v>#N/A</c:v>
                </c:pt>
                <c:pt idx="6799">
                  <c:v>#N/A</c:v>
                </c:pt>
                <c:pt idx="6800">
                  <c:v>#N/A</c:v>
                </c:pt>
                <c:pt idx="6801">
                  <c:v>#N/A</c:v>
                </c:pt>
                <c:pt idx="6802">
                  <c:v>#N/A</c:v>
                </c:pt>
                <c:pt idx="6803">
                  <c:v>#N/A</c:v>
                </c:pt>
                <c:pt idx="6804">
                  <c:v>#N/A</c:v>
                </c:pt>
                <c:pt idx="6805">
                  <c:v>#N/A</c:v>
                </c:pt>
                <c:pt idx="6806">
                  <c:v>#N/A</c:v>
                </c:pt>
                <c:pt idx="6807">
                  <c:v>#N/A</c:v>
                </c:pt>
                <c:pt idx="6808">
                  <c:v>#N/A</c:v>
                </c:pt>
                <c:pt idx="6809">
                  <c:v>#N/A</c:v>
                </c:pt>
                <c:pt idx="6810">
                  <c:v>#N/A</c:v>
                </c:pt>
                <c:pt idx="6811">
                  <c:v>#N/A</c:v>
                </c:pt>
                <c:pt idx="6812">
                  <c:v>#N/A</c:v>
                </c:pt>
                <c:pt idx="6813">
                  <c:v>#N/A</c:v>
                </c:pt>
                <c:pt idx="6814">
                  <c:v>#N/A</c:v>
                </c:pt>
                <c:pt idx="6815">
                  <c:v>#N/A</c:v>
                </c:pt>
                <c:pt idx="6816">
                  <c:v>#N/A</c:v>
                </c:pt>
                <c:pt idx="6817">
                  <c:v>#N/A</c:v>
                </c:pt>
                <c:pt idx="6818">
                  <c:v>#N/A</c:v>
                </c:pt>
                <c:pt idx="6819">
                  <c:v>#N/A</c:v>
                </c:pt>
                <c:pt idx="6820">
                  <c:v>#N/A</c:v>
                </c:pt>
                <c:pt idx="6821">
                  <c:v>#N/A</c:v>
                </c:pt>
                <c:pt idx="6822">
                  <c:v>#N/A</c:v>
                </c:pt>
                <c:pt idx="6823">
                  <c:v>#N/A</c:v>
                </c:pt>
                <c:pt idx="6824">
                  <c:v>#N/A</c:v>
                </c:pt>
                <c:pt idx="6825">
                  <c:v>#N/A</c:v>
                </c:pt>
                <c:pt idx="6826">
                  <c:v>#N/A</c:v>
                </c:pt>
                <c:pt idx="6827">
                  <c:v>#N/A</c:v>
                </c:pt>
                <c:pt idx="6828">
                  <c:v>#N/A</c:v>
                </c:pt>
                <c:pt idx="6829">
                  <c:v>#N/A</c:v>
                </c:pt>
                <c:pt idx="6830">
                  <c:v>#N/A</c:v>
                </c:pt>
                <c:pt idx="6831">
                  <c:v>#N/A</c:v>
                </c:pt>
                <c:pt idx="6832">
                  <c:v>#N/A</c:v>
                </c:pt>
                <c:pt idx="6833">
                  <c:v>#N/A</c:v>
                </c:pt>
                <c:pt idx="6834">
                  <c:v>#N/A</c:v>
                </c:pt>
                <c:pt idx="6835">
                  <c:v>#N/A</c:v>
                </c:pt>
                <c:pt idx="6836">
                  <c:v>#N/A</c:v>
                </c:pt>
                <c:pt idx="6837">
                  <c:v>#N/A</c:v>
                </c:pt>
                <c:pt idx="6838">
                  <c:v>#N/A</c:v>
                </c:pt>
                <c:pt idx="6839">
                  <c:v>#N/A</c:v>
                </c:pt>
                <c:pt idx="6840">
                  <c:v>#N/A</c:v>
                </c:pt>
                <c:pt idx="6841">
                  <c:v>#N/A</c:v>
                </c:pt>
                <c:pt idx="6842">
                  <c:v>#N/A</c:v>
                </c:pt>
                <c:pt idx="6843">
                  <c:v>#N/A</c:v>
                </c:pt>
                <c:pt idx="6844">
                  <c:v>#N/A</c:v>
                </c:pt>
                <c:pt idx="6845">
                  <c:v>#N/A</c:v>
                </c:pt>
                <c:pt idx="6846">
                  <c:v>#N/A</c:v>
                </c:pt>
                <c:pt idx="6847">
                  <c:v>#N/A</c:v>
                </c:pt>
                <c:pt idx="6848">
                  <c:v>#N/A</c:v>
                </c:pt>
                <c:pt idx="6849">
                  <c:v>#N/A</c:v>
                </c:pt>
                <c:pt idx="6850">
                  <c:v>#N/A</c:v>
                </c:pt>
                <c:pt idx="6851">
                  <c:v>#N/A</c:v>
                </c:pt>
                <c:pt idx="6852">
                  <c:v>#N/A</c:v>
                </c:pt>
                <c:pt idx="6853">
                  <c:v>#N/A</c:v>
                </c:pt>
                <c:pt idx="6854">
                  <c:v>#N/A</c:v>
                </c:pt>
                <c:pt idx="6855">
                  <c:v>#N/A</c:v>
                </c:pt>
                <c:pt idx="6856">
                  <c:v>#N/A</c:v>
                </c:pt>
                <c:pt idx="6857">
                  <c:v>#N/A</c:v>
                </c:pt>
                <c:pt idx="6858">
                  <c:v>#N/A</c:v>
                </c:pt>
                <c:pt idx="6859">
                  <c:v>#N/A</c:v>
                </c:pt>
                <c:pt idx="6860">
                  <c:v>#N/A</c:v>
                </c:pt>
                <c:pt idx="6861">
                  <c:v>#N/A</c:v>
                </c:pt>
                <c:pt idx="6862">
                  <c:v>#N/A</c:v>
                </c:pt>
                <c:pt idx="6863">
                  <c:v>#N/A</c:v>
                </c:pt>
                <c:pt idx="6864">
                  <c:v>#N/A</c:v>
                </c:pt>
                <c:pt idx="6865">
                  <c:v>#N/A</c:v>
                </c:pt>
                <c:pt idx="6866">
                  <c:v>#N/A</c:v>
                </c:pt>
                <c:pt idx="6867">
                  <c:v>#N/A</c:v>
                </c:pt>
                <c:pt idx="6868">
                  <c:v>#N/A</c:v>
                </c:pt>
                <c:pt idx="6869">
                  <c:v>#N/A</c:v>
                </c:pt>
                <c:pt idx="6870">
                  <c:v>#N/A</c:v>
                </c:pt>
                <c:pt idx="6871">
                  <c:v>#N/A</c:v>
                </c:pt>
                <c:pt idx="6872">
                  <c:v>#N/A</c:v>
                </c:pt>
                <c:pt idx="6873">
                  <c:v>#N/A</c:v>
                </c:pt>
                <c:pt idx="6874">
                  <c:v>#N/A</c:v>
                </c:pt>
                <c:pt idx="6875">
                  <c:v>#N/A</c:v>
                </c:pt>
                <c:pt idx="6876">
                  <c:v>#N/A</c:v>
                </c:pt>
                <c:pt idx="6877">
                  <c:v>#N/A</c:v>
                </c:pt>
                <c:pt idx="6878">
                  <c:v>#N/A</c:v>
                </c:pt>
                <c:pt idx="6879">
                  <c:v>#N/A</c:v>
                </c:pt>
                <c:pt idx="6880">
                  <c:v>#N/A</c:v>
                </c:pt>
                <c:pt idx="6881">
                  <c:v>#N/A</c:v>
                </c:pt>
                <c:pt idx="6882">
                  <c:v>#N/A</c:v>
                </c:pt>
                <c:pt idx="6883">
                  <c:v>#N/A</c:v>
                </c:pt>
                <c:pt idx="6884">
                  <c:v>#N/A</c:v>
                </c:pt>
                <c:pt idx="6885">
                  <c:v>#N/A</c:v>
                </c:pt>
                <c:pt idx="6886">
                  <c:v>#N/A</c:v>
                </c:pt>
                <c:pt idx="6887">
                  <c:v>#N/A</c:v>
                </c:pt>
                <c:pt idx="6888">
                  <c:v>#N/A</c:v>
                </c:pt>
                <c:pt idx="6889">
                  <c:v>#N/A</c:v>
                </c:pt>
                <c:pt idx="6890">
                  <c:v>#N/A</c:v>
                </c:pt>
                <c:pt idx="6891">
                  <c:v>#N/A</c:v>
                </c:pt>
                <c:pt idx="6892">
                  <c:v>#N/A</c:v>
                </c:pt>
                <c:pt idx="6893">
                  <c:v>#N/A</c:v>
                </c:pt>
                <c:pt idx="6894">
                  <c:v>#N/A</c:v>
                </c:pt>
                <c:pt idx="6895">
                  <c:v>#N/A</c:v>
                </c:pt>
                <c:pt idx="6896">
                  <c:v>#N/A</c:v>
                </c:pt>
                <c:pt idx="6897">
                  <c:v>#N/A</c:v>
                </c:pt>
                <c:pt idx="6898">
                  <c:v>#N/A</c:v>
                </c:pt>
                <c:pt idx="6899">
                  <c:v>#N/A</c:v>
                </c:pt>
                <c:pt idx="6900">
                  <c:v>#N/A</c:v>
                </c:pt>
                <c:pt idx="6901">
                  <c:v>#N/A</c:v>
                </c:pt>
                <c:pt idx="6902">
                  <c:v>#N/A</c:v>
                </c:pt>
                <c:pt idx="6903">
                  <c:v>#N/A</c:v>
                </c:pt>
                <c:pt idx="6904">
                  <c:v>#N/A</c:v>
                </c:pt>
                <c:pt idx="6905">
                  <c:v>#N/A</c:v>
                </c:pt>
                <c:pt idx="6906">
                  <c:v>#N/A</c:v>
                </c:pt>
                <c:pt idx="6907">
                  <c:v>#N/A</c:v>
                </c:pt>
                <c:pt idx="6908">
                  <c:v>#N/A</c:v>
                </c:pt>
                <c:pt idx="6909">
                  <c:v>#N/A</c:v>
                </c:pt>
                <c:pt idx="6910">
                  <c:v>#N/A</c:v>
                </c:pt>
                <c:pt idx="6911">
                  <c:v>#N/A</c:v>
                </c:pt>
                <c:pt idx="6912">
                  <c:v>#N/A</c:v>
                </c:pt>
                <c:pt idx="6913">
                  <c:v>#N/A</c:v>
                </c:pt>
                <c:pt idx="6914">
                  <c:v>#N/A</c:v>
                </c:pt>
                <c:pt idx="6915">
                  <c:v>#N/A</c:v>
                </c:pt>
                <c:pt idx="6916">
                  <c:v>#N/A</c:v>
                </c:pt>
                <c:pt idx="6917">
                  <c:v>#N/A</c:v>
                </c:pt>
                <c:pt idx="6918">
                  <c:v>#N/A</c:v>
                </c:pt>
                <c:pt idx="6919">
                  <c:v>#N/A</c:v>
                </c:pt>
                <c:pt idx="6920">
                  <c:v>#N/A</c:v>
                </c:pt>
                <c:pt idx="6921">
                  <c:v>#N/A</c:v>
                </c:pt>
                <c:pt idx="6922">
                  <c:v>#N/A</c:v>
                </c:pt>
                <c:pt idx="6923">
                  <c:v>#N/A</c:v>
                </c:pt>
                <c:pt idx="6924">
                  <c:v>#N/A</c:v>
                </c:pt>
                <c:pt idx="6925">
                  <c:v>#N/A</c:v>
                </c:pt>
                <c:pt idx="6926">
                  <c:v>#N/A</c:v>
                </c:pt>
                <c:pt idx="6927">
                  <c:v>#N/A</c:v>
                </c:pt>
                <c:pt idx="6928">
                  <c:v>#N/A</c:v>
                </c:pt>
                <c:pt idx="6929">
                  <c:v>#N/A</c:v>
                </c:pt>
                <c:pt idx="6930">
                  <c:v>#N/A</c:v>
                </c:pt>
                <c:pt idx="6931">
                  <c:v>#N/A</c:v>
                </c:pt>
                <c:pt idx="6932">
                  <c:v>#N/A</c:v>
                </c:pt>
                <c:pt idx="6933">
                  <c:v>#N/A</c:v>
                </c:pt>
                <c:pt idx="6934">
                  <c:v>#N/A</c:v>
                </c:pt>
                <c:pt idx="6935">
                  <c:v>#N/A</c:v>
                </c:pt>
                <c:pt idx="6936">
                  <c:v>#N/A</c:v>
                </c:pt>
                <c:pt idx="6937">
                  <c:v>#N/A</c:v>
                </c:pt>
                <c:pt idx="6938">
                  <c:v>#N/A</c:v>
                </c:pt>
                <c:pt idx="6939">
                  <c:v>#N/A</c:v>
                </c:pt>
                <c:pt idx="6940">
                  <c:v>#N/A</c:v>
                </c:pt>
                <c:pt idx="6941">
                  <c:v>#N/A</c:v>
                </c:pt>
                <c:pt idx="6942">
                  <c:v>#N/A</c:v>
                </c:pt>
                <c:pt idx="6943">
                  <c:v>#N/A</c:v>
                </c:pt>
                <c:pt idx="6944">
                  <c:v>#N/A</c:v>
                </c:pt>
                <c:pt idx="6945">
                  <c:v>#N/A</c:v>
                </c:pt>
                <c:pt idx="6946">
                  <c:v>#N/A</c:v>
                </c:pt>
                <c:pt idx="6947">
                  <c:v>#N/A</c:v>
                </c:pt>
                <c:pt idx="6948">
                  <c:v>#N/A</c:v>
                </c:pt>
                <c:pt idx="6949">
                  <c:v>#N/A</c:v>
                </c:pt>
                <c:pt idx="6950">
                  <c:v>#N/A</c:v>
                </c:pt>
                <c:pt idx="6951">
                  <c:v>#N/A</c:v>
                </c:pt>
                <c:pt idx="6952">
                  <c:v>#N/A</c:v>
                </c:pt>
                <c:pt idx="6953">
                  <c:v>#N/A</c:v>
                </c:pt>
                <c:pt idx="6954">
                  <c:v>#N/A</c:v>
                </c:pt>
                <c:pt idx="6955">
                  <c:v>#N/A</c:v>
                </c:pt>
                <c:pt idx="6956">
                  <c:v>#N/A</c:v>
                </c:pt>
                <c:pt idx="6957">
                  <c:v>#N/A</c:v>
                </c:pt>
                <c:pt idx="6958">
                  <c:v>#N/A</c:v>
                </c:pt>
                <c:pt idx="6959">
                  <c:v>#N/A</c:v>
                </c:pt>
                <c:pt idx="6960">
                  <c:v>#N/A</c:v>
                </c:pt>
                <c:pt idx="6961">
                  <c:v>#N/A</c:v>
                </c:pt>
                <c:pt idx="6962">
                  <c:v>#N/A</c:v>
                </c:pt>
                <c:pt idx="6963">
                  <c:v>#N/A</c:v>
                </c:pt>
                <c:pt idx="6964">
                  <c:v>#N/A</c:v>
                </c:pt>
                <c:pt idx="6965">
                  <c:v>#N/A</c:v>
                </c:pt>
                <c:pt idx="6966">
                  <c:v>#N/A</c:v>
                </c:pt>
                <c:pt idx="6967">
                  <c:v>#N/A</c:v>
                </c:pt>
                <c:pt idx="6968">
                  <c:v>#N/A</c:v>
                </c:pt>
                <c:pt idx="6969">
                  <c:v>#N/A</c:v>
                </c:pt>
                <c:pt idx="6970">
                  <c:v>#N/A</c:v>
                </c:pt>
                <c:pt idx="6971">
                  <c:v>#N/A</c:v>
                </c:pt>
                <c:pt idx="6972">
                  <c:v>#N/A</c:v>
                </c:pt>
                <c:pt idx="6973">
                  <c:v>#N/A</c:v>
                </c:pt>
                <c:pt idx="6974">
                  <c:v>#N/A</c:v>
                </c:pt>
                <c:pt idx="6975">
                  <c:v>#N/A</c:v>
                </c:pt>
                <c:pt idx="6976">
                  <c:v>#N/A</c:v>
                </c:pt>
                <c:pt idx="6977">
                  <c:v>#N/A</c:v>
                </c:pt>
                <c:pt idx="6978">
                  <c:v>#N/A</c:v>
                </c:pt>
                <c:pt idx="6979">
                  <c:v>#N/A</c:v>
                </c:pt>
                <c:pt idx="6980">
                  <c:v>#N/A</c:v>
                </c:pt>
                <c:pt idx="6981">
                  <c:v>#N/A</c:v>
                </c:pt>
                <c:pt idx="6982">
                  <c:v>#N/A</c:v>
                </c:pt>
                <c:pt idx="6983">
                  <c:v>#N/A</c:v>
                </c:pt>
                <c:pt idx="6984">
                  <c:v>#N/A</c:v>
                </c:pt>
                <c:pt idx="6985">
                  <c:v>#N/A</c:v>
                </c:pt>
                <c:pt idx="6986">
                  <c:v>#N/A</c:v>
                </c:pt>
                <c:pt idx="6987">
                  <c:v>#N/A</c:v>
                </c:pt>
                <c:pt idx="6988">
                  <c:v>#N/A</c:v>
                </c:pt>
                <c:pt idx="6989">
                  <c:v>#N/A</c:v>
                </c:pt>
                <c:pt idx="6990">
                  <c:v>#N/A</c:v>
                </c:pt>
                <c:pt idx="6991">
                  <c:v>#N/A</c:v>
                </c:pt>
                <c:pt idx="6992">
                  <c:v>#N/A</c:v>
                </c:pt>
                <c:pt idx="6993">
                  <c:v>#N/A</c:v>
                </c:pt>
                <c:pt idx="6994">
                  <c:v>#N/A</c:v>
                </c:pt>
                <c:pt idx="6995">
                  <c:v>#N/A</c:v>
                </c:pt>
                <c:pt idx="6996">
                  <c:v>#N/A</c:v>
                </c:pt>
                <c:pt idx="6997">
                  <c:v>#N/A</c:v>
                </c:pt>
                <c:pt idx="6998">
                  <c:v>#N/A</c:v>
                </c:pt>
                <c:pt idx="6999">
                  <c:v>#N/A</c:v>
                </c:pt>
                <c:pt idx="7000">
                  <c:v>#N/A</c:v>
                </c:pt>
                <c:pt idx="7001">
                  <c:v>#N/A</c:v>
                </c:pt>
                <c:pt idx="7002">
                  <c:v>#N/A</c:v>
                </c:pt>
                <c:pt idx="7003">
                  <c:v>#N/A</c:v>
                </c:pt>
                <c:pt idx="7004">
                  <c:v>#N/A</c:v>
                </c:pt>
                <c:pt idx="7005">
                  <c:v>#N/A</c:v>
                </c:pt>
                <c:pt idx="7006">
                  <c:v>#N/A</c:v>
                </c:pt>
                <c:pt idx="7007">
                  <c:v>#N/A</c:v>
                </c:pt>
                <c:pt idx="7008">
                  <c:v>#N/A</c:v>
                </c:pt>
                <c:pt idx="7009">
                  <c:v>#N/A</c:v>
                </c:pt>
                <c:pt idx="7010">
                  <c:v>#N/A</c:v>
                </c:pt>
                <c:pt idx="7011">
                  <c:v>#N/A</c:v>
                </c:pt>
                <c:pt idx="7012">
                  <c:v>#N/A</c:v>
                </c:pt>
                <c:pt idx="7013">
                  <c:v>#N/A</c:v>
                </c:pt>
                <c:pt idx="7014">
                  <c:v>#N/A</c:v>
                </c:pt>
                <c:pt idx="7015">
                  <c:v>#N/A</c:v>
                </c:pt>
                <c:pt idx="7016">
                  <c:v>#N/A</c:v>
                </c:pt>
                <c:pt idx="7017">
                  <c:v>#N/A</c:v>
                </c:pt>
                <c:pt idx="7018">
                  <c:v>#N/A</c:v>
                </c:pt>
                <c:pt idx="7019">
                  <c:v>#N/A</c:v>
                </c:pt>
                <c:pt idx="7020">
                  <c:v>#N/A</c:v>
                </c:pt>
                <c:pt idx="7021">
                  <c:v>#N/A</c:v>
                </c:pt>
                <c:pt idx="7022">
                  <c:v>#N/A</c:v>
                </c:pt>
                <c:pt idx="7023">
                  <c:v>#N/A</c:v>
                </c:pt>
                <c:pt idx="7024">
                  <c:v>#N/A</c:v>
                </c:pt>
                <c:pt idx="7025">
                  <c:v>#N/A</c:v>
                </c:pt>
                <c:pt idx="7026">
                  <c:v>#N/A</c:v>
                </c:pt>
                <c:pt idx="7027">
                  <c:v>#N/A</c:v>
                </c:pt>
                <c:pt idx="7028">
                  <c:v>#N/A</c:v>
                </c:pt>
                <c:pt idx="7029">
                  <c:v>#N/A</c:v>
                </c:pt>
                <c:pt idx="7030">
                  <c:v>#N/A</c:v>
                </c:pt>
                <c:pt idx="7031">
                  <c:v>#N/A</c:v>
                </c:pt>
                <c:pt idx="7032">
                  <c:v>#N/A</c:v>
                </c:pt>
                <c:pt idx="7033">
                  <c:v>#N/A</c:v>
                </c:pt>
                <c:pt idx="7034">
                  <c:v>#N/A</c:v>
                </c:pt>
                <c:pt idx="7035">
                  <c:v>#N/A</c:v>
                </c:pt>
                <c:pt idx="7036">
                  <c:v>#N/A</c:v>
                </c:pt>
                <c:pt idx="7037">
                  <c:v>#N/A</c:v>
                </c:pt>
                <c:pt idx="7038">
                  <c:v>#N/A</c:v>
                </c:pt>
                <c:pt idx="7039">
                  <c:v>#N/A</c:v>
                </c:pt>
                <c:pt idx="7040">
                  <c:v>#N/A</c:v>
                </c:pt>
                <c:pt idx="7041">
                  <c:v>#N/A</c:v>
                </c:pt>
                <c:pt idx="7042">
                  <c:v>#N/A</c:v>
                </c:pt>
                <c:pt idx="7043">
                  <c:v>#N/A</c:v>
                </c:pt>
                <c:pt idx="7044">
                  <c:v>#N/A</c:v>
                </c:pt>
                <c:pt idx="7045">
                  <c:v>#N/A</c:v>
                </c:pt>
                <c:pt idx="7046">
                  <c:v>#N/A</c:v>
                </c:pt>
                <c:pt idx="7047">
                  <c:v>#N/A</c:v>
                </c:pt>
                <c:pt idx="7048">
                  <c:v>#N/A</c:v>
                </c:pt>
                <c:pt idx="7049">
                  <c:v>#N/A</c:v>
                </c:pt>
                <c:pt idx="7050">
                  <c:v>#N/A</c:v>
                </c:pt>
                <c:pt idx="7051">
                  <c:v>#N/A</c:v>
                </c:pt>
                <c:pt idx="7052">
                  <c:v>#N/A</c:v>
                </c:pt>
                <c:pt idx="7053">
                  <c:v>#N/A</c:v>
                </c:pt>
                <c:pt idx="7054">
                  <c:v>#N/A</c:v>
                </c:pt>
                <c:pt idx="7055">
                  <c:v>#N/A</c:v>
                </c:pt>
                <c:pt idx="7056">
                  <c:v>#N/A</c:v>
                </c:pt>
                <c:pt idx="7057">
                  <c:v>#N/A</c:v>
                </c:pt>
                <c:pt idx="7058">
                  <c:v>#N/A</c:v>
                </c:pt>
                <c:pt idx="7059">
                  <c:v>#N/A</c:v>
                </c:pt>
                <c:pt idx="7060">
                  <c:v>#N/A</c:v>
                </c:pt>
                <c:pt idx="7061">
                  <c:v>#N/A</c:v>
                </c:pt>
                <c:pt idx="7062">
                  <c:v>#N/A</c:v>
                </c:pt>
                <c:pt idx="7063">
                  <c:v>#N/A</c:v>
                </c:pt>
                <c:pt idx="7064">
                  <c:v>#N/A</c:v>
                </c:pt>
                <c:pt idx="7065">
                  <c:v>#N/A</c:v>
                </c:pt>
                <c:pt idx="7066">
                  <c:v>#N/A</c:v>
                </c:pt>
                <c:pt idx="7067">
                  <c:v>#N/A</c:v>
                </c:pt>
                <c:pt idx="7068">
                  <c:v>#N/A</c:v>
                </c:pt>
                <c:pt idx="7069">
                  <c:v>#N/A</c:v>
                </c:pt>
                <c:pt idx="7070">
                  <c:v>#N/A</c:v>
                </c:pt>
                <c:pt idx="7071">
                  <c:v>#N/A</c:v>
                </c:pt>
                <c:pt idx="7072">
                  <c:v>#N/A</c:v>
                </c:pt>
                <c:pt idx="7073">
                  <c:v>#N/A</c:v>
                </c:pt>
                <c:pt idx="7074">
                  <c:v>#N/A</c:v>
                </c:pt>
                <c:pt idx="7075">
                  <c:v>#N/A</c:v>
                </c:pt>
                <c:pt idx="7076">
                  <c:v>#N/A</c:v>
                </c:pt>
                <c:pt idx="7077">
                  <c:v>#N/A</c:v>
                </c:pt>
                <c:pt idx="7078">
                  <c:v>#N/A</c:v>
                </c:pt>
                <c:pt idx="7079">
                  <c:v>#N/A</c:v>
                </c:pt>
                <c:pt idx="7080">
                  <c:v>#N/A</c:v>
                </c:pt>
                <c:pt idx="7081">
                  <c:v>#N/A</c:v>
                </c:pt>
                <c:pt idx="7082">
                  <c:v>#N/A</c:v>
                </c:pt>
                <c:pt idx="7083">
                  <c:v>#N/A</c:v>
                </c:pt>
                <c:pt idx="7084">
                  <c:v>#N/A</c:v>
                </c:pt>
                <c:pt idx="7085">
                  <c:v>#N/A</c:v>
                </c:pt>
                <c:pt idx="7086">
                  <c:v>#N/A</c:v>
                </c:pt>
                <c:pt idx="7087">
                  <c:v>#N/A</c:v>
                </c:pt>
                <c:pt idx="7088">
                  <c:v>#N/A</c:v>
                </c:pt>
                <c:pt idx="7089">
                  <c:v>#N/A</c:v>
                </c:pt>
                <c:pt idx="7090">
                  <c:v>#N/A</c:v>
                </c:pt>
                <c:pt idx="7091">
                  <c:v>#N/A</c:v>
                </c:pt>
                <c:pt idx="7092">
                  <c:v>#N/A</c:v>
                </c:pt>
                <c:pt idx="7093">
                  <c:v>#N/A</c:v>
                </c:pt>
                <c:pt idx="7094">
                  <c:v>#N/A</c:v>
                </c:pt>
                <c:pt idx="7095">
                  <c:v>#N/A</c:v>
                </c:pt>
                <c:pt idx="7096">
                  <c:v>#N/A</c:v>
                </c:pt>
                <c:pt idx="7097">
                  <c:v>#N/A</c:v>
                </c:pt>
                <c:pt idx="7098">
                  <c:v>#N/A</c:v>
                </c:pt>
                <c:pt idx="7099">
                  <c:v>#N/A</c:v>
                </c:pt>
                <c:pt idx="7100">
                  <c:v>#N/A</c:v>
                </c:pt>
                <c:pt idx="7101">
                  <c:v>#N/A</c:v>
                </c:pt>
                <c:pt idx="7102">
                  <c:v>#N/A</c:v>
                </c:pt>
                <c:pt idx="7103">
                  <c:v>#N/A</c:v>
                </c:pt>
                <c:pt idx="7104">
                  <c:v>#N/A</c:v>
                </c:pt>
                <c:pt idx="7105">
                  <c:v>#N/A</c:v>
                </c:pt>
                <c:pt idx="7106">
                  <c:v>#N/A</c:v>
                </c:pt>
                <c:pt idx="7107">
                  <c:v>#N/A</c:v>
                </c:pt>
                <c:pt idx="7108">
                  <c:v>#N/A</c:v>
                </c:pt>
                <c:pt idx="7109">
                  <c:v>#N/A</c:v>
                </c:pt>
                <c:pt idx="7110">
                  <c:v>#N/A</c:v>
                </c:pt>
                <c:pt idx="7111">
                  <c:v>#N/A</c:v>
                </c:pt>
                <c:pt idx="7112">
                  <c:v>#N/A</c:v>
                </c:pt>
                <c:pt idx="7113">
                  <c:v>#N/A</c:v>
                </c:pt>
                <c:pt idx="7114">
                  <c:v>#N/A</c:v>
                </c:pt>
                <c:pt idx="7115">
                  <c:v>#N/A</c:v>
                </c:pt>
                <c:pt idx="7116">
                  <c:v>#N/A</c:v>
                </c:pt>
                <c:pt idx="7117">
                  <c:v>#N/A</c:v>
                </c:pt>
                <c:pt idx="7118">
                  <c:v>#N/A</c:v>
                </c:pt>
                <c:pt idx="7119">
                  <c:v>#N/A</c:v>
                </c:pt>
                <c:pt idx="7120">
                  <c:v>#N/A</c:v>
                </c:pt>
                <c:pt idx="7121">
                  <c:v>#N/A</c:v>
                </c:pt>
                <c:pt idx="7122">
                  <c:v>#N/A</c:v>
                </c:pt>
                <c:pt idx="7123">
                  <c:v>#N/A</c:v>
                </c:pt>
                <c:pt idx="7124">
                  <c:v>#N/A</c:v>
                </c:pt>
                <c:pt idx="7125">
                  <c:v>#N/A</c:v>
                </c:pt>
                <c:pt idx="7126">
                  <c:v>#N/A</c:v>
                </c:pt>
                <c:pt idx="7127">
                  <c:v>#N/A</c:v>
                </c:pt>
                <c:pt idx="7128">
                  <c:v>#N/A</c:v>
                </c:pt>
                <c:pt idx="7129">
                  <c:v>#N/A</c:v>
                </c:pt>
                <c:pt idx="7130">
                  <c:v>#N/A</c:v>
                </c:pt>
                <c:pt idx="7131">
                  <c:v>#N/A</c:v>
                </c:pt>
                <c:pt idx="7132">
                  <c:v>#N/A</c:v>
                </c:pt>
                <c:pt idx="7133">
                  <c:v>#N/A</c:v>
                </c:pt>
                <c:pt idx="7134">
                  <c:v>#N/A</c:v>
                </c:pt>
                <c:pt idx="7135">
                  <c:v>#N/A</c:v>
                </c:pt>
                <c:pt idx="7136">
                  <c:v>#N/A</c:v>
                </c:pt>
                <c:pt idx="7137">
                  <c:v>#N/A</c:v>
                </c:pt>
                <c:pt idx="7138">
                  <c:v>#N/A</c:v>
                </c:pt>
                <c:pt idx="7139">
                  <c:v>#N/A</c:v>
                </c:pt>
                <c:pt idx="7140">
                  <c:v>#N/A</c:v>
                </c:pt>
                <c:pt idx="7141">
                  <c:v>#N/A</c:v>
                </c:pt>
                <c:pt idx="7142">
                  <c:v>#N/A</c:v>
                </c:pt>
                <c:pt idx="7143">
                  <c:v>#N/A</c:v>
                </c:pt>
                <c:pt idx="7144">
                  <c:v>#N/A</c:v>
                </c:pt>
                <c:pt idx="7145">
                  <c:v>#N/A</c:v>
                </c:pt>
                <c:pt idx="7146">
                  <c:v>#N/A</c:v>
                </c:pt>
                <c:pt idx="7147">
                  <c:v>#N/A</c:v>
                </c:pt>
                <c:pt idx="7148">
                  <c:v>#N/A</c:v>
                </c:pt>
                <c:pt idx="7149">
                  <c:v>#N/A</c:v>
                </c:pt>
                <c:pt idx="7150">
                  <c:v>#N/A</c:v>
                </c:pt>
                <c:pt idx="7151">
                  <c:v>#N/A</c:v>
                </c:pt>
                <c:pt idx="7152">
                  <c:v>#N/A</c:v>
                </c:pt>
                <c:pt idx="7153">
                  <c:v>#N/A</c:v>
                </c:pt>
                <c:pt idx="7154">
                  <c:v>#N/A</c:v>
                </c:pt>
                <c:pt idx="7155">
                  <c:v>#N/A</c:v>
                </c:pt>
                <c:pt idx="7156">
                  <c:v>#N/A</c:v>
                </c:pt>
                <c:pt idx="7157">
                  <c:v>#N/A</c:v>
                </c:pt>
                <c:pt idx="7158">
                  <c:v>#N/A</c:v>
                </c:pt>
                <c:pt idx="7159">
                  <c:v>#N/A</c:v>
                </c:pt>
                <c:pt idx="7160">
                  <c:v>#N/A</c:v>
                </c:pt>
                <c:pt idx="7161">
                  <c:v>#N/A</c:v>
                </c:pt>
                <c:pt idx="7162">
                  <c:v>#N/A</c:v>
                </c:pt>
                <c:pt idx="7163">
                  <c:v>#N/A</c:v>
                </c:pt>
                <c:pt idx="7164">
                  <c:v>#N/A</c:v>
                </c:pt>
                <c:pt idx="7165">
                  <c:v>#N/A</c:v>
                </c:pt>
                <c:pt idx="7166">
                  <c:v>#N/A</c:v>
                </c:pt>
                <c:pt idx="7167">
                  <c:v>#N/A</c:v>
                </c:pt>
                <c:pt idx="7168">
                  <c:v>#N/A</c:v>
                </c:pt>
                <c:pt idx="7169">
                  <c:v>#N/A</c:v>
                </c:pt>
                <c:pt idx="7170">
                  <c:v>#N/A</c:v>
                </c:pt>
                <c:pt idx="7171">
                  <c:v>#N/A</c:v>
                </c:pt>
                <c:pt idx="7172">
                  <c:v>#N/A</c:v>
                </c:pt>
                <c:pt idx="7173">
                  <c:v>#N/A</c:v>
                </c:pt>
                <c:pt idx="7174">
                  <c:v>#N/A</c:v>
                </c:pt>
                <c:pt idx="7175">
                  <c:v>#N/A</c:v>
                </c:pt>
                <c:pt idx="7176">
                  <c:v>#N/A</c:v>
                </c:pt>
                <c:pt idx="7177">
                  <c:v>#N/A</c:v>
                </c:pt>
                <c:pt idx="7178">
                  <c:v>#N/A</c:v>
                </c:pt>
                <c:pt idx="7179">
                  <c:v>#N/A</c:v>
                </c:pt>
                <c:pt idx="7180">
                  <c:v>#N/A</c:v>
                </c:pt>
                <c:pt idx="7181">
                  <c:v>#N/A</c:v>
                </c:pt>
                <c:pt idx="7182">
                  <c:v>#N/A</c:v>
                </c:pt>
                <c:pt idx="7183">
                  <c:v>#N/A</c:v>
                </c:pt>
                <c:pt idx="7184">
                  <c:v>#N/A</c:v>
                </c:pt>
                <c:pt idx="7185">
                  <c:v>#N/A</c:v>
                </c:pt>
                <c:pt idx="7186">
                  <c:v>#N/A</c:v>
                </c:pt>
                <c:pt idx="7187">
                  <c:v>#N/A</c:v>
                </c:pt>
                <c:pt idx="7188">
                  <c:v>#N/A</c:v>
                </c:pt>
                <c:pt idx="7189">
                  <c:v>#N/A</c:v>
                </c:pt>
                <c:pt idx="7190">
                  <c:v>#N/A</c:v>
                </c:pt>
                <c:pt idx="7191">
                  <c:v>#N/A</c:v>
                </c:pt>
                <c:pt idx="7192">
                  <c:v>#N/A</c:v>
                </c:pt>
                <c:pt idx="7193">
                  <c:v>#N/A</c:v>
                </c:pt>
                <c:pt idx="7194">
                  <c:v>#N/A</c:v>
                </c:pt>
                <c:pt idx="7195">
                  <c:v>#N/A</c:v>
                </c:pt>
                <c:pt idx="7196">
                  <c:v>#N/A</c:v>
                </c:pt>
                <c:pt idx="7197">
                  <c:v>#N/A</c:v>
                </c:pt>
                <c:pt idx="7198">
                  <c:v>#N/A</c:v>
                </c:pt>
                <c:pt idx="7199">
                  <c:v>#N/A</c:v>
                </c:pt>
                <c:pt idx="7200">
                  <c:v>#N/A</c:v>
                </c:pt>
                <c:pt idx="7201">
                  <c:v>#N/A</c:v>
                </c:pt>
                <c:pt idx="7202">
                  <c:v>#N/A</c:v>
                </c:pt>
                <c:pt idx="7203">
                  <c:v>#N/A</c:v>
                </c:pt>
                <c:pt idx="7204">
                  <c:v>#N/A</c:v>
                </c:pt>
                <c:pt idx="7205">
                  <c:v>#N/A</c:v>
                </c:pt>
                <c:pt idx="7206">
                  <c:v>#N/A</c:v>
                </c:pt>
                <c:pt idx="7207">
                  <c:v>#N/A</c:v>
                </c:pt>
                <c:pt idx="7208">
                  <c:v>#N/A</c:v>
                </c:pt>
                <c:pt idx="7209">
                  <c:v>#N/A</c:v>
                </c:pt>
                <c:pt idx="7210">
                  <c:v>#N/A</c:v>
                </c:pt>
                <c:pt idx="7211">
                  <c:v>#N/A</c:v>
                </c:pt>
                <c:pt idx="7212">
                  <c:v>#N/A</c:v>
                </c:pt>
                <c:pt idx="7213">
                  <c:v>#N/A</c:v>
                </c:pt>
                <c:pt idx="7214">
                  <c:v>#N/A</c:v>
                </c:pt>
                <c:pt idx="7215">
                  <c:v>#N/A</c:v>
                </c:pt>
                <c:pt idx="7216">
                  <c:v>#N/A</c:v>
                </c:pt>
                <c:pt idx="7217">
                  <c:v>#N/A</c:v>
                </c:pt>
                <c:pt idx="7218">
                  <c:v>#N/A</c:v>
                </c:pt>
                <c:pt idx="7219">
                  <c:v>#N/A</c:v>
                </c:pt>
                <c:pt idx="7220">
                  <c:v>#N/A</c:v>
                </c:pt>
                <c:pt idx="7221">
                  <c:v>#N/A</c:v>
                </c:pt>
                <c:pt idx="7222">
                  <c:v>#N/A</c:v>
                </c:pt>
                <c:pt idx="7223">
                  <c:v>#N/A</c:v>
                </c:pt>
                <c:pt idx="7224">
                  <c:v>#N/A</c:v>
                </c:pt>
                <c:pt idx="7225">
                  <c:v>#N/A</c:v>
                </c:pt>
                <c:pt idx="7226">
                  <c:v>#N/A</c:v>
                </c:pt>
                <c:pt idx="7227">
                  <c:v>#N/A</c:v>
                </c:pt>
                <c:pt idx="7228">
                  <c:v>#N/A</c:v>
                </c:pt>
                <c:pt idx="7229">
                  <c:v>#N/A</c:v>
                </c:pt>
                <c:pt idx="7230">
                  <c:v>#N/A</c:v>
                </c:pt>
                <c:pt idx="7231">
                  <c:v>#N/A</c:v>
                </c:pt>
                <c:pt idx="7232">
                  <c:v>#N/A</c:v>
                </c:pt>
                <c:pt idx="7233">
                  <c:v>#N/A</c:v>
                </c:pt>
                <c:pt idx="7234">
                  <c:v>#N/A</c:v>
                </c:pt>
                <c:pt idx="7235">
                  <c:v>#N/A</c:v>
                </c:pt>
                <c:pt idx="7236">
                  <c:v>#N/A</c:v>
                </c:pt>
                <c:pt idx="7237">
                  <c:v>#N/A</c:v>
                </c:pt>
                <c:pt idx="7238">
                  <c:v>#N/A</c:v>
                </c:pt>
                <c:pt idx="7239">
                  <c:v>#N/A</c:v>
                </c:pt>
                <c:pt idx="7240">
                  <c:v>#N/A</c:v>
                </c:pt>
                <c:pt idx="7241">
                  <c:v>#N/A</c:v>
                </c:pt>
                <c:pt idx="7242">
                  <c:v>#N/A</c:v>
                </c:pt>
                <c:pt idx="7243">
                  <c:v>#N/A</c:v>
                </c:pt>
                <c:pt idx="7244">
                  <c:v>#N/A</c:v>
                </c:pt>
                <c:pt idx="7245">
                  <c:v>#N/A</c:v>
                </c:pt>
                <c:pt idx="7246">
                  <c:v>#N/A</c:v>
                </c:pt>
                <c:pt idx="7247">
                  <c:v>#N/A</c:v>
                </c:pt>
                <c:pt idx="7248">
                  <c:v>#N/A</c:v>
                </c:pt>
                <c:pt idx="7249">
                  <c:v>#N/A</c:v>
                </c:pt>
                <c:pt idx="7250">
                  <c:v>#N/A</c:v>
                </c:pt>
                <c:pt idx="7251">
                  <c:v>#N/A</c:v>
                </c:pt>
                <c:pt idx="7252">
                  <c:v>#N/A</c:v>
                </c:pt>
                <c:pt idx="7253">
                  <c:v>#N/A</c:v>
                </c:pt>
                <c:pt idx="7254">
                  <c:v>#N/A</c:v>
                </c:pt>
                <c:pt idx="7255">
                  <c:v>#N/A</c:v>
                </c:pt>
                <c:pt idx="7256">
                  <c:v>#N/A</c:v>
                </c:pt>
                <c:pt idx="7257">
                  <c:v>#N/A</c:v>
                </c:pt>
                <c:pt idx="7258">
                  <c:v>#N/A</c:v>
                </c:pt>
                <c:pt idx="7259">
                  <c:v>#N/A</c:v>
                </c:pt>
                <c:pt idx="7260">
                  <c:v>#N/A</c:v>
                </c:pt>
                <c:pt idx="7261">
                  <c:v>#N/A</c:v>
                </c:pt>
                <c:pt idx="7262">
                  <c:v>#N/A</c:v>
                </c:pt>
                <c:pt idx="7263">
                  <c:v>#N/A</c:v>
                </c:pt>
                <c:pt idx="7264">
                  <c:v>#N/A</c:v>
                </c:pt>
                <c:pt idx="7265">
                  <c:v>#N/A</c:v>
                </c:pt>
                <c:pt idx="7266">
                  <c:v>#N/A</c:v>
                </c:pt>
                <c:pt idx="7267">
                  <c:v>#N/A</c:v>
                </c:pt>
                <c:pt idx="7268">
                  <c:v>#N/A</c:v>
                </c:pt>
                <c:pt idx="7269">
                  <c:v>#N/A</c:v>
                </c:pt>
                <c:pt idx="7270">
                  <c:v>#N/A</c:v>
                </c:pt>
                <c:pt idx="7271">
                  <c:v>#N/A</c:v>
                </c:pt>
                <c:pt idx="7272">
                  <c:v>#N/A</c:v>
                </c:pt>
                <c:pt idx="7273">
                  <c:v>#N/A</c:v>
                </c:pt>
                <c:pt idx="7274">
                  <c:v>#N/A</c:v>
                </c:pt>
                <c:pt idx="7275">
                  <c:v>#N/A</c:v>
                </c:pt>
                <c:pt idx="7276">
                  <c:v>#N/A</c:v>
                </c:pt>
                <c:pt idx="7277">
                  <c:v>#N/A</c:v>
                </c:pt>
                <c:pt idx="7278">
                  <c:v>#N/A</c:v>
                </c:pt>
                <c:pt idx="7279">
                  <c:v>#N/A</c:v>
                </c:pt>
                <c:pt idx="7280">
                  <c:v>#N/A</c:v>
                </c:pt>
                <c:pt idx="7281">
                  <c:v>#N/A</c:v>
                </c:pt>
                <c:pt idx="7282">
                  <c:v>#N/A</c:v>
                </c:pt>
                <c:pt idx="7283">
                  <c:v>#N/A</c:v>
                </c:pt>
                <c:pt idx="7284">
                  <c:v>#N/A</c:v>
                </c:pt>
                <c:pt idx="7285">
                  <c:v>#N/A</c:v>
                </c:pt>
                <c:pt idx="7286">
                  <c:v>#N/A</c:v>
                </c:pt>
                <c:pt idx="7287">
                  <c:v>#N/A</c:v>
                </c:pt>
                <c:pt idx="7288">
                  <c:v>#N/A</c:v>
                </c:pt>
                <c:pt idx="7289">
                  <c:v>#N/A</c:v>
                </c:pt>
                <c:pt idx="7290">
                  <c:v>#N/A</c:v>
                </c:pt>
                <c:pt idx="7291">
                  <c:v>#N/A</c:v>
                </c:pt>
                <c:pt idx="7292">
                  <c:v>#N/A</c:v>
                </c:pt>
                <c:pt idx="7293">
                  <c:v>#N/A</c:v>
                </c:pt>
                <c:pt idx="7294">
                  <c:v>#N/A</c:v>
                </c:pt>
                <c:pt idx="7295">
                  <c:v>#N/A</c:v>
                </c:pt>
                <c:pt idx="7296">
                  <c:v>#N/A</c:v>
                </c:pt>
                <c:pt idx="7297">
                  <c:v>#N/A</c:v>
                </c:pt>
                <c:pt idx="7298">
                  <c:v>#N/A</c:v>
                </c:pt>
                <c:pt idx="7299">
                  <c:v>#N/A</c:v>
                </c:pt>
                <c:pt idx="7300">
                  <c:v>#N/A</c:v>
                </c:pt>
                <c:pt idx="7301">
                  <c:v>#N/A</c:v>
                </c:pt>
                <c:pt idx="7302">
                  <c:v>#N/A</c:v>
                </c:pt>
                <c:pt idx="7303">
                  <c:v>#N/A</c:v>
                </c:pt>
                <c:pt idx="7304">
                  <c:v>#N/A</c:v>
                </c:pt>
                <c:pt idx="7305">
                  <c:v>#N/A</c:v>
                </c:pt>
                <c:pt idx="7306">
                  <c:v>#N/A</c:v>
                </c:pt>
                <c:pt idx="7307">
                  <c:v>#N/A</c:v>
                </c:pt>
                <c:pt idx="7308">
                  <c:v>#N/A</c:v>
                </c:pt>
                <c:pt idx="7309">
                  <c:v>#N/A</c:v>
                </c:pt>
                <c:pt idx="7310">
                  <c:v>#N/A</c:v>
                </c:pt>
                <c:pt idx="7311">
                  <c:v>#N/A</c:v>
                </c:pt>
                <c:pt idx="7312">
                  <c:v>#N/A</c:v>
                </c:pt>
                <c:pt idx="7313">
                  <c:v>#N/A</c:v>
                </c:pt>
                <c:pt idx="7314">
                  <c:v>#N/A</c:v>
                </c:pt>
                <c:pt idx="7315">
                  <c:v>#N/A</c:v>
                </c:pt>
                <c:pt idx="7316">
                  <c:v>#N/A</c:v>
                </c:pt>
                <c:pt idx="7317">
                  <c:v>#N/A</c:v>
                </c:pt>
                <c:pt idx="7318">
                  <c:v>#N/A</c:v>
                </c:pt>
                <c:pt idx="7319">
                  <c:v>#N/A</c:v>
                </c:pt>
                <c:pt idx="7320">
                  <c:v>#N/A</c:v>
                </c:pt>
                <c:pt idx="7321">
                  <c:v>#N/A</c:v>
                </c:pt>
                <c:pt idx="7322">
                  <c:v>#N/A</c:v>
                </c:pt>
                <c:pt idx="7323">
                  <c:v>#N/A</c:v>
                </c:pt>
                <c:pt idx="7324">
                  <c:v>#N/A</c:v>
                </c:pt>
                <c:pt idx="7325">
                  <c:v>#N/A</c:v>
                </c:pt>
                <c:pt idx="7326">
                  <c:v>#N/A</c:v>
                </c:pt>
                <c:pt idx="7327">
                  <c:v>#N/A</c:v>
                </c:pt>
                <c:pt idx="7328">
                  <c:v>#N/A</c:v>
                </c:pt>
                <c:pt idx="7329">
                  <c:v>#N/A</c:v>
                </c:pt>
                <c:pt idx="7330">
                  <c:v>#N/A</c:v>
                </c:pt>
                <c:pt idx="7331">
                  <c:v>#N/A</c:v>
                </c:pt>
                <c:pt idx="7332">
                  <c:v>#N/A</c:v>
                </c:pt>
                <c:pt idx="7333">
                  <c:v>#N/A</c:v>
                </c:pt>
                <c:pt idx="7334">
                  <c:v>#N/A</c:v>
                </c:pt>
                <c:pt idx="7335">
                  <c:v>#N/A</c:v>
                </c:pt>
                <c:pt idx="7336">
                  <c:v>#N/A</c:v>
                </c:pt>
                <c:pt idx="7337">
                  <c:v>#N/A</c:v>
                </c:pt>
                <c:pt idx="7338">
                  <c:v>#N/A</c:v>
                </c:pt>
                <c:pt idx="7339">
                  <c:v>#N/A</c:v>
                </c:pt>
                <c:pt idx="7340">
                  <c:v>#N/A</c:v>
                </c:pt>
                <c:pt idx="7341">
                  <c:v>#N/A</c:v>
                </c:pt>
                <c:pt idx="7342">
                  <c:v>#N/A</c:v>
                </c:pt>
                <c:pt idx="7343">
                  <c:v>#N/A</c:v>
                </c:pt>
                <c:pt idx="7344">
                  <c:v>#N/A</c:v>
                </c:pt>
                <c:pt idx="7345">
                  <c:v>#N/A</c:v>
                </c:pt>
                <c:pt idx="7346">
                  <c:v>#N/A</c:v>
                </c:pt>
                <c:pt idx="7347">
                  <c:v>#N/A</c:v>
                </c:pt>
                <c:pt idx="7348">
                  <c:v>#N/A</c:v>
                </c:pt>
                <c:pt idx="7349">
                  <c:v>#N/A</c:v>
                </c:pt>
                <c:pt idx="7350">
                  <c:v>#N/A</c:v>
                </c:pt>
                <c:pt idx="7351">
                  <c:v>#N/A</c:v>
                </c:pt>
                <c:pt idx="7352">
                  <c:v>#N/A</c:v>
                </c:pt>
                <c:pt idx="7353">
                  <c:v>#N/A</c:v>
                </c:pt>
                <c:pt idx="7354">
                  <c:v>#N/A</c:v>
                </c:pt>
                <c:pt idx="7355">
                  <c:v>#N/A</c:v>
                </c:pt>
                <c:pt idx="7356">
                  <c:v>#N/A</c:v>
                </c:pt>
                <c:pt idx="7357">
                  <c:v>#N/A</c:v>
                </c:pt>
                <c:pt idx="7358">
                  <c:v>#N/A</c:v>
                </c:pt>
                <c:pt idx="7359">
                  <c:v>#N/A</c:v>
                </c:pt>
                <c:pt idx="7360">
                  <c:v>#N/A</c:v>
                </c:pt>
                <c:pt idx="7361">
                  <c:v>#N/A</c:v>
                </c:pt>
                <c:pt idx="7362">
                  <c:v>#N/A</c:v>
                </c:pt>
                <c:pt idx="7363">
                  <c:v>#N/A</c:v>
                </c:pt>
                <c:pt idx="7364">
                  <c:v>#N/A</c:v>
                </c:pt>
                <c:pt idx="7365">
                  <c:v>#N/A</c:v>
                </c:pt>
                <c:pt idx="7366">
                  <c:v>#N/A</c:v>
                </c:pt>
                <c:pt idx="7367">
                  <c:v>#N/A</c:v>
                </c:pt>
                <c:pt idx="7368">
                  <c:v>#N/A</c:v>
                </c:pt>
                <c:pt idx="7369">
                  <c:v>#N/A</c:v>
                </c:pt>
                <c:pt idx="7370">
                  <c:v>#N/A</c:v>
                </c:pt>
                <c:pt idx="7371">
                  <c:v>#N/A</c:v>
                </c:pt>
                <c:pt idx="7372">
                  <c:v>#N/A</c:v>
                </c:pt>
                <c:pt idx="7373">
                  <c:v>#N/A</c:v>
                </c:pt>
                <c:pt idx="7374">
                  <c:v>#N/A</c:v>
                </c:pt>
                <c:pt idx="7375">
                  <c:v>#N/A</c:v>
                </c:pt>
                <c:pt idx="7376">
                  <c:v>#N/A</c:v>
                </c:pt>
                <c:pt idx="7377">
                  <c:v>#N/A</c:v>
                </c:pt>
                <c:pt idx="7378">
                  <c:v>#N/A</c:v>
                </c:pt>
                <c:pt idx="7379">
                  <c:v>#N/A</c:v>
                </c:pt>
                <c:pt idx="7380">
                  <c:v>#N/A</c:v>
                </c:pt>
                <c:pt idx="7381">
                  <c:v>#N/A</c:v>
                </c:pt>
                <c:pt idx="7382">
                  <c:v>#N/A</c:v>
                </c:pt>
                <c:pt idx="7383">
                  <c:v>#N/A</c:v>
                </c:pt>
                <c:pt idx="7384">
                  <c:v>#N/A</c:v>
                </c:pt>
                <c:pt idx="7385">
                  <c:v>#N/A</c:v>
                </c:pt>
                <c:pt idx="7386">
                  <c:v>#N/A</c:v>
                </c:pt>
                <c:pt idx="7387">
                  <c:v>#N/A</c:v>
                </c:pt>
                <c:pt idx="7388">
                  <c:v>#N/A</c:v>
                </c:pt>
                <c:pt idx="7389">
                  <c:v>#N/A</c:v>
                </c:pt>
                <c:pt idx="7390">
                  <c:v>#N/A</c:v>
                </c:pt>
                <c:pt idx="7391">
                  <c:v>#N/A</c:v>
                </c:pt>
                <c:pt idx="7392">
                  <c:v>#N/A</c:v>
                </c:pt>
                <c:pt idx="7393">
                  <c:v>#N/A</c:v>
                </c:pt>
                <c:pt idx="7394">
                  <c:v>#N/A</c:v>
                </c:pt>
                <c:pt idx="7395">
                  <c:v>#N/A</c:v>
                </c:pt>
                <c:pt idx="7396">
                  <c:v>#N/A</c:v>
                </c:pt>
                <c:pt idx="7397">
                  <c:v>#N/A</c:v>
                </c:pt>
                <c:pt idx="7398">
                  <c:v>#N/A</c:v>
                </c:pt>
                <c:pt idx="7399">
                  <c:v>#N/A</c:v>
                </c:pt>
                <c:pt idx="7400">
                  <c:v>#N/A</c:v>
                </c:pt>
                <c:pt idx="7401">
                  <c:v>#N/A</c:v>
                </c:pt>
                <c:pt idx="7402">
                  <c:v>#N/A</c:v>
                </c:pt>
                <c:pt idx="7403">
                  <c:v>#N/A</c:v>
                </c:pt>
                <c:pt idx="7404">
                  <c:v>#N/A</c:v>
                </c:pt>
                <c:pt idx="7405">
                  <c:v>#N/A</c:v>
                </c:pt>
                <c:pt idx="7406">
                  <c:v>#N/A</c:v>
                </c:pt>
                <c:pt idx="7407">
                  <c:v>#N/A</c:v>
                </c:pt>
                <c:pt idx="7408">
                  <c:v>#N/A</c:v>
                </c:pt>
                <c:pt idx="7409">
                  <c:v>#N/A</c:v>
                </c:pt>
                <c:pt idx="7410">
                  <c:v>#N/A</c:v>
                </c:pt>
                <c:pt idx="7411">
                  <c:v>#N/A</c:v>
                </c:pt>
                <c:pt idx="7412">
                  <c:v>#N/A</c:v>
                </c:pt>
                <c:pt idx="7413">
                  <c:v>#N/A</c:v>
                </c:pt>
                <c:pt idx="7414">
                  <c:v>#N/A</c:v>
                </c:pt>
                <c:pt idx="7415">
                  <c:v>#N/A</c:v>
                </c:pt>
                <c:pt idx="7416">
                  <c:v>#N/A</c:v>
                </c:pt>
                <c:pt idx="7417">
                  <c:v>#N/A</c:v>
                </c:pt>
                <c:pt idx="7418">
                  <c:v>#N/A</c:v>
                </c:pt>
                <c:pt idx="7419">
                  <c:v>#N/A</c:v>
                </c:pt>
                <c:pt idx="7420">
                  <c:v>#N/A</c:v>
                </c:pt>
                <c:pt idx="7421">
                  <c:v>#N/A</c:v>
                </c:pt>
                <c:pt idx="7422">
                  <c:v>#N/A</c:v>
                </c:pt>
                <c:pt idx="7423">
                  <c:v>#N/A</c:v>
                </c:pt>
                <c:pt idx="7424">
                  <c:v>#N/A</c:v>
                </c:pt>
                <c:pt idx="7425">
                  <c:v>#N/A</c:v>
                </c:pt>
                <c:pt idx="7426">
                  <c:v>#N/A</c:v>
                </c:pt>
                <c:pt idx="7427">
                  <c:v>#N/A</c:v>
                </c:pt>
                <c:pt idx="7428">
                  <c:v>#N/A</c:v>
                </c:pt>
                <c:pt idx="7429">
                  <c:v>#N/A</c:v>
                </c:pt>
                <c:pt idx="7430">
                  <c:v>#N/A</c:v>
                </c:pt>
                <c:pt idx="7431">
                  <c:v>#N/A</c:v>
                </c:pt>
                <c:pt idx="7432">
                  <c:v>#N/A</c:v>
                </c:pt>
                <c:pt idx="7433">
                  <c:v>#N/A</c:v>
                </c:pt>
                <c:pt idx="7434">
                  <c:v>#N/A</c:v>
                </c:pt>
                <c:pt idx="7435">
                  <c:v>#N/A</c:v>
                </c:pt>
                <c:pt idx="7436">
                  <c:v>#N/A</c:v>
                </c:pt>
                <c:pt idx="7437">
                  <c:v>#N/A</c:v>
                </c:pt>
                <c:pt idx="7438">
                  <c:v>#N/A</c:v>
                </c:pt>
                <c:pt idx="7439">
                  <c:v>#N/A</c:v>
                </c:pt>
                <c:pt idx="7440">
                  <c:v>#N/A</c:v>
                </c:pt>
                <c:pt idx="7441">
                  <c:v>#N/A</c:v>
                </c:pt>
                <c:pt idx="7442">
                  <c:v>#N/A</c:v>
                </c:pt>
                <c:pt idx="7443">
                  <c:v>#N/A</c:v>
                </c:pt>
                <c:pt idx="7444">
                  <c:v>#N/A</c:v>
                </c:pt>
                <c:pt idx="7445">
                  <c:v>#N/A</c:v>
                </c:pt>
                <c:pt idx="7446">
                  <c:v>#N/A</c:v>
                </c:pt>
                <c:pt idx="7447">
                  <c:v>#N/A</c:v>
                </c:pt>
                <c:pt idx="7448">
                  <c:v>#N/A</c:v>
                </c:pt>
                <c:pt idx="7449">
                  <c:v>#N/A</c:v>
                </c:pt>
                <c:pt idx="7450">
                  <c:v>#N/A</c:v>
                </c:pt>
                <c:pt idx="7451">
                  <c:v>#N/A</c:v>
                </c:pt>
                <c:pt idx="7452">
                  <c:v>#N/A</c:v>
                </c:pt>
                <c:pt idx="7453">
                  <c:v>#N/A</c:v>
                </c:pt>
                <c:pt idx="7454">
                  <c:v>#N/A</c:v>
                </c:pt>
                <c:pt idx="7455">
                  <c:v>#N/A</c:v>
                </c:pt>
                <c:pt idx="7456">
                  <c:v>#N/A</c:v>
                </c:pt>
                <c:pt idx="7457">
                  <c:v>#N/A</c:v>
                </c:pt>
                <c:pt idx="7458">
                  <c:v>#N/A</c:v>
                </c:pt>
                <c:pt idx="7459">
                  <c:v>#N/A</c:v>
                </c:pt>
                <c:pt idx="7460">
                  <c:v>#N/A</c:v>
                </c:pt>
                <c:pt idx="7461">
                  <c:v>#N/A</c:v>
                </c:pt>
                <c:pt idx="7462">
                  <c:v>#N/A</c:v>
                </c:pt>
                <c:pt idx="7463">
                  <c:v>#N/A</c:v>
                </c:pt>
                <c:pt idx="7464">
                  <c:v>#N/A</c:v>
                </c:pt>
                <c:pt idx="7465">
                  <c:v>#N/A</c:v>
                </c:pt>
                <c:pt idx="7466">
                  <c:v>#N/A</c:v>
                </c:pt>
                <c:pt idx="7467">
                  <c:v>#N/A</c:v>
                </c:pt>
                <c:pt idx="7468">
                  <c:v>#N/A</c:v>
                </c:pt>
                <c:pt idx="7469">
                  <c:v>#N/A</c:v>
                </c:pt>
                <c:pt idx="7470">
                  <c:v>#N/A</c:v>
                </c:pt>
                <c:pt idx="7471">
                  <c:v>#N/A</c:v>
                </c:pt>
                <c:pt idx="7472">
                  <c:v>#N/A</c:v>
                </c:pt>
                <c:pt idx="7473">
                  <c:v>#N/A</c:v>
                </c:pt>
                <c:pt idx="7474">
                  <c:v>#N/A</c:v>
                </c:pt>
                <c:pt idx="7475">
                  <c:v>#N/A</c:v>
                </c:pt>
                <c:pt idx="7476">
                  <c:v>#N/A</c:v>
                </c:pt>
                <c:pt idx="7477">
                  <c:v>#N/A</c:v>
                </c:pt>
                <c:pt idx="7478">
                  <c:v>#N/A</c:v>
                </c:pt>
                <c:pt idx="7479">
                  <c:v>#N/A</c:v>
                </c:pt>
                <c:pt idx="7480">
                  <c:v>#N/A</c:v>
                </c:pt>
                <c:pt idx="7481">
                  <c:v>#N/A</c:v>
                </c:pt>
                <c:pt idx="7482">
                  <c:v>#N/A</c:v>
                </c:pt>
                <c:pt idx="7483">
                  <c:v>#N/A</c:v>
                </c:pt>
                <c:pt idx="7484">
                  <c:v>#N/A</c:v>
                </c:pt>
                <c:pt idx="7485">
                  <c:v>#N/A</c:v>
                </c:pt>
                <c:pt idx="7486">
                  <c:v>#N/A</c:v>
                </c:pt>
                <c:pt idx="7487">
                  <c:v>#N/A</c:v>
                </c:pt>
                <c:pt idx="7488">
                  <c:v>#N/A</c:v>
                </c:pt>
                <c:pt idx="7489">
                  <c:v>#N/A</c:v>
                </c:pt>
                <c:pt idx="7490">
                  <c:v>#N/A</c:v>
                </c:pt>
                <c:pt idx="7491">
                  <c:v>#N/A</c:v>
                </c:pt>
                <c:pt idx="7492">
                  <c:v>#N/A</c:v>
                </c:pt>
                <c:pt idx="7493">
                  <c:v>#N/A</c:v>
                </c:pt>
                <c:pt idx="7494">
                  <c:v>#N/A</c:v>
                </c:pt>
                <c:pt idx="7495">
                  <c:v>#N/A</c:v>
                </c:pt>
                <c:pt idx="7496">
                  <c:v>#N/A</c:v>
                </c:pt>
                <c:pt idx="7497">
                  <c:v>#N/A</c:v>
                </c:pt>
                <c:pt idx="7498">
                  <c:v>#N/A</c:v>
                </c:pt>
                <c:pt idx="7499">
                  <c:v>#N/A</c:v>
                </c:pt>
                <c:pt idx="7500">
                  <c:v>#N/A</c:v>
                </c:pt>
                <c:pt idx="7501">
                  <c:v>#N/A</c:v>
                </c:pt>
                <c:pt idx="7502">
                  <c:v>#N/A</c:v>
                </c:pt>
                <c:pt idx="7503">
                  <c:v>#N/A</c:v>
                </c:pt>
                <c:pt idx="7504">
                  <c:v>#N/A</c:v>
                </c:pt>
                <c:pt idx="7505">
                  <c:v>#N/A</c:v>
                </c:pt>
                <c:pt idx="7506">
                  <c:v>#N/A</c:v>
                </c:pt>
                <c:pt idx="7507">
                  <c:v>#N/A</c:v>
                </c:pt>
                <c:pt idx="7508">
                  <c:v>#N/A</c:v>
                </c:pt>
                <c:pt idx="7509">
                  <c:v>#N/A</c:v>
                </c:pt>
                <c:pt idx="7510">
                  <c:v>#N/A</c:v>
                </c:pt>
                <c:pt idx="7511">
                  <c:v>#N/A</c:v>
                </c:pt>
                <c:pt idx="7512">
                  <c:v>#N/A</c:v>
                </c:pt>
                <c:pt idx="7513">
                  <c:v>#N/A</c:v>
                </c:pt>
                <c:pt idx="7514">
                  <c:v>#N/A</c:v>
                </c:pt>
                <c:pt idx="7515">
                  <c:v>#N/A</c:v>
                </c:pt>
                <c:pt idx="7516">
                  <c:v>#N/A</c:v>
                </c:pt>
                <c:pt idx="7517">
                  <c:v>#N/A</c:v>
                </c:pt>
                <c:pt idx="7518">
                  <c:v>#N/A</c:v>
                </c:pt>
                <c:pt idx="7519">
                  <c:v>#N/A</c:v>
                </c:pt>
                <c:pt idx="7520">
                  <c:v>#N/A</c:v>
                </c:pt>
                <c:pt idx="7521">
                  <c:v>#N/A</c:v>
                </c:pt>
                <c:pt idx="7522">
                  <c:v>#N/A</c:v>
                </c:pt>
                <c:pt idx="7523">
                  <c:v>#N/A</c:v>
                </c:pt>
                <c:pt idx="7524">
                  <c:v>#N/A</c:v>
                </c:pt>
                <c:pt idx="7525">
                  <c:v>#N/A</c:v>
                </c:pt>
                <c:pt idx="7526">
                  <c:v>#N/A</c:v>
                </c:pt>
                <c:pt idx="7527">
                  <c:v>#N/A</c:v>
                </c:pt>
                <c:pt idx="7528">
                  <c:v>#N/A</c:v>
                </c:pt>
                <c:pt idx="7529">
                  <c:v>#N/A</c:v>
                </c:pt>
                <c:pt idx="7530">
                  <c:v>#N/A</c:v>
                </c:pt>
                <c:pt idx="7531">
                  <c:v>#N/A</c:v>
                </c:pt>
                <c:pt idx="7532">
                  <c:v>#N/A</c:v>
                </c:pt>
                <c:pt idx="7533">
                  <c:v>#N/A</c:v>
                </c:pt>
                <c:pt idx="7534">
                  <c:v>#N/A</c:v>
                </c:pt>
                <c:pt idx="7535">
                  <c:v>#N/A</c:v>
                </c:pt>
                <c:pt idx="7536">
                  <c:v>#N/A</c:v>
                </c:pt>
                <c:pt idx="7537">
                  <c:v>#N/A</c:v>
                </c:pt>
                <c:pt idx="7538">
                  <c:v>#N/A</c:v>
                </c:pt>
                <c:pt idx="7539">
                  <c:v>#N/A</c:v>
                </c:pt>
                <c:pt idx="7540">
                  <c:v>#N/A</c:v>
                </c:pt>
                <c:pt idx="7541">
                  <c:v>#N/A</c:v>
                </c:pt>
                <c:pt idx="7542">
                  <c:v>#N/A</c:v>
                </c:pt>
                <c:pt idx="7543">
                  <c:v>#N/A</c:v>
                </c:pt>
                <c:pt idx="7544">
                  <c:v>#N/A</c:v>
                </c:pt>
                <c:pt idx="7545">
                  <c:v>#N/A</c:v>
                </c:pt>
                <c:pt idx="7546">
                  <c:v>#N/A</c:v>
                </c:pt>
                <c:pt idx="7547">
                  <c:v>#N/A</c:v>
                </c:pt>
                <c:pt idx="7548">
                  <c:v>#N/A</c:v>
                </c:pt>
                <c:pt idx="7549">
                  <c:v>#N/A</c:v>
                </c:pt>
                <c:pt idx="7550">
                  <c:v>#N/A</c:v>
                </c:pt>
                <c:pt idx="7551">
                  <c:v>#N/A</c:v>
                </c:pt>
                <c:pt idx="7552">
                  <c:v>#N/A</c:v>
                </c:pt>
                <c:pt idx="7553">
                  <c:v>#N/A</c:v>
                </c:pt>
                <c:pt idx="7554">
                  <c:v>#N/A</c:v>
                </c:pt>
                <c:pt idx="7555">
                  <c:v>#N/A</c:v>
                </c:pt>
                <c:pt idx="7556">
                  <c:v>#N/A</c:v>
                </c:pt>
                <c:pt idx="7557">
                  <c:v>#N/A</c:v>
                </c:pt>
                <c:pt idx="7558">
                  <c:v>#N/A</c:v>
                </c:pt>
                <c:pt idx="7559">
                  <c:v>#N/A</c:v>
                </c:pt>
                <c:pt idx="7560">
                  <c:v>#N/A</c:v>
                </c:pt>
                <c:pt idx="7561">
                  <c:v>#N/A</c:v>
                </c:pt>
                <c:pt idx="7562">
                  <c:v>#N/A</c:v>
                </c:pt>
                <c:pt idx="7563">
                  <c:v>#N/A</c:v>
                </c:pt>
                <c:pt idx="7564">
                  <c:v>#N/A</c:v>
                </c:pt>
                <c:pt idx="7565">
                  <c:v>#N/A</c:v>
                </c:pt>
                <c:pt idx="7566">
                  <c:v>#N/A</c:v>
                </c:pt>
                <c:pt idx="7567">
                  <c:v>#N/A</c:v>
                </c:pt>
                <c:pt idx="7568">
                  <c:v>#N/A</c:v>
                </c:pt>
                <c:pt idx="7569">
                  <c:v>#N/A</c:v>
                </c:pt>
                <c:pt idx="7570">
                  <c:v>#N/A</c:v>
                </c:pt>
                <c:pt idx="7571">
                  <c:v>#N/A</c:v>
                </c:pt>
                <c:pt idx="7572">
                  <c:v>#N/A</c:v>
                </c:pt>
                <c:pt idx="7573">
                  <c:v>#N/A</c:v>
                </c:pt>
                <c:pt idx="7574">
                  <c:v>#N/A</c:v>
                </c:pt>
                <c:pt idx="7575">
                  <c:v>#N/A</c:v>
                </c:pt>
                <c:pt idx="7576">
                  <c:v>#N/A</c:v>
                </c:pt>
                <c:pt idx="7577">
                  <c:v>#N/A</c:v>
                </c:pt>
                <c:pt idx="7578">
                  <c:v>#N/A</c:v>
                </c:pt>
                <c:pt idx="7579">
                  <c:v>#N/A</c:v>
                </c:pt>
                <c:pt idx="7580">
                  <c:v>#N/A</c:v>
                </c:pt>
                <c:pt idx="7581">
                  <c:v>#N/A</c:v>
                </c:pt>
                <c:pt idx="7582">
                  <c:v>#N/A</c:v>
                </c:pt>
                <c:pt idx="7583">
                  <c:v>#N/A</c:v>
                </c:pt>
                <c:pt idx="7584">
                  <c:v>#N/A</c:v>
                </c:pt>
                <c:pt idx="7585">
                  <c:v>#N/A</c:v>
                </c:pt>
                <c:pt idx="7586">
                  <c:v>#N/A</c:v>
                </c:pt>
                <c:pt idx="7587">
                  <c:v>#N/A</c:v>
                </c:pt>
                <c:pt idx="7588">
                  <c:v>#N/A</c:v>
                </c:pt>
                <c:pt idx="7589">
                  <c:v>#N/A</c:v>
                </c:pt>
                <c:pt idx="7590">
                  <c:v>#N/A</c:v>
                </c:pt>
                <c:pt idx="7591">
                  <c:v>#N/A</c:v>
                </c:pt>
                <c:pt idx="7592">
                  <c:v>#N/A</c:v>
                </c:pt>
                <c:pt idx="7593">
                  <c:v>#N/A</c:v>
                </c:pt>
                <c:pt idx="7594">
                  <c:v>#N/A</c:v>
                </c:pt>
                <c:pt idx="7595">
                  <c:v>#N/A</c:v>
                </c:pt>
                <c:pt idx="7596">
                  <c:v>#N/A</c:v>
                </c:pt>
                <c:pt idx="7597">
                  <c:v>#N/A</c:v>
                </c:pt>
                <c:pt idx="7598">
                  <c:v>#N/A</c:v>
                </c:pt>
                <c:pt idx="7599">
                  <c:v>#N/A</c:v>
                </c:pt>
                <c:pt idx="7600">
                  <c:v>#N/A</c:v>
                </c:pt>
                <c:pt idx="7601">
                  <c:v>#N/A</c:v>
                </c:pt>
                <c:pt idx="7602">
                  <c:v>#N/A</c:v>
                </c:pt>
                <c:pt idx="7603">
                  <c:v>#N/A</c:v>
                </c:pt>
                <c:pt idx="7604">
                  <c:v>#N/A</c:v>
                </c:pt>
                <c:pt idx="7605">
                  <c:v>#N/A</c:v>
                </c:pt>
                <c:pt idx="7606">
                  <c:v>#N/A</c:v>
                </c:pt>
                <c:pt idx="7607">
                  <c:v>#N/A</c:v>
                </c:pt>
                <c:pt idx="7608">
                  <c:v>#N/A</c:v>
                </c:pt>
                <c:pt idx="7609">
                  <c:v>#N/A</c:v>
                </c:pt>
                <c:pt idx="7610">
                  <c:v>#N/A</c:v>
                </c:pt>
                <c:pt idx="7611">
                  <c:v>#N/A</c:v>
                </c:pt>
                <c:pt idx="7612">
                  <c:v>#N/A</c:v>
                </c:pt>
                <c:pt idx="7613">
                  <c:v>#N/A</c:v>
                </c:pt>
                <c:pt idx="7614">
                  <c:v>#N/A</c:v>
                </c:pt>
                <c:pt idx="7615">
                  <c:v>#N/A</c:v>
                </c:pt>
                <c:pt idx="7616">
                  <c:v>#N/A</c:v>
                </c:pt>
                <c:pt idx="7617">
                  <c:v>#N/A</c:v>
                </c:pt>
                <c:pt idx="7618">
                  <c:v>#N/A</c:v>
                </c:pt>
                <c:pt idx="7619">
                  <c:v>#N/A</c:v>
                </c:pt>
                <c:pt idx="7620">
                  <c:v>#N/A</c:v>
                </c:pt>
                <c:pt idx="7621">
                  <c:v>#N/A</c:v>
                </c:pt>
                <c:pt idx="7622">
                  <c:v>#N/A</c:v>
                </c:pt>
                <c:pt idx="7623">
                  <c:v>#N/A</c:v>
                </c:pt>
                <c:pt idx="7624">
                  <c:v>#N/A</c:v>
                </c:pt>
                <c:pt idx="7625">
                  <c:v>#N/A</c:v>
                </c:pt>
                <c:pt idx="7626">
                  <c:v>#N/A</c:v>
                </c:pt>
                <c:pt idx="7627">
                  <c:v>#N/A</c:v>
                </c:pt>
                <c:pt idx="7628">
                  <c:v>#N/A</c:v>
                </c:pt>
                <c:pt idx="7629">
                  <c:v>#N/A</c:v>
                </c:pt>
                <c:pt idx="7630">
                  <c:v>#N/A</c:v>
                </c:pt>
                <c:pt idx="7631">
                  <c:v>#N/A</c:v>
                </c:pt>
                <c:pt idx="7632">
                  <c:v>#N/A</c:v>
                </c:pt>
                <c:pt idx="7633">
                  <c:v>#N/A</c:v>
                </c:pt>
                <c:pt idx="7634">
                  <c:v>#N/A</c:v>
                </c:pt>
                <c:pt idx="7635">
                  <c:v>#N/A</c:v>
                </c:pt>
                <c:pt idx="7636">
                  <c:v>#N/A</c:v>
                </c:pt>
                <c:pt idx="7637">
                  <c:v>#N/A</c:v>
                </c:pt>
                <c:pt idx="7638">
                  <c:v>#N/A</c:v>
                </c:pt>
                <c:pt idx="7639">
                  <c:v>#N/A</c:v>
                </c:pt>
                <c:pt idx="7640">
                  <c:v>#N/A</c:v>
                </c:pt>
                <c:pt idx="7641">
                  <c:v>#N/A</c:v>
                </c:pt>
                <c:pt idx="7642">
                  <c:v>#N/A</c:v>
                </c:pt>
                <c:pt idx="7643">
                  <c:v>#N/A</c:v>
                </c:pt>
                <c:pt idx="7644">
                  <c:v>#N/A</c:v>
                </c:pt>
                <c:pt idx="7645">
                  <c:v>#N/A</c:v>
                </c:pt>
                <c:pt idx="7646">
                  <c:v>#N/A</c:v>
                </c:pt>
                <c:pt idx="7647">
                  <c:v>#N/A</c:v>
                </c:pt>
                <c:pt idx="7648">
                  <c:v>#N/A</c:v>
                </c:pt>
                <c:pt idx="7649">
                  <c:v>#N/A</c:v>
                </c:pt>
                <c:pt idx="7650">
                  <c:v>#N/A</c:v>
                </c:pt>
                <c:pt idx="7651">
                  <c:v>#N/A</c:v>
                </c:pt>
                <c:pt idx="7652">
                  <c:v>#N/A</c:v>
                </c:pt>
                <c:pt idx="7653">
                  <c:v>#N/A</c:v>
                </c:pt>
                <c:pt idx="7654">
                  <c:v>#N/A</c:v>
                </c:pt>
                <c:pt idx="7655">
                  <c:v>#N/A</c:v>
                </c:pt>
                <c:pt idx="7656">
                  <c:v>#N/A</c:v>
                </c:pt>
                <c:pt idx="7657">
                  <c:v>#N/A</c:v>
                </c:pt>
                <c:pt idx="7658">
                  <c:v>#N/A</c:v>
                </c:pt>
                <c:pt idx="7659">
                  <c:v>#N/A</c:v>
                </c:pt>
                <c:pt idx="7660">
                  <c:v>#N/A</c:v>
                </c:pt>
                <c:pt idx="7661">
                  <c:v>#N/A</c:v>
                </c:pt>
                <c:pt idx="7662">
                  <c:v>#N/A</c:v>
                </c:pt>
                <c:pt idx="7663">
                  <c:v>#N/A</c:v>
                </c:pt>
                <c:pt idx="7664">
                  <c:v>#N/A</c:v>
                </c:pt>
                <c:pt idx="7665">
                  <c:v>#N/A</c:v>
                </c:pt>
                <c:pt idx="7666">
                  <c:v>#N/A</c:v>
                </c:pt>
                <c:pt idx="7667">
                  <c:v>#N/A</c:v>
                </c:pt>
                <c:pt idx="7668">
                  <c:v>#N/A</c:v>
                </c:pt>
                <c:pt idx="7669">
                  <c:v>#N/A</c:v>
                </c:pt>
                <c:pt idx="7670">
                  <c:v>#N/A</c:v>
                </c:pt>
                <c:pt idx="7671">
                  <c:v>#N/A</c:v>
                </c:pt>
                <c:pt idx="7672">
                  <c:v>#N/A</c:v>
                </c:pt>
                <c:pt idx="7673">
                  <c:v>#N/A</c:v>
                </c:pt>
                <c:pt idx="7674">
                  <c:v>#N/A</c:v>
                </c:pt>
                <c:pt idx="7675">
                  <c:v>#N/A</c:v>
                </c:pt>
                <c:pt idx="7676">
                  <c:v>#N/A</c:v>
                </c:pt>
                <c:pt idx="7677">
                  <c:v>#N/A</c:v>
                </c:pt>
                <c:pt idx="7678">
                  <c:v>#N/A</c:v>
                </c:pt>
                <c:pt idx="7679">
                  <c:v>#N/A</c:v>
                </c:pt>
                <c:pt idx="7680">
                  <c:v>#N/A</c:v>
                </c:pt>
                <c:pt idx="7681">
                  <c:v>#N/A</c:v>
                </c:pt>
                <c:pt idx="7682">
                  <c:v>#N/A</c:v>
                </c:pt>
                <c:pt idx="7683">
                  <c:v>#N/A</c:v>
                </c:pt>
                <c:pt idx="7684">
                  <c:v>#N/A</c:v>
                </c:pt>
                <c:pt idx="7685">
                  <c:v>#N/A</c:v>
                </c:pt>
                <c:pt idx="7686">
                  <c:v>#N/A</c:v>
                </c:pt>
                <c:pt idx="7687">
                  <c:v>#N/A</c:v>
                </c:pt>
                <c:pt idx="7688">
                  <c:v>#N/A</c:v>
                </c:pt>
                <c:pt idx="7689">
                  <c:v>#N/A</c:v>
                </c:pt>
                <c:pt idx="7690">
                  <c:v>#N/A</c:v>
                </c:pt>
                <c:pt idx="7691">
                  <c:v>#N/A</c:v>
                </c:pt>
                <c:pt idx="7692">
                  <c:v>#N/A</c:v>
                </c:pt>
                <c:pt idx="7693">
                  <c:v>#N/A</c:v>
                </c:pt>
                <c:pt idx="7694">
                  <c:v>#N/A</c:v>
                </c:pt>
                <c:pt idx="7695">
                  <c:v>#N/A</c:v>
                </c:pt>
                <c:pt idx="7696">
                  <c:v>#N/A</c:v>
                </c:pt>
                <c:pt idx="7697">
                  <c:v>#N/A</c:v>
                </c:pt>
                <c:pt idx="7698">
                  <c:v>#N/A</c:v>
                </c:pt>
                <c:pt idx="7699">
                  <c:v>#N/A</c:v>
                </c:pt>
                <c:pt idx="7700">
                  <c:v>#N/A</c:v>
                </c:pt>
                <c:pt idx="7701">
                  <c:v>#N/A</c:v>
                </c:pt>
                <c:pt idx="7702">
                  <c:v>#N/A</c:v>
                </c:pt>
                <c:pt idx="7703">
                  <c:v>#N/A</c:v>
                </c:pt>
                <c:pt idx="7704">
                  <c:v>#N/A</c:v>
                </c:pt>
                <c:pt idx="7705">
                  <c:v>#N/A</c:v>
                </c:pt>
                <c:pt idx="7706">
                  <c:v>#N/A</c:v>
                </c:pt>
                <c:pt idx="7707">
                  <c:v>#N/A</c:v>
                </c:pt>
                <c:pt idx="7708">
                  <c:v>#N/A</c:v>
                </c:pt>
                <c:pt idx="7709">
                  <c:v>#N/A</c:v>
                </c:pt>
                <c:pt idx="7710">
                  <c:v>#N/A</c:v>
                </c:pt>
                <c:pt idx="7711">
                  <c:v>#N/A</c:v>
                </c:pt>
                <c:pt idx="7712">
                  <c:v>#N/A</c:v>
                </c:pt>
                <c:pt idx="7713">
                  <c:v>#N/A</c:v>
                </c:pt>
                <c:pt idx="7714">
                  <c:v>#N/A</c:v>
                </c:pt>
                <c:pt idx="7715">
                  <c:v>#N/A</c:v>
                </c:pt>
                <c:pt idx="7716">
                  <c:v>#N/A</c:v>
                </c:pt>
                <c:pt idx="7717">
                  <c:v>#N/A</c:v>
                </c:pt>
                <c:pt idx="7718">
                  <c:v>#N/A</c:v>
                </c:pt>
                <c:pt idx="7719">
                  <c:v>#N/A</c:v>
                </c:pt>
                <c:pt idx="7720">
                  <c:v>#N/A</c:v>
                </c:pt>
                <c:pt idx="7721">
                  <c:v>#N/A</c:v>
                </c:pt>
                <c:pt idx="7722">
                  <c:v>#N/A</c:v>
                </c:pt>
                <c:pt idx="7723">
                  <c:v>#N/A</c:v>
                </c:pt>
                <c:pt idx="7724">
                  <c:v>#N/A</c:v>
                </c:pt>
                <c:pt idx="7725">
                  <c:v>#N/A</c:v>
                </c:pt>
                <c:pt idx="7726">
                  <c:v>#N/A</c:v>
                </c:pt>
                <c:pt idx="7727">
                  <c:v>#N/A</c:v>
                </c:pt>
                <c:pt idx="7728">
                  <c:v>#N/A</c:v>
                </c:pt>
                <c:pt idx="7729">
                  <c:v>#N/A</c:v>
                </c:pt>
                <c:pt idx="7730">
                  <c:v>#N/A</c:v>
                </c:pt>
                <c:pt idx="7731">
                  <c:v>#N/A</c:v>
                </c:pt>
                <c:pt idx="7732">
                  <c:v>#N/A</c:v>
                </c:pt>
                <c:pt idx="7733">
                  <c:v>#N/A</c:v>
                </c:pt>
                <c:pt idx="7734">
                  <c:v>#N/A</c:v>
                </c:pt>
                <c:pt idx="7735">
                  <c:v>#N/A</c:v>
                </c:pt>
                <c:pt idx="7736">
                  <c:v>#N/A</c:v>
                </c:pt>
                <c:pt idx="7737">
                  <c:v>#N/A</c:v>
                </c:pt>
                <c:pt idx="7738">
                  <c:v>#N/A</c:v>
                </c:pt>
                <c:pt idx="7739">
                  <c:v>#N/A</c:v>
                </c:pt>
                <c:pt idx="7740">
                  <c:v>#N/A</c:v>
                </c:pt>
                <c:pt idx="7741">
                  <c:v>#N/A</c:v>
                </c:pt>
                <c:pt idx="7742">
                  <c:v>#N/A</c:v>
                </c:pt>
                <c:pt idx="7743">
                  <c:v>#N/A</c:v>
                </c:pt>
                <c:pt idx="7744">
                  <c:v>#N/A</c:v>
                </c:pt>
                <c:pt idx="7745">
                  <c:v>#N/A</c:v>
                </c:pt>
                <c:pt idx="7746">
                  <c:v>#N/A</c:v>
                </c:pt>
                <c:pt idx="7747">
                  <c:v>#N/A</c:v>
                </c:pt>
                <c:pt idx="7748">
                  <c:v>#N/A</c:v>
                </c:pt>
                <c:pt idx="7749">
                  <c:v>#N/A</c:v>
                </c:pt>
                <c:pt idx="7750">
                  <c:v>#N/A</c:v>
                </c:pt>
                <c:pt idx="7751">
                  <c:v>#N/A</c:v>
                </c:pt>
                <c:pt idx="7752">
                  <c:v>#N/A</c:v>
                </c:pt>
                <c:pt idx="7753">
                  <c:v>#N/A</c:v>
                </c:pt>
                <c:pt idx="7754">
                  <c:v>#N/A</c:v>
                </c:pt>
                <c:pt idx="7755">
                  <c:v>#N/A</c:v>
                </c:pt>
                <c:pt idx="7756">
                  <c:v>#N/A</c:v>
                </c:pt>
                <c:pt idx="7757">
                  <c:v>#N/A</c:v>
                </c:pt>
                <c:pt idx="7758">
                  <c:v>#N/A</c:v>
                </c:pt>
                <c:pt idx="7759">
                  <c:v>#N/A</c:v>
                </c:pt>
                <c:pt idx="7760">
                  <c:v>#N/A</c:v>
                </c:pt>
                <c:pt idx="7761">
                  <c:v>#N/A</c:v>
                </c:pt>
                <c:pt idx="7762">
                  <c:v>#N/A</c:v>
                </c:pt>
                <c:pt idx="7763">
                  <c:v>#N/A</c:v>
                </c:pt>
                <c:pt idx="7764">
                  <c:v>#N/A</c:v>
                </c:pt>
                <c:pt idx="7765">
                  <c:v>#N/A</c:v>
                </c:pt>
                <c:pt idx="7766">
                  <c:v>#N/A</c:v>
                </c:pt>
                <c:pt idx="7767">
                  <c:v>#N/A</c:v>
                </c:pt>
                <c:pt idx="7768">
                  <c:v>#N/A</c:v>
                </c:pt>
                <c:pt idx="7769">
                  <c:v>#N/A</c:v>
                </c:pt>
                <c:pt idx="7770">
                  <c:v>#N/A</c:v>
                </c:pt>
                <c:pt idx="7771">
                  <c:v>#N/A</c:v>
                </c:pt>
                <c:pt idx="7772">
                  <c:v>#N/A</c:v>
                </c:pt>
                <c:pt idx="7773">
                  <c:v>#N/A</c:v>
                </c:pt>
                <c:pt idx="7774">
                  <c:v>#N/A</c:v>
                </c:pt>
                <c:pt idx="7775">
                  <c:v>#N/A</c:v>
                </c:pt>
                <c:pt idx="7776">
                  <c:v>#N/A</c:v>
                </c:pt>
                <c:pt idx="7777">
                  <c:v>#N/A</c:v>
                </c:pt>
                <c:pt idx="7778">
                  <c:v>#N/A</c:v>
                </c:pt>
                <c:pt idx="7779">
                  <c:v>#N/A</c:v>
                </c:pt>
                <c:pt idx="7780">
                  <c:v>#N/A</c:v>
                </c:pt>
                <c:pt idx="7781">
                  <c:v>#N/A</c:v>
                </c:pt>
                <c:pt idx="7782">
                  <c:v>#N/A</c:v>
                </c:pt>
                <c:pt idx="7783">
                  <c:v>#N/A</c:v>
                </c:pt>
                <c:pt idx="7784">
                  <c:v>#N/A</c:v>
                </c:pt>
                <c:pt idx="7785">
                  <c:v>#N/A</c:v>
                </c:pt>
                <c:pt idx="7786">
                  <c:v>#N/A</c:v>
                </c:pt>
                <c:pt idx="7787">
                  <c:v>#N/A</c:v>
                </c:pt>
                <c:pt idx="7788">
                  <c:v>#N/A</c:v>
                </c:pt>
                <c:pt idx="7789">
                  <c:v>#N/A</c:v>
                </c:pt>
                <c:pt idx="7790">
                  <c:v>#N/A</c:v>
                </c:pt>
                <c:pt idx="7791">
                  <c:v>#N/A</c:v>
                </c:pt>
                <c:pt idx="7792">
                  <c:v>#N/A</c:v>
                </c:pt>
                <c:pt idx="7793">
                  <c:v>#N/A</c:v>
                </c:pt>
                <c:pt idx="7794">
                  <c:v>#N/A</c:v>
                </c:pt>
                <c:pt idx="7795">
                  <c:v>#N/A</c:v>
                </c:pt>
                <c:pt idx="7796">
                  <c:v>#N/A</c:v>
                </c:pt>
                <c:pt idx="7797">
                  <c:v>#N/A</c:v>
                </c:pt>
                <c:pt idx="7798">
                  <c:v>#N/A</c:v>
                </c:pt>
                <c:pt idx="7799">
                  <c:v>#N/A</c:v>
                </c:pt>
                <c:pt idx="7800">
                  <c:v>#N/A</c:v>
                </c:pt>
                <c:pt idx="7801">
                  <c:v>#N/A</c:v>
                </c:pt>
                <c:pt idx="7802">
                  <c:v>#N/A</c:v>
                </c:pt>
                <c:pt idx="7803">
                  <c:v>#N/A</c:v>
                </c:pt>
                <c:pt idx="7804">
                  <c:v>#N/A</c:v>
                </c:pt>
                <c:pt idx="7805">
                  <c:v>#N/A</c:v>
                </c:pt>
                <c:pt idx="7806">
                  <c:v>#N/A</c:v>
                </c:pt>
                <c:pt idx="7807">
                  <c:v>#N/A</c:v>
                </c:pt>
                <c:pt idx="7808">
                  <c:v>#N/A</c:v>
                </c:pt>
                <c:pt idx="7809">
                  <c:v>#N/A</c:v>
                </c:pt>
                <c:pt idx="7810">
                  <c:v>#N/A</c:v>
                </c:pt>
                <c:pt idx="7811">
                  <c:v>#N/A</c:v>
                </c:pt>
                <c:pt idx="7812">
                  <c:v>#N/A</c:v>
                </c:pt>
                <c:pt idx="7813">
                  <c:v>#N/A</c:v>
                </c:pt>
                <c:pt idx="7814">
                  <c:v>#N/A</c:v>
                </c:pt>
                <c:pt idx="7815">
                  <c:v>#N/A</c:v>
                </c:pt>
                <c:pt idx="7816">
                  <c:v>#N/A</c:v>
                </c:pt>
                <c:pt idx="7817">
                  <c:v>#N/A</c:v>
                </c:pt>
                <c:pt idx="7818">
                  <c:v>#N/A</c:v>
                </c:pt>
                <c:pt idx="7819">
                  <c:v>#N/A</c:v>
                </c:pt>
                <c:pt idx="7820">
                  <c:v>#N/A</c:v>
                </c:pt>
                <c:pt idx="7821">
                  <c:v>#N/A</c:v>
                </c:pt>
                <c:pt idx="7822">
                  <c:v>#N/A</c:v>
                </c:pt>
                <c:pt idx="7823">
                  <c:v>#N/A</c:v>
                </c:pt>
                <c:pt idx="7824">
                  <c:v>#N/A</c:v>
                </c:pt>
                <c:pt idx="7825">
                  <c:v>#N/A</c:v>
                </c:pt>
                <c:pt idx="7826">
                  <c:v>#N/A</c:v>
                </c:pt>
                <c:pt idx="7827">
                  <c:v>#N/A</c:v>
                </c:pt>
                <c:pt idx="7828">
                  <c:v>#N/A</c:v>
                </c:pt>
                <c:pt idx="7829">
                  <c:v>#N/A</c:v>
                </c:pt>
                <c:pt idx="7830">
                  <c:v>#N/A</c:v>
                </c:pt>
                <c:pt idx="7831">
                  <c:v>#N/A</c:v>
                </c:pt>
                <c:pt idx="7832">
                  <c:v>#N/A</c:v>
                </c:pt>
                <c:pt idx="7833">
                  <c:v>#N/A</c:v>
                </c:pt>
                <c:pt idx="7834">
                  <c:v>#N/A</c:v>
                </c:pt>
                <c:pt idx="7835">
                  <c:v>#N/A</c:v>
                </c:pt>
                <c:pt idx="7836">
                  <c:v>#N/A</c:v>
                </c:pt>
                <c:pt idx="7837">
                  <c:v>#N/A</c:v>
                </c:pt>
                <c:pt idx="7838">
                  <c:v>#N/A</c:v>
                </c:pt>
                <c:pt idx="7839">
                  <c:v>#N/A</c:v>
                </c:pt>
                <c:pt idx="7840">
                  <c:v>#N/A</c:v>
                </c:pt>
                <c:pt idx="7841">
                  <c:v>#N/A</c:v>
                </c:pt>
                <c:pt idx="7842">
                  <c:v>#N/A</c:v>
                </c:pt>
                <c:pt idx="7843">
                  <c:v>#N/A</c:v>
                </c:pt>
                <c:pt idx="7844">
                  <c:v>#N/A</c:v>
                </c:pt>
                <c:pt idx="7845">
                  <c:v>#N/A</c:v>
                </c:pt>
                <c:pt idx="7846">
                  <c:v>#N/A</c:v>
                </c:pt>
                <c:pt idx="7847">
                  <c:v>#N/A</c:v>
                </c:pt>
                <c:pt idx="7848">
                  <c:v>#N/A</c:v>
                </c:pt>
                <c:pt idx="7849">
                  <c:v>#N/A</c:v>
                </c:pt>
                <c:pt idx="7850">
                  <c:v>#N/A</c:v>
                </c:pt>
                <c:pt idx="7851">
                  <c:v>#N/A</c:v>
                </c:pt>
                <c:pt idx="7852">
                  <c:v>#N/A</c:v>
                </c:pt>
                <c:pt idx="7853">
                  <c:v>#N/A</c:v>
                </c:pt>
                <c:pt idx="7854">
                  <c:v>#N/A</c:v>
                </c:pt>
                <c:pt idx="7855">
                  <c:v>#N/A</c:v>
                </c:pt>
                <c:pt idx="7856">
                  <c:v>#N/A</c:v>
                </c:pt>
                <c:pt idx="7857">
                  <c:v>#N/A</c:v>
                </c:pt>
                <c:pt idx="7858">
                  <c:v>#N/A</c:v>
                </c:pt>
                <c:pt idx="7859">
                  <c:v>#N/A</c:v>
                </c:pt>
                <c:pt idx="7860">
                  <c:v>#N/A</c:v>
                </c:pt>
                <c:pt idx="7861">
                  <c:v>#N/A</c:v>
                </c:pt>
                <c:pt idx="7862">
                  <c:v>#N/A</c:v>
                </c:pt>
                <c:pt idx="7863">
                  <c:v>#N/A</c:v>
                </c:pt>
                <c:pt idx="7864">
                  <c:v>#N/A</c:v>
                </c:pt>
                <c:pt idx="7865">
                  <c:v>#N/A</c:v>
                </c:pt>
                <c:pt idx="7866">
                  <c:v>#N/A</c:v>
                </c:pt>
                <c:pt idx="7867">
                  <c:v>#N/A</c:v>
                </c:pt>
                <c:pt idx="7868">
                  <c:v>#N/A</c:v>
                </c:pt>
                <c:pt idx="7869">
                  <c:v>#N/A</c:v>
                </c:pt>
                <c:pt idx="7870">
                  <c:v>#N/A</c:v>
                </c:pt>
                <c:pt idx="7871">
                  <c:v>#N/A</c:v>
                </c:pt>
                <c:pt idx="7872">
                  <c:v>#N/A</c:v>
                </c:pt>
                <c:pt idx="7873">
                  <c:v>#N/A</c:v>
                </c:pt>
                <c:pt idx="7874">
                  <c:v>#N/A</c:v>
                </c:pt>
                <c:pt idx="7875">
                  <c:v>#N/A</c:v>
                </c:pt>
                <c:pt idx="7876">
                  <c:v>#N/A</c:v>
                </c:pt>
                <c:pt idx="7877">
                  <c:v>#N/A</c:v>
                </c:pt>
                <c:pt idx="7878">
                  <c:v>#N/A</c:v>
                </c:pt>
                <c:pt idx="7879">
                  <c:v>#N/A</c:v>
                </c:pt>
                <c:pt idx="7880">
                  <c:v>#N/A</c:v>
                </c:pt>
                <c:pt idx="7881">
                  <c:v>#N/A</c:v>
                </c:pt>
                <c:pt idx="7882">
                  <c:v>#N/A</c:v>
                </c:pt>
                <c:pt idx="7883">
                  <c:v>#N/A</c:v>
                </c:pt>
                <c:pt idx="7884">
                  <c:v>#N/A</c:v>
                </c:pt>
                <c:pt idx="7885">
                  <c:v>#N/A</c:v>
                </c:pt>
                <c:pt idx="7886">
                  <c:v>#N/A</c:v>
                </c:pt>
                <c:pt idx="7887">
                  <c:v>#N/A</c:v>
                </c:pt>
                <c:pt idx="7888">
                  <c:v>#N/A</c:v>
                </c:pt>
                <c:pt idx="7889">
                  <c:v>#N/A</c:v>
                </c:pt>
                <c:pt idx="7890">
                  <c:v>#N/A</c:v>
                </c:pt>
                <c:pt idx="7891">
                  <c:v>#N/A</c:v>
                </c:pt>
                <c:pt idx="7892">
                  <c:v>#N/A</c:v>
                </c:pt>
                <c:pt idx="7893">
                  <c:v>#N/A</c:v>
                </c:pt>
                <c:pt idx="7894">
                  <c:v>#N/A</c:v>
                </c:pt>
                <c:pt idx="7895">
                  <c:v>#N/A</c:v>
                </c:pt>
                <c:pt idx="7896">
                  <c:v>#N/A</c:v>
                </c:pt>
                <c:pt idx="7897">
                  <c:v>#N/A</c:v>
                </c:pt>
                <c:pt idx="7898">
                  <c:v>#N/A</c:v>
                </c:pt>
                <c:pt idx="7899">
                  <c:v>#N/A</c:v>
                </c:pt>
                <c:pt idx="7900">
                  <c:v>#N/A</c:v>
                </c:pt>
                <c:pt idx="7901">
                  <c:v>#N/A</c:v>
                </c:pt>
                <c:pt idx="7902">
                  <c:v>#N/A</c:v>
                </c:pt>
                <c:pt idx="7903">
                  <c:v>#N/A</c:v>
                </c:pt>
                <c:pt idx="7904">
                  <c:v>#N/A</c:v>
                </c:pt>
                <c:pt idx="7905">
                  <c:v>#N/A</c:v>
                </c:pt>
                <c:pt idx="7906">
                  <c:v>#N/A</c:v>
                </c:pt>
                <c:pt idx="7907">
                  <c:v>#N/A</c:v>
                </c:pt>
                <c:pt idx="7908">
                  <c:v>#N/A</c:v>
                </c:pt>
                <c:pt idx="7909">
                  <c:v>#N/A</c:v>
                </c:pt>
                <c:pt idx="7910">
                  <c:v>#N/A</c:v>
                </c:pt>
                <c:pt idx="7911">
                  <c:v>#N/A</c:v>
                </c:pt>
                <c:pt idx="7912">
                  <c:v>#N/A</c:v>
                </c:pt>
                <c:pt idx="7913">
                  <c:v>#N/A</c:v>
                </c:pt>
                <c:pt idx="7914">
                  <c:v>#N/A</c:v>
                </c:pt>
                <c:pt idx="7915">
                  <c:v>#N/A</c:v>
                </c:pt>
                <c:pt idx="7916">
                  <c:v>#N/A</c:v>
                </c:pt>
                <c:pt idx="7917">
                  <c:v>#N/A</c:v>
                </c:pt>
                <c:pt idx="7918">
                  <c:v>#N/A</c:v>
                </c:pt>
                <c:pt idx="7919">
                  <c:v>#N/A</c:v>
                </c:pt>
                <c:pt idx="7920">
                  <c:v>#N/A</c:v>
                </c:pt>
                <c:pt idx="7921">
                  <c:v>#N/A</c:v>
                </c:pt>
                <c:pt idx="7922">
                  <c:v>#N/A</c:v>
                </c:pt>
                <c:pt idx="7923">
                  <c:v>#N/A</c:v>
                </c:pt>
                <c:pt idx="7924">
                  <c:v>#N/A</c:v>
                </c:pt>
                <c:pt idx="7925">
                  <c:v>#N/A</c:v>
                </c:pt>
                <c:pt idx="7926">
                  <c:v>#N/A</c:v>
                </c:pt>
                <c:pt idx="7927">
                  <c:v>#N/A</c:v>
                </c:pt>
                <c:pt idx="7928">
                  <c:v>#N/A</c:v>
                </c:pt>
                <c:pt idx="7929">
                  <c:v>#N/A</c:v>
                </c:pt>
                <c:pt idx="7930">
                  <c:v>#N/A</c:v>
                </c:pt>
                <c:pt idx="7931">
                  <c:v>#N/A</c:v>
                </c:pt>
                <c:pt idx="7932">
                  <c:v>#N/A</c:v>
                </c:pt>
                <c:pt idx="7933">
                  <c:v>#N/A</c:v>
                </c:pt>
                <c:pt idx="7934">
                  <c:v>#N/A</c:v>
                </c:pt>
                <c:pt idx="7935">
                  <c:v>#N/A</c:v>
                </c:pt>
                <c:pt idx="7936">
                  <c:v>#N/A</c:v>
                </c:pt>
                <c:pt idx="7937">
                  <c:v>#N/A</c:v>
                </c:pt>
                <c:pt idx="7938">
                  <c:v>#N/A</c:v>
                </c:pt>
                <c:pt idx="7939">
                  <c:v>#N/A</c:v>
                </c:pt>
                <c:pt idx="7940">
                  <c:v>#N/A</c:v>
                </c:pt>
                <c:pt idx="7941">
                  <c:v>#N/A</c:v>
                </c:pt>
                <c:pt idx="7942">
                  <c:v>#N/A</c:v>
                </c:pt>
                <c:pt idx="7943">
                  <c:v>#N/A</c:v>
                </c:pt>
                <c:pt idx="7944">
                  <c:v>#N/A</c:v>
                </c:pt>
                <c:pt idx="7945">
                  <c:v>#N/A</c:v>
                </c:pt>
                <c:pt idx="7946">
                  <c:v>#N/A</c:v>
                </c:pt>
                <c:pt idx="7947">
                  <c:v>#N/A</c:v>
                </c:pt>
                <c:pt idx="7948">
                  <c:v>#N/A</c:v>
                </c:pt>
                <c:pt idx="7949">
                  <c:v>#N/A</c:v>
                </c:pt>
                <c:pt idx="7950">
                  <c:v>#N/A</c:v>
                </c:pt>
                <c:pt idx="7951">
                  <c:v>#N/A</c:v>
                </c:pt>
                <c:pt idx="7952">
                  <c:v>#N/A</c:v>
                </c:pt>
                <c:pt idx="7953">
                  <c:v>#N/A</c:v>
                </c:pt>
                <c:pt idx="7954">
                  <c:v>#N/A</c:v>
                </c:pt>
                <c:pt idx="7955">
                  <c:v>#N/A</c:v>
                </c:pt>
                <c:pt idx="7956">
                  <c:v>#N/A</c:v>
                </c:pt>
                <c:pt idx="7957">
                  <c:v>#N/A</c:v>
                </c:pt>
                <c:pt idx="7958">
                  <c:v>#N/A</c:v>
                </c:pt>
                <c:pt idx="7959">
                  <c:v>#N/A</c:v>
                </c:pt>
                <c:pt idx="7960">
                  <c:v>#N/A</c:v>
                </c:pt>
                <c:pt idx="7961">
                  <c:v>#N/A</c:v>
                </c:pt>
                <c:pt idx="7962">
                  <c:v>#N/A</c:v>
                </c:pt>
                <c:pt idx="7963">
                  <c:v>#N/A</c:v>
                </c:pt>
                <c:pt idx="7964">
                  <c:v>#N/A</c:v>
                </c:pt>
                <c:pt idx="7965">
                  <c:v>#N/A</c:v>
                </c:pt>
                <c:pt idx="7966">
                  <c:v>#N/A</c:v>
                </c:pt>
                <c:pt idx="7967">
                  <c:v>#N/A</c:v>
                </c:pt>
                <c:pt idx="7968">
                  <c:v>#N/A</c:v>
                </c:pt>
                <c:pt idx="7969">
                  <c:v>#N/A</c:v>
                </c:pt>
                <c:pt idx="7970">
                  <c:v>#N/A</c:v>
                </c:pt>
                <c:pt idx="7971">
                  <c:v>#N/A</c:v>
                </c:pt>
                <c:pt idx="7972">
                  <c:v>#N/A</c:v>
                </c:pt>
                <c:pt idx="7973">
                  <c:v>#N/A</c:v>
                </c:pt>
                <c:pt idx="7974">
                  <c:v>#N/A</c:v>
                </c:pt>
                <c:pt idx="7975">
                  <c:v>#N/A</c:v>
                </c:pt>
                <c:pt idx="7976">
                  <c:v>#N/A</c:v>
                </c:pt>
                <c:pt idx="7977">
                  <c:v>#N/A</c:v>
                </c:pt>
                <c:pt idx="7978">
                  <c:v>#N/A</c:v>
                </c:pt>
                <c:pt idx="7979">
                  <c:v>#N/A</c:v>
                </c:pt>
                <c:pt idx="7980">
                  <c:v>#N/A</c:v>
                </c:pt>
                <c:pt idx="7981">
                  <c:v>#N/A</c:v>
                </c:pt>
                <c:pt idx="7982">
                  <c:v>#N/A</c:v>
                </c:pt>
                <c:pt idx="7983">
                  <c:v>#N/A</c:v>
                </c:pt>
                <c:pt idx="7984">
                  <c:v>#N/A</c:v>
                </c:pt>
                <c:pt idx="7985">
                  <c:v>#N/A</c:v>
                </c:pt>
                <c:pt idx="7986">
                  <c:v>#N/A</c:v>
                </c:pt>
                <c:pt idx="7987">
                  <c:v>#N/A</c:v>
                </c:pt>
                <c:pt idx="7988">
                  <c:v>#N/A</c:v>
                </c:pt>
                <c:pt idx="7989">
                  <c:v>#N/A</c:v>
                </c:pt>
                <c:pt idx="7990">
                  <c:v>#N/A</c:v>
                </c:pt>
                <c:pt idx="7991">
                  <c:v>#N/A</c:v>
                </c:pt>
                <c:pt idx="7992">
                  <c:v>#N/A</c:v>
                </c:pt>
                <c:pt idx="7993">
                  <c:v>#N/A</c:v>
                </c:pt>
                <c:pt idx="7994">
                  <c:v>#N/A</c:v>
                </c:pt>
                <c:pt idx="7995">
                  <c:v>#N/A</c:v>
                </c:pt>
                <c:pt idx="7996">
                  <c:v>#N/A</c:v>
                </c:pt>
                <c:pt idx="7997">
                  <c:v>#N/A</c:v>
                </c:pt>
                <c:pt idx="7998">
                  <c:v>#N/A</c:v>
                </c:pt>
                <c:pt idx="7999">
                  <c:v>#N/A</c:v>
                </c:pt>
                <c:pt idx="8000">
                  <c:v>#N/A</c:v>
                </c:pt>
                <c:pt idx="8001">
                  <c:v>#N/A</c:v>
                </c:pt>
                <c:pt idx="8002">
                  <c:v>#N/A</c:v>
                </c:pt>
                <c:pt idx="8003">
                  <c:v>#N/A</c:v>
                </c:pt>
                <c:pt idx="8004">
                  <c:v>#N/A</c:v>
                </c:pt>
                <c:pt idx="8005">
                  <c:v>#N/A</c:v>
                </c:pt>
                <c:pt idx="8006">
                  <c:v>#N/A</c:v>
                </c:pt>
                <c:pt idx="8007">
                  <c:v>#N/A</c:v>
                </c:pt>
                <c:pt idx="8008">
                  <c:v>#N/A</c:v>
                </c:pt>
                <c:pt idx="8009">
                  <c:v>#N/A</c:v>
                </c:pt>
                <c:pt idx="8010">
                  <c:v>#N/A</c:v>
                </c:pt>
                <c:pt idx="8011">
                  <c:v>#N/A</c:v>
                </c:pt>
                <c:pt idx="8012">
                  <c:v>#N/A</c:v>
                </c:pt>
                <c:pt idx="8013">
                  <c:v>#N/A</c:v>
                </c:pt>
                <c:pt idx="8014">
                  <c:v>#N/A</c:v>
                </c:pt>
                <c:pt idx="8015">
                  <c:v>#N/A</c:v>
                </c:pt>
                <c:pt idx="8016">
                  <c:v>#N/A</c:v>
                </c:pt>
                <c:pt idx="8017">
                  <c:v>#N/A</c:v>
                </c:pt>
                <c:pt idx="8018">
                  <c:v>#N/A</c:v>
                </c:pt>
                <c:pt idx="8019">
                  <c:v>#N/A</c:v>
                </c:pt>
                <c:pt idx="8020">
                  <c:v>#N/A</c:v>
                </c:pt>
                <c:pt idx="8021">
                  <c:v>#N/A</c:v>
                </c:pt>
                <c:pt idx="8022">
                  <c:v>#N/A</c:v>
                </c:pt>
                <c:pt idx="8023">
                  <c:v>#N/A</c:v>
                </c:pt>
                <c:pt idx="8024">
                  <c:v>#N/A</c:v>
                </c:pt>
                <c:pt idx="8025">
                  <c:v>#N/A</c:v>
                </c:pt>
                <c:pt idx="8026">
                  <c:v>#N/A</c:v>
                </c:pt>
                <c:pt idx="8027">
                  <c:v>#N/A</c:v>
                </c:pt>
                <c:pt idx="8028">
                  <c:v>#N/A</c:v>
                </c:pt>
                <c:pt idx="8029">
                  <c:v>#N/A</c:v>
                </c:pt>
                <c:pt idx="8030">
                  <c:v>#N/A</c:v>
                </c:pt>
                <c:pt idx="8031">
                  <c:v>#N/A</c:v>
                </c:pt>
                <c:pt idx="8032">
                  <c:v>#N/A</c:v>
                </c:pt>
                <c:pt idx="8033">
                  <c:v>#N/A</c:v>
                </c:pt>
                <c:pt idx="8034">
                  <c:v>#N/A</c:v>
                </c:pt>
                <c:pt idx="8035">
                  <c:v>#N/A</c:v>
                </c:pt>
                <c:pt idx="8036">
                  <c:v>#N/A</c:v>
                </c:pt>
                <c:pt idx="8037">
                  <c:v>#N/A</c:v>
                </c:pt>
                <c:pt idx="8038">
                  <c:v>#N/A</c:v>
                </c:pt>
                <c:pt idx="8039">
                  <c:v>#N/A</c:v>
                </c:pt>
                <c:pt idx="8040">
                  <c:v>#N/A</c:v>
                </c:pt>
                <c:pt idx="8041">
                  <c:v>#N/A</c:v>
                </c:pt>
                <c:pt idx="8042">
                  <c:v>#N/A</c:v>
                </c:pt>
                <c:pt idx="8043">
                  <c:v>#N/A</c:v>
                </c:pt>
                <c:pt idx="8044">
                  <c:v>#N/A</c:v>
                </c:pt>
                <c:pt idx="8045">
                  <c:v>#N/A</c:v>
                </c:pt>
                <c:pt idx="8046">
                  <c:v>#N/A</c:v>
                </c:pt>
                <c:pt idx="8047">
                  <c:v>#N/A</c:v>
                </c:pt>
                <c:pt idx="8048">
                  <c:v>#N/A</c:v>
                </c:pt>
                <c:pt idx="8049">
                  <c:v>#N/A</c:v>
                </c:pt>
                <c:pt idx="8050">
                  <c:v>#N/A</c:v>
                </c:pt>
                <c:pt idx="8051">
                  <c:v>#N/A</c:v>
                </c:pt>
                <c:pt idx="8052">
                  <c:v>#N/A</c:v>
                </c:pt>
                <c:pt idx="8053">
                  <c:v>#N/A</c:v>
                </c:pt>
                <c:pt idx="8054">
                  <c:v>#N/A</c:v>
                </c:pt>
                <c:pt idx="8055">
                  <c:v>#N/A</c:v>
                </c:pt>
                <c:pt idx="8056">
                  <c:v>#N/A</c:v>
                </c:pt>
                <c:pt idx="8057">
                  <c:v>#N/A</c:v>
                </c:pt>
                <c:pt idx="8058">
                  <c:v>#N/A</c:v>
                </c:pt>
                <c:pt idx="8059">
                  <c:v>#N/A</c:v>
                </c:pt>
                <c:pt idx="8060">
                  <c:v>#N/A</c:v>
                </c:pt>
                <c:pt idx="8061">
                  <c:v>#N/A</c:v>
                </c:pt>
                <c:pt idx="8062">
                  <c:v>#N/A</c:v>
                </c:pt>
                <c:pt idx="8063">
                  <c:v>#N/A</c:v>
                </c:pt>
                <c:pt idx="8064">
                  <c:v>#N/A</c:v>
                </c:pt>
                <c:pt idx="8065">
                  <c:v>#N/A</c:v>
                </c:pt>
                <c:pt idx="8066">
                  <c:v>#N/A</c:v>
                </c:pt>
                <c:pt idx="8067">
                  <c:v>#N/A</c:v>
                </c:pt>
                <c:pt idx="8068">
                  <c:v>#N/A</c:v>
                </c:pt>
                <c:pt idx="8069">
                  <c:v>#N/A</c:v>
                </c:pt>
                <c:pt idx="8070">
                  <c:v>#N/A</c:v>
                </c:pt>
                <c:pt idx="8071">
                  <c:v>#N/A</c:v>
                </c:pt>
                <c:pt idx="8072">
                  <c:v>#N/A</c:v>
                </c:pt>
                <c:pt idx="8073">
                  <c:v>#N/A</c:v>
                </c:pt>
                <c:pt idx="8074">
                  <c:v>#N/A</c:v>
                </c:pt>
                <c:pt idx="8075">
                  <c:v>#N/A</c:v>
                </c:pt>
                <c:pt idx="8076">
                  <c:v>#N/A</c:v>
                </c:pt>
                <c:pt idx="8077">
                  <c:v>#N/A</c:v>
                </c:pt>
                <c:pt idx="8078">
                  <c:v>#N/A</c:v>
                </c:pt>
                <c:pt idx="8079">
                  <c:v>#N/A</c:v>
                </c:pt>
                <c:pt idx="8080">
                  <c:v>#N/A</c:v>
                </c:pt>
                <c:pt idx="8081">
                  <c:v>#N/A</c:v>
                </c:pt>
                <c:pt idx="8082">
                  <c:v>#N/A</c:v>
                </c:pt>
                <c:pt idx="8083">
                  <c:v>#N/A</c:v>
                </c:pt>
                <c:pt idx="8084">
                  <c:v>#N/A</c:v>
                </c:pt>
                <c:pt idx="8085">
                  <c:v>#N/A</c:v>
                </c:pt>
                <c:pt idx="8086">
                  <c:v>#N/A</c:v>
                </c:pt>
                <c:pt idx="8087">
                  <c:v>#N/A</c:v>
                </c:pt>
                <c:pt idx="8088">
                  <c:v>#N/A</c:v>
                </c:pt>
                <c:pt idx="8089">
                  <c:v>#N/A</c:v>
                </c:pt>
                <c:pt idx="8090">
                  <c:v>#N/A</c:v>
                </c:pt>
                <c:pt idx="8091">
                  <c:v>#N/A</c:v>
                </c:pt>
                <c:pt idx="8092">
                  <c:v>#N/A</c:v>
                </c:pt>
                <c:pt idx="8093">
                  <c:v>#N/A</c:v>
                </c:pt>
                <c:pt idx="8094">
                  <c:v>#N/A</c:v>
                </c:pt>
                <c:pt idx="8095">
                  <c:v>#N/A</c:v>
                </c:pt>
                <c:pt idx="8096">
                  <c:v>#N/A</c:v>
                </c:pt>
                <c:pt idx="8097">
                  <c:v>#N/A</c:v>
                </c:pt>
                <c:pt idx="8098">
                  <c:v>#N/A</c:v>
                </c:pt>
                <c:pt idx="8099">
                  <c:v>#N/A</c:v>
                </c:pt>
                <c:pt idx="8100">
                  <c:v>#N/A</c:v>
                </c:pt>
                <c:pt idx="8101">
                  <c:v>#N/A</c:v>
                </c:pt>
                <c:pt idx="8102">
                  <c:v>#N/A</c:v>
                </c:pt>
                <c:pt idx="8103">
                  <c:v>#N/A</c:v>
                </c:pt>
                <c:pt idx="8104">
                  <c:v>#N/A</c:v>
                </c:pt>
                <c:pt idx="8105">
                  <c:v>#N/A</c:v>
                </c:pt>
                <c:pt idx="8106">
                  <c:v>#N/A</c:v>
                </c:pt>
                <c:pt idx="8107">
                  <c:v>#N/A</c:v>
                </c:pt>
                <c:pt idx="8108">
                  <c:v>#N/A</c:v>
                </c:pt>
                <c:pt idx="8109">
                  <c:v>#N/A</c:v>
                </c:pt>
                <c:pt idx="8110">
                  <c:v>#N/A</c:v>
                </c:pt>
                <c:pt idx="8111">
                  <c:v>#N/A</c:v>
                </c:pt>
                <c:pt idx="8112">
                  <c:v>#N/A</c:v>
                </c:pt>
                <c:pt idx="8113">
                  <c:v>#N/A</c:v>
                </c:pt>
                <c:pt idx="8114">
                  <c:v>#N/A</c:v>
                </c:pt>
                <c:pt idx="8115">
                  <c:v>#N/A</c:v>
                </c:pt>
                <c:pt idx="8116">
                  <c:v>#N/A</c:v>
                </c:pt>
                <c:pt idx="8117">
                  <c:v>#N/A</c:v>
                </c:pt>
                <c:pt idx="8118">
                  <c:v>#N/A</c:v>
                </c:pt>
                <c:pt idx="8119">
                  <c:v>#N/A</c:v>
                </c:pt>
                <c:pt idx="8120">
                  <c:v>#N/A</c:v>
                </c:pt>
                <c:pt idx="8121">
                  <c:v>#N/A</c:v>
                </c:pt>
                <c:pt idx="8122">
                  <c:v>#N/A</c:v>
                </c:pt>
                <c:pt idx="8123">
                  <c:v>#N/A</c:v>
                </c:pt>
                <c:pt idx="8124">
                  <c:v>#N/A</c:v>
                </c:pt>
                <c:pt idx="8125">
                  <c:v>#N/A</c:v>
                </c:pt>
                <c:pt idx="8126">
                  <c:v>#N/A</c:v>
                </c:pt>
                <c:pt idx="8127">
                  <c:v>#N/A</c:v>
                </c:pt>
                <c:pt idx="8128">
                  <c:v>#N/A</c:v>
                </c:pt>
                <c:pt idx="8129">
                  <c:v>#N/A</c:v>
                </c:pt>
                <c:pt idx="8130">
                  <c:v>#N/A</c:v>
                </c:pt>
                <c:pt idx="8131">
                  <c:v>#N/A</c:v>
                </c:pt>
                <c:pt idx="8132">
                  <c:v>#N/A</c:v>
                </c:pt>
                <c:pt idx="8133">
                  <c:v>#N/A</c:v>
                </c:pt>
                <c:pt idx="8134">
                  <c:v>#N/A</c:v>
                </c:pt>
                <c:pt idx="8135">
                  <c:v>#N/A</c:v>
                </c:pt>
                <c:pt idx="8136">
                  <c:v>#N/A</c:v>
                </c:pt>
                <c:pt idx="8137">
                  <c:v>#N/A</c:v>
                </c:pt>
                <c:pt idx="8138">
                  <c:v>#N/A</c:v>
                </c:pt>
                <c:pt idx="8139">
                  <c:v>#N/A</c:v>
                </c:pt>
                <c:pt idx="8140">
                  <c:v>#N/A</c:v>
                </c:pt>
                <c:pt idx="8141">
                  <c:v>#N/A</c:v>
                </c:pt>
                <c:pt idx="8142">
                  <c:v>#N/A</c:v>
                </c:pt>
                <c:pt idx="8143">
                  <c:v>#N/A</c:v>
                </c:pt>
                <c:pt idx="8144">
                  <c:v>#N/A</c:v>
                </c:pt>
                <c:pt idx="8145">
                  <c:v>#N/A</c:v>
                </c:pt>
                <c:pt idx="8146">
                  <c:v>#N/A</c:v>
                </c:pt>
                <c:pt idx="8147">
                  <c:v>#N/A</c:v>
                </c:pt>
                <c:pt idx="8148">
                  <c:v>#N/A</c:v>
                </c:pt>
                <c:pt idx="8149">
                  <c:v>#N/A</c:v>
                </c:pt>
                <c:pt idx="8150">
                  <c:v>#N/A</c:v>
                </c:pt>
                <c:pt idx="8151">
                  <c:v>#N/A</c:v>
                </c:pt>
                <c:pt idx="8152">
                  <c:v>#N/A</c:v>
                </c:pt>
                <c:pt idx="8153">
                  <c:v>#N/A</c:v>
                </c:pt>
                <c:pt idx="8154">
                  <c:v>#N/A</c:v>
                </c:pt>
                <c:pt idx="8155">
                  <c:v>#N/A</c:v>
                </c:pt>
                <c:pt idx="8156">
                  <c:v>#N/A</c:v>
                </c:pt>
                <c:pt idx="8157">
                  <c:v>#N/A</c:v>
                </c:pt>
                <c:pt idx="8158">
                  <c:v>#N/A</c:v>
                </c:pt>
                <c:pt idx="8159">
                  <c:v>#N/A</c:v>
                </c:pt>
                <c:pt idx="8160">
                  <c:v>#N/A</c:v>
                </c:pt>
                <c:pt idx="8161">
                  <c:v>#N/A</c:v>
                </c:pt>
                <c:pt idx="8162">
                  <c:v>#N/A</c:v>
                </c:pt>
                <c:pt idx="8163">
                  <c:v>#N/A</c:v>
                </c:pt>
                <c:pt idx="8164">
                  <c:v>#N/A</c:v>
                </c:pt>
                <c:pt idx="8165">
                  <c:v>#N/A</c:v>
                </c:pt>
                <c:pt idx="8166">
                  <c:v>#N/A</c:v>
                </c:pt>
                <c:pt idx="8167">
                  <c:v>#N/A</c:v>
                </c:pt>
                <c:pt idx="8168">
                  <c:v>#N/A</c:v>
                </c:pt>
                <c:pt idx="8169">
                  <c:v>#N/A</c:v>
                </c:pt>
                <c:pt idx="8170">
                  <c:v>#N/A</c:v>
                </c:pt>
                <c:pt idx="8171">
                  <c:v>#N/A</c:v>
                </c:pt>
                <c:pt idx="8172">
                  <c:v>#N/A</c:v>
                </c:pt>
                <c:pt idx="8173">
                  <c:v>#N/A</c:v>
                </c:pt>
                <c:pt idx="8174">
                  <c:v>#N/A</c:v>
                </c:pt>
                <c:pt idx="8175">
                  <c:v>#N/A</c:v>
                </c:pt>
                <c:pt idx="8176">
                  <c:v>#N/A</c:v>
                </c:pt>
                <c:pt idx="8177">
                  <c:v>#N/A</c:v>
                </c:pt>
                <c:pt idx="8178">
                  <c:v>#N/A</c:v>
                </c:pt>
                <c:pt idx="8179">
                  <c:v>#N/A</c:v>
                </c:pt>
                <c:pt idx="8180">
                  <c:v>#N/A</c:v>
                </c:pt>
                <c:pt idx="8181">
                  <c:v>#N/A</c:v>
                </c:pt>
                <c:pt idx="8182">
                  <c:v>#N/A</c:v>
                </c:pt>
                <c:pt idx="8183">
                  <c:v>#N/A</c:v>
                </c:pt>
                <c:pt idx="8184">
                  <c:v>#N/A</c:v>
                </c:pt>
                <c:pt idx="8185">
                  <c:v>#N/A</c:v>
                </c:pt>
                <c:pt idx="8186">
                  <c:v>#N/A</c:v>
                </c:pt>
                <c:pt idx="8187">
                  <c:v>#N/A</c:v>
                </c:pt>
                <c:pt idx="8188">
                  <c:v>#N/A</c:v>
                </c:pt>
                <c:pt idx="8189">
                  <c:v>#N/A</c:v>
                </c:pt>
                <c:pt idx="8190">
                  <c:v>#N/A</c:v>
                </c:pt>
                <c:pt idx="8191">
                  <c:v>#N/A</c:v>
                </c:pt>
                <c:pt idx="8192">
                  <c:v>#N/A</c:v>
                </c:pt>
                <c:pt idx="8193">
                  <c:v>#N/A</c:v>
                </c:pt>
                <c:pt idx="8194">
                  <c:v>#N/A</c:v>
                </c:pt>
                <c:pt idx="8195">
                  <c:v>#N/A</c:v>
                </c:pt>
                <c:pt idx="8196">
                  <c:v>#N/A</c:v>
                </c:pt>
                <c:pt idx="8197">
                  <c:v>#N/A</c:v>
                </c:pt>
                <c:pt idx="8198">
                  <c:v>#N/A</c:v>
                </c:pt>
                <c:pt idx="8199">
                  <c:v>#N/A</c:v>
                </c:pt>
                <c:pt idx="8200">
                  <c:v>#N/A</c:v>
                </c:pt>
                <c:pt idx="8201">
                  <c:v>#N/A</c:v>
                </c:pt>
                <c:pt idx="8202">
                  <c:v>#N/A</c:v>
                </c:pt>
                <c:pt idx="8203">
                  <c:v>#N/A</c:v>
                </c:pt>
                <c:pt idx="8204">
                  <c:v>#N/A</c:v>
                </c:pt>
                <c:pt idx="8205">
                  <c:v>#N/A</c:v>
                </c:pt>
                <c:pt idx="8206">
                  <c:v>#N/A</c:v>
                </c:pt>
                <c:pt idx="8207">
                  <c:v>#N/A</c:v>
                </c:pt>
                <c:pt idx="8208">
                  <c:v>#N/A</c:v>
                </c:pt>
                <c:pt idx="8209">
                  <c:v>#N/A</c:v>
                </c:pt>
                <c:pt idx="8210">
                  <c:v>#N/A</c:v>
                </c:pt>
                <c:pt idx="8211">
                  <c:v>#N/A</c:v>
                </c:pt>
                <c:pt idx="8212">
                  <c:v>#N/A</c:v>
                </c:pt>
                <c:pt idx="8213">
                  <c:v>#N/A</c:v>
                </c:pt>
                <c:pt idx="8214">
                  <c:v>#N/A</c:v>
                </c:pt>
                <c:pt idx="8215">
                  <c:v>#N/A</c:v>
                </c:pt>
                <c:pt idx="8216">
                  <c:v>#N/A</c:v>
                </c:pt>
                <c:pt idx="8217">
                  <c:v>#N/A</c:v>
                </c:pt>
                <c:pt idx="8218">
                  <c:v>#N/A</c:v>
                </c:pt>
                <c:pt idx="8219">
                  <c:v>#N/A</c:v>
                </c:pt>
                <c:pt idx="8220">
                  <c:v>#N/A</c:v>
                </c:pt>
                <c:pt idx="8221">
                  <c:v>#N/A</c:v>
                </c:pt>
                <c:pt idx="8222">
                  <c:v>#N/A</c:v>
                </c:pt>
                <c:pt idx="8223">
                  <c:v>#N/A</c:v>
                </c:pt>
                <c:pt idx="8224">
                  <c:v>#N/A</c:v>
                </c:pt>
                <c:pt idx="8225">
                  <c:v>#N/A</c:v>
                </c:pt>
                <c:pt idx="8226">
                  <c:v>#N/A</c:v>
                </c:pt>
                <c:pt idx="8227">
                  <c:v>#N/A</c:v>
                </c:pt>
                <c:pt idx="8228">
                  <c:v>#N/A</c:v>
                </c:pt>
                <c:pt idx="8229">
                  <c:v>#N/A</c:v>
                </c:pt>
                <c:pt idx="8230">
                  <c:v>#N/A</c:v>
                </c:pt>
                <c:pt idx="8231">
                  <c:v>#N/A</c:v>
                </c:pt>
                <c:pt idx="8232">
                  <c:v>#N/A</c:v>
                </c:pt>
                <c:pt idx="8233">
                  <c:v>#N/A</c:v>
                </c:pt>
                <c:pt idx="8234">
                  <c:v>#N/A</c:v>
                </c:pt>
                <c:pt idx="8235">
                  <c:v>#N/A</c:v>
                </c:pt>
                <c:pt idx="8236">
                  <c:v>#N/A</c:v>
                </c:pt>
                <c:pt idx="8237">
                  <c:v>#N/A</c:v>
                </c:pt>
                <c:pt idx="8238">
                  <c:v>#N/A</c:v>
                </c:pt>
                <c:pt idx="8239">
                  <c:v>#N/A</c:v>
                </c:pt>
                <c:pt idx="8240">
                  <c:v>#N/A</c:v>
                </c:pt>
                <c:pt idx="8241">
                  <c:v>#N/A</c:v>
                </c:pt>
                <c:pt idx="8242">
                  <c:v>#N/A</c:v>
                </c:pt>
                <c:pt idx="8243">
                  <c:v>#N/A</c:v>
                </c:pt>
                <c:pt idx="8244">
                  <c:v>#N/A</c:v>
                </c:pt>
                <c:pt idx="8245">
                  <c:v>#N/A</c:v>
                </c:pt>
                <c:pt idx="8246">
                  <c:v>#N/A</c:v>
                </c:pt>
                <c:pt idx="8247">
                  <c:v>#N/A</c:v>
                </c:pt>
                <c:pt idx="8248">
                  <c:v>#N/A</c:v>
                </c:pt>
                <c:pt idx="8249">
                  <c:v>#N/A</c:v>
                </c:pt>
                <c:pt idx="8250">
                  <c:v>#N/A</c:v>
                </c:pt>
                <c:pt idx="8251">
                  <c:v>#N/A</c:v>
                </c:pt>
                <c:pt idx="8252">
                  <c:v>#N/A</c:v>
                </c:pt>
                <c:pt idx="8253">
                  <c:v>#N/A</c:v>
                </c:pt>
                <c:pt idx="8254">
                  <c:v>#N/A</c:v>
                </c:pt>
                <c:pt idx="8255">
                  <c:v>#N/A</c:v>
                </c:pt>
                <c:pt idx="8256">
                  <c:v>#N/A</c:v>
                </c:pt>
                <c:pt idx="8257">
                  <c:v>#N/A</c:v>
                </c:pt>
                <c:pt idx="8258">
                  <c:v>#N/A</c:v>
                </c:pt>
                <c:pt idx="8259">
                  <c:v>#N/A</c:v>
                </c:pt>
                <c:pt idx="8260">
                  <c:v>#N/A</c:v>
                </c:pt>
                <c:pt idx="8261">
                  <c:v>#N/A</c:v>
                </c:pt>
                <c:pt idx="8262">
                  <c:v>#N/A</c:v>
                </c:pt>
                <c:pt idx="8263">
                  <c:v>#N/A</c:v>
                </c:pt>
                <c:pt idx="8264">
                  <c:v>#N/A</c:v>
                </c:pt>
                <c:pt idx="8265">
                  <c:v>#N/A</c:v>
                </c:pt>
                <c:pt idx="8266">
                  <c:v>#N/A</c:v>
                </c:pt>
                <c:pt idx="8267">
                  <c:v>#N/A</c:v>
                </c:pt>
                <c:pt idx="8268">
                  <c:v>#N/A</c:v>
                </c:pt>
                <c:pt idx="8269">
                  <c:v>#N/A</c:v>
                </c:pt>
                <c:pt idx="8270">
                  <c:v>#N/A</c:v>
                </c:pt>
                <c:pt idx="8271">
                  <c:v>#N/A</c:v>
                </c:pt>
                <c:pt idx="8272">
                  <c:v>#N/A</c:v>
                </c:pt>
                <c:pt idx="8273">
                  <c:v>#N/A</c:v>
                </c:pt>
                <c:pt idx="8274">
                  <c:v>#N/A</c:v>
                </c:pt>
                <c:pt idx="8275">
                  <c:v>#N/A</c:v>
                </c:pt>
                <c:pt idx="8276">
                  <c:v>#N/A</c:v>
                </c:pt>
                <c:pt idx="8277">
                  <c:v>#N/A</c:v>
                </c:pt>
                <c:pt idx="8278">
                  <c:v>#N/A</c:v>
                </c:pt>
                <c:pt idx="8279">
                  <c:v>#N/A</c:v>
                </c:pt>
                <c:pt idx="8280">
                  <c:v>#N/A</c:v>
                </c:pt>
                <c:pt idx="8281">
                  <c:v>#N/A</c:v>
                </c:pt>
                <c:pt idx="8282">
                  <c:v>#N/A</c:v>
                </c:pt>
                <c:pt idx="8283">
                  <c:v>#N/A</c:v>
                </c:pt>
                <c:pt idx="8284">
                  <c:v>#N/A</c:v>
                </c:pt>
                <c:pt idx="8285">
                  <c:v>#N/A</c:v>
                </c:pt>
                <c:pt idx="8286">
                  <c:v>#N/A</c:v>
                </c:pt>
                <c:pt idx="8287">
                  <c:v>#N/A</c:v>
                </c:pt>
                <c:pt idx="8288">
                  <c:v>#N/A</c:v>
                </c:pt>
                <c:pt idx="8289">
                  <c:v>#N/A</c:v>
                </c:pt>
                <c:pt idx="8290">
                  <c:v>#N/A</c:v>
                </c:pt>
                <c:pt idx="8291">
                  <c:v>#N/A</c:v>
                </c:pt>
                <c:pt idx="8292">
                  <c:v>#N/A</c:v>
                </c:pt>
                <c:pt idx="8293">
                  <c:v>#N/A</c:v>
                </c:pt>
                <c:pt idx="8294">
                  <c:v>#N/A</c:v>
                </c:pt>
                <c:pt idx="8295">
                  <c:v>#N/A</c:v>
                </c:pt>
                <c:pt idx="8296">
                  <c:v>#N/A</c:v>
                </c:pt>
                <c:pt idx="8297">
                  <c:v>#N/A</c:v>
                </c:pt>
                <c:pt idx="8298">
                  <c:v>#N/A</c:v>
                </c:pt>
                <c:pt idx="8299">
                  <c:v>#N/A</c:v>
                </c:pt>
                <c:pt idx="8300">
                  <c:v>#N/A</c:v>
                </c:pt>
                <c:pt idx="8301">
                  <c:v>#N/A</c:v>
                </c:pt>
                <c:pt idx="8302">
                  <c:v>#N/A</c:v>
                </c:pt>
                <c:pt idx="8303">
                  <c:v>#N/A</c:v>
                </c:pt>
                <c:pt idx="8304">
                  <c:v>#N/A</c:v>
                </c:pt>
                <c:pt idx="8305">
                  <c:v>#N/A</c:v>
                </c:pt>
                <c:pt idx="8306">
                  <c:v>#N/A</c:v>
                </c:pt>
                <c:pt idx="8307">
                  <c:v>#N/A</c:v>
                </c:pt>
                <c:pt idx="8308">
                  <c:v>#N/A</c:v>
                </c:pt>
                <c:pt idx="8309">
                  <c:v>#N/A</c:v>
                </c:pt>
                <c:pt idx="8310">
                  <c:v>#N/A</c:v>
                </c:pt>
                <c:pt idx="8311">
                  <c:v>#N/A</c:v>
                </c:pt>
                <c:pt idx="8312">
                  <c:v>#N/A</c:v>
                </c:pt>
                <c:pt idx="8313">
                  <c:v>#N/A</c:v>
                </c:pt>
                <c:pt idx="8314">
                  <c:v>#N/A</c:v>
                </c:pt>
                <c:pt idx="8315">
                  <c:v>#N/A</c:v>
                </c:pt>
                <c:pt idx="8316">
                  <c:v>#N/A</c:v>
                </c:pt>
                <c:pt idx="8317">
                  <c:v>#N/A</c:v>
                </c:pt>
                <c:pt idx="8318">
                  <c:v>#N/A</c:v>
                </c:pt>
                <c:pt idx="8319">
                  <c:v>#N/A</c:v>
                </c:pt>
                <c:pt idx="8320">
                  <c:v>#N/A</c:v>
                </c:pt>
                <c:pt idx="8321">
                  <c:v>#N/A</c:v>
                </c:pt>
                <c:pt idx="8322">
                  <c:v>#N/A</c:v>
                </c:pt>
                <c:pt idx="8323">
                  <c:v>#N/A</c:v>
                </c:pt>
                <c:pt idx="8324">
                  <c:v>#N/A</c:v>
                </c:pt>
                <c:pt idx="8325">
                  <c:v>#N/A</c:v>
                </c:pt>
                <c:pt idx="8326">
                  <c:v>#N/A</c:v>
                </c:pt>
                <c:pt idx="8327">
                  <c:v>#N/A</c:v>
                </c:pt>
                <c:pt idx="8328">
                  <c:v>#N/A</c:v>
                </c:pt>
                <c:pt idx="8329">
                  <c:v>#N/A</c:v>
                </c:pt>
                <c:pt idx="8330">
                  <c:v>#N/A</c:v>
                </c:pt>
                <c:pt idx="8331">
                  <c:v>#N/A</c:v>
                </c:pt>
                <c:pt idx="8332">
                  <c:v>#N/A</c:v>
                </c:pt>
                <c:pt idx="8333">
                  <c:v>#N/A</c:v>
                </c:pt>
                <c:pt idx="8334">
                  <c:v>#N/A</c:v>
                </c:pt>
                <c:pt idx="8335">
                  <c:v>#N/A</c:v>
                </c:pt>
                <c:pt idx="8336">
                  <c:v>#N/A</c:v>
                </c:pt>
                <c:pt idx="8337">
                  <c:v>#N/A</c:v>
                </c:pt>
                <c:pt idx="8338">
                  <c:v>#N/A</c:v>
                </c:pt>
                <c:pt idx="8339">
                  <c:v>#N/A</c:v>
                </c:pt>
                <c:pt idx="8340">
                  <c:v>#N/A</c:v>
                </c:pt>
                <c:pt idx="8341">
                  <c:v>#N/A</c:v>
                </c:pt>
                <c:pt idx="8342">
                  <c:v>#N/A</c:v>
                </c:pt>
                <c:pt idx="8343">
                  <c:v>#N/A</c:v>
                </c:pt>
                <c:pt idx="8344">
                  <c:v>#N/A</c:v>
                </c:pt>
                <c:pt idx="8345">
                  <c:v>#N/A</c:v>
                </c:pt>
                <c:pt idx="8346">
                  <c:v>#N/A</c:v>
                </c:pt>
                <c:pt idx="8347">
                  <c:v>#N/A</c:v>
                </c:pt>
                <c:pt idx="8348">
                  <c:v>#N/A</c:v>
                </c:pt>
                <c:pt idx="8349">
                  <c:v>#N/A</c:v>
                </c:pt>
                <c:pt idx="8350">
                  <c:v>#N/A</c:v>
                </c:pt>
                <c:pt idx="8351">
                  <c:v>#N/A</c:v>
                </c:pt>
                <c:pt idx="8352">
                  <c:v>#N/A</c:v>
                </c:pt>
                <c:pt idx="8353">
                  <c:v>#N/A</c:v>
                </c:pt>
                <c:pt idx="8354">
                  <c:v>#N/A</c:v>
                </c:pt>
                <c:pt idx="8355">
                  <c:v>#N/A</c:v>
                </c:pt>
                <c:pt idx="8356">
                  <c:v>#N/A</c:v>
                </c:pt>
                <c:pt idx="8357">
                  <c:v>#N/A</c:v>
                </c:pt>
                <c:pt idx="8358">
                  <c:v>#N/A</c:v>
                </c:pt>
                <c:pt idx="8359">
                  <c:v>#N/A</c:v>
                </c:pt>
                <c:pt idx="8360">
                  <c:v>#N/A</c:v>
                </c:pt>
                <c:pt idx="8361">
                  <c:v>#N/A</c:v>
                </c:pt>
                <c:pt idx="8362">
                  <c:v>#N/A</c:v>
                </c:pt>
                <c:pt idx="8363">
                  <c:v>#N/A</c:v>
                </c:pt>
                <c:pt idx="8364">
                  <c:v>#N/A</c:v>
                </c:pt>
                <c:pt idx="8365">
                  <c:v>#N/A</c:v>
                </c:pt>
                <c:pt idx="8366">
                  <c:v>#N/A</c:v>
                </c:pt>
                <c:pt idx="8367">
                  <c:v>#N/A</c:v>
                </c:pt>
                <c:pt idx="8368">
                  <c:v>#N/A</c:v>
                </c:pt>
                <c:pt idx="8369">
                  <c:v>#N/A</c:v>
                </c:pt>
                <c:pt idx="8370">
                  <c:v>#N/A</c:v>
                </c:pt>
                <c:pt idx="8371">
                  <c:v>#N/A</c:v>
                </c:pt>
                <c:pt idx="8372">
                  <c:v>#N/A</c:v>
                </c:pt>
                <c:pt idx="8373">
                  <c:v>#N/A</c:v>
                </c:pt>
                <c:pt idx="8374">
                  <c:v>#N/A</c:v>
                </c:pt>
                <c:pt idx="8375">
                  <c:v>#N/A</c:v>
                </c:pt>
                <c:pt idx="8376">
                  <c:v>#N/A</c:v>
                </c:pt>
                <c:pt idx="8377">
                  <c:v>#N/A</c:v>
                </c:pt>
                <c:pt idx="8378">
                  <c:v>#N/A</c:v>
                </c:pt>
                <c:pt idx="8379">
                  <c:v>#N/A</c:v>
                </c:pt>
                <c:pt idx="8380">
                  <c:v>#N/A</c:v>
                </c:pt>
                <c:pt idx="8381">
                  <c:v>#N/A</c:v>
                </c:pt>
                <c:pt idx="8382">
                  <c:v>#N/A</c:v>
                </c:pt>
                <c:pt idx="8383">
                  <c:v>#N/A</c:v>
                </c:pt>
                <c:pt idx="8384">
                  <c:v>#N/A</c:v>
                </c:pt>
                <c:pt idx="8385">
                  <c:v>#N/A</c:v>
                </c:pt>
                <c:pt idx="8386">
                  <c:v>#N/A</c:v>
                </c:pt>
                <c:pt idx="8387">
                  <c:v>#N/A</c:v>
                </c:pt>
                <c:pt idx="8388">
                  <c:v>#N/A</c:v>
                </c:pt>
                <c:pt idx="8389">
                  <c:v>#N/A</c:v>
                </c:pt>
                <c:pt idx="8390">
                  <c:v>#N/A</c:v>
                </c:pt>
                <c:pt idx="8391">
                  <c:v>#N/A</c:v>
                </c:pt>
                <c:pt idx="8392">
                  <c:v>#N/A</c:v>
                </c:pt>
                <c:pt idx="8393">
                  <c:v>#N/A</c:v>
                </c:pt>
                <c:pt idx="8394">
                  <c:v>#N/A</c:v>
                </c:pt>
                <c:pt idx="8395">
                  <c:v>#N/A</c:v>
                </c:pt>
                <c:pt idx="8396">
                  <c:v>#N/A</c:v>
                </c:pt>
                <c:pt idx="8397">
                  <c:v>#N/A</c:v>
                </c:pt>
                <c:pt idx="8398">
                  <c:v>#N/A</c:v>
                </c:pt>
                <c:pt idx="8399">
                  <c:v>#N/A</c:v>
                </c:pt>
                <c:pt idx="8400">
                  <c:v>#N/A</c:v>
                </c:pt>
                <c:pt idx="8401">
                  <c:v>#N/A</c:v>
                </c:pt>
                <c:pt idx="8402">
                  <c:v>#N/A</c:v>
                </c:pt>
                <c:pt idx="8403">
                  <c:v>#N/A</c:v>
                </c:pt>
                <c:pt idx="8404">
                  <c:v>#N/A</c:v>
                </c:pt>
                <c:pt idx="8405">
                  <c:v>#N/A</c:v>
                </c:pt>
                <c:pt idx="8406">
                  <c:v>#N/A</c:v>
                </c:pt>
                <c:pt idx="8407">
                  <c:v>#N/A</c:v>
                </c:pt>
                <c:pt idx="8408">
                  <c:v>#N/A</c:v>
                </c:pt>
                <c:pt idx="8409">
                  <c:v>#N/A</c:v>
                </c:pt>
                <c:pt idx="8410">
                  <c:v>#N/A</c:v>
                </c:pt>
                <c:pt idx="8411">
                  <c:v>#N/A</c:v>
                </c:pt>
                <c:pt idx="8412">
                  <c:v>#N/A</c:v>
                </c:pt>
                <c:pt idx="8413">
                  <c:v>#N/A</c:v>
                </c:pt>
                <c:pt idx="8414">
                  <c:v>#N/A</c:v>
                </c:pt>
                <c:pt idx="8415">
                  <c:v>#N/A</c:v>
                </c:pt>
                <c:pt idx="8416">
                  <c:v>#N/A</c:v>
                </c:pt>
                <c:pt idx="8417">
                  <c:v>#N/A</c:v>
                </c:pt>
                <c:pt idx="8418">
                  <c:v>#N/A</c:v>
                </c:pt>
                <c:pt idx="8419">
                  <c:v>#N/A</c:v>
                </c:pt>
                <c:pt idx="8420">
                  <c:v>#N/A</c:v>
                </c:pt>
                <c:pt idx="8421">
                  <c:v>#N/A</c:v>
                </c:pt>
                <c:pt idx="8422">
                  <c:v>#N/A</c:v>
                </c:pt>
                <c:pt idx="8423">
                  <c:v>#N/A</c:v>
                </c:pt>
                <c:pt idx="8424">
                  <c:v>#N/A</c:v>
                </c:pt>
                <c:pt idx="8425">
                  <c:v>#N/A</c:v>
                </c:pt>
                <c:pt idx="8426">
                  <c:v>#N/A</c:v>
                </c:pt>
                <c:pt idx="8427">
                  <c:v>#N/A</c:v>
                </c:pt>
                <c:pt idx="8428">
                  <c:v>#N/A</c:v>
                </c:pt>
                <c:pt idx="8429">
                  <c:v>#N/A</c:v>
                </c:pt>
                <c:pt idx="8430">
                  <c:v>#N/A</c:v>
                </c:pt>
                <c:pt idx="8431">
                  <c:v>#N/A</c:v>
                </c:pt>
                <c:pt idx="8432">
                  <c:v>#N/A</c:v>
                </c:pt>
                <c:pt idx="8433">
                  <c:v>#N/A</c:v>
                </c:pt>
                <c:pt idx="8434">
                  <c:v>#N/A</c:v>
                </c:pt>
                <c:pt idx="8435">
                  <c:v>#N/A</c:v>
                </c:pt>
                <c:pt idx="8436">
                  <c:v>#N/A</c:v>
                </c:pt>
                <c:pt idx="8437">
                  <c:v>#N/A</c:v>
                </c:pt>
                <c:pt idx="8438">
                  <c:v>#N/A</c:v>
                </c:pt>
                <c:pt idx="8439">
                  <c:v>#N/A</c:v>
                </c:pt>
                <c:pt idx="8440">
                  <c:v>#N/A</c:v>
                </c:pt>
                <c:pt idx="8441">
                  <c:v>#N/A</c:v>
                </c:pt>
                <c:pt idx="8442">
                  <c:v>#N/A</c:v>
                </c:pt>
                <c:pt idx="8443">
                  <c:v>#N/A</c:v>
                </c:pt>
                <c:pt idx="8444">
                  <c:v>#N/A</c:v>
                </c:pt>
                <c:pt idx="8445">
                  <c:v>#N/A</c:v>
                </c:pt>
                <c:pt idx="8446">
                  <c:v>#N/A</c:v>
                </c:pt>
                <c:pt idx="8447">
                  <c:v>#N/A</c:v>
                </c:pt>
                <c:pt idx="8448">
                  <c:v>#N/A</c:v>
                </c:pt>
                <c:pt idx="8449">
                  <c:v>#N/A</c:v>
                </c:pt>
                <c:pt idx="8450">
                  <c:v>#N/A</c:v>
                </c:pt>
                <c:pt idx="8451">
                  <c:v>#N/A</c:v>
                </c:pt>
                <c:pt idx="8452">
                  <c:v>#N/A</c:v>
                </c:pt>
                <c:pt idx="8453">
                  <c:v>#N/A</c:v>
                </c:pt>
                <c:pt idx="8454">
                  <c:v>#N/A</c:v>
                </c:pt>
                <c:pt idx="8455">
                  <c:v>#N/A</c:v>
                </c:pt>
                <c:pt idx="8456">
                  <c:v>#N/A</c:v>
                </c:pt>
                <c:pt idx="8457">
                  <c:v>#N/A</c:v>
                </c:pt>
                <c:pt idx="8458">
                  <c:v>#N/A</c:v>
                </c:pt>
                <c:pt idx="8459">
                  <c:v>#N/A</c:v>
                </c:pt>
                <c:pt idx="8460">
                  <c:v>#N/A</c:v>
                </c:pt>
                <c:pt idx="8461">
                  <c:v>#N/A</c:v>
                </c:pt>
                <c:pt idx="8462">
                  <c:v>#N/A</c:v>
                </c:pt>
                <c:pt idx="8463">
                  <c:v>#N/A</c:v>
                </c:pt>
                <c:pt idx="8464">
                  <c:v>#N/A</c:v>
                </c:pt>
                <c:pt idx="8465">
                  <c:v>#N/A</c:v>
                </c:pt>
                <c:pt idx="8466">
                  <c:v>#N/A</c:v>
                </c:pt>
                <c:pt idx="8467">
                  <c:v>#N/A</c:v>
                </c:pt>
                <c:pt idx="8468">
                  <c:v>#N/A</c:v>
                </c:pt>
                <c:pt idx="8469">
                  <c:v>#N/A</c:v>
                </c:pt>
                <c:pt idx="8470">
                  <c:v>#N/A</c:v>
                </c:pt>
                <c:pt idx="8471">
                  <c:v>#N/A</c:v>
                </c:pt>
                <c:pt idx="8472">
                  <c:v>#N/A</c:v>
                </c:pt>
                <c:pt idx="8473">
                  <c:v>#N/A</c:v>
                </c:pt>
                <c:pt idx="8474">
                  <c:v>#N/A</c:v>
                </c:pt>
                <c:pt idx="8475">
                  <c:v>#N/A</c:v>
                </c:pt>
                <c:pt idx="8476">
                  <c:v>#N/A</c:v>
                </c:pt>
                <c:pt idx="8477">
                  <c:v>#N/A</c:v>
                </c:pt>
                <c:pt idx="8478">
                  <c:v>#N/A</c:v>
                </c:pt>
                <c:pt idx="8479">
                  <c:v>#N/A</c:v>
                </c:pt>
                <c:pt idx="8480">
                  <c:v>#N/A</c:v>
                </c:pt>
                <c:pt idx="8481">
                  <c:v>#N/A</c:v>
                </c:pt>
                <c:pt idx="8482">
                  <c:v>#N/A</c:v>
                </c:pt>
                <c:pt idx="8483">
                  <c:v>#N/A</c:v>
                </c:pt>
                <c:pt idx="8484">
                  <c:v>#N/A</c:v>
                </c:pt>
                <c:pt idx="8485">
                  <c:v>#N/A</c:v>
                </c:pt>
                <c:pt idx="8486">
                  <c:v>#N/A</c:v>
                </c:pt>
                <c:pt idx="8487">
                  <c:v>#N/A</c:v>
                </c:pt>
                <c:pt idx="8488">
                  <c:v>#N/A</c:v>
                </c:pt>
                <c:pt idx="8489">
                  <c:v>#N/A</c:v>
                </c:pt>
                <c:pt idx="8490">
                  <c:v>#N/A</c:v>
                </c:pt>
                <c:pt idx="8491">
                  <c:v>#N/A</c:v>
                </c:pt>
                <c:pt idx="8492">
                  <c:v>#N/A</c:v>
                </c:pt>
                <c:pt idx="8493">
                  <c:v>#N/A</c:v>
                </c:pt>
                <c:pt idx="8494">
                  <c:v>#N/A</c:v>
                </c:pt>
                <c:pt idx="8495">
                  <c:v>#N/A</c:v>
                </c:pt>
                <c:pt idx="8496">
                  <c:v>#N/A</c:v>
                </c:pt>
                <c:pt idx="8497">
                  <c:v>#N/A</c:v>
                </c:pt>
                <c:pt idx="8498">
                  <c:v>#N/A</c:v>
                </c:pt>
                <c:pt idx="8499">
                  <c:v>#N/A</c:v>
                </c:pt>
                <c:pt idx="8500">
                  <c:v>#N/A</c:v>
                </c:pt>
                <c:pt idx="8501">
                  <c:v>#N/A</c:v>
                </c:pt>
                <c:pt idx="8502">
                  <c:v>#N/A</c:v>
                </c:pt>
                <c:pt idx="8503">
                  <c:v>#N/A</c:v>
                </c:pt>
                <c:pt idx="8504">
                  <c:v>#N/A</c:v>
                </c:pt>
                <c:pt idx="8505">
                  <c:v>#N/A</c:v>
                </c:pt>
                <c:pt idx="8506">
                  <c:v>#N/A</c:v>
                </c:pt>
                <c:pt idx="8507">
                  <c:v>#N/A</c:v>
                </c:pt>
                <c:pt idx="8508">
                  <c:v>#N/A</c:v>
                </c:pt>
                <c:pt idx="8509">
                  <c:v>#N/A</c:v>
                </c:pt>
                <c:pt idx="8510">
                  <c:v>#N/A</c:v>
                </c:pt>
                <c:pt idx="8511">
                  <c:v>#N/A</c:v>
                </c:pt>
                <c:pt idx="8512">
                  <c:v>#N/A</c:v>
                </c:pt>
                <c:pt idx="8513">
                  <c:v>#N/A</c:v>
                </c:pt>
                <c:pt idx="8514">
                  <c:v>#N/A</c:v>
                </c:pt>
                <c:pt idx="8515">
                  <c:v>#N/A</c:v>
                </c:pt>
                <c:pt idx="8516">
                  <c:v>#N/A</c:v>
                </c:pt>
                <c:pt idx="8517">
                  <c:v>#N/A</c:v>
                </c:pt>
                <c:pt idx="8518">
                  <c:v>#N/A</c:v>
                </c:pt>
                <c:pt idx="8519">
                  <c:v>#N/A</c:v>
                </c:pt>
                <c:pt idx="8520">
                  <c:v>#N/A</c:v>
                </c:pt>
                <c:pt idx="8521">
                  <c:v>#N/A</c:v>
                </c:pt>
                <c:pt idx="8522">
                  <c:v>#N/A</c:v>
                </c:pt>
                <c:pt idx="8523">
                  <c:v>#N/A</c:v>
                </c:pt>
                <c:pt idx="8524">
                  <c:v>#N/A</c:v>
                </c:pt>
                <c:pt idx="8525">
                  <c:v>#N/A</c:v>
                </c:pt>
                <c:pt idx="8526">
                  <c:v>#N/A</c:v>
                </c:pt>
                <c:pt idx="8527">
                  <c:v>#N/A</c:v>
                </c:pt>
                <c:pt idx="8528">
                  <c:v>#N/A</c:v>
                </c:pt>
                <c:pt idx="8529">
                  <c:v>#N/A</c:v>
                </c:pt>
                <c:pt idx="8530">
                  <c:v>#N/A</c:v>
                </c:pt>
                <c:pt idx="8531">
                  <c:v>#N/A</c:v>
                </c:pt>
                <c:pt idx="8532">
                  <c:v>#N/A</c:v>
                </c:pt>
                <c:pt idx="8533">
                  <c:v>#N/A</c:v>
                </c:pt>
                <c:pt idx="8534">
                  <c:v>#N/A</c:v>
                </c:pt>
                <c:pt idx="8535">
                  <c:v>#N/A</c:v>
                </c:pt>
                <c:pt idx="8536">
                  <c:v>#N/A</c:v>
                </c:pt>
                <c:pt idx="8537">
                  <c:v>#N/A</c:v>
                </c:pt>
                <c:pt idx="8538">
                  <c:v>#N/A</c:v>
                </c:pt>
                <c:pt idx="8539">
                  <c:v>#N/A</c:v>
                </c:pt>
                <c:pt idx="8540">
                  <c:v>#N/A</c:v>
                </c:pt>
                <c:pt idx="8541">
                  <c:v>#N/A</c:v>
                </c:pt>
                <c:pt idx="8542">
                  <c:v>#N/A</c:v>
                </c:pt>
                <c:pt idx="8543">
                  <c:v>#N/A</c:v>
                </c:pt>
                <c:pt idx="8544">
                  <c:v>#N/A</c:v>
                </c:pt>
                <c:pt idx="8545">
                  <c:v>#N/A</c:v>
                </c:pt>
                <c:pt idx="8546">
                  <c:v>#N/A</c:v>
                </c:pt>
                <c:pt idx="8547">
                  <c:v>#N/A</c:v>
                </c:pt>
                <c:pt idx="8548">
                  <c:v>#N/A</c:v>
                </c:pt>
                <c:pt idx="8549">
                  <c:v>#N/A</c:v>
                </c:pt>
                <c:pt idx="8550">
                  <c:v>#N/A</c:v>
                </c:pt>
                <c:pt idx="8551">
                  <c:v>#N/A</c:v>
                </c:pt>
                <c:pt idx="8552">
                  <c:v>#N/A</c:v>
                </c:pt>
                <c:pt idx="8553">
                  <c:v>#N/A</c:v>
                </c:pt>
                <c:pt idx="8554">
                  <c:v>#N/A</c:v>
                </c:pt>
                <c:pt idx="8555">
                  <c:v>#N/A</c:v>
                </c:pt>
                <c:pt idx="8556">
                  <c:v>#N/A</c:v>
                </c:pt>
                <c:pt idx="8557">
                  <c:v>#N/A</c:v>
                </c:pt>
                <c:pt idx="8558">
                  <c:v>#N/A</c:v>
                </c:pt>
                <c:pt idx="8559">
                  <c:v>#N/A</c:v>
                </c:pt>
                <c:pt idx="8560">
                  <c:v>#N/A</c:v>
                </c:pt>
                <c:pt idx="8561">
                  <c:v>#N/A</c:v>
                </c:pt>
                <c:pt idx="8562">
                  <c:v>#N/A</c:v>
                </c:pt>
                <c:pt idx="8563">
                  <c:v>#N/A</c:v>
                </c:pt>
                <c:pt idx="8564">
                  <c:v>#N/A</c:v>
                </c:pt>
                <c:pt idx="8565">
                  <c:v>#N/A</c:v>
                </c:pt>
                <c:pt idx="8566">
                  <c:v>#N/A</c:v>
                </c:pt>
                <c:pt idx="8567">
                  <c:v>#N/A</c:v>
                </c:pt>
                <c:pt idx="8568">
                  <c:v>#N/A</c:v>
                </c:pt>
                <c:pt idx="8569">
                  <c:v>#N/A</c:v>
                </c:pt>
                <c:pt idx="8570">
                  <c:v>#N/A</c:v>
                </c:pt>
                <c:pt idx="8571">
                  <c:v>#N/A</c:v>
                </c:pt>
                <c:pt idx="8572">
                  <c:v>#N/A</c:v>
                </c:pt>
                <c:pt idx="8573">
                  <c:v>#N/A</c:v>
                </c:pt>
                <c:pt idx="8574">
                  <c:v>#N/A</c:v>
                </c:pt>
                <c:pt idx="8575">
                  <c:v>#N/A</c:v>
                </c:pt>
                <c:pt idx="8576">
                  <c:v>#N/A</c:v>
                </c:pt>
                <c:pt idx="8577">
                  <c:v>#N/A</c:v>
                </c:pt>
                <c:pt idx="8578">
                  <c:v>#N/A</c:v>
                </c:pt>
                <c:pt idx="8579">
                  <c:v>#N/A</c:v>
                </c:pt>
                <c:pt idx="8580">
                  <c:v>#N/A</c:v>
                </c:pt>
                <c:pt idx="8581">
                  <c:v>#N/A</c:v>
                </c:pt>
                <c:pt idx="8582">
                  <c:v>#N/A</c:v>
                </c:pt>
                <c:pt idx="8583">
                  <c:v>#N/A</c:v>
                </c:pt>
                <c:pt idx="8584">
                  <c:v>#N/A</c:v>
                </c:pt>
                <c:pt idx="8585">
                  <c:v>#N/A</c:v>
                </c:pt>
                <c:pt idx="8586">
                  <c:v>#N/A</c:v>
                </c:pt>
                <c:pt idx="8587">
                  <c:v>#N/A</c:v>
                </c:pt>
                <c:pt idx="8588">
                  <c:v>#N/A</c:v>
                </c:pt>
                <c:pt idx="8589">
                  <c:v>#N/A</c:v>
                </c:pt>
                <c:pt idx="8590">
                  <c:v>#N/A</c:v>
                </c:pt>
                <c:pt idx="8591">
                  <c:v>#N/A</c:v>
                </c:pt>
                <c:pt idx="8592">
                  <c:v>#N/A</c:v>
                </c:pt>
                <c:pt idx="8593">
                  <c:v>#N/A</c:v>
                </c:pt>
                <c:pt idx="8594">
                  <c:v>#N/A</c:v>
                </c:pt>
                <c:pt idx="8595">
                  <c:v>#N/A</c:v>
                </c:pt>
                <c:pt idx="8596">
                  <c:v>#N/A</c:v>
                </c:pt>
                <c:pt idx="8597">
                  <c:v>#N/A</c:v>
                </c:pt>
                <c:pt idx="8598">
                  <c:v>#N/A</c:v>
                </c:pt>
                <c:pt idx="8599">
                  <c:v>#N/A</c:v>
                </c:pt>
                <c:pt idx="8600">
                  <c:v>#N/A</c:v>
                </c:pt>
                <c:pt idx="8601">
                  <c:v>#N/A</c:v>
                </c:pt>
                <c:pt idx="8602">
                  <c:v>#N/A</c:v>
                </c:pt>
                <c:pt idx="8603">
                  <c:v>#N/A</c:v>
                </c:pt>
                <c:pt idx="8604">
                  <c:v>#N/A</c:v>
                </c:pt>
                <c:pt idx="8605">
                  <c:v>#N/A</c:v>
                </c:pt>
                <c:pt idx="8606">
                  <c:v>#N/A</c:v>
                </c:pt>
                <c:pt idx="8607">
                  <c:v>#N/A</c:v>
                </c:pt>
                <c:pt idx="8608">
                  <c:v>#N/A</c:v>
                </c:pt>
                <c:pt idx="8609">
                  <c:v>#N/A</c:v>
                </c:pt>
                <c:pt idx="8610">
                  <c:v>#N/A</c:v>
                </c:pt>
                <c:pt idx="8611">
                  <c:v>#N/A</c:v>
                </c:pt>
                <c:pt idx="8612">
                  <c:v>#N/A</c:v>
                </c:pt>
                <c:pt idx="8613">
                  <c:v>#N/A</c:v>
                </c:pt>
                <c:pt idx="8614">
                  <c:v>#N/A</c:v>
                </c:pt>
                <c:pt idx="8615">
                  <c:v>#N/A</c:v>
                </c:pt>
                <c:pt idx="8616">
                  <c:v>#N/A</c:v>
                </c:pt>
                <c:pt idx="8617">
                  <c:v>#N/A</c:v>
                </c:pt>
                <c:pt idx="8618">
                  <c:v>#N/A</c:v>
                </c:pt>
                <c:pt idx="8619">
                  <c:v>#N/A</c:v>
                </c:pt>
                <c:pt idx="8620">
                  <c:v>#N/A</c:v>
                </c:pt>
                <c:pt idx="8621">
                  <c:v>#N/A</c:v>
                </c:pt>
                <c:pt idx="8622">
                  <c:v>#N/A</c:v>
                </c:pt>
                <c:pt idx="8623">
                  <c:v>#N/A</c:v>
                </c:pt>
                <c:pt idx="8624">
                  <c:v>#N/A</c:v>
                </c:pt>
                <c:pt idx="8625">
                  <c:v>#N/A</c:v>
                </c:pt>
                <c:pt idx="8626">
                  <c:v>#N/A</c:v>
                </c:pt>
                <c:pt idx="8627">
                  <c:v>#N/A</c:v>
                </c:pt>
                <c:pt idx="8628">
                  <c:v>#N/A</c:v>
                </c:pt>
                <c:pt idx="8629">
                  <c:v>#N/A</c:v>
                </c:pt>
                <c:pt idx="8630">
                  <c:v>#N/A</c:v>
                </c:pt>
                <c:pt idx="8631">
                  <c:v>#N/A</c:v>
                </c:pt>
                <c:pt idx="8632">
                  <c:v>#N/A</c:v>
                </c:pt>
                <c:pt idx="8633">
                  <c:v>#N/A</c:v>
                </c:pt>
                <c:pt idx="8634">
                  <c:v>#N/A</c:v>
                </c:pt>
                <c:pt idx="8635">
                  <c:v>#N/A</c:v>
                </c:pt>
                <c:pt idx="8636">
                  <c:v>#N/A</c:v>
                </c:pt>
                <c:pt idx="8637">
                  <c:v>#N/A</c:v>
                </c:pt>
                <c:pt idx="8638">
                  <c:v>#N/A</c:v>
                </c:pt>
                <c:pt idx="8639">
                  <c:v>#N/A</c:v>
                </c:pt>
                <c:pt idx="8640">
                  <c:v>#N/A</c:v>
                </c:pt>
                <c:pt idx="8641">
                  <c:v>#N/A</c:v>
                </c:pt>
                <c:pt idx="8642">
                  <c:v>#N/A</c:v>
                </c:pt>
                <c:pt idx="8643">
                  <c:v>#N/A</c:v>
                </c:pt>
                <c:pt idx="8644">
                  <c:v>#N/A</c:v>
                </c:pt>
                <c:pt idx="8645">
                  <c:v>#N/A</c:v>
                </c:pt>
                <c:pt idx="8646">
                  <c:v>#N/A</c:v>
                </c:pt>
                <c:pt idx="8647">
                  <c:v>#N/A</c:v>
                </c:pt>
                <c:pt idx="8648">
                  <c:v>#N/A</c:v>
                </c:pt>
                <c:pt idx="8649">
                  <c:v>#N/A</c:v>
                </c:pt>
                <c:pt idx="8650">
                  <c:v>#N/A</c:v>
                </c:pt>
                <c:pt idx="8651">
                  <c:v>#N/A</c:v>
                </c:pt>
                <c:pt idx="8652">
                  <c:v>#N/A</c:v>
                </c:pt>
                <c:pt idx="8653">
                  <c:v>#N/A</c:v>
                </c:pt>
                <c:pt idx="8654">
                  <c:v>#N/A</c:v>
                </c:pt>
                <c:pt idx="8655">
                  <c:v>#N/A</c:v>
                </c:pt>
                <c:pt idx="8656">
                  <c:v>#N/A</c:v>
                </c:pt>
                <c:pt idx="8657">
                  <c:v>#N/A</c:v>
                </c:pt>
                <c:pt idx="8658">
                  <c:v>#N/A</c:v>
                </c:pt>
                <c:pt idx="8659">
                  <c:v>#N/A</c:v>
                </c:pt>
                <c:pt idx="8660">
                  <c:v>#N/A</c:v>
                </c:pt>
                <c:pt idx="8661">
                  <c:v>#N/A</c:v>
                </c:pt>
                <c:pt idx="8662">
                  <c:v>#N/A</c:v>
                </c:pt>
                <c:pt idx="8663">
                  <c:v>#N/A</c:v>
                </c:pt>
                <c:pt idx="8664">
                  <c:v>#N/A</c:v>
                </c:pt>
                <c:pt idx="8665">
                  <c:v>#N/A</c:v>
                </c:pt>
                <c:pt idx="8666">
                  <c:v>#N/A</c:v>
                </c:pt>
                <c:pt idx="8667">
                  <c:v>#N/A</c:v>
                </c:pt>
                <c:pt idx="8668">
                  <c:v>#N/A</c:v>
                </c:pt>
                <c:pt idx="8669">
                  <c:v>#N/A</c:v>
                </c:pt>
                <c:pt idx="8670">
                  <c:v>#N/A</c:v>
                </c:pt>
                <c:pt idx="8671">
                  <c:v>#N/A</c:v>
                </c:pt>
                <c:pt idx="8672">
                  <c:v>#N/A</c:v>
                </c:pt>
                <c:pt idx="8673">
                  <c:v>#N/A</c:v>
                </c:pt>
                <c:pt idx="8674">
                  <c:v>#N/A</c:v>
                </c:pt>
                <c:pt idx="8675">
                  <c:v>#N/A</c:v>
                </c:pt>
                <c:pt idx="8676">
                  <c:v>#N/A</c:v>
                </c:pt>
                <c:pt idx="8677">
                  <c:v>#N/A</c:v>
                </c:pt>
                <c:pt idx="8678">
                  <c:v>#N/A</c:v>
                </c:pt>
                <c:pt idx="8679">
                  <c:v>#N/A</c:v>
                </c:pt>
                <c:pt idx="8680">
                  <c:v>#N/A</c:v>
                </c:pt>
                <c:pt idx="8681">
                  <c:v>#N/A</c:v>
                </c:pt>
                <c:pt idx="8682">
                  <c:v>#N/A</c:v>
                </c:pt>
                <c:pt idx="8683">
                  <c:v>#N/A</c:v>
                </c:pt>
                <c:pt idx="8684">
                  <c:v>#N/A</c:v>
                </c:pt>
                <c:pt idx="8685">
                  <c:v>#N/A</c:v>
                </c:pt>
                <c:pt idx="8686">
                  <c:v>#N/A</c:v>
                </c:pt>
                <c:pt idx="8687">
                  <c:v>#N/A</c:v>
                </c:pt>
                <c:pt idx="8688">
                  <c:v>#N/A</c:v>
                </c:pt>
                <c:pt idx="8689">
                  <c:v>#N/A</c:v>
                </c:pt>
                <c:pt idx="8690">
                  <c:v>#N/A</c:v>
                </c:pt>
                <c:pt idx="8691">
                  <c:v>#N/A</c:v>
                </c:pt>
                <c:pt idx="8692">
                  <c:v>#N/A</c:v>
                </c:pt>
                <c:pt idx="8693">
                  <c:v>#N/A</c:v>
                </c:pt>
                <c:pt idx="8694">
                  <c:v>#N/A</c:v>
                </c:pt>
                <c:pt idx="8695">
                  <c:v>#N/A</c:v>
                </c:pt>
                <c:pt idx="8696">
                  <c:v>#N/A</c:v>
                </c:pt>
                <c:pt idx="8697">
                  <c:v>#N/A</c:v>
                </c:pt>
                <c:pt idx="8698">
                  <c:v>#N/A</c:v>
                </c:pt>
                <c:pt idx="8699">
                  <c:v>#N/A</c:v>
                </c:pt>
                <c:pt idx="8700">
                  <c:v>#N/A</c:v>
                </c:pt>
                <c:pt idx="8701">
                  <c:v>#N/A</c:v>
                </c:pt>
                <c:pt idx="8702">
                  <c:v>#N/A</c:v>
                </c:pt>
                <c:pt idx="8703">
                  <c:v>#N/A</c:v>
                </c:pt>
                <c:pt idx="8704">
                  <c:v>#N/A</c:v>
                </c:pt>
                <c:pt idx="8705">
                  <c:v>#N/A</c:v>
                </c:pt>
                <c:pt idx="8706">
                  <c:v>#N/A</c:v>
                </c:pt>
                <c:pt idx="8707">
                  <c:v>#N/A</c:v>
                </c:pt>
                <c:pt idx="8708">
                  <c:v>#N/A</c:v>
                </c:pt>
                <c:pt idx="8709">
                  <c:v>#N/A</c:v>
                </c:pt>
                <c:pt idx="8710">
                  <c:v>#N/A</c:v>
                </c:pt>
                <c:pt idx="8711">
                  <c:v>#N/A</c:v>
                </c:pt>
                <c:pt idx="8712">
                  <c:v>#N/A</c:v>
                </c:pt>
                <c:pt idx="8713">
                  <c:v>#N/A</c:v>
                </c:pt>
                <c:pt idx="8714">
                  <c:v>#N/A</c:v>
                </c:pt>
                <c:pt idx="8715">
                  <c:v>#N/A</c:v>
                </c:pt>
                <c:pt idx="8716">
                  <c:v>#N/A</c:v>
                </c:pt>
                <c:pt idx="8717">
                  <c:v>#N/A</c:v>
                </c:pt>
                <c:pt idx="8718">
                  <c:v>#N/A</c:v>
                </c:pt>
                <c:pt idx="8719">
                  <c:v>#N/A</c:v>
                </c:pt>
                <c:pt idx="8720">
                  <c:v>#N/A</c:v>
                </c:pt>
                <c:pt idx="8721">
                  <c:v>#N/A</c:v>
                </c:pt>
                <c:pt idx="8722">
                  <c:v>#N/A</c:v>
                </c:pt>
                <c:pt idx="8723">
                  <c:v>#N/A</c:v>
                </c:pt>
                <c:pt idx="8724">
                  <c:v>#N/A</c:v>
                </c:pt>
                <c:pt idx="8725">
                  <c:v>#N/A</c:v>
                </c:pt>
                <c:pt idx="8726">
                  <c:v>#N/A</c:v>
                </c:pt>
                <c:pt idx="8727">
                  <c:v>#N/A</c:v>
                </c:pt>
                <c:pt idx="8728">
                  <c:v>#N/A</c:v>
                </c:pt>
                <c:pt idx="8729">
                  <c:v>#N/A</c:v>
                </c:pt>
                <c:pt idx="8730">
                  <c:v>#N/A</c:v>
                </c:pt>
                <c:pt idx="8731">
                  <c:v>#N/A</c:v>
                </c:pt>
                <c:pt idx="8732">
                  <c:v>#N/A</c:v>
                </c:pt>
                <c:pt idx="8733">
                  <c:v>#N/A</c:v>
                </c:pt>
                <c:pt idx="8734">
                  <c:v>#N/A</c:v>
                </c:pt>
                <c:pt idx="8735">
                  <c:v>#N/A</c:v>
                </c:pt>
                <c:pt idx="8736">
                  <c:v>#N/A</c:v>
                </c:pt>
                <c:pt idx="8737">
                  <c:v>#N/A</c:v>
                </c:pt>
                <c:pt idx="8738">
                  <c:v>#N/A</c:v>
                </c:pt>
                <c:pt idx="8739">
                  <c:v>#N/A</c:v>
                </c:pt>
                <c:pt idx="8740">
                  <c:v>#N/A</c:v>
                </c:pt>
                <c:pt idx="8741">
                  <c:v>#N/A</c:v>
                </c:pt>
                <c:pt idx="8742">
                  <c:v>#N/A</c:v>
                </c:pt>
                <c:pt idx="8743">
                  <c:v>#N/A</c:v>
                </c:pt>
                <c:pt idx="8744">
                  <c:v>#N/A</c:v>
                </c:pt>
                <c:pt idx="8745">
                  <c:v>#N/A</c:v>
                </c:pt>
                <c:pt idx="8746">
                  <c:v>#N/A</c:v>
                </c:pt>
                <c:pt idx="8747">
                  <c:v>#N/A</c:v>
                </c:pt>
                <c:pt idx="8748">
                  <c:v>#N/A</c:v>
                </c:pt>
                <c:pt idx="8749">
                  <c:v>#N/A</c:v>
                </c:pt>
                <c:pt idx="8750">
                  <c:v>#N/A</c:v>
                </c:pt>
                <c:pt idx="8751">
                  <c:v>#N/A</c:v>
                </c:pt>
                <c:pt idx="8752">
                  <c:v>#N/A</c:v>
                </c:pt>
                <c:pt idx="8753">
                  <c:v>#N/A</c:v>
                </c:pt>
                <c:pt idx="8754">
                  <c:v>#N/A</c:v>
                </c:pt>
                <c:pt idx="8755">
                  <c:v>#N/A</c:v>
                </c:pt>
                <c:pt idx="8756">
                  <c:v>#N/A</c:v>
                </c:pt>
                <c:pt idx="8757">
                  <c:v>#N/A</c:v>
                </c:pt>
                <c:pt idx="8758">
                  <c:v>#N/A</c:v>
                </c:pt>
                <c:pt idx="8759">
                  <c:v>#N/A</c:v>
                </c:pt>
                <c:pt idx="8760">
                  <c:v>#N/A</c:v>
                </c:pt>
                <c:pt idx="8761">
                  <c:v>#N/A</c:v>
                </c:pt>
                <c:pt idx="8762">
                  <c:v>#N/A</c:v>
                </c:pt>
                <c:pt idx="8763">
                  <c:v>#N/A</c:v>
                </c:pt>
                <c:pt idx="8764">
                  <c:v>#N/A</c:v>
                </c:pt>
                <c:pt idx="8765">
                  <c:v>#N/A</c:v>
                </c:pt>
                <c:pt idx="8766">
                  <c:v>#N/A</c:v>
                </c:pt>
                <c:pt idx="8767">
                  <c:v>#N/A</c:v>
                </c:pt>
                <c:pt idx="8768">
                  <c:v>#N/A</c:v>
                </c:pt>
                <c:pt idx="8769">
                  <c:v>#N/A</c:v>
                </c:pt>
                <c:pt idx="8770">
                  <c:v>#N/A</c:v>
                </c:pt>
                <c:pt idx="8771">
                  <c:v>#N/A</c:v>
                </c:pt>
                <c:pt idx="8772">
                  <c:v>#N/A</c:v>
                </c:pt>
                <c:pt idx="8773">
                  <c:v>#N/A</c:v>
                </c:pt>
                <c:pt idx="8774">
                  <c:v>#N/A</c:v>
                </c:pt>
                <c:pt idx="8775">
                  <c:v>#N/A</c:v>
                </c:pt>
                <c:pt idx="8776">
                  <c:v>#N/A</c:v>
                </c:pt>
                <c:pt idx="8777">
                  <c:v>#N/A</c:v>
                </c:pt>
                <c:pt idx="8778">
                  <c:v>#N/A</c:v>
                </c:pt>
                <c:pt idx="8779">
                  <c:v>#N/A</c:v>
                </c:pt>
                <c:pt idx="8780">
                  <c:v>#N/A</c:v>
                </c:pt>
                <c:pt idx="8781">
                  <c:v>#N/A</c:v>
                </c:pt>
                <c:pt idx="8782">
                  <c:v>#N/A</c:v>
                </c:pt>
                <c:pt idx="8783">
                  <c:v>#N/A</c:v>
                </c:pt>
                <c:pt idx="8784">
                  <c:v>#N/A</c:v>
                </c:pt>
                <c:pt idx="8785">
                  <c:v>#N/A</c:v>
                </c:pt>
                <c:pt idx="8786">
                  <c:v>#N/A</c:v>
                </c:pt>
                <c:pt idx="8787">
                  <c:v>#N/A</c:v>
                </c:pt>
                <c:pt idx="8788">
                  <c:v>#N/A</c:v>
                </c:pt>
                <c:pt idx="8789">
                  <c:v>#N/A</c:v>
                </c:pt>
                <c:pt idx="8790">
                  <c:v>#N/A</c:v>
                </c:pt>
                <c:pt idx="8791">
                  <c:v>#N/A</c:v>
                </c:pt>
                <c:pt idx="8792">
                  <c:v>#N/A</c:v>
                </c:pt>
                <c:pt idx="8793">
                  <c:v>#N/A</c:v>
                </c:pt>
                <c:pt idx="8794">
                  <c:v>#N/A</c:v>
                </c:pt>
                <c:pt idx="8795">
                  <c:v>#N/A</c:v>
                </c:pt>
                <c:pt idx="8796">
                  <c:v>#N/A</c:v>
                </c:pt>
                <c:pt idx="8797">
                  <c:v>#N/A</c:v>
                </c:pt>
                <c:pt idx="8798">
                  <c:v>#N/A</c:v>
                </c:pt>
                <c:pt idx="8799">
                  <c:v>#N/A</c:v>
                </c:pt>
                <c:pt idx="8800">
                  <c:v>#N/A</c:v>
                </c:pt>
                <c:pt idx="8801">
                  <c:v>#N/A</c:v>
                </c:pt>
                <c:pt idx="8802">
                  <c:v>#N/A</c:v>
                </c:pt>
                <c:pt idx="8803">
                  <c:v>#N/A</c:v>
                </c:pt>
                <c:pt idx="8804">
                  <c:v>#N/A</c:v>
                </c:pt>
                <c:pt idx="8805">
                  <c:v>#N/A</c:v>
                </c:pt>
                <c:pt idx="8806">
                  <c:v>#N/A</c:v>
                </c:pt>
                <c:pt idx="8807">
                  <c:v>#N/A</c:v>
                </c:pt>
                <c:pt idx="8808">
                  <c:v>#N/A</c:v>
                </c:pt>
                <c:pt idx="8809">
                  <c:v>#N/A</c:v>
                </c:pt>
                <c:pt idx="8810">
                  <c:v>#N/A</c:v>
                </c:pt>
                <c:pt idx="8811">
                  <c:v>#N/A</c:v>
                </c:pt>
                <c:pt idx="8812">
                  <c:v>#N/A</c:v>
                </c:pt>
                <c:pt idx="8813">
                  <c:v>#N/A</c:v>
                </c:pt>
                <c:pt idx="8814">
                  <c:v>#N/A</c:v>
                </c:pt>
                <c:pt idx="8815">
                  <c:v>#N/A</c:v>
                </c:pt>
                <c:pt idx="8816">
                  <c:v>#N/A</c:v>
                </c:pt>
                <c:pt idx="8817">
                  <c:v>#N/A</c:v>
                </c:pt>
                <c:pt idx="8818">
                  <c:v>#N/A</c:v>
                </c:pt>
                <c:pt idx="8819">
                  <c:v>#N/A</c:v>
                </c:pt>
                <c:pt idx="8820">
                  <c:v>#N/A</c:v>
                </c:pt>
                <c:pt idx="8821">
                  <c:v>#N/A</c:v>
                </c:pt>
                <c:pt idx="8822">
                  <c:v>#N/A</c:v>
                </c:pt>
                <c:pt idx="8823">
                  <c:v>#N/A</c:v>
                </c:pt>
                <c:pt idx="8824">
                  <c:v>#N/A</c:v>
                </c:pt>
                <c:pt idx="8825">
                  <c:v>#N/A</c:v>
                </c:pt>
                <c:pt idx="8826">
                  <c:v>#N/A</c:v>
                </c:pt>
                <c:pt idx="8827">
                  <c:v>#N/A</c:v>
                </c:pt>
                <c:pt idx="8828">
                  <c:v>#N/A</c:v>
                </c:pt>
                <c:pt idx="8829">
                  <c:v>#N/A</c:v>
                </c:pt>
                <c:pt idx="8830">
                  <c:v>#N/A</c:v>
                </c:pt>
                <c:pt idx="8831">
                  <c:v>#N/A</c:v>
                </c:pt>
                <c:pt idx="8832">
                  <c:v>#N/A</c:v>
                </c:pt>
                <c:pt idx="8833">
                  <c:v>#N/A</c:v>
                </c:pt>
                <c:pt idx="8834">
                  <c:v>#N/A</c:v>
                </c:pt>
                <c:pt idx="8835">
                  <c:v>#N/A</c:v>
                </c:pt>
                <c:pt idx="8836">
                  <c:v>#N/A</c:v>
                </c:pt>
                <c:pt idx="8837">
                  <c:v>#N/A</c:v>
                </c:pt>
                <c:pt idx="8838">
                  <c:v>#N/A</c:v>
                </c:pt>
                <c:pt idx="8839">
                  <c:v>#N/A</c:v>
                </c:pt>
                <c:pt idx="8840">
                  <c:v>#N/A</c:v>
                </c:pt>
                <c:pt idx="8841">
                  <c:v>#N/A</c:v>
                </c:pt>
                <c:pt idx="8842">
                  <c:v>#N/A</c:v>
                </c:pt>
                <c:pt idx="8843">
                  <c:v>#N/A</c:v>
                </c:pt>
                <c:pt idx="8844">
                  <c:v>#N/A</c:v>
                </c:pt>
                <c:pt idx="8845">
                  <c:v>#N/A</c:v>
                </c:pt>
                <c:pt idx="8846">
                  <c:v>#N/A</c:v>
                </c:pt>
                <c:pt idx="8847">
                  <c:v>#N/A</c:v>
                </c:pt>
                <c:pt idx="8848">
                  <c:v>#N/A</c:v>
                </c:pt>
                <c:pt idx="8849">
                  <c:v>#N/A</c:v>
                </c:pt>
                <c:pt idx="8850">
                  <c:v>#N/A</c:v>
                </c:pt>
                <c:pt idx="8851">
                  <c:v>#N/A</c:v>
                </c:pt>
                <c:pt idx="8852">
                  <c:v>#N/A</c:v>
                </c:pt>
                <c:pt idx="8853">
                  <c:v>#N/A</c:v>
                </c:pt>
                <c:pt idx="8854">
                  <c:v>#N/A</c:v>
                </c:pt>
                <c:pt idx="8855">
                  <c:v>#N/A</c:v>
                </c:pt>
                <c:pt idx="8856">
                  <c:v>#N/A</c:v>
                </c:pt>
                <c:pt idx="8857">
                  <c:v>#N/A</c:v>
                </c:pt>
                <c:pt idx="8858">
                  <c:v>#N/A</c:v>
                </c:pt>
                <c:pt idx="8859">
                  <c:v>#N/A</c:v>
                </c:pt>
                <c:pt idx="8860">
                  <c:v>#N/A</c:v>
                </c:pt>
                <c:pt idx="8861">
                  <c:v>#N/A</c:v>
                </c:pt>
                <c:pt idx="8862">
                  <c:v>#N/A</c:v>
                </c:pt>
                <c:pt idx="8863">
                  <c:v>#N/A</c:v>
                </c:pt>
                <c:pt idx="8864">
                  <c:v>#N/A</c:v>
                </c:pt>
                <c:pt idx="8865">
                  <c:v>#N/A</c:v>
                </c:pt>
                <c:pt idx="8866">
                  <c:v>#N/A</c:v>
                </c:pt>
                <c:pt idx="8867">
                  <c:v>#N/A</c:v>
                </c:pt>
                <c:pt idx="8868">
                  <c:v>#N/A</c:v>
                </c:pt>
                <c:pt idx="8869">
                  <c:v>#N/A</c:v>
                </c:pt>
                <c:pt idx="8870">
                  <c:v>#N/A</c:v>
                </c:pt>
                <c:pt idx="8871">
                  <c:v>#N/A</c:v>
                </c:pt>
                <c:pt idx="8872">
                  <c:v>#N/A</c:v>
                </c:pt>
                <c:pt idx="8873">
                  <c:v>#N/A</c:v>
                </c:pt>
                <c:pt idx="8874">
                  <c:v>#N/A</c:v>
                </c:pt>
                <c:pt idx="8875">
                  <c:v>#N/A</c:v>
                </c:pt>
                <c:pt idx="8876">
                  <c:v>#N/A</c:v>
                </c:pt>
                <c:pt idx="8877">
                  <c:v>#N/A</c:v>
                </c:pt>
                <c:pt idx="8878">
                  <c:v>#N/A</c:v>
                </c:pt>
                <c:pt idx="8879">
                  <c:v>#N/A</c:v>
                </c:pt>
                <c:pt idx="8880">
                  <c:v>#N/A</c:v>
                </c:pt>
                <c:pt idx="8881">
                  <c:v>#N/A</c:v>
                </c:pt>
                <c:pt idx="8882">
                  <c:v>#N/A</c:v>
                </c:pt>
                <c:pt idx="8883">
                  <c:v>#N/A</c:v>
                </c:pt>
                <c:pt idx="8884">
                  <c:v>#N/A</c:v>
                </c:pt>
                <c:pt idx="8885">
                  <c:v>#N/A</c:v>
                </c:pt>
                <c:pt idx="8886">
                  <c:v>#N/A</c:v>
                </c:pt>
                <c:pt idx="8887">
                  <c:v>#N/A</c:v>
                </c:pt>
                <c:pt idx="8888">
                  <c:v>#N/A</c:v>
                </c:pt>
                <c:pt idx="8889">
                  <c:v>#N/A</c:v>
                </c:pt>
                <c:pt idx="8890">
                  <c:v>#N/A</c:v>
                </c:pt>
                <c:pt idx="8891">
                  <c:v>#N/A</c:v>
                </c:pt>
                <c:pt idx="8892">
                  <c:v>#N/A</c:v>
                </c:pt>
                <c:pt idx="8893">
                  <c:v>#N/A</c:v>
                </c:pt>
                <c:pt idx="8894">
                  <c:v>#N/A</c:v>
                </c:pt>
                <c:pt idx="8895">
                  <c:v>#N/A</c:v>
                </c:pt>
                <c:pt idx="8896">
                  <c:v>#N/A</c:v>
                </c:pt>
                <c:pt idx="8897">
                  <c:v>#N/A</c:v>
                </c:pt>
                <c:pt idx="8898">
                  <c:v>#N/A</c:v>
                </c:pt>
                <c:pt idx="8899">
                  <c:v>#N/A</c:v>
                </c:pt>
                <c:pt idx="8900">
                  <c:v>#N/A</c:v>
                </c:pt>
                <c:pt idx="8901">
                  <c:v>#N/A</c:v>
                </c:pt>
                <c:pt idx="8902">
                  <c:v>#N/A</c:v>
                </c:pt>
                <c:pt idx="8903">
                  <c:v>#N/A</c:v>
                </c:pt>
                <c:pt idx="8904">
                  <c:v>#N/A</c:v>
                </c:pt>
                <c:pt idx="8905">
                  <c:v>#N/A</c:v>
                </c:pt>
                <c:pt idx="8906">
                  <c:v>#N/A</c:v>
                </c:pt>
                <c:pt idx="8907">
                  <c:v>#N/A</c:v>
                </c:pt>
                <c:pt idx="8908">
                  <c:v>#N/A</c:v>
                </c:pt>
                <c:pt idx="8909">
                  <c:v>#N/A</c:v>
                </c:pt>
                <c:pt idx="8910">
                  <c:v>#N/A</c:v>
                </c:pt>
                <c:pt idx="8911">
                  <c:v>#N/A</c:v>
                </c:pt>
                <c:pt idx="8912">
                  <c:v>#N/A</c:v>
                </c:pt>
                <c:pt idx="8913">
                  <c:v>#N/A</c:v>
                </c:pt>
                <c:pt idx="8914">
                  <c:v>#N/A</c:v>
                </c:pt>
                <c:pt idx="8915">
                  <c:v>#N/A</c:v>
                </c:pt>
                <c:pt idx="8916">
                  <c:v>#N/A</c:v>
                </c:pt>
                <c:pt idx="8917">
                  <c:v>#N/A</c:v>
                </c:pt>
                <c:pt idx="8918">
                  <c:v>#N/A</c:v>
                </c:pt>
                <c:pt idx="8919">
                  <c:v>#N/A</c:v>
                </c:pt>
                <c:pt idx="8920">
                  <c:v>#N/A</c:v>
                </c:pt>
                <c:pt idx="8921">
                  <c:v>#N/A</c:v>
                </c:pt>
                <c:pt idx="8922">
                  <c:v>#N/A</c:v>
                </c:pt>
                <c:pt idx="8923">
                  <c:v>#N/A</c:v>
                </c:pt>
                <c:pt idx="8924">
                  <c:v>#N/A</c:v>
                </c:pt>
                <c:pt idx="8925">
                  <c:v>#N/A</c:v>
                </c:pt>
                <c:pt idx="8926">
                  <c:v>#N/A</c:v>
                </c:pt>
                <c:pt idx="8927">
                  <c:v>#N/A</c:v>
                </c:pt>
                <c:pt idx="8928">
                  <c:v>#N/A</c:v>
                </c:pt>
                <c:pt idx="8929">
                  <c:v>#N/A</c:v>
                </c:pt>
                <c:pt idx="8930">
                  <c:v>#N/A</c:v>
                </c:pt>
                <c:pt idx="8931">
                  <c:v>#N/A</c:v>
                </c:pt>
                <c:pt idx="8932">
                  <c:v>#N/A</c:v>
                </c:pt>
                <c:pt idx="8933">
                  <c:v>#N/A</c:v>
                </c:pt>
                <c:pt idx="8934">
                  <c:v>#N/A</c:v>
                </c:pt>
                <c:pt idx="8935">
                  <c:v>#N/A</c:v>
                </c:pt>
                <c:pt idx="8936">
                  <c:v>#N/A</c:v>
                </c:pt>
                <c:pt idx="8937">
                  <c:v>#N/A</c:v>
                </c:pt>
                <c:pt idx="8938">
                  <c:v>#N/A</c:v>
                </c:pt>
                <c:pt idx="8939">
                  <c:v>#N/A</c:v>
                </c:pt>
                <c:pt idx="8940">
                  <c:v>#N/A</c:v>
                </c:pt>
                <c:pt idx="8941">
                  <c:v>#N/A</c:v>
                </c:pt>
                <c:pt idx="8942">
                  <c:v>#N/A</c:v>
                </c:pt>
                <c:pt idx="8943">
                  <c:v>#N/A</c:v>
                </c:pt>
                <c:pt idx="8944">
                  <c:v>#N/A</c:v>
                </c:pt>
                <c:pt idx="8945">
                  <c:v>#N/A</c:v>
                </c:pt>
                <c:pt idx="8946">
                  <c:v>#N/A</c:v>
                </c:pt>
                <c:pt idx="8947">
                  <c:v>#N/A</c:v>
                </c:pt>
                <c:pt idx="8948">
                  <c:v>#N/A</c:v>
                </c:pt>
                <c:pt idx="8949">
                  <c:v>#N/A</c:v>
                </c:pt>
                <c:pt idx="8950">
                  <c:v>#N/A</c:v>
                </c:pt>
                <c:pt idx="8951">
                  <c:v>#N/A</c:v>
                </c:pt>
                <c:pt idx="8952">
                  <c:v>#N/A</c:v>
                </c:pt>
                <c:pt idx="8953">
                  <c:v>#N/A</c:v>
                </c:pt>
                <c:pt idx="8954">
                  <c:v>#N/A</c:v>
                </c:pt>
                <c:pt idx="8955">
                  <c:v>#N/A</c:v>
                </c:pt>
                <c:pt idx="8956">
                  <c:v>#N/A</c:v>
                </c:pt>
                <c:pt idx="8957">
                  <c:v>#N/A</c:v>
                </c:pt>
                <c:pt idx="8958">
                  <c:v>#N/A</c:v>
                </c:pt>
                <c:pt idx="8959">
                  <c:v>#N/A</c:v>
                </c:pt>
                <c:pt idx="8960">
                  <c:v>#N/A</c:v>
                </c:pt>
                <c:pt idx="8961">
                  <c:v>#N/A</c:v>
                </c:pt>
                <c:pt idx="8962">
                  <c:v>#N/A</c:v>
                </c:pt>
                <c:pt idx="8963">
                  <c:v>#N/A</c:v>
                </c:pt>
                <c:pt idx="8964">
                  <c:v>#N/A</c:v>
                </c:pt>
                <c:pt idx="8965">
                  <c:v>#N/A</c:v>
                </c:pt>
                <c:pt idx="8966">
                  <c:v>#N/A</c:v>
                </c:pt>
                <c:pt idx="8967">
                  <c:v>#N/A</c:v>
                </c:pt>
                <c:pt idx="8968">
                  <c:v>#N/A</c:v>
                </c:pt>
                <c:pt idx="8969">
                  <c:v>#N/A</c:v>
                </c:pt>
                <c:pt idx="8970">
                  <c:v>#N/A</c:v>
                </c:pt>
                <c:pt idx="8971">
                  <c:v>#N/A</c:v>
                </c:pt>
                <c:pt idx="8972">
                  <c:v>#N/A</c:v>
                </c:pt>
                <c:pt idx="8973">
                  <c:v>#N/A</c:v>
                </c:pt>
                <c:pt idx="8974">
                  <c:v>#N/A</c:v>
                </c:pt>
                <c:pt idx="8975">
                  <c:v>#N/A</c:v>
                </c:pt>
                <c:pt idx="8976">
                  <c:v>#N/A</c:v>
                </c:pt>
                <c:pt idx="8977">
                  <c:v>#N/A</c:v>
                </c:pt>
                <c:pt idx="8978">
                  <c:v>#N/A</c:v>
                </c:pt>
                <c:pt idx="8979">
                  <c:v>#N/A</c:v>
                </c:pt>
                <c:pt idx="8980">
                  <c:v>#N/A</c:v>
                </c:pt>
                <c:pt idx="8981">
                  <c:v>#N/A</c:v>
                </c:pt>
                <c:pt idx="8982">
                  <c:v>#N/A</c:v>
                </c:pt>
                <c:pt idx="8983">
                  <c:v>#N/A</c:v>
                </c:pt>
                <c:pt idx="8984">
                  <c:v>#N/A</c:v>
                </c:pt>
                <c:pt idx="8985">
                  <c:v>#N/A</c:v>
                </c:pt>
                <c:pt idx="8986">
                  <c:v>#N/A</c:v>
                </c:pt>
                <c:pt idx="8987">
                  <c:v>#N/A</c:v>
                </c:pt>
                <c:pt idx="8988">
                  <c:v>#N/A</c:v>
                </c:pt>
                <c:pt idx="8989">
                  <c:v>#N/A</c:v>
                </c:pt>
                <c:pt idx="8990">
                  <c:v>#N/A</c:v>
                </c:pt>
                <c:pt idx="8991">
                  <c:v>#N/A</c:v>
                </c:pt>
                <c:pt idx="8992">
                  <c:v>#N/A</c:v>
                </c:pt>
                <c:pt idx="8993">
                  <c:v>#N/A</c:v>
                </c:pt>
                <c:pt idx="8994">
                  <c:v>#N/A</c:v>
                </c:pt>
                <c:pt idx="8995">
                  <c:v>#N/A</c:v>
                </c:pt>
                <c:pt idx="8996">
                  <c:v>#N/A</c:v>
                </c:pt>
                <c:pt idx="8997">
                  <c:v>#N/A</c:v>
                </c:pt>
                <c:pt idx="8998">
                  <c:v>#N/A</c:v>
                </c:pt>
                <c:pt idx="8999">
                  <c:v>#N/A</c:v>
                </c:pt>
                <c:pt idx="9000">
                  <c:v>#N/A</c:v>
                </c:pt>
                <c:pt idx="9001">
                  <c:v>#N/A</c:v>
                </c:pt>
                <c:pt idx="9002">
                  <c:v>#N/A</c:v>
                </c:pt>
                <c:pt idx="9003">
                  <c:v>#N/A</c:v>
                </c:pt>
                <c:pt idx="9004">
                  <c:v>#N/A</c:v>
                </c:pt>
                <c:pt idx="9005">
                  <c:v>#N/A</c:v>
                </c:pt>
                <c:pt idx="9006">
                  <c:v>#N/A</c:v>
                </c:pt>
                <c:pt idx="9007">
                  <c:v>#N/A</c:v>
                </c:pt>
                <c:pt idx="9008">
                  <c:v>#N/A</c:v>
                </c:pt>
                <c:pt idx="9009">
                  <c:v>#N/A</c:v>
                </c:pt>
                <c:pt idx="9010">
                  <c:v>#N/A</c:v>
                </c:pt>
                <c:pt idx="9011">
                  <c:v>#N/A</c:v>
                </c:pt>
                <c:pt idx="9012">
                  <c:v>#N/A</c:v>
                </c:pt>
                <c:pt idx="9013">
                  <c:v>#N/A</c:v>
                </c:pt>
                <c:pt idx="9014">
                  <c:v>#N/A</c:v>
                </c:pt>
                <c:pt idx="9015">
                  <c:v>#N/A</c:v>
                </c:pt>
                <c:pt idx="9016">
                  <c:v>#N/A</c:v>
                </c:pt>
                <c:pt idx="9017">
                  <c:v>#N/A</c:v>
                </c:pt>
                <c:pt idx="9018">
                  <c:v>#N/A</c:v>
                </c:pt>
                <c:pt idx="9019">
                  <c:v>#N/A</c:v>
                </c:pt>
                <c:pt idx="9020">
                  <c:v>#N/A</c:v>
                </c:pt>
                <c:pt idx="9021">
                  <c:v>#N/A</c:v>
                </c:pt>
                <c:pt idx="9022">
                  <c:v>#N/A</c:v>
                </c:pt>
                <c:pt idx="9023">
                  <c:v>#N/A</c:v>
                </c:pt>
                <c:pt idx="9024">
                  <c:v>#N/A</c:v>
                </c:pt>
                <c:pt idx="9025">
                  <c:v>#N/A</c:v>
                </c:pt>
                <c:pt idx="9026">
                  <c:v>#N/A</c:v>
                </c:pt>
                <c:pt idx="9027">
                  <c:v>#N/A</c:v>
                </c:pt>
                <c:pt idx="9028">
                  <c:v>#N/A</c:v>
                </c:pt>
                <c:pt idx="9029">
                  <c:v>#N/A</c:v>
                </c:pt>
                <c:pt idx="9030">
                  <c:v>#N/A</c:v>
                </c:pt>
                <c:pt idx="9031">
                  <c:v>#N/A</c:v>
                </c:pt>
                <c:pt idx="9032">
                  <c:v>#N/A</c:v>
                </c:pt>
                <c:pt idx="9033">
                  <c:v>#N/A</c:v>
                </c:pt>
                <c:pt idx="9034">
                  <c:v>#N/A</c:v>
                </c:pt>
                <c:pt idx="9035">
                  <c:v>#N/A</c:v>
                </c:pt>
                <c:pt idx="9036">
                  <c:v>#N/A</c:v>
                </c:pt>
                <c:pt idx="9037">
                  <c:v>#N/A</c:v>
                </c:pt>
                <c:pt idx="9038">
                  <c:v>#N/A</c:v>
                </c:pt>
                <c:pt idx="9039">
                  <c:v>#N/A</c:v>
                </c:pt>
                <c:pt idx="9040">
                  <c:v>#N/A</c:v>
                </c:pt>
                <c:pt idx="9041">
                  <c:v>#N/A</c:v>
                </c:pt>
                <c:pt idx="9042">
                  <c:v>#N/A</c:v>
                </c:pt>
                <c:pt idx="9043">
                  <c:v>#N/A</c:v>
                </c:pt>
                <c:pt idx="9044">
                  <c:v>#N/A</c:v>
                </c:pt>
                <c:pt idx="9045">
                  <c:v>#N/A</c:v>
                </c:pt>
                <c:pt idx="9046">
                  <c:v>#N/A</c:v>
                </c:pt>
                <c:pt idx="9047">
                  <c:v>#N/A</c:v>
                </c:pt>
                <c:pt idx="9048">
                  <c:v>#N/A</c:v>
                </c:pt>
                <c:pt idx="9049">
                  <c:v>#N/A</c:v>
                </c:pt>
                <c:pt idx="9050">
                  <c:v>#N/A</c:v>
                </c:pt>
                <c:pt idx="9051">
                  <c:v>#N/A</c:v>
                </c:pt>
                <c:pt idx="9052">
                  <c:v>#N/A</c:v>
                </c:pt>
                <c:pt idx="9053">
                  <c:v>#N/A</c:v>
                </c:pt>
                <c:pt idx="9054">
                  <c:v>#N/A</c:v>
                </c:pt>
                <c:pt idx="9055">
                  <c:v>#N/A</c:v>
                </c:pt>
                <c:pt idx="9056">
                  <c:v>#N/A</c:v>
                </c:pt>
                <c:pt idx="9057">
                  <c:v>#N/A</c:v>
                </c:pt>
                <c:pt idx="9058">
                  <c:v>#N/A</c:v>
                </c:pt>
                <c:pt idx="9059">
                  <c:v>#N/A</c:v>
                </c:pt>
                <c:pt idx="9060">
                  <c:v>#N/A</c:v>
                </c:pt>
                <c:pt idx="9061">
                  <c:v>#N/A</c:v>
                </c:pt>
                <c:pt idx="9062">
                  <c:v>#N/A</c:v>
                </c:pt>
                <c:pt idx="9063">
                  <c:v>#N/A</c:v>
                </c:pt>
                <c:pt idx="9064">
                  <c:v>#N/A</c:v>
                </c:pt>
                <c:pt idx="9065">
                  <c:v>#N/A</c:v>
                </c:pt>
                <c:pt idx="9066">
                  <c:v>#N/A</c:v>
                </c:pt>
                <c:pt idx="9067">
                  <c:v>#N/A</c:v>
                </c:pt>
                <c:pt idx="9068">
                  <c:v>#N/A</c:v>
                </c:pt>
                <c:pt idx="9069">
                  <c:v>#N/A</c:v>
                </c:pt>
                <c:pt idx="9070">
                  <c:v>#N/A</c:v>
                </c:pt>
                <c:pt idx="9071">
                  <c:v>#N/A</c:v>
                </c:pt>
                <c:pt idx="9072">
                  <c:v>#N/A</c:v>
                </c:pt>
                <c:pt idx="9073">
                  <c:v>#N/A</c:v>
                </c:pt>
                <c:pt idx="9074">
                  <c:v>#N/A</c:v>
                </c:pt>
                <c:pt idx="9075">
                  <c:v>#N/A</c:v>
                </c:pt>
                <c:pt idx="9076">
                  <c:v>#N/A</c:v>
                </c:pt>
                <c:pt idx="9077">
                  <c:v>#N/A</c:v>
                </c:pt>
                <c:pt idx="9078">
                  <c:v>#N/A</c:v>
                </c:pt>
                <c:pt idx="9079">
                  <c:v>#N/A</c:v>
                </c:pt>
                <c:pt idx="9080">
                  <c:v>#N/A</c:v>
                </c:pt>
                <c:pt idx="9081">
                  <c:v>#N/A</c:v>
                </c:pt>
                <c:pt idx="9082">
                  <c:v>#N/A</c:v>
                </c:pt>
                <c:pt idx="9083">
                  <c:v>#N/A</c:v>
                </c:pt>
                <c:pt idx="9084">
                  <c:v>#N/A</c:v>
                </c:pt>
                <c:pt idx="9085">
                  <c:v>#N/A</c:v>
                </c:pt>
                <c:pt idx="9086">
                  <c:v>#N/A</c:v>
                </c:pt>
                <c:pt idx="9087">
                  <c:v>#N/A</c:v>
                </c:pt>
                <c:pt idx="9088">
                  <c:v>#N/A</c:v>
                </c:pt>
                <c:pt idx="9089">
                  <c:v>#N/A</c:v>
                </c:pt>
                <c:pt idx="9090">
                  <c:v>#N/A</c:v>
                </c:pt>
                <c:pt idx="9091">
                  <c:v>#N/A</c:v>
                </c:pt>
                <c:pt idx="9092">
                  <c:v>#N/A</c:v>
                </c:pt>
                <c:pt idx="9093">
                  <c:v>#N/A</c:v>
                </c:pt>
                <c:pt idx="9094">
                  <c:v>#N/A</c:v>
                </c:pt>
                <c:pt idx="9095">
                  <c:v>#N/A</c:v>
                </c:pt>
                <c:pt idx="9096">
                  <c:v>#N/A</c:v>
                </c:pt>
                <c:pt idx="9097">
                  <c:v>#N/A</c:v>
                </c:pt>
                <c:pt idx="9098">
                  <c:v>#N/A</c:v>
                </c:pt>
                <c:pt idx="9099">
                  <c:v>#N/A</c:v>
                </c:pt>
                <c:pt idx="9100">
                  <c:v>#N/A</c:v>
                </c:pt>
                <c:pt idx="9101">
                  <c:v>#N/A</c:v>
                </c:pt>
                <c:pt idx="9102">
                  <c:v>#N/A</c:v>
                </c:pt>
                <c:pt idx="9103">
                  <c:v>#N/A</c:v>
                </c:pt>
                <c:pt idx="9104">
                  <c:v>#N/A</c:v>
                </c:pt>
                <c:pt idx="9105">
                  <c:v>#N/A</c:v>
                </c:pt>
                <c:pt idx="9106">
                  <c:v>#N/A</c:v>
                </c:pt>
                <c:pt idx="9107">
                  <c:v>#N/A</c:v>
                </c:pt>
                <c:pt idx="9108">
                  <c:v>#N/A</c:v>
                </c:pt>
                <c:pt idx="9109">
                  <c:v>#N/A</c:v>
                </c:pt>
                <c:pt idx="9110">
                  <c:v>#N/A</c:v>
                </c:pt>
                <c:pt idx="9111">
                  <c:v>#N/A</c:v>
                </c:pt>
                <c:pt idx="9112">
                  <c:v>#N/A</c:v>
                </c:pt>
                <c:pt idx="9113">
                  <c:v>#N/A</c:v>
                </c:pt>
                <c:pt idx="9114">
                  <c:v>#N/A</c:v>
                </c:pt>
                <c:pt idx="9115">
                  <c:v>#N/A</c:v>
                </c:pt>
                <c:pt idx="9116">
                  <c:v>#N/A</c:v>
                </c:pt>
                <c:pt idx="9117">
                  <c:v>#N/A</c:v>
                </c:pt>
                <c:pt idx="9118">
                  <c:v>#N/A</c:v>
                </c:pt>
                <c:pt idx="9119">
                  <c:v>#N/A</c:v>
                </c:pt>
                <c:pt idx="9120">
                  <c:v>#N/A</c:v>
                </c:pt>
                <c:pt idx="9121">
                  <c:v>#N/A</c:v>
                </c:pt>
                <c:pt idx="9122">
                  <c:v>#N/A</c:v>
                </c:pt>
                <c:pt idx="9123">
                  <c:v>#N/A</c:v>
                </c:pt>
                <c:pt idx="9124">
                  <c:v>#N/A</c:v>
                </c:pt>
                <c:pt idx="9125">
                  <c:v>#N/A</c:v>
                </c:pt>
                <c:pt idx="9126">
                  <c:v>#N/A</c:v>
                </c:pt>
                <c:pt idx="9127">
                  <c:v>#N/A</c:v>
                </c:pt>
                <c:pt idx="9128">
                  <c:v>#N/A</c:v>
                </c:pt>
                <c:pt idx="9129">
                  <c:v>#N/A</c:v>
                </c:pt>
                <c:pt idx="9130">
                  <c:v>#N/A</c:v>
                </c:pt>
                <c:pt idx="9131">
                  <c:v>#N/A</c:v>
                </c:pt>
                <c:pt idx="9132">
                  <c:v>#N/A</c:v>
                </c:pt>
                <c:pt idx="9133">
                  <c:v>#N/A</c:v>
                </c:pt>
                <c:pt idx="9134">
                  <c:v>#N/A</c:v>
                </c:pt>
                <c:pt idx="9135">
                  <c:v>#N/A</c:v>
                </c:pt>
                <c:pt idx="9136">
                  <c:v>#N/A</c:v>
                </c:pt>
                <c:pt idx="9137">
                  <c:v>#N/A</c:v>
                </c:pt>
                <c:pt idx="9138">
                  <c:v>#N/A</c:v>
                </c:pt>
                <c:pt idx="9139">
                  <c:v>#N/A</c:v>
                </c:pt>
                <c:pt idx="9140">
                  <c:v>#N/A</c:v>
                </c:pt>
                <c:pt idx="9141">
                  <c:v>#N/A</c:v>
                </c:pt>
                <c:pt idx="9142">
                  <c:v>#N/A</c:v>
                </c:pt>
                <c:pt idx="9143">
                  <c:v>#N/A</c:v>
                </c:pt>
                <c:pt idx="9144">
                  <c:v>#N/A</c:v>
                </c:pt>
                <c:pt idx="9145">
                  <c:v>#N/A</c:v>
                </c:pt>
                <c:pt idx="9146">
                  <c:v>#N/A</c:v>
                </c:pt>
                <c:pt idx="9147">
                  <c:v>#N/A</c:v>
                </c:pt>
                <c:pt idx="9148">
                  <c:v>#N/A</c:v>
                </c:pt>
                <c:pt idx="9149">
                  <c:v>#N/A</c:v>
                </c:pt>
                <c:pt idx="9150">
                  <c:v>#N/A</c:v>
                </c:pt>
                <c:pt idx="9151">
                  <c:v>#N/A</c:v>
                </c:pt>
                <c:pt idx="9152">
                  <c:v>#N/A</c:v>
                </c:pt>
                <c:pt idx="9153">
                  <c:v>#N/A</c:v>
                </c:pt>
                <c:pt idx="9154">
                  <c:v>#N/A</c:v>
                </c:pt>
                <c:pt idx="9155">
                  <c:v>#N/A</c:v>
                </c:pt>
                <c:pt idx="9156">
                  <c:v>#N/A</c:v>
                </c:pt>
                <c:pt idx="9157">
                  <c:v>#N/A</c:v>
                </c:pt>
                <c:pt idx="9158">
                  <c:v>#N/A</c:v>
                </c:pt>
                <c:pt idx="9159">
                  <c:v>#N/A</c:v>
                </c:pt>
                <c:pt idx="9160">
                  <c:v>#N/A</c:v>
                </c:pt>
                <c:pt idx="9161">
                  <c:v>#N/A</c:v>
                </c:pt>
                <c:pt idx="9162">
                  <c:v>#N/A</c:v>
                </c:pt>
                <c:pt idx="9163">
                  <c:v>#N/A</c:v>
                </c:pt>
                <c:pt idx="9164">
                  <c:v>#N/A</c:v>
                </c:pt>
                <c:pt idx="9165">
                  <c:v>#N/A</c:v>
                </c:pt>
                <c:pt idx="9166">
                  <c:v>#N/A</c:v>
                </c:pt>
                <c:pt idx="9167">
                  <c:v>#N/A</c:v>
                </c:pt>
                <c:pt idx="9168">
                  <c:v>#N/A</c:v>
                </c:pt>
                <c:pt idx="9169">
                  <c:v>#N/A</c:v>
                </c:pt>
                <c:pt idx="9170">
                  <c:v>#N/A</c:v>
                </c:pt>
                <c:pt idx="9171">
                  <c:v>#N/A</c:v>
                </c:pt>
                <c:pt idx="9172">
                  <c:v>#N/A</c:v>
                </c:pt>
                <c:pt idx="9173">
                  <c:v>#N/A</c:v>
                </c:pt>
                <c:pt idx="9174">
                  <c:v>#N/A</c:v>
                </c:pt>
                <c:pt idx="9175">
                  <c:v>#N/A</c:v>
                </c:pt>
                <c:pt idx="9176">
                  <c:v>#N/A</c:v>
                </c:pt>
                <c:pt idx="9177">
                  <c:v>#N/A</c:v>
                </c:pt>
                <c:pt idx="9178">
                  <c:v>#N/A</c:v>
                </c:pt>
                <c:pt idx="9179">
                  <c:v>#N/A</c:v>
                </c:pt>
                <c:pt idx="9180">
                  <c:v>#N/A</c:v>
                </c:pt>
                <c:pt idx="9181">
                  <c:v>#N/A</c:v>
                </c:pt>
                <c:pt idx="9182">
                  <c:v>#N/A</c:v>
                </c:pt>
                <c:pt idx="9183">
                  <c:v>#N/A</c:v>
                </c:pt>
                <c:pt idx="9184">
                  <c:v>#N/A</c:v>
                </c:pt>
                <c:pt idx="9185">
                  <c:v>#N/A</c:v>
                </c:pt>
                <c:pt idx="9186">
                  <c:v>#N/A</c:v>
                </c:pt>
                <c:pt idx="9187">
                  <c:v>#N/A</c:v>
                </c:pt>
                <c:pt idx="9188">
                  <c:v>#N/A</c:v>
                </c:pt>
                <c:pt idx="9189">
                  <c:v>#N/A</c:v>
                </c:pt>
                <c:pt idx="9190">
                  <c:v>#N/A</c:v>
                </c:pt>
                <c:pt idx="9191">
                  <c:v>#N/A</c:v>
                </c:pt>
                <c:pt idx="9192">
                  <c:v>#N/A</c:v>
                </c:pt>
                <c:pt idx="9193">
                  <c:v>#N/A</c:v>
                </c:pt>
                <c:pt idx="9194">
                  <c:v>#N/A</c:v>
                </c:pt>
                <c:pt idx="9195">
                  <c:v>#N/A</c:v>
                </c:pt>
                <c:pt idx="9196">
                  <c:v>#N/A</c:v>
                </c:pt>
                <c:pt idx="9197">
                  <c:v>#N/A</c:v>
                </c:pt>
                <c:pt idx="9198">
                  <c:v>#N/A</c:v>
                </c:pt>
                <c:pt idx="9199">
                  <c:v>#N/A</c:v>
                </c:pt>
                <c:pt idx="9200">
                  <c:v>#N/A</c:v>
                </c:pt>
                <c:pt idx="9201">
                  <c:v>#N/A</c:v>
                </c:pt>
                <c:pt idx="9202">
                  <c:v>#N/A</c:v>
                </c:pt>
                <c:pt idx="9203">
                  <c:v>#N/A</c:v>
                </c:pt>
                <c:pt idx="9204">
                  <c:v>#N/A</c:v>
                </c:pt>
                <c:pt idx="9205">
                  <c:v>#N/A</c:v>
                </c:pt>
                <c:pt idx="9206">
                  <c:v>#N/A</c:v>
                </c:pt>
                <c:pt idx="9207">
                  <c:v>#N/A</c:v>
                </c:pt>
                <c:pt idx="9208">
                  <c:v>#N/A</c:v>
                </c:pt>
                <c:pt idx="9209">
                  <c:v>#N/A</c:v>
                </c:pt>
                <c:pt idx="9210">
                  <c:v>#N/A</c:v>
                </c:pt>
                <c:pt idx="9211">
                  <c:v>#N/A</c:v>
                </c:pt>
                <c:pt idx="9212">
                  <c:v>#N/A</c:v>
                </c:pt>
                <c:pt idx="9213">
                  <c:v>#N/A</c:v>
                </c:pt>
                <c:pt idx="9214">
                  <c:v>#N/A</c:v>
                </c:pt>
                <c:pt idx="9215">
                  <c:v>#N/A</c:v>
                </c:pt>
                <c:pt idx="9216">
                  <c:v>#N/A</c:v>
                </c:pt>
                <c:pt idx="9217">
                  <c:v>#N/A</c:v>
                </c:pt>
                <c:pt idx="9218">
                  <c:v>#N/A</c:v>
                </c:pt>
                <c:pt idx="9219">
                  <c:v>#N/A</c:v>
                </c:pt>
                <c:pt idx="9220">
                  <c:v>#N/A</c:v>
                </c:pt>
                <c:pt idx="9221">
                  <c:v>#N/A</c:v>
                </c:pt>
                <c:pt idx="9222">
                  <c:v>#N/A</c:v>
                </c:pt>
                <c:pt idx="9223">
                  <c:v>#N/A</c:v>
                </c:pt>
                <c:pt idx="9224">
                  <c:v>#N/A</c:v>
                </c:pt>
                <c:pt idx="9225">
                  <c:v>#N/A</c:v>
                </c:pt>
                <c:pt idx="9226">
                  <c:v>#N/A</c:v>
                </c:pt>
                <c:pt idx="9227">
                  <c:v>#N/A</c:v>
                </c:pt>
                <c:pt idx="9228">
                  <c:v>#N/A</c:v>
                </c:pt>
                <c:pt idx="9229">
                  <c:v>#N/A</c:v>
                </c:pt>
                <c:pt idx="9230">
                  <c:v>#N/A</c:v>
                </c:pt>
                <c:pt idx="9231">
                  <c:v>#N/A</c:v>
                </c:pt>
                <c:pt idx="9232">
                  <c:v>#N/A</c:v>
                </c:pt>
                <c:pt idx="9233">
                  <c:v>#N/A</c:v>
                </c:pt>
                <c:pt idx="9234">
                  <c:v>#N/A</c:v>
                </c:pt>
                <c:pt idx="9235">
                  <c:v>#N/A</c:v>
                </c:pt>
                <c:pt idx="9236">
                  <c:v>#N/A</c:v>
                </c:pt>
                <c:pt idx="9237">
                  <c:v>#N/A</c:v>
                </c:pt>
                <c:pt idx="9238">
                  <c:v>#N/A</c:v>
                </c:pt>
                <c:pt idx="9239">
                  <c:v>#N/A</c:v>
                </c:pt>
                <c:pt idx="9240">
                  <c:v>#N/A</c:v>
                </c:pt>
                <c:pt idx="9241">
                  <c:v>#N/A</c:v>
                </c:pt>
                <c:pt idx="9242">
                  <c:v>#N/A</c:v>
                </c:pt>
                <c:pt idx="9243">
                  <c:v>#N/A</c:v>
                </c:pt>
                <c:pt idx="9244">
                  <c:v>#N/A</c:v>
                </c:pt>
                <c:pt idx="9245">
                  <c:v>#N/A</c:v>
                </c:pt>
                <c:pt idx="9246">
                  <c:v>#N/A</c:v>
                </c:pt>
                <c:pt idx="9247">
                  <c:v>#N/A</c:v>
                </c:pt>
                <c:pt idx="9248">
                  <c:v>#N/A</c:v>
                </c:pt>
                <c:pt idx="9249">
                  <c:v>#N/A</c:v>
                </c:pt>
                <c:pt idx="9250">
                  <c:v>#N/A</c:v>
                </c:pt>
                <c:pt idx="9251">
                  <c:v>#N/A</c:v>
                </c:pt>
                <c:pt idx="9252">
                  <c:v>#N/A</c:v>
                </c:pt>
                <c:pt idx="9253">
                  <c:v>#N/A</c:v>
                </c:pt>
                <c:pt idx="9254">
                  <c:v>#N/A</c:v>
                </c:pt>
                <c:pt idx="9255">
                  <c:v>#N/A</c:v>
                </c:pt>
                <c:pt idx="9256">
                  <c:v>#N/A</c:v>
                </c:pt>
                <c:pt idx="9257">
                  <c:v>#N/A</c:v>
                </c:pt>
                <c:pt idx="9258">
                  <c:v>#N/A</c:v>
                </c:pt>
                <c:pt idx="9259">
                  <c:v>#N/A</c:v>
                </c:pt>
                <c:pt idx="9260">
                  <c:v>#N/A</c:v>
                </c:pt>
                <c:pt idx="9261">
                  <c:v>#N/A</c:v>
                </c:pt>
                <c:pt idx="9262">
                  <c:v>#N/A</c:v>
                </c:pt>
                <c:pt idx="9263">
                  <c:v>#N/A</c:v>
                </c:pt>
                <c:pt idx="9264">
                  <c:v>#N/A</c:v>
                </c:pt>
                <c:pt idx="9265">
                  <c:v>#N/A</c:v>
                </c:pt>
                <c:pt idx="9266">
                  <c:v>#N/A</c:v>
                </c:pt>
                <c:pt idx="9267">
                  <c:v>#N/A</c:v>
                </c:pt>
                <c:pt idx="9268">
                  <c:v>#N/A</c:v>
                </c:pt>
                <c:pt idx="9269">
                  <c:v>#N/A</c:v>
                </c:pt>
                <c:pt idx="9270">
                  <c:v>#N/A</c:v>
                </c:pt>
                <c:pt idx="9271">
                  <c:v>#N/A</c:v>
                </c:pt>
                <c:pt idx="9272">
                  <c:v>#N/A</c:v>
                </c:pt>
                <c:pt idx="9273">
                  <c:v>#N/A</c:v>
                </c:pt>
                <c:pt idx="9274">
                  <c:v>#N/A</c:v>
                </c:pt>
                <c:pt idx="9275">
                  <c:v>#N/A</c:v>
                </c:pt>
                <c:pt idx="9276">
                  <c:v>#N/A</c:v>
                </c:pt>
                <c:pt idx="9277">
                  <c:v>#N/A</c:v>
                </c:pt>
                <c:pt idx="9278">
                  <c:v>#N/A</c:v>
                </c:pt>
                <c:pt idx="9279">
                  <c:v>#N/A</c:v>
                </c:pt>
                <c:pt idx="9280">
                  <c:v>#N/A</c:v>
                </c:pt>
                <c:pt idx="9281">
                  <c:v>#N/A</c:v>
                </c:pt>
                <c:pt idx="9282">
                  <c:v>#N/A</c:v>
                </c:pt>
                <c:pt idx="9283">
                  <c:v>#N/A</c:v>
                </c:pt>
                <c:pt idx="9284">
                  <c:v>#N/A</c:v>
                </c:pt>
                <c:pt idx="9285">
                  <c:v>#N/A</c:v>
                </c:pt>
                <c:pt idx="9286">
                  <c:v>#N/A</c:v>
                </c:pt>
                <c:pt idx="9287">
                  <c:v>#N/A</c:v>
                </c:pt>
                <c:pt idx="9288">
                  <c:v>#N/A</c:v>
                </c:pt>
                <c:pt idx="9289">
                  <c:v>#N/A</c:v>
                </c:pt>
                <c:pt idx="9290">
                  <c:v>#N/A</c:v>
                </c:pt>
                <c:pt idx="9291">
                  <c:v>#N/A</c:v>
                </c:pt>
                <c:pt idx="9292">
                  <c:v>#N/A</c:v>
                </c:pt>
                <c:pt idx="9293">
                  <c:v>#N/A</c:v>
                </c:pt>
                <c:pt idx="9294">
                  <c:v>#N/A</c:v>
                </c:pt>
                <c:pt idx="9295">
                  <c:v>#N/A</c:v>
                </c:pt>
                <c:pt idx="9296">
                  <c:v>#N/A</c:v>
                </c:pt>
                <c:pt idx="9297">
                  <c:v>#N/A</c:v>
                </c:pt>
                <c:pt idx="9298">
                  <c:v>#N/A</c:v>
                </c:pt>
                <c:pt idx="9299">
                  <c:v>#N/A</c:v>
                </c:pt>
                <c:pt idx="9300">
                  <c:v>#N/A</c:v>
                </c:pt>
                <c:pt idx="9301">
                  <c:v>#N/A</c:v>
                </c:pt>
                <c:pt idx="9302">
                  <c:v>#N/A</c:v>
                </c:pt>
                <c:pt idx="9303">
                  <c:v>#N/A</c:v>
                </c:pt>
                <c:pt idx="9304">
                  <c:v>#N/A</c:v>
                </c:pt>
                <c:pt idx="9305">
                  <c:v>#N/A</c:v>
                </c:pt>
                <c:pt idx="9306">
                  <c:v>#N/A</c:v>
                </c:pt>
                <c:pt idx="9307">
                  <c:v>#N/A</c:v>
                </c:pt>
                <c:pt idx="9308">
                  <c:v>#N/A</c:v>
                </c:pt>
                <c:pt idx="9309">
                  <c:v>#N/A</c:v>
                </c:pt>
                <c:pt idx="9310">
                  <c:v>#N/A</c:v>
                </c:pt>
                <c:pt idx="9311">
                  <c:v>#N/A</c:v>
                </c:pt>
                <c:pt idx="9312">
                  <c:v>#N/A</c:v>
                </c:pt>
                <c:pt idx="9313">
                  <c:v>#N/A</c:v>
                </c:pt>
                <c:pt idx="9314">
                  <c:v>#N/A</c:v>
                </c:pt>
                <c:pt idx="9315">
                  <c:v>#N/A</c:v>
                </c:pt>
                <c:pt idx="9316">
                  <c:v>#N/A</c:v>
                </c:pt>
                <c:pt idx="9317">
                  <c:v>#N/A</c:v>
                </c:pt>
                <c:pt idx="9318">
                  <c:v>#N/A</c:v>
                </c:pt>
                <c:pt idx="9319">
                  <c:v>#N/A</c:v>
                </c:pt>
                <c:pt idx="9320">
                  <c:v>#N/A</c:v>
                </c:pt>
                <c:pt idx="9321">
                  <c:v>#N/A</c:v>
                </c:pt>
                <c:pt idx="9322">
                  <c:v>#N/A</c:v>
                </c:pt>
                <c:pt idx="9323">
                  <c:v>#N/A</c:v>
                </c:pt>
                <c:pt idx="9324">
                  <c:v>#N/A</c:v>
                </c:pt>
                <c:pt idx="9325">
                  <c:v>#N/A</c:v>
                </c:pt>
                <c:pt idx="9326">
                  <c:v>#N/A</c:v>
                </c:pt>
                <c:pt idx="9327">
                  <c:v>#N/A</c:v>
                </c:pt>
                <c:pt idx="9328">
                  <c:v>#N/A</c:v>
                </c:pt>
                <c:pt idx="9329">
                  <c:v>#N/A</c:v>
                </c:pt>
                <c:pt idx="9330">
                  <c:v>#N/A</c:v>
                </c:pt>
                <c:pt idx="9331">
                  <c:v>#N/A</c:v>
                </c:pt>
                <c:pt idx="9332">
                  <c:v>#N/A</c:v>
                </c:pt>
                <c:pt idx="9333">
                  <c:v>#N/A</c:v>
                </c:pt>
                <c:pt idx="9334">
                  <c:v>#N/A</c:v>
                </c:pt>
                <c:pt idx="9335">
                  <c:v>#N/A</c:v>
                </c:pt>
                <c:pt idx="9336">
                  <c:v>#N/A</c:v>
                </c:pt>
                <c:pt idx="9337">
                  <c:v>#N/A</c:v>
                </c:pt>
                <c:pt idx="9338">
                  <c:v>#N/A</c:v>
                </c:pt>
                <c:pt idx="9339">
                  <c:v>#N/A</c:v>
                </c:pt>
                <c:pt idx="9340">
                  <c:v>#N/A</c:v>
                </c:pt>
                <c:pt idx="9341">
                  <c:v>#N/A</c:v>
                </c:pt>
                <c:pt idx="9342">
                  <c:v>#N/A</c:v>
                </c:pt>
                <c:pt idx="9343">
                  <c:v>#N/A</c:v>
                </c:pt>
                <c:pt idx="9344">
                  <c:v>#N/A</c:v>
                </c:pt>
                <c:pt idx="9345">
                  <c:v>#N/A</c:v>
                </c:pt>
                <c:pt idx="9346">
                  <c:v>#N/A</c:v>
                </c:pt>
                <c:pt idx="9347">
                  <c:v>#N/A</c:v>
                </c:pt>
                <c:pt idx="9348">
                  <c:v>#N/A</c:v>
                </c:pt>
                <c:pt idx="9349">
                  <c:v>#N/A</c:v>
                </c:pt>
                <c:pt idx="9350">
                  <c:v>#N/A</c:v>
                </c:pt>
                <c:pt idx="9351">
                  <c:v>#N/A</c:v>
                </c:pt>
                <c:pt idx="9352">
                  <c:v>#N/A</c:v>
                </c:pt>
                <c:pt idx="9353">
                  <c:v>#N/A</c:v>
                </c:pt>
                <c:pt idx="9354">
                  <c:v>#N/A</c:v>
                </c:pt>
                <c:pt idx="9355">
                  <c:v>#N/A</c:v>
                </c:pt>
                <c:pt idx="9356">
                  <c:v>#N/A</c:v>
                </c:pt>
                <c:pt idx="9357">
                  <c:v>#N/A</c:v>
                </c:pt>
                <c:pt idx="9358">
                  <c:v>#N/A</c:v>
                </c:pt>
                <c:pt idx="9359">
                  <c:v>#N/A</c:v>
                </c:pt>
                <c:pt idx="9360">
                  <c:v>#N/A</c:v>
                </c:pt>
                <c:pt idx="9361">
                  <c:v>#N/A</c:v>
                </c:pt>
                <c:pt idx="9362">
                  <c:v>#N/A</c:v>
                </c:pt>
                <c:pt idx="9363">
                  <c:v>#N/A</c:v>
                </c:pt>
                <c:pt idx="9364">
                  <c:v>#N/A</c:v>
                </c:pt>
                <c:pt idx="9365">
                  <c:v>#N/A</c:v>
                </c:pt>
                <c:pt idx="9366">
                  <c:v>#N/A</c:v>
                </c:pt>
                <c:pt idx="9367">
                  <c:v>#N/A</c:v>
                </c:pt>
                <c:pt idx="9368">
                  <c:v>#N/A</c:v>
                </c:pt>
                <c:pt idx="9369">
                  <c:v>#N/A</c:v>
                </c:pt>
                <c:pt idx="9370">
                  <c:v>#N/A</c:v>
                </c:pt>
                <c:pt idx="9371">
                  <c:v>#N/A</c:v>
                </c:pt>
                <c:pt idx="9372">
                  <c:v>#N/A</c:v>
                </c:pt>
                <c:pt idx="9373">
                  <c:v>#N/A</c:v>
                </c:pt>
                <c:pt idx="9374">
                  <c:v>#N/A</c:v>
                </c:pt>
                <c:pt idx="9375">
                  <c:v>#N/A</c:v>
                </c:pt>
                <c:pt idx="9376">
                  <c:v>#N/A</c:v>
                </c:pt>
                <c:pt idx="9377">
                  <c:v>#N/A</c:v>
                </c:pt>
                <c:pt idx="9378">
                  <c:v>#N/A</c:v>
                </c:pt>
                <c:pt idx="9379">
                  <c:v>#N/A</c:v>
                </c:pt>
                <c:pt idx="9380">
                  <c:v>#N/A</c:v>
                </c:pt>
                <c:pt idx="9381">
                  <c:v>#N/A</c:v>
                </c:pt>
                <c:pt idx="9382">
                  <c:v>#N/A</c:v>
                </c:pt>
                <c:pt idx="9383">
                  <c:v>#N/A</c:v>
                </c:pt>
                <c:pt idx="9384">
                  <c:v>#N/A</c:v>
                </c:pt>
                <c:pt idx="9385">
                  <c:v>#N/A</c:v>
                </c:pt>
                <c:pt idx="9386">
                  <c:v>#N/A</c:v>
                </c:pt>
                <c:pt idx="9387">
                  <c:v>#N/A</c:v>
                </c:pt>
                <c:pt idx="9388">
                  <c:v>#N/A</c:v>
                </c:pt>
                <c:pt idx="9389">
                  <c:v>#N/A</c:v>
                </c:pt>
                <c:pt idx="9390">
                  <c:v>#N/A</c:v>
                </c:pt>
                <c:pt idx="9391">
                  <c:v>#N/A</c:v>
                </c:pt>
                <c:pt idx="9392">
                  <c:v>#N/A</c:v>
                </c:pt>
                <c:pt idx="9393">
                  <c:v>#N/A</c:v>
                </c:pt>
                <c:pt idx="9394">
                  <c:v>#N/A</c:v>
                </c:pt>
                <c:pt idx="9395">
                  <c:v>#N/A</c:v>
                </c:pt>
                <c:pt idx="9396">
                  <c:v>#N/A</c:v>
                </c:pt>
                <c:pt idx="9397">
                  <c:v>#N/A</c:v>
                </c:pt>
                <c:pt idx="9398">
                  <c:v>#N/A</c:v>
                </c:pt>
                <c:pt idx="9399">
                  <c:v>#N/A</c:v>
                </c:pt>
                <c:pt idx="9400">
                  <c:v>#N/A</c:v>
                </c:pt>
                <c:pt idx="9401">
                  <c:v>#N/A</c:v>
                </c:pt>
                <c:pt idx="9402">
                  <c:v>#N/A</c:v>
                </c:pt>
                <c:pt idx="9403">
                  <c:v>#N/A</c:v>
                </c:pt>
                <c:pt idx="9404">
                  <c:v>#N/A</c:v>
                </c:pt>
                <c:pt idx="9405">
                  <c:v>#N/A</c:v>
                </c:pt>
                <c:pt idx="9406">
                  <c:v>#N/A</c:v>
                </c:pt>
                <c:pt idx="9407">
                  <c:v>#N/A</c:v>
                </c:pt>
                <c:pt idx="9408">
                  <c:v>#N/A</c:v>
                </c:pt>
                <c:pt idx="9409">
                  <c:v>#N/A</c:v>
                </c:pt>
                <c:pt idx="9410">
                  <c:v>#N/A</c:v>
                </c:pt>
                <c:pt idx="9411">
                  <c:v>#N/A</c:v>
                </c:pt>
                <c:pt idx="9412">
                  <c:v>#N/A</c:v>
                </c:pt>
                <c:pt idx="9413">
                  <c:v>#N/A</c:v>
                </c:pt>
                <c:pt idx="9414">
                  <c:v>#N/A</c:v>
                </c:pt>
                <c:pt idx="9415">
                  <c:v>#N/A</c:v>
                </c:pt>
                <c:pt idx="9416">
                  <c:v>#N/A</c:v>
                </c:pt>
                <c:pt idx="9417">
                  <c:v>#N/A</c:v>
                </c:pt>
                <c:pt idx="9418">
                  <c:v>#N/A</c:v>
                </c:pt>
                <c:pt idx="9419">
                  <c:v>#N/A</c:v>
                </c:pt>
                <c:pt idx="9420">
                  <c:v>#N/A</c:v>
                </c:pt>
                <c:pt idx="9421">
                  <c:v>#N/A</c:v>
                </c:pt>
                <c:pt idx="9422">
                  <c:v>#N/A</c:v>
                </c:pt>
                <c:pt idx="9423">
                  <c:v>#N/A</c:v>
                </c:pt>
                <c:pt idx="9424">
                  <c:v>#N/A</c:v>
                </c:pt>
                <c:pt idx="9425">
                  <c:v>#N/A</c:v>
                </c:pt>
                <c:pt idx="9426">
                  <c:v>#N/A</c:v>
                </c:pt>
                <c:pt idx="9427">
                  <c:v>#N/A</c:v>
                </c:pt>
                <c:pt idx="9428">
                  <c:v>#N/A</c:v>
                </c:pt>
                <c:pt idx="9429">
                  <c:v>#N/A</c:v>
                </c:pt>
                <c:pt idx="9430">
                  <c:v>#N/A</c:v>
                </c:pt>
                <c:pt idx="9431">
                  <c:v>#N/A</c:v>
                </c:pt>
                <c:pt idx="9432">
                  <c:v>#N/A</c:v>
                </c:pt>
                <c:pt idx="9433">
                  <c:v>#N/A</c:v>
                </c:pt>
                <c:pt idx="9434">
                  <c:v>#N/A</c:v>
                </c:pt>
                <c:pt idx="9435">
                  <c:v>#N/A</c:v>
                </c:pt>
                <c:pt idx="9436">
                  <c:v>#N/A</c:v>
                </c:pt>
                <c:pt idx="9437">
                  <c:v>#N/A</c:v>
                </c:pt>
                <c:pt idx="9438">
                  <c:v>#N/A</c:v>
                </c:pt>
                <c:pt idx="9439">
                  <c:v>#N/A</c:v>
                </c:pt>
                <c:pt idx="9440">
                  <c:v>#N/A</c:v>
                </c:pt>
                <c:pt idx="9441">
                  <c:v>#N/A</c:v>
                </c:pt>
                <c:pt idx="9442">
                  <c:v>#N/A</c:v>
                </c:pt>
                <c:pt idx="9443">
                  <c:v>#N/A</c:v>
                </c:pt>
                <c:pt idx="9444">
                  <c:v>#N/A</c:v>
                </c:pt>
                <c:pt idx="9445">
                  <c:v>#N/A</c:v>
                </c:pt>
                <c:pt idx="9446">
                  <c:v>#N/A</c:v>
                </c:pt>
                <c:pt idx="9447">
                  <c:v>#N/A</c:v>
                </c:pt>
                <c:pt idx="9448">
                  <c:v>#N/A</c:v>
                </c:pt>
                <c:pt idx="9449">
                  <c:v>#N/A</c:v>
                </c:pt>
                <c:pt idx="9450">
                  <c:v>#N/A</c:v>
                </c:pt>
                <c:pt idx="9451">
                  <c:v>#N/A</c:v>
                </c:pt>
                <c:pt idx="9452">
                  <c:v>#N/A</c:v>
                </c:pt>
                <c:pt idx="9453">
                  <c:v>#N/A</c:v>
                </c:pt>
                <c:pt idx="9454">
                  <c:v>#N/A</c:v>
                </c:pt>
                <c:pt idx="9455">
                  <c:v>#N/A</c:v>
                </c:pt>
                <c:pt idx="9456">
                  <c:v>#N/A</c:v>
                </c:pt>
                <c:pt idx="9457">
                  <c:v>#N/A</c:v>
                </c:pt>
                <c:pt idx="9458">
                  <c:v>#N/A</c:v>
                </c:pt>
                <c:pt idx="9459">
                  <c:v>#N/A</c:v>
                </c:pt>
                <c:pt idx="9460">
                  <c:v>#N/A</c:v>
                </c:pt>
                <c:pt idx="9461">
                  <c:v>#N/A</c:v>
                </c:pt>
                <c:pt idx="9462">
                  <c:v>#N/A</c:v>
                </c:pt>
                <c:pt idx="9463">
                  <c:v>#N/A</c:v>
                </c:pt>
                <c:pt idx="9464">
                  <c:v>#N/A</c:v>
                </c:pt>
                <c:pt idx="9465">
                  <c:v>#N/A</c:v>
                </c:pt>
                <c:pt idx="9466">
                  <c:v>#N/A</c:v>
                </c:pt>
                <c:pt idx="9467">
                  <c:v>#N/A</c:v>
                </c:pt>
                <c:pt idx="9468">
                  <c:v>#N/A</c:v>
                </c:pt>
                <c:pt idx="9469">
                  <c:v>#N/A</c:v>
                </c:pt>
                <c:pt idx="9470">
                  <c:v>#N/A</c:v>
                </c:pt>
                <c:pt idx="9471">
                  <c:v>#N/A</c:v>
                </c:pt>
                <c:pt idx="9472">
                  <c:v>#N/A</c:v>
                </c:pt>
                <c:pt idx="9473">
                  <c:v>#N/A</c:v>
                </c:pt>
                <c:pt idx="9474">
                  <c:v>#N/A</c:v>
                </c:pt>
                <c:pt idx="9475">
                  <c:v>#N/A</c:v>
                </c:pt>
                <c:pt idx="9476">
                  <c:v>#N/A</c:v>
                </c:pt>
                <c:pt idx="9477">
                  <c:v>#N/A</c:v>
                </c:pt>
                <c:pt idx="9478">
                  <c:v>#N/A</c:v>
                </c:pt>
                <c:pt idx="9479">
                  <c:v>#N/A</c:v>
                </c:pt>
                <c:pt idx="9480">
                  <c:v>#N/A</c:v>
                </c:pt>
                <c:pt idx="9481">
                  <c:v>#N/A</c:v>
                </c:pt>
                <c:pt idx="9482">
                  <c:v>#N/A</c:v>
                </c:pt>
                <c:pt idx="9483">
                  <c:v>#N/A</c:v>
                </c:pt>
                <c:pt idx="9484">
                  <c:v>#N/A</c:v>
                </c:pt>
                <c:pt idx="9485">
                  <c:v>#N/A</c:v>
                </c:pt>
                <c:pt idx="9486">
                  <c:v>#N/A</c:v>
                </c:pt>
                <c:pt idx="9487">
                  <c:v>#N/A</c:v>
                </c:pt>
                <c:pt idx="9488">
                  <c:v>#N/A</c:v>
                </c:pt>
                <c:pt idx="9489">
                  <c:v>#N/A</c:v>
                </c:pt>
                <c:pt idx="9490">
                  <c:v>#N/A</c:v>
                </c:pt>
                <c:pt idx="9491">
                  <c:v>#N/A</c:v>
                </c:pt>
                <c:pt idx="9492">
                  <c:v>#N/A</c:v>
                </c:pt>
                <c:pt idx="9493">
                  <c:v>#N/A</c:v>
                </c:pt>
                <c:pt idx="9494">
                  <c:v>#N/A</c:v>
                </c:pt>
                <c:pt idx="9495">
                  <c:v>#N/A</c:v>
                </c:pt>
                <c:pt idx="9496">
                  <c:v>#N/A</c:v>
                </c:pt>
                <c:pt idx="9497">
                  <c:v>#N/A</c:v>
                </c:pt>
                <c:pt idx="9498">
                  <c:v>#N/A</c:v>
                </c:pt>
                <c:pt idx="9499">
                  <c:v>#N/A</c:v>
                </c:pt>
                <c:pt idx="9500">
                  <c:v>#N/A</c:v>
                </c:pt>
                <c:pt idx="9501">
                  <c:v>#N/A</c:v>
                </c:pt>
                <c:pt idx="9502">
                  <c:v>#N/A</c:v>
                </c:pt>
                <c:pt idx="9503">
                  <c:v>#N/A</c:v>
                </c:pt>
                <c:pt idx="9504">
                  <c:v>#N/A</c:v>
                </c:pt>
                <c:pt idx="9505">
                  <c:v>#N/A</c:v>
                </c:pt>
                <c:pt idx="9506">
                  <c:v>#N/A</c:v>
                </c:pt>
                <c:pt idx="9507">
                  <c:v>#N/A</c:v>
                </c:pt>
                <c:pt idx="9508">
                  <c:v>#N/A</c:v>
                </c:pt>
                <c:pt idx="9509">
                  <c:v>#N/A</c:v>
                </c:pt>
                <c:pt idx="9510">
                  <c:v>#N/A</c:v>
                </c:pt>
                <c:pt idx="9511">
                  <c:v>#N/A</c:v>
                </c:pt>
                <c:pt idx="9512">
                  <c:v>#N/A</c:v>
                </c:pt>
                <c:pt idx="9513">
                  <c:v>#N/A</c:v>
                </c:pt>
                <c:pt idx="9514">
                  <c:v>#N/A</c:v>
                </c:pt>
                <c:pt idx="9515">
                  <c:v>#N/A</c:v>
                </c:pt>
                <c:pt idx="9516">
                  <c:v>#N/A</c:v>
                </c:pt>
                <c:pt idx="9517">
                  <c:v>#N/A</c:v>
                </c:pt>
                <c:pt idx="9518">
                  <c:v>#N/A</c:v>
                </c:pt>
                <c:pt idx="9519">
                  <c:v>#N/A</c:v>
                </c:pt>
                <c:pt idx="9520">
                  <c:v>#N/A</c:v>
                </c:pt>
                <c:pt idx="9521">
                  <c:v>#N/A</c:v>
                </c:pt>
                <c:pt idx="9522">
                  <c:v>#N/A</c:v>
                </c:pt>
                <c:pt idx="9523">
                  <c:v>#N/A</c:v>
                </c:pt>
                <c:pt idx="9524">
                  <c:v>#N/A</c:v>
                </c:pt>
                <c:pt idx="9525">
                  <c:v>#N/A</c:v>
                </c:pt>
                <c:pt idx="9526">
                  <c:v>#N/A</c:v>
                </c:pt>
                <c:pt idx="9527">
                  <c:v>#N/A</c:v>
                </c:pt>
                <c:pt idx="9528">
                  <c:v>#N/A</c:v>
                </c:pt>
                <c:pt idx="9529">
                  <c:v>#N/A</c:v>
                </c:pt>
                <c:pt idx="9530">
                  <c:v>#N/A</c:v>
                </c:pt>
                <c:pt idx="9531">
                  <c:v>#N/A</c:v>
                </c:pt>
                <c:pt idx="9532">
                  <c:v>#N/A</c:v>
                </c:pt>
                <c:pt idx="9533">
                  <c:v>#N/A</c:v>
                </c:pt>
                <c:pt idx="9534">
                  <c:v>#N/A</c:v>
                </c:pt>
                <c:pt idx="9535">
                  <c:v>#N/A</c:v>
                </c:pt>
                <c:pt idx="9536">
                  <c:v>#N/A</c:v>
                </c:pt>
                <c:pt idx="9537">
                  <c:v>#N/A</c:v>
                </c:pt>
                <c:pt idx="9538">
                  <c:v>#N/A</c:v>
                </c:pt>
                <c:pt idx="9539">
                  <c:v>#N/A</c:v>
                </c:pt>
                <c:pt idx="9540">
                  <c:v>#N/A</c:v>
                </c:pt>
                <c:pt idx="9541">
                  <c:v>#N/A</c:v>
                </c:pt>
                <c:pt idx="9542">
                  <c:v>#N/A</c:v>
                </c:pt>
                <c:pt idx="9543">
                  <c:v>#N/A</c:v>
                </c:pt>
                <c:pt idx="9544">
                  <c:v>#N/A</c:v>
                </c:pt>
                <c:pt idx="9545">
                  <c:v>#N/A</c:v>
                </c:pt>
                <c:pt idx="9546">
                  <c:v>#N/A</c:v>
                </c:pt>
                <c:pt idx="9547">
                  <c:v>#N/A</c:v>
                </c:pt>
                <c:pt idx="9548">
                  <c:v>#N/A</c:v>
                </c:pt>
                <c:pt idx="9549">
                  <c:v>#N/A</c:v>
                </c:pt>
                <c:pt idx="9550">
                  <c:v>#N/A</c:v>
                </c:pt>
                <c:pt idx="9551">
                  <c:v>#N/A</c:v>
                </c:pt>
                <c:pt idx="9552">
                  <c:v>#N/A</c:v>
                </c:pt>
                <c:pt idx="9553">
                  <c:v>#N/A</c:v>
                </c:pt>
                <c:pt idx="9554">
                  <c:v>#N/A</c:v>
                </c:pt>
                <c:pt idx="9555">
                  <c:v>#N/A</c:v>
                </c:pt>
                <c:pt idx="9556">
                  <c:v>#N/A</c:v>
                </c:pt>
                <c:pt idx="9557">
                  <c:v>#N/A</c:v>
                </c:pt>
                <c:pt idx="9558">
                  <c:v>#N/A</c:v>
                </c:pt>
                <c:pt idx="9559">
                  <c:v>#N/A</c:v>
                </c:pt>
                <c:pt idx="9560">
                  <c:v>#N/A</c:v>
                </c:pt>
                <c:pt idx="9561">
                  <c:v>#N/A</c:v>
                </c:pt>
                <c:pt idx="9562">
                  <c:v>#N/A</c:v>
                </c:pt>
                <c:pt idx="9563">
                  <c:v>#N/A</c:v>
                </c:pt>
                <c:pt idx="9564">
                  <c:v>#N/A</c:v>
                </c:pt>
                <c:pt idx="9565">
                  <c:v>#N/A</c:v>
                </c:pt>
                <c:pt idx="9566">
                  <c:v>#N/A</c:v>
                </c:pt>
                <c:pt idx="9567">
                  <c:v>#N/A</c:v>
                </c:pt>
                <c:pt idx="9568">
                  <c:v>#N/A</c:v>
                </c:pt>
                <c:pt idx="9569">
                  <c:v>#N/A</c:v>
                </c:pt>
                <c:pt idx="9570">
                  <c:v>#N/A</c:v>
                </c:pt>
                <c:pt idx="9571">
                  <c:v>#N/A</c:v>
                </c:pt>
                <c:pt idx="9572">
                  <c:v>#N/A</c:v>
                </c:pt>
                <c:pt idx="9573">
                  <c:v>#N/A</c:v>
                </c:pt>
                <c:pt idx="9574">
                  <c:v>#N/A</c:v>
                </c:pt>
                <c:pt idx="9575">
                  <c:v>#N/A</c:v>
                </c:pt>
                <c:pt idx="9576">
                  <c:v>#N/A</c:v>
                </c:pt>
                <c:pt idx="9577">
                  <c:v>#N/A</c:v>
                </c:pt>
                <c:pt idx="9578">
                  <c:v>#N/A</c:v>
                </c:pt>
                <c:pt idx="9579">
                  <c:v>#N/A</c:v>
                </c:pt>
                <c:pt idx="9580">
                  <c:v>#N/A</c:v>
                </c:pt>
                <c:pt idx="9581">
                  <c:v>#N/A</c:v>
                </c:pt>
                <c:pt idx="9582">
                  <c:v>#N/A</c:v>
                </c:pt>
                <c:pt idx="9583">
                  <c:v>#N/A</c:v>
                </c:pt>
                <c:pt idx="9584">
                  <c:v>#N/A</c:v>
                </c:pt>
                <c:pt idx="9585">
                  <c:v>#N/A</c:v>
                </c:pt>
                <c:pt idx="9586">
                  <c:v>#N/A</c:v>
                </c:pt>
                <c:pt idx="9587">
                  <c:v>#N/A</c:v>
                </c:pt>
                <c:pt idx="9588">
                  <c:v>#N/A</c:v>
                </c:pt>
                <c:pt idx="9589">
                  <c:v>#N/A</c:v>
                </c:pt>
                <c:pt idx="9590">
                  <c:v>#N/A</c:v>
                </c:pt>
                <c:pt idx="9591">
                  <c:v>#N/A</c:v>
                </c:pt>
                <c:pt idx="9592">
                  <c:v>#N/A</c:v>
                </c:pt>
                <c:pt idx="9593">
                  <c:v>#N/A</c:v>
                </c:pt>
                <c:pt idx="9594">
                  <c:v>#N/A</c:v>
                </c:pt>
                <c:pt idx="9595">
                  <c:v>#N/A</c:v>
                </c:pt>
                <c:pt idx="9596">
                  <c:v>#N/A</c:v>
                </c:pt>
                <c:pt idx="9597">
                  <c:v>#N/A</c:v>
                </c:pt>
                <c:pt idx="9598">
                  <c:v>#N/A</c:v>
                </c:pt>
                <c:pt idx="9599">
                  <c:v>#N/A</c:v>
                </c:pt>
                <c:pt idx="9600">
                  <c:v>#N/A</c:v>
                </c:pt>
                <c:pt idx="9601">
                  <c:v>#N/A</c:v>
                </c:pt>
                <c:pt idx="9602">
                  <c:v>#N/A</c:v>
                </c:pt>
                <c:pt idx="9603">
                  <c:v>#N/A</c:v>
                </c:pt>
                <c:pt idx="9604">
                  <c:v>#N/A</c:v>
                </c:pt>
                <c:pt idx="9605">
                  <c:v>#N/A</c:v>
                </c:pt>
                <c:pt idx="9606">
                  <c:v>#N/A</c:v>
                </c:pt>
                <c:pt idx="9607">
                  <c:v>#N/A</c:v>
                </c:pt>
                <c:pt idx="9608">
                  <c:v>#N/A</c:v>
                </c:pt>
                <c:pt idx="9609">
                  <c:v>#N/A</c:v>
                </c:pt>
                <c:pt idx="9610">
                  <c:v>#N/A</c:v>
                </c:pt>
                <c:pt idx="9611">
                  <c:v>#N/A</c:v>
                </c:pt>
                <c:pt idx="9612">
                  <c:v>#N/A</c:v>
                </c:pt>
                <c:pt idx="9613">
                  <c:v>#N/A</c:v>
                </c:pt>
                <c:pt idx="9614">
                  <c:v>#N/A</c:v>
                </c:pt>
                <c:pt idx="9615">
                  <c:v>#N/A</c:v>
                </c:pt>
                <c:pt idx="9616">
                  <c:v>#N/A</c:v>
                </c:pt>
                <c:pt idx="9617">
                  <c:v>#N/A</c:v>
                </c:pt>
                <c:pt idx="9618">
                  <c:v>#N/A</c:v>
                </c:pt>
                <c:pt idx="9619">
                  <c:v>#N/A</c:v>
                </c:pt>
                <c:pt idx="9620">
                  <c:v>#N/A</c:v>
                </c:pt>
                <c:pt idx="9621">
                  <c:v>#N/A</c:v>
                </c:pt>
                <c:pt idx="9622">
                  <c:v>#N/A</c:v>
                </c:pt>
                <c:pt idx="9623">
                  <c:v>#N/A</c:v>
                </c:pt>
                <c:pt idx="9624">
                  <c:v>#N/A</c:v>
                </c:pt>
                <c:pt idx="9625">
                  <c:v>#N/A</c:v>
                </c:pt>
                <c:pt idx="9626">
                  <c:v>#N/A</c:v>
                </c:pt>
                <c:pt idx="9627">
                  <c:v>#N/A</c:v>
                </c:pt>
                <c:pt idx="9628">
                  <c:v>#N/A</c:v>
                </c:pt>
                <c:pt idx="9629">
                  <c:v>#N/A</c:v>
                </c:pt>
                <c:pt idx="9630">
                  <c:v>#N/A</c:v>
                </c:pt>
                <c:pt idx="9631">
                  <c:v>#N/A</c:v>
                </c:pt>
                <c:pt idx="9632">
                  <c:v>#N/A</c:v>
                </c:pt>
                <c:pt idx="9633">
                  <c:v>#N/A</c:v>
                </c:pt>
                <c:pt idx="9634">
                  <c:v>#N/A</c:v>
                </c:pt>
                <c:pt idx="9635">
                  <c:v>#N/A</c:v>
                </c:pt>
                <c:pt idx="9636">
                  <c:v>#N/A</c:v>
                </c:pt>
                <c:pt idx="9637">
                  <c:v>#N/A</c:v>
                </c:pt>
                <c:pt idx="9638">
                  <c:v>#N/A</c:v>
                </c:pt>
                <c:pt idx="9639">
                  <c:v>#N/A</c:v>
                </c:pt>
                <c:pt idx="9640">
                  <c:v>#N/A</c:v>
                </c:pt>
                <c:pt idx="9641">
                  <c:v>#N/A</c:v>
                </c:pt>
                <c:pt idx="9642">
                  <c:v>#N/A</c:v>
                </c:pt>
                <c:pt idx="9643">
                  <c:v>#N/A</c:v>
                </c:pt>
                <c:pt idx="9644">
                  <c:v>#N/A</c:v>
                </c:pt>
                <c:pt idx="9645">
                  <c:v>#N/A</c:v>
                </c:pt>
                <c:pt idx="9646">
                  <c:v>#N/A</c:v>
                </c:pt>
                <c:pt idx="9647">
                  <c:v>#N/A</c:v>
                </c:pt>
                <c:pt idx="9648">
                  <c:v>#N/A</c:v>
                </c:pt>
                <c:pt idx="9649">
                  <c:v>#N/A</c:v>
                </c:pt>
                <c:pt idx="9650">
                  <c:v>#N/A</c:v>
                </c:pt>
                <c:pt idx="9651">
                  <c:v>#N/A</c:v>
                </c:pt>
                <c:pt idx="9652">
                  <c:v>#N/A</c:v>
                </c:pt>
                <c:pt idx="9653">
                  <c:v>#N/A</c:v>
                </c:pt>
                <c:pt idx="9654">
                  <c:v>#N/A</c:v>
                </c:pt>
                <c:pt idx="9655">
                  <c:v>#N/A</c:v>
                </c:pt>
                <c:pt idx="9656">
                  <c:v>#N/A</c:v>
                </c:pt>
                <c:pt idx="9657">
                  <c:v>#N/A</c:v>
                </c:pt>
                <c:pt idx="9658">
                  <c:v>#N/A</c:v>
                </c:pt>
                <c:pt idx="9659">
                  <c:v>#N/A</c:v>
                </c:pt>
                <c:pt idx="9660">
                  <c:v>#N/A</c:v>
                </c:pt>
                <c:pt idx="9661">
                  <c:v>#N/A</c:v>
                </c:pt>
                <c:pt idx="9662">
                  <c:v>#N/A</c:v>
                </c:pt>
                <c:pt idx="9663">
                  <c:v>#N/A</c:v>
                </c:pt>
                <c:pt idx="9664">
                  <c:v>#N/A</c:v>
                </c:pt>
                <c:pt idx="9665">
                  <c:v>#N/A</c:v>
                </c:pt>
                <c:pt idx="9666">
                  <c:v>#N/A</c:v>
                </c:pt>
                <c:pt idx="9667">
                  <c:v>#N/A</c:v>
                </c:pt>
                <c:pt idx="9668">
                  <c:v>#N/A</c:v>
                </c:pt>
                <c:pt idx="9669">
                  <c:v>#N/A</c:v>
                </c:pt>
                <c:pt idx="9670">
                  <c:v>#N/A</c:v>
                </c:pt>
                <c:pt idx="9671">
                  <c:v>#N/A</c:v>
                </c:pt>
                <c:pt idx="9672">
                  <c:v>#N/A</c:v>
                </c:pt>
                <c:pt idx="9673">
                  <c:v>#N/A</c:v>
                </c:pt>
                <c:pt idx="9674">
                  <c:v>#N/A</c:v>
                </c:pt>
                <c:pt idx="9675">
                  <c:v>#N/A</c:v>
                </c:pt>
                <c:pt idx="9676">
                  <c:v>#N/A</c:v>
                </c:pt>
                <c:pt idx="9677">
                  <c:v>#N/A</c:v>
                </c:pt>
                <c:pt idx="9678">
                  <c:v>#N/A</c:v>
                </c:pt>
                <c:pt idx="9679">
                  <c:v>#N/A</c:v>
                </c:pt>
                <c:pt idx="9680">
                  <c:v>#N/A</c:v>
                </c:pt>
                <c:pt idx="9681">
                  <c:v>#N/A</c:v>
                </c:pt>
                <c:pt idx="9682">
                  <c:v>#N/A</c:v>
                </c:pt>
                <c:pt idx="9683">
                  <c:v>#N/A</c:v>
                </c:pt>
                <c:pt idx="9684">
                  <c:v>#N/A</c:v>
                </c:pt>
                <c:pt idx="9685">
                  <c:v>#N/A</c:v>
                </c:pt>
                <c:pt idx="9686">
                  <c:v>#N/A</c:v>
                </c:pt>
                <c:pt idx="9687">
                  <c:v>#N/A</c:v>
                </c:pt>
                <c:pt idx="9688">
                  <c:v>#N/A</c:v>
                </c:pt>
                <c:pt idx="9689">
                  <c:v>#N/A</c:v>
                </c:pt>
                <c:pt idx="9690">
                  <c:v>#N/A</c:v>
                </c:pt>
                <c:pt idx="9691">
                  <c:v>#N/A</c:v>
                </c:pt>
                <c:pt idx="9692">
                  <c:v>#N/A</c:v>
                </c:pt>
                <c:pt idx="9693">
                  <c:v>#N/A</c:v>
                </c:pt>
                <c:pt idx="9694">
                  <c:v>#N/A</c:v>
                </c:pt>
                <c:pt idx="9695">
                  <c:v>#N/A</c:v>
                </c:pt>
                <c:pt idx="9696">
                  <c:v>#N/A</c:v>
                </c:pt>
                <c:pt idx="9697">
                  <c:v>#N/A</c:v>
                </c:pt>
                <c:pt idx="9698">
                  <c:v>#N/A</c:v>
                </c:pt>
                <c:pt idx="9699">
                  <c:v>#N/A</c:v>
                </c:pt>
                <c:pt idx="9700">
                  <c:v>#N/A</c:v>
                </c:pt>
                <c:pt idx="9701">
                  <c:v>#N/A</c:v>
                </c:pt>
                <c:pt idx="9702">
                  <c:v>#N/A</c:v>
                </c:pt>
                <c:pt idx="9703">
                  <c:v>#N/A</c:v>
                </c:pt>
                <c:pt idx="9704">
                  <c:v>#N/A</c:v>
                </c:pt>
                <c:pt idx="9705">
                  <c:v>#N/A</c:v>
                </c:pt>
                <c:pt idx="9706">
                  <c:v>#N/A</c:v>
                </c:pt>
                <c:pt idx="9707">
                  <c:v>#N/A</c:v>
                </c:pt>
                <c:pt idx="9708">
                  <c:v>#N/A</c:v>
                </c:pt>
                <c:pt idx="9709">
                  <c:v>#N/A</c:v>
                </c:pt>
                <c:pt idx="9710">
                  <c:v>#N/A</c:v>
                </c:pt>
                <c:pt idx="9711">
                  <c:v>#N/A</c:v>
                </c:pt>
                <c:pt idx="9712">
                  <c:v>#N/A</c:v>
                </c:pt>
                <c:pt idx="9713">
                  <c:v>#N/A</c:v>
                </c:pt>
                <c:pt idx="9714">
                  <c:v>#N/A</c:v>
                </c:pt>
                <c:pt idx="9715">
                  <c:v>#N/A</c:v>
                </c:pt>
                <c:pt idx="9716">
                  <c:v>#N/A</c:v>
                </c:pt>
                <c:pt idx="9717">
                  <c:v>#N/A</c:v>
                </c:pt>
                <c:pt idx="9718">
                  <c:v>#N/A</c:v>
                </c:pt>
                <c:pt idx="9719">
                  <c:v>#N/A</c:v>
                </c:pt>
                <c:pt idx="9720">
                  <c:v>#N/A</c:v>
                </c:pt>
                <c:pt idx="9721">
                  <c:v>#N/A</c:v>
                </c:pt>
                <c:pt idx="9722">
                  <c:v>#N/A</c:v>
                </c:pt>
                <c:pt idx="9723">
                  <c:v>#N/A</c:v>
                </c:pt>
                <c:pt idx="9724">
                  <c:v>#N/A</c:v>
                </c:pt>
                <c:pt idx="9725">
                  <c:v>#N/A</c:v>
                </c:pt>
                <c:pt idx="9726">
                  <c:v>#N/A</c:v>
                </c:pt>
                <c:pt idx="9727">
                  <c:v>#N/A</c:v>
                </c:pt>
                <c:pt idx="9728">
                  <c:v>#N/A</c:v>
                </c:pt>
                <c:pt idx="9729">
                  <c:v>#N/A</c:v>
                </c:pt>
                <c:pt idx="9730">
                  <c:v>#N/A</c:v>
                </c:pt>
                <c:pt idx="9731">
                  <c:v>#N/A</c:v>
                </c:pt>
                <c:pt idx="9732">
                  <c:v>#N/A</c:v>
                </c:pt>
                <c:pt idx="9733">
                  <c:v>#N/A</c:v>
                </c:pt>
                <c:pt idx="9734">
                  <c:v>#N/A</c:v>
                </c:pt>
                <c:pt idx="9735">
                  <c:v>#N/A</c:v>
                </c:pt>
                <c:pt idx="9736">
                  <c:v>#N/A</c:v>
                </c:pt>
                <c:pt idx="9737">
                  <c:v>#N/A</c:v>
                </c:pt>
                <c:pt idx="9738">
                  <c:v>#N/A</c:v>
                </c:pt>
                <c:pt idx="9739">
                  <c:v>#N/A</c:v>
                </c:pt>
                <c:pt idx="9740">
                  <c:v>#N/A</c:v>
                </c:pt>
                <c:pt idx="9741">
                  <c:v>#N/A</c:v>
                </c:pt>
                <c:pt idx="9742">
                  <c:v>#N/A</c:v>
                </c:pt>
                <c:pt idx="9743">
                  <c:v>#N/A</c:v>
                </c:pt>
                <c:pt idx="9744">
                  <c:v>#N/A</c:v>
                </c:pt>
                <c:pt idx="9745">
                  <c:v>#N/A</c:v>
                </c:pt>
                <c:pt idx="9746">
                  <c:v>#N/A</c:v>
                </c:pt>
                <c:pt idx="9747">
                  <c:v>#N/A</c:v>
                </c:pt>
                <c:pt idx="9748">
                  <c:v>#N/A</c:v>
                </c:pt>
                <c:pt idx="9749">
                  <c:v>#N/A</c:v>
                </c:pt>
                <c:pt idx="9750">
                  <c:v>#N/A</c:v>
                </c:pt>
                <c:pt idx="9751">
                  <c:v>#N/A</c:v>
                </c:pt>
                <c:pt idx="9752">
                  <c:v>#N/A</c:v>
                </c:pt>
                <c:pt idx="9753">
                  <c:v>#N/A</c:v>
                </c:pt>
                <c:pt idx="9754">
                  <c:v>#N/A</c:v>
                </c:pt>
                <c:pt idx="9755">
                  <c:v>#N/A</c:v>
                </c:pt>
                <c:pt idx="9756">
                  <c:v>#N/A</c:v>
                </c:pt>
                <c:pt idx="9757">
                  <c:v>#N/A</c:v>
                </c:pt>
                <c:pt idx="9758">
                  <c:v>#N/A</c:v>
                </c:pt>
                <c:pt idx="9759">
                  <c:v>#N/A</c:v>
                </c:pt>
                <c:pt idx="9760">
                  <c:v>#N/A</c:v>
                </c:pt>
                <c:pt idx="9761">
                  <c:v>#N/A</c:v>
                </c:pt>
                <c:pt idx="9762">
                  <c:v>#N/A</c:v>
                </c:pt>
                <c:pt idx="9763">
                  <c:v>#N/A</c:v>
                </c:pt>
                <c:pt idx="9764">
                  <c:v>#N/A</c:v>
                </c:pt>
                <c:pt idx="9765">
                  <c:v>#N/A</c:v>
                </c:pt>
                <c:pt idx="9766">
                  <c:v>#N/A</c:v>
                </c:pt>
                <c:pt idx="9767">
                  <c:v>#N/A</c:v>
                </c:pt>
                <c:pt idx="9768">
                  <c:v>#N/A</c:v>
                </c:pt>
                <c:pt idx="9769">
                  <c:v>#N/A</c:v>
                </c:pt>
                <c:pt idx="9770">
                  <c:v>#N/A</c:v>
                </c:pt>
                <c:pt idx="9771">
                  <c:v>#N/A</c:v>
                </c:pt>
                <c:pt idx="9772">
                  <c:v>#N/A</c:v>
                </c:pt>
                <c:pt idx="9773">
                  <c:v>#N/A</c:v>
                </c:pt>
                <c:pt idx="9774">
                  <c:v>#N/A</c:v>
                </c:pt>
                <c:pt idx="9775">
                  <c:v>#N/A</c:v>
                </c:pt>
                <c:pt idx="9776">
                  <c:v>#N/A</c:v>
                </c:pt>
                <c:pt idx="9777">
                  <c:v>#N/A</c:v>
                </c:pt>
                <c:pt idx="9778">
                  <c:v>#N/A</c:v>
                </c:pt>
                <c:pt idx="9779">
                  <c:v>#N/A</c:v>
                </c:pt>
                <c:pt idx="9780">
                  <c:v>#N/A</c:v>
                </c:pt>
                <c:pt idx="9781">
                  <c:v>#N/A</c:v>
                </c:pt>
                <c:pt idx="9782">
                  <c:v>#N/A</c:v>
                </c:pt>
                <c:pt idx="9783">
                  <c:v>#N/A</c:v>
                </c:pt>
                <c:pt idx="9784">
                  <c:v>#N/A</c:v>
                </c:pt>
                <c:pt idx="9785">
                  <c:v>#N/A</c:v>
                </c:pt>
                <c:pt idx="9786">
                  <c:v>#N/A</c:v>
                </c:pt>
                <c:pt idx="9787">
                  <c:v>#N/A</c:v>
                </c:pt>
                <c:pt idx="9788">
                  <c:v>#N/A</c:v>
                </c:pt>
                <c:pt idx="9789">
                  <c:v>#N/A</c:v>
                </c:pt>
                <c:pt idx="9790">
                  <c:v>#N/A</c:v>
                </c:pt>
                <c:pt idx="9791">
                  <c:v>#N/A</c:v>
                </c:pt>
                <c:pt idx="9792">
                  <c:v>#N/A</c:v>
                </c:pt>
                <c:pt idx="9793">
                  <c:v>#N/A</c:v>
                </c:pt>
                <c:pt idx="9794">
                  <c:v>#N/A</c:v>
                </c:pt>
                <c:pt idx="9795">
                  <c:v>#N/A</c:v>
                </c:pt>
                <c:pt idx="9796">
                  <c:v>#N/A</c:v>
                </c:pt>
                <c:pt idx="9797">
                  <c:v>#N/A</c:v>
                </c:pt>
                <c:pt idx="9798">
                  <c:v>#N/A</c:v>
                </c:pt>
                <c:pt idx="9799">
                  <c:v>#N/A</c:v>
                </c:pt>
                <c:pt idx="9800">
                  <c:v>#N/A</c:v>
                </c:pt>
                <c:pt idx="9801">
                  <c:v>#N/A</c:v>
                </c:pt>
                <c:pt idx="9802">
                  <c:v>#N/A</c:v>
                </c:pt>
                <c:pt idx="9803">
                  <c:v>#N/A</c:v>
                </c:pt>
                <c:pt idx="9804">
                  <c:v>#N/A</c:v>
                </c:pt>
                <c:pt idx="9805">
                  <c:v>#N/A</c:v>
                </c:pt>
                <c:pt idx="9806">
                  <c:v>#N/A</c:v>
                </c:pt>
                <c:pt idx="9807">
                  <c:v>#N/A</c:v>
                </c:pt>
                <c:pt idx="9808">
                  <c:v>#N/A</c:v>
                </c:pt>
                <c:pt idx="9809">
                  <c:v>#N/A</c:v>
                </c:pt>
                <c:pt idx="9810">
                  <c:v>#N/A</c:v>
                </c:pt>
                <c:pt idx="9811">
                  <c:v>#N/A</c:v>
                </c:pt>
                <c:pt idx="9812">
                  <c:v>#N/A</c:v>
                </c:pt>
                <c:pt idx="9813">
                  <c:v>#N/A</c:v>
                </c:pt>
                <c:pt idx="9814">
                  <c:v>#N/A</c:v>
                </c:pt>
                <c:pt idx="9815">
                  <c:v>#N/A</c:v>
                </c:pt>
                <c:pt idx="9816">
                  <c:v>#N/A</c:v>
                </c:pt>
                <c:pt idx="9817">
                  <c:v>#N/A</c:v>
                </c:pt>
                <c:pt idx="9818">
                  <c:v>#N/A</c:v>
                </c:pt>
                <c:pt idx="9819">
                  <c:v>#N/A</c:v>
                </c:pt>
                <c:pt idx="9820">
                  <c:v>#N/A</c:v>
                </c:pt>
                <c:pt idx="9821">
                  <c:v>#N/A</c:v>
                </c:pt>
                <c:pt idx="9822">
                  <c:v>#N/A</c:v>
                </c:pt>
                <c:pt idx="9823">
                  <c:v>#N/A</c:v>
                </c:pt>
                <c:pt idx="9824">
                  <c:v>#N/A</c:v>
                </c:pt>
                <c:pt idx="9825">
                  <c:v>#N/A</c:v>
                </c:pt>
                <c:pt idx="9826">
                  <c:v>#N/A</c:v>
                </c:pt>
                <c:pt idx="9827">
                  <c:v>#N/A</c:v>
                </c:pt>
                <c:pt idx="9828">
                  <c:v>#N/A</c:v>
                </c:pt>
                <c:pt idx="9829">
                  <c:v>#N/A</c:v>
                </c:pt>
                <c:pt idx="9830">
                  <c:v>#N/A</c:v>
                </c:pt>
                <c:pt idx="9831">
                  <c:v>#N/A</c:v>
                </c:pt>
                <c:pt idx="9832">
                  <c:v>#N/A</c:v>
                </c:pt>
                <c:pt idx="9833">
                  <c:v>#N/A</c:v>
                </c:pt>
                <c:pt idx="9834">
                  <c:v>#N/A</c:v>
                </c:pt>
                <c:pt idx="9835">
                  <c:v>#N/A</c:v>
                </c:pt>
                <c:pt idx="9836">
                  <c:v>#N/A</c:v>
                </c:pt>
                <c:pt idx="9837">
                  <c:v>#N/A</c:v>
                </c:pt>
                <c:pt idx="9838">
                  <c:v>#N/A</c:v>
                </c:pt>
                <c:pt idx="9839">
                  <c:v>#N/A</c:v>
                </c:pt>
                <c:pt idx="9840">
                  <c:v>#N/A</c:v>
                </c:pt>
                <c:pt idx="9841">
                  <c:v>#N/A</c:v>
                </c:pt>
                <c:pt idx="9842">
                  <c:v>#N/A</c:v>
                </c:pt>
                <c:pt idx="9843">
                  <c:v>#N/A</c:v>
                </c:pt>
                <c:pt idx="9844">
                  <c:v>#N/A</c:v>
                </c:pt>
                <c:pt idx="9845">
                  <c:v>#N/A</c:v>
                </c:pt>
                <c:pt idx="9846">
                  <c:v>#N/A</c:v>
                </c:pt>
                <c:pt idx="9847">
                  <c:v>#N/A</c:v>
                </c:pt>
                <c:pt idx="9848">
                  <c:v>#N/A</c:v>
                </c:pt>
                <c:pt idx="9849">
                  <c:v>#N/A</c:v>
                </c:pt>
                <c:pt idx="9850">
                  <c:v>#N/A</c:v>
                </c:pt>
                <c:pt idx="9851">
                  <c:v>#N/A</c:v>
                </c:pt>
                <c:pt idx="9852">
                  <c:v>#N/A</c:v>
                </c:pt>
                <c:pt idx="9853">
                  <c:v>#N/A</c:v>
                </c:pt>
                <c:pt idx="9854">
                  <c:v>#N/A</c:v>
                </c:pt>
                <c:pt idx="9855">
                  <c:v>#N/A</c:v>
                </c:pt>
                <c:pt idx="9856">
                  <c:v>#N/A</c:v>
                </c:pt>
                <c:pt idx="9857">
                  <c:v>#N/A</c:v>
                </c:pt>
                <c:pt idx="9858">
                  <c:v>#N/A</c:v>
                </c:pt>
                <c:pt idx="9859">
                  <c:v>#N/A</c:v>
                </c:pt>
                <c:pt idx="9860">
                  <c:v>#N/A</c:v>
                </c:pt>
                <c:pt idx="9861">
                  <c:v>#N/A</c:v>
                </c:pt>
                <c:pt idx="9862">
                  <c:v>#N/A</c:v>
                </c:pt>
                <c:pt idx="9863">
                  <c:v>#N/A</c:v>
                </c:pt>
                <c:pt idx="9864">
                  <c:v>#N/A</c:v>
                </c:pt>
                <c:pt idx="9865">
                  <c:v>#N/A</c:v>
                </c:pt>
                <c:pt idx="9866">
                  <c:v>#N/A</c:v>
                </c:pt>
                <c:pt idx="9867">
                  <c:v>#N/A</c:v>
                </c:pt>
                <c:pt idx="9868">
                  <c:v>#N/A</c:v>
                </c:pt>
                <c:pt idx="9869">
                  <c:v>#N/A</c:v>
                </c:pt>
                <c:pt idx="9870">
                  <c:v>#N/A</c:v>
                </c:pt>
                <c:pt idx="9871">
                  <c:v>#N/A</c:v>
                </c:pt>
                <c:pt idx="9872">
                  <c:v>#N/A</c:v>
                </c:pt>
                <c:pt idx="9873">
                  <c:v>#N/A</c:v>
                </c:pt>
                <c:pt idx="9874">
                  <c:v>#N/A</c:v>
                </c:pt>
                <c:pt idx="9875">
                  <c:v>#N/A</c:v>
                </c:pt>
                <c:pt idx="9876">
                  <c:v>#N/A</c:v>
                </c:pt>
                <c:pt idx="9877">
                  <c:v>#N/A</c:v>
                </c:pt>
                <c:pt idx="9878">
                  <c:v>#N/A</c:v>
                </c:pt>
                <c:pt idx="9879">
                  <c:v>#N/A</c:v>
                </c:pt>
                <c:pt idx="9880">
                  <c:v>#N/A</c:v>
                </c:pt>
                <c:pt idx="9881">
                  <c:v>#N/A</c:v>
                </c:pt>
                <c:pt idx="9882">
                  <c:v>#N/A</c:v>
                </c:pt>
                <c:pt idx="9883">
                  <c:v>#N/A</c:v>
                </c:pt>
                <c:pt idx="9884">
                  <c:v>#N/A</c:v>
                </c:pt>
                <c:pt idx="9885">
                  <c:v>#N/A</c:v>
                </c:pt>
                <c:pt idx="9886">
                  <c:v>#N/A</c:v>
                </c:pt>
                <c:pt idx="9887">
                  <c:v>#N/A</c:v>
                </c:pt>
                <c:pt idx="9888">
                  <c:v>#N/A</c:v>
                </c:pt>
                <c:pt idx="9889">
                  <c:v>#N/A</c:v>
                </c:pt>
                <c:pt idx="9890">
                  <c:v>#N/A</c:v>
                </c:pt>
                <c:pt idx="9891">
                  <c:v>#N/A</c:v>
                </c:pt>
                <c:pt idx="9892">
                  <c:v>#N/A</c:v>
                </c:pt>
                <c:pt idx="9893">
                  <c:v>#N/A</c:v>
                </c:pt>
                <c:pt idx="9894">
                  <c:v>#N/A</c:v>
                </c:pt>
                <c:pt idx="9895">
                  <c:v>#N/A</c:v>
                </c:pt>
                <c:pt idx="9896">
                  <c:v>#N/A</c:v>
                </c:pt>
                <c:pt idx="9897">
                  <c:v>#N/A</c:v>
                </c:pt>
                <c:pt idx="9898">
                  <c:v>#N/A</c:v>
                </c:pt>
                <c:pt idx="9899">
                  <c:v>#N/A</c:v>
                </c:pt>
                <c:pt idx="9900">
                  <c:v>#N/A</c:v>
                </c:pt>
                <c:pt idx="9901">
                  <c:v>#N/A</c:v>
                </c:pt>
                <c:pt idx="9902">
                  <c:v>#N/A</c:v>
                </c:pt>
                <c:pt idx="9903">
                  <c:v>#N/A</c:v>
                </c:pt>
                <c:pt idx="9904">
                  <c:v>#N/A</c:v>
                </c:pt>
                <c:pt idx="9905">
                  <c:v>#N/A</c:v>
                </c:pt>
                <c:pt idx="9906">
                  <c:v>#N/A</c:v>
                </c:pt>
                <c:pt idx="9907">
                  <c:v>#N/A</c:v>
                </c:pt>
                <c:pt idx="9908">
                  <c:v>#N/A</c:v>
                </c:pt>
                <c:pt idx="9909">
                  <c:v>#N/A</c:v>
                </c:pt>
                <c:pt idx="9910">
                  <c:v>#N/A</c:v>
                </c:pt>
                <c:pt idx="9911">
                  <c:v>#N/A</c:v>
                </c:pt>
                <c:pt idx="9912">
                  <c:v>#N/A</c:v>
                </c:pt>
                <c:pt idx="9913">
                  <c:v>#N/A</c:v>
                </c:pt>
                <c:pt idx="9914">
                  <c:v>#N/A</c:v>
                </c:pt>
                <c:pt idx="9915">
                  <c:v>#N/A</c:v>
                </c:pt>
                <c:pt idx="9916">
                  <c:v>#N/A</c:v>
                </c:pt>
                <c:pt idx="9917">
                  <c:v>#N/A</c:v>
                </c:pt>
                <c:pt idx="9918">
                  <c:v>#N/A</c:v>
                </c:pt>
                <c:pt idx="9919">
                  <c:v>#N/A</c:v>
                </c:pt>
                <c:pt idx="9920">
                  <c:v>#N/A</c:v>
                </c:pt>
                <c:pt idx="9921">
                  <c:v>#N/A</c:v>
                </c:pt>
                <c:pt idx="9922">
                  <c:v>#N/A</c:v>
                </c:pt>
                <c:pt idx="9923">
                  <c:v>#N/A</c:v>
                </c:pt>
                <c:pt idx="9924">
                  <c:v>#N/A</c:v>
                </c:pt>
                <c:pt idx="9925">
                  <c:v>#N/A</c:v>
                </c:pt>
                <c:pt idx="9926">
                  <c:v>#N/A</c:v>
                </c:pt>
                <c:pt idx="9927">
                  <c:v>#N/A</c:v>
                </c:pt>
                <c:pt idx="9928">
                  <c:v>#N/A</c:v>
                </c:pt>
                <c:pt idx="9929">
                  <c:v>#N/A</c:v>
                </c:pt>
                <c:pt idx="9930">
                  <c:v>#N/A</c:v>
                </c:pt>
                <c:pt idx="9931">
                  <c:v>#N/A</c:v>
                </c:pt>
                <c:pt idx="9932">
                  <c:v>#N/A</c:v>
                </c:pt>
                <c:pt idx="9933">
                  <c:v>#N/A</c:v>
                </c:pt>
                <c:pt idx="9934">
                  <c:v>#N/A</c:v>
                </c:pt>
                <c:pt idx="9935">
                  <c:v>#N/A</c:v>
                </c:pt>
                <c:pt idx="9936">
                  <c:v>#N/A</c:v>
                </c:pt>
                <c:pt idx="9937">
                  <c:v>#N/A</c:v>
                </c:pt>
                <c:pt idx="9938">
                  <c:v>#N/A</c:v>
                </c:pt>
                <c:pt idx="9939">
                  <c:v>#N/A</c:v>
                </c:pt>
                <c:pt idx="9940">
                  <c:v>#N/A</c:v>
                </c:pt>
                <c:pt idx="9941">
                  <c:v>#N/A</c:v>
                </c:pt>
                <c:pt idx="9942">
                  <c:v>#N/A</c:v>
                </c:pt>
                <c:pt idx="9943">
                  <c:v>#N/A</c:v>
                </c:pt>
                <c:pt idx="9944">
                  <c:v>#N/A</c:v>
                </c:pt>
                <c:pt idx="9945">
                  <c:v>#N/A</c:v>
                </c:pt>
                <c:pt idx="9946">
                  <c:v>#N/A</c:v>
                </c:pt>
                <c:pt idx="9947">
                  <c:v>#N/A</c:v>
                </c:pt>
                <c:pt idx="9948">
                  <c:v>#N/A</c:v>
                </c:pt>
                <c:pt idx="9949">
                  <c:v>#N/A</c:v>
                </c:pt>
                <c:pt idx="9950">
                  <c:v>#N/A</c:v>
                </c:pt>
                <c:pt idx="9951">
                  <c:v>#N/A</c:v>
                </c:pt>
                <c:pt idx="9952">
                  <c:v>#N/A</c:v>
                </c:pt>
                <c:pt idx="9953">
                  <c:v>#N/A</c:v>
                </c:pt>
                <c:pt idx="9954">
                  <c:v>#N/A</c:v>
                </c:pt>
                <c:pt idx="9955">
                  <c:v>#N/A</c:v>
                </c:pt>
                <c:pt idx="9956">
                  <c:v>#N/A</c:v>
                </c:pt>
                <c:pt idx="9957">
                  <c:v>#N/A</c:v>
                </c:pt>
                <c:pt idx="9958">
                  <c:v>#N/A</c:v>
                </c:pt>
                <c:pt idx="9959">
                  <c:v>#N/A</c:v>
                </c:pt>
                <c:pt idx="9960">
                  <c:v>#N/A</c:v>
                </c:pt>
                <c:pt idx="9961">
                  <c:v>#N/A</c:v>
                </c:pt>
                <c:pt idx="9962">
                  <c:v>#N/A</c:v>
                </c:pt>
                <c:pt idx="9963">
                  <c:v>#N/A</c:v>
                </c:pt>
                <c:pt idx="9964">
                  <c:v>#N/A</c:v>
                </c:pt>
                <c:pt idx="9965">
                  <c:v>#N/A</c:v>
                </c:pt>
                <c:pt idx="9966">
                  <c:v>#N/A</c:v>
                </c:pt>
                <c:pt idx="9967">
                  <c:v>#N/A</c:v>
                </c:pt>
                <c:pt idx="9968">
                  <c:v>#N/A</c:v>
                </c:pt>
                <c:pt idx="9969">
                  <c:v>#N/A</c:v>
                </c:pt>
                <c:pt idx="9970">
                  <c:v>#N/A</c:v>
                </c:pt>
                <c:pt idx="9971">
                  <c:v>#N/A</c:v>
                </c:pt>
                <c:pt idx="9972">
                  <c:v>#N/A</c:v>
                </c:pt>
                <c:pt idx="9973">
                  <c:v>#N/A</c:v>
                </c:pt>
                <c:pt idx="9974">
                  <c:v>#N/A</c:v>
                </c:pt>
                <c:pt idx="9975">
                  <c:v>#N/A</c:v>
                </c:pt>
                <c:pt idx="9976">
                  <c:v>#N/A</c:v>
                </c:pt>
                <c:pt idx="9977">
                  <c:v>#N/A</c:v>
                </c:pt>
                <c:pt idx="9978">
                  <c:v>#N/A</c:v>
                </c:pt>
                <c:pt idx="9979">
                  <c:v>#N/A</c:v>
                </c:pt>
                <c:pt idx="9980">
                  <c:v>#N/A</c:v>
                </c:pt>
                <c:pt idx="9981">
                  <c:v>#N/A</c:v>
                </c:pt>
                <c:pt idx="9982">
                  <c:v>#N/A</c:v>
                </c:pt>
                <c:pt idx="9983">
                  <c:v>#N/A</c:v>
                </c:pt>
                <c:pt idx="9984">
                  <c:v>#N/A</c:v>
                </c:pt>
                <c:pt idx="9985">
                  <c:v>#N/A</c:v>
                </c:pt>
                <c:pt idx="9986">
                  <c:v>#N/A</c:v>
                </c:pt>
                <c:pt idx="9987">
                  <c:v>#N/A</c:v>
                </c:pt>
                <c:pt idx="9988">
                  <c:v>#N/A</c:v>
                </c:pt>
                <c:pt idx="9989">
                  <c:v>#N/A</c:v>
                </c:pt>
                <c:pt idx="9990">
                  <c:v>#N/A</c:v>
                </c:pt>
                <c:pt idx="9991">
                  <c:v>#N/A</c:v>
                </c:pt>
                <c:pt idx="9992">
                  <c:v>#N/A</c:v>
                </c:pt>
                <c:pt idx="9993">
                  <c:v>#N/A</c:v>
                </c:pt>
                <c:pt idx="9994">
                  <c:v>#N/A</c:v>
                </c:pt>
                <c:pt idx="9995">
                  <c:v>#N/A</c:v>
                </c:pt>
                <c:pt idx="9996">
                  <c:v>#N/A</c:v>
                </c:pt>
                <c:pt idx="9997">
                  <c:v>#N/A</c:v>
                </c:pt>
                <c:pt idx="9998">
                  <c:v>#N/A</c:v>
                </c:pt>
                <c:pt idx="9999">
                  <c:v>#N/A</c:v>
                </c:pt>
              </c:numCache>
            </c:numRef>
          </c:yVal>
          <c:smooth val="0"/>
        </c:ser>
        <c:ser>
          <c:idx val="4"/>
          <c:order val="3"/>
          <c:tx>
            <c:strRef>
              <c:f>'Volcano &amp; Quant FDR'!$O$32</c:f>
              <c:strCache>
                <c:ptCount val="1"/>
              </c:strCache>
            </c:strRef>
          </c:tx>
          <c:spPr>
            <a:ln w="19050">
              <a:noFill/>
            </a:ln>
          </c:spPr>
          <c:marker>
            <c:symbol val="circle"/>
            <c:size val="7"/>
            <c:spPr>
              <a:noFill/>
              <a:ln w="19050">
                <a:solidFill>
                  <a:srgbClr val="009900">
                    <a:alpha val="77000"/>
                  </a:srgbClr>
                </a:solidFill>
              </a:ln>
            </c:spPr>
          </c:marker>
          <c:xVal>
            <c:numRef>
              <c:f>'Volcano &amp; Quant FDR'!$AY$2:$AY$10001</c:f>
              <c:numCache>
                <c:formatCode>General</c:formatCode>
                <c:ptCount val="10000"/>
                <c:pt idx="0">
                  <c:v>#N/A</c:v>
                </c:pt>
                <c:pt idx="1">
                  <c:v>#N/A</c:v>
                </c:pt>
                <c:pt idx="2">
                  <c:v>#N/A</c:v>
                </c:pt>
                <c:pt idx="3">
                  <c:v>#N/A</c:v>
                </c:pt>
                <c:pt idx="4">
                  <c:v>#N/A</c:v>
                </c:pt>
                <c:pt idx="5">
                  <c:v>#N/A</c:v>
                </c:pt>
                <c:pt idx="6">
                  <c:v>#N/A</c:v>
                </c:pt>
                <c:pt idx="7">
                  <c:v>#N/A</c:v>
                </c:pt>
                <c:pt idx="8">
                  <c:v>#N/A</c:v>
                </c:pt>
                <c:pt idx="9">
                  <c:v>#N/A</c:v>
                </c:pt>
                <c:pt idx="10">
                  <c:v>#N/A</c:v>
                </c:pt>
                <c:pt idx="11">
                  <c:v>#N/A</c:v>
                </c:pt>
                <c:pt idx="12">
                  <c:v>#N/A</c:v>
                </c:pt>
                <c:pt idx="13">
                  <c:v>#N/A</c:v>
                </c:pt>
                <c:pt idx="14">
                  <c:v>#N/A</c:v>
                </c:pt>
                <c:pt idx="15">
                  <c:v>#N/A</c:v>
                </c:pt>
                <c:pt idx="16">
                  <c:v>#N/A</c:v>
                </c:pt>
                <c:pt idx="17">
                  <c:v>#N/A</c:v>
                </c:pt>
                <c:pt idx="18">
                  <c:v>#N/A</c:v>
                </c:pt>
                <c:pt idx="19">
                  <c:v>#N/A</c:v>
                </c:pt>
                <c:pt idx="20">
                  <c:v>#N/A</c:v>
                </c:pt>
                <c:pt idx="21">
                  <c:v>#N/A</c:v>
                </c:pt>
                <c:pt idx="22">
                  <c:v>#N/A</c:v>
                </c:pt>
                <c:pt idx="23">
                  <c:v>#N/A</c:v>
                </c:pt>
                <c:pt idx="24">
                  <c:v>#N/A</c:v>
                </c:pt>
                <c:pt idx="25">
                  <c:v>#N/A</c:v>
                </c:pt>
                <c:pt idx="26">
                  <c:v>#N/A</c:v>
                </c:pt>
                <c:pt idx="27">
                  <c:v>#N/A</c:v>
                </c:pt>
                <c:pt idx="28">
                  <c:v>#N/A</c:v>
                </c:pt>
                <c:pt idx="29">
                  <c:v>#N/A</c:v>
                </c:pt>
                <c:pt idx="30">
                  <c:v>#N/A</c:v>
                </c:pt>
                <c:pt idx="31">
                  <c:v>#N/A</c:v>
                </c:pt>
                <c:pt idx="32">
                  <c:v>#N/A</c:v>
                </c:pt>
                <c:pt idx="33">
                  <c:v>#N/A</c:v>
                </c:pt>
                <c:pt idx="34">
                  <c:v>#N/A</c:v>
                </c:pt>
                <c:pt idx="35">
                  <c:v>#N/A</c:v>
                </c:pt>
                <c:pt idx="36">
                  <c:v>#N/A</c:v>
                </c:pt>
                <c:pt idx="37">
                  <c:v>#N/A</c:v>
                </c:pt>
                <c:pt idx="38">
                  <c:v>#N/A</c:v>
                </c:pt>
                <c:pt idx="39">
                  <c:v>#N/A</c:v>
                </c:pt>
                <c:pt idx="40">
                  <c:v>#N/A</c:v>
                </c:pt>
                <c:pt idx="41">
                  <c:v>#N/A</c:v>
                </c:pt>
                <c:pt idx="42">
                  <c:v>#N/A</c:v>
                </c:pt>
                <c:pt idx="43">
                  <c:v>#N/A</c:v>
                </c:pt>
                <c:pt idx="44">
                  <c:v>#N/A</c:v>
                </c:pt>
                <c:pt idx="45">
                  <c:v>#N/A</c:v>
                </c:pt>
                <c:pt idx="46">
                  <c:v>#N/A</c:v>
                </c:pt>
                <c:pt idx="47">
                  <c:v>#N/A</c:v>
                </c:pt>
                <c:pt idx="48">
                  <c:v>#N/A</c:v>
                </c:pt>
                <c:pt idx="49">
                  <c:v>#N/A</c:v>
                </c:pt>
                <c:pt idx="50">
                  <c:v>#N/A</c:v>
                </c:pt>
                <c:pt idx="51">
                  <c:v>#N/A</c:v>
                </c:pt>
                <c:pt idx="52">
                  <c:v>#N/A</c:v>
                </c:pt>
                <c:pt idx="53">
                  <c:v>#N/A</c:v>
                </c:pt>
                <c:pt idx="54">
                  <c:v>#N/A</c:v>
                </c:pt>
                <c:pt idx="55">
                  <c:v>#N/A</c:v>
                </c:pt>
                <c:pt idx="56">
                  <c:v>#N/A</c:v>
                </c:pt>
                <c:pt idx="57">
                  <c:v>#N/A</c:v>
                </c:pt>
                <c:pt idx="58">
                  <c:v>#N/A</c:v>
                </c:pt>
                <c:pt idx="59">
                  <c:v>#N/A</c:v>
                </c:pt>
                <c:pt idx="60">
                  <c:v>#N/A</c:v>
                </c:pt>
                <c:pt idx="61">
                  <c:v>#N/A</c:v>
                </c:pt>
                <c:pt idx="62">
                  <c:v>#N/A</c:v>
                </c:pt>
                <c:pt idx="63">
                  <c:v>#N/A</c:v>
                </c:pt>
                <c:pt idx="64">
                  <c:v>#N/A</c:v>
                </c:pt>
                <c:pt idx="65">
                  <c:v>#N/A</c:v>
                </c:pt>
                <c:pt idx="66">
                  <c:v>#N/A</c:v>
                </c:pt>
                <c:pt idx="67">
                  <c:v>#N/A</c:v>
                </c:pt>
                <c:pt idx="68">
                  <c:v>#N/A</c:v>
                </c:pt>
                <c:pt idx="69">
                  <c:v>#N/A</c:v>
                </c:pt>
                <c:pt idx="70">
                  <c:v>#N/A</c:v>
                </c:pt>
                <c:pt idx="71">
                  <c:v>#N/A</c:v>
                </c:pt>
                <c:pt idx="72">
                  <c:v>#N/A</c:v>
                </c:pt>
                <c:pt idx="73">
                  <c:v>#N/A</c:v>
                </c:pt>
                <c:pt idx="74">
                  <c:v>#N/A</c:v>
                </c:pt>
                <c:pt idx="75">
                  <c:v>#N/A</c:v>
                </c:pt>
                <c:pt idx="76">
                  <c:v>#N/A</c:v>
                </c:pt>
                <c:pt idx="77">
                  <c:v>#N/A</c:v>
                </c:pt>
                <c:pt idx="78">
                  <c:v>#N/A</c:v>
                </c:pt>
                <c:pt idx="79">
                  <c:v>#N/A</c:v>
                </c:pt>
                <c:pt idx="80">
                  <c:v>#N/A</c:v>
                </c:pt>
                <c:pt idx="81">
                  <c:v>#N/A</c:v>
                </c:pt>
                <c:pt idx="82">
                  <c:v>#N/A</c:v>
                </c:pt>
                <c:pt idx="83">
                  <c:v>#N/A</c:v>
                </c:pt>
                <c:pt idx="84">
                  <c:v>#N/A</c:v>
                </c:pt>
                <c:pt idx="85">
                  <c:v>#N/A</c:v>
                </c:pt>
                <c:pt idx="86">
                  <c:v>#N/A</c:v>
                </c:pt>
                <c:pt idx="87">
                  <c:v>#N/A</c:v>
                </c:pt>
                <c:pt idx="88">
                  <c:v>#N/A</c:v>
                </c:pt>
                <c:pt idx="89">
                  <c:v>#N/A</c:v>
                </c:pt>
                <c:pt idx="90">
                  <c:v>#N/A</c:v>
                </c:pt>
                <c:pt idx="91">
                  <c:v>#N/A</c:v>
                </c:pt>
                <c:pt idx="92">
                  <c:v>#N/A</c:v>
                </c:pt>
                <c:pt idx="93">
                  <c:v>#N/A</c:v>
                </c:pt>
                <c:pt idx="94">
                  <c:v>#N/A</c:v>
                </c:pt>
                <c:pt idx="95">
                  <c:v>#N/A</c:v>
                </c:pt>
                <c:pt idx="96">
                  <c:v>#N/A</c:v>
                </c:pt>
                <c:pt idx="97">
                  <c:v>#N/A</c:v>
                </c:pt>
                <c:pt idx="98">
                  <c:v>#N/A</c:v>
                </c:pt>
                <c:pt idx="99">
                  <c:v>#N/A</c:v>
                </c:pt>
                <c:pt idx="100">
                  <c:v>#N/A</c:v>
                </c:pt>
                <c:pt idx="101">
                  <c:v>#N/A</c:v>
                </c:pt>
                <c:pt idx="102">
                  <c:v>#N/A</c:v>
                </c:pt>
                <c:pt idx="103">
                  <c:v>#N/A</c:v>
                </c:pt>
                <c:pt idx="104">
                  <c:v>#N/A</c:v>
                </c:pt>
                <c:pt idx="105">
                  <c:v>#N/A</c:v>
                </c:pt>
                <c:pt idx="106">
                  <c:v>#N/A</c:v>
                </c:pt>
                <c:pt idx="107">
                  <c:v>#N/A</c:v>
                </c:pt>
                <c:pt idx="108">
                  <c:v>#N/A</c:v>
                </c:pt>
                <c:pt idx="109">
                  <c:v>#N/A</c:v>
                </c:pt>
                <c:pt idx="110">
                  <c:v>#N/A</c:v>
                </c:pt>
                <c:pt idx="111">
                  <c:v>#N/A</c:v>
                </c:pt>
                <c:pt idx="112">
                  <c:v>#N/A</c:v>
                </c:pt>
                <c:pt idx="113">
                  <c:v>#N/A</c:v>
                </c:pt>
                <c:pt idx="114">
                  <c:v>#N/A</c:v>
                </c:pt>
                <c:pt idx="115">
                  <c:v>#N/A</c:v>
                </c:pt>
                <c:pt idx="116">
                  <c:v>#N/A</c:v>
                </c:pt>
                <c:pt idx="117">
                  <c:v>#N/A</c:v>
                </c:pt>
                <c:pt idx="118">
                  <c:v>#N/A</c:v>
                </c:pt>
                <c:pt idx="119">
                  <c:v>#N/A</c:v>
                </c:pt>
                <c:pt idx="120">
                  <c:v>#N/A</c:v>
                </c:pt>
                <c:pt idx="121">
                  <c:v>#N/A</c:v>
                </c:pt>
                <c:pt idx="122">
                  <c:v>#N/A</c:v>
                </c:pt>
                <c:pt idx="123">
                  <c:v>#N/A</c:v>
                </c:pt>
                <c:pt idx="124">
                  <c:v>#N/A</c:v>
                </c:pt>
                <c:pt idx="125">
                  <c:v>#N/A</c:v>
                </c:pt>
                <c:pt idx="126">
                  <c:v>#N/A</c:v>
                </c:pt>
                <c:pt idx="127">
                  <c:v>#N/A</c:v>
                </c:pt>
                <c:pt idx="128">
                  <c:v>#N/A</c:v>
                </c:pt>
                <c:pt idx="129">
                  <c:v>#N/A</c:v>
                </c:pt>
                <c:pt idx="130">
                  <c:v>#N/A</c:v>
                </c:pt>
                <c:pt idx="131">
                  <c:v>#N/A</c:v>
                </c:pt>
                <c:pt idx="132">
                  <c:v>#N/A</c:v>
                </c:pt>
                <c:pt idx="133">
                  <c:v>#N/A</c:v>
                </c:pt>
                <c:pt idx="134">
                  <c:v>#N/A</c:v>
                </c:pt>
                <c:pt idx="135">
                  <c:v>#N/A</c:v>
                </c:pt>
                <c:pt idx="136">
                  <c:v>#N/A</c:v>
                </c:pt>
                <c:pt idx="137">
                  <c:v>#N/A</c:v>
                </c:pt>
                <c:pt idx="138">
                  <c:v>#N/A</c:v>
                </c:pt>
                <c:pt idx="139">
                  <c:v>#N/A</c:v>
                </c:pt>
                <c:pt idx="140">
                  <c:v>#N/A</c:v>
                </c:pt>
                <c:pt idx="141">
                  <c:v>#N/A</c:v>
                </c:pt>
                <c:pt idx="142">
                  <c:v>#N/A</c:v>
                </c:pt>
                <c:pt idx="143">
                  <c:v>#N/A</c:v>
                </c:pt>
                <c:pt idx="144">
                  <c:v>#N/A</c:v>
                </c:pt>
                <c:pt idx="145">
                  <c:v>#N/A</c:v>
                </c:pt>
                <c:pt idx="146">
                  <c:v>#N/A</c:v>
                </c:pt>
                <c:pt idx="147">
                  <c:v>#N/A</c:v>
                </c:pt>
                <c:pt idx="148">
                  <c:v>#N/A</c:v>
                </c:pt>
                <c:pt idx="149">
                  <c:v>#N/A</c:v>
                </c:pt>
                <c:pt idx="150">
                  <c:v>#N/A</c:v>
                </c:pt>
                <c:pt idx="151">
                  <c:v>#N/A</c:v>
                </c:pt>
                <c:pt idx="152">
                  <c:v>#N/A</c:v>
                </c:pt>
                <c:pt idx="153">
                  <c:v>#N/A</c:v>
                </c:pt>
                <c:pt idx="154">
                  <c:v>#N/A</c:v>
                </c:pt>
                <c:pt idx="155">
                  <c:v>#N/A</c:v>
                </c:pt>
                <c:pt idx="156">
                  <c:v>#N/A</c:v>
                </c:pt>
                <c:pt idx="157">
                  <c:v>#N/A</c:v>
                </c:pt>
                <c:pt idx="158">
                  <c:v>#N/A</c:v>
                </c:pt>
                <c:pt idx="159">
                  <c:v>#N/A</c:v>
                </c:pt>
                <c:pt idx="160">
                  <c:v>#N/A</c:v>
                </c:pt>
                <c:pt idx="161">
                  <c:v>#N/A</c:v>
                </c:pt>
                <c:pt idx="162">
                  <c:v>#N/A</c:v>
                </c:pt>
                <c:pt idx="163">
                  <c:v>#N/A</c:v>
                </c:pt>
                <c:pt idx="164">
                  <c:v>#N/A</c:v>
                </c:pt>
                <c:pt idx="165">
                  <c:v>#N/A</c:v>
                </c:pt>
                <c:pt idx="166">
                  <c:v>#N/A</c:v>
                </c:pt>
                <c:pt idx="167">
                  <c:v>#N/A</c:v>
                </c:pt>
                <c:pt idx="168">
                  <c:v>#N/A</c:v>
                </c:pt>
                <c:pt idx="169">
                  <c:v>#N/A</c:v>
                </c:pt>
                <c:pt idx="170">
                  <c:v>#N/A</c:v>
                </c:pt>
                <c:pt idx="171">
                  <c:v>#N/A</c:v>
                </c:pt>
                <c:pt idx="172">
                  <c:v>#N/A</c:v>
                </c:pt>
                <c:pt idx="173">
                  <c:v>#N/A</c:v>
                </c:pt>
                <c:pt idx="174">
                  <c:v>#N/A</c:v>
                </c:pt>
                <c:pt idx="175">
                  <c:v>#N/A</c:v>
                </c:pt>
                <c:pt idx="176">
                  <c:v>#N/A</c:v>
                </c:pt>
                <c:pt idx="177">
                  <c:v>#N/A</c:v>
                </c:pt>
                <c:pt idx="178">
                  <c:v>#N/A</c:v>
                </c:pt>
                <c:pt idx="179">
                  <c:v>#N/A</c:v>
                </c:pt>
                <c:pt idx="180">
                  <c:v>#N/A</c:v>
                </c:pt>
                <c:pt idx="181">
                  <c:v>#N/A</c:v>
                </c:pt>
                <c:pt idx="182">
                  <c:v>#N/A</c:v>
                </c:pt>
                <c:pt idx="183">
                  <c:v>#N/A</c:v>
                </c:pt>
                <c:pt idx="184">
                  <c:v>#N/A</c:v>
                </c:pt>
                <c:pt idx="185">
                  <c:v>#N/A</c:v>
                </c:pt>
                <c:pt idx="186">
                  <c:v>#N/A</c:v>
                </c:pt>
                <c:pt idx="187">
                  <c:v>#N/A</c:v>
                </c:pt>
                <c:pt idx="188">
                  <c:v>#N/A</c:v>
                </c:pt>
                <c:pt idx="189">
                  <c:v>#N/A</c:v>
                </c:pt>
                <c:pt idx="190">
                  <c:v>#N/A</c:v>
                </c:pt>
                <c:pt idx="191">
                  <c:v>#N/A</c:v>
                </c:pt>
                <c:pt idx="192">
                  <c:v>#N/A</c:v>
                </c:pt>
                <c:pt idx="193">
                  <c:v>#N/A</c:v>
                </c:pt>
                <c:pt idx="194">
                  <c:v>#N/A</c:v>
                </c:pt>
                <c:pt idx="195">
                  <c:v>#N/A</c:v>
                </c:pt>
                <c:pt idx="196">
                  <c:v>#N/A</c:v>
                </c:pt>
                <c:pt idx="197">
                  <c:v>#N/A</c:v>
                </c:pt>
                <c:pt idx="198">
                  <c:v>#N/A</c:v>
                </c:pt>
                <c:pt idx="199">
                  <c:v>#N/A</c:v>
                </c:pt>
                <c:pt idx="200">
                  <c:v>#N/A</c:v>
                </c:pt>
                <c:pt idx="201">
                  <c:v>#N/A</c:v>
                </c:pt>
                <c:pt idx="202">
                  <c:v>#N/A</c:v>
                </c:pt>
                <c:pt idx="203">
                  <c:v>#N/A</c:v>
                </c:pt>
                <c:pt idx="204">
                  <c:v>#N/A</c:v>
                </c:pt>
                <c:pt idx="205">
                  <c:v>#N/A</c:v>
                </c:pt>
                <c:pt idx="206">
                  <c:v>#N/A</c:v>
                </c:pt>
                <c:pt idx="207">
                  <c:v>#N/A</c:v>
                </c:pt>
                <c:pt idx="208">
                  <c:v>#N/A</c:v>
                </c:pt>
                <c:pt idx="209">
                  <c:v>#N/A</c:v>
                </c:pt>
                <c:pt idx="210">
                  <c:v>#N/A</c:v>
                </c:pt>
                <c:pt idx="211">
                  <c:v>#N/A</c:v>
                </c:pt>
                <c:pt idx="212">
                  <c:v>#N/A</c:v>
                </c:pt>
                <c:pt idx="213">
                  <c:v>#N/A</c:v>
                </c:pt>
                <c:pt idx="214">
                  <c:v>#N/A</c:v>
                </c:pt>
                <c:pt idx="215">
                  <c:v>#N/A</c:v>
                </c:pt>
                <c:pt idx="216">
                  <c:v>#N/A</c:v>
                </c:pt>
                <c:pt idx="217">
                  <c:v>#N/A</c:v>
                </c:pt>
                <c:pt idx="218">
                  <c:v>#N/A</c:v>
                </c:pt>
                <c:pt idx="219">
                  <c:v>#N/A</c:v>
                </c:pt>
                <c:pt idx="220">
                  <c:v>#N/A</c:v>
                </c:pt>
                <c:pt idx="221">
                  <c:v>#N/A</c:v>
                </c:pt>
                <c:pt idx="222">
                  <c:v>#N/A</c:v>
                </c:pt>
                <c:pt idx="223">
                  <c:v>#N/A</c:v>
                </c:pt>
                <c:pt idx="224">
                  <c:v>#N/A</c:v>
                </c:pt>
                <c:pt idx="225">
                  <c:v>#N/A</c:v>
                </c:pt>
                <c:pt idx="226">
                  <c:v>#N/A</c:v>
                </c:pt>
                <c:pt idx="227">
                  <c:v>#N/A</c:v>
                </c:pt>
                <c:pt idx="228">
                  <c:v>#N/A</c:v>
                </c:pt>
                <c:pt idx="229">
                  <c:v>#N/A</c:v>
                </c:pt>
                <c:pt idx="230">
                  <c:v>#N/A</c:v>
                </c:pt>
                <c:pt idx="231">
                  <c:v>#N/A</c:v>
                </c:pt>
                <c:pt idx="232">
                  <c:v>#N/A</c:v>
                </c:pt>
                <c:pt idx="233">
                  <c:v>#N/A</c:v>
                </c:pt>
                <c:pt idx="234">
                  <c:v>#N/A</c:v>
                </c:pt>
                <c:pt idx="235">
                  <c:v>#N/A</c:v>
                </c:pt>
                <c:pt idx="236">
                  <c:v>#N/A</c:v>
                </c:pt>
                <c:pt idx="237">
                  <c:v>#N/A</c:v>
                </c:pt>
                <c:pt idx="238">
                  <c:v>#N/A</c:v>
                </c:pt>
                <c:pt idx="239">
                  <c:v>#N/A</c:v>
                </c:pt>
                <c:pt idx="240">
                  <c:v>#N/A</c:v>
                </c:pt>
                <c:pt idx="241">
                  <c:v>#N/A</c:v>
                </c:pt>
                <c:pt idx="242">
                  <c:v>#N/A</c:v>
                </c:pt>
                <c:pt idx="243">
                  <c:v>#N/A</c:v>
                </c:pt>
                <c:pt idx="244">
                  <c:v>#N/A</c:v>
                </c:pt>
                <c:pt idx="245">
                  <c:v>#N/A</c:v>
                </c:pt>
                <c:pt idx="246">
                  <c:v>#N/A</c:v>
                </c:pt>
                <c:pt idx="247">
                  <c:v>#N/A</c:v>
                </c:pt>
                <c:pt idx="248">
                  <c:v>#N/A</c:v>
                </c:pt>
                <c:pt idx="249">
                  <c:v>#N/A</c:v>
                </c:pt>
                <c:pt idx="250">
                  <c:v>#N/A</c:v>
                </c:pt>
                <c:pt idx="251">
                  <c:v>#N/A</c:v>
                </c:pt>
                <c:pt idx="252">
                  <c:v>#N/A</c:v>
                </c:pt>
                <c:pt idx="253">
                  <c:v>#N/A</c:v>
                </c:pt>
                <c:pt idx="254">
                  <c:v>#N/A</c:v>
                </c:pt>
                <c:pt idx="255">
                  <c:v>#N/A</c:v>
                </c:pt>
                <c:pt idx="256">
                  <c:v>#N/A</c:v>
                </c:pt>
                <c:pt idx="257">
                  <c:v>#N/A</c:v>
                </c:pt>
                <c:pt idx="258">
                  <c:v>#N/A</c:v>
                </c:pt>
                <c:pt idx="259">
                  <c:v>#N/A</c:v>
                </c:pt>
                <c:pt idx="260">
                  <c:v>#N/A</c:v>
                </c:pt>
                <c:pt idx="261">
                  <c:v>#N/A</c:v>
                </c:pt>
                <c:pt idx="262">
                  <c:v>#N/A</c:v>
                </c:pt>
                <c:pt idx="263">
                  <c:v>#N/A</c:v>
                </c:pt>
                <c:pt idx="264">
                  <c:v>#N/A</c:v>
                </c:pt>
                <c:pt idx="265">
                  <c:v>#N/A</c:v>
                </c:pt>
                <c:pt idx="266">
                  <c:v>#N/A</c:v>
                </c:pt>
                <c:pt idx="267">
                  <c:v>#N/A</c:v>
                </c:pt>
                <c:pt idx="268">
                  <c:v>#N/A</c:v>
                </c:pt>
                <c:pt idx="269">
                  <c:v>#N/A</c:v>
                </c:pt>
                <c:pt idx="270">
                  <c:v>#N/A</c:v>
                </c:pt>
                <c:pt idx="271">
                  <c:v>#N/A</c:v>
                </c:pt>
                <c:pt idx="272">
                  <c:v>#N/A</c:v>
                </c:pt>
                <c:pt idx="273">
                  <c:v>#N/A</c:v>
                </c:pt>
                <c:pt idx="274">
                  <c:v>#N/A</c:v>
                </c:pt>
                <c:pt idx="275">
                  <c:v>#N/A</c:v>
                </c:pt>
                <c:pt idx="276">
                  <c:v>#N/A</c:v>
                </c:pt>
                <c:pt idx="277">
                  <c:v>#N/A</c:v>
                </c:pt>
                <c:pt idx="278">
                  <c:v>#N/A</c:v>
                </c:pt>
                <c:pt idx="279">
                  <c:v>#N/A</c:v>
                </c:pt>
                <c:pt idx="280">
                  <c:v>#N/A</c:v>
                </c:pt>
                <c:pt idx="281">
                  <c:v>#N/A</c:v>
                </c:pt>
                <c:pt idx="282">
                  <c:v>#N/A</c:v>
                </c:pt>
                <c:pt idx="283">
                  <c:v>#N/A</c:v>
                </c:pt>
                <c:pt idx="284">
                  <c:v>#N/A</c:v>
                </c:pt>
                <c:pt idx="285">
                  <c:v>#N/A</c:v>
                </c:pt>
                <c:pt idx="286">
                  <c:v>#N/A</c:v>
                </c:pt>
                <c:pt idx="287">
                  <c:v>#N/A</c:v>
                </c:pt>
                <c:pt idx="288">
                  <c:v>#N/A</c:v>
                </c:pt>
                <c:pt idx="289">
                  <c:v>#N/A</c:v>
                </c:pt>
                <c:pt idx="290">
                  <c:v>#N/A</c:v>
                </c:pt>
                <c:pt idx="291">
                  <c:v>#N/A</c:v>
                </c:pt>
                <c:pt idx="292">
                  <c:v>#N/A</c:v>
                </c:pt>
                <c:pt idx="293">
                  <c:v>#N/A</c:v>
                </c:pt>
                <c:pt idx="294">
                  <c:v>#N/A</c:v>
                </c:pt>
                <c:pt idx="295">
                  <c:v>#N/A</c:v>
                </c:pt>
                <c:pt idx="296">
                  <c:v>#N/A</c:v>
                </c:pt>
                <c:pt idx="297">
                  <c:v>#N/A</c:v>
                </c:pt>
                <c:pt idx="298">
                  <c:v>#N/A</c:v>
                </c:pt>
                <c:pt idx="299">
                  <c:v>#N/A</c:v>
                </c:pt>
                <c:pt idx="300">
                  <c:v>#N/A</c:v>
                </c:pt>
                <c:pt idx="301">
                  <c:v>#N/A</c:v>
                </c:pt>
                <c:pt idx="302">
                  <c:v>#N/A</c:v>
                </c:pt>
                <c:pt idx="303">
                  <c:v>#N/A</c:v>
                </c:pt>
                <c:pt idx="304">
                  <c:v>#N/A</c:v>
                </c:pt>
                <c:pt idx="305">
                  <c:v>#N/A</c:v>
                </c:pt>
                <c:pt idx="306">
                  <c:v>#N/A</c:v>
                </c:pt>
                <c:pt idx="307">
                  <c:v>#N/A</c:v>
                </c:pt>
                <c:pt idx="308">
                  <c:v>#N/A</c:v>
                </c:pt>
                <c:pt idx="309">
                  <c:v>#N/A</c:v>
                </c:pt>
                <c:pt idx="310">
                  <c:v>#N/A</c:v>
                </c:pt>
                <c:pt idx="311">
                  <c:v>#N/A</c:v>
                </c:pt>
                <c:pt idx="312">
                  <c:v>#N/A</c:v>
                </c:pt>
                <c:pt idx="313">
                  <c:v>#N/A</c:v>
                </c:pt>
                <c:pt idx="314">
                  <c:v>#N/A</c:v>
                </c:pt>
                <c:pt idx="315">
                  <c:v>#N/A</c:v>
                </c:pt>
                <c:pt idx="316">
                  <c:v>#N/A</c:v>
                </c:pt>
                <c:pt idx="317">
                  <c:v>#N/A</c:v>
                </c:pt>
                <c:pt idx="318">
                  <c:v>#N/A</c:v>
                </c:pt>
                <c:pt idx="319">
                  <c:v>#N/A</c:v>
                </c:pt>
                <c:pt idx="320">
                  <c:v>#N/A</c:v>
                </c:pt>
                <c:pt idx="321">
                  <c:v>#N/A</c:v>
                </c:pt>
                <c:pt idx="322">
                  <c:v>#N/A</c:v>
                </c:pt>
                <c:pt idx="323">
                  <c:v>#N/A</c:v>
                </c:pt>
                <c:pt idx="324">
                  <c:v>#N/A</c:v>
                </c:pt>
                <c:pt idx="325">
                  <c:v>#N/A</c:v>
                </c:pt>
                <c:pt idx="326">
                  <c:v>#N/A</c:v>
                </c:pt>
                <c:pt idx="327">
                  <c:v>#N/A</c:v>
                </c:pt>
                <c:pt idx="328">
                  <c:v>#N/A</c:v>
                </c:pt>
                <c:pt idx="329">
                  <c:v>#N/A</c:v>
                </c:pt>
                <c:pt idx="330">
                  <c:v>#N/A</c:v>
                </c:pt>
                <c:pt idx="331">
                  <c:v>#N/A</c:v>
                </c:pt>
                <c:pt idx="332">
                  <c:v>#N/A</c:v>
                </c:pt>
                <c:pt idx="333">
                  <c:v>#N/A</c:v>
                </c:pt>
                <c:pt idx="334">
                  <c:v>#N/A</c:v>
                </c:pt>
                <c:pt idx="335">
                  <c:v>#N/A</c:v>
                </c:pt>
                <c:pt idx="336">
                  <c:v>#N/A</c:v>
                </c:pt>
                <c:pt idx="337">
                  <c:v>#N/A</c:v>
                </c:pt>
                <c:pt idx="338">
                  <c:v>#N/A</c:v>
                </c:pt>
                <c:pt idx="339">
                  <c:v>#N/A</c:v>
                </c:pt>
                <c:pt idx="340">
                  <c:v>#N/A</c:v>
                </c:pt>
                <c:pt idx="341">
                  <c:v>#N/A</c:v>
                </c:pt>
                <c:pt idx="342">
                  <c:v>#N/A</c:v>
                </c:pt>
                <c:pt idx="343">
                  <c:v>#N/A</c:v>
                </c:pt>
                <c:pt idx="344">
                  <c:v>#N/A</c:v>
                </c:pt>
                <c:pt idx="345">
                  <c:v>#N/A</c:v>
                </c:pt>
                <c:pt idx="346">
                  <c:v>#N/A</c:v>
                </c:pt>
                <c:pt idx="347">
                  <c:v>#N/A</c:v>
                </c:pt>
                <c:pt idx="348">
                  <c:v>#N/A</c:v>
                </c:pt>
                <c:pt idx="349">
                  <c:v>#N/A</c:v>
                </c:pt>
                <c:pt idx="350">
                  <c:v>#N/A</c:v>
                </c:pt>
                <c:pt idx="351">
                  <c:v>#N/A</c:v>
                </c:pt>
                <c:pt idx="352">
                  <c:v>#N/A</c:v>
                </c:pt>
                <c:pt idx="353">
                  <c:v>#N/A</c:v>
                </c:pt>
                <c:pt idx="354">
                  <c:v>#N/A</c:v>
                </c:pt>
                <c:pt idx="355">
                  <c:v>#N/A</c:v>
                </c:pt>
                <c:pt idx="356">
                  <c:v>#N/A</c:v>
                </c:pt>
                <c:pt idx="357">
                  <c:v>#N/A</c:v>
                </c:pt>
                <c:pt idx="358">
                  <c:v>#N/A</c:v>
                </c:pt>
                <c:pt idx="359">
                  <c:v>#N/A</c:v>
                </c:pt>
                <c:pt idx="360">
                  <c:v>#N/A</c:v>
                </c:pt>
                <c:pt idx="361">
                  <c:v>#N/A</c:v>
                </c:pt>
                <c:pt idx="362">
                  <c:v>#N/A</c:v>
                </c:pt>
                <c:pt idx="363">
                  <c:v>#N/A</c:v>
                </c:pt>
                <c:pt idx="364">
                  <c:v>#N/A</c:v>
                </c:pt>
                <c:pt idx="365">
                  <c:v>#N/A</c:v>
                </c:pt>
                <c:pt idx="366">
                  <c:v>#N/A</c:v>
                </c:pt>
                <c:pt idx="367">
                  <c:v>#N/A</c:v>
                </c:pt>
                <c:pt idx="368">
                  <c:v>#N/A</c:v>
                </c:pt>
                <c:pt idx="369">
                  <c:v>#N/A</c:v>
                </c:pt>
                <c:pt idx="370">
                  <c:v>#N/A</c:v>
                </c:pt>
                <c:pt idx="371">
                  <c:v>#N/A</c:v>
                </c:pt>
                <c:pt idx="372">
                  <c:v>#N/A</c:v>
                </c:pt>
                <c:pt idx="373">
                  <c:v>#N/A</c:v>
                </c:pt>
                <c:pt idx="374">
                  <c:v>#N/A</c:v>
                </c:pt>
                <c:pt idx="375">
                  <c:v>#N/A</c:v>
                </c:pt>
                <c:pt idx="376">
                  <c:v>#N/A</c:v>
                </c:pt>
                <c:pt idx="377">
                  <c:v>#N/A</c:v>
                </c:pt>
                <c:pt idx="378">
                  <c:v>#N/A</c:v>
                </c:pt>
                <c:pt idx="379">
                  <c:v>#N/A</c:v>
                </c:pt>
                <c:pt idx="380">
                  <c:v>#N/A</c:v>
                </c:pt>
                <c:pt idx="381">
                  <c:v>#N/A</c:v>
                </c:pt>
                <c:pt idx="382">
                  <c:v>#N/A</c:v>
                </c:pt>
                <c:pt idx="383">
                  <c:v>#N/A</c:v>
                </c:pt>
                <c:pt idx="384">
                  <c:v>#N/A</c:v>
                </c:pt>
                <c:pt idx="385">
                  <c:v>#N/A</c:v>
                </c:pt>
                <c:pt idx="386">
                  <c:v>#N/A</c:v>
                </c:pt>
                <c:pt idx="387">
                  <c:v>#N/A</c:v>
                </c:pt>
                <c:pt idx="388">
                  <c:v>#N/A</c:v>
                </c:pt>
                <c:pt idx="389">
                  <c:v>#N/A</c:v>
                </c:pt>
                <c:pt idx="390">
                  <c:v>#N/A</c:v>
                </c:pt>
                <c:pt idx="391">
                  <c:v>#N/A</c:v>
                </c:pt>
                <c:pt idx="392">
                  <c:v>#N/A</c:v>
                </c:pt>
                <c:pt idx="393">
                  <c:v>#N/A</c:v>
                </c:pt>
                <c:pt idx="394">
                  <c:v>#N/A</c:v>
                </c:pt>
                <c:pt idx="395">
                  <c:v>#N/A</c:v>
                </c:pt>
                <c:pt idx="396">
                  <c:v>#N/A</c:v>
                </c:pt>
                <c:pt idx="397">
                  <c:v>#N/A</c:v>
                </c:pt>
                <c:pt idx="398">
                  <c:v>#N/A</c:v>
                </c:pt>
                <c:pt idx="399">
                  <c:v>#N/A</c:v>
                </c:pt>
                <c:pt idx="400">
                  <c:v>#N/A</c:v>
                </c:pt>
                <c:pt idx="401">
                  <c:v>#N/A</c:v>
                </c:pt>
                <c:pt idx="402">
                  <c:v>#N/A</c:v>
                </c:pt>
                <c:pt idx="403">
                  <c:v>#N/A</c:v>
                </c:pt>
                <c:pt idx="404">
                  <c:v>#N/A</c:v>
                </c:pt>
                <c:pt idx="405">
                  <c:v>#N/A</c:v>
                </c:pt>
                <c:pt idx="406">
                  <c:v>#N/A</c:v>
                </c:pt>
                <c:pt idx="407">
                  <c:v>#N/A</c:v>
                </c:pt>
                <c:pt idx="408">
                  <c:v>#N/A</c:v>
                </c:pt>
                <c:pt idx="409">
                  <c:v>#N/A</c:v>
                </c:pt>
                <c:pt idx="410">
                  <c:v>#N/A</c:v>
                </c:pt>
                <c:pt idx="411">
                  <c:v>#N/A</c:v>
                </c:pt>
                <c:pt idx="412">
                  <c:v>#N/A</c:v>
                </c:pt>
                <c:pt idx="413">
                  <c:v>#N/A</c:v>
                </c:pt>
                <c:pt idx="414">
                  <c:v>#N/A</c:v>
                </c:pt>
                <c:pt idx="415">
                  <c:v>#N/A</c:v>
                </c:pt>
                <c:pt idx="416">
                  <c:v>#N/A</c:v>
                </c:pt>
                <c:pt idx="417">
                  <c:v>#N/A</c:v>
                </c:pt>
                <c:pt idx="418">
                  <c:v>#N/A</c:v>
                </c:pt>
                <c:pt idx="419">
                  <c:v>#N/A</c:v>
                </c:pt>
                <c:pt idx="420">
                  <c:v>#N/A</c:v>
                </c:pt>
                <c:pt idx="421">
                  <c:v>#N/A</c:v>
                </c:pt>
                <c:pt idx="422">
                  <c:v>#N/A</c:v>
                </c:pt>
                <c:pt idx="423">
                  <c:v>#N/A</c:v>
                </c:pt>
                <c:pt idx="424">
                  <c:v>#N/A</c:v>
                </c:pt>
                <c:pt idx="425">
                  <c:v>#N/A</c:v>
                </c:pt>
                <c:pt idx="426">
                  <c:v>#N/A</c:v>
                </c:pt>
                <c:pt idx="427">
                  <c:v>#N/A</c:v>
                </c:pt>
                <c:pt idx="428">
                  <c:v>#N/A</c:v>
                </c:pt>
                <c:pt idx="429">
                  <c:v>#N/A</c:v>
                </c:pt>
                <c:pt idx="430">
                  <c:v>#N/A</c:v>
                </c:pt>
                <c:pt idx="431">
                  <c:v>#N/A</c:v>
                </c:pt>
                <c:pt idx="432">
                  <c:v>#N/A</c:v>
                </c:pt>
                <c:pt idx="433">
                  <c:v>#N/A</c:v>
                </c:pt>
                <c:pt idx="434">
                  <c:v>#N/A</c:v>
                </c:pt>
                <c:pt idx="435">
                  <c:v>#N/A</c:v>
                </c:pt>
                <c:pt idx="436">
                  <c:v>#N/A</c:v>
                </c:pt>
                <c:pt idx="437">
                  <c:v>#N/A</c:v>
                </c:pt>
                <c:pt idx="438">
                  <c:v>#N/A</c:v>
                </c:pt>
                <c:pt idx="439">
                  <c:v>#N/A</c:v>
                </c:pt>
                <c:pt idx="440">
                  <c:v>#N/A</c:v>
                </c:pt>
                <c:pt idx="441">
                  <c:v>#N/A</c:v>
                </c:pt>
                <c:pt idx="442">
                  <c:v>#N/A</c:v>
                </c:pt>
                <c:pt idx="443">
                  <c:v>#N/A</c:v>
                </c:pt>
                <c:pt idx="444">
                  <c:v>#N/A</c:v>
                </c:pt>
                <c:pt idx="445">
                  <c:v>#N/A</c:v>
                </c:pt>
                <c:pt idx="446">
                  <c:v>#N/A</c:v>
                </c:pt>
                <c:pt idx="447">
                  <c:v>#N/A</c:v>
                </c:pt>
                <c:pt idx="448">
                  <c:v>#N/A</c:v>
                </c:pt>
                <c:pt idx="449">
                  <c:v>#N/A</c:v>
                </c:pt>
                <c:pt idx="450">
                  <c:v>#N/A</c:v>
                </c:pt>
                <c:pt idx="451">
                  <c:v>#N/A</c:v>
                </c:pt>
                <c:pt idx="452">
                  <c:v>#N/A</c:v>
                </c:pt>
                <c:pt idx="453">
                  <c:v>#N/A</c:v>
                </c:pt>
                <c:pt idx="454">
                  <c:v>#N/A</c:v>
                </c:pt>
                <c:pt idx="455">
                  <c:v>#N/A</c:v>
                </c:pt>
                <c:pt idx="456">
                  <c:v>#N/A</c:v>
                </c:pt>
                <c:pt idx="457">
                  <c:v>#N/A</c:v>
                </c:pt>
                <c:pt idx="458">
                  <c:v>#N/A</c:v>
                </c:pt>
                <c:pt idx="459">
                  <c:v>#N/A</c:v>
                </c:pt>
                <c:pt idx="460">
                  <c:v>#N/A</c:v>
                </c:pt>
                <c:pt idx="461">
                  <c:v>#N/A</c:v>
                </c:pt>
                <c:pt idx="462">
                  <c:v>#N/A</c:v>
                </c:pt>
                <c:pt idx="463">
                  <c:v>#N/A</c:v>
                </c:pt>
                <c:pt idx="464">
                  <c:v>#N/A</c:v>
                </c:pt>
                <c:pt idx="465">
                  <c:v>#N/A</c:v>
                </c:pt>
                <c:pt idx="466">
                  <c:v>#N/A</c:v>
                </c:pt>
                <c:pt idx="467">
                  <c:v>#N/A</c:v>
                </c:pt>
                <c:pt idx="468">
                  <c:v>#N/A</c:v>
                </c:pt>
                <c:pt idx="469">
                  <c:v>#N/A</c:v>
                </c:pt>
                <c:pt idx="470">
                  <c:v>#N/A</c:v>
                </c:pt>
                <c:pt idx="471">
                  <c:v>#N/A</c:v>
                </c:pt>
                <c:pt idx="472">
                  <c:v>#N/A</c:v>
                </c:pt>
                <c:pt idx="473">
                  <c:v>#N/A</c:v>
                </c:pt>
                <c:pt idx="474">
                  <c:v>#N/A</c:v>
                </c:pt>
                <c:pt idx="475">
                  <c:v>#N/A</c:v>
                </c:pt>
                <c:pt idx="476">
                  <c:v>#N/A</c:v>
                </c:pt>
                <c:pt idx="477">
                  <c:v>#N/A</c:v>
                </c:pt>
                <c:pt idx="478">
                  <c:v>#N/A</c:v>
                </c:pt>
                <c:pt idx="479">
                  <c:v>#N/A</c:v>
                </c:pt>
                <c:pt idx="480">
                  <c:v>#N/A</c:v>
                </c:pt>
                <c:pt idx="481">
                  <c:v>#N/A</c:v>
                </c:pt>
                <c:pt idx="482">
                  <c:v>#N/A</c:v>
                </c:pt>
                <c:pt idx="483">
                  <c:v>#N/A</c:v>
                </c:pt>
                <c:pt idx="484">
                  <c:v>#N/A</c:v>
                </c:pt>
                <c:pt idx="485">
                  <c:v>#N/A</c:v>
                </c:pt>
                <c:pt idx="486">
                  <c:v>#N/A</c:v>
                </c:pt>
                <c:pt idx="487">
                  <c:v>#N/A</c:v>
                </c:pt>
                <c:pt idx="488">
                  <c:v>#N/A</c:v>
                </c:pt>
                <c:pt idx="489">
                  <c:v>#N/A</c:v>
                </c:pt>
                <c:pt idx="490">
                  <c:v>#N/A</c:v>
                </c:pt>
                <c:pt idx="491">
                  <c:v>#N/A</c:v>
                </c:pt>
                <c:pt idx="492">
                  <c:v>#N/A</c:v>
                </c:pt>
                <c:pt idx="493">
                  <c:v>#N/A</c:v>
                </c:pt>
                <c:pt idx="494">
                  <c:v>#N/A</c:v>
                </c:pt>
                <c:pt idx="495">
                  <c:v>#N/A</c:v>
                </c:pt>
                <c:pt idx="496">
                  <c:v>#N/A</c:v>
                </c:pt>
                <c:pt idx="497">
                  <c:v>#N/A</c:v>
                </c:pt>
                <c:pt idx="498">
                  <c:v>#N/A</c:v>
                </c:pt>
                <c:pt idx="499">
                  <c:v>#N/A</c:v>
                </c:pt>
                <c:pt idx="500">
                  <c:v>#N/A</c:v>
                </c:pt>
                <c:pt idx="501">
                  <c:v>#N/A</c:v>
                </c:pt>
                <c:pt idx="502">
                  <c:v>#N/A</c:v>
                </c:pt>
                <c:pt idx="503">
                  <c:v>#N/A</c:v>
                </c:pt>
                <c:pt idx="504">
                  <c:v>#N/A</c:v>
                </c:pt>
                <c:pt idx="505">
                  <c:v>#N/A</c:v>
                </c:pt>
                <c:pt idx="506">
                  <c:v>#N/A</c:v>
                </c:pt>
                <c:pt idx="507">
                  <c:v>#N/A</c:v>
                </c:pt>
                <c:pt idx="508">
                  <c:v>#N/A</c:v>
                </c:pt>
                <c:pt idx="509">
                  <c:v>#N/A</c:v>
                </c:pt>
                <c:pt idx="510">
                  <c:v>#N/A</c:v>
                </c:pt>
                <c:pt idx="511">
                  <c:v>#N/A</c:v>
                </c:pt>
                <c:pt idx="512">
                  <c:v>#N/A</c:v>
                </c:pt>
                <c:pt idx="513">
                  <c:v>#N/A</c:v>
                </c:pt>
                <c:pt idx="514">
                  <c:v>#N/A</c:v>
                </c:pt>
                <c:pt idx="515">
                  <c:v>#N/A</c:v>
                </c:pt>
                <c:pt idx="516">
                  <c:v>#N/A</c:v>
                </c:pt>
                <c:pt idx="517">
                  <c:v>#N/A</c:v>
                </c:pt>
                <c:pt idx="518">
                  <c:v>#N/A</c:v>
                </c:pt>
                <c:pt idx="519">
                  <c:v>#N/A</c:v>
                </c:pt>
                <c:pt idx="520">
                  <c:v>#N/A</c:v>
                </c:pt>
                <c:pt idx="521">
                  <c:v>#N/A</c:v>
                </c:pt>
                <c:pt idx="522">
                  <c:v>#N/A</c:v>
                </c:pt>
                <c:pt idx="523">
                  <c:v>#N/A</c:v>
                </c:pt>
                <c:pt idx="524">
                  <c:v>#N/A</c:v>
                </c:pt>
                <c:pt idx="525">
                  <c:v>#N/A</c:v>
                </c:pt>
                <c:pt idx="526">
                  <c:v>#N/A</c:v>
                </c:pt>
                <c:pt idx="527">
                  <c:v>#N/A</c:v>
                </c:pt>
                <c:pt idx="528">
                  <c:v>#N/A</c:v>
                </c:pt>
                <c:pt idx="529">
                  <c:v>#N/A</c:v>
                </c:pt>
                <c:pt idx="530">
                  <c:v>#N/A</c:v>
                </c:pt>
                <c:pt idx="531">
                  <c:v>#N/A</c:v>
                </c:pt>
                <c:pt idx="532">
                  <c:v>#N/A</c:v>
                </c:pt>
                <c:pt idx="533">
                  <c:v>#N/A</c:v>
                </c:pt>
                <c:pt idx="534">
                  <c:v>#N/A</c:v>
                </c:pt>
                <c:pt idx="535">
                  <c:v>#N/A</c:v>
                </c:pt>
                <c:pt idx="536">
                  <c:v>#N/A</c:v>
                </c:pt>
                <c:pt idx="537">
                  <c:v>#N/A</c:v>
                </c:pt>
                <c:pt idx="538">
                  <c:v>#N/A</c:v>
                </c:pt>
                <c:pt idx="539">
                  <c:v>#N/A</c:v>
                </c:pt>
                <c:pt idx="540">
                  <c:v>#N/A</c:v>
                </c:pt>
                <c:pt idx="541">
                  <c:v>#N/A</c:v>
                </c:pt>
                <c:pt idx="542">
                  <c:v>#N/A</c:v>
                </c:pt>
                <c:pt idx="543">
                  <c:v>#N/A</c:v>
                </c:pt>
                <c:pt idx="544">
                  <c:v>#N/A</c:v>
                </c:pt>
                <c:pt idx="545">
                  <c:v>#N/A</c:v>
                </c:pt>
                <c:pt idx="546">
                  <c:v>#N/A</c:v>
                </c:pt>
                <c:pt idx="547">
                  <c:v>#N/A</c:v>
                </c:pt>
                <c:pt idx="548">
                  <c:v>#N/A</c:v>
                </c:pt>
                <c:pt idx="549">
                  <c:v>#N/A</c:v>
                </c:pt>
                <c:pt idx="550">
                  <c:v>#N/A</c:v>
                </c:pt>
                <c:pt idx="551">
                  <c:v>#N/A</c:v>
                </c:pt>
                <c:pt idx="552">
                  <c:v>#N/A</c:v>
                </c:pt>
                <c:pt idx="553">
                  <c:v>#N/A</c:v>
                </c:pt>
                <c:pt idx="554">
                  <c:v>#N/A</c:v>
                </c:pt>
                <c:pt idx="555">
                  <c:v>#N/A</c:v>
                </c:pt>
                <c:pt idx="556">
                  <c:v>#N/A</c:v>
                </c:pt>
                <c:pt idx="557">
                  <c:v>#N/A</c:v>
                </c:pt>
                <c:pt idx="558">
                  <c:v>#N/A</c:v>
                </c:pt>
                <c:pt idx="559">
                  <c:v>#N/A</c:v>
                </c:pt>
                <c:pt idx="560">
                  <c:v>#N/A</c:v>
                </c:pt>
                <c:pt idx="561">
                  <c:v>#N/A</c:v>
                </c:pt>
                <c:pt idx="562">
                  <c:v>#N/A</c:v>
                </c:pt>
                <c:pt idx="563">
                  <c:v>#N/A</c:v>
                </c:pt>
                <c:pt idx="564">
                  <c:v>#N/A</c:v>
                </c:pt>
                <c:pt idx="565">
                  <c:v>#N/A</c:v>
                </c:pt>
                <c:pt idx="566">
                  <c:v>#N/A</c:v>
                </c:pt>
                <c:pt idx="567">
                  <c:v>#N/A</c:v>
                </c:pt>
                <c:pt idx="568">
                  <c:v>#N/A</c:v>
                </c:pt>
                <c:pt idx="569">
                  <c:v>#N/A</c:v>
                </c:pt>
                <c:pt idx="570">
                  <c:v>#N/A</c:v>
                </c:pt>
                <c:pt idx="571">
                  <c:v>#N/A</c:v>
                </c:pt>
                <c:pt idx="572">
                  <c:v>#N/A</c:v>
                </c:pt>
                <c:pt idx="573">
                  <c:v>#N/A</c:v>
                </c:pt>
                <c:pt idx="574">
                  <c:v>#N/A</c:v>
                </c:pt>
                <c:pt idx="575">
                  <c:v>#N/A</c:v>
                </c:pt>
                <c:pt idx="576">
                  <c:v>#N/A</c:v>
                </c:pt>
                <c:pt idx="577">
                  <c:v>#N/A</c:v>
                </c:pt>
                <c:pt idx="578">
                  <c:v>#N/A</c:v>
                </c:pt>
                <c:pt idx="579">
                  <c:v>#N/A</c:v>
                </c:pt>
                <c:pt idx="580">
                  <c:v>#N/A</c:v>
                </c:pt>
                <c:pt idx="581">
                  <c:v>#N/A</c:v>
                </c:pt>
                <c:pt idx="582">
                  <c:v>#N/A</c:v>
                </c:pt>
                <c:pt idx="583">
                  <c:v>#N/A</c:v>
                </c:pt>
                <c:pt idx="584">
                  <c:v>#N/A</c:v>
                </c:pt>
                <c:pt idx="585">
                  <c:v>#N/A</c:v>
                </c:pt>
                <c:pt idx="586">
                  <c:v>#N/A</c:v>
                </c:pt>
                <c:pt idx="587">
                  <c:v>#N/A</c:v>
                </c:pt>
                <c:pt idx="588">
                  <c:v>#N/A</c:v>
                </c:pt>
                <c:pt idx="589">
                  <c:v>#N/A</c:v>
                </c:pt>
                <c:pt idx="590">
                  <c:v>#N/A</c:v>
                </c:pt>
                <c:pt idx="591">
                  <c:v>#N/A</c:v>
                </c:pt>
                <c:pt idx="592">
                  <c:v>#N/A</c:v>
                </c:pt>
                <c:pt idx="593">
                  <c:v>#N/A</c:v>
                </c:pt>
                <c:pt idx="594">
                  <c:v>#N/A</c:v>
                </c:pt>
                <c:pt idx="595">
                  <c:v>#N/A</c:v>
                </c:pt>
                <c:pt idx="596">
                  <c:v>#N/A</c:v>
                </c:pt>
                <c:pt idx="597">
                  <c:v>#N/A</c:v>
                </c:pt>
                <c:pt idx="598">
                  <c:v>#N/A</c:v>
                </c:pt>
                <c:pt idx="599">
                  <c:v>#N/A</c:v>
                </c:pt>
                <c:pt idx="600">
                  <c:v>#N/A</c:v>
                </c:pt>
                <c:pt idx="601">
                  <c:v>#N/A</c:v>
                </c:pt>
                <c:pt idx="602">
                  <c:v>#N/A</c:v>
                </c:pt>
                <c:pt idx="603">
                  <c:v>#N/A</c:v>
                </c:pt>
                <c:pt idx="604">
                  <c:v>#N/A</c:v>
                </c:pt>
                <c:pt idx="605">
                  <c:v>#N/A</c:v>
                </c:pt>
                <c:pt idx="606">
                  <c:v>#N/A</c:v>
                </c:pt>
                <c:pt idx="607">
                  <c:v>#N/A</c:v>
                </c:pt>
                <c:pt idx="608">
                  <c:v>#N/A</c:v>
                </c:pt>
                <c:pt idx="609">
                  <c:v>#N/A</c:v>
                </c:pt>
                <c:pt idx="610">
                  <c:v>#N/A</c:v>
                </c:pt>
                <c:pt idx="611">
                  <c:v>#N/A</c:v>
                </c:pt>
                <c:pt idx="612">
                  <c:v>#N/A</c:v>
                </c:pt>
                <c:pt idx="613">
                  <c:v>#N/A</c:v>
                </c:pt>
                <c:pt idx="614">
                  <c:v>#N/A</c:v>
                </c:pt>
                <c:pt idx="615">
                  <c:v>#N/A</c:v>
                </c:pt>
                <c:pt idx="616">
                  <c:v>#N/A</c:v>
                </c:pt>
                <c:pt idx="617">
                  <c:v>#N/A</c:v>
                </c:pt>
                <c:pt idx="618">
                  <c:v>#N/A</c:v>
                </c:pt>
                <c:pt idx="619">
                  <c:v>#N/A</c:v>
                </c:pt>
                <c:pt idx="620">
                  <c:v>#N/A</c:v>
                </c:pt>
                <c:pt idx="621">
                  <c:v>#N/A</c:v>
                </c:pt>
                <c:pt idx="622">
                  <c:v>#N/A</c:v>
                </c:pt>
                <c:pt idx="623">
                  <c:v>#N/A</c:v>
                </c:pt>
                <c:pt idx="624">
                  <c:v>#N/A</c:v>
                </c:pt>
                <c:pt idx="625">
                  <c:v>#N/A</c:v>
                </c:pt>
                <c:pt idx="626">
                  <c:v>#N/A</c:v>
                </c:pt>
                <c:pt idx="627">
                  <c:v>#N/A</c:v>
                </c:pt>
                <c:pt idx="628">
                  <c:v>#N/A</c:v>
                </c:pt>
                <c:pt idx="629">
                  <c:v>#N/A</c:v>
                </c:pt>
                <c:pt idx="630">
                  <c:v>#N/A</c:v>
                </c:pt>
                <c:pt idx="631">
                  <c:v>#N/A</c:v>
                </c:pt>
                <c:pt idx="632">
                  <c:v>#N/A</c:v>
                </c:pt>
                <c:pt idx="633">
                  <c:v>#N/A</c:v>
                </c:pt>
                <c:pt idx="634">
                  <c:v>#N/A</c:v>
                </c:pt>
                <c:pt idx="635">
                  <c:v>#N/A</c:v>
                </c:pt>
                <c:pt idx="636">
                  <c:v>#N/A</c:v>
                </c:pt>
                <c:pt idx="637">
                  <c:v>#N/A</c:v>
                </c:pt>
                <c:pt idx="638">
                  <c:v>#N/A</c:v>
                </c:pt>
                <c:pt idx="639">
                  <c:v>#N/A</c:v>
                </c:pt>
                <c:pt idx="640">
                  <c:v>#N/A</c:v>
                </c:pt>
                <c:pt idx="641">
                  <c:v>#N/A</c:v>
                </c:pt>
                <c:pt idx="642">
                  <c:v>#N/A</c:v>
                </c:pt>
                <c:pt idx="643">
                  <c:v>#N/A</c:v>
                </c:pt>
                <c:pt idx="644">
                  <c:v>#N/A</c:v>
                </c:pt>
                <c:pt idx="645">
                  <c:v>#N/A</c:v>
                </c:pt>
                <c:pt idx="646">
                  <c:v>#N/A</c:v>
                </c:pt>
                <c:pt idx="647">
                  <c:v>#N/A</c:v>
                </c:pt>
                <c:pt idx="648">
                  <c:v>#N/A</c:v>
                </c:pt>
                <c:pt idx="649">
                  <c:v>#N/A</c:v>
                </c:pt>
                <c:pt idx="650">
                  <c:v>#N/A</c:v>
                </c:pt>
                <c:pt idx="651">
                  <c:v>#N/A</c:v>
                </c:pt>
                <c:pt idx="652">
                  <c:v>#N/A</c:v>
                </c:pt>
                <c:pt idx="653">
                  <c:v>#N/A</c:v>
                </c:pt>
                <c:pt idx="654">
                  <c:v>#N/A</c:v>
                </c:pt>
                <c:pt idx="655">
                  <c:v>#N/A</c:v>
                </c:pt>
                <c:pt idx="656">
                  <c:v>#N/A</c:v>
                </c:pt>
                <c:pt idx="657">
                  <c:v>#N/A</c:v>
                </c:pt>
                <c:pt idx="658">
                  <c:v>#N/A</c:v>
                </c:pt>
                <c:pt idx="659">
                  <c:v>#N/A</c:v>
                </c:pt>
                <c:pt idx="660">
                  <c:v>#N/A</c:v>
                </c:pt>
                <c:pt idx="661">
                  <c:v>#N/A</c:v>
                </c:pt>
                <c:pt idx="662">
                  <c:v>#N/A</c:v>
                </c:pt>
                <c:pt idx="663">
                  <c:v>#N/A</c:v>
                </c:pt>
                <c:pt idx="664">
                  <c:v>#N/A</c:v>
                </c:pt>
                <c:pt idx="665">
                  <c:v>#N/A</c:v>
                </c:pt>
                <c:pt idx="666">
                  <c:v>#N/A</c:v>
                </c:pt>
                <c:pt idx="667">
                  <c:v>#N/A</c:v>
                </c:pt>
                <c:pt idx="668">
                  <c:v>#N/A</c:v>
                </c:pt>
                <c:pt idx="669">
                  <c:v>#N/A</c:v>
                </c:pt>
                <c:pt idx="670">
                  <c:v>#N/A</c:v>
                </c:pt>
                <c:pt idx="671">
                  <c:v>#N/A</c:v>
                </c:pt>
                <c:pt idx="672">
                  <c:v>#N/A</c:v>
                </c:pt>
                <c:pt idx="673">
                  <c:v>#N/A</c:v>
                </c:pt>
                <c:pt idx="674">
                  <c:v>#N/A</c:v>
                </c:pt>
                <c:pt idx="675">
                  <c:v>#N/A</c:v>
                </c:pt>
                <c:pt idx="676">
                  <c:v>#N/A</c:v>
                </c:pt>
                <c:pt idx="677">
                  <c:v>#N/A</c:v>
                </c:pt>
                <c:pt idx="678">
                  <c:v>#N/A</c:v>
                </c:pt>
                <c:pt idx="679">
                  <c:v>#N/A</c:v>
                </c:pt>
                <c:pt idx="680">
                  <c:v>#N/A</c:v>
                </c:pt>
                <c:pt idx="681">
                  <c:v>#N/A</c:v>
                </c:pt>
                <c:pt idx="682">
                  <c:v>#N/A</c:v>
                </c:pt>
                <c:pt idx="683">
                  <c:v>#N/A</c:v>
                </c:pt>
                <c:pt idx="684">
                  <c:v>#N/A</c:v>
                </c:pt>
                <c:pt idx="685">
                  <c:v>#N/A</c:v>
                </c:pt>
                <c:pt idx="686">
                  <c:v>#N/A</c:v>
                </c:pt>
                <c:pt idx="687">
                  <c:v>#N/A</c:v>
                </c:pt>
                <c:pt idx="688">
                  <c:v>#N/A</c:v>
                </c:pt>
                <c:pt idx="689">
                  <c:v>#N/A</c:v>
                </c:pt>
                <c:pt idx="690">
                  <c:v>#N/A</c:v>
                </c:pt>
                <c:pt idx="691">
                  <c:v>#N/A</c:v>
                </c:pt>
                <c:pt idx="692">
                  <c:v>#N/A</c:v>
                </c:pt>
                <c:pt idx="693">
                  <c:v>#N/A</c:v>
                </c:pt>
                <c:pt idx="694">
                  <c:v>#N/A</c:v>
                </c:pt>
                <c:pt idx="695">
                  <c:v>#N/A</c:v>
                </c:pt>
                <c:pt idx="696">
                  <c:v>#N/A</c:v>
                </c:pt>
                <c:pt idx="697">
                  <c:v>#N/A</c:v>
                </c:pt>
                <c:pt idx="698">
                  <c:v>#N/A</c:v>
                </c:pt>
                <c:pt idx="699">
                  <c:v>#N/A</c:v>
                </c:pt>
                <c:pt idx="700">
                  <c:v>#N/A</c:v>
                </c:pt>
                <c:pt idx="701">
                  <c:v>#N/A</c:v>
                </c:pt>
                <c:pt idx="702">
                  <c:v>#N/A</c:v>
                </c:pt>
                <c:pt idx="703">
                  <c:v>#N/A</c:v>
                </c:pt>
                <c:pt idx="704">
                  <c:v>#N/A</c:v>
                </c:pt>
                <c:pt idx="705">
                  <c:v>#N/A</c:v>
                </c:pt>
                <c:pt idx="706">
                  <c:v>#N/A</c:v>
                </c:pt>
                <c:pt idx="707">
                  <c:v>#N/A</c:v>
                </c:pt>
                <c:pt idx="708">
                  <c:v>#N/A</c:v>
                </c:pt>
                <c:pt idx="709">
                  <c:v>#N/A</c:v>
                </c:pt>
                <c:pt idx="710">
                  <c:v>#N/A</c:v>
                </c:pt>
                <c:pt idx="711">
                  <c:v>#N/A</c:v>
                </c:pt>
                <c:pt idx="712">
                  <c:v>#N/A</c:v>
                </c:pt>
                <c:pt idx="713">
                  <c:v>#N/A</c:v>
                </c:pt>
                <c:pt idx="714">
                  <c:v>#N/A</c:v>
                </c:pt>
                <c:pt idx="715">
                  <c:v>#N/A</c:v>
                </c:pt>
                <c:pt idx="716">
                  <c:v>#N/A</c:v>
                </c:pt>
                <c:pt idx="717">
                  <c:v>#N/A</c:v>
                </c:pt>
                <c:pt idx="718">
                  <c:v>#N/A</c:v>
                </c:pt>
                <c:pt idx="719">
                  <c:v>#N/A</c:v>
                </c:pt>
                <c:pt idx="720">
                  <c:v>#N/A</c:v>
                </c:pt>
                <c:pt idx="721">
                  <c:v>#N/A</c:v>
                </c:pt>
                <c:pt idx="722">
                  <c:v>#N/A</c:v>
                </c:pt>
                <c:pt idx="723">
                  <c:v>#N/A</c:v>
                </c:pt>
                <c:pt idx="724">
                  <c:v>#N/A</c:v>
                </c:pt>
                <c:pt idx="725">
                  <c:v>#N/A</c:v>
                </c:pt>
                <c:pt idx="726">
                  <c:v>#N/A</c:v>
                </c:pt>
                <c:pt idx="727">
                  <c:v>#N/A</c:v>
                </c:pt>
                <c:pt idx="728">
                  <c:v>#N/A</c:v>
                </c:pt>
                <c:pt idx="729">
                  <c:v>#N/A</c:v>
                </c:pt>
                <c:pt idx="730">
                  <c:v>#N/A</c:v>
                </c:pt>
                <c:pt idx="731">
                  <c:v>#N/A</c:v>
                </c:pt>
                <c:pt idx="732">
                  <c:v>#N/A</c:v>
                </c:pt>
                <c:pt idx="733">
                  <c:v>#N/A</c:v>
                </c:pt>
                <c:pt idx="734">
                  <c:v>#N/A</c:v>
                </c:pt>
                <c:pt idx="735">
                  <c:v>#N/A</c:v>
                </c:pt>
                <c:pt idx="736">
                  <c:v>#N/A</c:v>
                </c:pt>
                <c:pt idx="737">
                  <c:v>#N/A</c:v>
                </c:pt>
                <c:pt idx="738">
                  <c:v>#N/A</c:v>
                </c:pt>
                <c:pt idx="739">
                  <c:v>#N/A</c:v>
                </c:pt>
                <c:pt idx="740">
                  <c:v>#N/A</c:v>
                </c:pt>
                <c:pt idx="741">
                  <c:v>#N/A</c:v>
                </c:pt>
                <c:pt idx="742">
                  <c:v>#N/A</c:v>
                </c:pt>
                <c:pt idx="743">
                  <c:v>#N/A</c:v>
                </c:pt>
                <c:pt idx="744">
                  <c:v>#N/A</c:v>
                </c:pt>
                <c:pt idx="745">
                  <c:v>#N/A</c:v>
                </c:pt>
                <c:pt idx="746">
                  <c:v>#N/A</c:v>
                </c:pt>
                <c:pt idx="747">
                  <c:v>#N/A</c:v>
                </c:pt>
                <c:pt idx="748">
                  <c:v>#N/A</c:v>
                </c:pt>
                <c:pt idx="749">
                  <c:v>#N/A</c:v>
                </c:pt>
                <c:pt idx="750">
                  <c:v>#N/A</c:v>
                </c:pt>
                <c:pt idx="751">
                  <c:v>#N/A</c:v>
                </c:pt>
                <c:pt idx="752">
                  <c:v>#N/A</c:v>
                </c:pt>
                <c:pt idx="753">
                  <c:v>#N/A</c:v>
                </c:pt>
                <c:pt idx="754">
                  <c:v>#N/A</c:v>
                </c:pt>
                <c:pt idx="755">
                  <c:v>#N/A</c:v>
                </c:pt>
                <c:pt idx="756">
                  <c:v>#N/A</c:v>
                </c:pt>
                <c:pt idx="757">
                  <c:v>#N/A</c:v>
                </c:pt>
                <c:pt idx="758">
                  <c:v>#N/A</c:v>
                </c:pt>
                <c:pt idx="759">
                  <c:v>#N/A</c:v>
                </c:pt>
                <c:pt idx="760">
                  <c:v>#N/A</c:v>
                </c:pt>
                <c:pt idx="761">
                  <c:v>#N/A</c:v>
                </c:pt>
                <c:pt idx="762">
                  <c:v>#N/A</c:v>
                </c:pt>
                <c:pt idx="763">
                  <c:v>#N/A</c:v>
                </c:pt>
                <c:pt idx="764">
                  <c:v>#N/A</c:v>
                </c:pt>
                <c:pt idx="765">
                  <c:v>#N/A</c:v>
                </c:pt>
                <c:pt idx="766">
                  <c:v>#N/A</c:v>
                </c:pt>
                <c:pt idx="767">
                  <c:v>#N/A</c:v>
                </c:pt>
                <c:pt idx="768">
                  <c:v>#N/A</c:v>
                </c:pt>
                <c:pt idx="769">
                  <c:v>#N/A</c:v>
                </c:pt>
                <c:pt idx="770">
                  <c:v>#N/A</c:v>
                </c:pt>
                <c:pt idx="771">
                  <c:v>#N/A</c:v>
                </c:pt>
                <c:pt idx="772">
                  <c:v>#N/A</c:v>
                </c:pt>
                <c:pt idx="773">
                  <c:v>#N/A</c:v>
                </c:pt>
                <c:pt idx="774">
                  <c:v>#N/A</c:v>
                </c:pt>
                <c:pt idx="775">
                  <c:v>#N/A</c:v>
                </c:pt>
                <c:pt idx="776">
                  <c:v>#N/A</c:v>
                </c:pt>
                <c:pt idx="777">
                  <c:v>#N/A</c:v>
                </c:pt>
                <c:pt idx="778">
                  <c:v>#N/A</c:v>
                </c:pt>
                <c:pt idx="779">
                  <c:v>#N/A</c:v>
                </c:pt>
                <c:pt idx="780">
                  <c:v>#N/A</c:v>
                </c:pt>
                <c:pt idx="781">
                  <c:v>#N/A</c:v>
                </c:pt>
                <c:pt idx="782">
                  <c:v>#N/A</c:v>
                </c:pt>
                <c:pt idx="783">
                  <c:v>#N/A</c:v>
                </c:pt>
                <c:pt idx="784">
                  <c:v>#N/A</c:v>
                </c:pt>
                <c:pt idx="785">
                  <c:v>#N/A</c:v>
                </c:pt>
                <c:pt idx="786">
                  <c:v>#N/A</c:v>
                </c:pt>
                <c:pt idx="787">
                  <c:v>#N/A</c:v>
                </c:pt>
                <c:pt idx="788">
                  <c:v>#N/A</c:v>
                </c:pt>
                <c:pt idx="789">
                  <c:v>#N/A</c:v>
                </c:pt>
                <c:pt idx="790">
                  <c:v>#N/A</c:v>
                </c:pt>
                <c:pt idx="791">
                  <c:v>#N/A</c:v>
                </c:pt>
                <c:pt idx="792">
                  <c:v>#N/A</c:v>
                </c:pt>
                <c:pt idx="793">
                  <c:v>#N/A</c:v>
                </c:pt>
                <c:pt idx="794">
                  <c:v>#N/A</c:v>
                </c:pt>
                <c:pt idx="795">
                  <c:v>#N/A</c:v>
                </c:pt>
                <c:pt idx="796">
                  <c:v>#N/A</c:v>
                </c:pt>
                <c:pt idx="797">
                  <c:v>#N/A</c:v>
                </c:pt>
                <c:pt idx="798">
                  <c:v>#N/A</c:v>
                </c:pt>
                <c:pt idx="799">
                  <c:v>#N/A</c:v>
                </c:pt>
                <c:pt idx="800">
                  <c:v>#N/A</c:v>
                </c:pt>
                <c:pt idx="801">
                  <c:v>#N/A</c:v>
                </c:pt>
                <c:pt idx="802">
                  <c:v>#N/A</c:v>
                </c:pt>
                <c:pt idx="803">
                  <c:v>#N/A</c:v>
                </c:pt>
                <c:pt idx="804">
                  <c:v>#N/A</c:v>
                </c:pt>
                <c:pt idx="805">
                  <c:v>#N/A</c:v>
                </c:pt>
                <c:pt idx="806">
                  <c:v>#N/A</c:v>
                </c:pt>
                <c:pt idx="807">
                  <c:v>#N/A</c:v>
                </c:pt>
                <c:pt idx="808">
                  <c:v>#N/A</c:v>
                </c:pt>
                <c:pt idx="809">
                  <c:v>#N/A</c:v>
                </c:pt>
                <c:pt idx="810">
                  <c:v>#N/A</c:v>
                </c:pt>
                <c:pt idx="811">
                  <c:v>#N/A</c:v>
                </c:pt>
                <c:pt idx="812">
                  <c:v>#N/A</c:v>
                </c:pt>
                <c:pt idx="813">
                  <c:v>#N/A</c:v>
                </c:pt>
                <c:pt idx="814">
                  <c:v>#N/A</c:v>
                </c:pt>
                <c:pt idx="815">
                  <c:v>#N/A</c:v>
                </c:pt>
                <c:pt idx="816">
                  <c:v>#N/A</c:v>
                </c:pt>
                <c:pt idx="817">
                  <c:v>#N/A</c:v>
                </c:pt>
                <c:pt idx="818">
                  <c:v>#N/A</c:v>
                </c:pt>
                <c:pt idx="819">
                  <c:v>#N/A</c:v>
                </c:pt>
                <c:pt idx="820">
                  <c:v>#N/A</c:v>
                </c:pt>
                <c:pt idx="821">
                  <c:v>#N/A</c:v>
                </c:pt>
                <c:pt idx="822">
                  <c:v>#N/A</c:v>
                </c:pt>
                <c:pt idx="823">
                  <c:v>#N/A</c:v>
                </c:pt>
                <c:pt idx="824">
                  <c:v>#N/A</c:v>
                </c:pt>
                <c:pt idx="825">
                  <c:v>#N/A</c:v>
                </c:pt>
                <c:pt idx="826">
                  <c:v>#N/A</c:v>
                </c:pt>
                <c:pt idx="827">
                  <c:v>#N/A</c:v>
                </c:pt>
                <c:pt idx="828">
                  <c:v>#N/A</c:v>
                </c:pt>
                <c:pt idx="829">
                  <c:v>#N/A</c:v>
                </c:pt>
                <c:pt idx="830">
                  <c:v>#N/A</c:v>
                </c:pt>
                <c:pt idx="831">
                  <c:v>#N/A</c:v>
                </c:pt>
                <c:pt idx="832">
                  <c:v>#N/A</c:v>
                </c:pt>
                <c:pt idx="833">
                  <c:v>#N/A</c:v>
                </c:pt>
                <c:pt idx="834">
                  <c:v>#N/A</c:v>
                </c:pt>
                <c:pt idx="835">
                  <c:v>#N/A</c:v>
                </c:pt>
                <c:pt idx="836">
                  <c:v>#N/A</c:v>
                </c:pt>
                <c:pt idx="837">
                  <c:v>#N/A</c:v>
                </c:pt>
                <c:pt idx="838">
                  <c:v>#N/A</c:v>
                </c:pt>
                <c:pt idx="839">
                  <c:v>#N/A</c:v>
                </c:pt>
                <c:pt idx="840">
                  <c:v>#N/A</c:v>
                </c:pt>
                <c:pt idx="841">
                  <c:v>#N/A</c:v>
                </c:pt>
                <c:pt idx="842">
                  <c:v>#N/A</c:v>
                </c:pt>
                <c:pt idx="843">
                  <c:v>#N/A</c:v>
                </c:pt>
                <c:pt idx="844">
                  <c:v>#N/A</c:v>
                </c:pt>
                <c:pt idx="845">
                  <c:v>#N/A</c:v>
                </c:pt>
                <c:pt idx="846">
                  <c:v>#N/A</c:v>
                </c:pt>
                <c:pt idx="847">
                  <c:v>#N/A</c:v>
                </c:pt>
                <c:pt idx="848">
                  <c:v>#N/A</c:v>
                </c:pt>
                <c:pt idx="849">
                  <c:v>#N/A</c:v>
                </c:pt>
                <c:pt idx="850">
                  <c:v>#N/A</c:v>
                </c:pt>
                <c:pt idx="851">
                  <c:v>#N/A</c:v>
                </c:pt>
                <c:pt idx="852">
                  <c:v>#N/A</c:v>
                </c:pt>
                <c:pt idx="853">
                  <c:v>#N/A</c:v>
                </c:pt>
                <c:pt idx="854">
                  <c:v>#N/A</c:v>
                </c:pt>
                <c:pt idx="855">
                  <c:v>#N/A</c:v>
                </c:pt>
                <c:pt idx="856">
                  <c:v>#N/A</c:v>
                </c:pt>
                <c:pt idx="857">
                  <c:v>#N/A</c:v>
                </c:pt>
                <c:pt idx="858">
                  <c:v>#N/A</c:v>
                </c:pt>
                <c:pt idx="859">
                  <c:v>#N/A</c:v>
                </c:pt>
                <c:pt idx="860">
                  <c:v>#N/A</c:v>
                </c:pt>
                <c:pt idx="861">
                  <c:v>#N/A</c:v>
                </c:pt>
                <c:pt idx="862">
                  <c:v>#N/A</c:v>
                </c:pt>
                <c:pt idx="863">
                  <c:v>#N/A</c:v>
                </c:pt>
                <c:pt idx="864">
                  <c:v>#N/A</c:v>
                </c:pt>
                <c:pt idx="865">
                  <c:v>#N/A</c:v>
                </c:pt>
                <c:pt idx="866">
                  <c:v>#N/A</c:v>
                </c:pt>
                <c:pt idx="867">
                  <c:v>#N/A</c:v>
                </c:pt>
                <c:pt idx="868">
                  <c:v>#N/A</c:v>
                </c:pt>
                <c:pt idx="869">
                  <c:v>#N/A</c:v>
                </c:pt>
                <c:pt idx="870">
                  <c:v>#N/A</c:v>
                </c:pt>
                <c:pt idx="871">
                  <c:v>#N/A</c:v>
                </c:pt>
                <c:pt idx="872">
                  <c:v>#N/A</c:v>
                </c:pt>
                <c:pt idx="873">
                  <c:v>#N/A</c:v>
                </c:pt>
                <c:pt idx="874">
                  <c:v>#N/A</c:v>
                </c:pt>
                <c:pt idx="875">
                  <c:v>#N/A</c:v>
                </c:pt>
                <c:pt idx="876">
                  <c:v>#N/A</c:v>
                </c:pt>
                <c:pt idx="877">
                  <c:v>#N/A</c:v>
                </c:pt>
                <c:pt idx="878">
                  <c:v>#N/A</c:v>
                </c:pt>
                <c:pt idx="879">
                  <c:v>#N/A</c:v>
                </c:pt>
                <c:pt idx="880">
                  <c:v>#N/A</c:v>
                </c:pt>
                <c:pt idx="881">
                  <c:v>#N/A</c:v>
                </c:pt>
                <c:pt idx="882">
                  <c:v>#N/A</c:v>
                </c:pt>
                <c:pt idx="883">
                  <c:v>#N/A</c:v>
                </c:pt>
                <c:pt idx="884">
                  <c:v>#N/A</c:v>
                </c:pt>
                <c:pt idx="885">
                  <c:v>#N/A</c:v>
                </c:pt>
                <c:pt idx="886">
                  <c:v>#N/A</c:v>
                </c:pt>
                <c:pt idx="887">
                  <c:v>#N/A</c:v>
                </c:pt>
                <c:pt idx="888">
                  <c:v>#N/A</c:v>
                </c:pt>
                <c:pt idx="889">
                  <c:v>#N/A</c:v>
                </c:pt>
                <c:pt idx="890">
                  <c:v>#N/A</c:v>
                </c:pt>
                <c:pt idx="891">
                  <c:v>#N/A</c:v>
                </c:pt>
                <c:pt idx="892">
                  <c:v>#N/A</c:v>
                </c:pt>
                <c:pt idx="893">
                  <c:v>#N/A</c:v>
                </c:pt>
                <c:pt idx="894">
                  <c:v>#N/A</c:v>
                </c:pt>
                <c:pt idx="895">
                  <c:v>#N/A</c:v>
                </c:pt>
                <c:pt idx="896">
                  <c:v>#N/A</c:v>
                </c:pt>
                <c:pt idx="897">
                  <c:v>#N/A</c:v>
                </c:pt>
                <c:pt idx="898">
                  <c:v>#N/A</c:v>
                </c:pt>
                <c:pt idx="899">
                  <c:v>#N/A</c:v>
                </c:pt>
                <c:pt idx="900">
                  <c:v>#N/A</c:v>
                </c:pt>
                <c:pt idx="901">
                  <c:v>#N/A</c:v>
                </c:pt>
                <c:pt idx="902">
                  <c:v>#N/A</c:v>
                </c:pt>
                <c:pt idx="903">
                  <c:v>#N/A</c:v>
                </c:pt>
                <c:pt idx="904">
                  <c:v>#N/A</c:v>
                </c:pt>
                <c:pt idx="905">
                  <c:v>#N/A</c:v>
                </c:pt>
                <c:pt idx="906">
                  <c:v>#N/A</c:v>
                </c:pt>
                <c:pt idx="907">
                  <c:v>#N/A</c:v>
                </c:pt>
                <c:pt idx="908">
                  <c:v>#N/A</c:v>
                </c:pt>
                <c:pt idx="909">
                  <c:v>#N/A</c:v>
                </c:pt>
                <c:pt idx="910">
                  <c:v>#N/A</c:v>
                </c:pt>
                <c:pt idx="911">
                  <c:v>#N/A</c:v>
                </c:pt>
                <c:pt idx="912">
                  <c:v>#N/A</c:v>
                </c:pt>
                <c:pt idx="913">
                  <c:v>#N/A</c:v>
                </c:pt>
                <c:pt idx="914">
                  <c:v>#N/A</c:v>
                </c:pt>
                <c:pt idx="915">
                  <c:v>#N/A</c:v>
                </c:pt>
                <c:pt idx="916">
                  <c:v>#N/A</c:v>
                </c:pt>
                <c:pt idx="917">
                  <c:v>#N/A</c:v>
                </c:pt>
                <c:pt idx="918">
                  <c:v>#N/A</c:v>
                </c:pt>
                <c:pt idx="919">
                  <c:v>#N/A</c:v>
                </c:pt>
                <c:pt idx="920">
                  <c:v>#N/A</c:v>
                </c:pt>
                <c:pt idx="921">
                  <c:v>#N/A</c:v>
                </c:pt>
                <c:pt idx="922">
                  <c:v>#N/A</c:v>
                </c:pt>
                <c:pt idx="923">
                  <c:v>#N/A</c:v>
                </c:pt>
                <c:pt idx="924">
                  <c:v>#N/A</c:v>
                </c:pt>
                <c:pt idx="925">
                  <c:v>#N/A</c:v>
                </c:pt>
                <c:pt idx="926">
                  <c:v>#N/A</c:v>
                </c:pt>
                <c:pt idx="927">
                  <c:v>#N/A</c:v>
                </c:pt>
                <c:pt idx="928">
                  <c:v>#N/A</c:v>
                </c:pt>
                <c:pt idx="929">
                  <c:v>#N/A</c:v>
                </c:pt>
                <c:pt idx="930">
                  <c:v>#N/A</c:v>
                </c:pt>
                <c:pt idx="931">
                  <c:v>#N/A</c:v>
                </c:pt>
                <c:pt idx="932">
                  <c:v>#N/A</c:v>
                </c:pt>
                <c:pt idx="933">
                  <c:v>#N/A</c:v>
                </c:pt>
                <c:pt idx="934">
                  <c:v>#N/A</c:v>
                </c:pt>
                <c:pt idx="935">
                  <c:v>#N/A</c:v>
                </c:pt>
                <c:pt idx="936">
                  <c:v>#N/A</c:v>
                </c:pt>
                <c:pt idx="937">
                  <c:v>#N/A</c:v>
                </c:pt>
                <c:pt idx="938">
                  <c:v>#N/A</c:v>
                </c:pt>
                <c:pt idx="939">
                  <c:v>#N/A</c:v>
                </c:pt>
                <c:pt idx="940">
                  <c:v>#N/A</c:v>
                </c:pt>
                <c:pt idx="941">
                  <c:v>#N/A</c:v>
                </c:pt>
                <c:pt idx="942">
                  <c:v>#N/A</c:v>
                </c:pt>
                <c:pt idx="943">
                  <c:v>#N/A</c:v>
                </c:pt>
                <c:pt idx="944">
                  <c:v>#N/A</c:v>
                </c:pt>
                <c:pt idx="945">
                  <c:v>#N/A</c:v>
                </c:pt>
                <c:pt idx="946">
                  <c:v>#N/A</c:v>
                </c:pt>
                <c:pt idx="947">
                  <c:v>#N/A</c:v>
                </c:pt>
                <c:pt idx="948">
                  <c:v>#N/A</c:v>
                </c:pt>
                <c:pt idx="949">
                  <c:v>#N/A</c:v>
                </c:pt>
                <c:pt idx="950">
                  <c:v>#N/A</c:v>
                </c:pt>
                <c:pt idx="951">
                  <c:v>#N/A</c:v>
                </c:pt>
                <c:pt idx="952">
                  <c:v>#N/A</c:v>
                </c:pt>
                <c:pt idx="953">
                  <c:v>#N/A</c:v>
                </c:pt>
                <c:pt idx="954">
                  <c:v>#N/A</c:v>
                </c:pt>
                <c:pt idx="955">
                  <c:v>#N/A</c:v>
                </c:pt>
                <c:pt idx="956">
                  <c:v>#N/A</c:v>
                </c:pt>
                <c:pt idx="957">
                  <c:v>#N/A</c:v>
                </c:pt>
                <c:pt idx="958">
                  <c:v>#N/A</c:v>
                </c:pt>
                <c:pt idx="959">
                  <c:v>#N/A</c:v>
                </c:pt>
                <c:pt idx="960">
                  <c:v>#N/A</c:v>
                </c:pt>
                <c:pt idx="961">
                  <c:v>#N/A</c:v>
                </c:pt>
                <c:pt idx="962">
                  <c:v>#N/A</c:v>
                </c:pt>
                <c:pt idx="963">
                  <c:v>#N/A</c:v>
                </c:pt>
                <c:pt idx="964">
                  <c:v>#N/A</c:v>
                </c:pt>
                <c:pt idx="965">
                  <c:v>#N/A</c:v>
                </c:pt>
                <c:pt idx="966">
                  <c:v>#N/A</c:v>
                </c:pt>
                <c:pt idx="967">
                  <c:v>#N/A</c:v>
                </c:pt>
                <c:pt idx="968">
                  <c:v>#N/A</c:v>
                </c:pt>
                <c:pt idx="969">
                  <c:v>#N/A</c:v>
                </c:pt>
                <c:pt idx="970">
                  <c:v>#N/A</c:v>
                </c:pt>
                <c:pt idx="971">
                  <c:v>#N/A</c:v>
                </c:pt>
                <c:pt idx="972">
                  <c:v>#N/A</c:v>
                </c:pt>
                <c:pt idx="973">
                  <c:v>#N/A</c:v>
                </c:pt>
                <c:pt idx="974">
                  <c:v>#N/A</c:v>
                </c:pt>
                <c:pt idx="975">
                  <c:v>#N/A</c:v>
                </c:pt>
                <c:pt idx="976">
                  <c:v>#N/A</c:v>
                </c:pt>
                <c:pt idx="977">
                  <c:v>#N/A</c:v>
                </c:pt>
                <c:pt idx="978">
                  <c:v>#N/A</c:v>
                </c:pt>
                <c:pt idx="979">
                  <c:v>#N/A</c:v>
                </c:pt>
                <c:pt idx="980">
                  <c:v>#N/A</c:v>
                </c:pt>
                <c:pt idx="981">
                  <c:v>#N/A</c:v>
                </c:pt>
                <c:pt idx="982">
                  <c:v>#N/A</c:v>
                </c:pt>
                <c:pt idx="983">
                  <c:v>#N/A</c:v>
                </c:pt>
                <c:pt idx="984">
                  <c:v>#N/A</c:v>
                </c:pt>
                <c:pt idx="985">
                  <c:v>#N/A</c:v>
                </c:pt>
                <c:pt idx="986">
                  <c:v>#N/A</c:v>
                </c:pt>
                <c:pt idx="987">
                  <c:v>#N/A</c:v>
                </c:pt>
                <c:pt idx="988">
                  <c:v>#N/A</c:v>
                </c:pt>
                <c:pt idx="989">
                  <c:v>#N/A</c:v>
                </c:pt>
                <c:pt idx="990">
                  <c:v>#N/A</c:v>
                </c:pt>
                <c:pt idx="991">
                  <c:v>#N/A</c:v>
                </c:pt>
                <c:pt idx="992">
                  <c:v>#N/A</c:v>
                </c:pt>
                <c:pt idx="993">
                  <c:v>#N/A</c:v>
                </c:pt>
                <c:pt idx="994">
                  <c:v>#N/A</c:v>
                </c:pt>
                <c:pt idx="995">
                  <c:v>#N/A</c:v>
                </c:pt>
                <c:pt idx="996">
                  <c:v>#N/A</c:v>
                </c:pt>
                <c:pt idx="997">
                  <c:v>#N/A</c:v>
                </c:pt>
                <c:pt idx="998">
                  <c:v>#N/A</c:v>
                </c:pt>
                <c:pt idx="999">
                  <c:v>#N/A</c:v>
                </c:pt>
                <c:pt idx="1000">
                  <c:v>#N/A</c:v>
                </c:pt>
                <c:pt idx="1001">
                  <c:v>#N/A</c:v>
                </c:pt>
                <c:pt idx="1002">
                  <c:v>#N/A</c:v>
                </c:pt>
                <c:pt idx="1003">
                  <c:v>#N/A</c:v>
                </c:pt>
                <c:pt idx="1004">
                  <c:v>#N/A</c:v>
                </c:pt>
                <c:pt idx="1005">
                  <c:v>#N/A</c:v>
                </c:pt>
                <c:pt idx="1006">
                  <c:v>#N/A</c:v>
                </c:pt>
                <c:pt idx="1007">
                  <c:v>#N/A</c:v>
                </c:pt>
                <c:pt idx="1008">
                  <c:v>#N/A</c:v>
                </c:pt>
                <c:pt idx="1009">
                  <c:v>#N/A</c:v>
                </c:pt>
                <c:pt idx="1010">
                  <c:v>#N/A</c:v>
                </c:pt>
                <c:pt idx="1011">
                  <c:v>#N/A</c:v>
                </c:pt>
                <c:pt idx="1012">
                  <c:v>#N/A</c:v>
                </c:pt>
                <c:pt idx="1013">
                  <c:v>#N/A</c:v>
                </c:pt>
                <c:pt idx="1014">
                  <c:v>#N/A</c:v>
                </c:pt>
                <c:pt idx="1015">
                  <c:v>#N/A</c:v>
                </c:pt>
                <c:pt idx="1016">
                  <c:v>#N/A</c:v>
                </c:pt>
                <c:pt idx="1017">
                  <c:v>#N/A</c:v>
                </c:pt>
                <c:pt idx="1018">
                  <c:v>#N/A</c:v>
                </c:pt>
                <c:pt idx="1019">
                  <c:v>#N/A</c:v>
                </c:pt>
                <c:pt idx="1020">
                  <c:v>#N/A</c:v>
                </c:pt>
                <c:pt idx="1021">
                  <c:v>#N/A</c:v>
                </c:pt>
                <c:pt idx="1022">
                  <c:v>#N/A</c:v>
                </c:pt>
                <c:pt idx="1023">
                  <c:v>#N/A</c:v>
                </c:pt>
                <c:pt idx="1024">
                  <c:v>#N/A</c:v>
                </c:pt>
                <c:pt idx="1025">
                  <c:v>#N/A</c:v>
                </c:pt>
                <c:pt idx="1026">
                  <c:v>#N/A</c:v>
                </c:pt>
                <c:pt idx="1027">
                  <c:v>#N/A</c:v>
                </c:pt>
                <c:pt idx="1028">
                  <c:v>#N/A</c:v>
                </c:pt>
                <c:pt idx="1029">
                  <c:v>#N/A</c:v>
                </c:pt>
                <c:pt idx="1030">
                  <c:v>#N/A</c:v>
                </c:pt>
                <c:pt idx="1031">
                  <c:v>#N/A</c:v>
                </c:pt>
                <c:pt idx="1032">
                  <c:v>#N/A</c:v>
                </c:pt>
                <c:pt idx="1033">
                  <c:v>#N/A</c:v>
                </c:pt>
                <c:pt idx="1034">
                  <c:v>#N/A</c:v>
                </c:pt>
                <c:pt idx="1035">
                  <c:v>#N/A</c:v>
                </c:pt>
                <c:pt idx="1036">
                  <c:v>#N/A</c:v>
                </c:pt>
                <c:pt idx="1037">
                  <c:v>#N/A</c:v>
                </c:pt>
                <c:pt idx="1038">
                  <c:v>#N/A</c:v>
                </c:pt>
                <c:pt idx="1039">
                  <c:v>#N/A</c:v>
                </c:pt>
                <c:pt idx="1040">
                  <c:v>#N/A</c:v>
                </c:pt>
                <c:pt idx="1041">
                  <c:v>#N/A</c:v>
                </c:pt>
                <c:pt idx="1042">
                  <c:v>#N/A</c:v>
                </c:pt>
                <c:pt idx="1043">
                  <c:v>#N/A</c:v>
                </c:pt>
                <c:pt idx="1044">
                  <c:v>#N/A</c:v>
                </c:pt>
                <c:pt idx="1045">
                  <c:v>#N/A</c:v>
                </c:pt>
                <c:pt idx="1046">
                  <c:v>#N/A</c:v>
                </c:pt>
                <c:pt idx="1047">
                  <c:v>#N/A</c:v>
                </c:pt>
                <c:pt idx="1048">
                  <c:v>#N/A</c:v>
                </c:pt>
                <c:pt idx="1049">
                  <c:v>#N/A</c:v>
                </c:pt>
                <c:pt idx="1050">
                  <c:v>#N/A</c:v>
                </c:pt>
                <c:pt idx="1051">
                  <c:v>#N/A</c:v>
                </c:pt>
                <c:pt idx="1052">
                  <c:v>#N/A</c:v>
                </c:pt>
                <c:pt idx="1053">
                  <c:v>#N/A</c:v>
                </c:pt>
                <c:pt idx="1054">
                  <c:v>#N/A</c:v>
                </c:pt>
                <c:pt idx="1055">
                  <c:v>#N/A</c:v>
                </c:pt>
                <c:pt idx="1056">
                  <c:v>#N/A</c:v>
                </c:pt>
                <c:pt idx="1057">
                  <c:v>#N/A</c:v>
                </c:pt>
                <c:pt idx="1058">
                  <c:v>#N/A</c:v>
                </c:pt>
                <c:pt idx="1059">
                  <c:v>#N/A</c:v>
                </c:pt>
                <c:pt idx="1060">
                  <c:v>#N/A</c:v>
                </c:pt>
                <c:pt idx="1061">
                  <c:v>#N/A</c:v>
                </c:pt>
                <c:pt idx="1062">
                  <c:v>#N/A</c:v>
                </c:pt>
                <c:pt idx="1063">
                  <c:v>#N/A</c:v>
                </c:pt>
                <c:pt idx="1064">
                  <c:v>#N/A</c:v>
                </c:pt>
                <c:pt idx="1065">
                  <c:v>#N/A</c:v>
                </c:pt>
                <c:pt idx="1066">
                  <c:v>#N/A</c:v>
                </c:pt>
                <c:pt idx="1067">
                  <c:v>#N/A</c:v>
                </c:pt>
                <c:pt idx="1068">
                  <c:v>#N/A</c:v>
                </c:pt>
                <c:pt idx="1069">
                  <c:v>#N/A</c:v>
                </c:pt>
                <c:pt idx="1070">
                  <c:v>#N/A</c:v>
                </c:pt>
                <c:pt idx="1071">
                  <c:v>#N/A</c:v>
                </c:pt>
                <c:pt idx="1072">
                  <c:v>#N/A</c:v>
                </c:pt>
                <c:pt idx="1073">
                  <c:v>#N/A</c:v>
                </c:pt>
                <c:pt idx="1074">
                  <c:v>#N/A</c:v>
                </c:pt>
                <c:pt idx="1075">
                  <c:v>#N/A</c:v>
                </c:pt>
                <c:pt idx="1076">
                  <c:v>#N/A</c:v>
                </c:pt>
                <c:pt idx="1077">
                  <c:v>#N/A</c:v>
                </c:pt>
                <c:pt idx="1078">
                  <c:v>#N/A</c:v>
                </c:pt>
                <c:pt idx="1079">
                  <c:v>#N/A</c:v>
                </c:pt>
                <c:pt idx="1080">
                  <c:v>#N/A</c:v>
                </c:pt>
                <c:pt idx="1081">
                  <c:v>#N/A</c:v>
                </c:pt>
                <c:pt idx="1082">
                  <c:v>#N/A</c:v>
                </c:pt>
                <c:pt idx="1083">
                  <c:v>#N/A</c:v>
                </c:pt>
                <c:pt idx="1084">
                  <c:v>#N/A</c:v>
                </c:pt>
                <c:pt idx="1085">
                  <c:v>#N/A</c:v>
                </c:pt>
                <c:pt idx="1086">
                  <c:v>#N/A</c:v>
                </c:pt>
                <c:pt idx="1087">
                  <c:v>#N/A</c:v>
                </c:pt>
                <c:pt idx="1088">
                  <c:v>#N/A</c:v>
                </c:pt>
                <c:pt idx="1089">
                  <c:v>#N/A</c:v>
                </c:pt>
                <c:pt idx="1090">
                  <c:v>#N/A</c:v>
                </c:pt>
                <c:pt idx="1091">
                  <c:v>#N/A</c:v>
                </c:pt>
                <c:pt idx="1092">
                  <c:v>#N/A</c:v>
                </c:pt>
                <c:pt idx="1093">
                  <c:v>#N/A</c:v>
                </c:pt>
                <c:pt idx="1094">
                  <c:v>#N/A</c:v>
                </c:pt>
                <c:pt idx="1095">
                  <c:v>#N/A</c:v>
                </c:pt>
                <c:pt idx="1096">
                  <c:v>#N/A</c:v>
                </c:pt>
                <c:pt idx="1097">
                  <c:v>#N/A</c:v>
                </c:pt>
                <c:pt idx="1098">
                  <c:v>#N/A</c:v>
                </c:pt>
                <c:pt idx="1099">
                  <c:v>#N/A</c:v>
                </c:pt>
                <c:pt idx="1100">
                  <c:v>#N/A</c:v>
                </c:pt>
                <c:pt idx="1101">
                  <c:v>#N/A</c:v>
                </c:pt>
                <c:pt idx="1102">
                  <c:v>#N/A</c:v>
                </c:pt>
                <c:pt idx="1103">
                  <c:v>#N/A</c:v>
                </c:pt>
                <c:pt idx="1104">
                  <c:v>#N/A</c:v>
                </c:pt>
                <c:pt idx="1105">
                  <c:v>#N/A</c:v>
                </c:pt>
                <c:pt idx="1106">
                  <c:v>#N/A</c:v>
                </c:pt>
                <c:pt idx="1107">
                  <c:v>#N/A</c:v>
                </c:pt>
                <c:pt idx="1108">
                  <c:v>#N/A</c:v>
                </c:pt>
                <c:pt idx="1109">
                  <c:v>#N/A</c:v>
                </c:pt>
                <c:pt idx="1110">
                  <c:v>#N/A</c:v>
                </c:pt>
                <c:pt idx="1111">
                  <c:v>#N/A</c:v>
                </c:pt>
                <c:pt idx="1112">
                  <c:v>#N/A</c:v>
                </c:pt>
                <c:pt idx="1113">
                  <c:v>#N/A</c:v>
                </c:pt>
                <c:pt idx="1114">
                  <c:v>#N/A</c:v>
                </c:pt>
                <c:pt idx="1115">
                  <c:v>#N/A</c:v>
                </c:pt>
                <c:pt idx="1116">
                  <c:v>#N/A</c:v>
                </c:pt>
                <c:pt idx="1117">
                  <c:v>#N/A</c:v>
                </c:pt>
                <c:pt idx="1118">
                  <c:v>#N/A</c:v>
                </c:pt>
                <c:pt idx="1119">
                  <c:v>#N/A</c:v>
                </c:pt>
                <c:pt idx="1120">
                  <c:v>#N/A</c:v>
                </c:pt>
                <c:pt idx="1121">
                  <c:v>#N/A</c:v>
                </c:pt>
                <c:pt idx="1122">
                  <c:v>#N/A</c:v>
                </c:pt>
                <c:pt idx="1123">
                  <c:v>#N/A</c:v>
                </c:pt>
                <c:pt idx="1124">
                  <c:v>#N/A</c:v>
                </c:pt>
                <c:pt idx="1125">
                  <c:v>#N/A</c:v>
                </c:pt>
                <c:pt idx="1126">
                  <c:v>#N/A</c:v>
                </c:pt>
                <c:pt idx="1127">
                  <c:v>#N/A</c:v>
                </c:pt>
                <c:pt idx="1128">
                  <c:v>#N/A</c:v>
                </c:pt>
                <c:pt idx="1129">
                  <c:v>#N/A</c:v>
                </c:pt>
                <c:pt idx="1130">
                  <c:v>#N/A</c:v>
                </c:pt>
                <c:pt idx="1131">
                  <c:v>#N/A</c:v>
                </c:pt>
                <c:pt idx="1132">
                  <c:v>#N/A</c:v>
                </c:pt>
                <c:pt idx="1133">
                  <c:v>#N/A</c:v>
                </c:pt>
                <c:pt idx="1134">
                  <c:v>#N/A</c:v>
                </c:pt>
                <c:pt idx="1135">
                  <c:v>#N/A</c:v>
                </c:pt>
                <c:pt idx="1136">
                  <c:v>#N/A</c:v>
                </c:pt>
                <c:pt idx="1137">
                  <c:v>#N/A</c:v>
                </c:pt>
                <c:pt idx="1138">
                  <c:v>#N/A</c:v>
                </c:pt>
                <c:pt idx="1139">
                  <c:v>#N/A</c:v>
                </c:pt>
                <c:pt idx="1140">
                  <c:v>#N/A</c:v>
                </c:pt>
                <c:pt idx="1141">
                  <c:v>#N/A</c:v>
                </c:pt>
                <c:pt idx="1142">
                  <c:v>#N/A</c:v>
                </c:pt>
                <c:pt idx="1143">
                  <c:v>#N/A</c:v>
                </c:pt>
                <c:pt idx="1144">
                  <c:v>#N/A</c:v>
                </c:pt>
                <c:pt idx="1145">
                  <c:v>#N/A</c:v>
                </c:pt>
                <c:pt idx="1146">
                  <c:v>#N/A</c:v>
                </c:pt>
                <c:pt idx="1147">
                  <c:v>#N/A</c:v>
                </c:pt>
                <c:pt idx="1148">
                  <c:v>#N/A</c:v>
                </c:pt>
                <c:pt idx="1149">
                  <c:v>#N/A</c:v>
                </c:pt>
                <c:pt idx="1150">
                  <c:v>#N/A</c:v>
                </c:pt>
                <c:pt idx="1151">
                  <c:v>#N/A</c:v>
                </c:pt>
                <c:pt idx="1152">
                  <c:v>#N/A</c:v>
                </c:pt>
                <c:pt idx="1153">
                  <c:v>#N/A</c:v>
                </c:pt>
                <c:pt idx="1154">
                  <c:v>#N/A</c:v>
                </c:pt>
                <c:pt idx="1155">
                  <c:v>#N/A</c:v>
                </c:pt>
                <c:pt idx="1156">
                  <c:v>#N/A</c:v>
                </c:pt>
                <c:pt idx="1157">
                  <c:v>#N/A</c:v>
                </c:pt>
                <c:pt idx="1158">
                  <c:v>#N/A</c:v>
                </c:pt>
                <c:pt idx="1159">
                  <c:v>#N/A</c:v>
                </c:pt>
                <c:pt idx="1160">
                  <c:v>#N/A</c:v>
                </c:pt>
                <c:pt idx="1161">
                  <c:v>#N/A</c:v>
                </c:pt>
                <c:pt idx="1162">
                  <c:v>#N/A</c:v>
                </c:pt>
                <c:pt idx="1163">
                  <c:v>#N/A</c:v>
                </c:pt>
                <c:pt idx="1164">
                  <c:v>#N/A</c:v>
                </c:pt>
                <c:pt idx="1165">
                  <c:v>#N/A</c:v>
                </c:pt>
                <c:pt idx="1166">
                  <c:v>#N/A</c:v>
                </c:pt>
                <c:pt idx="1167">
                  <c:v>#N/A</c:v>
                </c:pt>
                <c:pt idx="1168">
                  <c:v>#N/A</c:v>
                </c:pt>
                <c:pt idx="1169">
                  <c:v>#N/A</c:v>
                </c:pt>
                <c:pt idx="1170">
                  <c:v>#N/A</c:v>
                </c:pt>
                <c:pt idx="1171">
                  <c:v>#N/A</c:v>
                </c:pt>
                <c:pt idx="1172">
                  <c:v>#N/A</c:v>
                </c:pt>
                <c:pt idx="1173">
                  <c:v>#N/A</c:v>
                </c:pt>
                <c:pt idx="1174">
                  <c:v>#N/A</c:v>
                </c:pt>
                <c:pt idx="1175">
                  <c:v>#N/A</c:v>
                </c:pt>
                <c:pt idx="1176">
                  <c:v>#N/A</c:v>
                </c:pt>
                <c:pt idx="1177">
                  <c:v>#N/A</c:v>
                </c:pt>
                <c:pt idx="1178">
                  <c:v>#N/A</c:v>
                </c:pt>
                <c:pt idx="1179">
                  <c:v>#N/A</c:v>
                </c:pt>
                <c:pt idx="1180">
                  <c:v>#N/A</c:v>
                </c:pt>
                <c:pt idx="1181">
                  <c:v>#N/A</c:v>
                </c:pt>
                <c:pt idx="1182">
                  <c:v>#N/A</c:v>
                </c:pt>
                <c:pt idx="1183">
                  <c:v>#N/A</c:v>
                </c:pt>
                <c:pt idx="1184">
                  <c:v>#N/A</c:v>
                </c:pt>
                <c:pt idx="1185">
                  <c:v>#N/A</c:v>
                </c:pt>
                <c:pt idx="1186">
                  <c:v>#N/A</c:v>
                </c:pt>
                <c:pt idx="1187">
                  <c:v>#N/A</c:v>
                </c:pt>
                <c:pt idx="1188">
                  <c:v>#N/A</c:v>
                </c:pt>
                <c:pt idx="1189">
                  <c:v>#N/A</c:v>
                </c:pt>
                <c:pt idx="1190">
                  <c:v>#N/A</c:v>
                </c:pt>
                <c:pt idx="1191">
                  <c:v>#N/A</c:v>
                </c:pt>
                <c:pt idx="1192">
                  <c:v>#N/A</c:v>
                </c:pt>
                <c:pt idx="1193">
                  <c:v>#N/A</c:v>
                </c:pt>
                <c:pt idx="1194">
                  <c:v>#N/A</c:v>
                </c:pt>
                <c:pt idx="1195">
                  <c:v>#N/A</c:v>
                </c:pt>
                <c:pt idx="1196">
                  <c:v>#N/A</c:v>
                </c:pt>
                <c:pt idx="1197">
                  <c:v>#N/A</c:v>
                </c:pt>
                <c:pt idx="1198">
                  <c:v>#N/A</c:v>
                </c:pt>
                <c:pt idx="1199">
                  <c:v>#N/A</c:v>
                </c:pt>
                <c:pt idx="1200">
                  <c:v>#N/A</c:v>
                </c:pt>
                <c:pt idx="1201">
                  <c:v>#N/A</c:v>
                </c:pt>
                <c:pt idx="1202">
                  <c:v>#N/A</c:v>
                </c:pt>
                <c:pt idx="1203">
                  <c:v>#N/A</c:v>
                </c:pt>
                <c:pt idx="1204">
                  <c:v>#N/A</c:v>
                </c:pt>
                <c:pt idx="1205">
                  <c:v>#N/A</c:v>
                </c:pt>
                <c:pt idx="1206">
                  <c:v>#N/A</c:v>
                </c:pt>
                <c:pt idx="1207">
                  <c:v>#N/A</c:v>
                </c:pt>
                <c:pt idx="1208">
                  <c:v>#N/A</c:v>
                </c:pt>
                <c:pt idx="1209">
                  <c:v>#N/A</c:v>
                </c:pt>
                <c:pt idx="1210">
                  <c:v>#N/A</c:v>
                </c:pt>
                <c:pt idx="1211">
                  <c:v>#N/A</c:v>
                </c:pt>
                <c:pt idx="1212">
                  <c:v>#N/A</c:v>
                </c:pt>
                <c:pt idx="1213">
                  <c:v>#N/A</c:v>
                </c:pt>
                <c:pt idx="1214">
                  <c:v>#N/A</c:v>
                </c:pt>
                <c:pt idx="1215">
                  <c:v>#N/A</c:v>
                </c:pt>
                <c:pt idx="1216">
                  <c:v>#N/A</c:v>
                </c:pt>
                <c:pt idx="1217">
                  <c:v>#N/A</c:v>
                </c:pt>
                <c:pt idx="1218">
                  <c:v>#N/A</c:v>
                </c:pt>
                <c:pt idx="1219">
                  <c:v>#N/A</c:v>
                </c:pt>
                <c:pt idx="1220">
                  <c:v>#N/A</c:v>
                </c:pt>
                <c:pt idx="1221">
                  <c:v>#N/A</c:v>
                </c:pt>
                <c:pt idx="1222">
                  <c:v>#N/A</c:v>
                </c:pt>
                <c:pt idx="1223">
                  <c:v>#N/A</c:v>
                </c:pt>
                <c:pt idx="1224">
                  <c:v>#N/A</c:v>
                </c:pt>
                <c:pt idx="1225">
                  <c:v>#N/A</c:v>
                </c:pt>
                <c:pt idx="1226">
                  <c:v>#N/A</c:v>
                </c:pt>
                <c:pt idx="1227">
                  <c:v>#N/A</c:v>
                </c:pt>
                <c:pt idx="1228">
                  <c:v>#N/A</c:v>
                </c:pt>
                <c:pt idx="1229">
                  <c:v>#N/A</c:v>
                </c:pt>
                <c:pt idx="1230">
                  <c:v>#N/A</c:v>
                </c:pt>
                <c:pt idx="1231">
                  <c:v>#N/A</c:v>
                </c:pt>
                <c:pt idx="1232">
                  <c:v>#N/A</c:v>
                </c:pt>
                <c:pt idx="1233">
                  <c:v>#N/A</c:v>
                </c:pt>
                <c:pt idx="1234">
                  <c:v>#N/A</c:v>
                </c:pt>
                <c:pt idx="1235">
                  <c:v>#N/A</c:v>
                </c:pt>
                <c:pt idx="1236">
                  <c:v>#N/A</c:v>
                </c:pt>
                <c:pt idx="1237">
                  <c:v>#N/A</c:v>
                </c:pt>
                <c:pt idx="1238">
                  <c:v>#N/A</c:v>
                </c:pt>
                <c:pt idx="1239">
                  <c:v>#N/A</c:v>
                </c:pt>
                <c:pt idx="1240">
                  <c:v>#N/A</c:v>
                </c:pt>
                <c:pt idx="1241">
                  <c:v>#N/A</c:v>
                </c:pt>
                <c:pt idx="1242">
                  <c:v>#N/A</c:v>
                </c:pt>
                <c:pt idx="1243">
                  <c:v>#N/A</c:v>
                </c:pt>
                <c:pt idx="1244">
                  <c:v>#N/A</c:v>
                </c:pt>
                <c:pt idx="1245">
                  <c:v>#N/A</c:v>
                </c:pt>
                <c:pt idx="1246">
                  <c:v>#N/A</c:v>
                </c:pt>
                <c:pt idx="1247">
                  <c:v>#N/A</c:v>
                </c:pt>
                <c:pt idx="1248">
                  <c:v>#N/A</c:v>
                </c:pt>
                <c:pt idx="1249">
                  <c:v>#N/A</c:v>
                </c:pt>
                <c:pt idx="1250">
                  <c:v>#N/A</c:v>
                </c:pt>
                <c:pt idx="1251">
                  <c:v>#N/A</c:v>
                </c:pt>
                <c:pt idx="1252">
                  <c:v>#N/A</c:v>
                </c:pt>
                <c:pt idx="1253">
                  <c:v>#N/A</c:v>
                </c:pt>
                <c:pt idx="1254">
                  <c:v>#N/A</c:v>
                </c:pt>
                <c:pt idx="1255">
                  <c:v>#N/A</c:v>
                </c:pt>
                <c:pt idx="1256">
                  <c:v>#N/A</c:v>
                </c:pt>
                <c:pt idx="1257">
                  <c:v>#N/A</c:v>
                </c:pt>
                <c:pt idx="1258">
                  <c:v>#N/A</c:v>
                </c:pt>
                <c:pt idx="1259">
                  <c:v>#N/A</c:v>
                </c:pt>
                <c:pt idx="1260">
                  <c:v>#N/A</c:v>
                </c:pt>
                <c:pt idx="1261">
                  <c:v>#N/A</c:v>
                </c:pt>
                <c:pt idx="1262">
                  <c:v>#N/A</c:v>
                </c:pt>
                <c:pt idx="1263">
                  <c:v>#N/A</c:v>
                </c:pt>
                <c:pt idx="1264">
                  <c:v>#N/A</c:v>
                </c:pt>
                <c:pt idx="1265">
                  <c:v>#N/A</c:v>
                </c:pt>
                <c:pt idx="1266">
                  <c:v>#N/A</c:v>
                </c:pt>
                <c:pt idx="1267">
                  <c:v>#N/A</c:v>
                </c:pt>
                <c:pt idx="1268">
                  <c:v>#N/A</c:v>
                </c:pt>
                <c:pt idx="1269">
                  <c:v>#N/A</c:v>
                </c:pt>
                <c:pt idx="1270">
                  <c:v>#N/A</c:v>
                </c:pt>
                <c:pt idx="1271">
                  <c:v>#N/A</c:v>
                </c:pt>
                <c:pt idx="1272">
                  <c:v>#N/A</c:v>
                </c:pt>
                <c:pt idx="1273">
                  <c:v>#N/A</c:v>
                </c:pt>
                <c:pt idx="1274">
                  <c:v>#N/A</c:v>
                </c:pt>
                <c:pt idx="1275">
                  <c:v>#N/A</c:v>
                </c:pt>
                <c:pt idx="1276">
                  <c:v>#N/A</c:v>
                </c:pt>
                <c:pt idx="1277">
                  <c:v>#N/A</c:v>
                </c:pt>
                <c:pt idx="1278">
                  <c:v>#N/A</c:v>
                </c:pt>
                <c:pt idx="1279">
                  <c:v>#N/A</c:v>
                </c:pt>
                <c:pt idx="1280">
                  <c:v>#N/A</c:v>
                </c:pt>
                <c:pt idx="1281">
                  <c:v>#N/A</c:v>
                </c:pt>
                <c:pt idx="1282">
                  <c:v>#N/A</c:v>
                </c:pt>
                <c:pt idx="1283">
                  <c:v>#N/A</c:v>
                </c:pt>
                <c:pt idx="1284">
                  <c:v>#N/A</c:v>
                </c:pt>
                <c:pt idx="1285">
                  <c:v>#N/A</c:v>
                </c:pt>
                <c:pt idx="1286">
                  <c:v>#N/A</c:v>
                </c:pt>
                <c:pt idx="1287">
                  <c:v>#N/A</c:v>
                </c:pt>
                <c:pt idx="1288">
                  <c:v>#N/A</c:v>
                </c:pt>
                <c:pt idx="1289">
                  <c:v>#N/A</c:v>
                </c:pt>
                <c:pt idx="1290">
                  <c:v>#N/A</c:v>
                </c:pt>
                <c:pt idx="1291">
                  <c:v>#N/A</c:v>
                </c:pt>
                <c:pt idx="1292">
                  <c:v>#N/A</c:v>
                </c:pt>
                <c:pt idx="1293">
                  <c:v>#N/A</c:v>
                </c:pt>
                <c:pt idx="1294">
                  <c:v>#N/A</c:v>
                </c:pt>
                <c:pt idx="1295">
                  <c:v>#N/A</c:v>
                </c:pt>
                <c:pt idx="1296">
                  <c:v>#N/A</c:v>
                </c:pt>
                <c:pt idx="1297">
                  <c:v>#N/A</c:v>
                </c:pt>
                <c:pt idx="1298">
                  <c:v>#N/A</c:v>
                </c:pt>
                <c:pt idx="1299">
                  <c:v>#N/A</c:v>
                </c:pt>
                <c:pt idx="1300">
                  <c:v>#N/A</c:v>
                </c:pt>
                <c:pt idx="1301">
                  <c:v>#N/A</c:v>
                </c:pt>
                <c:pt idx="1302">
                  <c:v>#N/A</c:v>
                </c:pt>
                <c:pt idx="1303">
                  <c:v>#N/A</c:v>
                </c:pt>
                <c:pt idx="1304">
                  <c:v>#N/A</c:v>
                </c:pt>
                <c:pt idx="1305">
                  <c:v>#N/A</c:v>
                </c:pt>
                <c:pt idx="1306">
                  <c:v>#N/A</c:v>
                </c:pt>
                <c:pt idx="1307">
                  <c:v>#N/A</c:v>
                </c:pt>
                <c:pt idx="1308">
                  <c:v>#N/A</c:v>
                </c:pt>
                <c:pt idx="1309">
                  <c:v>#N/A</c:v>
                </c:pt>
                <c:pt idx="1310">
                  <c:v>#N/A</c:v>
                </c:pt>
                <c:pt idx="1311">
                  <c:v>#N/A</c:v>
                </c:pt>
                <c:pt idx="1312">
                  <c:v>#N/A</c:v>
                </c:pt>
                <c:pt idx="1313">
                  <c:v>#N/A</c:v>
                </c:pt>
                <c:pt idx="1314">
                  <c:v>#N/A</c:v>
                </c:pt>
                <c:pt idx="1315">
                  <c:v>#N/A</c:v>
                </c:pt>
                <c:pt idx="1316">
                  <c:v>#N/A</c:v>
                </c:pt>
                <c:pt idx="1317">
                  <c:v>#N/A</c:v>
                </c:pt>
                <c:pt idx="1318">
                  <c:v>#N/A</c:v>
                </c:pt>
                <c:pt idx="1319">
                  <c:v>#N/A</c:v>
                </c:pt>
                <c:pt idx="1320">
                  <c:v>#N/A</c:v>
                </c:pt>
                <c:pt idx="1321">
                  <c:v>#N/A</c:v>
                </c:pt>
                <c:pt idx="1322">
                  <c:v>#N/A</c:v>
                </c:pt>
                <c:pt idx="1323">
                  <c:v>#N/A</c:v>
                </c:pt>
                <c:pt idx="1324">
                  <c:v>#N/A</c:v>
                </c:pt>
                <c:pt idx="1325">
                  <c:v>#N/A</c:v>
                </c:pt>
                <c:pt idx="1326">
                  <c:v>#N/A</c:v>
                </c:pt>
                <c:pt idx="1327">
                  <c:v>#N/A</c:v>
                </c:pt>
                <c:pt idx="1328">
                  <c:v>#N/A</c:v>
                </c:pt>
                <c:pt idx="1329">
                  <c:v>#N/A</c:v>
                </c:pt>
                <c:pt idx="1330">
                  <c:v>#N/A</c:v>
                </c:pt>
                <c:pt idx="1331">
                  <c:v>#N/A</c:v>
                </c:pt>
                <c:pt idx="1332">
                  <c:v>#N/A</c:v>
                </c:pt>
                <c:pt idx="1333">
                  <c:v>#N/A</c:v>
                </c:pt>
                <c:pt idx="1334">
                  <c:v>#N/A</c:v>
                </c:pt>
                <c:pt idx="1335">
                  <c:v>#N/A</c:v>
                </c:pt>
                <c:pt idx="1336">
                  <c:v>#N/A</c:v>
                </c:pt>
                <c:pt idx="1337">
                  <c:v>#N/A</c:v>
                </c:pt>
                <c:pt idx="1338">
                  <c:v>#N/A</c:v>
                </c:pt>
                <c:pt idx="1339">
                  <c:v>#N/A</c:v>
                </c:pt>
                <c:pt idx="1340">
                  <c:v>#N/A</c:v>
                </c:pt>
                <c:pt idx="1341">
                  <c:v>#N/A</c:v>
                </c:pt>
                <c:pt idx="1342">
                  <c:v>#N/A</c:v>
                </c:pt>
                <c:pt idx="1343">
                  <c:v>#N/A</c:v>
                </c:pt>
                <c:pt idx="1344">
                  <c:v>#N/A</c:v>
                </c:pt>
                <c:pt idx="1345">
                  <c:v>#N/A</c:v>
                </c:pt>
                <c:pt idx="1346">
                  <c:v>#N/A</c:v>
                </c:pt>
                <c:pt idx="1347">
                  <c:v>#N/A</c:v>
                </c:pt>
                <c:pt idx="1348">
                  <c:v>#N/A</c:v>
                </c:pt>
                <c:pt idx="1349">
                  <c:v>#N/A</c:v>
                </c:pt>
                <c:pt idx="1350">
                  <c:v>#N/A</c:v>
                </c:pt>
                <c:pt idx="1351">
                  <c:v>#N/A</c:v>
                </c:pt>
                <c:pt idx="1352">
                  <c:v>#N/A</c:v>
                </c:pt>
                <c:pt idx="1353">
                  <c:v>#N/A</c:v>
                </c:pt>
                <c:pt idx="1354">
                  <c:v>#N/A</c:v>
                </c:pt>
                <c:pt idx="1355">
                  <c:v>#N/A</c:v>
                </c:pt>
                <c:pt idx="1356">
                  <c:v>#N/A</c:v>
                </c:pt>
                <c:pt idx="1357">
                  <c:v>#N/A</c:v>
                </c:pt>
                <c:pt idx="1358">
                  <c:v>#N/A</c:v>
                </c:pt>
                <c:pt idx="1359">
                  <c:v>#N/A</c:v>
                </c:pt>
                <c:pt idx="1360">
                  <c:v>#N/A</c:v>
                </c:pt>
                <c:pt idx="1361">
                  <c:v>#N/A</c:v>
                </c:pt>
                <c:pt idx="1362">
                  <c:v>#N/A</c:v>
                </c:pt>
                <c:pt idx="1363">
                  <c:v>#N/A</c:v>
                </c:pt>
                <c:pt idx="1364">
                  <c:v>#N/A</c:v>
                </c:pt>
                <c:pt idx="1365">
                  <c:v>#N/A</c:v>
                </c:pt>
                <c:pt idx="1366">
                  <c:v>#N/A</c:v>
                </c:pt>
                <c:pt idx="1367">
                  <c:v>#N/A</c:v>
                </c:pt>
                <c:pt idx="1368">
                  <c:v>#N/A</c:v>
                </c:pt>
                <c:pt idx="1369">
                  <c:v>#N/A</c:v>
                </c:pt>
                <c:pt idx="1370">
                  <c:v>#N/A</c:v>
                </c:pt>
                <c:pt idx="1371">
                  <c:v>#N/A</c:v>
                </c:pt>
                <c:pt idx="1372">
                  <c:v>#N/A</c:v>
                </c:pt>
                <c:pt idx="1373">
                  <c:v>#N/A</c:v>
                </c:pt>
                <c:pt idx="1374">
                  <c:v>#N/A</c:v>
                </c:pt>
                <c:pt idx="1375">
                  <c:v>#N/A</c:v>
                </c:pt>
                <c:pt idx="1376">
                  <c:v>#N/A</c:v>
                </c:pt>
                <c:pt idx="1377">
                  <c:v>#N/A</c:v>
                </c:pt>
                <c:pt idx="1378">
                  <c:v>#N/A</c:v>
                </c:pt>
                <c:pt idx="1379">
                  <c:v>#N/A</c:v>
                </c:pt>
                <c:pt idx="1380">
                  <c:v>#N/A</c:v>
                </c:pt>
                <c:pt idx="1381">
                  <c:v>#N/A</c:v>
                </c:pt>
                <c:pt idx="1382">
                  <c:v>#N/A</c:v>
                </c:pt>
                <c:pt idx="1383">
                  <c:v>#N/A</c:v>
                </c:pt>
                <c:pt idx="1384">
                  <c:v>#N/A</c:v>
                </c:pt>
                <c:pt idx="1385">
                  <c:v>#N/A</c:v>
                </c:pt>
                <c:pt idx="1386">
                  <c:v>#N/A</c:v>
                </c:pt>
                <c:pt idx="1387">
                  <c:v>#N/A</c:v>
                </c:pt>
                <c:pt idx="1388">
                  <c:v>#N/A</c:v>
                </c:pt>
                <c:pt idx="1389">
                  <c:v>#N/A</c:v>
                </c:pt>
                <c:pt idx="1390">
                  <c:v>#N/A</c:v>
                </c:pt>
                <c:pt idx="1391">
                  <c:v>#N/A</c:v>
                </c:pt>
                <c:pt idx="1392">
                  <c:v>#N/A</c:v>
                </c:pt>
                <c:pt idx="1393">
                  <c:v>#N/A</c:v>
                </c:pt>
                <c:pt idx="1394">
                  <c:v>#N/A</c:v>
                </c:pt>
                <c:pt idx="1395">
                  <c:v>#N/A</c:v>
                </c:pt>
                <c:pt idx="1396">
                  <c:v>#N/A</c:v>
                </c:pt>
                <c:pt idx="1397">
                  <c:v>#N/A</c:v>
                </c:pt>
                <c:pt idx="1398">
                  <c:v>#N/A</c:v>
                </c:pt>
                <c:pt idx="1399">
                  <c:v>#N/A</c:v>
                </c:pt>
                <c:pt idx="1400">
                  <c:v>#N/A</c:v>
                </c:pt>
                <c:pt idx="1401">
                  <c:v>#N/A</c:v>
                </c:pt>
                <c:pt idx="1402">
                  <c:v>#N/A</c:v>
                </c:pt>
                <c:pt idx="1403">
                  <c:v>#N/A</c:v>
                </c:pt>
                <c:pt idx="1404">
                  <c:v>#N/A</c:v>
                </c:pt>
                <c:pt idx="1405">
                  <c:v>#N/A</c:v>
                </c:pt>
                <c:pt idx="1406">
                  <c:v>#N/A</c:v>
                </c:pt>
                <c:pt idx="1407">
                  <c:v>#N/A</c:v>
                </c:pt>
                <c:pt idx="1408">
                  <c:v>#N/A</c:v>
                </c:pt>
                <c:pt idx="1409">
                  <c:v>#N/A</c:v>
                </c:pt>
                <c:pt idx="1410">
                  <c:v>#N/A</c:v>
                </c:pt>
                <c:pt idx="1411">
                  <c:v>#N/A</c:v>
                </c:pt>
                <c:pt idx="1412">
                  <c:v>#N/A</c:v>
                </c:pt>
                <c:pt idx="1413">
                  <c:v>#N/A</c:v>
                </c:pt>
                <c:pt idx="1414">
                  <c:v>#N/A</c:v>
                </c:pt>
                <c:pt idx="1415">
                  <c:v>#N/A</c:v>
                </c:pt>
                <c:pt idx="1416">
                  <c:v>#N/A</c:v>
                </c:pt>
                <c:pt idx="1417">
                  <c:v>#N/A</c:v>
                </c:pt>
                <c:pt idx="1418">
                  <c:v>#N/A</c:v>
                </c:pt>
                <c:pt idx="1419">
                  <c:v>#N/A</c:v>
                </c:pt>
                <c:pt idx="1420">
                  <c:v>#N/A</c:v>
                </c:pt>
                <c:pt idx="1421">
                  <c:v>#N/A</c:v>
                </c:pt>
                <c:pt idx="1422">
                  <c:v>#N/A</c:v>
                </c:pt>
                <c:pt idx="1423">
                  <c:v>#N/A</c:v>
                </c:pt>
                <c:pt idx="1424">
                  <c:v>#N/A</c:v>
                </c:pt>
                <c:pt idx="1425">
                  <c:v>#N/A</c:v>
                </c:pt>
                <c:pt idx="1426">
                  <c:v>#N/A</c:v>
                </c:pt>
                <c:pt idx="1427">
                  <c:v>#N/A</c:v>
                </c:pt>
                <c:pt idx="1428">
                  <c:v>#N/A</c:v>
                </c:pt>
                <c:pt idx="1429">
                  <c:v>#N/A</c:v>
                </c:pt>
                <c:pt idx="1430">
                  <c:v>#N/A</c:v>
                </c:pt>
                <c:pt idx="1431">
                  <c:v>#N/A</c:v>
                </c:pt>
                <c:pt idx="1432">
                  <c:v>#N/A</c:v>
                </c:pt>
                <c:pt idx="1433">
                  <c:v>#N/A</c:v>
                </c:pt>
                <c:pt idx="1434">
                  <c:v>#N/A</c:v>
                </c:pt>
                <c:pt idx="1435">
                  <c:v>#N/A</c:v>
                </c:pt>
                <c:pt idx="1436">
                  <c:v>#N/A</c:v>
                </c:pt>
                <c:pt idx="1437">
                  <c:v>#N/A</c:v>
                </c:pt>
                <c:pt idx="1438">
                  <c:v>#N/A</c:v>
                </c:pt>
                <c:pt idx="1439">
                  <c:v>#N/A</c:v>
                </c:pt>
                <c:pt idx="1440">
                  <c:v>#N/A</c:v>
                </c:pt>
                <c:pt idx="1441">
                  <c:v>#N/A</c:v>
                </c:pt>
                <c:pt idx="1442">
                  <c:v>#N/A</c:v>
                </c:pt>
                <c:pt idx="1443">
                  <c:v>#N/A</c:v>
                </c:pt>
                <c:pt idx="1444">
                  <c:v>#N/A</c:v>
                </c:pt>
                <c:pt idx="1445">
                  <c:v>#N/A</c:v>
                </c:pt>
                <c:pt idx="1446">
                  <c:v>#N/A</c:v>
                </c:pt>
                <c:pt idx="1447">
                  <c:v>#N/A</c:v>
                </c:pt>
                <c:pt idx="1448">
                  <c:v>#N/A</c:v>
                </c:pt>
                <c:pt idx="1449">
                  <c:v>#N/A</c:v>
                </c:pt>
                <c:pt idx="1450">
                  <c:v>#N/A</c:v>
                </c:pt>
                <c:pt idx="1451">
                  <c:v>#N/A</c:v>
                </c:pt>
                <c:pt idx="1452">
                  <c:v>#N/A</c:v>
                </c:pt>
                <c:pt idx="1453">
                  <c:v>#N/A</c:v>
                </c:pt>
                <c:pt idx="1454">
                  <c:v>#N/A</c:v>
                </c:pt>
                <c:pt idx="1455">
                  <c:v>#N/A</c:v>
                </c:pt>
                <c:pt idx="1456">
                  <c:v>#N/A</c:v>
                </c:pt>
                <c:pt idx="1457">
                  <c:v>#N/A</c:v>
                </c:pt>
                <c:pt idx="1458">
                  <c:v>#N/A</c:v>
                </c:pt>
                <c:pt idx="1459">
                  <c:v>#N/A</c:v>
                </c:pt>
                <c:pt idx="1460">
                  <c:v>#N/A</c:v>
                </c:pt>
                <c:pt idx="1461">
                  <c:v>#N/A</c:v>
                </c:pt>
                <c:pt idx="1462">
                  <c:v>#N/A</c:v>
                </c:pt>
                <c:pt idx="1463">
                  <c:v>#N/A</c:v>
                </c:pt>
                <c:pt idx="1464">
                  <c:v>#N/A</c:v>
                </c:pt>
                <c:pt idx="1465">
                  <c:v>#N/A</c:v>
                </c:pt>
                <c:pt idx="1466">
                  <c:v>#N/A</c:v>
                </c:pt>
                <c:pt idx="1467">
                  <c:v>#N/A</c:v>
                </c:pt>
                <c:pt idx="1468">
                  <c:v>#N/A</c:v>
                </c:pt>
                <c:pt idx="1469">
                  <c:v>#N/A</c:v>
                </c:pt>
                <c:pt idx="1470">
                  <c:v>#N/A</c:v>
                </c:pt>
                <c:pt idx="1471">
                  <c:v>#N/A</c:v>
                </c:pt>
                <c:pt idx="1472">
                  <c:v>#N/A</c:v>
                </c:pt>
                <c:pt idx="1473">
                  <c:v>#N/A</c:v>
                </c:pt>
                <c:pt idx="1474">
                  <c:v>#N/A</c:v>
                </c:pt>
                <c:pt idx="1475">
                  <c:v>#N/A</c:v>
                </c:pt>
                <c:pt idx="1476">
                  <c:v>#N/A</c:v>
                </c:pt>
                <c:pt idx="1477">
                  <c:v>#N/A</c:v>
                </c:pt>
                <c:pt idx="1478">
                  <c:v>#N/A</c:v>
                </c:pt>
                <c:pt idx="1479">
                  <c:v>#N/A</c:v>
                </c:pt>
                <c:pt idx="1480">
                  <c:v>#N/A</c:v>
                </c:pt>
                <c:pt idx="1481">
                  <c:v>#N/A</c:v>
                </c:pt>
                <c:pt idx="1482">
                  <c:v>#N/A</c:v>
                </c:pt>
                <c:pt idx="1483">
                  <c:v>#N/A</c:v>
                </c:pt>
                <c:pt idx="1484">
                  <c:v>#N/A</c:v>
                </c:pt>
                <c:pt idx="1485">
                  <c:v>#N/A</c:v>
                </c:pt>
                <c:pt idx="1486">
                  <c:v>#N/A</c:v>
                </c:pt>
                <c:pt idx="1487">
                  <c:v>#N/A</c:v>
                </c:pt>
                <c:pt idx="1488">
                  <c:v>#N/A</c:v>
                </c:pt>
                <c:pt idx="1489">
                  <c:v>#N/A</c:v>
                </c:pt>
                <c:pt idx="1490">
                  <c:v>#N/A</c:v>
                </c:pt>
                <c:pt idx="1491">
                  <c:v>#N/A</c:v>
                </c:pt>
                <c:pt idx="1492">
                  <c:v>#N/A</c:v>
                </c:pt>
                <c:pt idx="1493">
                  <c:v>#N/A</c:v>
                </c:pt>
                <c:pt idx="1494">
                  <c:v>#N/A</c:v>
                </c:pt>
                <c:pt idx="1495">
                  <c:v>#N/A</c:v>
                </c:pt>
                <c:pt idx="1496">
                  <c:v>#N/A</c:v>
                </c:pt>
                <c:pt idx="1497">
                  <c:v>#N/A</c:v>
                </c:pt>
                <c:pt idx="1498">
                  <c:v>#N/A</c:v>
                </c:pt>
                <c:pt idx="1499">
                  <c:v>#N/A</c:v>
                </c:pt>
                <c:pt idx="1500">
                  <c:v>#N/A</c:v>
                </c:pt>
                <c:pt idx="1501">
                  <c:v>#N/A</c:v>
                </c:pt>
                <c:pt idx="1502">
                  <c:v>#N/A</c:v>
                </c:pt>
                <c:pt idx="1503">
                  <c:v>#N/A</c:v>
                </c:pt>
                <c:pt idx="1504">
                  <c:v>#N/A</c:v>
                </c:pt>
                <c:pt idx="1505">
                  <c:v>#N/A</c:v>
                </c:pt>
                <c:pt idx="1506">
                  <c:v>#N/A</c:v>
                </c:pt>
                <c:pt idx="1507">
                  <c:v>#N/A</c:v>
                </c:pt>
                <c:pt idx="1508">
                  <c:v>#N/A</c:v>
                </c:pt>
                <c:pt idx="1509">
                  <c:v>#N/A</c:v>
                </c:pt>
                <c:pt idx="1510">
                  <c:v>#N/A</c:v>
                </c:pt>
                <c:pt idx="1511">
                  <c:v>#N/A</c:v>
                </c:pt>
                <c:pt idx="1512">
                  <c:v>#N/A</c:v>
                </c:pt>
                <c:pt idx="1513">
                  <c:v>#N/A</c:v>
                </c:pt>
                <c:pt idx="1514">
                  <c:v>#N/A</c:v>
                </c:pt>
                <c:pt idx="1515">
                  <c:v>#N/A</c:v>
                </c:pt>
                <c:pt idx="1516">
                  <c:v>#N/A</c:v>
                </c:pt>
                <c:pt idx="1517">
                  <c:v>#N/A</c:v>
                </c:pt>
                <c:pt idx="1518">
                  <c:v>#N/A</c:v>
                </c:pt>
                <c:pt idx="1519">
                  <c:v>#N/A</c:v>
                </c:pt>
                <c:pt idx="1520">
                  <c:v>#N/A</c:v>
                </c:pt>
                <c:pt idx="1521">
                  <c:v>#N/A</c:v>
                </c:pt>
                <c:pt idx="1522">
                  <c:v>#N/A</c:v>
                </c:pt>
                <c:pt idx="1523">
                  <c:v>#N/A</c:v>
                </c:pt>
                <c:pt idx="1524">
                  <c:v>#N/A</c:v>
                </c:pt>
                <c:pt idx="1525">
                  <c:v>#N/A</c:v>
                </c:pt>
                <c:pt idx="1526">
                  <c:v>#N/A</c:v>
                </c:pt>
                <c:pt idx="1527">
                  <c:v>#N/A</c:v>
                </c:pt>
                <c:pt idx="1528">
                  <c:v>#N/A</c:v>
                </c:pt>
                <c:pt idx="1529">
                  <c:v>#N/A</c:v>
                </c:pt>
                <c:pt idx="1530">
                  <c:v>#N/A</c:v>
                </c:pt>
                <c:pt idx="1531">
                  <c:v>#N/A</c:v>
                </c:pt>
                <c:pt idx="1532">
                  <c:v>#N/A</c:v>
                </c:pt>
                <c:pt idx="1533">
                  <c:v>#N/A</c:v>
                </c:pt>
                <c:pt idx="1534">
                  <c:v>#N/A</c:v>
                </c:pt>
                <c:pt idx="1535">
                  <c:v>#N/A</c:v>
                </c:pt>
                <c:pt idx="1536">
                  <c:v>#N/A</c:v>
                </c:pt>
                <c:pt idx="1537">
                  <c:v>#N/A</c:v>
                </c:pt>
                <c:pt idx="1538">
                  <c:v>#N/A</c:v>
                </c:pt>
                <c:pt idx="1539">
                  <c:v>#N/A</c:v>
                </c:pt>
                <c:pt idx="1540">
                  <c:v>#N/A</c:v>
                </c:pt>
                <c:pt idx="1541">
                  <c:v>#N/A</c:v>
                </c:pt>
                <c:pt idx="1542">
                  <c:v>#N/A</c:v>
                </c:pt>
                <c:pt idx="1543">
                  <c:v>#N/A</c:v>
                </c:pt>
                <c:pt idx="1544">
                  <c:v>#N/A</c:v>
                </c:pt>
                <c:pt idx="1545">
                  <c:v>#N/A</c:v>
                </c:pt>
                <c:pt idx="1546">
                  <c:v>#N/A</c:v>
                </c:pt>
                <c:pt idx="1547">
                  <c:v>#N/A</c:v>
                </c:pt>
                <c:pt idx="1548">
                  <c:v>#N/A</c:v>
                </c:pt>
                <c:pt idx="1549">
                  <c:v>#N/A</c:v>
                </c:pt>
                <c:pt idx="1550">
                  <c:v>#N/A</c:v>
                </c:pt>
                <c:pt idx="1551">
                  <c:v>#N/A</c:v>
                </c:pt>
                <c:pt idx="1552">
                  <c:v>#N/A</c:v>
                </c:pt>
                <c:pt idx="1553">
                  <c:v>#N/A</c:v>
                </c:pt>
                <c:pt idx="1554">
                  <c:v>#N/A</c:v>
                </c:pt>
                <c:pt idx="1555">
                  <c:v>#N/A</c:v>
                </c:pt>
                <c:pt idx="1556">
                  <c:v>#N/A</c:v>
                </c:pt>
                <c:pt idx="1557">
                  <c:v>#N/A</c:v>
                </c:pt>
                <c:pt idx="1558">
                  <c:v>#N/A</c:v>
                </c:pt>
                <c:pt idx="1559">
                  <c:v>#N/A</c:v>
                </c:pt>
                <c:pt idx="1560">
                  <c:v>#N/A</c:v>
                </c:pt>
                <c:pt idx="1561">
                  <c:v>#N/A</c:v>
                </c:pt>
                <c:pt idx="1562">
                  <c:v>#N/A</c:v>
                </c:pt>
                <c:pt idx="1563">
                  <c:v>#N/A</c:v>
                </c:pt>
                <c:pt idx="1564">
                  <c:v>#N/A</c:v>
                </c:pt>
                <c:pt idx="1565">
                  <c:v>#N/A</c:v>
                </c:pt>
                <c:pt idx="1566">
                  <c:v>#N/A</c:v>
                </c:pt>
                <c:pt idx="1567">
                  <c:v>#N/A</c:v>
                </c:pt>
                <c:pt idx="1568">
                  <c:v>#N/A</c:v>
                </c:pt>
                <c:pt idx="1569">
                  <c:v>#N/A</c:v>
                </c:pt>
                <c:pt idx="1570">
                  <c:v>#N/A</c:v>
                </c:pt>
                <c:pt idx="1571">
                  <c:v>#N/A</c:v>
                </c:pt>
                <c:pt idx="1572">
                  <c:v>#N/A</c:v>
                </c:pt>
                <c:pt idx="1573">
                  <c:v>#N/A</c:v>
                </c:pt>
                <c:pt idx="1574">
                  <c:v>#N/A</c:v>
                </c:pt>
                <c:pt idx="1575">
                  <c:v>#N/A</c:v>
                </c:pt>
                <c:pt idx="1576">
                  <c:v>#N/A</c:v>
                </c:pt>
                <c:pt idx="1577">
                  <c:v>#N/A</c:v>
                </c:pt>
                <c:pt idx="1578">
                  <c:v>#N/A</c:v>
                </c:pt>
                <c:pt idx="1579">
                  <c:v>#N/A</c:v>
                </c:pt>
                <c:pt idx="1580">
                  <c:v>#N/A</c:v>
                </c:pt>
                <c:pt idx="1581">
                  <c:v>#N/A</c:v>
                </c:pt>
                <c:pt idx="1582">
                  <c:v>#N/A</c:v>
                </c:pt>
                <c:pt idx="1583">
                  <c:v>#N/A</c:v>
                </c:pt>
                <c:pt idx="1584">
                  <c:v>#N/A</c:v>
                </c:pt>
                <c:pt idx="1585">
                  <c:v>#N/A</c:v>
                </c:pt>
                <c:pt idx="1586">
                  <c:v>#N/A</c:v>
                </c:pt>
                <c:pt idx="1587">
                  <c:v>#N/A</c:v>
                </c:pt>
                <c:pt idx="1588">
                  <c:v>#N/A</c:v>
                </c:pt>
                <c:pt idx="1589">
                  <c:v>#N/A</c:v>
                </c:pt>
                <c:pt idx="1590">
                  <c:v>#N/A</c:v>
                </c:pt>
                <c:pt idx="1591">
                  <c:v>#N/A</c:v>
                </c:pt>
                <c:pt idx="1592">
                  <c:v>#N/A</c:v>
                </c:pt>
                <c:pt idx="1593">
                  <c:v>#N/A</c:v>
                </c:pt>
                <c:pt idx="1594">
                  <c:v>#N/A</c:v>
                </c:pt>
                <c:pt idx="1595">
                  <c:v>#N/A</c:v>
                </c:pt>
                <c:pt idx="1596">
                  <c:v>#N/A</c:v>
                </c:pt>
                <c:pt idx="1597">
                  <c:v>#N/A</c:v>
                </c:pt>
                <c:pt idx="1598">
                  <c:v>#N/A</c:v>
                </c:pt>
                <c:pt idx="1599">
                  <c:v>#N/A</c:v>
                </c:pt>
                <c:pt idx="1600">
                  <c:v>#N/A</c:v>
                </c:pt>
                <c:pt idx="1601">
                  <c:v>#N/A</c:v>
                </c:pt>
                <c:pt idx="1602">
                  <c:v>#N/A</c:v>
                </c:pt>
                <c:pt idx="1603">
                  <c:v>#N/A</c:v>
                </c:pt>
                <c:pt idx="1604">
                  <c:v>#N/A</c:v>
                </c:pt>
                <c:pt idx="1605">
                  <c:v>#N/A</c:v>
                </c:pt>
                <c:pt idx="1606">
                  <c:v>#N/A</c:v>
                </c:pt>
                <c:pt idx="1607">
                  <c:v>#N/A</c:v>
                </c:pt>
                <c:pt idx="1608">
                  <c:v>#N/A</c:v>
                </c:pt>
                <c:pt idx="1609">
                  <c:v>#N/A</c:v>
                </c:pt>
                <c:pt idx="1610">
                  <c:v>#N/A</c:v>
                </c:pt>
                <c:pt idx="1611">
                  <c:v>#N/A</c:v>
                </c:pt>
                <c:pt idx="1612">
                  <c:v>#N/A</c:v>
                </c:pt>
                <c:pt idx="1613">
                  <c:v>#N/A</c:v>
                </c:pt>
                <c:pt idx="1614">
                  <c:v>#N/A</c:v>
                </c:pt>
                <c:pt idx="1615">
                  <c:v>#N/A</c:v>
                </c:pt>
                <c:pt idx="1616">
                  <c:v>#N/A</c:v>
                </c:pt>
                <c:pt idx="1617">
                  <c:v>#N/A</c:v>
                </c:pt>
                <c:pt idx="1618">
                  <c:v>#N/A</c:v>
                </c:pt>
                <c:pt idx="1619">
                  <c:v>#N/A</c:v>
                </c:pt>
                <c:pt idx="1620">
                  <c:v>#N/A</c:v>
                </c:pt>
                <c:pt idx="1621">
                  <c:v>#N/A</c:v>
                </c:pt>
                <c:pt idx="1622">
                  <c:v>#N/A</c:v>
                </c:pt>
                <c:pt idx="1623">
                  <c:v>#N/A</c:v>
                </c:pt>
                <c:pt idx="1624">
                  <c:v>#N/A</c:v>
                </c:pt>
                <c:pt idx="1625">
                  <c:v>#N/A</c:v>
                </c:pt>
                <c:pt idx="1626">
                  <c:v>#N/A</c:v>
                </c:pt>
                <c:pt idx="1627">
                  <c:v>#N/A</c:v>
                </c:pt>
                <c:pt idx="1628">
                  <c:v>#N/A</c:v>
                </c:pt>
                <c:pt idx="1629">
                  <c:v>#N/A</c:v>
                </c:pt>
                <c:pt idx="1630">
                  <c:v>#N/A</c:v>
                </c:pt>
                <c:pt idx="1631">
                  <c:v>#N/A</c:v>
                </c:pt>
                <c:pt idx="1632">
                  <c:v>#N/A</c:v>
                </c:pt>
                <c:pt idx="1633">
                  <c:v>#N/A</c:v>
                </c:pt>
                <c:pt idx="1634">
                  <c:v>#N/A</c:v>
                </c:pt>
                <c:pt idx="1635">
                  <c:v>#N/A</c:v>
                </c:pt>
                <c:pt idx="1636">
                  <c:v>#N/A</c:v>
                </c:pt>
                <c:pt idx="1637">
                  <c:v>#N/A</c:v>
                </c:pt>
                <c:pt idx="1638">
                  <c:v>#N/A</c:v>
                </c:pt>
                <c:pt idx="1639">
                  <c:v>#N/A</c:v>
                </c:pt>
                <c:pt idx="1640">
                  <c:v>#N/A</c:v>
                </c:pt>
                <c:pt idx="1641">
                  <c:v>#N/A</c:v>
                </c:pt>
                <c:pt idx="1642">
                  <c:v>#N/A</c:v>
                </c:pt>
                <c:pt idx="1643">
                  <c:v>#N/A</c:v>
                </c:pt>
                <c:pt idx="1644">
                  <c:v>#N/A</c:v>
                </c:pt>
                <c:pt idx="1645">
                  <c:v>#N/A</c:v>
                </c:pt>
                <c:pt idx="1646">
                  <c:v>#N/A</c:v>
                </c:pt>
                <c:pt idx="1647">
                  <c:v>#N/A</c:v>
                </c:pt>
                <c:pt idx="1648">
                  <c:v>#N/A</c:v>
                </c:pt>
                <c:pt idx="1649">
                  <c:v>#N/A</c:v>
                </c:pt>
                <c:pt idx="1650">
                  <c:v>#N/A</c:v>
                </c:pt>
                <c:pt idx="1651">
                  <c:v>#N/A</c:v>
                </c:pt>
                <c:pt idx="1652">
                  <c:v>#N/A</c:v>
                </c:pt>
                <c:pt idx="1653">
                  <c:v>#N/A</c:v>
                </c:pt>
                <c:pt idx="1654">
                  <c:v>#N/A</c:v>
                </c:pt>
                <c:pt idx="1655">
                  <c:v>#N/A</c:v>
                </c:pt>
                <c:pt idx="1656">
                  <c:v>#N/A</c:v>
                </c:pt>
                <c:pt idx="1657">
                  <c:v>#N/A</c:v>
                </c:pt>
                <c:pt idx="1658">
                  <c:v>#N/A</c:v>
                </c:pt>
                <c:pt idx="1659">
                  <c:v>#N/A</c:v>
                </c:pt>
                <c:pt idx="1660">
                  <c:v>#N/A</c:v>
                </c:pt>
                <c:pt idx="1661">
                  <c:v>#N/A</c:v>
                </c:pt>
                <c:pt idx="1662">
                  <c:v>#N/A</c:v>
                </c:pt>
                <c:pt idx="1663">
                  <c:v>#N/A</c:v>
                </c:pt>
                <c:pt idx="1664">
                  <c:v>#N/A</c:v>
                </c:pt>
                <c:pt idx="1665">
                  <c:v>#N/A</c:v>
                </c:pt>
                <c:pt idx="1666">
                  <c:v>#N/A</c:v>
                </c:pt>
                <c:pt idx="1667">
                  <c:v>#N/A</c:v>
                </c:pt>
                <c:pt idx="1668">
                  <c:v>#N/A</c:v>
                </c:pt>
                <c:pt idx="1669">
                  <c:v>#N/A</c:v>
                </c:pt>
                <c:pt idx="1670">
                  <c:v>#N/A</c:v>
                </c:pt>
                <c:pt idx="1671">
                  <c:v>#N/A</c:v>
                </c:pt>
                <c:pt idx="1672">
                  <c:v>#N/A</c:v>
                </c:pt>
                <c:pt idx="1673">
                  <c:v>#N/A</c:v>
                </c:pt>
                <c:pt idx="1674">
                  <c:v>#N/A</c:v>
                </c:pt>
                <c:pt idx="1675">
                  <c:v>#N/A</c:v>
                </c:pt>
                <c:pt idx="1676">
                  <c:v>#N/A</c:v>
                </c:pt>
                <c:pt idx="1677">
                  <c:v>#N/A</c:v>
                </c:pt>
                <c:pt idx="1678">
                  <c:v>#N/A</c:v>
                </c:pt>
                <c:pt idx="1679">
                  <c:v>#N/A</c:v>
                </c:pt>
                <c:pt idx="1680">
                  <c:v>#N/A</c:v>
                </c:pt>
                <c:pt idx="1681">
                  <c:v>#N/A</c:v>
                </c:pt>
                <c:pt idx="1682">
                  <c:v>#N/A</c:v>
                </c:pt>
                <c:pt idx="1683">
                  <c:v>#N/A</c:v>
                </c:pt>
                <c:pt idx="1684">
                  <c:v>#N/A</c:v>
                </c:pt>
                <c:pt idx="1685">
                  <c:v>#N/A</c:v>
                </c:pt>
                <c:pt idx="1686">
                  <c:v>#N/A</c:v>
                </c:pt>
                <c:pt idx="1687">
                  <c:v>#N/A</c:v>
                </c:pt>
                <c:pt idx="1688">
                  <c:v>#N/A</c:v>
                </c:pt>
                <c:pt idx="1689">
                  <c:v>#N/A</c:v>
                </c:pt>
                <c:pt idx="1690">
                  <c:v>#N/A</c:v>
                </c:pt>
                <c:pt idx="1691">
                  <c:v>#N/A</c:v>
                </c:pt>
                <c:pt idx="1692">
                  <c:v>#N/A</c:v>
                </c:pt>
                <c:pt idx="1693">
                  <c:v>#N/A</c:v>
                </c:pt>
                <c:pt idx="1694">
                  <c:v>#N/A</c:v>
                </c:pt>
                <c:pt idx="1695">
                  <c:v>#N/A</c:v>
                </c:pt>
                <c:pt idx="1696">
                  <c:v>#N/A</c:v>
                </c:pt>
                <c:pt idx="1697">
                  <c:v>#N/A</c:v>
                </c:pt>
                <c:pt idx="1698">
                  <c:v>#N/A</c:v>
                </c:pt>
                <c:pt idx="1699">
                  <c:v>#N/A</c:v>
                </c:pt>
                <c:pt idx="1700">
                  <c:v>#N/A</c:v>
                </c:pt>
                <c:pt idx="1701">
                  <c:v>#N/A</c:v>
                </c:pt>
                <c:pt idx="1702">
                  <c:v>#N/A</c:v>
                </c:pt>
                <c:pt idx="1703">
                  <c:v>#N/A</c:v>
                </c:pt>
                <c:pt idx="1704">
                  <c:v>#N/A</c:v>
                </c:pt>
                <c:pt idx="1705">
                  <c:v>#N/A</c:v>
                </c:pt>
                <c:pt idx="1706">
                  <c:v>#N/A</c:v>
                </c:pt>
                <c:pt idx="1707">
                  <c:v>#N/A</c:v>
                </c:pt>
                <c:pt idx="1708">
                  <c:v>#N/A</c:v>
                </c:pt>
                <c:pt idx="1709">
                  <c:v>#N/A</c:v>
                </c:pt>
                <c:pt idx="1710">
                  <c:v>#N/A</c:v>
                </c:pt>
                <c:pt idx="1711">
                  <c:v>#N/A</c:v>
                </c:pt>
                <c:pt idx="1712">
                  <c:v>#N/A</c:v>
                </c:pt>
                <c:pt idx="1713">
                  <c:v>#N/A</c:v>
                </c:pt>
                <c:pt idx="1714">
                  <c:v>#N/A</c:v>
                </c:pt>
                <c:pt idx="1715">
                  <c:v>#N/A</c:v>
                </c:pt>
                <c:pt idx="1716">
                  <c:v>#N/A</c:v>
                </c:pt>
                <c:pt idx="1717">
                  <c:v>#N/A</c:v>
                </c:pt>
                <c:pt idx="1718">
                  <c:v>#N/A</c:v>
                </c:pt>
                <c:pt idx="1719">
                  <c:v>#N/A</c:v>
                </c:pt>
                <c:pt idx="1720">
                  <c:v>#N/A</c:v>
                </c:pt>
                <c:pt idx="1721">
                  <c:v>#N/A</c:v>
                </c:pt>
                <c:pt idx="1722">
                  <c:v>#N/A</c:v>
                </c:pt>
                <c:pt idx="1723">
                  <c:v>#N/A</c:v>
                </c:pt>
                <c:pt idx="1724">
                  <c:v>#N/A</c:v>
                </c:pt>
                <c:pt idx="1725">
                  <c:v>#N/A</c:v>
                </c:pt>
                <c:pt idx="1726">
                  <c:v>#N/A</c:v>
                </c:pt>
                <c:pt idx="1727">
                  <c:v>#N/A</c:v>
                </c:pt>
                <c:pt idx="1728">
                  <c:v>#N/A</c:v>
                </c:pt>
                <c:pt idx="1729">
                  <c:v>#N/A</c:v>
                </c:pt>
                <c:pt idx="1730">
                  <c:v>#N/A</c:v>
                </c:pt>
                <c:pt idx="1731">
                  <c:v>#N/A</c:v>
                </c:pt>
                <c:pt idx="1732">
                  <c:v>#N/A</c:v>
                </c:pt>
                <c:pt idx="1733">
                  <c:v>#N/A</c:v>
                </c:pt>
                <c:pt idx="1734">
                  <c:v>#N/A</c:v>
                </c:pt>
                <c:pt idx="1735">
                  <c:v>#N/A</c:v>
                </c:pt>
                <c:pt idx="1736">
                  <c:v>#N/A</c:v>
                </c:pt>
                <c:pt idx="1737">
                  <c:v>#N/A</c:v>
                </c:pt>
                <c:pt idx="1738">
                  <c:v>#N/A</c:v>
                </c:pt>
                <c:pt idx="1739">
                  <c:v>#N/A</c:v>
                </c:pt>
                <c:pt idx="1740">
                  <c:v>#N/A</c:v>
                </c:pt>
                <c:pt idx="1741">
                  <c:v>#N/A</c:v>
                </c:pt>
                <c:pt idx="1742">
                  <c:v>#N/A</c:v>
                </c:pt>
                <c:pt idx="1743">
                  <c:v>#N/A</c:v>
                </c:pt>
                <c:pt idx="1744">
                  <c:v>#N/A</c:v>
                </c:pt>
                <c:pt idx="1745">
                  <c:v>#N/A</c:v>
                </c:pt>
                <c:pt idx="1746">
                  <c:v>#N/A</c:v>
                </c:pt>
                <c:pt idx="1747">
                  <c:v>#N/A</c:v>
                </c:pt>
                <c:pt idx="1748">
                  <c:v>#N/A</c:v>
                </c:pt>
                <c:pt idx="1749">
                  <c:v>#N/A</c:v>
                </c:pt>
                <c:pt idx="1750">
                  <c:v>#N/A</c:v>
                </c:pt>
                <c:pt idx="1751">
                  <c:v>#N/A</c:v>
                </c:pt>
                <c:pt idx="1752">
                  <c:v>#N/A</c:v>
                </c:pt>
                <c:pt idx="1753">
                  <c:v>#N/A</c:v>
                </c:pt>
                <c:pt idx="1754">
                  <c:v>#N/A</c:v>
                </c:pt>
                <c:pt idx="1755">
                  <c:v>#N/A</c:v>
                </c:pt>
                <c:pt idx="1756">
                  <c:v>#N/A</c:v>
                </c:pt>
                <c:pt idx="1757">
                  <c:v>#N/A</c:v>
                </c:pt>
                <c:pt idx="1758">
                  <c:v>#N/A</c:v>
                </c:pt>
                <c:pt idx="1759">
                  <c:v>#N/A</c:v>
                </c:pt>
                <c:pt idx="1760">
                  <c:v>#N/A</c:v>
                </c:pt>
                <c:pt idx="1761">
                  <c:v>#N/A</c:v>
                </c:pt>
                <c:pt idx="1762">
                  <c:v>#N/A</c:v>
                </c:pt>
                <c:pt idx="1763">
                  <c:v>#N/A</c:v>
                </c:pt>
                <c:pt idx="1764">
                  <c:v>#N/A</c:v>
                </c:pt>
                <c:pt idx="1765">
                  <c:v>#N/A</c:v>
                </c:pt>
                <c:pt idx="1766">
                  <c:v>#N/A</c:v>
                </c:pt>
                <c:pt idx="1767">
                  <c:v>#N/A</c:v>
                </c:pt>
                <c:pt idx="1768">
                  <c:v>#N/A</c:v>
                </c:pt>
                <c:pt idx="1769">
                  <c:v>#N/A</c:v>
                </c:pt>
                <c:pt idx="1770">
                  <c:v>#N/A</c:v>
                </c:pt>
                <c:pt idx="1771">
                  <c:v>#N/A</c:v>
                </c:pt>
                <c:pt idx="1772">
                  <c:v>#N/A</c:v>
                </c:pt>
                <c:pt idx="1773">
                  <c:v>#N/A</c:v>
                </c:pt>
                <c:pt idx="1774">
                  <c:v>#N/A</c:v>
                </c:pt>
                <c:pt idx="1775">
                  <c:v>#N/A</c:v>
                </c:pt>
                <c:pt idx="1776">
                  <c:v>#N/A</c:v>
                </c:pt>
                <c:pt idx="1777">
                  <c:v>#N/A</c:v>
                </c:pt>
                <c:pt idx="1778">
                  <c:v>#N/A</c:v>
                </c:pt>
                <c:pt idx="1779">
                  <c:v>#N/A</c:v>
                </c:pt>
                <c:pt idx="1780">
                  <c:v>#N/A</c:v>
                </c:pt>
                <c:pt idx="1781">
                  <c:v>#N/A</c:v>
                </c:pt>
                <c:pt idx="1782">
                  <c:v>#N/A</c:v>
                </c:pt>
                <c:pt idx="1783">
                  <c:v>#N/A</c:v>
                </c:pt>
                <c:pt idx="1784">
                  <c:v>#N/A</c:v>
                </c:pt>
                <c:pt idx="1785">
                  <c:v>#N/A</c:v>
                </c:pt>
                <c:pt idx="1786">
                  <c:v>#N/A</c:v>
                </c:pt>
                <c:pt idx="1787">
                  <c:v>#N/A</c:v>
                </c:pt>
                <c:pt idx="1788">
                  <c:v>#N/A</c:v>
                </c:pt>
                <c:pt idx="1789">
                  <c:v>#N/A</c:v>
                </c:pt>
                <c:pt idx="1790">
                  <c:v>#N/A</c:v>
                </c:pt>
                <c:pt idx="1791">
                  <c:v>#N/A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  <c:pt idx="2879">
                  <c:v>#N/A</c:v>
                </c:pt>
                <c:pt idx="2880">
                  <c:v>#N/A</c:v>
                </c:pt>
                <c:pt idx="2881">
                  <c:v>#N/A</c:v>
                </c:pt>
                <c:pt idx="2882">
                  <c:v>#N/A</c:v>
                </c:pt>
                <c:pt idx="2883">
                  <c:v>#N/A</c:v>
                </c:pt>
                <c:pt idx="2884">
                  <c:v>#N/A</c:v>
                </c:pt>
                <c:pt idx="2885">
                  <c:v>#N/A</c:v>
                </c:pt>
                <c:pt idx="2886">
                  <c:v>#N/A</c:v>
                </c:pt>
                <c:pt idx="2887">
                  <c:v>#N/A</c:v>
                </c:pt>
                <c:pt idx="2888">
                  <c:v>#N/A</c:v>
                </c:pt>
                <c:pt idx="2889">
                  <c:v>#N/A</c:v>
                </c:pt>
                <c:pt idx="2890">
                  <c:v>#N/A</c:v>
                </c:pt>
                <c:pt idx="2891">
                  <c:v>#N/A</c:v>
                </c:pt>
                <c:pt idx="2892">
                  <c:v>#N/A</c:v>
                </c:pt>
                <c:pt idx="2893">
                  <c:v>#N/A</c:v>
                </c:pt>
                <c:pt idx="2894">
                  <c:v>#N/A</c:v>
                </c:pt>
                <c:pt idx="2895">
                  <c:v>#N/A</c:v>
                </c:pt>
                <c:pt idx="2896">
                  <c:v>#N/A</c:v>
                </c:pt>
                <c:pt idx="2897">
                  <c:v>#N/A</c:v>
                </c:pt>
                <c:pt idx="2898">
                  <c:v>#N/A</c:v>
                </c:pt>
                <c:pt idx="2899">
                  <c:v>#N/A</c:v>
                </c:pt>
                <c:pt idx="2900">
                  <c:v>#N/A</c:v>
                </c:pt>
                <c:pt idx="2901">
                  <c:v>#N/A</c:v>
                </c:pt>
                <c:pt idx="2902">
                  <c:v>#N/A</c:v>
                </c:pt>
                <c:pt idx="2903">
                  <c:v>#N/A</c:v>
                </c:pt>
                <c:pt idx="2904">
                  <c:v>#N/A</c:v>
                </c:pt>
                <c:pt idx="2905">
                  <c:v>#N/A</c:v>
                </c:pt>
                <c:pt idx="2906">
                  <c:v>#N/A</c:v>
                </c:pt>
                <c:pt idx="2907">
                  <c:v>#N/A</c:v>
                </c:pt>
                <c:pt idx="2908">
                  <c:v>#N/A</c:v>
                </c:pt>
                <c:pt idx="2909">
                  <c:v>#N/A</c:v>
                </c:pt>
                <c:pt idx="2910">
                  <c:v>#N/A</c:v>
                </c:pt>
                <c:pt idx="2911">
                  <c:v>#N/A</c:v>
                </c:pt>
                <c:pt idx="2912">
                  <c:v>#N/A</c:v>
                </c:pt>
                <c:pt idx="2913">
                  <c:v>#N/A</c:v>
                </c:pt>
                <c:pt idx="2914">
                  <c:v>#N/A</c:v>
                </c:pt>
                <c:pt idx="2915">
                  <c:v>#N/A</c:v>
                </c:pt>
                <c:pt idx="2916">
                  <c:v>#N/A</c:v>
                </c:pt>
                <c:pt idx="2917">
                  <c:v>#N/A</c:v>
                </c:pt>
                <c:pt idx="2918">
                  <c:v>#N/A</c:v>
                </c:pt>
                <c:pt idx="2919">
                  <c:v>#N/A</c:v>
                </c:pt>
                <c:pt idx="2920">
                  <c:v>#N/A</c:v>
                </c:pt>
                <c:pt idx="2921">
                  <c:v>#N/A</c:v>
                </c:pt>
                <c:pt idx="2922">
                  <c:v>#N/A</c:v>
                </c:pt>
                <c:pt idx="2923">
                  <c:v>#N/A</c:v>
                </c:pt>
                <c:pt idx="2924">
                  <c:v>#N/A</c:v>
                </c:pt>
                <c:pt idx="2925">
                  <c:v>#N/A</c:v>
                </c:pt>
                <c:pt idx="2926">
                  <c:v>#N/A</c:v>
                </c:pt>
                <c:pt idx="2927">
                  <c:v>#N/A</c:v>
                </c:pt>
                <c:pt idx="2928">
                  <c:v>#N/A</c:v>
                </c:pt>
                <c:pt idx="2929">
                  <c:v>#N/A</c:v>
                </c:pt>
                <c:pt idx="2930">
                  <c:v>#N/A</c:v>
                </c:pt>
                <c:pt idx="2931">
                  <c:v>#N/A</c:v>
                </c:pt>
                <c:pt idx="2932">
                  <c:v>#N/A</c:v>
                </c:pt>
                <c:pt idx="2933">
                  <c:v>#N/A</c:v>
                </c:pt>
                <c:pt idx="2934">
                  <c:v>#N/A</c:v>
                </c:pt>
                <c:pt idx="2935">
                  <c:v>#N/A</c:v>
                </c:pt>
                <c:pt idx="2936">
                  <c:v>#N/A</c:v>
                </c:pt>
                <c:pt idx="2937">
                  <c:v>#N/A</c:v>
                </c:pt>
                <c:pt idx="2938">
                  <c:v>#N/A</c:v>
                </c:pt>
                <c:pt idx="2939">
                  <c:v>#N/A</c:v>
                </c:pt>
                <c:pt idx="2940">
                  <c:v>#N/A</c:v>
                </c:pt>
                <c:pt idx="2941">
                  <c:v>#N/A</c:v>
                </c:pt>
                <c:pt idx="2942">
                  <c:v>#N/A</c:v>
                </c:pt>
                <c:pt idx="2943">
                  <c:v>#N/A</c:v>
                </c:pt>
                <c:pt idx="2944">
                  <c:v>#N/A</c:v>
                </c:pt>
                <c:pt idx="2945">
                  <c:v>#N/A</c:v>
                </c:pt>
                <c:pt idx="2946">
                  <c:v>#N/A</c:v>
                </c:pt>
                <c:pt idx="2947">
                  <c:v>#N/A</c:v>
                </c:pt>
                <c:pt idx="2948">
                  <c:v>#N/A</c:v>
                </c:pt>
                <c:pt idx="2949">
                  <c:v>#N/A</c:v>
                </c:pt>
                <c:pt idx="2950">
                  <c:v>#N/A</c:v>
                </c:pt>
                <c:pt idx="2951">
                  <c:v>#N/A</c:v>
                </c:pt>
                <c:pt idx="2952">
                  <c:v>#N/A</c:v>
                </c:pt>
                <c:pt idx="2953">
                  <c:v>#N/A</c:v>
                </c:pt>
                <c:pt idx="2954">
                  <c:v>#N/A</c:v>
                </c:pt>
                <c:pt idx="2955">
                  <c:v>#N/A</c:v>
                </c:pt>
                <c:pt idx="2956">
                  <c:v>#N/A</c:v>
                </c:pt>
                <c:pt idx="2957">
                  <c:v>#N/A</c:v>
                </c:pt>
                <c:pt idx="2958">
                  <c:v>#N/A</c:v>
                </c:pt>
                <c:pt idx="2959">
                  <c:v>#N/A</c:v>
                </c:pt>
                <c:pt idx="2960">
                  <c:v>#N/A</c:v>
                </c:pt>
                <c:pt idx="2961">
                  <c:v>#N/A</c:v>
                </c:pt>
                <c:pt idx="2962">
                  <c:v>#N/A</c:v>
                </c:pt>
                <c:pt idx="2963">
                  <c:v>#N/A</c:v>
                </c:pt>
                <c:pt idx="2964">
                  <c:v>#N/A</c:v>
                </c:pt>
                <c:pt idx="2965">
                  <c:v>#N/A</c:v>
                </c:pt>
                <c:pt idx="2966">
                  <c:v>#N/A</c:v>
                </c:pt>
                <c:pt idx="2967">
                  <c:v>#N/A</c:v>
                </c:pt>
                <c:pt idx="2968">
                  <c:v>#N/A</c:v>
                </c:pt>
                <c:pt idx="2969">
                  <c:v>#N/A</c:v>
                </c:pt>
                <c:pt idx="2970">
                  <c:v>#N/A</c:v>
                </c:pt>
                <c:pt idx="2971">
                  <c:v>#N/A</c:v>
                </c:pt>
                <c:pt idx="2972">
                  <c:v>#N/A</c:v>
                </c:pt>
                <c:pt idx="2973">
                  <c:v>#N/A</c:v>
                </c:pt>
                <c:pt idx="2974">
                  <c:v>#N/A</c:v>
                </c:pt>
                <c:pt idx="2975">
                  <c:v>#N/A</c:v>
                </c:pt>
                <c:pt idx="2976">
                  <c:v>#N/A</c:v>
                </c:pt>
                <c:pt idx="2977">
                  <c:v>#N/A</c:v>
                </c:pt>
                <c:pt idx="2978">
                  <c:v>#N/A</c:v>
                </c:pt>
                <c:pt idx="2979">
                  <c:v>#N/A</c:v>
                </c:pt>
                <c:pt idx="2980">
                  <c:v>#N/A</c:v>
                </c:pt>
                <c:pt idx="2981">
                  <c:v>#N/A</c:v>
                </c:pt>
                <c:pt idx="2982">
                  <c:v>#N/A</c:v>
                </c:pt>
                <c:pt idx="2983">
                  <c:v>#N/A</c:v>
                </c:pt>
                <c:pt idx="2984">
                  <c:v>#N/A</c:v>
                </c:pt>
                <c:pt idx="2985">
                  <c:v>#N/A</c:v>
                </c:pt>
                <c:pt idx="2986">
                  <c:v>#N/A</c:v>
                </c:pt>
                <c:pt idx="2987">
                  <c:v>#N/A</c:v>
                </c:pt>
                <c:pt idx="2988">
                  <c:v>#N/A</c:v>
                </c:pt>
                <c:pt idx="2989">
                  <c:v>#N/A</c:v>
                </c:pt>
                <c:pt idx="2990">
                  <c:v>#N/A</c:v>
                </c:pt>
                <c:pt idx="2991">
                  <c:v>#N/A</c:v>
                </c:pt>
                <c:pt idx="2992">
                  <c:v>#N/A</c:v>
                </c:pt>
                <c:pt idx="2993">
                  <c:v>#N/A</c:v>
                </c:pt>
                <c:pt idx="2994">
                  <c:v>#N/A</c:v>
                </c:pt>
                <c:pt idx="2995">
                  <c:v>#N/A</c:v>
                </c:pt>
                <c:pt idx="2996">
                  <c:v>#N/A</c:v>
                </c:pt>
                <c:pt idx="2997">
                  <c:v>#N/A</c:v>
                </c:pt>
                <c:pt idx="2998">
                  <c:v>#N/A</c:v>
                </c:pt>
                <c:pt idx="2999">
                  <c:v>#N/A</c:v>
                </c:pt>
                <c:pt idx="3000">
                  <c:v>#N/A</c:v>
                </c:pt>
                <c:pt idx="3001">
                  <c:v>#N/A</c:v>
                </c:pt>
                <c:pt idx="3002">
                  <c:v>#N/A</c:v>
                </c:pt>
                <c:pt idx="3003">
                  <c:v>#N/A</c:v>
                </c:pt>
                <c:pt idx="3004">
                  <c:v>#N/A</c:v>
                </c:pt>
                <c:pt idx="3005">
                  <c:v>#N/A</c:v>
                </c:pt>
                <c:pt idx="3006">
                  <c:v>#N/A</c:v>
                </c:pt>
                <c:pt idx="3007">
                  <c:v>#N/A</c:v>
                </c:pt>
                <c:pt idx="3008">
                  <c:v>#N/A</c:v>
                </c:pt>
                <c:pt idx="3009">
                  <c:v>#N/A</c:v>
                </c:pt>
                <c:pt idx="3010">
                  <c:v>#N/A</c:v>
                </c:pt>
                <c:pt idx="3011">
                  <c:v>#N/A</c:v>
                </c:pt>
                <c:pt idx="3012">
                  <c:v>#N/A</c:v>
                </c:pt>
                <c:pt idx="3013">
                  <c:v>#N/A</c:v>
                </c:pt>
                <c:pt idx="3014">
                  <c:v>#N/A</c:v>
                </c:pt>
                <c:pt idx="3015">
                  <c:v>#N/A</c:v>
                </c:pt>
                <c:pt idx="3016">
                  <c:v>#N/A</c:v>
                </c:pt>
                <c:pt idx="3017">
                  <c:v>#N/A</c:v>
                </c:pt>
                <c:pt idx="3018">
                  <c:v>#N/A</c:v>
                </c:pt>
                <c:pt idx="3019">
                  <c:v>#N/A</c:v>
                </c:pt>
                <c:pt idx="3020">
                  <c:v>#N/A</c:v>
                </c:pt>
                <c:pt idx="3021">
                  <c:v>#N/A</c:v>
                </c:pt>
                <c:pt idx="3022">
                  <c:v>#N/A</c:v>
                </c:pt>
                <c:pt idx="3023">
                  <c:v>#N/A</c:v>
                </c:pt>
                <c:pt idx="3024">
                  <c:v>#N/A</c:v>
                </c:pt>
                <c:pt idx="3025">
                  <c:v>#N/A</c:v>
                </c:pt>
                <c:pt idx="3026">
                  <c:v>#N/A</c:v>
                </c:pt>
                <c:pt idx="3027">
                  <c:v>#N/A</c:v>
                </c:pt>
                <c:pt idx="3028">
                  <c:v>#N/A</c:v>
                </c:pt>
                <c:pt idx="3029">
                  <c:v>#N/A</c:v>
                </c:pt>
                <c:pt idx="3030">
                  <c:v>#N/A</c:v>
                </c:pt>
                <c:pt idx="3031">
                  <c:v>#N/A</c:v>
                </c:pt>
                <c:pt idx="3032">
                  <c:v>#N/A</c:v>
                </c:pt>
                <c:pt idx="3033">
                  <c:v>#N/A</c:v>
                </c:pt>
                <c:pt idx="3034">
                  <c:v>#N/A</c:v>
                </c:pt>
                <c:pt idx="3035">
                  <c:v>#N/A</c:v>
                </c:pt>
                <c:pt idx="3036">
                  <c:v>#N/A</c:v>
                </c:pt>
                <c:pt idx="3037">
                  <c:v>#N/A</c:v>
                </c:pt>
                <c:pt idx="3038">
                  <c:v>#N/A</c:v>
                </c:pt>
                <c:pt idx="3039">
                  <c:v>#N/A</c:v>
                </c:pt>
                <c:pt idx="3040">
                  <c:v>#N/A</c:v>
                </c:pt>
                <c:pt idx="3041">
                  <c:v>#N/A</c:v>
                </c:pt>
                <c:pt idx="3042">
                  <c:v>#N/A</c:v>
                </c:pt>
                <c:pt idx="3043">
                  <c:v>#N/A</c:v>
                </c:pt>
                <c:pt idx="3044">
                  <c:v>#N/A</c:v>
                </c:pt>
                <c:pt idx="3045">
                  <c:v>#N/A</c:v>
                </c:pt>
                <c:pt idx="3046">
                  <c:v>#N/A</c:v>
                </c:pt>
                <c:pt idx="3047">
                  <c:v>#N/A</c:v>
                </c:pt>
                <c:pt idx="3048">
                  <c:v>#N/A</c:v>
                </c:pt>
                <c:pt idx="3049">
                  <c:v>#N/A</c:v>
                </c:pt>
                <c:pt idx="3050">
                  <c:v>#N/A</c:v>
                </c:pt>
                <c:pt idx="3051">
                  <c:v>#N/A</c:v>
                </c:pt>
                <c:pt idx="3052">
                  <c:v>#N/A</c:v>
                </c:pt>
                <c:pt idx="3053">
                  <c:v>#N/A</c:v>
                </c:pt>
                <c:pt idx="3054">
                  <c:v>#N/A</c:v>
                </c:pt>
                <c:pt idx="3055">
                  <c:v>#N/A</c:v>
                </c:pt>
                <c:pt idx="3056">
                  <c:v>#N/A</c:v>
                </c:pt>
                <c:pt idx="3057">
                  <c:v>#N/A</c:v>
                </c:pt>
                <c:pt idx="3058">
                  <c:v>#N/A</c:v>
                </c:pt>
                <c:pt idx="3059">
                  <c:v>#N/A</c:v>
                </c:pt>
                <c:pt idx="3060">
                  <c:v>#N/A</c:v>
                </c:pt>
                <c:pt idx="3061">
                  <c:v>#N/A</c:v>
                </c:pt>
                <c:pt idx="3062">
                  <c:v>#N/A</c:v>
                </c:pt>
                <c:pt idx="3063">
                  <c:v>#N/A</c:v>
                </c:pt>
                <c:pt idx="3064">
                  <c:v>#N/A</c:v>
                </c:pt>
                <c:pt idx="3065">
                  <c:v>#N/A</c:v>
                </c:pt>
                <c:pt idx="3066">
                  <c:v>#N/A</c:v>
                </c:pt>
                <c:pt idx="3067">
                  <c:v>#N/A</c:v>
                </c:pt>
                <c:pt idx="3068">
                  <c:v>#N/A</c:v>
                </c:pt>
                <c:pt idx="3069">
                  <c:v>#N/A</c:v>
                </c:pt>
                <c:pt idx="3070">
                  <c:v>#N/A</c:v>
                </c:pt>
                <c:pt idx="3071">
                  <c:v>#N/A</c:v>
                </c:pt>
                <c:pt idx="3072">
                  <c:v>#N/A</c:v>
                </c:pt>
                <c:pt idx="3073">
                  <c:v>#N/A</c:v>
                </c:pt>
                <c:pt idx="3074">
                  <c:v>#N/A</c:v>
                </c:pt>
                <c:pt idx="3075">
                  <c:v>#N/A</c:v>
                </c:pt>
                <c:pt idx="3076">
                  <c:v>#N/A</c:v>
                </c:pt>
                <c:pt idx="3077">
                  <c:v>#N/A</c:v>
                </c:pt>
                <c:pt idx="3078">
                  <c:v>#N/A</c:v>
                </c:pt>
                <c:pt idx="3079">
                  <c:v>#N/A</c:v>
                </c:pt>
                <c:pt idx="3080">
                  <c:v>#N/A</c:v>
                </c:pt>
                <c:pt idx="3081">
                  <c:v>#N/A</c:v>
                </c:pt>
                <c:pt idx="3082">
                  <c:v>#N/A</c:v>
                </c:pt>
                <c:pt idx="3083">
                  <c:v>#N/A</c:v>
                </c:pt>
                <c:pt idx="3084">
                  <c:v>#N/A</c:v>
                </c:pt>
                <c:pt idx="3085">
                  <c:v>#N/A</c:v>
                </c:pt>
                <c:pt idx="3086">
                  <c:v>#N/A</c:v>
                </c:pt>
                <c:pt idx="3087">
                  <c:v>#N/A</c:v>
                </c:pt>
                <c:pt idx="3088">
                  <c:v>#N/A</c:v>
                </c:pt>
                <c:pt idx="3089">
                  <c:v>#N/A</c:v>
                </c:pt>
                <c:pt idx="3090">
                  <c:v>#N/A</c:v>
                </c:pt>
                <c:pt idx="3091">
                  <c:v>#N/A</c:v>
                </c:pt>
                <c:pt idx="3092">
                  <c:v>#N/A</c:v>
                </c:pt>
                <c:pt idx="3093">
                  <c:v>#N/A</c:v>
                </c:pt>
                <c:pt idx="3094">
                  <c:v>#N/A</c:v>
                </c:pt>
                <c:pt idx="3095">
                  <c:v>#N/A</c:v>
                </c:pt>
                <c:pt idx="3096">
                  <c:v>#N/A</c:v>
                </c:pt>
                <c:pt idx="3097">
                  <c:v>#N/A</c:v>
                </c:pt>
                <c:pt idx="3098">
                  <c:v>#N/A</c:v>
                </c:pt>
                <c:pt idx="3099">
                  <c:v>#N/A</c:v>
                </c:pt>
                <c:pt idx="3100">
                  <c:v>#N/A</c:v>
                </c:pt>
                <c:pt idx="3101">
                  <c:v>#N/A</c:v>
                </c:pt>
                <c:pt idx="3102">
                  <c:v>#N/A</c:v>
                </c:pt>
                <c:pt idx="3103">
                  <c:v>#N/A</c:v>
                </c:pt>
                <c:pt idx="3104">
                  <c:v>#N/A</c:v>
                </c:pt>
                <c:pt idx="3105">
                  <c:v>#N/A</c:v>
                </c:pt>
                <c:pt idx="3106">
                  <c:v>#N/A</c:v>
                </c:pt>
                <c:pt idx="3107">
                  <c:v>#N/A</c:v>
                </c:pt>
                <c:pt idx="3108">
                  <c:v>#N/A</c:v>
                </c:pt>
                <c:pt idx="3109">
                  <c:v>#N/A</c:v>
                </c:pt>
                <c:pt idx="3110">
                  <c:v>#N/A</c:v>
                </c:pt>
                <c:pt idx="3111">
                  <c:v>#N/A</c:v>
                </c:pt>
                <c:pt idx="3112">
                  <c:v>#N/A</c:v>
                </c:pt>
                <c:pt idx="3113">
                  <c:v>#N/A</c:v>
                </c:pt>
                <c:pt idx="3114">
                  <c:v>#N/A</c:v>
                </c:pt>
                <c:pt idx="3115">
                  <c:v>#N/A</c:v>
                </c:pt>
                <c:pt idx="3116">
                  <c:v>#N/A</c:v>
                </c:pt>
                <c:pt idx="3117">
                  <c:v>#N/A</c:v>
                </c:pt>
                <c:pt idx="3118">
                  <c:v>#N/A</c:v>
                </c:pt>
                <c:pt idx="3119">
                  <c:v>#N/A</c:v>
                </c:pt>
                <c:pt idx="3120">
                  <c:v>#N/A</c:v>
                </c:pt>
                <c:pt idx="3121">
                  <c:v>#N/A</c:v>
                </c:pt>
                <c:pt idx="3122">
                  <c:v>#N/A</c:v>
                </c:pt>
                <c:pt idx="3123">
                  <c:v>#N/A</c:v>
                </c:pt>
                <c:pt idx="3124">
                  <c:v>#N/A</c:v>
                </c:pt>
                <c:pt idx="3125">
                  <c:v>#N/A</c:v>
                </c:pt>
                <c:pt idx="3126">
                  <c:v>#N/A</c:v>
                </c:pt>
                <c:pt idx="3127">
                  <c:v>#N/A</c:v>
                </c:pt>
                <c:pt idx="3128">
                  <c:v>#N/A</c:v>
                </c:pt>
                <c:pt idx="3129">
                  <c:v>#N/A</c:v>
                </c:pt>
                <c:pt idx="3130">
                  <c:v>#N/A</c:v>
                </c:pt>
                <c:pt idx="3131">
                  <c:v>#N/A</c:v>
                </c:pt>
                <c:pt idx="3132">
                  <c:v>#N/A</c:v>
                </c:pt>
                <c:pt idx="3133">
                  <c:v>#N/A</c:v>
                </c:pt>
                <c:pt idx="3134">
                  <c:v>#N/A</c:v>
                </c:pt>
                <c:pt idx="3135">
                  <c:v>#N/A</c:v>
                </c:pt>
                <c:pt idx="3136">
                  <c:v>#N/A</c:v>
                </c:pt>
                <c:pt idx="3137">
                  <c:v>#N/A</c:v>
                </c:pt>
                <c:pt idx="3138">
                  <c:v>#N/A</c:v>
                </c:pt>
                <c:pt idx="3139">
                  <c:v>#N/A</c:v>
                </c:pt>
                <c:pt idx="3140">
                  <c:v>#N/A</c:v>
                </c:pt>
                <c:pt idx="3141">
                  <c:v>#N/A</c:v>
                </c:pt>
                <c:pt idx="3142">
                  <c:v>#N/A</c:v>
                </c:pt>
                <c:pt idx="3143">
                  <c:v>#N/A</c:v>
                </c:pt>
                <c:pt idx="3144">
                  <c:v>#N/A</c:v>
                </c:pt>
                <c:pt idx="3145">
                  <c:v>#N/A</c:v>
                </c:pt>
                <c:pt idx="3146">
                  <c:v>#N/A</c:v>
                </c:pt>
                <c:pt idx="3147">
                  <c:v>#N/A</c:v>
                </c:pt>
                <c:pt idx="3148">
                  <c:v>#N/A</c:v>
                </c:pt>
                <c:pt idx="3149">
                  <c:v>#N/A</c:v>
                </c:pt>
                <c:pt idx="3150">
                  <c:v>#N/A</c:v>
                </c:pt>
                <c:pt idx="3151">
                  <c:v>#N/A</c:v>
                </c:pt>
                <c:pt idx="3152">
                  <c:v>#N/A</c:v>
                </c:pt>
                <c:pt idx="3153">
                  <c:v>#N/A</c:v>
                </c:pt>
                <c:pt idx="3154">
                  <c:v>#N/A</c:v>
                </c:pt>
                <c:pt idx="3155">
                  <c:v>#N/A</c:v>
                </c:pt>
                <c:pt idx="3156">
                  <c:v>#N/A</c:v>
                </c:pt>
                <c:pt idx="3157">
                  <c:v>#N/A</c:v>
                </c:pt>
                <c:pt idx="3158">
                  <c:v>#N/A</c:v>
                </c:pt>
                <c:pt idx="3159">
                  <c:v>#N/A</c:v>
                </c:pt>
                <c:pt idx="3160">
                  <c:v>#N/A</c:v>
                </c:pt>
                <c:pt idx="3161">
                  <c:v>#N/A</c:v>
                </c:pt>
                <c:pt idx="3162">
                  <c:v>#N/A</c:v>
                </c:pt>
                <c:pt idx="3163">
                  <c:v>#N/A</c:v>
                </c:pt>
                <c:pt idx="3164">
                  <c:v>#N/A</c:v>
                </c:pt>
                <c:pt idx="3165">
                  <c:v>#N/A</c:v>
                </c:pt>
                <c:pt idx="3166">
                  <c:v>#N/A</c:v>
                </c:pt>
                <c:pt idx="3167">
                  <c:v>#N/A</c:v>
                </c:pt>
                <c:pt idx="3168">
                  <c:v>#N/A</c:v>
                </c:pt>
                <c:pt idx="3169">
                  <c:v>#N/A</c:v>
                </c:pt>
                <c:pt idx="3170">
                  <c:v>#N/A</c:v>
                </c:pt>
                <c:pt idx="3171">
                  <c:v>#N/A</c:v>
                </c:pt>
                <c:pt idx="3172">
                  <c:v>#N/A</c:v>
                </c:pt>
                <c:pt idx="3173">
                  <c:v>#N/A</c:v>
                </c:pt>
                <c:pt idx="3174">
                  <c:v>#N/A</c:v>
                </c:pt>
                <c:pt idx="3175">
                  <c:v>#N/A</c:v>
                </c:pt>
                <c:pt idx="3176">
                  <c:v>#N/A</c:v>
                </c:pt>
                <c:pt idx="3177">
                  <c:v>#N/A</c:v>
                </c:pt>
                <c:pt idx="3178">
                  <c:v>#N/A</c:v>
                </c:pt>
                <c:pt idx="3179">
                  <c:v>#N/A</c:v>
                </c:pt>
                <c:pt idx="3180">
                  <c:v>#N/A</c:v>
                </c:pt>
                <c:pt idx="3181">
                  <c:v>#N/A</c:v>
                </c:pt>
                <c:pt idx="3182">
                  <c:v>#N/A</c:v>
                </c:pt>
                <c:pt idx="3183">
                  <c:v>#N/A</c:v>
                </c:pt>
                <c:pt idx="3184">
                  <c:v>#N/A</c:v>
                </c:pt>
                <c:pt idx="3185">
                  <c:v>#N/A</c:v>
                </c:pt>
                <c:pt idx="3186">
                  <c:v>#N/A</c:v>
                </c:pt>
                <c:pt idx="3187">
                  <c:v>#N/A</c:v>
                </c:pt>
                <c:pt idx="3188">
                  <c:v>#N/A</c:v>
                </c:pt>
                <c:pt idx="3189">
                  <c:v>#N/A</c:v>
                </c:pt>
                <c:pt idx="3190">
                  <c:v>#N/A</c:v>
                </c:pt>
                <c:pt idx="3191">
                  <c:v>#N/A</c:v>
                </c:pt>
                <c:pt idx="3192">
                  <c:v>#N/A</c:v>
                </c:pt>
                <c:pt idx="3193">
                  <c:v>#N/A</c:v>
                </c:pt>
                <c:pt idx="3194">
                  <c:v>#N/A</c:v>
                </c:pt>
                <c:pt idx="3195">
                  <c:v>#N/A</c:v>
                </c:pt>
                <c:pt idx="3196">
                  <c:v>#N/A</c:v>
                </c:pt>
                <c:pt idx="3197">
                  <c:v>#N/A</c:v>
                </c:pt>
                <c:pt idx="3198">
                  <c:v>#N/A</c:v>
                </c:pt>
                <c:pt idx="3199">
                  <c:v>#N/A</c:v>
                </c:pt>
                <c:pt idx="3200">
                  <c:v>#N/A</c:v>
                </c:pt>
                <c:pt idx="3201">
                  <c:v>#N/A</c:v>
                </c:pt>
                <c:pt idx="3202">
                  <c:v>#N/A</c:v>
                </c:pt>
                <c:pt idx="3203">
                  <c:v>#N/A</c:v>
                </c:pt>
                <c:pt idx="3204">
                  <c:v>#N/A</c:v>
                </c:pt>
                <c:pt idx="3205">
                  <c:v>#N/A</c:v>
                </c:pt>
                <c:pt idx="3206">
                  <c:v>#N/A</c:v>
                </c:pt>
                <c:pt idx="3207">
                  <c:v>#N/A</c:v>
                </c:pt>
                <c:pt idx="3208">
                  <c:v>#N/A</c:v>
                </c:pt>
                <c:pt idx="3209">
                  <c:v>#N/A</c:v>
                </c:pt>
                <c:pt idx="3210">
                  <c:v>#N/A</c:v>
                </c:pt>
                <c:pt idx="3211">
                  <c:v>#N/A</c:v>
                </c:pt>
                <c:pt idx="3212">
                  <c:v>#N/A</c:v>
                </c:pt>
                <c:pt idx="3213">
                  <c:v>#N/A</c:v>
                </c:pt>
                <c:pt idx="3214">
                  <c:v>#N/A</c:v>
                </c:pt>
                <c:pt idx="3215">
                  <c:v>#N/A</c:v>
                </c:pt>
                <c:pt idx="3216">
                  <c:v>#N/A</c:v>
                </c:pt>
                <c:pt idx="3217">
                  <c:v>#N/A</c:v>
                </c:pt>
                <c:pt idx="3218">
                  <c:v>#N/A</c:v>
                </c:pt>
                <c:pt idx="3219">
                  <c:v>#N/A</c:v>
                </c:pt>
                <c:pt idx="3220">
                  <c:v>#N/A</c:v>
                </c:pt>
                <c:pt idx="3221">
                  <c:v>#N/A</c:v>
                </c:pt>
                <c:pt idx="3222">
                  <c:v>#N/A</c:v>
                </c:pt>
                <c:pt idx="3223">
                  <c:v>#N/A</c:v>
                </c:pt>
                <c:pt idx="3224">
                  <c:v>#N/A</c:v>
                </c:pt>
                <c:pt idx="3225">
                  <c:v>#N/A</c:v>
                </c:pt>
                <c:pt idx="3226">
                  <c:v>#N/A</c:v>
                </c:pt>
                <c:pt idx="3227">
                  <c:v>#N/A</c:v>
                </c:pt>
                <c:pt idx="3228">
                  <c:v>#N/A</c:v>
                </c:pt>
                <c:pt idx="3229">
                  <c:v>#N/A</c:v>
                </c:pt>
                <c:pt idx="3230">
                  <c:v>#N/A</c:v>
                </c:pt>
                <c:pt idx="3231">
                  <c:v>#N/A</c:v>
                </c:pt>
                <c:pt idx="3232">
                  <c:v>#N/A</c:v>
                </c:pt>
                <c:pt idx="3233">
                  <c:v>#N/A</c:v>
                </c:pt>
                <c:pt idx="3234">
                  <c:v>#N/A</c:v>
                </c:pt>
                <c:pt idx="3235">
                  <c:v>#N/A</c:v>
                </c:pt>
                <c:pt idx="3236">
                  <c:v>#N/A</c:v>
                </c:pt>
                <c:pt idx="3237">
                  <c:v>#N/A</c:v>
                </c:pt>
                <c:pt idx="3238">
                  <c:v>#N/A</c:v>
                </c:pt>
                <c:pt idx="3239">
                  <c:v>#N/A</c:v>
                </c:pt>
                <c:pt idx="3240">
                  <c:v>#N/A</c:v>
                </c:pt>
                <c:pt idx="3241">
                  <c:v>#N/A</c:v>
                </c:pt>
                <c:pt idx="3242">
                  <c:v>#N/A</c:v>
                </c:pt>
                <c:pt idx="3243">
                  <c:v>#N/A</c:v>
                </c:pt>
                <c:pt idx="3244">
                  <c:v>#N/A</c:v>
                </c:pt>
                <c:pt idx="3245">
                  <c:v>#N/A</c:v>
                </c:pt>
                <c:pt idx="3246">
                  <c:v>#N/A</c:v>
                </c:pt>
                <c:pt idx="3247">
                  <c:v>#N/A</c:v>
                </c:pt>
                <c:pt idx="3248">
                  <c:v>#N/A</c:v>
                </c:pt>
                <c:pt idx="3249">
                  <c:v>#N/A</c:v>
                </c:pt>
                <c:pt idx="3250">
                  <c:v>#N/A</c:v>
                </c:pt>
                <c:pt idx="3251">
                  <c:v>#N/A</c:v>
                </c:pt>
                <c:pt idx="3252">
                  <c:v>#N/A</c:v>
                </c:pt>
                <c:pt idx="3253">
                  <c:v>#N/A</c:v>
                </c:pt>
                <c:pt idx="3254">
                  <c:v>#N/A</c:v>
                </c:pt>
                <c:pt idx="3255">
                  <c:v>#N/A</c:v>
                </c:pt>
                <c:pt idx="3256">
                  <c:v>#N/A</c:v>
                </c:pt>
                <c:pt idx="3257">
                  <c:v>#N/A</c:v>
                </c:pt>
                <c:pt idx="3258">
                  <c:v>#N/A</c:v>
                </c:pt>
                <c:pt idx="3259">
                  <c:v>#N/A</c:v>
                </c:pt>
                <c:pt idx="3260">
                  <c:v>#N/A</c:v>
                </c:pt>
                <c:pt idx="3261">
                  <c:v>#N/A</c:v>
                </c:pt>
                <c:pt idx="3262">
                  <c:v>#N/A</c:v>
                </c:pt>
                <c:pt idx="3263">
                  <c:v>#N/A</c:v>
                </c:pt>
                <c:pt idx="3264">
                  <c:v>#N/A</c:v>
                </c:pt>
                <c:pt idx="3265">
                  <c:v>#N/A</c:v>
                </c:pt>
                <c:pt idx="3266">
                  <c:v>#N/A</c:v>
                </c:pt>
                <c:pt idx="3267">
                  <c:v>#N/A</c:v>
                </c:pt>
                <c:pt idx="3268">
                  <c:v>#N/A</c:v>
                </c:pt>
                <c:pt idx="3269">
                  <c:v>#N/A</c:v>
                </c:pt>
                <c:pt idx="3270">
                  <c:v>#N/A</c:v>
                </c:pt>
                <c:pt idx="3271">
                  <c:v>#N/A</c:v>
                </c:pt>
                <c:pt idx="3272">
                  <c:v>#N/A</c:v>
                </c:pt>
                <c:pt idx="3273">
                  <c:v>#N/A</c:v>
                </c:pt>
                <c:pt idx="3274">
                  <c:v>#N/A</c:v>
                </c:pt>
                <c:pt idx="3275">
                  <c:v>#N/A</c:v>
                </c:pt>
                <c:pt idx="3276">
                  <c:v>#N/A</c:v>
                </c:pt>
                <c:pt idx="3277">
                  <c:v>#N/A</c:v>
                </c:pt>
                <c:pt idx="3278">
                  <c:v>#N/A</c:v>
                </c:pt>
                <c:pt idx="3279">
                  <c:v>#N/A</c:v>
                </c:pt>
                <c:pt idx="3280">
                  <c:v>#N/A</c:v>
                </c:pt>
                <c:pt idx="3281">
                  <c:v>#N/A</c:v>
                </c:pt>
                <c:pt idx="3282">
                  <c:v>#N/A</c:v>
                </c:pt>
                <c:pt idx="3283">
                  <c:v>#N/A</c:v>
                </c:pt>
                <c:pt idx="3284">
                  <c:v>#N/A</c:v>
                </c:pt>
                <c:pt idx="3285">
                  <c:v>#N/A</c:v>
                </c:pt>
                <c:pt idx="3286">
                  <c:v>#N/A</c:v>
                </c:pt>
                <c:pt idx="3287">
                  <c:v>#N/A</c:v>
                </c:pt>
                <c:pt idx="3288">
                  <c:v>#N/A</c:v>
                </c:pt>
                <c:pt idx="3289">
                  <c:v>#N/A</c:v>
                </c:pt>
                <c:pt idx="3290">
                  <c:v>#N/A</c:v>
                </c:pt>
                <c:pt idx="3291">
                  <c:v>#N/A</c:v>
                </c:pt>
                <c:pt idx="3292">
                  <c:v>#N/A</c:v>
                </c:pt>
                <c:pt idx="3293">
                  <c:v>#N/A</c:v>
                </c:pt>
                <c:pt idx="3294">
                  <c:v>#N/A</c:v>
                </c:pt>
                <c:pt idx="3295">
                  <c:v>#N/A</c:v>
                </c:pt>
                <c:pt idx="3296">
                  <c:v>#N/A</c:v>
                </c:pt>
                <c:pt idx="3297">
                  <c:v>#N/A</c:v>
                </c:pt>
                <c:pt idx="3298">
                  <c:v>#N/A</c:v>
                </c:pt>
                <c:pt idx="3299">
                  <c:v>#N/A</c:v>
                </c:pt>
                <c:pt idx="3300">
                  <c:v>#N/A</c:v>
                </c:pt>
                <c:pt idx="3301">
                  <c:v>#N/A</c:v>
                </c:pt>
                <c:pt idx="3302">
                  <c:v>#N/A</c:v>
                </c:pt>
                <c:pt idx="3303">
                  <c:v>#N/A</c:v>
                </c:pt>
                <c:pt idx="3304">
                  <c:v>#N/A</c:v>
                </c:pt>
                <c:pt idx="3305">
                  <c:v>#N/A</c:v>
                </c:pt>
                <c:pt idx="3306">
                  <c:v>#N/A</c:v>
                </c:pt>
                <c:pt idx="3307">
                  <c:v>#N/A</c:v>
                </c:pt>
                <c:pt idx="3308">
                  <c:v>#N/A</c:v>
                </c:pt>
                <c:pt idx="3309">
                  <c:v>#N/A</c:v>
                </c:pt>
                <c:pt idx="3310">
                  <c:v>#N/A</c:v>
                </c:pt>
                <c:pt idx="3311">
                  <c:v>#N/A</c:v>
                </c:pt>
                <c:pt idx="3312">
                  <c:v>#N/A</c:v>
                </c:pt>
                <c:pt idx="3313">
                  <c:v>#N/A</c:v>
                </c:pt>
                <c:pt idx="3314">
                  <c:v>#N/A</c:v>
                </c:pt>
                <c:pt idx="3315">
                  <c:v>#N/A</c:v>
                </c:pt>
                <c:pt idx="3316">
                  <c:v>#N/A</c:v>
                </c:pt>
                <c:pt idx="3317">
                  <c:v>#N/A</c:v>
                </c:pt>
                <c:pt idx="3318">
                  <c:v>#N/A</c:v>
                </c:pt>
                <c:pt idx="3319">
                  <c:v>#N/A</c:v>
                </c:pt>
                <c:pt idx="3320">
                  <c:v>#N/A</c:v>
                </c:pt>
                <c:pt idx="3321">
                  <c:v>#N/A</c:v>
                </c:pt>
                <c:pt idx="3322">
                  <c:v>#N/A</c:v>
                </c:pt>
                <c:pt idx="3323">
                  <c:v>#N/A</c:v>
                </c:pt>
                <c:pt idx="3324">
                  <c:v>#N/A</c:v>
                </c:pt>
                <c:pt idx="3325">
                  <c:v>#N/A</c:v>
                </c:pt>
                <c:pt idx="3326">
                  <c:v>#N/A</c:v>
                </c:pt>
                <c:pt idx="3327">
                  <c:v>#N/A</c:v>
                </c:pt>
                <c:pt idx="3328">
                  <c:v>#N/A</c:v>
                </c:pt>
                <c:pt idx="3329">
                  <c:v>#N/A</c:v>
                </c:pt>
                <c:pt idx="3330">
                  <c:v>#N/A</c:v>
                </c:pt>
                <c:pt idx="3331">
                  <c:v>#N/A</c:v>
                </c:pt>
                <c:pt idx="3332">
                  <c:v>#N/A</c:v>
                </c:pt>
                <c:pt idx="3333">
                  <c:v>#N/A</c:v>
                </c:pt>
                <c:pt idx="3334">
                  <c:v>#N/A</c:v>
                </c:pt>
                <c:pt idx="3335">
                  <c:v>#N/A</c:v>
                </c:pt>
                <c:pt idx="3336">
                  <c:v>#N/A</c:v>
                </c:pt>
                <c:pt idx="3337">
                  <c:v>#N/A</c:v>
                </c:pt>
                <c:pt idx="3338">
                  <c:v>#N/A</c:v>
                </c:pt>
                <c:pt idx="3339">
                  <c:v>#N/A</c:v>
                </c:pt>
                <c:pt idx="3340">
                  <c:v>#N/A</c:v>
                </c:pt>
                <c:pt idx="3341">
                  <c:v>#N/A</c:v>
                </c:pt>
                <c:pt idx="3342">
                  <c:v>#N/A</c:v>
                </c:pt>
                <c:pt idx="3343">
                  <c:v>#N/A</c:v>
                </c:pt>
                <c:pt idx="3344">
                  <c:v>#N/A</c:v>
                </c:pt>
                <c:pt idx="3345">
                  <c:v>#N/A</c:v>
                </c:pt>
                <c:pt idx="3346">
                  <c:v>#N/A</c:v>
                </c:pt>
                <c:pt idx="3347">
                  <c:v>#N/A</c:v>
                </c:pt>
                <c:pt idx="3348">
                  <c:v>#N/A</c:v>
                </c:pt>
                <c:pt idx="3349">
                  <c:v>#N/A</c:v>
                </c:pt>
                <c:pt idx="3350">
                  <c:v>#N/A</c:v>
                </c:pt>
                <c:pt idx="3351">
                  <c:v>#N/A</c:v>
                </c:pt>
                <c:pt idx="3352">
                  <c:v>#N/A</c:v>
                </c:pt>
                <c:pt idx="3353">
                  <c:v>#N/A</c:v>
                </c:pt>
                <c:pt idx="3354">
                  <c:v>#N/A</c:v>
                </c:pt>
                <c:pt idx="3355">
                  <c:v>#N/A</c:v>
                </c:pt>
                <c:pt idx="3356">
                  <c:v>#N/A</c:v>
                </c:pt>
                <c:pt idx="3357">
                  <c:v>#N/A</c:v>
                </c:pt>
                <c:pt idx="3358">
                  <c:v>#N/A</c:v>
                </c:pt>
                <c:pt idx="3359">
                  <c:v>#N/A</c:v>
                </c:pt>
                <c:pt idx="3360">
                  <c:v>#N/A</c:v>
                </c:pt>
                <c:pt idx="3361">
                  <c:v>#N/A</c:v>
                </c:pt>
                <c:pt idx="3362">
                  <c:v>#N/A</c:v>
                </c:pt>
                <c:pt idx="3363">
                  <c:v>#N/A</c:v>
                </c:pt>
                <c:pt idx="3364">
                  <c:v>#N/A</c:v>
                </c:pt>
                <c:pt idx="3365">
                  <c:v>#N/A</c:v>
                </c:pt>
                <c:pt idx="3366">
                  <c:v>#N/A</c:v>
                </c:pt>
                <c:pt idx="3367">
                  <c:v>#N/A</c:v>
                </c:pt>
                <c:pt idx="3368">
                  <c:v>#N/A</c:v>
                </c:pt>
                <c:pt idx="3369">
                  <c:v>#N/A</c:v>
                </c:pt>
                <c:pt idx="3370">
                  <c:v>#N/A</c:v>
                </c:pt>
                <c:pt idx="3371">
                  <c:v>#N/A</c:v>
                </c:pt>
                <c:pt idx="3372">
                  <c:v>#N/A</c:v>
                </c:pt>
                <c:pt idx="3373">
                  <c:v>#N/A</c:v>
                </c:pt>
                <c:pt idx="3374">
                  <c:v>#N/A</c:v>
                </c:pt>
                <c:pt idx="3375">
                  <c:v>#N/A</c:v>
                </c:pt>
                <c:pt idx="3376">
                  <c:v>#N/A</c:v>
                </c:pt>
                <c:pt idx="3377">
                  <c:v>#N/A</c:v>
                </c:pt>
                <c:pt idx="3378">
                  <c:v>#N/A</c:v>
                </c:pt>
                <c:pt idx="3379">
                  <c:v>#N/A</c:v>
                </c:pt>
                <c:pt idx="3380">
                  <c:v>#N/A</c:v>
                </c:pt>
                <c:pt idx="3381">
                  <c:v>#N/A</c:v>
                </c:pt>
                <c:pt idx="3382">
                  <c:v>#N/A</c:v>
                </c:pt>
                <c:pt idx="3383">
                  <c:v>#N/A</c:v>
                </c:pt>
                <c:pt idx="3384">
                  <c:v>#N/A</c:v>
                </c:pt>
                <c:pt idx="3385">
                  <c:v>#N/A</c:v>
                </c:pt>
                <c:pt idx="3386">
                  <c:v>#N/A</c:v>
                </c:pt>
                <c:pt idx="3387">
                  <c:v>#N/A</c:v>
                </c:pt>
                <c:pt idx="3388">
                  <c:v>#N/A</c:v>
                </c:pt>
                <c:pt idx="3389">
                  <c:v>#N/A</c:v>
                </c:pt>
                <c:pt idx="3390">
                  <c:v>#N/A</c:v>
                </c:pt>
                <c:pt idx="3391">
                  <c:v>#N/A</c:v>
                </c:pt>
                <c:pt idx="3392">
                  <c:v>#N/A</c:v>
                </c:pt>
                <c:pt idx="3393">
                  <c:v>#N/A</c:v>
                </c:pt>
                <c:pt idx="3394">
                  <c:v>#N/A</c:v>
                </c:pt>
                <c:pt idx="3395">
                  <c:v>#N/A</c:v>
                </c:pt>
                <c:pt idx="3396">
                  <c:v>#N/A</c:v>
                </c:pt>
                <c:pt idx="3397">
                  <c:v>#N/A</c:v>
                </c:pt>
                <c:pt idx="3398">
                  <c:v>#N/A</c:v>
                </c:pt>
                <c:pt idx="3399">
                  <c:v>#N/A</c:v>
                </c:pt>
                <c:pt idx="3400">
                  <c:v>#N/A</c:v>
                </c:pt>
                <c:pt idx="3401">
                  <c:v>#N/A</c:v>
                </c:pt>
                <c:pt idx="3402">
                  <c:v>#N/A</c:v>
                </c:pt>
                <c:pt idx="3403">
                  <c:v>#N/A</c:v>
                </c:pt>
                <c:pt idx="3404">
                  <c:v>#N/A</c:v>
                </c:pt>
                <c:pt idx="3405">
                  <c:v>#N/A</c:v>
                </c:pt>
                <c:pt idx="3406">
                  <c:v>#N/A</c:v>
                </c:pt>
                <c:pt idx="3407">
                  <c:v>#N/A</c:v>
                </c:pt>
                <c:pt idx="3408">
                  <c:v>#N/A</c:v>
                </c:pt>
                <c:pt idx="3409">
                  <c:v>#N/A</c:v>
                </c:pt>
                <c:pt idx="3410">
                  <c:v>#N/A</c:v>
                </c:pt>
                <c:pt idx="3411">
                  <c:v>#N/A</c:v>
                </c:pt>
                <c:pt idx="3412">
                  <c:v>#N/A</c:v>
                </c:pt>
                <c:pt idx="3413">
                  <c:v>#N/A</c:v>
                </c:pt>
                <c:pt idx="3414">
                  <c:v>#N/A</c:v>
                </c:pt>
                <c:pt idx="3415">
                  <c:v>#N/A</c:v>
                </c:pt>
                <c:pt idx="3416">
                  <c:v>#N/A</c:v>
                </c:pt>
                <c:pt idx="3417">
                  <c:v>#N/A</c:v>
                </c:pt>
                <c:pt idx="3418">
                  <c:v>#N/A</c:v>
                </c:pt>
                <c:pt idx="3419">
                  <c:v>#N/A</c:v>
                </c:pt>
                <c:pt idx="3420">
                  <c:v>#N/A</c:v>
                </c:pt>
                <c:pt idx="3421">
                  <c:v>#N/A</c:v>
                </c:pt>
                <c:pt idx="3422">
                  <c:v>#N/A</c:v>
                </c:pt>
                <c:pt idx="3423">
                  <c:v>#N/A</c:v>
                </c:pt>
                <c:pt idx="3424">
                  <c:v>#N/A</c:v>
                </c:pt>
                <c:pt idx="3425">
                  <c:v>#N/A</c:v>
                </c:pt>
                <c:pt idx="3426">
                  <c:v>#N/A</c:v>
                </c:pt>
                <c:pt idx="3427">
                  <c:v>#N/A</c:v>
                </c:pt>
                <c:pt idx="3428">
                  <c:v>#N/A</c:v>
                </c:pt>
                <c:pt idx="3429">
                  <c:v>#N/A</c:v>
                </c:pt>
                <c:pt idx="3430">
                  <c:v>#N/A</c:v>
                </c:pt>
                <c:pt idx="3431">
                  <c:v>#N/A</c:v>
                </c:pt>
                <c:pt idx="3432">
                  <c:v>#N/A</c:v>
                </c:pt>
                <c:pt idx="3433">
                  <c:v>#N/A</c:v>
                </c:pt>
                <c:pt idx="3434">
                  <c:v>#N/A</c:v>
                </c:pt>
                <c:pt idx="3435">
                  <c:v>#N/A</c:v>
                </c:pt>
                <c:pt idx="3436">
                  <c:v>#N/A</c:v>
                </c:pt>
                <c:pt idx="3437">
                  <c:v>#N/A</c:v>
                </c:pt>
                <c:pt idx="3438">
                  <c:v>#N/A</c:v>
                </c:pt>
                <c:pt idx="3439">
                  <c:v>#N/A</c:v>
                </c:pt>
                <c:pt idx="3440">
                  <c:v>#N/A</c:v>
                </c:pt>
                <c:pt idx="3441">
                  <c:v>#N/A</c:v>
                </c:pt>
                <c:pt idx="3442">
                  <c:v>#N/A</c:v>
                </c:pt>
                <c:pt idx="3443">
                  <c:v>#N/A</c:v>
                </c:pt>
                <c:pt idx="3444">
                  <c:v>#N/A</c:v>
                </c:pt>
                <c:pt idx="3445">
                  <c:v>#N/A</c:v>
                </c:pt>
                <c:pt idx="3446">
                  <c:v>#N/A</c:v>
                </c:pt>
                <c:pt idx="3447">
                  <c:v>#N/A</c:v>
                </c:pt>
                <c:pt idx="3448">
                  <c:v>#N/A</c:v>
                </c:pt>
                <c:pt idx="3449">
                  <c:v>#N/A</c:v>
                </c:pt>
                <c:pt idx="3450">
                  <c:v>#N/A</c:v>
                </c:pt>
                <c:pt idx="3451">
                  <c:v>#N/A</c:v>
                </c:pt>
                <c:pt idx="3452">
                  <c:v>#N/A</c:v>
                </c:pt>
                <c:pt idx="3453">
                  <c:v>#N/A</c:v>
                </c:pt>
                <c:pt idx="3454">
                  <c:v>#N/A</c:v>
                </c:pt>
                <c:pt idx="3455">
                  <c:v>#N/A</c:v>
                </c:pt>
                <c:pt idx="3456">
                  <c:v>#N/A</c:v>
                </c:pt>
                <c:pt idx="3457">
                  <c:v>#N/A</c:v>
                </c:pt>
                <c:pt idx="3458">
                  <c:v>#N/A</c:v>
                </c:pt>
                <c:pt idx="3459">
                  <c:v>#N/A</c:v>
                </c:pt>
                <c:pt idx="3460">
                  <c:v>#N/A</c:v>
                </c:pt>
                <c:pt idx="3461">
                  <c:v>#N/A</c:v>
                </c:pt>
                <c:pt idx="3462">
                  <c:v>#N/A</c:v>
                </c:pt>
                <c:pt idx="3463">
                  <c:v>#N/A</c:v>
                </c:pt>
                <c:pt idx="3464">
                  <c:v>#N/A</c:v>
                </c:pt>
                <c:pt idx="3465">
                  <c:v>#N/A</c:v>
                </c:pt>
                <c:pt idx="3466">
                  <c:v>#N/A</c:v>
                </c:pt>
                <c:pt idx="3467">
                  <c:v>#N/A</c:v>
                </c:pt>
                <c:pt idx="3468">
                  <c:v>#N/A</c:v>
                </c:pt>
                <c:pt idx="3469">
                  <c:v>#N/A</c:v>
                </c:pt>
                <c:pt idx="3470">
                  <c:v>#N/A</c:v>
                </c:pt>
                <c:pt idx="3471">
                  <c:v>#N/A</c:v>
                </c:pt>
                <c:pt idx="3472">
                  <c:v>#N/A</c:v>
                </c:pt>
                <c:pt idx="3473">
                  <c:v>#N/A</c:v>
                </c:pt>
                <c:pt idx="3474">
                  <c:v>#N/A</c:v>
                </c:pt>
                <c:pt idx="3475">
                  <c:v>#N/A</c:v>
                </c:pt>
                <c:pt idx="3476">
                  <c:v>#N/A</c:v>
                </c:pt>
                <c:pt idx="3477">
                  <c:v>#N/A</c:v>
                </c:pt>
                <c:pt idx="3478">
                  <c:v>#N/A</c:v>
                </c:pt>
                <c:pt idx="3479">
                  <c:v>#N/A</c:v>
                </c:pt>
                <c:pt idx="3480">
                  <c:v>#N/A</c:v>
                </c:pt>
                <c:pt idx="3481">
                  <c:v>#N/A</c:v>
                </c:pt>
                <c:pt idx="3482">
                  <c:v>#N/A</c:v>
                </c:pt>
                <c:pt idx="3483">
                  <c:v>#N/A</c:v>
                </c:pt>
                <c:pt idx="3484">
                  <c:v>#N/A</c:v>
                </c:pt>
                <c:pt idx="3485">
                  <c:v>#N/A</c:v>
                </c:pt>
                <c:pt idx="3486">
                  <c:v>#N/A</c:v>
                </c:pt>
                <c:pt idx="3487">
                  <c:v>#N/A</c:v>
                </c:pt>
                <c:pt idx="3488">
                  <c:v>#N/A</c:v>
                </c:pt>
                <c:pt idx="3489">
                  <c:v>#N/A</c:v>
                </c:pt>
                <c:pt idx="3490">
                  <c:v>#N/A</c:v>
                </c:pt>
                <c:pt idx="3491">
                  <c:v>#N/A</c:v>
                </c:pt>
                <c:pt idx="3492">
                  <c:v>#N/A</c:v>
                </c:pt>
                <c:pt idx="3493">
                  <c:v>#N/A</c:v>
                </c:pt>
                <c:pt idx="3494">
                  <c:v>#N/A</c:v>
                </c:pt>
                <c:pt idx="3495">
                  <c:v>#N/A</c:v>
                </c:pt>
                <c:pt idx="3496">
                  <c:v>#N/A</c:v>
                </c:pt>
                <c:pt idx="3497">
                  <c:v>#N/A</c:v>
                </c:pt>
                <c:pt idx="3498">
                  <c:v>#N/A</c:v>
                </c:pt>
                <c:pt idx="3499">
                  <c:v>#N/A</c:v>
                </c:pt>
                <c:pt idx="3500">
                  <c:v>#N/A</c:v>
                </c:pt>
                <c:pt idx="3501">
                  <c:v>#N/A</c:v>
                </c:pt>
                <c:pt idx="3502">
                  <c:v>#N/A</c:v>
                </c:pt>
                <c:pt idx="3503">
                  <c:v>#N/A</c:v>
                </c:pt>
                <c:pt idx="3504">
                  <c:v>#N/A</c:v>
                </c:pt>
                <c:pt idx="3505">
                  <c:v>#N/A</c:v>
                </c:pt>
                <c:pt idx="3506">
                  <c:v>#N/A</c:v>
                </c:pt>
                <c:pt idx="3507">
                  <c:v>#N/A</c:v>
                </c:pt>
                <c:pt idx="3508">
                  <c:v>#N/A</c:v>
                </c:pt>
                <c:pt idx="3509">
                  <c:v>#N/A</c:v>
                </c:pt>
                <c:pt idx="3510">
                  <c:v>#N/A</c:v>
                </c:pt>
                <c:pt idx="3511">
                  <c:v>#N/A</c:v>
                </c:pt>
                <c:pt idx="3512">
                  <c:v>#N/A</c:v>
                </c:pt>
                <c:pt idx="3513">
                  <c:v>#N/A</c:v>
                </c:pt>
                <c:pt idx="3514">
                  <c:v>#N/A</c:v>
                </c:pt>
                <c:pt idx="3515">
                  <c:v>#N/A</c:v>
                </c:pt>
                <c:pt idx="3516">
                  <c:v>#N/A</c:v>
                </c:pt>
                <c:pt idx="3517">
                  <c:v>#N/A</c:v>
                </c:pt>
                <c:pt idx="3518">
                  <c:v>#N/A</c:v>
                </c:pt>
                <c:pt idx="3519">
                  <c:v>#N/A</c:v>
                </c:pt>
                <c:pt idx="3520">
                  <c:v>#N/A</c:v>
                </c:pt>
                <c:pt idx="3521">
                  <c:v>#N/A</c:v>
                </c:pt>
                <c:pt idx="3522">
                  <c:v>#N/A</c:v>
                </c:pt>
                <c:pt idx="3523">
                  <c:v>#N/A</c:v>
                </c:pt>
                <c:pt idx="3524">
                  <c:v>#N/A</c:v>
                </c:pt>
                <c:pt idx="3525">
                  <c:v>#N/A</c:v>
                </c:pt>
                <c:pt idx="3526">
                  <c:v>#N/A</c:v>
                </c:pt>
                <c:pt idx="3527">
                  <c:v>#N/A</c:v>
                </c:pt>
                <c:pt idx="3528">
                  <c:v>#N/A</c:v>
                </c:pt>
                <c:pt idx="3529">
                  <c:v>#N/A</c:v>
                </c:pt>
                <c:pt idx="3530">
                  <c:v>#N/A</c:v>
                </c:pt>
                <c:pt idx="3531">
                  <c:v>#N/A</c:v>
                </c:pt>
                <c:pt idx="3532">
                  <c:v>#N/A</c:v>
                </c:pt>
                <c:pt idx="3533">
                  <c:v>#N/A</c:v>
                </c:pt>
                <c:pt idx="3534">
                  <c:v>#N/A</c:v>
                </c:pt>
                <c:pt idx="3535">
                  <c:v>#N/A</c:v>
                </c:pt>
                <c:pt idx="3536">
                  <c:v>#N/A</c:v>
                </c:pt>
                <c:pt idx="3537">
                  <c:v>#N/A</c:v>
                </c:pt>
                <c:pt idx="3538">
                  <c:v>#N/A</c:v>
                </c:pt>
                <c:pt idx="3539">
                  <c:v>#N/A</c:v>
                </c:pt>
                <c:pt idx="3540">
                  <c:v>#N/A</c:v>
                </c:pt>
                <c:pt idx="3541">
                  <c:v>#N/A</c:v>
                </c:pt>
                <c:pt idx="3542">
                  <c:v>#N/A</c:v>
                </c:pt>
                <c:pt idx="3543">
                  <c:v>#N/A</c:v>
                </c:pt>
                <c:pt idx="3544">
                  <c:v>#N/A</c:v>
                </c:pt>
                <c:pt idx="3545">
                  <c:v>#N/A</c:v>
                </c:pt>
                <c:pt idx="3546">
                  <c:v>#N/A</c:v>
                </c:pt>
                <c:pt idx="3547">
                  <c:v>#N/A</c:v>
                </c:pt>
                <c:pt idx="3548">
                  <c:v>#N/A</c:v>
                </c:pt>
                <c:pt idx="3549">
                  <c:v>#N/A</c:v>
                </c:pt>
                <c:pt idx="3550">
                  <c:v>#N/A</c:v>
                </c:pt>
                <c:pt idx="3551">
                  <c:v>#N/A</c:v>
                </c:pt>
                <c:pt idx="3552">
                  <c:v>#N/A</c:v>
                </c:pt>
                <c:pt idx="3553">
                  <c:v>#N/A</c:v>
                </c:pt>
                <c:pt idx="3554">
                  <c:v>#N/A</c:v>
                </c:pt>
                <c:pt idx="3555">
                  <c:v>#N/A</c:v>
                </c:pt>
                <c:pt idx="3556">
                  <c:v>#N/A</c:v>
                </c:pt>
                <c:pt idx="3557">
                  <c:v>#N/A</c:v>
                </c:pt>
                <c:pt idx="3558">
                  <c:v>#N/A</c:v>
                </c:pt>
                <c:pt idx="3559">
                  <c:v>#N/A</c:v>
                </c:pt>
                <c:pt idx="3560">
                  <c:v>#N/A</c:v>
                </c:pt>
                <c:pt idx="3561">
                  <c:v>#N/A</c:v>
                </c:pt>
                <c:pt idx="3562">
                  <c:v>#N/A</c:v>
                </c:pt>
                <c:pt idx="3563">
                  <c:v>#N/A</c:v>
                </c:pt>
                <c:pt idx="3564">
                  <c:v>#N/A</c:v>
                </c:pt>
                <c:pt idx="3565">
                  <c:v>#N/A</c:v>
                </c:pt>
                <c:pt idx="3566">
                  <c:v>#N/A</c:v>
                </c:pt>
                <c:pt idx="3567">
                  <c:v>#N/A</c:v>
                </c:pt>
                <c:pt idx="3568">
                  <c:v>#N/A</c:v>
                </c:pt>
                <c:pt idx="3569">
                  <c:v>#N/A</c:v>
                </c:pt>
                <c:pt idx="3570">
                  <c:v>#N/A</c:v>
                </c:pt>
                <c:pt idx="3571">
                  <c:v>#N/A</c:v>
                </c:pt>
                <c:pt idx="3572">
                  <c:v>#N/A</c:v>
                </c:pt>
                <c:pt idx="3573">
                  <c:v>#N/A</c:v>
                </c:pt>
                <c:pt idx="3574">
                  <c:v>#N/A</c:v>
                </c:pt>
                <c:pt idx="3575">
                  <c:v>#N/A</c:v>
                </c:pt>
                <c:pt idx="3576">
                  <c:v>#N/A</c:v>
                </c:pt>
                <c:pt idx="3577">
                  <c:v>#N/A</c:v>
                </c:pt>
                <c:pt idx="3578">
                  <c:v>#N/A</c:v>
                </c:pt>
                <c:pt idx="3579">
                  <c:v>#N/A</c:v>
                </c:pt>
                <c:pt idx="3580">
                  <c:v>#N/A</c:v>
                </c:pt>
                <c:pt idx="3581">
                  <c:v>#N/A</c:v>
                </c:pt>
                <c:pt idx="3582">
                  <c:v>#N/A</c:v>
                </c:pt>
                <c:pt idx="3583">
                  <c:v>#N/A</c:v>
                </c:pt>
                <c:pt idx="3584">
                  <c:v>#N/A</c:v>
                </c:pt>
                <c:pt idx="3585">
                  <c:v>#N/A</c:v>
                </c:pt>
                <c:pt idx="3586">
                  <c:v>#N/A</c:v>
                </c:pt>
                <c:pt idx="3587">
                  <c:v>#N/A</c:v>
                </c:pt>
                <c:pt idx="3588">
                  <c:v>#N/A</c:v>
                </c:pt>
                <c:pt idx="3589">
                  <c:v>#N/A</c:v>
                </c:pt>
                <c:pt idx="3590">
                  <c:v>#N/A</c:v>
                </c:pt>
                <c:pt idx="3591">
                  <c:v>#N/A</c:v>
                </c:pt>
                <c:pt idx="3592">
                  <c:v>#N/A</c:v>
                </c:pt>
                <c:pt idx="3593">
                  <c:v>#N/A</c:v>
                </c:pt>
                <c:pt idx="3594">
                  <c:v>#N/A</c:v>
                </c:pt>
                <c:pt idx="3595">
                  <c:v>#N/A</c:v>
                </c:pt>
                <c:pt idx="3596">
                  <c:v>#N/A</c:v>
                </c:pt>
                <c:pt idx="3597">
                  <c:v>#N/A</c:v>
                </c:pt>
                <c:pt idx="3598">
                  <c:v>#N/A</c:v>
                </c:pt>
                <c:pt idx="3599">
                  <c:v>#N/A</c:v>
                </c:pt>
                <c:pt idx="3600">
                  <c:v>#N/A</c:v>
                </c:pt>
                <c:pt idx="3601">
                  <c:v>#N/A</c:v>
                </c:pt>
                <c:pt idx="3602">
                  <c:v>#N/A</c:v>
                </c:pt>
                <c:pt idx="3603">
                  <c:v>#N/A</c:v>
                </c:pt>
                <c:pt idx="3604">
                  <c:v>#N/A</c:v>
                </c:pt>
                <c:pt idx="3605">
                  <c:v>#N/A</c:v>
                </c:pt>
                <c:pt idx="3606">
                  <c:v>#N/A</c:v>
                </c:pt>
                <c:pt idx="3607">
                  <c:v>#N/A</c:v>
                </c:pt>
                <c:pt idx="3608">
                  <c:v>#N/A</c:v>
                </c:pt>
                <c:pt idx="3609">
                  <c:v>#N/A</c:v>
                </c:pt>
                <c:pt idx="3610">
                  <c:v>#N/A</c:v>
                </c:pt>
                <c:pt idx="3611">
                  <c:v>#N/A</c:v>
                </c:pt>
                <c:pt idx="3612">
                  <c:v>#N/A</c:v>
                </c:pt>
                <c:pt idx="3613">
                  <c:v>#N/A</c:v>
                </c:pt>
                <c:pt idx="3614">
                  <c:v>#N/A</c:v>
                </c:pt>
                <c:pt idx="3615">
                  <c:v>#N/A</c:v>
                </c:pt>
                <c:pt idx="3616">
                  <c:v>#N/A</c:v>
                </c:pt>
                <c:pt idx="3617">
                  <c:v>#N/A</c:v>
                </c:pt>
                <c:pt idx="3618">
                  <c:v>#N/A</c:v>
                </c:pt>
                <c:pt idx="3619">
                  <c:v>#N/A</c:v>
                </c:pt>
                <c:pt idx="3620">
                  <c:v>#N/A</c:v>
                </c:pt>
                <c:pt idx="3621">
                  <c:v>#N/A</c:v>
                </c:pt>
                <c:pt idx="3622">
                  <c:v>#N/A</c:v>
                </c:pt>
                <c:pt idx="3623">
                  <c:v>#N/A</c:v>
                </c:pt>
                <c:pt idx="3624">
                  <c:v>#N/A</c:v>
                </c:pt>
                <c:pt idx="3625">
                  <c:v>#N/A</c:v>
                </c:pt>
                <c:pt idx="3626">
                  <c:v>#N/A</c:v>
                </c:pt>
                <c:pt idx="3627">
                  <c:v>#N/A</c:v>
                </c:pt>
                <c:pt idx="3628">
                  <c:v>#N/A</c:v>
                </c:pt>
                <c:pt idx="3629">
                  <c:v>#N/A</c:v>
                </c:pt>
                <c:pt idx="3630">
                  <c:v>#N/A</c:v>
                </c:pt>
                <c:pt idx="3631">
                  <c:v>#N/A</c:v>
                </c:pt>
                <c:pt idx="3632">
                  <c:v>#N/A</c:v>
                </c:pt>
                <c:pt idx="3633">
                  <c:v>#N/A</c:v>
                </c:pt>
                <c:pt idx="3634">
                  <c:v>#N/A</c:v>
                </c:pt>
                <c:pt idx="3635">
                  <c:v>#N/A</c:v>
                </c:pt>
                <c:pt idx="3636">
                  <c:v>#N/A</c:v>
                </c:pt>
                <c:pt idx="3637">
                  <c:v>#N/A</c:v>
                </c:pt>
                <c:pt idx="3638">
                  <c:v>#N/A</c:v>
                </c:pt>
                <c:pt idx="3639">
                  <c:v>#N/A</c:v>
                </c:pt>
                <c:pt idx="3640">
                  <c:v>#N/A</c:v>
                </c:pt>
                <c:pt idx="3641">
                  <c:v>#N/A</c:v>
                </c:pt>
                <c:pt idx="3642">
                  <c:v>#N/A</c:v>
                </c:pt>
                <c:pt idx="3643">
                  <c:v>#N/A</c:v>
                </c:pt>
                <c:pt idx="3644">
                  <c:v>#N/A</c:v>
                </c:pt>
                <c:pt idx="3645">
                  <c:v>#N/A</c:v>
                </c:pt>
                <c:pt idx="3646">
                  <c:v>#N/A</c:v>
                </c:pt>
                <c:pt idx="3647">
                  <c:v>#N/A</c:v>
                </c:pt>
                <c:pt idx="3648">
                  <c:v>#N/A</c:v>
                </c:pt>
                <c:pt idx="3649">
                  <c:v>#N/A</c:v>
                </c:pt>
                <c:pt idx="3650">
                  <c:v>#N/A</c:v>
                </c:pt>
                <c:pt idx="3651">
                  <c:v>#N/A</c:v>
                </c:pt>
                <c:pt idx="3652">
                  <c:v>#N/A</c:v>
                </c:pt>
                <c:pt idx="3653">
                  <c:v>#N/A</c:v>
                </c:pt>
                <c:pt idx="3654">
                  <c:v>#N/A</c:v>
                </c:pt>
                <c:pt idx="3655">
                  <c:v>#N/A</c:v>
                </c:pt>
                <c:pt idx="3656">
                  <c:v>#N/A</c:v>
                </c:pt>
                <c:pt idx="3657">
                  <c:v>#N/A</c:v>
                </c:pt>
                <c:pt idx="3658">
                  <c:v>#N/A</c:v>
                </c:pt>
                <c:pt idx="3659">
                  <c:v>#N/A</c:v>
                </c:pt>
                <c:pt idx="3660">
                  <c:v>#N/A</c:v>
                </c:pt>
                <c:pt idx="3661">
                  <c:v>#N/A</c:v>
                </c:pt>
                <c:pt idx="3662">
                  <c:v>#N/A</c:v>
                </c:pt>
                <c:pt idx="3663">
                  <c:v>#N/A</c:v>
                </c:pt>
                <c:pt idx="3664">
                  <c:v>#N/A</c:v>
                </c:pt>
                <c:pt idx="3665">
                  <c:v>#N/A</c:v>
                </c:pt>
                <c:pt idx="3666">
                  <c:v>#N/A</c:v>
                </c:pt>
                <c:pt idx="3667">
                  <c:v>#N/A</c:v>
                </c:pt>
                <c:pt idx="3668">
                  <c:v>#N/A</c:v>
                </c:pt>
                <c:pt idx="3669">
                  <c:v>#N/A</c:v>
                </c:pt>
                <c:pt idx="3670">
                  <c:v>#N/A</c:v>
                </c:pt>
                <c:pt idx="3671">
                  <c:v>#N/A</c:v>
                </c:pt>
                <c:pt idx="3672">
                  <c:v>#N/A</c:v>
                </c:pt>
                <c:pt idx="3673">
                  <c:v>#N/A</c:v>
                </c:pt>
                <c:pt idx="3674">
                  <c:v>#N/A</c:v>
                </c:pt>
                <c:pt idx="3675">
                  <c:v>#N/A</c:v>
                </c:pt>
                <c:pt idx="3676">
                  <c:v>#N/A</c:v>
                </c:pt>
                <c:pt idx="3677">
                  <c:v>#N/A</c:v>
                </c:pt>
                <c:pt idx="3678">
                  <c:v>#N/A</c:v>
                </c:pt>
                <c:pt idx="3679">
                  <c:v>#N/A</c:v>
                </c:pt>
                <c:pt idx="3680">
                  <c:v>#N/A</c:v>
                </c:pt>
                <c:pt idx="3681">
                  <c:v>#N/A</c:v>
                </c:pt>
                <c:pt idx="3682">
                  <c:v>#N/A</c:v>
                </c:pt>
                <c:pt idx="3683">
                  <c:v>#N/A</c:v>
                </c:pt>
                <c:pt idx="3684">
                  <c:v>#N/A</c:v>
                </c:pt>
                <c:pt idx="3685">
                  <c:v>#N/A</c:v>
                </c:pt>
                <c:pt idx="3686">
                  <c:v>#N/A</c:v>
                </c:pt>
                <c:pt idx="3687">
                  <c:v>#N/A</c:v>
                </c:pt>
                <c:pt idx="3688">
                  <c:v>#N/A</c:v>
                </c:pt>
                <c:pt idx="3689">
                  <c:v>#N/A</c:v>
                </c:pt>
                <c:pt idx="3690">
                  <c:v>#N/A</c:v>
                </c:pt>
                <c:pt idx="3691">
                  <c:v>#N/A</c:v>
                </c:pt>
                <c:pt idx="3692">
                  <c:v>#N/A</c:v>
                </c:pt>
                <c:pt idx="3693">
                  <c:v>#N/A</c:v>
                </c:pt>
                <c:pt idx="3694">
                  <c:v>#N/A</c:v>
                </c:pt>
                <c:pt idx="3695">
                  <c:v>#N/A</c:v>
                </c:pt>
                <c:pt idx="3696">
                  <c:v>#N/A</c:v>
                </c:pt>
                <c:pt idx="3697">
                  <c:v>#N/A</c:v>
                </c:pt>
                <c:pt idx="3698">
                  <c:v>#N/A</c:v>
                </c:pt>
                <c:pt idx="3699">
                  <c:v>#N/A</c:v>
                </c:pt>
                <c:pt idx="3700">
                  <c:v>#N/A</c:v>
                </c:pt>
                <c:pt idx="3701">
                  <c:v>#N/A</c:v>
                </c:pt>
                <c:pt idx="3702">
                  <c:v>#N/A</c:v>
                </c:pt>
                <c:pt idx="3703">
                  <c:v>#N/A</c:v>
                </c:pt>
                <c:pt idx="3704">
                  <c:v>#N/A</c:v>
                </c:pt>
                <c:pt idx="3705">
                  <c:v>#N/A</c:v>
                </c:pt>
                <c:pt idx="3706">
                  <c:v>#N/A</c:v>
                </c:pt>
                <c:pt idx="3707">
                  <c:v>#N/A</c:v>
                </c:pt>
                <c:pt idx="3708">
                  <c:v>#N/A</c:v>
                </c:pt>
                <c:pt idx="3709">
                  <c:v>#N/A</c:v>
                </c:pt>
                <c:pt idx="3710">
                  <c:v>#N/A</c:v>
                </c:pt>
                <c:pt idx="3711">
                  <c:v>#N/A</c:v>
                </c:pt>
                <c:pt idx="3712">
                  <c:v>#N/A</c:v>
                </c:pt>
                <c:pt idx="3713">
                  <c:v>#N/A</c:v>
                </c:pt>
                <c:pt idx="3714">
                  <c:v>#N/A</c:v>
                </c:pt>
                <c:pt idx="3715">
                  <c:v>#N/A</c:v>
                </c:pt>
                <c:pt idx="3716">
                  <c:v>#N/A</c:v>
                </c:pt>
                <c:pt idx="3717">
                  <c:v>#N/A</c:v>
                </c:pt>
                <c:pt idx="3718">
                  <c:v>#N/A</c:v>
                </c:pt>
                <c:pt idx="3719">
                  <c:v>#N/A</c:v>
                </c:pt>
                <c:pt idx="3720">
                  <c:v>#N/A</c:v>
                </c:pt>
                <c:pt idx="3721">
                  <c:v>#N/A</c:v>
                </c:pt>
                <c:pt idx="3722">
                  <c:v>#N/A</c:v>
                </c:pt>
                <c:pt idx="3723">
                  <c:v>#N/A</c:v>
                </c:pt>
                <c:pt idx="3724">
                  <c:v>#N/A</c:v>
                </c:pt>
                <c:pt idx="3725">
                  <c:v>#N/A</c:v>
                </c:pt>
                <c:pt idx="3726">
                  <c:v>#N/A</c:v>
                </c:pt>
                <c:pt idx="3727">
                  <c:v>#N/A</c:v>
                </c:pt>
                <c:pt idx="3728">
                  <c:v>#N/A</c:v>
                </c:pt>
                <c:pt idx="3729">
                  <c:v>#N/A</c:v>
                </c:pt>
                <c:pt idx="3730">
                  <c:v>#N/A</c:v>
                </c:pt>
                <c:pt idx="3731">
                  <c:v>#N/A</c:v>
                </c:pt>
                <c:pt idx="3732">
                  <c:v>#N/A</c:v>
                </c:pt>
                <c:pt idx="3733">
                  <c:v>#N/A</c:v>
                </c:pt>
                <c:pt idx="3734">
                  <c:v>#N/A</c:v>
                </c:pt>
                <c:pt idx="3735">
                  <c:v>#N/A</c:v>
                </c:pt>
                <c:pt idx="3736">
                  <c:v>#N/A</c:v>
                </c:pt>
                <c:pt idx="3737">
                  <c:v>#N/A</c:v>
                </c:pt>
                <c:pt idx="3738">
                  <c:v>#N/A</c:v>
                </c:pt>
                <c:pt idx="3739">
                  <c:v>#N/A</c:v>
                </c:pt>
                <c:pt idx="3740">
                  <c:v>#N/A</c:v>
                </c:pt>
                <c:pt idx="3741">
                  <c:v>#N/A</c:v>
                </c:pt>
                <c:pt idx="3742">
                  <c:v>#N/A</c:v>
                </c:pt>
                <c:pt idx="3743">
                  <c:v>#N/A</c:v>
                </c:pt>
                <c:pt idx="3744">
                  <c:v>#N/A</c:v>
                </c:pt>
                <c:pt idx="3745">
                  <c:v>#N/A</c:v>
                </c:pt>
                <c:pt idx="3746">
                  <c:v>#N/A</c:v>
                </c:pt>
                <c:pt idx="3747">
                  <c:v>#N/A</c:v>
                </c:pt>
                <c:pt idx="3748">
                  <c:v>#N/A</c:v>
                </c:pt>
                <c:pt idx="3749">
                  <c:v>#N/A</c:v>
                </c:pt>
                <c:pt idx="3750">
                  <c:v>#N/A</c:v>
                </c:pt>
                <c:pt idx="3751">
                  <c:v>#N/A</c:v>
                </c:pt>
                <c:pt idx="3752">
                  <c:v>#N/A</c:v>
                </c:pt>
                <c:pt idx="3753">
                  <c:v>#N/A</c:v>
                </c:pt>
                <c:pt idx="3754">
                  <c:v>#N/A</c:v>
                </c:pt>
                <c:pt idx="3755">
                  <c:v>#N/A</c:v>
                </c:pt>
                <c:pt idx="3756">
                  <c:v>#N/A</c:v>
                </c:pt>
                <c:pt idx="3757">
                  <c:v>#N/A</c:v>
                </c:pt>
                <c:pt idx="3758">
                  <c:v>#N/A</c:v>
                </c:pt>
                <c:pt idx="3759">
                  <c:v>#N/A</c:v>
                </c:pt>
                <c:pt idx="3760">
                  <c:v>#N/A</c:v>
                </c:pt>
                <c:pt idx="3761">
                  <c:v>#N/A</c:v>
                </c:pt>
                <c:pt idx="3762">
                  <c:v>#N/A</c:v>
                </c:pt>
                <c:pt idx="3763">
                  <c:v>#N/A</c:v>
                </c:pt>
                <c:pt idx="3764">
                  <c:v>#N/A</c:v>
                </c:pt>
                <c:pt idx="3765">
                  <c:v>#N/A</c:v>
                </c:pt>
                <c:pt idx="3766">
                  <c:v>#N/A</c:v>
                </c:pt>
                <c:pt idx="3767">
                  <c:v>#N/A</c:v>
                </c:pt>
                <c:pt idx="3768">
                  <c:v>#N/A</c:v>
                </c:pt>
                <c:pt idx="3769">
                  <c:v>#N/A</c:v>
                </c:pt>
                <c:pt idx="3770">
                  <c:v>#N/A</c:v>
                </c:pt>
                <c:pt idx="3771">
                  <c:v>#N/A</c:v>
                </c:pt>
                <c:pt idx="3772">
                  <c:v>#N/A</c:v>
                </c:pt>
                <c:pt idx="3773">
                  <c:v>#N/A</c:v>
                </c:pt>
                <c:pt idx="3774">
                  <c:v>#N/A</c:v>
                </c:pt>
                <c:pt idx="3775">
                  <c:v>#N/A</c:v>
                </c:pt>
                <c:pt idx="3776">
                  <c:v>#N/A</c:v>
                </c:pt>
                <c:pt idx="3777">
                  <c:v>#N/A</c:v>
                </c:pt>
                <c:pt idx="3778">
                  <c:v>#N/A</c:v>
                </c:pt>
                <c:pt idx="3779">
                  <c:v>#N/A</c:v>
                </c:pt>
                <c:pt idx="3780">
                  <c:v>#N/A</c:v>
                </c:pt>
                <c:pt idx="3781">
                  <c:v>#N/A</c:v>
                </c:pt>
                <c:pt idx="3782">
                  <c:v>#N/A</c:v>
                </c:pt>
                <c:pt idx="3783">
                  <c:v>#N/A</c:v>
                </c:pt>
                <c:pt idx="3784">
                  <c:v>#N/A</c:v>
                </c:pt>
                <c:pt idx="3785">
                  <c:v>#N/A</c:v>
                </c:pt>
                <c:pt idx="3786">
                  <c:v>#N/A</c:v>
                </c:pt>
                <c:pt idx="3787">
                  <c:v>#N/A</c:v>
                </c:pt>
                <c:pt idx="3788">
                  <c:v>#N/A</c:v>
                </c:pt>
                <c:pt idx="3789">
                  <c:v>#N/A</c:v>
                </c:pt>
                <c:pt idx="3790">
                  <c:v>#N/A</c:v>
                </c:pt>
                <c:pt idx="3791">
                  <c:v>#N/A</c:v>
                </c:pt>
                <c:pt idx="3792">
                  <c:v>#N/A</c:v>
                </c:pt>
                <c:pt idx="3793">
                  <c:v>#N/A</c:v>
                </c:pt>
                <c:pt idx="3794">
                  <c:v>#N/A</c:v>
                </c:pt>
                <c:pt idx="3795">
                  <c:v>#N/A</c:v>
                </c:pt>
                <c:pt idx="3796">
                  <c:v>#N/A</c:v>
                </c:pt>
                <c:pt idx="3797">
                  <c:v>#N/A</c:v>
                </c:pt>
                <c:pt idx="3798">
                  <c:v>#N/A</c:v>
                </c:pt>
                <c:pt idx="3799">
                  <c:v>#N/A</c:v>
                </c:pt>
                <c:pt idx="3800">
                  <c:v>#N/A</c:v>
                </c:pt>
                <c:pt idx="3801">
                  <c:v>#N/A</c:v>
                </c:pt>
                <c:pt idx="3802">
                  <c:v>#N/A</c:v>
                </c:pt>
                <c:pt idx="3803">
                  <c:v>#N/A</c:v>
                </c:pt>
                <c:pt idx="3804">
                  <c:v>#N/A</c:v>
                </c:pt>
                <c:pt idx="3805">
                  <c:v>#N/A</c:v>
                </c:pt>
                <c:pt idx="3806">
                  <c:v>#N/A</c:v>
                </c:pt>
                <c:pt idx="3807">
                  <c:v>#N/A</c:v>
                </c:pt>
                <c:pt idx="3808">
                  <c:v>#N/A</c:v>
                </c:pt>
                <c:pt idx="3809">
                  <c:v>#N/A</c:v>
                </c:pt>
                <c:pt idx="3810">
                  <c:v>#N/A</c:v>
                </c:pt>
                <c:pt idx="3811">
                  <c:v>#N/A</c:v>
                </c:pt>
                <c:pt idx="3812">
                  <c:v>#N/A</c:v>
                </c:pt>
                <c:pt idx="3813">
                  <c:v>#N/A</c:v>
                </c:pt>
                <c:pt idx="3814">
                  <c:v>#N/A</c:v>
                </c:pt>
                <c:pt idx="3815">
                  <c:v>#N/A</c:v>
                </c:pt>
                <c:pt idx="3816">
                  <c:v>#N/A</c:v>
                </c:pt>
                <c:pt idx="3817">
                  <c:v>#N/A</c:v>
                </c:pt>
                <c:pt idx="3818">
                  <c:v>#N/A</c:v>
                </c:pt>
                <c:pt idx="3819">
                  <c:v>#N/A</c:v>
                </c:pt>
                <c:pt idx="3820">
                  <c:v>#N/A</c:v>
                </c:pt>
                <c:pt idx="3821">
                  <c:v>#N/A</c:v>
                </c:pt>
                <c:pt idx="3822">
                  <c:v>#N/A</c:v>
                </c:pt>
                <c:pt idx="3823">
                  <c:v>#N/A</c:v>
                </c:pt>
                <c:pt idx="3824">
                  <c:v>#N/A</c:v>
                </c:pt>
                <c:pt idx="3825">
                  <c:v>#N/A</c:v>
                </c:pt>
                <c:pt idx="3826">
                  <c:v>#N/A</c:v>
                </c:pt>
                <c:pt idx="3827">
                  <c:v>#N/A</c:v>
                </c:pt>
                <c:pt idx="3828">
                  <c:v>#N/A</c:v>
                </c:pt>
                <c:pt idx="3829">
                  <c:v>#N/A</c:v>
                </c:pt>
                <c:pt idx="3830">
                  <c:v>#N/A</c:v>
                </c:pt>
                <c:pt idx="3831">
                  <c:v>#N/A</c:v>
                </c:pt>
                <c:pt idx="3832">
                  <c:v>#N/A</c:v>
                </c:pt>
                <c:pt idx="3833">
                  <c:v>#N/A</c:v>
                </c:pt>
                <c:pt idx="3834">
                  <c:v>#N/A</c:v>
                </c:pt>
                <c:pt idx="3835">
                  <c:v>#N/A</c:v>
                </c:pt>
                <c:pt idx="3836">
                  <c:v>#N/A</c:v>
                </c:pt>
                <c:pt idx="3837">
                  <c:v>#N/A</c:v>
                </c:pt>
                <c:pt idx="3838">
                  <c:v>#N/A</c:v>
                </c:pt>
                <c:pt idx="3839">
                  <c:v>#N/A</c:v>
                </c:pt>
                <c:pt idx="3840">
                  <c:v>#N/A</c:v>
                </c:pt>
                <c:pt idx="3841">
                  <c:v>#N/A</c:v>
                </c:pt>
                <c:pt idx="3842">
                  <c:v>#N/A</c:v>
                </c:pt>
                <c:pt idx="3843">
                  <c:v>#N/A</c:v>
                </c:pt>
                <c:pt idx="3844">
                  <c:v>#N/A</c:v>
                </c:pt>
                <c:pt idx="3845">
                  <c:v>#N/A</c:v>
                </c:pt>
                <c:pt idx="3846">
                  <c:v>#N/A</c:v>
                </c:pt>
                <c:pt idx="3847">
                  <c:v>#N/A</c:v>
                </c:pt>
                <c:pt idx="3848">
                  <c:v>#N/A</c:v>
                </c:pt>
                <c:pt idx="3849">
                  <c:v>#N/A</c:v>
                </c:pt>
                <c:pt idx="3850">
                  <c:v>#N/A</c:v>
                </c:pt>
                <c:pt idx="3851">
                  <c:v>#N/A</c:v>
                </c:pt>
                <c:pt idx="3852">
                  <c:v>#N/A</c:v>
                </c:pt>
                <c:pt idx="3853">
                  <c:v>#N/A</c:v>
                </c:pt>
                <c:pt idx="3854">
                  <c:v>#N/A</c:v>
                </c:pt>
                <c:pt idx="3855">
                  <c:v>#N/A</c:v>
                </c:pt>
                <c:pt idx="3856">
                  <c:v>#N/A</c:v>
                </c:pt>
                <c:pt idx="3857">
                  <c:v>#N/A</c:v>
                </c:pt>
                <c:pt idx="3858">
                  <c:v>#N/A</c:v>
                </c:pt>
                <c:pt idx="3859">
                  <c:v>#N/A</c:v>
                </c:pt>
                <c:pt idx="3860">
                  <c:v>#N/A</c:v>
                </c:pt>
                <c:pt idx="3861">
                  <c:v>#N/A</c:v>
                </c:pt>
                <c:pt idx="3862">
                  <c:v>#N/A</c:v>
                </c:pt>
                <c:pt idx="3863">
                  <c:v>#N/A</c:v>
                </c:pt>
                <c:pt idx="3864">
                  <c:v>#N/A</c:v>
                </c:pt>
                <c:pt idx="3865">
                  <c:v>#N/A</c:v>
                </c:pt>
                <c:pt idx="3866">
                  <c:v>#N/A</c:v>
                </c:pt>
                <c:pt idx="3867">
                  <c:v>#N/A</c:v>
                </c:pt>
                <c:pt idx="3868">
                  <c:v>#N/A</c:v>
                </c:pt>
                <c:pt idx="3869">
                  <c:v>#N/A</c:v>
                </c:pt>
                <c:pt idx="3870">
                  <c:v>#N/A</c:v>
                </c:pt>
                <c:pt idx="3871">
                  <c:v>#N/A</c:v>
                </c:pt>
                <c:pt idx="3872">
                  <c:v>#N/A</c:v>
                </c:pt>
                <c:pt idx="3873">
                  <c:v>#N/A</c:v>
                </c:pt>
                <c:pt idx="3874">
                  <c:v>#N/A</c:v>
                </c:pt>
                <c:pt idx="3875">
                  <c:v>#N/A</c:v>
                </c:pt>
                <c:pt idx="3876">
                  <c:v>#N/A</c:v>
                </c:pt>
                <c:pt idx="3877">
                  <c:v>#N/A</c:v>
                </c:pt>
                <c:pt idx="3878">
                  <c:v>#N/A</c:v>
                </c:pt>
                <c:pt idx="3879">
                  <c:v>#N/A</c:v>
                </c:pt>
                <c:pt idx="3880">
                  <c:v>#N/A</c:v>
                </c:pt>
                <c:pt idx="3881">
                  <c:v>#N/A</c:v>
                </c:pt>
                <c:pt idx="3882">
                  <c:v>#N/A</c:v>
                </c:pt>
                <c:pt idx="3883">
                  <c:v>#N/A</c:v>
                </c:pt>
                <c:pt idx="3884">
                  <c:v>#N/A</c:v>
                </c:pt>
                <c:pt idx="3885">
                  <c:v>#N/A</c:v>
                </c:pt>
                <c:pt idx="3886">
                  <c:v>#N/A</c:v>
                </c:pt>
                <c:pt idx="3887">
                  <c:v>#N/A</c:v>
                </c:pt>
                <c:pt idx="3888">
                  <c:v>#N/A</c:v>
                </c:pt>
                <c:pt idx="3889">
                  <c:v>#N/A</c:v>
                </c:pt>
                <c:pt idx="3890">
                  <c:v>#N/A</c:v>
                </c:pt>
                <c:pt idx="3891">
                  <c:v>#N/A</c:v>
                </c:pt>
                <c:pt idx="3892">
                  <c:v>#N/A</c:v>
                </c:pt>
                <c:pt idx="3893">
                  <c:v>#N/A</c:v>
                </c:pt>
                <c:pt idx="3894">
                  <c:v>#N/A</c:v>
                </c:pt>
                <c:pt idx="3895">
                  <c:v>#N/A</c:v>
                </c:pt>
                <c:pt idx="3896">
                  <c:v>#N/A</c:v>
                </c:pt>
                <c:pt idx="3897">
                  <c:v>#N/A</c:v>
                </c:pt>
                <c:pt idx="3898">
                  <c:v>#N/A</c:v>
                </c:pt>
                <c:pt idx="3899">
                  <c:v>#N/A</c:v>
                </c:pt>
                <c:pt idx="3900">
                  <c:v>#N/A</c:v>
                </c:pt>
                <c:pt idx="3901">
                  <c:v>#N/A</c:v>
                </c:pt>
                <c:pt idx="3902">
                  <c:v>#N/A</c:v>
                </c:pt>
                <c:pt idx="3903">
                  <c:v>#N/A</c:v>
                </c:pt>
                <c:pt idx="3904">
                  <c:v>#N/A</c:v>
                </c:pt>
                <c:pt idx="3905">
                  <c:v>#N/A</c:v>
                </c:pt>
                <c:pt idx="3906">
                  <c:v>#N/A</c:v>
                </c:pt>
                <c:pt idx="3907">
                  <c:v>#N/A</c:v>
                </c:pt>
                <c:pt idx="3908">
                  <c:v>#N/A</c:v>
                </c:pt>
                <c:pt idx="3909">
                  <c:v>#N/A</c:v>
                </c:pt>
                <c:pt idx="3910">
                  <c:v>#N/A</c:v>
                </c:pt>
                <c:pt idx="3911">
                  <c:v>#N/A</c:v>
                </c:pt>
                <c:pt idx="3912">
                  <c:v>#N/A</c:v>
                </c:pt>
                <c:pt idx="3913">
                  <c:v>#N/A</c:v>
                </c:pt>
                <c:pt idx="3914">
                  <c:v>#N/A</c:v>
                </c:pt>
                <c:pt idx="3915">
                  <c:v>#N/A</c:v>
                </c:pt>
                <c:pt idx="3916">
                  <c:v>#N/A</c:v>
                </c:pt>
                <c:pt idx="3917">
                  <c:v>#N/A</c:v>
                </c:pt>
                <c:pt idx="3918">
                  <c:v>#N/A</c:v>
                </c:pt>
                <c:pt idx="3919">
                  <c:v>#N/A</c:v>
                </c:pt>
                <c:pt idx="3920">
                  <c:v>#N/A</c:v>
                </c:pt>
                <c:pt idx="3921">
                  <c:v>#N/A</c:v>
                </c:pt>
                <c:pt idx="3922">
                  <c:v>#N/A</c:v>
                </c:pt>
                <c:pt idx="3923">
                  <c:v>#N/A</c:v>
                </c:pt>
                <c:pt idx="3924">
                  <c:v>#N/A</c:v>
                </c:pt>
                <c:pt idx="3925">
                  <c:v>#N/A</c:v>
                </c:pt>
                <c:pt idx="3926">
                  <c:v>#N/A</c:v>
                </c:pt>
                <c:pt idx="3927">
                  <c:v>#N/A</c:v>
                </c:pt>
                <c:pt idx="3928">
                  <c:v>#N/A</c:v>
                </c:pt>
                <c:pt idx="3929">
                  <c:v>#N/A</c:v>
                </c:pt>
                <c:pt idx="3930">
                  <c:v>#N/A</c:v>
                </c:pt>
                <c:pt idx="3931">
                  <c:v>#N/A</c:v>
                </c:pt>
                <c:pt idx="3932">
                  <c:v>#N/A</c:v>
                </c:pt>
                <c:pt idx="3933">
                  <c:v>#N/A</c:v>
                </c:pt>
                <c:pt idx="3934">
                  <c:v>#N/A</c:v>
                </c:pt>
                <c:pt idx="3935">
                  <c:v>#N/A</c:v>
                </c:pt>
                <c:pt idx="3936">
                  <c:v>#N/A</c:v>
                </c:pt>
                <c:pt idx="3937">
                  <c:v>#N/A</c:v>
                </c:pt>
                <c:pt idx="3938">
                  <c:v>#N/A</c:v>
                </c:pt>
                <c:pt idx="3939">
                  <c:v>#N/A</c:v>
                </c:pt>
                <c:pt idx="3940">
                  <c:v>#N/A</c:v>
                </c:pt>
                <c:pt idx="3941">
                  <c:v>#N/A</c:v>
                </c:pt>
                <c:pt idx="3942">
                  <c:v>#N/A</c:v>
                </c:pt>
                <c:pt idx="3943">
                  <c:v>#N/A</c:v>
                </c:pt>
                <c:pt idx="3944">
                  <c:v>#N/A</c:v>
                </c:pt>
                <c:pt idx="3945">
                  <c:v>#N/A</c:v>
                </c:pt>
                <c:pt idx="3946">
                  <c:v>#N/A</c:v>
                </c:pt>
                <c:pt idx="3947">
                  <c:v>#N/A</c:v>
                </c:pt>
                <c:pt idx="3948">
                  <c:v>#N/A</c:v>
                </c:pt>
                <c:pt idx="3949">
                  <c:v>#N/A</c:v>
                </c:pt>
                <c:pt idx="3950">
                  <c:v>#N/A</c:v>
                </c:pt>
                <c:pt idx="3951">
                  <c:v>#N/A</c:v>
                </c:pt>
                <c:pt idx="3952">
                  <c:v>#N/A</c:v>
                </c:pt>
                <c:pt idx="3953">
                  <c:v>#N/A</c:v>
                </c:pt>
                <c:pt idx="3954">
                  <c:v>#N/A</c:v>
                </c:pt>
                <c:pt idx="3955">
                  <c:v>#N/A</c:v>
                </c:pt>
                <c:pt idx="3956">
                  <c:v>#N/A</c:v>
                </c:pt>
                <c:pt idx="3957">
                  <c:v>#N/A</c:v>
                </c:pt>
                <c:pt idx="3958">
                  <c:v>#N/A</c:v>
                </c:pt>
                <c:pt idx="3959">
                  <c:v>#N/A</c:v>
                </c:pt>
                <c:pt idx="3960">
                  <c:v>#N/A</c:v>
                </c:pt>
                <c:pt idx="3961">
                  <c:v>#N/A</c:v>
                </c:pt>
                <c:pt idx="3962">
                  <c:v>#N/A</c:v>
                </c:pt>
                <c:pt idx="3963">
                  <c:v>#N/A</c:v>
                </c:pt>
                <c:pt idx="3964">
                  <c:v>#N/A</c:v>
                </c:pt>
                <c:pt idx="3965">
                  <c:v>#N/A</c:v>
                </c:pt>
                <c:pt idx="3966">
                  <c:v>#N/A</c:v>
                </c:pt>
                <c:pt idx="3967">
                  <c:v>#N/A</c:v>
                </c:pt>
                <c:pt idx="3968">
                  <c:v>#N/A</c:v>
                </c:pt>
                <c:pt idx="3969">
                  <c:v>#N/A</c:v>
                </c:pt>
                <c:pt idx="3970">
                  <c:v>#N/A</c:v>
                </c:pt>
                <c:pt idx="3971">
                  <c:v>#N/A</c:v>
                </c:pt>
                <c:pt idx="3972">
                  <c:v>#N/A</c:v>
                </c:pt>
                <c:pt idx="3973">
                  <c:v>#N/A</c:v>
                </c:pt>
                <c:pt idx="3974">
                  <c:v>#N/A</c:v>
                </c:pt>
                <c:pt idx="3975">
                  <c:v>#N/A</c:v>
                </c:pt>
                <c:pt idx="3976">
                  <c:v>#N/A</c:v>
                </c:pt>
                <c:pt idx="3977">
                  <c:v>#N/A</c:v>
                </c:pt>
                <c:pt idx="3978">
                  <c:v>#N/A</c:v>
                </c:pt>
                <c:pt idx="3979">
                  <c:v>#N/A</c:v>
                </c:pt>
                <c:pt idx="3980">
                  <c:v>#N/A</c:v>
                </c:pt>
                <c:pt idx="3981">
                  <c:v>#N/A</c:v>
                </c:pt>
                <c:pt idx="3982">
                  <c:v>#N/A</c:v>
                </c:pt>
                <c:pt idx="3983">
                  <c:v>#N/A</c:v>
                </c:pt>
                <c:pt idx="3984">
                  <c:v>#N/A</c:v>
                </c:pt>
                <c:pt idx="3985">
                  <c:v>#N/A</c:v>
                </c:pt>
                <c:pt idx="3986">
                  <c:v>#N/A</c:v>
                </c:pt>
                <c:pt idx="3987">
                  <c:v>#N/A</c:v>
                </c:pt>
                <c:pt idx="3988">
                  <c:v>#N/A</c:v>
                </c:pt>
                <c:pt idx="3989">
                  <c:v>#N/A</c:v>
                </c:pt>
                <c:pt idx="3990">
                  <c:v>#N/A</c:v>
                </c:pt>
                <c:pt idx="3991">
                  <c:v>#N/A</c:v>
                </c:pt>
                <c:pt idx="3992">
                  <c:v>#N/A</c:v>
                </c:pt>
                <c:pt idx="3993">
                  <c:v>#N/A</c:v>
                </c:pt>
                <c:pt idx="3994">
                  <c:v>#N/A</c:v>
                </c:pt>
                <c:pt idx="3995">
                  <c:v>#N/A</c:v>
                </c:pt>
                <c:pt idx="3996">
                  <c:v>#N/A</c:v>
                </c:pt>
                <c:pt idx="3997">
                  <c:v>#N/A</c:v>
                </c:pt>
                <c:pt idx="3998">
                  <c:v>#N/A</c:v>
                </c:pt>
                <c:pt idx="3999">
                  <c:v>#N/A</c:v>
                </c:pt>
                <c:pt idx="4000">
                  <c:v>#N/A</c:v>
                </c:pt>
                <c:pt idx="4001">
                  <c:v>#N/A</c:v>
                </c:pt>
                <c:pt idx="4002">
                  <c:v>#N/A</c:v>
                </c:pt>
                <c:pt idx="4003">
                  <c:v>#N/A</c:v>
                </c:pt>
                <c:pt idx="4004">
                  <c:v>#N/A</c:v>
                </c:pt>
                <c:pt idx="4005">
                  <c:v>#N/A</c:v>
                </c:pt>
                <c:pt idx="4006">
                  <c:v>#N/A</c:v>
                </c:pt>
                <c:pt idx="4007">
                  <c:v>#N/A</c:v>
                </c:pt>
                <c:pt idx="4008">
                  <c:v>#N/A</c:v>
                </c:pt>
                <c:pt idx="4009">
                  <c:v>#N/A</c:v>
                </c:pt>
                <c:pt idx="4010">
                  <c:v>#N/A</c:v>
                </c:pt>
                <c:pt idx="4011">
                  <c:v>#N/A</c:v>
                </c:pt>
                <c:pt idx="4012">
                  <c:v>#N/A</c:v>
                </c:pt>
                <c:pt idx="4013">
                  <c:v>#N/A</c:v>
                </c:pt>
                <c:pt idx="4014">
                  <c:v>#N/A</c:v>
                </c:pt>
                <c:pt idx="4015">
                  <c:v>#N/A</c:v>
                </c:pt>
                <c:pt idx="4016">
                  <c:v>#N/A</c:v>
                </c:pt>
                <c:pt idx="4017">
                  <c:v>#N/A</c:v>
                </c:pt>
                <c:pt idx="4018">
                  <c:v>#N/A</c:v>
                </c:pt>
                <c:pt idx="4019">
                  <c:v>#N/A</c:v>
                </c:pt>
                <c:pt idx="4020">
                  <c:v>#N/A</c:v>
                </c:pt>
                <c:pt idx="4021">
                  <c:v>#N/A</c:v>
                </c:pt>
                <c:pt idx="4022">
                  <c:v>#N/A</c:v>
                </c:pt>
                <c:pt idx="4023">
                  <c:v>#N/A</c:v>
                </c:pt>
                <c:pt idx="4024">
                  <c:v>#N/A</c:v>
                </c:pt>
                <c:pt idx="4025">
                  <c:v>#N/A</c:v>
                </c:pt>
                <c:pt idx="4026">
                  <c:v>#N/A</c:v>
                </c:pt>
                <c:pt idx="4027">
                  <c:v>#N/A</c:v>
                </c:pt>
                <c:pt idx="4028">
                  <c:v>#N/A</c:v>
                </c:pt>
                <c:pt idx="4029">
                  <c:v>#N/A</c:v>
                </c:pt>
                <c:pt idx="4030">
                  <c:v>#N/A</c:v>
                </c:pt>
                <c:pt idx="4031">
                  <c:v>#N/A</c:v>
                </c:pt>
                <c:pt idx="4032">
                  <c:v>#N/A</c:v>
                </c:pt>
                <c:pt idx="4033">
                  <c:v>#N/A</c:v>
                </c:pt>
                <c:pt idx="4034">
                  <c:v>#N/A</c:v>
                </c:pt>
                <c:pt idx="4035">
                  <c:v>#N/A</c:v>
                </c:pt>
                <c:pt idx="4036">
                  <c:v>#N/A</c:v>
                </c:pt>
                <c:pt idx="4037">
                  <c:v>#N/A</c:v>
                </c:pt>
                <c:pt idx="4038">
                  <c:v>#N/A</c:v>
                </c:pt>
                <c:pt idx="4039">
                  <c:v>#N/A</c:v>
                </c:pt>
                <c:pt idx="4040">
                  <c:v>#N/A</c:v>
                </c:pt>
                <c:pt idx="4041">
                  <c:v>#N/A</c:v>
                </c:pt>
                <c:pt idx="4042">
                  <c:v>#N/A</c:v>
                </c:pt>
                <c:pt idx="4043">
                  <c:v>#N/A</c:v>
                </c:pt>
                <c:pt idx="4044">
                  <c:v>#N/A</c:v>
                </c:pt>
                <c:pt idx="4045">
                  <c:v>#N/A</c:v>
                </c:pt>
                <c:pt idx="4046">
                  <c:v>#N/A</c:v>
                </c:pt>
                <c:pt idx="4047">
                  <c:v>#N/A</c:v>
                </c:pt>
                <c:pt idx="4048">
                  <c:v>#N/A</c:v>
                </c:pt>
                <c:pt idx="4049">
                  <c:v>#N/A</c:v>
                </c:pt>
                <c:pt idx="4050">
                  <c:v>#N/A</c:v>
                </c:pt>
                <c:pt idx="4051">
                  <c:v>#N/A</c:v>
                </c:pt>
                <c:pt idx="4052">
                  <c:v>#N/A</c:v>
                </c:pt>
                <c:pt idx="4053">
                  <c:v>#N/A</c:v>
                </c:pt>
                <c:pt idx="4054">
                  <c:v>#N/A</c:v>
                </c:pt>
                <c:pt idx="4055">
                  <c:v>#N/A</c:v>
                </c:pt>
                <c:pt idx="4056">
                  <c:v>#N/A</c:v>
                </c:pt>
                <c:pt idx="4057">
                  <c:v>#N/A</c:v>
                </c:pt>
                <c:pt idx="4058">
                  <c:v>#N/A</c:v>
                </c:pt>
                <c:pt idx="4059">
                  <c:v>#N/A</c:v>
                </c:pt>
                <c:pt idx="4060">
                  <c:v>#N/A</c:v>
                </c:pt>
                <c:pt idx="4061">
                  <c:v>#N/A</c:v>
                </c:pt>
                <c:pt idx="4062">
                  <c:v>#N/A</c:v>
                </c:pt>
                <c:pt idx="4063">
                  <c:v>#N/A</c:v>
                </c:pt>
                <c:pt idx="4064">
                  <c:v>#N/A</c:v>
                </c:pt>
                <c:pt idx="4065">
                  <c:v>#N/A</c:v>
                </c:pt>
                <c:pt idx="4066">
                  <c:v>#N/A</c:v>
                </c:pt>
                <c:pt idx="4067">
                  <c:v>#N/A</c:v>
                </c:pt>
                <c:pt idx="4068">
                  <c:v>#N/A</c:v>
                </c:pt>
                <c:pt idx="4069">
                  <c:v>#N/A</c:v>
                </c:pt>
                <c:pt idx="4070">
                  <c:v>#N/A</c:v>
                </c:pt>
                <c:pt idx="4071">
                  <c:v>#N/A</c:v>
                </c:pt>
                <c:pt idx="4072">
                  <c:v>#N/A</c:v>
                </c:pt>
                <c:pt idx="4073">
                  <c:v>#N/A</c:v>
                </c:pt>
                <c:pt idx="4074">
                  <c:v>#N/A</c:v>
                </c:pt>
                <c:pt idx="4075">
                  <c:v>#N/A</c:v>
                </c:pt>
                <c:pt idx="4076">
                  <c:v>#N/A</c:v>
                </c:pt>
                <c:pt idx="4077">
                  <c:v>#N/A</c:v>
                </c:pt>
                <c:pt idx="4078">
                  <c:v>#N/A</c:v>
                </c:pt>
                <c:pt idx="4079">
                  <c:v>#N/A</c:v>
                </c:pt>
                <c:pt idx="4080">
                  <c:v>#N/A</c:v>
                </c:pt>
                <c:pt idx="4081">
                  <c:v>#N/A</c:v>
                </c:pt>
                <c:pt idx="4082">
                  <c:v>#N/A</c:v>
                </c:pt>
                <c:pt idx="4083">
                  <c:v>#N/A</c:v>
                </c:pt>
                <c:pt idx="4084">
                  <c:v>#N/A</c:v>
                </c:pt>
                <c:pt idx="4085">
                  <c:v>#N/A</c:v>
                </c:pt>
                <c:pt idx="4086">
                  <c:v>#N/A</c:v>
                </c:pt>
                <c:pt idx="4087">
                  <c:v>#N/A</c:v>
                </c:pt>
                <c:pt idx="4088">
                  <c:v>#N/A</c:v>
                </c:pt>
                <c:pt idx="4089">
                  <c:v>#N/A</c:v>
                </c:pt>
                <c:pt idx="4090">
                  <c:v>#N/A</c:v>
                </c:pt>
                <c:pt idx="4091">
                  <c:v>#N/A</c:v>
                </c:pt>
                <c:pt idx="4092">
                  <c:v>#N/A</c:v>
                </c:pt>
                <c:pt idx="4093">
                  <c:v>#N/A</c:v>
                </c:pt>
                <c:pt idx="4094">
                  <c:v>#N/A</c:v>
                </c:pt>
                <c:pt idx="4095">
                  <c:v>#N/A</c:v>
                </c:pt>
                <c:pt idx="4096">
                  <c:v>#N/A</c:v>
                </c:pt>
                <c:pt idx="4097">
                  <c:v>#N/A</c:v>
                </c:pt>
                <c:pt idx="4098">
                  <c:v>#N/A</c:v>
                </c:pt>
                <c:pt idx="4099">
                  <c:v>#N/A</c:v>
                </c:pt>
                <c:pt idx="4100">
                  <c:v>#N/A</c:v>
                </c:pt>
                <c:pt idx="4101">
                  <c:v>#N/A</c:v>
                </c:pt>
                <c:pt idx="4102">
                  <c:v>#N/A</c:v>
                </c:pt>
                <c:pt idx="4103">
                  <c:v>#N/A</c:v>
                </c:pt>
                <c:pt idx="4104">
                  <c:v>#N/A</c:v>
                </c:pt>
                <c:pt idx="4105">
                  <c:v>#N/A</c:v>
                </c:pt>
                <c:pt idx="4106">
                  <c:v>#N/A</c:v>
                </c:pt>
                <c:pt idx="4107">
                  <c:v>#N/A</c:v>
                </c:pt>
                <c:pt idx="4108">
                  <c:v>#N/A</c:v>
                </c:pt>
                <c:pt idx="4109">
                  <c:v>#N/A</c:v>
                </c:pt>
                <c:pt idx="4110">
                  <c:v>#N/A</c:v>
                </c:pt>
                <c:pt idx="4111">
                  <c:v>#N/A</c:v>
                </c:pt>
                <c:pt idx="4112">
                  <c:v>#N/A</c:v>
                </c:pt>
                <c:pt idx="4113">
                  <c:v>#N/A</c:v>
                </c:pt>
                <c:pt idx="4114">
                  <c:v>#N/A</c:v>
                </c:pt>
                <c:pt idx="4115">
                  <c:v>#N/A</c:v>
                </c:pt>
                <c:pt idx="4116">
                  <c:v>#N/A</c:v>
                </c:pt>
                <c:pt idx="4117">
                  <c:v>#N/A</c:v>
                </c:pt>
                <c:pt idx="4118">
                  <c:v>#N/A</c:v>
                </c:pt>
                <c:pt idx="4119">
                  <c:v>#N/A</c:v>
                </c:pt>
                <c:pt idx="4120">
                  <c:v>#N/A</c:v>
                </c:pt>
                <c:pt idx="4121">
                  <c:v>#N/A</c:v>
                </c:pt>
                <c:pt idx="4122">
                  <c:v>#N/A</c:v>
                </c:pt>
                <c:pt idx="4123">
                  <c:v>#N/A</c:v>
                </c:pt>
                <c:pt idx="4124">
                  <c:v>#N/A</c:v>
                </c:pt>
                <c:pt idx="4125">
                  <c:v>#N/A</c:v>
                </c:pt>
                <c:pt idx="4126">
                  <c:v>#N/A</c:v>
                </c:pt>
                <c:pt idx="4127">
                  <c:v>#N/A</c:v>
                </c:pt>
                <c:pt idx="4128">
                  <c:v>#N/A</c:v>
                </c:pt>
                <c:pt idx="4129">
                  <c:v>#N/A</c:v>
                </c:pt>
                <c:pt idx="4130">
                  <c:v>#N/A</c:v>
                </c:pt>
                <c:pt idx="4131">
                  <c:v>#N/A</c:v>
                </c:pt>
                <c:pt idx="4132">
                  <c:v>#N/A</c:v>
                </c:pt>
                <c:pt idx="4133">
                  <c:v>#N/A</c:v>
                </c:pt>
                <c:pt idx="4134">
                  <c:v>#N/A</c:v>
                </c:pt>
                <c:pt idx="4135">
                  <c:v>#N/A</c:v>
                </c:pt>
                <c:pt idx="4136">
                  <c:v>#N/A</c:v>
                </c:pt>
                <c:pt idx="4137">
                  <c:v>#N/A</c:v>
                </c:pt>
                <c:pt idx="4138">
                  <c:v>#N/A</c:v>
                </c:pt>
                <c:pt idx="4139">
                  <c:v>#N/A</c:v>
                </c:pt>
                <c:pt idx="4140">
                  <c:v>#N/A</c:v>
                </c:pt>
                <c:pt idx="4141">
                  <c:v>#N/A</c:v>
                </c:pt>
                <c:pt idx="4142">
                  <c:v>#N/A</c:v>
                </c:pt>
                <c:pt idx="4143">
                  <c:v>#N/A</c:v>
                </c:pt>
                <c:pt idx="4144">
                  <c:v>#N/A</c:v>
                </c:pt>
                <c:pt idx="4145">
                  <c:v>#N/A</c:v>
                </c:pt>
                <c:pt idx="4146">
                  <c:v>#N/A</c:v>
                </c:pt>
                <c:pt idx="4147">
                  <c:v>#N/A</c:v>
                </c:pt>
                <c:pt idx="4148">
                  <c:v>#N/A</c:v>
                </c:pt>
                <c:pt idx="4149">
                  <c:v>#N/A</c:v>
                </c:pt>
                <c:pt idx="4150">
                  <c:v>#N/A</c:v>
                </c:pt>
                <c:pt idx="4151">
                  <c:v>#N/A</c:v>
                </c:pt>
                <c:pt idx="4152">
                  <c:v>#N/A</c:v>
                </c:pt>
                <c:pt idx="4153">
                  <c:v>#N/A</c:v>
                </c:pt>
                <c:pt idx="4154">
                  <c:v>#N/A</c:v>
                </c:pt>
                <c:pt idx="4155">
                  <c:v>#N/A</c:v>
                </c:pt>
                <c:pt idx="4156">
                  <c:v>#N/A</c:v>
                </c:pt>
                <c:pt idx="4157">
                  <c:v>#N/A</c:v>
                </c:pt>
                <c:pt idx="4158">
                  <c:v>#N/A</c:v>
                </c:pt>
                <c:pt idx="4159">
                  <c:v>#N/A</c:v>
                </c:pt>
                <c:pt idx="4160">
                  <c:v>#N/A</c:v>
                </c:pt>
                <c:pt idx="4161">
                  <c:v>#N/A</c:v>
                </c:pt>
                <c:pt idx="4162">
                  <c:v>#N/A</c:v>
                </c:pt>
                <c:pt idx="4163">
                  <c:v>#N/A</c:v>
                </c:pt>
                <c:pt idx="4164">
                  <c:v>#N/A</c:v>
                </c:pt>
                <c:pt idx="4165">
                  <c:v>#N/A</c:v>
                </c:pt>
                <c:pt idx="4166">
                  <c:v>#N/A</c:v>
                </c:pt>
                <c:pt idx="4167">
                  <c:v>#N/A</c:v>
                </c:pt>
                <c:pt idx="4168">
                  <c:v>#N/A</c:v>
                </c:pt>
                <c:pt idx="4169">
                  <c:v>#N/A</c:v>
                </c:pt>
                <c:pt idx="4170">
                  <c:v>#N/A</c:v>
                </c:pt>
                <c:pt idx="4171">
                  <c:v>#N/A</c:v>
                </c:pt>
                <c:pt idx="4172">
                  <c:v>#N/A</c:v>
                </c:pt>
                <c:pt idx="4173">
                  <c:v>#N/A</c:v>
                </c:pt>
                <c:pt idx="4174">
                  <c:v>#N/A</c:v>
                </c:pt>
                <c:pt idx="4175">
                  <c:v>#N/A</c:v>
                </c:pt>
                <c:pt idx="4176">
                  <c:v>#N/A</c:v>
                </c:pt>
                <c:pt idx="4177">
                  <c:v>#N/A</c:v>
                </c:pt>
                <c:pt idx="4178">
                  <c:v>#N/A</c:v>
                </c:pt>
                <c:pt idx="4179">
                  <c:v>#N/A</c:v>
                </c:pt>
                <c:pt idx="4180">
                  <c:v>#N/A</c:v>
                </c:pt>
                <c:pt idx="4181">
                  <c:v>#N/A</c:v>
                </c:pt>
                <c:pt idx="4182">
                  <c:v>#N/A</c:v>
                </c:pt>
                <c:pt idx="4183">
                  <c:v>#N/A</c:v>
                </c:pt>
                <c:pt idx="4184">
                  <c:v>#N/A</c:v>
                </c:pt>
                <c:pt idx="4185">
                  <c:v>#N/A</c:v>
                </c:pt>
                <c:pt idx="4186">
                  <c:v>#N/A</c:v>
                </c:pt>
                <c:pt idx="4187">
                  <c:v>#N/A</c:v>
                </c:pt>
                <c:pt idx="4188">
                  <c:v>#N/A</c:v>
                </c:pt>
                <c:pt idx="4189">
                  <c:v>#N/A</c:v>
                </c:pt>
                <c:pt idx="4190">
                  <c:v>#N/A</c:v>
                </c:pt>
                <c:pt idx="4191">
                  <c:v>#N/A</c:v>
                </c:pt>
                <c:pt idx="4192">
                  <c:v>#N/A</c:v>
                </c:pt>
                <c:pt idx="4193">
                  <c:v>#N/A</c:v>
                </c:pt>
                <c:pt idx="4194">
                  <c:v>#N/A</c:v>
                </c:pt>
                <c:pt idx="4195">
                  <c:v>#N/A</c:v>
                </c:pt>
                <c:pt idx="4196">
                  <c:v>#N/A</c:v>
                </c:pt>
                <c:pt idx="4197">
                  <c:v>#N/A</c:v>
                </c:pt>
                <c:pt idx="4198">
                  <c:v>#N/A</c:v>
                </c:pt>
                <c:pt idx="4199">
                  <c:v>#N/A</c:v>
                </c:pt>
                <c:pt idx="4200">
                  <c:v>#N/A</c:v>
                </c:pt>
                <c:pt idx="4201">
                  <c:v>#N/A</c:v>
                </c:pt>
                <c:pt idx="4202">
                  <c:v>#N/A</c:v>
                </c:pt>
                <c:pt idx="4203">
                  <c:v>#N/A</c:v>
                </c:pt>
                <c:pt idx="4204">
                  <c:v>#N/A</c:v>
                </c:pt>
                <c:pt idx="4205">
                  <c:v>#N/A</c:v>
                </c:pt>
                <c:pt idx="4206">
                  <c:v>#N/A</c:v>
                </c:pt>
                <c:pt idx="4207">
                  <c:v>#N/A</c:v>
                </c:pt>
                <c:pt idx="4208">
                  <c:v>#N/A</c:v>
                </c:pt>
                <c:pt idx="4209">
                  <c:v>#N/A</c:v>
                </c:pt>
                <c:pt idx="4210">
                  <c:v>#N/A</c:v>
                </c:pt>
                <c:pt idx="4211">
                  <c:v>#N/A</c:v>
                </c:pt>
                <c:pt idx="4212">
                  <c:v>#N/A</c:v>
                </c:pt>
                <c:pt idx="4213">
                  <c:v>#N/A</c:v>
                </c:pt>
                <c:pt idx="4214">
                  <c:v>#N/A</c:v>
                </c:pt>
                <c:pt idx="4215">
                  <c:v>#N/A</c:v>
                </c:pt>
                <c:pt idx="4216">
                  <c:v>#N/A</c:v>
                </c:pt>
                <c:pt idx="4217">
                  <c:v>#N/A</c:v>
                </c:pt>
                <c:pt idx="4218">
                  <c:v>#N/A</c:v>
                </c:pt>
                <c:pt idx="4219">
                  <c:v>#N/A</c:v>
                </c:pt>
                <c:pt idx="4220">
                  <c:v>#N/A</c:v>
                </c:pt>
                <c:pt idx="4221">
                  <c:v>#N/A</c:v>
                </c:pt>
                <c:pt idx="4222">
                  <c:v>#N/A</c:v>
                </c:pt>
                <c:pt idx="4223">
                  <c:v>#N/A</c:v>
                </c:pt>
                <c:pt idx="4224">
                  <c:v>#N/A</c:v>
                </c:pt>
                <c:pt idx="4225">
                  <c:v>#N/A</c:v>
                </c:pt>
                <c:pt idx="4226">
                  <c:v>#N/A</c:v>
                </c:pt>
                <c:pt idx="4227">
                  <c:v>#N/A</c:v>
                </c:pt>
                <c:pt idx="4228">
                  <c:v>#N/A</c:v>
                </c:pt>
                <c:pt idx="4229">
                  <c:v>#N/A</c:v>
                </c:pt>
                <c:pt idx="4230">
                  <c:v>#N/A</c:v>
                </c:pt>
                <c:pt idx="4231">
                  <c:v>#N/A</c:v>
                </c:pt>
                <c:pt idx="4232">
                  <c:v>#N/A</c:v>
                </c:pt>
                <c:pt idx="4233">
                  <c:v>#N/A</c:v>
                </c:pt>
                <c:pt idx="4234">
                  <c:v>#N/A</c:v>
                </c:pt>
                <c:pt idx="4235">
                  <c:v>#N/A</c:v>
                </c:pt>
                <c:pt idx="4236">
                  <c:v>#N/A</c:v>
                </c:pt>
                <c:pt idx="4237">
                  <c:v>#N/A</c:v>
                </c:pt>
                <c:pt idx="4238">
                  <c:v>#N/A</c:v>
                </c:pt>
                <c:pt idx="4239">
                  <c:v>#N/A</c:v>
                </c:pt>
                <c:pt idx="4240">
                  <c:v>#N/A</c:v>
                </c:pt>
                <c:pt idx="4241">
                  <c:v>#N/A</c:v>
                </c:pt>
                <c:pt idx="4242">
                  <c:v>#N/A</c:v>
                </c:pt>
                <c:pt idx="4243">
                  <c:v>#N/A</c:v>
                </c:pt>
                <c:pt idx="4244">
                  <c:v>#N/A</c:v>
                </c:pt>
                <c:pt idx="4245">
                  <c:v>#N/A</c:v>
                </c:pt>
                <c:pt idx="4246">
                  <c:v>#N/A</c:v>
                </c:pt>
                <c:pt idx="4247">
                  <c:v>#N/A</c:v>
                </c:pt>
                <c:pt idx="4248">
                  <c:v>#N/A</c:v>
                </c:pt>
                <c:pt idx="4249">
                  <c:v>#N/A</c:v>
                </c:pt>
                <c:pt idx="4250">
                  <c:v>#N/A</c:v>
                </c:pt>
                <c:pt idx="4251">
                  <c:v>#N/A</c:v>
                </c:pt>
                <c:pt idx="4252">
                  <c:v>#N/A</c:v>
                </c:pt>
                <c:pt idx="4253">
                  <c:v>#N/A</c:v>
                </c:pt>
                <c:pt idx="4254">
                  <c:v>#N/A</c:v>
                </c:pt>
                <c:pt idx="4255">
                  <c:v>#N/A</c:v>
                </c:pt>
                <c:pt idx="4256">
                  <c:v>#N/A</c:v>
                </c:pt>
                <c:pt idx="4257">
                  <c:v>#N/A</c:v>
                </c:pt>
                <c:pt idx="4258">
                  <c:v>#N/A</c:v>
                </c:pt>
                <c:pt idx="4259">
                  <c:v>#N/A</c:v>
                </c:pt>
                <c:pt idx="4260">
                  <c:v>#N/A</c:v>
                </c:pt>
                <c:pt idx="4261">
                  <c:v>#N/A</c:v>
                </c:pt>
                <c:pt idx="4262">
                  <c:v>#N/A</c:v>
                </c:pt>
                <c:pt idx="4263">
                  <c:v>#N/A</c:v>
                </c:pt>
                <c:pt idx="4264">
                  <c:v>#N/A</c:v>
                </c:pt>
                <c:pt idx="4265">
                  <c:v>#N/A</c:v>
                </c:pt>
                <c:pt idx="4266">
                  <c:v>#N/A</c:v>
                </c:pt>
                <c:pt idx="4267">
                  <c:v>#N/A</c:v>
                </c:pt>
                <c:pt idx="4268">
                  <c:v>#N/A</c:v>
                </c:pt>
                <c:pt idx="4269">
                  <c:v>#N/A</c:v>
                </c:pt>
                <c:pt idx="4270">
                  <c:v>#N/A</c:v>
                </c:pt>
                <c:pt idx="4271">
                  <c:v>#N/A</c:v>
                </c:pt>
                <c:pt idx="4272">
                  <c:v>#N/A</c:v>
                </c:pt>
                <c:pt idx="4273">
                  <c:v>#N/A</c:v>
                </c:pt>
                <c:pt idx="4274">
                  <c:v>#N/A</c:v>
                </c:pt>
                <c:pt idx="4275">
                  <c:v>#N/A</c:v>
                </c:pt>
                <c:pt idx="4276">
                  <c:v>#N/A</c:v>
                </c:pt>
                <c:pt idx="4277">
                  <c:v>#N/A</c:v>
                </c:pt>
                <c:pt idx="4278">
                  <c:v>#N/A</c:v>
                </c:pt>
                <c:pt idx="4279">
                  <c:v>#N/A</c:v>
                </c:pt>
                <c:pt idx="4280">
                  <c:v>#N/A</c:v>
                </c:pt>
                <c:pt idx="4281">
                  <c:v>#N/A</c:v>
                </c:pt>
                <c:pt idx="4282">
                  <c:v>#N/A</c:v>
                </c:pt>
                <c:pt idx="4283">
                  <c:v>#N/A</c:v>
                </c:pt>
                <c:pt idx="4284">
                  <c:v>#N/A</c:v>
                </c:pt>
                <c:pt idx="4285">
                  <c:v>#N/A</c:v>
                </c:pt>
                <c:pt idx="4286">
                  <c:v>#N/A</c:v>
                </c:pt>
                <c:pt idx="4287">
                  <c:v>#N/A</c:v>
                </c:pt>
                <c:pt idx="4288">
                  <c:v>#N/A</c:v>
                </c:pt>
                <c:pt idx="4289">
                  <c:v>#N/A</c:v>
                </c:pt>
                <c:pt idx="4290">
                  <c:v>#N/A</c:v>
                </c:pt>
                <c:pt idx="4291">
                  <c:v>#N/A</c:v>
                </c:pt>
                <c:pt idx="4292">
                  <c:v>#N/A</c:v>
                </c:pt>
                <c:pt idx="4293">
                  <c:v>#N/A</c:v>
                </c:pt>
                <c:pt idx="4294">
                  <c:v>#N/A</c:v>
                </c:pt>
                <c:pt idx="4295">
                  <c:v>#N/A</c:v>
                </c:pt>
                <c:pt idx="4296">
                  <c:v>#N/A</c:v>
                </c:pt>
                <c:pt idx="4297">
                  <c:v>#N/A</c:v>
                </c:pt>
                <c:pt idx="4298">
                  <c:v>#N/A</c:v>
                </c:pt>
                <c:pt idx="4299">
                  <c:v>#N/A</c:v>
                </c:pt>
                <c:pt idx="4300">
                  <c:v>#N/A</c:v>
                </c:pt>
                <c:pt idx="4301">
                  <c:v>#N/A</c:v>
                </c:pt>
                <c:pt idx="4302">
                  <c:v>#N/A</c:v>
                </c:pt>
                <c:pt idx="4303">
                  <c:v>#N/A</c:v>
                </c:pt>
                <c:pt idx="4304">
                  <c:v>#N/A</c:v>
                </c:pt>
                <c:pt idx="4305">
                  <c:v>#N/A</c:v>
                </c:pt>
                <c:pt idx="4306">
                  <c:v>#N/A</c:v>
                </c:pt>
                <c:pt idx="4307">
                  <c:v>#N/A</c:v>
                </c:pt>
                <c:pt idx="4308">
                  <c:v>#N/A</c:v>
                </c:pt>
                <c:pt idx="4309">
                  <c:v>#N/A</c:v>
                </c:pt>
                <c:pt idx="4310">
                  <c:v>#N/A</c:v>
                </c:pt>
                <c:pt idx="4311">
                  <c:v>#N/A</c:v>
                </c:pt>
                <c:pt idx="4312">
                  <c:v>#N/A</c:v>
                </c:pt>
                <c:pt idx="4313">
                  <c:v>#N/A</c:v>
                </c:pt>
                <c:pt idx="4314">
                  <c:v>#N/A</c:v>
                </c:pt>
                <c:pt idx="4315">
                  <c:v>#N/A</c:v>
                </c:pt>
                <c:pt idx="4316">
                  <c:v>#N/A</c:v>
                </c:pt>
                <c:pt idx="4317">
                  <c:v>#N/A</c:v>
                </c:pt>
                <c:pt idx="4318">
                  <c:v>#N/A</c:v>
                </c:pt>
                <c:pt idx="4319">
                  <c:v>#N/A</c:v>
                </c:pt>
                <c:pt idx="4320">
                  <c:v>#N/A</c:v>
                </c:pt>
                <c:pt idx="4321">
                  <c:v>#N/A</c:v>
                </c:pt>
                <c:pt idx="4322">
                  <c:v>#N/A</c:v>
                </c:pt>
                <c:pt idx="4323">
                  <c:v>#N/A</c:v>
                </c:pt>
                <c:pt idx="4324">
                  <c:v>#N/A</c:v>
                </c:pt>
                <c:pt idx="4325">
                  <c:v>#N/A</c:v>
                </c:pt>
                <c:pt idx="4326">
                  <c:v>#N/A</c:v>
                </c:pt>
                <c:pt idx="4327">
                  <c:v>#N/A</c:v>
                </c:pt>
                <c:pt idx="4328">
                  <c:v>#N/A</c:v>
                </c:pt>
                <c:pt idx="4329">
                  <c:v>#N/A</c:v>
                </c:pt>
                <c:pt idx="4330">
                  <c:v>#N/A</c:v>
                </c:pt>
                <c:pt idx="4331">
                  <c:v>#N/A</c:v>
                </c:pt>
                <c:pt idx="4332">
                  <c:v>#N/A</c:v>
                </c:pt>
                <c:pt idx="4333">
                  <c:v>#N/A</c:v>
                </c:pt>
                <c:pt idx="4334">
                  <c:v>#N/A</c:v>
                </c:pt>
                <c:pt idx="4335">
                  <c:v>#N/A</c:v>
                </c:pt>
                <c:pt idx="4336">
                  <c:v>#N/A</c:v>
                </c:pt>
                <c:pt idx="4337">
                  <c:v>#N/A</c:v>
                </c:pt>
                <c:pt idx="4338">
                  <c:v>#N/A</c:v>
                </c:pt>
                <c:pt idx="4339">
                  <c:v>#N/A</c:v>
                </c:pt>
                <c:pt idx="4340">
                  <c:v>#N/A</c:v>
                </c:pt>
                <c:pt idx="4341">
                  <c:v>#N/A</c:v>
                </c:pt>
                <c:pt idx="4342">
                  <c:v>#N/A</c:v>
                </c:pt>
                <c:pt idx="4343">
                  <c:v>#N/A</c:v>
                </c:pt>
                <c:pt idx="4344">
                  <c:v>#N/A</c:v>
                </c:pt>
                <c:pt idx="4345">
                  <c:v>#N/A</c:v>
                </c:pt>
                <c:pt idx="4346">
                  <c:v>#N/A</c:v>
                </c:pt>
                <c:pt idx="4347">
                  <c:v>#N/A</c:v>
                </c:pt>
                <c:pt idx="4348">
                  <c:v>#N/A</c:v>
                </c:pt>
                <c:pt idx="4349">
                  <c:v>#N/A</c:v>
                </c:pt>
                <c:pt idx="4350">
                  <c:v>#N/A</c:v>
                </c:pt>
                <c:pt idx="4351">
                  <c:v>#N/A</c:v>
                </c:pt>
                <c:pt idx="4352">
                  <c:v>#N/A</c:v>
                </c:pt>
                <c:pt idx="4353">
                  <c:v>#N/A</c:v>
                </c:pt>
                <c:pt idx="4354">
                  <c:v>#N/A</c:v>
                </c:pt>
                <c:pt idx="4355">
                  <c:v>#N/A</c:v>
                </c:pt>
                <c:pt idx="4356">
                  <c:v>#N/A</c:v>
                </c:pt>
                <c:pt idx="4357">
                  <c:v>#N/A</c:v>
                </c:pt>
                <c:pt idx="4358">
                  <c:v>#N/A</c:v>
                </c:pt>
                <c:pt idx="4359">
                  <c:v>#N/A</c:v>
                </c:pt>
                <c:pt idx="4360">
                  <c:v>#N/A</c:v>
                </c:pt>
                <c:pt idx="4361">
                  <c:v>#N/A</c:v>
                </c:pt>
                <c:pt idx="4362">
                  <c:v>#N/A</c:v>
                </c:pt>
                <c:pt idx="4363">
                  <c:v>#N/A</c:v>
                </c:pt>
                <c:pt idx="4364">
                  <c:v>#N/A</c:v>
                </c:pt>
                <c:pt idx="4365">
                  <c:v>#N/A</c:v>
                </c:pt>
                <c:pt idx="4366">
                  <c:v>#N/A</c:v>
                </c:pt>
                <c:pt idx="4367">
                  <c:v>#N/A</c:v>
                </c:pt>
                <c:pt idx="4368">
                  <c:v>#N/A</c:v>
                </c:pt>
                <c:pt idx="4369">
                  <c:v>#N/A</c:v>
                </c:pt>
                <c:pt idx="4370">
                  <c:v>#N/A</c:v>
                </c:pt>
                <c:pt idx="4371">
                  <c:v>#N/A</c:v>
                </c:pt>
                <c:pt idx="4372">
                  <c:v>#N/A</c:v>
                </c:pt>
                <c:pt idx="4373">
                  <c:v>#N/A</c:v>
                </c:pt>
                <c:pt idx="4374">
                  <c:v>#N/A</c:v>
                </c:pt>
                <c:pt idx="4375">
                  <c:v>#N/A</c:v>
                </c:pt>
                <c:pt idx="4376">
                  <c:v>#N/A</c:v>
                </c:pt>
                <c:pt idx="4377">
                  <c:v>#N/A</c:v>
                </c:pt>
                <c:pt idx="4378">
                  <c:v>#N/A</c:v>
                </c:pt>
                <c:pt idx="4379">
                  <c:v>#N/A</c:v>
                </c:pt>
                <c:pt idx="4380">
                  <c:v>#N/A</c:v>
                </c:pt>
                <c:pt idx="4381">
                  <c:v>#N/A</c:v>
                </c:pt>
                <c:pt idx="4382">
                  <c:v>#N/A</c:v>
                </c:pt>
                <c:pt idx="4383">
                  <c:v>#N/A</c:v>
                </c:pt>
                <c:pt idx="4384">
                  <c:v>#N/A</c:v>
                </c:pt>
                <c:pt idx="4385">
                  <c:v>#N/A</c:v>
                </c:pt>
                <c:pt idx="4386">
                  <c:v>#N/A</c:v>
                </c:pt>
                <c:pt idx="4387">
                  <c:v>#N/A</c:v>
                </c:pt>
                <c:pt idx="4388">
                  <c:v>#N/A</c:v>
                </c:pt>
                <c:pt idx="4389">
                  <c:v>#N/A</c:v>
                </c:pt>
                <c:pt idx="4390">
                  <c:v>#N/A</c:v>
                </c:pt>
                <c:pt idx="4391">
                  <c:v>#N/A</c:v>
                </c:pt>
                <c:pt idx="4392">
                  <c:v>#N/A</c:v>
                </c:pt>
                <c:pt idx="4393">
                  <c:v>#N/A</c:v>
                </c:pt>
                <c:pt idx="4394">
                  <c:v>#N/A</c:v>
                </c:pt>
                <c:pt idx="4395">
                  <c:v>#N/A</c:v>
                </c:pt>
                <c:pt idx="4396">
                  <c:v>#N/A</c:v>
                </c:pt>
                <c:pt idx="4397">
                  <c:v>#N/A</c:v>
                </c:pt>
                <c:pt idx="4398">
                  <c:v>#N/A</c:v>
                </c:pt>
                <c:pt idx="4399">
                  <c:v>#N/A</c:v>
                </c:pt>
                <c:pt idx="4400">
                  <c:v>#N/A</c:v>
                </c:pt>
                <c:pt idx="4401">
                  <c:v>#N/A</c:v>
                </c:pt>
                <c:pt idx="4402">
                  <c:v>#N/A</c:v>
                </c:pt>
                <c:pt idx="4403">
                  <c:v>#N/A</c:v>
                </c:pt>
                <c:pt idx="4404">
                  <c:v>#N/A</c:v>
                </c:pt>
                <c:pt idx="4405">
                  <c:v>#N/A</c:v>
                </c:pt>
                <c:pt idx="4406">
                  <c:v>#N/A</c:v>
                </c:pt>
                <c:pt idx="4407">
                  <c:v>#N/A</c:v>
                </c:pt>
                <c:pt idx="4408">
                  <c:v>#N/A</c:v>
                </c:pt>
                <c:pt idx="4409">
                  <c:v>#N/A</c:v>
                </c:pt>
                <c:pt idx="4410">
                  <c:v>#N/A</c:v>
                </c:pt>
                <c:pt idx="4411">
                  <c:v>#N/A</c:v>
                </c:pt>
                <c:pt idx="4412">
                  <c:v>#N/A</c:v>
                </c:pt>
                <c:pt idx="4413">
                  <c:v>#N/A</c:v>
                </c:pt>
                <c:pt idx="4414">
                  <c:v>#N/A</c:v>
                </c:pt>
                <c:pt idx="4415">
                  <c:v>#N/A</c:v>
                </c:pt>
                <c:pt idx="4416">
                  <c:v>#N/A</c:v>
                </c:pt>
                <c:pt idx="4417">
                  <c:v>#N/A</c:v>
                </c:pt>
                <c:pt idx="4418">
                  <c:v>#N/A</c:v>
                </c:pt>
                <c:pt idx="4419">
                  <c:v>#N/A</c:v>
                </c:pt>
                <c:pt idx="4420">
                  <c:v>#N/A</c:v>
                </c:pt>
                <c:pt idx="4421">
                  <c:v>#N/A</c:v>
                </c:pt>
                <c:pt idx="4422">
                  <c:v>#N/A</c:v>
                </c:pt>
                <c:pt idx="4423">
                  <c:v>#N/A</c:v>
                </c:pt>
                <c:pt idx="4424">
                  <c:v>#N/A</c:v>
                </c:pt>
                <c:pt idx="4425">
                  <c:v>#N/A</c:v>
                </c:pt>
                <c:pt idx="4426">
                  <c:v>#N/A</c:v>
                </c:pt>
                <c:pt idx="4427">
                  <c:v>#N/A</c:v>
                </c:pt>
                <c:pt idx="4428">
                  <c:v>#N/A</c:v>
                </c:pt>
                <c:pt idx="4429">
                  <c:v>#N/A</c:v>
                </c:pt>
                <c:pt idx="4430">
                  <c:v>#N/A</c:v>
                </c:pt>
                <c:pt idx="4431">
                  <c:v>#N/A</c:v>
                </c:pt>
                <c:pt idx="4432">
                  <c:v>#N/A</c:v>
                </c:pt>
                <c:pt idx="4433">
                  <c:v>#N/A</c:v>
                </c:pt>
                <c:pt idx="4434">
                  <c:v>#N/A</c:v>
                </c:pt>
                <c:pt idx="4435">
                  <c:v>#N/A</c:v>
                </c:pt>
                <c:pt idx="4436">
                  <c:v>#N/A</c:v>
                </c:pt>
                <c:pt idx="4437">
                  <c:v>#N/A</c:v>
                </c:pt>
                <c:pt idx="4438">
                  <c:v>#N/A</c:v>
                </c:pt>
                <c:pt idx="4439">
                  <c:v>#N/A</c:v>
                </c:pt>
                <c:pt idx="4440">
                  <c:v>#N/A</c:v>
                </c:pt>
                <c:pt idx="4441">
                  <c:v>#N/A</c:v>
                </c:pt>
                <c:pt idx="4442">
                  <c:v>#N/A</c:v>
                </c:pt>
                <c:pt idx="4443">
                  <c:v>#N/A</c:v>
                </c:pt>
                <c:pt idx="4444">
                  <c:v>#N/A</c:v>
                </c:pt>
                <c:pt idx="4445">
                  <c:v>#N/A</c:v>
                </c:pt>
                <c:pt idx="4446">
                  <c:v>#N/A</c:v>
                </c:pt>
                <c:pt idx="4447">
                  <c:v>#N/A</c:v>
                </c:pt>
                <c:pt idx="4448">
                  <c:v>#N/A</c:v>
                </c:pt>
                <c:pt idx="4449">
                  <c:v>#N/A</c:v>
                </c:pt>
                <c:pt idx="4450">
                  <c:v>#N/A</c:v>
                </c:pt>
                <c:pt idx="4451">
                  <c:v>#N/A</c:v>
                </c:pt>
                <c:pt idx="4452">
                  <c:v>#N/A</c:v>
                </c:pt>
                <c:pt idx="4453">
                  <c:v>#N/A</c:v>
                </c:pt>
                <c:pt idx="4454">
                  <c:v>#N/A</c:v>
                </c:pt>
                <c:pt idx="4455">
                  <c:v>#N/A</c:v>
                </c:pt>
                <c:pt idx="4456">
                  <c:v>#N/A</c:v>
                </c:pt>
                <c:pt idx="4457">
                  <c:v>#N/A</c:v>
                </c:pt>
                <c:pt idx="4458">
                  <c:v>#N/A</c:v>
                </c:pt>
                <c:pt idx="4459">
                  <c:v>#N/A</c:v>
                </c:pt>
                <c:pt idx="4460">
                  <c:v>#N/A</c:v>
                </c:pt>
                <c:pt idx="4461">
                  <c:v>#N/A</c:v>
                </c:pt>
                <c:pt idx="4462">
                  <c:v>#N/A</c:v>
                </c:pt>
                <c:pt idx="4463">
                  <c:v>#N/A</c:v>
                </c:pt>
                <c:pt idx="4464">
                  <c:v>#N/A</c:v>
                </c:pt>
                <c:pt idx="4465">
                  <c:v>#N/A</c:v>
                </c:pt>
                <c:pt idx="4466">
                  <c:v>#N/A</c:v>
                </c:pt>
                <c:pt idx="4467">
                  <c:v>#N/A</c:v>
                </c:pt>
                <c:pt idx="4468">
                  <c:v>#N/A</c:v>
                </c:pt>
                <c:pt idx="4469">
                  <c:v>#N/A</c:v>
                </c:pt>
                <c:pt idx="4470">
                  <c:v>#N/A</c:v>
                </c:pt>
                <c:pt idx="4471">
                  <c:v>#N/A</c:v>
                </c:pt>
                <c:pt idx="4472">
                  <c:v>#N/A</c:v>
                </c:pt>
                <c:pt idx="4473">
                  <c:v>#N/A</c:v>
                </c:pt>
                <c:pt idx="4474">
                  <c:v>#N/A</c:v>
                </c:pt>
                <c:pt idx="4475">
                  <c:v>#N/A</c:v>
                </c:pt>
                <c:pt idx="4476">
                  <c:v>#N/A</c:v>
                </c:pt>
                <c:pt idx="4477">
                  <c:v>#N/A</c:v>
                </c:pt>
                <c:pt idx="4478">
                  <c:v>#N/A</c:v>
                </c:pt>
                <c:pt idx="4479">
                  <c:v>#N/A</c:v>
                </c:pt>
                <c:pt idx="4480">
                  <c:v>#N/A</c:v>
                </c:pt>
                <c:pt idx="4481">
                  <c:v>#N/A</c:v>
                </c:pt>
                <c:pt idx="4482">
                  <c:v>#N/A</c:v>
                </c:pt>
                <c:pt idx="4483">
                  <c:v>#N/A</c:v>
                </c:pt>
                <c:pt idx="4484">
                  <c:v>#N/A</c:v>
                </c:pt>
                <c:pt idx="4485">
                  <c:v>#N/A</c:v>
                </c:pt>
                <c:pt idx="4486">
                  <c:v>#N/A</c:v>
                </c:pt>
                <c:pt idx="4487">
                  <c:v>#N/A</c:v>
                </c:pt>
                <c:pt idx="4488">
                  <c:v>#N/A</c:v>
                </c:pt>
                <c:pt idx="4489">
                  <c:v>#N/A</c:v>
                </c:pt>
                <c:pt idx="4490">
                  <c:v>#N/A</c:v>
                </c:pt>
                <c:pt idx="4491">
                  <c:v>#N/A</c:v>
                </c:pt>
                <c:pt idx="4492">
                  <c:v>#N/A</c:v>
                </c:pt>
                <c:pt idx="4493">
                  <c:v>#N/A</c:v>
                </c:pt>
                <c:pt idx="4494">
                  <c:v>#N/A</c:v>
                </c:pt>
                <c:pt idx="4495">
                  <c:v>#N/A</c:v>
                </c:pt>
                <c:pt idx="4496">
                  <c:v>#N/A</c:v>
                </c:pt>
                <c:pt idx="4497">
                  <c:v>#N/A</c:v>
                </c:pt>
                <c:pt idx="4498">
                  <c:v>#N/A</c:v>
                </c:pt>
                <c:pt idx="4499">
                  <c:v>#N/A</c:v>
                </c:pt>
                <c:pt idx="4500">
                  <c:v>#N/A</c:v>
                </c:pt>
                <c:pt idx="4501">
                  <c:v>#N/A</c:v>
                </c:pt>
                <c:pt idx="4502">
                  <c:v>#N/A</c:v>
                </c:pt>
                <c:pt idx="4503">
                  <c:v>#N/A</c:v>
                </c:pt>
                <c:pt idx="4504">
                  <c:v>#N/A</c:v>
                </c:pt>
                <c:pt idx="4505">
                  <c:v>#N/A</c:v>
                </c:pt>
                <c:pt idx="4506">
                  <c:v>#N/A</c:v>
                </c:pt>
                <c:pt idx="4507">
                  <c:v>#N/A</c:v>
                </c:pt>
                <c:pt idx="4508">
                  <c:v>#N/A</c:v>
                </c:pt>
                <c:pt idx="4509">
                  <c:v>#N/A</c:v>
                </c:pt>
                <c:pt idx="4510">
                  <c:v>#N/A</c:v>
                </c:pt>
                <c:pt idx="4511">
                  <c:v>#N/A</c:v>
                </c:pt>
                <c:pt idx="4512">
                  <c:v>#N/A</c:v>
                </c:pt>
                <c:pt idx="4513">
                  <c:v>#N/A</c:v>
                </c:pt>
                <c:pt idx="4514">
                  <c:v>#N/A</c:v>
                </c:pt>
                <c:pt idx="4515">
                  <c:v>#N/A</c:v>
                </c:pt>
                <c:pt idx="4516">
                  <c:v>#N/A</c:v>
                </c:pt>
                <c:pt idx="4517">
                  <c:v>#N/A</c:v>
                </c:pt>
                <c:pt idx="4518">
                  <c:v>#N/A</c:v>
                </c:pt>
                <c:pt idx="4519">
                  <c:v>#N/A</c:v>
                </c:pt>
                <c:pt idx="4520">
                  <c:v>#N/A</c:v>
                </c:pt>
                <c:pt idx="4521">
                  <c:v>#N/A</c:v>
                </c:pt>
                <c:pt idx="4522">
                  <c:v>#N/A</c:v>
                </c:pt>
                <c:pt idx="4523">
                  <c:v>#N/A</c:v>
                </c:pt>
                <c:pt idx="4524">
                  <c:v>#N/A</c:v>
                </c:pt>
                <c:pt idx="4525">
                  <c:v>#N/A</c:v>
                </c:pt>
                <c:pt idx="4526">
                  <c:v>#N/A</c:v>
                </c:pt>
                <c:pt idx="4527">
                  <c:v>#N/A</c:v>
                </c:pt>
                <c:pt idx="4528">
                  <c:v>#N/A</c:v>
                </c:pt>
                <c:pt idx="4529">
                  <c:v>#N/A</c:v>
                </c:pt>
                <c:pt idx="4530">
                  <c:v>#N/A</c:v>
                </c:pt>
                <c:pt idx="4531">
                  <c:v>#N/A</c:v>
                </c:pt>
                <c:pt idx="4532">
                  <c:v>#N/A</c:v>
                </c:pt>
                <c:pt idx="4533">
                  <c:v>#N/A</c:v>
                </c:pt>
                <c:pt idx="4534">
                  <c:v>#N/A</c:v>
                </c:pt>
                <c:pt idx="4535">
                  <c:v>#N/A</c:v>
                </c:pt>
                <c:pt idx="4536">
                  <c:v>#N/A</c:v>
                </c:pt>
                <c:pt idx="4537">
                  <c:v>#N/A</c:v>
                </c:pt>
                <c:pt idx="4538">
                  <c:v>#N/A</c:v>
                </c:pt>
                <c:pt idx="4539">
                  <c:v>#N/A</c:v>
                </c:pt>
                <c:pt idx="4540">
                  <c:v>#N/A</c:v>
                </c:pt>
                <c:pt idx="4541">
                  <c:v>#N/A</c:v>
                </c:pt>
                <c:pt idx="4542">
                  <c:v>#N/A</c:v>
                </c:pt>
                <c:pt idx="4543">
                  <c:v>#N/A</c:v>
                </c:pt>
                <c:pt idx="4544">
                  <c:v>#N/A</c:v>
                </c:pt>
                <c:pt idx="4545">
                  <c:v>#N/A</c:v>
                </c:pt>
                <c:pt idx="4546">
                  <c:v>#N/A</c:v>
                </c:pt>
                <c:pt idx="4547">
                  <c:v>#N/A</c:v>
                </c:pt>
                <c:pt idx="4548">
                  <c:v>#N/A</c:v>
                </c:pt>
                <c:pt idx="4549">
                  <c:v>#N/A</c:v>
                </c:pt>
                <c:pt idx="4550">
                  <c:v>#N/A</c:v>
                </c:pt>
                <c:pt idx="4551">
                  <c:v>#N/A</c:v>
                </c:pt>
                <c:pt idx="4552">
                  <c:v>#N/A</c:v>
                </c:pt>
                <c:pt idx="4553">
                  <c:v>#N/A</c:v>
                </c:pt>
                <c:pt idx="4554">
                  <c:v>#N/A</c:v>
                </c:pt>
                <c:pt idx="4555">
                  <c:v>#N/A</c:v>
                </c:pt>
                <c:pt idx="4556">
                  <c:v>#N/A</c:v>
                </c:pt>
                <c:pt idx="4557">
                  <c:v>#N/A</c:v>
                </c:pt>
                <c:pt idx="4558">
                  <c:v>#N/A</c:v>
                </c:pt>
                <c:pt idx="4559">
                  <c:v>#N/A</c:v>
                </c:pt>
                <c:pt idx="4560">
                  <c:v>#N/A</c:v>
                </c:pt>
                <c:pt idx="4561">
                  <c:v>#N/A</c:v>
                </c:pt>
                <c:pt idx="4562">
                  <c:v>#N/A</c:v>
                </c:pt>
                <c:pt idx="4563">
                  <c:v>#N/A</c:v>
                </c:pt>
                <c:pt idx="4564">
                  <c:v>#N/A</c:v>
                </c:pt>
                <c:pt idx="4565">
                  <c:v>#N/A</c:v>
                </c:pt>
                <c:pt idx="4566">
                  <c:v>#N/A</c:v>
                </c:pt>
                <c:pt idx="4567">
                  <c:v>#N/A</c:v>
                </c:pt>
                <c:pt idx="4568">
                  <c:v>#N/A</c:v>
                </c:pt>
                <c:pt idx="4569">
                  <c:v>#N/A</c:v>
                </c:pt>
                <c:pt idx="4570">
                  <c:v>#N/A</c:v>
                </c:pt>
                <c:pt idx="4571">
                  <c:v>#N/A</c:v>
                </c:pt>
                <c:pt idx="4572">
                  <c:v>#N/A</c:v>
                </c:pt>
                <c:pt idx="4573">
                  <c:v>#N/A</c:v>
                </c:pt>
                <c:pt idx="4574">
                  <c:v>#N/A</c:v>
                </c:pt>
                <c:pt idx="4575">
                  <c:v>#N/A</c:v>
                </c:pt>
                <c:pt idx="4576">
                  <c:v>#N/A</c:v>
                </c:pt>
                <c:pt idx="4577">
                  <c:v>#N/A</c:v>
                </c:pt>
                <c:pt idx="4578">
                  <c:v>#N/A</c:v>
                </c:pt>
                <c:pt idx="4579">
                  <c:v>#N/A</c:v>
                </c:pt>
                <c:pt idx="4580">
                  <c:v>#N/A</c:v>
                </c:pt>
                <c:pt idx="4581">
                  <c:v>#N/A</c:v>
                </c:pt>
                <c:pt idx="4582">
                  <c:v>#N/A</c:v>
                </c:pt>
                <c:pt idx="4583">
                  <c:v>#N/A</c:v>
                </c:pt>
                <c:pt idx="4584">
                  <c:v>#N/A</c:v>
                </c:pt>
                <c:pt idx="4585">
                  <c:v>#N/A</c:v>
                </c:pt>
                <c:pt idx="4586">
                  <c:v>#N/A</c:v>
                </c:pt>
                <c:pt idx="4587">
                  <c:v>#N/A</c:v>
                </c:pt>
                <c:pt idx="4588">
                  <c:v>#N/A</c:v>
                </c:pt>
                <c:pt idx="4589">
                  <c:v>#N/A</c:v>
                </c:pt>
                <c:pt idx="4590">
                  <c:v>#N/A</c:v>
                </c:pt>
                <c:pt idx="4591">
                  <c:v>#N/A</c:v>
                </c:pt>
                <c:pt idx="4592">
                  <c:v>#N/A</c:v>
                </c:pt>
                <c:pt idx="4593">
                  <c:v>#N/A</c:v>
                </c:pt>
                <c:pt idx="4594">
                  <c:v>#N/A</c:v>
                </c:pt>
                <c:pt idx="4595">
                  <c:v>#N/A</c:v>
                </c:pt>
                <c:pt idx="4596">
                  <c:v>#N/A</c:v>
                </c:pt>
                <c:pt idx="4597">
                  <c:v>#N/A</c:v>
                </c:pt>
                <c:pt idx="4598">
                  <c:v>#N/A</c:v>
                </c:pt>
                <c:pt idx="4599">
                  <c:v>#N/A</c:v>
                </c:pt>
                <c:pt idx="4600">
                  <c:v>#N/A</c:v>
                </c:pt>
                <c:pt idx="4601">
                  <c:v>#N/A</c:v>
                </c:pt>
                <c:pt idx="4602">
                  <c:v>#N/A</c:v>
                </c:pt>
                <c:pt idx="4603">
                  <c:v>#N/A</c:v>
                </c:pt>
                <c:pt idx="4604">
                  <c:v>#N/A</c:v>
                </c:pt>
                <c:pt idx="4605">
                  <c:v>#N/A</c:v>
                </c:pt>
                <c:pt idx="4606">
                  <c:v>#N/A</c:v>
                </c:pt>
                <c:pt idx="4607">
                  <c:v>#N/A</c:v>
                </c:pt>
                <c:pt idx="4608">
                  <c:v>#N/A</c:v>
                </c:pt>
                <c:pt idx="4609">
                  <c:v>#N/A</c:v>
                </c:pt>
                <c:pt idx="4610">
                  <c:v>#N/A</c:v>
                </c:pt>
                <c:pt idx="4611">
                  <c:v>#N/A</c:v>
                </c:pt>
                <c:pt idx="4612">
                  <c:v>#N/A</c:v>
                </c:pt>
                <c:pt idx="4613">
                  <c:v>#N/A</c:v>
                </c:pt>
                <c:pt idx="4614">
                  <c:v>#N/A</c:v>
                </c:pt>
                <c:pt idx="4615">
                  <c:v>#N/A</c:v>
                </c:pt>
                <c:pt idx="4616">
                  <c:v>#N/A</c:v>
                </c:pt>
                <c:pt idx="4617">
                  <c:v>#N/A</c:v>
                </c:pt>
                <c:pt idx="4618">
                  <c:v>#N/A</c:v>
                </c:pt>
                <c:pt idx="4619">
                  <c:v>#N/A</c:v>
                </c:pt>
                <c:pt idx="4620">
                  <c:v>#N/A</c:v>
                </c:pt>
                <c:pt idx="4621">
                  <c:v>#N/A</c:v>
                </c:pt>
                <c:pt idx="4622">
                  <c:v>#N/A</c:v>
                </c:pt>
                <c:pt idx="4623">
                  <c:v>#N/A</c:v>
                </c:pt>
                <c:pt idx="4624">
                  <c:v>#N/A</c:v>
                </c:pt>
                <c:pt idx="4625">
                  <c:v>#N/A</c:v>
                </c:pt>
                <c:pt idx="4626">
                  <c:v>#N/A</c:v>
                </c:pt>
                <c:pt idx="4627">
                  <c:v>#N/A</c:v>
                </c:pt>
                <c:pt idx="4628">
                  <c:v>#N/A</c:v>
                </c:pt>
                <c:pt idx="4629">
                  <c:v>#N/A</c:v>
                </c:pt>
                <c:pt idx="4630">
                  <c:v>#N/A</c:v>
                </c:pt>
                <c:pt idx="4631">
                  <c:v>#N/A</c:v>
                </c:pt>
                <c:pt idx="4632">
                  <c:v>#N/A</c:v>
                </c:pt>
                <c:pt idx="4633">
                  <c:v>#N/A</c:v>
                </c:pt>
                <c:pt idx="4634">
                  <c:v>#N/A</c:v>
                </c:pt>
                <c:pt idx="4635">
                  <c:v>#N/A</c:v>
                </c:pt>
                <c:pt idx="4636">
                  <c:v>#N/A</c:v>
                </c:pt>
                <c:pt idx="4637">
                  <c:v>#N/A</c:v>
                </c:pt>
                <c:pt idx="4638">
                  <c:v>#N/A</c:v>
                </c:pt>
                <c:pt idx="4639">
                  <c:v>#N/A</c:v>
                </c:pt>
                <c:pt idx="4640">
                  <c:v>#N/A</c:v>
                </c:pt>
                <c:pt idx="4641">
                  <c:v>#N/A</c:v>
                </c:pt>
                <c:pt idx="4642">
                  <c:v>#N/A</c:v>
                </c:pt>
                <c:pt idx="4643">
                  <c:v>#N/A</c:v>
                </c:pt>
                <c:pt idx="4644">
                  <c:v>#N/A</c:v>
                </c:pt>
                <c:pt idx="4645">
                  <c:v>#N/A</c:v>
                </c:pt>
                <c:pt idx="4646">
                  <c:v>#N/A</c:v>
                </c:pt>
                <c:pt idx="4647">
                  <c:v>#N/A</c:v>
                </c:pt>
                <c:pt idx="4648">
                  <c:v>#N/A</c:v>
                </c:pt>
                <c:pt idx="4649">
                  <c:v>#N/A</c:v>
                </c:pt>
                <c:pt idx="4650">
                  <c:v>#N/A</c:v>
                </c:pt>
                <c:pt idx="4651">
                  <c:v>#N/A</c:v>
                </c:pt>
                <c:pt idx="4652">
                  <c:v>#N/A</c:v>
                </c:pt>
                <c:pt idx="4653">
                  <c:v>#N/A</c:v>
                </c:pt>
                <c:pt idx="4654">
                  <c:v>#N/A</c:v>
                </c:pt>
                <c:pt idx="4655">
                  <c:v>#N/A</c:v>
                </c:pt>
                <c:pt idx="4656">
                  <c:v>#N/A</c:v>
                </c:pt>
                <c:pt idx="4657">
                  <c:v>#N/A</c:v>
                </c:pt>
                <c:pt idx="4658">
                  <c:v>#N/A</c:v>
                </c:pt>
                <c:pt idx="4659">
                  <c:v>#N/A</c:v>
                </c:pt>
                <c:pt idx="4660">
                  <c:v>#N/A</c:v>
                </c:pt>
                <c:pt idx="4661">
                  <c:v>#N/A</c:v>
                </c:pt>
                <c:pt idx="4662">
                  <c:v>#N/A</c:v>
                </c:pt>
                <c:pt idx="4663">
                  <c:v>#N/A</c:v>
                </c:pt>
                <c:pt idx="4664">
                  <c:v>#N/A</c:v>
                </c:pt>
                <c:pt idx="4665">
                  <c:v>#N/A</c:v>
                </c:pt>
                <c:pt idx="4666">
                  <c:v>#N/A</c:v>
                </c:pt>
                <c:pt idx="4667">
                  <c:v>#N/A</c:v>
                </c:pt>
                <c:pt idx="4668">
                  <c:v>#N/A</c:v>
                </c:pt>
                <c:pt idx="4669">
                  <c:v>#N/A</c:v>
                </c:pt>
                <c:pt idx="4670">
                  <c:v>#N/A</c:v>
                </c:pt>
                <c:pt idx="4671">
                  <c:v>#N/A</c:v>
                </c:pt>
                <c:pt idx="4672">
                  <c:v>#N/A</c:v>
                </c:pt>
                <c:pt idx="4673">
                  <c:v>#N/A</c:v>
                </c:pt>
                <c:pt idx="4674">
                  <c:v>#N/A</c:v>
                </c:pt>
                <c:pt idx="4675">
                  <c:v>#N/A</c:v>
                </c:pt>
                <c:pt idx="4676">
                  <c:v>#N/A</c:v>
                </c:pt>
                <c:pt idx="4677">
                  <c:v>#N/A</c:v>
                </c:pt>
                <c:pt idx="4678">
                  <c:v>#N/A</c:v>
                </c:pt>
                <c:pt idx="4679">
                  <c:v>#N/A</c:v>
                </c:pt>
                <c:pt idx="4680">
                  <c:v>#N/A</c:v>
                </c:pt>
                <c:pt idx="4681">
                  <c:v>#N/A</c:v>
                </c:pt>
                <c:pt idx="4682">
                  <c:v>#N/A</c:v>
                </c:pt>
                <c:pt idx="4683">
                  <c:v>#N/A</c:v>
                </c:pt>
                <c:pt idx="4684">
                  <c:v>#N/A</c:v>
                </c:pt>
                <c:pt idx="4685">
                  <c:v>#N/A</c:v>
                </c:pt>
                <c:pt idx="4686">
                  <c:v>#N/A</c:v>
                </c:pt>
                <c:pt idx="4687">
                  <c:v>#N/A</c:v>
                </c:pt>
                <c:pt idx="4688">
                  <c:v>#N/A</c:v>
                </c:pt>
                <c:pt idx="4689">
                  <c:v>#N/A</c:v>
                </c:pt>
                <c:pt idx="4690">
                  <c:v>#N/A</c:v>
                </c:pt>
                <c:pt idx="4691">
                  <c:v>#N/A</c:v>
                </c:pt>
                <c:pt idx="4692">
                  <c:v>#N/A</c:v>
                </c:pt>
                <c:pt idx="4693">
                  <c:v>#N/A</c:v>
                </c:pt>
                <c:pt idx="4694">
                  <c:v>#N/A</c:v>
                </c:pt>
                <c:pt idx="4695">
                  <c:v>#N/A</c:v>
                </c:pt>
                <c:pt idx="4696">
                  <c:v>#N/A</c:v>
                </c:pt>
                <c:pt idx="4697">
                  <c:v>#N/A</c:v>
                </c:pt>
                <c:pt idx="4698">
                  <c:v>#N/A</c:v>
                </c:pt>
                <c:pt idx="4699">
                  <c:v>#N/A</c:v>
                </c:pt>
                <c:pt idx="4700">
                  <c:v>#N/A</c:v>
                </c:pt>
                <c:pt idx="4701">
                  <c:v>#N/A</c:v>
                </c:pt>
                <c:pt idx="4702">
                  <c:v>#N/A</c:v>
                </c:pt>
                <c:pt idx="4703">
                  <c:v>#N/A</c:v>
                </c:pt>
                <c:pt idx="4704">
                  <c:v>#N/A</c:v>
                </c:pt>
                <c:pt idx="4705">
                  <c:v>#N/A</c:v>
                </c:pt>
                <c:pt idx="4706">
                  <c:v>#N/A</c:v>
                </c:pt>
                <c:pt idx="4707">
                  <c:v>#N/A</c:v>
                </c:pt>
                <c:pt idx="4708">
                  <c:v>#N/A</c:v>
                </c:pt>
                <c:pt idx="4709">
                  <c:v>#N/A</c:v>
                </c:pt>
                <c:pt idx="4710">
                  <c:v>#N/A</c:v>
                </c:pt>
                <c:pt idx="4711">
                  <c:v>#N/A</c:v>
                </c:pt>
                <c:pt idx="4712">
                  <c:v>#N/A</c:v>
                </c:pt>
                <c:pt idx="4713">
                  <c:v>#N/A</c:v>
                </c:pt>
                <c:pt idx="4714">
                  <c:v>#N/A</c:v>
                </c:pt>
                <c:pt idx="4715">
                  <c:v>#N/A</c:v>
                </c:pt>
                <c:pt idx="4716">
                  <c:v>#N/A</c:v>
                </c:pt>
                <c:pt idx="4717">
                  <c:v>#N/A</c:v>
                </c:pt>
                <c:pt idx="4718">
                  <c:v>#N/A</c:v>
                </c:pt>
                <c:pt idx="4719">
                  <c:v>#N/A</c:v>
                </c:pt>
                <c:pt idx="4720">
                  <c:v>#N/A</c:v>
                </c:pt>
                <c:pt idx="4721">
                  <c:v>#N/A</c:v>
                </c:pt>
                <c:pt idx="4722">
                  <c:v>#N/A</c:v>
                </c:pt>
                <c:pt idx="4723">
                  <c:v>#N/A</c:v>
                </c:pt>
                <c:pt idx="4724">
                  <c:v>#N/A</c:v>
                </c:pt>
                <c:pt idx="4725">
                  <c:v>#N/A</c:v>
                </c:pt>
                <c:pt idx="4726">
                  <c:v>#N/A</c:v>
                </c:pt>
                <c:pt idx="4727">
                  <c:v>#N/A</c:v>
                </c:pt>
                <c:pt idx="4728">
                  <c:v>#N/A</c:v>
                </c:pt>
                <c:pt idx="4729">
                  <c:v>#N/A</c:v>
                </c:pt>
                <c:pt idx="4730">
                  <c:v>#N/A</c:v>
                </c:pt>
                <c:pt idx="4731">
                  <c:v>#N/A</c:v>
                </c:pt>
                <c:pt idx="4732">
                  <c:v>#N/A</c:v>
                </c:pt>
                <c:pt idx="4733">
                  <c:v>#N/A</c:v>
                </c:pt>
                <c:pt idx="4734">
                  <c:v>#N/A</c:v>
                </c:pt>
                <c:pt idx="4735">
                  <c:v>#N/A</c:v>
                </c:pt>
                <c:pt idx="4736">
                  <c:v>#N/A</c:v>
                </c:pt>
                <c:pt idx="4737">
                  <c:v>#N/A</c:v>
                </c:pt>
                <c:pt idx="4738">
                  <c:v>#N/A</c:v>
                </c:pt>
                <c:pt idx="4739">
                  <c:v>#N/A</c:v>
                </c:pt>
                <c:pt idx="4740">
                  <c:v>#N/A</c:v>
                </c:pt>
                <c:pt idx="4741">
                  <c:v>#N/A</c:v>
                </c:pt>
                <c:pt idx="4742">
                  <c:v>#N/A</c:v>
                </c:pt>
                <c:pt idx="4743">
                  <c:v>#N/A</c:v>
                </c:pt>
                <c:pt idx="4744">
                  <c:v>#N/A</c:v>
                </c:pt>
                <c:pt idx="4745">
                  <c:v>#N/A</c:v>
                </c:pt>
                <c:pt idx="4746">
                  <c:v>#N/A</c:v>
                </c:pt>
                <c:pt idx="4747">
                  <c:v>#N/A</c:v>
                </c:pt>
                <c:pt idx="4748">
                  <c:v>#N/A</c:v>
                </c:pt>
                <c:pt idx="4749">
                  <c:v>#N/A</c:v>
                </c:pt>
                <c:pt idx="4750">
                  <c:v>#N/A</c:v>
                </c:pt>
                <c:pt idx="4751">
                  <c:v>#N/A</c:v>
                </c:pt>
                <c:pt idx="4752">
                  <c:v>#N/A</c:v>
                </c:pt>
                <c:pt idx="4753">
                  <c:v>#N/A</c:v>
                </c:pt>
                <c:pt idx="4754">
                  <c:v>#N/A</c:v>
                </c:pt>
                <c:pt idx="4755">
                  <c:v>#N/A</c:v>
                </c:pt>
                <c:pt idx="4756">
                  <c:v>#N/A</c:v>
                </c:pt>
                <c:pt idx="4757">
                  <c:v>#N/A</c:v>
                </c:pt>
                <c:pt idx="4758">
                  <c:v>#N/A</c:v>
                </c:pt>
                <c:pt idx="4759">
                  <c:v>#N/A</c:v>
                </c:pt>
                <c:pt idx="4760">
                  <c:v>#N/A</c:v>
                </c:pt>
                <c:pt idx="4761">
                  <c:v>#N/A</c:v>
                </c:pt>
                <c:pt idx="4762">
                  <c:v>#N/A</c:v>
                </c:pt>
                <c:pt idx="4763">
                  <c:v>#N/A</c:v>
                </c:pt>
                <c:pt idx="4764">
                  <c:v>#N/A</c:v>
                </c:pt>
                <c:pt idx="4765">
                  <c:v>#N/A</c:v>
                </c:pt>
                <c:pt idx="4766">
                  <c:v>#N/A</c:v>
                </c:pt>
                <c:pt idx="4767">
                  <c:v>#N/A</c:v>
                </c:pt>
                <c:pt idx="4768">
                  <c:v>#N/A</c:v>
                </c:pt>
                <c:pt idx="4769">
                  <c:v>#N/A</c:v>
                </c:pt>
                <c:pt idx="4770">
                  <c:v>#N/A</c:v>
                </c:pt>
                <c:pt idx="4771">
                  <c:v>#N/A</c:v>
                </c:pt>
                <c:pt idx="4772">
                  <c:v>#N/A</c:v>
                </c:pt>
                <c:pt idx="4773">
                  <c:v>#N/A</c:v>
                </c:pt>
                <c:pt idx="4774">
                  <c:v>#N/A</c:v>
                </c:pt>
                <c:pt idx="4775">
                  <c:v>#N/A</c:v>
                </c:pt>
                <c:pt idx="4776">
                  <c:v>#N/A</c:v>
                </c:pt>
                <c:pt idx="4777">
                  <c:v>#N/A</c:v>
                </c:pt>
                <c:pt idx="4778">
                  <c:v>#N/A</c:v>
                </c:pt>
                <c:pt idx="4779">
                  <c:v>#N/A</c:v>
                </c:pt>
                <c:pt idx="4780">
                  <c:v>#N/A</c:v>
                </c:pt>
                <c:pt idx="4781">
                  <c:v>#N/A</c:v>
                </c:pt>
                <c:pt idx="4782">
                  <c:v>#N/A</c:v>
                </c:pt>
                <c:pt idx="4783">
                  <c:v>#N/A</c:v>
                </c:pt>
                <c:pt idx="4784">
                  <c:v>#N/A</c:v>
                </c:pt>
                <c:pt idx="4785">
                  <c:v>#N/A</c:v>
                </c:pt>
                <c:pt idx="4786">
                  <c:v>#N/A</c:v>
                </c:pt>
                <c:pt idx="4787">
                  <c:v>#N/A</c:v>
                </c:pt>
                <c:pt idx="4788">
                  <c:v>#N/A</c:v>
                </c:pt>
                <c:pt idx="4789">
                  <c:v>#N/A</c:v>
                </c:pt>
                <c:pt idx="4790">
                  <c:v>#N/A</c:v>
                </c:pt>
                <c:pt idx="4791">
                  <c:v>#N/A</c:v>
                </c:pt>
                <c:pt idx="4792">
                  <c:v>#N/A</c:v>
                </c:pt>
                <c:pt idx="4793">
                  <c:v>#N/A</c:v>
                </c:pt>
                <c:pt idx="4794">
                  <c:v>#N/A</c:v>
                </c:pt>
                <c:pt idx="4795">
                  <c:v>#N/A</c:v>
                </c:pt>
                <c:pt idx="4796">
                  <c:v>#N/A</c:v>
                </c:pt>
                <c:pt idx="4797">
                  <c:v>#N/A</c:v>
                </c:pt>
                <c:pt idx="4798">
                  <c:v>#N/A</c:v>
                </c:pt>
                <c:pt idx="4799">
                  <c:v>#N/A</c:v>
                </c:pt>
                <c:pt idx="4800">
                  <c:v>#N/A</c:v>
                </c:pt>
                <c:pt idx="4801">
                  <c:v>#N/A</c:v>
                </c:pt>
                <c:pt idx="4802">
                  <c:v>#N/A</c:v>
                </c:pt>
                <c:pt idx="4803">
                  <c:v>#N/A</c:v>
                </c:pt>
                <c:pt idx="4804">
                  <c:v>#N/A</c:v>
                </c:pt>
                <c:pt idx="4805">
                  <c:v>#N/A</c:v>
                </c:pt>
                <c:pt idx="4806">
                  <c:v>#N/A</c:v>
                </c:pt>
                <c:pt idx="4807">
                  <c:v>#N/A</c:v>
                </c:pt>
                <c:pt idx="4808">
                  <c:v>#N/A</c:v>
                </c:pt>
                <c:pt idx="4809">
                  <c:v>#N/A</c:v>
                </c:pt>
                <c:pt idx="4810">
                  <c:v>#N/A</c:v>
                </c:pt>
                <c:pt idx="4811">
                  <c:v>#N/A</c:v>
                </c:pt>
                <c:pt idx="4812">
                  <c:v>#N/A</c:v>
                </c:pt>
                <c:pt idx="4813">
                  <c:v>#N/A</c:v>
                </c:pt>
                <c:pt idx="4814">
                  <c:v>#N/A</c:v>
                </c:pt>
                <c:pt idx="4815">
                  <c:v>#N/A</c:v>
                </c:pt>
                <c:pt idx="4816">
                  <c:v>#N/A</c:v>
                </c:pt>
                <c:pt idx="4817">
                  <c:v>#N/A</c:v>
                </c:pt>
                <c:pt idx="4818">
                  <c:v>#N/A</c:v>
                </c:pt>
                <c:pt idx="4819">
                  <c:v>#N/A</c:v>
                </c:pt>
                <c:pt idx="4820">
                  <c:v>#N/A</c:v>
                </c:pt>
                <c:pt idx="4821">
                  <c:v>#N/A</c:v>
                </c:pt>
                <c:pt idx="4822">
                  <c:v>#N/A</c:v>
                </c:pt>
                <c:pt idx="4823">
                  <c:v>#N/A</c:v>
                </c:pt>
                <c:pt idx="4824">
                  <c:v>#N/A</c:v>
                </c:pt>
                <c:pt idx="4825">
                  <c:v>#N/A</c:v>
                </c:pt>
                <c:pt idx="4826">
                  <c:v>#N/A</c:v>
                </c:pt>
                <c:pt idx="4827">
                  <c:v>#N/A</c:v>
                </c:pt>
                <c:pt idx="4828">
                  <c:v>#N/A</c:v>
                </c:pt>
                <c:pt idx="4829">
                  <c:v>#N/A</c:v>
                </c:pt>
                <c:pt idx="4830">
                  <c:v>#N/A</c:v>
                </c:pt>
                <c:pt idx="4831">
                  <c:v>#N/A</c:v>
                </c:pt>
                <c:pt idx="4832">
                  <c:v>#N/A</c:v>
                </c:pt>
                <c:pt idx="4833">
                  <c:v>#N/A</c:v>
                </c:pt>
                <c:pt idx="4834">
                  <c:v>#N/A</c:v>
                </c:pt>
                <c:pt idx="4835">
                  <c:v>#N/A</c:v>
                </c:pt>
                <c:pt idx="4836">
                  <c:v>#N/A</c:v>
                </c:pt>
                <c:pt idx="4837">
                  <c:v>#N/A</c:v>
                </c:pt>
                <c:pt idx="4838">
                  <c:v>#N/A</c:v>
                </c:pt>
                <c:pt idx="4839">
                  <c:v>#N/A</c:v>
                </c:pt>
                <c:pt idx="4840">
                  <c:v>#N/A</c:v>
                </c:pt>
                <c:pt idx="4841">
                  <c:v>#N/A</c:v>
                </c:pt>
                <c:pt idx="4842">
                  <c:v>#N/A</c:v>
                </c:pt>
                <c:pt idx="4843">
                  <c:v>#N/A</c:v>
                </c:pt>
                <c:pt idx="4844">
                  <c:v>#N/A</c:v>
                </c:pt>
                <c:pt idx="4845">
                  <c:v>#N/A</c:v>
                </c:pt>
                <c:pt idx="4846">
                  <c:v>#N/A</c:v>
                </c:pt>
                <c:pt idx="4847">
                  <c:v>#N/A</c:v>
                </c:pt>
                <c:pt idx="4848">
                  <c:v>#N/A</c:v>
                </c:pt>
                <c:pt idx="4849">
                  <c:v>#N/A</c:v>
                </c:pt>
                <c:pt idx="4850">
                  <c:v>#N/A</c:v>
                </c:pt>
                <c:pt idx="4851">
                  <c:v>#N/A</c:v>
                </c:pt>
                <c:pt idx="4852">
                  <c:v>#N/A</c:v>
                </c:pt>
                <c:pt idx="4853">
                  <c:v>#N/A</c:v>
                </c:pt>
                <c:pt idx="4854">
                  <c:v>#N/A</c:v>
                </c:pt>
                <c:pt idx="4855">
                  <c:v>#N/A</c:v>
                </c:pt>
                <c:pt idx="4856">
                  <c:v>#N/A</c:v>
                </c:pt>
                <c:pt idx="4857">
                  <c:v>#N/A</c:v>
                </c:pt>
                <c:pt idx="4858">
                  <c:v>#N/A</c:v>
                </c:pt>
                <c:pt idx="4859">
                  <c:v>#N/A</c:v>
                </c:pt>
                <c:pt idx="4860">
                  <c:v>#N/A</c:v>
                </c:pt>
                <c:pt idx="4861">
                  <c:v>#N/A</c:v>
                </c:pt>
                <c:pt idx="4862">
                  <c:v>#N/A</c:v>
                </c:pt>
                <c:pt idx="4863">
                  <c:v>#N/A</c:v>
                </c:pt>
                <c:pt idx="4864">
                  <c:v>#N/A</c:v>
                </c:pt>
                <c:pt idx="4865">
                  <c:v>#N/A</c:v>
                </c:pt>
                <c:pt idx="4866">
                  <c:v>#N/A</c:v>
                </c:pt>
                <c:pt idx="4867">
                  <c:v>#N/A</c:v>
                </c:pt>
                <c:pt idx="4868">
                  <c:v>#N/A</c:v>
                </c:pt>
                <c:pt idx="4869">
                  <c:v>#N/A</c:v>
                </c:pt>
                <c:pt idx="4870">
                  <c:v>#N/A</c:v>
                </c:pt>
                <c:pt idx="4871">
                  <c:v>#N/A</c:v>
                </c:pt>
                <c:pt idx="4872">
                  <c:v>#N/A</c:v>
                </c:pt>
                <c:pt idx="4873">
                  <c:v>#N/A</c:v>
                </c:pt>
                <c:pt idx="4874">
                  <c:v>#N/A</c:v>
                </c:pt>
                <c:pt idx="4875">
                  <c:v>#N/A</c:v>
                </c:pt>
                <c:pt idx="4876">
                  <c:v>#N/A</c:v>
                </c:pt>
                <c:pt idx="4877">
                  <c:v>#N/A</c:v>
                </c:pt>
                <c:pt idx="4878">
                  <c:v>#N/A</c:v>
                </c:pt>
                <c:pt idx="4879">
                  <c:v>#N/A</c:v>
                </c:pt>
                <c:pt idx="4880">
                  <c:v>#N/A</c:v>
                </c:pt>
                <c:pt idx="4881">
                  <c:v>#N/A</c:v>
                </c:pt>
                <c:pt idx="4882">
                  <c:v>#N/A</c:v>
                </c:pt>
                <c:pt idx="4883">
                  <c:v>#N/A</c:v>
                </c:pt>
                <c:pt idx="4884">
                  <c:v>#N/A</c:v>
                </c:pt>
                <c:pt idx="4885">
                  <c:v>#N/A</c:v>
                </c:pt>
                <c:pt idx="4886">
                  <c:v>#N/A</c:v>
                </c:pt>
                <c:pt idx="4887">
                  <c:v>#N/A</c:v>
                </c:pt>
                <c:pt idx="4888">
                  <c:v>#N/A</c:v>
                </c:pt>
                <c:pt idx="4889">
                  <c:v>#N/A</c:v>
                </c:pt>
                <c:pt idx="4890">
                  <c:v>#N/A</c:v>
                </c:pt>
                <c:pt idx="4891">
                  <c:v>#N/A</c:v>
                </c:pt>
                <c:pt idx="4892">
                  <c:v>#N/A</c:v>
                </c:pt>
                <c:pt idx="4893">
                  <c:v>#N/A</c:v>
                </c:pt>
                <c:pt idx="4894">
                  <c:v>#N/A</c:v>
                </c:pt>
                <c:pt idx="4895">
                  <c:v>#N/A</c:v>
                </c:pt>
                <c:pt idx="4896">
                  <c:v>#N/A</c:v>
                </c:pt>
                <c:pt idx="4897">
                  <c:v>#N/A</c:v>
                </c:pt>
                <c:pt idx="4898">
                  <c:v>#N/A</c:v>
                </c:pt>
                <c:pt idx="4899">
                  <c:v>#N/A</c:v>
                </c:pt>
                <c:pt idx="4900">
                  <c:v>#N/A</c:v>
                </c:pt>
                <c:pt idx="4901">
                  <c:v>#N/A</c:v>
                </c:pt>
                <c:pt idx="4902">
                  <c:v>#N/A</c:v>
                </c:pt>
                <c:pt idx="4903">
                  <c:v>#N/A</c:v>
                </c:pt>
                <c:pt idx="4904">
                  <c:v>#N/A</c:v>
                </c:pt>
                <c:pt idx="4905">
                  <c:v>#N/A</c:v>
                </c:pt>
                <c:pt idx="4906">
                  <c:v>#N/A</c:v>
                </c:pt>
                <c:pt idx="4907">
                  <c:v>#N/A</c:v>
                </c:pt>
                <c:pt idx="4908">
                  <c:v>#N/A</c:v>
                </c:pt>
                <c:pt idx="4909">
                  <c:v>#N/A</c:v>
                </c:pt>
                <c:pt idx="4910">
                  <c:v>#N/A</c:v>
                </c:pt>
                <c:pt idx="4911">
                  <c:v>#N/A</c:v>
                </c:pt>
                <c:pt idx="4912">
                  <c:v>#N/A</c:v>
                </c:pt>
                <c:pt idx="4913">
                  <c:v>#N/A</c:v>
                </c:pt>
                <c:pt idx="4914">
                  <c:v>#N/A</c:v>
                </c:pt>
                <c:pt idx="4915">
                  <c:v>#N/A</c:v>
                </c:pt>
                <c:pt idx="4916">
                  <c:v>#N/A</c:v>
                </c:pt>
                <c:pt idx="4917">
                  <c:v>#N/A</c:v>
                </c:pt>
                <c:pt idx="4918">
                  <c:v>#N/A</c:v>
                </c:pt>
                <c:pt idx="4919">
                  <c:v>#N/A</c:v>
                </c:pt>
                <c:pt idx="4920">
                  <c:v>#N/A</c:v>
                </c:pt>
                <c:pt idx="4921">
                  <c:v>#N/A</c:v>
                </c:pt>
                <c:pt idx="4922">
                  <c:v>#N/A</c:v>
                </c:pt>
                <c:pt idx="4923">
                  <c:v>#N/A</c:v>
                </c:pt>
                <c:pt idx="4924">
                  <c:v>#N/A</c:v>
                </c:pt>
                <c:pt idx="4925">
                  <c:v>#N/A</c:v>
                </c:pt>
                <c:pt idx="4926">
                  <c:v>#N/A</c:v>
                </c:pt>
                <c:pt idx="4927">
                  <c:v>#N/A</c:v>
                </c:pt>
                <c:pt idx="4928">
                  <c:v>#N/A</c:v>
                </c:pt>
                <c:pt idx="4929">
                  <c:v>#N/A</c:v>
                </c:pt>
                <c:pt idx="4930">
                  <c:v>#N/A</c:v>
                </c:pt>
                <c:pt idx="4931">
                  <c:v>#N/A</c:v>
                </c:pt>
                <c:pt idx="4932">
                  <c:v>#N/A</c:v>
                </c:pt>
                <c:pt idx="4933">
                  <c:v>#N/A</c:v>
                </c:pt>
                <c:pt idx="4934">
                  <c:v>#N/A</c:v>
                </c:pt>
                <c:pt idx="4935">
                  <c:v>#N/A</c:v>
                </c:pt>
                <c:pt idx="4936">
                  <c:v>#N/A</c:v>
                </c:pt>
                <c:pt idx="4937">
                  <c:v>#N/A</c:v>
                </c:pt>
                <c:pt idx="4938">
                  <c:v>#N/A</c:v>
                </c:pt>
                <c:pt idx="4939">
                  <c:v>#N/A</c:v>
                </c:pt>
                <c:pt idx="4940">
                  <c:v>#N/A</c:v>
                </c:pt>
                <c:pt idx="4941">
                  <c:v>#N/A</c:v>
                </c:pt>
                <c:pt idx="4942">
                  <c:v>#N/A</c:v>
                </c:pt>
                <c:pt idx="4943">
                  <c:v>#N/A</c:v>
                </c:pt>
                <c:pt idx="4944">
                  <c:v>#N/A</c:v>
                </c:pt>
                <c:pt idx="4945">
                  <c:v>#N/A</c:v>
                </c:pt>
                <c:pt idx="4946">
                  <c:v>#N/A</c:v>
                </c:pt>
                <c:pt idx="4947">
                  <c:v>#N/A</c:v>
                </c:pt>
                <c:pt idx="4948">
                  <c:v>#N/A</c:v>
                </c:pt>
                <c:pt idx="4949">
                  <c:v>#N/A</c:v>
                </c:pt>
                <c:pt idx="4950">
                  <c:v>#N/A</c:v>
                </c:pt>
                <c:pt idx="4951">
                  <c:v>#N/A</c:v>
                </c:pt>
                <c:pt idx="4952">
                  <c:v>#N/A</c:v>
                </c:pt>
                <c:pt idx="4953">
                  <c:v>#N/A</c:v>
                </c:pt>
                <c:pt idx="4954">
                  <c:v>#N/A</c:v>
                </c:pt>
                <c:pt idx="4955">
                  <c:v>#N/A</c:v>
                </c:pt>
                <c:pt idx="4956">
                  <c:v>#N/A</c:v>
                </c:pt>
                <c:pt idx="4957">
                  <c:v>#N/A</c:v>
                </c:pt>
                <c:pt idx="4958">
                  <c:v>#N/A</c:v>
                </c:pt>
                <c:pt idx="4959">
                  <c:v>#N/A</c:v>
                </c:pt>
                <c:pt idx="4960">
                  <c:v>#N/A</c:v>
                </c:pt>
                <c:pt idx="4961">
                  <c:v>#N/A</c:v>
                </c:pt>
                <c:pt idx="4962">
                  <c:v>#N/A</c:v>
                </c:pt>
                <c:pt idx="4963">
                  <c:v>#N/A</c:v>
                </c:pt>
                <c:pt idx="4964">
                  <c:v>#N/A</c:v>
                </c:pt>
                <c:pt idx="4965">
                  <c:v>#N/A</c:v>
                </c:pt>
                <c:pt idx="4966">
                  <c:v>#N/A</c:v>
                </c:pt>
                <c:pt idx="4967">
                  <c:v>#N/A</c:v>
                </c:pt>
                <c:pt idx="4968">
                  <c:v>#N/A</c:v>
                </c:pt>
                <c:pt idx="4969">
                  <c:v>#N/A</c:v>
                </c:pt>
                <c:pt idx="4970">
                  <c:v>#N/A</c:v>
                </c:pt>
                <c:pt idx="4971">
                  <c:v>#N/A</c:v>
                </c:pt>
                <c:pt idx="4972">
                  <c:v>#N/A</c:v>
                </c:pt>
                <c:pt idx="4973">
                  <c:v>#N/A</c:v>
                </c:pt>
                <c:pt idx="4974">
                  <c:v>#N/A</c:v>
                </c:pt>
                <c:pt idx="4975">
                  <c:v>#N/A</c:v>
                </c:pt>
                <c:pt idx="4976">
                  <c:v>#N/A</c:v>
                </c:pt>
                <c:pt idx="4977">
                  <c:v>#N/A</c:v>
                </c:pt>
                <c:pt idx="4978">
                  <c:v>#N/A</c:v>
                </c:pt>
                <c:pt idx="4979">
                  <c:v>#N/A</c:v>
                </c:pt>
                <c:pt idx="4980">
                  <c:v>#N/A</c:v>
                </c:pt>
                <c:pt idx="4981">
                  <c:v>#N/A</c:v>
                </c:pt>
                <c:pt idx="4982">
                  <c:v>#N/A</c:v>
                </c:pt>
                <c:pt idx="4983">
                  <c:v>#N/A</c:v>
                </c:pt>
                <c:pt idx="4984">
                  <c:v>#N/A</c:v>
                </c:pt>
                <c:pt idx="4985">
                  <c:v>#N/A</c:v>
                </c:pt>
                <c:pt idx="4986">
                  <c:v>#N/A</c:v>
                </c:pt>
                <c:pt idx="4987">
                  <c:v>#N/A</c:v>
                </c:pt>
                <c:pt idx="4988">
                  <c:v>#N/A</c:v>
                </c:pt>
                <c:pt idx="4989">
                  <c:v>#N/A</c:v>
                </c:pt>
                <c:pt idx="4990">
                  <c:v>#N/A</c:v>
                </c:pt>
                <c:pt idx="4991">
                  <c:v>#N/A</c:v>
                </c:pt>
                <c:pt idx="4992">
                  <c:v>#N/A</c:v>
                </c:pt>
                <c:pt idx="4993">
                  <c:v>#N/A</c:v>
                </c:pt>
                <c:pt idx="4994">
                  <c:v>#N/A</c:v>
                </c:pt>
                <c:pt idx="4995">
                  <c:v>#N/A</c:v>
                </c:pt>
                <c:pt idx="4996">
                  <c:v>#N/A</c:v>
                </c:pt>
                <c:pt idx="4997">
                  <c:v>#N/A</c:v>
                </c:pt>
                <c:pt idx="4998">
                  <c:v>#N/A</c:v>
                </c:pt>
                <c:pt idx="4999">
                  <c:v>#N/A</c:v>
                </c:pt>
                <c:pt idx="5000">
                  <c:v>#N/A</c:v>
                </c:pt>
                <c:pt idx="5001">
                  <c:v>#N/A</c:v>
                </c:pt>
                <c:pt idx="5002">
                  <c:v>#N/A</c:v>
                </c:pt>
                <c:pt idx="5003">
                  <c:v>#N/A</c:v>
                </c:pt>
                <c:pt idx="5004">
                  <c:v>#N/A</c:v>
                </c:pt>
                <c:pt idx="5005">
                  <c:v>#N/A</c:v>
                </c:pt>
                <c:pt idx="5006">
                  <c:v>#N/A</c:v>
                </c:pt>
                <c:pt idx="5007">
                  <c:v>#N/A</c:v>
                </c:pt>
                <c:pt idx="5008">
                  <c:v>#N/A</c:v>
                </c:pt>
                <c:pt idx="5009">
                  <c:v>#N/A</c:v>
                </c:pt>
                <c:pt idx="5010">
                  <c:v>#N/A</c:v>
                </c:pt>
                <c:pt idx="5011">
                  <c:v>#N/A</c:v>
                </c:pt>
                <c:pt idx="5012">
                  <c:v>#N/A</c:v>
                </c:pt>
                <c:pt idx="5013">
                  <c:v>#N/A</c:v>
                </c:pt>
                <c:pt idx="5014">
                  <c:v>#N/A</c:v>
                </c:pt>
                <c:pt idx="5015">
                  <c:v>#N/A</c:v>
                </c:pt>
                <c:pt idx="5016">
                  <c:v>#N/A</c:v>
                </c:pt>
                <c:pt idx="5017">
                  <c:v>#N/A</c:v>
                </c:pt>
                <c:pt idx="5018">
                  <c:v>#N/A</c:v>
                </c:pt>
                <c:pt idx="5019">
                  <c:v>#N/A</c:v>
                </c:pt>
                <c:pt idx="5020">
                  <c:v>#N/A</c:v>
                </c:pt>
                <c:pt idx="5021">
                  <c:v>#N/A</c:v>
                </c:pt>
                <c:pt idx="5022">
                  <c:v>#N/A</c:v>
                </c:pt>
                <c:pt idx="5023">
                  <c:v>#N/A</c:v>
                </c:pt>
                <c:pt idx="5024">
                  <c:v>#N/A</c:v>
                </c:pt>
                <c:pt idx="5025">
                  <c:v>#N/A</c:v>
                </c:pt>
                <c:pt idx="5026">
                  <c:v>#N/A</c:v>
                </c:pt>
                <c:pt idx="5027">
                  <c:v>#N/A</c:v>
                </c:pt>
                <c:pt idx="5028">
                  <c:v>#N/A</c:v>
                </c:pt>
                <c:pt idx="5029">
                  <c:v>#N/A</c:v>
                </c:pt>
                <c:pt idx="5030">
                  <c:v>#N/A</c:v>
                </c:pt>
                <c:pt idx="5031">
                  <c:v>#N/A</c:v>
                </c:pt>
                <c:pt idx="5032">
                  <c:v>#N/A</c:v>
                </c:pt>
                <c:pt idx="5033">
                  <c:v>#N/A</c:v>
                </c:pt>
                <c:pt idx="5034">
                  <c:v>#N/A</c:v>
                </c:pt>
                <c:pt idx="5035">
                  <c:v>#N/A</c:v>
                </c:pt>
                <c:pt idx="5036">
                  <c:v>#N/A</c:v>
                </c:pt>
                <c:pt idx="5037">
                  <c:v>#N/A</c:v>
                </c:pt>
                <c:pt idx="5038">
                  <c:v>#N/A</c:v>
                </c:pt>
                <c:pt idx="5039">
                  <c:v>#N/A</c:v>
                </c:pt>
                <c:pt idx="5040">
                  <c:v>#N/A</c:v>
                </c:pt>
                <c:pt idx="5041">
                  <c:v>#N/A</c:v>
                </c:pt>
                <c:pt idx="5042">
                  <c:v>#N/A</c:v>
                </c:pt>
                <c:pt idx="5043">
                  <c:v>#N/A</c:v>
                </c:pt>
                <c:pt idx="5044">
                  <c:v>#N/A</c:v>
                </c:pt>
                <c:pt idx="5045">
                  <c:v>#N/A</c:v>
                </c:pt>
                <c:pt idx="5046">
                  <c:v>#N/A</c:v>
                </c:pt>
                <c:pt idx="5047">
                  <c:v>#N/A</c:v>
                </c:pt>
                <c:pt idx="5048">
                  <c:v>#N/A</c:v>
                </c:pt>
                <c:pt idx="5049">
                  <c:v>#N/A</c:v>
                </c:pt>
                <c:pt idx="5050">
                  <c:v>#N/A</c:v>
                </c:pt>
                <c:pt idx="5051">
                  <c:v>#N/A</c:v>
                </c:pt>
                <c:pt idx="5052">
                  <c:v>#N/A</c:v>
                </c:pt>
                <c:pt idx="5053">
                  <c:v>#N/A</c:v>
                </c:pt>
                <c:pt idx="5054">
                  <c:v>#N/A</c:v>
                </c:pt>
                <c:pt idx="5055">
                  <c:v>#N/A</c:v>
                </c:pt>
                <c:pt idx="5056">
                  <c:v>#N/A</c:v>
                </c:pt>
                <c:pt idx="5057">
                  <c:v>#N/A</c:v>
                </c:pt>
                <c:pt idx="5058">
                  <c:v>#N/A</c:v>
                </c:pt>
                <c:pt idx="5059">
                  <c:v>#N/A</c:v>
                </c:pt>
                <c:pt idx="5060">
                  <c:v>#N/A</c:v>
                </c:pt>
                <c:pt idx="5061">
                  <c:v>#N/A</c:v>
                </c:pt>
                <c:pt idx="5062">
                  <c:v>#N/A</c:v>
                </c:pt>
                <c:pt idx="5063">
                  <c:v>#N/A</c:v>
                </c:pt>
                <c:pt idx="5064">
                  <c:v>#N/A</c:v>
                </c:pt>
                <c:pt idx="5065">
                  <c:v>#N/A</c:v>
                </c:pt>
                <c:pt idx="5066">
                  <c:v>#N/A</c:v>
                </c:pt>
                <c:pt idx="5067">
                  <c:v>#N/A</c:v>
                </c:pt>
                <c:pt idx="5068">
                  <c:v>#N/A</c:v>
                </c:pt>
                <c:pt idx="5069">
                  <c:v>#N/A</c:v>
                </c:pt>
                <c:pt idx="5070">
                  <c:v>#N/A</c:v>
                </c:pt>
                <c:pt idx="5071">
                  <c:v>#N/A</c:v>
                </c:pt>
                <c:pt idx="5072">
                  <c:v>#N/A</c:v>
                </c:pt>
                <c:pt idx="5073">
                  <c:v>#N/A</c:v>
                </c:pt>
                <c:pt idx="5074">
                  <c:v>#N/A</c:v>
                </c:pt>
                <c:pt idx="5075">
                  <c:v>#N/A</c:v>
                </c:pt>
                <c:pt idx="5076">
                  <c:v>#N/A</c:v>
                </c:pt>
                <c:pt idx="5077">
                  <c:v>#N/A</c:v>
                </c:pt>
                <c:pt idx="5078">
                  <c:v>#N/A</c:v>
                </c:pt>
                <c:pt idx="5079">
                  <c:v>#N/A</c:v>
                </c:pt>
                <c:pt idx="5080">
                  <c:v>#N/A</c:v>
                </c:pt>
                <c:pt idx="5081">
                  <c:v>#N/A</c:v>
                </c:pt>
                <c:pt idx="5082">
                  <c:v>#N/A</c:v>
                </c:pt>
                <c:pt idx="5083">
                  <c:v>#N/A</c:v>
                </c:pt>
                <c:pt idx="5084">
                  <c:v>#N/A</c:v>
                </c:pt>
                <c:pt idx="5085">
                  <c:v>#N/A</c:v>
                </c:pt>
                <c:pt idx="5086">
                  <c:v>#N/A</c:v>
                </c:pt>
                <c:pt idx="5087">
                  <c:v>#N/A</c:v>
                </c:pt>
                <c:pt idx="5088">
                  <c:v>#N/A</c:v>
                </c:pt>
                <c:pt idx="5089">
                  <c:v>#N/A</c:v>
                </c:pt>
                <c:pt idx="5090">
                  <c:v>#N/A</c:v>
                </c:pt>
                <c:pt idx="5091">
                  <c:v>#N/A</c:v>
                </c:pt>
                <c:pt idx="5092">
                  <c:v>#N/A</c:v>
                </c:pt>
                <c:pt idx="5093">
                  <c:v>#N/A</c:v>
                </c:pt>
                <c:pt idx="5094">
                  <c:v>#N/A</c:v>
                </c:pt>
                <c:pt idx="5095">
                  <c:v>#N/A</c:v>
                </c:pt>
                <c:pt idx="5096">
                  <c:v>#N/A</c:v>
                </c:pt>
                <c:pt idx="5097">
                  <c:v>#N/A</c:v>
                </c:pt>
                <c:pt idx="5098">
                  <c:v>#N/A</c:v>
                </c:pt>
                <c:pt idx="5099">
                  <c:v>#N/A</c:v>
                </c:pt>
                <c:pt idx="5100">
                  <c:v>#N/A</c:v>
                </c:pt>
                <c:pt idx="5101">
                  <c:v>#N/A</c:v>
                </c:pt>
                <c:pt idx="5102">
                  <c:v>#N/A</c:v>
                </c:pt>
                <c:pt idx="5103">
                  <c:v>#N/A</c:v>
                </c:pt>
                <c:pt idx="5104">
                  <c:v>#N/A</c:v>
                </c:pt>
                <c:pt idx="5105">
                  <c:v>#N/A</c:v>
                </c:pt>
                <c:pt idx="5106">
                  <c:v>#N/A</c:v>
                </c:pt>
                <c:pt idx="5107">
                  <c:v>#N/A</c:v>
                </c:pt>
                <c:pt idx="5108">
                  <c:v>#N/A</c:v>
                </c:pt>
                <c:pt idx="5109">
                  <c:v>#N/A</c:v>
                </c:pt>
                <c:pt idx="5110">
                  <c:v>#N/A</c:v>
                </c:pt>
                <c:pt idx="5111">
                  <c:v>#N/A</c:v>
                </c:pt>
                <c:pt idx="5112">
                  <c:v>#N/A</c:v>
                </c:pt>
                <c:pt idx="5113">
                  <c:v>#N/A</c:v>
                </c:pt>
                <c:pt idx="5114">
                  <c:v>#N/A</c:v>
                </c:pt>
                <c:pt idx="5115">
                  <c:v>#N/A</c:v>
                </c:pt>
                <c:pt idx="5116">
                  <c:v>#N/A</c:v>
                </c:pt>
                <c:pt idx="5117">
                  <c:v>#N/A</c:v>
                </c:pt>
                <c:pt idx="5118">
                  <c:v>#N/A</c:v>
                </c:pt>
                <c:pt idx="5119">
                  <c:v>#N/A</c:v>
                </c:pt>
                <c:pt idx="5120">
                  <c:v>#N/A</c:v>
                </c:pt>
                <c:pt idx="5121">
                  <c:v>#N/A</c:v>
                </c:pt>
                <c:pt idx="5122">
                  <c:v>#N/A</c:v>
                </c:pt>
                <c:pt idx="5123">
                  <c:v>#N/A</c:v>
                </c:pt>
                <c:pt idx="5124">
                  <c:v>#N/A</c:v>
                </c:pt>
                <c:pt idx="5125">
                  <c:v>#N/A</c:v>
                </c:pt>
                <c:pt idx="5126">
                  <c:v>#N/A</c:v>
                </c:pt>
                <c:pt idx="5127">
                  <c:v>#N/A</c:v>
                </c:pt>
                <c:pt idx="5128">
                  <c:v>#N/A</c:v>
                </c:pt>
                <c:pt idx="5129">
                  <c:v>#N/A</c:v>
                </c:pt>
                <c:pt idx="5130">
                  <c:v>#N/A</c:v>
                </c:pt>
                <c:pt idx="5131">
                  <c:v>#N/A</c:v>
                </c:pt>
                <c:pt idx="5132">
                  <c:v>#N/A</c:v>
                </c:pt>
                <c:pt idx="5133">
                  <c:v>#N/A</c:v>
                </c:pt>
                <c:pt idx="5134">
                  <c:v>#N/A</c:v>
                </c:pt>
                <c:pt idx="5135">
                  <c:v>#N/A</c:v>
                </c:pt>
                <c:pt idx="5136">
                  <c:v>#N/A</c:v>
                </c:pt>
                <c:pt idx="5137">
                  <c:v>#N/A</c:v>
                </c:pt>
                <c:pt idx="5138">
                  <c:v>#N/A</c:v>
                </c:pt>
                <c:pt idx="5139">
                  <c:v>#N/A</c:v>
                </c:pt>
                <c:pt idx="5140">
                  <c:v>#N/A</c:v>
                </c:pt>
                <c:pt idx="5141">
                  <c:v>#N/A</c:v>
                </c:pt>
                <c:pt idx="5142">
                  <c:v>#N/A</c:v>
                </c:pt>
                <c:pt idx="5143">
                  <c:v>#N/A</c:v>
                </c:pt>
                <c:pt idx="5144">
                  <c:v>#N/A</c:v>
                </c:pt>
                <c:pt idx="5145">
                  <c:v>#N/A</c:v>
                </c:pt>
                <c:pt idx="5146">
                  <c:v>#N/A</c:v>
                </c:pt>
                <c:pt idx="5147">
                  <c:v>#N/A</c:v>
                </c:pt>
                <c:pt idx="5148">
                  <c:v>#N/A</c:v>
                </c:pt>
                <c:pt idx="5149">
                  <c:v>#N/A</c:v>
                </c:pt>
                <c:pt idx="5150">
                  <c:v>#N/A</c:v>
                </c:pt>
                <c:pt idx="5151">
                  <c:v>#N/A</c:v>
                </c:pt>
                <c:pt idx="5152">
                  <c:v>#N/A</c:v>
                </c:pt>
                <c:pt idx="5153">
                  <c:v>#N/A</c:v>
                </c:pt>
                <c:pt idx="5154">
                  <c:v>#N/A</c:v>
                </c:pt>
                <c:pt idx="5155">
                  <c:v>#N/A</c:v>
                </c:pt>
                <c:pt idx="5156">
                  <c:v>#N/A</c:v>
                </c:pt>
                <c:pt idx="5157">
                  <c:v>#N/A</c:v>
                </c:pt>
                <c:pt idx="5158">
                  <c:v>#N/A</c:v>
                </c:pt>
                <c:pt idx="5159">
                  <c:v>#N/A</c:v>
                </c:pt>
                <c:pt idx="5160">
                  <c:v>#N/A</c:v>
                </c:pt>
                <c:pt idx="5161">
                  <c:v>#N/A</c:v>
                </c:pt>
                <c:pt idx="5162">
                  <c:v>#N/A</c:v>
                </c:pt>
                <c:pt idx="5163">
                  <c:v>#N/A</c:v>
                </c:pt>
                <c:pt idx="5164">
                  <c:v>#N/A</c:v>
                </c:pt>
                <c:pt idx="5165">
                  <c:v>#N/A</c:v>
                </c:pt>
                <c:pt idx="5166">
                  <c:v>#N/A</c:v>
                </c:pt>
                <c:pt idx="5167">
                  <c:v>#N/A</c:v>
                </c:pt>
                <c:pt idx="5168">
                  <c:v>#N/A</c:v>
                </c:pt>
                <c:pt idx="5169">
                  <c:v>#N/A</c:v>
                </c:pt>
                <c:pt idx="5170">
                  <c:v>#N/A</c:v>
                </c:pt>
                <c:pt idx="5171">
                  <c:v>#N/A</c:v>
                </c:pt>
                <c:pt idx="5172">
                  <c:v>#N/A</c:v>
                </c:pt>
                <c:pt idx="5173">
                  <c:v>#N/A</c:v>
                </c:pt>
                <c:pt idx="5174">
                  <c:v>#N/A</c:v>
                </c:pt>
                <c:pt idx="5175">
                  <c:v>#N/A</c:v>
                </c:pt>
                <c:pt idx="5176">
                  <c:v>#N/A</c:v>
                </c:pt>
                <c:pt idx="5177">
                  <c:v>#N/A</c:v>
                </c:pt>
                <c:pt idx="5178">
                  <c:v>#N/A</c:v>
                </c:pt>
                <c:pt idx="5179">
                  <c:v>#N/A</c:v>
                </c:pt>
                <c:pt idx="5180">
                  <c:v>#N/A</c:v>
                </c:pt>
                <c:pt idx="5181">
                  <c:v>#N/A</c:v>
                </c:pt>
                <c:pt idx="5182">
                  <c:v>#N/A</c:v>
                </c:pt>
                <c:pt idx="5183">
                  <c:v>#N/A</c:v>
                </c:pt>
                <c:pt idx="5184">
                  <c:v>#N/A</c:v>
                </c:pt>
                <c:pt idx="5185">
                  <c:v>#N/A</c:v>
                </c:pt>
                <c:pt idx="5186">
                  <c:v>#N/A</c:v>
                </c:pt>
                <c:pt idx="5187">
                  <c:v>#N/A</c:v>
                </c:pt>
                <c:pt idx="5188">
                  <c:v>#N/A</c:v>
                </c:pt>
                <c:pt idx="5189">
                  <c:v>#N/A</c:v>
                </c:pt>
                <c:pt idx="5190">
                  <c:v>#N/A</c:v>
                </c:pt>
                <c:pt idx="5191">
                  <c:v>#N/A</c:v>
                </c:pt>
                <c:pt idx="5192">
                  <c:v>#N/A</c:v>
                </c:pt>
                <c:pt idx="5193">
                  <c:v>#N/A</c:v>
                </c:pt>
                <c:pt idx="5194">
                  <c:v>#N/A</c:v>
                </c:pt>
                <c:pt idx="5195">
                  <c:v>#N/A</c:v>
                </c:pt>
                <c:pt idx="5196">
                  <c:v>#N/A</c:v>
                </c:pt>
                <c:pt idx="5197">
                  <c:v>#N/A</c:v>
                </c:pt>
                <c:pt idx="5198">
                  <c:v>#N/A</c:v>
                </c:pt>
                <c:pt idx="5199">
                  <c:v>#N/A</c:v>
                </c:pt>
                <c:pt idx="5200">
                  <c:v>#N/A</c:v>
                </c:pt>
                <c:pt idx="5201">
                  <c:v>#N/A</c:v>
                </c:pt>
                <c:pt idx="5202">
                  <c:v>#N/A</c:v>
                </c:pt>
                <c:pt idx="5203">
                  <c:v>#N/A</c:v>
                </c:pt>
                <c:pt idx="5204">
                  <c:v>#N/A</c:v>
                </c:pt>
                <c:pt idx="5205">
                  <c:v>#N/A</c:v>
                </c:pt>
                <c:pt idx="5206">
                  <c:v>#N/A</c:v>
                </c:pt>
                <c:pt idx="5207">
                  <c:v>#N/A</c:v>
                </c:pt>
                <c:pt idx="5208">
                  <c:v>#N/A</c:v>
                </c:pt>
                <c:pt idx="5209">
                  <c:v>#N/A</c:v>
                </c:pt>
                <c:pt idx="5210">
                  <c:v>#N/A</c:v>
                </c:pt>
                <c:pt idx="5211">
                  <c:v>#N/A</c:v>
                </c:pt>
                <c:pt idx="5212">
                  <c:v>#N/A</c:v>
                </c:pt>
                <c:pt idx="5213">
                  <c:v>#N/A</c:v>
                </c:pt>
                <c:pt idx="5214">
                  <c:v>#N/A</c:v>
                </c:pt>
                <c:pt idx="5215">
                  <c:v>#N/A</c:v>
                </c:pt>
                <c:pt idx="5216">
                  <c:v>#N/A</c:v>
                </c:pt>
                <c:pt idx="5217">
                  <c:v>#N/A</c:v>
                </c:pt>
                <c:pt idx="5218">
                  <c:v>#N/A</c:v>
                </c:pt>
                <c:pt idx="5219">
                  <c:v>#N/A</c:v>
                </c:pt>
                <c:pt idx="5220">
                  <c:v>#N/A</c:v>
                </c:pt>
                <c:pt idx="5221">
                  <c:v>#N/A</c:v>
                </c:pt>
                <c:pt idx="5222">
                  <c:v>#N/A</c:v>
                </c:pt>
                <c:pt idx="5223">
                  <c:v>#N/A</c:v>
                </c:pt>
                <c:pt idx="5224">
                  <c:v>#N/A</c:v>
                </c:pt>
                <c:pt idx="5225">
                  <c:v>#N/A</c:v>
                </c:pt>
                <c:pt idx="5226">
                  <c:v>#N/A</c:v>
                </c:pt>
                <c:pt idx="5227">
                  <c:v>#N/A</c:v>
                </c:pt>
                <c:pt idx="5228">
                  <c:v>#N/A</c:v>
                </c:pt>
                <c:pt idx="5229">
                  <c:v>#N/A</c:v>
                </c:pt>
                <c:pt idx="5230">
                  <c:v>#N/A</c:v>
                </c:pt>
                <c:pt idx="5231">
                  <c:v>#N/A</c:v>
                </c:pt>
                <c:pt idx="5232">
                  <c:v>#N/A</c:v>
                </c:pt>
                <c:pt idx="5233">
                  <c:v>#N/A</c:v>
                </c:pt>
                <c:pt idx="5234">
                  <c:v>#N/A</c:v>
                </c:pt>
                <c:pt idx="5235">
                  <c:v>#N/A</c:v>
                </c:pt>
                <c:pt idx="5236">
                  <c:v>#N/A</c:v>
                </c:pt>
                <c:pt idx="5237">
                  <c:v>#N/A</c:v>
                </c:pt>
                <c:pt idx="5238">
                  <c:v>#N/A</c:v>
                </c:pt>
                <c:pt idx="5239">
                  <c:v>#N/A</c:v>
                </c:pt>
                <c:pt idx="5240">
                  <c:v>#N/A</c:v>
                </c:pt>
                <c:pt idx="5241">
                  <c:v>#N/A</c:v>
                </c:pt>
                <c:pt idx="5242">
                  <c:v>#N/A</c:v>
                </c:pt>
                <c:pt idx="5243">
                  <c:v>#N/A</c:v>
                </c:pt>
                <c:pt idx="5244">
                  <c:v>#N/A</c:v>
                </c:pt>
                <c:pt idx="5245">
                  <c:v>#N/A</c:v>
                </c:pt>
                <c:pt idx="5246">
                  <c:v>#N/A</c:v>
                </c:pt>
                <c:pt idx="5247">
                  <c:v>#N/A</c:v>
                </c:pt>
                <c:pt idx="5248">
                  <c:v>#N/A</c:v>
                </c:pt>
                <c:pt idx="5249">
                  <c:v>#N/A</c:v>
                </c:pt>
                <c:pt idx="5250">
                  <c:v>#N/A</c:v>
                </c:pt>
                <c:pt idx="5251">
                  <c:v>#N/A</c:v>
                </c:pt>
                <c:pt idx="5252">
                  <c:v>#N/A</c:v>
                </c:pt>
                <c:pt idx="5253">
                  <c:v>#N/A</c:v>
                </c:pt>
                <c:pt idx="5254">
                  <c:v>#N/A</c:v>
                </c:pt>
                <c:pt idx="5255">
                  <c:v>#N/A</c:v>
                </c:pt>
                <c:pt idx="5256">
                  <c:v>#N/A</c:v>
                </c:pt>
                <c:pt idx="5257">
                  <c:v>#N/A</c:v>
                </c:pt>
                <c:pt idx="5258">
                  <c:v>#N/A</c:v>
                </c:pt>
                <c:pt idx="5259">
                  <c:v>#N/A</c:v>
                </c:pt>
                <c:pt idx="5260">
                  <c:v>#N/A</c:v>
                </c:pt>
                <c:pt idx="5261">
                  <c:v>#N/A</c:v>
                </c:pt>
                <c:pt idx="5262">
                  <c:v>#N/A</c:v>
                </c:pt>
                <c:pt idx="5263">
                  <c:v>#N/A</c:v>
                </c:pt>
                <c:pt idx="5264">
                  <c:v>#N/A</c:v>
                </c:pt>
                <c:pt idx="5265">
                  <c:v>#N/A</c:v>
                </c:pt>
                <c:pt idx="5266">
                  <c:v>#N/A</c:v>
                </c:pt>
                <c:pt idx="5267">
                  <c:v>#N/A</c:v>
                </c:pt>
                <c:pt idx="5268">
                  <c:v>#N/A</c:v>
                </c:pt>
                <c:pt idx="5269">
                  <c:v>#N/A</c:v>
                </c:pt>
                <c:pt idx="5270">
                  <c:v>#N/A</c:v>
                </c:pt>
                <c:pt idx="5271">
                  <c:v>#N/A</c:v>
                </c:pt>
                <c:pt idx="5272">
                  <c:v>#N/A</c:v>
                </c:pt>
                <c:pt idx="5273">
                  <c:v>#N/A</c:v>
                </c:pt>
                <c:pt idx="5274">
                  <c:v>#N/A</c:v>
                </c:pt>
                <c:pt idx="5275">
                  <c:v>#N/A</c:v>
                </c:pt>
                <c:pt idx="5276">
                  <c:v>#N/A</c:v>
                </c:pt>
                <c:pt idx="5277">
                  <c:v>#N/A</c:v>
                </c:pt>
                <c:pt idx="5278">
                  <c:v>#N/A</c:v>
                </c:pt>
                <c:pt idx="5279">
                  <c:v>#N/A</c:v>
                </c:pt>
                <c:pt idx="5280">
                  <c:v>#N/A</c:v>
                </c:pt>
                <c:pt idx="5281">
                  <c:v>#N/A</c:v>
                </c:pt>
                <c:pt idx="5282">
                  <c:v>#N/A</c:v>
                </c:pt>
                <c:pt idx="5283">
                  <c:v>#N/A</c:v>
                </c:pt>
                <c:pt idx="5284">
                  <c:v>#N/A</c:v>
                </c:pt>
                <c:pt idx="5285">
                  <c:v>#N/A</c:v>
                </c:pt>
                <c:pt idx="5286">
                  <c:v>#N/A</c:v>
                </c:pt>
                <c:pt idx="5287">
                  <c:v>#N/A</c:v>
                </c:pt>
                <c:pt idx="5288">
                  <c:v>#N/A</c:v>
                </c:pt>
                <c:pt idx="5289">
                  <c:v>#N/A</c:v>
                </c:pt>
                <c:pt idx="5290">
                  <c:v>#N/A</c:v>
                </c:pt>
                <c:pt idx="5291">
                  <c:v>#N/A</c:v>
                </c:pt>
                <c:pt idx="5292">
                  <c:v>#N/A</c:v>
                </c:pt>
                <c:pt idx="5293">
                  <c:v>#N/A</c:v>
                </c:pt>
                <c:pt idx="5294">
                  <c:v>#N/A</c:v>
                </c:pt>
                <c:pt idx="5295">
                  <c:v>#N/A</c:v>
                </c:pt>
                <c:pt idx="5296">
                  <c:v>#N/A</c:v>
                </c:pt>
                <c:pt idx="5297">
                  <c:v>#N/A</c:v>
                </c:pt>
                <c:pt idx="5298">
                  <c:v>#N/A</c:v>
                </c:pt>
                <c:pt idx="5299">
                  <c:v>#N/A</c:v>
                </c:pt>
                <c:pt idx="5300">
                  <c:v>#N/A</c:v>
                </c:pt>
                <c:pt idx="5301">
                  <c:v>#N/A</c:v>
                </c:pt>
                <c:pt idx="5302">
                  <c:v>#N/A</c:v>
                </c:pt>
                <c:pt idx="5303">
                  <c:v>#N/A</c:v>
                </c:pt>
                <c:pt idx="5304">
                  <c:v>#N/A</c:v>
                </c:pt>
                <c:pt idx="5305">
                  <c:v>#N/A</c:v>
                </c:pt>
                <c:pt idx="5306">
                  <c:v>#N/A</c:v>
                </c:pt>
                <c:pt idx="5307">
                  <c:v>#N/A</c:v>
                </c:pt>
                <c:pt idx="5308">
                  <c:v>#N/A</c:v>
                </c:pt>
                <c:pt idx="5309">
                  <c:v>#N/A</c:v>
                </c:pt>
                <c:pt idx="5310">
                  <c:v>#N/A</c:v>
                </c:pt>
                <c:pt idx="5311">
                  <c:v>#N/A</c:v>
                </c:pt>
                <c:pt idx="5312">
                  <c:v>#N/A</c:v>
                </c:pt>
                <c:pt idx="5313">
                  <c:v>#N/A</c:v>
                </c:pt>
                <c:pt idx="5314">
                  <c:v>#N/A</c:v>
                </c:pt>
                <c:pt idx="5315">
                  <c:v>#N/A</c:v>
                </c:pt>
                <c:pt idx="5316">
                  <c:v>#N/A</c:v>
                </c:pt>
                <c:pt idx="5317">
                  <c:v>#N/A</c:v>
                </c:pt>
                <c:pt idx="5318">
                  <c:v>#N/A</c:v>
                </c:pt>
                <c:pt idx="5319">
                  <c:v>#N/A</c:v>
                </c:pt>
                <c:pt idx="5320">
                  <c:v>#N/A</c:v>
                </c:pt>
                <c:pt idx="5321">
                  <c:v>#N/A</c:v>
                </c:pt>
                <c:pt idx="5322">
                  <c:v>#N/A</c:v>
                </c:pt>
                <c:pt idx="5323">
                  <c:v>#N/A</c:v>
                </c:pt>
                <c:pt idx="5324">
                  <c:v>#N/A</c:v>
                </c:pt>
                <c:pt idx="5325">
                  <c:v>#N/A</c:v>
                </c:pt>
                <c:pt idx="5326">
                  <c:v>#N/A</c:v>
                </c:pt>
                <c:pt idx="5327">
                  <c:v>#N/A</c:v>
                </c:pt>
                <c:pt idx="5328">
                  <c:v>#N/A</c:v>
                </c:pt>
                <c:pt idx="5329">
                  <c:v>#N/A</c:v>
                </c:pt>
                <c:pt idx="5330">
                  <c:v>#N/A</c:v>
                </c:pt>
                <c:pt idx="5331">
                  <c:v>#N/A</c:v>
                </c:pt>
                <c:pt idx="5332">
                  <c:v>#N/A</c:v>
                </c:pt>
                <c:pt idx="5333">
                  <c:v>#N/A</c:v>
                </c:pt>
                <c:pt idx="5334">
                  <c:v>#N/A</c:v>
                </c:pt>
                <c:pt idx="5335">
                  <c:v>#N/A</c:v>
                </c:pt>
                <c:pt idx="5336">
                  <c:v>#N/A</c:v>
                </c:pt>
                <c:pt idx="5337">
                  <c:v>#N/A</c:v>
                </c:pt>
                <c:pt idx="5338">
                  <c:v>#N/A</c:v>
                </c:pt>
                <c:pt idx="5339">
                  <c:v>#N/A</c:v>
                </c:pt>
                <c:pt idx="5340">
                  <c:v>#N/A</c:v>
                </c:pt>
                <c:pt idx="5341">
                  <c:v>#N/A</c:v>
                </c:pt>
                <c:pt idx="5342">
                  <c:v>#N/A</c:v>
                </c:pt>
                <c:pt idx="5343">
                  <c:v>#N/A</c:v>
                </c:pt>
                <c:pt idx="5344">
                  <c:v>#N/A</c:v>
                </c:pt>
                <c:pt idx="5345">
                  <c:v>#N/A</c:v>
                </c:pt>
                <c:pt idx="5346">
                  <c:v>#N/A</c:v>
                </c:pt>
                <c:pt idx="5347">
                  <c:v>#N/A</c:v>
                </c:pt>
                <c:pt idx="5348">
                  <c:v>#N/A</c:v>
                </c:pt>
                <c:pt idx="5349">
                  <c:v>#N/A</c:v>
                </c:pt>
                <c:pt idx="5350">
                  <c:v>#N/A</c:v>
                </c:pt>
                <c:pt idx="5351">
                  <c:v>#N/A</c:v>
                </c:pt>
                <c:pt idx="5352">
                  <c:v>#N/A</c:v>
                </c:pt>
                <c:pt idx="5353">
                  <c:v>#N/A</c:v>
                </c:pt>
                <c:pt idx="5354">
                  <c:v>#N/A</c:v>
                </c:pt>
                <c:pt idx="5355">
                  <c:v>#N/A</c:v>
                </c:pt>
                <c:pt idx="5356">
                  <c:v>#N/A</c:v>
                </c:pt>
                <c:pt idx="5357">
                  <c:v>#N/A</c:v>
                </c:pt>
                <c:pt idx="5358">
                  <c:v>#N/A</c:v>
                </c:pt>
                <c:pt idx="5359">
                  <c:v>#N/A</c:v>
                </c:pt>
                <c:pt idx="5360">
                  <c:v>#N/A</c:v>
                </c:pt>
                <c:pt idx="5361">
                  <c:v>#N/A</c:v>
                </c:pt>
                <c:pt idx="5362">
                  <c:v>#N/A</c:v>
                </c:pt>
                <c:pt idx="5363">
                  <c:v>#N/A</c:v>
                </c:pt>
                <c:pt idx="5364">
                  <c:v>#N/A</c:v>
                </c:pt>
                <c:pt idx="5365">
                  <c:v>#N/A</c:v>
                </c:pt>
                <c:pt idx="5366">
                  <c:v>#N/A</c:v>
                </c:pt>
                <c:pt idx="5367">
                  <c:v>#N/A</c:v>
                </c:pt>
                <c:pt idx="5368">
                  <c:v>#N/A</c:v>
                </c:pt>
                <c:pt idx="5369">
                  <c:v>#N/A</c:v>
                </c:pt>
                <c:pt idx="5370">
                  <c:v>#N/A</c:v>
                </c:pt>
                <c:pt idx="5371">
                  <c:v>#N/A</c:v>
                </c:pt>
                <c:pt idx="5372">
                  <c:v>#N/A</c:v>
                </c:pt>
                <c:pt idx="5373">
                  <c:v>#N/A</c:v>
                </c:pt>
                <c:pt idx="5374">
                  <c:v>#N/A</c:v>
                </c:pt>
                <c:pt idx="5375">
                  <c:v>#N/A</c:v>
                </c:pt>
                <c:pt idx="5376">
                  <c:v>#N/A</c:v>
                </c:pt>
                <c:pt idx="5377">
                  <c:v>#N/A</c:v>
                </c:pt>
                <c:pt idx="5378">
                  <c:v>#N/A</c:v>
                </c:pt>
                <c:pt idx="5379">
                  <c:v>#N/A</c:v>
                </c:pt>
                <c:pt idx="5380">
                  <c:v>#N/A</c:v>
                </c:pt>
                <c:pt idx="5381">
                  <c:v>#N/A</c:v>
                </c:pt>
                <c:pt idx="5382">
                  <c:v>#N/A</c:v>
                </c:pt>
                <c:pt idx="5383">
                  <c:v>#N/A</c:v>
                </c:pt>
                <c:pt idx="5384">
                  <c:v>#N/A</c:v>
                </c:pt>
                <c:pt idx="5385">
                  <c:v>#N/A</c:v>
                </c:pt>
                <c:pt idx="5386">
                  <c:v>#N/A</c:v>
                </c:pt>
                <c:pt idx="5387">
                  <c:v>#N/A</c:v>
                </c:pt>
                <c:pt idx="5388">
                  <c:v>#N/A</c:v>
                </c:pt>
                <c:pt idx="5389">
                  <c:v>#N/A</c:v>
                </c:pt>
                <c:pt idx="5390">
                  <c:v>#N/A</c:v>
                </c:pt>
                <c:pt idx="5391">
                  <c:v>#N/A</c:v>
                </c:pt>
                <c:pt idx="5392">
                  <c:v>#N/A</c:v>
                </c:pt>
                <c:pt idx="5393">
                  <c:v>#N/A</c:v>
                </c:pt>
                <c:pt idx="5394">
                  <c:v>#N/A</c:v>
                </c:pt>
                <c:pt idx="5395">
                  <c:v>#N/A</c:v>
                </c:pt>
                <c:pt idx="5396">
                  <c:v>#N/A</c:v>
                </c:pt>
                <c:pt idx="5397">
                  <c:v>#N/A</c:v>
                </c:pt>
                <c:pt idx="5398">
                  <c:v>#N/A</c:v>
                </c:pt>
                <c:pt idx="5399">
                  <c:v>#N/A</c:v>
                </c:pt>
                <c:pt idx="5400">
                  <c:v>#N/A</c:v>
                </c:pt>
                <c:pt idx="5401">
                  <c:v>#N/A</c:v>
                </c:pt>
                <c:pt idx="5402">
                  <c:v>#N/A</c:v>
                </c:pt>
                <c:pt idx="5403">
                  <c:v>#N/A</c:v>
                </c:pt>
                <c:pt idx="5404">
                  <c:v>#N/A</c:v>
                </c:pt>
                <c:pt idx="5405">
                  <c:v>#N/A</c:v>
                </c:pt>
                <c:pt idx="5406">
                  <c:v>#N/A</c:v>
                </c:pt>
                <c:pt idx="5407">
                  <c:v>#N/A</c:v>
                </c:pt>
                <c:pt idx="5408">
                  <c:v>#N/A</c:v>
                </c:pt>
                <c:pt idx="5409">
                  <c:v>#N/A</c:v>
                </c:pt>
                <c:pt idx="5410">
                  <c:v>#N/A</c:v>
                </c:pt>
                <c:pt idx="5411">
                  <c:v>#N/A</c:v>
                </c:pt>
                <c:pt idx="5412">
                  <c:v>#N/A</c:v>
                </c:pt>
                <c:pt idx="5413">
                  <c:v>#N/A</c:v>
                </c:pt>
                <c:pt idx="5414">
                  <c:v>#N/A</c:v>
                </c:pt>
                <c:pt idx="5415">
                  <c:v>#N/A</c:v>
                </c:pt>
                <c:pt idx="5416">
                  <c:v>#N/A</c:v>
                </c:pt>
                <c:pt idx="5417">
                  <c:v>#N/A</c:v>
                </c:pt>
                <c:pt idx="5418">
                  <c:v>#N/A</c:v>
                </c:pt>
                <c:pt idx="5419">
                  <c:v>#N/A</c:v>
                </c:pt>
                <c:pt idx="5420">
                  <c:v>#N/A</c:v>
                </c:pt>
                <c:pt idx="5421">
                  <c:v>#N/A</c:v>
                </c:pt>
                <c:pt idx="5422">
                  <c:v>#N/A</c:v>
                </c:pt>
                <c:pt idx="5423">
                  <c:v>#N/A</c:v>
                </c:pt>
                <c:pt idx="5424">
                  <c:v>#N/A</c:v>
                </c:pt>
                <c:pt idx="5425">
                  <c:v>#N/A</c:v>
                </c:pt>
                <c:pt idx="5426">
                  <c:v>#N/A</c:v>
                </c:pt>
                <c:pt idx="5427">
                  <c:v>#N/A</c:v>
                </c:pt>
                <c:pt idx="5428">
                  <c:v>#N/A</c:v>
                </c:pt>
                <c:pt idx="5429">
                  <c:v>#N/A</c:v>
                </c:pt>
                <c:pt idx="5430">
                  <c:v>#N/A</c:v>
                </c:pt>
                <c:pt idx="5431">
                  <c:v>#N/A</c:v>
                </c:pt>
                <c:pt idx="5432">
                  <c:v>#N/A</c:v>
                </c:pt>
                <c:pt idx="5433">
                  <c:v>#N/A</c:v>
                </c:pt>
                <c:pt idx="5434">
                  <c:v>#N/A</c:v>
                </c:pt>
                <c:pt idx="5435">
                  <c:v>#N/A</c:v>
                </c:pt>
                <c:pt idx="5436">
                  <c:v>#N/A</c:v>
                </c:pt>
                <c:pt idx="5437">
                  <c:v>#N/A</c:v>
                </c:pt>
                <c:pt idx="5438">
                  <c:v>#N/A</c:v>
                </c:pt>
                <c:pt idx="5439">
                  <c:v>#N/A</c:v>
                </c:pt>
                <c:pt idx="5440">
                  <c:v>#N/A</c:v>
                </c:pt>
                <c:pt idx="5441">
                  <c:v>#N/A</c:v>
                </c:pt>
                <c:pt idx="5442">
                  <c:v>#N/A</c:v>
                </c:pt>
                <c:pt idx="5443">
                  <c:v>#N/A</c:v>
                </c:pt>
                <c:pt idx="5444">
                  <c:v>#N/A</c:v>
                </c:pt>
                <c:pt idx="5445">
                  <c:v>#N/A</c:v>
                </c:pt>
                <c:pt idx="5446">
                  <c:v>#N/A</c:v>
                </c:pt>
                <c:pt idx="5447">
                  <c:v>#N/A</c:v>
                </c:pt>
                <c:pt idx="5448">
                  <c:v>#N/A</c:v>
                </c:pt>
                <c:pt idx="5449">
                  <c:v>#N/A</c:v>
                </c:pt>
                <c:pt idx="5450">
                  <c:v>#N/A</c:v>
                </c:pt>
                <c:pt idx="5451">
                  <c:v>#N/A</c:v>
                </c:pt>
                <c:pt idx="5452">
                  <c:v>#N/A</c:v>
                </c:pt>
                <c:pt idx="5453">
                  <c:v>#N/A</c:v>
                </c:pt>
                <c:pt idx="5454">
                  <c:v>#N/A</c:v>
                </c:pt>
                <c:pt idx="5455">
                  <c:v>#N/A</c:v>
                </c:pt>
                <c:pt idx="5456">
                  <c:v>#N/A</c:v>
                </c:pt>
                <c:pt idx="5457">
                  <c:v>#N/A</c:v>
                </c:pt>
                <c:pt idx="5458">
                  <c:v>#N/A</c:v>
                </c:pt>
                <c:pt idx="5459">
                  <c:v>#N/A</c:v>
                </c:pt>
                <c:pt idx="5460">
                  <c:v>#N/A</c:v>
                </c:pt>
                <c:pt idx="5461">
                  <c:v>#N/A</c:v>
                </c:pt>
                <c:pt idx="5462">
                  <c:v>#N/A</c:v>
                </c:pt>
                <c:pt idx="5463">
                  <c:v>#N/A</c:v>
                </c:pt>
                <c:pt idx="5464">
                  <c:v>#N/A</c:v>
                </c:pt>
                <c:pt idx="5465">
                  <c:v>#N/A</c:v>
                </c:pt>
                <c:pt idx="5466">
                  <c:v>#N/A</c:v>
                </c:pt>
                <c:pt idx="5467">
                  <c:v>#N/A</c:v>
                </c:pt>
                <c:pt idx="5468">
                  <c:v>#N/A</c:v>
                </c:pt>
                <c:pt idx="5469">
                  <c:v>#N/A</c:v>
                </c:pt>
                <c:pt idx="5470">
                  <c:v>#N/A</c:v>
                </c:pt>
                <c:pt idx="5471">
                  <c:v>#N/A</c:v>
                </c:pt>
                <c:pt idx="5472">
                  <c:v>#N/A</c:v>
                </c:pt>
                <c:pt idx="5473">
                  <c:v>#N/A</c:v>
                </c:pt>
                <c:pt idx="5474">
                  <c:v>#N/A</c:v>
                </c:pt>
                <c:pt idx="5475">
                  <c:v>#N/A</c:v>
                </c:pt>
                <c:pt idx="5476">
                  <c:v>#N/A</c:v>
                </c:pt>
                <c:pt idx="5477">
                  <c:v>#N/A</c:v>
                </c:pt>
                <c:pt idx="5478">
                  <c:v>#N/A</c:v>
                </c:pt>
                <c:pt idx="5479">
                  <c:v>#N/A</c:v>
                </c:pt>
                <c:pt idx="5480">
                  <c:v>#N/A</c:v>
                </c:pt>
                <c:pt idx="5481">
                  <c:v>#N/A</c:v>
                </c:pt>
                <c:pt idx="5482">
                  <c:v>#N/A</c:v>
                </c:pt>
                <c:pt idx="5483">
                  <c:v>#N/A</c:v>
                </c:pt>
                <c:pt idx="5484">
                  <c:v>#N/A</c:v>
                </c:pt>
                <c:pt idx="5485">
                  <c:v>#N/A</c:v>
                </c:pt>
                <c:pt idx="5486">
                  <c:v>#N/A</c:v>
                </c:pt>
                <c:pt idx="5487">
                  <c:v>#N/A</c:v>
                </c:pt>
                <c:pt idx="5488">
                  <c:v>#N/A</c:v>
                </c:pt>
                <c:pt idx="5489">
                  <c:v>#N/A</c:v>
                </c:pt>
                <c:pt idx="5490">
                  <c:v>#N/A</c:v>
                </c:pt>
                <c:pt idx="5491">
                  <c:v>#N/A</c:v>
                </c:pt>
                <c:pt idx="5492">
                  <c:v>#N/A</c:v>
                </c:pt>
                <c:pt idx="5493">
                  <c:v>#N/A</c:v>
                </c:pt>
                <c:pt idx="5494">
                  <c:v>#N/A</c:v>
                </c:pt>
                <c:pt idx="5495">
                  <c:v>#N/A</c:v>
                </c:pt>
                <c:pt idx="5496">
                  <c:v>#N/A</c:v>
                </c:pt>
                <c:pt idx="5497">
                  <c:v>#N/A</c:v>
                </c:pt>
                <c:pt idx="5498">
                  <c:v>#N/A</c:v>
                </c:pt>
                <c:pt idx="5499">
                  <c:v>#N/A</c:v>
                </c:pt>
                <c:pt idx="5500">
                  <c:v>#N/A</c:v>
                </c:pt>
                <c:pt idx="5501">
                  <c:v>#N/A</c:v>
                </c:pt>
                <c:pt idx="5502">
                  <c:v>#N/A</c:v>
                </c:pt>
                <c:pt idx="5503">
                  <c:v>#N/A</c:v>
                </c:pt>
                <c:pt idx="5504">
                  <c:v>#N/A</c:v>
                </c:pt>
                <c:pt idx="5505">
                  <c:v>#N/A</c:v>
                </c:pt>
                <c:pt idx="5506">
                  <c:v>#N/A</c:v>
                </c:pt>
                <c:pt idx="5507">
                  <c:v>#N/A</c:v>
                </c:pt>
                <c:pt idx="5508">
                  <c:v>#N/A</c:v>
                </c:pt>
                <c:pt idx="5509">
                  <c:v>#N/A</c:v>
                </c:pt>
                <c:pt idx="5510">
                  <c:v>#N/A</c:v>
                </c:pt>
                <c:pt idx="5511">
                  <c:v>#N/A</c:v>
                </c:pt>
                <c:pt idx="5512">
                  <c:v>#N/A</c:v>
                </c:pt>
                <c:pt idx="5513">
                  <c:v>#N/A</c:v>
                </c:pt>
                <c:pt idx="5514">
                  <c:v>#N/A</c:v>
                </c:pt>
                <c:pt idx="5515">
                  <c:v>#N/A</c:v>
                </c:pt>
                <c:pt idx="5516">
                  <c:v>#N/A</c:v>
                </c:pt>
                <c:pt idx="5517">
                  <c:v>#N/A</c:v>
                </c:pt>
                <c:pt idx="5518">
                  <c:v>#N/A</c:v>
                </c:pt>
                <c:pt idx="5519">
                  <c:v>#N/A</c:v>
                </c:pt>
                <c:pt idx="5520">
                  <c:v>#N/A</c:v>
                </c:pt>
                <c:pt idx="5521">
                  <c:v>#N/A</c:v>
                </c:pt>
                <c:pt idx="5522">
                  <c:v>#N/A</c:v>
                </c:pt>
                <c:pt idx="5523">
                  <c:v>#N/A</c:v>
                </c:pt>
                <c:pt idx="5524">
                  <c:v>#N/A</c:v>
                </c:pt>
                <c:pt idx="5525">
                  <c:v>#N/A</c:v>
                </c:pt>
                <c:pt idx="5526">
                  <c:v>#N/A</c:v>
                </c:pt>
                <c:pt idx="5527">
                  <c:v>#N/A</c:v>
                </c:pt>
                <c:pt idx="5528">
                  <c:v>#N/A</c:v>
                </c:pt>
                <c:pt idx="5529">
                  <c:v>#N/A</c:v>
                </c:pt>
                <c:pt idx="5530">
                  <c:v>#N/A</c:v>
                </c:pt>
                <c:pt idx="5531">
                  <c:v>#N/A</c:v>
                </c:pt>
                <c:pt idx="5532">
                  <c:v>#N/A</c:v>
                </c:pt>
                <c:pt idx="5533">
                  <c:v>#N/A</c:v>
                </c:pt>
                <c:pt idx="5534">
                  <c:v>#N/A</c:v>
                </c:pt>
                <c:pt idx="5535">
                  <c:v>#N/A</c:v>
                </c:pt>
                <c:pt idx="5536">
                  <c:v>#N/A</c:v>
                </c:pt>
                <c:pt idx="5537">
                  <c:v>#N/A</c:v>
                </c:pt>
                <c:pt idx="5538">
                  <c:v>#N/A</c:v>
                </c:pt>
                <c:pt idx="5539">
                  <c:v>#N/A</c:v>
                </c:pt>
                <c:pt idx="5540">
                  <c:v>#N/A</c:v>
                </c:pt>
                <c:pt idx="5541">
                  <c:v>#N/A</c:v>
                </c:pt>
                <c:pt idx="5542">
                  <c:v>#N/A</c:v>
                </c:pt>
                <c:pt idx="5543">
                  <c:v>#N/A</c:v>
                </c:pt>
                <c:pt idx="5544">
                  <c:v>#N/A</c:v>
                </c:pt>
                <c:pt idx="5545">
                  <c:v>#N/A</c:v>
                </c:pt>
                <c:pt idx="5546">
                  <c:v>#N/A</c:v>
                </c:pt>
                <c:pt idx="5547">
                  <c:v>#N/A</c:v>
                </c:pt>
                <c:pt idx="5548">
                  <c:v>#N/A</c:v>
                </c:pt>
                <c:pt idx="5549">
                  <c:v>#N/A</c:v>
                </c:pt>
                <c:pt idx="5550">
                  <c:v>#N/A</c:v>
                </c:pt>
                <c:pt idx="5551">
                  <c:v>#N/A</c:v>
                </c:pt>
                <c:pt idx="5552">
                  <c:v>#N/A</c:v>
                </c:pt>
                <c:pt idx="5553">
                  <c:v>#N/A</c:v>
                </c:pt>
                <c:pt idx="5554">
                  <c:v>#N/A</c:v>
                </c:pt>
                <c:pt idx="5555">
                  <c:v>#N/A</c:v>
                </c:pt>
                <c:pt idx="5556">
                  <c:v>#N/A</c:v>
                </c:pt>
                <c:pt idx="5557">
                  <c:v>#N/A</c:v>
                </c:pt>
                <c:pt idx="5558">
                  <c:v>#N/A</c:v>
                </c:pt>
                <c:pt idx="5559">
                  <c:v>#N/A</c:v>
                </c:pt>
                <c:pt idx="5560">
                  <c:v>#N/A</c:v>
                </c:pt>
                <c:pt idx="5561">
                  <c:v>#N/A</c:v>
                </c:pt>
                <c:pt idx="5562">
                  <c:v>#N/A</c:v>
                </c:pt>
                <c:pt idx="5563">
                  <c:v>#N/A</c:v>
                </c:pt>
                <c:pt idx="5564">
                  <c:v>#N/A</c:v>
                </c:pt>
                <c:pt idx="5565">
                  <c:v>#N/A</c:v>
                </c:pt>
                <c:pt idx="5566">
                  <c:v>#N/A</c:v>
                </c:pt>
                <c:pt idx="5567">
                  <c:v>#N/A</c:v>
                </c:pt>
                <c:pt idx="5568">
                  <c:v>#N/A</c:v>
                </c:pt>
                <c:pt idx="5569">
                  <c:v>#N/A</c:v>
                </c:pt>
                <c:pt idx="5570">
                  <c:v>#N/A</c:v>
                </c:pt>
                <c:pt idx="5571">
                  <c:v>#N/A</c:v>
                </c:pt>
                <c:pt idx="5572">
                  <c:v>#N/A</c:v>
                </c:pt>
                <c:pt idx="5573">
                  <c:v>#N/A</c:v>
                </c:pt>
                <c:pt idx="5574">
                  <c:v>#N/A</c:v>
                </c:pt>
                <c:pt idx="5575">
                  <c:v>#N/A</c:v>
                </c:pt>
                <c:pt idx="5576">
                  <c:v>#N/A</c:v>
                </c:pt>
                <c:pt idx="5577">
                  <c:v>#N/A</c:v>
                </c:pt>
                <c:pt idx="5578">
                  <c:v>#N/A</c:v>
                </c:pt>
                <c:pt idx="5579">
                  <c:v>#N/A</c:v>
                </c:pt>
                <c:pt idx="5580">
                  <c:v>#N/A</c:v>
                </c:pt>
                <c:pt idx="5581">
                  <c:v>#N/A</c:v>
                </c:pt>
                <c:pt idx="5582">
                  <c:v>#N/A</c:v>
                </c:pt>
                <c:pt idx="5583">
                  <c:v>#N/A</c:v>
                </c:pt>
                <c:pt idx="5584">
                  <c:v>#N/A</c:v>
                </c:pt>
                <c:pt idx="5585">
                  <c:v>#N/A</c:v>
                </c:pt>
                <c:pt idx="5586">
                  <c:v>#N/A</c:v>
                </c:pt>
                <c:pt idx="5587">
                  <c:v>#N/A</c:v>
                </c:pt>
                <c:pt idx="5588">
                  <c:v>#N/A</c:v>
                </c:pt>
                <c:pt idx="5589">
                  <c:v>#N/A</c:v>
                </c:pt>
                <c:pt idx="5590">
                  <c:v>#N/A</c:v>
                </c:pt>
                <c:pt idx="5591">
                  <c:v>#N/A</c:v>
                </c:pt>
                <c:pt idx="5592">
                  <c:v>#N/A</c:v>
                </c:pt>
                <c:pt idx="5593">
                  <c:v>#N/A</c:v>
                </c:pt>
                <c:pt idx="5594">
                  <c:v>#N/A</c:v>
                </c:pt>
                <c:pt idx="5595">
                  <c:v>#N/A</c:v>
                </c:pt>
                <c:pt idx="5596">
                  <c:v>#N/A</c:v>
                </c:pt>
                <c:pt idx="5597">
                  <c:v>#N/A</c:v>
                </c:pt>
                <c:pt idx="5598">
                  <c:v>#N/A</c:v>
                </c:pt>
                <c:pt idx="5599">
                  <c:v>#N/A</c:v>
                </c:pt>
                <c:pt idx="5600">
                  <c:v>#N/A</c:v>
                </c:pt>
                <c:pt idx="5601">
                  <c:v>#N/A</c:v>
                </c:pt>
                <c:pt idx="5602">
                  <c:v>#N/A</c:v>
                </c:pt>
                <c:pt idx="5603">
                  <c:v>#N/A</c:v>
                </c:pt>
                <c:pt idx="5604">
                  <c:v>#N/A</c:v>
                </c:pt>
                <c:pt idx="5605">
                  <c:v>#N/A</c:v>
                </c:pt>
                <c:pt idx="5606">
                  <c:v>#N/A</c:v>
                </c:pt>
                <c:pt idx="5607">
                  <c:v>#N/A</c:v>
                </c:pt>
                <c:pt idx="5608">
                  <c:v>#N/A</c:v>
                </c:pt>
                <c:pt idx="5609">
                  <c:v>#N/A</c:v>
                </c:pt>
                <c:pt idx="5610">
                  <c:v>#N/A</c:v>
                </c:pt>
                <c:pt idx="5611">
                  <c:v>#N/A</c:v>
                </c:pt>
                <c:pt idx="5612">
                  <c:v>#N/A</c:v>
                </c:pt>
                <c:pt idx="5613">
                  <c:v>#N/A</c:v>
                </c:pt>
                <c:pt idx="5614">
                  <c:v>#N/A</c:v>
                </c:pt>
                <c:pt idx="5615">
                  <c:v>#N/A</c:v>
                </c:pt>
                <c:pt idx="5616">
                  <c:v>#N/A</c:v>
                </c:pt>
                <c:pt idx="5617">
                  <c:v>#N/A</c:v>
                </c:pt>
                <c:pt idx="5618">
                  <c:v>#N/A</c:v>
                </c:pt>
                <c:pt idx="5619">
                  <c:v>#N/A</c:v>
                </c:pt>
                <c:pt idx="5620">
                  <c:v>#N/A</c:v>
                </c:pt>
                <c:pt idx="5621">
                  <c:v>#N/A</c:v>
                </c:pt>
                <c:pt idx="5622">
                  <c:v>#N/A</c:v>
                </c:pt>
                <c:pt idx="5623">
                  <c:v>#N/A</c:v>
                </c:pt>
                <c:pt idx="5624">
                  <c:v>#N/A</c:v>
                </c:pt>
                <c:pt idx="5625">
                  <c:v>#N/A</c:v>
                </c:pt>
                <c:pt idx="5626">
                  <c:v>#N/A</c:v>
                </c:pt>
                <c:pt idx="5627">
                  <c:v>#N/A</c:v>
                </c:pt>
                <c:pt idx="5628">
                  <c:v>#N/A</c:v>
                </c:pt>
                <c:pt idx="5629">
                  <c:v>#N/A</c:v>
                </c:pt>
                <c:pt idx="5630">
                  <c:v>#N/A</c:v>
                </c:pt>
                <c:pt idx="5631">
                  <c:v>#N/A</c:v>
                </c:pt>
                <c:pt idx="5632">
                  <c:v>#N/A</c:v>
                </c:pt>
                <c:pt idx="5633">
                  <c:v>#N/A</c:v>
                </c:pt>
                <c:pt idx="5634">
                  <c:v>#N/A</c:v>
                </c:pt>
                <c:pt idx="5635">
                  <c:v>#N/A</c:v>
                </c:pt>
                <c:pt idx="5636">
                  <c:v>#N/A</c:v>
                </c:pt>
                <c:pt idx="5637">
                  <c:v>#N/A</c:v>
                </c:pt>
                <c:pt idx="5638">
                  <c:v>#N/A</c:v>
                </c:pt>
                <c:pt idx="5639">
                  <c:v>#N/A</c:v>
                </c:pt>
                <c:pt idx="5640">
                  <c:v>#N/A</c:v>
                </c:pt>
                <c:pt idx="5641">
                  <c:v>#N/A</c:v>
                </c:pt>
                <c:pt idx="5642">
                  <c:v>#N/A</c:v>
                </c:pt>
                <c:pt idx="5643">
                  <c:v>#N/A</c:v>
                </c:pt>
                <c:pt idx="5644">
                  <c:v>#N/A</c:v>
                </c:pt>
                <c:pt idx="5645">
                  <c:v>#N/A</c:v>
                </c:pt>
                <c:pt idx="5646">
                  <c:v>#N/A</c:v>
                </c:pt>
                <c:pt idx="5647">
                  <c:v>#N/A</c:v>
                </c:pt>
                <c:pt idx="5648">
                  <c:v>#N/A</c:v>
                </c:pt>
                <c:pt idx="5649">
                  <c:v>#N/A</c:v>
                </c:pt>
                <c:pt idx="5650">
                  <c:v>#N/A</c:v>
                </c:pt>
                <c:pt idx="5651">
                  <c:v>#N/A</c:v>
                </c:pt>
                <c:pt idx="5652">
                  <c:v>#N/A</c:v>
                </c:pt>
                <c:pt idx="5653">
                  <c:v>#N/A</c:v>
                </c:pt>
                <c:pt idx="5654">
                  <c:v>#N/A</c:v>
                </c:pt>
                <c:pt idx="5655">
                  <c:v>#N/A</c:v>
                </c:pt>
                <c:pt idx="5656">
                  <c:v>#N/A</c:v>
                </c:pt>
                <c:pt idx="5657">
                  <c:v>#N/A</c:v>
                </c:pt>
                <c:pt idx="5658">
                  <c:v>#N/A</c:v>
                </c:pt>
                <c:pt idx="5659">
                  <c:v>#N/A</c:v>
                </c:pt>
                <c:pt idx="5660">
                  <c:v>#N/A</c:v>
                </c:pt>
                <c:pt idx="5661">
                  <c:v>#N/A</c:v>
                </c:pt>
                <c:pt idx="5662">
                  <c:v>#N/A</c:v>
                </c:pt>
                <c:pt idx="5663">
                  <c:v>#N/A</c:v>
                </c:pt>
                <c:pt idx="5664">
                  <c:v>#N/A</c:v>
                </c:pt>
                <c:pt idx="5665">
                  <c:v>#N/A</c:v>
                </c:pt>
                <c:pt idx="5666">
                  <c:v>#N/A</c:v>
                </c:pt>
                <c:pt idx="5667">
                  <c:v>#N/A</c:v>
                </c:pt>
                <c:pt idx="5668">
                  <c:v>#N/A</c:v>
                </c:pt>
                <c:pt idx="5669">
                  <c:v>#N/A</c:v>
                </c:pt>
                <c:pt idx="5670">
                  <c:v>#N/A</c:v>
                </c:pt>
                <c:pt idx="5671">
                  <c:v>#N/A</c:v>
                </c:pt>
                <c:pt idx="5672">
                  <c:v>#N/A</c:v>
                </c:pt>
                <c:pt idx="5673">
                  <c:v>#N/A</c:v>
                </c:pt>
                <c:pt idx="5674">
                  <c:v>#N/A</c:v>
                </c:pt>
                <c:pt idx="5675">
                  <c:v>#N/A</c:v>
                </c:pt>
                <c:pt idx="5676">
                  <c:v>#N/A</c:v>
                </c:pt>
                <c:pt idx="5677">
                  <c:v>#N/A</c:v>
                </c:pt>
                <c:pt idx="5678">
                  <c:v>#N/A</c:v>
                </c:pt>
                <c:pt idx="5679">
                  <c:v>#N/A</c:v>
                </c:pt>
                <c:pt idx="5680">
                  <c:v>#N/A</c:v>
                </c:pt>
                <c:pt idx="5681">
                  <c:v>#N/A</c:v>
                </c:pt>
                <c:pt idx="5682">
                  <c:v>#N/A</c:v>
                </c:pt>
                <c:pt idx="5683">
                  <c:v>#N/A</c:v>
                </c:pt>
                <c:pt idx="5684">
                  <c:v>#N/A</c:v>
                </c:pt>
                <c:pt idx="5685">
                  <c:v>#N/A</c:v>
                </c:pt>
                <c:pt idx="5686">
                  <c:v>#N/A</c:v>
                </c:pt>
                <c:pt idx="5687">
                  <c:v>#N/A</c:v>
                </c:pt>
                <c:pt idx="5688">
                  <c:v>#N/A</c:v>
                </c:pt>
                <c:pt idx="5689">
                  <c:v>#N/A</c:v>
                </c:pt>
                <c:pt idx="5690">
                  <c:v>#N/A</c:v>
                </c:pt>
                <c:pt idx="5691">
                  <c:v>#N/A</c:v>
                </c:pt>
                <c:pt idx="5692">
                  <c:v>#N/A</c:v>
                </c:pt>
                <c:pt idx="5693">
                  <c:v>#N/A</c:v>
                </c:pt>
                <c:pt idx="5694">
                  <c:v>#N/A</c:v>
                </c:pt>
                <c:pt idx="5695">
                  <c:v>#N/A</c:v>
                </c:pt>
                <c:pt idx="5696">
                  <c:v>#N/A</c:v>
                </c:pt>
                <c:pt idx="5697">
                  <c:v>#N/A</c:v>
                </c:pt>
                <c:pt idx="5698">
                  <c:v>#N/A</c:v>
                </c:pt>
                <c:pt idx="5699">
                  <c:v>#N/A</c:v>
                </c:pt>
                <c:pt idx="5700">
                  <c:v>#N/A</c:v>
                </c:pt>
                <c:pt idx="5701">
                  <c:v>#N/A</c:v>
                </c:pt>
                <c:pt idx="5702">
                  <c:v>#N/A</c:v>
                </c:pt>
                <c:pt idx="5703">
                  <c:v>#N/A</c:v>
                </c:pt>
                <c:pt idx="5704">
                  <c:v>#N/A</c:v>
                </c:pt>
                <c:pt idx="5705">
                  <c:v>#N/A</c:v>
                </c:pt>
                <c:pt idx="5706">
                  <c:v>#N/A</c:v>
                </c:pt>
                <c:pt idx="5707">
                  <c:v>#N/A</c:v>
                </c:pt>
                <c:pt idx="5708">
                  <c:v>#N/A</c:v>
                </c:pt>
                <c:pt idx="5709">
                  <c:v>#N/A</c:v>
                </c:pt>
                <c:pt idx="5710">
                  <c:v>#N/A</c:v>
                </c:pt>
                <c:pt idx="5711">
                  <c:v>#N/A</c:v>
                </c:pt>
                <c:pt idx="5712">
                  <c:v>#N/A</c:v>
                </c:pt>
                <c:pt idx="5713">
                  <c:v>#N/A</c:v>
                </c:pt>
                <c:pt idx="5714">
                  <c:v>#N/A</c:v>
                </c:pt>
                <c:pt idx="5715">
                  <c:v>#N/A</c:v>
                </c:pt>
                <c:pt idx="5716">
                  <c:v>#N/A</c:v>
                </c:pt>
                <c:pt idx="5717">
                  <c:v>#N/A</c:v>
                </c:pt>
                <c:pt idx="5718">
                  <c:v>#N/A</c:v>
                </c:pt>
                <c:pt idx="5719">
                  <c:v>#N/A</c:v>
                </c:pt>
                <c:pt idx="5720">
                  <c:v>#N/A</c:v>
                </c:pt>
                <c:pt idx="5721">
                  <c:v>#N/A</c:v>
                </c:pt>
                <c:pt idx="5722">
                  <c:v>#N/A</c:v>
                </c:pt>
                <c:pt idx="5723">
                  <c:v>#N/A</c:v>
                </c:pt>
                <c:pt idx="5724">
                  <c:v>#N/A</c:v>
                </c:pt>
                <c:pt idx="5725">
                  <c:v>#N/A</c:v>
                </c:pt>
                <c:pt idx="5726">
                  <c:v>#N/A</c:v>
                </c:pt>
                <c:pt idx="5727">
                  <c:v>#N/A</c:v>
                </c:pt>
                <c:pt idx="5728">
                  <c:v>#N/A</c:v>
                </c:pt>
                <c:pt idx="5729">
                  <c:v>#N/A</c:v>
                </c:pt>
                <c:pt idx="5730">
                  <c:v>#N/A</c:v>
                </c:pt>
                <c:pt idx="5731">
                  <c:v>#N/A</c:v>
                </c:pt>
                <c:pt idx="5732">
                  <c:v>#N/A</c:v>
                </c:pt>
                <c:pt idx="5733">
                  <c:v>#N/A</c:v>
                </c:pt>
                <c:pt idx="5734">
                  <c:v>#N/A</c:v>
                </c:pt>
                <c:pt idx="5735">
                  <c:v>#N/A</c:v>
                </c:pt>
                <c:pt idx="5736">
                  <c:v>#N/A</c:v>
                </c:pt>
                <c:pt idx="5737">
                  <c:v>#N/A</c:v>
                </c:pt>
                <c:pt idx="5738">
                  <c:v>#N/A</c:v>
                </c:pt>
                <c:pt idx="5739">
                  <c:v>#N/A</c:v>
                </c:pt>
                <c:pt idx="5740">
                  <c:v>#N/A</c:v>
                </c:pt>
                <c:pt idx="5741">
                  <c:v>#N/A</c:v>
                </c:pt>
                <c:pt idx="5742">
                  <c:v>#N/A</c:v>
                </c:pt>
                <c:pt idx="5743">
                  <c:v>#N/A</c:v>
                </c:pt>
                <c:pt idx="5744">
                  <c:v>#N/A</c:v>
                </c:pt>
                <c:pt idx="5745">
                  <c:v>#N/A</c:v>
                </c:pt>
                <c:pt idx="5746">
                  <c:v>#N/A</c:v>
                </c:pt>
                <c:pt idx="5747">
                  <c:v>#N/A</c:v>
                </c:pt>
                <c:pt idx="5748">
                  <c:v>#N/A</c:v>
                </c:pt>
                <c:pt idx="5749">
                  <c:v>#N/A</c:v>
                </c:pt>
                <c:pt idx="5750">
                  <c:v>#N/A</c:v>
                </c:pt>
                <c:pt idx="5751">
                  <c:v>#N/A</c:v>
                </c:pt>
                <c:pt idx="5752">
                  <c:v>#N/A</c:v>
                </c:pt>
                <c:pt idx="5753">
                  <c:v>#N/A</c:v>
                </c:pt>
                <c:pt idx="5754">
                  <c:v>#N/A</c:v>
                </c:pt>
                <c:pt idx="5755">
                  <c:v>#N/A</c:v>
                </c:pt>
                <c:pt idx="5756">
                  <c:v>#N/A</c:v>
                </c:pt>
                <c:pt idx="5757">
                  <c:v>#N/A</c:v>
                </c:pt>
                <c:pt idx="5758">
                  <c:v>#N/A</c:v>
                </c:pt>
                <c:pt idx="5759">
                  <c:v>#N/A</c:v>
                </c:pt>
                <c:pt idx="5760">
                  <c:v>#N/A</c:v>
                </c:pt>
                <c:pt idx="5761">
                  <c:v>#N/A</c:v>
                </c:pt>
                <c:pt idx="5762">
                  <c:v>#N/A</c:v>
                </c:pt>
                <c:pt idx="5763">
                  <c:v>#N/A</c:v>
                </c:pt>
                <c:pt idx="5764">
                  <c:v>#N/A</c:v>
                </c:pt>
                <c:pt idx="5765">
                  <c:v>#N/A</c:v>
                </c:pt>
                <c:pt idx="5766">
                  <c:v>#N/A</c:v>
                </c:pt>
                <c:pt idx="5767">
                  <c:v>#N/A</c:v>
                </c:pt>
                <c:pt idx="5768">
                  <c:v>#N/A</c:v>
                </c:pt>
                <c:pt idx="5769">
                  <c:v>#N/A</c:v>
                </c:pt>
                <c:pt idx="5770">
                  <c:v>#N/A</c:v>
                </c:pt>
                <c:pt idx="5771">
                  <c:v>#N/A</c:v>
                </c:pt>
                <c:pt idx="5772">
                  <c:v>#N/A</c:v>
                </c:pt>
                <c:pt idx="5773">
                  <c:v>#N/A</c:v>
                </c:pt>
                <c:pt idx="5774">
                  <c:v>#N/A</c:v>
                </c:pt>
                <c:pt idx="5775">
                  <c:v>#N/A</c:v>
                </c:pt>
                <c:pt idx="5776">
                  <c:v>#N/A</c:v>
                </c:pt>
                <c:pt idx="5777">
                  <c:v>#N/A</c:v>
                </c:pt>
                <c:pt idx="5778">
                  <c:v>#N/A</c:v>
                </c:pt>
                <c:pt idx="5779">
                  <c:v>#N/A</c:v>
                </c:pt>
                <c:pt idx="5780">
                  <c:v>#N/A</c:v>
                </c:pt>
                <c:pt idx="5781">
                  <c:v>#N/A</c:v>
                </c:pt>
                <c:pt idx="5782">
                  <c:v>#N/A</c:v>
                </c:pt>
                <c:pt idx="5783">
                  <c:v>#N/A</c:v>
                </c:pt>
                <c:pt idx="5784">
                  <c:v>#N/A</c:v>
                </c:pt>
                <c:pt idx="5785">
                  <c:v>#N/A</c:v>
                </c:pt>
                <c:pt idx="5786">
                  <c:v>#N/A</c:v>
                </c:pt>
                <c:pt idx="5787">
                  <c:v>#N/A</c:v>
                </c:pt>
                <c:pt idx="5788">
                  <c:v>#N/A</c:v>
                </c:pt>
                <c:pt idx="5789">
                  <c:v>#N/A</c:v>
                </c:pt>
                <c:pt idx="5790">
                  <c:v>#N/A</c:v>
                </c:pt>
                <c:pt idx="5791">
                  <c:v>#N/A</c:v>
                </c:pt>
                <c:pt idx="5792">
                  <c:v>#N/A</c:v>
                </c:pt>
                <c:pt idx="5793">
                  <c:v>#N/A</c:v>
                </c:pt>
                <c:pt idx="5794">
                  <c:v>#N/A</c:v>
                </c:pt>
                <c:pt idx="5795">
                  <c:v>#N/A</c:v>
                </c:pt>
                <c:pt idx="5796">
                  <c:v>#N/A</c:v>
                </c:pt>
                <c:pt idx="5797">
                  <c:v>#N/A</c:v>
                </c:pt>
                <c:pt idx="5798">
                  <c:v>#N/A</c:v>
                </c:pt>
                <c:pt idx="5799">
                  <c:v>#N/A</c:v>
                </c:pt>
                <c:pt idx="5800">
                  <c:v>#N/A</c:v>
                </c:pt>
                <c:pt idx="5801">
                  <c:v>#N/A</c:v>
                </c:pt>
                <c:pt idx="5802">
                  <c:v>#N/A</c:v>
                </c:pt>
                <c:pt idx="5803">
                  <c:v>#N/A</c:v>
                </c:pt>
                <c:pt idx="5804">
                  <c:v>#N/A</c:v>
                </c:pt>
                <c:pt idx="5805">
                  <c:v>#N/A</c:v>
                </c:pt>
                <c:pt idx="5806">
                  <c:v>#N/A</c:v>
                </c:pt>
                <c:pt idx="5807">
                  <c:v>#N/A</c:v>
                </c:pt>
                <c:pt idx="5808">
                  <c:v>#N/A</c:v>
                </c:pt>
                <c:pt idx="5809">
                  <c:v>#N/A</c:v>
                </c:pt>
                <c:pt idx="5810">
                  <c:v>#N/A</c:v>
                </c:pt>
                <c:pt idx="5811">
                  <c:v>#N/A</c:v>
                </c:pt>
                <c:pt idx="5812">
                  <c:v>#N/A</c:v>
                </c:pt>
                <c:pt idx="5813">
                  <c:v>#N/A</c:v>
                </c:pt>
                <c:pt idx="5814">
                  <c:v>#N/A</c:v>
                </c:pt>
                <c:pt idx="5815">
                  <c:v>#N/A</c:v>
                </c:pt>
                <c:pt idx="5816">
                  <c:v>#N/A</c:v>
                </c:pt>
                <c:pt idx="5817">
                  <c:v>#N/A</c:v>
                </c:pt>
                <c:pt idx="5818">
                  <c:v>#N/A</c:v>
                </c:pt>
                <c:pt idx="5819">
                  <c:v>#N/A</c:v>
                </c:pt>
                <c:pt idx="5820">
                  <c:v>#N/A</c:v>
                </c:pt>
                <c:pt idx="5821">
                  <c:v>#N/A</c:v>
                </c:pt>
                <c:pt idx="5822">
                  <c:v>#N/A</c:v>
                </c:pt>
                <c:pt idx="5823">
                  <c:v>#N/A</c:v>
                </c:pt>
                <c:pt idx="5824">
                  <c:v>#N/A</c:v>
                </c:pt>
                <c:pt idx="5825">
                  <c:v>#N/A</c:v>
                </c:pt>
                <c:pt idx="5826">
                  <c:v>#N/A</c:v>
                </c:pt>
                <c:pt idx="5827">
                  <c:v>#N/A</c:v>
                </c:pt>
                <c:pt idx="5828">
                  <c:v>#N/A</c:v>
                </c:pt>
                <c:pt idx="5829">
                  <c:v>#N/A</c:v>
                </c:pt>
                <c:pt idx="5830">
                  <c:v>#N/A</c:v>
                </c:pt>
                <c:pt idx="5831">
                  <c:v>#N/A</c:v>
                </c:pt>
                <c:pt idx="5832">
                  <c:v>#N/A</c:v>
                </c:pt>
                <c:pt idx="5833">
                  <c:v>#N/A</c:v>
                </c:pt>
                <c:pt idx="5834">
                  <c:v>#N/A</c:v>
                </c:pt>
                <c:pt idx="5835">
                  <c:v>#N/A</c:v>
                </c:pt>
                <c:pt idx="5836">
                  <c:v>#N/A</c:v>
                </c:pt>
                <c:pt idx="5837">
                  <c:v>#N/A</c:v>
                </c:pt>
                <c:pt idx="5838">
                  <c:v>#N/A</c:v>
                </c:pt>
                <c:pt idx="5839">
                  <c:v>#N/A</c:v>
                </c:pt>
                <c:pt idx="5840">
                  <c:v>#N/A</c:v>
                </c:pt>
                <c:pt idx="5841">
                  <c:v>#N/A</c:v>
                </c:pt>
                <c:pt idx="5842">
                  <c:v>#N/A</c:v>
                </c:pt>
                <c:pt idx="5843">
                  <c:v>#N/A</c:v>
                </c:pt>
                <c:pt idx="5844">
                  <c:v>#N/A</c:v>
                </c:pt>
                <c:pt idx="5845">
                  <c:v>#N/A</c:v>
                </c:pt>
                <c:pt idx="5846">
                  <c:v>#N/A</c:v>
                </c:pt>
                <c:pt idx="5847">
                  <c:v>#N/A</c:v>
                </c:pt>
                <c:pt idx="5848">
                  <c:v>#N/A</c:v>
                </c:pt>
                <c:pt idx="5849">
                  <c:v>#N/A</c:v>
                </c:pt>
                <c:pt idx="5850">
                  <c:v>#N/A</c:v>
                </c:pt>
                <c:pt idx="5851">
                  <c:v>#N/A</c:v>
                </c:pt>
                <c:pt idx="5852">
                  <c:v>#N/A</c:v>
                </c:pt>
                <c:pt idx="5853">
                  <c:v>#N/A</c:v>
                </c:pt>
                <c:pt idx="5854">
                  <c:v>#N/A</c:v>
                </c:pt>
                <c:pt idx="5855">
                  <c:v>#N/A</c:v>
                </c:pt>
                <c:pt idx="5856">
                  <c:v>#N/A</c:v>
                </c:pt>
                <c:pt idx="5857">
                  <c:v>#N/A</c:v>
                </c:pt>
                <c:pt idx="5858">
                  <c:v>#N/A</c:v>
                </c:pt>
                <c:pt idx="5859">
                  <c:v>#N/A</c:v>
                </c:pt>
                <c:pt idx="5860">
                  <c:v>#N/A</c:v>
                </c:pt>
                <c:pt idx="5861">
                  <c:v>#N/A</c:v>
                </c:pt>
                <c:pt idx="5862">
                  <c:v>#N/A</c:v>
                </c:pt>
                <c:pt idx="5863">
                  <c:v>#N/A</c:v>
                </c:pt>
                <c:pt idx="5864">
                  <c:v>#N/A</c:v>
                </c:pt>
                <c:pt idx="5865">
                  <c:v>#N/A</c:v>
                </c:pt>
                <c:pt idx="5866">
                  <c:v>#N/A</c:v>
                </c:pt>
                <c:pt idx="5867">
                  <c:v>#N/A</c:v>
                </c:pt>
                <c:pt idx="5868">
                  <c:v>#N/A</c:v>
                </c:pt>
                <c:pt idx="5869">
                  <c:v>#N/A</c:v>
                </c:pt>
                <c:pt idx="5870">
                  <c:v>#N/A</c:v>
                </c:pt>
                <c:pt idx="5871">
                  <c:v>#N/A</c:v>
                </c:pt>
                <c:pt idx="5872">
                  <c:v>#N/A</c:v>
                </c:pt>
                <c:pt idx="5873">
                  <c:v>#N/A</c:v>
                </c:pt>
                <c:pt idx="5874">
                  <c:v>#N/A</c:v>
                </c:pt>
                <c:pt idx="5875">
                  <c:v>#N/A</c:v>
                </c:pt>
                <c:pt idx="5876">
                  <c:v>#N/A</c:v>
                </c:pt>
                <c:pt idx="5877">
                  <c:v>#N/A</c:v>
                </c:pt>
                <c:pt idx="5878">
                  <c:v>#N/A</c:v>
                </c:pt>
                <c:pt idx="5879">
                  <c:v>#N/A</c:v>
                </c:pt>
                <c:pt idx="5880">
                  <c:v>#N/A</c:v>
                </c:pt>
                <c:pt idx="5881">
                  <c:v>#N/A</c:v>
                </c:pt>
                <c:pt idx="5882">
                  <c:v>#N/A</c:v>
                </c:pt>
                <c:pt idx="5883">
                  <c:v>#N/A</c:v>
                </c:pt>
                <c:pt idx="5884">
                  <c:v>#N/A</c:v>
                </c:pt>
                <c:pt idx="5885">
                  <c:v>#N/A</c:v>
                </c:pt>
                <c:pt idx="5886">
                  <c:v>#N/A</c:v>
                </c:pt>
                <c:pt idx="5887">
                  <c:v>#N/A</c:v>
                </c:pt>
                <c:pt idx="5888">
                  <c:v>#N/A</c:v>
                </c:pt>
                <c:pt idx="5889">
                  <c:v>#N/A</c:v>
                </c:pt>
                <c:pt idx="5890">
                  <c:v>#N/A</c:v>
                </c:pt>
                <c:pt idx="5891">
                  <c:v>#N/A</c:v>
                </c:pt>
                <c:pt idx="5892">
                  <c:v>#N/A</c:v>
                </c:pt>
                <c:pt idx="5893">
                  <c:v>#N/A</c:v>
                </c:pt>
                <c:pt idx="5894">
                  <c:v>#N/A</c:v>
                </c:pt>
                <c:pt idx="5895">
                  <c:v>#N/A</c:v>
                </c:pt>
                <c:pt idx="5896">
                  <c:v>#N/A</c:v>
                </c:pt>
                <c:pt idx="5897">
                  <c:v>#N/A</c:v>
                </c:pt>
                <c:pt idx="5898">
                  <c:v>#N/A</c:v>
                </c:pt>
                <c:pt idx="5899">
                  <c:v>#N/A</c:v>
                </c:pt>
                <c:pt idx="5900">
                  <c:v>#N/A</c:v>
                </c:pt>
                <c:pt idx="5901">
                  <c:v>#N/A</c:v>
                </c:pt>
                <c:pt idx="5902">
                  <c:v>#N/A</c:v>
                </c:pt>
                <c:pt idx="5903">
                  <c:v>#N/A</c:v>
                </c:pt>
                <c:pt idx="5904">
                  <c:v>#N/A</c:v>
                </c:pt>
                <c:pt idx="5905">
                  <c:v>#N/A</c:v>
                </c:pt>
                <c:pt idx="5906">
                  <c:v>#N/A</c:v>
                </c:pt>
                <c:pt idx="5907">
                  <c:v>#N/A</c:v>
                </c:pt>
                <c:pt idx="5908">
                  <c:v>#N/A</c:v>
                </c:pt>
                <c:pt idx="5909">
                  <c:v>#N/A</c:v>
                </c:pt>
                <c:pt idx="5910">
                  <c:v>#N/A</c:v>
                </c:pt>
                <c:pt idx="5911">
                  <c:v>#N/A</c:v>
                </c:pt>
                <c:pt idx="5912">
                  <c:v>#N/A</c:v>
                </c:pt>
                <c:pt idx="5913">
                  <c:v>#N/A</c:v>
                </c:pt>
                <c:pt idx="5914">
                  <c:v>#N/A</c:v>
                </c:pt>
                <c:pt idx="5915">
                  <c:v>#N/A</c:v>
                </c:pt>
                <c:pt idx="5916">
                  <c:v>#N/A</c:v>
                </c:pt>
                <c:pt idx="5917">
                  <c:v>#N/A</c:v>
                </c:pt>
                <c:pt idx="5918">
                  <c:v>#N/A</c:v>
                </c:pt>
                <c:pt idx="5919">
                  <c:v>#N/A</c:v>
                </c:pt>
                <c:pt idx="5920">
                  <c:v>#N/A</c:v>
                </c:pt>
                <c:pt idx="5921">
                  <c:v>#N/A</c:v>
                </c:pt>
                <c:pt idx="5922">
                  <c:v>#N/A</c:v>
                </c:pt>
                <c:pt idx="5923">
                  <c:v>#N/A</c:v>
                </c:pt>
                <c:pt idx="5924">
                  <c:v>#N/A</c:v>
                </c:pt>
                <c:pt idx="5925">
                  <c:v>#N/A</c:v>
                </c:pt>
                <c:pt idx="5926">
                  <c:v>#N/A</c:v>
                </c:pt>
                <c:pt idx="5927">
                  <c:v>#N/A</c:v>
                </c:pt>
                <c:pt idx="5928">
                  <c:v>#N/A</c:v>
                </c:pt>
                <c:pt idx="5929">
                  <c:v>#N/A</c:v>
                </c:pt>
                <c:pt idx="5930">
                  <c:v>#N/A</c:v>
                </c:pt>
                <c:pt idx="5931">
                  <c:v>#N/A</c:v>
                </c:pt>
                <c:pt idx="5932">
                  <c:v>#N/A</c:v>
                </c:pt>
                <c:pt idx="5933">
                  <c:v>#N/A</c:v>
                </c:pt>
                <c:pt idx="5934">
                  <c:v>#N/A</c:v>
                </c:pt>
                <c:pt idx="5935">
                  <c:v>#N/A</c:v>
                </c:pt>
                <c:pt idx="5936">
                  <c:v>#N/A</c:v>
                </c:pt>
                <c:pt idx="5937">
                  <c:v>#N/A</c:v>
                </c:pt>
                <c:pt idx="5938">
                  <c:v>#N/A</c:v>
                </c:pt>
                <c:pt idx="5939">
                  <c:v>#N/A</c:v>
                </c:pt>
                <c:pt idx="5940">
                  <c:v>#N/A</c:v>
                </c:pt>
                <c:pt idx="5941">
                  <c:v>#N/A</c:v>
                </c:pt>
                <c:pt idx="5942">
                  <c:v>#N/A</c:v>
                </c:pt>
                <c:pt idx="5943">
                  <c:v>#N/A</c:v>
                </c:pt>
                <c:pt idx="5944">
                  <c:v>#N/A</c:v>
                </c:pt>
                <c:pt idx="5945">
                  <c:v>#N/A</c:v>
                </c:pt>
                <c:pt idx="5946">
                  <c:v>#N/A</c:v>
                </c:pt>
                <c:pt idx="5947">
                  <c:v>#N/A</c:v>
                </c:pt>
                <c:pt idx="5948">
                  <c:v>#N/A</c:v>
                </c:pt>
                <c:pt idx="5949">
                  <c:v>#N/A</c:v>
                </c:pt>
                <c:pt idx="5950">
                  <c:v>#N/A</c:v>
                </c:pt>
                <c:pt idx="5951">
                  <c:v>#N/A</c:v>
                </c:pt>
                <c:pt idx="5952">
                  <c:v>#N/A</c:v>
                </c:pt>
                <c:pt idx="5953">
                  <c:v>#N/A</c:v>
                </c:pt>
                <c:pt idx="5954">
                  <c:v>#N/A</c:v>
                </c:pt>
                <c:pt idx="5955">
                  <c:v>#N/A</c:v>
                </c:pt>
                <c:pt idx="5956">
                  <c:v>#N/A</c:v>
                </c:pt>
                <c:pt idx="5957">
                  <c:v>#N/A</c:v>
                </c:pt>
                <c:pt idx="5958">
                  <c:v>#N/A</c:v>
                </c:pt>
                <c:pt idx="5959">
                  <c:v>#N/A</c:v>
                </c:pt>
                <c:pt idx="5960">
                  <c:v>#N/A</c:v>
                </c:pt>
                <c:pt idx="5961">
                  <c:v>#N/A</c:v>
                </c:pt>
                <c:pt idx="5962">
                  <c:v>#N/A</c:v>
                </c:pt>
                <c:pt idx="5963">
                  <c:v>#N/A</c:v>
                </c:pt>
                <c:pt idx="5964">
                  <c:v>#N/A</c:v>
                </c:pt>
                <c:pt idx="5965">
                  <c:v>#N/A</c:v>
                </c:pt>
                <c:pt idx="5966">
                  <c:v>#N/A</c:v>
                </c:pt>
                <c:pt idx="5967">
                  <c:v>#N/A</c:v>
                </c:pt>
                <c:pt idx="5968">
                  <c:v>#N/A</c:v>
                </c:pt>
                <c:pt idx="5969">
                  <c:v>#N/A</c:v>
                </c:pt>
                <c:pt idx="5970">
                  <c:v>#N/A</c:v>
                </c:pt>
                <c:pt idx="5971">
                  <c:v>#N/A</c:v>
                </c:pt>
                <c:pt idx="5972">
                  <c:v>#N/A</c:v>
                </c:pt>
                <c:pt idx="5973">
                  <c:v>#N/A</c:v>
                </c:pt>
                <c:pt idx="5974">
                  <c:v>#N/A</c:v>
                </c:pt>
                <c:pt idx="5975">
                  <c:v>#N/A</c:v>
                </c:pt>
                <c:pt idx="5976">
                  <c:v>#N/A</c:v>
                </c:pt>
                <c:pt idx="5977">
                  <c:v>#N/A</c:v>
                </c:pt>
                <c:pt idx="5978">
                  <c:v>#N/A</c:v>
                </c:pt>
                <c:pt idx="5979">
                  <c:v>#N/A</c:v>
                </c:pt>
                <c:pt idx="5980">
                  <c:v>#N/A</c:v>
                </c:pt>
                <c:pt idx="5981">
                  <c:v>#N/A</c:v>
                </c:pt>
                <c:pt idx="5982">
                  <c:v>#N/A</c:v>
                </c:pt>
                <c:pt idx="5983">
                  <c:v>#N/A</c:v>
                </c:pt>
                <c:pt idx="5984">
                  <c:v>#N/A</c:v>
                </c:pt>
                <c:pt idx="5985">
                  <c:v>#N/A</c:v>
                </c:pt>
                <c:pt idx="5986">
                  <c:v>#N/A</c:v>
                </c:pt>
                <c:pt idx="5987">
                  <c:v>#N/A</c:v>
                </c:pt>
                <c:pt idx="5988">
                  <c:v>#N/A</c:v>
                </c:pt>
                <c:pt idx="5989">
                  <c:v>#N/A</c:v>
                </c:pt>
                <c:pt idx="5990">
                  <c:v>#N/A</c:v>
                </c:pt>
                <c:pt idx="5991">
                  <c:v>#N/A</c:v>
                </c:pt>
                <c:pt idx="5992">
                  <c:v>#N/A</c:v>
                </c:pt>
                <c:pt idx="5993">
                  <c:v>#N/A</c:v>
                </c:pt>
                <c:pt idx="5994">
                  <c:v>#N/A</c:v>
                </c:pt>
                <c:pt idx="5995">
                  <c:v>#N/A</c:v>
                </c:pt>
                <c:pt idx="5996">
                  <c:v>#N/A</c:v>
                </c:pt>
                <c:pt idx="5997">
                  <c:v>#N/A</c:v>
                </c:pt>
                <c:pt idx="5998">
                  <c:v>#N/A</c:v>
                </c:pt>
                <c:pt idx="5999">
                  <c:v>#N/A</c:v>
                </c:pt>
                <c:pt idx="6000">
                  <c:v>#N/A</c:v>
                </c:pt>
                <c:pt idx="6001">
                  <c:v>#N/A</c:v>
                </c:pt>
                <c:pt idx="6002">
                  <c:v>#N/A</c:v>
                </c:pt>
                <c:pt idx="6003">
                  <c:v>#N/A</c:v>
                </c:pt>
                <c:pt idx="6004">
                  <c:v>#N/A</c:v>
                </c:pt>
                <c:pt idx="6005">
                  <c:v>#N/A</c:v>
                </c:pt>
                <c:pt idx="6006">
                  <c:v>#N/A</c:v>
                </c:pt>
                <c:pt idx="6007">
                  <c:v>#N/A</c:v>
                </c:pt>
                <c:pt idx="6008">
                  <c:v>#N/A</c:v>
                </c:pt>
                <c:pt idx="6009">
                  <c:v>#N/A</c:v>
                </c:pt>
                <c:pt idx="6010">
                  <c:v>#N/A</c:v>
                </c:pt>
                <c:pt idx="6011">
                  <c:v>#N/A</c:v>
                </c:pt>
                <c:pt idx="6012">
                  <c:v>#N/A</c:v>
                </c:pt>
                <c:pt idx="6013">
                  <c:v>#N/A</c:v>
                </c:pt>
                <c:pt idx="6014">
                  <c:v>#N/A</c:v>
                </c:pt>
                <c:pt idx="6015">
                  <c:v>#N/A</c:v>
                </c:pt>
                <c:pt idx="6016">
                  <c:v>#N/A</c:v>
                </c:pt>
                <c:pt idx="6017">
                  <c:v>#N/A</c:v>
                </c:pt>
                <c:pt idx="6018">
                  <c:v>#N/A</c:v>
                </c:pt>
                <c:pt idx="6019">
                  <c:v>#N/A</c:v>
                </c:pt>
                <c:pt idx="6020">
                  <c:v>#N/A</c:v>
                </c:pt>
                <c:pt idx="6021">
                  <c:v>#N/A</c:v>
                </c:pt>
                <c:pt idx="6022">
                  <c:v>#N/A</c:v>
                </c:pt>
                <c:pt idx="6023">
                  <c:v>#N/A</c:v>
                </c:pt>
                <c:pt idx="6024">
                  <c:v>#N/A</c:v>
                </c:pt>
                <c:pt idx="6025">
                  <c:v>#N/A</c:v>
                </c:pt>
                <c:pt idx="6026">
                  <c:v>#N/A</c:v>
                </c:pt>
                <c:pt idx="6027">
                  <c:v>#N/A</c:v>
                </c:pt>
                <c:pt idx="6028">
                  <c:v>#N/A</c:v>
                </c:pt>
                <c:pt idx="6029">
                  <c:v>#N/A</c:v>
                </c:pt>
                <c:pt idx="6030">
                  <c:v>#N/A</c:v>
                </c:pt>
                <c:pt idx="6031">
                  <c:v>#N/A</c:v>
                </c:pt>
                <c:pt idx="6032">
                  <c:v>#N/A</c:v>
                </c:pt>
                <c:pt idx="6033">
                  <c:v>#N/A</c:v>
                </c:pt>
                <c:pt idx="6034">
                  <c:v>#N/A</c:v>
                </c:pt>
                <c:pt idx="6035">
                  <c:v>#N/A</c:v>
                </c:pt>
                <c:pt idx="6036">
                  <c:v>#N/A</c:v>
                </c:pt>
                <c:pt idx="6037">
                  <c:v>#N/A</c:v>
                </c:pt>
                <c:pt idx="6038">
                  <c:v>#N/A</c:v>
                </c:pt>
                <c:pt idx="6039">
                  <c:v>#N/A</c:v>
                </c:pt>
                <c:pt idx="6040">
                  <c:v>#N/A</c:v>
                </c:pt>
                <c:pt idx="6041">
                  <c:v>#N/A</c:v>
                </c:pt>
                <c:pt idx="6042">
                  <c:v>#N/A</c:v>
                </c:pt>
                <c:pt idx="6043">
                  <c:v>#N/A</c:v>
                </c:pt>
                <c:pt idx="6044">
                  <c:v>#N/A</c:v>
                </c:pt>
                <c:pt idx="6045">
                  <c:v>#N/A</c:v>
                </c:pt>
                <c:pt idx="6046">
                  <c:v>#N/A</c:v>
                </c:pt>
                <c:pt idx="6047">
                  <c:v>#N/A</c:v>
                </c:pt>
                <c:pt idx="6048">
                  <c:v>#N/A</c:v>
                </c:pt>
                <c:pt idx="6049">
                  <c:v>#N/A</c:v>
                </c:pt>
                <c:pt idx="6050">
                  <c:v>#N/A</c:v>
                </c:pt>
                <c:pt idx="6051">
                  <c:v>#N/A</c:v>
                </c:pt>
                <c:pt idx="6052">
                  <c:v>#N/A</c:v>
                </c:pt>
                <c:pt idx="6053">
                  <c:v>#N/A</c:v>
                </c:pt>
                <c:pt idx="6054">
                  <c:v>#N/A</c:v>
                </c:pt>
                <c:pt idx="6055">
                  <c:v>#N/A</c:v>
                </c:pt>
                <c:pt idx="6056">
                  <c:v>#N/A</c:v>
                </c:pt>
                <c:pt idx="6057">
                  <c:v>#N/A</c:v>
                </c:pt>
                <c:pt idx="6058">
                  <c:v>#N/A</c:v>
                </c:pt>
                <c:pt idx="6059">
                  <c:v>#N/A</c:v>
                </c:pt>
                <c:pt idx="6060">
                  <c:v>#N/A</c:v>
                </c:pt>
                <c:pt idx="6061">
                  <c:v>#N/A</c:v>
                </c:pt>
                <c:pt idx="6062">
                  <c:v>#N/A</c:v>
                </c:pt>
                <c:pt idx="6063">
                  <c:v>#N/A</c:v>
                </c:pt>
                <c:pt idx="6064">
                  <c:v>#N/A</c:v>
                </c:pt>
                <c:pt idx="6065">
                  <c:v>#N/A</c:v>
                </c:pt>
                <c:pt idx="6066">
                  <c:v>#N/A</c:v>
                </c:pt>
                <c:pt idx="6067">
                  <c:v>#N/A</c:v>
                </c:pt>
                <c:pt idx="6068">
                  <c:v>#N/A</c:v>
                </c:pt>
                <c:pt idx="6069">
                  <c:v>#N/A</c:v>
                </c:pt>
                <c:pt idx="6070">
                  <c:v>#N/A</c:v>
                </c:pt>
                <c:pt idx="6071">
                  <c:v>#N/A</c:v>
                </c:pt>
                <c:pt idx="6072">
                  <c:v>#N/A</c:v>
                </c:pt>
                <c:pt idx="6073">
                  <c:v>#N/A</c:v>
                </c:pt>
                <c:pt idx="6074">
                  <c:v>#N/A</c:v>
                </c:pt>
                <c:pt idx="6075">
                  <c:v>#N/A</c:v>
                </c:pt>
                <c:pt idx="6076">
                  <c:v>#N/A</c:v>
                </c:pt>
                <c:pt idx="6077">
                  <c:v>#N/A</c:v>
                </c:pt>
                <c:pt idx="6078">
                  <c:v>#N/A</c:v>
                </c:pt>
                <c:pt idx="6079">
                  <c:v>#N/A</c:v>
                </c:pt>
                <c:pt idx="6080">
                  <c:v>#N/A</c:v>
                </c:pt>
                <c:pt idx="6081">
                  <c:v>#N/A</c:v>
                </c:pt>
                <c:pt idx="6082">
                  <c:v>#N/A</c:v>
                </c:pt>
                <c:pt idx="6083">
                  <c:v>#N/A</c:v>
                </c:pt>
                <c:pt idx="6084">
                  <c:v>#N/A</c:v>
                </c:pt>
                <c:pt idx="6085">
                  <c:v>#N/A</c:v>
                </c:pt>
                <c:pt idx="6086">
                  <c:v>#N/A</c:v>
                </c:pt>
                <c:pt idx="6087">
                  <c:v>#N/A</c:v>
                </c:pt>
                <c:pt idx="6088">
                  <c:v>#N/A</c:v>
                </c:pt>
                <c:pt idx="6089">
                  <c:v>#N/A</c:v>
                </c:pt>
                <c:pt idx="6090">
                  <c:v>#N/A</c:v>
                </c:pt>
                <c:pt idx="6091">
                  <c:v>#N/A</c:v>
                </c:pt>
                <c:pt idx="6092">
                  <c:v>#N/A</c:v>
                </c:pt>
                <c:pt idx="6093">
                  <c:v>#N/A</c:v>
                </c:pt>
                <c:pt idx="6094">
                  <c:v>#N/A</c:v>
                </c:pt>
                <c:pt idx="6095">
                  <c:v>#N/A</c:v>
                </c:pt>
                <c:pt idx="6096">
                  <c:v>#N/A</c:v>
                </c:pt>
                <c:pt idx="6097">
                  <c:v>#N/A</c:v>
                </c:pt>
                <c:pt idx="6098">
                  <c:v>#N/A</c:v>
                </c:pt>
                <c:pt idx="6099">
                  <c:v>#N/A</c:v>
                </c:pt>
                <c:pt idx="6100">
                  <c:v>#N/A</c:v>
                </c:pt>
                <c:pt idx="6101">
                  <c:v>#N/A</c:v>
                </c:pt>
                <c:pt idx="6102">
                  <c:v>#N/A</c:v>
                </c:pt>
                <c:pt idx="6103">
                  <c:v>#N/A</c:v>
                </c:pt>
                <c:pt idx="6104">
                  <c:v>#N/A</c:v>
                </c:pt>
                <c:pt idx="6105">
                  <c:v>#N/A</c:v>
                </c:pt>
                <c:pt idx="6106">
                  <c:v>#N/A</c:v>
                </c:pt>
                <c:pt idx="6107">
                  <c:v>#N/A</c:v>
                </c:pt>
                <c:pt idx="6108">
                  <c:v>#N/A</c:v>
                </c:pt>
                <c:pt idx="6109">
                  <c:v>#N/A</c:v>
                </c:pt>
                <c:pt idx="6110">
                  <c:v>#N/A</c:v>
                </c:pt>
                <c:pt idx="6111">
                  <c:v>#N/A</c:v>
                </c:pt>
                <c:pt idx="6112">
                  <c:v>#N/A</c:v>
                </c:pt>
                <c:pt idx="6113">
                  <c:v>#N/A</c:v>
                </c:pt>
                <c:pt idx="6114">
                  <c:v>#N/A</c:v>
                </c:pt>
                <c:pt idx="6115">
                  <c:v>#N/A</c:v>
                </c:pt>
                <c:pt idx="6116">
                  <c:v>#N/A</c:v>
                </c:pt>
                <c:pt idx="6117">
                  <c:v>#N/A</c:v>
                </c:pt>
                <c:pt idx="6118">
                  <c:v>#N/A</c:v>
                </c:pt>
                <c:pt idx="6119">
                  <c:v>#N/A</c:v>
                </c:pt>
                <c:pt idx="6120">
                  <c:v>#N/A</c:v>
                </c:pt>
                <c:pt idx="6121">
                  <c:v>#N/A</c:v>
                </c:pt>
                <c:pt idx="6122">
                  <c:v>#N/A</c:v>
                </c:pt>
                <c:pt idx="6123">
                  <c:v>#N/A</c:v>
                </c:pt>
                <c:pt idx="6124">
                  <c:v>#N/A</c:v>
                </c:pt>
                <c:pt idx="6125">
                  <c:v>#N/A</c:v>
                </c:pt>
                <c:pt idx="6126">
                  <c:v>#N/A</c:v>
                </c:pt>
                <c:pt idx="6127">
                  <c:v>#N/A</c:v>
                </c:pt>
                <c:pt idx="6128">
                  <c:v>#N/A</c:v>
                </c:pt>
                <c:pt idx="6129">
                  <c:v>#N/A</c:v>
                </c:pt>
                <c:pt idx="6130">
                  <c:v>#N/A</c:v>
                </c:pt>
                <c:pt idx="6131">
                  <c:v>#N/A</c:v>
                </c:pt>
                <c:pt idx="6132">
                  <c:v>#N/A</c:v>
                </c:pt>
                <c:pt idx="6133">
                  <c:v>#N/A</c:v>
                </c:pt>
                <c:pt idx="6134">
                  <c:v>#N/A</c:v>
                </c:pt>
                <c:pt idx="6135">
                  <c:v>#N/A</c:v>
                </c:pt>
                <c:pt idx="6136">
                  <c:v>#N/A</c:v>
                </c:pt>
                <c:pt idx="6137">
                  <c:v>#N/A</c:v>
                </c:pt>
                <c:pt idx="6138">
                  <c:v>#N/A</c:v>
                </c:pt>
                <c:pt idx="6139">
                  <c:v>#N/A</c:v>
                </c:pt>
                <c:pt idx="6140">
                  <c:v>#N/A</c:v>
                </c:pt>
                <c:pt idx="6141">
                  <c:v>#N/A</c:v>
                </c:pt>
                <c:pt idx="6142">
                  <c:v>#N/A</c:v>
                </c:pt>
                <c:pt idx="6143">
                  <c:v>#N/A</c:v>
                </c:pt>
                <c:pt idx="6144">
                  <c:v>#N/A</c:v>
                </c:pt>
                <c:pt idx="6145">
                  <c:v>#N/A</c:v>
                </c:pt>
                <c:pt idx="6146">
                  <c:v>#N/A</c:v>
                </c:pt>
                <c:pt idx="6147">
                  <c:v>#N/A</c:v>
                </c:pt>
                <c:pt idx="6148">
                  <c:v>#N/A</c:v>
                </c:pt>
                <c:pt idx="6149">
                  <c:v>#N/A</c:v>
                </c:pt>
                <c:pt idx="6150">
                  <c:v>#N/A</c:v>
                </c:pt>
                <c:pt idx="6151">
                  <c:v>#N/A</c:v>
                </c:pt>
                <c:pt idx="6152">
                  <c:v>#N/A</c:v>
                </c:pt>
                <c:pt idx="6153">
                  <c:v>#N/A</c:v>
                </c:pt>
                <c:pt idx="6154">
                  <c:v>#N/A</c:v>
                </c:pt>
                <c:pt idx="6155">
                  <c:v>#N/A</c:v>
                </c:pt>
                <c:pt idx="6156">
                  <c:v>#N/A</c:v>
                </c:pt>
                <c:pt idx="6157">
                  <c:v>#N/A</c:v>
                </c:pt>
                <c:pt idx="6158">
                  <c:v>#N/A</c:v>
                </c:pt>
                <c:pt idx="6159">
                  <c:v>#N/A</c:v>
                </c:pt>
                <c:pt idx="6160">
                  <c:v>#N/A</c:v>
                </c:pt>
                <c:pt idx="6161">
                  <c:v>#N/A</c:v>
                </c:pt>
                <c:pt idx="6162">
                  <c:v>#N/A</c:v>
                </c:pt>
                <c:pt idx="6163">
                  <c:v>#N/A</c:v>
                </c:pt>
                <c:pt idx="6164">
                  <c:v>#N/A</c:v>
                </c:pt>
                <c:pt idx="6165">
                  <c:v>#N/A</c:v>
                </c:pt>
                <c:pt idx="6166">
                  <c:v>#N/A</c:v>
                </c:pt>
                <c:pt idx="6167">
                  <c:v>#N/A</c:v>
                </c:pt>
                <c:pt idx="6168">
                  <c:v>#N/A</c:v>
                </c:pt>
                <c:pt idx="6169">
                  <c:v>#N/A</c:v>
                </c:pt>
                <c:pt idx="6170">
                  <c:v>#N/A</c:v>
                </c:pt>
                <c:pt idx="6171">
                  <c:v>#N/A</c:v>
                </c:pt>
                <c:pt idx="6172">
                  <c:v>#N/A</c:v>
                </c:pt>
                <c:pt idx="6173">
                  <c:v>#N/A</c:v>
                </c:pt>
                <c:pt idx="6174">
                  <c:v>#N/A</c:v>
                </c:pt>
                <c:pt idx="6175">
                  <c:v>#N/A</c:v>
                </c:pt>
                <c:pt idx="6176">
                  <c:v>#N/A</c:v>
                </c:pt>
                <c:pt idx="6177">
                  <c:v>#N/A</c:v>
                </c:pt>
                <c:pt idx="6178">
                  <c:v>#N/A</c:v>
                </c:pt>
                <c:pt idx="6179">
                  <c:v>#N/A</c:v>
                </c:pt>
                <c:pt idx="6180">
                  <c:v>#N/A</c:v>
                </c:pt>
                <c:pt idx="6181">
                  <c:v>#N/A</c:v>
                </c:pt>
                <c:pt idx="6182">
                  <c:v>#N/A</c:v>
                </c:pt>
                <c:pt idx="6183">
                  <c:v>#N/A</c:v>
                </c:pt>
                <c:pt idx="6184">
                  <c:v>#N/A</c:v>
                </c:pt>
                <c:pt idx="6185">
                  <c:v>#N/A</c:v>
                </c:pt>
                <c:pt idx="6186">
                  <c:v>#N/A</c:v>
                </c:pt>
                <c:pt idx="6187">
                  <c:v>#N/A</c:v>
                </c:pt>
                <c:pt idx="6188">
                  <c:v>#N/A</c:v>
                </c:pt>
                <c:pt idx="6189">
                  <c:v>#N/A</c:v>
                </c:pt>
                <c:pt idx="6190">
                  <c:v>#N/A</c:v>
                </c:pt>
                <c:pt idx="6191">
                  <c:v>#N/A</c:v>
                </c:pt>
                <c:pt idx="6192">
                  <c:v>#N/A</c:v>
                </c:pt>
                <c:pt idx="6193">
                  <c:v>#N/A</c:v>
                </c:pt>
                <c:pt idx="6194">
                  <c:v>#N/A</c:v>
                </c:pt>
                <c:pt idx="6195">
                  <c:v>#N/A</c:v>
                </c:pt>
                <c:pt idx="6196">
                  <c:v>#N/A</c:v>
                </c:pt>
                <c:pt idx="6197">
                  <c:v>#N/A</c:v>
                </c:pt>
                <c:pt idx="6198">
                  <c:v>#N/A</c:v>
                </c:pt>
                <c:pt idx="6199">
                  <c:v>#N/A</c:v>
                </c:pt>
                <c:pt idx="6200">
                  <c:v>#N/A</c:v>
                </c:pt>
                <c:pt idx="6201">
                  <c:v>#N/A</c:v>
                </c:pt>
                <c:pt idx="6202">
                  <c:v>#N/A</c:v>
                </c:pt>
                <c:pt idx="6203">
                  <c:v>#N/A</c:v>
                </c:pt>
                <c:pt idx="6204">
                  <c:v>#N/A</c:v>
                </c:pt>
                <c:pt idx="6205">
                  <c:v>#N/A</c:v>
                </c:pt>
                <c:pt idx="6206">
                  <c:v>#N/A</c:v>
                </c:pt>
                <c:pt idx="6207">
                  <c:v>#N/A</c:v>
                </c:pt>
                <c:pt idx="6208">
                  <c:v>#N/A</c:v>
                </c:pt>
                <c:pt idx="6209">
                  <c:v>#N/A</c:v>
                </c:pt>
                <c:pt idx="6210">
                  <c:v>#N/A</c:v>
                </c:pt>
                <c:pt idx="6211">
                  <c:v>#N/A</c:v>
                </c:pt>
                <c:pt idx="6212">
                  <c:v>#N/A</c:v>
                </c:pt>
                <c:pt idx="6213">
                  <c:v>#N/A</c:v>
                </c:pt>
                <c:pt idx="6214">
                  <c:v>#N/A</c:v>
                </c:pt>
                <c:pt idx="6215">
                  <c:v>#N/A</c:v>
                </c:pt>
                <c:pt idx="6216">
                  <c:v>#N/A</c:v>
                </c:pt>
                <c:pt idx="6217">
                  <c:v>#N/A</c:v>
                </c:pt>
                <c:pt idx="6218">
                  <c:v>#N/A</c:v>
                </c:pt>
                <c:pt idx="6219">
                  <c:v>#N/A</c:v>
                </c:pt>
                <c:pt idx="6220">
                  <c:v>#N/A</c:v>
                </c:pt>
                <c:pt idx="6221">
                  <c:v>#N/A</c:v>
                </c:pt>
                <c:pt idx="6222">
                  <c:v>#N/A</c:v>
                </c:pt>
                <c:pt idx="6223">
                  <c:v>#N/A</c:v>
                </c:pt>
                <c:pt idx="6224">
                  <c:v>#N/A</c:v>
                </c:pt>
                <c:pt idx="6225">
                  <c:v>#N/A</c:v>
                </c:pt>
                <c:pt idx="6226">
                  <c:v>#N/A</c:v>
                </c:pt>
                <c:pt idx="6227">
                  <c:v>#N/A</c:v>
                </c:pt>
                <c:pt idx="6228">
                  <c:v>#N/A</c:v>
                </c:pt>
                <c:pt idx="6229">
                  <c:v>#N/A</c:v>
                </c:pt>
                <c:pt idx="6230">
                  <c:v>#N/A</c:v>
                </c:pt>
                <c:pt idx="6231">
                  <c:v>#N/A</c:v>
                </c:pt>
                <c:pt idx="6232">
                  <c:v>#N/A</c:v>
                </c:pt>
                <c:pt idx="6233">
                  <c:v>#N/A</c:v>
                </c:pt>
                <c:pt idx="6234">
                  <c:v>#N/A</c:v>
                </c:pt>
                <c:pt idx="6235">
                  <c:v>#N/A</c:v>
                </c:pt>
                <c:pt idx="6236">
                  <c:v>#N/A</c:v>
                </c:pt>
                <c:pt idx="6237">
                  <c:v>#N/A</c:v>
                </c:pt>
                <c:pt idx="6238">
                  <c:v>#N/A</c:v>
                </c:pt>
                <c:pt idx="6239">
                  <c:v>#N/A</c:v>
                </c:pt>
                <c:pt idx="6240">
                  <c:v>#N/A</c:v>
                </c:pt>
                <c:pt idx="6241">
                  <c:v>#N/A</c:v>
                </c:pt>
                <c:pt idx="6242">
                  <c:v>#N/A</c:v>
                </c:pt>
                <c:pt idx="6243">
                  <c:v>#N/A</c:v>
                </c:pt>
                <c:pt idx="6244">
                  <c:v>#N/A</c:v>
                </c:pt>
                <c:pt idx="6245">
                  <c:v>#N/A</c:v>
                </c:pt>
                <c:pt idx="6246">
                  <c:v>#N/A</c:v>
                </c:pt>
                <c:pt idx="6247">
                  <c:v>#N/A</c:v>
                </c:pt>
                <c:pt idx="6248">
                  <c:v>#N/A</c:v>
                </c:pt>
                <c:pt idx="6249">
                  <c:v>#N/A</c:v>
                </c:pt>
                <c:pt idx="6250">
                  <c:v>#N/A</c:v>
                </c:pt>
                <c:pt idx="6251">
                  <c:v>#N/A</c:v>
                </c:pt>
                <c:pt idx="6252">
                  <c:v>#N/A</c:v>
                </c:pt>
                <c:pt idx="6253">
                  <c:v>#N/A</c:v>
                </c:pt>
                <c:pt idx="6254">
                  <c:v>#N/A</c:v>
                </c:pt>
                <c:pt idx="6255">
                  <c:v>#N/A</c:v>
                </c:pt>
                <c:pt idx="6256">
                  <c:v>#N/A</c:v>
                </c:pt>
                <c:pt idx="6257">
                  <c:v>#N/A</c:v>
                </c:pt>
                <c:pt idx="6258">
                  <c:v>#N/A</c:v>
                </c:pt>
                <c:pt idx="6259">
                  <c:v>#N/A</c:v>
                </c:pt>
                <c:pt idx="6260">
                  <c:v>#N/A</c:v>
                </c:pt>
                <c:pt idx="6261">
                  <c:v>#N/A</c:v>
                </c:pt>
                <c:pt idx="6262">
                  <c:v>#N/A</c:v>
                </c:pt>
                <c:pt idx="6263">
                  <c:v>#N/A</c:v>
                </c:pt>
                <c:pt idx="6264">
                  <c:v>#N/A</c:v>
                </c:pt>
                <c:pt idx="6265">
                  <c:v>#N/A</c:v>
                </c:pt>
                <c:pt idx="6266">
                  <c:v>#N/A</c:v>
                </c:pt>
                <c:pt idx="6267">
                  <c:v>#N/A</c:v>
                </c:pt>
                <c:pt idx="6268">
                  <c:v>#N/A</c:v>
                </c:pt>
                <c:pt idx="6269">
                  <c:v>#N/A</c:v>
                </c:pt>
                <c:pt idx="6270">
                  <c:v>#N/A</c:v>
                </c:pt>
                <c:pt idx="6271">
                  <c:v>#N/A</c:v>
                </c:pt>
                <c:pt idx="6272">
                  <c:v>#N/A</c:v>
                </c:pt>
                <c:pt idx="6273">
                  <c:v>#N/A</c:v>
                </c:pt>
                <c:pt idx="6274">
                  <c:v>#N/A</c:v>
                </c:pt>
                <c:pt idx="6275">
                  <c:v>#N/A</c:v>
                </c:pt>
                <c:pt idx="6276">
                  <c:v>#N/A</c:v>
                </c:pt>
                <c:pt idx="6277">
                  <c:v>#N/A</c:v>
                </c:pt>
                <c:pt idx="6278">
                  <c:v>#N/A</c:v>
                </c:pt>
                <c:pt idx="6279">
                  <c:v>#N/A</c:v>
                </c:pt>
                <c:pt idx="6280">
                  <c:v>#N/A</c:v>
                </c:pt>
                <c:pt idx="6281">
                  <c:v>#N/A</c:v>
                </c:pt>
                <c:pt idx="6282">
                  <c:v>#N/A</c:v>
                </c:pt>
                <c:pt idx="6283">
                  <c:v>#N/A</c:v>
                </c:pt>
                <c:pt idx="6284">
                  <c:v>#N/A</c:v>
                </c:pt>
                <c:pt idx="6285">
                  <c:v>#N/A</c:v>
                </c:pt>
                <c:pt idx="6286">
                  <c:v>#N/A</c:v>
                </c:pt>
                <c:pt idx="6287">
                  <c:v>#N/A</c:v>
                </c:pt>
                <c:pt idx="6288">
                  <c:v>#N/A</c:v>
                </c:pt>
                <c:pt idx="6289">
                  <c:v>#N/A</c:v>
                </c:pt>
                <c:pt idx="6290">
                  <c:v>#N/A</c:v>
                </c:pt>
                <c:pt idx="6291">
                  <c:v>#N/A</c:v>
                </c:pt>
                <c:pt idx="6292">
                  <c:v>#N/A</c:v>
                </c:pt>
                <c:pt idx="6293">
                  <c:v>#N/A</c:v>
                </c:pt>
                <c:pt idx="6294">
                  <c:v>#N/A</c:v>
                </c:pt>
                <c:pt idx="6295">
                  <c:v>#N/A</c:v>
                </c:pt>
                <c:pt idx="6296">
                  <c:v>#N/A</c:v>
                </c:pt>
                <c:pt idx="6297">
                  <c:v>#N/A</c:v>
                </c:pt>
                <c:pt idx="6298">
                  <c:v>#N/A</c:v>
                </c:pt>
                <c:pt idx="6299">
                  <c:v>#N/A</c:v>
                </c:pt>
                <c:pt idx="6300">
                  <c:v>#N/A</c:v>
                </c:pt>
                <c:pt idx="6301">
                  <c:v>#N/A</c:v>
                </c:pt>
                <c:pt idx="6302">
                  <c:v>#N/A</c:v>
                </c:pt>
                <c:pt idx="6303">
                  <c:v>#N/A</c:v>
                </c:pt>
                <c:pt idx="6304">
                  <c:v>#N/A</c:v>
                </c:pt>
                <c:pt idx="6305">
                  <c:v>#N/A</c:v>
                </c:pt>
                <c:pt idx="6306">
                  <c:v>#N/A</c:v>
                </c:pt>
                <c:pt idx="6307">
                  <c:v>#N/A</c:v>
                </c:pt>
                <c:pt idx="6308">
                  <c:v>#N/A</c:v>
                </c:pt>
                <c:pt idx="6309">
                  <c:v>#N/A</c:v>
                </c:pt>
                <c:pt idx="6310">
                  <c:v>#N/A</c:v>
                </c:pt>
                <c:pt idx="6311">
                  <c:v>#N/A</c:v>
                </c:pt>
                <c:pt idx="6312">
                  <c:v>#N/A</c:v>
                </c:pt>
                <c:pt idx="6313">
                  <c:v>#N/A</c:v>
                </c:pt>
                <c:pt idx="6314">
                  <c:v>#N/A</c:v>
                </c:pt>
                <c:pt idx="6315">
                  <c:v>#N/A</c:v>
                </c:pt>
                <c:pt idx="6316">
                  <c:v>#N/A</c:v>
                </c:pt>
                <c:pt idx="6317">
                  <c:v>#N/A</c:v>
                </c:pt>
                <c:pt idx="6318">
                  <c:v>#N/A</c:v>
                </c:pt>
                <c:pt idx="6319">
                  <c:v>#N/A</c:v>
                </c:pt>
                <c:pt idx="6320">
                  <c:v>#N/A</c:v>
                </c:pt>
                <c:pt idx="6321">
                  <c:v>#N/A</c:v>
                </c:pt>
                <c:pt idx="6322">
                  <c:v>#N/A</c:v>
                </c:pt>
                <c:pt idx="6323">
                  <c:v>#N/A</c:v>
                </c:pt>
                <c:pt idx="6324">
                  <c:v>#N/A</c:v>
                </c:pt>
                <c:pt idx="6325">
                  <c:v>#N/A</c:v>
                </c:pt>
                <c:pt idx="6326">
                  <c:v>#N/A</c:v>
                </c:pt>
                <c:pt idx="6327">
                  <c:v>#N/A</c:v>
                </c:pt>
                <c:pt idx="6328">
                  <c:v>#N/A</c:v>
                </c:pt>
                <c:pt idx="6329">
                  <c:v>#N/A</c:v>
                </c:pt>
                <c:pt idx="6330">
                  <c:v>#N/A</c:v>
                </c:pt>
                <c:pt idx="6331">
                  <c:v>#N/A</c:v>
                </c:pt>
                <c:pt idx="6332">
                  <c:v>#N/A</c:v>
                </c:pt>
                <c:pt idx="6333">
                  <c:v>#N/A</c:v>
                </c:pt>
                <c:pt idx="6334">
                  <c:v>#N/A</c:v>
                </c:pt>
                <c:pt idx="6335">
                  <c:v>#N/A</c:v>
                </c:pt>
                <c:pt idx="6336">
                  <c:v>#N/A</c:v>
                </c:pt>
                <c:pt idx="6337">
                  <c:v>#N/A</c:v>
                </c:pt>
                <c:pt idx="6338">
                  <c:v>#N/A</c:v>
                </c:pt>
                <c:pt idx="6339">
                  <c:v>#N/A</c:v>
                </c:pt>
                <c:pt idx="6340">
                  <c:v>#N/A</c:v>
                </c:pt>
                <c:pt idx="6341">
                  <c:v>#N/A</c:v>
                </c:pt>
                <c:pt idx="6342">
                  <c:v>#N/A</c:v>
                </c:pt>
                <c:pt idx="6343">
                  <c:v>#N/A</c:v>
                </c:pt>
                <c:pt idx="6344">
                  <c:v>#N/A</c:v>
                </c:pt>
                <c:pt idx="6345">
                  <c:v>#N/A</c:v>
                </c:pt>
                <c:pt idx="6346">
                  <c:v>#N/A</c:v>
                </c:pt>
                <c:pt idx="6347">
                  <c:v>#N/A</c:v>
                </c:pt>
                <c:pt idx="6348">
                  <c:v>#N/A</c:v>
                </c:pt>
                <c:pt idx="6349">
                  <c:v>#N/A</c:v>
                </c:pt>
                <c:pt idx="6350">
                  <c:v>#N/A</c:v>
                </c:pt>
                <c:pt idx="6351">
                  <c:v>#N/A</c:v>
                </c:pt>
                <c:pt idx="6352">
                  <c:v>#N/A</c:v>
                </c:pt>
                <c:pt idx="6353">
                  <c:v>#N/A</c:v>
                </c:pt>
                <c:pt idx="6354">
                  <c:v>#N/A</c:v>
                </c:pt>
                <c:pt idx="6355">
                  <c:v>#N/A</c:v>
                </c:pt>
                <c:pt idx="6356">
                  <c:v>#N/A</c:v>
                </c:pt>
                <c:pt idx="6357">
                  <c:v>#N/A</c:v>
                </c:pt>
                <c:pt idx="6358">
                  <c:v>#N/A</c:v>
                </c:pt>
                <c:pt idx="6359">
                  <c:v>#N/A</c:v>
                </c:pt>
                <c:pt idx="6360">
                  <c:v>#N/A</c:v>
                </c:pt>
                <c:pt idx="6361">
                  <c:v>#N/A</c:v>
                </c:pt>
                <c:pt idx="6362">
                  <c:v>#N/A</c:v>
                </c:pt>
                <c:pt idx="6363">
                  <c:v>#N/A</c:v>
                </c:pt>
                <c:pt idx="6364">
                  <c:v>#N/A</c:v>
                </c:pt>
                <c:pt idx="6365">
                  <c:v>#N/A</c:v>
                </c:pt>
                <c:pt idx="6366">
                  <c:v>#N/A</c:v>
                </c:pt>
                <c:pt idx="6367">
                  <c:v>#N/A</c:v>
                </c:pt>
                <c:pt idx="6368">
                  <c:v>#N/A</c:v>
                </c:pt>
                <c:pt idx="6369">
                  <c:v>#N/A</c:v>
                </c:pt>
                <c:pt idx="6370">
                  <c:v>#N/A</c:v>
                </c:pt>
                <c:pt idx="6371">
                  <c:v>#N/A</c:v>
                </c:pt>
                <c:pt idx="6372">
                  <c:v>#N/A</c:v>
                </c:pt>
                <c:pt idx="6373">
                  <c:v>#N/A</c:v>
                </c:pt>
                <c:pt idx="6374">
                  <c:v>#N/A</c:v>
                </c:pt>
                <c:pt idx="6375">
                  <c:v>#N/A</c:v>
                </c:pt>
                <c:pt idx="6376">
                  <c:v>#N/A</c:v>
                </c:pt>
                <c:pt idx="6377">
                  <c:v>#N/A</c:v>
                </c:pt>
                <c:pt idx="6378">
                  <c:v>#N/A</c:v>
                </c:pt>
                <c:pt idx="6379">
                  <c:v>#N/A</c:v>
                </c:pt>
                <c:pt idx="6380">
                  <c:v>#N/A</c:v>
                </c:pt>
                <c:pt idx="6381">
                  <c:v>#N/A</c:v>
                </c:pt>
                <c:pt idx="6382">
                  <c:v>#N/A</c:v>
                </c:pt>
                <c:pt idx="6383">
                  <c:v>#N/A</c:v>
                </c:pt>
                <c:pt idx="6384">
                  <c:v>#N/A</c:v>
                </c:pt>
                <c:pt idx="6385">
                  <c:v>#N/A</c:v>
                </c:pt>
                <c:pt idx="6386">
                  <c:v>#N/A</c:v>
                </c:pt>
                <c:pt idx="6387">
                  <c:v>#N/A</c:v>
                </c:pt>
                <c:pt idx="6388">
                  <c:v>#N/A</c:v>
                </c:pt>
                <c:pt idx="6389">
                  <c:v>#N/A</c:v>
                </c:pt>
                <c:pt idx="6390">
                  <c:v>#N/A</c:v>
                </c:pt>
                <c:pt idx="6391">
                  <c:v>#N/A</c:v>
                </c:pt>
                <c:pt idx="6392">
                  <c:v>#N/A</c:v>
                </c:pt>
                <c:pt idx="6393">
                  <c:v>#N/A</c:v>
                </c:pt>
                <c:pt idx="6394">
                  <c:v>#N/A</c:v>
                </c:pt>
                <c:pt idx="6395">
                  <c:v>#N/A</c:v>
                </c:pt>
                <c:pt idx="6396">
                  <c:v>#N/A</c:v>
                </c:pt>
                <c:pt idx="6397">
                  <c:v>#N/A</c:v>
                </c:pt>
                <c:pt idx="6398">
                  <c:v>#N/A</c:v>
                </c:pt>
                <c:pt idx="6399">
                  <c:v>#N/A</c:v>
                </c:pt>
                <c:pt idx="6400">
                  <c:v>#N/A</c:v>
                </c:pt>
                <c:pt idx="6401">
                  <c:v>#N/A</c:v>
                </c:pt>
                <c:pt idx="6402">
                  <c:v>#N/A</c:v>
                </c:pt>
                <c:pt idx="6403">
                  <c:v>#N/A</c:v>
                </c:pt>
                <c:pt idx="6404">
                  <c:v>#N/A</c:v>
                </c:pt>
                <c:pt idx="6405">
                  <c:v>#N/A</c:v>
                </c:pt>
                <c:pt idx="6406">
                  <c:v>#N/A</c:v>
                </c:pt>
                <c:pt idx="6407">
                  <c:v>#N/A</c:v>
                </c:pt>
                <c:pt idx="6408">
                  <c:v>#N/A</c:v>
                </c:pt>
                <c:pt idx="6409">
                  <c:v>#N/A</c:v>
                </c:pt>
                <c:pt idx="6410">
                  <c:v>#N/A</c:v>
                </c:pt>
                <c:pt idx="6411">
                  <c:v>#N/A</c:v>
                </c:pt>
                <c:pt idx="6412">
                  <c:v>#N/A</c:v>
                </c:pt>
                <c:pt idx="6413">
                  <c:v>#N/A</c:v>
                </c:pt>
                <c:pt idx="6414">
                  <c:v>#N/A</c:v>
                </c:pt>
                <c:pt idx="6415">
                  <c:v>#N/A</c:v>
                </c:pt>
                <c:pt idx="6416">
                  <c:v>#N/A</c:v>
                </c:pt>
                <c:pt idx="6417">
                  <c:v>#N/A</c:v>
                </c:pt>
                <c:pt idx="6418">
                  <c:v>#N/A</c:v>
                </c:pt>
                <c:pt idx="6419">
                  <c:v>#N/A</c:v>
                </c:pt>
                <c:pt idx="6420">
                  <c:v>#N/A</c:v>
                </c:pt>
                <c:pt idx="6421">
                  <c:v>#N/A</c:v>
                </c:pt>
                <c:pt idx="6422">
                  <c:v>#N/A</c:v>
                </c:pt>
                <c:pt idx="6423">
                  <c:v>#N/A</c:v>
                </c:pt>
                <c:pt idx="6424">
                  <c:v>#N/A</c:v>
                </c:pt>
                <c:pt idx="6425">
                  <c:v>#N/A</c:v>
                </c:pt>
                <c:pt idx="6426">
                  <c:v>#N/A</c:v>
                </c:pt>
                <c:pt idx="6427">
                  <c:v>#N/A</c:v>
                </c:pt>
                <c:pt idx="6428">
                  <c:v>#N/A</c:v>
                </c:pt>
                <c:pt idx="6429">
                  <c:v>#N/A</c:v>
                </c:pt>
                <c:pt idx="6430">
                  <c:v>#N/A</c:v>
                </c:pt>
                <c:pt idx="6431">
                  <c:v>#N/A</c:v>
                </c:pt>
                <c:pt idx="6432">
                  <c:v>#N/A</c:v>
                </c:pt>
                <c:pt idx="6433">
                  <c:v>#N/A</c:v>
                </c:pt>
                <c:pt idx="6434">
                  <c:v>#N/A</c:v>
                </c:pt>
                <c:pt idx="6435">
                  <c:v>#N/A</c:v>
                </c:pt>
                <c:pt idx="6436">
                  <c:v>#N/A</c:v>
                </c:pt>
                <c:pt idx="6437">
                  <c:v>#N/A</c:v>
                </c:pt>
                <c:pt idx="6438">
                  <c:v>#N/A</c:v>
                </c:pt>
                <c:pt idx="6439">
                  <c:v>#N/A</c:v>
                </c:pt>
                <c:pt idx="6440">
                  <c:v>#N/A</c:v>
                </c:pt>
                <c:pt idx="6441">
                  <c:v>#N/A</c:v>
                </c:pt>
                <c:pt idx="6442">
                  <c:v>#N/A</c:v>
                </c:pt>
                <c:pt idx="6443">
                  <c:v>#N/A</c:v>
                </c:pt>
                <c:pt idx="6444">
                  <c:v>#N/A</c:v>
                </c:pt>
                <c:pt idx="6445">
                  <c:v>#N/A</c:v>
                </c:pt>
                <c:pt idx="6446">
                  <c:v>#N/A</c:v>
                </c:pt>
                <c:pt idx="6447">
                  <c:v>#N/A</c:v>
                </c:pt>
                <c:pt idx="6448">
                  <c:v>#N/A</c:v>
                </c:pt>
                <c:pt idx="6449">
                  <c:v>#N/A</c:v>
                </c:pt>
                <c:pt idx="6450">
                  <c:v>#N/A</c:v>
                </c:pt>
                <c:pt idx="6451">
                  <c:v>#N/A</c:v>
                </c:pt>
                <c:pt idx="6452">
                  <c:v>#N/A</c:v>
                </c:pt>
                <c:pt idx="6453">
                  <c:v>#N/A</c:v>
                </c:pt>
                <c:pt idx="6454">
                  <c:v>#N/A</c:v>
                </c:pt>
                <c:pt idx="6455">
                  <c:v>#N/A</c:v>
                </c:pt>
                <c:pt idx="6456">
                  <c:v>#N/A</c:v>
                </c:pt>
                <c:pt idx="6457">
                  <c:v>#N/A</c:v>
                </c:pt>
                <c:pt idx="6458">
                  <c:v>#N/A</c:v>
                </c:pt>
                <c:pt idx="6459">
                  <c:v>#N/A</c:v>
                </c:pt>
                <c:pt idx="6460">
                  <c:v>#N/A</c:v>
                </c:pt>
                <c:pt idx="6461">
                  <c:v>#N/A</c:v>
                </c:pt>
                <c:pt idx="6462">
                  <c:v>#N/A</c:v>
                </c:pt>
                <c:pt idx="6463">
                  <c:v>#N/A</c:v>
                </c:pt>
                <c:pt idx="6464">
                  <c:v>#N/A</c:v>
                </c:pt>
                <c:pt idx="6465">
                  <c:v>#N/A</c:v>
                </c:pt>
                <c:pt idx="6466">
                  <c:v>#N/A</c:v>
                </c:pt>
                <c:pt idx="6467">
                  <c:v>#N/A</c:v>
                </c:pt>
                <c:pt idx="6468">
                  <c:v>#N/A</c:v>
                </c:pt>
                <c:pt idx="6469">
                  <c:v>#N/A</c:v>
                </c:pt>
                <c:pt idx="6470">
                  <c:v>#N/A</c:v>
                </c:pt>
                <c:pt idx="6471">
                  <c:v>#N/A</c:v>
                </c:pt>
                <c:pt idx="6472">
                  <c:v>#N/A</c:v>
                </c:pt>
                <c:pt idx="6473">
                  <c:v>#N/A</c:v>
                </c:pt>
                <c:pt idx="6474">
                  <c:v>#N/A</c:v>
                </c:pt>
                <c:pt idx="6475">
                  <c:v>#N/A</c:v>
                </c:pt>
                <c:pt idx="6476">
                  <c:v>#N/A</c:v>
                </c:pt>
                <c:pt idx="6477">
                  <c:v>#N/A</c:v>
                </c:pt>
                <c:pt idx="6478">
                  <c:v>#N/A</c:v>
                </c:pt>
                <c:pt idx="6479">
                  <c:v>#N/A</c:v>
                </c:pt>
                <c:pt idx="6480">
                  <c:v>#N/A</c:v>
                </c:pt>
                <c:pt idx="6481">
                  <c:v>#N/A</c:v>
                </c:pt>
                <c:pt idx="6482">
                  <c:v>#N/A</c:v>
                </c:pt>
                <c:pt idx="6483">
                  <c:v>#N/A</c:v>
                </c:pt>
                <c:pt idx="6484">
                  <c:v>#N/A</c:v>
                </c:pt>
                <c:pt idx="6485">
                  <c:v>#N/A</c:v>
                </c:pt>
                <c:pt idx="6486">
                  <c:v>#N/A</c:v>
                </c:pt>
                <c:pt idx="6487">
                  <c:v>#N/A</c:v>
                </c:pt>
                <c:pt idx="6488">
                  <c:v>#N/A</c:v>
                </c:pt>
                <c:pt idx="6489">
                  <c:v>#N/A</c:v>
                </c:pt>
                <c:pt idx="6490">
                  <c:v>#N/A</c:v>
                </c:pt>
                <c:pt idx="6491">
                  <c:v>#N/A</c:v>
                </c:pt>
                <c:pt idx="6492">
                  <c:v>#N/A</c:v>
                </c:pt>
                <c:pt idx="6493">
                  <c:v>#N/A</c:v>
                </c:pt>
                <c:pt idx="6494">
                  <c:v>#N/A</c:v>
                </c:pt>
                <c:pt idx="6495">
                  <c:v>#N/A</c:v>
                </c:pt>
                <c:pt idx="6496">
                  <c:v>#N/A</c:v>
                </c:pt>
                <c:pt idx="6497">
                  <c:v>#N/A</c:v>
                </c:pt>
                <c:pt idx="6498">
                  <c:v>#N/A</c:v>
                </c:pt>
                <c:pt idx="6499">
                  <c:v>#N/A</c:v>
                </c:pt>
                <c:pt idx="6500">
                  <c:v>#N/A</c:v>
                </c:pt>
                <c:pt idx="6501">
                  <c:v>#N/A</c:v>
                </c:pt>
                <c:pt idx="6502">
                  <c:v>#N/A</c:v>
                </c:pt>
                <c:pt idx="6503">
                  <c:v>#N/A</c:v>
                </c:pt>
                <c:pt idx="6504">
                  <c:v>#N/A</c:v>
                </c:pt>
                <c:pt idx="6505">
                  <c:v>#N/A</c:v>
                </c:pt>
                <c:pt idx="6506">
                  <c:v>#N/A</c:v>
                </c:pt>
                <c:pt idx="6507">
                  <c:v>#N/A</c:v>
                </c:pt>
                <c:pt idx="6508">
                  <c:v>#N/A</c:v>
                </c:pt>
                <c:pt idx="6509">
                  <c:v>#N/A</c:v>
                </c:pt>
                <c:pt idx="6510">
                  <c:v>#N/A</c:v>
                </c:pt>
                <c:pt idx="6511">
                  <c:v>#N/A</c:v>
                </c:pt>
                <c:pt idx="6512">
                  <c:v>#N/A</c:v>
                </c:pt>
                <c:pt idx="6513">
                  <c:v>#N/A</c:v>
                </c:pt>
                <c:pt idx="6514">
                  <c:v>#N/A</c:v>
                </c:pt>
                <c:pt idx="6515">
                  <c:v>#N/A</c:v>
                </c:pt>
                <c:pt idx="6516">
                  <c:v>#N/A</c:v>
                </c:pt>
                <c:pt idx="6517">
                  <c:v>#N/A</c:v>
                </c:pt>
                <c:pt idx="6518">
                  <c:v>#N/A</c:v>
                </c:pt>
                <c:pt idx="6519">
                  <c:v>#N/A</c:v>
                </c:pt>
                <c:pt idx="6520">
                  <c:v>#N/A</c:v>
                </c:pt>
                <c:pt idx="6521">
                  <c:v>#N/A</c:v>
                </c:pt>
                <c:pt idx="6522">
                  <c:v>#N/A</c:v>
                </c:pt>
                <c:pt idx="6523">
                  <c:v>#N/A</c:v>
                </c:pt>
                <c:pt idx="6524">
                  <c:v>#N/A</c:v>
                </c:pt>
                <c:pt idx="6525">
                  <c:v>#N/A</c:v>
                </c:pt>
                <c:pt idx="6526">
                  <c:v>#N/A</c:v>
                </c:pt>
                <c:pt idx="6527">
                  <c:v>#N/A</c:v>
                </c:pt>
                <c:pt idx="6528">
                  <c:v>#N/A</c:v>
                </c:pt>
                <c:pt idx="6529">
                  <c:v>#N/A</c:v>
                </c:pt>
                <c:pt idx="6530">
                  <c:v>#N/A</c:v>
                </c:pt>
                <c:pt idx="6531">
                  <c:v>#N/A</c:v>
                </c:pt>
                <c:pt idx="6532">
                  <c:v>#N/A</c:v>
                </c:pt>
                <c:pt idx="6533">
                  <c:v>#N/A</c:v>
                </c:pt>
                <c:pt idx="6534">
                  <c:v>#N/A</c:v>
                </c:pt>
                <c:pt idx="6535">
                  <c:v>#N/A</c:v>
                </c:pt>
                <c:pt idx="6536">
                  <c:v>#N/A</c:v>
                </c:pt>
                <c:pt idx="6537">
                  <c:v>#N/A</c:v>
                </c:pt>
                <c:pt idx="6538">
                  <c:v>#N/A</c:v>
                </c:pt>
                <c:pt idx="6539">
                  <c:v>#N/A</c:v>
                </c:pt>
                <c:pt idx="6540">
                  <c:v>#N/A</c:v>
                </c:pt>
                <c:pt idx="6541">
                  <c:v>#N/A</c:v>
                </c:pt>
                <c:pt idx="6542">
                  <c:v>#N/A</c:v>
                </c:pt>
                <c:pt idx="6543">
                  <c:v>#N/A</c:v>
                </c:pt>
                <c:pt idx="6544">
                  <c:v>#N/A</c:v>
                </c:pt>
                <c:pt idx="6545">
                  <c:v>#N/A</c:v>
                </c:pt>
                <c:pt idx="6546">
                  <c:v>#N/A</c:v>
                </c:pt>
                <c:pt idx="6547">
                  <c:v>#N/A</c:v>
                </c:pt>
                <c:pt idx="6548">
                  <c:v>#N/A</c:v>
                </c:pt>
                <c:pt idx="6549">
                  <c:v>#N/A</c:v>
                </c:pt>
                <c:pt idx="6550">
                  <c:v>#N/A</c:v>
                </c:pt>
                <c:pt idx="6551">
                  <c:v>#N/A</c:v>
                </c:pt>
                <c:pt idx="6552">
                  <c:v>#N/A</c:v>
                </c:pt>
                <c:pt idx="6553">
                  <c:v>#N/A</c:v>
                </c:pt>
                <c:pt idx="6554">
                  <c:v>#N/A</c:v>
                </c:pt>
                <c:pt idx="6555">
                  <c:v>#N/A</c:v>
                </c:pt>
                <c:pt idx="6556">
                  <c:v>#N/A</c:v>
                </c:pt>
                <c:pt idx="6557">
                  <c:v>#N/A</c:v>
                </c:pt>
                <c:pt idx="6558">
                  <c:v>#N/A</c:v>
                </c:pt>
                <c:pt idx="6559">
                  <c:v>#N/A</c:v>
                </c:pt>
                <c:pt idx="6560">
                  <c:v>#N/A</c:v>
                </c:pt>
                <c:pt idx="6561">
                  <c:v>#N/A</c:v>
                </c:pt>
                <c:pt idx="6562">
                  <c:v>#N/A</c:v>
                </c:pt>
                <c:pt idx="6563">
                  <c:v>#N/A</c:v>
                </c:pt>
                <c:pt idx="6564">
                  <c:v>#N/A</c:v>
                </c:pt>
                <c:pt idx="6565">
                  <c:v>#N/A</c:v>
                </c:pt>
                <c:pt idx="6566">
                  <c:v>#N/A</c:v>
                </c:pt>
                <c:pt idx="6567">
                  <c:v>#N/A</c:v>
                </c:pt>
                <c:pt idx="6568">
                  <c:v>#N/A</c:v>
                </c:pt>
                <c:pt idx="6569">
                  <c:v>#N/A</c:v>
                </c:pt>
                <c:pt idx="6570">
                  <c:v>#N/A</c:v>
                </c:pt>
                <c:pt idx="6571">
                  <c:v>#N/A</c:v>
                </c:pt>
                <c:pt idx="6572">
                  <c:v>#N/A</c:v>
                </c:pt>
                <c:pt idx="6573">
                  <c:v>#N/A</c:v>
                </c:pt>
                <c:pt idx="6574">
                  <c:v>#N/A</c:v>
                </c:pt>
                <c:pt idx="6575">
                  <c:v>#N/A</c:v>
                </c:pt>
                <c:pt idx="6576">
                  <c:v>#N/A</c:v>
                </c:pt>
                <c:pt idx="6577">
                  <c:v>#N/A</c:v>
                </c:pt>
                <c:pt idx="6578">
                  <c:v>#N/A</c:v>
                </c:pt>
                <c:pt idx="6579">
                  <c:v>#N/A</c:v>
                </c:pt>
                <c:pt idx="6580">
                  <c:v>#N/A</c:v>
                </c:pt>
                <c:pt idx="6581">
                  <c:v>#N/A</c:v>
                </c:pt>
                <c:pt idx="6582">
                  <c:v>#N/A</c:v>
                </c:pt>
                <c:pt idx="6583">
                  <c:v>#N/A</c:v>
                </c:pt>
                <c:pt idx="6584">
                  <c:v>#N/A</c:v>
                </c:pt>
                <c:pt idx="6585">
                  <c:v>#N/A</c:v>
                </c:pt>
                <c:pt idx="6586">
                  <c:v>#N/A</c:v>
                </c:pt>
                <c:pt idx="6587">
                  <c:v>#N/A</c:v>
                </c:pt>
                <c:pt idx="6588">
                  <c:v>#N/A</c:v>
                </c:pt>
                <c:pt idx="6589">
                  <c:v>#N/A</c:v>
                </c:pt>
                <c:pt idx="6590">
                  <c:v>#N/A</c:v>
                </c:pt>
                <c:pt idx="6591">
                  <c:v>#N/A</c:v>
                </c:pt>
                <c:pt idx="6592">
                  <c:v>#N/A</c:v>
                </c:pt>
                <c:pt idx="6593">
                  <c:v>#N/A</c:v>
                </c:pt>
                <c:pt idx="6594">
                  <c:v>#N/A</c:v>
                </c:pt>
                <c:pt idx="6595">
                  <c:v>#N/A</c:v>
                </c:pt>
                <c:pt idx="6596">
                  <c:v>#N/A</c:v>
                </c:pt>
                <c:pt idx="6597">
                  <c:v>#N/A</c:v>
                </c:pt>
                <c:pt idx="6598">
                  <c:v>#N/A</c:v>
                </c:pt>
                <c:pt idx="6599">
                  <c:v>#N/A</c:v>
                </c:pt>
                <c:pt idx="6600">
                  <c:v>#N/A</c:v>
                </c:pt>
                <c:pt idx="6601">
                  <c:v>#N/A</c:v>
                </c:pt>
                <c:pt idx="6602">
                  <c:v>#N/A</c:v>
                </c:pt>
                <c:pt idx="6603">
                  <c:v>#N/A</c:v>
                </c:pt>
                <c:pt idx="6604">
                  <c:v>#N/A</c:v>
                </c:pt>
                <c:pt idx="6605">
                  <c:v>#N/A</c:v>
                </c:pt>
                <c:pt idx="6606">
                  <c:v>#N/A</c:v>
                </c:pt>
                <c:pt idx="6607">
                  <c:v>#N/A</c:v>
                </c:pt>
                <c:pt idx="6608">
                  <c:v>#N/A</c:v>
                </c:pt>
                <c:pt idx="6609">
                  <c:v>#N/A</c:v>
                </c:pt>
                <c:pt idx="6610">
                  <c:v>#N/A</c:v>
                </c:pt>
                <c:pt idx="6611">
                  <c:v>#N/A</c:v>
                </c:pt>
                <c:pt idx="6612">
                  <c:v>#N/A</c:v>
                </c:pt>
                <c:pt idx="6613">
                  <c:v>#N/A</c:v>
                </c:pt>
                <c:pt idx="6614">
                  <c:v>#N/A</c:v>
                </c:pt>
                <c:pt idx="6615">
                  <c:v>#N/A</c:v>
                </c:pt>
                <c:pt idx="6616">
                  <c:v>#N/A</c:v>
                </c:pt>
                <c:pt idx="6617">
                  <c:v>#N/A</c:v>
                </c:pt>
                <c:pt idx="6618">
                  <c:v>#N/A</c:v>
                </c:pt>
                <c:pt idx="6619">
                  <c:v>#N/A</c:v>
                </c:pt>
                <c:pt idx="6620">
                  <c:v>#N/A</c:v>
                </c:pt>
                <c:pt idx="6621">
                  <c:v>#N/A</c:v>
                </c:pt>
                <c:pt idx="6622">
                  <c:v>#N/A</c:v>
                </c:pt>
                <c:pt idx="6623">
                  <c:v>#N/A</c:v>
                </c:pt>
                <c:pt idx="6624">
                  <c:v>#N/A</c:v>
                </c:pt>
                <c:pt idx="6625">
                  <c:v>#N/A</c:v>
                </c:pt>
                <c:pt idx="6626">
                  <c:v>#N/A</c:v>
                </c:pt>
                <c:pt idx="6627">
                  <c:v>#N/A</c:v>
                </c:pt>
                <c:pt idx="6628">
                  <c:v>#N/A</c:v>
                </c:pt>
                <c:pt idx="6629">
                  <c:v>#N/A</c:v>
                </c:pt>
                <c:pt idx="6630">
                  <c:v>#N/A</c:v>
                </c:pt>
                <c:pt idx="6631">
                  <c:v>#N/A</c:v>
                </c:pt>
                <c:pt idx="6632">
                  <c:v>#N/A</c:v>
                </c:pt>
                <c:pt idx="6633">
                  <c:v>#N/A</c:v>
                </c:pt>
                <c:pt idx="6634">
                  <c:v>#N/A</c:v>
                </c:pt>
                <c:pt idx="6635">
                  <c:v>#N/A</c:v>
                </c:pt>
                <c:pt idx="6636">
                  <c:v>#N/A</c:v>
                </c:pt>
                <c:pt idx="6637">
                  <c:v>#N/A</c:v>
                </c:pt>
                <c:pt idx="6638">
                  <c:v>#N/A</c:v>
                </c:pt>
                <c:pt idx="6639">
                  <c:v>#N/A</c:v>
                </c:pt>
                <c:pt idx="6640">
                  <c:v>#N/A</c:v>
                </c:pt>
                <c:pt idx="6641">
                  <c:v>#N/A</c:v>
                </c:pt>
                <c:pt idx="6642">
                  <c:v>#N/A</c:v>
                </c:pt>
                <c:pt idx="6643">
                  <c:v>#N/A</c:v>
                </c:pt>
                <c:pt idx="6644">
                  <c:v>#N/A</c:v>
                </c:pt>
                <c:pt idx="6645">
                  <c:v>#N/A</c:v>
                </c:pt>
                <c:pt idx="6646">
                  <c:v>#N/A</c:v>
                </c:pt>
                <c:pt idx="6647">
                  <c:v>#N/A</c:v>
                </c:pt>
                <c:pt idx="6648">
                  <c:v>#N/A</c:v>
                </c:pt>
                <c:pt idx="6649">
                  <c:v>#N/A</c:v>
                </c:pt>
                <c:pt idx="6650">
                  <c:v>#N/A</c:v>
                </c:pt>
                <c:pt idx="6651">
                  <c:v>#N/A</c:v>
                </c:pt>
                <c:pt idx="6652">
                  <c:v>#N/A</c:v>
                </c:pt>
                <c:pt idx="6653">
                  <c:v>#N/A</c:v>
                </c:pt>
                <c:pt idx="6654">
                  <c:v>#N/A</c:v>
                </c:pt>
                <c:pt idx="6655">
                  <c:v>#N/A</c:v>
                </c:pt>
                <c:pt idx="6656">
                  <c:v>#N/A</c:v>
                </c:pt>
                <c:pt idx="6657">
                  <c:v>#N/A</c:v>
                </c:pt>
                <c:pt idx="6658">
                  <c:v>#N/A</c:v>
                </c:pt>
                <c:pt idx="6659">
                  <c:v>#N/A</c:v>
                </c:pt>
                <c:pt idx="6660">
                  <c:v>#N/A</c:v>
                </c:pt>
                <c:pt idx="6661">
                  <c:v>#N/A</c:v>
                </c:pt>
                <c:pt idx="6662">
                  <c:v>#N/A</c:v>
                </c:pt>
                <c:pt idx="6663">
                  <c:v>#N/A</c:v>
                </c:pt>
                <c:pt idx="6664">
                  <c:v>#N/A</c:v>
                </c:pt>
                <c:pt idx="6665">
                  <c:v>#N/A</c:v>
                </c:pt>
                <c:pt idx="6666">
                  <c:v>#N/A</c:v>
                </c:pt>
                <c:pt idx="6667">
                  <c:v>#N/A</c:v>
                </c:pt>
                <c:pt idx="6668">
                  <c:v>#N/A</c:v>
                </c:pt>
                <c:pt idx="6669">
                  <c:v>#N/A</c:v>
                </c:pt>
                <c:pt idx="6670">
                  <c:v>#N/A</c:v>
                </c:pt>
                <c:pt idx="6671">
                  <c:v>#N/A</c:v>
                </c:pt>
                <c:pt idx="6672">
                  <c:v>#N/A</c:v>
                </c:pt>
                <c:pt idx="6673">
                  <c:v>#N/A</c:v>
                </c:pt>
                <c:pt idx="6674">
                  <c:v>#N/A</c:v>
                </c:pt>
                <c:pt idx="6675">
                  <c:v>#N/A</c:v>
                </c:pt>
                <c:pt idx="6676">
                  <c:v>#N/A</c:v>
                </c:pt>
                <c:pt idx="6677">
                  <c:v>#N/A</c:v>
                </c:pt>
                <c:pt idx="6678">
                  <c:v>#N/A</c:v>
                </c:pt>
                <c:pt idx="6679">
                  <c:v>#N/A</c:v>
                </c:pt>
                <c:pt idx="6680">
                  <c:v>#N/A</c:v>
                </c:pt>
                <c:pt idx="6681">
                  <c:v>#N/A</c:v>
                </c:pt>
                <c:pt idx="6682">
                  <c:v>#N/A</c:v>
                </c:pt>
                <c:pt idx="6683">
                  <c:v>#N/A</c:v>
                </c:pt>
                <c:pt idx="6684">
                  <c:v>#N/A</c:v>
                </c:pt>
                <c:pt idx="6685">
                  <c:v>#N/A</c:v>
                </c:pt>
                <c:pt idx="6686">
                  <c:v>#N/A</c:v>
                </c:pt>
                <c:pt idx="6687">
                  <c:v>#N/A</c:v>
                </c:pt>
                <c:pt idx="6688">
                  <c:v>#N/A</c:v>
                </c:pt>
                <c:pt idx="6689">
                  <c:v>#N/A</c:v>
                </c:pt>
                <c:pt idx="6690">
                  <c:v>#N/A</c:v>
                </c:pt>
                <c:pt idx="6691">
                  <c:v>#N/A</c:v>
                </c:pt>
                <c:pt idx="6692">
                  <c:v>#N/A</c:v>
                </c:pt>
                <c:pt idx="6693">
                  <c:v>#N/A</c:v>
                </c:pt>
                <c:pt idx="6694">
                  <c:v>#N/A</c:v>
                </c:pt>
                <c:pt idx="6695">
                  <c:v>#N/A</c:v>
                </c:pt>
                <c:pt idx="6696">
                  <c:v>#N/A</c:v>
                </c:pt>
                <c:pt idx="6697">
                  <c:v>#N/A</c:v>
                </c:pt>
                <c:pt idx="6698">
                  <c:v>#N/A</c:v>
                </c:pt>
                <c:pt idx="6699">
                  <c:v>#N/A</c:v>
                </c:pt>
                <c:pt idx="6700">
                  <c:v>#N/A</c:v>
                </c:pt>
                <c:pt idx="6701">
                  <c:v>#N/A</c:v>
                </c:pt>
                <c:pt idx="6702">
                  <c:v>#N/A</c:v>
                </c:pt>
                <c:pt idx="6703">
                  <c:v>#N/A</c:v>
                </c:pt>
                <c:pt idx="6704">
                  <c:v>#N/A</c:v>
                </c:pt>
                <c:pt idx="6705">
                  <c:v>#N/A</c:v>
                </c:pt>
                <c:pt idx="6706">
                  <c:v>#N/A</c:v>
                </c:pt>
                <c:pt idx="6707">
                  <c:v>#N/A</c:v>
                </c:pt>
                <c:pt idx="6708">
                  <c:v>#N/A</c:v>
                </c:pt>
                <c:pt idx="6709">
                  <c:v>#N/A</c:v>
                </c:pt>
                <c:pt idx="6710">
                  <c:v>#N/A</c:v>
                </c:pt>
                <c:pt idx="6711">
                  <c:v>#N/A</c:v>
                </c:pt>
                <c:pt idx="6712">
                  <c:v>#N/A</c:v>
                </c:pt>
                <c:pt idx="6713">
                  <c:v>#N/A</c:v>
                </c:pt>
                <c:pt idx="6714">
                  <c:v>#N/A</c:v>
                </c:pt>
                <c:pt idx="6715">
                  <c:v>#N/A</c:v>
                </c:pt>
                <c:pt idx="6716">
                  <c:v>#N/A</c:v>
                </c:pt>
                <c:pt idx="6717">
                  <c:v>#N/A</c:v>
                </c:pt>
                <c:pt idx="6718">
                  <c:v>#N/A</c:v>
                </c:pt>
                <c:pt idx="6719">
                  <c:v>#N/A</c:v>
                </c:pt>
                <c:pt idx="6720">
                  <c:v>#N/A</c:v>
                </c:pt>
                <c:pt idx="6721">
                  <c:v>#N/A</c:v>
                </c:pt>
                <c:pt idx="6722">
                  <c:v>#N/A</c:v>
                </c:pt>
                <c:pt idx="6723">
                  <c:v>#N/A</c:v>
                </c:pt>
                <c:pt idx="6724">
                  <c:v>#N/A</c:v>
                </c:pt>
                <c:pt idx="6725">
                  <c:v>#N/A</c:v>
                </c:pt>
                <c:pt idx="6726">
                  <c:v>#N/A</c:v>
                </c:pt>
                <c:pt idx="6727">
                  <c:v>#N/A</c:v>
                </c:pt>
                <c:pt idx="6728">
                  <c:v>#N/A</c:v>
                </c:pt>
                <c:pt idx="6729">
                  <c:v>#N/A</c:v>
                </c:pt>
                <c:pt idx="6730">
                  <c:v>#N/A</c:v>
                </c:pt>
                <c:pt idx="6731">
                  <c:v>#N/A</c:v>
                </c:pt>
                <c:pt idx="6732">
                  <c:v>#N/A</c:v>
                </c:pt>
                <c:pt idx="6733">
                  <c:v>#N/A</c:v>
                </c:pt>
                <c:pt idx="6734">
                  <c:v>#N/A</c:v>
                </c:pt>
                <c:pt idx="6735">
                  <c:v>#N/A</c:v>
                </c:pt>
                <c:pt idx="6736">
                  <c:v>#N/A</c:v>
                </c:pt>
                <c:pt idx="6737">
                  <c:v>#N/A</c:v>
                </c:pt>
                <c:pt idx="6738">
                  <c:v>#N/A</c:v>
                </c:pt>
                <c:pt idx="6739">
                  <c:v>#N/A</c:v>
                </c:pt>
                <c:pt idx="6740">
                  <c:v>#N/A</c:v>
                </c:pt>
                <c:pt idx="6741">
                  <c:v>#N/A</c:v>
                </c:pt>
                <c:pt idx="6742">
                  <c:v>#N/A</c:v>
                </c:pt>
                <c:pt idx="6743">
                  <c:v>#N/A</c:v>
                </c:pt>
                <c:pt idx="6744">
                  <c:v>#N/A</c:v>
                </c:pt>
                <c:pt idx="6745">
                  <c:v>#N/A</c:v>
                </c:pt>
                <c:pt idx="6746">
                  <c:v>#N/A</c:v>
                </c:pt>
                <c:pt idx="6747">
                  <c:v>#N/A</c:v>
                </c:pt>
                <c:pt idx="6748">
                  <c:v>#N/A</c:v>
                </c:pt>
                <c:pt idx="6749">
                  <c:v>#N/A</c:v>
                </c:pt>
                <c:pt idx="6750">
                  <c:v>#N/A</c:v>
                </c:pt>
                <c:pt idx="6751">
                  <c:v>#N/A</c:v>
                </c:pt>
                <c:pt idx="6752">
                  <c:v>#N/A</c:v>
                </c:pt>
                <c:pt idx="6753">
                  <c:v>#N/A</c:v>
                </c:pt>
                <c:pt idx="6754">
                  <c:v>#N/A</c:v>
                </c:pt>
                <c:pt idx="6755">
                  <c:v>#N/A</c:v>
                </c:pt>
                <c:pt idx="6756">
                  <c:v>#N/A</c:v>
                </c:pt>
                <c:pt idx="6757">
                  <c:v>#N/A</c:v>
                </c:pt>
                <c:pt idx="6758">
                  <c:v>#N/A</c:v>
                </c:pt>
                <c:pt idx="6759">
                  <c:v>#N/A</c:v>
                </c:pt>
                <c:pt idx="6760">
                  <c:v>#N/A</c:v>
                </c:pt>
                <c:pt idx="6761">
                  <c:v>#N/A</c:v>
                </c:pt>
                <c:pt idx="6762">
                  <c:v>#N/A</c:v>
                </c:pt>
                <c:pt idx="6763">
                  <c:v>#N/A</c:v>
                </c:pt>
                <c:pt idx="6764">
                  <c:v>#N/A</c:v>
                </c:pt>
                <c:pt idx="6765">
                  <c:v>#N/A</c:v>
                </c:pt>
                <c:pt idx="6766">
                  <c:v>#N/A</c:v>
                </c:pt>
                <c:pt idx="6767">
                  <c:v>#N/A</c:v>
                </c:pt>
                <c:pt idx="6768">
                  <c:v>#N/A</c:v>
                </c:pt>
                <c:pt idx="6769">
                  <c:v>#N/A</c:v>
                </c:pt>
                <c:pt idx="6770">
                  <c:v>#N/A</c:v>
                </c:pt>
                <c:pt idx="6771">
                  <c:v>#N/A</c:v>
                </c:pt>
                <c:pt idx="6772">
                  <c:v>#N/A</c:v>
                </c:pt>
                <c:pt idx="6773">
                  <c:v>#N/A</c:v>
                </c:pt>
                <c:pt idx="6774">
                  <c:v>#N/A</c:v>
                </c:pt>
                <c:pt idx="6775">
                  <c:v>#N/A</c:v>
                </c:pt>
                <c:pt idx="6776">
                  <c:v>#N/A</c:v>
                </c:pt>
                <c:pt idx="6777">
                  <c:v>#N/A</c:v>
                </c:pt>
                <c:pt idx="6778">
                  <c:v>#N/A</c:v>
                </c:pt>
                <c:pt idx="6779">
                  <c:v>#N/A</c:v>
                </c:pt>
                <c:pt idx="6780">
                  <c:v>#N/A</c:v>
                </c:pt>
                <c:pt idx="6781">
                  <c:v>#N/A</c:v>
                </c:pt>
                <c:pt idx="6782">
                  <c:v>#N/A</c:v>
                </c:pt>
                <c:pt idx="6783">
                  <c:v>#N/A</c:v>
                </c:pt>
                <c:pt idx="6784">
                  <c:v>#N/A</c:v>
                </c:pt>
                <c:pt idx="6785">
                  <c:v>#N/A</c:v>
                </c:pt>
                <c:pt idx="6786">
                  <c:v>#N/A</c:v>
                </c:pt>
                <c:pt idx="6787">
                  <c:v>#N/A</c:v>
                </c:pt>
                <c:pt idx="6788">
                  <c:v>#N/A</c:v>
                </c:pt>
                <c:pt idx="6789">
                  <c:v>#N/A</c:v>
                </c:pt>
                <c:pt idx="6790">
                  <c:v>#N/A</c:v>
                </c:pt>
                <c:pt idx="6791">
                  <c:v>#N/A</c:v>
                </c:pt>
                <c:pt idx="6792">
                  <c:v>#N/A</c:v>
                </c:pt>
                <c:pt idx="6793">
                  <c:v>#N/A</c:v>
                </c:pt>
                <c:pt idx="6794">
                  <c:v>#N/A</c:v>
                </c:pt>
                <c:pt idx="6795">
                  <c:v>#N/A</c:v>
                </c:pt>
                <c:pt idx="6796">
                  <c:v>#N/A</c:v>
                </c:pt>
                <c:pt idx="6797">
                  <c:v>#N/A</c:v>
                </c:pt>
                <c:pt idx="6798">
                  <c:v>#N/A</c:v>
                </c:pt>
                <c:pt idx="6799">
                  <c:v>#N/A</c:v>
                </c:pt>
                <c:pt idx="6800">
                  <c:v>#N/A</c:v>
                </c:pt>
                <c:pt idx="6801">
                  <c:v>#N/A</c:v>
                </c:pt>
                <c:pt idx="6802">
                  <c:v>#N/A</c:v>
                </c:pt>
                <c:pt idx="6803">
                  <c:v>#N/A</c:v>
                </c:pt>
                <c:pt idx="6804">
                  <c:v>#N/A</c:v>
                </c:pt>
                <c:pt idx="6805">
                  <c:v>#N/A</c:v>
                </c:pt>
                <c:pt idx="6806">
                  <c:v>#N/A</c:v>
                </c:pt>
                <c:pt idx="6807">
                  <c:v>#N/A</c:v>
                </c:pt>
                <c:pt idx="6808">
                  <c:v>#N/A</c:v>
                </c:pt>
                <c:pt idx="6809">
                  <c:v>#N/A</c:v>
                </c:pt>
                <c:pt idx="6810">
                  <c:v>#N/A</c:v>
                </c:pt>
                <c:pt idx="6811">
                  <c:v>#N/A</c:v>
                </c:pt>
                <c:pt idx="6812">
                  <c:v>#N/A</c:v>
                </c:pt>
                <c:pt idx="6813">
                  <c:v>#N/A</c:v>
                </c:pt>
                <c:pt idx="6814">
                  <c:v>#N/A</c:v>
                </c:pt>
                <c:pt idx="6815">
                  <c:v>#N/A</c:v>
                </c:pt>
                <c:pt idx="6816">
                  <c:v>#N/A</c:v>
                </c:pt>
                <c:pt idx="6817">
                  <c:v>#N/A</c:v>
                </c:pt>
                <c:pt idx="6818">
                  <c:v>#N/A</c:v>
                </c:pt>
                <c:pt idx="6819">
                  <c:v>#N/A</c:v>
                </c:pt>
                <c:pt idx="6820">
                  <c:v>#N/A</c:v>
                </c:pt>
                <c:pt idx="6821">
                  <c:v>#N/A</c:v>
                </c:pt>
                <c:pt idx="6822">
                  <c:v>#N/A</c:v>
                </c:pt>
                <c:pt idx="6823">
                  <c:v>#N/A</c:v>
                </c:pt>
                <c:pt idx="6824">
                  <c:v>#N/A</c:v>
                </c:pt>
                <c:pt idx="6825">
                  <c:v>#N/A</c:v>
                </c:pt>
                <c:pt idx="6826">
                  <c:v>#N/A</c:v>
                </c:pt>
                <c:pt idx="6827">
                  <c:v>#N/A</c:v>
                </c:pt>
                <c:pt idx="6828">
                  <c:v>#N/A</c:v>
                </c:pt>
                <c:pt idx="6829">
                  <c:v>#N/A</c:v>
                </c:pt>
                <c:pt idx="6830">
                  <c:v>#N/A</c:v>
                </c:pt>
                <c:pt idx="6831">
                  <c:v>#N/A</c:v>
                </c:pt>
                <c:pt idx="6832">
                  <c:v>#N/A</c:v>
                </c:pt>
                <c:pt idx="6833">
                  <c:v>#N/A</c:v>
                </c:pt>
                <c:pt idx="6834">
                  <c:v>#N/A</c:v>
                </c:pt>
                <c:pt idx="6835">
                  <c:v>#N/A</c:v>
                </c:pt>
                <c:pt idx="6836">
                  <c:v>#N/A</c:v>
                </c:pt>
                <c:pt idx="6837">
                  <c:v>#N/A</c:v>
                </c:pt>
                <c:pt idx="6838">
                  <c:v>#N/A</c:v>
                </c:pt>
                <c:pt idx="6839">
                  <c:v>#N/A</c:v>
                </c:pt>
                <c:pt idx="6840">
                  <c:v>#N/A</c:v>
                </c:pt>
                <c:pt idx="6841">
                  <c:v>#N/A</c:v>
                </c:pt>
                <c:pt idx="6842">
                  <c:v>#N/A</c:v>
                </c:pt>
                <c:pt idx="6843">
                  <c:v>#N/A</c:v>
                </c:pt>
                <c:pt idx="6844">
                  <c:v>#N/A</c:v>
                </c:pt>
                <c:pt idx="6845">
                  <c:v>#N/A</c:v>
                </c:pt>
                <c:pt idx="6846">
                  <c:v>#N/A</c:v>
                </c:pt>
                <c:pt idx="6847">
                  <c:v>#N/A</c:v>
                </c:pt>
                <c:pt idx="6848">
                  <c:v>#N/A</c:v>
                </c:pt>
                <c:pt idx="6849">
                  <c:v>#N/A</c:v>
                </c:pt>
                <c:pt idx="6850">
                  <c:v>#N/A</c:v>
                </c:pt>
                <c:pt idx="6851">
                  <c:v>#N/A</c:v>
                </c:pt>
                <c:pt idx="6852">
                  <c:v>#N/A</c:v>
                </c:pt>
                <c:pt idx="6853">
                  <c:v>#N/A</c:v>
                </c:pt>
                <c:pt idx="6854">
                  <c:v>#N/A</c:v>
                </c:pt>
                <c:pt idx="6855">
                  <c:v>#N/A</c:v>
                </c:pt>
                <c:pt idx="6856">
                  <c:v>#N/A</c:v>
                </c:pt>
                <c:pt idx="6857">
                  <c:v>#N/A</c:v>
                </c:pt>
                <c:pt idx="6858">
                  <c:v>#N/A</c:v>
                </c:pt>
                <c:pt idx="6859">
                  <c:v>#N/A</c:v>
                </c:pt>
                <c:pt idx="6860">
                  <c:v>#N/A</c:v>
                </c:pt>
                <c:pt idx="6861">
                  <c:v>#N/A</c:v>
                </c:pt>
                <c:pt idx="6862">
                  <c:v>#N/A</c:v>
                </c:pt>
                <c:pt idx="6863">
                  <c:v>#N/A</c:v>
                </c:pt>
                <c:pt idx="6864">
                  <c:v>#N/A</c:v>
                </c:pt>
                <c:pt idx="6865">
                  <c:v>#N/A</c:v>
                </c:pt>
                <c:pt idx="6866">
                  <c:v>#N/A</c:v>
                </c:pt>
                <c:pt idx="6867">
                  <c:v>#N/A</c:v>
                </c:pt>
                <c:pt idx="6868">
                  <c:v>#N/A</c:v>
                </c:pt>
                <c:pt idx="6869">
                  <c:v>#N/A</c:v>
                </c:pt>
                <c:pt idx="6870">
                  <c:v>#N/A</c:v>
                </c:pt>
                <c:pt idx="6871">
                  <c:v>#N/A</c:v>
                </c:pt>
                <c:pt idx="6872">
                  <c:v>#N/A</c:v>
                </c:pt>
                <c:pt idx="6873">
                  <c:v>#N/A</c:v>
                </c:pt>
                <c:pt idx="6874">
                  <c:v>#N/A</c:v>
                </c:pt>
                <c:pt idx="6875">
                  <c:v>#N/A</c:v>
                </c:pt>
                <c:pt idx="6876">
                  <c:v>#N/A</c:v>
                </c:pt>
                <c:pt idx="6877">
                  <c:v>#N/A</c:v>
                </c:pt>
                <c:pt idx="6878">
                  <c:v>#N/A</c:v>
                </c:pt>
                <c:pt idx="6879">
                  <c:v>#N/A</c:v>
                </c:pt>
                <c:pt idx="6880">
                  <c:v>#N/A</c:v>
                </c:pt>
                <c:pt idx="6881">
                  <c:v>#N/A</c:v>
                </c:pt>
                <c:pt idx="6882">
                  <c:v>#N/A</c:v>
                </c:pt>
                <c:pt idx="6883">
                  <c:v>#N/A</c:v>
                </c:pt>
                <c:pt idx="6884">
                  <c:v>#N/A</c:v>
                </c:pt>
                <c:pt idx="6885">
                  <c:v>#N/A</c:v>
                </c:pt>
                <c:pt idx="6886">
                  <c:v>#N/A</c:v>
                </c:pt>
                <c:pt idx="6887">
                  <c:v>#N/A</c:v>
                </c:pt>
                <c:pt idx="6888">
                  <c:v>#N/A</c:v>
                </c:pt>
                <c:pt idx="6889">
                  <c:v>#N/A</c:v>
                </c:pt>
                <c:pt idx="6890">
                  <c:v>#N/A</c:v>
                </c:pt>
                <c:pt idx="6891">
                  <c:v>#N/A</c:v>
                </c:pt>
                <c:pt idx="6892">
                  <c:v>#N/A</c:v>
                </c:pt>
                <c:pt idx="6893">
                  <c:v>#N/A</c:v>
                </c:pt>
                <c:pt idx="6894">
                  <c:v>#N/A</c:v>
                </c:pt>
                <c:pt idx="6895">
                  <c:v>#N/A</c:v>
                </c:pt>
                <c:pt idx="6896">
                  <c:v>#N/A</c:v>
                </c:pt>
                <c:pt idx="6897">
                  <c:v>#N/A</c:v>
                </c:pt>
                <c:pt idx="6898">
                  <c:v>#N/A</c:v>
                </c:pt>
                <c:pt idx="6899">
                  <c:v>#N/A</c:v>
                </c:pt>
                <c:pt idx="6900">
                  <c:v>#N/A</c:v>
                </c:pt>
                <c:pt idx="6901">
                  <c:v>#N/A</c:v>
                </c:pt>
                <c:pt idx="6902">
                  <c:v>#N/A</c:v>
                </c:pt>
                <c:pt idx="6903">
                  <c:v>#N/A</c:v>
                </c:pt>
                <c:pt idx="6904">
                  <c:v>#N/A</c:v>
                </c:pt>
                <c:pt idx="6905">
                  <c:v>#N/A</c:v>
                </c:pt>
                <c:pt idx="6906">
                  <c:v>#N/A</c:v>
                </c:pt>
                <c:pt idx="6907">
                  <c:v>#N/A</c:v>
                </c:pt>
                <c:pt idx="6908">
                  <c:v>#N/A</c:v>
                </c:pt>
                <c:pt idx="6909">
                  <c:v>#N/A</c:v>
                </c:pt>
                <c:pt idx="6910">
                  <c:v>#N/A</c:v>
                </c:pt>
                <c:pt idx="6911">
                  <c:v>#N/A</c:v>
                </c:pt>
                <c:pt idx="6912">
                  <c:v>#N/A</c:v>
                </c:pt>
                <c:pt idx="6913">
                  <c:v>#N/A</c:v>
                </c:pt>
                <c:pt idx="6914">
                  <c:v>#N/A</c:v>
                </c:pt>
                <c:pt idx="6915">
                  <c:v>#N/A</c:v>
                </c:pt>
                <c:pt idx="6916">
                  <c:v>#N/A</c:v>
                </c:pt>
                <c:pt idx="6917">
                  <c:v>#N/A</c:v>
                </c:pt>
                <c:pt idx="6918">
                  <c:v>#N/A</c:v>
                </c:pt>
                <c:pt idx="6919">
                  <c:v>#N/A</c:v>
                </c:pt>
                <c:pt idx="6920">
                  <c:v>#N/A</c:v>
                </c:pt>
                <c:pt idx="6921">
                  <c:v>#N/A</c:v>
                </c:pt>
                <c:pt idx="6922">
                  <c:v>#N/A</c:v>
                </c:pt>
                <c:pt idx="6923">
                  <c:v>#N/A</c:v>
                </c:pt>
                <c:pt idx="6924">
                  <c:v>#N/A</c:v>
                </c:pt>
                <c:pt idx="6925">
                  <c:v>#N/A</c:v>
                </c:pt>
                <c:pt idx="6926">
                  <c:v>#N/A</c:v>
                </c:pt>
                <c:pt idx="6927">
                  <c:v>#N/A</c:v>
                </c:pt>
                <c:pt idx="6928">
                  <c:v>#N/A</c:v>
                </c:pt>
                <c:pt idx="6929">
                  <c:v>#N/A</c:v>
                </c:pt>
                <c:pt idx="6930">
                  <c:v>#N/A</c:v>
                </c:pt>
                <c:pt idx="6931">
                  <c:v>#N/A</c:v>
                </c:pt>
                <c:pt idx="6932">
                  <c:v>#N/A</c:v>
                </c:pt>
                <c:pt idx="6933">
                  <c:v>#N/A</c:v>
                </c:pt>
                <c:pt idx="6934">
                  <c:v>#N/A</c:v>
                </c:pt>
                <c:pt idx="6935">
                  <c:v>#N/A</c:v>
                </c:pt>
                <c:pt idx="6936">
                  <c:v>#N/A</c:v>
                </c:pt>
                <c:pt idx="6937">
                  <c:v>#N/A</c:v>
                </c:pt>
                <c:pt idx="6938">
                  <c:v>#N/A</c:v>
                </c:pt>
                <c:pt idx="6939">
                  <c:v>#N/A</c:v>
                </c:pt>
                <c:pt idx="6940">
                  <c:v>#N/A</c:v>
                </c:pt>
                <c:pt idx="6941">
                  <c:v>#N/A</c:v>
                </c:pt>
                <c:pt idx="6942">
                  <c:v>#N/A</c:v>
                </c:pt>
                <c:pt idx="6943">
                  <c:v>#N/A</c:v>
                </c:pt>
                <c:pt idx="6944">
                  <c:v>#N/A</c:v>
                </c:pt>
                <c:pt idx="6945">
                  <c:v>#N/A</c:v>
                </c:pt>
                <c:pt idx="6946">
                  <c:v>#N/A</c:v>
                </c:pt>
                <c:pt idx="6947">
                  <c:v>#N/A</c:v>
                </c:pt>
                <c:pt idx="6948">
                  <c:v>#N/A</c:v>
                </c:pt>
                <c:pt idx="6949">
                  <c:v>#N/A</c:v>
                </c:pt>
                <c:pt idx="6950">
                  <c:v>#N/A</c:v>
                </c:pt>
                <c:pt idx="6951">
                  <c:v>#N/A</c:v>
                </c:pt>
                <c:pt idx="6952">
                  <c:v>#N/A</c:v>
                </c:pt>
                <c:pt idx="6953">
                  <c:v>#N/A</c:v>
                </c:pt>
                <c:pt idx="6954">
                  <c:v>#N/A</c:v>
                </c:pt>
                <c:pt idx="6955">
                  <c:v>#N/A</c:v>
                </c:pt>
                <c:pt idx="6956">
                  <c:v>#N/A</c:v>
                </c:pt>
                <c:pt idx="6957">
                  <c:v>#N/A</c:v>
                </c:pt>
                <c:pt idx="6958">
                  <c:v>#N/A</c:v>
                </c:pt>
                <c:pt idx="6959">
                  <c:v>#N/A</c:v>
                </c:pt>
                <c:pt idx="6960">
                  <c:v>#N/A</c:v>
                </c:pt>
                <c:pt idx="6961">
                  <c:v>#N/A</c:v>
                </c:pt>
                <c:pt idx="6962">
                  <c:v>#N/A</c:v>
                </c:pt>
                <c:pt idx="6963">
                  <c:v>#N/A</c:v>
                </c:pt>
                <c:pt idx="6964">
                  <c:v>#N/A</c:v>
                </c:pt>
                <c:pt idx="6965">
                  <c:v>#N/A</c:v>
                </c:pt>
                <c:pt idx="6966">
                  <c:v>#N/A</c:v>
                </c:pt>
                <c:pt idx="6967">
                  <c:v>#N/A</c:v>
                </c:pt>
                <c:pt idx="6968">
                  <c:v>#N/A</c:v>
                </c:pt>
                <c:pt idx="6969">
                  <c:v>#N/A</c:v>
                </c:pt>
                <c:pt idx="6970">
                  <c:v>#N/A</c:v>
                </c:pt>
                <c:pt idx="6971">
                  <c:v>#N/A</c:v>
                </c:pt>
                <c:pt idx="6972">
                  <c:v>#N/A</c:v>
                </c:pt>
                <c:pt idx="6973">
                  <c:v>#N/A</c:v>
                </c:pt>
                <c:pt idx="6974">
                  <c:v>#N/A</c:v>
                </c:pt>
                <c:pt idx="6975">
                  <c:v>#N/A</c:v>
                </c:pt>
                <c:pt idx="6976">
                  <c:v>#N/A</c:v>
                </c:pt>
                <c:pt idx="6977">
                  <c:v>#N/A</c:v>
                </c:pt>
                <c:pt idx="6978">
                  <c:v>#N/A</c:v>
                </c:pt>
                <c:pt idx="6979">
                  <c:v>#N/A</c:v>
                </c:pt>
                <c:pt idx="6980">
                  <c:v>#N/A</c:v>
                </c:pt>
                <c:pt idx="6981">
                  <c:v>#N/A</c:v>
                </c:pt>
                <c:pt idx="6982">
                  <c:v>#N/A</c:v>
                </c:pt>
                <c:pt idx="6983">
                  <c:v>#N/A</c:v>
                </c:pt>
                <c:pt idx="6984">
                  <c:v>#N/A</c:v>
                </c:pt>
                <c:pt idx="6985">
                  <c:v>#N/A</c:v>
                </c:pt>
                <c:pt idx="6986">
                  <c:v>#N/A</c:v>
                </c:pt>
                <c:pt idx="6987">
                  <c:v>#N/A</c:v>
                </c:pt>
                <c:pt idx="6988">
                  <c:v>#N/A</c:v>
                </c:pt>
                <c:pt idx="6989">
                  <c:v>#N/A</c:v>
                </c:pt>
                <c:pt idx="6990">
                  <c:v>#N/A</c:v>
                </c:pt>
                <c:pt idx="6991">
                  <c:v>#N/A</c:v>
                </c:pt>
                <c:pt idx="6992">
                  <c:v>#N/A</c:v>
                </c:pt>
                <c:pt idx="6993">
                  <c:v>#N/A</c:v>
                </c:pt>
                <c:pt idx="6994">
                  <c:v>#N/A</c:v>
                </c:pt>
                <c:pt idx="6995">
                  <c:v>#N/A</c:v>
                </c:pt>
                <c:pt idx="6996">
                  <c:v>#N/A</c:v>
                </c:pt>
                <c:pt idx="6997">
                  <c:v>#N/A</c:v>
                </c:pt>
                <c:pt idx="6998">
                  <c:v>#N/A</c:v>
                </c:pt>
                <c:pt idx="6999">
                  <c:v>#N/A</c:v>
                </c:pt>
                <c:pt idx="7000">
                  <c:v>#N/A</c:v>
                </c:pt>
                <c:pt idx="7001">
                  <c:v>#N/A</c:v>
                </c:pt>
                <c:pt idx="7002">
                  <c:v>#N/A</c:v>
                </c:pt>
                <c:pt idx="7003">
                  <c:v>#N/A</c:v>
                </c:pt>
                <c:pt idx="7004">
                  <c:v>#N/A</c:v>
                </c:pt>
                <c:pt idx="7005">
                  <c:v>#N/A</c:v>
                </c:pt>
                <c:pt idx="7006">
                  <c:v>#N/A</c:v>
                </c:pt>
                <c:pt idx="7007">
                  <c:v>#N/A</c:v>
                </c:pt>
                <c:pt idx="7008">
                  <c:v>#N/A</c:v>
                </c:pt>
                <c:pt idx="7009">
                  <c:v>#N/A</c:v>
                </c:pt>
                <c:pt idx="7010">
                  <c:v>#N/A</c:v>
                </c:pt>
                <c:pt idx="7011">
                  <c:v>#N/A</c:v>
                </c:pt>
                <c:pt idx="7012">
                  <c:v>#N/A</c:v>
                </c:pt>
                <c:pt idx="7013">
                  <c:v>#N/A</c:v>
                </c:pt>
                <c:pt idx="7014">
                  <c:v>#N/A</c:v>
                </c:pt>
                <c:pt idx="7015">
                  <c:v>#N/A</c:v>
                </c:pt>
                <c:pt idx="7016">
                  <c:v>#N/A</c:v>
                </c:pt>
                <c:pt idx="7017">
                  <c:v>#N/A</c:v>
                </c:pt>
                <c:pt idx="7018">
                  <c:v>#N/A</c:v>
                </c:pt>
                <c:pt idx="7019">
                  <c:v>#N/A</c:v>
                </c:pt>
                <c:pt idx="7020">
                  <c:v>#N/A</c:v>
                </c:pt>
                <c:pt idx="7021">
                  <c:v>#N/A</c:v>
                </c:pt>
                <c:pt idx="7022">
                  <c:v>#N/A</c:v>
                </c:pt>
                <c:pt idx="7023">
                  <c:v>#N/A</c:v>
                </c:pt>
                <c:pt idx="7024">
                  <c:v>#N/A</c:v>
                </c:pt>
                <c:pt idx="7025">
                  <c:v>#N/A</c:v>
                </c:pt>
                <c:pt idx="7026">
                  <c:v>#N/A</c:v>
                </c:pt>
                <c:pt idx="7027">
                  <c:v>#N/A</c:v>
                </c:pt>
                <c:pt idx="7028">
                  <c:v>#N/A</c:v>
                </c:pt>
                <c:pt idx="7029">
                  <c:v>#N/A</c:v>
                </c:pt>
                <c:pt idx="7030">
                  <c:v>#N/A</c:v>
                </c:pt>
                <c:pt idx="7031">
                  <c:v>#N/A</c:v>
                </c:pt>
                <c:pt idx="7032">
                  <c:v>#N/A</c:v>
                </c:pt>
                <c:pt idx="7033">
                  <c:v>#N/A</c:v>
                </c:pt>
                <c:pt idx="7034">
                  <c:v>#N/A</c:v>
                </c:pt>
                <c:pt idx="7035">
                  <c:v>#N/A</c:v>
                </c:pt>
                <c:pt idx="7036">
                  <c:v>#N/A</c:v>
                </c:pt>
                <c:pt idx="7037">
                  <c:v>#N/A</c:v>
                </c:pt>
                <c:pt idx="7038">
                  <c:v>#N/A</c:v>
                </c:pt>
                <c:pt idx="7039">
                  <c:v>#N/A</c:v>
                </c:pt>
                <c:pt idx="7040">
                  <c:v>#N/A</c:v>
                </c:pt>
                <c:pt idx="7041">
                  <c:v>#N/A</c:v>
                </c:pt>
                <c:pt idx="7042">
                  <c:v>#N/A</c:v>
                </c:pt>
                <c:pt idx="7043">
                  <c:v>#N/A</c:v>
                </c:pt>
                <c:pt idx="7044">
                  <c:v>#N/A</c:v>
                </c:pt>
                <c:pt idx="7045">
                  <c:v>#N/A</c:v>
                </c:pt>
                <c:pt idx="7046">
                  <c:v>#N/A</c:v>
                </c:pt>
                <c:pt idx="7047">
                  <c:v>#N/A</c:v>
                </c:pt>
                <c:pt idx="7048">
                  <c:v>#N/A</c:v>
                </c:pt>
                <c:pt idx="7049">
                  <c:v>#N/A</c:v>
                </c:pt>
                <c:pt idx="7050">
                  <c:v>#N/A</c:v>
                </c:pt>
                <c:pt idx="7051">
                  <c:v>#N/A</c:v>
                </c:pt>
                <c:pt idx="7052">
                  <c:v>#N/A</c:v>
                </c:pt>
                <c:pt idx="7053">
                  <c:v>#N/A</c:v>
                </c:pt>
                <c:pt idx="7054">
                  <c:v>#N/A</c:v>
                </c:pt>
                <c:pt idx="7055">
                  <c:v>#N/A</c:v>
                </c:pt>
                <c:pt idx="7056">
                  <c:v>#N/A</c:v>
                </c:pt>
                <c:pt idx="7057">
                  <c:v>#N/A</c:v>
                </c:pt>
                <c:pt idx="7058">
                  <c:v>#N/A</c:v>
                </c:pt>
                <c:pt idx="7059">
                  <c:v>#N/A</c:v>
                </c:pt>
                <c:pt idx="7060">
                  <c:v>#N/A</c:v>
                </c:pt>
                <c:pt idx="7061">
                  <c:v>#N/A</c:v>
                </c:pt>
                <c:pt idx="7062">
                  <c:v>#N/A</c:v>
                </c:pt>
                <c:pt idx="7063">
                  <c:v>#N/A</c:v>
                </c:pt>
                <c:pt idx="7064">
                  <c:v>#N/A</c:v>
                </c:pt>
                <c:pt idx="7065">
                  <c:v>#N/A</c:v>
                </c:pt>
                <c:pt idx="7066">
                  <c:v>#N/A</c:v>
                </c:pt>
                <c:pt idx="7067">
                  <c:v>#N/A</c:v>
                </c:pt>
                <c:pt idx="7068">
                  <c:v>#N/A</c:v>
                </c:pt>
                <c:pt idx="7069">
                  <c:v>#N/A</c:v>
                </c:pt>
                <c:pt idx="7070">
                  <c:v>#N/A</c:v>
                </c:pt>
                <c:pt idx="7071">
                  <c:v>#N/A</c:v>
                </c:pt>
                <c:pt idx="7072">
                  <c:v>#N/A</c:v>
                </c:pt>
                <c:pt idx="7073">
                  <c:v>#N/A</c:v>
                </c:pt>
                <c:pt idx="7074">
                  <c:v>#N/A</c:v>
                </c:pt>
                <c:pt idx="7075">
                  <c:v>#N/A</c:v>
                </c:pt>
                <c:pt idx="7076">
                  <c:v>#N/A</c:v>
                </c:pt>
                <c:pt idx="7077">
                  <c:v>#N/A</c:v>
                </c:pt>
                <c:pt idx="7078">
                  <c:v>#N/A</c:v>
                </c:pt>
                <c:pt idx="7079">
                  <c:v>#N/A</c:v>
                </c:pt>
                <c:pt idx="7080">
                  <c:v>#N/A</c:v>
                </c:pt>
                <c:pt idx="7081">
                  <c:v>#N/A</c:v>
                </c:pt>
                <c:pt idx="7082">
                  <c:v>#N/A</c:v>
                </c:pt>
                <c:pt idx="7083">
                  <c:v>#N/A</c:v>
                </c:pt>
                <c:pt idx="7084">
                  <c:v>#N/A</c:v>
                </c:pt>
                <c:pt idx="7085">
                  <c:v>#N/A</c:v>
                </c:pt>
                <c:pt idx="7086">
                  <c:v>#N/A</c:v>
                </c:pt>
                <c:pt idx="7087">
                  <c:v>#N/A</c:v>
                </c:pt>
                <c:pt idx="7088">
                  <c:v>#N/A</c:v>
                </c:pt>
                <c:pt idx="7089">
                  <c:v>#N/A</c:v>
                </c:pt>
                <c:pt idx="7090">
                  <c:v>#N/A</c:v>
                </c:pt>
                <c:pt idx="7091">
                  <c:v>#N/A</c:v>
                </c:pt>
                <c:pt idx="7092">
                  <c:v>#N/A</c:v>
                </c:pt>
                <c:pt idx="7093">
                  <c:v>#N/A</c:v>
                </c:pt>
                <c:pt idx="7094">
                  <c:v>#N/A</c:v>
                </c:pt>
                <c:pt idx="7095">
                  <c:v>#N/A</c:v>
                </c:pt>
                <c:pt idx="7096">
                  <c:v>#N/A</c:v>
                </c:pt>
                <c:pt idx="7097">
                  <c:v>#N/A</c:v>
                </c:pt>
                <c:pt idx="7098">
                  <c:v>#N/A</c:v>
                </c:pt>
                <c:pt idx="7099">
                  <c:v>#N/A</c:v>
                </c:pt>
                <c:pt idx="7100">
                  <c:v>#N/A</c:v>
                </c:pt>
                <c:pt idx="7101">
                  <c:v>#N/A</c:v>
                </c:pt>
                <c:pt idx="7102">
                  <c:v>#N/A</c:v>
                </c:pt>
                <c:pt idx="7103">
                  <c:v>#N/A</c:v>
                </c:pt>
                <c:pt idx="7104">
                  <c:v>#N/A</c:v>
                </c:pt>
                <c:pt idx="7105">
                  <c:v>#N/A</c:v>
                </c:pt>
                <c:pt idx="7106">
                  <c:v>#N/A</c:v>
                </c:pt>
                <c:pt idx="7107">
                  <c:v>#N/A</c:v>
                </c:pt>
                <c:pt idx="7108">
                  <c:v>#N/A</c:v>
                </c:pt>
                <c:pt idx="7109">
                  <c:v>#N/A</c:v>
                </c:pt>
                <c:pt idx="7110">
                  <c:v>#N/A</c:v>
                </c:pt>
                <c:pt idx="7111">
                  <c:v>#N/A</c:v>
                </c:pt>
                <c:pt idx="7112">
                  <c:v>#N/A</c:v>
                </c:pt>
                <c:pt idx="7113">
                  <c:v>#N/A</c:v>
                </c:pt>
                <c:pt idx="7114">
                  <c:v>#N/A</c:v>
                </c:pt>
                <c:pt idx="7115">
                  <c:v>#N/A</c:v>
                </c:pt>
                <c:pt idx="7116">
                  <c:v>#N/A</c:v>
                </c:pt>
                <c:pt idx="7117">
                  <c:v>#N/A</c:v>
                </c:pt>
                <c:pt idx="7118">
                  <c:v>#N/A</c:v>
                </c:pt>
                <c:pt idx="7119">
                  <c:v>#N/A</c:v>
                </c:pt>
                <c:pt idx="7120">
                  <c:v>#N/A</c:v>
                </c:pt>
                <c:pt idx="7121">
                  <c:v>#N/A</c:v>
                </c:pt>
                <c:pt idx="7122">
                  <c:v>#N/A</c:v>
                </c:pt>
                <c:pt idx="7123">
                  <c:v>#N/A</c:v>
                </c:pt>
                <c:pt idx="7124">
                  <c:v>#N/A</c:v>
                </c:pt>
                <c:pt idx="7125">
                  <c:v>#N/A</c:v>
                </c:pt>
                <c:pt idx="7126">
                  <c:v>#N/A</c:v>
                </c:pt>
                <c:pt idx="7127">
                  <c:v>#N/A</c:v>
                </c:pt>
                <c:pt idx="7128">
                  <c:v>#N/A</c:v>
                </c:pt>
                <c:pt idx="7129">
                  <c:v>#N/A</c:v>
                </c:pt>
                <c:pt idx="7130">
                  <c:v>#N/A</c:v>
                </c:pt>
                <c:pt idx="7131">
                  <c:v>#N/A</c:v>
                </c:pt>
                <c:pt idx="7132">
                  <c:v>#N/A</c:v>
                </c:pt>
                <c:pt idx="7133">
                  <c:v>#N/A</c:v>
                </c:pt>
                <c:pt idx="7134">
                  <c:v>#N/A</c:v>
                </c:pt>
                <c:pt idx="7135">
                  <c:v>#N/A</c:v>
                </c:pt>
                <c:pt idx="7136">
                  <c:v>#N/A</c:v>
                </c:pt>
                <c:pt idx="7137">
                  <c:v>#N/A</c:v>
                </c:pt>
                <c:pt idx="7138">
                  <c:v>#N/A</c:v>
                </c:pt>
                <c:pt idx="7139">
                  <c:v>#N/A</c:v>
                </c:pt>
                <c:pt idx="7140">
                  <c:v>#N/A</c:v>
                </c:pt>
                <c:pt idx="7141">
                  <c:v>#N/A</c:v>
                </c:pt>
                <c:pt idx="7142">
                  <c:v>#N/A</c:v>
                </c:pt>
                <c:pt idx="7143">
                  <c:v>#N/A</c:v>
                </c:pt>
                <c:pt idx="7144">
                  <c:v>#N/A</c:v>
                </c:pt>
                <c:pt idx="7145">
                  <c:v>#N/A</c:v>
                </c:pt>
                <c:pt idx="7146">
                  <c:v>#N/A</c:v>
                </c:pt>
                <c:pt idx="7147">
                  <c:v>#N/A</c:v>
                </c:pt>
                <c:pt idx="7148">
                  <c:v>#N/A</c:v>
                </c:pt>
                <c:pt idx="7149">
                  <c:v>#N/A</c:v>
                </c:pt>
                <c:pt idx="7150">
                  <c:v>#N/A</c:v>
                </c:pt>
                <c:pt idx="7151">
                  <c:v>#N/A</c:v>
                </c:pt>
                <c:pt idx="7152">
                  <c:v>#N/A</c:v>
                </c:pt>
                <c:pt idx="7153">
                  <c:v>#N/A</c:v>
                </c:pt>
                <c:pt idx="7154">
                  <c:v>#N/A</c:v>
                </c:pt>
                <c:pt idx="7155">
                  <c:v>#N/A</c:v>
                </c:pt>
                <c:pt idx="7156">
                  <c:v>#N/A</c:v>
                </c:pt>
                <c:pt idx="7157">
                  <c:v>#N/A</c:v>
                </c:pt>
                <c:pt idx="7158">
                  <c:v>#N/A</c:v>
                </c:pt>
                <c:pt idx="7159">
                  <c:v>#N/A</c:v>
                </c:pt>
                <c:pt idx="7160">
                  <c:v>#N/A</c:v>
                </c:pt>
                <c:pt idx="7161">
                  <c:v>#N/A</c:v>
                </c:pt>
                <c:pt idx="7162">
                  <c:v>#N/A</c:v>
                </c:pt>
                <c:pt idx="7163">
                  <c:v>#N/A</c:v>
                </c:pt>
                <c:pt idx="7164">
                  <c:v>#N/A</c:v>
                </c:pt>
                <c:pt idx="7165">
                  <c:v>#N/A</c:v>
                </c:pt>
                <c:pt idx="7166">
                  <c:v>#N/A</c:v>
                </c:pt>
                <c:pt idx="7167">
                  <c:v>#N/A</c:v>
                </c:pt>
                <c:pt idx="7168">
                  <c:v>#N/A</c:v>
                </c:pt>
                <c:pt idx="7169">
                  <c:v>#N/A</c:v>
                </c:pt>
                <c:pt idx="7170">
                  <c:v>#N/A</c:v>
                </c:pt>
                <c:pt idx="7171">
                  <c:v>#N/A</c:v>
                </c:pt>
                <c:pt idx="7172">
                  <c:v>#N/A</c:v>
                </c:pt>
                <c:pt idx="7173">
                  <c:v>#N/A</c:v>
                </c:pt>
                <c:pt idx="7174">
                  <c:v>#N/A</c:v>
                </c:pt>
                <c:pt idx="7175">
                  <c:v>#N/A</c:v>
                </c:pt>
                <c:pt idx="7176">
                  <c:v>#N/A</c:v>
                </c:pt>
                <c:pt idx="7177">
                  <c:v>#N/A</c:v>
                </c:pt>
                <c:pt idx="7178">
                  <c:v>#N/A</c:v>
                </c:pt>
                <c:pt idx="7179">
                  <c:v>#N/A</c:v>
                </c:pt>
                <c:pt idx="7180">
                  <c:v>#N/A</c:v>
                </c:pt>
                <c:pt idx="7181">
                  <c:v>#N/A</c:v>
                </c:pt>
                <c:pt idx="7182">
                  <c:v>#N/A</c:v>
                </c:pt>
                <c:pt idx="7183">
                  <c:v>#N/A</c:v>
                </c:pt>
                <c:pt idx="7184">
                  <c:v>#N/A</c:v>
                </c:pt>
                <c:pt idx="7185">
                  <c:v>#N/A</c:v>
                </c:pt>
                <c:pt idx="7186">
                  <c:v>#N/A</c:v>
                </c:pt>
                <c:pt idx="7187">
                  <c:v>#N/A</c:v>
                </c:pt>
                <c:pt idx="7188">
                  <c:v>#N/A</c:v>
                </c:pt>
                <c:pt idx="7189">
                  <c:v>#N/A</c:v>
                </c:pt>
                <c:pt idx="7190">
                  <c:v>#N/A</c:v>
                </c:pt>
                <c:pt idx="7191">
                  <c:v>#N/A</c:v>
                </c:pt>
                <c:pt idx="7192">
                  <c:v>#N/A</c:v>
                </c:pt>
                <c:pt idx="7193">
                  <c:v>#N/A</c:v>
                </c:pt>
                <c:pt idx="7194">
                  <c:v>#N/A</c:v>
                </c:pt>
                <c:pt idx="7195">
                  <c:v>#N/A</c:v>
                </c:pt>
                <c:pt idx="7196">
                  <c:v>#N/A</c:v>
                </c:pt>
                <c:pt idx="7197">
                  <c:v>#N/A</c:v>
                </c:pt>
                <c:pt idx="7198">
                  <c:v>#N/A</c:v>
                </c:pt>
                <c:pt idx="7199">
                  <c:v>#N/A</c:v>
                </c:pt>
                <c:pt idx="7200">
                  <c:v>#N/A</c:v>
                </c:pt>
                <c:pt idx="7201">
                  <c:v>#N/A</c:v>
                </c:pt>
                <c:pt idx="7202">
                  <c:v>#N/A</c:v>
                </c:pt>
                <c:pt idx="7203">
                  <c:v>#N/A</c:v>
                </c:pt>
                <c:pt idx="7204">
                  <c:v>#N/A</c:v>
                </c:pt>
                <c:pt idx="7205">
                  <c:v>#N/A</c:v>
                </c:pt>
                <c:pt idx="7206">
                  <c:v>#N/A</c:v>
                </c:pt>
                <c:pt idx="7207">
                  <c:v>#N/A</c:v>
                </c:pt>
                <c:pt idx="7208">
                  <c:v>#N/A</c:v>
                </c:pt>
                <c:pt idx="7209">
                  <c:v>#N/A</c:v>
                </c:pt>
                <c:pt idx="7210">
                  <c:v>#N/A</c:v>
                </c:pt>
                <c:pt idx="7211">
                  <c:v>#N/A</c:v>
                </c:pt>
                <c:pt idx="7212">
                  <c:v>#N/A</c:v>
                </c:pt>
                <c:pt idx="7213">
                  <c:v>#N/A</c:v>
                </c:pt>
                <c:pt idx="7214">
                  <c:v>#N/A</c:v>
                </c:pt>
                <c:pt idx="7215">
                  <c:v>#N/A</c:v>
                </c:pt>
                <c:pt idx="7216">
                  <c:v>#N/A</c:v>
                </c:pt>
                <c:pt idx="7217">
                  <c:v>#N/A</c:v>
                </c:pt>
                <c:pt idx="7218">
                  <c:v>#N/A</c:v>
                </c:pt>
                <c:pt idx="7219">
                  <c:v>#N/A</c:v>
                </c:pt>
                <c:pt idx="7220">
                  <c:v>#N/A</c:v>
                </c:pt>
                <c:pt idx="7221">
                  <c:v>#N/A</c:v>
                </c:pt>
                <c:pt idx="7222">
                  <c:v>#N/A</c:v>
                </c:pt>
                <c:pt idx="7223">
                  <c:v>#N/A</c:v>
                </c:pt>
                <c:pt idx="7224">
                  <c:v>#N/A</c:v>
                </c:pt>
                <c:pt idx="7225">
                  <c:v>#N/A</c:v>
                </c:pt>
                <c:pt idx="7226">
                  <c:v>#N/A</c:v>
                </c:pt>
                <c:pt idx="7227">
                  <c:v>#N/A</c:v>
                </c:pt>
                <c:pt idx="7228">
                  <c:v>#N/A</c:v>
                </c:pt>
                <c:pt idx="7229">
                  <c:v>#N/A</c:v>
                </c:pt>
                <c:pt idx="7230">
                  <c:v>#N/A</c:v>
                </c:pt>
                <c:pt idx="7231">
                  <c:v>#N/A</c:v>
                </c:pt>
                <c:pt idx="7232">
                  <c:v>#N/A</c:v>
                </c:pt>
                <c:pt idx="7233">
                  <c:v>#N/A</c:v>
                </c:pt>
                <c:pt idx="7234">
                  <c:v>#N/A</c:v>
                </c:pt>
                <c:pt idx="7235">
                  <c:v>#N/A</c:v>
                </c:pt>
                <c:pt idx="7236">
                  <c:v>#N/A</c:v>
                </c:pt>
                <c:pt idx="7237">
                  <c:v>#N/A</c:v>
                </c:pt>
                <c:pt idx="7238">
                  <c:v>#N/A</c:v>
                </c:pt>
                <c:pt idx="7239">
                  <c:v>#N/A</c:v>
                </c:pt>
                <c:pt idx="7240">
                  <c:v>#N/A</c:v>
                </c:pt>
                <c:pt idx="7241">
                  <c:v>#N/A</c:v>
                </c:pt>
                <c:pt idx="7242">
                  <c:v>#N/A</c:v>
                </c:pt>
                <c:pt idx="7243">
                  <c:v>#N/A</c:v>
                </c:pt>
                <c:pt idx="7244">
                  <c:v>#N/A</c:v>
                </c:pt>
                <c:pt idx="7245">
                  <c:v>#N/A</c:v>
                </c:pt>
                <c:pt idx="7246">
                  <c:v>#N/A</c:v>
                </c:pt>
                <c:pt idx="7247">
                  <c:v>#N/A</c:v>
                </c:pt>
                <c:pt idx="7248">
                  <c:v>#N/A</c:v>
                </c:pt>
                <c:pt idx="7249">
                  <c:v>#N/A</c:v>
                </c:pt>
                <c:pt idx="7250">
                  <c:v>#N/A</c:v>
                </c:pt>
                <c:pt idx="7251">
                  <c:v>#N/A</c:v>
                </c:pt>
                <c:pt idx="7252">
                  <c:v>#N/A</c:v>
                </c:pt>
                <c:pt idx="7253">
                  <c:v>#N/A</c:v>
                </c:pt>
                <c:pt idx="7254">
                  <c:v>#N/A</c:v>
                </c:pt>
                <c:pt idx="7255">
                  <c:v>#N/A</c:v>
                </c:pt>
                <c:pt idx="7256">
                  <c:v>#N/A</c:v>
                </c:pt>
                <c:pt idx="7257">
                  <c:v>#N/A</c:v>
                </c:pt>
                <c:pt idx="7258">
                  <c:v>#N/A</c:v>
                </c:pt>
                <c:pt idx="7259">
                  <c:v>#N/A</c:v>
                </c:pt>
                <c:pt idx="7260">
                  <c:v>#N/A</c:v>
                </c:pt>
                <c:pt idx="7261">
                  <c:v>#N/A</c:v>
                </c:pt>
                <c:pt idx="7262">
                  <c:v>#N/A</c:v>
                </c:pt>
                <c:pt idx="7263">
                  <c:v>#N/A</c:v>
                </c:pt>
                <c:pt idx="7264">
                  <c:v>#N/A</c:v>
                </c:pt>
                <c:pt idx="7265">
                  <c:v>#N/A</c:v>
                </c:pt>
                <c:pt idx="7266">
                  <c:v>#N/A</c:v>
                </c:pt>
                <c:pt idx="7267">
                  <c:v>#N/A</c:v>
                </c:pt>
                <c:pt idx="7268">
                  <c:v>#N/A</c:v>
                </c:pt>
                <c:pt idx="7269">
                  <c:v>#N/A</c:v>
                </c:pt>
                <c:pt idx="7270">
                  <c:v>#N/A</c:v>
                </c:pt>
                <c:pt idx="7271">
                  <c:v>#N/A</c:v>
                </c:pt>
                <c:pt idx="7272">
                  <c:v>#N/A</c:v>
                </c:pt>
                <c:pt idx="7273">
                  <c:v>#N/A</c:v>
                </c:pt>
                <c:pt idx="7274">
                  <c:v>#N/A</c:v>
                </c:pt>
                <c:pt idx="7275">
                  <c:v>#N/A</c:v>
                </c:pt>
                <c:pt idx="7276">
                  <c:v>#N/A</c:v>
                </c:pt>
                <c:pt idx="7277">
                  <c:v>#N/A</c:v>
                </c:pt>
                <c:pt idx="7278">
                  <c:v>#N/A</c:v>
                </c:pt>
                <c:pt idx="7279">
                  <c:v>#N/A</c:v>
                </c:pt>
                <c:pt idx="7280">
                  <c:v>#N/A</c:v>
                </c:pt>
                <c:pt idx="7281">
                  <c:v>#N/A</c:v>
                </c:pt>
                <c:pt idx="7282">
                  <c:v>#N/A</c:v>
                </c:pt>
                <c:pt idx="7283">
                  <c:v>#N/A</c:v>
                </c:pt>
                <c:pt idx="7284">
                  <c:v>#N/A</c:v>
                </c:pt>
                <c:pt idx="7285">
                  <c:v>#N/A</c:v>
                </c:pt>
                <c:pt idx="7286">
                  <c:v>#N/A</c:v>
                </c:pt>
                <c:pt idx="7287">
                  <c:v>#N/A</c:v>
                </c:pt>
                <c:pt idx="7288">
                  <c:v>#N/A</c:v>
                </c:pt>
                <c:pt idx="7289">
                  <c:v>#N/A</c:v>
                </c:pt>
                <c:pt idx="7290">
                  <c:v>#N/A</c:v>
                </c:pt>
                <c:pt idx="7291">
                  <c:v>#N/A</c:v>
                </c:pt>
                <c:pt idx="7292">
                  <c:v>#N/A</c:v>
                </c:pt>
                <c:pt idx="7293">
                  <c:v>#N/A</c:v>
                </c:pt>
                <c:pt idx="7294">
                  <c:v>#N/A</c:v>
                </c:pt>
                <c:pt idx="7295">
                  <c:v>#N/A</c:v>
                </c:pt>
                <c:pt idx="7296">
                  <c:v>#N/A</c:v>
                </c:pt>
                <c:pt idx="7297">
                  <c:v>#N/A</c:v>
                </c:pt>
                <c:pt idx="7298">
                  <c:v>#N/A</c:v>
                </c:pt>
                <c:pt idx="7299">
                  <c:v>#N/A</c:v>
                </c:pt>
                <c:pt idx="7300">
                  <c:v>#N/A</c:v>
                </c:pt>
                <c:pt idx="7301">
                  <c:v>#N/A</c:v>
                </c:pt>
                <c:pt idx="7302">
                  <c:v>#N/A</c:v>
                </c:pt>
                <c:pt idx="7303">
                  <c:v>#N/A</c:v>
                </c:pt>
                <c:pt idx="7304">
                  <c:v>#N/A</c:v>
                </c:pt>
                <c:pt idx="7305">
                  <c:v>#N/A</c:v>
                </c:pt>
                <c:pt idx="7306">
                  <c:v>#N/A</c:v>
                </c:pt>
                <c:pt idx="7307">
                  <c:v>#N/A</c:v>
                </c:pt>
                <c:pt idx="7308">
                  <c:v>#N/A</c:v>
                </c:pt>
                <c:pt idx="7309">
                  <c:v>#N/A</c:v>
                </c:pt>
                <c:pt idx="7310">
                  <c:v>#N/A</c:v>
                </c:pt>
                <c:pt idx="7311">
                  <c:v>#N/A</c:v>
                </c:pt>
                <c:pt idx="7312">
                  <c:v>#N/A</c:v>
                </c:pt>
                <c:pt idx="7313">
                  <c:v>#N/A</c:v>
                </c:pt>
                <c:pt idx="7314">
                  <c:v>#N/A</c:v>
                </c:pt>
                <c:pt idx="7315">
                  <c:v>#N/A</c:v>
                </c:pt>
                <c:pt idx="7316">
                  <c:v>#N/A</c:v>
                </c:pt>
                <c:pt idx="7317">
                  <c:v>#N/A</c:v>
                </c:pt>
                <c:pt idx="7318">
                  <c:v>#N/A</c:v>
                </c:pt>
                <c:pt idx="7319">
                  <c:v>#N/A</c:v>
                </c:pt>
                <c:pt idx="7320">
                  <c:v>#N/A</c:v>
                </c:pt>
                <c:pt idx="7321">
                  <c:v>#N/A</c:v>
                </c:pt>
                <c:pt idx="7322">
                  <c:v>#N/A</c:v>
                </c:pt>
                <c:pt idx="7323">
                  <c:v>#N/A</c:v>
                </c:pt>
                <c:pt idx="7324">
                  <c:v>#N/A</c:v>
                </c:pt>
                <c:pt idx="7325">
                  <c:v>#N/A</c:v>
                </c:pt>
                <c:pt idx="7326">
                  <c:v>#N/A</c:v>
                </c:pt>
                <c:pt idx="7327">
                  <c:v>#N/A</c:v>
                </c:pt>
                <c:pt idx="7328">
                  <c:v>#N/A</c:v>
                </c:pt>
                <c:pt idx="7329">
                  <c:v>#N/A</c:v>
                </c:pt>
                <c:pt idx="7330">
                  <c:v>#N/A</c:v>
                </c:pt>
                <c:pt idx="7331">
                  <c:v>#N/A</c:v>
                </c:pt>
                <c:pt idx="7332">
                  <c:v>#N/A</c:v>
                </c:pt>
                <c:pt idx="7333">
                  <c:v>#N/A</c:v>
                </c:pt>
                <c:pt idx="7334">
                  <c:v>#N/A</c:v>
                </c:pt>
                <c:pt idx="7335">
                  <c:v>#N/A</c:v>
                </c:pt>
                <c:pt idx="7336">
                  <c:v>#N/A</c:v>
                </c:pt>
                <c:pt idx="7337">
                  <c:v>#N/A</c:v>
                </c:pt>
                <c:pt idx="7338">
                  <c:v>#N/A</c:v>
                </c:pt>
                <c:pt idx="7339">
                  <c:v>#N/A</c:v>
                </c:pt>
                <c:pt idx="7340">
                  <c:v>#N/A</c:v>
                </c:pt>
                <c:pt idx="7341">
                  <c:v>#N/A</c:v>
                </c:pt>
                <c:pt idx="7342">
                  <c:v>#N/A</c:v>
                </c:pt>
                <c:pt idx="7343">
                  <c:v>#N/A</c:v>
                </c:pt>
                <c:pt idx="7344">
                  <c:v>#N/A</c:v>
                </c:pt>
                <c:pt idx="7345">
                  <c:v>#N/A</c:v>
                </c:pt>
                <c:pt idx="7346">
                  <c:v>#N/A</c:v>
                </c:pt>
                <c:pt idx="7347">
                  <c:v>#N/A</c:v>
                </c:pt>
                <c:pt idx="7348">
                  <c:v>#N/A</c:v>
                </c:pt>
                <c:pt idx="7349">
                  <c:v>#N/A</c:v>
                </c:pt>
                <c:pt idx="7350">
                  <c:v>#N/A</c:v>
                </c:pt>
                <c:pt idx="7351">
                  <c:v>#N/A</c:v>
                </c:pt>
                <c:pt idx="7352">
                  <c:v>#N/A</c:v>
                </c:pt>
                <c:pt idx="7353">
                  <c:v>#N/A</c:v>
                </c:pt>
                <c:pt idx="7354">
                  <c:v>#N/A</c:v>
                </c:pt>
                <c:pt idx="7355">
                  <c:v>#N/A</c:v>
                </c:pt>
                <c:pt idx="7356">
                  <c:v>#N/A</c:v>
                </c:pt>
                <c:pt idx="7357">
                  <c:v>#N/A</c:v>
                </c:pt>
                <c:pt idx="7358">
                  <c:v>#N/A</c:v>
                </c:pt>
                <c:pt idx="7359">
                  <c:v>#N/A</c:v>
                </c:pt>
                <c:pt idx="7360">
                  <c:v>#N/A</c:v>
                </c:pt>
                <c:pt idx="7361">
                  <c:v>#N/A</c:v>
                </c:pt>
                <c:pt idx="7362">
                  <c:v>#N/A</c:v>
                </c:pt>
                <c:pt idx="7363">
                  <c:v>#N/A</c:v>
                </c:pt>
                <c:pt idx="7364">
                  <c:v>#N/A</c:v>
                </c:pt>
                <c:pt idx="7365">
                  <c:v>#N/A</c:v>
                </c:pt>
                <c:pt idx="7366">
                  <c:v>#N/A</c:v>
                </c:pt>
                <c:pt idx="7367">
                  <c:v>#N/A</c:v>
                </c:pt>
                <c:pt idx="7368">
                  <c:v>#N/A</c:v>
                </c:pt>
                <c:pt idx="7369">
                  <c:v>#N/A</c:v>
                </c:pt>
                <c:pt idx="7370">
                  <c:v>#N/A</c:v>
                </c:pt>
                <c:pt idx="7371">
                  <c:v>#N/A</c:v>
                </c:pt>
                <c:pt idx="7372">
                  <c:v>#N/A</c:v>
                </c:pt>
                <c:pt idx="7373">
                  <c:v>#N/A</c:v>
                </c:pt>
                <c:pt idx="7374">
                  <c:v>#N/A</c:v>
                </c:pt>
                <c:pt idx="7375">
                  <c:v>#N/A</c:v>
                </c:pt>
                <c:pt idx="7376">
                  <c:v>#N/A</c:v>
                </c:pt>
                <c:pt idx="7377">
                  <c:v>#N/A</c:v>
                </c:pt>
                <c:pt idx="7378">
                  <c:v>#N/A</c:v>
                </c:pt>
                <c:pt idx="7379">
                  <c:v>#N/A</c:v>
                </c:pt>
                <c:pt idx="7380">
                  <c:v>#N/A</c:v>
                </c:pt>
                <c:pt idx="7381">
                  <c:v>#N/A</c:v>
                </c:pt>
                <c:pt idx="7382">
                  <c:v>#N/A</c:v>
                </c:pt>
                <c:pt idx="7383">
                  <c:v>#N/A</c:v>
                </c:pt>
                <c:pt idx="7384">
                  <c:v>#N/A</c:v>
                </c:pt>
                <c:pt idx="7385">
                  <c:v>#N/A</c:v>
                </c:pt>
                <c:pt idx="7386">
                  <c:v>#N/A</c:v>
                </c:pt>
                <c:pt idx="7387">
                  <c:v>#N/A</c:v>
                </c:pt>
                <c:pt idx="7388">
                  <c:v>#N/A</c:v>
                </c:pt>
                <c:pt idx="7389">
                  <c:v>#N/A</c:v>
                </c:pt>
                <c:pt idx="7390">
                  <c:v>#N/A</c:v>
                </c:pt>
                <c:pt idx="7391">
                  <c:v>#N/A</c:v>
                </c:pt>
                <c:pt idx="7392">
                  <c:v>#N/A</c:v>
                </c:pt>
                <c:pt idx="7393">
                  <c:v>#N/A</c:v>
                </c:pt>
                <c:pt idx="7394">
                  <c:v>#N/A</c:v>
                </c:pt>
                <c:pt idx="7395">
                  <c:v>#N/A</c:v>
                </c:pt>
                <c:pt idx="7396">
                  <c:v>#N/A</c:v>
                </c:pt>
                <c:pt idx="7397">
                  <c:v>#N/A</c:v>
                </c:pt>
                <c:pt idx="7398">
                  <c:v>#N/A</c:v>
                </c:pt>
                <c:pt idx="7399">
                  <c:v>#N/A</c:v>
                </c:pt>
                <c:pt idx="7400">
                  <c:v>#N/A</c:v>
                </c:pt>
                <c:pt idx="7401">
                  <c:v>#N/A</c:v>
                </c:pt>
                <c:pt idx="7402">
                  <c:v>#N/A</c:v>
                </c:pt>
                <c:pt idx="7403">
                  <c:v>#N/A</c:v>
                </c:pt>
                <c:pt idx="7404">
                  <c:v>#N/A</c:v>
                </c:pt>
                <c:pt idx="7405">
                  <c:v>#N/A</c:v>
                </c:pt>
                <c:pt idx="7406">
                  <c:v>#N/A</c:v>
                </c:pt>
                <c:pt idx="7407">
                  <c:v>#N/A</c:v>
                </c:pt>
                <c:pt idx="7408">
                  <c:v>#N/A</c:v>
                </c:pt>
                <c:pt idx="7409">
                  <c:v>#N/A</c:v>
                </c:pt>
                <c:pt idx="7410">
                  <c:v>#N/A</c:v>
                </c:pt>
                <c:pt idx="7411">
                  <c:v>#N/A</c:v>
                </c:pt>
                <c:pt idx="7412">
                  <c:v>#N/A</c:v>
                </c:pt>
                <c:pt idx="7413">
                  <c:v>#N/A</c:v>
                </c:pt>
                <c:pt idx="7414">
                  <c:v>#N/A</c:v>
                </c:pt>
                <c:pt idx="7415">
                  <c:v>#N/A</c:v>
                </c:pt>
                <c:pt idx="7416">
                  <c:v>#N/A</c:v>
                </c:pt>
                <c:pt idx="7417">
                  <c:v>#N/A</c:v>
                </c:pt>
                <c:pt idx="7418">
                  <c:v>#N/A</c:v>
                </c:pt>
                <c:pt idx="7419">
                  <c:v>#N/A</c:v>
                </c:pt>
                <c:pt idx="7420">
                  <c:v>#N/A</c:v>
                </c:pt>
                <c:pt idx="7421">
                  <c:v>#N/A</c:v>
                </c:pt>
                <c:pt idx="7422">
                  <c:v>#N/A</c:v>
                </c:pt>
                <c:pt idx="7423">
                  <c:v>#N/A</c:v>
                </c:pt>
                <c:pt idx="7424">
                  <c:v>#N/A</c:v>
                </c:pt>
                <c:pt idx="7425">
                  <c:v>#N/A</c:v>
                </c:pt>
                <c:pt idx="7426">
                  <c:v>#N/A</c:v>
                </c:pt>
                <c:pt idx="7427">
                  <c:v>#N/A</c:v>
                </c:pt>
                <c:pt idx="7428">
                  <c:v>#N/A</c:v>
                </c:pt>
                <c:pt idx="7429">
                  <c:v>#N/A</c:v>
                </c:pt>
                <c:pt idx="7430">
                  <c:v>#N/A</c:v>
                </c:pt>
                <c:pt idx="7431">
                  <c:v>#N/A</c:v>
                </c:pt>
                <c:pt idx="7432">
                  <c:v>#N/A</c:v>
                </c:pt>
                <c:pt idx="7433">
                  <c:v>#N/A</c:v>
                </c:pt>
                <c:pt idx="7434">
                  <c:v>#N/A</c:v>
                </c:pt>
                <c:pt idx="7435">
                  <c:v>#N/A</c:v>
                </c:pt>
                <c:pt idx="7436">
                  <c:v>#N/A</c:v>
                </c:pt>
                <c:pt idx="7437">
                  <c:v>#N/A</c:v>
                </c:pt>
                <c:pt idx="7438">
                  <c:v>#N/A</c:v>
                </c:pt>
                <c:pt idx="7439">
                  <c:v>#N/A</c:v>
                </c:pt>
                <c:pt idx="7440">
                  <c:v>#N/A</c:v>
                </c:pt>
                <c:pt idx="7441">
                  <c:v>#N/A</c:v>
                </c:pt>
                <c:pt idx="7442">
                  <c:v>#N/A</c:v>
                </c:pt>
                <c:pt idx="7443">
                  <c:v>#N/A</c:v>
                </c:pt>
                <c:pt idx="7444">
                  <c:v>#N/A</c:v>
                </c:pt>
                <c:pt idx="7445">
                  <c:v>#N/A</c:v>
                </c:pt>
                <c:pt idx="7446">
                  <c:v>#N/A</c:v>
                </c:pt>
                <c:pt idx="7447">
                  <c:v>#N/A</c:v>
                </c:pt>
                <c:pt idx="7448">
                  <c:v>#N/A</c:v>
                </c:pt>
                <c:pt idx="7449">
                  <c:v>#N/A</c:v>
                </c:pt>
                <c:pt idx="7450">
                  <c:v>#N/A</c:v>
                </c:pt>
                <c:pt idx="7451">
                  <c:v>#N/A</c:v>
                </c:pt>
                <c:pt idx="7452">
                  <c:v>#N/A</c:v>
                </c:pt>
                <c:pt idx="7453">
                  <c:v>#N/A</c:v>
                </c:pt>
                <c:pt idx="7454">
                  <c:v>#N/A</c:v>
                </c:pt>
                <c:pt idx="7455">
                  <c:v>#N/A</c:v>
                </c:pt>
                <c:pt idx="7456">
                  <c:v>#N/A</c:v>
                </c:pt>
                <c:pt idx="7457">
                  <c:v>#N/A</c:v>
                </c:pt>
                <c:pt idx="7458">
                  <c:v>#N/A</c:v>
                </c:pt>
                <c:pt idx="7459">
                  <c:v>#N/A</c:v>
                </c:pt>
                <c:pt idx="7460">
                  <c:v>#N/A</c:v>
                </c:pt>
                <c:pt idx="7461">
                  <c:v>#N/A</c:v>
                </c:pt>
                <c:pt idx="7462">
                  <c:v>#N/A</c:v>
                </c:pt>
                <c:pt idx="7463">
                  <c:v>#N/A</c:v>
                </c:pt>
                <c:pt idx="7464">
                  <c:v>#N/A</c:v>
                </c:pt>
                <c:pt idx="7465">
                  <c:v>#N/A</c:v>
                </c:pt>
                <c:pt idx="7466">
                  <c:v>#N/A</c:v>
                </c:pt>
                <c:pt idx="7467">
                  <c:v>#N/A</c:v>
                </c:pt>
                <c:pt idx="7468">
                  <c:v>#N/A</c:v>
                </c:pt>
                <c:pt idx="7469">
                  <c:v>#N/A</c:v>
                </c:pt>
                <c:pt idx="7470">
                  <c:v>#N/A</c:v>
                </c:pt>
                <c:pt idx="7471">
                  <c:v>#N/A</c:v>
                </c:pt>
                <c:pt idx="7472">
                  <c:v>#N/A</c:v>
                </c:pt>
                <c:pt idx="7473">
                  <c:v>#N/A</c:v>
                </c:pt>
                <c:pt idx="7474">
                  <c:v>#N/A</c:v>
                </c:pt>
                <c:pt idx="7475">
                  <c:v>#N/A</c:v>
                </c:pt>
                <c:pt idx="7476">
                  <c:v>#N/A</c:v>
                </c:pt>
                <c:pt idx="7477">
                  <c:v>#N/A</c:v>
                </c:pt>
                <c:pt idx="7478">
                  <c:v>#N/A</c:v>
                </c:pt>
                <c:pt idx="7479">
                  <c:v>#N/A</c:v>
                </c:pt>
                <c:pt idx="7480">
                  <c:v>#N/A</c:v>
                </c:pt>
                <c:pt idx="7481">
                  <c:v>#N/A</c:v>
                </c:pt>
                <c:pt idx="7482">
                  <c:v>#N/A</c:v>
                </c:pt>
                <c:pt idx="7483">
                  <c:v>#N/A</c:v>
                </c:pt>
                <c:pt idx="7484">
                  <c:v>#N/A</c:v>
                </c:pt>
                <c:pt idx="7485">
                  <c:v>#N/A</c:v>
                </c:pt>
                <c:pt idx="7486">
                  <c:v>#N/A</c:v>
                </c:pt>
                <c:pt idx="7487">
                  <c:v>#N/A</c:v>
                </c:pt>
                <c:pt idx="7488">
                  <c:v>#N/A</c:v>
                </c:pt>
                <c:pt idx="7489">
                  <c:v>#N/A</c:v>
                </c:pt>
                <c:pt idx="7490">
                  <c:v>#N/A</c:v>
                </c:pt>
                <c:pt idx="7491">
                  <c:v>#N/A</c:v>
                </c:pt>
                <c:pt idx="7492">
                  <c:v>#N/A</c:v>
                </c:pt>
                <c:pt idx="7493">
                  <c:v>#N/A</c:v>
                </c:pt>
                <c:pt idx="7494">
                  <c:v>#N/A</c:v>
                </c:pt>
                <c:pt idx="7495">
                  <c:v>#N/A</c:v>
                </c:pt>
                <c:pt idx="7496">
                  <c:v>#N/A</c:v>
                </c:pt>
                <c:pt idx="7497">
                  <c:v>#N/A</c:v>
                </c:pt>
                <c:pt idx="7498">
                  <c:v>#N/A</c:v>
                </c:pt>
                <c:pt idx="7499">
                  <c:v>#N/A</c:v>
                </c:pt>
                <c:pt idx="7500">
                  <c:v>#N/A</c:v>
                </c:pt>
                <c:pt idx="7501">
                  <c:v>#N/A</c:v>
                </c:pt>
                <c:pt idx="7502">
                  <c:v>#N/A</c:v>
                </c:pt>
                <c:pt idx="7503">
                  <c:v>#N/A</c:v>
                </c:pt>
                <c:pt idx="7504">
                  <c:v>#N/A</c:v>
                </c:pt>
                <c:pt idx="7505">
                  <c:v>#N/A</c:v>
                </c:pt>
                <c:pt idx="7506">
                  <c:v>#N/A</c:v>
                </c:pt>
                <c:pt idx="7507">
                  <c:v>#N/A</c:v>
                </c:pt>
                <c:pt idx="7508">
                  <c:v>#N/A</c:v>
                </c:pt>
                <c:pt idx="7509">
                  <c:v>#N/A</c:v>
                </c:pt>
                <c:pt idx="7510">
                  <c:v>#N/A</c:v>
                </c:pt>
                <c:pt idx="7511">
                  <c:v>#N/A</c:v>
                </c:pt>
                <c:pt idx="7512">
                  <c:v>#N/A</c:v>
                </c:pt>
                <c:pt idx="7513">
                  <c:v>#N/A</c:v>
                </c:pt>
                <c:pt idx="7514">
                  <c:v>#N/A</c:v>
                </c:pt>
                <c:pt idx="7515">
                  <c:v>#N/A</c:v>
                </c:pt>
                <c:pt idx="7516">
                  <c:v>#N/A</c:v>
                </c:pt>
                <c:pt idx="7517">
                  <c:v>#N/A</c:v>
                </c:pt>
                <c:pt idx="7518">
                  <c:v>#N/A</c:v>
                </c:pt>
                <c:pt idx="7519">
                  <c:v>#N/A</c:v>
                </c:pt>
                <c:pt idx="7520">
                  <c:v>#N/A</c:v>
                </c:pt>
                <c:pt idx="7521">
                  <c:v>#N/A</c:v>
                </c:pt>
                <c:pt idx="7522">
                  <c:v>#N/A</c:v>
                </c:pt>
                <c:pt idx="7523">
                  <c:v>#N/A</c:v>
                </c:pt>
                <c:pt idx="7524">
                  <c:v>#N/A</c:v>
                </c:pt>
                <c:pt idx="7525">
                  <c:v>#N/A</c:v>
                </c:pt>
                <c:pt idx="7526">
                  <c:v>#N/A</c:v>
                </c:pt>
                <c:pt idx="7527">
                  <c:v>#N/A</c:v>
                </c:pt>
                <c:pt idx="7528">
                  <c:v>#N/A</c:v>
                </c:pt>
                <c:pt idx="7529">
                  <c:v>#N/A</c:v>
                </c:pt>
                <c:pt idx="7530">
                  <c:v>#N/A</c:v>
                </c:pt>
                <c:pt idx="7531">
                  <c:v>#N/A</c:v>
                </c:pt>
                <c:pt idx="7532">
                  <c:v>#N/A</c:v>
                </c:pt>
                <c:pt idx="7533">
                  <c:v>#N/A</c:v>
                </c:pt>
                <c:pt idx="7534">
                  <c:v>#N/A</c:v>
                </c:pt>
                <c:pt idx="7535">
                  <c:v>#N/A</c:v>
                </c:pt>
                <c:pt idx="7536">
                  <c:v>#N/A</c:v>
                </c:pt>
                <c:pt idx="7537">
                  <c:v>#N/A</c:v>
                </c:pt>
                <c:pt idx="7538">
                  <c:v>#N/A</c:v>
                </c:pt>
                <c:pt idx="7539">
                  <c:v>#N/A</c:v>
                </c:pt>
                <c:pt idx="7540">
                  <c:v>#N/A</c:v>
                </c:pt>
                <c:pt idx="7541">
                  <c:v>#N/A</c:v>
                </c:pt>
                <c:pt idx="7542">
                  <c:v>#N/A</c:v>
                </c:pt>
                <c:pt idx="7543">
                  <c:v>#N/A</c:v>
                </c:pt>
                <c:pt idx="7544">
                  <c:v>#N/A</c:v>
                </c:pt>
                <c:pt idx="7545">
                  <c:v>#N/A</c:v>
                </c:pt>
                <c:pt idx="7546">
                  <c:v>#N/A</c:v>
                </c:pt>
                <c:pt idx="7547">
                  <c:v>#N/A</c:v>
                </c:pt>
                <c:pt idx="7548">
                  <c:v>#N/A</c:v>
                </c:pt>
                <c:pt idx="7549">
                  <c:v>#N/A</c:v>
                </c:pt>
                <c:pt idx="7550">
                  <c:v>#N/A</c:v>
                </c:pt>
                <c:pt idx="7551">
                  <c:v>#N/A</c:v>
                </c:pt>
                <c:pt idx="7552">
                  <c:v>#N/A</c:v>
                </c:pt>
                <c:pt idx="7553">
                  <c:v>#N/A</c:v>
                </c:pt>
                <c:pt idx="7554">
                  <c:v>#N/A</c:v>
                </c:pt>
                <c:pt idx="7555">
                  <c:v>#N/A</c:v>
                </c:pt>
                <c:pt idx="7556">
                  <c:v>#N/A</c:v>
                </c:pt>
                <c:pt idx="7557">
                  <c:v>#N/A</c:v>
                </c:pt>
                <c:pt idx="7558">
                  <c:v>#N/A</c:v>
                </c:pt>
                <c:pt idx="7559">
                  <c:v>#N/A</c:v>
                </c:pt>
                <c:pt idx="7560">
                  <c:v>#N/A</c:v>
                </c:pt>
                <c:pt idx="7561">
                  <c:v>#N/A</c:v>
                </c:pt>
                <c:pt idx="7562">
                  <c:v>#N/A</c:v>
                </c:pt>
                <c:pt idx="7563">
                  <c:v>#N/A</c:v>
                </c:pt>
                <c:pt idx="7564">
                  <c:v>#N/A</c:v>
                </c:pt>
                <c:pt idx="7565">
                  <c:v>#N/A</c:v>
                </c:pt>
                <c:pt idx="7566">
                  <c:v>#N/A</c:v>
                </c:pt>
                <c:pt idx="7567">
                  <c:v>#N/A</c:v>
                </c:pt>
                <c:pt idx="7568">
                  <c:v>#N/A</c:v>
                </c:pt>
                <c:pt idx="7569">
                  <c:v>#N/A</c:v>
                </c:pt>
                <c:pt idx="7570">
                  <c:v>#N/A</c:v>
                </c:pt>
                <c:pt idx="7571">
                  <c:v>#N/A</c:v>
                </c:pt>
                <c:pt idx="7572">
                  <c:v>#N/A</c:v>
                </c:pt>
                <c:pt idx="7573">
                  <c:v>#N/A</c:v>
                </c:pt>
                <c:pt idx="7574">
                  <c:v>#N/A</c:v>
                </c:pt>
                <c:pt idx="7575">
                  <c:v>#N/A</c:v>
                </c:pt>
                <c:pt idx="7576">
                  <c:v>#N/A</c:v>
                </c:pt>
                <c:pt idx="7577">
                  <c:v>#N/A</c:v>
                </c:pt>
                <c:pt idx="7578">
                  <c:v>#N/A</c:v>
                </c:pt>
                <c:pt idx="7579">
                  <c:v>#N/A</c:v>
                </c:pt>
                <c:pt idx="7580">
                  <c:v>#N/A</c:v>
                </c:pt>
                <c:pt idx="7581">
                  <c:v>#N/A</c:v>
                </c:pt>
                <c:pt idx="7582">
                  <c:v>#N/A</c:v>
                </c:pt>
                <c:pt idx="7583">
                  <c:v>#N/A</c:v>
                </c:pt>
                <c:pt idx="7584">
                  <c:v>#N/A</c:v>
                </c:pt>
                <c:pt idx="7585">
                  <c:v>#N/A</c:v>
                </c:pt>
                <c:pt idx="7586">
                  <c:v>#N/A</c:v>
                </c:pt>
                <c:pt idx="7587">
                  <c:v>#N/A</c:v>
                </c:pt>
                <c:pt idx="7588">
                  <c:v>#N/A</c:v>
                </c:pt>
                <c:pt idx="7589">
                  <c:v>#N/A</c:v>
                </c:pt>
                <c:pt idx="7590">
                  <c:v>#N/A</c:v>
                </c:pt>
                <c:pt idx="7591">
                  <c:v>#N/A</c:v>
                </c:pt>
                <c:pt idx="7592">
                  <c:v>#N/A</c:v>
                </c:pt>
                <c:pt idx="7593">
                  <c:v>#N/A</c:v>
                </c:pt>
                <c:pt idx="7594">
                  <c:v>#N/A</c:v>
                </c:pt>
                <c:pt idx="7595">
                  <c:v>#N/A</c:v>
                </c:pt>
                <c:pt idx="7596">
                  <c:v>#N/A</c:v>
                </c:pt>
                <c:pt idx="7597">
                  <c:v>#N/A</c:v>
                </c:pt>
                <c:pt idx="7598">
                  <c:v>#N/A</c:v>
                </c:pt>
                <c:pt idx="7599">
                  <c:v>#N/A</c:v>
                </c:pt>
                <c:pt idx="7600">
                  <c:v>#N/A</c:v>
                </c:pt>
                <c:pt idx="7601">
                  <c:v>#N/A</c:v>
                </c:pt>
                <c:pt idx="7602">
                  <c:v>#N/A</c:v>
                </c:pt>
                <c:pt idx="7603">
                  <c:v>#N/A</c:v>
                </c:pt>
                <c:pt idx="7604">
                  <c:v>#N/A</c:v>
                </c:pt>
                <c:pt idx="7605">
                  <c:v>#N/A</c:v>
                </c:pt>
                <c:pt idx="7606">
                  <c:v>#N/A</c:v>
                </c:pt>
                <c:pt idx="7607">
                  <c:v>#N/A</c:v>
                </c:pt>
                <c:pt idx="7608">
                  <c:v>#N/A</c:v>
                </c:pt>
                <c:pt idx="7609">
                  <c:v>#N/A</c:v>
                </c:pt>
                <c:pt idx="7610">
                  <c:v>#N/A</c:v>
                </c:pt>
                <c:pt idx="7611">
                  <c:v>#N/A</c:v>
                </c:pt>
                <c:pt idx="7612">
                  <c:v>#N/A</c:v>
                </c:pt>
                <c:pt idx="7613">
                  <c:v>#N/A</c:v>
                </c:pt>
                <c:pt idx="7614">
                  <c:v>#N/A</c:v>
                </c:pt>
                <c:pt idx="7615">
                  <c:v>#N/A</c:v>
                </c:pt>
                <c:pt idx="7616">
                  <c:v>#N/A</c:v>
                </c:pt>
                <c:pt idx="7617">
                  <c:v>#N/A</c:v>
                </c:pt>
                <c:pt idx="7618">
                  <c:v>#N/A</c:v>
                </c:pt>
                <c:pt idx="7619">
                  <c:v>#N/A</c:v>
                </c:pt>
                <c:pt idx="7620">
                  <c:v>#N/A</c:v>
                </c:pt>
                <c:pt idx="7621">
                  <c:v>#N/A</c:v>
                </c:pt>
                <c:pt idx="7622">
                  <c:v>#N/A</c:v>
                </c:pt>
                <c:pt idx="7623">
                  <c:v>#N/A</c:v>
                </c:pt>
                <c:pt idx="7624">
                  <c:v>#N/A</c:v>
                </c:pt>
                <c:pt idx="7625">
                  <c:v>#N/A</c:v>
                </c:pt>
                <c:pt idx="7626">
                  <c:v>#N/A</c:v>
                </c:pt>
                <c:pt idx="7627">
                  <c:v>#N/A</c:v>
                </c:pt>
                <c:pt idx="7628">
                  <c:v>#N/A</c:v>
                </c:pt>
                <c:pt idx="7629">
                  <c:v>#N/A</c:v>
                </c:pt>
                <c:pt idx="7630">
                  <c:v>#N/A</c:v>
                </c:pt>
                <c:pt idx="7631">
                  <c:v>#N/A</c:v>
                </c:pt>
                <c:pt idx="7632">
                  <c:v>#N/A</c:v>
                </c:pt>
                <c:pt idx="7633">
                  <c:v>#N/A</c:v>
                </c:pt>
                <c:pt idx="7634">
                  <c:v>#N/A</c:v>
                </c:pt>
                <c:pt idx="7635">
                  <c:v>#N/A</c:v>
                </c:pt>
                <c:pt idx="7636">
                  <c:v>#N/A</c:v>
                </c:pt>
                <c:pt idx="7637">
                  <c:v>#N/A</c:v>
                </c:pt>
                <c:pt idx="7638">
                  <c:v>#N/A</c:v>
                </c:pt>
                <c:pt idx="7639">
                  <c:v>#N/A</c:v>
                </c:pt>
                <c:pt idx="7640">
                  <c:v>#N/A</c:v>
                </c:pt>
                <c:pt idx="7641">
                  <c:v>#N/A</c:v>
                </c:pt>
                <c:pt idx="7642">
                  <c:v>#N/A</c:v>
                </c:pt>
                <c:pt idx="7643">
                  <c:v>#N/A</c:v>
                </c:pt>
                <c:pt idx="7644">
                  <c:v>#N/A</c:v>
                </c:pt>
                <c:pt idx="7645">
                  <c:v>#N/A</c:v>
                </c:pt>
                <c:pt idx="7646">
                  <c:v>#N/A</c:v>
                </c:pt>
                <c:pt idx="7647">
                  <c:v>#N/A</c:v>
                </c:pt>
                <c:pt idx="7648">
                  <c:v>#N/A</c:v>
                </c:pt>
                <c:pt idx="7649">
                  <c:v>#N/A</c:v>
                </c:pt>
                <c:pt idx="7650">
                  <c:v>#N/A</c:v>
                </c:pt>
                <c:pt idx="7651">
                  <c:v>#N/A</c:v>
                </c:pt>
                <c:pt idx="7652">
                  <c:v>#N/A</c:v>
                </c:pt>
                <c:pt idx="7653">
                  <c:v>#N/A</c:v>
                </c:pt>
                <c:pt idx="7654">
                  <c:v>#N/A</c:v>
                </c:pt>
                <c:pt idx="7655">
                  <c:v>#N/A</c:v>
                </c:pt>
                <c:pt idx="7656">
                  <c:v>#N/A</c:v>
                </c:pt>
                <c:pt idx="7657">
                  <c:v>#N/A</c:v>
                </c:pt>
                <c:pt idx="7658">
                  <c:v>#N/A</c:v>
                </c:pt>
                <c:pt idx="7659">
                  <c:v>#N/A</c:v>
                </c:pt>
                <c:pt idx="7660">
                  <c:v>#N/A</c:v>
                </c:pt>
                <c:pt idx="7661">
                  <c:v>#N/A</c:v>
                </c:pt>
                <c:pt idx="7662">
                  <c:v>#N/A</c:v>
                </c:pt>
                <c:pt idx="7663">
                  <c:v>#N/A</c:v>
                </c:pt>
                <c:pt idx="7664">
                  <c:v>#N/A</c:v>
                </c:pt>
                <c:pt idx="7665">
                  <c:v>#N/A</c:v>
                </c:pt>
                <c:pt idx="7666">
                  <c:v>#N/A</c:v>
                </c:pt>
                <c:pt idx="7667">
                  <c:v>#N/A</c:v>
                </c:pt>
                <c:pt idx="7668">
                  <c:v>#N/A</c:v>
                </c:pt>
                <c:pt idx="7669">
                  <c:v>#N/A</c:v>
                </c:pt>
                <c:pt idx="7670">
                  <c:v>#N/A</c:v>
                </c:pt>
                <c:pt idx="7671">
                  <c:v>#N/A</c:v>
                </c:pt>
                <c:pt idx="7672">
                  <c:v>#N/A</c:v>
                </c:pt>
                <c:pt idx="7673">
                  <c:v>#N/A</c:v>
                </c:pt>
                <c:pt idx="7674">
                  <c:v>#N/A</c:v>
                </c:pt>
                <c:pt idx="7675">
                  <c:v>#N/A</c:v>
                </c:pt>
                <c:pt idx="7676">
                  <c:v>#N/A</c:v>
                </c:pt>
                <c:pt idx="7677">
                  <c:v>#N/A</c:v>
                </c:pt>
                <c:pt idx="7678">
                  <c:v>#N/A</c:v>
                </c:pt>
                <c:pt idx="7679">
                  <c:v>#N/A</c:v>
                </c:pt>
                <c:pt idx="7680">
                  <c:v>#N/A</c:v>
                </c:pt>
                <c:pt idx="7681">
                  <c:v>#N/A</c:v>
                </c:pt>
                <c:pt idx="7682">
                  <c:v>#N/A</c:v>
                </c:pt>
                <c:pt idx="7683">
                  <c:v>#N/A</c:v>
                </c:pt>
                <c:pt idx="7684">
                  <c:v>#N/A</c:v>
                </c:pt>
                <c:pt idx="7685">
                  <c:v>#N/A</c:v>
                </c:pt>
                <c:pt idx="7686">
                  <c:v>#N/A</c:v>
                </c:pt>
                <c:pt idx="7687">
                  <c:v>#N/A</c:v>
                </c:pt>
                <c:pt idx="7688">
                  <c:v>#N/A</c:v>
                </c:pt>
                <c:pt idx="7689">
                  <c:v>#N/A</c:v>
                </c:pt>
                <c:pt idx="7690">
                  <c:v>#N/A</c:v>
                </c:pt>
                <c:pt idx="7691">
                  <c:v>#N/A</c:v>
                </c:pt>
                <c:pt idx="7692">
                  <c:v>#N/A</c:v>
                </c:pt>
                <c:pt idx="7693">
                  <c:v>#N/A</c:v>
                </c:pt>
                <c:pt idx="7694">
                  <c:v>#N/A</c:v>
                </c:pt>
                <c:pt idx="7695">
                  <c:v>#N/A</c:v>
                </c:pt>
                <c:pt idx="7696">
                  <c:v>#N/A</c:v>
                </c:pt>
                <c:pt idx="7697">
                  <c:v>#N/A</c:v>
                </c:pt>
                <c:pt idx="7698">
                  <c:v>#N/A</c:v>
                </c:pt>
                <c:pt idx="7699">
                  <c:v>#N/A</c:v>
                </c:pt>
                <c:pt idx="7700">
                  <c:v>#N/A</c:v>
                </c:pt>
                <c:pt idx="7701">
                  <c:v>#N/A</c:v>
                </c:pt>
                <c:pt idx="7702">
                  <c:v>#N/A</c:v>
                </c:pt>
                <c:pt idx="7703">
                  <c:v>#N/A</c:v>
                </c:pt>
                <c:pt idx="7704">
                  <c:v>#N/A</c:v>
                </c:pt>
                <c:pt idx="7705">
                  <c:v>#N/A</c:v>
                </c:pt>
                <c:pt idx="7706">
                  <c:v>#N/A</c:v>
                </c:pt>
                <c:pt idx="7707">
                  <c:v>#N/A</c:v>
                </c:pt>
                <c:pt idx="7708">
                  <c:v>#N/A</c:v>
                </c:pt>
                <c:pt idx="7709">
                  <c:v>#N/A</c:v>
                </c:pt>
                <c:pt idx="7710">
                  <c:v>#N/A</c:v>
                </c:pt>
                <c:pt idx="7711">
                  <c:v>#N/A</c:v>
                </c:pt>
                <c:pt idx="7712">
                  <c:v>#N/A</c:v>
                </c:pt>
                <c:pt idx="7713">
                  <c:v>#N/A</c:v>
                </c:pt>
                <c:pt idx="7714">
                  <c:v>#N/A</c:v>
                </c:pt>
                <c:pt idx="7715">
                  <c:v>#N/A</c:v>
                </c:pt>
                <c:pt idx="7716">
                  <c:v>#N/A</c:v>
                </c:pt>
                <c:pt idx="7717">
                  <c:v>#N/A</c:v>
                </c:pt>
                <c:pt idx="7718">
                  <c:v>#N/A</c:v>
                </c:pt>
                <c:pt idx="7719">
                  <c:v>#N/A</c:v>
                </c:pt>
                <c:pt idx="7720">
                  <c:v>#N/A</c:v>
                </c:pt>
                <c:pt idx="7721">
                  <c:v>#N/A</c:v>
                </c:pt>
                <c:pt idx="7722">
                  <c:v>#N/A</c:v>
                </c:pt>
                <c:pt idx="7723">
                  <c:v>#N/A</c:v>
                </c:pt>
                <c:pt idx="7724">
                  <c:v>#N/A</c:v>
                </c:pt>
                <c:pt idx="7725">
                  <c:v>#N/A</c:v>
                </c:pt>
                <c:pt idx="7726">
                  <c:v>#N/A</c:v>
                </c:pt>
                <c:pt idx="7727">
                  <c:v>#N/A</c:v>
                </c:pt>
                <c:pt idx="7728">
                  <c:v>#N/A</c:v>
                </c:pt>
                <c:pt idx="7729">
                  <c:v>#N/A</c:v>
                </c:pt>
                <c:pt idx="7730">
                  <c:v>#N/A</c:v>
                </c:pt>
                <c:pt idx="7731">
                  <c:v>#N/A</c:v>
                </c:pt>
                <c:pt idx="7732">
                  <c:v>#N/A</c:v>
                </c:pt>
                <c:pt idx="7733">
                  <c:v>#N/A</c:v>
                </c:pt>
                <c:pt idx="7734">
                  <c:v>#N/A</c:v>
                </c:pt>
                <c:pt idx="7735">
                  <c:v>#N/A</c:v>
                </c:pt>
                <c:pt idx="7736">
                  <c:v>#N/A</c:v>
                </c:pt>
                <c:pt idx="7737">
                  <c:v>#N/A</c:v>
                </c:pt>
                <c:pt idx="7738">
                  <c:v>#N/A</c:v>
                </c:pt>
                <c:pt idx="7739">
                  <c:v>#N/A</c:v>
                </c:pt>
                <c:pt idx="7740">
                  <c:v>#N/A</c:v>
                </c:pt>
                <c:pt idx="7741">
                  <c:v>#N/A</c:v>
                </c:pt>
                <c:pt idx="7742">
                  <c:v>#N/A</c:v>
                </c:pt>
                <c:pt idx="7743">
                  <c:v>#N/A</c:v>
                </c:pt>
                <c:pt idx="7744">
                  <c:v>#N/A</c:v>
                </c:pt>
                <c:pt idx="7745">
                  <c:v>#N/A</c:v>
                </c:pt>
                <c:pt idx="7746">
                  <c:v>#N/A</c:v>
                </c:pt>
                <c:pt idx="7747">
                  <c:v>#N/A</c:v>
                </c:pt>
                <c:pt idx="7748">
                  <c:v>#N/A</c:v>
                </c:pt>
                <c:pt idx="7749">
                  <c:v>#N/A</c:v>
                </c:pt>
                <c:pt idx="7750">
                  <c:v>#N/A</c:v>
                </c:pt>
                <c:pt idx="7751">
                  <c:v>#N/A</c:v>
                </c:pt>
                <c:pt idx="7752">
                  <c:v>#N/A</c:v>
                </c:pt>
                <c:pt idx="7753">
                  <c:v>#N/A</c:v>
                </c:pt>
                <c:pt idx="7754">
                  <c:v>#N/A</c:v>
                </c:pt>
                <c:pt idx="7755">
                  <c:v>#N/A</c:v>
                </c:pt>
                <c:pt idx="7756">
                  <c:v>#N/A</c:v>
                </c:pt>
                <c:pt idx="7757">
                  <c:v>#N/A</c:v>
                </c:pt>
                <c:pt idx="7758">
                  <c:v>#N/A</c:v>
                </c:pt>
                <c:pt idx="7759">
                  <c:v>#N/A</c:v>
                </c:pt>
                <c:pt idx="7760">
                  <c:v>#N/A</c:v>
                </c:pt>
                <c:pt idx="7761">
                  <c:v>#N/A</c:v>
                </c:pt>
                <c:pt idx="7762">
                  <c:v>#N/A</c:v>
                </c:pt>
                <c:pt idx="7763">
                  <c:v>#N/A</c:v>
                </c:pt>
                <c:pt idx="7764">
                  <c:v>#N/A</c:v>
                </c:pt>
                <c:pt idx="7765">
                  <c:v>#N/A</c:v>
                </c:pt>
                <c:pt idx="7766">
                  <c:v>#N/A</c:v>
                </c:pt>
                <c:pt idx="7767">
                  <c:v>#N/A</c:v>
                </c:pt>
                <c:pt idx="7768">
                  <c:v>#N/A</c:v>
                </c:pt>
                <c:pt idx="7769">
                  <c:v>#N/A</c:v>
                </c:pt>
                <c:pt idx="7770">
                  <c:v>#N/A</c:v>
                </c:pt>
                <c:pt idx="7771">
                  <c:v>#N/A</c:v>
                </c:pt>
                <c:pt idx="7772">
                  <c:v>#N/A</c:v>
                </c:pt>
                <c:pt idx="7773">
                  <c:v>#N/A</c:v>
                </c:pt>
                <c:pt idx="7774">
                  <c:v>#N/A</c:v>
                </c:pt>
                <c:pt idx="7775">
                  <c:v>#N/A</c:v>
                </c:pt>
                <c:pt idx="7776">
                  <c:v>#N/A</c:v>
                </c:pt>
                <c:pt idx="7777">
                  <c:v>#N/A</c:v>
                </c:pt>
                <c:pt idx="7778">
                  <c:v>#N/A</c:v>
                </c:pt>
                <c:pt idx="7779">
                  <c:v>#N/A</c:v>
                </c:pt>
                <c:pt idx="7780">
                  <c:v>#N/A</c:v>
                </c:pt>
                <c:pt idx="7781">
                  <c:v>#N/A</c:v>
                </c:pt>
                <c:pt idx="7782">
                  <c:v>#N/A</c:v>
                </c:pt>
                <c:pt idx="7783">
                  <c:v>#N/A</c:v>
                </c:pt>
                <c:pt idx="7784">
                  <c:v>#N/A</c:v>
                </c:pt>
                <c:pt idx="7785">
                  <c:v>#N/A</c:v>
                </c:pt>
                <c:pt idx="7786">
                  <c:v>#N/A</c:v>
                </c:pt>
                <c:pt idx="7787">
                  <c:v>#N/A</c:v>
                </c:pt>
                <c:pt idx="7788">
                  <c:v>#N/A</c:v>
                </c:pt>
                <c:pt idx="7789">
                  <c:v>#N/A</c:v>
                </c:pt>
                <c:pt idx="7790">
                  <c:v>#N/A</c:v>
                </c:pt>
                <c:pt idx="7791">
                  <c:v>#N/A</c:v>
                </c:pt>
                <c:pt idx="7792">
                  <c:v>#N/A</c:v>
                </c:pt>
                <c:pt idx="7793">
                  <c:v>#N/A</c:v>
                </c:pt>
                <c:pt idx="7794">
                  <c:v>#N/A</c:v>
                </c:pt>
                <c:pt idx="7795">
                  <c:v>#N/A</c:v>
                </c:pt>
                <c:pt idx="7796">
                  <c:v>#N/A</c:v>
                </c:pt>
                <c:pt idx="7797">
                  <c:v>#N/A</c:v>
                </c:pt>
                <c:pt idx="7798">
                  <c:v>#N/A</c:v>
                </c:pt>
                <c:pt idx="7799">
                  <c:v>#N/A</c:v>
                </c:pt>
                <c:pt idx="7800">
                  <c:v>#N/A</c:v>
                </c:pt>
                <c:pt idx="7801">
                  <c:v>#N/A</c:v>
                </c:pt>
                <c:pt idx="7802">
                  <c:v>#N/A</c:v>
                </c:pt>
                <c:pt idx="7803">
                  <c:v>#N/A</c:v>
                </c:pt>
                <c:pt idx="7804">
                  <c:v>#N/A</c:v>
                </c:pt>
                <c:pt idx="7805">
                  <c:v>#N/A</c:v>
                </c:pt>
                <c:pt idx="7806">
                  <c:v>#N/A</c:v>
                </c:pt>
                <c:pt idx="7807">
                  <c:v>#N/A</c:v>
                </c:pt>
                <c:pt idx="7808">
                  <c:v>#N/A</c:v>
                </c:pt>
                <c:pt idx="7809">
                  <c:v>#N/A</c:v>
                </c:pt>
                <c:pt idx="7810">
                  <c:v>#N/A</c:v>
                </c:pt>
                <c:pt idx="7811">
                  <c:v>#N/A</c:v>
                </c:pt>
                <c:pt idx="7812">
                  <c:v>#N/A</c:v>
                </c:pt>
                <c:pt idx="7813">
                  <c:v>#N/A</c:v>
                </c:pt>
                <c:pt idx="7814">
                  <c:v>#N/A</c:v>
                </c:pt>
                <c:pt idx="7815">
                  <c:v>#N/A</c:v>
                </c:pt>
                <c:pt idx="7816">
                  <c:v>#N/A</c:v>
                </c:pt>
                <c:pt idx="7817">
                  <c:v>#N/A</c:v>
                </c:pt>
                <c:pt idx="7818">
                  <c:v>#N/A</c:v>
                </c:pt>
                <c:pt idx="7819">
                  <c:v>#N/A</c:v>
                </c:pt>
                <c:pt idx="7820">
                  <c:v>#N/A</c:v>
                </c:pt>
                <c:pt idx="7821">
                  <c:v>#N/A</c:v>
                </c:pt>
                <c:pt idx="7822">
                  <c:v>#N/A</c:v>
                </c:pt>
                <c:pt idx="7823">
                  <c:v>#N/A</c:v>
                </c:pt>
                <c:pt idx="7824">
                  <c:v>#N/A</c:v>
                </c:pt>
                <c:pt idx="7825">
                  <c:v>#N/A</c:v>
                </c:pt>
                <c:pt idx="7826">
                  <c:v>#N/A</c:v>
                </c:pt>
                <c:pt idx="7827">
                  <c:v>#N/A</c:v>
                </c:pt>
                <c:pt idx="7828">
                  <c:v>#N/A</c:v>
                </c:pt>
                <c:pt idx="7829">
                  <c:v>#N/A</c:v>
                </c:pt>
                <c:pt idx="7830">
                  <c:v>#N/A</c:v>
                </c:pt>
                <c:pt idx="7831">
                  <c:v>#N/A</c:v>
                </c:pt>
                <c:pt idx="7832">
                  <c:v>#N/A</c:v>
                </c:pt>
                <c:pt idx="7833">
                  <c:v>#N/A</c:v>
                </c:pt>
                <c:pt idx="7834">
                  <c:v>#N/A</c:v>
                </c:pt>
                <c:pt idx="7835">
                  <c:v>#N/A</c:v>
                </c:pt>
                <c:pt idx="7836">
                  <c:v>#N/A</c:v>
                </c:pt>
                <c:pt idx="7837">
                  <c:v>#N/A</c:v>
                </c:pt>
                <c:pt idx="7838">
                  <c:v>#N/A</c:v>
                </c:pt>
                <c:pt idx="7839">
                  <c:v>#N/A</c:v>
                </c:pt>
                <c:pt idx="7840">
                  <c:v>#N/A</c:v>
                </c:pt>
                <c:pt idx="7841">
                  <c:v>#N/A</c:v>
                </c:pt>
                <c:pt idx="7842">
                  <c:v>#N/A</c:v>
                </c:pt>
                <c:pt idx="7843">
                  <c:v>#N/A</c:v>
                </c:pt>
                <c:pt idx="7844">
                  <c:v>#N/A</c:v>
                </c:pt>
                <c:pt idx="7845">
                  <c:v>#N/A</c:v>
                </c:pt>
                <c:pt idx="7846">
                  <c:v>#N/A</c:v>
                </c:pt>
                <c:pt idx="7847">
                  <c:v>#N/A</c:v>
                </c:pt>
                <c:pt idx="7848">
                  <c:v>#N/A</c:v>
                </c:pt>
                <c:pt idx="7849">
                  <c:v>#N/A</c:v>
                </c:pt>
                <c:pt idx="7850">
                  <c:v>#N/A</c:v>
                </c:pt>
                <c:pt idx="7851">
                  <c:v>#N/A</c:v>
                </c:pt>
                <c:pt idx="7852">
                  <c:v>#N/A</c:v>
                </c:pt>
                <c:pt idx="7853">
                  <c:v>#N/A</c:v>
                </c:pt>
                <c:pt idx="7854">
                  <c:v>#N/A</c:v>
                </c:pt>
                <c:pt idx="7855">
                  <c:v>#N/A</c:v>
                </c:pt>
                <c:pt idx="7856">
                  <c:v>#N/A</c:v>
                </c:pt>
                <c:pt idx="7857">
                  <c:v>#N/A</c:v>
                </c:pt>
                <c:pt idx="7858">
                  <c:v>#N/A</c:v>
                </c:pt>
                <c:pt idx="7859">
                  <c:v>#N/A</c:v>
                </c:pt>
                <c:pt idx="7860">
                  <c:v>#N/A</c:v>
                </c:pt>
                <c:pt idx="7861">
                  <c:v>#N/A</c:v>
                </c:pt>
                <c:pt idx="7862">
                  <c:v>#N/A</c:v>
                </c:pt>
                <c:pt idx="7863">
                  <c:v>#N/A</c:v>
                </c:pt>
                <c:pt idx="7864">
                  <c:v>#N/A</c:v>
                </c:pt>
                <c:pt idx="7865">
                  <c:v>#N/A</c:v>
                </c:pt>
                <c:pt idx="7866">
                  <c:v>#N/A</c:v>
                </c:pt>
                <c:pt idx="7867">
                  <c:v>#N/A</c:v>
                </c:pt>
                <c:pt idx="7868">
                  <c:v>#N/A</c:v>
                </c:pt>
                <c:pt idx="7869">
                  <c:v>#N/A</c:v>
                </c:pt>
                <c:pt idx="7870">
                  <c:v>#N/A</c:v>
                </c:pt>
                <c:pt idx="7871">
                  <c:v>#N/A</c:v>
                </c:pt>
                <c:pt idx="7872">
                  <c:v>#N/A</c:v>
                </c:pt>
                <c:pt idx="7873">
                  <c:v>#N/A</c:v>
                </c:pt>
                <c:pt idx="7874">
                  <c:v>#N/A</c:v>
                </c:pt>
                <c:pt idx="7875">
                  <c:v>#N/A</c:v>
                </c:pt>
                <c:pt idx="7876">
                  <c:v>#N/A</c:v>
                </c:pt>
                <c:pt idx="7877">
                  <c:v>#N/A</c:v>
                </c:pt>
                <c:pt idx="7878">
                  <c:v>#N/A</c:v>
                </c:pt>
                <c:pt idx="7879">
                  <c:v>#N/A</c:v>
                </c:pt>
                <c:pt idx="7880">
                  <c:v>#N/A</c:v>
                </c:pt>
                <c:pt idx="7881">
                  <c:v>#N/A</c:v>
                </c:pt>
                <c:pt idx="7882">
                  <c:v>#N/A</c:v>
                </c:pt>
                <c:pt idx="7883">
                  <c:v>#N/A</c:v>
                </c:pt>
                <c:pt idx="7884">
                  <c:v>#N/A</c:v>
                </c:pt>
                <c:pt idx="7885">
                  <c:v>#N/A</c:v>
                </c:pt>
                <c:pt idx="7886">
                  <c:v>#N/A</c:v>
                </c:pt>
                <c:pt idx="7887">
                  <c:v>#N/A</c:v>
                </c:pt>
                <c:pt idx="7888">
                  <c:v>#N/A</c:v>
                </c:pt>
                <c:pt idx="7889">
                  <c:v>#N/A</c:v>
                </c:pt>
                <c:pt idx="7890">
                  <c:v>#N/A</c:v>
                </c:pt>
                <c:pt idx="7891">
                  <c:v>#N/A</c:v>
                </c:pt>
                <c:pt idx="7892">
                  <c:v>#N/A</c:v>
                </c:pt>
                <c:pt idx="7893">
                  <c:v>#N/A</c:v>
                </c:pt>
                <c:pt idx="7894">
                  <c:v>#N/A</c:v>
                </c:pt>
                <c:pt idx="7895">
                  <c:v>#N/A</c:v>
                </c:pt>
                <c:pt idx="7896">
                  <c:v>#N/A</c:v>
                </c:pt>
                <c:pt idx="7897">
                  <c:v>#N/A</c:v>
                </c:pt>
                <c:pt idx="7898">
                  <c:v>#N/A</c:v>
                </c:pt>
                <c:pt idx="7899">
                  <c:v>#N/A</c:v>
                </c:pt>
                <c:pt idx="7900">
                  <c:v>#N/A</c:v>
                </c:pt>
                <c:pt idx="7901">
                  <c:v>#N/A</c:v>
                </c:pt>
                <c:pt idx="7902">
                  <c:v>#N/A</c:v>
                </c:pt>
                <c:pt idx="7903">
                  <c:v>#N/A</c:v>
                </c:pt>
                <c:pt idx="7904">
                  <c:v>#N/A</c:v>
                </c:pt>
                <c:pt idx="7905">
                  <c:v>#N/A</c:v>
                </c:pt>
                <c:pt idx="7906">
                  <c:v>#N/A</c:v>
                </c:pt>
                <c:pt idx="7907">
                  <c:v>#N/A</c:v>
                </c:pt>
                <c:pt idx="7908">
                  <c:v>#N/A</c:v>
                </c:pt>
                <c:pt idx="7909">
                  <c:v>#N/A</c:v>
                </c:pt>
                <c:pt idx="7910">
                  <c:v>#N/A</c:v>
                </c:pt>
                <c:pt idx="7911">
                  <c:v>#N/A</c:v>
                </c:pt>
                <c:pt idx="7912">
                  <c:v>#N/A</c:v>
                </c:pt>
                <c:pt idx="7913">
                  <c:v>#N/A</c:v>
                </c:pt>
                <c:pt idx="7914">
                  <c:v>#N/A</c:v>
                </c:pt>
                <c:pt idx="7915">
                  <c:v>#N/A</c:v>
                </c:pt>
                <c:pt idx="7916">
                  <c:v>#N/A</c:v>
                </c:pt>
                <c:pt idx="7917">
                  <c:v>#N/A</c:v>
                </c:pt>
                <c:pt idx="7918">
                  <c:v>#N/A</c:v>
                </c:pt>
                <c:pt idx="7919">
                  <c:v>#N/A</c:v>
                </c:pt>
                <c:pt idx="7920">
                  <c:v>#N/A</c:v>
                </c:pt>
                <c:pt idx="7921">
                  <c:v>#N/A</c:v>
                </c:pt>
                <c:pt idx="7922">
                  <c:v>#N/A</c:v>
                </c:pt>
                <c:pt idx="7923">
                  <c:v>#N/A</c:v>
                </c:pt>
                <c:pt idx="7924">
                  <c:v>#N/A</c:v>
                </c:pt>
                <c:pt idx="7925">
                  <c:v>#N/A</c:v>
                </c:pt>
                <c:pt idx="7926">
                  <c:v>#N/A</c:v>
                </c:pt>
                <c:pt idx="7927">
                  <c:v>#N/A</c:v>
                </c:pt>
                <c:pt idx="7928">
                  <c:v>#N/A</c:v>
                </c:pt>
                <c:pt idx="7929">
                  <c:v>#N/A</c:v>
                </c:pt>
                <c:pt idx="7930">
                  <c:v>#N/A</c:v>
                </c:pt>
                <c:pt idx="7931">
                  <c:v>#N/A</c:v>
                </c:pt>
                <c:pt idx="7932">
                  <c:v>#N/A</c:v>
                </c:pt>
                <c:pt idx="7933">
                  <c:v>#N/A</c:v>
                </c:pt>
                <c:pt idx="7934">
                  <c:v>#N/A</c:v>
                </c:pt>
                <c:pt idx="7935">
                  <c:v>#N/A</c:v>
                </c:pt>
                <c:pt idx="7936">
                  <c:v>#N/A</c:v>
                </c:pt>
                <c:pt idx="7937">
                  <c:v>#N/A</c:v>
                </c:pt>
                <c:pt idx="7938">
                  <c:v>#N/A</c:v>
                </c:pt>
                <c:pt idx="7939">
                  <c:v>#N/A</c:v>
                </c:pt>
                <c:pt idx="7940">
                  <c:v>#N/A</c:v>
                </c:pt>
                <c:pt idx="7941">
                  <c:v>#N/A</c:v>
                </c:pt>
                <c:pt idx="7942">
                  <c:v>#N/A</c:v>
                </c:pt>
                <c:pt idx="7943">
                  <c:v>#N/A</c:v>
                </c:pt>
                <c:pt idx="7944">
                  <c:v>#N/A</c:v>
                </c:pt>
                <c:pt idx="7945">
                  <c:v>#N/A</c:v>
                </c:pt>
                <c:pt idx="7946">
                  <c:v>#N/A</c:v>
                </c:pt>
                <c:pt idx="7947">
                  <c:v>#N/A</c:v>
                </c:pt>
                <c:pt idx="7948">
                  <c:v>#N/A</c:v>
                </c:pt>
                <c:pt idx="7949">
                  <c:v>#N/A</c:v>
                </c:pt>
                <c:pt idx="7950">
                  <c:v>#N/A</c:v>
                </c:pt>
                <c:pt idx="7951">
                  <c:v>#N/A</c:v>
                </c:pt>
                <c:pt idx="7952">
                  <c:v>#N/A</c:v>
                </c:pt>
                <c:pt idx="7953">
                  <c:v>#N/A</c:v>
                </c:pt>
                <c:pt idx="7954">
                  <c:v>#N/A</c:v>
                </c:pt>
                <c:pt idx="7955">
                  <c:v>#N/A</c:v>
                </c:pt>
                <c:pt idx="7956">
                  <c:v>#N/A</c:v>
                </c:pt>
                <c:pt idx="7957">
                  <c:v>#N/A</c:v>
                </c:pt>
                <c:pt idx="7958">
                  <c:v>#N/A</c:v>
                </c:pt>
                <c:pt idx="7959">
                  <c:v>#N/A</c:v>
                </c:pt>
                <c:pt idx="7960">
                  <c:v>#N/A</c:v>
                </c:pt>
                <c:pt idx="7961">
                  <c:v>#N/A</c:v>
                </c:pt>
                <c:pt idx="7962">
                  <c:v>#N/A</c:v>
                </c:pt>
                <c:pt idx="7963">
                  <c:v>#N/A</c:v>
                </c:pt>
                <c:pt idx="7964">
                  <c:v>#N/A</c:v>
                </c:pt>
                <c:pt idx="7965">
                  <c:v>#N/A</c:v>
                </c:pt>
                <c:pt idx="7966">
                  <c:v>#N/A</c:v>
                </c:pt>
                <c:pt idx="7967">
                  <c:v>#N/A</c:v>
                </c:pt>
                <c:pt idx="7968">
                  <c:v>#N/A</c:v>
                </c:pt>
                <c:pt idx="7969">
                  <c:v>#N/A</c:v>
                </c:pt>
                <c:pt idx="7970">
                  <c:v>#N/A</c:v>
                </c:pt>
                <c:pt idx="7971">
                  <c:v>#N/A</c:v>
                </c:pt>
                <c:pt idx="7972">
                  <c:v>#N/A</c:v>
                </c:pt>
                <c:pt idx="7973">
                  <c:v>#N/A</c:v>
                </c:pt>
                <c:pt idx="7974">
                  <c:v>#N/A</c:v>
                </c:pt>
                <c:pt idx="7975">
                  <c:v>#N/A</c:v>
                </c:pt>
                <c:pt idx="7976">
                  <c:v>#N/A</c:v>
                </c:pt>
                <c:pt idx="7977">
                  <c:v>#N/A</c:v>
                </c:pt>
                <c:pt idx="7978">
                  <c:v>#N/A</c:v>
                </c:pt>
                <c:pt idx="7979">
                  <c:v>#N/A</c:v>
                </c:pt>
                <c:pt idx="7980">
                  <c:v>#N/A</c:v>
                </c:pt>
                <c:pt idx="7981">
                  <c:v>#N/A</c:v>
                </c:pt>
                <c:pt idx="7982">
                  <c:v>#N/A</c:v>
                </c:pt>
                <c:pt idx="7983">
                  <c:v>#N/A</c:v>
                </c:pt>
                <c:pt idx="7984">
                  <c:v>#N/A</c:v>
                </c:pt>
                <c:pt idx="7985">
                  <c:v>#N/A</c:v>
                </c:pt>
                <c:pt idx="7986">
                  <c:v>#N/A</c:v>
                </c:pt>
                <c:pt idx="7987">
                  <c:v>#N/A</c:v>
                </c:pt>
                <c:pt idx="7988">
                  <c:v>#N/A</c:v>
                </c:pt>
                <c:pt idx="7989">
                  <c:v>#N/A</c:v>
                </c:pt>
                <c:pt idx="7990">
                  <c:v>#N/A</c:v>
                </c:pt>
                <c:pt idx="7991">
                  <c:v>#N/A</c:v>
                </c:pt>
                <c:pt idx="7992">
                  <c:v>#N/A</c:v>
                </c:pt>
                <c:pt idx="7993">
                  <c:v>#N/A</c:v>
                </c:pt>
                <c:pt idx="7994">
                  <c:v>#N/A</c:v>
                </c:pt>
                <c:pt idx="7995">
                  <c:v>#N/A</c:v>
                </c:pt>
                <c:pt idx="7996">
                  <c:v>#N/A</c:v>
                </c:pt>
                <c:pt idx="7997">
                  <c:v>#N/A</c:v>
                </c:pt>
                <c:pt idx="7998">
                  <c:v>#N/A</c:v>
                </c:pt>
                <c:pt idx="7999">
                  <c:v>#N/A</c:v>
                </c:pt>
                <c:pt idx="8000">
                  <c:v>#N/A</c:v>
                </c:pt>
                <c:pt idx="8001">
                  <c:v>#N/A</c:v>
                </c:pt>
                <c:pt idx="8002">
                  <c:v>#N/A</c:v>
                </c:pt>
                <c:pt idx="8003">
                  <c:v>#N/A</c:v>
                </c:pt>
                <c:pt idx="8004">
                  <c:v>#N/A</c:v>
                </c:pt>
                <c:pt idx="8005">
                  <c:v>#N/A</c:v>
                </c:pt>
                <c:pt idx="8006">
                  <c:v>#N/A</c:v>
                </c:pt>
                <c:pt idx="8007">
                  <c:v>#N/A</c:v>
                </c:pt>
                <c:pt idx="8008">
                  <c:v>#N/A</c:v>
                </c:pt>
                <c:pt idx="8009">
                  <c:v>#N/A</c:v>
                </c:pt>
                <c:pt idx="8010">
                  <c:v>#N/A</c:v>
                </c:pt>
                <c:pt idx="8011">
                  <c:v>#N/A</c:v>
                </c:pt>
                <c:pt idx="8012">
                  <c:v>#N/A</c:v>
                </c:pt>
                <c:pt idx="8013">
                  <c:v>#N/A</c:v>
                </c:pt>
                <c:pt idx="8014">
                  <c:v>#N/A</c:v>
                </c:pt>
                <c:pt idx="8015">
                  <c:v>#N/A</c:v>
                </c:pt>
                <c:pt idx="8016">
                  <c:v>#N/A</c:v>
                </c:pt>
                <c:pt idx="8017">
                  <c:v>#N/A</c:v>
                </c:pt>
                <c:pt idx="8018">
                  <c:v>#N/A</c:v>
                </c:pt>
                <c:pt idx="8019">
                  <c:v>#N/A</c:v>
                </c:pt>
                <c:pt idx="8020">
                  <c:v>#N/A</c:v>
                </c:pt>
                <c:pt idx="8021">
                  <c:v>#N/A</c:v>
                </c:pt>
                <c:pt idx="8022">
                  <c:v>#N/A</c:v>
                </c:pt>
                <c:pt idx="8023">
                  <c:v>#N/A</c:v>
                </c:pt>
                <c:pt idx="8024">
                  <c:v>#N/A</c:v>
                </c:pt>
                <c:pt idx="8025">
                  <c:v>#N/A</c:v>
                </c:pt>
                <c:pt idx="8026">
                  <c:v>#N/A</c:v>
                </c:pt>
                <c:pt idx="8027">
                  <c:v>#N/A</c:v>
                </c:pt>
                <c:pt idx="8028">
                  <c:v>#N/A</c:v>
                </c:pt>
                <c:pt idx="8029">
                  <c:v>#N/A</c:v>
                </c:pt>
                <c:pt idx="8030">
                  <c:v>#N/A</c:v>
                </c:pt>
                <c:pt idx="8031">
                  <c:v>#N/A</c:v>
                </c:pt>
                <c:pt idx="8032">
                  <c:v>#N/A</c:v>
                </c:pt>
                <c:pt idx="8033">
                  <c:v>#N/A</c:v>
                </c:pt>
                <c:pt idx="8034">
                  <c:v>#N/A</c:v>
                </c:pt>
                <c:pt idx="8035">
                  <c:v>#N/A</c:v>
                </c:pt>
                <c:pt idx="8036">
                  <c:v>#N/A</c:v>
                </c:pt>
                <c:pt idx="8037">
                  <c:v>#N/A</c:v>
                </c:pt>
                <c:pt idx="8038">
                  <c:v>#N/A</c:v>
                </c:pt>
                <c:pt idx="8039">
                  <c:v>#N/A</c:v>
                </c:pt>
                <c:pt idx="8040">
                  <c:v>#N/A</c:v>
                </c:pt>
                <c:pt idx="8041">
                  <c:v>#N/A</c:v>
                </c:pt>
                <c:pt idx="8042">
                  <c:v>#N/A</c:v>
                </c:pt>
                <c:pt idx="8043">
                  <c:v>#N/A</c:v>
                </c:pt>
                <c:pt idx="8044">
                  <c:v>#N/A</c:v>
                </c:pt>
                <c:pt idx="8045">
                  <c:v>#N/A</c:v>
                </c:pt>
                <c:pt idx="8046">
                  <c:v>#N/A</c:v>
                </c:pt>
                <c:pt idx="8047">
                  <c:v>#N/A</c:v>
                </c:pt>
                <c:pt idx="8048">
                  <c:v>#N/A</c:v>
                </c:pt>
                <c:pt idx="8049">
                  <c:v>#N/A</c:v>
                </c:pt>
                <c:pt idx="8050">
                  <c:v>#N/A</c:v>
                </c:pt>
                <c:pt idx="8051">
                  <c:v>#N/A</c:v>
                </c:pt>
                <c:pt idx="8052">
                  <c:v>#N/A</c:v>
                </c:pt>
                <c:pt idx="8053">
                  <c:v>#N/A</c:v>
                </c:pt>
                <c:pt idx="8054">
                  <c:v>#N/A</c:v>
                </c:pt>
                <c:pt idx="8055">
                  <c:v>#N/A</c:v>
                </c:pt>
                <c:pt idx="8056">
                  <c:v>#N/A</c:v>
                </c:pt>
                <c:pt idx="8057">
                  <c:v>#N/A</c:v>
                </c:pt>
                <c:pt idx="8058">
                  <c:v>#N/A</c:v>
                </c:pt>
                <c:pt idx="8059">
                  <c:v>#N/A</c:v>
                </c:pt>
                <c:pt idx="8060">
                  <c:v>#N/A</c:v>
                </c:pt>
                <c:pt idx="8061">
                  <c:v>#N/A</c:v>
                </c:pt>
                <c:pt idx="8062">
                  <c:v>#N/A</c:v>
                </c:pt>
                <c:pt idx="8063">
                  <c:v>#N/A</c:v>
                </c:pt>
                <c:pt idx="8064">
                  <c:v>#N/A</c:v>
                </c:pt>
                <c:pt idx="8065">
                  <c:v>#N/A</c:v>
                </c:pt>
                <c:pt idx="8066">
                  <c:v>#N/A</c:v>
                </c:pt>
                <c:pt idx="8067">
                  <c:v>#N/A</c:v>
                </c:pt>
                <c:pt idx="8068">
                  <c:v>#N/A</c:v>
                </c:pt>
                <c:pt idx="8069">
                  <c:v>#N/A</c:v>
                </c:pt>
                <c:pt idx="8070">
                  <c:v>#N/A</c:v>
                </c:pt>
                <c:pt idx="8071">
                  <c:v>#N/A</c:v>
                </c:pt>
                <c:pt idx="8072">
                  <c:v>#N/A</c:v>
                </c:pt>
                <c:pt idx="8073">
                  <c:v>#N/A</c:v>
                </c:pt>
                <c:pt idx="8074">
                  <c:v>#N/A</c:v>
                </c:pt>
                <c:pt idx="8075">
                  <c:v>#N/A</c:v>
                </c:pt>
                <c:pt idx="8076">
                  <c:v>#N/A</c:v>
                </c:pt>
                <c:pt idx="8077">
                  <c:v>#N/A</c:v>
                </c:pt>
                <c:pt idx="8078">
                  <c:v>#N/A</c:v>
                </c:pt>
                <c:pt idx="8079">
                  <c:v>#N/A</c:v>
                </c:pt>
                <c:pt idx="8080">
                  <c:v>#N/A</c:v>
                </c:pt>
                <c:pt idx="8081">
                  <c:v>#N/A</c:v>
                </c:pt>
                <c:pt idx="8082">
                  <c:v>#N/A</c:v>
                </c:pt>
                <c:pt idx="8083">
                  <c:v>#N/A</c:v>
                </c:pt>
                <c:pt idx="8084">
                  <c:v>#N/A</c:v>
                </c:pt>
                <c:pt idx="8085">
                  <c:v>#N/A</c:v>
                </c:pt>
                <c:pt idx="8086">
                  <c:v>#N/A</c:v>
                </c:pt>
                <c:pt idx="8087">
                  <c:v>#N/A</c:v>
                </c:pt>
                <c:pt idx="8088">
                  <c:v>#N/A</c:v>
                </c:pt>
                <c:pt idx="8089">
                  <c:v>#N/A</c:v>
                </c:pt>
                <c:pt idx="8090">
                  <c:v>#N/A</c:v>
                </c:pt>
                <c:pt idx="8091">
                  <c:v>#N/A</c:v>
                </c:pt>
                <c:pt idx="8092">
                  <c:v>#N/A</c:v>
                </c:pt>
                <c:pt idx="8093">
                  <c:v>#N/A</c:v>
                </c:pt>
                <c:pt idx="8094">
                  <c:v>#N/A</c:v>
                </c:pt>
                <c:pt idx="8095">
                  <c:v>#N/A</c:v>
                </c:pt>
                <c:pt idx="8096">
                  <c:v>#N/A</c:v>
                </c:pt>
                <c:pt idx="8097">
                  <c:v>#N/A</c:v>
                </c:pt>
                <c:pt idx="8098">
                  <c:v>#N/A</c:v>
                </c:pt>
                <c:pt idx="8099">
                  <c:v>#N/A</c:v>
                </c:pt>
                <c:pt idx="8100">
                  <c:v>#N/A</c:v>
                </c:pt>
                <c:pt idx="8101">
                  <c:v>#N/A</c:v>
                </c:pt>
                <c:pt idx="8102">
                  <c:v>#N/A</c:v>
                </c:pt>
                <c:pt idx="8103">
                  <c:v>#N/A</c:v>
                </c:pt>
                <c:pt idx="8104">
                  <c:v>#N/A</c:v>
                </c:pt>
                <c:pt idx="8105">
                  <c:v>#N/A</c:v>
                </c:pt>
                <c:pt idx="8106">
                  <c:v>#N/A</c:v>
                </c:pt>
                <c:pt idx="8107">
                  <c:v>#N/A</c:v>
                </c:pt>
                <c:pt idx="8108">
                  <c:v>#N/A</c:v>
                </c:pt>
                <c:pt idx="8109">
                  <c:v>#N/A</c:v>
                </c:pt>
                <c:pt idx="8110">
                  <c:v>#N/A</c:v>
                </c:pt>
                <c:pt idx="8111">
                  <c:v>#N/A</c:v>
                </c:pt>
                <c:pt idx="8112">
                  <c:v>#N/A</c:v>
                </c:pt>
                <c:pt idx="8113">
                  <c:v>#N/A</c:v>
                </c:pt>
                <c:pt idx="8114">
                  <c:v>#N/A</c:v>
                </c:pt>
                <c:pt idx="8115">
                  <c:v>#N/A</c:v>
                </c:pt>
                <c:pt idx="8116">
                  <c:v>#N/A</c:v>
                </c:pt>
                <c:pt idx="8117">
                  <c:v>#N/A</c:v>
                </c:pt>
                <c:pt idx="8118">
                  <c:v>#N/A</c:v>
                </c:pt>
                <c:pt idx="8119">
                  <c:v>#N/A</c:v>
                </c:pt>
                <c:pt idx="8120">
                  <c:v>#N/A</c:v>
                </c:pt>
                <c:pt idx="8121">
                  <c:v>#N/A</c:v>
                </c:pt>
                <c:pt idx="8122">
                  <c:v>#N/A</c:v>
                </c:pt>
                <c:pt idx="8123">
                  <c:v>#N/A</c:v>
                </c:pt>
                <c:pt idx="8124">
                  <c:v>#N/A</c:v>
                </c:pt>
                <c:pt idx="8125">
                  <c:v>#N/A</c:v>
                </c:pt>
                <c:pt idx="8126">
                  <c:v>#N/A</c:v>
                </c:pt>
                <c:pt idx="8127">
                  <c:v>#N/A</c:v>
                </c:pt>
                <c:pt idx="8128">
                  <c:v>#N/A</c:v>
                </c:pt>
                <c:pt idx="8129">
                  <c:v>#N/A</c:v>
                </c:pt>
                <c:pt idx="8130">
                  <c:v>#N/A</c:v>
                </c:pt>
                <c:pt idx="8131">
                  <c:v>#N/A</c:v>
                </c:pt>
                <c:pt idx="8132">
                  <c:v>#N/A</c:v>
                </c:pt>
                <c:pt idx="8133">
                  <c:v>#N/A</c:v>
                </c:pt>
                <c:pt idx="8134">
                  <c:v>#N/A</c:v>
                </c:pt>
                <c:pt idx="8135">
                  <c:v>#N/A</c:v>
                </c:pt>
                <c:pt idx="8136">
                  <c:v>#N/A</c:v>
                </c:pt>
                <c:pt idx="8137">
                  <c:v>#N/A</c:v>
                </c:pt>
                <c:pt idx="8138">
                  <c:v>#N/A</c:v>
                </c:pt>
                <c:pt idx="8139">
                  <c:v>#N/A</c:v>
                </c:pt>
                <c:pt idx="8140">
                  <c:v>#N/A</c:v>
                </c:pt>
                <c:pt idx="8141">
                  <c:v>#N/A</c:v>
                </c:pt>
                <c:pt idx="8142">
                  <c:v>#N/A</c:v>
                </c:pt>
                <c:pt idx="8143">
                  <c:v>#N/A</c:v>
                </c:pt>
                <c:pt idx="8144">
                  <c:v>#N/A</c:v>
                </c:pt>
                <c:pt idx="8145">
                  <c:v>#N/A</c:v>
                </c:pt>
                <c:pt idx="8146">
                  <c:v>#N/A</c:v>
                </c:pt>
                <c:pt idx="8147">
                  <c:v>#N/A</c:v>
                </c:pt>
                <c:pt idx="8148">
                  <c:v>#N/A</c:v>
                </c:pt>
                <c:pt idx="8149">
                  <c:v>#N/A</c:v>
                </c:pt>
                <c:pt idx="8150">
                  <c:v>#N/A</c:v>
                </c:pt>
                <c:pt idx="8151">
                  <c:v>#N/A</c:v>
                </c:pt>
                <c:pt idx="8152">
                  <c:v>#N/A</c:v>
                </c:pt>
                <c:pt idx="8153">
                  <c:v>#N/A</c:v>
                </c:pt>
                <c:pt idx="8154">
                  <c:v>#N/A</c:v>
                </c:pt>
                <c:pt idx="8155">
                  <c:v>#N/A</c:v>
                </c:pt>
                <c:pt idx="8156">
                  <c:v>#N/A</c:v>
                </c:pt>
                <c:pt idx="8157">
                  <c:v>#N/A</c:v>
                </c:pt>
                <c:pt idx="8158">
                  <c:v>#N/A</c:v>
                </c:pt>
                <c:pt idx="8159">
                  <c:v>#N/A</c:v>
                </c:pt>
                <c:pt idx="8160">
                  <c:v>#N/A</c:v>
                </c:pt>
                <c:pt idx="8161">
                  <c:v>#N/A</c:v>
                </c:pt>
                <c:pt idx="8162">
                  <c:v>#N/A</c:v>
                </c:pt>
                <c:pt idx="8163">
                  <c:v>#N/A</c:v>
                </c:pt>
                <c:pt idx="8164">
                  <c:v>#N/A</c:v>
                </c:pt>
                <c:pt idx="8165">
                  <c:v>#N/A</c:v>
                </c:pt>
                <c:pt idx="8166">
                  <c:v>#N/A</c:v>
                </c:pt>
                <c:pt idx="8167">
                  <c:v>#N/A</c:v>
                </c:pt>
                <c:pt idx="8168">
                  <c:v>#N/A</c:v>
                </c:pt>
                <c:pt idx="8169">
                  <c:v>#N/A</c:v>
                </c:pt>
                <c:pt idx="8170">
                  <c:v>#N/A</c:v>
                </c:pt>
                <c:pt idx="8171">
                  <c:v>#N/A</c:v>
                </c:pt>
                <c:pt idx="8172">
                  <c:v>#N/A</c:v>
                </c:pt>
                <c:pt idx="8173">
                  <c:v>#N/A</c:v>
                </c:pt>
                <c:pt idx="8174">
                  <c:v>#N/A</c:v>
                </c:pt>
                <c:pt idx="8175">
                  <c:v>#N/A</c:v>
                </c:pt>
                <c:pt idx="8176">
                  <c:v>#N/A</c:v>
                </c:pt>
                <c:pt idx="8177">
                  <c:v>#N/A</c:v>
                </c:pt>
                <c:pt idx="8178">
                  <c:v>#N/A</c:v>
                </c:pt>
                <c:pt idx="8179">
                  <c:v>#N/A</c:v>
                </c:pt>
                <c:pt idx="8180">
                  <c:v>#N/A</c:v>
                </c:pt>
                <c:pt idx="8181">
                  <c:v>#N/A</c:v>
                </c:pt>
                <c:pt idx="8182">
                  <c:v>#N/A</c:v>
                </c:pt>
                <c:pt idx="8183">
                  <c:v>#N/A</c:v>
                </c:pt>
                <c:pt idx="8184">
                  <c:v>#N/A</c:v>
                </c:pt>
                <c:pt idx="8185">
                  <c:v>#N/A</c:v>
                </c:pt>
                <c:pt idx="8186">
                  <c:v>#N/A</c:v>
                </c:pt>
                <c:pt idx="8187">
                  <c:v>#N/A</c:v>
                </c:pt>
                <c:pt idx="8188">
                  <c:v>#N/A</c:v>
                </c:pt>
                <c:pt idx="8189">
                  <c:v>#N/A</c:v>
                </c:pt>
                <c:pt idx="8190">
                  <c:v>#N/A</c:v>
                </c:pt>
                <c:pt idx="8191">
                  <c:v>#N/A</c:v>
                </c:pt>
                <c:pt idx="8192">
                  <c:v>#N/A</c:v>
                </c:pt>
                <c:pt idx="8193">
                  <c:v>#N/A</c:v>
                </c:pt>
                <c:pt idx="8194">
                  <c:v>#N/A</c:v>
                </c:pt>
                <c:pt idx="8195">
                  <c:v>#N/A</c:v>
                </c:pt>
                <c:pt idx="8196">
                  <c:v>#N/A</c:v>
                </c:pt>
                <c:pt idx="8197">
                  <c:v>#N/A</c:v>
                </c:pt>
                <c:pt idx="8198">
                  <c:v>#N/A</c:v>
                </c:pt>
                <c:pt idx="8199">
                  <c:v>#N/A</c:v>
                </c:pt>
                <c:pt idx="8200">
                  <c:v>#N/A</c:v>
                </c:pt>
                <c:pt idx="8201">
                  <c:v>#N/A</c:v>
                </c:pt>
                <c:pt idx="8202">
                  <c:v>#N/A</c:v>
                </c:pt>
                <c:pt idx="8203">
                  <c:v>#N/A</c:v>
                </c:pt>
                <c:pt idx="8204">
                  <c:v>#N/A</c:v>
                </c:pt>
                <c:pt idx="8205">
                  <c:v>#N/A</c:v>
                </c:pt>
                <c:pt idx="8206">
                  <c:v>#N/A</c:v>
                </c:pt>
                <c:pt idx="8207">
                  <c:v>#N/A</c:v>
                </c:pt>
                <c:pt idx="8208">
                  <c:v>#N/A</c:v>
                </c:pt>
                <c:pt idx="8209">
                  <c:v>#N/A</c:v>
                </c:pt>
                <c:pt idx="8210">
                  <c:v>#N/A</c:v>
                </c:pt>
                <c:pt idx="8211">
                  <c:v>#N/A</c:v>
                </c:pt>
                <c:pt idx="8212">
                  <c:v>#N/A</c:v>
                </c:pt>
                <c:pt idx="8213">
                  <c:v>#N/A</c:v>
                </c:pt>
                <c:pt idx="8214">
                  <c:v>#N/A</c:v>
                </c:pt>
                <c:pt idx="8215">
                  <c:v>#N/A</c:v>
                </c:pt>
                <c:pt idx="8216">
                  <c:v>#N/A</c:v>
                </c:pt>
                <c:pt idx="8217">
                  <c:v>#N/A</c:v>
                </c:pt>
                <c:pt idx="8218">
                  <c:v>#N/A</c:v>
                </c:pt>
                <c:pt idx="8219">
                  <c:v>#N/A</c:v>
                </c:pt>
                <c:pt idx="8220">
                  <c:v>#N/A</c:v>
                </c:pt>
                <c:pt idx="8221">
                  <c:v>#N/A</c:v>
                </c:pt>
                <c:pt idx="8222">
                  <c:v>#N/A</c:v>
                </c:pt>
                <c:pt idx="8223">
                  <c:v>#N/A</c:v>
                </c:pt>
                <c:pt idx="8224">
                  <c:v>#N/A</c:v>
                </c:pt>
                <c:pt idx="8225">
                  <c:v>#N/A</c:v>
                </c:pt>
                <c:pt idx="8226">
                  <c:v>#N/A</c:v>
                </c:pt>
                <c:pt idx="8227">
                  <c:v>#N/A</c:v>
                </c:pt>
                <c:pt idx="8228">
                  <c:v>#N/A</c:v>
                </c:pt>
                <c:pt idx="8229">
                  <c:v>#N/A</c:v>
                </c:pt>
                <c:pt idx="8230">
                  <c:v>#N/A</c:v>
                </c:pt>
                <c:pt idx="8231">
                  <c:v>#N/A</c:v>
                </c:pt>
                <c:pt idx="8232">
                  <c:v>#N/A</c:v>
                </c:pt>
                <c:pt idx="8233">
                  <c:v>#N/A</c:v>
                </c:pt>
                <c:pt idx="8234">
                  <c:v>#N/A</c:v>
                </c:pt>
                <c:pt idx="8235">
                  <c:v>#N/A</c:v>
                </c:pt>
                <c:pt idx="8236">
                  <c:v>#N/A</c:v>
                </c:pt>
                <c:pt idx="8237">
                  <c:v>#N/A</c:v>
                </c:pt>
                <c:pt idx="8238">
                  <c:v>#N/A</c:v>
                </c:pt>
                <c:pt idx="8239">
                  <c:v>#N/A</c:v>
                </c:pt>
                <c:pt idx="8240">
                  <c:v>#N/A</c:v>
                </c:pt>
                <c:pt idx="8241">
                  <c:v>#N/A</c:v>
                </c:pt>
                <c:pt idx="8242">
                  <c:v>#N/A</c:v>
                </c:pt>
                <c:pt idx="8243">
                  <c:v>#N/A</c:v>
                </c:pt>
                <c:pt idx="8244">
                  <c:v>#N/A</c:v>
                </c:pt>
                <c:pt idx="8245">
                  <c:v>#N/A</c:v>
                </c:pt>
                <c:pt idx="8246">
                  <c:v>#N/A</c:v>
                </c:pt>
                <c:pt idx="8247">
                  <c:v>#N/A</c:v>
                </c:pt>
                <c:pt idx="8248">
                  <c:v>#N/A</c:v>
                </c:pt>
                <c:pt idx="8249">
                  <c:v>#N/A</c:v>
                </c:pt>
                <c:pt idx="8250">
                  <c:v>#N/A</c:v>
                </c:pt>
                <c:pt idx="8251">
                  <c:v>#N/A</c:v>
                </c:pt>
                <c:pt idx="8252">
                  <c:v>#N/A</c:v>
                </c:pt>
                <c:pt idx="8253">
                  <c:v>#N/A</c:v>
                </c:pt>
                <c:pt idx="8254">
                  <c:v>#N/A</c:v>
                </c:pt>
                <c:pt idx="8255">
                  <c:v>#N/A</c:v>
                </c:pt>
                <c:pt idx="8256">
                  <c:v>#N/A</c:v>
                </c:pt>
                <c:pt idx="8257">
                  <c:v>#N/A</c:v>
                </c:pt>
                <c:pt idx="8258">
                  <c:v>#N/A</c:v>
                </c:pt>
                <c:pt idx="8259">
                  <c:v>#N/A</c:v>
                </c:pt>
                <c:pt idx="8260">
                  <c:v>#N/A</c:v>
                </c:pt>
                <c:pt idx="8261">
                  <c:v>#N/A</c:v>
                </c:pt>
                <c:pt idx="8262">
                  <c:v>#N/A</c:v>
                </c:pt>
                <c:pt idx="8263">
                  <c:v>#N/A</c:v>
                </c:pt>
                <c:pt idx="8264">
                  <c:v>#N/A</c:v>
                </c:pt>
                <c:pt idx="8265">
                  <c:v>#N/A</c:v>
                </c:pt>
                <c:pt idx="8266">
                  <c:v>#N/A</c:v>
                </c:pt>
                <c:pt idx="8267">
                  <c:v>#N/A</c:v>
                </c:pt>
                <c:pt idx="8268">
                  <c:v>#N/A</c:v>
                </c:pt>
                <c:pt idx="8269">
                  <c:v>#N/A</c:v>
                </c:pt>
                <c:pt idx="8270">
                  <c:v>#N/A</c:v>
                </c:pt>
                <c:pt idx="8271">
                  <c:v>#N/A</c:v>
                </c:pt>
                <c:pt idx="8272">
                  <c:v>#N/A</c:v>
                </c:pt>
                <c:pt idx="8273">
                  <c:v>#N/A</c:v>
                </c:pt>
                <c:pt idx="8274">
                  <c:v>#N/A</c:v>
                </c:pt>
                <c:pt idx="8275">
                  <c:v>#N/A</c:v>
                </c:pt>
                <c:pt idx="8276">
                  <c:v>#N/A</c:v>
                </c:pt>
                <c:pt idx="8277">
                  <c:v>#N/A</c:v>
                </c:pt>
                <c:pt idx="8278">
                  <c:v>#N/A</c:v>
                </c:pt>
                <c:pt idx="8279">
                  <c:v>#N/A</c:v>
                </c:pt>
                <c:pt idx="8280">
                  <c:v>#N/A</c:v>
                </c:pt>
                <c:pt idx="8281">
                  <c:v>#N/A</c:v>
                </c:pt>
                <c:pt idx="8282">
                  <c:v>#N/A</c:v>
                </c:pt>
                <c:pt idx="8283">
                  <c:v>#N/A</c:v>
                </c:pt>
                <c:pt idx="8284">
                  <c:v>#N/A</c:v>
                </c:pt>
                <c:pt idx="8285">
                  <c:v>#N/A</c:v>
                </c:pt>
                <c:pt idx="8286">
                  <c:v>#N/A</c:v>
                </c:pt>
                <c:pt idx="8287">
                  <c:v>#N/A</c:v>
                </c:pt>
                <c:pt idx="8288">
                  <c:v>#N/A</c:v>
                </c:pt>
                <c:pt idx="8289">
                  <c:v>#N/A</c:v>
                </c:pt>
                <c:pt idx="8290">
                  <c:v>#N/A</c:v>
                </c:pt>
                <c:pt idx="8291">
                  <c:v>#N/A</c:v>
                </c:pt>
                <c:pt idx="8292">
                  <c:v>#N/A</c:v>
                </c:pt>
                <c:pt idx="8293">
                  <c:v>#N/A</c:v>
                </c:pt>
                <c:pt idx="8294">
                  <c:v>#N/A</c:v>
                </c:pt>
                <c:pt idx="8295">
                  <c:v>#N/A</c:v>
                </c:pt>
                <c:pt idx="8296">
                  <c:v>#N/A</c:v>
                </c:pt>
                <c:pt idx="8297">
                  <c:v>#N/A</c:v>
                </c:pt>
                <c:pt idx="8298">
                  <c:v>#N/A</c:v>
                </c:pt>
                <c:pt idx="8299">
                  <c:v>#N/A</c:v>
                </c:pt>
                <c:pt idx="8300">
                  <c:v>#N/A</c:v>
                </c:pt>
                <c:pt idx="8301">
                  <c:v>#N/A</c:v>
                </c:pt>
                <c:pt idx="8302">
                  <c:v>#N/A</c:v>
                </c:pt>
                <c:pt idx="8303">
                  <c:v>#N/A</c:v>
                </c:pt>
                <c:pt idx="8304">
                  <c:v>#N/A</c:v>
                </c:pt>
                <c:pt idx="8305">
                  <c:v>#N/A</c:v>
                </c:pt>
                <c:pt idx="8306">
                  <c:v>#N/A</c:v>
                </c:pt>
                <c:pt idx="8307">
                  <c:v>#N/A</c:v>
                </c:pt>
                <c:pt idx="8308">
                  <c:v>#N/A</c:v>
                </c:pt>
                <c:pt idx="8309">
                  <c:v>#N/A</c:v>
                </c:pt>
                <c:pt idx="8310">
                  <c:v>#N/A</c:v>
                </c:pt>
                <c:pt idx="8311">
                  <c:v>#N/A</c:v>
                </c:pt>
                <c:pt idx="8312">
                  <c:v>#N/A</c:v>
                </c:pt>
                <c:pt idx="8313">
                  <c:v>#N/A</c:v>
                </c:pt>
                <c:pt idx="8314">
                  <c:v>#N/A</c:v>
                </c:pt>
                <c:pt idx="8315">
                  <c:v>#N/A</c:v>
                </c:pt>
                <c:pt idx="8316">
                  <c:v>#N/A</c:v>
                </c:pt>
                <c:pt idx="8317">
                  <c:v>#N/A</c:v>
                </c:pt>
                <c:pt idx="8318">
                  <c:v>#N/A</c:v>
                </c:pt>
                <c:pt idx="8319">
                  <c:v>#N/A</c:v>
                </c:pt>
                <c:pt idx="8320">
                  <c:v>#N/A</c:v>
                </c:pt>
                <c:pt idx="8321">
                  <c:v>#N/A</c:v>
                </c:pt>
                <c:pt idx="8322">
                  <c:v>#N/A</c:v>
                </c:pt>
                <c:pt idx="8323">
                  <c:v>#N/A</c:v>
                </c:pt>
                <c:pt idx="8324">
                  <c:v>#N/A</c:v>
                </c:pt>
                <c:pt idx="8325">
                  <c:v>#N/A</c:v>
                </c:pt>
                <c:pt idx="8326">
                  <c:v>#N/A</c:v>
                </c:pt>
                <c:pt idx="8327">
                  <c:v>#N/A</c:v>
                </c:pt>
                <c:pt idx="8328">
                  <c:v>#N/A</c:v>
                </c:pt>
                <c:pt idx="8329">
                  <c:v>#N/A</c:v>
                </c:pt>
                <c:pt idx="8330">
                  <c:v>#N/A</c:v>
                </c:pt>
                <c:pt idx="8331">
                  <c:v>#N/A</c:v>
                </c:pt>
                <c:pt idx="8332">
                  <c:v>#N/A</c:v>
                </c:pt>
                <c:pt idx="8333">
                  <c:v>#N/A</c:v>
                </c:pt>
                <c:pt idx="8334">
                  <c:v>#N/A</c:v>
                </c:pt>
                <c:pt idx="8335">
                  <c:v>#N/A</c:v>
                </c:pt>
                <c:pt idx="8336">
                  <c:v>#N/A</c:v>
                </c:pt>
                <c:pt idx="8337">
                  <c:v>#N/A</c:v>
                </c:pt>
                <c:pt idx="8338">
                  <c:v>#N/A</c:v>
                </c:pt>
                <c:pt idx="8339">
                  <c:v>#N/A</c:v>
                </c:pt>
                <c:pt idx="8340">
                  <c:v>#N/A</c:v>
                </c:pt>
                <c:pt idx="8341">
                  <c:v>#N/A</c:v>
                </c:pt>
                <c:pt idx="8342">
                  <c:v>#N/A</c:v>
                </c:pt>
                <c:pt idx="8343">
                  <c:v>#N/A</c:v>
                </c:pt>
                <c:pt idx="8344">
                  <c:v>#N/A</c:v>
                </c:pt>
                <c:pt idx="8345">
                  <c:v>#N/A</c:v>
                </c:pt>
                <c:pt idx="8346">
                  <c:v>#N/A</c:v>
                </c:pt>
                <c:pt idx="8347">
                  <c:v>#N/A</c:v>
                </c:pt>
                <c:pt idx="8348">
                  <c:v>#N/A</c:v>
                </c:pt>
                <c:pt idx="8349">
                  <c:v>#N/A</c:v>
                </c:pt>
                <c:pt idx="8350">
                  <c:v>#N/A</c:v>
                </c:pt>
                <c:pt idx="8351">
                  <c:v>#N/A</c:v>
                </c:pt>
                <c:pt idx="8352">
                  <c:v>#N/A</c:v>
                </c:pt>
                <c:pt idx="8353">
                  <c:v>#N/A</c:v>
                </c:pt>
                <c:pt idx="8354">
                  <c:v>#N/A</c:v>
                </c:pt>
                <c:pt idx="8355">
                  <c:v>#N/A</c:v>
                </c:pt>
                <c:pt idx="8356">
                  <c:v>#N/A</c:v>
                </c:pt>
                <c:pt idx="8357">
                  <c:v>#N/A</c:v>
                </c:pt>
                <c:pt idx="8358">
                  <c:v>#N/A</c:v>
                </c:pt>
                <c:pt idx="8359">
                  <c:v>#N/A</c:v>
                </c:pt>
                <c:pt idx="8360">
                  <c:v>#N/A</c:v>
                </c:pt>
                <c:pt idx="8361">
                  <c:v>#N/A</c:v>
                </c:pt>
                <c:pt idx="8362">
                  <c:v>#N/A</c:v>
                </c:pt>
                <c:pt idx="8363">
                  <c:v>#N/A</c:v>
                </c:pt>
                <c:pt idx="8364">
                  <c:v>#N/A</c:v>
                </c:pt>
                <c:pt idx="8365">
                  <c:v>#N/A</c:v>
                </c:pt>
                <c:pt idx="8366">
                  <c:v>#N/A</c:v>
                </c:pt>
                <c:pt idx="8367">
                  <c:v>#N/A</c:v>
                </c:pt>
                <c:pt idx="8368">
                  <c:v>#N/A</c:v>
                </c:pt>
                <c:pt idx="8369">
                  <c:v>#N/A</c:v>
                </c:pt>
                <c:pt idx="8370">
                  <c:v>#N/A</c:v>
                </c:pt>
                <c:pt idx="8371">
                  <c:v>#N/A</c:v>
                </c:pt>
                <c:pt idx="8372">
                  <c:v>#N/A</c:v>
                </c:pt>
                <c:pt idx="8373">
                  <c:v>#N/A</c:v>
                </c:pt>
                <c:pt idx="8374">
                  <c:v>#N/A</c:v>
                </c:pt>
                <c:pt idx="8375">
                  <c:v>#N/A</c:v>
                </c:pt>
                <c:pt idx="8376">
                  <c:v>#N/A</c:v>
                </c:pt>
                <c:pt idx="8377">
                  <c:v>#N/A</c:v>
                </c:pt>
                <c:pt idx="8378">
                  <c:v>#N/A</c:v>
                </c:pt>
                <c:pt idx="8379">
                  <c:v>#N/A</c:v>
                </c:pt>
                <c:pt idx="8380">
                  <c:v>#N/A</c:v>
                </c:pt>
                <c:pt idx="8381">
                  <c:v>#N/A</c:v>
                </c:pt>
                <c:pt idx="8382">
                  <c:v>#N/A</c:v>
                </c:pt>
                <c:pt idx="8383">
                  <c:v>#N/A</c:v>
                </c:pt>
                <c:pt idx="8384">
                  <c:v>#N/A</c:v>
                </c:pt>
                <c:pt idx="8385">
                  <c:v>#N/A</c:v>
                </c:pt>
                <c:pt idx="8386">
                  <c:v>#N/A</c:v>
                </c:pt>
                <c:pt idx="8387">
                  <c:v>#N/A</c:v>
                </c:pt>
                <c:pt idx="8388">
                  <c:v>#N/A</c:v>
                </c:pt>
                <c:pt idx="8389">
                  <c:v>#N/A</c:v>
                </c:pt>
                <c:pt idx="8390">
                  <c:v>#N/A</c:v>
                </c:pt>
                <c:pt idx="8391">
                  <c:v>#N/A</c:v>
                </c:pt>
                <c:pt idx="8392">
                  <c:v>#N/A</c:v>
                </c:pt>
                <c:pt idx="8393">
                  <c:v>#N/A</c:v>
                </c:pt>
                <c:pt idx="8394">
                  <c:v>#N/A</c:v>
                </c:pt>
                <c:pt idx="8395">
                  <c:v>#N/A</c:v>
                </c:pt>
                <c:pt idx="8396">
                  <c:v>#N/A</c:v>
                </c:pt>
                <c:pt idx="8397">
                  <c:v>#N/A</c:v>
                </c:pt>
                <c:pt idx="8398">
                  <c:v>#N/A</c:v>
                </c:pt>
                <c:pt idx="8399">
                  <c:v>#N/A</c:v>
                </c:pt>
                <c:pt idx="8400">
                  <c:v>#N/A</c:v>
                </c:pt>
                <c:pt idx="8401">
                  <c:v>#N/A</c:v>
                </c:pt>
                <c:pt idx="8402">
                  <c:v>#N/A</c:v>
                </c:pt>
                <c:pt idx="8403">
                  <c:v>#N/A</c:v>
                </c:pt>
                <c:pt idx="8404">
                  <c:v>#N/A</c:v>
                </c:pt>
                <c:pt idx="8405">
                  <c:v>#N/A</c:v>
                </c:pt>
                <c:pt idx="8406">
                  <c:v>#N/A</c:v>
                </c:pt>
                <c:pt idx="8407">
                  <c:v>#N/A</c:v>
                </c:pt>
                <c:pt idx="8408">
                  <c:v>#N/A</c:v>
                </c:pt>
                <c:pt idx="8409">
                  <c:v>#N/A</c:v>
                </c:pt>
                <c:pt idx="8410">
                  <c:v>#N/A</c:v>
                </c:pt>
                <c:pt idx="8411">
                  <c:v>#N/A</c:v>
                </c:pt>
                <c:pt idx="8412">
                  <c:v>#N/A</c:v>
                </c:pt>
                <c:pt idx="8413">
                  <c:v>#N/A</c:v>
                </c:pt>
                <c:pt idx="8414">
                  <c:v>#N/A</c:v>
                </c:pt>
                <c:pt idx="8415">
                  <c:v>#N/A</c:v>
                </c:pt>
                <c:pt idx="8416">
                  <c:v>#N/A</c:v>
                </c:pt>
                <c:pt idx="8417">
                  <c:v>#N/A</c:v>
                </c:pt>
                <c:pt idx="8418">
                  <c:v>#N/A</c:v>
                </c:pt>
                <c:pt idx="8419">
                  <c:v>#N/A</c:v>
                </c:pt>
                <c:pt idx="8420">
                  <c:v>#N/A</c:v>
                </c:pt>
                <c:pt idx="8421">
                  <c:v>#N/A</c:v>
                </c:pt>
                <c:pt idx="8422">
                  <c:v>#N/A</c:v>
                </c:pt>
                <c:pt idx="8423">
                  <c:v>#N/A</c:v>
                </c:pt>
                <c:pt idx="8424">
                  <c:v>#N/A</c:v>
                </c:pt>
                <c:pt idx="8425">
                  <c:v>#N/A</c:v>
                </c:pt>
                <c:pt idx="8426">
                  <c:v>#N/A</c:v>
                </c:pt>
                <c:pt idx="8427">
                  <c:v>#N/A</c:v>
                </c:pt>
                <c:pt idx="8428">
                  <c:v>#N/A</c:v>
                </c:pt>
                <c:pt idx="8429">
                  <c:v>#N/A</c:v>
                </c:pt>
                <c:pt idx="8430">
                  <c:v>#N/A</c:v>
                </c:pt>
                <c:pt idx="8431">
                  <c:v>#N/A</c:v>
                </c:pt>
                <c:pt idx="8432">
                  <c:v>#N/A</c:v>
                </c:pt>
                <c:pt idx="8433">
                  <c:v>#N/A</c:v>
                </c:pt>
                <c:pt idx="8434">
                  <c:v>#N/A</c:v>
                </c:pt>
                <c:pt idx="8435">
                  <c:v>#N/A</c:v>
                </c:pt>
                <c:pt idx="8436">
                  <c:v>#N/A</c:v>
                </c:pt>
                <c:pt idx="8437">
                  <c:v>#N/A</c:v>
                </c:pt>
                <c:pt idx="8438">
                  <c:v>#N/A</c:v>
                </c:pt>
                <c:pt idx="8439">
                  <c:v>#N/A</c:v>
                </c:pt>
                <c:pt idx="8440">
                  <c:v>#N/A</c:v>
                </c:pt>
                <c:pt idx="8441">
                  <c:v>#N/A</c:v>
                </c:pt>
                <c:pt idx="8442">
                  <c:v>#N/A</c:v>
                </c:pt>
                <c:pt idx="8443">
                  <c:v>#N/A</c:v>
                </c:pt>
                <c:pt idx="8444">
                  <c:v>#N/A</c:v>
                </c:pt>
                <c:pt idx="8445">
                  <c:v>#N/A</c:v>
                </c:pt>
                <c:pt idx="8446">
                  <c:v>#N/A</c:v>
                </c:pt>
                <c:pt idx="8447">
                  <c:v>#N/A</c:v>
                </c:pt>
                <c:pt idx="8448">
                  <c:v>#N/A</c:v>
                </c:pt>
                <c:pt idx="8449">
                  <c:v>#N/A</c:v>
                </c:pt>
                <c:pt idx="8450">
                  <c:v>#N/A</c:v>
                </c:pt>
                <c:pt idx="8451">
                  <c:v>#N/A</c:v>
                </c:pt>
                <c:pt idx="8452">
                  <c:v>#N/A</c:v>
                </c:pt>
                <c:pt idx="8453">
                  <c:v>#N/A</c:v>
                </c:pt>
                <c:pt idx="8454">
                  <c:v>#N/A</c:v>
                </c:pt>
                <c:pt idx="8455">
                  <c:v>#N/A</c:v>
                </c:pt>
                <c:pt idx="8456">
                  <c:v>#N/A</c:v>
                </c:pt>
                <c:pt idx="8457">
                  <c:v>#N/A</c:v>
                </c:pt>
                <c:pt idx="8458">
                  <c:v>#N/A</c:v>
                </c:pt>
                <c:pt idx="8459">
                  <c:v>#N/A</c:v>
                </c:pt>
                <c:pt idx="8460">
                  <c:v>#N/A</c:v>
                </c:pt>
                <c:pt idx="8461">
                  <c:v>#N/A</c:v>
                </c:pt>
                <c:pt idx="8462">
                  <c:v>#N/A</c:v>
                </c:pt>
                <c:pt idx="8463">
                  <c:v>#N/A</c:v>
                </c:pt>
                <c:pt idx="8464">
                  <c:v>#N/A</c:v>
                </c:pt>
                <c:pt idx="8465">
                  <c:v>#N/A</c:v>
                </c:pt>
                <c:pt idx="8466">
                  <c:v>#N/A</c:v>
                </c:pt>
                <c:pt idx="8467">
                  <c:v>#N/A</c:v>
                </c:pt>
                <c:pt idx="8468">
                  <c:v>#N/A</c:v>
                </c:pt>
                <c:pt idx="8469">
                  <c:v>#N/A</c:v>
                </c:pt>
                <c:pt idx="8470">
                  <c:v>#N/A</c:v>
                </c:pt>
                <c:pt idx="8471">
                  <c:v>#N/A</c:v>
                </c:pt>
                <c:pt idx="8472">
                  <c:v>#N/A</c:v>
                </c:pt>
                <c:pt idx="8473">
                  <c:v>#N/A</c:v>
                </c:pt>
                <c:pt idx="8474">
                  <c:v>#N/A</c:v>
                </c:pt>
                <c:pt idx="8475">
                  <c:v>#N/A</c:v>
                </c:pt>
                <c:pt idx="8476">
                  <c:v>#N/A</c:v>
                </c:pt>
                <c:pt idx="8477">
                  <c:v>#N/A</c:v>
                </c:pt>
                <c:pt idx="8478">
                  <c:v>#N/A</c:v>
                </c:pt>
                <c:pt idx="8479">
                  <c:v>#N/A</c:v>
                </c:pt>
                <c:pt idx="8480">
                  <c:v>#N/A</c:v>
                </c:pt>
                <c:pt idx="8481">
                  <c:v>#N/A</c:v>
                </c:pt>
                <c:pt idx="8482">
                  <c:v>#N/A</c:v>
                </c:pt>
                <c:pt idx="8483">
                  <c:v>#N/A</c:v>
                </c:pt>
                <c:pt idx="8484">
                  <c:v>#N/A</c:v>
                </c:pt>
                <c:pt idx="8485">
                  <c:v>#N/A</c:v>
                </c:pt>
                <c:pt idx="8486">
                  <c:v>#N/A</c:v>
                </c:pt>
                <c:pt idx="8487">
                  <c:v>#N/A</c:v>
                </c:pt>
                <c:pt idx="8488">
                  <c:v>#N/A</c:v>
                </c:pt>
                <c:pt idx="8489">
                  <c:v>#N/A</c:v>
                </c:pt>
                <c:pt idx="8490">
                  <c:v>#N/A</c:v>
                </c:pt>
                <c:pt idx="8491">
                  <c:v>#N/A</c:v>
                </c:pt>
                <c:pt idx="8492">
                  <c:v>#N/A</c:v>
                </c:pt>
                <c:pt idx="8493">
                  <c:v>#N/A</c:v>
                </c:pt>
                <c:pt idx="8494">
                  <c:v>#N/A</c:v>
                </c:pt>
                <c:pt idx="8495">
                  <c:v>#N/A</c:v>
                </c:pt>
                <c:pt idx="8496">
                  <c:v>#N/A</c:v>
                </c:pt>
                <c:pt idx="8497">
                  <c:v>#N/A</c:v>
                </c:pt>
                <c:pt idx="8498">
                  <c:v>#N/A</c:v>
                </c:pt>
                <c:pt idx="8499">
                  <c:v>#N/A</c:v>
                </c:pt>
                <c:pt idx="8500">
                  <c:v>#N/A</c:v>
                </c:pt>
                <c:pt idx="8501">
                  <c:v>#N/A</c:v>
                </c:pt>
                <c:pt idx="8502">
                  <c:v>#N/A</c:v>
                </c:pt>
                <c:pt idx="8503">
                  <c:v>#N/A</c:v>
                </c:pt>
                <c:pt idx="8504">
                  <c:v>#N/A</c:v>
                </c:pt>
                <c:pt idx="8505">
                  <c:v>#N/A</c:v>
                </c:pt>
                <c:pt idx="8506">
                  <c:v>#N/A</c:v>
                </c:pt>
                <c:pt idx="8507">
                  <c:v>#N/A</c:v>
                </c:pt>
                <c:pt idx="8508">
                  <c:v>#N/A</c:v>
                </c:pt>
                <c:pt idx="8509">
                  <c:v>#N/A</c:v>
                </c:pt>
                <c:pt idx="8510">
                  <c:v>#N/A</c:v>
                </c:pt>
                <c:pt idx="8511">
                  <c:v>#N/A</c:v>
                </c:pt>
                <c:pt idx="8512">
                  <c:v>#N/A</c:v>
                </c:pt>
                <c:pt idx="8513">
                  <c:v>#N/A</c:v>
                </c:pt>
                <c:pt idx="8514">
                  <c:v>#N/A</c:v>
                </c:pt>
                <c:pt idx="8515">
                  <c:v>#N/A</c:v>
                </c:pt>
                <c:pt idx="8516">
                  <c:v>#N/A</c:v>
                </c:pt>
                <c:pt idx="8517">
                  <c:v>#N/A</c:v>
                </c:pt>
                <c:pt idx="8518">
                  <c:v>#N/A</c:v>
                </c:pt>
                <c:pt idx="8519">
                  <c:v>#N/A</c:v>
                </c:pt>
                <c:pt idx="8520">
                  <c:v>#N/A</c:v>
                </c:pt>
                <c:pt idx="8521">
                  <c:v>#N/A</c:v>
                </c:pt>
                <c:pt idx="8522">
                  <c:v>#N/A</c:v>
                </c:pt>
                <c:pt idx="8523">
                  <c:v>#N/A</c:v>
                </c:pt>
                <c:pt idx="8524">
                  <c:v>#N/A</c:v>
                </c:pt>
                <c:pt idx="8525">
                  <c:v>#N/A</c:v>
                </c:pt>
                <c:pt idx="8526">
                  <c:v>#N/A</c:v>
                </c:pt>
                <c:pt idx="8527">
                  <c:v>#N/A</c:v>
                </c:pt>
                <c:pt idx="8528">
                  <c:v>#N/A</c:v>
                </c:pt>
                <c:pt idx="8529">
                  <c:v>#N/A</c:v>
                </c:pt>
                <c:pt idx="8530">
                  <c:v>#N/A</c:v>
                </c:pt>
                <c:pt idx="8531">
                  <c:v>#N/A</c:v>
                </c:pt>
                <c:pt idx="8532">
                  <c:v>#N/A</c:v>
                </c:pt>
                <c:pt idx="8533">
                  <c:v>#N/A</c:v>
                </c:pt>
                <c:pt idx="8534">
                  <c:v>#N/A</c:v>
                </c:pt>
                <c:pt idx="8535">
                  <c:v>#N/A</c:v>
                </c:pt>
                <c:pt idx="8536">
                  <c:v>#N/A</c:v>
                </c:pt>
                <c:pt idx="8537">
                  <c:v>#N/A</c:v>
                </c:pt>
                <c:pt idx="8538">
                  <c:v>#N/A</c:v>
                </c:pt>
                <c:pt idx="8539">
                  <c:v>#N/A</c:v>
                </c:pt>
                <c:pt idx="8540">
                  <c:v>#N/A</c:v>
                </c:pt>
                <c:pt idx="8541">
                  <c:v>#N/A</c:v>
                </c:pt>
                <c:pt idx="8542">
                  <c:v>#N/A</c:v>
                </c:pt>
                <c:pt idx="8543">
                  <c:v>#N/A</c:v>
                </c:pt>
                <c:pt idx="8544">
                  <c:v>#N/A</c:v>
                </c:pt>
                <c:pt idx="8545">
                  <c:v>#N/A</c:v>
                </c:pt>
                <c:pt idx="8546">
                  <c:v>#N/A</c:v>
                </c:pt>
                <c:pt idx="8547">
                  <c:v>#N/A</c:v>
                </c:pt>
                <c:pt idx="8548">
                  <c:v>#N/A</c:v>
                </c:pt>
                <c:pt idx="8549">
                  <c:v>#N/A</c:v>
                </c:pt>
                <c:pt idx="8550">
                  <c:v>#N/A</c:v>
                </c:pt>
                <c:pt idx="8551">
                  <c:v>#N/A</c:v>
                </c:pt>
                <c:pt idx="8552">
                  <c:v>#N/A</c:v>
                </c:pt>
                <c:pt idx="8553">
                  <c:v>#N/A</c:v>
                </c:pt>
                <c:pt idx="8554">
                  <c:v>#N/A</c:v>
                </c:pt>
                <c:pt idx="8555">
                  <c:v>#N/A</c:v>
                </c:pt>
                <c:pt idx="8556">
                  <c:v>#N/A</c:v>
                </c:pt>
                <c:pt idx="8557">
                  <c:v>#N/A</c:v>
                </c:pt>
                <c:pt idx="8558">
                  <c:v>#N/A</c:v>
                </c:pt>
                <c:pt idx="8559">
                  <c:v>#N/A</c:v>
                </c:pt>
                <c:pt idx="8560">
                  <c:v>#N/A</c:v>
                </c:pt>
                <c:pt idx="8561">
                  <c:v>#N/A</c:v>
                </c:pt>
                <c:pt idx="8562">
                  <c:v>#N/A</c:v>
                </c:pt>
                <c:pt idx="8563">
                  <c:v>#N/A</c:v>
                </c:pt>
                <c:pt idx="8564">
                  <c:v>#N/A</c:v>
                </c:pt>
                <c:pt idx="8565">
                  <c:v>#N/A</c:v>
                </c:pt>
                <c:pt idx="8566">
                  <c:v>#N/A</c:v>
                </c:pt>
                <c:pt idx="8567">
                  <c:v>#N/A</c:v>
                </c:pt>
                <c:pt idx="8568">
                  <c:v>#N/A</c:v>
                </c:pt>
                <c:pt idx="8569">
                  <c:v>#N/A</c:v>
                </c:pt>
                <c:pt idx="8570">
                  <c:v>#N/A</c:v>
                </c:pt>
                <c:pt idx="8571">
                  <c:v>#N/A</c:v>
                </c:pt>
                <c:pt idx="8572">
                  <c:v>#N/A</c:v>
                </c:pt>
                <c:pt idx="8573">
                  <c:v>#N/A</c:v>
                </c:pt>
                <c:pt idx="8574">
                  <c:v>#N/A</c:v>
                </c:pt>
                <c:pt idx="8575">
                  <c:v>#N/A</c:v>
                </c:pt>
                <c:pt idx="8576">
                  <c:v>#N/A</c:v>
                </c:pt>
                <c:pt idx="8577">
                  <c:v>#N/A</c:v>
                </c:pt>
                <c:pt idx="8578">
                  <c:v>#N/A</c:v>
                </c:pt>
                <c:pt idx="8579">
                  <c:v>#N/A</c:v>
                </c:pt>
                <c:pt idx="8580">
                  <c:v>#N/A</c:v>
                </c:pt>
                <c:pt idx="8581">
                  <c:v>#N/A</c:v>
                </c:pt>
                <c:pt idx="8582">
                  <c:v>#N/A</c:v>
                </c:pt>
                <c:pt idx="8583">
                  <c:v>#N/A</c:v>
                </c:pt>
                <c:pt idx="8584">
                  <c:v>#N/A</c:v>
                </c:pt>
                <c:pt idx="8585">
                  <c:v>#N/A</c:v>
                </c:pt>
                <c:pt idx="8586">
                  <c:v>#N/A</c:v>
                </c:pt>
                <c:pt idx="8587">
                  <c:v>#N/A</c:v>
                </c:pt>
                <c:pt idx="8588">
                  <c:v>#N/A</c:v>
                </c:pt>
                <c:pt idx="8589">
                  <c:v>#N/A</c:v>
                </c:pt>
                <c:pt idx="8590">
                  <c:v>#N/A</c:v>
                </c:pt>
                <c:pt idx="8591">
                  <c:v>#N/A</c:v>
                </c:pt>
                <c:pt idx="8592">
                  <c:v>#N/A</c:v>
                </c:pt>
                <c:pt idx="8593">
                  <c:v>#N/A</c:v>
                </c:pt>
                <c:pt idx="8594">
                  <c:v>#N/A</c:v>
                </c:pt>
                <c:pt idx="8595">
                  <c:v>#N/A</c:v>
                </c:pt>
                <c:pt idx="8596">
                  <c:v>#N/A</c:v>
                </c:pt>
                <c:pt idx="8597">
                  <c:v>#N/A</c:v>
                </c:pt>
                <c:pt idx="8598">
                  <c:v>#N/A</c:v>
                </c:pt>
                <c:pt idx="8599">
                  <c:v>#N/A</c:v>
                </c:pt>
                <c:pt idx="8600">
                  <c:v>#N/A</c:v>
                </c:pt>
                <c:pt idx="8601">
                  <c:v>#N/A</c:v>
                </c:pt>
                <c:pt idx="8602">
                  <c:v>#N/A</c:v>
                </c:pt>
                <c:pt idx="8603">
                  <c:v>#N/A</c:v>
                </c:pt>
                <c:pt idx="8604">
                  <c:v>#N/A</c:v>
                </c:pt>
                <c:pt idx="8605">
                  <c:v>#N/A</c:v>
                </c:pt>
                <c:pt idx="8606">
                  <c:v>#N/A</c:v>
                </c:pt>
                <c:pt idx="8607">
                  <c:v>#N/A</c:v>
                </c:pt>
                <c:pt idx="8608">
                  <c:v>#N/A</c:v>
                </c:pt>
                <c:pt idx="8609">
                  <c:v>#N/A</c:v>
                </c:pt>
                <c:pt idx="8610">
                  <c:v>#N/A</c:v>
                </c:pt>
                <c:pt idx="8611">
                  <c:v>#N/A</c:v>
                </c:pt>
                <c:pt idx="8612">
                  <c:v>#N/A</c:v>
                </c:pt>
                <c:pt idx="8613">
                  <c:v>#N/A</c:v>
                </c:pt>
                <c:pt idx="8614">
                  <c:v>#N/A</c:v>
                </c:pt>
                <c:pt idx="8615">
                  <c:v>#N/A</c:v>
                </c:pt>
                <c:pt idx="8616">
                  <c:v>#N/A</c:v>
                </c:pt>
                <c:pt idx="8617">
                  <c:v>#N/A</c:v>
                </c:pt>
                <c:pt idx="8618">
                  <c:v>#N/A</c:v>
                </c:pt>
                <c:pt idx="8619">
                  <c:v>#N/A</c:v>
                </c:pt>
                <c:pt idx="8620">
                  <c:v>#N/A</c:v>
                </c:pt>
                <c:pt idx="8621">
                  <c:v>#N/A</c:v>
                </c:pt>
                <c:pt idx="8622">
                  <c:v>#N/A</c:v>
                </c:pt>
                <c:pt idx="8623">
                  <c:v>#N/A</c:v>
                </c:pt>
                <c:pt idx="8624">
                  <c:v>#N/A</c:v>
                </c:pt>
                <c:pt idx="8625">
                  <c:v>#N/A</c:v>
                </c:pt>
                <c:pt idx="8626">
                  <c:v>#N/A</c:v>
                </c:pt>
                <c:pt idx="8627">
                  <c:v>#N/A</c:v>
                </c:pt>
                <c:pt idx="8628">
                  <c:v>#N/A</c:v>
                </c:pt>
                <c:pt idx="8629">
                  <c:v>#N/A</c:v>
                </c:pt>
                <c:pt idx="8630">
                  <c:v>#N/A</c:v>
                </c:pt>
                <c:pt idx="8631">
                  <c:v>#N/A</c:v>
                </c:pt>
                <c:pt idx="8632">
                  <c:v>#N/A</c:v>
                </c:pt>
                <c:pt idx="8633">
                  <c:v>#N/A</c:v>
                </c:pt>
                <c:pt idx="8634">
                  <c:v>#N/A</c:v>
                </c:pt>
                <c:pt idx="8635">
                  <c:v>#N/A</c:v>
                </c:pt>
                <c:pt idx="8636">
                  <c:v>#N/A</c:v>
                </c:pt>
                <c:pt idx="8637">
                  <c:v>#N/A</c:v>
                </c:pt>
                <c:pt idx="8638">
                  <c:v>#N/A</c:v>
                </c:pt>
                <c:pt idx="8639">
                  <c:v>#N/A</c:v>
                </c:pt>
                <c:pt idx="8640">
                  <c:v>#N/A</c:v>
                </c:pt>
                <c:pt idx="8641">
                  <c:v>#N/A</c:v>
                </c:pt>
                <c:pt idx="8642">
                  <c:v>#N/A</c:v>
                </c:pt>
                <c:pt idx="8643">
                  <c:v>#N/A</c:v>
                </c:pt>
                <c:pt idx="8644">
                  <c:v>#N/A</c:v>
                </c:pt>
                <c:pt idx="8645">
                  <c:v>#N/A</c:v>
                </c:pt>
                <c:pt idx="8646">
                  <c:v>#N/A</c:v>
                </c:pt>
                <c:pt idx="8647">
                  <c:v>#N/A</c:v>
                </c:pt>
                <c:pt idx="8648">
                  <c:v>#N/A</c:v>
                </c:pt>
                <c:pt idx="8649">
                  <c:v>#N/A</c:v>
                </c:pt>
                <c:pt idx="8650">
                  <c:v>#N/A</c:v>
                </c:pt>
                <c:pt idx="8651">
                  <c:v>#N/A</c:v>
                </c:pt>
                <c:pt idx="8652">
                  <c:v>#N/A</c:v>
                </c:pt>
                <c:pt idx="8653">
                  <c:v>#N/A</c:v>
                </c:pt>
                <c:pt idx="8654">
                  <c:v>#N/A</c:v>
                </c:pt>
                <c:pt idx="8655">
                  <c:v>#N/A</c:v>
                </c:pt>
                <c:pt idx="8656">
                  <c:v>#N/A</c:v>
                </c:pt>
                <c:pt idx="8657">
                  <c:v>#N/A</c:v>
                </c:pt>
                <c:pt idx="8658">
                  <c:v>#N/A</c:v>
                </c:pt>
                <c:pt idx="8659">
                  <c:v>#N/A</c:v>
                </c:pt>
                <c:pt idx="8660">
                  <c:v>#N/A</c:v>
                </c:pt>
                <c:pt idx="8661">
                  <c:v>#N/A</c:v>
                </c:pt>
                <c:pt idx="8662">
                  <c:v>#N/A</c:v>
                </c:pt>
                <c:pt idx="8663">
                  <c:v>#N/A</c:v>
                </c:pt>
                <c:pt idx="8664">
                  <c:v>#N/A</c:v>
                </c:pt>
                <c:pt idx="8665">
                  <c:v>#N/A</c:v>
                </c:pt>
                <c:pt idx="8666">
                  <c:v>#N/A</c:v>
                </c:pt>
                <c:pt idx="8667">
                  <c:v>#N/A</c:v>
                </c:pt>
                <c:pt idx="8668">
                  <c:v>#N/A</c:v>
                </c:pt>
                <c:pt idx="8669">
                  <c:v>#N/A</c:v>
                </c:pt>
                <c:pt idx="8670">
                  <c:v>#N/A</c:v>
                </c:pt>
                <c:pt idx="8671">
                  <c:v>#N/A</c:v>
                </c:pt>
                <c:pt idx="8672">
                  <c:v>#N/A</c:v>
                </c:pt>
                <c:pt idx="8673">
                  <c:v>#N/A</c:v>
                </c:pt>
                <c:pt idx="8674">
                  <c:v>#N/A</c:v>
                </c:pt>
                <c:pt idx="8675">
                  <c:v>#N/A</c:v>
                </c:pt>
                <c:pt idx="8676">
                  <c:v>#N/A</c:v>
                </c:pt>
                <c:pt idx="8677">
                  <c:v>#N/A</c:v>
                </c:pt>
                <c:pt idx="8678">
                  <c:v>#N/A</c:v>
                </c:pt>
                <c:pt idx="8679">
                  <c:v>#N/A</c:v>
                </c:pt>
                <c:pt idx="8680">
                  <c:v>#N/A</c:v>
                </c:pt>
                <c:pt idx="8681">
                  <c:v>#N/A</c:v>
                </c:pt>
                <c:pt idx="8682">
                  <c:v>#N/A</c:v>
                </c:pt>
                <c:pt idx="8683">
                  <c:v>#N/A</c:v>
                </c:pt>
                <c:pt idx="8684">
                  <c:v>#N/A</c:v>
                </c:pt>
                <c:pt idx="8685">
                  <c:v>#N/A</c:v>
                </c:pt>
                <c:pt idx="8686">
                  <c:v>#N/A</c:v>
                </c:pt>
                <c:pt idx="8687">
                  <c:v>#N/A</c:v>
                </c:pt>
                <c:pt idx="8688">
                  <c:v>#N/A</c:v>
                </c:pt>
                <c:pt idx="8689">
                  <c:v>#N/A</c:v>
                </c:pt>
                <c:pt idx="8690">
                  <c:v>#N/A</c:v>
                </c:pt>
                <c:pt idx="8691">
                  <c:v>#N/A</c:v>
                </c:pt>
                <c:pt idx="8692">
                  <c:v>#N/A</c:v>
                </c:pt>
                <c:pt idx="8693">
                  <c:v>#N/A</c:v>
                </c:pt>
                <c:pt idx="8694">
                  <c:v>#N/A</c:v>
                </c:pt>
                <c:pt idx="8695">
                  <c:v>#N/A</c:v>
                </c:pt>
                <c:pt idx="8696">
                  <c:v>#N/A</c:v>
                </c:pt>
                <c:pt idx="8697">
                  <c:v>#N/A</c:v>
                </c:pt>
                <c:pt idx="8698">
                  <c:v>#N/A</c:v>
                </c:pt>
                <c:pt idx="8699">
                  <c:v>#N/A</c:v>
                </c:pt>
                <c:pt idx="8700">
                  <c:v>#N/A</c:v>
                </c:pt>
                <c:pt idx="8701">
                  <c:v>#N/A</c:v>
                </c:pt>
                <c:pt idx="8702">
                  <c:v>#N/A</c:v>
                </c:pt>
                <c:pt idx="8703">
                  <c:v>#N/A</c:v>
                </c:pt>
                <c:pt idx="8704">
                  <c:v>#N/A</c:v>
                </c:pt>
                <c:pt idx="8705">
                  <c:v>#N/A</c:v>
                </c:pt>
                <c:pt idx="8706">
                  <c:v>#N/A</c:v>
                </c:pt>
                <c:pt idx="8707">
                  <c:v>#N/A</c:v>
                </c:pt>
                <c:pt idx="8708">
                  <c:v>#N/A</c:v>
                </c:pt>
                <c:pt idx="8709">
                  <c:v>#N/A</c:v>
                </c:pt>
                <c:pt idx="8710">
                  <c:v>#N/A</c:v>
                </c:pt>
                <c:pt idx="8711">
                  <c:v>#N/A</c:v>
                </c:pt>
                <c:pt idx="8712">
                  <c:v>#N/A</c:v>
                </c:pt>
                <c:pt idx="8713">
                  <c:v>#N/A</c:v>
                </c:pt>
                <c:pt idx="8714">
                  <c:v>#N/A</c:v>
                </c:pt>
                <c:pt idx="8715">
                  <c:v>#N/A</c:v>
                </c:pt>
                <c:pt idx="8716">
                  <c:v>#N/A</c:v>
                </c:pt>
                <c:pt idx="8717">
                  <c:v>#N/A</c:v>
                </c:pt>
                <c:pt idx="8718">
                  <c:v>#N/A</c:v>
                </c:pt>
                <c:pt idx="8719">
                  <c:v>#N/A</c:v>
                </c:pt>
                <c:pt idx="8720">
                  <c:v>#N/A</c:v>
                </c:pt>
                <c:pt idx="8721">
                  <c:v>#N/A</c:v>
                </c:pt>
                <c:pt idx="8722">
                  <c:v>#N/A</c:v>
                </c:pt>
                <c:pt idx="8723">
                  <c:v>#N/A</c:v>
                </c:pt>
                <c:pt idx="8724">
                  <c:v>#N/A</c:v>
                </c:pt>
                <c:pt idx="8725">
                  <c:v>#N/A</c:v>
                </c:pt>
                <c:pt idx="8726">
                  <c:v>#N/A</c:v>
                </c:pt>
                <c:pt idx="8727">
                  <c:v>#N/A</c:v>
                </c:pt>
                <c:pt idx="8728">
                  <c:v>#N/A</c:v>
                </c:pt>
                <c:pt idx="8729">
                  <c:v>#N/A</c:v>
                </c:pt>
                <c:pt idx="8730">
                  <c:v>#N/A</c:v>
                </c:pt>
                <c:pt idx="8731">
                  <c:v>#N/A</c:v>
                </c:pt>
                <c:pt idx="8732">
                  <c:v>#N/A</c:v>
                </c:pt>
                <c:pt idx="8733">
                  <c:v>#N/A</c:v>
                </c:pt>
                <c:pt idx="8734">
                  <c:v>#N/A</c:v>
                </c:pt>
                <c:pt idx="8735">
                  <c:v>#N/A</c:v>
                </c:pt>
                <c:pt idx="8736">
                  <c:v>#N/A</c:v>
                </c:pt>
                <c:pt idx="8737">
                  <c:v>#N/A</c:v>
                </c:pt>
                <c:pt idx="8738">
                  <c:v>#N/A</c:v>
                </c:pt>
                <c:pt idx="8739">
                  <c:v>#N/A</c:v>
                </c:pt>
                <c:pt idx="8740">
                  <c:v>#N/A</c:v>
                </c:pt>
                <c:pt idx="8741">
                  <c:v>#N/A</c:v>
                </c:pt>
                <c:pt idx="8742">
                  <c:v>#N/A</c:v>
                </c:pt>
                <c:pt idx="8743">
                  <c:v>#N/A</c:v>
                </c:pt>
                <c:pt idx="8744">
                  <c:v>#N/A</c:v>
                </c:pt>
                <c:pt idx="8745">
                  <c:v>#N/A</c:v>
                </c:pt>
                <c:pt idx="8746">
                  <c:v>#N/A</c:v>
                </c:pt>
                <c:pt idx="8747">
                  <c:v>#N/A</c:v>
                </c:pt>
                <c:pt idx="8748">
                  <c:v>#N/A</c:v>
                </c:pt>
                <c:pt idx="8749">
                  <c:v>#N/A</c:v>
                </c:pt>
                <c:pt idx="8750">
                  <c:v>#N/A</c:v>
                </c:pt>
                <c:pt idx="8751">
                  <c:v>#N/A</c:v>
                </c:pt>
                <c:pt idx="8752">
                  <c:v>#N/A</c:v>
                </c:pt>
                <c:pt idx="8753">
                  <c:v>#N/A</c:v>
                </c:pt>
                <c:pt idx="8754">
                  <c:v>#N/A</c:v>
                </c:pt>
                <c:pt idx="8755">
                  <c:v>#N/A</c:v>
                </c:pt>
                <c:pt idx="8756">
                  <c:v>#N/A</c:v>
                </c:pt>
                <c:pt idx="8757">
                  <c:v>#N/A</c:v>
                </c:pt>
                <c:pt idx="8758">
                  <c:v>#N/A</c:v>
                </c:pt>
                <c:pt idx="8759">
                  <c:v>#N/A</c:v>
                </c:pt>
                <c:pt idx="8760">
                  <c:v>#N/A</c:v>
                </c:pt>
                <c:pt idx="8761">
                  <c:v>#N/A</c:v>
                </c:pt>
                <c:pt idx="8762">
                  <c:v>#N/A</c:v>
                </c:pt>
                <c:pt idx="8763">
                  <c:v>#N/A</c:v>
                </c:pt>
                <c:pt idx="8764">
                  <c:v>#N/A</c:v>
                </c:pt>
                <c:pt idx="8765">
                  <c:v>#N/A</c:v>
                </c:pt>
                <c:pt idx="8766">
                  <c:v>#N/A</c:v>
                </c:pt>
                <c:pt idx="8767">
                  <c:v>#N/A</c:v>
                </c:pt>
                <c:pt idx="8768">
                  <c:v>#N/A</c:v>
                </c:pt>
                <c:pt idx="8769">
                  <c:v>#N/A</c:v>
                </c:pt>
                <c:pt idx="8770">
                  <c:v>#N/A</c:v>
                </c:pt>
                <c:pt idx="8771">
                  <c:v>#N/A</c:v>
                </c:pt>
                <c:pt idx="8772">
                  <c:v>#N/A</c:v>
                </c:pt>
                <c:pt idx="8773">
                  <c:v>#N/A</c:v>
                </c:pt>
                <c:pt idx="8774">
                  <c:v>#N/A</c:v>
                </c:pt>
                <c:pt idx="8775">
                  <c:v>#N/A</c:v>
                </c:pt>
                <c:pt idx="8776">
                  <c:v>#N/A</c:v>
                </c:pt>
                <c:pt idx="8777">
                  <c:v>#N/A</c:v>
                </c:pt>
                <c:pt idx="8778">
                  <c:v>#N/A</c:v>
                </c:pt>
                <c:pt idx="8779">
                  <c:v>#N/A</c:v>
                </c:pt>
                <c:pt idx="8780">
                  <c:v>#N/A</c:v>
                </c:pt>
                <c:pt idx="8781">
                  <c:v>#N/A</c:v>
                </c:pt>
                <c:pt idx="8782">
                  <c:v>#N/A</c:v>
                </c:pt>
                <c:pt idx="8783">
                  <c:v>#N/A</c:v>
                </c:pt>
                <c:pt idx="8784">
                  <c:v>#N/A</c:v>
                </c:pt>
                <c:pt idx="8785">
                  <c:v>#N/A</c:v>
                </c:pt>
                <c:pt idx="8786">
                  <c:v>#N/A</c:v>
                </c:pt>
                <c:pt idx="8787">
                  <c:v>#N/A</c:v>
                </c:pt>
                <c:pt idx="8788">
                  <c:v>#N/A</c:v>
                </c:pt>
                <c:pt idx="8789">
                  <c:v>#N/A</c:v>
                </c:pt>
                <c:pt idx="8790">
                  <c:v>#N/A</c:v>
                </c:pt>
                <c:pt idx="8791">
                  <c:v>#N/A</c:v>
                </c:pt>
                <c:pt idx="8792">
                  <c:v>#N/A</c:v>
                </c:pt>
                <c:pt idx="8793">
                  <c:v>#N/A</c:v>
                </c:pt>
                <c:pt idx="8794">
                  <c:v>#N/A</c:v>
                </c:pt>
                <c:pt idx="8795">
                  <c:v>#N/A</c:v>
                </c:pt>
                <c:pt idx="8796">
                  <c:v>#N/A</c:v>
                </c:pt>
                <c:pt idx="8797">
                  <c:v>#N/A</c:v>
                </c:pt>
                <c:pt idx="8798">
                  <c:v>#N/A</c:v>
                </c:pt>
                <c:pt idx="8799">
                  <c:v>#N/A</c:v>
                </c:pt>
                <c:pt idx="8800">
                  <c:v>#N/A</c:v>
                </c:pt>
                <c:pt idx="8801">
                  <c:v>#N/A</c:v>
                </c:pt>
                <c:pt idx="8802">
                  <c:v>#N/A</c:v>
                </c:pt>
                <c:pt idx="8803">
                  <c:v>#N/A</c:v>
                </c:pt>
                <c:pt idx="8804">
                  <c:v>#N/A</c:v>
                </c:pt>
                <c:pt idx="8805">
                  <c:v>#N/A</c:v>
                </c:pt>
                <c:pt idx="8806">
                  <c:v>#N/A</c:v>
                </c:pt>
                <c:pt idx="8807">
                  <c:v>#N/A</c:v>
                </c:pt>
                <c:pt idx="8808">
                  <c:v>#N/A</c:v>
                </c:pt>
                <c:pt idx="8809">
                  <c:v>#N/A</c:v>
                </c:pt>
                <c:pt idx="8810">
                  <c:v>#N/A</c:v>
                </c:pt>
                <c:pt idx="8811">
                  <c:v>#N/A</c:v>
                </c:pt>
                <c:pt idx="8812">
                  <c:v>#N/A</c:v>
                </c:pt>
                <c:pt idx="8813">
                  <c:v>#N/A</c:v>
                </c:pt>
                <c:pt idx="8814">
                  <c:v>#N/A</c:v>
                </c:pt>
                <c:pt idx="8815">
                  <c:v>#N/A</c:v>
                </c:pt>
                <c:pt idx="8816">
                  <c:v>#N/A</c:v>
                </c:pt>
                <c:pt idx="8817">
                  <c:v>#N/A</c:v>
                </c:pt>
                <c:pt idx="8818">
                  <c:v>#N/A</c:v>
                </c:pt>
                <c:pt idx="8819">
                  <c:v>#N/A</c:v>
                </c:pt>
                <c:pt idx="8820">
                  <c:v>#N/A</c:v>
                </c:pt>
                <c:pt idx="8821">
                  <c:v>#N/A</c:v>
                </c:pt>
                <c:pt idx="8822">
                  <c:v>#N/A</c:v>
                </c:pt>
                <c:pt idx="8823">
                  <c:v>#N/A</c:v>
                </c:pt>
                <c:pt idx="8824">
                  <c:v>#N/A</c:v>
                </c:pt>
                <c:pt idx="8825">
                  <c:v>#N/A</c:v>
                </c:pt>
                <c:pt idx="8826">
                  <c:v>#N/A</c:v>
                </c:pt>
                <c:pt idx="8827">
                  <c:v>#N/A</c:v>
                </c:pt>
                <c:pt idx="8828">
                  <c:v>#N/A</c:v>
                </c:pt>
                <c:pt idx="8829">
                  <c:v>#N/A</c:v>
                </c:pt>
                <c:pt idx="8830">
                  <c:v>#N/A</c:v>
                </c:pt>
                <c:pt idx="8831">
                  <c:v>#N/A</c:v>
                </c:pt>
                <c:pt idx="8832">
                  <c:v>#N/A</c:v>
                </c:pt>
                <c:pt idx="8833">
                  <c:v>#N/A</c:v>
                </c:pt>
                <c:pt idx="8834">
                  <c:v>#N/A</c:v>
                </c:pt>
                <c:pt idx="8835">
                  <c:v>#N/A</c:v>
                </c:pt>
                <c:pt idx="8836">
                  <c:v>#N/A</c:v>
                </c:pt>
                <c:pt idx="8837">
                  <c:v>#N/A</c:v>
                </c:pt>
                <c:pt idx="8838">
                  <c:v>#N/A</c:v>
                </c:pt>
                <c:pt idx="8839">
                  <c:v>#N/A</c:v>
                </c:pt>
                <c:pt idx="8840">
                  <c:v>#N/A</c:v>
                </c:pt>
                <c:pt idx="8841">
                  <c:v>#N/A</c:v>
                </c:pt>
                <c:pt idx="8842">
                  <c:v>#N/A</c:v>
                </c:pt>
                <c:pt idx="8843">
                  <c:v>#N/A</c:v>
                </c:pt>
                <c:pt idx="8844">
                  <c:v>#N/A</c:v>
                </c:pt>
                <c:pt idx="8845">
                  <c:v>#N/A</c:v>
                </c:pt>
                <c:pt idx="8846">
                  <c:v>#N/A</c:v>
                </c:pt>
                <c:pt idx="8847">
                  <c:v>#N/A</c:v>
                </c:pt>
                <c:pt idx="8848">
                  <c:v>#N/A</c:v>
                </c:pt>
                <c:pt idx="8849">
                  <c:v>#N/A</c:v>
                </c:pt>
                <c:pt idx="8850">
                  <c:v>#N/A</c:v>
                </c:pt>
                <c:pt idx="8851">
                  <c:v>#N/A</c:v>
                </c:pt>
                <c:pt idx="8852">
                  <c:v>#N/A</c:v>
                </c:pt>
                <c:pt idx="8853">
                  <c:v>#N/A</c:v>
                </c:pt>
                <c:pt idx="8854">
                  <c:v>#N/A</c:v>
                </c:pt>
                <c:pt idx="8855">
                  <c:v>#N/A</c:v>
                </c:pt>
                <c:pt idx="8856">
                  <c:v>#N/A</c:v>
                </c:pt>
                <c:pt idx="8857">
                  <c:v>#N/A</c:v>
                </c:pt>
                <c:pt idx="8858">
                  <c:v>#N/A</c:v>
                </c:pt>
                <c:pt idx="8859">
                  <c:v>#N/A</c:v>
                </c:pt>
                <c:pt idx="8860">
                  <c:v>#N/A</c:v>
                </c:pt>
                <c:pt idx="8861">
                  <c:v>#N/A</c:v>
                </c:pt>
                <c:pt idx="8862">
                  <c:v>#N/A</c:v>
                </c:pt>
                <c:pt idx="8863">
                  <c:v>#N/A</c:v>
                </c:pt>
                <c:pt idx="8864">
                  <c:v>#N/A</c:v>
                </c:pt>
                <c:pt idx="8865">
                  <c:v>#N/A</c:v>
                </c:pt>
                <c:pt idx="8866">
                  <c:v>#N/A</c:v>
                </c:pt>
                <c:pt idx="8867">
                  <c:v>#N/A</c:v>
                </c:pt>
                <c:pt idx="8868">
                  <c:v>#N/A</c:v>
                </c:pt>
                <c:pt idx="8869">
                  <c:v>#N/A</c:v>
                </c:pt>
                <c:pt idx="8870">
                  <c:v>#N/A</c:v>
                </c:pt>
                <c:pt idx="8871">
                  <c:v>#N/A</c:v>
                </c:pt>
                <c:pt idx="8872">
                  <c:v>#N/A</c:v>
                </c:pt>
                <c:pt idx="8873">
                  <c:v>#N/A</c:v>
                </c:pt>
                <c:pt idx="8874">
                  <c:v>#N/A</c:v>
                </c:pt>
                <c:pt idx="8875">
                  <c:v>#N/A</c:v>
                </c:pt>
                <c:pt idx="8876">
                  <c:v>#N/A</c:v>
                </c:pt>
                <c:pt idx="8877">
                  <c:v>#N/A</c:v>
                </c:pt>
                <c:pt idx="8878">
                  <c:v>#N/A</c:v>
                </c:pt>
                <c:pt idx="8879">
                  <c:v>#N/A</c:v>
                </c:pt>
                <c:pt idx="8880">
                  <c:v>#N/A</c:v>
                </c:pt>
                <c:pt idx="8881">
                  <c:v>#N/A</c:v>
                </c:pt>
                <c:pt idx="8882">
                  <c:v>#N/A</c:v>
                </c:pt>
                <c:pt idx="8883">
                  <c:v>#N/A</c:v>
                </c:pt>
                <c:pt idx="8884">
                  <c:v>#N/A</c:v>
                </c:pt>
                <c:pt idx="8885">
                  <c:v>#N/A</c:v>
                </c:pt>
                <c:pt idx="8886">
                  <c:v>#N/A</c:v>
                </c:pt>
                <c:pt idx="8887">
                  <c:v>#N/A</c:v>
                </c:pt>
                <c:pt idx="8888">
                  <c:v>#N/A</c:v>
                </c:pt>
                <c:pt idx="8889">
                  <c:v>#N/A</c:v>
                </c:pt>
                <c:pt idx="8890">
                  <c:v>#N/A</c:v>
                </c:pt>
                <c:pt idx="8891">
                  <c:v>#N/A</c:v>
                </c:pt>
                <c:pt idx="8892">
                  <c:v>#N/A</c:v>
                </c:pt>
                <c:pt idx="8893">
                  <c:v>#N/A</c:v>
                </c:pt>
                <c:pt idx="8894">
                  <c:v>#N/A</c:v>
                </c:pt>
                <c:pt idx="8895">
                  <c:v>#N/A</c:v>
                </c:pt>
                <c:pt idx="8896">
                  <c:v>#N/A</c:v>
                </c:pt>
                <c:pt idx="8897">
                  <c:v>#N/A</c:v>
                </c:pt>
                <c:pt idx="8898">
                  <c:v>#N/A</c:v>
                </c:pt>
                <c:pt idx="8899">
                  <c:v>#N/A</c:v>
                </c:pt>
                <c:pt idx="8900">
                  <c:v>#N/A</c:v>
                </c:pt>
                <c:pt idx="8901">
                  <c:v>#N/A</c:v>
                </c:pt>
                <c:pt idx="8902">
                  <c:v>#N/A</c:v>
                </c:pt>
                <c:pt idx="8903">
                  <c:v>#N/A</c:v>
                </c:pt>
                <c:pt idx="8904">
                  <c:v>#N/A</c:v>
                </c:pt>
                <c:pt idx="8905">
                  <c:v>#N/A</c:v>
                </c:pt>
                <c:pt idx="8906">
                  <c:v>#N/A</c:v>
                </c:pt>
                <c:pt idx="8907">
                  <c:v>#N/A</c:v>
                </c:pt>
                <c:pt idx="8908">
                  <c:v>#N/A</c:v>
                </c:pt>
                <c:pt idx="8909">
                  <c:v>#N/A</c:v>
                </c:pt>
                <c:pt idx="8910">
                  <c:v>#N/A</c:v>
                </c:pt>
                <c:pt idx="8911">
                  <c:v>#N/A</c:v>
                </c:pt>
                <c:pt idx="8912">
                  <c:v>#N/A</c:v>
                </c:pt>
                <c:pt idx="8913">
                  <c:v>#N/A</c:v>
                </c:pt>
                <c:pt idx="8914">
                  <c:v>#N/A</c:v>
                </c:pt>
                <c:pt idx="8915">
                  <c:v>#N/A</c:v>
                </c:pt>
                <c:pt idx="8916">
                  <c:v>#N/A</c:v>
                </c:pt>
                <c:pt idx="8917">
                  <c:v>#N/A</c:v>
                </c:pt>
                <c:pt idx="8918">
                  <c:v>#N/A</c:v>
                </c:pt>
                <c:pt idx="8919">
                  <c:v>#N/A</c:v>
                </c:pt>
                <c:pt idx="8920">
                  <c:v>#N/A</c:v>
                </c:pt>
                <c:pt idx="8921">
                  <c:v>#N/A</c:v>
                </c:pt>
                <c:pt idx="8922">
                  <c:v>#N/A</c:v>
                </c:pt>
                <c:pt idx="8923">
                  <c:v>#N/A</c:v>
                </c:pt>
                <c:pt idx="8924">
                  <c:v>#N/A</c:v>
                </c:pt>
                <c:pt idx="8925">
                  <c:v>#N/A</c:v>
                </c:pt>
                <c:pt idx="8926">
                  <c:v>#N/A</c:v>
                </c:pt>
                <c:pt idx="8927">
                  <c:v>#N/A</c:v>
                </c:pt>
                <c:pt idx="8928">
                  <c:v>#N/A</c:v>
                </c:pt>
                <c:pt idx="8929">
                  <c:v>#N/A</c:v>
                </c:pt>
                <c:pt idx="8930">
                  <c:v>#N/A</c:v>
                </c:pt>
                <c:pt idx="8931">
                  <c:v>#N/A</c:v>
                </c:pt>
                <c:pt idx="8932">
                  <c:v>#N/A</c:v>
                </c:pt>
                <c:pt idx="8933">
                  <c:v>#N/A</c:v>
                </c:pt>
                <c:pt idx="8934">
                  <c:v>#N/A</c:v>
                </c:pt>
                <c:pt idx="8935">
                  <c:v>#N/A</c:v>
                </c:pt>
                <c:pt idx="8936">
                  <c:v>#N/A</c:v>
                </c:pt>
                <c:pt idx="8937">
                  <c:v>#N/A</c:v>
                </c:pt>
                <c:pt idx="8938">
                  <c:v>#N/A</c:v>
                </c:pt>
                <c:pt idx="8939">
                  <c:v>#N/A</c:v>
                </c:pt>
                <c:pt idx="8940">
                  <c:v>#N/A</c:v>
                </c:pt>
                <c:pt idx="8941">
                  <c:v>#N/A</c:v>
                </c:pt>
                <c:pt idx="8942">
                  <c:v>#N/A</c:v>
                </c:pt>
                <c:pt idx="8943">
                  <c:v>#N/A</c:v>
                </c:pt>
                <c:pt idx="8944">
                  <c:v>#N/A</c:v>
                </c:pt>
                <c:pt idx="8945">
                  <c:v>#N/A</c:v>
                </c:pt>
                <c:pt idx="8946">
                  <c:v>#N/A</c:v>
                </c:pt>
                <c:pt idx="8947">
                  <c:v>#N/A</c:v>
                </c:pt>
                <c:pt idx="8948">
                  <c:v>#N/A</c:v>
                </c:pt>
                <c:pt idx="8949">
                  <c:v>#N/A</c:v>
                </c:pt>
                <c:pt idx="8950">
                  <c:v>#N/A</c:v>
                </c:pt>
                <c:pt idx="8951">
                  <c:v>#N/A</c:v>
                </c:pt>
                <c:pt idx="8952">
                  <c:v>#N/A</c:v>
                </c:pt>
                <c:pt idx="8953">
                  <c:v>#N/A</c:v>
                </c:pt>
                <c:pt idx="8954">
                  <c:v>#N/A</c:v>
                </c:pt>
                <c:pt idx="8955">
                  <c:v>#N/A</c:v>
                </c:pt>
                <c:pt idx="8956">
                  <c:v>#N/A</c:v>
                </c:pt>
                <c:pt idx="8957">
                  <c:v>#N/A</c:v>
                </c:pt>
                <c:pt idx="8958">
                  <c:v>#N/A</c:v>
                </c:pt>
                <c:pt idx="8959">
                  <c:v>#N/A</c:v>
                </c:pt>
                <c:pt idx="8960">
                  <c:v>#N/A</c:v>
                </c:pt>
                <c:pt idx="8961">
                  <c:v>#N/A</c:v>
                </c:pt>
                <c:pt idx="8962">
                  <c:v>#N/A</c:v>
                </c:pt>
                <c:pt idx="8963">
                  <c:v>#N/A</c:v>
                </c:pt>
                <c:pt idx="8964">
                  <c:v>#N/A</c:v>
                </c:pt>
                <c:pt idx="8965">
                  <c:v>#N/A</c:v>
                </c:pt>
                <c:pt idx="8966">
                  <c:v>#N/A</c:v>
                </c:pt>
                <c:pt idx="8967">
                  <c:v>#N/A</c:v>
                </c:pt>
                <c:pt idx="8968">
                  <c:v>#N/A</c:v>
                </c:pt>
                <c:pt idx="8969">
                  <c:v>#N/A</c:v>
                </c:pt>
                <c:pt idx="8970">
                  <c:v>#N/A</c:v>
                </c:pt>
                <c:pt idx="8971">
                  <c:v>#N/A</c:v>
                </c:pt>
                <c:pt idx="8972">
                  <c:v>#N/A</c:v>
                </c:pt>
                <c:pt idx="8973">
                  <c:v>#N/A</c:v>
                </c:pt>
                <c:pt idx="8974">
                  <c:v>#N/A</c:v>
                </c:pt>
                <c:pt idx="8975">
                  <c:v>#N/A</c:v>
                </c:pt>
                <c:pt idx="8976">
                  <c:v>#N/A</c:v>
                </c:pt>
                <c:pt idx="8977">
                  <c:v>#N/A</c:v>
                </c:pt>
                <c:pt idx="8978">
                  <c:v>#N/A</c:v>
                </c:pt>
                <c:pt idx="8979">
                  <c:v>#N/A</c:v>
                </c:pt>
                <c:pt idx="8980">
                  <c:v>#N/A</c:v>
                </c:pt>
                <c:pt idx="8981">
                  <c:v>#N/A</c:v>
                </c:pt>
                <c:pt idx="8982">
                  <c:v>#N/A</c:v>
                </c:pt>
                <c:pt idx="8983">
                  <c:v>#N/A</c:v>
                </c:pt>
                <c:pt idx="8984">
                  <c:v>#N/A</c:v>
                </c:pt>
                <c:pt idx="8985">
                  <c:v>#N/A</c:v>
                </c:pt>
                <c:pt idx="8986">
                  <c:v>#N/A</c:v>
                </c:pt>
                <c:pt idx="8987">
                  <c:v>#N/A</c:v>
                </c:pt>
                <c:pt idx="8988">
                  <c:v>#N/A</c:v>
                </c:pt>
                <c:pt idx="8989">
                  <c:v>#N/A</c:v>
                </c:pt>
                <c:pt idx="8990">
                  <c:v>#N/A</c:v>
                </c:pt>
                <c:pt idx="8991">
                  <c:v>#N/A</c:v>
                </c:pt>
                <c:pt idx="8992">
                  <c:v>#N/A</c:v>
                </c:pt>
                <c:pt idx="8993">
                  <c:v>#N/A</c:v>
                </c:pt>
                <c:pt idx="8994">
                  <c:v>#N/A</c:v>
                </c:pt>
                <c:pt idx="8995">
                  <c:v>#N/A</c:v>
                </c:pt>
                <c:pt idx="8996">
                  <c:v>#N/A</c:v>
                </c:pt>
                <c:pt idx="8997">
                  <c:v>#N/A</c:v>
                </c:pt>
                <c:pt idx="8998">
                  <c:v>#N/A</c:v>
                </c:pt>
                <c:pt idx="8999">
                  <c:v>#N/A</c:v>
                </c:pt>
                <c:pt idx="9000">
                  <c:v>#N/A</c:v>
                </c:pt>
                <c:pt idx="9001">
                  <c:v>#N/A</c:v>
                </c:pt>
                <c:pt idx="9002">
                  <c:v>#N/A</c:v>
                </c:pt>
                <c:pt idx="9003">
                  <c:v>#N/A</c:v>
                </c:pt>
                <c:pt idx="9004">
                  <c:v>#N/A</c:v>
                </c:pt>
                <c:pt idx="9005">
                  <c:v>#N/A</c:v>
                </c:pt>
                <c:pt idx="9006">
                  <c:v>#N/A</c:v>
                </c:pt>
                <c:pt idx="9007">
                  <c:v>#N/A</c:v>
                </c:pt>
                <c:pt idx="9008">
                  <c:v>#N/A</c:v>
                </c:pt>
                <c:pt idx="9009">
                  <c:v>#N/A</c:v>
                </c:pt>
                <c:pt idx="9010">
                  <c:v>#N/A</c:v>
                </c:pt>
                <c:pt idx="9011">
                  <c:v>#N/A</c:v>
                </c:pt>
                <c:pt idx="9012">
                  <c:v>#N/A</c:v>
                </c:pt>
                <c:pt idx="9013">
                  <c:v>#N/A</c:v>
                </c:pt>
                <c:pt idx="9014">
                  <c:v>#N/A</c:v>
                </c:pt>
                <c:pt idx="9015">
                  <c:v>#N/A</c:v>
                </c:pt>
                <c:pt idx="9016">
                  <c:v>#N/A</c:v>
                </c:pt>
                <c:pt idx="9017">
                  <c:v>#N/A</c:v>
                </c:pt>
                <c:pt idx="9018">
                  <c:v>#N/A</c:v>
                </c:pt>
                <c:pt idx="9019">
                  <c:v>#N/A</c:v>
                </c:pt>
                <c:pt idx="9020">
                  <c:v>#N/A</c:v>
                </c:pt>
                <c:pt idx="9021">
                  <c:v>#N/A</c:v>
                </c:pt>
                <c:pt idx="9022">
                  <c:v>#N/A</c:v>
                </c:pt>
                <c:pt idx="9023">
                  <c:v>#N/A</c:v>
                </c:pt>
                <c:pt idx="9024">
                  <c:v>#N/A</c:v>
                </c:pt>
                <c:pt idx="9025">
                  <c:v>#N/A</c:v>
                </c:pt>
                <c:pt idx="9026">
                  <c:v>#N/A</c:v>
                </c:pt>
                <c:pt idx="9027">
                  <c:v>#N/A</c:v>
                </c:pt>
                <c:pt idx="9028">
                  <c:v>#N/A</c:v>
                </c:pt>
                <c:pt idx="9029">
                  <c:v>#N/A</c:v>
                </c:pt>
                <c:pt idx="9030">
                  <c:v>#N/A</c:v>
                </c:pt>
                <c:pt idx="9031">
                  <c:v>#N/A</c:v>
                </c:pt>
                <c:pt idx="9032">
                  <c:v>#N/A</c:v>
                </c:pt>
                <c:pt idx="9033">
                  <c:v>#N/A</c:v>
                </c:pt>
                <c:pt idx="9034">
                  <c:v>#N/A</c:v>
                </c:pt>
                <c:pt idx="9035">
                  <c:v>#N/A</c:v>
                </c:pt>
                <c:pt idx="9036">
                  <c:v>#N/A</c:v>
                </c:pt>
                <c:pt idx="9037">
                  <c:v>#N/A</c:v>
                </c:pt>
                <c:pt idx="9038">
                  <c:v>#N/A</c:v>
                </c:pt>
                <c:pt idx="9039">
                  <c:v>#N/A</c:v>
                </c:pt>
                <c:pt idx="9040">
                  <c:v>#N/A</c:v>
                </c:pt>
                <c:pt idx="9041">
                  <c:v>#N/A</c:v>
                </c:pt>
                <c:pt idx="9042">
                  <c:v>#N/A</c:v>
                </c:pt>
                <c:pt idx="9043">
                  <c:v>#N/A</c:v>
                </c:pt>
                <c:pt idx="9044">
                  <c:v>#N/A</c:v>
                </c:pt>
                <c:pt idx="9045">
                  <c:v>#N/A</c:v>
                </c:pt>
                <c:pt idx="9046">
                  <c:v>#N/A</c:v>
                </c:pt>
                <c:pt idx="9047">
                  <c:v>#N/A</c:v>
                </c:pt>
                <c:pt idx="9048">
                  <c:v>#N/A</c:v>
                </c:pt>
                <c:pt idx="9049">
                  <c:v>#N/A</c:v>
                </c:pt>
                <c:pt idx="9050">
                  <c:v>#N/A</c:v>
                </c:pt>
                <c:pt idx="9051">
                  <c:v>#N/A</c:v>
                </c:pt>
                <c:pt idx="9052">
                  <c:v>#N/A</c:v>
                </c:pt>
                <c:pt idx="9053">
                  <c:v>#N/A</c:v>
                </c:pt>
                <c:pt idx="9054">
                  <c:v>#N/A</c:v>
                </c:pt>
                <c:pt idx="9055">
                  <c:v>#N/A</c:v>
                </c:pt>
                <c:pt idx="9056">
                  <c:v>#N/A</c:v>
                </c:pt>
                <c:pt idx="9057">
                  <c:v>#N/A</c:v>
                </c:pt>
                <c:pt idx="9058">
                  <c:v>#N/A</c:v>
                </c:pt>
                <c:pt idx="9059">
                  <c:v>#N/A</c:v>
                </c:pt>
                <c:pt idx="9060">
                  <c:v>#N/A</c:v>
                </c:pt>
                <c:pt idx="9061">
                  <c:v>#N/A</c:v>
                </c:pt>
                <c:pt idx="9062">
                  <c:v>#N/A</c:v>
                </c:pt>
                <c:pt idx="9063">
                  <c:v>#N/A</c:v>
                </c:pt>
                <c:pt idx="9064">
                  <c:v>#N/A</c:v>
                </c:pt>
                <c:pt idx="9065">
                  <c:v>#N/A</c:v>
                </c:pt>
                <c:pt idx="9066">
                  <c:v>#N/A</c:v>
                </c:pt>
                <c:pt idx="9067">
                  <c:v>#N/A</c:v>
                </c:pt>
                <c:pt idx="9068">
                  <c:v>#N/A</c:v>
                </c:pt>
                <c:pt idx="9069">
                  <c:v>#N/A</c:v>
                </c:pt>
                <c:pt idx="9070">
                  <c:v>#N/A</c:v>
                </c:pt>
                <c:pt idx="9071">
                  <c:v>#N/A</c:v>
                </c:pt>
                <c:pt idx="9072">
                  <c:v>#N/A</c:v>
                </c:pt>
                <c:pt idx="9073">
                  <c:v>#N/A</c:v>
                </c:pt>
                <c:pt idx="9074">
                  <c:v>#N/A</c:v>
                </c:pt>
                <c:pt idx="9075">
                  <c:v>#N/A</c:v>
                </c:pt>
                <c:pt idx="9076">
                  <c:v>#N/A</c:v>
                </c:pt>
                <c:pt idx="9077">
                  <c:v>#N/A</c:v>
                </c:pt>
                <c:pt idx="9078">
                  <c:v>#N/A</c:v>
                </c:pt>
                <c:pt idx="9079">
                  <c:v>#N/A</c:v>
                </c:pt>
                <c:pt idx="9080">
                  <c:v>#N/A</c:v>
                </c:pt>
                <c:pt idx="9081">
                  <c:v>#N/A</c:v>
                </c:pt>
                <c:pt idx="9082">
                  <c:v>#N/A</c:v>
                </c:pt>
                <c:pt idx="9083">
                  <c:v>#N/A</c:v>
                </c:pt>
                <c:pt idx="9084">
                  <c:v>#N/A</c:v>
                </c:pt>
                <c:pt idx="9085">
                  <c:v>#N/A</c:v>
                </c:pt>
                <c:pt idx="9086">
                  <c:v>#N/A</c:v>
                </c:pt>
                <c:pt idx="9087">
                  <c:v>#N/A</c:v>
                </c:pt>
                <c:pt idx="9088">
                  <c:v>#N/A</c:v>
                </c:pt>
                <c:pt idx="9089">
                  <c:v>#N/A</c:v>
                </c:pt>
                <c:pt idx="9090">
                  <c:v>#N/A</c:v>
                </c:pt>
                <c:pt idx="9091">
                  <c:v>#N/A</c:v>
                </c:pt>
                <c:pt idx="9092">
                  <c:v>#N/A</c:v>
                </c:pt>
                <c:pt idx="9093">
                  <c:v>#N/A</c:v>
                </c:pt>
                <c:pt idx="9094">
                  <c:v>#N/A</c:v>
                </c:pt>
                <c:pt idx="9095">
                  <c:v>#N/A</c:v>
                </c:pt>
                <c:pt idx="9096">
                  <c:v>#N/A</c:v>
                </c:pt>
                <c:pt idx="9097">
                  <c:v>#N/A</c:v>
                </c:pt>
                <c:pt idx="9098">
                  <c:v>#N/A</c:v>
                </c:pt>
                <c:pt idx="9099">
                  <c:v>#N/A</c:v>
                </c:pt>
                <c:pt idx="9100">
                  <c:v>#N/A</c:v>
                </c:pt>
                <c:pt idx="9101">
                  <c:v>#N/A</c:v>
                </c:pt>
                <c:pt idx="9102">
                  <c:v>#N/A</c:v>
                </c:pt>
                <c:pt idx="9103">
                  <c:v>#N/A</c:v>
                </c:pt>
                <c:pt idx="9104">
                  <c:v>#N/A</c:v>
                </c:pt>
                <c:pt idx="9105">
                  <c:v>#N/A</c:v>
                </c:pt>
                <c:pt idx="9106">
                  <c:v>#N/A</c:v>
                </c:pt>
                <c:pt idx="9107">
                  <c:v>#N/A</c:v>
                </c:pt>
                <c:pt idx="9108">
                  <c:v>#N/A</c:v>
                </c:pt>
                <c:pt idx="9109">
                  <c:v>#N/A</c:v>
                </c:pt>
                <c:pt idx="9110">
                  <c:v>#N/A</c:v>
                </c:pt>
                <c:pt idx="9111">
                  <c:v>#N/A</c:v>
                </c:pt>
                <c:pt idx="9112">
                  <c:v>#N/A</c:v>
                </c:pt>
                <c:pt idx="9113">
                  <c:v>#N/A</c:v>
                </c:pt>
                <c:pt idx="9114">
                  <c:v>#N/A</c:v>
                </c:pt>
                <c:pt idx="9115">
                  <c:v>#N/A</c:v>
                </c:pt>
                <c:pt idx="9116">
                  <c:v>#N/A</c:v>
                </c:pt>
                <c:pt idx="9117">
                  <c:v>#N/A</c:v>
                </c:pt>
                <c:pt idx="9118">
                  <c:v>#N/A</c:v>
                </c:pt>
                <c:pt idx="9119">
                  <c:v>#N/A</c:v>
                </c:pt>
                <c:pt idx="9120">
                  <c:v>#N/A</c:v>
                </c:pt>
                <c:pt idx="9121">
                  <c:v>#N/A</c:v>
                </c:pt>
                <c:pt idx="9122">
                  <c:v>#N/A</c:v>
                </c:pt>
                <c:pt idx="9123">
                  <c:v>#N/A</c:v>
                </c:pt>
                <c:pt idx="9124">
                  <c:v>#N/A</c:v>
                </c:pt>
                <c:pt idx="9125">
                  <c:v>#N/A</c:v>
                </c:pt>
                <c:pt idx="9126">
                  <c:v>#N/A</c:v>
                </c:pt>
                <c:pt idx="9127">
                  <c:v>#N/A</c:v>
                </c:pt>
                <c:pt idx="9128">
                  <c:v>#N/A</c:v>
                </c:pt>
                <c:pt idx="9129">
                  <c:v>#N/A</c:v>
                </c:pt>
                <c:pt idx="9130">
                  <c:v>#N/A</c:v>
                </c:pt>
                <c:pt idx="9131">
                  <c:v>#N/A</c:v>
                </c:pt>
                <c:pt idx="9132">
                  <c:v>#N/A</c:v>
                </c:pt>
                <c:pt idx="9133">
                  <c:v>#N/A</c:v>
                </c:pt>
                <c:pt idx="9134">
                  <c:v>#N/A</c:v>
                </c:pt>
                <c:pt idx="9135">
                  <c:v>#N/A</c:v>
                </c:pt>
                <c:pt idx="9136">
                  <c:v>#N/A</c:v>
                </c:pt>
                <c:pt idx="9137">
                  <c:v>#N/A</c:v>
                </c:pt>
                <c:pt idx="9138">
                  <c:v>#N/A</c:v>
                </c:pt>
                <c:pt idx="9139">
                  <c:v>#N/A</c:v>
                </c:pt>
                <c:pt idx="9140">
                  <c:v>#N/A</c:v>
                </c:pt>
                <c:pt idx="9141">
                  <c:v>#N/A</c:v>
                </c:pt>
                <c:pt idx="9142">
                  <c:v>#N/A</c:v>
                </c:pt>
                <c:pt idx="9143">
                  <c:v>#N/A</c:v>
                </c:pt>
                <c:pt idx="9144">
                  <c:v>#N/A</c:v>
                </c:pt>
                <c:pt idx="9145">
                  <c:v>#N/A</c:v>
                </c:pt>
                <c:pt idx="9146">
                  <c:v>#N/A</c:v>
                </c:pt>
                <c:pt idx="9147">
                  <c:v>#N/A</c:v>
                </c:pt>
                <c:pt idx="9148">
                  <c:v>#N/A</c:v>
                </c:pt>
                <c:pt idx="9149">
                  <c:v>#N/A</c:v>
                </c:pt>
                <c:pt idx="9150">
                  <c:v>#N/A</c:v>
                </c:pt>
                <c:pt idx="9151">
                  <c:v>#N/A</c:v>
                </c:pt>
                <c:pt idx="9152">
                  <c:v>#N/A</c:v>
                </c:pt>
                <c:pt idx="9153">
                  <c:v>#N/A</c:v>
                </c:pt>
                <c:pt idx="9154">
                  <c:v>#N/A</c:v>
                </c:pt>
                <c:pt idx="9155">
                  <c:v>#N/A</c:v>
                </c:pt>
                <c:pt idx="9156">
                  <c:v>#N/A</c:v>
                </c:pt>
                <c:pt idx="9157">
                  <c:v>#N/A</c:v>
                </c:pt>
                <c:pt idx="9158">
                  <c:v>#N/A</c:v>
                </c:pt>
                <c:pt idx="9159">
                  <c:v>#N/A</c:v>
                </c:pt>
                <c:pt idx="9160">
                  <c:v>#N/A</c:v>
                </c:pt>
                <c:pt idx="9161">
                  <c:v>#N/A</c:v>
                </c:pt>
                <c:pt idx="9162">
                  <c:v>#N/A</c:v>
                </c:pt>
                <c:pt idx="9163">
                  <c:v>#N/A</c:v>
                </c:pt>
                <c:pt idx="9164">
                  <c:v>#N/A</c:v>
                </c:pt>
                <c:pt idx="9165">
                  <c:v>#N/A</c:v>
                </c:pt>
                <c:pt idx="9166">
                  <c:v>#N/A</c:v>
                </c:pt>
                <c:pt idx="9167">
                  <c:v>#N/A</c:v>
                </c:pt>
                <c:pt idx="9168">
                  <c:v>#N/A</c:v>
                </c:pt>
                <c:pt idx="9169">
                  <c:v>#N/A</c:v>
                </c:pt>
                <c:pt idx="9170">
                  <c:v>#N/A</c:v>
                </c:pt>
                <c:pt idx="9171">
                  <c:v>#N/A</c:v>
                </c:pt>
                <c:pt idx="9172">
                  <c:v>#N/A</c:v>
                </c:pt>
                <c:pt idx="9173">
                  <c:v>#N/A</c:v>
                </c:pt>
                <c:pt idx="9174">
                  <c:v>#N/A</c:v>
                </c:pt>
                <c:pt idx="9175">
                  <c:v>#N/A</c:v>
                </c:pt>
                <c:pt idx="9176">
                  <c:v>#N/A</c:v>
                </c:pt>
                <c:pt idx="9177">
                  <c:v>#N/A</c:v>
                </c:pt>
                <c:pt idx="9178">
                  <c:v>#N/A</c:v>
                </c:pt>
                <c:pt idx="9179">
                  <c:v>#N/A</c:v>
                </c:pt>
                <c:pt idx="9180">
                  <c:v>#N/A</c:v>
                </c:pt>
                <c:pt idx="9181">
                  <c:v>#N/A</c:v>
                </c:pt>
                <c:pt idx="9182">
                  <c:v>#N/A</c:v>
                </c:pt>
                <c:pt idx="9183">
                  <c:v>#N/A</c:v>
                </c:pt>
                <c:pt idx="9184">
                  <c:v>#N/A</c:v>
                </c:pt>
                <c:pt idx="9185">
                  <c:v>#N/A</c:v>
                </c:pt>
                <c:pt idx="9186">
                  <c:v>#N/A</c:v>
                </c:pt>
                <c:pt idx="9187">
                  <c:v>#N/A</c:v>
                </c:pt>
                <c:pt idx="9188">
                  <c:v>#N/A</c:v>
                </c:pt>
                <c:pt idx="9189">
                  <c:v>#N/A</c:v>
                </c:pt>
                <c:pt idx="9190">
                  <c:v>#N/A</c:v>
                </c:pt>
                <c:pt idx="9191">
                  <c:v>#N/A</c:v>
                </c:pt>
                <c:pt idx="9192">
                  <c:v>#N/A</c:v>
                </c:pt>
                <c:pt idx="9193">
                  <c:v>#N/A</c:v>
                </c:pt>
                <c:pt idx="9194">
                  <c:v>#N/A</c:v>
                </c:pt>
                <c:pt idx="9195">
                  <c:v>#N/A</c:v>
                </c:pt>
                <c:pt idx="9196">
                  <c:v>#N/A</c:v>
                </c:pt>
                <c:pt idx="9197">
                  <c:v>#N/A</c:v>
                </c:pt>
                <c:pt idx="9198">
                  <c:v>#N/A</c:v>
                </c:pt>
                <c:pt idx="9199">
                  <c:v>#N/A</c:v>
                </c:pt>
                <c:pt idx="9200">
                  <c:v>#N/A</c:v>
                </c:pt>
                <c:pt idx="9201">
                  <c:v>#N/A</c:v>
                </c:pt>
                <c:pt idx="9202">
                  <c:v>#N/A</c:v>
                </c:pt>
                <c:pt idx="9203">
                  <c:v>#N/A</c:v>
                </c:pt>
                <c:pt idx="9204">
                  <c:v>#N/A</c:v>
                </c:pt>
                <c:pt idx="9205">
                  <c:v>#N/A</c:v>
                </c:pt>
                <c:pt idx="9206">
                  <c:v>#N/A</c:v>
                </c:pt>
                <c:pt idx="9207">
                  <c:v>#N/A</c:v>
                </c:pt>
                <c:pt idx="9208">
                  <c:v>#N/A</c:v>
                </c:pt>
                <c:pt idx="9209">
                  <c:v>#N/A</c:v>
                </c:pt>
                <c:pt idx="9210">
                  <c:v>#N/A</c:v>
                </c:pt>
                <c:pt idx="9211">
                  <c:v>#N/A</c:v>
                </c:pt>
                <c:pt idx="9212">
                  <c:v>#N/A</c:v>
                </c:pt>
                <c:pt idx="9213">
                  <c:v>#N/A</c:v>
                </c:pt>
                <c:pt idx="9214">
                  <c:v>#N/A</c:v>
                </c:pt>
                <c:pt idx="9215">
                  <c:v>#N/A</c:v>
                </c:pt>
                <c:pt idx="9216">
                  <c:v>#N/A</c:v>
                </c:pt>
                <c:pt idx="9217">
                  <c:v>#N/A</c:v>
                </c:pt>
                <c:pt idx="9218">
                  <c:v>#N/A</c:v>
                </c:pt>
                <c:pt idx="9219">
                  <c:v>#N/A</c:v>
                </c:pt>
                <c:pt idx="9220">
                  <c:v>#N/A</c:v>
                </c:pt>
                <c:pt idx="9221">
                  <c:v>#N/A</c:v>
                </c:pt>
                <c:pt idx="9222">
                  <c:v>#N/A</c:v>
                </c:pt>
                <c:pt idx="9223">
                  <c:v>#N/A</c:v>
                </c:pt>
                <c:pt idx="9224">
                  <c:v>#N/A</c:v>
                </c:pt>
                <c:pt idx="9225">
                  <c:v>#N/A</c:v>
                </c:pt>
                <c:pt idx="9226">
                  <c:v>#N/A</c:v>
                </c:pt>
                <c:pt idx="9227">
                  <c:v>#N/A</c:v>
                </c:pt>
                <c:pt idx="9228">
                  <c:v>#N/A</c:v>
                </c:pt>
                <c:pt idx="9229">
                  <c:v>#N/A</c:v>
                </c:pt>
                <c:pt idx="9230">
                  <c:v>#N/A</c:v>
                </c:pt>
                <c:pt idx="9231">
                  <c:v>#N/A</c:v>
                </c:pt>
                <c:pt idx="9232">
                  <c:v>#N/A</c:v>
                </c:pt>
                <c:pt idx="9233">
                  <c:v>#N/A</c:v>
                </c:pt>
                <c:pt idx="9234">
                  <c:v>#N/A</c:v>
                </c:pt>
                <c:pt idx="9235">
                  <c:v>#N/A</c:v>
                </c:pt>
                <c:pt idx="9236">
                  <c:v>#N/A</c:v>
                </c:pt>
                <c:pt idx="9237">
                  <c:v>#N/A</c:v>
                </c:pt>
                <c:pt idx="9238">
                  <c:v>#N/A</c:v>
                </c:pt>
                <c:pt idx="9239">
                  <c:v>#N/A</c:v>
                </c:pt>
                <c:pt idx="9240">
                  <c:v>#N/A</c:v>
                </c:pt>
                <c:pt idx="9241">
                  <c:v>#N/A</c:v>
                </c:pt>
                <c:pt idx="9242">
                  <c:v>#N/A</c:v>
                </c:pt>
                <c:pt idx="9243">
                  <c:v>#N/A</c:v>
                </c:pt>
                <c:pt idx="9244">
                  <c:v>#N/A</c:v>
                </c:pt>
                <c:pt idx="9245">
                  <c:v>#N/A</c:v>
                </c:pt>
                <c:pt idx="9246">
                  <c:v>#N/A</c:v>
                </c:pt>
                <c:pt idx="9247">
                  <c:v>#N/A</c:v>
                </c:pt>
                <c:pt idx="9248">
                  <c:v>#N/A</c:v>
                </c:pt>
                <c:pt idx="9249">
                  <c:v>#N/A</c:v>
                </c:pt>
                <c:pt idx="9250">
                  <c:v>#N/A</c:v>
                </c:pt>
                <c:pt idx="9251">
                  <c:v>#N/A</c:v>
                </c:pt>
                <c:pt idx="9252">
                  <c:v>#N/A</c:v>
                </c:pt>
                <c:pt idx="9253">
                  <c:v>#N/A</c:v>
                </c:pt>
                <c:pt idx="9254">
                  <c:v>#N/A</c:v>
                </c:pt>
                <c:pt idx="9255">
                  <c:v>#N/A</c:v>
                </c:pt>
                <c:pt idx="9256">
                  <c:v>#N/A</c:v>
                </c:pt>
                <c:pt idx="9257">
                  <c:v>#N/A</c:v>
                </c:pt>
                <c:pt idx="9258">
                  <c:v>#N/A</c:v>
                </c:pt>
                <c:pt idx="9259">
                  <c:v>#N/A</c:v>
                </c:pt>
                <c:pt idx="9260">
                  <c:v>#N/A</c:v>
                </c:pt>
                <c:pt idx="9261">
                  <c:v>#N/A</c:v>
                </c:pt>
                <c:pt idx="9262">
                  <c:v>#N/A</c:v>
                </c:pt>
                <c:pt idx="9263">
                  <c:v>#N/A</c:v>
                </c:pt>
                <c:pt idx="9264">
                  <c:v>#N/A</c:v>
                </c:pt>
                <c:pt idx="9265">
                  <c:v>#N/A</c:v>
                </c:pt>
                <c:pt idx="9266">
                  <c:v>#N/A</c:v>
                </c:pt>
                <c:pt idx="9267">
                  <c:v>#N/A</c:v>
                </c:pt>
                <c:pt idx="9268">
                  <c:v>#N/A</c:v>
                </c:pt>
                <c:pt idx="9269">
                  <c:v>#N/A</c:v>
                </c:pt>
                <c:pt idx="9270">
                  <c:v>#N/A</c:v>
                </c:pt>
                <c:pt idx="9271">
                  <c:v>#N/A</c:v>
                </c:pt>
                <c:pt idx="9272">
                  <c:v>#N/A</c:v>
                </c:pt>
                <c:pt idx="9273">
                  <c:v>#N/A</c:v>
                </c:pt>
                <c:pt idx="9274">
                  <c:v>#N/A</c:v>
                </c:pt>
                <c:pt idx="9275">
                  <c:v>#N/A</c:v>
                </c:pt>
                <c:pt idx="9276">
                  <c:v>#N/A</c:v>
                </c:pt>
                <c:pt idx="9277">
                  <c:v>#N/A</c:v>
                </c:pt>
                <c:pt idx="9278">
                  <c:v>#N/A</c:v>
                </c:pt>
                <c:pt idx="9279">
                  <c:v>#N/A</c:v>
                </c:pt>
                <c:pt idx="9280">
                  <c:v>#N/A</c:v>
                </c:pt>
                <c:pt idx="9281">
                  <c:v>#N/A</c:v>
                </c:pt>
                <c:pt idx="9282">
                  <c:v>#N/A</c:v>
                </c:pt>
                <c:pt idx="9283">
                  <c:v>#N/A</c:v>
                </c:pt>
                <c:pt idx="9284">
                  <c:v>#N/A</c:v>
                </c:pt>
                <c:pt idx="9285">
                  <c:v>#N/A</c:v>
                </c:pt>
                <c:pt idx="9286">
                  <c:v>#N/A</c:v>
                </c:pt>
                <c:pt idx="9287">
                  <c:v>#N/A</c:v>
                </c:pt>
                <c:pt idx="9288">
                  <c:v>#N/A</c:v>
                </c:pt>
                <c:pt idx="9289">
                  <c:v>#N/A</c:v>
                </c:pt>
                <c:pt idx="9290">
                  <c:v>#N/A</c:v>
                </c:pt>
                <c:pt idx="9291">
                  <c:v>#N/A</c:v>
                </c:pt>
                <c:pt idx="9292">
                  <c:v>#N/A</c:v>
                </c:pt>
                <c:pt idx="9293">
                  <c:v>#N/A</c:v>
                </c:pt>
                <c:pt idx="9294">
                  <c:v>#N/A</c:v>
                </c:pt>
                <c:pt idx="9295">
                  <c:v>#N/A</c:v>
                </c:pt>
                <c:pt idx="9296">
                  <c:v>#N/A</c:v>
                </c:pt>
                <c:pt idx="9297">
                  <c:v>#N/A</c:v>
                </c:pt>
                <c:pt idx="9298">
                  <c:v>#N/A</c:v>
                </c:pt>
                <c:pt idx="9299">
                  <c:v>#N/A</c:v>
                </c:pt>
                <c:pt idx="9300">
                  <c:v>#N/A</c:v>
                </c:pt>
                <c:pt idx="9301">
                  <c:v>#N/A</c:v>
                </c:pt>
                <c:pt idx="9302">
                  <c:v>#N/A</c:v>
                </c:pt>
                <c:pt idx="9303">
                  <c:v>#N/A</c:v>
                </c:pt>
                <c:pt idx="9304">
                  <c:v>#N/A</c:v>
                </c:pt>
                <c:pt idx="9305">
                  <c:v>#N/A</c:v>
                </c:pt>
                <c:pt idx="9306">
                  <c:v>#N/A</c:v>
                </c:pt>
                <c:pt idx="9307">
                  <c:v>#N/A</c:v>
                </c:pt>
                <c:pt idx="9308">
                  <c:v>#N/A</c:v>
                </c:pt>
                <c:pt idx="9309">
                  <c:v>#N/A</c:v>
                </c:pt>
                <c:pt idx="9310">
                  <c:v>#N/A</c:v>
                </c:pt>
                <c:pt idx="9311">
                  <c:v>#N/A</c:v>
                </c:pt>
                <c:pt idx="9312">
                  <c:v>#N/A</c:v>
                </c:pt>
                <c:pt idx="9313">
                  <c:v>#N/A</c:v>
                </c:pt>
                <c:pt idx="9314">
                  <c:v>#N/A</c:v>
                </c:pt>
                <c:pt idx="9315">
                  <c:v>#N/A</c:v>
                </c:pt>
                <c:pt idx="9316">
                  <c:v>#N/A</c:v>
                </c:pt>
                <c:pt idx="9317">
                  <c:v>#N/A</c:v>
                </c:pt>
                <c:pt idx="9318">
                  <c:v>#N/A</c:v>
                </c:pt>
                <c:pt idx="9319">
                  <c:v>#N/A</c:v>
                </c:pt>
                <c:pt idx="9320">
                  <c:v>#N/A</c:v>
                </c:pt>
                <c:pt idx="9321">
                  <c:v>#N/A</c:v>
                </c:pt>
                <c:pt idx="9322">
                  <c:v>#N/A</c:v>
                </c:pt>
                <c:pt idx="9323">
                  <c:v>#N/A</c:v>
                </c:pt>
                <c:pt idx="9324">
                  <c:v>#N/A</c:v>
                </c:pt>
                <c:pt idx="9325">
                  <c:v>#N/A</c:v>
                </c:pt>
                <c:pt idx="9326">
                  <c:v>#N/A</c:v>
                </c:pt>
                <c:pt idx="9327">
                  <c:v>#N/A</c:v>
                </c:pt>
                <c:pt idx="9328">
                  <c:v>#N/A</c:v>
                </c:pt>
                <c:pt idx="9329">
                  <c:v>#N/A</c:v>
                </c:pt>
                <c:pt idx="9330">
                  <c:v>#N/A</c:v>
                </c:pt>
                <c:pt idx="9331">
                  <c:v>#N/A</c:v>
                </c:pt>
                <c:pt idx="9332">
                  <c:v>#N/A</c:v>
                </c:pt>
                <c:pt idx="9333">
                  <c:v>#N/A</c:v>
                </c:pt>
                <c:pt idx="9334">
                  <c:v>#N/A</c:v>
                </c:pt>
                <c:pt idx="9335">
                  <c:v>#N/A</c:v>
                </c:pt>
                <c:pt idx="9336">
                  <c:v>#N/A</c:v>
                </c:pt>
                <c:pt idx="9337">
                  <c:v>#N/A</c:v>
                </c:pt>
                <c:pt idx="9338">
                  <c:v>#N/A</c:v>
                </c:pt>
                <c:pt idx="9339">
                  <c:v>#N/A</c:v>
                </c:pt>
                <c:pt idx="9340">
                  <c:v>#N/A</c:v>
                </c:pt>
                <c:pt idx="9341">
                  <c:v>#N/A</c:v>
                </c:pt>
                <c:pt idx="9342">
                  <c:v>#N/A</c:v>
                </c:pt>
                <c:pt idx="9343">
                  <c:v>#N/A</c:v>
                </c:pt>
                <c:pt idx="9344">
                  <c:v>#N/A</c:v>
                </c:pt>
                <c:pt idx="9345">
                  <c:v>#N/A</c:v>
                </c:pt>
                <c:pt idx="9346">
                  <c:v>#N/A</c:v>
                </c:pt>
                <c:pt idx="9347">
                  <c:v>#N/A</c:v>
                </c:pt>
                <c:pt idx="9348">
                  <c:v>#N/A</c:v>
                </c:pt>
                <c:pt idx="9349">
                  <c:v>#N/A</c:v>
                </c:pt>
                <c:pt idx="9350">
                  <c:v>#N/A</c:v>
                </c:pt>
                <c:pt idx="9351">
                  <c:v>#N/A</c:v>
                </c:pt>
                <c:pt idx="9352">
                  <c:v>#N/A</c:v>
                </c:pt>
                <c:pt idx="9353">
                  <c:v>#N/A</c:v>
                </c:pt>
                <c:pt idx="9354">
                  <c:v>#N/A</c:v>
                </c:pt>
                <c:pt idx="9355">
                  <c:v>#N/A</c:v>
                </c:pt>
                <c:pt idx="9356">
                  <c:v>#N/A</c:v>
                </c:pt>
                <c:pt idx="9357">
                  <c:v>#N/A</c:v>
                </c:pt>
                <c:pt idx="9358">
                  <c:v>#N/A</c:v>
                </c:pt>
                <c:pt idx="9359">
                  <c:v>#N/A</c:v>
                </c:pt>
                <c:pt idx="9360">
                  <c:v>#N/A</c:v>
                </c:pt>
                <c:pt idx="9361">
                  <c:v>#N/A</c:v>
                </c:pt>
                <c:pt idx="9362">
                  <c:v>#N/A</c:v>
                </c:pt>
                <c:pt idx="9363">
                  <c:v>#N/A</c:v>
                </c:pt>
                <c:pt idx="9364">
                  <c:v>#N/A</c:v>
                </c:pt>
                <c:pt idx="9365">
                  <c:v>#N/A</c:v>
                </c:pt>
                <c:pt idx="9366">
                  <c:v>#N/A</c:v>
                </c:pt>
                <c:pt idx="9367">
                  <c:v>#N/A</c:v>
                </c:pt>
                <c:pt idx="9368">
                  <c:v>#N/A</c:v>
                </c:pt>
                <c:pt idx="9369">
                  <c:v>#N/A</c:v>
                </c:pt>
                <c:pt idx="9370">
                  <c:v>#N/A</c:v>
                </c:pt>
                <c:pt idx="9371">
                  <c:v>#N/A</c:v>
                </c:pt>
                <c:pt idx="9372">
                  <c:v>#N/A</c:v>
                </c:pt>
                <c:pt idx="9373">
                  <c:v>#N/A</c:v>
                </c:pt>
                <c:pt idx="9374">
                  <c:v>#N/A</c:v>
                </c:pt>
                <c:pt idx="9375">
                  <c:v>#N/A</c:v>
                </c:pt>
                <c:pt idx="9376">
                  <c:v>#N/A</c:v>
                </c:pt>
                <c:pt idx="9377">
                  <c:v>#N/A</c:v>
                </c:pt>
                <c:pt idx="9378">
                  <c:v>#N/A</c:v>
                </c:pt>
                <c:pt idx="9379">
                  <c:v>#N/A</c:v>
                </c:pt>
                <c:pt idx="9380">
                  <c:v>#N/A</c:v>
                </c:pt>
                <c:pt idx="9381">
                  <c:v>#N/A</c:v>
                </c:pt>
                <c:pt idx="9382">
                  <c:v>#N/A</c:v>
                </c:pt>
                <c:pt idx="9383">
                  <c:v>#N/A</c:v>
                </c:pt>
                <c:pt idx="9384">
                  <c:v>#N/A</c:v>
                </c:pt>
                <c:pt idx="9385">
                  <c:v>#N/A</c:v>
                </c:pt>
                <c:pt idx="9386">
                  <c:v>#N/A</c:v>
                </c:pt>
                <c:pt idx="9387">
                  <c:v>#N/A</c:v>
                </c:pt>
                <c:pt idx="9388">
                  <c:v>#N/A</c:v>
                </c:pt>
                <c:pt idx="9389">
                  <c:v>#N/A</c:v>
                </c:pt>
                <c:pt idx="9390">
                  <c:v>#N/A</c:v>
                </c:pt>
                <c:pt idx="9391">
                  <c:v>#N/A</c:v>
                </c:pt>
                <c:pt idx="9392">
                  <c:v>#N/A</c:v>
                </c:pt>
                <c:pt idx="9393">
                  <c:v>#N/A</c:v>
                </c:pt>
                <c:pt idx="9394">
                  <c:v>#N/A</c:v>
                </c:pt>
                <c:pt idx="9395">
                  <c:v>#N/A</c:v>
                </c:pt>
                <c:pt idx="9396">
                  <c:v>#N/A</c:v>
                </c:pt>
                <c:pt idx="9397">
                  <c:v>#N/A</c:v>
                </c:pt>
                <c:pt idx="9398">
                  <c:v>#N/A</c:v>
                </c:pt>
                <c:pt idx="9399">
                  <c:v>#N/A</c:v>
                </c:pt>
                <c:pt idx="9400">
                  <c:v>#N/A</c:v>
                </c:pt>
                <c:pt idx="9401">
                  <c:v>#N/A</c:v>
                </c:pt>
                <c:pt idx="9402">
                  <c:v>#N/A</c:v>
                </c:pt>
                <c:pt idx="9403">
                  <c:v>#N/A</c:v>
                </c:pt>
                <c:pt idx="9404">
                  <c:v>#N/A</c:v>
                </c:pt>
                <c:pt idx="9405">
                  <c:v>#N/A</c:v>
                </c:pt>
                <c:pt idx="9406">
                  <c:v>#N/A</c:v>
                </c:pt>
                <c:pt idx="9407">
                  <c:v>#N/A</c:v>
                </c:pt>
                <c:pt idx="9408">
                  <c:v>#N/A</c:v>
                </c:pt>
                <c:pt idx="9409">
                  <c:v>#N/A</c:v>
                </c:pt>
                <c:pt idx="9410">
                  <c:v>#N/A</c:v>
                </c:pt>
                <c:pt idx="9411">
                  <c:v>#N/A</c:v>
                </c:pt>
                <c:pt idx="9412">
                  <c:v>#N/A</c:v>
                </c:pt>
                <c:pt idx="9413">
                  <c:v>#N/A</c:v>
                </c:pt>
                <c:pt idx="9414">
                  <c:v>#N/A</c:v>
                </c:pt>
                <c:pt idx="9415">
                  <c:v>#N/A</c:v>
                </c:pt>
                <c:pt idx="9416">
                  <c:v>#N/A</c:v>
                </c:pt>
                <c:pt idx="9417">
                  <c:v>#N/A</c:v>
                </c:pt>
                <c:pt idx="9418">
                  <c:v>#N/A</c:v>
                </c:pt>
                <c:pt idx="9419">
                  <c:v>#N/A</c:v>
                </c:pt>
                <c:pt idx="9420">
                  <c:v>#N/A</c:v>
                </c:pt>
                <c:pt idx="9421">
                  <c:v>#N/A</c:v>
                </c:pt>
                <c:pt idx="9422">
                  <c:v>#N/A</c:v>
                </c:pt>
                <c:pt idx="9423">
                  <c:v>#N/A</c:v>
                </c:pt>
                <c:pt idx="9424">
                  <c:v>#N/A</c:v>
                </c:pt>
                <c:pt idx="9425">
                  <c:v>#N/A</c:v>
                </c:pt>
                <c:pt idx="9426">
                  <c:v>#N/A</c:v>
                </c:pt>
                <c:pt idx="9427">
                  <c:v>#N/A</c:v>
                </c:pt>
                <c:pt idx="9428">
                  <c:v>#N/A</c:v>
                </c:pt>
                <c:pt idx="9429">
                  <c:v>#N/A</c:v>
                </c:pt>
                <c:pt idx="9430">
                  <c:v>#N/A</c:v>
                </c:pt>
                <c:pt idx="9431">
                  <c:v>#N/A</c:v>
                </c:pt>
                <c:pt idx="9432">
                  <c:v>#N/A</c:v>
                </c:pt>
                <c:pt idx="9433">
                  <c:v>#N/A</c:v>
                </c:pt>
                <c:pt idx="9434">
                  <c:v>#N/A</c:v>
                </c:pt>
                <c:pt idx="9435">
                  <c:v>#N/A</c:v>
                </c:pt>
                <c:pt idx="9436">
                  <c:v>#N/A</c:v>
                </c:pt>
                <c:pt idx="9437">
                  <c:v>#N/A</c:v>
                </c:pt>
                <c:pt idx="9438">
                  <c:v>#N/A</c:v>
                </c:pt>
                <c:pt idx="9439">
                  <c:v>#N/A</c:v>
                </c:pt>
                <c:pt idx="9440">
                  <c:v>#N/A</c:v>
                </c:pt>
                <c:pt idx="9441">
                  <c:v>#N/A</c:v>
                </c:pt>
                <c:pt idx="9442">
                  <c:v>#N/A</c:v>
                </c:pt>
                <c:pt idx="9443">
                  <c:v>#N/A</c:v>
                </c:pt>
                <c:pt idx="9444">
                  <c:v>#N/A</c:v>
                </c:pt>
                <c:pt idx="9445">
                  <c:v>#N/A</c:v>
                </c:pt>
                <c:pt idx="9446">
                  <c:v>#N/A</c:v>
                </c:pt>
                <c:pt idx="9447">
                  <c:v>#N/A</c:v>
                </c:pt>
                <c:pt idx="9448">
                  <c:v>#N/A</c:v>
                </c:pt>
                <c:pt idx="9449">
                  <c:v>#N/A</c:v>
                </c:pt>
                <c:pt idx="9450">
                  <c:v>#N/A</c:v>
                </c:pt>
                <c:pt idx="9451">
                  <c:v>#N/A</c:v>
                </c:pt>
                <c:pt idx="9452">
                  <c:v>#N/A</c:v>
                </c:pt>
                <c:pt idx="9453">
                  <c:v>#N/A</c:v>
                </c:pt>
                <c:pt idx="9454">
                  <c:v>#N/A</c:v>
                </c:pt>
                <c:pt idx="9455">
                  <c:v>#N/A</c:v>
                </c:pt>
                <c:pt idx="9456">
                  <c:v>#N/A</c:v>
                </c:pt>
                <c:pt idx="9457">
                  <c:v>#N/A</c:v>
                </c:pt>
                <c:pt idx="9458">
                  <c:v>#N/A</c:v>
                </c:pt>
                <c:pt idx="9459">
                  <c:v>#N/A</c:v>
                </c:pt>
                <c:pt idx="9460">
                  <c:v>#N/A</c:v>
                </c:pt>
                <c:pt idx="9461">
                  <c:v>#N/A</c:v>
                </c:pt>
                <c:pt idx="9462">
                  <c:v>#N/A</c:v>
                </c:pt>
                <c:pt idx="9463">
                  <c:v>#N/A</c:v>
                </c:pt>
                <c:pt idx="9464">
                  <c:v>#N/A</c:v>
                </c:pt>
                <c:pt idx="9465">
                  <c:v>#N/A</c:v>
                </c:pt>
                <c:pt idx="9466">
                  <c:v>#N/A</c:v>
                </c:pt>
                <c:pt idx="9467">
                  <c:v>#N/A</c:v>
                </c:pt>
                <c:pt idx="9468">
                  <c:v>#N/A</c:v>
                </c:pt>
                <c:pt idx="9469">
                  <c:v>#N/A</c:v>
                </c:pt>
                <c:pt idx="9470">
                  <c:v>#N/A</c:v>
                </c:pt>
                <c:pt idx="9471">
                  <c:v>#N/A</c:v>
                </c:pt>
                <c:pt idx="9472">
                  <c:v>#N/A</c:v>
                </c:pt>
                <c:pt idx="9473">
                  <c:v>#N/A</c:v>
                </c:pt>
                <c:pt idx="9474">
                  <c:v>#N/A</c:v>
                </c:pt>
                <c:pt idx="9475">
                  <c:v>#N/A</c:v>
                </c:pt>
                <c:pt idx="9476">
                  <c:v>#N/A</c:v>
                </c:pt>
                <c:pt idx="9477">
                  <c:v>#N/A</c:v>
                </c:pt>
                <c:pt idx="9478">
                  <c:v>#N/A</c:v>
                </c:pt>
                <c:pt idx="9479">
                  <c:v>#N/A</c:v>
                </c:pt>
                <c:pt idx="9480">
                  <c:v>#N/A</c:v>
                </c:pt>
                <c:pt idx="9481">
                  <c:v>#N/A</c:v>
                </c:pt>
                <c:pt idx="9482">
                  <c:v>#N/A</c:v>
                </c:pt>
                <c:pt idx="9483">
                  <c:v>#N/A</c:v>
                </c:pt>
                <c:pt idx="9484">
                  <c:v>#N/A</c:v>
                </c:pt>
                <c:pt idx="9485">
                  <c:v>#N/A</c:v>
                </c:pt>
                <c:pt idx="9486">
                  <c:v>#N/A</c:v>
                </c:pt>
                <c:pt idx="9487">
                  <c:v>#N/A</c:v>
                </c:pt>
                <c:pt idx="9488">
                  <c:v>#N/A</c:v>
                </c:pt>
                <c:pt idx="9489">
                  <c:v>#N/A</c:v>
                </c:pt>
                <c:pt idx="9490">
                  <c:v>#N/A</c:v>
                </c:pt>
                <c:pt idx="9491">
                  <c:v>#N/A</c:v>
                </c:pt>
                <c:pt idx="9492">
                  <c:v>#N/A</c:v>
                </c:pt>
                <c:pt idx="9493">
                  <c:v>#N/A</c:v>
                </c:pt>
                <c:pt idx="9494">
                  <c:v>#N/A</c:v>
                </c:pt>
                <c:pt idx="9495">
                  <c:v>#N/A</c:v>
                </c:pt>
                <c:pt idx="9496">
                  <c:v>#N/A</c:v>
                </c:pt>
                <c:pt idx="9497">
                  <c:v>#N/A</c:v>
                </c:pt>
                <c:pt idx="9498">
                  <c:v>#N/A</c:v>
                </c:pt>
                <c:pt idx="9499">
                  <c:v>#N/A</c:v>
                </c:pt>
                <c:pt idx="9500">
                  <c:v>#N/A</c:v>
                </c:pt>
                <c:pt idx="9501">
                  <c:v>#N/A</c:v>
                </c:pt>
                <c:pt idx="9502">
                  <c:v>#N/A</c:v>
                </c:pt>
                <c:pt idx="9503">
                  <c:v>#N/A</c:v>
                </c:pt>
                <c:pt idx="9504">
                  <c:v>#N/A</c:v>
                </c:pt>
                <c:pt idx="9505">
                  <c:v>#N/A</c:v>
                </c:pt>
                <c:pt idx="9506">
                  <c:v>#N/A</c:v>
                </c:pt>
                <c:pt idx="9507">
                  <c:v>#N/A</c:v>
                </c:pt>
                <c:pt idx="9508">
                  <c:v>#N/A</c:v>
                </c:pt>
                <c:pt idx="9509">
                  <c:v>#N/A</c:v>
                </c:pt>
                <c:pt idx="9510">
                  <c:v>#N/A</c:v>
                </c:pt>
                <c:pt idx="9511">
                  <c:v>#N/A</c:v>
                </c:pt>
                <c:pt idx="9512">
                  <c:v>#N/A</c:v>
                </c:pt>
                <c:pt idx="9513">
                  <c:v>#N/A</c:v>
                </c:pt>
                <c:pt idx="9514">
                  <c:v>#N/A</c:v>
                </c:pt>
                <c:pt idx="9515">
                  <c:v>#N/A</c:v>
                </c:pt>
                <c:pt idx="9516">
                  <c:v>#N/A</c:v>
                </c:pt>
                <c:pt idx="9517">
                  <c:v>#N/A</c:v>
                </c:pt>
                <c:pt idx="9518">
                  <c:v>#N/A</c:v>
                </c:pt>
                <c:pt idx="9519">
                  <c:v>#N/A</c:v>
                </c:pt>
                <c:pt idx="9520">
                  <c:v>#N/A</c:v>
                </c:pt>
                <c:pt idx="9521">
                  <c:v>#N/A</c:v>
                </c:pt>
                <c:pt idx="9522">
                  <c:v>#N/A</c:v>
                </c:pt>
                <c:pt idx="9523">
                  <c:v>#N/A</c:v>
                </c:pt>
                <c:pt idx="9524">
                  <c:v>#N/A</c:v>
                </c:pt>
                <c:pt idx="9525">
                  <c:v>#N/A</c:v>
                </c:pt>
                <c:pt idx="9526">
                  <c:v>#N/A</c:v>
                </c:pt>
                <c:pt idx="9527">
                  <c:v>#N/A</c:v>
                </c:pt>
                <c:pt idx="9528">
                  <c:v>#N/A</c:v>
                </c:pt>
                <c:pt idx="9529">
                  <c:v>#N/A</c:v>
                </c:pt>
                <c:pt idx="9530">
                  <c:v>#N/A</c:v>
                </c:pt>
                <c:pt idx="9531">
                  <c:v>#N/A</c:v>
                </c:pt>
                <c:pt idx="9532">
                  <c:v>#N/A</c:v>
                </c:pt>
                <c:pt idx="9533">
                  <c:v>#N/A</c:v>
                </c:pt>
                <c:pt idx="9534">
                  <c:v>#N/A</c:v>
                </c:pt>
                <c:pt idx="9535">
                  <c:v>#N/A</c:v>
                </c:pt>
                <c:pt idx="9536">
                  <c:v>#N/A</c:v>
                </c:pt>
                <c:pt idx="9537">
                  <c:v>#N/A</c:v>
                </c:pt>
                <c:pt idx="9538">
                  <c:v>#N/A</c:v>
                </c:pt>
                <c:pt idx="9539">
                  <c:v>#N/A</c:v>
                </c:pt>
                <c:pt idx="9540">
                  <c:v>#N/A</c:v>
                </c:pt>
                <c:pt idx="9541">
                  <c:v>#N/A</c:v>
                </c:pt>
                <c:pt idx="9542">
                  <c:v>#N/A</c:v>
                </c:pt>
                <c:pt idx="9543">
                  <c:v>#N/A</c:v>
                </c:pt>
                <c:pt idx="9544">
                  <c:v>#N/A</c:v>
                </c:pt>
                <c:pt idx="9545">
                  <c:v>#N/A</c:v>
                </c:pt>
                <c:pt idx="9546">
                  <c:v>#N/A</c:v>
                </c:pt>
                <c:pt idx="9547">
                  <c:v>#N/A</c:v>
                </c:pt>
                <c:pt idx="9548">
                  <c:v>#N/A</c:v>
                </c:pt>
                <c:pt idx="9549">
                  <c:v>#N/A</c:v>
                </c:pt>
                <c:pt idx="9550">
                  <c:v>#N/A</c:v>
                </c:pt>
                <c:pt idx="9551">
                  <c:v>#N/A</c:v>
                </c:pt>
                <c:pt idx="9552">
                  <c:v>#N/A</c:v>
                </c:pt>
                <c:pt idx="9553">
                  <c:v>#N/A</c:v>
                </c:pt>
                <c:pt idx="9554">
                  <c:v>#N/A</c:v>
                </c:pt>
                <c:pt idx="9555">
                  <c:v>#N/A</c:v>
                </c:pt>
                <c:pt idx="9556">
                  <c:v>#N/A</c:v>
                </c:pt>
                <c:pt idx="9557">
                  <c:v>#N/A</c:v>
                </c:pt>
                <c:pt idx="9558">
                  <c:v>#N/A</c:v>
                </c:pt>
                <c:pt idx="9559">
                  <c:v>#N/A</c:v>
                </c:pt>
                <c:pt idx="9560">
                  <c:v>#N/A</c:v>
                </c:pt>
                <c:pt idx="9561">
                  <c:v>#N/A</c:v>
                </c:pt>
                <c:pt idx="9562">
                  <c:v>#N/A</c:v>
                </c:pt>
                <c:pt idx="9563">
                  <c:v>#N/A</c:v>
                </c:pt>
                <c:pt idx="9564">
                  <c:v>#N/A</c:v>
                </c:pt>
                <c:pt idx="9565">
                  <c:v>#N/A</c:v>
                </c:pt>
                <c:pt idx="9566">
                  <c:v>#N/A</c:v>
                </c:pt>
                <c:pt idx="9567">
                  <c:v>#N/A</c:v>
                </c:pt>
                <c:pt idx="9568">
                  <c:v>#N/A</c:v>
                </c:pt>
                <c:pt idx="9569">
                  <c:v>#N/A</c:v>
                </c:pt>
                <c:pt idx="9570">
                  <c:v>#N/A</c:v>
                </c:pt>
                <c:pt idx="9571">
                  <c:v>#N/A</c:v>
                </c:pt>
                <c:pt idx="9572">
                  <c:v>#N/A</c:v>
                </c:pt>
                <c:pt idx="9573">
                  <c:v>#N/A</c:v>
                </c:pt>
                <c:pt idx="9574">
                  <c:v>#N/A</c:v>
                </c:pt>
                <c:pt idx="9575">
                  <c:v>#N/A</c:v>
                </c:pt>
                <c:pt idx="9576">
                  <c:v>#N/A</c:v>
                </c:pt>
                <c:pt idx="9577">
                  <c:v>#N/A</c:v>
                </c:pt>
                <c:pt idx="9578">
                  <c:v>#N/A</c:v>
                </c:pt>
                <c:pt idx="9579">
                  <c:v>#N/A</c:v>
                </c:pt>
                <c:pt idx="9580">
                  <c:v>#N/A</c:v>
                </c:pt>
                <c:pt idx="9581">
                  <c:v>#N/A</c:v>
                </c:pt>
                <c:pt idx="9582">
                  <c:v>#N/A</c:v>
                </c:pt>
                <c:pt idx="9583">
                  <c:v>#N/A</c:v>
                </c:pt>
                <c:pt idx="9584">
                  <c:v>#N/A</c:v>
                </c:pt>
                <c:pt idx="9585">
                  <c:v>#N/A</c:v>
                </c:pt>
                <c:pt idx="9586">
                  <c:v>#N/A</c:v>
                </c:pt>
                <c:pt idx="9587">
                  <c:v>#N/A</c:v>
                </c:pt>
                <c:pt idx="9588">
                  <c:v>#N/A</c:v>
                </c:pt>
                <c:pt idx="9589">
                  <c:v>#N/A</c:v>
                </c:pt>
                <c:pt idx="9590">
                  <c:v>#N/A</c:v>
                </c:pt>
                <c:pt idx="9591">
                  <c:v>#N/A</c:v>
                </c:pt>
                <c:pt idx="9592">
                  <c:v>#N/A</c:v>
                </c:pt>
                <c:pt idx="9593">
                  <c:v>#N/A</c:v>
                </c:pt>
                <c:pt idx="9594">
                  <c:v>#N/A</c:v>
                </c:pt>
                <c:pt idx="9595">
                  <c:v>#N/A</c:v>
                </c:pt>
                <c:pt idx="9596">
                  <c:v>#N/A</c:v>
                </c:pt>
                <c:pt idx="9597">
                  <c:v>#N/A</c:v>
                </c:pt>
                <c:pt idx="9598">
                  <c:v>#N/A</c:v>
                </c:pt>
                <c:pt idx="9599">
                  <c:v>#N/A</c:v>
                </c:pt>
                <c:pt idx="9600">
                  <c:v>#N/A</c:v>
                </c:pt>
                <c:pt idx="9601">
                  <c:v>#N/A</c:v>
                </c:pt>
                <c:pt idx="9602">
                  <c:v>#N/A</c:v>
                </c:pt>
                <c:pt idx="9603">
                  <c:v>#N/A</c:v>
                </c:pt>
                <c:pt idx="9604">
                  <c:v>#N/A</c:v>
                </c:pt>
                <c:pt idx="9605">
                  <c:v>#N/A</c:v>
                </c:pt>
                <c:pt idx="9606">
                  <c:v>#N/A</c:v>
                </c:pt>
                <c:pt idx="9607">
                  <c:v>#N/A</c:v>
                </c:pt>
                <c:pt idx="9608">
                  <c:v>#N/A</c:v>
                </c:pt>
                <c:pt idx="9609">
                  <c:v>#N/A</c:v>
                </c:pt>
                <c:pt idx="9610">
                  <c:v>#N/A</c:v>
                </c:pt>
                <c:pt idx="9611">
                  <c:v>#N/A</c:v>
                </c:pt>
                <c:pt idx="9612">
                  <c:v>#N/A</c:v>
                </c:pt>
                <c:pt idx="9613">
                  <c:v>#N/A</c:v>
                </c:pt>
                <c:pt idx="9614">
                  <c:v>#N/A</c:v>
                </c:pt>
                <c:pt idx="9615">
                  <c:v>#N/A</c:v>
                </c:pt>
                <c:pt idx="9616">
                  <c:v>#N/A</c:v>
                </c:pt>
                <c:pt idx="9617">
                  <c:v>#N/A</c:v>
                </c:pt>
                <c:pt idx="9618">
                  <c:v>#N/A</c:v>
                </c:pt>
                <c:pt idx="9619">
                  <c:v>#N/A</c:v>
                </c:pt>
                <c:pt idx="9620">
                  <c:v>#N/A</c:v>
                </c:pt>
                <c:pt idx="9621">
                  <c:v>#N/A</c:v>
                </c:pt>
                <c:pt idx="9622">
                  <c:v>#N/A</c:v>
                </c:pt>
                <c:pt idx="9623">
                  <c:v>#N/A</c:v>
                </c:pt>
                <c:pt idx="9624">
                  <c:v>#N/A</c:v>
                </c:pt>
                <c:pt idx="9625">
                  <c:v>#N/A</c:v>
                </c:pt>
                <c:pt idx="9626">
                  <c:v>#N/A</c:v>
                </c:pt>
                <c:pt idx="9627">
                  <c:v>#N/A</c:v>
                </c:pt>
                <c:pt idx="9628">
                  <c:v>#N/A</c:v>
                </c:pt>
                <c:pt idx="9629">
                  <c:v>#N/A</c:v>
                </c:pt>
                <c:pt idx="9630">
                  <c:v>#N/A</c:v>
                </c:pt>
                <c:pt idx="9631">
                  <c:v>#N/A</c:v>
                </c:pt>
                <c:pt idx="9632">
                  <c:v>#N/A</c:v>
                </c:pt>
                <c:pt idx="9633">
                  <c:v>#N/A</c:v>
                </c:pt>
                <c:pt idx="9634">
                  <c:v>#N/A</c:v>
                </c:pt>
                <c:pt idx="9635">
                  <c:v>#N/A</c:v>
                </c:pt>
                <c:pt idx="9636">
                  <c:v>#N/A</c:v>
                </c:pt>
                <c:pt idx="9637">
                  <c:v>#N/A</c:v>
                </c:pt>
                <c:pt idx="9638">
                  <c:v>#N/A</c:v>
                </c:pt>
                <c:pt idx="9639">
                  <c:v>#N/A</c:v>
                </c:pt>
                <c:pt idx="9640">
                  <c:v>#N/A</c:v>
                </c:pt>
                <c:pt idx="9641">
                  <c:v>#N/A</c:v>
                </c:pt>
                <c:pt idx="9642">
                  <c:v>#N/A</c:v>
                </c:pt>
                <c:pt idx="9643">
                  <c:v>#N/A</c:v>
                </c:pt>
                <c:pt idx="9644">
                  <c:v>#N/A</c:v>
                </c:pt>
                <c:pt idx="9645">
                  <c:v>#N/A</c:v>
                </c:pt>
                <c:pt idx="9646">
                  <c:v>#N/A</c:v>
                </c:pt>
                <c:pt idx="9647">
                  <c:v>#N/A</c:v>
                </c:pt>
                <c:pt idx="9648">
                  <c:v>#N/A</c:v>
                </c:pt>
                <c:pt idx="9649">
                  <c:v>#N/A</c:v>
                </c:pt>
                <c:pt idx="9650">
                  <c:v>#N/A</c:v>
                </c:pt>
                <c:pt idx="9651">
                  <c:v>#N/A</c:v>
                </c:pt>
                <c:pt idx="9652">
                  <c:v>#N/A</c:v>
                </c:pt>
                <c:pt idx="9653">
                  <c:v>#N/A</c:v>
                </c:pt>
                <c:pt idx="9654">
                  <c:v>#N/A</c:v>
                </c:pt>
                <c:pt idx="9655">
                  <c:v>#N/A</c:v>
                </c:pt>
                <c:pt idx="9656">
                  <c:v>#N/A</c:v>
                </c:pt>
                <c:pt idx="9657">
                  <c:v>#N/A</c:v>
                </c:pt>
                <c:pt idx="9658">
                  <c:v>#N/A</c:v>
                </c:pt>
                <c:pt idx="9659">
                  <c:v>#N/A</c:v>
                </c:pt>
                <c:pt idx="9660">
                  <c:v>#N/A</c:v>
                </c:pt>
                <c:pt idx="9661">
                  <c:v>#N/A</c:v>
                </c:pt>
                <c:pt idx="9662">
                  <c:v>#N/A</c:v>
                </c:pt>
                <c:pt idx="9663">
                  <c:v>#N/A</c:v>
                </c:pt>
                <c:pt idx="9664">
                  <c:v>#N/A</c:v>
                </c:pt>
                <c:pt idx="9665">
                  <c:v>#N/A</c:v>
                </c:pt>
                <c:pt idx="9666">
                  <c:v>#N/A</c:v>
                </c:pt>
                <c:pt idx="9667">
                  <c:v>#N/A</c:v>
                </c:pt>
                <c:pt idx="9668">
                  <c:v>#N/A</c:v>
                </c:pt>
                <c:pt idx="9669">
                  <c:v>#N/A</c:v>
                </c:pt>
                <c:pt idx="9670">
                  <c:v>#N/A</c:v>
                </c:pt>
                <c:pt idx="9671">
                  <c:v>#N/A</c:v>
                </c:pt>
                <c:pt idx="9672">
                  <c:v>#N/A</c:v>
                </c:pt>
                <c:pt idx="9673">
                  <c:v>#N/A</c:v>
                </c:pt>
                <c:pt idx="9674">
                  <c:v>#N/A</c:v>
                </c:pt>
                <c:pt idx="9675">
                  <c:v>#N/A</c:v>
                </c:pt>
                <c:pt idx="9676">
                  <c:v>#N/A</c:v>
                </c:pt>
                <c:pt idx="9677">
                  <c:v>#N/A</c:v>
                </c:pt>
                <c:pt idx="9678">
                  <c:v>#N/A</c:v>
                </c:pt>
                <c:pt idx="9679">
                  <c:v>#N/A</c:v>
                </c:pt>
                <c:pt idx="9680">
                  <c:v>#N/A</c:v>
                </c:pt>
                <c:pt idx="9681">
                  <c:v>#N/A</c:v>
                </c:pt>
                <c:pt idx="9682">
                  <c:v>#N/A</c:v>
                </c:pt>
                <c:pt idx="9683">
                  <c:v>#N/A</c:v>
                </c:pt>
                <c:pt idx="9684">
                  <c:v>#N/A</c:v>
                </c:pt>
                <c:pt idx="9685">
                  <c:v>#N/A</c:v>
                </c:pt>
                <c:pt idx="9686">
                  <c:v>#N/A</c:v>
                </c:pt>
                <c:pt idx="9687">
                  <c:v>#N/A</c:v>
                </c:pt>
                <c:pt idx="9688">
                  <c:v>#N/A</c:v>
                </c:pt>
                <c:pt idx="9689">
                  <c:v>#N/A</c:v>
                </c:pt>
                <c:pt idx="9690">
                  <c:v>#N/A</c:v>
                </c:pt>
                <c:pt idx="9691">
                  <c:v>#N/A</c:v>
                </c:pt>
                <c:pt idx="9692">
                  <c:v>#N/A</c:v>
                </c:pt>
                <c:pt idx="9693">
                  <c:v>#N/A</c:v>
                </c:pt>
                <c:pt idx="9694">
                  <c:v>#N/A</c:v>
                </c:pt>
                <c:pt idx="9695">
                  <c:v>#N/A</c:v>
                </c:pt>
                <c:pt idx="9696">
                  <c:v>#N/A</c:v>
                </c:pt>
                <c:pt idx="9697">
                  <c:v>#N/A</c:v>
                </c:pt>
                <c:pt idx="9698">
                  <c:v>#N/A</c:v>
                </c:pt>
                <c:pt idx="9699">
                  <c:v>#N/A</c:v>
                </c:pt>
                <c:pt idx="9700">
                  <c:v>#N/A</c:v>
                </c:pt>
                <c:pt idx="9701">
                  <c:v>#N/A</c:v>
                </c:pt>
                <c:pt idx="9702">
                  <c:v>#N/A</c:v>
                </c:pt>
                <c:pt idx="9703">
                  <c:v>#N/A</c:v>
                </c:pt>
                <c:pt idx="9704">
                  <c:v>#N/A</c:v>
                </c:pt>
                <c:pt idx="9705">
                  <c:v>#N/A</c:v>
                </c:pt>
                <c:pt idx="9706">
                  <c:v>#N/A</c:v>
                </c:pt>
                <c:pt idx="9707">
                  <c:v>#N/A</c:v>
                </c:pt>
                <c:pt idx="9708">
                  <c:v>#N/A</c:v>
                </c:pt>
                <c:pt idx="9709">
                  <c:v>#N/A</c:v>
                </c:pt>
                <c:pt idx="9710">
                  <c:v>#N/A</c:v>
                </c:pt>
                <c:pt idx="9711">
                  <c:v>#N/A</c:v>
                </c:pt>
                <c:pt idx="9712">
                  <c:v>#N/A</c:v>
                </c:pt>
                <c:pt idx="9713">
                  <c:v>#N/A</c:v>
                </c:pt>
                <c:pt idx="9714">
                  <c:v>#N/A</c:v>
                </c:pt>
                <c:pt idx="9715">
                  <c:v>#N/A</c:v>
                </c:pt>
                <c:pt idx="9716">
                  <c:v>#N/A</c:v>
                </c:pt>
                <c:pt idx="9717">
                  <c:v>#N/A</c:v>
                </c:pt>
                <c:pt idx="9718">
                  <c:v>#N/A</c:v>
                </c:pt>
                <c:pt idx="9719">
                  <c:v>#N/A</c:v>
                </c:pt>
                <c:pt idx="9720">
                  <c:v>#N/A</c:v>
                </c:pt>
                <c:pt idx="9721">
                  <c:v>#N/A</c:v>
                </c:pt>
                <c:pt idx="9722">
                  <c:v>#N/A</c:v>
                </c:pt>
                <c:pt idx="9723">
                  <c:v>#N/A</c:v>
                </c:pt>
                <c:pt idx="9724">
                  <c:v>#N/A</c:v>
                </c:pt>
                <c:pt idx="9725">
                  <c:v>#N/A</c:v>
                </c:pt>
                <c:pt idx="9726">
                  <c:v>#N/A</c:v>
                </c:pt>
                <c:pt idx="9727">
                  <c:v>#N/A</c:v>
                </c:pt>
                <c:pt idx="9728">
                  <c:v>#N/A</c:v>
                </c:pt>
                <c:pt idx="9729">
                  <c:v>#N/A</c:v>
                </c:pt>
                <c:pt idx="9730">
                  <c:v>#N/A</c:v>
                </c:pt>
                <c:pt idx="9731">
                  <c:v>#N/A</c:v>
                </c:pt>
                <c:pt idx="9732">
                  <c:v>#N/A</c:v>
                </c:pt>
                <c:pt idx="9733">
                  <c:v>#N/A</c:v>
                </c:pt>
                <c:pt idx="9734">
                  <c:v>#N/A</c:v>
                </c:pt>
                <c:pt idx="9735">
                  <c:v>#N/A</c:v>
                </c:pt>
                <c:pt idx="9736">
                  <c:v>#N/A</c:v>
                </c:pt>
                <c:pt idx="9737">
                  <c:v>#N/A</c:v>
                </c:pt>
                <c:pt idx="9738">
                  <c:v>#N/A</c:v>
                </c:pt>
                <c:pt idx="9739">
                  <c:v>#N/A</c:v>
                </c:pt>
                <c:pt idx="9740">
                  <c:v>#N/A</c:v>
                </c:pt>
                <c:pt idx="9741">
                  <c:v>#N/A</c:v>
                </c:pt>
                <c:pt idx="9742">
                  <c:v>#N/A</c:v>
                </c:pt>
                <c:pt idx="9743">
                  <c:v>#N/A</c:v>
                </c:pt>
                <c:pt idx="9744">
                  <c:v>#N/A</c:v>
                </c:pt>
                <c:pt idx="9745">
                  <c:v>#N/A</c:v>
                </c:pt>
                <c:pt idx="9746">
                  <c:v>#N/A</c:v>
                </c:pt>
                <c:pt idx="9747">
                  <c:v>#N/A</c:v>
                </c:pt>
                <c:pt idx="9748">
                  <c:v>#N/A</c:v>
                </c:pt>
                <c:pt idx="9749">
                  <c:v>#N/A</c:v>
                </c:pt>
                <c:pt idx="9750">
                  <c:v>#N/A</c:v>
                </c:pt>
                <c:pt idx="9751">
                  <c:v>#N/A</c:v>
                </c:pt>
                <c:pt idx="9752">
                  <c:v>#N/A</c:v>
                </c:pt>
                <c:pt idx="9753">
                  <c:v>#N/A</c:v>
                </c:pt>
                <c:pt idx="9754">
                  <c:v>#N/A</c:v>
                </c:pt>
                <c:pt idx="9755">
                  <c:v>#N/A</c:v>
                </c:pt>
                <c:pt idx="9756">
                  <c:v>#N/A</c:v>
                </c:pt>
                <c:pt idx="9757">
                  <c:v>#N/A</c:v>
                </c:pt>
                <c:pt idx="9758">
                  <c:v>#N/A</c:v>
                </c:pt>
                <c:pt idx="9759">
                  <c:v>#N/A</c:v>
                </c:pt>
                <c:pt idx="9760">
                  <c:v>#N/A</c:v>
                </c:pt>
                <c:pt idx="9761">
                  <c:v>#N/A</c:v>
                </c:pt>
                <c:pt idx="9762">
                  <c:v>#N/A</c:v>
                </c:pt>
                <c:pt idx="9763">
                  <c:v>#N/A</c:v>
                </c:pt>
                <c:pt idx="9764">
                  <c:v>#N/A</c:v>
                </c:pt>
                <c:pt idx="9765">
                  <c:v>#N/A</c:v>
                </c:pt>
                <c:pt idx="9766">
                  <c:v>#N/A</c:v>
                </c:pt>
                <c:pt idx="9767">
                  <c:v>#N/A</c:v>
                </c:pt>
                <c:pt idx="9768">
                  <c:v>#N/A</c:v>
                </c:pt>
                <c:pt idx="9769">
                  <c:v>#N/A</c:v>
                </c:pt>
                <c:pt idx="9770">
                  <c:v>#N/A</c:v>
                </c:pt>
                <c:pt idx="9771">
                  <c:v>#N/A</c:v>
                </c:pt>
                <c:pt idx="9772">
                  <c:v>#N/A</c:v>
                </c:pt>
                <c:pt idx="9773">
                  <c:v>#N/A</c:v>
                </c:pt>
                <c:pt idx="9774">
                  <c:v>#N/A</c:v>
                </c:pt>
                <c:pt idx="9775">
                  <c:v>#N/A</c:v>
                </c:pt>
                <c:pt idx="9776">
                  <c:v>#N/A</c:v>
                </c:pt>
                <c:pt idx="9777">
                  <c:v>#N/A</c:v>
                </c:pt>
                <c:pt idx="9778">
                  <c:v>#N/A</c:v>
                </c:pt>
                <c:pt idx="9779">
                  <c:v>#N/A</c:v>
                </c:pt>
                <c:pt idx="9780">
                  <c:v>#N/A</c:v>
                </c:pt>
                <c:pt idx="9781">
                  <c:v>#N/A</c:v>
                </c:pt>
                <c:pt idx="9782">
                  <c:v>#N/A</c:v>
                </c:pt>
                <c:pt idx="9783">
                  <c:v>#N/A</c:v>
                </c:pt>
                <c:pt idx="9784">
                  <c:v>#N/A</c:v>
                </c:pt>
                <c:pt idx="9785">
                  <c:v>#N/A</c:v>
                </c:pt>
                <c:pt idx="9786">
                  <c:v>#N/A</c:v>
                </c:pt>
                <c:pt idx="9787">
                  <c:v>#N/A</c:v>
                </c:pt>
                <c:pt idx="9788">
                  <c:v>#N/A</c:v>
                </c:pt>
                <c:pt idx="9789">
                  <c:v>#N/A</c:v>
                </c:pt>
                <c:pt idx="9790">
                  <c:v>#N/A</c:v>
                </c:pt>
                <c:pt idx="9791">
                  <c:v>#N/A</c:v>
                </c:pt>
                <c:pt idx="9792">
                  <c:v>#N/A</c:v>
                </c:pt>
                <c:pt idx="9793">
                  <c:v>#N/A</c:v>
                </c:pt>
                <c:pt idx="9794">
                  <c:v>#N/A</c:v>
                </c:pt>
                <c:pt idx="9795">
                  <c:v>#N/A</c:v>
                </c:pt>
                <c:pt idx="9796">
                  <c:v>#N/A</c:v>
                </c:pt>
                <c:pt idx="9797">
                  <c:v>#N/A</c:v>
                </c:pt>
                <c:pt idx="9798">
                  <c:v>#N/A</c:v>
                </c:pt>
                <c:pt idx="9799">
                  <c:v>#N/A</c:v>
                </c:pt>
                <c:pt idx="9800">
                  <c:v>#N/A</c:v>
                </c:pt>
                <c:pt idx="9801">
                  <c:v>#N/A</c:v>
                </c:pt>
                <c:pt idx="9802">
                  <c:v>#N/A</c:v>
                </c:pt>
                <c:pt idx="9803">
                  <c:v>#N/A</c:v>
                </c:pt>
                <c:pt idx="9804">
                  <c:v>#N/A</c:v>
                </c:pt>
                <c:pt idx="9805">
                  <c:v>#N/A</c:v>
                </c:pt>
                <c:pt idx="9806">
                  <c:v>#N/A</c:v>
                </c:pt>
                <c:pt idx="9807">
                  <c:v>#N/A</c:v>
                </c:pt>
                <c:pt idx="9808">
                  <c:v>#N/A</c:v>
                </c:pt>
                <c:pt idx="9809">
                  <c:v>#N/A</c:v>
                </c:pt>
                <c:pt idx="9810">
                  <c:v>#N/A</c:v>
                </c:pt>
                <c:pt idx="9811">
                  <c:v>#N/A</c:v>
                </c:pt>
                <c:pt idx="9812">
                  <c:v>#N/A</c:v>
                </c:pt>
                <c:pt idx="9813">
                  <c:v>#N/A</c:v>
                </c:pt>
                <c:pt idx="9814">
                  <c:v>#N/A</c:v>
                </c:pt>
                <c:pt idx="9815">
                  <c:v>#N/A</c:v>
                </c:pt>
                <c:pt idx="9816">
                  <c:v>#N/A</c:v>
                </c:pt>
                <c:pt idx="9817">
                  <c:v>#N/A</c:v>
                </c:pt>
                <c:pt idx="9818">
                  <c:v>#N/A</c:v>
                </c:pt>
                <c:pt idx="9819">
                  <c:v>#N/A</c:v>
                </c:pt>
                <c:pt idx="9820">
                  <c:v>#N/A</c:v>
                </c:pt>
                <c:pt idx="9821">
                  <c:v>#N/A</c:v>
                </c:pt>
                <c:pt idx="9822">
                  <c:v>#N/A</c:v>
                </c:pt>
                <c:pt idx="9823">
                  <c:v>#N/A</c:v>
                </c:pt>
                <c:pt idx="9824">
                  <c:v>#N/A</c:v>
                </c:pt>
                <c:pt idx="9825">
                  <c:v>#N/A</c:v>
                </c:pt>
                <c:pt idx="9826">
                  <c:v>#N/A</c:v>
                </c:pt>
                <c:pt idx="9827">
                  <c:v>#N/A</c:v>
                </c:pt>
                <c:pt idx="9828">
                  <c:v>#N/A</c:v>
                </c:pt>
                <c:pt idx="9829">
                  <c:v>#N/A</c:v>
                </c:pt>
                <c:pt idx="9830">
                  <c:v>#N/A</c:v>
                </c:pt>
                <c:pt idx="9831">
                  <c:v>#N/A</c:v>
                </c:pt>
                <c:pt idx="9832">
                  <c:v>#N/A</c:v>
                </c:pt>
                <c:pt idx="9833">
                  <c:v>#N/A</c:v>
                </c:pt>
                <c:pt idx="9834">
                  <c:v>#N/A</c:v>
                </c:pt>
                <c:pt idx="9835">
                  <c:v>#N/A</c:v>
                </c:pt>
                <c:pt idx="9836">
                  <c:v>#N/A</c:v>
                </c:pt>
                <c:pt idx="9837">
                  <c:v>#N/A</c:v>
                </c:pt>
                <c:pt idx="9838">
                  <c:v>#N/A</c:v>
                </c:pt>
                <c:pt idx="9839">
                  <c:v>#N/A</c:v>
                </c:pt>
                <c:pt idx="9840">
                  <c:v>#N/A</c:v>
                </c:pt>
                <c:pt idx="9841">
                  <c:v>#N/A</c:v>
                </c:pt>
                <c:pt idx="9842">
                  <c:v>#N/A</c:v>
                </c:pt>
                <c:pt idx="9843">
                  <c:v>#N/A</c:v>
                </c:pt>
                <c:pt idx="9844">
                  <c:v>#N/A</c:v>
                </c:pt>
                <c:pt idx="9845">
                  <c:v>#N/A</c:v>
                </c:pt>
                <c:pt idx="9846">
                  <c:v>#N/A</c:v>
                </c:pt>
                <c:pt idx="9847">
                  <c:v>#N/A</c:v>
                </c:pt>
                <c:pt idx="9848">
                  <c:v>#N/A</c:v>
                </c:pt>
                <c:pt idx="9849">
                  <c:v>#N/A</c:v>
                </c:pt>
                <c:pt idx="9850">
                  <c:v>#N/A</c:v>
                </c:pt>
                <c:pt idx="9851">
                  <c:v>#N/A</c:v>
                </c:pt>
                <c:pt idx="9852">
                  <c:v>#N/A</c:v>
                </c:pt>
                <c:pt idx="9853">
                  <c:v>#N/A</c:v>
                </c:pt>
                <c:pt idx="9854">
                  <c:v>#N/A</c:v>
                </c:pt>
                <c:pt idx="9855">
                  <c:v>#N/A</c:v>
                </c:pt>
                <c:pt idx="9856">
                  <c:v>#N/A</c:v>
                </c:pt>
                <c:pt idx="9857">
                  <c:v>#N/A</c:v>
                </c:pt>
                <c:pt idx="9858">
                  <c:v>#N/A</c:v>
                </c:pt>
                <c:pt idx="9859">
                  <c:v>#N/A</c:v>
                </c:pt>
                <c:pt idx="9860">
                  <c:v>#N/A</c:v>
                </c:pt>
                <c:pt idx="9861">
                  <c:v>#N/A</c:v>
                </c:pt>
                <c:pt idx="9862">
                  <c:v>#N/A</c:v>
                </c:pt>
                <c:pt idx="9863">
                  <c:v>#N/A</c:v>
                </c:pt>
                <c:pt idx="9864">
                  <c:v>#N/A</c:v>
                </c:pt>
                <c:pt idx="9865">
                  <c:v>#N/A</c:v>
                </c:pt>
                <c:pt idx="9866">
                  <c:v>#N/A</c:v>
                </c:pt>
                <c:pt idx="9867">
                  <c:v>#N/A</c:v>
                </c:pt>
                <c:pt idx="9868">
                  <c:v>#N/A</c:v>
                </c:pt>
                <c:pt idx="9869">
                  <c:v>#N/A</c:v>
                </c:pt>
                <c:pt idx="9870">
                  <c:v>#N/A</c:v>
                </c:pt>
                <c:pt idx="9871">
                  <c:v>#N/A</c:v>
                </c:pt>
                <c:pt idx="9872">
                  <c:v>#N/A</c:v>
                </c:pt>
                <c:pt idx="9873">
                  <c:v>#N/A</c:v>
                </c:pt>
                <c:pt idx="9874">
                  <c:v>#N/A</c:v>
                </c:pt>
                <c:pt idx="9875">
                  <c:v>#N/A</c:v>
                </c:pt>
                <c:pt idx="9876">
                  <c:v>#N/A</c:v>
                </c:pt>
                <c:pt idx="9877">
                  <c:v>#N/A</c:v>
                </c:pt>
                <c:pt idx="9878">
                  <c:v>#N/A</c:v>
                </c:pt>
                <c:pt idx="9879">
                  <c:v>#N/A</c:v>
                </c:pt>
                <c:pt idx="9880">
                  <c:v>#N/A</c:v>
                </c:pt>
                <c:pt idx="9881">
                  <c:v>#N/A</c:v>
                </c:pt>
                <c:pt idx="9882">
                  <c:v>#N/A</c:v>
                </c:pt>
                <c:pt idx="9883">
                  <c:v>#N/A</c:v>
                </c:pt>
                <c:pt idx="9884">
                  <c:v>#N/A</c:v>
                </c:pt>
                <c:pt idx="9885">
                  <c:v>#N/A</c:v>
                </c:pt>
                <c:pt idx="9886">
                  <c:v>#N/A</c:v>
                </c:pt>
                <c:pt idx="9887">
                  <c:v>#N/A</c:v>
                </c:pt>
                <c:pt idx="9888">
                  <c:v>#N/A</c:v>
                </c:pt>
                <c:pt idx="9889">
                  <c:v>#N/A</c:v>
                </c:pt>
                <c:pt idx="9890">
                  <c:v>#N/A</c:v>
                </c:pt>
                <c:pt idx="9891">
                  <c:v>#N/A</c:v>
                </c:pt>
                <c:pt idx="9892">
                  <c:v>#N/A</c:v>
                </c:pt>
                <c:pt idx="9893">
                  <c:v>#N/A</c:v>
                </c:pt>
                <c:pt idx="9894">
                  <c:v>#N/A</c:v>
                </c:pt>
                <c:pt idx="9895">
                  <c:v>#N/A</c:v>
                </c:pt>
                <c:pt idx="9896">
                  <c:v>#N/A</c:v>
                </c:pt>
                <c:pt idx="9897">
                  <c:v>#N/A</c:v>
                </c:pt>
                <c:pt idx="9898">
                  <c:v>#N/A</c:v>
                </c:pt>
                <c:pt idx="9899">
                  <c:v>#N/A</c:v>
                </c:pt>
                <c:pt idx="9900">
                  <c:v>#N/A</c:v>
                </c:pt>
                <c:pt idx="9901">
                  <c:v>#N/A</c:v>
                </c:pt>
                <c:pt idx="9902">
                  <c:v>#N/A</c:v>
                </c:pt>
                <c:pt idx="9903">
                  <c:v>#N/A</c:v>
                </c:pt>
                <c:pt idx="9904">
                  <c:v>#N/A</c:v>
                </c:pt>
                <c:pt idx="9905">
                  <c:v>#N/A</c:v>
                </c:pt>
                <c:pt idx="9906">
                  <c:v>#N/A</c:v>
                </c:pt>
                <c:pt idx="9907">
                  <c:v>#N/A</c:v>
                </c:pt>
                <c:pt idx="9908">
                  <c:v>#N/A</c:v>
                </c:pt>
                <c:pt idx="9909">
                  <c:v>#N/A</c:v>
                </c:pt>
                <c:pt idx="9910">
                  <c:v>#N/A</c:v>
                </c:pt>
                <c:pt idx="9911">
                  <c:v>#N/A</c:v>
                </c:pt>
                <c:pt idx="9912">
                  <c:v>#N/A</c:v>
                </c:pt>
                <c:pt idx="9913">
                  <c:v>#N/A</c:v>
                </c:pt>
                <c:pt idx="9914">
                  <c:v>#N/A</c:v>
                </c:pt>
                <c:pt idx="9915">
                  <c:v>#N/A</c:v>
                </c:pt>
                <c:pt idx="9916">
                  <c:v>#N/A</c:v>
                </c:pt>
                <c:pt idx="9917">
                  <c:v>#N/A</c:v>
                </c:pt>
                <c:pt idx="9918">
                  <c:v>#N/A</c:v>
                </c:pt>
                <c:pt idx="9919">
                  <c:v>#N/A</c:v>
                </c:pt>
                <c:pt idx="9920">
                  <c:v>#N/A</c:v>
                </c:pt>
                <c:pt idx="9921">
                  <c:v>#N/A</c:v>
                </c:pt>
                <c:pt idx="9922">
                  <c:v>#N/A</c:v>
                </c:pt>
                <c:pt idx="9923">
                  <c:v>#N/A</c:v>
                </c:pt>
                <c:pt idx="9924">
                  <c:v>#N/A</c:v>
                </c:pt>
                <c:pt idx="9925">
                  <c:v>#N/A</c:v>
                </c:pt>
                <c:pt idx="9926">
                  <c:v>#N/A</c:v>
                </c:pt>
                <c:pt idx="9927">
                  <c:v>#N/A</c:v>
                </c:pt>
                <c:pt idx="9928">
                  <c:v>#N/A</c:v>
                </c:pt>
                <c:pt idx="9929">
                  <c:v>#N/A</c:v>
                </c:pt>
                <c:pt idx="9930">
                  <c:v>#N/A</c:v>
                </c:pt>
                <c:pt idx="9931">
                  <c:v>#N/A</c:v>
                </c:pt>
                <c:pt idx="9932">
                  <c:v>#N/A</c:v>
                </c:pt>
                <c:pt idx="9933">
                  <c:v>#N/A</c:v>
                </c:pt>
                <c:pt idx="9934">
                  <c:v>#N/A</c:v>
                </c:pt>
                <c:pt idx="9935">
                  <c:v>#N/A</c:v>
                </c:pt>
                <c:pt idx="9936">
                  <c:v>#N/A</c:v>
                </c:pt>
                <c:pt idx="9937">
                  <c:v>#N/A</c:v>
                </c:pt>
                <c:pt idx="9938">
                  <c:v>#N/A</c:v>
                </c:pt>
                <c:pt idx="9939">
                  <c:v>#N/A</c:v>
                </c:pt>
                <c:pt idx="9940">
                  <c:v>#N/A</c:v>
                </c:pt>
                <c:pt idx="9941">
                  <c:v>#N/A</c:v>
                </c:pt>
                <c:pt idx="9942">
                  <c:v>#N/A</c:v>
                </c:pt>
                <c:pt idx="9943">
                  <c:v>#N/A</c:v>
                </c:pt>
                <c:pt idx="9944">
                  <c:v>#N/A</c:v>
                </c:pt>
                <c:pt idx="9945">
                  <c:v>#N/A</c:v>
                </c:pt>
                <c:pt idx="9946">
                  <c:v>#N/A</c:v>
                </c:pt>
                <c:pt idx="9947">
                  <c:v>#N/A</c:v>
                </c:pt>
                <c:pt idx="9948">
                  <c:v>#N/A</c:v>
                </c:pt>
                <c:pt idx="9949">
                  <c:v>#N/A</c:v>
                </c:pt>
                <c:pt idx="9950">
                  <c:v>#N/A</c:v>
                </c:pt>
                <c:pt idx="9951">
                  <c:v>#N/A</c:v>
                </c:pt>
                <c:pt idx="9952">
                  <c:v>#N/A</c:v>
                </c:pt>
                <c:pt idx="9953">
                  <c:v>#N/A</c:v>
                </c:pt>
                <c:pt idx="9954">
                  <c:v>#N/A</c:v>
                </c:pt>
                <c:pt idx="9955">
                  <c:v>#N/A</c:v>
                </c:pt>
                <c:pt idx="9956">
                  <c:v>#N/A</c:v>
                </c:pt>
                <c:pt idx="9957">
                  <c:v>#N/A</c:v>
                </c:pt>
                <c:pt idx="9958">
                  <c:v>#N/A</c:v>
                </c:pt>
                <c:pt idx="9959">
                  <c:v>#N/A</c:v>
                </c:pt>
                <c:pt idx="9960">
                  <c:v>#N/A</c:v>
                </c:pt>
                <c:pt idx="9961">
                  <c:v>#N/A</c:v>
                </c:pt>
                <c:pt idx="9962">
                  <c:v>#N/A</c:v>
                </c:pt>
                <c:pt idx="9963">
                  <c:v>#N/A</c:v>
                </c:pt>
                <c:pt idx="9964">
                  <c:v>#N/A</c:v>
                </c:pt>
                <c:pt idx="9965">
                  <c:v>#N/A</c:v>
                </c:pt>
                <c:pt idx="9966">
                  <c:v>#N/A</c:v>
                </c:pt>
                <c:pt idx="9967">
                  <c:v>#N/A</c:v>
                </c:pt>
                <c:pt idx="9968">
                  <c:v>#N/A</c:v>
                </c:pt>
                <c:pt idx="9969">
                  <c:v>#N/A</c:v>
                </c:pt>
                <c:pt idx="9970">
                  <c:v>#N/A</c:v>
                </c:pt>
                <c:pt idx="9971">
                  <c:v>#N/A</c:v>
                </c:pt>
                <c:pt idx="9972">
                  <c:v>#N/A</c:v>
                </c:pt>
                <c:pt idx="9973">
                  <c:v>#N/A</c:v>
                </c:pt>
                <c:pt idx="9974">
                  <c:v>#N/A</c:v>
                </c:pt>
                <c:pt idx="9975">
                  <c:v>#N/A</c:v>
                </c:pt>
                <c:pt idx="9976">
                  <c:v>#N/A</c:v>
                </c:pt>
                <c:pt idx="9977">
                  <c:v>#N/A</c:v>
                </c:pt>
                <c:pt idx="9978">
                  <c:v>#N/A</c:v>
                </c:pt>
                <c:pt idx="9979">
                  <c:v>#N/A</c:v>
                </c:pt>
                <c:pt idx="9980">
                  <c:v>#N/A</c:v>
                </c:pt>
                <c:pt idx="9981">
                  <c:v>#N/A</c:v>
                </c:pt>
                <c:pt idx="9982">
                  <c:v>#N/A</c:v>
                </c:pt>
                <c:pt idx="9983">
                  <c:v>#N/A</c:v>
                </c:pt>
                <c:pt idx="9984">
                  <c:v>#N/A</c:v>
                </c:pt>
                <c:pt idx="9985">
                  <c:v>#N/A</c:v>
                </c:pt>
                <c:pt idx="9986">
                  <c:v>#N/A</c:v>
                </c:pt>
                <c:pt idx="9987">
                  <c:v>#N/A</c:v>
                </c:pt>
                <c:pt idx="9988">
                  <c:v>#N/A</c:v>
                </c:pt>
                <c:pt idx="9989">
                  <c:v>#N/A</c:v>
                </c:pt>
                <c:pt idx="9990">
                  <c:v>#N/A</c:v>
                </c:pt>
                <c:pt idx="9991">
                  <c:v>#N/A</c:v>
                </c:pt>
                <c:pt idx="9992">
                  <c:v>#N/A</c:v>
                </c:pt>
                <c:pt idx="9993">
                  <c:v>#N/A</c:v>
                </c:pt>
                <c:pt idx="9994">
                  <c:v>#N/A</c:v>
                </c:pt>
                <c:pt idx="9995">
                  <c:v>#N/A</c:v>
                </c:pt>
                <c:pt idx="9996">
                  <c:v>#N/A</c:v>
                </c:pt>
                <c:pt idx="9997">
                  <c:v>#N/A</c:v>
                </c:pt>
                <c:pt idx="9998">
                  <c:v>#N/A</c:v>
                </c:pt>
                <c:pt idx="9999">
                  <c:v>#N/A</c:v>
                </c:pt>
              </c:numCache>
            </c:numRef>
          </c:xVal>
          <c:yVal>
            <c:numRef>
              <c:f>'Volcano &amp; Quant FDR'!$BF$2:$BF$10001</c:f>
              <c:numCache>
                <c:formatCode>General</c:formatCode>
                <c:ptCount val="10000"/>
                <c:pt idx="0">
                  <c:v>#N/A</c:v>
                </c:pt>
                <c:pt idx="1">
                  <c:v>#N/A</c:v>
                </c:pt>
                <c:pt idx="2">
                  <c:v>#N/A</c:v>
                </c:pt>
                <c:pt idx="3">
                  <c:v>#N/A</c:v>
                </c:pt>
                <c:pt idx="4">
                  <c:v>#N/A</c:v>
                </c:pt>
                <c:pt idx="5">
                  <c:v>#N/A</c:v>
                </c:pt>
                <c:pt idx="6">
                  <c:v>#N/A</c:v>
                </c:pt>
                <c:pt idx="7">
                  <c:v>#N/A</c:v>
                </c:pt>
                <c:pt idx="8">
                  <c:v>#N/A</c:v>
                </c:pt>
                <c:pt idx="9">
                  <c:v>#N/A</c:v>
                </c:pt>
                <c:pt idx="10">
                  <c:v>#N/A</c:v>
                </c:pt>
                <c:pt idx="11">
                  <c:v>#N/A</c:v>
                </c:pt>
                <c:pt idx="12">
                  <c:v>#N/A</c:v>
                </c:pt>
                <c:pt idx="13">
                  <c:v>#N/A</c:v>
                </c:pt>
                <c:pt idx="14">
                  <c:v>#N/A</c:v>
                </c:pt>
                <c:pt idx="15">
                  <c:v>#N/A</c:v>
                </c:pt>
                <c:pt idx="16">
                  <c:v>#N/A</c:v>
                </c:pt>
                <c:pt idx="17">
                  <c:v>#N/A</c:v>
                </c:pt>
                <c:pt idx="18">
                  <c:v>#N/A</c:v>
                </c:pt>
                <c:pt idx="19">
                  <c:v>#N/A</c:v>
                </c:pt>
                <c:pt idx="20">
                  <c:v>#N/A</c:v>
                </c:pt>
                <c:pt idx="21">
                  <c:v>#N/A</c:v>
                </c:pt>
                <c:pt idx="22">
                  <c:v>#N/A</c:v>
                </c:pt>
                <c:pt idx="23">
                  <c:v>#N/A</c:v>
                </c:pt>
                <c:pt idx="24">
                  <c:v>#N/A</c:v>
                </c:pt>
                <c:pt idx="25">
                  <c:v>#N/A</c:v>
                </c:pt>
                <c:pt idx="26">
                  <c:v>#N/A</c:v>
                </c:pt>
                <c:pt idx="27">
                  <c:v>#N/A</c:v>
                </c:pt>
                <c:pt idx="28">
                  <c:v>#N/A</c:v>
                </c:pt>
                <c:pt idx="29">
                  <c:v>#N/A</c:v>
                </c:pt>
                <c:pt idx="30">
                  <c:v>#N/A</c:v>
                </c:pt>
                <c:pt idx="31">
                  <c:v>#N/A</c:v>
                </c:pt>
                <c:pt idx="32">
                  <c:v>#N/A</c:v>
                </c:pt>
                <c:pt idx="33">
                  <c:v>#N/A</c:v>
                </c:pt>
                <c:pt idx="34">
                  <c:v>#N/A</c:v>
                </c:pt>
                <c:pt idx="35">
                  <c:v>#N/A</c:v>
                </c:pt>
                <c:pt idx="36">
                  <c:v>#N/A</c:v>
                </c:pt>
                <c:pt idx="37">
                  <c:v>#N/A</c:v>
                </c:pt>
                <c:pt idx="38">
                  <c:v>#N/A</c:v>
                </c:pt>
                <c:pt idx="39">
                  <c:v>#N/A</c:v>
                </c:pt>
                <c:pt idx="40">
                  <c:v>#N/A</c:v>
                </c:pt>
                <c:pt idx="41">
                  <c:v>#N/A</c:v>
                </c:pt>
                <c:pt idx="42">
                  <c:v>#N/A</c:v>
                </c:pt>
                <c:pt idx="43">
                  <c:v>#N/A</c:v>
                </c:pt>
                <c:pt idx="44">
                  <c:v>#N/A</c:v>
                </c:pt>
                <c:pt idx="45">
                  <c:v>#N/A</c:v>
                </c:pt>
                <c:pt idx="46">
                  <c:v>#N/A</c:v>
                </c:pt>
                <c:pt idx="47">
                  <c:v>#N/A</c:v>
                </c:pt>
                <c:pt idx="48">
                  <c:v>#N/A</c:v>
                </c:pt>
                <c:pt idx="49">
                  <c:v>#N/A</c:v>
                </c:pt>
                <c:pt idx="50">
                  <c:v>#N/A</c:v>
                </c:pt>
                <c:pt idx="51">
                  <c:v>#N/A</c:v>
                </c:pt>
                <c:pt idx="52">
                  <c:v>#N/A</c:v>
                </c:pt>
                <c:pt idx="53">
                  <c:v>#N/A</c:v>
                </c:pt>
                <c:pt idx="54">
                  <c:v>#N/A</c:v>
                </c:pt>
                <c:pt idx="55">
                  <c:v>#N/A</c:v>
                </c:pt>
                <c:pt idx="56">
                  <c:v>#N/A</c:v>
                </c:pt>
                <c:pt idx="57">
                  <c:v>#N/A</c:v>
                </c:pt>
                <c:pt idx="58">
                  <c:v>#N/A</c:v>
                </c:pt>
                <c:pt idx="59">
                  <c:v>#N/A</c:v>
                </c:pt>
                <c:pt idx="60">
                  <c:v>#N/A</c:v>
                </c:pt>
                <c:pt idx="61">
                  <c:v>#N/A</c:v>
                </c:pt>
                <c:pt idx="62">
                  <c:v>#N/A</c:v>
                </c:pt>
                <c:pt idx="63">
                  <c:v>#N/A</c:v>
                </c:pt>
                <c:pt idx="64">
                  <c:v>#N/A</c:v>
                </c:pt>
                <c:pt idx="65">
                  <c:v>#N/A</c:v>
                </c:pt>
                <c:pt idx="66">
                  <c:v>#N/A</c:v>
                </c:pt>
                <c:pt idx="67">
                  <c:v>#N/A</c:v>
                </c:pt>
                <c:pt idx="68">
                  <c:v>#N/A</c:v>
                </c:pt>
                <c:pt idx="69">
                  <c:v>#N/A</c:v>
                </c:pt>
                <c:pt idx="70">
                  <c:v>#N/A</c:v>
                </c:pt>
                <c:pt idx="71">
                  <c:v>#N/A</c:v>
                </c:pt>
                <c:pt idx="72">
                  <c:v>#N/A</c:v>
                </c:pt>
                <c:pt idx="73">
                  <c:v>#N/A</c:v>
                </c:pt>
                <c:pt idx="74">
                  <c:v>#N/A</c:v>
                </c:pt>
                <c:pt idx="75">
                  <c:v>#N/A</c:v>
                </c:pt>
                <c:pt idx="76">
                  <c:v>#N/A</c:v>
                </c:pt>
                <c:pt idx="77">
                  <c:v>#N/A</c:v>
                </c:pt>
                <c:pt idx="78">
                  <c:v>#N/A</c:v>
                </c:pt>
                <c:pt idx="79">
                  <c:v>#N/A</c:v>
                </c:pt>
                <c:pt idx="80">
                  <c:v>#N/A</c:v>
                </c:pt>
                <c:pt idx="81">
                  <c:v>#N/A</c:v>
                </c:pt>
                <c:pt idx="82">
                  <c:v>#N/A</c:v>
                </c:pt>
                <c:pt idx="83">
                  <c:v>#N/A</c:v>
                </c:pt>
                <c:pt idx="84">
                  <c:v>#N/A</c:v>
                </c:pt>
                <c:pt idx="85">
                  <c:v>#N/A</c:v>
                </c:pt>
                <c:pt idx="86">
                  <c:v>#N/A</c:v>
                </c:pt>
                <c:pt idx="87">
                  <c:v>#N/A</c:v>
                </c:pt>
                <c:pt idx="88">
                  <c:v>#N/A</c:v>
                </c:pt>
                <c:pt idx="89">
                  <c:v>#N/A</c:v>
                </c:pt>
                <c:pt idx="90">
                  <c:v>#N/A</c:v>
                </c:pt>
                <c:pt idx="91">
                  <c:v>#N/A</c:v>
                </c:pt>
                <c:pt idx="92">
                  <c:v>#N/A</c:v>
                </c:pt>
                <c:pt idx="93">
                  <c:v>#N/A</c:v>
                </c:pt>
                <c:pt idx="94">
                  <c:v>#N/A</c:v>
                </c:pt>
                <c:pt idx="95">
                  <c:v>#N/A</c:v>
                </c:pt>
                <c:pt idx="96">
                  <c:v>#N/A</c:v>
                </c:pt>
                <c:pt idx="97">
                  <c:v>#N/A</c:v>
                </c:pt>
                <c:pt idx="98">
                  <c:v>#N/A</c:v>
                </c:pt>
                <c:pt idx="99">
                  <c:v>#N/A</c:v>
                </c:pt>
                <c:pt idx="100">
                  <c:v>#N/A</c:v>
                </c:pt>
                <c:pt idx="101">
                  <c:v>#N/A</c:v>
                </c:pt>
                <c:pt idx="102">
                  <c:v>#N/A</c:v>
                </c:pt>
                <c:pt idx="103">
                  <c:v>#N/A</c:v>
                </c:pt>
                <c:pt idx="104">
                  <c:v>#N/A</c:v>
                </c:pt>
                <c:pt idx="105">
                  <c:v>#N/A</c:v>
                </c:pt>
                <c:pt idx="106">
                  <c:v>#N/A</c:v>
                </c:pt>
                <c:pt idx="107">
                  <c:v>#N/A</c:v>
                </c:pt>
                <c:pt idx="108">
                  <c:v>#N/A</c:v>
                </c:pt>
                <c:pt idx="109">
                  <c:v>#N/A</c:v>
                </c:pt>
                <c:pt idx="110">
                  <c:v>#N/A</c:v>
                </c:pt>
                <c:pt idx="111">
                  <c:v>#N/A</c:v>
                </c:pt>
                <c:pt idx="112">
                  <c:v>#N/A</c:v>
                </c:pt>
                <c:pt idx="113">
                  <c:v>#N/A</c:v>
                </c:pt>
                <c:pt idx="114">
                  <c:v>#N/A</c:v>
                </c:pt>
                <c:pt idx="115">
                  <c:v>#N/A</c:v>
                </c:pt>
                <c:pt idx="116">
                  <c:v>#N/A</c:v>
                </c:pt>
                <c:pt idx="117">
                  <c:v>#N/A</c:v>
                </c:pt>
                <c:pt idx="118">
                  <c:v>#N/A</c:v>
                </c:pt>
                <c:pt idx="119">
                  <c:v>#N/A</c:v>
                </c:pt>
                <c:pt idx="120">
                  <c:v>#N/A</c:v>
                </c:pt>
                <c:pt idx="121">
                  <c:v>#N/A</c:v>
                </c:pt>
                <c:pt idx="122">
                  <c:v>#N/A</c:v>
                </c:pt>
                <c:pt idx="123">
                  <c:v>#N/A</c:v>
                </c:pt>
                <c:pt idx="124">
                  <c:v>#N/A</c:v>
                </c:pt>
                <c:pt idx="125">
                  <c:v>#N/A</c:v>
                </c:pt>
                <c:pt idx="126">
                  <c:v>#N/A</c:v>
                </c:pt>
                <c:pt idx="127">
                  <c:v>#N/A</c:v>
                </c:pt>
                <c:pt idx="128">
                  <c:v>#N/A</c:v>
                </c:pt>
                <c:pt idx="129">
                  <c:v>#N/A</c:v>
                </c:pt>
                <c:pt idx="130">
                  <c:v>#N/A</c:v>
                </c:pt>
                <c:pt idx="131">
                  <c:v>#N/A</c:v>
                </c:pt>
                <c:pt idx="132">
                  <c:v>#N/A</c:v>
                </c:pt>
                <c:pt idx="133">
                  <c:v>#N/A</c:v>
                </c:pt>
                <c:pt idx="134">
                  <c:v>#N/A</c:v>
                </c:pt>
                <c:pt idx="135">
                  <c:v>#N/A</c:v>
                </c:pt>
                <c:pt idx="136">
                  <c:v>#N/A</c:v>
                </c:pt>
                <c:pt idx="137">
                  <c:v>#N/A</c:v>
                </c:pt>
                <c:pt idx="138">
                  <c:v>#N/A</c:v>
                </c:pt>
                <c:pt idx="139">
                  <c:v>#N/A</c:v>
                </c:pt>
                <c:pt idx="140">
                  <c:v>#N/A</c:v>
                </c:pt>
                <c:pt idx="141">
                  <c:v>#N/A</c:v>
                </c:pt>
                <c:pt idx="142">
                  <c:v>#N/A</c:v>
                </c:pt>
                <c:pt idx="143">
                  <c:v>#N/A</c:v>
                </c:pt>
                <c:pt idx="144">
                  <c:v>#N/A</c:v>
                </c:pt>
                <c:pt idx="145">
                  <c:v>#N/A</c:v>
                </c:pt>
                <c:pt idx="146">
                  <c:v>#N/A</c:v>
                </c:pt>
                <c:pt idx="147">
                  <c:v>#N/A</c:v>
                </c:pt>
                <c:pt idx="148">
                  <c:v>#N/A</c:v>
                </c:pt>
                <c:pt idx="149">
                  <c:v>#N/A</c:v>
                </c:pt>
                <c:pt idx="150">
                  <c:v>#N/A</c:v>
                </c:pt>
                <c:pt idx="151">
                  <c:v>#N/A</c:v>
                </c:pt>
                <c:pt idx="152">
                  <c:v>#N/A</c:v>
                </c:pt>
                <c:pt idx="153">
                  <c:v>#N/A</c:v>
                </c:pt>
                <c:pt idx="154">
                  <c:v>#N/A</c:v>
                </c:pt>
                <c:pt idx="155">
                  <c:v>#N/A</c:v>
                </c:pt>
                <c:pt idx="156">
                  <c:v>#N/A</c:v>
                </c:pt>
                <c:pt idx="157">
                  <c:v>#N/A</c:v>
                </c:pt>
                <c:pt idx="158">
                  <c:v>#N/A</c:v>
                </c:pt>
                <c:pt idx="159">
                  <c:v>#N/A</c:v>
                </c:pt>
                <c:pt idx="160">
                  <c:v>#N/A</c:v>
                </c:pt>
                <c:pt idx="161">
                  <c:v>#N/A</c:v>
                </c:pt>
                <c:pt idx="162">
                  <c:v>#N/A</c:v>
                </c:pt>
                <c:pt idx="163">
                  <c:v>#N/A</c:v>
                </c:pt>
                <c:pt idx="164">
                  <c:v>#N/A</c:v>
                </c:pt>
                <c:pt idx="165">
                  <c:v>#N/A</c:v>
                </c:pt>
                <c:pt idx="166">
                  <c:v>#N/A</c:v>
                </c:pt>
                <c:pt idx="167">
                  <c:v>#N/A</c:v>
                </c:pt>
                <c:pt idx="168">
                  <c:v>#N/A</c:v>
                </c:pt>
                <c:pt idx="169">
                  <c:v>#N/A</c:v>
                </c:pt>
                <c:pt idx="170">
                  <c:v>#N/A</c:v>
                </c:pt>
                <c:pt idx="171">
                  <c:v>#N/A</c:v>
                </c:pt>
                <c:pt idx="172">
                  <c:v>#N/A</c:v>
                </c:pt>
                <c:pt idx="173">
                  <c:v>#N/A</c:v>
                </c:pt>
                <c:pt idx="174">
                  <c:v>#N/A</c:v>
                </c:pt>
                <c:pt idx="175">
                  <c:v>#N/A</c:v>
                </c:pt>
                <c:pt idx="176">
                  <c:v>#N/A</c:v>
                </c:pt>
                <c:pt idx="177">
                  <c:v>#N/A</c:v>
                </c:pt>
                <c:pt idx="178">
                  <c:v>#N/A</c:v>
                </c:pt>
                <c:pt idx="179">
                  <c:v>#N/A</c:v>
                </c:pt>
                <c:pt idx="180">
                  <c:v>#N/A</c:v>
                </c:pt>
                <c:pt idx="181">
                  <c:v>#N/A</c:v>
                </c:pt>
                <c:pt idx="182">
                  <c:v>#N/A</c:v>
                </c:pt>
                <c:pt idx="183">
                  <c:v>#N/A</c:v>
                </c:pt>
                <c:pt idx="184">
                  <c:v>#N/A</c:v>
                </c:pt>
                <c:pt idx="185">
                  <c:v>#N/A</c:v>
                </c:pt>
                <c:pt idx="186">
                  <c:v>#N/A</c:v>
                </c:pt>
                <c:pt idx="187">
                  <c:v>#N/A</c:v>
                </c:pt>
                <c:pt idx="188">
                  <c:v>#N/A</c:v>
                </c:pt>
                <c:pt idx="189">
                  <c:v>#N/A</c:v>
                </c:pt>
                <c:pt idx="190">
                  <c:v>#N/A</c:v>
                </c:pt>
                <c:pt idx="191">
                  <c:v>#N/A</c:v>
                </c:pt>
                <c:pt idx="192">
                  <c:v>#N/A</c:v>
                </c:pt>
                <c:pt idx="193">
                  <c:v>#N/A</c:v>
                </c:pt>
                <c:pt idx="194">
                  <c:v>#N/A</c:v>
                </c:pt>
                <c:pt idx="195">
                  <c:v>#N/A</c:v>
                </c:pt>
                <c:pt idx="196">
                  <c:v>#N/A</c:v>
                </c:pt>
                <c:pt idx="197">
                  <c:v>#N/A</c:v>
                </c:pt>
                <c:pt idx="198">
                  <c:v>#N/A</c:v>
                </c:pt>
                <c:pt idx="199">
                  <c:v>#N/A</c:v>
                </c:pt>
                <c:pt idx="200">
                  <c:v>#N/A</c:v>
                </c:pt>
                <c:pt idx="201">
                  <c:v>#N/A</c:v>
                </c:pt>
                <c:pt idx="202">
                  <c:v>#N/A</c:v>
                </c:pt>
                <c:pt idx="203">
                  <c:v>#N/A</c:v>
                </c:pt>
                <c:pt idx="204">
                  <c:v>#N/A</c:v>
                </c:pt>
                <c:pt idx="205">
                  <c:v>#N/A</c:v>
                </c:pt>
                <c:pt idx="206">
                  <c:v>#N/A</c:v>
                </c:pt>
                <c:pt idx="207">
                  <c:v>#N/A</c:v>
                </c:pt>
                <c:pt idx="208">
                  <c:v>#N/A</c:v>
                </c:pt>
                <c:pt idx="209">
                  <c:v>#N/A</c:v>
                </c:pt>
                <c:pt idx="210">
                  <c:v>#N/A</c:v>
                </c:pt>
                <c:pt idx="211">
                  <c:v>#N/A</c:v>
                </c:pt>
                <c:pt idx="212">
                  <c:v>#N/A</c:v>
                </c:pt>
                <c:pt idx="213">
                  <c:v>#N/A</c:v>
                </c:pt>
                <c:pt idx="214">
                  <c:v>#N/A</c:v>
                </c:pt>
                <c:pt idx="215">
                  <c:v>#N/A</c:v>
                </c:pt>
                <c:pt idx="216">
                  <c:v>#N/A</c:v>
                </c:pt>
                <c:pt idx="217">
                  <c:v>#N/A</c:v>
                </c:pt>
                <c:pt idx="218">
                  <c:v>#N/A</c:v>
                </c:pt>
                <c:pt idx="219">
                  <c:v>#N/A</c:v>
                </c:pt>
                <c:pt idx="220">
                  <c:v>#N/A</c:v>
                </c:pt>
                <c:pt idx="221">
                  <c:v>#N/A</c:v>
                </c:pt>
                <c:pt idx="222">
                  <c:v>#N/A</c:v>
                </c:pt>
                <c:pt idx="223">
                  <c:v>#N/A</c:v>
                </c:pt>
                <c:pt idx="224">
                  <c:v>#N/A</c:v>
                </c:pt>
                <c:pt idx="225">
                  <c:v>#N/A</c:v>
                </c:pt>
                <c:pt idx="226">
                  <c:v>#N/A</c:v>
                </c:pt>
                <c:pt idx="227">
                  <c:v>#N/A</c:v>
                </c:pt>
                <c:pt idx="228">
                  <c:v>#N/A</c:v>
                </c:pt>
                <c:pt idx="229">
                  <c:v>#N/A</c:v>
                </c:pt>
                <c:pt idx="230">
                  <c:v>#N/A</c:v>
                </c:pt>
                <c:pt idx="231">
                  <c:v>#N/A</c:v>
                </c:pt>
                <c:pt idx="232">
                  <c:v>#N/A</c:v>
                </c:pt>
                <c:pt idx="233">
                  <c:v>#N/A</c:v>
                </c:pt>
                <c:pt idx="234">
                  <c:v>#N/A</c:v>
                </c:pt>
                <c:pt idx="235">
                  <c:v>#N/A</c:v>
                </c:pt>
                <c:pt idx="236">
                  <c:v>#N/A</c:v>
                </c:pt>
                <c:pt idx="237">
                  <c:v>#N/A</c:v>
                </c:pt>
                <c:pt idx="238">
                  <c:v>#N/A</c:v>
                </c:pt>
                <c:pt idx="239">
                  <c:v>#N/A</c:v>
                </c:pt>
                <c:pt idx="240">
                  <c:v>#N/A</c:v>
                </c:pt>
                <c:pt idx="241">
                  <c:v>#N/A</c:v>
                </c:pt>
                <c:pt idx="242">
                  <c:v>#N/A</c:v>
                </c:pt>
                <c:pt idx="243">
                  <c:v>#N/A</c:v>
                </c:pt>
                <c:pt idx="244">
                  <c:v>#N/A</c:v>
                </c:pt>
                <c:pt idx="245">
                  <c:v>#N/A</c:v>
                </c:pt>
                <c:pt idx="246">
                  <c:v>#N/A</c:v>
                </c:pt>
                <c:pt idx="247">
                  <c:v>#N/A</c:v>
                </c:pt>
                <c:pt idx="248">
                  <c:v>#N/A</c:v>
                </c:pt>
                <c:pt idx="249">
                  <c:v>#N/A</c:v>
                </c:pt>
                <c:pt idx="250">
                  <c:v>#N/A</c:v>
                </c:pt>
                <c:pt idx="251">
                  <c:v>#N/A</c:v>
                </c:pt>
                <c:pt idx="252">
                  <c:v>#N/A</c:v>
                </c:pt>
                <c:pt idx="253">
                  <c:v>#N/A</c:v>
                </c:pt>
                <c:pt idx="254">
                  <c:v>#N/A</c:v>
                </c:pt>
                <c:pt idx="255">
                  <c:v>#N/A</c:v>
                </c:pt>
                <c:pt idx="256">
                  <c:v>#N/A</c:v>
                </c:pt>
                <c:pt idx="257">
                  <c:v>#N/A</c:v>
                </c:pt>
                <c:pt idx="258">
                  <c:v>#N/A</c:v>
                </c:pt>
                <c:pt idx="259">
                  <c:v>#N/A</c:v>
                </c:pt>
                <c:pt idx="260">
                  <c:v>#N/A</c:v>
                </c:pt>
                <c:pt idx="261">
                  <c:v>#N/A</c:v>
                </c:pt>
                <c:pt idx="262">
                  <c:v>#N/A</c:v>
                </c:pt>
                <c:pt idx="263">
                  <c:v>#N/A</c:v>
                </c:pt>
                <c:pt idx="264">
                  <c:v>#N/A</c:v>
                </c:pt>
                <c:pt idx="265">
                  <c:v>#N/A</c:v>
                </c:pt>
                <c:pt idx="266">
                  <c:v>#N/A</c:v>
                </c:pt>
                <c:pt idx="267">
                  <c:v>#N/A</c:v>
                </c:pt>
                <c:pt idx="268">
                  <c:v>#N/A</c:v>
                </c:pt>
                <c:pt idx="269">
                  <c:v>#N/A</c:v>
                </c:pt>
                <c:pt idx="270">
                  <c:v>#N/A</c:v>
                </c:pt>
                <c:pt idx="271">
                  <c:v>#N/A</c:v>
                </c:pt>
                <c:pt idx="272">
                  <c:v>#N/A</c:v>
                </c:pt>
                <c:pt idx="273">
                  <c:v>#N/A</c:v>
                </c:pt>
                <c:pt idx="274">
                  <c:v>#N/A</c:v>
                </c:pt>
                <c:pt idx="275">
                  <c:v>#N/A</c:v>
                </c:pt>
                <c:pt idx="276">
                  <c:v>#N/A</c:v>
                </c:pt>
                <c:pt idx="277">
                  <c:v>#N/A</c:v>
                </c:pt>
                <c:pt idx="278">
                  <c:v>#N/A</c:v>
                </c:pt>
                <c:pt idx="279">
                  <c:v>#N/A</c:v>
                </c:pt>
                <c:pt idx="280">
                  <c:v>#N/A</c:v>
                </c:pt>
                <c:pt idx="281">
                  <c:v>#N/A</c:v>
                </c:pt>
                <c:pt idx="282">
                  <c:v>#N/A</c:v>
                </c:pt>
                <c:pt idx="283">
                  <c:v>#N/A</c:v>
                </c:pt>
                <c:pt idx="284">
                  <c:v>#N/A</c:v>
                </c:pt>
                <c:pt idx="285">
                  <c:v>#N/A</c:v>
                </c:pt>
                <c:pt idx="286">
                  <c:v>#N/A</c:v>
                </c:pt>
                <c:pt idx="287">
                  <c:v>#N/A</c:v>
                </c:pt>
                <c:pt idx="288">
                  <c:v>#N/A</c:v>
                </c:pt>
                <c:pt idx="289">
                  <c:v>#N/A</c:v>
                </c:pt>
                <c:pt idx="290">
                  <c:v>#N/A</c:v>
                </c:pt>
                <c:pt idx="291">
                  <c:v>#N/A</c:v>
                </c:pt>
                <c:pt idx="292">
                  <c:v>#N/A</c:v>
                </c:pt>
                <c:pt idx="293">
                  <c:v>#N/A</c:v>
                </c:pt>
                <c:pt idx="294">
                  <c:v>#N/A</c:v>
                </c:pt>
                <c:pt idx="295">
                  <c:v>#N/A</c:v>
                </c:pt>
                <c:pt idx="296">
                  <c:v>#N/A</c:v>
                </c:pt>
                <c:pt idx="297">
                  <c:v>#N/A</c:v>
                </c:pt>
                <c:pt idx="298">
                  <c:v>#N/A</c:v>
                </c:pt>
                <c:pt idx="299">
                  <c:v>#N/A</c:v>
                </c:pt>
                <c:pt idx="300">
                  <c:v>#N/A</c:v>
                </c:pt>
                <c:pt idx="301">
                  <c:v>#N/A</c:v>
                </c:pt>
                <c:pt idx="302">
                  <c:v>#N/A</c:v>
                </c:pt>
                <c:pt idx="303">
                  <c:v>#N/A</c:v>
                </c:pt>
                <c:pt idx="304">
                  <c:v>#N/A</c:v>
                </c:pt>
                <c:pt idx="305">
                  <c:v>#N/A</c:v>
                </c:pt>
                <c:pt idx="306">
                  <c:v>#N/A</c:v>
                </c:pt>
                <c:pt idx="307">
                  <c:v>#N/A</c:v>
                </c:pt>
                <c:pt idx="308">
                  <c:v>#N/A</c:v>
                </c:pt>
                <c:pt idx="309">
                  <c:v>#N/A</c:v>
                </c:pt>
                <c:pt idx="310">
                  <c:v>#N/A</c:v>
                </c:pt>
                <c:pt idx="311">
                  <c:v>#N/A</c:v>
                </c:pt>
                <c:pt idx="312">
                  <c:v>#N/A</c:v>
                </c:pt>
                <c:pt idx="313">
                  <c:v>#N/A</c:v>
                </c:pt>
                <c:pt idx="314">
                  <c:v>#N/A</c:v>
                </c:pt>
                <c:pt idx="315">
                  <c:v>#N/A</c:v>
                </c:pt>
                <c:pt idx="316">
                  <c:v>#N/A</c:v>
                </c:pt>
                <c:pt idx="317">
                  <c:v>#N/A</c:v>
                </c:pt>
                <c:pt idx="318">
                  <c:v>#N/A</c:v>
                </c:pt>
                <c:pt idx="319">
                  <c:v>#N/A</c:v>
                </c:pt>
                <c:pt idx="320">
                  <c:v>#N/A</c:v>
                </c:pt>
                <c:pt idx="321">
                  <c:v>#N/A</c:v>
                </c:pt>
                <c:pt idx="322">
                  <c:v>#N/A</c:v>
                </c:pt>
                <c:pt idx="323">
                  <c:v>#N/A</c:v>
                </c:pt>
                <c:pt idx="324">
                  <c:v>#N/A</c:v>
                </c:pt>
                <c:pt idx="325">
                  <c:v>#N/A</c:v>
                </c:pt>
                <c:pt idx="326">
                  <c:v>#N/A</c:v>
                </c:pt>
                <c:pt idx="327">
                  <c:v>#N/A</c:v>
                </c:pt>
                <c:pt idx="328">
                  <c:v>#N/A</c:v>
                </c:pt>
                <c:pt idx="329">
                  <c:v>#N/A</c:v>
                </c:pt>
                <c:pt idx="330">
                  <c:v>#N/A</c:v>
                </c:pt>
                <c:pt idx="331">
                  <c:v>#N/A</c:v>
                </c:pt>
                <c:pt idx="332">
                  <c:v>#N/A</c:v>
                </c:pt>
                <c:pt idx="333">
                  <c:v>#N/A</c:v>
                </c:pt>
                <c:pt idx="334">
                  <c:v>#N/A</c:v>
                </c:pt>
                <c:pt idx="335">
                  <c:v>#N/A</c:v>
                </c:pt>
                <c:pt idx="336">
                  <c:v>#N/A</c:v>
                </c:pt>
                <c:pt idx="337">
                  <c:v>#N/A</c:v>
                </c:pt>
                <c:pt idx="338">
                  <c:v>#N/A</c:v>
                </c:pt>
                <c:pt idx="339">
                  <c:v>#N/A</c:v>
                </c:pt>
                <c:pt idx="340">
                  <c:v>#N/A</c:v>
                </c:pt>
                <c:pt idx="341">
                  <c:v>#N/A</c:v>
                </c:pt>
                <c:pt idx="342">
                  <c:v>#N/A</c:v>
                </c:pt>
                <c:pt idx="343">
                  <c:v>#N/A</c:v>
                </c:pt>
                <c:pt idx="344">
                  <c:v>#N/A</c:v>
                </c:pt>
                <c:pt idx="345">
                  <c:v>#N/A</c:v>
                </c:pt>
                <c:pt idx="346">
                  <c:v>#N/A</c:v>
                </c:pt>
                <c:pt idx="347">
                  <c:v>#N/A</c:v>
                </c:pt>
                <c:pt idx="348">
                  <c:v>#N/A</c:v>
                </c:pt>
                <c:pt idx="349">
                  <c:v>#N/A</c:v>
                </c:pt>
                <c:pt idx="350">
                  <c:v>#N/A</c:v>
                </c:pt>
                <c:pt idx="351">
                  <c:v>#N/A</c:v>
                </c:pt>
                <c:pt idx="352">
                  <c:v>#N/A</c:v>
                </c:pt>
                <c:pt idx="353">
                  <c:v>#N/A</c:v>
                </c:pt>
                <c:pt idx="354">
                  <c:v>#N/A</c:v>
                </c:pt>
                <c:pt idx="355">
                  <c:v>#N/A</c:v>
                </c:pt>
                <c:pt idx="356">
                  <c:v>#N/A</c:v>
                </c:pt>
                <c:pt idx="357">
                  <c:v>#N/A</c:v>
                </c:pt>
                <c:pt idx="358">
                  <c:v>#N/A</c:v>
                </c:pt>
                <c:pt idx="359">
                  <c:v>#N/A</c:v>
                </c:pt>
                <c:pt idx="360">
                  <c:v>#N/A</c:v>
                </c:pt>
                <c:pt idx="361">
                  <c:v>#N/A</c:v>
                </c:pt>
                <c:pt idx="362">
                  <c:v>#N/A</c:v>
                </c:pt>
                <c:pt idx="363">
                  <c:v>#N/A</c:v>
                </c:pt>
                <c:pt idx="364">
                  <c:v>#N/A</c:v>
                </c:pt>
                <c:pt idx="365">
                  <c:v>#N/A</c:v>
                </c:pt>
                <c:pt idx="366">
                  <c:v>#N/A</c:v>
                </c:pt>
                <c:pt idx="367">
                  <c:v>#N/A</c:v>
                </c:pt>
                <c:pt idx="368">
                  <c:v>#N/A</c:v>
                </c:pt>
                <c:pt idx="369">
                  <c:v>#N/A</c:v>
                </c:pt>
                <c:pt idx="370">
                  <c:v>#N/A</c:v>
                </c:pt>
                <c:pt idx="371">
                  <c:v>#N/A</c:v>
                </c:pt>
                <c:pt idx="372">
                  <c:v>#N/A</c:v>
                </c:pt>
                <c:pt idx="373">
                  <c:v>#N/A</c:v>
                </c:pt>
                <c:pt idx="374">
                  <c:v>#N/A</c:v>
                </c:pt>
                <c:pt idx="375">
                  <c:v>#N/A</c:v>
                </c:pt>
                <c:pt idx="376">
                  <c:v>#N/A</c:v>
                </c:pt>
                <c:pt idx="377">
                  <c:v>#N/A</c:v>
                </c:pt>
                <c:pt idx="378">
                  <c:v>#N/A</c:v>
                </c:pt>
                <c:pt idx="379">
                  <c:v>#N/A</c:v>
                </c:pt>
                <c:pt idx="380">
                  <c:v>#N/A</c:v>
                </c:pt>
                <c:pt idx="381">
                  <c:v>#N/A</c:v>
                </c:pt>
                <c:pt idx="382">
                  <c:v>#N/A</c:v>
                </c:pt>
                <c:pt idx="383">
                  <c:v>#N/A</c:v>
                </c:pt>
                <c:pt idx="384">
                  <c:v>#N/A</c:v>
                </c:pt>
                <c:pt idx="385">
                  <c:v>#N/A</c:v>
                </c:pt>
                <c:pt idx="386">
                  <c:v>#N/A</c:v>
                </c:pt>
                <c:pt idx="387">
                  <c:v>#N/A</c:v>
                </c:pt>
                <c:pt idx="388">
                  <c:v>#N/A</c:v>
                </c:pt>
                <c:pt idx="389">
                  <c:v>#N/A</c:v>
                </c:pt>
                <c:pt idx="390">
                  <c:v>#N/A</c:v>
                </c:pt>
                <c:pt idx="391">
                  <c:v>#N/A</c:v>
                </c:pt>
                <c:pt idx="392">
                  <c:v>#N/A</c:v>
                </c:pt>
                <c:pt idx="393">
                  <c:v>#N/A</c:v>
                </c:pt>
                <c:pt idx="394">
                  <c:v>#N/A</c:v>
                </c:pt>
                <c:pt idx="395">
                  <c:v>#N/A</c:v>
                </c:pt>
                <c:pt idx="396">
                  <c:v>#N/A</c:v>
                </c:pt>
                <c:pt idx="397">
                  <c:v>#N/A</c:v>
                </c:pt>
                <c:pt idx="398">
                  <c:v>#N/A</c:v>
                </c:pt>
                <c:pt idx="399">
                  <c:v>#N/A</c:v>
                </c:pt>
                <c:pt idx="400">
                  <c:v>#N/A</c:v>
                </c:pt>
                <c:pt idx="401">
                  <c:v>#N/A</c:v>
                </c:pt>
                <c:pt idx="402">
                  <c:v>#N/A</c:v>
                </c:pt>
                <c:pt idx="403">
                  <c:v>#N/A</c:v>
                </c:pt>
                <c:pt idx="404">
                  <c:v>#N/A</c:v>
                </c:pt>
                <c:pt idx="405">
                  <c:v>#N/A</c:v>
                </c:pt>
                <c:pt idx="406">
                  <c:v>#N/A</c:v>
                </c:pt>
                <c:pt idx="407">
                  <c:v>#N/A</c:v>
                </c:pt>
                <c:pt idx="408">
                  <c:v>#N/A</c:v>
                </c:pt>
                <c:pt idx="409">
                  <c:v>#N/A</c:v>
                </c:pt>
                <c:pt idx="410">
                  <c:v>#N/A</c:v>
                </c:pt>
                <c:pt idx="411">
                  <c:v>#N/A</c:v>
                </c:pt>
                <c:pt idx="412">
                  <c:v>#N/A</c:v>
                </c:pt>
                <c:pt idx="413">
                  <c:v>#N/A</c:v>
                </c:pt>
                <c:pt idx="414">
                  <c:v>#N/A</c:v>
                </c:pt>
                <c:pt idx="415">
                  <c:v>#N/A</c:v>
                </c:pt>
                <c:pt idx="416">
                  <c:v>#N/A</c:v>
                </c:pt>
                <c:pt idx="417">
                  <c:v>#N/A</c:v>
                </c:pt>
                <c:pt idx="418">
                  <c:v>#N/A</c:v>
                </c:pt>
                <c:pt idx="419">
                  <c:v>#N/A</c:v>
                </c:pt>
                <c:pt idx="420">
                  <c:v>#N/A</c:v>
                </c:pt>
                <c:pt idx="421">
                  <c:v>#N/A</c:v>
                </c:pt>
                <c:pt idx="422">
                  <c:v>#N/A</c:v>
                </c:pt>
                <c:pt idx="423">
                  <c:v>#N/A</c:v>
                </c:pt>
                <c:pt idx="424">
                  <c:v>#N/A</c:v>
                </c:pt>
                <c:pt idx="425">
                  <c:v>#N/A</c:v>
                </c:pt>
                <c:pt idx="426">
                  <c:v>#N/A</c:v>
                </c:pt>
                <c:pt idx="427">
                  <c:v>#N/A</c:v>
                </c:pt>
                <c:pt idx="428">
                  <c:v>#N/A</c:v>
                </c:pt>
                <c:pt idx="429">
                  <c:v>#N/A</c:v>
                </c:pt>
                <c:pt idx="430">
                  <c:v>#N/A</c:v>
                </c:pt>
                <c:pt idx="431">
                  <c:v>#N/A</c:v>
                </c:pt>
                <c:pt idx="432">
                  <c:v>#N/A</c:v>
                </c:pt>
                <c:pt idx="433">
                  <c:v>#N/A</c:v>
                </c:pt>
                <c:pt idx="434">
                  <c:v>#N/A</c:v>
                </c:pt>
                <c:pt idx="435">
                  <c:v>#N/A</c:v>
                </c:pt>
                <c:pt idx="436">
                  <c:v>#N/A</c:v>
                </c:pt>
                <c:pt idx="437">
                  <c:v>#N/A</c:v>
                </c:pt>
                <c:pt idx="438">
                  <c:v>#N/A</c:v>
                </c:pt>
                <c:pt idx="439">
                  <c:v>#N/A</c:v>
                </c:pt>
                <c:pt idx="440">
                  <c:v>#N/A</c:v>
                </c:pt>
                <c:pt idx="441">
                  <c:v>#N/A</c:v>
                </c:pt>
                <c:pt idx="442">
                  <c:v>#N/A</c:v>
                </c:pt>
                <c:pt idx="443">
                  <c:v>#N/A</c:v>
                </c:pt>
                <c:pt idx="444">
                  <c:v>#N/A</c:v>
                </c:pt>
                <c:pt idx="445">
                  <c:v>#N/A</c:v>
                </c:pt>
                <c:pt idx="446">
                  <c:v>#N/A</c:v>
                </c:pt>
                <c:pt idx="447">
                  <c:v>#N/A</c:v>
                </c:pt>
                <c:pt idx="448">
                  <c:v>#N/A</c:v>
                </c:pt>
                <c:pt idx="449">
                  <c:v>#N/A</c:v>
                </c:pt>
                <c:pt idx="450">
                  <c:v>#N/A</c:v>
                </c:pt>
                <c:pt idx="451">
                  <c:v>#N/A</c:v>
                </c:pt>
                <c:pt idx="452">
                  <c:v>#N/A</c:v>
                </c:pt>
                <c:pt idx="453">
                  <c:v>#N/A</c:v>
                </c:pt>
                <c:pt idx="454">
                  <c:v>#N/A</c:v>
                </c:pt>
                <c:pt idx="455">
                  <c:v>#N/A</c:v>
                </c:pt>
                <c:pt idx="456">
                  <c:v>#N/A</c:v>
                </c:pt>
                <c:pt idx="457">
                  <c:v>#N/A</c:v>
                </c:pt>
                <c:pt idx="458">
                  <c:v>#N/A</c:v>
                </c:pt>
                <c:pt idx="459">
                  <c:v>#N/A</c:v>
                </c:pt>
                <c:pt idx="460">
                  <c:v>#N/A</c:v>
                </c:pt>
                <c:pt idx="461">
                  <c:v>#N/A</c:v>
                </c:pt>
                <c:pt idx="462">
                  <c:v>#N/A</c:v>
                </c:pt>
                <c:pt idx="463">
                  <c:v>#N/A</c:v>
                </c:pt>
                <c:pt idx="464">
                  <c:v>#N/A</c:v>
                </c:pt>
                <c:pt idx="465">
                  <c:v>#N/A</c:v>
                </c:pt>
                <c:pt idx="466">
                  <c:v>#N/A</c:v>
                </c:pt>
                <c:pt idx="467">
                  <c:v>#N/A</c:v>
                </c:pt>
                <c:pt idx="468">
                  <c:v>#N/A</c:v>
                </c:pt>
                <c:pt idx="469">
                  <c:v>#N/A</c:v>
                </c:pt>
                <c:pt idx="470">
                  <c:v>#N/A</c:v>
                </c:pt>
                <c:pt idx="471">
                  <c:v>#N/A</c:v>
                </c:pt>
                <c:pt idx="472">
                  <c:v>#N/A</c:v>
                </c:pt>
                <c:pt idx="473">
                  <c:v>#N/A</c:v>
                </c:pt>
                <c:pt idx="474">
                  <c:v>#N/A</c:v>
                </c:pt>
                <c:pt idx="475">
                  <c:v>#N/A</c:v>
                </c:pt>
                <c:pt idx="476">
                  <c:v>#N/A</c:v>
                </c:pt>
                <c:pt idx="477">
                  <c:v>#N/A</c:v>
                </c:pt>
                <c:pt idx="478">
                  <c:v>#N/A</c:v>
                </c:pt>
                <c:pt idx="479">
                  <c:v>#N/A</c:v>
                </c:pt>
                <c:pt idx="480">
                  <c:v>#N/A</c:v>
                </c:pt>
                <c:pt idx="481">
                  <c:v>#N/A</c:v>
                </c:pt>
                <c:pt idx="482">
                  <c:v>#N/A</c:v>
                </c:pt>
                <c:pt idx="483">
                  <c:v>#N/A</c:v>
                </c:pt>
                <c:pt idx="484">
                  <c:v>#N/A</c:v>
                </c:pt>
                <c:pt idx="485">
                  <c:v>#N/A</c:v>
                </c:pt>
                <c:pt idx="486">
                  <c:v>#N/A</c:v>
                </c:pt>
                <c:pt idx="487">
                  <c:v>#N/A</c:v>
                </c:pt>
                <c:pt idx="488">
                  <c:v>#N/A</c:v>
                </c:pt>
                <c:pt idx="489">
                  <c:v>#N/A</c:v>
                </c:pt>
                <c:pt idx="490">
                  <c:v>#N/A</c:v>
                </c:pt>
                <c:pt idx="491">
                  <c:v>#N/A</c:v>
                </c:pt>
                <c:pt idx="492">
                  <c:v>#N/A</c:v>
                </c:pt>
                <c:pt idx="493">
                  <c:v>#N/A</c:v>
                </c:pt>
                <c:pt idx="494">
                  <c:v>#N/A</c:v>
                </c:pt>
                <c:pt idx="495">
                  <c:v>#N/A</c:v>
                </c:pt>
                <c:pt idx="496">
                  <c:v>#N/A</c:v>
                </c:pt>
                <c:pt idx="497">
                  <c:v>#N/A</c:v>
                </c:pt>
                <c:pt idx="498">
                  <c:v>#N/A</c:v>
                </c:pt>
                <c:pt idx="499">
                  <c:v>#N/A</c:v>
                </c:pt>
                <c:pt idx="500">
                  <c:v>#N/A</c:v>
                </c:pt>
                <c:pt idx="501">
                  <c:v>#N/A</c:v>
                </c:pt>
                <c:pt idx="502">
                  <c:v>#N/A</c:v>
                </c:pt>
                <c:pt idx="503">
                  <c:v>#N/A</c:v>
                </c:pt>
                <c:pt idx="504">
                  <c:v>#N/A</c:v>
                </c:pt>
                <c:pt idx="505">
                  <c:v>#N/A</c:v>
                </c:pt>
                <c:pt idx="506">
                  <c:v>#N/A</c:v>
                </c:pt>
                <c:pt idx="507">
                  <c:v>#N/A</c:v>
                </c:pt>
                <c:pt idx="508">
                  <c:v>#N/A</c:v>
                </c:pt>
                <c:pt idx="509">
                  <c:v>#N/A</c:v>
                </c:pt>
                <c:pt idx="510">
                  <c:v>#N/A</c:v>
                </c:pt>
                <c:pt idx="511">
                  <c:v>#N/A</c:v>
                </c:pt>
                <c:pt idx="512">
                  <c:v>#N/A</c:v>
                </c:pt>
                <c:pt idx="513">
                  <c:v>#N/A</c:v>
                </c:pt>
                <c:pt idx="514">
                  <c:v>#N/A</c:v>
                </c:pt>
                <c:pt idx="515">
                  <c:v>#N/A</c:v>
                </c:pt>
                <c:pt idx="516">
                  <c:v>#N/A</c:v>
                </c:pt>
                <c:pt idx="517">
                  <c:v>#N/A</c:v>
                </c:pt>
                <c:pt idx="518">
                  <c:v>#N/A</c:v>
                </c:pt>
                <c:pt idx="519">
                  <c:v>#N/A</c:v>
                </c:pt>
                <c:pt idx="520">
                  <c:v>#N/A</c:v>
                </c:pt>
                <c:pt idx="521">
                  <c:v>#N/A</c:v>
                </c:pt>
                <c:pt idx="522">
                  <c:v>#N/A</c:v>
                </c:pt>
                <c:pt idx="523">
                  <c:v>#N/A</c:v>
                </c:pt>
                <c:pt idx="524">
                  <c:v>#N/A</c:v>
                </c:pt>
                <c:pt idx="525">
                  <c:v>#N/A</c:v>
                </c:pt>
                <c:pt idx="526">
                  <c:v>#N/A</c:v>
                </c:pt>
                <c:pt idx="527">
                  <c:v>#N/A</c:v>
                </c:pt>
                <c:pt idx="528">
                  <c:v>#N/A</c:v>
                </c:pt>
                <c:pt idx="529">
                  <c:v>#N/A</c:v>
                </c:pt>
                <c:pt idx="530">
                  <c:v>#N/A</c:v>
                </c:pt>
                <c:pt idx="531">
                  <c:v>#N/A</c:v>
                </c:pt>
                <c:pt idx="532">
                  <c:v>#N/A</c:v>
                </c:pt>
                <c:pt idx="533">
                  <c:v>#N/A</c:v>
                </c:pt>
                <c:pt idx="534">
                  <c:v>#N/A</c:v>
                </c:pt>
                <c:pt idx="535">
                  <c:v>#N/A</c:v>
                </c:pt>
                <c:pt idx="536">
                  <c:v>#N/A</c:v>
                </c:pt>
                <c:pt idx="537">
                  <c:v>#N/A</c:v>
                </c:pt>
                <c:pt idx="538">
                  <c:v>#N/A</c:v>
                </c:pt>
                <c:pt idx="539">
                  <c:v>#N/A</c:v>
                </c:pt>
                <c:pt idx="540">
                  <c:v>#N/A</c:v>
                </c:pt>
                <c:pt idx="541">
                  <c:v>#N/A</c:v>
                </c:pt>
                <c:pt idx="542">
                  <c:v>#N/A</c:v>
                </c:pt>
                <c:pt idx="543">
                  <c:v>#N/A</c:v>
                </c:pt>
                <c:pt idx="544">
                  <c:v>#N/A</c:v>
                </c:pt>
                <c:pt idx="545">
                  <c:v>#N/A</c:v>
                </c:pt>
                <c:pt idx="546">
                  <c:v>#N/A</c:v>
                </c:pt>
                <c:pt idx="547">
                  <c:v>#N/A</c:v>
                </c:pt>
                <c:pt idx="548">
                  <c:v>#N/A</c:v>
                </c:pt>
                <c:pt idx="549">
                  <c:v>#N/A</c:v>
                </c:pt>
                <c:pt idx="550">
                  <c:v>#N/A</c:v>
                </c:pt>
                <c:pt idx="551">
                  <c:v>#N/A</c:v>
                </c:pt>
                <c:pt idx="552">
                  <c:v>#N/A</c:v>
                </c:pt>
                <c:pt idx="553">
                  <c:v>#N/A</c:v>
                </c:pt>
                <c:pt idx="554">
                  <c:v>#N/A</c:v>
                </c:pt>
                <c:pt idx="555">
                  <c:v>#N/A</c:v>
                </c:pt>
                <c:pt idx="556">
                  <c:v>#N/A</c:v>
                </c:pt>
                <c:pt idx="557">
                  <c:v>#N/A</c:v>
                </c:pt>
                <c:pt idx="558">
                  <c:v>#N/A</c:v>
                </c:pt>
                <c:pt idx="559">
                  <c:v>#N/A</c:v>
                </c:pt>
                <c:pt idx="560">
                  <c:v>#N/A</c:v>
                </c:pt>
                <c:pt idx="561">
                  <c:v>#N/A</c:v>
                </c:pt>
                <c:pt idx="562">
                  <c:v>#N/A</c:v>
                </c:pt>
                <c:pt idx="563">
                  <c:v>#N/A</c:v>
                </c:pt>
                <c:pt idx="564">
                  <c:v>#N/A</c:v>
                </c:pt>
                <c:pt idx="565">
                  <c:v>#N/A</c:v>
                </c:pt>
                <c:pt idx="566">
                  <c:v>#N/A</c:v>
                </c:pt>
                <c:pt idx="567">
                  <c:v>#N/A</c:v>
                </c:pt>
                <c:pt idx="568">
                  <c:v>#N/A</c:v>
                </c:pt>
                <c:pt idx="569">
                  <c:v>#N/A</c:v>
                </c:pt>
                <c:pt idx="570">
                  <c:v>#N/A</c:v>
                </c:pt>
                <c:pt idx="571">
                  <c:v>#N/A</c:v>
                </c:pt>
                <c:pt idx="572">
                  <c:v>#N/A</c:v>
                </c:pt>
                <c:pt idx="573">
                  <c:v>#N/A</c:v>
                </c:pt>
                <c:pt idx="574">
                  <c:v>#N/A</c:v>
                </c:pt>
                <c:pt idx="575">
                  <c:v>#N/A</c:v>
                </c:pt>
                <c:pt idx="576">
                  <c:v>#N/A</c:v>
                </c:pt>
                <c:pt idx="577">
                  <c:v>#N/A</c:v>
                </c:pt>
                <c:pt idx="578">
                  <c:v>#N/A</c:v>
                </c:pt>
                <c:pt idx="579">
                  <c:v>#N/A</c:v>
                </c:pt>
                <c:pt idx="580">
                  <c:v>#N/A</c:v>
                </c:pt>
                <c:pt idx="581">
                  <c:v>#N/A</c:v>
                </c:pt>
                <c:pt idx="582">
                  <c:v>#N/A</c:v>
                </c:pt>
                <c:pt idx="583">
                  <c:v>#N/A</c:v>
                </c:pt>
                <c:pt idx="584">
                  <c:v>#N/A</c:v>
                </c:pt>
                <c:pt idx="585">
                  <c:v>#N/A</c:v>
                </c:pt>
                <c:pt idx="586">
                  <c:v>#N/A</c:v>
                </c:pt>
                <c:pt idx="587">
                  <c:v>#N/A</c:v>
                </c:pt>
                <c:pt idx="588">
                  <c:v>#N/A</c:v>
                </c:pt>
                <c:pt idx="589">
                  <c:v>#N/A</c:v>
                </c:pt>
                <c:pt idx="590">
                  <c:v>#N/A</c:v>
                </c:pt>
                <c:pt idx="591">
                  <c:v>#N/A</c:v>
                </c:pt>
                <c:pt idx="592">
                  <c:v>#N/A</c:v>
                </c:pt>
                <c:pt idx="593">
                  <c:v>#N/A</c:v>
                </c:pt>
                <c:pt idx="594">
                  <c:v>#N/A</c:v>
                </c:pt>
                <c:pt idx="595">
                  <c:v>#N/A</c:v>
                </c:pt>
                <c:pt idx="596">
                  <c:v>#N/A</c:v>
                </c:pt>
                <c:pt idx="597">
                  <c:v>#N/A</c:v>
                </c:pt>
                <c:pt idx="598">
                  <c:v>#N/A</c:v>
                </c:pt>
                <c:pt idx="599">
                  <c:v>#N/A</c:v>
                </c:pt>
                <c:pt idx="600">
                  <c:v>#N/A</c:v>
                </c:pt>
                <c:pt idx="601">
                  <c:v>#N/A</c:v>
                </c:pt>
                <c:pt idx="602">
                  <c:v>#N/A</c:v>
                </c:pt>
                <c:pt idx="603">
                  <c:v>#N/A</c:v>
                </c:pt>
                <c:pt idx="604">
                  <c:v>#N/A</c:v>
                </c:pt>
                <c:pt idx="605">
                  <c:v>#N/A</c:v>
                </c:pt>
                <c:pt idx="606">
                  <c:v>#N/A</c:v>
                </c:pt>
                <c:pt idx="607">
                  <c:v>#N/A</c:v>
                </c:pt>
                <c:pt idx="608">
                  <c:v>#N/A</c:v>
                </c:pt>
                <c:pt idx="609">
                  <c:v>#N/A</c:v>
                </c:pt>
                <c:pt idx="610">
                  <c:v>#N/A</c:v>
                </c:pt>
                <c:pt idx="611">
                  <c:v>#N/A</c:v>
                </c:pt>
                <c:pt idx="612">
                  <c:v>#N/A</c:v>
                </c:pt>
                <c:pt idx="613">
                  <c:v>#N/A</c:v>
                </c:pt>
                <c:pt idx="614">
                  <c:v>#N/A</c:v>
                </c:pt>
                <c:pt idx="615">
                  <c:v>#N/A</c:v>
                </c:pt>
                <c:pt idx="616">
                  <c:v>#N/A</c:v>
                </c:pt>
                <c:pt idx="617">
                  <c:v>#N/A</c:v>
                </c:pt>
                <c:pt idx="618">
                  <c:v>#N/A</c:v>
                </c:pt>
                <c:pt idx="619">
                  <c:v>#N/A</c:v>
                </c:pt>
                <c:pt idx="620">
                  <c:v>#N/A</c:v>
                </c:pt>
                <c:pt idx="621">
                  <c:v>#N/A</c:v>
                </c:pt>
                <c:pt idx="622">
                  <c:v>#N/A</c:v>
                </c:pt>
                <c:pt idx="623">
                  <c:v>#N/A</c:v>
                </c:pt>
                <c:pt idx="624">
                  <c:v>#N/A</c:v>
                </c:pt>
                <c:pt idx="625">
                  <c:v>#N/A</c:v>
                </c:pt>
                <c:pt idx="626">
                  <c:v>#N/A</c:v>
                </c:pt>
                <c:pt idx="627">
                  <c:v>#N/A</c:v>
                </c:pt>
                <c:pt idx="628">
                  <c:v>#N/A</c:v>
                </c:pt>
                <c:pt idx="629">
                  <c:v>#N/A</c:v>
                </c:pt>
                <c:pt idx="630">
                  <c:v>#N/A</c:v>
                </c:pt>
                <c:pt idx="631">
                  <c:v>#N/A</c:v>
                </c:pt>
                <c:pt idx="632">
                  <c:v>#N/A</c:v>
                </c:pt>
                <c:pt idx="633">
                  <c:v>#N/A</c:v>
                </c:pt>
                <c:pt idx="634">
                  <c:v>#N/A</c:v>
                </c:pt>
                <c:pt idx="635">
                  <c:v>#N/A</c:v>
                </c:pt>
                <c:pt idx="636">
                  <c:v>#N/A</c:v>
                </c:pt>
                <c:pt idx="637">
                  <c:v>#N/A</c:v>
                </c:pt>
                <c:pt idx="638">
                  <c:v>#N/A</c:v>
                </c:pt>
                <c:pt idx="639">
                  <c:v>#N/A</c:v>
                </c:pt>
                <c:pt idx="640">
                  <c:v>#N/A</c:v>
                </c:pt>
                <c:pt idx="641">
                  <c:v>#N/A</c:v>
                </c:pt>
                <c:pt idx="642">
                  <c:v>#N/A</c:v>
                </c:pt>
                <c:pt idx="643">
                  <c:v>#N/A</c:v>
                </c:pt>
                <c:pt idx="644">
                  <c:v>#N/A</c:v>
                </c:pt>
                <c:pt idx="645">
                  <c:v>#N/A</c:v>
                </c:pt>
                <c:pt idx="646">
                  <c:v>#N/A</c:v>
                </c:pt>
                <c:pt idx="647">
                  <c:v>#N/A</c:v>
                </c:pt>
                <c:pt idx="648">
                  <c:v>#N/A</c:v>
                </c:pt>
                <c:pt idx="649">
                  <c:v>#N/A</c:v>
                </c:pt>
                <c:pt idx="650">
                  <c:v>#N/A</c:v>
                </c:pt>
                <c:pt idx="651">
                  <c:v>#N/A</c:v>
                </c:pt>
                <c:pt idx="652">
                  <c:v>#N/A</c:v>
                </c:pt>
                <c:pt idx="653">
                  <c:v>#N/A</c:v>
                </c:pt>
                <c:pt idx="654">
                  <c:v>#N/A</c:v>
                </c:pt>
                <c:pt idx="655">
                  <c:v>#N/A</c:v>
                </c:pt>
                <c:pt idx="656">
                  <c:v>#N/A</c:v>
                </c:pt>
                <c:pt idx="657">
                  <c:v>#N/A</c:v>
                </c:pt>
                <c:pt idx="658">
                  <c:v>#N/A</c:v>
                </c:pt>
                <c:pt idx="659">
                  <c:v>#N/A</c:v>
                </c:pt>
                <c:pt idx="660">
                  <c:v>#N/A</c:v>
                </c:pt>
                <c:pt idx="661">
                  <c:v>#N/A</c:v>
                </c:pt>
                <c:pt idx="662">
                  <c:v>#N/A</c:v>
                </c:pt>
                <c:pt idx="663">
                  <c:v>#N/A</c:v>
                </c:pt>
                <c:pt idx="664">
                  <c:v>#N/A</c:v>
                </c:pt>
                <c:pt idx="665">
                  <c:v>#N/A</c:v>
                </c:pt>
                <c:pt idx="666">
                  <c:v>#N/A</c:v>
                </c:pt>
                <c:pt idx="667">
                  <c:v>#N/A</c:v>
                </c:pt>
                <c:pt idx="668">
                  <c:v>#N/A</c:v>
                </c:pt>
                <c:pt idx="669">
                  <c:v>#N/A</c:v>
                </c:pt>
                <c:pt idx="670">
                  <c:v>#N/A</c:v>
                </c:pt>
                <c:pt idx="671">
                  <c:v>#N/A</c:v>
                </c:pt>
                <c:pt idx="672">
                  <c:v>#N/A</c:v>
                </c:pt>
                <c:pt idx="673">
                  <c:v>#N/A</c:v>
                </c:pt>
                <c:pt idx="674">
                  <c:v>#N/A</c:v>
                </c:pt>
                <c:pt idx="675">
                  <c:v>#N/A</c:v>
                </c:pt>
                <c:pt idx="676">
                  <c:v>#N/A</c:v>
                </c:pt>
                <c:pt idx="677">
                  <c:v>#N/A</c:v>
                </c:pt>
                <c:pt idx="678">
                  <c:v>#N/A</c:v>
                </c:pt>
                <c:pt idx="679">
                  <c:v>#N/A</c:v>
                </c:pt>
                <c:pt idx="680">
                  <c:v>#N/A</c:v>
                </c:pt>
                <c:pt idx="681">
                  <c:v>#N/A</c:v>
                </c:pt>
                <c:pt idx="682">
                  <c:v>#N/A</c:v>
                </c:pt>
                <c:pt idx="683">
                  <c:v>#N/A</c:v>
                </c:pt>
                <c:pt idx="684">
                  <c:v>#N/A</c:v>
                </c:pt>
                <c:pt idx="685">
                  <c:v>#N/A</c:v>
                </c:pt>
                <c:pt idx="686">
                  <c:v>#N/A</c:v>
                </c:pt>
                <c:pt idx="687">
                  <c:v>#N/A</c:v>
                </c:pt>
                <c:pt idx="688">
                  <c:v>#N/A</c:v>
                </c:pt>
                <c:pt idx="689">
                  <c:v>#N/A</c:v>
                </c:pt>
                <c:pt idx="690">
                  <c:v>#N/A</c:v>
                </c:pt>
                <c:pt idx="691">
                  <c:v>#N/A</c:v>
                </c:pt>
                <c:pt idx="692">
                  <c:v>#N/A</c:v>
                </c:pt>
                <c:pt idx="693">
                  <c:v>#N/A</c:v>
                </c:pt>
                <c:pt idx="694">
                  <c:v>#N/A</c:v>
                </c:pt>
                <c:pt idx="695">
                  <c:v>#N/A</c:v>
                </c:pt>
                <c:pt idx="696">
                  <c:v>#N/A</c:v>
                </c:pt>
                <c:pt idx="697">
                  <c:v>#N/A</c:v>
                </c:pt>
                <c:pt idx="698">
                  <c:v>#N/A</c:v>
                </c:pt>
                <c:pt idx="699">
                  <c:v>#N/A</c:v>
                </c:pt>
                <c:pt idx="700">
                  <c:v>#N/A</c:v>
                </c:pt>
                <c:pt idx="701">
                  <c:v>#N/A</c:v>
                </c:pt>
                <c:pt idx="702">
                  <c:v>#N/A</c:v>
                </c:pt>
                <c:pt idx="703">
                  <c:v>#N/A</c:v>
                </c:pt>
                <c:pt idx="704">
                  <c:v>#N/A</c:v>
                </c:pt>
                <c:pt idx="705">
                  <c:v>#N/A</c:v>
                </c:pt>
                <c:pt idx="706">
                  <c:v>#N/A</c:v>
                </c:pt>
                <c:pt idx="707">
                  <c:v>#N/A</c:v>
                </c:pt>
                <c:pt idx="708">
                  <c:v>#N/A</c:v>
                </c:pt>
                <c:pt idx="709">
                  <c:v>#N/A</c:v>
                </c:pt>
                <c:pt idx="710">
                  <c:v>#N/A</c:v>
                </c:pt>
                <c:pt idx="711">
                  <c:v>#N/A</c:v>
                </c:pt>
                <c:pt idx="712">
                  <c:v>#N/A</c:v>
                </c:pt>
                <c:pt idx="713">
                  <c:v>#N/A</c:v>
                </c:pt>
                <c:pt idx="714">
                  <c:v>#N/A</c:v>
                </c:pt>
                <c:pt idx="715">
                  <c:v>#N/A</c:v>
                </c:pt>
                <c:pt idx="716">
                  <c:v>#N/A</c:v>
                </c:pt>
                <c:pt idx="717">
                  <c:v>#N/A</c:v>
                </c:pt>
                <c:pt idx="718">
                  <c:v>#N/A</c:v>
                </c:pt>
                <c:pt idx="719">
                  <c:v>#N/A</c:v>
                </c:pt>
                <c:pt idx="720">
                  <c:v>#N/A</c:v>
                </c:pt>
                <c:pt idx="721">
                  <c:v>#N/A</c:v>
                </c:pt>
                <c:pt idx="722">
                  <c:v>#N/A</c:v>
                </c:pt>
                <c:pt idx="723">
                  <c:v>#N/A</c:v>
                </c:pt>
                <c:pt idx="724">
                  <c:v>#N/A</c:v>
                </c:pt>
                <c:pt idx="725">
                  <c:v>#N/A</c:v>
                </c:pt>
                <c:pt idx="726">
                  <c:v>#N/A</c:v>
                </c:pt>
                <c:pt idx="727">
                  <c:v>#N/A</c:v>
                </c:pt>
                <c:pt idx="728">
                  <c:v>#N/A</c:v>
                </c:pt>
                <c:pt idx="729">
                  <c:v>#N/A</c:v>
                </c:pt>
                <c:pt idx="730">
                  <c:v>#N/A</c:v>
                </c:pt>
                <c:pt idx="731">
                  <c:v>#N/A</c:v>
                </c:pt>
                <c:pt idx="732">
                  <c:v>#N/A</c:v>
                </c:pt>
                <c:pt idx="733">
                  <c:v>#N/A</c:v>
                </c:pt>
                <c:pt idx="734">
                  <c:v>#N/A</c:v>
                </c:pt>
                <c:pt idx="735">
                  <c:v>#N/A</c:v>
                </c:pt>
                <c:pt idx="736">
                  <c:v>#N/A</c:v>
                </c:pt>
                <c:pt idx="737">
                  <c:v>#N/A</c:v>
                </c:pt>
                <c:pt idx="738">
                  <c:v>#N/A</c:v>
                </c:pt>
                <c:pt idx="739">
                  <c:v>#N/A</c:v>
                </c:pt>
                <c:pt idx="740">
                  <c:v>#N/A</c:v>
                </c:pt>
                <c:pt idx="741">
                  <c:v>#N/A</c:v>
                </c:pt>
                <c:pt idx="742">
                  <c:v>#N/A</c:v>
                </c:pt>
                <c:pt idx="743">
                  <c:v>#N/A</c:v>
                </c:pt>
                <c:pt idx="744">
                  <c:v>#N/A</c:v>
                </c:pt>
                <c:pt idx="745">
                  <c:v>#N/A</c:v>
                </c:pt>
                <c:pt idx="746">
                  <c:v>#N/A</c:v>
                </c:pt>
                <c:pt idx="747">
                  <c:v>#N/A</c:v>
                </c:pt>
                <c:pt idx="748">
                  <c:v>#N/A</c:v>
                </c:pt>
                <c:pt idx="749">
                  <c:v>#N/A</c:v>
                </c:pt>
                <c:pt idx="750">
                  <c:v>#N/A</c:v>
                </c:pt>
                <c:pt idx="751">
                  <c:v>#N/A</c:v>
                </c:pt>
                <c:pt idx="752">
                  <c:v>#N/A</c:v>
                </c:pt>
                <c:pt idx="753">
                  <c:v>#N/A</c:v>
                </c:pt>
                <c:pt idx="754">
                  <c:v>#N/A</c:v>
                </c:pt>
                <c:pt idx="755">
                  <c:v>#N/A</c:v>
                </c:pt>
                <c:pt idx="756">
                  <c:v>#N/A</c:v>
                </c:pt>
                <c:pt idx="757">
                  <c:v>#N/A</c:v>
                </c:pt>
                <c:pt idx="758">
                  <c:v>#N/A</c:v>
                </c:pt>
                <c:pt idx="759">
                  <c:v>#N/A</c:v>
                </c:pt>
                <c:pt idx="760">
                  <c:v>#N/A</c:v>
                </c:pt>
                <c:pt idx="761">
                  <c:v>#N/A</c:v>
                </c:pt>
                <c:pt idx="762">
                  <c:v>#N/A</c:v>
                </c:pt>
                <c:pt idx="763">
                  <c:v>#N/A</c:v>
                </c:pt>
                <c:pt idx="764">
                  <c:v>#N/A</c:v>
                </c:pt>
                <c:pt idx="765">
                  <c:v>#N/A</c:v>
                </c:pt>
                <c:pt idx="766">
                  <c:v>#N/A</c:v>
                </c:pt>
                <c:pt idx="767">
                  <c:v>#N/A</c:v>
                </c:pt>
                <c:pt idx="768">
                  <c:v>#N/A</c:v>
                </c:pt>
                <c:pt idx="769">
                  <c:v>#N/A</c:v>
                </c:pt>
                <c:pt idx="770">
                  <c:v>#N/A</c:v>
                </c:pt>
                <c:pt idx="771">
                  <c:v>#N/A</c:v>
                </c:pt>
                <c:pt idx="772">
                  <c:v>#N/A</c:v>
                </c:pt>
                <c:pt idx="773">
                  <c:v>#N/A</c:v>
                </c:pt>
                <c:pt idx="774">
                  <c:v>#N/A</c:v>
                </c:pt>
                <c:pt idx="775">
                  <c:v>#N/A</c:v>
                </c:pt>
                <c:pt idx="776">
                  <c:v>#N/A</c:v>
                </c:pt>
                <c:pt idx="777">
                  <c:v>#N/A</c:v>
                </c:pt>
                <c:pt idx="778">
                  <c:v>#N/A</c:v>
                </c:pt>
                <c:pt idx="779">
                  <c:v>#N/A</c:v>
                </c:pt>
                <c:pt idx="780">
                  <c:v>#N/A</c:v>
                </c:pt>
                <c:pt idx="781">
                  <c:v>#N/A</c:v>
                </c:pt>
                <c:pt idx="782">
                  <c:v>#N/A</c:v>
                </c:pt>
                <c:pt idx="783">
                  <c:v>#N/A</c:v>
                </c:pt>
                <c:pt idx="784">
                  <c:v>#N/A</c:v>
                </c:pt>
                <c:pt idx="785">
                  <c:v>#N/A</c:v>
                </c:pt>
                <c:pt idx="786">
                  <c:v>#N/A</c:v>
                </c:pt>
                <c:pt idx="787">
                  <c:v>#N/A</c:v>
                </c:pt>
                <c:pt idx="788">
                  <c:v>#N/A</c:v>
                </c:pt>
                <c:pt idx="789">
                  <c:v>#N/A</c:v>
                </c:pt>
                <c:pt idx="790">
                  <c:v>#N/A</c:v>
                </c:pt>
                <c:pt idx="791">
                  <c:v>#N/A</c:v>
                </c:pt>
                <c:pt idx="792">
                  <c:v>#N/A</c:v>
                </c:pt>
                <c:pt idx="793">
                  <c:v>#N/A</c:v>
                </c:pt>
                <c:pt idx="794">
                  <c:v>#N/A</c:v>
                </c:pt>
                <c:pt idx="795">
                  <c:v>#N/A</c:v>
                </c:pt>
                <c:pt idx="796">
                  <c:v>#N/A</c:v>
                </c:pt>
                <c:pt idx="797">
                  <c:v>#N/A</c:v>
                </c:pt>
                <c:pt idx="798">
                  <c:v>#N/A</c:v>
                </c:pt>
                <c:pt idx="799">
                  <c:v>#N/A</c:v>
                </c:pt>
                <c:pt idx="800">
                  <c:v>#N/A</c:v>
                </c:pt>
                <c:pt idx="801">
                  <c:v>#N/A</c:v>
                </c:pt>
                <c:pt idx="802">
                  <c:v>#N/A</c:v>
                </c:pt>
                <c:pt idx="803">
                  <c:v>#N/A</c:v>
                </c:pt>
                <c:pt idx="804">
                  <c:v>#N/A</c:v>
                </c:pt>
                <c:pt idx="805">
                  <c:v>#N/A</c:v>
                </c:pt>
                <c:pt idx="806">
                  <c:v>#N/A</c:v>
                </c:pt>
                <c:pt idx="807">
                  <c:v>#N/A</c:v>
                </c:pt>
                <c:pt idx="808">
                  <c:v>#N/A</c:v>
                </c:pt>
                <c:pt idx="809">
                  <c:v>#N/A</c:v>
                </c:pt>
                <c:pt idx="810">
                  <c:v>#N/A</c:v>
                </c:pt>
                <c:pt idx="811">
                  <c:v>#N/A</c:v>
                </c:pt>
                <c:pt idx="812">
                  <c:v>#N/A</c:v>
                </c:pt>
                <c:pt idx="813">
                  <c:v>#N/A</c:v>
                </c:pt>
                <c:pt idx="814">
                  <c:v>#N/A</c:v>
                </c:pt>
                <c:pt idx="815">
                  <c:v>#N/A</c:v>
                </c:pt>
                <c:pt idx="816">
                  <c:v>#N/A</c:v>
                </c:pt>
                <c:pt idx="817">
                  <c:v>#N/A</c:v>
                </c:pt>
                <c:pt idx="818">
                  <c:v>#N/A</c:v>
                </c:pt>
                <c:pt idx="819">
                  <c:v>#N/A</c:v>
                </c:pt>
                <c:pt idx="820">
                  <c:v>#N/A</c:v>
                </c:pt>
                <c:pt idx="821">
                  <c:v>#N/A</c:v>
                </c:pt>
                <c:pt idx="822">
                  <c:v>#N/A</c:v>
                </c:pt>
                <c:pt idx="823">
                  <c:v>#N/A</c:v>
                </c:pt>
                <c:pt idx="824">
                  <c:v>#N/A</c:v>
                </c:pt>
                <c:pt idx="825">
                  <c:v>#N/A</c:v>
                </c:pt>
                <c:pt idx="826">
                  <c:v>#N/A</c:v>
                </c:pt>
                <c:pt idx="827">
                  <c:v>#N/A</c:v>
                </c:pt>
                <c:pt idx="828">
                  <c:v>#N/A</c:v>
                </c:pt>
                <c:pt idx="829">
                  <c:v>#N/A</c:v>
                </c:pt>
                <c:pt idx="830">
                  <c:v>#N/A</c:v>
                </c:pt>
                <c:pt idx="831">
                  <c:v>#N/A</c:v>
                </c:pt>
                <c:pt idx="832">
                  <c:v>#N/A</c:v>
                </c:pt>
                <c:pt idx="833">
                  <c:v>#N/A</c:v>
                </c:pt>
                <c:pt idx="834">
                  <c:v>#N/A</c:v>
                </c:pt>
                <c:pt idx="835">
                  <c:v>#N/A</c:v>
                </c:pt>
                <c:pt idx="836">
                  <c:v>#N/A</c:v>
                </c:pt>
                <c:pt idx="837">
                  <c:v>#N/A</c:v>
                </c:pt>
                <c:pt idx="838">
                  <c:v>#N/A</c:v>
                </c:pt>
                <c:pt idx="839">
                  <c:v>#N/A</c:v>
                </c:pt>
                <c:pt idx="840">
                  <c:v>#N/A</c:v>
                </c:pt>
                <c:pt idx="841">
                  <c:v>#N/A</c:v>
                </c:pt>
                <c:pt idx="842">
                  <c:v>#N/A</c:v>
                </c:pt>
                <c:pt idx="843">
                  <c:v>#N/A</c:v>
                </c:pt>
                <c:pt idx="844">
                  <c:v>#N/A</c:v>
                </c:pt>
                <c:pt idx="845">
                  <c:v>#N/A</c:v>
                </c:pt>
                <c:pt idx="846">
                  <c:v>#N/A</c:v>
                </c:pt>
                <c:pt idx="847">
                  <c:v>#N/A</c:v>
                </c:pt>
                <c:pt idx="848">
                  <c:v>#N/A</c:v>
                </c:pt>
                <c:pt idx="849">
                  <c:v>#N/A</c:v>
                </c:pt>
                <c:pt idx="850">
                  <c:v>#N/A</c:v>
                </c:pt>
                <c:pt idx="851">
                  <c:v>#N/A</c:v>
                </c:pt>
                <c:pt idx="852">
                  <c:v>#N/A</c:v>
                </c:pt>
                <c:pt idx="853">
                  <c:v>#N/A</c:v>
                </c:pt>
                <c:pt idx="854">
                  <c:v>#N/A</c:v>
                </c:pt>
                <c:pt idx="855">
                  <c:v>#N/A</c:v>
                </c:pt>
                <c:pt idx="856">
                  <c:v>#N/A</c:v>
                </c:pt>
                <c:pt idx="857">
                  <c:v>#N/A</c:v>
                </c:pt>
                <c:pt idx="858">
                  <c:v>#N/A</c:v>
                </c:pt>
                <c:pt idx="859">
                  <c:v>#N/A</c:v>
                </c:pt>
                <c:pt idx="860">
                  <c:v>#N/A</c:v>
                </c:pt>
                <c:pt idx="861">
                  <c:v>#N/A</c:v>
                </c:pt>
                <c:pt idx="862">
                  <c:v>#N/A</c:v>
                </c:pt>
                <c:pt idx="863">
                  <c:v>#N/A</c:v>
                </c:pt>
                <c:pt idx="864">
                  <c:v>#N/A</c:v>
                </c:pt>
                <c:pt idx="865">
                  <c:v>#N/A</c:v>
                </c:pt>
                <c:pt idx="866">
                  <c:v>#N/A</c:v>
                </c:pt>
                <c:pt idx="867">
                  <c:v>#N/A</c:v>
                </c:pt>
                <c:pt idx="868">
                  <c:v>#N/A</c:v>
                </c:pt>
                <c:pt idx="869">
                  <c:v>#N/A</c:v>
                </c:pt>
                <c:pt idx="870">
                  <c:v>#N/A</c:v>
                </c:pt>
                <c:pt idx="871">
                  <c:v>#N/A</c:v>
                </c:pt>
                <c:pt idx="872">
                  <c:v>#N/A</c:v>
                </c:pt>
                <c:pt idx="873">
                  <c:v>#N/A</c:v>
                </c:pt>
                <c:pt idx="874">
                  <c:v>#N/A</c:v>
                </c:pt>
                <c:pt idx="875">
                  <c:v>#N/A</c:v>
                </c:pt>
                <c:pt idx="876">
                  <c:v>#N/A</c:v>
                </c:pt>
                <c:pt idx="877">
                  <c:v>#N/A</c:v>
                </c:pt>
                <c:pt idx="878">
                  <c:v>#N/A</c:v>
                </c:pt>
                <c:pt idx="879">
                  <c:v>#N/A</c:v>
                </c:pt>
                <c:pt idx="880">
                  <c:v>#N/A</c:v>
                </c:pt>
                <c:pt idx="881">
                  <c:v>#N/A</c:v>
                </c:pt>
                <c:pt idx="882">
                  <c:v>#N/A</c:v>
                </c:pt>
                <c:pt idx="883">
                  <c:v>#N/A</c:v>
                </c:pt>
                <c:pt idx="884">
                  <c:v>#N/A</c:v>
                </c:pt>
                <c:pt idx="885">
                  <c:v>#N/A</c:v>
                </c:pt>
                <c:pt idx="886">
                  <c:v>#N/A</c:v>
                </c:pt>
                <c:pt idx="887">
                  <c:v>#N/A</c:v>
                </c:pt>
                <c:pt idx="888">
                  <c:v>#N/A</c:v>
                </c:pt>
                <c:pt idx="889">
                  <c:v>#N/A</c:v>
                </c:pt>
                <c:pt idx="890">
                  <c:v>#N/A</c:v>
                </c:pt>
                <c:pt idx="891">
                  <c:v>#N/A</c:v>
                </c:pt>
                <c:pt idx="892">
                  <c:v>#N/A</c:v>
                </c:pt>
                <c:pt idx="893">
                  <c:v>#N/A</c:v>
                </c:pt>
                <c:pt idx="894">
                  <c:v>#N/A</c:v>
                </c:pt>
                <c:pt idx="895">
                  <c:v>#N/A</c:v>
                </c:pt>
                <c:pt idx="896">
                  <c:v>#N/A</c:v>
                </c:pt>
                <c:pt idx="897">
                  <c:v>#N/A</c:v>
                </c:pt>
                <c:pt idx="898">
                  <c:v>#N/A</c:v>
                </c:pt>
                <c:pt idx="899">
                  <c:v>#N/A</c:v>
                </c:pt>
                <c:pt idx="900">
                  <c:v>#N/A</c:v>
                </c:pt>
                <c:pt idx="901">
                  <c:v>#N/A</c:v>
                </c:pt>
                <c:pt idx="902">
                  <c:v>#N/A</c:v>
                </c:pt>
                <c:pt idx="903">
                  <c:v>#N/A</c:v>
                </c:pt>
                <c:pt idx="904">
                  <c:v>#N/A</c:v>
                </c:pt>
                <c:pt idx="905">
                  <c:v>#N/A</c:v>
                </c:pt>
                <c:pt idx="906">
                  <c:v>#N/A</c:v>
                </c:pt>
                <c:pt idx="907">
                  <c:v>#N/A</c:v>
                </c:pt>
                <c:pt idx="908">
                  <c:v>#N/A</c:v>
                </c:pt>
                <c:pt idx="909">
                  <c:v>#N/A</c:v>
                </c:pt>
                <c:pt idx="910">
                  <c:v>#N/A</c:v>
                </c:pt>
                <c:pt idx="911">
                  <c:v>#N/A</c:v>
                </c:pt>
                <c:pt idx="912">
                  <c:v>#N/A</c:v>
                </c:pt>
                <c:pt idx="913">
                  <c:v>#N/A</c:v>
                </c:pt>
                <c:pt idx="914">
                  <c:v>#N/A</c:v>
                </c:pt>
                <c:pt idx="915">
                  <c:v>#N/A</c:v>
                </c:pt>
                <c:pt idx="916">
                  <c:v>#N/A</c:v>
                </c:pt>
                <c:pt idx="917">
                  <c:v>#N/A</c:v>
                </c:pt>
                <c:pt idx="918">
                  <c:v>#N/A</c:v>
                </c:pt>
                <c:pt idx="919">
                  <c:v>#N/A</c:v>
                </c:pt>
                <c:pt idx="920">
                  <c:v>#N/A</c:v>
                </c:pt>
                <c:pt idx="921">
                  <c:v>#N/A</c:v>
                </c:pt>
                <c:pt idx="922">
                  <c:v>#N/A</c:v>
                </c:pt>
                <c:pt idx="923">
                  <c:v>#N/A</c:v>
                </c:pt>
                <c:pt idx="924">
                  <c:v>#N/A</c:v>
                </c:pt>
                <c:pt idx="925">
                  <c:v>#N/A</c:v>
                </c:pt>
                <c:pt idx="926">
                  <c:v>#N/A</c:v>
                </c:pt>
                <c:pt idx="927">
                  <c:v>#N/A</c:v>
                </c:pt>
                <c:pt idx="928">
                  <c:v>#N/A</c:v>
                </c:pt>
                <c:pt idx="929">
                  <c:v>#N/A</c:v>
                </c:pt>
                <c:pt idx="930">
                  <c:v>#N/A</c:v>
                </c:pt>
                <c:pt idx="931">
                  <c:v>#N/A</c:v>
                </c:pt>
                <c:pt idx="932">
                  <c:v>#N/A</c:v>
                </c:pt>
                <c:pt idx="933">
                  <c:v>#N/A</c:v>
                </c:pt>
                <c:pt idx="934">
                  <c:v>#N/A</c:v>
                </c:pt>
                <c:pt idx="935">
                  <c:v>#N/A</c:v>
                </c:pt>
                <c:pt idx="936">
                  <c:v>#N/A</c:v>
                </c:pt>
                <c:pt idx="937">
                  <c:v>#N/A</c:v>
                </c:pt>
                <c:pt idx="938">
                  <c:v>#N/A</c:v>
                </c:pt>
                <c:pt idx="939">
                  <c:v>#N/A</c:v>
                </c:pt>
                <c:pt idx="940">
                  <c:v>#N/A</c:v>
                </c:pt>
                <c:pt idx="941">
                  <c:v>#N/A</c:v>
                </c:pt>
                <c:pt idx="942">
                  <c:v>#N/A</c:v>
                </c:pt>
                <c:pt idx="943">
                  <c:v>#N/A</c:v>
                </c:pt>
                <c:pt idx="944">
                  <c:v>#N/A</c:v>
                </c:pt>
                <c:pt idx="945">
                  <c:v>#N/A</c:v>
                </c:pt>
                <c:pt idx="946">
                  <c:v>#N/A</c:v>
                </c:pt>
                <c:pt idx="947">
                  <c:v>#N/A</c:v>
                </c:pt>
                <c:pt idx="948">
                  <c:v>#N/A</c:v>
                </c:pt>
                <c:pt idx="949">
                  <c:v>#N/A</c:v>
                </c:pt>
                <c:pt idx="950">
                  <c:v>#N/A</c:v>
                </c:pt>
                <c:pt idx="951">
                  <c:v>#N/A</c:v>
                </c:pt>
                <c:pt idx="952">
                  <c:v>#N/A</c:v>
                </c:pt>
                <c:pt idx="953">
                  <c:v>#N/A</c:v>
                </c:pt>
                <c:pt idx="954">
                  <c:v>#N/A</c:v>
                </c:pt>
                <c:pt idx="955">
                  <c:v>#N/A</c:v>
                </c:pt>
                <c:pt idx="956">
                  <c:v>#N/A</c:v>
                </c:pt>
                <c:pt idx="957">
                  <c:v>#N/A</c:v>
                </c:pt>
                <c:pt idx="958">
                  <c:v>#N/A</c:v>
                </c:pt>
                <c:pt idx="959">
                  <c:v>#N/A</c:v>
                </c:pt>
                <c:pt idx="960">
                  <c:v>#N/A</c:v>
                </c:pt>
                <c:pt idx="961">
                  <c:v>#N/A</c:v>
                </c:pt>
                <c:pt idx="962">
                  <c:v>#N/A</c:v>
                </c:pt>
                <c:pt idx="963">
                  <c:v>#N/A</c:v>
                </c:pt>
                <c:pt idx="964">
                  <c:v>#N/A</c:v>
                </c:pt>
                <c:pt idx="965">
                  <c:v>#N/A</c:v>
                </c:pt>
                <c:pt idx="966">
                  <c:v>#N/A</c:v>
                </c:pt>
                <c:pt idx="967">
                  <c:v>#N/A</c:v>
                </c:pt>
                <c:pt idx="968">
                  <c:v>#N/A</c:v>
                </c:pt>
                <c:pt idx="969">
                  <c:v>#N/A</c:v>
                </c:pt>
                <c:pt idx="970">
                  <c:v>#N/A</c:v>
                </c:pt>
                <c:pt idx="971">
                  <c:v>#N/A</c:v>
                </c:pt>
                <c:pt idx="972">
                  <c:v>#N/A</c:v>
                </c:pt>
                <c:pt idx="973">
                  <c:v>#N/A</c:v>
                </c:pt>
                <c:pt idx="974">
                  <c:v>#N/A</c:v>
                </c:pt>
                <c:pt idx="975">
                  <c:v>#N/A</c:v>
                </c:pt>
                <c:pt idx="976">
                  <c:v>#N/A</c:v>
                </c:pt>
                <c:pt idx="977">
                  <c:v>#N/A</c:v>
                </c:pt>
                <c:pt idx="978">
                  <c:v>#N/A</c:v>
                </c:pt>
                <c:pt idx="979">
                  <c:v>#N/A</c:v>
                </c:pt>
                <c:pt idx="980">
                  <c:v>#N/A</c:v>
                </c:pt>
                <c:pt idx="981">
                  <c:v>#N/A</c:v>
                </c:pt>
                <c:pt idx="982">
                  <c:v>#N/A</c:v>
                </c:pt>
                <c:pt idx="983">
                  <c:v>#N/A</c:v>
                </c:pt>
                <c:pt idx="984">
                  <c:v>#N/A</c:v>
                </c:pt>
                <c:pt idx="985">
                  <c:v>#N/A</c:v>
                </c:pt>
                <c:pt idx="986">
                  <c:v>#N/A</c:v>
                </c:pt>
                <c:pt idx="987">
                  <c:v>#N/A</c:v>
                </c:pt>
                <c:pt idx="988">
                  <c:v>#N/A</c:v>
                </c:pt>
                <c:pt idx="989">
                  <c:v>#N/A</c:v>
                </c:pt>
                <c:pt idx="990">
                  <c:v>#N/A</c:v>
                </c:pt>
                <c:pt idx="991">
                  <c:v>#N/A</c:v>
                </c:pt>
                <c:pt idx="992">
                  <c:v>#N/A</c:v>
                </c:pt>
                <c:pt idx="993">
                  <c:v>#N/A</c:v>
                </c:pt>
                <c:pt idx="994">
                  <c:v>#N/A</c:v>
                </c:pt>
                <c:pt idx="995">
                  <c:v>#N/A</c:v>
                </c:pt>
                <c:pt idx="996">
                  <c:v>#N/A</c:v>
                </c:pt>
                <c:pt idx="997">
                  <c:v>#N/A</c:v>
                </c:pt>
                <c:pt idx="998">
                  <c:v>#N/A</c:v>
                </c:pt>
                <c:pt idx="999">
                  <c:v>#N/A</c:v>
                </c:pt>
                <c:pt idx="1000">
                  <c:v>#N/A</c:v>
                </c:pt>
                <c:pt idx="1001">
                  <c:v>#N/A</c:v>
                </c:pt>
                <c:pt idx="1002">
                  <c:v>#N/A</c:v>
                </c:pt>
                <c:pt idx="1003">
                  <c:v>#N/A</c:v>
                </c:pt>
                <c:pt idx="1004">
                  <c:v>#N/A</c:v>
                </c:pt>
                <c:pt idx="1005">
                  <c:v>#N/A</c:v>
                </c:pt>
                <c:pt idx="1006">
                  <c:v>#N/A</c:v>
                </c:pt>
                <c:pt idx="1007">
                  <c:v>#N/A</c:v>
                </c:pt>
                <c:pt idx="1008">
                  <c:v>#N/A</c:v>
                </c:pt>
                <c:pt idx="1009">
                  <c:v>#N/A</c:v>
                </c:pt>
                <c:pt idx="1010">
                  <c:v>#N/A</c:v>
                </c:pt>
                <c:pt idx="1011">
                  <c:v>#N/A</c:v>
                </c:pt>
                <c:pt idx="1012">
                  <c:v>#N/A</c:v>
                </c:pt>
                <c:pt idx="1013">
                  <c:v>#N/A</c:v>
                </c:pt>
                <c:pt idx="1014">
                  <c:v>#N/A</c:v>
                </c:pt>
                <c:pt idx="1015">
                  <c:v>#N/A</c:v>
                </c:pt>
                <c:pt idx="1016">
                  <c:v>#N/A</c:v>
                </c:pt>
                <c:pt idx="1017">
                  <c:v>#N/A</c:v>
                </c:pt>
                <c:pt idx="1018">
                  <c:v>#N/A</c:v>
                </c:pt>
                <c:pt idx="1019">
                  <c:v>#N/A</c:v>
                </c:pt>
                <c:pt idx="1020">
                  <c:v>#N/A</c:v>
                </c:pt>
                <c:pt idx="1021">
                  <c:v>#N/A</c:v>
                </c:pt>
                <c:pt idx="1022">
                  <c:v>#N/A</c:v>
                </c:pt>
                <c:pt idx="1023">
                  <c:v>#N/A</c:v>
                </c:pt>
                <c:pt idx="1024">
                  <c:v>#N/A</c:v>
                </c:pt>
                <c:pt idx="1025">
                  <c:v>#N/A</c:v>
                </c:pt>
                <c:pt idx="1026">
                  <c:v>#N/A</c:v>
                </c:pt>
                <c:pt idx="1027">
                  <c:v>#N/A</c:v>
                </c:pt>
                <c:pt idx="1028">
                  <c:v>#N/A</c:v>
                </c:pt>
                <c:pt idx="1029">
                  <c:v>#N/A</c:v>
                </c:pt>
                <c:pt idx="1030">
                  <c:v>#N/A</c:v>
                </c:pt>
                <c:pt idx="1031">
                  <c:v>#N/A</c:v>
                </c:pt>
                <c:pt idx="1032">
                  <c:v>#N/A</c:v>
                </c:pt>
                <c:pt idx="1033">
                  <c:v>#N/A</c:v>
                </c:pt>
                <c:pt idx="1034">
                  <c:v>#N/A</c:v>
                </c:pt>
                <c:pt idx="1035">
                  <c:v>#N/A</c:v>
                </c:pt>
                <c:pt idx="1036">
                  <c:v>#N/A</c:v>
                </c:pt>
                <c:pt idx="1037">
                  <c:v>#N/A</c:v>
                </c:pt>
                <c:pt idx="1038">
                  <c:v>#N/A</c:v>
                </c:pt>
                <c:pt idx="1039">
                  <c:v>#N/A</c:v>
                </c:pt>
                <c:pt idx="1040">
                  <c:v>#N/A</c:v>
                </c:pt>
                <c:pt idx="1041">
                  <c:v>#N/A</c:v>
                </c:pt>
                <c:pt idx="1042">
                  <c:v>#N/A</c:v>
                </c:pt>
                <c:pt idx="1043">
                  <c:v>#N/A</c:v>
                </c:pt>
                <c:pt idx="1044">
                  <c:v>#N/A</c:v>
                </c:pt>
                <c:pt idx="1045">
                  <c:v>#N/A</c:v>
                </c:pt>
                <c:pt idx="1046">
                  <c:v>#N/A</c:v>
                </c:pt>
                <c:pt idx="1047">
                  <c:v>#N/A</c:v>
                </c:pt>
                <c:pt idx="1048">
                  <c:v>#N/A</c:v>
                </c:pt>
                <c:pt idx="1049">
                  <c:v>#N/A</c:v>
                </c:pt>
                <c:pt idx="1050">
                  <c:v>#N/A</c:v>
                </c:pt>
                <c:pt idx="1051">
                  <c:v>#N/A</c:v>
                </c:pt>
                <c:pt idx="1052">
                  <c:v>#N/A</c:v>
                </c:pt>
                <c:pt idx="1053">
                  <c:v>#N/A</c:v>
                </c:pt>
                <c:pt idx="1054">
                  <c:v>#N/A</c:v>
                </c:pt>
                <c:pt idx="1055">
                  <c:v>#N/A</c:v>
                </c:pt>
                <c:pt idx="1056">
                  <c:v>#N/A</c:v>
                </c:pt>
                <c:pt idx="1057">
                  <c:v>#N/A</c:v>
                </c:pt>
                <c:pt idx="1058">
                  <c:v>#N/A</c:v>
                </c:pt>
                <c:pt idx="1059">
                  <c:v>#N/A</c:v>
                </c:pt>
                <c:pt idx="1060">
                  <c:v>#N/A</c:v>
                </c:pt>
                <c:pt idx="1061">
                  <c:v>#N/A</c:v>
                </c:pt>
                <c:pt idx="1062">
                  <c:v>#N/A</c:v>
                </c:pt>
                <c:pt idx="1063">
                  <c:v>#N/A</c:v>
                </c:pt>
                <c:pt idx="1064">
                  <c:v>#N/A</c:v>
                </c:pt>
                <c:pt idx="1065">
                  <c:v>#N/A</c:v>
                </c:pt>
                <c:pt idx="1066">
                  <c:v>#N/A</c:v>
                </c:pt>
                <c:pt idx="1067">
                  <c:v>#N/A</c:v>
                </c:pt>
                <c:pt idx="1068">
                  <c:v>#N/A</c:v>
                </c:pt>
                <c:pt idx="1069">
                  <c:v>#N/A</c:v>
                </c:pt>
                <c:pt idx="1070">
                  <c:v>#N/A</c:v>
                </c:pt>
                <c:pt idx="1071">
                  <c:v>#N/A</c:v>
                </c:pt>
                <c:pt idx="1072">
                  <c:v>#N/A</c:v>
                </c:pt>
                <c:pt idx="1073">
                  <c:v>#N/A</c:v>
                </c:pt>
                <c:pt idx="1074">
                  <c:v>#N/A</c:v>
                </c:pt>
                <c:pt idx="1075">
                  <c:v>#N/A</c:v>
                </c:pt>
                <c:pt idx="1076">
                  <c:v>#N/A</c:v>
                </c:pt>
                <c:pt idx="1077">
                  <c:v>#N/A</c:v>
                </c:pt>
                <c:pt idx="1078">
                  <c:v>#N/A</c:v>
                </c:pt>
                <c:pt idx="1079">
                  <c:v>#N/A</c:v>
                </c:pt>
                <c:pt idx="1080">
                  <c:v>#N/A</c:v>
                </c:pt>
                <c:pt idx="1081">
                  <c:v>#N/A</c:v>
                </c:pt>
                <c:pt idx="1082">
                  <c:v>#N/A</c:v>
                </c:pt>
                <c:pt idx="1083">
                  <c:v>#N/A</c:v>
                </c:pt>
                <c:pt idx="1084">
                  <c:v>#N/A</c:v>
                </c:pt>
                <c:pt idx="1085">
                  <c:v>#N/A</c:v>
                </c:pt>
                <c:pt idx="1086">
                  <c:v>#N/A</c:v>
                </c:pt>
                <c:pt idx="1087">
                  <c:v>#N/A</c:v>
                </c:pt>
                <c:pt idx="1088">
                  <c:v>#N/A</c:v>
                </c:pt>
                <c:pt idx="1089">
                  <c:v>#N/A</c:v>
                </c:pt>
                <c:pt idx="1090">
                  <c:v>#N/A</c:v>
                </c:pt>
                <c:pt idx="1091">
                  <c:v>#N/A</c:v>
                </c:pt>
                <c:pt idx="1092">
                  <c:v>#N/A</c:v>
                </c:pt>
                <c:pt idx="1093">
                  <c:v>#N/A</c:v>
                </c:pt>
                <c:pt idx="1094">
                  <c:v>#N/A</c:v>
                </c:pt>
                <c:pt idx="1095">
                  <c:v>#N/A</c:v>
                </c:pt>
                <c:pt idx="1096">
                  <c:v>#N/A</c:v>
                </c:pt>
                <c:pt idx="1097">
                  <c:v>#N/A</c:v>
                </c:pt>
                <c:pt idx="1098">
                  <c:v>#N/A</c:v>
                </c:pt>
                <c:pt idx="1099">
                  <c:v>#N/A</c:v>
                </c:pt>
                <c:pt idx="1100">
                  <c:v>#N/A</c:v>
                </c:pt>
                <c:pt idx="1101">
                  <c:v>#N/A</c:v>
                </c:pt>
                <c:pt idx="1102">
                  <c:v>#N/A</c:v>
                </c:pt>
                <c:pt idx="1103">
                  <c:v>#N/A</c:v>
                </c:pt>
                <c:pt idx="1104">
                  <c:v>#N/A</c:v>
                </c:pt>
                <c:pt idx="1105">
                  <c:v>#N/A</c:v>
                </c:pt>
                <c:pt idx="1106">
                  <c:v>#N/A</c:v>
                </c:pt>
                <c:pt idx="1107">
                  <c:v>#N/A</c:v>
                </c:pt>
                <c:pt idx="1108">
                  <c:v>#N/A</c:v>
                </c:pt>
                <c:pt idx="1109">
                  <c:v>#N/A</c:v>
                </c:pt>
                <c:pt idx="1110">
                  <c:v>#N/A</c:v>
                </c:pt>
                <c:pt idx="1111">
                  <c:v>#N/A</c:v>
                </c:pt>
                <c:pt idx="1112">
                  <c:v>#N/A</c:v>
                </c:pt>
                <c:pt idx="1113">
                  <c:v>#N/A</c:v>
                </c:pt>
                <c:pt idx="1114">
                  <c:v>#N/A</c:v>
                </c:pt>
                <c:pt idx="1115">
                  <c:v>#N/A</c:v>
                </c:pt>
                <c:pt idx="1116">
                  <c:v>#N/A</c:v>
                </c:pt>
                <c:pt idx="1117">
                  <c:v>#N/A</c:v>
                </c:pt>
                <c:pt idx="1118">
                  <c:v>#N/A</c:v>
                </c:pt>
                <c:pt idx="1119">
                  <c:v>#N/A</c:v>
                </c:pt>
                <c:pt idx="1120">
                  <c:v>#N/A</c:v>
                </c:pt>
                <c:pt idx="1121">
                  <c:v>#N/A</c:v>
                </c:pt>
                <c:pt idx="1122">
                  <c:v>#N/A</c:v>
                </c:pt>
                <c:pt idx="1123">
                  <c:v>#N/A</c:v>
                </c:pt>
                <c:pt idx="1124">
                  <c:v>#N/A</c:v>
                </c:pt>
                <c:pt idx="1125">
                  <c:v>#N/A</c:v>
                </c:pt>
                <c:pt idx="1126">
                  <c:v>#N/A</c:v>
                </c:pt>
                <c:pt idx="1127">
                  <c:v>#N/A</c:v>
                </c:pt>
                <c:pt idx="1128">
                  <c:v>#N/A</c:v>
                </c:pt>
                <c:pt idx="1129">
                  <c:v>#N/A</c:v>
                </c:pt>
                <c:pt idx="1130">
                  <c:v>#N/A</c:v>
                </c:pt>
                <c:pt idx="1131">
                  <c:v>#N/A</c:v>
                </c:pt>
                <c:pt idx="1132">
                  <c:v>#N/A</c:v>
                </c:pt>
                <c:pt idx="1133">
                  <c:v>#N/A</c:v>
                </c:pt>
                <c:pt idx="1134">
                  <c:v>#N/A</c:v>
                </c:pt>
                <c:pt idx="1135">
                  <c:v>#N/A</c:v>
                </c:pt>
                <c:pt idx="1136">
                  <c:v>#N/A</c:v>
                </c:pt>
                <c:pt idx="1137">
                  <c:v>#N/A</c:v>
                </c:pt>
                <c:pt idx="1138">
                  <c:v>#N/A</c:v>
                </c:pt>
                <c:pt idx="1139">
                  <c:v>#N/A</c:v>
                </c:pt>
                <c:pt idx="1140">
                  <c:v>#N/A</c:v>
                </c:pt>
                <c:pt idx="1141">
                  <c:v>#N/A</c:v>
                </c:pt>
                <c:pt idx="1142">
                  <c:v>#N/A</c:v>
                </c:pt>
                <c:pt idx="1143">
                  <c:v>#N/A</c:v>
                </c:pt>
                <c:pt idx="1144">
                  <c:v>#N/A</c:v>
                </c:pt>
                <c:pt idx="1145">
                  <c:v>#N/A</c:v>
                </c:pt>
                <c:pt idx="1146">
                  <c:v>#N/A</c:v>
                </c:pt>
                <c:pt idx="1147">
                  <c:v>#N/A</c:v>
                </c:pt>
                <c:pt idx="1148">
                  <c:v>#N/A</c:v>
                </c:pt>
                <c:pt idx="1149">
                  <c:v>#N/A</c:v>
                </c:pt>
                <c:pt idx="1150">
                  <c:v>#N/A</c:v>
                </c:pt>
                <c:pt idx="1151">
                  <c:v>#N/A</c:v>
                </c:pt>
                <c:pt idx="1152">
                  <c:v>#N/A</c:v>
                </c:pt>
                <c:pt idx="1153">
                  <c:v>#N/A</c:v>
                </c:pt>
                <c:pt idx="1154">
                  <c:v>#N/A</c:v>
                </c:pt>
                <c:pt idx="1155">
                  <c:v>#N/A</c:v>
                </c:pt>
                <c:pt idx="1156">
                  <c:v>#N/A</c:v>
                </c:pt>
                <c:pt idx="1157">
                  <c:v>#N/A</c:v>
                </c:pt>
                <c:pt idx="1158">
                  <c:v>#N/A</c:v>
                </c:pt>
                <c:pt idx="1159">
                  <c:v>#N/A</c:v>
                </c:pt>
                <c:pt idx="1160">
                  <c:v>#N/A</c:v>
                </c:pt>
                <c:pt idx="1161">
                  <c:v>#N/A</c:v>
                </c:pt>
                <c:pt idx="1162">
                  <c:v>#N/A</c:v>
                </c:pt>
                <c:pt idx="1163">
                  <c:v>#N/A</c:v>
                </c:pt>
                <c:pt idx="1164">
                  <c:v>#N/A</c:v>
                </c:pt>
                <c:pt idx="1165">
                  <c:v>#N/A</c:v>
                </c:pt>
                <c:pt idx="1166">
                  <c:v>#N/A</c:v>
                </c:pt>
                <c:pt idx="1167">
                  <c:v>#N/A</c:v>
                </c:pt>
                <c:pt idx="1168">
                  <c:v>#N/A</c:v>
                </c:pt>
                <c:pt idx="1169">
                  <c:v>#N/A</c:v>
                </c:pt>
                <c:pt idx="1170">
                  <c:v>#N/A</c:v>
                </c:pt>
                <c:pt idx="1171">
                  <c:v>#N/A</c:v>
                </c:pt>
                <c:pt idx="1172">
                  <c:v>#N/A</c:v>
                </c:pt>
                <c:pt idx="1173">
                  <c:v>#N/A</c:v>
                </c:pt>
                <c:pt idx="1174">
                  <c:v>#N/A</c:v>
                </c:pt>
                <c:pt idx="1175">
                  <c:v>#N/A</c:v>
                </c:pt>
                <c:pt idx="1176">
                  <c:v>#N/A</c:v>
                </c:pt>
                <c:pt idx="1177">
                  <c:v>#N/A</c:v>
                </c:pt>
                <c:pt idx="1178">
                  <c:v>#N/A</c:v>
                </c:pt>
                <c:pt idx="1179">
                  <c:v>#N/A</c:v>
                </c:pt>
                <c:pt idx="1180">
                  <c:v>#N/A</c:v>
                </c:pt>
                <c:pt idx="1181">
                  <c:v>#N/A</c:v>
                </c:pt>
                <c:pt idx="1182">
                  <c:v>#N/A</c:v>
                </c:pt>
                <c:pt idx="1183">
                  <c:v>#N/A</c:v>
                </c:pt>
                <c:pt idx="1184">
                  <c:v>#N/A</c:v>
                </c:pt>
                <c:pt idx="1185">
                  <c:v>#N/A</c:v>
                </c:pt>
                <c:pt idx="1186">
                  <c:v>#N/A</c:v>
                </c:pt>
                <c:pt idx="1187">
                  <c:v>#N/A</c:v>
                </c:pt>
                <c:pt idx="1188">
                  <c:v>#N/A</c:v>
                </c:pt>
                <c:pt idx="1189">
                  <c:v>#N/A</c:v>
                </c:pt>
                <c:pt idx="1190">
                  <c:v>#N/A</c:v>
                </c:pt>
                <c:pt idx="1191">
                  <c:v>#N/A</c:v>
                </c:pt>
                <c:pt idx="1192">
                  <c:v>#N/A</c:v>
                </c:pt>
                <c:pt idx="1193">
                  <c:v>#N/A</c:v>
                </c:pt>
                <c:pt idx="1194">
                  <c:v>#N/A</c:v>
                </c:pt>
                <c:pt idx="1195">
                  <c:v>#N/A</c:v>
                </c:pt>
                <c:pt idx="1196">
                  <c:v>#N/A</c:v>
                </c:pt>
                <c:pt idx="1197">
                  <c:v>#N/A</c:v>
                </c:pt>
                <c:pt idx="1198">
                  <c:v>#N/A</c:v>
                </c:pt>
                <c:pt idx="1199">
                  <c:v>#N/A</c:v>
                </c:pt>
                <c:pt idx="1200">
                  <c:v>#N/A</c:v>
                </c:pt>
                <c:pt idx="1201">
                  <c:v>#N/A</c:v>
                </c:pt>
                <c:pt idx="1202">
                  <c:v>#N/A</c:v>
                </c:pt>
                <c:pt idx="1203">
                  <c:v>#N/A</c:v>
                </c:pt>
                <c:pt idx="1204">
                  <c:v>#N/A</c:v>
                </c:pt>
                <c:pt idx="1205">
                  <c:v>#N/A</c:v>
                </c:pt>
                <c:pt idx="1206">
                  <c:v>#N/A</c:v>
                </c:pt>
                <c:pt idx="1207">
                  <c:v>#N/A</c:v>
                </c:pt>
                <c:pt idx="1208">
                  <c:v>#N/A</c:v>
                </c:pt>
                <c:pt idx="1209">
                  <c:v>#N/A</c:v>
                </c:pt>
                <c:pt idx="1210">
                  <c:v>#N/A</c:v>
                </c:pt>
                <c:pt idx="1211">
                  <c:v>#N/A</c:v>
                </c:pt>
                <c:pt idx="1212">
                  <c:v>#N/A</c:v>
                </c:pt>
                <c:pt idx="1213">
                  <c:v>#N/A</c:v>
                </c:pt>
                <c:pt idx="1214">
                  <c:v>#N/A</c:v>
                </c:pt>
                <c:pt idx="1215">
                  <c:v>#N/A</c:v>
                </c:pt>
                <c:pt idx="1216">
                  <c:v>#N/A</c:v>
                </c:pt>
                <c:pt idx="1217">
                  <c:v>#N/A</c:v>
                </c:pt>
                <c:pt idx="1218">
                  <c:v>#N/A</c:v>
                </c:pt>
                <c:pt idx="1219">
                  <c:v>#N/A</c:v>
                </c:pt>
                <c:pt idx="1220">
                  <c:v>#N/A</c:v>
                </c:pt>
                <c:pt idx="1221">
                  <c:v>#N/A</c:v>
                </c:pt>
                <c:pt idx="1222">
                  <c:v>#N/A</c:v>
                </c:pt>
                <c:pt idx="1223">
                  <c:v>#N/A</c:v>
                </c:pt>
                <c:pt idx="1224">
                  <c:v>#N/A</c:v>
                </c:pt>
                <c:pt idx="1225">
                  <c:v>#N/A</c:v>
                </c:pt>
                <c:pt idx="1226">
                  <c:v>#N/A</c:v>
                </c:pt>
                <c:pt idx="1227">
                  <c:v>#N/A</c:v>
                </c:pt>
                <c:pt idx="1228">
                  <c:v>#N/A</c:v>
                </c:pt>
                <c:pt idx="1229">
                  <c:v>#N/A</c:v>
                </c:pt>
                <c:pt idx="1230">
                  <c:v>#N/A</c:v>
                </c:pt>
                <c:pt idx="1231">
                  <c:v>#N/A</c:v>
                </c:pt>
                <c:pt idx="1232">
                  <c:v>#N/A</c:v>
                </c:pt>
                <c:pt idx="1233">
                  <c:v>#N/A</c:v>
                </c:pt>
                <c:pt idx="1234">
                  <c:v>#N/A</c:v>
                </c:pt>
                <c:pt idx="1235">
                  <c:v>#N/A</c:v>
                </c:pt>
                <c:pt idx="1236">
                  <c:v>#N/A</c:v>
                </c:pt>
                <c:pt idx="1237">
                  <c:v>#N/A</c:v>
                </c:pt>
                <c:pt idx="1238">
                  <c:v>#N/A</c:v>
                </c:pt>
                <c:pt idx="1239">
                  <c:v>#N/A</c:v>
                </c:pt>
                <c:pt idx="1240">
                  <c:v>#N/A</c:v>
                </c:pt>
                <c:pt idx="1241">
                  <c:v>#N/A</c:v>
                </c:pt>
                <c:pt idx="1242">
                  <c:v>#N/A</c:v>
                </c:pt>
                <c:pt idx="1243">
                  <c:v>#N/A</c:v>
                </c:pt>
                <c:pt idx="1244">
                  <c:v>#N/A</c:v>
                </c:pt>
                <c:pt idx="1245">
                  <c:v>#N/A</c:v>
                </c:pt>
                <c:pt idx="1246">
                  <c:v>#N/A</c:v>
                </c:pt>
                <c:pt idx="1247">
                  <c:v>#N/A</c:v>
                </c:pt>
                <c:pt idx="1248">
                  <c:v>#N/A</c:v>
                </c:pt>
                <c:pt idx="1249">
                  <c:v>#N/A</c:v>
                </c:pt>
                <c:pt idx="1250">
                  <c:v>#N/A</c:v>
                </c:pt>
                <c:pt idx="1251">
                  <c:v>#N/A</c:v>
                </c:pt>
                <c:pt idx="1252">
                  <c:v>#N/A</c:v>
                </c:pt>
                <c:pt idx="1253">
                  <c:v>#N/A</c:v>
                </c:pt>
                <c:pt idx="1254">
                  <c:v>#N/A</c:v>
                </c:pt>
                <c:pt idx="1255">
                  <c:v>#N/A</c:v>
                </c:pt>
                <c:pt idx="1256">
                  <c:v>#N/A</c:v>
                </c:pt>
                <c:pt idx="1257">
                  <c:v>#N/A</c:v>
                </c:pt>
                <c:pt idx="1258">
                  <c:v>#N/A</c:v>
                </c:pt>
                <c:pt idx="1259">
                  <c:v>#N/A</c:v>
                </c:pt>
                <c:pt idx="1260">
                  <c:v>#N/A</c:v>
                </c:pt>
                <c:pt idx="1261">
                  <c:v>#N/A</c:v>
                </c:pt>
                <c:pt idx="1262">
                  <c:v>#N/A</c:v>
                </c:pt>
                <c:pt idx="1263">
                  <c:v>#N/A</c:v>
                </c:pt>
                <c:pt idx="1264">
                  <c:v>#N/A</c:v>
                </c:pt>
                <c:pt idx="1265">
                  <c:v>#N/A</c:v>
                </c:pt>
                <c:pt idx="1266">
                  <c:v>#N/A</c:v>
                </c:pt>
                <c:pt idx="1267">
                  <c:v>#N/A</c:v>
                </c:pt>
                <c:pt idx="1268">
                  <c:v>#N/A</c:v>
                </c:pt>
                <c:pt idx="1269">
                  <c:v>#N/A</c:v>
                </c:pt>
                <c:pt idx="1270">
                  <c:v>#N/A</c:v>
                </c:pt>
                <c:pt idx="1271">
                  <c:v>#N/A</c:v>
                </c:pt>
                <c:pt idx="1272">
                  <c:v>#N/A</c:v>
                </c:pt>
                <c:pt idx="1273">
                  <c:v>#N/A</c:v>
                </c:pt>
                <c:pt idx="1274">
                  <c:v>#N/A</c:v>
                </c:pt>
                <c:pt idx="1275">
                  <c:v>#N/A</c:v>
                </c:pt>
                <c:pt idx="1276">
                  <c:v>#N/A</c:v>
                </c:pt>
                <c:pt idx="1277">
                  <c:v>#N/A</c:v>
                </c:pt>
                <c:pt idx="1278">
                  <c:v>#N/A</c:v>
                </c:pt>
                <c:pt idx="1279">
                  <c:v>#N/A</c:v>
                </c:pt>
                <c:pt idx="1280">
                  <c:v>#N/A</c:v>
                </c:pt>
                <c:pt idx="1281">
                  <c:v>#N/A</c:v>
                </c:pt>
                <c:pt idx="1282">
                  <c:v>#N/A</c:v>
                </c:pt>
                <c:pt idx="1283">
                  <c:v>#N/A</c:v>
                </c:pt>
                <c:pt idx="1284">
                  <c:v>#N/A</c:v>
                </c:pt>
                <c:pt idx="1285">
                  <c:v>#N/A</c:v>
                </c:pt>
                <c:pt idx="1286">
                  <c:v>#N/A</c:v>
                </c:pt>
                <c:pt idx="1287">
                  <c:v>#N/A</c:v>
                </c:pt>
                <c:pt idx="1288">
                  <c:v>#N/A</c:v>
                </c:pt>
                <c:pt idx="1289">
                  <c:v>#N/A</c:v>
                </c:pt>
                <c:pt idx="1290">
                  <c:v>#N/A</c:v>
                </c:pt>
                <c:pt idx="1291">
                  <c:v>#N/A</c:v>
                </c:pt>
                <c:pt idx="1292">
                  <c:v>#N/A</c:v>
                </c:pt>
                <c:pt idx="1293">
                  <c:v>#N/A</c:v>
                </c:pt>
                <c:pt idx="1294">
                  <c:v>#N/A</c:v>
                </c:pt>
                <c:pt idx="1295">
                  <c:v>#N/A</c:v>
                </c:pt>
                <c:pt idx="1296">
                  <c:v>#N/A</c:v>
                </c:pt>
                <c:pt idx="1297">
                  <c:v>#N/A</c:v>
                </c:pt>
                <c:pt idx="1298">
                  <c:v>#N/A</c:v>
                </c:pt>
                <c:pt idx="1299">
                  <c:v>#N/A</c:v>
                </c:pt>
                <c:pt idx="1300">
                  <c:v>#N/A</c:v>
                </c:pt>
                <c:pt idx="1301">
                  <c:v>#N/A</c:v>
                </c:pt>
                <c:pt idx="1302">
                  <c:v>#N/A</c:v>
                </c:pt>
                <c:pt idx="1303">
                  <c:v>#N/A</c:v>
                </c:pt>
                <c:pt idx="1304">
                  <c:v>#N/A</c:v>
                </c:pt>
                <c:pt idx="1305">
                  <c:v>#N/A</c:v>
                </c:pt>
                <c:pt idx="1306">
                  <c:v>#N/A</c:v>
                </c:pt>
                <c:pt idx="1307">
                  <c:v>#N/A</c:v>
                </c:pt>
                <c:pt idx="1308">
                  <c:v>#N/A</c:v>
                </c:pt>
                <c:pt idx="1309">
                  <c:v>#N/A</c:v>
                </c:pt>
                <c:pt idx="1310">
                  <c:v>#N/A</c:v>
                </c:pt>
                <c:pt idx="1311">
                  <c:v>#N/A</c:v>
                </c:pt>
                <c:pt idx="1312">
                  <c:v>#N/A</c:v>
                </c:pt>
                <c:pt idx="1313">
                  <c:v>#N/A</c:v>
                </c:pt>
                <c:pt idx="1314">
                  <c:v>#N/A</c:v>
                </c:pt>
                <c:pt idx="1315">
                  <c:v>#N/A</c:v>
                </c:pt>
                <c:pt idx="1316">
                  <c:v>#N/A</c:v>
                </c:pt>
                <c:pt idx="1317">
                  <c:v>#N/A</c:v>
                </c:pt>
                <c:pt idx="1318">
                  <c:v>#N/A</c:v>
                </c:pt>
                <c:pt idx="1319">
                  <c:v>#N/A</c:v>
                </c:pt>
                <c:pt idx="1320">
                  <c:v>#N/A</c:v>
                </c:pt>
                <c:pt idx="1321">
                  <c:v>#N/A</c:v>
                </c:pt>
                <c:pt idx="1322">
                  <c:v>#N/A</c:v>
                </c:pt>
                <c:pt idx="1323">
                  <c:v>#N/A</c:v>
                </c:pt>
                <c:pt idx="1324">
                  <c:v>#N/A</c:v>
                </c:pt>
                <c:pt idx="1325">
                  <c:v>#N/A</c:v>
                </c:pt>
                <c:pt idx="1326">
                  <c:v>#N/A</c:v>
                </c:pt>
                <c:pt idx="1327">
                  <c:v>#N/A</c:v>
                </c:pt>
                <c:pt idx="1328">
                  <c:v>#N/A</c:v>
                </c:pt>
                <c:pt idx="1329">
                  <c:v>#N/A</c:v>
                </c:pt>
                <c:pt idx="1330">
                  <c:v>#N/A</c:v>
                </c:pt>
                <c:pt idx="1331">
                  <c:v>#N/A</c:v>
                </c:pt>
                <c:pt idx="1332">
                  <c:v>#N/A</c:v>
                </c:pt>
                <c:pt idx="1333">
                  <c:v>#N/A</c:v>
                </c:pt>
                <c:pt idx="1334">
                  <c:v>#N/A</c:v>
                </c:pt>
                <c:pt idx="1335">
                  <c:v>#N/A</c:v>
                </c:pt>
                <c:pt idx="1336">
                  <c:v>#N/A</c:v>
                </c:pt>
                <c:pt idx="1337">
                  <c:v>#N/A</c:v>
                </c:pt>
                <c:pt idx="1338">
                  <c:v>#N/A</c:v>
                </c:pt>
                <c:pt idx="1339">
                  <c:v>#N/A</c:v>
                </c:pt>
                <c:pt idx="1340">
                  <c:v>#N/A</c:v>
                </c:pt>
                <c:pt idx="1341">
                  <c:v>#N/A</c:v>
                </c:pt>
                <c:pt idx="1342">
                  <c:v>#N/A</c:v>
                </c:pt>
                <c:pt idx="1343">
                  <c:v>#N/A</c:v>
                </c:pt>
                <c:pt idx="1344">
                  <c:v>#N/A</c:v>
                </c:pt>
                <c:pt idx="1345">
                  <c:v>#N/A</c:v>
                </c:pt>
                <c:pt idx="1346">
                  <c:v>#N/A</c:v>
                </c:pt>
                <c:pt idx="1347">
                  <c:v>#N/A</c:v>
                </c:pt>
                <c:pt idx="1348">
                  <c:v>#N/A</c:v>
                </c:pt>
                <c:pt idx="1349">
                  <c:v>#N/A</c:v>
                </c:pt>
                <c:pt idx="1350">
                  <c:v>#N/A</c:v>
                </c:pt>
                <c:pt idx="1351">
                  <c:v>#N/A</c:v>
                </c:pt>
                <c:pt idx="1352">
                  <c:v>#N/A</c:v>
                </c:pt>
                <c:pt idx="1353">
                  <c:v>#N/A</c:v>
                </c:pt>
                <c:pt idx="1354">
                  <c:v>#N/A</c:v>
                </c:pt>
                <c:pt idx="1355">
                  <c:v>#N/A</c:v>
                </c:pt>
                <c:pt idx="1356">
                  <c:v>#N/A</c:v>
                </c:pt>
                <c:pt idx="1357">
                  <c:v>#N/A</c:v>
                </c:pt>
                <c:pt idx="1358">
                  <c:v>#N/A</c:v>
                </c:pt>
                <c:pt idx="1359">
                  <c:v>#N/A</c:v>
                </c:pt>
                <c:pt idx="1360">
                  <c:v>#N/A</c:v>
                </c:pt>
                <c:pt idx="1361">
                  <c:v>#N/A</c:v>
                </c:pt>
                <c:pt idx="1362">
                  <c:v>#N/A</c:v>
                </c:pt>
                <c:pt idx="1363">
                  <c:v>#N/A</c:v>
                </c:pt>
                <c:pt idx="1364">
                  <c:v>#N/A</c:v>
                </c:pt>
                <c:pt idx="1365">
                  <c:v>#N/A</c:v>
                </c:pt>
                <c:pt idx="1366">
                  <c:v>#N/A</c:v>
                </c:pt>
                <c:pt idx="1367">
                  <c:v>#N/A</c:v>
                </c:pt>
                <c:pt idx="1368">
                  <c:v>#N/A</c:v>
                </c:pt>
                <c:pt idx="1369">
                  <c:v>#N/A</c:v>
                </c:pt>
                <c:pt idx="1370">
                  <c:v>#N/A</c:v>
                </c:pt>
                <c:pt idx="1371">
                  <c:v>#N/A</c:v>
                </c:pt>
                <c:pt idx="1372">
                  <c:v>#N/A</c:v>
                </c:pt>
                <c:pt idx="1373">
                  <c:v>#N/A</c:v>
                </c:pt>
                <c:pt idx="1374">
                  <c:v>#N/A</c:v>
                </c:pt>
                <c:pt idx="1375">
                  <c:v>#N/A</c:v>
                </c:pt>
                <c:pt idx="1376">
                  <c:v>#N/A</c:v>
                </c:pt>
                <c:pt idx="1377">
                  <c:v>#N/A</c:v>
                </c:pt>
                <c:pt idx="1378">
                  <c:v>#N/A</c:v>
                </c:pt>
                <c:pt idx="1379">
                  <c:v>#N/A</c:v>
                </c:pt>
                <c:pt idx="1380">
                  <c:v>#N/A</c:v>
                </c:pt>
                <c:pt idx="1381">
                  <c:v>#N/A</c:v>
                </c:pt>
                <c:pt idx="1382">
                  <c:v>#N/A</c:v>
                </c:pt>
                <c:pt idx="1383">
                  <c:v>#N/A</c:v>
                </c:pt>
                <c:pt idx="1384">
                  <c:v>#N/A</c:v>
                </c:pt>
                <c:pt idx="1385">
                  <c:v>#N/A</c:v>
                </c:pt>
                <c:pt idx="1386">
                  <c:v>#N/A</c:v>
                </c:pt>
                <c:pt idx="1387">
                  <c:v>#N/A</c:v>
                </c:pt>
                <c:pt idx="1388">
                  <c:v>#N/A</c:v>
                </c:pt>
                <c:pt idx="1389">
                  <c:v>#N/A</c:v>
                </c:pt>
                <c:pt idx="1390">
                  <c:v>#N/A</c:v>
                </c:pt>
                <c:pt idx="1391">
                  <c:v>#N/A</c:v>
                </c:pt>
                <c:pt idx="1392">
                  <c:v>#N/A</c:v>
                </c:pt>
                <c:pt idx="1393">
                  <c:v>#N/A</c:v>
                </c:pt>
                <c:pt idx="1394">
                  <c:v>#N/A</c:v>
                </c:pt>
                <c:pt idx="1395">
                  <c:v>#N/A</c:v>
                </c:pt>
                <c:pt idx="1396">
                  <c:v>#N/A</c:v>
                </c:pt>
                <c:pt idx="1397">
                  <c:v>#N/A</c:v>
                </c:pt>
                <c:pt idx="1398">
                  <c:v>#N/A</c:v>
                </c:pt>
                <c:pt idx="1399">
                  <c:v>#N/A</c:v>
                </c:pt>
                <c:pt idx="1400">
                  <c:v>#N/A</c:v>
                </c:pt>
                <c:pt idx="1401">
                  <c:v>#N/A</c:v>
                </c:pt>
                <c:pt idx="1402">
                  <c:v>#N/A</c:v>
                </c:pt>
                <c:pt idx="1403">
                  <c:v>#N/A</c:v>
                </c:pt>
                <c:pt idx="1404">
                  <c:v>#N/A</c:v>
                </c:pt>
                <c:pt idx="1405">
                  <c:v>#N/A</c:v>
                </c:pt>
                <c:pt idx="1406">
                  <c:v>#N/A</c:v>
                </c:pt>
                <c:pt idx="1407">
                  <c:v>#N/A</c:v>
                </c:pt>
                <c:pt idx="1408">
                  <c:v>#N/A</c:v>
                </c:pt>
                <c:pt idx="1409">
                  <c:v>#N/A</c:v>
                </c:pt>
                <c:pt idx="1410">
                  <c:v>#N/A</c:v>
                </c:pt>
                <c:pt idx="1411">
                  <c:v>#N/A</c:v>
                </c:pt>
                <c:pt idx="1412">
                  <c:v>#N/A</c:v>
                </c:pt>
                <c:pt idx="1413">
                  <c:v>#N/A</c:v>
                </c:pt>
                <c:pt idx="1414">
                  <c:v>#N/A</c:v>
                </c:pt>
                <c:pt idx="1415">
                  <c:v>#N/A</c:v>
                </c:pt>
                <c:pt idx="1416">
                  <c:v>#N/A</c:v>
                </c:pt>
                <c:pt idx="1417">
                  <c:v>#N/A</c:v>
                </c:pt>
                <c:pt idx="1418">
                  <c:v>#N/A</c:v>
                </c:pt>
                <c:pt idx="1419">
                  <c:v>#N/A</c:v>
                </c:pt>
                <c:pt idx="1420">
                  <c:v>#N/A</c:v>
                </c:pt>
                <c:pt idx="1421">
                  <c:v>#N/A</c:v>
                </c:pt>
                <c:pt idx="1422">
                  <c:v>#N/A</c:v>
                </c:pt>
                <c:pt idx="1423">
                  <c:v>#N/A</c:v>
                </c:pt>
                <c:pt idx="1424">
                  <c:v>#N/A</c:v>
                </c:pt>
                <c:pt idx="1425">
                  <c:v>#N/A</c:v>
                </c:pt>
                <c:pt idx="1426">
                  <c:v>#N/A</c:v>
                </c:pt>
                <c:pt idx="1427">
                  <c:v>#N/A</c:v>
                </c:pt>
                <c:pt idx="1428">
                  <c:v>#N/A</c:v>
                </c:pt>
                <c:pt idx="1429">
                  <c:v>#N/A</c:v>
                </c:pt>
                <c:pt idx="1430">
                  <c:v>#N/A</c:v>
                </c:pt>
                <c:pt idx="1431">
                  <c:v>#N/A</c:v>
                </c:pt>
                <c:pt idx="1432">
                  <c:v>#N/A</c:v>
                </c:pt>
                <c:pt idx="1433">
                  <c:v>#N/A</c:v>
                </c:pt>
                <c:pt idx="1434">
                  <c:v>#N/A</c:v>
                </c:pt>
                <c:pt idx="1435">
                  <c:v>#N/A</c:v>
                </c:pt>
                <c:pt idx="1436">
                  <c:v>#N/A</c:v>
                </c:pt>
                <c:pt idx="1437">
                  <c:v>#N/A</c:v>
                </c:pt>
                <c:pt idx="1438">
                  <c:v>#N/A</c:v>
                </c:pt>
                <c:pt idx="1439">
                  <c:v>#N/A</c:v>
                </c:pt>
                <c:pt idx="1440">
                  <c:v>#N/A</c:v>
                </c:pt>
                <c:pt idx="1441">
                  <c:v>#N/A</c:v>
                </c:pt>
                <c:pt idx="1442">
                  <c:v>#N/A</c:v>
                </c:pt>
                <c:pt idx="1443">
                  <c:v>#N/A</c:v>
                </c:pt>
                <c:pt idx="1444">
                  <c:v>#N/A</c:v>
                </c:pt>
                <c:pt idx="1445">
                  <c:v>#N/A</c:v>
                </c:pt>
                <c:pt idx="1446">
                  <c:v>#N/A</c:v>
                </c:pt>
                <c:pt idx="1447">
                  <c:v>#N/A</c:v>
                </c:pt>
                <c:pt idx="1448">
                  <c:v>#N/A</c:v>
                </c:pt>
                <c:pt idx="1449">
                  <c:v>#N/A</c:v>
                </c:pt>
                <c:pt idx="1450">
                  <c:v>#N/A</c:v>
                </c:pt>
                <c:pt idx="1451">
                  <c:v>#N/A</c:v>
                </c:pt>
                <c:pt idx="1452">
                  <c:v>#N/A</c:v>
                </c:pt>
                <c:pt idx="1453">
                  <c:v>#N/A</c:v>
                </c:pt>
                <c:pt idx="1454">
                  <c:v>#N/A</c:v>
                </c:pt>
                <c:pt idx="1455">
                  <c:v>#N/A</c:v>
                </c:pt>
                <c:pt idx="1456">
                  <c:v>#N/A</c:v>
                </c:pt>
                <c:pt idx="1457">
                  <c:v>#N/A</c:v>
                </c:pt>
                <c:pt idx="1458">
                  <c:v>#N/A</c:v>
                </c:pt>
                <c:pt idx="1459">
                  <c:v>#N/A</c:v>
                </c:pt>
                <c:pt idx="1460">
                  <c:v>#N/A</c:v>
                </c:pt>
                <c:pt idx="1461">
                  <c:v>#N/A</c:v>
                </c:pt>
                <c:pt idx="1462">
                  <c:v>#N/A</c:v>
                </c:pt>
                <c:pt idx="1463">
                  <c:v>#N/A</c:v>
                </c:pt>
                <c:pt idx="1464">
                  <c:v>#N/A</c:v>
                </c:pt>
                <c:pt idx="1465">
                  <c:v>#N/A</c:v>
                </c:pt>
                <c:pt idx="1466">
                  <c:v>#N/A</c:v>
                </c:pt>
                <c:pt idx="1467">
                  <c:v>#N/A</c:v>
                </c:pt>
                <c:pt idx="1468">
                  <c:v>#N/A</c:v>
                </c:pt>
                <c:pt idx="1469">
                  <c:v>#N/A</c:v>
                </c:pt>
                <c:pt idx="1470">
                  <c:v>#N/A</c:v>
                </c:pt>
                <c:pt idx="1471">
                  <c:v>#N/A</c:v>
                </c:pt>
                <c:pt idx="1472">
                  <c:v>#N/A</c:v>
                </c:pt>
                <c:pt idx="1473">
                  <c:v>#N/A</c:v>
                </c:pt>
                <c:pt idx="1474">
                  <c:v>#N/A</c:v>
                </c:pt>
                <c:pt idx="1475">
                  <c:v>#N/A</c:v>
                </c:pt>
                <c:pt idx="1476">
                  <c:v>#N/A</c:v>
                </c:pt>
                <c:pt idx="1477">
                  <c:v>#N/A</c:v>
                </c:pt>
                <c:pt idx="1478">
                  <c:v>#N/A</c:v>
                </c:pt>
                <c:pt idx="1479">
                  <c:v>#N/A</c:v>
                </c:pt>
                <c:pt idx="1480">
                  <c:v>#N/A</c:v>
                </c:pt>
                <c:pt idx="1481">
                  <c:v>#N/A</c:v>
                </c:pt>
                <c:pt idx="1482">
                  <c:v>#N/A</c:v>
                </c:pt>
                <c:pt idx="1483">
                  <c:v>#N/A</c:v>
                </c:pt>
                <c:pt idx="1484">
                  <c:v>#N/A</c:v>
                </c:pt>
                <c:pt idx="1485">
                  <c:v>#N/A</c:v>
                </c:pt>
                <c:pt idx="1486">
                  <c:v>#N/A</c:v>
                </c:pt>
                <c:pt idx="1487">
                  <c:v>#N/A</c:v>
                </c:pt>
                <c:pt idx="1488">
                  <c:v>#N/A</c:v>
                </c:pt>
                <c:pt idx="1489">
                  <c:v>#N/A</c:v>
                </c:pt>
                <c:pt idx="1490">
                  <c:v>#N/A</c:v>
                </c:pt>
                <c:pt idx="1491">
                  <c:v>#N/A</c:v>
                </c:pt>
                <c:pt idx="1492">
                  <c:v>#N/A</c:v>
                </c:pt>
                <c:pt idx="1493">
                  <c:v>#N/A</c:v>
                </c:pt>
                <c:pt idx="1494">
                  <c:v>#N/A</c:v>
                </c:pt>
                <c:pt idx="1495">
                  <c:v>#N/A</c:v>
                </c:pt>
                <c:pt idx="1496">
                  <c:v>#N/A</c:v>
                </c:pt>
                <c:pt idx="1497">
                  <c:v>#N/A</c:v>
                </c:pt>
                <c:pt idx="1498">
                  <c:v>#N/A</c:v>
                </c:pt>
                <c:pt idx="1499">
                  <c:v>#N/A</c:v>
                </c:pt>
                <c:pt idx="1500">
                  <c:v>#N/A</c:v>
                </c:pt>
                <c:pt idx="1501">
                  <c:v>#N/A</c:v>
                </c:pt>
                <c:pt idx="1502">
                  <c:v>#N/A</c:v>
                </c:pt>
                <c:pt idx="1503">
                  <c:v>#N/A</c:v>
                </c:pt>
                <c:pt idx="1504">
                  <c:v>#N/A</c:v>
                </c:pt>
                <c:pt idx="1505">
                  <c:v>#N/A</c:v>
                </c:pt>
                <c:pt idx="1506">
                  <c:v>#N/A</c:v>
                </c:pt>
                <c:pt idx="1507">
                  <c:v>#N/A</c:v>
                </c:pt>
                <c:pt idx="1508">
                  <c:v>#N/A</c:v>
                </c:pt>
                <c:pt idx="1509">
                  <c:v>#N/A</c:v>
                </c:pt>
                <c:pt idx="1510">
                  <c:v>#N/A</c:v>
                </c:pt>
                <c:pt idx="1511">
                  <c:v>#N/A</c:v>
                </c:pt>
                <c:pt idx="1512">
                  <c:v>#N/A</c:v>
                </c:pt>
                <c:pt idx="1513">
                  <c:v>#N/A</c:v>
                </c:pt>
                <c:pt idx="1514">
                  <c:v>#N/A</c:v>
                </c:pt>
                <c:pt idx="1515">
                  <c:v>#N/A</c:v>
                </c:pt>
                <c:pt idx="1516">
                  <c:v>#N/A</c:v>
                </c:pt>
                <c:pt idx="1517">
                  <c:v>#N/A</c:v>
                </c:pt>
                <c:pt idx="1518">
                  <c:v>#N/A</c:v>
                </c:pt>
                <c:pt idx="1519">
                  <c:v>#N/A</c:v>
                </c:pt>
                <c:pt idx="1520">
                  <c:v>#N/A</c:v>
                </c:pt>
                <c:pt idx="1521">
                  <c:v>#N/A</c:v>
                </c:pt>
                <c:pt idx="1522">
                  <c:v>#N/A</c:v>
                </c:pt>
                <c:pt idx="1523">
                  <c:v>#N/A</c:v>
                </c:pt>
                <c:pt idx="1524">
                  <c:v>#N/A</c:v>
                </c:pt>
                <c:pt idx="1525">
                  <c:v>#N/A</c:v>
                </c:pt>
                <c:pt idx="1526">
                  <c:v>#N/A</c:v>
                </c:pt>
                <c:pt idx="1527">
                  <c:v>#N/A</c:v>
                </c:pt>
                <c:pt idx="1528">
                  <c:v>#N/A</c:v>
                </c:pt>
                <c:pt idx="1529">
                  <c:v>#N/A</c:v>
                </c:pt>
                <c:pt idx="1530">
                  <c:v>#N/A</c:v>
                </c:pt>
                <c:pt idx="1531">
                  <c:v>#N/A</c:v>
                </c:pt>
                <c:pt idx="1532">
                  <c:v>#N/A</c:v>
                </c:pt>
                <c:pt idx="1533">
                  <c:v>#N/A</c:v>
                </c:pt>
                <c:pt idx="1534">
                  <c:v>#N/A</c:v>
                </c:pt>
                <c:pt idx="1535">
                  <c:v>#N/A</c:v>
                </c:pt>
                <c:pt idx="1536">
                  <c:v>#N/A</c:v>
                </c:pt>
                <c:pt idx="1537">
                  <c:v>#N/A</c:v>
                </c:pt>
                <c:pt idx="1538">
                  <c:v>#N/A</c:v>
                </c:pt>
                <c:pt idx="1539">
                  <c:v>#N/A</c:v>
                </c:pt>
                <c:pt idx="1540">
                  <c:v>#N/A</c:v>
                </c:pt>
                <c:pt idx="1541">
                  <c:v>#N/A</c:v>
                </c:pt>
                <c:pt idx="1542">
                  <c:v>#N/A</c:v>
                </c:pt>
                <c:pt idx="1543">
                  <c:v>#N/A</c:v>
                </c:pt>
                <c:pt idx="1544">
                  <c:v>#N/A</c:v>
                </c:pt>
                <c:pt idx="1545">
                  <c:v>#N/A</c:v>
                </c:pt>
                <c:pt idx="1546">
                  <c:v>#N/A</c:v>
                </c:pt>
                <c:pt idx="1547">
                  <c:v>#N/A</c:v>
                </c:pt>
                <c:pt idx="1548">
                  <c:v>#N/A</c:v>
                </c:pt>
                <c:pt idx="1549">
                  <c:v>#N/A</c:v>
                </c:pt>
                <c:pt idx="1550">
                  <c:v>#N/A</c:v>
                </c:pt>
                <c:pt idx="1551">
                  <c:v>#N/A</c:v>
                </c:pt>
                <c:pt idx="1552">
                  <c:v>#N/A</c:v>
                </c:pt>
                <c:pt idx="1553">
                  <c:v>#N/A</c:v>
                </c:pt>
                <c:pt idx="1554">
                  <c:v>#N/A</c:v>
                </c:pt>
                <c:pt idx="1555">
                  <c:v>#N/A</c:v>
                </c:pt>
                <c:pt idx="1556">
                  <c:v>#N/A</c:v>
                </c:pt>
                <c:pt idx="1557">
                  <c:v>#N/A</c:v>
                </c:pt>
                <c:pt idx="1558">
                  <c:v>#N/A</c:v>
                </c:pt>
                <c:pt idx="1559">
                  <c:v>#N/A</c:v>
                </c:pt>
                <c:pt idx="1560">
                  <c:v>#N/A</c:v>
                </c:pt>
                <c:pt idx="1561">
                  <c:v>#N/A</c:v>
                </c:pt>
                <c:pt idx="1562">
                  <c:v>#N/A</c:v>
                </c:pt>
                <c:pt idx="1563">
                  <c:v>#N/A</c:v>
                </c:pt>
                <c:pt idx="1564">
                  <c:v>#N/A</c:v>
                </c:pt>
                <c:pt idx="1565">
                  <c:v>#N/A</c:v>
                </c:pt>
                <c:pt idx="1566">
                  <c:v>#N/A</c:v>
                </c:pt>
                <c:pt idx="1567">
                  <c:v>#N/A</c:v>
                </c:pt>
                <c:pt idx="1568">
                  <c:v>#N/A</c:v>
                </c:pt>
                <c:pt idx="1569">
                  <c:v>#N/A</c:v>
                </c:pt>
                <c:pt idx="1570">
                  <c:v>#N/A</c:v>
                </c:pt>
                <c:pt idx="1571">
                  <c:v>#N/A</c:v>
                </c:pt>
                <c:pt idx="1572">
                  <c:v>#N/A</c:v>
                </c:pt>
                <c:pt idx="1573">
                  <c:v>#N/A</c:v>
                </c:pt>
                <c:pt idx="1574">
                  <c:v>#N/A</c:v>
                </c:pt>
                <c:pt idx="1575">
                  <c:v>#N/A</c:v>
                </c:pt>
                <c:pt idx="1576">
                  <c:v>#N/A</c:v>
                </c:pt>
                <c:pt idx="1577">
                  <c:v>#N/A</c:v>
                </c:pt>
                <c:pt idx="1578">
                  <c:v>#N/A</c:v>
                </c:pt>
                <c:pt idx="1579">
                  <c:v>#N/A</c:v>
                </c:pt>
                <c:pt idx="1580">
                  <c:v>#N/A</c:v>
                </c:pt>
                <c:pt idx="1581">
                  <c:v>#N/A</c:v>
                </c:pt>
                <c:pt idx="1582">
                  <c:v>#N/A</c:v>
                </c:pt>
                <c:pt idx="1583">
                  <c:v>#N/A</c:v>
                </c:pt>
                <c:pt idx="1584">
                  <c:v>#N/A</c:v>
                </c:pt>
                <c:pt idx="1585">
                  <c:v>#N/A</c:v>
                </c:pt>
                <c:pt idx="1586">
                  <c:v>#N/A</c:v>
                </c:pt>
                <c:pt idx="1587">
                  <c:v>#N/A</c:v>
                </c:pt>
                <c:pt idx="1588">
                  <c:v>#N/A</c:v>
                </c:pt>
                <c:pt idx="1589">
                  <c:v>#N/A</c:v>
                </c:pt>
                <c:pt idx="1590">
                  <c:v>#N/A</c:v>
                </c:pt>
                <c:pt idx="1591">
                  <c:v>#N/A</c:v>
                </c:pt>
                <c:pt idx="1592">
                  <c:v>#N/A</c:v>
                </c:pt>
                <c:pt idx="1593">
                  <c:v>#N/A</c:v>
                </c:pt>
                <c:pt idx="1594">
                  <c:v>#N/A</c:v>
                </c:pt>
                <c:pt idx="1595">
                  <c:v>#N/A</c:v>
                </c:pt>
                <c:pt idx="1596">
                  <c:v>#N/A</c:v>
                </c:pt>
                <c:pt idx="1597">
                  <c:v>#N/A</c:v>
                </c:pt>
                <c:pt idx="1598">
                  <c:v>#N/A</c:v>
                </c:pt>
                <c:pt idx="1599">
                  <c:v>#N/A</c:v>
                </c:pt>
                <c:pt idx="1600">
                  <c:v>#N/A</c:v>
                </c:pt>
                <c:pt idx="1601">
                  <c:v>#N/A</c:v>
                </c:pt>
                <c:pt idx="1602">
                  <c:v>#N/A</c:v>
                </c:pt>
                <c:pt idx="1603">
                  <c:v>#N/A</c:v>
                </c:pt>
                <c:pt idx="1604">
                  <c:v>#N/A</c:v>
                </c:pt>
                <c:pt idx="1605">
                  <c:v>#N/A</c:v>
                </c:pt>
                <c:pt idx="1606">
                  <c:v>#N/A</c:v>
                </c:pt>
                <c:pt idx="1607">
                  <c:v>#N/A</c:v>
                </c:pt>
                <c:pt idx="1608">
                  <c:v>#N/A</c:v>
                </c:pt>
                <c:pt idx="1609">
                  <c:v>#N/A</c:v>
                </c:pt>
                <c:pt idx="1610">
                  <c:v>#N/A</c:v>
                </c:pt>
                <c:pt idx="1611">
                  <c:v>#N/A</c:v>
                </c:pt>
                <c:pt idx="1612">
                  <c:v>#N/A</c:v>
                </c:pt>
                <c:pt idx="1613">
                  <c:v>#N/A</c:v>
                </c:pt>
                <c:pt idx="1614">
                  <c:v>#N/A</c:v>
                </c:pt>
                <c:pt idx="1615">
                  <c:v>#N/A</c:v>
                </c:pt>
                <c:pt idx="1616">
                  <c:v>#N/A</c:v>
                </c:pt>
                <c:pt idx="1617">
                  <c:v>#N/A</c:v>
                </c:pt>
                <c:pt idx="1618">
                  <c:v>#N/A</c:v>
                </c:pt>
                <c:pt idx="1619">
                  <c:v>#N/A</c:v>
                </c:pt>
                <c:pt idx="1620">
                  <c:v>#N/A</c:v>
                </c:pt>
                <c:pt idx="1621">
                  <c:v>#N/A</c:v>
                </c:pt>
                <c:pt idx="1622">
                  <c:v>#N/A</c:v>
                </c:pt>
                <c:pt idx="1623">
                  <c:v>#N/A</c:v>
                </c:pt>
                <c:pt idx="1624">
                  <c:v>#N/A</c:v>
                </c:pt>
                <c:pt idx="1625">
                  <c:v>#N/A</c:v>
                </c:pt>
                <c:pt idx="1626">
                  <c:v>#N/A</c:v>
                </c:pt>
                <c:pt idx="1627">
                  <c:v>#N/A</c:v>
                </c:pt>
                <c:pt idx="1628">
                  <c:v>#N/A</c:v>
                </c:pt>
                <c:pt idx="1629">
                  <c:v>#N/A</c:v>
                </c:pt>
                <c:pt idx="1630">
                  <c:v>#N/A</c:v>
                </c:pt>
                <c:pt idx="1631">
                  <c:v>#N/A</c:v>
                </c:pt>
                <c:pt idx="1632">
                  <c:v>#N/A</c:v>
                </c:pt>
                <c:pt idx="1633">
                  <c:v>#N/A</c:v>
                </c:pt>
                <c:pt idx="1634">
                  <c:v>#N/A</c:v>
                </c:pt>
                <c:pt idx="1635">
                  <c:v>#N/A</c:v>
                </c:pt>
                <c:pt idx="1636">
                  <c:v>#N/A</c:v>
                </c:pt>
                <c:pt idx="1637">
                  <c:v>#N/A</c:v>
                </c:pt>
                <c:pt idx="1638">
                  <c:v>#N/A</c:v>
                </c:pt>
                <c:pt idx="1639">
                  <c:v>#N/A</c:v>
                </c:pt>
                <c:pt idx="1640">
                  <c:v>#N/A</c:v>
                </c:pt>
                <c:pt idx="1641">
                  <c:v>#N/A</c:v>
                </c:pt>
                <c:pt idx="1642">
                  <c:v>#N/A</c:v>
                </c:pt>
                <c:pt idx="1643">
                  <c:v>#N/A</c:v>
                </c:pt>
                <c:pt idx="1644">
                  <c:v>#N/A</c:v>
                </c:pt>
                <c:pt idx="1645">
                  <c:v>#N/A</c:v>
                </c:pt>
                <c:pt idx="1646">
                  <c:v>#N/A</c:v>
                </c:pt>
                <c:pt idx="1647">
                  <c:v>#N/A</c:v>
                </c:pt>
                <c:pt idx="1648">
                  <c:v>#N/A</c:v>
                </c:pt>
                <c:pt idx="1649">
                  <c:v>#N/A</c:v>
                </c:pt>
                <c:pt idx="1650">
                  <c:v>#N/A</c:v>
                </c:pt>
                <c:pt idx="1651">
                  <c:v>#N/A</c:v>
                </c:pt>
                <c:pt idx="1652">
                  <c:v>#N/A</c:v>
                </c:pt>
                <c:pt idx="1653">
                  <c:v>#N/A</c:v>
                </c:pt>
                <c:pt idx="1654">
                  <c:v>#N/A</c:v>
                </c:pt>
                <c:pt idx="1655">
                  <c:v>#N/A</c:v>
                </c:pt>
                <c:pt idx="1656">
                  <c:v>#N/A</c:v>
                </c:pt>
                <c:pt idx="1657">
                  <c:v>#N/A</c:v>
                </c:pt>
                <c:pt idx="1658">
                  <c:v>#N/A</c:v>
                </c:pt>
                <c:pt idx="1659">
                  <c:v>#N/A</c:v>
                </c:pt>
                <c:pt idx="1660">
                  <c:v>#N/A</c:v>
                </c:pt>
                <c:pt idx="1661">
                  <c:v>#N/A</c:v>
                </c:pt>
                <c:pt idx="1662">
                  <c:v>#N/A</c:v>
                </c:pt>
                <c:pt idx="1663">
                  <c:v>#N/A</c:v>
                </c:pt>
                <c:pt idx="1664">
                  <c:v>#N/A</c:v>
                </c:pt>
                <c:pt idx="1665">
                  <c:v>#N/A</c:v>
                </c:pt>
                <c:pt idx="1666">
                  <c:v>#N/A</c:v>
                </c:pt>
                <c:pt idx="1667">
                  <c:v>#N/A</c:v>
                </c:pt>
                <c:pt idx="1668">
                  <c:v>#N/A</c:v>
                </c:pt>
                <c:pt idx="1669">
                  <c:v>#N/A</c:v>
                </c:pt>
                <c:pt idx="1670">
                  <c:v>#N/A</c:v>
                </c:pt>
                <c:pt idx="1671">
                  <c:v>#N/A</c:v>
                </c:pt>
                <c:pt idx="1672">
                  <c:v>#N/A</c:v>
                </c:pt>
                <c:pt idx="1673">
                  <c:v>#N/A</c:v>
                </c:pt>
                <c:pt idx="1674">
                  <c:v>#N/A</c:v>
                </c:pt>
                <c:pt idx="1675">
                  <c:v>#N/A</c:v>
                </c:pt>
                <c:pt idx="1676">
                  <c:v>#N/A</c:v>
                </c:pt>
                <c:pt idx="1677">
                  <c:v>#N/A</c:v>
                </c:pt>
                <c:pt idx="1678">
                  <c:v>#N/A</c:v>
                </c:pt>
                <c:pt idx="1679">
                  <c:v>#N/A</c:v>
                </c:pt>
                <c:pt idx="1680">
                  <c:v>#N/A</c:v>
                </c:pt>
                <c:pt idx="1681">
                  <c:v>#N/A</c:v>
                </c:pt>
                <c:pt idx="1682">
                  <c:v>#N/A</c:v>
                </c:pt>
                <c:pt idx="1683">
                  <c:v>#N/A</c:v>
                </c:pt>
                <c:pt idx="1684">
                  <c:v>#N/A</c:v>
                </c:pt>
                <c:pt idx="1685">
                  <c:v>#N/A</c:v>
                </c:pt>
                <c:pt idx="1686">
                  <c:v>#N/A</c:v>
                </c:pt>
                <c:pt idx="1687">
                  <c:v>#N/A</c:v>
                </c:pt>
                <c:pt idx="1688">
                  <c:v>#N/A</c:v>
                </c:pt>
                <c:pt idx="1689">
                  <c:v>#N/A</c:v>
                </c:pt>
                <c:pt idx="1690">
                  <c:v>#N/A</c:v>
                </c:pt>
                <c:pt idx="1691">
                  <c:v>#N/A</c:v>
                </c:pt>
                <c:pt idx="1692">
                  <c:v>#N/A</c:v>
                </c:pt>
                <c:pt idx="1693">
                  <c:v>#N/A</c:v>
                </c:pt>
                <c:pt idx="1694">
                  <c:v>#N/A</c:v>
                </c:pt>
                <c:pt idx="1695">
                  <c:v>#N/A</c:v>
                </c:pt>
                <c:pt idx="1696">
                  <c:v>#N/A</c:v>
                </c:pt>
                <c:pt idx="1697">
                  <c:v>#N/A</c:v>
                </c:pt>
                <c:pt idx="1698">
                  <c:v>#N/A</c:v>
                </c:pt>
                <c:pt idx="1699">
                  <c:v>#N/A</c:v>
                </c:pt>
                <c:pt idx="1700">
                  <c:v>#N/A</c:v>
                </c:pt>
                <c:pt idx="1701">
                  <c:v>#N/A</c:v>
                </c:pt>
                <c:pt idx="1702">
                  <c:v>#N/A</c:v>
                </c:pt>
                <c:pt idx="1703">
                  <c:v>#N/A</c:v>
                </c:pt>
                <c:pt idx="1704">
                  <c:v>#N/A</c:v>
                </c:pt>
                <c:pt idx="1705">
                  <c:v>#N/A</c:v>
                </c:pt>
                <c:pt idx="1706">
                  <c:v>#N/A</c:v>
                </c:pt>
                <c:pt idx="1707">
                  <c:v>#N/A</c:v>
                </c:pt>
                <c:pt idx="1708">
                  <c:v>#N/A</c:v>
                </c:pt>
                <c:pt idx="1709">
                  <c:v>#N/A</c:v>
                </c:pt>
                <c:pt idx="1710">
                  <c:v>#N/A</c:v>
                </c:pt>
                <c:pt idx="1711">
                  <c:v>#N/A</c:v>
                </c:pt>
                <c:pt idx="1712">
                  <c:v>#N/A</c:v>
                </c:pt>
                <c:pt idx="1713">
                  <c:v>#N/A</c:v>
                </c:pt>
                <c:pt idx="1714">
                  <c:v>#N/A</c:v>
                </c:pt>
                <c:pt idx="1715">
                  <c:v>#N/A</c:v>
                </c:pt>
                <c:pt idx="1716">
                  <c:v>#N/A</c:v>
                </c:pt>
                <c:pt idx="1717">
                  <c:v>#N/A</c:v>
                </c:pt>
                <c:pt idx="1718">
                  <c:v>#N/A</c:v>
                </c:pt>
                <c:pt idx="1719">
                  <c:v>#N/A</c:v>
                </c:pt>
                <c:pt idx="1720">
                  <c:v>#N/A</c:v>
                </c:pt>
                <c:pt idx="1721">
                  <c:v>#N/A</c:v>
                </c:pt>
                <c:pt idx="1722">
                  <c:v>#N/A</c:v>
                </c:pt>
                <c:pt idx="1723">
                  <c:v>#N/A</c:v>
                </c:pt>
                <c:pt idx="1724">
                  <c:v>#N/A</c:v>
                </c:pt>
                <c:pt idx="1725">
                  <c:v>#N/A</c:v>
                </c:pt>
                <c:pt idx="1726">
                  <c:v>#N/A</c:v>
                </c:pt>
                <c:pt idx="1727">
                  <c:v>#N/A</c:v>
                </c:pt>
                <c:pt idx="1728">
                  <c:v>#N/A</c:v>
                </c:pt>
                <c:pt idx="1729">
                  <c:v>#N/A</c:v>
                </c:pt>
                <c:pt idx="1730">
                  <c:v>#N/A</c:v>
                </c:pt>
                <c:pt idx="1731">
                  <c:v>#N/A</c:v>
                </c:pt>
                <c:pt idx="1732">
                  <c:v>#N/A</c:v>
                </c:pt>
                <c:pt idx="1733">
                  <c:v>#N/A</c:v>
                </c:pt>
                <c:pt idx="1734">
                  <c:v>#N/A</c:v>
                </c:pt>
                <c:pt idx="1735">
                  <c:v>#N/A</c:v>
                </c:pt>
                <c:pt idx="1736">
                  <c:v>#N/A</c:v>
                </c:pt>
                <c:pt idx="1737">
                  <c:v>#N/A</c:v>
                </c:pt>
                <c:pt idx="1738">
                  <c:v>#N/A</c:v>
                </c:pt>
                <c:pt idx="1739">
                  <c:v>#N/A</c:v>
                </c:pt>
                <c:pt idx="1740">
                  <c:v>#N/A</c:v>
                </c:pt>
                <c:pt idx="1741">
                  <c:v>#N/A</c:v>
                </c:pt>
                <c:pt idx="1742">
                  <c:v>#N/A</c:v>
                </c:pt>
                <c:pt idx="1743">
                  <c:v>#N/A</c:v>
                </c:pt>
                <c:pt idx="1744">
                  <c:v>#N/A</c:v>
                </c:pt>
                <c:pt idx="1745">
                  <c:v>#N/A</c:v>
                </c:pt>
                <c:pt idx="1746">
                  <c:v>#N/A</c:v>
                </c:pt>
                <c:pt idx="1747">
                  <c:v>#N/A</c:v>
                </c:pt>
                <c:pt idx="1748">
                  <c:v>#N/A</c:v>
                </c:pt>
                <c:pt idx="1749">
                  <c:v>#N/A</c:v>
                </c:pt>
                <c:pt idx="1750">
                  <c:v>#N/A</c:v>
                </c:pt>
                <c:pt idx="1751">
                  <c:v>#N/A</c:v>
                </c:pt>
                <c:pt idx="1752">
                  <c:v>#N/A</c:v>
                </c:pt>
                <c:pt idx="1753">
                  <c:v>#N/A</c:v>
                </c:pt>
                <c:pt idx="1754">
                  <c:v>#N/A</c:v>
                </c:pt>
                <c:pt idx="1755">
                  <c:v>#N/A</c:v>
                </c:pt>
                <c:pt idx="1756">
                  <c:v>#N/A</c:v>
                </c:pt>
                <c:pt idx="1757">
                  <c:v>#N/A</c:v>
                </c:pt>
                <c:pt idx="1758">
                  <c:v>#N/A</c:v>
                </c:pt>
                <c:pt idx="1759">
                  <c:v>#N/A</c:v>
                </c:pt>
                <c:pt idx="1760">
                  <c:v>#N/A</c:v>
                </c:pt>
                <c:pt idx="1761">
                  <c:v>#N/A</c:v>
                </c:pt>
                <c:pt idx="1762">
                  <c:v>#N/A</c:v>
                </c:pt>
                <c:pt idx="1763">
                  <c:v>#N/A</c:v>
                </c:pt>
                <c:pt idx="1764">
                  <c:v>#N/A</c:v>
                </c:pt>
                <c:pt idx="1765">
                  <c:v>#N/A</c:v>
                </c:pt>
                <c:pt idx="1766">
                  <c:v>#N/A</c:v>
                </c:pt>
                <c:pt idx="1767">
                  <c:v>#N/A</c:v>
                </c:pt>
                <c:pt idx="1768">
                  <c:v>#N/A</c:v>
                </c:pt>
                <c:pt idx="1769">
                  <c:v>#N/A</c:v>
                </c:pt>
                <c:pt idx="1770">
                  <c:v>#N/A</c:v>
                </c:pt>
                <c:pt idx="1771">
                  <c:v>#N/A</c:v>
                </c:pt>
                <c:pt idx="1772">
                  <c:v>#N/A</c:v>
                </c:pt>
                <c:pt idx="1773">
                  <c:v>#N/A</c:v>
                </c:pt>
                <c:pt idx="1774">
                  <c:v>#N/A</c:v>
                </c:pt>
                <c:pt idx="1775">
                  <c:v>#N/A</c:v>
                </c:pt>
                <c:pt idx="1776">
                  <c:v>#N/A</c:v>
                </c:pt>
                <c:pt idx="1777">
                  <c:v>#N/A</c:v>
                </c:pt>
                <c:pt idx="1778">
                  <c:v>#N/A</c:v>
                </c:pt>
                <c:pt idx="1779">
                  <c:v>#N/A</c:v>
                </c:pt>
                <c:pt idx="1780">
                  <c:v>#N/A</c:v>
                </c:pt>
                <c:pt idx="1781">
                  <c:v>#N/A</c:v>
                </c:pt>
                <c:pt idx="1782">
                  <c:v>#N/A</c:v>
                </c:pt>
                <c:pt idx="1783">
                  <c:v>#N/A</c:v>
                </c:pt>
                <c:pt idx="1784">
                  <c:v>#N/A</c:v>
                </c:pt>
                <c:pt idx="1785">
                  <c:v>#N/A</c:v>
                </c:pt>
                <c:pt idx="1786">
                  <c:v>#N/A</c:v>
                </c:pt>
                <c:pt idx="1787">
                  <c:v>#N/A</c:v>
                </c:pt>
                <c:pt idx="1788">
                  <c:v>#N/A</c:v>
                </c:pt>
                <c:pt idx="1789">
                  <c:v>#N/A</c:v>
                </c:pt>
                <c:pt idx="1790">
                  <c:v>#N/A</c:v>
                </c:pt>
                <c:pt idx="1791">
                  <c:v>#N/A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  <c:pt idx="2879">
                  <c:v>#N/A</c:v>
                </c:pt>
                <c:pt idx="2880">
                  <c:v>#N/A</c:v>
                </c:pt>
                <c:pt idx="2881">
                  <c:v>#N/A</c:v>
                </c:pt>
                <c:pt idx="2882">
                  <c:v>#N/A</c:v>
                </c:pt>
                <c:pt idx="2883">
                  <c:v>#N/A</c:v>
                </c:pt>
                <c:pt idx="2884">
                  <c:v>#N/A</c:v>
                </c:pt>
                <c:pt idx="2885">
                  <c:v>#N/A</c:v>
                </c:pt>
                <c:pt idx="2886">
                  <c:v>#N/A</c:v>
                </c:pt>
                <c:pt idx="2887">
                  <c:v>#N/A</c:v>
                </c:pt>
                <c:pt idx="2888">
                  <c:v>#N/A</c:v>
                </c:pt>
                <c:pt idx="2889">
                  <c:v>#N/A</c:v>
                </c:pt>
                <c:pt idx="2890">
                  <c:v>#N/A</c:v>
                </c:pt>
                <c:pt idx="2891">
                  <c:v>#N/A</c:v>
                </c:pt>
                <c:pt idx="2892">
                  <c:v>#N/A</c:v>
                </c:pt>
                <c:pt idx="2893">
                  <c:v>#N/A</c:v>
                </c:pt>
                <c:pt idx="2894">
                  <c:v>#N/A</c:v>
                </c:pt>
                <c:pt idx="2895">
                  <c:v>#N/A</c:v>
                </c:pt>
                <c:pt idx="2896">
                  <c:v>#N/A</c:v>
                </c:pt>
                <c:pt idx="2897">
                  <c:v>#N/A</c:v>
                </c:pt>
                <c:pt idx="2898">
                  <c:v>#N/A</c:v>
                </c:pt>
                <c:pt idx="2899">
                  <c:v>#N/A</c:v>
                </c:pt>
                <c:pt idx="2900">
                  <c:v>#N/A</c:v>
                </c:pt>
                <c:pt idx="2901">
                  <c:v>#N/A</c:v>
                </c:pt>
                <c:pt idx="2902">
                  <c:v>#N/A</c:v>
                </c:pt>
                <c:pt idx="2903">
                  <c:v>#N/A</c:v>
                </c:pt>
                <c:pt idx="2904">
                  <c:v>#N/A</c:v>
                </c:pt>
                <c:pt idx="2905">
                  <c:v>#N/A</c:v>
                </c:pt>
                <c:pt idx="2906">
                  <c:v>#N/A</c:v>
                </c:pt>
                <c:pt idx="2907">
                  <c:v>#N/A</c:v>
                </c:pt>
                <c:pt idx="2908">
                  <c:v>#N/A</c:v>
                </c:pt>
                <c:pt idx="2909">
                  <c:v>#N/A</c:v>
                </c:pt>
                <c:pt idx="2910">
                  <c:v>#N/A</c:v>
                </c:pt>
                <c:pt idx="2911">
                  <c:v>#N/A</c:v>
                </c:pt>
                <c:pt idx="2912">
                  <c:v>#N/A</c:v>
                </c:pt>
                <c:pt idx="2913">
                  <c:v>#N/A</c:v>
                </c:pt>
                <c:pt idx="2914">
                  <c:v>#N/A</c:v>
                </c:pt>
                <c:pt idx="2915">
                  <c:v>#N/A</c:v>
                </c:pt>
                <c:pt idx="2916">
                  <c:v>#N/A</c:v>
                </c:pt>
                <c:pt idx="2917">
                  <c:v>#N/A</c:v>
                </c:pt>
                <c:pt idx="2918">
                  <c:v>#N/A</c:v>
                </c:pt>
                <c:pt idx="2919">
                  <c:v>#N/A</c:v>
                </c:pt>
                <c:pt idx="2920">
                  <c:v>#N/A</c:v>
                </c:pt>
                <c:pt idx="2921">
                  <c:v>#N/A</c:v>
                </c:pt>
                <c:pt idx="2922">
                  <c:v>#N/A</c:v>
                </c:pt>
                <c:pt idx="2923">
                  <c:v>#N/A</c:v>
                </c:pt>
                <c:pt idx="2924">
                  <c:v>#N/A</c:v>
                </c:pt>
                <c:pt idx="2925">
                  <c:v>#N/A</c:v>
                </c:pt>
                <c:pt idx="2926">
                  <c:v>#N/A</c:v>
                </c:pt>
                <c:pt idx="2927">
                  <c:v>#N/A</c:v>
                </c:pt>
                <c:pt idx="2928">
                  <c:v>#N/A</c:v>
                </c:pt>
                <c:pt idx="2929">
                  <c:v>#N/A</c:v>
                </c:pt>
                <c:pt idx="2930">
                  <c:v>#N/A</c:v>
                </c:pt>
                <c:pt idx="2931">
                  <c:v>#N/A</c:v>
                </c:pt>
                <c:pt idx="2932">
                  <c:v>#N/A</c:v>
                </c:pt>
                <c:pt idx="2933">
                  <c:v>#N/A</c:v>
                </c:pt>
                <c:pt idx="2934">
                  <c:v>#N/A</c:v>
                </c:pt>
                <c:pt idx="2935">
                  <c:v>#N/A</c:v>
                </c:pt>
                <c:pt idx="2936">
                  <c:v>#N/A</c:v>
                </c:pt>
                <c:pt idx="2937">
                  <c:v>#N/A</c:v>
                </c:pt>
                <c:pt idx="2938">
                  <c:v>#N/A</c:v>
                </c:pt>
                <c:pt idx="2939">
                  <c:v>#N/A</c:v>
                </c:pt>
                <c:pt idx="2940">
                  <c:v>#N/A</c:v>
                </c:pt>
                <c:pt idx="2941">
                  <c:v>#N/A</c:v>
                </c:pt>
                <c:pt idx="2942">
                  <c:v>#N/A</c:v>
                </c:pt>
                <c:pt idx="2943">
                  <c:v>#N/A</c:v>
                </c:pt>
                <c:pt idx="2944">
                  <c:v>#N/A</c:v>
                </c:pt>
                <c:pt idx="2945">
                  <c:v>#N/A</c:v>
                </c:pt>
                <c:pt idx="2946">
                  <c:v>#N/A</c:v>
                </c:pt>
                <c:pt idx="2947">
                  <c:v>#N/A</c:v>
                </c:pt>
                <c:pt idx="2948">
                  <c:v>#N/A</c:v>
                </c:pt>
                <c:pt idx="2949">
                  <c:v>#N/A</c:v>
                </c:pt>
                <c:pt idx="2950">
                  <c:v>#N/A</c:v>
                </c:pt>
                <c:pt idx="2951">
                  <c:v>#N/A</c:v>
                </c:pt>
                <c:pt idx="2952">
                  <c:v>#N/A</c:v>
                </c:pt>
                <c:pt idx="2953">
                  <c:v>#N/A</c:v>
                </c:pt>
                <c:pt idx="2954">
                  <c:v>#N/A</c:v>
                </c:pt>
                <c:pt idx="2955">
                  <c:v>#N/A</c:v>
                </c:pt>
                <c:pt idx="2956">
                  <c:v>#N/A</c:v>
                </c:pt>
                <c:pt idx="2957">
                  <c:v>#N/A</c:v>
                </c:pt>
                <c:pt idx="2958">
                  <c:v>#N/A</c:v>
                </c:pt>
                <c:pt idx="2959">
                  <c:v>#N/A</c:v>
                </c:pt>
                <c:pt idx="2960">
                  <c:v>#N/A</c:v>
                </c:pt>
                <c:pt idx="2961">
                  <c:v>#N/A</c:v>
                </c:pt>
                <c:pt idx="2962">
                  <c:v>#N/A</c:v>
                </c:pt>
                <c:pt idx="2963">
                  <c:v>#N/A</c:v>
                </c:pt>
                <c:pt idx="2964">
                  <c:v>#N/A</c:v>
                </c:pt>
                <c:pt idx="2965">
                  <c:v>#N/A</c:v>
                </c:pt>
                <c:pt idx="2966">
                  <c:v>#N/A</c:v>
                </c:pt>
                <c:pt idx="2967">
                  <c:v>#N/A</c:v>
                </c:pt>
                <c:pt idx="2968">
                  <c:v>#N/A</c:v>
                </c:pt>
                <c:pt idx="2969">
                  <c:v>#N/A</c:v>
                </c:pt>
                <c:pt idx="2970">
                  <c:v>#N/A</c:v>
                </c:pt>
                <c:pt idx="2971">
                  <c:v>#N/A</c:v>
                </c:pt>
                <c:pt idx="2972">
                  <c:v>#N/A</c:v>
                </c:pt>
                <c:pt idx="2973">
                  <c:v>#N/A</c:v>
                </c:pt>
                <c:pt idx="2974">
                  <c:v>#N/A</c:v>
                </c:pt>
                <c:pt idx="2975">
                  <c:v>#N/A</c:v>
                </c:pt>
                <c:pt idx="2976">
                  <c:v>#N/A</c:v>
                </c:pt>
                <c:pt idx="2977">
                  <c:v>#N/A</c:v>
                </c:pt>
                <c:pt idx="2978">
                  <c:v>#N/A</c:v>
                </c:pt>
                <c:pt idx="2979">
                  <c:v>#N/A</c:v>
                </c:pt>
                <c:pt idx="2980">
                  <c:v>#N/A</c:v>
                </c:pt>
                <c:pt idx="2981">
                  <c:v>#N/A</c:v>
                </c:pt>
                <c:pt idx="2982">
                  <c:v>#N/A</c:v>
                </c:pt>
                <c:pt idx="2983">
                  <c:v>#N/A</c:v>
                </c:pt>
                <c:pt idx="2984">
                  <c:v>#N/A</c:v>
                </c:pt>
                <c:pt idx="2985">
                  <c:v>#N/A</c:v>
                </c:pt>
                <c:pt idx="2986">
                  <c:v>#N/A</c:v>
                </c:pt>
                <c:pt idx="2987">
                  <c:v>#N/A</c:v>
                </c:pt>
                <c:pt idx="2988">
                  <c:v>#N/A</c:v>
                </c:pt>
                <c:pt idx="2989">
                  <c:v>#N/A</c:v>
                </c:pt>
                <c:pt idx="2990">
                  <c:v>#N/A</c:v>
                </c:pt>
                <c:pt idx="2991">
                  <c:v>#N/A</c:v>
                </c:pt>
                <c:pt idx="2992">
                  <c:v>#N/A</c:v>
                </c:pt>
                <c:pt idx="2993">
                  <c:v>#N/A</c:v>
                </c:pt>
                <c:pt idx="2994">
                  <c:v>#N/A</c:v>
                </c:pt>
                <c:pt idx="2995">
                  <c:v>#N/A</c:v>
                </c:pt>
                <c:pt idx="2996">
                  <c:v>#N/A</c:v>
                </c:pt>
                <c:pt idx="2997">
                  <c:v>#N/A</c:v>
                </c:pt>
                <c:pt idx="2998">
                  <c:v>#N/A</c:v>
                </c:pt>
                <c:pt idx="2999">
                  <c:v>#N/A</c:v>
                </c:pt>
                <c:pt idx="3000">
                  <c:v>#N/A</c:v>
                </c:pt>
                <c:pt idx="3001">
                  <c:v>#N/A</c:v>
                </c:pt>
                <c:pt idx="3002">
                  <c:v>#N/A</c:v>
                </c:pt>
                <c:pt idx="3003">
                  <c:v>#N/A</c:v>
                </c:pt>
                <c:pt idx="3004">
                  <c:v>#N/A</c:v>
                </c:pt>
                <c:pt idx="3005">
                  <c:v>#N/A</c:v>
                </c:pt>
                <c:pt idx="3006">
                  <c:v>#N/A</c:v>
                </c:pt>
                <c:pt idx="3007">
                  <c:v>#N/A</c:v>
                </c:pt>
                <c:pt idx="3008">
                  <c:v>#N/A</c:v>
                </c:pt>
                <c:pt idx="3009">
                  <c:v>#N/A</c:v>
                </c:pt>
                <c:pt idx="3010">
                  <c:v>#N/A</c:v>
                </c:pt>
                <c:pt idx="3011">
                  <c:v>#N/A</c:v>
                </c:pt>
                <c:pt idx="3012">
                  <c:v>#N/A</c:v>
                </c:pt>
                <c:pt idx="3013">
                  <c:v>#N/A</c:v>
                </c:pt>
                <c:pt idx="3014">
                  <c:v>#N/A</c:v>
                </c:pt>
                <c:pt idx="3015">
                  <c:v>#N/A</c:v>
                </c:pt>
                <c:pt idx="3016">
                  <c:v>#N/A</c:v>
                </c:pt>
                <c:pt idx="3017">
                  <c:v>#N/A</c:v>
                </c:pt>
                <c:pt idx="3018">
                  <c:v>#N/A</c:v>
                </c:pt>
                <c:pt idx="3019">
                  <c:v>#N/A</c:v>
                </c:pt>
                <c:pt idx="3020">
                  <c:v>#N/A</c:v>
                </c:pt>
                <c:pt idx="3021">
                  <c:v>#N/A</c:v>
                </c:pt>
                <c:pt idx="3022">
                  <c:v>#N/A</c:v>
                </c:pt>
                <c:pt idx="3023">
                  <c:v>#N/A</c:v>
                </c:pt>
                <c:pt idx="3024">
                  <c:v>#N/A</c:v>
                </c:pt>
                <c:pt idx="3025">
                  <c:v>#N/A</c:v>
                </c:pt>
                <c:pt idx="3026">
                  <c:v>#N/A</c:v>
                </c:pt>
                <c:pt idx="3027">
                  <c:v>#N/A</c:v>
                </c:pt>
                <c:pt idx="3028">
                  <c:v>#N/A</c:v>
                </c:pt>
                <c:pt idx="3029">
                  <c:v>#N/A</c:v>
                </c:pt>
                <c:pt idx="3030">
                  <c:v>#N/A</c:v>
                </c:pt>
                <c:pt idx="3031">
                  <c:v>#N/A</c:v>
                </c:pt>
                <c:pt idx="3032">
                  <c:v>#N/A</c:v>
                </c:pt>
                <c:pt idx="3033">
                  <c:v>#N/A</c:v>
                </c:pt>
                <c:pt idx="3034">
                  <c:v>#N/A</c:v>
                </c:pt>
                <c:pt idx="3035">
                  <c:v>#N/A</c:v>
                </c:pt>
                <c:pt idx="3036">
                  <c:v>#N/A</c:v>
                </c:pt>
                <c:pt idx="3037">
                  <c:v>#N/A</c:v>
                </c:pt>
                <c:pt idx="3038">
                  <c:v>#N/A</c:v>
                </c:pt>
                <c:pt idx="3039">
                  <c:v>#N/A</c:v>
                </c:pt>
                <c:pt idx="3040">
                  <c:v>#N/A</c:v>
                </c:pt>
                <c:pt idx="3041">
                  <c:v>#N/A</c:v>
                </c:pt>
                <c:pt idx="3042">
                  <c:v>#N/A</c:v>
                </c:pt>
                <c:pt idx="3043">
                  <c:v>#N/A</c:v>
                </c:pt>
                <c:pt idx="3044">
                  <c:v>#N/A</c:v>
                </c:pt>
                <c:pt idx="3045">
                  <c:v>#N/A</c:v>
                </c:pt>
                <c:pt idx="3046">
                  <c:v>#N/A</c:v>
                </c:pt>
                <c:pt idx="3047">
                  <c:v>#N/A</c:v>
                </c:pt>
                <c:pt idx="3048">
                  <c:v>#N/A</c:v>
                </c:pt>
                <c:pt idx="3049">
                  <c:v>#N/A</c:v>
                </c:pt>
                <c:pt idx="3050">
                  <c:v>#N/A</c:v>
                </c:pt>
                <c:pt idx="3051">
                  <c:v>#N/A</c:v>
                </c:pt>
                <c:pt idx="3052">
                  <c:v>#N/A</c:v>
                </c:pt>
                <c:pt idx="3053">
                  <c:v>#N/A</c:v>
                </c:pt>
                <c:pt idx="3054">
                  <c:v>#N/A</c:v>
                </c:pt>
                <c:pt idx="3055">
                  <c:v>#N/A</c:v>
                </c:pt>
                <c:pt idx="3056">
                  <c:v>#N/A</c:v>
                </c:pt>
                <c:pt idx="3057">
                  <c:v>#N/A</c:v>
                </c:pt>
                <c:pt idx="3058">
                  <c:v>#N/A</c:v>
                </c:pt>
                <c:pt idx="3059">
                  <c:v>#N/A</c:v>
                </c:pt>
                <c:pt idx="3060">
                  <c:v>#N/A</c:v>
                </c:pt>
                <c:pt idx="3061">
                  <c:v>#N/A</c:v>
                </c:pt>
                <c:pt idx="3062">
                  <c:v>#N/A</c:v>
                </c:pt>
                <c:pt idx="3063">
                  <c:v>#N/A</c:v>
                </c:pt>
                <c:pt idx="3064">
                  <c:v>#N/A</c:v>
                </c:pt>
                <c:pt idx="3065">
                  <c:v>#N/A</c:v>
                </c:pt>
                <c:pt idx="3066">
                  <c:v>#N/A</c:v>
                </c:pt>
                <c:pt idx="3067">
                  <c:v>#N/A</c:v>
                </c:pt>
                <c:pt idx="3068">
                  <c:v>#N/A</c:v>
                </c:pt>
                <c:pt idx="3069">
                  <c:v>#N/A</c:v>
                </c:pt>
                <c:pt idx="3070">
                  <c:v>#N/A</c:v>
                </c:pt>
                <c:pt idx="3071">
                  <c:v>#N/A</c:v>
                </c:pt>
                <c:pt idx="3072">
                  <c:v>#N/A</c:v>
                </c:pt>
                <c:pt idx="3073">
                  <c:v>#N/A</c:v>
                </c:pt>
                <c:pt idx="3074">
                  <c:v>#N/A</c:v>
                </c:pt>
                <c:pt idx="3075">
                  <c:v>#N/A</c:v>
                </c:pt>
                <c:pt idx="3076">
                  <c:v>#N/A</c:v>
                </c:pt>
                <c:pt idx="3077">
                  <c:v>#N/A</c:v>
                </c:pt>
                <c:pt idx="3078">
                  <c:v>#N/A</c:v>
                </c:pt>
                <c:pt idx="3079">
                  <c:v>#N/A</c:v>
                </c:pt>
                <c:pt idx="3080">
                  <c:v>#N/A</c:v>
                </c:pt>
                <c:pt idx="3081">
                  <c:v>#N/A</c:v>
                </c:pt>
                <c:pt idx="3082">
                  <c:v>#N/A</c:v>
                </c:pt>
                <c:pt idx="3083">
                  <c:v>#N/A</c:v>
                </c:pt>
                <c:pt idx="3084">
                  <c:v>#N/A</c:v>
                </c:pt>
                <c:pt idx="3085">
                  <c:v>#N/A</c:v>
                </c:pt>
                <c:pt idx="3086">
                  <c:v>#N/A</c:v>
                </c:pt>
                <c:pt idx="3087">
                  <c:v>#N/A</c:v>
                </c:pt>
                <c:pt idx="3088">
                  <c:v>#N/A</c:v>
                </c:pt>
                <c:pt idx="3089">
                  <c:v>#N/A</c:v>
                </c:pt>
                <c:pt idx="3090">
                  <c:v>#N/A</c:v>
                </c:pt>
                <c:pt idx="3091">
                  <c:v>#N/A</c:v>
                </c:pt>
                <c:pt idx="3092">
                  <c:v>#N/A</c:v>
                </c:pt>
                <c:pt idx="3093">
                  <c:v>#N/A</c:v>
                </c:pt>
                <c:pt idx="3094">
                  <c:v>#N/A</c:v>
                </c:pt>
                <c:pt idx="3095">
                  <c:v>#N/A</c:v>
                </c:pt>
                <c:pt idx="3096">
                  <c:v>#N/A</c:v>
                </c:pt>
                <c:pt idx="3097">
                  <c:v>#N/A</c:v>
                </c:pt>
                <c:pt idx="3098">
                  <c:v>#N/A</c:v>
                </c:pt>
                <c:pt idx="3099">
                  <c:v>#N/A</c:v>
                </c:pt>
                <c:pt idx="3100">
                  <c:v>#N/A</c:v>
                </c:pt>
                <c:pt idx="3101">
                  <c:v>#N/A</c:v>
                </c:pt>
                <c:pt idx="3102">
                  <c:v>#N/A</c:v>
                </c:pt>
                <c:pt idx="3103">
                  <c:v>#N/A</c:v>
                </c:pt>
                <c:pt idx="3104">
                  <c:v>#N/A</c:v>
                </c:pt>
                <c:pt idx="3105">
                  <c:v>#N/A</c:v>
                </c:pt>
                <c:pt idx="3106">
                  <c:v>#N/A</c:v>
                </c:pt>
                <c:pt idx="3107">
                  <c:v>#N/A</c:v>
                </c:pt>
                <c:pt idx="3108">
                  <c:v>#N/A</c:v>
                </c:pt>
                <c:pt idx="3109">
                  <c:v>#N/A</c:v>
                </c:pt>
                <c:pt idx="3110">
                  <c:v>#N/A</c:v>
                </c:pt>
                <c:pt idx="3111">
                  <c:v>#N/A</c:v>
                </c:pt>
                <c:pt idx="3112">
                  <c:v>#N/A</c:v>
                </c:pt>
                <c:pt idx="3113">
                  <c:v>#N/A</c:v>
                </c:pt>
                <c:pt idx="3114">
                  <c:v>#N/A</c:v>
                </c:pt>
                <c:pt idx="3115">
                  <c:v>#N/A</c:v>
                </c:pt>
                <c:pt idx="3116">
                  <c:v>#N/A</c:v>
                </c:pt>
                <c:pt idx="3117">
                  <c:v>#N/A</c:v>
                </c:pt>
                <c:pt idx="3118">
                  <c:v>#N/A</c:v>
                </c:pt>
                <c:pt idx="3119">
                  <c:v>#N/A</c:v>
                </c:pt>
                <c:pt idx="3120">
                  <c:v>#N/A</c:v>
                </c:pt>
                <c:pt idx="3121">
                  <c:v>#N/A</c:v>
                </c:pt>
                <c:pt idx="3122">
                  <c:v>#N/A</c:v>
                </c:pt>
                <c:pt idx="3123">
                  <c:v>#N/A</c:v>
                </c:pt>
                <c:pt idx="3124">
                  <c:v>#N/A</c:v>
                </c:pt>
                <c:pt idx="3125">
                  <c:v>#N/A</c:v>
                </c:pt>
                <c:pt idx="3126">
                  <c:v>#N/A</c:v>
                </c:pt>
                <c:pt idx="3127">
                  <c:v>#N/A</c:v>
                </c:pt>
                <c:pt idx="3128">
                  <c:v>#N/A</c:v>
                </c:pt>
                <c:pt idx="3129">
                  <c:v>#N/A</c:v>
                </c:pt>
                <c:pt idx="3130">
                  <c:v>#N/A</c:v>
                </c:pt>
                <c:pt idx="3131">
                  <c:v>#N/A</c:v>
                </c:pt>
                <c:pt idx="3132">
                  <c:v>#N/A</c:v>
                </c:pt>
                <c:pt idx="3133">
                  <c:v>#N/A</c:v>
                </c:pt>
                <c:pt idx="3134">
                  <c:v>#N/A</c:v>
                </c:pt>
                <c:pt idx="3135">
                  <c:v>#N/A</c:v>
                </c:pt>
                <c:pt idx="3136">
                  <c:v>#N/A</c:v>
                </c:pt>
                <c:pt idx="3137">
                  <c:v>#N/A</c:v>
                </c:pt>
                <c:pt idx="3138">
                  <c:v>#N/A</c:v>
                </c:pt>
                <c:pt idx="3139">
                  <c:v>#N/A</c:v>
                </c:pt>
                <c:pt idx="3140">
                  <c:v>#N/A</c:v>
                </c:pt>
                <c:pt idx="3141">
                  <c:v>#N/A</c:v>
                </c:pt>
                <c:pt idx="3142">
                  <c:v>#N/A</c:v>
                </c:pt>
                <c:pt idx="3143">
                  <c:v>#N/A</c:v>
                </c:pt>
                <c:pt idx="3144">
                  <c:v>#N/A</c:v>
                </c:pt>
                <c:pt idx="3145">
                  <c:v>#N/A</c:v>
                </c:pt>
                <c:pt idx="3146">
                  <c:v>#N/A</c:v>
                </c:pt>
                <c:pt idx="3147">
                  <c:v>#N/A</c:v>
                </c:pt>
                <c:pt idx="3148">
                  <c:v>#N/A</c:v>
                </c:pt>
                <c:pt idx="3149">
                  <c:v>#N/A</c:v>
                </c:pt>
                <c:pt idx="3150">
                  <c:v>#N/A</c:v>
                </c:pt>
                <c:pt idx="3151">
                  <c:v>#N/A</c:v>
                </c:pt>
                <c:pt idx="3152">
                  <c:v>#N/A</c:v>
                </c:pt>
                <c:pt idx="3153">
                  <c:v>#N/A</c:v>
                </c:pt>
                <c:pt idx="3154">
                  <c:v>#N/A</c:v>
                </c:pt>
                <c:pt idx="3155">
                  <c:v>#N/A</c:v>
                </c:pt>
                <c:pt idx="3156">
                  <c:v>#N/A</c:v>
                </c:pt>
                <c:pt idx="3157">
                  <c:v>#N/A</c:v>
                </c:pt>
                <c:pt idx="3158">
                  <c:v>#N/A</c:v>
                </c:pt>
                <c:pt idx="3159">
                  <c:v>#N/A</c:v>
                </c:pt>
                <c:pt idx="3160">
                  <c:v>#N/A</c:v>
                </c:pt>
                <c:pt idx="3161">
                  <c:v>#N/A</c:v>
                </c:pt>
                <c:pt idx="3162">
                  <c:v>#N/A</c:v>
                </c:pt>
                <c:pt idx="3163">
                  <c:v>#N/A</c:v>
                </c:pt>
                <c:pt idx="3164">
                  <c:v>#N/A</c:v>
                </c:pt>
                <c:pt idx="3165">
                  <c:v>#N/A</c:v>
                </c:pt>
                <c:pt idx="3166">
                  <c:v>#N/A</c:v>
                </c:pt>
                <c:pt idx="3167">
                  <c:v>#N/A</c:v>
                </c:pt>
                <c:pt idx="3168">
                  <c:v>#N/A</c:v>
                </c:pt>
                <c:pt idx="3169">
                  <c:v>#N/A</c:v>
                </c:pt>
                <c:pt idx="3170">
                  <c:v>#N/A</c:v>
                </c:pt>
                <c:pt idx="3171">
                  <c:v>#N/A</c:v>
                </c:pt>
                <c:pt idx="3172">
                  <c:v>#N/A</c:v>
                </c:pt>
                <c:pt idx="3173">
                  <c:v>#N/A</c:v>
                </c:pt>
                <c:pt idx="3174">
                  <c:v>#N/A</c:v>
                </c:pt>
                <c:pt idx="3175">
                  <c:v>#N/A</c:v>
                </c:pt>
                <c:pt idx="3176">
                  <c:v>#N/A</c:v>
                </c:pt>
                <c:pt idx="3177">
                  <c:v>#N/A</c:v>
                </c:pt>
                <c:pt idx="3178">
                  <c:v>#N/A</c:v>
                </c:pt>
                <c:pt idx="3179">
                  <c:v>#N/A</c:v>
                </c:pt>
                <c:pt idx="3180">
                  <c:v>#N/A</c:v>
                </c:pt>
                <c:pt idx="3181">
                  <c:v>#N/A</c:v>
                </c:pt>
                <c:pt idx="3182">
                  <c:v>#N/A</c:v>
                </c:pt>
                <c:pt idx="3183">
                  <c:v>#N/A</c:v>
                </c:pt>
                <c:pt idx="3184">
                  <c:v>#N/A</c:v>
                </c:pt>
                <c:pt idx="3185">
                  <c:v>#N/A</c:v>
                </c:pt>
                <c:pt idx="3186">
                  <c:v>#N/A</c:v>
                </c:pt>
                <c:pt idx="3187">
                  <c:v>#N/A</c:v>
                </c:pt>
                <c:pt idx="3188">
                  <c:v>#N/A</c:v>
                </c:pt>
                <c:pt idx="3189">
                  <c:v>#N/A</c:v>
                </c:pt>
                <c:pt idx="3190">
                  <c:v>#N/A</c:v>
                </c:pt>
                <c:pt idx="3191">
                  <c:v>#N/A</c:v>
                </c:pt>
                <c:pt idx="3192">
                  <c:v>#N/A</c:v>
                </c:pt>
                <c:pt idx="3193">
                  <c:v>#N/A</c:v>
                </c:pt>
                <c:pt idx="3194">
                  <c:v>#N/A</c:v>
                </c:pt>
                <c:pt idx="3195">
                  <c:v>#N/A</c:v>
                </c:pt>
                <c:pt idx="3196">
                  <c:v>#N/A</c:v>
                </c:pt>
                <c:pt idx="3197">
                  <c:v>#N/A</c:v>
                </c:pt>
                <c:pt idx="3198">
                  <c:v>#N/A</c:v>
                </c:pt>
                <c:pt idx="3199">
                  <c:v>#N/A</c:v>
                </c:pt>
                <c:pt idx="3200">
                  <c:v>#N/A</c:v>
                </c:pt>
                <c:pt idx="3201">
                  <c:v>#N/A</c:v>
                </c:pt>
                <c:pt idx="3202">
                  <c:v>#N/A</c:v>
                </c:pt>
                <c:pt idx="3203">
                  <c:v>#N/A</c:v>
                </c:pt>
                <c:pt idx="3204">
                  <c:v>#N/A</c:v>
                </c:pt>
                <c:pt idx="3205">
                  <c:v>#N/A</c:v>
                </c:pt>
                <c:pt idx="3206">
                  <c:v>#N/A</c:v>
                </c:pt>
                <c:pt idx="3207">
                  <c:v>#N/A</c:v>
                </c:pt>
                <c:pt idx="3208">
                  <c:v>#N/A</c:v>
                </c:pt>
                <c:pt idx="3209">
                  <c:v>#N/A</c:v>
                </c:pt>
                <c:pt idx="3210">
                  <c:v>#N/A</c:v>
                </c:pt>
                <c:pt idx="3211">
                  <c:v>#N/A</c:v>
                </c:pt>
                <c:pt idx="3212">
                  <c:v>#N/A</c:v>
                </c:pt>
                <c:pt idx="3213">
                  <c:v>#N/A</c:v>
                </c:pt>
                <c:pt idx="3214">
                  <c:v>#N/A</c:v>
                </c:pt>
                <c:pt idx="3215">
                  <c:v>#N/A</c:v>
                </c:pt>
                <c:pt idx="3216">
                  <c:v>#N/A</c:v>
                </c:pt>
                <c:pt idx="3217">
                  <c:v>#N/A</c:v>
                </c:pt>
                <c:pt idx="3218">
                  <c:v>#N/A</c:v>
                </c:pt>
                <c:pt idx="3219">
                  <c:v>#N/A</c:v>
                </c:pt>
                <c:pt idx="3220">
                  <c:v>#N/A</c:v>
                </c:pt>
                <c:pt idx="3221">
                  <c:v>#N/A</c:v>
                </c:pt>
                <c:pt idx="3222">
                  <c:v>#N/A</c:v>
                </c:pt>
                <c:pt idx="3223">
                  <c:v>#N/A</c:v>
                </c:pt>
                <c:pt idx="3224">
                  <c:v>#N/A</c:v>
                </c:pt>
                <c:pt idx="3225">
                  <c:v>#N/A</c:v>
                </c:pt>
                <c:pt idx="3226">
                  <c:v>#N/A</c:v>
                </c:pt>
                <c:pt idx="3227">
                  <c:v>#N/A</c:v>
                </c:pt>
                <c:pt idx="3228">
                  <c:v>#N/A</c:v>
                </c:pt>
                <c:pt idx="3229">
                  <c:v>#N/A</c:v>
                </c:pt>
                <c:pt idx="3230">
                  <c:v>#N/A</c:v>
                </c:pt>
                <c:pt idx="3231">
                  <c:v>#N/A</c:v>
                </c:pt>
                <c:pt idx="3232">
                  <c:v>#N/A</c:v>
                </c:pt>
                <c:pt idx="3233">
                  <c:v>#N/A</c:v>
                </c:pt>
                <c:pt idx="3234">
                  <c:v>#N/A</c:v>
                </c:pt>
                <c:pt idx="3235">
                  <c:v>#N/A</c:v>
                </c:pt>
                <c:pt idx="3236">
                  <c:v>#N/A</c:v>
                </c:pt>
                <c:pt idx="3237">
                  <c:v>#N/A</c:v>
                </c:pt>
                <c:pt idx="3238">
                  <c:v>#N/A</c:v>
                </c:pt>
                <c:pt idx="3239">
                  <c:v>#N/A</c:v>
                </c:pt>
                <c:pt idx="3240">
                  <c:v>#N/A</c:v>
                </c:pt>
                <c:pt idx="3241">
                  <c:v>#N/A</c:v>
                </c:pt>
                <c:pt idx="3242">
                  <c:v>#N/A</c:v>
                </c:pt>
                <c:pt idx="3243">
                  <c:v>#N/A</c:v>
                </c:pt>
                <c:pt idx="3244">
                  <c:v>#N/A</c:v>
                </c:pt>
                <c:pt idx="3245">
                  <c:v>#N/A</c:v>
                </c:pt>
                <c:pt idx="3246">
                  <c:v>#N/A</c:v>
                </c:pt>
                <c:pt idx="3247">
                  <c:v>#N/A</c:v>
                </c:pt>
                <c:pt idx="3248">
                  <c:v>#N/A</c:v>
                </c:pt>
                <c:pt idx="3249">
                  <c:v>#N/A</c:v>
                </c:pt>
                <c:pt idx="3250">
                  <c:v>#N/A</c:v>
                </c:pt>
                <c:pt idx="3251">
                  <c:v>#N/A</c:v>
                </c:pt>
                <c:pt idx="3252">
                  <c:v>#N/A</c:v>
                </c:pt>
                <c:pt idx="3253">
                  <c:v>#N/A</c:v>
                </c:pt>
                <c:pt idx="3254">
                  <c:v>#N/A</c:v>
                </c:pt>
                <c:pt idx="3255">
                  <c:v>#N/A</c:v>
                </c:pt>
                <c:pt idx="3256">
                  <c:v>#N/A</c:v>
                </c:pt>
                <c:pt idx="3257">
                  <c:v>#N/A</c:v>
                </c:pt>
                <c:pt idx="3258">
                  <c:v>#N/A</c:v>
                </c:pt>
                <c:pt idx="3259">
                  <c:v>#N/A</c:v>
                </c:pt>
                <c:pt idx="3260">
                  <c:v>#N/A</c:v>
                </c:pt>
                <c:pt idx="3261">
                  <c:v>#N/A</c:v>
                </c:pt>
                <c:pt idx="3262">
                  <c:v>#N/A</c:v>
                </c:pt>
                <c:pt idx="3263">
                  <c:v>#N/A</c:v>
                </c:pt>
                <c:pt idx="3264">
                  <c:v>#N/A</c:v>
                </c:pt>
                <c:pt idx="3265">
                  <c:v>#N/A</c:v>
                </c:pt>
                <c:pt idx="3266">
                  <c:v>#N/A</c:v>
                </c:pt>
                <c:pt idx="3267">
                  <c:v>#N/A</c:v>
                </c:pt>
                <c:pt idx="3268">
                  <c:v>#N/A</c:v>
                </c:pt>
                <c:pt idx="3269">
                  <c:v>#N/A</c:v>
                </c:pt>
                <c:pt idx="3270">
                  <c:v>#N/A</c:v>
                </c:pt>
                <c:pt idx="3271">
                  <c:v>#N/A</c:v>
                </c:pt>
                <c:pt idx="3272">
                  <c:v>#N/A</c:v>
                </c:pt>
                <c:pt idx="3273">
                  <c:v>#N/A</c:v>
                </c:pt>
                <c:pt idx="3274">
                  <c:v>#N/A</c:v>
                </c:pt>
                <c:pt idx="3275">
                  <c:v>#N/A</c:v>
                </c:pt>
                <c:pt idx="3276">
                  <c:v>#N/A</c:v>
                </c:pt>
                <c:pt idx="3277">
                  <c:v>#N/A</c:v>
                </c:pt>
                <c:pt idx="3278">
                  <c:v>#N/A</c:v>
                </c:pt>
                <c:pt idx="3279">
                  <c:v>#N/A</c:v>
                </c:pt>
                <c:pt idx="3280">
                  <c:v>#N/A</c:v>
                </c:pt>
                <c:pt idx="3281">
                  <c:v>#N/A</c:v>
                </c:pt>
                <c:pt idx="3282">
                  <c:v>#N/A</c:v>
                </c:pt>
                <c:pt idx="3283">
                  <c:v>#N/A</c:v>
                </c:pt>
                <c:pt idx="3284">
                  <c:v>#N/A</c:v>
                </c:pt>
                <c:pt idx="3285">
                  <c:v>#N/A</c:v>
                </c:pt>
                <c:pt idx="3286">
                  <c:v>#N/A</c:v>
                </c:pt>
                <c:pt idx="3287">
                  <c:v>#N/A</c:v>
                </c:pt>
                <c:pt idx="3288">
                  <c:v>#N/A</c:v>
                </c:pt>
                <c:pt idx="3289">
                  <c:v>#N/A</c:v>
                </c:pt>
                <c:pt idx="3290">
                  <c:v>#N/A</c:v>
                </c:pt>
                <c:pt idx="3291">
                  <c:v>#N/A</c:v>
                </c:pt>
                <c:pt idx="3292">
                  <c:v>#N/A</c:v>
                </c:pt>
                <c:pt idx="3293">
                  <c:v>#N/A</c:v>
                </c:pt>
                <c:pt idx="3294">
                  <c:v>#N/A</c:v>
                </c:pt>
                <c:pt idx="3295">
                  <c:v>#N/A</c:v>
                </c:pt>
                <c:pt idx="3296">
                  <c:v>#N/A</c:v>
                </c:pt>
                <c:pt idx="3297">
                  <c:v>#N/A</c:v>
                </c:pt>
                <c:pt idx="3298">
                  <c:v>#N/A</c:v>
                </c:pt>
                <c:pt idx="3299">
                  <c:v>#N/A</c:v>
                </c:pt>
                <c:pt idx="3300">
                  <c:v>#N/A</c:v>
                </c:pt>
                <c:pt idx="3301">
                  <c:v>#N/A</c:v>
                </c:pt>
                <c:pt idx="3302">
                  <c:v>#N/A</c:v>
                </c:pt>
                <c:pt idx="3303">
                  <c:v>#N/A</c:v>
                </c:pt>
                <c:pt idx="3304">
                  <c:v>#N/A</c:v>
                </c:pt>
                <c:pt idx="3305">
                  <c:v>#N/A</c:v>
                </c:pt>
                <c:pt idx="3306">
                  <c:v>#N/A</c:v>
                </c:pt>
                <c:pt idx="3307">
                  <c:v>#N/A</c:v>
                </c:pt>
                <c:pt idx="3308">
                  <c:v>#N/A</c:v>
                </c:pt>
                <c:pt idx="3309">
                  <c:v>#N/A</c:v>
                </c:pt>
                <c:pt idx="3310">
                  <c:v>#N/A</c:v>
                </c:pt>
                <c:pt idx="3311">
                  <c:v>#N/A</c:v>
                </c:pt>
                <c:pt idx="3312">
                  <c:v>#N/A</c:v>
                </c:pt>
                <c:pt idx="3313">
                  <c:v>#N/A</c:v>
                </c:pt>
                <c:pt idx="3314">
                  <c:v>#N/A</c:v>
                </c:pt>
                <c:pt idx="3315">
                  <c:v>#N/A</c:v>
                </c:pt>
                <c:pt idx="3316">
                  <c:v>#N/A</c:v>
                </c:pt>
                <c:pt idx="3317">
                  <c:v>#N/A</c:v>
                </c:pt>
                <c:pt idx="3318">
                  <c:v>#N/A</c:v>
                </c:pt>
                <c:pt idx="3319">
                  <c:v>#N/A</c:v>
                </c:pt>
                <c:pt idx="3320">
                  <c:v>#N/A</c:v>
                </c:pt>
                <c:pt idx="3321">
                  <c:v>#N/A</c:v>
                </c:pt>
                <c:pt idx="3322">
                  <c:v>#N/A</c:v>
                </c:pt>
                <c:pt idx="3323">
                  <c:v>#N/A</c:v>
                </c:pt>
                <c:pt idx="3324">
                  <c:v>#N/A</c:v>
                </c:pt>
                <c:pt idx="3325">
                  <c:v>#N/A</c:v>
                </c:pt>
                <c:pt idx="3326">
                  <c:v>#N/A</c:v>
                </c:pt>
                <c:pt idx="3327">
                  <c:v>#N/A</c:v>
                </c:pt>
                <c:pt idx="3328">
                  <c:v>#N/A</c:v>
                </c:pt>
                <c:pt idx="3329">
                  <c:v>#N/A</c:v>
                </c:pt>
                <c:pt idx="3330">
                  <c:v>#N/A</c:v>
                </c:pt>
                <c:pt idx="3331">
                  <c:v>#N/A</c:v>
                </c:pt>
                <c:pt idx="3332">
                  <c:v>#N/A</c:v>
                </c:pt>
                <c:pt idx="3333">
                  <c:v>#N/A</c:v>
                </c:pt>
                <c:pt idx="3334">
                  <c:v>#N/A</c:v>
                </c:pt>
                <c:pt idx="3335">
                  <c:v>#N/A</c:v>
                </c:pt>
                <c:pt idx="3336">
                  <c:v>#N/A</c:v>
                </c:pt>
                <c:pt idx="3337">
                  <c:v>#N/A</c:v>
                </c:pt>
                <c:pt idx="3338">
                  <c:v>#N/A</c:v>
                </c:pt>
                <c:pt idx="3339">
                  <c:v>#N/A</c:v>
                </c:pt>
                <c:pt idx="3340">
                  <c:v>#N/A</c:v>
                </c:pt>
                <c:pt idx="3341">
                  <c:v>#N/A</c:v>
                </c:pt>
                <c:pt idx="3342">
                  <c:v>#N/A</c:v>
                </c:pt>
                <c:pt idx="3343">
                  <c:v>#N/A</c:v>
                </c:pt>
                <c:pt idx="3344">
                  <c:v>#N/A</c:v>
                </c:pt>
                <c:pt idx="3345">
                  <c:v>#N/A</c:v>
                </c:pt>
                <c:pt idx="3346">
                  <c:v>#N/A</c:v>
                </c:pt>
                <c:pt idx="3347">
                  <c:v>#N/A</c:v>
                </c:pt>
                <c:pt idx="3348">
                  <c:v>#N/A</c:v>
                </c:pt>
                <c:pt idx="3349">
                  <c:v>#N/A</c:v>
                </c:pt>
                <c:pt idx="3350">
                  <c:v>#N/A</c:v>
                </c:pt>
                <c:pt idx="3351">
                  <c:v>#N/A</c:v>
                </c:pt>
                <c:pt idx="3352">
                  <c:v>#N/A</c:v>
                </c:pt>
                <c:pt idx="3353">
                  <c:v>#N/A</c:v>
                </c:pt>
                <c:pt idx="3354">
                  <c:v>#N/A</c:v>
                </c:pt>
                <c:pt idx="3355">
                  <c:v>#N/A</c:v>
                </c:pt>
                <c:pt idx="3356">
                  <c:v>#N/A</c:v>
                </c:pt>
                <c:pt idx="3357">
                  <c:v>#N/A</c:v>
                </c:pt>
                <c:pt idx="3358">
                  <c:v>#N/A</c:v>
                </c:pt>
                <c:pt idx="3359">
                  <c:v>#N/A</c:v>
                </c:pt>
                <c:pt idx="3360">
                  <c:v>#N/A</c:v>
                </c:pt>
                <c:pt idx="3361">
                  <c:v>#N/A</c:v>
                </c:pt>
                <c:pt idx="3362">
                  <c:v>#N/A</c:v>
                </c:pt>
                <c:pt idx="3363">
                  <c:v>#N/A</c:v>
                </c:pt>
                <c:pt idx="3364">
                  <c:v>#N/A</c:v>
                </c:pt>
                <c:pt idx="3365">
                  <c:v>#N/A</c:v>
                </c:pt>
                <c:pt idx="3366">
                  <c:v>#N/A</c:v>
                </c:pt>
                <c:pt idx="3367">
                  <c:v>#N/A</c:v>
                </c:pt>
                <c:pt idx="3368">
                  <c:v>#N/A</c:v>
                </c:pt>
                <c:pt idx="3369">
                  <c:v>#N/A</c:v>
                </c:pt>
                <c:pt idx="3370">
                  <c:v>#N/A</c:v>
                </c:pt>
                <c:pt idx="3371">
                  <c:v>#N/A</c:v>
                </c:pt>
                <c:pt idx="3372">
                  <c:v>#N/A</c:v>
                </c:pt>
                <c:pt idx="3373">
                  <c:v>#N/A</c:v>
                </c:pt>
                <c:pt idx="3374">
                  <c:v>#N/A</c:v>
                </c:pt>
                <c:pt idx="3375">
                  <c:v>#N/A</c:v>
                </c:pt>
                <c:pt idx="3376">
                  <c:v>#N/A</c:v>
                </c:pt>
                <c:pt idx="3377">
                  <c:v>#N/A</c:v>
                </c:pt>
                <c:pt idx="3378">
                  <c:v>#N/A</c:v>
                </c:pt>
                <c:pt idx="3379">
                  <c:v>#N/A</c:v>
                </c:pt>
                <c:pt idx="3380">
                  <c:v>#N/A</c:v>
                </c:pt>
                <c:pt idx="3381">
                  <c:v>#N/A</c:v>
                </c:pt>
                <c:pt idx="3382">
                  <c:v>#N/A</c:v>
                </c:pt>
                <c:pt idx="3383">
                  <c:v>#N/A</c:v>
                </c:pt>
                <c:pt idx="3384">
                  <c:v>#N/A</c:v>
                </c:pt>
                <c:pt idx="3385">
                  <c:v>#N/A</c:v>
                </c:pt>
                <c:pt idx="3386">
                  <c:v>#N/A</c:v>
                </c:pt>
                <c:pt idx="3387">
                  <c:v>#N/A</c:v>
                </c:pt>
                <c:pt idx="3388">
                  <c:v>#N/A</c:v>
                </c:pt>
                <c:pt idx="3389">
                  <c:v>#N/A</c:v>
                </c:pt>
                <c:pt idx="3390">
                  <c:v>#N/A</c:v>
                </c:pt>
                <c:pt idx="3391">
                  <c:v>#N/A</c:v>
                </c:pt>
                <c:pt idx="3392">
                  <c:v>#N/A</c:v>
                </c:pt>
                <c:pt idx="3393">
                  <c:v>#N/A</c:v>
                </c:pt>
                <c:pt idx="3394">
                  <c:v>#N/A</c:v>
                </c:pt>
                <c:pt idx="3395">
                  <c:v>#N/A</c:v>
                </c:pt>
                <c:pt idx="3396">
                  <c:v>#N/A</c:v>
                </c:pt>
                <c:pt idx="3397">
                  <c:v>#N/A</c:v>
                </c:pt>
                <c:pt idx="3398">
                  <c:v>#N/A</c:v>
                </c:pt>
                <c:pt idx="3399">
                  <c:v>#N/A</c:v>
                </c:pt>
                <c:pt idx="3400">
                  <c:v>#N/A</c:v>
                </c:pt>
                <c:pt idx="3401">
                  <c:v>#N/A</c:v>
                </c:pt>
                <c:pt idx="3402">
                  <c:v>#N/A</c:v>
                </c:pt>
                <c:pt idx="3403">
                  <c:v>#N/A</c:v>
                </c:pt>
                <c:pt idx="3404">
                  <c:v>#N/A</c:v>
                </c:pt>
                <c:pt idx="3405">
                  <c:v>#N/A</c:v>
                </c:pt>
                <c:pt idx="3406">
                  <c:v>#N/A</c:v>
                </c:pt>
                <c:pt idx="3407">
                  <c:v>#N/A</c:v>
                </c:pt>
                <c:pt idx="3408">
                  <c:v>#N/A</c:v>
                </c:pt>
                <c:pt idx="3409">
                  <c:v>#N/A</c:v>
                </c:pt>
                <c:pt idx="3410">
                  <c:v>#N/A</c:v>
                </c:pt>
                <c:pt idx="3411">
                  <c:v>#N/A</c:v>
                </c:pt>
                <c:pt idx="3412">
                  <c:v>#N/A</c:v>
                </c:pt>
                <c:pt idx="3413">
                  <c:v>#N/A</c:v>
                </c:pt>
                <c:pt idx="3414">
                  <c:v>#N/A</c:v>
                </c:pt>
                <c:pt idx="3415">
                  <c:v>#N/A</c:v>
                </c:pt>
                <c:pt idx="3416">
                  <c:v>#N/A</c:v>
                </c:pt>
                <c:pt idx="3417">
                  <c:v>#N/A</c:v>
                </c:pt>
                <c:pt idx="3418">
                  <c:v>#N/A</c:v>
                </c:pt>
                <c:pt idx="3419">
                  <c:v>#N/A</c:v>
                </c:pt>
                <c:pt idx="3420">
                  <c:v>#N/A</c:v>
                </c:pt>
                <c:pt idx="3421">
                  <c:v>#N/A</c:v>
                </c:pt>
                <c:pt idx="3422">
                  <c:v>#N/A</c:v>
                </c:pt>
                <c:pt idx="3423">
                  <c:v>#N/A</c:v>
                </c:pt>
                <c:pt idx="3424">
                  <c:v>#N/A</c:v>
                </c:pt>
                <c:pt idx="3425">
                  <c:v>#N/A</c:v>
                </c:pt>
                <c:pt idx="3426">
                  <c:v>#N/A</c:v>
                </c:pt>
                <c:pt idx="3427">
                  <c:v>#N/A</c:v>
                </c:pt>
                <c:pt idx="3428">
                  <c:v>#N/A</c:v>
                </c:pt>
                <c:pt idx="3429">
                  <c:v>#N/A</c:v>
                </c:pt>
                <c:pt idx="3430">
                  <c:v>#N/A</c:v>
                </c:pt>
                <c:pt idx="3431">
                  <c:v>#N/A</c:v>
                </c:pt>
                <c:pt idx="3432">
                  <c:v>#N/A</c:v>
                </c:pt>
                <c:pt idx="3433">
                  <c:v>#N/A</c:v>
                </c:pt>
                <c:pt idx="3434">
                  <c:v>#N/A</c:v>
                </c:pt>
                <c:pt idx="3435">
                  <c:v>#N/A</c:v>
                </c:pt>
                <c:pt idx="3436">
                  <c:v>#N/A</c:v>
                </c:pt>
                <c:pt idx="3437">
                  <c:v>#N/A</c:v>
                </c:pt>
                <c:pt idx="3438">
                  <c:v>#N/A</c:v>
                </c:pt>
                <c:pt idx="3439">
                  <c:v>#N/A</c:v>
                </c:pt>
                <c:pt idx="3440">
                  <c:v>#N/A</c:v>
                </c:pt>
                <c:pt idx="3441">
                  <c:v>#N/A</c:v>
                </c:pt>
                <c:pt idx="3442">
                  <c:v>#N/A</c:v>
                </c:pt>
                <c:pt idx="3443">
                  <c:v>#N/A</c:v>
                </c:pt>
                <c:pt idx="3444">
                  <c:v>#N/A</c:v>
                </c:pt>
                <c:pt idx="3445">
                  <c:v>#N/A</c:v>
                </c:pt>
                <c:pt idx="3446">
                  <c:v>#N/A</c:v>
                </c:pt>
                <c:pt idx="3447">
                  <c:v>#N/A</c:v>
                </c:pt>
                <c:pt idx="3448">
                  <c:v>#N/A</c:v>
                </c:pt>
                <c:pt idx="3449">
                  <c:v>#N/A</c:v>
                </c:pt>
                <c:pt idx="3450">
                  <c:v>#N/A</c:v>
                </c:pt>
                <c:pt idx="3451">
                  <c:v>#N/A</c:v>
                </c:pt>
                <c:pt idx="3452">
                  <c:v>#N/A</c:v>
                </c:pt>
                <c:pt idx="3453">
                  <c:v>#N/A</c:v>
                </c:pt>
                <c:pt idx="3454">
                  <c:v>#N/A</c:v>
                </c:pt>
                <c:pt idx="3455">
                  <c:v>#N/A</c:v>
                </c:pt>
                <c:pt idx="3456">
                  <c:v>#N/A</c:v>
                </c:pt>
                <c:pt idx="3457">
                  <c:v>#N/A</c:v>
                </c:pt>
                <c:pt idx="3458">
                  <c:v>#N/A</c:v>
                </c:pt>
                <c:pt idx="3459">
                  <c:v>#N/A</c:v>
                </c:pt>
                <c:pt idx="3460">
                  <c:v>#N/A</c:v>
                </c:pt>
                <c:pt idx="3461">
                  <c:v>#N/A</c:v>
                </c:pt>
                <c:pt idx="3462">
                  <c:v>#N/A</c:v>
                </c:pt>
                <c:pt idx="3463">
                  <c:v>#N/A</c:v>
                </c:pt>
                <c:pt idx="3464">
                  <c:v>#N/A</c:v>
                </c:pt>
                <c:pt idx="3465">
                  <c:v>#N/A</c:v>
                </c:pt>
                <c:pt idx="3466">
                  <c:v>#N/A</c:v>
                </c:pt>
                <c:pt idx="3467">
                  <c:v>#N/A</c:v>
                </c:pt>
                <c:pt idx="3468">
                  <c:v>#N/A</c:v>
                </c:pt>
                <c:pt idx="3469">
                  <c:v>#N/A</c:v>
                </c:pt>
                <c:pt idx="3470">
                  <c:v>#N/A</c:v>
                </c:pt>
                <c:pt idx="3471">
                  <c:v>#N/A</c:v>
                </c:pt>
                <c:pt idx="3472">
                  <c:v>#N/A</c:v>
                </c:pt>
                <c:pt idx="3473">
                  <c:v>#N/A</c:v>
                </c:pt>
                <c:pt idx="3474">
                  <c:v>#N/A</c:v>
                </c:pt>
                <c:pt idx="3475">
                  <c:v>#N/A</c:v>
                </c:pt>
                <c:pt idx="3476">
                  <c:v>#N/A</c:v>
                </c:pt>
                <c:pt idx="3477">
                  <c:v>#N/A</c:v>
                </c:pt>
                <c:pt idx="3478">
                  <c:v>#N/A</c:v>
                </c:pt>
                <c:pt idx="3479">
                  <c:v>#N/A</c:v>
                </c:pt>
                <c:pt idx="3480">
                  <c:v>#N/A</c:v>
                </c:pt>
                <c:pt idx="3481">
                  <c:v>#N/A</c:v>
                </c:pt>
                <c:pt idx="3482">
                  <c:v>#N/A</c:v>
                </c:pt>
                <c:pt idx="3483">
                  <c:v>#N/A</c:v>
                </c:pt>
                <c:pt idx="3484">
                  <c:v>#N/A</c:v>
                </c:pt>
                <c:pt idx="3485">
                  <c:v>#N/A</c:v>
                </c:pt>
                <c:pt idx="3486">
                  <c:v>#N/A</c:v>
                </c:pt>
                <c:pt idx="3487">
                  <c:v>#N/A</c:v>
                </c:pt>
                <c:pt idx="3488">
                  <c:v>#N/A</c:v>
                </c:pt>
                <c:pt idx="3489">
                  <c:v>#N/A</c:v>
                </c:pt>
                <c:pt idx="3490">
                  <c:v>#N/A</c:v>
                </c:pt>
                <c:pt idx="3491">
                  <c:v>#N/A</c:v>
                </c:pt>
                <c:pt idx="3492">
                  <c:v>#N/A</c:v>
                </c:pt>
                <c:pt idx="3493">
                  <c:v>#N/A</c:v>
                </c:pt>
                <c:pt idx="3494">
                  <c:v>#N/A</c:v>
                </c:pt>
                <c:pt idx="3495">
                  <c:v>#N/A</c:v>
                </c:pt>
                <c:pt idx="3496">
                  <c:v>#N/A</c:v>
                </c:pt>
                <c:pt idx="3497">
                  <c:v>#N/A</c:v>
                </c:pt>
                <c:pt idx="3498">
                  <c:v>#N/A</c:v>
                </c:pt>
                <c:pt idx="3499">
                  <c:v>#N/A</c:v>
                </c:pt>
                <c:pt idx="3500">
                  <c:v>#N/A</c:v>
                </c:pt>
                <c:pt idx="3501">
                  <c:v>#N/A</c:v>
                </c:pt>
                <c:pt idx="3502">
                  <c:v>#N/A</c:v>
                </c:pt>
                <c:pt idx="3503">
                  <c:v>#N/A</c:v>
                </c:pt>
                <c:pt idx="3504">
                  <c:v>#N/A</c:v>
                </c:pt>
                <c:pt idx="3505">
                  <c:v>#N/A</c:v>
                </c:pt>
                <c:pt idx="3506">
                  <c:v>#N/A</c:v>
                </c:pt>
                <c:pt idx="3507">
                  <c:v>#N/A</c:v>
                </c:pt>
                <c:pt idx="3508">
                  <c:v>#N/A</c:v>
                </c:pt>
                <c:pt idx="3509">
                  <c:v>#N/A</c:v>
                </c:pt>
                <c:pt idx="3510">
                  <c:v>#N/A</c:v>
                </c:pt>
                <c:pt idx="3511">
                  <c:v>#N/A</c:v>
                </c:pt>
                <c:pt idx="3512">
                  <c:v>#N/A</c:v>
                </c:pt>
                <c:pt idx="3513">
                  <c:v>#N/A</c:v>
                </c:pt>
                <c:pt idx="3514">
                  <c:v>#N/A</c:v>
                </c:pt>
                <c:pt idx="3515">
                  <c:v>#N/A</c:v>
                </c:pt>
                <c:pt idx="3516">
                  <c:v>#N/A</c:v>
                </c:pt>
                <c:pt idx="3517">
                  <c:v>#N/A</c:v>
                </c:pt>
                <c:pt idx="3518">
                  <c:v>#N/A</c:v>
                </c:pt>
                <c:pt idx="3519">
                  <c:v>#N/A</c:v>
                </c:pt>
                <c:pt idx="3520">
                  <c:v>#N/A</c:v>
                </c:pt>
                <c:pt idx="3521">
                  <c:v>#N/A</c:v>
                </c:pt>
                <c:pt idx="3522">
                  <c:v>#N/A</c:v>
                </c:pt>
                <c:pt idx="3523">
                  <c:v>#N/A</c:v>
                </c:pt>
                <c:pt idx="3524">
                  <c:v>#N/A</c:v>
                </c:pt>
                <c:pt idx="3525">
                  <c:v>#N/A</c:v>
                </c:pt>
                <c:pt idx="3526">
                  <c:v>#N/A</c:v>
                </c:pt>
                <c:pt idx="3527">
                  <c:v>#N/A</c:v>
                </c:pt>
                <c:pt idx="3528">
                  <c:v>#N/A</c:v>
                </c:pt>
                <c:pt idx="3529">
                  <c:v>#N/A</c:v>
                </c:pt>
                <c:pt idx="3530">
                  <c:v>#N/A</c:v>
                </c:pt>
                <c:pt idx="3531">
                  <c:v>#N/A</c:v>
                </c:pt>
                <c:pt idx="3532">
                  <c:v>#N/A</c:v>
                </c:pt>
                <c:pt idx="3533">
                  <c:v>#N/A</c:v>
                </c:pt>
                <c:pt idx="3534">
                  <c:v>#N/A</c:v>
                </c:pt>
                <c:pt idx="3535">
                  <c:v>#N/A</c:v>
                </c:pt>
                <c:pt idx="3536">
                  <c:v>#N/A</c:v>
                </c:pt>
                <c:pt idx="3537">
                  <c:v>#N/A</c:v>
                </c:pt>
                <c:pt idx="3538">
                  <c:v>#N/A</c:v>
                </c:pt>
                <c:pt idx="3539">
                  <c:v>#N/A</c:v>
                </c:pt>
                <c:pt idx="3540">
                  <c:v>#N/A</c:v>
                </c:pt>
                <c:pt idx="3541">
                  <c:v>#N/A</c:v>
                </c:pt>
                <c:pt idx="3542">
                  <c:v>#N/A</c:v>
                </c:pt>
                <c:pt idx="3543">
                  <c:v>#N/A</c:v>
                </c:pt>
                <c:pt idx="3544">
                  <c:v>#N/A</c:v>
                </c:pt>
                <c:pt idx="3545">
                  <c:v>#N/A</c:v>
                </c:pt>
                <c:pt idx="3546">
                  <c:v>#N/A</c:v>
                </c:pt>
                <c:pt idx="3547">
                  <c:v>#N/A</c:v>
                </c:pt>
                <c:pt idx="3548">
                  <c:v>#N/A</c:v>
                </c:pt>
                <c:pt idx="3549">
                  <c:v>#N/A</c:v>
                </c:pt>
                <c:pt idx="3550">
                  <c:v>#N/A</c:v>
                </c:pt>
                <c:pt idx="3551">
                  <c:v>#N/A</c:v>
                </c:pt>
                <c:pt idx="3552">
                  <c:v>#N/A</c:v>
                </c:pt>
                <c:pt idx="3553">
                  <c:v>#N/A</c:v>
                </c:pt>
                <c:pt idx="3554">
                  <c:v>#N/A</c:v>
                </c:pt>
                <c:pt idx="3555">
                  <c:v>#N/A</c:v>
                </c:pt>
                <c:pt idx="3556">
                  <c:v>#N/A</c:v>
                </c:pt>
                <c:pt idx="3557">
                  <c:v>#N/A</c:v>
                </c:pt>
                <c:pt idx="3558">
                  <c:v>#N/A</c:v>
                </c:pt>
                <c:pt idx="3559">
                  <c:v>#N/A</c:v>
                </c:pt>
                <c:pt idx="3560">
                  <c:v>#N/A</c:v>
                </c:pt>
                <c:pt idx="3561">
                  <c:v>#N/A</c:v>
                </c:pt>
                <c:pt idx="3562">
                  <c:v>#N/A</c:v>
                </c:pt>
                <c:pt idx="3563">
                  <c:v>#N/A</c:v>
                </c:pt>
                <c:pt idx="3564">
                  <c:v>#N/A</c:v>
                </c:pt>
                <c:pt idx="3565">
                  <c:v>#N/A</c:v>
                </c:pt>
                <c:pt idx="3566">
                  <c:v>#N/A</c:v>
                </c:pt>
                <c:pt idx="3567">
                  <c:v>#N/A</c:v>
                </c:pt>
                <c:pt idx="3568">
                  <c:v>#N/A</c:v>
                </c:pt>
                <c:pt idx="3569">
                  <c:v>#N/A</c:v>
                </c:pt>
                <c:pt idx="3570">
                  <c:v>#N/A</c:v>
                </c:pt>
                <c:pt idx="3571">
                  <c:v>#N/A</c:v>
                </c:pt>
                <c:pt idx="3572">
                  <c:v>#N/A</c:v>
                </c:pt>
                <c:pt idx="3573">
                  <c:v>#N/A</c:v>
                </c:pt>
                <c:pt idx="3574">
                  <c:v>#N/A</c:v>
                </c:pt>
                <c:pt idx="3575">
                  <c:v>#N/A</c:v>
                </c:pt>
                <c:pt idx="3576">
                  <c:v>#N/A</c:v>
                </c:pt>
                <c:pt idx="3577">
                  <c:v>#N/A</c:v>
                </c:pt>
                <c:pt idx="3578">
                  <c:v>#N/A</c:v>
                </c:pt>
                <c:pt idx="3579">
                  <c:v>#N/A</c:v>
                </c:pt>
                <c:pt idx="3580">
                  <c:v>#N/A</c:v>
                </c:pt>
                <c:pt idx="3581">
                  <c:v>#N/A</c:v>
                </c:pt>
                <c:pt idx="3582">
                  <c:v>#N/A</c:v>
                </c:pt>
                <c:pt idx="3583">
                  <c:v>#N/A</c:v>
                </c:pt>
                <c:pt idx="3584">
                  <c:v>#N/A</c:v>
                </c:pt>
                <c:pt idx="3585">
                  <c:v>#N/A</c:v>
                </c:pt>
                <c:pt idx="3586">
                  <c:v>#N/A</c:v>
                </c:pt>
                <c:pt idx="3587">
                  <c:v>#N/A</c:v>
                </c:pt>
                <c:pt idx="3588">
                  <c:v>#N/A</c:v>
                </c:pt>
                <c:pt idx="3589">
                  <c:v>#N/A</c:v>
                </c:pt>
                <c:pt idx="3590">
                  <c:v>#N/A</c:v>
                </c:pt>
                <c:pt idx="3591">
                  <c:v>#N/A</c:v>
                </c:pt>
                <c:pt idx="3592">
                  <c:v>#N/A</c:v>
                </c:pt>
                <c:pt idx="3593">
                  <c:v>#N/A</c:v>
                </c:pt>
                <c:pt idx="3594">
                  <c:v>#N/A</c:v>
                </c:pt>
                <c:pt idx="3595">
                  <c:v>#N/A</c:v>
                </c:pt>
                <c:pt idx="3596">
                  <c:v>#N/A</c:v>
                </c:pt>
                <c:pt idx="3597">
                  <c:v>#N/A</c:v>
                </c:pt>
                <c:pt idx="3598">
                  <c:v>#N/A</c:v>
                </c:pt>
                <c:pt idx="3599">
                  <c:v>#N/A</c:v>
                </c:pt>
                <c:pt idx="3600">
                  <c:v>#N/A</c:v>
                </c:pt>
                <c:pt idx="3601">
                  <c:v>#N/A</c:v>
                </c:pt>
                <c:pt idx="3602">
                  <c:v>#N/A</c:v>
                </c:pt>
                <c:pt idx="3603">
                  <c:v>#N/A</c:v>
                </c:pt>
                <c:pt idx="3604">
                  <c:v>#N/A</c:v>
                </c:pt>
                <c:pt idx="3605">
                  <c:v>#N/A</c:v>
                </c:pt>
                <c:pt idx="3606">
                  <c:v>#N/A</c:v>
                </c:pt>
                <c:pt idx="3607">
                  <c:v>#N/A</c:v>
                </c:pt>
                <c:pt idx="3608">
                  <c:v>#N/A</c:v>
                </c:pt>
                <c:pt idx="3609">
                  <c:v>#N/A</c:v>
                </c:pt>
                <c:pt idx="3610">
                  <c:v>#N/A</c:v>
                </c:pt>
                <c:pt idx="3611">
                  <c:v>#N/A</c:v>
                </c:pt>
                <c:pt idx="3612">
                  <c:v>#N/A</c:v>
                </c:pt>
                <c:pt idx="3613">
                  <c:v>#N/A</c:v>
                </c:pt>
                <c:pt idx="3614">
                  <c:v>#N/A</c:v>
                </c:pt>
                <c:pt idx="3615">
                  <c:v>#N/A</c:v>
                </c:pt>
                <c:pt idx="3616">
                  <c:v>#N/A</c:v>
                </c:pt>
                <c:pt idx="3617">
                  <c:v>#N/A</c:v>
                </c:pt>
                <c:pt idx="3618">
                  <c:v>#N/A</c:v>
                </c:pt>
                <c:pt idx="3619">
                  <c:v>#N/A</c:v>
                </c:pt>
                <c:pt idx="3620">
                  <c:v>#N/A</c:v>
                </c:pt>
                <c:pt idx="3621">
                  <c:v>#N/A</c:v>
                </c:pt>
                <c:pt idx="3622">
                  <c:v>#N/A</c:v>
                </c:pt>
                <c:pt idx="3623">
                  <c:v>#N/A</c:v>
                </c:pt>
                <c:pt idx="3624">
                  <c:v>#N/A</c:v>
                </c:pt>
                <c:pt idx="3625">
                  <c:v>#N/A</c:v>
                </c:pt>
                <c:pt idx="3626">
                  <c:v>#N/A</c:v>
                </c:pt>
                <c:pt idx="3627">
                  <c:v>#N/A</c:v>
                </c:pt>
                <c:pt idx="3628">
                  <c:v>#N/A</c:v>
                </c:pt>
                <c:pt idx="3629">
                  <c:v>#N/A</c:v>
                </c:pt>
                <c:pt idx="3630">
                  <c:v>#N/A</c:v>
                </c:pt>
                <c:pt idx="3631">
                  <c:v>#N/A</c:v>
                </c:pt>
                <c:pt idx="3632">
                  <c:v>#N/A</c:v>
                </c:pt>
                <c:pt idx="3633">
                  <c:v>#N/A</c:v>
                </c:pt>
                <c:pt idx="3634">
                  <c:v>#N/A</c:v>
                </c:pt>
                <c:pt idx="3635">
                  <c:v>#N/A</c:v>
                </c:pt>
                <c:pt idx="3636">
                  <c:v>#N/A</c:v>
                </c:pt>
                <c:pt idx="3637">
                  <c:v>#N/A</c:v>
                </c:pt>
                <c:pt idx="3638">
                  <c:v>#N/A</c:v>
                </c:pt>
                <c:pt idx="3639">
                  <c:v>#N/A</c:v>
                </c:pt>
                <c:pt idx="3640">
                  <c:v>#N/A</c:v>
                </c:pt>
                <c:pt idx="3641">
                  <c:v>#N/A</c:v>
                </c:pt>
                <c:pt idx="3642">
                  <c:v>#N/A</c:v>
                </c:pt>
                <c:pt idx="3643">
                  <c:v>#N/A</c:v>
                </c:pt>
                <c:pt idx="3644">
                  <c:v>#N/A</c:v>
                </c:pt>
                <c:pt idx="3645">
                  <c:v>#N/A</c:v>
                </c:pt>
                <c:pt idx="3646">
                  <c:v>#N/A</c:v>
                </c:pt>
                <c:pt idx="3647">
                  <c:v>#N/A</c:v>
                </c:pt>
                <c:pt idx="3648">
                  <c:v>#N/A</c:v>
                </c:pt>
                <c:pt idx="3649">
                  <c:v>#N/A</c:v>
                </c:pt>
                <c:pt idx="3650">
                  <c:v>#N/A</c:v>
                </c:pt>
                <c:pt idx="3651">
                  <c:v>#N/A</c:v>
                </c:pt>
                <c:pt idx="3652">
                  <c:v>#N/A</c:v>
                </c:pt>
                <c:pt idx="3653">
                  <c:v>#N/A</c:v>
                </c:pt>
                <c:pt idx="3654">
                  <c:v>#N/A</c:v>
                </c:pt>
                <c:pt idx="3655">
                  <c:v>#N/A</c:v>
                </c:pt>
                <c:pt idx="3656">
                  <c:v>#N/A</c:v>
                </c:pt>
                <c:pt idx="3657">
                  <c:v>#N/A</c:v>
                </c:pt>
                <c:pt idx="3658">
                  <c:v>#N/A</c:v>
                </c:pt>
                <c:pt idx="3659">
                  <c:v>#N/A</c:v>
                </c:pt>
                <c:pt idx="3660">
                  <c:v>#N/A</c:v>
                </c:pt>
                <c:pt idx="3661">
                  <c:v>#N/A</c:v>
                </c:pt>
                <c:pt idx="3662">
                  <c:v>#N/A</c:v>
                </c:pt>
                <c:pt idx="3663">
                  <c:v>#N/A</c:v>
                </c:pt>
                <c:pt idx="3664">
                  <c:v>#N/A</c:v>
                </c:pt>
                <c:pt idx="3665">
                  <c:v>#N/A</c:v>
                </c:pt>
                <c:pt idx="3666">
                  <c:v>#N/A</c:v>
                </c:pt>
                <c:pt idx="3667">
                  <c:v>#N/A</c:v>
                </c:pt>
                <c:pt idx="3668">
                  <c:v>#N/A</c:v>
                </c:pt>
                <c:pt idx="3669">
                  <c:v>#N/A</c:v>
                </c:pt>
                <c:pt idx="3670">
                  <c:v>#N/A</c:v>
                </c:pt>
                <c:pt idx="3671">
                  <c:v>#N/A</c:v>
                </c:pt>
                <c:pt idx="3672">
                  <c:v>#N/A</c:v>
                </c:pt>
                <c:pt idx="3673">
                  <c:v>#N/A</c:v>
                </c:pt>
                <c:pt idx="3674">
                  <c:v>#N/A</c:v>
                </c:pt>
                <c:pt idx="3675">
                  <c:v>#N/A</c:v>
                </c:pt>
                <c:pt idx="3676">
                  <c:v>#N/A</c:v>
                </c:pt>
                <c:pt idx="3677">
                  <c:v>#N/A</c:v>
                </c:pt>
                <c:pt idx="3678">
                  <c:v>#N/A</c:v>
                </c:pt>
                <c:pt idx="3679">
                  <c:v>#N/A</c:v>
                </c:pt>
                <c:pt idx="3680">
                  <c:v>#N/A</c:v>
                </c:pt>
                <c:pt idx="3681">
                  <c:v>#N/A</c:v>
                </c:pt>
                <c:pt idx="3682">
                  <c:v>#N/A</c:v>
                </c:pt>
                <c:pt idx="3683">
                  <c:v>#N/A</c:v>
                </c:pt>
                <c:pt idx="3684">
                  <c:v>#N/A</c:v>
                </c:pt>
                <c:pt idx="3685">
                  <c:v>#N/A</c:v>
                </c:pt>
                <c:pt idx="3686">
                  <c:v>#N/A</c:v>
                </c:pt>
                <c:pt idx="3687">
                  <c:v>#N/A</c:v>
                </c:pt>
                <c:pt idx="3688">
                  <c:v>#N/A</c:v>
                </c:pt>
                <c:pt idx="3689">
                  <c:v>#N/A</c:v>
                </c:pt>
                <c:pt idx="3690">
                  <c:v>#N/A</c:v>
                </c:pt>
                <c:pt idx="3691">
                  <c:v>#N/A</c:v>
                </c:pt>
                <c:pt idx="3692">
                  <c:v>#N/A</c:v>
                </c:pt>
                <c:pt idx="3693">
                  <c:v>#N/A</c:v>
                </c:pt>
                <c:pt idx="3694">
                  <c:v>#N/A</c:v>
                </c:pt>
                <c:pt idx="3695">
                  <c:v>#N/A</c:v>
                </c:pt>
                <c:pt idx="3696">
                  <c:v>#N/A</c:v>
                </c:pt>
                <c:pt idx="3697">
                  <c:v>#N/A</c:v>
                </c:pt>
                <c:pt idx="3698">
                  <c:v>#N/A</c:v>
                </c:pt>
                <c:pt idx="3699">
                  <c:v>#N/A</c:v>
                </c:pt>
                <c:pt idx="3700">
                  <c:v>#N/A</c:v>
                </c:pt>
                <c:pt idx="3701">
                  <c:v>#N/A</c:v>
                </c:pt>
                <c:pt idx="3702">
                  <c:v>#N/A</c:v>
                </c:pt>
                <c:pt idx="3703">
                  <c:v>#N/A</c:v>
                </c:pt>
                <c:pt idx="3704">
                  <c:v>#N/A</c:v>
                </c:pt>
                <c:pt idx="3705">
                  <c:v>#N/A</c:v>
                </c:pt>
                <c:pt idx="3706">
                  <c:v>#N/A</c:v>
                </c:pt>
                <c:pt idx="3707">
                  <c:v>#N/A</c:v>
                </c:pt>
                <c:pt idx="3708">
                  <c:v>#N/A</c:v>
                </c:pt>
                <c:pt idx="3709">
                  <c:v>#N/A</c:v>
                </c:pt>
                <c:pt idx="3710">
                  <c:v>#N/A</c:v>
                </c:pt>
                <c:pt idx="3711">
                  <c:v>#N/A</c:v>
                </c:pt>
                <c:pt idx="3712">
                  <c:v>#N/A</c:v>
                </c:pt>
                <c:pt idx="3713">
                  <c:v>#N/A</c:v>
                </c:pt>
                <c:pt idx="3714">
                  <c:v>#N/A</c:v>
                </c:pt>
                <c:pt idx="3715">
                  <c:v>#N/A</c:v>
                </c:pt>
                <c:pt idx="3716">
                  <c:v>#N/A</c:v>
                </c:pt>
                <c:pt idx="3717">
                  <c:v>#N/A</c:v>
                </c:pt>
                <c:pt idx="3718">
                  <c:v>#N/A</c:v>
                </c:pt>
                <c:pt idx="3719">
                  <c:v>#N/A</c:v>
                </c:pt>
                <c:pt idx="3720">
                  <c:v>#N/A</c:v>
                </c:pt>
                <c:pt idx="3721">
                  <c:v>#N/A</c:v>
                </c:pt>
                <c:pt idx="3722">
                  <c:v>#N/A</c:v>
                </c:pt>
                <c:pt idx="3723">
                  <c:v>#N/A</c:v>
                </c:pt>
                <c:pt idx="3724">
                  <c:v>#N/A</c:v>
                </c:pt>
                <c:pt idx="3725">
                  <c:v>#N/A</c:v>
                </c:pt>
                <c:pt idx="3726">
                  <c:v>#N/A</c:v>
                </c:pt>
                <c:pt idx="3727">
                  <c:v>#N/A</c:v>
                </c:pt>
                <c:pt idx="3728">
                  <c:v>#N/A</c:v>
                </c:pt>
                <c:pt idx="3729">
                  <c:v>#N/A</c:v>
                </c:pt>
                <c:pt idx="3730">
                  <c:v>#N/A</c:v>
                </c:pt>
                <c:pt idx="3731">
                  <c:v>#N/A</c:v>
                </c:pt>
                <c:pt idx="3732">
                  <c:v>#N/A</c:v>
                </c:pt>
                <c:pt idx="3733">
                  <c:v>#N/A</c:v>
                </c:pt>
                <c:pt idx="3734">
                  <c:v>#N/A</c:v>
                </c:pt>
                <c:pt idx="3735">
                  <c:v>#N/A</c:v>
                </c:pt>
                <c:pt idx="3736">
                  <c:v>#N/A</c:v>
                </c:pt>
                <c:pt idx="3737">
                  <c:v>#N/A</c:v>
                </c:pt>
                <c:pt idx="3738">
                  <c:v>#N/A</c:v>
                </c:pt>
                <c:pt idx="3739">
                  <c:v>#N/A</c:v>
                </c:pt>
                <c:pt idx="3740">
                  <c:v>#N/A</c:v>
                </c:pt>
                <c:pt idx="3741">
                  <c:v>#N/A</c:v>
                </c:pt>
                <c:pt idx="3742">
                  <c:v>#N/A</c:v>
                </c:pt>
                <c:pt idx="3743">
                  <c:v>#N/A</c:v>
                </c:pt>
                <c:pt idx="3744">
                  <c:v>#N/A</c:v>
                </c:pt>
                <c:pt idx="3745">
                  <c:v>#N/A</c:v>
                </c:pt>
                <c:pt idx="3746">
                  <c:v>#N/A</c:v>
                </c:pt>
                <c:pt idx="3747">
                  <c:v>#N/A</c:v>
                </c:pt>
                <c:pt idx="3748">
                  <c:v>#N/A</c:v>
                </c:pt>
                <c:pt idx="3749">
                  <c:v>#N/A</c:v>
                </c:pt>
                <c:pt idx="3750">
                  <c:v>#N/A</c:v>
                </c:pt>
                <c:pt idx="3751">
                  <c:v>#N/A</c:v>
                </c:pt>
                <c:pt idx="3752">
                  <c:v>#N/A</c:v>
                </c:pt>
                <c:pt idx="3753">
                  <c:v>#N/A</c:v>
                </c:pt>
                <c:pt idx="3754">
                  <c:v>#N/A</c:v>
                </c:pt>
                <c:pt idx="3755">
                  <c:v>#N/A</c:v>
                </c:pt>
                <c:pt idx="3756">
                  <c:v>#N/A</c:v>
                </c:pt>
                <c:pt idx="3757">
                  <c:v>#N/A</c:v>
                </c:pt>
                <c:pt idx="3758">
                  <c:v>#N/A</c:v>
                </c:pt>
                <c:pt idx="3759">
                  <c:v>#N/A</c:v>
                </c:pt>
                <c:pt idx="3760">
                  <c:v>#N/A</c:v>
                </c:pt>
                <c:pt idx="3761">
                  <c:v>#N/A</c:v>
                </c:pt>
                <c:pt idx="3762">
                  <c:v>#N/A</c:v>
                </c:pt>
                <c:pt idx="3763">
                  <c:v>#N/A</c:v>
                </c:pt>
                <c:pt idx="3764">
                  <c:v>#N/A</c:v>
                </c:pt>
                <c:pt idx="3765">
                  <c:v>#N/A</c:v>
                </c:pt>
                <c:pt idx="3766">
                  <c:v>#N/A</c:v>
                </c:pt>
                <c:pt idx="3767">
                  <c:v>#N/A</c:v>
                </c:pt>
                <c:pt idx="3768">
                  <c:v>#N/A</c:v>
                </c:pt>
                <c:pt idx="3769">
                  <c:v>#N/A</c:v>
                </c:pt>
                <c:pt idx="3770">
                  <c:v>#N/A</c:v>
                </c:pt>
                <c:pt idx="3771">
                  <c:v>#N/A</c:v>
                </c:pt>
                <c:pt idx="3772">
                  <c:v>#N/A</c:v>
                </c:pt>
                <c:pt idx="3773">
                  <c:v>#N/A</c:v>
                </c:pt>
                <c:pt idx="3774">
                  <c:v>#N/A</c:v>
                </c:pt>
                <c:pt idx="3775">
                  <c:v>#N/A</c:v>
                </c:pt>
                <c:pt idx="3776">
                  <c:v>#N/A</c:v>
                </c:pt>
                <c:pt idx="3777">
                  <c:v>#N/A</c:v>
                </c:pt>
                <c:pt idx="3778">
                  <c:v>#N/A</c:v>
                </c:pt>
                <c:pt idx="3779">
                  <c:v>#N/A</c:v>
                </c:pt>
                <c:pt idx="3780">
                  <c:v>#N/A</c:v>
                </c:pt>
                <c:pt idx="3781">
                  <c:v>#N/A</c:v>
                </c:pt>
                <c:pt idx="3782">
                  <c:v>#N/A</c:v>
                </c:pt>
                <c:pt idx="3783">
                  <c:v>#N/A</c:v>
                </c:pt>
                <c:pt idx="3784">
                  <c:v>#N/A</c:v>
                </c:pt>
                <c:pt idx="3785">
                  <c:v>#N/A</c:v>
                </c:pt>
                <c:pt idx="3786">
                  <c:v>#N/A</c:v>
                </c:pt>
                <c:pt idx="3787">
                  <c:v>#N/A</c:v>
                </c:pt>
                <c:pt idx="3788">
                  <c:v>#N/A</c:v>
                </c:pt>
                <c:pt idx="3789">
                  <c:v>#N/A</c:v>
                </c:pt>
                <c:pt idx="3790">
                  <c:v>#N/A</c:v>
                </c:pt>
                <c:pt idx="3791">
                  <c:v>#N/A</c:v>
                </c:pt>
                <c:pt idx="3792">
                  <c:v>#N/A</c:v>
                </c:pt>
                <c:pt idx="3793">
                  <c:v>#N/A</c:v>
                </c:pt>
                <c:pt idx="3794">
                  <c:v>#N/A</c:v>
                </c:pt>
                <c:pt idx="3795">
                  <c:v>#N/A</c:v>
                </c:pt>
                <c:pt idx="3796">
                  <c:v>#N/A</c:v>
                </c:pt>
                <c:pt idx="3797">
                  <c:v>#N/A</c:v>
                </c:pt>
                <c:pt idx="3798">
                  <c:v>#N/A</c:v>
                </c:pt>
                <c:pt idx="3799">
                  <c:v>#N/A</c:v>
                </c:pt>
                <c:pt idx="3800">
                  <c:v>#N/A</c:v>
                </c:pt>
                <c:pt idx="3801">
                  <c:v>#N/A</c:v>
                </c:pt>
                <c:pt idx="3802">
                  <c:v>#N/A</c:v>
                </c:pt>
                <c:pt idx="3803">
                  <c:v>#N/A</c:v>
                </c:pt>
                <c:pt idx="3804">
                  <c:v>#N/A</c:v>
                </c:pt>
                <c:pt idx="3805">
                  <c:v>#N/A</c:v>
                </c:pt>
                <c:pt idx="3806">
                  <c:v>#N/A</c:v>
                </c:pt>
                <c:pt idx="3807">
                  <c:v>#N/A</c:v>
                </c:pt>
                <c:pt idx="3808">
                  <c:v>#N/A</c:v>
                </c:pt>
                <c:pt idx="3809">
                  <c:v>#N/A</c:v>
                </c:pt>
                <c:pt idx="3810">
                  <c:v>#N/A</c:v>
                </c:pt>
                <c:pt idx="3811">
                  <c:v>#N/A</c:v>
                </c:pt>
                <c:pt idx="3812">
                  <c:v>#N/A</c:v>
                </c:pt>
                <c:pt idx="3813">
                  <c:v>#N/A</c:v>
                </c:pt>
                <c:pt idx="3814">
                  <c:v>#N/A</c:v>
                </c:pt>
                <c:pt idx="3815">
                  <c:v>#N/A</c:v>
                </c:pt>
                <c:pt idx="3816">
                  <c:v>#N/A</c:v>
                </c:pt>
                <c:pt idx="3817">
                  <c:v>#N/A</c:v>
                </c:pt>
                <c:pt idx="3818">
                  <c:v>#N/A</c:v>
                </c:pt>
                <c:pt idx="3819">
                  <c:v>#N/A</c:v>
                </c:pt>
                <c:pt idx="3820">
                  <c:v>#N/A</c:v>
                </c:pt>
                <c:pt idx="3821">
                  <c:v>#N/A</c:v>
                </c:pt>
                <c:pt idx="3822">
                  <c:v>#N/A</c:v>
                </c:pt>
                <c:pt idx="3823">
                  <c:v>#N/A</c:v>
                </c:pt>
                <c:pt idx="3824">
                  <c:v>#N/A</c:v>
                </c:pt>
                <c:pt idx="3825">
                  <c:v>#N/A</c:v>
                </c:pt>
                <c:pt idx="3826">
                  <c:v>#N/A</c:v>
                </c:pt>
                <c:pt idx="3827">
                  <c:v>#N/A</c:v>
                </c:pt>
                <c:pt idx="3828">
                  <c:v>#N/A</c:v>
                </c:pt>
                <c:pt idx="3829">
                  <c:v>#N/A</c:v>
                </c:pt>
                <c:pt idx="3830">
                  <c:v>#N/A</c:v>
                </c:pt>
                <c:pt idx="3831">
                  <c:v>#N/A</c:v>
                </c:pt>
                <c:pt idx="3832">
                  <c:v>#N/A</c:v>
                </c:pt>
                <c:pt idx="3833">
                  <c:v>#N/A</c:v>
                </c:pt>
                <c:pt idx="3834">
                  <c:v>#N/A</c:v>
                </c:pt>
                <c:pt idx="3835">
                  <c:v>#N/A</c:v>
                </c:pt>
                <c:pt idx="3836">
                  <c:v>#N/A</c:v>
                </c:pt>
                <c:pt idx="3837">
                  <c:v>#N/A</c:v>
                </c:pt>
                <c:pt idx="3838">
                  <c:v>#N/A</c:v>
                </c:pt>
                <c:pt idx="3839">
                  <c:v>#N/A</c:v>
                </c:pt>
                <c:pt idx="3840">
                  <c:v>#N/A</c:v>
                </c:pt>
                <c:pt idx="3841">
                  <c:v>#N/A</c:v>
                </c:pt>
                <c:pt idx="3842">
                  <c:v>#N/A</c:v>
                </c:pt>
                <c:pt idx="3843">
                  <c:v>#N/A</c:v>
                </c:pt>
                <c:pt idx="3844">
                  <c:v>#N/A</c:v>
                </c:pt>
                <c:pt idx="3845">
                  <c:v>#N/A</c:v>
                </c:pt>
                <c:pt idx="3846">
                  <c:v>#N/A</c:v>
                </c:pt>
                <c:pt idx="3847">
                  <c:v>#N/A</c:v>
                </c:pt>
                <c:pt idx="3848">
                  <c:v>#N/A</c:v>
                </c:pt>
                <c:pt idx="3849">
                  <c:v>#N/A</c:v>
                </c:pt>
                <c:pt idx="3850">
                  <c:v>#N/A</c:v>
                </c:pt>
                <c:pt idx="3851">
                  <c:v>#N/A</c:v>
                </c:pt>
                <c:pt idx="3852">
                  <c:v>#N/A</c:v>
                </c:pt>
                <c:pt idx="3853">
                  <c:v>#N/A</c:v>
                </c:pt>
                <c:pt idx="3854">
                  <c:v>#N/A</c:v>
                </c:pt>
                <c:pt idx="3855">
                  <c:v>#N/A</c:v>
                </c:pt>
                <c:pt idx="3856">
                  <c:v>#N/A</c:v>
                </c:pt>
                <c:pt idx="3857">
                  <c:v>#N/A</c:v>
                </c:pt>
                <c:pt idx="3858">
                  <c:v>#N/A</c:v>
                </c:pt>
                <c:pt idx="3859">
                  <c:v>#N/A</c:v>
                </c:pt>
                <c:pt idx="3860">
                  <c:v>#N/A</c:v>
                </c:pt>
                <c:pt idx="3861">
                  <c:v>#N/A</c:v>
                </c:pt>
                <c:pt idx="3862">
                  <c:v>#N/A</c:v>
                </c:pt>
                <c:pt idx="3863">
                  <c:v>#N/A</c:v>
                </c:pt>
                <c:pt idx="3864">
                  <c:v>#N/A</c:v>
                </c:pt>
                <c:pt idx="3865">
                  <c:v>#N/A</c:v>
                </c:pt>
                <c:pt idx="3866">
                  <c:v>#N/A</c:v>
                </c:pt>
                <c:pt idx="3867">
                  <c:v>#N/A</c:v>
                </c:pt>
                <c:pt idx="3868">
                  <c:v>#N/A</c:v>
                </c:pt>
                <c:pt idx="3869">
                  <c:v>#N/A</c:v>
                </c:pt>
                <c:pt idx="3870">
                  <c:v>#N/A</c:v>
                </c:pt>
                <c:pt idx="3871">
                  <c:v>#N/A</c:v>
                </c:pt>
                <c:pt idx="3872">
                  <c:v>#N/A</c:v>
                </c:pt>
                <c:pt idx="3873">
                  <c:v>#N/A</c:v>
                </c:pt>
                <c:pt idx="3874">
                  <c:v>#N/A</c:v>
                </c:pt>
                <c:pt idx="3875">
                  <c:v>#N/A</c:v>
                </c:pt>
                <c:pt idx="3876">
                  <c:v>#N/A</c:v>
                </c:pt>
                <c:pt idx="3877">
                  <c:v>#N/A</c:v>
                </c:pt>
                <c:pt idx="3878">
                  <c:v>#N/A</c:v>
                </c:pt>
                <c:pt idx="3879">
                  <c:v>#N/A</c:v>
                </c:pt>
                <c:pt idx="3880">
                  <c:v>#N/A</c:v>
                </c:pt>
                <c:pt idx="3881">
                  <c:v>#N/A</c:v>
                </c:pt>
                <c:pt idx="3882">
                  <c:v>#N/A</c:v>
                </c:pt>
                <c:pt idx="3883">
                  <c:v>#N/A</c:v>
                </c:pt>
                <c:pt idx="3884">
                  <c:v>#N/A</c:v>
                </c:pt>
                <c:pt idx="3885">
                  <c:v>#N/A</c:v>
                </c:pt>
                <c:pt idx="3886">
                  <c:v>#N/A</c:v>
                </c:pt>
                <c:pt idx="3887">
                  <c:v>#N/A</c:v>
                </c:pt>
                <c:pt idx="3888">
                  <c:v>#N/A</c:v>
                </c:pt>
                <c:pt idx="3889">
                  <c:v>#N/A</c:v>
                </c:pt>
                <c:pt idx="3890">
                  <c:v>#N/A</c:v>
                </c:pt>
                <c:pt idx="3891">
                  <c:v>#N/A</c:v>
                </c:pt>
                <c:pt idx="3892">
                  <c:v>#N/A</c:v>
                </c:pt>
                <c:pt idx="3893">
                  <c:v>#N/A</c:v>
                </c:pt>
                <c:pt idx="3894">
                  <c:v>#N/A</c:v>
                </c:pt>
                <c:pt idx="3895">
                  <c:v>#N/A</c:v>
                </c:pt>
                <c:pt idx="3896">
                  <c:v>#N/A</c:v>
                </c:pt>
                <c:pt idx="3897">
                  <c:v>#N/A</c:v>
                </c:pt>
                <c:pt idx="3898">
                  <c:v>#N/A</c:v>
                </c:pt>
                <c:pt idx="3899">
                  <c:v>#N/A</c:v>
                </c:pt>
                <c:pt idx="3900">
                  <c:v>#N/A</c:v>
                </c:pt>
                <c:pt idx="3901">
                  <c:v>#N/A</c:v>
                </c:pt>
                <c:pt idx="3902">
                  <c:v>#N/A</c:v>
                </c:pt>
                <c:pt idx="3903">
                  <c:v>#N/A</c:v>
                </c:pt>
                <c:pt idx="3904">
                  <c:v>#N/A</c:v>
                </c:pt>
                <c:pt idx="3905">
                  <c:v>#N/A</c:v>
                </c:pt>
                <c:pt idx="3906">
                  <c:v>#N/A</c:v>
                </c:pt>
                <c:pt idx="3907">
                  <c:v>#N/A</c:v>
                </c:pt>
                <c:pt idx="3908">
                  <c:v>#N/A</c:v>
                </c:pt>
                <c:pt idx="3909">
                  <c:v>#N/A</c:v>
                </c:pt>
                <c:pt idx="3910">
                  <c:v>#N/A</c:v>
                </c:pt>
                <c:pt idx="3911">
                  <c:v>#N/A</c:v>
                </c:pt>
                <c:pt idx="3912">
                  <c:v>#N/A</c:v>
                </c:pt>
                <c:pt idx="3913">
                  <c:v>#N/A</c:v>
                </c:pt>
                <c:pt idx="3914">
                  <c:v>#N/A</c:v>
                </c:pt>
                <c:pt idx="3915">
                  <c:v>#N/A</c:v>
                </c:pt>
                <c:pt idx="3916">
                  <c:v>#N/A</c:v>
                </c:pt>
                <c:pt idx="3917">
                  <c:v>#N/A</c:v>
                </c:pt>
                <c:pt idx="3918">
                  <c:v>#N/A</c:v>
                </c:pt>
                <c:pt idx="3919">
                  <c:v>#N/A</c:v>
                </c:pt>
                <c:pt idx="3920">
                  <c:v>#N/A</c:v>
                </c:pt>
                <c:pt idx="3921">
                  <c:v>#N/A</c:v>
                </c:pt>
                <c:pt idx="3922">
                  <c:v>#N/A</c:v>
                </c:pt>
                <c:pt idx="3923">
                  <c:v>#N/A</c:v>
                </c:pt>
                <c:pt idx="3924">
                  <c:v>#N/A</c:v>
                </c:pt>
                <c:pt idx="3925">
                  <c:v>#N/A</c:v>
                </c:pt>
                <c:pt idx="3926">
                  <c:v>#N/A</c:v>
                </c:pt>
                <c:pt idx="3927">
                  <c:v>#N/A</c:v>
                </c:pt>
                <c:pt idx="3928">
                  <c:v>#N/A</c:v>
                </c:pt>
                <c:pt idx="3929">
                  <c:v>#N/A</c:v>
                </c:pt>
                <c:pt idx="3930">
                  <c:v>#N/A</c:v>
                </c:pt>
                <c:pt idx="3931">
                  <c:v>#N/A</c:v>
                </c:pt>
                <c:pt idx="3932">
                  <c:v>#N/A</c:v>
                </c:pt>
                <c:pt idx="3933">
                  <c:v>#N/A</c:v>
                </c:pt>
                <c:pt idx="3934">
                  <c:v>#N/A</c:v>
                </c:pt>
                <c:pt idx="3935">
                  <c:v>#N/A</c:v>
                </c:pt>
                <c:pt idx="3936">
                  <c:v>#N/A</c:v>
                </c:pt>
                <c:pt idx="3937">
                  <c:v>#N/A</c:v>
                </c:pt>
                <c:pt idx="3938">
                  <c:v>#N/A</c:v>
                </c:pt>
                <c:pt idx="3939">
                  <c:v>#N/A</c:v>
                </c:pt>
                <c:pt idx="3940">
                  <c:v>#N/A</c:v>
                </c:pt>
                <c:pt idx="3941">
                  <c:v>#N/A</c:v>
                </c:pt>
                <c:pt idx="3942">
                  <c:v>#N/A</c:v>
                </c:pt>
                <c:pt idx="3943">
                  <c:v>#N/A</c:v>
                </c:pt>
                <c:pt idx="3944">
                  <c:v>#N/A</c:v>
                </c:pt>
                <c:pt idx="3945">
                  <c:v>#N/A</c:v>
                </c:pt>
                <c:pt idx="3946">
                  <c:v>#N/A</c:v>
                </c:pt>
                <c:pt idx="3947">
                  <c:v>#N/A</c:v>
                </c:pt>
                <c:pt idx="3948">
                  <c:v>#N/A</c:v>
                </c:pt>
                <c:pt idx="3949">
                  <c:v>#N/A</c:v>
                </c:pt>
                <c:pt idx="3950">
                  <c:v>#N/A</c:v>
                </c:pt>
                <c:pt idx="3951">
                  <c:v>#N/A</c:v>
                </c:pt>
                <c:pt idx="3952">
                  <c:v>#N/A</c:v>
                </c:pt>
                <c:pt idx="3953">
                  <c:v>#N/A</c:v>
                </c:pt>
                <c:pt idx="3954">
                  <c:v>#N/A</c:v>
                </c:pt>
                <c:pt idx="3955">
                  <c:v>#N/A</c:v>
                </c:pt>
                <c:pt idx="3956">
                  <c:v>#N/A</c:v>
                </c:pt>
                <c:pt idx="3957">
                  <c:v>#N/A</c:v>
                </c:pt>
                <c:pt idx="3958">
                  <c:v>#N/A</c:v>
                </c:pt>
                <c:pt idx="3959">
                  <c:v>#N/A</c:v>
                </c:pt>
                <c:pt idx="3960">
                  <c:v>#N/A</c:v>
                </c:pt>
                <c:pt idx="3961">
                  <c:v>#N/A</c:v>
                </c:pt>
                <c:pt idx="3962">
                  <c:v>#N/A</c:v>
                </c:pt>
                <c:pt idx="3963">
                  <c:v>#N/A</c:v>
                </c:pt>
                <c:pt idx="3964">
                  <c:v>#N/A</c:v>
                </c:pt>
                <c:pt idx="3965">
                  <c:v>#N/A</c:v>
                </c:pt>
                <c:pt idx="3966">
                  <c:v>#N/A</c:v>
                </c:pt>
                <c:pt idx="3967">
                  <c:v>#N/A</c:v>
                </c:pt>
                <c:pt idx="3968">
                  <c:v>#N/A</c:v>
                </c:pt>
                <c:pt idx="3969">
                  <c:v>#N/A</c:v>
                </c:pt>
                <c:pt idx="3970">
                  <c:v>#N/A</c:v>
                </c:pt>
                <c:pt idx="3971">
                  <c:v>#N/A</c:v>
                </c:pt>
                <c:pt idx="3972">
                  <c:v>#N/A</c:v>
                </c:pt>
                <c:pt idx="3973">
                  <c:v>#N/A</c:v>
                </c:pt>
                <c:pt idx="3974">
                  <c:v>#N/A</c:v>
                </c:pt>
                <c:pt idx="3975">
                  <c:v>#N/A</c:v>
                </c:pt>
                <c:pt idx="3976">
                  <c:v>#N/A</c:v>
                </c:pt>
                <c:pt idx="3977">
                  <c:v>#N/A</c:v>
                </c:pt>
                <c:pt idx="3978">
                  <c:v>#N/A</c:v>
                </c:pt>
                <c:pt idx="3979">
                  <c:v>#N/A</c:v>
                </c:pt>
                <c:pt idx="3980">
                  <c:v>#N/A</c:v>
                </c:pt>
                <c:pt idx="3981">
                  <c:v>#N/A</c:v>
                </c:pt>
                <c:pt idx="3982">
                  <c:v>#N/A</c:v>
                </c:pt>
                <c:pt idx="3983">
                  <c:v>#N/A</c:v>
                </c:pt>
                <c:pt idx="3984">
                  <c:v>#N/A</c:v>
                </c:pt>
                <c:pt idx="3985">
                  <c:v>#N/A</c:v>
                </c:pt>
                <c:pt idx="3986">
                  <c:v>#N/A</c:v>
                </c:pt>
                <c:pt idx="3987">
                  <c:v>#N/A</c:v>
                </c:pt>
                <c:pt idx="3988">
                  <c:v>#N/A</c:v>
                </c:pt>
                <c:pt idx="3989">
                  <c:v>#N/A</c:v>
                </c:pt>
                <c:pt idx="3990">
                  <c:v>#N/A</c:v>
                </c:pt>
                <c:pt idx="3991">
                  <c:v>#N/A</c:v>
                </c:pt>
                <c:pt idx="3992">
                  <c:v>#N/A</c:v>
                </c:pt>
                <c:pt idx="3993">
                  <c:v>#N/A</c:v>
                </c:pt>
                <c:pt idx="3994">
                  <c:v>#N/A</c:v>
                </c:pt>
                <c:pt idx="3995">
                  <c:v>#N/A</c:v>
                </c:pt>
                <c:pt idx="3996">
                  <c:v>#N/A</c:v>
                </c:pt>
                <c:pt idx="3997">
                  <c:v>#N/A</c:v>
                </c:pt>
                <c:pt idx="3998">
                  <c:v>#N/A</c:v>
                </c:pt>
                <c:pt idx="3999">
                  <c:v>#N/A</c:v>
                </c:pt>
                <c:pt idx="4000">
                  <c:v>#N/A</c:v>
                </c:pt>
                <c:pt idx="4001">
                  <c:v>#N/A</c:v>
                </c:pt>
                <c:pt idx="4002">
                  <c:v>#N/A</c:v>
                </c:pt>
                <c:pt idx="4003">
                  <c:v>#N/A</c:v>
                </c:pt>
                <c:pt idx="4004">
                  <c:v>#N/A</c:v>
                </c:pt>
                <c:pt idx="4005">
                  <c:v>#N/A</c:v>
                </c:pt>
                <c:pt idx="4006">
                  <c:v>#N/A</c:v>
                </c:pt>
                <c:pt idx="4007">
                  <c:v>#N/A</c:v>
                </c:pt>
                <c:pt idx="4008">
                  <c:v>#N/A</c:v>
                </c:pt>
                <c:pt idx="4009">
                  <c:v>#N/A</c:v>
                </c:pt>
                <c:pt idx="4010">
                  <c:v>#N/A</c:v>
                </c:pt>
                <c:pt idx="4011">
                  <c:v>#N/A</c:v>
                </c:pt>
                <c:pt idx="4012">
                  <c:v>#N/A</c:v>
                </c:pt>
                <c:pt idx="4013">
                  <c:v>#N/A</c:v>
                </c:pt>
                <c:pt idx="4014">
                  <c:v>#N/A</c:v>
                </c:pt>
                <c:pt idx="4015">
                  <c:v>#N/A</c:v>
                </c:pt>
                <c:pt idx="4016">
                  <c:v>#N/A</c:v>
                </c:pt>
                <c:pt idx="4017">
                  <c:v>#N/A</c:v>
                </c:pt>
                <c:pt idx="4018">
                  <c:v>#N/A</c:v>
                </c:pt>
                <c:pt idx="4019">
                  <c:v>#N/A</c:v>
                </c:pt>
                <c:pt idx="4020">
                  <c:v>#N/A</c:v>
                </c:pt>
                <c:pt idx="4021">
                  <c:v>#N/A</c:v>
                </c:pt>
                <c:pt idx="4022">
                  <c:v>#N/A</c:v>
                </c:pt>
                <c:pt idx="4023">
                  <c:v>#N/A</c:v>
                </c:pt>
                <c:pt idx="4024">
                  <c:v>#N/A</c:v>
                </c:pt>
                <c:pt idx="4025">
                  <c:v>#N/A</c:v>
                </c:pt>
                <c:pt idx="4026">
                  <c:v>#N/A</c:v>
                </c:pt>
                <c:pt idx="4027">
                  <c:v>#N/A</c:v>
                </c:pt>
                <c:pt idx="4028">
                  <c:v>#N/A</c:v>
                </c:pt>
                <c:pt idx="4029">
                  <c:v>#N/A</c:v>
                </c:pt>
                <c:pt idx="4030">
                  <c:v>#N/A</c:v>
                </c:pt>
                <c:pt idx="4031">
                  <c:v>#N/A</c:v>
                </c:pt>
                <c:pt idx="4032">
                  <c:v>#N/A</c:v>
                </c:pt>
                <c:pt idx="4033">
                  <c:v>#N/A</c:v>
                </c:pt>
                <c:pt idx="4034">
                  <c:v>#N/A</c:v>
                </c:pt>
                <c:pt idx="4035">
                  <c:v>#N/A</c:v>
                </c:pt>
                <c:pt idx="4036">
                  <c:v>#N/A</c:v>
                </c:pt>
                <c:pt idx="4037">
                  <c:v>#N/A</c:v>
                </c:pt>
                <c:pt idx="4038">
                  <c:v>#N/A</c:v>
                </c:pt>
                <c:pt idx="4039">
                  <c:v>#N/A</c:v>
                </c:pt>
                <c:pt idx="4040">
                  <c:v>#N/A</c:v>
                </c:pt>
                <c:pt idx="4041">
                  <c:v>#N/A</c:v>
                </c:pt>
                <c:pt idx="4042">
                  <c:v>#N/A</c:v>
                </c:pt>
                <c:pt idx="4043">
                  <c:v>#N/A</c:v>
                </c:pt>
                <c:pt idx="4044">
                  <c:v>#N/A</c:v>
                </c:pt>
                <c:pt idx="4045">
                  <c:v>#N/A</c:v>
                </c:pt>
                <c:pt idx="4046">
                  <c:v>#N/A</c:v>
                </c:pt>
                <c:pt idx="4047">
                  <c:v>#N/A</c:v>
                </c:pt>
                <c:pt idx="4048">
                  <c:v>#N/A</c:v>
                </c:pt>
                <c:pt idx="4049">
                  <c:v>#N/A</c:v>
                </c:pt>
                <c:pt idx="4050">
                  <c:v>#N/A</c:v>
                </c:pt>
                <c:pt idx="4051">
                  <c:v>#N/A</c:v>
                </c:pt>
                <c:pt idx="4052">
                  <c:v>#N/A</c:v>
                </c:pt>
                <c:pt idx="4053">
                  <c:v>#N/A</c:v>
                </c:pt>
                <c:pt idx="4054">
                  <c:v>#N/A</c:v>
                </c:pt>
                <c:pt idx="4055">
                  <c:v>#N/A</c:v>
                </c:pt>
                <c:pt idx="4056">
                  <c:v>#N/A</c:v>
                </c:pt>
                <c:pt idx="4057">
                  <c:v>#N/A</c:v>
                </c:pt>
                <c:pt idx="4058">
                  <c:v>#N/A</c:v>
                </c:pt>
                <c:pt idx="4059">
                  <c:v>#N/A</c:v>
                </c:pt>
                <c:pt idx="4060">
                  <c:v>#N/A</c:v>
                </c:pt>
                <c:pt idx="4061">
                  <c:v>#N/A</c:v>
                </c:pt>
                <c:pt idx="4062">
                  <c:v>#N/A</c:v>
                </c:pt>
                <c:pt idx="4063">
                  <c:v>#N/A</c:v>
                </c:pt>
                <c:pt idx="4064">
                  <c:v>#N/A</c:v>
                </c:pt>
                <c:pt idx="4065">
                  <c:v>#N/A</c:v>
                </c:pt>
                <c:pt idx="4066">
                  <c:v>#N/A</c:v>
                </c:pt>
                <c:pt idx="4067">
                  <c:v>#N/A</c:v>
                </c:pt>
                <c:pt idx="4068">
                  <c:v>#N/A</c:v>
                </c:pt>
                <c:pt idx="4069">
                  <c:v>#N/A</c:v>
                </c:pt>
                <c:pt idx="4070">
                  <c:v>#N/A</c:v>
                </c:pt>
                <c:pt idx="4071">
                  <c:v>#N/A</c:v>
                </c:pt>
                <c:pt idx="4072">
                  <c:v>#N/A</c:v>
                </c:pt>
                <c:pt idx="4073">
                  <c:v>#N/A</c:v>
                </c:pt>
                <c:pt idx="4074">
                  <c:v>#N/A</c:v>
                </c:pt>
                <c:pt idx="4075">
                  <c:v>#N/A</c:v>
                </c:pt>
                <c:pt idx="4076">
                  <c:v>#N/A</c:v>
                </c:pt>
                <c:pt idx="4077">
                  <c:v>#N/A</c:v>
                </c:pt>
                <c:pt idx="4078">
                  <c:v>#N/A</c:v>
                </c:pt>
                <c:pt idx="4079">
                  <c:v>#N/A</c:v>
                </c:pt>
                <c:pt idx="4080">
                  <c:v>#N/A</c:v>
                </c:pt>
                <c:pt idx="4081">
                  <c:v>#N/A</c:v>
                </c:pt>
                <c:pt idx="4082">
                  <c:v>#N/A</c:v>
                </c:pt>
                <c:pt idx="4083">
                  <c:v>#N/A</c:v>
                </c:pt>
                <c:pt idx="4084">
                  <c:v>#N/A</c:v>
                </c:pt>
                <c:pt idx="4085">
                  <c:v>#N/A</c:v>
                </c:pt>
                <c:pt idx="4086">
                  <c:v>#N/A</c:v>
                </c:pt>
                <c:pt idx="4087">
                  <c:v>#N/A</c:v>
                </c:pt>
                <c:pt idx="4088">
                  <c:v>#N/A</c:v>
                </c:pt>
                <c:pt idx="4089">
                  <c:v>#N/A</c:v>
                </c:pt>
                <c:pt idx="4090">
                  <c:v>#N/A</c:v>
                </c:pt>
                <c:pt idx="4091">
                  <c:v>#N/A</c:v>
                </c:pt>
                <c:pt idx="4092">
                  <c:v>#N/A</c:v>
                </c:pt>
                <c:pt idx="4093">
                  <c:v>#N/A</c:v>
                </c:pt>
                <c:pt idx="4094">
                  <c:v>#N/A</c:v>
                </c:pt>
                <c:pt idx="4095">
                  <c:v>#N/A</c:v>
                </c:pt>
                <c:pt idx="4096">
                  <c:v>#N/A</c:v>
                </c:pt>
                <c:pt idx="4097">
                  <c:v>#N/A</c:v>
                </c:pt>
                <c:pt idx="4098">
                  <c:v>#N/A</c:v>
                </c:pt>
                <c:pt idx="4099">
                  <c:v>#N/A</c:v>
                </c:pt>
                <c:pt idx="4100">
                  <c:v>#N/A</c:v>
                </c:pt>
                <c:pt idx="4101">
                  <c:v>#N/A</c:v>
                </c:pt>
                <c:pt idx="4102">
                  <c:v>#N/A</c:v>
                </c:pt>
                <c:pt idx="4103">
                  <c:v>#N/A</c:v>
                </c:pt>
                <c:pt idx="4104">
                  <c:v>#N/A</c:v>
                </c:pt>
                <c:pt idx="4105">
                  <c:v>#N/A</c:v>
                </c:pt>
                <c:pt idx="4106">
                  <c:v>#N/A</c:v>
                </c:pt>
                <c:pt idx="4107">
                  <c:v>#N/A</c:v>
                </c:pt>
                <c:pt idx="4108">
                  <c:v>#N/A</c:v>
                </c:pt>
                <c:pt idx="4109">
                  <c:v>#N/A</c:v>
                </c:pt>
                <c:pt idx="4110">
                  <c:v>#N/A</c:v>
                </c:pt>
                <c:pt idx="4111">
                  <c:v>#N/A</c:v>
                </c:pt>
                <c:pt idx="4112">
                  <c:v>#N/A</c:v>
                </c:pt>
                <c:pt idx="4113">
                  <c:v>#N/A</c:v>
                </c:pt>
                <c:pt idx="4114">
                  <c:v>#N/A</c:v>
                </c:pt>
                <c:pt idx="4115">
                  <c:v>#N/A</c:v>
                </c:pt>
                <c:pt idx="4116">
                  <c:v>#N/A</c:v>
                </c:pt>
                <c:pt idx="4117">
                  <c:v>#N/A</c:v>
                </c:pt>
                <c:pt idx="4118">
                  <c:v>#N/A</c:v>
                </c:pt>
                <c:pt idx="4119">
                  <c:v>#N/A</c:v>
                </c:pt>
                <c:pt idx="4120">
                  <c:v>#N/A</c:v>
                </c:pt>
                <c:pt idx="4121">
                  <c:v>#N/A</c:v>
                </c:pt>
                <c:pt idx="4122">
                  <c:v>#N/A</c:v>
                </c:pt>
                <c:pt idx="4123">
                  <c:v>#N/A</c:v>
                </c:pt>
                <c:pt idx="4124">
                  <c:v>#N/A</c:v>
                </c:pt>
                <c:pt idx="4125">
                  <c:v>#N/A</c:v>
                </c:pt>
                <c:pt idx="4126">
                  <c:v>#N/A</c:v>
                </c:pt>
                <c:pt idx="4127">
                  <c:v>#N/A</c:v>
                </c:pt>
                <c:pt idx="4128">
                  <c:v>#N/A</c:v>
                </c:pt>
                <c:pt idx="4129">
                  <c:v>#N/A</c:v>
                </c:pt>
                <c:pt idx="4130">
                  <c:v>#N/A</c:v>
                </c:pt>
                <c:pt idx="4131">
                  <c:v>#N/A</c:v>
                </c:pt>
                <c:pt idx="4132">
                  <c:v>#N/A</c:v>
                </c:pt>
                <c:pt idx="4133">
                  <c:v>#N/A</c:v>
                </c:pt>
                <c:pt idx="4134">
                  <c:v>#N/A</c:v>
                </c:pt>
                <c:pt idx="4135">
                  <c:v>#N/A</c:v>
                </c:pt>
                <c:pt idx="4136">
                  <c:v>#N/A</c:v>
                </c:pt>
                <c:pt idx="4137">
                  <c:v>#N/A</c:v>
                </c:pt>
                <c:pt idx="4138">
                  <c:v>#N/A</c:v>
                </c:pt>
                <c:pt idx="4139">
                  <c:v>#N/A</c:v>
                </c:pt>
                <c:pt idx="4140">
                  <c:v>#N/A</c:v>
                </c:pt>
                <c:pt idx="4141">
                  <c:v>#N/A</c:v>
                </c:pt>
                <c:pt idx="4142">
                  <c:v>#N/A</c:v>
                </c:pt>
                <c:pt idx="4143">
                  <c:v>#N/A</c:v>
                </c:pt>
                <c:pt idx="4144">
                  <c:v>#N/A</c:v>
                </c:pt>
                <c:pt idx="4145">
                  <c:v>#N/A</c:v>
                </c:pt>
                <c:pt idx="4146">
                  <c:v>#N/A</c:v>
                </c:pt>
                <c:pt idx="4147">
                  <c:v>#N/A</c:v>
                </c:pt>
                <c:pt idx="4148">
                  <c:v>#N/A</c:v>
                </c:pt>
                <c:pt idx="4149">
                  <c:v>#N/A</c:v>
                </c:pt>
                <c:pt idx="4150">
                  <c:v>#N/A</c:v>
                </c:pt>
                <c:pt idx="4151">
                  <c:v>#N/A</c:v>
                </c:pt>
                <c:pt idx="4152">
                  <c:v>#N/A</c:v>
                </c:pt>
                <c:pt idx="4153">
                  <c:v>#N/A</c:v>
                </c:pt>
                <c:pt idx="4154">
                  <c:v>#N/A</c:v>
                </c:pt>
                <c:pt idx="4155">
                  <c:v>#N/A</c:v>
                </c:pt>
                <c:pt idx="4156">
                  <c:v>#N/A</c:v>
                </c:pt>
                <c:pt idx="4157">
                  <c:v>#N/A</c:v>
                </c:pt>
                <c:pt idx="4158">
                  <c:v>#N/A</c:v>
                </c:pt>
                <c:pt idx="4159">
                  <c:v>#N/A</c:v>
                </c:pt>
                <c:pt idx="4160">
                  <c:v>#N/A</c:v>
                </c:pt>
                <c:pt idx="4161">
                  <c:v>#N/A</c:v>
                </c:pt>
                <c:pt idx="4162">
                  <c:v>#N/A</c:v>
                </c:pt>
                <c:pt idx="4163">
                  <c:v>#N/A</c:v>
                </c:pt>
                <c:pt idx="4164">
                  <c:v>#N/A</c:v>
                </c:pt>
                <c:pt idx="4165">
                  <c:v>#N/A</c:v>
                </c:pt>
                <c:pt idx="4166">
                  <c:v>#N/A</c:v>
                </c:pt>
                <c:pt idx="4167">
                  <c:v>#N/A</c:v>
                </c:pt>
                <c:pt idx="4168">
                  <c:v>#N/A</c:v>
                </c:pt>
                <c:pt idx="4169">
                  <c:v>#N/A</c:v>
                </c:pt>
                <c:pt idx="4170">
                  <c:v>#N/A</c:v>
                </c:pt>
                <c:pt idx="4171">
                  <c:v>#N/A</c:v>
                </c:pt>
                <c:pt idx="4172">
                  <c:v>#N/A</c:v>
                </c:pt>
                <c:pt idx="4173">
                  <c:v>#N/A</c:v>
                </c:pt>
                <c:pt idx="4174">
                  <c:v>#N/A</c:v>
                </c:pt>
                <c:pt idx="4175">
                  <c:v>#N/A</c:v>
                </c:pt>
                <c:pt idx="4176">
                  <c:v>#N/A</c:v>
                </c:pt>
                <c:pt idx="4177">
                  <c:v>#N/A</c:v>
                </c:pt>
                <c:pt idx="4178">
                  <c:v>#N/A</c:v>
                </c:pt>
                <c:pt idx="4179">
                  <c:v>#N/A</c:v>
                </c:pt>
                <c:pt idx="4180">
                  <c:v>#N/A</c:v>
                </c:pt>
                <c:pt idx="4181">
                  <c:v>#N/A</c:v>
                </c:pt>
                <c:pt idx="4182">
                  <c:v>#N/A</c:v>
                </c:pt>
                <c:pt idx="4183">
                  <c:v>#N/A</c:v>
                </c:pt>
                <c:pt idx="4184">
                  <c:v>#N/A</c:v>
                </c:pt>
                <c:pt idx="4185">
                  <c:v>#N/A</c:v>
                </c:pt>
                <c:pt idx="4186">
                  <c:v>#N/A</c:v>
                </c:pt>
                <c:pt idx="4187">
                  <c:v>#N/A</c:v>
                </c:pt>
                <c:pt idx="4188">
                  <c:v>#N/A</c:v>
                </c:pt>
                <c:pt idx="4189">
                  <c:v>#N/A</c:v>
                </c:pt>
                <c:pt idx="4190">
                  <c:v>#N/A</c:v>
                </c:pt>
                <c:pt idx="4191">
                  <c:v>#N/A</c:v>
                </c:pt>
                <c:pt idx="4192">
                  <c:v>#N/A</c:v>
                </c:pt>
                <c:pt idx="4193">
                  <c:v>#N/A</c:v>
                </c:pt>
                <c:pt idx="4194">
                  <c:v>#N/A</c:v>
                </c:pt>
                <c:pt idx="4195">
                  <c:v>#N/A</c:v>
                </c:pt>
                <c:pt idx="4196">
                  <c:v>#N/A</c:v>
                </c:pt>
                <c:pt idx="4197">
                  <c:v>#N/A</c:v>
                </c:pt>
                <c:pt idx="4198">
                  <c:v>#N/A</c:v>
                </c:pt>
                <c:pt idx="4199">
                  <c:v>#N/A</c:v>
                </c:pt>
                <c:pt idx="4200">
                  <c:v>#N/A</c:v>
                </c:pt>
                <c:pt idx="4201">
                  <c:v>#N/A</c:v>
                </c:pt>
                <c:pt idx="4202">
                  <c:v>#N/A</c:v>
                </c:pt>
                <c:pt idx="4203">
                  <c:v>#N/A</c:v>
                </c:pt>
                <c:pt idx="4204">
                  <c:v>#N/A</c:v>
                </c:pt>
                <c:pt idx="4205">
                  <c:v>#N/A</c:v>
                </c:pt>
                <c:pt idx="4206">
                  <c:v>#N/A</c:v>
                </c:pt>
                <c:pt idx="4207">
                  <c:v>#N/A</c:v>
                </c:pt>
                <c:pt idx="4208">
                  <c:v>#N/A</c:v>
                </c:pt>
                <c:pt idx="4209">
                  <c:v>#N/A</c:v>
                </c:pt>
                <c:pt idx="4210">
                  <c:v>#N/A</c:v>
                </c:pt>
                <c:pt idx="4211">
                  <c:v>#N/A</c:v>
                </c:pt>
                <c:pt idx="4212">
                  <c:v>#N/A</c:v>
                </c:pt>
                <c:pt idx="4213">
                  <c:v>#N/A</c:v>
                </c:pt>
                <c:pt idx="4214">
                  <c:v>#N/A</c:v>
                </c:pt>
                <c:pt idx="4215">
                  <c:v>#N/A</c:v>
                </c:pt>
                <c:pt idx="4216">
                  <c:v>#N/A</c:v>
                </c:pt>
                <c:pt idx="4217">
                  <c:v>#N/A</c:v>
                </c:pt>
                <c:pt idx="4218">
                  <c:v>#N/A</c:v>
                </c:pt>
                <c:pt idx="4219">
                  <c:v>#N/A</c:v>
                </c:pt>
                <c:pt idx="4220">
                  <c:v>#N/A</c:v>
                </c:pt>
                <c:pt idx="4221">
                  <c:v>#N/A</c:v>
                </c:pt>
                <c:pt idx="4222">
                  <c:v>#N/A</c:v>
                </c:pt>
                <c:pt idx="4223">
                  <c:v>#N/A</c:v>
                </c:pt>
                <c:pt idx="4224">
                  <c:v>#N/A</c:v>
                </c:pt>
                <c:pt idx="4225">
                  <c:v>#N/A</c:v>
                </c:pt>
                <c:pt idx="4226">
                  <c:v>#N/A</c:v>
                </c:pt>
                <c:pt idx="4227">
                  <c:v>#N/A</c:v>
                </c:pt>
                <c:pt idx="4228">
                  <c:v>#N/A</c:v>
                </c:pt>
                <c:pt idx="4229">
                  <c:v>#N/A</c:v>
                </c:pt>
                <c:pt idx="4230">
                  <c:v>#N/A</c:v>
                </c:pt>
                <c:pt idx="4231">
                  <c:v>#N/A</c:v>
                </c:pt>
                <c:pt idx="4232">
                  <c:v>#N/A</c:v>
                </c:pt>
                <c:pt idx="4233">
                  <c:v>#N/A</c:v>
                </c:pt>
                <c:pt idx="4234">
                  <c:v>#N/A</c:v>
                </c:pt>
                <c:pt idx="4235">
                  <c:v>#N/A</c:v>
                </c:pt>
                <c:pt idx="4236">
                  <c:v>#N/A</c:v>
                </c:pt>
                <c:pt idx="4237">
                  <c:v>#N/A</c:v>
                </c:pt>
                <c:pt idx="4238">
                  <c:v>#N/A</c:v>
                </c:pt>
                <c:pt idx="4239">
                  <c:v>#N/A</c:v>
                </c:pt>
                <c:pt idx="4240">
                  <c:v>#N/A</c:v>
                </c:pt>
                <c:pt idx="4241">
                  <c:v>#N/A</c:v>
                </c:pt>
                <c:pt idx="4242">
                  <c:v>#N/A</c:v>
                </c:pt>
                <c:pt idx="4243">
                  <c:v>#N/A</c:v>
                </c:pt>
                <c:pt idx="4244">
                  <c:v>#N/A</c:v>
                </c:pt>
                <c:pt idx="4245">
                  <c:v>#N/A</c:v>
                </c:pt>
                <c:pt idx="4246">
                  <c:v>#N/A</c:v>
                </c:pt>
                <c:pt idx="4247">
                  <c:v>#N/A</c:v>
                </c:pt>
                <c:pt idx="4248">
                  <c:v>#N/A</c:v>
                </c:pt>
                <c:pt idx="4249">
                  <c:v>#N/A</c:v>
                </c:pt>
                <c:pt idx="4250">
                  <c:v>#N/A</c:v>
                </c:pt>
                <c:pt idx="4251">
                  <c:v>#N/A</c:v>
                </c:pt>
                <c:pt idx="4252">
                  <c:v>#N/A</c:v>
                </c:pt>
                <c:pt idx="4253">
                  <c:v>#N/A</c:v>
                </c:pt>
                <c:pt idx="4254">
                  <c:v>#N/A</c:v>
                </c:pt>
                <c:pt idx="4255">
                  <c:v>#N/A</c:v>
                </c:pt>
                <c:pt idx="4256">
                  <c:v>#N/A</c:v>
                </c:pt>
                <c:pt idx="4257">
                  <c:v>#N/A</c:v>
                </c:pt>
                <c:pt idx="4258">
                  <c:v>#N/A</c:v>
                </c:pt>
                <c:pt idx="4259">
                  <c:v>#N/A</c:v>
                </c:pt>
                <c:pt idx="4260">
                  <c:v>#N/A</c:v>
                </c:pt>
                <c:pt idx="4261">
                  <c:v>#N/A</c:v>
                </c:pt>
                <c:pt idx="4262">
                  <c:v>#N/A</c:v>
                </c:pt>
                <c:pt idx="4263">
                  <c:v>#N/A</c:v>
                </c:pt>
                <c:pt idx="4264">
                  <c:v>#N/A</c:v>
                </c:pt>
                <c:pt idx="4265">
                  <c:v>#N/A</c:v>
                </c:pt>
                <c:pt idx="4266">
                  <c:v>#N/A</c:v>
                </c:pt>
                <c:pt idx="4267">
                  <c:v>#N/A</c:v>
                </c:pt>
                <c:pt idx="4268">
                  <c:v>#N/A</c:v>
                </c:pt>
                <c:pt idx="4269">
                  <c:v>#N/A</c:v>
                </c:pt>
                <c:pt idx="4270">
                  <c:v>#N/A</c:v>
                </c:pt>
                <c:pt idx="4271">
                  <c:v>#N/A</c:v>
                </c:pt>
                <c:pt idx="4272">
                  <c:v>#N/A</c:v>
                </c:pt>
                <c:pt idx="4273">
                  <c:v>#N/A</c:v>
                </c:pt>
                <c:pt idx="4274">
                  <c:v>#N/A</c:v>
                </c:pt>
                <c:pt idx="4275">
                  <c:v>#N/A</c:v>
                </c:pt>
                <c:pt idx="4276">
                  <c:v>#N/A</c:v>
                </c:pt>
                <c:pt idx="4277">
                  <c:v>#N/A</c:v>
                </c:pt>
                <c:pt idx="4278">
                  <c:v>#N/A</c:v>
                </c:pt>
                <c:pt idx="4279">
                  <c:v>#N/A</c:v>
                </c:pt>
                <c:pt idx="4280">
                  <c:v>#N/A</c:v>
                </c:pt>
                <c:pt idx="4281">
                  <c:v>#N/A</c:v>
                </c:pt>
                <c:pt idx="4282">
                  <c:v>#N/A</c:v>
                </c:pt>
                <c:pt idx="4283">
                  <c:v>#N/A</c:v>
                </c:pt>
                <c:pt idx="4284">
                  <c:v>#N/A</c:v>
                </c:pt>
                <c:pt idx="4285">
                  <c:v>#N/A</c:v>
                </c:pt>
                <c:pt idx="4286">
                  <c:v>#N/A</c:v>
                </c:pt>
                <c:pt idx="4287">
                  <c:v>#N/A</c:v>
                </c:pt>
                <c:pt idx="4288">
                  <c:v>#N/A</c:v>
                </c:pt>
                <c:pt idx="4289">
                  <c:v>#N/A</c:v>
                </c:pt>
                <c:pt idx="4290">
                  <c:v>#N/A</c:v>
                </c:pt>
                <c:pt idx="4291">
                  <c:v>#N/A</c:v>
                </c:pt>
                <c:pt idx="4292">
                  <c:v>#N/A</c:v>
                </c:pt>
                <c:pt idx="4293">
                  <c:v>#N/A</c:v>
                </c:pt>
                <c:pt idx="4294">
                  <c:v>#N/A</c:v>
                </c:pt>
                <c:pt idx="4295">
                  <c:v>#N/A</c:v>
                </c:pt>
                <c:pt idx="4296">
                  <c:v>#N/A</c:v>
                </c:pt>
                <c:pt idx="4297">
                  <c:v>#N/A</c:v>
                </c:pt>
                <c:pt idx="4298">
                  <c:v>#N/A</c:v>
                </c:pt>
                <c:pt idx="4299">
                  <c:v>#N/A</c:v>
                </c:pt>
                <c:pt idx="4300">
                  <c:v>#N/A</c:v>
                </c:pt>
                <c:pt idx="4301">
                  <c:v>#N/A</c:v>
                </c:pt>
                <c:pt idx="4302">
                  <c:v>#N/A</c:v>
                </c:pt>
                <c:pt idx="4303">
                  <c:v>#N/A</c:v>
                </c:pt>
                <c:pt idx="4304">
                  <c:v>#N/A</c:v>
                </c:pt>
                <c:pt idx="4305">
                  <c:v>#N/A</c:v>
                </c:pt>
                <c:pt idx="4306">
                  <c:v>#N/A</c:v>
                </c:pt>
                <c:pt idx="4307">
                  <c:v>#N/A</c:v>
                </c:pt>
                <c:pt idx="4308">
                  <c:v>#N/A</c:v>
                </c:pt>
                <c:pt idx="4309">
                  <c:v>#N/A</c:v>
                </c:pt>
                <c:pt idx="4310">
                  <c:v>#N/A</c:v>
                </c:pt>
                <c:pt idx="4311">
                  <c:v>#N/A</c:v>
                </c:pt>
                <c:pt idx="4312">
                  <c:v>#N/A</c:v>
                </c:pt>
                <c:pt idx="4313">
                  <c:v>#N/A</c:v>
                </c:pt>
                <c:pt idx="4314">
                  <c:v>#N/A</c:v>
                </c:pt>
                <c:pt idx="4315">
                  <c:v>#N/A</c:v>
                </c:pt>
                <c:pt idx="4316">
                  <c:v>#N/A</c:v>
                </c:pt>
                <c:pt idx="4317">
                  <c:v>#N/A</c:v>
                </c:pt>
                <c:pt idx="4318">
                  <c:v>#N/A</c:v>
                </c:pt>
                <c:pt idx="4319">
                  <c:v>#N/A</c:v>
                </c:pt>
                <c:pt idx="4320">
                  <c:v>#N/A</c:v>
                </c:pt>
                <c:pt idx="4321">
                  <c:v>#N/A</c:v>
                </c:pt>
                <c:pt idx="4322">
                  <c:v>#N/A</c:v>
                </c:pt>
                <c:pt idx="4323">
                  <c:v>#N/A</c:v>
                </c:pt>
                <c:pt idx="4324">
                  <c:v>#N/A</c:v>
                </c:pt>
                <c:pt idx="4325">
                  <c:v>#N/A</c:v>
                </c:pt>
                <c:pt idx="4326">
                  <c:v>#N/A</c:v>
                </c:pt>
                <c:pt idx="4327">
                  <c:v>#N/A</c:v>
                </c:pt>
                <c:pt idx="4328">
                  <c:v>#N/A</c:v>
                </c:pt>
                <c:pt idx="4329">
                  <c:v>#N/A</c:v>
                </c:pt>
                <c:pt idx="4330">
                  <c:v>#N/A</c:v>
                </c:pt>
                <c:pt idx="4331">
                  <c:v>#N/A</c:v>
                </c:pt>
                <c:pt idx="4332">
                  <c:v>#N/A</c:v>
                </c:pt>
                <c:pt idx="4333">
                  <c:v>#N/A</c:v>
                </c:pt>
                <c:pt idx="4334">
                  <c:v>#N/A</c:v>
                </c:pt>
                <c:pt idx="4335">
                  <c:v>#N/A</c:v>
                </c:pt>
                <c:pt idx="4336">
                  <c:v>#N/A</c:v>
                </c:pt>
                <c:pt idx="4337">
                  <c:v>#N/A</c:v>
                </c:pt>
                <c:pt idx="4338">
                  <c:v>#N/A</c:v>
                </c:pt>
                <c:pt idx="4339">
                  <c:v>#N/A</c:v>
                </c:pt>
                <c:pt idx="4340">
                  <c:v>#N/A</c:v>
                </c:pt>
                <c:pt idx="4341">
                  <c:v>#N/A</c:v>
                </c:pt>
                <c:pt idx="4342">
                  <c:v>#N/A</c:v>
                </c:pt>
                <c:pt idx="4343">
                  <c:v>#N/A</c:v>
                </c:pt>
                <c:pt idx="4344">
                  <c:v>#N/A</c:v>
                </c:pt>
                <c:pt idx="4345">
                  <c:v>#N/A</c:v>
                </c:pt>
                <c:pt idx="4346">
                  <c:v>#N/A</c:v>
                </c:pt>
                <c:pt idx="4347">
                  <c:v>#N/A</c:v>
                </c:pt>
                <c:pt idx="4348">
                  <c:v>#N/A</c:v>
                </c:pt>
                <c:pt idx="4349">
                  <c:v>#N/A</c:v>
                </c:pt>
                <c:pt idx="4350">
                  <c:v>#N/A</c:v>
                </c:pt>
                <c:pt idx="4351">
                  <c:v>#N/A</c:v>
                </c:pt>
                <c:pt idx="4352">
                  <c:v>#N/A</c:v>
                </c:pt>
                <c:pt idx="4353">
                  <c:v>#N/A</c:v>
                </c:pt>
                <c:pt idx="4354">
                  <c:v>#N/A</c:v>
                </c:pt>
                <c:pt idx="4355">
                  <c:v>#N/A</c:v>
                </c:pt>
                <c:pt idx="4356">
                  <c:v>#N/A</c:v>
                </c:pt>
                <c:pt idx="4357">
                  <c:v>#N/A</c:v>
                </c:pt>
                <c:pt idx="4358">
                  <c:v>#N/A</c:v>
                </c:pt>
                <c:pt idx="4359">
                  <c:v>#N/A</c:v>
                </c:pt>
                <c:pt idx="4360">
                  <c:v>#N/A</c:v>
                </c:pt>
                <c:pt idx="4361">
                  <c:v>#N/A</c:v>
                </c:pt>
                <c:pt idx="4362">
                  <c:v>#N/A</c:v>
                </c:pt>
                <c:pt idx="4363">
                  <c:v>#N/A</c:v>
                </c:pt>
                <c:pt idx="4364">
                  <c:v>#N/A</c:v>
                </c:pt>
                <c:pt idx="4365">
                  <c:v>#N/A</c:v>
                </c:pt>
                <c:pt idx="4366">
                  <c:v>#N/A</c:v>
                </c:pt>
                <c:pt idx="4367">
                  <c:v>#N/A</c:v>
                </c:pt>
                <c:pt idx="4368">
                  <c:v>#N/A</c:v>
                </c:pt>
                <c:pt idx="4369">
                  <c:v>#N/A</c:v>
                </c:pt>
                <c:pt idx="4370">
                  <c:v>#N/A</c:v>
                </c:pt>
                <c:pt idx="4371">
                  <c:v>#N/A</c:v>
                </c:pt>
                <c:pt idx="4372">
                  <c:v>#N/A</c:v>
                </c:pt>
                <c:pt idx="4373">
                  <c:v>#N/A</c:v>
                </c:pt>
                <c:pt idx="4374">
                  <c:v>#N/A</c:v>
                </c:pt>
                <c:pt idx="4375">
                  <c:v>#N/A</c:v>
                </c:pt>
                <c:pt idx="4376">
                  <c:v>#N/A</c:v>
                </c:pt>
                <c:pt idx="4377">
                  <c:v>#N/A</c:v>
                </c:pt>
                <c:pt idx="4378">
                  <c:v>#N/A</c:v>
                </c:pt>
                <c:pt idx="4379">
                  <c:v>#N/A</c:v>
                </c:pt>
                <c:pt idx="4380">
                  <c:v>#N/A</c:v>
                </c:pt>
                <c:pt idx="4381">
                  <c:v>#N/A</c:v>
                </c:pt>
                <c:pt idx="4382">
                  <c:v>#N/A</c:v>
                </c:pt>
                <c:pt idx="4383">
                  <c:v>#N/A</c:v>
                </c:pt>
                <c:pt idx="4384">
                  <c:v>#N/A</c:v>
                </c:pt>
                <c:pt idx="4385">
                  <c:v>#N/A</c:v>
                </c:pt>
                <c:pt idx="4386">
                  <c:v>#N/A</c:v>
                </c:pt>
                <c:pt idx="4387">
                  <c:v>#N/A</c:v>
                </c:pt>
                <c:pt idx="4388">
                  <c:v>#N/A</c:v>
                </c:pt>
                <c:pt idx="4389">
                  <c:v>#N/A</c:v>
                </c:pt>
                <c:pt idx="4390">
                  <c:v>#N/A</c:v>
                </c:pt>
                <c:pt idx="4391">
                  <c:v>#N/A</c:v>
                </c:pt>
                <c:pt idx="4392">
                  <c:v>#N/A</c:v>
                </c:pt>
                <c:pt idx="4393">
                  <c:v>#N/A</c:v>
                </c:pt>
                <c:pt idx="4394">
                  <c:v>#N/A</c:v>
                </c:pt>
                <c:pt idx="4395">
                  <c:v>#N/A</c:v>
                </c:pt>
                <c:pt idx="4396">
                  <c:v>#N/A</c:v>
                </c:pt>
                <c:pt idx="4397">
                  <c:v>#N/A</c:v>
                </c:pt>
                <c:pt idx="4398">
                  <c:v>#N/A</c:v>
                </c:pt>
                <c:pt idx="4399">
                  <c:v>#N/A</c:v>
                </c:pt>
                <c:pt idx="4400">
                  <c:v>#N/A</c:v>
                </c:pt>
                <c:pt idx="4401">
                  <c:v>#N/A</c:v>
                </c:pt>
                <c:pt idx="4402">
                  <c:v>#N/A</c:v>
                </c:pt>
                <c:pt idx="4403">
                  <c:v>#N/A</c:v>
                </c:pt>
                <c:pt idx="4404">
                  <c:v>#N/A</c:v>
                </c:pt>
                <c:pt idx="4405">
                  <c:v>#N/A</c:v>
                </c:pt>
                <c:pt idx="4406">
                  <c:v>#N/A</c:v>
                </c:pt>
                <c:pt idx="4407">
                  <c:v>#N/A</c:v>
                </c:pt>
                <c:pt idx="4408">
                  <c:v>#N/A</c:v>
                </c:pt>
                <c:pt idx="4409">
                  <c:v>#N/A</c:v>
                </c:pt>
                <c:pt idx="4410">
                  <c:v>#N/A</c:v>
                </c:pt>
                <c:pt idx="4411">
                  <c:v>#N/A</c:v>
                </c:pt>
                <c:pt idx="4412">
                  <c:v>#N/A</c:v>
                </c:pt>
                <c:pt idx="4413">
                  <c:v>#N/A</c:v>
                </c:pt>
                <c:pt idx="4414">
                  <c:v>#N/A</c:v>
                </c:pt>
                <c:pt idx="4415">
                  <c:v>#N/A</c:v>
                </c:pt>
                <c:pt idx="4416">
                  <c:v>#N/A</c:v>
                </c:pt>
                <c:pt idx="4417">
                  <c:v>#N/A</c:v>
                </c:pt>
                <c:pt idx="4418">
                  <c:v>#N/A</c:v>
                </c:pt>
                <c:pt idx="4419">
                  <c:v>#N/A</c:v>
                </c:pt>
                <c:pt idx="4420">
                  <c:v>#N/A</c:v>
                </c:pt>
                <c:pt idx="4421">
                  <c:v>#N/A</c:v>
                </c:pt>
                <c:pt idx="4422">
                  <c:v>#N/A</c:v>
                </c:pt>
                <c:pt idx="4423">
                  <c:v>#N/A</c:v>
                </c:pt>
                <c:pt idx="4424">
                  <c:v>#N/A</c:v>
                </c:pt>
                <c:pt idx="4425">
                  <c:v>#N/A</c:v>
                </c:pt>
                <c:pt idx="4426">
                  <c:v>#N/A</c:v>
                </c:pt>
                <c:pt idx="4427">
                  <c:v>#N/A</c:v>
                </c:pt>
                <c:pt idx="4428">
                  <c:v>#N/A</c:v>
                </c:pt>
                <c:pt idx="4429">
                  <c:v>#N/A</c:v>
                </c:pt>
                <c:pt idx="4430">
                  <c:v>#N/A</c:v>
                </c:pt>
                <c:pt idx="4431">
                  <c:v>#N/A</c:v>
                </c:pt>
                <c:pt idx="4432">
                  <c:v>#N/A</c:v>
                </c:pt>
                <c:pt idx="4433">
                  <c:v>#N/A</c:v>
                </c:pt>
                <c:pt idx="4434">
                  <c:v>#N/A</c:v>
                </c:pt>
                <c:pt idx="4435">
                  <c:v>#N/A</c:v>
                </c:pt>
                <c:pt idx="4436">
                  <c:v>#N/A</c:v>
                </c:pt>
                <c:pt idx="4437">
                  <c:v>#N/A</c:v>
                </c:pt>
                <c:pt idx="4438">
                  <c:v>#N/A</c:v>
                </c:pt>
                <c:pt idx="4439">
                  <c:v>#N/A</c:v>
                </c:pt>
                <c:pt idx="4440">
                  <c:v>#N/A</c:v>
                </c:pt>
                <c:pt idx="4441">
                  <c:v>#N/A</c:v>
                </c:pt>
                <c:pt idx="4442">
                  <c:v>#N/A</c:v>
                </c:pt>
                <c:pt idx="4443">
                  <c:v>#N/A</c:v>
                </c:pt>
                <c:pt idx="4444">
                  <c:v>#N/A</c:v>
                </c:pt>
                <c:pt idx="4445">
                  <c:v>#N/A</c:v>
                </c:pt>
                <c:pt idx="4446">
                  <c:v>#N/A</c:v>
                </c:pt>
                <c:pt idx="4447">
                  <c:v>#N/A</c:v>
                </c:pt>
                <c:pt idx="4448">
                  <c:v>#N/A</c:v>
                </c:pt>
                <c:pt idx="4449">
                  <c:v>#N/A</c:v>
                </c:pt>
                <c:pt idx="4450">
                  <c:v>#N/A</c:v>
                </c:pt>
                <c:pt idx="4451">
                  <c:v>#N/A</c:v>
                </c:pt>
                <c:pt idx="4452">
                  <c:v>#N/A</c:v>
                </c:pt>
                <c:pt idx="4453">
                  <c:v>#N/A</c:v>
                </c:pt>
                <c:pt idx="4454">
                  <c:v>#N/A</c:v>
                </c:pt>
                <c:pt idx="4455">
                  <c:v>#N/A</c:v>
                </c:pt>
                <c:pt idx="4456">
                  <c:v>#N/A</c:v>
                </c:pt>
                <c:pt idx="4457">
                  <c:v>#N/A</c:v>
                </c:pt>
                <c:pt idx="4458">
                  <c:v>#N/A</c:v>
                </c:pt>
                <c:pt idx="4459">
                  <c:v>#N/A</c:v>
                </c:pt>
                <c:pt idx="4460">
                  <c:v>#N/A</c:v>
                </c:pt>
                <c:pt idx="4461">
                  <c:v>#N/A</c:v>
                </c:pt>
                <c:pt idx="4462">
                  <c:v>#N/A</c:v>
                </c:pt>
                <c:pt idx="4463">
                  <c:v>#N/A</c:v>
                </c:pt>
                <c:pt idx="4464">
                  <c:v>#N/A</c:v>
                </c:pt>
                <c:pt idx="4465">
                  <c:v>#N/A</c:v>
                </c:pt>
                <c:pt idx="4466">
                  <c:v>#N/A</c:v>
                </c:pt>
                <c:pt idx="4467">
                  <c:v>#N/A</c:v>
                </c:pt>
                <c:pt idx="4468">
                  <c:v>#N/A</c:v>
                </c:pt>
                <c:pt idx="4469">
                  <c:v>#N/A</c:v>
                </c:pt>
                <c:pt idx="4470">
                  <c:v>#N/A</c:v>
                </c:pt>
                <c:pt idx="4471">
                  <c:v>#N/A</c:v>
                </c:pt>
                <c:pt idx="4472">
                  <c:v>#N/A</c:v>
                </c:pt>
                <c:pt idx="4473">
                  <c:v>#N/A</c:v>
                </c:pt>
                <c:pt idx="4474">
                  <c:v>#N/A</c:v>
                </c:pt>
                <c:pt idx="4475">
                  <c:v>#N/A</c:v>
                </c:pt>
                <c:pt idx="4476">
                  <c:v>#N/A</c:v>
                </c:pt>
                <c:pt idx="4477">
                  <c:v>#N/A</c:v>
                </c:pt>
                <c:pt idx="4478">
                  <c:v>#N/A</c:v>
                </c:pt>
                <c:pt idx="4479">
                  <c:v>#N/A</c:v>
                </c:pt>
                <c:pt idx="4480">
                  <c:v>#N/A</c:v>
                </c:pt>
                <c:pt idx="4481">
                  <c:v>#N/A</c:v>
                </c:pt>
                <c:pt idx="4482">
                  <c:v>#N/A</c:v>
                </c:pt>
                <c:pt idx="4483">
                  <c:v>#N/A</c:v>
                </c:pt>
                <c:pt idx="4484">
                  <c:v>#N/A</c:v>
                </c:pt>
                <c:pt idx="4485">
                  <c:v>#N/A</c:v>
                </c:pt>
                <c:pt idx="4486">
                  <c:v>#N/A</c:v>
                </c:pt>
                <c:pt idx="4487">
                  <c:v>#N/A</c:v>
                </c:pt>
                <c:pt idx="4488">
                  <c:v>#N/A</c:v>
                </c:pt>
                <c:pt idx="4489">
                  <c:v>#N/A</c:v>
                </c:pt>
                <c:pt idx="4490">
                  <c:v>#N/A</c:v>
                </c:pt>
                <c:pt idx="4491">
                  <c:v>#N/A</c:v>
                </c:pt>
                <c:pt idx="4492">
                  <c:v>#N/A</c:v>
                </c:pt>
                <c:pt idx="4493">
                  <c:v>#N/A</c:v>
                </c:pt>
                <c:pt idx="4494">
                  <c:v>#N/A</c:v>
                </c:pt>
                <c:pt idx="4495">
                  <c:v>#N/A</c:v>
                </c:pt>
                <c:pt idx="4496">
                  <c:v>#N/A</c:v>
                </c:pt>
                <c:pt idx="4497">
                  <c:v>#N/A</c:v>
                </c:pt>
                <c:pt idx="4498">
                  <c:v>#N/A</c:v>
                </c:pt>
                <c:pt idx="4499">
                  <c:v>#N/A</c:v>
                </c:pt>
                <c:pt idx="4500">
                  <c:v>#N/A</c:v>
                </c:pt>
                <c:pt idx="4501">
                  <c:v>#N/A</c:v>
                </c:pt>
                <c:pt idx="4502">
                  <c:v>#N/A</c:v>
                </c:pt>
                <c:pt idx="4503">
                  <c:v>#N/A</c:v>
                </c:pt>
                <c:pt idx="4504">
                  <c:v>#N/A</c:v>
                </c:pt>
                <c:pt idx="4505">
                  <c:v>#N/A</c:v>
                </c:pt>
                <c:pt idx="4506">
                  <c:v>#N/A</c:v>
                </c:pt>
                <c:pt idx="4507">
                  <c:v>#N/A</c:v>
                </c:pt>
                <c:pt idx="4508">
                  <c:v>#N/A</c:v>
                </c:pt>
                <c:pt idx="4509">
                  <c:v>#N/A</c:v>
                </c:pt>
                <c:pt idx="4510">
                  <c:v>#N/A</c:v>
                </c:pt>
                <c:pt idx="4511">
                  <c:v>#N/A</c:v>
                </c:pt>
                <c:pt idx="4512">
                  <c:v>#N/A</c:v>
                </c:pt>
                <c:pt idx="4513">
                  <c:v>#N/A</c:v>
                </c:pt>
                <c:pt idx="4514">
                  <c:v>#N/A</c:v>
                </c:pt>
                <c:pt idx="4515">
                  <c:v>#N/A</c:v>
                </c:pt>
                <c:pt idx="4516">
                  <c:v>#N/A</c:v>
                </c:pt>
                <c:pt idx="4517">
                  <c:v>#N/A</c:v>
                </c:pt>
                <c:pt idx="4518">
                  <c:v>#N/A</c:v>
                </c:pt>
                <c:pt idx="4519">
                  <c:v>#N/A</c:v>
                </c:pt>
                <c:pt idx="4520">
                  <c:v>#N/A</c:v>
                </c:pt>
                <c:pt idx="4521">
                  <c:v>#N/A</c:v>
                </c:pt>
                <c:pt idx="4522">
                  <c:v>#N/A</c:v>
                </c:pt>
                <c:pt idx="4523">
                  <c:v>#N/A</c:v>
                </c:pt>
                <c:pt idx="4524">
                  <c:v>#N/A</c:v>
                </c:pt>
                <c:pt idx="4525">
                  <c:v>#N/A</c:v>
                </c:pt>
                <c:pt idx="4526">
                  <c:v>#N/A</c:v>
                </c:pt>
                <c:pt idx="4527">
                  <c:v>#N/A</c:v>
                </c:pt>
                <c:pt idx="4528">
                  <c:v>#N/A</c:v>
                </c:pt>
                <c:pt idx="4529">
                  <c:v>#N/A</c:v>
                </c:pt>
                <c:pt idx="4530">
                  <c:v>#N/A</c:v>
                </c:pt>
                <c:pt idx="4531">
                  <c:v>#N/A</c:v>
                </c:pt>
                <c:pt idx="4532">
                  <c:v>#N/A</c:v>
                </c:pt>
                <c:pt idx="4533">
                  <c:v>#N/A</c:v>
                </c:pt>
                <c:pt idx="4534">
                  <c:v>#N/A</c:v>
                </c:pt>
                <c:pt idx="4535">
                  <c:v>#N/A</c:v>
                </c:pt>
                <c:pt idx="4536">
                  <c:v>#N/A</c:v>
                </c:pt>
                <c:pt idx="4537">
                  <c:v>#N/A</c:v>
                </c:pt>
                <c:pt idx="4538">
                  <c:v>#N/A</c:v>
                </c:pt>
                <c:pt idx="4539">
                  <c:v>#N/A</c:v>
                </c:pt>
                <c:pt idx="4540">
                  <c:v>#N/A</c:v>
                </c:pt>
                <c:pt idx="4541">
                  <c:v>#N/A</c:v>
                </c:pt>
                <c:pt idx="4542">
                  <c:v>#N/A</c:v>
                </c:pt>
                <c:pt idx="4543">
                  <c:v>#N/A</c:v>
                </c:pt>
                <c:pt idx="4544">
                  <c:v>#N/A</c:v>
                </c:pt>
                <c:pt idx="4545">
                  <c:v>#N/A</c:v>
                </c:pt>
                <c:pt idx="4546">
                  <c:v>#N/A</c:v>
                </c:pt>
                <c:pt idx="4547">
                  <c:v>#N/A</c:v>
                </c:pt>
                <c:pt idx="4548">
                  <c:v>#N/A</c:v>
                </c:pt>
                <c:pt idx="4549">
                  <c:v>#N/A</c:v>
                </c:pt>
                <c:pt idx="4550">
                  <c:v>#N/A</c:v>
                </c:pt>
                <c:pt idx="4551">
                  <c:v>#N/A</c:v>
                </c:pt>
                <c:pt idx="4552">
                  <c:v>#N/A</c:v>
                </c:pt>
                <c:pt idx="4553">
                  <c:v>#N/A</c:v>
                </c:pt>
                <c:pt idx="4554">
                  <c:v>#N/A</c:v>
                </c:pt>
                <c:pt idx="4555">
                  <c:v>#N/A</c:v>
                </c:pt>
                <c:pt idx="4556">
                  <c:v>#N/A</c:v>
                </c:pt>
                <c:pt idx="4557">
                  <c:v>#N/A</c:v>
                </c:pt>
                <c:pt idx="4558">
                  <c:v>#N/A</c:v>
                </c:pt>
                <c:pt idx="4559">
                  <c:v>#N/A</c:v>
                </c:pt>
                <c:pt idx="4560">
                  <c:v>#N/A</c:v>
                </c:pt>
                <c:pt idx="4561">
                  <c:v>#N/A</c:v>
                </c:pt>
                <c:pt idx="4562">
                  <c:v>#N/A</c:v>
                </c:pt>
                <c:pt idx="4563">
                  <c:v>#N/A</c:v>
                </c:pt>
                <c:pt idx="4564">
                  <c:v>#N/A</c:v>
                </c:pt>
                <c:pt idx="4565">
                  <c:v>#N/A</c:v>
                </c:pt>
                <c:pt idx="4566">
                  <c:v>#N/A</c:v>
                </c:pt>
                <c:pt idx="4567">
                  <c:v>#N/A</c:v>
                </c:pt>
                <c:pt idx="4568">
                  <c:v>#N/A</c:v>
                </c:pt>
                <c:pt idx="4569">
                  <c:v>#N/A</c:v>
                </c:pt>
                <c:pt idx="4570">
                  <c:v>#N/A</c:v>
                </c:pt>
                <c:pt idx="4571">
                  <c:v>#N/A</c:v>
                </c:pt>
                <c:pt idx="4572">
                  <c:v>#N/A</c:v>
                </c:pt>
                <c:pt idx="4573">
                  <c:v>#N/A</c:v>
                </c:pt>
                <c:pt idx="4574">
                  <c:v>#N/A</c:v>
                </c:pt>
                <c:pt idx="4575">
                  <c:v>#N/A</c:v>
                </c:pt>
                <c:pt idx="4576">
                  <c:v>#N/A</c:v>
                </c:pt>
                <c:pt idx="4577">
                  <c:v>#N/A</c:v>
                </c:pt>
                <c:pt idx="4578">
                  <c:v>#N/A</c:v>
                </c:pt>
                <c:pt idx="4579">
                  <c:v>#N/A</c:v>
                </c:pt>
                <c:pt idx="4580">
                  <c:v>#N/A</c:v>
                </c:pt>
                <c:pt idx="4581">
                  <c:v>#N/A</c:v>
                </c:pt>
                <c:pt idx="4582">
                  <c:v>#N/A</c:v>
                </c:pt>
                <c:pt idx="4583">
                  <c:v>#N/A</c:v>
                </c:pt>
                <c:pt idx="4584">
                  <c:v>#N/A</c:v>
                </c:pt>
                <c:pt idx="4585">
                  <c:v>#N/A</c:v>
                </c:pt>
                <c:pt idx="4586">
                  <c:v>#N/A</c:v>
                </c:pt>
                <c:pt idx="4587">
                  <c:v>#N/A</c:v>
                </c:pt>
                <c:pt idx="4588">
                  <c:v>#N/A</c:v>
                </c:pt>
                <c:pt idx="4589">
                  <c:v>#N/A</c:v>
                </c:pt>
                <c:pt idx="4590">
                  <c:v>#N/A</c:v>
                </c:pt>
                <c:pt idx="4591">
                  <c:v>#N/A</c:v>
                </c:pt>
                <c:pt idx="4592">
                  <c:v>#N/A</c:v>
                </c:pt>
                <c:pt idx="4593">
                  <c:v>#N/A</c:v>
                </c:pt>
                <c:pt idx="4594">
                  <c:v>#N/A</c:v>
                </c:pt>
                <c:pt idx="4595">
                  <c:v>#N/A</c:v>
                </c:pt>
                <c:pt idx="4596">
                  <c:v>#N/A</c:v>
                </c:pt>
                <c:pt idx="4597">
                  <c:v>#N/A</c:v>
                </c:pt>
                <c:pt idx="4598">
                  <c:v>#N/A</c:v>
                </c:pt>
                <c:pt idx="4599">
                  <c:v>#N/A</c:v>
                </c:pt>
                <c:pt idx="4600">
                  <c:v>#N/A</c:v>
                </c:pt>
                <c:pt idx="4601">
                  <c:v>#N/A</c:v>
                </c:pt>
                <c:pt idx="4602">
                  <c:v>#N/A</c:v>
                </c:pt>
                <c:pt idx="4603">
                  <c:v>#N/A</c:v>
                </c:pt>
                <c:pt idx="4604">
                  <c:v>#N/A</c:v>
                </c:pt>
                <c:pt idx="4605">
                  <c:v>#N/A</c:v>
                </c:pt>
                <c:pt idx="4606">
                  <c:v>#N/A</c:v>
                </c:pt>
                <c:pt idx="4607">
                  <c:v>#N/A</c:v>
                </c:pt>
                <c:pt idx="4608">
                  <c:v>#N/A</c:v>
                </c:pt>
                <c:pt idx="4609">
                  <c:v>#N/A</c:v>
                </c:pt>
                <c:pt idx="4610">
                  <c:v>#N/A</c:v>
                </c:pt>
                <c:pt idx="4611">
                  <c:v>#N/A</c:v>
                </c:pt>
                <c:pt idx="4612">
                  <c:v>#N/A</c:v>
                </c:pt>
                <c:pt idx="4613">
                  <c:v>#N/A</c:v>
                </c:pt>
                <c:pt idx="4614">
                  <c:v>#N/A</c:v>
                </c:pt>
                <c:pt idx="4615">
                  <c:v>#N/A</c:v>
                </c:pt>
                <c:pt idx="4616">
                  <c:v>#N/A</c:v>
                </c:pt>
                <c:pt idx="4617">
                  <c:v>#N/A</c:v>
                </c:pt>
                <c:pt idx="4618">
                  <c:v>#N/A</c:v>
                </c:pt>
                <c:pt idx="4619">
                  <c:v>#N/A</c:v>
                </c:pt>
                <c:pt idx="4620">
                  <c:v>#N/A</c:v>
                </c:pt>
                <c:pt idx="4621">
                  <c:v>#N/A</c:v>
                </c:pt>
                <c:pt idx="4622">
                  <c:v>#N/A</c:v>
                </c:pt>
                <c:pt idx="4623">
                  <c:v>#N/A</c:v>
                </c:pt>
                <c:pt idx="4624">
                  <c:v>#N/A</c:v>
                </c:pt>
                <c:pt idx="4625">
                  <c:v>#N/A</c:v>
                </c:pt>
                <c:pt idx="4626">
                  <c:v>#N/A</c:v>
                </c:pt>
                <c:pt idx="4627">
                  <c:v>#N/A</c:v>
                </c:pt>
                <c:pt idx="4628">
                  <c:v>#N/A</c:v>
                </c:pt>
                <c:pt idx="4629">
                  <c:v>#N/A</c:v>
                </c:pt>
                <c:pt idx="4630">
                  <c:v>#N/A</c:v>
                </c:pt>
                <c:pt idx="4631">
                  <c:v>#N/A</c:v>
                </c:pt>
                <c:pt idx="4632">
                  <c:v>#N/A</c:v>
                </c:pt>
                <c:pt idx="4633">
                  <c:v>#N/A</c:v>
                </c:pt>
                <c:pt idx="4634">
                  <c:v>#N/A</c:v>
                </c:pt>
                <c:pt idx="4635">
                  <c:v>#N/A</c:v>
                </c:pt>
                <c:pt idx="4636">
                  <c:v>#N/A</c:v>
                </c:pt>
                <c:pt idx="4637">
                  <c:v>#N/A</c:v>
                </c:pt>
                <c:pt idx="4638">
                  <c:v>#N/A</c:v>
                </c:pt>
                <c:pt idx="4639">
                  <c:v>#N/A</c:v>
                </c:pt>
                <c:pt idx="4640">
                  <c:v>#N/A</c:v>
                </c:pt>
                <c:pt idx="4641">
                  <c:v>#N/A</c:v>
                </c:pt>
                <c:pt idx="4642">
                  <c:v>#N/A</c:v>
                </c:pt>
                <c:pt idx="4643">
                  <c:v>#N/A</c:v>
                </c:pt>
                <c:pt idx="4644">
                  <c:v>#N/A</c:v>
                </c:pt>
                <c:pt idx="4645">
                  <c:v>#N/A</c:v>
                </c:pt>
                <c:pt idx="4646">
                  <c:v>#N/A</c:v>
                </c:pt>
                <c:pt idx="4647">
                  <c:v>#N/A</c:v>
                </c:pt>
                <c:pt idx="4648">
                  <c:v>#N/A</c:v>
                </c:pt>
                <c:pt idx="4649">
                  <c:v>#N/A</c:v>
                </c:pt>
                <c:pt idx="4650">
                  <c:v>#N/A</c:v>
                </c:pt>
                <c:pt idx="4651">
                  <c:v>#N/A</c:v>
                </c:pt>
                <c:pt idx="4652">
                  <c:v>#N/A</c:v>
                </c:pt>
                <c:pt idx="4653">
                  <c:v>#N/A</c:v>
                </c:pt>
                <c:pt idx="4654">
                  <c:v>#N/A</c:v>
                </c:pt>
                <c:pt idx="4655">
                  <c:v>#N/A</c:v>
                </c:pt>
                <c:pt idx="4656">
                  <c:v>#N/A</c:v>
                </c:pt>
                <c:pt idx="4657">
                  <c:v>#N/A</c:v>
                </c:pt>
                <c:pt idx="4658">
                  <c:v>#N/A</c:v>
                </c:pt>
                <c:pt idx="4659">
                  <c:v>#N/A</c:v>
                </c:pt>
                <c:pt idx="4660">
                  <c:v>#N/A</c:v>
                </c:pt>
                <c:pt idx="4661">
                  <c:v>#N/A</c:v>
                </c:pt>
                <c:pt idx="4662">
                  <c:v>#N/A</c:v>
                </c:pt>
                <c:pt idx="4663">
                  <c:v>#N/A</c:v>
                </c:pt>
                <c:pt idx="4664">
                  <c:v>#N/A</c:v>
                </c:pt>
                <c:pt idx="4665">
                  <c:v>#N/A</c:v>
                </c:pt>
                <c:pt idx="4666">
                  <c:v>#N/A</c:v>
                </c:pt>
                <c:pt idx="4667">
                  <c:v>#N/A</c:v>
                </c:pt>
                <c:pt idx="4668">
                  <c:v>#N/A</c:v>
                </c:pt>
                <c:pt idx="4669">
                  <c:v>#N/A</c:v>
                </c:pt>
                <c:pt idx="4670">
                  <c:v>#N/A</c:v>
                </c:pt>
                <c:pt idx="4671">
                  <c:v>#N/A</c:v>
                </c:pt>
                <c:pt idx="4672">
                  <c:v>#N/A</c:v>
                </c:pt>
                <c:pt idx="4673">
                  <c:v>#N/A</c:v>
                </c:pt>
                <c:pt idx="4674">
                  <c:v>#N/A</c:v>
                </c:pt>
                <c:pt idx="4675">
                  <c:v>#N/A</c:v>
                </c:pt>
                <c:pt idx="4676">
                  <c:v>#N/A</c:v>
                </c:pt>
                <c:pt idx="4677">
                  <c:v>#N/A</c:v>
                </c:pt>
                <c:pt idx="4678">
                  <c:v>#N/A</c:v>
                </c:pt>
                <c:pt idx="4679">
                  <c:v>#N/A</c:v>
                </c:pt>
                <c:pt idx="4680">
                  <c:v>#N/A</c:v>
                </c:pt>
                <c:pt idx="4681">
                  <c:v>#N/A</c:v>
                </c:pt>
                <c:pt idx="4682">
                  <c:v>#N/A</c:v>
                </c:pt>
                <c:pt idx="4683">
                  <c:v>#N/A</c:v>
                </c:pt>
                <c:pt idx="4684">
                  <c:v>#N/A</c:v>
                </c:pt>
                <c:pt idx="4685">
                  <c:v>#N/A</c:v>
                </c:pt>
                <c:pt idx="4686">
                  <c:v>#N/A</c:v>
                </c:pt>
                <c:pt idx="4687">
                  <c:v>#N/A</c:v>
                </c:pt>
                <c:pt idx="4688">
                  <c:v>#N/A</c:v>
                </c:pt>
                <c:pt idx="4689">
                  <c:v>#N/A</c:v>
                </c:pt>
                <c:pt idx="4690">
                  <c:v>#N/A</c:v>
                </c:pt>
                <c:pt idx="4691">
                  <c:v>#N/A</c:v>
                </c:pt>
                <c:pt idx="4692">
                  <c:v>#N/A</c:v>
                </c:pt>
                <c:pt idx="4693">
                  <c:v>#N/A</c:v>
                </c:pt>
                <c:pt idx="4694">
                  <c:v>#N/A</c:v>
                </c:pt>
                <c:pt idx="4695">
                  <c:v>#N/A</c:v>
                </c:pt>
                <c:pt idx="4696">
                  <c:v>#N/A</c:v>
                </c:pt>
                <c:pt idx="4697">
                  <c:v>#N/A</c:v>
                </c:pt>
                <c:pt idx="4698">
                  <c:v>#N/A</c:v>
                </c:pt>
                <c:pt idx="4699">
                  <c:v>#N/A</c:v>
                </c:pt>
                <c:pt idx="4700">
                  <c:v>#N/A</c:v>
                </c:pt>
                <c:pt idx="4701">
                  <c:v>#N/A</c:v>
                </c:pt>
                <c:pt idx="4702">
                  <c:v>#N/A</c:v>
                </c:pt>
                <c:pt idx="4703">
                  <c:v>#N/A</c:v>
                </c:pt>
                <c:pt idx="4704">
                  <c:v>#N/A</c:v>
                </c:pt>
                <c:pt idx="4705">
                  <c:v>#N/A</c:v>
                </c:pt>
                <c:pt idx="4706">
                  <c:v>#N/A</c:v>
                </c:pt>
                <c:pt idx="4707">
                  <c:v>#N/A</c:v>
                </c:pt>
                <c:pt idx="4708">
                  <c:v>#N/A</c:v>
                </c:pt>
                <c:pt idx="4709">
                  <c:v>#N/A</c:v>
                </c:pt>
                <c:pt idx="4710">
                  <c:v>#N/A</c:v>
                </c:pt>
                <c:pt idx="4711">
                  <c:v>#N/A</c:v>
                </c:pt>
                <c:pt idx="4712">
                  <c:v>#N/A</c:v>
                </c:pt>
                <c:pt idx="4713">
                  <c:v>#N/A</c:v>
                </c:pt>
                <c:pt idx="4714">
                  <c:v>#N/A</c:v>
                </c:pt>
                <c:pt idx="4715">
                  <c:v>#N/A</c:v>
                </c:pt>
                <c:pt idx="4716">
                  <c:v>#N/A</c:v>
                </c:pt>
                <c:pt idx="4717">
                  <c:v>#N/A</c:v>
                </c:pt>
                <c:pt idx="4718">
                  <c:v>#N/A</c:v>
                </c:pt>
                <c:pt idx="4719">
                  <c:v>#N/A</c:v>
                </c:pt>
                <c:pt idx="4720">
                  <c:v>#N/A</c:v>
                </c:pt>
                <c:pt idx="4721">
                  <c:v>#N/A</c:v>
                </c:pt>
                <c:pt idx="4722">
                  <c:v>#N/A</c:v>
                </c:pt>
                <c:pt idx="4723">
                  <c:v>#N/A</c:v>
                </c:pt>
                <c:pt idx="4724">
                  <c:v>#N/A</c:v>
                </c:pt>
                <c:pt idx="4725">
                  <c:v>#N/A</c:v>
                </c:pt>
                <c:pt idx="4726">
                  <c:v>#N/A</c:v>
                </c:pt>
                <c:pt idx="4727">
                  <c:v>#N/A</c:v>
                </c:pt>
                <c:pt idx="4728">
                  <c:v>#N/A</c:v>
                </c:pt>
                <c:pt idx="4729">
                  <c:v>#N/A</c:v>
                </c:pt>
                <c:pt idx="4730">
                  <c:v>#N/A</c:v>
                </c:pt>
                <c:pt idx="4731">
                  <c:v>#N/A</c:v>
                </c:pt>
                <c:pt idx="4732">
                  <c:v>#N/A</c:v>
                </c:pt>
                <c:pt idx="4733">
                  <c:v>#N/A</c:v>
                </c:pt>
                <c:pt idx="4734">
                  <c:v>#N/A</c:v>
                </c:pt>
                <c:pt idx="4735">
                  <c:v>#N/A</c:v>
                </c:pt>
                <c:pt idx="4736">
                  <c:v>#N/A</c:v>
                </c:pt>
                <c:pt idx="4737">
                  <c:v>#N/A</c:v>
                </c:pt>
                <c:pt idx="4738">
                  <c:v>#N/A</c:v>
                </c:pt>
                <c:pt idx="4739">
                  <c:v>#N/A</c:v>
                </c:pt>
                <c:pt idx="4740">
                  <c:v>#N/A</c:v>
                </c:pt>
                <c:pt idx="4741">
                  <c:v>#N/A</c:v>
                </c:pt>
                <c:pt idx="4742">
                  <c:v>#N/A</c:v>
                </c:pt>
                <c:pt idx="4743">
                  <c:v>#N/A</c:v>
                </c:pt>
                <c:pt idx="4744">
                  <c:v>#N/A</c:v>
                </c:pt>
                <c:pt idx="4745">
                  <c:v>#N/A</c:v>
                </c:pt>
                <c:pt idx="4746">
                  <c:v>#N/A</c:v>
                </c:pt>
                <c:pt idx="4747">
                  <c:v>#N/A</c:v>
                </c:pt>
                <c:pt idx="4748">
                  <c:v>#N/A</c:v>
                </c:pt>
                <c:pt idx="4749">
                  <c:v>#N/A</c:v>
                </c:pt>
                <c:pt idx="4750">
                  <c:v>#N/A</c:v>
                </c:pt>
                <c:pt idx="4751">
                  <c:v>#N/A</c:v>
                </c:pt>
                <c:pt idx="4752">
                  <c:v>#N/A</c:v>
                </c:pt>
                <c:pt idx="4753">
                  <c:v>#N/A</c:v>
                </c:pt>
                <c:pt idx="4754">
                  <c:v>#N/A</c:v>
                </c:pt>
                <c:pt idx="4755">
                  <c:v>#N/A</c:v>
                </c:pt>
                <c:pt idx="4756">
                  <c:v>#N/A</c:v>
                </c:pt>
                <c:pt idx="4757">
                  <c:v>#N/A</c:v>
                </c:pt>
                <c:pt idx="4758">
                  <c:v>#N/A</c:v>
                </c:pt>
                <c:pt idx="4759">
                  <c:v>#N/A</c:v>
                </c:pt>
                <c:pt idx="4760">
                  <c:v>#N/A</c:v>
                </c:pt>
                <c:pt idx="4761">
                  <c:v>#N/A</c:v>
                </c:pt>
                <c:pt idx="4762">
                  <c:v>#N/A</c:v>
                </c:pt>
                <c:pt idx="4763">
                  <c:v>#N/A</c:v>
                </c:pt>
                <c:pt idx="4764">
                  <c:v>#N/A</c:v>
                </c:pt>
                <c:pt idx="4765">
                  <c:v>#N/A</c:v>
                </c:pt>
                <c:pt idx="4766">
                  <c:v>#N/A</c:v>
                </c:pt>
                <c:pt idx="4767">
                  <c:v>#N/A</c:v>
                </c:pt>
                <c:pt idx="4768">
                  <c:v>#N/A</c:v>
                </c:pt>
                <c:pt idx="4769">
                  <c:v>#N/A</c:v>
                </c:pt>
                <c:pt idx="4770">
                  <c:v>#N/A</c:v>
                </c:pt>
                <c:pt idx="4771">
                  <c:v>#N/A</c:v>
                </c:pt>
                <c:pt idx="4772">
                  <c:v>#N/A</c:v>
                </c:pt>
                <c:pt idx="4773">
                  <c:v>#N/A</c:v>
                </c:pt>
                <c:pt idx="4774">
                  <c:v>#N/A</c:v>
                </c:pt>
                <c:pt idx="4775">
                  <c:v>#N/A</c:v>
                </c:pt>
                <c:pt idx="4776">
                  <c:v>#N/A</c:v>
                </c:pt>
                <c:pt idx="4777">
                  <c:v>#N/A</c:v>
                </c:pt>
                <c:pt idx="4778">
                  <c:v>#N/A</c:v>
                </c:pt>
                <c:pt idx="4779">
                  <c:v>#N/A</c:v>
                </c:pt>
                <c:pt idx="4780">
                  <c:v>#N/A</c:v>
                </c:pt>
                <c:pt idx="4781">
                  <c:v>#N/A</c:v>
                </c:pt>
                <c:pt idx="4782">
                  <c:v>#N/A</c:v>
                </c:pt>
                <c:pt idx="4783">
                  <c:v>#N/A</c:v>
                </c:pt>
                <c:pt idx="4784">
                  <c:v>#N/A</c:v>
                </c:pt>
                <c:pt idx="4785">
                  <c:v>#N/A</c:v>
                </c:pt>
                <c:pt idx="4786">
                  <c:v>#N/A</c:v>
                </c:pt>
                <c:pt idx="4787">
                  <c:v>#N/A</c:v>
                </c:pt>
                <c:pt idx="4788">
                  <c:v>#N/A</c:v>
                </c:pt>
                <c:pt idx="4789">
                  <c:v>#N/A</c:v>
                </c:pt>
                <c:pt idx="4790">
                  <c:v>#N/A</c:v>
                </c:pt>
                <c:pt idx="4791">
                  <c:v>#N/A</c:v>
                </c:pt>
                <c:pt idx="4792">
                  <c:v>#N/A</c:v>
                </c:pt>
                <c:pt idx="4793">
                  <c:v>#N/A</c:v>
                </c:pt>
                <c:pt idx="4794">
                  <c:v>#N/A</c:v>
                </c:pt>
                <c:pt idx="4795">
                  <c:v>#N/A</c:v>
                </c:pt>
                <c:pt idx="4796">
                  <c:v>#N/A</c:v>
                </c:pt>
                <c:pt idx="4797">
                  <c:v>#N/A</c:v>
                </c:pt>
                <c:pt idx="4798">
                  <c:v>#N/A</c:v>
                </c:pt>
                <c:pt idx="4799">
                  <c:v>#N/A</c:v>
                </c:pt>
                <c:pt idx="4800">
                  <c:v>#N/A</c:v>
                </c:pt>
                <c:pt idx="4801">
                  <c:v>#N/A</c:v>
                </c:pt>
                <c:pt idx="4802">
                  <c:v>#N/A</c:v>
                </c:pt>
                <c:pt idx="4803">
                  <c:v>#N/A</c:v>
                </c:pt>
                <c:pt idx="4804">
                  <c:v>#N/A</c:v>
                </c:pt>
                <c:pt idx="4805">
                  <c:v>#N/A</c:v>
                </c:pt>
                <c:pt idx="4806">
                  <c:v>#N/A</c:v>
                </c:pt>
                <c:pt idx="4807">
                  <c:v>#N/A</c:v>
                </c:pt>
                <c:pt idx="4808">
                  <c:v>#N/A</c:v>
                </c:pt>
                <c:pt idx="4809">
                  <c:v>#N/A</c:v>
                </c:pt>
                <c:pt idx="4810">
                  <c:v>#N/A</c:v>
                </c:pt>
                <c:pt idx="4811">
                  <c:v>#N/A</c:v>
                </c:pt>
                <c:pt idx="4812">
                  <c:v>#N/A</c:v>
                </c:pt>
                <c:pt idx="4813">
                  <c:v>#N/A</c:v>
                </c:pt>
                <c:pt idx="4814">
                  <c:v>#N/A</c:v>
                </c:pt>
                <c:pt idx="4815">
                  <c:v>#N/A</c:v>
                </c:pt>
                <c:pt idx="4816">
                  <c:v>#N/A</c:v>
                </c:pt>
                <c:pt idx="4817">
                  <c:v>#N/A</c:v>
                </c:pt>
                <c:pt idx="4818">
                  <c:v>#N/A</c:v>
                </c:pt>
                <c:pt idx="4819">
                  <c:v>#N/A</c:v>
                </c:pt>
                <c:pt idx="4820">
                  <c:v>#N/A</c:v>
                </c:pt>
                <c:pt idx="4821">
                  <c:v>#N/A</c:v>
                </c:pt>
                <c:pt idx="4822">
                  <c:v>#N/A</c:v>
                </c:pt>
                <c:pt idx="4823">
                  <c:v>#N/A</c:v>
                </c:pt>
                <c:pt idx="4824">
                  <c:v>#N/A</c:v>
                </c:pt>
                <c:pt idx="4825">
                  <c:v>#N/A</c:v>
                </c:pt>
                <c:pt idx="4826">
                  <c:v>#N/A</c:v>
                </c:pt>
                <c:pt idx="4827">
                  <c:v>#N/A</c:v>
                </c:pt>
                <c:pt idx="4828">
                  <c:v>#N/A</c:v>
                </c:pt>
                <c:pt idx="4829">
                  <c:v>#N/A</c:v>
                </c:pt>
                <c:pt idx="4830">
                  <c:v>#N/A</c:v>
                </c:pt>
                <c:pt idx="4831">
                  <c:v>#N/A</c:v>
                </c:pt>
                <c:pt idx="4832">
                  <c:v>#N/A</c:v>
                </c:pt>
                <c:pt idx="4833">
                  <c:v>#N/A</c:v>
                </c:pt>
                <c:pt idx="4834">
                  <c:v>#N/A</c:v>
                </c:pt>
                <c:pt idx="4835">
                  <c:v>#N/A</c:v>
                </c:pt>
                <c:pt idx="4836">
                  <c:v>#N/A</c:v>
                </c:pt>
                <c:pt idx="4837">
                  <c:v>#N/A</c:v>
                </c:pt>
                <c:pt idx="4838">
                  <c:v>#N/A</c:v>
                </c:pt>
                <c:pt idx="4839">
                  <c:v>#N/A</c:v>
                </c:pt>
                <c:pt idx="4840">
                  <c:v>#N/A</c:v>
                </c:pt>
                <c:pt idx="4841">
                  <c:v>#N/A</c:v>
                </c:pt>
                <c:pt idx="4842">
                  <c:v>#N/A</c:v>
                </c:pt>
                <c:pt idx="4843">
                  <c:v>#N/A</c:v>
                </c:pt>
                <c:pt idx="4844">
                  <c:v>#N/A</c:v>
                </c:pt>
                <c:pt idx="4845">
                  <c:v>#N/A</c:v>
                </c:pt>
                <c:pt idx="4846">
                  <c:v>#N/A</c:v>
                </c:pt>
                <c:pt idx="4847">
                  <c:v>#N/A</c:v>
                </c:pt>
                <c:pt idx="4848">
                  <c:v>#N/A</c:v>
                </c:pt>
                <c:pt idx="4849">
                  <c:v>#N/A</c:v>
                </c:pt>
                <c:pt idx="4850">
                  <c:v>#N/A</c:v>
                </c:pt>
                <c:pt idx="4851">
                  <c:v>#N/A</c:v>
                </c:pt>
                <c:pt idx="4852">
                  <c:v>#N/A</c:v>
                </c:pt>
                <c:pt idx="4853">
                  <c:v>#N/A</c:v>
                </c:pt>
                <c:pt idx="4854">
                  <c:v>#N/A</c:v>
                </c:pt>
                <c:pt idx="4855">
                  <c:v>#N/A</c:v>
                </c:pt>
                <c:pt idx="4856">
                  <c:v>#N/A</c:v>
                </c:pt>
                <c:pt idx="4857">
                  <c:v>#N/A</c:v>
                </c:pt>
                <c:pt idx="4858">
                  <c:v>#N/A</c:v>
                </c:pt>
                <c:pt idx="4859">
                  <c:v>#N/A</c:v>
                </c:pt>
                <c:pt idx="4860">
                  <c:v>#N/A</c:v>
                </c:pt>
                <c:pt idx="4861">
                  <c:v>#N/A</c:v>
                </c:pt>
                <c:pt idx="4862">
                  <c:v>#N/A</c:v>
                </c:pt>
                <c:pt idx="4863">
                  <c:v>#N/A</c:v>
                </c:pt>
                <c:pt idx="4864">
                  <c:v>#N/A</c:v>
                </c:pt>
                <c:pt idx="4865">
                  <c:v>#N/A</c:v>
                </c:pt>
                <c:pt idx="4866">
                  <c:v>#N/A</c:v>
                </c:pt>
                <c:pt idx="4867">
                  <c:v>#N/A</c:v>
                </c:pt>
                <c:pt idx="4868">
                  <c:v>#N/A</c:v>
                </c:pt>
                <c:pt idx="4869">
                  <c:v>#N/A</c:v>
                </c:pt>
                <c:pt idx="4870">
                  <c:v>#N/A</c:v>
                </c:pt>
                <c:pt idx="4871">
                  <c:v>#N/A</c:v>
                </c:pt>
                <c:pt idx="4872">
                  <c:v>#N/A</c:v>
                </c:pt>
                <c:pt idx="4873">
                  <c:v>#N/A</c:v>
                </c:pt>
                <c:pt idx="4874">
                  <c:v>#N/A</c:v>
                </c:pt>
                <c:pt idx="4875">
                  <c:v>#N/A</c:v>
                </c:pt>
                <c:pt idx="4876">
                  <c:v>#N/A</c:v>
                </c:pt>
                <c:pt idx="4877">
                  <c:v>#N/A</c:v>
                </c:pt>
                <c:pt idx="4878">
                  <c:v>#N/A</c:v>
                </c:pt>
                <c:pt idx="4879">
                  <c:v>#N/A</c:v>
                </c:pt>
                <c:pt idx="4880">
                  <c:v>#N/A</c:v>
                </c:pt>
                <c:pt idx="4881">
                  <c:v>#N/A</c:v>
                </c:pt>
                <c:pt idx="4882">
                  <c:v>#N/A</c:v>
                </c:pt>
                <c:pt idx="4883">
                  <c:v>#N/A</c:v>
                </c:pt>
                <c:pt idx="4884">
                  <c:v>#N/A</c:v>
                </c:pt>
                <c:pt idx="4885">
                  <c:v>#N/A</c:v>
                </c:pt>
                <c:pt idx="4886">
                  <c:v>#N/A</c:v>
                </c:pt>
                <c:pt idx="4887">
                  <c:v>#N/A</c:v>
                </c:pt>
                <c:pt idx="4888">
                  <c:v>#N/A</c:v>
                </c:pt>
                <c:pt idx="4889">
                  <c:v>#N/A</c:v>
                </c:pt>
                <c:pt idx="4890">
                  <c:v>#N/A</c:v>
                </c:pt>
                <c:pt idx="4891">
                  <c:v>#N/A</c:v>
                </c:pt>
                <c:pt idx="4892">
                  <c:v>#N/A</c:v>
                </c:pt>
                <c:pt idx="4893">
                  <c:v>#N/A</c:v>
                </c:pt>
                <c:pt idx="4894">
                  <c:v>#N/A</c:v>
                </c:pt>
                <c:pt idx="4895">
                  <c:v>#N/A</c:v>
                </c:pt>
                <c:pt idx="4896">
                  <c:v>#N/A</c:v>
                </c:pt>
                <c:pt idx="4897">
                  <c:v>#N/A</c:v>
                </c:pt>
                <c:pt idx="4898">
                  <c:v>#N/A</c:v>
                </c:pt>
                <c:pt idx="4899">
                  <c:v>#N/A</c:v>
                </c:pt>
                <c:pt idx="4900">
                  <c:v>#N/A</c:v>
                </c:pt>
                <c:pt idx="4901">
                  <c:v>#N/A</c:v>
                </c:pt>
                <c:pt idx="4902">
                  <c:v>#N/A</c:v>
                </c:pt>
                <c:pt idx="4903">
                  <c:v>#N/A</c:v>
                </c:pt>
                <c:pt idx="4904">
                  <c:v>#N/A</c:v>
                </c:pt>
                <c:pt idx="4905">
                  <c:v>#N/A</c:v>
                </c:pt>
                <c:pt idx="4906">
                  <c:v>#N/A</c:v>
                </c:pt>
                <c:pt idx="4907">
                  <c:v>#N/A</c:v>
                </c:pt>
                <c:pt idx="4908">
                  <c:v>#N/A</c:v>
                </c:pt>
                <c:pt idx="4909">
                  <c:v>#N/A</c:v>
                </c:pt>
                <c:pt idx="4910">
                  <c:v>#N/A</c:v>
                </c:pt>
                <c:pt idx="4911">
                  <c:v>#N/A</c:v>
                </c:pt>
                <c:pt idx="4912">
                  <c:v>#N/A</c:v>
                </c:pt>
                <c:pt idx="4913">
                  <c:v>#N/A</c:v>
                </c:pt>
                <c:pt idx="4914">
                  <c:v>#N/A</c:v>
                </c:pt>
                <c:pt idx="4915">
                  <c:v>#N/A</c:v>
                </c:pt>
                <c:pt idx="4916">
                  <c:v>#N/A</c:v>
                </c:pt>
                <c:pt idx="4917">
                  <c:v>#N/A</c:v>
                </c:pt>
                <c:pt idx="4918">
                  <c:v>#N/A</c:v>
                </c:pt>
                <c:pt idx="4919">
                  <c:v>#N/A</c:v>
                </c:pt>
                <c:pt idx="4920">
                  <c:v>#N/A</c:v>
                </c:pt>
                <c:pt idx="4921">
                  <c:v>#N/A</c:v>
                </c:pt>
                <c:pt idx="4922">
                  <c:v>#N/A</c:v>
                </c:pt>
                <c:pt idx="4923">
                  <c:v>#N/A</c:v>
                </c:pt>
                <c:pt idx="4924">
                  <c:v>#N/A</c:v>
                </c:pt>
                <c:pt idx="4925">
                  <c:v>#N/A</c:v>
                </c:pt>
                <c:pt idx="4926">
                  <c:v>#N/A</c:v>
                </c:pt>
                <c:pt idx="4927">
                  <c:v>#N/A</c:v>
                </c:pt>
                <c:pt idx="4928">
                  <c:v>#N/A</c:v>
                </c:pt>
                <c:pt idx="4929">
                  <c:v>#N/A</c:v>
                </c:pt>
                <c:pt idx="4930">
                  <c:v>#N/A</c:v>
                </c:pt>
                <c:pt idx="4931">
                  <c:v>#N/A</c:v>
                </c:pt>
                <c:pt idx="4932">
                  <c:v>#N/A</c:v>
                </c:pt>
                <c:pt idx="4933">
                  <c:v>#N/A</c:v>
                </c:pt>
                <c:pt idx="4934">
                  <c:v>#N/A</c:v>
                </c:pt>
                <c:pt idx="4935">
                  <c:v>#N/A</c:v>
                </c:pt>
                <c:pt idx="4936">
                  <c:v>#N/A</c:v>
                </c:pt>
                <c:pt idx="4937">
                  <c:v>#N/A</c:v>
                </c:pt>
                <c:pt idx="4938">
                  <c:v>#N/A</c:v>
                </c:pt>
                <c:pt idx="4939">
                  <c:v>#N/A</c:v>
                </c:pt>
                <c:pt idx="4940">
                  <c:v>#N/A</c:v>
                </c:pt>
                <c:pt idx="4941">
                  <c:v>#N/A</c:v>
                </c:pt>
                <c:pt idx="4942">
                  <c:v>#N/A</c:v>
                </c:pt>
                <c:pt idx="4943">
                  <c:v>#N/A</c:v>
                </c:pt>
                <c:pt idx="4944">
                  <c:v>#N/A</c:v>
                </c:pt>
                <c:pt idx="4945">
                  <c:v>#N/A</c:v>
                </c:pt>
                <c:pt idx="4946">
                  <c:v>#N/A</c:v>
                </c:pt>
                <c:pt idx="4947">
                  <c:v>#N/A</c:v>
                </c:pt>
                <c:pt idx="4948">
                  <c:v>#N/A</c:v>
                </c:pt>
                <c:pt idx="4949">
                  <c:v>#N/A</c:v>
                </c:pt>
                <c:pt idx="4950">
                  <c:v>#N/A</c:v>
                </c:pt>
                <c:pt idx="4951">
                  <c:v>#N/A</c:v>
                </c:pt>
                <c:pt idx="4952">
                  <c:v>#N/A</c:v>
                </c:pt>
                <c:pt idx="4953">
                  <c:v>#N/A</c:v>
                </c:pt>
                <c:pt idx="4954">
                  <c:v>#N/A</c:v>
                </c:pt>
                <c:pt idx="4955">
                  <c:v>#N/A</c:v>
                </c:pt>
                <c:pt idx="4956">
                  <c:v>#N/A</c:v>
                </c:pt>
                <c:pt idx="4957">
                  <c:v>#N/A</c:v>
                </c:pt>
                <c:pt idx="4958">
                  <c:v>#N/A</c:v>
                </c:pt>
                <c:pt idx="4959">
                  <c:v>#N/A</c:v>
                </c:pt>
                <c:pt idx="4960">
                  <c:v>#N/A</c:v>
                </c:pt>
                <c:pt idx="4961">
                  <c:v>#N/A</c:v>
                </c:pt>
                <c:pt idx="4962">
                  <c:v>#N/A</c:v>
                </c:pt>
                <c:pt idx="4963">
                  <c:v>#N/A</c:v>
                </c:pt>
                <c:pt idx="4964">
                  <c:v>#N/A</c:v>
                </c:pt>
                <c:pt idx="4965">
                  <c:v>#N/A</c:v>
                </c:pt>
                <c:pt idx="4966">
                  <c:v>#N/A</c:v>
                </c:pt>
                <c:pt idx="4967">
                  <c:v>#N/A</c:v>
                </c:pt>
                <c:pt idx="4968">
                  <c:v>#N/A</c:v>
                </c:pt>
                <c:pt idx="4969">
                  <c:v>#N/A</c:v>
                </c:pt>
                <c:pt idx="4970">
                  <c:v>#N/A</c:v>
                </c:pt>
                <c:pt idx="4971">
                  <c:v>#N/A</c:v>
                </c:pt>
                <c:pt idx="4972">
                  <c:v>#N/A</c:v>
                </c:pt>
                <c:pt idx="4973">
                  <c:v>#N/A</c:v>
                </c:pt>
                <c:pt idx="4974">
                  <c:v>#N/A</c:v>
                </c:pt>
                <c:pt idx="4975">
                  <c:v>#N/A</c:v>
                </c:pt>
                <c:pt idx="4976">
                  <c:v>#N/A</c:v>
                </c:pt>
                <c:pt idx="4977">
                  <c:v>#N/A</c:v>
                </c:pt>
                <c:pt idx="4978">
                  <c:v>#N/A</c:v>
                </c:pt>
                <c:pt idx="4979">
                  <c:v>#N/A</c:v>
                </c:pt>
                <c:pt idx="4980">
                  <c:v>#N/A</c:v>
                </c:pt>
                <c:pt idx="4981">
                  <c:v>#N/A</c:v>
                </c:pt>
                <c:pt idx="4982">
                  <c:v>#N/A</c:v>
                </c:pt>
                <c:pt idx="4983">
                  <c:v>#N/A</c:v>
                </c:pt>
                <c:pt idx="4984">
                  <c:v>#N/A</c:v>
                </c:pt>
                <c:pt idx="4985">
                  <c:v>#N/A</c:v>
                </c:pt>
                <c:pt idx="4986">
                  <c:v>#N/A</c:v>
                </c:pt>
                <c:pt idx="4987">
                  <c:v>#N/A</c:v>
                </c:pt>
                <c:pt idx="4988">
                  <c:v>#N/A</c:v>
                </c:pt>
                <c:pt idx="4989">
                  <c:v>#N/A</c:v>
                </c:pt>
                <c:pt idx="4990">
                  <c:v>#N/A</c:v>
                </c:pt>
                <c:pt idx="4991">
                  <c:v>#N/A</c:v>
                </c:pt>
                <c:pt idx="4992">
                  <c:v>#N/A</c:v>
                </c:pt>
                <c:pt idx="4993">
                  <c:v>#N/A</c:v>
                </c:pt>
                <c:pt idx="4994">
                  <c:v>#N/A</c:v>
                </c:pt>
                <c:pt idx="4995">
                  <c:v>#N/A</c:v>
                </c:pt>
                <c:pt idx="4996">
                  <c:v>#N/A</c:v>
                </c:pt>
                <c:pt idx="4997">
                  <c:v>#N/A</c:v>
                </c:pt>
                <c:pt idx="4998">
                  <c:v>#N/A</c:v>
                </c:pt>
                <c:pt idx="4999">
                  <c:v>#N/A</c:v>
                </c:pt>
                <c:pt idx="5000">
                  <c:v>#N/A</c:v>
                </c:pt>
                <c:pt idx="5001">
                  <c:v>#N/A</c:v>
                </c:pt>
                <c:pt idx="5002">
                  <c:v>#N/A</c:v>
                </c:pt>
                <c:pt idx="5003">
                  <c:v>#N/A</c:v>
                </c:pt>
                <c:pt idx="5004">
                  <c:v>#N/A</c:v>
                </c:pt>
                <c:pt idx="5005">
                  <c:v>#N/A</c:v>
                </c:pt>
                <c:pt idx="5006">
                  <c:v>#N/A</c:v>
                </c:pt>
                <c:pt idx="5007">
                  <c:v>#N/A</c:v>
                </c:pt>
                <c:pt idx="5008">
                  <c:v>#N/A</c:v>
                </c:pt>
                <c:pt idx="5009">
                  <c:v>#N/A</c:v>
                </c:pt>
                <c:pt idx="5010">
                  <c:v>#N/A</c:v>
                </c:pt>
                <c:pt idx="5011">
                  <c:v>#N/A</c:v>
                </c:pt>
                <c:pt idx="5012">
                  <c:v>#N/A</c:v>
                </c:pt>
                <c:pt idx="5013">
                  <c:v>#N/A</c:v>
                </c:pt>
                <c:pt idx="5014">
                  <c:v>#N/A</c:v>
                </c:pt>
                <c:pt idx="5015">
                  <c:v>#N/A</c:v>
                </c:pt>
                <c:pt idx="5016">
                  <c:v>#N/A</c:v>
                </c:pt>
                <c:pt idx="5017">
                  <c:v>#N/A</c:v>
                </c:pt>
                <c:pt idx="5018">
                  <c:v>#N/A</c:v>
                </c:pt>
                <c:pt idx="5019">
                  <c:v>#N/A</c:v>
                </c:pt>
                <c:pt idx="5020">
                  <c:v>#N/A</c:v>
                </c:pt>
                <c:pt idx="5021">
                  <c:v>#N/A</c:v>
                </c:pt>
                <c:pt idx="5022">
                  <c:v>#N/A</c:v>
                </c:pt>
                <c:pt idx="5023">
                  <c:v>#N/A</c:v>
                </c:pt>
                <c:pt idx="5024">
                  <c:v>#N/A</c:v>
                </c:pt>
                <c:pt idx="5025">
                  <c:v>#N/A</c:v>
                </c:pt>
                <c:pt idx="5026">
                  <c:v>#N/A</c:v>
                </c:pt>
                <c:pt idx="5027">
                  <c:v>#N/A</c:v>
                </c:pt>
                <c:pt idx="5028">
                  <c:v>#N/A</c:v>
                </c:pt>
                <c:pt idx="5029">
                  <c:v>#N/A</c:v>
                </c:pt>
                <c:pt idx="5030">
                  <c:v>#N/A</c:v>
                </c:pt>
                <c:pt idx="5031">
                  <c:v>#N/A</c:v>
                </c:pt>
                <c:pt idx="5032">
                  <c:v>#N/A</c:v>
                </c:pt>
                <c:pt idx="5033">
                  <c:v>#N/A</c:v>
                </c:pt>
                <c:pt idx="5034">
                  <c:v>#N/A</c:v>
                </c:pt>
                <c:pt idx="5035">
                  <c:v>#N/A</c:v>
                </c:pt>
                <c:pt idx="5036">
                  <c:v>#N/A</c:v>
                </c:pt>
                <c:pt idx="5037">
                  <c:v>#N/A</c:v>
                </c:pt>
                <c:pt idx="5038">
                  <c:v>#N/A</c:v>
                </c:pt>
                <c:pt idx="5039">
                  <c:v>#N/A</c:v>
                </c:pt>
                <c:pt idx="5040">
                  <c:v>#N/A</c:v>
                </c:pt>
                <c:pt idx="5041">
                  <c:v>#N/A</c:v>
                </c:pt>
                <c:pt idx="5042">
                  <c:v>#N/A</c:v>
                </c:pt>
                <c:pt idx="5043">
                  <c:v>#N/A</c:v>
                </c:pt>
                <c:pt idx="5044">
                  <c:v>#N/A</c:v>
                </c:pt>
                <c:pt idx="5045">
                  <c:v>#N/A</c:v>
                </c:pt>
                <c:pt idx="5046">
                  <c:v>#N/A</c:v>
                </c:pt>
                <c:pt idx="5047">
                  <c:v>#N/A</c:v>
                </c:pt>
                <c:pt idx="5048">
                  <c:v>#N/A</c:v>
                </c:pt>
                <c:pt idx="5049">
                  <c:v>#N/A</c:v>
                </c:pt>
                <c:pt idx="5050">
                  <c:v>#N/A</c:v>
                </c:pt>
                <c:pt idx="5051">
                  <c:v>#N/A</c:v>
                </c:pt>
                <c:pt idx="5052">
                  <c:v>#N/A</c:v>
                </c:pt>
                <c:pt idx="5053">
                  <c:v>#N/A</c:v>
                </c:pt>
                <c:pt idx="5054">
                  <c:v>#N/A</c:v>
                </c:pt>
                <c:pt idx="5055">
                  <c:v>#N/A</c:v>
                </c:pt>
                <c:pt idx="5056">
                  <c:v>#N/A</c:v>
                </c:pt>
                <c:pt idx="5057">
                  <c:v>#N/A</c:v>
                </c:pt>
                <c:pt idx="5058">
                  <c:v>#N/A</c:v>
                </c:pt>
                <c:pt idx="5059">
                  <c:v>#N/A</c:v>
                </c:pt>
                <c:pt idx="5060">
                  <c:v>#N/A</c:v>
                </c:pt>
                <c:pt idx="5061">
                  <c:v>#N/A</c:v>
                </c:pt>
                <c:pt idx="5062">
                  <c:v>#N/A</c:v>
                </c:pt>
                <c:pt idx="5063">
                  <c:v>#N/A</c:v>
                </c:pt>
                <c:pt idx="5064">
                  <c:v>#N/A</c:v>
                </c:pt>
                <c:pt idx="5065">
                  <c:v>#N/A</c:v>
                </c:pt>
                <c:pt idx="5066">
                  <c:v>#N/A</c:v>
                </c:pt>
                <c:pt idx="5067">
                  <c:v>#N/A</c:v>
                </c:pt>
                <c:pt idx="5068">
                  <c:v>#N/A</c:v>
                </c:pt>
                <c:pt idx="5069">
                  <c:v>#N/A</c:v>
                </c:pt>
                <c:pt idx="5070">
                  <c:v>#N/A</c:v>
                </c:pt>
                <c:pt idx="5071">
                  <c:v>#N/A</c:v>
                </c:pt>
                <c:pt idx="5072">
                  <c:v>#N/A</c:v>
                </c:pt>
                <c:pt idx="5073">
                  <c:v>#N/A</c:v>
                </c:pt>
                <c:pt idx="5074">
                  <c:v>#N/A</c:v>
                </c:pt>
                <c:pt idx="5075">
                  <c:v>#N/A</c:v>
                </c:pt>
                <c:pt idx="5076">
                  <c:v>#N/A</c:v>
                </c:pt>
                <c:pt idx="5077">
                  <c:v>#N/A</c:v>
                </c:pt>
                <c:pt idx="5078">
                  <c:v>#N/A</c:v>
                </c:pt>
                <c:pt idx="5079">
                  <c:v>#N/A</c:v>
                </c:pt>
                <c:pt idx="5080">
                  <c:v>#N/A</c:v>
                </c:pt>
                <c:pt idx="5081">
                  <c:v>#N/A</c:v>
                </c:pt>
                <c:pt idx="5082">
                  <c:v>#N/A</c:v>
                </c:pt>
                <c:pt idx="5083">
                  <c:v>#N/A</c:v>
                </c:pt>
                <c:pt idx="5084">
                  <c:v>#N/A</c:v>
                </c:pt>
                <c:pt idx="5085">
                  <c:v>#N/A</c:v>
                </c:pt>
                <c:pt idx="5086">
                  <c:v>#N/A</c:v>
                </c:pt>
                <c:pt idx="5087">
                  <c:v>#N/A</c:v>
                </c:pt>
                <c:pt idx="5088">
                  <c:v>#N/A</c:v>
                </c:pt>
                <c:pt idx="5089">
                  <c:v>#N/A</c:v>
                </c:pt>
                <c:pt idx="5090">
                  <c:v>#N/A</c:v>
                </c:pt>
                <c:pt idx="5091">
                  <c:v>#N/A</c:v>
                </c:pt>
                <c:pt idx="5092">
                  <c:v>#N/A</c:v>
                </c:pt>
                <c:pt idx="5093">
                  <c:v>#N/A</c:v>
                </c:pt>
                <c:pt idx="5094">
                  <c:v>#N/A</c:v>
                </c:pt>
                <c:pt idx="5095">
                  <c:v>#N/A</c:v>
                </c:pt>
                <c:pt idx="5096">
                  <c:v>#N/A</c:v>
                </c:pt>
                <c:pt idx="5097">
                  <c:v>#N/A</c:v>
                </c:pt>
                <c:pt idx="5098">
                  <c:v>#N/A</c:v>
                </c:pt>
                <c:pt idx="5099">
                  <c:v>#N/A</c:v>
                </c:pt>
                <c:pt idx="5100">
                  <c:v>#N/A</c:v>
                </c:pt>
                <c:pt idx="5101">
                  <c:v>#N/A</c:v>
                </c:pt>
                <c:pt idx="5102">
                  <c:v>#N/A</c:v>
                </c:pt>
                <c:pt idx="5103">
                  <c:v>#N/A</c:v>
                </c:pt>
                <c:pt idx="5104">
                  <c:v>#N/A</c:v>
                </c:pt>
                <c:pt idx="5105">
                  <c:v>#N/A</c:v>
                </c:pt>
                <c:pt idx="5106">
                  <c:v>#N/A</c:v>
                </c:pt>
                <c:pt idx="5107">
                  <c:v>#N/A</c:v>
                </c:pt>
                <c:pt idx="5108">
                  <c:v>#N/A</c:v>
                </c:pt>
                <c:pt idx="5109">
                  <c:v>#N/A</c:v>
                </c:pt>
                <c:pt idx="5110">
                  <c:v>#N/A</c:v>
                </c:pt>
                <c:pt idx="5111">
                  <c:v>#N/A</c:v>
                </c:pt>
                <c:pt idx="5112">
                  <c:v>#N/A</c:v>
                </c:pt>
                <c:pt idx="5113">
                  <c:v>#N/A</c:v>
                </c:pt>
                <c:pt idx="5114">
                  <c:v>#N/A</c:v>
                </c:pt>
                <c:pt idx="5115">
                  <c:v>#N/A</c:v>
                </c:pt>
                <c:pt idx="5116">
                  <c:v>#N/A</c:v>
                </c:pt>
                <c:pt idx="5117">
                  <c:v>#N/A</c:v>
                </c:pt>
                <c:pt idx="5118">
                  <c:v>#N/A</c:v>
                </c:pt>
                <c:pt idx="5119">
                  <c:v>#N/A</c:v>
                </c:pt>
                <c:pt idx="5120">
                  <c:v>#N/A</c:v>
                </c:pt>
                <c:pt idx="5121">
                  <c:v>#N/A</c:v>
                </c:pt>
                <c:pt idx="5122">
                  <c:v>#N/A</c:v>
                </c:pt>
                <c:pt idx="5123">
                  <c:v>#N/A</c:v>
                </c:pt>
                <c:pt idx="5124">
                  <c:v>#N/A</c:v>
                </c:pt>
                <c:pt idx="5125">
                  <c:v>#N/A</c:v>
                </c:pt>
                <c:pt idx="5126">
                  <c:v>#N/A</c:v>
                </c:pt>
                <c:pt idx="5127">
                  <c:v>#N/A</c:v>
                </c:pt>
                <c:pt idx="5128">
                  <c:v>#N/A</c:v>
                </c:pt>
                <c:pt idx="5129">
                  <c:v>#N/A</c:v>
                </c:pt>
                <c:pt idx="5130">
                  <c:v>#N/A</c:v>
                </c:pt>
                <c:pt idx="5131">
                  <c:v>#N/A</c:v>
                </c:pt>
                <c:pt idx="5132">
                  <c:v>#N/A</c:v>
                </c:pt>
                <c:pt idx="5133">
                  <c:v>#N/A</c:v>
                </c:pt>
                <c:pt idx="5134">
                  <c:v>#N/A</c:v>
                </c:pt>
                <c:pt idx="5135">
                  <c:v>#N/A</c:v>
                </c:pt>
                <c:pt idx="5136">
                  <c:v>#N/A</c:v>
                </c:pt>
                <c:pt idx="5137">
                  <c:v>#N/A</c:v>
                </c:pt>
                <c:pt idx="5138">
                  <c:v>#N/A</c:v>
                </c:pt>
                <c:pt idx="5139">
                  <c:v>#N/A</c:v>
                </c:pt>
                <c:pt idx="5140">
                  <c:v>#N/A</c:v>
                </c:pt>
                <c:pt idx="5141">
                  <c:v>#N/A</c:v>
                </c:pt>
                <c:pt idx="5142">
                  <c:v>#N/A</c:v>
                </c:pt>
                <c:pt idx="5143">
                  <c:v>#N/A</c:v>
                </c:pt>
                <c:pt idx="5144">
                  <c:v>#N/A</c:v>
                </c:pt>
                <c:pt idx="5145">
                  <c:v>#N/A</c:v>
                </c:pt>
                <c:pt idx="5146">
                  <c:v>#N/A</c:v>
                </c:pt>
                <c:pt idx="5147">
                  <c:v>#N/A</c:v>
                </c:pt>
                <c:pt idx="5148">
                  <c:v>#N/A</c:v>
                </c:pt>
                <c:pt idx="5149">
                  <c:v>#N/A</c:v>
                </c:pt>
                <c:pt idx="5150">
                  <c:v>#N/A</c:v>
                </c:pt>
                <c:pt idx="5151">
                  <c:v>#N/A</c:v>
                </c:pt>
                <c:pt idx="5152">
                  <c:v>#N/A</c:v>
                </c:pt>
                <c:pt idx="5153">
                  <c:v>#N/A</c:v>
                </c:pt>
                <c:pt idx="5154">
                  <c:v>#N/A</c:v>
                </c:pt>
                <c:pt idx="5155">
                  <c:v>#N/A</c:v>
                </c:pt>
                <c:pt idx="5156">
                  <c:v>#N/A</c:v>
                </c:pt>
                <c:pt idx="5157">
                  <c:v>#N/A</c:v>
                </c:pt>
                <c:pt idx="5158">
                  <c:v>#N/A</c:v>
                </c:pt>
                <c:pt idx="5159">
                  <c:v>#N/A</c:v>
                </c:pt>
                <c:pt idx="5160">
                  <c:v>#N/A</c:v>
                </c:pt>
                <c:pt idx="5161">
                  <c:v>#N/A</c:v>
                </c:pt>
                <c:pt idx="5162">
                  <c:v>#N/A</c:v>
                </c:pt>
                <c:pt idx="5163">
                  <c:v>#N/A</c:v>
                </c:pt>
                <c:pt idx="5164">
                  <c:v>#N/A</c:v>
                </c:pt>
                <c:pt idx="5165">
                  <c:v>#N/A</c:v>
                </c:pt>
                <c:pt idx="5166">
                  <c:v>#N/A</c:v>
                </c:pt>
                <c:pt idx="5167">
                  <c:v>#N/A</c:v>
                </c:pt>
                <c:pt idx="5168">
                  <c:v>#N/A</c:v>
                </c:pt>
                <c:pt idx="5169">
                  <c:v>#N/A</c:v>
                </c:pt>
                <c:pt idx="5170">
                  <c:v>#N/A</c:v>
                </c:pt>
                <c:pt idx="5171">
                  <c:v>#N/A</c:v>
                </c:pt>
                <c:pt idx="5172">
                  <c:v>#N/A</c:v>
                </c:pt>
                <c:pt idx="5173">
                  <c:v>#N/A</c:v>
                </c:pt>
                <c:pt idx="5174">
                  <c:v>#N/A</c:v>
                </c:pt>
                <c:pt idx="5175">
                  <c:v>#N/A</c:v>
                </c:pt>
                <c:pt idx="5176">
                  <c:v>#N/A</c:v>
                </c:pt>
                <c:pt idx="5177">
                  <c:v>#N/A</c:v>
                </c:pt>
                <c:pt idx="5178">
                  <c:v>#N/A</c:v>
                </c:pt>
                <c:pt idx="5179">
                  <c:v>#N/A</c:v>
                </c:pt>
                <c:pt idx="5180">
                  <c:v>#N/A</c:v>
                </c:pt>
                <c:pt idx="5181">
                  <c:v>#N/A</c:v>
                </c:pt>
                <c:pt idx="5182">
                  <c:v>#N/A</c:v>
                </c:pt>
                <c:pt idx="5183">
                  <c:v>#N/A</c:v>
                </c:pt>
                <c:pt idx="5184">
                  <c:v>#N/A</c:v>
                </c:pt>
                <c:pt idx="5185">
                  <c:v>#N/A</c:v>
                </c:pt>
                <c:pt idx="5186">
                  <c:v>#N/A</c:v>
                </c:pt>
                <c:pt idx="5187">
                  <c:v>#N/A</c:v>
                </c:pt>
                <c:pt idx="5188">
                  <c:v>#N/A</c:v>
                </c:pt>
                <c:pt idx="5189">
                  <c:v>#N/A</c:v>
                </c:pt>
                <c:pt idx="5190">
                  <c:v>#N/A</c:v>
                </c:pt>
                <c:pt idx="5191">
                  <c:v>#N/A</c:v>
                </c:pt>
                <c:pt idx="5192">
                  <c:v>#N/A</c:v>
                </c:pt>
                <c:pt idx="5193">
                  <c:v>#N/A</c:v>
                </c:pt>
                <c:pt idx="5194">
                  <c:v>#N/A</c:v>
                </c:pt>
                <c:pt idx="5195">
                  <c:v>#N/A</c:v>
                </c:pt>
                <c:pt idx="5196">
                  <c:v>#N/A</c:v>
                </c:pt>
                <c:pt idx="5197">
                  <c:v>#N/A</c:v>
                </c:pt>
                <c:pt idx="5198">
                  <c:v>#N/A</c:v>
                </c:pt>
                <c:pt idx="5199">
                  <c:v>#N/A</c:v>
                </c:pt>
                <c:pt idx="5200">
                  <c:v>#N/A</c:v>
                </c:pt>
                <c:pt idx="5201">
                  <c:v>#N/A</c:v>
                </c:pt>
                <c:pt idx="5202">
                  <c:v>#N/A</c:v>
                </c:pt>
                <c:pt idx="5203">
                  <c:v>#N/A</c:v>
                </c:pt>
                <c:pt idx="5204">
                  <c:v>#N/A</c:v>
                </c:pt>
                <c:pt idx="5205">
                  <c:v>#N/A</c:v>
                </c:pt>
                <c:pt idx="5206">
                  <c:v>#N/A</c:v>
                </c:pt>
                <c:pt idx="5207">
                  <c:v>#N/A</c:v>
                </c:pt>
                <c:pt idx="5208">
                  <c:v>#N/A</c:v>
                </c:pt>
                <c:pt idx="5209">
                  <c:v>#N/A</c:v>
                </c:pt>
                <c:pt idx="5210">
                  <c:v>#N/A</c:v>
                </c:pt>
                <c:pt idx="5211">
                  <c:v>#N/A</c:v>
                </c:pt>
                <c:pt idx="5212">
                  <c:v>#N/A</c:v>
                </c:pt>
                <c:pt idx="5213">
                  <c:v>#N/A</c:v>
                </c:pt>
                <c:pt idx="5214">
                  <c:v>#N/A</c:v>
                </c:pt>
                <c:pt idx="5215">
                  <c:v>#N/A</c:v>
                </c:pt>
                <c:pt idx="5216">
                  <c:v>#N/A</c:v>
                </c:pt>
                <c:pt idx="5217">
                  <c:v>#N/A</c:v>
                </c:pt>
                <c:pt idx="5218">
                  <c:v>#N/A</c:v>
                </c:pt>
                <c:pt idx="5219">
                  <c:v>#N/A</c:v>
                </c:pt>
                <c:pt idx="5220">
                  <c:v>#N/A</c:v>
                </c:pt>
                <c:pt idx="5221">
                  <c:v>#N/A</c:v>
                </c:pt>
                <c:pt idx="5222">
                  <c:v>#N/A</c:v>
                </c:pt>
                <c:pt idx="5223">
                  <c:v>#N/A</c:v>
                </c:pt>
                <c:pt idx="5224">
                  <c:v>#N/A</c:v>
                </c:pt>
                <c:pt idx="5225">
                  <c:v>#N/A</c:v>
                </c:pt>
                <c:pt idx="5226">
                  <c:v>#N/A</c:v>
                </c:pt>
                <c:pt idx="5227">
                  <c:v>#N/A</c:v>
                </c:pt>
                <c:pt idx="5228">
                  <c:v>#N/A</c:v>
                </c:pt>
                <c:pt idx="5229">
                  <c:v>#N/A</c:v>
                </c:pt>
                <c:pt idx="5230">
                  <c:v>#N/A</c:v>
                </c:pt>
                <c:pt idx="5231">
                  <c:v>#N/A</c:v>
                </c:pt>
                <c:pt idx="5232">
                  <c:v>#N/A</c:v>
                </c:pt>
                <c:pt idx="5233">
                  <c:v>#N/A</c:v>
                </c:pt>
                <c:pt idx="5234">
                  <c:v>#N/A</c:v>
                </c:pt>
                <c:pt idx="5235">
                  <c:v>#N/A</c:v>
                </c:pt>
                <c:pt idx="5236">
                  <c:v>#N/A</c:v>
                </c:pt>
                <c:pt idx="5237">
                  <c:v>#N/A</c:v>
                </c:pt>
                <c:pt idx="5238">
                  <c:v>#N/A</c:v>
                </c:pt>
                <c:pt idx="5239">
                  <c:v>#N/A</c:v>
                </c:pt>
                <c:pt idx="5240">
                  <c:v>#N/A</c:v>
                </c:pt>
                <c:pt idx="5241">
                  <c:v>#N/A</c:v>
                </c:pt>
                <c:pt idx="5242">
                  <c:v>#N/A</c:v>
                </c:pt>
                <c:pt idx="5243">
                  <c:v>#N/A</c:v>
                </c:pt>
                <c:pt idx="5244">
                  <c:v>#N/A</c:v>
                </c:pt>
                <c:pt idx="5245">
                  <c:v>#N/A</c:v>
                </c:pt>
                <c:pt idx="5246">
                  <c:v>#N/A</c:v>
                </c:pt>
                <c:pt idx="5247">
                  <c:v>#N/A</c:v>
                </c:pt>
                <c:pt idx="5248">
                  <c:v>#N/A</c:v>
                </c:pt>
                <c:pt idx="5249">
                  <c:v>#N/A</c:v>
                </c:pt>
                <c:pt idx="5250">
                  <c:v>#N/A</c:v>
                </c:pt>
                <c:pt idx="5251">
                  <c:v>#N/A</c:v>
                </c:pt>
                <c:pt idx="5252">
                  <c:v>#N/A</c:v>
                </c:pt>
                <c:pt idx="5253">
                  <c:v>#N/A</c:v>
                </c:pt>
                <c:pt idx="5254">
                  <c:v>#N/A</c:v>
                </c:pt>
                <c:pt idx="5255">
                  <c:v>#N/A</c:v>
                </c:pt>
                <c:pt idx="5256">
                  <c:v>#N/A</c:v>
                </c:pt>
                <c:pt idx="5257">
                  <c:v>#N/A</c:v>
                </c:pt>
                <c:pt idx="5258">
                  <c:v>#N/A</c:v>
                </c:pt>
                <c:pt idx="5259">
                  <c:v>#N/A</c:v>
                </c:pt>
                <c:pt idx="5260">
                  <c:v>#N/A</c:v>
                </c:pt>
                <c:pt idx="5261">
                  <c:v>#N/A</c:v>
                </c:pt>
                <c:pt idx="5262">
                  <c:v>#N/A</c:v>
                </c:pt>
                <c:pt idx="5263">
                  <c:v>#N/A</c:v>
                </c:pt>
                <c:pt idx="5264">
                  <c:v>#N/A</c:v>
                </c:pt>
                <c:pt idx="5265">
                  <c:v>#N/A</c:v>
                </c:pt>
                <c:pt idx="5266">
                  <c:v>#N/A</c:v>
                </c:pt>
                <c:pt idx="5267">
                  <c:v>#N/A</c:v>
                </c:pt>
                <c:pt idx="5268">
                  <c:v>#N/A</c:v>
                </c:pt>
                <c:pt idx="5269">
                  <c:v>#N/A</c:v>
                </c:pt>
                <c:pt idx="5270">
                  <c:v>#N/A</c:v>
                </c:pt>
                <c:pt idx="5271">
                  <c:v>#N/A</c:v>
                </c:pt>
                <c:pt idx="5272">
                  <c:v>#N/A</c:v>
                </c:pt>
                <c:pt idx="5273">
                  <c:v>#N/A</c:v>
                </c:pt>
                <c:pt idx="5274">
                  <c:v>#N/A</c:v>
                </c:pt>
                <c:pt idx="5275">
                  <c:v>#N/A</c:v>
                </c:pt>
                <c:pt idx="5276">
                  <c:v>#N/A</c:v>
                </c:pt>
                <c:pt idx="5277">
                  <c:v>#N/A</c:v>
                </c:pt>
                <c:pt idx="5278">
                  <c:v>#N/A</c:v>
                </c:pt>
                <c:pt idx="5279">
                  <c:v>#N/A</c:v>
                </c:pt>
                <c:pt idx="5280">
                  <c:v>#N/A</c:v>
                </c:pt>
                <c:pt idx="5281">
                  <c:v>#N/A</c:v>
                </c:pt>
                <c:pt idx="5282">
                  <c:v>#N/A</c:v>
                </c:pt>
                <c:pt idx="5283">
                  <c:v>#N/A</c:v>
                </c:pt>
                <c:pt idx="5284">
                  <c:v>#N/A</c:v>
                </c:pt>
                <c:pt idx="5285">
                  <c:v>#N/A</c:v>
                </c:pt>
                <c:pt idx="5286">
                  <c:v>#N/A</c:v>
                </c:pt>
                <c:pt idx="5287">
                  <c:v>#N/A</c:v>
                </c:pt>
                <c:pt idx="5288">
                  <c:v>#N/A</c:v>
                </c:pt>
                <c:pt idx="5289">
                  <c:v>#N/A</c:v>
                </c:pt>
                <c:pt idx="5290">
                  <c:v>#N/A</c:v>
                </c:pt>
                <c:pt idx="5291">
                  <c:v>#N/A</c:v>
                </c:pt>
                <c:pt idx="5292">
                  <c:v>#N/A</c:v>
                </c:pt>
                <c:pt idx="5293">
                  <c:v>#N/A</c:v>
                </c:pt>
                <c:pt idx="5294">
                  <c:v>#N/A</c:v>
                </c:pt>
                <c:pt idx="5295">
                  <c:v>#N/A</c:v>
                </c:pt>
                <c:pt idx="5296">
                  <c:v>#N/A</c:v>
                </c:pt>
                <c:pt idx="5297">
                  <c:v>#N/A</c:v>
                </c:pt>
                <c:pt idx="5298">
                  <c:v>#N/A</c:v>
                </c:pt>
                <c:pt idx="5299">
                  <c:v>#N/A</c:v>
                </c:pt>
                <c:pt idx="5300">
                  <c:v>#N/A</c:v>
                </c:pt>
                <c:pt idx="5301">
                  <c:v>#N/A</c:v>
                </c:pt>
                <c:pt idx="5302">
                  <c:v>#N/A</c:v>
                </c:pt>
                <c:pt idx="5303">
                  <c:v>#N/A</c:v>
                </c:pt>
                <c:pt idx="5304">
                  <c:v>#N/A</c:v>
                </c:pt>
                <c:pt idx="5305">
                  <c:v>#N/A</c:v>
                </c:pt>
                <c:pt idx="5306">
                  <c:v>#N/A</c:v>
                </c:pt>
                <c:pt idx="5307">
                  <c:v>#N/A</c:v>
                </c:pt>
                <c:pt idx="5308">
                  <c:v>#N/A</c:v>
                </c:pt>
                <c:pt idx="5309">
                  <c:v>#N/A</c:v>
                </c:pt>
                <c:pt idx="5310">
                  <c:v>#N/A</c:v>
                </c:pt>
                <c:pt idx="5311">
                  <c:v>#N/A</c:v>
                </c:pt>
                <c:pt idx="5312">
                  <c:v>#N/A</c:v>
                </c:pt>
                <c:pt idx="5313">
                  <c:v>#N/A</c:v>
                </c:pt>
                <c:pt idx="5314">
                  <c:v>#N/A</c:v>
                </c:pt>
                <c:pt idx="5315">
                  <c:v>#N/A</c:v>
                </c:pt>
                <c:pt idx="5316">
                  <c:v>#N/A</c:v>
                </c:pt>
                <c:pt idx="5317">
                  <c:v>#N/A</c:v>
                </c:pt>
                <c:pt idx="5318">
                  <c:v>#N/A</c:v>
                </c:pt>
                <c:pt idx="5319">
                  <c:v>#N/A</c:v>
                </c:pt>
                <c:pt idx="5320">
                  <c:v>#N/A</c:v>
                </c:pt>
                <c:pt idx="5321">
                  <c:v>#N/A</c:v>
                </c:pt>
                <c:pt idx="5322">
                  <c:v>#N/A</c:v>
                </c:pt>
                <c:pt idx="5323">
                  <c:v>#N/A</c:v>
                </c:pt>
                <c:pt idx="5324">
                  <c:v>#N/A</c:v>
                </c:pt>
                <c:pt idx="5325">
                  <c:v>#N/A</c:v>
                </c:pt>
                <c:pt idx="5326">
                  <c:v>#N/A</c:v>
                </c:pt>
                <c:pt idx="5327">
                  <c:v>#N/A</c:v>
                </c:pt>
                <c:pt idx="5328">
                  <c:v>#N/A</c:v>
                </c:pt>
                <c:pt idx="5329">
                  <c:v>#N/A</c:v>
                </c:pt>
                <c:pt idx="5330">
                  <c:v>#N/A</c:v>
                </c:pt>
                <c:pt idx="5331">
                  <c:v>#N/A</c:v>
                </c:pt>
                <c:pt idx="5332">
                  <c:v>#N/A</c:v>
                </c:pt>
                <c:pt idx="5333">
                  <c:v>#N/A</c:v>
                </c:pt>
                <c:pt idx="5334">
                  <c:v>#N/A</c:v>
                </c:pt>
                <c:pt idx="5335">
                  <c:v>#N/A</c:v>
                </c:pt>
                <c:pt idx="5336">
                  <c:v>#N/A</c:v>
                </c:pt>
                <c:pt idx="5337">
                  <c:v>#N/A</c:v>
                </c:pt>
                <c:pt idx="5338">
                  <c:v>#N/A</c:v>
                </c:pt>
                <c:pt idx="5339">
                  <c:v>#N/A</c:v>
                </c:pt>
                <c:pt idx="5340">
                  <c:v>#N/A</c:v>
                </c:pt>
                <c:pt idx="5341">
                  <c:v>#N/A</c:v>
                </c:pt>
                <c:pt idx="5342">
                  <c:v>#N/A</c:v>
                </c:pt>
                <c:pt idx="5343">
                  <c:v>#N/A</c:v>
                </c:pt>
                <c:pt idx="5344">
                  <c:v>#N/A</c:v>
                </c:pt>
                <c:pt idx="5345">
                  <c:v>#N/A</c:v>
                </c:pt>
                <c:pt idx="5346">
                  <c:v>#N/A</c:v>
                </c:pt>
                <c:pt idx="5347">
                  <c:v>#N/A</c:v>
                </c:pt>
                <c:pt idx="5348">
                  <c:v>#N/A</c:v>
                </c:pt>
                <c:pt idx="5349">
                  <c:v>#N/A</c:v>
                </c:pt>
                <c:pt idx="5350">
                  <c:v>#N/A</c:v>
                </c:pt>
                <c:pt idx="5351">
                  <c:v>#N/A</c:v>
                </c:pt>
                <c:pt idx="5352">
                  <c:v>#N/A</c:v>
                </c:pt>
                <c:pt idx="5353">
                  <c:v>#N/A</c:v>
                </c:pt>
                <c:pt idx="5354">
                  <c:v>#N/A</c:v>
                </c:pt>
                <c:pt idx="5355">
                  <c:v>#N/A</c:v>
                </c:pt>
                <c:pt idx="5356">
                  <c:v>#N/A</c:v>
                </c:pt>
                <c:pt idx="5357">
                  <c:v>#N/A</c:v>
                </c:pt>
                <c:pt idx="5358">
                  <c:v>#N/A</c:v>
                </c:pt>
                <c:pt idx="5359">
                  <c:v>#N/A</c:v>
                </c:pt>
                <c:pt idx="5360">
                  <c:v>#N/A</c:v>
                </c:pt>
                <c:pt idx="5361">
                  <c:v>#N/A</c:v>
                </c:pt>
                <c:pt idx="5362">
                  <c:v>#N/A</c:v>
                </c:pt>
                <c:pt idx="5363">
                  <c:v>#N/A</c:v>
                </c:pt>
                <c:pt idx="5364">
                  <c:v>#N/A</c:v>
                </c:pt>
                <c:pt idx="5365">
                  <c:v>#N/A</c:v>
                </c:pt>
                <c:pt idx="5366">
                  <c:v>#N/A</c:v>
                </c:pt>
                <c:pt idx="5367">
                  <c:v>#N/A</c:v>
                </c:pt>
                <c:pt idx="5368">
                  <c:v>#N/A</c:v>
                </c:pt>
                <c:pt idx="5369">
                  <c:v>#N/A</c:v>
                </c:pt>
                <c:pt idx="5370">
                  <c:v>#N/A</c:v>
                </c:pt>
                <c:pt idx="5371">
                  <c:v>#N/A</c:v>
                </c:pt>
                <c:pt idx="5372">
                  <c:v>#N/A</c:v>
                </c:pt>
                <c:pt idx="5373">
                  <c:v>#N/A</c:v>
                </c:pt>
                <c:pt idx="5374">
                  <c:v>#N/A</c:v>
                </c:pt>
                <c:pt idx="5375">
                  <c:v>#N/A</c:v>
                </c:pt>
                <c:pt idx="5376">
                  <c:v>#N/A</c:v>
                </c:pt>
                <c:pt idx="5377">
                  <c:v>#N/A</c:v>
                </c:pt>
                <c:pt idx="5378">
                  <c:v>#N/A</c:v>
                </c:pt>
                <c:pt idx="5379">
                  <c:v>#N/A</c:v>
                </c:pt>
                <c:pt idx="5380">
                  <c:v>#N/A</c:v>
                </c:pt>
                <c:pt idx="5381">
                  <c:v>#N/A</c:v>
                </c:pt>
                <c:pt idx="5382">
                  <c:v>#N/A</c:v>
                </c:pt>
                <c:pt idx="5383">
                  <c:v>#N/A</c:v>
                </c:pt>
                <c:pt idx="5384">
                  <c:v>#N/A</c:v>
                </c:pt>
                <c:pt idx="5385">
                  <c:v>#N/A</c:v>
                </c:pt>
                <c:pt idx="5386">
                  <c:v>#N/A</c:v>
                </c:pt>
                <c:pt idx="5387">
                  <c:v>#N/A</c:v>
                </c:pt>
                <c:pt idx="5388">
                  <c:v>#N/A</c:v>
                </c:pt>
                <c:pt idx="5389">
                  <c:v>#N/A</c:v>
                </c:pt>
                <c:pt idx="5390">
                  <c:v>#N/A</c:v>
                </c:pt>
                <c:pt idx="5391">
                  <c:v>#N/A</c:v>
                </c:pt>
                <c:pt idx="5392">
                  <c:v>#N/A</c:v>
                </c:pt>
                <c:pt idx="5393">
                  <c:v>#N/A</c:v>
                </c:pt>
                <c:pt idx="5394">
                  <c:v>#N/A</c:v>
                </c:pt>
                <c:pt idx="5395">
                  <c:v>#N/A</c:v>
                </c:pt>
                <c:pt idx="5396">
                  <c:v>#N/A</c:v>
                </c:pt>
                <c:pt idx="5397">
                  <c:v>#N/A</c:v>
                </c:pt>
                <c:pt idx="5398">
                  <c:v>#N/A</c:v>
                </c:pt>
                <c:pt idx="5399">
                  <c:v>#N/A</c:v>
                </c:pt>
                <c:pt idx="5400">
                  <c:v>#N/A</c:v>
                </c:pt>
                <c:pt idx="5401">
                  <c:v>#N/A</c:v>
                </c:pt>
                <c:pt idx="5402">
                  <c:v>#N/A</c:v>
                </c:pt>
                <c:pt idx="5403">
                  <c:v>#N/A</c:v>
                </c:pt>
                <c:pt idx="5404">
                  <c:v>#N/A</c:v>
                </c:pt>
                <c:pt idx="5405">
                  <c:v>#N/A</c:v>
                </c:pt>
                <c:pt idx="5406">
                  <c:v>#N/A</c:v>
                </c:pt>
                <c:pt idx="5407">
                  <c:v>#N/A</c:v>
                </c:pt>
                <c:pt idx="5408">
                  <c:v>#N/A</c:v>
                </c:pt>
                <c:pt idx="5409">
                  <c:v>#N/A</c:v>
                </c:pt>
                <c:pt idx="5410">
                  <c:v>#N/A</c:v>
                </c:pt>
                <c:pt idx="5411">
                  <c:v>#N/A</c:v>
                </c:pt>
                <c:pt idx="5412">
                  <c:v>#N/A</c:v>
                </c:pt>
                <c:pt idx="5413">
                  <c:v>#N/A</c:v>
                </c:pt>
                <c:pt idx="5414">
                  <c:v>#N/A</c:v>
                </c:pt>
                <c:pt idx="5415">
                  <c:v>#N/A</c:v>
                </c:pt>
                <c:pt idx="5416">
                  <c:v>#N/A</c:v>
                </c:pt>
                <c:pt idx="5417">
                  <c:v>#N/A</c:v>
                </c:pt>
                <c:pt idx="5418">
                  <c:v>#N/A</c:v>
                </c:pt>
                <c:pt idx="5419">
                  <c:v>#N/A</c:v>
                </c:pt>
                <c:pt idx="5420">
                  <c:v>#N/A</c:v>
                </c:pt>
                <c:pt idx="5421">
                  <c:v>#N/A</c:v>
                </c:pt>
                <c:pt idx="5422">
                  <c:v>#N/A</c:v>
                </c:pt>
                <c:pt idx="5423">
                  <c:v>#N/A</c:v>
                </c:pt>
                <c:pt idx="5424">
                  <c:v>#N/A</c:v>
                </c:pt>
                <c:pt idx="5425">
                  <c:v>#N/A</c:v>
                </c:pt>
                <c:pt idx="5426">
                  <c:v>#N/A</c:v>
                </c:pt>
                <c:pt idx="5427">
                  <c:v>#N/A</c:v>
                </c:pt>
                <c:pt idx="5428">
                  <c:v>#N/A</c:v>
                </c:pt>
                <c:pt idx="5429">
                  <c:v>#N/A</c:v>
                </c:pt>
                <c:pt idx="5430">
                  <c:v>#N/A</c:v>
                </c:pt>
                <c:pt idx="5431">
                  <c:v>#N/A</c:v>
                </c:pt>
                <c:pt idx="5432">
                  <c:v>#N/A</c:v>
                </c:pt>
                <c:pt idx="5433">
                  <c:v>#N/A</c:v>
                </c:pt>
                <c:pt idx="5434">
                  <c:v>#N/A</c:v>
                </c:pt>
                <c:pt idx="5435">
                  <c:v>#N/A</c:v>
                </c:pt>
                <c:pt idx="5436">
                  <c:v>#N/A</c:v>
                </c:pt>
                <c:pt idx="5437">
                  <c:v>#N/A</c:v>
                </c:pt>
                <c:pt idx="5438">
                  <c:v>#N/A</c:v>
                </c:pt>
                <c:pt idx="5439">
                  <c:v>#N/A</c:v>
                </c:pt>
                <c:pt idx="5440">
                  <c:v>#N/A</c:v>
                </c:pt>
                <c:pt idx="5441">
                  <c:v>#N/A</c:v>
                </c:pt>
                <c:pt idx="5442">
                  <c:v>#N/A</c:v>
                </c:pt>
                <c:pt idx="5443">
                  <c:v>#N/A</c:v>
                </c:pt>
                <c:pt idx="5444">
                  <c:v>#N/A</c:v>
                </c:pt>
                <c:pt idx="5445">
                  <c:v>#N/A</c:v>
                </c:pt>
                <c:pt idx="5446">
                  <c:v>#N/A</c:v>
                </c:pt>
                <c:pt idx="5447">
                  <c:v>#N/A</c:v>
                </c:pt>
                <c:pt idx="5448">
                  <c:v>#N/A</c:v>
                </c:pt>
                <c:pt idx="5449">
                  <c:v>#N/A</c:v>
                </c:pt>
                <c:pt idx="5450">
                  <c:v>#N/A</c:v>
                </c:pt>
                <c:pt idx="5451">
                  <c:v>#N/A</c:v>
                </c:pt>
                <c:pt idx="5452">
                  <c:v>#N/A</c:v>
                </c:pt>
                <c:pt idx="5453">
                  <c:v>#N/A</c:v>
                </c:pt>
                <c:pt idx="5454">
                  <c:v>#N/A</c:v>
                </c:pt>
                <c:pt idx="5455">
                  <c:v>#N/A</c:v>
                </c:pt>
                <c:pt idx="5456">
                  <c:v>#N/A</c:v>
                </c:pt>
                <c:pt idx="5457">
                  <c:v>#N/A</c:v>
                </c:pt>
                <c:pt idx="5458">
                  <c:v>#N/A</c:v>
                </c:pt>
                <c:pt idx="5459">
                  <c:v>#N/A</c:v>
                </c:pt>
                <c:pt idx="5460">
                  <c:v>#N/A</c:v>
                </c:pt>
                <c:pt idx="5461">
                  <c:v>#N/A</c:v>
                </c:pt>
                <c:pt idx="5462">
                  <c:v>#N/A</c:v>
                </c:pt>
                <c:pt idx="5463">
                  <c:v>#N/A</c:v>
                </c:pt>
                <c:pt idx="5464">
                  <c:v>#N/A</c:v>
                </c:pt>
                <c:pt idx="5465">
                  <c:v>#N/A</c:v>
                </c:pt>
                <c:pt idx="5466">
                  <c:v>#N/A</c:v>
                </c:pt>
                <c:pt idx="5467">
                  <c:v>#N/A</c:v>
                </c:pt>
                <c:pt idx="5468">
                  <c:v>#N/A</c:v>
                </c:pt>
                <c:pt idx="5469">
                  <c:v>#N/A</c:v>
                </c:pt>
                <c:pt idx="5470">
                  <c:v>#N/A</c:v>
                </c:pt>
                <c:pt idx="5471">
                  <c:v>#N/A</c:v>
                </c:pt>
                <c:pt idx="5472">
                  <c:v>#N/A</c:v>
                </c:pt>
                <c:pt idx="5473">
                  <c:v>#N/A</c:v>
                </c:pt>
                <c:pt idx="5474">
                  <c:v>#N/A</c:v>
                </c:pt>
                <c:pt idx="5475">
                  <c:v>#N/A</c:v>
                </c:pt>
                <c:pt idx="5476">
                  <c:v>#N/A</c:v>
                </c:pt>
                <c:pt idx="5477">
                  <c:v>#N/A</c:v>
                </c:pt>
                <c:pt idx="5478">
                  <c:v>#N/A</c:v>
                </c:pt>
                <c:pt idx="5479">
                  <c:v>#N/A</c:v>
                </c:pt>
                <c:pt idx="5480">
                  <c:v>#N/A</c:v>
                </c:pt>
                <c:pt idx="5481">
                  <c:v>#N/A</c:v>
                </c:pt>
                <c:pt idx="5482">
                  <c:v>#N/A</c:v>
                </c:pt>
                <c:pt idx="5483">
                  <c:v>#N/A</c:v>
                </c:pt>
                <c:pt idx="5484">
                  <c:v>#N/A</c:v>
                </c:pt>
                <c:pt idx="5485">
                  <c:v>#N/A</c:v>
                </c:pt>
                <c:pt idx="5486">
                  <c:v>#N/A</c:v>
                </c:pt>
                <c:pt idx="5487">
                  <c:v>#N/A</c:v>
                </c:pt>
                <c:pt idx="5488">
                  <c:v>#N/A</c:v>
                </c:pt>
                <c:pt idx="5489">
                  <c:v>#N/A</c:v>
                </c:pt>
                <c:pt idx="5490">
                  <c:v>#N/A</c:v>
                </c:pt>
                <c:pt idx="5491">
                  <c:v>#N/A</c:v>
                </c:pt>
                <c:pt idx="5492">
                  <c:v>#N/A</c:v>
                </c:pt>
                <c:pt idx="5493">
                  <c:v>#N/A</c:v>
                </c:pt>
                <c:pt idx="5494">
                  <c:v>#N/A</c:v>
                </c:pt>
                <c:pt idx="5495">
                  <c:v>#N/A</c:v>
                </c:pt>
                <c:pt idx="5496">
                  <c:v>#N/A</c:v>
                </c:pt>
                <c:pt idx="5497">
                  <c:v>#N/A</c:v>
                </c:pt>
                <c:pt idx="5498">
                  <c:v>#N/A</c:v>
                </c:pt>
                <c:pt idx="5499">
                  <c:v>#N/A</c:v>
                </c:pt>
                <c:pt idx="5500">
                  <c:v>#N/A</c:v>
                </c:pt>
                <c:pt idx="5501">
                  <c:v>#N/A</c:v>
                </c:pt>
                <c:pt idx="5502">
                  <c:v>#N/A</c:v>
                </c:pt>
                <c:pt idx="5503">
                  <c:v>#N/A</c:v>
                </c:pt>
                <c:pt idx="5504">
                  <c:v>#N/A</c:v>
                </c:pt>
                <c:pt idx="5505">
                  <c:v>#N/A</c:v>
                </c:pt>
                <c:pt idx="5506">
                  <c:v>#N/A</c:v>
                </c:pt>
                <c:pt idx="5507">
                  <c:v>#N/A</c:v>
                </c:pt>
                <c:pt idx="5508">
                  <c:v>#N/A</c:v>
                </c:pt>
                <c:pt idx="5509">
                  <c:v>#N/A</c:v>
                </c:pt>
                <c:pt idx="5510">
                  <c:v>#N/A</c:v>
                </c:pt>
                <c:pt idx="5511">
                  <c:v>#N/A</c:v>
                </c:pt>
                <c:pt idx="5512">
                  <c:v>#N/A</c:v>
                </c:pt>
                <c:pt idx="5513">
                  <c:v>#N/A</c:v>
                </c:pt>
                <c:pt idx="5514">
                  <c:v>#N/A</c:v>
                </c:pt>
                <c:pt idx="5515">
                  <c:v>#N/A</c:v>
                </c:pt>
                <c:pt idx="5516">
                  <c:v>#N/A</c:v>
                </c:pt>
                <c:pt idx="5517">
                  <c:v>#N/A</c:v>
                </c:pt>
                <c:pt idx="5518">
                  <c:v>#N/A</c:v>
                </c:pt>
                <c:pt idx="5519">
                  <c:v>#N/A</c:v>
                </c:pt>
                <c:pt idx="5520">
                  <c:v>#N/A</c:v>
                </c:pt>
                <c:pt idx="5521">
                  <c:v>#N/A</c:v>
                </c:pt>
                <c:pt idx="5522">
                  <c:v>#N/A</c:v>
                </c:pt>
                <c:pt idx="5523">
                  <c:v>#N/A</c:v>
                </c:pt>
                <c:pt idx="5524">
                  <c:v>#N/A</c:v>
                </c:pt>
                <c:pt idx="5525">
                  <c:v>#N/A</c:v>
                </c:pt>
                <c:pt idx="5526">
                  <c:v>#N/A</c:v>
                </c:pt>
                <c:pt idx="5527">
                  <c:v>#N/A</c:v>
                </c:pt>
                <c:pt idx="5528">
                  <c:v>#N/A</c:v>
                </c:pt>
                <c:pt idx="5529">
                  <c:v>#N/A</c:v>
                </c:pt>
                <c:pt idx="5530">
                  <c:v>#N/A</c:v>
                </c:pt>
                <c:pt idx="5531">
                  <c:v>#N/A</c:v>
                </c:pt>
                <c:pt idx="5532">
                  <c:v>#N/A</c:v>
                </c:pt>
                <c:pt idx="5533">
                  <c:v>#N/A</c:v>
                </c:pt>
                <c:pt idx="5534">
                  <c:v>#N/A</c:v>
                </c:pt>
                <c:pt idx="5535">
                  <c:v>#N/A</c:v>
                </c:pt>
                <c:pt idx="5536">
                  <c:v>#N/A</c:v>
                </c:pt>
                <c:pt idx="5537">
                  <c:v>#N/A</c:v>
                </c:pt>
                <c:pt idx="5538">
                  <c:v>#N/A</c:v>
                </c:pt>
                <c:pt idx="5539">
                  <c:v>#N/A</c:v>
                </c:pt>
                <c:pt idx="5540">
                  <c:v>#N/A</c:v>
                </c:pt>
                <c:pt idx="5541">
                  <c:v>#N/A</c:v>
                </c:pt>
                <c:pt idx="5542">
                  <c:v>#N/A</c:v>
                </c:pt>
                <c:pt idx="5543">
                  <c:v>#N/A</c:v>
                </c:pt>
                <c:pt idx="5544">
                  <c:v>#N/A</c:v>
                </c:pt>
                <c:pt idx="5545">
                  <c:v>#N/A</c:v>
                </c:pt>
                <c:pt idx="5546">
                  <c:v>#N/A</c:v>
                </c:pt>
                <c:pt idx="5547">
                  <c:v>#N/A</c:v>
                </c:pt>
                <c:pt idx="5548">
                  <c:v>#N/A</c:v>
                </c:pt>
                <c:pt idx="5549">
                  <c:v>#N/A</c:v>
                </c:pt>
                <c:pt idx="5550">
                  <c:v>#N/A</c:v>
                </c:pt>
                <c:pt idx="5551">
                  <c:v>#N/A</c:v>
                </c:pt>
                <c:pt idx="5552">
                  <c:v>#N/A</c:v>
                </c:pt>
                <c:pt idx="5553">
                  <c:v>#N/A</c:v>
                </c:pt>
                <c:pt idx="5554">
                  <c:v>#N/A</c:v>
                </c:pt>
                <c:pt idx="5555">
                  <c:v>#N/A</c:v>
                </c:pt>
                <c:pt idx="5556">
                  <c:v>#N/A</c:v>
                </c:pt>
                <c:pt idx="5557">
                  <c:v>#N/A</c:v>
                </c:pt>
                <c:pt idx="5558">
                  <c:v>#N/A</c:v>
                </c:pt>
                <c:pt idx="5559">
                  <c:v>#N/A</c:v>
                </c:pt>
                <c:pt idx="5560">
                  <c:v>#N/A</c:v>
                </c:pt>
                <c:pt idx="5561">
                  <c:v>#N/A</c:v>
                </c:pt>
                <c:pt idx="5562">
                  <c:v>#N/A</c:v>
                </c:pt>
                <c:pt idx="5563">
                  <c:v>#N/A</c:v>
                </c:pt>
                <c:pt idx="5564">
                  <c:v>#N/A</c:v>
                </c:pt>
                <c:pt idx="5565">
                  <c:v>#N/A</c:v>
                </c:pt>
                <c:pt idx="5566">
                  <c:v>#N/A</c:v>
                </c:pt>
                <c:pt idx="5567">
                  <c:v>#N/A</c:v>
                </c:pt>
                <c:pt idx="5568">
                  <c:v>#N/A</c:v>
                </c:pt>
                <c:pt idx="5569">
                  <c:v>#N/A</c:v>
                </c:pt>
                <c:pt idx="5570">
                  <c:v>#N/A</c:v>
                </c:pt>
                <c:pt idx="5571">
                  <c:v>#N/A</c:v>
                </c:pt>
                <c:pt idx="5572">
                  <c:v>#N/A</c:v>
                </c:pt>
                <c:pt idx="5573">
                  <c:v>#N/A</c:v>
                </c:pt>
                <c:pt idx="5574">
                  <c:v>#N/A</c:v>
                </c:pt>
                <c:pt idx="5575">
                  <c:v>#N/A</c:v>
                </c:pt>
                <c:pt idx="5576">
                  <c:v>#N/A</c:v>
                </c:pt>
                <c:pt idx="5577">
                  <c:v>#N/A</c:v>
                </c:pt>
                <c:pt idx="5578">
                  <c:v>#N/A</c:v>
                </c:pt>
                <c:pt idx="5579">
                  <c:v>#N/A</c:v>
                </c:pt>
                <c:pt idx="5580">
                  <c:v>#N/A</c:v>
                </c:pt>
                <c:pt idx="5581">
                  <c:v>#N/A</c:v>
                </c:pt>
                <c:pt idx="5582">
                  <c:v>#N/A</c:v>
                </c:pt>
                <c:pt idx="5583">
                  <c:v>#N/A</c:v>
                </c:pt>
                <c:pt idx="5584">
                  <c:v>#N/A</c:v>
                </c:pt>
                <c:pt idx="5585">
                  <c:v>#N/A</c:v>
                </c:pt>
                <c:pt idx="5586">
                  <c:v>#N/A</c:v>
                </c:pt>
                <c:pt idx="5587">
                  <c:v>#N/A</c:v>
                </c:pt>
                <c:pt idx="5588">
                  <c:v>#N/A</c:v>
                </c:pt>
                <c:pt idx="5589">
                  <c:v>#N/A</c:v>
                </c:pt>
                <c:pt idx="5590">
                  <c:v>#N/A</c:v>
                </c:pt>
                <c:pt idx="5591">
                  <c:v>#N/A</c:v>
                </c:pt>
                <c:pt idx="5592">
                  <c:v>#N/A</c:v>
                </c:pt>
                <c:pt idx="5593">
                  <c:v>#N/A</c:v>
                </c:pt>
                <c:pt idx="5594">
                  <c:v>#N/A</c:v>
                </c:pt>
                <c:pt idx="5595">
                  <c:v>#N/A</c:v>
                </c:pt>
                <c:pt idx="5596">
                  <c:v>#N/A</c:v>
                </c:pt>
                <c:pt idx="5597">
                  <c:v>#N/A</c:v>
                </c:pt>
                <c:pt idx="5598">
                  <c:v>#N/A</c:v>
                </c:pt>
                <c:pt idx="5599">
                  <c:v>#N/A</c:v>
                </c:pt>
                <c:pt idx="5600">
                  <c:v>#N/A</c:v>
                </c:pt>
                <c:pt idx="5601">
                  <c:v>#N/A</c:v>
                </c:pt>
                <c:pt idx="5602">
                  <c:v>#N/A</c:v>
                </c:pt>
                <c:pt idx="5603">
                  <c:v>#N/A</c:v>
                </c:pt>
                <c:pt idx="5604">
                  <c:v>#N/A</c:v>
                </c:pt>
                <c:pt idx="5605">
                  <c:v>#N/A</c:v>
                </c:pt>
                <c:pt idx="5606">
                  <c:v>#N/A</c:v>
                </c:pt>
                <c:pt idx="5607">
                  <c:v>#N/A</c:v>
                </c:pt>
                <c:pt idx="5608">
                  <c:v>#N/A</c:v>
                </c:pt>
                <c:pt idx="5609">
                  <c:v>#N/A</c:v>
                </c:pt>
                <c:pt idx="5610">
                  <c:v>#N/A</c:v>
                </c:pt>
                <c:pt idx="5611">
                  <c:v>#N/A</c:v>
                </c:pt>
                <c:pt idx="5612">
                  <c:v>#N/A</c:v>
                </c:pt>
                <c:pt idx="5613">
                  <c:v>#N/A</c:v>
                </c:pt>
                <c:pt idx="5614">
                  <c:v>#N/A</c:v>
                </c:pt>
                <c:pt idx="5615">
                  <c:v>#N/A</c:v>
                </c:pt>
                <c:pt idx="5616">
                  <c:v>#N/A</c:v>
                </c:pt>
                <c:pt idx="5617">
                  <c:v>#N/A</c:v>
                </c:pt>
                <c:pt idx="5618">
                  <c:v>#N/A</c:v>
                </c:pt>
                <c:pt idx="5619">
                  <c:v>#N/A</c:v>
                </c:pt>
                <c:pt idx="5620">
                  <c:v>#N/A</c:v>
                </c:pt>
                <c:pt idx="5621">
                  <c:v>#N/A</c:v>
                </c:pt>
                <c:pt idx="5622">
                  <c:v>#N/A</c:v>
                </c:pt>
                <c:pt idx="5623">
                  <c:v>#N/A</c:v>
                </c:pt>
                <c:pt idx="5624">
                  <c:v>#N/A</c:v>
                </c:pt>
                <c:pt idx="5625">
                  <c:v>#N/A</c:v>
                </c:pt>
                <c:pt idx="5626">
                  <c:v>#N/A</c:v>
                </c:pt>
                <c:pt idx="5627">
                  <c:v>#N/A</c:v>
                </c:pt>
                <c:pt idx="5628">
                  <c:v>#N/A</c:v>
                </c:pt>
                <c:pt idx="5629">
                  <c:v>#N/A</c:v>
                </c:pt>
                <c:pt idx="5630">
                  <c:v>#N/A</c:v>
                </c:pt>
                <c:pt idx="5631">
                  <c:v>#N/A</c:v>
                </c:pt>
                <c:pt idx="5632">
                  <c:v>#N/A</c:v>
                </c:pt>
                <c:pt idx="5633">
                  <c:v>#N/A</c:v>
                </c:pt>
                <c:pt idx="5634">
                  <c:v>#N/A</c:v>
                </c:pt>
                <c:pt idx="5635">
                  <c:v>#N/A</c:v>
                </c:pt>
                <c:pt idx="5636">
                  <c:v>#N/A</c:v>
                </c:pt>
                <c:pt idx="5637">
                  <c:v>#N/A</c:v>
                </c:pt>
                <c:pt idx="5638">
                  <c:v>#N/A</c:v>
                </c:pt>
                <c:pt idx="5639">
                  <c:v>#N/A</c:v>
                </c:pt>
                <c:pt idx="5640">
                  <c:v>#N/A</c:v>
                </c:pt>
                <c:pt idx="5641">
                  <c:v>#N/A</c:v>
                </c:pt>
                <c:pt idx="5642">
                  <c:v>#N/A</c:v>
                </c:pt>
                <c:pt idx="5643">
                  <c:v>#N/A</c:v>
                </c:pt>
                <c:pt idx="5644">
                  <c:v>#N/A</c:v>
                </c:pt>
                <c:pt idx="5645">
                  <c:v>#N/A</c:v>
                </c:pt>
                <c:pt idx="5646">
                  <c:v>#N/A</c:v>
                </c:pt>
                <c:pt idx="5647">
                  <c:v>#N/A</c:v>
                </c:pt>
                <c:pt idx="5648">
                  <c:v>#N/A</c:v>
                </c:pt>
                <c:pt idx="5649">
                  <c:v>#N/A</c:v>
                </c:pt>
                <c:pt idx="5650">
                  <c:v>#N/A</c:v>
                </c:pt>
                <c:pt idx="5651">
                  <c:v>#N/A</c:v>
                </c:pt>
                <c:pt idx="5652">
                  <c:v>#N/A</c:v>
                </c:pt>
                <c:pt idx="5653">
                  <c:v>#N/A</c:v>
                </c:pt>
                <c:pt idx="5654">
                  <c:v>#N/A</c:v>
                </c:pt>
                <c:pt idx="5655">
                  <c:v>#N/A</c:v>
                </c:pt>
                <c:pt idx="5656">
                  <c:v>#N/A</c:v>
                </c:pt>
                <c:pt idx="5657">
                  <c:v>#N/A</c:v>
                </c:pt>
                <c:pt idx="5658">
                  <c:v>#N/A</c:v>
                </c:pt>
                <c:pt idx="5659">
                  <c:v>#N/A</c:v>
                </c:pt>
                <c:pt idx="5660">
                  <c:v>#N/A</c:v>
                </c:pt>
                <c:pt idx="5661">
                  <c:v>#N/A</c:v>
                </c:pt>
                <c:pt idx="5662">
                  <c:v>#N/A</c:v>
                </c:pt>
                <c:pt idx="5663">
                  <c:v>#N/A</c:v>
                </c:pt>
                <c:pt idx="5664">
                  <c:v>#N/A</c:v>
                </c:pt>
                <c:pt idx="5665">
                  <c:v>#N/A</c:v>
                </c:pt>
                <c:pt idx="5666">
                  <c:v>#N/A</c:v>
                </c:pt>
                <c:pt idx="5667">
                  <c:v>#N/A</c:v>
                </c:pt>
                <c:pt idx="5668">
                  <c:v>#N/A</c:v>
                </c:pt>
                <c:pt idx="5669">
                  <c:v>#N/A</c:v>
                </c:pt>
                <c:pt idx="5670">
                  <c:v>#N/A</c:v>
                </c:pt>
                <c:pt idx="5671">
                  <c:v>#N/A</c:v>
                </c:pt>
                <c:pt idx="5672">
                  <c:v>#N/A</c:v>
                </c:pt>
                <c:pt idx="5673">
                  <c:v>#N/A</c:v>
                </c:pt>
                <c:pt idx="5674">
                  <c:v>#N/A</c:v>
                </c:pt>
                <c:pt idx="5675">
                  <c:v>#N/A</c:v>
                </c:pt>
                <c:pt idx="5676">
                  <c:v>#N/A</c:v>
                </c:pt>
                <c:pt idx="5677">
                  <c:v>#N/A</c:v>
                </c:pt>
                <c:pt idx="5678">
                  <c:v>#N/A</c:v>
                </c:pt>
                <c:pt idx="5679">
                  <c:v>#N/A</c:v>
                </c:pt>
                <c:pt idx="5680">
                  <c:v>#N/A</c:v>
                </c:pt>
                <c:pt idx="5681">
                  <c:v>#N/A</c:v>
                </c:pt>
                <c:pt idx="5682">
                  <c:v>#N/A</c:v>
                </c:pt>
                <c:pt idx="5683">
                  <c:v>#N/A</c:v>
                </c:pt>
                <c:pt idx="5684">
                  <c:v>#N/A</c:v>
                </c:pt>
                <c:pt idx="5685">
                  <c:v>#N/A</c:v>
                </c:pt>
                <c:pt idx="5686">
                  <c:v>#N/A</c:v>
                </c:pt>
                <c:pt idx="5687">
                  <c:v>#N/A</c:v>
                </c:pt>
                <c:pt idx="5688">
                  <c:v>#N/A</c:v>
                </c:pt>
                <c:pt idx="5689">
                  <c:v>#N/A</c:v>
                </c:pt>
                <c:pt idx="5690">
                  <c:v>#N/A</c:v>
                </c:pt>
                <c:pt idx="5691">
                  <c:v>#N/A</c:v>
                </c:pt>
                <c:pt idx="5692">
                  <c:v>#N/A</c:v>
                </c:pt>
                <c:pt idx="5693">
                  <c:v>#N/A</c:v>
                </c:pt>
                <c:pt idx="5694">
                  <c:v>#N/A</c:v>
                </c:pt>
                <c:pt idx="5695">
                  <c:v>#N/A</c:v>
                </c:pt>
                <c:pt idx="5696">
                  <c:v>#N/A</c:v>
                </c:pt>
                <c:pt idx="5697">
                  <c:v>#N/A</c:v>
                </c:pt>
                <c:pt idx="5698">
                  <c:v>#N/A</c:v>
                </c:pt>
                <c:pt idx="5699">
                  <c:v>#N/A</c:v>
                </c:pt>
                <c:pt idx="5700">
                  <c:v>#N/A</c:v>
                </c:pt>
                <c:pt idx="5701">
                  <c:v>#N/A</c:v>
                </c:pt>
                <c:pt idx="5702">
                  <c:v>#N/A</c:v>
                </c:pt>
                <c:pt idx="5703">
                  <c:v>#N/A</c:v>
                </c:pt>
                <c:pt idx="5704">
                  <c:v>#N/A</c:v>
                </c:pt>
                <c:pt idx="5705">
                  <c:v>#N/A</c:v>
                </c:pt>
                <c:pt idx="5706">
                  <c:v>#N/A</c:v>
                </c:pt>
                <c:pt idx="5707">
                  <c:v>#N/A</c:v>
                </c:pt>
                <c:pt idx="5708">
                  <c:v>#N/A</c:v>
                </c:pt>
                <c:pt idx="5709">
                  <c:v>#N/A</c:v>
                </c:pt>
                <c:pt idx="5710">
                  <c:v>#N/A</c:v>
                </c:pt>
                <c:pt idx="5711">
                  <c:v>#N/A</c:v>
                </c:pt>
                <c:pt idx="5712">
                  <c:v>#N/A</c:v>
                </c:pt>
                <c:pt idx="5713">
                  <c:v>#N/A</c:v>
                </c:pt>
                <c:pt idx="5714">
                  <c:v>#N/A</c:v>
                </c:pt>
                <c:pt idx="5715">
                  <c:v>#N/A</c:v>
                </c:pt>
                <c:pt idx="5716">
                  <c:v>#N/A</c:v>
                </c:pt>
                <c:pt idx="5717">
                  <c:v>#N/A</c:v>
                </c:pt>
                <c:pt idx="5718">
                  <c:v>#N/A</c:v>
                </c:pt>
                <c:pt idx="5719">
                  <c:v>#N/A</c:v>
                </c:pt>
                <c:pt idx="5720">
                  <c:v>#N/A</c:v>
                </c:pt>
                <c:pt idx="5721">
                  <c:v>#N/A</c:v>
                </c:pt>
                <c:pt idx="5722">
                  <c:v>#N/A</c:v>
                </c:pt>
                <c:pt idx="5723">
                  <c:v>#N/A</c:v>
                </c:pt>
                <c:pt idx="5724">
                  <c:v>#N/A</c:v>
                </c:pt>
                <c:pt idx="5725">
                  <c:v>#N/A</c:v>
                </c:pt>
                <c:pt idx="5726">
                  <c:v>#N/A</c:v>
                </c:pt>
                <c:pt idx="5727">
                  <c:v>#N/A</c:v>
                </c:pt>
                <c:pt idx="5728">
                  <c:v>#N/A</c:v>
                </c:pt>
                <c:pt idx="5729">
                  <c:v>#N/A</c:v>
                </c:pt>
                <c:pt idx="5730">
                  <c:v>#N/A</c:v>
                </c:pt>
                <c:pt idx="5731">
                  <c:v>#N/A</c:v>
                </c:pt>
                <c:pt idx="5732">
                  <c:v>#N/A</c:v>
                </c:pt>
                <c:pt idx="5733">
                  <c:v>#N/A</c:v>
                </c:pt>
                <c:pt idx="5734">
                  <c:v>#N/A</c:v>
                </c:pt>
                <c:pt idx="5735">
                  <c:v>#N/A</c:v>
                </c:pt>
                <c:pt idx="5736">
                  <c:v>#N/A</c:v>
                </c:pt>
                <c:pt idx="5737">
                  <c:v>#N/A</c:v>
                </c:pt>
                <c:pt idx="5738">
                  <c:v>#N/A</c:v>
                </c:pt>
                <c:pt idx="5739">
                  <c:v>#N/A</c:v>
                </c:pt>
                <c:pt idx="5740">
                  <c:v>#N/A</c:v>
                </c:pt>
                <c:pt idx="5741">
                  <c:v>#N/A</c:v>
                </c:pt>
                <c:pt idx="5742">
                  <c:v>#N/A</c:v>
                </c:pt>
                <c:pt idx="5743">
                  <c:v>#N/A</c:v>
                </c:pt>
                <c:pt idx="5744">
                  <c:v>#N/A</c:v>
                </c:pt>
                <c:pt idx="5745">
                  <c:v>#N/A</c:v>
                </c:pt>
                <c:pt idx="5746">
                  <c:v>#N/A</c:v>
                </c:pt>
                <c:pt idx="5747">
                  <c:v>#N/A</c:v>
                </c:pt>
                <c:pt idx="5748">
                  <c:v>#N/A</c:v>
                </c:pt>
                <c:pt idx="5749">
                  <c:v>#N/A</c:v>
                </c:pt>
                <c:pt idx="5750">
                  <c:v>#N/A</c:v>
                </c:pt>
                <c:pt idx="5751">
                  <c:v>#N/A</c:v>
                </c:pt>
                <c:pt idx="5752">
                  <c:v>#N/A</c:v>
                </c:pt>
                <c:pt idx="5753">
                  <c:v>#N/A</c:v>
                </c:pt>
                <c:pt idx="5754">
                  <c:v>#N/A</c:v>
                </c:pt>
                <c:pt idx="5755">
                  <c:v>#N/A</c:v>
                </c:pt>
                <c:pt idx="5756">
                  <c:v>#N/A</c:v>
                </c:pt>
                <c:pt idx="5757">
                  <c:v>#N/A</c:v>
                </c:pt>
                <c:pt idx="5758">
                  <c:v>#N/A</c:v>
                </c:pt>
                <c:pt idx="5759">
                  <c:v>#N/A</c:v>
                </c:pt>
                <c:pt idx="5760">
                  <c:v>#N/A</c:v>
                </c:pt>
                <c:pt idx="5761">
                  <c:v>#N/A</c:v>
                </c:pt>
                <c:pt idx="5762">
                  <c:v>#N/A</c:v>
                </c:pt>
                <c:pt idx="5763">
                  <c:v>#N/A</c:v>
                </c:pt>
                <c:pt idx="5764">
                  <c:v>#N/A</c:v>
                </c:pt>
                <c:pt idx="5765">
                  <c:v>#N/A</c:v>
                </c:pt>
                <c:pt idx="5766">
                  <c:v>#N/A</c:v>
                </c:pt>
                <c:pt idx="5767">
                  <c:v>#N/A</c:v>
                </c:pt>
                <c:pt idx="5768">
                  <c:v>#N/A</c:v>
                </c:pt>
                <c:pt idx="5769">
                  <c:v>#N/A</c:v>
                </c:pt>
                <c:pt idx="5770">
                  <c:v>#N/A</c:v>
                </c:pt>
                <c:pt idx="5771">
                  <c:v>#N/A</c:v>
                </c:pt>
                <c:pt idx="5772">
                  <c:v>#N/A</c:v>
                </c:pt>
                <c:pt idx="5773">
                  <c:v>#N/A</c:v>
                </c:pt>
                <c:pt idx="5774">
                  <c:v>#N/A</c:v>
                </c:pt>
                <c:pt idx="5775">
                  <c:v>#N/A</c:v>
                </c:pt>
                <c:pt idx="5776">
                  <c:v>#N/A</c:v>
                </c:pt>
                <c:pt idx="5777">
                  <c:v>#N/A</c:v>
                </c:pt>
                <c:pt idx="5778">
                  <c:v>#N/A</c:v>
                </c:pt>
                <c:pt idx="5779">
                  <c:v>#N/A</c:v>
                </c:pt>
                <c:pt idx="5780">
                  <c:v>#N/A</c:v>
                </c:pt>
                <c:pt idx="5781">
                  <c:v>#N/A</c:v>
                </c:pt>
                <c:pt idx="5782">
                  <c:v>#N/A</c:v>
                </c:pt>
                <c:pt idx="5783">
                  <c:v>#N/A</c:v>
                </c:pt>
                <c:pt idx="5784">
                  <c:v>#N/A</c:v>
                </c:pt>
                <c:pt idx="5785">
                  <c:v>#N/A</c:v>
                </c:pt>
                <c:pt idx="5786">
                  <c:v>#N/A</c:v>
                </c:pt>
                <c:pt idx="5787">
                  <c:v>#N/A</c:v>
                </c:pt>
                <c:pt idx="5788">
                  <c:v>#N/A</c:v>
                </c:pt>
                <c:pt idx="5789">
                  <c:v>#N/A</c:v>
                </c:pt>
                <c:pt idx="5790">
                  <c:v>#N/A</c:v>
                </c:pt>
                <c:pt idx="5791">
                  <c:v>#N/A</c:v>
                </c:pt>
                <c:pt idx="5792">
                  <c:v>#N/A</c:v>
                </c:pt>
                <c:pt idx="5793">
                  <c:v>#N/A</c:v>
                </c:pt>
                <c:pt idx="5794">
                  <c:v>#N/A</c:v>
                </c:pt>
                <c:pt idx="5795">
                  <c:v>#N/A</c:v>
                </c:pt>
                <c:pt idx="5796">
                  <c:v>#N/A</c:v>
                </c:pt>
                <c:pt idx="5797">
                  <c:v>#N/A</c:v>
                </c:pt>
                <c:pt idx="5798">
                  <c:v>#N/A</c:v>
                </c:pt>
                <c:pt idx="5799">
                  <c:v>#N/A</c:v>
                </c:pt>
                <c:pt idx="5800">
                  <c:v>#N/A</c:v>
                </c:pt>
                <c:pt idx="5801">
                  <c:v>#N/A</c:v>
                </c:pt>
                <c:pt idx="5802">
                  <c:v>#N/A</c:v>
                </c:pt>
                <c:pt idx="5803">
                  <c:v>#N/A</c:v>
                </c:pt>
                <c:pt idx="5804">
                  <c:v>#N/A</c:v>
                </c:pt>
                <c:pt idx="5805">
                  <c:v>#N/A</c:v>
                </c:pt>
                <c:pt idx="5806">
                  <c:v>#N/A</c:v>
                </c:pt>
                <c:pt idx="5807">
                  <c:v>#N/A</c:v>
                </c:pt>
                <c:pt idx="5808">
                  <c:v>#N/A</c:v>
                </c:pt>
                <c:pt idx="5809">
                  <c:v>#N/A</c:v>
                </c:pt>
                <c:pt idx="5810">
                  <c:v>#N/A</c:v>
                </c:pt>
                <c:pt idx="5811">
                  <c:v>#N/A</c:v>
                </c:pt>
                <c:pt idx="5812">
                  <c:v>#N/A</c:v>
                </c:pt>
                <c:pt idx="5813">
                  <c:v>#N/A</c:v>
                </c:pt>
                <c:pt idx="5814">
                  <c:v>#N/A</c:v>
                </c:pt>
                <c:pt idx="5815">
                  <c:v>#N/A</c:v>
                </c:pt>
                <c:pt idx="5816">
                  <c:v>#N/A</c:v>
                </c:pt>
                <c:pt idx="5817">
                  <c:v>#N/A</c:v>
                </c:pt>
                <c:pt idx="5818">
                  <c:v>#N/A</c:v>
                </c:pt>
                <c:pt idx="5819">
                  <c:v>#N/A</c:v>
                </c:pt>
                <c:pt idx="5820">
                  <c:v>#N/A</c:v>
                </c:pt>
                <c:pt idx="5821">
                  <c:v>#N/A</c:v>
                </c:pt>
                <c:pt idx="5822">
                  <c:v>#N/A</c:v>
                </c:pt>
                <c:pt idx="5823">
                  <c:v>#N/A</c:v>
                </c:pt>
                <c:pt idx="5824">
                  <c:v>#N/A</c:v>
                </c:pt>
                <c:pt idx="5825">
                  <c:v>#N/A</c:v>
                </c:pt>
                <c:pt idx="5826">
                  <c:v>#N/A</c:v>
                </c:pt>
                <c:pt idx="5827">
                  <c:v>#N/A</c:v>
                </c:pt>
                <c:pt idx="5828">
                  <c:v>#N/A</c:v>
                </c:pt>
                <c:pt idx="5829">
                  <c:v>#N/A</c:v>
                </c:pt>
                <c:pt idx="5830">
                  <c:v>#N/A</c:v>
                </c:pt>
                <c:pt idx="5831">
                  <c:v>#N/A</c:v>
                </c:pt>
                <c:pt idx="5832">
                  <c:v>#N/A</c:v>
                </c:pt>
                <c:pt idx="5833">
                  <c:v>#N/A</c:v>
                </c:pt>
                <c:pt idx="5834">
                  <c:v>#N/A</c:v>
                </c:pt>
                <c:pt idx="5835">
                  <c:v>#N/A</c:v>
                </c:pt>
                <c:pt idx="5836">
                  <c:v>#N/A</c:v>
                </c:pt>
                <c:pt idx="5837">
                  <c:v>#N/A</c:v>
                </c:pt>
                <c:pt idx="5838">
                  <c:v>#N/A</c:v>
                </c:pt>
                <c:pt idx="5839">
                  <c:v>#N/A</c:v>
                </c:pt>
                <c:pt idx="5840">
                  <c:v>#N/A</c:v>
                </c:pt>
                <c:pt idx="5841">
                  <c:v>#N/A</c:v>
                </c:pt>
                <c:pt idx="5842">
                  <c:v>#N/A</c:v>
                </c:pt>
                <c:pt idx="5843">
                  <c:v>#N/A</c:v>
                </c:pt>
                <c:pt idx="5844">
                  <c:v>#N/A</c:v>
                </c:pt>
                <c:pt idx="5845">
                  <c:v>#N/A</c:v>
                </c:pt>
                <c:pt idx="5846">
                  <c:v>#N/A</c:v>
                </c:pt>
                <c:pt idx="5847">
                  <c:v>#N/A</c:v>
                </c:pt>
                <c:pt idx="5848">
                  <c:v>#N/A</c:v>
                </c:pt>
                <c:pt idx="5849">
                  <c:v>#N/A</c:v>
                </c:pt>
                <c:pt idx="5850">
                  <c:v>#N/A</c:v>
                </c:pt>
                <c:pt idx="5851">
                  <c:v>#N/A</c:v>
                </c:pt>
                <c:pt idx="5852">
                  <c:v>#N/A</c:v>
                </c:pt>
                <c:pt idx="5853">
                  <c:v>#N/A</c:v>
                </c:pt>
                <c:pt idx="5854">
                  <c:v>#N/A</c:v>
                </c:pt>
                <c:pt idx="5855">
                  <c:v>#N/A</c:v>
                </c:pt>
                <c:pt idx="5856">
                  <c:v>#N/A</c:v>
                </c:pt>
                <c:pt idx="5857">
                  <c:v>#N/A</c:v>
                </c:pt>
                <c:pt idx="5858">
                  <c:v>#N/A</c:v>
                </c:pt>
                <c:pt idx="5859">
                  <c:v>#N/A</c:v>
                </c:pt>
                <c:pt idx="5860">
                  <c:v>#N/A</c:v>
                </c:pt>
                <c:pt idx="5861">
                  <c:v>#N/A</c:v>
                </c:pt>
                <c:pt idx="5862">
                  <c:v>#N/A</c:v>
                </c:pt>
                <c:pt idx="5863">
                  <c:v>#N/A</c:v>
                </c:pt>
                <c:pt idx="5864">
                  <c:v>#N/A</c:v>
                </c:pt>
                <c:pt idx="5865">
                  <c:v>#N/A</c:v>
                </c:pt>
                <c:pt idx="5866">
                  <c:v>#N/A</c:v>
                </c:pt>
                <c:pt idx="5867">
                  <c:v>#N/A</c:v>
                </c:pt>
                <c:pt idx="5868">
                  <c:v>#N/A</c:v>
                </c:pt>
                <c:pt idx="5869">
                  <c:v>#N/A</c:v>
                </c:pt>
                <c:pt idx="5870">
                  <c:v>#N/A</c:v>
                </c:pt>
                <c:pt idx="5871">
                  <c:v>#N/A</c:v>
                </c:pt>
                <c:pt idx="5872">
                  <c:v>#N/A</c:v>
                </c:pt>
                <c:pt idx="5873">
                  <c:v>#N/A</c:v>
                </c:pt>
                <c:pt idx="5874">
                  <c:v>#N/A</c:v>
                </c:pt>
                <c:pt idx="5875">
                  <c:v>#N/A</c:v>
                </c:pt>
                <c:pt idx="5876">
                  <c:v>#N/A</c:v>
                </c:pt>
                <c:pt idx="5877">
                  <c:v>#N/A</c:v>
                </c:pt>
                <c:pt idx="5878">
                  <c:v>#N/A</c:v>
                </c:pt>
                <c:pt idx="5879">
                  <c:v>#N/A</c:v>
                </c:pt>
                <c:pt idx="5880">
                  <c:v>#N/A</c:v>
                </c:pt>
                <c:pt idx="5881">
                  <c:v>#N/A</c:v>
                </c:pt>
                <c:pt idx="5882">
                  <c:v>#N/A</c:v>
                </c:pt>
                <c:pt idx="5883">
                  <c:v>#N/A</c:v>
                </c:pt>
                <c:pt idx="5884">
                  <c:v>#N/A</c:v>
                </c:pt>
                <c:pt idx="5885">
                  <c:v>#N/A</c:v>
                </c:pt>
                <c:pt idx="5886">
                  <c:v>#N/A</c:v>
                </c:pt>
                <c:pt idx="5887">
                  <c:v>#N/A</c:v>
                </c:pt>
                <c:pt idx="5888">
                  <c:v>#N/A</c:v>
                </c:pt>
                <c:pt idx="5889">
                  <c:v>#N/A</c:v>
                </c:pt>
                <c:pt idx="5890">
                  <c:v>#N/A</c:v>
                </c:pt>
                <c:pt idx="5891">
                  <c:v>#N/A</c:v>
                </c:pt>
                <c:pt idx="5892">
                  <c:v>#N/A</c:v>
                </c:pt>
                <c:pt idx="5893">
                  <c:v>#N/A</c:v>
                </c:pt>
                <c:pt idx="5894">
                  <c:v>#N/A</c:v>
                </c:pt>
                <c:pt idx="5895">
                  <c:v>#N/A</c:v>
                </c:pt>
                <c:pt idx="5896">
                  <c:v>#N/A</c:v>
                </c:pt>
                <c:pt idx="5897">
                  <c:v>#N/A</c:v>
                </c:pt>
                <c:pt idx="5898">
                  <c:v>#N/A</c:v>
                </c:pt>
                <c:pt idx="5899">
                  <c:v>#N/A</c:v>
                </c:pt>
                <c:pt idx="5900">
                  <c:v>#N/A</c:v>
                </c:pt>
                <c:pt idx="5901">
                  <c:v>#N/A</c:v>
                </c:pt>
                <c:pt idx="5902">
                  <c:v>#N/A</c:v>
                </c:pt>
                <c:pt idx="5903">
                  <c:v>#N/A</c:v>
                </c:pt>
                <c:pt idx="5904">
                  <c:v>#N/A</c:v>
                </c:pt>
                <c:pt idx="5905">
                  <c:v>#N/A</c:v>
                </c:pt>
                <c:pt idx="5906">
                  <c:v>#N/A</c:v>
                </c:pt>
                <c:pt idx="5907">
                  <c:v>#N/A</c:v>
                </c:pt>
                <c:pt idx="5908">
                  <c:v>#N/A</c:v>
                </c:pt>
                <c:pt idx="5909">
                  <c:v>#N/A</c:v>
                </c:pt>
                <c:pt idx="5910">
                  <c:v>#N/A</c:v>
                </c:pt>
                <c:pt idx="5911">
                  <c:v>#N/A</c:v>
                </c:pt>
                <c:pt idx="5912">
                  <c:v>#N/A</c:v>
                </c:pt>
                <c:pt idx="5913">
                  <c:v>#N/A</c:v>
                </c:pt>
                <c:pt idx="5914">
                  <c:v>#N/A</c:v>
                </c:pt>
                <c:pt idx="5915">
                  <c:v>#N/A</c:v>
                </c:pt>
                <c:pt idx="5916">
                  <c:v>#N/A</c:v>
                </c:pt>
                <c:pt idx="5917">
                  <c:v>#N/A</c:v>
                </c:pt>
                <c:pt idx="5918">
                  <c:v>#N/A</c:v>
                </c:pt>
                <c:pt idx="5919">
                  <c:v>#N/A</c:v>
                </c:pt>
                <c:pt idx="5920">
                  <c:v>#N/A</c:v>
                </c:pt>
                <c:pt idx="5921">
                  <c:v>#N/A</c:v>
                </c:pt>
                <c:pt idx="5922">
                  <c:v>#N/A</c:v>
                </c:pt>
                <c:pt idx="5923">
                  <c:v>#N/A</c:v>
                </c:pt>
                <c:pt idx="5924">
                  <c:v>#N/A</c:v>
                </c:pt>
                <c:pt idx="5925">
                  <c:v>#N/A</c:v>
                </c:pt>
                <c:pt idx="5926">
                  <c:v>#N/A</c:v>
                </c:pt>
                <c:pt idx="5927">
                  <c:v>#N/A</c:v>
                </c:pt>
                <c:pt idx="5928">
                  <c:v>#N/A</c:v>
                </c:pt>
                <c:pt idx="5929">
                  <c:v>#N/A</c:v>
                </c:pt>
                <c:pt idx="5930">
                  <c:v>#N/A</c:v>
                </c:pt>
                <c:pt idx="5931">
                  <c:v>#N/A</c:v>
                </c:pt>
                <c:pt idx="5932">
                  <c:v>#N/A</c:v>
                </c:pt>
                <c:pt idx="5933">
                  <c:v>#N/A</c:v>
                </c:pt>
                <c:pt idx="5934">
                  <c:v>#N/A</c:v>
                </c:pt>
                <c:pt idx="5935">
                  <c:v>#N/A</c:v>
                </c:pt>
                <c:pt idx="5936">
                  <c:v>#N/A</c:v>
                </c:pt>
                <c:pt idx="5937">
                  <c:v>#N/A</c:v>
                </c:pt>
                <c:pt idx="5938">
                  <c:v>#N/A</c:v>
                </c:pt>
                <c:pt idx="5939">
                  <c:v>#N/A</c:v>
                </c:pt>
                <c:pt idx="5940">
                  <c:v>#N/A</c:v>
                </c:pt>
                <c:pt idx="5941">
                  <c:v>#N/A</c:v>
                </c:pt>
                <c:pt idx="5942">
                  <c:v>#N/A</c:v>
                </c:pt>
                <c:pt idx="5943">
                  <c:v>#N/A</c:v>
                </c:pt>
                <c:pt idx="5944">
                  <c:v>#N/A</c:v>
                </c:pt>
                <c:pt idx="5945">
                  <c:v>#N/A</c:v>
                </c:pt>
                <c:pt idx="5946">
                  <c:v>#N/A</c:v>
                </c:pt>
                <c:pt idx="5947">
                  <c:v>#N/A</c:v>
                </c:pt>
                <c:pt idx="5948">
                  <c:v>#N/A</c:v>
                </c:pt>
                <c:pt idx="5949">
                  <c:v>#N/A</c:v>
                </c:pt>
                <c:pt idx="5950">
                  <c:v>#N/A</c:v>
                </c:pt>
                <c:pt idx="5951">
                  <c:v>#N/A</c:v>
                </c:pt>
                <c:pt idx="5952">
                  <c:v>#N/A</c:v>
                </c:pt>
                <c:pt idx="5953">
                  <c:v>#N/A</c:v>
                </c:pt>
                <c:pt idx="5954">
                  <c:v>#N/A</c:v>
                </c:pt>
                <c:pt idx="5955">
                  <c:v>#N/A</c:v>
                </c:pt>
                <c:pt idx="5956">
                  <c:v>#N/A</c:v>
                </c:pt>
                <c:pt idx="5957">
                  <c:v>#N/A</c:v>
                </c:pt>
                <c:pt idx="5958">
                  <c:v>#N/A</c:v>
                </c:pt>
                <c:pt idx="5959">
                  <c:v>#N/A</c:v>
                </c:pt>
                <c:pt idx="5960">
                  <c:v>#N/A</c:v>
                </c:pt>
                <c:pt idx="5961">
                  <c:v>#N/A</c:v>
                </c:pt>
                <c:pt idx="5962">
                  <c:v>#N/A</c:v>
                </c:pt>
                <c:pt idx="5963">
                  <c:v>#N/A</c:v>
                </c:pt>
                <c:pt idx="5964">
                  <c:v>#N/A</c:v>
                </c:pt>
                <c:pt idx="5965">
                  <c:v>#N/A</c:v>
                </c:pt>
                <c:pt idx="5966">
                  <c:v>#N/A</c:v>
                </c:pt>
                <c:pt idx="5967">
                  <c:v>#N/A</c:v>
                </c:pt>
                <c:pt idx="5968">
                  <c:v>#N/A</c:v>
                </c:pt>
                <c:pt idx="5969">
                  <c:v>#N/A</c:v>
                </c:pt>
                <c:pt idx="5970">
                  <c:v>#N/A</c:v>
                </c:pt>
                <c:pt idx="5971">
                  <c:v>#N/A</c:v>
                </c:pt>
                <c:pt idx="5972">
                  <c:v>#N/A</c:v>
                </c:pt>
                <c:pt idx="5973">
                  <c:v>#N/A</c:v>
                </c:pt>
                <c:pt idx="5974">
                  <c:v>#N/A</c:v>
                </c:pt>
                <c:pt idx="5975">
                  <c:v>#N/A</c:v>
                </c:pt>
                <c:pt idx="5976">
                  <c:v>#N/A</c:v>
                </c:pt>
                <c:pt idx="5977">
                  <c:v>#N/A</c:v>
                </c:pt>
                <c:pt idx="5978">
                  <c:v>#N/A</c:v>
                </c:pt>
                <c:pt idx="5979">
                  <c:v>#N/A</c:v>
                </c:pt>
                <c:pt idx="5980">
                  <c:v>#N/A</c:v>
                </c:pt>
                <c:pt idx="5981">
                  <c:v>#N/A</c:v>
                </c:pt>
                <c:pt idx="5982">
                  <c:v>#N/A</c:v>
                </c:pt>
                <c:pt idx="5983">
                  <c:v>#N/A</c:v>
                </c:pt>
                <c:pt idx="5984">
                  <c:v>#N/A</c:v>
                </c:pt>
                <c:pt idx="5985">
                  <c:v>#N/A</c:v>
                </c:pt>
                <c:pt idx="5986">
                  <c:v>#N/A</c:v>
                </c:pt>
                <c:pt idx="5987">
                  <c:v>#N/A</c:v>
                </c:pt>
                <c:pt idx="5988">
                  <c:v>#N/A</c:v>
                </c:pt>
                <c:pt idx="5989">
                  <c:v>#N/A</c:v>
                </c:pt>
                <c:pt idx="5990">
                  <c:v>#N/A</c:v>
                </c:pt>
                <c:pt idx="5991">
                  <c:v>#N/A</c:v>
                </c:pt>
                <c:pt idx="5992">
                  <c:v>#N/A</c:v>
                </c:pt>
                <c:pt idx="5993">
                  <c:v>#N/A</c:v>
                </c:pt>
                <c:pt idx="5994">
                  <c:v>#N/A</c:v>
                </c:pt>
                <c:pt idx="5995">
                  <c:v>#N/A</c:v>
                </c:pt>
                <c:pt idx="5996">
                  <c:v>#N/A</c:v>
                </c:pt>
                <c:pt idx="5997">
                  <c:v>#N/A</c:v>
                </c:pt>
                <c:pt idx="5998">
                  <c:v>#N/A</c:v>
                </c:pt>
                <c:pt idx="5999">
                  <c:v>#N/A</c:v>
                </c:pt>
                <c:pt idx="6000">
                  <c:v>#N/A</c:v>
                </c:pt>
                <c:pt idx="6001">
                  <c:v>#N/A</c:v>
                </c:pt>
                <c:pt idx="6002">
                  <c:v>#N/A</c:v>
                </c:pt>
                <c:pt idx="6003">
                  <c:v>#N/A</c:v>
                </c:pt>
                <c:pt idx="6004">
                  <c:v>#N/A</c:v>
                </c:pt>
                <c:pt idx="6005">
                  <c:v>#N/A</c:v>
                </c:pt>
                <c:pt idx="6006">
                  <c:v>#N/A</c:v>
                </c:pt>
                <c:pt idx="6007">
                  <c:v>#N/A</c:v>
                </c:pt>
                <c:pt idx="6008">
                  <c:v>#N/A</c:v>
                </c:pt>
                <c:pt idx="6009">
                  <c:v>#N/A</c:v>
                </c:pt>
                <c:pt idx="6010">
                  <c:v>#N/A</c:v>
                </c:pt>
                <c:pt idx="6011">
                  <c:v>#N/A</c:v>
                </c:pt>
                <c:pt idx="6012">
                  <c:v>#N/A</c:v>
                </c:pt>
                <c:pt idx="6013">
                  <c:v>#N/A</c:v>
                </c:pt>
                <c:pt idx="6014">
                  <c:v>#N/A</c:v>
                </c:pt>
                <c:pt idx="6015">
                  <c:v>#N/A</c:v>
                </c:pt>
                <c:pt idx="6016">
                  <c:v>#N/A</c:v>
                </c:pt>
                <c:pt idx="6017">
                  <c:v>#N/A</c:v>
                </c:pt>
                <c:pt idx="6018">
                  <c:v>#N/A</c:v>
                </c:pt>
                <c:pt idx="6019">
                  <c:v>#N/A</c:v>
                </c:pt>
                <c:pt idx="6020">
                  <c:v>#N/A</c:v>
                </c:pt>
                <c:pt idx="6021">
                  <c:v>#N/A</c:v>
                </c:pt>
                <c:pt idx="6022">
                  <c:v>#N/A</c:v>
                </c:pt>
                <c:pt idx="6023">
                  <c:v>#N/A</c:v>
                </c:pt>
                <c:pt idx="6024">
                  <c:v>#N/A</c:v>
                </c:pt>
                <c:pt idx="6025">
                  <c:v>#N/A</c:v>
                </c:pt>
                <c:pt idx="6026">
                  <c:v>#N/A</c:v>
                </c:pt>
                <c:pt idx="6027">
                  <c:v>#N/A</c:v>
                </c:pt>
                <c:pt idx="6028">
                  <c:v>#N/A</c:v>
                </c:pt>
                <c:pt idx="6029">
                  <c:v>#N/A</c:v>
                </c:pt>
                <c:pt idx="6030">
                  <c:v>#N/A</c:v>
                </c:pt>
                <c:pt idx="6031">
                  <c:v>#N/A</c:v>
                </c:pt>
                <c:pt idx="6032">
                  <c:v>#N/A</c:v>
                </c:pt>
                <c:pt idx="6033">
                  <c:v>#N/A</c:v>
                </c:pt>
                <c:pt idx="6034">
                  <c:v>#N/A</c:v>
                </c:pt>
                <c:pt idx="6035">
                  <c:v>#N/A</c:v>
                </c:pt>
                <c:pt idx="6036">
                  <c:v>#N/A</c:v>
                </c:pt>
                <c:pt idx="6037">
                  <c:v>#N/A</c:v>
                </c:pt>
                <c:pt idx="6038">
                  <c:v>#N/A</c:v>
                </c:pt>
                <c:pt idx="6039">
                  <c:v>#N/A</c:v>
                </c:pt>
                <c:pt idx="6040">
                  <c:v>#N/A</c:v>
                </c:pt>
                <c:pt idx="6041">
                  <c:v>#N/A</c:v>
                </c:pt>
                <c:pt idx="6042">
                  <c:v>#N/A</c:v>
                </c:pt>
                <c:pt idx="6043">
                  <c:v>#N/A</c:v>
                </c:pt>
                <c:pt idx="6044">
                  <c:v>#N/A</c:v>
                </c:pt>
                <c:pt idx="6045">
                  <c:v>#N/A</c:v>
                </c:pt>
                <c:pt idx="6046">
                  <c:v>#N/A</c:v>
                </c:pt>
                <c:pt idx="6047">
                  <c:v>#N/A</c:v>
                </c:pt>
                <c:pt idx="6048">
                  <c:v>#N/A</c:v>
                </c:pt>
                <c:pt idx="6049">
                  <c:v>#N/A</c:v>
                </c:pt>
                <c:pt idx="6050">
                  <c:v>#N/A</c:v>
                </c:pt>
                <c:pt idx="6051">
                  <c:v>#N/A</c:v>
                </c:pt>
                <c:pt idx="6052">
                  <c:v>#N/A</c:v>
                </c:pt>
                <c:pt idx="6053">
                  <c:v>#N/A</c:v>
                </c:pt>
                <c:pt idx="6054">
                  <c:v>#N/A</c:v>
                </c:pt>
                <c:pt idx="6055">
                  <c:v>#N/A</c:v>
                </c:pt>
                <c:pt idx="6056">
                  <c:v>#N/A</c:v>
                </c:pt>
                <c:pt idx="6057">
                  <c:v>#N/A</c:v>
                </c:pt>
                <c:pt idx="6058">
                  <c:v>#N/A</c:v>
                </c:pt>
                <c:pt idx="6059">
                  <c:v>#N/A</c:v>
                </c:pt>
                <c:pt idx="6060">
                  <c:v>#N/A</c:v>
                </c:pt>
                <c:pt idx="6061">
                  <c:v>#N/A</c:v>
                </c:pt>
                <c:pt idx="6062">
                  <c:v>#N/A</c:v>
                </c:pt>
                <c:pt idx="6063">
                  <c:v>#N/A</c:v>
                </c:pt>
                <c:pt idx="6064">
                  <c:v>#N/A</c:v>
                </c:pt>
                <c:pt idx="6065">
                  <c:v>#N/A</c:v>
                </c:pt>
                <c:pt idx="6066">
                  <c:v>#N/A</c:v>
                </c:pt>
                <c:pt idx="6067">
                  <c:v>#N/A</c:v>
                </c:pt>
                <c:pt idx="6068">
                  <c:v>#N/A</c:v>
                </c:pt>
                <c:pt idx="6069">
                  <c:v>#N/A</c:v>
                </c:pt>
                <c:pt idx="6070">
                  <c:v>#N/A</c:v>
                </c:pt>
                <c:pt idx="6071">
                  <c:v>#N/A</c:v>
                </c:pt>
                <c:pt idx="6072">
                  <c:v>#N/A</c:v>
                </c:pt>
                <c:pt idx="6073">
                  <c:v>#N/A</c:v>
                </c:pt>
                <c:pt idx="6074">
                  <c:v>#N/A</c:v>
                </c:pt>
                <c:pt idx="6075">
                  <c:v>#N/A</c:v>
                </c:pt>
                <c:pt idx="6076">
                  <c:v>#N/A</c:v>
                </c:pt>
                <c:pt idx="6077">
                  <c:v>#N/A</c:v>
                </c:pt>
                <c:pt idx="6078">
                  <c:v>#N/A</c:v>
                </c:pt>
                <c:pt idx="6079">
                  <c:v>#N/A</c:v>
                </c:pt>
                <c:pt idx="6080">
                  <c:v>#N/A</c:v>
                </c:pt>
                <c:pt idx="6081">
                  <c:v>#N/A</c:v>
                </c:pt>
                <c:pt idx="6082">
                  <c:v>#N/A</c:v>
                </c:pt>
                <c:pt idx="6083">
                  <c:v>#N/A</c:v>
                </c:pt>
                <c:pt idx="6084">
                  <c:v>#N/A</c:v>
                </c:pt>
                <c:pt idx="6085">
                  <c:v>#N/A</c:v>
                </c:pt>
                <c:pt idx="6086">
                  <c:v>#N/A</c:v>
                </c:pt>
                <c:pt idx="6087">
                  <c:v>#N/A</c:v>
                </c:pt>
                <c:pt idx="6088">
                  <c:v>#N/A</c:v>
                </c:pt>
                <c:pt idx="6089">
                  <c:v>#N/A</c:v>
                </c:pt>
                <c:pt idx="6090">
                  <c:v>#N/A</c:v>
                </c:pt>
                <c:pt idx="6091">
                  <c:v>#N/A</c:v>
                </c:pt>
                <c:pt idx="6092">
                  <c:v>#N/A</c:v>
                </c:pt>
                <c:pt idx="6093">
                  <c:v>#N/A</c:v>
                </c:pt>
                <c:pt idx="6094">
                  <c:v>#N/A</c:v>
                </c:pt>
                <c:pt idx="6095">
                  <c:v>#N/A</c:v>
                </c:pt>
                <c:pt idx="6096">
                  <c:v>#N/A</c:v>
                </c:pt>
                <c:pt idx="6097">
                  <c:v>#N/A</c:v>
                </c:pt>
                <c:pt idx="6098">
                  <c:v>#N/A</c:v>
                </c:pt>
                <c:pt idx="6099">
                  <c:v>#N/A</c:v>
                </c:pt>
                <c:pt idx="6100">
                  <c:v>#N/A</c:v>
                </c:pt>
                <c:pt idx="6101">
                  <c:v>#N/A</c:v>
                </c:pt>
                <c:pt idx="6102">
                  <c:v>#N/A</c:v>
                </c:pt>
                <c:pt idx="6103">
                  <c:v>#N/A</c:v>
                </c:pt>
                <c:pt idx="6104">
                  <c:v>#N/A</c:v>
                </c:pt>
                <c:pt idx="6105">
                  <c:v>#N/A</c:v>
                </c:pt>
                <c:pt idx="6106">
                  <c:v>#N/A</c:v>
                </c:pt>
                <c:pt idx="6107">
                  <c:v>#N/A</c:v>
                </c:pt>
                <c:pt idx="6108">
                  <c:v>#N/A</c:v>
                </c:pt>
                <c:pt idx="6109">
                  <c:v>#N/A</c:v>
                </c:pt>
                <c:pt idx="6110">
                  <c:v>#N/A</c:v>
                </c:pt>
                <c:pt idx="6111">
                  <c:v>#N/A</c:v>
                </c:pt>
                <c:pt idx="6112">
                  <c:v>#N/A</c:v>
                </c:pt>
                <c:pt idx="6113">
                  <c:v>#N/A</c:v>
                </c:pt>
                <c:pt idx="6114">
                  <c:v>#N/A</c:v>
                </c:pt>
                <c:pt idx="6115">
                  <c:v>#N/A</c:v>
                </c:pt>
                <c:pt idx="6116">
                  <c:v>#N/A</c:v>
                </c:pt>
                <c:pt idx="6117">
                  <c:v>#N/A</c:v>
                </c:pt>
                <c:pt idx="6118">
                  <c:v>#N/A</c:v>
                </c:pt>
                <c:pt idx="6119">
                  <c:v>#N/A</c:v>
                </c:pt>
                <c:pt idx="6120">
                  <c:v>#N/A</c:v>
                </c:pt>
                <c:pt idx="6121">
                  <c:v>#N/A</c:v>
                </c:pt>
                <c:pt idx="6122">
                  <c:v>#N/A</c:v>
                </c:pt>
                <c:pt idx="6123">
                  <c:v>#N/A</c:v>
                </c:pt>
                <c:pt idx="6124">
                  <c:v>#N/A</c:v>
                </c:pt>
                <c:pt idx="6125">
                  <c:v>#N/A</c:v>
                </c:pt>
                <c:pt idx="6126">
                  <c:v>#N/A</c:v>
                </c:pt>
                <c:pt idx="6127">
                  <c:v>#N/A</c:v>
                </c:pt>
                <c:pt idx="6128">
                  <c:v>#N/A</c:v>
                </c:pt>
                <c:pt idx="6129">
                  <c:v>#N/A</c:v>
                </c:pt>
                <c:pt idx="6130">
                  <c:v>#N/A</c:v>
                </c:pt>
                <c:pt idx="6131">
                  <c:v>#N/A</c:v>
                </c:pt>
                <c:pt idx="6132">
                  <c:v>#N/A</c:v>
                </c:pt>
                <c:pt idx="6133">
                  <c:v>#N/A</c:v>
                </c:pt>
                <c:pt idx="6134">
                  <c:v>#N/A</c:v>
                </c:pt>
                <c:pt idx="6135">
                  <c:v>#N/A</c:v>
                </c:pt>
                <c:pt idx="6136">
                  <c:v>#N/A</c:v>
                </c:pt>
                <c:pt idx="6137">
                  <c:v>#N/A</c:v>
                </c:pt>
                <c:pt idx="6138">
                  <c:v>#N/A</c:v>
                </c:pt>
                <c:pt idx="6139">
                  <c:v>#N/A</c:v>
                </c:pt>
                <c:pt idx="6140">
                  <c:v>#N/A</c:v>
                </c:pt>
                <c:pt idx="6141">
                  <c:v>#N/A</c:v>
                </c:pt>
                <c:pt idx="6142">
                  <c:v>#N/A</c:v>
                </c:pt>
                <c:pt idx="6143">
                  <c:v>#N/A</c:v>
                </c:pt>
                <c:pt idx="6144">
                  <c:v>#N/A</c:v>
                </c:pt>
                <c:pt idx="6145">
                  <c:v>#N/A</c:v>
                </c:pt>
                <c:pt idx="6146">
                  <c:v>#N/A</c:v>
                </c:pt>
                <c:pt idx="6147">
                  <c:v>#N/A</c:v>
                </c:pt>
                <c:pt idx="6148">
                  <c:v>#N/A</c:v>
                </c:pt>
                <c:pt idx="6149">
                  <c:v>#N/A</c:v>
                </c:pt>
                <c:pt idx="6150">
                  <c:v>#N/A</c:v>
                </c:pt>
                <c:pt idx="6151">
                  <c:v>#N/A</c:v>
                </c:pt>
                <c:pt idx="6152">
                  <c:v>#N/A</c:v>
                </c:pt>
                <c:pt idx="6153">
                  <c:v>#N/A</c:v>
                </c:pt>
                <c:pt idx="6154">
                  <c:v>#N/A</c:v>
                </c:pt>
                <c:pt idx="6155">
                  <c:v>#N/A</c:v>
                </c:pt>
                <c:pt idx="6156">
                  <c:v>#N/A</c:v>
                </c:pt>
                <c:pt idx="6157">
                  <c:v>#N/A</c:v>
                </c:pt>
                <c:pt idx="6158">
                  <c:v>#N/A</c:v>
                </c:pt>
                <c:pt idx="6159">
                  <c:v>#N/A</c:v>
                </c:pt>
                <c:pt idx="6160">
                  <c:v>#N/A</c:v>
                </c:pt>
                <c:pt idx="6161">
                  <c:v>#N/A</c:v>
                </c:pt>
                <c:pt idx="6162">
                  <c:v>#N/A</c:v>
                </c:pt>
                <c:pt idx="6163">
                  <c:v>#N/A</c:v>
                </c:pt>
                <c:pt idx="6164">
                  <c:v>#N/A</c:v>
                </c:pt>
                <c:pt idx="6165">
                  <c:v>#N/A</c:v>
                </c:pt>
                <c:pt idx="6166">
                  <c:v>#N/A</c:v>
                </c:pt>
                <c:pt idx="6167">
                  <c:v>#N/A</c:v>
                </c:pt>
                <c:pt idx="6168">
                  <c:v>#N/A</c:v>
                </c:pt>
                <c:pt idx="6169">
                  <c:v>#N/A</c:v>
                </c:pt>
                <c:pt idx="6170">
                  <c:v>#N/A</c:v>
                </c:pt>
                <c:pt idx="6171">
                  <c:v>#N/A</c:v>
                </c:pt>
                <c:pt idx="6172">
                  <c:v>#N/A</c:v>
                </c:pt>
                <c:pt idx="6173">
                  <c:v>#N/A</c:v>
                </c:pt>
                <c:pt idx="6174">
                  <c:v>#N/A</c:v>
                </c:pt>
                <c:pt idx="6175">
                  <c:v>#N/A</c:v>
                </c:pt>
                <c:pt idx="6176">
                  <c:v>#N/A</c:v>
                </c:pt>
                <c:pt idx="6177">
                  <c:v>#N/A</c:v>
                </c:pt>
                <c:pt idx="6178">
                  <c:v>#N/A</c:v>
                </c:pt>
                <c:pt idx="6179">
                  <c:v>#N/A</c:v>
                </c:pt>
                <c:pt idx="6180">
                  <c:v>#N/A</c:v>
                </c:pt>
                <c:pt idx="6181">
                  <c:v>#N/A</c:v>
                </c:pt>
                <c:pt idx="6182">
                  <c:v>#N/A</c:v>
                </c:pt>
                <c:pt idx="6183">
                  <c:v>#N/A</c:v>
                </c:pt>
                <c:pt idx="6184">
                  <c:v>#N/A</c:v>
                </c:pt>
                <c:pt idx="6185">
                  <c:v>#N/A</c:v>
                </c:pt>
                <c:pt idx="6186">
                  <c:v>#N/A</c:v>
                </c:pt>
                <c:pt idx="6187">
                  <c:v>#N/A</c:v>
                </c:pt>
                <c:pt idx="6188">
                  <c:v>#N/A</c:v>
                </c:pt>
                <c:pt idx="6189">
                  <c:v>#N/A</c:v>
                </c:pt>
                <c:pt idx="6190">
                  <c:v>#N/A</c:v>
                </c:pt>
                <c:pt idx="6191">
                  <c:v>#N/A</c:v>
                </c:pt>
                <c:pt idx="6192">
                  <c:v>#N/A</c:v>
                </c:pt>
                <c:pt idx="6193">
                  <c:v>#N/A</c:v>
                </c:pt>
                <c:pt idx="6194">
                  <c:v>#N/A</c:v>
                </c:pt>
                <c:pt idx="6195">
                  <c:v>#N/A</c:v>
                </c:pt>
                <c:pt idx="6196">
                  <c:v>#N/A</c:v>
                </c:pt>
                <c:pt idx="6197">
                  <c:v>#N/A</c:v>
                </c:pt>
                <c:pt idx="6198">
                  <c:v>#N/A</c:v>
                </c:pt>
                <c:pt idx="6199">
                  <c:v>#N/A</c:v>
                </c:pt>
                <c:pt idx="6200">
                  <c:v>#N/A</c:v>
                </c:pt>
                <c:pt idx="6201">
                  <c:v>#N/A</c:v>
                </c:pt>
                <c:pt idx="6202">
                  <c:v>#N/A</c:v>
                </c:pt>
                <c:pt idx="6203">
                  <c:v>#N/A</c:v>
                </c:pt>
                <c:pt idx="6204">
                  <c:v>#N/A</c:v>
                </c:pt>
                <c:pt idx="6205">
                  <c:v>#N/A</c:v>
                </c:pt>
                <c:pt idx="6206">
                  <c:v>#N/A</c:v>
                </c:pt>
                <c:pt idx="6207">
                  <c:v>#N/A</c:v>
                </c:pt>
                <c:pt idx="6208">
                  <c:v>#N/A</c:v>
                </c:pt>
                <c:pt idx="6209">
                  <c:v>#N/A</c:v>
                </c:pt>
                <c:pt idx="6210">
                  <c:v>#N/A</c:v>
                </c:pt>
                <c:pt idx="6211">
                  <c:v>#N/A</c:v>
                </c:pt>
                <c:pt idx="6212">
                  <c:v>#N/A</c:v>
                </c:pt>
                <c:pt idx="6213">
                  <c:v>#N/A</c:v>
                </c:pt>
                <c:pt idx="6214">
                  <c:v>#N/A</c:v>
                </c:pt>
                <c:pt idx="6215">
                  <c:v>#N/A</c:v>
                </c:pt>
                <c:pt idx="6216">
                  <c:v>#N/A</c:v>
                </c:pt>
                <c:pt idx="6217">
                  <c:v>#N/A</c:v>
                </c:pt>
                <c:pt idx="6218">
                  <c:v>#N/A</c:v>
                </c:pt>
                <c:pt idx="6219">
                  <c:v>#N/A</c:v>
                </c:pt>
                <c:pt idx="6220">
                  <c:v>#N/A</c:v>
                </c:pt>
                <c:pt idx="6221">
                  <c:v>#N/A</c:v>
                </c:pt>
                <c:pt idx="6222">
                  <c:v>#N/A</c:v>
                </c:pt>
                <c:pt idx="6223">
                  <c:v>#N/A</c:v>
                </c:pt>
                <c:pt idx="6224">
                  <c:v>#N/A</c:v>
                </c:pt>
                <c:pt idx="6225">
                  <c:v>#N/A</c:v>
                </c:pt>
                <c:pt idx="6226">
                  <c:v>#N/A</c:v>
                </c:pt>
                <c:pt idx="6227">
                  <c:v>#N/A</c:v>
                </c:pt>
                <c:pt idx="6228">
                  <c:v>#N/A</c:v>
                </c:pt>
                <c:pt idx="6229">
                  <c:v>#N/A</c:v>
                </c:pt>
                <c:pt idx="6230">
                  <c:v>#N/A</c:v>
                </c:pt>
                <c:pt idx="6231">
                  <c:v>#N/A</c:v>
                </c:pt>
                <c:pt idx="6232">
                  <c:v>#N/A</c:v>
                </c:pt>
                <c:pt idx="6233">
                  <c:v>#N/A</c:v>
                </c:pt>
                <c:pt idx="6234">
                  <c:v>#N/A</c:v>
                </c:pt>
                <c:pt idx="6235">
                  <c:v>#N/A</c:v>
                </c:pt>
                <c:pt idx="6236">
                  <c:v>#N/A</c:v>
                </c:pt>
                <c:pt idx="6237">
                  <c:v>#N/A</c:v>
                </c:pt>
                <c:pt idx="6238">
                  <c:v>#N/A</c:v>
                </c:pt>
                <c:pt idx="6239">
                  <c:v>#N/A</c:v>
                </c:pt>
                <c:pt idx="6240">
                  <c:v>#N/A</c:v>
                </c:pt>
                <c:pt idx="6241">
                  <c:v>#N/A</c:v>
                </c:pt>
                <c:pt idx="6242">
                  <c:v>#N/A</c:v>
                </c:pt>
                <c:pt idx="6243">
                  <c:v>#N/A</c:v>
                </c:pt>
                <c:pt idx="6244">
                  <c:v>#N/A</c:v>
                </c:pt>
                <c:pt idx="6245">
                  <c:v>#N/A</c:v>
                </c:pt>
                <c:pt idx="6246">
                  <c:v>#N/A</c:v>
                </c:pt>
                <c:pt idx="6247">
                  <c:v>#N/A</c:v>
                </c:pt>
                <c:pt idx="6248">
                  <c:v>#N/A</c:v>
                </c:pt>
                <c:pt idx="6249">
                  <c:v>#N/A</c:v>
                </c:pt>
                <c:pt idx="6250">
                  <c:v>#N/A</c:v>
                </c:pt>
                <c:pt idx="6251">
                  <c:v>#N/A</c:v>
                </c:pt>
                <c:pt idx="6252">
                  <c:v>#N/A</c:v>
                </c:pt>
                <c:pt idx="6253">
                  <c:v>#N/A</c:v>
                </c:pt>
                <c:pt idx="6254">
                  <c:v>#N/A</c:v>
                </c:pt>
                <c:pt idx="6255">
                  <c:v>#N/A</c:v>
                </c:pt>
                <c:pt idx="6256">
                  <c:v>#N/A</c:v>
                </c:pt>
                <c:pt idx="6257">
                  <c:v>#N/A</c:v>
                </c:pt>
                <c:pt idx="6258">
                  <c:v>#N/A</c:v>
                </c:pt>
                <c:pt idx="6259">
                  <c:v>#N/A</c:v>
                </c:pt>
                <c:pt idx="6260">
                  <c:v>#N/A</c:v>
                </c:pt>
                <c:pt idx="6261">
                  <c:v>#N/A</c:v>
                </c:pt>
                <c:pt idx="6262">
                  <c:v>#N/A</c:v>
                </c:pt>
                <c:pt idx="6263">
                  <c:v>#N/A</c:v>
                </c:pt>
                <c:pt idx="6264">
                  <c:v>#N/A</c:v>
                </c:pt>
                <c:pt idx="6265">
                  <c:v>#N/A</c:v>
                </c:pt>
                <c:pt idx="6266">
                  <c:v>#N/A</c:v>
                </c:pt>
                <c:pt idx="6267">
                  <c:v>#N/A</c:v>
                </c:pt>
                <c:pt idx="6268">
                  <c:v>#N/A</c:v>
                </c:pt>
                <c:pt idx="6269">
                  <c:v>#N/A</c:v>
                </c:pt>
                <c:pt idx="6270">
                  <c:v>#N/A</c:v>
                </c:pt>
                <c:pt idx="6271">
                  <c:v>#N/A</c:v>
                </c:pt>
                <c:pt idx="6272">
                  <c:v>#N/A</c:v>
                </c:pt>
                <c:pt idx="6273">
                  <c:v>#N/A</c:v>
                </c:pt>
                <c:pt idx="6274">
                  <c:v>#N/A</c:v>
                </c:pt>
                <c:pt idx="6275">
                  <c:v>#N/A</c:v>
                </c:pt>
                <c:pt idx="6276">
                  <c:v>#N/A</c:v>
                </c:pt>
                <c:pt idx="6277">
                  <c:v>#N/A</c:v>
                </c:pt>
                <c:pt idx="6278">
                  <c:v>#N/A</c:v>
                </c:pt>
                <c:pt idx="6279">
                  <c:v>#N/A</c:v>
                </c:pt>
                <c:pt idx="6280">
                  <c:v>#N/A</c:v>
                </c:pt>
                <c:pt idx="6281">
                  <c:v>#N/A</c:v>
                </c:pt>
                <c:pt idx="6282">
                  <c:v>#N/A</c:v>
                </c:pt>
                <c:pt idx="6283">
                  <c:v>#N/A</c:v>
                </c:pt>
                <c:pt idx="6284">
                  <c:v>#N/A</c:v>
                </c:pt>
                <c:pt idx="6285">
                  <c:v>#N/A</c:v>
                </c:pt>
                <c:pt idx="6286">
                  <c:v>#N/A</c:v>
                </c:pt>
                <c:pt idx="6287">
                  <c:v>#N/A</c:v>
                </c:pt>
                <c:pt idx="6288">
                  <c:v>#N/A</c:v>
                </c:pt>
                <c:pt idx="6289">
                  <c:v>#N/A</c:v>
                </c:pt>
                <c:pt idx="6290">
                  <c:v>#N/A</c:v>
                </c:pt>
                <c:pt idx="6291">
                  <c:v>#N/A</c:v>
                </c:pt>
                <c:pt idx="6292">
                  <c:v>#N/A</c:v>
                </c:pt>
                <c:pt idx="6293">
                  <c:v>#N/A</c:v>
                </c:pt>
                <c:pt idx="6294">
                  <c:v>#N/A</c:v>
                </c:pt>
                <c:pt idx="6295">
                  <c:v>#N/A</c:v>
                </c:pt>
                <c:pt idx="6296">
                  <c:v>#N/A</c:v>
                </c:pt>
                <c:pt idx="6297">
                  <c:v>#N/A</c:v>
                </c:pt>
                <c:pt idx="6298">
                  <c:v>#N/A</c:v>
                </c:pt>
                <c:pt idx="6299">
                  <c:v>#N/A</c:v>
                </c:pt>
                <c:pt idx="6300">
                  <c:v>#N/A</c:v>
                </c:pt>
                <c:pt idx="6301">
                  <c:v>#N/A</c:v>
                </c:pt>
                <c:pt idx="6302">
                  <c:v>#N/A</c:v>
                </c:pt>
                <c:pt idx="6303">
                  <c:v>#N/A</c:v>
                </c:pt>
                <c:pt idx="6304">
                  <c:v>#N/A</c:v>
                </c:pt>
                <c:pt idx="6305">
                  <c:v>#N/A</c:v>
                </c:pt>
                <c:pt idx="6306">
                  <c:v>#N/A</c:v>
                </c:pt>
                <c:pt idx="6307">
                  <c:v>#N/A</c:v>
                </c:pt>
                <c:pt idx="6308">
                  <c:v>#N/A</c:v>
                </c:pt>
                <c:pt idx="6309">
                  <c:v>#N/A</c:v>
                </c:pt>
                <c:pt idx="6310">
                  <c:v>#N/A</c:v>
                </c:pt>
                <c:pt idx="6311">
                  <c:v>#N/A</c:v>
                </c:pt>
                <c:pt idx="6312">
                  <c:v>#N/A</c:v>
                </c:pt>
                <c:pt idx="6313">
                  <c:v>#N/A</c:v>
                </c:pt>
                <c:pt idx="6314">
                  <c:v>#N/A</c:v>
                </c:pt>
                <c:pt idx="6315">
                  <c:v>#N/A</c:v>
                </c:pt>
                <c:pt idx="6316">
                  <c:v>#N/A</c:v>
                </c:pt>
                <c:pt idx="6317">
                  <c:v>#N/A</c:v>
                </c:pt>
                <c:pt idx="6318">
                  <c:v>#N/A</c:v>
                </c:pt>
                <c:pt idx="6319">
                  <c:v>#N/A</c:v>
                </c:pt>
                <c:pt idx="6320">
                  <c:v>#N/A</c:v>
                </c:pt>
                <c:pt idx="6321">
                  <c:v>#N/A</c:v>
                </c:pt>
                <c:pt idx="6322">
                  <c:v>#N/A</c:v>
                </c:pt>
                <c:pt idx="6323">
                  <c:v>#N/A</c:v>
                </c:pt>
                <c:pt idx="6324">
                  <c:v>#N/A</c:v>
                </c:pt>
                <c:pt idx="6325">
                  <c:v>#N/A</c:v>
                </c:pt>
                <c:pt idx="6326">
                  <c:v>#N/A</c:v>
                </c:pt>
                <c:pt idx="6327">
                  <c:v>#N/A</c:v>
                </c:pt>
                <c:pt idx="6328">
                  <c:v>#N/A</c:v>
                </c:pt>
                <c:pt idx="6329">
                  <c:v>#N/A</c:v>
                </c:pt>
                <c:pt idx="6330">
                  <c:v>#N/A</c:v>
                </c:pt>
                <c:pt idx="6331">
                  <c:v>#N/A</c:v>
                </c:pt>
                <c:pt idx="6332">
                  <c:v>#N/A</c:v>
                </c:pt>
                <c:pt idx="6333">
                  <c:v>#N/A</c:v>
                </c:pt>
                <c:pt idx="6334">
                  <c:v>#N/A</c:v>
                </c:pt>
                <c:pt idx="6335">
                  <c:v>#N/A</c:v>
                </c:pt>
                <c:pt idx="6336">
                  <c:v>#N/A</c:v>
                </c:pt>
                <c:pt idx="6337">
                  <c:v>#N/A</c:v>
                </c:pt>
                <c:pt idx="6338">
                  <c:v>#N/A</c:v>
                </c:pt>
                <c:pt idx="6339">
                  <c:v>#N/A</c:v>
                </c:pt>
                <c:pt idx="6340">
                  <c:v>#N/A</c:v>
                </c:pt>
                <c:pt idx="6341">
                  <c:v>#N/A</c:v>
                </c:pt>
                <c:pt idx="6342">
                  <c:v>#N/A</c:v>
                </c:pt>
                <c:pt idx="6343">
                  <c:v>#N/A</c:v>
                </c:pt>
                <c:pt idx="6344">
                  <c:v>#N/A</c:v>
                </c:pt>
                <c:pt idx="6345">
                  <c:v>#N/A</c:v>
                </c:pt>
                <c:pt idx="6346">
                  <c:v>#N/A</c:v>
                </c:pt>
                <c:pt idx="6347">
                  <c:v>#N/A</c:v>
                </c:pt>
                <c:pt idx="6348">
                  <c:v>#N/A</c:v>
                </c:pt>
                <c:pt idx="6349">
                  <c:v>#N/A</c:v>
                </c:pt>
                <c:pt idx="6350">
                  <c:v>#N/A</c:v>
                </c:pt>
                <c:pt idx="6351">
                  <c:v>#N/A</c:v>
                </c:pt>
                <c:pt idx="6352">
                  <c:v>#N/A</c:v>
                </c:pt>
                <c:pt idx="6353">
                  <c:v>#N/A</c:v>
                </c:pt>
                <c:pt idx="6354">
                  <c:v>#N/A</c:v>
                </c:pt>
                <c:pt idx="6355">
                  <c:v>#N/A</c:v>
                </c:pt>
                <c:pt idx="6356">
                  <c:v>#N/A</c:v>
                </c:pt>
                <c:pt idx="6357">
                  <c:v>#N/A</c:v>
                </c:pt>
                <c:pt idx="6358">
                  <c:v>#N/A</c:v>
                </c:pt>
                <c:pt idx="6359">
                  <c:v>#N/A</c:v>
                </c:pt>
                <c:pt idx="6360">
                  <c:v>#N/A</c:v>
                </c:pt>
                <c:pt idx="6361">
                  <c:v>#N/A</c:v>
                </c:pt>
                <c:pt idx="6362">
                  <c:v>#N/A</c:v>
                </c:pt>
                <c:pt idx="6363">
                  <c:v>#N/A</c:v>
                </c:pt>
                <c:pt idx="6364">
                  <c:v>#N/A</c:v>
                </c:pt>
                <c:pt idx="6365">
                  <c:v>#N/A</c:v>
                </c:pt>
                <c:pt idx="6366">
                  <c:v>#N/A</c:v>
                </c:pt>
                <c:pt idx="6367">
                  <c:v>#N/A</c:v>
                </c:pt>
                <c:pt idx="6368">
                  <c:v>#N/A</c:v>
                </c:pt>
                <c:pt idx="6369">
                  <c:v>#N/A</c:v>
                </c:pt>
                <c:pt idx="6370">
                  <c:v>#N/A</c:v>
                </c:pt>
                <c:pt idx="6371">
                  <c:v>#N/A</c:v>
                </c:pt>
                <c:pt idx="6372">
                  <c:v>#N/A</c:v>
                </c:pt>
                <c:pt idx="6373">
                  <c:v>#N/A</c:v>
                </c:pt>
                <c:pt idx="6374">
                  <c:v>#N/A</c:v>
                </c:pt>
                <c:pt idx="6375">
                  <c:v>#N/A</c:v>
                </c:pt>
                <c:pt idx="6376">
                  <c:v>#N/A</c:v>
                </c:pt>
                <c:pt idx="6377">
                  <c:v>#N/A</c:v>
                </c:pt>
                <c:pt idx="6378">
                  <c:v>#N/A</c:v>
                </c:pt>
                <c:pt idx="6379">
                  <c:v>#N/A</c:v>
                </c:pt>
                <c:pt idx="6380">
                  <c:v>#N/A</c:v>
                </c:pt>
                <c:pt idx="6381">
                  <c:v>#N/A</c:v>
                </c:pt>
                <c:pt idx="6382">
                  <c:v>#N/A</c:v>
                </c:pt>
                <c:pt idx="6383">
                  <c:v>#N/A</c:v>
                </c:pt>
                <c:pt idx="6384">
                  <c:v>#N/A</c:v>
                </c:pt>
                <c:pt idx="6385">
                  <c:v>#N/A</c:v>
                </c:pt>
                <c:pt idx="6386">
                  <c:v>#N/A</c:v>
                </c:pt>
                <c:pt idx="6387">
                  <c:v>#N/A</c:v>
                </c:pt>
                <c:pt idx="6388">
                  <c:v>#N/A</c:v>
                </c:pt>
                <c:pt idx="6389">
                  <c:v>#N/A</c:v>
                </c:pt>
                <c:pt idx="6390">
                  <c:v>#N/A</c:v>
                </c:pt>
                <c:pt idx="6391">
                  <c:v>#N/A</c:v>
                </c:pt>
                <c:pt idx="6392">
                  <c:v>#N/A</c:v>
                </c:pt>
                <c:pt idx="6393">
                  <c:v>#N/A</c:v>
                </c:pt>
                <c:pt idx="6394">
                  <c:v>#N/A</c:v>
                </c:pt>
                <c:pt idx="6395">
                  <c:v>#N/A</c:v>
                </c:pt>
                <c:pt idx="6396">
                  <c:v>#N/A</c:v>
                </c:pt>
                <c:pt idx="6397">
                  <c:v>#N/A</c:v>
                </c:pt>
                <c:pt idx="6398">
                  <c:v>#N/A</c:v>
                </c:pt>
                <c:pt idx="6399">
                  <c:v>#N/A</c:v>
                </c:pt>
                <c:pt idx="6400">
                  <c:v>#N/A</c:v>
                </c:pt>
                <c:pt idx="6401">
                  <c:v>#N/A</c:v>
                </c:pt>
                <c:pt idx="6402">
                  <c:v>#N/A</c:v>
                </c:pt>
                <c:pt idx="6403">
                  <c:v>#N/A</c:v>
                </c:pt>
                <c:pt idx="6404">
                  <c:v>#N/A</c:v>
                </c:pt>
                <c:pt idx="6405">
                  <c:v>#N/A</c:v>
                </c:pt>
                <c:pt idx="6406">
                  <c:v>#N/A</c:v>
                </c:pt>
                <c:pt idx="6407">
                  <c:v>#N/A</c:v>
                </c:pt>
                <c:pt idx="6408">
                  <c:v>#N/A</c:v>
                </c:pt>
                <c:pt idx="6409">
                  <c:v>#N/A</c:v>
                </c:pt>
                <c:pt idx="6410">
                  <c:v>#N/A</c:v>
                </c:pt>
                <c:pt idx="6411">
                  <c:v>#N/A</c:v>
                </c:pt>
                <c:pt idx="6412">
                  <c:v>#N/A</c:v>
                </c:pt>
                <c:pt idx="6413">
                  <c:v>#N/A</c:v>
                </c:pt>
                <c:pt idx="6414">
                  <c:v>#N/A</c:v>
                </c:pt>
                <c:pt idx="6415">
                  <c:v>#N/A</c:v>
                </c:pt>
                <c:pt idx="6416">
                  <c:v>#N/A</c:v>
                </c:pt>
                <c:pt idx="6417">
                  <c:v>#N/A</c:v>
                </c:pt>
                <c:pt idx="6418">
                  <c:v>#N/A</c:v>
                </c:pt>
                <c:pt idx="6419">
                  <c:v>#N/A</c:v>
                </c:pt>
                <c:pt idx="6420">
                  <c:v>#N/A</c:v>
                </c:pt>
                <c:pt idx="6421">
                  <c:v>#N/A</c:v>
                </c:pt>
                <c:pt idx="6422">
                  <c:v>#N/A</c:v>
                </c:pt>
                <c:pt idx="6423">
                  <c:v>#N/A</c:v>
                </c:pt>
                <c:pt idx="6424">
                  <c:v>#N/A</c:v>
                </c:pt>
                <c:pt idx="6425">
                  <c:v>#N/A</c:v>
                </c:pt>
                <c:pt idx="6426">
                  <c:v>#N/A</c:v>
                </c:pt>
                <c:pt idx="6427">
                  <c:v>#N/A</c:v>
                </c:pt>
                <c:pt idx="6428">
                  <c:v>#N/A</c:v>
                </c:pt>
                <c:pt idx="6429">
                  <c:v>#N/A</c:v>
                </c:pt>
                <c:pt idx="6430">
                  <c:v>#N/A</c:v>
                </c:pt>
                <c:pt idx="6431">
                  <c:v>#N/A</c:v>
                </c:pt>
                <c:pt idx="6432">
                  <c:v>#N/A</c:v>
                </c:pt>
                <c:pt idx="6433">
                  <c:v>#N/A</c:v>
                </c:pt>
                <c:pt idx="6434">
                  <c:v>#N/A</c:v>
                </c:pt>
                <c:pt idx="6435">
                  <c:v>#N/A</c:v>
                </c:pt>
                <c:pt idx="6436">
                  <c:v>#N/A</c:v>
                </c:pt>
                <c:pt idx="6437">
                  <c:v>#N/A</c:v>
                </c:pt>
                <c:pt idx="6438">
                  <c:v>#N/A</c:v>
                </c:pt>
                <c:pt idx="6439">
                  <c:v>#N/A</c:v>
                </c:pt>
                <c:pt idx="6440">
                  <c:v>#N/A</c:v>
                </c:pt>
                <c:pt idx="6441">
                  <c:v>#N/A</c:v>
                </c:pt>
                <c:pt idx="6442">
                  <c:v>#N/A</c:v>
                </c:pt>
                <c:pt idx="6443">
                  <c:v>#N/A</c:v>
                </c:pt>
                <c:pt idx="6444">
                  <c:v>#N/A</c:v>
                </c:pt>
                <c:pt idx="6445">
                  <c:v>#N/A</c:v>
                </c:pt>
                <c:pt idx="6446">
                  <c:v>#N/A</c:v>
                </c:pt>
                <c:pt idx="6447">
                  <c:v>#N/A</c:v>
                </c:pt>
                <c:pt idx="6448">
                  <c:v>#N/A</c:v>
                </c:pt>
                <c:pt idx="6449">
                  <c:v>#N/A</c:v>
                </c:pt>
                <c:pt idx="6450">
                  <c:v>#N/A</c:v>
                </c:pt>
                <c:pt idx="6451">
                  <c:v>#N/A</c:v>
                </c:pt>
                <c:pt idx="6452">
                  <c:v>#N/A</c:v>
                </c:pt>
                <c:pt idx="6453">
                  <c:v>#N/A</c:v>
                </c:pt>
                <c:pt idx="6454">
                  <c:v>#N/A</c:v>
                </c:pt>
                <c:pt idx="6455">
                  <c:v>#N/A</c:v>
                </c:pt>
                <c:pt idx="6456">
                  <c:v>#N/A</c:v>
                </c:pt>
                <c:pt idx="6457">
                  <c:v>#N/A</c:v>
                </c:pt>
                <c:pt idx="6458">
                  <c:v>#N/A</c:v>
                </c:pt>
                <c:pt idx="6459">
                  <c:v>#N/A</c:v>
                </c:pt>
                <c:pt idx="6460">
                  <c:v>#N/A</c:v>
                </c:pt>
                <c:pt idx="6461">
                  <c:v>#N/A</c:v>
                </c:pt>
                <c:pt idx="6462">
                  <c:v>#N/A</c:v>
                </c:pt>
                <c:pt idx="6463">
                  <c:v>#N/A</c:v>
                </c:pt>
                <c:pt idx="6464">
                  <c:v>#N/A</c:v>
                </c:pt>
                <c:pt idx="6465">
                  <c:v>#N/A</c:v>
                </c:pt>
                <c:pt idx="6466">
                  <c:v>#N/A</c:v>
                </c:pt>
                <c:pt idx="6467">
                  <c:v>#N/A</c:v>
                </c:pt>
                <c:pt idx="6468">
                  <c:v>#N/A</c:v>
                </c:pt>
                <c:pt idx="6469">
                  <c:v>#N/A</c:v>
                </c:pt>
                <c:pt idx="6470">
                  <c:v>#N/A</c:v>
                </c:pt>
                <c:pt idx="6471">
                  <c:v>#N/A</c:v>
                </c:pt>
                <c:pt idx="6472">
                  <c:v>#N/A</c:v>
                </c:pt>
                <c:pt idx="6473">
                  <c:v>#N/A</c:v>
                </c:pt>
                <c:pt idx="6474">
                  <c:v>#N/A</c:v>
                </c:pt>
                <c:pt idx="6475">
                  <c:v>#N/A</c:v>
                </c:pt>
                <c:pt idx="6476">
                  <c:v>#N/A</c:v>
                </c:pt>
                <c:pt idx="6477">
                  <c:v>#N/A</c:v>
                </c:pt>
                <c:pt idx="6478">
                  <c:v>#N/A</c:v>
                </c:pt>
                <c:pt idx="6479">
                  <c:v>#N/A</c:v>
                </c:pt>
                <c:pt idx="6480">
                  <c:v>#N/A</c:v>
                </c:pt>
                <c:pt idx="6481">
                  <c:v>#N/A</c:v>
                </c:pt>
                <c:pt idx="6482">
                  <c:v>#N/A</c:v>
                </c:pt>
                <c:pt idx="6483">
                  <c:v>#N/A</c:v>
                </c:pt>
                <c:pt idx="6484">
                  <c:v>#N/A</c:v>
                </c:pt>
                <c:pt idx="6485">
                  <c:v>#N/A</c:v>
                </c:pt>
                <c:pt idx="6486">
                  <c:v>#N/A</c:v>
                </c:pt>
                <c:pt idx="6487">
                  <c:v>#N/A</c:v>
                </c:pt>
                <c:pt idx="6488">
                  <c:v>#N/A</c:v>
                </c:pt>
                <c:pt idx="6489">
                  <c:v>#N/A</c:v>
                </c:pt>
                <c:pt idx="6490">
                  <c:v>#N/A</c:v>
                </c:pt>
                <c:pt idx="6491">
                  <c:v>#N/A</c:v>
                </c:pt>
                <c:pt idx="6492">
                  <c:v>#N/A</c:v>
                </c:pt>
                <c:pt idx="6493">
                  <c:v>#N/A</c:v>
                </c:pt>
                <c:pt idx="6494">
                  <c:v>#N/A</c:v>
                </c:pt>
                <c:pt idx="6495">
                  <c:v>#N/A</c:v>
                </c:pt>
                <c:pt idx="6496">
                  <c:v>#N/A</c:v>
                </c:pt>
                <c:pt idx="6497">
                  <c:v>#N/A</c:v>
                </c:pt>
                <c:pt idx="6498">
                  <c:v>#N/A</c:v>
                </c:pt>
                <c:pt idx="6499">
                  <c:v>#N/A</c:v>
                </c:pt>
                <c:pt idx="6500">
                  <c:v>#N/A</c:v>
                </c:pt>
                <c:pt idx="6501">
                  <c:v>#N/A</c:v>
                </c:pt>
                <c:pt idx="6502">
                  <c:v>#N/A</c:v>
                </c:pt>
                <c:pt idx="6503">
                  <c:v>#N/A</c:v>
                </c:pt>
                <c:pt idx="6504">
                  <c:v>#N/A</c:v>
                </c:pt>
                <c:pt idx="6505">
                  <c:v>#N/A</c:v>
                </c:pt>
                <c:pt idx="6506">
                  <c:v>#N/A</c:v>
                </c:pt>
                <c:pt idx="6507">
                  <c:v>#N/A</c:v>
                </c:pt>
                <c:pt idx="6508">
                  <c:v>#N/A</c:v>
                </c:pt>
                <c:pt idx="6509">
                  <c:v>#N/A</c:v>
                </c:pt>
                <c:pt idx="6510">
                  <c:v>#N/A</c:v>
                </c:pt>
                <c:pt idx="6511">
                  <c:v>#N/A</c:v>
                </c:pt>
                <c:pt idx="6512">
                  <c:v>#N/A</c:v>
                </c:pt>
                <c:pt idx="6513">
                  <c:v>#N/A</c:v>
                </c:pt>
                <c:pt idx="6514">
                  <c:v>#N/A</c:v>
                </c:pt>
                <c:pt idx="6515">
                  <c:v>#N/A</c:v>
                </c:pt>
                <c:pt idx="6516">
                  <c:v>#N/A</c:v>
                </c:pt>
                <c:pt idx="6517">
                  <c:v>#N/A</c:v>
                </c:pt>
                <c:pt idx="6518">
                  <c:v>#N/A</c:v>
                </c:pt>
                <c:pt idx="6519">
                  <c:v>#N/A</c:v>
                </c:pt>
                <c:pt idx="6520">
                  <c:v>#N/A</c:v>
                </c:pt>
                <c:pt idx="6521">
                  <c:v>#N/A</c:v>
                </c:pt>
                <c:pt idx="6522">
                  <c:v>#N/A</c:v>
                </c:pt>
                <c:pt idx="6523">
                  <c:v>#N/A</c:v>
                </c:pt>
                <c:pt idx="6524">
                  <c:v>#N/A</c:v>
                </c:pt>
                <c:pt idx="6525">
                  <c:v>#N/A</c:v>
                </c:pt>
                <c:pt idx="6526">
                  <c:v>#N/A</c:v>
                </c:pt>
                <c:pt idx="6527">
                  <c:v>#N/A</c:v>
                </c:pt>
                <c:pt idx="6528">
                  <c:v>#N/A</c:v>
                </c:pt>
                <c:pt idx="6529">
                  <c:v>#N/A</c:v>
                </c:pt>
                <c:pt idx="6530">
                  <c:v>#N/A</c:v>
                </c:pt>
                <c:pt idx="6531">
                  <c:v>#N/A</c:v>
                </c:pt>
                <c:pt idx="6532">
                  <c:v>#N/A</c:v>
                </c:pt>
                <c:pt idx="6533">
                  <c:v>#N/A</c:v>
                </c:pt>
                <c:pt idx="6534">
                  <c:v>#N/A</c:v>
                </c:pt>
                <c:pt idx="6535">
                  <c:v>#N/A</c:v>
                </c:pt>
                <c:pt idx="6536">
                  <c:v>#N/A</c:v>
                </c:pt>
                <c:pt idx="6537">
                  <c:v>#N/A</c:v>
                </c:pt>
                <c:pt idx="6538">
                  <c:v>#N/A</c:v>
                </c:pt>
                <c:pt idx="6539">
                  <c:v>#N/A</c:v>
                </c:pt>
                <c:pt idx="6540">
                  <c:v>#N/A</c:v>
                </c:pt>
                <c:pt idx="6541">
                  <c:v>#N/A</c:v>
                </c:pt>
                <c:pt idx="6542">
                  <c:v>#N/A</c:v>
                </c:pt>
                <c:pt idx="6543">
                  <c:v>#N/A</c:v>
                </c:pt>
                <c:pt idx="6544">
                  <c:v>#N/A</c:v>
                </c:pt>
                <c:pt idx="6545">
                  <c:v>#N/A</c:v>
                </c:pt>
                <c:pt idx="6546">
                  <c:v>#N/A</c:v>
                </c:pt>
                <c:pt idx="6547">
                  <c:v>#N/A</c:v>
                </c:pt>
                <c:pt idx="6548">
                  <c:v>#N/A</c:v>
                </c:pt>
                <c:pt idx="6549">
                  <c:v>#N/A</c:v>
                </c:pt>
                <c:pt idx="6550">
                  <c:v>#N/A</c:v>
                </c:pt>
                <c:pt idx="6551">
                  <c:v>#N/A</c:v>
                </c:pt>
                <c:pt idx="6552">
                  <c:v>#N/A</c:v>
                </c:pt>
                <c:pt idx="6553">
                  <c:v>#N/A</c:v>
                </c:pt>
                <c:pt idx="6554">
                  <c:v>#N/A</c:v>
                </c:pt>
                <c:pt idx="6555">
                  <c:v>#N/A</c:v>
                </c:pt>
                <c:pt idx="6556">
                  <c:v>#N/A</c:v>
                </c:pt>
                <c:pt idx="6557">
                  <c:v>#N/A</c:v>
                </c:pt>
                <c:pt idx="6558">
                  <c:v>#N/A</c:v>
                </c:pt>
                <c:pt idx="6559">
                  <c:v>#N/A</c:v>
                </c:pt>
                <c:pt idx="6560">
                  <c:v>#N/A</c:v>
                </c:pt>
                <c:pt idx="6561">
                  <c:v>#N/A</c:v>
                </c:pt>
                <c:pt idx="6562">
                  <c:v>#N/A</c:v>
                </c:pt>
                <c:pt idx="6563">
                  <c:v>#N/A</c:v>
                </c:pt>
                <c:pt idx="6564">
                  <c:v>#N/A</c:v>
                </c:pt>
                <c:pt idx="6565">
                  <c:v>#N/A</c:v>
                </c:pt>
                <c:pt idx="6566">
                  <c:v>#N/A</c:v>
                </c:pt>
                <c:pt idx="6567">
                  <c:v>#N/A</c:v>
                </c:pt>
                <c:pt idx="6568">
                  <c:v>#N/A</c:v>
                </c:pt>
                <c:pt idx="6569">
                  <c:v>#N/A</c:v>
                </c:pt>
                <c:pt idx="6570">
                  <c:v>#N/A</c:v>
                </c:pt>
                <c:pt idx="6571">
                  <c:v>#N/A</c:v>
                </c:pt>
                <c:pt idx="6572">
                  <c:v>#N/A</c:v>
                </c:pt>
                <c:pt idx="6573">
                  <c:v>#N/A</c:v>
                </c:pt>
                <c:pt idx="6574">
                  <c:v>#N/A</c:v>
                </c:pt>
                <c:pt idx="6575">
                  <c:v>#N/A</c:v>
                </c:pt>
                <c:pt idx="6576">
                  <c:v>#N/A</c:v>
                </c:pt>
                <c:pt idx="6577">
                  <c:v>#N/A</c:v>
                </c:pt>
                <c:pt idx="6578">
                  <c:v>#N/A</c:v>
                </c:pt>
                <c:pt idx="6579">
                  <c:v>#N/A</c:v>
                </c:pt>
                <c:pt idx="6580">
                  <c:v>#N/A</c:v>
                </c:pt>
                <c:pt idx="6581">
                  <c:v>#N/A</c:v>
                </c:pt>
                <c:pt idx="6582">
                  <c:v>#N/A</c:v>
                </c:pt>
                <c:pt idx="6583">
                  <c:v>#N/A</c:v>
                </c:pt>
                <c:pt idx="6584">
                  <c:v>#N/A</c:v>
                </c:pt>
                <c:pt idx="6585">
                  <c:v>#N/A</c:v>
                </c:pt>
                <c:pt idx="6586">
                  <c:v>#N/A</c:v>
                </c:pt>
                <c:pt idx="6587">
                  <c:v>#N/A</c:v>
                </c:pt>
                <c:pt idx="6588">
                  <c:v>#N/A</c:v>
                </c:pt>
                <c:pt idx="6589">
                  <c:v>#N/A</c:v>
                </c:pt>
                <c:pt idx="6590">
                  <c:v>#N/A</c:v>
                </c:pt>
                <c:pt idx="6591">
                  <c:v>#N/A</c:v>
                </c:pt>
                <c:pt idx="6592">
                  <c:v>#N/A</c:v>
                </c:pt>
                <c:pt idx="6593">
                  <c:v>#N/A</c:v>
                </c:pt>
                <c:pt idx="6594">
                  <c:v>#N/A</c:v>
                </c:pt>
                <c:pt idx="6595">
                  <c:v>#N/A</c:v>
                </c:pt>
                <c:pt idx="6596">
                  <c:v>#N/A</c:v>
                </c:pt>
                <c:pt idx="6597">
                  <c:v>#N/A</c:v>
                </c:pt>
                <c:pt idx="6598">
                  <c:v>#N/A</c:v>
                </c:pt>
                <c:pt idx="6599">
                  <c:v>#N/A</c:v>
                </c:pt>
                <c:pt idx="6600">
                  <c:v>#N/A</c:v>
                </c:pt>
                <c:pt idx="6601">
                  <c:v>#N/A</c:v>
                </c:pt>
                <c:pt idx="6602">
                  <c:v>#N/A</c:v>
                </c:pt>
                <c:pt idx="6603">
                  <c:v>#N/A</c:v>
                </c:pt>
                <c:pt idx="6604">
                  <c:v>#N/A</c:v>
                </c:pt>
                <c:pt idx="6605">
                  <c:v>#N/A</c:v>
                </c:pt>
                <c:pt idx="6606">
                  <c:v>#N/A</c:v>
                </c:pt>
                <c:pt idx="6607">
                  <c:v>#N/A</c:v>
                </c:pt>
                <c:pt idx="6608">
                  <c:v>#N/A</c:v>
                </c:pt>
                <c:pt idx="6609">
                  <c:v>#N/A</c:v>
                </c:pt>
                <c:pt idx="6610">
                  <c:v>#N/A</c:v>
                </c:pt>
                <c:pt idx="6611">
                  <c:v>#N/A</c:v>
                </c:pt>
                <c:pt idx="6612">
                  <c:v>#N/A</c:v>
                </c:pt>
                <c:pt idx="6613">
                  <c:v>#N/A</c:v>
                </c:pt>
                <c:pt idx="6614">
                  <c:v>#N/A</c:v>
                </c:pt>
                <c:pt idx="6615">
                  <c:v>#N/A</c:v>
                </c:pt>
                <c:pt idx="6616">
                  <c:v>#N/A</c:v>
                </c:pt>
                <c:pt idx="6617">
                  <c:v>#N/A</c:v>
                </c:pt>
                <c:pt idx="6618">
                  <c:v>#N/A</c:v>
                </c:pt>
                <c:pt idx="6619">
                  <c:v>#N/A</c:v>
                </c:pt>
                <c:pt idx="6620">
                  <c:v>#N/A</c:v>
                </c:pt>
                <c:pt idx="6621">
                  <c:v>#N/A</c:v>
                </c:pt>
                <c:pt idx="6622">
                  <c:v>#N/A</c:v>
                </c:pt>
                <c:pt idx="6623">
                  <c:v>#N/A</c:v>
                </c:pt>
                <c:pt idx="6624">
                  <c:v>#N/A</c:v>
                </c:pt>
                <c:pt idx="6625">
                  <c:v>#N/A</c:v>
                </c:pt>
                <c:pt idx="6626">
                  <c:v>#N/A</c:v>
                </c:pt>
                <c:pt idx="6627">
                  <c:v>#N/A</c:v>
                </c:pt>
                <c:pt idx="6628">
                  <c:v>#N/A</c:v>
                </c:pt>
                <c:pt idx="6629">
                  <c:v>#N/A</c:v>
                </c:pt>
                <c:pt idx="6630">
                  <c:v>#N/A</c:v>
                </c:pt>
                <c:pt idx="6631">
                  <c:v>#N/A</c:v>
                </c:pt>
                <c:pt idx="6632">
                  <c:v>#N/A</c:v>
                </c:pt>
                <c:pt idx="6633">
                  <c:v>#N/A</c:v>
                </c:pt>
                <c:pt idx="6634">
                  <c:v>#N/A</c:v>
                </c:pt>
                <c:pt idx="6635">
                  <c:v>#N/A</c:v>
                </c:pt>
                <c:pt idx="6636">
                  <c:v>#N/A</c:v>
                </c:pt>
                <c:pt idx="6637">
                  <c:v>#N/A</c:v>
                </c:pt>
                <c:pt idx="6638">
                  <c:v>#N/A</c:v>
                </c:pt>
                <c:pt idx="6639">
                  <c:v>#N/A</c:v>
                </c:pt>
                <c:pt idx="6640">
                  <c:v>#N/A</c:v>
                </c:pt>
                <c:pt idx="6641">
                  <c:v>#N/A</c:v>
                </c:pt>
                <c:pt idx="6642">
                  <c:v>#N/A</c:v>
                </c:pt>
                <c:pt idx="6643">
                  <c:v>#N/A</c:v>
                </c:pt>
                <c:pt idx="6644">
                  <c:v>#N/A</c:v>
                </c:pt>
                <c:pt idx="6645">
                  <c:v>#N/A</c:v>
                </c:pt>
                <c:pt idx="6646">
                  <c:v>#N/A</c:v>
                </c:pt>
                <c:pt idx="6647">
                  <c:v>#N/A</c:v>
                </c:pt>
                <c:pt idx="6648">
                  <c:v>#N/A</c:v>
                </c:pt>
                <c:pt idx="6649">
                  <c:v>#N/A</c:v>
                </c:pt>
                <c:pt idx="6650">
                  <c:v>#N/A</c:v>
                </c:pt>
                <c:pt idx="6651">
                  <c:v>#N/A</c:v>
                </c:pt>
                <c:pt idx="6652">
                  <c:v>#N/A</c:v>
                </c:pt>
                <c:pt idx="6653">
                  <c:v>#N/A</c:v>
                </c:pt>
                <c:pt idx="6654">
                  <c:v>#N/A</c:v>
                </c:pt>
                <c:pt idx="6655">
                  <c:v>#N/A</c:v>
                </c:pt>
                <c:pt idx="6656">
                  <c:v>#N/A</c:v>
                </c:pt>
                <c:pt idx="6657">
                  <c:v>#N/A</c:v>
                </c:pt>
                <c:pt idx="6658">
                  <c:v>#N/A</c:v>
                </c:pt>
                <c:pt idx="6659">
                  <c:v>#N/A</c:v>
                </c:pt>
                <c:pt idx="6660">
                  <c:v>#N/A</c:v>
                </c:pt>
                <c:pt idx="6661">
                  <c:v>#N/A</c:v>
                </c:pt>
                <c:pt idx="6662">
                  <c:v>#N/A</c:v>
                </c:pt>
                <c:pt idx="6663">
                  <c:v>#N/A</c:v>
                </c:pt>
                <c:pt idx="6664">
                  <c:v>#N/A</c:v>
                </c:pt>
                <c:pt idx="6665">
                  <c:v>#N/A</c:v>
                </c:pt>
                <c:pt idx="6666">
                  <c:v>#N/A</c:v>
                </c:pt>
                <c:pt idx="6667">
                  <c:v>#N/A</c:v>
                </c:pt>
                <c:pt idx="6668">
                  <c:v>#N/A</c:v>
                </c:pt>
                <c:pt idx="6669">
                  <c:v>#N/A</c:v>
                </c:pt>
                <c:pt idx="6670">
                  <c:v>#N/A</c:v>
                </c:pt>
                <c:pt idx="6671">
                  <c:v>#N/A</c:v>
                </c:pt>
                <c:pt idx="6672">
                  <c:v>#N/A</c:v>
                </c:pt>
                <c:pt idx="6673">
                  <c:v>#N/A</c:v>
                </c:pt>
                <c:pt idx="6674">
                  <c:v>#N/A</c:v>
                </c:pt>
                <c:pt idx="6675">
                  <c:v>#N/A</c:v>
                </c:pt>
                <c:pt idx="6676">
                  <c:v>#N/A</c:v>
                </c:pt>
                <c:pt idx="6677">
                  <c:v>#N/A</c:v>
                </c:pt>
                <c:pt idx="6678">
                  <c:v>#N/A</c:v>
                </c:pt>
                <c:pt idx="6679">
                  <c:v>#N/A</c:v>
                </c:pt>
                <c:pt idx="6680">
                  <c:v>#N/A</c:v>
                </c:pt>
                <c:pt idx="6681">
                  <c:v>#N/A</c:v>
                </c:pt>
                <c:pt idx="6682">
                  <c:v>#N/A</c:v>
                </c:pt>
                <c:pt idx="6683">
                  <c:v>#N/A</c:v>
                </c:pt>
                <c:pt idx="6684">
                  <c:v>#N/A</c:v>
                </c:pt>
                <c:pt idx="6685">
                  <c:v>#N/A</c:v>
                </c:pt>
                <c:pt idx="6686">
                  <c:v>#N/A</c:v>
                </c:pt>
                <c:pt idx="6687">
                  <c:v>#N/A</c:v>
                </c:pt>
                <c:pt idx="6688">
                  <c:v>#N/A</c:v>
                </c:pt>
                <c:pt idx="6689">
                  <c:v>#N/A</c:v>
                </c:pt>
                <c:pt idx="6690">
                  <c:v>#N/A</c:v>
                </c:pt>
                <c:pt idx="6691">
                  <c:v>#N/A</c:v>
                </c:pt>
                <c:pt idx="6692">
                  <c:v>#N/A</c:v>
                </c:pt>
                <c:pt idx="6693">
                  <c:v>#N/A</c:v>
                </c:pt>
                <c:pt idx="6694">
                  <c:v>#N/A</c:v>
                </c:pt>
                <c:pt idx="6695">
                  <c:v>#N/A</c:v>
                </c:pt>
                <c:pt idx="6696">
                  <c:v>#N/A</c:v>
                </c:pt>
                <c:pt idx="6697">
                  <c:v>#N/A</c:v>
                </c:pt>
                <c:pt idx="6698">
                  <c:v>#N/A</c:v>
                </c:pt>
                <c:pt idx="6699">
                  <c:v>#N/A</c:v>
                </c:pt>
                <c:pt idx="6700">
                  <c:v>#N/A</c:v>
                </c:pt>
                <c:pt idx="6701">
                  <c:v>#N/A</c:v>
                </c:pt>
                <c:pt idx="6702">
                  <c:v>#N/A</c:v>
                </c:pt>
                <c:pt idx="6703">
                  <c:v>#N/A</c:v>
                </c:pt>
                <c:pt idx="6704">
                  <c:v>#N/A</c:v>
                </c:pt>
                <c:pt idx="6705">
                  <c:v>#N/A</c:v>
                </c:pt>
                <c:pt idx="6706">
                  <c:v>#N/A</c:v>
                </c:pt>
                <c:pt idx="6707">
                  <c:v>#N/A</c:v>
                </c:pt>
                <c:pt idx="6708">
                  <c:v>#N/A</c:v>
                </c:pt>
                <c:pt idx="6709">
                  <c:v>#N/A</c:v>
                </c:pt>
                <c:pt idx="6710">
                  <c:v>#N/A</c:v>
                </c:pt>
                <c:pt idx="6711">
                  <c:v>#N/A</c:v>
                </c:pt>
                <c:pt idx="6712">
                  <c:v>#N/A</c:v>
                </c:pt>
                <c:pt idx="6713">
                  <c:v>#N/A</c:v>
                </c:pt>
                <c:pt idx="6714">
                  <c:v>#N/A</c:v>
                </c:pt>
                <c:pt idx="6715">
                  <c:v>#N/A</c:v>
                </c:pt>
                <c:pt idx="6716">
                  <c:v>#N/A</c:v>
                </c:pt>
                <c:pt idx="6717">
                  <c:v>#N/A</c:v>
                </c:pt>
                <c:pt idx="6718">
                  <c:v>#N/A</c:v>
                </c:pt>
                <c:pt idx="6719">
                  <c:v>#N/A</c:v>
                </c:pt>
                <c:pt idx="6720">
                  <c:v>#N/A</c:v>
                </c:pt>
                <c:pt idx="6721">
                  <c:v>#N/A</c:v>
                </c:pt>
                <c:pt idx="6722">
                  <c:v>#N/A</c:v>
                </c:pt>
                <c:pt idx="6723">
                  <c:v>#N/A</c:v>
                </c:pt>
                <c:pt idx="6724">
                  <c:v>#N/A</c:v>
                </c:pt>
                <c:pt idx="6725">
                  <c:v>#N/A</c:v>
                </c:pt>
                <c:pt idx="6726">
                  <c:v>#N/A</c:v>
                </c:pt>
                <c:pt idx="6727">
                  <c:v>#N/A</c:v>
                </c:pt>
                <c:pt idx="6728">
                  <c:v>#N/A</c:v>
                </c:pt>
                <c:pt idx="6729">
                  <c:v>#N/A</c:v>
                </c:pt>
                <c:pt idx="6730">
                  <c:v>#N/A</c:v>
                </c:pt>
                <c:pt idx="6731">
                  <c:v>#N/A</c:v>
                </c:pt>
                <c:pt idx="6732">
                  <c:v>#N/A</c:v>
                </c:pt>
                <c:pt idx="6733">
                  <c:v>#N/A</c:v>
                </c:pt>
                <c:pt idx="6734">
                  <c:v>#N/A</c:v>
                </c:pt>
                <c:pt idx="6735">
                  <c:v>#N/A</c:v>
                </c:pt>
                <c:pt idx="6736">
                  <c:v>#N/A</c:v>
                </c:pt>
                <c:pt idx="6737">
                  <c:v>#N/A</c:v>
                </c:pt>
                <c:pt idx="6738">
                  <c:v>#N/A</c:v>
                </c:pt>
                <c:pt idx="6739">
                  <c:v>#N/A</c:v>
                </c:pt>
                <c:pt idx="6740">
                  <c:v>#N/A</c:v>
                </c:pt>
                <c:pt idx="6741">
                  <c:v>#N/A</c:v>
                </c:pt>
                <c:pt idx="6742">
                  <c:v>#N/A</c:v>
                </c:pt>
                <c:pt idx="6743">
                  <c:v>#N/A</c:v>
                </c:pt>
                <c:pt idx="6744">
                  <c:v>#N/A</c:v>
                </c:pt>
                <c:pt idx="6745">
                  <c:v>#N/A</c:v>
                </c:pt>
                <c:pt idx="6746">
                  <c:v>#N/A</c:v>
                </c:pt>
                <c:pt idx="6747">
                  <c:v>#N/A</c:v>
                </c:pt>
                <c:pt idx="6748">
                  <c:v>#N/A</c:v>
                </c:pt>
                <c:pt idx="6749">
                  <c:v>#N/A</c:v>
                </c:pt>
                <c:pt idx="6750">
                  <c:v>#N/A</c:v>
                </c:pt>
                <c:pt idx="6751">
                  <c:v>#N/A</c:v>
                </c:pt>
                <c:pt idx="6752">
                  <c:v>#N/A</c:v>
                </c:pt>
                <c:pt idx="6753">
                  <c:v>#N/A</c:v>
                </c:pt>
                <c:pt idx="6754">
                  <c:v>#N/A</c:v>
                </c:pt>
                <c:pt idx="6755">
                  <c:v>#N/A</c:v>
                </c:pt>
                <c:pt idx="6756">
                  <c:v>#N/A</c:v>
                </c:pt>
                <c:pt idx="6757">
                  <c:v>#N/A</c:v>
                </c:pt>
                <c:pt idx="6758">
                  <c:v>#N/A</c:v>
                </c:pt>
                <c:pt idx="6759">
                  <c:v>#N/A</c:v>
                </c:pt>
                <c:pt idx="6760">
                  <c:v>#N/A</c:v>
                </c:pt>
                <c:pt idx="6761">
                  <c:v>#N/A</c:v>
                </c:pt>
                <c:pt idx="6762">
                  <c:v>#N/A</c:v>
                </c:pt>
                <c:pt idx="6763">
                  <c:v>#N/A</c:v>
                </c:pt>
                <c:pt idx="6764">
                  <c:v>#N/A</c:v>
                </c:pt>
                <c:pt idx="6765">
                  <c:v>#N/A</c:v>
                </c:pt>
                <c:pt idx="6766">
                  <c:v>#N/A</c:v>
                </c:pt>
                <c:pt idx="6767">
                  <c:v>#N/A</c:v>
                </c:pt>
                <c:pt idx="6768">
                  <c:v>#N/A</c:v>
                </c:pt>
                <c:pt idx="6769">
                  <c:v>#N/A</c:v>
                </c:pt>
                <c:pt idx="6770">
                  <c:v>#N/A</c:v>
                </c:pt>
                <c:pt idx="6771">
                  <c:v>#N/A</c:v>
                </c:pt>
                <c:pt idx="6772">
                  <c:v>#N/A</c:v>
                </c:pt>
                <c:pt idx="6773">
                  <c:v>#N/A</c:v>
                </c:pt>
                <c:pt idx="6774">
                  <c:v>#N/A</c:v>
                </c:pt>
                <c:pt idx="6775">
                  <c:v>#N/A</c:v>
                </c:pt>
                <c:pt idx="6776">
                  <c:v>#N/A</c:v>
                </c:pt>
                <c:pt idx="6777">
                  <c:v>#N/A</c:v>
                </c:pt>
                <c:pt idx="6778">
                  <c:v>#N/A</c:v>
                </c:pt>
                <c:pt idx="6779">
                  <c:v>#N/A</c:v>
                </c:pt>
                <c:pt idx="6780">
                  <c:v>#N/A</c:v>
                </c:pt>
                <c:pt idx="6781">
                  <c:v>#N/A</c:v>
                </c:pt>
                <c:pt idx="6782">
                  <c:v>#N/A</c:v>
                </c:pt>
                <c:pt idx="6783">
                  <c:v>#N/A</c:v>
                </c:pt>
                <c:pt idx="6784">
                  <c:v>#N/A</c:v>
                </c:pt>
                <c:pt idx="6785">
                  <c:v>#N/A</c:v>
                </c:pt>
                <c:pt idx="6786">
                  <c:v>#N/A</c:v>
                </c:pt>
                <c:pt idx="6787">
                  <c:v>#N/A</c:v>
                </c:pt>
                <c:pt idx="6788">
                  <c:v>#N/A</c:v>
                </c:pt>
                <c:pt idx="6789">
                  <c:v>#N/A</c:v>
                </c:pt>
                <c:pt idx="6790">
                  <c:v>#N/A</c:v>
                </c:pt>
                <c:pt idx="6791">
                  <c:v>#N/A</c:v>
                </c:pt>
                <c:pt idx="6792">
                  <c:v>#N/A</c:v>
                </c:pt>
                <c:pt idx="6793">
                  <c:v>#N/A</c:v>
                </c:pt>
                <c:pt idx="6794">
                  <c:v>#N/A</c:v>
                </c:pt>
                <c:pt idx="6795">
                  <c:v>#N/A</c:v>
                </c:pt>
                <c:pt idx="6796">
                  <c:v>#N/A</c:v>
                </c:pt>
                <c:pt idx="6797">
                  <c:v>#N/A</c:v>
                </c:pt>
                <c:pt idx="6798">
                  <c:v>#N/A</c:v>
                </c:pt>
                <c:pt idx="6799">
                  <c:v>#N/A</c:v>
                </c:pt>
                <c:pt idx="6800">
                  <c:v>#N/A</c:v>
                </c:pt>
                <c:pt idx="6801">
                  <c:v>#N/A</c:v>
                </c:pt>
                <c:pt idx="6802">
                  <c:v>#N/A</c:v>
                </c:pt>
                <c:pt idx="6803">
                  <c:v>#N/A</c:v>
                </c:pt>
                <c:pt idx="6804">
                  <c:v>#N/A</c:v>
                </c:pt>
                <c:pt idx="6805">
                  <c:v>#N/A</c:v>
                </c:pt>
                <c:pt idx="6806">
                  <c:v>#N/A</c:v>
                </c:pt>
                <c:pt idx="6807">
                  <c:v>#N/A</c:v>
                </c:pt>
                <c:pt idx="6808">
                  <c:v>#N/A</c:v>
                </c:pt>
                <c:pt idx="6809">
                  <c:v>#N/A</c:v>
                </c:pt>
                <c:pt idx="6810">
                  <c:v>#N/A</c:v>
                </c:pt>
                <c:pt idx="6811">
                  <c:v>#N/A</c:v>
                </c:pt>
                <c:pt idx="6812">
                  <c:v>#N/A</c:v>
                </c:pt>
                <c:pt idx="6813">
                  <c:v>#N/A</c:v>
                </c:pt>
                <c:pt idx="6814">
                  <c:v>#N/A</c:v>
                </c:pt>
                <c:pt idx="6815">
                  <c:v>#N/A</c:v>
                </c:pt>
                <c:pt idx="6816">
                  <c:v>#N/A</c:v>
                </c:pt>
                <c:pt idx="6817">
                  <c:v>#N/A</c:v>
                </c:pt>
                <c:pt idx="6818">
                  <c:v>#N/A</c:v>
                </c:pt>
                <c:pt idx="6819">
                  <c:v>#N/A</c:v>
                </c:pt>
                <c:pt idx="6820">
                  <c:v>#N/A</c:v>
                </c:pt>
                <c:pt idx="6821">
                  <c:v>#N/A</c:v>
                </c:pt>
                <c:pt idx="6822">
                  <c:v>#N/A</c:v>
                </c:pt>
                <c:pt idx="6823">
                  <c:v>#N/A</c:v>
                </c:pt>
                <c:pt idx="6824">
                  <c:v>#N/A</c:v>
                </c:pt>
                <c:pt idx="6825">
                  <c:v>#N/A</c:v>
                </c:pt>
                <c:pt idx="6826">
                  <c:v>#N/A</c:v>
                </c:pt>
                <c:pt idx="6827">
                  <c:v>#N/A</c:v>
                </c:pt>
                <c:pt idx="6828">
                  <c:v>#N/A</c:v>
                </c:pt>
                <c:pt idx="6829">
                  <c:v>#N/A</c:v>
                </c:pt>
                <c:pt idx="6830">
                  <c:v>#N/A</c:v>
                </c:pt>
                <c:pt idx="6831">
                  <c:v>#N/A</c:v>
                </c:pt>
                <c:pt idx="6832">
                  <c:v>#N/A</c:v>
                </c:pt>
                <c:pt idx="6833">
                  <c:v>#N/A</c:v>
                </c:pt>
                <c:pt idx="6834">
                  <c:v>#N/A</c:v>
                </c:pt>
                <c:pt idx="6835">
                  <c:v>#N/A</c:v>
                </c:pt>
                <c:pt idx="6836">
                  <c:v>#N/A</c:v>
                </c:pt>
                <c:pt idx="6837">
                  <c:v>#N/A</c:v>
                </c:pt>
                <c:pt idx="6838">
                  <c:v>#N/A</c:v>
                </c:pt>
                <c:pt idx="6839">
                  <c:v>#N/A</c:v>
                </c:pt>
                <c:pt idx="6840">
                  <c:v>#N/A</c:v>
                </c:pt>
                <c:pt idx="6841">
                  <c:v>#N/A</c:v>
                </c:pt>
                <c:pt idx="6842">
                  <c:v>#N/A</c:v>
                </c:pt>
                <c:pt idx="6843">
                  <c:v>#N/A</c:v>
                </c:pt>
                <c:pt idx="6844">
                  <c:v>#N/A</c:v>
                </c:pt>
                <c:pt idx="6845">
                  <c:v>#N/A</c:v>
                </c:pt>
                <c:pt idx="6846">
                  <c:v>#N/A</c:v>
                </c:pt>
                <c:pt idx="6847">
                  <c:v>#N/A</c:v>
                </c:pt>
                <c:pt idx="6848">
                  <c:v>#N/A</c:v>
                </c:pt>
                <c:pt idx="6849">
                  <c:v>#N/A</c:v>
                </c:pt>
                <c:pt idx="6850">
                  <c:v>#N/A</c:v>
                </c:pt>
                <c:pt idx="6851">
                  <c:v>#N/A</c:v>
                </c:pt>
                <c:pt idx="6852">
                  <c:v>#N/A</c:v>
                </c:pt>
                <c:pt idx="6853">
                  <c:v>#N/A</c:v>
                </c:pt>
                <c:pt idx="6854">
                  <c:v>#N/A</c:v>
                </c:pt>
                <c:pt idx="6855">
                  <c:v>#N/A</c:v>
                </c:pt>
                <c:pt idx="6856">
                  <c:v>#N/A</c:v>
                </c:pt>
                <c:pt idx="6857">
                  <c:v>#N/A</c:v>
                </c:pt>
                <c:pt idx="6858">
                  <c:v>#N/A</c:v>
                </c:pt>
                <c:pt idx="6859">
                  <c:v>#N/A</c:v>
                </c:pt>
                <c:pt idx="6860">
                  <c:v>#N/A</c:v>
                </c:pt>
                <c:pt idx="6861">
                  <c:v>#N/A</c:v>
                </c:pt>
                <c:pt idx="6862">
                  <c:v>#N/A</c:v>
                </c:pt>
                <c:pt idx="6863">
                  <c:v>#N/A</c:v>
                </c:pt>
                <c:pt idx="6864">
                  <c:v>#N/A</c:v>
                </c:pt>
                <c:pt idx="6865">
                  <c:v>#N/A</c:v>
                </c:pt>
                <c:pt idx="6866">
                  <c:v>#N/A</c:v>
                </c:pt>
                <c:pt idx="6867">
                  <c:v>#N/A</c:v>
                </c:pt>
                <c:pt idx="6868">
                  <c:v>#N/A</c:v>
                </c:pt>
                <c:pt idx="6869">
                  <c:v>#N/A</c:v>
                </c:pt>
                <c:pt idx="6870">
                  <c:v>#N/A</c:v>
                </c:pt>
                <c:pt idx="6871">
                  <c:v>#N/A</c:v>
                </c:pt>
                <c:pt idx="6872">
                  <c:v>#N/A</c:v>
                </c:pt>
                <c:pt idx="6873">
                  <c:v>#N/A</c:v>
                </c:pt>
                <c:pt idx="6874">
                  <c:v>#N/A</c:v>
                </c:pt>
                <c:pt idx="6875">
                  <c:v>#N/A</c:v>
                </c:pt>
                <c:pt idx="6876">
                  <c:v>#N/A</c:v>
                </c:pt>
                <c:pt idx="6877">
                  <c:v>#N/A</c:v>
                </c:pt>
                <c:pt idx="6878">
                  <c:v>#N/A</c:v>
                </c:pt>
                <c:pt idx="6879">
                  <c:v>#N/A</c:v>
                </c:pt>
                <c:pt idx="6880">
                  <c:v>#N/A</c:v>
                </c:pt>
                <c:pt idx="6881">
                  <c:v>#N/A</c:v>
                </c:pt>
                <c:pt idx="6882">
                  <c:v>#N/A</c:v>
                </c:pt>
                <c:pt idx="6883">
                  <c:v>#N/A</c:v>
                </c:pt>
                <c:pt idx="6884">
                  <c:v>#N/A</c:v>
                </c:pt>
                <c:pt idx="6885">
                  <c:v>#N/A</c:v>
                </c:pt>
                <c:pt idx="6886">
                  <c:v>#N/A</c:v>
                </c:pt>
                <c:pt idx="6887">
                  <c:v>#N/A</c:v>
                </c:pt>
                <c:pt idx="6888">
                  <c:v>#N/A</c:v>
                </c:pt>
                <c:pt idx="6889">
                  <c:v>#N/A</c:v>
                </c:pt>
                <c:pt idx="6890">
                  <c:v>#N/A</c:v>
                </c:pt>
                <c:pt idx="6891">
                  <c:v>#N/A</c:v>
                </c:pt>
                <c:pt idx="6892">
                  <c:v>#N/A</c:v>
                </c:pt>
                <c:pt idx="6893">
                  <c:v>#N/A</c:v>
                </c:pt>
                <c:pt idx="6894">
                  <c:v>#N/A</c:v>
                </c:pt>
                <c:pt idx="6895">
                  <c:v>#N/A</c:v>
                </c:pt>
                <c:pt idx="6896">
                  <c:v>#N/A</c:v>
                </c:pt>
                <c:pt idx="6897">
                  <c:v>#N/A</c:v>
                </c:pt>
                <c:pt idx="6898">
                  <c:v>#N/A</c:v>
                </c:pt>
                <c:pt idx="6899">
                  <c:v>#N/A</c:v>
                </c:pt>
                <c:pt idx="6900">
                  <c:v>#N/A</c:v>
                </c:pt>
                <c:pt idx="6901">
                  <c:v>#N/A</c:v>
                </c:pt>
                <c:pt idx="6902">
                  <c:v>#N/A</c:v>
                </c:pt>
                <c:pt idx="6903">
                  <c:v>#N/A</c:v>
                </c:pt>
                <c:pt idx="6904">
                  <c:v>#N/A</c:v>
                </c:pt>
                <c:pt idx="6905">
                  <c:v>#N/A</c:v>
                </c:pt>
                <c:pt idx="6906">
                  <c:v>#N/A</c:v>
                </c:pt>
                <c:pt idx="6907">
                  <c:v>#N/A</c:v>
                </c:pt>
                <c:pt idx="6908">
                  <c:v>#N/A</c:v>
                </c:pt>
                <c:pt idx="6909">
                  <c:v>#N/A</c:v>
                </c:pt>
                <c:pt idx="6910">
                  <c:v>#N/A</c:v>
                </c:pt>
                <c:pt idx="6911">
                  <c:v>#N/A</c:v>
                </c:pt>
                <c:pt idx="6912">
                  <c:v>#N/A</c:v>
                </c:pt>
                <c:pt idx="6913">
                  <c:v>#N/A</c:v>
                </c:pt>
                <c:pt idx="6914">
                  <c:v>#N/A</c:v>
                </c:pt>
                <c:pt idx="6915">
                  <c:v>#N/A</c:v>
                </c:pt>
                <c:pt idx="6916">
                  <c:v>#N/A</c:v>
                </c:pt>
                <c:pt idx="6917">
                  <c:v>#N/A</c:v>
                </c:pt>
                <c:pt idx="6918">
                  <c:v>#N/A</c:v>
                </c:pt>
                <c:pt idx="6919">
                  <c:v>#N/A</c:v>
                </c:pt>
                <c:pt idx="6920">
                  <c:v>#N/A</c:v>
                </c:pt>
                <c:pt idx="6921">
                  <c:v>#N/A</c:v>
                </c:pt>
                <c:pt idx="6922">
                  <c:v>#N/A</c:v>
                </c:pt>
                <c:pt idx="6923">
                  <c:v>#N/A</c:v>
                </c:pt>
                <c:pt idx="6924">
                  <c:v>#N/A</c:v>
                </c:pt>
                <c:pt idx="6925">
                  <c:v>#N/A</c:v>
                </c:pt>
                <c:pt idx="6926">
                  <c:v>#N/A</c:v>
                </c:pt>
                <c:pt idx="6927">
                  <c:v>#N/A</c:v>
                </c:pt>
                <c:pt idx="6928">
                  <c:v>#N/A</c:v>
                </c:pt>
                <c:pt idx="6929">
                  <c:v>#N/A</c:v>
                </c:pt>
                <c:pt idx="6930">
                  <c:v>#N/A</c:v>
                </c:pt>
                <c:pt idx="6931">
                  <c:v>#N/A</c:v>
                </c:pt>
                <c:pt idx="6932">
                  <c:v>#N/A</c:v>
                </c:pt>
                <c:pt idx="6933">
                  <c:v>#N/A</c:v>
                </c:pt>
                <c:pt idx="6934">
                  <c:v>#N/A</c:v>
                </c:pt>
                <c:pt idx="6935">
                  <c:v>#N/A</c:v>
                </c:pt>
                <c:pt idx="6936">
                  <c:v>#N/A</c:v>
                </c:pt>
                <c:pt idx="6937">
                  <c:v>#N/A</c:v>
                </c:pt>
                <c:pt idx="6938">
                  <c:v>#N/A</c:v>
                </c:pt>
                <c:pt idx="6939">
                  <c:v>#N/A</c:v>
                </c:pt>
                <c:pt idx="6940">
                  <c:v>#N/A</c:v>
                </c:pt>
                <c:pt idx="6941">
                  <c:v>#N/A</c:v>
                </c:pt>
                <c:pt idx="6942">
                  <c:v>#N/A</c:v>
                </c:pt>
                <c:pt idx="6943">
                  <c:v>#N/A</c:v>
                </c:pt>
                <c:pt idx="6944">
                  <c:v>#N/A</c:v>
                </c:pt>
                <c:pt idx="6945">
                  <c:v>#N/A</c:v>
                </c:pt>
                <c:pt idx="6946">
                  <c:v>#N/A</c:v>
                </c:pt>
                <c:pt idx="6947">
                  <c:v>#N/A</c:v>
                </c:pt>
                <c:pt idx="6948">
                  <c:v>#N/A</c:v>
                </c:pt>
                <c:pt idx="6949">
                  <c:v>#N/A</c:v>
                </c:pt>
                <c:pt idx="6950">
                  <c:v>#N/A</c:v>
                </c:pt>
                <c:pt idx="6951">
                  <c:v>#N/A</c:v>
                </c:pt>
                <c:pt idx="6952">
                  <c:v>#N/A</c:v>
                </c:pt>
                <c:pt idx="6953">
                  <c:v>#N/A</c:v>
                </c:pt>
                <c:pt idx="6954">
                  <c:v>#N/A</c:v>
                </c:pt>
                <c:pt idx="6955">
                  <c:v>#N/A</c:v>
                </c:pt>
                <c:pt idx="6956">
                  <c:v>#N/A</c:v>
                </c:pt>
                <c:pt idx="6957">
                  <c:v>#N/A</c:v>
                </c:pt>
                <c:pt idx="6958">
                  <c:v>#N/A</c:v>
                </c:pt>
                <c:pt idx="6959">
                  <c:v>#N/A</c:v>
                </c:pt>
                <c:pt idx="6960">
                  <c:v>#N/A</c:v>
                </c:pt>
                <c:pt idx="6961">
                  <c:v>#N/A</c:v>
                </c:pt>
                <c:pt idx="6962">
                  <c:v>#N/A</c:v>
                </c:pt>
                <c:pt idx="6963">
                  <c:v>#N/A</c:v>
                </c:pt>
                <c:pt idx="6964">
                  <c:v>#N/A</c:v>
                </c:pt>
                <c:pt idx="6965">
                  <c:v>#N/A</c:v>
                </c:pt>
                <c:pt idx="6966">
                  <c:v>#N/A</c:v>
                </c:pt>
                <c:pt idx="6967">
                  <c:v>#N/A</c:v>
                </c:pt>
                <c:pt idx="6968">
                  <c:v>#N/A</c:v>
                </c:pt>
                <c:pt idx="6969">
                  <c:v>#N/A</c:v>
                </c:pt>
                <c:pt idx="6970">
                  <c:v>#N/A</c:v>
                </c:pt>
                <c:pt idx="6971">
                  <c:v>#N/A</c:v>
                </c:pt>
                <c:pt idx="6972">
                  <c:v>#N/A</c:v>
                </c:pt>
                <c:pt idx="6973">
                  <c:v>#N/A</c:v>
                </c:pt>
                <c:pt idx="6974">
                  <c:v>#N/A</c:v>
                </c:pt>
                <c:pt idx="6975">
                  <c:v>#N/A</c:v>
                </c:pt>
                <c:pt idx="6976">
                  <c:v>#N/A</c:v>
                </c:pt>
                <c:pt idx="6977">
                  <c:v>#N/A</c:v>
                </c:pt>
                <c:pt idx="6978">
                  <c:v>#N/A</c:v>
                </c:pt>
                <c:pt idx="6979">
                  <c:v>#N/A</c:v>
                </c:pt>
                <c:pt idx="6980">
                  <c:v>#N/A</c:v>
                </c:pt>
                <c:pt idx="6981">
                  <c:v>#N/A</c:v>
                </c:pt>
                <c:pt idx="6982">
                  <c:v>#N/A</c:v>
                </c:pt>
                <c:pt idx="6983">
                  <c:v>#N/A</c:v>
                </c:pt>
                <c:pt idx="6984">
                  <c:v>#N/A</c:v>
                </c:pt>
                <c:pt idx="6985">
                  <c:v>#N/A</c:v>
                </c:pt>
                <c:pt idx="6986">
                  <c:v>#N/A</c:v>
                </c:pt>
                <c:pt idx="6987">
                  <c:v>#N/A</c:v>
                </c:pt>
                <c:pt idx="6988">
                  <c:v>#N/A</c:v>
                </c:pt>
                <c:pt idx="6989">
                  <c:v>#N/A</c:v>
                </c:pt>
                <c:pt idx="6990">
                  <c:v>#N/A</c:v>
                </c:pt>
                <c:pt idx="6991">
                  <c:v>#N/A</c:v>
                </c:pt>
                <c:pt idx="6992">
                  <c:v>#N/A</c:v>
                </c:pt>
                <c:pt idx="6993">
                  <c:v>#N/A</c:v>
                </c:pt>
                <c:pt idx="6994">
                  <c:v>#N/A</c:v>
                </c:pt>
                <c:pt idx="6995">
                  <c:v>#N/A</c:v>
                </c:pt>
                <c:pt idx="6996">
                  <c:v>#N/A</c:v>
                </c:pt>
                <c:pt idx="6997">
                  <c:v>#N/A</c:v>
                </c:pt>
                <c:pt idx="6998">
                  <c:v>#N/A</c:v>
                </c:pt>
                <c:pt idx="6999">
                  <c:v>#N/A</c:v>
                </c:pt>
                <c:pt idx="7000">
                  <c:v>#N/A</c:v>
                </c:pt>
                <c:pt idx="7001">
                  <c:v>#N/A</c:v>
                </c:pt>
                <c:pt idx="7002">
                  <c:v>#N/A</c:v>
                </c:pt>
                <c:pt idx="7003">
                  <c:v>#N/A</c:v>
                </c:pt>
                <c:pt idx="7004">
                  <c:v>#N/A</c:v>
                </c:pt>
                <c:pt idx="7005">
                  <c:v>#N/A</c:v>
                </c:pt>
                <c:pt idx="7006">
                  <c:v>#N/A</c:v>
                </c:pt>
                <c:pt idx="7007">
                  <c:v>#N/A</c:v>
                </c:pt>
                <c:pt idx="7008">
                  <c:v>#N/A</c:v>
                </c:pt>
                <c:pt idx="7009">
                  <c:v>#N/A</c:v>
                </c:pt>
                <c:pt idx="7010">
                  <c:v>#N/A</c:v>
                </c:pt>
                <c:pt idx="7011">
                  <c:v>#N/A</c:v>
                </c:pt>
                <c:pt idx="7012">
                  <c:v>#N/A</c:v>
                </c:pt>
                <c:pt idx="7013">
                  <c:v>#N/A</c:v>
                </c:pt>
                <c:pt idx="7014">
                  <c:v>#N/A</c:v>
                </c:pt>
                <c:pt idx="7015">
                  <c:v>#N/A</c:v>
                </c:pt>
                <c:pt idx="7016">
                  <c:v>#N/A</c:v>
                </c:pt>
                <c:pt idx="7017">
                  <c:v>#N/A</c:v>
                </c:pt>
                <c:pt idx="7018">
                  <c:v>#N/A</c:v>
                </c:pt>
                <c:pt idx="7019">
                  <c:v>#N/A</c:v>
                </c:pt>
                <c:pt idx="7020">
                  <c:v>#N/A</c:v>
                </c:pt>
                <c:pt idx="7021">
                  <c:v>#N/A</c:v>
                </c:pt>
                <c:pt idx="7022">
                  <c:v>#N/A</c:v>
                </c:pt>
                <c:pt idx="7023">
                  <c:v>#N/A</c:v>
                </c:pt>
                <c:pt idx="7024">
                  <c:v>#N/A</c:v>
                </c:pt>
                <c:pt idx="7025">
                  <c:v>#N/A</c:v>
                </c:pt>
                <c:pt idx="7026">
                  <c:v>#N/A</c:v>
                </c:pt>
                <c:pt idx="7027">
                  <c:v>#N/A</c:v>
                </c:pt>
                <c:pt idx="7028">
                  <c:v>#N/A</c:v>
                </c:pt>
                <c:pt idx="7029">
                  <c:v>#N/A</c:v>
                </c:pt>
                <c:pt idx="7030">
                  <c:v>#N/A</c:v>
                </c:pt>
                <c:pt idx="7031">
                  <c:v>#N/A</c:v>
                </c:pt>
                <c:pt idx="7032">
                  <c:v>#N/A</c:v>
                </c:pt>
                <c:pt idx="7033">
                  <c:v>#N/A</c:v>
                </c:pt>
                <c:pt idx="7034">
                  <c:v>#N/A</c:v>
                </c:pt>
                <c:pt idx="7035">
                  <c:v>#N/A</c:v>
                </c:pt>
                <c:pt idx="7036">
                  <c:v>#N/A</c:v>
                </c:pt>
                <c:pt idx="7037">
                  <c:v>#N/A</c:v>
                </c:pt>
                <c:pt idx="7038">
                  <c:v>#N/A</c:v>
                </c:pt>
                <c:pt idx="7039">
                  <c:v>#N/A</c:v>
                </c:pt>
                <c:pt idx="7040">
                  <c:v>#N/A</c:v>
                </c:pt>
                <c:pt idx="7041">
                  <c:v>#N/A</c:v>
                </c:pt>
                <c:pt idx="7042">
                  <c:v>#N/A</c:v>
                </c:pt>
                <c:pt idx="7043">
                  <c:v>#N/A</c:v>
                </c:pt>
                <c:pt idx="7044">
                  <c:v>#N/A</c:v>
                </c:pt>
                <c:pt idx="7045">
                  <c:v>#N/A</c:v>
                </c:pt>
                <c:pt idx="7046">
                  <c:v>#N/A</c:v>
                </c:pt>
                <c:pt idx="7047">
                  <c:v>#N/A</c:v>
                </c:pt>
                <c:pt idx="7048">
                  <c:v>#N/A</c:v>
                </c:pt>
                <c:pt idx="7049">
                  <c:v>#N/A</c:v>
                </c:pt>
                <c:pt idx="7050">
                  <c:v>#N/A</c:v>
                </c:pt>
                <c:pt idx="7051">
                  <c:v>#N/A</c:v>
                </c:pt>
                <c:pt idx="7052">
                  <c:v>#N/A</c:v>
                </c:pt>
                <c:pt idx="7053">
                  <c:v>#N/A</c:v>
                </c:pt>
                <c:pt idx="7054">
                  <c:v>#N/A</c:v>
                </c:pt>
                <c:pt idx="7055">
                  <c:v>#N/A</c:v>
                </c:pt>
                <c:pt idx="7056">
                  <c:v>#N/A</c:v>
                </c:pt>
                <c:pt idx="7057">
                  <c:v>#N/A</c:v>
                </c:pt>
                <c:pt idx="7058">
                  <c:v>#N/A</c:v>
                </c:pt>
                <c:pt idx="7059">
                  <c:v>#N/A</c:v>
                </c:pt>
                <c:pt idx="7060">
                  <c:v>#N/A</c:v>
                </c:pt>
                <c:pt idx="7061">
                  <c:v>#N/A</c:v>
                </c:pt>
                <c:pt idx="7062">
                  <c:v>#N/A</c:v>
                </c:pt>
                <c:pt idx="7063">
                  <c:v>#N/A</c:v>
                </c:pt>
                <c:pt idx="7064">
                  <c:v>#N/A</c:v>
                </c:pt>
                <c:pt idx="7065">
                  <c:v>#N/A</c:v>
                </c:pt>
                <c:pt idx="7066">
                  <c:v>#N/A</c:v>
                </c:pt>
                <c:pt idx="7067">
                  <c:v>#N/A</c:v>
                </c:pt>
                <c:pt idx="7068">
                  <c:v>#N/A</c:v>
                </c:pt>
                <c:pt idx="7069">
                  <c:v>#N/A</c:v>
                </c:pt>
                <c:pt idx="7070">
                  <c:v>#N/A</c:v>
                </c:pt>
                <c:pt idx="7071">
                  <c:v>#N/A</c:v>
                </c:pt>
                <c:pt idx="7072">
                  <c:v>#N/A</c:v>
                </c:pt>
                <c:pt idx="7073">
                  <c:v>#N/A</c:v>
                </c:pt>
                <c:pt idx="7074">
                  <c:v>#N/A</c:v>
                </c:pt>
                <c:pt idx="7075">
                  <c:v>#N/A</c:v>
                </c:pt>
                <c:pt idx="7076">
                  <c:v>#N/A</c:v>
                </c:pt>
                <c:pt idx="7077">
                  <c:v>#N/A</c:v>
                </c:pt>
                <c:pt idx="7078">
                  <c:v>#N/A</c:v>
                </c:pt>
                <c:pt idx="7079">
                  <c:v>#N/A</c:v>
                </c:pt>
                <c:pt idx="7080">
                  <c:v>#N/A</c:v>
                </c:pt>
                <c:pt idx="7081">
                  <c:v>#N/A</c:v>
                </c:pt>
                <c:pt idx="7082">
                  <c:v>#N/A</c:v>
                </c:pt>
                <c:pt idx="7083">
                  <c:v>#N/A</c:v>
                </c:pt>
                <c:pt idx="7084">
                  <c:v>#N/A</c:v>
                </c:pt>
                <c:pt idx="7085">
                  <c:v>#N/A</c:v>
                </c:pt>
                <c:pt idx="7086">
                  <c:v>#N/A</c:v>
                </c:pt>
                <c:pt idx="7087">
                  <c:v>#N/A</c:v>
                </c:pt>
                <c:pt idx="7088">
                  <c:v>#N/A</c:v>
                </c:pt>
                <c:pt idx="7089">
                  <c:v>#N/A</c:v>
                </c:pt>
                <c:pt idx="7090">
                  <c:v>#N/A</c:v>
                </c:pt>
                <c:pt idx="7091">
                  <c:v>#N/A</c:v>
                </c:pt>
                <c:pt idx="7092">
                  <c:v>#N/A</c:v>
                </c:pt>
                <c:pt idx="7093">
                  <c:v>#N/A</c:v>
                </c:pt>
                <c:pt idx="7094">
                  <c:v>#N/A</c:v>
                </c:pt>
                <c:pt idx="7095">
                  <c:v>#N/A</c:v>
                </c:pt>
                <c:pt idx="7096">
                  <c:v>#N/A</c:v>
                </c:pt>
                <c:pt idx="7097">
                  <c:v>#N/A</c:v>
                </c:pt>
                <c:pt idx="7098">
                  <c:v>#N/A</c:v>
                </c:pt>
                <c:pt idx="7099">
                  <c:v>#N/A</c:v>
                </c:pt>
                <c:pt idx="7100">
                  <c:v>#N/A</c:v>
                </c:pt>
                <c:pt idx="7101">
                  <c:v>#N/A</c:v>
                </c:pt>
                <c:pt idx="7102">
                  <c:v>#N/A</c:v>
                </c:pt>
                <c:pt idx="7103">
                  <c:v>#N/A</c:v>
                </c:pt>
                <c:pt idx="7104">
                  <c:v>#N/A</c:v>
                </c:pt>
                <c:pt idx="7105">
                  <c:v>#N/A</c:v>
                </c:pt>
                <c:pt idx="7106">
                  <c:v>#N/A</c:v>
                </c:pt>
                <c:pt idx="7107">
                  <c:v>#N/A</c:v>
                </c:pt>
                <c:pt idx="7108">
                  <c:v>#N/A</c:v>
                </c:pt>
                <c:pt idx="7109">
                  <c:v>#N/A</c:v>
                </c:pt>
                <c:pt idx="7110">
                  <c:v>#N/A</c:v>
                </c:pt>
                <c:pt idx="7111">
                  <c:v>#N/A</c:v>
                </c:pt>
                <c:pt idx="7112">
                  <c:v>#N/A</c:v>
                </c:pt>
                <c:pt idx="7113">
                  <c:v>#N/A</c:v>
                </c:pt>
                <c:pt idx="7114">
                  <c:v>#N/A</c:v>
                </c:pt>
                <c:pt idx="7115">
                  <c:v>#N/A</c:v>
                </c:pt>
                <c:pt idx="7116">
                  <c:v>#N/A</c:v>
                </c:pt>
                <c:pt idx="7117">
                  <c:v>#N/A</c:v>
                </c:pt>
                <c:pt idx="7118">
                  <c:v>#N/A</c:v>
                </c:pt>
                <c:pt idx="7119">
                  <c:v>#N/A</c:v>
                </c:pt>
                <c:pt idx="7120">
                  <c:v>#N/A</c:v>
                </c:pt>
                <c:pt idx="7121">
                  <c:v>#N/A</c:v>
                </c:pt>
                <c:pt idx="7122">
                  <c:v>#N/A</c:v>
                </c:pt>
                <c:pt idx="7123">
                  <c:v>#N/A</c:v>
                </c:pt>
                <c:pt idx="7124">
                  <c:v>#N/A</c:v>
                </c:pt>
                <c:pt idx="7125">
                  <c:v>#N/A</c:v>
                </c:pt>
                <c:pt idx="7126">
                  <c:v>#N/A</c:v>
                </c:pt>
                <c:pt idx="7127">
                  <c:v>#N/A</c:v>
                </c:pt>
                <c:pt idx="7128">
                  <c:v>#N/A</c:v>
                </c:pt>
                <c:pt idx="7129">
                  <c:v>#N/A</c:v>
                </c:pt>
                <c:pt idx="7130">
                  <c:v>#N/A</c:v>
                </c:pt>
                <c:pt idx="7131">
                  <c:v>#N/A</c:v>
                </c:pt>
                <c:pt idx="7132">
                  <c:v>#N/A</c:v>
                </c:pt>
                <c:pt idx="7133">
                  <c:v>#N/A</c:v>
                </c:pt>
                <c:pt idx="7134">
                  <c:v>#N/A</c:v>
                </c:pt>
                <c:pt idx="7135">
                  <c:v>#N/A</c:v>
                </c:pt>
                <c:pt idx="7136">
                  <c:v>#N/A</c:v>
                </c:pt>
                <c:pt idx="7137">
                  <c:v>#N/A</c:v>
                </c:pt>
                <c:pt idx="7138">
                  <c:v>#N/A</c:v>
                </c:pt>
                <c:pt idx="7139">
                  <c:v>#N/A</c:v>
                </c:pt>
                <c:pt idx="7140">
                  <c:v>#N/A</c:v>
                </c:pt>
                <c:pt idx="7141">
                  <c:v>#N/A</c:v>
                </c:pt>
                <c:pt idx="7142">
                  <c:v>#N/A</c:v>
                </c:pt>
                <c:pt idx="7143">
                  <c:v>#N/A</c:v>
                </c:pt>
                <c:pt idx="7144">
                  <c:v>#N/A</c:v>
                </c:pt>
                <c:pt idx="7145">
                  <c:v>#N/A</c:v>
                </c:pt>
                <c:pt idx="7146">
                  <c:v>#N/A</c:v>
                </c:pt>
                <c:pt idx="7147">
                  <c:v>#N/A</c:v>
                </c:pt>
                <c:pt idx="7148">
                  <c:v>#N/A</c:v>
                </c:pt>
                <c:pt idx="7149">
                  <c:v>#N/A</c:v>
                </c:pt>
                <c:pt idx="7150">
                  <c:v>#N/A</c:v>
                </c:pt>
                <c:pt idx="7151">
                  <c:v>#N/A</c:v>
                </c:pt>
                <c:pt idx="7152">
                  <c:v>#N/A</c:v>
                </c:pt>
                <c:pt idx="7153">
                  <c:v>#N/A</c:v>
                </c:pt>
                <c:pt idx="7154">
                  <c:v>#N/A</c:v>
                </c:pt>
                <c:pt idx="7155">
                  <c:v>#N/A</c:v>
                </c:pt>
                <c:pt idx="7156">
                  <c:v>#N/A</c:v>
                </c:pt>
                <c:pt idx="7157">
                  <c:v>#N/A</c:v>
                </c:pt>
                <c:pt idx="7158">
                  <c:v>#N/A</c:v>
                </c:pt>
                <c:pt idx="7159">
                  <c:v>#N/A</c:v>
                </c:pt>
                <c:pt idx="7160">
                  <c:v>#N/A</c:v>
                </c:pt>
                <c:pt idx="7161">
                  <c:v>#N/A</c:v>
                </c:pt>
                <c:pt idx="7162">
                  <c:v>#N/A</c:v>
                </c:pt>
                <c:pt idx="7163">
                  <c:v>#N/A</c:v>
                </c:pt>
                <c:pt idx="7164">
                  <c:v>#N/A</c:v>
                </c:pt>
                <c:pt idx="7165">
                  <c:v>#N/A</c:v>
                </c:pt>
                <c:pt idx="7166">
                  <c:v>#N/A</c:v>
                </c:pt>
                <c:pt idx="7167">
                  <c:v>#N/A</c:v>
                </c:pt>
                <c:pt idx="7168">
                  <c:v>#N/A</c:v>
                </c:pt>
                <c:pt idx="7169">
                  <c:v>#N/A</c:v>
                </c:pt>
                <c:pt idx="7170">
                  <c:v>#N/A</c:v>
                </c:pt>
                <c:pt idx="7171">
                  <c:v>#N/A</c:v>
                </c:pt>
                <c:pt idx="7172">
                  <c:v>#N/A</c:v>
                </c:pt>
                <c:pt idx="7173">
                  <c:v>#N/A</c:v>
                </c:pt>
                <c:pt idx="7174">
                  <c:v>#N/A</c:v>
                </c:pt>
                <c:pt idx="7175">
                  <c:v>#N/A</c:v>
                </c:pt>
                <c:pt idx="7176">
                  <c:v>#N/A</c:v>
                </c:pt>
                <c:pt idx="7177">
                  <c:v>#N/A</c:v>
                </c:pt>
                <c:pt idx="7178">
                  <c:v>#N/A</c:v>
                </c:pt>
                <c:pt idx="7179">
                  <c:v>#N/A</c:v>
                </c:pt>
                <c:pt idx="7180">
                  <c:v>#N/A</c:v>
                </c:pt>
                <c:pt idx="7181">
                  <c:v>#N/A</c:v>
                </c:pt>
                <c:pt idx="7182">
                  <c:v>#N/A</c:v>
                </c:pt>
                <c:pt idx="7183">
                  <c:v>#N/A</c:v>
                </c:pt>
                <c:pt idx="7184">
                  <c:v>#N/A</c:v>
                </c:pt>
                <c:pt idx="7185">
                  <c:v>#N/A</c:v>
                </c:pt>
                <c:pt idx="7186">
                  <c:v>#N/A</c:v>
                </c:pt>
                <c:pt idx="7187">
                  <c:v>#N/A</c:v>
                </c:pt>
                <c:pt idx="7188">
                  <c:v>#N/A</c:v>
                </c:pt>
                <c:pt idx="7189">
                  <c:v>#N/A</c:v>
                </c:pt>
                <c:pt idx="7190">
                  <c:v>#N/A</c:v>
                </c:pt>
                <c:pt idx="7191">
                  <c:v>#N/A</c:v>
                </c:pt>
                <c:pt idx="7192">
                  <c:v>#N/A</c:v>
                </c:pt>
                <c:pt idx="7193">
                  <c:v>#N/A</c:v>
                </c:pt>
                <c:pt idx="7194">
                  <c:v>#N/A</c:v>
                </c:pt>
                <c:pt idx="7195">
                  <c:v>#N/A</c:v>
                </c:pt>
                <c:pt idx="7196">
                  <c:v>#N/A</c:v>
                </c:pt>
                <c:pt idx="7197">
                  <c:v>#N/A</c:v>
                </c:pt>
                <c:pt idx="7198">
                  <c:v>#N/A</c:v>
                </c:pt>
                <c:pt idx="7199">
                  <c:v>#N/A</c:v>
                </c:pt>
                <c:pt idx="7200">
                  <c:v>#N/A</c:v>
                </c:pt>
                <c:pt idx="7201">
                  <c:v>#N/A</c:v>
                </c:pt>
                <c:pt idx="7202">
                  <c:v>#N/A</c:v>
                </c:pt>
                <c:pt idx="7203">
                  <c:v>#N/A</c:v>
                </c:pt>
                <c:pt idx="7204">
                  <c:v>#N/A</c:v>
                </c:pt>
                <c:pt idx="7205">
                  <c:v>#N/A</c:v>
                </c:pt>
                <c:pt idx="7206">
                  <c:v>#N/A</c:v>
                </c:pt>
                <c:pt idx="7207">
                  <c:v>#N/A</c:v>
                </c:pt>
                <c:pt idx="7208">
                  <c:v>#N/A</c:v>
                </c:pt>
                <c:pt idx="7209">
                  <c:v>#N/A</c:v>
                </c:pt>
                <c:pt idx="7210">
                  <c:v>#N/A</c:v>
                </c:pt>
                <c:pt idx="7211">
                  <c:v>#N/A</c:v>
                </c:pt>
                <c:pt idx="7212">
                  <c:v>#N/A</c:v>
                </c:pt>
                <c:pt idx="7213">
                  <c:v>#N/A</c:v>
                </c:pt>
                <c:pt idx="7214">
                  <c:v>#N/A</c:v>
                </c:pt>
                <c:pt idx="7215">
                  <c:v>#N/A</c:v>
                </c:pt>
                <c:pt idx="7216">
                  <c:v>#N/A</c:v>
                </c:pt>
                <c:pt idx="7217">
                  <c:v>#N/A</c:v>
                </c:pt>
                <c:pt idx="7218">
                  <c:v>#N/A</c:v>
                </c:pt>
                <c:pt idx="7219">
                  <c:v>#N/A</c:v>
                </c:pt>
                <c:pt idx="7220">
                  <c:v>#N/A</c:v>
                </c:pt>
                <c:pt idx="7221">
                  <c:v>#N/A</c:v>
                </c:pt>
                <c:pt idx="7222">
                  <c:v>#N/A</c:v>
                </c:pt>
                <c:pt idx="7223">
                  <c:v>#N/A</c:v>
                </c:pt>
                <c:pt idx="7224">
                  <c:v>#N/A</c:v>
                </c:pt>
                <c:pt idx="7225">
                  <c:v>#N/A</c:v>
                </c:pt>
                <c:pt idx="7226">
                  <c:v>#N/A</c:v>
                </c:pt>
                <c:pt idx="7227">
                  <c:v>#N/A</c:v>
                </c:pt>
                <c:pt idx="7228">
                  <c:v>#N/A</c:v>
                </c:pt>
                <c:pt idx="7229">
                  <c:v>#N/A</c:v>
                </c:pt>
                <c:pt idx="7230">
                  <c:v>#N/A</c:v>
                </c:pt>
                <c:pt idx="7231">
                  <c:v>#N/A</c:v>
                </c:pt>
                <c:pt idx="7232">
                  <c:v>#N/A</c:v>
                </c:pt>
                <c:pt idx="7233">
                  <c:v>#N/A</c:v>
                </c:pt>
                <c:pt idx="7234">
                  <c:v>#N/A</c:v>
                </c:pt>
                <c:pt idx="7235">
                  <c:v>#N/A</c:v>
                </c:pt>
                <c:pt idx="7236">
                  <c:v>#N/A</c:v>
                </c:pt>
                <c:pt idx="7237">
                  <c:v>#N/A</c:v>
                </c:pt>
                <c:pt idx="7238">
                  <c:v>#N/A</c:v>
                </c:pt>
                <c:pt idx="7239">
                  <c:v>#N/A</c:v>
                </c:pt>
                <c:pt idx="7240">
                  <c:v>#N/A</c:v>
                </c:pt>
                <c:pt idx="7241">
                  <c:v>#N/A</c:v>
                </c:pt>
                <c:pt idx="7242">
                  <c:v>#N/A</c:v>
                </c:pt>
                <c:pt idx="7243">
                  <c:v>#N/A</c:v>
                </c:pt>
                <c:pt idx="7244">
                  <c:v>#N/A</c:v>
                </c:pt>
                <c:pt idx="7245">
                  <c:v>#N/A</c:v>
                </c:pt>
                <c:pt idx="7246">
                  <c:v>#N/A</c:v>
                </c:pt>
                <c:pt idx="7247">
                  <c:v>#N/A</c:v>
                </c:pt>
                <c:pt idx="7248">
                  <c:v>#N/A</c:v>
                </c:pt>
                <c:pt idx="7249">
                  <c:v>#N/A</c:v>
                </c:pt>
                <c:pt idx="7250">
                  <c:v>#N/A</c:v>
                </c:pt>
                <c:pt idx="7251">
                  <c:v>#N/A</c:v>
                </c:pt>
                <c:pt idx="7252">
                  <c:v>#N/A</c:v>
                </c:pt>
                <c:pt idx="7253">
                  <c:v>#N/A</c:v>
                </c:pt>
                <c:pt idx="7254">
                  <c:v>#N/A</c:v>
                </c:pt>
                <c:pt idx="7255">
                  <c:v>#N/A</c:v>
                </c:pt>
                <c:pt idx="7256">
                  <c:v>#N/A</c:v>
                </c:pt>
                <c:pt idx="7257">
                  <c:v>#N/A</c:v>
                </c:pt>
                <c:pt idx="7258">
                  <c:v>#N/A</c:v>
                </c:pt>
                <c:pt idx="7259">
                  <c:v>#N/A</c:v>
                </c:pt>
                <c:pt idx="7260">
                  <c:v>#N/A</c:v>
                </c:pt>
                <c:pt idx="7261">
                  <c:v>#N/A</c:v>
                </c:pt>
                <c:pt idx="7262">
                  <c:v>#N/A</c:v>
                </c:pt>
                <c:pt idx="7263">
                  <c:v>#N/A</c:v>
                </c:pt>
                <c:pt idx="7264">
                  <c:v>#N/A</c:v>
                </c:pt>
                <c:pt idx="7265">
                  <c:v>#N/A</c:v>
                </c:pt>
                <c:pt idx="7266">
                  <c:v>#N/A</c:v>
                </c:pt>
                <c:pt idx="7267">
                  <c:v>#N/A</c:v>
                </c:pt>
                <c:pt idx="7268">
                  <c:v>#N/A</c:v>
                </c:pt>
                <c:pt idx="7269">
                  <c:v>#N/A</c:v>
                </c:pt>
                <c:pt idx="7270">
                  <c:v>#N/A</c:v>
                </c:pt>
                <c:pt idx="7271">
                  <c:v>#N/A</c:v>
                </c:pt>
                <c:pt idx="7272">
                  <c:v>#N/A</c:v>
                </c:pt>
                <c:pt idx="7273">
                  <c:v>#N/A</c:v>
                </c:pt>
                <c:pt idx="7274">
                  <c:v>#N/A</c:v>
                </c:pt>
                <c:pt idx="7275">
                  <c:v>#N/A</c:v>
                </c:pt>
                <c:pt idx="7276">
                  <c:v>#N/A</c:v>
                </c:pt>
                <c:pt idx="7277">
                  <c:v>#N/A</c:v>
                </c:pt>
                <c:pt idx="7278">
                  <c:v>#N/A</c:v>
                </c:pt>
                <c:pt idx="7279">
                  <c:v>#N/A</c:v>
                </c:pt>
                <c:pt idx="7280">
                  <c:v>#N/A</c:v>
                </c:pt>
                <c:pt idx="7281">
                  <c:v>#N/A</c:v>
                </c:pt>
                <c:pt idx="7282">
                  <c:v>#N/A</c:v>
                </c:pt>
                <c:pt idx="7283">
                  <c:v>#N/A</c:v>
                </c:pt>
                <c:pt idx="7284">
                  <c:v>#N/A</c:v>
                </c:pt>
                <c:pt idx="7285">
                  <c:v>#N/A</c:v>
                </c:pt>
                <c:pt idx="7286">
                  <c:v>#N/A</c:v>
                </c:pt>
                <c:pt idx="7287">
                  <c:v>#N/A</c:v>
                </c:pt>
                <c:pt idx="7288">
                  <c:v>#N/A</c:v>
                </c:pt>
                <c:pt idx="7289">
                  <c:v>#N/A</c:v>
                </c:pt>
                <c:pt idx="7290">
                  <c:v>#N/A</c:v>
                </c:pt>
                <c:pt idx="7291">
                  <c:v>#N/A</c:v>
                </c:pt>
                <c:pt idx="7292">
                  <c:v>#N/A</c:v>
                </c:pt>
                <c:pt idx="7293">
                  <c:v>#N/A</c:v>
                </c:pt>
                <c:pt idx="7294">
                  <c:v>#N/A</c:v>
                </c:pt>
                <c:pt idx="7295">
                  <c:v>#N/A</c:v>
                </c:pt>
                <c:pt idx="7296">
                  <c:v>#N/A</c:v>
                </c:pt>
                <c:pt idx="7297">
                  <c:v>#N/A</c:v>
                </c:pt>
                <c:pt idx="7298">
                  <c:v>#N/A</c:v>
                </c:pt>
                <c:pt idx="7299">
                  <c:v>#N/A</c:v>
                </c:pt>
                <c:pt idx="7300">
                  <c:v>#N/A</c:v>
                </c:pt>
                <c:pt idx="7301">
                  <c:v>#N/A</c:v>
                </c:pt>
                <c:pt idx="7302">
                  <c:v>#N/A</c:v>
                </c:pt>
                <c:pt idx="7303">
                  <c:v>#N/A</c:v>
                </c:pt>
                <c:pt idx="7304">
                  <c:v>#N/A</c:v>
                </c:pt>
                <c:pt idx="7305">
                  <c:v>#N/A</c:v>
                </c:pt>
                <c:pt idx="7306">
                  <c:v>#N/A</c:v>
                </c:pt>
                <c:pt idx="7307">
                  <c:v>#N/A</c:v>
                </c:pt>
                <c:pt idx="7308">
                  <c:v>#N/A</c:v>
                </c:pt>
                <c:pt idx="7309">
                  <c:v>#N/A</c:v>
                </c:pt>
                <c:pt idx="7310">
                  <c:v>#N/A</c:v>
                </c:pt>
                <c:pt idx="7311">
                  <c:v>#N/A</c:v>
                </c:pt>
                <c:pt idx="7312">
                  <c:v>#N/A</c:v>
                </c:pt>
                <c:pt idx="7313">
                  <c:v>#N/A</c:v>
                </c:pt>
                <c:pt idx="7314">
                  <c:v>#N/A</c:v>
                </c:pt>
                <c:pt idx="7315">
                  <c:v>#N/A</c:v>
                </c:pt>
                <c:pt idx="7316">
                  <c:v>#N/A</c:v>
                </c:pt>
                <c:pt idx="7317">
                  <c:v>#N/A</c:v>
                </c:pt>
                <c:pt idx="7318">
                  <c:v>#N/A</c:v>
                </c:pt>
                <c:pt idx="7319">
                  <c:v>#N/A</c:v>
                </c:pt>
                <c:pt idx="7320">
                  <c:v>#N/A</c:v>
                </c:pt>
                <c:pt idx="7321">
                  <c:v>#N/A</c:v>
                </c:pt>
                <c:pt idx="7322">
                  <c:v>#N/A</c:v>
                </c:pt>
                <c:pt idx="7323">
                  <c:v>#N/A</c:v>
                </c:pt>
                <c:pt idx="7324">
                  <c:v>#N/A</c:v>
                </c:pt>
                <c:pt idx="7325">
                  <c:v>#N/A</c:v>
                </c:pt>
                <c:pt idx="7326">
                  <c:v>#N/A</c:v>
                </c:pt>
                <c:pt idx="7327">
                  <c:v>#N/A</c:v>
                </c:pt>
                <c:pt idx="7328">
                  <c:v>#N/A</c:v>
                </c:pt>
                <c:pt idx="7329">
                  <c:v>#N/A</c:v>
                </c:pt>
                <c:pt idx="7330">
                  <c:v>#N/A</c:v>
                </c:pt>
                <c:pt idx="7331">
                  <c:v>#N/A</c:v>
                </c:pt>
                <c:pt idx="7332">
                  <c:v>#N/A</c:v>
                </c:pt>
                <c:pt idx="7333">
                  <c:v>#N/A</c:v>
                </c:pt>
                <c:pt idx="7334">
                  <c:v>#N/A</c:v>
                </c:pt>
                <c:pt idx="7335">
                  <c:v>#N/A</c:v>
                </c:pt>
                <c:pt idx="7336">
                  <c:v>#N/A</c:v>
                </c:pt>
                <c:pt idx="7337">
                  <c:v>#N/A</c:v>
                </c:pt>
                <c:pt idx="7338">
                  <c:v>#N/A</c:v>
                </c:pt>
                <c:pt idx="7339">
                  <c:v>#N/A</c:v>
                </c:pt>
                <c:pt idx="7340">
                  <c:v>#N/A</c:v>
                </c:pt>
                <c:pt idx="7341">
                  <c:v>#N/A</c:v>
                </c:pt>
                <c:pt idx="7342">
                  <c:v>#N/A</c:v>
                </c:pt>
                <c:pt idx="7343">
                  <c:v>#N/A</c:v>
                </c:pt>
                <c:pt idx="7344">
                  <c:v>#N/A</c:v>
                </c:pt>
                <c:pt idx="7345">
                  <c:v>#N/A</c:v>
                </c:pt>
                <c:pt idx="7346">
                  <c:v>#N/A</c:v>
                </c:pt>
                <c:pt idx="7347">
                  <c:v>#N/A</c:v>
                </c:pt>
                <c:pt idx="7348">
                  <c:v>#N/A</c:v>
                </c:pt>
                <c:pt idx="7349">
                  <c:v>#N/A</c:v>
                </c:pt>
                <c:pt idx="7350">
                  <c:v>#N/A</c:v>
                </c:pt>
                <c:pt idx="7351">
                  <c:v>#N/A</c:v>
                </c:pt>
                <c:pt idx="7352">
                  <c:v>#N/A</c:v>
                </c:pt>
                <c:pt idx="7353">
                  <c:v>#N/A</c:v>
                </c:pt>
                <c:pt idx="7354">
                  <c:v>#N/A</c:v>
                </c:pt>
                <c:pt idx="7355">
                  <c:v>#N/A</c:v>
                </c:pt>
                <c:pt idx="7356">
                  <c:v>#N/A</c:v>
                </c:pt>
                <c:pt idx="7357">
                  <c:v>#N/A</c:v>
                </c:pt>
                <c:pt idx="7358">
                  <c:v>#N/A</c:v>
                </c:pt>
                <c:pt idx="7359">
                  <c:v>#N/A</c:v>
                </c:pt>
                <c:pt idx="7360">
                  <c:v>#N/A</c:v>
                </c:pt>
                <c:pt idx="7361">
                  <c:v>#N/A</c:v>
                </c:pt>
                <c:pt idx="7362">
                  <c:v>#N/A</c:v>
                </c:pt>
                <c:pt idx="7363">
                  <c:v>#N/A</c:v>
                </c:pt>
                <c:pt idx="7364">
                  <c:v>#N/A</c:v>
                </c:pt>
                <c:pt idx="7365">
                  <c:v>#N/A</c:v>
                </c:pt>
                <c:pt idx="7366">
                  <c:v>#N/A</c:v>
                </c:pt>
                <c:pt idx="7367">
                  <c:v>#N/A</c:v>
                </c:pt>
                <c:pt idx="7368">
                  <c:v>#N/A</c:v>
                </c:pt>
                <c:pt idx="7369">
                  <c:v>#N/A</c:v>
                </c:pt>
                <c:pt idx="7370">
                  <c:v>#N/A</c:v>
                </c:pt>
                <c:pt idx="7371">
                  <c:v>#N/A</c:v>
                </c:pt>
                <c:pt idx="7372">
                  <c:v>#N/A</c:v>
                </c:pt>
                <c:pt idx="7373">
                  <c:v>#N/A</c:v>
                </c:pt>
                <c:pt idx="7374">
                  <c:v>#N/A</c:v>
                </c:pt>
                <c:pt idx="7375">
                  <c:v>#N/A</c:v>
                </c:pt>
                <c:pt idx="7376">
                  <c:v>#N/A</c:v>
                </c:pt>
                <c:pt idx="7377">
                  <c:v>#N/A</c:v>
                </c:pt>
                <c:pt idx="7378">
                  <c:v>#N/A</c:v>
                </c:pt>
                <c:pt idx="7379">
                  <c:v>#N/A</c:v>
                </c:pt>
                <c:pt idx="7380">
                  <c:v>#N/A</c:v>
                </c:pt>
                <c:pt idx="7381">
                  <c:v>#N/A</c:v>
                </c:pt>
                <c:pt idx="7382">
                  <c:v>#N/A</c:v>
                </c:pt>
                <c:pt idx="7383">
                  <c:v>#N/A</c:v>
                </c:pt>
                <c:pt idx="7384">
                  <c:v>#N/A</c:v>
                </c:pt>
                <c:pt idx="7385">
                  <c:v>#N/A</c:v>
                </c:pt>
                <c:pt idx="7386">
                  <c:v>#N/A</c:v>
                </c:pt>
                <c:pt idx="7387">
                  <c:v>#N/A</c:v>
                </c:pt>
                <c:pt idx="7388">
                  <c:v>#N/A</c:v>
                </c:pt>
                <c:pt idx="7389">
                  <c:v>#N/A</c:v>
                </c:pt>
                <c:pt idx="7390">
                  <c:v>#N/A</c:v>
                </c:pt>
                <c:pt idx="7391">
                  <c:v>#N/A</c:v>
                </c:pt>
                <c:pt idx="7392">
                  <c:v>#N/A</c:v>
                </c:pt>
                <c:pt idx="7393">
                  <c:v>#N/A</c:v>
                </c:pt>
                <c:pt idx="7394">
                  <c:v>#N/A</c:v>
                </c:pt>
                <c:pt idx="7395">
                  <c:v>#N/A</c:v>
                </c:pt>
                <c:pt idx="7396">
                  <c:v>#N/A</c:v>
                </c:pt>
                <c:pt idx="7397">
                  <c:v>#N/A</c:v>
                </c:pt>
                <c:pt idx="7398">
                  <c:v>#N/A</c:v>
                </c:pt>
                <c:pt idx="7399">
                  <c:v>#N/A</c:v>
                </c:pt>
                <c:pt idx="7400">
                  <c:v>#N/A</c:v>
                </c:pt>
                <c:pt idx="7401">
                  <c:v>#N/A</c:v>
                </c:pt>
                <c:pt idx="7402">
                  <c:v>#N/A</c:v>
                </c:pt>
                <c:pt idx="7403">
                  <c:v>#N/A</c:v>
                </c:pt>
                <c:pt idx="7404">
                  <c:v>#N/A</c:v>
                </c:pt>
                <c:pt idx="7405">
                  <c:v>#N/A</c:v>
                </c:pt>
                <c:pt idx="7406">
                  <c:v>#N/A</c:v>
                </c:pt>
                <c:pt idx="7407">
                  <c:v>#N/A</c:v>
                </c:pt>
                <c:pt idx="7408">
                  <c:v>#N/A</c:v>
                </c:pt>
                <c:pt idx="7409">
                  <c:v>#N/A</c:v>
                </c:pt>
                <c:pt idx="7410">
                  <c:v>#N/A</c:v>
                </c:pt>
                <c:pt idx="7411">
                  <c:v>#N/A</c:v>
                </c:pt>
                <c:pt idx="7412">
                  <c:v>#N/A</c:v>
                </c:pt>
                <c:pt idx="7413">
                  <c:v>#N/A</c:v>
                </c:pt>
                <c:pt idx="7414">
                  <c:v>#N/A</c:v>
                </c:pt>
                <c:pt idx="7415">
                  <c:v>#N/A</c:v>
                </c:pt>
                <c:pt idx="7416">
                  <c:v>#N/A</c:v>
                </c:pt>
                <c:pt idx="7417">
                  <c:v>#N/A</c:v>
                </c:pt>
                <c:pt idx="7418">
                  <c:v>#N/A</c:v>
                </c:pt>
                <c:pt idx="7419">
                  <c:v>#N/A</c:v>
                </c:pt>
                <c:pt idx="7420">
                  <c:v>#N/A</c:v>
                </c:pt>
                <c:pt idx="7421">
                  <c:v>#N/A</c:v>
                </c:pt>
                <c:pt idx="7422">
                  <c:v>#N/A</c:v>
                </c:pt>
                <c:pt idx="7423">
                  <c:v>#N/A</c:v>
                </c:pt>
                <c:pt idx="7424">
                  <c:v>#N/A</c:v>
                </c:pt>
                <c:pt idx="7425">
                  <c:v>#N/A</c:v>
                </c:pt>
                <c:pt idx="7426">
                  <c:v>#N/A</c:v>
                </c:pt>
                <c:pt idx="7427">
                  <c:v>#N/A</c:v>
                </c:pt>
                <c:pt idx="7428">
                  <c:v>#N/A</c:v>
                </c:pt>
                <c:pt idx="7429">
                  <c:v>#N/A</c:v>
                </c:pt>
                <c:pt idx="7430">
                  <c:v>#N/A</c:v>
                </c:pt>
                <c:pt idx="7431">
                  <c:v>#N/A</c:v>
                </c:pt>
                <c:pt idx="7432">
                  <c:v>#N/A</c:v>
                </c:pt>
                <c:pt idx="7433">
                  <c:v>#N/A</c:v>
                </c:pt>
                <c:pt idx="7434">
                  <c:v>#N/A</c:v>
                </c:pt>
                <c:pt idx="7435">
                  <c:v>#N/A</c:v>
                </c:pt>
                <c:pt idx="7436">
                  <c:v>#N/A</c:v>
                </c:pt>
                <c:pt idx="7437">
                  <c:v>#N/A</c:v>
                </c:pt>
                <c:pt idx="7438">
                  <c:v>#N/A</c:v>
                </c:pt>
                <c:pt idx="7439">
                  <c:v>#N/A</c:v>
                </c:pt>
                <c:pt idx="7440">
                  <c:v>#N/A</c:v>
                </c:pt>
                <c:pt idx="7441">
                  <c:v>#N/A</c:v>
                </c:pt>
                <c:pt idx="7442">
                  <c:v>#N/A</c:v>
                </c:pt>
                <c:pt idx="7443">
                  <c:v>#N/A</c:v>
                </c:pt>
                <c:pt idx="7444">
                  <c:v>#N/A</c:v>
                </c:pt>
                <c:pt idx="7445">
                  <c:v>#N/A</c:v>
                </c:pt>
                <c:pt idx="7446">
                  <c:v>#N/A</c:v>
                </c:pt>
                <c:pt idx="7447">
                  <c:v>#N/A</c:v>
                </c:pt>
                <c:pt idx="7448">
                  <c:v>#N/A</c:v>
                </c:pt>
                <c:pt idx="7449">
                  <c:v>#N/A</c:v>
                </c:pt>
                <c:pt idx="7450">
                  <c:v>#N/A</c:v>
                </c:pt>
                <c:pt idx="7451">
                  <c:v>#N/A</c:v>
                </c:pt>
                <c:pt idx="7452">
                  <c:v>#N/A</c:v>
                </c:pt>
                <c:pt idx="7453">
                  <c:v>#N/A</c:v>
                </c:pt>
                <c:pt idx="7454">
                  <c:v>#N/A</c:v>
                </c:pt>
                <c:pt idx="7455">
                  <c:v>#N/A</c:v>
                </c:pt>
                <c:pt idx="7456">
                  <c:v>#N/A</c:v>
                </c:pt>
                <c:pt idx="7457">
                  <c:v>#N/A</c:v>
                </c:pt>
                <c:pt idx="7458">
                  <c:v>#N/A</c:v>
                </c:pt>
                <c:pt idx="7459">
                  <c:v>#N/A</c:v>
                </c:pt>
                <c:pt idx="7460">
                  <c:v>#N/A</c:v>
                </c:pt>
                <c:pt idx="7461">
                  <c:v>#N/A</c:v>
                </c:pt>
                <c:pt idx="7462">
                  <c:v>#N/A</c:v>
                </c:pt>
                <c:pt idx="7463">
                  <c:v>#N/A</c:v>
                </c:pt>
                <c:pt idx="7464">
                  <c:v>#N/A</c:v>
                </c:pt>
                <c:pt idx="7465">
                  <c:v>#N/A</c:v>
                </c:pt>
                <c:pt idx="7466">
                  <c:v>#N/A</c:v>
                </c:pt>
                <c:pt idx="7467">
                  <c:v>#N/A</c:v>
                </c:pt>
                <c:pt idx="7468">
                  <c:v>#N/A</c:v>
                </c:pt>
                <c:pt idx="7469">
                  <c:v>#N/A</c:v>
                </c:pt>
                <c:pt idx="7470">
                  <c:v>#N/A</c:v>
                </c:pt>
                <c:pt idx="7471">
                  <c:v>#N/A</c:v>
                </c:pt>
                <c:pt idx="7472">
                  <c:v>#N/A</c:v>
                </c:pt>
                <c:pt idx="7473">
                  <c:v>#N/A</c:v>
                </c:pt>
                <c:pt idx="7474">
                  <c:v>#N/A</c:v>
                </c:pt>
                <c:pt idx="7475">
                  <c:v>#N/A</c:v>
                </c:pt>
                <c:pt idx="7476">
                  <c:v>#N/A</c:v>
                </c:pt>
                <c:pt idx="7477">
                  <c:v>#N/A</c:v>
                </c:pt>
                <c:pt idx="7478">
                  <c:v>#N/A</c:v>
                </c:pt>
                <c:pt idx="7479">
                  <c:v>#N/A</c:v>
                </c:pt>
                <c:pt idx="7480">
                  <c:v>#N/A</c:v>
                </c:pt>
                <c:pt idx="7481">
                  <c:v>#N/A</c:v>
                </c:pt>
                <c:pt idx="7482">
                  <c:v>#N/A</c:v>
                </c:pt>
                <c:pt idx="7483">
                  <c:v>#N/A</c:v>
                </c:pt>
                <c:pt idx="7484">
                  <c:v>#N/A</c:v>
                </c:pt>
                <c:pt idx="7485">
                  <c:v>#N/A</c:v>
                </c:pt>
                <c:pt idx="7486">
                  <c:v>#N/A</c:v>
                </c:pt>
                <c:pt idx="7487">
                  <c:v>#N/A</c:v>
                </c:pt>
                <c:pt idx="7488">
                  <c:v>#N/A</c:v>
                </c:pt>
                <c:pt idx="7489">
                  <c:v>#N/A</c:v>
                </c:pt>
                <c:pt idx="7490">
                  <c:v>#N/A</c:v>
                </c:pt>
                <c:pt idx="7491">
                  <c:v>#N/A</c:v>
                </c:pt>
                <c:pt idx="7492">
                  <c:v>#N/A</c:v>
                </c:pt>
                <c:pt idx="7493">
                  <c:v>#N/A</c:v>
                </c:pt>
                <c:pt idx="7494">
                  <c:v>#N/A</c:v>
                </c:pt>
                <c:pt idx="7495">
                  <c:v>#N/A</c:v>
                </c:pt>
                <c:pt idx="7496">
                  <c:v>#N/A</c:v>
                </c:pt>
                <c:pt idx="7497">
                  <c:v>#N/A</c:v>
                </c:pt>
                <c:pt idx="7498">
                  <c:v>#N/A</c:v>
                </c:pt>
                <c:pt idx="7499">
                  <c:v>#N/A</c:v>
                </c:pt>
                <c:pt idx="7500">
                  <c:v>#N/A</c:v>
                </c:pt>
                <c:pt idx="7501">
                  <c:v>#N/A</c:v>
                </c:pt>
                <c:pt idx="7502">
                  <c:v>#N/A</c:v>
                </c:pt>
                <c:pt idx="7503">
                  <c:v>#N/A</c:v>
                </c:pt>
                <c:pt idx="7504">
                  <c:v>#N/A</c:v>
                </c:pt>
                <c:pt idx="7505">
                  <c:v>#N/A</c:v>
                </c:pt>
                <c:pt idx="7506">
                  <c:v>#N/A</c:v>
                </c:pt>
                <c:pt idx="7507">
                  <c:v>#N/A</c:v>
                </c:pt>
                <c:pt idx="7508">
                  <c:v>#N/A</c:v>
                </c:pt>
                <c:pt idx="7509">
                  <c:v>#N/A</c:v>
                </c:pt>
                <c:pt idx="7510">
                  <c:v>#N/A</c:v>
                </c:pt>
                <c:pt idx="7511">
                  <c:v>#N/A</c:v>
                </c:pt>
                <c:pt idx="7512">
                  <c:v>#N/A</c:v>
                </c:pt>
                <c:pt idx="7513">
                  <c:v>#N/A</c:v>
                </c:pt>
                <c:pt idx="7514">
                  <c:v>#N/A</c:v>
                </c:pt>
                <c:pt idx="7515">
                  <c:v>#N/A</c:v>
                </c:pt>
                <c:pt idx="7516">
                  <c:v>#N/A</c:v>
                </c:pt>
                <c:pt idx="7517">
                  <c:v>#N/A</c:v>
                </c:pt>
                <c:pt idx="7518">
                  <c:v>#N/A</c:v>
                </c:pt>
                <c:pt idx="7519">
                  <c:v>#N/A</c:v>
                </c:pt>
                <c:pt idx="7520">
                  <c:v>#N/A</c:v>
                </c:pt>
                <c:pt idx="7521">
                  <c:v>#N/A</c:v>
                </c:pt>
                <c:pt idx="7522">
                  <c:v>#N/A</c:v>
                </c:pt>
                <c:pt idx="7523">
                  <c:v>#N/A</c:v>
                </c:pt>
                <c:pt idx="7524">
                  <c:v>#N/A</c:v>
                </c:pt>
                <c:pt idx="7525">
                  <c:v>#N/A</c:v>
                </c:pt>
                <c:pt idx="7526">
                  <c:v>#N/A</c:v>
                </c:pt>
                <c:pt idx="7527">
                  <c:v>#N/A</c:v>
                </c:pt>
                <c:pt idx="7528">
                  <c:v>#N/A</c:v>
                </c:pt>
                <c:pt idx="7529">
                  <c:v>#N/A</c:v>
                </c:pt>
                <c:pt idx="7530">
                  <c:v>#N/A</c:v>
                </c:pt>
                <c:pt idx="7531">
                  <c:v>#N/A</c:v>
                </c:pt>
                <c:pt idx="7532">
                  <c:v>#N/A</c:v>
                </c:pt>
                <c:pt idx="7533">
                  <c:v>#N/A</c:v>
                </c:pt>
                <c:pt idx="7534">
                  <c:v>#N/A</c:v>
                </c:pt>
                <c:pt idx="7535">
                  <c:v>#N/A</c:v>
                </c:pt>
                <c:pt idx="7536">
                  <c:v>#N/A</c:v>
                </c:pt>
                <c:pt idx="7537">
                  <c:v>#N/A</c:v>
                </c:pt>
                <c:pt idx="7538">
                  <c:v>#N/A</c:v>
                </c:pt>
                <c:pt idx="7539">
                  <c:v>#N/A</c:v>
                </c:pt>
                <c:pt idx="7540">
                  <c:v>#N/A</c:v>
                </c:pt>
                <c:pt idx="7541">
                  <c:v>#N/A</c:v>
                </c:pt>
                <c:pt idx="7542">
                  <c:v>#N/A</c:v>
                </c:pt>
                <c:pt idx="7543">
                  <c:v>#N/A</c:v>
                </c:pt>
                <c:pt idx="7544">
                  <c:v>#N/A</c:v>
                </c:pt>
                <c:pt idx="7545">
                  <c:v>#N/A</c:v>
                </c:pt>
                <c:pt idx="7546">
                  <c:v>#N/A</c:v>
                </c:pt>
                <c:pt idx="7547">
                  <c:v>#N/A</c:v>
                </c:pt>
                <c:pt idx="7548">
                  <c:v>#N/A</c:v>
                </c:pt>
                <c:pt idx="7549">
                  <c:v>#N/A</c:v>
                </c:pt>
                <c:pt idx="7550">
                  <c:v>#N/A</c:v>
                </c:pt>
                <c:pt idx="7551">
                  <c:v>#N/A</c:v>
                </c:pt>
                <c:pt idx="7552">
                  <c:v>#N/A</c:v>
                </c:pt>
                <c:pt idx="7553">
                  <c:v>#N/A</c:v>
                </c:pt>
                <c:pt idx="7554">
                  <c:v>#N/A</c:v>
                </c:pt>
                <c:pt idx="7555">
                  <c:v>#N/A</c:v>
                </c:pt>
                <c:pt idx="7556">
                  <c:v>#N/A</c:v>
                </c:pt>
                <c:pt idx="7557">
                  <c:v>#N/A</c:v>
                </c:pt>
                <c:pt idx="7558">
                  <c:v>#N/A</c:v>
                </c:pt>
                <c:pt idx="7559">
                  <c:v>#N/A</c:v>
                </c:pt>
                <c:pt idx="7560">
                  <c:v>#N/A</c:v>
                </c:pt>
                <c:pt idx="7561">
                  <c:v>#N/A</c:v>
                </c:pt>
                <c:pt idx="7562">
                  <c:v>#N/A</c:v>
                </c:pt>
                <c:pt idx="7563">
                  <c:v>#N/A</c:v>
                </c:pt>
                <c:pt idx="7564">
                  <c:v>#N/A</c:v>
                </c:pt>
                <c:pt idx="7565">
                  <c:v>#N/A</c:v>
                </c:pt>
                <c:pt idx="7566">
                  <c:v>#N/A</c:v>
                </c:pt>
                <c:pt idx="7567">
                  <c:v>#N/A</c:v>
                </c:pt>
                <c:pt idx="7568">
                  <c:v>#N/A</c:v>
                </c:pt>
                <c:pt idx="7569">
                  <c:v>#N/A</c:v>
                </c:pt>
                <c:pt idx="7570">
                  <c:v>#N/A</c:v>
                </c:pt>
                <c:pt idx="7571">
                  <c:v>#N/A</c:v>
                </c:pt>
                <c:pt idx="7572">
                  <c:v>#N/A</c:v>
                </c:pt>
                <c:pt idx="7573">
                  <c:v>#N/A</c:v>
                </c:pt>
                <c:pt idx="7574">
                  <c:v>#N/A</c:v>
                </c:pt>
                <c:pt idx="7575">
                  <c:v>#N/A</c:v>
                </c:pt>
                <c:pt idx="7576">
                  <c:v>#N/A</c:v>
                </c:pt>
                <c:pt idx="7577">
                  <c:v>#N/A</c:v>
                </c:pt>
                <c:pt idx="7578">
                  <c:v>#N/A</c:v>
                </c:pt>
                <c:pt idx="7579">
                  <c:v>#N/A</c:v>
                </c:pt>
                <c:pt idx="7580">
                  <c:v>#N/A</c:v>
                </c:pt>
                <c:pt idx="7581">
                  <c:v>#N/A</c:v>
                </c:pt>
                <c:pt idx="7582">
                  <c:v>#N/A</c:v>
                </c:pt>
                <c:pt idx="7583">
                  <c:v>#N/A</c:v>
                </c:pt>
                <c:pt idx="7584">
                  <c:v>#N/A</c:v>
                </c:pt>
                <c:pt idx="7585">
                  <c:v>#N/A</c:v>
                </c:pt>
                <c:pt idx="7586">
                  <c:v>#N/A</c:v>
                </c:pt>
                <c:pt idx="7587">
                  <c:v>#N/A</c:v>
                </c:pt>
                <c:pt idx="7588">
                  <c:v>#N/A</c:v>
                </c:pt>
                <c:pt idx="7589">
                  <c:v>#N/A</c:v>
                </c:pt>
                <c:pt idx="7590">
                  <c:v>#N/A</c:v>
                </c:pt>
                <c:pt idx="7591">
                  <c:v>#N/A</c:v>
                </c:pt>
                <c:pt idx="7592">
                  <c:v>#N/A</c:v>
                </c:pt>
                <c:pt idx="7593">
                  <c:v>#N/A</c:v>
                </c:pt>
                <c:pt idx="7594">
                  <c:v>#N/A</c:v>
                </c:pt>
                <c:pt idx="7595">
                  <c:v>#N/A</c:v>
                </c:pt>
                <c:pt idx="7596">
                  <c:v>#N/A</c:v>
                </c:pt>
                <c:pt idx="7597">
                  <c:v>#N/A</c:v>
                </c:pt>
                <c:pt idx="7598">
                  <c:v>#N/A</c:v>
                </c:pt>
                <c:pt idx="7599">
                  <c:v>#N/A</c:v>
                </c:pt>
                <c:pt idx="7600">
                  <c:v>#N/A</c:v>
                </c:pt>
                <c:pt idx="7601">
                  <c:v>#N/A</c:v>
                </c:pt>
                <c:pt idx="7602">
                  <c:v>#N/A</c:v>
                </c:pt>
                <c:pt idx="7603">
                  <c:v>#N/A</c:v>
                </c:pt>
                <c:pt idx="7604">
                  <c:v>#N/A</c:v>
                </c:pt>
                <c:pt idx="7605">
                  <c:v>#N/A</c:v>
                </c:pt>
                <c:pt idx="7606">
                  <c:v>#N/A</c:v>
                </c:pt>
                <c:pt idx="7607">
                  <c:v>#N/A</c:v>
                </c:pt>
                <c:pt idx="7608">
                  <c:v>#N/A</c:v>
                </c:pt>
                <c:pt idx="7609">
                  <c:v>#N/A</c:v>
                </c:pt>
                <c:pt idx="7610">
                  <c:v>#N/A</c:v>
                </c:pt>
                <c:pt idx="7611">
                  <c:v>#N/A</c:v>
                </c:pt>
                <c:pt idx="7612">
                  <c:v>#N/A</c:v>
                </c:pt>
                <c:pt idx="7613">
                  <c:v>#N/A</c:v>
                </c:pt>
                <c:pt idx="7614">
                  <c:v>#N/A</c:v>
                </c:pt>
                <c:pt idx="7615">
                  <c:v>#N/A</c:v>
                </c:pt>
                <c:pt idx="7616">
                  <c:v>#N/A</c:v>
                </c:pt>
                <c:pt idx="7617">
                  <c:v>#N/A</c:v>
                </c:pt>
                <c:pt idx="7618">
                  <c:v>#N/A</c:v>
                </c:pt>
                <c:pt idx="7619">
                  <c:v>#N/A</c:v>
                </c:pt>
                <c:pt idx="7620">
                  <c:v>#N/A</c:v>
                </c:pt>
                <c:pt idx="7621">
                  <c:v>#N/A</c:v>
                </c:pt>
                <c:pt idx="7622">
                  <c:v>#N/A</c:v>
                </c:pt>
                <c:pt idx="7623">
                  <c:v>#N/A</c:v>
                </c:pt>
                <c:pt idx="7624">
                  <c:v>#N/A</c:v>
                </c:pt>
                <c:pt idx="7625">
                  <c:v>#N/A</c:v>
                </c:pt>
                <c:pt idx="7626">
                  <c:v>#N/A</c:v>
                </c:pt>
                <c:pt idx="7627">
                  <c:v>#N/A</c:v>
                </c:pt>
                <c:pt idx="7628">
                  <c:v>#N/A</c:v>
                </c:pt>
                <c:pt idx="7629">
                  <c:v>#N/A</c:v>
                </c:pt>
                <c:pt idx="7630">
                  <c:v>#N/A</c:v>
                </c:pt>
                <c:pt idx="7631">
                  <c:v>#N/A</c:v>
                </c:pt>
                <c:pt idx="7632">
                  <c:v>#N/A</c:v>
                </c:pt>
                <c:pt idx="7633">
                  <c:v>#N/A</c:v>
                </c:pt>
                <c:pt idx="7634">
                  <c:v>#N/A</c:v>
                </c:pt>
                <c:pt idx="7635">
                  <c:v>#N/A</c:v>
                </c:pt>
                <c:pt idx="7636">
                  <c:v>#N/A</c:v>
                </c:pt>
                <c:pt idx="7637">
                  <c:v>#N/A</c:v>
                </c:pt>
                <c:pt idx="7638">
                  <c:v>#N/A</c:v>
                </c:pt>
                <c:pt idx="7639">
                  <c:v>#N/A</c:v>
                </c:pt>
                <c:pt idx="7640">
                  <c:v>#N/A</c:v>
                </c:pt>
                <c:pt idx="7641">
                  <c:v>#N/A</c:v>
                </c:pt>
                <c:pt idx="7642">
                  <c:v>#N/A</c:v>
                </c:pt>
                <c:pt idx="7643">
                  <c:v>#N/A</c:v>
                </c:pt>
                <c:pt idx="7644">
                  <c:v>#N/A</c:v>
                </c:pt>
                <c:pt idx="7645">
                  <c:v>#N/A</c:v>
                </c:pt>
                <c:pt idx="7646">
                  <c:v>#N/A</c:v>
                </c:pt>
                <c:pt idx="7647">
                  <c:v>#N/A</c:v>
                </c:pt>
                <c:pt idx="7648">
                  <c:v>#N/A</c:v>
                </c:pt>
                <c:pt idx="7649">
                  <c:v>#N/A</c:v>
                </c:pt>
                <c:pt idx="7650">
                  <c:v>#N/A</c:v>
                </c:pt>
                <c:pt idx="7651">
                  <c:v>#N/A</c:v>
                </c:pt>
                <c:pt idx="7652">
                  <c:v>#N/A</c:v>
                </c:pt>
                <c:pt idx="7653">
                  <c:v>#N/A</c:v>
                </c:pt>
                <c:pt idx="7654">
                  <c:v>#N/A</c:v>
                </c:pt>
                <c:pt idx="7655">
                  <c:v>#N/A</c:v>
                </c:pt>
                <c:pt idx="7656">
                  <c:v>#N/A</c:v>
                </c:pt>
                <c:pt idx="7657">
                  <c:v>#N/A</c:v>
                </c:pt>
                <c:pt idx="7658">
                  <c:v>#N/A</c:v>
                </c:pt>
                <c:pt idx="7659">
                  <c:v>#N/A</c:v>
                </c:pt>
                <c:pt idx="7660">
                  <c:v>#N/A</c:v>
                </c:pt>
                <c:pt idx="7661">
                  <c:v>#N/A</c:v>
                </c:pt>
                <c:pt idx="7662">
                  <c:v>#N/A</c:v>
                </c:pt>
                <c:pt idx="7663">
                  <c:v>#N/A</c:v>
                </c:pt>
                <c:pt idx="7664">
                  <c:v>#N/A</c:v>
                </c:pt>
                <c:pt idx="7665">
                  <c:v>#N/A</c:v>
                </c:pt>
                <c:pt idx="7666">
                  <c:v>#N/A</c:v>
                </c:pt>
                <c:pt idx="7667">
                  <c:v>#N/A</c:v>
                </c:pt>
                <c:pt idx="7668">
                  <c:v>#N/A</c:v>
                </c:pt>
                <c:pt idx="7669">
                  <c:v>#N/A</c:v>
                </c:pt>
                <c:pt idx="7670">
                  <c:v>#N/A</c:v>
                </c:pt>
                <c:pt idx="7671">
                  <c:v>#N/A</c:v>
                </c:pt>
                <c:pt idx="7672">
                  <c:v>#N/A</c:v>
                </c:pt>
                <c:pt idx="7673">
                  <c:v>#N/A</c:v>
                </c:pt>
                <c:pt idx="7674">
                  <c:v>#N/A</c:v>
                </c:pt>
                <c:pt idx="7675">
                  <c:v>#N/A</c:v>
                </c:pt>
                <c:pt idx="7676">
                  <c:v>#N/A</c:v>
                </c:pt>
                <c:pt idx="7677">
                  <c:v>#N/A</c:v>
                </c:pt>
                <c:pt idx="7678">
                  <c:v>#N/A</c:v>
                </c:pt>
                <c:pt idx="7679">
                  <c:v>#N/A</c:v>
                </c:pt>
                <c:pt idx="7680">
                  <c:v>#N/A</c:v>
                </c:pt>
                <c:pt idx="7681">
                  <c:v>#N/A</c:v>
                </c:pt>
                <c:pt idx="7682">
                  <c:v>#N/A</c:v>
                </c:pt>
                <c:pt idx="7683">
                  <c:v>#N/A</c:v>
                </c:pt>
                <c:pt idx="7684">
                  <c:v>#N/A</c:v>
                </c:pt>
                <c:pt idx="7685">
                  <c:v>#N/A</c:v>
                </c:pt>
                <c:pt idx="7686">
                  <c:v>#N/A</c:v>
                </c:pt>
                <c:pt idx="7687">
                  <c:v>#N/A</c:v>
                </c:pt>
                <c:pt idx="7688">
                  <c:v>#N/A</c:v>
                </c:pt>
                <c:pt idx="7689">
                  <c:v>#N/A</c:v>
                </c:pt>
                <c:pt idx="7690">
                  <c:v>#N/A</c:v>
                </c:pt>
                <c:pt idx="7691">
                  <c:v>#N/A</c:v>
                </c:pt>
                <c:pt idx="7692">
                  <c:v>#N/A</c:v>
                </c:pt>
                <c:pt idx="7693">
                  <c:v>#N/A</c:v>
                </c:pt>
                <c:pt idx="7694">
                  <c:v>#N/A</c:v>
                </c:pt>
                <c:pt idx="7695">
                  <c:v>#N/A</c:v>
                </c:pt>
                <c:pt idx="7696">
                  <c:v>#N/A</c:v>
                </c:pt>
                <c:pt idx="7697">
                  <c:v>#N/A</c:v>
                </c:pt>
                <c:pt idx="7698">
                  <c:v>#N/A</c:v>
                </c:pt>
                <c:pt idx="7699">
                  <c:v>#N/A</c:v>
                </c:pt>
                <c:pt idx="7700">
                  <c:v>#N/A</c:v>
                </c:pt>
                <c:pt idx="7701">
                  <c:v>#N/A</c:v>
                </c:pt>
                <c:pt idx="7702">
                  <c:v>#N/A</c:v>
                </c:pt>
                <c:pt idx="7703">
                  <c:v>#N/A</c:v>
                </c:pt>
                <c:pt idx="7704">
                  <c:v>#N/A</c:v>
                </c:pt>
                <c:pt idx="7705">
                  <c:v>#N/A</c:v>
                </c:pt>
                <c:pt idx="7706">
                  <c:v>#N/A</c:v>
                </c:pt>
                <c:pt idx="7707">
                  <c:v>#N/A</c:v>
                </c:pt>
                <c:pt idx="7708">
                  <c:v>#N/A</c:v>
                </c:pt>
                <c:pt idx="7709">
                  <c:v>#N/A</c:v>
                </c:pt>
                <c:pt idx="7710">
                  <c:v>#N/A</c:v>
                </c:pt>
                <c:pt idx="7711">
                  <c:v>#N/A</c:v>
                </c:pt>
                <c:pt idx="7712">
                  <c:v>#N/A</c:v>
                </c:pt>
                <c:pt idx="7713">
                  <c:v>#N/A</c:v>
                </c:pt>
                <c:pt idx="7714">
                  <c:v>#N/A</c:v>
                </c:pt>
                <c:pt idx="7715">
                  <c:v>#N/A</c:v>
                </c:pt>
                <c:pt idx="7716">
                  <c:v>#N/A</c:v>
                </c:pt>
                <c:pt idx="7717">
                  <c:v>#N/A</c:v>
                </c:pt>
                <c:pt idx="7718">
                  <c:v>#N/A</c:v>
                </c:pt>
                <c:pt idx="7719">
                  <c:v>#N/A</c:v>
                </c:pt>
                <c:pt idx="7720">
                  <c:v>#N/A</c:v>
                </c:pt>
                <c:pt idx="7721">
                  <c:v>#N/A</c:v>
                </c:pt>
                <c:pt idx="7722">
                  <c:v>#N/A</c:v>
                </c:pt>
                <c:pt idx="7723">
                  <c:v>#N/A</c:v>
                </c:pt>
                <c:pt idx="7724">
                  <c:v>#N/A</c:v>
                </c:pt>
                <c:pt idx="7725">
                  <c:v>#N/A</c:v>
                </c:pt>
                <c:pt idx="7726">
                  <c:v>#N/A</c:v>
                </c:pt>
                <c:pt idx="7727">
                  <c:v>#N/A</c:v>
                </c:pt>
                <c:pt idx="7728">
                  <c:v>#N/A</c:v>
                </c:pt>
                <c:pt idx="7729">
                  <c:v>#N/A</c:v>
                </c:pt>
                <c:pt idx="7730">
                  <c:v>#N/A</c:v>
                </c:pt>
                <c:pt idx="7731">
                  <c:v>#N/A</c:v>
                </c:pt>
                <c:pt idx="7732">
                  <c:v>#N/A</c:v>
                </c:pt>
                <c:pt idx="7733">
                  <c:v>#N/A</c:v>
                </c:pt>
                <c:pt idx="7734">
                  <c:v>#N/A</c:v>
                </c:pt>
                <c:pt idx="7735">
                  <c:v>#N/A</c:v>
                </c:pt>
                <c:pt idx="7736">
                  <c:v>#N/A</c:v>
                </c:pt>
                <c:pt idx="7737">
                  <c:v>#N/A</c:v>
                </c:pt>
                <c:pt idx="7738">
                  <c:v>#N/A</c:v>
                </c:pt>
                <c:pt idx="7739">
                  <c:v>#N/A</c:v>
                </c:pt>
                <c:pt idx="7740">
                  <c:v>#N/A</c:v>
                </c:pt>
                <c:pt idx="7741">
                  <c:v>#N/A</c:v>
                </c:pt>
                <c:pt idx="7742">
                  <c:v>#N/A</c:v>
                </c:pt>
                <c:pt idx="7743">
                  <c:v>#N/A</c:v>
                </c:pt>
                <c:pt idx="7744">
                  <c:v>#N/A</c:v>
                </c:pt>
                <c:pt idx="7745">
                  <c:v>#N/A</c:v>
                </c:pt>
                <c:pt idx="7746">
                  <c:v>#N/A</c:v>
                </c:pt>
                <c:pt idx="7747">
                  <c:v>#N/A</c:v>
                </c:pt>
                <c:pt idx="7748">
                  <c:v>#N/A</c:v>
                </c:pt>
                <c:pt idx="7749">
                  <c:v>#N/A</c:v>
                </c:pt>
                <c:pt idx="7750">
                  <c:v>#N/A</c:v>
                </c:pt>
                <c:pt idx="7751">
                  <c:v>#N/A</c:v>
                </c:pt>
                <c:pt idx="7752">
                  <c:v>#N/A</c:v>
                </c:pt>
                <c:pt idx="7753">
                  <c:v>#N/A</c:v>
                </c:pt>
                <c:pt idx="7754">
                  <c:v>#N/A</c:v>
                </c:pt>
                <c:pt idx="7755">
                  <c:v>#N/A</c:v>
                </c:pt>
                <c:pt idx="7756">
                  <c:v>#N/A</c:v>
                </c:pt>
                <c:pt idx="7757">
                  <c:v>#N/A</c:v>
                </c:pt>
                <c:pt idx="7758">
                  <c:v>#N/A</c:v>
                </c:pt>
                <c:pt idx="7759">
                  <c:v>#N/A</c:v>
                </c:pt>
                <c:pt idx="7760">
                  <c:v>#N/A</c:v>
                </c:pt>
                <c:pt idx="7761">
                  <c:v>#N/A</c:v>
                </c:pt>
                <c:pt idx="7762">
                  <c:v>#N/A</c:v>
                </c:pt>
                <c:pt idx="7763">
                  <c:v>#N/A</c:v>
                </c:pt>
                <c:pt idx="7764">
                  <c:v>#N/A</c:v>
                </c:pt>
                <c:pt idx="7765">
                  <c:v>#N/A</c:v>
                </c:pt>
                <c:pt idx="7766">
                  <c:v>#N/A</c:v>
                </c:pt>
                <c:pt idx="7767">
                  <c:v>#N/A</c:v>
                </c:pt>
                <c:pt idx="7768">
                  <c:v>#N/A</c:v>
                </c:pt>
                <c:pt idx="7769">
                  <c:v>#N/A</c:v>
                </c:pt>
                <c:pt idx="7770">
                  <c:v>#N/A</c:v>
                </c:pt>
                <c:pt idx="7771">
                  <c:v>#N/A</c:v>
                </c:pt>
                <c:pt idx="7772">
                  <c:v>#N/A</c:v>
                </c:pt>
                <c:pt idx="7773">
                  <c:v>#N/A</c:v>
                </c:pt>
                <c:pt idx="7774">
                  <c:v>#N/A</c:v>
                </c:pt>
                <c:pt idx="7775">
                  <c:v>#N/A</c:v>
                </c:pt>
                <c:pt idx="7776">
                  <c:v>#N/A</c:v>
                </c:pt>
                <c:pt idx="7777">
                  <c:v>#N/A</c:v>
                </c:pt>
                <c:pt idx="7778">
                  <c:v>#N/A</c:v>
                </c:pt>
                <c:pt idx="7779">
                  <c:v>#N/A</c:v>
                </c:pt>
                <c:pt idx="7780">
                  <c:v>#N/A</c:v>
                </c:pt>
                <c:pt idx="7781">
                  <c:v>#N/A</c:v>
                </c:pt>
                <c:pt idx="7782">
                  <c:v>#N/A</c:v>
                </c:pt>
                <c:pt idx="7783">
                  <c:v>#N/A</c:v>
                </c:pt>
                <c:pt idx="7784">
                  <c:v>#N/A</c:v>
                </c:pt>
                <c:pt idx="7785">
                  <c:v>#N/A</c:v>
                </c:pt>
                <c:pt idx="7786">
                  <c:v>#N/A</c:v>
                </c:pt>
                <c:pt idx="7787">
                  <c:v>#N/A</c:v>
                </c:pt>
                <c:pt idx="7788">
                  <c:v>#N/A</c:v>
                </c:pt>
                <c:pt idx="7789">
                  <c:v>#N/A</c:v>
                </c:pt>
                <c:pt idx="7790">
                  <c:v>#N/A</c:v>
                </c:pt>
                <c:pt idx="7791">
                  <c:v>#N/A</c:v>
                </c:pt>
                <c:pt idx="7792">
                  <c:v>#N/A</c:v>
                </c:pt>
                <c:pt idx="7793">
                  <c:v>#N/A</c:v>
                </c:pt>
                <c:pt idx="7794">
                  <c:v>#N/A</c:v>
                </c:pt>
                <c:pt idx="7795">
                  <c:v>#N/A</c:v>
                </c:pt>
                <c:pt idx="7796">
                  <c:v>#N/A</c:v>
                </c:pt>
                <c:pt idx="7797">
                  <c:v>#N/A</c:v>
                </c:pt>
                <c:pt idx="7798">
                  <c:v>#N/A</c:v>
                </c:pt>
                <c:pt idx="7799">
                  <c:v>#N/A</c:v>
                </c:pt>
                <c:pt idx="7800">
                  <c:v>#N/A</c:v>
                </c:pt>
                <c:pt idx="7801">
                  <c:v>#N/A</c:v>
                </c:pt>
                <c:pt idx="7802">
                  <c:v>#N/A</c:v>
                </c:pt>
                <c:pt idx="7803">
                  <c:v>#N/A</c:v>
                </c:pt>
                <c:pt idx="7804">
                  <c:v>#N/A</c:v>
                </c:pt>
                <c:pt idx="7805">
                  <c:v>#N/A</c:v>
                </c:pt>
                <c:pt idx="7806">
                  <c:v>#N/A</c:v>
                </c:pt>
                <c:pt idx="7807">
                  <c:v>#N/A</c:v>
                </c:pt>
                <c:pt idx="7808">
                  <c:v>#N/A</c:v>
                </c:pt>
                <c:pt idx="7809">
                  <c:v>#N/A</c:v>
                </c:pt>
                <c:pt idx="7810">
                  <c:v>#N/A</c:v>
                </c:pt>
                <c:pt idx="7811">
                  <c:v>#N/A</c:v>
                </c:pt>
                <c:pt idx="7812">
                  <c:v>#N/A</c:v>
                </c:pt>
                <c:pt idx="7813">
                  <c:v>#N/A</c:v>
                </c:pt>
                <c:pt idx="7814">
                  <c:v>#N/A</c:v>
                </c:pt>
                <c:pt idx="7815">
                  <c:v>#N/A</c:v>
                </c:pt>
                <c:pt idx="7816">
                  <c:v>#N/A</c:v>
                </c:pt>
                <c:pt idx="7817">
                  <c:v>#N/A</c:v>
                </c:pt>
                <c:pt idx="7818">
                  <c:v>#N/A</c:v>
                </c:pt>
                <c:pt idx="7819">
                  <c:v>#N/A</c:v>
                </c:pt>
                <c:pt idx="7820">
                  <c:v>#N/A</c:v>
                </c:pt>
                <c:pt idx="7821">
                  <c:v>#N/A</c:v>
                </c:pt>
                <c:pt idx="7822">
                  <c:v>#N/A</c:v>
                </c:pt>
                <c:pt idx="7823">
                  <c:v>#N/A</c:v>
                </c:pt>
                <c:pt idx="7824">
                  <c:v>#N/A</c:v>
                </c:pt>
                <c:pt idx="7825">
                  <c:v>#N/A</c:v>
                </c:pt>
                <c:pt idx="7826">
                  <c:v>#N/A</c:v>
                </c:pt>
                <c:pt idx="7827">
                  <c:v>#N/A</c:v>
                </c:pt>
                <c:pt idx="7828">
                  <c:v>#N/A</c:v>
                </c:pt>
                <c:pt idx="7829">
                  <c:v>#N/A</c:v>
                </c:pt>
                <c:pt idx="7830">
                  <c:v>#N/A</c:v>
                </c:pt>
                <c:pt idx="7831">
                  <c:v>#N/A</c:v>
                </c:pt>
                <c:pt idx="7832">
                  <c:v>#N/A</c:v>
                </c:pt>
                <c:pt idx="7833">
                  <c:v>#N/A</c:v>
                </c:pt>
                <c:pt idx="7834">
                  <c:v>#N/A</c:v>
                </c:pt>
                <c:pt idx="7835">
                  <c:v>#N/A</c:v>
                </c:pt>
                <c:pt idx="7836">
                  <c:v>#N/A</c:v>
                </c:pt>
                <c:pt idx="7837">
                  <c:v>#N/A</c:v>
                </c:pt>
                <c:pt idx="7838">
                  <c:v>#N/A</c:v>
                </c:pt>
                <c:pt idx="7839">
                  <c:v>#N/A</c:v>
                </c:pt>
                <c:pt idx="7840">
                  <c:v>#N/A</c:v>
                </c:pt>
                <c:pt idx="7841">
                  <c:v>#N/A</c:v>
                </c:pt>
                <c:pt idx="7842">
                  <c:v>#N/A</c:v>
                </c:pt>
                <c:pt idx="7843">
                  <c:v>#N/A</c:v>
                </c:pt>
                <c:pt idx="7844">
                  <c:v>#N/A</c:v>
                </c:pt>
                <c:pt idx="7845">
                  <c:v>#N/A</c:v>
                </c:pt>
                <c:pt idx="7846">
                  <c:v>#N/A</c:v>
                </c:pt>
                <c:pt idx="7847">
                  <c:v>#N/A</c:v>
                </c:pt>
                <c:pt idx="7848">
                  <c:v>#N/A</c:v>
                </c:pt>
                <c:pt idx="7849">
                  <c:v>#N/A</c:v>
                </c:pt>
                <c:pt idx="7850">
                  <c:v>#N/A</c:v>
                </c:pt>
                <c:pt idx="7851">
                  <c:v>#N/A</c:v>
                </c:pt>
                <c:pt idx="7852">
                  <c:v>#N/A</c:v>
                </c:pt>
                <c:pt idx="7853">
                  <c:v>#N/A</c:v>
                </c:pt>
                <c:pt idx="7854">
                  <c:v>#N/A</c:v>
                </c:pt>
                <c:pt idx="7855">
                  <c:v>#N/A</c:v>
                </c:pt>
                <c:pt idx="7856">
                  <c:v>#N/A</c:v>
                </c:pt>
                <c:pt idx="7857">
                  <c:v>#N/A</c:v>
                </c:pt>
                <c:pt idx="7858">
                  <c:v>#N/A</c:v>
                </c:pt>
                <c:pt idx="7859">
                  <c:v>#N/A</c:v>
                </c:pt>
                <c:pt idx="7860">
                  <c:v>#N/A</c:v>
                </c:pt>
                <c:pt idx="7861">
                  <c:v>#N/A</c:v>
                </c:pt>
                <c:pt idx="7862">
                  <c:v>#N/A</c:v>
                </c:pt>
                <c:pt idx="7863">
                  <c:v>#N/A</c:v>
                </c:pt>
                <c:pt idx="7864">
                  <c:v>#N/A</c:v>
                </c:pt>
                <c:pt idx="7865">
                  <c:v>#N/A</c:v>
                </c:pt>
                <c:pt idx="7866">
                  <c:v>#N/A</c:v>
                </c:pt>
                <c:pt idx="7867">
                  <c:v>#N/A</c:v>
                </c:pt>
                <c:pt idx="7868">
                  <c:v>#N/A</c:v>
                </c:pt>
                <c:pt idx="7869">
                  <c:v>#N/A</c:v>
                </c:pt>
                <c:pt idx="7870">
                  <c:v>#N/A</c:v>
                </c:pt>
                <c:pt idx="7871">
                  <c:v>#N/A</c:v>
                </c:pt>
                <c:pt idx="7872">
                  <c:v>#N/A</c:v>
                </c:pt>
                <c:pt idx="7873">
                  <c:v>#N/A</c:v>
                </c:pt>
                <c:pt idx="7874">
                  <c:v>#N/A</c:v>
                </c:pt>
                <c:pt idx="7875">
                  <c:v>#N/A</c:v>
                </c:pt>
                <c:pt idx="7876">
                  <c:v>#N/A</c:v>
                </c:pt>
                <c:pt idx="7877">
                  <c:v>#N/A</c:v>
                </c:pt>
                <c:pt idx="7878">
                  <c:v>#N/A</c:v>
                </c:pt>
                <c:pt idx="7879">
                  <c:v>#N/A</c:v>
                </c:pt>
                <c:pt idx="7880">
                  <c:v>#N/A</c:v>
                </c:pt>
                <c:pt idx="7881">
                  <c:v>#N/A</c:v>
                </c:pt>
                <c:pt idx="7882">
                  <c:v>#N/A</c:v>
                </c:pt>
                <c:pt idx="7883">
                  <c:v>#N/A</c:v>
                </c:pt>
                <c:pt idx="7884">
                  <c:v>#N/A</c:v>
                </c:pt>
                <c:pt idx="7885">
                  <c:v>#N/A</c:v>
                </c:pt>
                <c:pt idx="7886">
                  <c:v>#N/A</c:v>
                </c:pt>
                <c:pt idx="7887">
                  <c:v>#N/A</c:v>
                </c:pt>
                <c:pt idx="7888">
                  <c:v>#N/A</c:v>
                </c:pt>
                <c:pt idx="7889">
                  <c:v>#N/A</c:v>
                </c:pt>
                <c:pt idx="7890">
                  <c:v>#N/A</c:v>
                </c:pt>
                <c:pt idx="7891">
                  <c:v>#N/A</c:v>
                </c:pt>
                <c:pt idx="7892">
                  <c:v>#N/A</c:v>
                </c:pt>
                <c:pt idx="7893">
                  <c:v>#N/A</c:v>
                </c:pt>
                <c:pt idx="7894">
                  <c:v>#N/A</c:v>
                </c:pt>
                <c:pt idx="7895">
                  <c:v>#N/A</c:v>
                </c:pt>
                <c:pt idx="7896">
                  <c:v>#N/A</c:v>
                </c:pt>
                <c:pt idx="7897">
                  <c:v>#N/A</c:v>
                </c:pt>
                <c:pt idx="7898">
                  <c:v>#N/A</c:v>
                </c:pt>
                <c:pt idx="7899">
                  <c:v>#N/A</c:v>
                </c:pt>
                <c:pt idx="7900">
                  <c:v>#N/A</c:v>
                </c:pt>
                <c:pt idx="7901">
                  <c:v>#N/A</c:v>
                </c:pt>
                <c:pt idx="7902">
                  <c:v>#N/A</c:v>
                </c:pt>
                <c:pt idx="7903">
                  <c:v>#N/A</c:v>
                </c:pt>
                <c:pt idx="7904">
                  <c:v>#N/A</c:v>
                </c:pt>
                <c:pt idx="7905">
                  <c:v>#N/A</c:v>
                </c:pt>
                <c:pt idx="7906">
                  <c:v>#N/A</c:v>
                </c:pt>
                <c:pt idx="7907">
                  <c:v>#N/A</c:v>
                </c:pt>
                <c:pt idx="7908">
                  <c:v>#N/A</c:v>
                </c:pt>
                <c:pt idx="7909">
                  <c:v>#N/A</c:v>
                </c:pt>
                <c:pt idx="7910">
                  <c:v>#N/A</c:v>
                </c:pt>
                <c:pt idx="7911">
                  <c:v>#N/A</c:v>
                </c:pt>
                <c:pt idx="7912">
                  <c:v>#N/A</c:v>
                </c:pt>
                <c:pt idx="7913">
                  <c:v>#N/A</c:v>
                </c:pt>
                <c:pt idx="7914">
                  <c:v>#N/A</c:v>
                </c:pt>
                <c:pt idx="7915">
                  <c:v>#N/A</c:v>
                </c:pt>
                <c:pt idx="7916">
                  <c:v>#N/A</c:v>
                </c:pt>
                <c:pt idx="7917">
                  <c:v>#N/A</c:v>
                </c:pt>
                <c:pt idx="7918">
                  <c:v>#N/A</c:v>
                </c:pt>
                <c:pt idx="7919">
                  <c:v>#N/A</c:v>
                </c:pt>
                <c:pt idx="7920">
                  <c:v>#N/A</c:v>
                </c:pt>
                <c:pt idx="7921">
                  <c:v>#N/A</c:v>
                </c:pt>
                <c:pt idx="7922">
                  <c:v>#N/A</c:v>
                </c:pt>
                <c:pt idx="7923">
                  <c:v>#N/A</c:v>
                </c:pt>
                <c:pt idx="7924">
                  <c:v>#N/A</c:v>
                </c:pt>
                <c:pt idx="7925">
                  <c:v>#N/A</c:v>
                </c:pt>
                <c:pt idx="7926">
                  <c:v>#N/A</c:v>
                </c:pt>
                <c:pt idx="7927">
                  <c:v>#N/A</c:v>
                </c:pt>
                <c:pt idx="7928">
                  <c:v>#N/A</c:v>
                </c:pt>
                <c:pt idx="7929">
                  <c:v>#N/A</c:v>
                </c:pt>
                <c:pt idx="7930">
                  <c:v>#N/A</c:v>
                </c:pt>
                <c:pt idx="7931">
                  <c:v>#N/A</c:v>
                </c:pt>
                <c:pt idx="7932">
                  <c:v>#N/A</c:v>
                </c:pt>
                <c:pt idx="7933">
                  <c:v>#N/A</c:v>
                </c:pt>
                <c:pt idx="7934">
                  <c:v>#N/A</c:v>
                </c:pt>
                <c:pt idx="7935">
                  <c:v>#N/A</c:v>
                </c:pt>
                <c:pt idx="7936">
                  <c:v>#N/A</c:v>
                </c:pt>
                <c:pt idx="7937">
                  <c:v>#N/A</c:v>
                </c:pt>
                <c:pt idx="7938">
                  <c:v>#N/A</c:v>
                </c:pt>
                <c:pt idx="7939">
                  <c:v>#N/A</c:v>
                </c:pt>
                <c:pt idx="7940">
                  <c:v>#N/A</c:v>
                </c:pt>
                <c:pt idx="7941">
                  <c:v>#N/A</c:v>
                </c:pt>
                <c:pt idx="7942">
                  <c:v>#N/A</c:v>
                </c:pt>
                <c:pt idx="7943">
                  <c:v>#N/A</c:v>
                </c:pt>
                <c:pt idx="7944">
                  <c:v>#N/A</c:v>
                </c:pt>
                <c:pt idx="7945">
                  <c:v>#N/A</c:v>
                </c:pt>
                <c:pt idx="7946">
                  <c:v>#N/A</c:v>
                </c:pt>
                <c:pt idx="7947">
                  <c:v>#N/A</c:v>
                </c:pt>
                <c:pt idx="7948">
                  <c:v>#N/A</c:v>
                </c:pt>
                <c:pt idx="7949">
                  <c:v>#N/A</c:v>
                </c:pt>
                <c:pt idx="7950">
                  <c:v>#N/A</c:v>
                </c:pt>
                <c:pt idx="7951">
                  <c:v>#N/A</c:v>
                </c:pt>
                <c:pt idx="7952">
                  <c:v>#N/A</c:v>
                </c:pt>
                <c:pt idx="7953">
                  <c:v>#N/A</c:v>
                </c:pt>
                <c:pt idx="7954">
                  <c:v>#N/A</c:v>
                </c:pt>
                <c:pt idx="7955">
                  <c:v>#N/A</c:v>
                </c:pt>
                <c:pt idx="7956">
                  <c:v>#N/A</c:v>
                </c:pt>
                <c:pt idx="7957">
                  <c:v>#N/A</c:v>
                </c:pt>
                <c:pt idx="7958">
                  <c:v>#N/A</c:v>
                </c:pt>
                <c:pt idx="7959">
                  <c:v>#N/A</c:v>
                </c:pt>
                <c:pt idx="7960">
                  <c:v>#N/A</c:v>
                </c:pt>
                <c:pt idx="7961">
                  <c:v>#N/A</c:v>
                </c:pt>
                <c:pt idx="7962">
                  <c:v>#N/A</c:v>
                </c:pt>
                <c:pt idx="7963">
                  <c:v>#N/A</c:v>
                </c:pt>
                <c:pt idx="7964">
                  <c:v>#N/A</c:v>
                </c:pt>
                <c:pt idx="7965">
                  <c:v>#N/A</c:v>
                </c:pt>
                <c:pt idx="7966">
                  <c:v>#N/A</c:v>
                </c:pt>
                <c:pt idx="7967">
                  <c:v>#N/A</c:v>
                </c:pt>
                <c:pt idx="7968">
                  <c:v>#N/A</c:v>
                </c:pt>
                <c:pt idx="7969">
                  <c:v>#N/A</c:v>
                </c:pt>
                <c:pt idx="7970">
                  <c:v>#N/A</c:v>
                </c:pt>
                <c:pt idx="7971">
                  <c:v>#N/A</c:v>
                </c:pt>
                <c:pt idx="7972">
                  <c:v>#N/A</c:v>
                </c:pt>
                <c:pt idx="7973">
                  <c:v>#N/A</c:v>
                </c:pt>
                <c:pt idx="7974">
                  <c:v>#N/A</c:v>
                </c:pt>
                <c:pt idx="7975">
                  <c:v>#N/A</c:v>
                </c:pt>
                <c:pt idx="7976">
                  <c:v>#N/A</c:v>
                </c:pt>
                <c:pt idx="7977">
                  <c:v>#N/A</c:v>
                </c:pt>
                <c:pt idx="7978">
                  <c:v>#N/A</c:v>
                </c:pt>
                <c:pt idx="7979">
                  <c:v>#N/A</c:v>
                </c:pt>
                <c:pt idx="7980">
                  <c:v>#N/A</c:v>
                </c:pt>
                <c:pt idx="7981">
                  <c:v>#N/A</c:v>
                </c:pt>
                <c:pt idx="7982">
                  <c:v>#N/A</c:v>
                </c:pt>
                <c:pt idx="7983">
                  <c:v>#N/A</c:v>
                </c:pt>
                <c:pt idx="7984">
                  <c:v>#N/A</c:v>
                </c:pt>
                <c:pt idx="7985">
                  <c:v>#N/A</c:v>
                </c:pt>
                <c:pt idx="7986">
                  <c:v>#N/A</c:v>
                </c:pt>
                <c:pt idx="7987">
                  <c:v>#N/A</c:v>
                </c:pt>
                <c:pt idx="7988">
                  <c:v>#N/A</c:v>
                </c:pt>
                <c:pt idx="7989">
                  <c:v>#N/A</c:v>
                </c:pt>
                <c:pt idx="7990">
                  <c:v>#N/A</c:v>
                </c:pt>
                <c:pt idx="7991">
                  <c:v>#N/A</c:v>
                </c:pt>
                <c:pt idx="7992">
                  <c:v>#N/A</c:v>
                </c:pt>
                <c:pt idx="7993">
                  <c:v>#N/A</c:v>
                </c:pt>
                <c:pt idx="7994">
                  <c:v>#N/A</c:v>
                </c:pt>
                <c:pt idx="7995">
                  <c:v>#N/A</c:v>
                </c:pt>
                <c:pt idx="7996">
                  <c:v>#N/A</c:v>
                </c:pt>
                <c:pt idx="7997">
                  <c:v>#N/A</c:v>
                </c:pt>
                <c:pt idx="7998">
                  <c:v>#N/A</c:v>
                </c:pt>
                <c:pt idx="7999">
                  <c:v>#N/A</c:v>
                </c:pt>
                <c:pt idx="8000">
                  <c:v>#N/A</c:v>
                </c:pt>
                <c:pt idx="8001">
                  <c:v>#N/A</c:v>
                </c:pt>
                <c:pt idx="8002">
                  <c:v>#N/A</c:v>
                </c:pt>
                <c:pt idx="8003">
                  <c:v>#N/A</c:v>
                </c:pt>
                <c:pt idx="8004">
                  <c:v>#N/A</c:v>
                </c:pt>
                <c:pt idx="8005">
                  <c:v>#N/A</c:v>
                </c:pt>
                <c:pt idx="8006">
                  <c:v>#N/A</c:v>
                </c:pt>
                <c:pt idx="8007">
                  <c:v>#N/A</c:v>
                </c:pt>
                <c:pt idx="8008">
                  <c:v>#N/A</c:v>
                </c:pt>
                <c:pt idx="8009">
                  <c:v>#N/A</c:v>
                </c:pt>
                <c:pt idx="8010">
                  <c:v>#N/A</c:v>
                </c:pt>
                <c:pt idx="8011">
                  <c:v>#N/A</c:v>
                </c:pt>
                <c:pt idx="8012">
                  <c:v>#N/A</c:v>
                </c:pt>
                <c:pt idx="8013">
                  <c:v>#N/A</c:v>
                </c:pt>
                <c:pt idx="8014">
                  <c:v>#N/A</c:v>
                </c:pt>
                <c:pt idx="8015">
                  <c:v>#N/A</c:v>
                </c:pt>
                <c:pt idx="8016">
                  <c:v>#N/A</c:v>
                </c:pt>
                <c:pt idx="8017">
                  <c:v>#N/A</c:v>
                </c:pt>
                <c:pt idx="8018">
                  <c:v>#N/A</c:v>
                </c:pt>
                <c:pt idx="8019">
                  <c:v>#N/A</c:v>
                </c:pt>
                <c:pt idx="8020">
                  <c:v>#N/A</c:v>
                </c:pt>
                <c:pt idx="8021">
                  <c:v>#N/A</c:v>
                </c:pt>
                <c:pt idx="8022">
                  <c:v>#N/A</c:v>
                </c:pt>
                <c:pt idx="8023">
                  <c:v>#N/A</c:v>
                </c:pt>
                <c:pt idx="8024">
                  <c:v>#N/A</c:v>
                </c:pt>
                <c:pt idx="8025">
                  <c:v>#N/A</c:v>
                </c:pt>
                <c:pt idx="8026">
                  <c:v>#N/A</c:v>
                </c:pt>
                <c:pt idx="8027">
                  <c:v>#N/A</c:v>
                </c:pt>
                <c:pt idx="8028">
                  <c:v>#N/A</c:v>
                </c:pt>
                <c:pt idx="8029">
                  <c:v>#N/A</c:v>
                </c:pt>
                <c:pt idx="8030">
                  <c:v>#N/A</c:v>
                </c:pt>
                <c:pt idx="8031">
                  <c:v>#N/A</c:v>
                </c:pt>
                <c:pt idx="8032">
                  <c:v>#N/A</c:v>
                </c:pt>
                <c:pt idx="8033">
                  <c:v>#N/A</c:v>
                </c:pt>
                <c:pt idx="8034">
                  <c:v>#N/A</c:v>
                </c:pt>
                <c:pt idx="8035">
                  <c:v>#N/A</c:v>
                </c:pt>
                <c:pt idx="8036">
                  <c:v>#N/A</c:v>
                </c:pt>
                <c:pt idx="8037">
                  <c:v>#N/A</c:v>
                </c:pt>
                <c:pt idx="8038">
                  <c:v>#N/A</c:v>
                </c:pt>
                <c:pt idx="8039">
                  <c:v>#N/A</c:v>
                </c:pt>
                <c:pt idx="8040">
                  <c:v>#N/A</c:v>
                </c:pt>
                <c:pt idx="8041">
                  <c:v>#N/A</c:v>
                </c:pt>
                <c:pt idx="8042">
                  <c:v>#N/A</c:v>
                </c:pt>
                <c:pt idx="8043">
                  <c:v>#N/A</c:v>
                </c:pt>
                <c:pt idx="8044">
                  <c:v>#N/A</c:v>
                </c:pt>
                <c:pt idx="8045">
                  <c:v>#N/A</c:v>
                </c:pt>
                <c:pt idx="8046">
                  <c:v>#N/A</c:v>
                </c:pt>
                <c:pt idx="8047">
                  <c:v>#N/A</c:v>
                </c:pt>
                <c:pt idx="8048">
                  <c:v>#N/A</c:v>
                </c:pt>
                <c:pt idx="8049">
                  <c:v>#N/A</c:v>
                </c:pt>
                <c:pt idx="8050">
                  <c:v>#N/A</c:v>
                </c:pt>
                <c:pt idx="8051">
                  <c:v>#N/A</c:v>
                </c:pt>
                <c:pt idx="8052">
                  <c:v>#N/A</c:v>
                </c:pt>
                <c:pt idx="8053">
                  <c:v>#N/A</c:v>
                </c:pt>
                <c:pt idx="8054">
                  <c:v>#N/A</c:v>
                </c:pt>
                <c:pt idx="8055">
                  <c:v>#N/A</c:v>
                </c:pt>
                <c:pt idx="8056">
                  <c:v>#N/A</c:v>
                </c:pt>
                <c:pt idx="8057">
                  <c:v>#N/A</c:v>
                </c:pt>
                <c:pt idx="8058">
                  <c:v>#N/A</c:v>
                </c:pt>
                <c:pt idx="8059">
                  <c:v>#N/A</c:v>
                </c:pt>
                <c:pt idx="8060">
                  <c:v>#N/A</c:v>
                </c:pt>
                <c:pt idx="8061">
                  <c:v>#N/A</c:v>
                </c:pt>
                <c:pt idx="8062">
                  <c:v>#N/A</c:v>
                </c:pt>
                <c:pt idx="8063">
                  <c:v>#N/A</c:v>
                </c:pt>
                <c:pt idx="8064">
                  <c:v>#N/A</c:v>
                </c:pt>
                <c:pt idx="8065">
                  <c:v>#N/A</c:v>
                </c:pt>
                <c:pt idx="8066">
                  <c:v>#N/A</c:v>
                </c:pt>
                <c:pt idx="8067">
                  <c:v>#N/A</c:v>
                </c:pt>
                <c:pt idx="8068">
                  <c:v>#N/A</c:v>
                </c:pt>
                <c:pt idx="8069">
                  <c:v>#N/A</c:v>
                </c:pt>
                <c:pt idx="8070">
                  <c:v>#N/A</c:v>
                </c:pt>
                <c:pt idx="8071">
                  <c:v>#N/A</c:v>
                </c:pt>
                <c:pt idx="8072">
                  <c:v>#N/A</c:v>
                </c:pt>
                <c:pt idx="8073">
                  <c:v>#N/A</c:v>
                </c:pt>
                <c:pt idx="8074">
                  <c:v>#N/A</c:v>
                </c:pt>
                <c:pt idx="8075">
                  <c:v>#N/A</c:v>
                </c:pt>
                <c:pt idx="8076">
                  <c:v>#N/A</c:v>
                </c:pt>
                <c:pt idx="8077">
                  <c:v>#N/A</c:v>
                </c:pt>
                <c:pt idx="8078">
                  <c:v>#N/A</c:v>
                </c:pt>
                <c:pt idx="8079">
                  <c:v>#N/A</c:v>
                </c:pt>
                <c:pt idx="8080">
                  <c:v>#N/A</c:v>
                </c:pt>
                <c:pt idx="8081">
                  <c:v>#N/A</c:v>
                </c:pt>
                <c:pt idx="8082">
                  <c:v>#N/A</c:v>
                </c:pt>
                <c:pt idx="8083">
                  <c:v>#N/A</c:v>
                </c:pt>
                <c:pt idx="8084">
                  <c:v>#N/A</c:v>
                </c:pt>
                <c:pt idx="8085">
                  <c:v>#N/A</c:v>
                </c:pt>
                <c:pt idx="8086">
                  <c:v>#N/A</c:v>
                </c:pt>
                <c:pt idx="8087">
                  <c:v>#N/A</c:v>
                </c:pt>
                <c:pt idx="8088">
                  <c:v>#N/A</c:v>
                </c:pt>
                <c:pt idx="8089">
                  <c:v>#N/A</c:v>
                </c:pt>
                <c:pt idx="8090">
                  <c:v>#N/A</c:v>
                </c:pt>
                <c:pt idx="8091">
                  <c:v>#N/A</c:v>
                </c:pt>
                <c:pt idx="8092">
                  <c:v>#N/A</c:v>
                </c:pt>
                <c:pt idx="8093">
                  <c:v>#N/A</c:v>
                </c:pt>
                <c:pt idx="8094">
                  <c:v>#N/A</c:v>
                </c:pt>
                <c:pt idx="8095">
                  <c:v>#N/A</c:v>
                </c:pt>
                <c:pt idx="8096">
                  <c:v>#N/A</c:v>
                </c:pt>
                <c:pt idx="8097">
                  <c:v>#N/A</c:v>
                </c:pt>
                <c:pt idx="8098">
                  <c:v>#N/A</c:v>
                </c:pt>
                <c:pt idx="8099">
                  <c:v>#N/A</c:v>
                </c:pt>
                <c:pt idx="8100">
                  <c:v>#N/A</c:v>
                </c:pt>
                <c:pt idx="8101">
                  <c:v>#N/A</c:v>
                </c:pt>
                <c:pt idx="8102">
                  <c:v>#N/A</c:v>
                </c:pt>
                <c:pt idx="8103">
                  <c:v>#N/A</c:v>
                </c:pt>
                <c:pt idx="8104">
                  <c:v>#N/A</c:v>
                </c:pt>
                <c:pt idx="8105">
                  <c:v>#N/A</c:v>
                </c:pt>
                <c:pt idx="8106">
                  <c:v>#N/A</c:v>
                </c:pt>
                <c:pt idx="8107">
                  <c:v>#N/A</c:v>
                </c:pt>
                <c:pt idx="8108">
                  <c:v>#N/A</c:v>
                </c:pt>
                <c:pt idx="8109">
                  <c:v>#N/A</c:v>
                </c:pt>
                <c:pt idx="8110">
                  <c:v>#N/A</c:v>
                </c:pt>
                <c:pt idx="8111">
                  <c:v>#N/A</c:v>
                </c:pt>
                <c:pt idx="8112">
                  <c:v>#N/A</c:v>
                </c:pt>
                <c:pt idx="8113">
                  <c:v>#N/A</c:v>
                </c:pt>
                <c:pt idx="8114">
                  <c:v>#N/A</c:v>
                </c:pt>
                <c:pt idx="8115">
                  <c:v>#N/A</c:v>
                </c:pt>
                <c:pt idx="8116">
                  <c:v>#N/A</c:v>
                </c:pt>
                <c:pt idx="8117">
                  <c:v>#N/A</c:v>
                </c:pt>
                <c:pt idx="8118">
                  <c:v>#N/A</c:v>
                </c:pt>
                <c:pt idx="8119">
                  <c:v>#N/A</c:v>
                </c:pt>
                <c:pt idx="8120">
                  <c:v>#N/A</c:v>
                </c:pt>
                <c:pt idx="8121">
                  <c:v>#N/A</c:v>
                </c:pt>
                <c:pt idx="8122">
                  <c:v>#N/A</c:v>
                </c:pt>
                <c:pt idx="8123">
                  <c:v>#N/A</c:v>
                </c:pt>
                <c:pt idx="8124">
                  <c:v>#N/A</c:v>
                </c:pt>
                <c:pt idx="8125">
                  <c:v>#N/A</c:v>
                </c:pt>
                <c:pt idx="8126">
                  <c:v>#N/A</c:v>
                </c:pt>
                <c:pt idx="8127">
                  <c:v>#N/A</c:v>
                </c:pt>
                <c:pt idx="8128">
                  <c:v>#N/A</c:v>
                </c:pt>
                <c:pt idx="8129">
                  <c:v>#N/A</c:v>
                </c:pt>
                <c:pt idx="8130">
                  <c:v>#N/A</c:v>
                </c:pt>
                <c:pt idx="8131">
                  <c:v>#N/A</c:v>
                </c:pt>
                <c:pt idx="8132">
                  <c:v>#N/A</c:v>
                </c:pt>
                <c:pt idx="8133">
                  <c:v>#N/A</c:v>
                </c:pt>
                <c:pt idx="8134">
                  <c:v>#N/A</c:v>
                </c:pt>
                <c:pt idx="8135">
                  <c:v>#N/A</c:v>
                </c:pt>
                <c:pt idx="8136">
                  <c:v>#N/A</c:v>
                </c:pt>
                <c:pt idx="8137">
                  <c:v>#N/A</c:v>
                </c:pt>
                <c:pt idx="8138">
                  <c:v>#N/A</c:v>
                </c:pt>
                <c:pt idx="8139">
                  <c:v>#N/A</c:v>
                </c:pt>
                <c:pt idx="8140">
                  <c:v>#N/A</c:v>
                </c:pt>
                <c:pt idx="8141">
                  <c:v>#N/A</c:v>
                </c:pt>
                <c:pt idx="8142">
                  <c:v>#N/A</c:v>
                </c:pt>
                <c:pt idx="8143">
                  <c:v>#N/A</c:v>
                </c:pt>
                <c:pt idx="8144">
                  <c:v>#N/A</c:v>
                </c:pt>
                <c:pt idx="8145">
                  <c:v>#N/A</c:v>
                </c:pt>
                <c:pt idx="8146">
                  <c:v>#N/A</c:v>
                </c:pt>
                <c:pt idx="8147">
                  <c:v>#N/A</c:v>
                </c:pt>
                <c:pt idx="8148">
                  <c:v>#N/A</c:v>
                </c:pt>
                <c:pt idx="8149">
                  <c:v>#N/A</c:v>
                </c:pt>
                <c:pt idx="8150">
                  <c:v>#N/A</c:v>
                </c:pt>
                <c:pt idx="8151">
                  <c:v>#N/A</c:v>
                </c:pt>
                <c:pt idx="8152">
                  <c:v>#N/A</c:v>
                </c:pt>
                <c:pt idx="8153">
                  <c:v>#N/A</c:v>
                </c:pt>
                <c:pt idx="8154">
                  <c:v>#N/A</c:v>
                </c:pt>
                <c:pt idx="8155">
                  <c:v>#N/A</c:v>
                </c:pt>
                <c:pt idx="8156">
                  <c:v>#N/A</c:v>
                </c:pt>
                <c:pt idx="8157">
                  <c:v>#N/A</c:v>
                </c:pt>
                <c:pt idx="8158">
                  <c:v>#N/A</c:v>
                </c:pt>
                <c:pt idx="8159">
                  <c:v>#N/A</c:v>
                </c:pt>
                <c:pt idx="8160">
                  <c:v>#N/A</c:v>
                </c:pt>
                <c:pt idx="8161">
                  <c:v>#N/A</c:v>
                </c:pt>
                <c:pt idx="8162">
                  <c:v>#N/A</c:v>
                </c:pt>
                <c:pt idx="8163">
                  <c:v>#N/A</c:v>
                </c:pt>
                <c:pt idx="8164">
                  <c:v>#N/A</c:v>
                </c:pt>
                <c:pt idx="8165">
                  <c:v>#N/A</c:v>
                </c:pt>
                <c:pt idx="8166">
                  <c:v>#N/A</c:v>
                </c:pt>
                <c:pt idx="8167">
                  <c:v>#N/A</c:v>
                </c:pt>
                <c:pt idx="8168">
                  <c:v>#N/A</c:v>
                </c:pt>
                <c:pt idx="8169">
                  <c:v>#N/A</c:v>
                </c:pt>
                <c:pt idx="8170">
                  <c:v>#N/A</c:v>
                </c:pt>
                <c:pt idx="8171">
                  <c:v>#N/A</c:v>
                </c:pt>
                <c:pt idx="8172">
                  <c:v>#N/A</c:v>
                </c:pt>
                <c:pt idx="8173">
                  <c:v>#N/A</c:v>
                </c:pt>
                <c:pt idx="8174">
                  <c:v>#N/A</c:v>
                </c:pt>
                <c:pt idx="8175">
                  <c:v>#N/A</c:v>
                </c:pt>
                <c:pt idx="8176">
                  <c:v>#N/A</c:v>
                </c:pt>
                <c:pt idx="8177">
                  <c:v>#N/A</c:v>
                </c:pt>
                <c:pt idx="8178">
                  <c:v>#N/A</c:v>
                </c:pt>
                <c:pt idx="8179">
                  <c:v>#N/A</c:v>
                </c:pt>
                <c:pt idx="8180">
                  <c:v>#N/A</c:v>
                </c:pt>
                <c:pt idx="8181">
                  <c:v>#N/A</c:v>
                </c:pt>
                <c:pt idx="8182">
                  <c:v>#N/A</c:v>
                </c:pt>
                <c:pt idx="8183">
                  <c:v>#N/A</c:v>
                </c:pt>
                <c:pt idx="8184">
                  <c:v>#N/A</c:v>
                </c:pt>
                <c:pt idx="8185">
                  <c:v>#N/A</c:v>
                </c:pt>
                <c:pt idx="8186">
                  <c:v>#N/A</c:v>
                </c:pt>
                <c:pt idx="8187">
                  <c:v>#N/A</c:v>
                </c:pt>
                <c:pt idx="8188">
                  <c:v>#N/A</c:v>
                </c:pt>
                <c:pt idx="8189">
                  <c:v>#N/A</c:v>
                </c:pt>
                <c:pt idx="8190">
                  <c:v>#N/A</c:v>
                </c:pt>
                <c:pt idx="8191">
                  <c:v>#N/A</c:v>
                </c:pt>
                <c:pt idx="8192">
                  <c:v>#N/A</c:v>
                </c:pt>
                <c:pt idx="8193">
                  <c:v>#N/A</c:v>
                </c:pt>
                <c:pt idx="8194">
                  <c:v>#N/A</c:v>
                </c:pt>
                <c:pt idx="8195">
                  <c:v>#N/A</c:v>
                </c:pt>
                <c:pt idx="8196">
                  <c:v>#N/A</c:v>
                </c:pt>
                <c:pt idx="8197">
                  <c:v>#N/A</c:v>
                </c:pt>
                <c:pt idx="8198">
                  <c:v>#N/A</c:v>
                </c:pt>
                <c:pt idx="8199">
                  <c:v>#N/A</c:v>
                </c:pt>
                <c:pt idx="8200">
                  <c:v>#N/A</c:v>
                </c:pt>
                <c:pt idx="8201">
                  <c:v>#N/A</c:v>
                </c:pt>
                <c:pt idx="8202">
                  <c:v>#N/A</c:v>
                </c:pt>
                <c:pt idx="8203">
                  <c:v>#N/A</c:v>
                </c:pt>
                <c:pt idx="8204">
                  <c:v>#N/A</c:v>
                </c:pt>
                <c:pt idx="8205">
                  <c:v>#N/A</c:v>
                </c:pt>
                <c:pt idx="8206">
                  <c:v>#N/A</c:v>
                </c:pt>
                <c:pt idx="8207">
                  <c:v>#N/A</c:v>
                </c:pt>
                <c:pt idx="8208">
                  <c:v>#N/A</c:v>
                </c:pt>
                <c:pt idx="8209">
                  <c:v>#N/A</c:v>
                </c:pt>
                <c:pt idx="8210">
                  <c:v>#N/A</c:v>
                </c:pt>
                <c:pt idx="8211">
                  <c:v>#N/A</c:v>
                </c:pt>
                <c:pt idx="8212">
                  <c:v>#N/A</c:v>
                </c:pt>
                <c:pt idx="8213">
                  <c:v>#N/A</c:v>
                </c:pt>
                <c:pt idx="8214">
                  <c:v>#N/A</c:v>
                </c:pt>
                <c:pt idx="8215">
                  <c:v>#N/A</c:v>
                </c:pt>
                <c:pt idx="8216">
                  <c:v>#N/A</c:v>
                </c:pt>
                <c:pt idx="8217">
                  <c:v>#N/A</c:v>
                </c:pt>
                <c:pt idx="8218">
                  <c:v>#N/A</c:v>
                </c:pt>
                <c:pt idx="8219">
                  <c:v>#N/A</c:v>
                </c:pt>
                <c:pt idx="8220">
                  <c:v>#N/A</c:v>
                </c:pt>
                <c:pt idx="8221">
                  <c:v>#N/A</c:v>
                </c:pt>
                <c:pt idx="8222">
                  <c:v>#N/A</c:v>
                </c:pt>
                <c:pt idx="8223">
                  <c:v>#N/A</c:v>
                </c:pt>
                <c:pt idx="8224">
                  <c:v>#N/A</c:v>
                </c:pt>
                <c:pt idx="8225">
                  <c:v>#N/A</c:v>
                </c:pt>
                <c:pt idx="8226">
                  <c:v>#N/A</c:v>
                </c:pt>
                <c:pt idx="8227">
                  <c:v>#N/A</c:v>
                </c:pt>
                <c:pt idx="8228">
                  <c:v>#N/A</c:v>
                </c:pt>
                <c:pt idx="8229">
                  <c:v>#N/A</c:v>
                </c:pt>
                <c:pt idx="8230">
                  <c:v>#N/A</c:v>
                </c:pt>
                <c:pt idx="8231">
                  <c:v>#N/A</c:v>
                </c:pt>
                <c:pt idx="8232">
                  <c:v>#N/A</c:v>
                </c:pt>
                <c:pt idx="8233">
                  <c:v>#N/A</c:v>
                </c:pt>
                <c:pt idx="8234">
                  <c:v>#N/A</c:v>
                </c:pt>
                <c:pt idx="8235">
                  <c:v>#N/A</c:v>
                </c:pt>
                <c:pt idx="8236">
                  <c:v>#N/A</c:v>
                </c:pt>
                <c:pt idx="8237">
                  <c:v>#N/A</c:v>
                </c:pt>
                <c:pt idx="8238">
                  <c:v>#N/A</c:v>
                </c:pt>
                <c:pt idx="8239">
                  <c:v>#N/A</c:v>
                </c:pt>
                <c:pt idx="8240">
                  <c:v>#N/A</c:v>
                </c:pt>
                <c:pt idx="8241">
                  <c:v>#N/A</c:v>
                </c:pt>
                <c:pt idx="8242">
                  <c:v>#N/A</c:v>
                </c:pt>
                <c:pt idx="8243">
                  <c:v>#N/A</c:v>
                </c:pt>
                <c:pt idx="8244">
                  <c:v>#N/A</c:v>
                </c:pt>
                <c:pt idx="8245">
                  <c:v>#N/A</c:v>
                </c:pt>
                <c:pt idx="8246">
                  <c:v>#N/A</c:v>
                </c:pt>
                <c:pt idx="8247">
                  <c:v>#N/A</c:v>
                </c:pt>
                <c:pt idx="8248">
                  <c:v>#N/A</c:v>
                </c:pt>
                <c:pt idx="8249">
                  <c:v>#N/A</c:v>
                </c:pt>
                <c:pt idx="8250">
                  <c:v>#N/A</c:v>
                </c:pt>
                <c:pt idx="8251">
                  <c:v>#N/A</c:v>
                </c:pt>
                <c:pt idx="8252">
                  <c:v>#N/A</c:v>
                </c:pt>
                <c:pt idx="8253">
                  <c:v>#N/A</c:v>
                </c:pt>
                <c:pt idx="8254">
                  <c:v>#N/A</c:v>
                </c:pt>
                <c:pt idx="8255">
                  <c:v>#N/A</c:v>
                </c:pt>
                <c:pt idx="8256">
                  <c:v>#N/A</c:v>
                </c:pt>
                <c:pt idx="8257">
                  <c:v>#N/A</c:v>
                </c:pt>
                <c:pt idx="8258">
                  <c:v>#N/A</c:v>
                </c:pt>
                <c:pt idx="8259">
                  <c:v>#N/A</c:v>
                </c:pt>
                <c:pt idx="8260">
                  <c:v>#N/A</c:v>
                </c:pt>
                <c:pt idx="8261">
                  <c:v>#N/A</c:v>
                </c:pt>
                <c:pt idx="8262">
                  <c:v>#N/A</c:v>
                </c:pt>
                <c:pt idx="8263">
                  <c:v>#N/A</c:v>
                </c:pt>
                <c:pt idx="8264">
                  <c:v>#N/A</c:v>
                </c:pt>
                <c:pt idx="8265">
                  <c:v>#N/A</c:v>
                </c:pt>
                <c:pt idx="8266">
                  <c:v>#N/A</c:v>
                </c:pt>
                <c:pt idx="8267">
                  <c:v>#N/A</c:v>
                </c:pt>
                <c:pt idx="8268">
                  <c:v>#N/A</c:v>
                </c:pt>
                <c:pt idx="8269">
                  <c:v>#N/A</c:v>
                </c:pt>
                <c:pt idx="8270">
                  <c:v>#N/A</c:v>
                </c:pt>
                <c:pt idx="8271">
                  <c:v>#N/A</c:v>
                </c:pt>
                <c:pt idx="8272">
                  <c:v>#N/A</c:v>
                </c:pt>
                <c:pt idx="8273">
                  <c:v>#N/A</c:v>
                </c:pt>
                <c:pt idx="8274">
                  <c:v>#N/A</c:v>
                </c:pt>
                <c:pt idx="8275">
                  <c:v>#N/A</c:v>
                </c:pt>
                <c:pt idx="8276">
                  <c:v>#N/A</c:v>
                </c:pt>
                <c:pt idx="8277">
                  <c:v>#N/A</c:v>
                </c:pt>
                <c:pt idx="8278">
                  <c:v>#N/A</c:v>
                </c:pt>
                <c:pt idx="8279">
                  <c:v>#N/A</c:v>
                </c:pt>
                <c:pt idx="8280">
                  <c:v>#N/A</c:v>
                </c:pt>
                <c:pt idx="8281">
                  <c:v>#N/A</c:v>
                </c:pt>
                <c:pt idx="8282">
                  <c:v>#N/A</c:v>
                </c:pt>
                <c:pt idx="8283">
                  <c:v>#N/A</c:v>
                </c:pt>
                <c:pt idx="8284">
                  <c:v>#N/A</c:v>
                </c:pt>
                <c:pt idx="8285">
                  <c:v>#N/A</c:v>
                </c:pt>
                <c:pt idx="8286">
                  <c:v>#N/A</c:v>
                </c:pt>
                <c:pt idx="8287">
                  <c:v>#N/A</c:v>
                </c:pt>
                <c:pt idx="8288">
                  <c:v>#N/A</c:v>
                </c:pt>
                <c:pt idx="8289">
                  <c:v>#N/A</c:v>
                </c:pt>
                <c:pt idx="8290">
                  <c:v>#N/A</c:v>
                </c:pt>
                <c:pt idx="8291">
                  <c:v>#N/A</c:v>
                </c:pt>
                <c:pt idx="8292">
                  <c:v>#N/A</c:v>
                </c:pt>
                <c:pt idx="8293">
                  <c:v>#N/A</c:v>
                </c:pt>
                <c:pt idx="8294">
                  <c:v>#N/A</c:v>
                </c:pt>
                <c:pt idx="8295">
                  <c:v>#N/A</c:v>
                </c:pt>
                <c:pt idx="8296">
                  <c:v>#N/A</c:v>
                </c:pt>
                <c:pt idx="8297">
                  <c:v>#N/A</c:v>
                </c:pt>
                <c:pt idx="8298">
                  <c:v>#N/A</c:v>
                </c:pt>
                <c:pt idx="8299">
                  <c:v>#N/A</c:v>
                </c:pt>
                <c:pt idx="8300">
                  <c:v>#N/A</c:v>
                </c:pt>
                <c:pt idx="8301">
                  <c:v>#N/A</c:v>
                </c:pt>
                <c:pt idx="8302">
                  <c:v>#N/A</c:v>
                </c:pt>
                <c:pt idx="8303">
                  <c:v>#N/A</c:v>
                </c:pt>
                <c:pt idx="8304">
                  <c:v>#N/A</c:v>
                </c:pt>
                <c:pt idx="8305">
                  <c:v>#N/A</c:v>
                </c:pt>
                <c:pt idx="8306">
                  <c:v>#N/A</c:v>
                </c:pt>
                <c:pt idx="8307">
                  <c:v>#N/A</c:v>
                </c:pt>
                <c:pt idx="8308">
                  <c:v>#N/A</c:v>
                </c:pt>
                <c:pt idx="8309">
                  <c:v>#N/A</c:v>
                </c:pt>
                <c:pt idx="8310">
                  <c:v>#N/A</c:v>
                </c:pt>
                <c:pt idx="8311">
                  <c:v>#N/A</c:v>
                </c:pt>
                <c:pt idx="8312">
                  <c:v>#N/A</c:v>
                </c:pt>
                <c:pt idx="8313">
                  <c:v>#N/A</c:v>
                </c:pt>
                <c:pt idx="8314">
                  <c:v>#N/A</c:v>
                </c:pt>
                <c:pt idx="8315">
                  <c:v>#N/A</c:v>
                </c:pt>
                <c:pt idx="8316">
                  <c:v>#N/A</c:v>
                </c:pt>
                <c:pt idx="8317">
                  <c:v>#N/A</c:v>
                </c:pt>
                <c:pt idx="8318">
                  <c:v>#N/A</c:v>
                </c:pt>
                <c:pt idx="8319">
                  <c:v>#N/A</c:v>
                </c:pt>
                <c:pt idx="8320">
                  <c:v>#N/A</c:v>
                </c:pt>
                <c:pt idx="8321">
                  <c:v>#N/A</c:v>
                </c:pt>
                <c:pt idx="8322">
                  <c:v>#N/A</c:v>
                </c:pt>
                <c:pt idx="8323">
                  <c:v>#N/A</c:v>
                </c:pt>
                <c:pt idx="8324">
                  <c:v>#N/A</c:v>
                </c:pt>
                <c:pt idx="8325">
                  <c:v>#N/A</c:v>
                </c:pt>
                <c:pt idx="8326">
                  <c:v>#N/A</c:v>
                </c:pt>
                <c:pt idx="8327">
                  <c:v>#N/A</c:v>
                </c:pt>
                <c:pt idx="8328">
                  <c:v>#N/A</c:v>
                </c:pt>
                <c:pt idx="8329">
                  <c:v>#N/A</c:v>
                </c:pt>
                <c:pt idx="8330">
                  <c:v>#N/A</c:v>
                </c:pt>
                <c:pt idx="8331">
                  <c:v>#N/A</c:v>
                </c:pt>
                <c:pt idx="8332">
                  <c:v>#N/A</c:v>
                </c:pt>
                <c:pt idx="8333">
                  <c:v>#N/A</c:v>
                </c:pt>
                <c:pt idx="8334">
                  <c:v>#N/A</c:v>
                </c:pt>
                <c:pt idx="8335">
                  <c:v>#N/A</c:v>
                </c:pt>
                <c:pt idx="8336">
                  <c:v>#N/A</c:v>
                </c:pt>
                <c:pt idx="8337">
                  <c:v>#N/A</c:v>
                </c:pt>
                <c:pt idx="8338">
                  <c:v>#N/A</c:v>
                </c:pt>
                <c:pt idx="8339">
                  <c:v>#N/A</c:v>
                </c:pt>
                <c:pt idx="8340">
                  <c:v>#N/A</c:v>
                </c:pt>
                <c:pt idx="8341">
                  <c:v>#N/A</c:v>
                </c:pt>
                <c:pt idx="8342">
                  <c:v>#N/A</c:v>
                </c:pt>
                <c:pt idx="8343">
                  <c:v>#N/A</c:v>
                </c:pt>
                <c:pt idx="8344">
                  <c:v>#N/A</c:v>
                </c:pt>
                <c:pt idx="8345">
                  <c:v>#N/A</c:v>
                </c:pt>
                <c:pt idx="8346">
                  <c:v>#N/A</c:v>
                </c:pt>
                <c:pt idx="8347">
                  <c:v>#N/A</c:v>
                </c:pt>
                <c:pt idx="8348">
                  <c:v>#N/A</c:v>
                </c:pt>
                <c:pt idx="8349">
                  <c:v>#N/A</c:v>
                </c:pt>
                <c:pt idx="8350">
                  <c:v>#N/A</c:v>
                </c:pt>
                <c:pt idx="8351">
                  <c:v>#N/A</c:v>
                </c:pt>
                <c:pt idx="8352">
                  <c:v>#N/A</c:v>
                </c:pt>
                <c:pt idx="8353">
                  <c:v>#N/A</c:v>
                </c:pt>
                <c:pt idx="8354">
                  <c:v>#N/A</c:v>
                </c:pt>
                <c:pt idx="8355">
                  <c:v>#N/A</c:v>
                </c:pt>
                <c:pt idx="8356">
                  <c:v>#N/A</c:v>
                </c:pt>
                <c:pt idx="8357">
                  <c:v>#N/A</c:v>
                </c:pt>
                <c:pt idx="8358">
                  <c:v>#N/A</c:v>
                </c:pt>
                <c:pt idx="8359">
                  <c:v>#N/A</c:v>
                </c:pt>
                <c:pt idx="8360">
                  <c:v>#N/A</c:v>
                </c:pt>
                <c:pt idx="8361">
                  <c:v>#N/A</c:v>
                </c:pt>
                <c:pt idx="8362">
                  <c:v>#N/A</c:v>
                </c:pt>
                <c:pt idx="8363">
                  <c:v>#N/A</c:v>
                </c:pt>
                <c:pt idx="8364">
                  <c:v>#N/A</c:v>
                </c:pt>
                <c:pt idx="8365">
                  <c:v>#N/A</c:v>
                </c:pt>
                <c:pt idx="8366">
                  <c:v>#N/A</c:v>
                </c:pt>
                <c:pt idx="8367">
                  <c:v>#N/A</c:v>
                </c:pt>
                <c:pt idx="8368">
                  <c:v>#N/A</c:v>
                </c:pt>
                <c:pt idx="8369">
                  <c:v>#N/A</c:v>
                </c:pt>
                <c:pt idx="8370">
                  <c:v>#N/A</c:v>
                </c:pt>
                <c:pt idx="8371">
                  <c:v>#N/A</c:v>
                </c:pt>
                <c:pt idx="8372">
                  <c:v>#N/A</c:v>
                </c:pt>
                <c:pt idx="8373">
                  <c:v>#N/A</c:v>
                </c:pt>
                <c:pt idx="8374">
                  <c:v>#N/A</c:v>
                </c:pt>
                <c:pt idx="8375">
                  <c:v>#N/A</c:v>
                </c:pt>
                <c:pt idx="8376">
                  <c:v>#N/A</c:v>
                </c:pt>
                <c:pt idx="8377">
                  <c:v>#N/A</c:v>
                </c:pt>
                <c:pt idx="8378">
                  <c:v>#N/A</c:v>
                </c:pt>
                <c:pt idx="8379">
                  <c:v>#N/A</c:v>
                </c:pt>
                <c:pt idx="8380">
                  <c:v>#N/A</c:v>
                </c:pt>
                <c:pt idx="8381">
                  <c:v>#N/A</c:v>
                </c:pt>
                <c:pt idx="8382">
                  <c:v>#N/A</c:v>
                </c:pt>
                <c:pt idx="8383">
                  <c:v>#N/A</c:v>
                </c:pt>
                <c:pt idx="8384">
                  <c:v>#N/A</c:v>
                </c:pt>
                <c:pt idx="8385">
                  <c:v>#N/A</c:v>
                </c:pt>
                <c:pt idx="8386">
                  <c:v>#N/A</c:v>
                </c:pt>
                <c:pt idx="8387">
                  <c:v>#N/A</c:v>
                </c:pt>
                <c:pt idx="8388">
                  <c:v>#N/A</c:v>
                </c:pt>
                <c:pt idx="8389">
                  <c:v>#N/A</c:v>
                </c:pt>
                <c:pt idx="8390">
                  <c:v>#N/A</c:v>
                </c:pt>
                <c:pt idx="8391">
                  <c:v>#N/A</c:v>
                </c:pt>
                <c:pt idx="8392">
                  <c:v>#N/A</c:v>
                </c:pt>
                <c:pt idx="8393">
                  <c:v>#N/A</c:v>
                </c:pt>
                <c:pt idx="8394">
                  <c:v>#N/A</c:v>
                </c:pt>
                <c:pt idx="8395">
                  <c:v>#N/A</c:v>
                </c:pt>
                <c:pt idx="8396">
                  <c:v>#N/A</c:v>
                </c:pt>
                <c:pt idx="8397">
                  <c:v>#N/A</c:v>
                </c:pt>
                <c:pt idx="8398">
                  <c:v>#N/A</c:v>
                </c:pt>
                <c:pt idx="8399">
                  <c:v>#N/A</c:v>
                </c:pt>
                <c:pt idx="8400">
                  <c:v>#N/A</c:v>
                </c:pt>
                <c:pt idx="8401">
                  <c:v>#N/A</c:v>
                </c:pt>
                <c:pt idx="8402">
                  <c:v>#N/A</c:v>
                </c:pt>
                <c:pt idx="8403">
                  <c:v>#N/A</c:v>
                </c:pt>
                <c:pt idx="8404">
                  <c:v>#N/A</c:v>
                </c:pt>
                <c:pt idx="8405">
                  <c:v>#N/A</c:v>
                </c:pt>
                <c:pt idx="8406">
                  <c:v>#N/A</c:v>
                </c:pt>
                <c:pt idx="8407">
                  <c:v>#N/A</c:v>
                </c:pt>
                <c:pt idx="8408">
                  <c:v>#N/A</c:v>
                </c:pt>
                <c:pt idx="8409">
                  <c:v>#N/A</c:v>
                </c:pt>
                <c:pt idx="8410">
                  <c:v>#N/A</c:v>
                </c:pt>
                <c:pt idx="8411">
                  <c:v>#N/A</c:v>
                </c:pt>
                <c:pt idx="8412">
                  <c:v>#N/A</c:v>
                </c:pt>
                <c:pt idx="8413">
                  <c:v>#N/A</c:v>
                </c:pt>
                <c:pt idx="8414">
                  <c:v>#N/A</c:v>
                </c:pt>
                <c:pt idx="8415">
                  <c:v>#N/A</c:v>
                </c:pt>
                <c:pt idx="8416">
                  <c:v>#N/A</c:v>
                </c:pt>
                <c:pt idx="8417">
                  <c:v>#N/A</c:v>
                </c:pt>
                <c:pt idx="8418">
                  <c:v>#N/A</c:v>
                </c:pt>
                <c:pt idx="8419">
                  <c:v>#N/A</c:v>
                </c:pt>
                <c:pt idx="8420">
                  <c:v>#N/A</c:v>
                </c:pt>
                <c:pt idx="8421">
                  <c:v>#N/A</c:v>
                </c:pt>
                <c:pt idx="8422">
                  <c:v>#N/A</c:v>
                </c:pt>
                <c:pt idx="8423">
                  <c:v>#N/A</c:v>
                </c:pt>
                <c:pt idx="8424">
                  <c:v>#N/A</c:v>
                </c:pt>
                <c:pt idx="8425">
                  <c:v>#N/A</c:v>
                </c:pt>
                <c:pt idx="8426">
                  <c:v>#N/A</c:v>
                </c:pt>
                <c:pt idx="8427">
                  <c:v>#N/A</c:v>
                </c:pt>
                <c:pt idx="8428">
                  <c:v>#N/A</c:v>
                </c:pt>
                <c:pt idx="8429">
                  <c:v>#N/A</c:v>
                </c:pt>
                <c:pt idx="8430">
                  <c:v>#N/A</c:v>
                </c:pt>
                <c:pt idx="8431">
                  <c:v>#N/A</c:v>
                </c:pt>
                <c:pt idx="8432">
                  <c:v>#N/A</c:v>
                </c:pt>
                <c:pt idx="8433">
                  <c:v>#N/A</c:v>
                </c:pt>
                <c:pt idx="8434">
                  <c:v>#N/A</c:v>
                </c:pt>
                <c:pt idx="8435">
                  <c:v>#N/A</c:v>
                </c:pt>
                <c:pt idx="8436">
                  <c:v>#N/A</c:v>
                </c:pt>
                <c:pt idx="8437">
                  <c:v>#N/A</c:v>
                </c:pt>
                <c:pt idx="8438">
                  <c:v>#N/A</c:v>
                </c:pt>
                <c:pt idx="8439">
                  <c:v>#N/A</c:v>
                </c:pt>
                <c:pt idx="8440">
                  <c:v>#N/A</c:v>
                </c:pt>
                <c:pt idx="8441">
                  <c:v>#N/A</c:v>
                </c:pt>
                <c:pt idx="8442">
                  <c:v>#N/A</c:v>
                </c:pt>
                <c:pt idx="8443">
                  <c:v>#N/A</c:v>
                </c:pt>
                <c:pt idx="8444">
                  <c:v>#N/A</c:v>
                </c:pt>
                <c:pt idx="8445">
                  <c:v>#N/A</c:v>
                </c:pt>
                <c:pt idx="8446">
                  <c:v>#N/A</c:v>
                </c:pt>
                <c:pt idx="8447">
                  <c:v>#N/A</c:v>
                </c:pt>
                <c:pt idx="8448">
                  <c:v>#N/A</c:v>
                </c:pt>
                <c:pt idx="8449">
                  <c:v>#N/A</c:v>
                </c:pt>
                <c:pt idx="8450">
                  <c:v>#N/A</c:v>
                </c:pt>
                <c:pt idx="8451">
                  <c:v>#N/A</c:v>
                </c:pt>
                <c:pt idx="8452">
                  <c:v>#N/A</c:v>
                </c:pt>
                <c:pt idx="8453">
                  <c:v>#N/A</c:v>
                </c:pt>
                <c:pt idx="8454">
                  <c:v>#N/A</c:v>
                </c:pt>
                <c:pt idx="8455">
                  <c:v>#N/A</c:v>
                </c:pt>
                <c:pt idx="8456">
                  <c:v>#N/A</c:v>
                </c:pt>
                <c:pt idx="8457">
                  <c:v>#N/A</c:v>
                </c:pt>
                <c:pt idx="8458">
                  <c:v>#N/A</c:v>
                </c:pt>
                <c:pt idx="8459">
                  <c:v>#N/A</c:v>
                </c:pt>
                <c:pt idx="8460">
                  <c:v>#N/A</c:v>
                </c:pt>
                <c:pt idx="8461">
                  <c:v>#N/A</c:v>
                </c:pt>
                <c:pt idx="8462">
                  <c:v>#N/A</c:v>
                </c:pt>
                <c:pt idx="8463">
                  <c:v>#N/A</c:v>
                </c:pt>
                <c:pt idx="8464">
                  <c:v>#N/A</c:v>
                </c:pt>
                <c:pt idx="8465">
                  <c:v>#N/A</c:v>
                </c:pt>
                <c:pt idx="8466">
                  <c:v>#N/A</c:v>
                </c:pt>
                <c:pt idx="8467">
                  <c:v>#N/A</c:v>
                </c:pt>
                <c:pt idx="8468">
                  <c:v>#N/A</c:v>
                </c:pt>
                <c:pt idx="8469">
                  <c:v>#N/A</c:v>
                </c:pt>
                <c:pt idx="8470">
                  <c:v>#N/A</c:v>
                </c:pt>
                <c:pt idx="8471">
                  <c:v>#N/A</c:v>
                </c:pt>
                <c:pt idx="8472">
                  <c:v>#N/A</c:v>
                </c:pt>
                <c:pt idx="8473">
                  <c:v>#N/A</c:v>
                </c:pt>
                <c:pt idx="8474">
                  <c:v>#N/A</c:v>
                </c:pt>
                <c:pt idx="8475">
                  <c:v>#N/A</c:v>
                </c:pt>
                <c:pt idx="8476">
                  <c:v>#N/A</c:v>
                </c:pt>
                <c:pt idx="8477">
                  <c:v>#N/A</c:v>
                </c:pt>
                <c:pt idx="8478">
                  <c:v>#N/A</c:v>
                </c:pt>
                <c:pt idx="8479">
                  <c:v>#N/A</c:v>
                </c:pt>
                <c:pt idx="8480">
                  <c:v>#N/A</c:v>
                </c:pt>
                <c:pt idx="8481">
                  <c:v>#N/A</c:v>
                </c:pt>
                <c:pt idx="8482">
                  <c:v>#N/A</c:v>
                </c:pt>
                <c:pt idx="8483">
                  <c:v>#N/A</c:v>
                </c:pt>
                <c:pt idx="8484">
                  <c:v>#N/A</c:v>
                </c:pt>
                <c:pt idx="8485">
                  <c:v>#N/A</c:v>
                </c:pt>
                <c:pt idx="8486">
                  <c:v>#N/A</c:v>
                </c:pt>
                <c:pt idx="8487">
                  <c:v>#N/A</c:v>
                </c:pt>
                <c:pt idx="8488">
                  <c:v>#N/A</c:v>
                </c:pt>
                <c:pt idx="8489">
                  <c:v>#N/A</c:v>
                </c:pt>
                <c:pt idx="8490">
                  <c:v>#N/A</c:v>
                </c:pt>
                <c:pt idx="8491">
                  <c:v>#N/A</c:v>
                </c:pt>
                <c:pt idx="8492">
                  <c:v>#N/A</c:v>
                </c:pt>
                <c:pt idx="8493">
                  <c:v>#N/A</c:v>
                </c:pt>
                <c:pt idx="8494">
                  <c:v>#N/A</c:v>
                </c:pt>
                <c:pt idx="8495">
                  <c:v>#N/A</c:v>
                </c:pt>
                <c:pt idx="8496">
                  <c:v>#N/A</c:v>
                </c:pt>
                <c:pt idx="8497">
                  <c:v>#N/A</c:v>
                </c:pt>
                <c:pt idx="8498">
                  <c:v>#N/A</c:v>
                </c:pt>
                <c:pt idx="8499">
                  <c:v>#N/A</c:v>
                </c:pt>
                <c:pt idx="8500">
                  <c:v>#N/A</c:v>
                </c:pt>
                <c:pt idx="8501">
                  <c:v>#N/A</c:v>
                </c:pt>
                <c:pt idx="8502">
                  <c:v>#N/A</c:v>
                </c:pt>
                <c:pt idx="8503">
                  <c:v>#N/A</c:v>
                </c:pt>
                <c:pt idx="8504">
                  <c:v>#N/A</c:v>
                </c:pt>
                <c:pt idx="8505">
                  <c:v>#N/A</c:v>
                </c:pt>
                <c:pt idx="8506">
                  <c:v>#N/A</c:v>
                </c:pt>
                <c:pt idx="8507">
                  <c:v>#N/A</c:v>
                </c:pt>
                <c:pt idx="8508">
                  <c:v>#N/A</c:v>
                </c:pt>
                <c:pt idx="8509">
                  <c:v>#N/A</c:v>
                </c:pt>
                <c:pt idx="8510">
                  <c:v>#N/A</c:v>
                </c:pt>
                <c:pt idx="8511">
                  <c:v>#N/A</c:v>
                </c:pt>
                <c:pt idx="8512">
                  <c:v>#N/A</c:v>
                </c:pt>
                <c:pt idx="8513">
                  <c:v>#N/A</c:v>
                </c:pt>
                <c:pt idx="8514">
                  <c:v>#N/A</c:v>
                </c:pt>
                <c:pt idx="8515">
                  <c:v>#N/A</c:v>
                </c:pt>
                <c:pt idx="8516">
                  <c:v>#N/A</c:v>
                </c:pt>
                <c:pt idx="8517">
                  <c:v>#N/A</c:v>
                </c:pt>
                <c:pt idx="8518">
                  <c:v>#N/A</c:v>
                </c:pt>
                <c:pt idx="8519">
                  <c:v>#N/A</c:v>
                </c:pt>
                <c:pt idx="8520">
                  <c:v>#N/A</c:v>
                </c:pt>
                <c:pt idx="8521">
                  <c:v>#N/A</c:v>
                </c:pt>
                <c:pt idx="8522">
                  <c:v>#N/A</c:v>
                </c:pt>
                <c:pt idx="8523">
                  <c:v>#N/A</c:v>
                </c:pt>
                <c:pt idx="8524">
                  <c:v>#N/A</c:v>
                </c:pt>
                <c:pt idx="8525">
                  <c:v>#N/A</c:v>
                </c:pt>
                <c:pt idx="8526">
                  <c:v>#N/A</c:v>
                </c:pt>
                <c:pt idx="8527">
                  <c:v>#N/A</c:v>
                </c:pt>
                <c:pt idx="8528">
                  <c:v>#N/A</c:v>
                </c:pt>
                <c:pt idx="8529">
                  <c:v>#N/A</c:v>
                </c:pt>
                <c:pt idx="8530">
                  <c:v>#N/A</c:v>
                </c:pt>
                <c:pt idx="8531">
                  <c:v>#N/A</c:v>
                </c:pt>
                <c:pt idx="8532">
                  <c:v>#N/A</c:v>
                </c:pt>
                <c:pt idx="8533">
                  <c:v>#N/A</c:v>
                </c:pt>
                <c:pt idx="8534">
                  <c:v>#N/A</c:v>
                </c:pt>
                <c:pt idx="8535">
                  <c:v>#N/A</c:v>
                </c:pt>
                <c:pt idx="8536">
                  <c:v>#N/A</c:v>
                </c:pt>
                <c:pt idx="8537">
                  <c:v>#N/A</c:v>
                </c:pt>
                <c:pt idx="8538">
                  <c:v>#N/A</c:v>
                </c:pt>
                <c:pt idx="8539">
                  <c:v>#N/A</c:v>
                </c:pt>
                <c:pt idx="8540">
                  <c:v>#N/A</c:v>
                </c:pt>
                <c:pt idx="8541">
                  <c:v>#N/A</c:v>
                </c:pt>
                <c:pt idx="8542">
                  <c:v>#N/A</c:v>
                </c:pt>
                <c:pt idx="8543">
                  <c:v>#N/A</c:v>
                </c:pt>
                <c:pt idx="8544">
                  <c:v>#N/A</c:v>
                </c:pt>
                <c:pt idx="8545">
                  <c:v>#N/A</c:v>
                </c:pt>
                <c:pt idx="8546">
                  <c:v>#N/A</c:v>
                </c:pt>
                <c:pt idx="8547">
                  <c:v>#N/A</c:v>
                </c:pt>
                <c:pt idx="8548">
                  <c:v>#N/A</c:v>
                </c:pt>
                <c:pt idx="8549">
                  <c:v>#N/A</c:v>
                </c:pt>
                <c:pt idx="8550">
                  <c:v>#N/A</c:v>
                </c:pt>
                <c:pt idx="8551">
                  <c:v>#N/A</c:v>
                </c:pt>
                <c:pt idx="8552">
                  <c:v>#N/A</c:v>
                </c:pt>
                <c:pt idx="8553">
                  <c:v>#N/A</c:v>
                </c:pt>
                <c:pt idx="8554">
                  <c:v>#N/A</c:v>
                </c:pt>
                <c:pt idx="8555">
                  <c:v>#N/A</c:v>
                </c:pt>
                <c:pt idx="8556">
                  <c:v>#N/A</c:v>
                </c:pt>
                <c:pt idx="8557">
                  <c:v>#N/A</c:v>
                </c:pt>
                <c:pt idx="8558">
                  <c:v>#N/A</c:v>
                </c:pt>
                <c:pt idx="8559">
                  <c:v>#N/A</c:v>
                </c:pt>
                <c:pt idx="8560">
                  <c:v>#N/A</c:v>
                </c:pt>
                <c:pt idx="8561">
                  <c:v>#N/A</c:v>
                </c:pt>
                <c:pt idx="8562">
                  <c:v>#N/A</c:v>
                </c:pt>
                <c:pt idx="8563">
                  <c:v>#N/A</c:v>
                </c:pt>
                <c:pt idx="8564">
                  <c:v>#N/A</c:v>
                </c:pt>
                <c:pt idx="8565">
                  <c:v>#N/A</c:v>
                </c:pt>
                <c:pt idx="8566">
                  <c:v>#N/A</c:v>
                </c:pt>
                <c:pt idx="8567">
                  <c:v>#N/A</c:v>
                </c:pt>
                <c:pt idx="8568">
                  <c:v>#N/A</c:v>
                </c:pt>
                <c:pt idx="8569">
                  <c:v>#N/A</c:v>
                </c:pt>
                <c:pt idx="8570">
                  <c:v>#N/A</c:v>
                </c:pt>
                <c:pt idx="8571">
                  <c:v>#N/A</c:v>
                </c:pt>
                <c:pt idx="8572">
                  <c:v>#N/A</c:v>
                </c:pt>
                <c:pt idx="8573">
                  <c:v>#N/A</c:v>
                </c:pt>
                <c:pt idx="8574">
                  <c:v>#N/A</c:v>
                </c:pt>
                <c:pt idx="8575">
                  <c:v>#N/A</c:v>
                </c:pt>
                <c:pt idx="8576">
                  <c:v>#N/A</c:v>
                </c:pt>
                <c:pt idx="8577">
                  <c:v>#N/A</c:v>
                </c:pt>
                <c:pt idx="8578">
                  <c:v>#N/A</c:v>
                </c:pt>
                <c:pt idx="8579">
                  <c:v>#N/A</c:v>
                </c:pt>
                <c:pt idx="8580">
                  <c:v>#N/A</c:v>
                </c:pt>
                <c:pt idx="8581">
                  <c:v>#N/A</c:v>
                </c:pt>
                <c:pt idx="8582">
                  <c:v>#N/A</c:v>
                </c:pt>
                <c:pt idx="8583">
                  <c:v>#N/A</c:v>
                </c:pt>
                <c:pt idx="8584">
                  <c:v>#N/A</c:v>
                </c:pt>
                <c:pt idx="8585">
                  <c:v>#N/A</c:v>
                </c:pt>
                <c:pt idx="8586">
                  <c:v>#N/A</c:v>
                </c:pt>
                <c:pt idx="8587">
                  <c:v>#N/A</c:v>
                </c:pt>
                <c:pt idx="8588">
                  <c:v>#N/A</c:v>
                </c:pt>
                <c:pt idx="8589">
                  <c:v>#N/A</c:v>
                </c:pt>
                <c:pt idx="8590">
                  <c:v>#N/A</c:v>
                </c:pt>
                <c:pt idx="8591">
                  <c:v>#N/A</c:v>
                </c:pt>
                <c:pt idx="8592">
                  <c:v>#N/A</c:v>
                </c:pt>
                <c:pt idx="8593">
                  <c:v>#N/A</c:v>
                </c:pt>
                <c:pt idx="8594">
                  <c:v>#N/A</c:v>
                </c:pt>
                <c:pt idx="8595">
                  <c:v>#N/A</c:v>
                </c:pt>
                <c:pt idx="8596">
                  <c:v>#N/A</c:v>
                </c:pt>
                <c:pt idx="8597">
                  <c:v>#N/A</c:v>
                </c:pt>
                <c:pt idx="8598">
                  <c:v>#N/A</c:v>
                </c:pt>
                <c:pt idx="8599">
                  <c:v>#N/A</c:v>
                </c:pt>
                <c:pt idx="8600">
                  <c:v>#N/A</c:v>
                </c:pt>
                <c:pt idx="8601">
                  <c:v>#N/A</c:v>
                </c:pt>
                <c:pt idx="8602">
                  <c:v>#N/A</c:v>
                </c:pt>
                <c:pt idx="8603">
                  <c:v>#N/A</c:v>
                </c:pt>
                <c:pt idx="8604">
                  <c:v>#N/A</c:v>
                </c:pt>
                <c:pt idx="8605">
                  <c:v>#N/A</c:v>
                </c:pt>
                <c:pt idx="8606">
                  <c:v>#N/A</c:v>
                </c:pt>
                <c:pt idx="8607">
                  <c:v>#N/A</c:v>
                </c:pt>
                <c:pt idx="8608">
                  <c:v>#N/A</c:v>
                </c:pt>
                <c:pt idx="8609">
                  <c:v>#N/A</c:v>
                </c:pt>
                <c:pt idx="8610">
                  <c:v>#N/A</c:v>
                </c:pt>
                <c:pt idx="8611">
                  <c:v>#N/A</c:v>
                </c:pt>
                <c:pt idx="8612">
                  <c:v>#N/A</c:v>
                </c:pt>
                <c:pt idx="8613">
                  <c:v>#N/A</c:v>
                </c:pt>
                <c:pt idx="8614">
                  <c:v>#N/A</c:v>
                </c:pt>
                <c:pt idx="8615">
                  <c:v>#N/A</c:v>
                </c:pt>
                <c:pt idx="8616">
                  <c:v>#N/A</c:v>
                </c:pt>
                <c:pt idx="8617">
                  <c:v>#N/A</c:v>
                </c:pt>
                <c:pt idx="8618">
                  <c:v>#N/A</c:v>
                </c:pt>
                <c:pt idx="8619">
                  <c:v>#N/A</c:v>
                </c:pt>
                <c:pt idx="8620">
                  <c:v>#N/A</c:v>
                </c:pt>
                <c:pt idx="8621">
                  <c:v>#N/A</c:v>
                </c:pt>
                <c:pt idx="8622">
                  <c:v>#N/A</c:v>
                </c:pt>
                <c:pt idx="8623">
                  <c:v>#N/A</c:v>
                </c:pt>
                <c:pt idx="8624">
                  <c:v>#N/A</c:v>
                </c:pt>
                <c:pt idx="8625">
                  <c:v>#N/A</c:v>
                </c:pt>
                <c:pt idx="8626">
                  <c:v>#N/A</c:v>
                </c:pt>
                <c:pt idx="8627">
                  <c:v>#N/A</c:v>
                </c:pt>
                <c:pt idx="8628">
                  <c:v>#N/A</c:v>
                </c:pt>
                <c:pt idx="8629">
                  <c:v>#N/A</c:v>
                </c:pt>
                <c:pt idx="8630">
                  <c:v>#N/A</c:v>
                </c:pt>
                <c:pt idx="8631">
                  <c:v>#N/A</c:v>
                </c:pt>
                <c:pt idx="8632">
                  <c:v>#N/A</c:v>
                </c:pt>
                <c:pt idx="8633">
                  <c:v>#N/A</c:v>
                </c:pt>
                <c:pt idx="8634">
                  <c:v>#N/A</c:v>
                </c:pt>
                <c:pt idx="8635">
                  <c:v>#N/A</c:v>
                </c:pt>
                <c:pt idx="8636">
                  <c:v>#N/A</c:v>
                </c:pt>
                <c:pt idx="8637">
                  <c:v>#N/A</c:v>
                </c:pt>
                <c:pt idx="8638">
                  <c:v>#N/A</c:v>
                </c:pt>
                <c:pt idx="8639">
                  <c:v>#N/A</c:v>
                </c:pt>
                <c:pt idx="8640">
                  <c:v>#N/A</c:v>
                </c:pt>
                <c:pt idx="8641">
                  <c:v>#N/A</c:v>
                </c:pt>
                <c:pt idx="8642">
                  <c:v>#N/A</c:v>
                </c:pt>
                <c:pt idx="8643">
                  <c:v>#N/A</c:v>
                </c:pt>
                <c:pt idx="8644">
                  <c:v>#N/A</c:v>
                </c:pt>
                <c:pt idx="8645">
                  <c:v>#N/A</c:v>
                </c:pt>
                <c:pt idx="8646">
                  <c:v>#N/A</c:v>
                </c:pt>
                <c:pt idx="8647">
                  <c:v>#N/A</c:v>
                </c:pt>
                <c:pt idx="8648">
                  <c:v>#N/A</c:v>
                </c:pt>
                <c:pt idx="8649">
                  <c:v>#N/A</c:v>
                </c:pt>
                <c:pt idx="8650">
                  <c:v>#N/A</c:v>
                </c:pt>
                <c:pt idx="8651">
                  <c:v>#N/A</c:v>
                </c:pt>
                <c:pt idx="8652">
                  <c:v>#N/A</c:v>
                </c:pt>
                <c:pt idx="8653">
                  <c:v>#N/A</c:v>
                </c:pt>
                <c:pt idx="8654">
                  <c:v>#N/A</c:v>
                </c:pt>
                <c:pt idx="8655">
                  <c:v>#N/A</c:v>
                </c:pt>
                <c:pt idx="8656">
                  <c:v>#N/A</c:v>
                </c:pt>
                <c:pt idx="8657">
                  <c:v>#N/A</c:v>
                </c:pt>
                <c:pt idx="8658">
                  <c:v>#N/A</c:v>
                </c:pt>
                <c:pt idx="8659">
                  <c:v>#N/A</c:v>
                </c:pt>
                <c:pt idx="8660">
                  <c:v>#N/A</c:v>
                </c:pt>
                <c:pt idx="8661">
                  <c:v>#N/A</c:v>
                </c:pt>
                <c:pt idx="8662">
                  <c:v>#N/A</c:v>
                </c:pt>
                <c:pt idx="8663">
                  <c:v>#N/A</c:v>
                </c:pt>
                <c:pt idx="8664">
                  <c:v>#N/A</c:v>
                </c:pt>
                <c:pt idx="8665">
                  <c:v>#N/A</c:v>
                </c:pt>
                <c:pt idx="8666">
                  <c:v>#N/A</c:v>
                </c:pt>
                <c:pt idx="8667">
                  <c:v>#N/A</c:v>
                </c:pt>
                <c:pt idx="8668">
                  <c:v>#N/A</c:v>
                </c:pt>
                <c:pt idx="8669">
                  <c:v>#N/A</c:v>
                </c:pt>
                <c:pt idx="8670">
                  <c:v>#N/A</c:v>
                </c:pt>
                <c:pt idx="8671">
                  <c:v>#N/A</c:v>
                </c:pt>
                <c:pt idx="8672">
                  <c:v>#N/A</c:v>
                </c:pt>
                <c:pt idx="8673">
                  <c:v>#N/A</c:v>
                </c:pt>
                <c:pt idx="8674">
                  <c:v>#N/A</c:v>
                </c:pt>
                <c:pt idx="8675">
                  <c:v>#N/A</c:v>
                </c:pt>
                <c:pt idx="8676">
                  <c:v>#N/A</c:v>
                </c:pt>
                <c:pt idx="8677">
                  <c:v>#N/A</c:v>
                </c:pt>
                <c:pt idx="8678">
                  <c:v>#N/A</c:v>
                </c:pt>
                <c:pt idx="8679">
                  <c:v>#N/A</c:v>
                </c:pt>
                <c:pt idx="8680">
                  <c:v>#N/A</c:v>
                </c:pt>
                <c:pt idx="8681">
                  <c:v>#N/A</c:v>
                </c:pt>
                <c:pt idx="8682">
                  <c:v>#N/A</c:v>
                </c:pt>
                <c:pt idx="8683">
                  <c:v>#N/A</c:v>
                </c:pt>
                <c:pt idx="8684">
                  <c:v>#N/A</c:v>
                </c:pt>
                <c:pt idx="8685">
                  <c:v>#N/A</c:v>
                </c:pt>
                <c:pt idx="8686">
                  <c:v>#N/A</c:v>
                </c:pt>
                <c:pt idx="8687">
                  <c:v>#N/A</c:v>
                </c:pt>
                <c:pt idx="8688">
                  <c:v>#N/A</c:v>
                </c:pt>
                <c:pt idx="8689">
                  <c:v>#N/A</c:v>
                </c:pt>
                <c:pt idx="8690">
                  <c:v>#N/A</c:v>
                </c:pt>
                <c:pt idx="8691">
                  <c:v>#N/A</c:v>
                </c:pt>
                <c:pt idx="8692">
                  <c:v>#N/A</c:v>
                </c:pt>
                <c:pt idx="8693">
                  <c:v>#N/A</c:v>
                </c:pt>
                <c:pt idx="8694">
                  <c:v>#N/A</c:v>
                </c:pt>
                <c:pt idx="8695">
                  <c:v>#N/A</c:v>
                </c:pt>
                <c:pt idx="8696">
                  <c:v>#N/A</c:v>
                </c:pt>
                <c:pt idx="8697">
                  <c:v>#N/A</c:v>
                </c:pt>
                <c:pt idx="8698">
                  <c:v>#N/A</c:v>
                </c:pt>
                <c:pt idx="8699">
                  <c:v>#N/A</c:v>
                </c:pt>
                <c:pt idx="8700">
                  <c:v>#N/A</c:v>
                </c:pt>
                <c:pt idx="8701">
                  <c:v>#N/A</c:v>
                </c:pt>
                <c:pt idx="8702">
                  <c:v>#N/A</c:v>
                </c:pt>
                <c:pt idx="8703">
                  <c:v>#N/A</c:v>
                </c:pt>
                <c:pt idx="8704">
                  <c:v>#N/A</c:v>
                </c:pt>
                <c:pt idx="8705">
                  <c:v>#N/A</c:v>
                </c:pt>
                <c:pt idx="8706">
                  <c:v>#N/A</c:v>
                </c:pt>
                <c:pt idx="8707">
                  <c:v>#N/A</c:v>
                </c:pt>
                <c:pt idx="8708">
                  <c:v>#N/A</c:v>
                </c:pt>
                <c:pt idx="8709">
                  <c:v>#N/A</c:v>
                </c:pt>
                <c:pt idx="8710">
                  <c:v>#N/A</c:v>
                </c:pt>
                <c:pt idx="8711">
                  <c:v>#N/A</c:v>
                </c:pt>
                <c:pt idx="8712">
                  <c:v>#N/A</c:v>
                </c:pt>
                <c:pt idx="8713">
                  <c:v>#N/A</c:v>
                </c:pt>
                <c:pt idx="8714">
                  <c:v>#N/A</c:v>
                </c:pt>
                <c:pt idx="8715">
                  <c:v>#N/A</c:v>
                </c:pt>
                <c:pt idx="8716">
                  <c:v>#N/A</c:v>
                </c:pt>
                <c:pt idx="8717">
                  <c:v>#N/A</c:v>
                </c:pt>
                <c:pt idx="8718">
                  <c:v>#N/A</c:v>
                </c:pt>
                <c:pt idx="8719">
                  <c:v>#N/A</c:v>
                </c:pt>
                <c:pt idx="8720">
                  <c:v>#N/A</c:v>
                </c:pt>
                <c:pt idx="8721">
                  <c:v>#N/A</c:v>
                </c:pt>
                <c:pt idx="8722">
                  <c:v>#N/A</c:v>
                </c:pt>
                <c:pt idx="8723">
                  <c:v>#N/A</c:v>
                </c:pt>
                <c:pt idx="8724">
                  <c:v>#N/A</c:v>
                </c:pt>
                <c:pt idx="8725">
                  <c:v>#N/A</c:v>
                </c:pt>
                <c:pt idx="8726">
                  <c:v>#N/A</c:v>
                </c:pt>
                <c:pt idx="8727">
                  <c:v>#N/A</c:v>
                </c:pt>
                <c:pt idx="8728">
                  <c:v>#N/A</c:v>
                </c:pt>
                <c:pt idx="8729">
                  <c:v>#N/A</c:v>
                </c:pt>
                <c:pt idx="8730">
                  <c:v>#N/A</c:v>
                </c:pt>
                <c:pt idx="8731">
                  <c:v>#N/A</c:v>
                </c:pt>
                <c:pt idx="8732">
                  <c:v>#N/A</c:v>
                </c:pt>
                <c:pt idx="8733">
                  <c:v>#N/A</c:v>
                </c:pt>
                <c:pt idx="8734">
                  <c:v>#N/A</c:v>
                </c:pt>
                <c:pt idx="8735">
                  <c:v>#N/A</c:v>
                </c:pt>
                <c:pt idx="8736">
                  <c:v>#N/A</c:v>
                </c:pt>
                <c:pt idx="8737">
                  <c:v>#N/A</c:v>
                </c:pt>
                <c:pt idx="8738">
                  <c:v>#N/A</c:v>
                </c:pt>
                <c:pt idx="8739">
                  <c:v>#N/A</c:v>
                </c:pt>
                <c:pt idx="8740">
                  <c:v>#N/A</c:v>
                </c:pt>
                <c:pt idx="8741">
                  <c:v>#N/A</c:v>
                </c:pt>
                <c:pt idx="8742">
                  <c:v>#N/A</c:v>
                </c:pt>
                <c:pt idx="8743">
                  <c:v>#N/A</c:v>
                </c:pt>
                <c:pt idx="8744">
                  <c:v>#N/A</c:v>
                </c:pt>
                <c:pt idx="8745">
                  <c:v>#N/A</c:v>
                </c:pt>
                <c:pt idx="8746">
                  <c:v>#N/A</c:v>
                </c:pt>
                <c:pt idx="8747">
                  <c:v>#N/A</c:v>
                </c:pt>
                <c:pt idx="8748">
                  <c:v>#N/A</c:v>
                </c:pt>
                <c:pt idx="8749">
                  <c:v>#N/A</c:v>
                </c:pt>
                <c:pt idx="8750">
                  <c:v>#N/A</c:v>
                </c:pt>
                <c:pt idx="8751">
                  <c:v>#N/A</c:v>
                </c:pt>
                <c:pt idx="8752">
                  <c:v>#N/A</c:v>
                </c:pt>
                <c:pt idx="8753">
                  <c:v>#N/A</c:v>
                </c:pt>
                <c:pt idx="8754">
                  <c:v>#N/A</c:v>
                </c:pt>
                <c:pt idx="8755">
                  <c:v>#N/A</c:v>
                </c:pt>
                <c:pt idx="8756">
                  <c:v>#N/A</c:v>
                </c:pt>
                <c:pt idx="8757">
                  <c:v>#N/A</c:v>
                </c:pt>
                <c:pt idx="8758">
                  <c:v>#N/A</c:v>
                </c:pt>
                <c:pt idx="8759">
                  <c:v>#N/A</c:v>
                </c:pt>
                <c:pt idx="8760">
                  <c:v>#N/A</c:v>
                </c:pt>
                <c:pt idx="8761">
                  <c:v>#N/A</c:v>
                </c:pt>
                <c:pt idx="8762">
                  <c:v>#N/A</c:v>
                </c:pt>
                <c:pt idx="8763">
                  <c:v>#N/A</c:v>
                </c:pt>
                <c:pt idx="8764">
                  <c:v>#N/A</c:v>
                </c:pt>
                <c:pt idx="8765">
                  <c:v>#N/A</c:v>
                </c:pt>
                <c:pt idx="8766">
                  <c:v>#N/A</c:v>
                </c:pt>
                <c:pt idx="8767">
                  <c:v>#N/A</c:v>
                </c:pt>
                <c:pt idx="8768">
                  <c:v>#N/A</c:v>
                </c:pt>
                <c:pt idx="8769">
                  <c:v>#N/A</c:v>
                </c:pt>
                <c:pt idx="8770">
                  <c:v>#N/A</c:v>
                </c:pt>
                <c:pt idx="8771">
                  <c:v>#N/A</c:v>
                </c:pt>
                <c:pt idx="8772">
                  <c:v>#N/A</c:v>
                </c:pt>
                <c:pt idx="8773">
                  <c:v>#N/A</c:v>
                </c:pt>
                <c:pt idx="8774">
                  <c:v>#N/A</c:v>
                </c:pt>
                <c:pt idx="8775">
                  <c:v>#N/A</c:v>
                </c:pt>
                <c:pt idx="8776">
                  <c:v>#N/A</c:v>
                </c:pt>
                <c:pt idx="8777">
                  <c:v>#N/A</c:v>
                </c:pt>
                <c:pt idx="8778">
                  <c:v>#N/A</c:v>
                </c:pt>
                <c:pt idx="8779">
                  <c:v>#N/A</c:v>
                </c:pt>
                <c:pt idx="8780">
                  <c:v>#N/A</c:v>
                </c:pt>
                <c:pt idx="8781">
                  <c:v>#N/A</c:v>
                </c:pt>
                <c:pt idx="8782">
                  <c:v>#N/A</c:v>
                </c:pt>
                <c:pt idx="8783">
                  <c:v>#N/A</c:v>
                </c:pt>
                <c:pt idx="8784">
                  <c:v>#N/A</c:v>
                </c:pt>
                <c:pt idx="8785">
                  <c:v>#N/A</c:v>
                </c:pt>
                <c:pt idx="8786">
                  <c:v>#N/A</c:v>
                </c:pt>
                <c:pt idx="8787">
                  <c:v>#N/A</c:v>
                </c:pt>
                <c:pt idx="8788">
                  <c:v>#N/A</c:v>
                </c:pt>
                <c:pt idx="8789">
                  <c:v>#N/A</c:v>
                </c:pt>
                <c:pt idx="8790">
                  <c:v>#N/A</c:v>
                </c:pt>
                <c:pt idx="8791">
                  <c:v>#N/A</c:v>
                </c:pt>
                <c:pt idx="8792">
                  <c:v>#N/A</c:v>
                </c:pt>
                <c:pt idx="8793">
                  <c:v>#N/A</c:v>
                </c:pt>
                <c:pt idx="8794">
                  <c:v>#N/A</c:v>
                </c:pt>
                <c:pt idx="8795">
                  <c:v>#N/A</c:v>
                </c:pt>
                <c:pt idx="8796">
                  <c:v>#N/A</c:v>
                </c:pt>
                <c:pt idx="8797">
                  <c:v>#N/A</c:v>
                </c:pt>
                <c:pt idx="8798">
                  <c:v>#N/A</c:v>
                </c:pt>
                <c:pt idx="8799">
                  <c:v>#N/A</c:v>
                </c:pt>
                <c:pt idx="8800">
                  <c:v>#N/A</c:v>
                </c:pt>
                <c:pt idx="8801">
                  <c:v>#N/A</c:v>
                </c:pt>
                <c:pt idx="8802">
                  <c:v>#N/A</c:v>
                </c:pt>
                <c:pt idx="8803">
                  <c:v>#N/A</c:v>
                </c:pt>
                <c:pt idx="8804">
                  <c:v>#N/A</c:v>
                </c:pt>
                <c:pt idx="8805">
                  <c:v>#N/A</c:v>
                </c:pt>
                <c:pt idx="8806">
                  <c:v>#N/A</c:v>
                </c:pt>
                <c:pt idx="8807">
                  <c:v>#N/A</c:v>
                </c:pt>
                <c:pt idx="8808">
                  <c:v>#N/A</c:v>
                </c:pt>
                <c:pt idx="8809">
                  <c:v>#N/A</c:v>
                </c:pt>
                <c:pt idx="8810">
                  <c:v>#N/A</c:v>
                </c:pt>
                <c:pt idx="8811">
                  <c:v>#N/A</c:v>
                </c:pt>
                <c:pt idx="8812">
                  <c:v>#N/A</c:v>
                </c:pt>
                <c:pt idx="8813">
                  <c:v>#N/A</c:v>
                </c:pt>
                <c:pt idx="8814">
                  <c:v>#N/A</c:v>
                </c:pt>
                <c:pt idx="8815">
                  <c:v>#N/A</c:v>
                </c:pt>
                <c:pt idx="8816">
                  <c:v>#N/A</c:v>
                </c:pt>
                <c:pt idx="8817">
                  <c:v>#N/A</c:v>
                </c:pt>
                <c:pt idx="8818">
                  <c:v>#N/A</c:v>
                </c:pt>
                <c:pt idx="8819">
                  <c:v>#N/A</c:v>
                </c:pt>
                <c:pt idx="8820">
                  <c:v>#N/A</c:v>
                </c:pt>
                <c:pt idx="8821">
                  <c:v>#N/A</c:v>
                </c:pt>
                <c:pt idx="8822">
                  <c:v>#N/A</c:v>
                </c:pt>
                <c:pt idx="8823">
                  <c:v>#N/A</c:v>
                </c:pt>
                <c:pt idx="8824">
                  <c:v>#N/A</c:v>
                </c:pt>
                <c:pt idx="8825">
                  <c:v>#N/A</c:v>
                </c:pt>
                <c:pt idx="8826">
                  <c:v>#N/A</c:v>
                </c:pt>
                <c:pt idx="8827">
                  <c:v>#N/A</c:v>
                </c:pt>
                <c:pt idx="8828">
                  <c:v>#N/A</c:v>
                </c:pt>
                <c:pt idx="8829">
                  <c:v>#N/A</c:v>
                </c:pt>
                <c:pt idx="8830">
                  <c:v>#N/A</c:v>
                </c:pt>
                <c:pt idx="8831">
                  <c:v>#N/A</c:v>
                </c:pt>
                <c:pt idx="8832">
                  <c:v>#N/A</c:v>
                </c:pt>
                <c:pt idx="8833">
                  <c:v>#N/A</c:v>
                </c:pt>
                <c:pt idx="8834">
                  <c:v>#N/A</c:v>
                </c:pt>
                <c:pt idx="8835">
                  <c:v>#N/A</c:v>
                </c:pt>
                <c:pt idx="8836">
                  <c:v>#N/A</c:v>
                </c:pt>
                <c:pt idx="8837">
                  <c:v>#N/A</c:v>
                </c:pt>
                <c:pt idx="8838">
                  <c:v>#N/A</c:v>
                </c:pt>
                <c:pt idx="8839">
                  <c:v>#N/A</c:v>
                </c:pt>
                <c:pt idx="8840">
                  <c:v>#N/A</c:v>
                </c:pt>
                <c:pt idx="8841">
                  <c:v>#N/A</c:v>
                </c:pt>
                <c:pt idx="8842">
                  <c:v>#N/A</c:v>
                </c:pt>
                <c:pt idx="8843">
                  <c:v>#N/A</c:v>
                </c:pt>
                <c:pt idx="8844">
                  <c:v>#N/A</c:v>
                </c:pt>
                <c:pt idx="8845">
                  <c:v>#N/A</c:v>
                </c:pt>
                <c:pt idx="8846">
                  <c:v>#N/A</c:v>
                </c:pt>
                <c:pt idx="8847">
                  <c:v>#N/A</c:v>
                </c:pt>
                <c:pt idx="8848">
                  <c:v>#N/A</c:v>
                </c:pt>
                <c:pt idx="8849">
                  <c:v>#N/A</c:v>
                </c:pt>
                <c:pt idx="8850">
                  <c:v>#N/A</c:v>
                </c:pt>
                <c:pt idx="8851">
                  <c:v>#N/A</c:v>
                </c:pt>
                <c:pt idx="8852">
                  <c:v>#N/A</c:v>
                </c:pt>
                <c:pt idx="8853">
                  <c:v>#N/A</c:v>
                </c:pt>
                <c:pt idx="8854">
                  <c:v>#N/A</c:v>
                </c:pt>
                <c:pt idx="8855">
                  <c:v>#N/A</c:v>
                </c:pt>
                <c:pt idx="8856">
                  <c:v>#N/A</c:v>
                </c:pt>
                <c:pt idx="8857">
                  <c:v>#N/A</c:v>
                </c:pt>
                <c:pt idx="8858">
                  <c:v>#N/A</c:v>
                </c:pt>
                <c:pt idx="8859">
                  <c:v>#N/A</c:v>
                </c:pt>
                <c:pt idx="8860">
                  <c:v>#N/A</c:v>
                </c:pt>
                <c:pt idx="8861">
                  <c:v>#N/A</c:v>
                </c:pt>
                <c:pt idx="8862">
                  <c:v>#N/A</c:v>
                </c:pt>
                <c:pt idx="8863">
                  <c:v>#N/A</c:v>
                </c:pt>
                <c:pt idx="8864">
                  <c:v>#N/A</c:v>
                </c:pt>
                <c:pt idx="8865">
                  <c:v>#N/A</c:v>
                </c:pt>
                <c:pt idx="8866">
                  <c:v>#N/A</c:v>
                </c:pt>
                <c:pt idx="8867">
                  <c:v>#N/A</c:v>
                </c:pt>
                <c:pt idx="8868">
                  <c:v>#N/A</c:v>
                </c:pt>
                <c:pt idx="8869">
                  <c:v>#N/A</c:v>
                </c:pt>
                <c:pt idx="8870">
                  <c:v>#N/A</c:v>
                </c:pt>
                <c:pt idx="8871">
                  <c:v>#N/A</c:v>
                </c:pt>
                <c:pt idx="8872">
                  <c:v>#N/A</c:v>
                </c:pt>
                <c:pt idx="8873">
                  <c:v>#N/A</c:v>
                </c:pt>
                <c:pt idx="8874">
                  <c:v>#N/A</c:v>
                </c:pt>
                <c:pt idx="8875">
                  <c:v>#N/A</c:v>
                </c:pt>
                <c:pt idx="8876">
                  <c:v>#N/A</c:v>
                </c:pt>
                <c:pt idx="8877">
                  <c:v>#N/A</c:v>
                </c:pt>
                <c:pt idx="8878">
                  <c:v>#N/A</c:v>
                </c:pt>
                <c:pt idx="8879">
                  <c:v>#N/A</c:v>
                </c:pt>
                <c:pt idx="8880">
                  <c:v>#N/A</c:v>
                </c:pt>
                <c:pt idx="8881">
                  <c:v>#N/A</c:v>
                </c:pt>
                <c:pt idx="8882">
                  <c:v>#N/A</c:v>
                </c:pt>
                <c:pt idx="8883">
                  <c:v>#N/A</c:v>
                </c:pt>
                <c:pt idx="8884">
                  <c:v>#N/A</c:v>
                </c:pt>
                <c:pt idx="8885">
                  <c:v>#N/A</c:v>
                </c:pt>
                <c:pt idx="8886">
                  <c:v>#N/A</c:v>
                </c:pt>
                <c:pt idx="8887">
                  <c:v>#N/A</c:v>
                </c:pt>
                <c:pt idx="8888">
                  <c:v>#N/A</c:v>
                </c:pt>
                <c:pt idx="8889">
                  <c:v>#N/A</c:v>
                </c:pt>
                <c:pt idx="8890">
                  <c:v>#N/A</c:v>
                </c:pt>
                <c:pt idx="8891">
                  <c:v>#N/A</c:v>
                </c:pt>
                <c:pt idx="8892">
                  <c:v>#N/A</c:v>
                </c:pt>
                <c:pt idx="8893">
                  <c:v>#N/A</c:v>
                </c:pt>
                <c:pt idx="8894">
                  <c:v>#N/A</c:v>
                </c:pt>
                <c:pt idx="8895">
                  <c:v>#N/A</c:v>
                </c:pt>
                <c:pt idx="8896">
                  <c:v>#N/A</c:v>
                </c:pt>
                <c:pt idx="8897">
                  <c:v>#N/A</c:v>
                </c:pt>
                <c:pt idx="8898">
                  <c:v>#N/A</c:v>
                </c:pt>
                <c:pt idx="8899">
                  <c:v>#N/A</c:v>
                </c:pt>
                <c:pt idx="8900">
                  <c:v>#N/A</c:v>
                </c:pt>
                <c:pt idx="8901">
                  <c:v>#N/A</c:v>
                </c:pt>
                <c:pt idx="8902">
                  <c:v>#N/A</c:v>
                </c:pt>
                <c:pt idx="8903">
                  <c:v>#N/A</c:v>
                </c:pt>
                <c:pt idx="8904">
                  <c:v>#N/A</c:v>
                </c:pt>
                <c:pt idx="8905">
                  <c:v>#N/A</c:v>
                </c:pt>
                <c:pt idx="8906">
                  <c:v>#N/A</c:v>
                </c:pt>
                <c:pt idx="8907">
                  <c:v>#N/A</c:v>
                </c:pt>
                <c:pt idx="8908">
                  <c:v>#N/A</c:v>
                </c:pt>
                <c:pt idx="8909">
                  <c:v>#N/A</c:v>
                </c:pt>
                <c:pt idx="8910">
                  <c:v>#N/A</c:v>
                </c:pt>
                <c:pt idx="8911">
                  <c:v>#N/A</c:v>
                </c:pt>
                <c:pt idx="8912">
                  <c:v>#N/A</c:v>
                </c:pt>
                <c:pt idx="8913">
                  <c:v>#N/A</c:v>
                </c:pt>
                <c:pt idx="8914">
                  <c:v>#N/A</c:v>
                </c:pt>
                <c:pt idx="8915">
                  <c:v>#N/A</c:v>
                </c:pt>
                <c:pt idx="8916">
                  <c:v>#N/A</c:v>
                </c:pt>
                <c:pt idx="8917">
                  <c:v>#N/A</c:v>
                </c:pt>
                <c:pt idx="8918">
                  <c:v>#N/A</c:v>
                </c:pt>
                <c:pt idx="8919">
                  <c:v>#N/A</c:v>
                </c:pt>
                <c:pt idx="8920">
                  <c:v>#N/A</c:v>
                </c:pt>
                <c:pt idx="8921">
                  <c:v>#N/A</c:v>
                </c:pt>
                <c:pt idx="8922">
                  <c:v>#N/A</c:v>
                </c:pt>
                <c:pt idx="8923">
                  <c:v>#N/A</c:v>
                </c:pt>
                <c:pt idx="8924">
                  <c:v>#N/A</c:v>
                </c:pt>
                <c:pt idx="8925">
                  <c:v>#N/A</c:v>
                </c:pt>
                <c:pt idx="8926">
                  <c:v>#N/A</c:v>
                </c:pt>
                <c:pt idx="8927">
                  <c:v>#N/A</c:v>
                </c:pt>
                <c:pt idx="8928">
                  <c:v>#N/A</c:v>
                </c:pt>
                <c:pt idx="8929">
                  <c:v>#N/A</c:v>
                </c:pt>
                <c:pt idx="8930">
                  <c:v>#N/A</c:v>
                </c:pt>
                <c:pt idx="8931">
                  <c:v>#N/A</c:v>
                </c:pt>
                <c:pt idx="8932">
                  <c:v>#N/A</c:v>
                </c:pt>
                <c:pt idx="8933">
                  <c:v>#N/A</c:v>
                </c:pt>
                <c:pt idx="8934">
                  <c:v>#N/A</c:v>
                </c:pt>
                <c:pt idx="8935">
                  <c:v>#N/A</c:v>
                </c:pt>
                <c:pt idx="8936">
                  <c:v>#N/A</c:v>
                </c:pt>
                <c:pt idx="8937">
                  <c:v>#N/A</c:v>
                </c:pt>
                <c:pt idx="8938">
                  <c:v>#N/A</c:v>
                </c:pt>
                <c:pt idx="8939">
                  <c:v>#N/A</c:v>
                </c:pt>
                <c:pt idx="8940">
                  <c:v>#N/A</c:v>
                </c:pt>
                <c:pt idx="8941">
                  <c:v>#N/A</c:v>
                </c:pt>
                <c:pt idx="8942">
                  <c:v>#N/A</c:v>
                </c:pt>
                <c:pt idx="8943">
                  <c:v>#N/A</c:v>
                </c:pt>
                <c:pt idx="8944">
                  <c:v>#N/A</c:v>
                </c:pt>
                <c:pt idx="8945">
                  <c:v>#N/A</c:v>
                </c:pt>
                <c:pt idx="8946">
                  <c:v>#N/A</c:v>
                </c:pt>
                <c:pt idx="8947">
                  <c:v>#N/A</c:v>
                </c:pt>
                <c:pt idx="8948">
                  <c:v>#N/A</c:v>
                </c:pt>
                <c:pt idx="8949">
                  <c:v>#N/A</c:v>
                </c:pt>
                <c:pt idx="8950">
                  <c:v>#N/A</c:v>
                </c:pt>
                <c:pt idx="8951">
                  <c:v>#N/A</c:v>
                </c:pt>
                <c:pt idx="8952">
                  <c:v>#N/A</c:v>
                </c:pt>
                <c:pt idx="8953">
                  <c:v>#N/A</c:v>
                </c:pt>
                <c:pt idx="8954">
                  <c:v>#N/A</c:v>
                </c:pt>
                <c:pt idx="8955">
                  <c:v>#N/A</c:v>
                </c:pt>
                <c:pt idx="8956">
                  <c:v>#N/A</c:v>
                </c:pt>
                <c:pt idx="8957">
                  <c:v>#N/A</c:v>
                </c:pt>
                <c:pt idx="8958">
                  <c:v>#N/A</c:v>
                </c:pt>
                <c:pt idx="8959">
                  <c:v>#N/A</c:v>
                </c:pt>
                <c:pt idx="8960">
                  <c:v>#N/A</c:v>
                </c:pt>
                <c:pt idx="8961">
                  <c:v>#N/A</c:v>
                </c:pt>
                <c:pt idx="8962">
                  <c:v>#N/A</c:v>
                </c:pt>
                <c:pt idx="8963">
                  <c:v>#N/A</c:v>
                </c:pt>
                <c:pt idx="8964">
                  <c:v>#N/A</c:v>
                </c:pt>
                <c:pt idx="8965">
                  <c:v>#N/A</c:v>
                </c:pt>
                <c:pt idx="8966">
                  <c:v>#N/A</c:v>
                </c:pt>
                <c:pt idx="8967">
                  <c:v>#N/A</c:v>
                </c:pt>
                <c:pt idx="8968">
                  <c:v>#N/A</c:v>
                </c:pt>
                <c:pt idx="8969">
                  <c:v>#N/A</c:v>
                </c:pt>
                <c:pt idx="8970">
                  <c:v>#N/A</c:v>
                </c:pt>
                <c:pt idx="8971">
                  <c:v>#N/A</c:v>
                </c:pt>
                <c:pt idx="8972">
                  <c:v>#N/A</c:v>
                </c:pt>
                <c:pt idx="8973">
                  <c:v>#N/A</c:v>
                </c:pt>
                <c:pt idx="8974">
                  <c:v>#N/A</c:v>
                </c:pt>
                <c:pt idx="8975">
                  <c:v>#N/A</c:v>
                </c:pt>
                <c:pt idx="8976">
                  <c:v>#N/A</c:v>
                </c:pt>
                <c:pt idx="8977">
                  <c:v>#N/A</c:v>
                </c:pt>
                <c:pt idx="8978">
                  <c:v>#N/A</c:v>
                </c:pt>
                <c:pt idx="8979">
                  <c:v>#N/A</c:v>
                </c:pt>
                <c:pt idx="8980">
                  <c:v>#N/A</c:v>
                </c:pt>
                <c:pt idx="8981">
                  <c:v>#N/A</c:v>
                </c:pt>
                <c:pt idx="8982">
                  <c:v>#N/A</c:v>
                </c:pt>
                <c:pt idx="8983">
                  <c:v>#N/A</c:v>
                </c:pt>
                <c:pt idx="8984">
                  <c:v>#N/A</c:v>
                </c:pt>
                <c:pt idx="8985">
                  <c:v>#N/A</c:v>
                </c:pt>
                <c:pt idx="8986">
                  <c:v>#N/A</c:v>
                </c:pt>
                <c:pt idx="8987">
                  <c:v>#N/A</c:v>
                </c:pt>
                <c:pt idx="8988">
                  <c:v>#N/A</c:v>
                </c:pt>
                <c:pt idx="8989">
                  <c:v>#N/A</c:v>
                </c:pt>
                <c:pt idx="8990">
                  <c:v>#N/A</c:v>
                </c:pt>
                <c:pt idx="8991">
                  <c:v>#N/A</c:v>
                </c:pt>
                <c:pt idx="8992">
                  <c:v>#N/A</c:v>
                </c:pt>
                <c:pt idx="8993">
                  <c:v>#N/A</c:v>
                </c:pt>
                <c:pt idx="8994">
                  <c:v>#N/A</c:v>
                </c:pt>
                <c:pt idx="8995">
                  <c:v>#N/A</c:v>
                </c:pt>
                <c:pt idx="8996">
                  <c:v>#N/A</c:v>
                </c:pt>
                <c:pt idx="8997">
                  <c:v>#N/A</c:v>
                </c:pt>
                <c:pt idx="8998">
                  <c:v>#N/A</c:v>
                </c:pt>
                <c:pt idx="8999">
                  <c:v>#N/A</c:v>
                </c:pt>
                <c:pt idx="9000">
                  <c:v>#N/A</c:v>
                </c:pt>
                <c:pt idx="9001">
                  <c:v>#N/A</c:v>
                </c:pt>
                <c:pt idx="9002">
                  <c:v>#N/A</c:v>
                </c:pt>
                <c:pt idx="9003">
                  <c:v>#N/A</c:v>
                </c:pt>
                <c:pt idx="9004">
                  <c:v>#N/A</c:v>
                </c:pt>
                <c:pt idx="9005">
                  <c:v>#N/A</c:v>
                </c:pt>
                <c:pt idx="9006">
                  <c:v>#N/A</c:v>
                </c:pt>
                <c:pt idx="9007">
                  <c:v>#N/A</c:v>
                </c:pt>
                <c:pt idx="9008">
                  <c:v>#N/A</c:v>
                </c:pt>
                <c:pt idx="9009">
                  <c:v>#N/A</c:v>
                </c:pt>
                <c:pt idx="9010">
                  <c:v>#N/A</c:v>
                </c:pt>
                <c:pt idx="9011">
                  <c:v>#N/A</c:v>
                </c:pt>
                <c:pt idx="9012">
                  <c:v>#N/A</c:v>
                </c:pt>
                <c:pt idx="9013">
                  <c:v>#N/A</c:v>
                </c:pt>
                <c:pt idx="9014">
                  <c:v>#N/A</c:v>
                </c:pt>
                <c:pt idx="9015">
                  <c:v>#N/A</c:v>
                </c:pt>
                <c:pt idx="9016">
                  <c:v>#N/A</c:v>
                </c:pt>
                <c:pt idx="9017">
                  <c:v>#N/A</c:v>
                </c:pt>
                <c:pt idx="9018">
                  <c:v>#N/A</c:v>
                </c:pt>
                <c:pt idx="9019">
                  <c:v>#N/A</c:v>
                </c:pt>
                <c:pt idx="9020">
                  <c:v>#N/A</c:v>
                </c:pt>
                <c:pt idx="9021">
                  <c:v>#N/A</c:v>
                </c:pt>
                <c:pt idx="9022">
                  <c:v>#N/A</c:v>
                </c:pt>
                <c:pt idx="9023">
                  <c:v>#N/A</c:v>
                </c:pt>
                <c:pt idx="9024">
                  <c:v>#N/A</c:v>
                </c:pt>
                <c:pt idx="9025">
                  <c:v>#N/A</c:v>
                </c:pt>
                <c:pt idx="9026">
                  <c:v>#N/A</c:v>
                </c:pt>
                <c:pt idx="9027">
                  <c:v>#N/A</c:v>
                </c:pt>
                <c:pt idx="9028">
                  <c:v>#N/A</c:v>
                </c:pt>
                <c:pt idx="9029">
                  <c:v>#N/A</c:v>
                </c:pt>
                <c:pt idx="9030">
                  <c:v>#N/A</c:v>
                </c:pt>
                <c:pt idx="9031">
                  <c:v>#N/A</c:v>
                </c:pt>
                <c:pt idx="9032">
                  <c:v>#N/A</c:v>
                </c:pt>
                <c:pt idx="9033">
                  <c:v>#N/A</c:v>
                </c:pt>
                <c:pt idx="9034">
                  <c:v>#N/A</c:v>
                </c:pt>
                <c:pt idx="9035">
                  <c:v>#N/A</c:v>
                </c:pt>
                <c:pt idx="9036">
                  <c:v>#N/A</c:v>
                </c:pt>
                <c:pt idx="9037">
                  <c:v>#N/A</c:v>
                </c:pt>
                <c:pt idx="9038">
                  <c:v>#N/A</c:v>
                </c:pt>
                <c:pt idx="9039">
                  <c:v>#N/A</c:v>
                </c:pt>
                <c:pt idx="9040">
                  <c:v>#N/A</c:v>
                </c:pt>
                <c:pt idx="9041">
                  <c:v>#N/A</c:v>
                </c:pt>
                <c:pt idx="9042">
                  <c:v>#N/A</c:v>
                </c:pt>
                <c:pt idx="9043">
                  <c:v>#N/A</c:v>
                </c:pt>
                <c:pt idx="9044">
                  <c:v>#N/A</c:v>
                </c:pt>
                <c:pt idx="9045">
                  <c:v>#N/A</c:v>
                </c:pt>
                <c:pt idx="9046">
                  <c:v>#N/A</c:v>
                </c:pt>
                <c:pt idx="9047">
                  <c:v>#N/A</c:v>
                </c:pt>
                <c:pt idx="9048">
                  <c:v>#N/A</c:v>
                </c:pt>
                <c:pt idx="9049">
                  <c:v>#N/A</c:v>
                </c:pt>
                <c:pt idx="9050">
                  <c:v>#N/A</c:v>
                </c:pt>
                <c:pt idx="9051">
                  <c:v>#N/A</c:v>
                </c:pt>
                <c:pt idx="9052">
                  <c:v>#N/A</c:v>
                </c:pt>
                <c:pt idx="9053">
                  <c:v>#N/A</c:v>
                </c:pt>
                <c:pt idx="9054">
                  <c:v>#N/A</c:v>
                </c:pt>
                <c:pt idx="9055">
                  <c:v>#N/A</c:v>
                </c:pt>
                <c:pt idx="9056">
                  <c:v>#N/A</c:v>
                </c:pt>
                <c:pt idx="9057">
                  <c:v>#N/A</c:v>
                </c:pt>
                <c:pt idx="9058">
                  <c:v>#N/A</c:v>
                </c:pt>
                <c:pt idx="9059">
                  <c:v>#N/A</c:v>
                </c:pt>
                <c:pt idx="9060">
                  <c:v>#N/A</c:v>
                </c:pt>
                <c:pt idx="9061">
                  <c:v>#N/A</c:v>
                </c:pt>
                <c:pt idx="9062">
                  <c:v>#N/A</c:v>
                </c:pt>
                <c:pt idx="9063">
                  <c:v>#N/A</c:v>
                </c:pt>
                <c:pt idx="9064">
                  <c:v>#N/A</c:v>
                </c:pt>
                <c:pt idx="9065">
                  <c:v>#N/A</c:v>
                </c:pt>
                <c:pt idx="9066">
                  <c:v>#N/A</c:v>
                </c:pt>
                <c:pt idx="9067">
                  <c:v>#N/A</c:v>
                </c:pt>
                <c:pt idx="9068">
                  <c:v>#N/A</c:v>
                </c:pt>
                <c:pt idx="9069">
                  <c:v>#N/A</c:v>
                </c:pt>
                <c:pt idx="9070">
                  <c:v>#N/A</c:v>
                </c:pt>
                <c:pt idx="9071">
                  <c:v>#N/A</c:v>
                </c:pt>
                <c:pt idx="9072">
                  <c:v>#N/A</c:v>
                </c:pt>
                <c:pt idx="9073">
                  <c:v>#N/A</c:v>
                </c:pt>
                <c:pt idx="9074">
                  <c:v>#N/A</c:v>
                </c:pt>
                <c:pt idx="9075">
                  <c:v>#N/A</c:v>
                </c:pt>
                <c:pt idx="9076">
                  <c:v>#N/A</c:v>
                </c:pt>
                <c:pt idx="9077">
                  <c:v>#N/A</c:v>
                </c:pt>
                <c:pt idx="9078">
                  <c:v>#N/A</c:v>
                </c:pt>
                <c:pt idx="9079">
                  <c:v>#N/A</c:v>
                </c:pt>
                <c:pt idx="9080">
                  <c:v>#N/A</c:v>
                </c:pt>
                <c:pt idx="9081">
                  <c:v>#N/A</c:v>
                </c:pt>
                <c:pt idx="9082">
                  <c:v>#N/A</c:v>
                </c:pt>
                <c:pt idx="9083">
                  <c:v>#N/A</c:v>
                </c:pt>
                <c:pt idx="9084">
                  <c:v>#N/A</c:v>
                </c:pt>
                <c:pt idx="9085">
                  <c:v>#N/A</c:v>
                </c:pt>
                <c:pt idx="9086">
                  <c:v>#N/A</c:v>
                </c:pt>
                <c:pt idx="9087">
                  <c:v>#N/A</c:v>
                </c:pt>
                <c:pt idx="9088">
                  <c:v>#N/A</c:v>
                </c:pt>
                <c:pt idx="9089">
                  <c:v>#N/A</c:v>
                </c:pt>
                <c:pt idx="9090">
                  <c:v>#N/A</c:v>
                </c:pt>
                <c:pt idx="9091">
                  <c:v>#N/A</c:v>
                </c:pt>
                <c:pt idx="9092">
                  <c:v>#N/A</c:v>
                </c:pt>
                <c:pt idx="9093">
                  <c:v>#N/A</c:v>
                </c:pt>
                <c:pt idx="9094">
                  <c:v>#N/A</c:v>
                </c:pt>
                <c:pt idx="9095">
                  <c:v>#N/A</c:v>
                </c:pt>
                <c:pt idx="9096">
                  <c:v>#N/A</c:v>
                </c:pt>
                <c:pt idx="9097">
                  <c:v>#N/A</c:v>
                </c:pt>
                <c:pt idx="9098">
                  <c:v>#N/A</c:v>
                </c:pt>
                <c:pt idx="9099">
                  <c:v>#N/A</c:v>
                </c:pt>
                <c:pt idx="9100">
                  <c:v>#N/A</c:v>
                </c:pt>
                <c:pt idx="9101">
                  <c:v>#N/A</c:v>
                </c:pt>
                <c:pt idx="9102">
                  <c:v>#N/A</c:v>
                </c:pt>
                <c:pt idx="9103">
                  <c:v>#N/A</c:v>
                </c:pt>
                <c:pt idx="9104">
                  <c:v>#N/A</c:v>
                </c:pt>
                <c:pt idx="9105">
                  <c:v>#N/A</c:v>
                </c:pt>
                <c:pt idx="9106">
                  <c:v>#N/A</c:v>
                </c:pt>
                <c:pt idx="9107">
                  <c:v>#N/A</c:v>
                </c:pt>
                <c:pt idx="9108">
                  <c:v>#N/A</c:v>
                </c:pt>
                <c:pt idx="9109">
                  <c:v>#N/A</c:v>
                </c:pt>
                <c:pt idx="9110">
                  <c:v>#N/A</c:v>
                </c:pt>
                <c:pt idx="9111">
                  <c:v>#N/A</c:v>
                </c:pt>
                <c:pt idx="9112">
                  <c:v>#N/A</c:v>
                </c:pt>
                <c:pt idx="9113">
                  <c:v>#N/A</c:v>
                </c:pt>
                <c:pt idx="9114">
                  <c:v>#N/A</c:v>
                </c:pt>
                <c:pt idx="9115">
                  <c:v>#N/A</c:v>
                </c:pt>
                <c:pt idx="9116">
                  <c:v>#N/A</c:v>
                </c:pt>
                <c:pt idx="9117">
                  <c:v>#N/A</c:v>
                </c:pt>
                <c:pt idx="9118">
                  <c:v>#N/A</c:v>
                </c:pt>
                <c:pt idx="9119">
                  <c:v>#N/A</c:v>
                </c:pt>
                <c:pt idx="9120">
                  <c:v>#N/A</c:v>
                </c:pt>
                <c:pt idx="9121">
                  <c:v>#N/A</c:v>
                </c:pt>
                <c:pt idx="9122">
                  <c:v>#N/A</c:v>
                </c:pt>
                <c:pt idx="9123">
                  <c:v>#N/A</c:v>
                </c:pt>
                <c:pt idx="9124">
                  <c:v>#N/A</c:v>
                </c:pt>
                <c:pt idx="9125">
                  <c:v>#N/A</c:v>
                </c:pt>
                <c:pt idx="9126">
                  <c:v>#N/A</c:v>
                </c:pt>
                <c:pt idx="9127">
                  <c:v>#N/A</c:v>
                </c:pt>
                <c:pt idx="9128">
                  <c:v>#N/A</c:v>
                </c:pt>
                <c:pt idx="9129">
                  <c:v>#N/A</c:v>
                </c:pt>
                <c:pt idx="9130">
                  <c:v>#N/A</c:v>
                </c:pt>
                <c:pt idx="9131">
                  <c:v>#N/A</c:v>
                </c:pt>
                <c:pt idx="9132">
                  <c:v>#N/A</c:v>
                </c:pt>
                <c:pt idx="9133">
                  <c:v>#N/A</c:v>
                </c:pt>
                <c:pt idx="9134">
                  <c:v>#N/A</c:v>
                </c:pt>
                <c:pt idx="9135">
                  <c:v>#N/A</c:v>
                </c:pt>
                <c:pt idx="9136">
                  <c:v>#N/A</c:v>
                </c:pt>
                <c:pt idx="9137">
                  <c:v>#N/A</c:v>
                </c:pt>
                <c:pt idx="9138">
                  <c:v>#N/A</c:v>
                </c:pt>
                <c:pt idx="9139">
                  <c:v>#N/A</c:v>
                </c:pt>
                <c:pt idx="9140">
                  <c:v>#N/A</c:v>
                </c:pt>
                <c:pt idx="9141">
                  <c:v>#N/A</c:v>
                </c:pt>
                <c:pt idx="9142">
                  <c:v>#N/A</c:v>
                </c:pt>
                <c:pt idx="9143">
                  <c:v>#N/A</c:v>
                </c:pt>
                <c:pt idx="9144">
                  <c:v>#N/A</c:v>
                </c:pt>
                <c:pt idx="9145">
                  <c:v>#N/A</c:v>
                </c:pt>
                <c:pt idx="9146">
                  <c:v>#N/A</c:v>
                </c:pt>
                <c:pt idx="9147">
                  <c:v>#N/A</c:v>
                </c:pt>
                <c:pt idx="9148">
                  <c:v>#N/A</c:v>
                </c:pt>
                <c:pt idx="9149">
                  <c:v>#N/A</c:v>
                </c:pt>
                <c:pt idx="9150">
                  <c:v>#N/A</c:v>
                </c:pt>
                <c:pt idx="9151">
                  <c:v>#N/A</c:v>
                </c:pt>
                <c:pt idx="9152">
                  <c:v>#N/A</c:v>
                </c:pt>
                <c:pt idx="9153">
                  <c:v>#N/A</c:v>
                </c:pt>
                <c:pt idx="9154">
                  <c:v>#N/A</c:v>
                </c:pt>
                <c:pt idx="9155">
                  <c:v>#N/A</c:v>
                </c:pt>
                <c:pt idx="9156">
                  <c:v>#N/A</c:v>
                </c:pt>
                <c:pt idx="9157">
                  <c:v>#N/A</c:v>
                </c:pt>
                <c:pt idx="9158">
                  <c:v>#N/A</c:v>
                </c:pt>
                <c:pt idx="9159">
                  <c:v>#N/A</c:v>
                </c:pt>
                <c:pt idx="9160">
                  <c:v>#N/A</c:v>
                </c:pt>
                <c:pt idx="9161">
                  <c:v>#N/A</c:v>
                </c:pt>
                <c:pt idx="9162">
                  <c:v>#N/A</c:v>
                </c:pt>
                <c:pt idx="9163">
                  <c:v>#N/A</c:v>
                </c:pt>
                <c:pt idx="9164">
                  <c:v>#N/A</c:v>
                </c:pt>
                <c:pt idx="9165">
                  <c:v>#N/A</c:v>
                </c:pt>
                <c:pt idx="9166">
                  <c:v>#N/A</c:v>
                </c:pt>
                <c:pt idx="9167">
                  <c:v>#N/A</c:v>
                </c:pt>
                <c:pt idx="9168">
                  <c:v>#N/A</c:v>
                </c:pt>
                <c:pt idx="9169">
                  <c:v>#N/A</c:v>
                </c:pt>
                <c:pt idx="9170">
                  <c:v>#N/A</c:v>
                </c:pt>
                <c:pt idx="9171">
                  <c:v>#N/A</c:v>
                </c:pt>
                <c:pt idx="9172">
                  <c:v>#N/A</c:v>
                </c:pt>
                <c:pt idx="9173">
                  <c:v>#N/A</c:v>
                </c:pt>
                <c:pt idx="9174">
                  <c:v>#N/A</c:v>
                </c:pt>
                <c:pt idx="9175">
                  <c:v>#N/A</c:v>
                </c:pt>
                <c:pt idx="9176">
                  <c:v>#N/A</c:v>
                </c:pt>
                <c:pt idx="9177">
                  <c:v>#N/A</c:v>
                </c:pt>
                <c:pt idx="9178">
                  <c:v>#N/A</c:v>
                </c:pt>
                <c:pt idx="9179">
                  <c:v>#N/A</c:v>
                </c:pt>
                <c:pt idx="9180">
                  <c:v>#N/A</c:v>
                </c:pt>
                <c:pt idx="9181">
                  <c:v>#N/A</c:v>
                </c:pt>
                <c:pt idx="9182">
                  <c:v>#N/A</c:v>
                </c:pt>
                <c:pt idx="9183">
                  <c:v>#N/A</c:v>
                </c:pt>
                <c:pt idx="9184">
                  <c:v>#N/A</c:v>
                </c:pt>
                <c:pt idx="9185">
                  <c:v>#N/A</c:v>
                </c:pt>
                <c:pt idx="9186">
                  <c:v>#N/A</c:v>
                </c:pt>
                <c:pt idx="9187">
                  <c:v>#N/A</c:v>
                </c:pt>
                <c:pt idx="9188">
                  <c:v>#N/A</c:v>
                </c:pt>
                <c:pt idx="9189">
                  <c:v>#N/A</c:v>
                </c:pt>
                <c:pt idx="9190">
                  <c:v>#N/A</c:v>
                </c:pt>
                <c:pt idx="9191">
                  <c:v>#N/A</c:v>
                </c:pt>
                <c:pt idx="9192">
                  <c:v>#N/A</c:v>
                </c:pt>
                <c:pt idx="9193">
                  <c:v>#N/A</c:v>
                </c:pt>
                <c:pt idx="9194">
                  <c:v>#N/A</c:v>
                </c:pt>
                <c:pt idx="9195">
                  <c:v>#N/A</c:v>
                </c:pt>
                <c:pt idx="9196">
                  <c:v>#N/A</c:v>
                </c:pt>
                <c:pt idx="9197">
                  <c:v>#N/A</c:v>
                </c:pt>
                <c:pt idx="9198">
                  <c:v>#N/A</c:v>
                </c:pt>
                <c:pt idx="9199">
                  <c:v>#N/A</c:v>
                </c:pt>
                <c:pt idx="9200">
                  <c:v>#N/A</c:v>
                </c:pt>
                <c:pt idx="9201">
                  <c:v>#N/A</c:v>
                </c:pt>
                <c:pt idx="9202">
                  <c:v>#N/A</c:v>
                </c:pt>
                <c:pt idx="9203">
                  <c:v>#N/A</c:v>
                </c:pt>
                <c:pt idx="9204">
                  <c:v>#N/A</c:v>
                </c:pt>
                <c:pt idx="9205">
                  <c:v>#N/A</c:v>
                </c:pt>
                <c:pt idx="9206">
                  <c:v>#N/A</c:v>
                </c:pt>
                <c:pt idx="9207">
                  <c:v>#N/A</c:v>
                </c:pt>
                <c:pt idx="9208">
                  <c:v>#N/A</c:v>
                </c:pt>
                <c:pt idx="9209">
                  <c:v>#N/A</c:v>
                </c:pt>
                <c:pt idx="9210">
                  <c:v>#N/A</c:v>
                </c:pt>
                <c:pt idx="9211">
                  <c:v>#N/A</c:v>
                </c:pt>
                <c:pt idx="9212">
                  <c:v>#N/A</c:v>
                </c:pt>
                <c:pt idx="9213">
                  <c:v>#N/A</c:v>
                </c:pt>
                <c:pt idx="9214">
                  <c:v>#N/A</c:v>
                </c:pt>
                <c:pt idx="9215">
                  <c:v>#N/A</c:v>
                </c:pt>
                <c:pt idx="9216">
                  <c:v>#N/A</c:v>
                </c:pt>
                <c:pt idx="9217">
                  <c:v>#N/A</c:v>
                </c:pt>
                <c:pt idx="9218">
                  <c:v>#N/A</c:v>
                </c:pt>
                <c:pt idx="9219">
                  <c:v>#N/A</c:v>
                </c:pt>
                <c:pt idx="9220">
                  <c:v>#N/A</c:v>
                </c:pt>
                <c:pt idx="9221">
                  <c:v>#N/A</c:v>
                </c:pt>
                <c:pt idx="9222">
                  <c:v>#N/A</c:v>
                </c:pt>
                <c:pt idx="9223">
                  <c:v>#N/A</c:v>
                </c:pt>
                <c:pt idx="9224">
                  <c:v>#N/A</c:v>
                </c:pt>
                <c:pt idx="9225">
                  <c:v>#N/A</c:v>
                </c:pt>
                <c:pt idx="9226">
                  <c:v>#N/A</c:v>
                </c:pt>
                <c:pt idx="9227">
                  <c:v>#N/A</c:v>
                </c:pt>
                <c:pt idx="9228">
                  <c:v>#N/A</c:v>
                </c:pt>
                <c:pt idx="9229">
                  <c:v>#N/A</c:v>
                </c:pt>
                <c:pt idx="9230">
                  <c:v>#N/A</c:v>
                </c:pt>
                <c:pt idx="9231">
                  <c:v>#N/A</c:v>
                </c:pt>
                <c:pt idx="9232">
                  <c:v>#N/A</c:v>
                </c:pt>
                <c:pt idx="9233">
                  <c:v>#N/A</c:v>
                </c:pt>
                <c:pt idx="9234">
                  <c:v>#N/A</c:v>
                </c:pt>
                <c:pt idx="9235">
                  <c:v>#N/A</c:v>
                </c:pt>
                <c:pt idx="9236">
                  <c:v>#N/A</c:v>
                </c:pt>
                <c:pt idx="9237">
                  <c:v>#N/A</c:v>
                </c:pt>
                <c:pt idx="9238">
                  <c:v>#N/A</c:v>
                </c:pt>
                <c:pt idx="9239">
                  <c:v>#N/A</c:v>
                </c:pt>
                <c:pt idx="9240">
                  <c:v>#N/A</c:v>
                </c:pt>
                <c:pt idx="9241">
                  <c:v>#N/A</c:v>
                </c:pt>
                <c:pt idx="9242">
                  <c:v>#N/A</c:v>
                </c:pt>
                <c:pt idx="9243">
                  <c:v>#N/A</c:v>
                </c:pt>
                <c:pt idx="9244">
                  <c:v>#N/A</c:v>
                </c:pt>
                <c:pt idx="9245">
                  <c:v>#N/A</c:v>
                </c:pt>
                <c:pt idx="9246">
                  <c:v>#N/A</c:v>
                </c:pt>
                <c:pt idx="9247">
                  <c:v>#N/A</c:v>
                </c:pt>
                <c:pt idx="9248">
                  <c:v>#N/A</c:v>
                </c:pt>
                <c:pt idx="9249">
                  <c:v>#N/A</c:v>
                </c:pt>
                <c:pt idx="9250">
                  <c:v>#N/A</c:v>
                </c:pt>
                <c:pt idx="9251">
                  <c:v>#N/A</c:v>
                </c:pt>
                <c:pt idx="9252">
                  <c:v>#N/A</c:v>
                </c:pt>
                <c:pt idx="9253">
                  <c:v>#N/A</c:v>
                </c:pt>
                <c:pt idx="9254">
                  <c:v>#N/A</c:v>
                </c:pt>
                <c:pt idx="9255">
                  <c:v>#N/A</c:v>
                </c:pt>
                <c:pt idx="9256">
                  <c:v>#N/A</c:v>
                </c:pt>
                <c:pt idx="9257">
                  <c:v>#N/A</c:v>
                </c:pt>
                <c:pt idx="9258">
                  <c:v>#N/A</c:v>
                </c:pt>
                <c:pt idx="9259">
                  <c:v>#N/A</c:v>
                </c:pt>
                <c:pt idx="9260">
                  <c:v>#N/A</c:v>
                </c:pt>
                <c:pt idx="9261">
                  <c:v>#N/A</c:v>
                </c:pt>
                <c:pt idx="9262">
                  <c:v>#N/A</c:v>
                </c:pt>
                <c:pt idx="9263">
                  <c:v>#N/A</c:v>
                </c:pt>
                <c:pt idx="9264">
                  <c:v>#N/A</c:v>
                </c:pt>
                <c:pt idx="9265">
                  <c:v>#N/A</c:v>
                </c:pt>
                <c:pt idx="9266">
                  <c:v>#N/A</c:v>
                </c:pt>
                <c:pt idx="9267">
                  <c:v>#N/A</c:v>
                </c:pt>
                <c:pt idx="9268">
                  <c:v>#N/A</c:v>
                </c:pt>
                <c:pt idx="9269">
                  <c:v>#N/A</c:v>
                </c:pt>
                <c:pt idx="9270">
                  <c:v>#N/A</c:v>
                </c:pt>
                <c:pt idx="9271">
                  <c:v>#N/A</c:v>
                </c:pt>
                <c:pt idx="9272">
                  <c:v>#N/A</c:v>
                </c:pt>
                <c:pt idx="9273">
                  <c:v>#N/A</c:v>
                </c:pt>
                <c:pt idx="9274">
                  <c:v>#N/A</c:v>
                </c:pt>
                <c:pt idx="9275">
                  <c:v>#N/A</c:v>
                </c:pt>
                <c:pt idx="9276">
                  <c:v>#N/A</c:v>
                </c:pt>
                <c:pt idx="9277">
                  <c:v>#N/A</c:v>
                </c:pt>
                <c:pt idx="9278">
                  <c:v>#N/A</c:v>
                </c:pt>
                <c:pt idx="9279">
                  <c:v>#N/A</c:v>
                </c:pt>
                <c:pt idx="9280">
                  <c:v>#N/A</c:v>
                </c:pt>
                <c:pt idx="9281">
                  <c:v>#N/A</c:v>
                </c:pt>
                <c:pt idx="9282">
                  <c:v>#N/A</c:v>
                </c:pt>
                <c:pt idx="9283">
                  <c:v>#N/A</c:v>
                </c:pt>
                <c:pt idx="9284">
                  <c:v>#N/A</c:v>
                </c:pt>
                <c:pt idx="9285">
                  <c:v>#N/A</c:v>
                </c:pt>
                <c:pt idx="9286">
                  <c:v>#N/A</c:v>
                </c:pt>
                <c:pt idx="9287">
                  <c:v>#N/A</c:v>
                </c:pt>
                <c:pt idx="9288">
                  <c:v>#N/A</c:v>
                </c:pt>
                <c:pt idx="9289">
                  <c:v>#N/A</c:v>
                </c:pt>
                <c:pt idx="9290">
                  <c:v>#N/A</c:v>
                </c:pt>
                <c:pt idx="9291">
                  <c:v>#N/A</c:v>
                </c:pt>
                <c:pt idx="9292">
                  <c:v>#N/A</c:v>
                </c:pt>
                <c:pt idx="9293">
                  <c:v>#N/A</c:v>
                </c:pt>
                <c:pt idx="9294">
                  <c:v>#N/A</c:v>
                </c:pt>
                <c:pt idx="9295">
                  <c:v>#N/A</c:v>
                </c:pt>
                <c:pt idx="9296">
                  <c:v>#N/A</c:v>
                </c:pt>
                <c:pt idx="9297">
                  <c:v>#N/A</c:v>
                </c:pt>
                <c:pt idx="9298">
                  <c:v>#N/A</c:v>
                </c:pt>
                <c:pt idx="9299">
                  <c:v>#N/A</c:v>
                </c:pt>
                <c:pt idx="9300">
                  <c:v>#N/A</c:v>
                </c:pt>
                <c:pt idx="9301">
                  <c:v>#N/A</c:v>
                </c:pt>
                <c:pt idx="9302">
                  <c:v>#N/A</c:v>
                </c:pt>
                <c:pt idx="9303">
                  <c:v>#N/A</c:v>
                </c:pt>
                <c:pt idx="9304">
                  <c:v>#N/A</c:v>
                </c:pt>
                <c:pt idx="9305">
                  <c:v>#N/A</c:v>
                </c:pt>
                <c:pt idx="9306">
                  <c:v>#N/A</c:v>
                </c:pt>
                <c:pt idx="9307">
                  <c:v>#N/A</c:v>
                </c:pt>
                <c:pt idx="9308">
                  <c:v>#N/A</c:v>
                </c:pt>
                <c:pt idx="9309">
                  <c:v>#N/A</c:v>
                </c:pt>
                <c:pt idx="9310">
                  <c:v>#N/A</c:v>
                </c:pt>
                <c:pt idx="9311">
                  <c:v>#N/A</c:v>
                </c:pt>
                <c:pt idx="9312">
                  <c:v>#N/A</c:v>
                </c:pt>
                <c:pt idx="9313">
                  <c:v>#N/A</c:v>
                </c:pt>
                <c:pt idx="9314">
                  <c:v>#N/A</c:v>
                </c:pt>
                <c:pt idx="9315">
                  <c:v>#N/A</c:v>
                </c:pt>
                <c:pt idx="9316">
                  <c:v>#N/A</c:v>
                </c:pt>
                <c:pt idx="9317">
                  <c:v>#N/A</c:v>
                </c:pt>
                <c:pt idx="9318">
                  <c:v>#N/A</c:v>
                </c:pt>
                <c:pt idx="9319">
                  <c:v>#N/A</c:v>
                </c:pt>
                <c:pt idx="9320">
                  <c:v>#N/A</c:v>
                </c:pt>
                <c:pt idx="9321">
                  <c:v>#N/A</c:v>
                </c:pt>
                <c:pt idx="9322">
                  <c:v>#N/A</c:v>
                </c:pt>
                <c:pt idx="9323">
                  <c:v>#N/A</c:v>
                </c:pt>
                <c:pt idx="9324">
                  <c:v>#N/A</c:v>
                </c:pt>
                <c:pt idx="9325">
                  <c:v>#N/A</c:v>
                </c:pt>
                <c:pt idx="9326">
                  <c:v>#N/A</c:v>
                </c:pt>
                <c:pt idx="9327">
                  <c:v>#N/A</c:v>
                </c:pt>
                <c:pt idx="9328">
                  <c:v>#N/A</c:v>
                </c:pt>
                <c:pt idx="9329">
                  <c:v>#N/A</c:v>
                </c:pt>
                <c:pt idx="9330">
                  <c:v>#N/A</c:v>
                </c:pt>
                <c:pt idx="9331">
                  <c:v>#N/A</c:v>
                </c:pt>
                <c:pt idx="9332">
                  <c:v>#N/A</c:v>
                </c:pt>
                <c:pt idx="9333">
                  <c:v>#N/A</c:v>
                </c:pt>
                <c:pt idx="9334">
                  <c:v>#N/A</c:v>
                </c:pt>
                <c:pt idx="9335">
                  <c:v>#N/A</c:v>
                </c:pt>
                <c:pt idx="9336">
                  <c:v>#N/A</c:v>
                </c:pt>
                <c:pt idx="9337">
                  <c:v>#N/A</c:v>
                </c:pt>
                <c:pt idx="9338">
                  <c:v>#N/A</c:v>
                </c:pt>
                <c:pt idx="9339">
                  <c:v>#N/A</c:v>
                </c:pt>
                <c:pt idx="9340">
                  <c:v>#N/A</c:v>
                </c:pt>
                <c:pt idx="9341">
                  <c:v>#N/A</c:v>
                </c:pt>
                <c:pt idx="9342">
                  <c:v>#N/A</c:v>
                </c:pt>
                <c:pt idx="9343">
                  <c:v>#N/A</c:v>
                </c:pt>
                <c:pt idx="9344">
                  <c:v>#N/A</c:v>
                </c:pt>
                <c:pt idx="9345">
                  <c:v>#N/A</c:v>
                </c:pt>
                <c:pt idx="9346">
                  <c:v>#N/A</c:v>
                </c:pt>
                <c:pt idx="9347">
                  <c:v>#N/A</c:v>
                </c:pt>
                <c:pt idx="9348">
                  <c:v>#N/A</c:v>
                </c:pt>
                <c:pt idx="9349">
                  <c:v>#N/A</c:v>
                </c:pt>
                <c:pt idx="9350">
                  <c:v>#N/A</c:v>
                </c:pt>
                <c:pt idx="9351">
                  <c:v>#N/A</c:v>
                </c:pt>
                <c:pt idx="9352">
                  <c:v>#N/A</c:v>
                </c:pt>
                <c:pt idx="9353">
                  <c:v>#N/A</c:v>
                </c:pt>
                <c:pt idx="9354">
                  <c:v>#N/A</c:v>
                </c:pt>
                <c:pt idx="9355">
                  <c:v>#N/A</c:v>
                </c:pt>
                <c:pt idx="9356">
                  <c:v>#N/A</c:v>
                </c:pt>
                <c:pt idx="9357">
                  <c:v>#N/A</c:v>
                </c:pt>
                <c:pt idx="9358">
                  <c:v>#N/A</c:v>
                </c:pt>
                <c:pt idx="9359">
                  <c:v>#N/A</c:v>
                </c:pt>
                <c:pt idx="9360">
                  <c:v>#N/A</c:v>
                </c:pt>
                <c:pt idx="9361">
                  <c:v>#N/A</c:v>
                </c:pt>
                <c:pt idx="9362">
                  <c:v>#N/A</c:v>
                </c:pt>
                <c:pt idx="9363">
                  <c:v>#N/A</c:v>
                </c:pt>
                <c:pt idx="9364">
                  <c:v>#N/A</c:v>
                </c:pt>
                <c:pt idx="9365">
                  <c:v>#N/A</c:v>
                </c:pt>
                <c:pt idx="9366">
                  <c:v>#N/A</c:v>
                </c:pt>
                <c:pt idx="9367">
                  <c:v>#N/A</c:v>
                </c:pt>
                <c:pt idx="9368">
                  <c:v>#N/A</c:v>
                </c:pt>
                <c:pt idx="9369">
                  <c:v>#N/A</c:v>
                </c:pt>
                <c:pt idx="9370">
                  <c:v>#N/A</c:v>
                </c:pt>
                <c:pt idx="9371">
                  <c:v>#N/A</c:v>
                </c:pt>
                <c:pt idx="9372">
                  <c:v>#N/A</c:v>
                </c:pt>
                <c:pt idx="9373">
                  <c:v>#N/A</c:v>
                </c:pt>
                <c:pt idx="9374">
                  <c:v>#N/A</c:v>
                </c:pt>
                <c:pt idx="9375">
                  <c:v>#N/A</c:v>
                </c:pt>
                <c:pt idx="9376">
                  <c:v>#N/A</c:v>
                </c:pt>
                <c:pt idx="9377">
                  <c:v>#N/A</c:v>
                </c:pt>
                <c:pt idx="9378">
                  <c:v>#N/A</c:v>
                </c:pt>
                <c:pt idx="9379">
                  <c:v>#N/A</c:v>
                </c:pt>
                <c:pt idx="9380">
                  <c:v>#N/A</c:v>
                </c:pt>
                <c:pt idx="9381">
                  <c:v>#N/A</c:v>
                </c:pt>
                <c:pt idx="9382">
                  <c:v>#N/A</c:v>
                </c:pt>
                <c:pt idx="9383">
                  <c:v>#N/A</c:v>
                </c:pt>
                <c:pt idx="9384">
                  <c:v>#N/A</c:v>
                </c:pt>
                <c:pt idx="9385">
                  <c:v>#N/A</c:v>
                </c:pt>
                <c:pt idx="9386">
                  <c:v>#N/A</c:v>
                </c:pt>
                <c:pt idx="9387">
                  <c:v>#N/A</c:v>
                </c:pt>
                <c:pt idx="9388">
                  <c:v>#N/A</c:v>
                </c:pt>
                <c:pt idx="9389">
                  <c:v>#N/A</c:v>
                </c:pt>
                <c:pt idx="9390">
                  <c:v>#N/A</c:v>
                </c:pt>
                <c:pt idx="9391">
                  <c:v>#N/A</c:v>
                </c:pt>
                <c:pt idx="9392">
                  <c:v>#N/A</c:v>
                </c:pt>
                <c:pt idx="9393">
                  <c:v>#N/A</c:v>
                </c:pt>
                <c:pt idx="9394">
                  <c:v>#N/A</c:v>
                </c:pt>
                <c:pt idx="9395">
                  <c:v>#N/A</c:v>
                </c:pt>
                <c:pt idx="9396">
                  <c:v>#N/A</c:v>
                </c:pt>
                <c:pt idx="9397">
                  <c:v>#N/A</c:v>
                </c:pt>
                <c:pt idx="9398">
                  <c:v>#N/A</c:v>
                </c:pt>
                <c:pt idx="9399">
                  <c:v>#N/A</c:v>
                </c:pt>
                <c:pt idx="9400">
                  <c:v>#N/A</c:v>
                </c:pt>
                <c:pt idx="9401">
                  <c:v>#N/A</c:v>
                </c:pt>
                <c:pt idx="9402">
                  <c:v>#N/A</c:v>
                </c:pt>
                <c:pt idx="9403">
                  <c:v>#N/A</c:v>
                </c:pt>
                <c:pt idx="9404">
                  <c:v>#N/A</c:v>
                </c:pt>
                <c:pt idx="9405">
                  <c:v>#N/A</c:v>
                </c:pt>
                <c:pt idx="9406">
                  <c:v>#N/A</c:v>
                </c:pt>
                <c:pt idx="9407">
                  <c:v>#N/A</c:v>
                </c:pt>
                <c:pt idx="9408">
                  <c:v>#N/A</c:v>
                </c:pt>
                <c:pt idx="9409">
                  <c:v>#N/A</c:v>
                </c:pt>
                <c:pt idx="9410">
                  <c:v>#N/A</c:v>
                </c:pt>
                <c:pt idx="9411">
                  <c:v>#N/A</c:v>
                </c:pt>
                <c:pt idx="9412">
                  <c:v>#N/A</c:v>
                </c:pt>
                <c:pt idx="9413">
                  <c:v>#N/A</c:v>
                </c:pt>
                <c:pt idx="9414">
                  <c:v>#N/A</c:v>
                </c:pt>
                <c:pt idx="9415">
                  <c:v>#N/A</c:v>
                </c:pt>
                <c:pt idx="9416">
                  <c:v>#N/A</c:v>
                </c:pt>
                <c:pt idx="9417">
                  <c:v>#N/A</c:v>
                </c:pt>
                <c:pt idx="9418">
                  <c:v>#N/A</c:v>
                </c:pt>
                <c:pt idx="9419">
                  <c:v>#N/A</c:v>
                </c:pt>
                <c:pt idx="9420">
                  <c:v>#N/A</c:v>
                </c:pt>
                <c:pt idx="9421">
                  <c:v>#N/A</c:v>
                </c:pt>
                <c:pt idx="9422">
                  <c:v>#N/A</c:v>
                </c:pt>
                <c:pt idx="9423">
                  <c:v>#N/A</c:v>
                </c:pt>
                <c:pt idx="9424">
                  <c:v>#N/A</c:v>
                </c:pt>
                <c:pt idx="9425">
                  <c:v>#N/A</c:v>
                </c:pt>
                <c:pt idx="9426">
                  <c:v>#N/A</c:v>
                </c:pt>
                <c:pt idx="9427">
                  <c:v>#N/A</c:v>
                </c:pt>
                <c:pt idx="9428">
                  <c:v>#N/A</c:v>
                </c:pt>
                <c:pt idx="9429">
                  <c:v>#N/A</c:v>
                </c:pt>
                <c:pt idx="9430">
                  <c:v>#N/A</c:v>
                </c:pt>
                <c:pt idx="9431">
                  <c:v>#N/A</c:v>
                </c:pt>
                <c:pt idx="9432">
                  <c:v>#N/A</c:v>
                </c:pt>
                <c:pt idx="9433">
                  <c:v>#N/A</c:v>
                </c:pt>
                <c:pt idx="9434">
                  <c:v>#N/A</c:v>
                </c:pt>
                <c:pt idx="9435">
                  <c:v>#N/A</c:v>
                </c:pt>
                <c:pt idx="9436">
                  <c:v>#N/A</c:v>
                </c:pt>
                <c:pt idx="9437">
                  <c:v>#N/A</c:v>
                </c:pt>
                <c:pt idx="9438">
                  <c:v>#N/A</c:v>
                </c:pt>
                <c:pt idx="9439">
                  <c:v>#N/A</c:v>
                </c:pt>
                <c:pt idx="9440">
                  <c:v>#N/A</c:v>
                </c:pt>
                <c:pt idx="9441">
                  <c:v>#N/A</c:v>
                </c:pt>
                <c:pt idx="9442">
                  <c:v>#N/A</c:v>
                </c:pt>
                <c:pt idx="9443">
                  <c:v>#N/A</c:v>
                </c:pt>
                <c:pt idx="9444">
                  <c:v>#N/A</c:v>
                </c:pt>
                <c:pt idx="9445">
                  <c:v>#N/A</c:v>
                </c:pt>
                <c:pt idx="9446">
                  <c:v>#N/A</c:v>
                </c:pt>
                <c:pt idx="9447">
                  <c:v>#N/A</c:v>
                </c:pt>
                <c:pt idx="9448">
                  <c:v>#N/A</c:v>
                </c:pt>
                <c:pt idx="9449">
                  <c:v>#N/A</c:v>
                </c:pt>
                <c:pt idx="9450">
                  <c:v>#N/A</c:v>
                </c:pt>
                <c:pt idx="9451">
                  <c:v>#N/A</c:v>
                </c:pt>
                <c:pt idx="9452">
                  <c:v>#N/A</c:v>
                </c:pt>
                <c:pt idx="9453">
                  <c:v>#N/A</c:v>
                </c:pt>
                <c:pt idx="9454">
                  <c:v>#N/A</c:v>
                </c:pt>
                <c:pt idx="9455">
                  <c:v>#N/A</c:v>
                </c:pt>
                <c:pt idx="9456">
                  <c:v>#N/A</c:v>
                </c:pt>
                <c:pt idx="9457">
                  <c:v>#N/A</c:v>
                </c:pt>
                <c:pt idx="9458">
                  <c:v>#N/A</c:v>
                </c:pt>
                <c:pt idx="9459">
                  <c:v>#N/A</c:v>
                </c:pt>
                <c:pt idx="9460">
                  <c:v>#N/A</c:v>
                </c:pt>
                <c:pt idx="9461">
                  <c:v>#N/A</c:v>
                </c:pt>
                <c:pt idx="9462">
                  <c:v>#N/A</c:v>
                </c:pt>
                <c:pt idx="9463">
                  <c:v>#N/A</c:v>
                </c:pt>
                <c:pt idx="9464">
                  <c:v>#N/A</c:v>
                </c:pt>
                <c:pt idx="9465">
                  <c:v>#N/A</c:v>
                </c:pt>
                <c:pt idx="9466">
                  <c:v>#N/A</c:v>
                </c:pt>
                <c:pt idx="9467">
                  <c:v>#N/A</c:v>
                </c:pt>
                <c:pt idx="9468">
                  <c:v>#N/A</c:v>
                </c:pt>
                <c:pt idx="9469">
                  <c:v>#N/A</c:v>
                </c:pt>
                <c:pt idx="9470">
                  <c:v>#N/A</c:v>
                </c:pt>
                <c:pt idx="9471">
                  <c:v>#N/A</c:v>
                </c:pt>
                <c:pt idx="9472">
                  <c:v>#N/A</c:v>
                </c:pt>
                <c:pt idx="9473">
                  <c:v>#N/A</c:v>
                </c:pt>
                <c:pt idx="9474">
                  <c:v>#N/A</c:v>
                </c:pt>
                <c:pt idx="9475">
                  <c:v>#N/A</c:v>
                </c:pt>
                <c:pt idx="9476">
                  <c:v>#N/A</c:v>
                </c:pt>
                <c:pt idx="9477">
                  <c:v>#N/A</c:v>
                </c:pt>
                <c:pt idx="9478">
                  <c:v>#N/A</c:v>
                </c:pt>
                <c:pt idx="9479">
                  <c:v>#N/A</c:v>
                </c:pt>
                <c:pt idx="9480">
                  <c:v>#N/A</c:v>
                </c:pt>
                <c:pt idx="9481">
                  <c:v>#N/A</c:v>
                </c:pt>
                <c:pt idx="9482">
                  <c:v>#N/A</c:v>
                </c:pt>
                <c:pt idx="9483">
                  <c:v>#N/A</c:v>
                </c:pt>
                <c:pt idx="9484">
                  <c:v>#N/A</c:v>
                </c:pt>
                <c:pt idx="9485">
                  <c:v>#N/A</c:v>
                </c:pt>
                <c:pt idx="9486">
                  <c:v>#N/A</c:v>
                </c:pt>
                <c:pt idx="9487">
                  <c:v>#N/A</c:v>
                </c:pt>
                <c:pt idx="9488">
                  <c:v>#N/A</c:v>
                </c:pt>
                <c:pt idx="9489">
                  <c:v>#N/A</c:v>
                </c:pt>
                <c:pt idx="9490">
                  <c:v>#N/A</c:v>
                </c:pt>
                <c:pt idx="9491">
                  <c:v>#N/A</c:v>
                </c:pt>
                <c:pt idx="9492">
                  <c:v>#N/A</c:v>
                </c:pt>
                <c:pt idx="9493">
                  <c:v>#N/A</c:v>
                </c:pt>
                <c:pt idx="9494">
                  <c:v>#N/A</c:v>
                </c:pt>
                <c:pt idx="9495">
                  <c:v>#N/A</c:v>
                </c:pt>
                <c:pt idx="9496">
                  <c:v>#N/A</c:v>
                </c:pt>
                <c:pt idx="9497">
                  <c:v>#N/A</c:v>
                </c:pt>
                <c:pt idx="9498">
                  <c:v>#N/A</c:v>
                </c:pt>
                <c:pt idx="9499">
                  <c:v>#N/A</c:v>
                </c:pt>
                <c:pt idx="9500">
                  <c:v>#N/A</c:v>
                </c:pt>
                <c:pt idx="9501">
                  <c:v>#N/A</c:v>
                </c:pt>
                <c:pt idx="9502">
                  <c:v>#N/A</c:v>
                </c:pt>
                <c:pt idx="9503">
                  <c:v>#N/A</c:v>
                </c:pt>
                <c:pt idx="9504">
                  <c:v>#N/A</c:v>
                </c:pt>
                <c:pt idx="9505">
                  <c:v>#N/A</c:v>
                </c:pt>
                <c:pt idx="9506">
                  <c:v>#N/A</c:v>
                </c:pt>
                <c:pt idx="9507">
                  <c:v>#N/A</c:v>
                </c:pt>
                <c:pt idx="9508">
                  <c:v>#N/A</c:v>
                </c:pt>
                <c:pt idx="9509">
                  <c:v>#N/A</c:v>
                </c:pt>
                <c:pt idx="9510">
                  <c:v>#N/A</c:v>
                </c:pt>
                <c:pt idx="9511">
                  <c:v>#N/A</c:v>
                </c:pt>
                <c:pt idx="9512">
                  <c:v>#N/A</c:v>
                </c:pt>
                <c:pt idx="9513">
                  <c:v>#N/A</c:v>
                </c:pt>
                <c:pt idx="9514">
                  <c:v>#N/A</c:v>
                </c:pt>
                <c:pt idx="9515">
                  <c:v>#N/A</c:v>
                </c:pt>
                <c:pt idx="9516">
                  <c:v>#N/A</c:v>
                </c:pt>
                <c:pt idx="9517">
                  <c:v>#N/A</c:v>
                </c:pt>
                <c:pt idx="9518">
                  <c:v>#N/A</c:v>
                </c:pt>
                <c:pt idx="9519">
                  <c:v>#N/A</c:v>
                </c:pt>
                <c:pt idx="9520">
                  <c:v>#N/A</c:v>
                </c:pt>
                <c:pt idx="9521">
                  <c:v>#N/A</c:v>
                </c:pt>
                <c:pt idx="9522">
                  <c:v>#N/A</c:v>
                </c:pt>
                <c:pt idx="9523">
                  <c:v>#N/A</c:v>
                </c:pt>
                <c:pt idx="9524">
                  <c:v>#N/A</c:v>
                </c:pt>
                <c:pt idx="9525">
                  <c:v>#N/A</c:v>
                </c:pt>
                <c:pt idx="9526">
                  <c:v>#N/A</c:v>
                </c:pt>
                <c:pt idx="9527">
                  <c:v>#N/A</c:v>
                </c:pt>
                <c:pt idx="9528">
                  <c:v>#N/A</c:v>
                </c:pt>
                <c:pt idx="9529">
                  <c:v>#N/A</c:v>
                </c:pt>
                <c:pt idx="9530">
                  <c:v>#N/A</c:v>
                </c:pt>
                <c:pt idx="9531">
                  <c:v>#N/A</c:v>
                </c:pt>
                <c:pt idx="9532">
                  <c:v>#N/A</c:v>
                </c:pt>
                <c:pt idx="9533">
                  <c:v>#N/A</c:v>
                </c:pt>
                <c:pt idx="9534">
                  <c:v>#N/A</c:v>
                </c:pt>
                <c:pt idx="9535">
                  <c:v>#N/A</c:v>
                </c:pt>
                <c:pt idx="9536">
                  <c:v>#N/A</c:v>
                </c:pt>
                <c:pt idx="9537">
                  <c:v>#N/A</c:v>
                </c:pt>
                <c:pt idx="9538">
                  <c:v>#N/A</c:v>
                </c:pt>
                <c:pt idx="9539">
                  <c:v>#N/A</c:v>
                </c:pt>
                <c:pt idx="9540">
                  <c:v>#N/A</c:v>
                </c:pt>
                <c:pt idx="9541">
                  <c:v>#N/A</c:v>
                </c:pt>
                <c:pt idx="9542">
                  <c:v>#N/A</c:v>
                </c:pt>
                <c:pt idx="9543">
                  <c:v>#N/A</c:v>
                </c:pt>
                <c:pt idx="9544">
                  <c:v>#N/A</c:v>
                </c:pt>
                <c:pt idx="9545">
                  <c:v>#N/A</c:v>
                </c:pt>
                <c:pt idx="9546">
                  <c:v>#N/A</c:v>
                </c:pt>
                <c:pt idx="9547">
                  <c:v>#N/A</c:v>
                </c:pt>
                <c:pt idx="9548">
                  <c:v>#N/A</c:v>
                </c:pt>
                <c:pt idx="9549">
                  <c:v>#N/A</c:v>
                </c:pt>
                <c:pt idx="9550">
                  <c:v>#N/A</c:v>
                </c:pt>
                <c:pt idx="9551">
                  <c:v>#N/A</c:v>
                </c:pt>
                <c:pt idx="9552">
                  <c:v>#N/A</c:v>
                </c:pt>
                <c:pt idx="9553">
                  <c:v>#N/A</c:v>
                </c:pt>
                <c:pt idx="9554">
                  <c:v>#N/A</c:v>
                </c:pt>
                <c:pt idx="9555">
                  <c:v>#N/A</c:v>
                </c:pt>
                <c:pt idx="9556">
                  <c:v>#N/A</c:v>
                </c:pt>
                <c:pt idx="9557">
                  <c:v>#N/A</c:v>
                </c:pt>
                <c:pt idx="9558">
                  <c:v>#N/A</c:v>
                </c:pt>
                <c:pt idx="9559">
                  <c:v>#N/A</c:v>
                </c:pt>
                <c:pt idx="9560">
                  <c:v>#N/A</c:v>
                </c:pt>
                <c:pt idx="9561">
                  <c:v>#N/A</c:v>
                </c:pt>
                <c:pt idx="9562">
                  <c:v>#N/A</c:v>
                </c:pt>
                <c:pt idx="9563">
                  <c:v>#N/A</c:v>
                </c:pt>
                <c:pt idx="9564">
                  <c:v>#N/A</c:v>
                </c:pt>
                <c:pt idx="9565">
                  <c:v>#N/A</c:v>
                </c:pt>
                <c:pt idx="9566">
                  <c:v>#N/A</c:v>
                </c:pt>
                <c:pt idx="9567">
                  <c:v>#N/A</c:v>
                </c:pt>
                <c:pt idx="9568">
                  <c:v>#N/A</c:v>
                </c:pt>
                <c:pt idx="9569">
                  <c:v>#N/A</c:v>
                </c:pt>
                <c:pt idx="9570">
                  <c:v>#N/A</c:v>
                </c:pt>
                <c:pt idx="9571">
                  <c:v>#N/A</c:v>
                </c:pt>
                <c:pt idx="9572">
                  <c:v>#N/A</c:v>
                </c:pt>
                <c:pt idx="9573">
                  <c:v>#N/A</c:v>
                </c:pt>
                <c:pt idx="9574">
                  <c:v>#N/A</c:v>
                </c:pt>
                <c:pt idx="9575">
                  <c:v>#N/A</c:v>
                </c:pt>
                <c:pt idx="9576">
                  <c:v>#N/A</c:v>
                </c:pt>
                <c:pt idx="9577">
                  <c:v>#N/A</c:v>
                </c:pt>
                <c:pt idx="9578">
                  <c:v>#N/A</c:v>
                </c:pt>
                <c:pt idx="9579">
                  <c:v>#N/A</c:v>
                </c:pt>
                <c:pt idx="9580">
                  <c:v>#N/A</c:v>
                </c:pt>
                <c:pt idx="9581">
                  <c:v>#N/A</c:v>
                </c:pt>
                <c:pt idx="9582">
                  <c:v>#N/A</c:v>
                </c:pt>
                <c:pt idx="9583">
                  <c:v>#N/A</c:v>
                </c:pt>
                <c:pt idx="9584">
                  <c:v>#N/A</c:v>
                </c:pt>
                <c:pt idx="9585">
                  <c:v>#N/A</c:v>
                </c:pt>
                <c:pt idx="9586">
                  <c:v>#N/A</c:v>
                </c:pt>
                <c:pt idx="9587">
                  <c:v>#N/A</c:v>
                </c:pt>
                <c:pt idx="9588">
                  <c:v>#N/A</c:v>
                </c:pt>
                <c:pt idx="9589">
                  <c:v>#N/A</c:v>
                </c:pt>
                <c:pt idx="9590">
                  <c:v>#N/A</c:v>
                </c:pt>
                <c:pt idx="9591">
                  <c:v>#N/A</c:v>
                </c:pt>
                <c:pt idx="9592">
                  <c:v>#N/A</c:v>
                </c:pt>
                <c:pt idx="9593">
                  <c:v>#N/A</c:v>
                </c:pt>
                <c:pt idx="9594">
                  <c:v>#N/A</c:v>
                </c:pt>
                <c:pt idx="9595">
                  <c:v>#N/A</c:v>
                </c:pt>
                <c:pt idx="9596">
                  <c:v>#N/A</c:v>
                </c:pt>
                <c:pt idx="9597">
                  <c:v>#N/A</c:v>
                </c:pt>
                <c:pt idx="9598">
                  <c:v>#N/A</c:v>
                </c:pt>
                <c:pt idx="9599">
                  <c:v>#N/A</c:v>
                </c:pt>
                <c:pt idx="9600">
                  <c:v>#N/A</c:v>
                </c:pt>
                <c:pt idx="9601">
                  <c:v>#N/A</c:v>
                </c:pt>
                <c:pt idx="9602">
                  <c:v>#N/A</c:v>
                </c:pt>
                <c:pt idx="9603">
                  <c:v>#N/A</c:v>
                </c:pt>
                <c:pt idx="9604">
                  <c:v>#N/A</c:v>
                </c:pt>
                <c:pt idx="9605">
                  <c:v>#N/A</c:v>
                </c:pt>
                <c:pt idx="9606">
                  <c:v>#N/A</c:v>
                </c:pt>
                <c:pt idx="9607">
                  <c:v>#N/A</c:v>
                </c:pt>
                <c:pt idx="9608">
                  <c:v>#N/A</c:v>
                </c:pt>
                <c:pt idx="9609">
                  <c:v>#N/A</c:v>
                </c:pt>
                <c:pt idx="9610">
                  <c:v>#N/A</c:v>
                </c:pt>
                <c:pt idx="9611">
                  <c:v>#N/A</c:v>
                </c:pt>
                <c:pt idx="9612">
                  <c:v>#N/A</c:v>
                </c:pt>
                <c:pt idx="9613">
                  <c:v>#N/A</c:v>
                </c:pt>
                <c:pt idx="9614">
                  <c:v>#N/A</c:v>
                </c:pt>
                <c:pt idx="9615">
                  <c:v>#N/A</c:v>
                </c:pt>
                <c:pt idx="9616">
                  <c:v>#N/A</c:v>
                </c:pt>
                <c:pt idx="9617">
                  <c:v>#N/A</c:v>
                </c:pt>
                <c:pt idx="9618">
                  <c:v>#N/A</c:v>
                </c:pt>
                <c:pt idx="9619">
                  <c:v>#N/A</c:v>
                </c:pt>
                <c:pt idx="9620">
                  <c:v>#N/A</c:v>
                </c:pt>
                <c:pt idx="9621">
                  <c:v>#N/A</c:v>
                </c:pt>
                <c:pt idx="9622">
                  <c:v>#N/A</c:v>
                </c:pt>
                <c:pt idx="9623">
                  <c:v>#N/A</c:v>
                </c:pt>
                <c:pt idx="9624">
                  <c:v>#N/A</c:v>
                </c:pt>
                <c:pt idx="9625">
                  <c:v>#N/A</c:v>
                </c:pt>
                <c:pt idx="9626">
                  <c:v>#N/A</c:v>
                </c:pt>
                <c:pt idx="9627">
                  <c:v>#N/A</c:v>
                </c:pt>
                <c:pt idx="9628">
                  <c:v>#N/A</c:v>
                </c:pt>
                <c:pt idx="9629">
                  <c:v>#N/A</c:v>
                </c:pt>
                <c:pt idx="9630">
                  <c:v>#N/A</c:v>
                </c:pt>
                <c:pt idx="9631">
                  <c:v>#N/A</c:v>
                </c:pt>
                <c:pt idx="9632">
                  <c:v>#N/A</c:v>
                </c:pt>
                <c:pt idx="9633">
                  <c:v>#N/A</c:v>
                </c:pt>
                <c:pt idx="9634">
                  <c:v>#N/A</c:v>
                </c:pt>
                <c:pt idx="9635">
                  <c:v>#N/A</c:v>
                </c:pt>
                <c:pt idx="9636">
                  <c:v>#N/A</c:v>
                </c:pt>
                <c:pt idx="9637">
                  <c:v>#N/A</c:v>
                </c:pt>
                <c:pt idx="9638">
                  <c:v>#N/A</c:v>
                </c:pt>
                <c:pt idx="9639">
                  <c:v>#N/A</c:v>
                </c:pt>
                <c:pt idx="9640">
                  <c:v>#N/A</c:v>
                </c:pt>
                <c:pt idx="9641">
                  <c:v>#N/A</c:v>
                </c:pt>
                <c:pt idx="9642">
                  <c:v>#N/A</c:v>
                </c:pt>
                <c:pt idx="9643">
                  <c:v>#N/A</c:v>
                </c:pt>
                <c:pt idx="9644">
                  <c:v>#N/A</c:v>
                </c:pt>
                <c:pt idx="9645">
                  <c:v>#N/A</c:v>
                </c:pt>
                <c:pt idx="9646">
                  <c:v>#N/A</c:v>
                </c:pt>
                <c:pt idx="9647">
                  <c:v>#N/A</c:v>
                </c:pt>
                <c:pt idx="9648">
                  <c:v>#N/A</c:v>
                </c:pt>
                <c:pt idx="9649">
                  <c:v>#N/A</c:v>
                </c:pt>
                <c:pt idx="9650">
                  <c:v>#N/A</c:v>
                </c:pt>
                <c:pt idx="9651">
                  <c:v>#N/A</c:v>
                </c:pt>
                <c:pt idx="9652">
                  <c:v>#N/A</c:v>
                </c:pt>
                <c:pt idx="9653">
                  <c:v>#N/A</c:v>
                </c:pt>
                <c:pt idx="9654">
                  <c:v>#N/A</c:v>
                </c:pt>
                <c:pt idx="9655">
                  <c:v>#N/A</c:v>
                </c:pt>
                <c:pt idx="9656">
                  <c:v>#N/A</c:v>
                </c:pt>
                <c:pt idx="9657">
                  <c:v>#N/A</c:v>
                </c:pt>
                <c:pt idx="9658">
                  <c:v>#N/A</c:v>
                </c:pt>
                <c:pt idx="9659">
                  <c:v>#N/A</c:v>
                </c:pt>
                <c:pt idx="9660">
                  <c:v>#N/A</c:v>
                </c:pt>
                <c:pt idx="9661">
                  <c:v>#N/A</c:v>
                </c:pt>
                <c:pt idx="9662">
                  <c:v>#N/A</c:v>
                </c:pt>
                <c:pt idx="9663">
                  <c:v>#N/A</c:v>
                </c:pt>
                <c:pt idx="9664">
                  <c:v>#N/A</c:v>
                </c:pt>
                <c:pt idx="9665">
                  <c:v>#N/A</c:v>
                </c:pt>
                <c:pt idx="9666">
                  <c:v>#N/A</c:v>
                </c:pt>
                <c:pt idx="9667">
                  <c:v>#N/A</c:v>
                </c:pt>
                <c:pt idx="9668">
                  <c:v>#N/A</c:v>
                </c:pt>
                <c:pt idx="9669">
                  <c:v>#N/A</c:v>
                </c:pt>
                <c:pt idx="9670">
                  <c:v>#N/A</c:v>
                </c:pt>
                <c:pt idx="9671">
                  <c:v>#N/A</c:v>
                </c:pt>
                <c:pt idx="9672">
                  <c:v>#N/A</c:v>
                </c:pt>
                <c:pt idx="9673">
                  <c:v>#N/A</c:v>
                </c:pt>
                <c:pt idx="9674">
                  <c:v>#N/A</c:v>
                </c:pt>
                <c:pt idx="9675">
                  <c:v>#N/A</c:v>
                </c:pt>
                <c:pt idx="9676">
                  <c:v>#N/A</c:v>
                </c:pt>
                <c:pt idx="9677">
                  <c:v>#N/A</c:v>
                </c:pt>
                <c:pt idx="9678">
                  <c:v>#N/A</c:v>
                </c:pt>
                <c:pt idx="9679">
                  <c:v>#N/A</c:v>
                </c:pt>
                <c:pt idx="9680">
                  <c:v>#N/A</c:v>
                </c:pt>
                <c:pt idx="9681">
                  <c:v>#N/A</c:v>
                </c:pt>
                <c:pt idx="9682">
                  <c:v>#N/A</c:v>
                </c:pt>
                <c:pt idx="9683">
                  <c:v>#N/A</c:v>
                </c:pt>
                <c:pt idx="9684">
                  <c:v>#N/A</c:v>
                </c:pt>
                <c:pt idx="9685">
                  <c:v>#N/A</c:v>
                </c:pt>
                <c:pt idx="9686">
                  <c:v>#N/A</c:v>
                </c:pt>
                <c:pt idx="9687">
                  <c:v>#N/A</c:v>
                </c:pt>
                <c:pt idx="9688">
                  <c:v>#N/A</c:v>
                </c:pt>
                <c:pt idx="9689">
                  <c:v>#N/A</c:v>
                </c:pt>
                <c:pt idx="9690">
                  <c:v>#N/A</c:v>
                </c:pt>
                <c:pt idx="9691">
                  <c:v>#N/A</c:v>
                </c:pt>
                <c:pt idx="9692">
                  <c:v>#N/A</c:v>
                </c:pt>
                <c:pt idx="9693">
                  <c:v>#N/A</c:v>
                </c:pt>
                <c:pt idx="9694">
                  <c:v>#N/A</c:v>
                </c:pt>
                <c:pt idx="9695">
                  <c:v>#N/A</c:v>
                </c:pt>
                <c:pt idx="9696">
                  <c:v>#N/A</c:v>
                </c:pt>
                <c:pt idx="9697">
                  <c:v>#N/A</c:v>
                </c:pt>
                <c:pt idx="9698">
                  <c:v>#N/A</c:v>
                </c:pt>
                <c:pt idx="9699">
                  <c:v>#N/A</c:v>
                </c:pt>
                <c:pt idx="9700">
                  <c:v>#N/A</c:v>
                </c:pt>
                <c:pt idx="9701">
                  <c:v>#N/A</c:v>
                </c:pt>
                <c:pt idx="9702">
                  <c:v>#N/A</c:v>
                </c:pt>
                <c:pt idx="9703">
                  <c:v>#N/A</c:v>
                </c:pt>
                <c:pt idx="9704">
                  <c:v>#N/A</c:v>
                </c:pt>
                <c:pt idx="9705">
                  <c:v>#N/A</c:v>
                </c:pt>
                <c:pt idx="9706">
                  <c:v>#N/A</c:v>
                </c:pt>
                <c:pt idx="9707">
                  <c:v>#N/A</c:v>
                </c:pt>
                <c:pt idx="9708">
                  <c:v>#N/A</c:v>
                </c:pt>
                <c:pt idx="9709">
                  <c:v>#N/A</c:v>
                </c:pt>
                <c:pt idx="9710">
                  <c:v>#N/A</c:v>
                </c:pt>
                <c:pt idx="9711">
                  <c:v>#N/A</c:v>
                </c:pt>
                <c:pt idx="9712">
                  <c:v>#N/A</c:v>
                </c:pt>
                <c:pt idx="9713">
                  <c:v>#N/A</c:v>
                </c:pt>
                <c:pt idx="9714">
                  <c:v>#N/A</c:v>
                </c:pt>
                <c:pt idx="9715">
                  <c:v>#N/A</c:v>
                </c:pt>
                <c:pt idx="9716">
                  <c:v>#N/A</c:v>
                </c:pt>
                <c:pt idx="9717">
                  <c:v>#N/A</c:v>
                </c:pt>
                <c:pt idx="9718">
                  <c:v>#N/A</c:v>
                </c:pt>
                <c:pt idx="9719">
                  <c:v>#N/A</c:v>
                </c:pt>
                <c:pt idx="9720">
                  <c:v>#N/A</c:v>
                </c:pt>
                <c:pt idx="9721">
                  <c:v>#N/A</c:v>
                </c:pt>
                <c:pt idx="9722">
                  <c:v>#N/A</c:v>
                </c:pt>
                <c:pt idx="9723">
                  <c:v>#N/A</c:v>
                </c:pt>
                <c:pt idx="9724">
                  <c:v>#N/A</c:v>
                </c:pt>
                <c:pt idx="9725">
                  <c:v>#N/A</c:v>
                </c:pt>
                <c:pt idx="9726">
                  <c:v>#N/A</c:v>
                </c:pt>
                <c:pt idx="9727">
                  <c:v>#N/A</c:v>
                </c:pt>
                <c:pt idx="9728">
                  <c:v>#N/A</c:v>
                </c:pt>
                <c:pt idx="9729">
                  <c:v>#N/A</c:v>
                </c:pt>
                <c:pt idx="9730">
                  <c:v>#N/A</c:v>
                </c:pt>
                <c:pt idx="9731">
                  <c:v>#N/A</c:v>
                </c:pt>
                <c:pt idx="9732">
                  <c:v>#N/A</c:v>
                </c:pt>
                <c:pt idx="9733">
                  <c:v>#N/A</c:v>
                </c:pt>
                <c:pt idx="9734">
                  <c:v>#N/A</c:v>
                </c:pt>
                <c:pt idx="9735">
                  <c:v>#N/A</c:v>
                </c:pt>
                <c:pt idx="9736">
                  <c:v>#N/A</c:v>
                </c:pt>
                <c:pt idx="9737">
                  <c:v>#N/A</c:v>
                </c:pt>
                <c:pt idx="9738">
                  <c:v>#N/A</c:v>
                </c:pt>
                <c:pt idx="9739">
                  <c:v>#N/A</c:v>
                </c:pt>
                <c:pt idx="9740">
                  <c:v>#N/A</c:v>
                </c:pt>
                <c:pt idx="9741">
                  <c:v>#N/A</c:v>
                </c:pt>
                <c:pt idx="9742">
                  <c:v>#N/A</c:v>
                </c:pt>
                <c:pt idx="9743">
                  <c:v>#N/A</c:v>
                </c:pt>
                <c:pt idx="9744">
                  <c:v>#N/A</c:v>
                </c:pt>
                <c:pt idx="9745">
                  <c:v>#N/A</c:v>
                </c:pt>
                <c:pt idx="9746">
                  <c:v>#N/A</c:v>
                </c:pt>
                <c:pt idx="9747">
                  <c:v>#N/A</c:v>
                </c:pt>
                <c:pt idx="9748">
                  <c:v>#N/A</c:v>
                </c:pt>
                <c:pt idx="9749">
                  <c:v>#N/A</c:v>
                </c:pt>
                <c:pt idx="9750">
                  <c:v>#N/A</c:v>
                </c:pt>
                <c:pt idx="9751">
                  <c:v>#N/A</c:v>
                </c:pt>
                <c:pt idx="9752">
                  <c:v>#N/A</c:v>
                </c:pt>
                <c:pt idx="9753">
                  <c:v>#N/A</c:v>
                </c:pt>
                <c:pt idx="9754">
                  <c:v>#N/A</c:v>
                </c:pt>
                <c:pt idx="9755">
                  <c:v>#N/A</c:v>
                </c:pt>
                <c:pt idx="9756">
                  <c:v>#N/A</c:v>
                </c:pt>
                <c:pt idx="9757">
                  <c:v>#N/A</c:v>
                </c:pt>
                <c:pt idx="9758">
                  <c:v>#N/A</c:v>
                </c:pt>
                <c:pt idx="9759">
                  <c:v>#N/A</c:v>
                </c:pt>
                <c:pt idx="9760">
                  <c:v>#N/A</c:v>
                </c:pt>
                <c:pt idx="9761">
                  <c:v>#N/A</c:v>
                </c:pt>
                <c:pt idx="9762">
                  <c:v>#N/A</c:v>
                </c:pt>
                <c:pt idx="9763">
                  <c:v>#N/A</c:v>
                </c:pt>
                <c:pt idx="9764">
                  <c:v>#N/A</c:v>
                </c:pt>
                <c:pt idx="9765">
                  <c:v>#N/A</c:v>
                </c:pt>
                <c:pt idx="9766">
                  <c:v>#N/A</c:v>
                </c:pt>
                <c:pt idx="9767">
                  <c:v>#N/A</c:v>
                </c:pt>
                <c:pt idx="9768">
                  <c:v>#N/A</c:v>
                </c:pt>
                <c:pt idx="9769">
                  <c:v>#N/A</c:v>
                </c:pt>
                <c:pt idx="9770">
                  <c:v>#N/A</c:v>
                </c:pt>
                <c:pt idx="9771">
                  <c:v>#N/A</c:v>
                </c:pt>
                <c:pt idx="9772">
                  <c:v>#N/A</c:v>
                </c:pt>
                <c:pt idx="9773">
                  <c:v>#N/A</c:v>
                </c:pt>
                <c:pt idx="9774">
                  <c:v>#N/A</c:v>
                </c:pt>
                <c:pt idx="9775">
                  <c:v>#N/A</c:v>
                </c:pt>
                <c:pt idx="9776">
                  <c:v>#N/A</c:v>
                </c:pt>
                <c:pt idx="9777">
                  <c:v>#N/A</c:v>
                </c:pt>
                <c:pt idx="9778">
                  <c:v>#N/A</c:v>
                </c:pt>
                <c:pt idx="9779">
                  <c:v>#N/A</c:v>
                </c:pt>
                <c:pt idx="9780">
                  <c:v>#N/A</c:v>
                </c:pt>
                <c:pt idx="9781">
                  <c:v>#N/A</c:v>
                </c:pt>
                <c:pt idx="9782">
                  <c:v>#N/A</c:v>
                </c:pt>
                <c:pt idx="9783">
                  <c:v>#N/A</c:v>
                </c:pt>
                <c:pt idx="9784">
                  <c:v>#N/A</c:v>
                </c:pt>
                <c:pt idx="9785">
                  <c:v>#N/A</c:v>
                </c:pt>
                <c:pt idx="9786">
                  <c:v>#N/A</c:v>
                </c:pt>
                <c:pt idx="9787">
                  <c:v>#N/A</c:v>
                </c:pt>
                <c:pt idx="9788">
                  <c:v>#N/A</c:v>
                </c:pt>
                <c:pt idx="9789">
                  <c:v>#N/A</c:v>
                </c:pt>
                <c:pt idx="9790">
                  <c:v>#N/A</c:v>
                </c:pt>
                <c:pt idx="9791">
                  <c:v>#N/A</c:v>
                </c:pt>
                <c:pt idx="9792">
                  <c:v>#N/A</c:v>
                </c:pt>
                <c:pt idx="9793">
                  <c:v>#N/A</c:v>
                </c:pt>
                <c:pt idx="9794">
                  <c:v>#N/A</c:v>
                </c:pt>
                <c:pt idx="9795">
                  <c:v>#N/A</c:v>
                </c:pt>
                <c:pt idx="9796">
                  <c:v>#N/A</c:v>
                </c:pt>
                <c:pt idx="9797">
                  <c:v>#N/A</c:v>
                </c:pt>
                <c:pt idx="9798">
                  <c:v>#N/A</c:v>
                </c:pt>
                <c:pt idx="9799">
                  <c:v>#N/A</c:v>
                </c:pt>
                <c:pt idx="9800">
                  <c:v>#N/A</c:v>
                </c:pt>
                <c:pt idx="9801">
                  <c:v>#N/A</c:v>
                </c:pt>
                <c:pt idx="9802">
                  <c:v>#N/A</c:v>
                </c:pt>
                <c:pt idx="9803">
                  <c:v>#N/A</c:v>
                </c:pt>
                <c:pt idx="9804">
                  <c:v>#N/A</c:v>
                </c:pt>
                <c:pt idx="9805">
                  <c:v>#N/A</c:v>
                </c:pt>
                <c:pt idx="9806">
                  <c:v>#N/A</c:v>
                </c:pt>
                <c:pt idx="9807">
                  <c:v>#N/A</c:v>
                </c:pt>
                <c:pt idx="9808">
                  <c:v>#N/A</c:v>
                </c:pt>
                <c:pt idx="9809">
                  <c:v>#N/A</c:v>
                </c:pt>
                <c:pt idx="9810">
                  <c:v>#N/A</c:v>
                </c:pt>
                <c:pt idx="9811">
                  <c:v>#N/A</c:v>
                </c:pt>
                <c:pt idx="9812">
                  <c:v>#N/A</c:v>
                </c:pt>
                <c:pt idx="9813">
                  <c:v>#N/A</c:v>
                </c:pt>
                <c:pt idx="9814">
                  <c:v>#N/A</c:v>
                </c:pt>
                <c:pt idx="9815">
                  <c:v>#N/A</c:v>
                </c:pt>
                <c:pt idx="9816">
                  <c:v>#N/A</c:v>
                </c:pt>
                <c:pt idx="9817">
                  <c:v>#N/A</c:v>
                </c:pt>
                <c:pt idx="9818">
                  <c:v>#N/A</c:v>
                </c:pt>
                <c:pt idx="9819">
                  <c:v>#N/A</c:v>
                </c:pt>
                <c:pt idx="9820">
                  <c:v>#N/A</c:v>
                </c:pt>
                <c:pt idx="9821">
                  <c:v>#N/A</c:v>
                </c:pt>
                <c:pt idx="9822">
                  <c:v>#N/A</c:v>
                </c:pt>
                <c:pt idx="9823">
                  <c:v>#N/A</c:v>
                </c:pt>
                <c:pt idx="9824">
                  <c:v>#N/A</c:v>
                </c:pt>
                <c:pt idx="9825">
                  <c:v>#N/A</c:v>
                </c:pt>
                <c:pt idx="9826">
                  <c:v>#N/A</c:v>
                </c:pt>
                <c:pt idx="9827">
                  <c:v>#N/A</c:v>
                </c:pt>
                <c:pt idx="9828">
                  <c:v>#N/A</c:v>
                </c:pt>
                <c:pt idx="9829">
                  <c:v>#N/A</c:v>
                </c:pt>
                <c:pt idx="9830">
                  <c:v>#N/A</c:v>
                </c:pt>
                <c:pt idx="9831">
                  <c:v>#N/A</c:v>
                </c:pt>
                <c:pt idx="9832">
                  <c:v>#N/A</c:v>
                </c:pt>
                <c:pt idx="9833">
                  <c:v>#N/A</c:v>
                </c:pt>
                <c:pt idx="9834">
                  <c:v>#N/A</c:v>
                </c:pt>
                <c:pt idx="9835">
                  <c:v>#N/A</c:v>
                </c:pt>
                <c:pt idx="9836">
                  <c:v>#N/A</c:v>
                </c:pt>
                <c:pt idx="9837">
                  <c:v>#N/A</c:v>
                </c:pt>
                <c:pt idx="9838">
                  <c:v>#N/A</c:v>
                </c:pt>
                <c:pt idx="9839">
                  <c:v>#N/A</c:v>
                </c:pt>
                <c:pt idx="9840">
                  <c:v>#N/A</c:v>
                </c:pt>
                <c:pt idx="9841">
                  <c:v>#N/A</c:v>
                </c:pt>
                <c:pt idx="9842">
                  <c:v>#N/A</c:v>
                </c:pt>
                <c:pt idx="9843">
                  <c:v>#N/A</c:v>
                </c:pt>
                <c:pt idx="9844">
                  <c:v>#N/A</c:v>
                </c:pt>
                <c:pt idx="9845">
                  <c:v>#N/A</c:v>
                </c:pt>
                <c:pt idx="9846">
                  <c:v>#N/A</c:v>
                </c:pt>
                <c:pt idx="9847">
                  <c:v>#N/A</c:v>
                </c:pt>
                <c:pt idx="9848">
                  <c:v>#N/A</c:v>
                </c:pt>
                <c:pt idx="9849">
                  <c:v>#N/A</c:v>
                </c:pt>
                <c:pt idx="9850">
                  <c:v>#N/A</c:v>
                </c:pt>
                <c:pt idx="9851">
                  <c:v>#N/A</c:v>
                </c:pt>
                <c:pt idx="9852">
                  <c:v>#N/A</c:v>
                </c:pt>
                <c:pt idx="9853">
                  <c:v>#N/A</c:v>
                </c:pt>
                <c:pt idx="9854">
                  <c:v>#N/A</c:v>
                </c:pt>
                <c:pt idx="9855">
                  <c:v>#N/A</c:v>
                </c:pt>
                <c:pt idx="9856">
                  <c:v>#N/A</c:v>
                </c:pt>
                <c:pt idx="9857">
                  <c:v>#N/A</c:v>
                </c:pt>
                <c:pt idx="9858">
                  <c:v>#N/A</c:v>
                </c:pt>
                <c:pt idx="9859">
                  <c:v>#N/A</c:v>
                </c:pt>
                <c:pt idx="9860">
                  <c:v>#N/A</c:v>
                </c:pt>
                <c:pt idx="9861">
                  <c:v>#N/A</c:v>
                </c:pt>
                <c:pt idx="9862">
                  <c:v>#N/A</c:v>
                </c:pt>
                <c:pt idx="9863">
                  <c:v>#N/A</c:v>
                </c:pt>
                <c:pt idx="9864">
                  <c:v>#N/A</c:v>
                </c:pt>
                <c:pt idx="9865">
                  <c:v>#N/A</c:v>
                </c:pt>
                <c:pt idx="9866">
                  <c:v>#N/A</c:v>
                </c:pt>
                <c:pt idx="9867">
                  <c:v>#N/A</c:v>
                </c:pt>
                <c:pt idx="9868">
                  <c:v>#N/A</c:v>
                </c:pt>
                <c:pt idx="9869">
                  <c:v>#N/A</c:v>
                </c:pt>
                <c:pt idx="9870">
                  <c:v>#N/A</c:v>
                </c:pt>
                <c:pt idx="9871">
                  <c:v>#N/A</c:v>
                </c:pt>
                <c:pt idx="9872">
                  <c:v>#N/A</c:v>
                </c:pt>
                <c:pt idx="9873">
                  <c:v>#N/A</c:v>
                </c:pt>
                <c:pt idx="9874">
                  <c:v>#N/A</c:v>
                </c:pt>
                <c:pt idx="9875">
                  <c:v>#N/A</c:v>
                </c:pt>
                <c:pt idx="9876">
                  <c:v>#N/A</c:v>
                </c:pt>
                <c:pt idx="9877">
                  <c:v>#N/A</c:v>
                </c:pt>
                <c:pt idx="9878">
                  <c:v>#N/A</c:v>
                </c:pt>
                <c:pt idx="9879">
                  <c:v>#N/A</c:v>
                </c:pt>
                <c:pt idx="9880">
                  <c:v>#N/A</c:v>
                </c:pt>
                <c:pt idx="9881">
                  <c:v>#N/A</c:v>
                </c:pt>
                <c:pt idx="9882">
                  <c:v>#N/A</c:v>
                </c:pt>
                <c:pt idx="9883">
                  <c:v>#N/A</c:v>
                </c:pt>
                <c:pt idx="9884">
                  <c:v>#N/A</c:v>
                </c:pt>
                <c:pt idx="9885">
                  <c:v>#N/A</c:v>
                </c:pt>
                <c:pt idx="9886">
                  <c:v>#N/A</c:v>
                </c:pt>
                <c:pt idx="9887">
                  <c:v>#N/A</c:v>
                </c:pt>
                <c:pt idx="9888">
                  <c:v>#N/A</c:v>
                </c:pt>
                <c:pt idx="9889">
                  <c:v>#N/A</c:v>
                </c:pt>
                <c:pt idx="9890">
                  <c:v>#N/A</c:v>
                </c:pt>
                <c:pt idx="9891">
                  <c:v>#N/A</c:v>
                </c:pt>
                <c:pt idx="9892">
                  <c:v>#N/A</c:v>
                </c:pt>
                <c:pt idx="9893">
                  <c:v>#N/A</c:v>
                </c:pt>
                <c:pt idx="9894">
                  <c:v>#N/A</c:v>
                </c:pt>
                <c:pt idx="9895">
                  <c:v>#N/A</c:v>
                </c:pt>
                <c:pt idx="9896">
                  <c:v>#N/A</c:v>
                </c:pt>
                <c:pt idx="9897">
                  <c:v>#N/A</c:v>
                </c:pt>
                <c:pt idx="9898">
                  <c:v>#N/A</c:v>
                </c:pt>
                <c:pt idx="9899">
                  <c:v>#N/A</c:v>
                </c:pt>
                <c:pt idx="9900">
                  <c:v>#N/A</c:v>
                </c:pt>
                <c:pt idx="9901">
                  <c:v>#N/A</c:v>
                </c:pt>
                <c:pt idx="9902">
                  <c:v>#N/A</c:v>
                </c:pt>
                <c:pt idx="9903">
                  <c:v>#N/A</c:v>
                </c:pt>
                <c:pt idx="9904">
                  <c:v>#N/A</c:v>
                </c:pt>
                <c:pt idx="9905">
                  <c:v>#N/A</c:v>
                </c:pt>
                <c:pt idx="9906">
                  <c:v>#N/A</c:v>
                </c:pt>
                <c:pt idx="9907">
                  <c:v>#N/A</c:v>
                </c:pt>
                <c:pt idx="9908">
                  <c:v>#N/A</c:v>
                </c:pt>
                <c:pt idx="9909">
                  <c:v>#N/A</c:v>
                </c:pt>
                <c:pt idx="9910">
                  <c:v>#N/A</c:v>
                </c:pt>
                <c:pt idx="9911">
                  <c:v>#N/A</c:v>
                </c:pt>
                <c:pt idx="9912">
                  <c:v>#N/A</c:v>
                </c:pt>
                <c:pt idx="9913">
                  <c:v>#N/A</c:v>
                </c:pt>
                <c:pt idx="9914">
                  <c:v>#N/A</c:v>
                </c:pt>
                <c:pt idx="9915">
                  <c:v>#N/A</c:v>
                </c:pt>
                <c:pt idx="9916">
                  <c:v>#N/A</c:v>
                </c:pt>
                <c:pt idx="9917">
                  <c:v>#N/A</c:v>
                </c:pt>
                <c:pt idx="9918">
                  <c:v>#N/A</c:v>
                </c:pt>
                <c:pt idx="9919">
                  <c:v>#N/A</c:v>
                </c:pt>
                <c:pt idx="9920">
                  <c:v>#N/A</c:v>
                </c:pt>
                <c:pt idx="9921">
                  <c:v>#N/A</c:v>
                </c:pt>
                <c:pt idx="9922">
                  <c:v>#N/A</c:v>
                </c:pt>
                <c:pt idx="9923">
                  <c:v>#N/A</c:v>
                </c:pt>
                <c:pt idx="9924">
                  <c:v>#N/A</c:v>
                </c:pt>
                <c:pt idx="9925">
                  <c:v>#N/A</c:v>
                </c:pt>
                <c:pt idx="9926">
                  <c:v>#N/A</c:v>
                </c:pt>
                <c:pt idx="9927">
                  <c:v>#N/A</c:v>
                </c:pt>
                <c:pt idx="9928">
                  <c:v>#N/A</c:v>
                </c:pt>
                <c:pt idx="9929">
                  <c:v>#N/A</c:v>
                </c:pt>
                <c:pt idx="9930">
                  <c:v>#N/A</c:v>
                </c:pt>
                <c:pt idx="9931">
                  <c:v>#N/A</c:v>
                </c:pt>
                <c:pt idx="9932">
                  <c:v>#N/A</c:v>
                </c:pt>
                <c:pt idx="9933">
                  <c:v>#N/A</c:v>
                </c:pt>
                <c:pt idx="9934">
                  <c:v>#N/A</c:v>
                </c:pt>
                <c:pt idx="9935">
                  <c:v>#N/A</c:v>
                </c:pt>
                <c:pt idx="9936">
                  <c:v>#N/A</c:v>
                </c:pt>
                <c:pt idx="9937">
                  <c:v>#N/A</c:v>
                </c:pt>
                <c:pt idx="9938">
                  <c:v>#N/A</c:v>
                </c:pt>
                <c:pt idx="9939">
                  <c:v>#N/A</c:v>
                </c:pt>
                <c:pt idx="9940">
                  <c:v>#N/A</c:v>
                </c:pt>
                <c:pt idx="9941">
                  <c:v>#N/A</c:v>
                </c:pt>
                <c:pt idx="9942">
                  <c:v>#N/A</c:v>
                </c:pt>
                <c:pt idx="9943">
                  <c:v>#N/A</c:v>
                </c:pt>
                <c:pt idx="9944">
                  <c:v>#N/A</c:v>
                </c:pt>
                <c:pt idx="9945">
                  <c:v>#N/A</c:v>
                </c:pt>
                <c:pt idx="9946">
                  <c:v>#N/A</c:v>
                </c:pt>
                <c:pt idx="9947">
                  <c:v>#N/A</c:v>
                </c:pt>
                <c:pt idx="9948">
                  <c:v>#N/A</c:v>
                </c:pt>
                <c:pt idx="9949">
                  <c:v>#N/A</c:v>
                </c:pt>
                <c:pt idx="9950">
                  <c:v>#N/A</c:v>
                </c:pt>
                <c:pt idx="9951">
                  <c:v>#N/A</c:v>
                </c:pt>
                <c:pt idx="9952">
                  <c:v>#N/A</c:v>
                </c:pt>
                <c:pt idx="9953">
                  <c:v>#N/A</c:v>
                </c:pt>
                <c:pt idx="9954">
                  <c:v>#N/A</c:v>
                </c:pt>
                <c:pt idx="9955">
                  <c:v>#N/A</c:v>
                </c:pt>
                <c:pt idx="9956">
                  <c:v>#N/A</c:v>
                </c:pt>
                <c:pt idx="9957">
                  <c:v>#N/A</c:v>
                </c:pt>
                <c:pt idx="9958">
                  <c:v>#N/A</c:v>
                </c:pt>
                <c:pt idx="9959">
                  <c:v>#N/A</c:v>
                </c:pt>
                <c:pt idx="9960">
                  <c:v>#N/A</c:v>
                </c:pt>
                <c:pt idx="9961">
                  <c:v>#N/A</c:v>
                </c:pt>
                <c:pt idx="9962">
                  <c:v>#N/A</c:v>
                </c:pt>
                <c:pt idx="9963">
                  <c:v>#N/A</c:v>
                </c:pt>
                <c:pt idx="9964">
                  <c:v>#N/A</c:v>
                </c:pt>
                <c:pt idx="9965">
                  <c:v>#N/A</c:v>
                </c:pt>
                <c:pt idx="9966">
                  <c:v>#N/A</c:v>
                </c:pt>
                <c:pt idx="9967">
                  <c:v>#N/A</c:v>
                </c:pt>
                <c:pt idx="9968">
                  <c:v>#N/A</c:v>
                </c:pt>
                <c:pt idx="9969">
                  <c:v>#N/A</c:v>
                </c:pt>
                <c:pt idx="9970">
                  <c:v>#N/A</c:v>
                </c:pt>
                <c:pt idx="9971">
                  <c:v>#N/A</c:v>
                </c:pt>
                <c:pt idx="9972">
                  <c:v>#N/A</c:v>
                </c:pt>
                <c:pt idx="9973">
                  <c:v>#N/A</c:v>
                </c:pt>
                <c:pt idx="9974">
                  <c:v>#N/A</c:v>
                </c:pt>
                <c:pt idx="9975">
                  <c:v>#N/A</c:v>
                </c:pt>
                <c:pt idx="9976">
                  <c:v>#N/A</c:v>
                </c:pt>
                <c:pt idx="9977">
                  <c:v>#N/A</c:v>
                </c:pt>
                <c:pt idx="9978">
                  <c:v>#N/A</c:v>
                </c:pt>
                <c:pt idx="9979">
                  <c:v>#N/A</c:v>
                </c:pt>
                <c:pt idx="9980">
                  <c:v>#N/A</c:v>
                </c:pt>
                <c:pt idx="9981">
                  <c:v>#N/A</c:v>
                </c:pt>
                <c:pt idx="9982">
                  <c:v>#N/A</c:v>
                </c:pt>
                <c:pt idx="9983">
                  <c:v>#N/A</c:v>
                </c:pt>
                <c:pt idx="9984">
                  <c:v>#N/A</c:v>
                </c:pt>
                <c:pt idx="9985">
                  <c:v>#N/A</c:v>
                </c:pt>
                <c:pt idx="9986">
                  <c:v>#N/A</c:v>
                </c:pt>
                <c:pt idx="9987">
                  <c:v>#N/A</c:v>
                </c:pt>
                <c:pt idx="9988">
                  <c:v>#N/A</c:v>
                </c:pt>
                <c:pt idx="9989">
                  <c:v>#N/A</c:v>
                </c:pt>
                <c:pt idx="9990">
                  <c:v>#N/A</c:v>
                </c:pt>
                <c:pt idx="9991">
                  <c:v>#N/A</c:v>
                </c:pt>
                <c:pt idx="9992">
                  <c:v>#N/A</c:v>
                </c:pt>
                <c:pt idx="9993">
                  <c:v>#N/A</c:v>
                </c:pt>
                <c:pt idx="9994">
                  <c:v>#N/A</c:v>
                </c:pt>
                <c:pt idx="9995">
                  <c:v>#N/A</c:v>
                </c:pt>
                <c:pt idx="9996">
                  <c:v>#N/A</c:v>
                </c:pt>
                <c:pt idx="9997">
                  <c:v>#N/A</c:v>
                </c:pt>
                <c:pt idx="9998">
                  <c:v>#N/A</c:v>
                </c:pt>
                <c:pt idx="9999">
                  <c:v>#N/A</c:v>
                </c:pt>
              </c:numCache>
            </c:numRef>
          </c:yVal>
          <c:smooth val="0"/>
        </c:ser>
        <c:ser>
          <c:idx val="5"/>
          <c:order val="4"/>
          <c:tx>
            <c:strRef>
              <c:f>'Volcano &amp; Quant FDR'!$O$33</c:f>
              <c:strCache>
                <c:ptCount val="1"/>
              </c:strCache>
            </c:strRef>
          </c:tx>
          <c:spPr>
            <a:ln w="19050">
              <a:noFill/>
            </a:ln>
          </c:spPr>
          <c:marker>
            <c:symbol val="circle"/>
            <c:size val="7"/>
            <c:spPr>
              <a:noFill/>
              <a:ln w="19050">
                <a:solidFill>
                  <a:srgbClr val="0000FF">
                    <a:alpha val="75000"/>
                  </a:srgbClr>
                </a:solidFill>
              </a:ln>
            </c:spPr>
          </c:marker>
          <c:xVal>
            <c:numRef>
              <c:f>'Volcano &amp; Quant FDR'!$AZ$2:$AZ$10001</c:f>
              <c:numCache>
                <c:formatCode>General</c:formatCode>
                <c:ptCount val="10000"/>
                <c:pt idx="0">
                  <c:v>#N/A</c:v>
                </c:pt>
                <c:pt idx="1">
                  <c:v>#N/A</c:v>
                </c:pt>
                <c:pt idx="2">
                  <c:v>#N/A</c:v>
                </c:pt>
                <c:pt idx="3">
                  <c:v>#N/A</c:v>
                </c:pt>
                <c:pt idx="4">
                  <c:v>#N/A</c:v>
                </c:pt>
                <c:pt idx="5">
                  <c:v>#N/A</c:v>
                </c:pt>
                <c:pt idx="6">
                  <c:v>#N/A</c:v>
                </c:pt>
                <c:pt idx="7">
                  <c:v>#N/A</c:v>
                </c:pt>
                <c:pt idx="8">
                  <c:v>#N/A</c:v>
                </c:pt>
                <c:pt idx="9">
                  <c:v>#N/A</c:v>
                </c:pt>
                <c:pt idx="10">
                  <c:v>#N/A</c:v>
                </c:pt>
                <c:pt idx="11">
                  <c:v>#N/A</c:v>
                </c:pt>
                <c:pt idx="12">
                  <c:v>#N/A</c:v>
                </c:pt>
                <c:pt idx="13">
                  <c:v>#N/A</c:v>
                </c:pt>
                <c:pt idx="14">
                  <c:v>#N/A</c:v>
                </c:pt>
                <c:pt idx="15">
                  <c:v>#N/A</c:v>
                </c:pt>
                <c:pt idx="16">
                  <c:v>#N/A</c:v>
                </c:pt>
                <c:pt idx="17">
                  <c:v>#N/A</c:v>
                </c:pt>
                <c:pt idx="18">
                  <c:v>#N/A</c:v>
                </c:pt>
                <c:pt idx="19">
                  <c:v>#N/A</c:v>
                </c:pt>
                <c:pt idx="20">
                  <c:v>#N/A</c:v>
                </c:pt>
                <c:pt idx="21">
                  <c:v>#N/A</c:v>
                </c:pt>
                <c:pt idx="22">
                  <c:v>#N/A</c:v>
                </c:pt>
                <c:pt idx="23">
                  <c:v>#N/A</c:v>
                </c:pt>
                <c:pt idx="24">
                  <c:v>#N/A</c:v>
                </c:pt>
                <c:pt idx="25">
                  <c:v>#N/A</c:v>
                </c:pt>
                <c:pt idx="26">
                  <c:v>#N/A</c:v>
                </c:pt>
                <c:pt idx="27">
                  <c:v>#N/A</c:v>
                </c:pt>
                <c:pt idx="28">
                  <c:v>#N/A</c:v>
                </c:pt>
                <c:pt idx="29">
                  <c:v>#N/A</c:v>
                </c:pt>
                <c:pt idx="30">
                  <c:v>#N/A</c:v>
                </c:pt>
                <c:pt idx="31">
                  <c:v>#N/A</c:v>
                </c:pt>
                <c:pt idx="32">
                  <c:v>#N/A</c:v>
                </c:pt>
                <c:pt idx="33">
                  <c:v>#N/A</c:v>
                </c:pt>
                <c:pt idx="34">
                  <c:v>#N/A</c:v>
                </c:pt>
                <c:pt idx="35">
                  <c:v>#N/A</c:v>
                </c:pt>
                <c:pt idx="36">
                  <c:v>#N/A</c:v>
                </c:pt>
                <c:pt idx="37">
                  <c:v>#N/A</c:v>
                </c:pt>
                <c:pt idx="38">
                  <c:v>#N/A</c:v>
                </c:pt>
                <c:pt idx="39">
                  <c:v>#N/A</c:v>
                </c:pt>
                <c:pt idx="40">
                  <c:v>#N/A</c:v>
                </c:pt>
                <c:pt idx="41">
                  <c:v>#N/A</c:v>
                </c:pt>
                <c:pt idx="42">
                  <c:v>#N/A</c:v>
                </c:pt>
                <c:pt idx="43">
                  <c:v>#N/A</c:v>
                </c:pt>
                <c:pt idx="44">
                  <c:v>#N/A</c:v>
                </c:pt>
                <c:pt idx="45">
                  <c:v>#N/A</c:v>
                </c:pt>
                <c:pt idx="46">
                  <c:v>#N/A</c:v>
                </c:pt>
                <c:pt idx="47">
                  <c:v>#N/A</c:v>
                </c:pt>
                <c:pt idx="48">
                  <c:v>#N/A</c:v>
                </c:pt>
                <c:pt idx="49">
                  <c:v>#N/A</c:v>
                </c:pt>
                <c:pt idx="50">
                  <c:v>#N/A</c:v>
                </c:pt>
                <c:pt idx="51">
                  <c:v>#N/A</c:v>
                </c:pt>
                <c:pt idx="52">
                  <c:v>#N/A</c:v>
                </c:pt>
                <c:pt idx="53">
                  <c:v>#N/A</c:v>
                </c:pt>
                <c:pt idx="54">
                  <c:v>#N/A</c:v>
                </c:pt>
                <c:pt idx="55">
                  <c:v>#N/A</c:v>
                </c:pt>
                <c:pt idx="56">
                  <c:v>#N/A</c:v>
                </c:pt>
                <c:pt idx="57">
                  <c:v>#N/A</c:v>
                </c:pt>
                <c:pt idx="58">
                  <c:v>#N/A</c:v>
                </c:pt>
                <c:pt idx="59">
                  <c:v>#N/A</c:v>
                </c:pt>
                <c:pt idx="60">
                  <c:v>#N/A</c:v>
                </c:pt>
                <c:pt idx="61">
                  <c:v>#N/A</c:v>
                </c:pt>
                <c:pt idx="62">
                  <c:v>#N/A</c:v>
                </c:pt>
                <c:pt idx="63">
                  <c:v>#N/A</c:v>
                </c:pt>
                <c:pt idx="64">
                  <c:v>#N/A</c:v>
                </c:pt>
                <c:pt idx="65">
                  <c:v>#N/A</c:v>
                </c:pt>
                <c:pt idx="66">
                  <c:v>#N/A</c:v>
                </c:pt>
                <c:pt idx="67">
                  <c:v>#N/A</c:v>
                </c:pt>
                <c:pt idx="68">
                  <c:v>#N/A</c:v>
                </c:pt>
                <c:pt idx="69">
                  <c:v>#N/A</c:v>
                </c:pt>
                <c:pt idx="70">
                  <c:v>#N/A</c:v>
                </c:pt>
                <c:pt idx="71">
                  <c:v>#N/A</c:v>
                </c:pt>
                <c:pt idx="72">
                  <c:v>#N/A</c:v>
                </c:pt>
                <c:pt idx="73">
                  <c:v>#N/A</c:v>
                </c:pt>
                <c:pt idx="74">
                  <c:v>#N/A</c:v>
                </c:pt>
                <c:pt idx="75">
                  <c:v>#N/A</c:v>
                </c:pt>
                <c:pt idx="76">
                  <c:v>#N/A</c:v>
                </c:pt>
                <c:pt idx="77">
                  <c:v>#N/A</c:v>
                </c:pt>
                <c:pt idx="78">
                  <c:v>#N/A</c:v>
                </c:pt>
                <c:pt idx="79">
                  <c:v>#N/A</c:v>
                </c:pt>
                <c:pt idx="80">
                  <c:v>#N/A</c:v>
                </c:pt>
                <c:pt idx="81">
                  <c:v>#N/A</c:v>
                </c:pt>
                <c:pt idx="82">
                  <c:v>#N/A</c:v>
                </c:pt>
                <c:pt idx="83">
                  <c:v>#N/A</c:v>
                </c:pt>
                <c:pt idx="84">
                  <c:v>#N/A</c:v>
                </c:pt>
                <c:pt idx="85">
                  <c:v>#N/A</c:v>
                </c:pt>
                <c:pt idx="86">
                  <c:v>#N/A</c:v>
                </c:pt>
                <c:pt idx="87">
                  <c:v>#N/A</c:v>
                </c:pt>
                <c:pt idx="88">
                  <c:v>#N/A</c:v>
                </c:pt>
                <c:pt idx="89">
                  <c:v>#N/A</c:v>
                </c:pt>
                <c:pt idx="90">
                  <c:v>#N/A</c:v>
                </c:pt>
                <c:pt idx="91">
                  <c:v>#N/A</c:v>
                </c:pt>
                <c:pt idx="92">
                  <c:v>#N/A</c:v>
                </c:pt>
                <c:pt idx="93">
                  <c:v>#N/A</c:v>
                </c:pt>
                <c:pt idx="94">
                  <c:v>#N/A</c:v>
                </c:pt>
                <c:pt idx="95">
                  <c:v>#N/A</c:v>
                </c:pt>
                <c:pt idx="96">
                  <c:v>#N/A</c:v>
                </c:pt>
                <c:pt idx="97">
                  <c:v>#N/A</c:v>
                </c:pt>
                <c:pt idx="98">
                  <c:v>#N/A</c:v>
                </c:pt>
                <c:pt idx="99">
                  <c:v>#N/A</c:v>
                </c:pt>
                <c:pt idx="100">
                  <c:v>#N/A</c:v>
                </c:pt>
                <c:pt idx="101">
                  <c:v>#N/A</c:v>
                </c:pt>
                <c:pt idx="102">
                  <c:v>#N/A</c:v>
                </c:pt>
                <c:pt idx="103">
                  <c:v>#N/A</c:v>
                </c:pt>
                <c:pt idx="104">
                  <c:v>#N/A</c:v>
                </c:pt>
                <c:pt idx="105">
                  <c:v>#N/A</c:v>
                </c:pt>
                <c:pt idx="106">
                  <c:v>#N/A</c:v>
                </c:pt>
                <c:pt idx="107">
                  <c:v>#N/A</c:v>
                </c:pt>
                <c:pt idx="108">
                  <c:v>#N/A</c:v>
                </c:pt>
                <c:pt idx="109">
                  <c:v>#N/A</c:v>
                </c:pt>
                <c:pt idx="110">
                  <c:v>#N/A</c:v>
                </c:pt>
                <c:pt idx="111">
                  <c:v>#N/A</c:v>
                </c:pt>
                <c:pt idx="112">
                  <c:v>#N/A</c:v>
                </c:pt>
                <c:pt idx="113">
                  <c:v>#N/A</c:v>
                </c:pt>
                <c:pt idx="114">
                  <c:v>#N/A</c:v>
                </c:pt>
                <c:pt idx="115">
                  <c:v>#N/A</c:v>
                </c:pt>
                <c:pt idx="116">
                  <c:v>#N/A</c:v>
                </c:pt>
                <c:pt idx="117">
                  <c:v>#N/A</c:v>
                </c:pt>
                <c:pt idx="118">
                  <c:v>#N/A</c:v>
                </c:pt>
                <c:pt idx="119">
                  <c:v>#N/A</c:v>
                </c:pt>
                <c:pt idx="120">
                  <c:v>#N/A</c:v>
                </c:pt>
                <c:pt idx="121">
                  <c:v>#N/A</c:v>
                </c:pt>
                <c:pt idx="122">
                  <c:v>#N/A</c:v>
                </c:pt>
                <c:pt idx="123">
                  <c:v>#N/A</c:v>
                </c:pt>
                <c:pt idx="124">
                  <c:v>#N/A</c:v>
                </c:pt>
                <c:pt idx="125">
                  <c:v>#N/A</c:v>
                </c:pt>
                <c:pt idx="126">
                  <c:v>#N/A</c:v>
                </c:pt>
                <c:pt idx="127">
                  <c:v>#N/A</c:v>
                </c:pt>
                <c:pt idx="128">
                  <c:v>#N/A</c:v>
                </c:pt>
                <c:pt idx="129">
                  <c:v>#N/A</c:v>
                </c:pt>
                <c:pt idx="130">
                  <c:v>#N/A</c:v>
                </c:pt>
                <c:pt idx="131">
                  <c:v>#N/A</c:v>
                </c:pt>
                <c:pt idx="132">
                  <c:v>#N/A</c:v>
                </c:pt>
                <c:pt idx="133">
                  <c:v>#N/A</c:v>
                </c:pt>
                <c:pt idx="134">
                  <c:v>#N/A</c:v>
                </c:pt>
                <c:pt idx="135">
                  <c:v>#N/A</c:v>
                </c:pt>
                <c:pt idx="136">
                  <c:v>#N/A</c:v>
                </c:pt>
                <c:pt idx="137">
                  <c:v>#N/A</c:v>
                </c:pt>
                <c:pt idx="138">
                  <c:v>#N/A</c:v>
                </c:pt>
                <c:pt idx="139">
                  <c:v>#N/A</c:v>
                </c:pt>
                <c:pt idx="140">
                  <c:v>#N/A</c:v>
                </c:pt>
                <c:pt idx="141">
                  <c:v>#N/A</c:v>
                </c:pt>
                <c:pt idx="142">
                  <c:v>#N/A</c:v>
                </c:pt>
                <c:pt idx="143">
                  <c:v>#N/A</c:v>
                </c:pt>
                <c:pt idx="144">
                  <c:v>#N/A</c:v>
                </c:pt>
                <c:pt idx="145">
                  <c:v>#N/A</c:v>
                </c:pt>
                <c:pt idx="146">
                  <c:v>#N/A</c:v>
                </c:pt>
                <c:pt idx="147">
                  <c:v>#N/A</c:v>
                </c:pt>
                <c:pt idx="148">
                  <c:v>#N/A</c:v>
                </c:pt>
                <c:pt idx="149">
                  <c:v>#N/A</c:v>
                </c:pt>
                <c:pt idx="150">
                  <c:v>#N/A</c:v>
                </c:pt>
                <c:pt idx="151">
                  <c:v>#N/A</c:v>
                </c:pt>
                <c:pt idx="152">
                  <c:v>#N/A</c:v>
                </c:pt>
                <c:pt idx="153">
                  <c:v>#N/A</c:v>
                </c:pt>
                <c:pt idx="154">
                  <c:v>#N/A</c:v>
                </c:pt>
                <c:pt idx="155">
                  <c:v>#N/A</c:v>
                </c:pt>
                <c:pt idx="156">
                  <c:v>#N/A</c:v>
                </c:pt>
                <c:pt idx="157">
                  <c:v>#N/A</c:v>
                </c:pt>
                <c:pt idx="158">
                  <c:v>#N/A</c:v>
                </c:pt>
                <c:pt idx="159">
                  <c:v>#N/A</c:v>
                </c:pt>
                <c:pt idx="160">
                  <c:v>#N/A</c:v>
                </c:pt>
                <c:pt idx="161">
                  <c:v>#N/A</c:v>
                </c:pt>
                <c:pt idx="162">
                  <c:v>#N/A</c:v>
                </c:pt>
                <c:pt idx="163">
                  <c:v>#N/A</c:v>
                </c:pt>
                <c:pt idx="164">
                  <c:v>#N/A</c:v>
                </c:pt>
                <c:pt idx="165">
                  <c:v>#N/A</c:v>
                </c:pt>
                <c:pt idx="166">
                  <c:v>#N/A</c:v>
                </c:pt>
                <c:pt idx="167">
                  <c:v>#N/A</c:v>
                </c:pt>
                <c:pt idx="168">
                  <c:v>#N/A</c:v>
                </c:pt>
                <c:pt idx="169">
                  <c:v>#N/A</c:v>
                </c:pt>
                <c:pt idx="170">
                  <c:v>#N/A</c:v>
                </c:pt>
                <c:pt idx="171">
                  <c:v>#N/A</c:v>
                </c:pt>
                <c:pt idx="172">
                  <c:v>#N/A</c:v>
                </c:pt>
                <c:pt idx="173">
                  <c:v>#N/A</c:v>
                </c:pt>
                <c:pt idx="174">
                  <c:v>#N/A</c:v>
                </c:pt>
                <c:pt idx="175">
                  <c:v>#N/A</c:v>
                </c:pt>
                <c:pt idx="176">
                  <c:v>#N/A</c:v>
                </c:pt>
                <c:pt idx="177">
                  <c:v>#N/A</c:v>
                </c:pt>
                <c:pt idx="178">
                  <c:v>#N/A</c:v>
                </c:pt>
                <c:pt idx="179">
                  <c:v>#N/A</c:v>
                </c:pt>
                <c:pt idx="180">
                  <c:v>#N/A</c:v>
                </c:pt>
                <c:pt idx="181">
                  <c:v>#N/A</c:v>
                </c:pt>
                <c:pt idx="182">
                  <c:v>#N/A</c:v>
                </c:pt>
                <c:pt idx="183">
                  <c:v>#N/A</c:v>
                </c:pt>
                <c:pt idx="184">
                  <c:v>#N/A</c:v>
                </c:pt>
                <c:pt idx="185">
                  <c:v>#N/A</c:v>
                </c:pt>
                <c:pt idx="186">
                  <c:v>#N/A</c:v>
                </c:pt>
                <c:pt idx="187">
                  <c:v>#N/A</c:v>
                </c:pt>
                <c:pt idx="188">
                  <c:v>#N/A</c:v>
                </c:pt>
                <c:pt idx="189">
                  <c:v>#N/A</c:v>
                </c:pt>
                <c:pt idx="190">
                  <c:v>#N/A</c:v>
                </c:pt>
                <c:pt idx="191">
                  <c:v>#N/A</c:v>
                </c:pt>
                <c:pt idx="192">
                  <c:v>#N/A</c:v>
                </c:pt>
                <c:pt idx="193">
                  <c:v>#N/A</c:v>
                </c:pt>
                <c:pt idx="194">
                  <c:v>#N/A</c:v>
                </c:pt>
                <c:pt idx="195">
                  <c:v>#N/A</c:v>
                </c:pt>
                <c:pt idx="196">
                  <c:v>#N/A</c:v>
                </c:pt>
                <c:pt idx="197">
                  <c:v>#N/A</c:v>
                </c:pt>
                <c:pt idx="198">
                  <c:v>#N/A</c:v>
                </c:pt>
                <c:pt idx="199">
                  <c:v>#N/A</c:v>
                </c:pt>
                <c:pt idx="200">
                  <c:v>#N/A</c:v>
                </c:pt>
                <c:pt idx="201">
                  <c:v>#N/A</c:v>
                </c:pt>
                <c:pt idx="202">
                  <c:v>#N/A</c:v>
                </c:pt>
                <c:pt idx="203">
                  <c:v>#N/A</c:v>
                </c:pt>
                <c:pt idx="204">
                  <c:v>#N/A</c:v>
                </c:pt>
                <c:pt idx="205">
                  <c:v>#N/A</c:v>
                </c:pt>
                <c:pt idx="206">
                  <c:v>#N/A</c:v>
                </c:pt>
                <c:pt idx="207">
                  <c:v>#N/A</c:v>
                </c:pt>
                <c:pt idx="208">
                  <c:v>#N/A</c:v>
                </c:pt>
                <c:pt idx="209">
                  <c:v>#N/A</c:v>
                </c:pt>
                <c:pt idx="210">
                  <c:v>#N/A</c:v>
                </c:pt>
                <c:pt idx="211">
                  <c:v>#N/A</c:v>
                </c:pt>
                <c:pt idx="212">
                  <c:v>#N/A</c:v>
                </c:pt>
                <c:pt idx="213">
                  <c:v>#N/A</c:v>
                </c:pt>
                <c:pt idx="214">
                  <c:v>#N/A</c:v>
                </c:pt>
                <c:pt idx="215">
                  <c:v>#N/A</c:v>
                </c:pt>
                <c:pt idx="216">
                  <c:v>#N/A</c:v>
                </c:pt>
                <c:pt idx="217">
                  <c:v>#N/A</c:v>
                </c:pt>
                <c:pt idx="218">
                  <c:v>#N/A</c:v>
                </c:pt>
                <c:pt idx="219">
                  <c:v>#N/A</c:v>
                </c:pt>
                <c:pt idx="220">
                  <c:v>#N/A</c:v>
                </c:pt>
                <c:pt idx="221">
                  <c:v>#N/A</c:v>
                </c:pt>
                <c:pt idx="222">
                  <c:v>#N/A</c:v>
                </c:pt>
                <c:pt idx="223">
                  <c:v>#N/A</c:v>
                </c:pt>
                <c:pt idx="224">
                  <c:v>#N/A</c:v>
                </c:pt>
                <c:pt idx="225">
                  <c:v>#N/A</c:v>
                </c:pt>
                <c:pt idx="226">
                  <c:v>#N/A</c:v>
                </c:pt>
                <c:pt idx="227">
                  <c:v>#N/A</c:v>
                </c:pt>
                <c:pt idx="228">
                  <c:v>#N/A</c:v>
                </c:pt>
                <c:pt idx="229">
                  <c:v>#N/A</c:v>
                </c:pt>
                <c:pt idx="230">
                  <c:v>#N/A</c:v>
                </c:pt>
                <c:pt idx="231">
                  <c:v>#N/A</c:v>
                </c:pt>
                <c:pt idx="232">
                  <c:v>#N/A</c:v>
                </c:pt>
                <c:pt idx="233">
                  <c:v>#N/A</c:v>
                </c:pt>
                <c:pt idx="234">
                  <c:v>#N/A</c:v>
                </c:pt>
                <c:pt idx="235">
                  <c:v>#N/A</c:v>
                </c:pt>
                <c:pt idx="236">
                  <c:v>#N/A</c:v>
                </c:pt>
                <c:pt idx="237">
                  <c:v>#N/A</c:v>
                </c:pt>
                <c:pt idx="238">
                  <c:v>#N/A</c:v>
                </c:pt>
                <c:pt idx="239">
                  <c:v>#N/A</c:v>
                </c:pt>
                <c:pt idx="240">
                  <c:v>#N/A</c:v>
                </c:pt>
                <c:pt idx="241">
                  <c:v>#N/A</c:v>
                </c:pt>
                <c:pt idx="242">
                  <c:v>#N/A</c:v>
                </c:pt>
                <c:pt idx="243">
                  <c:v>#N/A</c:v>
                </c:pt>
                <c:pt idx="244">
                  <c:v>#N/A</c:v>
                </c:pt>
                <c:pt idx="245">
                  <c:v>#N/A</c:v>
                </c:pt>
                <c:pt idx="246">
                  <c:v>#N/A</c:v>
                </c:pt>
                <c:pt idx="247">
                  <c:v>#N/A</c:v>
                </c:pt>
                <c:pt idx="248">
                  <c:v>#N/A</c:v>
                </c:pt>
                <c:pt idx="249">
                  <c:v>#N/A</c:v>
                </c:pt>
                <c:pt idx="250">
                  <c:v>#N/A</c:v>
                </c:pt>
                <c:pt idx="251">
                  <c:v>#N/A</c:v>
                </c:pt>
                <c:pt idx="252">
                  <c:v>#N/A</c:v>
                </c:pt>
                <c:pt idx="253">
                  <c:v>#N/A</c:v>
                </c:pt>
                <c:pt idx="254">
                  <c:v>#N/A</c:v>
                </c:pt>
                <c:pt idx="255">
                  <c:v>#N/A</c:v>
                </c:pt>
                <c:pt idx="256">
                  <c:v>#N/A</c:v>
                </c:pt>
                <c:pt idx="257">
                  <c:v>#N/A</c:v>
                </c:pt>
                <c:pt idx="258">
                  <c:v>#N/A</c:v>
                </c:pt>
                <c:pt idx="259">
                  <c:v>#N/A</c:v>
                </c:pt>
                <c:pt idx="260">
                  <c:v>#N/A</c:v>
                </c:pt>
                <c:pt idx="261">
                  <c:v>#N/A</c:v>
                </c:pt>
                <c:pt idx="262">
                  <c:v>#N/A</c:v>
                </c:pt>
                <c:pt idx="263">
                  <c:v>#N/A</c:v>
                </c:pt>
                <c:pt idx="264">
                  <c:v>#N/A</c:v>
                </c:pt>
                <c:pt idx="265">
                  <c:v>#N/A</c:v>
                </c:pt>
                <c:pt idx="266">
                  <c:v>#N/A</c:v>
                </c:pt>
                <c:pt idx="267">
                  <c:v>#N/A</c:v>
                </c:pt>
                <c:pt idx="268">
                  <c:v>#N/A</c:v>
                </c:pt>
                <c:pt idx="269">
                  <c:v>#N/A</c:v>
                </c:pt>
                <c:pt idx="270">
                  <c:v>#N/A</c:v>
                </c:pt>
                <c:pt idx="271">
                  <c:v>#N/A</c:v>
                </c:pt>
                <c:pt idx="272">
                  <c:v>#N/A</c:v>
                </c:pt>
                <c:pt idx="273">
                  <c:v>#N/A</c:v>
                </c:pt>
                <c:pt idx="274">
                  <c:v>#N/A</c:v>
                </c:pt>
                <c:pt idx="275">
                  <c:v>#N/A</c:v>
                </c:pt>
                <c:pt idx="276">
                  <c:v>#N/A</c:v>
                </c:pt>
                <c:pt idx="277">
                  <c:v>#N/A</c:v>
                </c:pt>
                <c:pt idx="278">
                  <c:v>#N/A</c:v>
                </c:pt>
                <c:pt idx="279">
                  <c:v>#N/A</c:v>
                </c:pt>
                <c:pt idx="280">
                  <c:v>#N/A</c:v>
                </c:pt>
                <c:pt idx="281">
                  <c:v>#N/A</c:v>
                </c:pt>
                <c:pt idx="282">
                  <c:v>#N/A</c:v>
                </c:pt>
                <c:pt idx="283">
                  <c:v>#N/A</c:v>
                </c:pt>
                <c:pt idx="284">
                  <c:v>#N/A</c:v>
                </c:pt>
                <c:pt idx="285">
                  <c:v>#N/A</c:v>
                </c:pt>
                <c:pt idx="286">
                  <c:v>#N/A</c:v>
                </c:pt>
                <c:pt idx="287">
                  <c:v>#N/A</c:v>
                </c:pt>
                <c:pt idx="288">
                  <c:v>#N/A</c:v>
                </c:pt>
                <c:pt idx="289">
                  <c:v>#N/A</c:v>
                </c:pt>
                <c:pt idx="290">
                  <c:v>#N/A</c:v>
                </c:pt>
                <c:pt idx="291">
                  <c:v>#N/A</c:v>
                </c:pt>
                <c:pt idx="292">
                  <c:v>#N/A</c:v>
                </c:pt>
                <c:pt idx="293">
                  <c:v>#N/A</c:v>
                </c:pt>
                <c:pt idx="294">
                  <c:v>#N/A</c:v>
                </c:pt>
                <c:pt idx="295">
                  <c:v>#N/A</c:v>
                </c:pt>
                <c:pt idx="296">
                  <c:v>#N/A</c:v>
                </c:pt>
                <c:pt idx="297">
                  <c:v>#N/A</c:v>
                </c:pt>
                <c:pt idx="298">
                  <c:v>#N/A</c:v>
                </c:pt>
                <c:pt idx="299">
                  <c:v>#N/A</c:v>
                </c:pt>
                <c:pt idx="300">
                  <c:v>#N/A</c:v>
                </c:pt>
                <c:pt idx="301">
                  <c:v>#N/A</c:v>
                </c:pt>
                <c:pt idx="302">
                  <c:v>#N/A</c:v>
                </c:pt>
                <c:pt idx="303">
                  <c:v>#N/A</c:v>
                </c:pt>
                <c:pt idx="304">
                  <c:v>#N/A</c:v>
                </c:pt>
                <c:pt idx="305">
                  <c:v>#N/A</c:v>
                </c:pt>
                <c:pt idx="306">
                  <c:v>#N/A</c:v>
                </c:pt>
                <c:pt idx="307">
                  <c:v>#N/A</c:v>
                </c:pt>
                <c:pt idx="308">
                  <c:v>#N/A</c:v>
                </c:pt>
                <c:pt idx="309">
                  <c:v>#N/A</c:v>
                </c:pt>
                <c:pt idx="310">
                  <c:v>#N/A</c:v>
                </c:pt>
                <c:pt idx="311">
                  <c:v>#N/A</c:v>
                </c:pt>
                <c:pt idx="312">
                  <c:v>#N/A</c:v>
                </c:pt>
                <c:pt idx="313">
                  <c:v>#N/A</c:v>
                </c:pt>
                <c:pt idx="314">
                  <c:v>#N/A</c:v>
                </c:pt>
                <c:pt idx="315">
                  <c:v>#N/A</c:v>
                </c:pt>
                <c:pt idx="316">
                  <c:v>#N/A</c:v>
                </c:pt>
                <c:pt idx="317">
                  <c:v>#N/A</c:v>
                </c:pt>
                <c:pt idx="318">
                  <c:v>#N/A</c:v>
                </c:pt>
                <c:pt idx="319">
                  <c:v>#N/A</c:v>
                </c:pt>
                <c:pt idx="320">
                  <c:v>#N/A</c:v>
                </c:pt>
                <c:pt idx="321">
                  <c:v>#N/A</c:v>
                </c:pt>
                <c:pt idx="322">
                  <c:v>#N/A</c:v>
                </c:pt>
                <c:pt idx="323">
                  <c:v>#N/A</c:v>
                </c:pt>
                <c:pt idx="324">
                  <c:v>#N/A</c:v>
                </c:pt>
                <c:pt idx="325">
                  <c:v>#N/A</c:v>
                </c:pt>
                <c:pt idx="326">
                  <c:v>#N/A</c:v>
                </c:pt>
                <c:pt idx="327">
                  <c:v>#N/A</c:v>
                </c:pt>
                <c:pt idx="328">
                  <c:v>#N/A</c:v>
                </c:pt>
                <c:pt idx="329">
                  <c:v>#N/A</c:v>
                </c:pt>
                <c:pt idx="330">
                  <c:v>#N/A</c:v>
                </c:pt>
                <c:pt idx="331">
                  <c:v>#N/A</c:v>
                </c:pt>
                <c:pt idx="332">
                  <c:v>#N/A</c:v>
                </c:pt>
                <c:pt idx="333">
                  <c:v>#N/A</c:v>
                </c:pt>
                <c:pt idx="334">
                  <c:v>#N/A</c:v>
                </c:pt>
                <c:pt idx="335">
                  <c:v>#N/A</c:v>
                </c:pt>
                <c:pt idx="336">
                  <c:v>#N/A</c:v>
                </c:pt>
                <c:pt idx="337">
                  <c:v>#N/A</c:v>
                </c:pt>
                <c:pt idx="338">
                  <c:v>#N/A</c:v>
                </c:pt>
                <c:pt idx="339">
                  <c:v>#N/A</c:v>
                </c:pt>
                <c:pt idx="340">
                  <c:v>#N/A</c:v>
                </c:pt>
                <c:pt idx="341">
                  <c:v>#N/A</c:v>
                </c:pt>
                <c:pt idx="342">
                  <c:v>#N/A</c:v>
                </c:pt>
                <c:pt idx="343">
                  <c:v>#N/A</c:v>
                </c:pt>
                <c:pt idx="344">
                  <c:v>#N/A</c:v>
                </c:pt>
                <c:pt idx="345">
                  <c:v>#N/A</c:v>
                </c:pt>
                <c:pt idx="346">
                  <c:v>#N/A</c:v>
                </c:pt>
                <c:pt idx="347">
                  <c:v>#N/A</c:v>
                </c:pt>
                <c:pt idx="348">
                  <c:v>#N/A</c:v>
                </c:pt>
                <c:pt idx="349">
                  <c:v>#N/A</c:v>
                </c:pt>
                <c:pt idx="350">
                  <c:v>#N/A</c:v>
                </c:pt>
                <c:pt idx="351">
                  <c:v>#N/A</c:v>
                </c:pt>
                <c:pt idx="352">
                  <c:v>#N/A</c:v>
                </c:pt>
                <c:pt idx="353">
                  <c:v>#N/A</c:v>
                </c:pt>
                <c:pt idx="354">
                  <c:v>#N/A</c:v>
                </c:pt>
                <c:pt idx="355">
                  <c:v>#N/A</c:v>
                </c:pt>
                <c:pt idx="356">
                  <c:v>#N/A</c:v>
                </c:pt>
                <c:pt idx="357">
                  <c:v>#N/A</c:v>
                </c:pt>
                <c:pt idx="358">
                  <c:v>#N/A</c:v>
                </c:pt>
                <c:pt idx="359">
                  <c:v>#N/A</c:v>
                </c:pt>
                <c:pt idx="360">
                  <c:v>#N/A</c:v>
                </c:pt>
                <c:pt idx="361">
                  <c:v>#N/A</c:v>
                </c:pt>
                <c:pt idx="362">
                  <c:v>#N/A</c:v>
                </c:pt>
                <c:pt idx="363">
                  <c:v>#N/A</c:v>
                </c:pt>
                <c:pt idx="364">
                  <c:v>#N/A</c:v>
                </c:pt>
                <c:pt idx="365">
                  <c:v>#N/A</c:v>
                </c:pt>
                <c:pt idx="366">
                  <c:v>#N/A</c:v>
                </c:pt>
                <c:pt idx="367">
                  <c:v>#N/A</c:v>
                </c:pt>
                <c:pt idx="368">
                  <c:v>#N/A</c:v>
                </c:pt>
                <c:pt idx="369">
                  <c:v>#N/A</c:v>
                </c:pt>
                <c:pt idx="370">
                  <c:v>#N/A</c:v>
                </c:pt>
                <c:pt idx="371">
                  <c:v>#N/A</c:v>
                </c:pt>
                <c:pt idx="372">
                  <c:v>#N/A</c:v>
                </c:pt>
                <c:pt idx="373">
                  <c:v>#N/A</c:v>
                </c:pt>
                <c:pt idx="374">
                  <c:v>#N/A</c:v>
                </c:pt>
                <c:pt idx="375">
                  <c:v>#N/A</c:v>
                </c:pt>
                <c:pt idx="376">
                  <c:v>#N/A</c:v>
                </c:pt>
                <c:pt idx="377">
                  <c:v>#N/A</c:v>
                </c:pt>
                <c:pt idx="378">
                  <c:v>#N/A</c:v>
                </c:pt>
                <c:pt idx="379">
                  <c:v>#N/A</c:v>
                </c:pt>
                <c:pt idx="380">
                  <c:v>#N/A</c:v>
                </c:pt>
                <c:pt idx="381">
                  <c:v>#N/A</c:v>
                </c:pt>
                <c:pt idx="382">
                  <c:v>#N/A</c:v>
                </c:pt>
                <c:pt idx="383">
                  <c:v>#N/A</c:v>
                </c:pt>
                <c:pt idx="384">
                  <c:v>#N/A</c:v>
                </c:pt>
                <c:pt idx="385">
                  <c:v>#N/A</c:v>
                </c:pt>
                <c:pt idx="386">
                  <c:v>#N/A</c:v>
                </c:pt>
                <c:pt idx="387">
                  <c:v>#N/A</c:v>
                </c:pt>
                <c:pt idx="388">
                  <c:v>#N/A</c:v>
                </c:pt>
                <c:pt idx="389">
                  <c:v>#N/A</c:v>
                </c:pt>
                <c:pt idx="390">
                  <c:v>#N/A</c:v>
                </c:pt>
                <c:pt idx="391">
                  <c:v>#N/A</c:v>
                </c:pt>
                <c:pt idx="392">
                  <c:v>#N/A</c:v>
                </c:pt>
                <c:pt idx="393">
                  <c:v>#N/A</c:v>
                </c:pt>
                <c:pt idx="394">
                  <c:v>#N/A</c:v>
                </c:pt>
                <c:pt idx="395">
                  <c:v>#N/A</c:v>
                </c:pt>
                <c:pt idx="396">
                  <c:v>#N/A</c:v>
                </c:pt>
                <c:pt idx="397">
                  <c:v>#N/A</c:v>
                </c:pt>
                <c:pt idx="398">
                  <c:v>#N/A</c:v>
                </c:pt>
                <c:pt idx="399">
                  <c:v>#N/A</c:v>
                </c:pt>
                <c:pt idx="400">
                  <c:v>#N/A</c:v>
                </c:pt>
                <c:pt idx="401">
                  <c:v>#N/A</c:v>
                </c:pt>
                <c:pt idx="402">
                  <c:v>#N/A</c:v>
                </c:pt>
                <c:pt idx="403">
                  <c:v>#N/A</c:v>
                </c:pt>
                <c:pt idx="404">
                  <c:v>#N/A</c:v>
                </c:pt>
                <c:pt idx="405">
                  <c:v>#N/A</c:v>
                </c:pt>
                <c:pt idx="406">
                  <c:v>#N/A</c:v>
                </c:pt>
                <c:pt idx="407">
                  <c:v>#N/A</c:v>
                </c:pt>
                <c:pt idx="408">
                  <c:v>#N/A</c:v>
                </c:pt>
                <c:pt idx="409">
                  <c:v>#N/A</c:v>
                </c:pt>
                <c:pt idx="410">
                  <c:v>#N/A</c:v>
                </c:pt>
                <c:pt idx="411">
                  <c:v>#N/A</c:v>
                </c:pt>
                <c:pt idx="412">
                  <c:v>#N/A</c:v>
                </c:pt>
                <c:pt idx="413">
                  <c:v>#N/A</c:v>
                </c:pt>
                <c:pt idx="414">
                  <c:v>#N/A</c:v>
                </c:pt>
                <c:pt idx="415">
                  <c:v>#N/A</c:v>
                </c:pt>
                <c:pt idx="416">
                  <c:v>#N/A</c:v>
                </c:pt>
                <c:pt idx="417">
                  <c:v>#N/A</c:v>
                </c:pt>
                <c:pt idx="418">
                  <c:v>#N/A</c:v>
                </c:pt>
                <c:pt idx="419">
                  <c:v>#N/A</c:v>
                </c:pt>
                <c:pt idx="420">
                  <c:v>#N/A</c:v>
                </c:pt>
                <c:pt idx="421">
                  <c:v>#N/A</c:v>
                </c:pt>
                <c:pt idx="422">
                  <c:v>#N/A</c:v>
                </c:pt>
                <c:pt idx="423">
                  <c:v>#N/A</c:v>
                </c:pt>
                <c:pt idx="424">
                  <c:v>#N/A</c:v>
                </c:pt>
                <c:pt idx="425">
                  <c:v>#N/A</c:v>
                </c:pt>
                <c:pt idx="426">
                  <c:v>#N/A</c:v>
                </c:pt>
                <c:pt idx="427">
                  <c:v>#N/A</c:v>
                </c:pt>
                <c:pt idx="428">
                  <c:v>#N/A</c:v>
                </c:pt>
                <c:pt idx="429">
                  <c:v>#N/A</c:v>
                </c:pt>
                <c:pt idx="430">
                  <c:v>#N/A</c:v>
                </c:pt>
                <c:pt idx="431">
                  <c:v>#N/A</c:v>
                </c:pt>
                <c:pt idx="432">
                  <c:v>#N/A</c:v>
                </c:pt>
                <c:pt idx="433">
                  <c:v>#N/A</c:v>
                </c:pt>
                <c:pt idx="434">
                  <c:v>#N/A</c:v>
                </c:pt>
                <c:pt idx="435">
                  <c:v>#N/A</c:v>
                </c:pt>
                <c:pt idx="436">
                  <c:v>#N/A</c:v>
                </c:pt>
                <c:pt idx="437">
                  <c:v>#N/A</c:v>
                </c:pt>
                <c:pt idx="438">
                  <c:v>#N/A</c:v>
                </c:pt>
                <c:pt idx="439">
                  <c:v>#N/A</c:v>
                </c:pt>
                <c:pt idx="440">
                  <c:v>#N/A</c:v>
                </c:pt>
                <c:pt idx="441">
                  <c:v>#N/A</c:v>
                </c:pt>
                <c:pt idx="442">
                  <c:v>#N/A</c:v>
                </c:pt>
                <c:pt idx="443">
                  <c:v>#N/A</c:v>
                </c:pt>
                <c:pt idx="444">
                  <c:v>#N/A</c:v>
                </c:pt>
                <c:pt idx="445">
                  <c:v>#N/A</c:v>
                </c:pt>
                <c:pt idx="446">
                  <c:v>#N/A</c:v>
                </c:pt>
                <c:pt idx="447">
                  <c:v>#N/A</c:v>
                </c:pt>
                <c:pt idx="448">
                  <c:v>#N/A</c:v>
                </c:pt>
                <c:pt idx="449">
                  <c:v>#N/A</c:v>
                </c:pt>
                <c:pt idx="450">
                  <c:v>#N/A</c:v>
                </c:pt>
                <c:pt idx="451">
                  <c:v>#N/A</c:v>
                </c:pt>
                <c:pt idx="452">
                  <c:v>#N/A</c:v>
                </c:pt>
                <c:pt idx="453">
                  <c:v>#N/A</c:v>
                </c:pt>
                <c:pt idx="454">
                  <c:v>#N/A</c:v>
                </c:pt>
                <c:pt idx="455">
                  <c:v>#N/A</c:v>
                </c:pt>
                <c:pt idx="456">
                  <c:v>#N/A</c:v>
                </c:pt>
                <c:pt idx="457">
                  <c:v>#N/A</c:v>
                </c:pt>
                <c:pt idx="458">
                  <c:v>#N/A</c:v>
                </c:pt>
                <c:pt idx="459">
                  <c:v>#N/A</c:v>
                </c:pt>
                <c:pt idx="460">
                  <c:v>#N/A</c:v>
                </c:pt>
                <c:pt idx="461">
                  <c:v>#N/A</c:v>
                </c:pt>
                <c:pt idx="462">
                  <c:v>#N/A</c:v>
                </c:pt>
                <c:pt idx="463">
                  <c:v>#N/A</c:v>
                </c:pt>
                <c:pt idx="464">
                  <c:v>#N/A</c:v>
                </c:pt>
                <c:pt idx="465">
                  <c:v>#N/A</c:v>
                </c:pt>
                <c:pt idx="466">
                  <c:v>#N/A</c:v>
                </c:pt>
                <c:pt idx="467">
                  <c:v>#N/A</c:v>
                </c:pt>
                <c:pt idx="468">
                  <c:v>#N/A</c:v>
                </c:pt>
                <c:pt idx="469">
                  <c:v>#N/A</c:v>
                </c:pt>
                <c:pt idx="470">
                  <c:v>#N/A</c:v>
                </c:pt>
                <c:pt idx="471">
                  <c:v>#N/A</c:v>
                </c:pt>
                <c:pt idx="472">
                  <c:v>#N/A</c:v>
                </c:pt>
                <c:pt idx="473">
                  <c:v>#N/A</c:v>
                </c:pt>
                <c:pt idx="474">
                  <c:v>#N/A</c:v>
                </c:pt>
                <c:pt idx="475">
                  <c:v>#N/A</c:v>
                </c:pt>
                <c:pt idx="476">
                  <c:v>#N/A</c:v>
                </c:pt>
                <c:pt idx="477">
                  <c:v>#N/A</c:v>
                </c:pt>
                <c:pt idx="478">
                  <c:v>#N/A</c:v>
                </c:pt>
                <c:pt idx="479">
                  <c:v>#N/A</c:v>
                </c:pt>
                <c:pt idx="480">
                  <c:v>#N/A</c:v>
                </c:pt>
                <c:pt idx="481">
                  <c:v>#N/A</c:v>
                </c:pt>
                <c:pt idx="482">
                  <c:v>#N/A</c:v>
                </c:pt>
                <c:pt idx="483">
                  <c:v>#N/A</c:v>
                </c:pt>
                <c:pt idx="484">
                  <c:v>#N/A</c:v>
                </c:pt>
                <c:pt idx="485">
                  <c:v>#N/A</c:v>
                </c:pt>
                <c:pt idx="486">
                  <c:v>#N/A</c:v>
                </c:pt>
                <c:pt idx="487">
                  <c:v>#N/A</c:v>
                </c:pt>
                <c:pt idx="488">
                  <c:v>#N/A</c:v>
                </c:pt>
                <c:pt idx="489">
                  <c:v>#N/A</c:v>
                </c:pt>
                <c:pt idx="490">
                  <c:v>#N/A</c:v>
                </c:pt>
                <c:pt idx="491">
                  <c:v>#N/A</c:v>
                </c:pt>
                <c:pt idx="492">
                  <c:v>#N/A</c:v>
                </c:pt>
                <c:pt idx="493">
                  <c:v>#N/A</c:v>
                </c:pt>
                <c:pt idx="494">
                  <c:v>#N/A</c:v>
                </c:pt>
                <c:pt idx="495">
                  <c:v>#N/A</c:v>
                </c:pt>
                <c:pt idx="496">
                  <c:v>#N/A</c:v>
                </c:pt>
                <c:pt idx="497">
                  <c:v>#N/A</c:v>
                </c:pt>
                <c:pt idx="498">
                  <c:v>#N/A</c:v>
                </c:pt>
                <c:pt idx="499">
                  <c:v>#N/A</c:v>
                </c:pt>
                <c:pt idx="500">
                  <c:v>#N/A</c:v>
                </c:pt>
                <c:pt idx="501">
                  <c:v>#N/A</c:v>
                </c:pt>
                <c:pt idx="502">
                  <c:v>#N/A</c:v>
                </c:pt>
                <c:pt idx="503">
                  <c:v>#N/A</c:v>
                </c:pt>
                <c:pt idx="504">
                  <c:v>#N/A</c:v>
                </c:pt>
                <c:pt idx="505">
                  <c:v>#N/A</c:v>
                </c:pt>
                <c:pt idx="506">
                  <c:v>#N/A</c:v>
                </c:pt>
                <c:pt idx="507">
                  <c:v>#N/A</c:v>
                </c:pt>
                <c:pt idx="508">
                  <c:v>#N/A</c:v>
                </c:pt>
                <c:pt idx="509">
                  <c:v>#N/A</c:v>
                </c:pt>
                <c:pt idx="510">
                  <c:v>#N/A</c:v>
                </c:pt>
                <c:pt idx="511">
                  <c:v>#N/A</c:v>
                </c:pt>
                <c:pt idx="512">
                  <c:v>#N/A</c:v>
                </c:pt>
                <c:pt idx="513">
                  <c:v>#N/A</c:v>
                </c:pt>
                <c:pt idx="514">
                  <c:v>#N/A</c:v>
                </c:pt>
                <c:pt idx="515">
                  <c:v>#N/A</c:v>
                </c:pt>
                <c:pt idx="516">
                  <c:v>#N/A</c:v>
                </c:pt>
                <c:pt idx="517">
                  <c:v>#N/A</c:v>
                </c:pt>
                <c:pt idx="518">
                  <c:v>#N/A</c:v>
                </c:pt>
                <c:pt idx="519">
                  <c:v>#N/A</c:v>
                </c:pt>
                <c:pt idx="520">
                  <c:v>#N/A</c:v>
                </c:pt>
                <c:pt idx="521">
                  <c:v>#N/A</c:v>
                </c:pt>
                <c:pt idx="522">
                  <c:v>#N/A</c:v>
                </c:pt>
                <c:pt idx="523">
                  <c:v>#N/A</c:v>
                </c:pt>
                <c:pt idx="524">
                  <c:v>#N/A</c:v>
                </c:pt>
                <c:pt idx="525">
                  <c:v>#N/A</c:v>
                </c:pt>
                <c:pt idx="526">
                  <c:v>#N/A</c:v>
                </c:pt>
                <c:pt idx="527">
                  <c:v>#N/A</c:v>
                </c:pt>
                <c:pt idx="528">
                  <c:v>#N/A</c:v>
                </c:pt>
                <c:pt idx="529">
                  <c:v>#N/A</c:v>
                </c:pt>
                <c:pt idx="530">
                  <c:v>#N/A</c:v>
                </c:pt>
                <c:pt idx="531">
                  <c:v>#N/A</c:v>
                </c:pt>
                <c:pt idx="532">
                  <c:v>#N/A</c:v>
                </c:pt>
                <c:pt idx="533">
                  <c:v>#N/A</c:v>
                </c:pt>
                <c:pt idx="534">
                  <c:v>#N/A</c:v>
                </c:pt>
                <c:pt idx="535">
                  <c:v>#N/A</c:v>
                </c:pt>
                <c:pt idx="536">
                  <c:v>#N/A</c:v>
                </c:pt>
                <c:pt idx="537">
                  <c:v>#N/A</c:v>
                </c:pt>
                <c:pt idx="538">
                  <c:v>#N/A</c:v>
                </c:pt>
                <c:pt idx="539">
                  <c:v>#N/A</c:v>
                </c:pt>
                <c:pt idx="540">
                  <c:v>#N/A</c:v>
                </c:pt>
                <c:pt idx="541">
                  <c:v>#N/A</c:v>
                </c:pt>
                <c:pt idx="542">
                  <c:v>#N/A</c:v>
                </c:pt>
                <c:pt idx="543">
                  <c:v>#N/A</c:v>
                </c:pt>
                <c:pt idx="544">
                  <c:v>#N/A</c:v>
                </c:pt>
                <c:pt idx="545">
                  <c:v>#N/A</c:v>
                </c:pt>
                <c:pt idx="546">
                  <c:v>#N/A</c:v>
                </c:pt>
                <c:pt idx="547">
                  <c:v>#N/A</c:v>
                </c:pt>
                <c:pt idx="548">
                  <c:v>#N/A</c:v>
                </c:pt>
                <c:pt idx="549">
                  <c:v>#N/A</c:v>
                </c:pt>
                <c:pt idx="550">
                  <c:v>#N/A</c:v>
                </c:pt>
                <c:pt idx="551">
                  <c:v>#N/A</c:v>
                </c:pt>
                <c:pt idx="552">
                  <c:v>#N/A</c:v>
                </c:pt>
                <c:pt idx="553">
                  <c:v>#N/A</c:v>
                </c:pt>
                <c:pt idx="554">
                  <c:v>#N/A</c:v>
                </c:pt>
                <c:pt idx="555">
                  <c:v>#N/A</c:v>
                </c:pt>
                <c:pt idx="556">
                  <c:v>#N/A</c:v>
                </c:pt>
                <c:pt idx="557">
                  <c:v>#N/A</c:v>
                </c:pt>
                <c:pt idx="558">
                  <c:v>#N/A</c:v>
                </c:pt>
                <c:pt idx="559">
                  <c:v>#N/A</c:v>
                </c:pt>
                <c:pt idx="560">
                  <c:v>#N/A</c:v>
                </c:pt>
                <c:pt idx="561">
                  <c:v>#N/A</c:v>
                </c:pt>
                <c:pt idx="562">
                  <c:v>#N/A</c:v>
                </c:pt>
                <c:pt idx="563">
                  <c:v>#N/A</c:v>
                </c:pt>
                <c:pt idx="564">
                  <c:v>#N/A</c:v>
                </c:pt>
                <c:pt idx="565">
                  <c:v>#N/A</c:v>
                </c:pt>
                <c:pt idx="566">
                  <c:v>#N/A</c:v>
                </c:pt>
                <c:pt idx="567">
                  <c:v>#N/A</c:v>
                </c:pt>
                <c:pt idx="568">
                  <c:v>#N/A</c:v>
                </c:pt>
                <c:pt idx="569">
                  <c:v>#N/A</c:v>
                </c:pt>
                <c:pt idx="570">
                  <c:v>#N/A</c:v>
                </c:pt>
                <c:pt idx="571">
                  <c:v>#N/A</c:v>
                </c:pt>
                <c:pt idx="572">
                  <c:v>#N/A</c:v>
                </c:pt>
                <c:pt idx="573">
                  <c:v>#N/A</c:v>
                </c:pt>
                <c:pt idx="574">
                  <c:v>#N/A</c:v>
                </c:pt>
                <c:pt idx="575">
                  <c:v>#N/A</c:v>
                </c:pt>
                <c:pt idx="576">
                  <c:v>#N/A</c:v>
                </c:pt>
                <c:pt idx="577">
                  <c:v>#N/A</c:v>
                </c:pt>
                <c:pt idx="578">
                  <c:v>#N/A</c:v>
                </c:pt>
                <c:pt idx="579">
                  <c:v>#N/A</c:v>
                </c:pt>
                <c:pt idx="580">
                  <c:v>#N/A</c:v>
                </c:pt>
                <c:pt idx="581">
                  <c:v>#N/A</c:v>
                </c:pt>
                <c:pt idx="582">
                  <c:v>#N/A</c:v>
                </c:pt>
                <c:pt idx="583">
                  <c:v>#N/A</c:v>
                </c:pt>
                <c:pt idx="584">
                  <c:v>#N/A</c:v>
                </c:pt>
                <c:pt idx="585">
                  <c:v>#N/A</c:v>
                </c:pt>
                <c:pt idx="586">
                  <c:v>#N/A</c:v>
                </c:pt>
                <c:pt idx="587">
                  <c:v>#N/A</c:v>
                </c:pt>
                <c:pt idx="588">
                  <c:v>#N/A</c:v>
                </c:pt>
                <c:pt idx="589">
                  <c:v>#N/A</c:v>
                </c:pt>
                <c:pt idx="590">
                  <c:v>#N/A</c:v>
                </c:pt>
                <c:pt idx="591">
                  <c:v>#N/A</c:v>
                </c:pt>
                <c:pt idx="592">
                  <c:v>#N/A</c:v>
                </c:pt>
                <c:pt idx="593">
                  <c:v>#N/A</c:v>
                </c:pt>
                <c:pt idx="594">
                  <c:v>#N/A</c:v>
                </c:pt>
                <c:pt idx="595">
                  <c:v>#N/A</c:v>
                </c:pt>
                <c:pt idx="596">
                  <c:v>#N/A</c:v>
                </c:pt>
                <c:pt idx="597">
                  <c:v>#N/A</c:v>
                </c:pt>
                <c:pt idx="598">
                  <c:v>#N/A</c:v>
                </c:pt>
                <c:pt idx="599">
                  <c:v>#N/A</c:v>
                </c:pt>
                <c:pt idx="600">
                  <c:v>#N/A</c:v>
                </c:pt>
                <c:pt idx="601">
                  <c:v>#N/A</c:v>
                </c:pt>
                <c:pt idx="602">
                  <c:v>#N/A</c:v>
                </c:pt>
                <c:pt idx="603">
                  <c:v>#N/A</c:v>
                </c:pt>
                <c:pt idx="604">
                  <c:v>#N/A</c:v>
                </c:pt>
                <c:pt idx="605">
                  <c:v>#N/A</c:v>
                </c:pt>
                <c:pt idx="606">
                  <c:v>#N/A</c:v>
                </c:pt>
                <c:pt idx="607">
                  <c:v>#N/A</c:v>
                </c:pt>
                <c:pt idx="608">
                  <c:v>#N/A</c:v>
                </c:pt>
                <c:pt idx="609">
                  <c:v>#N/A</c:v>
                </c:pt>
                <c:pt idx="610">
                  <c:v>#N/A</c:v>
                </c:pt>
                <c:pt idx="611">
                  <c:v>#N/A</c:v>
                </c:pt>
                <c:pt idx="612">
                  <c:v>#N/A</c:v>
                </c:pt>
                <c:pt idx="613">
                  <c:v>#N/A</c:v>
                </c:pt>
                <c:pt idx="614">
                  <c:v>#N/A</c:v>
                </c:pt>
                <c:pt idx="615">
                  <c:v>#N/A</c:v>
                </c:pt>
                <c:pt idx="616">
                  <c:v>#N/A</c:v>
                </c:pt>
                <c:pt idx="617">
                  <c:v>#N/A</c:v>
                </c:pt>
                <c:pt idx="618">
                  <c:v>#N/A</c:v>
                </c:pt>
                <c:pt idx="619">
                  <c:v>#N/A</c:v>
                </c:pt>
                <c:pt idx="620">
                  <c:v>#N/A</c:v>
                </c:pt>
                <c:pt idx="621">
                  <c:v>#N/A</c:v>
                </c:pt>
                <c:pt idx="622">
                  <c:v>#N/A</c:v>
                </c:pt>
                <c:pt idx="623">
                  <c:v>#N/A</c:v>
                </c:pt>
                <c:pt idx="624">
                  <c:v>#N/A</c:v>
                </c:pt>
                <c:pt idx="625">
                  <c:v>#N/A</c:v>
                </c:pt>
                <c:pt idx="626">
                  <c:v>#N/A</c:v>
                </c:pt>
                <c:pt idx="627">
                  <c:v>#N/A</c:v>
                </c:pt>
                <c:pt idx="628">
                  <c:v>#N/A</c:v>
                </c:pt>
                <c:pt idx="629">
                  <c:v>#N/A</c:v>
                </c:pt>
                <c:pt idx="630">
                  <c:v>#N/A</c:v>
                </c:pt>
                <c:pt idx="631">
                  <c:v>#N/A</c:v>
                </c:pt>
                <c:pt idx="632">
                  <c:v>#N/A</c:v>
                </c:pt>
                <c:pt idx="633">
                  <c:v>#N/A</c:v>
                </c:pt>
                <c:pt idx="634">
                  <c:v>#N/A</c:v>
                </c:pt>
                <c:pt idx="635">
                  <c:v>#N/A</c:v>
                </c:pt>
                <c:pt idx="636">
                  <c:v>#N/A</c:v>
                </c:pt>
                <c:pt idx="637">
                  <c:v>#N/A</c:v>
                </c:pt>
                <c:pt idx="638">
                  <c:v>#N/A</c:v>
                </c:pt>
                <c:pt idx="639">
                  <c:v>#N/A</c:v>
                </c:pt>
                <c:pt idx="640">
                  <c:v>#N/A</c:v>
                </c:pt>
                <c:pt idx="641">
                  <c:v>#N/A</c:v>
                </c:pt>
                <c:pt idx="642">
                  <c:v>#N/A</c:v>
                </c:pt>
                <c:pt idx="643">
                  <c:v>#N/A</c:v>
                </c:pt>
                <c:pt idx="644">
                  <c:v>#N/A</c:v>
                </c:pt>
                <c:pt idx="645">
                  <c:v>#N/A</c:v>
                </c:pt>
                <c:pt idx="646">
                  <c:v>#N/A</c:v>
                </c:pt>
                <c:pt idx="647">
                  <c:v>#N/A</c:v>
                </c:pt>
                <c:pt idx="648">
                  <c:v>#N/A</c:v>
                </c:pt>
                <c:pt idx="649">
                  <c:v>#N/A</c:v>
                </c:pt>
                <c:pt idx="650">
                  <c:v>#N/A</c:v>
                </c:pt>
                <c:pt idx="651">
                  <c:v>#N/A</c:v>
                </c:pt>
                <c:pt idx="652">
                  <c:v>#N/A</c:v>
                </c:pt>
                <c:pt idx="653">
                  <c:v>#N/A</c:v>
                </c:pt>
                <c:pt idx="654">
                  <c:v>#N/A</c:v>
                </c:pt>
                <c:pt idx="655">
                  <c:v>#N/A</c:v>
                </c:pt>
                <c:pt idx="656">
                  <c:v>#N/A</c:v>
                </c:pt>
                <c:pt idx="657">
                  <c:v>#N/A</c:v>
                </c:pt>
                <c:pt idx="658">
                  <c:v>#N/A</c:v>
                </c:pt>
                <c:pt idx="659">
                  <c:v>#N/A</c:v>
                </c:pt>
                <c:pt idx="660">
                  <c:v>#N/A</c:v>
                </c:pt>
                <c:pt idx="661">
                  <c:v>#N/A</c:v>
                </c:pt>
                <c:pt idx="662">
                  <c:v>#N/A</c:v>
                </c:pt>
                <c:pt idx="663">
                  <c:v>#N/A</c:v>
                </c:pt>
                <c:pt idx="664">
                  <c:v>#N/A</c:v>
                </c:pt>
                <c:pt idx="665">
                  <c:v>#N/A</c:v>
                </c:pt>
                <c:pt idx="666">
                  <c:v>#N/A</c:v>
                </c:pt>
                <c:pt idx="667">
                  <c:v>#N/A</c:v>
                </c:pt>
                <c:pt idx="668">
                  <c:v>#N/A</c:v>
                </c:pt>
                <c:pt idx="669">
                  <c:v>#N/A</c:v>
                </c:pt>
                <c:pt idx="670">
                  <c:v>#N/A</c:v>
                </c:pt>
                <c:pt idx="671">
                  <c:v>#N/A</c:v>
                </c:pt>
                <c:pt idx="672">
                  <c:v>#N/A</c:v>
                </c:pt>
                <c:pt idx="673">
                  <c:v>#N/A</c:v>
                </c:pt>
                <c:pt idx="674">
                  <c:v>#N/A</c:v>
                </c:pt>
                <c:pt idx="675">
                  <c:v>#N/A</c:v>
                </c:pt>
                <c:pt idx="676">
                  <c:v>#N/A</c:v>
                </c:pt>
                <c:pt idx="677">
                  <c:v>#N/A</c:v>
                </c:pt>
                <c:pt idx="678">
                  <c:v>#N/A</c:v>
                </c:pt>
                <c:pt idx="679">
                  <c:v>#N/A</c:v>
                </c:pt>
                <c:pt idx="680">
                  <c:v>#N/A</c:v>
                </c:pt>
                <c:pt idx="681">
                  <c:v>#N/A</c:v>
                </c:pt>
                <c:pt idx="682">
                  <c:v>#N/A</c:v>
                </c:pt>
                <c:pt idx="683">
                  <c:v>#N/A</c:v>
                </c:pt>
                <c:pt idx="684">
                  <c:v>#N/A</c:v>
                </c:pt>
                <c:pt idx="685">
                  <c:v>#N/A</c:v>
                </c:pt>
                <c:pt idx="686">
                  <c:v>#N/A</c:v>
                </c:pt>
                <c:pt idx="687">
                  <c:v>#N/A</c:v>
                </c:pt>
                <c:pt idx="688">
                  <c:v>#N/A</c:v>
                </c:pt>
                <c:pt idx="689">
                  <c:v>#N/A</c:v>
                </c:pt>
                <c:pt idx="690">
                  <c:v>#N/A</c:v>
                </c:pt>
                <c:pt idx="691">
                  <c:v>#N/A</c:v>
                </c:pt>
                <c:pt idx="692">
                  <c:v>#N/A</c:v>
                </c:pt>
                <c:pt idx="693">
                  <c:v>#N/A</c:v>
                </c:pt>
                <c:pt idx="694">
                  <c:v>#N/A</c:v>
                </c:pt>
                <c:pt idx="695">
                  <c:v>#N/A</c:v>
                </c:pt>
                <c:pt idx="696">
                  <c:v>#N/A</c:v>
                </c:pt>
                <c:pt idx="697">
                  <c:v>#N/A</c:v>
                </c:pt>
                <c:pt idx="698">
                  <c:v>#N/A</c:v>
                </c:pt>
                <c:pt idx="699">
                  <c:v>#N/A</c:v>
                </c:pt>
                <c:pt idx="700">
                  <c:v>#N/A</c:v>
                </c:pt>
                <c:pt idx="701">
                  <c:v>#N/A</c:v>
                </c:pt>
                <c:pt idx="702">
                  <c:v>#N/A</c:v>
                </c:pt>
                <c:pt idx="703">
                  <c:v>#N/A</c:v>
                </c:pt>
                <c:pt idx="704">
                  <c:v>#N/A</c:v>
                </c:pt>
                <c:pt idx="705">
                  <c:v>#N/A</c:v>
                </c:pt>
                <c:pt idx="706">
                  <c:v>#N/A</c:v>
                </c:pt>
                <c:pt idx="707">
                  <c:v>#N/A</c:v>
                </c:pt>
                <c:pt idx="708">
                  <c:v>#N/A</c:v>
                </c:pt>
                <c:pt idx="709">
                  <c:v>#N/A</c:v>
                </c:pt>
                <c:pt idx="710">
                  <c:v>#N/A</c:v>
                </c:pt>
                <c:pt idx="711">
                  <c:v>#N/A</c:v>
                </c:pt>
                <c:pt idx="712">
                  <c:v>#N/A</c:v>
                </c:pt>
                <c:pt idx="713">
                  <c:v>#N/A</c:v>
                </c:pt>
                <c:pt idx="714">
                  <c:v>#N/A</c:v>
                </c:pt>
                <c:pt idx="715">
                  <c:v>#N/A</c:v>
                </c:pt>
                <c:pt idx="716">
                  <c:v>#N/A</c:v>
                </c:pt>
                <c:pt idx="717">
                  <c:v>#N/A</c:v>
                </c:pt>
                <c:pt idx="718">
                  <c:v>#N/A</c:v>
                </c:pt>
                <c:pt idx="719">
                  <c:v>#N/A</c:v>
                </c:pt>
                <c:pt idx="720">
                  <c:v>#N/A</c:v>
                </c:pt>
                <c:pt idx="721">
                  <c:v>#N/A</c:v>
                </c:pt>
                <c:pt idx="722">
                  <c:v>#N/A</c:v>
                </c:pt>
                <c:pt idx="723">
                  <c:v>#N/A</c:v>
                </c:pt>
                <c:pt idx="724">
                  <c:v>#N/A</c:v>
                </c:pt>
                <c:pt idx="725">
                  <c:v>#N/A</c:v>
                </c:pt>
                <c:pt idx="726">
                  <c:v>#N/A</c:v>
                </c:pt>
                <c:pt idx="727">
                  <c:v>#N/A</c:v>
                </c:pt>
                <c:pt idx="728">
                  <c:v>#N/A</c:v>
                </c:pt>
                <c:pt idx="729">
                  <c:v>#N/A</c:v>
                </c:pt>
                <c:pt idx="730">
                  <c:v>#N/A</c:v>
                </c:pt>
                <c:pt idx="731">
                  <c:v>#N/A</c:v>
                </c:pt>
                <c:pt idx="732">
                  <c:v>#N/A</c:v>
                </c:pt>
                <c:pt idx="733">
                  <c:v>#N/A</c:v>
                </c:pt>
                <c:pt idx="734">
                  <c:v>#N/A</c:v>
                </c:pt>
                <c:pt idx="735">
                  <c:v>#N/A</c:v>
                </c:pt>
                <c:pt idx="736">
                  <c:v>#N/A</c:v>
                </c:pt>
                <c:pt idx="737">
                  <c:v>#N/A</c:v>
                </c:pt>
                <c:pt idx="738">
                  <c:v>#N/A</c:v>
                </c:pt>
                <c:pt idx="739">
                  <c:v>#N/A</c:v>
                </c:pt>
                <c:pt idx="740">
                  <c:v>#N/A</c:v>
                </c:pt>
                <c:pt idx="741">
                  <c:v>#N/A</c:v>
                </c:pt>
                <c:pt idx="742">
                  <c:v>#N/A</c:v>
                </c:pt>
                <c:pt idx="743">
                  <c:v>#N/A</c:v>
                </c:pt>
                <c:pt idx="744">
                  <c:v>#N/A</c:v>
                </c:pt>
                <c:pt idx="745">
                  <c:v>#N/A</c:v>
                </c:pt>
                <c:pt idx="746">
                  <c:v>#N/A</c:v>
                </c:pt>
                <c:pt idx="747">
                  <c:v>#N/A</c:v>
                </c:pt>
                <c:pt idx="748">
                  <c:v>#N/A</c:v>
                </c:pt>
                <c:pt idx="749">
                  <c:v>#N/A</c:v>
                </c:pt>
                <c:pt idx="750">
                  <c:v>#N/A</c:v>
                </c:pt>
                <c:pt idx="751">
                  <c:v>#N/A</c:v>
                </c:pt>
                <c:pt idx="752">
                  <c:v>#N/A</c:v>
                </c:pt>
                <c:pt idx="753">
                  <c:v>#N/A</c:v>
                </c:pt>
                <c:pt idx="754">
                  <c:v>#N/A</c:v>
                </c:pt>
                <c:pt idx="755">
                  <c:v>#N/A</c:v>
                </c:pt>
                <c:pt idx="756">
                  <c:v>#N/A</c:v>
                </c:pt>
                <c:pt idx="757">
                  <c:v>#N/A</c:v>
                </c:pt>
                <c:pt idx="758">
                  <c:v>#N/A</c:v>
                </c:pt>
                <c:pt idx="759">
                  <c:v>#N/A</c:v>
                </c:pt>
                <c:pt idx="760">
                  <c:v>#N/A</c:v>
                </c:pt>
                <c:pt idx="761">
                  <c:v>#N/A</c:v>
                </c:pt>
                <c:pt idx="762">
                  <c:v>#N/A</c:v>
                </c:pt>
                <c:pt idx="763">
                  <c:v>#N/A</c:v>
                </c:pt>
                <c:pt idx="764">
                  <c:v>#N/A</c:v>
                </c:pt>
                <c:pt idx="765">
                  <c:v>#N/A</c:v>
                </c:pt>
                <c:pt idx="766">
                  <c:v>#N/A</c:v>
                </c:pt>
                <c:pt idx="767">
                  <c:v>#N/A</c:v>
                </c:pt>
                <c:pt idx="768">
                  <c:v>#N/A</c:v>
                </c:pt>
                <c:pt idx="769">
                  <c:v>#N/A</c:v>
                </c:pt>
                <c:pt idx="770">
                  <c:v>#N/A</c:v>
                </c:pt>
                <c:pt idx="771">
                  <c:v>#N/A</c:v>
                </c:pt>
                <c:pt idx="772">
                  <c:v>#N/A</c:v>
                </c:pt>
                <c:pt idx="773">
                  <c:v>#N/A</c:v>
                </c:pt>
                <c:pt idx="774">
                  <c:v>#N/A</c:v>
                </c:pt>
                <c:pt idx="775">
                  <c:v>#N/A</c:v>
                </c:pt>
                <c:pt idx="776">
                  <c:v>#N/A</c:v>
                </c:pt>
                <c:pt idx="777">
                  <c:v>#N/A</c:v>
                </c:pt>
                <c:pt idx="778">
                  <c:v>#N/A</c:v>
                </c:pt>
                <c:pt idx="779">
                  <c:v>#N/A</c:v>
                </c:pt>
                <c:pt idx="780">
                  <c:v>#N/A</c:v>
                </c:pt>
                <c:pt idx="781">
                  <c:v>#N/A</c:v>
                </c:pt>
                <c:pt idx="782">
                  <c:v>#N/A</c:v>
                </c:pt>
                <c:pt idx="783">
                  <c:v>#N/A</c:v>
                </c:pt>
                <c:pt idx="784">
                  <c:v>#N/A</c:v>
                </c:pt>
                <c:pt idx="785">
                  <c:v>#N/A</c:v>
                </c:pt>
                <c:pt idx="786">
                  <c:v>#N/A</c:v>
                </c:pt>
                <c:pt idx="787">
                  <c:v>#N/A</c:v>
                </c:pt>
                <c:pt idx="788">
                  <c:v>#N/A</c:v>
                </c:pt>
                <c:pt idx="789">
                  <c:v>#N/A</c:v>
                </c:pt>
                <c:pt idx="790">
                  <c:v>#N/A</c:v>
                </c:pt>
                <c:pt idx="791">
                  <c:v>#N/A</c:v>
                </c:pt>
                <c:pt idx="792">
                  <c:v>#N/A</c:v>
                </c:pt>
                <c:pt idx="793">
                  <c:v>#N/A</c:v>
                </c:pt>
                <c:pt idx="794">
                  <c:v>#N/A</c:v>
                </c:pt>
                <c:pt idx="795">
                  <c:v>#N/A</c:v>
                </c:pt>
                <c:pt idx="796">
                  <c:v>#N/A</c:v>
                </c:pt>
                <c:pt idx="797">
                  <c:v>#N/A</c:v>
                </c:pt>
                <c:pt idx="798">
                  <c:v>#N/A</c:v>
                </c:pt>
                <c:pt idx="799">
                  <c:v>#N/A</c:v>
                </c:pt>
                <c:pt idx="800">
                  <c:v>#N/A</c:v>
                </c:pt>
                <c:pt idx="801">
                  <c:v>#N/A</c:v>
                </c:pt>
                <c:pt idx="802">
                  <c:v>#N/A</c:v>
                </c:pt>
                <c:pt idx="803">
                  <c:v>#N/A</c:v>
                </c:pt>
                <c:pt idx="804">
                  <c:v>#N/A</c:v>
                </c:pt>
                <c:pt idx="805">
                  <c:v>#N/A</c:v>
                </c:pt>
                <c:pt idx="806">
                  <c:v>#N/A</c:v>
                </c:pt>
                <c:pt idx="807">
                  <c:v>#N/A</c:v>
                </c:pt>
                <c:pt idx="808">
                  <c:v>#N/A</c:v>
                </c:pt>
                <c:pt idx="809">
                  <c:v>#N/A</c:v>
                </c:pt>
                <c:pt idx="810">
                  <c:v>#N/A</c:v>
                </c:pt>
                <c:pt idx="811">
                  <c:v>#N/A</c:v>
                </c:pt>
                <c:pt idx="812">
                  <c:v>#N/A</c:v>
                </c:pt>
                <c:pt idx="813">
                  <c:v>#N/A</c:v>
                </c:pt>
                <c:pt idx="814">
                  <c:v>#N/A</c:v>
                </c:pt>
                <c:pt idx="815">
                  <c:v>#N/A</c:v>
                </c:pt>
                <c:pt idx="816">
                  <c:v>#N/A</c:v>
                </c:pt>
                <c:pt idx="817">
                  <c:v>#N/A</c:v>
                </c:pt>
                <c:pt idx="818">
                  <c:v>#N/A</c:v>
                </c:pt>
                <c:pt idx="819">
                  <c:v>#N/A</c:v>
                </c:pt>
                <c:pt idx="820">
                  <c:v>#N/A</c:v>
                </c:pt>
                <c:pt idx="821">
                  <c:v>#N/A</c:v>
                </c:pt>
                <c:pt idx="822">
                  <c:v>#N/A</c:v>
                </c:pt>
                <c:pt idx="823">
                  <c:v>#N/A</c:v>
                </c:pt>
                <c:pt idx="824">
                  <c:v>#N/A</c:v>
                </c:pt>
                <c:pt idx="825">
                  <c:v>#N/A</c:v>
                </c:pt>
                <c:pt idx="826">
                  <c:v>#N/A</c:v>
                </c:pt>
                <c:pt idx="827">
                  <c:v>#N/A</c:v>
                </c:pt>
                <c:pt idx="828">
                  <c:v>#N/A</c:v>
                </c:pt>
                <c:pt idx="829">
                  <c:v>#N/A</c:v>
                </c:pt>
                <c:pt idx="830">
                  <c:v>#N/A</c:v>
                </c:pt>
                <c:pt idx="831">
                  <c:v>#N/A</c:v>
                </c:pt>
                <c:pt idx="832">
                  <c:v>#N/A</c:v>
                </c:pt>
                <c:pt idx="833">
                  <c:v>#N/A</c:v>
                </c:pt>
                <c:pt idx="834">
                  <c:v>#N/A</c:v>
                </c:pt>
                <c:pt idx="835">
                  <c:v>#N/A</c:v>
                </c:pt>
                <c:pt idx="836">
                  <c:v>#N/A</c:v>
                </c:pt>
                <c:pt idx="837">
                  <c:v>#N/A</c:v>
                </c:pt>
                <c:pt idx="838">
                  <c:v>#N/A</c:v>
                </c:pt>
                <c:pt idx="839">
                  <c:v>#N/A</c:v>
                </c:pt>
                <c:pt idx="840">
                  <c:v>#N/A</c:v>
                </c:pt>
                <c:pt idx="841">
                  <c:v>#N/A</c:v>
                </c:pt>
                <c:pt idx="842">
                  <c:v>#N/A</c:v>
                </c:pt>
                <c:pt idx="843">
                  <c:v>#N/A</c:v>
                </c:pt>
                <c:pt idx="844">
                  <c:v>#N/A</c:v>
                </c:pt>
                <c:pt idx="845">
                  <c:v>#N/A</c:v>
                </c:pt>
                <c:pt idx="846">
                  <c:v>#N/A</c:v>
                </c:pt>
                <c:pt idx="847">
                  <c:v>#N/A</c:v>
                </c:pt>
                <c:pt idx="848">
                  <c:v>#N/A</c:v>
                </c:pt>
                <c:pt idx="849">
                  <c:v>#N/A</c:v>
                </c:pt>
                <c:pt idx="850">
                  <c:v>#N/A</c:v>
                </c:pt>
                <c:pt idx="851">
                  <c:v>#N/A</c:v>
                </c:pt>
                <c:pt idx="852">
                  <c:v>#N/A</c:v>
                </c:pt>
                <c:pt idx="853">
                  <c:v>#N/A</c:v>
                </c:pt>
                <c:pt idx="854">
                  <c:v>#N/A</c:v>
                </c:pt>
                <c:pt idx="855">
                  <c:v>#N/A</c:v>
                </c:pt>
                <c:pt idx="856">
                  <c:v>#N/A</c:v>
                </c:pt>
                <c:pt idx="857">
                  <c:v>#N/A</c:v>
                </c:pt>
                <c:pt idx="858">
                  <c:v>#N/A</c:v>
                </c:pt>
                <c:pt idx="859">
                  <c:v>#N/A</c:v>
                </c:pt>
                <c:pt idx="860">
                  <c:v>#N/A</c:v>
                </c:pt>
                <c:pt idx="861">
                  <c:v>#N/A</c:v>
                </c:pt>
                <c:pt idx="862">
                  <c:v>#N/A</c:v>
                </c:pt>
                <c:pt idx="863">
                  <c:v>#N/A</c:v>
                </c:pt>
                <c:pt idx="864">
                  <c:v>#N/A</c:v>
                </c:pt>
                <c:pt idx="865">
                  <c:v>#N/A</c:v>
                </c:pt>
                <c:pt idx="866">
                  <c:v>#N/A</c:v>
                </c:pt>
                <c:pt idx="867">
                  <c:v>#N/A</c:v>
                </c:pt>
                <c:pt idx="868">
                  <c:v>#N/A</c:v>
                </c:pt>
                <c:pt idx="869">
                  <c:v>#N/A</c:v>
                </c:pt>
                <c:pt idx="870">
                  <c:v>#N/A</c:v>
                </c:pt>
                <c:pt idx="871">
                  <c:v>#N/A</c:v>
                </c:pt>
                <c:pt idx="872">
                  <c:v>#N/A</c:v>
                </c:pt>
                <c:pt idx="873">
                  <c:v>#N/A</c:v>
                </c:pt>
                <c:pt idx="874">
                  <c:v>#N/A</c:v>
                </c:pt>
                <c:pt idx="875">
                  <c:v>#N/A</c:v>
                </c:pt>
                <c:pt idx="876">
                  <c:v>#N/A</c:v>
                </c:pt>
                <c:pt idx="877">
                  <c:v>#N/A</c:v>
                </c:pt>
                <c:pt idx="878">
                  <c:v>#N/A</c:v>
                </c:pt>
                <c:pt idx="879">
                  <c:v>#N/A</c:v>
                </c:pt>
                <c:pt idx="880">
                  <c:v>#N/A</c:v>
                </c:pt>
                <c:pt idx="881">
                  <c:v>#N/A</c:v>
                </c:pt>
                <c:pt idx="882">
                  <c:v>#N/A</c:v>
                </c:pt>
                <c:pt idx="883">
                  <c:v>#N/A</c:v>
                </c:pt>
                <c:pt idx="884">
                  <c:v>#N/A</c:v>
                </c:pt>
                <c:pt idx="885">
                  <c:v>#N/A</c:v>
                </c:pt>
                <c:pt idx="886">
                  <c:v>#N/A</c:v>
                </c:pt>
                <c:pt idx="887">
                  <c:v>#N/A</c:v>
                </c:pt>
                <c:pt idx="888">
                  <c:v>#N/A</c:v>
                </c:pt>
                <c:pt idx="889">
                  <c:v>#N/A</c:v>
                </c:pt>
                <c:pt idx="890">
                  <c:v>#N/A</c:v>
                </c:pt>
                <c:pt idx="891">
                  <c:v>#N/A</c:v>
                </c:pt>
                <c:pt idx="892">
                  <c:v>#N/A</c:v>
                </c:pt>
                <c:pt idx="893">
                  <c:v>#N/A</c:v>
                </c:pt>
                <c:pt idx="894">
                  <c:v>#N/A</c:v>
                </c:pt>
                <c:pt idx="895">
                  <c:v>#N/A</c:v>
                </c:pt>
                <c:pt idx="896">
                  <c:v>#N/A</c:v>
                </c:pt>
                <c:pt idx="897">
                  <c:v>#N/A</c:v>
                </c:pt>
                <c:pt idx="898">
                  <c:v>#N/A</c:v>
                </c:pt>
                <c:pt idx="899">
                  <c:v>#N/A</c:v>
                </c:pt>
                <c:pt idx="900">
                  <c:v>#N/A</c:v>
                </c:pt>
                <c:pt idx="901">
                  <c:v>#N/A</c:v>
                </c:pt>
                <c:pt idx="902">
                  <c:v>#N/A</c:v>
                </c:pt>
                <c:pt idx="903">
                  <c:v>#N/A</c:v>
                </c:pt>
                <c:pt idx="904">
                  <c:v>#N/A</c:v>
                </c:pt>
                <c:pt idx="905">
                  <c:v>#N/A</c:v>
                </c:pt>
                <c:pt idx="906">
                  <c:v>#N/A</c:v>
                </c:pt>
                <c:pt idx="907">
                  <c:v>#N/A</c:v>
                </c:pt>
                <c:pt idx="908">
                  <c:v>#N/A</c:v>
                </c:pt>
                <c:pt idx="909">
                  <c:v>#N/A</c:v>
                </c:pt>
                <c:pt idx="910">
                  <c:v>#N/A</c:v>
                </c:pt>
                <c:pt idx="911">
                  <c:v>#N/A</c:v>
                </c:pt>
                <c:pt idx="912">
                  <c:v>#N/A</c:v>
                </c:pt>
                <c:pt idx="913">
                  <c:v>#N/A</c:v>
                </c:pt>
                <c:pt idx="914">
                  <c:v>#N/A</c:v>
                </c:pt>
                <c:pt idx="915">
                  <c:v>#N/A</c:v>
                </c:pt>
                <c:pt idx="916">
                  <c:v>#N/A</c:v>
                </c:pt>
                <c:pt idx="917">
                  <c:v>#N/A</c:v>
                </c:pt>
                <c:pt idx="918">
                  <c:v>#N/A</c:v>
                </c:pt>
                <c:pt idx="919">
                  <c:v>#N/A</c:v>
                </c:pt>
                <c:pt idx="920">
                  <c:v>#N/A</c:v>
                </c:pt>
                <c:pt idx="921">
                  <c:v>#N/A</c:v>
                </c:pt>
                <c:pt idx="922">
                  <c:v>#N/A</c:v>
                </c:pt>
                <c:pt idx="923">
                  <c:v>#N/A</c:v>
                </c:pt>
                <c:pt idx="924">
                  <c:v>#N/A</c:v>
                </c:pt>
                <c:pt idx="925">
                  <c:v>#N/A</c:v>
                </c:pt>
                <c:pt idx="926">
                  <c:v>#N/A</c:v>
                </c:pt>
                <c:pt idx="927">
                  <c:v>#N/A</c:v>
                </c:pt>
                <c:pt idx="928">
                  <c:v>#N/A</c:v>
                </c:pt>
                <c:pt idx="929">
                  <c:v>#N/A</c:v>
                </c:pt>
                <c:pt idx="930">
                  <c:v>#N/A</c:v>
                </c:pt>
                <c:pt idx="931">
                  <c:v>#N/A</c:v>
                </c:pt>
                <c:pt idx="932">
                  <c:v>#N/A</c:v>
                </c:pt>
                <c:pt idx="933">
                  <c:v>#N/A</c:v>
                </c:pt>
                <c:pt idx="934">
                  <c:v>#N/A</c:v>
                </c:pt>
                <c:pt idx="935">
                  <c:v>#N/A</c:v>
                </c:pt>
                <c:pt idx="936">
                  <c:v>#N/A</c:v>
                </c:pt>
                <c:pt idx="937">
                  <c:v>#N/A</c:v>
                </c:pt>
                <c:pt idx="938">
                  <c:v>#N/A</c:v>
                </c:pt>
                <c:pt idx="939">
                  <c:v>#N/A</c:v>
                </c:pt>
                <c:pt idx="940">
                  <c:v>#N/A</c:v>
                </c:pt>
                <c:pt idx="941">
                  <c:v>#N/A</c:v>
                </c:pt>
                <c:pt idx="942">
                  <c:v>#N/A</c:v>
                </c:pt>
                <c:pt idx="943">
                  <c:v>#N/A</c:v>
                </c:pt>
                <c:pt idx="944">
                  <c:v>#N/A</c:v>
                </c:pt>
                <c:pt idx="945">
                  <c:v>#N/A</c:v>
                </c:pt>
                <c:pt idx="946">
                  <c:v>#N/A</c:v>
                </c:pt>
                <c:pt idx="947">
                  <c:v>#N/A</c:v>
                </c:pt>
                <c:pt idx="948">
                  <c:v>#N/A</c:v>
                </c:pt>
                <c:pt idx="949">
                  <c:v>#N/A</c:v>
                </c:pt>
                <c:pt idx="950">
                  <c:v>#N/A</c:v>
                </c:pt>
                <c:pt idx="951">
                  <c:v>#N/A</c:v>
                </c:pt>
                <c:pt idx="952">
                  <c:v>#N/A</c:v>
                </c:pt>
                <c:pt idx="953">
                  <c:v>#N/A</c:v>
                </c:pt>
                <c:pt idx="954">
                  <c:v>#N/A</c:v>
                </c:pt>
                <c:pt idx="955">
                  <c:v>#N/A</c:v>
                </c:pt>
                <c:pt idx="956">
                  <c:v>#N/A</c:v>
                </c:pt>
                <c:pt idx="957">
                  <c:v>#N/A</c:v>
                </c:pt>
                <c:pt idx="958">
                  <c:v>#N/A</c:v>
                </c:pt>
                <c:pt idx="959">
                  <c:v>#N/A</c:v>
                </c:pt>
                <c:pt idx="960">
                  <c:v>#N/A</c:v>
                </c:pt>
                <c:pt idx="961">
                  <c:v>#N/A</c:v>
                </c:pt>
                <c:pt idx="962">
                  <c:v>#N/A</c:v>
                </c:pt>
                <c:pt idx="963">
                  <c:v>#N/A</c:v>
                </c:pt>
                <c:pt idx="964">
                  <c:v>#N/A</c:v>
                </c:pt>
                <c:pt idx="965">
                  <c:v>#N/A</c:v>
                </c:pt>
                <c:pt idx="966">
                  <c:v>#N/A</c:v>
                </c:pt>
                <c:pt idx="967">
                  <c:v>#N/A</c:v>
                </c:pt>
                <c:pt idx="968">
                  <c:v>#N/A</c:v>
                </c:pt>
                <c:pt idx="969">
                  <c:v>#N/A</c:v>
                </c:pt>
                <c:pt idx="970">
                  <c:v>#N/A</c:v>
                </c:pt>
                <c:pt idx="971">
                  <c:v>#N/A</c:v>
                </c:pt>
                <c:pt idx="972">
                  <c:v>#N/A</c:v>
                </c:pt>
                <c:pt idx="973">
                  <c:v>#N/A</c:v>
                </c:pt>
                <c:pt idx="974">
                  <c:v>#N/A</c:v>
                </c:pt>
                <c:pt idx="975">
                  <c:v>#N/A</c:v>
                </c:pt>
                <c:pt idx="976">
                  <c:v>#N/A</c:v>
                </c:pt>
                <c:pt idx="977">
                  <c:v>#N/A</c:v>
                </c:pt>
                <c:pt idx="978">
                  <c:v>#N/A</c:v>
                </c:pt>
                <c:pt idx="979">
                  <c:v>#N/A</c:v>
                </c:pt>
                <c:pt idx="980">
                  <c:v>#N/A</c:v>
                </c:pt>
                <c:pt idx="981">
                  <c:v>#N/A</c:v>
                </c:pt>
                <c:pt idx="982">
                  <c:v>#N/A</c:v>
                </c:pt>
                <c:pt idx="983">
                  <c:v>#N/A</c:v>
                </c:pt>
                <c:pt idx="984">
                  <c:v>#N/A</c:v>
                </c:pt>
                <c:pt idx="985">
                  <c:v>#N/A</c:v>
                </c:pt>
                <c:pt idx="986">
                  <c:v>#N/A</c:v>
                </c:pt>
                <c:pt idx="987">
                  <c:v>#N/A</c:v>
                </c:pt>
                <c:pt idx="988">
                  <c:v>#N/A</c:v>
                </c:pt>
                <c:pt idx="989">
                  <c:v>#N/A</c:v>
                </c:pt>
                <c:pt idx="990">
                  <c:v>#N/A</c:v>
                </c:pt>
                <c:pt idx="991">
                  <c:v>#N/A</c:v>
                </c:pt>
                <c:pt idx="992">
                  <c:v>#N/A</c:v>
                </c:pt>
                <c:pt idx="993">
                  <c:v>#N/A</c:v>
                </c:pt>
                <c:pt idx="994">
                  <c:v>#N/A</c:v>
                </c:pt>
                <c:pt idx="995">
                  <c:v>#N/A</c:v>
                </c:pt>
                <c:pt idx="996">
                  <c:v>#N/A</c:v>
                </c:pt>
                <c:pt idx="997">
                  <c:v>#N/A</c:v>
                </c:pt>
                <c:pt idx="998">
                  <c:v>#N/A</c:v>
                </c:pt>
                <c:pt idx="999">
                  <c:v>#N/A</c:v>
                </c:pt>
                <c:pt idx="1000">
                  <c:v>#N/A</c:v>
                </c:pt>
                <c:pt idx="1001">
                  <c:v>#N/A</c:v>
                </c:pt>
                <c:pt idx="1002">
                  <c:v>#N/A</c:v>
                </c:pt>
                <c:pt idx="1003">
                  <c:v>#N/A</c:v>
                </c:pt>
                <c:pt idx="1004">
                  <c:v>#N/A</c:v>
                </c:pt>
                <c:pt idx="1005">
                  <c:v>#N/A</c:v>
                </c:pt>
                <c:pt idx="1006">
                  <c:v>#N/A</c:v>
                </c:pt>
                <c:pt idx="1007">
                  <c:v>#N/A</c:v>
                </c:pt>
                <c:pt idx="1008">
                  <c:v>#N/A</c:v>
                </c:pt>
                <c:pt idx="1009">
                  <c:v>#N/A</c:v>
                </c:pt>
                <c:pt idx="1010">
                  <c:v>#N/A</c:v>
                </c:pt>
                <c:pt idx="1011">
                  <c:v>#N/A</c:v>
                </c:pt>
                <c:pt idx="1012">
                  <c:v>#N/A</c:v>
                </c:pt>
                <c:pt idx="1013">
                  <c:v>#N/A</c:v>
                </c:pt>
                <c:pt idx="1014">
                  <c:v>#N/A</c:v>
                </c:pt>
                <c:pt idx="1015">
                  <c:v>#N/A</c:v>
                </c:pt>
                <c:pt idx="1016">
                  <c:v>#N/A</c:v>
                </c:pt>
                <c:pt idx="1017">
                  <c:v>#N/A</c:v>
                </c:pt>
                <c:pt idx="1018">
                  <c:v>#N/A</c:v>
                </c:pt>
                <c:pt idx="1019">
                  <c:v>#N/A</c:v>
                </c:pt>
                <c:pt idx="1020">
                  <c:v>#N/A</c:v>
                </c:pt>
                <c:pt idx="1021">
                  <c:v>#N/A</c:v>
                </c:pt>
                <c:pt idx="1022">
                  <c:v>#N/A</c:v>
                </c:pt>
                <c:pt idx="1023">
                  <c:v>#N/A</c:v>
                </c:pt>
                <c:pt idx="1024">
                  <c:v>#N/A</c:v>
                </c:pt>
                <c:pt idx="1025">
                  <c:v>#N/A</c:v>
                </c:pt>
                <c:pt idx="1026">
                  <c:v>#N/A</c:v>
                </c:pt>
                <c:pt idx="1027">
                  <c:v>#N/A</c:v>
                </c:pt>
                <c:pt idx="1028">
                  <c:v>#N/A</c:v>
                </c:pt>
                <c:pt idx="1029">
                  <c:v>#N/A</c:v>
                </c:pt>
                <c:pt idx="1030">
                  <c:v>#N/A</c:v>
                </c:pt>
                <c:pt idx="1031">
                  <c:v>#N/A</c:v>
                </c:pt>
                <c:pt idx="1032">
                  <c:v>#N/A</c:v>
                </c:pt>
                <c:pt idx="1033">
                  <c:v>#N/A</c:v>
                </c:pt>
                <c:pt idx="1034">
                  <c:v>#N/A</c:v>
                </c:pt>
                <c:pt idx="1035">
                  <c:v>#N/A</c:v>
                </c:pt>
                <c:pt idx="1036">
                  <c:v>#N/A</c:v>
                </c:pt>
                <c:pt idx="1037">
                  <c:v>#N/A</c:v>
                </c:pt>
                <c:pt idx="1038">
                  <c:v>#N/A</c:v>
                </c:pt>
                <c:pt idx="1039">
                  <c:v>#N/A</c:v>
                </c:pt>
                <c:pt idx="1040">
                  <c:v>#N/A</c:v>
                </c:pt>
                <c:pt idx="1041">
                  <c:v>#N/A</c:v>
                </c:pt>
                <c:pt idx="1042">
                  <c:v>#N/A</c:v>
                </c:pt>
                <c:pt idx="1043">
                  <c:v>#N/A</c:v>
                </c:pt>
                <c:pt idx="1044">
                  <c:v>#N/A</c:v>
                </c:pt>
                <c:pt idx="1045">
                  <c:v>#N/A</c:v>
                </c:pt>
                <c:pt idx="1046">
                  <c:v>#N/A</c:v>
                </c:pt>
                <c:pt idx="1047">
                  <c:v>#N/A</c:v>
                </c:pt>
                <c:pt idx="1048">
                  <c:v>#N/A</c:v>
                </c:pt>
                <c:pt idx="1049">
                  <c:v>#N/A</c:v>
                </c:pt>
                <c:pt idx="1050">
                  <c:v>#N/A</c:v>
                </c:pt>
                <c:pt idx="1051">
                  <c:v>#N/A</c:v>
                </c:pt>
                <c:pt idx="1052">
                  <c:v>#N/A</c:v>
                </c:pt>
                <c:pt idx="1053">
                  <c:v>#N/A</c:v>
                </c:pt>
                <c:pt idx="1054">
                  <c:v>#N/A</c:v>
                </c:pt>
                <c:pt idx="1055">
                  <c:v>#N/A</c:v>
                </c:pt>
                <c:pt idx="1056">
                  <c:v>#N/A</c:v>
                </c:pt>
                <c:pt idx="1057">
                  <c:v>#N/A</c:v>
                </c:pt>
                <c:pt idx="1058">
                  <c:v>#N/A</c:v>
                </c:pt>
                <c:pt idx="1059">
                  <c:v>#N/A</c:v>
                </c:pt>
                <c:pt idx="1060">
                  <c:v>#N/A</c:v>
                </c:pt>
                <c:pt idx="1061">
                  <c:v>#N/A</c:v>
                </c:pt>
                <c:pt idx="1062">
                  <c:v>#N/A</c:v>
                </c:pt>
                <c:pt idx="1063">
                  <c:v>#N/A</c:v>
                </c:pt>
                <c:pt idx="1064">
                  <c:v>#N/A</c:v>
                </c:pt>
                <c:pt idx="1065">
                  <c:v>#N/A</c:v>
                </c:pt>
                <c:pt idx="1066">
                  <c:v>#N/A</c:v>
                </c:pt>
                <c:pt idx="1067">
                  <c:v>#N/A</c:v>
                </c:pt>
                <c:pt idx="1068">
                  <c:v>#N/A</c:v>
                </c:pt>
                <c:pt idx="1069">
                  <c:v>#N/A</c:v>
                </c:pt>
                <c:pt idx="1070">
                  <c:v>#N/A</c:v>
                </c:pt>
                <c:pt idx="1071">
                  <c:v>#N/A</c:v>
                </c:pt>
                <c:pt idx="1072">
                  <c:v>#N/A</c:v>
                </c:pt>
                <c:pt idx="1073">
                  <c:v>#N/A</c:v>
                </c:pt>
                <c:pt idx="1074">
                  <c:v>#N/A</c:v>
                </c:pt>
                <c:pt idx="1075">
                  <c:v>#N/A</c:v>
                </c:pt>
                <c:pt idx="1076">
                  <c:v>#N/A</c:v>
                </c:pt>
                <c:pt idx="1077">
                  <c:v>#N/A</c:v>
                </c:pt>
                <c:pt idx="1078">
                  <c:v>#N/A</c:v>
                </c:pt>
                <c:pt idx="1079">
                  <c:v>#N/A</c:v>
                </c:pt>
                <c:pt idx="1080">
                  <c:v>#N/A</c:v>
                </c:pt>
                <c:pt idx="1081">
                  <c:v>#N/A</c:v>
                </c:pt>
                <c:pt idx="1082">
                  <c:v>#N/A</c:v>
                </c:pt>
                <c:pt idx="1083">
                  <c:v>#N/A</c:v>
                </c:pt>
                <c:pt idx="1084">
                  <c:v>#N/A</c:v>
                </c:pt>
                <c:pt idx="1085">
                  <c:v>#N/A</c:v>
                </c:pt>
                <c:pt idx="1086">
                  <c:v>#N/A</c:v>
                </c:pt>
                <c:pt idx="1087">
                  <c:v>#N/A</c:v>
                </c:pt>
                <c:pt idx="1088">
                  <c:v>#N/A</c:v>
                </c:pt>
                <c:pt idx="1089">
                  <c:v>#N/A</c:v>
                </c:pt>
                <c:pt idx="1090">
                  <c:v>#N/A</c:v>
                </c:pt>
                <c:pt idx="1091">
                  <c:v>#N/A</c:v>
                </c:pt>
                <c:pt idx="1092">
                  <c:v>#N/A</c:v>
                </c:pt>
                <c:pt idx="1093">
                  <c:v>#N/A</c:v>
                </c:pt>
                <c:pt idx="1094">
                  <c:v>#N/A</c:v>
                </c:pt>
                <c:pt idx="1095">
                  <c:v>#N/A</c:v>
                </c:pt>
                <c:pt idx="1096">
                  <c:v>#N/A</c:v>
                </c:pt>
                <c:pt idx="1097">
                  <c:v>#N/A</c:v>
                </c:pt>
                <c:pt idx="1098">
                  <c:v>#N/A</c:v>
                </c:pt>
                <c:pt idx="1099">
                  <c:v>#N/A</c:v>
                </c:pt>
                <c:pt idx="1100">
                  <c:v>#N/A</c:v>
                </c:pt>
                <c:pt idx="1101">
                  <c:v>#N/A</c:v>
                </c:pt>
                <c:pt idx="1102">
                  <c:v>#N/A</c:v>
                </c:pt>
                <c:pt idx="1103">
                  <c:v>#N/A</c:v>
                </c:pt>
                <c:pt idx="1104">
                  <c:v>#N/A</c:v>
                </c:pt>
                <c:pt idx="1105">
                  <c:v>#N/A</c:v>
                </c:pt>
                <c:pt idx="1106">
                  <c:v>#N/A</c:v>
                </c:pt>
                <c:pt idx="1107">
                  <c:v>#N/A</c:v>
                </c:pt>
                <c:pt idx="1108">
                  <c:v>#N/A</c:v>
                </c:pt>
                <c:pt idx="1109">
                  <c:v>#N/A</c:v>
                </c:pt>
                <c:pt idx="1110">
                  <c:v>#N/A</c:v>
                </c:pt>
                <c:pt idx="1111">
                  <c:v>#N/A</c:v>
                </c:pt>
                <c:pt idx="1112">
                  <c:v>#N/A</c:v>
                </c:pt>
                <c:pt idx="1113">
                  <c:v>#N/A</c:v>
                </c:pt>
                <c:pt idx="1114">
                  <c:v>#N/A</c:v>
                </c:pt>
                <c:pt idx="1115">
                  <c:v>#N/A</c:v>
                </c:pt>
                <c:pt idx="1116">
                  <c:v>#N/A</c:v>
                </c:pt>
                <c:pt idx="1117">
                  <c:v>#N/A</c:v>
                </c:pt>
                <c:pt idx="1118">
                  <c:v>#N/A</c:v>
                </c:pt>
                <c:pt idx="1119">
                  <c:v>#N/A</c:v>
                </c:pt>
                <c:pt idx="1120">
                  <c:v>#N/A</c:v>
                </c:pt>
                <c:pt idx="1121">
                  <c:v>#N/A</c:v>
                </c:pt>
                <c:pt idx="1122">
                  <c:v>#N/A</c:v>
                </c:pt>
                <c:pt idx="1123">
                  <c:v>#N/A</c:v>
                </c:pt>
                <c:pt idx="1124">
                  <c:v>#N/A</c:v>
                </c:pt>
                <c:pt idx="1125">
                  <c:v>#N/A</c:v>
                </c:pt>
                <c:pt idx="1126">
                  <c:v>#N/A</c:v>
                </c:pt>
                <c:pt idx="1127">
                  <c:v>#N/A</c:v>
                </c:pt>
                <c:pt idx="1128">
                  <c:v>#N/A</c:v>
                </c:pt>
                <c:pt idx="1129">
                  <c:v>#N/A</c:v>
                </c:pt>
                <c:pt idx="1130">
                  <c:v>#N/A</c:v>
                </c:pt>
                <c:pt idx="1131">
                  <c:v>#N/A</c:v>
                </c:pt>
                <c:pt idx="1132">
                  <c:v>#N/A</c:v>
                </c:pt>
                <c:pt idx="1133">
                  <c:v>#N/A</c:v>
                </c:pt>
                <c:pt idx="1134">
                  <c:v>#N/A</c:v>
                </c:pt>
                <c:pt idx="1135">
                  <c:v>#N/A</c:v>
                </c:pt>
                <c:pt idx="1136">
                  <c:v>#N/A</c:v>
                </c:pt>
                <c:pt idx="1137">
                  <c:v>#N/A</c:v>
                </c:pt>
                <c:pt idx="1138">
                  <c:v>#N/A</c:v>
                </c:pt>
                <c:pt idx="1139">
                  <c:v>#N/A</c:v>
                </c:pt>
                <c:pt idx="1140">
                  <c:v>#N/A</c:v>
                </c:pt>
                <c:pt idx="1141">
                  <c:v>#N/A</c:v>
                </c:pt>
                <c:pt idx="1142">
                  <c:v>#N/A</c:v>
                </c:pt>
                <c:pt idx="1143">
                  <c:v>#N/A</c:v>
                </c:pt>
                <c:pt idx="1144">
                  <c:v>#N/A</c:v>
                </c:pt>
                <c:pt idx="1145">
                  <c:v>#N/A</c:v>
                </c:pt>
                <c:pt idx="1146">
                  <c:v>#N/A</c:v>
                </c:pt>
                <c:pt idx="1147">
                  <c:v>#N/A</c:v>
                </c:pt>
                <c:pt idx="1148">
                  <c:v>#N/A</c:v>
                </c:pt>
                <c:pt idx="1149">
                  <c:v>#N/A</c:v>
                </c:pt>
                <c:pt idx="1150">
                  <c:v>#N/A</c:v>
                </c:pt>
                <c:pt idx="1151">
                  <c:v>#N/A</c:v>
                </c:pt>
                <c:pt idx="1152">
                  <c:v>#N/A</c:v>
                </c:pt>
                <c:pt idx="1153">
                  <c:v>#N/A</c:v>
                </c:pt>
                <c:pt idx="1154">
                  <c:v>#N/A</c:v>
                </c:pt>
                <c:pt idx="1155">
                  <c:v>#N/A</c:v>
                </c:pt>
                <c:pt idx="1156">
                  <c:v>#N/A</c:v>
                </c:pt>
                <c:pt idx="1157">
                  <c:v>#N/A</c:v>
                </c:pt>
                <c:pt idx="1158">
                  <c:v>#N/A</c:v>
                </c:pt>
                <c:pt idx="1159">
                  <c:v>#N/A</c:v>
                </c:pt>
                <c:pt idx="1160">
                  <c:v>#N/A</c:v>
                </c:pt>
                <c:pt idx="1161">
                  <c:v>#N/A</c:v>
                </c:pt>
                <c:pt idx="1162">
                  <c:v>#N/A</c:v>
                </c:pt>
                <c:pt idx="1163">
                  <c:v>#N/A</c:v>
                </c:pt>
                <c:pt idx="1164">
                  <c:v>#N/A</c:v>
                </c:pt>
                <c:pt idx="1165">
                  <c:v>#N/A</c:v>
                </c:pt>
                <c:pt idx="1166">
                  <c:v>#N/A</c:v>
                </c:pt>
                <c:pt idx="1167">
                  <c:v>#N/A</c:v>
                </c:pt>
                <c:pt idx="1168">
                  <c:v>#N/A</c:v>
                </c:pt>
                <c:pt idx="1169">
                  <c:v>#N/A</c:v>
                </c:pt>
                <c:pt idx="1170">
                  <c:v>#N/A</c:v>
                </c:pt>
                <c:pt idx="1171">
                  <c:v>#N/A</c:v>
                </c:pt>
                <c:pt idx="1172">
                  <c:v>#N/A</c:v>
                </c:pt>
                <c:pt idx="1173">
                  <c:v>#N/A</c:v>
                </c:pt>
                <c:pt idx="1174">
                  <c:v>#N/A</c:v>
                </c:pt>
                <c:pt idx="1175">
                  <c:v>#N/A</c:v>
                </c:pt>
                <c:pt idx="1176">
                  <c:v>#N/A</c:v>
                </c:pt>
                <c:pt idx="1177">
                  <c:v>#N/A</c:v>
                </c:pt>
                <c:pt idx="1178">
                  <c:v>#N/A</c:v>
                </c:pt>
                <c:pt idx="1179">
                  <c:v>#N/A</c:v>
                </c:pt>
                <c:pt idx="1180">
                  <c:v>#N/A</c:v>
                </c:pt>
                <c:pt idx="1181">
                  <c:v>#N/A</c:v>
                </c:pt>
                <c:pt idx="1182">
                  <c:v>#N/A</c:v>
                </c:pt>
                <c:pt idx="1183">
                  <c:v>#N/A</c:v>
                </c:pt>
                <c:pt idx="1184">
                  <c:v>#N/A</c:v>
                </c:pt>
                <c:pt idx="1185">
                  <c:v>#N/A</c:v>
                </c:pt>
                <c:pt idx="1186">
                  <c:v>#N/A</c:v>
                </c:pt>
                <c:pt idx="1187">
                  <c:v>#N/A</c:v>
                </c:pt>
                <c:pt idx="1188">
                  <c:v>#N/A</c:v>
                </c:pt>
                <c:pt idx="1189">
                  <c:v>#N/A</c:v>
                </c:pt>
                <c:pt idx="1190">
                  <c:v>#N/A</c:v>
                </c:pt>
                <c:pt idx="1191">
                  <c:v>#N/A</c:v>
                </c:pt>
                <c:pt idx="1192">
                  <c:v>#N/A</c:v>
                </c:pt>
                <c:pt idx="1193">
                  <c:v>#N/A</c:v>
                </c:pt>
                <c:pt idx="1194">
                  <c:v>#N/A</c:v>
                </c:pt>
                <c:pt idx="1195">
                  <c:v>#N/A</c:v>
                </c:pt>
                <c:pt idx="1196">
                  <c:v>#N/A</c:v>
                </c:pt>
                <c:pt idx="1197">
                  <c:v>#N/A</c:v>
                </c:pt>
                <c:pt idx="1198">
                  <c:v>#N/A</c:v>
                </c:pt>
                <c:pt idx="1199">
                  <c:v>#N/A</c:v>
                </c:pt>
                <c:pt idx="1200">
                  <c:v>#N/A</c:v>
                </c:pt>
                <c:pt idx="1201">
                  <c:v>#N/A</c:v>
                </c:pt>
                <c:pt idx="1202">
                  <c:v>#N/A</c:v>
                </c:pt>
                <c:pt idx="1203">
                  <c:v>#N/A</c:v>
                </c:pt>
                <c:pt idx="1204">
                  <c:v>#N/A</c:v>
                </c:pt>
                <c:pt idx="1205">
                  <c:v>#N/A</c:v>
                </c:pt>
                <c:pt idx="1206">
                  <c:v>#N/A</c:v>
                </c:pt>
                <c:pt idx="1207">
                  <c:v>#N/A</c:v>
                </c:pt>
                <c:pt idx="1208">
                  <c:v>#N/A</c:v>
                </c:pt>
                <c:pt idx="1209">
                  <c:v>#N/A</c:v>
                </c:pt>
                <c:pt idx="1210">
                  <c:v>#N/A</c:v>
                </c:pt>
                <c:pt idx="1211">
                  <c:v>#N/A</c:v>
                </c:pt>
                <c:pt idx="1212">
                  <c:v>#N/A</c:v>
                </c:pt>
                <c:pt idx="1213">
                  <c:v>#N/A</c:v>
                </c:pt>
                <c:pt idx="1214">
                  <c:v>#N/A</c:v>
                </c:pt>
                <c:pt idx="1215">
                  <c:v>#N/A</c:v>
                </c:pt>
                <c:pt idx="1216">
                  <c:v>#N/A</c:v>
                </c:pt>
                <c:pt idx="1217">
                  <c:v>#N/A</c:v>
                </c:pt>
                <c:pt idx="1218">
                  <c:v>#N/A</c:v>
                </c:pt>
                <c:pt idx="1219">
                  <c:v>#N/A</c:v>
                </c:pt>
                <c:pt idx="1220">
                  <c:v>#N/A</c:v>
                </c:pt>
                <c:pt idx="1221">
                  <c:v>#N/A</c:v>
                </c:pt>
                <c:pt idx="1222">
                  <c:v>#N/A</c:v>
                </c:pt>
                <c:pt idx="1223">
                  <c:v>#N/A</c:v>
                </c:pt>
                <c:pt idx="1224">
                  <c:v>#N/A</c:v>
                </c:pt>
                <c:pt idx="1225">
                  <c:v>#N/A</c:v>
                </c:pt>
                <c:pt idx="1226">
                  <c:v>#N/A</c:v>
                </c:pt>
                <c:pt idx="1227">
                  <c:v>#N/A</c:v>
                </c:pt>
                <c:pt idx="1228">
                  <c:v>#N/A</c:v>
                </c:pt>
                <c:pt idx="1229">
                  <c:v>#N/A</c:v>
                </c:pt>
                <c:pt idx="1230">
                  <c:v>#N/A</c:v>
                </c:pt>
                <c:pt idx="1231">
                  <c:v>#N/A</c:v>
                </c:pt>
                <c:pt idx="1232">
                  <c:v>#N/A</c:v>
                </c:pt>
                <c:pt idx="1233">
                  <c:v>#N/A</c:v>
                </c:pt>
                <c:pt idx="1234">
                  <c:v>#N/A</c:v>
                </c:pt>
                <c:pt idx="1235">
                  <c:v>#N/A</c:v>
                </c:pt>
                <c:pt idx="1236">
                  <c:v>#N/A</c:v>
                </c:pt>
                <c:pt idx="1237">
                  <c:v>#N/A</c:v>
                </c:pt>
                <c:pt idx="1238">
                  <c:v>#N/A</c:v>
                </c:pt>
                <c:pt idx="1239">
                  <c:v>#N/A</c:v>
                </c:pt>
                <c:pt idx="1240">
                  <c:v>#N/A</c:v>
                </c:pt>
                <c:pt idx="1241">
                  <c:v>#N/A</c:v>
                </c:pt>
                <c:pt idx="1242">
                  <c:v>#N/A</c:v>
                </c:pt>
                <c:pt idx="1243">
                  <c:v>#N/A</c:v>
                </c:pt>
                <c:pt idx="1244">
                  <c:v>#N/A</c:v>
                </c:pt>
                <c:pt idx="1245">
                  <c:v>#N/A</c:v>
                </c:pt>
                <c:pt idx="1246">
                  <c:v>#N/A</c:v>
                </c:pt>
                <c:pt idx="1247">
                  <c:v>#N/A</c:v>
                </c:pt>
                <c:pt idx="1248">
                  <c:v>#N/A</c:v>
                </c:pt>
                <c:pt idx="1249">
                  <c:v>#N/A</c:v>
                </c:pt>
                <c:pt idx="1250">
                  <c:v>#N/A</c:v>
                </c:pt>
                <c:pt idx="1251">
                  <c:v>#N/A</c:v>
                </c:pt>
                <c:pt idx="1252">
                  <c:v>#N/A</c:v>
                </c:pt>
                <c:pt idx="1253">
                  <c:v>#N/A</c:v>
                </c:pt>
                <c:pt idx="1254">
                  <c:v>#N/A</c:v>
                </c:pt>
                <c:pt idx="1255">
                  <c:v>#N/A</c:v>
                </c:pt>
                <c:pt idx="1256">
                  <c:v>#N/A</c:v>
                </c:pt>
                <c:pt idx="1257">
                  <c:v>#N/A</c:v>
                </c:pt>
                <c:pt idx="1258">
                  <c:v>#N/A</c:v>
                </c:pt>
                <c:pt idx="1259">
                  <c:v>#N/A</c:v>
                </c:pt>
                <c:pt idx="1260">
                  <c:v>#N/A</c:v>
                </c:pt>
                <c:pt idx="1261">
                  <c:v>#N/A</c:v>
                </c:pt>
                <c:pt idx="1262">
                  <c:v>#N/A</c:v>
                </c:pt>
                <c:pt idx="1263">
                  <c:v>#N/A</c:v>
                </c:pt>
                <c:pt idx="1264">
                  <c:v>#N/A</c:v>
                </c:pt>
                <c:pt idx="1265">
                  <c:v>#N/A</c:v>
                </c:pt>
                <c:pt idx="1266">
                  <c:v>#N/A</c:v>
                </c:pt>
                <c:pt idx="1267">
                  <c:v>#N/A</c:v>
                </c:pt>
                <c:pt idx="1268">
                  <c:v>#N/A</c:v>
                </c:pt>
                <c:pt idx="1269">
                  <c:v>#N/A</c:v>
                </c:pt>
                <c:pt idx="1270">
                  <c:v>#N/A</c:v>
                </c:pt>
                <c:pt idx="1271">
                  <c:v>#N/A</c:v>
                </c:pt>
                <c:pt idx="1272">
                  <c:v>#N/A</c:v>
                </c:pt>
                <c:pt idx="1273">
                  <c:v>#N/A</c:v>
                </c:pt>
                <c:pt idx="1274">
                  <c:v>#N/A</c:v>
                </c:pt>
                <c:pt idx="1275">
                  <c:v>#N/A</c:v>
                </c:pt>
                <c:pt idx="1276">
                  <c:v>#N/A</c:v>
                </c:pt>
                <c:pt idx="1277">
                  <c:v>#N/A</c:v>
                </c:pt>
                <c:pt idx="1278">
                  <c:v>#N/A</c:v>
                </c:pt>
                <c:pt idx="1279">
                  <c:v>#N/A</c:v>
                </c:pt>
                <c:pt idx="1280">
                  <c:v>#N/A</c:v>
                </c:pt>
                <c:pt idx="1281">
                  <c:v>#N/A</c:v>
                </c:pt>
                <c:pt idx="1282">
                  <c:v>#N/A</c:v>
                </c:pt>
                <c:pt idx="1283">
                  <c:v>#N/A</c:v>
                </c:pt>
                <c:pt idx="1284">
                  <c:v>#N/A</c:v>
                </c:pt>
                <c:pt idx="1285">
                  <c:v>#N/A</c:v>
                </c:pt>
                <c:pt idx="1286">
                  <c:v>#N/A</c:v>
                </c:pt>
                <c:pt idx="1287">
                  <c:v>#N/A</c:v>
                </c:pt>
                <c:pt idx="1288">
                  <c:v>#N/A</c:v>
                </c:pt>
                <c:pt idx="1289">
                  <c:v>#N/A</c:v>
                </c:pt>
                <c:pt idx="1290">
                  <c:v>#N/A</c:v>
                </c:pt>
                <c:pt idx="1291">
                  <c:v>#N/A</c:v>
                </c:pt>
                <c:pt idx="1292">
                  <c:v>#N/A</c:v>
                </c:pt>
                <c:pt idx="1293">
                  <c:v>#N/A</c:v>
                </c:pt>
                <c:pt idx="1294">
                  <c:v>#N/A</c:v>
                </c:pt>
                <c:pt idx="1295">
                  <c:v>#N/A</c:v>
                </c:pt>
                <c:pt idx="1296">
                  <c:v>#N/A</c:v>
                </c:pt>
                <c:pt idx="1297">
                  <c:v>#N/A</c:v>
                </c:pt>
                <c:pt idx="1298">
                  <c:v>#N/A</c:v>
                </c:pt>
                <c:pt idx="1299">
                  <c:v>#N/A</c:v>
                </c:pt>
                <c:pt idx="1300">
                  <c:v>#N/A</c:v>
                </c:pt>
                <c:pt idx="1301">
                  <c:v>#N/A</c:v>
                </c:pt>
                <c:pt idx="1302">
                  <c:v>#N/A</c:v>
                </c:pt>
                <c:pt idx="1303">
                  <c:v>#N/A</c:v>
                </c:pt>
                <c:pt idx="1304">
                  <c:v>#N/A</c:v>
                </c:pt>
                <c:pt idx="1305">
                  <c:v>#N/A</c:v>
                </c:pt>
                <c:pt idx="1306">
                  <c:v>#N/A</c:v>
                </c:pt>
                <c:pt idx="1307">
                  <c:v>#N/A</c:v>
                </c:pt>
                <c:pt idx="1308">
                  <c:v>#N/A</c:v>
                </c:pt>
                <c:pt idx="1309">
                  <c:v>#N/A</c:v>
                </c:pt>
                <c:pt idx="1310">
                  <c:v>#N/A</c:v>
                </c:pt>
                <c:pt idx="1311">
                  <c:v>#N/A</c:v>
                </c:pt>
                <c:pt idx="1312">
                  <c:v>#N/A</c:v>
                </c:pt>
                <c:pt idx="1313">
                  <c:v>#N/A</c:v>
                </c:pt>
                <c:pt idx="1314">
                  <c:v>#N/A</c:v>
                </c:pt>
                <c:pt idx="1315">
                  <c:v>#N/A</c:v>
                </c:pt>
                <c:pt idx="1316">
                  <c:v>#N/A</c:v>
                </c:pt>
                <c:pt idx="1317">
                  <c:v>#N/A</c:v>
                </c:pt>
                <c:pt idx="1318">
                  <c:v>#N/A</c:v>
                </c:pt>
                <c:pt idx="1319">
                  <c:v>#N/A</c:v>
                </c:pt>
                <c:pt idx="1320">
                  <c:v>#N/A</c:v>
                </c:pt>
                <c:pt idx="1321">
                  <c:v>#N/A</c:v>
                </c:pt>
                <c:pt idx="1322">
                  <c:v>#N/A</c:v>
                </c:pt>
                <c:pt idx="1323">
                  <c:v>#N/A</c:v>
                </c:pt>
                <c:pt idx="1324">
                  <c:v>#N/A</c:v>
                </c:pt>
                <c:pt idx="1325">
                  <c:v>#N/A</c:v>
                </c:pt>
                <c:pt idx="1326">
                  <c:v>#N/A</c:v>
                </c:pt>
                <c:pt idx="1327">
                  <c:v>#N/A</c:v>
                </c:pt>
                <c:pt idx="1328">
                  <c:v>#N/A</c:v>
                </c:pt>
                <c:pt idx="1329">
                  <c:v>#N/A</c:v>
                </c:pt>
                <c:pt idx="1330">
                  <c:v>#N/A</c:v>
                </c:pt>
                <c:pt idx="1331">
                  <c:v>#N/A</c:v>
                </c:pt>
                <c:pt idx="1332">
                  <c:v>#N/A</c:v>
                </c:pt>
                <c:pt idx="1333">
                  <c:v>#N/A</c:v>
                </c:pt>
                <c:pt idx="1334">
                  <c:v>#N/A</c:v>
                </c:pt>
                <c:pt idx="1335">
                  <c:v>#N/A</c:v>
                </c:pt>
                <c:pt idx="1336">
                  <c:v>#N/A</c:v>
                </c:pt>
                <c:pt idx="1337">
                  <c:v>#N/A</c:v>
                </c:pt>
                <c:pt idx="1338">
                  <c:v>#N/A</c:v>
                </c:pt>
                <c:pt idx="1339">
                  <c:v>#N/A</c:v>
                </c:pt>
                <c:pt idx="1340">
                  <c:v>#N/A</c:v>
                </c:pt>
                <c:pt idx="1341">
                  <c:v>#N/A</c:v>
                </c:pt>
                <c:pt idx="1342">
                  <c:v>#N/A</c:v>
                </c:pt>
                <c:pt idx="1343">
                  <c:v>#N/A</c:v>
                </c:pt>
                <c:pt idx="1344">
                  <c:v>#N/A</c:v>
                </c:pt>
                <c:pt idx="1345">
                  <c:v>#N/A</c:v>
                </c:pt>
                <c:pt idx="1346">
                  <c:v>#N/A</c:v>
                </c:pt>
                <c:pt idx="1347">
                  <c:v>#N/A</c:v>
                </c:pt>
                <c:pt idx="1348">
                  <c:v>#N/A</c:v>
                </c:pt>
                <c:pt idx="1349">
                  <c:v>#N/A</c:v>
                </c:pt>
                <c:pt idx="1350">
                  <c:v>#N/A</c:v>
                </c:pt>
                <c:pt idx="1351">
                  <c:v>#N/A</c:v>
                </c:pt>
                <c:pt idx="1352">
                  <c:v>#N/A</c:v>
                </c:pt>
                <c:pt idx="1353">
                  <c:v>#N/A</c:v>
                </c:pt>
                <c:pt idx="1354">
                  <c:v>#N/A</c:v>
                </c:pt>
                <c:pt idx="1355">
                  <c:v>#N/A</c:v>
                </c:pt>
                <c:pt idx="1356">
                  <c:v>#N/A</c:v>
                </c:pt>
                <c:pt idx="1357">
                  <c:v>#N/A</c:v>
                </c:pt>
                <c:pt idx="1358">
                  <c:v>#N/A</c:v>
                </c:pt>
                <c:pt idx="1359">
                  <c:v>#N/A</c:v>
                </c:pt>
                <c:pt idx="1360">
                  <c:v>#N/A</c:v>
                </c:pt>
                <c:pt idx="1361">
                  <c:v>#N/A</c:v>
                </c:pt>
                <c:pt idx="1362">
                  <c:v>#N/A</c:v>
                </c:pt>
                <c:pt idx="1363">
                  <c:v>#N/A</c:v>
                </c:pt>
                <c:pt idx="1364">
                  <c:v>#N/A</c:v>
                </c:pt>
                <c:pt idx="1365">
                  <c:v>#N/A</c:v>
                </c:pt>
                <c:pt idx="1366">
                  <c:v>#N/A</c:v>
                </c:pt>
                <c:pt idx="1367">
                  <c:v>#N/A</c:v>
                </c:pt>
                <c:pt idx="1368">
                  <c:v>#N/A</c:v>
                </c:pt>
                <c:pt idx="1369">
                  <c:v>#N/A</c:v>
                </c:pt>
                <c:pt idx="1370">
                  <c:v>#N/A</c:v>
                </c:pt>
                <c:pt idx="1371">
                  <c:v>#N/A</c:v>
                </c:pt>
                <c:pt idx="1372">
                  <c:v>#N/A</c:v>
                </c:pt>
                <c:pt idx="1373">
                  <c:v>#N/A</c:v>
                </c:pt>
                <c:pt idx="1374">
                  <c:v>#N/A</c:v>
                </c:pt>
                <c:pt idx="1375">
                  <c:v>#N/A</c:v>
                </c:pt>
                <c:pt idx="1376">
                  <c:v>#N/A</c:v>
                </c:pt>
                <c:pt idx="1377">
                  <c:v>#N/A</c:v>
                </c:pt>
                <c:pt idx="1378">
                  <c:v>#N/A</c:v>
                </c:pt>
                <c:pt idx="1379">
                  <c:v>#N/A</c:v>
                </c:pt>
                <c:pt idx="1380">
                  <c:v>#N/A</c:v>
                </c:pt>
                <c:pt idx="1381">
                  <c:v>#N/A</c:v>
                </c:pt>
                <c:pt idx="1382">
                  <c:v>#N/A</c:v>
                </c:pt>
                <c:pt idx="1383">
                  <c:v>#N/A</c:v>
                </c:pt>
                <c:pt idx="1384">
                  <c:v>#N/A</c:v>
                </c:pt>
                <c:pt idx="1385">
                  <c:v>#N/A</c:v>
                </c:pt>
                <c:pt idx="1386">
                  <c:v>#N/A</c:v>
                </c:pt>
                <c:pt idx="1387">
                  <c:v>#N/A</c:v>
                </c:pt>
                <c:pt idx="1388">
                  <c:v>#N/A</c:v>
                </c:pt>
                <c:pt idx="1389">
                  <c:v>#N/A</c:v>
                </c:pt>
                <c:pt idx="1390">
                  <c:v>#N/A</c:v>
                </c:pt>
                <c:pt idx="1391">
                  <c:v>#N/A</c:v>
                </c:pt>
                <c:pt idx="1392">
                  <c:v>#N/A</c:v>
                </c:pt>
                <c:pt idx="1393">
                  <c:v>#N/A</c:v>
                </c:pt>
                <c:pt idx="1394">
                  <c:v>#N/A</c:v>
                </c:pt>
                <c:pt idx="1395">
                  <c:v>#N/A</c:v>
                </c:pt>
                <c:pt idx="1396">
                  <c:v>#N/A</c:v>
                </c:pt>
                <c:pt idx="1397">
                  <c:v>#N/A</c:v>
                </c:pt>
                <c:pt idx="1398">
                  <c:v>#N/A</c:v>
                </c:pt>
                <c:pt idx="1399">
                  <c:v>#N/A</c:v>
                </c:pt>
                <c:pt idx="1400">
                  <c:v>#N/A</c:v>
                </c:pt>
                <c:pt idx="1401">
                  <c:v>#N/A</c:v>
                </c:pt>
                <c:pt idx="1402">
                  <c:v>#N/A</c:v>
                </c:pt>
                <c:pt idx="1403">
                  <c:v>#N/A</c:v>
                </c:pt>
                <c:pt idx="1404">
                  <c:v>#N/A</c:v>
                </c:pt>
                <c:pt idx="1405">
                  <c:v>#N/A</c:v>
                </c:pt>
                <c:pt idx="1406">
                  <c:v>#N/A</c:v>
                </c:pt>
                <c:pt idx="1407">
                  <c:v>#N/A</c:v>
                </c:pt>
                <c:pt idx="1408">
                  <c:v>#N/A</c:v>
                </c:pt>
                <c:pt idx="1409">
                  <c:v>#N/A</c:v>
                </c:pt>
                <c:pt idx="1410">
                  <c:v>#N/A</c:v>
                </c:pt>
                <c:pt idx="1411">
                  <c:v>#N/A</c:v>
                </c:pt>
                <c:pt idx="1412">
                  <c:v>#N/A</c:v>
                </c:pt>
                <c:pt idx="1413">
                  <c:v>#N/A</c:v>
                </c:pt>
                <c:pt idx="1414">
                  <c:v>#N/A</c:v>
                </c:pt>
                <c:pt idx="1415">
                  <c:v>#N/A</c:v>
                </c:pt>
                <c:pt idx="1416">
                  <c:v>#N/A</c:v>
                </c:pt>
                <c:pt idx="1417">
                  <c:v>#N/A</c:v>
                </c:pt>
                <c:pt idx="1418">
                  <c:v>#N/A</c:v>
                </c:pt>
                <c:pt idx="1419">
                  <c:v>#N/A</c:v>
                </c:pt>
                <c:pt idx="1420">
                  <c:v>#N/A</c:v>
                </c:pt>
                <c:pt idx="1421">
                  <c:v>#N/A</c:v>
                </c:pt>
                <c:pt idx="1422">
                  <c:v>#N/A</c:v>
                </c:pt>
                <c:pt idx="1423">
                  <c:v>#N/A</c:v>
                </c:pt>
                <c:pt idx="1424">
                  <c:v>#N/A</c:v>
                </c:pt>
                <c:pt idx="1425">
                  <c:v>#N/A</c:v>
                </c:pt>
                <c:pt idx="1426">
                  <c:v>#N/A</c:v>
                </c:pt>
                <c:pt idx="1427">
                  <c:v>#N/A</c:v>
                </c:pt>
                <c:pt idx="1428">
                  <c:v>#N/A</c:v>
                </c:pt>
                <c:pt idx="1429">
                  <c:v>#N/A</c:v>
                </c:pt>
                <c:pt idx="1430">
                  <c:v>#N/A</c:v>
                </c:pt>
                <c:pt idx="1431">
                  <c:v>#N/A</c:v>
                </c:pt>
                <c:pt idx="1432">
                  <c:v>#N/A</c:v>
                </c:pt>
                <c:pt idx="1433">
                  <c:v>#N/A</c:v>
                </c:pt>
                <c:pt idx="1434">
                  <c:v>#N/A</c:v>
                </c:pt>
                <c:pt idx="1435">
                  <c:v>#N/A</c:v>
                </c:pt>
                <c:pt idx="1436">
                  <c:v>#N/A</c:v>
                </c:pt>
                <c:pt idx="1437">
                  <c:v>#N/A</c:v>
                </c:pt>
                <c:pt idx="1438">
                  <c:v>#N/A</c:v>
                </c:pt>
                <c:pt idx="1439">
                  <c:v>#N/A</c:v>
                </c:pt>
                <c:pt idx="1440">
                  <c:v>#N/A</c:v>
                </c:pt>
                <c:pt idx="1441">
                  <c:v>#N/A</c:v>
                </c:pt>
                <c:pt idx="1442">
                  <c:v>#N/A</c:v>
                </c:pt>
                <c:pt idx="1443">
                  <c:v>#N/A</c:v>
                </c:pt>
                <c:pt idx="1444">
                  <c:v>#N/A</c:v>
                </c:pt>
                <c:pt idx="1445">
                  <c:v>#N/A</c:v>
                </c:pt>
                <c:pt idx="1446">
                  <c:v>#N/A</c:v>
                </c:pt>
                <c:pt idx="1447">
                  <c:v>#N/A</c:v>
                </c:pt>
                <c:pt idx="1448">
                  <c:v>#N/A</c:v>
                </c:pt>
                <c:pt idx="1449">
                  <c:v>#N/A</c:v>
                </c:pt>
                <c:pt idx="1450">
                  <c:v>#N/A</c:v>
                </c:pt>
                <c:pt idx="1451">
                  <c:v>#N/A</c:v>
                </c:pt>
                <c:pt idx="1452">
                  <c:v>#N/A</c:v>
                </c:pt>
                <c:pt idx="1453">
                  <c:v>#N/A</c:v>
                </c:pt>
                <c:pt idx="1454">
                  <c:v>#N/A</c:v>
                </c:pt>
                <c:pt idx="1455">
                  <c:v>#N/A</c:v>
                </c:pt>
                <c:pt idx="1456">
                  <c:v>#N/A</c:v>
                </c:pt>
                <c:pt idx="1457">
                  <c:v>#N/A</c:v>
                </c:pt>
                <c:pt idx="1458">
                  <c:v>#N/A</c:v>
                </c:pt>
                <c:pt idx="1459">
                  <c:v>#N/A</c:v>
                </c:pt>
                <c:pt idx="1460">
                  <c:v>#N/A</c:v>
                </c:pt>
                <c:pt idx="1461">
                  <c:v>#N/A</c:v>
                </c:pt>
                <c:pt idx="1462">
                  <c:v>#N/A</c:v>
                </c:pt>
                <c:pt idx="1463">
                  <c:v>#N/A</c:v>
                </c:pt>
                <c:pt idx="1464">
                  <c:v>#N/A</c:v>
                </c:pt>
                <c:pt idx="1465">
                  <c:v>#N/A</c:v>
                </c:pt>
                <c:pt idx="1466">
                  <c:v>#N/A</c:v>
                </c:pt>
                <c:pt idx="1467">
                  <c:v>#N/A</c:v>
                </c:pt>
                <c:pt idx="1468">
                  <c:v>#N/A</c:v>
                </c:pt>
                <c:pt idx="1469">
                  <c:v>#N/A</c:v>
                </c:pt>
                <c:pt idx="1470">
                  <c:v>#N/A</c:v>
                </c:pt>
                <c:pt idx="1471">
                  <c:v>#N/A</c:v>
                </c:pt>
                <c:pt idx="1472">
                  <c:v>#N/A</c:v>
                </c:pt>
                <c:pt idx="1473">
                  <c:v>#N/A</c:v>
                </c:pt>
                <c:pt idx="1474">
                  <c:v>#N/A</c:v>
                </c:pt>
                <c:pt idx="1475">
                  <c:v>#N/A</c:v>
                </c:pt>
                <c:pt idx="1476">
                  <c:v>#N/A</c:v>
                </c:pt>
                <c:pt idx="1477">
                  <c:v>#N/A</c:v>
                </c:pt>
                <c:pt idx="1478">
                  <c:v>#N/A</c:v>
                </c:pt>
                <c:pt idx="1479">
                  <c:v>#N/A</c:v>
                </c:pt>
                <c:pt idx="1480">
                  <c:v>#N/A</c:v>
                </c:pt>
                <c:pt idx="1481">
                  <c:v>#N/A</c:v>
                </c:pt>
                <c:pt idx="1482">
                  <c:v>#N/A</c:v>
                </c:pt>
                <c:pt idx="1483">
                  <c:v>#N/A</c:v>
                </c:pt>
                <c:pt idx="1484">
                  <c:v>#N/A</c:v>
                </c:pt>
                <c:pt idx="1485">
                  <c:v>#N/A</c:v>
                </c:pt>
                <c:pt idx="1486">
                  <c:v>#N/A</c:v>
                </c:pt>
                <c:pt idx="1487">
                  <c:v>#N/A</c:v>
                </c:pt>
                <c:pt idx="1488">
                  <c:v>#N/A</c:v>
                </c:pt>
                <c:pt idx="1489">
                  <c:v>#N/A</c:v>
                </c:pt>
                <c:pt idx="1490">
                  <c:v>#N/A</c:v>
                </c:pt>
                <c:pt idx="1491">
                  <c:v>#N/A</c:v>
                </c:pt>
                <c:pt idx="1492">
                  <c:v>#N/A</c:v>
                </c:pt>
                <c:pt idx="1493">
                  <c:v>#N/A</c:v>
                </c:pt>
                <c:pt idx="1494">
                  <c:v>#N/A</c:v>
                </c:pt>
                <c:pt idx="1495">
                  <c:v>#N/A</c:v>
                </c:pt>
                <c:pt idx="1496">
                  <c:v>#N/A</c:v>
                </c:pt>
                <c:pt idx="1497">
                  <c:v>#N/A</c:v>
                </c:pt>
                <c:pt idx="1498">
                  <c:v>#N/A</c:v>
                </c:pt>
                <c:pt idx="1499">
                  <c:v>#N/A</c:v>
                </c:pt>
                <c:pt idx="1500">
                  <c:v>#N/A</c:v>
                </c:pt>
                <c:pt idx="1501">
                  <c:v>#N/A</c:v>
                </c:pt>
                <c:pt idx="1502">
                  <c:v>#N/A</c:v>
                </c:pt>
                <c:pt idx="1503">
                  <c:v>#N/A</c:v>
                </c:pt>
                <c:pt idx="1504">
                  <c:v>#N/A</c:v>
                </c:pt>
                <c:pt idx="1505">
                  <c:v>#N/A</c:v>
                </c:pt>
                <c:pt idx="1506">
                  <c:v>#N/A</c:v>
                </c:pt>
                <c:pt idx="1507">
                  <c:v>#N/A</c:v>
                </c:pt>
                <c:pt idx="1508">
                  <c:v>#N/A</c:v>
                </c:pt>
                <c:pt idx="1509">
                  <c:v>#N/A</c:v>
                </c:pt>
                <c:pt idx="1510">
                  <c:v>#N/A</c:v>
                </c:pt>
                <c:pt idx="1511">
                  <c:v>#N/A</c:v>
                </c:pt>
                <c:pt idx="1512">
                  <c:v>#N/A</c:v>
                </c:pt>
                <c:pt idx="1513">
                  <c:v>#N/A</c:v>
                </c:pt>
                <c:pt idx="1514">
                  <c:v>#N/A</c:v>
                </c:pt>
                <c:pt idx="1515">
                  <c:v>#N/A</c:v>
                </c:pt>
                <c:pt idx="1516">
                  <c:v>#N/A</c:v>
                </c:pt>
                <c:pt idx="1517">
                  <c:v>#N/A</c:v>
                </c:pt>
                <c:pt idx="1518">
                  <c:v>#N/A</c:v>
                </c:pt>
                <c:pt idx="1519">
                  <c:v>#N/A</c:v>
                </c:pt>
                <c:pt idx="1520">
                  <c:v>#N/A</c:v>
                </c:pt>
                <c:pt idx="1521">
                  <c:v>#N/A</c:v>
                </c:pt>
                <c:pt idx="1522">
                  <c:v>#N/A</c:v>
                </c:pt>
                <c:pt idx="1523">
                  <c:v>#N/A</c:v>
                </c:pt>
                <c:pt idx="1524">
                  <c:v>#N/A</c:v>
                </c:pt>
                <c:pt idx="1525">
                  <c:v>#N/A</c:v>
                </c:pt>
                <c:pt idx="1526">
                  <c:v>#N/A</c:v>
                </c:pt>
                <c:pt idx="1527">
                  <c:v>#N/A</c:v>
                </c:pt>
                <c:pt idx="1528">
                  <c:v>#N/A</c:v>
                </c:pt>
                <c:pt idx="1529">
                  <c:v>#N/A</c:v>
                </c:pt>
                <c:pt idx="1530">
                  <c:v>#N/A</c:v>
                </c:pt>
                <c:pt idx="1531">
                  <c:v>#N/A</c:v>
                </c:pt>
                <c:pt idx="1532">
                  <c:v>#N/A</c:v>
                </c:pt>
                <c:pt idx="1533">
                  <c:v>#N/A</c:v>
                </c:pt>
                <c:pt idx="1534">
                  <c:v>#N/A</c:v>
                </c:pt>
                <c:pt idx="1535">
                  <c:v>#N/A</c:v>
                </c:pt>
                <c:pt idx="1536">
                  <c:v>#N/A</c:v>
                </c:pt>
                <c:pt idx="1537">
                  <c:v>#N/A</c:v>
                </c:pt>
                <c:pt idx="1538">
                  <c:v>#N/A</c:v>
                </c:pt>
                <c:pt idx="1539">
                  <c:v>#N/A</c:v>
                </c:pt>
                <c:pt idx="1540">
                  <c:v>#N/A</c:v>
                </c:pt>
                <c:pt idx="1541">
                  <c:v>#N/A</c:v>
                </c:pt>
                <c:pt idx="1542">
                  <c:v>#N/A</c:v>
                </c:pt>
                <c:pt idx="1543">
                  <c:v>#N/A</c:v>
                </c:pt>
                <c:pt idx="1544">
                  <c:v>#N/A</c:v>
                </c:pt>
                <c:pt idx="1545">
                  <c:v>#N/A</c:v>
                </c:pt>
                <c:pt idx="1546">
                  <c:v>#N/A</c:v>
                </c:pt>
                <c:pt idx="1547">
                  <c:v>#N/A</c:v>
                </c:pt>
                <c:pt idx="1548">
                  <c:v>#N/A</c:v>
                </c:pt>
                <c:pt idx="1549">
                  <c:v>#N/A</c:v>
                </c:pt>
                <c:pt idx="1550">
                  <c:v>#N/A</c:v>
                </c:pt>
                <c:pt idx="1551">
                  <c:v>#N/A</c:v>
                </c:pt>
                <c:pt idx="1552">
                  <c:v>#N/A</c:v>
                </c:pt>
                <c:pt idx="1553">
                  <c:v>#N/A</c:v>
                </c:pt>
                <c:pt idx="1554">
                  <c:v>#N/A</c:v>
                </c:pt>
                <c:pt idx="1555">
                  <c:v>#N/A</c:v>
                </c:pt>
                <c:pt idx="1556">
                  <c:v>#N/A</c:v>
                </c:pt>
                <c:pt idx="1557">
                  <c:v>#N/A</c:v>
                </c:pt>
                <c:pt idx="1558">
                  <c:v>#N/A</c:v>
                </c:pt>
                <c:pt idx="1559">
                  <c:v>#N/A</c:v>
                </c:pt>
                <c:pt idx="1560">
                  <c:v>#N/A</c:v>
                </c:pt>
                <c:pt idx="1561">
                  <c:v>#N/A</c:v>
                </c:pt>
                <c:pt idx="1562">
                  <c:v>#N/A</c:v>
                </c:pt>
                <c:pt idx="1563">
                  <c:v>#N/A</c:v>
                </c:pt>
                <c:pt idx="1564">
                  <c:v>#N/A</c:v>
                </c:pt>
                <c:pt idx="1565">
                  <c:v>#N/A</c:v>
                </c:pt>
                <c:pt idx="1566">
                  <c:v>#N/A</c:v>
                </c:pt>
                <c:pt idx="1567">
                  <c:v>#N/A</c:v>
                </c:pt>
                <c:pt idx="1568">
                  <c:v>#N/A</c:v>
                </c:pt>
                <c:pt idx="1569">
                  <c:v>#N/A</c:v>
                </c:pt>
                <c:pt idx="1570">
                  <c:v>#N/A</c:v>
                </c:pt>
                <c:pt idx="1571">
                  <c:v>#N/A</c:v>
                </c:pt>
                <c:pt idx="1572">
                  <c:v>#N/A</c:v>
                </c:pt>
                <c:pt idx="1573">
                  <c:v>#N/A</c:v>
                </c:pt>
                <c:pt idx="1574">
                  <c:v>#N/A</c:v>
                </c:pt>
                <c:pt idx="1575">
                  <c:v>#N/A</c:v>
                </c:pt>
                <c:pt idx="1576">
                  <c:v>#N/A</c:v>
                </c:pt>
                <c:pt idx="1577">
                  <c:v>#N/A</c:v>
                </c:pt>
                <c:pt idx="1578">
                  <c:v>#N/A</c:v>
                </c:pt>
                <c:pt idx="1579">
                  <c:v>#N/A</c:v>
                </c:pt>
                <c:pt idx="1580">
                  <c:v>#N/A</c:v>
                </c:pt>
                <c:pt idx="1581">
                  <c:v>#N/A</c:v>
                </c:pt>
                <c:pt idx="1582">
                  <c:v>#N/A</c:v>
                </c:pt>
                <c:pt idx="1583">
                  <c:v>#N/A</c:v>
                </c:pt>
                <c:pt idx="1584">
                  <c:v>#N/A</c:v>
                </c:pt>
                <c:pt idx="1585">
                  <c:v>#N/A</c:v>
                </c:pt>
                <c:pt idx="1586">
                  <c:v>#N/A</c:v>
                </c:pt>
                <c:pt idx="1587">
                  <c:v>#N/A</c:v>
                </c:pt>
                <c:pt idx="1588">
                  <c:v>#N/A</c:v>
                </c:pt>
                <c:pt idx="1589">
                  <c:v>#N/A</c:v>
                </c:pt>
                <c:pt idx="1590">
                  <c:v>#N/A</c:v>
                </c:pt>
                <c:pt idx="1591">
                  <c:v>#N/A</c:v>
                </c:pt>
                <c:pt idx="1592">
                  <c:v>#N/A</c:v>
                </c:pt>
                <c:pt idx="1593">
                  <c:v>#N/A</c:v>
                </c:pt>
                <c:pt idx="1594">
                  <c:v>#N/A</c:v>
                </c:pt>
                <c:pt idx="1595">
                  <c:v>#N/A</c:v>
                </c:pt>
                <c:pt idx="1596">
                  <c:v>#N/A</c:v>
                </c:pt>
                <c:pt idx="1597">
                  <c:v>#N/A</c:v>
                </c:pt>
                <c:pt idx="1598">
                  <c:v>#N/A</c:v>
                </c:pt>
                <c:pt idx="1599">
                  <c:v>#N/A</c:v>
                </c:pt>
                <c:pt idx="1600">
                  <c:v>#N/A</c:v>
                </c:pt>
                <c:pt idx="1601">
                  <c:v>#N/A</c:v>
                </c:pt>
                <c:pt idx="1602">
                  <c:v>#N/A</c:v>
                </c:pt>
                <c:pt idx="1603">
                  <c:v>#N/A</c:v>
                </c:pt>
                <c:pt idx="1604">
                  <c:v>#N/A</c:v>
                </c:pt>
                <c:pt idx="1605">
                  <c:v>#N/A</c:v>
                </c:pt>
                <c:pt idx="1606">
                  <c:v>#N/A</c:v>
                </c:pt>
                <c:pt idx="1607">
                  <c:v>#N/A</c:v>
                </c:pt>
                <c:pt idx="1608">
                  <c:v>#N/A</c:v>
                </c:pt>
                <c:pt idx="1609">
                  <c:v>#N/A</c:v>
                </c:pt>
                <c:pt idx="1610">
                  <c:v>#N/A</c:v>
                </c:pt>
                <c:pt idx="1611">
                  <c:v>#N/A</c:v>
                </c:pt>
                <c:pt idx="1612">
                  <c:v>#N/A</c:v>
                </c:pt>
                <c:pt idx="1613">
                  <c:v>#N/A</c:v>
                </c:pt>
                <c:pt idx="1614">
                  <c:v>#N/A</c:v>
                </c:pt>
                <c:pt idx="1615">
                  <c:v>#N/A</c:v>
                </c:pt>
                <c:pt idx="1616">
                  <c:v>#N/A</c:v>
                </c:pt>
                <c:pt idx="1617">
                  <c:v>#N/A</c:v>
                </c:pt>
                <c:pt idx="1618">
                  <c:v>#N/A</c:v>
                </c:pt>
                <c:pt idx="1619">
                  <c:v>#N/A</c:v>
                </c:pt>
                <c:pt idx="1620">
                  <c:v>#N/A</c:v>
                </c:pt>
                <c:pt idx="1621">
                  <c:v>#N/A</c:v>
                </c:pt>
                <c:pt idx="1622">
                  <c:v>#N/A</c:v>
                </c:pt>
                <c:pt idx="1623">
                  <c:v>#N/A</c:v>
                </c:pt>
                <c:pt idx="1624">
                  <c:v>#N/A</c:v>
                </c:pt>
                <c:pt idx="1625">
                  <c:v>#N/A</c:v>
                </c:pt>
                <c:pt idx="1626">
                  <c:v>#N/A</c:v>
                </c:pt>
                <c:pt idx="1627">
                  <c:v>#N/A</c:v>
                </c:pt>
                <c:pt idx="1628">
                  <c:v>#N/A</c:v>
                </c:pt>
                <c:pt idx="1629">
                  <c:v>#N/A</c:v>
                </c:pt>
                <c:pt idx="1630">
                  <c:v>#N/A</c:v>
                </c:pt>
                <c:pt idx="1631">
                  <c:v>#N/A</c:v>
                </c:pt>
                <c:pt idx="1632">
                  <c:v>#N/A</c:v>
                </c:pt>
                <c:pt idx="1633">
                  <c:v>#N/A</c:v>
                </c:pt>
                <c:pt idx="1634">
                  <c:v>#N/A</c:v>
                </c:pt>
                <c:pt idx="1635">
                  <c:v>#N/A</c:v>
                </c:pt>
                <c:pt idx="1636">
                  <c:v>#N/A</c:v>
                </c:pt>
                <c:pt idx="1637">
                  <c:v>#N/A</c:v>
                </c:pt>
                <c:pt idx="1638">
                  <c:v>#N/A</c:v>
                </c:pt>
                <c:pt idx="1639">
                  <c:v>#N/A</c:v>
                </c:pt>
                <c:pt idx="1640">
                  <c:v>#N/A</c:v>
                </c:pt>
                <c:pt idx="1641">
                  <c:v>#N/A</c:v>
                </c:pt>
                <c:pt idx="1642">
                  <c:v>#N/A</c:v>
                </c:pt>
                <c:pt idx="1643">
                  <c:v>#N/A</c:v>
                </c:pt>
                <c:pt idx="1644">
                  <c:v>#N/A</c:v>
                </c:pt>
                <c:pt idx="1645">
                  <c:v>#N/A</c:v>
                </c:pt>
                <c:pt idx="1646">
                  <c:v>#N/A</c:v>
                </c:pt>
                <c:pt idx="1647">
                  <c:v>#N/A</c:v>
                </c:pt>
                <c:pt idx="1648">
                  <c:v>#N/A</c:v>
                </c:pt>
                <c:pt idx="1649">
                  <c:v>#N/A</c:v>
                </c:pt>
                <c:pt idx="1650">
                  <c:v>#N/A</c:v>
                </c:pt>
                <c:pt idx="1651">
                  <c:v>#N/A</c:v>
                </c:pt>
                <c:pt idx="1652">
                  <c:v>#N/A</c:v>
                </c:pt>
                <c:pt idx="1653">
                  <c:v>#N/A</c:v>
                </c:pt>
                <c:pt idx="1654">
                  <c:v>#N/A</c:v>
                </c:pt>
                <c:pt idx="1655">
                  <c:v>#N/A</c:v>
                </c:pt>
                <c:pt idx="1656">
                  <c:v>#N/A</c:v>
                </c:pt>
                <c:pt idx="1657">
                  <c:v>#N/A</c:v>
                </c:pt>
                <c:pt idx="1658">
                  <c:v>#N/A</c:v>
                </c:pt>
                <c:pt idx="1659">
                  <c:v>#N/A</c:v>
                </c:pt>
                <c:pt idx="1660">
                  <c:v>#N/A</c:v>
                </c:pt>
                <c:pt idx="1661">
                  <c:v>#N/A</c:v>
                </c:pt>
                <c:pt idx="1662">
                  <c:v>#N/A</c:v>
                </c:pt>
                <c:pt idx="1663">
                  <c:v>#N/A</c:v>
                </c:pt>
                <c:pt idx="1664">
                  <c:v>#N/A</c:v>
                </c:pt>
                <c:pt idx="1665">
                  <c:v>#N/A</c:v>
                </c:pt>
                <c:pt idx="1666">
                  <c:v>#N/A</c:v>
                </c:pt>
                <c:pt idx="1667">
                  <c:v>#N/A</c:v>
                </c:pt>
                <c:pt idx="1668">
                  <c:v>#N/A</c:v>
                </c:pt>
                <c:pt idx="1669">
                  <c:v>#N/A</c:v>
                </c:pt>
                <c:pt idx="1670">
                  <c:v>#N/A</c:v>
                </c:pt>
                <c:pt idx="1671">
                  <c:v>#N/A</c:v>
                </c:pt>
                <c:pt idx="1672">
                  <c:v>#N/A</c:v>
                </c:pt>
                <c:pt idx="1673">
                  <c:v>#N/A</c:v>
                </c:pt>
                <c:pt idx="1674">
                  <c:v>#N/A</c:v>
                </c:pt>
                <c:pt idx="1675">
                  <c:v>#N/A</c:v>
                </c:pt>
                <c:pt idx="1676">
                  <c:v>#N/A</c:v>
                </c:pt>
                <c:pt idx="1677">
                  <c:v>#N/A</c:v>
                </c:pt>
                <c:pt idx="1678">
                  <c:v>#N/A</c:v>
                </c:pt>
                <c:pt idx="1679">
                  <c:v>#N/A</c:v>
                </c:pt>
                <c:pt idx="1680">
                  <c:v>#N/A</c:v>
                </c:pt>
                <c:pt idx="1681">
                  <c:v>#N/A</c:v>
                </c:pt>
                <c:pt idx="1682">
                  <c:v>#N/A</c:v>
                </c:pt>
                <c:pt idx="1683">
                  <c:v>#N/A</c:v>
                </c:pt>
                <c:pt idx="1684">
                  <c:v>#N/A</c:v>
                </c:pt>
                <c:pt idx="1685">
                  <c:v>#N/A</c:v>
                </c:pt>
                <c:pt idx="1686">
                  <c:v>#N/A</c:v>
                </c:pt>
                <c:pt idx="1687">
                  <c:v>#N/A</c:v>
                </c:pt>
                <c:pt idx="1688">
                  <c:v>#N/A</c:v>
                </c:pt>
                <c:pt idx="1689">
                  <c:v>#N/A</c:v>
                </c:pt>
                <c:pt idx="1690">
                  <c:v>#N/A</c:v>
                </c:pt>
                <c:pt idx="1691">
                  <c:v>#N/A</c:v>
                </c:pt>
                <c:pt idx="1692">
                  <c:v>#N/A</c:v>
                </c:pt>
                <c:pt idx="1693">
                  <c:v>#N/A</c:v>
                </c:pt>
                <c:pt idx="1694">
                  <c:v>#N/A</c:v>
                </c:pt>
                <c:pt idx="1695">
                  <c:v>#N/A</c:v>
                </c:pt>
                <c:pt idx="1696">
                  <c:v>#N/A</c:v>
                </c:pt>
                <c:pt idx="1697">
                  <c:v>#N/A</c:v>
                </c:pt>
                <c:pt idx="1698">
                  <c:v>#N/A</c:v>
                </c:pt>
                <c:pt idx="1699">
                  <c:v>#N/A</c:v>
                </c:pt>
                <c:pt idx="1700">
                  <c:v>#N/A</c:v>
                </c:pt>
                <c:pt idx="1701">
                  <c:v>#N/A</c:v>
                </c:pt>
                <c:pt idx="1702">
                  <c:v>#N/A</c:v>
                </c:pt>
                <c:pt idx="1703">
                  <c:v>#N/A</c:v>
                </c:pt>
                <c:pt idx="1704">
                  <c:v>#N/A</c:v>
                </c:pt>
                <c:pt idx="1705">
                  <c:v>#N/A</c:v>
                </c:pt>
                <c:pt idx="1706">
                  <c:v>#N/A</c:v>
                </c:pt>
                <c:pt idx="1707">
                  <c:v>#N/A</c:v>
                </c:pt>
                <c:pt idx="1708">
                  <c:v>#N/A</c:v>
                </c:pt>
                <c:pt idx="1709">
                  <c:v>#N/A</c:v>
                </c:pt>
                <c:pt idx="1710">
                  <c:v>#N/A</c:v>
                </c:pt>
                <c:pt idx="1711">
                  <c:v>#N/A</c:v>
                </c:pt>
                <c:pt idx="1712">
                  <c:v>#N/A</c:v>
                </c:pt>
                <c:pt idx="1713">
                  <c:v>#N/A</c:v>
                </c:pt>
                <c:pt idx="1714">
                  <c:v>#N/A</c:v>
                </c:pt>
                <c:pt idx="1715">
                  <c:v>#N/A</c:v>
                </c:pt>
                <c:pt idx="1716">
                  <c:v>#N/A</c:v>
                </c:pt>
                <c:pt idx="1717">
                  <c:v>#N/A</c:v>
                </c:pt>
                <c:pt idx="1718">
                  <c:v>#N/A</c:v>
                </c:pt>
                <c:pt idx="1719">
                  <c:v>#N/A</c:v>
                </c:pt>
                <c:pt idx="1720">
                  <c:v>#N/A</c:v>
                </c:pt>
                <c:pt idx="1721">
                  <c:v>#N/A</c:v>
                </c:pt>
                <c:pt idx="1722">
                  <c:v>#N/A</c:v>
                </c:pt>
                <c:pt idx="1723">
                  <c:v>#N/A</c:v>
                </c:pt>
                <c:pt idx="1724">
                  <c:v>#N/A</c:v>
                </c:pt>
                <c:pt idx="1725">
                  <c:v>#N/A</c:v>
                </c:pt>
                <c:pt idx="1726">
                  <c:v>#N/A</c:v>
                </c:pt>
                <c:pt idx="1727">
                  <c:v>#N/A</c:v>
                </c:pt>
                <c:pt idx="1728">
                  <c:v>#N/A</c:v>
                </c:pt>
                <c:pt idx="1729">
                  <c:v>#N/A</c:v>
                </c:pt>
                <c:pt idx="1730">
                  <c:v>#N/A</c:v>
                </c:pt>
                <c:pt idx="1731">
                  <c:v>#N/A</c:v>
                </c:pt>
                <c:pt idx="1732">
                  <c:v>#N/A</c:v>
                </c:pt>
                <c:pt idx="1733">
                  <c:v>#N/A</c:v>
                </c:pt>
                <c:pt idx="1734">
                  <c:v>#N/A</c:v>
                </c:pt>
                <c:pt idx="1735">
                  <c:v>#N/A</c:v>
                </c:pt>
                <c:pt idx="1736">
                  <c:v>#N/A</c:v>
                </c:pt>
                <c:pt idx="1737">
                  <c:v>#N/A</c:v>
                </c:pt>
                <c:pt idx="1738">
                  <c:v>#N/A</c:v>
                </c:pt>
                <c:pt idx="1739">
                  <c:v>#N/A</c:v>
                </c:pt>
                <c:pt idx="1740">
                  <c:v>#N/A</c:v>
                </c:pt>
                <c:pt idx="1741">
                  <c:v>#N/A</c:v>
                </c:pt>
                <c:pt idx="1742">
                  <c:v>#N/A</c:v>
                </c:pt>
                <c:pt idx="1743">
                  <c:v>#N/A</c:v>
                </c:pt>
                <c:pt idx="1744">
                  <c:v>#N/A</c:v>
                </c:pt>
                <c:pt idx="1745">
                  <c:v>#N/A</c:v>
                </c:pt>
                <c:pt idx="1746">
                  <c:v>#N/A</c:v>
                </c:pt>
                <c:pt idx="1747">
                  <c:v>#N/A</c:v>
                </c:pt>
                <c:pt idx="1748">
                  <c:v>#N/A</c:v>
                </c:pt>
                <c:pt idx="1749">
                  <c:v>#N/A</c:v>
                </c:pt>
                <c:pt idx="1750">
                  <c:v>#N/A</c:v>
                </c:pt>
                <c:pt idx="1751">
                  <c:v>#N/A</c:v>
                </c:pt>
                <c:pt idx="1752">
                  <c:v>#N/A</c:v>
                </c:pt>
                <c:pt idx="1753">
                  <c:v>#N/A</c:v>
                </c:pt>
                <c:pt idx="1754">
                  <c:v>#N/A</c:v>
                </c:pt>
                <c:pt idx="1755">
                  <c:v>#N/A</c:v>
                </c:pt>
                <c:pt idx="1756">
                  <c:v>#N/A</c:v>
                </c:pt>
                <c:pt idx="1757">
                  <c:v>#N/A</c:v>
                </c:pt>
                <c:pt idx="1758">
                  <c:v>#N/A</c:v>
                </c:pt>
                <c:pt idx="1759">
                  <c:v>#N/A</c:v>
                </c:pt>
                <c:pt idx="1760">
                  <c:v>#N/A</c:v>
                </c:pt>
                <c:pt idx="1761">
                  <c:v>#N/A</c:v>
                </c:pt>
                <c:pt idx="1762">
                  <c:v>#N/A</c:v>
                </c:pt>
                <c:pt idx="1763">
                  <c:v>#N/A</c:v>
                </c:pt>
                <c:pt idx="1764">
                  <c:v>#N/A</c:v>
                </c:pt>
                <c:pt idx="1765">
                  <c:v>#N/A</c:v>
                </c:pt>
                <c:pt idx="1766">
                  <c:v>#N/A</c:v>
                </c:pt>
                <c:pt idx="1767">
                  <c:v>#N/A</c:v>
                </c:pt>
                <c:pt idx="1768">
                  <c:v>#N/A</c:v>
                </c:pt>
                <c:pt idx="1769">
                  <c:v>#N/A</c:v>
                </c:pt>
                <c:pt idx="1770">
                  <c:v>#N/A</c:v>
                </c:pt>
                <c:pt idx="1771">
                  <c:v>#N/A</c:v>
                </c:pt>
                <c:pt idx="1772">
                  <c:v>#N/A</c:v>
                </c:pt>
                <c:pt idx="1773">
                  <c:v>#N/A</c:v>
                </c:pt>
                <c:pt idx="1774">
                  <c:v>#N/A</c:v>
                </c:pt>
                <c:pt idx="1775">
                  <c:v>#N/A</c:v>
                </c:pt>
                <c:pt idx="1776">
                  <c:v>#N/A</c:v>
                </c:pt>
                <c:pt idx="1777">
                  <c:v>#N/A</c:v>
                </c:pt>
                <c:pt idx="1778">
                  <c:v>#N/A</c:v>
                </c:pt>
                <c:pt idx="1779">
                  <c:v>#N/A</c:v>
                </c:pt>
                <c:pt idx="1780">
                  <c:v>#N/A</c:v>
                </c:pt>
                <c:pt idx="1781">
                  <c:v>#N/A</c:v>
                </c:pt>
                <c:pt idx="1782">
                  <c:v>#N/A</c:v>
                </c:pt>
                <c:pt idx="1783">
                  <c:v>#N/A</c:v>
                </c:pt>
                <c:pt idx="1784">
                  <c:v>#N/A</c:v>
                </c:pt>
                <c:pt idx="1785">
                  <c:v>#N/A</c:v>
                </c:pt>
                <c:pt idx="1786">
                  <c:v>#N/A</c:v>
                </c:pt>
                <c:pt idx="1787">
                  <c:v>#N/A</c:v>
                </c:pt>
                <c:pt idx="1788">
                  <c:v>#N/A</c:v>
                </c:pt>
                <c:pt idx="1789">
                  <c:v>#N/A</c:v>
                </c:pt>
                <c:pt idx="1790">
                  <c:v>#N/A</c:v>
                </c:pt>
                <c:pt idx="1791">
                  <c:v>#N/A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  <c:pt idx="2879">
                  <c:v>#N/A</c:v>
                </c:pt>
                <c:pt idx="2880">
                  <c:v>#N/A</c:v>
                </c:pt>
                <c:pt idx="2881">
                  <c:v>#N/A</c:v>
                </c:pt>
                <c:pt idx="2882">
                  <c:v>#N/A</c:v>
                </c:pt>
                <c:pt idx="2883">
                  <c:v>#N/A</c:v>
                </c:pt>
                <c:pt idx="2884">
                  <c:v>#N/A</c:v>
                </c:pt>
                <c:pt idx="2885">
                  <c:v>#N/A</c:v>
                </c:pt>
                <c:pt idx="2886">
                  <c:v>#N/A</c:v>
                </c:pt>
                <c:pt idx="2887">
                  <c:v>#N/A</c:v>
                </c:pt>
                <c:pt idx="2888">
                  <c:v>#N/A</c:v>
                </c:pt>
                <c:pt idx="2889">
                  <c:v>#N/A</c:v>
                </c:pt>
                <c:pt idx="2890">
                  <c:v>#N/A</c:v>
                </c:pt>
                <c:pt idx="2891">
                  <c:v>#N/A</c:v>
                </c:pt>
                <c:pt idx="2892">
                  <c:v>#N/A</c:v>
                </c:pt>
                <c:pt idx="2893">
                  <c:v>#N/A</c:v>
                </c:pt>
                <c:pt idx="2894">
                  <c:v>#N/A</c:v>
                </c:pt>
                <c:pt idx="2895">
                  <c:v>#N/A</c:v>
                </c:pt>
                <c:pt idx="2896">
                  <c:v>#N/A</c:v>
                </c:pt>
                <c:pt idx="2897">
                  <c:v>#N/A</c:v>
                </c:pt>
                <c:pt idx="2898">
                  <c:v>#N/A</c:v>
                </c:pt>
                <c:pt idx="2899">
                  <c:v>#N/A</c:v>
                </c:pt>
                <c:pt idx="2900">
                  <c:v>#N/A</c:v>
                </c:pt>
                <c:pt idx="2901">
                  <c:v>#N/A</c:v>
                </c:pt>
                <c:pt idx="2902">
                  <c:v>#N/A</c:v>
                </c:pt>
                <c:pt idx="2903">
                  <c:v>#N/A</c:v>
                </c:pt>
                <c:pt idx="2904">
                  <c:v>#N/A</c:v>
                </c:pt>
                <c:pt idx="2905">
                  <c:v>#N/A</c:v>
                </c:pt>
                <c:pt idx="2906">
                  <c:v>#N/A</c:v>
                </c:pt>
                <c:pt idx="2907">
                  <c:v>#N/A</c:v>
                </c:pt>
                <c:pt idx="2908">
                  <c:v>#N/A</c:v>
                </c:pt>
                <c:pt idx="2909">
                  <c:v>#N/A</c:v>
                </c:pt>
                <c:pt idx="2910">
                  <c:v>#N/A</c:v>
                </c:pt>
                <c:pt idx="2911">
                  <c:v>#N/A</c:v>
                </c:pt>
                <c:pt idx="2912">
                  <c:v>#N/A</c:v>
                </c:pt>
                <c:pt idx="2913">
                  <c:v>#N/A</c:v>
                </c:pt>
                <c:pt idx="2914">
                  <c:v>#N/A</c:v>
                </c:pt>
                <c:pt idx="2915">
                  <c:v>#N/A</c:v>
                </c:pt>
                <c:pt idx="2916">
                  <c:v>#N/A</c:v>
                </c:pt>
                <c:pt idx="2917">
                  <c:v>#N/A</c:v>
                </c:pt>
                <c:pt idx="2918">
                  <c:v>#N/A</c:v>
                </c:pt>
                <c:pt idx="2919">
                  <c:v>#N/A</c:v>
                </c:pt>
                <c:pt idx="2920">
                  <c:v>#N/A</c:v>
                </c:pt>
                <c:pt idx="2921">
                  <c:v>#N/A</c:v>
                </c:pt>
                <c:pt idx="2922">
                  <c:v>#N/A</c:v>
                </c:pt>
                <c:pt idx="2923">
                  <c:v>#N/A</c:v>
                </c:pt>
                <c:pt idx="2924">
                  <c:v>#N/A</c:v>
                </c:pt>
                <c:pt idx="2925">
                  <c:v>#N/A</c:v>
                </c:pt>
                <c:pt idx="2926">
                  <c:v>#N/A</c:v>
                </c:pt>
                <c:pt idx="2927">
                  <c:v>#N/A</c:v>
                </c:pt>
                <c:pt idx="2928">
                  <c:v>#N/A</c:v>
                </c:pt>
                <c:pt idx="2929">
                  <c:v>#N/A</c:v>
                </c:pt>
                <c:pt idx="2930">
                  <c:v>#N/A</c:v>
                </c:pt>
                <c:pt idx="2931">
                  <c:v>#N/A</c:v>
                </c:pt>
                <c:pt idx="2932">
                  <c:v>#N/A</c:v>
                </c:pt>
                <c:pt idx="2933">
                  <c:v>#N/A</c:v>
                </c:pt>
                <c:pt idx="2934">
                  <c:v>#N/A</c:v>
                </c:pt>
                <c:pt idx="2935">
                  <c:v>#N/A</c:v>
                </c:pt>
                <c:pt idx="2936">
                  <c:v>#N/A</c:v>
                </c:pt>
                <c:pt idx="2937">
                  <c:v>#N/A</c:v>
                </c:pt>
                <c:pt idx="2938">
                  <c:v>#N/A</c:v>
                </c:pt>
                <c:pt idx="2939">
                  <c:v>#N/A</c:v>
                </c:pt>
                <c:pt idx="2940">
                  <c:v>#N/A</c:v>
                </c:pt>
                <c:pt idx="2941">
                  <c:v>#N/A</c:v>
                </c:pt>
                <c:pt idx="2942">
                  <c:v>#N/A</c:v>
                </c:pt>
                <c:pt idx="2943">
                  <c:v>#N/A</c:v>
                </c:pt>
                <c:pt idx="2944">
                  <c:v>#N/A</c:v>
                </c:pt>
                <c:pt idx="2945">
                  <c:v>#N/A</c:v>
                </c:pt>
                <c:pt idx="2946">
                  <c:v>#N/A</c:v>
                </c:pt>
                <c:pt idx="2947">
                  <c:v>#N/A</c:v>
                </c:pt>
                <c:pt idx="2948">
                  <c:v>#N/A</c:v>
                </c:pt>
                <c:pt idx="2949">
                  <c:v>#N/A</c:v>
                </c:pt>
                <c:pt idx="2950">
                  <c:v>#N/A</c:v>
                </c:pt>
                <c:pt idx="2951">
                  <c:v>#N/A</c:v>
                </c:pt>
                <c:pt idx="2952">
                  <c:v>#N/A</c:v>
                </c:pt>
                <c:pt idx="2953">
                  <c:v>#N/A</c:v>
                </c:pt>
                <c:pt idx="2954">
                  <c:v>#N/A</c:v>
                </c:pt>
                <c:pt idx="2955">
                  <c:v>#N/A</c:v>
                </c:pt>
                <c:pt idx="2956">
                  <c:v>#N/A</c:v>
                </c:pt>
                <c:pt idx="2957">
                  <c:v>#N/A</c:v>
                </c:pt>
                <c:pt idx="2958">
                  <c:v>#N/A</c:v>
                </c:pt>
                <c:pt idx="2959">
                  <c:v>#N/A</c:v>
                </c:pt>
                <c:pt idx="2960">
                  <c:v>#N/A</c:v>
                </c:pt>
                <c:pt idx="2961">
                  <c:v>#N/A</c:v>
                </c:pt>
                <c:pt idx="2962">
                  <c:v>#N/A</c:v>
                </c:pt>
                <c:pt idx="2963">
                  <c:v>#N/A</c:v>
                </c:pt>
                <c:pt idx="2964">
                  <c:v>#N/A</c:v>
                </c:pt>
                <c:pt idx="2965">
                  <c:v>#N/A</c:v>
                </c:pt>
                <c:pt idx="2966">
                  <c:v>#N/A</c:v>
                </c:pt>
                <c:pt idx="2967">
                  <c:v>#N/A</c:v>
                </c:pt>
                <c:pt idx="2968">
                  <c:v>#N/A</c:v>
                </c:pt>
                <c:pt idx="2969">
                  <c:v>#N/A</c:v>
                </c:pt>
                <c:pt idx="2970">
                  <c:v>#N/A</c:v>
                </c:pt>
                <c:pt idx="2971">
                  <c:v>#N/A</c:v>
                </c:pt>
                <c:pt idx="2972">
                  <c:v>#N/A</c:v>
                </c:pt>
                <c:pt idx="2973">
                  <c:v>#N/A</c:v>
                </c:pt>
                <c:pt idx="2974">
                  <c:v>#N/A</c:v>
                </c:pt>
                <c:pt idx="2975">
                  <c:v>#N/A</c:v>
                </c:pt>
                <c:pt idx="2976">
                  <c:v>#N/A</c:v>
                </c:pt>
                <c:pt idx="2977">
                  <c:v>#N/A</c:v>
                </c:pt>
                <c:pt idx="2978">
                  <c:v>#N/A</c:v>
                </c:pt>
                <c:pt idx="2979">
                  <c:v>#N/A</c:v>
                </c:pt>
                <c:pt idx="2980">
                  <c:v>#N/A</c:v>
                </c:pt>
                <c:pt idx="2981">
                  <c:v>#N/A</c:v>
                </c:pt>
                <c:pt idx="2982">
                  <c:v>#N/A</c:v>
                </c:pt>
                <c:pt idx="2983">
                  <c:v>#N/A</c:v>
                </c:pt>
                <c:pt idx="2984">
                  <c:v>#N/A</c:v>
                </c:pt>
                <c:pt idx="2985">
                  <c:v>#N/A</c:v>
                </c:pt>
                <c:pt idx="2986">
                  <c:v>#N/A</c:v>
                </c:pt>
                <c:pt idx="2987">
                  <c:v>#N/A</c:v>
                </c:pt>
                <c:pt idx="2988">
                  <c:v>#N/A</c:v>
                </c:pt>
                <c:pt idx="2989">
                  <c:v>#N/A</c:v>
                </c:pt>
                <c:pt idx="2990">
                  <c:v>#N/A</c:v>
                </c:pt>
                <c:pt idx="2991">
                  <c:v>#N/A</c:v>
                </c:pt>
                <c:pt idx="2992">
                  <c:v>#N/A</c:v>
                </c:pt>
                <c:pt idx="2993">
                  <c:v>#N/A</c:v>
                </c:pt>
                <c:pt idx="2994">
                  <c:v>#N/A</c:v>
                </c:pt>
                <c:pt idx="2995">
                  <c:v>#N/A</c:v>
                </c:pt>
                <c:pt idx="2996">
                  <c:v>#N/A</c:v>
                </c:pt>
                <c:pt idx="2997">
                  <c:v>#N/A</c:v>
                </c:pt>
                <c:pt idx="2998">
                  <c:v>#N/A</c:v>
                </c:pt>
                <c:pt idx="2999">
                  <c:v>#N/A</c:v>
                </c:pt>
                <c:pt idx="3000">
                  <c:v>#N/A</c:v>
                </c:pt>
                <c:pt idx="3001">
                  <c:v>#N/A</c:v>
                </c:pt>
                <c:pt idx="3002">
                  <c:v>#N/A</c:v>
                </c:pt>
                <c:pt idx="3003">
                  <c:v>#N/A</c:v>
                </c:pt>
                <c:pt idx="3004">
                  <c:v>#N/A</c:v>
                </c:pt>
                <c:pt idx="3005">
                  <c:v>#N/A</c:v>
                </c:pt>
                <c:pt idx="3006">
                  <c:v>#N/A</c:v>
                </c:pt>
                <c:pt idx="3007">
                  <c:v>#N/A</c:v>
                </c:pt>
                <c:pt idx="3008">
                  <c:v>#N/A</c:v>
                </c:pt>
                <c:pt idx="3009">
                  <c:v>#N/A</c:v>
                </c:pt>
                <c:pt idx="3010">
                  <c:v>#N/A</c:v>
                </c:pt>
                <c:pt idx="3011">
                  <c:v>#N/A</c:v>
                </c:pt>
                <c:pt idx="3012">
                  <c:v>#N/A</c:v>
                </c:pt>
                <c:pt idx="3013">
                  <c:v>#N/A</c:v>
                </c:pt>
                <c:pt idx="3014">
                  <c:v>#N/A</c:v>
                </c:pt>
                <c:pt idx="3015">
                  <c:v>#N/A</c:v>
                </c:pt>
                <c:pt idx="3016">
                  <c:v>#N/A</c:v>
                </c:pt>
                <c:pt idx="3017">
                  <c:v>#N/A</c:v>
                </c:pt>
                <c:pt idx="3018">
                  <c:v>#N/A</c:v>
                </c:pt>
                <c:pt idx="3019">
                  <c:v>#N/A</c:v>
                </c:pt>
                <c:pt idx="3020">
                  <c:v>#N/A</c:v>
                </c:pt>
                <c:pt idx="3021">
                  <c:v>#N/A</c:v>
                </c:pt>
                <c:pt idx="3022">
                  <c:v>#N/A</c:v>
                </c:pt>
                <c:pt idx="3023">
                  <c:v>#N/A</c:v>
                </c:pt>
                <c:pt idx="3024">
                  <c:v>#N/A</c:v>
                </c:pt>
                <c:pt idx="3025">
                  <c:v>#N/A</c:v>
                </c:pt>
                <c:pt idx="3026">
                  <c:v>#N/A</c:v>
                </c:pt>
                <c:pt idx="3027">
                  <c:v>#N/A</c:v>
                </c:pt>
                <c:pt idx="3028">
                  <c:v>#N/A</c:v>
                </c:pt>
                <c:pt idx="3029">
                  <c:v>#N/A</c:v>
                </c:pt>
                <c:pt idx="3030">
                  <c:v>#N/A</c:v>
                </c:pt>
                <c:pt idx="3031">
                  <c:v>#N/A</c:v>
                </c:pt>
                <c:pt idx="3032">
                  <c:v>#N/A</c:v>
                </c:pt>
                <c:pt idx="3033">
                  <c:v>#N/A</c:v>
                </c:pt>
                <c:pt idx="3034">
                  <c:v>#N/A</c:v>
                </c:pt>
                <c:pt idx="3035">
                  <c:v>#N/A</c:v>
                </c:pt>
                <c:pt idx="3036">
                  <c:v>#N/A</c:v>
                </c:pt>
                <c:pt idx="3037">
                  <c:v>#N/A</c:v>
                </c:pt>
                <c:pt idx="3038">
                  <c:v>#N/A</c:v>
                </c:pt>
                <c:pt idx="3039">
                  <c:v>#N/A</c:v>
                </c:pt>
                <c:pt idx="3040">
                  <c:v>#N/A</c:v>
                </c:pt>
                <c:pt idx="3041">
                  <c:v>#N/A</c:v>
                </c:pt>
                <c:pt idx="3042">
                  <c:v>#N/A</c:v>
                </c:pt>
                <c:pt idx="3043">
                  <c:v>#N/A</c:v>
                </c:pt>
                <c:pt idx="3044">
                  <c:v>#N/A</c:v>
                </c:pt>
                <c:pt idx="3045">
                  <c:v>#N/A</c:v>
                </c:pt>
                <c:pt idx="3046">
                  <c:v>#N/A</c:v>
                </c:pt>
                <c:pt idx="3047">
                  <c:v>#N/A</c:v>
                </c:pt>
                <c:pt idx="3048">
                  <c:v>#N/A</c:v>
                </c:pt>
                <c:pt idx="3049">
                  <c:v>#N/A</c:v>
                </c:pt>
                <c:pt idx="3050">
                  <c:v>#N/A</c:v>
                </c:pt>
                <c:pt idx="3051">
                  <c:v>#N/A</c:v>
                </c:pt>
                <c:pt idx="3052">
                  <c:v>#N/A</c:v>
                </c:pt>
                <c:pt idx="3053">
                  <c:v>#N/A</c:v>
                </c:pt>
                <c:pt idx="3054">
                  <c:v>#N/A</c:v>
                </c:pt>
                <c:pt idx="3055">
                  <c:v>#N/A</c:v>
                </c:pt>
                <c:pt idx="3056">
                  <c:v>#N/A</c:v>
                </c:pt>
                <c:pt idx="3057">
                  <c:v>#N/A</c:v>
                </c:pt>
                <c:pt idx="3058">
                  <c:v>#N/A</c:v>
                </c:pt>
                <c:pt idx="3059">
                  <c:v>#N/A</c:v>
                </c:pt>
                <c:pt idx="3060">
                  <c:v>#N/A</c:v>
                </c:pt>
                <c:pt idx="3061">
                  <c:v>#N/A</c:v>
                </c:pt>
                <c:pt idx="3062">
                  <c:v>#N/A</c:v>
                </c:pt>
                <c:pt idx="3063">
                  <c:v>#N/A</c:v>
                </c:pt>
                <c:pt idx="3064">
                  <c:v>#N/A</c:v>
                </c:pt>
                <c:pt idx="3065">
                  <c:v>#N/A</c:v>
                </c:pt>
                <c:pt idx="3066">
                  <c:v>#N/A</c:v>
                </c:pt>
                <c:pt idx="3067">
                  <c:v>#N/A</c:v>
                </c:pt>
                <c:pt idx="3068">
                  <c:v>#N/A</c:v>
                </c:pt>
                <c:pt idx="3069">
                  <c:v>#N/A</c:v>
                </c:pt>
                <c:pt idx="3070">
                  <c:v>#N/A</c:v>
                </c:pt>
                <c:pt idx="3071">
                  <c:v>#N/A</c:v>
                </c:pt>
                <c:pt idx="3072">
                  <c:v>#N/A</c:v>
                </c:pt>
                <c:pt idx="3073">
                  <c:v>#N/A</c:v>
                </c:pt>
                <c:pt idx="3074">
                  <c:v>#N/A</c:v>
                </c:pt>
                <c:pt idx="3075">
                  <c:v>#N/A</c:v>
                </c:pt>
                <c:pt idx="3076">
                  <c:v>#N/A</c:v>
                </c:pt>
                <c:pt idx="3077">
                  <c:v>#N/A</c:v>
                </c:pt>
                <c:pt idx="3078">
                  <c:v>#N/A</c:v>
                </c:pt>
                <c:pt idx="3079">
                  <c:v>#N/A</c:v>
                </c:pt>
                <c:pt idx="3080">
                  <c:v>#N/A</c:v>
                </c:pt>
                <c:pt idx="3081">
                  <c:v>#N/A</c:v>
                </c:pt>
                <c:pt idx="3082">
                  <c:v>#N/A</c:v>
                </c:pt>
                <c:pt idx="3083">
                  <c:v>#N/A</c:v>
                </c:pt>
                <c:pt idx="3084">
                  <c:v>#N/A</c:v>
                </c:pt>
                <c:pt idx="3085">
                  <c:v>#N/A</c:v>
                </c:pt>
                <c:pt idx="3086">
                  <c:v>#N/A</c:v>
                </c:pt>
                <c:pt idx="3087">
                  <c:v>#N/A</c:v>
                </c:pt>
                <c:pt idx="3088">
                  <c:v>#N/A</c:v>
                </c:pt>
                <c:pt idx="3089">
                  <c:v>#N/A</c:v>
                </c:pt>
                <c:pt idx="3090">
                  <c:v>#N/A</c:v>
                </c:pt>
                <c:pt idx="3091">
                  <c:v>#N/A</c:v>
                </c:pt>
                <c:pt idx="3092">
                  <c:v>#N/A</c:v>
                </c:pt>
                <c:pt idx="3093">
                  <c:v>#N/A</c:v>
                </c:pt>
                <c:pt idx="3094">
                  <c:v>#N/A</c:v>
                </c:pt>
                <c:pt idx="3095">
                  <c:v>#N/A</c:v>
                </c:pt>
                <c:pt idx="3096">
                  <c:v>#N/A</c:v>
                </c:pt>
                <c:pt idx="3097">
                  <c:v>#N/A</c:v>
                </c:pt>
                <c:pt idx="3098">
                  <c:v>#N/A</c:v>
                </c:pt>
                <c:pt idx="3099">
                  <c:v>#N/A</c:v>
                </c:pt>
                <c:pt idx="3100">
                  <c:v>#N/A</c:v>
                </c:pt>
                <c:pt idx="3101">
                  <c:v>#N/A</c:v>
                </c:pt>
                <c:pt idx="3102">
                  <c:v>#N/A</c:v>
                </c:pt>
                <c:pt idx="3103">
                  <c:v>#N/A</c:v>
                </c:pt>
                <c:pt idx="3104">
                  <c:v>#N/A</c:v>
                </c:pt>
                <c:pt idx="3105">
                  <c:v>#N/A</c:v>
                </c:pt>
                <c:pt idx="3106">
                  <c:v>#N/A</c:v>
                </c:pt>
                <c:pt idx="3107">
                  <c:v>#N/A</c:v>
                </c:pt>
                <c:pt idx="3108">
                  <c:v>#N/A</c:v>
                </c:pt>
                <c:pt idx="3109">
                  <c:v>#N/A</c:v>
                </c:pt>
                <c:pt idx="3110">
                  <c:v>#N/A</c:v>
                </c:pt>
                <c:pt idx="3111">
                  <c:v>#N/A</c:v>
                </c:pt>
                <c:pt idx="3112">
                  <c:v>#N/A</c:v>
                </c:pt>
                <c:pt idx="3113">
                  <c:v>#N/A</c:v>
                </c:pt>
                <c:pt idx="3114">
                  <c:v>#N/A</c:v>
                </c:pt>
                <c:pt idx="3115">
                  <c:v>#N/A</c:v>
                </c:pt>
                <c:pt idx="3116">
                  <c:v>#N/A</c:v>
                </c:pt>
                <c:pt idx="3117">
                  <c:v>#N/A</c:v>
                </c:pt>
                <c:pt idx="3118">
                  <c:v>#N/A</c:v>
                </c:pt>
                <c:pt idx="3119">
                  <c:v>#N/A</c:v>
                </c:pt>
                <c:pt idx="3120">
                  <c:v>#N/A</c:v>
                </c:pt>
                <c:pt idx="3121">
                  <c:v>#N/A</c:v>
                </c:pt>
                <c:pt idx="3122">
                  <c:v>#N/A</c:v>
                </c:pt>
                <c:pt idx="3123">
                  <c:v>#N/A</c:v>
                </c:pt>
                <c:pt idx="3124">
                  <c:v>#N/A</c:v>
                </c:pt>
                <c:pt idx="3125">
                  <c:v>#N/A</c:v>
                </c:pt>
                <c:pt idx="3126">
                  <c:v>#N/A</c:v>
                </c:pt>
                <c:pt idx="3127">
                  <c:v>#N/A</c:v>
                </c:pt>
                <c:pt idx="3128">
                  <c:v>#N/A</c:v>
                </c:pt>
                <c:pt idx="3129">
                  <c:v>#N/A</c:v>
                </c:pt>
                <c:pt idx="3130">
                  <c:v>#N/A</c:v>
                </c:pt>
                <c:pt idx="3131">
                  <c:v>#N/A</c:v>
                </c:pt>
                <c:pt idx="3132">
                  <c:v>#N/A</c:v>
                </c:pt>
                <c:pt idx="3133">
                  <c:v>#N/A</c:v>
                </c:pt>
                <c:pt idx="3134">
                  <c:v>#N/A</c:v>
                </c:pt>
                <c:pt idx="3135">
                  <c:v>#N/A</c:v>
                </c:pt>
                <c:pt idx="3136">
                  <c:v>#N/A</c:v>
                </c:pt>
                <c:pt idx="3137">
                  <c:v>#N/A</c:v>
                </c:pt>
                <c:pt idx="3138">
                  <c:v>#N/A</c:v>
                </c:pt>
                <c:pt idx="3139">
                  <c:v>#N/A</c:v>
                </c:pt>
                <c:pt idx="3140">
                  <c:v>#N/A</c:v>
                </c:pt>
                <c:pt idx="3141">
                  <c:v>#N/A</c:v>
                </c:pt>
                <c:pt idx="3142">
                  <c:v>#N/A</c:v>
                </c:pt>
                <c:pt idx="3143">
                  <c:v>#N/A</c:v>
                </c:pt>
                <c:pt idx="3144">
                  <c:v>#N/A</c:v>
                </c:pt>
                <c:pt idx="3145">
                  <c:v>#N/A</c:v>
                </c:pt>
                <c:pt idx="3146">
                  <c:v>#N/A</c:v>
                </c:pt>
                <c:pt idx="3147">
                  <c:v>#N/A</c:v>
                </c:pt>
                <c:pt idx="3148">
                  <c:v>#N/A</c:v>
                </c:pt>
                <c:pt idx="3149">
                  <c:v>#N/A</c:v>
                </c:pt>
                <c:pt idx="3150">
                  <c:v>#N/A</c:v>
                </c:pt>
                <c:pt idx="3151">
                  <c:v>#N/A</c:v>
                </c:pt>
                <c:pt idx="3152">
                  <c:v>#N/A</c:v>
                </c:pt>
                <c:pt idx="3153">
                  <c:v>#N/A</c:v>
                </c:pt>
                <c:pt idx="3154">
                  <c:v>#N/A</c:v>
                </c:pt>
                <c:pt idx="3155">
                  <c:v>#N/A</c:v>
                </c:pt>
                <c:pt idx="3156">
                  <c:v>#N/A</c:v>
                </c:pt>
                <c:pt idx="3157">
                  <c:v>#N/A</c:v>
                </c:pt>
                <c:pt idx="3158">
                  <c:v>#N/A</c:v>
                </c:pt>
                <c:pt idx="3159">
                  <c:v>#N/A</c:v>
                </c:pt>
                <c:pt idx="3160">
                  <c:v>#N/A</c:v>
                </c:pt>
                <c:pt idx="3161">
                  <c:v>#N/A</c:v>
                </c:pt>
                <c:pt idx="3162">
                  <c:v>#N/A</c:v>
                </c:pt>
                <c:pt idx="3163">
                  <c:v>#N/A</c:v>
                </c:pt>
                <c:pt idx="3164">
                  <c:v>#N/A</c:v>
                </c:pt>
                <c:pt idx="3165">
                  <c:v>#N/A</c:v>
                </c:pt>
                <c:pt idx="3166">
                  <c:v>#N/A</c:v>
                </c:pt>
                <c:pt idx="3167">
                  <c:v>#N/A</c:v>
                </c:pt>
                <c:pt idx="3168">
                  <c:v>#N/A</c:v>
                </c:pt>
                <c:pt idx="3169">
                  <c:v>#N/A</c:v>
                </c:pt>
                <c:pt idx="3170">
                  <c:v>#N/A</c:v>
                </c:pt>
                <c:pt idx="3171">
                  <c:v>#N/A</c:v>
                </c:pt>
                <c:pt idx="3172">
                  <c:v>#N/A</c:v>
                </c:pt>
                <c:pt idx="3173">
                  <c:v>#N/A</c:v>
                </c:pt>
                <c:pt idx="3174">
                  <c:v>#N/A</c:v>
                </c:pt>
                <c:pt idx="3175">
                  <c:v>#N/A</c:v>
                </c:pt>
                <c:pt idx="3176">
                  <c:v>#N/A</c:v>
                </c:pt>
                <c:pt idx="3177">
                  <c:v>#N/A</c:v>
                </c:pt>
                <c:pt idx="3178">
                  <c:v>#N/A</c:v>
                </c:pt>
                <c:pt idx="3179">
                  <c:v>#N/A</c:v>
                </c:pt>
                <c:pt idx="3180">
                  <c:v>#N/A</c:v>
                </c:pt>
                <c:pt idx="3181">
                  <c:v>#N/A</c:v>
                </c:pt>
                <c:pt idx="3182">
                  <c:v>#N/A</c:v>
                </c:pt>
                <c:pt idx="3183">
                  <c:v>#N/A</c:v>
                </c:pt>
                <c:pt idx="3184">
                  <c:v>#N/A</c:v>
                </c:pt>
                <c:pt idx="3185">
                  <c:v>#N/A</c:v>
                </c:pt>
                <c:pt idx="3186">
                  <c:v>#N/A</c:v>
                </c:pt>
                <c:pt idx="3187">
                  <c:v>#N/A</c:v>
                </c:pt>
                <c:pt idx="3188">
                  <c:v>#N/A</c:v>
                </c:pt>
                <c:pt idx="3189">
                  <c:v>#N/A</c:v>
                </c:pt>
                <c:pt idx="3190">
                  <c:v>#N/A</c:v>
                </c:pt>
                <c:pt idx="3191">
                  <c:v>#N/A</c:v>
                </c:pt>
                <c:pt idx="3192">
                  <c:v>#N/A</c:v>
                </c:pt>
                <c:pt idx="3193">
                  <c:v>#N/A</c:v>
                </c:pt>
                <c:pt idx="3194">
                  <c:v>#N/A</c:v>
                </c:pt>
                <c:pt idx="3195">
                  <c:v>#N/A</c:v>
                </c:pt>
                <c:pt idx="3196">
                  <c:v>#N/A</c:v>
                </c:pt>
                <c:pt idx="3197">
                  <c:v>#N/A</c:v>
                </c:pt>
                <c:pt idx="3198">
                  <c:v>#N/A</c:v>
                </c:pt>
                <c:pt idx="3199">
                  <c:v>#N/A</c:v>
                </c:pt>
                <c:pt idx="3200">
                  <c:v>#N/A</c:v>
                </c:pt>
                <c:pt idx="3201">
                  <c:v>#N/A</c:v>
                </c:pt>
                <c:pt idx="3202">
                  <c:v>#N/A</c:v>
                </c:pt>
                <c:pt idx="3203">
                  <c:v>#N/A</c:v>
                </c:pt>
                <c:pt idx="3204">
                  <c:v>#N/A</c:v>
                </c:pt>
                <c:pt idx="3205">
                  <c:v>#N/A</c:v>
                </c:pt>
                <c:pt idx="3206">
                  <c:v>#N/A</c:v>
                </c:pt>
                <c:pt idx="3207">
                  <c:v>#N/A</c:v>
                </c:pt>
                <c:pt idx="3208">
                  <c:v>#N/A</c:v>
                </c:pt>
                <c:pt idx="3209">
                  <c:v>#N/A</c:v>
                </c:pt>
                <c:pt idx="3210">
                  <c:v>#N/A</c:v>
                </c:pt>
                <c:pt idx="3211">
                  <c:v>#N/A</c:v>
                </c:pt>
                <c:pt idx="3212">
                  <c:v>#N/A</c:v>
                </c:pt>
                <c:pt idx="3213">
                  <c:v>#N/A</c:v>
                </c:pt>
                <c:pt idx="3214">
                  <c:v>#N/A</c:v>
                </c:pt>
                <c:pt idx="3215">
                  <c:v>#N/A</c:v>
                </c:pt>
                <c:pt idx="3216">
                  <c:v>#N/A</c:v>
                </c:pt>
                <c:pt idx="3217">
                  <c:v>#N/A</c:v>
                </c:pt>
                <c:pt idx="3218">
                  <c:v>#N/A</c:v>
                </c:pt>
                <c:pt idx="3219">
                  <c:v>#N/A</c:v>
                </c:pt>
                <c:pt idx="3220">
                  <c:v>#N/A</c:v>
                </c:pt>
                <c:pt idx="3221">
                  <c:v>#N/A</c:v>
                </c:pt>
                <c:pt idx="3222">
                  <c:v>#N/A</c:v>
                </c:pt>
                <c:pt idx="3223">
                  <c:v>#N/A</c:v>
                </c:pt>
                <c:pt idx="3224">
                  <c:v>#N/A</c:v>
                </c:pt>
                <c:pt idx="3225">
                  <c:v>#N/A</c:v>
                </c:pt>
                <c:pt idx="3226">
                  <c:v>#N/A</c:v>
                </c:pt>
                <c:pt idx="3227">
                  <c:v>#N/A</c:v>
                </c:pt>
                <c:pt idx="3228">
                  <c:v>#N/A</c:v>
                </c:pt>
                <c:pt idx="3229">
                  <c:v>#N/A</c:v>
                </c:pt>
                <c:pt idx="3230">
                  <c:v>#N/A</c:v>
                </c:pt>
                <c:pt idx="3231">
                  <c:v>#N/A</c:v>
                </c:pt>
                <c:pt idx="3232">
                  <c:v>#N/A</c:v>
                </c:pt>
                <c:pt idx="3233">
                  <c:v>#N/A</c:v>
                </c:pt>
                <c:pt idx="3234">
                  <c:v>#N/A</c:v>
                </c:pt>
                <c:pt idx="3235">
                  <c:v>#N/A</c:v>
                </c:pt>
                <c:pt idx="3236">
                  <c:v>#N/A</c:v>
                </c:pt>
                <c:pt idx="3237">
                  <c:v>#N/A</c:v>
                </c:pt>
                <c:pt idx="3238">
                  <c:v>#N/A</c:v>
                </c:pt>
                <c:pt idx="3239">
                  <c:v>#N/A</c:v>
                </c:pt>
                <c:pt idx="3240">
                  <c:v>#N/A</c:v>
                </c:pt>
                <c:pt idx="3241">
                  <c:v>#N/A</c:v>
                </c:pt>
                <c:pt idx="3242">
                  <c:v>#N/A</c:v>
                </c:pt>
                <c:pt idx="3243">
                  <c:v>#N/A</c:v>
                </c:pt>
                <c:pt idx="3244">
                  <c:v>#N/A</c:v>
                </c:pt>
                <c:pt idx="3245">
                  <c:v>#N/A</c:v>
                </c:pt>
                <c:pt idx="3246">
                  <c:v>#N/A</c:v>
                </c:pt>
                <c:pt idx="3247">
                  <c:v>#N/A</c:v>
                </c:pt>
                <c:pt idx="3248">
                  <c:v>#N/A</c:v>
                </c:pt>
                <c:pt idx="3249">
                  <c:v>#N/A</c:v>
                </c:pt>
                <c:pt idx="3250">
                  <c:v>#N/A</c:v>
                </c:pt>
                <c:pt idx="3251">
                  <c:v>#N/A</c:v>
                </c:pt>
                <c:pt idx="3252">
                  <c:v>#N/A</c:v>
                </c:pt>
                <c:pt idx="3253">
                  <c:v>#N/A</c:v>
                </c:pt>
                <c:pt idx="3254">
                  <c:v>#N/A</c:v>
                </c:pt>
                <c:pt idx="3255">
                  <c:v>#N/A</c:v>
                </c:pt>
                <c:pt idx="3256">
                  <c:v>#N/A</c:v>
                </c:pt>
                <c:pt idx="3257">
                  <c:v>#N/A</c:v>
                </c:pt>
                <c:pt idx="3258">
                  <c:v>#N/A</c:v>
                </c:pt>
                <c:pt idx="3259">
                  <c:v>#N/A</c:v>
                </c:pt>
                <c:pt idx="3260">
                  <c:v>#N/A</c:v>
                </c:pt>
                <c:pt idx="3261">
                  <c:v>#N/A</c:v>
                </c:pt>
                <c:pt idx="3262">
                  <c:v>#N/A</c:v>
                </c:pt>
                <c:pt idx="3263">
                  <c:v>#N/A</c:v>
                </c:pt>
                <c:pt idx="3264">
                  <c:v>#N/A</c:v>
                </c:pt>
                <c:pt idx="3265">
                  <c:v>#N/A</c:v>
                </c:pt>
                <c:pt idx="3266">
                  <c:v>#N/A</c:v>
                </c:pt>
                <c:pt idx="3267">
                  <c:v>#N/A</c:v>
                </c:pt>
                <c:pt idx="3268">
                  <c:v>#N/A</c:v>
                </c:pt>
                <c:pt idx="3269">
                  <c:v>#N/A</c:v>
                </c:pt>
                <c:pt idx="3270">
                  <c:v>#N/A</c:v>
                </c:pt>
                <c:pt idx="3271">
                  <c:v>#N/A</c:v>
                </c:pt>
                <c:pt idx="3272">
                  <c:v>#N/A</c:v>
                </c:pt>
                <c:pt idx="3273">
                  <c:v>#N/A</c:v>
                </c:pt>
                <c:pt idx="3274">
                  <c:v>#N/A</c:v>
                </c:pt>
                <c:pt idx="3275">
                  <c:v>#N/A</c:v>
                </c:pt>
                <c:pt idx="3276">
                  <c:v>#N/A</c:v>
                </c:pt>
                <c:pt idx="3277">
                  <c:v>#N/A</c:v>
                </c:pt>
                <c:pt idx="3278">
                  <c:v>#N/A</c:v>
                </c:pt>
                <c:pt idx="3279">
                  <c:v>#N/A</c:v>
                </c:pt>
                <c:pt idx="3280">
                  <c:v>#N/A</c:v>
                </c:pt>
                <c:pt idx="3281">
                  <c:v>#N/A</c:v>
                </c:pt>
                <c:pt idx="3282">
                  <c:v>#N/A</c:v>
                </c:pt>
                <c:pt idx="3283">
                  <c:v>#N/A</c:v>
                </c:pt>
                <c:pt idx="3284">
                  <c:v>#N/A</c:v>
                </c:pt>
                <c:pt idx="3285">
                  <c:v>#N/A</c:v>
                </c:pt>
                <c:pt idx="3286">
                  <c:v>#N/A</c:v>
                </c:pt>
                <c:pt idx="3287">
                  <c:v>#N/A</c:v>
                </c:pt>
                <c:pt idx="3288">
                  <c:v>#N/A</c:v>
                </c:pt>
                <c:pt idx="3289">
                  <c:v>#N/A</c:v>
                </c:pt>
                <c:pt idx="3290">
                  <c:v>#N/A</c:v>
                </c:pt>
                <c:pt idx="3291">
                  <c:v>#N/A</c:v>
                </c:pt>
                <c:pt idx="3292">
                  <c:v>#N/A</c:v>
                </c:pt>
                <c:pt idx="3293">
                  <c:v>#N/A</c:v>
                </c:pt>
                <c:pt idx="3294">
                  <c:v>#N/A</c:v>
                </c:pt>
                <c:pt idx="3295">
                  <c:v>#N/A</c:v>
                </c:pt>
                <c:pt idx="3296">
                  <c:v>#N/A</c:v>
                </c:pt>
                <c:pt idx="3297">
                  <c:v>#N/A</c:v>
                </c:pt>
                <c:pt idx="3298">
                  <c:v>#N/A</c:v>
                </c:pt>
                <c:pt idx="3299">
                  <c:v>#N/A</c:v>
                </c:pt>
                <c:pt idx="3300">
                  <c:v>#N/A</c:v>
                </c:pt>
                <c:pt idx="3301">
                  <c:v>#N/A</c:v>
                </c:pt>
                <c:pt idx="3302">
                  <c:v>#N/A</c:v>
                </c:pt>
                <c:pt idx="3303">
                  <c:v>#N/A</c:v>
                </c:pt>
                <c:pt idx="3304">
                  <c:v>#N/A</c:v>
                </c:pt>
                <c:pt idx="3305">
                  <c:v>#N/A</c:v>
                </c:pt>
                <c:pt idx="3306">
                  <c:v>#N/A</c:v>
                </c:pt>
                <c:pt idx="3307">
                  <c:v>#N/A</c:v>
                </c:pt>
                <c:pt idx="3308">
                  <c:v>#N/A</c:v>
                </c:pt>
                <c:pt idx="3309">
                  <c:v>#N/A</c:v>
                </c:pt>
                <c:pt idx="3310">
                  <c:v>#N/A</c:v>
                </c:pt>
                <c:pt idx="3311">
                  <c:v>#N/A</c:v>
                </c:pt>
                <c:pt idx="3312">
                  <c:v>#N/A</c:v>
                </c:pt>
                <c:pt idx="3313">
                  <c:v>#N/A</c:v>
                </c:pt>
                <c:pt idx="3314">
                  <c:v>#N/A</c:v>
                </c:pt>
                <c:pt idx="3315">
                  <c:v>#N/A</c:v>
                </c:pt>
                <c:pt idx="3316">
                  <c:v>#N/A</c:v>
                </c:pt>
                <c:pt idx="3317">
                  <c:v>#N/A</c:v>
                </c:pt>
                <c:pt idx="3318">
                  <c:v>#N/A</c:v>
                </c:pt>
                <c:pt idx="3319">
                  <c:v>#N/A</c:v>
                </c:pt>
                <c:pt idx="3320">
                  <c:v>#N/A</c:v>
                </c:pt>
                <c:pt idx="3321">
                  <c:v>#N/A</c:v>
                </c:pt>
                <c:pt idx="3322">
                  <c:v>#N/A</c:v>
                </c:pt>
                <c:pt idx="3323">
                  <c:v>#N/A</c:v>
                </c:pt>
                <c:pt idx="3324">
                  <c:v>#N/A</c:v>
                </c:pt>
                <c:pt idx="3325">
                  <c:v>#N/A</c:v>
                </c:pt>
                <c:pt idx="3326">
                  <c:v>#N/A</c:v>
                </c:pt>
                <c:pt idx="3327">
                  <c:v>#N/A</c:v>
                </c:pt>
                <c:pt idx="3328">
                  <c:v>#N/A</c:v>
                </c:pt>
                <c:pt idx="3329">
                  <c:v>#N/A</c:v>
                </c:pt>
                <c:pt idx="3330">
                  <c:v>#N/A</c:v>
                </c:pt>
                <c:pt idx="3331">
                  <c:v>#N/A</c:v>
                </c:pt>
                <c:pt idx="3332">
                  <c:v>#N/A</c:v>
                </c:pt>
                <c:pt idx="3333">
                  <c:v>#N/A</c:v>
                </c:pt>
                <c:pt idx="3334">
                  <c:v>#N/A</c:v>
                </c:pt>
                <c:pt idx="3335">
                  <c:v>#N/A</c:v>
                </c:pt>
                <c:pt idx="3336">
                  <c:v>#N/A</c:v>
                </c:pt>
                <c:pt idx="3337">
                  <c:v>#N/A</c:v>
                </c:pt>
                <c:pt idx="3338">
                  <c:v>#N/A</c:v>
                </c:pt>
                <c:pt idx="3339">
                  <c:v>#N/A</c:v>
                </c:pt>
                <c:pt idx="3340">
                  <c:v>#N/A</c:v>
                </c:pt>
                <c:pt idx="3341">
                  <c:v>#N/A</c:v>
                </c:pt>
                <c:pt idx="3342">
                  <c:v>#N/A</c:v>
                </c:pt>
                <c:pt idx="3343">
                  <c:v>#N/A</c:v>
                </c:pt>
                <c:pt idx="3344">
                  <c:v>#N/A</c:v>
                </c:pt>
                <c:pt idx="3345">
                  <c:v>#N/A</c:v>
                </c:pt>
                <c:pt idx="3346">
                  <c:v>#N/A</c:v>
                </c:pt>
                <c:pt idx="3347">
                  <c:v>#N/A</c:v>
                </c:pt>
                <c:pt idx="3348">
                  <c:v>#N/A</c:v>
                </c:pt>
                <c:pt idx="3349">
                  <c:v>#N/A</c:v>
                </c:pt>
                <c:pt idx="3350">
                  <c:v>#N/A</c:v>
                </c:pt>
                <c:pt idx="3351">
                  <c:v>#N/A</c:v>
                </c:pt>
                <c:pt idx="3352">
                  <c:v>#N/A</c:v>
                </c:pt>
                <c:pt idx="3353">
                  <c:v>#N/A</c:v>
                </c:pt>
                <c:pt idx="3354">
                  <c:v>#N/A</c:v>
                </c:pt>
                <c:pt idx="3355">
                  <c:v>#N/A</c:v>
                </c:pt>
                <c:pt idx="3356">
                  <c:v>#N/A</c:v>
                </c:pt>
                <c:pt idx="3357">
                  <c:v>#N/A</c:v>
                </c:pt>
                <c:pt idx="3358">
                  <c:v>#N/A</c:v>
                </c:pt>
                <c:pt idx="3359">
                  <c:v>#N/A</c:v>
                </c:pt>
                <c:pt idx="3360">
                  <c:v>#N/A</c:v>
                </c:pt>
                <c:pt idx="3361">
                  <c:v>#N/A</c:v>
                </c:pt>
                <c:pt idx="3362">
                  <c:v>#N/A</c:v>
                </c:pt>
                <c:pt idx="3363">
                  <c:v>#N/A</c:v>
                </c:pt>
                <c:pt idx="3364">
                  <c:v>#N/A</c:v>
                </c:pt>
                <c:pt idx="3365">
                  <c:v>#N/A</c:v>
                </c:pt>
                <c:pt idx="3366">
                  <c:v>#N/A</c:v>
                </c:pt>
                <c:pt idx="3367">
                  <c:v>#N/A</c:v>
                </c:pt>
                <c:pt idx="3368">
                  <c:v>#N/A</c:v>
                </c:pt>
                <c:pt idx="3369">
                  <c:v>#N/A</c:v>
                </c:pt>
                <c:pt idx="3370">
                  <c:v>#N/A</c:v>
                </c:pt>
                <c:pt idx="3371">
                  <c:v>#N/A</c:v>
                </c:pt>
                <c:pt idx="3372">
                  <c:v>#N/A</c:v>
                </c:pt>
                <c:pt idx="3373">
                  <c:v>#N/A</c:v>
                </c:pt>
                <c:pt idx="3374">
                  <c:v>#N/A</c:v>
                </c:pt>
                <c:pt idx="3375">
                  <c:v>#N/A</c:v>
                </c:pt>
                <c:pt idx="3376">
                  <c:v>#N/A</c:v>
                </c:pt>
                <c:pt idx="3377">
                  <c:v>#N/A</c:v>
                </c:pt>
                <c:pt idx="3378">
                  <c:v>#N/A</c:v>
                </c:pt>
                <c:pt idx="3379">
                  <c:v>#N/A</c:v>
                </c:pt>
                <c:pt idx="3380">
                  <c:v>#N/A</c:v>
                </c:pt>
                <c:pt idx="3381">
                  <c:v>#N/A</c:v>
                </c:pt>
                <c:pt idx="3382">
                  <c:v>#N/A</c:v>
                </c:pt>
                <c:pt idx="3383">
                  <c:v>#N/A</c:v>
                </c:pt>
                <c:pt idx="3384">
                  <c:v>#N/A</c:v>
                </c:pt>
                <c:pt idx="3385">
                  <c:v>#N/A</c:v>
                </c:pt>
                <c:pt idx="3386">
                  <c:v>#N/A</c:v>
                </c:pt>
                <c:pt idx="3387">
                  <c:v>#N/A</c:v>
                </c:pt>
                <c:pt idx="3388">
                  <c:v>#N/A</c:v>
                </c:pt>
                <c:pt idx="3389">
                  <c:v>#N/A</c:v>
                </c:pt>
                <c:pt idx="3390">
                  <c:v>#N/A</c:v>
                </c:pt>
                <c:pt idx="3391">
                  <c:v>#N/A</c:v>
                </c:pt>
                <c:pt idx="3392">
                  <c:v>#N/A</c:v>
                </c:pt>
                <c:pt idx="3393">
                  <c:v>#N/A</c:v>
                </c:pt>
                <c:pt idx="3394">
                  <c:v>#N/A</c:v>
                </c:pt>
                <c:pt idx="3395">
                  <c:v>#N/A</c:v>
                </c:pt>
                <c:pt idx="3396">
                  <c:v>#N/A</c:v>
                </c:pt>
                <c:pt idx="3397">
                  <c:v>#N/A</c:v>
                </c:pt>
                <c:pt idx="3398">
                  <c:v>#N/A</c:v>
                </c:pt>
                <c:pt idx="3399">
                  <c:v>#N/A</c:v>
                </c:pt>
                <c:pt idx="3400">
                  <c:v>#N/A</c:v>
                </c:pt>
                <c:pt idx="3401">
                  <c:v>#N/A</c:v>
                </c:pt>
                <c:pt idx="3402">
                  <c:v>#N/A</c:v>
                </c:pt>
                <c:pt idx="3403">
                  <c:v>#N/A</c:v>
                </c:pt>
                <c:pt idx="3404">
                  <c:v>#N/A</c:v>
                </c:pt>
                <c:pt idx="3405">
                  <c:v>#N/A</c:v>
                </c:pt>
                <c:pt idx="3406">
                  <c:v>#N/A</c:v>
                </c:pt>
                <c:pt idx="3407">
                  <c:v>#N/A</c:v>
                </c:pt>
                <c:pt idx="3408">
                  <c:v>#N/A</c:v>
                </c:pt>
                <c:pt idx="3409">
                  <c:v>#N/A</c:v>
                </c:pt>
                <c:pt idx="3410">
                  <c:v>#N/A</c:v>
                </c:pt>
                <c:pt idx="3411">
                  <c:v>#N/A</c:v>
                </c:pt>
                <c:pt idx="3412">
                  <c:v>#N/A</c:v>
                </c:pt>
                <c:pt idx="3413">
                  <c:v>#N/A</c:v>
                </c:pt>
                <c:pt idx="3414">
                  <c:v>#N/A</c:v>
                </c:pt>
                <c:pt idx="3415">
                  <c:v>#N/A</c:v>
                </c:pt>
                <c:pt idx="3416">
                  <c:v>#N/A</c:v>
                </c:pt>
                <c:pt idx="3417">
                  <c:v>#N/A</c:v>
                </c:pt>
                <c:pt idx="3418">
                  <c:v>#N/A</c:v>
                </c:pt>
                <c:pt idx="3419">
                  <c:v>#N/A</c:v>
                </c:pt>
                <c:pt idx="3420">
                  <c:v>#N/A</c:v>
                </c:pt>
                <c:pt idx="3421">
                  <c:v>#N/A</c:v>
                </c:pt>
                <c:pt idx="3422">
                  <c:v>#N/A</c:v>
                </c:pt>
                <c:pt idx="3423">
                  <c:v>#N/A</c:v>
                </c:pt>
                <c:pt idx="3424">
                  <c:v>#N/A</c:v>
                </c:pt>
                <c:pt idx="3425">
                  <c:v>#N/A</c:v>
                </c:pt>
                <c:pt idx="3426">
                  <c:v>#N/A</c:v>
                </c:pt>
                <c:pt idx="3427">
                  <c:v>#N/A</c:v>
                </c:pt>
                <c:pt idx="3428">
                  <c:v>#N/A</c:v>
                </c:pt>
                <c:pt idx="3429">
                  <c:v>#N/A</c:v>
                </c:pt>
                <c:pt idx="3430">
                  <c:v>#N/A</c:v>
                </c:pt>
                <c:pt idx="3431">
                  <c:v>#N/A</c:v>
                </c:pt>
                <c:pt idx="3432">
                  <c:v>#N/A</c:v>
                </c:pt>
                <c:pt idx="3433">
                  <c:v>#N/A</c:v>
                </c:pt>
                <c:pt idx="3434">
                  <c:v>#N/A</c:v>
                </c:pt>
                <c:pt idx="3435">
                  <c:v>#N/A</c:v>
                </c:pt>
                <c:pt idx="3436">
                  <c:v>#N/A</c:v>
                </c:pt>
                <c:pt idx="3437">
                  <c:v>#N/A</c:v>
                </c:pt>
                <c:pt idx="3438">
                  <c:v>#N/A</c:v>
                </c:pt>
                <c:pt idx="3439">
                  <c:v>#N/A</c:v>
                </c:pt>
                <c:pt idx="3440">
                  <c:v>#N/A</c:v>
                </c:pt>
                <c:pt idx="3441">
                  <c:v>#N/A</c:v>
                </c:pt>
                <c:pt idx="3442">
                  <c:v>#N/A</c:v>
                </c:pt>
                <c:pt idx="3443">
                  <c:v>#N/A</c:v>
                </c:pt>
                <c:pt idx="3444">
                  <c:v>#N/A</c:v>
                </c:pt>
                <c:pt idx="3445">
                  <c:v>#N/A</c:v>
                </c:pt>
                <c:pt idx="3446">
                  <c:v>#N/A</c:v>
                </c:pt>
                <c:pt idx="3447">
                  <c:v>#N/A</c:v>
                </c:pt>
                <c:pt idx="3448">
                  <c:v>#N/A</c:v>
                </c:pt>
                <c:pt idx="3449">
                  <c:v>#N/A</c:v>
                </c:pt>
                <c:pt idx="3450">
                  <c:v>#N/A</c:v>
                </c:pt>
                <c:pt idx="3451">
                  <c:v>#N/A</c:v>
                </c:pt>
                <c:pt idx="3452">
                  <c:v>#N/A</c:v>
                </c:pt>
                <c:pt idx="3453">
                  <c:v>#N/A</c:v>
                </c:pt>
                <c:pt idx="3454">
                  <c:v>#N/A</c:v>
                </c:pt>
                <c:pt idx="3455">
                  <c:v>#N/A</c:v>
                </c:pt>
                <c:pt idx="3456">
                  <c:v>#N/A</c:v>
                </c:pt>
                <c:pt idx="3457">
                  <c:v>#N/A</c:v>
                </c:pt>
                <c:pt idx="3458">
                  <c:v>#N/A</c:v>
                </c:pt>
                <c:pt idx="3459">
                  <c:v>#N/A</c:v>
                </c:pt>
                <c:pt idx="3460">
                  <c:v>#N/A</c:v>
                </c:pt>
                <c:pt idx="3461">
                  <c:v>#N/A</c:v>
                </c:pt>
                <c:pt idx="3462">
                  <c:v>#N/A</c:v>
                </c:pt>
                <c:pt idx="3463">
                  <c:v>#N/A</c:v>
                </c:pt>
                <c:pt idx="3464">
                  <c:v>#N/A</c:v>
                </c:pt>
                <c:pt idx="3465">
                  <c:v>#N/A</c:v>
                </c:pt>
                <c:pt idx="3466">
                  <c:v>#N/A</c:v>
                </c:pt>
                <c:pt idx="3467">
                  <c:v>#N/A</c:v>
                </c:pt>
                <c:pt idx="3468">
                  <c:v>#N/A</c:v>
                </c:pt>
                <c:pt idx="3469">
                  <c:v>#N/A</c:v>
                </c:pt>
                <c:pt idx="3470">
                  <c:v>#N/A</c:v>
                </c:pt>
                <c:pt idx="3471">
                  <c:v>#N/A</c:v>
                </c:pt>
                <c:pt idx="3472">
                  <c:v>#N/A</c:v>
                </c:pt>
                <c:pt idx="3473">
                  <c:v>#N/A</c:v>
                </c:pt>
                <c:pt idx="3474">
                  <c:v>#N/A</c:v>
                </c:pt>
                <c:pt idx="3475">
                  <c:v>#N/A</c:v>
                </c:pt>
                <c:pt idx="3476">
                  <c:v>#N/A</c:v>
                </c:pt>
                <c:pt idx="3477">
                  <c:v>#N/A</c:v>
                </c:pt>
                <c:pt idx="3478">
                  <c:v>#N/A</c:v>
                </c:pt>
                <c:pt idx="3479">
                  <c:v>#N/A</c:v>
                </c:pt>
                <c:pt idx="3480">
                  <c:v>#N/A</c:v>
                </c:pt>
                <c:pt idx="3481">
                  <c:v>#N/A</c:v>
                </c:pt>
                <c:pt idx="3482">
                  <c:v>#N/A</c:v>
                </c:pt>
                <c:pt idx="3483">
                  <c:v>#N/A</c:v>
                </c:pt>
                <c:pt idx="3484">
                  <c:v>#N/A</c:v>
                </c:pt>
                <c:pt idx="3485">
                  <c:v>#N/A</c:v>
                </c:pt>
                <c:pt idx="3486">
                  <c:v>#N/A</c:v>
                </c:pt>
                <c:pt idx="3487">
                  <c:v>#N/A</c:v>
                </c:pt>
                <c:pt idx="3488">
                  <c:v>#N/A</c:v>
                </c:pt>
                <c:pt idx="3489">
                  <c:v>#N/A</c:v>
                </c:pt>
                <c:pt idx="3490">
                  <c:v>#N/A</c:v>
                </c:pt>
                <c:pt idx="3491">
                  <c:v>#N/A</c:v>
                </c:pt>
                <c:pt idx="3492">
                  <c:v>#N/A</c:v>
                </c:pt>
                <c:pt idx="3493">
                  <c:v>#N/A</c:v>
                </c:pt>
                <c:pt idx="3494">
                  <c:v>#N/A</c:v>
                </c:pt>
                <c:pt idx="3495">
                  <c:v>#N/A</c:v>
                </c:pt>
                <c:pt idx="3496">
                  <c:v>#N/A</c:v>
                </c:pt>
                <c:pt idx="3497">
                  <c:v>#N/A</c:v>
                </c:pt>
                <c:pt idx="3498">
                  <c:v>#N/A</c:v>
                </c:pt>
                <c:pt idx="3499">
                  <c:v>#N/A</c:v>
                </c:pt>
                <c:pt idx="3500">
                  <c:v>#N/A</c:v>
                </c:pt>
                <c:pt idx="3501">
                  <c:v>#N/A</c:v>
                </c:pt>
                <c:pt idx="3502">
                  <c:v>#N/A</c:v>
                </c:pt>
                <c:pt idx="3503">
                  <c:v>#N/A</c:v>
                </c:pt>
                <c:pt idx="3504">
                  <c:v>#N/A</c:v>
                </c:pt>
                <c:pt idx="3505">
                  <c:v>#N/A</c:v>
                </c:pt>
                <c:pt idx="3506">
                  <c:v>#N/A</c:v>
                </c:pt>
                <c:pt idx="3507">
                  <c:v>#N/A</c:v>
                </c:pt>
                <c:pt idx="3508">
                  <c:v>#N/A</c:v>
                </c:pt>
                <c:pt idx="3509">
                  <c:v>#N/A</c:v>
                </c:pt>
                <c:pt idx="3510">
                  <c:v>#N/A</c:v>
                </c:pt>
                <c:pt idx="3511">
                  <c:v>#N/A</c:v>
                </c:pt>
                <c:pt idx="3512">
                  <c:v>#N/A</c:v>
                </c:pt>
                <c:pt idx="3513">
                  <c:v>#N/A</c:v>
                </c:pt>
                <c:pt idx="3514">
                  <c:v>#N/A</c:v>
                </c:pt>
                <c:pt idx="3515">
                  <c:v>#N/A</c:v>
                </c:pt>
                <c:pt idx="3516">
                  <c:v>#N/A</c:v>
                </c:pt>
                <c:pt idx="3517">
                  <c:v>#N/A</c:v>
                </c:pt>
                <c:pt idx="3518">
                  <c:v>#N/A</c:v>
                </c:pt>
                <c:pt idx="3519">
                  <c:v>#N/A</c:v>
                </c:pt>
                <c:pt idx="3520">
                  <c:v>#N/A</c:v>
                </c:pt>
                <c:pt idx="3521">
                  <c:v>#N/A</c:v>
                </c:pt>
                <c:pt idx="3522">
                  <c:v>#N/A</c:v>
                </c:pt>
                <c:pt idx="3523">
                  <c:v>#N/A</c:v>
                </c:pt>
                <c:pt idx="3524">
                  <c:v>#N/A</c:v>
                </c:pt>
                <c:pt idx="3525">
                  <c:v>#N/A</c:v>
                </c:pt>
                <c:pt idx="3526">
                  <c:v>#N/A</c:v>
                </c:pt>
                <c:pt idx="3527">
                  <c:v>#N/A</c:v>
                </c:pt>
                <c:pt idx="3528">
                  <c:v>#N/A</c:v>
                </c:pt>
                <c:pt idx="3529">
                  <c:v>#N/A</c:v>
                </c:pt>
                <c:pt idx="3530">
                  <c:v>#N/A</c:v>
                </c:pt>
                <c:pt idx="3531">
                  <c:v>#N/A</c:v>
                </c:pt>
                <c:pt idx="3532">
                  <c:v>#N/A</c:v>
                </c:pt>
                <c:pt idx="3533">
                  <c:v>#N/A</c:v>
                </c:pt>
                <c:pt idx="3534">
                  <c:v>#N/A</c:v>
                </c:pt>
                <c:pt idx="3535">
                  <c:v>#N/A</c:v>
                </c:pt>
                <c:pt idx="3536">
                  <c:v>#N/A</c:v>
                </c:pt>
                <c:pt idx="3537">
                  <c:v>#N/A</c:v>
                </c:pt>
                <c:pt idx="3538">
                  <c:v>#N/A</c:v>
                </c:pt>
                <c:pt idx="3539">
                  <c:v>#N/A</c:v>
                </c:pt>
                <c:pt idx="3540">
                  <c:v>#N/A</c:v>
                </c:pt>
                <c:pt idx="3541">
                  <c:v>#N/A</c:v>
                </c:pt>
                <c:pt idx="3542">
                  <c:v>#N/A</c:v>
                </c:pt>
                <c:pt idx="3543">
                  <c:v>#N/A</c:v>
                </c:pt>
                <c:pt idx="3544">
                  <c:v>#N/A</c:v>
                </c:pt>
                <c:pt idx="3545">
                  <c:v>#N/A</c:v>
                </c:pt>
                <c:pt idx="3546">
                  <c:v>#N/A</c:v>
                </c:pt>
                <c:pt idx="3547">
                  <c:v>#N/A</c:v>
                </c:pt>
                <c:pt idx="3548">
                  <c:v>#N/A</c:v>
                </c:pt>
                <c:pt idx="3549">
                  <c:v>#N/A</c:v>
                </c:pt>
                <c:pt idx="3550">
                  <c:v>#N/A</c:v>
                </c:pt>
                <c:pt idx="3551">
                  <c:v>#N/A</c:v>
                </c:pt>
                <c:pt idx="3552">
                  <c:v>#N/A</c:v>
                </c:pt>
                <c:pt idx="3553">
                  <c:v>#N/A</c:v>
                </c:pt>
                <c:pt idx="3554">
                  <c:v>#N/A</c:v>
                </c:pt>
                <c:pt idx="3555">
                  <c:v>#N/A</c:v>
                </c:pt>
                <c:pt idx="3556">
                  <c:v>#N/A</c:v>
                </c:pt>
                <c:pt idx="3557">
                  <c:v>#N/A</c:v>
                </c:pt>
                <c:pt idx="3558">
                  <c:v>#N/A</c:v>
                </c:pt>
                <c:pt idx="3559">
                  <c:v>#N/A</c:v>
                </c:pt>
                <c:pt idx="3560">
                  <c:v>#N/A</c:v>
                </c:pt>
                <c:pt idx="3561">
                  <c:v>#N/A</c:v>
                </c:pt>
                <c:pt idx="3562">
                  <c:v>#N/A</c:v>
                </c:pt>
                <c:pt idx="3563">
                  <c:v>#N/A</c:v>
                </c:pt>
                <c:pt idx="3564">
                  <c:v>#N/A</c:v>
                </c:pt>
                <c:pt idx="3565">
                  <c:v>#N/A</c:v>
                </c:pt>
                <c:pt idx="3566">
                  <c:v>#N/A</c:v>
                </c:pt>
                <c:pt idx="3567">
                  <c:v>#N/A</c:v>
                </c:pt>
                <c:pt idx="3568">
                  <c:v>#N/A</c:v>
                </c:pt>
                <c:pt idx="3569">
                  <c:v>#N/A</c:v>
                </c:pt>
                <c:pt idx="3570">
                  <c:v>#N/A</c:v>
                </c:pt>
                <c:pt idx="3571">
                  <c:v>#N/A</c:v>
                </c:pt>
                <c:pt idx="3572">
                  <c:v>#N/A</c:v>
                </c:pt>
                <c:pt idx="3573">
                  <c:v>#N/A</c:v>
                </c:pt>
                <c:pt idx="3574">
                  <c:v>#N/A</c:v>
                </c:pt>
                <c:pt idx="3575">
                  <c:v>#N/A</c:v>
                </c:pt>
                <c:pt idx="3576">
                  <c:v>#N/A</c:v>
                </c:pt>
                <c:pt idx="3577">
                  <c:v>#N/A</c:v>
                </c:pt>
                <c:pt idx="3578">
                  <c:v>#N/A</c:v>
                </c:pt>
                <c:pt idx="3579">
                  <c:v>#N/A</c:v>
                </c:pt>
                <c:pt idx="3580">
                  <c:v>#N/A</c:v>
                </c:pt>
                <c:pt idx="3581">
                  <c:v>#N/A</c:v>
                </c:pt>
                <c:pt idx="3582">
                  <c:v>#N/A</c:v>
                </c:pt>
                <c:pt idx="3583">
                  <c:v>#N/A</c:v>
                </c:pt>
                <c:pt idx="3584">
                  <c:v>#N/A</c:v>
                </c:pt>
                <c:pt idx="3585">
                  <c:v>#N/A</c:v>
                </c:pt>
                <c:pt idx="3586">
                  <c:v>#N/A</c:v>
                </c:pt>
                <c:pt idx="3587">
                  <c:v>#N/A</c:v>
                </c:pt>
                <c:pt idx="3588">
                  <c:v>#N/A</c:v>
                </c:pt>
                <c:pt idx="3589">
                  <c:v>#N/A</c:v>
                </c:pt>
                <c:pt idx="3590">
                  <c:v>#N/A</c:v>
                </c:pt>
                <c:pt idx="3591">
                  <c:v>#N/A</c:v>
                </c:pt>
                <c:pt idx="3592">
                  <c:v>#N/A</c:v>
                </c:pt>
                <c:pt idx="3593">
                  <c:v>#N/A</c:v>
                </c:pt>
                <c:pt idx="3594">
                  <c:v>#N/A</c:v>
                </c:pt>
                <c:pt idx="3595">
                  <c:v>#N/A</c:v>
                </c:pt>
                <c:pt idx="3596">
                  <c:v>#N/A</c:v>
                </c:pt>
                <c:pt idx="3597">
                  <c:v>#N/A</c:v>
                </c:pt>
                <c:pt idx="3598">
                  <c:v>#N/A</c:v>
                </c:pt>
                <c:pt idx="3599">
                  <c:v>#N/A</c:v>
                </c:pt>
                <c:pt idx="3600">
                  <c:v>#N/A</c:v>
                </c:pt>
                <c:pt idx="3601">
                  <c:v>#N/A</c:v>
                </c:pt>
                <c:pt idx="3602">
                  <c:v>#N/A</c:v>
                </c:pt>
                <c:pt idx="3603">
                  <c:v>#N/A</c:v>
                </c:pt>
                <c:pt idx="3604">
                  <c:v>#N/A</c:v>
                </c:pt>
                <c:pt idx="3605">
                  <c:v>#N/A</c:v>
                </c:pt>
                <c:pt idx="3606">
                  <c:v>#N/A</c:v>
                </c:pt>
                <c:pt idx="3607">
                  <c:v>#N/A</c:v>
                </c:pt>
                <c:pt idx="3608">
                  <c:v>#N/A</c:v>
                </c:pt>
                <c:pt idx="3609">
                  <c:v>#N/A</c:v>
                </c:pt>
                <c:pt idx="3610">
                  <c:v>#N/A</c:v>
                </c:pt>
                <c:pt idx="3611">
                  <c:v>#N/A</c:v>
                </c:pt>
                <c:pt idx="3612">
                  <c:v>#N/A</c:v>
                </c:pt>
                <c:pt idx="3613">
                  <c:v>#N/A</c:v>
                </c:pt>
                <c:pt idx="3614">
                  <c:v>#N/A</c:v>
                </c:pt>
                <c:pt idx="3615">
                  <c:v>#N/A</c:v>
                </c:pt>
                <c:pt idx="3616">
                  <c:v>#N/A</c:v>
                </c:pt>
                <c:pt idx="3617">
                  <c:v>#N/A</c:v>
                </c:pt>
                <c:pt idx="3618">
                  <c:v>#N/A</c:v>
                </c:pt>
                <c:pt idx="3619">
                  <c:v>#N/A</c:v>
                </c:pt>
                <c:pt idx="3620">
                  <c:v>#N/A</c:v>
                </c:pt>
                <c:pt idx="3621">
                  <c:v>#N/A</c:v>
                </c:pt>
                <c:pt idx="3622">
                  <c:v>#N/A</c:v>
                </c:pt>
                <c:pt idx="3623">
                  <c:v>#N/A</c:v>
                </c:pt>
                <c:pt idx="3624">
                  <c:v>#N/A</c:v>
                </c:pt>
                <c:pt idx="3625">
                  <c:v>#N/A</c:v>
                </c:pt>
                <c:pt idx="3626">
                  <c:v>#N/A</c:v>
                </c:pt>
                <c:pt idx="3627">
                  <c:v>#N/A</c:v>
                </c:pt>
                <c:pt idx="3628">
                  <c:v>#N/A</c:v>
                </c:pt>
                <c:pt idx="3629">
                  <c:v>#N/A</c:v>
                </c:pt>
                <c:pt idx="3630">
                  <c:v>#N/A</c:v>
                </c:pt>
                <c:pt idx="3631">
                  <c:v>#N/A</c:v>
                </c:pt>
                <c:pt idx="3632">
                  <c:v>#N/A</c:v>
                </c:pt>
                <c:pt idx="3633">
                  <c:v>#N/A</c:v>
                </c:pt>
                <c:pt idx="3634">
                  <c:v>#N/A</c:v>
                </c:pt>
                <c:pt idx="3635">
                  <c:v>#N/A</c:v>
                </c:pt>
                <c:pt idx="3636">
                  <c:v>#N/A</c:v>
                </c:pt>
                <c:pt idx="3637">
                  <c:v>#N/A</c:v>
                </c:pt>
                <c:pt idx="3638">
                  <c:v>#N/A</c:v>
                </c:pt>
                <c:pt idx="3639">
                  <c:v>#N/A</c:v>
                </c:pt>
                <c:pt idx="3640">
                  <c:v>#N/A</c:v>
                </c:pt>
                <c:pt idx="3641">
                  <c:v>#N/A</c:v>
                </c:pt>
                <c:pt idx="3642">
                  <c:v>#N/A</c:v>
                </c:pt>
                <c:pt idx="3643">
                  <c:v>#N/A</c:v>
                </c:pt>
                <c:pt idx="3644">
                  <c:v>#N/A</c:v>
                </c:pt>
                <c:pt idx="3645">
                  <c:v>#N/A</c:v>
                </c:pt>
                <c:pt idx="3646">
                  <c:v>#N/A</c:v>
                </c:pt>
                <c:pt idx="3647">
                  <c:v>#N/A</c:v>
                </c:pt>
                <c:pt idx="3648">
                  <c:v>#N/A</c:v>
                </c:pt>
                <c:pt idx="3649">
                  <c:v>#N/A</c:v>
                </c:pt>
                <c:pt idx="3650">
                  <c:v>#N/A</c:v>
                </c:pt>
                <c:pt idx="3651">
                  <c:v>#N/A</c:v>
                </c:pt>
                <c:pt idx="3652">
                  <c:v>#N/A</c:v>
                </c:pt>
                <c:pt idx="3653">
                  <c:v>#N/A</c:v>
                </c:pt>
                <c:pt idx="3654">
                  <c:v>#N/A</c:v>
                </c:pt>
                <c:pt idx="3655">
                  <c:v>#N/A</c:v>
                </c:pt>
                <c:pt idx="3656">
                  <c:v>#N/A</c:v>
                </c:pt>
                <c:pt idx="3657">
                  <c:v>#N/A</c:v>
                </c:pt>
                <c:pt idx="3658">
                  <c:v>#N/A</c:v>
                </c:pt>
                <c:pt idx="3659">
                  <c:v>#N/A</c:v>
                </c:pt>
                <c:pt idx="3660">
                  <c:v>#N/A</c:v>
                </c:pt>
                <c:pt idx="3661">
                  <c:v>#N/A</c:v>
                </c:pt>
                <c:pt idx="3662">
                  <c:v>#N/A</c:v>
                </c:pt>
                <c:pt idx="3663">
                  <c:v>#N/A</c:v>
                </c:pt>
                <c:pt idx="3664">
                  <c:v>#N/A</c:v>
                </c:pt>
                <c:pt idx="3665">
                  <c:v>#N/A</c:v>
                </c:pt>
                <c:pt idx="3666">
                  <c:v>#N/A</c:v>
                </c:pt>
                <c:pt idx="3667">
                  <c:v>#N/A</c:v>
                </c:pt>
                <c:pt idx="3668">
                  <c:v>#N/A</c:v>
                </c:pt>
                <c:pt idx="3669">
                  <c:v>#N/A</c:v>
                </c:pt>
                <c:pt idx="3670">
                  <c:v>#N/A</c:v>
                </c:pt>
                <c:pt idx="3671">
                  <c:v>#N/A</c:v>
                </c:pt>
                <c:pt idx="3672">
                  <c:v>#N/A</c:v>
                </c:pt>
                <c:pt idx="3673">
                  <c:v>#N/A</c:v>
                </c:pt>
                <c:pt idx="3674">
                  <c:v>#N/A</c:v>
                </c:pt>
                <c:pt idx="3675">
                  <c:v>#N/A</c:v>
                </c:pt>
                <c:pt idx="3676">
                  <c:v>#N/A</c:v>
                </c:pt>
                <c:pt idx="3677">
                  <c:v>#N/A</c:v>
                </c:pt>
                <c:pt idx="3678">
                  <c:v>#N/A</c:v>
                </c:pt>
                <c:pt idx="3679">
                  <c:v>#N/A</c:v>
                </c:pt>
                <c:pt idx="3680">
                  <c:v>#N/A</c:v>
                </c:pt>
                <c:pt idx="3681">
                  <c:v>#N/A</c:v>
                </c:pt>
                <c:pt idx="3682">
                  <c:v>#N/A</c:v>
                </c:pt>
                <c:pt idx="3683">
                  <c:v>#N/A</c:v>
                </c:pt>
                <c:pt idx="3684">
                  <c:v>#N/A</c:v>
                </c:pt>
                <c:pt idx="3685">
                  <c:v>#N/A</c:v>
                </c:pt>
                <c:pt idx="3686">
                  <c:v>#N/A</c:v>
                </c:pt>
                <c:pt idx="3687">
                  <c:v>#N/A</c:v>
                </c:pt>
                <c:pt idx="3688">
                  <c:v>#N/A</c:v>
                </c:pt>
                <c:pt idx="3689">
                  <c:v>#N/A</c:v>
                </c:pt>
                <c:pt idx="3690">
                  <c:v>#N/A</c:v>
                </c:pt>
                <c:pt idx="3691">
                  <c:v>#N/A</c:v>
                </c:pt>
                <c:pt idx="3692">
                  <c:v>#N/A</c:v>
                </c:pt>
                <c:pt idx="3693">
                  <c:v>#N/A</c:v>
                </c:pt>
                <c:pt idx="3694">
                  <c:v>#N/A</c:v>
                </c:pt>
                <c:pt idx="3695">
                  <c:v>#N/A</c:v>
                </c:pt>
                <c:pt idx="3696">
                  <c:v>#N/A</c:v>
                </c:pt>
                <c:pt idx="3697">
                  <c:v>#N/A</c:v>
                </c:pt>
                <c:pt idx="3698">
                  <c:v>#N/A</c:v>
                </c:pt>
                <c:pt idx="3699">
                  <c:v>#N/A</c:v>
                </c:pt>
                <c:pt idx="3700">
                  <c:v>#N/A</c:v>
                </c:pt>
                <c:pt idx="3701">
                  <c:v>#N/A</c:v>
                </c:pt>
                <c:pt idx="3702">
                  <c:v>#N/A</c:v>
                </c:pt>
                <c:pt idx="3703">
                  <c:v>#N/A</c:v>
                </c:pt>
                <c:pt idx="3704">
                  <c:v>#N/A</c:v>
                </c:pt>
                <c:pt idx="3705">
                  <c:v>#N/A</c:v>
                </c:pt>
                <c:pt idx="3706">
                  <c:v>#N/A</c:v>
                </c:pt>
                <c:pt idx="3707">
                  <c:v>#N/A</c:v>
                </c:pt>
                <c:pt idx="3708">
                  <c:v>#N/A</c:v>
                </c:pt>
                <c:pt idx="3709">
                  <c:v>#N/A</c:v>
                </c:pt>
                <c:pt idx="3710">
                  <c:v>#N/A</c:v>
                </c:pt>
                <c:pt idx="3711">
                  <c:v>#N/A</c:v>
                </c:pt>
                <c:pt idx="3712">
                  <c:v>#N/A</c:v>
                </c:pt>
                <c:pt idx="3713">
                  <c:v>#N/A</c:v>
                </c:pt>
                <c:pt idx="3714">
                  <c:v>#N/A</c:v>
                </c:pt>
                <c:pt idx="3715">
                  <c:v>#N/A</c:v>
                </c:pt>
                <c:pt idx="3716">
                  <c:v>#N/A</c:v>
                </c:pt>
                <c:pt idx="3717">
                  <c:v>#N/A</c:v>
                </c:pt>
                <c:pt idx="3718">
                  <c:v>#N/A</c:v>
                </c:pt>
                <c:pt idx="3719">
                  <c:v>#N/A</c:v>
                </c:pt>
                <c:pt idx="3720">
                  <c:v>#N/A</c:v>
                </c:pt>
                <c:pt idx="3721">
                  <c:v>#N/A</c:v>
                </c:pt>
                <c:pt idx="3722">
                  <c:v>#N/A</c:v>
                </c:pt>
                <c:pt idx="3723">
                  <c:v>#N/A</c:v>
                </c:pt>
                <c:pt idx="3724">
                  <c:v>#N/A</c:v>
                </c:pt>
                <c:pt idx="3725">
                  <c:v>#N/A</c:v>
                </c:pt>
                <c:pt idx="3726">
                  <c:v>#N/A</c:v>
                </c:pt>
                <c:pt idx="3727">
                  <c:v>#N/A</c:v>
                </c:pt>
                <c:pt idx="3728">
                  <c:v>#N/A</c:v>
                </c:pt>
                <c:pt idx="3729">
                  <c:v>#N/A</c:v>
                </c:pt>
                <c:pt idx="3730">
                  <c:v>#N/A</c:v>
                </c:pt>
                <c:pt idx="3731">
                  <c:v>#N/A</c:v>
                </c:pt>
                <c:pt idx="3732">
                  <c:v>#N/A</c:v>
                </c:pt>
                <c:pt idx="3733">
                  <c:v>#N/A</c:v>
                </c:pt>
                <c:pt idx="3734">
                  <c:v>#N/A</c:v>
                </c:pt>
                <c:pt idx="3735">
                  <c:v>#N/A</c:v>
                </c:pt>
                <c:pt idx="3736">
                  <c:v>#N/A</c:v>
                </c:pt>
                <c:pt idx="3737">
                  <c:v>#N/A</c:v>
                </c:pt>
                <c:pt idx="3738">
                  <c:v>#N/A</c:v>
                </c:pt>
                <c:pt idx="3739">
                  <c:v>#N/A</c:v>
                </c:pt>
                <c:pt idx="3740">
                  <c:v>#N/A</c:v>
                </c:pt>
                <c:pt idx="3741">
                  <c:v>#N/A</c:v>
                </c:pt>
                <c:pt idx="3742">
                  <c:v>#N/A</c:v>
                </c:pt>
                <c:pt idx="3743">
                  <c:v>#N/A</c:v>
                </c:pt>
                <c:pt idx="3744">
                  <c:v>#N/A</c:v>
                </c:pt>
                <c:pt idx="3745">
                  <c:v>#N/A</c:v>
                </c:pt>
                <c:pt idx="3746">
                  <c:v>#N/A</c:v>
                </c:pt>
                <c:pt idx="3747">
                  <c:v>#N/A</c:v>
                </c:pt>
                <c:pt idx="3748">
                  <c:v>#N/A</c:v>
                </c:pt>
                <c:pt idx="3749">
                  <c:v>#N/A</c:v>
                </c:pt>
                <c:pt idx="3750">
                  <c:v>#N/A</c:v>
                </c:pt>
                <c:pt idx="3751">
                  <c:v>#N/A</c:v>
                </c:pt>
                <c:pt idx="3752">
                  <c:v>#N/A</c:v>
                </c:pt>
                <c:pt idx="3753">
                  <c:v>#N/A</c:v>
                </c:pt>
                <c:pt idx="3754">
                  <c:v>#N/A</c:v>
                </c:pt>
                <c:pt idx="3755">
                  <c:v>#N/A</c:v>
                </c:pt>
                <c:pt idx="3756">
                  <c:v>#N/A</c:v>
                </c:pt>
                <c:pt idx="3757">
                  <c:v>#N/A</c:v>
                </c:pt>
                <c:pt idx="3758">
                  <c:v>#N/A</c:v>
                </c:pt>
                <c:pt idx="3759">
                  <c:v>#N/A</c:v>
                </c:pt>
                <c:pt idx="3760">
                  <c:v>#N/A</c:v>
                </c:pt>
                <c:pt idx="3761">
                  <c:v>#N/A</c:v>
                </c:pt>
                <c:pt idx="3762">
                  <c:v>#N/A</c:v>
                </c:pt>
                <c:pt idx="3763">
                  <c:v>#N/A</c:v>
                </c:pt>
                <c:pt idx="3764">
                  <c:v>#N/A</c:v>
                </c:pt>
                <c:pt idx="3765">
                  <c:v>#N/A</c:v>
                </c:pt>
                <c:pt idx="3766">
                  <c:v>#N/A</c:v>
                </c:pt>
                <c:pt idx="3767">
                  <c:v>#N/A</c:v>
                </c:pt>
                <c:pt idx="3768">
                  <c:v>#N/A</c:v>
                </c:pt>
                <c:pt idx="3769">
                  <c:v>#N/A</c:v>
                </c:pt>
                <c:pt idx="3770">
                  <c:v>#N/A</c:v>
                </c:pt>
                <c:pt idx="3771">
                  <c:v>#N/A</c:v>
                </c:pt>
                <c:pt idx="3772">
                  <c:v>#N/A</c:v>
                </c:pt>
                <c:pt idx="3773">
                  <c:v>#N/A</c:v>
                </c:pt>
                <c:pt idx="3774">
                  <c:v>#N/A</c:v>
                </c:pt>
                <c:pt idx="3775">
                  <c:v>#N/A</c:v>
                </c:pt>
                <c:pt idx="3776">
                  <c:v>#N/A</c:v>
                </c:pt>
                <c:pt idx="3777">
                  <c:v>#N/A</c:v>
                </c:pt>
                <c:pt idx="3778">
                  <c:v>#N/A</c:v>
                </c:pt>
                <c:pt idx="3779">
                  <c:v>#N/A</c:v>
                </c:pt>
                <c:pt idx="3780">
                  <c:v>#N/A</c:v>
                </c:pt>
                <c:pt idx="3781">
                  <c:v>#N/A</c:v>
                </c:pt>
                <c:pt idx="3782">
                  <c:v>#N/A</c:v>
                </c:pt>
                <c:pt idx="3783">
                  <c:v>#N/A</c:v>
                </c:pt>
                <c:pt idx="3784">
                  <c:v>#N/A</c:v>
                </c:pt>
                <c:pt idx="3785">
                  <c:v>#N/A</c:v>
                </c:pt>
                <c:pt idx="3786">
                  <c:v>#N/A</c:v>
                </c:pt>
                <c:pt idx="3787">
                  <c:v>#N/A</c:v>
                </c:pt>
                <c:pt idx="3788">
                  <c:v>#N/A</c:v>
                </c:pt>
                <c:pt idx="3789">
                  <c:v>#N/A</c:v>
                </c:pt>
                <c:pt idx="3790">
                  <c:v>#N/A</c:v>
                </c:pt>
                <c:pt idx="3791">
                  <c:v>#N/A</c:v>
                </c:pt>
                <c:pt idx="3792">
                  <c:v>#N/A</c:v>
                </c:pt>
                <c:pt idx="3793">
                  <c:v>#N/A</c:v>
                </c:pt>
                <c:pt idx="3794">
                  <c:v>#N/A</c:v>
                </c:pt>
                <c:pt idx="3795">
                  <c:v>#N/A</c:v>
                </c:pt>
                <c:pt idx="3796">
                  <c:v>#N/A</c:v>
                </c:pt>
                <c:pt idx="3797">
                  <c:v>#N/A</c:v>
                </c:pt>
                <c:pt idx="3798">
                  <c:v>#N/A</c:v>
                </c:pt>
                <c:pt idx="3799">
                  <c:v>#N/A</c:v>
                </c:pt>
                <c:pt idx="3800">
                  <c:v>#N/A</c:v>
                </c:pt>
                <c:pt idx="3801">
                  <c:v>#N/A</c:v>
                </c:pt>
                <c:pt idx="3802">
                  <c:v>#N/A</c:v>
                </c:pt>
                <c:pt idx="3803">
                  <c:v>#N/A</c:v>
                </c:pt>
                <c:pt idx="3804">
                  <c:v>#N/A</c:v>
                </c:pt>
                <c:pt idx="3805">
                  <c:v>#N/A</c:v>
                </c:pt>
                <c:pt idx="3806">
                  <c:v>#N/A</c:v>
                </c:pt>
                <c:pt idx="3807">
                  <c:v>#N/A</c:v>
                </c:pt>
                <c:pt idx="3808">
                  <c:v>#N/A</c:v>
                </c:pt>
                <c:pt idx="3809">
                  <c:v>#N/A</c:v>
                </c:pt>
                <c:pt idx="3810">
                  <c:v>#N/A</c:v>
                </c:pt>
                <c:pt idx="3811">
                  <c:v>#N/A</c:v>
                </c:pt>
                <c:pt idx="3812">
                  <c:v>#N/A</c:v>
                </c:pt>
                <c:pt idx="3813">
                  <c:v>#N/A</c:v>
                </c:pt>
                <c:pt idx="3814">
                  <c:v>#N/A</c:v>
                </c:pt>
                <c:pt idx="3815">
                  <c:v>#N/A</c:v>
                </c:pt>
                <c:pt idx="3816">
                  <c:v>#N/A</c:v>
                </c:pt>
                <c:pt idx="3817">
                  <c:v>#N/A</c:v>
                </c:pt>
                <c:pt idx="3818">
                  <c:v>#N/A</c:v>
                </c:pt>
                <c:pt idx="3819">
                  <c:v>#N/A</c:v>
                </c:pt>
                <c:pt idx="3820">
                  <c:v>#N/A</c:v>
                </c:pt>
                <c:pt idx="3821">
                  <c:v>#N/A</c:v>
                </c:pt>
                <c:pt idx="3822">
                  <c:v>#N/A</c:v>
                </c:pt>
                <c:pt idx="3823">
                  <c:v>#N/A</c:v>
                </c:pt>
                <c:pt idx="3824">
                  <c:v>#N/A</c:v>
                </c:pt>
                <c:pt idx="3825">
                  <c:v>#N/A</c:v>
                </c:pt>
                <c:pt idx="3826">
                  <c:v>#N/A</c:v>
                </c:pt>
                <c:pt idx="3827">
                  <c:v>#N/A</c:v>
                </c:pt>
                <c:pt idx="3828">
                  <c:v>#N/A</c:v>
                </c:pt>
                <c:pt idx="3829">
                  <c:v>#N/A</c:v>
                </c:pt>
                <c:pt idx="3830">
                  <c:v>#N/A</c:v>
                </c:pt>
                <c:pt idx="3831">
                  <c:v>#N/A</c:v>
                </c:pt>
                <c:pt idx="3832">
                  <c:v>#N/A</c:v>
                </c:pt>
                <c:pt idx="3833">
                  <c:v>#N/A</c:v>
                </c:pt>
                <c:pt idx="3834">
                  <c:v>#N/A</c:v>
                </c:pt>
                <c:pt idx="3835">
                  <c:v>#N/A</c:v>
                </c:pt>
                <c:pt idx="3836">
                  <c:v>#N/A</c:v>
                </c:pt>
                <c:pt idx="3837">
                  <c:v>#N/A</c:v>
                </c:pt>
                <c:pt idx="3838">
                  <c:v>#N/A</c:v>
                </c:pt>
                <c:pt idx="3839">
                  <c:v>#N/A</c:v>
                </c:pt>
                <c:pt idx="3840">
                  <c:v>#N/A</c:v>
                </c:pt>
                <c:pt idx="3841">
                  <c:v>#N/A</c:v>
                </c:pt>
                <c:pt idx="3842">
                  <c:v>#N/A</c:v>
                </c:pt>
                <c:pt idx="3843">
                  <c:v>#N/A</c:v>
                </c:pt>
                <c:pt idx="3844">
                  <c:v>#N/A</c:v>
                </c:pt>
                <c:pt idx="3845">
                  <c:v>#N/A</c:v>
                </c:pt>
                <c:pt idx="3846">
                  <c:v>#N/A</c:v>
                </c:pt>
                <c:pt idx="3847">
                  <c:v>#N/A</c:v>
                </c:pt>
                <c:pt idx="3848">
                  <c:v>#N/A</c:v>
                </c:pt>
                <c:pt idx="3849">
                  <c:v>#N/A</c:v>
                </c:pt>
                <c:pt idx="3850">
                  <c:v>#N/A</c:v>
                </c:pt>
                <c:pt idx="3851">
                  <c:v>#N/A</c:v>
                </c:pt>
                <c:pt idx="3852">
                  <c:v>#N/A</c:v>
                </c:pt>
                <c:pt idx="3853">
                  <c:v>#N/A</c:v>
                </c:pt>
                <c:pt idx="3854">
                  <c:v>#N/A</c:v>
                </c:pt>
                <c:pt idx="3855">
                  <c:v>#N/A</c:v>
                </c:pt>
                <c:pt idx="3856">
                  <c:v>#N/A</c:v>
                </c:pt>
                <c:pt idx="3857">
                  <c:v>#N/A</c:v>
                </c:pt>
                <c:pt idx="3858">
                  <c:v>#N/A</c:v>
                </c:pt>
                <c:pt idx="3859">
                  <c:v>#N/A</c:v>
                </c:pt>
                <c:pt idx="3860">
                  <c:v>#N/A</c:v>
                </c:pt>
                <c:pt idx="3861">
                  <c:v>#N/A</c:v>
                </c:pt>
                <c:pt idx="3862">
                  <c:v>#N/A</c:v>
                </c:pt>
                <c:pt idx="3863">
                  <c:v>#N/A</c:v>
                </c:pt>
                <c:pt idx="3864">
                  <c:v>#N/A</c:v>
                </c:pt>
                <c:pt idx="3865">
                  <c:v>#N/A</c:v>
                </c:pt>
                <c:pt idx="3866">
                  <c:v>#N/A</c:v>
                </c:pt>
                <c:pt idx="3867">
                  <c:v>#N/A</c:v>
                </c:pt>
                <c:pt idx="3868">
                  <c:v>#N/A</c:v>
                </c:pt>
                <c:pt idx="3869">
                  <c:v>#N/A</c:v>
                </c:pt>
                <c:pt idx="3870">
                  <c:v>#N/A</c:v>
                </c:pt>
                <c:pt idx="3871">
                  <c:v>#N/A</c:v>
                </c:pt>
                <c:pt idx="3872">
                  <c:v>#N/A</c:v>
                </c:pt>
                <c:pt idx="3873">
                  <c:v>#N/A</c:v>
                </c:pt>
                <c:pt idx="3874">
                  <c:v>#N/A</c:v>
                </c:pt>
                <c:pt idx="3875">
                  <c:v>#N/A</c:v>
                </c:pt>
                <c:pt idx="3876">
                  <c:v>#N/A</c:v>
                </c:pt>
                <c:pt idx="3877">
                  <c:v>#N/A</c:v>
                </c:pt>
                <c:pt idx="3878">
                  <c:v>#N/A</c:v>
                </c:pt>
                <c:pt idx="3879">
                  <c:v>#N/A</c:v>
                </c:pt>
                <c:pt idx="3880">
                  <c:v>#N/A</c:v>
                </c:pt>
                <c:pt idx="3881">
                  <c:v>#N/A</c:v>
                </c:pt>
                <c:pt idx="3882">
                  <c:v>#N/A</c:v>
                </c:pt>
                <c:pt idx="3883">
                  <c:v>#N/A</c:v>
                </c:pt>
                <c:pt idx="3884">
                  <c:v>#N/A</c:v>
                </c:pt>
                <c:pt idx="3885">
                  <c:v>#N/A</c:v>
                </c:pt>
                <c:pt idx="3886">
                  <c:v>#N/A</c:v>
                </c:pt>
                <c:pt idx="3887">
                  <c:v>#N/A</c:v>
                </c:pt>
                <c:pt idx="3888">
                  <c:v>#N/A</c:v>
                </c:pt>
                <c:pt idx="3889">
                  <c:v>#N/A</c:v>
                </c:pt>
                <c:pt idx="3890">
                  <c:v>#N/A</c:v>
                </c:pt>
                <c:pt idx="3891">
                  <c:v>#N/A</c:v>
                </c:pt>
                <c:pt idx="3892">
                  <c:v>#N/A</c:v>
                </c:pt>
                <c:pt idx="3893">
                  <c:v>#N/A</c:v>
                </c:pt>
                <c:pt idx="3894">
                  <c:v>#N/A</c:v>
                </c:pt>
                <c:pt idx="3895">
                  <c:v>#N/A</c:v>
                </c:pt>
                <c:pt idx="3896">
                  <c:v>#N/A</c:v>
                </c:pt>
                <c:pt idx="3897">
                  <c:v>#N/A</c:v>
                </c:pt>
                <c:pt idx="3898">
                  <c:v>#N/A</c:v>
                </c:pt>
                <c:pt idx="3899">
                  <c:v>#N/A</c:v>
                </c:pt>
                <c:pt idx="3900">
                  <c:v>#N/A</c:v>
                </c:pt>
                <c:pt idx="3901">
                  <c:v>#N/A</c:v>
                </c:pt>
                <c:pt idx="3902">
                  <c:v>#N/A</c:v>
                </c:pt>
                <c:pt idx="3903">
                  <c:v>#N/A</c:v>
                </c:pt>
                <c:pt idx="3904">
                  <c:v>#N/A</c:v>
                </c:pt>
                <c:pt idx="3905">
                  <c:v>#N/A</c:v>
                </c:pt>
                <c:pt idx="3906">
                  <c:v>#N/A</c:v>
                </c:pt>
                <c:pt idx="3907">
                  <c:v>#N/A</c:v>
                </c:pt>
                <c:pt idx="3908">
                  <c:v>#N/A</c:v>
                </c:pt>
                <c:pt idx="3909">
                  <c:v>#N/A</c:v>
                </c:pt>
                <c:pt idx="3910">
                  <c:v>#N/A</c:v>
                </c:pt>
                <c:pt idx="3911">
                  <c:v>#N/A</c:v>
                </c:pt>
                <c:pt idx="3912">
                  <c:v>#N/A</c:v>
                </c:pt>
                <c:pt idx="3913">
                  <c:v>#N/A</c:v>
                </c:pt>
                <c:pt idx="3914">
                  <c:v>#N/A</c:v>
                </c:pt>
                <c:pt idx="3915">
                  <c:v>#N/A</c:v>
                </c:pt>
                <c:pt idx="3916">
                  <c:v>#N/A</c:v>
                </c:pt>
                <c:pt idx="3917">
                  <c:v>#N/A</c:v>
                </c:pt>
                <c:pt idx="3918">
                  <c:v>#N/A</c:v>
                </c:pt>
                <c:pt idx="3919">
                  <c:v>#N/A</c:v>
                </c:pt>
                <c:pt idx="3920">
                  <c:v>#N/A</c:v>
                </c:pt>
                <c:pt idx="3921">
                  <c:v>#N/A</c:v>
                </c:pt>
                <c:pt idx="3922">
                  <c:v>#N/A</c:v>
                </c:pt>
                <c:pt idx="3923">
                  <c:v>#N/A</c:v>
                </c:pt>
                <c:pt idx="3924">
                  <c:v>#N/A</c:v>
                </c:pt>
                <c:pt idx="3925">
                  <c:v>#N/A</c:v>
                </c:pt>
                <c:pt idx="3926">
                  <c:v>#N/A</c:v>
                </c:pt>
                <c:pt idx="3927">
                  <c:v>#N/A</c:v>
                </c:pt>
                <c:pt idx="3928">
                  <c:v>#N/A</c:v>
                </c:pt>
                <c:pt idx="3929">
                  <c:v>#N/A</c:v>
                </c:pt>
                <c:pt idx="3930">
                  <c:v>#N/A</c:v>
                </c:pt>
                <c:pt idx="3931">
                  <c:v>#N/A</c:v>
                </c:pt>
                <c:pt idx="3932">
                  <c:v>#N/A</c:v>
                </c:pt>
                <c:pt idx="3933">
                  <c:v>#N/A</c:v>
                </c:pt>
                <c:pt idx="3934">
                  <c:v>#N/A</c:v>
                </c:pt>
                <c:pt idx="3935">
                  <c:v>#N/A</c:v>
                </c:pt>
                <c:pt idx="3936">
                  <c:v>#N/A</c:v>
                </c:pt>
                <c:pt idx="3937">
                  <c:v>#N/A</c:v>
                </c:pt>
                <c:pt idx="3938">
                  <c:v>#N/A</c:v>
                </c:pt>
                <c:pt idx="3939">
                  <c:v>#N/A</c:v>
                </c:pt>
                <c:pt idx="3940">
                  <c:v>#N/A</c:v>
                </c:pt>
                <c:pt idx="3941">
                  <c:v>#N/A</c:v>
                </c:pt>
                <c:pt idx="3942">
                  <c:v>#N/A</c:v>
                </c:pt>
                <c:pt idx="3943">
                  <c:v>#N/A</c:v>
                </c:pt>
                <c:pt idx="3944">
                  <c:v>#N/A</c:v>
                </c:pt>
                <c:pt idx="3945">
                  <c:v>#N/A</c:v>
                </c:pt>
                <c:pt idx="3946">
                  <c:v>#N/A</c:v>
                </c:pt>
                <c:pt idx="3947">
                  <c:v>#N/A</c:v>
                </c:pt>
                <c:pt idx="3948">
                  <c:v>#N/A</c:v>
                </c:pt>
                <c:pt idx="3949">
                  <c:v>#N/A</c:v>
                </c:pt>
                <c:pt idx="3950">
                  <c:v>#N/A</c:v>
                </c:pt>
                <c:pt idx="3951">
                  <c:v>#N/A</c:v>
                </c:pt>
                <c:pt idx="3952">
                  <c:v>#N/A</c:v>
                </c:pt>
                <c:pt idx="3953">
                  <c:v>#N/A</c:v>
                </c:pt>
                <c:pt idx="3954">
                  <c:v>#N/A</c:v>
                </c:pt>
                <c:pt idx="3955">
                  <c:v>#N/A</c:v>
                </c:pt>
                <c:pt idx="3956">
                  <c:v>#N/A</c:v>
                </c:pt>
                <c:pt idx="3957">
                  <c:v>#N/A</c:v>
                </c:pt>
                <c:pt idx="3958">
                  <c:v>#N/A</c:v>
                </c:pt>
                <c:pt idx="3959">
                  <c:v>#N/A</c:v>
                </c:pt>
                <c:pt idx="3960">
                  <c:v>#N/A</c:v>
                </c:pt>
                <c:pt idx="3961">
                  <c:v>#N/A</c:v>
                </c:pt>
                <c:pt idx="3962">
                  <c:v>#N/A</c:v>
                </c:pt>
                <c:pt idx="3963">
                  <c:v>#N/A</c:v>
                </c:pt>
                <c:pt idx="3964">
                  <c:v>#N/A</c:v>
                </c:pt>
                <c:pt idx="3965">
                  <c:v>#N/A</c:v>
                </c:pt>
                <c:pt idx="3966">
                  <c:v>#N/A</c:v>
                </c:pt>
                <c:pt idx="3967">
                  <c:v>#N/A</c:v>
                </c:pt>
                <c:pt idx="3968">
                  <c:v>#N/A</c:v>
                </c:pt>
                <c:pt idx="3969">
                  <c:v>#N/A</c:v>
                </c:pt>
                <c:pt idx="3970">
                  <c:v>#N/A</c:v>
                </c:pt>
                <c:pt idx="3971">
                  <c:v>#N/A</c:v>
                </c:pt>
                <c:pt idx="3972">
                  <c:v>#N/A</c:v>
                </c:pt>
                <c:pt idx="3973">
                  <c:v>#N/A</c:v>
                </c:pt>
                <c:pt idx="3974">
                  <c:v>#N/A</c:v>
                </c:pt>
                <c:pt idx="3975">
                  <c:v>#N/A</c:v>
                </c:pt>
                <c:pt idx="3976">
                  <c:v>#N/A</c:v>
                </c:pt>
                <c:pt idx="3977">
                  <c:v>#N/A</c:v>
                </c:pt>
                <c:pt idx="3978">
                  <c:v>#N/A</c:v>
                </c:pt>
                <c:pt idx="3979">
                  <c:v>#N/A</c:v>
                </c:pt>
                <c:pt idx="3980">
                  <c:v>#N/A</c:v>
                </c:pt>
                <c:pt idx="3981">
                  <c:v>#N/A</c:v>
                </c:pt>
                <c:pt idx="3982">
                  <c:v>#N/A</c:v>
                </c:pt>
                <c:pt idx="3983">
                  <c:v>#N/A</c:v>
                </c:pt>
                <c:pt idx="3984">
                  <c:v>#N/A</c:v>
                </c:pt>
                <c:pt idx="3985">
                  <c:v>#N/A</c:v>
                </c:pt>
                <c:pt idx="3986">
                  <c:v>#N/A</c:v>
                </c:pt>
                <c:pt idx="3987">
                  <c:v>#N/A</c:v>
                </c:pt>
                <c:pt idx="3988">
                  <c:v>#N/A</c:v>
                </c:pt>
                <c:pt idx="3989">
                  <c:v>#N/A</c:v>
                </c:pt>
                <c:pt idx="3990">
                  <c:v>#N/A</c:v>
                </c:pt>
                <c:pt idx="3991">
                  <c:v>#N/A</c:v>
                </c:pt>
                <c:pt idx="3992">
                  <c:v>#N/A</c:v>
                </c:pt>
                <c:pt idx="3993">
                  <c:v>#N/A</c:v>
                </c:pt>
                <c:pt idx="3994">
                  <c:v>#N/A</c:v>
                </c:pt>
                <c:pt idx="3995">
                  <c:v>#N/A</c:v>
                </c:pt>
                <c:pt idx="3996">
                  <c:v>#N/A</c:v>
                </c:pt>
                <c:pt idx="3997">
                  <c:v>#N/A</c:v>
                </c:pt>
                <c:pt idx="3998">
                  <c:v>#N/A</c:v>
                </c:pt>
                <c:pt idx="3999">
                  <c:v>#N/A</c:v>
                </c:pt>
                <c:pt idx="4000">
                  <c:v>#N/A</c:v>
                </c:pt>
                <c:pt idx="4001">
                  <c:v>#N/A</c:v>
                </c:pt>
                <c:pt idx="4002">
                  <c:v>#N/A</c:v>
                </c:pt>
                <c:pt idx="4003">
                  <c:v>#N/A</c:v>
                </c:pt>
                <c:pt idx="4004">
                  <c:v>#N/A</c:v>
                </c:pt>
                <c:pt idx="4005">
                  <c:v>#N/A</c:v>
                </c:pt>
                <c:pt idx="4006">
                  <c:v>#N/A</c:v>
                </c:pt>
                <c:pt idx="4007">
                  <c:v>#N/A</c:v>
                </c:pt>
                <c:pt idx="4008">
                  <c:v>#N/A</c:v>
                </c:pt>
                <c:pt idx="4009">
                  <c:v>#N/A</c:v>
                </c:pt>
                <c:pt idx="4010">
                  <c:v>#N/A</c:v>
                </c:pt>
                <c:pt idx="4011">
                  <c:v>#N/A</c:v>
                </c:pt>
                <c:pt idx="4012">
                  <c:v>#N/A</c:v>
                </c:pt>
                <c:pt idx="4013">
                  <c:v>#N/A</c:v>
                </c:pt>
                <c:pt idx="4014">
                  <c:v>#N/A</c:v>
                </c:pt>
                <c:pt idx="4015">
                  <c:v>#N/A</c:v>
                </c:pt>
                <c:pt idx="4016">
                  <c:v>#N/A</c:v>
                </c:pt>
                <c:pt idx="4017">
                  <c:v>#N/A</c:v>
                </c:pt>
                <c:pt idx="4018">
                  <c:v>#N/A</c:v>
                </c:pt>
                <c:pt idx="4019">
                  <c:v>#N/A</c:v>
                </c:pt>
                <c:pt idx="4020">
                  <c:v>#N/A</c:v>
                </c:pt>
                <c:pt idx="4021">
                  <c:v>#N/A</c:v>
                </c:pt>
                <c:pt idx="4022">
                  <c:v>#N/A</c:v>
                </c:pt>
                <c:pt idx="4023">
                  <c:v>#N/A</c:v>
                </c:pt>
                <c:pt idx="4024">
                  <c:v>#N/A</c:v>
                </c:pt>
                <c:pt idx="4025">
                  <c:v>#N/A</c:v>
                </c:pt>
                <c:pt idx="4026">
                  <c:v>#N/A</c:v>
                </c:pt>
                <c:pt idx="4027">
                  <c:v>#N/A</c:v>
                </c:pt>
                <c:pt idx="4028">
                  <c:v>#N/A</c:v>
                </c:pt>
                <c:pt idx="4029">
                  <c:v>#N/A</c:v>
                </c:pt>
                <c:pt idx="4030">
                  <c:v>#N/A</c:v>
                </c:pt>
                <c:pt idx="4031">
                  <c:v>#N/A</c:v>
                </c:pt>
                <c:pt idx="4032">
                  <c:v>#N/A</c:v>
                </c:pt>
                <c:pt idx="4033">
                  <c:v>#N/A</c:v>
                </c:pt>
                <c:pt idx="4034">
                  <c:v>#N/A</c:v>
                </c:pt>
                <c:pt idx="4035">
                  <c:v>#N/A</c:v>
                </c:pt>
                <c:pt idx="4036">
                  <c:v>#N/A</c:v>
                </c:pt>
                <c:pt idx="4037">
                  <c:v>#N/A</c:v>
                </c:pt>
                <c:pt idx="4038">
                  <c:v>#N/A</c:v>
                </c:pt>
                <c:pt idx="4039">
                  <c:v>#N/A</c:v>
                </c:pt>
                <c:pt idx="4040">
                  <c:v>#N/A</c:v>
                </c:pt>
                <c:pt idx="4041">
                  <c:v>#N/A</c:v>
                </c:pt>
                <c:pt idx="4042">
                  <c:v>#N/A</c:v>
                </c:pt>
                <c:pt idx="4043">
                  <c:v>#N/A</c:v>
                </c:pt>
                <c:pt idx="4044">
                  <c:v>#N/A</c:v>
                </c:pt>
                <c:pt idx="4045">
                  <c:v>#N/A</c:v>
                </c:pt>
                <c:pt idx="4046">
                  <c:v>#N/A</c:v>
                </c:pt>
                <c:pt idx="4047">
                  <c:v>#N/A</c:v>
                </c:pt>
                <c:pt idx="4048">
                  <c:v>#N/A</c:v>
                </c:pt>
                <c:pt idx="4049">
                  <c:v>#N/A</c:v>
                </c:pt>
                <c:pt idx="4050">
                  <c:v>#N/A</c:v>
                </c:pt>
                <c:pt idx="4051">
                  <c:v>#N/A</c:v>
                </c:pt>
                <c:pt idx="4052">
                  <c:v>#N/A</c:v>
                </c:pt>
                <c:pt idx="4053">
                  <c:v>#N/A</c:v>
                </c:pt>
                <c:pt idx="4054">
                  <c:v>#N/A</c:v>
                </c:pt>
                <c:pt idx="4055">
                  <c:v>#N/A</c:v>
                </c:pt>
                <c:pt idx="4056">
                  <c:v>#N/A</c:v>
                </c:pt>
                <c:pt idx="4057">
                  <c:v>#N/A</c:v>
                </c:pt>
                <c:pt idx="4058">
                  <c:v>#N/A</c:v>
                </c:pt>
                <c:pt idx="4059">
                  <c:v>#N/A</c:v>
                </c:pt>
                <c:pt idx="4060">
                  <c:v>#N/A</c:v>
                </c:pt>
                <c:pt idx="4061">
                  <c:v>#N/A</c:v>
                </c:pt>
                <c:pt idx="4062">
                  <c:v>#N/A</c:v>
                </c:pt>
                <c:pt idx="4063">
                  <c:v>#N/A</c:v>
                </c:pt>
                <c:pt idx="4064">
                  <c:v>#N/A</c:v>
                </c:pt>
                <c:pt idx="4065">
                  <c:v>#N/A</c:v>
                </c:pt>
                <c:pt idx="4066">
                  <c:v>#N/A</c:v>
                </c:pt>
                <c:pt idx="4067">
                  <c:v>#N/A</c:v>
                </c:pt>
                <c:pt idx="4068">
                  <c:v>#N/A</c:v>
                </c:pt>
                <c:pt idx="4069">
                  <c:v>#N/A</c:v>
                </c:pt>
                <c:pt idx="4070">
                  <c:v>#N/A</c:v>
                </c:pt>
                <c:pt idx="4071">
                  <c:v>#N/A</c:v>
                </c:pt>
                <c:pt idx="4072">
                  <c:v>#N/A</c:v>
                </c:pt>
                <c:pt idx="4073">
                  <c:v>#N/A</c:v>
                </c:pt>
                <c:pt idx="4074">
                  <c:v>#N/A</c:v>
                </c:pt>
                <c:pt idx="4075">
                  <c:v>#N/A</c:v>
                </c:pt>
                <c:pt idx="4076">
                  <c:v>#N/A</c:v>
                </c:pt>
                <c:pt idx="4077">
                  <c:v>#N/A</c:v>
                </c:pt>
                <c:pt idx="4078">
                  <c:v>#N/A</c:v>
                </c:pt>
                <c:pt idx="4079">
                  <c:v>#N/A</c:v>
                </c:pt>
                <c:pt idx="4080">
                  <c:v>#N/A</c:v>
                </c:pt>
                <c:pt idx="4081">
                  <c:v>#N/A</c:v>
                </c:pt>
                <c:pt idx="4082">
                  <c:v>#N/A</c:v>
                </c:pt>
                <c:pt idx="4083">
                  <c:v>#N/A</c:v>
                </c:pt>
                <c:pt idx="4084">
                  <c:v>#N/A</c:v>
                </c:pt>
                <c:pt idx="4085">
                  <c:v>#N/A</c:v>
                </c:pt>
                <c:pt idx="4086">
                  <c:v>#N/A</c:v>
                </c:pt>
                <c:pt idx="4087">
                  <c:v>#N/A</c:v>
                </c:pt>
                <c:pt idx="4088">
                  <c:v>#N/A</c:v>
                </c:pt>
                <c:pt idx="4089">
                  <c:v>#N/A</c:v>
                </c:pt>
                <c:pt idx="4090">
                  <c:v>#N/A</c:v>
                </c:pt>
                <c:pt idx="4091">
                  <c:v>#N/A</c:v>
                </c:pt>
                <c:pt idx="4092">
                  <c:v>#N/A</c:v>
                </c:pt>
                <c:pt idx="4093">
                  <c:v>#N/A</c:v>
                </c:pt>
                <c:pt idx="4094">
                  <c:v>#N/A</c:v>
                </c:pt>
                <c:pt idx="4095">
                  <c:v>#N/A</c:v>
                </c:pt>
                <c:pt idx="4096">
                  <c:v>#N/A</c:v>
                </c:pt>
                <c:pt idx="4097">
                  <c:v>#N/A</c:v>
                </c:pt>
                <c:pt idx="4098">
                  <c:v>#N/A</c:v>
                </c:pt>
                <c:pt idx="4099">
                  <c:v>#N/A</c:v>
                </c:pt>
                <c:pt idx="4100">
                  <c:v>#N/A</c:v>
                </c:pt>
                <c:pt idx="4101">
                  <c:v>#N/A</c:v>
                </c:pt>
                <c:pt idx="4102">
                  <c:v>#N/A</c:v>
                </c:pt>
                <c:pt idx="4103">
                  <c:v>#N/A</c:v>
                </c:pt>
                <c:pt idx="4104">
                  <c:v>#N/A</c:v>
                </c:pt>
                <c:pt idx="4105">
                  <c:v>#N/A</c:v>
                </c:pt>
                <c:pt idx="4106">
                  <c:v>#N/A</c:v>
                </c:pt>
                <c:pt idx="4107">
                  <c:v>#N/A</c:v>
                </c:pt>
                <c:pt idx="4108">
                  <c:v>#N/A</c:v>
                </c:pt>
                <c:pt idx="4109">
                  <c:v>#N/A</c:v>
                </c:pt>
                <c:pt idx="4110">
                  <c:v>#N/A</c:v>
                </c:pt>
                <c:pt idx="4111">
                  <c:v>#N/A</c:v>
                </c:pt>
                <c:pt idx="4112">
                  <c:v>#N/A</c:v>
                </c:pt>
                <c:pt idx="4113">
                  <c:v>#N/A</c:v>
                </c:pt>
                <c:pt idx="4114">
                  <c:v>#N/A</c:v>
                </c:pt>
                <c:pt idx="4115">
                  <c:v>#N/A</c:v>
                </c:pt>
                <c:pt idx="4116">
                  <c:v>#N/A</c:v>
                </c:pt>
                <c:pt idx="4117">
                  <c:v>#N/A</c:v>
                </c:pt>
                <c:pt idx="4118">
                  <c:v>#N/A</c:v>
                </c:pt>
                <c:pt idx="4119">
                  <c:v>#N/A</c:v>
                </c:pt>
                <c:pt idx="4120">
                  <c:v>#N/A</c:v>
                </c:pt>
                <c:pt idx="4121">
                  <c:v>#N/A</c:v>
                </c:pt>
                <c:pt idx="4122">
                  <c:v>#N/A</c:v>
                </c:pt>
                <c:pt idx="4123">
                  <c:v>#N/A</c:v>
                </c:pt>
                <c:pt idx="4124">
                  <c:v>#N/A</c:v>
                </c:pt>
                <c:pt idx="4125">
                  <c:v>#N/A</c:v>
                </c:pt>
                <c:pt idx="4126">
                  <c:v>#N/A</c:v>
                </c:pt>
                <c:pt idx="4127">
                  <c:v>#N/A</c:v>
                </c:pt>
                <c:pt idx="4128">
                  <c:v>#N/A</c:v>
                </c:pt>
                <c:pt idx="4129">
                  <c:v>#N/A</c:v>
                </c:pt>
                <c:pt idx="4130">
                  <c:v>#N/A</c:v>
                </c:pt>
                <c:pt idx="4131">
                  <c:v>#N/A</c:v>
                </c:pt>
                <c:pt idx="4132">
                  <c:v>#N/A</c:v>
                </c:pt>
                <c:pt idx="4133">
                  <c:v>#N/A</c:v>
                </c:pt>
                <c:pt idx="4134">
                  <c:v>#N/A</c:v>
                </c:pt>
                <c:pt idx="4135">
                  <c:v>#N/A</c:v>
                </c:pt>
                <c:pt idx="4136">
                  <c:v>#N/A</c:v>
                </c:pt>
                <c:pt idx="4137">
                  <c:v>#N/A</c:v>
                </c:pt>
                <c:pt idx="4138">
                  <c:v>#N/A</c:v>
                </c:pt>
                <c:pt idx="4139">
                  <c:v>#N/A</c:v>
                </c:pt>
                <c:pt idx="4140">
                  <c:v>#N/A</c:v>
                </c:pt>
                <c:pt idx="4141">
                  <c:v>#N/A</c:v>
                </c:pt>
                <c:pt idx="4142">
                  <c:v>#N/A</c:v>
                </c:pt>
                <c:pt idx="4143">
                  <c:v>#N/A</c:v>
                </c:pt>
                <c:pt idx="4144">
                  <c:v>#N/A</c:v>
                </c:pt>
                <c:pt idx="4145">
                  <c:v>#N/A</c:v>
                </c:pt>
                <c:pt idx="4146">
                  <c:v>#N/A</c:v>
                </c:pt>
                <c:pt idx="4147">
                  <c:v>#N/A</c:v>
                </c:pt>
                <c:pt idx="4148">
                  <c:v>#N/A</c:v>
                </c:pt>
                <c:pt idx="4149">
                  <c:v>#N/A</c:v>
                </c:pt>
                <c:pt idx="4150">
                  <c:v>#N/A</c:v>
                </c:pt>
                <c:pt idx="4151">
                  <c:v>#N/A</c:v>
                </c:pt>
                <c:pt idx="4152">
                  <c:v>#N/A</c:v>
                </c:pt>
                <c:pt idx="4153">
                  <c:v>#N/A</c:v>
                </c:pt>
                <c:pt idx="4154">
                  <c:v>#N/A</c:v>
                </c:pt>
                <c:pt idx="4155">
                  <c:v>#N/A</c:v>
                </c:pt>
                <c:pt idx="4156">
                  <c:v>#N/A</c:v>
                </c:pt>
                <c:pt idx="4157">
                  <c:v>#N/A</c:v>
                </c:pt>
                <c:pt idx="4158">
                  <c:v>#N/A</c:v>
                </c:pt>
                <c:pt idx="4159">
                  <c:v>#N/A</c:v>
                </c:pt>
                <c:pt idx="4160">
                  <c:v>#N/A</c:v>
                </c:pt>
                <c:pt idx="4161">
                  <c:v>#N/A</c:v>
                </c:pt>
                <c:pt idx="4162">
                  <c:v>#N/A</c:v>
                </c:pt>
                <c:pt idx="4163">
                  <c:v>#N/A</c:v>
                </c:pt>
                <c:pt idx="4164">
                  <c:v>#N/A</c:v>
                </c:pt>
                <c:pt idx="4165">
                  <c:v>#N/A</c:v>
                </c:pt>
                <c:pt idx="4166">
                  <c:v>#N/A</c:v>
                </c:pt>
                <c:pt idx="4167">
                  <c:v>#N/A</c:v>
                </c:pt>
                <c:pt idx="4168">
                  <c:v>#N/A</c:v>
                </c:pt>
                <c:pt idx="4169">
                  <c:v>#N/A</c:v>
                </c:pt>
                <c:pt idx="4170">
                  <c:v>#N/A</c:v>
                </c:pt>
                <c:pt idx="4171">
                  <c:v>#N/A</c:v>
                </c:pt>
                <c:pt idx="4172">
                  <c:v>#N/A</c:v>
                </c:pt>
                <c:pt idx="4173">
                  <c:v>#N/A</c:v>
                </c:pt>
                <c:pt idx="4174">
                  <c:v>#N/A</c:v>
                </c:pt>
                <c:pt idx="4175">
                  <c:v>#N/A</c:v>
                </c:pt>
                <c:pt idx="4176">
                  <c:v>#N/A</c:v>
                </c:pt>
                <c:pt idx="4177">
                  <c:v>#N/A</c:v>
                </c:pt>
                <c:pt idx="4178">
                  <c:v>#N/A</c:v>
                </c:pt>
                <c:pt idx="4179">
                  <c:v>#N/A</c:v>
                </c:pt>
                <c:pt idx="4180">
                  <c:v>#N/A</c:v>
                </c:pt>
                <c:pt idx="4181">
                  <c:v>#N/A</c:v>
                </c:pt>
                <c:pt idx="4182">
                  <c:v>#N/A</c:v>
                </c:pt>
                <c:pt idx="4183">
                  <c:v>#N/A</c:v>
                </c:pt>
                <c:pt idx="4184">
                  <c:v>#N/A</c:v>
                </c:pt>
                <c:pt idx="4185">
                  <c:v>#N/A</c:v>
                </c:pt>
                <c:pt idx="4186">
                  <c:v>#N/A</c:v>
                </c:pt>
                <c:pt idx="4187">
                  <c:v>#N/A</c:v>
                </c:pt>
                <c:pt idx="4188">
                  <c:v>#N/A</c:v>
                </c:pt>
                <c:pt idx="4189">
                  <c:v>#N/A</c:v>
                </c:pt>
                <c:pt idx="4190">
                  <c:v>#N/A</c:v>
                </c:pt>
                <c:pt idx="4191">
                  <c:v>#N/A</c:v>
                </c:pt>
                <c:pt idx="4192">
                  <c:v>#N/A</c:v>
                </c:pt>
                <c:pt idx="4193">
                  <c:v>#N/A</c:v>
                </c:pt>
                <c:pt idx="4194">
                  <c:v>#N/A</c:v>
                </c:pt>
                <c:pt idx="4195">
                  <c:v>#N/A</c:v>
                </c:pt>
                <c:pt idx="4196">
                  <c:v>#N/A</c:v>
                </c:pt>
                <c:pt idx="4197">
                  <c:v>#N/A</c:v>
                </c:pt>
                <c:pt idx="4198">
                  <c:v>#N/A</c:v>
                </c:pt>
                <c:pt idx="4199">
                  <c:v>#N/A</c:v>
                </c:pt>
                <c:pt idx="4200">
                  <c:v>#N/A</c:v>
                </c:pt>
                <c:pt idx="4201">
                  <c:v>#N/A</c:v>
                </c:pt>
                <c:pt idx="4202">
                  <c:v>#N/A</c:v>
                </c:pt>
                <c:pt idx="4203">
                  <c:v>#N/A</c:v>
                </c:pt>
                <c:pt idx="4204">
                  <c:v>#N/A</c:v>
                </c:pt>
                <c:pt idx="4205">
                  <c:v>#N/A</c:v>
                </c:pt>
                <c:pt idx="4206">
                  <c:v>#N/A</c:v>
                </c:pt>
                <c:pt idx="4207">
                  <c:v>#N/A</c:v>
                </c:pt>
                <c:pt idx="4208">
                  <c:v>#N/A</c:v>
                </c:pt>
                <c:pt idx="4209">
                  <c:v>#N/A</c:v>
                </c:pt>
                <c:pt idx="4210">
                  <c:v>#N/A</c:v>
                </c:pt>
                <c:pt idx="4211">
                  <c:v>#N/A</c:v>
                </c:pt>
                <c:pt idx="4212">
                  <c:v>#N/A</c:v>
                </c:pt>
                <c:pt idx="4213">
                  <c:v>#N/A</c:v>
                </c:pt>
                <c:pt idx="4214">
                  <c:v>#N/A</c:v>
                </c:pt>
                <c:pt idx="4215">
                  <c:v>#N/A</c:v>
                </c:pt>
                <c:pt idx="4216">
                  <c:v>#N/A</c:v>
                </c:pt>
                <c:pt idx="4217">
                  <c:v>#N/A</c:v>
                </c:pt>
                <c:pt idx="4218">
                  <c:v>#N/A</c:v>
                </c:pt>
                <c:pt idx="4219">
                  <c:v>#N/A</c:v>
                </c:pt>
                <c:pt idx="4220">
                  <c:v>#N/A</c:v>
                </c:pt>
                <c:pt idx="4221">
                  <c:v>#N/A</c:v>
                </c:pt>
                <c:pt idx="4222">
                  <c:v>#N/A</c:v>
                </c:pt>
                <c:pt idx="4223">
                  <c:v>#N/A</c:v>
                </c:pt>
                <c:pt idx="4224">
                  <c:v>#N/A</c:v>
                </c:pt>
                <c:pt idx="4225">
                  <c:v>#N/A</c:v>
                </c:pt>
                <c:pt idx="4226">
                  <c:v>#N/A</c:v>
                </c:pt>
                <c:pt idx="4227">
                  <c:v>#N/A</c:v>
                </c:pt>
                <c:pt idx="4228">
                  <c:v>#N/A</c:v>
                </c:pt>
                <c:pt idx="4229">
                  <c:v>#N/A</c:v>
                </c:pt>
                <c:pt idx="4230">
                  <c:v>#N/A</c:v>
                </c:pt>
                <c:pt idx="4231">
                  <c:v>#N/A</c:v>
                </c:pt>
                <c:pt idx="4232">
                  <c:v>#N/A</c:v>
                </c:pt>
                <c:pt idx="4233">
                  <c:v>#N/A</c:v>
                </c:pt>
                <c:pt idx="4234">
                  <c:v>#N/A</c:v>
                </c:pt>
                <c:pt idx="4235">
                  <c:v>#N/A</c:v>
                </c:pt>
                <c:pt idx="4236">
                  <c:v>#N/A</c:v>
                </c:pt>
                <c:pt idx="4237">
                  <c:v>#N/A</c:v>
                </c:pt>
                <c:pt idx="4238">
                  <c:v>#N/A</c:v>
                </c:pt>
                <c:pt idx="4239">
                  <c:v>#N/A</c:v>
                </c:pt>
                <c:pt idx="4240">
                  <c:v>#N/A</c:v>
                </c:pt>
                <c:pt idx="4241">
                  <c:v>#N/A</c:v>
                </c:pt>
                <c:pt idx="4242">
                  <c:v>#N/A</c:v>
                </c:pt>
                <c:pt idx="4243">
                  <c:v>#N/A</c:v>
                </c:pt>
                <c:pt idx="4244">
                  <c:v>#N/A</c:v>
                </c:pt>
                <c:pt idx="4245">
                  <c:v>#N/A</c:v>
                </c:pt>
                <c:pt idx="4246">
                  <c:v>#N/A</c:v>
                </c:pt>
                <c:pt idx="4247">
                  <c:v>#N/A</c:v>
                </c:pt>
                <c:pt idx="4248">
                  <c:v>#N/A</c:v>
                </c:pt>
                <c:pt idx="4249">
                  <c:v>#N/A</c:v>
                </c:pt>
                <c:pt idx="4250">
                  <c:v>#N/A</c:v>
                </c:pt>
                <c:pt idx="4251">
                  <c:v>#N/A</c:v>
                </c:pt>
                <c:pt idx="4252">
                  <c:v>#N/A</c:v>
                </c:pt>
                <c:pt idx="4253">
                  <c:v>#N/A</c:v>
                </c:pt>
                <c:pt idx="4254">
                  <c:v>#N/A</c:v>
                </c:pt>
                <c:pt idx="4255">
                  <c:v>#N/A</c:v>
                </c:pt>
                <c:pt idx="4256">
                  <c:v>#N/A</c:v>
                </c:pt>
                <c:pt idx="4257">
                  <c:v>#N/A</c:v>
                </c:pt>
                <c:pt idx="4258">
                  <c:v>#N/A</c:v>
                </c:pt>
                <c:pt idx="4259">
                  <c:v>#N/A</c:v>
                </c:pt>
                <c:pt idx="4260">
                  <c:v>#N/A</c:v>
                </c:pt>
                <c:pt idx="4261">
                  <c:v>#N/A</c:v>
                </c:pt>
                <c:pt idx="4262">
                  <c:v>#N/A</c:v>
                </c:pt>
                <c:pt idx="4263">
                  <c:v>#N/A</c:v>
                </c:pt>
                <c:pt idx="4264">
                  <c:v>#N/A</c:v>
                </c:pt>
                <c:pt idx="4265">
                  <c:v>#N/A</c:v>
                </c:pt>
                <c:pt idx="4266">
                  <c:v>#N/A</c:v>
                </c:pt>
                <c:pt idx="4267">
                  <c:v>#N/A</c:v>
                </c:pt>
                <c:pt idx="4268">
                  <c:v>#N/A</c:v>
                </c:pt>
                <c:pt idx="4269">
                  <c:v>#N/A</c:v>
                </c:pt>
                <c:pt idx="4270">
                  <c:v>#N/A</c:v>
                </c:pt>
                <c:pt idx="4271">
                  <c:v>#N/A</c:v>
                </c:pt>
                <c:pt idx="4272">
                  <c:v>#N/A</c:v>
                </c:pt>
                <c:pt idx="4273">
                  <c:v>#N/A</c:v>
                </c:pt>
                <c:pt idx="4274">
                  <c:v>#N/A</c:v>
                </c:pt>
                <c:pt idx="4275">
                  <c:v>#N/A</c:v>
                </c:pt>
                <c:pt idx="4276">
                  <c:v>#N/A</c:v>
                </c:pt>
                <c:pt idx="4277">
                  <c:v>#N/A</c:v>
                </c:pt>
                <c:pt idx="4278">
                  <c:v>#N/A</c:v>
                </c:pt>
                <c:pt idx="4279">
                  <c:v>#N/A</c:v>
                </c:pt>
                <c:pt idx="4280">
                  <c:v>#N/A</c:v>
                </c:pt>
                <c:pt idx="4281">
                  <c:v>#N/A</c:v>
                </c:pt>
                <c:pt idx="4282">
                  <c:v>#N/A</c:v>
                </c:pt>
                <c:pt idx="4283">
                  <c:v>#N/A</c:v>
                </c:pt>
                <c:pt idx="4284">
                  <c:v>#N/A</c:v>
                </c:pt>
                <c:pt idx="4285">
                  <c:v>#N/A</c:v>
                </c:pt>
                <c:pt idx="4286">
                  <c:v>#N/A</c:v>
                </c:pt>
                <c:pt idx="4287">
                  <c:v>#N/A</c:v>
                </c:pt>
                <c:pt idx="4288">
                  <c:v>#N/A</c:v>
                </c:pt>
                <c:pt idx="4289">
                  <c:v>#N/A</c:v>
                </c:pt>
                <c:pt idx="4290">
                  <c:v>#N/A</c:v>
                </c:pt>
                <c:pt idx="4291">
                  <c:v>#N/A</c:v>
                </c:pt>
                <c:pt idx="4292">
                  <c:v>#N/A</c:v>
                </c:pt>
                <c:pt idx="4293">
                  <c:v>#N/A</c:v>
                </c:pt>
                <c:pt idx="4294">
                  <c:v>#N/A</c:v>
                </c:pt>
                <c:pt idx="4295">
                  <c:v>#N/A</c:v>
                </c:pt>
                <c:pt idx="4296">
                  <c:v>#N/A</c:v>
                </c:pt>
                <c:pt idx="4297">
                  <c:v>#N/A</c:v>
                </c:pt>
                <c:pt idx="4298">
                  <c:v>#N/A</c:v>
                </c:pt>
                <c:pt idx="4299">
                  <c:v>#N/A</c:v>
                </c:pt>
                <c:pt idx="4300">
                  <c:v>#N/A</c:v>
                </c:pt>
                <c:pt idx="4301">
                  <c:v>#N/A</c:v>
                </c:pt>
                <c:pt idx="4302">
                  <c:v>#N/A</c:v>
                </c:pt>
                <c:pt idx="4303">
                  <c:v>#N/A</c:v>
                </c:pt>
                <c:pt idx="4304">
                  <c:v>#N/A</c:v>
                </c:pt>
                <c:pt idx="4305">
                  <c:v>#N/A</c:v>
                </c:pt>
                <c:pt idx="4306">
                  <c:v>#N/A</c:v>
                </c:pt>
                <c:pt idx="4307">
                  <c:v>#N/A</c:v>
                </c:pt>
                <c:pt idx="4308">
                  <c:v>#N/A</c:v>
                </c:pt>
                <c:pt idx="4309">
                  <c:v>#N/A</c:v>
                </c:pt>
                <c:pt idx="4310">
                  <c:v>#N/A</c:v>
                </c:pt>
                <c:pt idx="4311">
                  <c:v>#N/A</c:v>
                </c:pt>
                <c:pt idx="4312">
                  <c:v>#N/A</c:v>
                </c:pt>
                <c:pt idx="4313">
                  <c:v>#N/A</c:v>
                </c:pt>
                <c:pt idx="4314">
                  <c:v>#N/A</c:v>
                </c:pt>
                <c:pt idx="4315">
                  <c:v>#N/A</c:v>
                </c:pt>
                <c:pt idx="4316">
                  <c:v>#N/A</c:v>
                </c:pt>
                <c:pt idx="4317">
                  <c:v>#N/A</c:v>
                </c:pt>
                <c:pt idx="4318">
                  <c:v>#N/A</c:v>
                </c:pt>
                <c:pt idx="4319">
                  <c:v>#N/A</c:v>
                </c:pt>
                <c:pt idx="4320">
                  <c:v>#N/A</c:v>
                </c:pt>
                <c:pt idx="4321">
                  <c:v>#N/A</c:v>
                </c:pt>
                <c:pt idx="4322">
                  <c:v>#N/A</c:v>
                </c:pt>
                <c:pt idx="4323">
                  <c:v>#N/A</c:v>
                </c:pt>
                <c:pt idx="4324">
                  <c:v>#N/A</c:v>
                </c:pt>
                <c:pt idx="4325">
                  <c:v>#N/A</c:v>
                </c:pt>
                <c:pt idx="4326">
                  <c:v>#N/A</c:v>
                </c:pt>
                <c:pt idx="4327">
                  <c:v>#N/A</c:v>
                </c:pt>
                <c:pt idx="4328">
                  <c:v>#N/A</c:v>
                </c:pt>
                <c:pt idx="4329">
                  <c:v>#N/A</c:v>
                </c:pt>
                <c:pt idx="4330">
                  <c:v>#N/A</c:v>
                </c:pt>
                <c:pt idx="4331">
                  <c:v>#N/A</c:v>
                </c:pt>
                <c:pt idx="4332">
                  <c:v>#N/A</c:v>
                </c:pt>
                <c:pt idx="4333">
                  <c:v>#N/A</c:v>
                </c:pt>
                <c:pt idx="4334">
                  <c:v>#N/A</c:v>
                </c:pt>
                <c:pt idx="4335">
                  <c:v>#N/A</c:v>
                </c:pt>
                <c:pt idx="4336">
                  <c:v>#N/A</c:v>
                </c:pt>
                <c:pt idx="4337">
                  <c:v>#N/A</c:v>
                </c:pt>
                <c:pt idx="4338">
                  <c:v>#N/A</c:v>
                </c:pt>
                <c:pt idx="4339">
                  <c:v>#N/A</c:v>
                </c:pt>
                <c:pt idx="4340">
                  <c:v>#N/A</c:v>
                </c:pt>
                <c:pt idx="4341">
                  <c:v>#N/A</c:v>
                </c:pt>
                <c:pt idx="4342">
                  <c:v>#N/A</c:v>
                </c:pt>
                <c:pt idx="4343">
                  <c:v>#N/A</c:v>
                </c:pt>
                <c:pt idx="4344">
                  <c:v>#N/A</c:v>
                </c:pt>
                <c:pt idx="4345">
                  <c:v>#N/A</c:v>
                </c:pt>
                <c:pt idx="4346">
                  <c:v>#N/A</c:v>
                </c:pt>
                <c:pt idx="4347">
                  <c:v>#N/A</c:v>
                </c:pt>
                <c:pt idx="4348">
                  <c:v>#N/A</c:v>
                </c:pt>
                <c:pt idx="4349">
                  <c:v>#N/A</c:v>
                </c:pt>
                <c:pt idx="4350">
                  <c:v>#N/A</c:v>
                </c:pt>
                <c:pt idx="4351">
                  <c:v>#N/A</c:v>
                </c:pt>
                <c:pt idx="4352">
                  <c:v>#N/A</c:v>
                </c:pt>
                <c:pt idx="4353">
                  <c:v>#N/A</c:v>
                </c:pt>
                <c:pt idx="4354">
                  <c:v>#N/A</c:v>
                </c:pt>
                <c:pt idx="4355">
                  <c:v>#N/A</c:v>
                </c:pt>
                <c:pt idx="4356">
                  <c:v>#N/A</c:v>
                </c:pt>
                <c:pt idx="4357">
                  <c:v>#N/A</c:v>
                </c:pt>
                <c:pt idx="4358">
                  <c:v>#N/A</c:v>
                </c:pt>
                <c:pt idx="4359">
                  <c:v>#N/A</c:v>
                </c:pt>
                <c:pt idx="4360">
                  <c:v>#N/A</c:v>
                </c:pt>
                <c:pt idx="4361">
                  <c:v>#N/A</c:v>
                </c:pt>
                <c:pt idx="4362">
                  <c:v>#N/A</c:v>
                </c:pt>
                <c:pt idx="4363">
                  <c:v>#N/A</c:v>
                </c:pt>
                <c:pt idx="4364">
                  <c:v>#N/A</c:v>
                </c:pt>
                <c:pt idx="4365">
                  <c:v>#N/A</c:v>
                </c:pt>
                <c:pt idx="4366">
                  <c:v>#N/A</c:v>
                </c:pt>
                <c:pt idx="4367">
                  <c:v>#N/A</c:v>
                </c:pt>
                <c:pt idx="4368">
                  <c:v>#N/A</c:v>
                </c:pt>
                <c:pt idx="4369">
                  <c:v>#N/A</c:v>
                </c:pt>
                <c:pt idx="4370">
                  <c:v>#N/A</c:v>
                </c:pt>
                <c:pt idx="4371">
                  <c:v>#N/A</c:v>
                </c:pt>
                <c:pt idx="4372">
                  <c:v>#N/A</c:v>
                </c:pt>
                <c:pt idx="4373">
                  <c:v>#N/A</c:v>
                </c:pt>
                <c:pt idx="4374">
                  <c:v>#N/A</c:v>
                </c:pt>
                <c:pt idx="4375">
                  <c:v>#N/A</c:v>
                </c:pt>
                <c:pt idx="4376">
                  <c:v>#N/A</c:v>
                </c:pt>
                <c:pt idx="4377">
                  <c:v>#N/A</c:v>
                </c:pt>
                <c:pt idx="4378">
                  <c:v>#N/A</c:v>
                </c:pt>
                <c:pt idx="4379">
                  <c:v>#N/A</c:v>
                </c:pt>
                <c:pt idx="4380">
                  <c:v>#N/A</c:v>
                </c:pt>
                <c:pt idx="4381">
                  <c:v>#N/A</c:v>
                </c:pt>
                <c:pt idx="4382">
                  <c:v>#N/A</c:v>
                </c:pt>
                <c:pt idx="4383">
                  <c:v>#N/A</c:v>
                </c:pt>
                <c:pt idx="4384">
                  <c:v>#N/A</c:v>
                </c:pt>
                <c:pt idx="4385">
                  <c:v>#N/A</c:v>
                </c:pt>
                <c:pt idx="4386">
                  <c:v>#N/A</c:v>
                </c:pt>
                <c:pt idx="4387">
                  <c:v>#N/A</c:v>
                </c:pt>
                <c:pt idx="4388">
                  <c:v>#N/A</c:v>
                </c:pt>
                <c:pt idx="4389">
                  <c:v>#N/A</c:v>
                </c:pt>
                <c:pt idx="4390">
                  <c:v>#N/A</c:v>
                </c:pt>
                <c:pt idx="4391">
                  <c:v>#N/A</c:v>
                </c:pt>
                <c:pt idx="4392">
                  <c:v>#N/A</c:v>
                </c:pt>
                <c:pt idx="4393">
                  <c:v>#N/A</c:v>
                </c:pt>
                <c:pt idx="4394">
                  <c:v>#N/A</c:v>
                </c:pt>
                <c:pt idx="4395">
                  <c:v>#N/A</c:v>
                </c:pt>
                <c:pt idx="4396">
                  <c:v>#N/A</c:v>
                </c:pt>
                <c:pt idx="4397">
                  <c:v>#N/A</c:v>
                </c:pt>
                <c:pt idx="4398">
                  <c:v>#N/A</c:v>
                </c:pt>
                <c:pt idx="4399">
                  <c:v>#N/A</c:v>
                </c:pt>
                <c:pt idx="4400">
                  <c:v>#N/A</c:v>
                </c:pt>
                <c:pt idx="4401">
                  <c:v>#N/A</c:v>
                </c:pt>
                <c:pt idx="4402">
                  <c:v>#N/A</c:v>
                </c:pt>
                <c:pt idx="4403">
                  <c:v>#N/A</c:v>
                </c:pt>
                <c:pt idx="4404">
                  <c:v>#N/A</c:v>
                </c:pt>
                <c:pt idx="4405">
                  <c:v>#N/A</c:v>
                </c:pt>
                <c:pt idx="4406">
                  <c:v>#N/A</c:v>
                </c:pt>
                <c:pt idx="4407">
                  <c:v>#N/A</c:v>
                </c:pt>
                <c:pt idx="4408">
                  <c:v>#N/A</c:v>
                </c:pt>
                <c:pt idx="4409">
                  <c:v>#N/A</c:v>
                </c:pt>
                <c:pt idx="4410">
                  <c:v>#N/A</c:v>
                </c:pt>
                <c:pt idx="4411">
                  <c:v>#N/A</c:v>
                </c:pt>
                <c:pt idx="4412">
                  <c:v>#N/A</c:v>
                </c:pt>
                <c:pt idx="4413">
                  <c:v>#N/A</c:v>
                </c:pt>
                <c:pt idx="4414">
                  <c:v>#N/A</c:v>
                </c:pt>
                <c:pt idx="4415">
                  <c:v>#N/A</c:v>
                </c:pt>
                <c:pt idx="4416">
                  <c:v>#N/A</c:v>
                </c:pt>
                <c:pt idx="4417">
                  <c:v>#N/A</c:v>
                </c:pt>
                <c:pt idx="4418">
                  <c:v>#N/A</c:v>
                </c:pt>
                <c:pt idx="4419">
                  <c:v>#N/A</c:v>
                </c:pt>
                <c:pt idx="4420">
                  <c:v>#N/A</c:v>
                </c:pt>
                <c:pt idx="4421">
                  <c:v>#N/A</c:v>
                </c:pt>
                <c:pt idx="4422">
                  <c:v>#N/A</c:v>
                </c:pt>
                <c:pt idx="4423">
                  <c:v>#N/A</c:v>
                </c:pt>
                <c:pt idx="4424">
                  <c:v>#N/A</c:v>
                </c:pt>
                <c:pt idx="4425">
                  <c:v>#N/A</c:v>
                </c:pt>
                <c:pt idx="4426">
                  <c:v>#N/A</c:v>
                </c:pt>
                <c:pt idx="4427">
                  <c:v>#N/A</c:v>
                </c:pt>
                <c:pt idx="4428">
                  <c:v>#N/A</c:v>
                </c:pt>
                <c:pt idx="4429">
                  <c:v>#N/A</c:v>
                </c:pt>
                <c:pt idx="4430">
                  <c:v>#N/A</c:v>
                </c:pt>
                <c:pt idx="4431">
                  <c:v>#N/A</c:v>
                </c:pt>
                <c:pt idx="4432">
                  <c:v>#N/A</c:v>
                </c:pt>
                <c:pt idx="4433">
                  <c:v>#N/A</c:v>
                </c:pt>
                <c:pt idx="4434">
                  <c:v>#N/A</c:v>
                </c:pt>
                <c:pt idx="4435">
                  <c:v>#N/A</c:v>
                </c:pt>
                <c:pt idx="4436">
                  <c:v>#N/A</c:v>
                </c:pt>
                <c:pt idx="4437">
                  <c:v>#N/A</c:v>
                </c:pt>
                <c:pt idx="4438">
                  <c:v>#N/A</c:v>
                </c:pt>
                <c:pt idx="4439">
                  <c:v>#N/A</c:v>
                </c:pt>
                <c:pt idx="4440">
                  <c:v>#N/A</c:v>
                </c:pt>
                <c:pt idx="4441">
                  <c:v>#N/A</c:v>
                </c:pt>
                <c:pt idx="4442">
                  <c:v>#N/A</c:v>
                </c:pt>
                <c:pt idx="4443">
                  <c:v>#N/A</c:v>
                </c:pt>
                <c:pt idx="4444">
                  <c:v>#N/A</c:v>
                </c:pt>
                <c:pt idx="4445">
                  <c:v>#N/A</c:v>
                </c:pt>
                <c:pt idx="4446">
                  <c:v>#N/A</c:v>
                </c:pt>
                <c:pt idx="4447">
                  <c:v>#N/A</c:v>
                </c:pt>
                <c:pt idx="4448">
                  <c:v>#N/A</c:v>
                </c:pt>
                <c:pt idx="4449">
                  <c:v>#N/A</c:v>
                </c:pt>
                <c:pt idx="4450">
                  <c:v>#N/A</c:v>
                </c:pt>
                <c:pt idx="4451">
                  <c:v>#N/A</c:v>
                </c:pt>
                <c:pt idx="4452">
                  <c:v>#N/A</c:v>
                </c:pt>
                <c:pt idx="4453">
                  <c:v>#N/A</c:v>
                </c:pt>
                <c:pt idx="4454">
                  <c:v>#N/A</c:v>
                </c:pt>
                <c:pt idx="4455">
                  <c:v>#N/A</c:v>
                </c:pt>
                <c:pt idx="4456">
                  <c:v>#N/A</c:v>
                </c:pt>
                <c:pt idx="4457">
                  <c:v>#N/A</c:v>
                </c:pt>
                <c:pt idx="4458">
                  <c:v>#N/A</c:v>
                </c:pt>
                <c:pt idx="4459">
                  <c:v>#N/A</c:v>
                </c:pt>
                <c:pt idx="4460">
                  <c:v>#N/A</c:v>
                </c:pt>
                <c:pt idx="4461">
                  <c:v>#N/A</c:v>
                </c:pt>
                <c:pt idx="4462">
                  <c:v>#N/A</c:v>
                </c:pt>
                <c:pt idx="4463">
                  <c:v>#N/A</c:v>
                </c:pt>
                <c:pt idx="4464">
                  <c:v>#N/A</c:v>
                </c:pt>
                <c:pt idx="4465">
                  <c:v>#N/A</c:v>
                </c:pt>
                <c:pt idx="4466">
                  <c:v>#N/A</c:v>
                </c:pt>
                <c:pt idx="4467">
                  <c:v>#N/A</c:v>
                </c:pt>
                <c:pt idx="4468">
                  <c:v>#N/A</c:v>
                </c:pt>
                <c:pt idx="4469">
                  <c:v>#N/A</c:v>
                </c:pt>
                <c:pt idx="4470">
                  <c:v>#N/A</c:v>
                </c:pt>
                <c:pt idx="4471">
                  <c:v>#N/A</c:v>
                </c:pt>
                <c:pt idx="4472">
                  <c:v>#N/A</c:v>
                </c:pt>
                <c:pt idx="4473">
                  <c:v>#N/A</c:v>
                </c:pt>
                <c:pt idx="4474">
                  <c:v>#N/A</c:v>
                </c:pt>
                <c:pt idx="4475">
                  <c:v>#N/A</c:v>
                </c:pt>
                <c:pt idx="4476">
                  <c:v>#N/A</c:v>
                </c:pt>
                <c:pt idx="4477">
                  <c:v>#N/A</c:v>
                </c:pt>
                <c:pt idx="4478">
                  <c:v>#N/A</c:v>
                </c:pt>
                <c:pt idx="4479">
                  <c:v>#N/A</c:v>
                </c:pt>
                <c:pt idx="4480">
                  <c:v>#N/A</c:v>
                </c:pt>
                <c:pt idx="4481">
                  <c:v>#N/A</c:v>
                </c:pt>
                <c:pt idx="4482">
                  <c:v>#N/A</c:v>
                </c:pt>
                <c:pt idx="4483">
                  <c:v>#N/A</c:v>
                </c:pt>
                <c:pt idx="4484">
                  <c:v>#N/A</c:v>
                </c:pt>
                <c:pt idx="4485">
                  <c:v>#N/A</c:v>
                </c:pt>
                <c:pt idx="4486">
                  <c:v>#N/A</c:v>
                </c:pt>
                <c:pt idx="4487">
                  <c:v>#N/A</c:v>
                </c:pt>
                <c:pt idx="4488">
                  <c:v>#N/A</c:v>
                </c:pt>
                <c:pt idx="4489">
                  <c:v>#N/A</c:v>
                </c:pt>
                <c:pt idx="4490">
                  <c:v>#N/A</c:v>
                </c:pt>
                <c:pt idx="4491">
                  <c:v>#N/A</c:v>
                </c:pt>
                <c:pt idx="4492">
                  <c:v>#N/A</c:v>
                </c:pt>
                <c:pt idx="4493">
                  <c:v>#N/A</c:v>
                </c:pt>
                <c:pt idx="4494">
                  <c:v>#N/A</c:v>
                </c:pt>
                <c:pt idx="4495">
                  <c:v>#N/A</c:v>
                </c:pt>
                <c:pt idx="4496">
                  <c:v>#N/A</c:v>
                </c:pt>
                <c:pt idx="4497">
                  <c:v>#N/A</c:v>
                </c:pt>
                <c:pt idx="4498">
                  <c:v>#N/A</c:v>
                </c:pt>
                <c:pt idx="4499">
                  <c:v>#N/A</c:v>
                </c:pt>
                <c:pt idx="4500">
                  <c:v>#N/A</c:v>
                </c:pt>
                <c:pt idx="4501">
                  <c:v>#N/A</c:v>
                </c:pt>
                <c:pt idx="4502">
                  <c:v>#N/A</c:v>
                </c:pt>
                <c:pt idx="4503">
                  <c:v>#N/A</c:v>
                </c:pt>
                <c:pt idx="4504">
                  <c:v>#N/A</c:v>
                </c:pt>
                <c:pt idx="4505">
                  <c:v>#N/A</c:v>
                </c:pt>
                <c:pt idx="4506">
                  <c:v>#N/A</c:v>
                </c:pt>
                <c:pt idx="4507">
                  <c:v>#N/A</c:v>
                </c:pt>
                <c:pt idx="4508">
                  <c:v>#N/A</c:v>
                </c:pt>
                <c:pt idx="4509">
                  <c:v>#N/A</c:v>
                </c:pt>
                <c:pt idx="4510">
                  <c:v>#N/A</c:v>
                </c:pt>
                <c:pt idx="4511">
                  <c:v>#N/A</c:v>
                </c:pt>
                <c:pt idx="4512">
                  <c:v>#N/A</c:v>
                </c:pt>
                <c:pt idx="4513">
                  <c:v>#N/A</c:v>
                </c:pt>
                <c:pt idx="4514">
                  <c:v>#N/A</c:v>
                </c:pt>
                <c:pt idx="4515">
                  <c:v>#N/A</c:v>
                </c:pt>
                <c:pt idx="4516">
                  <c:v>#N/A</c:v>
                </c:pt>
                <c:pt idx="4517">
                  <c:v>#N/A</c:v>
                </c:pt>
                <c:pt idx="4518">
                  <c:v>#N/A</c:v>
                </c:pt>
                <c:pt idx="4519">
                  <c:v>#N/A</c:v>
                </c:pt>
                <c:pt idx="4520">
                  <c:v>#N/A</c:v>
                </c:pt>
                <c:pt idx="4521">
                  <c:v>#N/A</c:v>
                </c:pt>
                <c:pt idx="4522">
                  <c:v>#N/A</c:v>
                </c:pt>
                <c:pt idx="4523">
                  <c:v>#N/A</c:v>
                </c:pt>
                <c:pt idx="4524">
                  <c:v>#N/A</c:v>
                </c:pt>
                <c:pt idx="4525">
                  <c:v>#N/A</c:v>
                </c:pt>
                <c:pt idx="4526">
                  <c:v>#N/A</c:v>
                </c:pt>
                <c:pt idx="4527">
                  <c:v>#N/A</c:v>
                </c:pt>
                <c:pt idx="4528">
                  <c:v>#N/A</c:v>
                </c:pt>
                <c:pt idx="4529">
                  <c:v>#N/A</c:v>
                </c:pt>
                <c:pt idx="4530">
                  <c:v>#N/A</c:v>
                </c:pt>
                <c:pt idx="4531">
                  <c:v>#N/A</c:v>
                </c:pt>
                <c:pt idx="4532">
                  <c:v>#N/A</c:v>
                </c:pt>
                <c:pt idx="4533">
                  <c:v>#N/A</c:v>
                </c:pt>
                <c:pt idx="4534">
                  <c:v>#N/A</c:v>
                </c:pt>
                <c:pt idx="4535">
                  <c:v>#N/A</c:v>
                </c:pt>
                <c:pt idx="4536">
                  <c:v>#N/A</c:v>
                </c:pt>
                <c:pt idx="4537">
                  <c:v>#N/A</c:v>
                </c:pt>
                <c:pt idx="4538">
                  <c:v>#N/A</c:v>
                </c:pt>
                <c:pt idx="4539">
                  <c:v>#N/A</c:v>
                </c:pt>
                <c:pt idx="4540">
                  <c:v>#N/A</c:v>
                </c:pt>
                <c:pt idx="4541">
                  <c:v>#N/A</c:v>
                </c:pt>
                <c:pt idx="4542">
                  <c:v>#N/A</c:v>
                </c:pt>
                <c:pt idx="4543">
                  <c:v>#N/A</c:v>
                </c:pt>
                <c:pt idx="4544">
                  <c:v>#N/A</c:v>
                </c:pt>
                <c:pt idx="4545">
                  <c:v>#N/A</c:v>
                </c:pt>
                <c:pt idx="4546">
                  <c:v>#N/A</c:v>
                </c:pt>
                <c:pt idx="4547">
                  <c:v>#N/A</c:v>
                </c:pt>
                <c:pt idx="4548">
                  <c:v>#N/A</c:v>
                </c:pt>
                <c:pt idx="4549">
                  <c:v>#N/A</c:v>
                </c:pt>
                <c:pt idx="4550">
                  <c:v>#N/A</c:v>
                </c:pt>
                <c:pt idx="4551">
                  <c:v>#N/A</c:v>
                </c:pt>
                <c:pt idx="4552">
                  <c:v>#N/A</c:v>
                </c:pt>
                <c:pt idx="4553">
                  <c:v>#N/A</c:v>
                </c:pt>
                <c:pt idx="4554">
                  <c:v>#N/A</c:v>
                </c:pt>
                <c:pt idx="4555">
                  <c:v>#N/A</c:v>
                </c:pt>
                <c:pt idx="4556">
                  <c:v>#N/A</c:v>
                </c:pt>
                <c:pt idx="4557">
                  <c:v>#N/A</c:v>
                </c:pt>
                <c:pt idx="4558">
                  <c:v>#N/A</c:v>
                </c:pt>
                <c:pt idx="4559">
                  <c:v>#N/A</c:v>
                </c:pt>
                <c:pt idx="4560">
                  <c:v>#N/A</c:v>
                </c:pt>
                <c:pt idx="4561">
                  <c:v>#N/A</c:v>
                </c:pt>
                <c:pt idx="4562">
                  <c:v>#N/A</c:v>
                </c:pt>
                <c:pt idx="4563">
                  <c:v>#N/A</c:v>
                </c:pt>
                <c:pt idx="4564">
                  <c:v>#N/A</c:v>
                </c:pt>
                <c:pt idx="4565">
                  <c:v>#N/A</c:v>
                </c:pt>
                <c:pt idx="4566">
                  <c:v>#N/A</c:v>
                </c:pt>
                <c:pt idx="4567">
                  <c:v>#N/A</c:v>
                </c:pt>
                <c:pt idx="4568">
                  <c:v>#N/A</c:v>
                </c:pt>
                <c:pt idx="4569">
                  <c:v>#N/A</c:v>
                </c:pt>
                <c:pt idx="4570">
                  <c:v>#N/A</c:v>
                </c:pt>
                <c:pt idx="4571">
                  <c:v>#N/A</c:v>
                </c:pt>
                <c:pt idx="4572">
                  <c:v>#N/A</c:v>
                </c:pt>
                <c:pt idx="4573">
                  <c:v>#N/A</c:v>
                </c:pt>
                <c:pt idx="4574">
                  <c:v>#N/A</c:v>
                </c:pt>
                <c:pt idx="4575">
                  <c:v>#N/A</c:v>
                </c:pt>
                <c:pt idx="4576">
                  <c:v>#N/A</c:v>
                </c:pt>
                <c:pt idx="4577">
                  <c:v>#N/A</c:v>
                </c:pt>
                <c:pt idx="4578">
                  <c:v>#N/A</c:v>
                </c:pt>
                <c:pt idx="4579">
                  <c:v>#N/A</c:v>
                </c:pt>
                <c:pt idx="4580">
                  <c:v>#N/A</c:v>
                </c:pt>
                <c:pt idx="4581">
                  <c:v>#N/A</c:v>
                </c:pt>
                <c:pt idx="4582">
                  <c:v>#N/A</c:v>
                </c:pt>
                <c:pt idx="4583">
                  <c:v>#N/A</c:v>
                </c:pt>
                <c:pt idx="4584">
                  <c:v>#N/A</c:v>
                </c:pt>
                <c:pt idx="4585">
                  <c:v>#N/A</c:v>
                </c:pt>
                <c:pt idx="4586">
                  <c:v>#N/A</c:v>
                </c:pt>
                <c:pt idx="4587">
                  <c:v>#N/A</c:v>
                </c:pt>
                <c:pt idx="4588">
                  <c:v>#N/A</c:v>
                </c:pt>
                <c:pt idx="4589">
                  <c:v>#N/A</c:v>
                </c:pt>
                <c:pt idx="4590">
                  <c:v>#N/A</c:v>
                </c:pt>
                <c:pt idx="4591">
                  <c:v>#N/A</c:v>
                </c:pt>
                <c:pt idx="4592">
                  <c:v>#N/A</c:v>
                </c:pt>
                <c:pt idx="4593">
                  <c:v>#N/A</c:v>
                </c:pt>
                <c:pt idx="4594">
                  <c:v>#N/A</c:v>
                </c:pt>
                <c:pt idx="4595">
                  <c:v>#N/A</c:v>
                </c:pt>
                <c:pt idx="4596">
                  <c:v>#N/A</c:v>
                </c:pt>
                <c:pt idx="4597">
                  <c:v>#N/A</c:v>
                </c:pt>
                <c:pt idx="4598">
                  <c:v>#N/A</c:v>
                </c:pt>
                <c:pt idx="4599">
                  <c:v>#N/A</c:v>
                </c:pt>
                <c:pt idx="4600">
                  <c:v>#N/A</c:v>
                </c:pt>
                <c:pt idx="4601">
                  <c:v>#N/A</c:v>
                </c:pt>
                <c:pt idx="4602">
                  <c:v>#N/A</c:v>
                </c:pt>
                <c:pt idx="4603">
                  <c:v>#N/A</c:v>
                </c:pt>
                <c:pt idx="4604">
                  <c:v>#N/A</c:v>
                </c:pt>
                <c:pt idx="4605">
                  <c:v>#N/A</c:v>
                </c:pt>
                <c:pt idx="4606">
                  <c:v>#N/A</c:v>
                </c:pt>
                <c:pt idx="4607">
                  <c:v>#N/A</c:v>
                </c:pt>
                <c:pt idx="4608">
                  <c:v>#N/A</c:v>
                </c:pt>
                <c:pt idx="4609">
                  <c:v>#N/A</c:v>
                </c:pt>
                <c:pt idx="4610">
                  <c:v>#N/A</c:v>
                </c:pt>
                <c:pt idx="4611">
                  <c:v>#N/A</c:v>
                </c:pt>
                <c:pt idx="4612">
                  <c:v>#N/A</c:v>
                </c:pt>
                <c:pt idx="4613">
                  <c:v>#N/A</c:v>
                </c:pt>
                <c:pt idx="4614">
                  <c:v>#N/A</c:v>
                </c:pt>
                <c:pt idx="4615">
                  <c:v>#N/A</c:v>
                </c:pt>
                <c:pt idx="4616">
                  <c:v>#N/A</c:v>
                </c:pt>
                <c:pt idx="4617">
                  <c:v>#N/A</c:v>
                </c:pt>
                <c:pt idx="4618">
                  <c:v>#N/A</c:v>
                </c:pt>
                <c:pt idx="4619">
                  <c:v>#N/A</c:v>
                </c:pt>
                <c:pt idx="4620">
                  <c:v>#N/A</c:v>
                </c:pt>
                <c:pt idx="4621">
                  <c:v>#N/A</c:v>
                </c:pt>
                <c:pt idx="4622">
                  <c:v>#N/A</c:v>
                </c:pt>
                <c:pt idx="4623">
                  <c:v>#N/A</c:v>
                </c:pt>
                <c:pt idx="4624">
                  <c:v>#N/A</c:v>
                </c:pt>
                <c:pt idx="4625">
                  <c:v>#N/A</c:v>
                </c:pt>
                <c:pt idx="4626">
                  <c:v>#N/A</c:v>
                </c:pt>
                <c:pt idx="4627">
                  <c:v>#N/A</c:v>
                </c:pt>
                <c:pt idx="4628">
                  <c:v>#N/A</c:v>
                </c:pt>
                <c:pt idx="4629">
                  <c:v>#N/A</c:v>
                </c:pt>
                <c:pt idx="4630">
                  <c:v>#N/A</c:v>
                </c:pt>
                <c:pt idx="4631">
                  <c:v>#N/A</c:v>
                </c:pt>
                <c:pt idx="4632">
                  <c:v>#N/A</c:v>
                </c:pt>
                <c:pt idx="4633">
                  <c:v>#N/A</c:v>
                </c:pt>
                <c:pt idx="4634">
                  <c:v>#N/A</c:v>
                </c:pt>
                <c:pt idx="4635">
                  <c:v>#N/A</c:v>
                </c:pt>
                <c:pt idx="4636">
                  <c:v>#N/A</c:v>
                </c:pt>
                <c:pt idx="4637">
                  <c:v>#N/A</c:v>
                </c:pt>
                <c:pt idx="4638">
                  <c:v>#N/A</c:v>
                </c:pt>
                <c:pt idx="4639">
                  <c:v>#N/A</c:v>
                </c:pt>
                <c:pt idx="4640">
                  <c:v>#N/A</c:v>
                </c:pt>
                <c:pt idx="4641">
                  <c:v>#N/A</c:v>
                </c:pt>
                <c:pt idx="4642">
                  <c:v>#N/A</c:v>
                </c:pt>
                <c:pt idx="4643">
                  <c:v>#N/A</c:v>
                </c:pt>
                <c:pt idx="4644">
                  <c:v>#N/A</c:v>
                </c:pt>
                <c:pt idx="4645">
                  <c:v>#N/A</c:v>
                </c:pt>
                <c:pt idx="4646">
                  <c:v>#N/A</c:v>
                </c:pt>
                <c:pt idx="4647">
                  <c:v>#N/A</c:v>
                </c:pt>
                <c:pt idx="4648">
                  <c:v>#N/A</c:v>
                </c:pt>
                <c:pt idx="4649">
                  <c:v>#N/A</c:v>
                </c:pt>
                <c:pt idx="4650">
                  <c:v>#N/A</c:v>
                </c:pt>
                <c:pt idx="4651">
                  <c:v>#N/A</c:v>
                </c:pt>
                <c:pt idx="4652">
                  <c:v>#N/A</c:v>
                </c:pt>
                <c:pt idx="4653">
                  <c:v>#N/A</c:v>
                </c:pt>
                <c:pt idx="4654">
                  <c:v>#N/A</c:v>
                </c:pt>
                <c:pt idx="4655">
                  <c:v>#N/A</c:v>
                </c:pt>
                <c:pt idx="4656">
                  <c:v>#N/A</c:v>
                </c:pt>
                <c:pt idx="4657">
                  <c:v>#N/A</c:v>
                </c:pt>
                <c:pt idx="4658">
                  <c:v>#N/A</c:v>
                </c:pt>
                <c:pt idx="4659">
                  <c:v>#N/A</c:v>
                </c:pt>
                <c:pt idx="4660">
                  <c:v>#N/A</c:v>
                </c:pt>
                <c:pt idx="4661">
                  <c:v>#N/A</c:v>
                </c:pt>
                <c:pt idx="4662">
                  <c:v>#N/A</c:v>
                </c:pt>
                <c:pt idx="4663">
                  <c:v>#N/A</c:v>
                </c:pt>
                <c:pt idx="4664">
                  <c:v>#N/A</c:v>
                </c:pt>
                <c:pt idx="4665">
                  <c:v>#N/A</c:v>
                </c:pt>
                <c:pt idx="4666">
                  <c:v>#N/A</c:v>
                </c:pt>
                <c:pt idx="4667">
                  <c:v>#N/A</c:v>
                </c:pt>
                <c:pt idx="4668">
                  <c:v>#N/A</c:v>
                </c:pt>
                <c:pt idx="4669">
                  <c:v>#N/A</c:v>
                </c:pt>
                <c:pt idx="4670">
                  <c:v>#N/A</c:v>
                </c:pt>
                <c:pt idx="4671">
                  <c:v>#N/A</c:v>
                </c:pt>
                <c:pt idx="4672">
                  <c:v>#N/A</c:v>
                </c:pt>
                <c:pt idx="4673">
                  <c:v>#N/A</c:v>
                </c:pt>
                <c:pt idx="4674">
                  <c:v>#N/A</c:v>
                </c:pt>
                <c:pt idx="4675">
                  <c:v>#N/A</c:v>
                </c:pt>
                <c:pt idx="4676">
                  <c:v>#N/A</c:v>
                </c:pt>
                <c:pt idx="4677">
                  <c:v>#N/A</c:v>
                </c:pt>
                <c:pt idx="4678">
                  <c:v>#N/A</c:v>
                </c:pt>
                <c:pt idx="4679">
                  <c:v>#N/A</c:v>
                </c:pt>
                <c:pt idx="4680">
                  <c:v>#N/A</c:v>
                </c:pt>
                <c:pt idx="4681">
                  <c:v>#N/A</c:v>
                </c:pt>
                <c:pt idx="4682">
                  <c:v>#N/A</c:v>
                </c:pt>
                <c:pt idx="4683">
                  <c:v>#N/A</c:v>
                </c:pt>
                <c:pt idx="4684">
                  <c:v>#N/A</c:v>
                </c:pt>
                <c:pt idx="4685">
                  <c:v>#N/A</c:v>
                </c:pt>
                <c:pt idx="4686">
                  <c:v>#N/A</c:v>
                </c:pt>
                <c:pt idx="4687">
                  <c:v>#N/A</c:v>
                </c:pt>
                <c:pt idx="4688">
                  <c:v>#N/A</c:v>
                </c:pt>
                <c:pt idx="4689">
                  <c:v>#N/A</c:v>
                </c:pt>
                <c:pt idx="4690">
                  <c:v>#N/A</c:v>
                </c:pt>
                <c:pt idx="4691">
                  <c:v>#N/A</c:v>
                </c:pt>
                <c:pt idx="4692">
                  <c:v>#N/A</c:v>
                </c:pt>
                <c:pt idx="4693">
                  <c:v>#N/A</c:v>
                </c:pt>
                <c:pt idx="4694">
                  <c:v>#N/A</c:v>
                </c:pt>
                <c:pt idx="4695">
                  <c:v>#N/A</c:v>
                </c:pt>
                <c:pt idx="4696">
                  <c:v>#N/A</c:v>
                </c:pt>
                <c:pt idx="4697">
                  <c:v>#N/A</c:v>
                </c:pt>
                <c:pt idx="4698">
                  <c:v>#N/A</c:v>
                </c:pt>
                <c:pt idx="4699">
                  <c:v>#N/A</c:v>
                </c:pt>
                <c:pt idx="4700">
                  <c:v>#N/A</c:v>
                </c:pt>
                <c:pt idx="4701">
                  <c:v>#N/A</c:v>
                </c:pt>
                <c:pt idx="4702">
                  <c:v>#N/A</c:v>
                </c:pt>
                <c:pt idx="4703">
                  <c:v>#N/A</c:v>
                </c:pt>
                <c:pt idx="4704">
                  <c:v>#N/A</c:v>
                </c:pt>
                <c:pt idx="4705">
                  <c:v>#N/A</c:v>
                </c:pt>
                <c:pt idx="4706">
                  <c:v>#N/A</c:v>
                </c:pt>
                <c:pt idx="4707">
                  <c:v>#N/A</c:v>
                </c:pt>
                <c:pt idx="4708">
                  <c:v>#N/A</c:v>
                </c:pt>
                <c:pt idx="4709">
                  <c:v>#N/A</c:v>
                </c:pt>
                <c:pt idx="4710">
                  <c:v>#N/A</c:v>
                </c:pt>
                <c:pt idx="4711">
                  <c:v>#N/A</c:v>
                </c:pt>
                <c:pt idx="4712">
                  <c:v>#N/A</c:v>
                </c:pt>
                <c:pt idx="4713">
                  <c:v>#N/A</c:v>
                </c:pt>
                <c:pt idx="4714">
                  <c:v>#N/A</c:v>
                </c:pt>
                <c:pt idx="4715">
                  <c:v>#N/A</c:v>
                </c:pt>
                <c:pt idx="4716">
                  <c:v>#N/A</c:v>
                </c:pt>
                <c:pt idx="4717">
                  <c:v>#N/A</c:v>
                </c:pt>
                <c:pt idx="4718">
                  <c:v>#N/A</c:v>
                </c:pt>
                <c:pt idx="4719">
                  <c:v>#N/A</c:v>
                </c:pt>
                <c:pt idx="4720">
                  <c:v>#N/A</c:v>
                </c:pt>
                <c:pt idx="4721">
                  <c:v>#N/A</c:v>
                </c:pt>
                <c:pt idx="4722">
                  <c:v>#N/A</c:v>
                </c:pt>
                <c:pt idx="4723">
                  <c:v>#N/A</c:v>
                </c:pt>
                <c:pt idx="4724">
                  <c:v>#N/A</c:v>
                </c:pt>
                <c:pt idx="4725">
                  <c:v>#N/A</c:v>
                </c:pt>
                <c:pt idx="4726">
                  <c:v>#N/A</c:v>
                </c:pt>
                <c:pt idx="4727">
                  <c:v>#N/A</c:v>
                </c:pt>
                <c:pt idx="4728">
                  <c:v>#N/A</c:v>
                </c:pt>
                <c:pt idx="4729">
                  <c:v>#N/A</c:v>
                </c:pt>
                <c:pt idx="4730">
                  <c:v>#N/A</c:v>
                </c:pt>
                <c:pt idx="4731">
                  <c:v>#N/A</c:v>
                </c:pt>
                <c:pt idx="4732">
                  <c:v>#N/A</c:v>
                </c:pt>
                <c:pt idx="4733">
                  <c:v>#N/A</c:v>
                </c:pt>
                <c:pt idx="4734">
                  <c:v>#N/A</c:v>
                </c:pt>
                <c:pt idx="4735">
                  <c:v>#N/A</c:v>
                </c:pt>
                <c:pt idx="4736">
                  <c:v>#N/A</c:v>
                </c:pt>
                <c:pt idx="4737">
                  <c:v>#N/A</c:v>
                </c:pt>
                <c:pt idx="4738">
                  <c:v>#N/A</c:v>
                </c:pt>
                <c:pt idx="4739">
                  <c:v>#N/A</c:v>
                </c:pt>
                <c:pt idx="4740">
                  <c:v>#N/A</c:v>
                </c:pt>
                <c:pt idx="4741">
                  <c:v>#N/A</c:v>
                </c:pt>
                <c:pt idx="4742">
                  <c:v>#N/A</c:v>
                </c:pt>
                <c:pt idx="4743">
                  <c:v>#N/A</c:v>
                </c:pt>
                <c:pt idx="4744">
                  <c:v>#N/A</c:v>
                </c:pt>
                <c:pt idx="4745">
                  <c:v>#N/A</c:v>
                </c:pt>
                <c:pt idx="4746">
                  <c:v>#N/A</c:v>
                </c:pt>
                <c:pt idx="4747">
                  <c:v>#N/A</c:v>
                </c:pt>
                <c:pt idx="4748">
                  <c:v>#N/A</c:v>
                </c:pt>
                <c:pt idx="4749">
                  <c:v>#N/A</c:v>
                </c:pt>
                <c:pt idx="4750">
                  <c:v>#N/A</c:v>
                </c:pt>
                <c:pt idx="4751">
                  <c:v>#N/A</c:v>
                </c:pt>
                <c:pt idx="4752">
                  <c:v>#N/A</c:v>
                </c:pt>
                <c:pt idx="4753">
                  <c:v>#N/A</c:v>
                </c:pt>
                <c:pt idx="4754">
                  <c:v>#N/A</c:v>
                </c:pt>
                <c:pt idx="4755">
                  <c:v>#N/A</c:v>
                </c:pt>
                <c:pt idx="4756">
                  <c:v>#N/A</c:v>
                </c:pt>
                <c:pt idx="4757">
                  <c:v>#N/A</c:v>
                </c:pt>
                <c:pt idx="4758">
                  <c:v>#N/A</c:v>
                </c:pt>
                <c:pt idx="4759">
                  <c:v>#N/A</c:v>
                </c:pt>
                <c:pt idx="4760">
                  <c:v>#N/A</c:v>
                </c:pt>
                <c:pt idx="4761">
                  <c:v>#N/A</c:v>
                </c:pt>
                <c:pt idx="4762">
                  <c:v>#N/A</c:v>
                </c:pt>
                <c:pt idx="4763">
                  <c:v>#N/A</c:v>
                </c:pt>
                <c:pt idx="4764">
                  <c:v>#N/A</c:v>
                </c:pt>
                <c:pt idx="4765">
                  <c:v>#N/A</c:v>
                </c:pt>
                <c:pt idx="4766">
                  <c:v>#N/A</c:v>
                </c:pt>
                <c:pt idx="4767">
                  <c:v>#N/A</c:v>
                </c:pt>
                <c:pt idx="4768">
                  <c:v>#N/A</c:v>
                </c:pt>
                <c:pt idx="4769">
                  <c:v>#N/A</c:v>
                </c:pt>
                <c:pt idx="4770">
                  <c:v>#N/A</c:v>
                </c:pt>
                <c:pt idx="4771">
                  <c:v>#N/A</c:v>
                </c:pt>
                <c:pt idx="4772">
                  <c:v>#N/A</c:v>
                </c:pt>
                <c:pt idx="4773">
                  <c:v>#N/A</c:v>
                </c:pt>
                <c:pt idx="4774">
                  <c:v>#N/A</c:v>
                </c:pt>
                <c:pt idx="4775">
                  <c:v>#N/A</c:v>
                </c:pt>
                <c:pt idx="4776">
                  <c:v>#N/A</c:v>
                </c:pt>
                <c:pt idx="4777">
                  <c:v>#N/A</c:v>
                </c:pt>
                <c:pt idx="4778">
                  <c:v>#N/A</c:v>
                </c:pt>
                <c:pt idx="4779">
                  <c:v>#N/A</c:v>
                </c:pt>
                <c:pt idx="4780">
                  <c:v>#N/A</c:v>
                </c:pt>
                <c:pt idx="4781">
                  <c:v>#N/A</c:v>
                </c:pt>
                <c:pt idx="4782">
                  <c:v>#N/A</c:v>
                </c:pt>
                <c:pt idx="4783">
                  <c:v>#N/A</c:v>
                </c:pt>
                <c:pt idx="4784">
                  <c:v>#N/A</c:v>
                </c:pt>
                <c:pt idx="4785">
                  <c:v>#N/A</c:v>
                </c:pt>
                <c:pt idx="4786">
                  <c:v>#N/A</c:v>
                </c:pt>
                <c:pt idx="4787">
                  <c:v>#N/A</c:v>
                </c:pt>
                <c:pt idx="4788">
                  <c:v>#N/A</c:v>
                </c:pt>
                <c:pt idx="4789">
                  <c:v>#N/A</c:v>
                </c:pt>
                <c:pt idx="4790">
                  <c:v>#N/A</c:v>
                </c:pt>
                <c:pt idx="4791">
                  <c:v>#N/A</c:v>
                </c:pt>
                <c:pt idx="4792">
                  <c:v>#N/A</c:v>
                </c:pt>
                <c:pt idx="4793">
                  <c:v>#N/A</c:v>
                </c:pt>
                <c:pt idx="4794">
                  <c:v>#N/A</c:v>
                </c:pt>
                <c:pt idx="4795">
                  <c:v>#N/A</c:v>
                </c:pt>
                <c:pt idx="4796">
                  <c:v>#N/A</c:v>
                </c:pt>
                <c:pt idx="4797">
                  <c:v>#N/A</c:v>
                </c:pt>
                <c:pt idx="4798">
                  <c:v>#N/A</c:v>
                </c:pt>
                <c:pt idx="4799">
                  <c:v>#N/A</c:v>
                </c:pt>
                <c:pt idx="4800">
                  <c:v>#N/A</c:v>
                </c:pt>
                <c:pt idx="4801">
                  <c:v>#N/A</c:v>
                </c:pt>
                <c:pt idx="4802">
                  <c:v>#N/A</c:v>
                </c:pt>
                <c:pt idx="4803">
                  <c:v>#N/A</c:v>
                </c:pt>
                <c:pt idx="4804">
                  <c:v>#N/A</c:v>
                </c:pt>
                <c:pt idx="4805">
                  <c:v>#N/A</c:v>
                </c:pt>
                <c:pt idx="4806">
                  <c:v>#N/A</c:v>
                </c:pt>
                <c:pt idx="4807">
                  <c:v>#N/A</c:v>
                </c:pt>
                <c:pt idx="4808">
                  <c:v>#N/A</c:v>
                </c:pt>
                <c:pt idx="4809">
                  <c:v>#N/A</c:v>
                </c:pt>
                <c:pt idx="4810">
                  <c:v>#N/A</c:v>
                </c:pt>
                <c:pt idx="4811">
                  <c:v>#N/A</c:v>
                </c:pt>
                <c:pt idx="4812">
                  <c:v>#N/A</c:v>
                </c:pt>
                <c:pt idx="4813">
                  <c:v>#N/A</c:v>
                </c:pt>
                <c:pt idx="4814">
                  <c:v>#N/A</c:v>
                </c:pt>
                <c:pt idx="4815">
                  <c:v>#N/A</c:v>
                </c:pt>
                <c:pt idx="4816">
                  <c:v>#N/A</c:v>
                </c:pt>
                <c:pt idx="4817">
                  <c:v>#N/A</c:v>
                </c:pt>
                <c:pt idx="4818">
                  <c:v>#N/A</c:v>
                </c:pt>
                <c:pt idx="4819">
                  <c:v>#N/A</c:v>
                </c:pt>
                <c:pt idx="4820">
                  <c:v>#N/A</c:v>
                </c:pt>
                <c:pt idx="4821">
                  <c:v>#N/A</c:v>
                </c:pt>
                <c:pt idx="4822">
                  <c:v>#N/A</c:v>
                </c:pt>
                <c:pt idx="4823">
                  <c:v>#N/A</c:v>
                </c:pt>
                <c:pt idx="4824">
                  <c:v>#N/A</c:v>
                </c:pt>
                <c:pt idx="4825">
                  <c:v>#N/A</c:v>
                </c:pt>
                <c:pt idx="4826">
                  <c:v>#N/A</c:v>
                </c:pt>
                <c:pt idx="4827">
                  <c:v>#N/A</c:v>
                </c:pt>
                <c:pt idx="4828">
                  <c:v>#N/A</c:v>
                </c:pt>
                <c:pt idx="4829">
                  <c:v>#N/A</c:v>
                </c:pt>
                <c:pt idx="4830">
                  <c:v>#N/A</c:v>
                </c:pt>
                <c:pt idx="4831">
                  <c:v>#N/A</c:v>
                </c:pt>
                <c:pt idx="4832">
                  <c:v>#N/A</c:v>
                </c:pt>
                <c:pt idx="4833">
                  <c:v>#N/A</c:v>
                </c:pt>
                <c:pt idx="4834">
                  <c:v>#N/A</c:v>
                </c:pt>
                <c:pt idx="4835">
                  <c:v>#N/A</c:v>
                </c:pt>
                <c:pt idx="4836">
                  <c:v>#N/A</c:v>
                </c:pt>
                <c:pt idx="4837">
                  <c:v>#N/A</c:v>
                </c:pt>
                <c:pt idx="4838">
                  <c:v>#N/A</c:v>
                </c:pt>
                <c:pt idx="4839">
                  <c:v>#N/A</c:v>
                </c:pt>
                <c:pt idx="4840">
                  <c:v>#N/A</c:v>
                </c:pt>
                <c:pt idx="4841">
                  <c:v>#N/A</c:v>
                </c:pt>
                <c:pt idx="4842">
                  <c:v>#N/A</c:v>
                </c:pt>
                <c:pt idx="4843">
                  <c:v>#N/A</c:v>
                </c:pt>
                <c:pt idx="4844">
                  <c:v>#N/A</c:v>
                </c:pt>
                <c:pt idx="4845">
                  <c:v>#N/A</c:v>
                </c:pt>
                <c:pt idx="4846">
                  <c:v>#N/A</c:v>
                </c:pt>
                <c:pt idx="4847">
                  <c:v>#N/A</c:v>
                </c:pt>
                <c:pt idx="4848">
                  <c:v>#N/A</c:v>
                </c:pt>
                <c:pt idx="4849">
                  <c:v>#N/A</c:v>
                </c:pt>
                <c:pt idx="4850">
                  <c:v>#N/A</c:v>
                </c:pt>
                <c:pt idx="4851">
                  <c:v>#N/A</c:v>
                </c:pt>
                <c:pt idx="4852">
                  <c:v>#N/A</c:v>
                </c:pt>
                <c:pt idx="4853">
                  <c:v>#N/A</c:v>
                </c:pt>
                <c:pt idx="4854">
                  <c:v>#N/A</c:v>
                </c:pt>
                <c:pt idx="4855">
                  <c:v>#N/A</c:v>
                </c:pt>
                <c:pt idx="4856">
                  <c:v>#N/A</c:v>
                </c:pt>
                <c:pt idx="4857">
                  <c:v>#N/A</c:v>
                </c:pt>
                <c:pt idx="4858">
                  <c:v>#N/A</c:v>
                </c:pt>
                <c:pt idx="4859">
                  <c:v>#N/A</c:v>
                </c:pt>
                <c:pt idx="4860">
                  <c:v>#N/A</c:v>
                </c:pt>
                <c:pt idx="4861">
                  <c:v>#N/A</c:v>
                </c:pt>
                <c:pt idx="4862">
                  <c:v>#N/A</c:v>
                </c:pt>
                <c:pt idx="4863">
                  <c:v>#N/A</c:v>
                </c:pt>
                <c:pt idx="4864">
                  <c:v>#N/A</c:v>
                </c:pt>
                <c:pt idx="4865">
                  <c:v>#N/A</c:v>
                </c:pt>
                <c:pt idx="4866">
                  <c:v>#N/A</c:v>
                </c:pt>
                <c:pt idx="4867">
                  <c:v>#N/A</c:v>
                </c:pt>
                <c:pt idx="4868">
                  <c:v>#N/A</c:v>
                </c:pt>
                <c:pt idx="4869">
                  <c:v>#N/A</c:v>
                </c:pt>
                <c:pt idx="4870">
                  <c:v>#N/A</c:v>
                </c:pt>
                <c:pt idx="4871">
                  <c:v>#N/A</c:v>
                </c:pt>
                <c:pt idx="4872">
                  <c:v>#N/A</c:v>
                </c:pt>
                <c:pt idx="4873">
                  <c:v>#N/A</c:v>
                </c:pt>
                <c:pt idx="4874">
                  <c:v>#N/A</c:v>
                </c:pt>
                <c:pt idx="4875">
                  <c:v>#N/A</c:v>
                </c:pt>
                <c:pt idx="4876">
                  <c:v>#N/A</c:v>
                </c:pt>
                <c:pt idx="4877">
                  <c:v>#N/A</c:v>
                </c:pt>
                <c:pt idx="4878">
                  <c:v>#N/A</c:v>
                </c:pt>
                <c:pt idx="4879">
                  <c:v>#N/A</c:v>
                </c:pt>
                <c:pt idx="4880">
                  <c:v>#N/A</c:v>
                </c:pt>
                <c:pt idx="4881">
                  <c:v>#N/A</c:v>
                </c:pt>
                <c:pt idx="4882">
                  <c:v>#N/A</c:v>
                </c:pt>
                <c:pt idx="4883">
                  <c:v>#N/A</c:v>
                </c:pt>
                <c:pt idx="4884">
                  <c:v>#N/A</c:v>
                </c:pt>
                <c:pt idx="4885">
                  <c:v>#N/A</c:v>
                </c:pt>
                <c:pt idx="4886">
                  <c:v>#N/A</c:v>
                </c:pt>
                <c:pt idx="4887">
                  <c:v>#N/A</c:v>
                </c:pt>
                <c:pt idx="4888">
                  <c:v>#N/A</c:v>
                </c:pt>
                <c:pt idx="4889">
                  <c:v>#N/A</c:v>
                </c:pt>
                <c:pt idx="4890">
                  <c:v>#N/A</c:v>
                </c:pt>
                <c:pt idx="4891">
                  <c:v>#N/A</c:v>
                </c:pt>
                <c:pt idx="4892">
                  <c:v>#N/A</c:v>
                </c:pt>
                <c:pt idx="4893">
                  <c:v>#N/A</c:v>
                </c:pt>
                <c:pt idx="4894">
                  <c:v>#N/A</c:v>
                </c:pt>
                <c:pt idx="4895">
                  <c:v>#N/A</c:v>
                </c:pt>
                <c:pt idx="4896">
                  <c:v>#N/A</c:v>
                </c:pt>
                <c:pt idx="4897">
                  <c:v>#N/A</c:v>
                </c:pt>
                <c:pt idx="4898">
                  <c:v>#N/A</c:v>
                </c:pt>
                <c:pt idx="4899">
                  <c:v>#N/A</c:v>
                </c:pt>
                <c:pt idx="4900">
                  <c:v>#N/A</c:v>
                </c:pt>
                <c:pt idx="4901">
                  <c:v>#N/A</c:v>
                </c:pt>
                <c:pt idx="4902">
                  <c:v>#N/A</c:v>
                </c:pt>
                <c:pt idx="4903">
                  <c:v>#N/A</c:v>
                </c:pt>
                <c:pt idx="4904">
                  <c:v>#N/A</c:v>
                </c:pt>
                <c:pt idx="4905">
                  <c:v>#N/A</c:v>
                </c:pt>
                <c:pt idx="4906">
                  <c:v>#N/A</c:v>
                </c:pt>
                <c:pt idx="4907">
                  <c:v>#N/A</c:v>
                </c:pt>
                <c:pt idx="4908">
                  <c:v>#N/A</c:v>
                </c:pt>
                <c:pt idx="4909">
                  <c:v>#N/A</c:v>
                </c:pt>
                <c:pt idx="4910">
                  <c:v>#N/A</c:v>
                </c:pt>
                <c:pt idx="4911">
                  <c:v>#N/A</c:v>
                </c:pt>
                <c:pt idx="4912">
                  <c:v>#N/A</c:v>
                </c:pt>
                <c:pt idx="4913">
                  <c:v>#N/A</c:v>
                </c:pt>
                <c:pt idx="4914">
                  <c:v>#N/A</c:v>
                </c:pt>
                <c:pt idx="4915">
                  <c:v>#N/A</c:v>
                </c:pt>
                <c:pt idx="4916">
                  <c:v>#N/A</c:v>
                </c:pt>
                <c:pt idx="4917">
                  <c:v>#N/A</c:v>
                </c:pt>
                <c:pt idx="4918">
                  <c:v>#N/A</c:v>
                </c:pt>
                <c:pt idx="4919">
                  <c:v>#N/A</c:v>
                </c:pt>
                <c:pt idx="4920">
                  <c:v>#N/A</c:v>
                </c:pt>
                <c:pt idx="4921">
                  <c:v>#N/A</c:v>
                </c:pt>
                <c:pt idx="4922">
                  <c:v>#N/A</c:v>
                </c:pt>
                <c:pt idx="4923">
                  <c:v>#N/A</c:v>
                </c:pt>
                <c:pt idx="4924">
                  <c:v>#N/A</c:v>
                </c:pt>
                <c:pt idx="4925">
                  <c:v>#N/A</c:v>
                </c:pt>
                <c:pt idx="4926">
                  <c:v>#N/A</c:v>
                </c:pt>
                <c:pt idx="4927">
                  <c:v>#N/A</c:v>
                </c:pt>
                <c:pt idx="4928">
                  <c:v>#N/A</c:v>
                </c:pt>
                <c:pt idx="4929">
                  <c:v>#N/A</c:v>
                </c:pt>
                <c:pt idx="4930">
                  <c:v>#N/A</c:v>
                </c:pt>
                <c:pt idx="4931">
                  <c:v>#N/A</c:v>
                </c:pt>
                <c:pt idx="4932">
                  <c:v>#N/A</c:v>
                </c:pt>
                <c:pt idx="4933">
                  <c:v>#N/A</c:v>
                </c:pt>
                <c:pt idx="4934">
                  <c:v>#N/A</c:v>
                </c:pt>
                <c:pt idx="4935">
                  <c:v>#N/A</c:v>
                </c:pt>
                <c:pt idx="4936">
                  <c:v>#N/A</c:v>
                </c:pt>
                <c:pt idx="4937">
                  <c:v>#N/A</c:v>
                </c:pt>
                <c:pt idx="4938">
                  <c:v>#N/A</c:v>
                </c:pt>
                <c:pt idx="4939">
                  <c:v>#N/A</c:v>
                </c:pt>
                <c:pt idx="4940">
                  <c:v>#N/A</c:v>
                </c:pt>
                <c:pt idx="4941">
                  <c:v>#N/A</c:v>
                </c:pt>
                <c:pt idx="4942">
                  <c:v>#N/A</c:v>
                </c:pt>
                <c:pt idx="4943">
                  <c:v>#N/A</c:v>
                </c:pt>
                <c:pt idx="4944">
                  <c:v>#N/A</c:v>
                </c:pt>
                <c:pt idx="4945">
                  <c:v>#N/A</c:v>
                </c:pt>
                <c:pt idx="4946">
                  <c:v>#N/A</c:v>
                </c:pt>
                <c:pt idx="4947">
                  <c:v>#N/A</c:v>
                </c:pt>
                <c:pt idx="4948">
                  <c:v>#N/A</c:v>
                </c:pt>
                <c:pt idx="4949">
                  <c:v>#N/A</c:v>
                </c:pt>
                <c:pt idx="4950">
                  <c:v>#N/A</c:v>
                </c:pt>
                <c:pt idx="4951">
                  <c:v>#N/A</c:v>
                </c:pt>
                <c:pt idx="4952">
                  <c:v>#N/A</c:v>
                </c:pt>
                <c:pt idx="4953">
                  <c:v>#N/A</c:v>
                </c:pt>
                <c:pt idx="4954">
                  <c:v>#N/A</c:v>
                </c:pt>
                <c:pt idx="4955">
                  <c:v>#N/A</c:v>
                </c:pt>
                <c:pt idx="4956">
                  <c:v>#N/A</c:v>
                </c:pt>
                <c:pt idx="4957">
                  <c:v>#N/A</c:v>
                </c:pt>
                <c:pt idx="4958">
                  <c:v>#N/A</c:v>
                </c:pt>
                <c:pt idx="4959">
                  <c:v>#N/A</c:v>
                </c:pt>
                <c:pt idx="4960">
                  <c:v>#N/A</c:v>
                </c:pt>
                <c:pt idx="4961">
                  <c:v>#N/A</c:v>
                </c:pt>
                <c:pt idx="4962">
                  <c:v>#N/A</c:v>
                </c:pt>
                <c:pt idx="4963">
                  <c:v>#N/A</c:v>
                </c:pt>
                <c:pt idx="4964">
                  <c:v>#N/A</c:v>
                </c:pt>
                <c:pt idx="4965">
                  <c:v>#N/A</c:v>
                </c:pt>
                <c:pt idx="4966">
                  <c:v>#N/A</c:v>
                </c:pt>
                <c:pt idx="4967">
                  <c:v>#N/A</c:v>
                </c:pt>
                <c:pt idx="4968">
                  <c:v>#N/A</c:v>
                </c:pt>
                <c:pt idx="4969">
                  <c:v>#N/A</c:v>
                </c:pt>
                <c:pt idx="4970">
                  <c:v>#N/A</c:v>
                </c:pt>
                <c:pt idx="4971">
                  <c:v>#N/A</c:v>
                </c:pt>
                <c:pt idx="4972">
                  <c:v>#N/A</c:v>
                </c:pt>
                <c:pt idx="4973">
                  <c:v>#N/A</c:v>
                </c:pt>
                <c:pt idx="4974">
                  <c:v>#N/A</c:v>
                </c:pt>
                <c:pt idx="4975">
                  <c:v>#N/A</c:v>
                </c:pt>
                <c:pt idx="4976">
                  <c:v>#N/A</c:v>
                </c:pt>
                <c:pt idx="4977">
                  <c:v>#N/A</c:v>
                </c:pt>
                <c:pt idx="4978">
                  <c:v>#N/A</c:v>
                </c:pt>
                <c:pt idx="4979">
                  <c:v>#N/A</c:v>
                </c:pt>
                <c:pt idx="4980">
                  <c:v>#N/A</c:v>
                </c:pt>
                <c:pt idx="4981">
                  <c:v>#N/A</c:v>
                </c:pt>
                <c:pt idx="4982">
                  <c:v>#N/A</c:v>
                </c:pt>
                <c:pt idx="4983">
                  <c:v>#N/A</c:v>
                </c:pt>
                <c:pt idx="4984">
                  <c:v>#N/A</c:v>
                </c:pt>
                <c:pt idx="4985">
                  <c:v>#N/A</c:v>
                </c:pt>
                <c:pt idx="4986">
                  <c:v>#N/A</c:v>
                </c:pt>
                <c:pt idx="4987">
                  <c:v>#N/A</c:v>
                </c:pt>
                <c:pt idx="4988">
                  <c:v>#N/A</c:v>
                </c:pt>
                <c:pt idx="4989">
                  <c:v>#N/A</c:v>
                </c:pt>
                <c:pt idx="4990">
                  <c:v>#N/A</c:v>
                </c:pt>
                <c:pt idx="4991">
                  <c:v>#N/A</c:v>
                </c:pt>
                <c:pt idx="4992">
                  <c:v>#N/A</c:v>
                </c:pt>
                <c:pt idx="4993">
                  <c:v>#N/A</c:v>
                </c:pt>
                <c:pt idx="4994">
                  <c:v>#N/A</c:v>
                </c:pt>
                <c:pt idx="4995">
                  <c:v>#N/A</c:v>
                </c:pt>
                <c:pt idx="4996">
                  <c:v>#N/A</c:v>
                </c:pt>
                <c:pt idx="4997">
                  <c:v>#N/A</c:v>
                </c:pt>
                <c:pt idx="4998">
                  <c:v>#N/A</c:v>
                </c:pt>
                <c:pt idx="4999">
                  <c:v>#N/A</c:v>
                </c:pt>
                <c:pt idx="5000">
                  <c:v>#N/A</c:v>
                </c:pt>
                <c:pt idx="5001">
                  <c:v>#N/A</c:v>
                </c:pt>
                <c:pt idx="5002">
                  <c:v>#N/A</c:v>
                </c:pt>
                <c:pt idx="5003">
                  <c:v>#N/A</c:v>
                </c:pt>
                <c:pt idx="5004">
                  <c:v>#N/A</c:v>
                </c:pt>
                <c:pt idx="5005">
                  <c:v>#N/A</c:v>
                </c:pt>
                <c:pt idx="5006">
                  <c:v>#N/A</c:v>
                </c:pt>
                <c:pt idx="5007">
                  <c:v>#N/A</c:v>
                </c:pt>
                <c:pt idx="5008">
                  <c:v>#N/A</c:v>
                </c:pt>
                <c:pt idx="5009">
                  <c:v>#N/A</c:v>
                </c:pt>
                <c:pt idx="5010">
                  <c:v>#N/A</c:v>
                </c:pt>
                <c:pt idx="5011">
                  <c:v>#N/A</c:v>
                </c:pt>
                <c:pt idx="5012">
                  <c:v>#N/A</c:v>
                </c:pt>
                <c:pt idx="5013">
                  <c:v>#N/A</c:v>
                </c:pt>
                <c:pt idx="5014">
                  <c:v>#N/A</c:v>
                </c:pt>
                <c:pt idx="5015">
                  <c:v>#N/A</c:v>
                </c:pt>
                <c:pt idx="5016">
                  <c:v>#N/A</c:v>
                </c:pt>
                <c:pt idx="5017">
                  <c:v>#N/A</c:v>
                </c:pt>
                <c:pt idx="5018">
                  <c:v>#N/A</c:v>
                </c:pt>
                <c:pt idx="5019">
                  <c:v>#N/A</c:v>
                </c:pt>
                <c:pt idx="5020">
                  <c:v>#N/A</c:v>
                </c:pt>
                <c:pt idx="5021">
                  <c:v>#N/A</c:v>
                </c:pt>
                <c:pt idx="5022">
                  <c:v>#N/A</c:v>
                </c:pt>
                <c:pt idx="5023">
                  <c:v>#N/A</c:v>
                </c:pt>
                <c:pt idx="5024">
                  <c:v>#N/A</c:v>
                </c:pt>
                <c:pt idx="5025">
                  <c:v>#N/A</c:v>
                </c:pt>
                <c:pt idx="5026">
                  <c:v>#N/A</c:v>
                </c:pt>
                <c:pt idx="5027">
                  <c:v>#N/A</c:v>
                </c:pt>
                <c:pt idx="5028">
                  <c:v>#N/A</c:v>
                </c:pt>
                <c:pt idx="5029">
                  <c:v>#N/A</c:v>
                </c:pt>
                <c:pt idx="5030">
                  <c:v>#N/A</c:v>
                </c:pt>
                <c:pt idx="5031">
                  <c:v>#N/A</c:v>
                </c:pt>
                <c:pt idx="5032">
                  <c:v>#N/A</c:v>
                </c:pt>
                <c:pt idx="5033">
                  <c:v>#N/A</c:v>
                </c:pt>
                <c:pt idx="5034">
                  <c:v>#N/A</c:v>
                </c:pt>
                <c:pt idx="5035">
                  <c:v>#N/A</c:v>
                </c:pt>
                <c:pt idx="5036">
                  <c:v>#N/A</c:v>
                </c:pt>
                <c:pt idx="5037">
                  <c:v>#N/A</c:v>
                </c:pt>
                <c:pt idx="5038">
                  <c:v>#N/A</c:v>
                </c:pt>
                <c:pt idx="5039">
                  <c:v>#N/A</c:v>
                </c:pt>
                <c:pt idx="5040">
                  <c:v>#N/A</c:v>
                </c:pt>
                <c:pt idx="5041">
                  <c:v>#N/A</c:v>
                </c:pt>
                <c:pt idx="5042">
                  <c:v>#N/A</c:v>
                </c:pt>
                <c:pt idx="5043">
                  <c:v>#N/A</c:v>
                </c:pt>
                <c:pt idx="5044">
                  <c:v>#N/A</c:v>
                </c:pt>
                <c:pt idx="5045">
                  <c:v>#N/A</c:v>
                </c:pt>
                <c:pt idx="5046">
                  <c:v>#N/A</c:v>
                </c:pt>
                <c:pt idx="5047">
                  <c:v>#N/A</c:v>
                </c:pt>
                <c:pt idx="5048">
                  <c:v>#N/A</c:v>
                </c:pt>
                <c:pt idx="5049">
                  <c:v>#N/A</c:v>
                </c:pt>
                <c:pt idx="5050">
                  <c:v>#N/A</c:v>
                </c:pt>
                <c:pt idx="5051">
                  <c:v>#N/A</c:v>
                </c:pt>
                <c:pt idx="5052">
                  <c:v>#N/A</c:v>
                </c:pt>
                <c:pt idx="5053">
                  <c:v>#N/A</c:v>
                </c:pt>
                <c:pt idx="5054">
                  <c:v>#N/A</c:v>
                </c:pt>
                <c:pt idx="5055">
                  <c:v>#N/A</c:v>
                </c:pt>
                <c:pt idx="5056">
                  <c:v>#N/A</c:v>
                </c:pt>
                <c:pt idx="5057">
                  <c:v>#N/A</c:v>
                </c:pt>
                <c:pt idx="5058">
                  <c:v>#N/A</c:v>
                </c:pt>
                <c:pt idx="5059">
                  <c:v>#N/A</c:v>
                </c:pt>
                <c:pt idx="5060">
                  <c:v>#N/A</c:v>
                </c:pt>
                <c:pt idx="5061">
                  <c:v>#N/A</c:v>
                </c:pt>
                <c:pt idx="5062">
                  <c:v>#N/A</c:v>
                </c:pt>
                <c:pt idx="5063">
                  <c:v>#N/A</c:v>
                </c:pt>
                <c:pt idx="5064">
                  <c:v>#N/A</c:v>
                </c:pt>
                <c:pt idx="5065">
                  <c:v>#N/A</c:v>
                </c:pt>
                <c:pt idx="5066">
                  <c:v>#N/A</c:v>
                </c:pt>
                <c:pt idx="5067">
                  <c:v>#N/A</c:v>
                </c:pt>
                <c:pt idx="5068">
                  <c:v>#N/A</c:v>
                </c:pt>
                <c:pt idx="5069">
                  <c:v>#N/A</c:v>
                </c:pt>
                <c:pt idx="5070">
                  <c:v>#N/A</c:v>
                </c:pt>
                <c:pt idx="5071">
                  <c:v>#N/A</c:v>
                </c:pt>
                <c:pt idx="5072">
                  <c:v>#N/A</c:v>
                </c:pt>
                <c:pt idx="5073">
                  <c:v>#N/A</c:v>
                </c:pt>
                <c:pt idx="5074">
                  <c:v>#N/A</c:v>
                </c:pt>
                <c:pt idx="5075">
                  <c:v>#N/A</c:v>
                </c:pt>
                <c:pt idx="5076">
                  <c:v>#N/A</c:v>
                </c:pt>
                <c:pt idx="5077">
                  <c:v>#N/A</c:v>
                </c:pt>
                <c:pt idx="5078">
                  <c:v>#N/A</c:v>
                </c:pt>
                <c:pt idx="5079">
                  <c:v>#N/A</c:v>
                </c:pt>
                <c:pt idx="5080">
                  <c:v>#N/A</c:v>
                </c:pt>
                <c:pt idx="5081">
                  <c:v>#N/A</c:v>
                </c:pt>
                <c:pt idx="5082">
                  <c:v>#N/A</c:v>
                </c:pt>
                <c:pt idx="5083">
                  <c:v>#N/A</c:v>
                </c:pt>
                <c:pt idx="5084">
                  <c:v>#N/A</c:v>
                </c:pt>
                <c:pt idx="5085">
                  <c:v>#N/A</c:v>
                </c:pt>
                <c:pt idx="5086">
                  <c:v>#N/A</c:v>
                </c:pt>
                <c:pt idx="5087">
                  <c:v>#N/A</c:v>
                </c:pt>
                <c:pt idx="5088">
                  <c:v>#N/A</c:v>
                </c:pt>
                <c:pt idx="5089">
                  <c:v>#N/A</c:v>
                </c:pt>
                <c:pt idx="5090">
                  <c:v>#N/A</c:v>
                </c:pt>
                <c:pt idx="5091">
                  <c:v>#N/A</c:v>
                </c:pt>
                <c:pt idx="5092">
                  <c:v>#N/A</c:v>
                </c:pt>
                <c:pt idx="5093">
                  <c:v>#N/A</c:v>
                </c:pt>
                <c:pt idx="5094">
                  <c:v>#N/A</c:v>
                </c:pt>
                <c:pt idx="5095">
                  <c:v>#N/A</c:v>
                </c:pt>
                <c:pt idx="5096">
                  <c:v>#N/A</c:v>
                </c:pt>
                <c:pt idx="5097">
                  <c:v>#N/A</c:v>
                </c:pt>
                <c:pt idx="5098">
                  <c:v>#N/A</c:v>
                </c:pt>
                <c:pt idx="5099">
                  <c:v>#N/A</c:v>
                </c:pt>
                <c:pt idx="5100">
                  <c:v>#N/A</c:v>
                </c:pt>
                <c:pt idx="5101">
                  <c:v>#N/A</c:v>
                </c:pt>
                <c:pt idx="5102">
                  <c:v>#N/A</c:v>
                </c:pt>
                <c:pt idx="5103">
                  <c:v>#N/A</c:v>
                </c:pt>
                <c:pt idx="5104">
                  <c:v>#N/A</c:v>
                </c:pt>
                <c:pt idx="5105">
                  <c:v>#N/A</c:v>
                </c:pt>
                <c:pt idx="5106">
                  <c:v>#N/A</c:v>
                </c:pt>
                <c:pt idx="5107">
                  <c:v>#N/A</c:v>
                </c:pt>
                <c:pt idx="5108">
                  <c:v>#N/A</c:v>
                </c:pt>
                <c:pt idx="5109">
                  <c:v>#N/A</c:v>
                </c:pt>
                <c:pt idx="5110">
                  <c:v>#N/A</c:v>
                </c:pt>
                <c:pt idx="5111">
                  <c:v>#N/A</c:v>
                </c:pt>
                <c:pt idx="5112">
                  <c:v>#N/A</c:v>
                </c:pt>
                <c:pt idx="5113">
                  <c:v>#N/A</c:v>
                </c:pt>
                <c:pt idx="5114">
                  <c:v>#N/A</c:v>
                </c:pt>
                <c:pt idx="5115">
                  <c:v>#N/A</c:v>
                </c:pt>
                <c:pt idx="5116">
                  <c:v>#N/A</c:v>
                </c:pt>
                <c:pt idx="5117">
                  <c:v>#N/A</c:v>
                </c:pt>
                <c:pt idx="5118">
                  <c:v>#N/A</c:v>
                </c:pt>
                <c:pt idx="5119">
                  <c:v>#N/A</c:v>
                </c:pt>
                <c:pt idx="5120">
                  <c:v>#N/A</c:v>
                </c:pt>
                <c:pt idx="5121">
                  <c:v>#N/A</c:v>
                </c:pt>
                <c:pt idx="5122">
                  <c:v>#N/A</c:v>
                </c:pt>
                <c:pt idx="5123">
                  <c:v>#N/A</c:v>
                </c:pt>
                <c:pt idx="5124">
                  <c:v>#N/A</c:v>
                </c:pt>
                <c:pt idx="5125">
                  <c:v>#N/A</c:v>
                </c:pt>
                <c:pt idx="5126">
                  <c:v>#N/A</c:v>
                </c:pt>
                <c:pt idx="5127">
                  <c:v>#N/A</c:v>
                </c:pt>
                <c:pt idx="5128">
                  <c:v>#N/A</c:v>
                </c:pt>
                <c:pt idx="5129">
                  <c:v>#N/A</c:v>
                </c:pt>
                <c:pt idx="5130">
                  <c:v>#N/A</c:v>
                </c:pt>
                <c:pt idx="5131">
                  <c:v>#N/A</c:v>
                </c:pt>
                <c:pt idx="5132">
                  <c:v>#N/A</c:v>
                </c:pt>
                <c:pt idx="5133">
                  <c:v>#N/A</c:v>
                </c:pt>
                <c:pt idx="5134">
                  <c:v>#N/A</c:v>
                </c:pt>
                <c:pt idx="5135">
                  <c:v>#N/A</c:v>
                </c:pt>
                <c:pt idx="5136">
                  <c:v>#N/A</c:v>
                </c:pt>
                <c:pt idx="5137">
                  <c:v>#N/A</c:v>
                </c:pt>
                <c:pt idx="5138">
                  <c:v>#N/A</c:v>
                </c:pt>
                <c:pt idx="5139">
                  <c:v>#N/A</c:v>
                </c:pt>
                <c:pt idx="5140">
                  <c:v>#N/A</c:v>
                </c:pt>
                <c:pt idx="5141">
                  <c:v>#N/A</c:v>
                </c:pt>
                <c:pt idx="5142">
                  <c:v>#N/A</c:v>
                </c:pt>
                <c:pt idx="5143">
                  <c:v>#N/A</c:v>
                </c:pt>
                <c:pt idx="5144">
                  <c:v>#N/A</c:v>
                </c:pt>
                <c:pt idx="5145">
                  <c:v>#N/A</c:v>
                </c:pt>
                <c:pt idx="5146">
                  <c:v>#N/A</c:v>
                </c:pt>
                <c:pt idx="5147">
                  <c:v>#N/A</c:v>
                </c:pt>
                <c:pt idx="5148">
                  <c:v>#N/A</c:v>
                </c:pt>
                <c:pt idx="5149">
                  <c:v>#N/A</c:v>
                </c:pt>
                <c:pt idx="5150">
                  <c:v>#N/A</c:v>
                </c:pt>
                <c:pt idx="5151">
                  <c:v>#N/A</c:v>
                </c:pt>
                <c:pt idx="5152">
                  <c:v>#N/A</c:v>
                </c:pt>
                <c:pt idx="5153">
                  <c:v>#N/A</c:v>
                </c:pt>
                <c:pt idx="5154">
                  <c:v>#N/A</c:v>
                </c:pt>
                <c:pt idx="5155">
                  <c:v>#N/A</c:v>
                </c:pt>
                <c:pt idx="5156">
                  <c:v>#N/A</c:v>
                </c:pt>
                <c:pt idx="5157">
                  <c:v>#N/A</c:v>
                </c:pt>
                <c:pt idx="5158">
                  <c:v>#N/A</c:v>
                </c:pt>
                <c:pt idx="5159">
                  <c:v>#N/A</c:v>
                </c:pt>
                <c:pt idx="5160">
                  <c:v>#N/A</c:v>
                </c:pt>
                <c:pt idx="5161">
                  <c:v>#N/A</c:v>
                </c:pt>
                <c:pt idx="5162">
                  <c:v>#N/A</c:v>
                </c:pt>
                <c:pt idx="5163">
                  <c:v>#N/A</c:v>
                </c:pt>
                <c:pt idx="5164">
                  <c:v>#N/A</c:v>
                </c:pt>
                <c:pt idx="5165">
                  <c:v>#N/A</c:v>
                </c:pt>
                <c:pt idx="5166">
                  <c:v>#N/A</c:v>
                </c:pt>
                <c:pt idx="5167">
                  <c:v>#N/A</c:v>
                </c:pt>
                <c:pt idx="5168">
                  <c:v>#N/A</c:v>
                </c:pt>
                <c:pt idx="5169">
                  <c:v>#N/A</c:v>
                </c:pt>
                <c:pt idx="5170">
                  <c:v>#N/A</c:v>
                </c:pt>
                <c:pt idx="5171">
                  <c:v>#N/A</c:v>
                </c:pt>
                <c:pt idx="5172">
                  <c:v>#N/A</c:v>
                </c:pt>
                <c:pt idx="5173">
                  <c:v>#N/A</c:v>
                </c:pt>
                <c:pt idx="5174">
                  <c:v>#N/A</c:v>
                </c:pt>
                <c:pt idx="5175">
                  <c:v>#N/A</c:v>
                </c:pt>
                <c:pt idx="5176">
                  <c:v>#N/A</c:v>
                </c:pt>
                <c:pt idx="5177">
                  <c:v>#N/A</c:v>
                </c:pt>
                <c:pt idx="5178">
                  <c:v>#N/A</c:v>
                </c:pt>
                <c:pt idx="5179">
                  <c:v>#N/A</c:v>
                </c:pt>
                <c:pt idx="5180">
                  <c:v>#N/A</c:v>
                </c:pt>
                <c:pt idx="5181">
                  <c:v>#N/A</c:v>
                </c:pt>
                <c:pt idx="5182">
                  <c:v>#N/A</c:v>
                </c:pt>
                <c:pt idx="5183">
                  <c:v>#N/A</c:v>
                </c:pt>
                <c:pt idx="5184">
                  <c:v>#N/A</c:v>
                </c:pt>
                <c:pt idx="5185">
                  <c:v>#N/A</c:v>
                </c:pt>
                <c:pt idx="5186">
                  <c:v>#N/A</c:v>
                </c:pt>
                <c:pt idx="5187">
                  <c:v>#N/A</c:v>
                </c:pt>
                <c:pt idx="5188">
                  <c:v>#N/A</c:v>
                </c:pt>
                <c:pt idx="5189">
                  <c:v>#N/A</c:v>
                </c:pt>
                <c:pt idx="5190">
                  <c:v>#N/A</c:v>
                </c:pt>
                <c:pt idx="5191">
                  <c:v>#N/A</c:v>
                </c:pt>
                <c:pt idx="5192">
                  <c:v>#N/A</c:v>
                </c:pt>
                <c:pt idx="5193">
                  <c:v>#N/A</c:v>
                </c:pt>
                <c:pt idx="5194">
                  <c:v>#N/A</c:v>
                </c:pt>
                <c:pt idx="5195">
                  <c:v>#N/A</c:v>
                </c:pt>
                <c:pt idx="5196">
                  <c:v>#N/A</c:v>
                </c:pt>
                <c:pt idx="5197">
                  <c:v>#N/A</c:v>
                </c:pt>
                <c:pt idx="5198">
                  <c:v>#N/A</c:v>
                </c:pt>
                <c:pt idx="5199">
                  <c:v>#N/A</c:v>
                </c:pt>
                <c:pt idx="5200">
                  <c:v>#N/A</c:v>
                </c:pt>
                <c:pt idx="5201">
                  <c:v>#N/A</c:v>
                </c:pt>
                <c:pt idx="5202">
                  <c:v>#N/A</c:v>
                </c:pt>
                <c:pt idx="5203">
                  <c:v>#N/A</c:v>
                </c:pt>
                <c:pt idx="5204">
                  <c:v>#N/A</c:v>
                </c:pt>
                <c:pt idx="5205">
                  <c:v>#N/A</c:v>
                </c:pt>
                <c:pt idx="5206">
                  <c:v>#N/A</c:v>
                </c:pt>
                <c:pt idx="5207">
                  <c:v>#N/A</c:v>
                </c:pt>
                <c:pt idx="5208">
                  <c:v>#N/A</c:v>
                </c:pt>
                <c:pt idx="5209">
                  <c:v>#N/A</c:v>
                </c:pt>
                <c:pt idx="5210">
                  <c:v>#N/A</c:v>
                </c:pt>
                <c:pt idx="5211">
                  <c:v>#N/A</c:v>
                </c:pt>
                <c:pt idx="5212">
                  <c:v>#N/A</c:v>
                </c:pt>
                <c:pt idx="5213">
                  <c:v>#N/A</c:v>
                </c:pt>
                <c:pt idx="5214">
                  <c:v>#N/A</c:v>
                </c:pt>
                <c:pt idx="5215">
                  <c:v>#N/A</c:v>
                </c:pt>
                <c:pt idx="5216">
                  <c:v>#N/A</c:v>
                </c:pt>
                <c:pt idx="5217">
                  <c:v>#N/A</c:v>
                </c:pt>
                <c:pt idx="5218">
                  <c:v>#N/A</c:v>
                </c:pt>
                <c:pt idx="5219">
                  <c:v>#N/A</c:v>
                </c:pt>
                <c:pt idx="5220">
                  <c:v>#N/A</c:v>
                </c:pt>
                <c:pt idx="5221">
                  <c:v>#N/A</c:v>
                </c:pt>
                <c:pt idx="5222">
                  <c:v>#N/A</c:v>
                </c:pt>
                <c:pt idx="5223">
                  <c:v>#N/A</c:v>
                </c:pt>
                <c:pt idx="5224">
                  <c:v>#N/A</c:v>
                </c:pt>
                <c:pt idx="5225">
                  <c:v>#N/A</c:v>
                </c:pt>
                <c:pt idx="5226">
                  <c:v>#N/A</c:v>
                </c:pt>
                <c:pt idx="5227">
                  <c:v>#N/A</c:v>
                </c:pt>
                <c:pt idx="5228">
                  <c:v>#N/A</c:v>
                </c:pt>
                <c:pt idx="5229">
                  <c:v>#N/A</c:v>
                </c:pt>
                <c:pt idx="5230">
                  <c:v>#N/A</c:v>
                </c:pt>
                <c:pt idx="5231">
                  <c:v>#N/A</c:v>
                </c:pt>
                <c:pt idx="5232">
                  <c:v>#N/A</c:v>
                </c:pt>
                <c:pt idx="5233">
                  <c:v>#N/A</c:v>
                </c:pt>
                <c:pt idx="5234">
                  <c:v>#N/A</c:v>
                </c:pt>
                <c:pt idx="5235">
                  <c:v>#N/A</c:v>
                </c:pt>
                <c:pt idx="5236">
                  <c:v>#N/A</c:v>
                </c:pt>
                <c:pt idx="5237">
                  <c:v>#N/A</c:v>
                </c:pt>
                <c:pt idx="5238">
                  <c:v>#N/A</c:v>
                </c:pt>
                <c:pt idx="5239">
                  <c:v>#N/A</c:v>
                </c:pt>
                <c:pt idx="5240">
                  <c:v>#N/A</c:v>
                </c:pt>
                <c:pt idx="5241">
                  <c:v>#N/A</c:v>
                </c:pt>
                <c:pt idx="5242">
                  <c:v>#N/A</c:v>
                </c:pt>
                <c:pt idx="5243">
                  <c:v>#N/A</c:v>
                </c:pt>
                <c:pt idx="5244">
                  <c:v>#N/A</c:v>
                </c:pt>
                <c:pt idx="5245">
                  <c:v>#N/A</c:v>
                </c:pt>
                <c:pt idx="5246">
                  <c:v>#N/A</c:v>
                </c:pt>
                <c:pt idx="5247">
                  <c:v>#N/A</c:v>
                </c:pt>
                <c:pt idx="5248">
                  <c:v>#N/A</c:v>
                </c:pt>
                <c:pt idx="5249">
                  <c:v>#N/A</c:v>
                </c:pt>
                <c:pt idx="5250">
                  <c:v>#N/A</c:v>
                </c:pt>
                <c:pt idx="5251">
                  <c:v>#N/A</c:v>
                </c:pt>
                <c:pt idx="5252">
                  <c:v>#N/A</c:v>
                </c:pt>
                <c:pt idx="5253">
                  <c:v>#N/A</c:v>
                </c:pt>
                <c:pt idx="5254">
                  <c:v>#N/A</c:v>
                </c:pt>
                <c:pt idx="5255">
                  <c:v>#N/A</c:v>
                </c:pt>
                <c:pt idx="5256">
                  <c:v>#N/A</c:v>
                </c:pt>
                <c:pt idx="5257">
                  <c:v>#N/A</c:v>
                </c:pt>
                <c:pt idx="5258">
                  <c:v>#N/A</c:v>
                </c:pt>
                <c:pt idx="5259">
                  <c:v>#N/A</c:v>
                </c:pt>
                <c:pt idx="5260">
                  <c:v>#N/A</c:v>
                </c:pt>
                <c:pt idx="5261">
                  <c:v>#N/A</c:v>
                </c:pt>
                <c:pt idx="5262">
                  <c:v>#N/A</c:v>
                </c:pt>
                <c:pt idx="5263">
                  <c:v>#N/A</c:v>
                </c:pt>
                <c:pt idx="5264">
                  <c:v>#N/A</c:v>
                </c:pt>
                <c:pt idx="5265">
                  <c:v>#N/A</c:v>
                </c:pt>
                <c:pt idx="5266">
                  <c:v>#N/A</c:v>
                </c:pt>
                <c:pt idx="5267">
                  <c:v>#N/A</c:v>
                </c:pt>
                <c:pt idx="5268">
                  <c:v>#N/A</c:v>
                </c:pt>
                <c:pt idx="5269">
                  <c:v>#N/A</c:v>
                </c:pt>
                <c:pt idx="5270">
                  <c:v>#N/A</c:v>
                </c:pt>
                <c:pt idx="5271">
                  <c:v>#N/A</c:v>
                </c:pt>
                <c:pt idx="5272">
                  <c:v>#N/A</c:v>
                </c:pt>
                <c:pt idx="5273">
                  <c:v>#N/A</c:v>
                </c:pt>
                <c:pt idx="5274">
                  <c:v>#N/A</c:v>
                </c:pt>
                <c:pt idx="5275">
                  <c:v>#N/A</c:v>
                </c:pt>
                <c:pt idx="5276">
                  <c:v>#N/A</c:v>
                </c:pt>
                <c:pt idx="5277">
                  <c:v>#N/A</c:v>
                </c:pt>
                <c:pt idx="5278">
                  <c:v>#N/A</c:v>
                </c:pt>
                <c:pt idx="5279">
                  <c:v>#N/A</c:v>
                </c:pt>
                <c:pt idx="5280">
                  <c:v>#N/A</c:v>
                </c:pt>
                <c:pt idx="5281">
                  <c:v>#N/A</c:v>
                </c:pt>
                <c:pt idx="5282">
                  <c:v>#N/A</c:v>
                </c:pt>
                <c:pt idx="5283">
                  <c:v>#N/A</c:v>
                </c:pt>
                <c:pt idx="5284">
                  <c:v>#N/A</c:v>
                </c:pt>
                <c:pt idx="5285">
                  <c:v>#N/A</c:v>
                </c:pt>
                <c:pt idx="5286">
                  <c:v>#N/A</c:v>
                </c:pt>
                <c:pt idx="5287">
                  <c:v>#N/A</c:v>
                </c:pt>
                <c:pt idx="5288">
                  <c:v>#N/A</c:v>
                </c:pt>
                <c:pt idx="5289">
                  <c:v>#N/A</c:v>
                </c:pt>
                <c:pt idx="5290">
                  <c:v>#N/A</c:v>
                </c:pt>
                <c:pt idx="5291">
                  <c:v>#N/A</c:v>
                </c:pt>
                <c:pt idx="5292">
                  <c:v>#N/A</c:v>
                </c:pt>
                <c:pt idx="5293">
                  <c:v>#N/A</c:v>
                </c:pt>
                <c:pt idx="5294">
                  <c:v>#N/A</c:v>
                </c:pt>
                <c:pt idx="5295">
                  <c:v>#N/A</c:v>
                </c:pt>
                <c:pt idx="5296">
                  <c:v>#N/A</c:v>
                </c:pt>
                <c:pt idx="5297">
                  <c:v>#N/A</c:v>
                </c:pt>
                <c:pt idx="5298">
                  <c:v>#N/A</c:v>
                </c:pt>
                <c:pt idx="5299">
                  <c:v>#N/A</c:v>
                </c:pt>
                <c:pt idx="5300">
                  <c:v>#N/A</c:v>
                </c:pt>
                <c:pt idx="5301">
                  <c:v>#N/A</c:v>
                </c:pt>
                <c:pt idx="5302">
                  <c:v>#N/A</c:v>
                </c:pt>
                <c:pt idx="5303">
                  <c:v>#N/A</c:v>
                </c:pt>
                <c:pt idx="5304">
                  <c:v>#N/A</c:v>
                </c:pt>
                <c:pt idx="5305">
                  <c:v>#N/A</c:v>
                </c:pt>
                <c:pt idx="5306">
                  <c:v>#N/A</c:v>
                </c:pt>
                <c:pt idx="5307">
                  <c:v>#N/A</c:v>
                </c:pt>
                <c:pt idx="5308">
                  <c:v>#N/A</c:v>
                </c:pt>
                <c:pt idx="5309">
                  <c:v>#N/A</c:v>
                </c:pt>
                <c:pt idx="5310">
                  <c:v>#N/A</c:v>
                </c:pt>
                <c:pt idx="5311">
                  <c:v>#N/A</c:v>
                </c:pt>
                <c:pt idx="5312">
                  <c:v>#N/A</c:v>
                </c:pt>
                <c:pt idx="5313">
                  <c:v>#N/A</c:v>
                </c:pt>
                <c:pt idx="5314">
                  <c:v>#N/A</c:v>
                </c:pt>
                <c:pt idx="5315">
                  <c:v>#N/A</c:v>
                </c:pt>
                <c:pt idx="5316">
                  <c:v>#N/A</c:v>
                </c:pt>
                <c:pt idx="5317">
                  <c:v>#N/A</c:v>
                </c:pt>
                <c:pt idx="5318">
                  <c:v>#N/A</c:v>
                </c:pt>
                <c:pt idx="5319">
                  <c:v>#N/A</c:v>
                </c:pt>
                <c:pt idx="5320">
                  <c:v>#N/A</c:v>
                </c:pt>
                <c:pt idx="5321">
                  <c:v>#N/A</c:v>
                </c:pt>
                <c:pt idx="5322">
                  <c:v>#N/A</c:v>
                </c:pt>
                <c:pt idx="5323">
                  <c:v>#N/A</c:v>
                </c:pt>
                <c:pt idx="5324">
                  <c:v>#N/A</c:v>
                </c:pt>
                <c:pt idx="5325">
                  <c:v>#N/A</c:v>
                </c:pt>
                <c:pt idx="5326">
                  <c:v>#N/A</c:v>
                </c:pt>
                <c:pt idx="5327">
                  <c:v>#N/A</c:v>
                </c:pt>
                <c:pt idx="5328">
                  <c:v>#N/A</c:v>
                </c:pt>
                <c:pt idx="5329">
                  <c:v>#N/A</c:v>
                </c:pt>
                <c:pt idx="5330">
                  <c:v>#N/A</c:v>
                </c:pt>
                <c:pt idx="5331">
                  <c:v>#N/A</c:v>
                </c:pt>
                <c:pt idx="5332">
                  <c:v>#N/A</c:v>
                </c:pt>
                <c:pt idx="5333">
                  <c:v>#N/A</c:v>
                </c:pt>
                <c:pt idx="5334">
                  <c:v>#N/A</c:v>
                </c:pt>
                <c:pt idx="5335">
                  <c:v>#N/A</c:v>
                </c:pt>
                <c:pt idx="5336">
                  <c:v>#N/A</c:v>
                </c:pt>
                <c:pt idx="5337">
                  <c:v>#N/A</c:v>
                </c:pt>
                <c:pt idx="5338">
                  <c:v>#N/A</c:v>
                </c:pt>
                <c:pt idx="5339">
                  <c:v>#N/A</c:v>
                </c:pt>
                <c:pt idx="5340">
                  <c:v>#N/A</c:v>
                </c:pt>
                <c:pt idx="5341">
                  <c:v>#N/A</c:v>
                </c:pt>
                <c:pt idx="5342">
                  <c:v>#N/A</c:v>
                </c:pt>
                <c:pt idx="5343">
                  <c:v>#N/A</c:v>
                </c:pt>
                <c:pt idx="5344">
                  <c:v>#N/A</c:v>
                </c:pt>
                <c:pt idx="5345">
                  <c:v>#N/A</c:v>
                </c:pt>
                <c:pt idx="5346">
                  <c:v>#N/A</c:v>
                </c:pt>
                <c:pt idx="5347">
                  <c:v>#N/A</c:v>
                </c:pt>
                <c:pt idx="5348">
                  <c:v>#N/A</c:v>
                </c:pt>
                <c:pt idx="5349">
                  <c:v>#N/A</c:v>
                </c:pt>
                <c:pt idx="5350">
                  <c:v>#N/A</c:v>
                </c:pt>
                <c:pt idx="5351">
                  <c:v>#N/A</c:v>
                </c:pt>
                <c:pt idx="5352">
                  <c:v>#N/A</c:v>
                </c:pt>
                <c:pt idx="5353">
                  <c:v>#N/A</c:v>
                </c:pt>
                <c:pt idx="5354">
                  <c:v>#N/A</c:v>
                </c:pt>
                <c:pt idx="5355">
                  <c:v>#N/A</c:v>
                </c:pt>
                <c:pt idx="5356">
                  <c:v>#N/A</c:v>
                </c:pt>
                <c:pt idx="5357">
                  <c:v>#N/A</c:v>
                </c:pt>
                <c:pt idx="5358">
                  <c:v>#N/A</c:v>
                </c:pt>
                <c:pt idx="5359">
                  <c:v>#N/A</c:v>
                </c:pt>
                <c:pt idx="5360">
                  <c:v>#N/A</c:v>
                </c:pt>
                <c:pt idx="5361">
                  <c:v>#N/A</c:v>
                </c:pt>
                <c:pt idx="5362">
                  <c:v>#N/A</c:v>
                </c:pt>
                <c:pt idx="5363">
                  <c:v>#N/A</c:v>
                </c:pt>
                <c:pt idx="5364">
                  <c:v>#N/A</c:v>
                </c:pt>
                <c:pt idx="5365">
                  <c:v>#N/A</c:v>
                </c:pt>
                <c:pt idx="5366">
                  <c:v>#N/A</c:v>
                </c:pt>
                <c:pt idx="5367">
                  <c:v>#N/A</c:v>
                </c:pt>
                <c:pt idx="5368">
                  <c:v>#N/A</c:v>
                </c:pt>
                <c:pt idx="5369">
                  <c:v>#N/A</c:v>
                </c:pt>
                <c:pt idx="5370">
                  <c:v>#N/A</c:v>
                </c:pt>
                <c:pt idx="5371">
                  <c:v>#N/A</c:v>
                </c:pt>
                <c:pt idx="5372">
                  <c:v>#N/A</c:v>
                </c:pt>
                <c:pt idx="5373">
                  <c:v>#N/A</c:v>
                </c:pt>
                <c:pt idx="5374">
                  <c:v>#N/A</c:v>
                </c:pt>
                <c:pt idx="5375">
                  <c:v>#N/A</c:v>
                </c:pt>
                <c:pt idx="5376">
                  <c:v>#N/A</c:v>
                </c:pt>
                <c:pt idx="5377">
                  <c:v>#N/A</c:v>
                </c:pt>
                <c:pt idx="5378">
                  <c:v>#N/A</c:v>
                </c:pt>
                <c:pt idx="5379">
                  <c:v>#N/A</c:v>
                </c:pt>
                <c:pt idx="5380">
                  <c:v>#N/A</c:v>
                </c:pt>
                <c:pt idx="5381">
                  <c:v>#N/A</c:v>
                </c:pt>
                <c:pt idx="5382">
                  <c:v>#N/A</c:v>
                </c:pt>
                <c:pt idx="5383">
                  <c:v>#N/A</c:v>
                </c:pt>
                <c:pt idx="5384">
                  <c:v>#N/A</c:v>
                </c:pt>
                <c:pt idx="5385">
                  <c:v>#N/A</c:v>
                </c:pt>
                <c:pt idx="5386">
                  <c:v>#N/A</c:v>
                </c:pt>
                <c:pt idx="5387">
                  <c:v>#N/A</c:v>
                </c:pt>
                <c:pt idx="5388">
                  <c:v>#N/A</c:v>
                </c:pt>
                <c:pt idx="5389">
                  <c:v>#N/A</c:v>
                </c:pt>
                <c:pt idx="5390">
                  <c:v>#N/A</c:v>
                </c:pt>
                <c:pt idx="5391">
                  <c:v>#N/A</c:v>
                </c:pt>
                <c:pt idx="5392">
                  <c:v>#N/A</c:v>
                </c:pt>
                <c:pt idx="5393">
                  <c:v>#N/A</c:v>
                </c:pt>
                <c:pt idx="5394">
                  <c:v>#N/A</c:v>
                </c:pt>
                <c:pt idx="5395">
                  <c:v>#N/A</c:v>
                </c:pt>
                <c:pt idx="5396">
                  <c:v>#N/A</c:v>
                </c:pt>
                <c:pt idx="5397">
                  <c:v>#N/A</c:v>
                </c:pt>
                <c:pt idx="5398">
                  <c:v>#N/A</c:v>
                </c:pt>
                <c:pt idx="5399">
                  <c:v>#N/A</c:v>
                </c:pt>
                <c:pt idx="5400">
                  <c:v>#N/A</c:v>
                </c:pt>
                <c:pt idx="5401">
                  <c:v>#N/A</c:v>
                </c:pt>
                <c:pt idx="5402">
                  <c:v>#N/A</c:v>
                </c:pt>
                <c:pt idx="5403">
                  <c:v>#N/A</c:v>
                </c:pt>
                <c:pt idx="5404">
                  <c:v>#N/A</c:v>
                </c:pt>
                <c:pt idx="5405">
                  <c:v>#N/A</c:v>
                </c:pt>
                <c:pt idx="5406">
                  <c:v>#N/A</c:v>
                </c:pt>
                <c:pt idx="5407">
                  <c:v>#N/A</c:v>
                </c:pt>
                <c:pt idx="5408">
                  <c:v>#N/A</c:v>
                </c:pt>
                <c:pt idx="5409">
                  <c:v>#N/A</c:v>
                </c:pt>
                <c:pt idx="5410">
                  <c:v>#N/A</c:v>
                </c:pt>
                <c:pt idx="5411">
                  <c:v>#N/A</c:v>
                </c:pt>
                <c:pt idx="5412">
                  <c:v>#N/A</c:v>
                </c:pt>
                <c:pt idx="5413">
                  <c:v>#N/A</c:v>
                </c:pt>
                <c:pt idx="5414">
                  <c:v>#N/A</c:v>
                </c:pt>
                <c:pt idx="5415">
                  <c:v>#N/A</c:v>
                </c:pt>
                <c:pt idx="5416">
                  <c:v>#N/A</c:v>
                </c:pt>
                <c:pt idx="5417">
                  <c:v>#N/A</c:v>
                </c:pt>
                <c:pt idx="5418">
                  <c:v>#N/A</c:v>
                </c:pt>
                <c:pt idx="5419">
                  <c:v>#N/A</c:v>
                </c:pt>
                <c:pt idx="5420">
                  <c:v>#N/A</c:v>
                </c:pt>
                <c:pt idx="5421">
                  <c:v>#N/A</c:v>
                </c:pt>
                <c:pt idx="5422">
                  <c:v>#N/A</c:v>
                </c:pt>
                <c:pt idx="5423">
                  <c:v>#N/A</c:v>
                </c:pt>
                <c:pt idx="5424">
                  <c:v>#N/A</c:v>
                </c:pt>
                <c:pt idx="5425">
                  <c:v>#N/A</c:v>
                </c:pt>
                <c:pt idx="5426">
                  <c:v>#N/A</c:v>
                </c:pt>
                <c:pt idx="5427">
                  <c:v>#N/A</c:v>
                </c:pt>
                <c:pt idx="5428">
                  <c:v>#N/A</c:v>
                </c:pt>
                <c:pt idx="5429">
                  <c:v>#N/A</c:v>
                </c:pt>
                <c:pt idx="5430">
                  <c:v>#N/A</c:v>
                </c:pt>
                <c:pt idx="5431">
                  <c:v>#N/A</c:v>
                </c:pt>
                <c:pt idx="5432">
                  <c:v>#N/A</c:v>
                </c:pt>
                <c:pt idx="5433">
                  <c:v>#N/A</c:v>
                </c:pt>
                <c:pt idx="5434">
                  <c:v>#N/A</c:v>
                </c:pt>
                <c:pt idx="5435">
                  <c:v>#N/A</c:v>
                </c:pt>
                <c:pt idx="5436">
                  <c:v>#N/A</c:v>
                </c:pt>
                <c:pt idx="5437">
                  <c:v>#N/A</c:v>
                </c:pt>
                <c:pt idx="5438">
                  <c:v>#N/A</c:v>
                </c:pt>
                <c:pt idx="5439">
                  <c:v>#N/A</c:v>
                </c:pt>
                <c:pt idx="5440">
                  <c:v>#N/A</c:v>
                </c:pt>
                <c:pt idx="5441">
                  <c:v>#N/A</c:v>
                </c:pt>
                <c:pt idx="5442">
                  <c:v>#N/A</c:v>
                </c:pt>
                <c:pt idx="5443">
                  <c:v>#N/A</c:v>
                </c:pt>
                <c:pt idx="5444">
                  <c:v>#N/A</c:v>
                </c:pt>
                <c:pt idx="5445">
                  <c:v>#N/A</c:v>
                </c:pt>
                <c:pt idx="5446">
                  <c:v>#N/A</c:v>
                </c:pt>
                <c:pt idx="5447">
                  <c:v>#N/A</c:v>
                </c:pt>
                <c:pt idx="5448">
                  <c:v>#N/A</c:v>
                </c:pt>
                <c:pt idx="5449">
                  <c:v>#N/A</c:v>
                </c:pt>
                <c:pt idx="5450">
                  <c:v>#N/A</c:v>
                </c:pt>
                <c:pt idx="5451">
                  <c:v>#N/A</c:v>
                </c:pt>
                <c:pt idx="5452">
                  <c:v>#N/A</c:v>
                </c:pt>
                <c:pt idx="5453">
                  <c:v>#N/A</c:v>
                </c:pt>
                <c:pt idx="5454">
                  <c:v>#N/A</c:v>
                </c:pt>
                <c:pt idx="5455">
                  <c:v>#N/A</c:v>
                </c:pt>
                <c:pt idx="5456">
                  <c:v>#N/A</c:v>
                </c:pt>
                <c:pt idx="5457">
                  <c:v>#N/A</c:v>
                </c:pt>
                <c:pt idx="5458">
                  <c:v>#N/A</c:v>
                </c:pt>
                <c:pt idx="5459">
                  <c:v>#N/A</c:v>
                </c:pt>
                <c:pt idx="5460">
                  <c:v>#N/A</c:v>
                </c:pt>
                <c:pt idx="5461">
                  <c:v>#N/A</c:v>
                </c:pt>
                <c:pt idx="5462">
                  <c:v>#N/A</c:v>
                </c:pt>
                <c:pt idx="5463">
                  <c:v>#N/A</c:v>
                </c:pt>
                <c:pt idx="5464">
                  <c:v>#N/A</c:v>
                </c:pt>
                <c:pt idx="5465">
                  <c:v>#N/A</c:v>
                </c:pt>
                <c:pt idx="5466">
                  <c:v>#N/A</c:v>
                </c:pt>
                <c:pt idx="5467">
                  <c:v>#N/A</c:v>
                </c:pt>
                <c:pt idx="5468">
                  <c:v>#N/A</c:v>
                </c:pt>
                <c:pt idx="5469">
                  <c:v>#N/A</c:v>
                </c:pt>
                <c:pt idx="5470">
                  <c:v>#N/A</c:v>
                </c:pt>
                <c:pt idx="5471">
                  <c:v>#N/A</c:v>
                </c:pt>
                <c:pt idx="5472">
                  <c:v>#N/A</c:v>
                </c:pt>
                <c:pt idx="5473">
                  <c:v>#N/A</c:v>
                </c:pt>
                <c:pt idx="5474">
                  <c:v>#N/A</c:v>
                </c:pt>
                <c:pt idx="5475">
                  <c:v>#N/A</c:v>
                </c:pt>
                <c:pt idx="5476">
                  <c:v>#N/A</c:v>
                </c:pt>
                <c:pt idx="5477">
                  <c:v>#N/A</c:v>
                </c:pt>
                <c:pt idx="5478">
                  <c:v>#N/A</c:v>
                </c:pt>
                <c:pt idx="5479">
                  <c:v>#N/A</c:v>
                </c:pt>
                <c:pt idx="5480">
                  <c:v>#N/A</c:v>
                </c:pt>
                <c:pt idx="5481">
                  <c:v>#N/A</c:v>
                </c:pt>
                <c:pt idx="5482">
                  <c:v>#N/A</c:v>
                </c:pt>
                <c:pt idx="5483">
                  <c:v>#N/A</c:v>
                </c:pt>
                <c:pt idx="5484">
                  <c:v>#N/A</c:v>
                </c:pt>
                <c:pt idx="5485">
                  <c:v>#N/A</c:v>
                </c:pt>
                <c:pt idx="5486">
                  <c:v>#N/A</c:v>
                </c:pt>
                <c:pt idx="5487">
                  <c:v>#N/A</c:v>
                </c:pt>
                <c:pt idx="5488">
                  <c:v>#N/A</c:v>
                </c:pt>
                <c:pt idx="5489">
                  <c:v>#N/A</c:v>
                </c:pt>
                <c:pt idx="5490">
                  <c:v>#N/A</c:v>
                </c:pt>
                <c:pt idx="5491">
                  <c:v>#N/A</c:v>
                </c:pt>
                <c:pt idx="5492">
                  <c:v>#N/A</c:v>
                </c:pt>
                <c:pt idx="5493">
                  <c:v>#N/A</c:v>
                </c:pt>
                <c:pt idx="5494">
                  <c:v>#N/A</c:v>
                </c:pt>
                <c:pt idx="5495">
                  <c:v>#N/A</c:v>
                </c:pt>
                <c:pt idx="5496">
                  <c:v>#N/A</c:v>
                </c:pt>
                <c:pt idx="5497">
                  <c:v>#N/A</c:v>
                </c:pt>
                <c:pt idx="5498">
                  <c:v>#N/A</c:v>
                </c:pt>
                <c:pt idx="5499">
                  <c:v>#N/A</c:v>
                </c:pt>
                <c:pt idx="5500">
                  <c:v>#N/A</c:v>
                </c:pt>
                <c:pt idx="5501">
                  <c:v>#N/A</c:v>
                </c:pt>
                <c:pt idx="5502">
                  <c:v>#N/A</c:v>
                </c:pt>
                <c:pt idx="5503">
                  <c:v>#N/A</c:v>
                </c:pt>
                <c:pt idx="5504">
                  <c:v>#N/A</c:v>
                </c:pt>
                <c:pt idx="5505">
                  <c:v>#N/A</c:v>
                </c:pt>
                <c:pt idx="5506">
                  <c:v>#N/A</c:v>
                </c:pt>
                <c:pt idx="5507">
                  <c:v>#N/A</c:v>
                </c:pt>
                <c:pt idx="5508">
                  <c:v>#N/A</c:v>
                </c:pt>
                <c:pt idx="5509">
                  <c:v>#N/A</c:v>
                </c:pt>
                <c:pt idx="5510">
                  <c:v>#N/A</c:v>
                </c:pt>
                <c:pt idx="5511">
                  <c:v>#N/A</c:v>
                </c:pt>
                <c:pt idx="5512">
                  <c:v>#N/A</c:v>
                </c:pt>
                <c:pt idx="5513">
                  <c:v>#N/A</c:v>
                </c:pt>
                <c:pt idx="5514">
                  <c:v>#N/A</c:v>
                </c:pt>
                <c:pt idx="5515">
                  <c:v>#N/A</c:v>
                </c:pt>
                <c:pt idx="5516">
                  <c:v>#N/A</c:v>
                </c:pt>
                <c:pt idx="5517">
                  <c:v>#N/A</c:v>
                </c:pt>
                <c:pt idx="5518">
                  <c:v>#N/A</c:v>
                </c:pt>
                <c:pt idx="5519">
                  <c:v>#N/A</c:v>
                </c:pt>
                <c:pt idx="5520">
                  <c:v>#N/A</c:v>
                </c:pt>
                <c:pt idx="5521">
                  <c:v>#N/A</c:v>
                </c:pt>
                <c:pt idx="5522">
                  <c:v>#N/A</c:v>
                </c:pt>
                <c:pt idx="5523">
                  <c:v>#N/A</c:v>
                </c:pt>
                <c:pt idx="5524">
                  <c:v>#N/A</c:v>
                </c:pt>
                <c:pt idx="5525">
                  <c:v>#N/A</c:v>
                </c:pt>
                <c:pt idx="5526">
                  <c:v>#N/A</c:v>
                </c:pt>
                <c:pt idx="5527">
                  <c:v>#N/A</c:v>
                </c:pt>
                <c:pt idx="5528">
                  <c:v>#N/A</c:v>
                </c:pt>
                <c:pt idx="5529">
                  <c:v>#N/A</c:v>
                </c:pt>
                <c:pt idx="5530">
                  <c:v>#N/A</c:v>
                </c:pt>
                <c:pt idx="5531">
                  <c:v>#N/A</c:v>
                </c:pt>
                <c:pt idx="5532">
                  <c:v>#N/A</c:v>
                </c:pt>
                <c:pt idx="5533">
                  <c:v>#N/A</c:v>
                </c:pt>
                <c:pt idx="5534">
                  <c:v>#N/A</c:v>
                </c:pt>
                <c:pt idx="5535">
                  <c:v>#N/A</c:v>
                </c:pt>
                <c:pt idx="5536">
                  <c:v>#N/A</c:v>
                </c:pt>
                <c:pt idx="5537">
                  <c:v>#N/A</c:v>
                </c:pt>
                <c:pt idx="5538">
                  <c:v>#N/A</c:v>
                </c:pt>
                <c:pt idx="5539">
                  <c:v>#N/A</c:v>
                </c:pt>
                <c:pt idx="5540">
                  <c:v>#N/A</c:v>
                </c:pt>
                <c:pt idx="5541">
                  <c:v>#N/A</c:v>
                </c:pt>
                <c:pt idx="5542">
                  <c:v>#N/A</c:v>
                </c:pt>
                <c:pt idx="5543">
                  <c:v>#N/A</c:v>
                </c:pt>
                <c:pt idx="5544">
                  <c:v>#N/A</c:v>
                </c:pt>
                <c:pt idx="5545">
                  <c:v>#N/A</c:v>
                </c:pt>
                <c:pt idx="5546">
                  <c:v>#N/A</c:v>
                </c:pt>
                <c:pt idx="5547">
                  <c:v>#N/A</c:v>
                </c:pt>
                <c:pt idx="5548">
                  <c:v>#N/A</c:v>
                </c:pt>
                <c:pt idx="5549">
                  <c:v>#N/A</c:v>
                </c:pt>
                <c:pt idx="5550">
                  <c:v>#N/A</c:v>
                </c:pt>
                <c:pt idx="5551">
                  <c:v>#N/A</c:v>
                </c:pt>
                <c:pt idx="5552">
                  <c:v>#N/A</c:v>
                </c:pt>
                <c:pt idx="5553">
                  <c:v>#N/A</c:v>
                </c:pt>
                <c:pt idx="5554">
                  <c:v>#N/A</c:v>
                </c:pt>
                <c:pt idx="5555">
                  <c:v>#N/A</c:v>
                </c:pt>
                <c:pt idx="5556">
                  <c:v>#N/A</c:v>
                </c:pt>
                <c:pt idx="5557">
                  <c:v>#N/A</c:v>
                </c:pt>
                <c:pt idx="5558">
                  <c:v>#N/A</c:v>
                </c:pt>
                <c:pt idx="5559">
                  <c:v>#N/A</c:v>
                </c:pt>
                <c:pt idx="5560">
                  <c:v>#N/A</c:v>
                </c:pt>
                <c:pt idx="5561">
                  <c:v>#N/A</c:v>
                </c:pt>
                <c:pt idx="5562">
                  <c:v>#N/A</c:v>
                </c:pt>
                <c:pt idx="5563">
                  <c:v>#N/A</c:v>
                </c:pt>
                <c:pt idx="5564">
                  <c:v>#N/A</c:v>
                </c:pt>
                <c:pt idx="5565">
                  <c:v>#N/A</c:v>
                </c:pt>
                <c:pt idx="5566">
                  <c:v>#N/A</c:v>
                </c:pt>
                <c:pt idx="5567">
                  <c:v>#N/A</c:v>
                </c:pt>
                <c:pt idx="5568">
                  <c:v>#N/A</c:v>
                </c:pt>
                <c:pt idx="5569">
                  <c:v>#N/A</c:v>
                </c:pt>
                <c:pt idx="5570">
                  <c:v>#N/A</c:v>
                </c:pt>
                <c:pt idx="5571">
                  <c:v>#N/A</c:v>
                </c:pt>
                <c:pt idx="5572">
                  <c:v>#N/A</c:v>
                </c:pt>
                <c:pt idx="5573">
                  <c:v>#N/A</c:v>
                </c:pt>
                <c:pt idx="5574">
                  <c:v>#N/A</c:v>
                </c:pt>
                <c:pt idx="5575">
                  <c:v>#N/A</c:v>
                </c:pt>
                <c:pt idx="5576">
                  <c:v>#N/A</c:v>
                </c:pt>
                <c:pt idx="5577">
                  <c:v>#N/A</c:v>
                </c:pt>
                <c:pt idx="5578">
                  <c:v>#N/A</c:v>
                </c:pt>
                <c:pt idx="5579">
                  <c:v>#N/A</c:v>
                </c:pt>
                <c:pt idx="5580">
                  <c:v>#N/A</c:v>
                </c:pt>
                <c:pt idx="5581">
                  <c:v>#N/A</c:v>
                </c:pt>
                <c:pt idx="5582">
                  <c:v>#N/A</c:v>
                </c:pt>
                <c:pt idx="5583">
                  <c:v>#N/A</c:v>
                </c:pt>
                <c:pt idx="5584">
                  <c:v>#N/A</c:v>
                </c:pt>
                <c:pt idx="5585">
                  <c:v>#N/A</c:v>
                </c:pt>
                <c:pt idx="5586">
                  <c:v>#N/A</c:v>
                </c:pt>
                <c:pt idx="5587">
                  <c:v>#N/A</c:v>
                </c:pt>
                <c:pt idx="5588">
                  <c:v>#N/A</c:v>
                </c:pt>
                <c:pt idx="5589">
                  <c:v>#N/A</c:v>
                </c:pt>
                <c:pt idx="5590">
                  <c:v>#N/A</c:v>
                </c:pt>
                <c:pt idx="5591">
                  <c:v>#N/A</c:v>
                </c:pt>
                <c:pt idx="5592">
                  <c:v>#N/A</c:v>
                </c:pt>
                <c:pt idx="5593">
                  <c:v>#N/A</c:v>
                </c:pt>
                <c:pt idx="5594">
                  <c:v>#N/A</c:v>
                </c:pt>
                <c:pt idx="5595">
                  <c:v>#N/A</c:v>
                </c:pt>
                <c:pt idx="5596">
                  <c:v>#N/A</c:v>
                </c:pt>
                <c:pt idx="5597">
                  <c:v>#N/A</c:v>
                </c:pt>
                <c:pt idx="5598">
                  <c:v>#N/A</c:v>
                </c:pt>
                <c:pt idx="5599">
                  <c:v>#N/A</c:v>
                </c:pt>
                <c:pt idx="5600">
                  <c:v>#N/A</c:v>
                </c:pt>
                <c:pt idx="5601">
                  <c:v>#N/A</c:v>
                </c:pt>
                <c:pt idx="5602">
                  <c:v>#N/A</c:v>
                </c:pt>
                <c:pt idx="5603">
                  <c:v>#N/A</c:v>
                </c:pt>
                <c:pt idx="5604">
                  <c:v>#N/A</c:v>
                </c:pt>
                <c:pt idx="5605">
                  <c:v>#N/A</c:v>
                </c:pt>
                <c:pt idx="5606">
                  <c:v>#N/A</c:v>
                </c:pt>
                <c:pt idx="5607">
                  <c:v>#N/A</c:v>
                </c:pt>
                <c:pt idx="5608">
                  <c:v>#N/A</c:v>
                </c:pt>
                <c:pt idx="5609">
                  <c:v>#N/A</c:v>
                </c:pt>
                <c:pt idx="5610">
                  <c:v>#N/A</c:v>
                </c:pt>
                <c:pt idx="5611">
                  <c:v>#N/A</c:v>
                </c:pt>
                <c:pt idx="5612">
                  <c:v>#N/A</c:v>
                </c:pt>
                <c:pt idx="5613">
                  <c:v>#N/A</c:v>
                </c:pt>
                <c:pt idx="5614">
                  <c:v>#N/A</c:v>
                </c:pt>
                <c:pt idx="5615">
                  <c:v>#N/A</c:v>
                </c:pt>
                <c:pt idx="5616">
                  <c:v>#N/A</c:v>
                </c:pt>
                <c:pt idx="5617">
                  <c:v>#N/A</c:v>
                </c:pt>
                <c:pt idx="5618">
                  <c:v>#N/A</c:v>
                </c:pt>
                <c:pt idx="5619">
                  <c:v>#N/A</c:v>
                </c:pt>
                <c:pt idx="5620">
                  <c:v>#N/A</c:v>
                </c:pt>
                <c:pt idx="5621">
                  <c:v>#N/A</c:v>
                </c:pt>
                <c:pt idx="5622">
                  <c:v>#N/A</c:v>
                </c:pt>
                <c:pt idx="5623">
                  <c:v>#N/A</c:v>
                </c:pt>
                <c:pt idx="5624">
                  <c:v>#N/A</c:v>
                </c:pt>
                <c:pt idx="5625">
                  <c:v>#N/A</c:v>
                </c:pt>
                <c:pt idx="5626">
                  <c:v>#N/A</c:v>
                </c:pt>
                <c:pt idx="5627">
                  <c:v>#N/A</c:v>
                </c:pt>
                <c:pt idx="5628">
                  <c:v>#N/A</c:v>
                </c:pt>
                <c:pt idx="5629">
                  <c:v>#N/A</c:v>
                </c:pt>
                <c:pt idx="5630">
                  <c:v>#N/A</c:v>
                </c:pt>
                <c:pt idx="5631">
                  <c:v>#N/A</c:v>
                </c:pt>
                <c:pt idx="5632">
                  <c:v>#N/A</c:v>
                </c:pt>
                <c:pt idx="5633">
                  <c:v>#N/A</c:v>
                </c:pt>
                <c:pt idx="5634">
                  <c:v>#N/A</c:v>
                </c:pt>
                <c:pt idx="5635">
                  <c:v>#N/A</c:v>
                </c:pt>
                <c:pt idx="5636">
                  <c:v>#N/A</c:v>
                </c:pt>
                <c:pt idx="5637">
                  <c:v>#N/A</c:v>
                </c:pt>
                <c:pt idx="5638">
                  <c:v>#N/A</c:v>
                </c:pt>
                <c:pt idx="5639">
                  <c:v>#N/A</c:v>
                </c:pt>
                <c:pt idx="5640">
                  <c:v>#N/A</c:v>
                </c:pt>
                <c:pt idx="5641">
                  <c:v>#N/A</c:v>
                </c:pt>
                <c:pt idx="5642">
                  <c:v>#N/A</c:v>
                </c:pt>
                <c:pt idx="5643">
                  <c:v>#N/A</c:v>
                </c:pt>
                <c:pt idx="5644">
                  <c:v>#N/A</c:v>
                </c:pt>
                <c:pt idx="5645">
                  <c:v>#N/A</c:v>
                </c:pt>
                <c:pt idx="5646">
                  <c:v>#N/A</c:v>
                </c:pt>
                <c:pt idx="5647">
                  <c:v>#N/A</c:v>
                </c:pt>
                <c:pt idx="5648">
                  <c:v>#N/A</c:v>
                </c:pt>
                <c:pt idx="5649">
                  <c:v>#N/A</c:v>
                </c:pt>
                <c:pt idx="5650">
                  <c:v>#N/A</c:v>
                </c:pt>
                <c:pt idx="5651">
                  <c:v>#N/A</c:v>
                </c:pt>
                <c:pt idx="5652">
                  <c:v>#N/A</c:v>
                </c:pt>
                <c:pt idx="5653">
                  <c:v>#N/A</c:v>
                </c:pt>
                <c:pt idx="5654">
                  <c:v>#N/A</c:v>
                </c:pt>
                <c:pt idx="5655">
                  <c:v>#N/A</c:v>
                </c:pt>
                <c:pt idx="5656">
                  <c:v>#N/A</c:v>
                </c:pt>
                <c:pt idx="5657">
                  <c:v>#N/A</c:v>
                </c:pt>
                <c:pt idx="5658">
                  <c:v>#N/A</c:v>
                </c:pt>
                <c:pt idx="5659">
                  <c:v>#N/A</c:v>
                </c:pt>
                <c:pt idx="5660">
                  <c:v>#N/A</c:v>
                </c:pt>
                <c:pt idx="5661">
                  <c:v>#N/A</c:v>
                </c:pt>
                <c:pt idx="5662">
                  <c:v>#N/A</c:v>
                </c:pt>
                <c:pt idx="5663">
                  <c:v>#N/A</c:v>
                </c:pt>
                <c:pt idx="5664">
                  <c:v>#N/A</c:v>
                </c:pt>
                <c:pt idx="5665">
                  <c:v>#N/A</c:v>
                </c:pt>
                <c:pt idx="5666">
                  <c:v>#N/A</c:v>
                </c:pt>
                <c:pt idx="5667">
                  <c:v>#N/A</c:v>
                </c:pt>
                <c:pt idx="5668">
                  <c:v>#N/A</c:v>
                </c:pt>
                <c:pt idx="5669">
                  <c:v>#N/A</c:v>
                </c:pt>
                <c:pt idx="5670">
                  <c:v>#N/A</c:v>
                </c:pt>
                <c:pt idx="5671">
                  <c:v>#N/A</c:v>
                </c:pt>
                <c:pt idx="5672">
                  <c:v>#N/A</c:v>
                </c:pt>
                <c:pt idx="5673">
                  <c:v>#N/A</c:v>
                </c:pt>
                <c:pt idx="5674">
                  <c:v>#N/A</c:v>
                </c:pt>
                <c:pt idx="5675">
                  <c:v>#N/A</c:v>
                </c:pt>
                <c:pt idx="5676">
                  <c:v>#N/A</c:v>
                </c:pt>
                <c:pt idx="5677">
                  <c:v>#N/A</c:v>
                </c:pt>
                <c:pt idx="5678">
                  <c:v>#N/A</c:v>
                </c:pt>
                <c:pt idx="5679">
                  <c:v>#N/A</c:v>
                </c:pt>
                <c:pt idx="5680">
                  <c:v>#N/A</c:v>
                </c:pt>
                <c:pt idx="5681">
                  <c:v>#N/A</c:v>
                </c:pt>
                <c:pt idx="5682">
                  <c:v>#N/A</c:v>
                </c:pt>
                <c:pt idx="5683">
                  <c:v>#N/A</c:v>
                </c:pt>
                <c:pt idx="5684">
                  <c:v>#N/A</c:v>
                </c:pt>
                <c:pt idx="5685">
                  <c:v>#N/A</c:v>
                </c:pt>
                <c:pt idx="5686">
                  <c:v>#N/A</c:v>
                </c:pt>
                <c:pt idx="5687">
                  <c:v>#N/A</c:v>
                </c:pt>
                <c:pt idx="5688">
                  <c:v>#N/A</c:v>
                </c:pt>
                <c:pt idx="5689">
                  <c:v>#N/A</c:v>
                </c:pt>
                <c:pt idx="5690">
                  <c:v>#N/A</c:v>
                </c:pt>
                <c:pt idx="5691">
                  <c:v>#N/A</c:v>
                </c:pt>
                <c:pt idx="5692">
                  <c:v>#N/A</c:v>
                </c:pt>
                <c:pt idx="5693">
                  <c:v>#N/A</c:v>
                </c:pt>
                <c:pt idx="5694">
                  <c:v>#N/A</c:v>
                </c:pt>
                <c:pt idx="5695">
                  <c:v>#N/A</c:v>
                </c:pt>
                <c:pt idx="5696">
                  <c:v>#N/A</c:v>
                </c:pt>
                <c:pt idx="5697">
                  <c:v>#N/A</c:v>
                </c:pt>
                <c:pt idx="5698">
                  <c:v>#N/A</c:v>
                </c:pt>
                <c:pt idx="5699">
                  <c:v>#N/A</c:v>
                </c:pt>
                <c:pt idx="5700">
                  <c:v>#N/A</c:v>
                </c:pt>
                <c:pt idx="5701">
                  <c:v>#N/A</c:v>
                </c:pt>
                <c:pt idx="5702">
                  <c:v>#N/A</c:v>
                </c:pt>
                <c:pt idx="5703">
                  <c:v>#N/A</c:v>
                </c:pt>
                <c:pt idx="5704">
                  <c:v>#N/A</c:v>
                </c:pt>
                <c:pt idx="5705">
                  <c:v>#N/A</c:v>
                </c:pt>
                <c:pt idx="5706">
                  <c:v>#N/A</c:v>
                </c:pt>
                <c:pt idx="5707">
                  <c:v>#N/A</c:v>
                </c:pt>
                <c:pt idx="5708">
                  <c:v>#N/A</c:v>
                </c:pt>
                <c:pt idx="5709">
                  <c:v>#N/A</c:v>
                </c:pt>
                <c:pt idx="5710">
                  <c:v>#N/A</c:v>
                </c:pt>
                <c:pt idx="5711">
                  <c:v>#N/A</c:v>
                </c:pt>
                <c:pt idx="5712">
                  <c:v>#N/A</c:v>
                </c:pt>
                <c:pt idx="5713">
                  <c:v>#N/A</c:v>
                </c:pt>
                <c:pt idx="5714">
                  <c:v>#N/A</c:v>
                </c:pt>
                <c:pt idx="5715">
                  <c:v>#N/A</c:v>
                </c:pt>
                <c:pt idx="5716">
                  <c:v>#N/A</c:v>
                </c:pt>
                <c:pt idx="5717">
                  <c:v>#N/A</c:v>
                </c:pt>
                <c:pt idx="5718">
                  <c:v>#N/A</c:v>
                </c:pt>
                <c:pt idx="5719">
                  <c:v>#N/A</c:v>
                </c:pt>
                <c:pt idx="5720">
                  <c:v>#N/A</c:v>
                </c:pt>
                <c:pt idx="5721">
                  <c:v>#N/A</c:v>
                </c:pt>
                <c:pt idx="5722">
                  <c:v>#N/A</c:v>
                </c:pt>
                <c:pt idx="5723">
                  <c:v>#N/A</c:v>
                </c:pt>
                <c:pt idx="5724">
                  <c:v>#N/A</c:v>
                </c:pt>
                <c:pt idx="5725">
                  <c:v>#N/A</c:v>
                </c:pt>
                <c:pt idx="5726">
                  <c:v>#N/A</c:v>
                </c:pt>
                <c:pt idx="5727">
                  <c:v>#N/A</c:v>
                </c:pt>
                <c:pt idx="5728">
                  <c:v>#N/A</c:v>
                </c:pt>
                <c:pt idx="5729">
                  <c:v>#N/A</c:v>
                </c:pt>
                <c:pt idx="5730">
                  <c:v>#N/A</c:v>
                </c:pt>
                <c:pt idx="5731">
                  <c:v>#N/A</c:v>
                </c:pt>
                <c:pt idx="5732">
                  <c:v>#N/A</c:v>
                </c:pt>
                <c:pt idx="5733">
                  <c:v>#N/A</c:v>
                </c:pt>
                <c:pt idx="5734">
                  <c:v>#N/A</c:v>
                </c:pt>
                <c:pt idx="5735">
                  <c:v>#N/A</c:v>
                </c:pt>
                <c:pt idx="5736">
                  <c:v>#N/A</c:v>
                </c:pt>
                <c:pt idx="5737">
                  <c:v>#N/A</c:v>
                </c:pt>
                <c:pt idx="5738">
                  <c:v>#N/A</c:v>
                </c:pt>
                <c:pt idx="5739">
                  <c:v>#N/A</c:v>
                </c:pt>
                <c:pt idx="5740">
                  <c:v>#N/A</c:v>
                </c:pt>
                <c:pt idx="5741">
                  <c:v>#N/A</c:v>
                </c:pt>
                <c:pt idx="5742">
                  <c:v>#N/A</c:v>
                </c:pt>
                <c:pt idx="5743">
                  <c:v>#N/A</c:v>
                </c:pt>
                <c:pt idx="5744">
                  <c:v>#N/A</c:v>
                </c:pt>
                <c:pt idx="5745">
                  <c:v>#N/A</c:v>
                </c:pt>
                <c:pt idx="5746">
                  <c:v>#N/A</c:v>
                </c:pt>
                <c:pt idx="5747">
                  <c:v>#N/A</c:v>
                </c:pt>
                <c:pt idx="5748">
                  <c:v>#N/A</c:v>
                </c:pt>
                <c:pt idx="5749">
                  <c:v>#N/A</c:v>
                </c:pt>
                <c:pt idx="5750">
                  <c:v>#N/A</c:v>
                </c:pt>
                <c:pt idx="5751">
                  <c:v>#N/A</c:v>
                </c:pt>
                <c:pt idx="5752">
                  <c:v>#N/A</c:v>
                </c:pt>
                <c:pt idx="5753">
                  <c:v>#N/A</c:v>
                </c:pt>
                <c:pt idx="5754">
                  <c:v>#N/A</c:v>
                </c:pt>
                <c:pt idx="5755">
                  <c:v>#N/A</c:v>
                </c:pt>
                <c:pt idx="5756">
                  <c:v>#N/A</c:v>
                </c:pt>
                <c:pt idx="5757">
                  <c:v>#N/A</c:v>
                </c:pt>
                <c:pt idx="5758">
                  <c:v>#N/A</c:v>
                </c:pt>
                <c:pt idx="5759">
                  <c:v>#N/A</c:v>
                </c:pt>
                <c:pt idx="5760">
                  <c:v>#N/A</c:v>
                </c:pt>
                <c:pt idx="5761">
                  <c:v>#N/A</c:v>
                </c:pt>
                <c:pt idx="5762">
                  <c:v>#N/A</c:v>
                </c:pt>
                <c:pt idx="5763">
                  <c:v>#N/A</c:v>
                </c:pt>
                <c:pt idx="5764">
                  <c:v>#N/A</c:v>
                </c:pt>
                <c:pt idx="5765">
                  <c:v>#N/A</c:v>
                </c:pt>
                <c:pt idx="5766">
                  <c:v>#N/A</c:v>
                </c:pt>
                <c:pt idx="5767">
                  <c:v>#N/A</c:v>
                </c:pt>
                <c:pt idx="5768">
                  <c:v>#N/A</c:v>
                </c:pt>
                <c:pt idx="5769">
                  <c:v>#N/A</c:v>
                </c:pt>
                <c:pt idx="5770">
                  <c:v>#N/A</c:v>
                </c:pt>
                <c:pt idx="5771">
                  <c:v>#N/A</c:v>
                </c:pt>
                <c:pt idx="5772">
                  <c:v>#N/A</c:v>
                </c:pt>
                <c:pt idx="5773">
                  <c:v>#N/A</c:v>
                </c:pt>
                <c:pt idx="5774">
                  <c:v>#N/A</c:v>
                </c:pt>
                <c:pt idx="5775">
                  <c:v>#N/A</c:v>
                </c:pt>
                <c:pt idx="5776">
                  <c:v>#N/A</c:v>
                </c:pt>
                <c:pt idx="5777">
                  <c:v>#N/A</c:v>
                </c:pt>
                <c:pt idx="5778">
                  <c:v>#N/A</c:v>
                </c:pt>
                <c:pt idx="5779">
                  <c:v>#N/A</c:v>
                </c:pt>
                <c:pt idx="5780">
                  <c:v>#N/A</c:v>
                </c:pt>
                <c:pt idx="5781">
                  <c:v>#N/A</c:v>
                </c:pt>
                <c:pt idx="5782">
                  <c:v>#N/A</c:v>
                </c:pt>
                <c:pt idx="5783">
                  <c:v>#N/A</c:v>
                </c:pt>
                <c:pt idx="5784">
                  <c:v>#N/A</c:v>
                </c:pt>
                <c:pt idx="5785">
                  <c:v>#N/A</c:v>
                </c:pt>
                <c:pt idx="5786">
                  <c:v>#N/A</c:v>
                </c:pt>
                <c:pt idx="5787">
                  <c:v>#N/A</c:v>
                </c:pt>
                <c:pt idx="5788">
                  <c:v>#N/A</c:v>
                </c:pt>
                <c:pt idx="5789">
                  <c:v>#N/A</c:v>
                </c:pt>
                <c:pt idx="5790">
                  <c:v>#N/A</c:v>
                </c:pt>
                <c:pt idx="5791">
                  <c:v>#N/A</c:v>
                </c:pt>
                <c:pt idx="5792">
                  <c:v>#N/A</c:v>
                </c:pt>
                <c:pt idx="5793">
                  <c:v>#N/A</c:v>
                </c:pt>
                <c:pt idx="5794">
                  <c:v>#N/A</c:v>
                </c:pt>
                <c:pt idx="5795">
                  <c:v>#N/A</c:v>
                </c:pt>
                <c:pt idx="5796">
                  <c:v>#N/A</c:v>
                </c:pt>
                <c:pt idx="5797">
                  <c:v>#N/A</c:v>
                </c:pt>
                <c:pt idx="5798">
                  <c:v>#N/A</c:v>
                </c:pt>
                <c:pt idx="5799">
                  <c:v>#N/A</c:v>
                </c:pt>
                <c:pt idx="5800">
                  <c:v>#N/A</c:v>
                </c:pt>
                <c:pt idx="5801">
                  <c:v>#N/A</c:v>
                </c:pt>
                <c:pt idx="5802">
                  <c:v>#N/A</c:v>
                </c:pt>
                <c:pt idx="5803">
                  <c:v>#N/A</c:v>
                </c:pt>
                <c:pt idx="5804">
                  <c:v>#N/A</c:v>
                </c:pt>
                <c:pt idx="5805">
                  <c:v>#N/A</c:v>
                </c:pt>
                <c:pt idx="5806">
                  <c:v>#N/A</c:v>
                </c:pt>
                <c:pt idx="5807">
                  <c:v>#N/A</c:v>
                </c:pt>
                <c:pt idx="5808">
                  <c:v>#N/A</c:v>
                </c:pt>
                <c:pt idx="5809">
                  <c:v>#N/A</c:v>
                </c:pt>
                <c:pt idx="5810">
                  <c:v>#N/A</c:v>
                </c:pt>
                <c:pt idx="5811">
                  <c:v>#N/A</c:v>
                </c:pt>
                <c:pt idx="5812">
                  <c:v>#N/A</c:v>
                </c:pt>
                <c:pt idx="5813">
                  <c:v>#N/A</c:v>
                </c:pt>
                <c:pt idx="5814">
                  <c:v>#N/A</c:v>
                </c:pt>
                <c:pt idx="5815">
                  <c:v>#N/A</c:v>
                </c:pt>
                <c:pt idx="5816">
                  <c:v>#N/A</c:v>
                </c:pt>
                <c:pt idx="5817">
                  <c:v>#N/A</c:v>
                </c:pt>
                <c:pt idx="5818">
                  <c:v>#N/A</c:v>
                </c:pt>
                <c:pt idx="5819">
                  <c:v>#N/A</c:v>
                </c:pt>
                <c:pt idx="5820">
                  <c:v>#N/A</c:v>
                </c:pt>
                <c:pt idx="5821">
                  <c:v>#N/A</c:v>
                </c:pt>
                <c:pt idx="5822">
                  <c:v>#N/A</c:v>
                </c:pt>
                <c:pt idx="5823">
                  <c:v>#N/A</c:v>
                </c:pt>
                <c:pt idx="5824">
                  <c:v>#N/A</c:v>
                </c:pt>
                <c:pt idx="5825">
                  <c:v>#N/A</c:v>
                </c:pt>
                <c:pt idx="5826">
                  <c:v>#N/A</c:v>
                </c:pt>
                <c:pt idx="5827">
                  <c:v>#N/A</c:v>
                </c:pt>
                <c:pt idx="5828">
                  <c:v>#N/A</c:v>
                </c:pt>
                <c:pt idx="5829">
                  <c:v>#N/A</c:v>
                </c:pt>
                <c:pt idx="5830">
                  <c:v>#N/A</c:v>
                </c:pt>
                <c:pt idx="5831">
                  <c:v>#N/A</c:v>
                </c:pt>
                <c:pt idx="5832">
                  <c:v>#N/A</c:v>
                </c:pt>
                <c:pt idx="5833">
                  <c:v>#N/A</c:v>
                </c:pt>
                <c:pt idx="5834">
                  <c:v>#N/A</c:v>
                </c:pt>
                <c:pt idx="5835">
                  <c:v>#N/A</c:v>
                </c:pt>
                <c:pt idx="5836">
                  <c:v>#N/A</c:v>
                </c:pt>
                <c:pt idx="5837">
                  <c:v>#N/A</c:v>
                </c:pt>
                <c:pt idx="5838">
                  <c:v>#N/A</c:v>
                </c:pt>
                <c:pt idx="5839">
                  <c:v>#N/A</c:v>
                </c:pt>
                <c:pt idx="5840">
                  <c:v>#N/A</c:v>
                </c:pt>
                <c:pt idx="5841">
                  <c:v>#N/A</c:v>
                </c:pt>
                <c:pt idx="5842">
                  <c:v>#N/A</c:v>
                </c:pt>
                <c:pt idx="5843">
                  <c:v>#N/A</c:v>
                </c:pt>
                <c:pt idx="5844">
                  <c:v>#N/A</c:v>
                </c:pt>
                <c:pt idx="5845">
                  <c:v>#N/A</c:v>
                </c:pt>
                <c:pt idx="5846">
                  <c:v>#N/A</c:v>
                </c:pt>
                <c:pt idx="5847">
                  <c:v>#N/A</c:v>
                </c:pt>
                <c:pt idx="5848">
                  <c:v>#N/A</c:v>
                </c:pt>
                <c:pt idx="5849">
                  <c:v>#N/A</c:v>
                </c:pt>
                <c:pt idx="5850">
                  <c:v>#N/A</c:v>
                </c:pt>
                <c:pt idx="5851">
                  <c:v>#N/A</c:v>
                </c:pt>
                <c:pt idx="5852">
                  <c:v>#N/A</c:v>
                </c:pt>
                <c:pt idx="5853">
                  <c:v>#N/A</c:v>
                </c:pt>
                <c:pt idx="5854">
                  <c:v>#N/A</c:v>
                </c:pt>
                <c:pt idx="5855">
                  <c:v>#N/A</c:v>
                </c:pt>
                <c:pt idx="5856">
                  <c:v>#N/A</c:v>
                </c:pt>
                <c:pt idx="5857">
                  <c:v>#N/A</c:v>
                </c:pt>
                <c:pt idx="5858">
                  <c:v>#N/A</c:v>
                </c:pt>
                <c:pt idx="5859">
                  <c:v>#N/A</c:v>
                </c:pt>
                <c:pt idx="5860">
                  <c:v>#N/A</c:v>
                </c:pt>
                <c:pt idx="5861">
                  <c:v>#N/A</c:v>
                </c:pt>
                <c:pt idx="5862">
                  <c:v>#N/A</c:v>
                </c:pt>
                <c:pt idx="5863">
                  <c:v>#N/A</c:v>
                </c:pt>
                <c:pt idx="5864">
                  <c:v>#N/A</c:v>
                </c:pt>
                <c:pt idx="5865">
                  <c:v>#N/A</c:v>
                </c:pt>
                <c:pt idx="5866">
                  <c:v>#N/A</c:v>
                </c:pt>
                <c:pt idx="5867">
                  <c:v>#N/A</c:v>
                </c:pt>
                <c:pt idx="5868">
                  <c:v>#N/A</c:v>
                </c:pt>
                <c:pt idx="5869">
                  <c:v>#N/A</c:v>
                </c:pt>
                <c:pt idx="5870">
                  <c:v>#N/A</c:v>
                </c:pt>
                <c:pt idx="5871">
                  <c:v>#N/A</c:v>
                </c:pt>
                <c:pt idx="5872">
                  <c:v>#N/A</c:v>
                </c:pt>
                <c:pt idx="5873">
                  <c:v>#N/A</c:v>
                </c:pt>
                <c:pt idx="5874">
                  <c:v>#N/A</c:v>
                </c:pt>
                <c:pt idx="5875">
                  <c:v>#N/A</c:v>
                </c:pt>
                <c:pt idx="5876">
                  <c:v>#N/A</c:v>
                </c:pt>
                <c:pt idx="5877">
                  <c:v>#N/A</c:v>
                </c:pt>
                <c:pt idx="5878">
                  <c:v>#N/A</c:v>
                </c:pt>
                <c:pt idx="5879">
                  <c:v>#N/A</c:v>
                </c:pt>
                <c:pt idx="5880">
                  <c:v>#N/A</c:v>
                </c:pt>
                <c:pt idx="5881">
                  <c:v>#N/A</c:v>
                </c:pt>
                <c:pt idx="5882">
                  <c:v>#N/A</c:v>
                </c:pt>
                <c:pt idx="5883">
                  <c:v>#N/A</c:v>
                </c:pt>
                <c:pt idx="5884">
                  <c:v>#N/A</c:v>
                </c:pt>
                <c:pt idx="5885">
                  <c:v>#N/A</c:v>
                </c:pt>
                <c:pt idx="5886">
                  <c:v>#N/A</c:v>
                </c:pt>
                <c:pt idx="5887">
                  <c:v>#N/A</c:v>
                </c:pt>
                <c:pt idx="5888">
                  <c:v>#N/A</c:v>
                </c:pt>
                <c:pt idx="5889">
                  <c:v>#N/A</c:v>
                </c:pt>
                <c:pt idx="5890">
                  <c:v>#N/A</c:v>
                </c:pt>
                <c:pt idx="5891">
                  <c:v>#N/A</c:v>
                </c:pt>
                <c:pt idx="5892">
                  <c:v>#N/A</c:v>
                </c:pt>
                <c:pt idx="5893">
                  <c:v>#N/A</c:v>
                </c:pt>
                <c:pt idx="5894">
                  <c:v>#N/A</c:v>
                </c:pt>
                <c:pt idx="5895">
                  <c:v>#N/A</c:v>
                </c:pt>
                <c:pt idx="5896">
                  <c:v>#N/A</c:v>
                </c:pt>
                <c:pt idx="5897">
                  <c:v>#N/A</c:v>
                </c:pt>
                <c:pt idx="5898">
                  <c:v>#N/A</c:v>
                </c:pt>
                <c:pt idx="5899">
                  <c:v>#N/A</c:v>
                </c:pt>
                <c:pt idx="5900">
                  <c:v>#N/A</c:v>
                </c:pt>
                <c:pt idx="5901">
                  <c:v>#N/A</c:v>
                </c:pt>
                <c:pt idx="5902">
                  <c:v>#N/A</c:v>
                </c:pt>
                <c:pt idx="5903">
                  <c:v>#N/A</c:v>
                </c:pt>
                <c:pt idx="5904">
                  <c:v>#N/A</c:v>
                </c:pt>
                <c:pt idx="5905">
                  <c:v>#N/A</c:v>
                </c:pt>
                <c:pt idx="5906">
                  <c:v>#N/A</c:v>
                </c:pt>
                <c:pt idx="5907">
                  <c:v>#N/A</c:v>
                </c:pt>
                <c:pt idx="5908">
                  <c:v>#N/A</c:v>
                </c:pt>
                <c:pt idx="5909">
                  <c:v>#N/A</c:v>
                </c:pt>
                <c:pt idx="5910">
                  <c:v>#N/A</c:v>
                </c:pt>
                <c:pt idx="5911">
                  <c:v>#N/A</c:v>
                </c:pt>
                <c:pt idx="5912">
                  <c:v>#N/A</c:v>
                </c:pt>
                <c:pt idx="5913">
                  <c:v>#N/A</c:v>
                </c:pt>
                <c:pt idx="5914">
                  <c:v>#N/A</c:v>
                </c:pt>
                <c:pt idx="5915">
                  <c:v>#N/A</c:v>
                </c:pt>
                <c:pt idx="5916">
                  <c:v>#N/A</c:v>
                </c:pt>
                <c:pt idx="5917">
                  <c:v>#N/A</c:v>
                </c:pt>
                <c:pt idx="5918">
                  <c:v>#N/A</c:v>
                </c:pt>
                <c:pt idx="5919">
                  <c:v>#N/A</c:v>
                </c:pt>
                <c:pt idx="5920">
                  <c:v>#N/A</c:v>
                </c:pt>
                <c:pt idx="5921">
                  <c:v>#N/A</c:v>
                </c:pt>
                <c:pt idx="5922">
                  <c:v>#N/A</c:v>
                </c:pt>
                <c:pt idx="5923">
                  <c:v>#N/A</c:v>
                </c:pt>
                <c:pt idx="5924">
                  <c:v>#N/A</c:v>
                </c:pt>
                <c:pt idx="5925">
                  <c:v>#N/A</c:v>
                </c:pt>
                <c:pt idx="5926">
                  <c:v>#N/A</c:v>
                </c:pt>
                <c:pt idx="5927">
                  <c:v>#N/A</c:v>
                </c:pt>
                <c:pt idx="5928">
                  <c:v>#N/A</c:v>
                </c:pt>
                <c:pt idx="5929">
                  <c:v>#N/A</c:v>
                </c:pt>
                <c:pt idx="5930">
                  <c:v>#N/A</c:v>
                </c:pt>
                <c:pt idx="5931">
                  <c:v>#N/A</c:v>
                </c:pt>
                <c:pt idx="5932">
                  <c:v>#N/A</c:v>
                </c:pt>
                <c:pt idx="5933">
                  <c:v>#N/A</c:v>
                </c:pt>
                <c:pt idx="5934">
                  <c:v>#N/A</c:v>
                </c:pt>
                <c:pt idx="5935">
                  <c:v>#N/A</c:v>
                </c:pt>
                <c:pt idx="5936">
                  <c:v>#N/A</c:v>
                </c:pt>
                <c:pt idx="5937">
                  <c:v>#N/A</c:v>
                </c:pt>
                <c:pt idx="5938">
                  <c:v>#N/A</c:v>
                </c:pt>
                <c:pt idx="5939">
                  <c:v>#N/A</c:v>
                </c:pt>
                <c:pt idx="5940">
                  <c:v>#N/A</c:v>
                </c:pt>
                <c:pt idx="5941">
                  <c:v>#N/A</c:v>
                </c:pt>
                <c:pt idx="5942">
                  <c:v>#N/A</c:v>
                </c:pt>
                <c:pt idx="5943">
                  <c:v>#N/A</c:v>
                </c:pt>
                <c:pt idx="5944">
                  <c:v>#N/A</c:v>
                </c:pt>
                <c:pt idx="5945">
                  <c:v>#N/A</c:v>
                </c:pt>
                <c:pt idx="5946">
                  <c:v>#N/A</c:v>
                </c:pt>
                <c:pt idx="5947">
                  <c:v>#N/A</c:v>
                </c:pt>
                <c:pt idx="5948">
                  <c:v>#N/A</c:v>
                </c:pt>
                <c:pt idx="5949">
                  <c:v>#N/A</c:v>
                </c:pt>
                <c:pt idx="5950">
                  <c:v>#N/A</c:v>
                </c:pt>
                <c:pt idx="5951">
                  <c:v>#N/A</c:v>
                </c:pt>
                <c:pt idx="5952">
                  <c:v>#N/A</c:v>
                </c:pt>
                <c:pt idx="5953">
                  <c:v>#N/A</c:v>
                </c:pt>
                <c:pt idx="5954">
                  <c:v>#N/A</c:v>
                </c:pt>
                <c:pt idx="5955">
                  <c:v>#N/A</c:v>
                </c:pt>
                <c:pt idx="5956">
                  <c:v>#N/A</c:v>
                </c:pt>
                <c:pt idx="5957">
                  <c:v>#N/A</c:v>
                </c:pt>
                <c:pt idx="5958">
                  <c:v>#N/A</c:v>
                </c:pt>
                <c:pt idx="5959">
                  <c:v>#N/A</c:v>
                </c:pt>
                <c:pt idx="5960">
                  <c:v>#N/A</c:v>
                </c:pt>
                <c:pt idx="5961">
                  <c:v>#N/A</c:v>
                </c:pt>
                <c:pt idx="5962">
                  <c:v>#N/A</c:v>
                </c:pt>
                <c:pt idx="5963">
                  <c:v>#N/A</c:v>
                </c:pt>
                <c:pt idx="5964">
                  <c:v>#N/A</c:v>
                </c:pt>
                <c:pt idx="5965">
                  <c:v>#N/A</c:v>
                </c:pt>
                <c:pt idx="5966">
                  <c:v>#N/A</c:v>
                </c:pt>
                <c:pt idx="5967">
                  <c:v>#N/A</c:v>
                </c:pt>
                <c:pt idx="5968">
                  <c:v>#N/A</c:v>
                </c:pt>
                <c:pt idx="5969">
                  <c:v>#N/A</c:v>
                </c:pt>
                <c:pt idx="5970">
                  <c:v>#N/A</c:v>
                </c:pt>
                <c:pt idx="5971">
                  <c:v>#N/A</c:v>
                </c:pt>
                <c:pt idx="5972">
                  <c:v>#N/A</c:v>
                </c:pt>
                <c:pt idx="5973">
                  <c:v>#N/A</c:v>
                </c:pt>
                <c:pt idx="5974">
                  <c:v>#N/A</c:v>
                </c:pt>
                <c:pt idx="5975">
                  <c:v>#N/A</c:v>
                </c:pt>
                <c:pt idx="5976">
                  <c:v>#N/A</c:v>
                </c:pt>
                <c:pt idx="5977">
                  <c:v>#N/A</c:v>
                </c:pt>
                <c:pt idx="5978">
                  <c:v>#N/A</c:v>
                </c:pt>
                <c:pt idx="5979">
                  <c:v>#N/A</c:v>
                </c:pt>
                <c:pt idx="5980">
                  <c:v>#N/A</c:v>
                </c:pt>
                <c:pt idx="5981">
                  <c:v>#N/A</c:v>
                </c:pt>
                <c:pt idx="5982">
                  <c:v>#N/A</c:v>
                </c:pt>
                <c:pt idx="5983">
                  <c:v>#N/A</c:v>
                </c:pt>
                <c:pt idx="5984">
                  <c:v>#N/A</c:v>
                </c:pt>
                <c:pt idx="5985">
                  <c:v>#N/A</c:v>
                </c:pt>
                <c:pt idx="5986">
                  <c:v>#N/A</c:v>
                </c:pt>
                <c:pt idx="5987">
                  <c:v>#N/A</c:v>
                </c:pt>
                <c:pt idx="5988">
                  <c:v>#N/A</c:v>
                </c:pt>
                <c:pt idx="5989">
                  <c:v>#N/A</c:v>
                </c:pt>
                <c:pt idx="5990">
                  <c:v>#N/A</c:v>
                </c:pt>
                <c:pt idx="5991">
                  <c:v>#N/A</c:v>
                </c:pt>
                <c:pt idx="5992">
                  <c:v>#N/A</c:v>
                </c:pt>
                <c:pt idx="5993">
                  <c:v>#N/A</c:v>
                </c:pt>
                <c:pt idx="5994">
                  <c:v>#N/A</c:v>
                </c:pt>
                <c:pt idx="5995">
                  <c:v>#N/A</c:v>
                </c:pt>
                <c:pt idx="5996">
                  <c:v>#N/A</c:v>
                </c:pt>
                <c:pt idx="5997">
                  <c:v>#N/A</c:v>
                </c:pt>
                <c:pt idx="5998">
                  <c:v>#N/A</c:v>
                </c:pt>
                <c:pt idx="5999">
                  <c:v>#N/A</c:v>
                </c:pt>
                <c:pt idx="6000">
                  <c:v>#N/A</c:v>
                </c:pt>
                <c:pt idx="6001">
                  <c:v>#N/A</c:v>
                </c:pt>
                <c:pt idx="6002">
                  <c:v>#N/A</c:v>
                </c:pt>
                <c:pt idx="6003">
                  <c:v>#N/A</c:v>
                </c:pt>
                <c:pt idx="6004">
                  <c:v>#N/A</c:v>
                </c:pt>
                <c:pt idx="6005">
                  <c:v>#N/A</c:v>
                </c:pt>
                <c:pt idx="6006">
                  <c:v>#N/A</c:v>
                </c:pt>
                <c:pt idx="6007">
                  <c:v>#N/A</c:v>
                </c:pt>
                <c:pt idx="6008">
                  <c:v>#N/A</c:v>
                </c:pt>
                <c:pt idx="6009">
                  <c:v>#N/A</c:v>
                </c:pt>
                <c:pt idx="6010">
                  <c:v>#N/A</c:v>
                </c:pt>
                <c:pt idx="6011">
                  <c:v>#N/A</c:v>
                </c:pt>
                <c:pt idx="6012">
                  <c:v>#N/A</c:v>
                </c:pt>
                <c:pt idx="6013">
                  <c:v>#N/A</c:v>
                </c:pt>
                <c:pt idx="6014">
                  <c:v>#N/A</c:v>
                </c:pt>
                <c:pt idx="6015">
                  <c:v>#N/A</c:v>
                </c:pt>
                <c:pt idx="6016">
                  <c:v>#N/A</c:v>
                </c:pt>
                <c:pt idx="6017">
                  <c:v>#N/A</c:v>
                </c:pt>
                <c:pt idx="6018">
                  <c:v>#N/A</c:v>
                </c:pt>
                <c:pt idx="6019">
                  <c:v>#N/A</c:v>
                </c:pt>
                <c:pt idx="6020">
                  <c:v>#N/A</c:v>
                </c:pt>
                <c:pt idx="6021">
                  <c:v>#N/A</c:v>
                </c:pt>
                <c:pt idx="6022">
                  <c:v>#N/A</c:v>
                </c:pt>
                <c:pt idx="6023">
                  <c:v>#N/A</c:v>
                </c:pt>
                <c:pt idx="6024">
                  <c:v>#N/A</c:v>
                </c:pt>
                <c:pt idx="6025">
                  <c:v>#N/A</c:v>
                </c:pt>
                <c:pt idx="6026">
                  <c:v>#N/A</c:v>
                </c:pt>
                <c:pt idx="6027">
                  <c:v>#N/A</c:v>
                </c:pt>
                <c:pt idx="6028">
                  <c:v>#N/A</c:v>
                </c:pt>
                <c:pt idx="6029">
                  <c:v>#N/A</c:v>
                </c:pt>
                <c:pt idx="6030">
                  <c:v>#N/A</c:v>
                </c:pt>
                <c:pt idx="6031">
                  <c:v>#N/A</c:v>
                </c:pt>
                <c:pt idx="6032">
                  <c:v>#N/A</c:v>
                </c:pt>
                <c:pt idx="6033">
                  <c:v>#N/A</c:v>
                </c:pt>
                <c:pt idx="6034">
                  <c:v>#N/A</c:v>
                </c:pt>
                <c:pt idx="6035">
                  <c:v>#N/A</c:v>
                </c:pt>
                <c:pt idx="6036">
                  <c:v>#N/A</c:v>
                </c:pt>
                <c:pt idx="6037">
                  <c:v>#N/A</c:v>
                </c:pt>
                <c:pt idx="6038">
                  <c:v>#N/A</c:v>
                </c:pt>
                <c:pt idx="6039">
                  <c:v>#N/A</c:v>
                </c:pt>
                <c:pt idx="6040">
                  <c:v>#N/A</c:v>
                </c:pt>
                <c:pt idx="6041">
                  <c:v>#N/A</c:v>
                </c:pt>
                <c:pt idx="6042">
                  <c:v>#N/A</c:v>
                </c:pt>
                <c:pt idx="6043">
                  <c:v>#N/A</c:v>
                </c:pt>
                <c:pt idx="6044">
                  <c:v>#N/A</c:v>
                </c:pt>
                <c:pt idx="6045">
                  <c:v>#N/A</c:v>
                </c:pt>
                <c:pt idx="6046">
                  <c:v>#N/A</c:v>
                </c:pt>
                <c:pt idx="6047">
                  <c:v>#N/A</c:v>
                </c:pt>
                <c:pt idx="6048">
                  <c:v>#N/A</c:v>
                </c:pt>
                <c:pt idx="6049">
                  <c:v>#N/A</c:v>
                </c:pt>
                <c:pt idx="6050">
                  <c:v>#N/A</c:v>
                </c:pt>
                <c:pt idx="6051">
                  <c:v>#N/A</c:v>
                </c:pt>
                <c:pt idx="6052">
                  <c:v>#N/A</c:v>
                </c:pt>
                <c:pt idx="6053">
                  <c:v>#N/A</c:v>
                </c:pt>
                <c:pt idx="6054">
                  <c:v>#N/A</c:v>
                </c:pt>
                <c:pt idx="6055">
                  <c:v>#N/A</c:v>
                </c:pt>
                <c:pt idx="6056">
                  <c:v>#N/A</c:v>
                </c:pt>
                <c:pt idx="6057">
                  <c:v>#N/A</c:v>
                </c:pt>
                <c:pt idx="6058">
                  <c:v>#N/A</c:v>
                </c:pt>
                <c:pt idx="6059">
                  <c:v>#N/A</c:v>
                </c:pt>
                <c:pt idx="6060">
                  <c:v>#N/A</c:v>
                </c:pt>
                <c:pt idx="6061">
                  <c:v>#N/A</c:v>
                </c:pt>
                <c:pt idx="6062">
                  <c:v>#N/A</c:v>
                </c:pt>
                <c:pt idx="6063">
                  <c:v>#N/A</c:v>
                </c:pt>
                <c:pt idx="6064">
                  <c:v>#N/A</c:v>
                </c:pt>
                <c:pt idx="6065">
                  <c:v>#N/A</c:v>
                </c:pt>
                <c:pt idx="6066">
                  <c:v>#N/A</c:v>
                </c:pt>
                <c:pt idx="6067">
                  <c:v>#N/A</c:v>
                </c:pt>
                <c:pt idx="6068">
                  <c:v>#N/A</c:v>
                </c:pt>
                <c:pt idx="6069">
                  <c:v>#N/A</c:v>
                </c:pt>
                <c:pt idx="6070">
                  <c:v>#N/A</c:v>
                </c:pt>
                <c:pt idx="6071">
                  <c:v>#N/A</c:v>
                </c:pt>
                <c:pt idx="6072">
                  <c:v>#N/A</c:v>
                </c:pt>
                <c:pt idx="6073">
                  <c:v>#N/A</c:v>
                </c:pt>
                <c:pt idx="6074">
                  <c:v>#N/A</c:v>
                </c:pt>
                <c:pt idx="6075">
                  <c:v>#N/A</c:v>
                </c:pt>
                <c:pt idx="6076">
                  <c:v>#N/A</c:v>
                </c:pt>
                <c:pt idx="6077">
                  <c:v>#N/A</c:v>
                </c:pt>
                <c:pt idx="6078">
                  <c:v>#N/A</c:v>
                </c:pt>
                <c:pt idx="6079">
                  <c:v>#N/A</c:v>
                </c:pt>
                <c:pt idx="6080">
                  <c:v>#N/A</c:v>
                </c:pt>
                <c:pt idx="6081">
                  <c:v>#N/A</c:v>
                </c:pt>
                <c:pt idx="6082">
                  <c:v>#N/A</c:v>
                </c:pt>
                <c:pt idx="6083">
                  <c:v>#N/A</c:v>
                </c:pt>
                <c:pt idx="6084">
                  <c:v>#N/A</c:v>
                </c:pt>
                <c:pt idx="6085">
                  <c:v>#N/A</c:v>
                </c:pt>
                <c:pt idx="6086">
                  <c:v>#N/A</c:v>
                </c:pt>
                <c:pt idx="6087">
                  <c:v>#N/A</c:v>
                </c:pt>
                <c:pt idx="6088">
                  <c:v>#N/A</c:v>
                </c:pt>
                <c:pt idx="6089">
                  <c:v>#N/A</c:v>
                </c:pt>
                <c:pt idx="6090">
                  <c:v>#N/A</c:v>
                </c:pt>
                <c:pt idx="6091">
                  <c:v>#N/A</c:v>
                </c:pt>
                <c:pt idx="6092">
                  <c:v>#N/A</c:v>
                </c:pt>
                <c:pt idx="6093">
                  <c:v>#N/A</c:v>
                </c:pt>
                <c:pt idx="6094">
                  <c:v>#N/A</c:v>
                </c:pt>
                <c:pt idx="6095">
                  <c:v>#N/A</c:v>
                </c:pt>
                <c:pt idx="6096">
                  <c:v>#N/A</c:v>
                </c:pt>
                <c:pt idx="6097">
                  <c:v>#N/A</c:v>
                </c:pt>
                <c:pt idx="6098">
                  <c:v>#N/A</c:v>
                </c:pt>
                <c:pt idx="6099">
                  <c:v>#N/A</c:v>
                </c:pt>
                <c:pt idx="6100">
                  <c:v>#N/A</c:v>
                </c:pt>
                <c:pt idx="6101">
                  <c:v>#N/A</c:v>
                </c:pt>
                <c:pt idx="6102">
                  <c:v>#N/A</c:v>
                </c:pt>
                <c:pt idx="6103">
                  <c:v>#N/A</c:v>
                </c:pt>
                <c:pt idx="6104">
                  <c:v>#N/A</c:v>
                </c:pt>
                <c:pt idx="6105">
                  <c:v>#N/A</c:v>
                </c:pt>
                <c:pt idx="6106">
                  <c:v>#N/A</c:v>
                </c:pt>
                <c:pt idx="6107">
                  <c:v>#N/A</c:v>
                </c:pt>
                <c:pt idx="6108">
                  <c:v>#N/A</c:v>
                </c:pt>
                <c:pt idx="6109">
                  <c:v>#N/A</c:v>
                </c:pt>
                <c:pt idx="6110">
                  <c:v>#N/A</c:v>
                </c:pt>
                <c:pt idx="6111">
                  <c:v>#N/A</c:v>
                </c:pt>
                <c:pt idx="6112">
                  <c:v>#N/A</c:v>
                </c:pt>
                <c:pt idx="6113">
                  <c:v>#N/A</c:v>
                </c:pt>
                <c:pt idx="6114">
                  <c:v>#N/A</c:v>
                </c:pt>
                <c:pt idx="6115">
                  <c:v>#N/A</c:v>
                </c:pt>
                <c:pt idx="6116">
                  <c:v>#N/A</c:v>
                </c:pt>
                <c:pt idx="6117">
                  <c:v>#N/A</c:v>
                </c:pt>
                <c:pt idx="6118">
                  <c:v>#N/A</c:v>
                </c:pt>
                <c:pt idx="6119">
                  <c:v>#N/A</c:v>
                </c:pt>
                <c:pt idx="6120">
                  <c:v>#N/A</c:v>
                </c:pt>
                <c:pt idx="6121">
                  <c:v>#N/A</c:v>
                </c:pt>
                <c:pt idx="6122">
                  <c:v>#N/A</c:v>
                </c:pt>
                <c:pt idx="6123">
                  <c:v>#N/A</c:v>
                </c:pt>
                <c:pt idx="6124">
                  <c:v>#N/A</c:v>
                </c:pt>
                <c:pt idx="6125">
                  <c:v>#N/A</c:v>
                </c:pt>
                <c:pt idx="6126">
                  <c:v>#N/A</c:v>
                </c:pt>
                <c:pt idx="6127">
                  <c:v>#N/A</c:v>
                </c:pt>
                <c:pt idx="6128">
                  <c:v>#N/A</c:v>
                </c:pt>
                <c:pt idx="6129">
                  <c:v>#N/A</c:v>
                </c:pt>
                <c:pt idx="6130">
                  <c:v>#N/A</c:v>
                </c:pt>
                <c:pt idx="6131">
                  <c:v>#N/A</c:v>
                </c:pt>
                <c:pt idx="6132">
                  <c:v>#N/A</c:v>
                </c:pt>
                <c:pt idx="6133">
                  <c:v>#N/A</c:v>
                </c:pt>
                <c:pt idx="6134">
                  <c:v>#N/A</c:v>
                </c:pt>
                <c:pt idx="6135">
                  <c:v>#N/A</c:v>
                </c:pt>
                <c:pt idx="6136">
                  <c:v>#N/A</c:v>
                </c:pt>
                <c:pt idx="6137">
                  <c:v>#N/A</c:v>
                </c:pt>
                <c:pt idx="6138">
                  <c:v>#N/A</c:v>
                </c:pt>
                <c:pt idx="6139">
                  <c:v>#N/A</c:v>
                </c:pt>
                <c:pt idx="6140">
                  <c:v>#N/A</c:v>
                </c:pt>
                <c:pt idx="6141">
                  <c:v>#N/A</c:v>
                </c:pt>
                <c:pt idx="6142">
                  <c:v>#N/A</c:v>
                </c:pt>
                <c:pt idx="6143">
                  <c:v>#N/A</c:v>
                </c:pt>
                <c:pt idx="6144">
                  <c:v>#N/A</c:v>
                </c:pt>
                <c:pt idx="6145">
                  <c:v>#N/A</c:v>
                </c:pt>
                <c:pt idx="6146">
                  <c:v>#N/A</c:v>
                </c:pt>
                <c:pt idx="6147">
                  <c:v>#N/A</c:v>
                </c:pt>
                <c:pt idx="6148">
                  <c:v>#N/A</c:v>
                </c:pt>
                <c:pt idx="6149">
                  <c:v>#N/A</c:v>
                </c:pt>
                <c:pt idx="6150">
                  <c:v>#N/A</c:v>
                </c:pt>
                <c:pt idx="6151">
                  <c:v>#N/A</c:v>
                </c:pt>
                <c:pt idx="6152">
                  <c:v>#N/A</c:v>
                </c:pt>
                <c:pt idx="6153">
                  <c:v>#N/A</c:v>
                </c:pt>
                <c:pt idx="6154">
                  <c:v>#N/A</c:v>
                </c:pt>
                <c:pt idx="6155">
                  <c:v>#N/A</c:v>
                </c:pt>
                <c:pt idx="6156">
                  <c:v>#N/A</c:v>
                </c:pt>
                <c:pt idx="6157">
                  <c:v>#N/A</c:v>
                </c:pt>
                <c:pt idx="6158">
                  <c:v>#N/A</c:v>
                </c:pt>
                <c:pt idx="6159">
                  <c:v>#N/A</c:v>
                </c:pt>
                <c:pt idx="6160">
                  <c:v>#N/A</c:v>
                </c:pt>
                <c:pt idx="6161">
                  <c:v>#N/A</c:v>
                </c:pt>
                <c:pt idx="6162">
                  <c:v>#N/A</c:v>
                </c:pt>
                <c:pt idx="6163">
                  <c:v>#N/A</c:v>
                </c:pt>
                <c:pt idx="6164">
                  <c:v>#N/A</c:v>
                </c:pt>
                <c:pt idx="6165">
                  <c:v>#N/A</c:v>
                </c:pt>
                <c:pt idx="6166">
                  <c:v>#N/A</c:v>
                </c:pt>
                <c:pt idx="6167">
                  <c:v>#N/A</c:v>
                </c:pt>
                <c:pt idx="6168">
                  <c:v>#N/A</c:v>
                </c:pt>
                <c:pt idx="6169">
                  <c:v>#N/A</c:v>
                </c:pt>
                <c:pt idx="6170">
                  <c:v>#N/A</c:v>
                </c:pt>
                <c:pt idx="6171">
                  <c:v>#N/A</c:v>
                </c:pt>
                <c:pt idx="6172">
                  <c:v>#N/A</c:v>
                </c:pt>
                <c:pt idx="6173">
                  <c:v>#N/A</c:v>
                </c:pt>
                <c:pt idx="6174">
                  <c:v>#N/A</c:v>
                </c:pt>
                <c:pt idx="6175">
                  <c:v>#N/A</c:v>
                </c:pt>
                <c:pt idx="6176">
                  <c:v>#N/A</c:v>
                </c:pt>
                <c:pt idx="6177">
                  <c:v>#N/A</c:v>
                </c:pt>
                <c:pt idx="6178">
                  <c:v>#N/A</c:v>
                </c:pt>
                <c:pt idx="6179">
                  <c:v>#N/A</c:v>
                </c:pt>
                <c:pt idx="6180">
                  <c:v>#N/A</c:v>
                </c:pt>
                <c:pt idx="6181">
                  <c:v>#N/A</c:v>
                </c:pt>
                <c:pt idx="6182">
                  <c:v>#N/A</c:v>
                </c:pt>
                <c:pt idx="6183">
                  <c:v>#N/A</c:v>
                </c:pt>
                <c:pt idx="6184">
                  <c:v>#N/A</c:v>
                </c:pt>
                <c:pt idx="6185">
                  <c:v>#N/A</c:v>
                </c:pt>
                <c:pt idx="6186">
                  <c:v>#N/A</c:v>
                </c:pt>
                <c:pt idx="6187">
                  <c:v>#N/A</c:v>
                </c:pt>
                <c:pt idx="6188">
                  <c:v>#N/A</c:v>
                </c:pt>
                <c:pt idx="6189">
                  <c:v>#N/A</c:v>
                </c:pt>
                <c:pt idx="6190">
                  <c:v>#N/A</c:v>
                </c:pt>
                <c:pt idx="6191">
                  <c:v>#N/A</c:v>
                </c:pt>
                <c:pt idx="6192">
                  <c:v>#N/A</c:v>
                </c:pt>
                <c:pt idx="6193">
                  <c:v>#N/A</c:v>
                </c:pt>
                <c:pt idx="6194">
                  <c:v>#N/A</c:v>
                </c:pt>
                <c:pt idx="6195">
                  <c:v>#N/A</c:v>
                </c:pt>
                <c:pt idx="6196">
                  <c:v>#N/A</c:v>
                </c:pt>
                <c:pt idx="6197">
                  <c:v>#N/A</c:v>
                </c:pt>
                <c:pt idx="6198">
                  <c:v>#N/A</c:v>
                </c:pt>
                <c:pt idx="6199">
                  <c:v>#N/A</c:v>
                </c:pt>
                <c:pt idx="6200">
                  <c:v>#N/A</c:v>
                </c:pt>
                <c:pt idx="6201">
                  <c:v>#N/A</c:v>
                </c:pt>
                <c:pt idx="6202">
                  <c:v>#N/A</c:v>
                </c:pt>
                <c:pt idx="6203">
                  <c:v>#N/A</c:v>
                </c:pt>
                <c:pt idx="6204">
                  <c:v>#N/A</c:v>
                </c:pt>
                <c:pt idx="6205">
                  <c:v>#N/A</c:v>
                </c:pt>
                <c:pt idx="6206">
                  <c:v>#N/A</c:v>
                </c:pt>
                <c:pt idx="6207">
                  <c:v>#N/A</c:v>
                </c:pt>
                <c:pt idx="6208">
                  <c:v>#N/A</c:v>
                </c:pt>
                <c:pt idx="6209">
                  <c:v>#N/A</c:v>
                </c:pt>
                <c:pt idx="6210">
                  <c:v>#N/A</c:v>
                </c:pt>
                <c:pt idx="6211">
                  <c:v>#N/A</c:v>
                </c:pt>
                <c:pt idx="6212">
                  <c:v>#N/A</c:v>
                </c:pt>
                <c:pt idx="6213">
                  <c:v>#N/A</c:v>
                </c:pt>
                <c:pt idx="6214">
                  <c:v>#N/A</c:v>
                </c:pt>
                <c:pt idx="6215">
                  <c:v>#N/A</c:v>
                </c:pt>
                <c:pt idx="6216">
                  <c:v>#N/A</c:v>
                </c:pt>
                <c:pt idx="6217">
                  <c:v>#N/A</c:v>
                </c:pt>
                <c:pt idx="6218">
                  <c:v>#N/A</c:v>
                </c:pt>
                <c:pt idx="6219">
                  <c:v>#N/A</c:v>
                </c:pt>
                <c:pt idx="6220">
                  <c:v>#N/A</c:v>
                </c:pt>
                <c:pt idx="6221">
                  <c:v>#N/A</c:v>
                </c:pt>
                <c:pt idx="6222">
                  <c:v>#N/A</c:v>
                </c:pt>
                <c:pt idx="6223">
                  <c:v>#N/A</c:v>
                </c:pt>
                <c:pt idx="6224">
                  <c:v>#N/A</c:v>
                </c:pt>
                <c:pt idx="6225">
                  <c:v>#N/A</c:v>
                </c:pt>
                <c:pt idx="6226">
                  <c:v>#N/A</c:v>
                </c:pt>
                <c:pt idx="6227">
                  <c:v>#N/A</c:v>
                </c:pt>
                <c:pt idx="6228">
                  <c:v>#N/A</c:v>
                </c:pt>
                <c:pt idx="6229">
                  <c:v>#N/A</c:v>
                </c:pt>
                <c:pt idx="6230">
                  <c:v>#N/A</c:v>
                </c:pt>
                <c:pt idx="6231">
                  <c:v>#N/A</c:v>
                </c:pt>
                <c:pt idx="6232">
                  <c:v>#N/A</c:v>
                </c:pt>
                <c:pt idx="6233">
                  <c:v>#N/A</c:v>
                </c:pt>
                <c:pt idx="6234">
                  <c:v>#N/A</c:v>
                </c:pt>
                <c:pt idx="6235">
                  <c:v>#N/A</c:v>
                </c:pt>
                <c:pt idx="6236">
                  <c:v>#N/A</c:v>
                </c:pt>
                <c:pt idx="6237">
                  <c:v>#N/A</c:v>
                </c:pt>
                <c:pt idx="6238">
                  <c:v>#N/A</c:v>
                </c:pt>
                <c:pt idx="6239">
                  <c:v>#N/A</c:v>
                </c:pt>
                <c:pt idx="6240">
                  <c:v>#N/A</c:v>
                </c:pt>
                <c:pt idx="6241">
                  <c:v>#N/A</c:v>
                </c:pt>
                <c:pt idx="6242">
                  <c:v>#N/A</c:v>
                </c:pt>
                <c:pt idx="6243">
                  <c:v>#N/A</c:v>
                </c:pt>
                <c:pt idx="6244">
                  <c:v>#N/A</c:v>
                </c:pt>
                <c:pt idx="6245">
                  <c:v>#N/A</c:v>
                </c:pt>
                <c:pt idx="6246">
                  <c:v>#N/A</c:v>
                </c:pt>
                <c:pt idx="6247">
                  <c:v>#N/A</c:v>
                </c:pt>
                <c:pt idx="6248">
                  <c:v>#N/A</c:v>
                </c:pt>
                <c:pt idx="6249">
                  <c:v>#N/A</c:v>
                </c:pt>
                <c:pt idx="6250">
                  <c:v>#N/A</c:v>
                </c:pt>
                <c:pt idx="6251">
                  <c:v>#N/A</c:v>
                </c:pt>
                <c:pt idx="6252">
                  <c:v>#N/A</c:v>
                </c:pt>
                <c:pt idx="6253">
                  <c:v>#N/A</c:v>
                </c:pt>
                <c:pt idx="6254">
                  <c:v>#N/A</c:v>
                </c:pt>
                <c:pt idx="6255">
                  <c:v>#N/A</c:v>
                </c:pt>
                <c:pt idx="6256">
                  <c:v>#N/A</c:v>
                </c:pt>
                <c:pt idx="6257">
                  <c:v>#N/A</c:v>
                </c:pt>
                <c:pt idx="6258">
                  <c:v>#N/A</c:v>
                </c:pt>
                <c:pt idx="6259">
                  <c:v>#N/A</c:v>
                </c:pt>
                <c:pt idx="6260">
                  <c:v>#N/A</c:v>
                </c:pt>
                <c:pt idx="6261">
                  <c:v>#N/A</c:v>
                </c:pt>
                <c:pt idx="6262">
                  <c:v>#N/A</c:v>
                </c:pt>
                <c:pt idx="6263">
                  <c:v>#N/A</c:v>
                </c:pt>
                <c:pt idx="6264">
                  <c:v>#N/A</c:v>
                </c:pt>
                <c:pt idx="6265">
                  <c:v>#N/A</c:v>
                </c:pt>
                <c:pt idx="6266">
                  <c:v>#N/A</c:v>
                </c:pt>
                <c:pt idx="6267">
                  <c:v>#N/A</c:v>
                </c:pt>
                <c:pt idx="6268">
                  <c:v>#N/A</c:v>
                </c:pt>
                <c:pt idx="6269">
                  <c:v>#N/A</c:v>
                </c:pt>
                <c:pt idx="6270">
                  <c:v>#N/A</c:v>
                </c:pt>
                <c:pt idx="6271">
                  <c:v>#N/A</c:v>
                </c:pt>
                <c:pt idx="6272">
                  <c:v>#N/A</c:v>
                </c:pt>
                <c:pt idx="6273">
                  <c:v>#N/A</c:v>
                </c:pt>
                <c:pt idx="6274">
                  <c:v>#N/A</c:v>
                </c:pt>
                <c:pt idx="6275">
                  <c:v>#N/A</c:v>
                </c:pt>
                <c:pt idx="6276">
                  <c:v>#N/A</c:v>
                </c:pt>
                <c:pt idx="6277">
                  <c:v>#N/A</c:v>
                </c:pt>
                <c:pt idx="6278">
                  <c:v>#N/A</c:v>
                </c:pt>
                <c:pt idx="6279">
                  <c:v>#N/A</c:v>
                </c:pt>
                <c:pt idx="6280">
                  <c:v>#N/A</c:v>
                </c:pt>
                <c:pt idx="6281">
                  <c:v>#N/A</c:v>
                </c:pt>
                <c:pt idx="6282">
                  <c:v>#N/A</c:v>
                </c:pt>
                <c:pt idx="6283">
                  <c:v>#N/A</c:v>
                </c:pt>
                <c:pt idx="6284">
                  <c:v>#N/A</c:v>
                </c:pt>
                <c:pt idx="6285">
                  <c:v>#N/A</c:v>
                </c:pt>
                <c:pt idx="6286">
                  <c:v>#N/A</c:v>
                </c:pt>
                <c:pt idx="6287">
                  <c:v>#N/A</c:v>
                </c:pt>
                <c:pt idx="6288">
                  <c:v>#N/A</c:v>
                </c:pt>
                <c:pt idx="6289">
                  <c:v>#N/A</c:v>
                </c:pt>
                <c:pt idx="6290">
                  <c:v>#N/A</c:v>
                </c:pt>
                <c:pt idx="6291">
                  <c:v>#N/A</c:v>
                </c:pt>
                <c:pt idx="6292">
                  <c:v>#N/A</c:v>
                </c:pt>
                <c:pt idx="6293">
                  <c:v>#N/A</c:v>
                </c:pt>
                <c:pt idx="6294">
                  <c:v>#N/A</c:v>
                </c:pt>
                <c:pt idx="6295">
                  <c:v>#N/A</c:v>
                </c:pt>
                <c:pt idx="6296">
                  <c:v>#N/A</c:v>
                </c:pt>
                <c:pt idx="6297">
                  <c:v>#N/A</c:v>
                </c:pt>
                <c:pt idx="6298">
                  <c:v>#N/A</c:v>
                </c:pt>
                <c:pt idx="6299">
                  <c:v>#N/A</c:v>
                </c:pt>
                <c:pt idx="6300">
                  <c:v>#N/A</c:v>
                </c:pt>
                <c:pt idx="6301">
                  <c:v>#N/A</c:v>
                </c:pt>
                <c:pt idx="6302">
                  <c:v>#N/A</c:v>
                </c:pt>
                <c:pt idx="6303">
                  <c:v>#N/A</c:v>
                </c:pt>
                <c:pt idx="6304">
                  <c:v>#N/A</c:v>
                </c:pt>
                <c:pt idx="6305">
                  <c:v>#N/A</c:v>
                </c:pt>
                <c:pt idx="6306">
                  <c:v>#N/A</c:v>
                </c:pt>
                <c:pt idx="6307">
                  <c:v>#N/A</c:v>
                </c:pt>
                <c:pt idx="6308">
                  <c:v>#N/A</c:v>
                </c:pt>
                <c:pt idx="6309">
                  <c:v>#N/A</c:v>
                </c:pt>
                <c:pt idx="6310">
                  <c:v>#N/A</c:v>
                </c:pt>
                <c:pt idx="6311">
                  <c:v>#N/A</c:v>
                </c:pt>
                <c:pt idx="6312">
                  <c:v>#N/A</c:v>
                </c:pt>
                <c:pt idx="6313">
                  <c:v>#N/A</c:v>
                </c:pt>
                <c:pt idx="6314">
                  <c:v>#N/A</c:v>
                </c:pt>
                <c:pt idx="6315">
                  <c:v>#N/A</c:v>
                </c:pt>
                <c:pt idx="6316">
                  <c:v>#N/A</c:v>
                </c:pt>
                <c:pt idx="6317">
                  <c:v>#N/A</c:v>
                </c:pt>
                <c:pt idx="6318">
                  <c:v>#N/A</c:v>
                </c:pt>
                <c:pt idx="6319">
                  <c:v>#N/A</c:v>
                </c:pt>
                <c:pt idx="6320">
                  <c:v>#N/A</c:v>
                </c:pt>
                <c:pt idx="6321">
                  <c:v>#N/A</c:v>
                </c:pt>
                <c:pt idx="6322">
                  <c:v>#N/A</c:v>
                </c:pt>
                <c:pt idx="6323">
                  <c:v>#N/A</c:v>
                </c:pt>
                <c:pt idx="6324">
                  <c:v>#N/A</c:v>
                </c:pt>
                <c:pt idx="6325">
                  <c:v>#N/A</c:v>
                </c:pt>
                <c:pt idx="6326">
                  <c:v>#N/A</c:v>
                </c:pt>
                <c:pt idx="6327">
                  <c:v>#N/A</c:v>
                </c:pt>
                <c:pt idx="6328">
                  <c:v>#N/A</c:v>
                </c:pt>
                <c:pt idx="6329">
                  <c:v>#N/A</c:v>
                </c:pt>
                <c:pt idx="6330">
                  <c:v>#N/A</c:v>
                </c:pt>
                <c:pt idx="6331">
                  <c:v>#N/A</c:v>
                </c:pt>
                <c:pt idx="6332">
                  <c:v>#N/A</c:v>
                </c:pt>
                <c:pt idx="6333">
                  <c:v>#N/A</c:v>
                </c:pt>
                <c:pt idx="6334">
                  <c:v>#N/A</c:v>
                </c:pt>
                <c:pt idx="6335">
                  <c:v>#N/A</c:v>
                </c:pt>
                <c:pt idx="6336">
                  <c:v>#N/A</c:v>
                </c:pt>
                <c:pt idx="6337">
                  <c:v>#N/A</c:v>
                </c:pt>
                <c:pt idx="6338">
                  <c:v>#N/A</c:v>
                </c:pt>
                <c:pt idx="6339">
                  <c:v>#N/A</c:v>
                </c:pt>
                <c:pt idx="6340">
                  <c:v>#N/A</c:v>
                </c:pt>
                <c:pt idx="6341">
                  <c:v>#N/A</c:v>
                </c:pt>
                <c:pt idx="6342">
                  <c:v>#N/A</c:v>
                </c:pt>
                <c:pt idx="6343">
                  <c:v>#N/A</c:v>
                </c:pt>
                <c:pt idx="6344">
                  <c:v>#N/A</c:v>
                </c:pt>
                <c:pt idx="6345">
                  <c:v>#N/A</c:v>
                </c:pt>
                <c:pt idx="6346">
                  <c:v>#N/A</c:v>
                </c:pt>
                <c:pt idx="6347">
                  <c:v>#N/A</c:v>
                </c:pt>
                <c:pt idx="6348">
                  <c:v>#N/A</c:v>
                </c:pt>
                <c:pt idx="6349">
                  <c:v>#N/A</c:v>
                </c:pt>
                <c:pt idx="6350">
                  <c:v>#N/A</c:v>
                </c:pt>
                <c:pt idx="6351">
                  <c:v>#N/A</c:v>
                </c:pt>
                <c:pt idx="6352">
                  <c:v>#N/A</c:v>
                </c:pt>
                <c:pt idx="6353">
                  <c:v>#N/A</c:v>
                </c:pt>
                <c:pt idx="6354">
                  <c:v>#N/A</c:v>
                </c:pt>
                <c:pt idx="6355">
                  <c:v>#N/A</c:v>
                </c:pt>
                <c:pt idx="6356">
                  <c:v>#N/A</c:v>
                </c:pt>
                <c:pt idx="6357">
                  <c:v>#N/A</c:v>
                </c:pt>
                <c:pt idx="6358">
                  <c:v>#N/A</c:v>
                </c:pt>
                <c:pt idx="6359">
                  <c:v>#N/A</c:v>
                </c:pt>
                <c:pt idx="6360">
                  <c:v>#N/A</c:v>
                </c:pt>
                <c:pt idx="6361">
                  <c:v>#N/A</c:v>
                </c:pt>
                <c:pt idx="6362">
                  <c:v>#N/A</c:v>
                </c:pt>
                <c:pt idx="6363">
                  <c:v>#N/A</c:v>
                </c:pt>
                <c:pt idx="6364">
                  <c:v>#N/A</c:v>
                </c:pt>
                <c:pt idx="6365">
                  <c:v>#N/A</c:v>
                </c:pt>
                <c:pt idx="6366">
                  <c:v>#N/A</c:v>
                </c:pt>
                <c:pt idx="6367">
                  <c:v>#N/A</c:v>
                </c:pt>
                <c:pt idx="6368">
                  <c:v>#N/A</c:v>
                </c:pt>
                <c:pt idx="6369">
                  <c:v>#N/A</c:v>
                </c:pt>
                <c:pt idx="6370">
                  <c:v>#N/A</c:v>
                </c:pt>
                <c:pt idx="6371">
                  <c:v>#N/A</c:v>
                </c:pt>
                <c:pt idx="6372">
                  <c:v>#N/A</c:v>
                </c:pt>
                <c:pt idx="6373">
                  <c:v>#N/A</c:v>
                </c:pt>
                <c:pt idx="6374">
                  <c:v>#N/A</c:v>
                </c:pt>
                <c:pt idx="6375">
                  <c:v>#N/A</c:v>
                </c:pt>
                <c:pt idx="6376">
                  <c:v>#N/A</c:v>
                </c:pt>
                <c:pt idx="6377">
                  <c:v>#N/A</c:v>
                </c:pt>
                <c:pt idx="6378">
                  <c:v>#N/A</c:v>
                </c:pt>
                <c:pt idx="6379">
                  <c:v>#N/A</c:v>
                </c:pt>
                <c:pt idx="6380">
                  <c:v>#N/A</c:v>
                </c:pt>
                <c:pt idx="6381">
                  <c:v>#N/A</c:v>
                </c:pt>
                <c:pt idx="6382">
                  <c:v>#N/A</c:v>
                </c:pt>
                <c:pt idx="6383">
                  <c:v>#N/A</c:v>
                </c:pt>
                <c:pt idx="6384">
                  <c:v>#N/A</c:v>
                </c:pt>
                <c:pt idx="6385">
                  <c:v>#N/A</c:v>
                </c:pt>
                <c:pt idx="6386">
                  <c:v>#N/A</c:v>
                </c:pt>
                <c:pt idx="6387">
                  <c:v>#N/A</c:v>
                </c:pt>
                <c:pt idx="6388">
                  <c:v>#N/A</c:v>
                </c:pt>
                <c:pt idx="6389">
                  <c:v>#N/A</c:v>
                </c:pt>
                <c:pt idx="6390">
                  <c:v>#N/A</c:v>
                </c:pt>
                <c:pt idx="6391">
                  <c:v>#N/A</c:v>
                </c:pt>
                <c:pt idx="6392">
                  <c:v>#N/A</c:v>
                </c:pt>
                <c:pt idx="6393">
                  <c:v>#N/A</c:v>
                </c:pt>
                <c:pt idx="6394">
                  <c:v>#N/A</c:v>
                </c:pt>
                <c:pt idx="6395">
                  <c:v>#N/A</c:v>
                </c:pt>
                <c:pt idx="6396">
                  <c:v>#N/A</c:v>
                </c:pt>
                <c:pt idx="6397">
                  <c:v>#N/A</c:v>
                </c:pt>
                <c:pt idx="6398">
                  <c:v>#N/A</c:v>
                </c:pt>
                <c:pt idx="6399">
                  <c:v>#N/A</c:v>
                </c:pt>
                <c:pt idx="6400">
                  <c:v>#N/A</c:v>
                </c:pt>
                <c:pt idx="6401">
                  <c:v>#N/A</c:v>
                </c:pt>
                <c:pt idx="6402">
                  <c:v>#N/A</c:v>
                </c:pt>
                <c:pt idx="6403">
                  <c:v>#N/A</c:v>
                </c:pt>
                <c:pt idx="6404">
                  <c:v>#N/A</c:v>
                </c:pt>
                <c:pt idx="6405">
                  <c:v>#N/A</c:v>
                </c:pt>
                <c:pt idx="6406">
                  <c:v>#N/A</c:v>
                </c:pt>
                <c:pt idx="6407">
                  <c:v>#N/A</c:v>
                </c:pt>
                <c:pt idx="6408">
                  <c:v>#N/A</c:v>
                </c:pt>
                <c:pt idx="6409">
                  <c:v>#N/A</c:v>
                </c:pt>
                <c:pt idx="6410">
                  <c:v>#N/A</c:v>
                </c:pt>
                <c:pt idx="6411">
                  <c:v>#N/A</c:v>
                </c:pt>
                <c:pt idx="6412">
                  <c:v>#N/A</c:v>
                </c:pt>
                <c:pt idx="6413">
                  <c:v>#N/A</c:v>
                </c:pt>
                <c:pt idx="6414">
                  <c:v>#N/A</c:v>
                </c:pt>
                <c:pt idx="6415">
                  <c:v>#N/A</c:v>
                </c:pt>
                <c:pt idx="6416">
                  <c:v>#N/A</c:v>
                </c:pt>
                <c:pt idx="6417">
                  <c:v>#N/A</c:v>
                </c:pt>
                <c:pt idx="6418">
                  <c:v>#N/A</c:v>
                </c:pt>
                <c:pt idx="6419">
                  <c:v>#N/A</c:v>
                </c:pt>
                <c:pt idx="6420">
                  <c:v>#N/A</c:v>
                </c:pt>
                <c:pt idx="6421">
                  <c:v>#N/A</c:v>
                </c:pt>
                <c:pt idx="6422">
                  <c:v>#N/A</c:v>
                </c:pt>
                <c:pt idx="6423">
                  <c:v>#N/A</c:v>
                </c:pt>
                <c:pt idx="6424">
                  <c:v>#N/A</c:v>
                </c:pt>
                <c:pt idx="6425">
                  <c:v>#N/A</c:v>
                </c:pt>
                <c:pt idx="6426">
                  <c:v>#N/A</c:v>
                </c:pt>
                <c:pt idx="6427">
                  <c:v>#N/A</c:v>
                </c:pt>
                <c:pt idx="6428">
                  <c:v>#N/A</c:v>
                </c:pt>
                <c:pt idx="6429">
                  <c:v>#N/A</c:v>
                </c:pt>
                <c:pt idx="6430">
                  <c:v>#N/A</c:v>
                </c:pt>
                <c:pt idx="6431">
                  <c:v>#N/A</c:v>
                </c:pt>
                <c:pt idx="6432">
                  <c:v>#N/A</c:v>
                </c:pt>
                <c:pt idx="6433">
                  <c:v>#N/A</c:v>
                </c:pt>
                <c:pt idx="6434">
                  <c:v>#N/A</c:v>
                </c:pt>
                <c:pt idx="6435">
                  <c:v>#N/A</c:v>
                </c:pt>
                <c:pt idx="6436">
                  <c:v>#N/A</c:v>
                </c:pt>
                <c:pt idx="6437">
                  <c:v>#N/A</c:v>
                </c:pt>
                <c:pt idx="6438">
                  <c:v>#N/A</c:v>
                </c:pt>
                <c:pt idx="6439">
                  <c:v>#N/A</c:v>
                </c:pt>
                <c:pt idx="6440">
                  <c:v>#N/A</c:v>
                </c:pt>
                <c:pt idx="6441">
                  <c:v>#N/A</c:v>
                </c:pt>
                <c:pt idx="6442">
                  <c:v>#N/A</c:v>
                </c:pt>
                <c:pt idx="6443">
                  <c:v>#N/A</c:v>
                </c:pt>
                <c:pt idx="6444">
                  <c:v>#N/A</c:v>
                </c:pt>
                <c:pt idx="6445">
                  <c:v>#N/A</c:v>
                </c:pt>
                <c:pt idx="6446">
                  <c:v>#N/A</c:v>
                </c:pt>
                <c:pt idx="6447">
                  <c:v>#N/A</c:v>
                </c:pt>
                <c:pt idx="6448">
                  <c:v>#N/A</c:v>
                </c:pt>
                <c:pt idx="6449">
                  <c:v>#N/A</c:v>
                </c:pt>
                <c:pt idx="6450">
                  <c:v>#N/A</c:v>
                </c:pt>
                <c:pt idx="6451">
                  <c:v>#N/A</c:v>
                </c:pt>
                <c:pt idx="6452">
                  <c:v>#N/A</c:v>
                </c:pt>
                <c:pt idx="6453">
                  <c:v>#N/A</c:v>
                </c:pt>
                <c:pt idx="6454">
                  <c:v>#N/A</c:v>
                </c:pt>
                <c:pt idx="6455">
                  <c:v>#N/A</c:v>
                </c:pt>
                <c:pt idx="6456">
                  <c:v>#N/A</c:v>
                </c:pt>
                <c:pt idx="6457">
                  <c:v>#N/A</c:v>
                </c:pt>
                <c:pt idx="6458">
                  <c:v>#N/A</c:v>
                </c:pt>
                <c:pt idx="6459">
                  <c:v>#N/A</c:v>
                </c:pt>
                <c:pt idx="6460">
                  <c:v>#N/A</c:v>
                </c:pt>
                <c:pt idx="6461">
                  <c:v>#N/A</c:v>
                </c:pt>
                <c:pt idx="6462">
                  <c:v>#N/A</c:v>
                </c:pt>
                <c:pt idx="6463">
                  <c:v>#N/A</c:v>
                </c:pt>
                <c:pt idx="6464">
                  <c:v>#N/A</c:v>
                </c:pt>
                <c:pt idx="6465">
                  <c:v>#N/A</c:v>
                </c:pt>
                <c:pt idx="6466">
                  <c:v>#N/A</c:v>
                </c:pt>
                <c:pt idx="6467">
                  <c:v>#N/A</c:v>
                </c:pt>
                <c:pt idx="6468">
                  <c:v>#N/A</c:v>
                </c:pt>
                <c:pt idx="6469">
                  <c:v>#N/A</c:v>
                </c:pt>
                <c:pt idx="6470">
                  <c:v>#N/A</c:v>
                </c:pt>
                <c:pt idx="6471">
                  <c:v>#N/A</c:v>
                </c:pt>
                <c:pt idx="6472">
                  <c:v>#N/A</c:v>
                </c:pt>
                <c:pt idx="6473">
                  <c:v>#N/A</c:v>
                </c:pt>
                <c:pt idx="6474">
                  <c:v>#N/A</c:v>
                </c:pt>
                <c:pt idx="6475">
                  <c:v>#N/A</c:v>
                </c:pt>
                <c:pt idx="6476">
                  <c:v>#N/A</c:v>
                </c:pt>
                <c:pt idx="6477">
                  <c:v>#N/A</c:v>
                </c:pt>
                <c:pt idx="6478">
                  <c:v>#N/A</c:v>
                </c:pt>
                <c:pt idx="6479">
                  <c:v>#N/A</c:v>
                </c:pt>
                <c:pt idx="6480">
                  <c:v>#N/A</c:v>
                </c:pt>
                <c:pt idx="6481">
                  <c:v>#N/A</c:v>
                </c:pt>
                <c:pt idx="6482">
                  <c:v>#N/A</c:v>
                </c:pt>
                <c:pt idx="6483">
                  <c:v>#N/A</c:v>
                </c:pt>
                <c:pt idx="6484">
                  <c:v>#N/A</c:v>
                </c:pt>
                <c:pt idx="6485">
                  <c:v>#N/A</c:v>
                </c:pt>
                <c:pt idx="6486">
                  <c:v>#N/A</c:v>
                </c:pt>
                <c:pt idx="6487">
                  <c:v>#N/A</c:v>
                </c:pt>
                <c:pt idx="6488">
                  <c:v>#N/A</c:v>
                </c:pt>
                <c:pt idx="6489">
                  <c:v>#N/A</c:v>
                </c:pt>
                <c:pt idx="6490">
                  <c:v>#N/A</c:v>
                </c:pt>
                <c:pt idx="6491">
                  <c:v>#N/A</c:v>
                </c:pt>
                <c:pt idx="6492">
                  <c:v>#N/A</c:v>
                </c:pt>
                <c:pt idx="6493">
                  <c:v>#N/A</c:v>
                </c:pt>
                <c:pt idx="6494">
                  <c:v>#N/A</c:v>
                </c:pt>
                <c:pt idx="6495">
                  <c:v>#N/A</c:v>
                </c:pt>
                <c:pt idx="6496">
                  <c:v>#N/A</c:v>
                </c:pt>
                <c:pt idx="6497">
                  <c:v>#N/A</c:v>
                </c:pt>
                <c:pt idx="6498">
                  <c:v>#N/A</c:v>
                </c:pt>
                <c:pt idx="6499">
                  <c:v>#N/A</c:v>
                </c:pt>
                <c:pt idx="6500">
                  <c:v>#N/A</c:v>
                </c:pt>
                <c:pt idx="6501">
                  <c:v>#N/A</c:v>
                </c:pt>
                <c:pt idx="6502">
                  <c:v>#N/A</c:v>
                </c:pt>
                <c:pt idx="6503">
                  <c:v>#N/A</c:v>
                </c:pt>
                <c:pt idx="6504">
                  <c:v>#N/A</c:v>
                </c:pt>
                <c:pt idx="6505">
                  <c:v>#N/A</c:v>
                </c:pt>
                <c:pt idx="6506">
                  <c:v>#N/A</c:v>
                </c:pt>
                <c:pt idx="6507">
                  <c:v>#N/A</c:v>
                </c:pt>
                <c:pt idx="6508">
                  <c:v>#N/A</c:v>
                </c:pt>
                <c:pt idx="6509">
                  <c:v>#N/A</c:v>
                </c:pt>
                <c:pt idx="6510">
                  <c:v>#N/A</c:v>
                </c:pt>
                <c:pt idx="6511">
                  <c:v>#N/A</c:v>
                </c:pt>
                <c:pt idx="6512">
                  <c:v>#N/A</c:v>
                </c:pt>
                <c:pt idx="6513">
                  <c:v>#N/A</c:v>
                </c:pt>
                <c:pt idx="6514">
                  <c:v>#N/A</c:v>
                </c:pt>
                <c:pt idx="6515">
                  <c:v>#N/A</c:v>
                </c:pt>
                <c:pt idx="6516">
                  <c:v>#N/A</c:v>
                </c:pt>
                <c:pt idx="6517">
                  <c:v>#N/A</c:v>
                </c:pt>
                <c:pt idx="6518">
                  <c:v>#N/A</c:v>
                </c:pt>
                <c:pt idx="6519">
                  <c:v>#N/A</c:v>
                </c:pt>
                <c:pt idx="6520">
                  <c:v>#N/A</c:v>
                </c:pt>
                <c:pt idx="6521">
                  <c:v>#N/A</c:v>
                </c:pt>
                <c:pt idx="6522">
                  <c:v>#N/A</c:v>
                </c:pt>
                <c:pt idx="6523">
                  <c:v>#N/A</c:v>
                </c:pt>
                <c:pt idx="6524">
                  <c:v>#N/A</c:v>
                </c:pt>
                <c:pt idx="6525">
                  <c:v>#N/A</c:v>
                </c:pt>
                <c:pt idx="6526">
                  <c:v>#N/A</c:v>
                </c:pt>
                <c:pt idx="6527">
                  <c:v>#N/A</c:v>
                </c:pt>
                <c:pt idx="6528">
                  <c:v>#N/A</c:v>
                </c:pt>
                <c:pt idx="6529">
                  <c:v>#N/A</c:v>
                </c:pt>
                <c:pt idx="6530">
                  <c:v>#N/A</c:v>
                </c:pt>
                <c:pt idx="6531">
                  <c:v>#N/A</c:v>
                </c:pt>
                <c:pt idx="6532">
                  <c:v>#N/A</c:v>
                </c:pt>
                <c:pt idx="6533">
                  <c:v>#N/A</c:v>
                </c:pt>
                <c:pt idx="6534">
                  <c:v>#N/A</c:v>
                </c:pt>
                <c:pt idx="6535">
                  <c:v>#N/A</c:v>
                </c:pt>
                <c:pt idx="6536">
                  <c:v>#N/A</c:v>
                </c:pt>
                <c:pt idx="6537">
                  <c:v>#N/A</c:v>
                </c:pt>
                <c:pt idx="6538">
                  <c:v>#N/A</c:v>
                </c:pt>
                <c:pt idx="6539">
                  <c:v>#N/A</c:v>
                </c:pt>
                <c:pt idx="6540">
                  <c:v>#N/A</c:v>
                </c:pt>
                <c:pt idx="6541">
                  <c:v>#N/A</c:v>
                </c:pt>
                <c:pt idx="6542">
                  <c:v>#N/A</c:v>
                </c:pt>
                <c:pt idx="6543">
                  <c:v>#N/A</c:v>
                </c:pt>
                <c:pt idx="6544">
                  <c:v>#N/A</c:v>
                </c:pt>
                <c:pt idx="6545">
                  <c:v>#N/A</c:v>
                </c:pt>
                <c:pt idx="6546">
                  <c:v>#N/A</c:v>
                </c:pt>
                <c:pt idx="6547">
                  <c:v>#N/A</c:v>
                </c:pt>
                <c:pt idx="6548">
                  <c:v>#N/A</c:v>
                </c:pt>
                <c:pt idx="6549">
                  <c:v>#N/A</c:v>
                </c:pt>
                <c:pt idx="6550">
                  <c:v>#N/A</c:v>
                </c:pt>
                <c:pt idx="6551">
                  <c:v>#N/A</c:v>
                </c:pt>
                <c:pt idx="6552">
                  <c:v>#N/A</c:v>
                </c:pt>
                <c:pt idx="6553">
                  <c:v>#N/A</c:v>
                </c:pt>
                <c:pt idx="6554">
                  <c:v>#N/A</c:v>
                </c:pt>
                <c:pt idx="6555">
                  <c:v>#N/A</c:v>
                </c:pt>
                <c:pt idx="6556">
                  <c:v>#N/A</c:v>
                </c:pt>
                <c:pt idx="6557">
                  <c:v>#N/A</c:v>
                </c:pt>
                <c:pt idx="6558">
                  <c:v>#N/A</c:v>
                </c:pt>
                <c:pt idx="6559">
                  <c:v>#N/A</c:v>
                </c:pt>
                <c:pt idx="6560">
                  <c:v>#N/A</c:v>
                </c:pt>
                <c:pt idx="6561">
                  <c:v>#N/A</c:v>
                </c:pt>
                <c:pt idx="6562">
                  <c:v>#N/A</c:v>
                </c:pt>
                <c:pt idx="6563">
                  <c:v>#N/A</c:v>
                </c:pt>
                <c:pt idx="6564">
                  <c:v>#N/A</c:v>
                </c:pt>
                <c:pt idx="6565">
                  <c:v>#N/A</c:v>
                </c:pt>
                <c:pt idx="6566">
                  <c:v>#N/A</c:v>
                </c:pt>
                <c:pt idx="6567">
                  <c:v>#N/A</c:v>
                </c:pt>
                <c:pt idx="6568">
                  <c:v>#N/A</c:v>
                </c:pt>
                <c:pt idx="6569">
                  <c:v>#N/A</c:v>
                </c:pt>
                <c:pt idx="6570">
                  <c:v>#N/A</c:v>
                </c:pt>
                <c:pt idx="6571">
                  <c:v>#N/A</c:v>
                </c:pt>
                <c:pt idx="6572">
                  <c:v>#N/A</c:v>
                </c:pt>
                <c:pt idx="6573">
                  <c:v>#N/A</c:v>
                </c:pt>
                <c:pt idx="6574">
                  <c:v>#N/A</c:v>
                </c:pt>
                <c:pt idx="6575">
                  <c:v>#N/A</c:v>
                </c:pt>
                <c:pt idx="6576">
                  <c:v>#N/A</c:v>
                </c:pt>
                <c:pt idx="6577">
                  <c:v>#N/A</c:v>
                </c:pt>
                <c:pt idx="6578">
                  <c:v>#N/A</c:v>
                </c:pt>
                <c:pt idx="6579">
                  <c:v>#N/A</c:v>
                </c:pt>
                <c:pt idx="6580">
                  <c:v>#N/A</c:v>
                </c:pt>
                <c:pt idx="6581">
                  <c:v>#N/A</c:v>
                </c:pt>
                <c:pt idx="6582">
                  <c:v>#N/A</c:v>
                </c:pt>
                <c:pt idx="6583">
                  <c:v>#N/A</c:v>
                </c:pt>
                <c:pt idx="6584">
                  <c:v>#N/A</c:v>
                </c:pt>
                <c:pt idx="6585">
                  <c:v>#N/A</c:v>
                </c:pt>
                <c:pt idx="6586">
                  <c:v>#N/A</c:v>
                </c:pt>
                <c:pt idx="6587">
                  <c:v>#N/A</c:v>
                </c:pt>
                <c:pt idx="6588">
                  <c:v>#N/A</c:v>
                </c:pt>
                <c:pt idx="6589">
                  <c:v>#N/A</c:v>
                </c:pt>
                <c:pt idx="6590">
                  <c:v>#N/A</c:v>
                </c:pt>
                <c:pt idx="6591">
                  <c:v>#N/A</c:v>
                </c:pt>
                <c:pt idx="6592">
                  <c:v>#N/A</c:v>
                </c:pt>
                <c:pt idx="6593">
                  <c:v>#N/A</c:v>
                </c:pt>
                <c:pt idx="6594">
                  <c:v>#N/A</c:v>
                </c:pt>
                <c:pt idx="6595">
                  <c:v>#N/A</c:v>
                </c:pt>
                <c:pt idx="6596">
                  <c:v>#N/A</c:v>
                </c:pt>
                <c:pt idx="6597">
                  <c:v>#N/A</c:v>
                </c:pt>
                <c:pt idx="6598">
                  <c:v>#N/A</c:v>
                </c:pt>
                <c:pt idx="6599">
                  <c:v>#N/A</c:v>
                </c:pt>
                <c:pt idx="6600">
                  <c:v>#N/A</c:v>
                </c:pt>
                <c:pt idx="6601">
                  <c:v>#N/A</c:v>
                </c:pt>
                <c:pt idx="6602">
                  <c:v>#N/A</c:v>
                </c:pt>
                <c:pt idx="6603">
                  <c:v>#N/A</c:v>
                </c:pt>
                <c:pt idx="6604">
                  <c:v>#N/A</c:v>
                </c:pt>
                <c:pt idx="6605">
                  <c:v>#N/A</c:v>
                </c:pt>
                <c:pt idx="6606">
                  <c:v>#N/A</c:v>
                </c:pt>
                <c:pt idx="6607">
                  <c:v>#N/A</c:v>
                </c:pt>
                <c:pt idx="6608">
                  <c:v>#N/A</c:v>
                </c:pt>
                <c:pt idx="6609">
                  <c:v>#N/A</c:v>
                </c:pt>
                <c:pt idx="6610">
                  <c:v>#N/A</c:v>
                </c:pt>
                <c:pt idx="6611">
                  <c:v>#N/A</c:v>
                </c:pt>
                <c:pt idx="6612">
                  <c:v>#N/A</c:v>
                </c:pt>
                <c:pt idx="6613">
                  <c:v>#N/A</c:v>
                </c:pt>
                <c:pt idx="6614">
                  <c:v>#N/A</c:v>
                </c:pt>
                <c:pt idx="6615">
                  <c:v>#N/A</c:v>
                </c:pt>
                <c:pt idx="6616">
                  <c:v>#N/A</c:v>
                </c:pt>
                <c:pt idx="6617">
                  <c:v>#N/A</c:v>
                </c:pt>
                <c:pt idx="6618">
                  <c:v>#N/A</c:v>
                </c:pt>
                <c:pt idx="6619">
                  <c:v>#N/A</c:v>
                </c:pt>
                <c:pt idx="6620">
                  <c:v>#N/A</c:v>
                </c:pt>
                <c:pt idx="6621">
                  <c:v>#N/A</c:v>
                </c:pt>
                <c:pt idx="6622">
                  <c:v>#N/A</c:v>
                </c:pt>
                <c:pt idx="6623">
                  <c:v>#N/A</c:v>
                </c:pt>
                <c:pt idx="6624">
                  <c:v>#N/A</c:v>
                </c:pt>
                <c:pt idx="6625">
                  <c:v>#N/A</c:v>
                </c:pt>
                <c:pt idx="6626">
                  <c:v>#N/A</c:v>
                </c:pt>
                <c:pt idx="6627">
                  <c:v>#N/A</c:v>
                </c:pt>
                <c:pt idx="6628">
                  <c:v>#N/A</c:v>
                </c:pt>
                <c:pt idx="6629">
                  <c:v>#N/A</c:v>
                </c:pt>
                <c:pt idx="6630">
                  <c:v>#N/A</c:v>
                </c:pt>
                <c:pt idx="6631">
                  <c:v>#N/A</c:v>
                </c:pt>
                <c:pt idx="6632">
                  <c:v>#N/A</c:v>
                </c:pt>
                <c:pt idx="6633">
                  <c:v>#N/A</c:v>
                </c:pt>
                <c:pt idx="6634">
                  <c:v>#N/A</c:v>
                </c:pt>
                <c:pt idx="6635">
                  <c:v>#N/A</c:v>
                </c:pt>
                <c:pt idx="6636">
                  <c:v>#N/A</c:v>
                </c:pt>
                <c:pt idx="6637">
                  <c:v>#N/A</c:v>
                </c:pt>
                <c:pt idx="6638">
                  <c:v>#N/A</c:v>
                </c:pt>
                <c:pt idx="6639">
                  <c:v>#N/A</c:v>
                </c:pt>
                <c:pt idx="6640">
                  <c:v>#N/A</c:v>
                </c:pt>
                <c:pt idx="6641">
                  <c:v>#N/A</c:v>
                </c:pt>
                <c:pt idx="6642">
                  <c:v>#N/A</c:v>
                </c:pt>
                <c:pt idx="6643">
                  <c:v>#N/A</c:v>
                </c:pt>
                <c:pt idx="6644">
                  <c:v>#N/A</c:v>
                </c:pt>
                <c:pt idx="6645">
                  <c:v>#N/A</c:v>
                </c:pt>
                <c:pt idx="6646">
                  <c:v>#N/A</c:v>
                </c:pt>
                <c:pt idx="6647">
                  <c:v>#N/A</c:v>
                </c:pt>
                <c:pt idx="6648">
                  <c:v>#N/A</c:v>
                </c:pt>
                <c:pt idx="6649">
                  <c:v>#N/A</c:v>
                </c:pt>
                <c:pt idx="6650">
                  <c:v>#N/A</c:v>
                </c:pt>
                <c:pt idx="6651">
                  <c:v>#N/A</c:v>
                </c:pt>
                <c:pt idx="6652">
                  <c:v>#N/A</c:v>
                </c:pt>
                <c:pt idx="6653">
                  <c:v>#N/A</c:v>
                </c:pt>
                <c:pt idx="6654">
                  <c:v>#N/A</c:v>
                </c:pt>
                <c:pt idx="6655">
                  <c:v>#N/A</c:v>
                </c:pt>
                <c:pt idx="6656">
                  <c:v>#N/A</c:v>
                </c:pt>
                <c:pt idx="6657">
                  <c:v>#N/A</c:v>
                </c:pt>
                <c:pt idx="6658">
                  <c:v>#N/A</c:v>
                </c:pt>
                <c:pt idx="6659">
                  <c:v>#N/A</c:v>
                </c:pt>
                <c:pt idx="6660">
                  <c:v>#N/A</c:v>
                </c:pt>
                <c:pt idx="6661">
                  <c:v>#N/A</c:v>
                </c:pt>
                <c:pt idx="6662">
                  <c:v>#N/A</c:v>
                </c:pt>
                <c:pt idx="6663">
                  <c:v>#N/A</c:v>
                </c:pt>
                <c:pt idx="6664">
                  <c:v>#N/A</c:v>
                </c:pt>
                <c:pt idx="6665">
                  <c:v>#N/A</c:v>
                </c:pt>
                <c:pt idx="6666">
                  <c:v>#N/A</c:v>
                </c:pt>
                <c:pt idx="6667">
                  <c:v>#N/A</c:v>
                </c:pt>
                <c:pt idx="6668">
                  <c:v>#N/A</c:v>
                </c:pt>
                <c:pt idx="6669">
                  <c:v>#N/A</c:v>
                </c:pt>
                <c:pt idx="6670">
                  <c:v>#N/A</c:v>
                </c:pt>
                <c:pt idx="6671">
                  <c:v>#N/A</c:v>
                </c:pt>
                <c:pt idx="6672">
                  <c:v>#N/A</c:v>
                </c:pt>
                <c:pt idx="6673">
                  <c:v>#N/A</c:v>
                </c:pt>
                <c:pt idx="6674">
                  <c:v>#N/A</c:v>
                </c:pt>
                <c:pt idx="6675">
                  <c:v>#N/A</c:v>
                </c:pt>
                <c:pt idx="6676">
                  <c:v>#N/A</c:v>
                </c:pt>
                <c:pt idx="6677">
                  <c:v>#N/A</c:v>
                </c:pt>
                <c:pt idx="6678">
                  <c:v>#N/A</c:v>
                </c:pt>
                <c:pt idx="6679">
                  <c:v>#N/A</c:v>
                </c:pt>
                <c:pt idx="6680">
                  <c:v>#N/A</c:v>
                </c:pt>
                <c:pt idx="6681">
                  <c:v>#N/A</c:v>
                </c:pt>
                <c:pt idx="6682">
                  <c:v>#N/A</c:v>
                </c:pt>
                <c:pt idx="6683">
                  <c:v>#N/A</c:v>
                </c:pt>
                <c:pt idx="6684">
                  <c:v>#N/A</c:v>
                </c:pt>
                <c:pt idx="6685">
                  <c:v>#N/A</c:v>
                </c:pt>
                <c:pt idx="6686">
                  <c:v>#N/A</c:v>
                </c:pt>
                <c:pt idx="6687">
                  <c:v>#N/A</c:v>
                </c:pt>
                <c:pt idx="6688">
                  <c:v>#N/A</c:v>
                </c:pt>
                <c:pt idx="6689">
                  <c:v>#N/A</c:v>
                </c:pt>
                <c:pt idx="6690">
                  <c:v>#N/A</c:v>
                </c:pt>
                <c:pt idx="6691">
                  <c:v>#N/A</c:v>
                </c:pt>
                <c:pt idx="6692">
                  <c:v>#N/A</c:v>
                </c:pt>
                <c:pt idx="6693">
                  <c:v>#N/A</c:v>
                </c:pt>
                <c:pt idx="6694">
                  <c:v>#N/A</c:v>
                </c:pt>
                <c:pt idx="6695">
                  <c:v>#N/A</c:v>
                </c:pt>
                <c:pt idx="6696">
                  <c:v>#N/A</c:v>
                </c:pt>
                <c:pt idx="6697">
                  <c:v>#N/A</c:v>
                </c:pt>
                <c:pt idx="6698">
                  <c:v>#N/A</c:v>
                </c:pt>
                <c:pt idx="6699">
                  <c:v>#N/A</c:v>
                </c:pt>
                <c:pt idx="6700">
                  <c:v>#N/A</c:v>
                </c:pt>
                <c:pt idx="6701">
                  <c:v>#N/A</c:v>
                </c:pt>
                <c:pt idx="6702">
                  <c:v>#N/A</c:v>
                </c:pt>
                <c:pt idx="6703">
                  <c:v>#N/A</c:v>
                </c:pt>
                <c:pt idx="6704">
                  <c:v>#N/A</c:v>
                </c:pt>
                <c:pt idx="6705">
                  <c:v>#N/A</c:v>
                </c:pt>
                <c:pt idx="6706">
                  <c:v>#N/A</c:v>
                </c:pt>
                <c:pt idx="6707">
                  <c:v>#N/A</c:v>
                </c:pt>
                <c:pt idx="6708">
                  <c:v>#N/A</c:v>
                </c:pt>
                <c:pt idx="6709">
                  <c:v>#N/A</c:v>
                </c:pt>
                <c:pt idx="6710">
                  <c:v>#N/A</c:v>
                </c:pt>
                <c:pt idx="6711">
                  <c:v>#N/A</c:v>
                </c:pt>
                <c:pt idx="6712">
                  <c:v>#N/A</c:v>
                </c:pt>
                <c:pt idx="6713">
                  <c:v>#N/A</c:v>
                </c:pt>
                <c:pt idx="6714">
                  <c:v>#N/A</c:v>
                </c:pt>
                <c:pt idx="6715">
                  <c:v>#N/A</c:v>
                </c:pt>
                <c:pt idx="6716">
                  <c:v>#N/A</c:v>
                </c:pt>
                <c:pt idx="6717">
                  <c:v>#N/A</c:v>
                </c:pt>
                <c:pt idx="6718">
                  <c:v>#N/A</c:v>
                </c:pt>
                <c:pt idx="6719">
                  <c:v>#N/A</c:v>
                </c:pt>
                <c:pt idx="6720">
                  <c:v>#N/A</c:v>
                </c:pt>
                <c:pt idx="6721">
                  <c:v>#N/A</c:v>
                </c:pt>
                <c:pt idx="6722">
                  <c:v>#N/A</c:v>
                </c:pt>
                <c:pt idx="6723">
                  <c:v>#N/A</c:v>
                </c:pt>
                <c:pt idx="6724">
                  <c:v>#N/A</c:v>
                </c:pt>
                <c:pt idx="6725">
                  <c:v>#N/A</c:v>
                </c:pt>
                <c:pt idx="6726">
                  <c:v>#N/A</c:v>
                </c:pt>
                <c:pt idx="6727">
                  <c:v>#N/A</c:v>
                </c:pt>
                <c:pt idx="6728">
                  <c:v>#N/A</c:v>
                </c:pt>
                <c:pt idx="6729">
                  <c:v>#N/A</c:v>
                </c:pt>
                <c:pt idx="6730">
                  <c:v>#N/A</c:v>
                </c:pt>
                <c:pt idx="6731">
                  <c:v>#N/A</c:v>
                </c:pt>
                <c:pt idx="6732">
                  <c:v>#N/A</c:v>
                </c:pt>
                <c:pt idx="6733">
                  <c:v>#N/A</c:v>
                </c:pt>
                <c:pt idx="6734">
                  <c:v>#N/A</c:v>
                </c:pt>
                <c:pt idx="6735">
                  <c:v>#N/A</c:v>
                </c:pt>
                <c:pt idx="6736">
                  <c:v>#N/A</c:v>
                </c:pt>
                <c:pt idx="6737">
                  <c:v>#N/A</c:v>
                </c:pt>
                <c:pt idx="6738">
                  <c:v>#N/A</c:v>
                </c:pt>
                <c:pt idx="6739">
                  <c:v>#N/A</c:v>
                </c:pt>
                <c:pt idx="6740">
                  <c:v>#N/A</c:v>
                </c:pt>
                <c:pt idx="6741">
                  <c:v>#N/A</c:v>
                </c:pt>
                <c:pt idx="6742">
                  <c:v>#N/A</c:v>
                </c:pt>
                <c:pt idx="6743">
                  <c:v>#N/A</c:v>
                </c:pt>
                <c:pt idx="6744">
                  <c:v>#N/A</c:v>
                </c:pt>
                <c:pt idx="6745">
                  <c:v>#N/A</c:v>
                </c:pt>
                <c:pt idx="6746">
                  <c:v>#N/A</c:v>
                </c:pt>
                <c:pt idx="6747">
                  <c:v>#N/A</c:v>
                </c:pt>
                <c:pt idx="6748">
                  <c:v>#N/A</c:v>
                </c:pt>
                <c:pt idx="6749">
                  <c:v>#N/A</c:v>
                </c:pt>
                <c:pt idx="6750">
                  <c:v>#N/A</c:v>
                </c:pt>
                <c:pt idx="6751">
                  <c:v>#N/A</c:v>
                </c:pt>
                <c:pt idx="6752">
                  <c:v>#N/A</c:v>
                </c:pt>
                <c:pt idx="6753">
                  <c:v>#N/A</c:v>
                </c:pt>
                <c:pt idx="6754">
                  <c:v>#N/A</c:v>
                </c:pt>
                <c:pt idx="6755">
                  <c:v>#N/A</c:v>
                </c:pt>
                <c:pt idx="6756">
                  <c:v>#N/A</c:v>
                </c:pt>
                <c:pt idx="6757">
                  <c:v>#N/A</c:v>
                </c:pt>
                <c:pt idx="6758">
                  <c:v>#N/A</c:v>
                </c:pt>
                <c:pt idx="6759">
                  <c:v>#N/A</c:v>
                </c:pt>
                <c:pt idx="6760">
                  <c:v>#N/A</c:v>
                </c:pt>
                <c:pt idx="6761">
                  <c:v>#N/A</c:v>
                </c:pt>
                <c:pt idx="6762">
                  <c:v>#N/A</c:v>
                </c:pt>
                <c:pt idx="6763">
                  <c:v>#N/A</c:v>
                </c:pt>
                <c:pt idx="6764">
                  <c:v>#N/A</c:v>
                </c:pt>
                <c:pt idx="6765">
                  <c:v>#N/A</c:v>
                </c:pt>
                <c:pt idx="6766">
                  <c:v>#N/A</c:v>
                </c:pt>
                <c:pt idx="6767">
                  <c:v>#N/A</c:v>
                </c:pt>
                <c:pt idx="6768">
                  <c:v>#N/A</c:v>
                </c:pt>
                <c:pt idx="6769">
                  <c:v>#N/A</c:v>
                </c:pt>
                <c:pt idx="6770">
                  <c:v>#N/A</c:v>
                </c:pt>
                <c:pt idx="6771">
                  <c:v>#N/A</c:v>
                </c:pt>
                <c:pt idx="6772">
                  <c:v>#N/A</c:v>
                </c:pt>
                <c:pt idx="6773">
                  <c:v>#N/A</c:v>
                </c:pt>
                <c:pt idx="6774">
                  <c:v>#N/A</c:v>
                </c:pt>
                <c:pt idx="6775">
                  <c:v>#N/A</c:v>
                </c:pt>
                <c:pt idx="6776">
                  <c:v>#N/A</c:v>
                </c:pt>
                <c:pt idx="6777">
                  <c:v>#N/A</c:v>
                </c:pt>
                <c:pt idx="6778">
                  <c:v>#N/A</c:v>
                </c:pt>
                <c:pt idx="6779">
                  <c:v>#N/A</c:v>
                </c:pt>
                <c:pt idx="6780">
                  <c:v>#N/A</c:v>
                </c:pt>
                <c:pt idx="6781">
                  <c:v>#N/A</c:v>
                </c:pt>
                <c:pt idx="6782">
                  <c:v>#N/A</c:v>
                </c:pt>
                <c:pt idx="6783">
                  <c:v>#N/A</c:v>
                </c:pt>
                <c:pt idx="6784">
                  <c:v>#N/A</c:v>
                </c:pt>
                <c:pt idx="6785">
                  <c:v>#N/A</c:v>
                </c:pt>
                <c:pt idx="6786">
                  <c:v>#N/A</c:v>
                </c:pt>
                <c:pt idx="6787">
                  <c:v>#N/A</c:v>
                </c:pt>
                <c:pt idx="6788">
                  <c:v>#N/A</c:v>
                </c:pt>
                <c:pt idx="6789">
                  <c:v>#N/A</c:v>
                </c:pt>
                <c:pt idx="6790">
                  <c:v>#N/A</c:v>
                </c:pt>
                <c:pt idx="6791">
                  <c:v>#N/A</c:v>
                </c:pt>
                <c:pt idx="6792">
                  <c:v>#N/A</c:v>
                </c:pt>
                <c:pt idx="6793">
                  <c:v>#N/A</c:v>
                </c:pt>
                <c:pt idx="6794">
                  <c:v>#N/A</c:v>
                </c:pt>
                <c:pt idx="6795">
                  <c:v>#N/A</c:v>
                </c:pt>
                <c:pt idx="6796">
                  <c:v>#N/A</c:v>
                </c:pt>
                <c:pt idx="6797">
                  <c:v>#N/A</c:v>
                </c:pt>
                <c:pt idx="6798">
                  <c:v>#N/A</c:v>
                </c:pt>
                <c:pt idx="6799">
                  <c:v>#N/A</c:v>
                </c:pt>
                <c:pt idx="6800">
                  <c:v>#N/A</c:v>
                </c:pt>
                <c:pt idx="6801">
                  <c:v>#N/A</c:v>
                </c:pt>
                <c:pt idx="6802">
                  <c:v>#N/A</c:v>
                </c:pt>
                <c:pt idx="6803">
                  <c:v>#N/A</c:v>
                </c:pt>
                <c:pt idx="6804">
                  <c:v>#N/A</c:v>
                </c:pt>
                <c:pt idx="6805">
                  <c:v>#N/A</c:v>
                </c:pt>
                <c:pt idx="6806">
                  <c:v>#N/A</c:v>
                </c:pt>
                <c:pt idx="6807">
                  <c:v>#N/A</c:v>
                </c:pt>
                <c:pt idx="6808">
                  <c:v>#N/A</c:v>
                </c:pt>
                <c:pt idx="6809">
                  <c:v>#N/A</c:v>
                </c:pt>
                <c:pt idx="6810">
                  <c:v>#N/A</c:v>
                </c:pt>
                <c:pt idx="6811">
                  <c:v>#N/A</c:v>
                </c:pt>
                <c:pt idx="6812">
                  <c:v>#N/A</c:v>
                </c:pt>
                <c:pt idx="6813">
                  <c:v>#N/A</c:v>
                </c:pt>
                <c:pt idx="6814">
                  <c:v>#N/A</c:v>
                </c:pt>
                <c:pt idx="6815">
                  <c:v>#N/A</c:v>
                </c:pt>
                <c:pt idx="6816">
                  <c:v>#N/A</c:v>
                </c:pt>
                <c:pt idx="6817">
                  <c:v>#N/A</c:v>
                </c:pt>
                <c:pt idx="6818">
                  <c:v>#N/A</c:v>
                </c:pt>
                <c:pt idx="6819">
                  <c:v>#N/A</c:v>
                </c:pt>
                <c:pt idx="6820">
                  <c:v>#N/A</c:v>
                </c:pt>
                <c:pt idx="6821">
                  <c:v>#N/A</c:v>
                </c:pt>
                <c:pt idx="6822">
                  <c:v>#N/A</c:v>
                </c:pt>
                <c:pt idx="6823">
                  <c:v>#N/A</c:v>
                </c:pt>
                <c:pt idx="6824">
                  <c:v>#N/A</c:v>
                </c:pt>
                <c:pt idx="6825">
                  <c:v>#N/A</c:v>
                </c:pt>
                <c:pt idx="6826">
                  <c:v>#N/A</c:v>
                </c:pt>
                <c:pt idx="6827">
                  <c:v>#N/A</c:v>
                </c:pt>
                <c:pt idx="6828">
                  <c:v>#N/A</c:v>
                </c:pt>
                <c:pt idx="6829">
                  <c:v>#N/A</c:v>
                </c:pt>
                <c:pt idx="6830">
                  <c:v>#N/A</c:v>
                </c:pt>
                <c:pt idx="6831">
                  <c:v>#N/A</c:v>
                </c:pt>
                <c:pt idx="6832">
                  <c:v>#N/A</c:v>
                </c:pt>
                <c:pt idx="6833">
                  <c:v>#N/A</c:v>
                </c:pt>
                <c:pt idx="6834">
                  <c:v>#N/A</c:v>
                </c:pt>
                <c:pt idx="6835">
                  <c:v>#N/A</c:v>
                </c:pt>
                <c:pt idx="6836">
                  <c:v>#N/A</c:v>
                </c:pt>
                <c:pt idx="6837">
                  <c:v>#N/A</c:v>
                </c:pt>
                <c:pt idx="6838">
                  <c:v>#N/A</c:v>
                </c:pt>
                <c:pt idx="6839">
                  <c:v>#N/A</c:v>
                </c:pt>
                <c:pt idx="6840">
                  <c:v>#N/A</c:v>
                </c:pt>
                <c:pt idx="6841">
                  <c:v>#N/A</c:v>
                </c:pt>
                <c:pt idx="6842">
                  <c:v>#N/A</c:v>
                </c:pt>
                <c:pt idx="6843">
                  <c:v>#N/A</c:v>
                </c:pt>
                <c:pt idx="6844">
                  <c:v>#N/A</c:v>
                </c:pt>
                <c:pt idx="6845">
                  <c:v>#N/A</c:v>
                </c:pt>
                <c:pt idx="6846">
                  <c:v>#N/A</c:v>
                </c:pt>
                <c:pt idx="6847">
                  <c:v>#N/A</c:v>
                </c:pt>
                <c:pt idx="6848">
                  <c:v>#N/A</c:v>
                </c:pt>
                <c:pt idx="6849">
                  <c:v>#N/A</c:v>
                </c:pt>
                <c:pt idx="6850">
                  <c:v>#N/A</c:v>
                </c:pt>
                <c:pt idx="6851">
                  <c:v>#N/A</c:v>
                </c:pt>
                <c:pt idx="6852">
                  <c:v>#N/A</c:v>
                </c:pt>
                <c:pt idx="6853">
                  <c:v>#N/A</c:v>
                </c:pt>
                <c:pt idx="6854">
                  <c:v>#N/A</c:v>
                </c:pt>
                <c:pt idx="6855">
                  <c:v>#N/A</c:v>
                </c:pt>
                <c:pt idx="6856">
                  <c:v>#N/A</c:v>
                </c:pt>
                <c:pt idx="6857">
                  <c:v>#N/A</c:v>
                </c:pt>
                <c:pt idx="6858">
                  <c:v>#N/A</c:v>
                </c:pt>
                <c:pt idx="6859">
                  <c:v>#N/A</c:v>
                </c:pt>
                <c:pt idx="6860">
                  <c:v>#N/A</c:v>
                </c:pt>
                <c:pt idx="6861">
                  <c:v>#N/A</c:v>
                </c:pt>
                <c:pt idx="6862">
                  <c:v>#N/A</c:v>
                </c:pt>
                <c:pt idx="6863">
                  <c:v>#N/A</c:v>
                </c:pt>
                <c:pt idx="6864">
                  <c:v>#N/A</c:v>
                </c:pt>
                <c:pt idx="6865">
                  <c:v>#N/A</c:v>
                </c:pt>
                <c:pt idx="6866">
                  <c:v>#N/A</c:v>
                </c:pt>
                <c:pt idx="6867">
                  <c:v>#N/A</c:v>
                </c:pt>
                <c:pt idx="6868">
                  <c:v>#N/A</c:v>
                </c:pt>
                <c:pt idx="6869">
                  <c:v>#N/A</c:v>
                </c:pt>
                <c:pt idx="6870">
                  <c:v>#N/A</c:v>
                </c:pt>
                <c:pt idx="6871">
                  <c:v>#N/A</c:v>
                </c:pt>
                <c:pt idx="6872">
                  <c:v>#N/A</c:v>
                </c:pt>
                <c:pt idx="6873">
                  <c:v>#N/A</c:v>
                </c:pt>
                <c:pt idx="6874">
                  <c:v>#N/A</c:v>
                </c:pt>
                <c:pt idx="6875">
                  <c:v>#N/A</c:v>
                </c:pt>
                <c:pt idx="6876">
                  <c:v>#N/A</c:v>
                </c:pt>
                <c:pt idx="6877">
                  <c:v>#N/A</c:v>
                </c:pt>
                <c:pt idx="6878">
                  <c:v>#N/A</c:v>
                </c:pt>
                <c:pt idx="6879">
                  <c:v>#N/A</c:v>
                </c:pt>
                <c:pt idx="6880">
                  <c:v>#N/A</c:v>
                </c:pt>
                <c:pt idx="6881">
                  <c:v>#N/A</c:v>
                </c:pt>
                <c:pt idx="6882">
                  <c:v>#N/A</c:v>
                </c:pt>
                <c:pt idx="6883">
                  <c:v>#N/A</c:v>
                </c:pt>
                <c:pt idx="6884">
                  <c:v>#N/A</c:v>
                </c:pt>
                <c:pt idx="6885">
                  <c:v>#N/A</c:v>
                </c:pt>
                <c:pt idx="6886">
                  <c:v>#N/A</c:v>
                </c:pt>
                <c:pt idx="6887">
                  <c:v>#N/A</c:v>
                </c:pt>
                <c:pt idx="6888">
                  <c:v>#N/A</c:v>
                </c:pt>
                <c:pt idx="6889">
                  <c:v>#N/A</c:v>
                </c:pt>
                <c:pt idx="6890">
                  <c:v>#N/A</c:v>
                </c:pt>
                <c:pt idx="6891">
                  <c:v>#N/A</c:v>
                </c:pt>
                <c:pt idx="6892">
                  <c:v>#N/A</c:v>
                </c:pt>
                <c:pt idx="6893">
                  <c:v>#N/A</c:v>
                </c:pt>
                <c:pt idx="6894">
                  <c:v>#N/A</c:v>
                </c:pt>
                <c:pt idx="6895">
                  <c:v>#N/A</c:v>
                </c:pt>
                <c:pt idx="6896">
                  <c:v>#N/A</c:v>
                </c:pt>
                <c:pt idx="6897">
                  <c:v>#N/A</c:v>
                </c:pt>
                <c:pt idx="6898">
                  <c:v>#N/A</c:v>
                </c:pt>
                <c:pt idx="6899">
                  <c:v>#N/A</c:v>
                </c:pt>
                <c:pt idx="6900">
                  <c:v>#N/A</c:v>
                </c:pt>
                <c:pt idx="6901">
                  <c:v>#N/A</c:v>
                </c:pt>
                <c:pt idx="6902">
                  <c:v>#N/A</c:v>
                </c:pt>
                <c:pt idx="6903">
                  <c:v>#N/A</c:v>
                </c:pt>
                <c:pt idx="6904">
                  <c:v>#N/A</c:v>
                </c:pt>
                <c:pt idx="6905">
                  <c:v>#N/A</c:v>
                </c:pt>
                <c:pt idx="6906">
                  <c:v>#N/A</c:v>
                </c:pt>
                <c:pt idx="6907">
                  <c:v>#N/A</c:v>
                </c:pt>
                <c:pt idx="6908">
                  <c:v>#N/A</c:v>
                </c:pt>
                <c:pt idx="6909">
                  <c:v>#N/A</c:v>
                </c:pt>
                <c:pt idx="6910">
                  <c:v>#N/A</c:v>
                </c:pt>
                <c:pt idx="6911">
                  <c:v>#N/A</c:v>
                </c:pt>
                <c:pt idx="6912">
                  <c:v>#N/A</c:v>
                </c:pt>
                <c:pt idx="6913">
                  <c:v>#N/A</c:v>
                </c:pt>
                <c:pt idx="6914">
                  <c:v>#N/A</c:v>
                </c:pt>
                <c:pt idx="6915">
                  <c:v>#N/A</c:v>
                </c:pt>
                <c:pt idx="6916">
                  <c:v>#N/A</c:v>
                </c:pt>
                <c:pt idx="6917">
                  <c:v>#N/A</c:v>
                </c:pt>
                <c:pt idx="6918">
                  <c:v>#N/A</c:v>
                </c:pt>
                <c:pt idx="6919">
                  <c:v>#N/A</c:v>
                </c:pt>
                <c:pt idx="6920">
                  <c:v>#N/A</c:v>
                </c:pt>
                <c:pt idx="6921">
                  <c:v>#N/A</c:v>
                </c:pt>
                <c:pt idx="6922">
                  <c:v>#N/A</c:v>
                </c:pt>
                <c:pt idx="6923">
                  <c:v>#N/A</c:v>
                </c:pt>
                <c:pt idx="6924">
                  <c:v>#N/A</c:v>
                </c:pt>
                <c:pt idx="6925">
                  <c:v>#N/A</c:v>
                </c:pt>
                <c:pt idx="6926">
                  <c:v>#N/A</c:v>
                </c:pt>
                <c:pt idx="6927">
                  <c:v>#N/A</c:v>
                </c:pt>
                <c:pt idx="6928">
                  <c:v>#N/A</c:v>
                </c:pt>
                <c:pt idx="6929">
                  <c:v>#N/A</c:v>
                </c:pt>
                <c:pt idx="6930">
                  <c:v>#N/A</c:v>
                </c:pt>
                <c:pt idx="6931">
                  <c:v>#N/A</c:v>
                </c:pt>
                <c:pt idx="6932">
                  <c:v>#N/A</c:v>
                </c:pt>
                <c:pt idx="6933">
                  <c:v>#N/A</c:v>
                </c:pt>
                <c:pt idx="6934">
                  <c:v>#N/A</c:v>
                </c:pt>
                <c:pt idx="6935">
                  <c:v>#N/A</c:v>
                </c:pt>
                <c:pt idx="6936">
                  <c:v>#N/A</c:v>
                </c:pt>
                <c:pt idx="6937">
                  <c:v>#N/A</c:v>
                </c:pt>
                <c:pt idx="6938">
                  <c:v>#N/A</c:v>
                </c:pt>
                <c:pt idx="6939">
                  <c:v>#N/A</c:v>
                </c:pt>
                <c:pt idx="6940">
                  <c:v>#N/A</c:v>
                </c:pt>
                <c:pt idx="6941">
                  <c:v>#N/A</c:v>
                </c:pt>
                <c:pt idx="6942">
                  <c:v>#N/A</c:v>
                </c:pt>
                <c:pt idx="6943">
                  <c:v>#N/A</c:v>
                </c:pt>
                <c:pt idx="6944">
                  <c:v>#N/A</c:v>
                </c:pt>
                <c:pt idx="6945">
                  <c:v>#N/A</c:v>
                </c:pt>
                <c:pt idx="6946">
                  <c:v>#N/A</c:v>
                </c:pt>
                <c:pt idx="6947">
                  <c:v>#N/A</c:v>
                </c:pt>
                <c:pt idx="6948">
                  <c:v>#N/A</c:v>
                </c:pt>
                <c:pt idx="6949">
                  <c:v>#N/A</c:v>
                </c:pt>
                <c:pt idx="6950">
                  <c:v>#N/A</c:v>
                </c:pt>
                <c:pt idx="6951">
                  <c:v>#N/A</c:v>
                </c:pt>
                <c:pt idx="6952">
                  <c:v>#N/A</c:v>
                </c:pt>
                <c:pt idx="6953">
                  <c:v>#N/A</c:v>
                </c:pt>
                <c:pt idx="6954">
                  <c:v>#N/A</c:v>
                </c:pt>
                <c:pt idx="6955">
                  <c:v>#N/A</c:v>
                </c:pt>
                <c:pt idx="6956">
                  <c:v>#N/A</c:v>
                </c:pt>
                <c:pt idx="6957">
                  <c:v>#N/A</c:v>
                </c:pt>
                <c:pt idx="6958">
                  <c:v>#N/A</c:v>
                </c:pt>
                <c:pt idx="6959">
                  <c:v>#N/A</c:v>
                </c:pt>
                <c:pt idx="6960">
                  <c:v>#N/A</c:v>
                </c:pt>
                <c:pt idx="6961">
                  <c:v>#N/A</c:v>
                </c:pt>
                <c:pt idx="6962">
                  <c:v>#N/A</c:v>
                </c:pt>
                <c:pt idx="6963">
                  <c:v>#N/A</c:v>
                </c:pt>
                <c:pt idx="6964">
                  <c:v>#N/A</c:v>
                </c:pt>
                <c:pt idx="6965">
                  <c:v>#N/A</c:v>
                </c:pt>
                <c:pt idx="6966">
                  <c:v>#N/A</c:v>
                </c:pt>
                <c:pt idx="6967">
                  <c:v>#N/A</c:v>
                </c:pt>
                <c:pt idx="6968">
                  <c:v>#N/A</c:v>
                </c:pt>
                <c:pt idx="6969">
                  <c:v>#N/A</c:v>
                </c:pt>
                <c:pt idx="6970">
                  <c:v>#N/A</c:v>
                </c:pt>
                <c:pt idx="6971">
                  <c:v>#N/A</c:v>
                </c:pt>
                <c:pt idx="6972">
                  <c:v>#N/A</c:v>
                </c:pt>
                <c:pt idx="6973">
                  <c:v>#N/A</c:v>
                </c:pt>
                <c:pt idx="6974">
                  <c:v>#N/A</c:v>
                </c:pt>
                <c:pt idx="6975">
                  <c:v>#N/A</c:v>
                </c:pt>
                <c:pt idx="6976">
                  <c:v>#N/A</c:v>
                </c:pt>
                <c:pt idx="6977">
                  <c:v>#N/A</c:v>
                </c:pt>
                <c:pt idx="6978">
                  <c:v>#N/A</c:v>
                </c:pt>
                <c:pt idx="6979">
                  <c:v>#N/A</c:v>
                </c:pt>
                <c:pt idx="6980">
                  <c:v>#N/A</c:v>
                </c:pt>
                <c:pt idx="6981">
                  <c:v>#N/A</c:v>
                </c:pt>
                <c:pt idx="6982">
                  <c:v>#N/A</c:v>
                </c:pt>
                <c:pt idx="6983">
                  <c:v>#N/A</c:v>
                </c:pt>
                <c:pt idx="6984">
                  <c:v>#N/A</c:v>
                </c:pt>
                <c:pt idx="6985">
                  <c:v>#N/A</c:v>
                </c:pt>
                <c:pt idx="6986">
                  <c:v>#N/A</c:v>
                </c:pt>
                <c:pt idx="6987">
                  <c:v>#N/A</c:v>
                </c:pt>
                <c:pt idx="6988">
                  <c:v>#N/A</c:v>
                </c:pt>
                <c:pt idx="6989">
                  <c:v>#N/A</c:v>
                </c:pt>
                <c:pt idx="6990">
                  <c:v>#N/A</c:v>
                </c:pt>
                <c:pt idx="6991">
                  <c:v>#N/A</c:v>
                </c:pt>
                <c:pt idx="6992">
                  <c:v>#N/A</c:v>
                </c:pt>
                <c:pt idx="6993">
                  <c:v>#N/A</c:v>
                </c:pt>
                <c:pt idx="6994">
                  <c:v>#N/A</c:v>
                </c:pt>
                <c:pt idx="6995">
                  <c:v>#N/A</c:v>
                </c:pt>
                <c:pt idx="6996">
                  <c:v>#N/A</c:v>
                </c:pt>
                <c:pt idx="6997">
                  <c:v>#N/A</c:v>
                </c:pt>
                <c:pt idx="6998">
                  <c:v>#N/A</c:v>
                </c:pt>
                <c:pt idx="6999">
                  <c:v>#N/A</c:v>
                </c:pt>
                <c:pt idx="7000">
                  <c:v>#N/A</c:v>
                </c:pt>
                <c:pt idx="7001">
                  <c:v>#N/A</c:v>
                </c:pt>
                <c:pt idx="7002">
                  <c:v>#N/A</c:v>
                </c:pt>
                <c:pt idx="7003">
                  <c:v>#N/A</c:v>
                </c:pt>
                <c:pt idx="7004">
                  <c:v>#N/A</c:v>
                </c:pt>
                <c:pt idx="7005">
                  <c:v>#N/A</c:v>
                </c:pt>
                <c:pt idx="7006">
                  <c:v>#N/A</c:v>
                </c:pt>
                <c:pt idx="7007">
                  <c:v>#N/A</c:v>
                </c:pt>
                <c:pt idx="7008">
                  <c:v>#N/A</c:v>
                </c:pt>
                <c:pt idx="7009">
                  <c:v>#N/A</c:v>
                </c:pt>
                <c:pt idx="7010">
                  <c:v>#N/A</c:v>
                </c:pt>
                <c:pt idx="7011">
                  <c:v>#N/A</c:v>
                </c:pt>
                <c:pt idx="7012">
                  <c:v>#N/A</c:v>
                </c:pt>
                <c:pt idx="7013">
                  <c:v>#N/A</c:v>
                </c:pt>
                <c:pt idx="7014">
                  <c:v>#N/A</c:v>
                </c:pt>
                <c:pt idx="7015">
                  <c:v>#N/A</c:v>
                </c:pt>
                <c:pt idx="7016">
                  <c:v>#N/A</c:v>
                </c:pt>
                <c:pt idx="7017">
                  <c:v>#N/A</c:v>
                </c:pt>
                <c:pt idx="7018">
                  <c:v>#N/A</c:v>
                </c:pt>
                <c:pt idx="7019">
                  <c:v>#N/A</c:v>
                </c:pt>
                <c:pt idx="7020">
                  <c:v>#N/A</c:v>
                </c:pt>
                <c:pt idx="7021">
                  <c:v>#N/A</c:v>
                </c:pt>
                <c:pt idx="7022">
                  <c:v>#N/A</c:v>
                </c:pt>
                <c:pt idx="7023">
                  <c:v>#N/A</c:v>
                </c:pt>
                <c:pt idx="7024">
                  <c:v>#N/A</c:v>
                </c:pt>
                <c:pt idx="7025">
                  <c:v>#N/A</c:v>
                </c:pt>
                <c:pt idx="7026">
                  <c:v>#N/A</c:v>
                </c:pt>
                <c:pt idx="7027">
                  <c:v>#N/A</c:v>
                </c:pt>
                <c:pt idx="7028">
                  <c:v>#N/A</c:v>
                </c:pt>
                <c:pt idx="7029">
                  <c:v>#N/A</c:v>
                </c:pt>
                <c:pt idx="7030">
                  <c:v>#N/A</c:v>
                </c:pt>
                <c:pt idx="7031">
                  <c:v>#N/A</c:v>
                </c:pt>
                <c:pt idx="7032">
                  <c:v>#N/A</c:v>
                </c:pt>
                <c:pt idx="7033">
                  <c:v>#N/A</c:v>
                </c:pt>
                <c:pt idx="7034">
                  <c:v>#N/A</c:v>
                </c:pt>
                <c:pt idx="7035">
                  <c:v>#N/A</c:v>
                </c:pt>
                <c:pt idx="7036">
                  <c:v>#N/A</c:v>
                </c:pt>
                <c:pt idx="7037">
                  <c:v>#N/A</c:v>
                </c:pt>
                <c:pt idx="7038">
                  <c:v>#N/A</c:v>
                </c:pt>
                <c:pt idx="7039">
                  <c:v>#N/A</c:v>
                </c:pt>
                <c:pt idx="7040">
                  <c:v>#N/A</c:v>
                </c:pt>
                <c:pt idx="7041">
                  <c:v>#N/A</c:v>
                </c:pt>
                <c:pt idx="7042">
                  <c:v>#N/A</c:v>
                </c:pt>
                <c:pt idx="7043">
                  <c:v>#N/A</c:v>
                </c:pt>
                <c:pt idx="7044">
                  <c:v>#N/A</c:v>
                </c:pt>
                <c:pt idx="7045">
                  <c:v>#N/A</c:v>
                </c:pt>
                <c:pt idx="7046">
                  <c:v>#N/A</c:v>
                </c:pt>
                <c:pt idx="7047">
                  <c:v>#N/A</c:v>
                </c:pt>
                <c:pt idx="7048">
                  <c:v>#N/A</c:v>
                </c:pt>
                <c:pt idx="7049">
                  <c:v>#N/A</c:v>
                </c:pt>
                <c:pt idx="7050">
                  <c:v>#N/A</c:v>
                </c:pt>
                <c:pt idx="7051">
                  <c:v>#N/A</c:v>
                </c:pt>
                <c:pt idx="7052">
                  <c:v>#N/A</c:v>
                </c:pt>
                <c:pt idx="7053">
                  <c:v>#N/A</c:v>
                </c:pt>
                <c:pt idx="7054">
                  <c:v>#N/A</c:v>
                </c:pt>
                <c:pt idx="7055">
                  <c:v>#N/A</c:v>
                </c:pt>
                <c:pt idx="7056">
                  <c:v>#N/A</c:v>
                </c:pt>
                <c:pt idx="7057">
                  <c:v>#N/A</c:v>
                </c:pt>
                <c:pt idx="7058">
                  <c:v>#N/A</c:v>
                </c:pt>
                <c:pt idx="7059">
                  <c:v>#N/A</c:v>
                </c:pt>
                <c:pt idx="7060">
                  <c:v>#N/A</c:v>
                </c:pt>
                <c:pt idx="7061">
                  <c:v>#N/A</c:v>
                </c:pt>
                <c:pt idx="7062">
                  <c:v>#N/A</c:v>
                </c:pt>
                <c:pt idx="7063">
                  <c:v>#N/A</c:v>
                </c:pt>
                <c:pt idx="7064">
                  <c:v>#N/A</c:v>
                </c:pt>
                <c:pt idx="7065">
                  <c:v>#N/A</c:v>
                </c:pt>
                <c:pt idx="7066">
                  <c:v>#N/A</c:v>
                </c:pt>
                <c:pt idx="7067">
                  <c:v>#N/A</c:v>
                </c:pt>
                <c:pt idx="7068">
                  <c:v>#N/A</c:v>
                </c:pt>
                <c:pt idx="7069">
                  <c:v>#N/A</c:v>
                </c:pt>
                <c:pt idx="7070">
                  <c:v>#N/A</c:v>
                </c:pt>
                <c:pt idx="7071">
                  <c:v>#N/A</c:v>
                </c:pt>
                <c:pt idx="7072">
                  <c:v>#N/A</c:v>
                </c:pt>
                <c:pt idx="7073">
                  <c:v>#N/A</c:v>
                </c:pt>
                <c:pt idx="7074">
                  <c:v>#N/A</c:v>
                </c:pt>
                <c:pt idx="7075">
                  <c:v>#N/A</c:v>
                </c:pt>
                <c:pt idx="7076">
                  <c:v>#N/A</c:v>
                </c:pt>
                <c:pt idx="7077">
                  <c:v>#N/A</c:v>
                </c:pt>
                <c:pt idx="7078">
                  <c:v>#N/A</c:v>
                </c:pt>
                <c:pt idx="7079">
                  <c:v>#N/A</c:v>
                </c:pt>
                <c:pt idx="7080">
                  <c:v>#N/A</c:v>
                </c:pt>
                <c:pt idx="7081">
                  <c:v>#N/A</c:v>
                </c:pt>
                <c:pt idx="7082">
                  <c:v>#N/A</c:v>
                </c:pt>
                <c:pt idx="7083">
                  <c:v>#N/A</c:v>
                </c:pt>
                <c:pt idx="7084">
                  <c:v>#N/A</c:v>
                </c:pt>
                <c:pt idx="7085">
                  <c:v>#N/A</c:v>
                </c:pt>
                <c:pt idx="7086">
                  <c:v>#N/A</c:v>
                </c:pt>
                <c:pt idx="7087">
                  <c:v>#N/A</c:v>
                </c:pt>
                <c:pt idx="7088">
                  <c:v>#N/A</c:v>
                </c:pt>
                <c:pt idx="7089">
                  <c:v>#N/A</c:v>
                </c:pt>
                <c:pt idx="7090">
                  <c:v>#N/A</c:v>
                </c:pt>
                <c:pt idx="7091">
                  <c:v>#N/A</c:v>
                </c:pt>
                <c:pt idx="7092">
                  <c:v>#N/A</c:v>
                </c:pt>
                <c:pt idx="7093">
                  <c:v>#N/A</c:v>
                </c:pt>
                <c:pt idx="7094">
                  <c:v>#N/A</c:v>
                </c:pt>
                <c:pt idx="7095">
                  <c:v>#N/A</c:v>
                </c:pt>
                <c:pt idx="7096">
                  <c:v>#N/A</c:v>
                </c:pt>
                <c:pt idx="7097">
                  <c:v>#N/A</c:v>
                </c:pt>
                <c:pt idx="7098">
                  <c:v>#N/A</c:v>
                </c:pt>
                <c:pt idx="7099">
                  <c:v>#N/A</c:v>
                </c:pt>
                <c:pt idx="7100">
                  <c:v>#N/A</c:v>
                </c:pt>
                <c:pt idx="7101">
                  <c:v>#N/A</c:v>
                </c:pt>
                <c:pt idx="7102">
                  <c:v>#N/A</c:v>
                </c:pt>
                <c:pt idx="7103">
                  <c:v>#N/A</c:v>
                </c:pt>
                <c:pt idx="7104">
                  <c:v>#N/A</c:v>
                </c:pt>
                <c:pt idx="7105">
                  <c:v>#N/A</c:v>
                </c:pt>
                <c:pt idx="7106">
                  <c:v>#N/A</c:v>
                </c:pt>
                <c:pt idx="7107">
                  <c:v>#N/A</c:v>
                </c:pt>
                <c:pt idx="7108">
                  <c:v>#N/A</c:v>
                </c:pt>
                <c:pt idx="7109">
                  <c:v>#N/A</c:v>
                </c:pt>
                <c:pt idx="7110">
                  <c:v>#N/A</c:v>
                </c:pt>
                <c:pt idx="7111">
                  <c:v>#N/A</c:v>
                </c:pt>
                <c:pt idx="7112">
                  <c:v>#N/A</c:v>
                </c:pt>
                <c:pt idx="7113">
                  <c:v>#N/A</c:v>
                </c:pt>
                <c:pt idx="7114">
                  <c:v>#N/A</c:v>
                </c:pt>
                <c:pt idx="7115">
                  <c:v>#N/A</c:v>
                </c:pt>
                <c:pt idx="7116">
                  <c:v>#N/A</c:v>
                </c:pt>
                <c:pt idx="7117">
                  <c:v>#N/A</c:v>
                </c:pt>
                <c:pt idx="7118">
                  <c:v>#N/A</c:v>
                </c:pt>
                <c:pt idx="7119">
                  <c:v>#N/A</c:v>
                </c:pt>
                <c:pt idx="7120">
                  <c:v>#N/A</c:v>
                </c:pt>
                <c:pt idx="7121">
                  <c:v>#N/A</c:v>
                </c:pt>
                <c:pt idx="7122">
                  <c:v>#N/A</c:v>
                </c:pt>
                <c:pt idx="7123">
                  <c:v>#N/A</c:v>
                </c:pt>
                <c:pt idx="7124">
                  <c:v>#N/A</c:v>
                </c:pt>
                <c:pt idx="7125">
                  <c:v>#N/A</c:v>
                </c:pt>
                <c:pt idx="7126">
                  <c:v>#N/A</c:v>
                </c:pt>
                <c:pt idx="7127">
                  <c:v>#N/A</c:v>
                </c:pt>
                <c:pt idx="7128">
                  <c:v>#N/A</c:v>
                </c:pt>
                <c:pt idx="7129">
                  <c:v>#N/A</c:v>
                </c:pt>
                <c:pt idx="7130">
                  <c:v>#N/A</c:v>
                </c:pt>
                <c:pt idx="7131">
                  <c:v>#N/A</c:v>
                </c:pt>
                <c:pt idx="7132">
                  <c:v>#N/A</c:v>
                </c:pt>
                <c:pt idx="7133">
                  <c:v>#N/A</c:v>
                </c:pt>
                <c:pt idx="7134">
                  <c:v>#N/A</c:v>
                </c:pt>
                <c:pt idx="7135">
                  <c:v>#N/A</c:v>
                </c:pt>
                <c:pt idx="7136">
                  <c:v>#N/A</c:v>
                </c:pt>
                <c:pt idx="7137">
                  <c:v>#N/A</c:v>
                </c:pt>
                <c:pt idx="7138">
                  <c:v>#N/A</c:v>
                </c:pt>
                <c:pt idx="7139">
                  <c:v>#N/A</c:v>
                </c:pt>
                <c:pt idx="7140">
                  <c:v>#N/A</c:v>
                </c:pt>
                <c:pt idx="7141">
                  <c:v>#N/A</c:v>
                </c:pt>
                <c:pt idx="7142">
                  <c:v>#N/A</c:v>
                </c:pt>
                <c:pt idx="7143">
                  <c:v>#N/A</c:v>
                </c:pt>
                <c:pt idx="7144">
                  <c:v>#N/A</c:v>
                </c:pt>
                <c:pt idx="7145">
                  <c:v>#N/A</c:v>
                </c:pt>
                <c:pt idx="7146">
                  <c:v>#N/A</c:v>
                </c:pt>
                <c:pt idx="7147">
                  <c:v>#N/A</c:v>
                </c:pt>
                <c:pt idx="7148">
                  <c:v>#N/A</c:v>
                </c:pt>
                <c:pt idx="7149">
                  <c:v>#N/A</c:v>
                </c:pt>
                <c:pt idx="7150">
                  <c:v>#N/A</c:v>
                </c:pt>
                <c:pt idx="7151">
                  <c:v>#N/A</c:v>
                </c:pt>
                <c:pt idx="7152">
                  <c:v>#N/A</c:v>
                </c:pt>
                <c:pt idx="7153">
                  <c:v>#N/A</c:v>
                </c:pt>
                <c:pt idx="7154">
                  <c:v>#N/A</c:v>
                </c:pt>
                <c:pt idx="7155">
                  <c:v>#N/A</c:v>
                </c:pt>
                <c:pt idx="7156">
                  <c:v>#N/A</c:v>
                </c:pt>
                <c:pt idx="7157">
                  <c:v>#N/A</c:v>
                </c:pt>
                <c:pt idx="7158">
                  <c:v>#N/A</c:v>
                </c:pt>
                <c:pt idx="7159">
                  <c:v>#N/A</c:v>
                </c:pt>
                <c:pt idx="7160">
                  <c:v>#N/A</c:v>
                </c:pt>
                <c:pt idx="7161">
                  <c:v>#N/A</c:v>
                </c:pt>
                <c:pt idx="7162">
                  <c:v>#N/A</c:v>
                </c:pt>
                <c:pt idx="7163">
                  <c:v>#N/A</c:v>
                </c:pt>
                <c:pt idx="7164">
                  <c:v>#N/A</c:v>
                </c:pt>
                <c:pt idx="7165">
                  <c:v>#N/A</c:v>
                </c:pt>
                <c:pt idx="7166">
                  <c:v>#N/A</c:v>
                </c:pt>
                <c:pt idx="7167">
                  <c:v>#N/A</c:v>
                </c:pt>
                <c:pt idx="7168">
                  <c:v>#N/A</c:v>
                </c:pt>
                <c:pt idx="7169">
                  <c:v>#N/A</c:v>
                </c:pt>
                <c:pt idx="7170">
                  <c:v>#N/A</c:v>
                </c:pt>
                <c:pt idx="7171">
                  <c:v>#N/A</c:v>
                </c:pt>
                <c:pt idx="7172">
                  <c:v>#N/A</c:v>
                </c:pt>
                <c:pt idx="7173">
                  <c:v>#N/A</c:v>
                </c:pt>
                <c:pt idx="7174">
                  <c:v>#N/A</c:v>
                </c:pt>
                <c:pt idx="7175">
                  <c:v>#N/A</c:v>
                </c:pt>
                <c:pt idx="7176">
                  <c:v>#N/A</c:v>
                </c:pt>
                <c:pt idx="7177">
                  <c:v>#N/A</c:v>
                </c:pt>
                <c:pt idx="7178">
                  <c:v>#N/A</c:v>
                </c:pt>
                <c:pt idx="7179">
                  <c:v>#N/A</c:v>
                </c:pt>
                <c:pt idx="7180">
                  <c:v>#N/A</c:v>
                </c:pt>
                <c:pt idx="7181">
                  <c:v>#N/A</c:v>
                </c:pt>
                <c:pt idx="7182">
                  <c:v>#N/A</c:v>
                </c:pt>
                <c:pt idx="7183">
                  <c:v>#N/A</c:v>
                </c:pt>
                <c:pt idx="7184">
                  <c:v>#N/A</c:v>
                </c:pt>
                <c:pt idx="7185">
                  <c:v>#N/A</c:v>
                </c:pt>
                <c:pt idx="7186">
                  <c:v>#N/A</c:v>
                </c:pt>
                <c:pt idx="7187">
                  <c:v>#N/A</c:v>
                </c:pt>
                <c:pt idx="7188">
                  <c:v>#N/A</c:v>
                </c:pt>
                <c:pt idx="7189">
                  <c:v>#N/A</c:v>
                </c:pt>
                <c:pt idx="7190">
                  <c:v>#N/A</c:v>
                </c:pt>
                <c:pt idx="7191">
                  <c:v>#N/A</c:v>
                </c:pt>
                <c:pt idx="7192">
                  <c:v>#N/A</c:v>
                </c:pt>
                <c:pt idx="7193">
                  <c:v>#N/A</c:v>
                </c:pt>
                <c:pt idx="7194">
                  <c:v>#N/A</c:v>
                </c:pt>
                <c:pt idx="7195">
                  <c:v>#N/A</c:v>
                </c:pt>
                <c:pt idx="7196">
                  <c:v>#N/A</c:v>
                </c:pt>
                <c:pt idx="7197">
                  <c:v>#N/A</c:v>
                </c:pt>
                <c:pt idx="7198">
                  <c:v>#N/A</c:v>
                </c:pt>
                <c:pt idx="7199">
                  <c:v>#N/A</c:v>
                </c:pt>
                <c:pt idx="7200">
                  <c:v>#N/A</c:v>
                </c:pt>
                <c:pt idx="7201">
                  <c:v>#N/A</c:v>
                </c:pt>
                <c:pt idx="7202">
                  <c:v>#N/A</c:v>
                </c:pt>
                <c:pt idx="7203">
                  <c:v>#N/A</c:v>
                </c:pt>
                <c:pt idx="7204">
                  <c:v>#N/A</c:v>
                </c:pt>
                <c:pt idx="7205">
                  <c:v>#N/A</c:v>
                </c:pt>
                <c:pt idx="7206">
                  <c:v>#N/A</c:v>
                </c:pt>
                <c:pt idx="7207">
                  <c:v>#N/A</c:v>
                </c:pt>
                <c:pt idx="7208">
                  <c:v>#N/A</c:v>
                </c:pt>
                <c:pt idx="7209">
                  <c:v>#N/A</c:v>
                </c:pt>
                <c:pt idx="7210">
                  <c:v>#N/A</c:v>
                </c:pt>
                <c:pt idx="7211">
                  <c:v>#N/A</c:v>
                </c:pt>
                <c:pt idx="7212">
                  <c:v>#N/A</c:v>
                </c:pt>
                <c:pt idx="7213">
                  <c:v>#N/A</c:v>
                </c:pt>
                <c:pt idx="7214">
                  <c:v>#N/A</c:v>
                </c:pt>
                <c:pt idx="7215">
                  <c:v>#N/A</c:v>
                </c:pt>
                <c:pt idx="7216">
                  <c:v>#N/A</c:v>
                </c:pt>
                <c:pt idx="7217">
                  <c:v>#N/A</c:v>
                </c:pt>
                <c:pt idx="7218">
                  <c:v>#N/A</c:v>
                </c:pt>
                <c:pt idx="7219">
                  <c:v>#N/A</c:v>
                </c:pt>
                <c:pt idx="7220">
                  <c:v>#N/A</c:v>
                </c:pt>
                <c:pt idx="7221">
                  <c:v>#N/A</c:v>
                </c:pt>
                <c:pt idx="7222">
                  <c:v>#N/A</c:v>
                </c:pt>
                <c:pt idx="7223">
                  <c:v>#N/A</c:v>
                </c:pt>
                <c:pt idx="7224">
                  <c:v>#N/A</c:v>
                </c:pt>
                <c:pt idx="7225">
                  <c:v>#N/A</c:v>
                </c:pt>
                <c:pt idx="7226">
                  <c:v>#N/A</c:v>
                </c:pt>
                <c:pt idx="7227">
                  <c:v>#N/A</c:v>
                </c:pt>
                <c:pt idx="7228">
                  <c:v>#N/A</c:v>
                </c:pt>
                <c:pt idx="7229">
                  <c:v>#N/A</c:v>
                </c:pt>
                <c:pt idx="7230">
                  <c:v>#N/A</c:v>
                </c:pt>
                <c:pt idx="7231">
                  <c:v>#N/A</c:v>
                </c:pt>
                <c:pt idx="7232">
                  <c:v>#N/A</c:v>
                </c:pt>
                <c:pt idx="7233">
                  <c:v>#N/A</c:v>
                </c:pt>
                <c:pt idx="7234">
                  <c:v>#N/A</c:v>
                </c:pt>
                <c:pt idx="7235">
                  <c:v>#N/A</c:v>
                </c:pt>
                <c:pt idx="7236">
                  <c:v>#N/A</c:v>
                </c:pt>
                <c:pt idx="7237">
                  <c:v>#N/A</c:v>
                </c:pt>
                <c:pt idx="7238">
                  <c:v>#N/A</c:v>
                </c:pt>
                <c:pt idx="7239">
                  <c:v>#N/A</c:v>
                </c:pt>
                <c:pt idx="7240">
                  <c:v>#N/A</c:v>
                </c:pt>
                <c:pt idx="7241">
                  <c:v>#N/A</c:v>
                </c:pt>
                <c:pt idx="7242">
                  <c:v>#N/A</c:v>
                </c:pt>
                <c:pt idx="7243">
                  <c:v>#N/A</c:v>
                </c:pt>
                <c:pt idx="7244">
                  <c:v>#N/A</c:v>
                </c:pt>
                <c:pt idx="7245">
                  <c:v>#N/A</c:v>
                </c:pt>
                <c:pt idx="7246">
                  <c:v>#N/A</c:v>
                </c:pt>
                <c:pt idx="7247">
                  <c:v>#N/A</c:v>
                </c:pt>
                <c:pt idx="7248">
                  <c:v>#N/A</c:v>
                </c:pt>
                <c:pt idx="7249">
                  <c:v>#N/A</c:v>
                </c:pt>
                <c:pt idx="7250">
                  <c:v>#N/A</c:v>
                </c:pt>
                <c:pt idx="7251">
                  <c:v>#N/A</c:v>
                </c:pt>
                <c:pt idx="7252">
                  <c:v>#N/A</c:v>
                </c:pt>
                <c:pt idx="7253">
                  <c:v>#N/A</c:v>
                </c:pt>
                <c:pt idx="7254">
                  <c:v>#N/A</c:v>
                </c:pt>
                <c:pt idx="7255">
                  <c:v>#N/A</c:v>
                </c:pt>
                <c:pt idx="7256">
                  <c:v>#N/A</c:v>
                </c:pt>
                <c:pt idx="7257">
                  <c:v>#N/A</c:v>
                </c:pt>
                <c:pt idx="7258">
                  <c:v>#N/A</c:v>
                </c:pt>
                <c:pt idx="7259">
                  <c:v>#N/A</c:v>
                </c:pt>
                <c:pt idx="7260">
                  <c:v>#N/A</c:v>
                </c:pt>
                <c:pt idx="7261">
                  <c:v>#N/A</c:v>
                </c:pt>
                <c:pt idx="7262">
                  <c:v>#N/A</c:v>
                </c:pt>
                <c:pt idx="7263">
                  <c:v>#N/A</c:v>
                </c:pt>
                <c:pt idx="7264">
                  <c:v>#N/A</c:v>
                </c:pt>
                <c:pt idx="7265">
                  <c:v>#N/A</c:v>
                </c:pt>
                <c:pt idx="7266">
                  <c:v>#N/A</c:v>
                </c:pt>
                <c:pt idx="7267">
                  <c:v>#N/A</c:v>
                </c:pt>
                <c:pt idx="7268">
                  <c:v>#N/A</c:v>
                </c:pt>
                <c:pt idx="7269">
                  <c:v>#N/A</c:v>
                </c:pt>
                <c:pt idx="7270">
                  <c:v>#N/A</c:v>
                </c:pt>
                <c:pt idx="7271">
                  <c:v>#N/A</c:v>
                </c:pt>
                <c:pt idx="7272">
                  <c:v>#N/A</c:v>
                </c:pt>
                <c:pt idx="7273">
                  <c:v>#N/A</c:v>
                </c:pt>
                <c:pt idx="7274">
                  <c:v>#N/A</c:v>
                </c:pt>
                <c:pt idx="7275">
                  <c:v>#N/A</c:v>
                </c:pt>
                <c:pt idx="7276">
                  <c:v>#N/A</c:v>
                </c:pt>
                <c:pt idx="7277">
                  <c:v>#N/A</c:v>
                </c:pt>
                <c:pt idx="7278">
                  <c:v>#N/A</c:v>
                </c:pt>
                <c:pt idx="7279">
                  <c:v>#N/A</c:v>
                </c:pt>
                <c:pt idx="7280">
                  <c:v>#N/A</c:v>
                </c:pt>
                <c:pt idx="7281">
                  <c:v>#N/A</c:v>
                </c:pt>
                <c:pt idx="7282">
                  <c:v>#N/A</c:v>
                </c:pt>
                <c:pt idx="7283">
                  <c:v>#N/A</c:v>
                </c:pt>
                <c:pt idx="7284">
                  <c:v>#N/A</c:v>
                </c:pt>
                <c:pt idx="7285">
                  <c:v>#N/A</c:v>
                </c:pt>
                <c:pt idx="7286">
                  <c:v>#N/A</c:v>
                </c:pt>
                <c:pt idx="7287">
                  <c:v>#N/A</c:v>
                </c:pt>
                <c:pt idx="7288">
                  <c:v>#N/A</c:v>
                </c:pt>
                <c:pt idx="7289">
                  <c:v>#N/A</c:v>
                </c:pt>
                <c:pt idx="7290">
                  <c:v>#N/A</c:v>
                </c:pt>
                <c:pt idx="7291">
                  <c:v>#N/A</c:v>
                </c:pt>
                <c:pt idx="7292">
                  <c:v>#N/A</c:v>
                </c:pt>
                <c:pt idx="7293">
                  <c:v>#N/A</c:v>
                </c:pt>
                <c:pt idx="7294">
                  <c:v>#N/A</c:v>
                </c:pt>
                <c:pt idx="7295">
                  <c:v>#N/A</c:v>
                </c:pt>
                <c:pt idx="7296">
                  <c:v>#N/A</c:v>
                </c:pt>
                <c:pt idx="7297">
                  <c:v>#N/A</c:v>
                </c:pt>
                <c:pt idx="7298">
                  <c:v>#N/A</c:v>
                </c:pt>
                <c:pt idx="7299">
                  <c:v>#N/A</c:v>
                </c:pt>
                <c:pt idx="7300">
                  <c:v>#N/A</c:v>
                </c:pt>
                <c:pt idx="7301">
                  <c:v>#N/A</c:v>
                </c:pt>
                <c:pt idx="7302">
                  <c:v>#N/A</c:v>
                </c:pt>
                <c:pt idx="7303">
                  <c:v>#N/A</c:v>
                </c:pt>
                <c:pt idx="7304">
                  <c:v>#N/A</c:v>
                </c:pt>
                <c:pt idx="7305">
                  <c:v>#N/A</c:v>
                </c:pt>
                <c:pt idx="7306">
                  <c:v>#N/A</c:v>
                </c:pt>
                <c:pt idx="7307">
                  <c:v>#N/A</c:v>
                </c:pt>
                <c:pt idx="7308">
                  <c:v>#N/A</c:v>
                </c:pt>
                <c:pt idx="7309">
                  <c:v>#N/A</c:v>
                </c:pt>
                <c:pt idx="7310">
                  <c:v>#N/A</c:v>
                </c:pt>
                <c:pt idx="7311">
                  <c:v>#N/A</c:v>
                </c:pt>
                <c:pt idx="7312">
                  <c:v>#N/A</c:v>
                </c:pt>
                <c:pt idx="7313">
                  <c:v>#N/A</c:v>
                </c:pt>
                <c:pt idx="7314">
                  <c:v>#N/A</c:v>
                </c:pt>
                <c:pt idx="7315">
                  <c:v>#N/A</c:v>
                </c:pt>
                <c:pt idx="7316">
                  <c:v>#N/A</c:v>
                </c:pt>
                <c:pt idx="7317">
                  <c:v>#N/A</c:v>
                </c:pt>
                <c:pt idx="7318">
                  <c:v>#N/A</c:v>
                </c:pt>
                <c:pt idx="7319">
                  <c:v>#N/A</c:v>
                </c:pt>
                <c:pt idx="7320">
                  <c:v>#N/A</c:v>
                </c:pt>
                <c:pt idx="7321">
                  <c:v>#N/A</c:v>
                </c:pt>
                <c:pt idx="7322">
                  <c:v>#N/A</c:v>
                </c:pt>
                <c:pt idx="7323">
                  <c:v>#N/A</c:v>
                </c:pt>
                <c:pt idx="7324">
                  <c:v>#N/A</c:v>
                </c:pt>
                <c:pt idx="7325">
                  <c:v>#N/A</c:v>
                </c:pt>
                <c:pt idx="7326">
                  <c:v>#N/A</c:v>
                </c:pt>
                <c:pt idx="7327">
                  <c:v>#N/A</c:v>
                </c:pt>
                <c:pt idx="7328">
                  <c:v>#N/A</c:v>
                </c:pt>
                <c:pt idx="7329">
                  <c:v>#N/A</c:v>
                </c:pt>
                <c:pt idx="7330">
                  <c:v>#N/A</c:v>
                </c:pt>
                <c:pt idx="7331">
                  <c:v>#N/A</c:v>
                </c:pt>
                <c:pt idx="7332">
                  <c:v>#N/A</c:v>
                </c:pt>
                <c:pt idx="7333">
                  <c:v>#N/A</c:v>
                </c:pt>
                <c:pt idx="7334">
                  <c:v>#N/A</c:v>
                </c:pt>
                <c:pt idx="7335">
                  <c:v>#N/A</c:v>
                </c:pt>
                <c:pt idx="7336">
                  <c:v>#N/A</c:v>
                </c:pt>
                <c:pt idx="7337">
                  <c:v>#N/A</c:v>
                </c:pt>
                <c:pt idx="7338">
                  <c:v>#N/A</c:v>
                </c:pt>
                <c:pt idx="7339">
                  <c:v>#N/A</c:v>
                </c:pt>
                <c:pt idx="7340">
                  <c:v>#N/A</c:v>
                </c:pt>
                <c:pt idx="7341">
                  <c:v>#N/A</c:v>
                </c:pt>
                <c:pt idx="7342">
                  <c:v>#N/A</c:v>
                </c:pt>
                <c:pt idx="7343">
                  <c:v>#N/A</c:v>
                </c:pt>
                <c:pt idx="7344">
                  <c:v>#N/A</c:v>
                </c:pt>
                <c:pt idx="7345">
                  <c:v>#N/A</c:v>
                </c:pt>
                <c:pt idx="7346">
                  <c:v>#N/A</c:v>
                </c:pt>
                <c:pt idx="7347">
                  <c:v>#N/A</c:v>
                </c:pt>
                <c:pt idx="7348">
                  <c:v>#N/A</c:v>
                </c:pt>
                <c:pt idx="7349">
                  <c:v>#N/A</c:v>
                </c:pt>
                <c:pt idx="7350">
                  <c:v>#N/A</c:v>
                </c:pt>
                <c:pt idx="7351">
                  <c:v>#N/A</c:v>
                </c:pt>
                <c:pt idx="7352">
                  <c:v>#N/A</c:v>
                </c:pt>
                <c:pt idx="7353">
                  <c:v>#N/A</c:v>
                </c:pt>
                <c:pt idx="7354">
                  <c:v>#N/A</c:v>
                </c:pt>
                <c:pt idx="7355">
                  <c:v>#N/A</c:v>
                </c:pt>
                <c:pt idx="7356">
                  <c:v>#N/A</c:v>
                </c:pt>
                <c:pt idx="7357">
                  <c:v>#N/A</c:v>
                </c:pt>
                <c:pt idx="7358">
                  <c:v>#N/A</c:v>
                </c:pt>
                <c:pt idx="7359">
                  <c:v>#N/A</c:v>
                </c:pt>
                <c:pt idx="7360">
                  <c:v>#N/A</c:v>
                </c:pt>
                <c:pt idx="7361">
                  <c:v>#N/A</c:v>
                </c:pt>
                <c:pt idx="7362">
                  <c:v>#N/A</c:v>
                </c:pt>
                <c:pt idx="7363">
                  <c:v>#N/A</c:v>
                </c:pt>
                <c:pt idx="7364">
                  <c:v>#N/A</c:v>
                </c:pt>
                <c:pt idx="7365">
                  <c:v>#N/A</c:v>
                </c:pt>
                <c:pt idx="7366">
                  <c:v>#N/A</c:v>
                </c:pt>
                <c:pt idx="7367">
                  <c:v>#N/A</c:v>
                </c:pt>
                <c:pt idx="7368">
                  <c:v>#N/A</c:v>
                </c:pt>
                <c:pt idx="7369">
                  <c:v>#N/A</c:v>
                </c:pt>
                <c:pt idx="7370">
                  <c:v>#N/A</c:v>
                </c:pt>
                <c:pt idx="7371">
                  <c:v>#N/A</c:v>
                </c:pt>
                <c:pt idx="7372">
                  <c:v>#N/A</c:v>
                </c:pt>
                <c:pt idx="7373">
                  <c:v>#N/A</c:v>
                </c:pt>
                <c:pt idx="7374">
                  <c:v>#N/A</c:v>
                </c:pt>
                <c:pt idx="7375">
                  <c:v>#N/A</c:v>
                </c:pt>
                <c:pt idx="7376">
                  <c:v>#N/A</c:v>
                </c:pt>
                <c:pt idx="7377">
                  <c:v>#N/A</c:v>
                </c:pt>
                <c:pt idx="7378">
                  <c:v>#N/A</c:v>
                </c:pt>
                <c:pt idx="7379">
                  <c:v>#N/A</c:v>
                </c:pt>
                <c:pt idx="7380">
                  <c:v>#N/A</c:v>
                </c:pt>
                <c:pt idx="7381">
                  <c:v>#N/A</c:v>
                </c:pt>
                <c:pt idx="7382">
                  <c:v>#N/A</c:v>
                </c:pt>
                <c:pt idx="7383">
                  <c:v>#N/A</c:v>
                </c:pt>
                <c:pt idx="7384">
                  <c:v>#N/A</c:v>
                </c:pt>
                <c:pt idx="7385">
                  <c:v>#N/A</c:v>
                </c:pt>
                <c:pt idx="7386">
                  <c:v>#N/A</c:v>
                </c:pt>
                <c:pt idx="7387">
                  <c:v>#N/A</c:v>
                </c:pt>
                <c:pt idx="7388">
                  <c:v>#N/A</c:v>
                </c:pt>
                <c:pt idx="7389">
                  <c:v>#N/A</c:v>
                </c:pt>
                <c:pt idx="7390">
                  <c:v>#N/A</c:v>
                </c:pt>
                <c:pt idx="7391">
                  <c:v>#N/A</c:v>
                </c:pt>
                <c:pt idx="7392">
                  <c:v>#N/A</c:v>
                </c:pt>
                <c:pt idx="7393">
                  <c:v>#N/A</c:v>
                </c:pt>
                <c:pt idx="7394">
                  <c:v>#N/A</c:v>
                </c:pt>
                <c:pt idx="7395">
                  <c:v>#N/A</c:v>
                </c:pt>
                <c:pt idx="7396">
                  <c:v>#N/A</c:v>
                </c:pt>
                <c:pt idx="7397">
                  <c:v>#N/A</c:v>
                </c:pt>
                <c:pt idx="7398">
                  <c:v>#N/A</c:v>
                </c:pt>
                <c:pt idx="7399">
                  <c:v>#N/A</c:v>
                </c:pt>
                <c:pt idx="7400">
                  <c:v>#N/A</c:v>
                </c:pt>
                <c:pt idx="7401">
                  <c:v>#N/A</c:v>
                </c:pt>
                <c:pt idx="7402">
                  <c:v>#N/A</c:v>
                </c:pt>
                <c:pt idx="7403">
                  <c:v>#N/A</c:v>
                </c:pt>
                <c:pt idx="7404">
                  <c:v>#N/A</c:v>
                </c:pt>
                <c:pt idx="7405">
                  <c:v>#N/A</c:v>
                </c:pt>
                <c:pt idx="7406">
                  <c:v>#N/A</c:v>
                </c:pt>
                <c:pt idx="7407">
                  <c:v>#N/A</c:v>
                </c:pt>
                <c:pt idx="7408">
                  <c:v>#N/A</c:v>
                </c:pt>
                <c:pt idx="7409">
                  <c:v>#N/A</c:v>
                </c:pt>
                <c:pt idx="7410">
                  <c:v>#N/A</c:v>
                </c:pt>
                <c:pt idx="7411">
                  <c:v>#N/A</c:v>
                </c:pt>
                <c:pt idx="7412">
                  <c:v>#N/A</c:v>
                </c:pt>
                <c:pt idx="7413">
                  <c:v>#N/A</c:v>
                </c:pt>
                <c:pt idx="7414">
                  <c:v>#N/A</c:v>
                </c:pt>
                <c:pt idx="7415">
                  <c:v>#N/A</c:v>
                </c:pt>
                <c:pt idx="7416">
                  <c:v>#N/A</c:v>
                </c:pt>
                <c:pt idx="7417">
                  <c:v>#N/A</c:v>
                </c:pt>
                <c:pt idx="7418">
                  <c:v>#N/A</c:v>
                </c:pt>
                <c:pt idx="7419">
                  <c:v>#N/A</c:v>
                </c:pt>
                <c:pt idx="7420">
                  <c:v>#N/A</c:v>
                </c:pt>
                <c:pt idx="7421">
                  <c:v>#N/A</c:v>
                </c:pt>
                <c:pt idx="7422">
                  <c:v>#N/A</c:v>
                </c:pt>
                <c:pt idx="7423">
                  <c:v>#N/A</c:v>
                </c:pt>
                <c:pt idx="7424">
                  <c:v>#N/A</c:v>
                </c:pt>
                <c:pt idx="7425">
                  <c:v>#N/A</c:v>
                </c:pt>
                <c:pt idx="7426">
                  <c:v>#N/A</c:v>
                </c:pt>
                <c:pt idx="7427">
                  <c:v>#N/A</c:v>
                </c:pt>
                <c:pt idx="7428">
                  <c:v>#N/A</c:v>
                </c:pt>
                <c:pt idx="7429">
                  <c:v>#N/A</c:v>
                </c:pt>
                <c:pt idx="7430">
                  <c:v>#N/A</c:v>
                </c:pt>
                <c:pt idx="7431">
                  <c:v>#N/A</c:v>
                </c:pt>
                <c:pt idx="7432">
                  <c:v>#N/A</c:v>
                </c:pt>
                <c:pt idx="7433">
                  <c:v>#N/A</c:v>
                </c:pt>
                <c:pt idx="7434">
                  <c:v>#N/A</c:v>
                </c:pt>
                <c:pt idx="7435">
                  <c:v>#N/A</c:v>
                </c:pt>
                <c:pt idx="7436">
                  <c:v>#N/A</c:v>
                </c:pt>
                <c:pt idx="7437">
                  <c:v>#N/A</c:v>
                </c:pt>
                <c:pt idx="7438">
                  <c:v>#N/A</c:v>
                </c:pt>
                <c:pt idx="7439">
                  <c:v>#N/A</c:v>
                </c:pt>
                <c:pt idx="7440">
                  <c:v>#N/A</c:v>
                </c:pt>
                <c:pt idx="7441">
                  <c:v>#N/A</c:v>
                </c:pt>
                <c:pt idx="7442">
                  <c:v>#N/A</c:v>
                </c:pt>
                <c:pt idx="7443">
                  <c:v>#N/A</c:v>
                </c:pt>
                <c:pt idx="7444">
                  <c:v>#N/A</c:v>
                </c:pt>
                <c:pt idx="7445">
                  <c:v>#N/A</c:v>
                </c:pt>
                <c:pt idx="7446">
                  <c:v>#N/A</c:v>
                </c:pt>
                <c:pt idx="7447">
                  <c:v>#N/A</c:v>
                </c:pt>
                <c:pt idx="7448">
                  <c:v>#N/A</c:v>
                </c:pt>
                <c:pt idx="7449">
                  <c:v>#N/A</c:v>
                </c:pt>
                <c:pt idx="7450">
                  <c:v>#N/A</c:v>
                </c:pt>
                <c:pt idx="7451">
                  <c:v>#N/A</c:v>
                </c:pt>
                <c:pt idx="7452">
                  <c:v>#N/A</c:v>
                </c:pt>
                <c:pt idx="7453">
                  <c:v>#N/A</c:v>
                </c:pt>
                <c:pt idx="7454">
                  <c:v>#N/A</c:v>
                </c:pt>
                <c:pt idx="7455">
                  <c:v>#N/A</c:v>
                </c:pt>
                <c:pt idx="7456">
                  <c:v>#N/A</c:v>
                </c:pt>
                <c:pt idx="7457">
                  <c:v>#N/A</c:v>
                </c:pt>
                <c:pt idx="7458">
                  <c:v>#N/A</c:v>
                </c:pt>
                <c:pt idx="7459">
                  <c:v>#N/A</c:v>
                </c:pt>
                <c:pt idx="7460">
                  <c:v>#N/A</c:v>
                </c:pt>
                <c:pt idx="7461">
                  <c:v>#N/A</c:v>
                </c:pt>
                <c:pt idx="7462">
                  <c:v>#N/A</c:v>
                </c:pt>
                <c:pt idx="7463">
                  <c:v>#N/A</c:v>
                </c:pt>
                <c:pt idx="7464">
                  <c:v>#N/A</c:v>
                </c:pt>
                <c:pt idx="7465">
                  <c:v>#N/A</c:v>
                </c:pt>
                <c:pt idx="7466">
                  <c:v>#N/A</c:v>
                </c:pt>
                <c:pt idx="7467">
                  <c:v>#N/A</c:v>
                </c:pt>
                <c:pt idx="7468">
                  <c:v>#N/A</c:v>
                </c:pt>
                <c:pt idx="7469">
                  <c:v>#N/A</c:v>
                </c:pt>
                <c:pt idx="7470">
                  <c:v>#N/A</c:v>
                </c:pt>
                <c:pt idx="7471">
                  <c:v>#N/A</c:v>
                </c:pt>
                <c:pt idx="7472">
                  <c:v>#N/A</c:v>
                </c:pt>
                <c:pt idx="7473">
                  <c:v>#N/A</c:v>
                </c:pt>
                <c:pt idx="7474">
                  <c:v>#N/A</c:v>
                </c:pt>
                <c:pt idx="7475">
                  <c:v>#N/A</c:v>
                </c:pt>
                <c:pt idx="7476">
                  <c:v>#N/A</c:v>
                </c:pt>
                <c:pt idx="7477">
                  <c:v>#N/A</c:v>
                </c:pt>
                <c:pt idx="7478">
                  <c:v>#N/A</c:v>
                </c:pt>
                <c:pt idx="7479">
                  <c:v>#N/A</c:v>
                </c:pt>
                <c:pt idx="7480">
                  <c:v>#N/A</c:v>
                </c:pt>
                <c:pt idx="7481">
                  <c:v>#N/A</c:v>
                </c:pt>
                <c:pt idx="7482">
                  <c:v>#N/A</c:v>
                </c:pt>
                <c:pt idx="7483">
                  <c:v>#N/A</c:v>
                </c:pt>
                <c:pt idx="7484">
                  <c:v>#N/A</c:v>
                </c:pt>
                <c:pt idx="7485">
                  <c:v>#N/A</c:v>
                </c:pt>
                <c:pt idx="7486">
                  <c:v>#N/A</c:v>
                </c:pt>
                <c:pt idx="7487">
                  <c:v>#N/A</c:v>
                </c:pt>
                <c:pt idx="7488">
                  <c:v>#N/A</c:v>
                </c:pt>
                <c:pt idx="7489">
                  <c:v>#N/A</c:v>
                </c:pt>
                <c:pt idx="7490">
                  <c:v>#N/A</c:v>
                </c:pt>
                <c:pt idx="7491">
                  <c:v>#N/A</c:v>
                </c:pt>
                <c:pt idx="7492">
                  <c:v>#N/A</c:v>
                </c:pt>
                <c:pt idx="7493">
                  <c:v>#N/A</c:v>
                </c:pt>
                <c:pt idx="7494">
                  <c:v>#N/A</c:v>
                </c:pt>
                <c:pt idx="7495">
                  <c:v>#N/A</c:v>
                </c:pt>
                <c:pt idx="7496">
                  <c:v>#N/A</c:v>
                </c:pt>
                <c:pt idx="7497">
                  <c:v>#N/A</c:v>
                </c:pt>
                <c:pt idx="7498">
                  <c:v>#N/A</c:v>
                </c:pt>
                <c:pt idx="7499">
                  <c:v>#N/A</c:v>
                </c:pt>
                <c:pt idx="7500">
                  <c:v>#N/A</c:v>
                </c:pt>
                <c:pt idx="7501">
                  <c:v>#N/A</c:v>
                </c:pt>
                <c:pt idx="7502">
                  <c:v>#N/A</c:v>
                </c:pt>
                <c:pt idx="7503">
                  <c:v>#N/A</c:v>
                </c:pt>
                <c:pt idx="7504">
                  <c:v>#N/A</c:v>
                </c:pt>
                <c:pt idx="7505">
                  <c:v>#N/A</c:v>
                </c:pt>
                <c:pt idx="7506">
                  <c:v>#N/A</c:v>
                </c:pt>
                <c:pt idx="7507">
                  <c:v>#N/A</c:v>
                </c:pt>
                <c:pt idx="7508">
                  <c:v>#N/A</c:v>
                </c:pt>
                <c:pt idx="7509">
                  <c:v>#N/A</c:v>
                </c:pt>
                <c:pt idx="7510">
                  <c:v>#N/A</c:v>
                </c:pt>
                <c:pt idx="7511">
                  <c:v>#N/A</c:v>
                </c:pt>
                <c:pt idx="7512">
                  <c:v>#N/A</c:v>
                </c:pt>
                <c:pt idx="7513">
                  <c:v>#N/A</c:v>
                </c:pt>
                <c:pt idx="7514">
                  <c:v>#N/A</c:v>
                </c:pt>
                <c:pt idx="7515">
                  <c:v>#N/A</c:v>
                </c:pt>
                <c:pt idx="7516">
                  <c:v>#N/A</c:v>
                </c:pt>
                <c:pt idx="7517">
                  <c:v>#N/A</c:v>
                </c:pt>
                <c:pt idx="7518">
                  <c:v>#N/A</c:v>
                </c:pt>
                <c:pt idx="7519">
                  <c:v>#N/A</c:v>
                </c:pt>
                <c:pt idx="7520">
                  <c:v>#N/A</c:v>
                </c:pt>
                <c:pt idx="7521">
                  <c:v>#N/A</c:v>
                </c:pt>
                <c:pt idx="7522">
                  <c:v>#N/A</c:v>
                </c:pt>
                <c:pt idx="7523">
                  <c:v>#N/A</c:v>
                </c:pt>
                <c:pt idx="7524">
                  <c:v>#N/A</c:v>
                </c:pt>
                <c:pt idx="7525">
                  <c:v>#N/A</c:v>
                </c:pt>
                <c:pt idx="7526">
                  <c:v>#N/A</c:v>
                </c:pt>
                <c:pt idx="7527">
                  <c:v>#N/A</c:v>
                </c:pt>
                <c:pt idx="7528">
                  <c:v>#N/A</c:v>
                </c:pt>
                <c:pt idx="7529">
                  <c:v>#N/A</c:v>
                </c:pt>
                <c:pt idx="7530">
                  <c:v>#N/A</c:v>
                </c:pt>
                <c:pt idx="7531">
                  <c:v>#N/A</c:v>
                </c:pt>
                <c:pt idx="7532">
                  <c:v>#N/A</c:v>
                </c:pt>
                <c:pt idx="7533">
                  <c:v>#N/A</c:v>
                </c:pt>
                <c:pt idx="7534">
                  <c:v>#N/A</c:v>
                </c:pt>
                <c:pt idx="7535">
                  <c:v>#N/A</c:v>
                </c:pt>
                <c:pt idx="7536">
                  <c:v>#N/A</c:v>
                </c:pt>
                <c:pt idx="7537">
                  <c:v>#N/A</c:v>
                </c:pt>
                <c:pt idx="7538">
                  <c:v>#N/A</c:v>
                </c:pt>
                <c:pt idx="7539">
                  <c:v>#N/A</c:v>
                </c:pt>
                <c:pt idx="7540">
                  <c:v>#N/A</c:v>
                </c:pt>
                <c:pt idx="7541">
                  <c:v>#N/A</c:v>
                </c:pt>
                <c:pt idx="7542">
                  <c:v>#N/A</c:v>
                </c:pt>
                <c:pt idx="7543">
                  <c:v>#N/A</c:v>
                </c:pt>
                <c:pt idx="7544">
                  <c:v>#N/A</c:v>
                </c:pt>
                <c:pt idx="7545">
                  <c:v>#N/A</c:v>
                </c:pt>
                <c:pt idx="7546">
                  <c:v>#N/A</c:v>
                </c:pt>
                <c:pt idx="7547">
                  <c:v>#N/A</c:v>
                </c:pt>
                <c:pt idx="7548">
                  <c:v>#N/A</c:v>
                </c:pt>
                <c:pt idx="7549">
                  <c:v>#N/A</c:v>
                </c:pt>
                <c:pt idx="7550">
                  <c:v>#N/A</c:v>
                </c:pt>
                <c:pt idx="7551">
                  <c:v>#N/A</c:v>
                </c:pt>
                <c:pt idx="7552">
                  <c:v>#N/A</c:v>
                </c:pt>
                <c:pt idx="7553">
                  <c:v>#N/A</c:v>
                </c:pt>
                <c:pt idx="7554">
                  <c:v>#N/A</c:v>
                </c:pt>
                <c:pt idx="7555">
                  <c:v>#N/A</c:v>
                </c:pt>
                <c:pt idx="7556">
                  <c:v>#N/A</c:v>
                </c:pt>
                <c:pt idx="7557">
                  <c:v>#N/A</c:v>
                </c:pt>
                <c:pt idx="7558">
                  <c:v>#N/A</c:v>
                </c:pt>
                <c:pt idx="7559">
                  <c:v>#N/A</c:v>
                </c:pt>
                <c:pt idx="7560">
                  <c:v>#N/A</c:v>
                </c:pt>
                <c:pt idx="7561">
                  <c:v>#N/A</c:v>
                </c:pt>
                <c:pt idx="7562">
                  <c:v>#N/A</c:v>
                </c:pt>
                <c:pt idx="7563">
                  <c:v>#N/A</c:v>
                </c:pt>
                <c:pt idx="7564">
                  <c:v>#N/A</c:v>
                </c:pt>
                <c:pt idx="7565">
                  <c:v>#N/A</c:v>
                </c:pt>
                <c:pt idx="7566">
                  <c:v>#N/A</c:v>
                </c:pt>
                <c:pt idx="7567">
                  <c:v>#N/A</c:v>
                </c:pt>
                <c:pt idx="7568">
                  <c:v>#N/A</c:v>
                </c:pt>
                <c:pt idx="7569">
                  <c:v>#N/A</c:v>
                </c:pt>
                <c:pt idx="7570">
                  <c:v>#N/A</c:v>
                </c:pt>
                <c:pt idx="7571">
                  <c:v>#N/A</c:v>
                </c:pt>
                <c:pt idx="7572">
                  <c:v>#N/A</c:v>
                </c:pt>
                <c:pt idx="7573">
                  <c:v>#N/A</c:v>
                </c:pt>
                <c:pt idx="7574">
                  <c:v>#N/A</c:v>
                </c:pt>
                <c:pt idx="7575">
                  <c:v>#N/A</c:v>
                </c:pt>
                <c:pt idx="7576">
                  <c:v>#N/A</c:v>
                </c:pt>
                <c:pt idx="7577">
                  <c:v>#N/A</c:v>
                </c:pt>
                <c:pt idx="7578">
                  <c:v>#N/A</c:v>
                </c:pt>
                <c:pt idx="7579">
                  <c:v>#N/A</c:v>
                </c:pt>
                <c:pt idx="7580">
                  <c:v>#N/A</c:v>
                </c:pt>
                <c:pt idx="7581">
                  <c:v>#N/A</c:v>
                </c:pt>
                <c:pt idx="7582">
                  <c:v>#N/A</c:v>
                </c:pt>
                <c:pt idx="7583">
                  <c:v>#N/A</c:v>
                </c:pt>
                <c:pt idx="7584">
                  <c:v>#N/A</c:v>
                </c:pt>
                <c:pt idx="7585">
                  <c:v>#N/A</c:v>
                </c:pt>
                <c:pt idx="7586">
                  <c:v>#N/A</c:v>
                </c:pt>
                <c:pt idx="7587">
                  <c:v>#N/A</c:v>
                </c:pt>
                <c:pt idx="7588">
                  <c:v>#N/A</c:v>
                </c:pt>
                <c:pt idx="7589">
                  <c:v>#N/A</c:v>
                </c:pt>
                <c:pt idx="7590">
                  <c:v>#N/A</c:v>
                </c:pt>
                <c:pt idx="7591">
                  <c:v>#N/A</c:v>
                </c:pt>
                <c:pt idx="7592">
                  <c:v>#N/A</c:v>
                </c:pt>
                <c:pt idx="7593">
                  <c:v>#N/A</c:v>
                </c:pt>
                <c:pt idx="7594">
                  <c:v>#N/A</c:v>
                </c:pt>
                <c:pt idx="7595">
                  <c:v>#N/A</c:v>
                </c:pt>
                <c:pt idx="7596">
                  <c:v>#N/A</c:v>
                </c:pt>
                <c:pt idx="7597">
                  <c:v>#N/A</c:v>
                </c:pt>
                <c:pt idx="7598">
                  <c:v>#N/A</c:v>
                </c:pt>
                <c:pt idx="7599">
                  <c:v>#N/A</c:v>
                </c:pt>
                <c:pt idx="7600">
                  <c:v>#N/A</c:v>
                </c:pt>
                <c:pt idx="7601">
                  <c:v>#N/A</c:v>
                </c:pt>
                <c:pt idx="7602">
                  <c:v>#N/A</c:v>
                </c:pt>
                <c:pt idx="7603">
                  <c:v>#N/A</c:v>
                </c:pt>
                <c:pt idx="7604">
                  <c:v>#N/A</c:v>
                </c:pt>
                <c:pt idx="7605">
                  <c:v>#N/A</c:v>
                </c:pt>
                <c:pt idx="7606">
                  <c:v>#N/A</c:v>
                </c:pt>
                <c:pt idx="7607">
                  <c:v>#N/A</c:v>
                </c:pt>
                <c:pt idx="7608">
                  <c:v>#N/A</c:v>
                </c:pt>
                <c:pt idx="7609">
                  <c:v>#N/A</c:v>
                </c:pt>
                <c:pt idx="7610">
                  <c:v>#N/A</c:v>
                </c:pt>
                <c:pt idx="7611">
                  <c:v>#N/A</c:v>
                </c:pt>
                <c:pt idx="7612">
                  <c:v>#N/A</c:v>
                </c:pt>
                <c:pt idx="7613">
                  <c:v>#N/A</c:v>
                </c:pt>
                <c:pt idx="7614">
                  <c:v>#N/A</c:v>
                </c:pt>
                <c:pt idx="7615">
                  <c:v>#N/A</c:v>
                </c:pt>
                <c:pt idx="7616">
                  <c:v>#N/A</c:v>
                </c:pt>
                <c:pt idx="7617">
                  <c:v>#N/A</c:v>
                </c:pt>
                <c:pt idx="7618">
                  <c:v>#N/A</c:v>
                </c:pt>
                <c:pt idx="7619">
                  <c:v>#N/A</c:v>
                </c:pt>
                <c:pt idx="7620">
                  <c:v>#N/A</c:v>
                </c:pt>
                <c:pt idx="7621">
                  <c:v>#N/A</c:v>
                </c:pt>
                <c:pt idx="7622">
                  <c:v>#N/A</c:v>
                </c:pt>
                <c:pt idx="7623">
                  <c:v>#N/A</c:v>
                </c:pt>
                <c:pt idx="7624">
                  <c:v>#N/A</c:v>
                </c:pt>
                <c:pt idx="7625">
                  <c:v>#N/A</c:v>
                </c:pt>
                <c:pt idx="7626">
                  <c:v>#N/A</c:v>
                </c:pt>
                <c:pt idx="7627">
                  <c:v>#N/A</c:v>
                </c:pt>
                <c:pt idx="7628">
                  <c:v>#N/A</c:v>
                </c:pt>
                <c:pt idx="7629">
                  <c:v>#N/A</c:v>
                </c:pt>
                <c:pt idx="7630">
                  <c:v>#N/A</c:v>
                </c:pt>
                <c:pt idx="7631">
                  <c:v>#N/A</c:v>
                </c:pt>
                <c:pt idx="7632">
                  <c:v>#N/A</c:v>
                </c:pt>
                <c:pt idx="7633">
                  <c:v>#N/A</c:v>
                </c:pt>
                <c:pt idx="7634">
                  <c:v>#N/A</c:v>
                </c:pt>
                <c:pt idx="7635">
                  <c:v>#N/A</c:v>
                </c:pt>
                <c:pt idx="7636">
                  <c:v>#N/A</c:v>
                </c:pt>
                <c:pt idx="7637">
                  <c:v>#N/A</c:v>
                </c:pt>
                <c:pt idx="7638">
                  <c:v>#N/A</c:v>
                </c:pt>
                <c:pt idx="7639">
                  <c:v>#N/A</c:v>
                </c:pt>
                <c:pt idx="7640">
                  <c:v>#N/A</c:v>
                </c:pt>
                <c:pt idx="7641">
                  <c:v>#N/A</c:v>
                </c:pt>
                <c:pt idx="7642">
                  <c:v>#N/A</c:v>
                </c:pt>
                <c:pt idx="7643">
                  <c:v>#N/A</c:v>
                </c:pt>
                <c:pt idx="7644">
                  <c:v>#N/A</c:v>
                </c:pt>
                <c:pt idx="7645">
                  <c:v>#N/A</c:v>
                </c:pt>
                <c:pt idx="7646">
                  <c:v>#N/A</c:v>
                </c:pt>
                <c:pt idx="7647">
                  <c:v>#N/A</c:v>
                </c:pt>
                <c:pt idx="7648">
                  <c:v>#N/A</c:v>
                </c:pt>
                <c:pt idx="7649">
                  <c:v>#N/A</c:v>
                </c:pt>
                <c:pt idx="7650">
                  <c:v>#N/A</c:v>
                </c:pt>
                <c:pt idx="7651">
                  <c:v>#N/A</c:v>
                </c:pt>
                <c:pt idx="7652">
                  <c:v>#N/A</c:v>
                </c:pt>
                <c:pt idx="7653">
                  <c:v>#N/A</c:v>
                </c:pt>
                <c:pt idx="7654">
                  <c:v>#N/A</c:v>
                </c:pt>
                <c:pt idx="7655">
                  <c:v>#N/A</c:v>
                </c:pt>
                <c:pt idx="7656">
                  <c:v>#N/A</c:v>
                </c:pt>
                <c:pt idx="7657">
                  <c:v>#N/A</c:v>
                </c:pt>
                <c:pt idx="7658">
                  <c:v>#N/A</c:v>
                </c:pt>
                <c:pt idx="7659">
                  <c:v>#N/A</c:v>
                </c:pt>
                <c:pt idx="7660">
                  <c:v>#N/A</c:v>
                </c:pt>
                <c:pt idx="7661">
                  <c:v>#N/A</c:v>
                </c:pt>
                <c:pt idx="7662">
                  <c:v>#N/A</c:v>
                </c:pt>
                <c:pt idx="7663">
                  <c:v>#N/A</c:v>
                </c:pt>
                <c:pt idx="7664">
                  <c:v>#N/A</c:v>
                </c:pt>
                <c:pt idx="7665">
                  <c:v>#N/A</c:v>
                </c:pt>
                <c:pt idx="7666">
                  <c:v>#N/A</c:v>
                </c:pt>
                <c:pt idx="7667">
                  <c:v>#N/A</c:v>
                </c:pt>
                <c:pt idx="7668">
                  <c:v>#N/A</c:v>
                </c:pt>
                <c:pt idx="7669">
                  <c:v>#N/A</c:v>
                </c:pt>
                <c:pt idx="7670">
                  <c:v>#N/A</c:v>
                </c:pt>
                <c:pt idx="7671">
                  <c:v>#N/A</c:v>
                </c:pt>
                <c:pt idx="7672">
                  <c:v>#N/A</c:v>
                </c:pt>
                <c:pt idx="7673">
                  <c:v>#N/A</c:v>
                </c:pt>
                <c:pt idx="7674">
                  <c:v>#N/A</c:v>
                </c:pt>
                <c:pt idx="7675">
                  <c:v>#N/A</c:v>
                </c:pt>
                <c:pt idx="7676">
                  <c:v>#N/A</c:v>
                </c:pt>
                <c:pt idx="7677">
                  <c:v>#N/A</c:v>
                </c:pt>
                <c:pt idx="7678">
                  <c:v>#N/A</c:v>
                </c:pt>
                <c:pt idx="7679">
                  <c:v>#N/A</c:v>
                </c:pt>
                <c:pt idx="7680">
                  <c:v>#N/A</c:v>
                </c:pt>
                <c:pt idx="7681">
                  <c:v>#N/A</c:v>
                </c:pt>
                <c:pt idx="7682">
                  <c:v>#N/A</c:v>
                </c:pt>
                <c:pt idx="7683">
                  <c:v>#N/A</c:v>
                </c:pt>
                <c:pt idx="7684">
                  <c:v>#N/A</c:v>
                </c:pt>
                <c:pt idx="7685">
                  <c:v>#N/A</c:v>
                </c:pt>
                <c:pt idx="7686">
                  <c:v>#N/A</c:v>
                </c:pt>
                <c:pt idx="7687">
                  <c:v>#N/A</c:v>
                </c:pt>
                <c:pt idx="7688">
                  <c:v>#N/A</c:v>
                </c:pt>
                <c:pt idx="7689">
                  <c:v>#N/A</c:v>
                </c:pt>
                <c:pt idx="7690">
                  <c:v>#N/A</c:v>
                </c:pt>
                <c:pt idx="7691">
                  <c:v>#N/A</c:v>
                </c:pt>
                <c:pt idx="7692">
                  <c:v>#N/A</c:v>
                </c:pt>
                <c:pt idx="7693">
                  <c:v>#N/A</c:v>
                </c:pt>
                <c:pt idx="7694">
                  <c:v>#N/A</c:v>
                </c:pt>
                <c:pt idx="7695">
                  <c:v>#N/A</c:v>
                </c:pt>
                <c:pt idx="7696">
                  <c:v>#N/A</c:v>
                </c:pt>
                <c:pt idx="7697">
                  <c:v>#N/A</c:v>
                </c:pt>
                <c:pt idx="7698">
                  <c:v>#N/A</c:v>
                </c:pt>
                <c:pt idx="7699">
                  <c:v>#N/A</c:v>
                </c:pt>
                <c:pt idx="7700">
                  <c:v>#N/A</c:v>
                </c:pt>
                <c:pt idx="7701">
                  <c:v>#N/A</c:v>
                </c:pt>
                <c:pt idx="7702">
                  <c:v>#N/A</c:v>
                </c:pt>
                <c:pt idx="7703">
                  <c:v>#N/A</c:v>
                </c:pt>
                <c:pt idx="7704">
                  <c:v>#N/A</c:v>
                </c:pt>
                <c:pt idx="7705">
                  <c:v>#N/A</c:v>
                </c:pt>
                <c:pt idx="7706">
                  <c:v>#N/A</c:v>
                </c:pt>
                <c:pt idx="7707">
                  <c:v>#N/A</c:v>
                </c:pt>
                <c:pt idx="7708">
                  <c:v>#N/A</c:v>
                </c:pt>
                <c:pt idx="7709">
                  <c:v>#N/A</c:v>
                </c:pt>
                <c:pt idx="7710">
                  <c:v>#N/A</c:v>
                </c:pt>
                <c:pt idx="7711">
                  <c:v>#N/A</c:v>
                </c:pt>
                <c:pt idx="7712">
                  <c:v>#N/A</c:v>
                </c:pt>
                <c:pt idx="7713">
                  <c:v>#N/A</c:v>
                </c:pt>
                <c:pt idx="7714">
                  <c:v>#N/A</c:v>
                </c:pt>
                <c:pt idx="7715">
                  <c:v>#N/A</c:v>
                </c:pt>
                <c:pt idx="7716">
                  <c:v>#N/A</c:v>
                </c:pt>
                <c:pt idx="7717">
                  <c:v>#N/A</c:v>
                </c:pt>
                <c:pt idx="7718">
                  <c:v>#N/A</c:v>
                </c:pt>
                <c:pt idx="7719">
                  <c:v>#N/A</c:v>
                </c:pt>
                <c:pt idx="7720">
                  <c:v>#N/A</c:v>
                </c:pt>
                <c:pt idx="7721">
                  <c:v>#N/A</c:v>
                </c:pt>
                <c:pt idx="7722">
                  <c:v>#N/A</c:v>
                </c:pt>
                <c:pt idx="7723">
                  <c:v>#N/A</c:v>
                </c:pt>
                <c:pt idx="7724">
                  <c:v>#N/A</c:v>
                </c:pt>
                <c:pt idx="7725">
                  <c:v>#N/A</c:v>
                </c:pt>
                <c:pt idx="7726">
                  <c:v>#N/A</c:v>
                </c:pt>
                <c:pt idx="7727">
                  <c:v>#N/A</c:v>
                </c:pt>
                <c:pt idx="7728">
                  <c:v>#N/A</c:v>
                </c:pt>
                <c:pt idx="7729">
                  <c:v>#N/A</c:v>
                </c:pt>
                <c:pt idx="7730">
                  <c:v>#N/A</c:v>
                </c:pt>
                <c:pt idx="7731">
                  <c:v>#N/A</c:v>
                </c:pt>
                <c:pt idx="7732">
                  <c:v>#N/A</c:v>
                </c:pt>
                <c:pt idx="7733">
                  <c:v>#N/A</c:v>
                </c:pt>
                <c:pt idx="7734">
                  <c:v>#N/A</c:v>
                </c:pt>
                <c:pt idx="7735">
                  <c:v>#N/A</c:v>
                </c:pt>
                <c:pt idx="7736">
                  <c:v>#N/A</c:v>
                </c:pt>
                <c:pt idx="7737">
                  <c:v>#N/A</c:v>
                </c:pt>
                <c:pt idx="7738">
                  <c:v>#N/A</c:v>
                </c:pt>
                <c:pt idx="7739">
                  <c:v>#N/A</c:v>
                </c:pt>
                <c:pt idx="7740">
                  <c:v>#N/A</c:v>
                </c:pt>
                <c:pt idx="7741">
                  <c:v>#N/A</c:v>
                </c:pt>
                <c:pt idx="7742">
                  <c:v>#N/A</c:v>
                </c:pt>
                <c:pt idx="7743">
                  <c:v>#N/A</c:v>
                </c:pt>
                <c:pt idx="7744">
                  <c:v>#N/A</c:v>
                </c:pt>
                <c:pt idx="7745">
                  <c:v>#N/A</c:v>
                </c:pt>
                <c:pt idx="7746">
                  <c:v>#N/A</c:v>
                </c:pt>
                <c:pt idx="7747">
                  <c:v>#N/A</c:v>
                </c:pt>
                <c:pt idx="7748">
                  <c:v>#N/A</c:v>
                </c:pt>
                <c:pt idx="7749">
                  <c:v>#N/A</c:v>
                </c:pt>
                <c:pt idx="7750">
                  <c:v>#N/A</c:v>
                </c:pt>
                <c:pt idx="7751">
                  <c:v>#N/A</c:v>
                </c:pt>
                <c:pt idx="7752">
                  <c:v>#N/A</c:v>
                </c:pt>
                <c:pt idx="7753">
                  <c:v>#N/A</c:v>
                </c:pt>
                <c:pt idx="7754">
                  <c:v>#N/A</c:v>
                </c:pt>
                <c:pt idx="7755">
                  <c:v>#N/A</c:v>
                </c:pt>
                <c:pt idx="7756">
                  <c:v>#N/A</c:v>
                </c:pt>
                <c:pt idx="7757">
                  <c:v>#N/A</c:v>
                </c:pt>
                <c:pt idx="7758">
                  <c:v>#N/A</c:v>
                </c:pt>
                <c:pt idx="7759">
                  <c:v>#N/A</c:v>
                </c:pt>
                <c:pt idx="7760">
                  <c:v>#N/A</c:v>
                </c:pt>
                <c:pt idx="7761">
                  <c:v>#N/A</c:v>
                </c:pt>
                <c:pt idx="7762">
                  <c:v>#N/A</c:v>
                </c:pt>
                <c:pt idx="7763">
                  <c:v>#N/A</c:v>
                </c:pt>
                <c:pt idx="7764">
                  <c:v>#N/A</c:v>
                </c:pt>
                <c:pt idx="7765">
                  <c:v>#N/A</c:v>
                </c:pt>
                <c:pt idx="7766">
                  <c:v>#N/A</c:v>
                </c:pt>
                <c:pt idx="7767">
                  <c:v>#N/A</c:v>
                </c:pt>
                <c:pt idx="7768">
                  <c:v>#N/A</c:v>
                </c:pt>
                <c:pt idx="7769">
                  <c:v>#N/A</c:v>
                </c:pt>
                <c:pt idx="7770">
                  <c:v>#N/A</c:v>
                </c:pt>
                <c:pt idx="7771">
                  <c:v>#N/A</c:v>
                </c:pt>
                <c:pt idx="7772">
                  <c:v>#N/A</c:v>
                </c:pt>
                <c:pt idx="7773">
                  <c:v>#N/A</c:v>
                </c:pt>
                <c:pt idx="7774">
                  <c:v>#N/A</c:v>
                </c:pt>
                <c:pt idx="7775">
                  <c:v>#N/A</c:v>
                </c:pt>
                <c:pt idx="7776">
                  <c:v>#N/A</c:v>
                </c:pt>
                <c:pt idx="7777">
                  <c:v>#N/A</c:v>
                </c:pt>
                <c:pt idx="7778">
                  <c:v>#N/A</c:v>
                </c:pt>
                <c:pt idx="7779">
                  <c:v>#N/A</c:v>
                </c:pt>
                <c:pt idx="7780">
                  <c:v>#N/A</c:v>
                </c:pt>
                <c:pt idx="7781">
                  <c:v>#N/A</c:v>
                </c:pt>
                <c:pt idx="7782">
                  <c:v>#N/A</c:v>
                </c:pt>
                <c:pt idx="7783">
                  <c:v>#N/A</c:v>
                </c:pt>
                <c:pt idx="7784">
                  <c:v>#N/A</c:v>
                </c:pt>
                <c:pt idx="7785">
                  <c:v>#N/A</c:v>
                </c:pt>
                <c:pt idx="7786">
                  <c:v>#N/A</c:v>
                </c:pt>
                <c:pt idx="7787">
                  <c:v>#N/A</c:v>
                </c:pt>
                <c:pt idx="7788">
                  <c:v>#N/A</c:v>
                </c:pt>
                <c:pt idx="7789">
                  <c:v>#N/A</c:v>
                </c:pt>
                <c:pt idx="7790">
                  <c:v>#N/A</c:v>
                </c:pt>
                <c:pt idx="7791">
                  <c:v>#N/A</c:v>
                </c:pt>
                <c:pt idx="7792">
                  <c:v>#N/A</c:v>
                </c:pt>
                <c:pt idx="7793">
                  <c:v>#N/A</c:v>
                </c:pt>
                <c:pt idx="7794">
                  <c:v>#N/A</c:v>
                </c:pt>
                <c:pt idx="7795">
                  <c:v>#N/A</c:v>
                </c:pt>
                <c:pt idx="7796">
                  <c:v>#N/A</c:v>
                </c:pt>
                <c:pt idx="7797">
                  <c:v>#N/A</c:v>
                </c:pt>
                <c:pt idx="7798">
                  <c:v>#N/A</c:v>
                </c:pt>
                <c:pt idx="7799">
                  <c:v>#N/A</c:v>
                </c:pt>
                <c:pt idx="7800">
                  <c:v>#N/A</c:v>
                </c:pt>
                <c:pt idx="7801">
                  <c:v>#N/A</c:v>
                </c:pt>
                <c:pt idx="7802">
                  <c:v>#N/A</c:v>
                </c:pt>
                <c:pt idx="7803">
                  <c:v>#N/A</c:v>
                </c:pt>
                <c:pt idx="7804">
                  <c:v>#N/A</c:v>
                </c:pt>
                <c:pt idx="7805">
                  <c:v>#N/A</c:v>
                </c:pt>
                <c:pt idx="7806">
                  <c:v>#N/A</c:v>
                </c:pt>
                <c:pt idx="7807">
                  <c:v>#N/A</c:v>
                </c:pt>
                <c:pt idx="7808">
                  <c:v>#N/A</c:v>
                </c:pt>
                <c:pt idx="7809">
                  <c:v>#N/A</c:v>
                </c:pt>
                <c:pt idx="7810">
                  <c:v>#N/A</c:v>
                </c:pt>
                <c:pt idx="7811">
                  <c:v>#N/A</c:v>
                </c:pt>
                <c:pt idx="7812">
                  <c:v>#N/A</c:v>
                </c:pt>
                <c:pt idx="7813">
                  <c:v>#N/A</c:v>
                </c:pt>
                <c:pt idx="7814">
                  <c:v>#N/A</c:v>
                </c:pt>
                <c:pt idx="7815">
                  <c:v>#N/A</c:v>
                </c:pt>
                <c:pt idx="7816">
                  <c:v>#N/A</c:v>
                </c:pt>
                <c:pt idx="7817">
                  <c:v>#N/A</c:v>
                </c:pt>
                <c:pt idx="7818">
                  <c:v>#N/A</c:v>
                </c:pt>
                <c:pt idx="7819">
                  <c:v>#N/A</c:v>
                </c:pt>
                <c:pt idx="7820">
                  <c:v>#N/A</c:v>
                </c:pt>
                <c:pt idx="7821">
                  <c:v>#N/A</c:v>
                </c:pt>
                <c:pt idx="7822">
                  <c:v>#N/A</c:v>
                </c:pt>
                <c:pt idx="7823">
                  <c:v>#N/A</c:v>
                </c:pt>
                <c:pt idx="7824">
                  <c:v>#N/A</c:v>
                </c:pt>
                <c:pt idx="7825">
                  <c:v>#N/A</c:v>
                </c:pt>
                <c:pt idx="7826">
                  <c:v>#N/A</c:v>
                </c:pt>
                <c:pt idx="7827">
                  <c:v>#N/A</c:v>
                </c:pt>
                <c:pt idx="7828">
                  <c:v>#N/A</c:v>
                </c:pt>
                <c:pt idx="7829">
                  <c:v>#N/A</c:v>
                </c:pt>
                <c:pt idx="7830">
                  <c:v>#N/A</c:v>
                </c:pt>
                <c:pt idx="7831">
                  <c:v>#N/A</c:v>
                </c:pt>
                <c:pt idx="7832">
                  <c:v>#N/A</c:v>
                </c:pt>
                <c:pt idx="7833">
                  <c:v>#N/A</c:v>
                </c:pt>
                <c:pt idx="7834">
                  <c:v>#N/A</c:v>
                </c:pt>
                <c:pt idx="7835">
                  <c:v>#N/A</c:v>
                </c:pt>
                <c:pt idx="7836">
                  <c:v>#N/A</c:v>
                </c:pt>
                <c:pt idx="7837">
                  <c:v>#N/A</c:v>
                </c:pt>
                <c:pt idx="7838">
                  <c:v>#N/A</c:v>
                </c:pt>
                <c:pt idx="7839">
                  <c:v>#N/A</c:v>
                </c:pt>
                <c:pt idx="7840">
                  <c:v>#N/A</c:v>
                </c:pt>
                <c:pt idx="7841">
                  <c:v>#N/A</c:v>
                </c:pt>
                <c:pt idx="7842">
                  <c:v>#N/A</c:v>
                </c:pt>
                <c:pt idx="7843">
                  <c:v>#N/A</c:v>
                </c:pt>
                <c:pt idx="7844">
                  <c:v>#N/A</c:v>
                </c:pt>
                <c:pt idx="7845">
                  <c:v>#N/A</c:v>
                </c:pt>
                <c:pt idx="7846">
                  <c:v>#N/A</c:v>
                </c:pt>
                <c:pt idx="7847">
                  <c:v>#N/A</c:v>
                </c:pt>
                <c:pt idx="7848">
                  <c:v>#N/A</c:v>
                </c:pt>
                <c:pt idx="7849">
                  <c:v>#N/A</c:v>
                </c:pt>
                <c:pt idx="7850">
                  <c:v>#N/A</c:v>
                </c:pt>
                <c:pt idx="7851">
                  <c:v>#N/A</c:v>
                </c:pt>
                <c:pt idx="7852">
                  <c:v>#N/A</c:v>
                </c:pt>
                <c:pt idx="7853">
                  <c:v>#N/A</c:v>
                </c:pt>
                <c:pt idx="7854">
                  <c:v>#N/A</c:v>
                </c:pt>
                <c:pt idx="7855">
                  <c:v>#N/A</c:v>
                </c:pt>
                <c:pt idx="7856">
                  <c:v>#N/A</c:v>
                </c:pt>
                <c:pt idx="7857">
                  <c:v>#N/A</c:v>
                </c:pt>
                <c:pt idx="7858">
                  <c:v>#N/A</c:v>
                </c:pt>
                <c:pt idx="7859">
                  <c:v>#N/A</c:v>
                </c:pt>
                <c:pt idx="7860">
                  <c:v>#N/A</c:v>
                </c:pt>
                <c:pt idx="7861">
                  <c:v>#N/A</c:v>
                </c:pt>
                <c:pt idx="7862">
                  <c:v>#N/A</c:v>
                </c:pt>
                <c:pt idx="7863">
                  <c:v>#N/A</c:v>
                </c:pt>
                <c:pt idx="7864">
                  <c:v>#N/A</c:v>
                </c:pt>
                <c:pt idx="7865">
                  <c:v>#N/A</c:v>
                </c:pt>
                <c:pt idx="7866">
                  <c:v>#N/A</c:v>
                </c:pt>
                <c:pt idx="7867">
                  <c:v>#N/A</c:v>
                </c:pt>
                <c:pt idx="7868">
                  <c:v>#N/A</c:v>
                </c:pt>
                <c:pt idx="7869">
                  <c:v>#N/A</c:v>
                </c:pt>
                <c:pt idx="7870">
                  <c:v>#N/A</c:v>
                </c:pt>
                <c:pt idx="7871">
                  <c:v>#N/A</c:v>
                </c:pt>
                <c:pt idx="7872">
                  <c:v>#N/A</c:v>
                </c:pt>
                <c:pt idx="7873">
                  <c:v>#N/A</c:v>
                </c:pt>
                <c:pt idx="7874">
                  <c:v>#N/A</c:v>
                </c:pt>
                <c:pt idx="7875">
                  <c:v>#N/A</c:v>
                </c:pt>
                <c:pt idx="7876">
                  <c:v>#N/A</c:v>
                </c:pt>
                <c:pt idx="7877">
                  <c:v>#N/A</c:v>
                </c:pt>
                <c:pt idx="7878">
                  <c:v>#N/A</c:v>
                </c:pt>
                <c:pt idx="7879">
                  <c:v>#N/A</c:v>
                </c:pt>
                <c:pt idx="7880">
                  <c:v>#N/A</c:v>
                </c:pt>
                <c:pt idx="7881">
                  <c:v>#N/A</c:v>
                </c:pt>
                <c:pt idx="7882">
                  <c:v>#N/A</c:v>
                </c:pt>
                <c:pt idx="7883">
                  <c:v>#N/A</c:v>
                </c:pt>
                <c:pt idx="7884">
                  <c:v>#N/A</c:v>
                </c:pt>
                <c:pt idx="7885">
                  <c:v>#N/A</c:v>
                </c:pt>
                <c:pt idx="7886">
                  <c:v>#N/A</c:v>
                </c:pt>
                <c:pt idx="7887">
                  <c:v>#N/A</c:v>
                </c:pt>
                <c:pt idx="7888">
                  <c:v>#N/A</c:v>
                </c:pt>
                <c:pt idx="7889">
                  <c:v>#N/A</c:v>
                </c:pt>
                <c:pt idx="7890">
                  <c:v>#N/A</c:v>
                </c:pt>
                <c:pt idx="7891">
                  <c:v>#N/A</c:v>
                </c:pt>
                <c:pt idx="7892">
                  <c:v>#N/A</c:v>
                </c:pt>
                <c:pt idx="7893">
                  <c:v>#N/A</c:v>
                </c:pt>
                <c:pt idx="7894">
                  <c:v>#N/A</c:v>
                </c:pt>
                <c:pt idx="7895">
                  <c:v>#N/A</c:v>
                </c:pt>
                <c:pt idx="7896">
                  <c:v>#N/A</c:v>
                </c:pt>
                <c:pt idx="7897">
                  <c:v>#N/A</c:v>
                </c:pt>
                <c:pt idx="7898">
                  <c:v>#N/A</c:v>
                </c:pt>
                <c:pt idx="7899">
                  <c:v>#N/A</c:v>
                </c:pt>
                <c:pt idx="7900">
                  <c:v>#N/A</c:v>
                </c:pt>
                <c:pt idx="7901">
                  <c:v>#N/A</c:v>
                </c:pt>
                <c:pt idx="7902">
                  <c:v>#N/A</c:v>
                </c:pt>
                <c:pt idx="7903">
                  <c:v>#N/A</c:v>
                </c:pt>
                <c:pt idx="7904">
                  <c:v>#N/A</c:v>
                </c:pt>
                <c:pt idx="7905">
                  <c:v>#N/A</c:v>
                </c:pt>
                <c:pt idx="7906">
                  <c:v>#N/A</c:v>
                </c:pt>
                <c:pt idx="7907">
                  <c:v>#N/A</c:v>
                </c:pt>
                <c:pt idx="7908">
                  <c:v>#N/A</c:v>
                </c:pt>
                <c:pt idx="7909">
                  <c:v>#N/A</c:v>
                </c:pt>
                <c:pt idx="7910">
                  <c:v>#N/A</c:v>
                </c:pt>
                <c:pt idx="7911">
                  <c:v>#N/A</c:v>
                </c:pt>
                <c:pt idx="7912">
                  <c:v>#N/A</c:v>
                </c:pt>
                <c:pt idx="7913">
                  <c:v>#N/A</c:v>
                </c:pt>
                <c:pt idx="7914">
                  <c:v>#N/A</c:v>
                </c:pt>
                <c:pt idx="7915">
                  <c:v>#N/A</c:v>
                </c:pt>
                <c:pt idx="7916">
                  <c:v>#N/A</c:v>
                </c:pt>
                <c:pt idx="7917">
                  <c:v>#N/A</c:v>
                </c:pt>
                <c:pt idx="7918">
                  <c:v>#N/A</c:v>
                </c:pt>
                <c:pt idx="7919">
                  <c:v>#N/A</c:v>
                </c:pt>
                <c:pt idx="7920">
                  <c:v>#N/A</c:v>
                </c:pt>
                <c:pt idx="7921">
                  <c:v>#N/A</c:v>
                </c:pt>
                <c:pt idx="7922">
                  <c:v>#N/A</c:v>
                </c:pt>
                <c:pt idx="7923">
                  <c:v>#N/A</c:v>
                </c:pt>
                <c:pt idx="7924">
                  <c:v>#N/A</c:v>
                </c:pt>
                <c:pt idx="7925">
                  <c:v>#N/A</c:v>
                </c:pt>
                <c:pt idx="7926">
                  <c:v>#N/A</c:v>
                </c:pt>
                <c:pt idx="7927">
                  <c:v>#N/A</c:v>
                </c:pt>
                <c:pt idx="7928">
                  <c:v>#N/A</c:v>
                </c:pt>
                <c:pt idx="7929">
                  <c:v>#N/A</c:v>
                </c:pt>
                <c:pt idx="7930">
                  <c:v>#N/A</c:v>
                </c:pt>
                <c:pt idx="7931">
                  <c:v>#N/A</c:v>
                </c:pt>
                <c:pt idx="7932">
                  <c:v>#N/A</c:v>
                </c:pt>
                <c:pt idx="7933">
                  <c:v>#N/A</c:v>
                </c:pt>
                <c:pt idx="7934">
                  <c:v>#N/A</c:v>
                </c:pt>
                <c:pt idx="7935">
                  <c:v>#N/A</c:v>
                </c:pt>
                <c:pt idx="7936">
                  <c:v>#N/A</c:v>
                </c:pt>
                <c:pt idx="7937">
                  <c:v>#N/A</c:v>
                </c:pt>
                <c:pt idx="7938">
                  <c:v>#N/A</c:v>
                </c:pt>
                <c:pt idx="7939">
                  <c:v>#N/A</c:v>
                </c:pt>
                <c:pt idx="7940">
                  <c:v>#N/A</c:v>
                </c:pt>
                <c:pt idx="7941">
                  <c:v>#N/A</c:v>
                </c:pt>
                <c:pt idx="7942">
                  <c:v>#N/A</c:v>
                </c:pt>
                <c:pt idx="7943">
                  <c:v>#N/A</c:v>
                </c:pt>
                <c:pt idx="7944">
                  <c:v>#N/A</c:v>
                </c:pt>
                <c:pt idx="7945">
                  <c:v>#N/A</c:v>
                </c:pt>
                <c:pt idx="7946">
                  <c:v>#N/A</c:v>
                </c:pt>
                <c:pt idx="7947">
                  <c:v>#N/A</c:v>
                </c:pt>
                <c:pt idx="7948">
                  <c:v>#N/A</c:v>
                </c:pt>
                <c:pt idx="7949">
                  <c:v>#N/A</c:v>
                </c:pt>
                <c:pt idx="7950">
                  <c:v>#N/A</c:v>
                </c:pt>
                <c:pt idx="7951">
                  <c:v>#N/A</c:v>
                </c:pt>
                <c:pt idx="7952">
                  <c:v>#N/A</c:v>
                </c:pt>
                <c:pt idx="7953">
                  <c:v>#N/A</c:v>
                </c:pt>
                <c:pt idx="7954">
                  <c:v>#N/A</c:v>
                </c:pt>
                <c:pt idx="7955">
                  <c:v>#N/A</c:v>
                </c:pt>
                <c:pt idx="7956">
                  <c:v>#N/A</c:v>
                </c:pt>
                <c:pt idx="7957">
                  <c:v>#N/A</c:v>
                </c:pt>
                <c:pt idx="7958">
                  <c:v>#N/A</c:v>
                </c:pt>
                <c:pt idx="7959">
                  <c:v>#N/A</c:v>
                </c:pt>
                <c:pt idx="7960">
                  <c:v>#N/A</c:v>
                </c:pt>
                <c:pt idx="7961">
                  <c:v>#N/A</c:v>
                </c:pt>
                <c:pt idx="7962">
                  <c:v>#N/A</c:v>
                </c:pt>
                <c:pt idx="7963">
                  <c:v>#N/A</c:v>
                </c:pt>
                <c:pt idx="7964">
                  <c:v>#N/A</c:v>
                </c:pt>
                <c:pt idx="7965">
                  <c:v>#N/A</c:v>
                </c:pt>
                <c:pt idx="7966">
                  <c:v>#N/A</c:v>
                </c:pt>
                <c:pt idx="7967">
                  <c:v>#N/A</c:v>
                </c:pt>
                <c:pt idx="7968">
                  <c:v>#N/A</c:v>
                </c:pt>
                <c:pt idx="7969">
                  <c:v>#N/A</c:v>
                </c:pt>
                <c:pt idx="7970">
                  <c:v>#N/A</c:v>
                </c:pt>
                <c:pt idx="7971">
                  <c:v>#N/A</c:v>
                </c:pt>
                <c:pt idx="7972">
                  <c:v>#N/A</c:v>
                </c:pt>
                <c:pt idx="7973">
                  <c:v>#N/A</c:v>
                </c:pt>
                <c:pt idx="7974">
                  <c:v>#N/A</c:v>
                </c:pt>
                <c:pt idx="7975">
                  <c:v>#N/A</c:v>
                </c:pt>
                <c:pt idx="7976">
                  <c:v>#N/A</c:v>
                </c:pt>
                <c:pt idx="7977">
                  <c:v>#N/A</c:v>
                </c:pt>
                <c:pt idx="7978">
                  <c:v>#N/A</c:v>
                </c:pt>
                <c:pt idx="7979">
                  <c:v>#N/A</c:v>
                </c:pt>
                <c:pt idx="7980">
                  <c:v>#N/A</c:v>
                </c:pt>
                <c:pt idx="7981">
                  <c:v>#N/A</c:v>
                </c:pt>
                <c:pt idx="7982">
                  <c:v>#N/A</c:v>
                </c:pt>
                <c:pt idx="7983">
                  <c:v>#N/A</c:v>
                </c:pt>
                <c:pt idx="7984">
                  <c:v>#N/A</c:v>
                </c:pt>
                <c:pt idx="7985">
                  <c:v>#N/A</c:v>
                </c:pt>
                <c:pt idx="7986">
                  <c:v>#N/A</c:v>
                </c:pt>
                <c:pt idx="7987">
                  <c:v>#N/A</c:v>
                </c:pt>
                <c:pt idx="7988">
                  <c:v>#N/A</c:v>
                </c:pt>
                <c:pt idx="7989">
                  <c:v>#N/A</c:v>
                </c:pt>
                <c:pt idx="7990">
                  <c:v>#N/A</c:v>
                </c:pt>
                <c:pt idx="7991">
                  <c:v>#N/A</c:v>
                </c:pt>
                <c:pt idx="7992">
                  <c:v>#N/A</c:v>
                </c:pt>
                <c:pt idx="7993">
                  <c:v>#N/A</c:v>
                </c:pt>
                <c:pt idx="7994">
                  <c:v>#N/A</c:v>
                </c:pt>
                <c:pt idx="7995">
                  <c:v>#N/A</c:v>
                </c:pt>
                <c:pt idx="7996">
                  <c:v>#N/A</c:v>
                </c:pt>
                <c:pt idx="7997">
                  <c:v>#N/A</c:v>
                </c:pt>
                <c:pt idx="7998">
                  <c:v>#N/A</c:v>
                </c:pt>
                <c:pt idx="7999">
                  <c:v>#N/A</c:v>
                </c:pt>
                <c:pt idx="8000">
                  <c:v>#N/A</c:v>
                </c:pt>
                <c:pt idx="8001">
                  <c:v>#N/A</c:v>
                </c:pt>
                <c:pt idx="8002">
                  <c:v>#N/A</c:v>
                </c:pt>
                <c:pt idx="8003">
                  <c:v>#N/A</c:v>
                </c:pt>
                <c:pt idx="8004">
                  <c:v>#N/A</c:v>
                </c:pt>
                <c:pt idx="8005">
                  <c:v>#N/A</c:v>
                </c:pt>
                <c:pt idx="8006">
                  <c:v>#N/A</c:v>
                </c:pt>
                <c:pt idx="8007">
                  <c:v>#N/A</c:v>
                </c:pt>
                <c:pt idx="8008">
                  <c:v>#N/A</c:v>
                </c:pt>
                <c:pt idx="8009">
                  <c:v>#N/A</c:v>
                </c:pt>
                <c:pt idx="8010">
                  <c:v>#N/A</c:v>
                </c:pt>
                <c:pt idx="8011">
                  <c:v>#N/A</c:v>
                </c:pt>
                <c:pt idx="8012">
                  <c:v>#N/A</c:v>
                </c:pt>
                <c:pt idx="8013">
                  <c:v>#N/A</c:v>
                </c:pt>
                <c:pt idx="8014">
                  <c:v>#N/A</c:v>
                </c:pt>
                <c:pt idx="8015">
                  <c:v>#N/A</c:v>
                </c:pt>
                <c:pt idx="8016">
                  <c:v>#N/A</c:v>
                </c:pt>
                <c:pt idx="8017">
                  <c:v>#N/A</c:v>
                </c:pt>
                <c:pt idx="8018">
                  <c:v>#N/A</c:v>
                </c:pt>
                <c:pt idx="8019">
                  <c:v>#N/A</c:v>
                </c:pt>
                <c:pt idx="8020">
                  <c:v>#N/A</c:v>
                </c:pt>
                <c:pt idx="8021">
                  <c:v>#N/A</c:v>
                </c:pt>
                <c:pt idx="8022">
                  <c:v>#N/A</c:v>
                </c:pt>
                <c:pt idx="8023">
                  <c:v>#N/A</c:v>
                </c:pt>
                <c:pt idx="8024">
                  <c:v>#N/A</c:v>
                </c:pt>
                <c:pt idx="8025">
                  <c:v>#N/A</c:v>
                </c:pt>
                <c:pt idx="8026">
                  <c:v>#N/A</c:v>
                </c:pt>
                <c:pt idx="8027">
                  <c:v>#N/A</c:v>
                </c:pt>
                <c:pt idx="8028">
                  <c:v>#N/A</c:v>
                </c:pt>
                <c:pt idx="8029">
                  <c:v>#N/A</c:v>
                </c:pt>
                <c:pt idx="8030">
                  <c:v>#N/A</c:v>
                </c:pt>
                <c:pt idx="8031">
                  <c:v>#N/A</c:v>
                </c:pt>
                <c:pt idx="8032">
                  <c:v>#N/A</c:v>
                </c:pt>
                <c:pt idx="8033">
                  <c:v>#N/A</c:v>
                </c:pt>
                <c:pt idx="8034">
                  <c:v>#N/A</c:v>
                </c:pt>
                <c:pt idx="8035">
                  <c:v>#N/A</c:v>
                </c:pt>
                <c:pt idx="8036">
                  <c:v>#N/A</c:v>
                </c:pt>
                <c:pt idx="8037">
                  <c:v>#N/A</c:v>
                </c:pt>
                <c:pt idx="8038">
                  <c:v>#N/A</c:v>
                </c:pt>
                <c:pt idx="8039">
                  <c:v>#N/A</c:v>
                </c:pt>
                <c:pt idx="8040">
                  <c:v>#N/A</c:v>
                </c:pt>
                <c:pt idx="8041">
                  <c:v>#N/A</c:v>
                </c:pt>
                <c:pt idx="8042">
                  <c:v>#N/A</c:v>
                </c:pt>
                <c:pt idx="8043">
                  <c:v>#N/A</c:v>
                </c:pt>
                <c:pt idx="8044">
                  <c:v>#N/A</c:v>
                </c:pt>
                <c:pt idx="8045">
                  <c:v>#N/A</c:v>
                </c:pt>
                <c:pt idx="8046">
                  <c:v>#N/A</c:v>
                </c:pt>
                <c:pt idx="8047">
                  <c:v>#N/A</c:v>
                </c:pt>
                <c:pt idx="8048">
                  <c:v>#N/A</c:v>
                </c:pt>
                <c:pt idx="8049">
                  <c:v>#N/A</c:v>
                </c:pt>
                <c:pt idx="8050">
                  <c:v>#N/A</c:v>
                </c:pt>
                <c:pt idx="8051">
                  <c:v>#N/A</c:v>
                </c:pt>
                <c:pt idx="8052">
                  <c:v>#N/A</c:v>
                </c:pt>
                <c:pt idx="8053">
                  <c:v>#N/A</c:v>
                </c:pt>
                <c:pt idx="8054">
                  <c:v>#N/A</c:v>
                </c:pt>
                <c:pt idx="8055">
                  <c:v>#N/A</c:v>
                </c:pt>
                <c:pt idx="8056">
                  <c:v>#N/A</c:v>
                </c:pt>
                <c:pt idx="8057">
                  <c:v>#N/A</c:v>
                </c:pt>
                <c:pt idx="8058">
                  <c:v>#N/A</c:v>
                </c:pt>
                <c:pt idx="8059">
                  <c:v>#N/A</c:v>
                </c:pt>
                <c:pt idx="8060">
                  <c:v>#N/A</c:v>
                </c:pt>
                <c:pt idx="8061">
                  <c:v>#N/A</c:v>
                </c:pt>
                <c:pt idx="8062">
                  <c:v>#N/A</c:v>
                </c:pt>
                <c:pt idx="8063">
                  <c:v>#N/A</c:v>
                </c:pt>
                <c:pt idx="8064">
                  <c:v>#N/A</c:v>
                </c:pt>
                <c:pt idx="8065">
                  <c:v>#N/A</c:v>
                </c:pt>
                <c:pt idx="8066">
                  <c:v>#N/A</c:v>
                </c:pt>
                <c:pt idx="8067">
                  <c:v>#N/A</c:v>
                </c:pt>
                <c:pt idx="8068">
                  <c:v>#N/A</c:v>
                </c:pt>
                <c:pt idx="8069">
                  <c:v>#N/A</c:v>
                </c:pt>
                <c:pt idx="8070">
                  <c:v>#N/A</c:v>
                </c:pt>
                <c:pt idx="8071">
                  <c:v>#N/A</c:v>
                </c:pt>
                <c:pt idx="8072">
                  <c:v>#N/A</c:v>
                </c:pt>
                <c:pt idx="8073">
                  <c:v>#N/A</c:v>
                </c:pt>
                <c:pt idx="8074">
                  <c:v>#N/A</c:v>
                </c:pt>
                <c:pt idx="8075">
                  <c:v>#N/A</c:v>
                </c:pt>
                <c:pt idx="8076">
                  <c:v>#N/A</c:v>
                </c:pt>
                <c:pt idx="8077">
                  <c:v>#N/A</c:v>
                </c:pt>
                <c:pt idx="8078">
                  <c:v>#N/A</c:v>
                </c:pt>
                <c:pt idx="8079">
                  <c:v>#N/A</c:v>
                </c:pt>
                <c:pt idx="8080">
                  <c:v>#N/A</c:v>
                </c:pt>
                <c:pt idx="8081">
                  <c:v>#N/A</c:v>
                </c:pt>
                <c:pt idx="8082">
                  <c:v>#N/A</c:v>
                </c:pt>
                <c:pt idx="8083">
                  <c:v>#N/A</c:v>
                </c:pt>
                <c:pt idx="8084">
                  <c:v>#N/A</c:v>
                </c:pt>
                <c:pt idx="8085">
                  <c:v>#N/A</c:v>
                </c:pt>
                <c:pt idx="8086">
                  <c:v>#N/A</c:v>
                </c:pt>
                <c:pt idx="8087">
                  <c:v>#N/A</c:v>
                </c:pt>
                <c:pt idx="8088">
                  <c:v>#N/A</c:v>
                </c:pt>
                <c:pt idx="8089">
                  <c:v>#N/A</c:v>
                </c:pt>
                <c:pt idx="8090">
                  <c:v>#N/A</c:v>
                </c:pt>
                <c:pt idx="8091">
                  <c:v>#N/A</c:v>
                </c:pt>
                <c:pt idx="8092">
                  <c:v>#N/A</c:v>
                </c:pt>
                <c:pt idx="8093">
                  <c:v>#N/A</c:v>
                </c:pt>
                <c:pt idx="8094">
                  <c:v>#N/A</c:v>
                </c:pt>
                <c:pt idx="8095">
                  <c:v>#N/A</c:v>
                </c:pt>
                <c:pt idx="8096">
                  <c:v>#N/A</c:v>
                </c:pt>
                <c:pt idx="8097">
                  <c:v>#N/A</c:v>
                </c:pt>
                <c:pt idx="8098">
                  <c:v>#N/A</c:v>
                </c:pt>
                <c:pt idx="8099">
                  <c:v>#N/A</c:v>
                </c:pt>
                <c:pt idx="8100">
                  <c:v>#N/A</c:v>
                </c:pt>
                <c:pt idx="8101">
                  <c:v>#N/A</c:v>
                </c:pt>
                <c:pt idx="8102">
                  <c:v>#N/A</c:v>
                </c:pt>
                <c:pt idx="8103">
                  <c:v>#N/A</c:v>
                </c:pt>
                <c:pt idx="8104">
                  <c:v>#N/A</c:v>
                </c:pt>
                <c:pt idx="8105">
                  <c:v>#N/A</c:v>
                </c:pt>
                <c:pt idx="8106">
                  <c:v>#N/A</c:v>
                </c:pt>
                <c:pt idx="8107">
                  <c:v>#N/A</c:v>
                </c:pt>
                <c:pt idx="8108">
                  <c:v>#N/A</c:v>
                </c:pt>
                <c:pt idx="8109">
                  <c:v>#N/A</c:v>
                </c:pt>
                <c:pt idx="8110">
                  <c:v>#N/A</c:v>
                </c:pt>
                <c:pt idx="8111">
                  <c:v>#N/A</c:v>
                </c:pt>
                <c:pt idx="8112">
                  <c:v>#N/A</c:v>
                </c:pt>
                <c:pt idx="8113">
                  <c:v>#N/A</c:v>
                </c:pt>
                <c:pt idx="8114">
                  <c:v>#N/A</c:v>
                </c:pt>
                <c:pt idx="8115">
                  <c:v>#N/A</c:v>
                </c:pt>
                <c:pt idx="8116">
                  <c:v>#N/A</c:v>
                </c:pt>
                <c:pt idx="8117">
                  <c:v>#N/A</c:v>
                </c:pt>
                <c:pt idx="8118">
                  <c:v>#N/A</c:v>
                </c:pt>
                <c:pt idx="8119">
                  <c:v>#N/A</c:v>
                </c:pt>
                <c:pt idx="8120">
                  <c:v>#N/A</c:v>
                </c:pt>
                <c:pt idx="8121">
                  <c:v>#N/A</c:v>
                </c:pt>
                <c:pt idx="8122">
                  <c:v>#N/A</c:v>
                </c:pt>
                <c:pt idx="8123">
                  <c:v>#N/A</c:v>
                </c:pt>
                <c:pt idx="8124">
                  <c:v>#N/A</c:v>
                </c:pt>
                <c:pt idx="8125">
                  <c:v>#N/A</c:v>
                </c:pt>
                <c:pt idx="8126">
                  <c:v>#N/A</c:v>
                </c:pt>
                <c:pt idx="8127">
                  <c:v>#N/A</c:v>
                </c:pt>
                <c:pt idx="8128">
                  <c:v>#N/A</c:v>
                </c:pt>
                <c:pt idx="8129">
                  <c:v>#N/A</c:v>
                </c:pt>
                <c:pt idx="8130">
                  <c:v>#N/A</c:v>
                </c:pt>
                <c:pt idx="8131">
                  <c:v>#N/A</c:v>
                </c:pt>
                <c:pt idx="8132">
                  <c:v>#N/A</c:v>
                </c:pt>
                <c:pt idx="8133">
                  <c:v>#N/A</c:v>
                </c:pt>
                <c:pt idx="8134">
                  <c:v>#N/A</c:v>
                </c:pt>
                <c:pt idx="8135">
                  <c:v>#N/A</c:v>
                </c:pt>
                <c:pt idx="8136">
                  <c:v>#N/A</c:v>
                </c:pt>
                <c:pt idx="8137">
                  <c:v>#N/A</c:v>
                </c:pt>
                <c:pt idx="8138">
                  <c:v>#N/A</c:v>
                </c:pt>
                <c:pt idx="8139">
                  <c:v>#N/A</c:v>
                </c:pt>
                <c:pt idx="8140">
                  <c:v>#N/A</c:v>
                </c:pt>
                <c:pt idx="8141">
                  <c:v>#N/A</c:v>
                </c:pt>
                <c:pt idx="8142">
                  <c:v>#N/A</c:v>
                </c:pt>
                <c:pt idx="8143">
                  <c:v>#N/A</c:v>
                </c:pt>
                <c:pt idx="8144">
                  <c:v>#N/A</c:v>
                </c:pt>
                <c:pt idx="8145">
                  <c:v>#N/A</c:v>
                </c:pt>
                <c:pt idx="8146">
                  <c:v>#N/A</c:v>
                </c:pt>
                <c:pt idx="8147">
                  <c:v>#N/A</c:v>
                </c:pt>
                <c:pt idx="8148">
                  <c:v>#N/A</c:v>
                </c:pt>
                <c:pt idx="8149">
                  <c:v>#N/A</c:v>
                </c:pt>
                <c:pt idx="8150">
                  <c:v>#N/A</c:v>
                </c:pt>
                <c:pt idx="8151">
                  <c:v>#N/A</c:v>
                </c:pt>
                <c:pt idx="8152">
                  <c:v>#N/A</c:v>
                </c:pt>
                <c:pt idx="8153">
                  <c:v>#N/A</c:v>
                </c:pt>
                <c:pt idx="8154">
                  <c:v>#N/A</c:v>
                </c:pt>
                <c:pt idx="8155">
                  <c:v>#N/A</c:v>
                </c:pt>
                <c:pt idx="8156">
                  <c:v>#N/A</c:v>
                </c:pt>
                <c:pt idx="8157">
                  <c:v>#N/A</c:v>
                </c:pt>
                <c:pt idx="8158">
                  <c:v>#N/A</c:v>
                </c:pt>
                <c:pt idx="8159">
                  <c:v>#N/A</c:v>
                </c:pt>
                <c:pt idx="8160">
                  <c:v>#N/A</c:v>
                </c:pt>
                <c:pt idx="8161">
                  <c:v>#N/A</c:v>
                </c:pt>
                <c:pt idx="8162">
                  <c:v>#N/A</c:v>
                </c:pt>
                <c:pt idx="8163">
                  <c:v>#N/A</c:v>
                </c:pt>
                <c:pt idx="8164">
                  <c:v>#N/A</c:v>
                </c:pt>
                <c:pt idx="8165">
                  <c:v>#N/A</c:v>
                </c:pt>
                <c:pt idx="8166">
                  <c:v>#N/A</c:v>
                </c:pt>
                <c:pt idx="8167">
                  <c:v>#N/A</c:v>
                </c:pt>
                <c:pt idx="8168">
                  <c:v>#N/A</c:v>
                </c:pt>
                <c:pt idx="8169">
                  <c:v>#N/A</c:v>
                </c:pt>
                <c:pt idx="8170">
                  <c:v>#N/A</c:v>
                </c:pt>
                <c:pt idx="8171">
                  <c:v>#N/A</c:v>
                </c:pt>
                <c:pt idx="8172">
                  <c:v>#N/A</c:v>
                </c:pt>
                <c:pt idx="8173">
                  <c:v>#N/A</c:v>
                </c:pt>
                <c:pt idx="8174">
                  <c:v>#N/A</c:v>
                </c:pt>
                <c:pt idx="8175">
                  <c:v>#N/A</c:v>
                </c:pt>
                <c:pt idx="8176">
                  <c:v>#N/A</c:v>
                </c:pt>
                <c:pt idx="8177">
                  <c:v>#N/A</c:v>
                </c:pt>
                <c:pt idx="8178">
                  <c:v>#N/A</c:v>
                </c:pt>
                <c:pt idx="8179">
                  <c:v>#N/A</c:v>
                </c:pt>
                <c:pt idx="8180">
                  <c:v>#N/A</c:v>
                </c:pt>
                <c:pt idx="8181">
                  <c:v>#N/A</c:v>
                </c:pt>
                <c:pt idx="8182">
                  <c:v>#N/A</c:v>
                </c:pt>
                <c:pt idx="8183">
                  <c:v>#N/A</c:v>
                </c:pt>
                <c:pt idx="8184">
                  <c:v>#N/A</c:v>
                </c:pt>
                <c:pt idx="8185">
                  <c:v>#N/A</c:v>
                </c:pt>
                <c:pt idx="8186">
                  <c:v>#N/A</c:v>
                </c:pt>
                <c:pt idx="8187">
                  <c:v>#N/A</c:v>
                </c:pt>
                <c:pt idx="8188">
                  <c:v>#N/A</c:v>
                </c:pt>
                <c:pt idx="8189">
                  <c:v>#N/A</c:v>
                </c:pt>
                <c:pt idx="8190">
                  <c:v>#N/A</c:v>
                </c:pt>
                <c:pt idx="8191">
                  <c:v>#N/A</c:v>
                </c:pt>
                <c:pt idx="8192">
                  <c:v>#N/A</c:v>
                </c:pt>
                <c:pt idx="8193">
                  <c:v>#N/A</c:v>
                </c:pt>
                <c:pt idx="8194">
                  <c:v>#N/A</c:v>
                </c:pt>
                <c:pt idx="8195">
                  <c:v>#N/A</c:v>
                </c:pt>
                <c:pt idx="8196">
                  <c:v>#N/A</c:v>
                </c:pt>
                <c:pt idx="8197">
                  <c:v>#N/A</c:v>
                </c:pt>
                <c:pt idx="8198">
                  <c:v>#N/A</c:v>
                </c:pt>
                <c:pt idx="8199">
                  <c:v>#N/A</c:v>
                </c:pt>
                <c:pt idx="8200">
                  <c:v>#N/A</c:v>
                </c:pt>
                <c:pt idx="8201">
                  <c:v>#N/A</c:v>
                </c:pt>
                <c:pt idx="8202">
                  <c:v>#N/A</c:v>
                </c:pt>
                <c:pt idx="8203">
                  <c:v>#N/A</c:v>
                </c:pt>
                <c:pt idx="8204">
                  <c:v>#N/A</c:v>
                </c:pt>
                <c:pt idx="8205">
                  <c:v>#N/A</c:v>
                </c:pt>
                <c:pt idx="8206">
                  <c:v>#N/A</c:v>
                </c:pt>
                <c:pt idx="8207">
                  <c:v>#N/A</c:v>
                </c:pt>
                <c:pt idx="8208">
                  <c:v>#N/A</c:v>
                </c:pt>
                <c:pt idx="8209">
                  <c:v>#N/A</c:v>
                </c:pt>
                <c:pt idx="8210">
                  <c:v>#N/A</c:v>
                </c:pt>
                <c:pt idx="8211">
                  <c:v>#N/A</c:v>
                </c:pt>
                <c:pt idx="8212">
                  <c:v>#N/A</c:v>
                </c:pt>
                <c:pt idx="8213">
                  <c:v>#N/A</c:v>
                </c:pt>
                <c:pt idx="8214">
                  <c:v>#N/A</c:v>
                </c:pt>
                <c:pt idx="8215">
                  <c:v>#N/A</c:v>
                </c:pt>
                <c:pt idx="8216">
                  <c:v>#N/A</c:v>
                </c:pt>
                <c:pt idx="8217">
                  <c:v>#N/A</c:v>
                </c:pt>
                <c:pt idx="8218">
                  <c:v>#N/A</c:v>
                </c:pt>
                <c:pt idx="8219">
                  <c:v>#N/A</c:v>
                </c:pt>
                <c:pt idx="8220">
                  <c:v>#N/A</c:v>
                </c:pt>
                <c:pt idx="8221">
                  <c:v>#N/A</c:v>
                </c:pt>
                <c:pt idx="8222">
                  <c:v>#N/A</c:v>
                </c:pt>
                <c:pt idx="8223">
                  <c:v>#N/A</c:v>
                </c:pt>
                <c:pt idx="8224">
                  <c:v>#N/A</c:v>
                </c:pt>
                <c:pt idx="8225">
                  <c:v>#N/A</c:v>
                </c:pt>
                <c:pt idx="8226">
                  <c:v>#N/A</c:v>
                </c:pt>
                <c:pt idx="8227">
                  <c:v>#N/A</c:v>
                </c:pt>
                <c:pt idx="8228">
                  <c:v>#N/A</c:v>
                </c:pt>
                <c:pt idx="8229">
                  <c:v>#N/A</c:v>
                </c:pt>
                <c:pt idx="8230">
                  <c:v>#N/A</c:v>
                </c:pt>
                <c:pt idx="8231">
                  <c:v>#N/A</c:v>
                </c:pt>
                <c:pt idx="8232">
                  <c:v>#N/A</c:v>
                </c:pt>
                <c:pt idx="8233">
                  <c:v>#N/A</c:v>
                </c:pt>
                <c:pt idx="8234">
                  <c:v>#N/A</c:v>
                </c:pt>
                <c:pt idx="8235">
                  <c:v>#N/A</c:v>
                </c:pt>
                <c:pt idx="8236">
                  <c:v>#N/A</c:v>
                </c:pt>
                <c:pt idx="8237">
                  <c:v>#N/A</c:v>
                </c:pt>
                <c:pt idx="8238">
                  <c:v>#N/A</c:v>
                </c:pt>
                <c:pt idx="8239">
                  <c:v>#N/A</c:v>
                </c:pt>
                <c:pt idx="8240">
                  <c:v>#N/A</c:v>
                </c:pt>
                <c:pt idx="8241">
                  <c:v>#N/A</c:v>
                </c:pt>
                <c:pt idx="8242">
                  <c:v>#N/A</c:v>
                </c:pt>
                <c:pt idx="8243">
                  <c:v>#N/A</c:v>
                </c:pt>
                <c:pt idx="8244">
                  <c:v>#N/A</c:v>
                </c:pt>
                <c:pt idx="8245">
                  <c:v>#N/A</c:v>
                </c:pt>
                <c:pt idx="8246">
                  <c:v>#N/A</c:v>
                </c:pt>
                <c:pt idx="8247">
                  <c:v>#N/A</c:v>
                </c:pt>
                <c:pt idx="8248">
                  <c:v>#N/A</c:v>
                </c:pt>
                <c:pt idx="8249">
                  <c:v>#N/A</c:v>
                </c:pt>
                <c:pt idx="8250">
                  <c:v>#N/A</c:v>
                </c:pt>
                <c:pt idx="8251">
                  <c:v>#N/A</c:v>
                </c:pt>
                <c:pt idx="8252">
                  <c:v>#N/A</c:v>
                </c:pt>
                <c:pt idx="8253">
                  <c:v>#N/A</c:v>
                </c:pt>
                <c:pt idx="8254">
                  <c:v>#N/A</c:v>
                </c:pt>
                <c:pt idx="8255">
                  <c:v>#N/A</c:v>
                </c:pt>
                <c:pt idx="8256">
                  <c:v>#N/A</c:v>
                </c:pt>
                <c:pt idx="8257">
                  <c:v>#N/A</c:v>
                </c:pt>
                <c:pt idx="8258">
                  <c:v>#N/A</c:v>
                </c:pt>
                <c:pt idx="8259">
                  <c:v>#N/A</c:v>
                </c:pt>
                <c:pt idx="8260">
                  <c:v>#N/A</c:v>
                </c:pt>
                <c:pt idx="8261">
                  <c:v>#N/A</c:v>
                </c:pt>
                <c:pt idx="8262">
                  <c:v>#N/A</c:v>
                </c:pt>
                <c:pt idx="8263">
                  <c:v>#N/A</c:v>
                </c:pt>
                <c:pt idx="8264">
                  <c:v>#N/A</c:v>
                </c:pt>
                <c:pt idx="8265">
                  <c:v>#N/A</c:v>
                </c:pt>
                <c:pt idx="8266">
                  <c:v>#N/A</c:v>
                </c:pt>
                <c:pt idx="8267">
                  <c:v>#N/A</c:v>
                </c:pt>
                <c:pt idx="8268">
                  <c:v>#N/A</c:v>
                </c:pt>
                <c:pt idx="8269">
                  <c:v>#N/A</c:v>
                </c:pt>
                <c:pt idx="8270">
                  <c:v>#N/A</c:v>
                </c:pt>
                <c:pt idx="8271">
                  <c:v>#N/A</c:v>
                </c:pt>
                <c:pt idx="8272">
                  <c:v>#N/A</c:v>
                </c:pt>
                <c:pt idx="8273">
                  <c:v>#N/A</c:v>
                </c:pt>
                <c:pt idx="8274">
                  <c:v>#N/A</c:v>
                </c:pt>
                <c:pt idx="8275">
                  <c:v>#N/A</c:v>
                </c:pt>
                <c:pt idx="8276">
                  <c:v>#N/A</c:v>
                </c:pt>
                <c:pt idx="8277">
                  <c:v>#N/A</c:v>
                </c:pt>
                <c:pt idx="8278">
                  <c:v>#N/A</c:v>
                </c:pt>
                <c:pt idx="8279">
                  <c:v>#N/A</c:v>
                </c:pt>
                <c:pt idx="8280">
                  <c:v>#N/A</c:v>
                </c:pt>
                <c:pt idx="8281">
                  <c:v>#N/A</c:v>
                </c:pt>
                <c:pt idx="8282">
                  <c:v>#N/A</c:v>
                </c:pt>
                <c:pt idx="8283">
                  <c:v>#N/A</c:v>
                </c:pt>
                <c:pt idx="8284">
                  <c:v>#N/A</c:v>
                </c:pt>
                <c:pt idx="8285">
                  <c:v>#N/A</c:v>
                </c:pt>
                <c:pt idx="8286">
                  <c:v>#N/A</c:v>
                </c:pt>
                <c:pt idx="8287">
                  <c:v>#N/A</c:v>
                </c:pt>
                <c:pt idx="8288">
                  <c:v>#N/A</c:v>
                </c:pt>
                <c:pt idx="8289">
                  <c:v>#N/A</c:v>
                </c:pt>
                <c:pt idx="8290">
                  <c:v>#N/A</c:v>
                </c:pt>
                <c:pt idx="8291">
                  <c:v>#N/A</c:v>
                </c:pt>
                <c:pt idx="8292">
                  <c:v>#N/A</c:v>
                </c:pt>
                <c:pt idx="8293">
                  <c:v>#N/A</c:v>
                </c:pt>
                <c:pt idx="8294">
                  <c:v>#N/A</c:v>
                </c:pt>
                <c:pt idx="8295">
                  <c:v>#N/A</c:v>
                </c:pt>
                <c:pt idx="8296">
                  <c:v>#N/A</c:v>
                </c:pt>
                <c:pt idx="8297">
                  <c:v>#N/A</c:v>
                </c:pt>
                <c:pt idx="8298">
                  <c:v>#N/A</c:v>
                </c:pt>
                <c:pt idx="8299">
                  <c:v>#N/A</c:v>
                </c:pt>
                <c:pt idx="8300">
                  <c:v>#N/A</c:v>
                </c:pt>
                <c:pt idx="8301">
                  <c:v>#N/A</c:v>
                </c:pt>
                <c:pt idx="8302">
                  <c:v>#N/A</c:v>
                </c:pt>
                <c:pt idx="8303">
                  <c:v>#N/A</c:v>
                </c:pt>
                <c:pt idx="8304">
                  <c:v>#N/A</c:v>
                </c:pt>
                <c:pt idx="8305">
                  <c:v>#N/A</c:v>
                </c:pt>
                <c:pt idx="8306">
                  <c:v>#N/A</c:v>
                </c:pt>
                <c:pt idx="8307">
                  <c:v>#N/A</c:v>
                </c:pt>
                <c:pt idx="8308">
                  <c:v>#N/A</c:v>
                </c:pt>
                <c:pt idx="8309">
                  <c:v>#N/A</c:v>
                </c:pt>
                <c:pt idx="8310">
                  <c:v>#N/A</c:v>
                </c:pt>
                <c:pt idx="8311">
                  <c:v>#N/A</c:v>
                </c:pt>
                <c:pt idx="8312">
                  <c:v>#N/A</c:v>
                </c:pt>
                <c:pt idx="8313">
                  <c:v>#N/A</c:v>
                </c:pt>
                <c:pt idx="8314">
                  <c:v>#N/A</c:v>
                </c:pt>
                <c:pt idx="8315">
                  <c:v>#N/A</c:v>
                </c:pt>
                <c:pt idx="8316">
                  <c:v>#N/A</c:v>
                </c:pt>
                <c:pt idx="8317">
                  <c:v>#N/A</c:v>
                </c:pt>
                <c:pt idx="8318">
                  <c:v>#N/A</c:v>
                </c:pt>
                <c:pt idx="8319">
                  <c:v>#N/A</c:v>
                </c:pt>
                <c:pt idx="8320">
                  <c:v>#N/A</c:v>
                </c:pt>
                <c:pt idx="8321">
                  <c:v>#N/A</c:v>
                </c:pt>
                <c:pt idx="8322">
                  <c:v>#N/A</c:v>
                </c:pt>
                <c:pt idx="8323">
                  <c:v>#N/A</c:v>
                </c:pt>
                <c:pt idx="8324">
                  <c:v>#N/A</c:v>
                </c:pt>
                <c:pt idx="8325">
                  <c:v>#N/A</c:v>
                </c:pt>
                <c:pt idx="8326">
                  <c:v>#N/A</c:v>
                </c:pt>
                <c:pt idx="8327">
                  <c:v>#N/A</c:v>
                </c:pt>
                <c:pt idx="8328">
                  <c:v>#N/A</c:v>
                </c:pt>
                <c:pt idx="8329">
                  <c:v>#N/A</c:v>
                </c:pt>
                <c:pt idx="8330">
                  <c:v>#N/A</c:v>
                </c:pt>
                <c:pt idx="8331">
                  <c:v>#N/A</c:v>
                </c:pt>
                <c:pt idx="8332">
                  <c:v>#N/A</c:v>
                </c:pt>
                <c:pt idx="8333">
                  <c:v>#N/A</c:v>
                </c:pt>
                <c:pt idx="8334">
                  <c:v>#N/A</c:v>
                </c:pt>
                <c:pt idx="8335">
                  <c:v>#N/A</c:v>
                </c:pt>
                <c:pt idx="8336">
                  <c:v>#N/A</c:v>
                </c:pt>
                <c:pt idx="8337">
                  <c:v>#N/A</c:v>
                </c:pt>
                <c:pt idx="8338">
                  <c:v>#N/A</c:v>
                </c:pt>
                <c:pt idx="8339">
                  <c:v>#N/A</c:v>
                </c:pt>
                <c:pt idx="8340">
                  <c:v>#N/A</c:v>
                </c:pt>
                <c:pt idx="8341">
                  <c:v>#N/A</c:v>
                </c:pt>
                <c:pt idx="8342">
                  <c:v>#N/A</c:v>
                </c:pt>
                <c:pt idx="8343">
                  <c:v>#N/A</c:v>
                </c:pt>
                <c:pt idx="8344">
                  <c:v>#N/A</c:v>
                </c:pt>
                <c:pt idx="8345">
                  <c:v>#N/A</c:v>
                </c:pt>
                <c:pt idx="8346">
                  <c:v>#N/A</c:v>
                </c:pt>
                <c:pt idx="8347">
                  <c:v>#N/A</c:v>
                </c:pt>
                <c:pt idx="8348">
                  <c:v>#N/A</c:v>
                </c:pt>
                <c:pt idx="8349">
                  <c:v>#N/A</c:v>
                </c:pt>
                <c:pt idx="8350">
                  <c:v>#N/A</c:v>
                </c:pt>
                <c:pt idx="8351">
                  <c:v>#N/A</c:v>
                </c:pt>
                <c:pt idx="8352">
                  <c:v>#N/A</c:v>
                </c:pt>
                <c:pt idx="8353">
                  <c:v>#N/A</c:v>
                </c:pt>
                <c:pt idx="8354">
                  <c:v>#N/A</c:v>
                </c:pt>
                <c:pt idx="8355">
                  <c:v>#N/A</c:v>
                </c:pt>
                <c:pt idx="8356">
                  <c:v>#N/A</c:v>
                </c:pt>
                <c:pt idx="8357">
                  <c:v>#N/A</c:v>
                </c:pt>
                <c:pt idx="8358">
                  <c:v>#N/A</c:v>
                </c:pt>
                <c:pt idx="8359">
                  <c:v>#N/A</c:v>
                </c:pt>
                <c:pt idx="8360">
                  <c:v>#N/A</c:v>
                </c:pt>
                <c:pt idx="8361">
                  <c:v>#N/A</c:v>
                </c:pt>
                <c:pt idx="8362">
                  <c:v>#N/A</c:v>
                </c:pt>
                <c:pt idx="8363">
                  <c:v>#N/A</c:v>
                </c:pt>
                <c:pt idx="8364">
                  <c:v>#N/A</c:v>
                </c:pt>
                <c:pt idx="8365">
                  <c:v>#N/A</c:v>
                </c:pt>
                <c:pt idx="8366">
                  <c:v>#N/A</c:v>
                </c:pt>
                <c:pt idx="8367">
                  <c:v>#N/A</c:v>
                </c:pt>
                <c:pt idx="8368">
                  <c:v>#N/A</c:v>
                </c:pt>
                <c:pt idx="8369">
                  <c:v>#N/A</c:v>
                </c:pt>
                <c:pt idx="8370">
                  <c:v>#N/A</c:v>
                </c:pt>
                <c:pt idx="8371">
                  <c:v>#N/A</c:v>
                </c:pt>
                <c:pt idx="8372">
                  <c:v>#N/A</c:v>
                </c:pt>
                <c:pt idx="8373">
                  <c:v>#N/A</c:v>
                </c:pt>
                <c:pt idx="8374">
                  <c:v>#N/A</c:v>
                </c:pt>
                <c:pt idx="8375">
                  <c:v>#N/A</c:v>
                </c:pt>
                <c:pt idx="8376">
                  <c:v>#N/A</c:v>
                </c:pt>
                <c:pt idx="8377">
                  <c:v>#N/A</c:v>
                </c:pt>
                <c:pt idx="8378">
                  <c:v>#N/A</c:v>
                </c:pt>
                <c:pt idx="8379">
                  <c:v>#N/A</c:v>
                </c:pt>
                <c:pt idx="8380">
                  <c:v>#N/A</c:v>
                </c:pt>
                <c:pt idx="8381">
                  <c:v>#N/A</c:v>
                </c:pt>
                <c:pt idx="8382">
                  <c:v>#N/A</c:v>
                </c:pt>
                <c:pt idx="8383">
                  <c:v>#N/A</c:v>
                </c:pt>
                <c:pt idx="8384">
                  <c:v>#N/A</c:v>
                </c:pt>
                <c:pt idx="8385">
                  <c:v>#N/A</c:v>
                </c:pt>
                <c:pt idx="8386">
                  <c:v>#N/A</c:v>
                </c:pt>
                <c:pt idx="8387">
                  <c:v>#N/A</c:v>
                </c:pt>
                <c:pt idx="8388">
                  <c:v>#N/A</c:v>
                </c:pt>
                <c:pt idx="8389">
                  <c:v>#N/A</c:v>
                </c:pt>
                <c:pt idx="8390">
                  <c:v>#N/A</c:v>
                </c:pt>
                <c:pt idx="8391">
                  <c:v>#N/A</c:v>
                </c:pt>
                <c:pt idx="8392">
                  <c:v>#N/A</c:v>
                </c:pt>
                <c:pt idx="8393">
                  <c:v>#N/A</c:v>
                </c:pt>
                <c:pt idx="8394">
                  <c:v>#N/A</c:v>
                </c:pt>
                <c:pt idx="8395">
                  <c:v>#N/A</c:v>
                </c:pt>
                <c:pt idx="8396">
                  <c:v>#N/A</c:v>
                </c:pt>
                <c:pt idx="8397">
                  <c:v>#N/A</c:v>
                </c:pt>
                <c:pt idx="8398">
                  <c:v>#N/A</c:v>
                </c:pt>
                <c:pt idx="8399">
                  <c:v>#N/A</c:v>
                </c:pt>
                <c:pt idx="8400">
                  <c:v>#N/A</c:v>
                </c:pt>
                <c:pt idx="8401">
                  <c:v>#N/A</c:v>
                </c:pt>
                <c:pt idx="8402">
                  <c:v>#N/A</c:v>
                </c:pt>
                <c:pt idx="8403">
                  <c:v>#N/A</c:v>
                </c:pt>
                <c:pt idx="8404">
                  <c:v>#N/A</c:v>
                </c:pt>
                <c:pt idx="8405">
                  <c:v>#N/A</c:v>
                </c:pt>
                <c:pt idx="8406">
                  <c:v>#N/A</c:v>
                </c:pt>
                <c:pt idx="8407">
                  <c:v>#N/A</c:v>
                </c:pt>
                <c:pt idx="8408">
                  <c:v>#N/A</c:v>
                </c:pt>
                <c:pt idx="8409">
                  <c:v>#N/A</c:v>
                </c:pt>
                <c:pt idx="8410">
                  <c:v>#N/A</c:v>
                </c:pt>
                <c:pt idx="8411">
                  <c:v>#N/A</c:v>
                </c:pt>
                <c:pt idx="8412">
                  <c:v>#N/A</c:v>
                </c:pt>
                <c:pt idx="8413">
                  <c:v>#N/A</c:v>
                </c:pt>
                <c:pt idx="8414">
                  <c:v>#N/A</c:v>
                </c:pt>
                <c:pt idx="8415">
                  <c:v>#N/A</c:v>
                </c:pt>
                <c:pt idx="8416">
                  <c:v>#N/A</c:v>
                </c:pt>
                <c:pt idx="8417">
                  <c:v>#N/A</c:v>
                </c:pt>
                <c:pt idx="8418">
                  <c:v>#N/A</c:v>
                </c:pt>
                <c:pt idx="8419">
                  <c:v>#N/A</c:v>
                </c:pt>
                <c:pt idx="8420">
                  <c:v>#N/A</c:v>
                </c:pt>
                <c:pt idx="8421">
                  <c:v>#N/A</c:v>
                </c:pt>
                <c:pt idx="8422">
                  <c:v>#N/A</c:v>
                </c:pt>
                <c:pt idx="8423">
                  <c:v>#N/A</c:v>
                </c:pt>
                <c:pt idx="8424">
                  <c:v>#N/A</c:v>
                </c:pt>
                <c:pt idx="8425">
                  <c:v>#N/A</c:v>
                </c:pt>
                <c:pt idx="8426">
                  <c:v>#N/A</c:v>
                </c:pt>
                <c:pt idx="8427">
                  <c:v>#N/A</c:v>
                </c:pt>
                <c:pt idx="8428">
                  <c:v>#N/A</c:v>
                </c:pt>
                <c:pt idx="8429">
                  <c:v>#N/A</c:v>
                </c:pt>
                <c:pt idx="8430">
                  <c:v>#N/A</c:v>
                </c:pt>
                <c:pt idx="8431">
                  <c:v>#N/A</c:v>
                </c:pt>
                <c:pt idx="8432">
                  <c:v>#N/A</c:v>
                </c:pt>
                <c:pt idx="8433">
                  <c:v>#N/A</c:v>
                </c:pt>
                <c:pt idx="8434">
                  <c:v>#N/A</c:v>
                </c:pt>
                <c:pt idx="8435">
                  <c:v>#N/A</c:v>
                </c:pt>
                <c:pt idx="8436">
                  <c:v>#N/A</c:v>
                </c:pt>
                <c:pt idx="8437">
                  <c:v>#N/A</c:v>
                </c:pt>
                <c:pt idx="8438">
                  <c:v>#N/A</c:v>
                </c:pt>
                <c:pt idx="8439">
                  <c:v>#N/A</c:v>
                </c:pt>
                <c:pt idx="8440">
                  <c:v>#N/A</c:v>
                </c:pt>
                <c:pt idx="8441">
                  <c:v>#N/A</c:v>
                </c:pt>
                <c:pt idx="8442">
                  <c:v>#N/A</c:v>
                </c:pt>
                <c:pt idx="8443">
                  <c:v>#N/A</c:v>
                </c:pt>
                <c:pt idx="8444">
                  <c:v>#N/A</c:v>
                </c:pt>
                <c:pt idx="8445">
                  <c:v>#N/A</c:v>
                </c:pt>
                <c:pt idx="8446">
                  <c:v>#N/A</c:v>
                </c:pt>
                <c:pt idx="8447">
                  <c:v>#N/A</c:v>
                </c:pt>
                <c:pt idx="8448">
                  <c:v>#N/A</c:v>
                </c:pt>
                <c:pt idx="8449">
                  <c:v>#N/A</c:v>
                </c:pt>
                <c:pt idx="8450">
                  <c:v>#N/A</c:v>
                </c:pt>
                <c:pt idx="8451">
                  <c:v>#N/A</c:v>
                </c:pt>
                <c:pt idx="8452">
                  <c:v>#N/A</c:v>
                </c:pt>
                <c:pt idx="8453">
                  <c:v>#N/A</c:v>
                </c:pt>
                <c:pt idx="8454">
                  <c:v>#N/A</c:v>
                </c:pt>
                <c:pt idx="8455">
                  <c:v>#N/A</c:v>
                </c:pt>
                <c:pt idx="8456">
                  <c:v>#N/A</c:v>
                </c:pt>
                <c:pt idx="8457">
                  <c:v>#N/A</c:v>
                </c:pt>
                <c:pt idx="8458">
                  <c:v>#N/A</c:v>
                </c:pt>
                <c:pt idx="8459">
                  <c:v>#N/A</c:v>
                </c:pt>
                <c:pt idx="8460">
                  <c:v>#N/A</c:v>
                </c:pt>
                <c:pt idx="8461">
                  <c:v>#N/A</c:v>
                </c:pt>
                <c:pt idx="8462">
                  <c:v>#N/A</c:v>
                </c:pt>
                <c:pt idx="8463">
                  <c:v>#N/A</c:v>
                </c:pt>
                <c:pt idx="8464">
                  <c:v>#N/A</c:v>
                </c:pt>
                <c:pt idx="8465">
                  <c:v>#N/A</c:v>
                </c:pt>
                <c:pt idx="8466">
                  <c:v>#N/A</c:v>
                </c:pt>
                <c:pt idx="8467">
                  <c:v>#N/A</c:v>
                </c:pt>
                <c:pt idx="8468">
                  <c:v>#N/A</c:v>
                </c:pt>
                <c:pt idx="8469">
                  <c:v>#N/A</c:v>
                </c:pt>
                <c:pt idx="8470">
                  <c:v>#N/A</c:v>
                </c:pt>
                <c:pt idx="8471">
                  <c:v>#N/A</c:v>
                </c:pt>
                <c:pt idx="8472">
                  <c:v>#N/A</c:v>
                </c:pt>
                <c:pt idx="8473">
                  <c:v>#N/A</c:v>
                </c:pt>
                <c:pt idx="8474">
                  <c:v>#N/A</c:v>
                </c:pt>
                <c:pt idx="8475">
                  <c:v>#N/A</c:v>
                </c:pt>
                <c:pt idx="8476">
                  <c:v>#N/A</c:v>
                </c:pt>
                <c:pt idx="8477">
                  <c:v>#N/A</c:v>
                </c:pt>
                <c:pt idx="8478">
                  <c:v>#N/A</c:v>
                </c:pt>
                <c:pt idx="8479">
                  <c:v>#N/A</c:v>
                </c:pt>
                <c:pt idx="8480">
                  <c:v>#N/A</c:v>
                </c:pt>
                <c:pt idx="8481">
                  <c:v>#N/A</c:v>
                </c:pt>
                <c:pt idx="8482">
                  <c:v>#N/A</c:v>
                </c:pt>
                <c:pt idx="8483">
                  <c:v>#N/A</c:v>
                </c:pt>
                <c:pt idx="8484">
                  <c:v>#N/A</c:v>
                </c:pt>
                <c:pt idx="8485">
                  <c:v>#N/A</c:v>
                </c:pt>
                <c:pt idx="8486">
                  <c:v>#N/A</c:v>
                </c:pt>
                <c:pt idx="8487">
                  <c:v>#N/A</c:v>
                </c:pt>
                <c:pt idx="8488">
                  <c:v>#N/A</c:v>
                </c:pt>
                <c:pt idx="8489">
                  <c:v>#N/A</c:v>
                </c:pt>
                <c:pt idx="8490">
                  <c:v>#N/A</c:v>
                </c:pt>
                <c:pt idx="8491">
                  <c:v>#N/A</c:v>
                </c:pt>
                <c:pt idx="8492">
                  <c:v>#N/A</c:v>
                </c:pt>
                <c:pt idx="8493">
                  <c:v>#N/A</c:v>
                </c:pt>
                <c:pt idx="8494">
                  <c:v>#N/A</c:v>
                </c:pt>
                <c:pt idx="8495">
                  <c:v>#N/A</c:v>
                </c:pt>
                <c:pt idx="8496">
                  <c:v>#N/A</c:v>
                </c:pt>
                <c:pt idx="8497">
                  <c:v>#N/A</c:v>
                </c:pt>
                <c:pt idx="8498">
                  <c:v>#N/A</c:v>
                </c:pt>
                <c:pt idx="8499">
                  <c:v>#N/A</c:v>
                </c:pt>
                <c:pt idx="8500">
                  <c:v>#N/A</c:v>
                </c:pt>
                <c:pt idx="8501">
                  <c:v>#N/A</c:v>
                </c:pt>
                <c:pt idx="8502">
                  <c:v>#N/A</c:v>
                </c:pt>
                <c:pt idx="8503">
                  <c:v>#N/A</c:v>
                </c:pt>
                <c:pt idx="8504">
                  <c:v>#N/A</c:v>
                </c:pt>
                <c:pt idx="8505">
                  <c:v>#N/A</c:v>
                </c:pt>
                <c:pt idx="8506">
                  <c:v>#N/A</c:v>
                </c:pt>
                <c:pt idx="8507">
                  <c:v>#N/A</c:v>
                </c:pt>
                <c:pt idx="8508">
                  <c:v>#N/A</c:v>
                </c:pt>
                <c:pt idx="8509">
                  <c:v>#N/A</c:v>
                </c:pt>
                <c:pt idx="8510">
                  <c:v>#N/A</c:v>
                </c:pt>
                <c:pt idx="8511">
                  <c:v>#N/A</c:v>
                </c:pt>
                <c:pt idx="8512">
                  <c:v>#N/A</c:v>
                </c:pt>
                <c:pt idx="8513">
                  <c:v>#N/A</c:v>
                </c:pt>
                <c:pt idx="8514">
                  <c:v>#N/A</c:v>
                </c:pt>
                <c:pt idx="8515">
                  <c:v>#N/A</c:v>
                </c:pt>
                <c:pt idx="8516">
                  <c:v>#N/A</c:v>
                </c:pt>
                <c:pt idx="8517">
                  <c:v>#N/A</c:v>
                </c:pt>
                <c:pt idx="8518">
                  <c:v>#N/A</c:v>
                </c:pt>
                <c:pt idx="8519">
                  <c:v>#N/A</c:v>
                </c:pt>
                <c:pt idx="8520">
                  <c:v>#N/A</c:v>
                </c:pt>
                <c:pt idx="8521">
                  <c:v>#N/A</c:v>
                </c:pt>
                <c:pt idx="8522">
                  <c:v>#N/A</c:v>
                </c:pt>
                <c:pt idx="8523">
                  <c:v>#N/A</c:v>
                </c:pt>
                <c:pt idx="8524">
                  <c:v>#N/A</c:v>
                </c:pt>
                <c:pt idx="8525">
                  <c:v>#N/A</c:v>
                </c:pt>
                <c:pt idx="8526">
                  <c:v>#N/A</c:v>
                </c:pt>
                <c:pt idx="8527">
                  <c:v>#N/A</c:v>
                </c:pt>
                <c:pt idx="8528">
                  <c:v>#N/A</c:v>
                </c:pt>
                <c:pt idx="8529">
                  <c:v>#N/A</c:v>
                </c:pt>
                <c:pt idx="8530">
                  <c:v>#N/A</c:v>
                </c:pt>
                <c:pt idx="8531">
                  <c:v>#N/A</c:v>
                </c:pt>
                <c:pt idx="8532">
                  <c:v>#N/A</c:v>
                </c:pt>
                <c:pt idx="8533">
                  <c:v>#N/A</c:v>
                </c:pt>
                <c:pt idx="8534">
                  <c:v>#N/A</c:v>
                </c:pt>
                <c:pt idx="8535">
                  <c:v>#N/A</c:v>
                </c:pt>
                <c:pt idx="8536">
                  <c:v>#N/A</c:v>
                </c:pt>
                <c:pt idx="8537">
                  <c:v>#N/A</c:v>
                </c:pt>
                <c:pt idx="8538">
                  <c:v>#N/A</c:v>
                </c:pt>
                <c:pt idx="8539">
                  <c:v>#N/A</c:v>
                </c:pt>
                <c:pt idx="8540">
                  <c:v>#N/A</c:v>
                </c:pt>
                <c:pt idx="8541">
                  <c:v>#N/A</c:v>
                </c:pt>
                <c:pt idx="8542">
                  <c:v>#N/A</c:v>
                </c:pt>
                <c:pt idx="8543">
                  <c:v>#N/A</c:v>
                </c:pt>
                <c:pt idx="8544">
                  <c:v>#N/A</c:v>
                </c:pt>
                <c:pt idx="8545">
                  <c:v>#N/A</c:v>
                </c:pt>
                <c:pt idx="8546">
                  <c:v>#N/A</c:v>
                </c:pt>
                <c:pt idx="8547">
                  <c:v>#N/A</c:v>
                </c:pt>
                <c:pt idx="8548">
                  <c:v>#N/A</c:v>
                </c:pt>
                <c:pt idx="8549">
                  <c:v>#N/A</c:v>
                </c:pt>
                <c:pt idx="8550">
                  <c:v>#N/A</c:v>
                </c:pt>
                <c:pt idx="8551">
                  <c:v>#N/A</c:v>
                </c:pt>
                <c:pt idx="8552">
                  <c:v>#N/A</c:v>
                </c:pt>
                <c:pt idx="8553">
                  <c:v>#N/A</c:v>
                </c:pt>
                <c:pt idx="8554">
                  <c:v>#N/A</c:v>
                </c:pt>
                <c:pt idx="8555">
                  <c:v>#N/A</c:v>
                </c:pt>
                <c:pt idx="8556">
                  <c:v>#N/A</c:v>
                </c:pt>
                <c:pt idx="8557">
                  <c:v>#N/A</c:v>
                </c:pt>
                <c:pt idx="8558">
                  <c:v>#N/A</c:v>
                </c:pt>
                <c:pt idx="8559">
                  <c:v>#N/A</c:v>
                </c:pt>
                <c:pt idx="8560">
                  <c:v>#N/A</c:v>
                </c:pt>
                <c:pt idx="8561">
                  <c:v>#N/A</c:v>
                </c:pt>
                <c:pt idx="8562">
                  <c:v>#N/A</c:v>
                </c:pt>
                <c:pt idx="8563">
                  <c:v>#N/A</c:v>
                </c:pt>
                <c:pt idx="8564">
                  <c:v>#N/A</c:v>
                </c:pt>
                <c:pt idx="8565">
                  <c:v>#N/A</c:v>
                </c:pt>
                <c:pt idx="8566">
                  <c:v>#N/A</c:v>
                </c:pt>
                <c:pt idx="8567">
                  <c:v>#N/A</c:v>
                </c:pt>
                <c:pt idx="8568">
                  <c:v>#N/A</c:v>
                </c:pt>
                <c:pt idx="8569">
                  <c:v>#N/A</c:v>
                </c:pt>
                <c:pt idx="8570">
                  <c:v>#N/A</c:v>
                </c:pt>
                <c:pt idx="8571">
                  <c:v>#N/A</c:v>
                </c:pt>
                <c:pt idx="8572">
                  <c:v>#N/A</c:v>
                </c:pt>
                <c:pt idx="8573">
                  <c:v>#N/A</c:v>
                </c:pt>
                <c:pt idx="8574">
                  <c:v>#N/A</c:v>
                </c:pt>
                <c:pt idx="8575">
                  <c:v>#N/A</c:v>
                </c:pt>
                <c:pt idx="8576">
                  <c:v>#N/A</c:v>
                </c:pt>
                <c:pt idx="8577">
                  <c:v>#N/A</c:v>
                </c:pt>
                <c:pt idx="8578">
                  <c:v>#N/A</c:v>
                </c:pt>
                <c:pt idx="8579">
                  <c:v>#N/A</c:v>
                </c:pt>
                <c:pt idx="8580">
                  <c:v>#N/A</c:v>
                </c:pt>
                <c:pt idx="8581">
                  <c:v>#N/A</c:v>
                </c:pt>
                <c:pt idx="8582">
                  <c:v>#N/A</c:v>
                </c:pt>
                <c:pt idx="8583">
                  <c:v>#N/A</c:v>
                </c:pt>
                <c:pt idx="8584">
                  <c:v>#N/A</c:v>
                </c:pt>
                <c:pt idx="8585">
                  <c:v>#N/A</c:v>
                </c:pt>
                <c:pt idx="8586">
                  <c:v>#N/A</c:v>
                </c:pt>
                <c:pt idx="8587">
                  <c:v>#N/A</c:v>
                </c:pt>
                <c:pt idx="8588">
                  <c:v>#N/A</c:v>
                </c:pt>
                <c:pt idx="8589">
                  <c:v>#N/A</c:v>
                </c:pt>
                <c:pt idx="8590">
                  <c:v>#N/A</c:v>
                </c:pt>
                <c:pt idx="8591">
                  <c:v>#N/A</c:v>
                </c:pt>
                <c:pt idx="8592">
                  <c:v>#N/A</c:v>
                </c:pt>
                <c:pt idx="8593">
                  <c:v>#N/A</c:v>
                </c:pt>
                <c:pt idx="8594">
                  <c:v>#N/A</c:v>
                </c:pt>
                <c:pt idx="8595">
                  <c:v>#N/A</c:v>
                </c:pt>
                <c:pt idx="8596">
                  <c:v>#N/A</c:v>
                </c:pt>
                <c:pt idx="8597">
                  <c:v>#N/A</c:v>
                </c:pt>
                <c:pt idx="8598">
                  <c:v>#N/A</c:v>
                </c:pt>
                <c:pt idx="8599">
                  <c:v>#N/A</c:v>
                </c:pt>
                <c:pt idx="8600">
                  <c:v>#N/A</c:v>
                </c:pt>
                <c:pt idx="8601">
                  <c:v>#N/A</c:v>
                </c:pt>
                <c:pt idx="8602">
                  <c:v>#N/A</c:v>
                </c:pt>
                <c:pt idx="8603">
                  <c:v>#N/A</c:v>
                </c:pt>
                <c:pt idx="8604">
                  <c:v>#N/A</c:v>
                </c:pt>
                <c:pt idx="8605">
                  <c:v>#N/A</c:v>
                </c:pt>
                <c:pt idx="8606">
                  <c:v>#N/A</c:v>
                </c:pt>
                <c:pt idx="8607">
                  <c:v>#N/A</c:v>
                </c:pt>
                <c:pt idx="8608">
                  <c:v>#N/A</c:v>
                </c:pt>
                <c:pt idx="8609">
                  <c:v>#N/A</c:v>
                </c:pt>
                <c:pt idx="8610">
                  <c:v>#N/A</c:v>
                </c:pt>
                <c:pt idx="8611">
                  <c:v>#N/A</c:v>
                </c:pt>
                <c:pt idx="8612">
                  <c:v>#N/A</c:v>
                </c:pt>
                <c:pt idx="8613">
                  <c:v>#N/A</c:v>
                </c:pt>
                <c:pt idx="8614">
                  <c:v>#N/A</c:v>
                </c:pt>
                <c:pt idx="8615">
                  <c:v>#N/A</c:v>
                </c:pt>
                <c:pt idx="8616">
                  <c:v>#N/A</c:v>
                </c:pt>
                <c:pt idx="8617">
                  <c:v>#N/A</c:v>
                </c:pt>
                <c:pt idx="8618">
                  <c:v>#N/A</c:v>
                </c:pt>
                <c:pt idx="8619">
                  <c:v>#N/A</c:v>
                </c:pt>
                <c:pt idx="8620">
                  <c:v>#N/A</c:v>
                </c:pt>
                <c:pt idx="8621">
                  <c:v>#N/A</c:v>
                </c:pt>
                <c:pt idx="8622">
                  <c:v>#N/A</c:v>
                </c:pt>
                <c:pt idx="8623">
                  <c:v>#N/A</c:v>
                </c:pt>
                <c:pt idx="8624">
                  <c:v>#N/A</c:v>
                </c:pt>
                <c:pt idx="8625">
                  <c:v>#N/A</c:v>
                </c:pt>
                <c:pt idx="8626">
                  <c:v>#N/A</c:v>
                </c:pt>
                <c:pt idx="8627">
                  <c:v>#N/A</c:v>
                </c:pt>
                <c:pt idx="8628">
                  <c:v>#N/A</c:v>
                </c:pt>
                <c:pt idx="8629">
                  <c:v>#N/A</c:v>
                </c:pt>
                <c:pt idx="8630">
                  <c:v>#N/A</c:v>
                </c:pt>
                <c:pt idx="8631">
                  <c:v>#N/A</c:v>
                </c:pt>
                <c:pt idx="8632">
                  <c:v>#N/A</c:v>
                </c:pt>
                <c:pt idx="8633">
                  <c:v>#N/A</c:v>
                </c:pt>
                <c:pt idx="8634">
                  <c:v>#N/A</c:v>
                </c:pt>
                <c:pt idx="8635">
                  <c:v>#N/A</c:v>
                </c:pt>
                <c:pt idx="8636">
                  <c:v>#N/A</c:v>
                </c:pt>
                <c:pt idx="8637">
                  <c:v>#N/A</c:v>
                </c:pt>
                <c:pt idx="8638">
                  <c:v>#N/A</c:v>
                </c:pt>
                <c:pt idx="8639">
                  <c:v>#N/A</c:v>
                </c:pt>
                <c:pt idx="8640">
                  <c:v>#N/A</c:v>
                </c:pt>
                <c:pt idx="8641">
                  <c:v>#N/A</c:v>
                </c:pt>
                <c:pt idx="8642">
                  <c:v>#N/A</c:v>
                </c:pt>
                <c:pt idx="8643">
                  <c:v>#N/A</c:v>
                </c:pt>
                <c:pt idx="8644">
                  <c:v>#N/A</c:v>
                </c:pt>
                <c:pt idx="8645">
                  <c:v>#N/A</c:v>
                </c:pt>
                <c:pt idx="8646">
                  <c:v>#N/A</c:v>
                </c:pt>
                <c:pt idx="8647">
                  <c:v>#N/A</c:v>
                </c:pt>
                <c:pt idx="8648">
                  <c:v>#N/A</c:v>
                </c:pt>
                <c:pt idx="8649">
                  <c:v>#N/A</c:v>
                </c:pt>
                <c:pt idx="8650">
                  <c:v>#N/A</c:v>
                </c:pt>
                <c:pt idx="8651">
                  <c:v>#N/A</c:v>
                </c:pt>
                <c:pt idx="8652">
                  <c:v>#N/A</c:v>
                </c:pt>
                <c:pt idx="8653">
                  <c:v>#N/A</c:v>
                </c:pt>
                <c:pt idx="8654">
                  <c:v>#N/A</c:v>
                </c:pt>
                <c:pt idx="8655">
                  <c:v>#N/A</c:v>
                </c:pt>
                <c:pt idx="8656">
                  <c:v>#N/A</c:v>
                </c:pt>
                <c:pt idx="8657">
                  <c:v>#N/A</c:v>
                </c:pt>
                <c:pt idx="8658">
                  <c:v>#N/A</c:v>
                </c:pt>
                <c:pt idx="8659">
                  <c:v>#N/A</c:v>
                </c:pt>
                <c:pt idx="8660">
                  <c:v>#N/A</c:v>
                </c:pt>
                <c:pt idx="8661">
                  <c:v>#N/A</c:v>
                </c:pt>
                <c:pt idx="8662">
                  <c:v>#N/A</c:v>
                </c:pt>
                <c:pt idx="8663">
                  <c:v>#N/A</c:v>
                </c:pt>
                <c:pt idx="8664">
                  <c:v>#N/A</c:v>
                </c:pt>
                <c:pt idx="8665">
                  <c:v>#N/A</c:v>
                </c:pt>
                <c:pt idx="8666">
                  <c:v>#N/A</c:v>
                </c:pt>
                <c:pt idx="8667">
                  <c:v>#N/A</c:v>
                </c:pt>
                <c:pt idx="8668">
                  <c:v>#N/A</c:v>
                </c:pt>
                <c:pt idx="8669">
                  <c:v>#N/A</c:v>
                </c:pt>
                <c:pt idx="8670">
                  <c:v>#N/A</c:v>
                </c:pt>
                <c:pt idx="8671">
                  <c:v>#N/A</c:v>
                </c:pt>
                <c:pt idx="8672">
                  <c:v>#N/A</c:v>
                </c:pt>
                <c:pt idx="8673">
                  <c:v>#N/A</c:v>
                </c:pt>
                <c:pt idx="8674">
                  <c:v>#N/A</c:v>
                </c:pt>
                <c:pt idx="8675">
                  <c:v>#N/A</c:v>
                </c:pt>
                <c:pt idx="8676">
                  <c:v>#N/A</c:v>
                </c:pt>
                <c:pt idx="8677">
                  <c:v>#N/A</c:v>
                </c:pt>
                <c:pt idx="8678">
                  <c:v>#N/A</c:v>
                </c:pt>
                <c:pt idx="8679">
                  <c:v>#N/A</c:v>
                </c:pt>
                <c:pt idx="8680">
                  <c:v>#N/A</c:v>
                </c:pt>
                <c:pt idx="8681">
                  <c:v>#N/A</c:v>
                </c:pt>
                <c:pt idx="8682">
                  <c:v>#N/A</c:v>
                </c:pt>
                <c:pt idx="8683">
                  <c:v>#N/A</c:v>
                </c:pt>
                <c:pt idx="8684">
                  <c:v>#N/A</c:v>
                </c:pt>
                <c:pt idx="8685">
                  <c:v>#N/A</c:v>
                </c:pt>
                <c:pt idx="8686">
                  <c:v>#N/A</c:v>
                </c:pt>
                <c:pt idx="8687">
                  <c:v>#N/A</c:v>
                </c:pt>
                <c:pt idx="8688">
                  <c:v>#N/A</c:v>
                </c:pt>
                <c:pt idx="8689">
                  <c:v>#N/A</c:v>
                </c:pt>
                <c:pt idx="8690">
                  <c:v>#N/A</c:v>
                </c:pt>
                <c:pt idx="8691">
                  <c:v>#N/A</c:v>
                </c:pt>
                <c:pt idx="8692">
                  <c:v>#N/A</c:v>
                </c:pt>
                <c:pt idx="8693">
                  <c:v>#N/A</c:v>
                </c:pt>
                <c:pt idx="8694">
                  <c:v>#N/A</c:v>
                </c:pt>
                <c:pt idx="8695">
                  <c:v>#N/A</c:v>
                </c:pt>
                <c:pt idx="8696">
                  <c:v>#N/A</c:v>
                </c:pt>
                <c:pt idx="8697">
                  <c:v>#N/A</c:v>
                </c:pt>
                <c:pt idx="8698">
                  <c:v>#N/A</c:v>
                </c:pt>
                <c:pt idx="8699">
                  <c:v>#N/A</c:v>
                </c:pt>
                <c:pt idx="8700">
                  <c:v>#N/A</c:v>
                </c:pt>
                <c:pt idx="8701">
                  <c:v>#N/A</c:v>
                </c:pt>
                <c:pt idx="8702">
                  <c:v>#N/A</c:v>
                </c:pt>
                <c:pt idx="8703">
                  <c:v>#N/A</c:v>
                </c:pt>
                <c:pt idx="8704">
                  <c:v>#N/A</c:v>
                </c:pt>
                <c:pt idx="8705">
                  <c:v>#N/A</c:v>
                </c:pt>
                <c:pt idx="8706">
                  <c:v>#N/A</c:v>
                </c:pt>
                <c:pt idx="8707">
                  <c:v>#N/A</c:v>
                </c:pt>
                <c:pt idx="8708">
                  <c:v>#N/A</c:v>
                </c:pt>
                <c:pt idx="8709">
                  <c:v>#N/A</c:v>
                </c:pt>
                <c:pt idx="8710">
                  <c:v>#N/A</c:v>
                </c:pt>
                <c:pt idx="8711">
                  <c:v>#N/A</c:v>
                </c:pt>
                <c:pt idx="8712">
                  <c:v>#N/A</c:v>
                </c:pt>
                <c:pt idx="8713">
                  <c:v>#N/A</c:v>
                </c:pt>
                <c:pt idx="8714">
                  <c:v>#N/A</c:v>
                </c:pt>
                <c:pt idx="8715">
                  <c:v>#N/A</c:v>
                </c:pt>
                <c:pt idx="8716">
                  <c:v>#N/A</c:v>
                </c:pt>
                <c:pt idx="8717">
                  <c:v>#N/A</c:v>
                </c:pt>
                <c:pt idx="8718">
                  <c:v>#N/A</c:v>
                </c:pt>
                <c:pt idx="8719">
                  <c:v>#N/A</c:v>
                </c:pt>
                <c:pt idx="8720">
                  <c:v>#N/A</c:v>
                </c:pt>
                <c:pt idx="8721">
                  <c:v>#N/A</c:v>
                </c:pt>
                <c:pt idx="8722">
                  <c:v>#N/A</c:v>
                </c:pt>
                <c:pt idx="8723">
                  <c:v>#N/A</c:v>
                </c:pt>
                <c:pt idx="8724">
                  <c:v>#N/A</c:v>
                </c:pt>
                <c:pt idx="8725">
                  <c:v>#N/A</c:v>
                </c:pt>
                <c:pt idx="8726">
                  <c:v>#N/A</c:v>
                </c:pt>
                <c:pt idx="8727">
                  <c:v>#N/A</c:v>
                </c:pt>
                <c:pt idx="8728">
                  <c:v>#N/A</c:v>
                </c:pt>
                <c:pt idx="8729">
                  <c:v>#N/A</c:v>
                </c:pt>
                <c:pt idx="8730">
                  <c:v>#N/A</c:v>
                </c:pt>
                <c:pt idx="8731">
                  <c:v>#N/A</c:v>
                </c:pt>
                <c:pt idx="8732">
                  <c:v>#N/A</c:v>
                </c:pt>
                <c:pt idx="8733">
                  <c:v>#N/A</c:v>
                </c:pt>
                <c:pt idx="8734">
                  <c:v>#N/A</c:v>
                </c:pt>
                <c:pt idx="8735">
                  <c:v>#N/A</c:v>
                </c:pt>
                <c:pt idx="8736">
                  <c:v>#N/A</c:v>
                </c:pt>
                <c:pt idx="8737">
                  <c:v>#N/A</c:v>
                </c:pt>
                <c:pt idx="8738">
                  <c:v>#N/A</c:v>
                </c:pt>
                <c:pt idx="8739">
                  <c:v>#N/A</c:v>
                </c:pt>
                <c:pt idx="8740">
                  <c:v>#N/A</c:v>
                </c:pt>
                <c:pt idx="8741">
                  <c:v>#N/A</c:v>
                </c:pt>
                <c:pt idx="8742">
                  <c:v>#N/A</c:v>
                </c:pt>
                <c:pt idx="8743">
                  <c:v>#N/A</c:v>
                </c:pt>
                <c:pt idx="8744">
                  <c:v>#N/A</c:v>
                </c:pt>
                <c:pt idx="8745">
                  <c:v>#N/A</c:v>
                </c:pt>
                <c:pt idx="8746">
                  <c:v>#N/A</c:v>
                </c:pt>
                <c:pt idx="8747">
                  <c:v>#N/A</c:v>
                </c:pt>
                <c:pt idx="8748">
                  <c:v>#N/A</c:v>
                </c:pt>
                <c:pt idx="8749">
                  <c:v>#N/A</c:v>
                </c:pt>
                <c:pt idx="8750">
                  <c:v>#N/A</c:v>
                </c:pt>
                <c:pt idx="8751">
                  <c:v>#N/A</c:v>
                </c:pt>
                <c:pt idx="8752">
                  <c:v>#N/A</c:v>
                </c:pt>
                <c:pt idx="8753">
                  <c:v>#N/A</c:v>
                </c:pt>
                <c:pt idx="8754">
                  <c:v>#N/A</c:v>
                </c:pt>
                <c:pt idx="8755">
                  <c:v>#N/A</c:v>
                </c:pt>
                <c:pt idx="8756">
                  <c:v>#N/A</c:v>
                </c:pt>
                <c:pt idx="8757">
                  <c:v>#N/A</c:v>
                </c:pt>
                <c:pt idx="8758">
                  <c:v>#N/A</c:v>
                </c:pt>
                <c:pt idx="8759">
                  <c:v>#N/A</c:v>
                </c:pt>
                <c:pt idx="8760">
                  <c:v>#N/A</c:v>
                </c:pt>
                <c:pt idx="8761">
                  <c:v>#N/A</c:v>
                </c:pt>
                <c:pt idx="8762">
                  <c:v>#N/A</c:v>
                </c:pt>
                <c:pt idx="8763">
                  <c:v>#N/A</c:v>
                </c:pt>
                <c:pt idx="8764">
                  <c:v>#N/A</c:v>
                </c:pt>
                <c:pt idx="8765">
                  <c:v>#N/A</c:v>
                </c:pt>
                <c:pt idx="8766">
                  <c:v>#N/A</c:v>
                </c:pt>
                <c:pt idx="8767">
                  <c:v>#N/A</c:v>
                </c:pt>
                <c:pt idx="8768">
                  <c:v>#N/A</c:v>
                </c:pt>
                <c:pt idx="8769">
                  <c:v>#N/A</c:v>
                </c:pt>
                <c:pt idx="8770">
                  <c:v>#N/A</c:v>
                </c:pt>
                <c:pt idx="8771">
                  <c:v>#N/A</c:v>
                </c:pt>
                <c:pt idx="8772">
                  <c:v>#N/A</c:v>
                </c:pt>
                <c:pt idx="8773">
                  <c:v>#N/A</c:v>
                </c:pt>
                <c:pt idx="8774">
                  <c:v>#N/A</c:v>
                </c:pt>
                <c:pt idx="8775">
                  <c:v>#N/A</c:v>
                </c:pt>
                <c:pt idx="8776">
                  <c:v>#N/A</c:v>
                </c:pt>
                <c:pt idx="8777">
                  <c:v>#N/A</c:v>
                </c:pt>
                <c:pt idx="8778">
                  <c:v>#N/A</c:v>
                </c:pt>
                <c:pt idx="8779">
                  <c:v>#N/A</c:v>
                </c:pt>
                <c:pt idx="8780">
                  <c:v>#N/A</c:v>
                </c:pt>
                <c:pt idx="8781">
                  <c:v>#N/A</c:v>
                </c:pt>
                <c:pt idx="8782">
                  <c:v>#N/A</c:v>
                </c:pt>
                <c:pt idx="8783">
                  <c:v>#N/A</c:v>
                </c:pt>
                <c:pt idx="8784">
                  <c:v>#N/A</c:v>
                </c:pt>
                <c:pt idx="8785">
                  <c:v>#N/A</c:v>
                </c:pt>
                <c:pt idx="8786">
                  <c:v>#N/A</c:v>
                </c:pt>
                <c:pt idx="8787">
                  <c:v>#N/A</c:v>
                </c:pt>
                <c:pt idx="8788">
                  <c:v>#N/A</c:v>
                </c:pt>
                <c:pt idx="8789">
                  <c:v>#N/A</c:v>
                </c:pt>
                <c:pt idx="8790">
                  <c:v>#N/A</c:v>
                </c:pt>
                <c:pt idx="8791">
                  <c:v>#N/A</c:v>
                </c:pt>
                <c:pt idx="8792">
                  <c:v>#N/A</c:v>
                </c:pt>
                <c:pt idx="8793">
                  <c:v>#N/A</c:v>
                </c:pt>
                <c:pt idx="8794">
                  <c:v>#N/A</c:v>
                </c:pt>
                <c:pt idx="8795">
                  <c:v>#N/A</c:v>
                </c:pt>
                <c:pt idx="8796">
                  <c:v>#N/A</c:v>
                </c:pt>
                <c:pt idx="8797">
                  <c:v>#N/A</c:v>
                </c:pt>
                <c:pt idx="8798">
                  <c:v>#N/A</c:v>
                </c:pt>
                <c:pt idx="8799">
                  <c:v>#N/A</c:v>
                </c:pt>
                <c:pt idx="8800">
                  <c:v>#N/A</c:v>
                </c:pt>
                <c:pt idx="8801">
                  <c:v>#N/A</c:v>
                </c:pt>
                <c:pt idx="8802">
                  <c:v>#N/A</c:v>
                </c:pt>
                <c:pt idx="8803">
                  <c:v>#N/A</c:v>
                </c:pt>
                <c:pt idx="8804">
                  <c:v>#N/A</c:v>
                </c:pt>
                <c:pt idx="8805">
                  <c:v>#N/A</c:v>
                </c:pt>
                <c:pt idx="8806">
                  <c:v>#N/A</c:v>
                </c:pt>
                <c:pt idx="8807">
                  <c:v>#N/A</c:v>
                </c:pt>
                <c:pt idx="8808">
                  <c:v>#N/A</c:v>
                </c:pt>
                <c:pt idx="8809">
                  <c:v>#N/A</c:v>
                </c:pt>
                <c:pt idx="8810">
                  <c:v>#N/A</c:v>
                </c:pt>
                <c:pt idx="8811">
                  <c:v>#N/A</c:v>
                </c:pt>
                <c:pt idx="8812">
                  <c:v>#N/A</c:v>
                </c:pt>
                <c:pt idx="8813">
                  <c:v>#N/A</c:v>
                </c:pt>
                <c:pt idx="8814">
                  <c:v>#N/A</c:v>
                </c:pt>
                <c:pt idx="8815">
                  <c:v>#N/A</c:v>
                </c:pt>
                <c:pt idx="8816">
                  <c:v>#N/A</c:v>
                </c:pt>
                <c:pt idx="8817">
                  <c:v>#N/A</c:v>
                </c:pt>
                <c:pt idx="8818">
                  <c:v>#N/A</c:v>
                </c:pt>
                <c:pt idx="8819">
                  <c:v>#N/A</c:v>
                </c:pt>
                <c:pt idx="8820">
                  <c:v>#N/A</c:v>
                </c:pt>
                <c:pt idx="8821">
                  <c:v>#N/A</c:v>
                </c:pt>
                <c:pt idx="8822">
                  <c:v>#N/A</c:v>
                </c:pt>
                <c:pt idx="8823">
                  <c:v>#N/A</c:v>
                </c:pt>
                <c:pt idx="8824">
                  <c:v>#N/A</c:v>
                </c:pt>
                <c:pt idx="8825">
                  <c:v>#N/A</c:v>
                </c:pt>
                <c:pt idx="8826">
                  <c:v>#N/A</c:v>
                </c:pt>
                <c:pt idx="8827">
                  <c:v>#N/A</c:v>
                </c:pt>
                <c:pt idx="8828">
                  <c:v>#N/A</c:v>
                </c:pt>
                <c:pt idx="8829">
                  <c:v>#N/A</c:v>
                </c:pt>
                <c:pt idx="8830">
                  <c:v>#N/A</c:v>
                </c:pt>
                <c:pt idx="8831">
                  <c:v>#N/A</c:v>
                </c:pt>
                <c:pt idx="8832">
                  <c:v>#N/A</c:v>
                </c:pt>
                <c:pt idx="8833">
                  <c:v>#N/A</c:v>
                </c:pt>
                <c:pt idx="8834">
                  <c:v>#N/A</c:v>
                </c:pt>
                <c:pt idx="8835">
                  <c:v>#N/A</c:v>
                </c:pt>
                <c:pt idx="8836">
                  <c:v>#N/A</c:v>
                </c:pt>
                <c:pt idx="8837">
                  <c:v>#N/A</c:v>
                </c:pt>
                <c:pt idx="8838">
                  <c:v>#N/A</c:v>
                </c:pt>
                <c:pt idx="8839">
                  <c:v>#N/A</c:v>
                </c:pt>
                <c:pt idx="8840">
                  <c:v>#N/A</c:v>
                </c:pt>
                <c:pt idx="8841">
                  <c:v>#N/A</c:v>
                </c:pt>
                <c:pt idx="8842">
                  <c:v>#N/A</c:v>
                </c:pt>
                <c:pt idx="8843">
                  <c:v>#N/A</c:v>
                </c:pt>
                <c:pt idx="8844">
                  <c:v>#N/A</c:v>
                </c:pt>
                <c:pt idx="8845">
                  <c:v>#N/A</c:v>
                </c:pt>
                <c:pt idx="8846">
                  <c:v>#N/A</c:v>
                </c:pt>
                <c:pt idx="8847">
                  <c:v>#N/A</c:v>
                </c:pt>
                <c:pt idx="8848">
                  <c:v>#N/A</c:v>
                </c:pt>
                <c:pt idx="8849">
                  <c:v>#N/A</c:v>
                </c:pt>
                <c:pt idx="8850">
                  <c:v>#N/A</c:v>
                </c:pt>
                <c:pt idx="8851">
                  <c:v>#N/A</c:v>
                </c:pt>
                <c:pt idx="8852">
                  <c:v>#N/A</c:v>
                </c:pt>
                <c:pt idx="8853">
                  <c:v>#N/A</c:v>
                </c:pt>
                <c:pt idx="8854">
                  <c:v>#N/A</c:v>
                </c:pt>
                <c:pt idx="8855">
                  <c:v>#N/A</c:v>
                </c:pt>
                <c:pt idx="8856">
                  <c:v>#N/A</c:v>
                </c:pt>
                <c:pt idx="8857">
                  <c:v>#N/A</c:v>
                </c:pt>
                <c:pt idx="8858">
                  <c:v>#N/A</c:v>
                </c:pt>
                <c:pt idx="8859">
                  <c:v>#N/A</c:v>
                </c:pt>
                <c:pt idx="8860">
                  <c:v>#N/A</c:v>
                </c:pt>
                <c:pt idx="8861">
                  <c:v>#N/A</c:v>
                </c:pt>
                <c:pt idx="8862">
                  <c:v>#N/A</c:v>
                </c:pt>
                <c:pt idx="8863">
                  <c:v>#N/A</c:v>
                </c:pt>
                <c:pt idx="8864">
                  <c:v>#N/A</c:v>
                </c:pt>
                <c:pt idx="8865">
                  <c:v>#N/A</c:v>
                </c:pt>
                <c:pt idx="8866">
                  <c:v>#N/A</c:v>
                </c:pt>
                <c:pt idx="8867">
                  <c:v>#N/A</c:v>
                </c:pt>
                <c:pt idx="8868">
                  <c:v>#N/A</c:v>
                </c:pt>
                <c:pt idx="8869">
                  <c:v>#N/A</c:v>
                </c:pt>
                <c:pt idx="8870">
                  <c:v>#N/A</c:v>
                </c:pt>
                <c:pt idx="8871">
                  <c:v>#N/A</c:v>
                </c:pt>
                <c:pt idx="8872">
                  <c:v>#N/A</c:v>
                </c:pt>
                <c:pt idx="8873">
                  <c:v>#N/A</c:v>
                </c:pt>
                <c:pt idx="8874">
                  <c:v>#N/A</c:v>
                </c:pt>
                <c:pt idx="8875">
                  <c:v>#N/A</c:v>
                </c:pt>
                <c:pt idx="8876">
                  <c:v>#N/A</c:v>
                </c:pt>
                <c:pt idx="8877">
                  <c:v>#N/A</c:v>
                </c:pt>
                <c:pt idx="8878">
                  <c:v>#N/A</c:v>
                </c:pt>
                <c:pt idx="8879">
                  <c:v>#N/A</c:v>
                </c:pt>
                <c:pt idx="8880">
                  <c:v>#N/A</c:v>
                </c:pt>
                <c:pt idx="8881">
                  <c:v>#N/A</c:v>
                </c:pt>
                <c:pt idx="8882">
                  <c:v>#N/A</c:v>
                </c:pt>
                <c:pt idx="8883">
                  <c:v>#N/A</c:v>
                </c:pt>
                <c:pt idx="8884">
                  <c:v>#N/A</c:v>
                </c:pt>
                <c:pt idx="8885">
                  <c:v>#N/A</c:v>
                </c:pt>
                <c:pt idx="8886">
                  <c:v>#N/A</c:v>
                </c:pt>
                <c:pt idx="8887">
                  <c:v>#N/A</c:v>
                </c:pt>
                <c:pt idx="8888">
                  <c:v>#N/A</c:v>
                </c:pt>
                <c:pt idx="8889">
                  <c:v>#N/A</c:v>
                </c:pt>
                <c:pt idx="8890">
                  <c:v>#N/A</c:v>
                </c:pt>
                <c:pt idx="8891">
                  <c:v>#N/A</c:v>
                </c:pt>
                <c:pt idx="8892">
                  <c:v>#N/A</c:v>
                </c:pt>
                <c:pt idx="8893">
                  <c:v>#N/A</c:v>
                </c:pt>
                <c:pt idx="8894">
                  <c:v>#N/A</c:v>
                </c:pt>
                <c:pt idx="8895">
                  <c:v>#N/A</c:v>
                </c:pt>
                <c:pt idx="8896">
                  <c:v>#N/A</c:v>
                </c:pt>
                <c:pt idx="8897">
                  <c:v>#N/A</c:v>
                </c:pt>
                <c:pt idx="8898">
                  <c:v>#N/A</c:v>
                </c:pt>
                <c:pt idx="8899">
                  <c:v>#N/A</c:v>
                </c:pt>
                <c:pt idx="8900">
                  <c:v>#N/A</c:v>
                </c:pt>
                <c:pt idx="8901">
                  <c:v>#N/A</c:v>
                </c:pt>
                <c:pt idx="8902">
                  <c:v>#N/A</c:v>
                </c:pt>
                <c:pt idx="8903">
                  <c:v>#N/A</c:v>
                </c:pt>
                <c:pt idx="8904">
                  <c:v>#N/A</c:v>
                </c:pt>
                <c:pt idx="8905">
                  <c:v>#N/A</c:v>
                </c:pt>
                <c:pt idx="8906">
                  <c:v>#N/A</c:v>
                </c:pt>
                <c:pt idx="8907">
                  <c:v>#N/A</c:v>
                </c:pt>
                <c:pt idx="8908">
                  <c:v>#N/A</c:v>
                </c:pt>
                <c:pt idx="8909">
                  <c:v>#N/A</c:v>
                </c:pt>
                <c:pt idx="8910">
                  <c:v>#N/A</c:v>
                </c:pt>
                <c:pt idx="8911">
                  <c:v>#N/A</c:v>
                </c:pt>
                <c:pt idx="8912">
                  <c:v>#N/A</c:v>
                </c:pt>
                <c:pt idx="8913">
                  <c:v>#N/A</c:v>
                </c:pt>
                <c:pt idx="8914">
                  <c:v>#N/A</c:v>
                </c:pt>
                <c:pt idx="8915">
                  <c:v>#N/A</c:v>
                </c:pt>
                <c:pt idx="8916">
                  <c:v>#N/A</c:v>
                </c:pt>
                <c:pt idx="8917">
                  <c:v>#N/A</c:v>
                </c:pt>
                <c:pt idx="8918">
                  <c:v>#N/A</c:v>
                </c:pt>
                <c:pt idx="8919">
                  <c:v>#N/A</c:v>
                </c:pt>
                <c:pt idx="8920">
                  <c:v>#N/A</c:v>
                </c:pt>
                <c:pt idx="8921">
                  <c:v>#N/A</c:v>
                </c:pt>
                <c:pt idx="8922">
                  <c:v>#N/A</c:v>
                </c:pt>
                <c:pt idx="8923">
                  <c:v>#N/A</c:v>
                </c:pt>
                <c:pt idx="8924">
                  <c:v>#N/A</c:v>
                </c:pt>
                <c:pt idx="8925">
                  <c:v>#N/A</c:v>
                </c:pt>
                <c:pt idx="8926">
                  <c:v>#N/A</c:v>
                </c:pt>
                <c:pt idx="8927">
                  <c:v>#N/A</c:v>
                </c:pt>
                <c:pt idx="8928">
                  <c:v>#N/A</c:v>
                </c:pt>
                <c:pt idx="8929">
                  <c:v>#N/A</c:v>
                </c:pt>
                <c:pt idx="8930">
                  <c:v>#N/A</c:v>
                </c:pt>
                <c:pt idx="8931">
                  <c:v>#N/A</c:v>
                </c:pt>
                <c:pt idx="8932">
                  <c:v>#N/A</c:v>
                </c:pt>
                <c:pt idx="8933">
                  <c:v>#N/A</c:v>
                </c:pt>
                <c:pt idx="8934">
                  <c:v>#N/A</c:v>
                </c:pt>
                <c:pt idx="8935">
                  <c:v>#N/A</c:v>
                </c:pt>
                <c:pt idx="8936">
                  <c:v>#N/A</c:v>
                </c:pt>
                <c:pt idx="8937">
                  <c:v>#N/A</c:v>
                </c:pt>
                <c:pt idx="8938">
                  <c:v>#N/A</c:v>
                </c:pt>
                <c:pt idx="8939">
                  <c:v>#N/A</c:v>
                </c:pt>
                <c:pt idx="8940">
                  <c:v>#N/A</c:v>
                </c:pt>
                <c:pt idx="8941">
                  <c:v>#N/A</c:v>
                </c:pt>
                <c:pt idx="8942">
                  <c:v>#N/A</c:v>
                </c:pt>
                <c:pt idx="8943">
                  <c:v>#N/A</c:v>
                </c:pt>
                <c:pt idx="8944">
                  <c:v>#N/A</c:v>
                </c:pt>
                <c:pt idx="8945">
                  <c:v>#N/A</c:v>
                </c:pt>
                <c:pt idx="8946">
                  <c:v>#N/A</c:v>
                </c:pt>
                <c:pt idx="8947">
                  <c:v>#N/A</c:v>
                </c:pt>
                <c:pt idx="8948">
                  <c:v>#N/A</c:v>
                </c:pt>
                <c:pt idx="8949">
                  <c:v>#N/A</c:v>
                </c:pt>
                <c:pt idx="8950">
                  <c:v>#N/A</c:v>
                </c:pt>
                <c:pt idx="8951">
                  <c:v>#N/A</c:v>
                </c:pt>
                <c:pt idx="8952">
                  <c:v>#N/A</c:v>
                </c:pt>
                <c:pt idx="8953">
                  <c:v>#N/A</c:v>
                </c:pt>
                <c:pt idx="8954">
                  <c:v>#N/A</c:v>
                </c:pt>
                <c:pt idx="8955">
                  <c:v>#N/A</c:v>
                </c:pt>
                <c:pt idx="8956">
                  <c:v>#N/A</c:v>
                </c:pt>
                <c:pt idx="8957">
                  <c:v>#N/A</c:v>
                </c:pt>
                <c:pt idx="8958">
                  <c:v>#N/A</c:v>
                </c:pt>
                <c:pt idx="8959">
                  <c:v>#N/A</c:v>
                </c:pt>
                <c:pt idx="8960">
                  <c:v>#N/A</c:v>
                </c:pt>
                <c:pt idx="8961">
                  <c:v>#N/A</c:v>
                </c:pt>
                <c:pt idx="8962">
                  <c:v>#N/A</c:v>
                </c:pt>
                <c:pt idx="8963">
                  <c:v>#N/A</c:v>
                </c:pt>
                <c:pt idx="8964">
                  <c:v>#N/A</c:v>
                </c:pt>
                <c:pt idx="8965">
                  <c:v>#N/A</c:v>
                </c:pt>
                <c:pt idx="8966">
                  <c:v>#N/A</c:v>
                </c:pt>
                <c:pt idx="8967">
                  <c:v>#N/A</c:v>
                </c:pt>
                <c:pt idx="8968">
                  <c:v>#N/A</c:v>
                </c:pt>
                <c:pt idx="8969">
                  <c:v>#N/A</c:v>
                </c:pt>
                <c:pt idx="8970">
                  <c:v>#N/A</c:v>
                </c:pt>
                <c:pt idx="8971">
                  <c:v>#N/A</c:v>
                </c:pt>
                <c:pt idx="8972">
                  <c:v>#N/A</c:v>
                </c:pt>
                <c:pt idx="8973">
                  <c:v>#N/A</c:v>
                </c:pt>
                <c:pt idx="8974">
                  <c:v>#N/A</c:v>
                </c:pt>
                <c:pt idx="8975">
                  <c:v>#N/A</c:v>
                </c:pt>
                <c:pt idx="8976">
                  <c:v>#N/A</c:v>
                </c:pt>
                <c:pt idx="8977">
                  <c:v>#N/A</c:v>
                </c:pt>
                <c:pt idx="8978">
                  <c:v>#N/A</c:v>
                </c:pt>
                <c:pt idx="8979">
                  <c:v>#N/A</c:v>
                </c:pt>
                <c:pt idx="8980">
                  <c:v>#N/A</c:v>
                </c:pt>
                <c:pt idx="8981">
                  <c:v>#N/A</c:v>
                </c:pt>
                <c:pt idx="8982">
                  <c:v>#N/A</c:v>
                </c:pt>
                <c:pt idx="8983">
                  <c:v>#N/A</c:v>
                </c:pt>
                <c:pt idx="8984">
                  <c:v>#N/A</c:v>
                </c:pt>
                <c:pt idx="8985">
                  <c:v>#N/A</c:v>
                </c:pt>
                <c:pt idx="8986">
                  <c:v>#N/A</c:v>
                </c:pt>
                <c:pt idx="8987">
                  <c:v>#N/A</c:v>
                </c:pt>
                <c:pt idx="8988">
                  <c:v>#N/A</c:v>
                </c:pt>
                <c:pt idx="8989">
                  <c:v>#N/A</c:v>
                </c:pt>
                <c:pt idx="8990">
                  <c:v>#N/A</c:v>
                </c:pt>
                <c:pt idx="8991">
                  <c:v>#N/A</c:v>
                </c:pt>
                <c:pt idx="8992">
                  <c:v>#N/A</c:v>
                </c:pt>
                <c:pt idx="8993">
                  <c:v>#N/A</c:v>
                </c:pt>
                <c:pt idx="8994">
                  <c:v>#N/A</c:v>
                </c:pt>
                <c:pt idx="8995">
                  <c:v>#N/A</c:v>
                </c:pt>
                <c:pt idx="8996">
                  <c:v>#N/A</c:v>
                </c:pt>
                <c:pt idx="8997">
                  <c:v>#N/A</c:v>
                </c:pt>
                <c:pt idx="8998">
                  <c:v>#N/A</c:v>
                </c:pt>
                <c:pt idx="8999">
                  <c:v>#N/A</c:v>
                </c:pt>
                <c:pt idx="9000">
                  <c:v>#N/A</c:v>
                </c:pt>
                <c:pt idx="9001">
                  <c:v>#N/A</c:v>
                </c:pt>
                <c:pt idx="9002">
                  <c:v>#N/A</c:v>
                </c:pt>
                <c:pt idx="9003">
                  <c:v>#N/A</c:v>
                </c:pt>
                <c:pt idx="9004">
                  <c:v>#N/A</c:v>
                </c:pt>
                <c:pt idx="9005">
                  <c:v>#N/A</c:v>
                </c:pt>
                <c:pt idx="9006">
                  <c:v>#N/A</c:v>
                </c:pt>
                <c:pt idx="9007">
                  <c:v>#N/A</c:v>
                </c:pt>
                <c:pt idx="9008">
                  <c:v>#N/A</c:v>
                </c:pt>
                <c:pt idx="9009">
                  <c:v>#N/A</c:v>
                </c:pt>
                <c:pt idx="9010">
                  <c:v>#N/A</c:v>
                </c:pt>
                <c:pt idx="9011">
                  <c:v>#N/A</c:v>
                </c:pt>
                <c:pt idx="9012">
                  <c:v>#N/A</c:v>
                </c:pt>
                <c:pt idx="9013">
                  <c:v>#N/A</c:v>
                </c:pt>
                <c:pt idx="9014">
                  <c:v>#N/A</c:v>
                </c:pt>
                <c:pt idx="9015">
                  <c:v>#N/A</c:v>
                </c:pt>
                <c:pt idx="9016">
                  <c:v>#N/A</c:v>
                </c:pt>
                <c:pt idx="9017">
                  <c:v>#N/A</c:v>
                </c:pt>
                <c:pt idx="9018">
                  <c:v>#N/A</c:v>
                </c:pt>
                <c:pt idx="9019">
                  <c:v>#N/A</c:v>
                </c:pt>
                <c:pt idx="9020">
                  <c:v>#N/A</c:v>
                </c:pt>
                <c:pt idx="9021">
                  <c:v>#N/A</c:v>
                </c:pt>
                <c:pt idx="9022">
                  <c:v>#N/A</c:v>
                </c:pt>
                <c:pt idx="9023">
                  <c:v>#N/A</c:v>
                </c:pt>
                <c:pt idx="9024">
                  <c:v>#N/A</c:v>
                </c:pt>
                <c:pt idx="9025">
                  <c:v>#N/A</c:v>
                </c:pt>
                <c:pt idx="9026">
                  <c:v>#N/A</c:v>
                </c:pt>
                <c:pt idx="9027">
                  <c:v>#N/A</c:v>
                </c:pt>
                <c:pt idx="9028">
                  <c:v>#N/A</c:v>
                </c:pt>
                <c:pt idx="9029">
                  <c:v>#N/A</c:v>
                </c:pt>
                <c:pt idx="9030">
                  <c:v>#N/A</c:v>
                </c:pt>
                <c:pt idx="9031">
                  <c:v>#N/A</c:v>
                </c:pt>
                <c:pt idx="9032">
                  <c:v>#N/A</c:v>
                </c:pt>
                <c:pt idx="9033">
                  <c:v>#N/A</c:v>
                </c:pt>
                <c:pt idx="9034">
                  <c:v>#N/A</c:v>
                </c:pt>
                <c:pt idx="9035">
                  <c:v>#N/A</c:v>
                </c:pt>
                <c:pt idx="9036">
                  <c:v>#N/A</c:v>
                </c:pt>
                <c:pt idx="9037">
                  <c:v>#N/A</c:v>
                </c:pt>
                <c:pt idx="9038">
                  <c:v>#N/A</c:v>
                </c:pt>
                <c:pt idx="9039">
                  <c:v>#N/A</c:v>
                </c:pt>
                <c:pt idx="9040">
                  <c:v>#N/A</c:v>
                </c:pt>
                <c:pt idx="9041">
                  <c:v>#N/A</c:v>
                </c:pt>
                <c:pt idx="9042">
                  <c:v>#N/A</c:v>
                </c:pt>
                <c:pt idx="9043">
                  <c:v>#N/A</c:v>
                </c:pt>
                <c:pt idx="9044">
                  <c:v>#N/A</c:v>
                </c:pt>
                <c:pt idx="9045">
                  <c:v>#N/A</c:v>
                </c:pt>
                <c:pt idx="9046">
                  <c:v>#N/A</c:v>
                </c:pt>
                <c:pt idx="9047">
                  <c:v>#N/A</c:v>
                </c:pt>
                <c:pt idx="9048">
                  <c:v>#N/A</c:v>
                </c:pt>
                <c:pt idx="9049">
                  <c:v>#N/A</c:v>
                </c:pt>
                <c:pt idx="9050">
                  <c:v>#N/A</c:v>
                </c:pt>
                <c:pt idx="9051">
                  <c:v>#N/A</c:v>
                </c:pt>
                <c:pt idx="9052">
                  <c:v>#N/A</c:v>
                </c:pt>
                <c:pt idx="9053">
                  <c:v>#N/A</c:v>
                </c:pt>
                <c:pt idx="9054">
                  <c:v>#N/A</c:v>
                </c:pt>
                <c:pt idx="9055">
                  <c:v>#N/A</c:v>
                </c:pt>
                <c:pt idx="9056">
                  <c:v>#N/A</c:v>
                </c:pt>
                <c:pt idx="9057">
                  <c:v>#N/A</c:v>
                </c:pt>
                <c:pt idx="9058">
                  <c:v>#N/A</c:v>
                </c:pt>
                <c:pt idx="9059">
                  <c:v>#N/A</c:v>
                </c:pt>
                <c:pt idx="9060">
                  <c:v>#N/A</c:v>
                </c:pt>
                <c:pt idx="9061">
                  <c:v>#N/A</c:v>
                </c:pt>
                <c:pt idx="9062">
                  <c:v>#N/A</c:v>
                </c:pt>
                <c:pt idx="9063">
                  <c:v>#N/A</c:v>
                </c:pt>
                <c:pt idx="9064">
                  <c:v>#N/A</c:v>
                </c:pt>
                <c:pt idx="9065">
                  <c:v>#N/A</c:v>
                </c:pt>
                <c:pt idx="9066">
                  <c:v>#N/A</c:v>
                </c:pt>
                <c:pt idx="9067">
                  <c:v>#N/A</c:v>
                </c:pt>
                <c:pt idx="9068">
                  <c:v>#N/A</c:v>
                </c:pt>
                <c:pt idx="9069">
                  <c:v>#N/A</c:v>
                </c:pt>
                <c:pt idx="9070">
                  <c:v>#N/A</c:v>
                </c:pt>
                <c:pt idx="9071">
                  <c:v>#N/A</c:v>
                </c:pt>
                <c:pt idx="9072">
                  <c:v>#N/A</c:v>
                </c:pt>
                <c:pt idx="9073">
                  <c:v>#N/A</c:v>
                </c:pt>
                <c:pt idx="9074">
                  <c:v>#N/A</c:v>
                </c:pt>
                <c:pt idx="9075">
                  <c:v>#N/A</c:v>
                </c:pt>
                <c:pt idx="9076">
                  <c:v>#N/A</c:v>
                </c:pt>
                <c:pt idx="9077">
                  <c:v>#N/A</c:v>
                </c:pt>
                <c:pt idx="9078">
                  <c:v>#N/A</c:v>
                </c:pt>
                <c:pt idx="9079">
                  <c:v>#N/A</c:v>
                </c:pt>
                <c:pt idx="9080">
                  <c:v>#N/A</c:v>
                </c:pt>
                <c:pt idx="9081">
                  <c:v>#N/A</c:v>
                </c:pt>
                <c:pt idx="9082">
                  <c:v>#N/A</c:v>
                </c:pt>
                <c:pt idx="9083">
                  <c:v>#N/A</c:v>
                </c:pt>
                <c:pt idx="9084">
                  <c:v>#N/A</c:v>
                </c:pt>
                <c:pt idx="9085">
                  <c:v>#N/A</c:v>
                </c:pt>
                <c:pt idx="9086">
                  <c:v>#N/A</c:v>
                </c:pt>
                <c:pt idx="9087">
                  <c:v>#N/A</c:v>
                </c:pt>
                <c:pt idx="9088">
                  <c:v>#N/A</c:v>
                </c:pt>
                <c:pt idx="9089">
                  <c:v>#N/A</c:v>
                </c:pt>
                <c:pt idx="9090">
                  <c:v>#N/A</c:v>
                </c:pt>
                <c:pt idx="9091">
                  <c:v>#N/A</c:v>
                </c:pt>
                <c:pt idx="9092">
                  <c:v>#N/A</c:v>
                </c:pt>
                <c:pt idx="9093">
                  <c:v>#N/A</c:v>
                </c:pt>
                <c:pt idx="9094">
                  <c:v>#N/A</c:v>
                </c:pt>
                <c:pt idx="9095">
                  <c:v>#N/A</c:v>
                </c:pt>
                <c:pt idx="9096">
                  <c:v>#N/A</c:v>
                </c:pt>
                <c:pt idx="9097">
                  <c:v>#N/A</c:v>
                </c:pt>
                <c:pt idx="9098">
                  <c:v>#N/A</c:v>
                </c:pt>
                <c:pt idx="9099">
                  <c:v>#N/A</c:v>
                </c:pt>
                <c:pt idx="9100">
                  <c:v>#N/A</c:v>
                </c:pt>
                <c:pt idx="9101">
                  <c:v>#N/A</c:v>
                </c:pt>
                <c:pt idx="9102">
                  <c:v>#N/A</c:v>
                </c:pt>
                <c:pt idx="9103">
                  <c:v>#N/A</c:v>
                </c:pt>
                <c:pt idx="9104">
                  <c:v>#N/A</c:v>
                </c:pt>
                <c:pt idx="9105">
                  <c:v>#N/A</c:v>
                </c:pt>
                <c:pt idx="9106">
                  <c:v>#N/A</c:v>
                </c:pt>
                <c:pt idx="9107">
                  <c:v>#N/A</c:v>
                </c:pt>
                <c:pt idx="9108">
                  <c:v>#N/A</c:v>
                </c:pt>
                <c:pt idx="9109">
                  <c:v>#N/A</c:v>
                </c:pt>
                <c:pt idx="9110">
                  <c:v>#N/A</c:v>
                </c:pt>
                <c:pt idx="9111">
                  <c:v>#N/A</c:v>
                </c:pt>
                <c:pt idx="9112">
                  <c:v>#N/A</c:v>
                </c:pt>
                <c:pt idx="9113">
                  <c:v>#N/A</c:v>
                </c:pt>
                <c:pt idx="9114">
                  <c:v>#N/A</c:v>
                </c:pt>
                <c:pt idx="9115">
                  <c:v>#N/A</c:v>
                </c:pt>
                <c:pt idx="9116">
                  <c:v>#N/A</c:v>
                </c:pt>
                <c:pt idx="9117">
                  <c:v>#N/A</c:v>
                </c:pt>
                <c:pt idx="9118">
                  <c:v>#N/A</c:v>
                </c:pt>
                <c:pt idx="9119">
                  <c:v>#N/A</c:v>
                </c:pt>
                <c:pt idx="9120">
                  <c:v>#N/A</c:v>
                </c:pt>
                <c:pt idx="9121">
                  <c:v>#N/A</c:v>
                </c:pt>
                <c:pt idx="9122">
                  <c:v>#N/A</c:v>
                </c:pt>
                <c:pt idx="9123">
                  <c:v>#N/A</c:v>
                </c:pt>
                <c:pt idx="9124">
                  <c:v>#N/A</c:v>
                </c:pt>
                <c:pt idx="9125">
                  <c:v>#N/A</c:v>
                </c:pt>
                <c:pt idx="9126">
                  <c:v>#N/A</c:v>
                </c:pt>
                <c:pt idx="9127">
                  <c:v>#N/A</c:v>
                </c:pt>
                <c:pt idx="9128">
                  <c:v>#N/A</c:v>
                </c:pt>
                <c:pt idx="9129">
                  <c:v>#N/A</c:v>
                </c:pt>
                <c:pt idx="9130">
                  <c:v>#N/A</c:v>
                </c:pt>
                <c:pt idx="9131">
                  <c:v>#N/A</c:v>
                </c:pt>
                <c:pt idx="9132">
                  <c:v>#N/A</c:v>
                </c:pt>
                <c:pt idx="9133">
                  <c:v>#N/A</c:v>
                </c:pt>
                <c:pt idx="9134">
                  <c:v>#N/A</c:v>
                </c:pt>
                <c:pt idx="9135">
                  <c:v>#N/A</c:v>
                </c:pt>
                <c:pt idx="9136">
                  <c:v>#N/A</c:v>
                </c:pt>
                <c:pt idx="9137">
                  <c:v>#N/A</c:v>
                </c:pt>
                <c:pt idx="9138">
                  <c:v>#N/A</c:v>
                </c:pt>
                <c:pt idx="9139">
                  <c:v>#N/A</c:v>
                </c:pt>
                <c:pt idx="9140">
                  <c:v>#N/A</c:v>
                </c:pt>
                <c:pt idx="9141">
                  <c:v>#N/A</c:v>
                </c:pt>
                <c:pt idx="9142">
                  <c:v>#N/A</c:v>
                </c:pt>
                <c:pt idx="9143">
                  <c:v>#N/A</c:v>
                </c:pt>
                <c:pt idx="9144">
                  <c:v>#N/A</c:v>
                </c:pt>
                <c:pt idx="9145">
                  <c:v>#N/A</c:v>
                </c:pt>
                <c:pt idx="9146">
                  <c:v>#N/A</c:v>
                </c:pt>
                <c:pt idx="9147">
                  <c:v>#N/A</c:v>
                </c:pt>
                <c:pt idx="9148">
                  <c:v>#N/A</c:v>
                </c:pt>
                <c:pt idx="9149">
                  <c:v>#N/A</c:v>
                </c:pt>
                <c:pt idx="9150">
                  <c:v>#N/A</c:v>
                </c:pt>
                <c:pt idx="9151">
                  <c:v>#N/A</c:v>
                </c:pt>
                <c:pt idx="9152">
                  <c:v>#N/A</c:v>
                </c:pt>
                <c:pt idx="9153">
                  <c:v>#N/A</c:v>
                </c:pt>
                <c:pt idx="9154">
                  <c:v>#N/A</c:v>
                </c:pt>
                <c:pt idx="9155">
                  <c:v>#N/A</c:v>
                </c:pt>
                <c:pt idx="9156">
                  <c:v>#N/A</c:v>
                </c:pt>
                <c:pt idx="9157">
                  <c:v>#N/A</c:v>
                </c:pt>
                <c:pt idx="9158">
                  <c:v>#N/A</c:v>
                </c:pt>
                <c:pt idx="9159">
                  <c:v>#N/A</c:v>
                </c:pt>
                <c:pt idx="9160">
                  <c:v>#N/A</c:v>
                </c:pt>
                <c:pt idx="9161">
                  <c:v>#N/A</c:v>
                </c:pt>
                <c:pt idx="9162">
                  <c:v>#N/A</c:v>
                </c:pt>
                <c:pt idx="9163">
                  <c:v>#N/A</c:v>
                </c:pt>
                <c:pt idx="9164">
                  <c:v>#N/A</c:v>
                </c:pt>
                <c:pt idx="9165">
                  <c:v>#N/A</c:v>
                </c:pt>
                <c:pt idx="9166">
                  <c:v>#N/A</c:v>
                </c:pt>
                <c:pt idx="9167">
                  <c:v>#N/A</c:v>
                </c:pt>
                <c:pt idx="9168">
                  <c:v>#N/A</c:v>
                </c:pt>
                <c:pt idx="9169">
                  <c:v>#N/A</c:v>
                </c:pt>
                <c:pt idx="9170">
                  <c:v>#N/A</c:v>
                </c:pt>
                <c:pt idx="9171">
                  <c:v>#N/A</c:v>
                </c:pt>
                <c:pt idx="9172">
                  <c:v>#N/A</c:v>
                </c:pt>
                <c:pt idx="9173">
                  <c:v>#N/A</c:v>
                </c:pt>
                <c:pt idx="9174">
                  <c:v>#N/A</c:v>
                </c:pt>
                <c:pt idx="9175">
                  <c:v>#N/A</c:v>
                </c:pt>
                <c:pt idx="9176">
                  <c:v>#N/A</c:v>
                </c:pt>
                <c:pt idx="9177">
                  <c:v>#N/A</c:v>
                </c:pt>
                <c:pt idx="9178">
                  <c:v>#N/A</c:v>
                </c:pt>
                <c:pt idx="9179">
                  <c:v>#N/A</c:v>
                </c:pt>
                <c:pt idx="9180">
                  <c:v>#N/A</c:v>
                </c:pt>
                <c:pt idx="9181">
                  <c:v>#N/A</c:v>
                </c:pt>
                <c:pt idx="9182">
                  <c:v>#N/A</c:v>
                </c:pt>
                <c:pt idx="9183">
                  <c:v>#N/A</c:v>
                </c:pt>
                <c:pt idx="9184">
                  <c:v>#N/A</c:v>
                </c:pt>
                <c:pt idx="9185">
                  <c:v>#N/A</c:v>
                </c:pt>
                <c:pt idx="9186">
                  <c:v>#N/A</c:v>
                </c:pt>
                <c:pt idx="9187">
                  <c:v>#N/A</c:v>
                </c:pt>
                <c:pt idx="9188">
                  <c:v>#N/A</c:v>
                </c:pt>
                <c:pt idx="9189">
                  <c:v>#N/A</c:v>
                </c:pt>
                <c:pt idx="9190">
                  <c:v>#N/A</c:v>
                </c:pt>
                <c:pt idx="9191">
                  <c:v>#N/A</c:v>
                </c:pt>
                <c:pt idx="9192">
                  <c:v>#N/A</c:v>
                </c:pt>
                <c:pt idx="9193">
                  <c:v>#N/A</c:v>
                </c:pt>
                <c:pt idx="9194">
                  <c:v>#N/A</c:v>
                </c:pt>
                <c:pt idx="9195">
                  <c:v>#N/A</c:v>
                </c:pt>
                <c:pt idx="9196">
                  <c:v>#N/A</c:v>
                </c:pt>
                <c:pt idx="9197">
                  <c:v>#N/A</c:v>
                </c:pt>
                <c:pt idx="9198">
                  <c:v>#N/A</c:v>
                </c:pt>
                <c:pt idx="9199">
                  <c:v>#N/A</c:v>
                </c:pt>
                <c:pt idx="9200">
                  <c:v>#N/A</c:v>
                </c:pt>
                <c:pt idx="9201">
                  <c:v>#N/A</c:v>
                </c:pt>
                <c:pt idx="9202">
                  <c:v>#N/A</c:v>
                </c:pt>
                <c:pt idx="9203">
                  <c:v>#N/A</c:v>
                </c:pt>
                <c:pt idx="9204">
                  <c:v>#N/A</c:v>
                </c:pt>
                <c:pt idx="9205">
                  <c:v>#N/A</c:v>
                </c:pt>
                <c:pt idx="9206">
                  <c:v>#N/A</c:v>
                </c:pt>
                <c:pt idx="9207">
                  <c:v>#N/A</c:v>
                </c:pt>
                <c:pt idx="9208">
                  <c:v>#N/A</c:v>
                </c:pt>
                <c:pt idx="9209">
                  <c:v>#N/A</c:v>
                </c:pt>
                <c:pt idx="9210">
                  <c:v>#N/A</c:v>
                </c:pt>
                <c:pt idx="9211">
                  <c:v>#N/A</c:v>
                </c:pt>
                <c:pt idx="9212">
                  <c:v>#N/A</c:v>
                </c:pt>
                <c:pt idx="9213">
                  <c:v>#N/A</c:v>
                </c:pt>
                <c:pt idx="9214">
                  <c:v>#N/A</c:v>
                </c:pt>
                <c:pt idx="9215">
                  <c:v>#N/A</c:v>
                </c:pt>
                <c:pt idx="9216">
                  <c:v>#N/A</c:v>
                </c:pt>
                <c:pt idx="9217">
                  <c:v>#N/A</c:v>
                </c:pt>
                <c:pt idx="9218">
                  <c:v>#N/A</c:v>
                </c:pt>
                <c:pt idx="9219">
                  <c:v>#N/A</c:v>
                </c:pt>
                <c:pt idx="9220">
                  <c:v>#N/A</c:v>
                </c:pt>
                <c:pt idx="9221">
                  <c:v>#N/A</c:v>
                </c:pt>
                <c:pt idx="9222">
                  <c:v>#N/A</c:v>
                </c:pt>
                <c:pt idx="9223">
                  <c:v>#N/A</c:v>
                </c:pt>
                <c:pt idx="9224">
                  <c:v>#N/A</c:v>
                </c:pt>
                <c:pt idx="9225">
                  <c:v>#N/A</c:v>
                </c:pt>
                <c:pt idx="9226">
                  <c:v>#N/A</c:v>
                </c:pt>
                <c:pt idx="9227">
                  <c:v>#N/A</c:v>
                </c:pt>
                <c:pt idx="9228">
                  <c:v>#N/A</c:v>
                </c:pt>
                <c:pt idx="9229">
                  <c:v>#N/A</c:v>
                </c:pt>
                <c:pt idx="9230">
                  <c:v>#N/A</c:v>
                </c:pt>
                <c:pt idx="9231">
                  <c:v>#N/A</c:v>
                </c:pt>
                <c:pt idx="9232">
                  <c:v>#N/A</c:v>
                </c:pt>
                <c:pt idx="9233">
                  <c:v>#N/A</c:v>
                </c:pt>
                <c:pt idx="9234">
                  <c:v>#N/A</c:v>
                </c:pt>
                <c:pt idx="9235">
                  <c:v>#N/A</c:v>
                </c:pt>
                <c:pt idx="9236">
                  <c:v>#N/A</c:v>
                </c:pt>
                <c:pt idx="9237">
                  <c:v>#N/A</c:v>
                </c:pt>
                <c:pt idx="9238">
                  <c:v>#N/A</c:v>
                </c:pt>
                <c:pt idx="9239">
                  <c:v>#N/A</c:v>
                </c:pt>
                <c:pt idx="9240">
                  <c:v>#N/A</c:v>
                </c:pt>
                <c:pt idx="9241">
                  <c:v>#N/A</c:v>
                </c:pt>
                <c:pt idx="9242">
                  <c:v>#N/A</c:v>
                </c:pt>
                <c:pt idx="9243">
                  <c:v>#N/A</c:v>
                </c:pt>
                <c:pt idx="9244">
                  <c:v>#N/A</c:v>
                </c:pt>
                <c:pt idx="9245">
                  <c:v>#N/A</c:v>
                </c:pt>
                <c:pt idx="9246">
                  <c:v>#N/A</c:v>
                </c:pt>
                <c:pt idx="9247">
                  <c:v>#N/A</c:v>
                </c:pt>
                <c:pt idx="9248">
                  <c:v>#N/A</c:v>
                </c:pt>
                <c:pt idx="9249">
                  <c:v>#N/A</c:v>
                </c:pt>
                <c:pt idx="9250">
                  <c:v>#N/A</c:v>
                </c:pt>
                <c:pt idx="9251">
                  <c:v>#N/A</c:v>
                </c:pt>
                <c:pt idx="9252">
                  <c:v>#N/A</c:v>
                </c:pt>
                <c:pt idx="9253">
                  <c:v>#N/A</c:v>
                </c:pt>
                <c:pt idx="9254">
                  <c:v>#N/A</c:v>
                </c:pt>
                <c:pt idx="9255">
                  <c:v>#N/A</c:v>
                </c:pt>
                <c:pt idx="9256">
                  <c:v>#N/A</c:v>
                </c:pt>
                <c:pt idx="9257">
                  <c:v>#N/A</c:v>
                </c:pt>
                <c:pt idx="9258">
                  <c:v>#N/A</c:v>
                </c:pt>
                <c:pt idx="9259">
                  <c:v>#N/A</c:v>
                </c:pt>
                <c:pt idx="9260">
                  <c:v>#N/A</c:v>
                </c:pt>
                <c:pt idx="9261">
                  <c:v>#N/A</c:v>
                </c:pt>
                <c:pt idx="9262">
                  <c:v>#N/A</c:v>
                </c:pt>
                <c:pt idx="9263">
                  <c:v>#N/A</c:v>
                </c:pt>
                <c:pt idx="9264">
                  <c:v>#N/A</c:v>
                </c:pt>
                <c:pt idx="9265">
                  <c:v>#N/A</c:v>
                </c:pt>
                <c:pt idx="9266">
                  <c:v>#N/A</c:v>
                </c:pt>
                <c:pt idx="9267">
                  <c:v>#N/A</c:v>
                </c:pt>
                <c:pt idx="9268">
                  <c:v>#N/A</c:v>
                </c:pt>
                <c:pt idx="9269">
                  <c:v>#N/A</c:v>
                </c:pt>
                <c:pt idx="9270">
                  <c:v>#N/A</c:v>
                </c:pt>
                <c:pt idx="9271">
                  <c:v>#N/A</c:v>
                </c:pt>
                <c:pt idx="9272">
                  <c:v>#N/A</c:v>
                </c:pt>
                <c:pt idx="9273">
                  <c:v>#N/A</c:v>
                </c:pt>
                <c:pt idx="9274">
                  <c:v>#N/A</c:v>
                </c:pt>
                <c:pt idx="9275">
                  <c:v>#N/A</c:v>
                </c:pt>
                <c:pt idx="9276">
                  <c:v>#N/A</c:v>
                </c:pt>
                <c:pt idx="9277">
                  <c:v>#N/A</c:v>
                </c:pt>
                <c:pt idx="9278">
                  <c:v>#N/A</c:v>
                </c:pt>
                <c:pt idx="9279">
                  <c:v>#N/A</c:v>
                </c:pt>
                <c:pt idx="9280">
                  <c:v>#N/A</c:v>
                </c:pt>
                <c:pt idx="9281">
                  <c:v>#N/A</c:v>
                </c:pt>
                <c:pt idx="9282">
                  <c:v>#N/A</c:v>
                </c:pt>
                <c:pt idx="9283">
                  <c:v>#N/A</c:v>
                </c:pt>
                <c:pt idx="9284">
                  <c:v>#N/A</c:v>
                </c:pt>
                <c:pt idx="9285">
                  <c:v>#N/A</c:v>
                </c:pt>
                <c:pt idx="9286">
                  <c:v>#N/A</c:v>
                </c:pt>
                <c:pt idx="9287">
                  <c:v>#N/A</c:v>
                </c:pt>
                <c:pt idx="9288">
                  <c:v>#N/A</c:v>
                </c:pt>
                <c:pt idx="9289">
                  <c:v>#N/A</c:v>
                </c:pt>
                <c:pt idx="9290">
                  <c:v>#N/A</c:v>
                </c:pt>
                <c:pt idx="9291">
                  <c:v>#N/A</c:v>
                </c:pt>
                <c:pt idx="9292">
                  <c:v>#N/A</c:v>
                </c:pt>
                <c:pt idx="9293">
                  <c:v>#N/A</c:v>
                </c:pt>
                <c:pt idx="9294">
                  <c:v>#N/A</c:v>
                </c:pt>
                <c:pt idx="9295">
                  <c:v>#N/A</c:v>
                </c:pt>
                <c:pt idx="9296">
                  <c:v>#N/A</c:v>
                </c:pt>
                <c:pt idx="9297">
                  <c:v>#N/A</c:v>
                </c:pt>
                <c:pt idx="9298">
                  <c:v>#N/A</c:v>
                </c:pt>
                <c:pt idx="9299">
                  <c:v>#N/A</c:v>
                </c:pt>
                <c:pt idx="9300">
                  <c:v>#N/A</c:v>
                </c:pt>
                <c:pt idx="9301">
                  <c:v>#N/A</c:v>
                </c:pt>
                <c:pt idx="9302">
                  <c:v>#N/A</c:v>
                </c:pt>
                <c:pt idx="9303">
                  <c:v>#N/A</c:v>
                </c:pt>
                <c:pt idx="9304">
                  <c:v>#N/A</c:v>
                </c:pt>
                <c:pt idx="9305">
                  <c:v>#N/A</c:v>
                </c:pt>
                <c:pt idx="9306">
                  <c:v>#N/A</c:v>
                </c:pt>
                <c:pt idx="9307">
                  <c:v>#N/A</c:v>
                </c:pt>
                <c:pt idx="9308">
                  <c:v>#N/A</c:v>
                </c:pt>
                <c:pt idx="9309">
                  <c:v>#N/A</c:v>
                </c:pt>
                <c:pt idx="9310">
                  <c:v>#N/A</c:v>
                </c:pt>
                <c:pt idx="9311">
                  <c:v>#N/A</c:v>
                </c:pt>
                <c:pt idx="9312">
                  <c:v>#N/A</c:v>
                </c:pt>
                <c:pt idx="9313">
                  <c:v>#N/A</c:v>
                </c:pt>
                <c:pt idx="9314">
                  <c:v>#N/A</c:v>
                </c:pt>
                <c:pt idx="9315">
                  <c:v>#N/A</c:v>
                </c:pt>
                <c:pt idx="9316">
                  <c:v>#N/A</c:v>
                </c:pt>
                <c:pt idx="9317">
                  <c:v>#N/A</c:v>
                </c:pt>
                <c:pt idx="9318">
                  <c:v>#N/A</c:v>
                </c:pt>
                <c:pt idx="9319">
                  <c:v>#N/A</c:v>
                </c:pt>
                <c:pt idx="9320">
                  <c:v>#N/A</c:v>
                </c:pt>
                <c:pt idx="9321">
                  <c:v>#N/A</c:v>
                </c:pt>
                <c:pt idx="9322">
                  <c:v>#N/A</c:v>
                </c:pt>
                <c:pt idx="9323">
                  <c:v>#N/A</c:v>
                </c:pt>
                <c:pt idx="9324">
                  <c:v>#N/A</c:v>
                </c:pt>
                <c:pt idx="9325">
                  <c:v>#N/A</c:v>
                </c:pt>
                <c:pt idx="9326">
                  <c:v>#N/A</c:v>
                </c:pt>
                <c:pt idx="9327">
                  <c:v>#N/A</c:v>
                </c:pt>
                <c:pt idx="9328">
                  <c:v>#N/A</c:v>
                </c:pt>
                <c:pt idx="9329">
                  <c:v>#N/A</c:v>
                </c:pt>
                <c:pt idx="9330">
                  <c:v>#N/A</c:v>
                </c:pt>
                <c:pt idx="9331">
                  <c:v>#N/A</c:v>
                </c:pt>
                <c:pt idx="9332">
                  <c:v>#N/A</c:v>
                </c:pt>
                <c:pt idx="9333">
                  <c:v>#N/A</c:v>
                </c:pt>
                <c:pt idx="9334">
                  <c:v>#N/A</c:v>
                </c:pt>
                <c:pt idx="9335">
                  <c:v>#N/A</c:v>
                </c:pt>
                <c:pt idx="9336">
                  <c:v>#N/A</c:v>
                </c:pt>
                <c:pt idx="9337">
                  <c:v>#N/A</c:v>
                </c:pt>
                <c:pt idx="9338">
                  <c:v>#N/A</c:v>
                </c:pt>
                <c:pt idx="9339">
                  <c:v>#N/A</c:v>
                </c:pt>
                <c:pt idx="9340">
                  <c:v>#N/A</c:v>
                </c:pt>
                <c:pt idx="9341">
                  <c:v>#N/A</c:v>
                </c:pt>
                <c:pt idx="9342">
                  <c:v>#N/A</c:v>
                </c:pt>
                <c:pt idx="9343">
                  <c:v>#N/A</c:v>
                </c:pt>
                <c:pt idx="9344">
                  <c:v>#N/A</c:v>
                </c:pt>
                <c:pt idx="9345">
                  <c:v>#N/A</c:v>
                </c:pt>
                <c:pt idx="9346">
                  <c:v>#N/A</c:v>
                </c:pt>
                <c:pt idx="9347">
                  <c:v>#N/A</c:v>
                </c:pt>
                <c:pt idx="9348">
                  <c:v>#N/A</c:v>
                </c:pt>
                <c:pt idx="9349">
                  <c:v>#N/A</c:v>
                </c:pt>
                <c:pt idx="9350">
                  <c:v>#N/A</c:v>
                </c:pt>
                <c:pt idx="9351">
                  <c:v>#N/A</c:v>
                </c:pt>
                <c:pt idx="9352">
                  <c:v>#N/A</c:v>
                </c:pt>
                <c:pt idx="9353">
                  <c:v>#N/A</c:v>
                </c:pt>
                <c:pt idx="9354">
                  <c:v>#N/A</c:v>
                </c:pt>
                <c:pt idx="9355">
                  <c:v>#N/A</c:v>
                </c:pt>
                <c:pt idx="9356">
                  <c:v>#N/A</c:v>
                </c:pt>
                <c:pt idx="9357">
                  <c:v>#N/A</c:v>
                </c:pt>
                <c:pt idx="9358">
                  <c:v>#N/A</c:v>
                </c:pt>
                <c:pt idx="9359">
                  <c:v>#N/A</c:v>
                </c:pt>
                <c:pt idx="9360">
                  <c:v>#N/A</c:v>
                </c:pt>
                <c:pt idx="9361">
                  <c:v>#N/A</c:v>
                </c:pt>
                <c:pt idx="9362">
                  <c:v>#N/A</c:v>
                </c:pt>
                <c:pt idx="9363">
                  <c:v>#N/A</c:v>
                </c:pt>
                <c:pt idx="9364">
                  <c:v>#N/A</c:v>
                </c:pt>
                <c:pt idx="9365">
                  <c:v>#N/A</c:v>
                </c:pt>
                <c:pt idx="9366">
                  <c:v>#N/A</c:v>
                </c:pt>
                <c:pt idx="9367">
                  <c:v>#N/A</c:v>
                </c:pt>
                <c:pt idx="9368">
                  <c:v>#N/A</c:v>
                </c:pt>
                <c:pt idx="9369">
                  <c:v>#N/A</c:v>
                </c:pt>
                <c:pt idx="9370">
                  <c:v>#N/A</c:v>
                </c:pt>
                <c:pt idx="9371">
                  <c:v>#N/A</c:v>
                </c:pt>
                <c:pt idx="9372">
                  <c:v>#N/A</c:v>
                </c:pt>
                <c:pt idx="9373">
                  <c:v>#N/A</c:v>
                </c:pt>
                <c:pt idx="9374">
                  <c:v>#N/A</c:v>
                </c:pt>
                <c:pt idx="9375">
                  <c:v>#N/A</c:v>
                </c:pt>
                <c:pt idx="9376">
                  <c:v>#N/A</c:v>
                </c:pt>
                <c:pt idx="9377">
                  <c:v>#N/A</c:v>
                </c:pt>
                <c:pt idx="9378">
                  <c:v>#N/A</c:v>
                </c:pt>
                <c:pt idx="9379">
                  <c:v>#N/A</c:v>
                </c:pt>
                <c:pt idx="9380">
                  <c:v>#N/A</c:v>
                </c:pt>
                <c:pt idx="9381">
                  <c:v>#N/A</c:v>
                </c:pt>
                <c:pt idx="9382">
                  <c:v>#N/A</c:v>
                </c:pt>
                <c:pt idx="9383">
                  <c:v>#N/A</c:v>
                </c:pt>
                <c:pt idx="9384">
                  <c:v>#N/A</c:v>
                </c:pt>
                <c:pt idx="9385">
                  <c:v>#N/A</c:v>
                </c:pt>
                <c:pt idx="9386">
                  <c:v>#N/A</c:v>
                </c:pt>
                <c:pt idx="9387">
                  <c:v>#N/A</c:v>
                </c:pt>
                <c:pt idx="9388">
                  <c:v>#N/A</c:v>
                </c:pt>
                <c:pt idx="9389">
                  <c:v>#N/A</c:v>
                </c:pt>
                <c:pt idx="9390">
                  <c:v>#N/A</c:v>
                </c:pt>
                <c:pt idx="9391">
                  <c:v>#N/A</c:v>
                </c:pt>
                <c:pt idx="9392">
                  <c:v>#N/A</c:v>
                </c:pt>
                <c:pt idx="9393">
                  <c:v>#N/A</c:v>
                </c:pt>
                <c:pt idx="9394">
                  <c:v>#N/A</c:v>
                </c:pt>
                <c:pt idx="9395">
                  <c:v>#N/A</c:v>
                </c:pt>
                <c:pt idx="9396">
                  <c:v>#N/A</c:v>
                </c:pt>
                <c:pt idx="9397">
                  <c:v>#N/A</c:v>
                </c:pt>
                <c:pt idx="9398">
                  <c:v>#N/A</c:v>
                </c:pt>
                <c:pt idx="9399">
                  <c:v>#N/A</c:v>
                </c:pt>
                <c:pt idx="9400">
                  <c:v>#N/A</c:v>
                </c:pt>
                <c:pt idx="9401">
                  <c:v>#N/A</c:v>
                </c:pt>
                <c:pt idx="9402">
                  <c:v>#N/A</c:v>
                </c:pt>
                <c:pt idx="9403">
                  <c:v>#N/A</c:v>
                </c:pt>
                <c:pt idx="9404">
                  <c:v>#N/A</c:v>
                </c:pt>
                <c:pt idx="9405">
                  <c:v>#N/A</c:v>
                </c:pt>
                <c:pt idx="9406">
                  <c:v>#N/A</c:v>
                </c:pt>
                <c:pt idx="9407">
                  <c:v>#N/A</c:v>
                </c:pt>
                <c:pt idx="9408">
                  <c:v>#N/A</c:v>
                </c:pt>
                <c:pt idx="9409">
                  <c:v>#N/A</c:v>
                </c:pt>
                <c:pt idx="9410">
                  <c:v>#N/A</c:v>
                </c:pt>
                <c:pt idx="9411">
                  <c:v>#N/A</c:v>
                </c:pt>
                <c:pt idx="9412">
                  <c:v>#N/A</c:v>
                </c:pt>
                <c:pt idx="9413">
                  <c:v>#N/A</c:v>
                </c:pt>
                <c:pt idx="9414">
                  <c:v>#N/A</c:v>
                </c:pt>
                <c:pt idx="9415">
                  <c:v>#N/A</c:v>
                </c:pt>
                <c:pt idx="9416">
                  <c:v>#N/A</c:v>
                </c:pt>
                <c:pt idx="9417">
                  <c:v>#N/A</c:v>
                </c:pt>
                <c:pt idx="9418">
                  <c:v>#N/A</c:v>
                </c:pt>
                <c:pt idx="9419">
                  <c:v>#N/A</c:v>
                </c:pt>
                <c:pt idx="9420">
                  <c:v>#N/A</c:v>
                </c:pt>
                <c:pt idx="9421">
                  <c:v>#N/A</c:v>
                </c:pt>
                <c:pt idx="9422">
                  <c:v>#N/A</c:v>
                </c:pt>
                <c:pt idx="9423">
                  <c:v>#N/A</c:v>
                </c:pt>
                <c:pt idx="9424">
                  <c:v>#N/A</c:v>
                </c:pt>
                <c:pt idx="9425">
                  <c:v>#N/A</c:v>
                </c:pt>
                <c:pt idx="9426">
                  <c:v>#N/A</c:v>
                </c:pt>
                <c:pt idx="9427">
                  <c:v>#N/A</c:v>
                </c:pt>
                <c:pt idx="9428">
                  <c:v>#N/A</c:v>
                </c:pt>
                <c:pt idx="9429">
                  <c:v>#N/A</c:v>
                </c:pt>
                <c:pt idx="9430">
                  <c:v>#N/A</c:v>
                </c:pt>
                <c:pt idx="9431">
                  <c:v>#N/A</c:v>
                </c:pt>
                <c:pt idx="9432">
                  <c:v>#N/A</c:v>
                </c:pt>
                <c:pt idx="9433">
                  <c:v>#N/A</c:v>
                </c:pt>
                <c:pt idx="9434">
                  <c:v>#N/A</c:v>
                </c:pt>
                <c:pt idx="9435">
                  <c:v>#N/A</c:v>
                </c:pt>
                <c:pt idx="9436">
                  <c:v>#N/A</c:v>
                </c:pt>
                <c:pt idx="9437">
                  <c:v>#N/A</c:v>
                </c:pt>
                <c:pt idx="9438">
                  <c:v>#N/A</c:v>
                </c:pt>
                <c:pt idx="9439">
                  <c:v>#N/A</c:v>
                </c:pt>
                <c:pt idx="9440">
                  <c:v>#N/A</c:v>
                </c:pt>
                <c:pt idx="9441">
                  <c:v>#N/A</c:v>
                </c:pt>
                <c:pt idx="9442">
                  <c:v>#N/A</c:v>
                </c:pt>
                <c:pt idx="9443">
                  <c:v>#N/A</c:v>
                </c:pt>
                <c:pt idx="9444">
                  <c:v>#N/A</c:v>
                </c:pt>
                <c:pt idx="9445">
                  <c:v>#N/A</c:v>
                </c:pt>
                <c:pt idx="9446">
                  <c:v>#N/A</c:v>
                </c:pt>
                <c:pt idx="9447">
                  <c:v>#N/A</c:v>
                </c:pt>
                <c:pt idx="9448">
                  <c:v>#N/A</c:v>
                </c:pt>
                <c:pt idx="9449">
                  <c:v>#N/A</c:v>
                </c:pt>
                <c:pt idx="9450">
                  <c:v>#N/A</c:v>
                </c:pt>
                <c:pt idx="9451">
                  <c:v>#N/A</c:v>
                </c:pt>
                <c:pt idx="9452">
                  <c:v>#N/A</c:v>
                </c:pt>
                <c:pt idx="9453">
                  <c:v>#N/A</c:v>
                </c:pt>
                <c:pt idx="9454">
                  <c:v>#N/A</c:v>
                </c:pt>
                <c:pt idx="9455">
                  <c:v>#N/A</c:v>
                </c:pt>
                <c:pt idx="9456">
                  <c:v>#N/A</c:v>
                </c:pt>
                <c:pt idx="9457">
                  <c:v>#N/A</c:v>
                </c:pt>
                <c:pt idx="9458">
                  <c:v>#N/A</c:v>
                </c:pt>
                <c:pt idx="9459">
                  <c:v>#N/A</c:v>
                </c:pt>
                <c:pt idx="9460">
                  <c:v>#N/A</c:v>
                </c:pt>
                <c:pt idx="9461">
                  <c:v>#N/A</c:v>
                </c:pt>
                <c:pt idx="9462">
                  <c:v>#N/A</c:v>
                </c:pt>
                <c:pt idx="9463">
                  <c:v>#N/A</c:v>
                </c:pt>
                <c:pt idx="9464">
                  <c:v>#N/A</c:v>
                </c:pt>
                <c:pt idx="9465">
                  <c:v>#N/A</c:v>
                </c:pt>
                <c:pt idx="9466">
                  <c:v>#N/A</c:v>
                </c:pt>
                <c:pt idx="9467">
                  <c:v>#N/A</c:v>
                </c:pt>
                <c:pt idx="9468">
                  <c:v>#N/A</c:v>
                </c:pt>
                <c:pt idx="9469">
                  <c:v>#N/A</c:v>
                </c:pt>
                <c:pt idx="9470">
                  <c:v>#N/A</c:v>
                </c:pt>
                <c:pt idx="9471">
                  <c:v>#N/A</c:v>
                </c:pt>
                <c:pt idx="9472">
                  <c:v>#N/A</c:v>
                </c:pt>
                <c:pt idx="9473">
                  <c:v>#N/A</c:v>
                </c:pt>
                <c:pt idx="9474">
                  <c:v>#N/A</c:v>
                </c:pt>
                <c:pt idx="9475">
                  <c:v>#N/A</c:v>
                </c:pt>
                <c:pt idx="9476">
                  <c:v>#N/A</c:v>
                </c:pt>
                <c:pt idx="9477">
                  <c:v>#N/A</c:v>
                </c:pt>
                <c:pt idx="9478">
                  <c:v>#N/A</c:v>
                </c:pt>
                <c:pt idx="9479">
                  <c:v>#N/A</c:v>
                </c:pt>
                <c:pt idx="9480">
                  <c:v>#N/A</c:v>
                </c:pt>
                <c:pt idx="9481">
                  <c:v>#N/A</c:v>
                </c:pt>
                <c:pt idx="9482">
                  <c:v>#N/A</c:v>
                </c:pt>
                <c:pt idx="9483">
                  <c:v>#N/A</c:v>
                </c:pt>
                <c:pt idx="9484">
                  <c:v>#N/A</c:v>
                </c:pt>
                <c:pt idx="9485">
                  <c:v>#N/A</c:v>
                </c:pt>
                <c:pt idx="9486">
                  <c:v>#N/A</c:v>
                </c:pt>
                <c:pt idx="9487">
                  <c:v>#N/A</c:v>
                </c:pt>
                <c:pt idx="9488">
                  <c:v>#N/A</c:v>
                </c:pt>
                <c:pt idx="9489">
                  <c:v>#N/A</c:v>
                </c:pt>
                <c:pt idx="9490">
                  <c:v>#N/A</c:v>
                </c:pt>
                <c:pt idx="9491">
                  <c:v>#N/A</c:v>
                </c:pt>
                <c:pt idx="9492">
                  <c:v>#N/A</c:v>
                </c:pt>
                <c:pt idx="9493">
                  <c:v>#N/A</c:v>
                </c:pt>
                <c:pt idx="9494">
                  <c:v>#N/A</c:v>
                </c:pt>
                <c:pt idx="9495">
                  <c:v>#N/A</c:v>
                </c:pt>
                <c:pt idx="9496">
                  <c:v>#N/A</c:v>
                </c:pt>
                <c:pt idx="9497">
                  <c:v>#N/A</c:v>
                </c:pt>
                <c:pt idx="9498">
                  <c:v>#N/A</c:v>
                </c:pt>
                <c:pt idx="9499">
                  <c:v>#N/A</c:v>
                </c:pt>
                <c:pt idx="9500">
                  <c:v>#N/A</c:v>
                </c:pt>
                <c:pt idx="9501">
                  <c:v>#N/A</c:v>
                </c:pt>
                <c:pt idx="9502">
                  <c:v>#N/A</c:v>
                </c:pt>
                <c:pt idx="9503">
                  <c:v>#N/A</c:v>
                </c:pt>
                <c:pt idx="9504">
                  <c:v>#N/A</c:v>
                </c:pt>
                <c:pt idx="9505">
                  <c:v>#N/A</c:v>
                </c:pt>
                <c:pt idx="9506">
                  <c:v>#N/A</c:v>
                </c:pt>
                <c:pt idx="9507">
                  <c:v>#N/A</c:v>
                </c:pt>
                <c:pt idx="9508">
                  <c:v>#N/A</c:v>
                </c:pt>
                <c:pt idx="9509">
                  <c:v>#N/A</c:v>
                </c:pt>
                <c:pt idx="9510">
                  <c:v>#N/A</c:v>
                </c:pt>
                <c:pt idx="9511">
                  <c:v>#N/A</c:v>
                </c:pt>
                <c:pt idx="9512">
                  <c:v>#N/A</c:v>
                </c:pt>
                <c:pt idx="9513">
                  <c:v>#N/A</c:v>
                </c:pt>
                <c:pt idx="9514">
                  <c:v>#N/A</c:v>
                </c:pt>
                <c:pt idx="9515">
                  <c:v>#N/A</c:v>
                </c:pt>
                <c:pt idx="9516">
                  <c:v>#N/A</c:v>
                </c:pt>
                <c:pt idx="9517">
                  <c:v>#N/A</c:v>
                </c:pt>
                <c:pt idx="9518">
                  <c:v>#N/A</c:v>
                </c:pt>
                <c:pt idx="9519">
                  <c:v>#N/A</c:v>
                </c:pt>
                <c:pt idx="9520">
                  <c:v>#N/A</c:v>
                </c:pt>
                <c:pt idx="9521">
                  <c:v>#N/A</c:v>
                </c:pt>
                <c:pt idx="9522">
                  <c:v>#N/A</c:v>
                </c:pt>
                <c:pt idx="9523">
                  <c:v>#N/A</c:v>
                </c:pt>
                <c:pt idx="9524">
                  <c:v>#N/A</c:v>
                </c:pt>
                <c:pt idx="9525">
                  <c:v>#N/A</c:v>
                </c:pt>
                <c:pt idx="9526">
                  <c:v>#N/A</c:v>
                </c:pt>
                <c:pt idx="9527">
                  <c:v>#N/A</c:v>
                </c:pt>
                <c:pt idx="9528">
                  <c:v>#N/A</c:v>
                </c:pt>
                <c:pt idx="9529">
                  <c:v>#N/A</c:v>
                </c:pt>
                <c:pt idx="9530">
                  <c:v>#N/A</c:v>
                </c:pt>
                <c:pt idx="9531">
                  <c:v>#N/A</c:v>
                </c:pt>
                <c:pt idx="9532">
                  <c:v>#N/A</c:v>
                </c:pt>
                <c:pt idx="9533">
                  <c:v>#N/A</c:v>
                </c:pt>
                <c:pt idx="9534">
                  <c:v>#N/A</c:v>
                </c:pt>
                <c:pt idx="9535">
                  <c:v>#N/A</c:v>
                </c:pt>
                <c:pt idx="9536">
                  <c:v>#N/A</c:v>
                </c:pt>
                <c:pt idx="9537">
                  <c:v>#N/A</c:v>
                </c:pt>
                <c:pt idx="9538">
                  <c:v>#N/A</c:v>
                </c:pt>
                <c:pt idx="9539">
                  <c:v>#N/A</c:v>
                </c:pt>
                <c:pt idx="9540">
                  <c:v>#N/A</c:v>
                </c:pt>
                <c:pt idx="9541">
                  <c:v>#N/A</c:v>
                </c:pt>
                <c:pt idx="9542">
                  <c:v>#N/A</c:v>
                </c:pt>
                <c:pt idx="9543">
                  <c:v>#N/A</c:v>
                </c:pt>
                <c:pt idx="9544">
                  <c:v>#N/A</c:v>
                </c:pt>
                <c:pt idx="9545">
                  <c:v>#N/A</c:v>
                </c:pt>
                <c:pt idx="9546">
                  <c:v>#N/A</c:v>
                </c:pt>
                <c:pt idx="9547">
                  <c:v>#N/A</c:v>
                </c:pt>
                <c:pt idx="9548">
                  <c:v>#N/A</c:v>
                </c:pt>
                <c:pt idx="9549">
                  <c:v>#N/A</c:v>
                </c:pt>
                <c:pt idx="9550">
                  <c:v>#N/A</c:v>
                </c:pt>
                <c:pt idx="9551">
                  <c:v>#N/A</c:v>
                </c:pt>
                <c:pt idx="9552">
                  <c:v>#N/A</c:v>
                </c:pt>
                <c:pt idx="9553">
                  <c:v>#N/A</c:v>
                </c:pt>
                <c:pt idx="9554">
                  <c:v>#N/A</c:v>
                </c:pt>
                <c:pt idx="9555">
                  <c:v>#N/A</c:v>
                </c:pt>
                <c:pt idx="9556">
                  <c:v>#N/A</c:v>
                </c:pt>
                <c:pt idx="9557">
                  <c:v>#N/A</c:v>
                </c:pt>
                <c:pt idx="9558">
                  <c:v>#N/A</c:v>
                </c:pt>
                <c:pt idx="9559">
                  <c:v>#N/A</c:v>
                </c:pt>
                <c:pt idx="9560">
                  <c:v>#N/A</c:v>
                </c:pt>
                <c:pt idx="9561">
                  <c:v>#N/A</c:v>
                </c:pt>
                <c:pt idx="9562">
                  <c:v>#N/A</c:v>
                </c:pt>
                <c:pt idx="9563">
                  <c:v>#N/A</c:v>
                </c:pt>
                <c:pt idx="9564">
                  <c:v>#N/A</c:v>
                </c:pt>
                <c:pt idx="9565">
                  <c:v>#N/A</c:v>
                </c:pt>
                <c:pt idx="9566">
                  <c:v>#N/A</c:v>
                </c:pt>
                <c:pt idx="9567">
                  <c:v>#N/A</c:v>
                </c:pt>
                <c:pt idx="9568">
                  <c:v>#N/A</c:v>
                </c:pt>
                <c:pt idx="9569">
                  <c:v>#N/A</c:v>
                </c:pt>
                <c:pt idx="9570">
                  <c:v>#N/A</c:v>
                </c:pt>
                <c:pt idx="9571">
                  <c:v>#N/A</c:v>
                </c:pt>
                <c:pt idx="9572">
                  <c:v>#N/A</c:v>
                </c:pt>
                <c:pt idx="9573">
                  <c:v>#N/A</c:v>
                </c:pt>
                <c:pt idx="9574">
                  <c:v>#N/A</c:v>
                </c:pt>
                <c:pt idx="9575">
                  <c:v>#N/A</c:v>
                </c:pt>
                <c:pt idx="9576">
                  <c:v>#N/A</c:v>
                </c:pt>
                <c:pt idx="9577">
                  <c:v>#N/A</c:v>
                </c:pt>
                <c:pt idx="9578">
                  <c:v>#N/A</c:v>
                </c:pt>
                <c:pt idx="9579">
                  <c:v>#N/A</c:v>
                </c:pt>
                <c:pt idx="9580">
                  <c:v>#N/A</c:v>
                </c:pt>
                <c:pt idx="9581">
                  <c:v>#N/A</c:v>
                </c:pt>
                <c:pt idx="9582">
                  <c:v>#N/A</c:v>
                </c:pt>
                <c:pt idx="9583">
                  <c:v>#N/A</c:v>
                </c:pt>
                <c:pt idx="9584">
                  <c:v>#N/A</c:v>
                </c:pt>
                <c:pt idx="9585">
                  <c:v>#N/A</c:v>
                </c:pt>
                <c:pt idx="9586">
                  <c:v>#N/A</c:v>
                </c:pt>
                <c:pt idx="9587">
                  <c:v>#N/A</c:v>
                </c:pt>
                <c:pt idx="9588">
                  <c:v>#N/A</c:v>
                </c:pt>
                <c:pt idx="9589">
                  <c:v>#N/A</c:v>
                </c:pt>
                <c:pt idx="9590">
                  <c:v>#N/A</c:v>
                </c:pt>
                <c:pt idx="9591">
                  <c:v>#N/A</c:v>
                </c:pt>
                <c:pt idx="9592">
                  <c:v>#N/A</c:v>
                </c:pt>
                <c:pt idx="9593">
                  <c:v>#N/A</c:v>
                </c:pt>
                <c:pt idx="9594">
                  <c:v>#N/A</c:v>
                </c:pt>
                <c:pt idx="9595">
                  <c:v>#N/A</c:v>
                </c:pt>
                <c:pt idx="9596">
                  <c:v>#N/A</c:v>
                </c:pt>
                <c:pt idx="9597">
                  <c:v>#N/A</c:v>
                </c:pt>
                <c:pt idx="9598">
                  <c:v>#N/A</c:v>
                </c:pt>
                <c:pt idx="9599">
                  <c:v>#N/A</c:v>
                </c:pt>
                <c:pt idx="9600">
                  <c:v>#N/A</c:v>
                </c:pt>
                <c:pt idx="9601">
                  <c:v>#N/A</c:v>
                </c:pt>
                <c:pt idx="9602">
                  <c:v>#N/A</c:v>
                </c:pt>
                <c:pt idx="9603">
                  <c:v>#N/A</c:v>
                </c:pt>
                <c:pt idx="9604">
                  <c:v>#N/A</c:v>
                </c:pt>
                <c:pt idx="9605">
                  <c:v>#N/A</c:v>
                </c:pt>
                <c:pt idx="9606">
                  <c:v>#N/A</c:v>
                </c:pt>
                <c:pt idx="9607">
                  <c:v>#N/A</c:v>
                </c:pt>
                <c:pt idx="9608">
                  <c:v>#N/A</c:v>
                </c:pt>
                <c:pt idx="9609">
                  <c:v>#N/A</c:v>
                </c:pt>
                <c:pt idx="9610">
                  <c:v>#N/A</c:v>
                </c:pt>
                <c:pt idx="9611">
                  <c:v>#N/A</c:v>
                </c:pt>
                <c:pt idx="9612">
                  <c:v>#N/A</c:v>
                </c:pt>
                <c:pt idx="9613">
                  <c:v>#N/A</c:v>
                </c:pt>
                <c:pt idx="9614">
                  <c:v>#N/A</c:v>
                </c:pt>
                <c:pt idx="9615">
                  <c:v>#N/A</c:v>
                </c:pt>
                <c:pt idx="9616">
                  <c:v>#N/A</c:v>
                </c:pt>
                <c:pt idx="9617">
                  <c:v>#N/A</c:v>
                </c:pt>
                <c:pt idx="9618">
                  <c:v>#N/A</c:v>
                </c:pt>
                <c:pt idx="9619">
                  <c:v>#N/A</c:v>
                </c:pt>
                <c:pt idx="9620">
                  <c:v>#N/A</c:v>
                </c:pt>
                <c:pt idx="9621">
                  <c:v>#N/A</c:v>
                </c:pt>
                <c:pt idx="9622">
                  <c:v>#N/A</c:v>
                </c:pt>
                <c:pt idx="9623">
                  <c:v>#N/A</c:v>
                </c:pt>
                <c:pt idx="9624">
                  <c:v>#N/A</c:v>
                </c:pt>
                <c:pt idx="9625">
                  <c:v>#N/A</c:v>
                </c:pt>
                <c:pt idx="9626">
                  <c:v>#N/A</c:v>
                </c:pt>
                <c:pt idx="9627">
                  <c:v>#N/A</c:v>
                </c:pt>
                <c:pt idx="9628">
                  <c:v>#N/A</c:v>
                </c:pt>
                <c:pt idx="9629">
                  <c:v>#N/A</c:v>
                </c:pt>
                <c:pt idx="9630">
                  <c:v>#N/A</c:v>
                </c:pt>
                <c:pt idx="9631">
                  <c:v>#N/A</c:v>
                </c:pt>
                <c:pt idx="9632">
                  <c:v>#N/A</c:v>
                </c:pt>
                <c:pt idx="9633">
                  <c:v>#N/A</c:v>
                </c:pt>
                <c:pt idx="9634">
                  <c:v>#N/A</c:v>
                </c:pt>
                <c:pt idx="9635">
                  <c:v>#N/A</c:v>
                </c:pt>
                <c:pt idx="9636">
                  <c:v>#N/A</c:v>
                </c:pt>
                <c:pt idx="9637">
                  <c:v>#N/A</c:v>
                </c:pt>
                <c:pt idx="9638">
                  <c:v>#N/A</c:v>
                </c:pt>
                <c:pt idx="9639">
                  <c:v>#N/A</c:v>
                </c:pt>
                <c:pt idx="9640">
                  <c:v>#N/A</c:v>
                </c:pt>
                <c:pt idx="9641">
                  <c:v>#N/A</c:v>
                </c:pt>
                <c:pt idx="9642">
                  <c:v>#N/A</c:v>
                </c:pt>
                <c:pt idx="9643">
                  <c:v>#N/A</c:v>
                </c:pt>
                <c:pt idx="9644">
                  <c:v>#N/A</c:v>
                </c:pt>
                <c:pt idx="9645">
                  <c:v>#N/A</c:v>
                </c:pt>
                <c:pt idx="9646">
                  <c:v>#N/A</c:v>
                </c:pt>
                <c:pt idx="9647">
                  <c:v>#N/A</c:v>
                </c:pt>
                <c:pt idx="9648">
                  <c:v>#N/A</c:v>
                </c:pt>
                <c:pt idx="9649">
                  <c:v>#N/A</c:v>
                </c:pt>
                <c:pt idx="9650">
                  <c:v>#N/A</c:v>
                </c:pt>
                <c:pt idx="9651">
                  <c:v>#N/A</c:v>
                </c:pt>
                <c:pt idx="9652">
                  <c:v>#N/A</c:v>
                </c:pt>
                <c:pt idx="9653">
                  <c:v>#N/A</c:v>
                </c:pt>
                <c:pt idx="9654">
                  <c:v>#N/A</c:v>
                </c:pt>
                <c:pt idx="9655">
                  <c:v>#N/A</c:v>
                </c:pt>
                <c:pt idx="9656">
                  <c:v>#N/A</c:v>
                </c:pt>
                <c:pt idx="9657">
                  <c:v>#N/A</c:v>
                </c:pt>
                <c:pt idx="9658">
                  <c:v>#N/A</c:v>
                </c:pt>
                <c:pt idx="9659">
                  <c:v>#N/A</c:v>
                </c:pt>
                <c:pt idx="9660">
                  <c:v>#N/A</c:v>
                </c:pt>
                <c:pt idx="9661">
                  <c:v>#N/A</c:v>
                </c:pt>
                <c:pt idx="9662">
                  <c:v>#N/A</c:v>
                </c:pt>
                <c:pt idx="9663">
                  <c:v>#N/A</c:v>
                </c:pt>
                <c:pt idx="9664">
                  <c:v>#N/A</c:v>
                </c:pt>
                <c:pt idx="9665">
                  <c:v>#N/A</c:v>
                </c:pt>
                <c:pt idx="9666">
                  <c:v>#N/A</c:v>
                </c:pt>
                <c:pt idx="9667">
                  <c:v>#N/A</c:v>
                </c:pt>
                <c:pt idx="9668">
                  <c:v>#N/A</c:v>
                </c:pt>
                <c:pt idx="9669">
                  <c:v>#N/A</c:v>
                </c:pt>
                <c:pt idx="9670">
                  <c:v>#N/A</c:v>
                </c:pt>
                <c:pt idx="9671">
                  <c:v>#N/A</c:v>
                </c:pt>
                <c:pt idx="9672">
                  <c:v>#N/A</c:v>
                </c:pt>
                <c:pt idx="9673">
                  <c:v>#N/A</c:v>
                </c:pt>
                <c:pt idx="9674">
                  <c:v>#N/A</c:v>
                </c:pt>
                <c:pt idx="9675">
                  <c:v>#N/A</c:v>
                </c:pt>
                <c:pt idx="9676">
                  <c:v>#N/A</c:v>
                </c:pt>
                <c:pt idx="9677">
                  <c:v>#N/A</c:v>
                </c:pt>
                <c:pt idx="9678">
                  <c:v>#N/A</c:v>
                </c:pt>
                <c:pt idx="9679">
                  <c:v>#N/A</c:v>
                </c:pt>
                <c:pt idx="9680">
                  <c:v>#N/A</c:v>
                </c:pt>
                <c:pt idx="9681">
                  <c:v>#N/A</c:v>
                </c:pt>
                <c:pt idx="9682">
                  <c:v>#N/A</c:v>
                </c:pt>
                <c:pt idx="9683">
                  <c:v>#N/A</c:v>
                </c:pt>
                <c:pt idx="9684">
                  <c:v>#N/A</c:v>
                </c:pt>
                <c:pt idx="9685">
                  <c:v>#N/A</c:v>
                </c:pt>
                <c:pt idx="9686">
                  <c:v>#N/A</c:v>
                </c:pt>
                <c:pt idx="9687">
                  <c:v>#N/A</c:v>
                </c:pt>
                <c:pt idx="9688">
                  <c:v>#N/A</c:v>
                </c:pt>
                <c:pt idx="9689">
                  <c:v>#N/A</c:v>
                </c:pt>
                <c:pt idx="9690">
                  <c:v>#N/A</c:v>
                </c:pt>
                <c:pt idx="9691">
                  <c:v>#N/A</c:v>
                </c:pt>
                <c:pt idx="9692">
                  <c:v>#N/A</c:v>
                </c:pt>
                <c:pt idx="9693">
                  <c:v>#N/A</c:v>
                </c:pt>
                <c:pt idx="9694">
                  <c:v>#N/A</c:v>
                </c:pt>
                <c:pt idx="9695">
                  <c:v>#N/A</c:v>
                </c:pt>
                <c:pt idx="9696">
                  <c:v>#N/A</c:v>
                </c:pt>
                <c:pt idx="9697">
                  <c:v>#N/A</c:v>
                </c:pt>
                <c:pt idx="9698">
                  <c:v>#N/A</c:v>
                </c:pt>
                <c:pt idx="9699">
                  <c:v>#N/A</c:v>
                </c:pt>
                <c:pt idx="9700">
                  <c:v>#N/A</c:v>
                </c:pt>
                <c:pt idx="9701">
                  <c:v>#N/A</c:v>
                </c:pt>
                <c:pt idx="9702">
                  <c:v>#N/A</c:v>
                </c:pt>
                <c:pt idx="9703">
                  <c:v>#N/A</c:v>
                </c:pt>
                <c:pt idx="9704">
                  <c:v>#N/A</c:v>
                </c:pt>
                <c:pt idx="9705">
                  <c:v>#N/A</c:v>
                </c:pt>
                <c:pt idx="9706">
                  <c:v>#N/A</c:v>
                </c:pt>
                <c:pt idx="9707">
                  <c:v>#N/A</c:v>
                </c:pt>
                <c:pt idx="9708">
                  <c:v>#N/A</c:v>
                </c:pt>
                <c:pt idx="9709">
                  <c:v>#N/A</c:v>
                </c:pt>
                <c:pt idx="9710">
                  <c:v>#N/A</c:v>
                </c:pt>
                <c:pt idx="9711">
                  <c:v>#N/A</c:v>
                </c:pt>
                <c:pt idx="9712">
                  <c:v>#N/A</c:v>
                </c:pt>
                <c:pt idx="9713">
                  <c:v>#N/A</c:v>
                </c:pt>
                <c:pt idx="9714">
                  <c:v>#N/A</c:v>
                </c:pt>
                <c:pt idx="9715">
                  <c:v>#N/A</c:v>
                </c:pt>
                <c:pt idx="9716">
                  <c:v>#N/A</c:v>
                </c:pt>
                <c:pt idx="9717">
                  <c:v>#N/A</c:v>
                </c:pt>
                <c:pt idx="9718">
                  <c:v>#N/A</c:v>
                </c:pt>
                <c:pt idx="9719">
                  <c:v>#N/A</c:v>
                </c:pt>
                <c:pt idx="9720">
                  <c:v>#N/A</c:v>
                </c:pt>
                <c:pt idx="9721">
                  <c:v>#N/A</c:v>
                </c:pt>
                <c:pt idx="9722">
                  <c:v>#N/A</c:v>
                </c:pt>
                <c:pt idx="9723">
                  <c:v>#N/A</c:v>
                </c:pt>
                <c:pt idx="9724">
                  <c:v>#N/A</c:v>
                </c:pt>
                <c:pt idx="9725">
                  <c:v>#N/A</c:v>
                </c:pt>
                <c:pt idx="9726">
                  <c:v>#N/A</c:v>
                </c:pt>
                <c:pt idx="9727">
                  <c:v>#N/A</c:v>
                </c:pt>
                <c:pt idx="9728">
                  <c:v>#N/A</c:v>
                </c:pt>
                <c:pt idx="9729">
                  <c:v>#N/A</c:v>
                </c:pt>
                <c:pt idx="9730">
                  <c:v>#N/A</c:v>
                </c:pt>
                <c:pt idx="9731">
                  <c:v>#N/A</c:v>
                </c:pt>
                <c:pt idx="9732">
                  <c:v>#N/A</c:v>
                </c:pt>
                <c:pt idx="9733">
                  <c:v>#N/A</c:v>
                </c:pt>
                <c:pt idx="9734">
                  <c:v>#N/A</c:v>
                </c:pt>
                <c:pt idx="9735">
                  <c:v>#N/A</c:v>
                </c:pt>
                <c:pt idx="9736">
                  <c:v>#N/A</c:v>
                </c:pt>
                <c:pt idx="9737">
                  <c:v>#N/A</c:v>
                </c:pt>
                <c:pt idx="9738">
                  <c:v>#N/A</c:v>
                </c:pt>
                <c:pt idx="9739">
                  <c:v>#N/A</c:v>
                </c:pt>
                <c:pt idx="9740">
                  <c:v>#N/A</c:v>
                </c:pt>
                <c:pt idx="9741">
                  <c:v>#N/A</c:v>
                </c:pt>
                <c:pt idx="9742">
                  <c:v>#N/A</c:v>
                </c:pt>
                <c:pt idx="9743">
                  <c:v>#N/A</c:v>
                </c:pt>
                <c:pt idx="9744">
                  <c:v>#N/A</c:v>
                </c:pt>
                <c:pt idx="9745">
                  <c:v>#N/A</c:v>
                </c:pt>
                <c:pt idx="9746">
                  <c:v>#N/A</c:v>
                </c:pt>
                <c:pt idx="9747">
                  <c:v>#N/A</c:v>
                </c:pt>
                <c:pt idx="9748">
                  <c:v>#N/A</c:v>
                </c:pt>
                <c:pt idx="9749">
                  <c:v>#N/A</c:v>
                </c:pt>
                <c:pt idx="9750">
                  <c:v>#N/A</c:v>
                </c:pt>
                <c:pt idx="9751">
                  <c:v>#N/A</c:v>
                </c:pt>
                <c:pt idx="9752">
                  <c:v>#N/A</c:v>
                </c:pt>
                <c:pt idx="9753">
                  <c:v>#N/A</c:v>
                </c:pt>
                <c:pt idx="9754">
                  <c:v>#N/A</c:v>
                </c:pt>
                <c:pt idx="9755">
                  <c:v>#N/A</c:v>
                </c:pt>
                <c:pt idx="9756">
                  <c:v>#N/A</c:v>
                </c:pt>
                <c:pt idx="9757">
                  <c:v>#N/A</c:v>
                </c:pt>
                <c:pt idx="9758">
                  <c:v>#N/A</c:v>
                </c:pt>
                <c:pt idx="9759">
                  <c:v>#N/A</c:v>
                </c:pt>
                <c:pt idx="9760">
                  <c:v>#N/A</c:v>
                </c:pt>
                <c:pt idx="9761">
                  <c:v>#N/A</c:v>
                </c:pt>
                <c:pt idx="9762">
                  <c:v>#N/A</c:v>
                </c:pt>
                <c:pt idx="9763">
                  <c:v>#N/A</c:v>
                </c:pt>
                <c:pt idx="9764">
                  <c:v>#N/A</c:v>
                </c:pt>
                <c:pt idx="9765">
                  <c:v>#N/A</c:v>
                </c:pt>
                <c:pt idx="9766">
                  <c:v>#N/A</c:v>
                </c:pt>
                <c:pt idx="9767">
                  <c:v>#N/A</c:v>
                </c:pt>
                <c:pt idx="9768">
                  <c:v>#N/A</c:v>
                </c:pt>
                <c:pt idx="9769">
                  <c:v>#N/A</c:v>
                </c:pt>
                <c:pt idx="9770">
                  <c:v>#N/A</c:v>
                </c:pt>
                <c:pt idx="9771">
                  <c:v>#N/A</c:v>
                </c:pt>
                <c:pt idx="9772">
                  <c:v>#N/A</c:v>
                </c:pt>
                <c:pt idx="9773">
                  <c:v>#N/A</c:v>
                </c:pt>
                <c:pt idx="9774">
                  <c:v>#N/A</c:v>
                </c:pt>
                <c:pt idx="9775">
                  <c:v>#N/A</c:v>
                </c:pt>
                <c:pt idx="9776">
                  <c:v>#N/A</c:v>
                </c:pt>
                <c:pt idx="9777">
                  <c:v>#N/A</c:v>
                </c:pt>
                <c:pt idx="9778">
                  <c:v>#N/A</c:v>
                </c:pt>
                <c:pt idx="9779">
                  <c:v>#N/A</c:v>
                </c:pt>
                <c:pt idx="9780">
                  <c:v>#N/A</c:v>
                </c:pt>
                <c:pt idx="9781">
                  <c:v>#N/A</c:v>
                </c:pt>
                <c:pt idx="9782">
                  <c:v>#N/A</c:v>
                </c:pt>
                <c:pt idx="9783">
                  <c:v>#N/A</c:v>
                </c:pt>
                <c:pt idx="9784">
                  <c:v>#N/A</c:v>
                </c:pt>
                <c:pt idx="9785">
                  <c:v>#N/A</c:v>
                </c:pt>
                <c:pt idx="9786">
                  <c:v>#N/A</c:v>
                </c:pt>
                <c:pt idx="9787">
                  <c:v>#N/A</c:v>
                </c:pt>
                <c:pt idx="9788">
                  <c:v>#N/A</c:v>
                </c:pt>
                <c:pt idx="9789">
                  <c:v>#N/A</c:v>
                </c:pt>
                <c:pt idx="9790">
                  <c:v>#N/A</c:v>
                </c:pt>
                <c:pt idx="9791">
                  <c:v>#N/A</c:v>
                </c:pt>
                <c:pt idx="9792">
                  <c:v>#N/A</c:v>
                </c:pt>
                <c:pt idx="9793">
                  <c:v>#N/A</c:v>
                </c:pt>
                <c:pt idx="9794">
                  <c:v>#N/A</c:v>
                </c:pt>
                <c:pt idx="9795">
                  <c:v>#N/A</c:v>
                </c:pt>
                <c:pt idx="9796">
                  <c:v>#N/A</c:v>
                </c:pt>
                <c:pt idx="9797">
                  <c:v>#N/A</c:v>
                </c:pt>
                <c:pt idx="9798">
                  <c:v>#N/A</c:v>
                </c:pt>
                <c:pt idx="9799">
                  <c:v>#N/A</c:v>
                </c:pt>
                <c:pt idx="9800">
                  <c:v>#N/A</c:v>
                </c:pt>
                <c:pt idx="9801">
                  <c:v>#N/A</c:v>
                </c:pt>
                <c:pt idx="9802">
                  <c:v>#N/A</c:v>
                </c:pt>
                <c:pt idx="9803">
                  <c:v>#N/A</c:v>
                </c:pt>
                <c:pt idx="9804">
                  <c:v>#N/A</c:v>
                </c:pt>
                <c:pt idx="9805">
                  <c:v>#N/A</c:v>
                </c:pt>
                <c:pt idx="9806">
                  <c:v>#N/A</c:v>
                </c:pt>
                <c:pt idx="9807">
                  <c:v>#N/A</c:v>
                </c:pt>
                <c:pt idx="9808">
                  <c:v>#N/A</c:v>
                </c:pt>
                <c:pt idx="9809">
                  <c:v>#N/A</c:v>
                </c:pt>
                <c:pt idx="9810">
                  <c:v>#N/A</c:v>
                </c:pt>
                <c:pt idx="9811">
                  <c:v>#N/A</c:v>
                </c:pt>
                <c:pt idx="9812">
                  <c:v>#N/A</c:v>
                </c:pt>
                <c:pt idx="9813">
                  <c:v>#N/A</c:v>
                </c:pt>
                <c:pt idx="9814">
                  <c:v>#N/A</c:v>
                </c:pt>
                <c:pt idx="9815">
                  <c:v>#N/A</c:v>
                </c:pt>
                <c:pt idx="9816">
                  <c:v>#N/A</c:v>
                </c:pt>
                <c:pt idx="9817">
                  <c:v>#N/A</c:v>
                </c:pt>
                <c:pt idx="9818">
                  <c:v>#N/A</c:v>
                </c:pt>
                <c:pt idx="9819">
                  <c:v>#N/A</c:v>
                </c:pt>
                <c:pt idx="9820">
                  <c:v>#N/A</c:v>
                </c:pt>
                <c:pt idx="9821">
                  <c:v>#N/A</c:v>
                </c:pt>
                <c:pt idx="9822">
                  <c:v>#N/A</c:v>
                </c:pt>
                <c:pt idx="9823">
                  <c:v>#N/A</c:v>
                </c:pt>
                <c:pt idx="9824">
                  <c:v>#N/A</c:v>
                </c:pt>
                <c:pt idx="9825">
                  <c:v>#N/A</c:v>
                </c:pt>
                <c:pt idx="9826">
                  <c:v>#N/A</c:v>
                </c:pt>
                <c:pt idx="9827">
                  <c:v>#N/A</c:v>
                </c:pt>
                <c:pt idx="9828">
                  <c:v>#N/A</c:v>
                </c:pt>
                <c:pt idx="9829">
                  <c:v>#N/A</c:v>
                </c:pt>
                <c:pt idx="9830">
                  <c:v>#N/A</c:v>
                </c:pt>
                <c:pt idx="9831">
                  <c:v>#N/A</c:v>
                </c:pt>
                <c:pt idx="9832">
                  <c:v>#N/A</c:v>
                </c:pt>
                <c:pt idx="9833">
                  <c:v>#N/A</c:v>
                </c:pt>
                <c:pt idx="9834">
                  <c:v>#N/A</c:v>
                </c:pt>
                <c:pt idx="9835">
                  <c:v>#N/A</c:v>
                </c:pt>
                <c:pt idx="9836">
                  <c:v>#N/A</c:v>
                </c:pt>
                <c:pt idx="9837">
                  <c:v>#N/A</c:v>
                </c:pt>
                <c:pt idx="9838">
                  <c:v>#N/A</c:v>
                </c:pt>
                <c:pt idx="9839">
                  <c:v>#N/A</c:v>
                </c:pt>
                <c:pt idx="9840">
                  <c:v>#N/A</c:v>
                </c:pt>
                <c:pt idx="9841">
                  <c:v>#N/A</c:v>
                </c:pt>
                <c:pt idx="9842">
                  <c:v>#N/A</c:v>
                </c:pt>
                <c:pt idx="9843">
                  <c:v>#N/A</c:v>
                </c:pt>
                <c:pt idx="9844">
                  <c:v>#N/A</c:v>
                </c:pt>
                <c:pt idx="9845">
                  <c:v>#N/A</c:v>
                </c:pt>
                <c:pt idx="9846">
                  <c:v>#N/A</c:v>
                </c:pt>
                <c:pt idx="9847">
                  <c:v>#N/A</c:v>
                </c:pt>
                <c:pt idx="9848">
                  <c:v>#N/A</c:v>
                </c:pt>
                <c:pt idx="9849">
                  <c:v>#N/A</c:v>
                </c:pt>
                <c:pt idx="9850">
                  <c:v>#N/A</c:v>
                </c:pt>
                <c:pt idx="9851">
                  <c:v>#N/A</c:v>
                </c:pt>
                <c:pt idx="9852">
                  <c:v>#N/A</c:v>
                </c:pt>
                <c:pt idx="9853">
                  <c:v>#N/A</c:v>
                </c:pt>
                <c:pt idx="9854">
                  <c:v>#N/A</c:v>
                </c:pt>
                <c:pt idx="9855">
                  <c:v>#N/A</c:v>
                </c:pt>
                <c:pt idx="9856">
                  <c:v>#N/A</c:v>
                </c:pt>
                <c:pt idx="9857">
                  <c:v>#N/A</c:v>
                </c:pt>
                <c:pt idx="9858">
                  <c:v>#N/A</c:v>
                </c:pt>
                <c:pt idx="9859">
                  <c:v>#N/A</c:v>
                </c:pt>
                <c:pt idx="9860">
                  <c:v>#N/A</c:v>
                </c:pt>
                <c:pt idx="9861">
                  <c:v>#N/A</c:v>
                </c:pt>
                <c:pt idx="9862">
                  <c:v>#N/A</c:v>
                </c:pt>
                <c:pt idx="9863">
                  <c:v>#N/A</c:v>
                </c:pt>
                <c:pt idx="9864">
                  <c:v>#N/A</c:v>
                </c:pt>
                <c:pt idx="9865">
                  <c:v>#N/A</c:v>
                </c:pt>
                <c:pt idx="9866">
                  <c:v>#N/A</c:v>
                </c:pt>
                <c:pt idx="9867">
                  <c:v>#N/A</c:v>
                </c:pt>
                <c:pt idx="9868">
                  <c:v>#N/A</c:v>
                </c:pt>
                <c:pt idx="9869">
                  <c:v>#N/A</c:v>
                </c:pt>
                <c:pt idx="9870">
                  <c:v>#N/A</c:v>
                </c:pt>
                <c:pt idx="9871">
                  <c:v>#N/A</c:v>
                </c:pt>
                <c:pt idx="9872">
                  <c:v>#N/A</c:v>
                </c:pt>
                <c:pt idx="9873">
                  <c:v>#N/A</c:v>
                </c:pt>
                <c:pt idx="9874">
                  <c:v>#N/A</c:v>
                </c:pt>
                <c:pt idx="9875">
                  <c:v>#N/A</c:v>
                </c:pt>
                <c:pt idx="9876">
                  <c:v>#N/A</c:v>
                </c:pt>
                <c:pt idx="9877">
                  <c:v>#N/A</c:v>
                </c:pt>
                <c:pt idx="9878">
                  <c:v>#N/A</c:v>
                </c:pt>
                <c:pt idx="9879">
                  <c:v>#N/A</c:v>
                </c:pt>
                <c:pt idx="9880">
                  <c:v>#N/A</c:v>
                </c:pt>
                <c:pt idx="9881">
                  <c:v>#N/A</c:v>
                </c:pt>
                <c:pt idx="9882">
                  <c:v>#N/A</c:v>
                </c:pt>
                <c:pt idx="9883">
                  <c:v>#N/A</c:v>
                </c:pt>
                <c:pt idx="9884">
                  <c:v>#N/A</c:v>
                </c:pt>
                <c:pt idx="9885">
                  <c:v>#N/A</c:v>
                </c:pt>
                <c:pt idx="9886">
                  <c:v>#N/A</c:v>
                </c:pt>
                <c:pt idx="9887">
                  <c:v>#N/A</c:v>
                </c:pt>
                <c:pt idx="9888">
                  <c:v>#N/A</c:v>
                </c:pt>
                <c:pt idx="9889">
                  <c:v>#N/A</c:v>
                </c:pt>
                <c:pt idx="9890">
                  <c:v>#N/A</c:v>
                </c:pt>
                <c:pt idx="9891">
                  <c:v>#N/A</c:v>
                </c:pt>
                <c:pt idx="9892">
                  <c:v>#N/A</c:v>
                </c:pt>
                <c:pt idx="9893">
                  <c:v>#N/A</c:v>
                </c:pt>
                <c:pt idx="9894">
                  <c:v>#N/A</c:v>
                </c:pt>
                <c:pt idx="9895">
                  <c:v>#N/A</c:v>
                </c:pt>
                <c:pt idx="9896">
                  <c:v>#N/A</c:v>
                </c:pt>
                <c:pt idx="9897">
                  <c:v>#N/A</c:v>
                </c:pt>
                <c:pt idx="9898">
                  <c:v>#N/A</c:v>
                </c:pt>
                <c:pt idx="9899">
                  <c:v>#N/A</c:v>
                </c:pt>
                <c:pt idx="9900">
                  <c:v>#N/A</c:v>
                </c:pt>
                <c:pt idx="9901">
                  <c:v>#N/A</c:v>
                </c:pt>
                <c:pt idx="9902">
                  <c:v>#N/A</c:v>
                </c:pt>
                <c:pt idx="9903">
                  <c:v>#N/A</c:v>
                </c:pt>
                <c:pt idx="9904">
                  <c:v>#N/A</c:v>
                </c:pt>
                <c:pt idx="9905">
                  <c:v>#N/A</c:v>
                </c:pt>
                <c:pt idx="9906">
                  <c:v>#N/A</c:v>
                </c:pt>
                <c:pt idx="9907">
                  <c:v>#N/A</c:v>
                </c:pt>
                <c:pt idx="9908">
                  <c:v>#N/A</c:v>
                </c:pt>
                <c:pt idx="9909">
                  <c:v>#N/A</c:v>
                </c:pt>
                <c:pt idx="9910">
                  <c:v>#N/A</c:v>
                </c:pt>
                <c:pt idx="9911">
                  <c:v>#N/A</c:v>
                </c:pt>
                <c:pt idx="9912">
                  <c:v>#N/A</c:v>
                </c:pt>
                <c:pt idx="9913">
                  <c:v>#N/A</c:v>
                </c:pt>
                <c:pt idx="9914">
                  <c:v>#N/A</c:v>
                </c:pt>
                <c:pt idx="9915">
                  <c:v>#N/A</c:v>
                </c:pt>
                <c:pt idx="9916">
                  <c:v>#N/A</c:v>
                </c:pt>
                <c:pt idx="9917">
                  <c:v>#N/A</c:v>
                </c:pt>
                <c:pt idx="9918">
                  <c:v>#N/A</c:v>
                </c:pt>
                <c:pt idx="9919">
                  <c:v>#N/A</c:v>
                </c:pt>
                <c:pt idx="9920">
                  <c:v>#N/A</c:v>
                </c:pt>
                <c:pt idx="9921">
                  <c:v>#N/A</c:v>
                </c:pt>
                <c:pt idx="9922">
                  <c:v>#N/A</c:v>
                </c:pt>
                <c:pt idx="9923">
                  <c:v>#N/A</c:v>
                </c:pt>
                <c:pt idx="9924">
                  <c:v>#N/A</c:v>
                </c:pt>
                <c:pt idx="9925">
                  <c:v>#N/A</c:v>
                </c:pt>
                <c:pt idx="9926">
                  <c:v>#N/A</c:v>
                </c:pt>
                <c:pt idx="9927">
                  <c:v>#N/A</c:v>
                </c:pt>
                <c:pt idx="9928">
                  <c:v>#N/A</c:v>
                </c:pt>
                <c:pt idx="9929">
                  <c:v>#N/A</c:v>
                </c:pt>
                <c:pt idx="9930">
                  <c:v>#N/A</c:v>
                </c:pt>
                <c:pt idx="9931">
                  <c:v>#N/A</c:v>
                </c:pt>
                <c:pt idx="9932">
                  <c:v>#N/A</c:v>
                </c:pt>
                <c:pt idx="9933">
                  <c:v>#N/A</c:v>
                </c:pt>
                <c:pt idx="9934">
                  <c:v>#N/A</c:v>
                </c:pt>
                <c:pt idx="9935">
                  <c:v>#N/A</c:v>
                </c:pt>
                <c:pt idx="9936">
                  <c:v>#N/A</c:v>
                </c:pt>
                <c:pt idx="9937">
                  <c:v>#N/A</c:v>
                </c:pt>
                <c:pt idx="9938">
                  <c:v>#N/A</c:v>
                </c:pt>
                <c:pt idx="9939">
                  <c:v>#N/A</c:v>
                </c:pt>
                <c:pt idx="9940">
                  <c:v>#N/A</c:v>
                </c:pt>
                <c:pt idx="9941">
                  <c:v>#N/A</c:v>
                </c:pt>
                <c:pt idx="9942">
                  <c:v>#N/A</c:v>
                </c:pt>
                <c:pt idx="9943">
                  <c:v>#N/A</c:v>
                </c:pt>
                <c:pt idx="9944">
                  <c:v>#N/A</c:v>
                </c:pt>
                <c:pt idx="9945">
                  <c:v>#N/A</c:v>
                </c:pt>
                <c:pt idx="9946">
                  <c:v>#N/A</c:v>
                </c:pt>
                <c:pt idx="9947">
                  <c:v>#N/A</c:v>
                </c:pt>
                <c:pt idx="9948">
                  <c:v>#N/A</c:v>
                </c:pt>
                <c:pt idx="9949">
                  <c:v>#N/A</c:v>
                </c:pt>
                <c:pt idx="9950">
                  <c:v>#N/A</c:v>
                </c:pt>
                <c:pt idx="9951">
                  <c:v>#N/A</c:v>
                </c:pt>
                <c:pt idx="9952">
                  <c:v>#N/A</c:v>
                </c:pt>
                <c:pt idx="9953">
                  <c:v>#N/A</c:v>
                </c:pt>
                <c:pt idx="9954">
                  <c:v>#N/A</c:v>
                </c:pt>
                <c:pt idx="9955">
                  <c:v>#N/A</c:v>
                </c:pt>
                <c:pt idx="9956">
                  <c:v>#N/A</c:v>
                </c:pt>
                <c:pt idx="9957">
                  <c:v>#N/A</c:v>
                </c:pt>
                <c:pt idx="9958">
                  <c:v>#N/A</c:v>
                </c:pt>
                <c:pt idx="9959">
                  <c:v>#N/A</c:v>
                </c:pt>
                <c:pt idx="9960">
                  <c:v>#N/A</c:v>
                </c:pt>
                <c:pt idx="9961">
                  <c:v>#N/A</c:v>
                </c:pt>
                <c:pt idx="9962">
                  <c:v>#N/A</c:v>
                </c:pt>
                <c:pt idx="9963">
                  <c:v>#N/A</c:v>
                </c:pt>
                <c:pt idx="9964">
                  <c:v>#N/A</c:v>
                </c:pt>
                <c:pt idx="9965">
                  <c:v>#N/A</c:v>
                </c:pt>
                <c:pt idx="9966">
                  <c:v>#N/A</c:v>
                </c:pt>
                <c:pt idx="9967">
                  <c:v>#N/A</c:v>
                </c:pt>
                <c:pt idx="9968">
                  <c:v>#N/A</c:v>
                </c:pt>
                <c:pt idx="9969">
                  <c:v>#N/A</c:v>
                </c:pt>
                <c:pt idx="9970">
                  <c:v>#N/A</c:v>
                </c:pt>
                <c:pt idx="9971">
                  <c:v>#N/A</c:v>
                </c:pt>
                <c:pt idx="9972">
                  <c:v>#N/A</c:v>
                </c:pt>
                <c:pt idx="9973">
                  <c:v>#N/A</c:v>
                </c:pt>
                <c:pt idx="9974">
                  <c:v>#N/A</c:v>
                </c:pt>
                <c:pt idx="9975">
                  <c:v>#N/A</c:v>
                </c:pt>
                <c:pt idx="9976">
                  <c:v>#N/A</c:v>
                </c:pt>
                <c:pt idx="9977">
                  <c:v>#N/A</c:v>
                </c:pt>
                <c:pt idx="9978">
                  <c:v>#N/A</c:v>
                </c:pt>
                <c:pt idx="9979">
                  <c:v>#N/A</c:v>
                </c:pt>
                <c:pt idx="9980">
                  <c:v>#N/A</c:v>
                </c:pt>
                <c:pt idx="9981">
                  <c:v>#N/A</c:v>
                </c:pt>
                <c:pt idx="9982">
                  <c:v>#N/A</c:v>
                </c:pt>
                <c:pt idx="9983">
                  <c:v>#N/A</c:v>
                </c:pt>
                <c:pt idx="9984">
                  <c:v>#N/A</c:v>
                </c:pt>
                <c:pt idx="9985">
                  <c:v>#N/A</c:v>
                </c:pt>
                <c:pt idx="9986">
                  <c:v>#N/A</c:v>
                </c:pt>
                <c:pt idx="9987">
                  <c:v>#N/A</c:v>
                </c:pt>
                <c:pt idx="9988">
                  <c:v>#N/A</c:v>
                </c:pt>
                <c:pt idx="9989">
                  <c:v>#N/A</c:v>
                </c:pt>
                <c:pt idx="9990">
                  <c:v>#N/A</c:v>
                </c:pt>
                <c:pt idx="9991">
                  <c:v>#N/A</c:v>
                </c:pt>
                <c:pt idx="9992">
                  <c:v>#N/A</c:v>
                </c:pt>
                <c:pt idx="9993">
                  <c:v>#N/A</c:v>
                </c:pt>
                <c:pt idx="9994">
                  <c:v>#N/A</c:v>
                </c:pt>
                <c:pt idx="9995">
                  <c:v>#N/A</c:v>
                </c:pt>
                <c:pt idx="9996">
                  <c:v>#N/A</c:v>
                </c:pt>
                <c:pt idx="9997">
                  <c:v>#N/A</c:v>
                </c:pt>
                <c:pt idx="9998">
                  <c:v>#N/A</c:v>
                </c:pt>
                <c:pt idx="9999">
                  <c:v>#N/A</c:v>
                </c:pt>
              </c:numCache>
            </c:numRef>
          </c:xVal>
          <c:yVal>
            <c:numRef>
              <c:f>'Volcano &amp; Quant FDR'!$BG$2:$BG$10001</c:f>
              <c:numCache>
                <c:formatCode>General</c:formatCode>
                <c:ptCount val="10000"/>
                <c:pt idx="0">
                  <c:v>#N/A</c:v>
                </c:pt>
                <c:pt idx="1">
                  <c:v>#N/A</c:v>
                </c:pt>
                <c:pt idx="2">
                  <c:v>#N/A</c:v>
                </c:pt>
                <c:pt idx="3">
                  <c:v>#N/A</c:v>
                </c:pt>
                <c:pt idx="4">
                  <c:v>#N/A</c:v>
                </c:pt>
                <c:pt idx="5">
                  <c:v>#N/A</c:v>
                </c:pt>
                <c:pt idx="6">
                  <c:v>#N/A</c:v>
                </c:pt>
                <c:pt idx="7">
                  <c:v>#N/A</c:v>
                </c:pt>
                <c:pt idx="8">
                  <c:v>#N/A</c:v>
                </c:pt>
                <c:pt idx="9">
                  <c:v>#N/A</c:v>
                </c:pt>
                <c:pt idx="10">
                  <c:v>#N/A</c:v>
                </c:pt>
                <c:pt idx="11">
                  <c:v>#N/A</c:v>
                </c:pt>
                <c:pt idx="12">
                  <c:v>#N/A</c:v>
                </c:pt>
                <c:pt idx="13">
                  <c:v>#N/A</c:v>
                </c:pt>
                <c:pt idx="14">
                  <c:v>#N/A</c:v>
                </c:pt>
                <c:pt idx="15">
                  <c:v>#N/A</c:v>
                </c:pt>
                <c:pt idx="16">
                  <c:v>#N/A</c:v>
                </c:pt>
                <c:pt idx="17">
                  <c:v>#N/A</c:v>
                </c:pt>
                <c:pt idx="18">
                  <c:v>#N/A</c:v>
                </c:pt>
                <c:pt idx="19">
                  <c:v>#N/A</c:v>
                </c:pt>
                <c:pt idx="20">
                  <c:v>#N/A</c:v>
                </c:pt>
                <c:pt idx="21">
                  <c:v>#N/A</c:v>
                </c:pt>
                <c:pt idx="22">
                  <c:v>#N/A</c:v>
                </c:pt>
                <c:pt idx="23">
                  <c:v>#N/A</c:v>
                </c:pt>
                <c:pt idx="24">
                  <c:v>#N/A</c:v>
                </c:pt>
                <c:pt idx="25">
                  <c:v>#N/A</c:v>
                </c:pt>
                <c:pt idx="26">
                  <c:v>#N/A</c:v>
                </c:pt>
                <c:pt idx="27">
                  <c:v>#N/A</c:v>
                </c:pt>
                <c:pt idx="28">
                  <c:v>#N/A</c:v>
                </c:pt>
                <c:pt idx="29">
                  <c:v>#N/A</c:v>
                </c:pt>
                <c:pt idx="30">
                  <c:v>#N/A</c:v>
                </c:pt>
                <c:pt idx="31">
                  <c:v>#N/A</c:v>
                </c:pt>
                <c:pt idx="32">
                  <c:v>#N/A</c:v>
                </c:pt>
                <c:pt idx="33">
                  <c:v>#N/A</c:v>
                </c:pt>
                <c:pt idx="34">
                  <c:v>#N/A</c:v>
                </c:pt>
                <c:pt idx="35">
                  <c:v>#N/A</c:v>
                </c:pt>
                <c:pt idx="36">
                  <c:v>#N/A</c:v>
                </c:pt>
                <c:pt idx="37">
                  <c:v>#N/A</c:v>
                </c:pt>
                <c:pt idx="38">
                  <c:v>#N/A</c:v>
                </c:pt>
                <c:pt idx="39">
                  <c:v>#N/A</c:v>
                </c:pt>
                <c:pt idx="40">
                  <c:v>#N/A</c:v>
                </c:pt>
                <c:pt idx="41">
                  <c:v>#N/A</c:v>
                </c:pt>
                <c:pt idx="42">
                  <c:v>#N/A</c:v>
                </c:pt>
                <c:pt idx="43">
                  <c:v>#N/A</c:v>
                </c:pt>
                <c:pt idx="44">
                  <c:v>#N/A</c:v>
                </c:pt>
                <c:pt idx="45">
                  <c:v>#N/A</c:v>
                </c:pt>
                <c:pt idx="46">
                  <c:v>#N/A</c:v>
                </c:pt>
                <c:pt idx="47">
                  <c:v>#N/A</c:v>
                </c:pt>
                <c:pt idx="48">
                  <c:v>#N/A</c:v>
                </c:pt>
                <c:pt idx="49">
                  <c:v>#N/A</c:v>
                </c:pt>
                <c:pt idx="50">
                  <c:v>#N/A</c:v>
                </c:pt>
                <c:pt idx="51">
                  <c:v>#N/A</c:v>
                </c:pt>
                <c:pt idx="52">
                  <c:v>#N/A</c:v>
                </c:pt>
                <c:pt idx="53">
                  <c:v>#N/A</c:v>
                </c:pt>
                <c:pt idx="54">
                  <c:v>#N/A</c:v>
                </c:pt>
                <c:pt idx="55">
                  <c:v>#N/A</c:v>
                </c:pt>
                <c:pt idx="56">
                  <c:v>#N/A</c:v>
                </c:pt>
                <c:pt idx="57">
                  <c:v>#N/A</c:v>
                </c:pt>
                <c:pt idx="58">
                  <c:v>#N/A</c:v>
                </c:pt>
                <c:pt idx="59">
                  <c:v>#N/A</c:v>
                </c:pt>
                <c:pt idx="60">
                  <c:v>#N/A</c:v>
                </c:pt>
                <c:pt idx="61">
                  <c:v>#N/A</c:v>
                </c:pt>
                <c:pt idx="62">
                  <c:v>#N/A</c:v>
                </c:pt>
                <c:pt idx="63">
                  <c:v>#N/A</c:v>
                </c:pt>
                <c:pt idx="64">
                  <c:v>#N/A</c:v>
                </c:pt>
                <c:pt idx="65">
                  <c:v>#N/A</c:v>
                </c:pt>
                <c:pt idx="66">
                  <c:v>#N/A</c:v>
                </c:pt>
                <c:pt idx="67">
                  <c:v>#N/A</c:v>
                </c:pt>
                <c:pt idx="68">
                  <c:v>#N/A</c:v>
                </c:pt>
                <c:pt idx="69">
                  <c:v>#N/A</c:v>
                </c:pt>
                <c:pt idx="70">
                  <c:v>#N/A</c:v>
                </c:pt>
                <c:pt idx="71">
                  <c:v>#N/A</c:v>
                </c:pt>
                <c:pt idx="72">
                  <c:v>#N/A</c:v>
                </c:pt>
                <c:pt idx="73">
                  <c:v>#N/A</c:v>
                </c:pt>
                <c:pt idx="74">
                  <c:v>#N/A</c:v>
                </c:pt>
                <c:pt idx="75">
                  <c:v>#N/A</c:v>
                </c:pt>
                <c:pt idx="76">
                  <c:v>#N/A</c:v>
                </c:pt>
                <c:pt idx="77">
                  <c:v>#N/A</c:v>
                </c:pt>
                <c:pt idx="78">
                  <c:v>#N/A</c:v>
                </c:pt>
                <c:pt idx="79">
                  <c:v>#N/A</c:v>
                </c:pt>
                <c:pt idx="80">
                  <c:v>#N/A</c:v>
                </c:pt>
                <c:pt idx="81">
                  <c:v>#N/A</c:v>
                </c:pt>
                <c:pt idx="82">
                  <c:v>#N/A</c:v>
                </c:pt>
                <c:pt idx="83">
                  <c:v>#N/A</c:v>
                </c:pt>
                <c:pt idx="84">
                  <c:v>#N/A</c:v>
                </c:pt>
                <c:pt idx="85">
                  <c:v>#N/A</c:v>
                </c:pt>
                <c:pt idx="86">
                  <c:v>#N/A</c:v>
                </c:pt>
                <c:pt idx="87">
                  <c:v>#N/A</c:v>
                </c:pt>
                <c:pt idx="88">
                  <c:v>#N/A</c:v>
                </c:pt>
                <c:pt idx="89">
                  <c:v>#N/A</c:v>
                </c:pt>
                <c:pt idx="90">
                  <c:v>#N/A</c:v>
                </c:pt>
                <c:pt idx="91">
                  <c:v>#N/A</c:v>
                </c:pt>
                <c:pt idx="92">
                  <c:v>#N/A</c:v>
                </c:pt>
                <c:pt idx="93">
                  <c:v>#N/A</c:v>
                </c:pt>
                <c:pt idx="94">
                  <c:v>#N/A</c:v>
                </c:pt>
                <c:pt idx="95">
                  <c:v>#N/A</c:v>
                </c:pt>
                <c:pt idx="96">
                  <c:v>#N/A</c:v>
                </c:pt>
                <c:pt idx="97">
                  <c:v>#N/A</c:v>
                </c:pt>
                <c:pt idx="98">
                  <c:v>#N/A</c:v>
                </c:pt>
                <c:pt idx="99">
                  <c:v>#N/A</c:v>
                </c:pt>
                <c:pt idx="100">
                  <c:v>#N/A</c:v>
                </c:pt>
                <c:pt idx="101">
                  <c:v>#N/A</c:v>
                </c:pt>
                <c:pt idx="102">
                  <c:v>#N/A</c:v>
                </c:pt>
                <c:pt idx="103">
                  <c:v>#N/A</c:v>
                </c:pt>
                <c:pt idx="104">
                  <c:v>#N/A</c:v>
                </c:pt>
                <c:pt idx="105">
                  <c:v>#N/A</c:v>
                </c:pt>
                <c:pt idx="106">
                  <c:v>#N/A</c:v>
                </c:pt>
                <c:pt idx="107">
                  <c:v>#N/A</c:v>
                </c:pt>
                <c:pt idx="108">
                  <c:v>#N/A</c:v>
                </c:pt>
                <c:pt idx="109">
                  <c:v>#N/A</c:v>
                </c:pt>
                <c:pt idx="110">
                  <c:v>#N/A</c:v>
                </c:pt>
                <c:pt idx="111">
                  <c:v>#N/A</c:v>
                </c:pt>
                <c:pt idx="112">
                  <c:v>#N/A</c:v>
                </c:pt>
                <c:pt idx="113">
                  <c:v>#N/A</c:v>
                </c:pt>
                <c:pt idx="114">
                  <c:v>#N/A</c:v>
                </c:pt>
                <c:pt idx="115">
                  <c:v>#N/A</c:v>
                </c:pt>
                <c:pt idx="116">
                  <c:v>#N/A</c:v>
                </c:pt>
                <c:pt idx="117">
                  <c:v>#N/A</c:v>
                </c:pt>
                <c:pt idx="118">
                  <c:v>#N/A</c:v>
                </c:pt>
                <c:pt idx="119">
                  <c:v>#N/A</c:v>
                </c:pt>
                <c:pt idx="120">
                  <c:v>#N/A</c:v>
                </c:pt>
                <c:pt idx="121">
                  <c:v>#N/A</c:v>
                </c:pt>
                <c:pt idx="122">
                  <c:v>#N/A</c:v>
                </c:pt>
                <c:pt idx="123">
                  <c:v>#N/A</c:v>
                </c:pt>
                <c:pt idx="124">
                  <c:v>#N/A</c:v>
                </c:pt>
                <c:pt idx="125">
                  <c:v>#N/A</c:v>
                </c:pt>
                <c:pt idx="126">
                  <c:v>#N/A</c:v>
                </c:pt>
                <c:pt idx="127">
                  <c:v>#N/A</c:v>
                </c:pt>
                <c:pt idx="128">
                  <c:v>#N/A</c:v>
                </c:pt>
                <c:pt idx="129">
                  <c:v>#N/A</c:v>
                </c:pt>
                <c:pt idx="130">
                  <c:v>#N/A</c:v>
                </c:pt>
                <c:pt idx="131">
                  <c:v>#N/A</c:v>
                </c:pt>
                <c:pt idx="132">
                  <c:v>#N/A</c:v>
                </c:pt>
                <c:pt idx="133">
                  <c:v>#N/A</c:v>
                </c:pt>
                <c:pt idx="134">
                  <c:v>#N/A</c:v>
                </c:pt>
                <c:pt idx="135">
                  <c:v>#N/A</c:v>
                </c:pt>
                <c:pt idx="136">
                  <c:v>#N/A</c:v>
                </c:pt>
                <c:pt idx="137">
                  <c:v>#N/A</c:v>
                </c:pt>
                <c:pt idx="138">
                  <c:v>#N/A</c:v>
                </c:pt>
                <c:pt idx="139">
                  <c:v>#N/A</c:v>
                </c:pt>
                <c:pt idx="140">
                  <c:v>#N/A</c:v>
                </c:pt>
                <c:pt idx="141">
                  <c:v>#N/A</c:v>
                </c:pt>
                <c:pt idx="142">
                  <c:v>#N/A</c:v>
                </c:pt>
                <c:pt idx="143">
                  <c:v>#N/A</c:v>
                </c:pt>
                <c:pt idx="144">
                  <c:v>#N/A</c:v>
                </c:pt>
                <c:pt idx="145">
                  <c:v>#N/A</c:v>
                </c:pt>
                <c:pt idx="146">
                  <c:v>#N/A</c:v>
                </c:pt>
                <c:pt idx="147">
                  <c:v>#N/A</c:v>
                </c:pt>
                <c:pt idx="148">
                  <c:v>#N/A</c:v>
                </c:pt>
                <c:pt idx="149">
                  <c:v>#N/A</c:v>
                </c:pt>
                <c:pt idx="150">
                  <c:v>#N/A</c:v>
                </c:pt>
                <c:pt idx="151">
                  <c:v>#N/A</c:v>
                </c:pt>
                <c:pt idx="152">
                  <c:v>#N/A</c:v>
                </c:pt>
                <c:pt idx="153">
                  <c:v>#N/A</c:v>
                </c:pt>
                <c:pt idx="154">
                  <c:v>#N/A</c:v>
                </c:pt>
                <c:pt idx="155">
                  <c:v>#N/A</c:v>
                </c:pt>
                <c:pt idx="156">
                  <c:v>#N/A</c:v>
                </c:pt>
                <c:pt idx="157">
                  <c:v>#N/A</c:v>
                </c:pt>
                <c:pt idx="158">
                  <c:v>#N/A</c:v>
                </c:pt>
                <c:pt idx="159">
                  <c:v>#N/A</c:v>
                </c:pt>
                <c:pt idx="160">
                  <c:v>#N/A</c:v>
                </c:pt>
                <c:pt idx="161">
                  <c:v>#N/A</c:v>
                </c:pt>
                <c:pt idx="162">
                  <c:v>#N/A</c:v>
                </c:pt>
                <c:pt idx="163">
                  <c:v>#N/A</c:v>
                </c:pt>
                <c:pt idx="164">
                  <c:v>#N/A</c:v>
                </c:pt>
                <c:pt idx="165">
                  <c:v>#N/A</c:v>
                </c:pt>
                <c:pt idx="166">
                  <c:v>#N/A</c:v>
                </c:pt>
                <c:pt idx="167">
                  <c:v>#N/A</c:v>
                </c:pt>
                <c:pt idx="168">
                  <c:v>#N/A</c:v>
                </c:pt>
                <c:pt idx="169">
                  <c:v>#N/A</c:v>
                </c:pt>
                <c:pt idx="170">
                  <c:v>#N/A</c:v>
                </c:pt>
                <c:pt idx="171">
                  <c:v>#N/A</c:v>
                </c:pt>
                <c:pt idx="172">
                  <c:v>#N/A</c:v>
                </c:pt>
                <c:pt idx="173">
                  <c:v>#N/A</c:v>
                </c:pt>
                <c:pt idx="174">
                  <c:v>#N/A</c:v>
                </c:pt>
                <c:pt idx="175">
                  <c:v>#N/A</c:v>
                </c:pt>
                <c:pt idx="176">
                  <c:v>#N/A</c:v>
                </c:pt>
                <c:pt idx="177">
                  <c:v>#N/A</c:v>
                </c:pt>
                <c:pt idx="178">
                  <c:v>#N/A</c:v>
                </c:pt>
                <c:pt idx="179">
                  <c:v>#N/A</c:v>
                </c:pt>
                <c:pt idx="180">
                  <c:v>#N/A</c:v>
                </c:pt>
                <c:pt idx="181">
                  <c:v>#N/A</c:v>
                </c:pt>
                <c:pt idx="182">
                  <c:v>#N/A</c:v>
                </c:pt>
                <c:pt idx="183">
                  <c:v>#N/A</c:v>
                </c:pt>
                <c:pt idx="184">
                  <c:v>#N/A</c:v>
                </c:pt>
                <c:pt idx="185">
                  <c:v>#N/A</c:v>
                </c:pt>
                <c:pt idx="186">
                  <c:v>#N/A</c:v>
                </c:pt>
                <c:pt idx="187">
                  <c:v>#N/A</c:v>
                </c:pt>
                <c:pt idx="188">
                  <c:v>#N/A</c:v>
                </c:pt>
                <c:pt idx="189">
                  <c:v>#N/A</c:v>
                </c:pt>
                <c:pt idx="190">
                  <c:v>#N/A</c:v>
                </c:pt>
                <c:pt idx="191">
                  <c:v>#N/A</c:v>
                </c:pt>
                <c:pt idx="192">
                  <c:v>#N/A</c:v>
                </c:pt>
                <c:pt idx="193">
                  <c:v>#N/A</c:v>
                </c:pt>
                <c:pt idx="194">
                  <c:v>#N/A</c:v>
                </c:pt>
                <c:pt idx="195">
                  <c:v>#N/A</c:v>
                </c:pt>
                <c:pt idx="196">
                  <c:v>#N/A</c:v>
                </c:pt>
                <c:pt idx="197">
                  <c:v>#N/A</c:v>
                </c:pt>
                <c:pt idx="198">
                  <c:v>#N/A</c:v>
                </c:pt>
                <c:pt idx="199">
                  <c:v>#N/A</c:v>
                </c:pt>
                <c:pt idx="200">
                  <c:v>#N/A</c:v>
                </c:pt>
                <c:pt idx="201">
                  <c:v>#N/A</c:v>
                </c:pt>
                <c:pt idx="202">
                  <c:v>#N/A</c:v>
                </c:pt>
                <c:pt idx="203">
                  <c:v>#N/A</c:v>
                </c:pt>
                <c:pt idx="204">
                  <c:v>#N/A</c:v>
                </c:pt>
                <c:pt idx="205">
                  <c:v>#N/A</c:v>
                </c:pt>
                <c:pt idx="206">
                  <c:v>#N/A</c:v>
                </c:pt>
                <c:pt idx="207">
                  <c:v>#N/A</c:v>
                </c:pt>
                <c:pt idx="208">
                  <c:v>#N/A</c:v>
                </c:pt>
                <c:pt idx="209">
                  <c:v>#N/A</c:v>
                </c:pt>
                <c:pt idx="210">
                  <c:v>#N/A</c:v>
                </c:pt>
                <c:pt idx="211">
                  <c:v>#N/A</c:v>
                </c:pt>
                <c:pt idx="212">
                  <c:v>#N/A</c:v>
                </c:pt>
                <c:pt idx="213">
                  <c:v>#N/A</c:v>
                </c:pt>
                <c:pt idx="214">
                  <c:v>#N/A</c:v>
                </c:pt>
                <c:pt idx="215">
                  <c:v>#N/A</c:v>
                </c:pt>
                <c:pt idx="216">
                  <c:v>#N/A</c:v>
                </c:pt>
                <c:pt idx="217">
                  <c:v>#N/A</c:v>
                </c:pt>
                <c:pt idx="218">
                  <c:v>#N/A</c:v>
                </c:pt>
                <c:pt idx="219">
                  <c:v>#N/A</c:v>
                </c:pt>
                <c:pt idx="220">
                  <c:v>#N/A</c:v>
                </c:pt>
                <c:pt idx="221">
                  <c:v>#N/A</c:v>
                </c:pt>
                <c:pt idx="222">
                  <c:v>#N/A</c:v>
                </c:pt>
                <c:pt idx="223">
                  <c:v>#N/A</c:v>
                </c:pt>
                <c:pt idx="224">
                  <c:v>#N/A</c:v>
                </c:pt>
                <c:pt idx="225">
                  <c:v>#N/A</c:v>
                </c:pt>
                <c:pt idx="226">
                  <c:v>#N/A</c:v>
                </c:pt>
                <c:pt idx="227">
                  <c:v>#N/A</c:v>
                </c:pt>
                <c:pt idx="228">
                  <c:v>#N/A</c:v>
                </c:pt>
                <c:pt idx="229">
                  <c:v>#N/A</c:v>
                </c:pt>
                <c:pt idx="230">
                  <c:v>#N/A</c:v>
                </c:pt>
                <c:pt idx="231">
                  <c:v>#N/A</c:v>
                </c:pt>
                <c:pt idx="232">
                  <c:v>#N/A</c:v>
                </c:pt>
                <c:pt idx="233">
                  <c:v>#N/A</c:v>
                </c:pt>
                <c:pt idx="234">
                  <c:v>#N/A</c:v>
                </c:pt>
                <c:pt idx="235">
                  <c:v>#N/A</c:v>
                </c:pt>
                <c:pt idx="236">
                  <c:v>#N/A</c:v>
                </c:pt>
                <c:pt idx="237">
                  <c:v>#N/A</c:v>
                </c:pt>
                <c:pt idx="238">
                  <c:v>#N/A</c:v>
                </c:pt>
                <c:pt idx="239">
                  <c:v>#N/A</c:v>
                </c:pt>
                <c:pt idx="240">
                  <c:v>#N/A</c:v>
                </c:pt>
                <c:pt idx="241">
                  <c:v>#N/A</c:v>
                </c:pt>
                <c:pt idx="242">
                  <c:v>#N/A</c:v>
                </c:pt>
                <c:pt idx="243">
                  <c:v>#N/A</c:v>
                </c:pt>
                <c:pt idx="244">
                  <c:v>#N/A</c:v>
                </c:pt>
                <c:pt idx="245">
                  <c:v>#N/A</c:v>
                </c:pt>
                <c:pt idx="246">
                  <c:v>#N/A</c:v>
                </c:pt>
                <c:pt idx="247">
                  <c:v>#N/A</c:v>
                </c:pt>
                <c:pt idx="248">
                  <c:v>#N/A</c:v>
                </c:pt>
                <c:pt idx="249">
                  <c:v>#N/A</c:v>
                </c:pt>
                <c:pt idx="250">
                  <c:v>#N/A</c:v>
                </c:pt>
                <c:pt idx="251">
                  <c:v>#N/A</c:v>
                </c:pt>
                <c:pt idx="252">
                  <c:v>#N/A</c:v>
                </c:pt>
                <c:pt idx="253">
                  <c:v>#N/A</c:v>
                </c:pt>
                <c:pt idx="254">
                  <c:v>#N/A</c:v>
                </c:pt>
                <c:pt idx="255">
                  <c:v>#N/A</c:v>
                </c:pt>
                <c:pt idx="256">
                  <c:v>#N/A</c:v>
                </c:pt>
                <c:pt idx="257">
                  <c:v>#N/A</c:v>
                </c:pt>
                <c:pt idx="258">
                  <c:v>#N/A</c:v>
                </c:pt>
                <c:pt idx="259">
                  <c:v>#N/A</c:v>
                </c:pt>
                <c:pt idx="260">
                  <c:v>#N/A</c:v>
                </c:pt>
                <c:pt idx="261">
                  <c:v>#N/A</c:v>
                </c:pt>
                <c:pt idx="262">
                  <c:v>#N/A</c:v>
                </c:pt>
                <c:pt idx="263">
                  <c:v>#N/A</c:v>
                </c:pt>
                <c:pt idx="264">
                  <c:v>#N/A</c:v>
                </c:pt>
                <c:pt idx="265">
                  <c:v>#N/A</c:v>
                </c:pt>
                <c:pt idx="266">
                  <c:v>#N/A</c:v>
                </c:pt>
                <c:pt idx="267">
                  <c:v>#N/A</c:v>
                </c:pt>
                <c:pt idx="268">
                  <c:v>#N/A</c:v>
                </c:pt>
                <c:pt idx="269">
                  <c:v>#N/A</c:v>
                </c:pt>
                <c:pt idx="270">
                  <c:v>#N/A</c:v>
                </c:pt>
                <c:pt idx="271">
                  <c:v>#N/A</c:v>
                </c:pt>
                <c:pt idx="272">
                  <c:v>#N/A</c:v>
                </c:pt>
                <c:pt idx="273">
                  <c:v>#N/A</c:v>
                </c:pt>
                <c:pt idx="274">
                  <c:v>#N/A</c:v>
                </c:pt>
                <c:pt idx="275">
                  <c:v>#N/A</c:v>
                </c:pt>
                <c:pt idx="276">
                  <c:v>#N/A</c:v>
                </c:pt>
                <c:pt idx="277">
                  <c:v>#N/A</c:v>
                </c:pt>
                <c:pt idx="278">
                  <c:v>#N/A</c:v>
                </c:pt>
                <c:pt idx="279">
                  <c:v>#N/A</c:v>
                </c:pt>
                <c:pt idx="280">
                  <c:v>#N/A</c:v>
                </c:pt>
                <c:pt idx="281">
                  <c:v>#N/A</c:v>
                </c:pt>
                <c:pt idx="282">
                  <c:v>#N/A</c:v>
                </c:pt>
                <c:pt idx="283">
                  <c:v>#N/A</c:v>
                </c:pt>
                <c:pt idx="284">
                  <c:v>#N/A</c:v>
                </c:pt>
                <c:pt idx="285">
                  <c:v>#N/A</c:v>
                </c:pt>
                <c:pt idx="286">
                  <c:v>#N/A</c:v>
                </c:pt>
                <c:pt idx="287">
                  <c:v>#N/A</c:v>
                </c:pt>
                <c:pt idx="288">
                  <c:v>#N/A</c:v>
                </c:pt>
                <c:pt idx="289">
                  <c:v>#N/A</c:v>
                </c:pt>
                <c:pt idx="290">
                  <c:v>#N/A</c:v>
                </c:pt>
                <c:pt idx="291">
                  <c:v>#N/A</c:v>
                </c:pt>
                <c:pt idx="292">
                  <c:v>#N/A</c:v>
                </c:pt>
                <c:pt idx="293">
                  <c:v>#N/A</c:v>
                </c:pt>
                <c:pt idx="294">
                  <c:v>#N/A</c:v>
                </c:pt>
                <c:pt idx="295">
                  <c:v>#N/A</c:v>
                </c:pt>
                <c:pt idx="296">
                  <c:v>#N/A</c:v>
                </c:pt>
                <c:pt idx="297">
                  <c:v>#N/A</c:v>
                </c:pt>
                <c:pt idx="298">
                  <c:v>#N/A</c:v>
                </c:pt>
                <c:pt idx="299">
                  <c:v>#N/A</c:v>
                </c:pt>
                <c:pt idx="300">
                  <c:v>#N/A</c:v>
                </c:pt>
                <c:pt idx="301">
                  <c:v>#N/A</c:v>
                </c:pt>
                <c:pt idx="302">
                  <c:v>#N/A</c:v>
                </c:pt>
                <c:pt idx="303">
                  <c:v>#N/A</c:v>
                </c:pt>
                <c:pt idx="304">
                  <c:v>#N/A</c:v>
                </c:pt>
                <c:pt idx="305">
                  <c:v>#N/A</c:v>
                </c:pt>
                <c:pt idx="306">
                  <c:v>#N/A</c:v>
                </c:pt>
                <c:pt idx="307">
                  <c:v>#N/A</c:v>
                </c:pt>
                <c:pt idx="308">
                  <c:v>#N/A</c:v>
                </c:pt>
                <c:pt idx="309">
                  <c:v>#N/A</c:v>
                </c:pt>
                <c:pt idx="310">
                  <c:v>#N/A</c:v>
                </c:pt>
                <c:pt idx="311">
                  <c:v>#N/A</c:v>
                </c:pt>
                <c:pt idx="312">
                  <c:v>#N/A</c:v>
                </c:pt>
                <c:pt idx="313">
                  <c:v>#N/A</c:v>
                </c:pt>
                <c:pt idx="314">
                  <c:v>#N/A</c:v>
                </c:pt>
                <c:pt idx="315">
                  <c:v>#N/A</c:v>
                </c:pt>
                <c:pt idx="316">
                  <c:v>#N/A</c:v>
                </c:pt>
                <c:pt idx="317">
                  <c:v>#N/A</c:v>
                </c:pt>
                <c:pt idx="318">
                  <c:v>#N/A</c:v>
                </c:pt>
                <c:pt idx="319">
                  <c:v>#N/A</c:v>
                </c:pt>
                <c:pt idx="320">
                  <c:v>#N/A</c:v>
                </c:pt>
                <c:pt idx="321">
                  <c:v>#N/A</c:v>
                </c:pt>
                <c:pt idx="322">
                  <c:v>#N/A</c:v>
                </c:pt>
                <c:pt idx="323">
                  <c:v>#N/A</c:v>
                </c:pt>
                <c:pt idx="324">
                  <c:v>#N/A</c:v>
                </c:pt>
                <c:pt idx="325">
                  <c:v>#N/A</c:v>
                </c:pt>
                <c:pt idx="326">
                  <c:v>#N/A</c:v>
                </c:pt>
                <c:pt idx="327">
                  <c:v>#N/A</c:v>
                </c:pt>
                <c:pt idx="328">
                  <c:v>#N/A</c:v>
                </c:pt>
                <c:pt idx="329">
                  <c:v>#N/A</c:v>
                </c:pt>
                <c:pt idx="330">
                  <c:v>#N/A</c:v>
                </c:pt>
                <c:pt idx="331">
                  <c:v>#N/A</c:v>
                </c:pt>
                <c:pt idx="332">
                  <c:v>#N/A</c:v>
                </c:pt>
                <c:pt idx="333">
                  <c:v>#N/A</c:v>
                </c:pt>
                <c:pt idx="334">
                  <c:v>#N/A</c:v>
                </c:pt>
                <c:pt idx="335">
                  <c:v>#N/A</c:v>
                </c:pt>
                <c:pt idx="336">
                  <c:v>#N/A</c:v>
                </c:pt>
                <c:pt idx="337">
                  <c:v>#N/A</c:v>
                </c:pt>
                <c:pt idx="338">
                  <c:v>#N/A</c:v>
                </c:pt>
                <c:pt idx="339">
                  <c:v>#N/A</c:v>
                </c:pt>
                <c:pt idx="340">
                  <c:v>#N/A</c:v>
                </c:pt>
                <c:pt idx="341">
                  <c:v>#N/A</c:v>
                </c:pt>
                <c:pt idx="342">
                  <c:v>#N/A</c:v>
                </c:pt>
                <c:pt idx="343">
                  <c:v>#N/A</c:v>
                </c:pt>
                <c:pt idx="344">
                  <c:v>#N/A</c:v>
                </c:pt>
                <c:pt idx="345">
                  <c:v>#N/A</c:v>
                </c:pt>
                <c:pt idx="346">
                  <c:v>#N/A</c:v>
                </c:pt>
                <c:pt idx="347">
                  <c:v>#N/A</c:v>
                </c:pt>
                <c:pt idx="348">
                  <c:v>#N/A</c:v>
                </c:pt>
                <c:pt idx="349">
                  <c:v>#N/A</c:v>
                </c:pt>
                <c:pt idx="350">
                  <c:v>#N/A</c:v>
                </c:pt>
                <c:pt idx="351">
                  <c:v>#N/A</c:v>
                </c:pt>
                <c:pt idx="352">
                  <c:v>#N/A</c:v>
                </c:pt>
                <c:pt idx="353">
                  <c:v>#N/A</c:v>
                </c:pt>
                <c:pt idx="354">
                  <c:v>#N/A</c:v>
                </c:pt>
                <c:pt idx="355">
                  <c:v>#N/A</c:v>
                </c:pt>
                <c:pt idx="356">
                  <c:v>#N/A</c:v>
                </c:pt>
                <c:pt idx="357">
                  <c:v>#N/A</c:v>
                </c:pt>
                <c:pt idx="358">
                  <c:v>#N/A</c:v>
                </c:pt>
                <c:pt idx="359">
                  <c:v>#N/A</c:v>
                </c:pt>
                <c:pt idx="360">
                  <c:v>#N/A</c:v>
                </c:pt>
                <c:pt idx="361">
                  <c:v>#N/A</c:v>
                </c:pt>
                <c:pt idx="362">
                  <c:v>#N/A</c:v>
                </c:pt>
                <c:pt idx="363">
                  <c:v>#N/A</c:v>
                </c:pt>
                <c:pt idx="364">
                  <c:v>#N/A</c:v>
                </c:pt>
                <c:pt idx="365">
                  <c:v>#N/A</c:v>
                </c:pt>
                <c:pt idx="366">
                  <c:v>#N/A</c:v>
                </c:pt>
                <c:pt idx="367">
                  <c:v>#N/A</c:v>
                </c:pt>
                <c:pt idx="368">
                  <c:v>#N/A</c:v>
                </c:pt>
                <c:pt idx="369">
                  <c:v>#N/A</c:v>
                </c:pt>
                <c:pt idx="370">
                  <c:v>#N/A</c:v>
                </c:pt>
                <c:pt idx="371">
                  <c:v>#N/A</c:v>
                </c:pt>
                <c:pt idx="372">
                  <c:v>#N/A</c:v>
                </c:pt>
                <c:pt idx="373">
                  <c:v>#N/A</c:v>
                </c:pt>
                <c:pt idx="374">
                  <c:v>#N/A</c:v>
                </c:pt>
                <c:pt idx="375">
                  <c:v>#N/A</c:v>
                </c:pt>
                <c:pt idx="376">
                  <c:v>#N/A</c:v>
                </c:pt>
                <c:pt idx="377">
                  <c:v>#N/A</c:v>
                </c:pt>
                <c:pt idx="378">
                  <c:v>#N/A</c:v>
                </c:pt>
                <c:pt idx="379">
                  <c:v>#N/A</c:v>
                </c:pt>
                <c:pt idx="380">
                  <c:v>#N/A</c:v>
                </c:pt>
                <c:pt idx="381">
                  <c:v>#N/A</c:v>
                </c:pt>
                <c:pt idx="382">
                  <c:v>#N/A</c:v>
                </c:pt>
                <c:pt idx="383">
                  <c:v>#N/A</c:v>
                </c:pt>
                <c:pt idx="384">
                  <c:v>#N/A</c:v>
                </c:pt>
                <c:pt idx="385">
                  <c:v>#N/A</c:v>
                </c:pt>
                <c:pt idx="386">
                  <c:v>#N/A</c:v>
                </c:pt>
                <c:pt idx="387">
                  <c:v>#N/A</c:v>
                </c:pt>
                <c:pt idx="388">
                  <c:v>#N/A</c:v>
                </c:pt>
                <c:pt idx="389">
                  <c:v>#N/A</c:v>
                </c:pt>
                <c:pt idx="390">
                  <c:v>#N/A</c:v>
                </c:pt>
                <c:pt idx="391">
                  <c:v>#N/A</c:v>
                </c:pt>
                <c:pt idx="392">
                  <c:v>#N/A</c:v>
                </c:pt>
                <c:pt idx="393">
                  <c:v>#N/A</c:v>
                </c:pt>
                <c:pt idx="394">
                  <c:v>#N/A</c:v>
                </c:pt>
                <c:pt idx="395">
                  <c:v>#N/A</c:v>
                </c:pt>
                <c:pt idx="396">
                  <c:v>#N/A</c:v>
                </c:pt>
                <c:pt idx="397">
                  <c:v>#N/A</c:v>
                </c:pt>
                <c:pt idx="398">
                  <c:v>#N/A</c:v>
                </c:pt>
                <c:pt idx="399">
                  <c:v>#N/A</c:v>
                </c:pt>
                <c:pt idx="400">
                  <c:v>#N/A</c:v>
                </c:pt>
                <c:pt idx="401">
                  <c:v>#N/A</c:v>
                </c:pt>
                <c:pt idx="402">
                  <c:v>#N/A</c:v>
                </c:pt>
                <c:pt idx="403">
                  <c:v>#N/A</c:v>
                </c:pt>
                <c:pt idx="404">
                  <c:v>#N/A</c:v>
                </c:pt>
                <c:pt idx="405">
                  <c:v>#N/A</c:v>
                </c:pt>
                <c:pt idx="406">
                  <c:v>#N/A</c:v>
                </c:pt>
                <c:pt idx="407">
                  <c:v>#N/A</c:v>
                </c:pt>
                <c:pt idx="408">
                  <c:v>#N/A</c:v>
                </c:pt>
                <c:pt idx="409">
                  <c:v>#N/A</c:v>
                </c:pt>
                <c:pt idx="410">
                  <c:v>#N/A</c:v>
                </c:pt>
                <c:pt idx="411">
                  <c:v>#N/A</c:v>
                </c:pt>
                <c:pt idx="412">
                  <c:v>#N/A</c:v>
                </c:pt>
                <c:pt idx="413">
                  <c:v>#N/A</c:v>
                </c:pt>
                <c:pt idx="414">
                  <c:v>#N/A</c:v>
                </c:pt>
                <c:pt idx="415">
                  <c:v>#N/A</c:v>
                </c:pt>
                <c:pt idx="416">
                  <c:v>#N/A</c:v>
                </c:pt>
                <c:pt idx="417">
                  <c:v>#N/A</c:v>
                </c:pt>
                <c:pt idx="418">
                  <c:v>#N/A</c:v>
                </c:pt>
                <c:pt idx="419">
                  <c:v>#N/A</c:v>
                </c:pt>
                <c:pt idx="420">
                  <c:v>#N/A</c:v>
                </c:pt>
                <c:pt idx="421">
                  <c:v>#N/A</c:v>
                </c:pt>
                <c:pt idx="422">
                  <c:v>#N/A</c:v>
                </c:pt>
                <c:pt idx="423">
                  <c:v>#N/A</c:v>
                </c:pt>
                <c:pt idx="424">
                  <c:v>#N/A</c:v>
                </c:pt>
                <c:pt idx="425">
                  <c:v>#N/A</c:v>
                </c:pt>
                <c:pt idx="426">
                  <c:v>#N/A</c:v>
                </c:pt>
                <c:pt idx="427">
                  <c:v>#N/A</c:v>
                </c:pt>
                <c:pt idx="428">
                  <c:v>#N/A</c:v>
                </c:pt>
                <c:pt idx="429">
                  <c:v>#N/A</c:v>
                </c:pt>
                <c:pt idx="430">
                  <c:v>#N/A</c:v>
                </c:pt>
                <c:pt idx="431">
                  <c:v>#N/A</c:v>
                </c:pt>
                <c:pt idx="432">
                  <c:v>#N/A</c:v>
                </c:pt>
                <c:pt idx="433">
                  <c:v>#N/A</c:v>
                </c:pt>
                <c:pt idx="434">
                  <c:v>#N/A</c:v>
                </c:pt>
                <c:pt idx="435">
                  <c:v>#N/A</c:v>
                </c:pt>
                <c:pt idx="436">
                  <c:v>#N/A</c:v>
                </c:pt>
                <c:pt idx="437">
                  <c:v>#N/A</c:v>
                </c:pt>
                <c:pt idx="438">
                  <c:v>#N/A</c:v>
                </c:pt>
                <c:pt idx="439">
                  <c:v>#N/A</c:v>
                </c:pt>
                <c:pt idx="440">
                  <c:v>#N/A</c:v>
                </c:pt>
                <c:pt idx="441">
                  <c:v>#N/A</c:v>
                </c:pt>
                <c:pt idx="442">
                  <c:v>#N/A</c:v>
                </c:pt>
                <c:pt idx="443">
                  <c:v>#N/A</c:v>
                </c:pt>
                <c:pt idx="444">
                  <c:v>#N/A</c:v>
                </c:pt>
                <c:pt idx="445">
                  <c:v>#N/A</c:v>
                </c:pt>
                <c:pt idx="446">
                  <c:v>#N/A</c:v>
                </c:pt>
                <c:pt idx="447">
                  <c:v>#N/A</c:v>
                </c:pt>
                <c:pt idx="448">
                  <c:v>#N/A</c:v>
                </c:pt>
                <c:pt idx="449">
                  <c:v>#N/A</c:v>
                </c:pt>
                <c:pt idx="450">
                  <c:v>#N/A</c:v>
                </c:pt>
                <c:pt idx="451">
                  <c:v>#N/A</c:v>
                </c:pt>
                <c:pt idx="452">
                  <c:v>#N/A</c:v>
                </c:pt>
                <c:pt idx="453">
                  <c:v>#N/A</c:v>
                </c:pt>
                <c:pt idx="454">
                  <c:v>#N/A</c:v>
                </c:pt>
                <c:pt idx="455">
                  <c:v>#N/A</c:v>
                </c:pt>
                <c:pt idx="456">
                  <c:v>#N/A</c:v>
                </c:pt>
                <c:pt idx="457">
                  <c:v>#N/A</c:v>
                </c:pt>
                <c:pt idx="458">
                  <c:v>#N/A</c:v>
                </c:pt>
                <c:pt idx="459">
                  <c:v>#N/A</c:v>
                </c:pt>
                <c:pt idx="460">
                  <c:v>#N/A</c:v>
                </c:pt>
                <c:pt idx="461">
                  <c:v>#N/A</c:v>
                </c:pt>
                <c:pt idx="462">
                  <c:v>#N/A</c:v>
                </c:pt>
                <c:pt idx="463">
                  <c:v>#N/A</c:v>
                </c:pt>
                <c:pt idx="464">
                  <c:v>#N/A</c:v>
                </c:pt>
                <c:pt idx="465">
                  <c:v>#N/A</c:v>
                </c:pt>
                <c:pt idx="466">
                  <c:v>#N/A</c:v>
                </c:pt>
                <c:pt idx="467">
                  <c:v>#N/A</c:v>
                </c:pt>
                <c:pt idx="468">
                  <c:v>#N/A</c:v>
                </c:pt>
                <c:pt idx="469">
                  <c:v>#N/A</c:v>
                </c:pt>
                <c:pt idx="470">
                  <c:v>#N/A</c:v>
                </c:pt>
                <c:pt idx="471">
                  <c:v>#N/A</c:v>
                </c:pt>
                <c:pt idx="472">
                  <c:v>#N/A</c:v>
                </c:pt>
                <c:pt idx="473">
                  <c:v>#N/A</c:v>
                </c:pt>
                <c:pt idx="474">
                  <c:v>#N/A</c:v>
                </c:pt>
                <c:pt idx="475">
                  <c:v>#N/A</c:v>
                </c:pt>
                <c:pt idx="476">
                  <c:v>#N/A</c:v>
                </c:pt>
                <c:pt idx="477">
                  <c:v>#N/A</c:v>
                </c:pt>
                <c:pt idx="478">
                  <c:v>#N/A</c:v>
                </c:pt>
                <c:pt idx="479">
                  <c:v>#N/A</c:v>
                </c:pt>
                <c:pt idx="480">
                  <c:v>#N/A</c:v>
                </c:pt>
                <c:pt idx="481">
                  <c:v>#N/A</c:v>
                </c:pt>
                <c:pt idx="482">
                  <c:v>#N/A</c:v>
                </c:pt>
                <c:pt idx="483">
                  <c:v>#N/A</c:v>
                </c:pt>
                <c:pt idx="484">
                  <c:v>#N/A</c:v>
                </c:pt>
                <c:pt idx="485">
                  <c:v>#N/A</c:v>
                </c:pt>
                <c:pt idx="486">
                  <c:v>#N/A</c:v>
                </c:pt>
                <c:pt idx="487">
                  <c:v>#N/A</c:v>
                </c:pt>
                <c:pt idx="488">
                  <c:v>#N/A</c:v>
                </c:pt>
                <c:pt idx="489">
                  <c:v>#N/A</c:v>
                </c:pt>
                <c:pt idx="490">
                  <c:v>#N/A</c:v>
                </c:pt>
                <c:pt idx="491">
                  <c:v>#N/A</c:v>
                </c:pt>
                <c:pt idx="492">
                  <c:v>#N/A</c:v>
                </c:pt>
                <c:pt idx="493">
                  <c:v>#N/A</c:v>
                </c:pt>
                <c:pt idx="494">
                  <c:v>#N/A</c:v>
                </c:pt>
                <c:pt idx="495">
                  <c:v>#N/A</c:v>
                </c:pt>
                <c:pt idx="496">
                  <c:v>#N/A</c:v>
                </c:pt>
                <c:pt idx="497">
                  <c:v>#N/A</c:v>
                </c:pt>
                <c:pt idx="498">
                  <c:v>#N/A</c:v>
                </c:pt>
                <c:pt idx="499">
                  <c:v>#N/A</c:v>
                </c:pt>
                <c:pt idx="500">
                  <c:v>#N/A</c:v>
                </c:pt>
                <c:pt idx="501">
                  <c:v>#N/A</c:v>
                </c:pt>
                <c:pt idx="502">
                  <c:v>#N/A</c:v>
                </c:pt>
                <c:pt idx="503">
                  <c:v>#N/A</c:v>
                </c:pt>
                <c:pt idx="504">
                  <c:v>#N/A</c:v>
                </c:pt>
                <c:pt idx="505">
                  <c:v>#N/A</c:v>
                </c:pt>
                <c:pt idx="506">
                  <c:v>#N/A</c:v>
                </c:pt>
                <c:pt idx="507">
                  <c:v>#N/A</c:v>
                </c:pt>
                <c:pt idx="508">
                  <c:v>#N/A</c:v>
                </c:pt>
                <c:pt idx="509">
                  <c:v>#N/A</c:v>
                </c:pt>
                <c:pt idx="510">
                  <c:v>#N/A</c:v>
                </c:pt>
                <c:pt idx="511">
                  <c:v>#N/A</c:v>
                </c:pt>
                <c:pt idx="512">
                  <c:v>#N/A</c:v>
                </c:pt>
                <c:pt idx="513">
                  <c:v>#N/A</c:v>
                </c:pt>
                <c:pt idx="514">
                  <c:v>#N/A</c:v>
                </c:pt>
                <c:pt idx="515">
                  <c:v>#N/A</c:v>
                </c:pt>
                <c:pt idx="516">
                  <c:v>#N/A</c:v>
                </c:pt>
                <c:pt idx="517">
                  <c:v>#N/A</c:v>
                </c:pt>
                <c:pt idx="518">
                  <c:v>#N/A</c:v>
                </c:pt>
                <c:pt idx="519">
                  <c:v>#N/A</c:v>
                </c:pt>
                <c:pt idx="520">
                  <c:v>#N/A</c:v>
                </c:pt>
                <c:pt idx="521">
                  <c:v>#N/A</c:v>
                </c:pt>
                <c:pt idx="522">
                  <c:v>#N/A</c:v>
                </c:pt>
                <c:pt idx="523">
                  <c:v>#N/A</c:v>
                </c:pt>
                <c:pt idx="524">
                  <c:v>#N/A</c:v>
                </c:pt>
                <c:pt idx="525">
                  <c:v>#N/A</c:v>
                </c:pt>
                <c:pt idx="526">
                  <c:v>#N/A</c:v>
                </c:pt>
                <c:pt idx="527">
                  <c:v>#N/A</c:v>
                </c:pt>
                <c:pt idx="528">
                  <c:v>#N/A</c:v>
                </c:pt>
                <c:pt idx="529">
                  <c:v>#N/A</c:v>
                </c:pt>
                <c:pt idx="530">
                  <c:v>#N/A</c:v>
                </c:pt>
                <c:pt idx="531">
                  <c:v>#N/A</c:v>
                </c:pt>
                <c:pt idx="532">
                  <c:v>#N/A</c:v>
                </c:pt>
                <c:pt idx="533">
                  <c:v>#N/A</c:v>
                </c:pt>
                <c:pt idx="534">
                  <c:v>#N/A</c:v>
                </c:pt>
                <c:pt idx="535">
                  <c:v>#N/A</c:v>
                </c:pt>
                <c:pt idx="536">
                  <c:v>#N/A</c:v>
                </c:pt>
                <c:pt idx="537">
                  <c:v>#N/A</c:v>
                </c:pt>
                <c:pt idx="538">
                  <c:v>#N/A</c:v>
                </c:pt>
                <c:pt idx="539">
                  <c:v>#N/A</c:v>
                </c:pt>
                <c:pt idx="540">
                  <c:v>#N/A</c:v>
                </c:pt>
                <c:pt idx="541">
                  <c:v>#N/A</c:v>
                </c:pt>
                <c:pt idx="542">
                  <c:v>#N/A</c:v>
                </c:pt>
                <c:pt idx="543">
                  <c:v>#N/A</c:v>
                </c:pt>
                <c:pt idx="544">
                  <c:v>#N/A</c:v>
                </c:pt>
                <c:pt idx="545">
                  <c:v>#N/A</c:v>
                </c:pt>
                <c:pt idx="546">
                  <c:v>#N/A</c:v>
                </c:pt>
                <c:pt idx="547">
                  <c:v>#N/A</c:v>
                </c:pt>
                <c:pt idx="548">
                  <c:v>#N/A</c:v>
                </c:pt>
                <c:pt idx="549">
                  <c:v>#N/A</c:v>
                </c:pt>
                <c:pt idx="550">
                  <c:v>#N/A</c:v>
                </c:pt>
                <c:pt idx="551">
                  <c:v>#N/A</c:v>
                </c:pt>
                <c:pt idx="552">
                  <c:v>#N/A</c:v>
                </c:pt>
                <c:pt idx="553">
                  <c:v>#N/A</c:v>
                </c:pt>
                <c:pt idx="554">
                  <c:v>#N/A</c:v>
                </c:pt>
                <c:pt idx="555">
                  <c:v>#N/A</c:v>
                </c:pt>
                <c:pt idx="556">
                  <c:v>#N/A</c:v>
                </c:pt>
                <c:pt idx="557">
                  <c:v>#N/A</c:v>
                </c:pt>
                <c:pt idx="558">
                  <c:v>#N/A</c:v>
                </c:pt>
                <c:pt idx="559">
                  <c:v>#N/A</c:v>
                </c:pt>
                <c:pt idx="560">
                  <c:v>#N/A</c:v>
                </c:pt>
                <c:pt idx="561">
                  <c:v>#N/A</c:v>
                </c:pt>
                <c:pt idx="562">
                  <c:v>#N/A</c:v>
                </c:pt>
                <c:pt idx="563">
                  <c:v>#N/A</c:v>
                </c:pt>
                <c:pt idx="564">
                  <c:v>#N/A</c:v>
                </c:pt>
                <c:pt idx="565">
                  <c:v>#N/A</c:v>
                </c:pt>
                <c:pt idx="566">
                  <c:v>#N/A</c:v>
                </c:pt>
                <c:pt idx="567">
                  <c:v>#N/A</c:v>
                </c:pt>
                <c:pt idx="568">
                  <c:v>#N/A</c:v>
                </c:pt>
                <c:pt idx="569">
                  <c:v>#N/A</c:v>
                </c:pt>
                <c:pt idx="570">
                  <c:v>#N/A</c:v>
                </c:pt>
                <c:pt idx="571">
                  <c:v>#N/A</c:v>
                </c:pt>
                <c:pt idx="572">
                  <c:v>#N/A</c:v>
                </c:pt>
                <c:pt idx="573">
                  <c:v>#N/A</c:v>
                </c:pt>
                <c:pt idx="574">
                  <c:v>#N/A</c:v>
                </c:pt>
                <c:pt idx="575">
                  <c:v>#N/A</c:v>
                </c:pt>
                <c:pt idx="576">
                  <c:v>#N/A</c:v>
                </c:pt>
                <c:pt idx="577">
                  <c:v>#N/A</c:v>
                </c:pt>
                <c:pt idx="578">
                  <c:v>#N/A</c:v>
                </c:pt>
                <c:pt idx="579">
                  <c:v>#N/A</c:v>
                </c:pt>
                <c:pt idx="580">
                  <c:v>#N/A</c:v>
                </c:pt>
                <c:pt idx="581">
                  <c:v>#N/A</c:v>
                </c:pt>
                <c:pt idx="582">
                  <c:v>#N/A</c:v>
                </c:pt>
                <c:pt idx="583">
                  <c:v>#N/A</c:v>
                </c:pt>
                <c:pt idx="584">
                  <c:v>#N/A</c:v>
                </c:pt>
                <c:pt idx="585">
                  <c:v>#N/A</c:v>
                </c:pt>
                <c:pt idx="586">
                  <c:v>#N/A</c:v>
                </c:pt>
                <c:pt idx="587">
                  <c:v>#N/A</c:v>
                </c:pt>
                <c:pt idx="588">
                  <c:v>#N/A</c:v>
                </c:pt>
                <c:pt idx="589">
                  <c:v>#N/A</c:v>
                </c:pt>
                <c:pt idx="590">
                  <c:v>#N/A</c:v>
                </c:pt>
                <c:pt idx="591">
                  <c:v>#N/A</c:v>
                </c:pt>
                <c:pt idx="592">
                  <c:v>#N/A</c:v>
                </c:pt>
                <c:pt idx="593">
                  <c:v>#N/A</c:v>
                </c:pt>
                <c:pt idx="594">
                  <c:v>#N/A</c:v>
                </c:pt>
                <c:pt idx="595">
                  <c:v>#N/A</c:v>
                </c:pt>
                <c:pt idx="596">
                  <c:v>#N/A</c:v>
                </c:pt>
                <c:pt idx="597">
                  <c:v>#N/A</c:v>
                </c:pt>
                <c:pt idx="598">
                  <c:v>#N/A</c:v>
                </c:pt>
                <c:pt idx="599">
                  <c:v>#N/A</c:v>
                </c:pt>
                <c:pt idx="600">
                  <c:v>#N/A</c:v>
                </c:pt>
                <c:pt idx="601">
                  <c:v>#N/A</c:v>
                </c:pt>
                <c:pt idx="602">
                  <c:v>#N/A</c:v>
                </c:pt>
                <c:pt idx="603">
                  <c:v>#N/A</c:v>
                </c:pt>
                <c:pt idx="604">
                  <c:v>#N/A</c:v>
                </c:pt>
                <c:pt idx="605">
                  <c:v>#N/A</c:v>
                </c:pt>
                <c:pt idx="606">
                  <c:v>#N/A</c:v>
                </c:pt>
                <c:pt idx="607">
                  <c:v>#N/A</c:v>
                </c:pt>
                <c:pt idx="608">
                  <c:v>#N/A</c:v>
                </c:pt>
                <c:pt idx="609">
                  <c:v>#N/A</c:v>
                </c:pt>
                <c:pt idx="610">
                  <c:v>#N/A</c:v>
                </c:pt>
                <c:pt idx="611">
                  <c:v>#N/A</c:v>
                </c:pt>
                <c:pt idx="612">
                  <c:v>#N/A</c:v>
                </c:pt>
                <c:pt idx="613">
                  <c:v>#N/A</c:v>
                </c:pt>
                <c:pt idx="614">
                  <c:v>#N/A</c:v>
                </c:pt>
                <c:pt idx="615">
                  <c:v>#N/A</c:v>
                </c:pt>
                <c:pt idx="616">
                  <c:v>#N/A</c:v>
                </c:pt>
                <c:pt idx="617">
                  <c:v>#N/A</c:v>
                </c:pt>
                <c:pt idx="618">
                  <c:v>#N/A</c:v>
                </c:pt>
                <c:pt idx="619">
                  <c:v>#N/A</c:v>
                </c:pt>
                <c:pt idx="620">
                  <c:v>#N/A</c:v>
                </c:pt>
                <c:pt idx="621">
                  <c:v>#N/A</c:v>
                </c:pt>
                <c:pt idx="622">
                  <c:v>#N/A</c:v>
                </c:pt>
                <c:pt idx="623">
                  <c:v>#N/A</c:v>
                </c:pt>
                <c:pt idx="624">
                  <c:v>#N/A</c:v>
                </c:pt>
                <c:pt idx="625">
                  <c:v>#N/A</c:v>
                </c:pt>
                <c:pt idx="626">
                  <c:v>#N/A</c:v>
                </c:pt>
                <c:pt idx="627">
                  <c:v>#N/A</c:v>
                </c:pt>
                <c:pt idx="628">
                  <c:v>#N/A</c:v>
                </c:pt>
                <c:pt idx="629">
                  <c:v>#N/A</c:v>
                </c:pt>
                <c:pt idx="630">
                  <c:v>#N/A</c:v>
                </c:pt>
                <c:pt idx="631">
                  <c:v>#N/A</c:v>
                </c:pt>
                <c:pt idx="632">
                  <c:v>#N/A</c:v>
                </c:pt>
                <c:pt idx="633">
                  <c:v>#N/A</c:v>
                </c:pt>
                <c:pt idx="634">
                  <c:v>#N/A</c:v>
                </c:pt>
                <c:pt idx="635">
                  <c:v>#N/A</c:v>
                </c:pt>
                <c:pt idx="636">
                  <c:v>#N/A</c:v>
                </c:pt>
                <c:pt idx="637">
                  <c:v>#N/A</c:v>
                </c:pt>
                <c:pt idx="638">
                  <c:v>#N/A</c:v>
                </c:pt>
                <c:pt idx="639">
                  <c:v>#N/A</c:v>
                </c:pt>
                <c:pt idx="640">
                  <c:v>#N/A</c:v>
                </c:pt>
                <c:pt idx="641">
                  <c:v>#N/A</c:v>
                </c:pt>
                <c:pt idx="642">
                  <c:v>#N/A</c:v>
                </c:pt>
                <c:pt idx="643">
                  <c:v>#N/A</c:v>
                </c:pt>
                <c:pt idx="644">
                  <c:v>#N/A</c:v>
                </c:pt>
                <c:pt idx="645">
                  <c:v>#N/A</c:v>
                </c:pt>
                <c:pt idx="646">
                  <c:v>#N/A</c:v>
                </c:pt>
                <c:pt idx="647">
                  <c:v>#N/A</c:v>
                </c:pt>
                <c:pt idx="648">
                  <c:v>#N/A</c:v>
                </c:pt>
                <c:pt idx="649">
                  <c:v>#N/A</c:v>
                </c:pt>
                <c:pt idx="650">
                  <c:v>#N/A</c:v>
                </c:pt>
                <c:pt idx="651">
                  <c:v>#N/A</c:v>
                </c:pt>
                <c:pt idx="652">
                  <c:v>#N/A</c:v>
                </c:pt>
                <c:pt idx="653">
                  <c:v>#N/A</c:v>
                </c:pt>
                <c:pt idx="654">
                  <c:v>#N/A</c:v>
                </c:pt>
                <c:pt idx="655">
                  <c:v>#N/A</c:v>
                </c:pt>
                <c:pt idx="656">
                  <c:v>#N/A</c:v>
                </c:pt>
                <c:pt idx="657">
                  <c:v>#N/A</c:v>
                </c:pt>
                <c:pt idx="658">
                  <c:v>#N/A</c:v>
                </c:pt>
                <c:pt idx="659">
                  <c:v>#N/A</c:v>
                </c:pt>
                <c:pt idx="660">
                  <c:v>#N/A</c:v>
                </c:pt>
                <c:pt idx="661">
                  <c:v>#N/A</c:v>
                </c:pt>
                <c:pt idx="662">
                  <c:v>#N/A</c:v>
                </c:pt>
                <c:pt idx="663">
                  <c:v>#N/A</c:v>
                </c:pt>
                <c:pt idx="664">
                  <c:v>#N/A</c:v>
                </c:pt>
                <c:pt idx="665">
                  <c:v>#N/A</c:v>
                </c:pt>
                <c:pt idx="666">
                  <c:v>#N/A</c:v>
                </c:pt>
                <c:pt idx="667">
                  <c:v>#N/A</c:v>
                </c:pt>
                <c:pt idx="668">
                  <c:v>#N/A</c:v>
                </c:pt>
                <c:pt idx="669">
                  <c:v>#N/A</c:v>
                </c:pt>
                <c:pt idx="670">
                  <c:v>#N/A</c:v>
                </c:pt>
                <c:pt idx="671">
                  <c:v>#N/A</c:v>
                </c:pt>
                <c:pt idx="672">
                  <c:v>#N/A</c:v>
                </c:pt>
                <c:pt idx="673">
                  <c:v>#N/A</c:v>
                </c:pt>
                <c:pt idx="674">
                  <c:v>#N/A</c:v>
                </c:pt>
                <c:pt idx="675">
                  <c:v>#N/A</c:v>
                </c:pt>
                <c:pt idx="676">
                  <c:v>#N/A</c:v>
                </c:pt>
                <c:pt idx="677">
                  <c:v>#N/A</c:v>
                </c:pt>
                <c:pt idx="678">
                  <c:v>#N/A</c:v>
                </c:pt>
                <c:pt idx="679">
                  <c:v>#N/A</c:v>
                </c:pt>
                <c:pt idx="680">
                  <c:v>#N/A</c:v>
                </c:pt>
                <c:pt idx="681">
                  <c:v>#N/A</c:v>
                </c:pt>
                <c:pt idx="682">
                  <c:v>#N/A</c:v>
                </c:pt>
                <c:pt idx="683">
                  <c:v>#N/A</c:v>
                </c:pt>
                <c:pt idx="684">
                  <c:v>#N/A</c:v>
                </c:pt>
                <c:pt idx="685">
                  <c:v>#N/A</c:v>
                </c:pt>
                <c:pt idx="686">
                  <c:v>#N/A</c:v>
                </c:pt>
                <c:pt idx="687">
                  <c:v>#N/A</c:v>
                </c:pt>
                <c:pt idx="688">
                  <c:v>#N/A</c:v>
                </c:pt>
                <c:pt idx="689">
                  <c:v>#N/A</c:v>
                </c:pt>
                <c:pt idx="690">
                  <c:v>#N/A</c:v>
                </c:pt>
                <c:pt idx="691">
                  <c:v>#N/A</c:v>
                </c:pt>
                <c:pt idx="692">
                  <c:v>#N/A</c:v>
                </c:pt>
                <c:pt idx="693">
                  <c:v>#N/A</c:v>
                </c:pt>
                <c:pt idx="694">
                  <c:v>#N/A</c:v>
                </c:pt>
                <c:pt idx="695">
                  <c:v>#N/A</c:v>
                </c:pt>
                <c:pt idx="696">
                  <c:v>#N/A</c:v>
                </c:pt>
                <c:pt idx="697">
                  <c:v>#N/A</c:v>
                </c:pt>
                <c:pt idx="698">
                  <c:v>#N/A</c:v>
                </c:pt>
                <c:pt idx="699">
                  <c:v>#N/A</c:v>
                </c:pt>
                <c:pt idx="700">
                  <c:v>#N/A</c:v>
                </c:pt>
                <c:pt idx="701">
                  <c:v>#N/A</c:v>
                </c:pt>
                <c:pt idx="702">
                  <c:v>#N/A</c:v>
                </c:pt>
                <c:pt idx="703">
                  <c:v>#N/A</c:v>
                </c:pt>
                <c:pt idx="704">
                  <c:v>#N/A</c:v>
                </c:pt>
                <c:pt idx="705">
                  <c:v>#N/A</c:v>
                </c:pt>
                <c:pt idx="706">
                  <c:v>#N/A</c:v>
                </c:pt>
                <c:pt idx="707">
                  <c:v>#N/A</c:v>
                </c:pt>
                <c:pt idx="708">
                  <c:v>#N/A</c:v>
                </c:pt>
                <c:pt idx="709">
                  <c:v>#N/A</c:v>
                </c:pt>
                <c:pt idx="710">
                  <c:v>#N/A</c:v>
                </c:pt>
                <c:pt idx="711">
                  <c:v>#N/A</c:v>
                </c:pt>
                <c:pt idx="712">
                  <c:v>#N/A</c:v>
                </c:pt>
                <c:pt idx="713">
                  <c:v>#N/A</c:v>
                </c:pt>
                <c:pt idx="714">
                  <c:v>#N/A</c:v>
                </c:pt>
                <c:pt idx="715">
                  <c:v>#N/A</c:v>
                </c:pt>
                <c:pt idx="716">
                  <c:v>#N/A</c:v>
                </c:pt>
                <c:pt idx="717">
                  <c:v>#N/A</c:v>
                </c:pt>
                <c:pt idx="718">
                  <c:v>#N/A</c:v>
                </c:pt>
                <c:pt idx="719">
                  <c:v>#N/A</c:v>
                </c:pt>
                <c:pt idx="720">
                  <c:v>#N/A</c:v>
                </c:pt>
                <c:pt idx="721">
                  <c:v>#N/A</c:v>
                </c:pt>
                <c:pt idx="722">
                  <c:v>#N/A</c:v>
                </c:pt>
                <c:pt idx="723">
                  <c:v>#N/A</c:v>
                </c:pt>
                <c:pt idx="724">
                  <c:v>#N/A</c:v>
                </c:pt>
                <c:pt idx="725">
                  <c:v>#N/A</c:v>
                </c:pt>
                <c:pt idx="726">
                  <c:v>#N/A</c:v>
                </c:pt>
                <c:pt idx="727">
                  <c:v>#N/A</c:v>
                </c:pt>
                <c:pt idx="728">
                  <c:v>#N/A</c:v>
                </c:pt>
                <c:pt idx="729">
                  <c:v>#N/A</c:v>
                </c:pt>
                <c:pt idx="730">
                  <c:v>#N/A</c:v>
                </c:pt>
                <c:pt idx="731">
                  <c:v>#N/A</c:v>
                </c:pt>
                <c:pt idx="732">
                  <c:v>#N/A</c:v>
                </c:pt>
                <c:pt idx="733">
                  <c:v>#N/A</c:v>
                </c:pt>
                <c:pt idx="734">
                  <c:v>#N/A</c:v>
                </c:pt>
                <c:pt idx="735">
                  <c:v>#N/A</c:v>
                </c:pt>
                <c:pt idx="736">
                  <c:v>#N/A</c:v>
                </c:pt>
                <c:pt idx="737">
                  <c:v>#N/A</c:v>
                </c:pt>
                <c:pt idx="738">
                  <c:v>#N/A</c:v>
                </c:pt>
                <c:pt idx="739">
                  <c:v>#N/A</c:v>
                </c:pt>
                <c:pt idx="740">
                  <c:v>#N/A</c:v>
                </c:pt>
                <c:pt idx="741">
                  <c:v>#N/A</c:v>
                </c:pt>
                <c:pt idx="742">
                  <c:v>#N/A</c:v>
                </c:pt>
                <c:pt idx="743">
                  <c:v>#N/A</c:v>
                </c:pt>
                <c:pt idx="744">
                  <c:v>#N/A</c:v>
                </c:pt>
                <c:pt idx="745">
                  <c:v>#N/A</c:v>
                </c:pt>
                <c:pt idx="746">
                  <c:v>#N/A</c:v>
                </c:pt>
                <c:pt idx="747">
                  <c:v>#N/A</c:v>
                </c:pt>
                <c:pt idx="748">
                  <c:v>#N/A</c:v>
                </c:pt>
                <c:pt idx="749">
                  <c:v>#N/A</c:v>
                </c:pt>
                <c:pt idx="750">
                  <c:v>#N/A</c:v>
                </c:pt>
                <c:pt idx="751">
                  <c:v>#N/A</c:v>
                </c:pt>
                <c:pt idx="752">
                  <c:v>#N/A</c:v>
                </c:pt>
                <c:pt idx="753">
                  <c:v>#N/A</c:v>
                </c:pt>
                <c:pt idx="754">
                  <c:v>#N/A</c:v>
                </c:pt>
                <c:pt idx="755">
                  <c:v>#N/A</c:v>
                </c:pt>
                <c:pt idx="756">
                  <c:v>#N/A</c:v>
                </c:pt>
                <c:pt idx="757">
                  <c:v>#N/A</c:v>
                </c:pt>
                <c:pt idx="758">
                  <c:v>#N/A</c:v>
                </c:pt>
                <c:pt idx="759">
                  <c:v>#N/A</c:v>
                </c:pt>
                <c:pt idx="760">
                  <c:v>#N/A</c:v>
                </c:pt>
                <c:pt idx="761">
                  <c:v>#N/A</c:v>
                </c:pt>
                <c:pt idx="762">
                  <c:v>#N/A</c:v>
                </c:pt>
                <c:pt idx="763">
                  <c:v>#N/A</c:v>
                </c:pt>
                <c:pt idx="764">
                  <c:v>#N/A</c:v>
                </c:pt>
                <c:pt idx="765">
                  <c:v>#N/A</c:v>
                </c:pt>
                <c:pt idx="766">
                  <c:v>#N/A</c:v>
                </c:pt>
                <c:pt idx="767">
                  <c:v>#N/A</c:v>
                </c:pt>
                <c:pt idx="768">
                  <c:v>#N/A</c:v>
                </c:pt>
                <c:pt idx="769">
                  <c:v>#N/A</c:v>
                </c:pt>
                <c:pt idx="770">
                  <c:v>#N/A</c:v>
                </c:pt>
                <c:pt idx="771">
                  <c:v>#N/A</c:v>
                </c:pt>
                <c:pt idx="772">
                  <c:v>#N/A</c:v>
                </c:pt>
                <c:pt idx="773">
                  <c:v>#N/A</c:v>
                </c:pt>
                <c:pt idx="774">
                  <c:v>#N/A</c:v>
                </c:pt>
                <c:pt idx="775">
                  <c:v>#N/A</c:v>
                </c:pt>
                <c:pt idx="776">
                  <c:v>#N/A</c:v>
                </c:pt>
                <c:pt idx="777">
                  <c:v>#N/A</c:v>
                </c:pt>
                <c:pt idx="778">
                  <c:v>#N/A</c:v>
                </c:pt>
                <c:pt idx="779">
                  <c:v>#N/A</c:v>
                </c:pt>
                <c:pt idx="780">
                  <c:v>#N/A</c:v>
                </c:pt>
                <c:pt idx="781">
                  <c:v>#N/A</c:v>
                </c:pt>
                <c:pt idx="782">
                  <c:v>#N/A</c:v>
                </c:pt>
                <c:pt idx="783">
                  <c:v>#N/A</c:v>
                </c:pt>
                <c:pt idx="784">
                  <c:v>#N/A</c:v>
                </c:pt>
                <c:pt idx="785">
                  <c:v>#N/A</c:v>
                </c:pt>
                <c:pt idx="786">
                  <c:v>#N/A</c:v>
                </c:pt>
                <c:pt idx="787">
                  <c:v>#N/A</c:v>
                </c:pt>
                <c:pt idx="788">
                  <c:v>#N/A</c:v>
                </c:pt>
                <c:pt idx="789">
                  <c:v>#N/A</c:v>
                </c:pt>
                <c:pt idx="790">
                  <c:v>#N/A</c:v>
                </c:pt>
                <c:pt idx="791">
                  <c:v>#N/A</c:v>
                </c:pt>
                <c:pt idx="792">
                  <c:v>#N/A</c:v>
                </c:pt>
                <c:pt idx="793">
                  <c:v>#N/A</c:v>
                </c:pt>
                <c:pt idx="794">
                  <c:v>#N/A</c:v>
                </c:pt>
                <c:pt idx="795">
                  <c:v>#N/A</c:v>
                </c:pt>
                <c:pt idx="796">
                  <c:v>#N/A</c:v>
                </c:pt>
                <c:pt idx="797">
                  <c:v>#N/A</c:v>
                </c:pt>
                <c:pt idx="798">
                  <c:v>#N/A</c:v>
                </c:pt>
                <c:pt idx="799">
                  <c:v>#N/A</c:v>
                </c:pt>
                <c:pt idx="800">
                  <c:v>#N/A</c:v>
                </c:pt>
                <c:pt idx="801">
                  <c:v>#N/A</c:v>
                </c:pt>
                <c:pt idx="802">
                  <c:v>#N/A</c:v>
                </c:pt>
                <c:pt idx="803">
                  <c:v>#N/A</c:v>
                </c:pt>
                <c:pt idx="804">
                  <c:v>#N/A</c:v>
                </c:pt>
                <c:pt idx="805">
                  <c:v>#N/A</c:v>
                </c:pt>
                <c:pt idx="806">
                  <c:v>#N/A</c:v>
                </c:pt>
                <c:pt idx="807">
                  <c:v>#N/A</c:v>
                </c:pt>
                <c:pt idx="808">
                  <c:v>#N/A</c:v>
                </c:pt>
                <c:pt idx="809">
                  <c:v>#N/A</c:v>
                </c:pt>
                <c:pt idx="810">
                  <c:v>#N/A</c:v>
                </c:pt>
                <c:pt idx="811">
                  <c:v>#N/A</c:v>
                </c:pt>
                <c:pt idx="812">
                  <c:v>#N/A</c:v>
                </c:pt>
                <c:pt idx="813">
                  <c:v>#N/A</c:v>
                </c:pt>
                <c:pt idx="814">
                  <c:v>#N/A</c:v>
                </c:pt>
                <c:pt idx="815">
                  <c:v>#N/A</c:v>
                </c:pt>
                <c:pt idx="816">
                  <c:v>#N/A</c:v>
                </c:pt>
                <c:pt idx="817">
                  <c:v>#N/A</c:v>
                </c:pt>
                <c:pt idx="818">
                  <c:v>#N/A</c:v>
                </c:pt>
                <c:pt idx="819">
                  <c:v>#N/A</c:v>
                </c:pt>
                <c:pt idx="820">
                  <c:v>#N/A</c:v>
                </c:pt>
                <c:pt idx="821">
                  <c:v>#N/A</c:v>
                </c:pt>
                <c:pt idx="822">
                  <c:v>#N/A</c:v>
                </c:pt>
                <c:pt idx="823">
                  <c:v>#N/A</c:v>
                </c:pt>
                <c:pt idx="824">
                  <c:v>#N/A</c:v>
                </c:pt>
                <c:pt idx="825">
                  <c:v>#N/A</c:v>
                </c:pt>
                <c:pt idx="826">
                  <c:v>#N/A</c:v>
                </c:pt>
                <c:pt idx="827">
                  <c:v>#N/A</c:v>
                </c:pt>
                <c:pt idx="828">
                  <c:v>#N/A</c:v>
                </c:pt>
                <c:pt idx="829">
                  <c:v>#N/A</c:v>
                </c:pt>
                <c:pt idx="830">
                  <c:v>#N/A</c:v>
                </c:pt>
                <c:pt idx="831">
                  <c:v>#N/A</c:v>
                </c:pt>
                <c:pt idx="832">
                  <c:v>#N/A</c:v>
                </c:pt>
                <c:pt idx="833">
                  <c:v>#N/A</c:v>
                </c:pt>
                <c:pt idx="834">
                  <c:v>#N/A</c:v>
                </c:pt>
                <c:pt idx="835">
                  <c:v>#N/A</c:v>
                </c:pt>
                <c:pt idx="836">
                  <c:v>#N/A</c:v>
                </c:pt>
                <c:pt idx="837">
                  <c:v>#N/A</c:v>
                </c:pt>
                <c:pt idx="838">
                  <c:v>#N/A</c:v>
                </c:pt>
                <c:pt idx="839">
                  <c:v>#N/A</c:v>
                </c:pt>
                <c:pt idx="840">
                  <c:v>#N/A</c:v>
                </c:pt>
                <c:pt idx="841">
                  <c:v>#N/A</c:v>
                </c:pt>
                <c:pt idx="842">
                  <c:v>#N/A</c:v>
                </c:pt>
                <c:pt idx="843">
                  <c:v>#N/A</c:v>
                </c:pt>
                <c:pt idx="844">
                  <c:v>#N/A</c:v>
                </c:pt>
                <c:pt idx="845">
                  <c:v>#N/A</c:v>
                </c:pt>
                <c:pt idx="846">
                  <c:v>#N/A</c:v>
                </c:pt>
                <c:pt idx="847">
                  <c:v>#N/A</c:v>
                </c:pt>
                <c:pt idx="848">
                  <c:v>#N/A</c:v>
                </c:pt>
                <c:pt idx="849">
                  <c:v>#N/A</c:v>
                </c:pt>
                <c:pt idx="850">
                  <c:v>#N/A</c:v>
                </c:pt>
                <c:pt idx="851">
                  <c:v>#N/A</c:v>
                </c:pt>
                <c:pt idx="852">
                  <c:v>#N/A</c:v>
                </c:pt>
                <c:pt idx="853">
                  <c:v>#N/A</c:v>
                </c:pt>
                <c:pt idx="854">
                  <c:v>#N/A</c:v>
                </c:pt>
                <c:pt idx="855">
                  <c:v>#N/A</c:v>
                </c:pt>
                <c:pt idx="856">
                  <c:v>#N/A</c:v>
                </c:pt>
                <c:pt idx="857">
                  <c:v>#N/A</c:v>
                </c:pt>
                <c:pt idx="858">
                  <c:v>#N/A</c:v>
                </c:pt>
                <c:pt idx="859">
                  <c:v>#N/A</c:v>
                </c:pt>
                <c:pt idx="860">
                  <c:v>#N/A</c:v>
                </c:pt>
                <c:pt idx="861">
                  <c:v>#N/A</c:v>
                </c:pt>
                <c:pt idx="862">
                  <c:v>#N/A</c:v>
                </c:pt>
                <c:pt idx="863">
                  <c:v>#N/A</c:v>
                </c:pt>
                <c:pt idx="864">
                  <c:v>#N/A</c:v>
                </c:pt>
                <c:pt idx="865">
                  <c:v>#N/A</c:v>
                </c:pt>
                <c:pt idx="866">
                  <c:v>#N/A</c:v>
                </c:pt>
                <c:pt idx="867">
                  <c:v>#N/A</c:v>
                </c:pt>
                <c:pt idx="868">
                  <c:v>#N/A</c:v>
                </c:pt>
                <c:pt idx="869">
                  <c:v>#N/A</c:v>
                </c:pt>
                <c:pt idx="870">
                  <c:v>#N/A</c:v>
                </c:pt>
                <c:pt idx="871">
                  <c:v>#N/A</c:v>
                </c:pt>
                <c:pt idx="872">
                  <c:v>#N/A</c:v>
                </c:pt>
                <c:pt idx="873">
                  <c:v>#N/A</c:v>
                </c:pt>
                <c:pt idx="874">
                  <c:v>#N/A</c:v>
                </c:pt>
                <c:pt idx="875">
                  <c:v>#N/A</c:v>
                </c:pt>
                <c:pt idx="876">
                  <c:v>#N/A</c:v>
                </c:pt>
                <c:pt idx="877">
                  <c:v>#N/A</c:v>
                </c:pt>
                <c:pt idx="878">
                  <c:v>#N/A</c:v>
                </c:pt>
                <c:pt idx="879">
                  <c:v>#N/A</c:v>
                </c:pt>
                <c:pt idx="880">
                  <c:v>#N/A</c:v>
                </c:pt>
                <c:pt idx="881">
                  <c:v>#N/A</c:v>
                </c:pt>
                <c:pt idx="882">
                  <c:v>#N/A</c:v>
                </c:pt>
                <c:pt idx="883">
                  <c:v>#N/A</c:v>
                </c:pt>
                <c:pt idx="884">
                  <c:v>#N/A</c:v>
                </c:pt>
                <c:pt idx="885">
                  <c:v>#N/A</c:v>
                </c:pt>
                <c:pt idx="886">
                  <c:v>#N/A</c:v>
                </c:pt>
                <c:pt idx="887">
                  <c:v>#N/A</c:v>
                </c:pt>
                <c:pt idx="888">
                  <c:v>#N/A</c:v>
                </c:pt>
                <c:pt idx="889">
                  <c:v>#N/A</c:v>
                </c:pt>
                <c:pt idx="890">
                  <c:v>#N/A</c:v>
                </c:pt>
                <c:pt idx="891">
                  <c:v>#N/A</c:v>
                </c:pt>
                <c:pt idx="892">
                  <c:v>#N/A</c:v>
                </c:pt>
                <c:pt idx="893">
                  <c:v>#N/A</c:v>
                </c:pt>
                <c:pt idx="894">
                  <c:v>#N/A</c:v>
                </c:pt>
                <c:pt idx="895">
                  <c:v>#N/A</c:v>
                </c:pt>
                <c:pt idx="896">
                  <c:v>#N/A</c:v>
                </c:pt>
                <c:pt idx="897">
                  <c:v>#N/A</c:v>
                </c:pt>
                <c:pt idx="898">
                  <c:v>#N/A</c:v>
                </c:pt>
                <c:pt idx="899">
                  <c:v>#N/A</c:v>
                </c:pt>
                <c:pt idx="900">
                  <c:v>#N/A</c:v>
                </c:pt>
                <c:pt idx="901">
                  <c:v>#N/A</c:v>
                </c:pt>
                <c:pt idx="902">
                  <c:v>#N/A</c:v>
                </c:pt>
                <c:pt idx="903">
                  <c:v>#N/A</c:v>
                </c:pt>
                <c:pt idx="904">
                  <c:v>#N/A</c:v>
                </c:pt>
                <c:pt idx="905">
                  <c:v>#N/A</c:v>
                </c:pt>
                <c:pt idx="906">
                  <c:v>#N/A</c:v>
                </c:pt>
                <c:pt idx="907">
                  <c:v>#N/A</c:v>
                </c:pt>
                <c:pt idx="908">
                  <c:v>#N/A</c:v>
                </c:pt>
                <c:pt idx="909">
                  <c:v>#N/A</c:v>
                </c:pt>
                <c:pt idx="910">
                  <c:v>#N/A</c:v>
                </c:pt>
                <c:pt idx="911">
                  <c:v>#N/A</c:v>
                </c:pt>
                <c:pt idx="912">
                  <c:v>#N/A</c:v>
                </c:pt>
                <c:pt idx="913">
                  <c:v>#N/A</c:v>
                </c:pt>
                <c:pt idx="914">
                  <c:v>#N/A</c:v>
                </c:pt>
                <c:pt idx="915">
                  <c:v>#N/A</c:v>
                </c:pt>
                <c:pt idx="916">
                  <c:v>#N/A</c:v>
                </c:pt>
                <c:pt idx="917">
                  <c:v>#N/A</c:v>
                </c:pt>
                <c:pt idx="918">
                  <c:v>#N/A</c:v>
                </c:pt>
                <c:pt idx="919">
                  <c:v>#N/A</c:v>
                </c:pt>
                <c:pt idx="920">
                  <c:v>#N/A</c:v>
                </c:pt>
                <c:pt idx="921">
                  <c:v>#N/A</c:v>
                </c:pt>
                <c:pt idx="922">
                  <c:v>#N/A</c:v>
                </c:pt>
                <c:pt idx="923">
                  <c:v>#N/A</c:v>
                </c:pt>
                <c:pt idx="924">
                  <c:v>#N/A</c:v>
                </c:pt>
                <c:pt idx="925">
                  <c:v>#N/A</c:v>
                </c:pt>
                <c:pt idx="926">
                  <c:v>#N/A</c:v>
                </c:pt>
                <c:pt idx="927">
                  <c:v>#N/A</c:v>
                </c:pt>
                <c:pt idx="928">
                  <c:v>#N/A</c:v>
                </c:pt>
                <c:pt idx="929">
                  <c:v>#N/A</c:v>
                </c:pt>
                <c:pt idx="930">
                  <c:v>#N/A</c:v>
                </c:pt>
                <c:pt idx="931">
                  <c:v>#N/A</c:v>
                </c:pt>
                <c:pt idx="932">
                  <c:v>#N/A</c:v>
                </c:pt>
                <c:pt idx="933">
                  <c:v>#N/A</c:v>
                </c:pt>
                <c:pt idx="934">
                  <c:v>#N/A</c:v>
                </c:pt>
                <c:pt idx="935">
                  <c:v>#N/A</c:v>
                </c:pt>
                <c:pt idx="936">
                  <c:v>#N/A</c:v>
                </c:pt>
                <c:pt idx="937">
                  <c:v>#N/A</c:v>
                </c:pt>
                <c:pt idx="938">
                  <c:v>#N/A</c:v>
                </c:pt>
                <c:pt idx="939">
                  <c:v>#N/A</c:v>
                </c:pt>
                <c:pt idx="940">
                  <c:v>#N/A</c:v>
                </c:pt>
                <c:pt idx="941">
                  <c:v>#N/A</c:v>
                </c:pt>
                <c:pt idx="942">
                  <c:v>#N/A</c:v>
                </c:pt>
                <c:pt idx="943">
                  <c:v>#N/A</c:v>
                </c:pt>
                <c:pt idx="944">
                  <c:v>#N/A</c:v>
                </c:pt>
                <c:pt idx="945">
                  <c:v>#N/A</c:v>
                </c:pt>
                <c:pt idx="946">
                  <c:v>#N/A</c:v>
                </c:pt>
                <c:pt idx="947">
                  <c:v>#N/A</c:v>
                </c:pt>
                <c:pt idx="948">
                  <c:v>#N/A</c:v>
                </c:pt>
                <c:pt idx="949">
                  <c:v>#N/A</c:v>
                </c:pt>
                <c:pt idx="950">
                  <c:v>#N/A</c:v>
                </c:pt>
                <c:pt idx="951">
                  <c:v>#N/A</c:v>
                </c:pt>
                <c:pt idx="952">
                  <c:v>#N/A</c:v>
                </c:pt>
                <c:pt idx="953">
                  <c:v>#N/A</c:v>
                </c:pt>
                <c:pt idx="954">
                  <c:v>#N/A</c:v>
                </c:pt>
                <c:pt idx="955">
                  <c:v>#N/A</c:v>
                </c:pt>
                <c:pt idx="956">
                  <c:v>#N/A</c:v>
                </c:pt>
                <c:pt idx="957">
                  <c:v>#N/A</c:v>
                </c:pt>
                <c:pt idx="958">
                  <c:v>#N/A</c:v>
                </c:pt>
                <c:pt idx="959">
                  <c:v>#N/A</c:v>
                </c:pt>
                <c:pt idx="960">
                  <c:v>#N/A</c:v>
                </c:pt>
                <c:pt idx="961">
                  <c:v>#N/A</c:v>
                </c:pt>
                <c:pt idx="962">
                  <c:v>#N/A</c:v>
                </c:pt>
                <c:pt idx="963">
                  <c:v>#N/A</c:v>
                </c:pt>
                <c:pt idx="964">
                  <c:v>#N/A</c:v>
                </c:pt>
                <c:pt idx="965">
                  <c:v>#N/A</c:v>
                </c:pt>
                <c:pt idx="966">
                  <c:v>#N/A</c:v>
                </c:pt>
                <c:pt idx="967">
                  <c:v>#N/A</c:v>
                </c:pt>
                <c:pt idx="968">
                  <c:v>#N/A</c:v>
                </c:pt>
                <c:pt idx="969">
                  <c:v>#N/A</c:v>
                </c:pt>
                <c:pt idx="970">
                  <c:v>#N/A</c:v>
                </c:pt>
                <c:pt idx="971">
                  <c:v>#N/A</c:v>
                </c:pt>
                <c:pt idx="972">
                  <c:v>#N/A</c:v>
                </c:pt>
                <c:pt idx="973">
                  <c:v>#N/A</c:v>
                </c:pt>
                <c:pt idx="974">
                  <c:v>#N/A</c:v>
                </c:pt>
                <c:pt idx="975">
                  <c:v>#N/A</c:v>
                </c:pt>
                <c:pt idx="976">
                  <c:v>#N/A</c:v>
                </c:pt>
                <c:pt idx="977">
                  <c:v>#N/A</c:v>
                </c:pt>
                <c:pt idx="978">
                  <c:v>#N/A</c:v>
                </c:pt>
                <c:pt idx="979">
                  <c:v>#N/A</c:v>
                </c:pt>
                <c:pt idx="980">
                  <c:v>#N/A</c:v>
                </c:pt>
                <c:pt idx="981">
                  <c:v>#N/A</c:v>
                </c:pt>
                <c:pt idx="982">
                  <c:v>#N/A</c:v>
                </c:pt>
                <c:pt idx="983">
                  <c:v>#N/A</c:v>
                </c:pt>
                <c:pt idx="984">
                  <c:v>#N/A</c:v>
                </c:pt>
                <c:pt idx="985">
                  <c:v>#N/A</c:v>
                </c:pt>
                <c:pt idx="986">
                  <c:v>#N/A</c:v>
                </c:pt>
                <c:pt idx="987">
                  <c:v>#N/A</c:v>
                </c:pt>
                <c:pt idx="988">
                  <c:v>#N/A</c:v>
                </c:pt>
                <c:pt idx="989">
                  <c:v>#N/A</c:v>
                </c:pt>
                <c:pt idx="990">
                  <c:v>#N/A</c:v>
                </c:pt>
                <c:pt idx="991">
                  <c:v>#N/A</c:v>
                </c:pt>
                <c:pt idx="992">
                  <c:v>#N/A</c:v>
                </c:pt>
                <c:pt idx="993">
                  <c:v>#N/A</c:v>
                </c:pt>
                <c:pt idx="994">
                  <c:v>#N/A</c:v>
                </c:pt>
                <c:pt idx="995">
                  <c:v>#N/A</c:v>
                </c:pt>
                <c:pt idx="996">
                  <c:v>#N/A</c:v>
                </c:pt>
                <c:pt idx="997">
                  <c:v>#N/A</c:v>
                </c:pt>
                <c:pt idx="998">
                  <c:v>#N/A</c:v>
                </c:pt>
                <c:pt idx="999">
                  <c:v>#N/A</c:v>
                </c:pt>
                <c:pt idx="1000">
                  <c:v>#N/A</c:v>
                </c:pt>
                <c:pt idx="1001">
                  <c:v>#N/A</c:v>
                </c:pt>
                <c:pt idx="1002">
                  <c:v>#N/A</c:v>
                </c:pt>
                <c:pt idx="1003">
                  <c:v>#N/A</c:v>
                </c:pt>
                <c:pt idx="1004">
                  <c:v>#N/A</c:v>
                </c:pt>
                <c:pt idx="1005">
                  <c:v>#N/A</c:v>
                </c:pt>
                <c:pt idx="1006">
                  <c:v>#N/A</c:v>
                </c:pt>
                <c:pt idx="1007">
                  <c:v>#N/A</c:v>
                </c:pt>
                <c:pt idx="1008">
                  <c:v>#N/A</c:v>
                </c:pt>
                <c:pt idx="1009">
                  <c:v>#N/A</c:v>
                </c:pt>
                <c:pt idx="1010">
                  <c:v>#N/A</c:v>
                </c:pt>
                <c:pt idx="1011">
                  <c:v>#N/A</c:v>
                </c:pt>
                <c:pt idx="1012">
                  <c:v>#N/A</c:v>
                </c:pt>
                <c:pt idx="1013">
                  <c:v>#N/A</c:v>
                </c:pt>
                <c:pt idx="1014">
                  <c:v>#N/A</c:v>
                </c:pt>
                <c:pt idx="1015">
                  <c:v>#N/A</c:v>
                </c:pt>
                <c:pt idx="1016">
                  <c:v>#N/A</c:v>
                </c:pt>
                <c:pt idx="1017">
                  <c:v>#N/A</c:v>
                </c:pt>
                <c:pt idx="1018">
                  <c:v>#N/A</c:v>
                </c:pt>
                <c:pt idx="1019">
                  <c:v>#N/A</c:v>
                </c:pt>
                <c:pt idx="1020">
                  <c:v>#N/A</c:v>
                </c:pt>
                <c:pt idx="1021">
                  <c:v>#N/A</c:v>
                </c:pt>
                <c:pt idx="1022">
                  <c:v>#N/A</c:v>
                </c:pt>
                <c:pt idx="1023">
                  <c:v>#N/A</c:v>
                </c:pt>
                <c:pt idx="1024">
                  <c:v>#N/A</c:v>
                </c:pt>
                <c:pt idx="1025">
                  <c:v>#N/A</c:v>
                </c:pt>
                <c:pt idx="1026">
                  <c:v>#N/A</c:v>
                </c:pt>
                <c:pt idx="1027">
                  <c:v>#N/A</c:v>
                </c:pt>
                <c:pt idx="1028">
                  <c:v>#N/A</c:v>
                </c:pt>
                <c:pt idx="1029">
                  <c:v>#N/A</c:v>
                </c:pt>
                <c:pt idx="1030">
                  <c:v>#N/A</c:v>
                </c:pt>
                <c:pt idx="1031">
                  <c:v>#N/A</c:v>
                </c:pt>
                <c:pt idx="1032">
                  <c:v>#N/A</c:v>
                </c:pt>
                <c:pt idx="1033">
                  <c:v>#N/A</c:v>
                </c:pt>
                <c:pt idx="1034">
                  <c:v>#N/A</c:v>
                </c:pt>
                <c:pt idx="1035">
                  <c:v>#N/A</c:v>
                </c:pt>
                <c:pt idx="1036">
                  <c:v>#N/A</c:v>
                </c:pt>
                <c:pt idx="1037">
                  <c:v>#N/A</c:v>
                </c:pt>
                <c:pt idx="1038">
                  <c:v>#N/A</c:v>
                </c:pt>
                <c:pt idx="1039">
                  <c:v>#N/A</c:v>
                </c:pt>
                <c:pt idx="1040">
                  <c:v>#N/A</c:v>
                </c:pt>
                <c:pt idx="1041">
                  <c:v>#N/A</c:v>
                </c:pt>
                <c:pt idx="1042">
                  <c:v>#N/A</c:v>
                </c:pt>
                <c:pt idx="1043">
                  <c:v>#N/A</c:v>
                </c:pt>
                <c:pt idx="1044">
                  <c:v>#N/A</c:v>
                </c:pt>
                <c:pt idx="1045">
                  <c:v>#N/A</c:v>
                </c:pt>
                <c:pt idx="1046">
                  <c:v>#N/A</c:v>
                </c:pt>
                <c:pt idx="1047">
                  <c:v>#N/A</c:v>
                </c:pt>
                <c:pt idx="1048">
                  <c:v>#N/A</c:v>
                </c:pt>
                <c:pt idx="1049">
                  <c:v>#N/A</c:v>
                </c:pt>
                <c:pt idx="1050">
                  <c:v>#N/A</c:v>
                </c:pt>
                <c:pt idx="1051">
                  <c:v>#N/A</c:v>
                </c:pt>
                <c:pt idx="1052">
                  <c:v>#N/A</c:v>
                </c:pt>
                <c:pt idx="1053">
                  <c:v>#N/A</c:v>
                </c:pt>
                <c:pt idx="1054">
                  <c:v>#N/A</c:v>
                </c:pt>
                <c:pt idx="1055">
                  <c:v>#N/A</c:v>
                </c:pt>
                <c:pt idx="1056">
                  <c:v>#N/A</c:v>
                </c:pt>
                <c:pt idx="1057">
                  <c:v>#N/A</c:v>
                </c:pt>
                <c:pt idx="1058">
                  <c:v>#N/A</c:v>
                </c:pt>
                <c:pt idx="1059">
                  <c:v>#N/A</c:v>
                </c:pt>
                <c:pt idx="1060">
                  <c:v>#N/A</c:v>
                </c:pt>
                <c:pt idx="1061">
                  <c:v>#N/A</c:v>
                </c:pt>
                <c:pt idx="1062">
                  <c:v>#N/A</c:v>
                </c:pt>
                <c:pt idx="1063">
                  <c:v>#N/A</c:v>
                </c:pt>
                <c:pt idx="1064">
                  <c:v>#N/A</c:v>
                </c:pt>
                <c:pt idx="1065">
                  <c:v>#N/A</c:v>
                </c:pt>
                <c:pt idx="1066">
                  <c:v>#N/A</c:v>
                </c:pt>
                <c:pt idx="1067">
                  <c:v>#N/A</c:v>
                </c:pt>
                <c:pt idx="1068">
                  <c:v>#N/A</c:v>
                </c:pt>
                <c:pt idx="1069">
                  <c:v>#N/A</c:v>
                </c:pt>
                <c:pt idx="1070">
                  <c:v>#N/A</c:v>
                </c:pt>
                <c:pt idx="1071">
                  <c:v>#N/A</c:v>
                </c:pt>
                <c:pt idx="1072">
                  <c:v>#N/A</c:v>
                </c:pt>
                <c:pt idx="1073">
                  <c:v>#N/A</c:v>
                </c:pt>
                <c:pt idx="1074">
                  <c:v>#N/A</c:v>
                </c:pt>
                <c:pt idx="1075">
                  <c:v>#N/A</c:v>
                </c:pt>
                <c:pt idx="1076">
                  <c:v>#N/A</c:v>
                </c:pt>
                <c:pt idx="1077">
                  <c:v>#N/A</c:v>
                </c:pt>
                <c:pt idx="1078">
                  <c:v>#N/A</c:v>
                </c:pt>
                <c:pt idx="1079">
                  <c:v>#N/A</c:v>
                </c:pt>
                <c:pt idx="1080">
                  <c:v>#N/A</c:v>
                </c:pt>
                <c:pt idx="1081">
                  <c:v>#N/A</c:v>
                </c:pt>
                <c:pt idx="1082">
                  <c:v>#N/A</c:v>
                </c:pt>
                <c:pt idx="1083">
                  <c:v>#N/A</c:v>
                </c:pt>
                <c:pt idx="1084">
                  <c:v>#N/A</c:v>
                </c:pt>
                <c:pt idx="1085">
                  <c:v>#N/A</c:v>
                </c:pt>
                <c:pt idx="1086">
                  <c:v>#N/A</c:v>
                </c:pt>
                <c:pt idx="1087">
                  <c:v>#N/A</c:v>
                </c:pt>
                <c:pt idx="1088">
                  <c:v>#N/A</c:v>
                </c:pt>
                <c:pt idx="1089">
                  <c:v>#N/A</c:v>
                </c:pt>
                <c:pt idx="1090">
                  <c:v>#N/A</c:v>
                </c:pt>
                <c:pt idx="1091">
                  <c:v>#N/A</c:v>
                </c:pt>
                <c:pt idx="1092">
                  <c:v>#N/A</c:v>
                </c:pt>
                <c:pt idx="1093">
                  <c:v>#N/A</c:v>
                </c:pt>
                <c:pt idx="1094">
                  <c:v>#N/A</c:v>
                </c:pt>
                <c:pt idx="1095">
                  <c:v>#N/A</c:v>
                </c:pt>
                <c:pt idx="1096">
                  <c:v>#N/A</c:v>
                </c:pt>
                <c:pt idx="1097">
                  <c:v>#N/A</c:v>
                </c:pt>
                <c:pt idx="1098">
                  <c:v>#N/A</c:v>
                </c:pt>
                <c:pt idx="1099">
                  <c:v>#N/A</c:v>
                </c:pt>
                <c:pt idx="1100">
                  <c:v>#N/A</c:v>
                </c:pt>
                <c:pt idx="1101">
                  <c:v>#N/A</c:v>
                </c:pt>
                <c:pt idx="1102">
                  <c:v>#N/A</c:v>
                </c:pt>
                <c:pt idx="1103">
                  <c:v>#N/A</c:v>
                </c:pt>
                <c:pt idx="1104">
                  <c:v>#N/A</c:v>
                </c:pt>
                <c:pt idx="1105">
                  <c:v>#N/A</c:v>
                </c:pt>
                <c:pt idx="1106">
                  <c:v>#N/A</c:v>
                </c:pt>
                <c:pt idx="1107">
                  <c:v>#N/A</c:v>
                </c:pt>
                <c:pt idx="1108">
                  <c:v>#N/A</c:v>
                </c:pt>
                <c:pt idx="1109">
                  <c:v>#N/A</c:v>
                </c:pt>
                <c:pt idx="1110">
                  <c:v>#N/A</c:v>
                </c:pt>
                <c:pt idx="1111">
                  <c:v>#N/A</c:v>
                </c:pt>
                <c:pt idx="1112">
                  <c:v>#N/A</c:v>
                </c:pt>
                <c:pt idx="1113">
                  <c:v>#N/A</c:v>
                </c:pt>
                <c:pt idx="1114">
                  <c:v>#N/A</c:v>
                </c:pt>
                <c:pt idx="1115">
                  <c:v>#N/A</c:v>
                </c:pt>
                <c:pt idx="1116">
                  <c:v>#N/A</c:v>
                </c:pt>
                <c:pt idx="1117">
                  <c:v>#N/A</c:v>
                </c:pt>
                <c:pt idx="1118">
                  <c:v>#N/A</c:v>
                </c:pt>
                <c:pt idx="1119">
                  <c:v>#N/A</c:v>
                </c:pt>
                <c:pt idx="1120">
                  <c:v>#N/A</c:v>
                </c:pt>
                <c:pt idx="1121">
                  <c:v>#N/A</c:v>
                </c:pt>
                <c:pt idx="1122">
                  <c:v>#N/A</c:v>
                </c:pt>
                <c:pt idx="1123">
                  <c:v>#N/A</c:v>
                </c:pt>
                <c:pt idx="1124">
                  <c:v>#N/A</c:v>
                </c:pt>
                <c:pt idx="1125">
                  <c:v>#N/A</c:v>
                </c:pt>
                <c:pt idx="1126">
                  <c:v>#N/A</c:v>
                </c:pt>
                <c:pt idx="1127">
                  <c:v>#N/A</c:v>
                </c:pt>
                <c:pt idx="1128">
                  <c:v>#N/A</c:v>
                </c:pt>
                <c:pt idx="1129">
                  <c:v>#N/A</c:v>
                </c:pt>
                <c:pt idx="1130">
                  <c:v>#N/A</c:v>
                </c:pt>
                <c:pt idx="1131">
                  <c:v>#N/A</c:v>
                </c:pt>
                <c:pt idx="1132">
                  <c:v>#N/A</c:v>
                </c:pt>
                <c:pt idx="1133">
                  <c:v>#N/A</c:v>
                </c:pt>
                <c:pt idx="1134">
                  <c:v>#N/A</c:v>
                </c:pt>
                <c:pt idx="1135">
                  <c:v>#N/A</c:v>
                </c:pt>
                <c:pt idx="1136">
                  <c:v>#N/A</c:v>
                </c:pt>
                <c:pt idx="1137">
                  <c:v>#N/A</c:v>
                </c:pt>
                <c:pt idx="1138">
                  <c:v>#N/A</c:v>
                </c:pt>
                <c:pt idx="1139">
                  <c:v>#N/A</c:v>
                </c:pt>
                <c:pt idx="1140">
                  <c:v>#N/A</c:v>
                </c:pt>
                <c:pt idx="1141">
                  <c:v>#N/A</c:v>
                </c:pt>
                <c:pt idx="1142">
                  <c:v>#N/A</c:v>
                </c:pt>
                <c:pt idx="1143">
                  <c:v>#N/A</c:v>
                </c:pt>
                <c:pt idx="1144">
                  <c:v>#N/A</c:v>
                </c:pt>
                <c:pt idx="1145">
                  <c:v>#N/A</c:v>
                </c:pt>
                <c:pt idx="1146">
                  <c:v>#N/A</c:v>
                </c:pt>
                <c:pt idx="1147">
                  <c:v>#N/A</c:v>
                </c:pt>
                <c:pt idx="1148">
                  <c:v>#N/A</c:v>
                </c:pt>
                <c:pt idx="1149">
                  <c:v>#N/A</c:v>
                </c:pt>
                <c:pt idx="1150">
                  <c:v>#N/A</c:v>
                </c:pt>
                <c:pt idx="1151">
                  <c:v>#N/A</c:v>
                </c:pt>
                <c:pt idx="1152">
                  <c:v>#N/A</c:v>
                </c:pt>
                <c:pt idx="1153">
                  <c:v>#N/A</c:v>
                </c:pt>
                <c:pt idx="1154">
                  <c:v>#N/A</c:v>
                </c:pt>
                <c:pt idx="1155">
                  <c:v>#N/A</c:v>
                </c:pt>
                <c:pt idx="1156">
                  <c:v>#N/A</c:v>
                </c:pt>
                <c:pt idx="1157">
                  <c:v>#N/A</c:v>
                </c:pt>
                <c:pt idx="1158">
                  <c:v>#N/A</c:v>
                </c:pt>
                <c:pt idx="1159">
                  <c:v>#N/A</c:v>
                </c:pt>
                <c:pt idx="1160">
                  <c:v>#N/A</c:v>
                </c:pt>
                <c:pt idx="1161">
                  <c:v>#N/A</c:v>
                </c:pt>
                <c:pt idx="1162">
                  <c:v>#N/A</c:v>
                </c:pt>
                <c:pt idx="1163">
                  <c:v>#N/A</c:v>
                </c:pt>
                <c:pt idx="1164">
                  <c:v>#N/A</c:v>
                </c:pt>
                <c:pt idx="1165">
                  <c:v>#N/A</c:v>
                </c:pt>
                <c:pt idx="1166">
                  <c:v>#N/A</c:v>
                </c:pt>
                <c:pt idx="1167">
                  <c:v>#N/A</c:v>
                </c:pt>
                <c:pt idx="1168">
                  <c:v>#N/A</c:v>
                </c:pt>
                <c:pt idx="1169">
                  <c:v>#N/A</c:v>
                </c:pt>
                <c:pt idx="1170">
                  <c:v>#N/A</c:v>
                </c:pt>
                <c:pt idx="1171">
                  <c:v>#N/A</c:v>
                </c:pt>
                <c:pt idx="1172">
                  <c:v>#N/A</c:v>
                </c:pt>
                <c:pt idx="1173">
                  <c:v>#N/A</c:v>
                </c:pt>
                <c:pt idx="1174">
                  <c:v>#N/A</c:v>
                </c:pt>
                <c:pt idx="1175">
                  <c:v>#N/A</c:v>
                </c:pt>
                <c:pt idx="1176">
                  <c:v>#N/A</c:v>
                </c:pt>
                <c:pt idx="1177">
                  <c:v>#N/A</c:v>
                </c:pt>
                <c:pt idx="1178">
                  <c:v>#N/A</c:v>
                </c:pt>
                <c:pt idx="1179">
                  <c:v>#N/A</c:v>
                </c:pt>
                <c:pt idx="1180">
                  <c:v>#N/A</c:v>
                </c:pt>
                <c:pt idx="1181">
                  <c:v>#N/A</c:v>
                </c:pt>
                <c:pt idx="1182">
                  <c:v>#N/A</c:v>
                </c:pt>
                <c:pt idx="1183">
                  <c:v>#N/A</c:v>
                </c:pt>
                <c:pt idx="1184">
                  <c:v>#N/A</c:v>
                </c:pt>
                <c:pt idx="1185">
                  <c:v>#N/A</c:v>
                </c:pt>
                <c:pt idx="1186">
                  <c:v>#N/A</c:v>
                </c:pt>
                <c:pt idx="1187">
                  <c:v>#N/A</c:v>
                </c:pt>
                <c:pt idx="1188">
                  <c:v>#N/A</c:v>
                </c:pt>
                <c:pt idx="1189">
                  <c:v>#N/A</c:v>
                </c:pt>
                <c:pt idx="1190">
                  <c:v>#N/A</c:v>
                </c:pt>
                <c:pt idx="1191">
                  <c:v>#N/A</c:v>
                </c:pt>
                <c:pt idx="1192">
                  <c:v>#N/A</c:v>
                </c:pt>
                <c:pt idx="1193">
                  <c:v>#N/A</c:v>
                </c:pt>
                <c:pt idx="1194">
                  <c:v>#N/A</c:v>
                </c:pt>
                <c:pt idx="1195">
                  <c:v>#N/A</c:v>
                </c:pt>
                <c:pt idx="1196">
                  <c:v>#N/A</c:v>
                </c:pt>
                <c:pt idx="1197">
                  <c:v>#N/A</c:v>
                </c:pt>
                <c:pt idx="1198">
                  <c:v>#N/A</c:v>
                </c:pt>
                <c:pt idx="1199">
                  <c:v>#N/A</c:v>
                </c:pt>
                <c:pt idx="1200">
                  <c:v>#N/A</c:v>
                </c:pt>
                <c:pt idx="1201">
                  <c:v>#N/A</c:v>
                </c:pt>
                <c:pt idx="1202">
                  <c:v>#N/A</c:v>
                </c:pt>
                <c:pt idx="1203">
                  <c:v>#N/A</c:v>
                </c:pt>
                <c:pt idx="1204">
                  <c:v>#N/A</c:v>
                </c:pt>
                <c:pt idx="1205">
                  <c:v>#N/A</c:v>
                </c:pt>
                <c:pt idx="1206">
                  <c:v>#N/A</c:v>
                </c:pt>
                <c:pt idx="1207">
                  <c:v>#N/A</c:v>
                </c:pt>
                <c:pt idx="1208">
                  <c:v>#N/A</c:v>
                </c:pt>
                <c:pt idx="1209">
                  <c:v>#N/A</c:v>
                </c:pt>
                <c:pt idx="1210">
                  <c:v>#N/A</c:v>
                </c:pt>
                <c:pt idx="1211">
                  <c:v>#N/A</c:v>
                </c:pt>
                <c:pt idx="1212">
                  <c:v>#N/A</c:v>
                </c:pt>
                <c:pt idx="1213">
                  <c:v>#N/A</c:v>
                </c:pt>
                <c:pt idx="1214">
                  <c:v>#N/A</c:v>
                </c:pt>
                <c:pt idx="1215">
                  <c:v>#N/A</c:v>
                </c:pt>
                <c:pt idx="1216">
                  <c:v>#N/A</c:v>
                </c:pt>
                <c:pt idx="1217">
                  <c:v>#N/A</c:v>
                </c:pt>
                <c:pt idx="1218">
                  <c:v>#N/A</c:v>
                </c:pt>
                <c:pt idx="1219">
                  <c:v>#N/A</c:v>
                </c:pt>
                <c:pt idx="1220">
                  <c:v>#N/A</c:v>
                </c:pt>
                <c:pt idx="1221">
                  <c:v>#N/A</c:v>
                </c:pt>
                <c:pt idx="1222">
                  <c:v>#N/A</c:v>
                </c:pt>
                <c:pt idx="1223">
                  <c:v>#N/A</c:v>
                </c:pt>
                <c:pt idx="1224">
                  <c:v>#N/A</c:v>
                </c:pt>
                <c:pt idx="1225">
                  <c:v>#N/A</c:v>
                </c:pt>
                <c:pt idx="1226">
                  <c:v>#N/A</c:v>
                </c:pt>
                <c:pt idx="1227">
                  <c:v>#N/A</c:v>
                </c:pt>
                <c:pt idx="1228">
                  <c:v>#N/A</c:v>
                </c:pt>
                <c:pt idx="1229">
                  <c:v>#N/A</c:v>
                </c:pt>
                <c:pt idx="1230">
                  <c:v>#N/A</c:v>
                </c:pt>
                <c:pt idx="1231">
                  <c:v>#N/A</c:v>
                </c:pt>
                <c:pt idx="1232">
                  <c:v>#N/A</c:v>
                </c:pt>
                <c:pt idx="1233">
                  <c:v>#N/A</c:v>
                </c:pt>
                <c:pt idx="1234">
                  <c:v>#N/A</c:v>
                </c:pt>
                <c:pt idx="1235">
                  <c:v>#N/A</c:v>
                </c:pt>
                <c:pt idx="1236">
                  <c:v>#N/A</c:v>
                </c:pt>
                <c:pt idx="1237">
                  <c:v>#N/A</c:v>
                </c:pt>
                <c:pt idx="1238">
                  <c:v>#N/A</c:v>
                </c:pt>
                <c:pt idx="1239">
                  <c:v>#N/A</c:v>
                </c:pt>
                <c:pt idx="1240">
                  <c:v>#N/A</c:v>
                </c:pt>
                <c:pt idx="1241">
                  <c:v>#N/A</c:v>
                </c:pt>
                <c:pt idx="1242">
                  <c:v>#N/A</c:v>
                </c:pt>
                <c:pt idx="1243">
                  <c:v>#N/A</c:v>
                </c:pt>
                <c:pt idx="1244">
                  <c:v>#N/A</c:v>
                </c:pt>
                <c:pt idx="1245">
                  <c:v>#N/A</c:v>
                </c:pt>
                <c:pt idx="1246">
                  <c:v>#N/A</c:v>
                </c:pt>
                <c:pt idx="1247">
                  <c:v>#N/A</c:v>
                </c:pt>
                <c:pt idx="1248">
                  <c:v>#N/A</c:v>
                </c:pt>
                <c:pt idx="1249">
                  <c:v>#N/A</c:v>
                </c:pt>
                <c:pt idx="1250">
                  <c:v>#N/A</c:v>
                </c:pt>
                <c:pt idx="1251">
                  <c:v>#N/A</c:v>
                </c:pt>
                <c:pt idx="1252">
                  <c:v>#N/A</c:v>
                </c:pt>
                <c:pt idx="1253">
                  <c:v>#N/A</c:v>
                </c:pt>
                <c:pt idx="1254">
                  <c:v>#N/A</c:v>
                </c:pt>
                <c:pt idx="1255">
                  <c:v>#N/A</c:v>
                </c:pt>
                <c:pt idx="1256">
                  <c:v>#N/A</c:v>
                </c:pt>
                <c:pt idx="1257">
                  <c:v>#N/A</c:v>
                </c:pt>
                <c:pt idx="1258">
                  <c:v>#N/A</c:v>
                </c:pt>
                <c:pt idx="1259">
                  <c:v>#N/A</c:v>
                </c:pt>
                <c:pt idx="1260">
                  <c:v>#N/A</c:v>
                </c:pt>
                <c:pt idx="1261">
                  <c:v>#N/A</c:v>
                </c:pt>
                <c:pt idx="1262">
                  <c:v>#N/A</c:v>
                </c:pt>
                <c:pt idx="1263">
                  <c:v>#N/A</c:v>
                </c:pt>
                <c:pt idx="1264">
                  <c:v>#N/A</c:v>
                </c:pt>
                <c:pt idx="1265">
                  <c:v>#N/A</c:v>
                </c:pt>
                <c:pt idx="1266">
                  <c:v>#N/A</c:v>
                </c:pt>
                <c:pt idx="1267">
                  <c:v>#N/A</c:v>
                </c:pt>
                <c:pt idx="1268">
                  <c:v>#N/A</c:v>
                </c:pt>
                <c:pt idx="1269">
                  <c:v>#N/A</c:v>
                </c:pt>
                <c:pt idx="1270">
                  <c:v>#N/A</c:v>
                </c:pt>
                <c:pt idx="1271">
                  <c:v>#N/A</c:v>
                </c:pt>
                <c:pt idx="1272">
                  <c:v>#N/A</c:v>
                </c:pt>
                <c:pt idx="1273">
                  <c:v>#N/A</c:v>
                </c:pt>
                <c:pt idx="1274">
                  <c:v>#N/A</c:v>
                </c:pt>
                <c:pt idx="1275">
                  <c:v>#N/A</c:v>
                </c:pt>
                <c:pt idx="1276">
                  <c:v>#N/A</c:v>
                </c:pt>
                <c:pt idx="1277">
                  <c:v>#N/A</c:v>
                </c:pt>
                <c:pt idx="1278">
                  <c:v>#N/A</c:v>
                </c:pt>
                <c:pt idx="1279">
                  <c:v>#N/A</c:v>
                </c:pt>
                <c:pt idx="1280">
                  <c:v>#N/A</c:v>
                </c:pt>
                <c:pt idx="1281">
                  <c:v>#N/A</c:v>
                </c:pt>
                <c:pt idx="1282">
                  <c:v>#N/A</c:v>
                </c:pt>
                <c:pt idx="1283">
                  <c:v>#N/A</c:v>
                </c:pt>
                <c:pt idx="1284">
                  <c:v>#N/A</c:v>
                </c:pt>
                <c:pt idx="1285">
                  <c:v>#N/A</c:v>
                </c:pt>
                <c:pt idx="1286">
                  <c:v>#N/A</c:v>
                </c:pt>
                <c:pt idx="1287">
                  <c:v>#N/A</c:v>
                </c:pt>
                <c:pt idx="1288">
                  <c:v>#N/A</c:v>
                </c:pt>
                <c:pt idx="1289">
                  <c:v>#N/A</c:v>
                </c:pt>
                <c:pt idx="1290">
                  <c:v>#N/A</c:v>
                </c:pt>
                <c:pt idx="1291">
                  <c:v>#N/A</c:v>
                </c:pt>
                <c:pt idx="1292">
                  <c:v>#N/A</c:v>
                </c:pt>
                <c:pt idx="1293">
                  <c:v>#N/A</c:v>
                </c:pt>
                <c:pt idx="1294">
                  <c:v>#N/A</c:v>
                </c:pt>
                <c:pt idx="1295">
                  <c:v>#N/A</c:v>
                </c:pt>
                <c:pt idx="1296">
                  <c:v>#N/A</c:v>
                </c:pt>
                <c:pt idx="1297">
                  <c:v>#N/A</c:v>
                </c:pt>
                <c:pt idx="1298">
                  <c:v>#N/A</c:v>
                </c:pt>
                <c:pt idx="1299">
                  <c:v>#N/A</c:v>
                </c:pt>
                <c:pt idx="1300">
                  <c:v>#N/A</c:v>
                </c:pt>
                <c:pt idx="1301">
                  <c:v>#N/A</c:v>
                </c:pt>
                <c:pt idx="1302">
                  <c:v>#N/A</c:v>
                </c:pt>
                <c:pt idx="1303">
                  <c:v>#N/A</c:v>
                </c:pt>
                <c:pt idx="1304">
                  <c:v>#N/A</c:v>
                </c:pt>
                <c:pt idx="1305">
                  <c:v>#N/A</c:v>
                </c:pt>
                <c:pt idx="1306">
                  <c:v>#N/A</c:v>
                </c:pt>
                <c:pt idx="1307">
                  <c:v>#N/A</c:v>
                </c:pt>
                <c:pt idx="1308">
                  <c:v>#N/A</c:v>
                </c:pt>
                <c:pt idx="1309">
                  <c:v>#N/A</c:v>
                </c:pt>
                <c:pt idx="1310">
                  <c:v>#N/A</c:v>
                </c:pt>
                <c:pt idx="1311">
                  <c:v>#N/A</c:v>
                </c:pt>
                <c:pt idx="1312">
                  <c:v>#N/A</c:v>
                </c:pt>
                <c:pt idx="1313">
                  <c:v>#N/A</c:v>
                </c:pt>
                <c:pt idx="1314">
                  <c:v>#N/A</c:v>
                </c:pt>
                <c:pt idx="1315">
                  <c:v>#N/A</c:v>
                </c:pt>
                <c:pt idx="1316">
                  <c:v>#N/A</c:v>
                </c:pt>
                <c:pt idx="1317">
                  <c:v>#N/A</c:v>
                </c:pt>
                <c:pt idx="1318">
                  <c:v>#N/A</c:v>
                </c:pt>
                <c:pt idx="1319">
                  <c:v>#N/A</c:v>
                </c:pt>
                <c:pt idx="1320">
                  <c:v>#N/A</c:v>
                </c:pt>
                <c:pt idx="1321">
                  <c:v>#N/A</c:v>
                </c:pt>
                <c:pt idx="1322">
                  <c:v>#N/A</c:v>
                </c:pt>
                <c:pt idx="1323">
                  <c:v>#N/A</c:v>
                </c:pt>
                <c:pt idx="1324">
                  <c:v>#N/A</c:v>
                </c:pt>
                <c:pt idx="1325">
                  <c:v>#N/A</c:v>
                </c:pt>
                <c:pt idx="1326">
                  <c:v>#N/A</c:v>
                </c:pt>
                <c:pt idx="1327">
                  <c:v>#N/A</c:v>
                </c:pt>
                <c:pt idx="1328">
                  <c:v>#N/A</c:v>
                </c:pt>
                <c:pt idx="1329">
                  <c:v>#N/A</c:v>
                </c:pt>
                <c:pt idx="1330">
                  <c:v>#N/A</c:v>
                </c:pt>
                <c:pt idx="1331">
                  <c:v>#N/A</c:v>
                </c:pt>
                <c:pt idx="1332">
                  <c:v>#N/A</c:v>
                </c:pt>
                <c:pt idx="1333">
                  <c:v>#N/A</c:v>
                </c:pt>
                <c:pt idx="1334">
                  <c:v>#N/A</c:v>
                </c:pt>
                <c:pt idx="1335">
                  <c:v>#N/A</c:v>
                </c:pt>
                <c:pt idx="1336">
                  <c:v>#N/A</c:v>
                </c:pt>
                <c:pt idx="1337">
                  <c:v>#N/A</c:v>
                </c:pt>
                <c:pt idx="1338">
                  <c:v>#N/A</c:v>
                </c:pt>
                <c:pt idx="1339">
                  <c:v>#N/A</c:v>
                </c:pt>
                <c:pt idx="1340">
                  <c:v>#N/A</c:v>
                </c:pt>
                <c:pt idx="1341">
                  <c:v>#N/A</c:v>
                </c:pt>
                <c:pt idx="1342">
                  <c:v>#N/A</c:v>
                </c:pt>
                <c:pt idx="1343">
                  <c:v>#N/A</c:v>
                </c:pt>
                <c:pt idx="1344">
                  <c:v>#N/A</c:v>
                </c:pt>
                <c:pt idx="1345">
                  <c:v>#N/A</c:v>
                </c:pt>
                <c:pt idx="1346">
                  <c:v>#N/A</c:v>
                </c:pt>
                <c:pt idx="1347">
                  <c:v>#N/A</c:v>
                </c:pt>
                <c:pt idx="1348">
                  <c:v>#N/A</c:v>
                </c:pt>
                <c:pt idx="1349">
                  <c:v>#N/A</c:v>
                </c:pt>
                <c:pt idx="1350">
                  <c:v>#N/A</c:v>
                </c:pt>
                <c:pt idx="1351">
                  <c:v>#N/A</c:v>
                </c:pt>
                <c:pt idx="1352">
                  <c:v>#N/A</c:v>
                </c:pt>
                <c:pt idx="1353">
                  <c:v>#N/A</c:v>
                </c:pt>
                <c:pt idx="1354">
                  <c:v>#N/A</c:v>
                </c:pt>
                <c:pt idx="1355">
                  <c:v>#N/A</c:v>
                </c:pt>
                <c:pt idx="1356">
                  <c:v>#N/A</c:v>
                </c:pt>
                <c:pt idx="1357">
                  <c:v>#N/A</c:v>
                </c:pt>
                <c:pt idx="1358">
                  <c:v>#N/A</c:v>
                </c:pt>
                <c:pt idx="1359">
                  <c:v>#N/A</c:v>
                </c:pt>
                <c:pt idx="1360">
                  <c:v>#N/A</c:v>
                </c:pt>
                <c:pt idx="1361">
                  <c:v>#N/A</c:v>
                </c:pt>
                <c:pt idx="1362">
                  <c:v>#N/A</c:v>
                </c:pt>
                <c:pt idx="1363">
                  <c:v>#N/A</c:v>
                </c:pt>
                <c:pt idx="1364">
                  <c:v>#N/A</c:v>
                </c:pt>
                <c:pt idx="1365">
                  <c:v>#N/A</c:v>
                </c:pt>
                <c:pt idx="1366">
                  <c:v>#N/A</c:v>
                </c:pt>
                <c:pt idx="1367">
                  <c:v>#N/A</c:v>
                </c:pt>
                <c:pt idx="1368">
                  <c:v>#N/A</c:v>
                </c:pt>
                <c:pt idx="1369">
                  <c:v>#N/A</c:v>
                </c:pt>
                <c:pt idx="1370">
                  <c:v>#N/A</c:v>
                </c:pt>
                <c:pt idx="1371">
                  <c:v>#N/A</c:v>
                </c:pt>
                <c:pt idx="1372">
                  <c:v>#N/A</c:v>
                </c:pt>
                <c:pt idx="1373">
                  <c:v>#N/A</c:v>
                </c:pt>
                <c:pt idx="1374">
                  <c:v>#N/A</c:v>
                </c:pt>
                <c:pt idx="1375">
                  <c:v>#N/A</c:v>
                </c:pt>
                <c:pt idx="1376">
                  <c:v>#N/A</c:v>
                </c:pt>
                <c:pt idx="1377">
                  <c:v>#N/A</c:v>
                </c:pt>
                <c:pt idx="1378">
                  <c:v>#N/A</c:v>
                </c:pt>
                <c:pt idx="1379">
                  <c:v>#N/A</c:v>
                </c:pt>
                <c:pt idx="1380">
                  <c:v>#N/A</c:v>
                </c:pt>
                <c:pt idx="1381">
                  <c:v>#N/A</c:v>
                </c:pt>
                <c:pt idx="1382">
                  <c:v>#N/A</c:v>
                </c:pt>
                <c:pt idx="1383">
                  <c:v>#N/A</c:v>
                </c:pt>
                <c:pt idx="1384">
                  <c:v>#N/A</c:v>
                </c:pt>
                <c:pt idx="1385">
                  <c:v>#N/A</c:v>
                </c:pt>
                <c:pt idx="1386">
                  <c:v>#N/A</c:v>
                </c:pt>
                <c:pt idx="1387">
                  <c:v>#N/A</c:v>
                </c:pt>
                <c:pt idx="1388">
                  <c:v>#N/A</c:v>
                </c:pt>
                <c:pt idx="1389">
                  <c:v>#N/A</c:v>
                </c:pt>
                <c:pt idx="1390">
                  <c:v>#N/A</c:v>
                </c:pt>
                <c:pt idx="1391">
                  <c:v>#N/A</c:v>
                </c:pt>
                <c:pt idx="1392">
                  <c:v>#N/A</c:v>
                </c:pt>
                <c:pt idx="1393">
                  <c:v>#N/A</c:v>
                </c:pt>
                <c:pt idx="1394">
                  <c:v>#N/A</c:v>
                </c:pt>
                <c:pt idx="1395">
                  <c:v>#N/A</c:v>
                </c:pt>
                <c:pt idx="1396">
                  <c:v>#N/A</c:v>
                </c:pt>
                <c:pt idx="1397">
                  <c:v>#N/A</c:v>
                </c:pt>
                <c:pt idx="1398">
                  <c:v>#N/A</c:v>
                </c:pt>
                <c:pt idx="1399">
                  <c:v>#N/A</c:v>
                </c:pt>
                <c:pt idx="1400">
                  <c:v>#N/A</c:v>
                </c:pt>
                <c:pt idx="1401">
                  <c:v>#N/A</c:v>
                </c:pt>
                <c:pt idx="1402">
                  <c:v>#N/A</c:v>
                </c:pt>
                <c:pt idx="1403">
                  <c:v>#N/A</c:v>
                </c:pt>
                <c:pt idx="1404">
                  <c:v>#N/A</c:v>
                </c:pt>
                <c:pt idx="1405">
                  <c:v>#N/A</c:v>
                </c:pt>
                <c:pt idx="1406">
                  <c:v>#N/A</c:v>
                </c:pt>
                <c:pt idx="1407">
                  <c:v>#N/A</c:v>
                </c:pt>
                <c:pt idx="1408">
                  <c:v>#N/A</c:v>
                </c:pt>
                <c:pt idx="1409">
                  <c:v>#N/A</c:v>
                </c:pt>
                <c:pt idx="1410">
                  <c:v>#N/A</c:v>
                </c:pt>
                <c:pt idx="1411">
                  <c:v>#N/A</c:v>
                </c:pt>
                <c:pt idx="1412">
                  <c:v>#N/A</c:v>
                </c:pt>
                <c:pt idx="1413">
                  <c:v>#N/A</c:v>
                </c:pt>
                <c:pt idx="1414">
                  <c:v>#N/A</c:v>
                </c:pt>
                <c:pt idx="1415">
                  <c:v>#N/A</c:v>
                </c:pt>
                <c:pt idx="1416">
                  <c:v>#N/A</c:v>
                </c:pt>
                <c:pt idx="1417">
                  <c:v>#N/A</c:v>
                </c:pt>
                <c:pt idx="1418">
                  <c:v>#N/A</c:v>
                </c:pt>
                <c:pt idx="1419">
                  <c:v>#N/A</c:v>
                </c:pt>
                <c:pt idx="1420">
                  <c:v>#N/A</c:v>
                </c:pt>
                <c:pt idx="1421">
                  <c:v>#N/A</c:v>
                </c:pt>
                <c:pt idx="1422">
                  <c:v>#N/A</c:v>
                </c:pt>
                <c:pt idx="1423">
                  <c:v>#N/A</c:v>
                </c:pt>
                <c:pt idx="1424">
                  <c:v>#N/A</c:v>
                </c:pt>
                <c:pt idx="1425">
                  <c:v>#N/A</c:v>
                </c:pt>
                <c:pt idx="1426">
                  <c:v>#N/A</c:v>
                </c:pt>
                <c:pt idx="1427">
                  <c:v>#N/A</c:v>
                </c:pt>
                <c:pt idx="1428">
                  <c:v>#N/A</c:v>
                </c:pt>
                <c:pt idx="1429">
                  <c:v>#N/A</c:v>
                </c:pt>
                <c:pt idx="1430">
                  <c:v>#N/A</c:v>
                </c:pt>
                <c:pt idx="1431">
                  <c:v>#N/A</c:v>
                </c:pt>
                <c:pt idx="1432">
                  <c:v>#N/A</c:v>
                </c:pt>
                <c:pt idx="1433">
                  <c:v>#N/A</c:v>
                </c:pt>
                <c:pt idx="1434">
                  <c:v>#N/A</c:v>
                </c:pt>
                <c:pt idx="1435">
                  <c:v>#N/A</c:v>
                </c:pt>
                <c:pt idx="1436">
                  <c:v>#N/A</c:v>
                </c:pt>
                <c:pt idx="1437">
                  <c:v>#N/A</c:v>
                </c:pt>
                <c:pt idx="1438">
                  <c:v>#N/A</c:v>
                </c:pt>
                <c:pt idx="1439">
                  <c:v>#N/A</c:v>
                </c:pt>
                <c:pt idx="1440">
                  <c:v>#N/A</c:v>
                </c:pt>
                <c:pt idx="1441">
                  <c:v>#N/A</c:v>
                </c:pt>
                <c:pt idx="1442">
                  <c:v>#N/A</c:v>
                </c:pt>
                <c:pt idx="1443">
                  <c:v>#N/A</c:v>
                </c:pt>
                <c:pt idx="1444">
                  <c:v>#N/A</c:v>
                </c:pt>
                <c:pt idx="1445">
                  <c:v>#N/A</c:v>
                </c:pt>
                <c:pt idx="1446">
                  <c:v>#N/A</c:v>
                </c:pt>
                <c:pt idx="1447">
                  <c:v>#N/A</c:v>
                </c:pt>
                <c:pt idx="1448">
                  <c:v>#N/A</c:v>
                </c:pt>
                <c:pt idx="1449">
                  <c:v>#N/A</c:v>
                </c:pt>
                <c:pt idx="1450">
                  <c:v>#N/A</c:v>
                </c:pt>
                <c:pt idx="1451">
                  <c:v>#N/A</c:v>
                </c:pt>
                <c:pt idx="1452">
                  <c:v>#N/A</c:v>
                </c:pt>
                <c:pt idx="1453">
                  <c:v>#N/A</c:v>
                </c:pt>
                <c:pt idx="1454">
                  <c:v>#N/A</c:v>
                </c:pt>
                <c:pt idx="1455">
                  <c:v>#N/A</c:v>
                </c:pt>
                <c:pt idx="1456">
                  <c:v>#N/A</c:v>
                </c:pt>
                <c:pt idx="1457">
                  <c:v>#N/A</c:v>
                </c:pt>
                <c:pt idx="1458">
                  <c:v>#N/A</c:v>
                </c:pt>
                <c:pt idx="1459">
                  <c:v>#N/A</c:v>
                </c:pt>
                <c:pt idx="1460">
                  <c:v>#N/A</c:v>
                </c:pt>
                <c:pt idx="1461">
                  <c:v>#N/A</c:v>
                </c:pt>
                <c:pt idx="1462">
                  <c:v>#N/A</c:v>
                </c:pt>
                <c:pt idx="1463">
                  <c:v>#N/A</c:v>
                </c:pt>
                <c:pt idx="1464">
                  <c:v>#N/A</c:v>
                </c:pt>
                <c:pt idx="1465">
                  <c:v>#N/A</c:v>
                </c:pt>
                <c:pt idx="1466">
                  <c:v>#N/A</c:v>
                </c:pt>
                <c:pt idx="1467">
                  <c:v>#N/A</c:v>
                </c:pt>
                <c:pt idx="1468">
                  <c:v>#N/A</c:v>
                </c:pt>
                <c:pt idx="1469">
                  <c:v>#N/A</c:v>
                </c:pt>
                <c:pt idx="1470">
                  <c:v>#N/A</c:v>
                </c:pt>
                <c:pt idx="1471">
                  <c:v>#N/A</c:v>
                </c:pt>
                <c:pt idx="1472">
                  <c:v>#N/A</c:v>
                </c:pt>
                <c:pt idx="1473">
                  <c:v>#N/A</c:v>
                </c:pt>
                <c:pt idx="1474">
                  <c:v>#N/A</c:v>
                </c:pt>
                <c:pt idx="1475">
                  <c:v>#N/A</c:v>
                </c:pt>
                <c:pt idx="1476">
                  <c:v>#N/A</c:v>
                </c:pt>
                <c:pt idx="1477">
                  <c:v>#N/A</c:v>
                </c:pt>
                <c:pt idx="1478">
                  <c:v>#N/A</c:v>
                </c:pt>
                <c:pt idx="1479">
                  <c:v>#N/A</c:v>
                </c:pt>
                <c:pt idx="1480">
                  <c:v>#N/A</c:v>
                </c:pt>
                <c:pt idx="1481">
                  <c:v>#N/A</c:v>
                </c:pt>
                <c:pt idx="1482">
                  <c:v>#N/A</c:v>
                </c:pt>
                <c:pt idx="1483">
                  <c:v>#N/A</c:v>
                </c:pt>
                <c:pt idx="1484">
                  <c:v>#N/A</c:v>
                </c:pt>
                <c:pt idx="1485">
                  <c:v>#N/A</c:v>
                </c:pt>
                <c:pt idx="1486">
                  <c:v>#N/A</c:v>
                </c:pt>
                <c:pt idx="1487">
                  <c:v>#N/A</c:v>
                </c:pt>
                <c:pt idx="1488">
                  <c:v>#N/A</c:v>
                </c:pt>
                <c:pt idx="1489">
                  <c:v>#N/A</c:v>
                </c:pt>
                <c:pt idx="1490">
                  <c:v>#N/A</c:v>
                </c:pt>
                <c:pt idx="1491">
                  <c:v>#N/A</c:v>
                </c:pt>
                <c:pt idx="1492">
                  <c:v>#N/A</c:v>
                </c:pt>
                <c:pt idx="1493">
                  <c:v>#N/A</c:v>
                </c:pt>
                <c:pt idx="1494">
                  <c:v>#N/A</c:v>
                </c:pt>
                <c:pt idx="1495">
                  <c:v>#N/A</c:v>
                </c:pt>
                <c:pt idx="1496">
                  <c:v>#N/A</c:v>
                </c:pt>
                <c:pt idx="1497">
                  <c:v>#N/A</c:v>
                </c:pt>
                <c:pt idx="1498">
                  <c:v>#N/A</c:v>
                </c:pt>
                <c:pt idx="1499">
                  <c:v>#N/A</c:v>
                </c:pt>
                <c:pt idx="1500">
                  <c:v>#N/A</c:v>
                </c:pt>
                <c:pt idx="1501">
                  <c:v>#N/A</c:v>
                </c:pt>
                <c:pt idx="1502">
                  <c:v>#N/A</c:v>
                </c:pt>
                <c:pt idx="1503">
                  <c:v>#N/A</c:v>
                </c:pt>
                <c:pt idx="1504">
                  <c:v>#N/A</c:v>
                </c:pt>
                <c:pt idx="1505">
                  <c:v>#N/A</c:v>
                </c:pt>
                <c:pt idx="1506">
                  <c:v>#N/A</c:v>
                </c:pt>
                <c:pt idx="1507">
                  <c:v>#N/A</c:v>
                </c:pt>
                <c:pt idx="1508">
                  <c:v>#N/A</c:v>
                </c:pt>
                <c:pt idx="1509">
                  <c:v>#N/A</c:v>
                </c:pt>
                <c:pt idx="1510">
                  <c:v>#N/A</c:v>
                </c:pt>
                <c:pt idx="1511">
                  <c:v>#N/A</c:v>
                </c:pt>
                <c:pt idx="1512">
                  <c:v>#N/A</c:v>
                </c:pt>
                <c:pt idx="1513">
                  <c:v>#N/A</c:v>
                </c:pt>
                <c:pt idx="1514">
                  <c:v>#N/A</c:v>
                </c:pt>
                <c:pt idx="1515">
                  <c:v>#N/A</c:v>
                </c:pt>
                <c:pt idx="1516">
                  <c:v>#N/A</c:v>
                </c:pt>
                <c:pt idx="1517">
                  <c:v>#N/A</c:v>
                </c:pt>
                <c:pt idx="1518">
                  <c:v>#N/A</c:v>
                </c:pt>
                <c:pt idx="1519">
                  <c:v>#N/A</c:v>
                </c:pt>
                <c:pt idx="1520">
                  <c:v>#N/A</c:v>
                </c:pt>
                <c:pt idx="1521">
                  <c:v>#N/A</c:v>
                </c:pt>
                <c:pt idx="1522">
                  <c:v>#N/A</c:v>
                </c:pt>
                <c:pt idx="1523">
                  <c:v>#N/A</c:v>
                </c:pt>
                <c:pt idx="1524">
                  <c:v>#N/A</c:v>
                </c:pt>
                <c:pt idx="1525">
                  <c:v>#N/A</c:v>
                </c:pt>
                <c:pt idx="1526">
                  <c:v>#N/A</c:v>
                </c:pt>
                <c:pt idx="1527">
                  <c:v>#N/A</c:v>
                </c:pt>
                <c:pt idx="1528">
                  <c:v>#N/A</c:v>
                </c:pt>
                <c:pt idx="1529">
                  <c:v>#N/A</c:v>
                </c:pt>
                <c:pt idx="1530">
                  <c:v>#N/A</c:v>
                </c:pt>
                <c:pt idx="1531">
                  <c:v>#N/A</c:v>
                </c:pt>
                <c:pt idx="1532">
                  <c:v>#N/A</c:v>
                </c:pt>
                <c:pt idx="1533">
                  <c:v>#N/A</c:v>
                </c:pt>
                <c:pt idx="1534">
                  <c:v>#N/A</c:v>
                </c:pt>
                <c:pt idx="1535">
                  <c:v>#N/A</c:v>
                </c:pt>
                <c:pt idx="1536">
                  <c:v>#N/A</c:v>
                </c:pt>
                <c:pt idx="1537">
                  <c:v>#N/A</c:v>
                </c:pt>
                <c:pt idx="1538">
                  <c:v>#N/A</c:v>
                </c:pt>
                <c:pt idx="1539">
                  <c:v>#N/A</c:v>
                </c:pt>
                <c:pt idx="1540">
                  <c:v>#N/A</c:v>
                </c:pt>
                <c:pt idx="1541">
                  <c:v>#N/A</c:v>
                </c:pt>
                <c:pt idx="1542">
                  <c:v>#N/A</c:v>
                </c:pt>
                <c:pt idx="1543">
                  <c:v>#N/A</c:v>
                </c:pt>
                <c:pt idx="1544">
                  <c:v>#N/A</c:v>
                </c:pt>
                <c:pt idx="1545">
                  <c:v>#N/A</c:v>
                </c:pt>
                <c:pt idx="1546">
                  <c:v>#N/A</c:v>
                </c:pt>
                <c:pt idx="1547">
                  <c:v>#N/A</c:v>
                </c:pt>
                <c:pt idx="1548">
                  <c:v>#N/A</c:v>
                </c:pt>
                <c:pt idx="1549">
                  <c:v>#N/A</c:v>
                </c:pt>
                <c:pt idx="1550">
                  <c:v>#N/A</c:v>
                </c:pt>
                <c:pt idx="1551">
                  <c:v>#N/A</c:v>
                </c:pt>
                <c:pt idx="1552">
                  <c:v>#N/A</c:v>
                </c:pt>
                <c:pt idx="1553">
                  <c:v>#N/A</c:v>
                </c:pt>
                <c:pt idx="1554">
                  <c:v>#N/A</c:v>
                </c:pt>
                <c:pt idx="1555">
                  <c:v>#N/A</c:v>
                </c:pt>
                <c:pt idx="1556">
                  <c:v>#N/A</c:v>
                </c:pt>
                <c:pt idx="1557">
                  <c:v>#N/A</c:v>
                </c:pt>
                <c:pt idx="1558">
                  <c:v>#N/A</c:v>
                </c:pt>
                <c:pt idx="1559">
                  <c:v>#N/A</c:v>
                </c:pt>
                <c:pt idx="1560">
                  <c:v>#N/A</c:v>
                </c:pt>
                <c:pt idx="1561">
                  <c:v>#N/A</c:v>
                </c:pt>
                <c:pt idx="1562">
                  <c:v>#N/A</c:v>
                </c:pt>
                <c:pt idx="1563">
                  <c:v>#N/A</c:v>
                </c:pt>
                <c:pt idx="1564">
                  <c:v>#N/A</c:v>
                </c:pt>
                <c:pt idx="1565">
                  <c:v>#N/A</c:v>
                </c:pt>
                <c:pt idx="1566">
                  <c:v>#N/A</c:v>
                </c:pt>
                <c:pt idx="1567">
                  <c:v>#N/A</c:v>
                </c:pt>
                <c:pt idx="1568">
                  <c:v>#N/A</c:v>
                </c:pt>
                <c:pt idx="1569">
                  <c:v>#N/A</c:v>
                </c:pt>
                <c:pt idx="1570">
                  <c:v>#N/A</c:v>
                </c:pt>
                <c:pt idx="1571">
                  <c:v>#N/A</c:v>
                </c:pt>
                <c:pt idx="1572">
                  <c:v>#N/A</c:v>
                </c:pt>
                <c:pt idx="1573">
                  <c:v>#N/A</c:v>
                </c:pt>
                <c:pt idx="1574">
                  <c:v>#N/A</c:v>
                </c:pt>
                <c:pt idx="1575">
                  <c:v>#N/A</c:v>
                </c:pt>
                <c:pt idx="1576">
                  <c:v>#N/A</c:v>
                </c:pt>
                <c:pt idx="1577">
                  <c:v>#N/A</c:v>
                </c:pt>
                <c:pt idx="1578">
                  <c:v>#N/A</c:v>
                </c:pt>
                <c:pt idx="1579">
                  <c:v>#N/A</c:v>
                </c:pt>
                <c:pt idx="1580">
                  <c:v>#N/A</c:v>
                </c:pt>
                <c:pt idx="1581">
                  <c:v>#N/A</c:v>
                </c:pt>
                <c:pt idx="1582">
                  <c:v>#N/A</c:v>
                </c:pt>
                <c:pt idx="1583">
                  <c:v>#N/A</c:v>
                </c:pt>
                <c:pt idx="1584">
                  <c:v>#N/A</c:v>
                </c:pt>
                <c:pt idx="1585">
                  <c:v>#N/A</c:v>
                </c:pt>
                <c:pt idx="1586">
                  <c:v>#N/A</c:v>
                </c:pt>
                <c:pt idx="1587">
                  <c:v>#N/A</c:v>
                </c:pt>
                <c:pt idx="1588">
                  <c:v>#N/A</c:v>
                </c:pt>
                <c:pt idx="1589">
                  <c:v>#N/A</c:v>
                </c:pt>
                <c:pt idx="1590">
                  <c:v>#N/A</c:v>
                </c:pt>
                <c:pt idx="1591">
                  <c:v>#N/A</c:v>
                </c:pt>
                <c:pt idx="1592">
                  <c:v>#N/A</c:v>
                </c:pt>
                <c:pt idx="1593">
                  <c:v>#N/A</c:v>
                </c:pt>
                <c:pt idx="1594">
                  <c:v>#N/A</c:v>
                </c:pt>
                <c:pt idx="1595">
                  <c:v>#N/A</c:v>
                </c:pt>
                <c:pt idx="1596">
                  <c:v>#N/A</c:v>
                </c:pt>
                <c:pt idx="1597">
                  <c:v>#N/A</c:v>
                </c:pt>
                <c:pt idx="1598">
                  <c:v>#N/A</c:v>
                </c:pt>
                <c:pt idx="1599">
                  <c:v>#N/A</c:v>
                </c:pt>
                <c:pt idx="1600">
                  <c:v>#N/A</c:v>
                </c:pt>
                <c:pt idx="1601">
                  <c:v>#N/A</c:v>
                </c:pt>
                <c:pt idx="1602">
                  <c:v>#N/A</c:v>
                </c:pt>
                <c:pt idx="1603">
                  <c:v>#N/A</c:v>
                </c:pt>
                <c:pt idx="1604">
                  <c:v>#N/A</c:v>
                </c:pt>
                <c:pt idx="1605">
                  <c:v>#N/A</c:v>
                </c:pt>
                <c:pt idx="1606">
                  <c:v>#N/A</c:v>
                </c:pt>
                <c:pt idx="1607">
                  <c:v>#N/A</c:v>
                </c:pt>
                <c:pt idx="1608">
                  <c:v>#N/A</c:v>
                </c:pt>
                <c:pt idx="1609">
                  <c:v>#N/A</c:v>
                </c:pt>
                <c:pt idx="1610">
                  <c:v>#N/A</c:v>
                </c:pt>
                <c:pt idx="1611">
                  <c:v>#N/A</c:v>
                </c:pt>
                <c:pt idx="1612">
                  <c:v>#N/A</c:v>
                </c:pt>
                <c:pt idx="1613">
                  <c:v>#N/A</c:v>
                </c:pt>
                <c:pt idx="1614">
                  <c:v>#N/A</c:v>
                </c:pt>
                <c:pt idx="1615">
                  <c:v>#N/A</c:v>
                </c:pt>
                <c:pt idx="1616">
                  <c:v>#N/A</c:v>
                </c:pt>
                <c:pt idx="1617">
                  <c:v>#N/A</c:v>
                </c:pt>
                <c:pt idx="1618">
                  <c:v>#N/A</c:v>
                </c:pt>
                <c:pt idx="1619">
                  <c:v>#N/A</c:v>
                </c:pt>
                <c:pt idx="1620">
                  <c:v>#N/A</c:v>
                </c:pt>
                <c:pt idx="1621">
                  <c:v>#N/A</c:v>
                </c:pt>
                <c:pt idx="1622">
                  <c:v>#N/A</c:v>
                </c:pt>
                <c:pt idx="1623">
                  <c:v>#N/A</c:v>
                </c:pt>
                <c:pt idx="1624">
                  <c:v>#N/A</c:v>
                </c:pt>
                <c:pt idx="1625">
                  <c:v>#N/A</c:v>
                </c:pt>
                <c:pt idx="1626">
                  <c:v>#N/A</c:v>
                </c:pt>
                <c:pt idx="1627">
                  <c:v>#N/A</c:v>
                </c:pt>
                <c:pt idx="1628">
                  <c:v>#N/A</c:v>
                </c:pt>
                <c:pt idx="1629">
                  <c:v>#N/A</c:v>
                </c:pt>
                <c:pt idx="1630">
                  <c:v>#N/A</c:v>
                </c:pt>
                <c:pt idx="1631">
                  <c:v>#N/A</c:v>
                </c:pt>
                <c:pt idx="1632">
                  <c:v>#N/A</c:v>
                </c:pt>
                <c:pt idx="1633">
                  <c:v>#N/A</c:v>
                </c:pt>
                <c:pt idx="1634">
                  <c:v>#N/A</c:v>
                </c:pt>
                <c:pt idx="1635">
                  <c:v>#N/A</c:v>
                </c:pt>
                <c:pt idx="1636">
                  <c:v>#N/A</c:v>
                </c:pt>
                <c:pt idx="1637">
                  <c:v>#N/A</c:v>
                </c:pt>
                <c:pt idx="1638">
                  <c:v>#N/A</c:v>
                </c:pt>
                <c:pt idx="1639">
                  <c:v>#N/A</c:v>
                </c:pt>
                <c:pt idx="1640">
                  <c:v>#N/A</c:v>
                </c:pt>
                <c:pt idx="1641">
                  <c:v>#N/A</c:v>
                </c:pt>
                <c:pt idx="1642">
                  <c:v>#N/A</c:v>
                </c:pt>
                <c:pt idx="1643">
                  <c:v>#N/A</c:v>
                </c:pt>
                <c:pt idx="1644">
                  <c:v>#N/A</c:v>
                </c:pt>
                <c:pt idx="1645">
                  <c:v>#N/A</c:v>
                </c:pt>
                <c:pt idx="1646">
                  <c:v>#N/A</c:v>
                </c:pt>
                <c:pt idx="1647">
                  <c:v>#N/A</c:v>
                </c:pt>
                <c:pt idx="1648">
                  <c:v>#N/A</c:v>
                </c:pt>
                <c:pt idx="1649">
                  <c:v>#N/A</c:v>
                </c:pt>
                <c:pt idx="1650">
                  <c:v>#N/A</c:v>
                </c:pt>
                <c:pt idx="1651">
                  <c:v>#N/A</c:v>
                </c:pt>
                <c:pt idx="1652">
                  <c:v>#N/A</c:v>
                </c:pt>
                <c:pt idx="1653">
                  <c:v>#N/A</c:v>
                </c:pt>
                <c:pt idx="1654">
                  <c:v>#N/A</c:v>
                </c:pt>
                <c:pt idx="1655">
                  <c:v>#N/A</c:v>
                </c:pt>
                <c:pt idx="1656">
                  <c:v>#N/A</c:v>
                </c:pt>
                <c:pt idx="1657">
                  <c:v>#N/A</c:v>
                </c:pt>
                <c:pt idx="1658">
                  <c:v>#N/A</c:v>
                </c:pt>
                <c:pt idx="1659">
                  <c:v>#N/A</c:v>
                </c:pt>
                <c:pt idx="1660">
                  <c:v>#N/A</c:v>
                </c:pt>
                <c:pt idx="1661">
                  <c:v>#N/A</c:v>
                </c:pt>
                <c:pt idx="1662">
                  <c:v>#N/A</c:v>
                </c:pt>
                <c:pt idx="1663">
                  <c:v>#N/A</c:v>
                </c:pt>
                <c:pt idx="1664">
                  <c:v>#N/A</c:v>
                </c:pt>
                <c:pt idx="1665">
                  <c:v>#N/A</c:v>
                </c:pt>
                <c:pt idx="1666">
                  <c:v>#N/A</c:v>
                </c:pt>
                <c:pt idx="1667">
                  <c:v>#N/A</c:v>
                </c:pt>
                <c:pt idx="1668">
                  <c:v>#N/A</c:v>
                </c:pt>
                <c:pt idx="1669">
                  <c:v>#N/A</c:v>
                </c:pt>
                <c:pt idx="1670">
                  <c:v>#N/A</c:v>
                </c:pt>
                <c:pt idx="1671">
                  <c:v>#N/A</c:v>
                </c:pt>
                <c:pt idx="1672">
                  <c:v>#N/A</c:v>
                </c:pt>
                <c:pt idx="1673">
                  <c:v>#N/A</c:v>
                </c:pt>
                <c:pt idx="1674">
                  <c:v>#N/A</c:v>
                </c:pt>
                <c:pt idx="1675">
                  <c:v>#N/A</c:v>
                </c:pt>
                <c:pt idx="1676">
                  <c:v>#N/A</c:v>
                </c:pt>
                <c:pt idx="1677">
                  <c:v>#N/A</c:v>
                </c:pt>
                <c:pt idx="1678">
                  <c:v>#N/A</c:v>
                </c:pt>
                <c:pt idx="1679">
                  <c:v>#N/A</c:v>
                </c:pt>
                <c:pt idx="1680">
                  <c:v>#N/A</c:v>
                </c:pt>
                <c:pt idx="1681">
                  <c:v>#N/A</c:v>
                </c:pt>
                <c:pt idx="1682">
                  <c:v>#N/A</c:v>
                </c:pt>
                <c:pt idx="1683">
                  <c:v>#N/A</c:v>
                </c:pt>
                <c:pt idx="1684">
                  <c:v>#N/A</c:v>
                </c:pt>
                <c:pt idx="1685">
                  <c:v>#N/A</c:v>
                </c:pt>
                <c:pt idx="1686">
                  <c:v>#N/A</c:v>
                </c:pt>
                <c:pt idx="1687">
                  <c:v>#N/A</c:v>
                </c:pt>
                <c:pt idx="1688">
                  <c:v>#N/A</c:v>
                </c:pt>
                <c:pt idx="1689">
                  <c:v>#N/A</c:v>
                </c:pt>
                <c:pt idx="1690">
                  <c:v>#N/A</c:v>
                </c:pt>
                <c:pt idx="1691">
                  <c:v>#N/A</c:v>
                </c:pt>
                <c:pt idx="1692">
                  <c:v>#N/A</c:v>
                </c:pt>
                <c:pt idx="1693">
                  <c:v>#N/A</c:v>
                </c:pt>
                <c:pt idx="1694">
                  <c:v>#N/A</c:v>
                </c:pt>
                <c:pt idx="1695">
                  <c:v>#N/A</c:v>
                </c:pt>
                <c:pt idx="1696">
                  <c:v>#N/A</c:v>
                </c:pt>
                <c:pt idx="1697">
                  <c:v>#N/A</c:v>
                </c:pt>
                <c:pt idx="1698">
                  <c:v>#N/A</c:v>
                </c:pt>
                <c:pt idx="1699">
                  <c:v>#N/A</c:v>
                </c:pt>
                <c:pt idx="1700">
                  <c:v>#N/A</c:v>
                </c:pt>
                <c:pt idx="1701">
                  <c:v>#N/A</c:v>
                </c:pt>
                <c:pt idx="1702">
                  <c:v>#N/A</c:v>
                </c:pt>
                <c:pt idx="1703">
                  <c:v>#N/A</c:v>
                </c:pt>
                <c:pt idx="1704">
                  <c:v>#N/A</c:v>
                </c:pt>
                <c:pt idx="1705">
                  <c:v>#N/A</c:v>
                </c:pt>
                <c:pt idx="1706">
                  <c:v>#N/A</c:v>
                </c:pt>
                <c:pt idx="1707">
                  <c:v>#N/A</c:v>
                </c:pt>
                <c:pt idx="1708">
                  <c:v>#N/A</c:v>
                </c:pt>
                <c:pt idx="1709">
                  <c:v>#N/A</c:v>
                </c:pt>
                <c:pt idx="1710">
                  <c:v>#N/A</c:v>
                </c:pt>
                <c:pt idx="1711">
                  <c:v>#N/A</c:v>
                </c:pt>
                <c:pt idx="1712">
                  <c:v>#N/A</c:v>
                </c:pt>
                <c:pt idx="1713">
                  <c:v>#N/A</c:v>
                </c:pt>
                <c:pt idx="1714">
                  <c:v>#N/A</c:v>
                </c:pt>
                <c:pt idx="1715">
                  <c:v>#N/A</c:v>
                </c:pt>
                <c:pt idx="1716">
                  <c:v>#N/A</c:v>
                </c:pt>
                <c:pt idx="1717">
                  <c:v>#N/A</c:v>
                </c:pt>
                <c:pt idx="1718">
                  <c:v>#N/A</c:v>
                </c:pt>
                <c:pt idx="1719">
                  <c:v>#N/A</c:v>
                </c:pt>
                <c:pt idx="1720">
                  <c:v>#N/A</c:v>
                </c:pt>
                <c:pt idx="1721">
                  <c:v>#N/A</c:v>
                </c:pt>
                <c:pt idx="1722">
                  <c:v>#N/A</c:v>
                </c:pt>
                <c:pt idx="1723">
                  <c:v>#N/A</c:v>
                </c:pt>
                <c:pt idx="1724">
                  <c:v>#N/A</c:v>
                </c:pt>
                <c:pt idx="1725">
                  <c:v>#N/A</c:v>
                </c:pt>
                <c:pt idx="1726">
                  <c:v>#N/A</c:v>
                </c:pt>
                <c:pt idx="1727">
                  <c:v>#N/A</c:v>
                </c:pt>
                <c:pt idx="1728">
                  <c:v>#N/A</c:v>
                </c:pt>
                <c:pt idx="1729">
                  <c:v>#N/A</c:v>
                </c:pt>
                <c:pt idx="1730">
                  <c:v>#N/A</c:v>
                </c:pt>
                <c:pt idx="1731">
                  <c:v>#N/A</c:v>
                </c:pt>
                <c:pt idx="1732">
                  <c:v>#N/A</c:v>
                </c:pt>
                <c:pt idx="1733">
                  <c:v>#N/A</c:v>
                </c:pt>
                <c:pt idx="1734">
                  <c:v>#N/A</c:v>
                </c:pt>
                <c:pt idx="1735">
                  <c:v>#N/A</c:v>
                </c:pt>
                <c:pt idx="1736">
                  <c:v>#N/A</c:v>
                </c:pt>
                <c:pt idx="1737">
                  <c:v>#N/A</c:v>
                </c:pt>
                <c:pt idx="1738">
                  <c:v>#N/A</c:v>
                </c:pt>
                <c:pt idx="1739">
                  <c:v>#N/A</c:v>
                </c:pt>
                <c:pt idx="1740">
                  <c:v>#N/A</c:v>
                </c:pt>
                <c:pt idx="1741">
                  <c:v>#N/A</c:v>
                </c:pt>
                <c:pt idx="1742">
                  <c:v>#N/A</c:v>
                </c:pt>
                <c:pt idx="1743">
                  <c:v>#N/A</c:v>
                </c:pt>
                <c:pt idx="1744">
                  <c:v>#N/A</c:v>
                </c:pt>
                <c:pt idx="1745">
                  <c:v>#N/A</c:v>
                </c:pt>
                <c:pt idx="1746">
                  <c:v>#N/A</c:v>
                </c:pt>
                <c:pt idx="1747">
                  <c:v>#N/A</c:v>
                </c:pt>
                <c:pt idx="1748">
                  <c:v>#N/A</c:v>
                </c:pt>
                <c:pt idx="1749">
                  <c:v>#N/A</c:v>
                </c:pt>
                <c:pt idx="1750">
                  <c:v>#N/A</c:v>
                </c:pt>
                <c:pt idx="1751">
                  <c:v>#N/A</c:v>
                </c:pt>
                <c:pt idx="1752">
                  <c:v>#N/A</c:v>
                </c:pt>
                <c:pt idx="1753">
                  <c:v>#N/A</c:v>
                </c:pt>
                <c:pt idx="1754">
                  <c:v>#N/A</c:v>
                </c:pt>
                <c:pt idx="1755">
                  <c:v>#N/A</c:v>
                </c:pt>
                <c:pt idx="1756">
                  <c:v>#N/A</c:v>
                </c:pt>
                <c:pt idx="1757">
                  <c:v>#N/A</c:v>
                </c:pt>
                <c:pt idx="1758">
                  <c:v>#N/A</c:v>
                </c:pt>
                <c:pt idx="1759">
                  <c:v>#N/A</c:v>
                </c:pt>
                <c:pt idx="1760">
                  <c:v>#N/A</c:v>
                </c:pt>
                <c:pt idx="1761">
                  <c:v>#N/A</c:v>
                </c:pt>
                <c:pt idx="1762">
                  <c:v>#N/A</c:v>
                </c:pt>
                <c:pt idx="1763">
                  <c:v>#N/A</c:v>
                </c:pt>
                <c:pt idx="1764">
                  <c:v>#N/A</c:v>
                </c:pt>
                <c:pt idx="1765">
                  <c:v>#N/A</c:v>
                </c:pt>
                <c:pt idx="1766">
                  <c:v>#N/A</c:v>
                </c:pt>
                <c:pt idx="1767">
                  <c:v>#N/A</c:v>
                </c:pt>
                <c:pt idx="1768">
                  <c:v>#N/A</c:v>
                </c:pt>
                <c:pt idx="1769">
                  <c:v>#N/A</c:v>
                </c:pt>
                <c:pt idx="1770">
                  <c:v>#N/A</c:v>
                </c:pt>
                <c:pt idx="1771">
                  <c:v>#N/A</c:v>
                </c:pt>
                <c:pt idx="1772">
                  <c:v>#N/A</c:v>
                </c:pt>
                <c:pt idx="1773">
                  <c:v>#N/A</c:v>
                </c:pt>
                <c:pt idx="1774">
                  <c:v>#N/A</c:v>
                </c:pt>
                <c:pt idx="1775">
                  <c:v>#N/A</c:v>
                </c:pt>
                <c:pt idx="1776">
                  <c:v>#N/A</c:v>
                </c:pt>
                <c:pt idx="1777">
                  <c:v>#N/A</c:v>
                </c:pt>
                <c:pt idx="1778">
                  <c:v>#N/A</c:v>
                </c:pt>
                <c:pt idx="1779">
                  <c:v>#N/A</c:v>
                </c:pt>
                <c:pt idx="1780">
                  <c:v>#N/A</c:v>
                </c:pt>
                <c:pt idx="1781">
                  <c:v>#N/A</c:v>
                </c:pt>
                <c:pt idx="1782">
                  <c:v>#N/A</c:v>
                </c:pt>
                <c:pt idx="1783">
                  <c:v>#N/A</c:v>
                </c:pt>
                <c:pt idx="1784">
                  <c:v>#N/A</c:v>
                </c:pt>
                <c:pt idx="1785">
                  <c:v>#N/A</c:v>
                </c:pt>
                <c:pt idx="1786">
                  <c:v>#N/A</c:v>
                </c:pt>
                <c:pt idx="1787">
                  <c:v>#N/A</c:v>
                </c:pt>
                <c:pt idx="1788">
                  <c:v>#N/A</c:v>
                </c:pt>
                <c:pt idx="1789">
                  <c:v>#N/A</c:v>
                </c:pt>
                <c:pt idx="1790">
                  <c:v>#N/A</c:v>
                </c:pt>
                <c:pt idx="1791">
                  <c:v>#N/A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  <c:pt idx="2879">
                  <c:v>#N/A</c:v>
                </c:pt>
                <c:pt idx="2880">
                  <c:v>#N/A</c:v>
                </c:pt>
                <c:pt idx="2881">
                  <c:v>#N/A</c:v>
                </c:pt>
                <c:pt idx="2882">
                  <c:v>#N/A</c:v>
                </c:pt>
                <c:pt idx="2883">
                  <c:v>#N/A</c:v>
                </c:pt>
                <c:pt idx="2884">
                  <c:v>#N/A</c:v>
                </c:pt>
                <c:pt idx="2885">
                  <c:v>#N/A</c:v>
                </c:pt>
                <c:pt idx="2886">
                  <c:v>#N/A</c:v>
                </c:pt>
                <c:pt idx="2887">
                  <c:v>#N/A</c:v>
                </c:pt>
                <c:pt idx="2888">
                  <c:v>#N/A</c:v>
                </c:pt>
                <c:pt idx="2889">
                  <c:v>#N/A</c:v>
                </c:pt>
                <c:pt idx="2890">
                  <c:v>#N/A</c:v>
                </c:pt>
                <c:pt idx="2891">
                  <c:v>#N/A</c:v>
                </c:pt>
                <c:pt idx="2892">
                  <c:v>#N/A</c:v>
                </c:pt>
                <c:pt idx="2893">
                  <c:v>#N/A</c:v>
                </c:pt>
                <c:pt idx="2894">
                  <c:v>#N/A</c:v>
                </c:pt>
                <c:pt idx="2895">
                  <c:v>#N/A</c:v>
                </c:pt>
                <c:pt idx="2896">
                  <c:v>#N/A</c:v>
                </c:pt>
                <c:pt idx="2897">
                  <c:v>#N/A</c:v>
                </c:pt>
                <c:pt idx="2898">
                  <c:v>#N/A</c:v>
                </c:pt>
                <c:pt idx="2899">
                  <c:v>#N/A</c:v>
                </c:pt>
                <c:pt idx="2900">
                  <c:v>#N/A</c:v>
                </c:pt>
                <c:pt idx="2901">
                  <c:v>#N/A</c:v>
                </c:pt>
                <c:pt idx="2902">
                  <c:v>#N/A</c:v>
                </c:pt>
                <c:pt idx="2903">
                  <c:v>#N/A</c:v>
                </c:pt>
                <c:pt idx="2904">
                  <c:v>#N/A</c:v>
                </c:pt>
                <c:pt idx="2905">
                  <c:v>#N/A</c:v>
                </c:pt>
                <c:pt idx="2906">
                  <c:v>#N/A</c:v>
                </c:pt>
                <c:pt idx="2907">
                  <c:v>#N/A</c:v>
                </c:pt>
                <c:pt idx="2908">
                  <c:v>#N/A</c:v>
                </c:pt>
                <c:pt idx="2909">
                  <c:v>#N/A</c:v>
                </c:pt>
                <c:pt idx="2910">
                  <c:v>#N/A</c:v>
                </c:pt>
                <c:pt idx="2911">
                  <c:v>#N/A</c:v>
                </c:pt>
                <c:pt idx="2912">
                  <c:v>#N/A</c:v>
                </c:pt>
                <c:pt idx="2913">
                  <c:v>#N/A</c:v>
                </c:pt>
                <c:pt idx="2914">
                  <c:v>#N/A</c:v>
                </c:pt>
                <c:pt idx="2915">
                  <c:v>#N/A</c:v>
                </c:pt>
                <c:pt idx="2916">
                  <c:v>#N/A</c:v>
                </c:pt>
                <c:pt idx="2917">
                  <c:v>#N/A</c:v>
                </c:pt>
                <c:pt idx="2918">
                  <c:v>#N/A</c:v>
                </c:pt>
                <c:pt idx="2919">
                  <c:v>#N/A</c:v>
                </c:pt>
                <c:pt idx="2920">
                  <c:v>#N/A</c:v>
                </c:pt>
                <c:pt idx="2921">
                  <c:v>#N/A</c:v>
                </c:pt>
                <c:pt idx="2922">
                  <c:v>#N/A</c:v>
                </c:pt>
                <c:pt idx="2923">
                  <c:v>#N/A</c:v>
                </c:pt>
                <c:pt idx="2924">
                  <c:v>#N/A</c:v>
                </c:pt>
                <c:pt idx="2925">
                  <c:v>#N/A</c:v>
                </c:pt>
                <c:pt idx="2926">
                  <c:v>#N/A</c:v>
                </c:pt>
                <c:pt idx="2927">
                  <c:v>#N/A</c:v>
                </c:pt>
                <c:pt idx="2928">
                  <c:v>#N/A</c:v>
                </c:pt>
                <c:pt idx="2929">
                  <c:v>#N/A</c:v>
                </c:pt>
                <c:pt idx="2930">
                  <c:v>#N/A</c:v>
                </c:pt>
                <c:pt idx="2931">
                  <c:v>#N/A</c:v>
                </c:pt>
                <c:pt idx="2932">
                  <c:v>#N/A</c:v>
                </c:pt>
                <c:pt idx="2933">
                  <c:v>#N/A</c:v>
                </c:pt>
                <c:pt idx="2934">
                  <c:v>#N/A</c:v>
                </c:pt>
                <c:pt idx="2935">
                  <c:v>#N/A</c:v>
                </c:pt>
                <c:pt idx="2936">
                  <c:v>#N/A</c:v>
                </c:pt>
                <c:pt idx="2937">
                  <c:v>#N/A</c:v>
                </c:pt>
                <c:pt idx="2938">
                  <c:v>#N/A</c:v>
                </c:pt>
                <c:pt idx="2939">
                  <c:v>#N/A</c:v>
                </c:pt>
                <c:pt idx="2940">
                  <c:v>#N/A</c:v>
                </c:pt>
                <c:pt idx="2941">
                  <c:v>#N/A</c:v>
                </c:pt>
                <c:pt idx="2942">
                  <c:v>#N/A</c:v>
                </c:pt>
                <c:pt idx="2943">
                  <c:v>#N/A</c:v>
                </c:pt>
                <c:pt idx="2944">
                  <c:v>#N/A</c:v>
                </c:pt>
                <c:pt idx="2945">
                  <c:v>#N/A</c:v>
                </c:pt>
                <c:pt idx="2946">
                  <c:v>#N/A</c:v>
                </c:pt>
                <c:pt idx="2947">
                  <c:v>#N/A</c:v>
                </c:pt>
                <c:pt idx="2948">
                  <c:v>#N/A</c:v>
                </c:pt>
                <c:pt idx="2949">
                  <c:v>#N/A</c:v>
                </c:pt>
                <c:pt idx="2950">
                  <c:v>#N/A</c:v>
                </c:pt>
                <c:pt idx="2951">
                  <c:v>#N/A</c:v>
                </c:pt>
                <c:pt idx="2952">
                  <c:v>#N/A</c:v>
                </c:pt>
                <c:pt idx="2953">
                  <c:v>#N/A</c:v>
                </c:pt>
                <c:pt idx="2954">
                  <c:v>#N/A</c:v>
                </c:pt>
                <c:pt idx="2955">
                  <c:v>#N/A</c:v>
                </c:pt>
                <c:pt idx="2956">
                  <c:v>#N/A</c:v>
                </c:pt>
                <c:pt idx="2957">
                  <c:v>#N/A</c:v>
                </c:pt>
                <c:pt idx="2958">
                  <c:v>#N/A</c:v>
                </c:pt>
                <c:pt idx="2959">
                  <c:v>#N/A</c:v>
                </c:pt>
                <c:pt idx="2960">
                  <c:v>#N/A</c:v>
                </c:pt>
                <c:pt idx="2961">
                  <c:v>#N/A</c:v>
                </c:pt>
                <c:pt idx="2962">
                  <c:v>#N/A</c:v>
                </c:pt>
                <c:pt idx="2963">
                  <c:v>#N/A</c:v>
                </c:pt>
                <c:pt idx="2964">
                  <c:v>#N/A</c:v>
                </c:pt>
                <c:pt idx="2965">
                  <c:v>#N/A</c:v>
                </c:pt>
                <c:pt idx="2966">
                  <c:v>#N/A</c:v>
                </c:pt>
                <c:pt idx="2967">
                  <c:v>#N/A</c:v>
                </c:pt>
                <c:pt idx="2968">
                  <c:v>#N/A</c:v>
                </c:pt>
                <c:pt idx="2969">
                  <c:v>#N/A</c:v>
                </c:pt>
                <c:pt idx="2970">
                  <c:v>#N/A</c:v>
                </c:pt>
                <c:pt idx="2971">
                  <c:v>#N/A</c:v>
                </c:pt>
                <c:pt idx="2972">
                  <c:v>#N/A</c:v>
                </c:pt>
                <c:pt idx="2973">
                  <c:v>#N/A</c:v>
                </c:pt>
                <c:pt idx="2974">
                  <c:v>#N/A</c:v>
                </c:pt>
                <c:pt idx="2975">
                  <c:v>#N/A</c:v>
                </c:pt>
                <c:pt idx="2976">
                  <c:v>#N/A</c:v>
                </c:pt>
                <c:pt idx="2977">
                  <c:v>#N/A</c:v>
                </c:pt>
                <c:pt idx="2978">
                  <c:v>#N/A</c:v>
                </c:pt>
                <c:pt idx="2979">
                  <c:v>#N/A</c:v>
                </c:pt>
                <c:pt idx="2980">
                  <c:v>#N/A</c:v>
                </c:pt>
                <c:pt idx="2981">
                  <c:v>#N/A</c:v>
                </c:pt>
                <c:pt idx="2982">
                  <c:v>#N/A</c:v>
                </c:pt>
                <c:pt idx="2983">
                  <c:v>#N/A</c:v>
                </c:pt>
                <c:pt idx="2984">
                  <c:v>#N/A</c:v>
                </c:pt>
                <c:pt idx="2985">
                  <c:v>#N/A</c:v>
                </c:pt>
                <c:pt idx="2986">
                  <c:v>#N/A</c:v>
                </c:pt>
                <c:pt idx="2987">
                  <c:v>#N/A</c:v>
                </c:pt>
                <c:pt idx="2988">
                  <c:v>#N/A</c:v>
                </c:pt>
                <c:pt idx="2989">
                  <c:v>#N/A</c:v>
                </c:pt>
                <c:pt idx="2990">
                  <c:v>#N/A</c:v>
                </c:pt>
                <c:pt idx="2991">
                  <c:v>#N/A</c:v>
                </c:pt>
                <c:pt idx="2992">
                  <c:v>#N/A</c:v>
                </c:pt>
                <c:pt idx="2993">
                  <c:v>#N/A</c:v>
                </c:pt>
                <c:pt idx="2994">
                  <c:v>#N/A</c:v>
                </c:pt>
                <c:pt idx="2995">
                  <c:v>#N/A</c:v>
                </c:pt>
                <c:pt idx="2996">
                  <c:v>#N/A</c:v>
                </c:pt>
                <c:pt idx="2997">
                  <c:v>#N/A</c:v>
                </c:pt>
                <c:pt idx="2998">
                  <c:v>#N/A</c:v>
                </c:pt>
                <c:pt idx="2999">
                  <c:v>#N/A</c:v>
                </c:pt>
                <c:pt idx="3000">
                  <c:v>#N/A</c:v>
                </c:pt>
                <c:pt idx="3001">
                  <c:v>#N/A</c:v>
                </c:pt>
                <c:pt idx="3002">
                  <c:v>#N/A</c:v>
                </c:pt>
                <c:pt idx="3003">
                  <c:v>#N/A</c:v>
                </c:pt>
                <c:pt idx="3004">
                  <c:v>#N/A</c:v>
                </c:pt>
                <c:pt idx="3005">
                  <c:v>#N/A</c:v>
                </c:pt>
                <c:pt idx="3006">
                  <c:v>#N/A</c:v>
                </c:pt>
                <c:pt idx="3007">
                  <c:v>#N/A</c:v>
                </c:pt>
                <c:pt idx="3008">
                  <c:v>#N/A</c:v>
                </c:pt>
                <c:pt idx="3009">
                  <c:v>#N/A</c:v>
                </c:pt>
                <c:pt idx="3010">
                  <c:v>#N/A</c:v>
                </c:pt>
                <c:pt idx="3011">
                  <c:v>#N/A</c:v>
                </c:pt>
                <c:pt idx="3012">
                  <c:v>#N/A</c:v>
                </c:pt>
                <c:pt idx="3013">
                  <c:v>#N/A</c:v>
                </c:pt>
                <c:pt idx="3014">
                  <c:v>#N/A</c:v>
                </c:pt>
                <c:pt idx="3015">
                  <c:v>#N/A</c:v>
                </c:pt>
                <c:pt idx="3016">
                  <c:v>#N/A</c:v>
                </c:pt>
                <c:pt idx="3017">
                  <c:v>#N/A</c:v>
                </c:pt>
                <c:pt idx="3018">
                  <c:v>#N/A</c:v>
                </c:pt>
                <c:pt idx="3019">
                  <c:v>#N/A</c:v>
                </c:pt>
                <c:pt idx="3020">
                  <c:v>#N/A</c:v>
                </c:pt>
                <c:pt idx="3021">
                  <c:v>#N/A</c:v>
                </c:pt>
                <c:pt idx="3022">
                  <c:v>#N/A</c:v>
                </c:pt>
                <c:pt idx="3023">
                  <c:v>#N/A</c:v>
                </c:pt>
                <c:pt idx="3024">
                  <c:v>#N/A</c:v>
                </c:pt>
                <c:pt idx="3025">
                  <c:v>#N/A</c:v>
                </c:pt>
                <c:pt idx="3026">
                  <c:v>#N/A</c:v>
                </c:pt>
                <c:pt idx="3027">
                  <c:v>#N/A</c:v>
                </c:pt>
                <c:pt idx="3028">
                  <c:v>#N/A</c:v>
                </c:pt>
                <c:pt idx="3029">
                  <c:v>#N/A</c:v>
                </c:pt>
                <c:pt idx="3030">
                  <c:v>#N/A</c:v>
                </c:pt>
                <c:pt idx="3031">
                  <c:v>#N/A</c:v>
                </c:pt>
                <c:pt idx="3032">
                  <c:v>#N/A</c:v>
                </c:pt>
                <c:pt idx="3033">
                  <c:v>#N/A</c:v>
                </c:pt>
                <c:pt idx="3034">
                  <c:v>#N/A</c:v>
                </c:pt>
                <c:pt idx="3035">
                  <c:v>#N/A</c:v>
                </c:pt>
                <c:pt idx="3036">
                  <c:v>#N/A</c:v>
                </c:pt>
                <c:pt idx="3037">
                  <c:v>#N/A</c:v>
                </c:pt>
                <c:pt idx="3038">
                  <c:v>#N/A</c:v>
                </c:pt>
                <c:pt idx="3039">
                  <c:v>#N/A</c:v>
                </c:pt>
                <c:pt idx="3040">
                  <c:v>#N/A</c:v>
                </c:pt>
                <c:pt idx="3041">
                  <c:v>#N/A</c:v>
                </c:pt>
                <c:pt idx="3042">
                  <c:v>#N/A</c:v>
                </c:pt>
                <c:pt idx="3043">
                  <c:v>#N/A</c:v>
                </c:pt>
                <c:pt idx="3044">
                  <c:v>#N/A</c:v>
                </c:pt>
                <c:pt idx="3045">
                  <c:v>#N/A</c:v>
                </c:pt>
                <c:pt idx="3046">
                  <c:v>#N/A</c:v>
                </c:pt>
                <c:pt idx="3047">
                  <c:v>#N/A</c:v>
                </c:pt>
                <c:pt idx="3048">
                  <c:v>#N/A</c:v>
                </c:pt>
                <c:pt idx="3049">
                  <c:v>#N/A</c:v>
                </c:pt>
                <c:pt idx="3050">
                  <c:v>#N/A</c:v>
                </c:pt>
                <c:pt idx="3051">
                  <c:v>#N/A</c:v>
                </c:pt>
                <c:pt idx="3052">
                  <c:v>#N/A</c:v>
                </c:pt>
                <c:pt idx="3053">
                  <c:v>#N/A</c:v>
                </c:pt>
                <c:pt idx="3054">
                  <c:v>#N/A</c:v>
                </c:pt>
                <c:pt idx="3055">
                  <c:v>#N/A</c:v>
                </c:pt>
                <c:pt idx="3056">
                  <c:v>#N/A</c:v>
                </c:pt>
                <c:pt idx="3057">
                  <c:v>#N/A</c:v>
                </c:pt>
                <c:pt idx="3058">
                  <c:v>#N/A</c:v>
                </c:pt>
                <c:pt idx="3059">
                  <c:v>#N/A</c:v>
                </c:pt>
                <c:pt idx="3060">
                  <c:v>#N/A</c:v>
                </c:pt>
                <c:pt idx="3061">
                  <c:v>#N/A</c:v>
                </c:pt>
                <c:pt idx="3062">
                  <c:v>#N/A</c:v>
                </c:pt>
                <c:pt idx="3063">
                  <c:v>#N/A</c:v>
                </c:pt>
                <c:pt idx="3064">
                  <c:v>#N/A</c:v>
                </c:pt>
                <c:pt idx="3065">
                  <c:v>#N/A</c:v>
                </c:pt>
                <c:pt idx="3066">
                  <c:v>#N/A</c:v>
                </c:pt>
                <c:pt idx="3067">
                  <c:v>#N/A</c:v>
                </c:pt>
                <c:pt idx="3068">
                  <c:v>#N/A</c:v>
                </c:pt>
                <c:pt idx="3069">
                  <c:v>#N/A</c:v>
                </c:pt>
                <c:pt idx="3070">
                  <c:v>#N/A</c:v>
                </c:pt>
                <c:pt idx="3071">
                  <c:v>#N/A</c:v>
                </c:pt>
                <c:pt idx="3072">
                  <c:v>#N/A</c:v>
                </c:pt>
                <c:pt idx="3073">
                  <c:v>#N/A</c:v>
                </c:pt>
                <c:pt idx="3074">
                  <c:v>#N/A</c:v>
                </c:pt>
                <c:pt idx="3075">
                  <c:v>#N/A</c:v>
                </c:pt>
                <c:pt idx="3076">
                  <c:v>#N/A</c:v>
                </c:pt>
                <c:pt idx="3077">
                  <c:v>#N/A</c:v>
                </c:pt>
                <c:pt idx="3078">
                  <c:v>#N/A</c:v>
                </c:pt>
                <c:pt idx="3079">
                  <c:v>#N/A</c:v>
                </c:pt>
                <c:pt idx="3080">
                  <c:v>#N/A</c:v>
                </c:pt>
                <c:pt idx="3081">
                  <c:v>#N/A</c:v>
                </c:pt>
                <c:pt idx="3082">
                  <c:v>#N/A</c:v>
                </c:pt>
                <c:pt idx="3083">
                  <c:v>#N/A</c:v>
                </c:pt>
                <c:pt idx="3084">
                  <c:v>#N/A</c:v>
                </c:pt>
                <c:pt idx="3085">
                  <c:v>#N/A</c:v>
                </c:pt>
                <c:pt idx="3086">
                  <c:v>#N/A</c:v>
                </c:pt>
                <c:pt idx="3087">
                  <c:v>#N/A</c:v>
                </c:pt>
                <c:pt idx="3088">
                  <c:v>#N/A</c:v>
                </c:pt>
                <c:pt idx="3089">
                  <c:v>#N/A</c:v>
                </c:pt>
                <c:pt idx="3090">
                  <c:v>#N/A</c:v>
                </c:pt>
                <c:pt idx="3091">
                  <c:v>#N/A</c:v>
                </c:pt>
                <c:pt idx="3092">
                  <c:v>#N/A</c:v>
                </c:pt>
                <c:pt idx="3093">
                  <c:v>#N/A</c:v>
                </c:pt>
                <c:pt idx="3094">
                  <c:v>#N/A</c:v>
                </c:pt>
                <c:pt idx="3095">
                  <c:v>#N/A</c:v>
                </c:pt>
                <c:pt idx="3096">
                  <c:v>#N/A</c:v>
                </c:pt>
                <c:pt idx="3097">
                  <c:v>#N/A</c:v>
                </c:pt>
                <c:pt idx="3098">
                  <c:v>#N/A</c:v>
                </c:pt>
                <c:pt idx="3099">
                  <c:v>#N/A</c:v>
                </c:pt>
                <c:pt idx="3100">
                  <c:v>#N/A</c:v>
                </c:pt>
                <c:pt idx="3101">
                  <c:v>#N/A</c:v>
                </c:pt>
                <c:pt idx="3102">
                  <c:v>#N/A</c:v>
                </c:pt>
                <c:pt idx="3103">
                  <c:v>#N/A</c:v>
                </c:pt>
                <c:pt idx="3104">
                  <c:v>#N/A</c:v>
                </c:pt>
                <c:pt idx="3105">
                  <c:v>#N/A</c:v>
                </c:pt>
                <c:pt idx="3106">
                  <c:v>#N/A</c:v>
                </c:pt>
                <c:pt idx="3107">
                  <c:v>#N/A</c:v>
                </c:pt>
                <c:pt idx="3108">
                  <c:v>#N/A</c:v>
                </c:pt>
                <c:pt idx="3109">
                  <c:v>#N/A</c:v>
                </c:pt>
                <c:pt idx="3110">
                  <c:v>#N/A</c:v>
                </c:pt>
                <c:pt idx="3111">
                  <c:v>#N/A</c:v>
                </c:pt>
                <c:pt idx="3112">
                  <c:v>#N/A</c:v>
                </c:pt>
                <c:pt idx="3113">
                  <c:v>#N/A</c:v>
                </c:pt>
                <c:pt idx="3114">
                  <c:v>#N/A</c:v>
                </c:pt>
                <c:pt idx="3115">
                  <c:v>#N/A</c:v>
                </c:pt>
                <c:pt idx="3116">
                  <c:v>#N/A</c:v>
                </c:pt>
                <c:pt idx="3117">
                  <c:v>#N/A</c:v>
                </c:pt>
                <c:pt idx="3118">
                  <c:v>#N/A</c:v>
                </c:pt>
                <c:pt idx="3119">
                  <c:v>#N/A</c:v>
                </c:pt>
                <c:pt idx="3120">
                  <c:v>#N/A</c:v>
                </c:pt>
                <c:pt idx="3121">
                  <c:v>#N/A</c:v>
                </c:pt>
                <c:pt idx="3122">
                  <c:v>#N/A</c:v>
                </c:pt>
                <c:pt idx="3123">
                  <c:v>#N/A</c:v>
                </c:pt>
                <c:pt idx="3124">
                  <c:v>#N/A</c:v>
                </c:pt>
                <c:pt idx="3125">
                  <c:v>#N/A</c:v>
                </c:pt>
                <c:pt idx="3126">
                  <c:v>#N/A</c:v>
                </c:pt>
                <c:pt idx="3127">
                  <c:v>#N/A</c:v>
                </c:pt>
                <c:pt idx="3128">
                  <c:v>#N/A</c:v>
                </c:pt>
                <c:pt idx="3129">
                  <c:v>#N/A</c:v>
                </c:pt>
                <c:pt idx="3130">
                  <c:v>#N/A</c:v>
                </c:pt>
                <c:pt idx="3131">
                  <c:v>#N/A</c:v>
                </c:pt>
                <c:pt idx="3132">
                  <c:v>#N/A</c:v>
                </c:pt>
                <c:pt idx="3133">
                  <c:v>#N/A</c:v>
                </c:pt>
                <c:pt idx="3134">
                  <c:v>#N/A</c:v>
                </c:pt>
                <c:pt idx="3135">
                  <c:v>#N/A</c:v>
                </c:pt>
                <c:pt idx="3136">
                  <c:v>#N/A</c:v>
                </c:pt>
                <c:pt idx="3137">
                  <c:v>#N/A</c:v>
                </c:pt>
                <c:pt idx="3138">
                  <c:v>#N/A</c:v>
                </c:pt>
                <c:pt idx="3139">
                  <c:v>#N/A</c:v>
                </c:pt>
                <c:pt idx="3140">
                  <c:v>#N/A</c:v>
                </c:pt>
                <c:pt idx="3141">
                  <c:v>#N/A</c:v>
                </c:pt>
                <c:pt idx="3142">
                  <c:v>#N/A</c:v>
                </c:pt>
                <c:pt idx="3143">
                  <c:v>#N/A</c:v>
                </c:pt>
                <c:pt idx="3144">
                  <c:v>#N/A</c:v>
                </c:pt>
                <c:pt idx="3145">
                  <c:v>#N/A</c:v>
                </c:pt>
                <c:pt idx="3146">
                  <c:v>#N/A</c:v>
                </c:pt>
                <c:pt idx="3147">
                  <c:v>#N/A</c:v>
                </c:pt>
                <c:pt idx="3148">
                  <c:v>#N/A</c:v>
                </c:pt>
                <c:pt idx="3149">
                  <c:v>#N/A</c:v>
                </c:pt>
                <c:pt idx="3150">
                  <c:v>#N/A</c:v>
                </c:pt>
                <c:pt idx="3151">
                  <c:v>#N/A</c:v>
                </c:pt>
                <c:pt idx="3152">
                  <c:v>#N/A</c:v>
                </c:pt>
                <c:pt idx="3153">
                  <c:v>#N/A</c:v>
                </c:pt>
                <c:pt idx="3154">
                  <c:v>#N/A</c:v>
                </c:pt>
                <c:pt idx="3155">
                  <c:v>#N/A</c:v>
                </c:pt>
                <c:pt idx="3156">
                  <c:v>#N/A</c:v>
                </c:pt>
                <c:pt idx="3157">
                  <c:v>#N/A</c:v>
                </c:pt>
                <c:pt idx="3158">
                  <c:v>#N/A</c:v>
                </c:pt>
                <c:pt idx="3159">
                  <c:v>#N/A</c:v>
                </c:pt>
                <c:pt idx="3160">
                  <c:v>#N/A</c:v>
                </c:pt>
                <c:pt idx="3161">
                  <c:v>#N/A</c:v>
                </c:pt>
                <c:pt idx="3162">
                  <c:v>#N/A</c:v>
                </c:pt>
                <c:pt idx="3163">
                  <c:v>#N/A</c:v>
                </c:pt>
                <c:pt idx="3164">
                  <c:v>#N/A</c:v>
                </c:pt>
                <c:pt idx="3165">
                  <c:v>#N/A</c:v>
                </c:pt>
                <c:pt idx="3166">
                  <c:v>#N/A</c:v>
                </c:pt>
                <c:pt idx="3167">
                  <c:v>#N/A</c:v>
                </c:pt>
                <c:pt idx="3168">
                  <c:v>#N/A</c:v>
                </c:pt>
                <c:pt idx="3169">
                  <c:v>#N/A</c:v>
                </c:pt>
                <c:pt idx="3170">
                  <c:v>#N/A</c:v>
                </c:pt>
                <c:pt idx="3171">
                  <c:v>#N/A</c:v>
                </c:pt>
                <c:pt idx="3172">
                  <c:v>#N/A</c:v>
                </c:pt>
                <c:pt idx="3173">
                  <c:v>#N/A</c:v>
                </c:pt>
                <c:pt idx="3174">
                  <c:v>#N/A</c:v>
                </c:pt>
                <c:pt idx="3175">
                  <c:v>#N/A</c:v>
                </c:pt>
                <c:pt idx="3176">
                  <c:v>#N/A</c:v>
                </c:pt>
                <c:pt idx="3177">
                  <c:v>#N/A</c:v>
                </c:pt>
                <c:pt idx="3178">
                  <c:v>#N/A</c:v>
                </c:pt>
                <c:pt idx="3179">
                  <c:v>#N/A</c:v>
                </c:pt>
                <c:pt idx="3180">
                  <c:v>#N/A</c:v>
                </c:pt>
                <c:pt idx="3181">
                  <c:v>#N/A</c:v>
                </c:pt>
                <c:pt idx="3182">
                  <c:v>#N/A</c:v>
                </c:pt>
                <c:pt idx="3183">
                  <c:v>#N/A</c:v>
                </c:pt>
                <c:pt idx="3184">
                  <c:v>#N/A</c:v>
                </c:pt>
                <c:pt idx="3185">
                  <c:v>#N/A</c:v>
                </c:pt>
                <c:pt idx="3186">
                  <c:v>#N/A</c:v>
                </c:pt>
                <c:pt idx="3187">
                  <c:v>#N/A</c:v>
                </c:pt>
                <c:pt idx="3188">
                  <c:v>#N/A</c:v>
                </c:pt>
                <c:pt idx="3189">
                  <c:v>#N/A</c:v>
                </c:pt>
                <c:pt idx="3190">
                  <c:v>#N/A</c:v>
                </c:pt>
                <c:pt idx="3191">
                  <c:v>#N/A</c:v>
                </c:pt>
                <c:pt idx="3192">
                  <c:v>#N/A</c:v>
                </c:pt>
                <c:pt idx="3193">
                  <c:v>#N/A</c:v>
                </c:pt>
                <c:pt idx="3194">
                  <c:v>#N/A</c:v>
                </c:pt>
                <c:pt idx="3195">
                  <c:v>#N/A</c:v>
                </c:pt>
                <c:pt idx="3196">
                  <c:v>#N/A</c:v>
                </c:pt>
                <c:pt idx="3197">
                  <c:v>#N/A</c:v>
                </c:pt>
                <c:pt idx="3198">
                  <c:v>#N/A</c:v>
                </c:pt>
                <c:pt idx="3199">
                  <c:v>#N/A</c:v>
                </c:pt>
                <c:pt idx="3200">
                  <c:v>#N/A</c:v>
                </c:pt>
                <c:pt idx="3201">
                  <c:v>#N/A</c:v>
                </c:pt>
                <c:pt idx="3202">
                  <c:v>#N/A</c:v>
                </c:pt>
                <c:pt idx="3203">
                  <c:v>#N/A</c:v>
                </c:pt>
                <c:pt idx="3204">
                  <c:v>#N/A</c:v>
                </c:pt>
                <c:pt idx="3205">
                  <c:v>#N/A</c:v>
                </c:pt>
                <c:pt idx="3206">
                  <c:v>#N/A</c:v>
                </c:pt>
                <c:pt idx="3207">
                  <c:v>#N/A</c:v>
                </c:pt>
                <c:pt idx="3208">
                  <c:v>#N/A</c:v>
                </c:pt>
                <c:pt idx="3209">
                  <c:v>#N/A</c:v>
                </c:pt>
                <c:pt idx="3210">
                  <c:v>#N/A</c:v>
                </c:pt>
                <c:pt idx="3211">
                  <c:v>#N/A</c:v>
                </c:pt>
                <c:pt idx="3212">
                  <c:v>#N/A</c:v>
                </c:pt>
                <c:pt idx="3213">
                  <c:v>#N/A</c:v>
                </c:pt>
                <c:pt idx="3214">
                  <c:v>#N/A</c:v>
                </c:pt>
                <c:pt idx="3215">
                  <c:v>#N/A</c:v>
                </c:pt>
                <c:pt idx="3216">
                  <c:v>#N/A</c:v>
                </c:pt>
                <c:pt idx="3217">
                  <c:v>#N/A</c:v>
                </c:pt>
                <c:pt idx="3218">
                  <c:v>#N/A</c:v>
                </c:pt>
                <c:pt idx="3219">
                  <c:v>#N/A</c:v>
                </c:pt>
                <c:pt idx="3220">
                  <c:v>#N/A</c:v>
                </c:pt>
                <c:pt idx="3221">
                  <c:v>#N/A</c:v>
                </c:pt>
                <c:pt idx="3222">
                  <c:v>#N/A</c:v>
                </c:pt>
                <c:pt idx="3223">
                  <c:v>#N/A</c:v>
                </c:pt>
                <c:pt idx="3224">
                  <c:v>#N/A</c:v>
                </c:pt>
                <c:pt idx="3225">
                  <c:v>#N/A</c:v>
                </c:pt>
                <c:pt idx="3226">
                  <c:v>#N/A</c:v>
                </c:pt>
                <c:pt idx="3227">
                  <c:v>#N/A</c:v>
                </c:pt>
                <c:pt idx="3228">
                  <c:v>#N/A</c:v>
                </c:pt>
                <c:pt idx="3229">
                  <c:v>#N/A</c:v>
                </c:pt>
                <c:pt idx="3230">
                  <c:v>#N/A</c:v>
                </c:pt>
                <c:pt idx="3231">
                  <c:v>#N/A</c:v>
                </c:pt>
                <c:pt idx="3232">
                  <c:v>#N/A</c:v>
                </c:pt>
                <c:pt idx="3233">
                  <c:v>#N/A</c:v>
                </c:pt>
                <c:pt idx="3234">
                  <c:v>#N/A</c:v>
                </c:pt>
                <c:pt idx="3235">
                  <c:v>#N/A</c:v>
                </c:pt>
                <c:pt idx="3236">
                  <c:v>#N/A</c:v>
                </c:pt>
                <c:pt idx="3237">
                  <c:v>#N/A</c:v>
                </c:pt>
                <c:pt idx="3238">
                  <c:v>#N/A</c:v>
                </c:pt>
                <c:pt idx="3239">
                  <c:v>#N/A</c:v>
                </c:pt>
                <c:pt idx="3240">
                  <c:v>#N/A</c:v>
                </c:pt>
                <c:pt idx="3241">
                  <c:v>#N/A</c:v>
                </c:pt>
                <c:pt idx="3242">
                  <c:v>#N/A</c:v>
                </c:pt>
                <c:pt idx="3243">
                  <c:v>#N/A</c:v>
                </c:pt>
                <c:pt idx="3244">
                  <c:v>#N/A</c:v>
                </c:pt>
                <c:pt idx="3245">
                  <c:v>#N/A</c:v>
                </c:pt>
                <c:pt idx="3246">
                  <c:v>#N/A</c:v>
                </c:pt>
                <c:pt idx="3247">
                  <c:v>#N/A</c:v>
                </c:pt>
                <c:pt idx="3248">
                  <c:v>#N/A</c:v>
                </c:pt>
                <c:pt idx="3249">
                  <c:v>#N/A</c:v>
                </c:pt>
                <c:pt idx="3250">
                  <c:v>#N/A</c:v>
                </c:pt>
                <c:pt idx="3251">
                  <c:v>#N/A</c:v>
                </c:pt>
                <c:pt idx="3252">
                  <c:v>#N/A</c:v>
                </c:pt>
                <c:pt idx="3253">
                  <c:v>#N/A</c:v>
                </c:pt>
                <c:pt idx="3254">
                  <c:v>#N/A</c:v>
                </c:pt>
                <c:pt idx="3255">
                  <c:v>#N/A</c:v>
                </c:pt>
                <c:pt idx="3256">
                  <c:v>#N/A</c:v>
                </c:pt>
                <c:pt idx="3257">
                  <c:v>#N/A</c:v>
                </c:pt>
                <c:pt idx="3258">
                  <c:v>#N/A</c:v>
                </c:pt>
                <c:pt idx="3259">
                  <c:v>#N/A</c:v>
                </c:pt>
                <c:pt idx="3260">
                  <c:v>#N/A</c:v>
                </c:pt>
                <c:pt idx="3261">
                  <c:v>#N/A</c:v>
                </c:pt>
                <c:pt idx="3262">
                  <c:v>#N/A</c:v>
                </c:pt>
                <c:pt idx="3263">
                  <c:v>#N/A</c:v>
                </c:pt>
                <c:pt idx="3264">
                  <c:v>#N/A</c:v>
                </c:pt>
                <c:pt idx="3265">
                  <c:v>#N/A</c:v>
                </c:pt>
                <c:pt idx="3266">
                  <c:v>#N/A</c:v>
                </c:pt>
                <c:pt idx="3267">
                  <c:v>#N/A</c:v>
                </c:pt>
                <c:pt idx="3268">
                  <c:v>#N/A</c:v>
                </c:pt>
                <c:pt idx="3269">
                  <c:v>#N/A</c:v>
                </c:pt>
                <c:pt idx="3270">
                  <c:v>#N/A</c:v>
                </c:pt>
                <c:pt idx="3271">
                  <c:v>#N/A</c:v>
                </c:pt>
                <c:pt idx="3272">
                  <c:v>#N/A</c:v>
                </c:pt>
                <c:pt idx="3273">
                  <c:v>#N/A</c:v>
                </c:pt>
                <c:pt idx="3274">
                  <c:v>#N/A</c:v>
                </c:pt>
                <c:pt idx="3275">
                  <c:v>#N/A</c:v>
                </c:pt>
                <c:pt idx="3276">
                  <c:v>#N/A</c:v>
                </c:pt>
                <c:pt idx="3277">
                  <c:v>#N/A</c:v>
                </c:pt>
                <c:pt idx="3278">
                  <c:v>#N/A</c:v>
                </c:pt>
                <c:pt idx="3279">
                  <c:v>#N/A</c:v>
                </c:pt>
                <c:pt idx="3280">
                  <c:v>#N/A</c:v>
                </c:pt>
                <c:pt idx="3281">
                  <c:v>#N/A</c:v>
                </c:pt>
                <c:pt idx="3282">
                  <c:v>#N/A</c:v>
                </c:pt>
                <c:pt idx="3283">
                  <c:v>#N/A</c:v>
                </c:pt>
                <c:pt idx="3284">
                  <c:v>#N/A</c:v>
                </c:pt>
                <c:pt idx="3285">
                  <c:v>#N/A</c:v>
                </c:pt>
                <c:pt idx="3286">
                  <c:v>#N/A</c:v>
                </c:pt>
                <c:pt idx="3287">
                  <c:v>#N/A</c:v>
                </c:pt>
                <c:pt idx="3288">
                  <c:v>#N/A</c:v>
                </c:pt>
                <c:pt idx="3289">
                  <c:v>#N/A</c:v>
                </c:pt>
                <c:pt idx="3290">
                  <c:v>#N/A</c:v>
                </c:pt>
                <c:pt idx="3291">
                  <c:v>#N/A</c:v>
                </c:pt>
                <c:pt idx="3292">
                  <c:v>#N/A</c:v>
                </c:pt>
                <c:pt idx="3293">
                  <c:v>#N/A</c:v>
                </c:pt>
                <c:pt idx="3294">
                  <c:v>#N/A</c:v>
                </c:pt>
                <c:pt idx="3295">
                  <c:v>#N/A</c:v>
                </c:pt>
                <c:pt idx="3296">
                  <c:v>#N/A</c:v>
                </c:pt>
                <c:pt idx="3297">
                  <c:v>#N/A</c:v>
                </c:pt>
                <c:pt idx="3298">
                  <c:v>#N/A</c:v>
                </c:pt>
                <c:pt idx="3299">
                  <c:v>#N/A</c:v>
                </c:pt>
                <c:pt idx="3300">
                  <c:v>#N/A</c:v>
                </c:pt>
                <c:pt idx="3301">
                  <c:v>#N/A</c:v>
                </c:pt>
                <c:pt idx="3302">
                  <c:v>#N/A</c:v>
                </c:pt>
                <c:pt idx="3303">
                  <c:v>#N/A</c:v>
                </c:pt>
                <c:pt idx="3304">
                  <c:v>#N/A</c:v>
                </c:pt>
                <c:pt idx="3305">
                  <c:v>#N/A</c:v>
                </c:pt>
                <c:pt idx="3306">
                  <c:v>#N/A</c:v>
                </c:pt>
                <c:pt idx="3307">
                  <c:v>#N/A</c:v>
                </c:pt>
                <c:pt idx="3308">
                  <c:v>#N/A</c:v>
                </c:pt>
                <c:pt idx="3309">
                  <c:v>#N/A</c:v>
                </c:pt>
                <c:pt idx="3310">
                  <c:v>#N/A</c:v>
                </c:pt>
                <c:pt idx="3311">
                  <c:v>#N/A</c:v>
                </c:pt>
                <c:pt idx="3312">
                  <c:v>#N/A</c:v>
                </c:pt>
                <c:pt idx="3313">
                  <c:v>#N/A</c:v>
                </c:pt>
                <c:pt idx="3314">
                  <c:v>#N/A</c:v>
                </c:pt>
                <c:pt idx="3315">
                  <c:v>#N/A</c:v>
                </c:pt>
                <c:pt idx="3316">
                  <c:v>#N/A</c:v>
                </c:pt>
                <c:pt idx="3317">
                  <c:v>#N/A</c:v>
                </c:pt>
                <c:pt idx="3318">
                  <c:v>#N/A</c:v>
                </c:pt>
                <c:pt idx="3319">
                  <c:v>#N/A</c:v>
                </c:pt>
                <c:pt idx="3320">
                  <c:v>#N/A</c:v>
                </c:pt>
                <c:pt idx="3321">
                  <c:v>#N/A</c:v>
                </c:pt>
                <c:pt idx="3322">
                  <c:v>#N/A</c:v>
                </c:pt>
                <c:pt idx="3323">
                  <c:v>#N/A</c:v>
                </c:pt>
                <c:pt idx="3324">
                  <c:v>#N/A</c:v>
                </c:pt>
                <c:pt idx="3325">
                  <c:v>#N/A</c:v>
                </c:pt>
                <c:pt idx="3326">
                  <c:v>#N/A</c:v>
                </c:pt>
                <c:pt idx="3327">
                  <c:v>#N/A</c:v>
                </c:pt>
                <c:pt idx="3328">
                  <c:v>#N/A</c:v>
                </c:pt>
                <c:pt idx="3329">
                  <c:v>#N/A</c:v>
                </c:pt>
                <c:pt idx="3330">
                  <c:v>#N/A</c:v>
                </c:pt>
                <c:pt idx="3331">
                  <c:v>#N/A</c:v>
                </c:pt>
                <c:pt idx="3332">
                  <c:v>#N/A</c:v>
                </c:pt>
                <c:pt idx="3333">
                  <c:v>#N/A</c:v>
                </c:pt>
                <c:pt idx="3334">
                  <c:v>#N/A</c:v>
                </c:pt>
                <c:pt idx="3335">
                  <c:v>#N/A</c:v>
                </c:pt>
                <c:pt idx="3336">
                  <c:v>#N/A</c:v>
                </c:pt>
                <c:pt idx="3337">
                  <c:v>#N/A</c:v>
                </c:pt>
                <c:pt idx="3338">
                  <c:v>#N/A</c:v>
                </c:pt>
                <c:pt idx="3339">
                  <c:v>#N/A</c:v>
                </c:pt>
                <c:pt idx="3340">
                  <c:v>#N/A</c:v>
                </c:pt>
                <c:pt idx="3341">
                  <c:v>#N/A</c:v>
                </c:pt>
                <c:pt idx="3342">
                  <c:v>#N/A</c:v>
                </c:pt>
                <c:pt idx="3343">
                  <c:v>#N/A</c:v>
                </c:pt>
                <c:pt idx="3344">
                  <c:v>#N/A</c:v>
                </c:pt>
                <c:pt idx="3345">
                  <c:v>#N/A</c:v>
                </c:pt>
                <c:pt idx="3346">
                  <c:v>#N/A</c:v>
                </c:pt>
                <c:pt idx="3347">
                  <c:v>#N/A</c:v>
                </c:pt>
                <c:pt idx="3348">
                  <c:v>#N/A</c:v>
                </c:pt>
                <c:pt idx="3349">
                  <c:v>#N/A</c:v>
                </c:pt>
                <c:pt idx="3350">
                  <c:v>#N/A</c:v>
                </c:pt>
                <c:pt idx="3351">
                  <c:v>#N/A</c:v>
                </c:pt>
                <c:pt idx="3352">
                  <c:v>#N/A</c:v>
                </c:pt>
                <c:pt idx="3353">
                  <c:v>#N/A</c:v>
                </c:pt>
                <c:pt idx="3354">
                  <c:v>#N/A</c:v>
                </c:pt>
                <c:pt idx="3355">
                  <c:v>#N/A</c:v>
                </c:pt>
                <c:pt idx="3356">
                  <c:v>#N/A</c:v>
                </c:pt>
                <c:pt idx="3357">
                  <c:v>#N/A</c:v>
                </c:pt>
                <c:pt idx="3358">
                  <c:v>#N/A</c:v>
                </c:pt>
                <c:pt idx="3359">
                  <c:v>#N/A</c:v>
                </c:pt>
                <c:pt idx="3360">
                  <c:v>#N/A</c:v>
                </c:pt>
                <c:pt idx="3361">
                  <c:v>#N/A</c:v>
                </c:pt>
                <c:pt idx="3362">
                  <c:v>#N/A</c:v>
                </c:pt>
                <c:pt idx="3363">
                  <c:v>#N/A</c:v>
                </c:pt>
                <c:pt idx="3364">
                  <c:v>#N/A</c:v>
                </c:pt>
                <c:pt idx="3365">
                  <c:v>#N/A</c:v>
                </c:pt>
                <c:pt idx="3366">
                  <c:v>#N/A</c:v>
                </c:pt>
                <c:pt idx="3367">
                  <c:v>#N/A</c:v>
                </c:pt>
                <c:pt idx="3368">
                  <c:v>#N/A</c:v>
                </c:pt>
                <c:pt idx="3369">
                  <c:v>#N/A</c:v>
                </c:pt>
                <c:pt idx="3370">
                  <c:v>#N/A</c:v>
                </c:pt>
                <c:pt idx="3371">
                  <c:v>#N/A</c:v>
                </c:pt>
                <c:pt idx="3372">
                  <c:v>#N/A</c:v>
                </c:pt>
                <c:pt idx="3373">
                  <c:v>#N/A</c:v>
                </c:pt>
                <c:pt idx="3374">
                  <c:v>#N/A</c:v>
                </c:pt>
                <c:pt idx="3375">
                  <c:v>#N/A</c:v>
                </c:pt>
                <c:pt idx="3376">
                  <c:v>#N/A</c:v>
                </c:pt>
                <c:pt idx="3377">
                  <c:v>#N/A</c:v>
                </c:pt>
                <c:pt idx="3378">
                  <c:v>#N/A</c:v>
                </c:pt>
                <c:pt idx="3379">
                  <c:v>#N/A</c:v>
                </c:pt>
                <c:pt idx="3380">
                  <c:v>#N/A</c:v>
                </c:pt>
                <c:pt idx="3381">
                  <c:v>#N/A</c:v>
                </c:pt>
                <c:pt idx="3382">
                  <c:v>#N/A</c:v>
                </c:pt>
                <c:pt idx="3383">
                  <c:v>#N/A</c:v>
                </c:pt>
                <c:pt idx="3384">
                  <c:v>#N/A</c:v>
                </c:pt>
                <c:pt idx="3385">
                  <c:v>#N/A</c:v>
                </c:pt>
                <c:pt idx="3386">
                  <c:v>#N/A</c:v>
                </c:pt>
                <c:pt idx="3387">
                  <c:v>#N/A</c:v>
                </c:pt>
                <c:pt idx="3388">
                  <c:v>#N/A</c:v>
                </c:pt>
                <c:pt idx="3389">
                  <c:v>#N/A</c:v>
                </c:pt>
                <c:pt idx="3390">
                  <c:v>#N/A</c:v>
                </c:pt>
                <c:pt idx="3391">
                  <c:v>#N/A</c:v>
                </c:pt>
                <c:pt idx="3392">
                  <c:v>#N/A</c:v>
                </c:pt>
                <c:pt idx="3393">
                  <c:v>#N/A</c:v>
                </c:pt>
                <c:pt idx="3394">
                  <c:v>#N/A</c:v>
                </c:pt>
                <c:pt idx="3395">
                  <c:v>#N/A</c:v>
                </c:pt>
                <c:pt idx="3396">
                  <c:v>#N/A</c:v>
                </c:pt>
                <c:pt idx="3397">
                  <c:v>#N/A</c:v>
                </c:pt>
                <c:pt idx="3398">
                  <c:v>#N/A</c:v>
                </c:pt>
                <c:pt idx="3399">
                  <c:v>#N/A</c:v>
                </c:pt>
                <c:pt idx="3400">
                  <c:v>#N/A</c:v>
                </c:pt>
                <c:pt idx="3401">
                  <c:v>#N/A</c:v>
                </c:pt>
                <c:pt idx="3402">
                  <c:v>#N/A</c:v>
                </c:pt>
                <c:pt idx="3403">
                  <c:v>#N/A</c:v>
                </c:pt>
                <c:pt idx="3404">
                  <c:v>#N/A</c:v>
                </c:pt>
                <c:pt idx="3405">
                  <c:v>#N/A</c:v>
                </c:pt>
                <c:pt idx="3406">
                  <c:v>#N/A</c:v>
                </c:pt>
                <c:pt idx="3407">
                  <c:v>#N/A</c:v>
                </c:pt>
                <c:pt idx="3408">
                  <c:v>#N/A</c:v>
                </c:pt>
                <c:pt idx="3409">
                  <c:v>#N/A</c:v>
                </c:pt>
                <c:pt idx="3410">
                  <c:v>#N/A</c:v>
                </c:pt>
                <c:pt idx="3411">
                  <c:v>#N/A</c:v>
                </c:pt>
                <c:pt idx="3412">
                  <c:v>#N/A</c:v>
                </c:pt>
                <c:pt idx="3413">
                  <c:v>#N/A</c:v>
                </c:pt>
                <c:pt idx="3414">
                  <c:v>#N/A</c:v>
                </c:pt>
                <c:pt idx="3415">
                  <c:v>#N/A</c:v>
                </c:pt>
                <c:pt idx="3416">
                  <c:v>#N/A</c:v>
                </c:pt>
                <c:pt idx="3417">
                  <c:v>#N/A</c:v>
                </c:pt>
                <c:pt idx="3418">
                  <c:v>#N/A</c:v>
                </c:pt>
                <c:pt idx="3419">
                  <c:v>#N/A</c:v>
                </c:pt>
                <c:pt idx="3420">
                  <c:v>#N/A</c:v>
                </c:pt>
                <c:pt idx="3421">
                  <c:v>#N/A</c:v>
                </c:pt>
                <c:pt idx="3422">
                  <c:v>#N/A</c:v>
                </c:pt>
                <c:pt idx="3423">
                  <c:v>#N/A</c:v>
                </c:pt>
                <c:pt idx="3424">
                  <c:v>#N/A</c:v>
                </c:pt>
                <c:pt idx="3425">
                  <c:v>#N/A</c:v>
                </c:pt>
                <c:pt idx="3426">
                  <c:v>#N/A</c:v>
                </c:pt>
                <c:pt idx="3427">
                  <c:v>#N/A</c:v>
                </c:pt>
                <c:pt idx="3428">
                  <c:v>#N/A</c:v>
                </c:pt>
                <c:pt idx="3429">
                  <c:v>#N/A</c:v>
                </c:pt>
                <c:pt idx="3430">
                  <c:v>#N/A</c:v>
                </c:pt>
                <c:pt idx="3431">
                  <c:v>#N/A</c:v>
                </c:pt>
                <c:pt idx="3432">
                  <c:v>#N/A</c:v>
                </c:pt>
                <c:pt idx="3433">
                  <c:v>#N/A</c:v>
                </c:pt>
                <c:pt idx="3434">
                  <c:v>#N/A</c:v>
                </c:pt>
                <c:pt idx="3435">
                  <c:v>#N/A</c:v>
                </c:pt>
                <c:pt idx="3436">
                  <c:v>#N/A</c:v>
                </c:pt>
                <c:pt idx="3437">
                  <c:v>#N/A</c:v>
                </c:pt>
                <c:pt idx="3438">
                  <c:v>#N/A</c:v>
                </c:pt>
                <c:pt idx="3439">
                  <c:v>#N/A</c:v>
                </c:pt>
                <c:pt idx="3440">
                  <c:v>#N/A</c:v>
                </c:pt>
                <c:pt idx="3441">
                  <c:v>#N/A</c:v>
                </c:pt>
                <c:pt idx="3442">
                  <c:v>#N/A</c:v>
                </c:pt>
                <c:pt idx="3443">
                  <c:v>#N/A</c:v>
                </c:pt>
                <c:pt idx="3444">
                  <c:v>#N/A</c:v>
                </c:pt>
                <c:pt idx="3445">
                  <c:v>#N/A</c:v>
                </c:pt>
                <c:pt idx="3446">
                  <c:v>#N/A</c:v>
                </c:pt>
                <c:pt idx="3447">
                  <c:v>#N/A</c:v>
                </c:pt>
                <c:pt idx="3448">
                  <c:v>#N/A</c:v>
                </c:pt>
                <c:pt idx="3449">
                  <c:v>#N/A</c:v>
                </c:pt>
                <c:pt idx="3450">
                  <c:v>#N/A</c:v>
                </c:pt>
                <c:pt idx="3451">
                  <c:v>#N/A</c:v>
                </c:pt>
                <c:pt idx="3452">
                  <c:v>#N/A</c:v>
                </c:pt>
                <c:pt idx="3453">
                  <c:v>#N/A</c:v>
                </c:pt>
                <c:pt idx="3454">
                  <c:v>#N/A</c:v>
                </c:pt>
                <c:pt idx="3455">
                  <c:v>#N/A</c:v>
                </c:pt>
                <c:pt idx="3456">
                  <c:v>#N/A</c:v>
                </c:pt>
                <c:pt idx="3457">
                  <c:v>#N/A</c:v>
                </c:pt>
                <c:pt idx="3458">
                  <c:v>#N/A</c:v>
                </c:pt>
                <c:pt idx="3459">
                  <c:v>#N/A</c:v>
                </c:pt>
                <c:pt idx="3460">
                  <c:v>#N/A</c:v>
                </c:pt>
                <c:pt idx="3461">
                  <c:v>#N/A</c:v>
                </c:pt>
                <c:pt idx="3462">
                  <c:v>#N/A</c:v>
                </c:pt>
                <c:pt idx="3463">
                  <c:v>#N/A</c:v>
                </c:pt>
                <c:pt idx="3464">
                  <c:v>#N/A</c:v>
                </c:pt>
                <c:pt idx="3465">
                  <c:v>#N/A</c:v>
                </c:pt>
                <c:pt idx="3466">
                  <c:v>#N/A</c:v>
                </c:pt>
                <c:pt idx="3467">
                  <c:v>#N/A</c:v>
                </c:pt>
                <c:pt idx="3468">
                  <c:v>#N/A</c:v>
                </c:pt>
                <c:pt idx="3469">
                  <c:v>#N/A</c:v>
                </c:pt>
                <c:pt idx="3470">
                  <c:v>#N/A</c:v>
                </c:pt>
                <c:pt idx="3471">
                  <c:v>#N/A</c:v>
                </c:pt>
                <c:pt idx="3472">
                  <c:v>#N/A</c:v>
                </c:pt>
                <c:pt idx="3473">
                  <c:v>#N/A</c:v>
                </c:pt>
                <c:pt idx="3474">
                  <c:v>#N/A</c:v>
                </c:pt>
                <c:pt idx="3475">
                  <c:v>#N/A</c:v>
                </c:pt>
                <c:pt idx="3476">
                  <c:v>#N/A</c:v>
                </c:pt>
                <c:pt idx="3477">
                  <c:v>#N/A</c:v>
                </c:pt>
                <c:pt idx="3478">
                  <c:v>#N/A</c:v>
                </c:pt>
                <c:pt idx="3479">
                  <c:v>#N/A</c:v>
                </c:pt>
                <c:pt idx="3480">
                  <c:v>#N/A</c:v>
                </c:pt>
                <c:pt idx="3481">
                  <c:v>#N/A</c:v>
                </c:pt>
                <c:pt idx="3482">
                  <c:v>#N/A</c:v>
                </c:pt>
                <c:pt idx="3483">
                  <c:v>#N/A</c:v>
                </c:pt>
                <c:pt idx="3484">
                  <c:v>#N/A</c:v>
                </c:pt>
                <c:pt idx="3485">
                  <c:v>#N/A</c:v>
                </c:pt>
                <c:pt idx="3486">
                  <c:v>#N/A</c:v>
                </c:pt>
                <c:pt idx="3487">
                  <c:v>#N/A</c:v>
                </c:pt>
                <c:pt idx="3488">
                  <c:v>#N/A</c:v>
                </c:pt>
                <c:pt idx="3489">
                  <c:v>#N/A</c:v>
                </c:pt>
                <c:pt idx="3490">
                  <c:v>#N/A</c:v>
                </c:pt>
                <c:pt idx="3491">
                  <c:v>#N/A</c:v>
                </c:pt>
                <c:pt idx="3492">
                  <c:v>#N/A</c:v>
                </c:pt>
                <c:pt idx="3493">
                  <c:v>#N/A</c:v>
                </c:pt>
                <c:pt idx="3494">
                  <c:v>#N/A</c:v>
                </c:pt>
                <c:pt idx="3495">
                  <c:v>#N/A</c:v>
                </c:pt>
                <c:pt idx="3496">
                  <c:v>#N/A</c:v>
                </c:pt>
                <c:pt idx="3497">
                  <c:v>#N/A</c:v>
                </c:pt>
                <c:pt idx="3498">
                  <c:v>#N/A</c:v>
                </c:pt>
                <c:pt idx="3499">
                  <c:v>#N/A</c:v>
                </c:pt>
                <c:pt idx="3500">
                  <c:v>#N/A</c:v>
                </c:pt>
                <c:pt idx="3501">
                  <c:v>#N/A</c:v>
                </c:pt>
                <c:pt idx="3502">
                  <c:v>#N/A</c:v>
                </c:pt>
                <c:pt idx="3503">
                  <c:v>#N/A</c:v>
                </c:pt>
                <c:pt idx="3504">
                  <c:v>#N/A</c:v>
                </c:pt>
                <c:pt idx="3505">
                  <c:v>#N/A</c:v>
                </c:pt>
                <c:pt idx="3506">
                  <c:v>#N/A</c:v>
                </c:pt>
                <c:pt idx="3507">
                  <c:v>#N/A</c:v>
                </c:pt>
                <c:pt idx="3508">
                  <c:v>#N/A</c:v>
                </c:pt>
                <c:pt idx="3509">
                  <c:v>#N/A</c:v>
                </c:pt>
                <c:pt idx="3510">
                  <c:v>#N/A</c:v>
                </c:pt>
                <c:pt idx="3511">
                  <c:v>#N/A</c:v>
                </c:pt>
                <c:pt idx="3512">
                  <c:v>#N/A</c:v>
                </c:pt>
                <c:pt idx="3513">
                  <c:v>#N/A</c:v>
                </c:pt>
                <c:pt idx="3514">
                  <c:v>#N/A</c:v>
                </c:pt>
                <c:pt idx="3515">
                  <c:v>#N/A</c:v>
                </c:pt>
                <c:pt idx="3516">
                  <c:v>#N/A</c:v>
                </c:pt>
                <c:pt idx="3517">
                  <c:v>#N/A</c:v>
                </c:pt>
                <c:pt idx="3518">
                  <c:v>#N/A</c:v>
                </c:pt>
                <c:pt idx="3519">
                  <c:v>#N/A</c:v>
                </c:pt>
                <c:pt idx="3520">
                  <c:v>#N/A</c:v>
                </c:pt>
                <c:pt idx="3521">
                  <c:v>#N/A</c:v>
                </c:pt>
                <c:pt idx="3522">
                  <c:v>#N/A</c:v>
                </c:pt>
                <c:pt idx="3523">
                  <c:v>#N/A</c:v>
                </c:pt>
                <c:pt idx="3524">
                  <c:v>#N/A</c:v>
                </c:pt>
                <c:pt idx="3525">
                  <c:v>#N/A</c:v>
                </c:pt>
                <c:pt idx="3526">
                  <c:v>#N/A</c:v>
                </c:pt>
                <c:pt idx="3527">
                  <c:v>#N/A</c:v>
                </c:pt>
                <c:pt idx="3528">
                  <c:v>#N/A</c:v>
                </c:pt>
                <c:pt idx="3529">
                  <c:v>#N/A</c:v>
                </c:pt>
                <c:pt idx="3530">
                  <c:v>#N/A</c:v>
                </c:pt>
                <c:pt idx="3531">
                  <c:v>#N/A</c:v>
                </c:pt>
                <c:pt idx="3532">
                  <c:v>#N/A</c:v>
                </c:pt>
                <c:pt idx="3533">
                  <c:v>#N/A</c:v>
                </c:pt>
                <c:pt idx="3534">
                  <c:v>#N/A</c:v>
                </c:pt>
                <c:pt idx="3535">
                  <c:v>#N/A</c:v>
                </c:pt>
                <c:pt idx="3536">
                  <c:v>#N/A</c:v>
                </c:pt>
                <c:pt idx="3537">
                  <c:v>#N/A</c:v>
                </c:pt>
                <c:pt idx="3538">
                  <c:v>#N/A</c:v>
                </c:pt>
                <c:pt idx="3539">
                  <c:v>#N/A</c:v>
                </c:pt>
                <c:pt idx="3540">
                  <c:v>#N/A</c:v>
                </c:pt>
                <c:pt idx="3541">
                  <c:v>#N/A</c:v>
                </c:pt>
                <c:pt idx="3542">
                  <c:v>#N/A</c:v>
                </c:pt>
                <c:pt idx="3543">
                  <c:v>#N/A</c:v>
                </c:pt>
                <c:pt idx="3544">
                  <c:v>#N/A</c:v>
                </c:pt>
                <c:pt idx="3545">
                  <c:v>#N/A</c:v>
                </c:pt>
                <c:pt idx="3546">
                  <c:v>#N/A</c:v>
                </c:pt>
                <c:pt idx="3547">
                  <c:v>#N/A</c:v>
                </c:pt>
                <c:pt idx="3548">
                  <c:v>#N/A</c:v>
                </c:pt>
                <c:pt idx="3549">
                  <c:v>#N/A</c:v>
                </c:pt>
                <c:pt idx="3550">
                  <c:v>#N/A</c:v>
                </c:pt>
                <c:pt idx="3551">
                  <c:v>#N/A</c:v>
                </c:pt>
                <c:pt idx="3552">
                  <c:v>#N/A</c:v>
                </c:pt>
                <c:pt idx="3553">
                  <c:v>#N/A</c:v>
                </c:pt>
                <c:pt idx="3554">
                  <c:v>#N/A</c:v>
                </c:pt>
                <c:pt idx="3555">
                  <c:v>#N/A</c:v>
                </c:pt>
                <c:pt idx="3556">
                  <c:v>#N/A</c:v>
                </c:pt>
                <c:pt idx="3557">
                  <c:v>#N/A</c:v>
                </c:pt>
                <c:pt idx="3558">
                  <c:v>#N/A</c:v>
                </c:pt>
                <c:pt idx="3559">
                  <c:v>#N/A</c:v>
                </c:pt>
                <c:pt idx="3560">
                  <c:v>#N/A</c:v>
                </c:pt>
                <c:pt idx="3561">
                  <c:v>#N/A</c:v>
                </c:pt>
                <c:pt idx="3562">
                  <c:v>#N/A</c:v>
                </c:pt>
                <c:pt idx="3563">
                  <c:v>#N/A</c:v>
                </c:pt>
                <c:pt idx="3564">
                  <c:v>#N/A</c:v>
                </c:pt>
                <c:pt idx="3565">
                  <c:v>#N/A</c:v>
                </c:pt>
                <c:pt idx="3566">
                  <c:v>#N/A</c:v>
                </c:pt>
                <c:pt idx="3567">
                  <c:v>#N/A</c:v>
                </c:pt>
                <c:pt idx="3568">
                  <c:v>#N/A</c:v>
                </c:pt>
                <c:pt idx="3569">
                  <c:v>#N/A</c:v>
                </c:pt>
                <c:pt idx="3570">
                  <c:v>#N/A</c:v>
                </c:pt>
                <c:pt idx="3571">
                  <c:v>#N/A</c:v>
                </c:pt>
                <c:pt idx="3572">
                  <c:v>#N/A</c:v>
                </c:pt>
                <c:pt idx="3573">
                  <c:v>#N/A</c:v>
                </c:pt>
                <c:pt idx="3574">
                  <c:v>#N/A</c:v>
                </c:pt>
                <c:pt idx="3575">
                  <c:v>#N/A</c:v>
                </c:pt>
                <c:pt idx="3576">
                  <c:v>#N/A</c:v>
                </c:pt>
                <c:pt idx="3577">
                  <c:v>#N/A</c:v>
                </c:pt>
                <c:pt idx="3578">
                  <c:v>#N/A</c:v>
                </c:pt>
                <c:pt idx="3579">
                  <c:v>#N/A</c:v>
                </c:pt>
                <c:pt idx="3580">
                  <c:v>#N/A</c:v>
                </c:pt>
                <c:pt idx="3581">
                  <c:v>#N/A</c:v>
                </c:pt>
                <c:pt idx="3582">
                  <c:v>#N/A</c:v>
                </c:pt>
                <c:pt idx="3583">
                  <c:v>#N/A</c:v>
                </c:pt>
                <c:pt idx="3584">
                  <c:v>#N/A</c:v>
                </c:pt>
                <c:pt idx="3585">
                  <c:v>#N/A</c:v>
                </c:pt>
                <c:pt idx="3586">
                  <c:v>#N/A</c:v>
                </c:pt>
                <c:pt idx="3587">
                  <c:v>#N/A</c:v>
                </c:pt>
                <c:pt idx="3588">
                  <c:v>#N/A</c:v>
                </c:pt>
                <c:pt idx="3589">
                  <c:v>#N/A</c:v>
                </c:pt>
                <c:pt idx="3590">
                  <c:v>#N/A</c:v>
                </c:pt>
                <c:pt idx="3591">
                  <c:v>#N/A</c:v>
                </c:pt>
                <c:pt idx="3592">
                  <c:v>#N/A</c:v>
                </c:pt>
                <c:pt idx="3593">
                  <c:v>#N/A</c:v>
                </c:pt>
                <c:pt idx="3594">
                  <c:v>#N/A</c:v>
                </c:pt>
                <c:pt idx="3595">
                  <c:v>#N/A</c:v>
                </c:pt>
                <c:pt idx="3596">
                  <c:v>#N/A</c:v>
                </c:pt>
                <c:pt idx="3597">
                  <c:v>#N/A</c:v>
                </c:pt>
                <c:pt idx="3598">
                  <c:v>#N/A</c:v>
                </c:pt>
                <c:pt idx="3599">
                  <c:v>#N/A</c:v>
                </c:pt>
                <c:pt idx="3600">
                  <c:v>#N/A</c:v>
                </c:pt>
                <c:pt idx="3601">
                  <c:v>#N/A</c:v>
                </c:pt>
                <c:pt idx="3602">
                  <c:v>#N/A</c:v>
                </c:pt>
                <c:pt idx="3603">
                  <c:v>#N/A</c:v>
                </c:pt>
                <c:pt idx="3604">
                  <c:v>#N/A</c:v>
                </c:pt>
                <c:pt idx="3605">
                  <c:v>#N/A</c:v>
                </c:pt>
                <c:pt idx="3606">
                  <c:v>#N/A</c:v>
                </c:pt>
                <c:pt idx="3607">
                  <c:v>#N/A</c:v>
                </c:pt>
                <c:pt idx="3608">
                  <c:v>#N/A</c:v>
                </c:pt>
                <c:pt idx="3609">
                  <c:v>#N/A</c:v>
                </c:pt>
                <c:pt idx="3610">
                  <c:v>#N/A</c:v>
                </c:pt>
                <c:pt idx="3611">
                  <c:v>#N/A</c:v>
                </c:pt>
                <c:pt idx="3612">
                  <c:v>#N/A</c:v>
                </c:pt>
                <c:pt idx="3613">
                  <c:v>#N/A</c:v>
                </c:pt>
                <c:pt idx="3614">
                  <c:v>#N/A</c:v>
                </c:pt>
                <c:pt idx="3615">
                  <c:v>#N/A</c:v>
                </c:pt>
                <c:pt idx="3616">
                  <c:v>#N/A</c:v>
                </c:pt>
                <c:pt idx="3617">
                  <c:v>#N/A</c:v>
                </c:pt>
                <c:pt idx="3618">
                  <c:v>#N/A</c:v>
                </c:pt>
                <c:pt idx="3619">
                  <c:v>#N/A</c:v>
                </c:pt>
                <c:pt idx="3620">
                  <c:v>#N/A</c:v>
                </c:pt>
                <c:pt idx="3621">
                  <c:v>#N/A</c:v>
                </c:pt>
                <c:pt idx="3622">
                  <c:v>#N/A</c:v>
                </c:pt>
                <c:pt idx="3623">
                  <c:v>#N/A</c:v>
                </c:pt>
                <c:pt idx="3624">
                  <c:v>#N/A</c:v>
                </c:pt>
                <c:pt idx="3625">
                  <c:v>#N/A</c:v>
                </c:pt>
                <c:pt idx="3626">
                  <c:v>#N/A</c:v>
                </c:pt>
                <c:pt idx="3627">
                  <c:v>#N/A</c:v>
                </c:pt>
                <c:pt idx="3628">
                  <c:v>#N/A</c:v>
                </c:pt>
                <c:pt idx="3629">
                  <c:v>#N/A</c:v>
                </c:pt>
                <c:pt idx="3630">
                  <c:v>#N/A</c:v>
                </c:pt>
                <c:pt idx="3631">
                  <c:v>#N/A</c:v>
                </c:pt>
                <c:pt idx="3632">
                  <c:v>#N/A</c:v>
                </c:pt>
                <c:pt idx="3633">
                  <c:v>#N/A</c:v>
                </c:pt>
                <c:pt idx="3634">
                  <c:v>#N/A</c:v>
                </c:pt>
                <c:pt idx="3635">
                  <c:v>#N/A</c:v>
                </c:pt>
                <c:pt idx="3636">
                  <c:v>#N/A</c:v>
                </c:pt>
                <c:pt idx="3637">
                  <c:v>#N/A</c:v>
                </c:pt>
                <c:pt idx="3638">
                  <c:v>#N/A</c:v>
                </c:pt>
                <c:pt idx="3639">
                  <c:v>#N/A</c:v>
                </c:pt>
                <c:pt idx="3640">
                  <c:v>#N/A</c:v>
                </c:pt>
                <c:pt idx="3641">
                  <c:v>#N/A</c:v>
                </c:pt>
                <c:pt idx="3642">
                  <c:v>#N/A</c:v>
                </c:pt>
                <c:pt idx="3643">
                  <c:v>#N/A</c:v>
                </c:pt>
                <c:pt idx="3644">
                  <c:v>#N/A</c:v>
                </c:pt>
                <c:pt idx="3645">
                  <c:v>#N/A</c:v>
                </c:pt>
                <c:pt idx="3646">
                  <c:v>#N/A</c:v>
                </c:pt>
                <c:pt idx="3647">
                  <c:v>#N/A</c:v>
                </c:pt>
                <c:pt idx="3648">
                  <c:v>#N/A</c:v>
                </c:pt>
                <c:pt idx="3649">
                  <c:v>#N/A</c:v>
                </c:pt>
                <c:pt idx="3650">
                  <c:v>#N/A</c:v>
                </c:pt>
                <c:pt idx="3651">
                  <c:v>#N/A</c:v>
                </c:pt>
                <c:pt idx="3652">
                  <c:v>#N/A</c:v>
                </c:pt>
                <c:pt idx="3653">
                  <c:v>#N/A</c:v>
                </c:pt>
                <c:pt idx="3654">
                  <c:v>#N/A</c:v>
                </c:pt>
                <c:pt idx="3655">
                  <c:v>#N/A</c:v>
                </c:pt>
                <c:pt idx="3656">
                  <c:v>#N/A</c:v>
                </c:pt>
                <c:pt idx="3657">
                  <c:v>#N/A</c:v>
                </c:pt>
                <c:pt idx="3658">
                  <c:v>#N/A</c:v>
                </c:pt>
                <c:pt idx="3659">
                  <c:v>#N/A</c:v>
                </c:pt>
                <c:pt idx="3660">
                  <c:v>#N/A</c:v>
                </c:pt>
                <c:pt idx="3661">
                  <c:v>#N/A</c:v>
                </c:pt>
                <c:pt idx="3662">
                  <c:v>#N/A</c:v>
                </c:pt>
                <c:pt idx="3663">
                  <c:v>#N/A</c:v>
                </c:pt>
                <c:pt idx="3664">
                  <c:v>#N/A</c:v>
                </c:pt>
                <c:pt idx="3665">
                  <c:v>#N/A</c:v>
                </c:pt>
                <c:pt idx="3666">
                  <c:v>#N/A</c:v>
                </c:pt>
                <c:pt idx="3667">
                  <c:v>#N/A</c:v>
                </c:pt>
                <c:pt idx="3668">
                  <c:v>#N/A</c:v>
                </c:pt>
                <c:pt idx="3669">
                  <c:v>#N/A</c:v>
                </c:pt>
                <c:pt idx="3670">
                  <c:v>#N/A</c:v>
                </c:pt>
                <c:pt idx="3671">
                  <c:v>#N/A</c:v>
                </c:pt>
                <c:pt idx="3672">
                  <c:v>#N/A</c:v>
                </c:pt>
                <c:pt idx="3673">
                  <c:v>#N/A</c:v>
                </c:pt>
                <c:pt idx="3674">
                  <c:v>#N/A</c:v>
                </c:pt>
                <c:pt idx="3675">
                  <c:v>#N/A</c:v>
                </c:pt>
                <c:pt idx="3676">
                  <c:v>#N/A</c:v>
                </c:pt>
                <c:pt idx="3677">
                  <c:v>#N/A</c:v>
                </c:pt>
                <c:pt idx="3678">
                  <c:v>#N/A</c:v>
                </c:pt>
                <c:pt idx="3679">
                  <c:v>#N/A</c:v>
                </c:pt>
                <c:pt idx="3680">
                  <c:v>#N/A</c:v>
                </c:pt>
                <c:pt idx="3681">
                  <c:v>#N/A</c:v>
                </c:pt>
                <c:pt idx="3682">
                  <c:v>#N/A</c:v>
                </c:pt>
                <c:pt idx="3683">
                  <c:v>#N/A</c:v>
                </c:pt>
                <c:pt idx="3684">
                  <c:v>#N/A</c:v>
                </c:pt>
                <c:pt idx="3685">
                  <c:v>#N/A</c:v>
                </c:pt>
                <c:pt idx="3686">
                  <c:v>#N/A</c:v>
                </c:pt>
                <c:pt idx="3687">
                  <c:v>#N/A</c:v>
                </c:pt>
                <c:pt idx="3688">
                  <c:v>#N/A</c:v>
                </c:pt>
                <c:pt idx="3689">
                  <c:v>#N/A</c:v>
                </c:pt>
                <c:pt idx="3690">
                  <c:v>#N/A</c:v>
                </c:pt>
                <c:pt idx="3691">
                  <c:v>#N/A</c:v>
                </c:pt>
                <c:pt idx="3692">
                  <c:v>#N/A</c:v>
                </c:pt>
                <c:pt idx="3693">
                  <c:v>#N/A</c:v>
                </c:pt>
                <c:pt idx="3694">
                  <c:v>#N/A</c:v>
                </c:pt>
                <c:pt idx="3695">
                  <c:v>#N/A</c:v>
                </c:pt>
                <c:pt idx="3696">
                  <c:v>#N/A</c:v>
                </c:pt>
                <c:pt idx="3697">
                  <c:v>#N/A</c:v>
                </c:pt>
                <c:pt idx="3698">
                  <c:v>#N/A</c:v>
                </c:pt>
                <c:pt idx="3699">
                  <c:v>#N/A</c:v>
                </c:pt>
                <c:pt idx="3700">
                  <c:v>#N/A</c:v>
                </c:pt>
                <c:pt idx="3701">
                  <c:v>#N/A</c:v>
                </c:pt>
                <c:pt idx="3702">
                  <c:v>#N/A</c:v>
                </c:pt>
                <c:pt idx="3703">
                  <c:v>#N/A</c:v>
                </c:pt>
                <c:pt idx="3704">
                  <c:v>#N/A</c:v>
                </c:pt>
                <c:pt idx="3705">
                  <c:v>#N/A</c:v>
                </c:pt>
                <c:pt idx="3706">
                  <c:v>#N/A</c:v>
                </c:pt>
                <c:pt idx="3707">
                  <c:v>#N/A</c:v>
                </c:pt>
                <c:pt idx="3708">
                  <c:v>#N/A</c:v>
                </c:pt>
                <c:pt idx="3709">
                  <c:v>#N/A</c:v>
                </c:pt>
                <c:pt idx="3710">
                  <c:v>#N/A</c:v>
                </c:pt>
                <c:pt idx="3711">
                  <c:v>#N/A</c:v>
                </c:pt>
                <c:pt idx="3712">
                  <c:v>#N/A</c:v>
                </c:pt>
                <c:pt idx="3713">
                  <c:v>#N/A</c:v>
                </c:pt>
                <c:pt idx="3714">
                  <c:v>#N/A</c:v>
                </c:pt>
                <c:pt idx="3715">
                  <c:v>#N/A</c:v>
                </c:pt>
                <c:pt idx="3716">
                  <c:v>#N/A</c:v>
                </c:pt>
                <c:pt idx="3717">
                  <c:v>#N/A</c:v>
                </c:pt>
                <c:pt idx="3718">
                  <c:v>#N/A</c:v>
                </c:pt>
                <c:pt idx="3719">
                  <c:v>#N/A</c:v>
                </c:pt>
                <c:pt idx="3720">
                  <c:v>#N/A</c:v>
                </c:pt>
                <c:pt idx="3721">
                  <c:v>#N/A</c:v>
                </c:pt>
                <c:pt idx="3722">
                  <c:v>#N/A</c:v>
                </c:pt>
                <c:pt idx="3723">
                  <c:v>#N/A</c:v>
                </c:pt>
                <c:pt idx="3724">
                  <c:v>#N/A</c:v>
                </c:pt>
                <c:pt idx="3725">
                  <c:v>#N/A</c:v>
                </c:pt>
                <c:pt idx="3726">
                  <c:v>#N/A</c:v>
                </c:pt>
                <c:pt idx="3727">
                  <c:v>#N/A</c:v>
                </c:pt>
                <c:pt idx="3728">
                  <c:v>#N/A</c:v>
                </c:pt>
                <c:pt idx="3729">
                  <c:v>#N/A</c:v>
                </c:pt>
                <c:pt idx="3730">
                  <c:v>#N/A</c:v>
                </c:pt>
                <c:pt idx="3731">
                  <c:v>#N/A</c:v>
                </c:pt>
                <c:pt idx="3732">
                  <c:v>#N/A</c:v>
                </c:pt>
                <c:pt idx="3733">
                  <c:v>#N/A</c:v>
                </c:pt>
                <c:pt idx="3734">
                  <c:v>#N/A</c:v>
                </c:pt>
                <c:pt idx="3735">
                  <c:v>#N/A</c:v>
                </c:pt>
                <c:pt idx="3736">
                  <c:v>#N/A</c:v>
                </c:pt>
                <c:pt idx="3737">
                  <c:v>#N/A</c:v>
                </c:pt>
                <c:pt idx="3738">
                  <c:v>#N/A</c:v>
                </c:pt>
                <c:pt idx="3739">
                  <c:v>#N/A</c:v>
                </c:pt>
                <c:pt idx="3740">
                  <c:v>#N/A</c:v>
                </c:pt>
                <c:pt idx="3741">
                  <c:v>#N/A</c:v>
                </c:pt>
                <c:pt idx="3742">
                  <c:v>#N/A</c:v>
                </c:pt>
                <c:pt idx="3743">
                  <c:v>#N/A</c:v>
                </c:pt>
                <c:pt idx="3744">
                  <c:v>#N/A</c:v>
                </c:pt>
                <c:pt idx="3745">
                  <c:v>#N/A</c:v>
                </c:pt>
                <c:pt idx="3746">
                  <c:v>#N/A</c:v>
                </c:pt>
                <c:pt idx="3747">
                  <c:v>#N/A</c:v>
                </c:pt>
                <c:pt idx="3748">
                  <c:v>#N/A</c:v>
                </c:pt>
                <c:pt idx="3749">
                  <c:v>#N/A</c:v>
                </c:pt>
                <c:pt idx="3750">
                  <c:v>#N/A</c:v>
                </c:pt>
                <c:pt idx="3751">
                  <c:v>#N/A</c:v>
                </c:pt>
                <c:pt idx="3752">
                  <c:v>#N/A</c:v>
                </c:pt>
                <c:pt idx="3753">
                  <c:v>#N/A</c:v>
                </c:pt>
                <c:pt idx="3754">
                  <c:v>#N/A</c:v>
                </c:pt>
                <c:pt idx="3755">
                  <c:v>#N/A</c:v>
                </c:pt>
                <c:pt idx="3756">
                  <c:v>#N/A</c:v>
                </c:pt>
                <c:pt idx="3757">
                  <c:v>#N/A</c:v>
                </c:pt>
                <c:pt idx="3758">
                  <c:v>#N/A</c:v>
                </c:pt>
                <c:pt idx="3759">
                  <c:v>#N/A</c:v>
                </c:pt>
                <c:pt idx="3760">
                  <c:v>#N/A</c:v>
                </c:pt>
                <c:pt idx="3761">
                  <c:v>#N/A</c:v>
                </c:pt>
                <c:pt idx="3762">
                  <c:v>#N/A</c:v>
                </c:pt>
                <c:pt idx="3763">
                  <c:v>#N/A</c:v>
                </c:pt>
                <c:pt idx="3764">
                  <c:v>#N/A</c:v>
                </c:pt>
                <c:pt idx="3765">
                  <c:v>#N/A</c:v>
                </c:pt>
                <c:pt idx="3766">
                  <c:v>#N/A</c:v>
                </c:pt>
                <c:pt idx="3767">
                  <c:v>#N/A</c:v>
                </c:pt>
                <c:pt idx="3768">
                  <c:v>#N/A</c:v>
                </c:pt>
                <c:pt idx="3769">
                  <c:v>#N/A</c:v>
                </c:pt>
                <c:pt idx="3770">
                  <c:v>#N/A</c:v>
                </c:pt>
                <c:pt idx="3771">
                  <c:v>#N/A</c:v>
                </c:pt>
                <c:pt idx="3772">
                  <c:v>#N/A</c:v>
                </c:pt>
                <c:pt idx="3773">
                  <c:v>#N/A</c:v>
                </c:pt>
                <c:pt idx="3774">
                  <c:v>#N/A</c:v>
                </c:pt>
                <c:pt idx="3775">
                  <c:v>#N/A</c:v>
                </c:pt>
                <c:pt idx="3776">
                  <c:v>#N/A</c:v>
                </c:pt>
                <c:pt idx="3777">
                  <c:v>#N/A</c:v>
                </c:pt>
                <c:pt idx="3778">
                  <c:v>#N/A</c:v>
                </c:pt>
                <c:pt idx="3779">
                  <c:v>#N/A</c:v>
                </c:pt>
                <c:pt idx="3780">
                  <c:v>#N/A</c:v>
                </c:pt>
                <c:pt idx="3781">
                  <c:v>#N/A</c:v>
                </c:pt>
                <c:pt idx="3782">
                  <c:v>#N/A</c:v>
                </c:pt>
                <c:pt idx="3783">
                  <c:v>#N/A</c:v>
                </c:pt>
                <c:pt idx="3784">
                  <c:v>#N/A</c:v>
                </c:pt>
                <c:pt idx="3785">
                  <c:v>#N/A</c:v>
                </c:pt>
                <c:pt idx="3786">
                  <c:v>#N/A</c:v>
                </c:pt>
                <c:pt idx="3787">
                  <c:v>#N/A</c:v>
                </c:pt>
                <c:pt idx="3788">
                  <c:v>#N/A</c:v>
                </c:pt>
                <c:pt idx="3789">
                  <c:v>#N/A</c:v>
                </c:pt>
                <c:pt idx="3790">
                  <c:v>#N/A</c:v>
                </c:pt>
                <c:pt idx="3791">
                  <c:v>#N/A</c:v>
                </c:pt>
                <c:pt idx="3792">
                  <c:v>#N/A</c:v>
                </c:pt>
                <c:pt idx="3793">
                  <c:v>#N/A</c:v>
                </c:pt>
                <c:pt idx="3794">
                  <c:v>#N/A</c:v>
                </c:pt>
                <c:pt idx="3795">
                  <c:v>#N/A</c:v>
                </c:pt>
                <c:pt idx="3796">
                  <c:v>#N/A</c:v>
                </c:pt>
                <c:pt idx="3797">
                  <c:v>#N/A</c:v>
                </c:pt>
                <c:pt idx="3798">
                  <c:v>#N/A</c:v>
                </c:pt>
                <c:pt idx="3799">
                  <c:v>#N/A</c:v>
                </c:pt>
                <c:pt idx="3800">
                  <c:v>#N/A</c:v>
                </c:pt>
                <c:pt idx="3801">
                  <c:v>#N/A</c:v>
                </c:pt>
                <c:pt idx="3802">
                  <c:v>#N/A</c:v>
                </c:pt>
                <c:pt idx="3803">
                  <c:v>#N/A</c:v>
                </c:pt>
                <c:pt idx="3804">
                  <c:v>#N/A</c:v>
                </c:pt>
                <c:pt idx="3805">
                  <c:v>#N/A</c:v>
                </c:pt>
                <c:pt idx="3806">
                  <c:v>#N/A</c:v>
                </c:pt>
                <c:pt idx="3807">
                  <c:v>#N/A</c:v>
                </c:pt>
                <c:pt idx="3808">
                  <c:v>#N/A</c:v>
                </c:pt>
                <c:pt idx="3809">
                  <c:v>#N/A</c:v>
                </c:pt>
                <c:pt idx="3810">
                  <c:v>#N/A</c:v>
                </c:pt>
                <c:pt idx="3811">
                  <c:v>#N/A</c:v>
                </c:pt>
                <c:pt idx="3812">
                  <c:v>#N/A</c:v>
                </c:pt>
                <c:pt idx="3813">
                  <c:v>#N/A</c:v>
                </c:pt>
                <c:pt idx="3814">
                  <c:v>#N/A</c:v>
                </c:pt>
                <c:pt idx="3815">
                  <c:v>#N/A</c:v>
                </c:pt>
                <c:pt idx="3816">
                  <c:v>#N/A</c:v>
                </c:pt>
                <c:pt idx="3817">
                  <c:v>#N/A</c:v>
                </c:pt>
                <c:pt idx="3818">
                  <c:v>#N/A</c:v>
                </c:pt>
                <c:pt idx="3819">
                  <c:v>#N/A</c:v>
                </c:pt>
                <c:pt idx="3820">
                  <c:v>#N/A</c:v>
                </c:pt>
                <c:pt idx="3821">
                  <c:v>#N/A</c:v>
                </c:pt>
                <c:pt idx="3822">
                  <c:v>#N/A</c:v>
                </c:pt>
                <c:pt idx="3823">
                  <c:v>#N/A</c:v>
                </c:pt>
                <c:pt idx="3824">
                  <c:v>#N/A</c:v>
                </c:pt>
                <c:pt idx="3825">
                  <c:v>#N/A</c:v>
                </c:pt>
                <c:pt idx="3826">
                  <c:v>#N/A</c:v>
                </c:pt>
                <c:pt idx="3827">
                  <c:v>#N/A</c:v>
                </c:pt>
                <c:pt idx="3828">
                  <c:v>#N/A</c:v>
                </c:pt>
                <c:pt idx="3829">
                  <c:v>#N/A</c:v>
                </c:pt>
                <c:pt idx="3830">
                  <c:v>#N/A</c:v>
                </c:pt>
                <c:pt idx="3831">
                  <c:v>#N/A</c:v>
                </c:pt>
                <c:pt idx="3832">
                  <c:v>#N/A</c:v>
                </c:pt>
                <c:pt idx="3833">
                  <c:v>#N/A</c:v>
                </c:pt>
                <c:pt idx="3834">
                  <c:v>#N/A</c:v>
                </c:pt>
                <c:pt idx="3835">
                  <c:v>#N/A</c:v>
                </c:pt>
                <c:pt idx="3836">
                  <c:v>#N/A</c:v>
                </c:pt>
                <c:pt idx="3837">
                  <c:v>#N/A</c:v>
                </c:pt>
                <c:pt idx="3838">
                  <c:v>#N/A</c:v>
                </c:pt>
                <c:pt idx="3839">
                  <c:v>#N/A</c:v>
                </c:pt>
                <c:pt idx="3840">
                  <c:v>#N/A</c:v>
                </c:pt>
                <c:pt idx="3841">
                  <c:v>#N/A</c:v>
                </c:pt>
                <c:pt idx="3842">
                  <c:v>#N/A</c:v>
                </c:pt>
                <c:pt idx="3843">
                  <c:v>#N/A</c:v>
                </c:pt>
                <c:pt idx="3844">
                  <c:v>#N/A</c:v>
                </c:pt>
                <c:pt idx="3845">
                  <c:v>#N/A</c:v>
                </c:pt>
                <c:pt idx="3846">
                  <c:v>#N/A</c:v>
                </c:pt>
                <c:pt idx="3847">
                  <c:v>#N/A</c:v>
                </c:pt>
                <c:pt idx="3848">
                  <c:v>#N/A</c:v>
                </c:pt>
                <c:pt idx="3849">
                  <c:v>#N/A</c:v>
                </c:pt>
                <c:pt idx="3850">
                  <c:v>#N/A</c:v>
                </c:pt>
                <c:pt idx="3851">
                  <c:v>#N/A</c:v>
                </c:pt>
                <c:pt idx="3852">
                  <c:v>#N/A</c:v>
                </c:pt>
                <c:pt idx="3853">
                  <c:v>#N/A</c:v>
                </c:pt>
                <c:pt idx="3854">
                  <c:v>#N/A</c:v>
                </c:pt>
                <c:pt idx="3855">
                  <c:v>#N/A</c:v>
                </c:pt>
                <c:pt idx="3856">
                  <c:v>#N/A</c:v>
                </c:pt>
                <c:pt idx="3857">
                  <c:v>#N/A</c:v>
                </c:pt>
                <c:pt idx="3858">
                  <c:v>#N/A</c:v>
                </c:pt>
                <c:pt idx="3859">
                  <c:v>#N/A</c:v>
                </c:pt>
                <c:pt idx="3860">
                  <c:v>#N/A</c:v>
                </c:pt>
                <c:pt idx="3861">
                  <c:v>#N/A</c:v>
                </c:pt>
                <c:pt idx="3862">
                  <c:v>#N/A</c:v>
                </c:pt>
                <c:pt idx="3863">
                  <c:v>#N/A</c:v>
                </c:pt>
                <c:pt idx="3864">
                  <c:v>#N/A</c:v>
                </c:pt>
                <c:pt idx="3865">
                  <c:v>#N/A</c:v>
                </c:pt>
                <c:pt idx="3866">
                  <c:v>#N/A</c:v>
                </c:pt>
                <c:pt idx="3867">
                  <c:v>#N/A</c:v>
                </c:pt>
                <c:pt idx="3868">
                  <c:v>#N/A</c:v>
                </c:pt>
                <c:pt idx="3869">
                  <c:v>#N/A</c:v>
                </c:pt>
                <c:pt idx="3870">
                  <c:v>#N/A</c:v>
                </c:pt>
                <c:pt idx="3871">
                  <c:v>#N/A</c:v>
                </c:pt>
                <c:pt idx="3872">
                  <c:v>#N/A</c:v>
                </c:pt>
                <c:pt idx="3873">
                  <c:v>#N/A</c:v>
                </c:pt>
                <c:pt idx="3874">
                  <c:v>#N/A</c:v>
                </c:pt>
                <c:pt idx="3875">
                  <c:v>#N/A</c:v>
                </c:pt>
                <c:pt idx="3876">
                  <c:v>#N/A</c:v>
                </c:pt>
                <c:pt idx="3877">
                  <c:v>#N/A</c:v>
                </c:pt>
                <c:pt idx="3878">
                  <c:v>#N/A</c:v>
                </c:pt>
                <c:pt idx="3879">
                  <c:v>#N/A</c:v>
                </c:pt>
                <c:pt idx="3880">
                  <c:v>#N/A</c:v>
                </c:pt>
                <c:pt idx="3881">
                  <c:v>#N/A</c:v>
                </c:pt>
                <c:pt idx="3882">
                  <c:v>#N/A</c:v>
                </c:pt>
                <c:pt idx="3883">
                  <c:v>#N/A</c:v>
                </c:pt>
                <c:pt idx="3884">
                  <c:v>#N/A</c:v>
                </c:pt>
                <c:pt idx="3885">
                  <c:v>#N/A</c:v>
                </c:pt>
                <c:pt idx="3886">
                  <c:v>#N/A</c:v>
                </c:pt>
                <c:pt idx="3887">
                  <c:v>#N/A</c:v>
                </c:pt>
                <c:pt idx="3888">
                  <c:v>#N/A</c:v>
                </c:pt>
                <c:pt idx="3889">
                  <c:v>#N/A</c:v>
                </c:pt>
                <c:pt idx="3890">
                  <c:v>#N/A</c:v>
                </c:pt>
                <c:pt idx="3891">
                  <c:v>#N/A</c:v>
                </c:pt>
                <c:pt idx="3892">
                  <c:v>#N/A</c:v>
                </c:pt>
                <c:pt idx="3893">
                  <c:v>#N/A</c:v>
                </c:pt>
                <c:pt idx="3894">
                  <c:v>#N/A</c:v>
                </c:pt>
                <c:pt idx="3895">
                  <c:v>#N/A</c:v>
                </c:pt>
                <c:pt idx="3896">
                  <c:v>#N/A</c:v>
                </c:pt>
                <c:pt idx="3897">
                  <c:v>#N/A</c:v>
                </c:pt>
                <c:pt idx="3898">
                  <c:v>#N/A</c:v>
                </c:pt>
                <c:pt idx="3899">
                  <c:v>#N/A</c:v>
                </c:pt>
                <c:pt idx="3900">
                  <c:v>#N/A</c:v>
                </c:pt>
                <c:pt idx="3901">
                  <c:v>#N/A</c:v>
                </c:pt>
                <c:pt idx="3902">
                  <c:v>#N/A</c:v>
                </c:pt>
                <c:pt idx="3903">
                  <c:v>#N/A</c:v>
                </c:pt>
                <c:pt idx="3904">
                  <c:v>#N/A</c:v>
                </c:pt>
                <c:pt idx="3905">
                  <c:v>#N/A</c:v>
                </c:pt>
                <c:pt idx="3906">
                  <c:v>#N/A</c:v>
                </c:pt>
                <c:pt idx="3907">
                  <c:v>#N/A</c:v>
                </c:pt>
                <c:pt idx="3908">
                  <c:v>#N/A</c:v>
                </c:pt>
                <c:pt idx="3909">
                  <c:v>#N/A</c:v>
                </c:pt>
                <c:pt idx="3910">
                  <c:v>#N/A</c:v>
                </c:pt>
                <c:pt idx="3911">
                  <c:v>#N/A</c:v>
                </c:pt>
                <c:pt idx="3912">
                  <c:v>#N/A</c:v>
                </c:pt>
                <c:pt idx="3913">
                  <c:v>#N/A</c:v>
                </c:pt>
                <c:pt idx="3914">
                  <c:v>#N/A</c:v>
                </c:pt>
                <c:pt idx="3915">
                  <c:v>#N/A</c:v>
                </c:pt>
                <c:pt idx="3916">
                  <c:v>#N/A</c:v>
                </c:pt>
                <c:pt idx="3917">
                  <c:v>#N/A</c:v>
                </c:pt>
                <c:pt idx="3918">
                  <c:v>#N/A</c:v>
                </c:pt>
                <c:pt idx="3919">
                  <c:v>#N/A</c:v>
                </c:pt>
                <c:pt idx="3920">
                  <c:v>#N/A</c:v>
                </c:pt>
                <c:pt idx="3921">
                  <c:v>#N/A</c:v>
                </c:pt>
                <c:pt idx="3922">
                  <c:v>#N/A</c:v>
                </c:pt>
                <c:pt idx="3923">
                  <c:v>#N/A</c:v>
                </c:pt>
                <c:pt idx="3924">
                  <c:v>#N/A</c:v>
                </c:pt>
                <c:pt idx="3925">
                  <c:v>#N/A</c:v>
                </c:pt>
                <c:pt idx="3926">
                  <c:v>#N/A</c:v>
                </c:pt>
                <c:pt idx="3927">
                  <c:v>#N/A</c:v>
                </c:pt>
                <c:pt idx="3928">
                  <c:v>#N/A</c:v>
                </c:pt>
                <c:pt idx="3929">
                  <c:v>#N/A</c:v>
                </c:pt>
                <c:pt idx="3930">
                  <c:v>#N/A</c:v>
                </c:pt>
                <c:pt idx="3931">
                  <c:v>#N/A</c:v>
                </c:pt>
                <c:pt idx="3932">
                  <c:v>#N/A</c:v>
                </c:pt>
                <c:pt idx="3933">
                  <c:v>#N/A</c:v>
                </c:pt>
                <c:pt idx="3934">
                  <c:v>#N/A</c:v>
                </c:pt>
                <c:pt idx="3935">
                  <c:v>#N/A</c:v>
                </c:pt>
                <c:pt idx="3936">
                  <c:v>#N/A</c:v>
                </c:pt>
                <c:pt idx="3937">
                  <c:v>#N/A</c:v>
                </c:pt>
                <c:pt idx="3938">
                  <c:v>#N/A</c:v>
                </c:pt>
                <c:pt idx="3939">
                  <c:v>#N/A</c:v>
                </c:pt>
                <c:pt idx="3940">
                  <c:v>#N/A</c:v>
                </c:pt>
                <c:pt idx="3941">
                  <c:v>#N/A</c:v>
                </c:pt>
                <c:pt idx="3942">
                  <c:v>#N/A</c:v>
                </c:pt>
                <c:pt idx="3943">
                  <c:v>#N/A</c:v>
                </c:pt>
                <c:pt idx="3944">
                  <c:v>#N/A</c:v>
                </c:pt>
                <c:pt idx="3945">
                  <c:v>#N/A</c:v>
                </c:pt>
                <c:pt idx="3946">
                  <c:v>#N/A</c:v>
                </c:pt>
                <c:pt idx="3947">
                  <c:v>#N/A</c:v>
                </c:pt>
                <c:pt idx="3948">
                  <c:v>#N/A</c:v>
                </c:pt>
                <c:pt idx="3949">
                  <c:v>#N/A</c:v>
                </c:pt>
                <c:pt idx="3950">
                  <c:v>#N/A</c:v>
                </c:pt>
                <c:pt idx="3951">
                  <c:v>#N/A</c:v>
                </c:pt>
                <c:pt idx="3952">
                  <c:v>#N/A</c:v>
                </c:pt>
                <c:pt idx="3953">
                  <c:v>#N/A</c:v>
                </c:pt>
                <c:pt idx="3954">
                  <c:v>#N/A</c:v>
                </c:pt>
                <c:pt idx="3955">
                  <c:v>#N/A</c:v>
                </c:pt>
                <c:pt idx="3956">
                  <c:v>#N/A</c:v>
                </c:pt>
                <c:pt idx="3957">
                  <c:v>#N/A</c:v>
                </c:pt>
                <c:pt idx="3958">
                  <c:v>#N/A</c:v>
                </c:pt>
                <c:pt idx="3959">
                  <c:v>#N/A</c:v>
                </c:pt>
                <c:pt idx="3960">
                  <c:v>#N/A</c:v>
                </c:pt>
                <c:pt idx="3961">
                  <c:v>#N/A</c:v>
                </c:pt>
                <c:pt idx="3962">
                  <c:v>#N/A</c:v>
                </c:pt>
                <c:pt idx="3963">
                  <c:v>#N/A</c:v>
                </c:pt>
                <c:pt idx="3964">
                  <c:v>#N/A</c:v>
                </c:pt>
                <c:pt idx="3965">
                  <c:v>#N/A</c:v>
                </c:pt>
                <c:pt idx="3966">
                  <c:v>#N/A</c:v>
                </c:pt>
                <c:pt idx="3967">
                  <c:v>#N/A</c:v>
                </c:pt>
                <c:pt idx="3968">
                  <c:v>#N/A</c:v>
                </c:pt>
                <c:pt idx="3969">
                  <c:v>#N/A</c:v>
                </c:pt>
                <c:pt idx="3970">
                  <c:v>#N/A</c:v>
                </c:pt>
                <c:pt idx="3971">
                  <c:v>#N/A</c:v>
                </c:pt>
                <c:pt idx="3972">
                  <c:v>#N/A</c:v>
                </c:pt>
                <c:pt idx="3973">
                  <c:v>#N/A</c:v>
                </c:pt>
                <c:pt idx="3974">
                  <c:v>#N/A</c:v>
                </c:pt>
                <c:pt idx="3975">
                  <c:v>#N/A</c:v>
                </c:pt>
                <c:pt idx="3976">
                  <c:v>#N/A</c:v>
                </c:pt>
                <c:pt idx="3977">
                  <c:v>#N/A</c:v>
                </c:pt>
                <c:pt idx="3978">
                  <c:v>#N/A</c:v>
                </c:pt>
                <c:pt idx="3979">
                  <c:v>#N/A</c:v>
                </c:pt>
                <c:pt idx="3980">
                  <c:v>#N/A</c:v>
                </c:pt>
                <c:pt idx="3981">
                  <c:v>#N/A</c:v>
                </c:pt>
                <c:pt idx="3982">
                  <c:v>#N/A</c:v>
                </c:pt>
                <c:pt idx="3983">
                  <c:v>#N/A</c:v>
                </c:pt>
                <c:pt idx="3984">
                  <c:v>#N/A</c:v>
                </c:pt>
                <c:pt idx="3985">
                  <c:v>#N/A</c:v>
                </c:pt>
                <c:pt idx="3986">
                  <c:v>#N/A</c:v>
                </c:pt>
                <c:pt idx="3987">
                  <c:v>#N/A</c:v>
                </c:pt>
                <c:pt idx="3988">
                  <c:v>#N/A</c:v>
                </c:pt>
                <c:pt idx="3989">
                  <c:v>#N/A</c:v>
                </c:pt>
                <c:pt idx="3990">
                  <c:v>#N/A</c:v>
                </c:pt>
                <c:pt idx="3991">
                  <c:v>#N/A</c:v>
                </c:pt>
                <c:pt idx="3992">
                  <c:v>#N/A</c:v>
                </c:pt>
                <c:pt idx="3993">
                  <c:v>#N/A</c:v>
                </c:pt>
                <c:pt idx="3994">
                  <c:v>#N/A</c:v>
                </c:pt>
                <c:pt idx="3995">
                  <c:v>#N/A</c:v>
                </c:pt>
                <c:pt idx="3996">
                  <c:v>#N/A</c:v>
                </c:pt>
                <c:pt idx="3997">
                  <c:v>#N/A</c:v>
                </c:pt>
                <c:pt idx="3998">
                  <c:v>#N/A</c:v>
                </c:pt>
                <c:pt idx="3999">
                  <c:v>#N/A</c:v>
                </c:pt>
                <c:pt idx="4000">
                  <c:v>#N/A</c:v>
                </c:pt>
                <c:pt idx="4001">
                  <c:v>#N/A</c:v>
                </c:pt>
                <c:pt idx="4002">
                  <c:v>#N/A</c:v>
                </c:pt>
                <c:pt idx="4003">
                  <c:v>#N/A</c:v>
                </c:pt>
                <c:pt idx="4004">
                  <c:v>#N/A</c:v>
                </c:pt>
                <c:pt idx="4005">
                  <c:v>#N/A</c:v>
                </c:pt>
                <c:pt idx="4006">
                  <c:v>#N/A</c:v>
                </c:pt>
                <c:pt idx="4007">
                  <c:v>#N/A</c:v>
                </c:pt>
                <c:pt idx="4008">
                  <c:v>#N/A</c:v>
                </c:pt>
                <c:pt idx="4009">
                  <c:v>#N/A</c:v>
                </c:pt>
                <c:pt idx="4010">
                  <c:v>#N/A</c:v>
                </c:pt>
                <c:pt idx="4011">
                  <c:v>#N/A</c:v>
                </c:pt>
                <c:pt idx="4012">
                  <c:v>#N/A</c:v>
                </c:pt>
                <c:pt idx="4013">
                  <c:v>#N/A</c:v>
                </c:pt>
                <c:pt idx="4014">
                  <c:v>#N/A</c:v>
                </c:pt>
                <c:pt idx="4015">
                  <c:v>#N/A</c:v>
                </c:pt>
                <c:pt idx="4016">
                  <c:v>#N/A</c:v>
                </c:pt>
                <c:pt idx="4017">
                  <c:v>#N/A</c:v>
                </c:pt>
                <c:pt idx="4018">
                  <c:v>#N/A</c:v>
                </c:pt>
                <c:pt idx="4019">
                  <c:v>#N/A</c:v>
                </c:pt>
                <c:pt idx="4020">
                  <c:v>#N/A</c:v>
                </c:pt>
                <c:pt idx="4021">
                  <c:v>#N/A</c:v>
                </c:pt>
                <c:pt idx="4022">
                  <c:v>#N/A</c:v>
                </c:pt>
                <c:pt idx="4023">
                  <c:v>#N/A</c:v>
                </c:pt>
                <c:pt idx="4024">
                  <c:v>#N/A</c:v>
                </c:pt>
                <c:pt idx="4025">
                  <c:v>#N/A</c:v>
                </c:pt>
                <c:pt idx="4026">
                  <c:v>#N/A</c:v>
                </c:pt>
                <c:pt idx="4027">
                  <c:v>#N/A</c:v>
                </c:pt>
                <c:pt idx="4028">
                  <c:v>#N/A</c:v>
                </c:pt>
                <c:pt idx="4029">
                  <c:v>#N/A</c:v>
                </c:pt>
                <c:pt idx="4030">
                  <c:v>#N/A</c:v>
                </c:pt>
                <c:pt idx="4031">
                  <c:v>#N/A</c:v>
                </c:pt>
                <c:pt idx="4032">
                  <c:v>#N/A</c:v>
                </c:pt>
                <c:pt idx="4033">
                  <c:v>#N/A</c:v>
                </c:pt>
                <c:pt idx="4034">
                  <c:v>#N/A</c:v>
                </c:pt>
                <c:pt idx="4035">
                  <c:v>#N/A</c:v>
                </c:pt>
                <c:pt idx="4036">
                  <c:v>#N/A</c:v>
                </c:pt>
                <c:pt idx="4037">
                  <c:v>#N/A</c:v>
                </c:pt>
                <c:pt idx="4038">
                  <c:v>#N/A</c:v>
                </c:pt>
                <c:pt idx="4039">
                  <c:v>#N/A</c:v>
                </c:pt>
                <c:pt idx="4040">
                  <c:v>#N/A</c:v>
                </c:pt>
                <c:pt idx="4041">
                  <c:v>#N/A</c:v>
                </c:pt>
                <c:pt idx="4042">
                  <c:v>#N/A</c:v>
                </c:pt>
                <c:pt idx="4043">
                  <c:v>#N/A</c:v>
                </c:pt>
                <c:pt idx="4044">
                  <c:v>#N/A</c:v>
                </c:pt>
                <c:pt idx="4045">
                  <c:v>#N/A</c:v>
                </c:pt>
                <c:pt idx="4046">
                  <c:v>#N/A</c:v>
                </c:pt>
                <c:pt idx="4047">
                  <c:v>#N/A</c:v>
                </c:pt>
                <c:pt idx="4048">
                  <c:v>#N/A</c:v>
                </c:pt>
                <c:pt idx="4049">
                  <c:v>#N/A</c:v>
                </c:pt>
                <c:pt idx="4050">
                  <c:v>#N/A</c:v>
                </c:pt>
                <c:pt idx="4051">
                  <c:v>#N/A</c:v>
                </c:pt>
                <c:pt idx="4052">
                  <c:v>#N/A</c:v>
                </c:pt>
                <c:pt idx="4053">
                  <c:v>#N/A</c:v>
                </c:pt>
                <c:pt idx="4054">
                  <c:v>#N/A</c:v>
                </c:pt>
                <c:pt idx="4055">
                  <c:v>#N/A</c:v>
                </c:pt>
                <c:pt idx="4056">
                  <c:v>#N/A</c:v>
                </c:pt>
                <c:pt idx="4057">
                  <c:v>#N/A</c:v>
                </c:pt>
                <c:pt idx="4058">
                  <c:v>#N/A</c:v>
                </c:pt>
                <c:pt idx="4059">
                  <c:v>#N/A</c:v>
                </c:pt>
                <c:pt idx="4060">
                  <c:v>#N/A</c:v>
                </c:pt>
                <c:pt idx="4061">
                  <c:v>#N/A</c:v>
                </c:pt>
                <c:pt idx="4062">
                  <c:v>#N/A</c:v>
                </c:pt>
                <c:pt idx="4063">
                  <c:v>#N/A</c:v>
                </c:pt>
                <c:pt idx="4064">
                  <c:v>#N/A</c:v>
                </c:pt>
                <c:pt idx="4065">
                  <c:v>#N/A</c:v>
                </c:pt>
                <c:pt idx="4066">
                  <c:v>#N/A</c:v>
                </c:pt>
                <c:pt idx="4067">
                  <c:v>#N/A</c:v>
                </c:pt>
                <c:pt idx="4068">
                  <c:v>#N/A</c:v>
                </c:pt>
                <c:pt idx="4069">
                  <c:v>#N/A</c:v>
                </c:pt>
                <c:pt idx="4070">
                  <c:v>#N/A</c:v>
                </c:pt>
                <c:pt idx="4071">
                  <c:v>#N/A</c:v>
                </c:pt>
                <c:pt idx="4072">
                  <c:v>#N/A</c:v>
                </c:pt>
                <c:pt idx="4073">
                  <c:v>#N/A</c:v>
                </c:pt>
                <c:pt idx="4074">
                  <c:v>#N/A</c:v>
                </c:pt>
                <c:pt idx="4075">
                  <c:v>#N/A</c:v>
                </c:pt>
                <c:pt idx="4076">
                  <c:v>#N/A</c:v>
                </c:pt>
                <c:pt idx="4077">
                  <c:v>#N/A</c:v>
                </c:pt>
                <c:pt idx="4078">
                  <c:v>#N/A</c:v>
                </c:pt>
                <c:pt idx="4079">
                  <c:v>#N/A</c:v>
                </c:pt>
                <c:pt idx="4080">
                  <c:v>#N/A</c:v>
                </c:pt>
                <c:pt idx="4081">
                  <c:v>#N/A</c:v>
                </c:pt>
                <c:pt idx="4082">
                  <c:v>#N/A</c:v>
                </c:pt>
                <c:pt idx="4083">
                  <c:v>#N/A</c:v>
                </c:pt>
                <c:pt idx="4084">
                  <c:v>#N/A</c:v>
                </c:pt>
                <c:pt idx="4085">
                  <c:v>#N/A</c:v>
                </c:pt>
                <c:pt idx="4086">
                  <c:v>#N/A</c:v>
                </c:pt>
                <c:pt idx="4087">
                  <c:v>#N/A</c:v>
                </c:pt>
                <c:pt idx="4088">
                  <c:v>#N/A</c:v>
                </c:pt>
                <c:pt idx="4089">
                  <c:v>#N/A</c:v>
                </c:pt>
                <c:pt idx="4090">
                  <c:v>#N/A</c:v>
                </c:pt>
                <c:pt idx="4091">
                  <c:v>#N/A</c:v>
                </c:pt>
                <c:pt idx="4092">
                  <c:v>#N/A</c:v>
                </c:pt>
                <c:pt idx="4093">
                  <c:v>#N/A</c:v>
                </c:pt>
                <c:pt idx="4094">
                  <c:v>#N/A</c:v>
                </c:pt>
                <c:pt idx="4095">
                  <c:v>#N/A</c:v>
                </c:pt>
                <c:pt idx="4096">
                  <c:v>#N/A</c:v>
                </c:pt>
                <c:pt idx="4097">
                  <c:v>#N/A</c:v>
                </c:pt>
                <c:pt idx="4098">
                  <c:v>#N/A</c:v>
                </c:pt>
                <c:pt idx="4099">
                  <c:v>#N/A</c:v>
                </c:pt>
                <c:pt idx="4100">
                  <c:v>#N/A</c:v>
                </c:pt>
                <c:pt idx="4101">
                  <c:v>#N/A</c:v>
                </c:pt>
                <c:pt idx="4102">
                  <c:v>#N/A</c:v>
                </c:pt>
                <c:pt idx="4103">
                  <c:v>#N/A</c:v>
                </c:pt>
                <c:pt idx="4104">
                  <c:v>#N/A</c:v>
                </c:pt>
                <c:pt idx="4105">
                  <c:v>#N/A</c:v>
                </c:pt>
                <c:pt idx="4106">
                  <c:v>#N/A</c:v>
                </c:pt>
                <c:pt idx="4107">
                  <c:v>#N/A</c:v>
                </c:pt>
                <c:pt idx="4108">
                  <c:v>#N/A</c:v>
                </c:pt>
                <c:pt idx="4109">
                  <c:v>#N/A</c:v>
                </c:pt>
                <c:pt idx="4110">
                  <c:v>#N/A</c:v>
                </c:pt>
                <c:pt idx="4111">
                  <c:v>#N/A</c:v>
                </c:pt>
                <c:pt idx="4112">
                  <c:v>#N/A</c:v>
                </c:pt>
                <c:pt idx="4113">
                  <c:v>#N/A</c:v>
                </c:pt>
                <c:pt idx="4114">
                  <c:v>#N/A</c:v>
                </c:pt>
                <c:pt idx="4115">
                  <c:v>#N/A</c:v>
                </c:pt>
                <c:pt idx="4116">
                  <c:v>#N/A</c:v>
                </c:pt>
                <c:pt idx="4117">
                  <c:v>#N/A</c:v>
                </c:pt>
                <c:pt idx="4118">
                  <c:v>#N/A</c:v>
                </c:pt>
                <c:pt idx="4119">
                  <c:v>#N/A</c:v>
                </c:pt>
                <c:pt idx="4120">
                  <c:v>#N/A</c:v>
                </c:pt>
                <c:pt idx="4121">
                  <c:v>#N/A</c:v>
                </c:pt>
                <c:pt idx="4122">
                  <c:v>#N/A</c:v>
                </c:pt>
                <c:pt idx="4123">
                  <c:v>#N/A</c:v>
                </c:pt>
                <c:pt idx="4124">
                  <c:v>#N/A</c:v>
                </c:pt>
                <c:pt idx="4125">
                  <c:v>#N/A</c:v>
                </c:pt>
                <c:pt idx="4126">
                  <c:v>#N/A</c:v>
                </c:pt>
                <c:pt idx="4127">
                  <c:v>#N/A</c:v>
                </c:pt>
                <c:pt idx="4128">
                  <c:v>#N/A</c:v>
                </c:pt>
                <c:pt idx="4129">
                  <c:v>#N/A</c:v>
                </c:pt>
                <c:pt idx="4130">
                  <c:v>#N/A</c:v>
                </c:pt>
                <c:pt idx="4131">
                  <c:v>#N/A</c:v>
                </c:pt>
                <c:pt idx="4132">
                  <c:v>#N/A</c:v>
                </c:pt>
                <c:pt idx="4133">
                  <c:v>#N/A</c:v>
                </c:pt>
                <c:pt idx="4134">
                  <c:v>#N/A</c:v>
                </c:pt>
                <c:pt idx="4135">
                  <c:v>#N/A</c:v>
                </c:pt>
                <c:pt idx="4136">
                  <c:v>#N/A</c:v>
                </c:pt>
                <c:pt idx="4137">
                  <c:v>#N/A</c:v>
                </c:pt>
                <c:pt idx="4138">
                  <c:v>#N/A</c:v>
                </c:pt>
                <c:pt idx="4139">
                  <c:v>#N/A</c:v>
                </c:pt>
                <c:pt idx="4140">
                  <c:v>#N/A</c:v>
                </c:pt>
                <c:pt idx="4141">
                  <c:v>#N/A</c:v>
                </c:pt>
                <c:pt idx="4142">
                  <c:v>#N/A</c:v>
                </c:pt>
                <c:pt idx="4143">
                  <c:v>#N/A</c:v>
                </c:pt>
                <c:pt idx="4144">
                  <c:v>#N/A</c:v>
                </c:pt>
                <c:pt idx="4145">
                  <c:v>#N/A</c:v>
                </c:pt>
                <c:pt idx="4146">
                  <c:v>#N/A</c:v>
                </c:pt>
                <c:pt idx="4147">
                  <c:v>#N/A</c:v>
                </c:pt>
                <c:pt idx="4148">
                  <c:v>#N/A</c:v>
                </c:pt>
                <c:pt idx="4149">
                  <c:v>#N/A</c:v>
                </c:pt>
                <c:pt idx="4150">
                  <c:v>#N/A</c:v>
                </c:pt>
                <c:pt idx="4151">
                  <c:v>#N/A</c:v>
                </c:pt>
                <c:pt idx="4152">
                  <c:v>#N/A</c:v>
                </c:pt>
                <c:pt idx="4153">
                  <c:v>#N/A</c:v>
                </c:pt>
                <c:pt idx="4154">
                  <c:v>#N/A</c:v>
                </c:pt>
                <c:pt idx="4155">
                  <c:v>#N/A</c:v>
                </c:pt>
                <c:pt idx="4156">
                  <c:v>#N/A</c:v>
                </c:pt>
                <c:pt idx="4157">
                  <c:v>#N/A</c:v>
                </c:pt>
                <c:pt idx="4158">
                  <c:v>#N/A</c:v>
                </c:pt>
                <c:pt idx="4159">
                  <c:v>#N/A</c:v>
                </c:pt>
                <c:pt idx="4160">
                  <c:v>#N/A</c:v>
                </c:pt>
                <c:pt idx="4161">
                  <c:v>#N/A</c:v>
                </c:pt>
                <c:pt idx="4162">
                  <c:v>#N/A</c:v>
                </c:pt>
                <c:pt idx="4163">
                  <c:v>#N/A</c:v>
                </c:pt>
                <c:pt idx="4164">
                  <c:v>#N/A</c:v>
                </c:pt>
                <c:pt idx="4165">
                  <c:v>#N/A</c:v>
                </c:pt>
                <c:pt idx="4166">
                  <c:v>#N/A</c:v>
                </c:pt>
                <c:pt idx="4167">
                  <c:v>#N/A</c:v>
                </c:pt>
                <c:pt idx="4168">
                  <c:v>#N/A</c:v>
                </c:pt>
                <c:pt idx="4169">
                  <c:v>#N/A</c:v>
                </c:pt>
                <c:pt idx="4170">
                  <c:v>#N/A</c:v>
                </c:pt>
                <c:pt idx="4171">
                  <c:v>#N/A</c:v>
                </c:pt>
                <c:pt idx="4172">
                  <c:v>#N/A</c:v>
                </c:pt>
                <c:pt idx="4173">
                  <c:v>#N/A</c:v>
                </c:pt>
                <c:pt idx="4174">
                  <c:v>#N/A</c:v>
                </c:pt>
                <c:pt idx="4175">
                  <c:v>#N/A</c:v>
                </c:pt>
                <c:pt idx="4176">
                  <c:v>#N/A</c:v>
                </c:pt>
                <c:pt idx="4177">
                  <c:v>#N/A</c:v>
                </c:pt>
                <c:pt idx="4178">
                  <c:v>#N/A</c:v>
                </c:pt>
                <c:pt idx="4179">
                  <c:v>#N/A</c:v>
                </c:pt>
                <c:pt idx="4180">
                  <c:v>#N/A</c:v>
                </c:pt>
                <c:pt idx="4181">
                  <c:v>#N/A</c:v>
                </c:pt>
                <c:pt idx="4182">
                  <c:v>#N/A</c:v>
                </c:pt>
                <c:pt idx="4183">
                  <c:v>#N/A</c:v>
                </c:pt>
                <c:pt idx="4184">
                  <c:v>#N/A</c:v>
                </c:pt>
                <c:pt idx="4185">
                  <c:v>#N/A</c:v>
                </c:pt>
                <c:pt idx="4186">
                  <c:v>#N/A</c:v>
                </c:pt>
                <c:pt idx="4187">
                  <c:v>#N/A</c:v>
                </c:pt>
                <c:pt idx="4188">
                  <c:v>#N/A</c:v>
                </c:pt>
                <c:pt idx="4189">
                  <c:v>#N/A</c:v>
                </c:pt>
                <c:pt idx="4190">
                  <c:v>#N/A</c:v>
                </c:pt>
                <c:pt idx="4191">
                  <c:v>#N/A</c:v>
                </c:pt>
                <c:pt idx="4192">
                  <c:v>#N/A</c:v>
                </c:pt>
                <c:pt idx="4193">
                  <c:v>#N/A</c:v>
                </c:pt>
                <c:pt idx="4194">
                  <c:v>#N/A</c:v>
                </c:pt>
                <c:pt idx="4195">
                  <c:v>#N/A</c:v>
                </c:pt>
                <c:pt idx="4196">
                  <c:v>#N/A</c:v>
                </c:pt>
                <c:pt idx="4197">
                  <c:v>#N/A</c:v>
                </c:pt>
                <c:pt idx="4198">
                  <c:v>#N/A</c:v>
                </c:pt>
                <c:pt idx="4199">
                  <c:v>#N/A</c:v>
                </c:pt>
                <c:pt idx="4200">
                  <c:v>#N/A</c:v>
                </c:pt>
                <c:pt idx="4201">
                  <c:v>#N/A</c:v>
                </c:pt>
                <c:pt idx="4202">
                  <c:v>#N/A</c:v>
                </c:pt>
                <c:pt idx="4203">
                  <c:v>#N/A</c:v>
                </c:pt>
                <c:pt idx="4204">
                  <c:v>#N/A</c:v>
                </c:pt>
                <c:pt idx="4205">
                  <c:v>#N/A</c:v>
                </c:pt>
                <c:pt idx="4206">
                  <c:v>#N/A</c:v>
                </c:pt>
                <c:pt idx="4207">
                  <c:v>#N/A</c:v>
                </c:pt>
                <c:pt idx="4208">
                  <c:v>#N/A</c:v>
                </c:pt>
                <c:pt idx="4209">
                  <c:v>#N/A</c:v>
                </c:pt>
                <c:pt idx="4210">
                  <c:v>#N/A</c:v>
                </c:pt>
                <c:pt idx="4211">
                  <c:v>#N/A</c:v>
                </c:pt>
                <c:pt idx="4212">
                  <c:v>#N/A</c:v>
                </c:pt>
                <c:pt idx="4213">
                  <c:v>#N/A</c:v>
                </c:pt>
                <c:pt idx="4214">
                  <c:v>#N/A</c:v>
                </c:pt>
                <c:pt idx="4215">
                  <c:v>#N/A</c:v>
                </c:pt>
                <c:pt idx="4216">
                  <c:v>#N/A</c:v>
                </c:pt>
                <c:pt idx="4217">
                  <c:v>#N/A</c:v>
                </c:pt>
                <c:pt idx="4218">
                  <c:v>#N/A</c:v>
                </c:pt>
                <c:pt idx="4219">
                  <c:v>#N/A</c:v>
                </c:pt>
                <c:pt idx="4220">
                  <c:v>#N/A</c:v>
                </c:pt>
                <c:pt idx="4221">
                  <c:v>#N/A</c:v>
                </c:pt>
                <c:pt idx="4222">
                  <c:v>#N/A</c:v>
                </c:pt>
                <c:pt idx="4223">
                  <c:v>#N/A</c:v>
                </c:pt>
                <c:pt idx="4224">
                  <c:v>#N/A</c:v>
                </c:pt>
                <c:pt idx="4225">
                  <c:v>#N/A</c:v>
                </c:pt>
                <c:pt idx="4226">
                  <c:v>#N/A</c:v>
                </c:pt>
                <c:pt idx="4227">
                  <c:v>#N/A</c:v>
                </c:pt>
                <c:pt idx="4228">
                  <c:v>#N/A</c:v>
                </c:pt>
                <c:pt idx="4229">
                  <c:v>#N/A</c:v>
                </c:pt>
                <c:pt idx="4230">
                  <c:v>#N/A</c:v>
                </c:pt>
                <c:pt idx="4231">
                  <c:v>#N/A</c:v>
                </c:pt>
                <c:pt idx="4232">
                  <c:v>#N/A</c:v>
                </c:pt>
                <c:pt idx="4233">
                  <c:v>#N/A</c:v>
                </c:pt>
                <c:pt idx="4234">
                  <c:v>#N/A</c:v>
                </c:pt>
                <c:pt idx="4235">
                  <c:v>#N/A</c:v>
                </c:pt>
                <c:pt idx="4236">
                  <c:v>#N/A</c:v>
                </c:pt>
                <c:pt idx="4237">
                  <c:v>#N/A</c:v>
                </c:pt>
                <c:pt idx="4238">
                  <c:v>#N/A</c:v>
                </c:pt>
                <c:pt idx="4239">
                  <c:v>#N/A</c:v>
                </c:pt>
                <c:pt idx="4240">
                  <c:v>#N/A</c:v>
                </c:pt>
                <c:pt idx="4241">
                  <c:v>#N/A</c:v>
                </c:pt>
                <c:pt idx="4242">
                  <c:v>#N/A</c:v>
                </c:pt>
                <c:pt idx="4243">
                  <c:v>#N/A</c:v>
                </c:pt>
                <c:pt idx="4244">
                  <c:v>#N/A</c:v>
                </c:pt>
                <c:pt idx="4245">
                  <c:v>#N/A</c:v>
                </c:pt>
                <c:pt idx="4246">
                  <c:v>#N/A</c:v>
                </c:pt>
                <c:pt idx="4247">
                  <c:v>#N/A</c:v>
                </c:pt>
                <c:pt idx="4248">
                  <c:v>#N/A</c:v>
                </c:pt>
                <c:pt idx="4249">
                  <c:v>#N/A</c:v>
                </c:pt>
                <c:pt idx="4250">
                  <c:v>#N/A</c:v>
                </c:pt>
                <c:pt idx="4251">
                  <c:v>#N/A</c:v>
                </c:pt>
                <c:pt idx="4252">
                  <c:v>#N/A</c:v>
                </c:pt>
                <c:pt idx="4253">
                  <c:v>#N/A</c:v>
                </c:pt>
                <c:pt idx="4254">
                  <c:v>#N/A</c:v>
                </c:pt>
                <c:pt idx="4255">
                  <c:v>#N/A</c:v>
                </c:pt>
                <c:pt idx="4256">
                  <c:v>#N/A</c:v>
                </c:pt>
                <c:pt idx="4257">
                  <c:v>#N/A</c:v>
                </c:pt>
                <c:pt idx="4258">
                  <c:v>#N/A</c:v>
                </c:pt>
                <c:pt idx="4259">
                  <c:v>#N/A</c:v>
                </c:pt>
                <c:pt idx="4260">
                  <c:v>#N/A</c:v>
                </c:pt>
                <c:pt idx="4261">
                  <c:v>#N/A</c:v>
                </c:pt>
                <c:pt idx="4262">
                  <c:v>#N/A</c:v>
                </c:pt>
                <c:pt idx="4263">
                  <c:v>#N/A</c:v>
                </c:pt>
                <c:pt idx="4264">
                  <c:v>#N/A</c:v>
                </c:pt>
                <c:pt idx="4265">
                  <c:v>#N/A</c:v>
                </c:pt>
                <c:pt idx="4266">
                  <c:v>#N/A</c:v>
                </c:pt>
                <c:pt idx="4267">
                  <c:v>#N/A</c:v>
                </c:pt>
                <c:pt idx="4268">
                  <c:v>#N/A</c:v>
                </c:pt>
                <c:pt idx="4269">
                  <c:v>#N/A</c:v>
                </c:pt>
                <c:pt idx="4270">
                  <c:v>#N/A</c:v>
                </c:pt>
                <c:pt idx="4271">
                  <c:v>#N/A</c:v>
                </c:pt>
                <c:pt idx="4272">
                  <c:v>#N/A</c:v>
                </c:pt>
                <c:pt idx="4273">
                  <c:v>#N/A</c:v>
                </c:pt>
                <c:pt idx="4274">
                  <c:v>#N/A</c:v>
                </c:pt>
                <c:pt idx="4275">
                  <c:v>#N/A</c:v>
                </c:pt>
                <c:pt idx="4276">
                  <c:v>#N/A</c:v>
                </c:pt>
                <c:pt idx="4277">
                  <c:v>#N/A</c:v>
                </c:pt>
                <c:pt idx="4278">
                  <c:v>#N/A</c:v>
                </c:pt>
                <c:pt idx="4279">
                  <c:v>#N/A</c:v>
                </c:pt>
                <c:pt idx="4280">
                  <c:v>#N/A</c:v>
                </c:pt>
                <c:pt idx="4281">
                  <c:v>#N/A</c:v>
                </c:pt>
                <c:pt idx="4282">
                  <c:v>#N/A</c:v>
                </c:pt>
                <c:pt idx="4283">
                  <c:v>#N/A</c:v>
                </c:pt>
                <c:pt idx="4284">
                  <c:v>#N/A</c:v>
                </c:pt>
                <c:pt idx="4285">
                  <c:v>#N/A</c:v>
                </c:pt>
                <c:pt idx="4286">
                  <c:v>#N/A</c:v>
                </c:pt>
                <c:pt idx="4287">
                  <c:v>#N/A</c:v>
                </c:pt>
                <c:pt idx="4288">
                  <c:v>#N/A</c:v>
                </c:pt>
                <c:pt idx="4289">
                  <c:v>#N/A</c:v>
                </c:pt>
                <c:pt idx="4290">
                  <c:v>#N/A</c:v>
                </c:pt>
                <c:pt idx="4291">
                  <c:v>#N/A</c:v>
                </c:pt>
                <c:pt idx="4292">
                  <c:v>#N/A</c:v>
                </c:pt>
                <c:pt idx="4293">
                  <c:v>#N/A</c:v>
                </c:pt>
                <c:pt idx="4294">
                  <c:v>#N/A</c:v>
                </c:pt>
                <c:pt idx="4295">
                  <c:v>#N/A</c:v>
                </c:pt>
                <c:pt idx="4296">
                  <c:v>#N/A</c:v>
                </c:pt>
                <c:pt idx="4297">
                  <c:v>#N/A</c:v>
                </c:pt>
                <c:pt idx="4298">
                  <c:v>#N/A</c:v>
                </c:pt>
                <c:pt idx="4299">
                  <c:v>#N/A</c:v>
                </c:pt>
                <c:pt idx="4300">
                  <c:v>#N/A</c:v>
                </c:pt>
                <c:pt idx="4301">
                  <c:v>#N/A</c:v>
                </c:pt>
                <c:pt idx="4302">
                  <c:v>#N/A</c:v>
                </c:pt>
                <c:pt idx="4303">
                  <c:v>#N/A</c:v>
                </c:pt>
                <c:pt idx="4304">
                  <c:v>#N/A</c:v>
                </c:pt>
                <c:pt idx="4305">
                  <c:v>#N/A</c:v>
                </c:pt>
                <c:pt idx="4306">
                  <c:v>#N/A</c:v>
                </c:pt>
                <c:pt idx="4307">
                  <c:v>#N/A</c:v>
                </c:pt>
                <c:pt idx="4308">
                  <c:v>#N/A</c:v>
                </c:pt>
                <c:pt idx="4309">
                  <c:v>#N/A</c:v>
                </c:pt>
                <c:pt idx="4310">
                  <c:v>#N/A</c:v>
                </c:pt>
                <c:pt idx="4311">
                  <c:v>#N/A</c:v>
                </c:pt>
                <c:pt idx="4312">
                  <c:v>#N/A</c:v>
                </c:pt>
                <c:pt idx="4313">
                  <c:v>#N/A</c:v>
                </c:pt>
                <c:pt idx="4314">
                  <c:v>#N/A</c:v>
                </c:pt>
                <c:pt idx="4315">
                  <c:v>#N/A</c:v>
                </c:pt>
                <c:pt idx="4316">
                  <c:v>#N/A</c:v>
                </c:pt>
                <c:pt idx="4317">
                  <c:v>#N/A</c:v>
                </c:pt>
                <c:pt idx="4318">
                  <c:v>#N/A</c:v>
                </c:pt>
                <c:pt idx="4319">
                  <c:v>#N/A</c:v>
                </c:pt>
                <c:pt idx="4320">
                  <c:v>#N/A</c:v>
                </c:pt>
                <c:pt idx="4321">
                  <c:v>#N/A</c:v>
                </c:pt>
                <c:pt idx="4322">
                  <c:v>#N/A</c:v>
                </c:pt>
                <c:pt idx="4323">
                  <c:v>#N/A</c:v>
                </c:pt>
                <c:pt idx="4324">
                  <c:v>#N/A</c:v>
                </c:pt>
                <c:pt idx="4325">
                  <c:v>#N/A</c:v>
                </c:pt>
                <c:pt idx="4326">
                  <c:v>#N/A</c:v>
                </c:pt>
                <c:pt idx="4327">
                  <c:v>#N/A</c:v>
                </c:pt>
                <c:pt idx="4328">
                  <c:v>#N/A</c:v>
                </c:pt>
                <c:pt idx="4329">
                  <c:v>#N/A</c:v>
                </c:pt>
                <c:pt idx="4330">
                  <c:v>#N/A</c:v>
                </c:pt>
                <c:pt idx="4331">
                  <c:v>#N/A</c:v>
                </c:pt>
                <c:pt idx="4332">
                  <c:v>#N/A</c:v>
                </c:pt>
                <c:pt idx="4333">
                  <c:v>#N/A</c:v>
                </c:pt>
                <c:pt idx="4334">
                  <c:v>#N/A</c:v>
                </c:pt>
                <c:pt idx="4335">
                  <c:v>#N/A</c:v>
                </c:pt>
                <c:pt idx="4336">
                  <c:v>#N/A</c:v>
                </c:pt>
                <c:pt idx="4337">
                  <c:v>#N/A</c:v>
                </c:pt>
                <c:pt idx="4338">
                  <c:v>#N/A</c:v>
                </c:pt>
                <c:pt idx="4339">
                  <c:v>#N/A</c:v>
                </c:pt>
                <c:pt idx="4340">
                  <c:v>#N/A</c:v>
                </c:pt>
                <c:pt idx="4341">
                  <c:v>#N/A</c:v>
                </c:pt>
                <c:pt idx="4342">
                  <c:v>#N/A</c:v>
                </c:pt>
                <c:pt idx="4343">
                  <c:v>#N/A</c:v>
                </c:pt>
                <c:pt idx="4344">
                  <c:v>#N/A</c:v>
                </c:pt>
                <c:pt idx="4345">
                  <c:v>#N/A</c:v>
                </c:pt>
                <c:pt idx="4346">
                  <c:v>#N/A</c:v>
                </c:pt>
                <c:pt idx="4347">
                  <c:v>#N/A</c:v>
                </c:pt>
                <c:pt idx="4348">
                  <c:v>#N/A</c:v>
                </c:pt>
                <c:pt idx="4349">
                  <c:v>#N/A</c:v>
                </c:pt>
                <c:pt idx="4350">
                  <c:v>#N/A</c:v>
                </c:pt>
                <c:pt idx="4351">
                  <c:v>#N/A</c:v>
                </c:pt>
                <c:pt idx="4352">
                  <c:v>#N/A</c:v>
                </c:pt>
                <c:pt idx="4353">
                  <c:v>#N/A</c:v>
                </c:pt>
                <c:pt idx="4354">
                  <c:v>#N/A</c:v>
                </c:pt>
                <c:pt idx="4355">
                  <c:v>#N/A</c:v>
                </c:pt>
                <c:pt idx="4356">
                  <c:v>#N/A</c:v>
                </c:pt>
                <c:pt idx="4357">
                  <c:v>#N/A</c:v>
                </c:pt>
                <c:pt idx="4358">
                  <c:v>#N/A</c:v>
                </c:pt>
                <c:pt idx="4359">
                  <c:v>#N/A</c:v>
                </c:pt>
                <c:pt idx="4360">
                  <c:v>#N/A</c:v>
                </c:pt>
                <c:pt idx="4361">
                  <c:v>#N/A</c:v>
                </c:pt>
                <c:pt idx="4362">
                  <c:v>#N/A</c:v>
                </c:pt>
                <c:pt idx="4363">
                  <c:v>#N/A</c:v>
                </c:pt>
                <c:pt idx="4364">
                  <c:v>#N/A</c:v>
                </c:pt>
                <c:pt idx="4365">
                  <c:v>#N/A</c:v>
                </c:pt>
                <c:pt idx="4366">
                  <c:v>#N/A</c:v>
                </c:pt>
                <c:pt idx="4367">
                  <c:v>#N/A</c:v>
                </c:pt>
                <c:pt idx="4368">
                  <c:v>#N/A</c:v>
                </c:pt>
                <c:pt idx="4369">
                  <c:v>#N/A</c:v>
                </c:pt>
                <c:pt idx="4370">
                  <c:v>#N/A</c:v>
                </c:pt>
                <c:pt idx="4371">
                  <c:v>#N/A</c:v>
                </c:pt>
                <c:pt idx="4372">
                  <c:v>#N/A</c:v>
                </c:pt>
                <c:pt idx="4373">
                  <c:v>#N/A</c:v>
                </c:pt>
                <c:pt idx="4374">
                  <c:v>#N/A</c:v>
                </c:pt>
                <c:pt idx="4375">
                  <c:v>#N/A</c:v>
                </c:pt>
                <c:pt idx="4376">
                  <c:v>#N/A</c:v>
                </c:pt>
                <c:pt idx="4377">
                  <c:v>#N/A</c:v>
                </c:pt>
                <c:pt idx="4378">
                  <c:v>#N/A</c:v>
                </c:pt>
                <c:pt idx="4379">
                  <c:v>#N/A</c:v>
                </c:pt>
                <c:pt idx="4380">
                  <c:v>#N/A</c:v>
                </c:pt>
                <c:pt idx="4381">
                  <c:v>#N/A</c:v>
                </c:pt>
                <c:pt idx="4382">
                  <c:v>#N/A</c:v>
                </c:pt>
                <c:pt idx="4383">
                  <c:v>#N/A</c:v>
                </c:pt>
                <c:pt idx="4384">
                  <c:v>#N/A</c:v>
                </c:pt>
                <c:pt idx="4385">
                  <c:v>#N/A</c:v>
                </c:pt>
                <c:pt idx="4386">
                  <c:v>#N/A</c:v>
                </c:pt>
                <c:pt idx="4387">
                  <c:v>#N/A</c:v>
                </c:pt>
                <c:pt idx="4388">
                  <c:v>#N/A</c:v>
                </c:pt>
                <c:pt idx="4389">
                  <c:v>#N/A</c:v>
                </c:pt>
                <c:pt idx="4390">
                  <c:v>#N/A</c:v>
                </c:pt>
                <c:pt idx="4391">
                  <c:v>#N/A</c:v>
                </c:pt>
                <c:pt idx="4392">
                  <c:v>#N/A</c:v>
                </c:pt>
                <c:pt idx="4393">
                  <c:v>#N/A</c:v>
                </c:pt>
                <c:pt idx="4394">
                  <c:v>#N/A</c:v>
                </c:pt>
                <c:pt idx="4395">
                  <c:v>#N/A</c:v>
                </c:pt>
                <c:pt idx="4396">
                  <c:v>#N/A</c:v>
                </c:pt>
                <c:pt idx="4397">
                  <c:v>#N/A</c:v>
                </c:pt>
                <c:pt idx="4398">
                  <c:v>#N/A</c:v>
                </c:pt>
                <c:pt idx="4399">
                  <c:v>#N/A</c:v>
                </c:pt>
                <c:pt idx="4400">
                  <c:v>#N/A</c:v>
                </c:pt>
                <c:pt idx="4401">
                  <c:v>#N/A</c:v>
                </c:pt>
                <c:pt idx="4402">
                  <c:v>#N/A</c:v>
                </c:pt>
                <c:pt idx="4403">
                  <c:v>#N/A</c:v>
                </c:pt>
                <c:pt idx="4404">
                  <c:v>#N/A</c:v>
                </c:pt>
                <c:pt idx="4405">
                  <c:v>#N/A</c:v>
                </c:pt>
                <c:pt idx="4406">
                  <c:v>#N/A</c:v>
                </c:pt>
                <c:pt idx="4407">
                  <c:v>#N/A</c:v>
                </c:pt>
                <c:pt idx="4408">
                  <c:v>#N/A</c:v>
                </c:pt>
                <c:pt idx="4409">
                  <c:v>#N/A</c:v>
                </c:pt>
                <c:pt idx="4410">
                  <c:v>#N/A</c:v>
                </c:pt>
                <c:pt idx="4411">
                  <c:v>#N/A</c:v>
                </c:pt>
                <c:pt idx="4412">
                  <c:v>#N/A</c:v>
                </c:pt>
                <c:pt idx="4413">
                  <c:v>#N/A</c:v>
                </c:pt>
                <c:pt idx="4414">
                  <c:v>#N/A</c:v>
                </c:pt>
                <c:pt idx="4415">
                  <c:v>#N/A</c:v>
                </c:pt>
                <c:pt idx="4416">
                  <c:v>#N/A</c:v>
                </c:pt>
                <c:pt idx="4417">
                  <c:v>#N/A</c:v>
                </c:pt>
                <c:pt idx="4418">
                  <c:v>#N/A</c:v>
                </c:pt>
                <c:pt idx="4419">
                  <c:v>#N/A</c:v>
                </c:pt>
                <c:pt idx="4420">
                  <c:v>#N/A</c:v>
                </c:pt>
                <c:pt idx="4421">
                  <c:v>#N/A</c:v>
                </c:pt>
                <c:pt idx="4422">
                  <c:v>#N/A</c:v>
                </c:pt>
                <c:pt idx="4423">
                  <c:v>#N/A</c:v>
                </c:pt>
                <c:pt idx="4424">
                  <c:v>#N/A</c:v>
                </c:pt>
                <c:pt idx="4425">
                  <c:v>#N/A</c:v>
                </c:pt>
                <c:pt idx="4426">
                  <c:v>#N/A</c:v>
                </c:pt>
                <c:pt idx="4427">
                  <c:v>#N/A</c:v>
                </c:pt>
                <c:pt idx="4428">
                  <c:v>#N/A</c:v>
                </c:pt>
                <c:pt idx="4429">
                  <c:v>#N/A</c:v>
                </c:pt>
                <c:pt idx="4430">
                  <c:v>#N/A</c:v>
                </c:pt>
                <c:pt idx="4431">
                  <c:v>#N/A</c:v>
                </c:pt>
                <c:pt idx="4432">
                  <c:v>#N/A</c:v>
                </c:pt>
                <c:pt idx="4433">
                  <c:v>#N/A</c:v>
                </c:pt>
                <c:pt idx="4434">
                  <c:v>#N/A</c:v>
                </c:pt>
                <c:pt idx="4435">
                  <c:v>#N/A</c:v>
                </c:pt>
                <c:pt idx="4436">
                  <c:v>#N/A</c:v>
                </c:pt>
                <c:pt idx="4437">
                  <c:v>#N/A</c:v>
                </c:pt>
                <c:pt idx="4438">
                  <c:v>#N/A</c:v>
                </c:pt>
                <c:pt idx="4439">
                  <c:v>#N/A</c:v>
                </c:pt>
                <c:pt idx="4440">
                  <c:v>#N/A</c:v>
                </c:pt>
                <c:pt idx="4441">
                  <c:v>#N/A</c:v>
                </c:pt>
                <c:pt idx="4442">
                  <c:v>#N/A</c:v>
                </c:pt>
                <c:pt idx="4443">
                  <c:v>#N/A</c:v>
                </c:pt>
                <c:pt idx="4444">
                  <c:v>#N/A</c:v>
                </c:pt>
                <c:pt idx="4445">
                  <c:v>#N/A</c:v>
                </c:pt>
                <c:pt idx="4446">
                  <c:v>#N/A</c:v>
                </c:pt>
                <c:pt idx="4447">
                  <c:v>#N/A</c:v>
                </c:pt>
                <c:pt idx="4448">
                  <c:v>#N/A</c:v>
                </c:pt>
                <c:pt idx="4449">
                  <c:v>#N/A</c:v>
                </c:pt>
                <c:pt idx="4450">
                  <c:v>#N/A</c:v>
                </c:pt>
                <c:pt idx="4451">
                  <c:v>#N/A</c:v>
                </c:pt>
                <c:pt idx="4452">
                  <c:v>#N/A</c:v>
                </c:pt>
                <c:pt idx="4453">
                  <c:v>#N/A</c:v>
                </c:pt>
                <c:pt idx="4454">
                  <c:v>#N/A</c:v>
                </c:pt>
                <c:pt idx="4455">
                  <c:v>#N/A</c:v>
                </c:pt>
                <c:pt idx="4456">
                  <c:v>#N/A</c:v>
                </c:pt>
                <c:pt idx="4457">
                  <c:v>#N/A</c:v>
                </c:pt>
                <c:pt idx="4458">
                  <c:v>#N/A</c:v>
                </c:pt>
                <c:pt idx="4459">
                  <c:v>#N/A</c:v>
                </c:pt>
                <c:pt idx="4460">
                  <c:v>#N/A</c:v>
                </c:pt>
                <c:pt idx="4461">
                  <c:v>#N/A</c:v>
                </c:pt>
                <c:pt idx="4462">
                  <c:v>#N/A</c:v>
                </c:pt>
                <c:pt idx="4463">
                  <c:v>#N/A</c:v>
                </c:pt>
                <c:pt idx="4464">
                  <c:v>#N/A</c:v>
                </c:pt>
                <c:pt idx="4465">
                  <c:v>#N/A</c:v>
                </c:pt>
                <c:pt idx="4466">
                  <c:v>#N/A</c:v>
                </c:pt>
                <c:pt idx="4467">
                  <c:v>#N/A</c:v>
                </c:pt>
                <c:pt idx="4468">
                  <c:v>#N/A</c:v>
                </c:pt>
                <c:pt idx="4469">
                  <c:v>#N/A</c:v>
                </c:pt>
                <c:pt idx="4470">
                  <c:v>#N/A</c:v>
                </c:pt>
                <c:pt idx="4471">
                  <c:v>#N/A</c:v>
                </c:pt>
                <c:pt idx="4472">
                  <c:v>#N/A</c:v>
                </c:pt>
                <c:pt idx="4473">
                  <c:v>#N/A</c:v>
                </c:pt>
                <c:pt idx="4474">
                  <c:v>#N/A</c:v>
                </c:pt>
                <c:pt idx="4475">
                  <c:v>#N/A</c:v>
                </c:pt>
                <c:pt idx="4476">
                  <c:v>#N/A</c:v>
                </c:pt>
                <c:pt idx="4477">
                  <c:v>#N/A</c:v>
                </c:pt>
                <c:pt idx="4478">
                  <c:v>#N/A</c:v>
                </c:pt>
                <c:pt idx="4479">
                  <c:v>#N/A</c:v>
                </c:pt>
                <c:pt idx="4480">
                  <c:v>#N/A</c:v>
                </c:pt>
                <c:pt idx="4481">
                  <c:v>#N/A</c:v>
                </c:pt>
                <c:pt idx="4482">
                  <c:v>#N/A</c:v>
                </c:pt>
                <c:pt idx="4483">
                  <c:v>#N/A</c:v>
                </c:pt>
                <c:pt idx="4484">
                  <c:v>#N/A</c:v>
                </c:pt>
                <c:pt idx="4485">
                  <c:v>#N/A</c:v>
                </c:pt>
                <c:pt idx="4486">
                  <c:v>#N/A</c:v>
                </c:pt>
                <c:pt idx="4487">
                  <c:v>#N/A</c:v>
                </c:pt>
                <c:pt idx="4488">
                  <c:v>#N/A</c:v>
                </c:pt>
                <c:pt idx="4489">
                  <c:v>#N/A</c:v>
                </c:pt>
                <c:pt idx="4490">
                  <c:v>#N/A</c:v>
                </c:pt>
                <c:pt idx="4491">
                  <c:v>#N/A</c:v>
                </c:pt>
                <c:pt idx="4492">
                  <c:v>#N/A</c:v>
                </c:pt>
                <c:pt idx="4493">
                  <c:v>#N/A</c:v>
                </c:pt>
                <c:pt idx="4494">
                  <c:v>#N/A</c:v>
                </c:pt>
                <c:pt idx="4495">
                  <c:v>#N/A</c:v>
                </c:pt>
                <c:pt idx="4496">
                  <c:v>#N/A</c:v>
                </c:pt>
                <c:pt idx="4497">
                  <c:v>#N/A</c:v>
                </c:pt>
                <c:pt idx="4498">
                  <c:v>#N/A</c:v>
                </c:pt>
                <c:pt idx="4499">
                  <c:v>#N/A</c:v>
                </c:pt>
                <c:pt idx="4500">
                  <c:v>#N/A</c:v>
                </c:pt>
                <c:pt idx="4501">
                  <c:v>#N/A</c:v>
                </c:pt>
                <c:pt idx="4502">
                  <c:v>#N/A</c:v>
                </c:pt>
                <c:pt idx="4503">
                  <c:v>#N/A</c:v>
                </c:pt>
                <c:pt idx="4504">
                  <c:v>#N/A</c:v>
                </c:pt>
                <c:pt idx="4505">
                  <c:v>#N/A</c:v>
                </c:pt>
                <c:pt idx="4506">
                  <c:v>#N/A</c:v>
                </c:pt>
                <c:pt idx="4507">
                  <c:v>#N/A</c:v>
                </c:pt>
                <c:pt idx="4508">
                  <c:v>#N/A</c:v>
                </c:pt>
                <c:pt idx="4509">
                  <c:v>#N/A</c:v>
                </c:pt>
                <c:pt idx="4510">
                  <c:v>#N/A</c:v>
                </c:pt>
                <c:pt idx="4511">
                  <c:v>#N/A</c:v>
                </c:pt>
                <c:pt idx="4512">
                  <c:v>#N/A</c:v>
                </c:pt>
                <c:pt idx="4513">
                  <c:v>#N/A</c:v>
                </c:pt>
                <c:pt idx="4514">
                  <c:v>#N/A</c:v>
                </c:pt>
                <c:pt idx="4515">
                  <c:v>#N/A</c:v>
                </c:pt>
                <c:pt idx="4516">
                  <c:v>#N/A</c:v>
                </c:pt>
                <c:pt idx="4517">
                  <c:v>#N/A</c:v>
                </c:pt>
                <c:pt idx="4518">
                  <c:v>#N/A</c:v>
                </c:pt>
                <c:pt idx="4519">
                  <c:v>#N/A</c:v>
                </c:pt>
                <c:pt idx="4520">
                  <c:v>#N/A</c:v>
                </c:pt>
                <c:pt idx="4521">
                  <c:v>#N/A</c:v>
                </c:pt>
                <c:pt idx="4522">
                  <c:v>#N/A</c:v>
                </c:pt>
                <c:pt idx="4523">
                  <c:v>#N/A</c:v>
                </c:pt>
                <c:pt idx="4524">
                  <c:v>#N/A</c:v>
                </c:pt>
                <c:pt idx="4525">
                  <c:v>#N/A</c:v>
                </c:pt>
                <c:pt idx="4526">
                  <c:v>#N/A</c:v>
                </c:pt>
                <c:pt idx="4527">
                  <c:v>#N/A</c:v>
                </c:pt>
                <c:pt idx="4528">
                  <c:v>#N/A</c:v>
                </c:pt>
                <c:pt idx="4529">
                  <c:v>#N/A</c:v>
                </c:pt>
                <c:pt idx="4530">
                  <c:v>#N/A</c:v>
                </c:pt>
                <c:pt idx="4531">
                  <c:v>#N/A</c:v>
                </c:pt>
                <c:pt idx="4532">
                  <c:v>#N/A</c:v>
                </c:pt>
                <c:pt idx="4533">
                  <c:v>#N/A</c:v>
                </c:pt>
                <c:pt idx="4534">
                  <c:v>#N/A</c:v>
                </c:pt>
                <c:pt idx="4535">
                  <c:v>#N/A</c:v>
                </c:pt>
                <c:pt idx="4536">
                  <c:v>#N/A</c:v>
                </c:pt>
                <c:pt idx="4537">
                  <c:v>#N/A</c:v>
                </c:pt>
                <c:pt idx="4538">
                  <c:v>#N/A</c:v>
                </c:pt>
                <c:pt idx="4539">
                  <c:v>#N/A</c:v>
                </c:pt>
                <c:pt idx="4540">
                  <c:v>#N/A</c:v>
                </c:pt>
                <c:pt idx="4541">
                  <c:v>#N/A</c:v>
                </c:pt>
                <c:pt idx="4542">
                  <c:v>#N/A</c:v>
                </c:pt>
                <c:pt idx="4543">
                  <c:v>#N/A</c:v>
                </c:pt>
                <c:pt idx="4544">
                  <c:v>#N/A</c:v>
                </c:pt>
                <c:pt idx="4545">
                  <c:v>#N/A</c:v>
                </c:pt>
                <c:pt idx="4546">
                  <c:v>#N/A</c:v>
                </c:pt>
                <c:pt idx="4547">
                  <c:v>#N/A</c:v>
                </c:pt>
                <c:pt idx="4548">
                  <c:v>#N/A</c:v>
                </c:pt>
                <c:pt idx="4549">
                  <c:v>#N/A</c:v>
                </c:pt>
                <c:pt idx="4550">
                  <c:v>#N/A</c:v>
                </c:pt>
                <c:pt idx="4551">
                  <c:v>#N/A</c:v>
                </c:pt>
                <c:pt idx="4552">
                  <c:v>#N/A</c:v>
                </c:pt>
                <c:pt idx="4553">
                  <c:v>#N/A</c:v>
                </c:pt>
                <c:pt idx="4554">
                  <c:v>#N/A</c:v>
                </c:pt>
                <c:pt idx="4555">
                  <c:v>#N/A</c:v>
                </c:pt>
                <c:pt idx="4556">
                  <c:v>#N/A</c:v>
                </c:pt>
                <c:pt idx="4557">
                  <c:v>#N/A</c:v>
                </c:pt>
                <c:pt idx="4558">
                  <c:v>#N/A</c:v>
                </c:pt>
                <c:pt idx="4559">
                  <c:v>#N/A</c:v>
                </c:pt>
                <c:pt idx="4560">
                  <c:v>#N/A</c:v>
                </c:pt>
                <c:pt idx="4561">
                  <c:v>#N/A</c:v>
                </c:pt>
                <c:pt idx="4562">
                  <c:v>#N/A</c:v>
                </c:pt>
                <c:pt idx="4563">
                  <c:v>#N/A</c:v>
                </c:pt>
                <c:pt idx="4564">
                  <c:v>#N/A</c:v>
                </c:pt>
                <c:pt idx="4565">
                  <c:v>#N/A</c:v>
                </c:pt>
                <c:pt idx="4566">
                  <c:v>#N/A</c:v>
                </c:pt>
                <c:pt idx="4567">
                  <c:v>#N/A</c:v>
                </c:pt>
                <c:pt idx="4568">
                  <c:v>#N/A</c:v>
                </c:pt>
                <c:pt idx="4569">
                  <c:v>#N/A</c:v>
                </c:pt>
                <c:pt idx="4570">
                  <c:v>#N/A</c:v>
                </c:pt>
                <c:pt idx="4571">
                  <c:v>#N/A</c:v>
                </c:pt>
                <c:pt idx="4572">
                  <c:v>#N/A</c:v>
                </c:pt>
                <c:pt idx="4573">
                  <c:v>#N/A</c:v>
                </c:pt>
                <c:pt idx="4574">
                  <c:v>#N/A</c:v>
                </c:pt>
                <c:pt idx="4575">
                  <c:v>#N/A</c:v>
                </c:pt>
                <c:pt idx="4576">
                  <c:v>#N/A</c:v>
                </c:pt>
                <c:pt idx="4577">
                  <c:v>#N/A</c:v>
                </c:pt>
                <c:pt idx="4578">
                  <c:v>#N/A</c:v>
                </c:pt>
                <c:pt idx="4579">
                  <c:v>#N/A</c:v>
                </c:pt>
                <c:pt idx="4580">
                  <c:v>#N/A</c:v>
                </c:pt>
                <c:pt idx="4581">
                  <c:v>#N/A</c:v>
                </c:pt>
                <c:pt idx="4582">
                  <c:v>#N/A</c:v>
                </c:pt>
                <c:pt idx="4583">
                  <c:v>#N/A</c:v>
                </c:pt>
                <c:pt idx="4584">
                  <c:v>#N/A</c:v>
                </c:pt>
                <c:pt idx="4585">
                  <c:v>#N/A</c:v>
                </c:pt>
                <c:pt idx="4586">
                  <c:v>#N/A</c:v>
                </c:pt>
                <c:pt idx="4587">
                  <c:v>#N/A</c:v>
                </c:pt>
                <c:pt idx="4588">
                  <c:v>#N/A</c:v>
                </c:pt>
                <c:pt idx="4589">
                  <c:v>#N/A</c:v>
                </c:pt>
                <c:pt idx="4590">
                  <c:v>#N/A</c:v>
                </c:pt>
                <c:pt idx="4591">
                  <c:v>#N/A</c:v>
                </c:pt>
                <c:pt idx="4592">
                  <c:v>#N/A</c:v>
                </c:pt>
                <c:pt idx="4593">
                  <c:v>#N/A</c:v>
                </c:pt>
                <c:pt idx="4594">
                  <c:v>#N/A</c:v>
                </c:pt>
                <c:pt idx="4595">
                  <c:v>#N/A</c:v>
                </c:pt>
                <c:pt idx="4596">
                  <c:v>#N/A</c:v>
                </c:pt>
                <c:pt idx="4597">
                  <c:v>#N/A</c:v>
                </c:pt>
                <c:pt idx="4598">
                  <c:v>#N/A</c:v>
                </c:pt>
                <c:pt idx="4599">
                  <c:v>#N/A</c:v>
                </c:pt>
                <c:pt idx="4600">
                  <c:v>#N/A</c:v>
                </c:pt>
                <c:pt idx="4601">
                  <c:v>#N/A</c:v>
                </c:pt>
                <c:pt idx="4602">
                  <c:v>#N/A</c:v>
                </c:pt>
                <c:pt idx="4603">
                  <c:v>#N/A</c:v>
                </c:pt>
                <c:pt idx="4604">
                  <c:v>#N/A</c:v>
                </c:pt>
                <c:pt idx="4605">
                  <c:v>#N/A</c:v>
                </c:pt>
                <c:pt idx="4606">
                  <c:v>#N/A</c:v>
                </c:pt>
                <c:pt idx="4607">
                  <c:v>#N/A</c:v>
                </c:pt>
                <c:pt idx="4608">
                  <c:v>#N/A</c:v>
                </c:pt>
                <c:pt idx="4609">
                  <c:v>#N/A</c:v>
                </c:pt>
                <c:pt idx="4610">
                  <c:v>#N/A</c:v>
                </c:pt>
                <c:pt idx="4611">
                  <c:v>#N/A</c:v>
                </c:pt>
                <c:pt idx="4612">
                  <c:v>#N/A</c:v>
                </c:pt>
                <c:pt idx="4613">
                  <c:v>#N/A</c:v>
                </c:pt>
                <c:pt idx="4614">
                  <c:v>#N/A</c:v>
                </c:pt>
                <c:pt idx="4615">
                  <c:v>#N/A</c:v>
                </c:pt>
                <c:pt idx="4616">
                  <c:v>#N/A</c:v>
                </c:pt>
                <c:pt idx="4617">
                  <c:v>#N/A</c:v>
                </c:pt>
                <c:pt idx="4618">
                  <c:v>#N/A</c:v>
                </c:pt>
                <c:pt idx="4619">
                  <c:v>#N/A</c:v>
                </c:pt>
                <c:pt idx="4620">
                  <c:v>#N/A</c:v>
                </c:pt>
                <c:pt idx="4621">
                  <c:v>#N/A</c:v>
                </c:pt>
                <c:pt idx="4622">
                  <c:v>#N/A</c:v>
                </c:pt>
                <c:pt idx="4623">
                  <c:v>#N/A</c:v>
                </c:pt>
                <c:pt idx="4624">
                  <c:v>#N/A</c:v>
                </c:pt>
                <c:pt idx="4625">
                  <c:v>#N/A</c:v>
                </c:pt>
                <c:pt idx="4626">
                  <c:v>#N/A</c:v>
                </c:pt>
                <c:pt idx="4627">
                  <c:v>#N/A</c:v>
                </c:pt>
                <c:pt idx="4628">
                  <c:v>#N/A</c:v>
                </c:pt>
                <c:pt idx="4629">
                  <c:v>#N/A</c:v>
                </c:pt>
                <c:pt idx="4630">
                  <c:v>#N/A</c:v>
                </c:pt>
                <c:pt idx="4631">
                  <c:v>#N/A</c:v>
                </c:pt>
                <c:pt idx="4632">
                  <c:v>#N/A</c:v>
                </c:pt>
                <c:pt idx="4633">
                  <c:v>#N/A</c:v>
                </c:pt>
                <c:pt idx="4634">
                  <c:v>#N/A</c:v>
                </c:pt>
                <c:pt idx="4635">
                  <c:v>#N/A</c:v>
                </c:pt>
                <c:pt idx="4636">
                  <c:v>#N/A</c:v>
                </c:pt>
                <c:pt idx="4637">
                  <c:v>#N/A</c:v>
                </c:pt>
                <c:pt idx="4638">
                  <c:v>#N/A</c:v>
                </c:pt>
                <c:pt idx="4639">
                  <c:v>#N/A</c:v>
                </c:pt>
                <c:pt idx="4640">
                  <c:v>#N/A</c:v>
                </c:pt>
                <c:pt idx="4641">
                  <c:v>#N/A</c:v>
                </c:pt>
                <c:pt idx="4642">
                  <c:v>#N/A</c:v>
                </c:pt>
                <c:pt idx="4643">
                  <c:v>#N/A</c:v>
                </c:pt>
                <c:pt idx="4644">
                  <c:v>#N/A</c:v>
                </c:pt>
                <c:pt idx="4645">
                  <c:v>#N/A</c:v>
                </c:pt>
                <c:pt idx="4646">
                  <c:v>#N/A</c:v>
                </c:pt>
                <c:pt idx="4647">
                  <c:v>#N/A</c:v>
                </c:pt>
                <c:pt idx="4648">
                  <c:v>#N/A</c:v>
                </c:pt>
                <c:pt idx="4649">
                  <c:v>#N/A</c:v>
                </c:pt>
                <c:pt idx="4650">
                  <c:v>#N/A</c:v>
                </c:pt>
                <c:pt idx="4651">
                  <c:v>#N/A</c:v>
                </c:pt>
                <c:pt idx="4652">
                  <c:v>#N/A</c:v>
                </c:pt>
                <c:pt idx="4653">
                  <c:v>#N/A</c:v>
                </c:pt>
                <c:pt idx="4654">
                  <c:v>#N/A</c:v>
                </c:pt>
                <c:pt idx="4655">
                  <c:v>#N/A</c:v>
                </c:pt>
                <c:pt idx="4656">
                  <c:v>#N/A</c:v>
                </c:pt>
                <c:pt idx="4657">
                  <c:v>#N/A</c:v>
                </c:pt>
                <c:pt idx="4658">
                  <c:v>#N/A</c:v>
                </c:pt>
                <c:pt idx="4659">
                  <c:v>#N/A</c:v>
                </c:pt>
                <c:pt idx="4660">
                  <c:v>#N/A</c:v>
                </c:pt>
                <c:pt idx="4661">
                  <c:v>#N/A</c:v>
                </c:pt>
                <c:pt idx="4662">
                  <c:v>#N/A</c:v>
                </c:pt>
                <c:pt idx="4663">
                  <c:v>#N/A</c:v>
                </c:pt>
                <c:pt idx="4664">
                  <c:v>#N/A</c:v>
                </c:pt>
                <c:pt idx="4665">
                  <c:v>#N/A</c:v>
                </c:pt>
                <c:pt idx="4666">
                  <c:v>#N/A</c:v>
                </c:pt>
                <c:pt idx="4667">
                  <c:v>#N/A</c:v>
                </c:pt>
                <c:pt idx="4668">
                  <c:v>#N/A</c:v>
                </c:pt>
                <c:pt idx="4669">
                  <c:v>#N/A</c:v>
                </c:pt>
                <c:pt idx="4670">
                  <c:v>#N/A</c:v>
                </c:pt>
                <c:pt idx="4671">
                  <c:v>#N/A</c:v>
                </c:pt>
                <c:pt idx="4672">
                  <c:v>#N/A</c:v>
                </c:pt>
                <c:pt idx="4673">
                  <c:v>#N/A</c:v>
                </c:pt>
                <c:pt idx="4674">
                  <c:v>#N/A</c:v>
                </c:pt>
                <c:pt idx="4675">
                  <c:v>#N/A</c:v>
                </c:pt>
                <c:pt idx="4676">
                  <c:v>#N/A</c:v>
                </c:pt>
                <c:pt idx="4677">
                  <c:v>#N/A</c:v>
                </c:pt>
                <c:pt idx="4678">
                  <c:v>#N/A</c:v>
                </c:pt>
                <c:pt idx="4679">
                  <c:v>#N/A</c:v>
                </c:pt>
                <c:pt idx="4680">
                  <c:v>#N/A</c:v>
                </c:pt>
                <c:pt idx="4681">
                  <c:v>#N/A</c:v>
                </c:pt>
                <c:pt idx="4682">
                  <c:v>#N/A</c:v>
                </c:pt>
                <c:pt idx="4683">
                  <c:v>#N/A</c:v>
                </c:pt>
                <c:pt idx="4684">
                  <c:v>#N/A</c:v>
                </c:pt>
                <c:pt idx="4685">
                  <c:v>#N/A</c:v>
                </c:pt>
                <c:pt idx="4686">
                  <c:v>#N/A</c:v>
                </c:pt>
                <c:pt idx="4687">
                  <c:v>#N/A</c:v>
                </c:pt>
                <c:pt idx="4688">
                  <c:v>#N/A</c:v>
                </c:pt>
                <c:pt idx="4689">
                  <c:v>#N/A</c:v>
                </c:pt>
                <c:pt idx="4690">
                  <c:v>#N/A</c:v>
                </c:pt>
                <c:pt idx="4691">
                  <c:v>#N/A</c:v>
                </c:pt>
                <c:pt idx="4692">
                  <c:v>#N/A</c:v>
                </c:pt>
                <c:pt idx="4693">
                  <c:v>#N/A</c:v>
                </c:pt>
                <c:pt idx="4694">
                  <c:v>#N/A</c:v>
                </c:pt>
                <c:pt idx="4695">
                  <c:v>#N/A</c:v>
                </c:pt>
                <c:pt idx="4696">
                  <c:v>#N/A</c:v>
                </c:pt>
                <c:pt idx="4697">
                  <c:v>#N/A</c:v>
                </c:pt>
                <c:pt idx="4698">
                  <c:v>#N/A</c:v>
                </c:pt>
                <c:pt idx="4699">
                  <c:v>#N/A</c:v>
                </c:pt>
                <c:pt idx="4700">
                  <c:v>#N/A</c:v>
                </c:pt>
                <c:pt idx="4701">
                  <c:v>#N/A</c:v>
                </c:pt>
                <c:pt idx="4702">
                  <c:v>#N/A</c:v>
                </c:pt>
                <c:pt idx="4703">
                  <c:v>#N/A</c:v>
                </c:pt>
                <c:pt idx="4704">
                  <c:v>#N/A</c:v>
                </c:pt>
                <c:pt idx="4705">
                  <c:v>#N/A</c:v>
                </c:pt>
                <c:pt idx="4706">
                  <c:v>#N/A</c:v>
                </c:pt>
                <c:pt idx="4707">
                  <c:v>#N/A</c:v>
                </c:pt>
                <c:pt idx="4708">
                  <c:v>#N/A</c:v>
                </c:pt>
                <c:pt idx="4709">
                  <c:v>#N/A</c:v>
                </c:pt>
                <c:pt idx="4710">
                  <c:v>#N/A</c:v>
                </c:pt>
                <c:pt idx="4711">
                  <c:v>#N/A</c:v>
                </c:pt>
                <c:pt idx="4712">
                  <c:v>#N/A</c:v>
                </c:pt>
                <c:pt idx="4713">
                  <c:v>#N/A</c:v>
                </c:pt>
                <c:pt idx="4714">
                  <c:v>#N/A</c:v>
                </c:pt>
                <c:pt idx="4715">
                  <c:v>#N/A</c:v>
                </c:pt>
                <c:pt idx="4716">
                  <c:v>#N/A</c:v>
                </c:pt>
                <c:pt idx="4717">
                  <c:v>#N/A</c:v>
                </c:pt>
                <c:pt idx="4718">
                  <c:v>#N/A</c:v>
                </c:pt>
                <c:pt idx="4719">
                  <c:v>#N/A</c:v>
                </c:pt>
                <c:pt idx="4720">
                  <c:v>#N/A</c:v>
                </c:pt>
                <c:pt idx="4721">
                  <c:v>#N/A</c:v>
                </c:pt>
                <c:pt idx="4722">
                  <c:v>#N/A</c:v>
                </c:pt>
                <c:pt idx="4723">
                  <c:v>#N/A</c:v>
                </c:pt>
                <c:pt idx="4724">
                  <c:v>#N/A</c:v>
                </c:pt>
                <c:pt idx="4725">
                  <c:v>#N/A</c:v>
                </c:pt>
                <c:pt idx="4726">
                  <c:v>#N/A</c:v>
                </c:pt>
                <c:pt idx="4727">
                  <c:v>#N/A</c:v>
                </c:pt>
                <c:pt idx="4728">
                  <c:v>#N/A</c:v>
                </c:pt>
                <c:pt idx="4729">
                  <c:v>#N/A</c:v>
                </c:pt>
                <c:pt idx="4730">
                  <c:v>#N/A</c:v>
                </c:pt>
                <c:pt idx="4731">
                  <c:v>#N/A</c:v>
                </c:pt>
                <c:pt idx="4732">
                  <c:v>#N/A</c:v>
                </c:pt>
                <c:pt idx="4733">
                  <c:v>#N/A</c:v>
                </c:pt>
                <c:pt idx="4734">
                  <c:v>#N/A</c:v>
                </c:pt>
                <c:pt idx="4735">
                  <c:v>#N/A</c:v>
                </c:pt>
                <c:pt idx="4736">
                  <c:v>#N/A</c:v>
                </c:pt>
                <c:pt idx="4737">
                  <c:v>#N/A</c:v>
                </c:pt>
                <c:pt idx="4738">
                  <c:v>#N/A</c:v>
                </c:pt>
                <c:pt idx="4739">
                  <c:v>#N/A</c:v>
                </c:pt>
                <c:pt idx="4740">
                  <c:v>#N/A</c:v>
                </c:pt>
                <c:pt idx="4741">
                  <c:v>#N/A</c:v>
                </c:pt>
                <c:pt idx="4742">
                  <c:v>#N/A</c:v>
                </c:pt>
                <c:pt idx="4743">
                  <c:v>#N/A</c:v>
                </c:pt>
                <c:pt idx="4744">
                  <c:v>#N/A</c:v>
                </c:pt>
                <c:pt idx="4745">
                  <c:v>#N/A</c:v>
                </c:pt>
                <c:pt idx="4746">
                  <c:v>#N/A</c:v>
                </c:pt>
                <c:pt idx="4747">
                  <c:v>#N/A</c:v>
                </c:pt>
                <c:pt idx="4748">
                  <c:v>#N/A</c:v>
                </c:pt>
                <c:pt idx="4749">
                  <c:v>#N/A</c:v>
                </c:pt>
                <c:pt idx="4750">
                  <c:v>#N/A</c:v>
                </c:pt>
                <c:pt idx="4751">
                  <c:v>#N/A</c:v>
                </c:pt>
                <c:pt idx="4752">
                  <c:v>#N/A</c:v>
                </c:pt>
                <c:pt idx="4753">
                  <c:v>#N/A</c:v>
                </c:pt>
                <c:pt idx="4754">
                  <c:v>#N/A</c:v>
                </c:pt>
                <c:pt idx="4755">
                  <c:v>#N/A</c:v>
                </c:pt>
                <c:pt idx="4756">
                  <c:v>#N/A</c:v>
                </c:pt>
                <c:pt idx="4757">
                  <c:v>#N/A</c:v>
                </c:pt>
                <c:pt idx="4758">
                  <c:v>#N/A</c:v>
                </c:pt>
                <c:pt idx="4759">
                  <c:v>#N/A</c:v>
                </c:pt>
                <c:pt idx="4760">
                  <c:v>#N/A</c:v>
                </c:pt>
                <c:pt idx="4761">
                  <c:v>#N/A</c:v>
                </c:pt>
                <c:pt idx="4762">
                  <c:v>#N/A</c:v>
                </c:pt>
                <c:pt idx="4763">
                  <c:v>#N/A</c:v>
                </c:pt>
                <c:pt idx="4764">
                  <c:v>#N/A</c:v>
                </c:pt>
                <c:pt idx="4765">
                  <c:v>#N/A</c:v>
                </c:pt>
                <c:pt idx="4766">
                  <c:v>#N/A</c:v>
                </c:pt>
                <c:pt idx="4767">
                  <c:v>#N/A</c:v>
                </c:pt>
                <c:pt idx="4768">
                  <c:v>#N/A</c:v>
                </c:pt>
                <c:pt idx="4769">
                  <c:v>#N/A</c:v>
                </c:pt>
                <c:pt idx="4770">
                  <c:v>#N/A</c:v>
                </c:pt>
                <c:pt idx="4771">
                  <c:v>#N/A</c:v>
                </c:pt>
                <c:pt idx="4772">
                  <c:v>#N/A</c:v>
                </c:pt>
                <c:pt idx="4773">
                  <c:v>#N/A</c:v>
                </c:pt>
                <c:pt idx="4774">
                  <c:v>#N/A</c:v>
                </c:pt>
                <c:pt idx="4775">
                  <c:v>#N/A</c:v>
                </c:pt>
                <c:pt idx="4776">
                  <c:v>#N/A</c:v>
                </c:pt>
                <c:pt idx="4777">
                  <c:v>#N/A</c:v>
                </c:pt>
                <c:pt idx="4778">
                  <c:v>#N/A</c:v>
                </c:pt>
                <c:pt idx="4779">
                  <c:v>#N/A</c:v>
                </c:pt>
                <c:pt idx="4780">
                  <c:v>#N/A</c:v>
                </c:pt>
                <c:pt idx="4781">
                  <c:v>#N/A</c:v>
                </c:pt>
                <c:pt idx="4782">
                  <c:v>#N/A</c:v>
                </c:pt>
                <c:pt idx="4783">
                  <c:v>#N/A</c:v>
                </c:pt>
                <c:pt idx="4784">
                  <c:v>#N/A</c:v>
                </c:pt>
                <c:pt idx="4785">
                  <c:v>#N/A</c:v>
                </c:pt>
                <c:pt idx="4786">
                  <c:v>#N/A</c:v>
                </c:pt>
                <c:pt idx="4787">
                  <c:v>#N/A</c:v>
                </c:pt>
                <c:pt idx="4788">
                  <c:v>#N/A</c:v>
                </c:pt>
                <c:pt idx="4789">
                  <c:v>#N/A</c:v>
                </c:pt>
                <c:pt idx="4790">
                  <c:v>#N/A</c:v>
                </c:pt>
                <c:pt idx="4791">
                  <c:v>#N/A</c:v>
                </c:pt>
                <c:pt idx="4792">
                  <c:v>#N/A</c:v>
                </c:pt>
                <c:pt idx="4793">
                  <c:v>#N/A</c:v>
                </c:pt>
                <c:pt idx="4794">
                  <c:v>#N/A</c:v>
                </c:pt>
                <c:pt idx="4795">
                  <c:v>#N/A</c:v>
                </c:pt>
                <c:pt idx="4796">
                  <c:v>#N/A</c:v>
                </c:pt>
                <c:pt idx="4797">
                  <c:v>#N/A</c:v>
                </c:pt>
                <c:pt idx="4798">
                  <c:v>#N/A</c:v>
                </c:pt>
                <c:pt idx="4799">
                  <c:v>#N/A</c:v>
                </c:pt>
                <c:pt idx="4800">
                  <c:v>#N/A</c:v>
                </c:pt>
                <c:pt idx="4801">
                  <c:v>#N/A</c:v>
                </c:pt>
                <c:pt idx="4802">
                  <c:v>#N/A</c:v>
                </c:pt>
                <c:pt idx="4803">
                  <c:v>#N/A</c:v>
                </c:pt>
                <c:pt idx="4804">
                  <c:v>#N/A</c:v>
                </c:pt>
                <c:pt idx="4805">
                  <c:v>#N/A</c:v>
                </c:pt>
                <c:pt idx="4806">
                  <c:v>#N/A</c:v>
                </c:pt>
                <c:pt idx="4807">
                  <c:v>#N/A</c:v>
                </c:pt>
                <c:pt idx="4808">
                  <c:v>#N/A</c:v>
                </c:pt>
                <c:pt idx="4809">
                  <c:v>#N/A</c:v>
                </c:pt>
                <c:pt idx="4810">
                  <c:v>#N/A</c:v>
                </c:pt>
                <c:pt idx="4811">
                  <c:v>#N/A</c:v>
                </c:pt>
                <c:pt idx="4812">
                  <c:v>#N/A</c:v>
                </c:pt>
                <c:pt idx="4813">
                  <c:v>#N/A</c:v>
                </c:pt>
                <c:pt idx="4814">
                  <c:v>#N/A</c:v>
                </c:pt>
                <c:pt idx="4815">
                  <c:v>#N/A</c:v>
                </c:pt>
                <c:pt idx="4816">
                  <c:v>#N/A</c:v>
                </c:pt>
                <c:pt idx="4817">
                  <c:v>#N/A</c:v>
                </c:pt>
                <c:pt idx="4818">
                  <c:v>#N/A</c:v>
                </c:pt>
                <c:pt idx="4819">
                  <c:v>#N/A</c:v>
                </c:pt>
                <c:pt idx="4820">
                  <c:v>#N/A</c:v>
                </c:pt>
                <c:pt idx="4821">
                  <c:v>#N/A</c:v>
                </c:pt>
                <c:pt idx="4822">
                  <c:v>#N/A</c:v>
                </c:pt>
                <c:pt idx="4823">
                  <c:v>#N/A</c:v>
                </c:pt>
                <c:pt idx="4824">
                  <c:v>#N/A</c:v>
                </c:pt>
                <c:pt idx="4825">
                  <c:v>#N/A</c:v>
                </c:pt>
                <c:pt idx="4826">
                  <c:v>#N/A</c:v>
                </c:pt>
                <c:pt idx="4827">
                  <c:v>#N/A</c:v>
                </c:pt>
                <c:pt idx="4828">
                  <c:v>#N/A</c:v>
                </c:pt>
                <c:pt idx="4829">
                  <c:v>#N/A</c:v>
                </c:pt>
                <c:pt idx="4830">
                  <c:v>#N/A</c:v>
                </c:pt>
                <c:pt idx="4831">
                  <c:v>#N/A</c:v>
                </c:pt>
                <c:pt idx="4832">
                  <c:v>#N/A</c:v>
                </c:pt>
                <c:pt idx="4833">
                  <c:v>#N/A</c:v>
                </c:pt>
                <c:pt idx="4834">
                  <c:v>#N/A</c:v>
                </c:pt>
                <c:pt idx="4835">
                  <c:v>#N/A</c:v>
                </c:pt>
                <c:pt idx="4836">
                  <c:v>#N/A</c:v>
                </c:pt>
                <c:pt idx="4837">
                  <c:v>#N/A</c:v>
                </c:pt>
                <c:pt idx="4838">
                  <c:v>#N/A</c:v>
                </c:pt>
                <c:pt idx="4839">
                  <c:v>#N/A</c:v>
                </c:pt>
                <c:pt idx="4840">
                  <c:v>#N/A</c:v>
                </c:pt>
                <c:pt idx="4841">
                  <c:v>#N/A</c:v>
                </c:pt>
                <c:pt idx="4842">
                  <c:v>#N/A</c:v>
                </c:pt>
                <c:pt idx="4843">
                  <c:v>#N/A</c:v>
                </c:pt>
                <c:pt idx="4844">
                  <c:v>#N/A</c:v>
                </c:pt>
                <c:pt idx="4845">
                  <c:v>#N/A</c:v>
                </c:pt>
                <c:pt idx="4846">
                  <c:v>#N/A</c:v>
                </c:pt>
                <c:pt idx="4847">
                  <c:v>#N/A</c:v>
                </c:pt>
                <c:pt idx="4848">
                  <c:v>#N/A</c:v>
                </c:pt>
                <c:pt idx="4849">
                  <c:v>#N/A</c:v>
                </c:pt>
                <c:pt idx="4850">
                  <c:v>#N/A</c:v>
                </c:pt>
                <c:pt idx="4851">
                  <c:v>#N/A</c:v>
                </c:pt>
                <c:pt idx="4852">
                  <c:v>#N/A</c:v>
                </c:pt>
                <c:pt idx="4853">
                  <c:v>#N/A</c:v>
                </c:pt>
                <c:pt idx="4854">
                  <c:v>#N/A</c:v>
                </c:pt>
                <c:pt idx="4855">
                  <c:v>#N/A</c:v>
                </c:pt>
                <c:pt idx="4856">
                  <c:v>#N/A</c:v>
                </c:pt>
                <c:pt idx="4857">
                  <c:v>#N/A</c:v>
                </c:pt>
                <c:pt idx="4858">
                  <c:v>#N/A</c:v>
                </c:pt>
                <c:pt idx="4859">
                  <c:v>#N/A</c:v>
                </c:pt>
                <c:pt idx="4860">
                  <c:v>#N/A</c:v>
                </c:pt>
                <c:pt idx="4861">
                  <c:v>#N/A</c:v>
                </c:pt>
                <c:pt idx="4862">
                  <c:v>#N/A</c:v>
                </c:pt>
                <c:pt idx="4863">
                  <c:v>#N/A</c:v>
                </c:pt>
                <c:pt idx="4864">
                  <c:v>#N/A</c:v>
                </c:pt>
                <c:pt idx="4865">
                  <c:v>#N/A</c:v>
                </c:pt>
                <c:pt idx="4866">
                  <c:v>#N/A</c:v>
                </c:pt>
                <c:pt idx="4867">
                  <c:v>#N/A</c:v>
                </c:pt>
                <c:pt idx="4868">
                  <c:v>#N/A</c:v>
                </c:pt>
                <c:pt idx="4869">
                  <c:v>#N/A</c:v>
                </c:pt>
                <c:pt idx="4870">
                  <c:v>#N/A</c:v>
                </c:pt>
                <c:pt idx="4871">
                  <c:v>#N/A</c:v>
                </c:pt>
                <c:pt idx="4872">
                  <c:v>#N/A</c:v>
                </c:pt>
                <c:pt idx="4873">
                  <c:v>#N/A</c:v>
                </c:pt>
                <c:pt idx="4874">
                  <c:v>#N/A</c:v>
                </c:pt>
                <c:pt idx="4875">
                  <c:v>#N/A</c:v>
                </c:pt>
                <c:pt idx="4876">
                  <c:v>#N/A</c:v>
                </c:pt>
                <c:pt idx="4877">
                  <c:v>#N/A</c:v>
                </c:pt>
                <c:pt idx="4878">
                  <c:v>#N/A</c:v>
                </c:pt>
                <c:pt idx="4879">
                  <c:v>#N/A</c:v>
                </c:pt>
                <c:pt idx="4880">
                  <c:v>#N/A</c:v>
                </c:pt>
                <c:pt idx="4881">
                  <c:v>#N/A</c:v>
                </c:pt>
                <c:pt idx="4882">
                  <c:v>#N/A</c:v>
                </c:pt>
                <c:pt idx="4883">
                  <c:v>#N/A</c:v>
                </c:pt>
                <c:pt idx="4884">
                  <c:v>#N/A</c:v>
                </c:pt>
                <c:pt idx="4885">
                  <c:v>#N/A</c:v>
                </c:pt>
                <c:pt idx="4886">
                  <c:v>#N/A</c:v>
                </c:pt>
                <c:pt idx="4887">
                  <c:v>#N/A</c:v>
                </c:pt>
                <c:pt idx="4888">
                  <c:v>#N/A</c:v>
                </c:pt>
                <c:pt idx="4889">
                  <c:v>#N/A</c:v>
                </c:pt>
                <c:pt idx="4890">
                  <c:v>#N/A</c:v>
                </c:pt>
                <c:pt idx="4891">
                  <c:v>#N/A</c:v>
                </c:pt>
                <c:pt idx="4892">
                  <c:v>#N/A</c:v>
                </c:pt>
                <c:pt idx="4893">
                  <c:v>#N/A</c:v>
                </c:pt>
                <c:pt idx="4894">
                  <c:v>#N/A</c:v>
                </c:pt>
                <c:pt idx="4895">
                  <c:v>#N/A</c:v>
                </c:pt>
                <c:pt idx="4896">
                  <c:v>#N/A</c:v>
                </c:pt>
                <c:pt idx="4897">
                  <c:v>#N/A</c:v>
                </c:pt>
                <c:pt idx="4898">
                  <c:v>#N/A</c:v>
                </c:pt>
                <c:pt idx="4899">
                  <c:v>#N/A</c:v>
                </c:pt>
                <c:pt idx="4900">
                  <c:v>#N/A</c:v>
                </c:pt>
                <c:pt idx="4901">
                  <c:v>#N/A</c:v>
                </c:pt>
                <c:pt idx="4902">
                  <c:v>#N/A</c:v>
                </c:pt>
                <c:pt idx="4903">
                  <c:v>#N/A</c:v>
                </c:pt>
                <c:pt idx="4904">
                  <c:v>#N/A</c:v>
                </c:pt>
                <c:pt idx="4905">
                  <c:v>#N/A</c:v>
                </c:pt>
                <c:pt idx="4906">
                  <c:v>#N/A</c:v>
                </c:pt>
                <c:pt idx="4907">
                  <c:v>#N/A</c:v>
                </c:pt>
                <c:pt idx="4908">
                  <c:v>#N/A</c:v>
                </c:pt>
                <c:pt idx="4909">
                  <c:v>#N/A</c:v>
                </c:pt>
                <c:pt idx="4910">
                  <c:v>#N/A</c:v>
                </c:pt>
                <c:pt idx="4911">
                  <c:v>#N/A</c:v>
                </c:pt>
                <c:pt idx="4912">
                  <c:v>#N/A</c:v>
                </c:pt>
                <c:pt idx="4913">
                  <c:v>#N/A</c:v>
                </c:pt>
                <c:pt idx="4914">
                  <c:v>#N/A</c:v>
                </c:pt>
                <c:pt idx="4915">
                  <c:v>#N/A</c:v>
                </c:pt>
                <c:pt idx="4916">
                  <c:v>#N/A</c:v>
                </c:pt>
                <c:pt idx="4917">
                  <c:v>#N/A</c:v>
                </c:pt>
                <c:pt idx="4918">
                  <c:v>#N/A</c:v>
                </c:pt>
                <c:pt idx="4919">
                  <c:v>#N/A</c:v>
                </c:pt>
                <c:pt idx="4920">
                  <c:v>#N/A</c:v>
                </c:pt>
                <c:pt idx="4921">
                  <c:v>#N/A</c:v>
                </c:pt>
                <c:pt idx="4922">
                  <c:v>#N/A</c:v>
                </c:pt>
                <c:pt idx="4923">
                  <c:v>#N/A</c:v>
                </c:pt>
                <c:pt idx="4924">
                  <c:v>#N/A</c:v>
                </c:pt>
                <c:pt idx="4925">
                  <c:v>#N/A</c:v>
                </c:pt>
                <c:pt idx="4926">
                  <c:v>#N/A</c:v>
                </c:pt>
                <c:pt idx="4927">
                  <c:v>#N/A</c:v>
                </c:pt>
                <c:pt idx="4928">
                  <c:v>#N/A</c:v>
                </c:pt>
                <c:pt idx="4929">
                  <c:v>#N/A</c:v>
                </c:pt>
                <c:pt idx="4930">
                  <c:v>#N/A</c:v>
                </c:pt>
                <c:pt idx="4931">
                  <c:v>#N/A</c:v>
                </c:pt>
                <c:pt idx="4932">
                  <c:v>#N/A</c:v>
                </c:pt>
                <c:pt idx="4933">
                  <c:v>#N/A</c:v>
                </c:pt>
                <c:pt idx="4934">
                  <c:v>#N/A</c:v>
                </c:pt>
                <c:pt idx="4935">
                  <c:v>#N/A</c:v>
                </c:pt>
                <c:pt idx="4936">
                  <c:v>#N/A</c:v>
                </c:pt>
                <c:pt idx="4937">
                  <c:v>#N/A</c:v>
                </c:pt>
                <c:pt idx="4938">
                  <c:v>#N/A</c:v>
                </c:pt>
                <c:pt idx="4939">
                  <c:v>#N/A</c:v>
                </c:pt>
                <c:pt idx="4940">
                  <c:v>#N/A</c:v>
                </c:pt>
                <c:pt idx="4941">
                  <c:v>#N/A</c:v>
                </c:pt>
                <c:pt idx="4942">
                  <c:v>#N/A</c:v>
                </c:pt>
                <c:pt idx="4943">
                  <c:v>#N/A</c:v>
                </c:pt>
                <c:pt idx="4944">
                  <c:v>#N/A</c:v>
                </c:pt>
                <c:pt idx="4945">
                  <c:v>#N/A</c:v>
                </c:pt>
                <c:pt idx="4946">
                  <c:v>#N/A</c:v>
                </c:pt>
                <c:pt idx="4947">
                  <c:v>#N/A</c:v>
                </c:pt>
                <c:pt idx="4948">
                  <c:v>#N/A</c:v>
                </c:pt>
                <c:pt idx="4949">
                  <c:v>#N/A</c:v>
                </c:pt>
                <c:pt idx="4950">
                  <c:v>#N/A</c:v>
                </c:pt>
                <c:pt idx="4951">
                  <c:v>#N/A</c:v>
                </c:pt>
                <c:pt idx="4952">
                  <c:v>#N/A</c:v>
                </c:pt>
                <c:pt idx="4953">
                  <c:v>#N/A</c:v>
                </c:pt>
                <c:pt idx="4954">
                  <c:v>#N/A</c:v>
                </c:pt>
                <c:pt idx="4955">
                  <c:v>#N/A</c:v>
                </c:pt>
                <c:pt idx="4956">
                  <c:v>#N/A</c:v>
                </c:pt>
                <c:pt idx="4957">
                  <c:v>#N/A</c:v>
                </c:pt>
                <c:pt idx="4958">
                  <c:v>#N/A</c:v>
                </c:pt>
                <c:pt idx="4959">
                  <c:v>#N/A</c:v>
                </c:pt>
                <c:pt idx="4960">
                  <c:v>#N/A</c:v>
                </c:pt>
                <c:pt idx="4961">
                  <c:v>#N/A</c:v>
                </c:pt>
                <c:pt idx="4962">
                  <c:v>#N/A</c:v>
                </c:pt>
                <c:pt idx="4963">
                  <c:v>#N/A</c:v>
                </c:pt>
                <c:pt idx="4964">
                  <c:v>#N/A</c:v>
                </c:pt>
                <c:pt idx="4965">
                  <c:v>#N/A</c:v>
                </c:pt>
                <c:pt idx="4966">
                  <c:v>#N/A</c:v>
                </c:pt>
                <c:pt idx="4967">
                  <c:v>#N/A</c:v>
                </c:pt>
                <c:pt idx="4968">
                  <c:v>#N/A</c:v>
                </c:pt>
                <c:pt idx="4969">
                  <c:v>#N/A</c:v>
                </c:pt>
                <c:pt idx="4970">
                  <c:v>#N/A</c:v>
                </c:pt>
                <c:pt idx="4971">
                  <c:v>#N/A</c:v>
                </c:pt>
                <c:pt idx="4972">
                  <c:v>#N/A</c:v>
                </c:pt>
                <c:pt idx="4973">
                  <c:v>#N/A</c:v>
                </c:pt>
                <c:pt idx="4974">
                  <c:v>#N/A</c:v>
                </c:pt>
                <c:pt idx="4975">
                  <c:v>#N/A</c:v>
                </c:pt>
                <c:pt idx="4976">
                  <c:v>#N/A</c:v>
                </c:pt>
                <c:pt idx="4977">
                  <c:v>#N/A</c:v>
                </c:pt>
                <c:pt idx="4978">
                  <c:v>#N/A</c:v>
                </c:pt>
                <c:pt idx="4979">
                  <c:v>#N/A</c:v>
                </c:pt>
                <c:pt idx="4980">
                  <c:v>#N/A</c:v>
                </c:pt>
                <c:pt idx="4981">
                  <c:v>#N/A</c:v>
                </c:pt>
                <c:pt idx="4982">
                  <c:v>#N/A</c:v>
                </c:pt>
                <c:pt idx="4983">
                  <c:v>#N/A</c:v>
                </c:pt>
                <c:pt idx="4984">
                  <c:v>#N/A</c:v>
                </c:pt>
                <c:pt idx="4985">
                  <c:v>#N/A</c:v>
                </c:pt>
                <c:pt idx="4986">
                  <c:v>#N/A</c:v>
                </c:pt>
                <c:pt idx="4987">
                  <c:v>#N/A</c:v>
                </c:pt>
                <c:pt idx="4988">
                  <c:v>#N/A</c:v>
                </c:pt>
                <c:pt idx="4989">
                  <c:v>#N/A</c:v>
                </c:pt>
                <c:pt idx="4990">
                  <c:v>#N/A</c:v>
                </c:pt>
                <c:pt idx="4991">
                  <c:v>#N/A</c:v>
                </c:pt>
                <c:pt idx="4992">
                  <c:v>#N/A</c:v>
                </c:pt>
                <c:pt idx="4993">
                  <c:v>#N/A</c:v>
                </c:pt>
                <c:pt idx="4994">
                  <c:v>#N/A</c:v>
                </c:pt>
                <c:pt idx="4995">
                  <c:v>#N/A</c:v>
                </c:pt>
                <c:pt idx="4996">
                  <c:v>#N/A</c:v>
                </c:pt>
                <c:pt idx="4997">
                  <c:v>#N/A</c:v>
                </c:pt>
                <c:pt idx="4998">
                  <c:v>#N/A</c:v>
                </c:pt>
                <c:pt idx="4999">
                  <c:v>#N/A</c:v>
                </c:pt>
                <c:pt idx="5000">
                  <c:v>#N/A</c:v>
                </c:pt>
                <c:pt idx="5001">
                  <c:v>#N/A</c:v>
                </c:pt>
                <c:pt idx="5002">
                  <c:v>#N/A</c:v>
                </c:pt>
                <c:pt idx="5003">
                  <c:v>#N/A</c:v>
                </c:pt>
                <c:pt idx="5004">
                  <c:v>#N/A</c:v>
                </c:pt>
                <c:pt idx="5005">
                  <c:v>#N/A</c:v>
                </c:pt>
                <c:pt idx="5006">
                  <c:v>#N/A</c:v>
                </c:pt>
                <c:pt idx="5007">
                  <c:v>#N/A</c:v>
                </c:pt>
                <c:pt idx="5008">
                  <c:v>#N/A</c:v>
                </c:pt>
                <c:pt idx="5009">
                  <c:v>#N/A</c:v>
                </c:pt>
                <c:pt idx="5010">
                  <c:v>#N/A</c:v>
                </c:pt>
                <c:pt idx="5011">
                  <c:v>#N/A</c:v>
                </c:pt>
                <c:pt idx="5012">
                  <c:v>#N/A</c:v>
                </c:pt>
                <c:pt idx="5013">
                  <c:v>#N/A</c:v>
                </c:pt>
                <c:pt idx="5014">
                  <c:v>#N/A</c:v>
                </c:pt>
                <c:pt idx="5015">
                  <c:v>#N/A</c:v>
                </c:pt>
                <c:pt idx="5016">
                  <c:v>#N/A</c:v>
                </c:pt>
                <c:pt idx="5017">
                  <c:v>#N/A</c:v>
                </c:pt>
                <c:pt idx="5018">
                  <c:v>#N/A</c:v>
                </c:pt>
                <c:pt idx="5019">
                  <c:v>#N/A</c:v>
                </c:pt>
                <c:pt idx="5020">
                  <c:v>#N/A</c:v>
                </c:pt>
                <c:pt idx="5021">
                  <c:v>#N/A</c:v>
                </c:pt>
                <c:pt idx="5022">
                  <c:v>#N/A</c:v>
                </c:pt>
                <c:pt idx="5023">
                  <c:v>#N/A</c:v>
                </c:pt>
                <c:pt idx="5024">
                  <c:v>#N/A</c:v>
                </c:pt>
                <c:pt idx="5025">
                  <c:v>#N/A</c:v>
                </c:pt>
                <c:pt idx="5026">
                  <c:v>#N/A</c:v>
                </c:pt>
                <c:pt idx="5027">
                  <c:v>#N/A</c:v>
                </c:pt>
                <c:pt idx="5028">
                  <c:v>#N/A</c:v>
                </c:pt>
                <c:pt idx="5029">
                  <c:v>#N/A</c:v>
                </c:pt>
                <c:pt idx="5030">
                  <c:v>#N/A</c:v>
                </c:pt>
                <c:pt idx="5031">
                  <c:v>#N/A</c:v>
                </c:pt>
                <c:pt idx="5032">
                  <c:v>#N/A</c:v>
                </c:pt>
                <c:pt idx="5033">
                  <c:v>#N/A</c:v>
                </c:pt>
                <c:pt idx="5034">
                  <c:v>#N/A</c:v>
                </c:pt>
                <c:pt idx="5035">
                  <c:v>#N/A</c:v>
                </c:pt>
                <c:pt idx="5036">
                  <c:v>#N/A</c:v>
                </c:pt>
                <c:pt idx="5037">
                  <c:v>#N/A</c:v>
                </c:pt>
                <c:pt idx="5038">
                  <c:v>#N/A</c:v>
                </c:pt>
                <c:pt idx="5039">
                  <c:v>#N/A</c:v>
                </c:pt>
                <c:pt idx="5040">
                  <c:v>#N/A</c:v>
                </c:pt>
                <c:pt idx="5041">
                  <c:v>#N/A</c:v>
                </c:pt>
                <c:pt idx="5042">
                  <c:v>#N/A</c:v>
                </c:pt>
                <c:pt idx="5043">
                  <c:v>#N/A</c:v>
                </c:pt>
                <c:pt idx="5044">
                  <c:v>#N/A</c:v>
                </c:pt>
                <c:pt idx="5045">
                  <c:v>#N/A</c:v>
                </c:pt>
                <c:pt idx="5046">
                  <c:v>#N/A</c:v>
                </c:pt>
                <c:pt idx="5047">
                  <c:v>#N/A</c:v>
                </c:pt>
                <c:pt idx="5048">
                  <c:v>#N/A</c:v>
                </c:pt>
                <c:pt idx="5049">
                  <c:v>#N/A</c:v>
                </c:pt>
                <c:pt idx="5050">
                  <c:v>#N/A</c:v>
                </c:pt>
                <c:pt idx="5051">
                  <c:v>#N/A</c:v>
                </c:pt>
                <c:pt idx="5052">
                  <c:v>#N/A</c:v>
                </c:pt>
                <c:pt idx="5053">
                  <c:v>#N/A</c:v>
                </c:pt>
                <c:pt idx="5054">
                  <c:v>#N/A</c:v>
                </c:pt>
                <c:pt idx="5055">
                  <c:v>#N/A</c:v>
                </c:pt>
                <c:pt idx="5056">
                  <c:v>#N/A</c:v>
                </c:pt>
                <c:pt idx="5057">
                  <c:v>#N/A</c:v>
                </c:pt>
                <c:pt idx="5058">
                  <c:v>#N/A</c:v>
                </c:pt>
                <c:pt idx="5059">
                  <c:v>#N/A</c:v>
                </c:pt>
                <c:pt idx="5060">
                  <c:v>#N/A</c:v>
                </c:pt>
                <c:pt idx="5061">
                  <c:v>#N/A</c:v>
                </c:pt>
                <c:pt idx="5062">
                  <c:v>#N/A</c:v>
                </c:pt>
                <c:pt idx="5063">
                  <c:v>#N/A</c:v>
                </c:pt>
                <c:pt idx="5064">
                  <c:v>#N/A</c:v>
                </c:pt>
                <c:pt idx="5065">
                  <c:v>#N/A</c:v>
                </c:pt>
                <c:pt idx="5066">
                  <c:v>#N/A</c:v>
                </c:pt>
                <c:pt idx="5067">
                  <c:v>#N/A</c:v>
                </c:pt>
                <c:pt idx="5068">
                  <c:v>#N/A</c:v>
                </c:pt>
                <c:pt idx="5069">
                  <c:v>#N/A</c:v>
                </c:pt>
                <c:pt idx="5070">
                  <c:v>#N/A</c:v>
                </c:pt>
                <c:pt idx="5071">
                  <c:v>#N/A</c:v>
                </c:pt>
                <c:pt idx="5072">
                  <c:v>#N/A</c:v>
                </c:pt>
                <c:pt idx="5073">
                  <c:v>#N/A</c:v>
                </c:pt>
                <c:pt idx="5074">
                  <c:v>#N/A</c:v>
                </c:pt>
                <c:pt idx="5075">
                  <c:v>#N/A</c:v>
                </c:pt>
                <c:pt idx="5076">
                  <c:v>#N/A</c:v>
                </c:pt>
                <c:pt idx="5077">
                  <c:v>#N/A</c:v>
                </c:pt>
                <c:pt idx="5078">
                  <c:v>#N/A</c:v>
                </c:pt>
                <c:pt idx="5079">
                  <c:v>#N/A</c:v>
                </c:pt>
                <c:pt idx="5080">
                  <c:v>#N/A</c:v>
                </c:pt>
                <c:pt idx="5081">
                  <c:v>#N/A</c:v>
                </c:pt>
                <c:pt idx="5082">
                  <c:v>#N/A</c:v>
                </c:pt>
                <c:pt idx="5083">
                  <c:v>#N/A</c:v>
                </c:pt>
                <c:pt idx="5084">
                  <c:v>#N/A</c:v>
                </c:pt>
                <c:pt idx="5085">
                  <c:v>#N/A</c:v>
                </c:pt>
                <c:pt idx="5086">
                  <c:v>#N/A</c:v>
                </c:pt>
                <c:pt idx="5087">
                  <c:v>#N/A</c:v>
                </c:pt>
                <c:pt idx="5088">
                  <c:v>#N/A</c:v>
                </c:pt>
                <c:pt idx="5089">
                  <c:v>#N/A</c:v>
                </c:pt>
                <c:pt idx="5090">
                  <c:v>#N/A</c:v>
                </c:pt>
                <c:pt idx="5091">
                  <c:v>#N/A</c:v>
                </c:pt>
                <c:pt idx="5092">
                  <c:v>#N/A</c:v>
                </c:pt>
                <c:pt idx="5093">
                  <c:v>#N/A</c:v>
                </c:pt>
                <c:pt idx="5094">
                  <c:v>#N/A</c:v>
                </c:pt>
                <c:pt idx="5095">
                  <c:v>#N/A</c:v>
                </c:pt>
                <c:pt idx="5096">
                  <c:v>#N/A</c:v>
                </c:pt>
                <c:pt idx="5097">
                  <c:v>#N/A</c:v>
                </c:pt>
                <c:pt idx="5098">
                  <c:v>#N/A</c:v>
                </c:pt>
                <c:pt idx="5099">
                  <c:v>#N/A</c:v>
                </c:pt>
                <c:pt idx="5100">
                  <c:v>#N/A</c:v>
                </c:pt>
                <c:pt idx="5101">
                  <c:v>#N/A</c:v>
                </c:pt>
                <c:pt idx="5102">
                  <c:v>#N/A</c:v>
                </c:pt>
                <c:pt idx="5103">
                  <c:v>#N/A</c:v>
                </c:pt>
                <c:pt idx="5104">
                  <c:v>#N/A</c:v>
                </c:pt>
                <c:pt idx="5105">
                  <c:v>#N/A</c:v>
                </c:pt>
                <c:pt idx="5106">
                  <c:v>#N/A</c:v>
                </c:pt>
                <c:pt idx="5107">
                  <c:v>#N/A</c:v>
                </c:pt>
                <c:pt idx="5108">
                  <c:v>#N/A</c:v>
                </c:pt>
                <c:pt idx="5109">
                  <c:v>#N/A</c:v>
                </c:pt>
                <c:pt idx="5110">
                  <c:v>#N/A</c:v>
                </c:pt>
                <c:pt idx="5111">
                  <c:v>#N/A</c:v>
                </c:pt>
                <c:pt idx="5112">
                  <c:v>#N/A</c:v>
                </c:pt>
                <c:pt idx="5113">
                  <c:v>#N/A</c:v>
                </c:pt>
                <c:pt idx="5114">
                  <c:v>#N/A</c:v>
                </c:pt>
                <c:pt idx="5115">
                  <c:v>#N/A</c:v>
                </c:pt>
                <c:pt idx="5116">
                  <c:v>#N/A</c:v>
                </c:pt>
                <c:pt idx="5117">
                  <c:v>#N/A</c:v>
                </c:pt>
                <c:pt idx="5118">
                  <c:v>#N/A</c:v>
                </c:pt>
                <c:pt idx="5119">
                  <c:v>#N/A</c:v>
                </c:pt>
                <c:pt idx="5120">
                  <c:v>#N/A</c:v>
                </c:pt>
                <c:pt idx="5121">
                  <c:v>#N/A</c:v>
                </c:pt>
                <c:pt idx="5122">
                  <c:v>#N/A</c:v>
                </c:pt>
                <c:pt idx="5123">
                  <c:v>#N/A</c:v>
                </c:pt>
                <c:pt idx="5124">
                  <c:v>#N/A</c:v>
                </c:pt>
                <c:pt idx="5125">
                  <c:v>#N/A</c:v>
                </c:pt>
                <c:pt idx="5126">
                  <c:v>#N/A</c:v>
                </c:pt>
                <c:pt idx="5127">
                  <c:v>#N/A</c:v>
                </c:pt>
                <c:pt idx="5128">
                  <c:v>#N/A</c:v>
                </c:pt>
                <c:pt idx="5129">
                  <c:v>#N/A</c:v>
                </c:pt>
                <c:pt idx="5130">
                  <c:v>#N/A</c:v>
                </c:pt>
                <c:pt idx="5131">
                  <c:v>#N/A</c:v>
                </c:pt>
                <c:pt idx="5132">
                  <c:v>#N/A</c:v>
                </c:pt>
                <c:pt idx="5133">
                  <c:v>#N/A</c:v>
                </c:pt>
                <c:pt idx="5134">
                  <c:v>#N/A</c:v>
                </c:pt>
                <c:pt idx="5135">
                  <c:v>#N/A</c:v>
                </c:pt>
                <c:pt idx="5136">
                  <c:v>#N/A</c:v>
                </c:pt>
                <c:pt idx="5137">
                  <c:v>#N/A</c:v>
                </c:pt>
                <c:pt idx="5138">
                  <c:v>#N/A</c:v>
                </c:pt>
                <c:pt idx="5139">
                  <c:v>#N/A</c:v>
                </c:pt>
                <c:pt idx="5140">
                  <c:v>#N/A</c:v>
                </c:pt>
                <c:pt idx="5141">
                  <c:v>#N/A</c:v>
                </c:pt>
                <c:pt idx="5142">
                  <c:v>#N/A</c:v>
                </c:pt>
                <c:pt idx="5143">
                  <c:v>#N/A</c:v>
                </c:pt>
                <c:pt idx="5144">
                  <c:v>#N/A</c:v>
                </c:pt>
                <c:pt idx="5145">
                  <c:v>#N/A</c:v>
                </c:pt>
                <c:pt idx="5146">
                  <c:v>#N/A</c:v>
                </c:pt>
                <c:pt idx="5147">
                  <c:v>#N/A</c:v>
                </c:pt>
                <c:pt idx="5148">
                  <c:v>#N/A</c:v>
                </c:pt>
                <c:pt idx="5149">
                  <c:v>#N/A</c:v>
                </c:pt>
                <c:pt idx="5150">
                  <c:v>#N/A</c:v>
                </c:pt>
                <c:pt idx="5151">
                  <c:v>#N/A</c:v>
                </c:pt>
                <c:pt idx="5152">
                  <c:v>#N/A</c:v>
                </c:pt>
                <c:pt idx="5153">
                  <c:v>#N/A</c:v>
                </c:pt>
                <c:pt idx="5154">
                  <c:v>#N/A</c:v>
                </c:pt>
                <c:pt idx="5155">
                  <c:v>#N/A</c:v>
                </c:pt>
                <c:pt idx="5156">
                  <c:v>#N/A</c:v>
                </c:pt>
                <c:pt idx="5157">
                  <c:v>#N/A</c:v>
                </c:pt>
                <c:pt idx="5158">
                  <c:v>#N/A</c:v>
                </c:pt>
                <c:pt idx="5159">
                  <c:v>#N/A</c:v>
                </c:pt>
                <c:pt idx="5160">
                  <c:v>#N/A</c:v>
                </c:pt>
                <c:pt idx="5161">
                  <c:v>#N/A</c:v>
                </c:pt>
                <c:pt idx="5162">
                  <c:v>#N/A</c:v>
                </c:pt>
                <c:pt idx="5163">
                  <c:v>#N/A</c:v>
                </c:pt>
                <c:pt idx="5164">
                  <c:v>#N/A</c:v>
                </c:pt>
                <c:pt idx="5165">
                  <c:v>#N/A</c:v>
                </c:pt>
                <c:pt idx="5166">
                  <c:v>#N/A</c:v>
                </c:pt>
                <c:pt idx="5167">
                  <c:v>#N/A</c:v>
                </c:pt>
                <c:pt idx="5168">
                  <c:v>#N/A</c:v>
                </c:pt>
                <c:pt idx="5169">
                  <c:v>#N/A</c:v>
                </c:pt>
                <c:pt idx="5170">
                  <c:v>#N/A</c:v>
                </c:pt>
                <c:pt idx="5171">
                  <c:v>#N/A</c:v>
                </c:pt>
                <c:pt idx="5172">
                  <c:v>#N/A</c:v>
                </c:pt>
                <c:pt idx="5173">
                  <c:v>#N/A</c:v>
                </c:pt>
                <c:pt idx="5174">
                  <c:v>#N/A</c:v>
                </c:pt>
                <c:pt idx="5175">
                  <c:v>#N/A</c:v>
                </c:pt>
                <c:pt idx="5176">
                  <c:v>#N/A</c:v>
                </c:pt>
                <c:pt idx="5177">
                  <c:v>#N/A</c:v>
                </c:pt>
                <c:pt idx="5178">
                  <c:v>#N/A</c:v>
                </c:pt>
                <c:pt idx="5179">
                  <c:v>#N/A</c:v>
                </c:pt>
                <c:pt idx="5180">
                  <c:v>#N/A</c:v>
                </c:pt>
                <c:pt idx="5181">
                  <c:v>#N/A</c:v>
                </c:pt>
                <c:pt idx="5182">
                  <c:v>#N/A</c:v>
                </c:pt>
                <c:pt idx="5183">
                  <c:v>#N/A</c:v>
                </c:pt>
                <c:pt idx="5184">
                  <c:v>#N/A</c:v>
                </c:pt>
                <c:pt idx="5185">
                  <c:v>#N/A</c:v>
                </c:pt>
                <c:pt idx="5186">
                  <c:v>#N/A</c:v>
                </c:pt>
                <c:pt idx="5187">
                  <c:v>#N/A</c:v>
                </c:pt>
                <c:pt idx="5188">
                  <c:v>#N/A</c:v>
                </c:pt>
                <c:pt idx="5189">
                  <c:v>#N/A</c:v>
                </c:pt>
                <c:pt idx="5190">
                  <c:v>#N/A</c:v>
                </c:pt>
                <c:pt idx="5191">
                  <c:v>#N/A</c:v>
                </c:pt>
                <c:pt idx="5192">
                  <c:v>#N/A</c:v>
                </c:pt>
                <c:pt idx="5193">
                  <c:v>#N/A</c:v>
                </c:pt>
                <c:pt idx="5194">
                  <c:v>#N/A</c:v>
                </c:pt>
                <c:pt idx="5195">
                  <c:v>#N/A</c:v>
                </c:pt>
                <c:pt idx="5196">
                  <c:v>#N/A</c:v>
                </c:pt>
                <c:pt idx="5197">
                  <c:v>#N/A</c:v>
                </c:pt>
                <c:pt idx="5198">
                  <c:v>#N/A</c:v>
                </c:pt>
                <c:pt idx="5199">
                  <c:v>#N/A</c:v>
                </c:pt>
                <c:pt idx="5200">
                  <c:v>#N/A</c:v>
                </c:pt>
                <c:pt idx="5201">
                  <c:v>#N/A</c:v>
                </c:pt>
                <c:pt idx="5202">
                  <c:v>#N/A</c:v>
                </c:pt>
                <c:pt idx="5203">
                  <c:v>#N/A</c:v>
                </c:pt>
                <c:pt idx="5204">
                  <c:v>#N/A</c:v>
                </c:pt>
                <c:pt idx="5205">
                  <c:v>#N/A</c:v>
                </c:pt>
                <c:pt idx="5206">
                  <c:v>#N/A</c:v>
                </c:pt>
                <c:pt idx="5207">
                  <c:v>#N/A</c:v>
                </c:pt>
                <c:pt idx="5208">
                  <c:v>#N/A</c:v>
                </c:pt>
                <c:pt idx="5209">
                  <c:v>#N/A</c:v>
                </c:pt>
                <c:pt idx="5210">
                  <c:v>#N/A</c:v>
                </c:pt>
                <c:pt idx="5211">
                  <c:v>#N/A</c:v>
                </c:pt>
                <c:pt idx="5212">
                  <c:v>#N/A</c:v>
                </c:pt>
                <c:pt idx="5213">
                  <c:v>#N/A</c:v>
                </c:pt>
                <c:pt idx="5214">
                  <c:v>#N/A</c:v>
                </c:pt>
                <c:pt idx="5215">
                  <c:v>#N/A</c:v>
                </c:pt>
                <c:pt idx="5216">
                  <c:v>#N/A</c:v>
                </c:pt>
                <c:pt idx="5217">
                  <c:v>#N/A</c:v>
                </c:pt>
                <c:pt idx="5218">
                  <c:v>#N/A</c:v>
                </c:pt>
                <c:pt idx="5219">
                  <c:v>#N/A</c:v>
                </c:pt>
                <c:pt idx="5220">
                  <c:v>#N/A</c:v>
                </c:pt>
                <c:pt idx="5221">
                  <c:v>#N/A</c:v>
                </c:pt>
                <c:pt idx="5222">
                  <c:v>#N/A</c:v>
                </c:pt>
                <c:pt idx="5223">
                  <c:v>#N/A</c:v>
                </c:pt>
                <c:pt idx="5224">
                  <c:v>#N/A</c:v>
                </c:pt>
                <c:pt idx="5225">
                  <c:v>#N/A</c:v>
                </c:pt>
                <c:pt idx="5226">
                  <c:v>#N/A</c:v>
                </c:pt>
                <c:pt idx="5227">
                  <c:v>#N/A</c:v>
                </c:pt>
                <c:pt idx="5228">
                  <c:v>#N/A</c:v>
                </c:pt>
                <c:pt idx="5229">
                  <c:v>#N/A</c:v>
                </c:pt>
                <c:pt idx="5230">
                  <c:v>#N/A</c:v>
                </c:pt>
                <c:pt idx="5231">
                  <c:v>#N/A</c:v>
                </c:pt>
                <c:pt idx="5232">
                  <c:v>#N/A</c:v>
                </c:pt>
                <c:pt idx="5233">
                  <c:v>#N/A</c:v>
                </c:pt>
                <c:pt idx="5234">
                  <c:v>#N/A</c:v>
                </c:pt>
                <c:pt idx="5235">
                  <c:v>#N/A</c:v>
                </c:pt>
                <c:pt idx="5236">
                  <c:v>#N/A</c:v>
                </c:pt>
                <c:pt idx="5237">
                  <c:v>#N/A</c:v>
                </c:pt>
                <c:pt idx="5238">
                  <c:v>#N/A</c:v>
                </c:pt>
                <c:pt idx="5239">
                  <c:v>#N/A</c:v>
                </c:pt>
                <c:pt idx="5240">
                  <c:v>#N/A</c:v>
                </c:pt>
                <c:pt idx="5241">
                  <c:v>#N/A</c:v>
                </c:pt>
                <c:pt idx="5242">
                  <c:v>#N/A</c:v>
                </c:pt>
                <c:pt idx="5243">
                  <c:v>#N/A</c:v>
                </c:pt>
                <c:pt idx="5244">
                  <c:v>#N/A</c:v>
                </c:pt>
                <c:pt idx="5245">
                  <c:v>#N/A</c:v>
                </c:pt>
                <c:pt idx="5246">
                  <c:v>#N/A</c:v>
                </c:pt>
                <c:pt idx="5247">
                  <c:v>#N/A</c:v>
                </c:pt>
                <c:pt idx="5248">
                  <c:v>#N/A</c:v>
                </c:pt>
                <c:pt idx="5249">
                  <c:v>#N/A</c:v>
                </c:pt>
                <c:pt idx="5250">
                  <c:v>#N/A</c:v>
                </c:pt>
                <c:pt idx="5251">
                  <c:v>#N/A</c:v>
                </c:pt>
                <c:pt idx="5252">
                  <c:v>#N/A</c:v>
                </c:pt>
                <c:pt idx="5253">
                  <c:v>#N/A</c:v>
                </c:pt>
                <c:pt idx="5254">
                  <c:v>#N/A</c:v>
                </c:pt>
                <c:pt idx="5255">
                  <c:v>#N/A</c:v>
                </c:pt>
                <c:pt idx="5256">
                  <c:v>#N/A</c:v>
                </c:pt>
                <c:pt idx="5257">
                  <c:v>#N/A</c:v>
                </c:pt>
                <c:pt idx="5258">
                  <c:v>#N/A</c:v>
                </c:pt>
                <c:pt idx="5259">
                  <c:v>#N/A</c:v>
                </c:pt>
                <c:pt idx="5260">
                  <c:v>#N/A</c:v>
                </c:pt>
                <c:pt idx="5261">
                  <c:v>#N/A</c:v>
                </c:pt>
                <c:pt idx="5262">
                  <c:v>#N/A</c:v>
                </c:pt>
                <c:pt idx="5263">
                  <c:v>#N/A</c:v>
                </c:pt>
                <c:pt idx="5264">
                  <c:v>#N/A</c:v>
                </c:pt>
                <c:pt idx="5265">
                  <c:v>#N/A</c:v>
                </c:pt>
                <c:pt idx="5266">
                  <c:v>#N/A</c:v>
                </c:pt>
                <c:pt idx="5267">
                  <c:v>#N/A</c:v>
                </c:pt>
                <c:pt idx="5268">
                  <c:v>#N/A</c:v>
                </c:pt>
                <c:pt idx="5269">
                  <c:v>#N/A</c:v>
                </c:pt>
                <c:pt idx="5270">
                  <c:v>#N/A</c:v>
                </c:pt>
                <c:pt idx="5271">
                  <c:v>#N/A</c:v>
                </c:pt>
                <c:pt idx="5272">
                  <c:v>#N/A</c:v>
                </c:pt>
                <c:pt idx="5273">
                  <c:v>#N/A</c:v>
                </c:pt>
                <c:pt idx="5274">
                  <c:v>#N/A</c:v>
                </c:pt>
                <c:pt idx="5275">
                  <c:v>#N/A</c:v>
                </c:pt>
                <c:pt idx="5276">
                  <c:v>#N/A</c:v>
                </c:pt>
                <c:pt idx="5277">
                  <c:v>#N/A</c:v>
                </c:pt>
                <c:pt idx="5278">
                  <c:v>#N/A</c:v>
                </c:pt>
                <c:pt idx="5279">
                  <c:v>#N/A</c:v>
                </c:pt>
                <c:pt idx="5280">
                  <c:v>#N/A</c:v>
                </c:pt>
                <c:pt idx="5281">
                  <c:v>#N/A</c:v>
                </c:pt>
                <c:pt idx="5282">
                  <c:v>#N/A</c:v>
                </c:pt>
                <c:pt idx="5283">
                  <c:v>#N/A</c:v>
                </c:pt>
                <c:pt idx="5284">
                  <c:v>#N/A</c:v>
                </c:pt>
                <c:pt idx="5285">
                  <c:v>#N/A</c:v>
                </c:pt>
                <c:pt idx="5286">
                  <c:v>#N/A</c:v>
                </c:pt>
                <c:pt idx="5287">
                  <c:v>#N/A</c:v>
                </c:pt>
                <c:pt idx="5288">
                  <c:v>#N/A</c:v>
                </c:pt>
                <c:pt idx="5289">
                  <c:v>#N/A</c:v>
                </c:pt>
                <c:pt idx="5290">
                  <c:v>#N/A</c:v>
                </c:pt>
                <c:pt idx="5291">
                  <c:v>#N/A</c:v>
                </c:pt>
                <c:pt idx="5292">
                  <c:v>#N/A</c:v>
                </c:pt>
                <c:pt idx="5293">
                  <c:v>#N/A</c:v>
                </c:pt>
                <c:pt idx="5294">
                  <c:v>#N/A</c:v>
                </c:pt>
                <c:pt idx="5295">
                  <c:v>#N/A</c:v>
                </c:pt>
                <c:pt idx="5296">
                  <c:v>#N/A</c:v>
                </c:pt>
                <c:pt idx="5297">
                  <c:v>#N/A</c:v>
                </c:pt>
                <c:pt idx="5298">
                  <c:v>#N/A</c:v>
                </c:pt>
                <c:pt idx="5299">
                  <c:v>#N/A</c:v>
                </c:pt>
                <c:pt idx="5300">
                  <c:v>#N/A</c:v>
                </c:pt>
                <c:pt idx="5301">
                  <c:v>#N/A</c:v>
                </c:pt>
                <c:pt idx="5302">
                  <c:v>#N/A</c:v>
                </c:pt>
                <c:pt idx="5303">
                  <c:v>#N/A</c:v>
                </c:pt>
                <c:pt idx="5304">
                  <c:v>#N/A</c:v>
                </c:pt>
                <c:pt idx="5305">
                  <c:v>#N/A</c:v>
                </c:pt>
                <c:pt idx="5306">
                  <c:v>#N/A</c:v>
                </c:pt>
                <c:pt idx="5307">
                  <c:v>#N/A</c:v>
                </c:pt>
                <c:pt idx="5308">
                  <c:v>#N/A</c:v>
                </c:pt>
                <c:pt idx="5309">
                  <c:v>#N/A</c:v>
                </c:pt>
                <c:pt idx="5310">
                  <c:v>#N/A</c:v>
                </c:pt>
                <c:pt idx="5311">
                  <c:v>#N/A</c:v>
                </c:pt>
                <c:pt idx="5312">
                  <c:v>#N/A</c:v>
                </c:pt>
                <c:pt idx="5313">
                  <c:v>#N/A</c:v>
                </c:pt>
                <c:pt idx="5314">
                  <c:v>#N/A</c:v>
                </c:pt>
                <c:pt idx="5315">
                  <c:v>#N/A</c:v>
                </c:pt>
                <c:pt idx="5316">
                  <c:v>#N/A</c:v>
                </c:pt>
                <c:pt idx="5317">
                  <c:v>#N/A</c:v>
                </c:pt>
                <c:pt idx="5318">
                  <c:v>#N/A</c:v>
                </c:pt>
                <c:pt idx="5319">
                  <c:v>#N/A</c:v>
                </c:pt>
                <c:pt idx="5320">
                  <c:v>#N/A</c:v>
                </c:pt>
                <c:pt idx="5321">
                  <c:v>#N/A</c:v>
                </c:pt>
                <c:pt idx="5322">
                  <c:v>#N/A</c:v>
                </c:pt>
                <c:pt idx="5323">
                  <c:v>#N/A</c:v>
                </c:pt>
                <c:pt idx="5324">
                  <c:v>#N/A</c:v>
                </c:pt>
                <c:pt idx="5325">
                  <c:v>#N/A</c:v>
                </c:pt>
                <c:pt idx="5326">
                  <c:v>#N/A</c:v>
                </c:pt>
                <c:pt idx="5327">
                  <c:v>#N/A</c:v>
                </c:pt>
                <c:pt idx="5328">
                  <c:v>#N/A</c:v>
                </c:pt>
                <c:pt idx="5329">
                  <c:v>#N/A</c:v>
                </c:pt>
                <c:pt idx="5330">
                  <c:v>#N/A</c:v>
                </c:pt>
                <c:pt idx="5331">
                  <c:v>#N/A</c:v>
                </c:pt>
                <c:pt idx="5332">
                  <c:v>#N/A</c:v>
                </c:pt>
                <c:pt idx="5333">
                  <c:v>#N/A</c:v>
                </c:pt>
                <c:pt idx="5334">
                  <c:v>#N/A</c:v>
                </c:pt>
                <c:pt idx="5335">
                  <c:v>#N/A</c:v>
                </c:pt>
                <c:pt idx="5336">
                  <c:v>#N/A</c:v>
                </c:pt>
                <c:pt idx="5337">
                  <c:v>#N/A</c:v>
                </c:pt>
                <c:pt idx="5338">
                  <c:v>#N/A</c:v>
                </c:pt>
                <c:pt idx="5339">
                  <c:v>#N/A</c:v>
                </c:pt>
                <c:pt idx="5340">
                  <c:v>#N/A</c:v>
                </c:pt>
                <c:pt idx="5341">
                  <c:v>#N/A</c:v>
                </c:pt>
                <c:pt idx="5342">
                  <c:v>#N/A</c:v>
                </c:pt>
                <c:pt idx="5343">
                  <c:v>#N/A</c:v>
                </c:pt>
                <c:pt idx="5344">
                  <c:v>#N/A</c:v>
                </c:pt>
                <c:pt idx="5345">
                  <c:v>#N/A</c:v>
                </c:pt>
                <c:pt idx="5346">
                  <c:v>#N/A</c:v>
                </c:pt>
                <c:pt idx="5347">
                  <c:v>#N/A</c:v>
                </c:pt>
                <c:pt idx="5348">
                  <c:v>#N/A</c:v>
                </c:pt>
                <c:pt idx="5349">
                  <c:v>#N/A</c:v>
                </c:pt>
                <c:pt idx="5350">
                  <c:v>#N/A</c:v>
                </c:pt>
                <c:pt idx="5351">
                  <c:v>#N/A</c:v>
                </c:pt>
                <c:pt idx="5352">
                  <c:v>#N/A</c:v>
                </c:pt>
                <c:pt idx="5353">
                  <c:v>#N/A</c:v>
                </c:pt>
                <c:pt idx="5354">
                  <c:v>#N/A</c:v>
                </c:pt>
                <c:pt idx="5355">
                  <c:v>#N/A</c:v>
                </c:pt>
                <c:pt idx="5356">
                  <c:v>#N/A</c:v>
                </c:pt>
                <c:pt idx="5357">
                  <c:v>#N/A</c:v>
                </c:pt>
                <c:pt idx="5358">
                  <c:v>#N/A</c:v>
                </c:pt>
                <c:pt idx="5359">
                  <c:v>#N/A</c:v>
                </c:pt>
                <c:pt idx="5360">
                  <c:v>#N/A</c:v>
                </c:pt>
                <c:pt idx="5361">
                  <c:v>#N/A</c:v>
                </c:pt>
                <c:pt idx="5362">
                  <c:v>#N/A</c:v>
                </c:pt>
                <c:pt idx="5363">
                  <c:v>#N/A</c:v>
                </c:pt>
                <c:pt idx="5364">
                  <c:v>#N/A</c:v>
                </c:pt>
                <c:pt idx="5365">
                  <c:v>#N/A</c:v>
                </c:pt>
                <c:pt idx="5366">
                  <c:v>#N/A</c:v>
                </c:pt>
                <c:pt idx="5367">
                  <c:v>#N/A</c:v>
                </c:pt>
                <c:pt idx="5368">
                  <c:v>#N/A</c:v>
                </c:pt>
                <c:pt idx="5369">
                  <c:v>#N/A</c:v>
                </c:pt>
                <c:pt idx="5370">
                  <c:v>#N/A</c:v>
                </c:pt>
                <c:pt idx="5371">
                  <c:v>#N/A</c:v>
                </c:pt>
                <c:pt idx="5372">
                  <c:v>#N/A</c:v>
                </c:pt>
                <c:pt idx="5373">
                  <c:v>#N/A</c:v>
                </c:pt>
                <c:pt idx="5374">
                  <c:v>#N/A</c:v>
                </c:pt>
                <c:pt idx="5375">
                  <c:v>#N/A</c:v>
                </c:pt>
                <c:pt idx="5376">
                  <c:v>#N/A</c:v>
                </c:pt>
                <c:pt idx="5377">
                  <c:v>#N/A</c:v>
                </c:pt>
                <c:pt idx="5378">
                  <c:v>#N/A</c:v>
                </c:pt>
                <c:pt idx="5379">
                  <c:v>#N/A</c:v>
                </c:pt>
                <c:pt idx="5380">
                  <c:v>#N/A</c:v>
                </c:pt>
                <c:pt idx="5381">
                  <c:v>#N/A</c:v>
                </c:pt>
                <c:pt idx="5382">
                  <c:v>#N/A</c:v>
                </c:pt>
                <c:pt idx="5383">
                  <c:v>#N/A</c:v>
                </c:pt>
                <c:pt idx="5384">
                  <c:v>#N/A</c:v>
                </c:pt>
                <c:pt idx="5385">
                  <c:v>#N/A</c:v>
                </c:pt>
                <c:pt idx="5386">
                  <c:v>#N/A</c:v>
                </c:pt>
                <c:pt idx="5387">
                  <c:v>#N/A</c:v>
                </c:pt>
                <c:pt idx="5388">
                  <c:v>#N/A</c:v>
                </c:pt>
                <c:pt idx="5389">
                  <c:v>#N/A</c:v>
                </c:pt>
                <c:pt idx="5390">
                  <c:v>#N/A</c:v>
                </c:pt>
                <c:pt idx="5391">
                  <c:v>#N/A</c:v>
                </c:pt>
                <c:pt idx="5392">
                  <c:v>#N/A</c:v>
                </c:pt>
                <c:pt idx="5393">
                  <c:v>#N/A</c:v>
                </c:pt>
                <c:pt idx="5394">
                  <c:v>#N/A</c:v>
                </c:pt>
                <c:pt idx="5395">
                  <c:v>#N/A</c:v>
                </c:pt>
                <c:pt idx="5396">
                  <c:v>#N/A</c:v>
                </c:pt>
                <c:pt idx="5397">
                  <c:v>#N/A</c:v>
                </c:pt>
                <c:pt idx="5398">
                  <c:v>#N/A</c:v>
                </c:pt>
                <c:pt idx="5399">
                  <c:v>#N/A</c:v>
                </c:pt>
                <c:pt idx="5400">
                  <c:v>#N/A</c:v>
                </c:pt>
                <c:pt idx="5401">
                  <c:v>#N/A</c:v>
                </c:pt>
                <c:pt idx="5402">
                  <c:v>#N/A</c:v>
                </c:pt>
                <c:pt idx="5403">
                  <c:v>#N/A</c:v>
                </c:pt>
                <c:pt idx="5404">
                  <c:v>#N/A</c:v>
                </c:pt>
                <c:pt idx="5405">
                  <c:v>#N/A</c:v>
                </c:pt>
                <c:pt idx="5406">
                  <c:v>#N/A</c:v>
                </c:pt>
                <c:pt idx="5407">
                  <c:v>#N/A</c:v>
                </c:pt>
                <c:pt idx="5408">
                  <c:v>#N/A</c:v>
                </c:pt>
                <c:pt idx="5409">
                  <c:v>#N/A</c:v>
                </c:pt>
                <c:pt idx="5410">
                  <c:v>#N/A</c:v>
                </c:pt>
                <c:pt idx="5411">
                  <c:v>#N/A</c:v>
                </c:pt>
                <c:pt idx="5412">
                  <c:v>#N/A</c:v>
                </c:pt>
                <c:pt idx="5413">
                  <c:v>#N/A</c:v>
                </c:pt>
                <c:pt idx="5414">
                  <c:v>#N/A</c:v>
                </c:pt>
                <c:pt idx="5415">
                  <c:v>#N/A</c:v>
                </c:pt>
                <c:pt idx="5416">
                  <c:v>#N/A</c:v>
                </c:pt>
                <c:pt idx="5417">
                  <c:v>#N/A</c:v>
                </c:pt>
                <c:pt idx="5418">
                  <c:v>#N/A</c:v>
                </c:pt>
                <c:pt idx="5419">
                  <c:v>#N/A</c:v>
                </c:pt>
                <c:pt idx="5420">
                  <c:v>#N/A</c:v>
                </c:pt>
                <c:pt idx="5421">
                  <c:v>#N/A</c:v>
                </c:pt>
                <c:pt idx="5422">
                  <c:v>#N/A</c:v>
                </c:pt>
                <c:pt idx="5423">
                  <c:v>#N/A</c:v>
                </c:pt>
                <c:pt idx="5424">
                  <c:v>#N/A</c:v>
                </c:pt>
                <c:pt idx="5425">
                  <c:v>#N/A</c:v>
                </c:pt>
                <c:pt idx="5426">
                  <c:v>#N/A</c:v>
                </c:pt>
                <c:pt idx="5427">
                  <c:v>#N/A</c:v>
                </c:pt>
                <c:pt idx="5428">
                  <c:v>#N/A</c:v>
                </c:pt>
                <c:pt idx="5429">
                  <c:v>#N/A</c:v>
                </c:pt>
                <c:pt idx="5430">
                  <c:v>#N/A</c:v>
                </c:pt>
                <c:pt idx="5431">
                  <c:v>#N/A</c:v>
                </c:pt>
                <c:pt idx="5432">
                  <c:v>#N/A</c:v>
                </c:pt>
                <c:pt idx="5433">
                  <c:v>#N/A</c:v>
                </c:pt>
                <c:pt idx="5434">
                  <c:v>#N/A</c:v>
                </c:pt>
                <c:pt idx="5435">
                  <c:v>#N/A</c:v>
                </c:pt>
                <c:pt idx="5436">
                  <c:v>#N/A</c:v>
                </c:pt>
                <c:pt idx="5437">
                  <c:v>#N/A</c:v>
                </c:pt>
                <c:pt idx="5438">
                  <c:v>#N/A</c:v>
                </c:pt>
                <c:pt idx="5439">
                  <c:v>#N/A</c:v>
                </c:pt>
                <c:pt idx="5440">
                  <c:v>#N/A</c:v>
                </c:pt>
                <c:pt idx="5441">
                  <c:v>#N/A</c:v>
                </c:pt>
                <c:pt idx="5442">
                  <c:v>#N/A</c:v>
                </c:pt>
                <c:pt idx="5443">
                  <c:v>#N/A</c:v>
                </c:pt>
                <c:pt idx="5444">
                  <c:v>#N/A</c:v>
                </c:pt>
                <c:pt idx="5445">
                  <c:v>#N/A</c:v>
                </c:pt>
                <c:pt idx="5446">
                  <c:v>#N/A</c:v>
                </c:pt>
                <c:pt idx="5447">
                  <c:v>#N/A</c:v>
                </c:pt>
                <c:pt idx="5448">
                  <c:v>#N/A</c:v>
                </c:pt>
                <c:pt idx="5449">
                  <c:v>#N/A</c:v>
                </c:pt>
                <c:pt idx="5450">
                  <c:v>#N/A</c:v>
                </c:pt>
                <c:pt idx="5451">
                  <c:v>#N/A</c:v>
                </c:pt>
                <c:pt idx="5452">
                  <c:v>#N/A</c:v>
                </c:pt>
                <c:pt idx="5453">
                  <c:v>#N/A</c:v>
                </c:pt>
                <c:pt idx="5454">
                  <c:v>#N/A</c:v>
                </c:pt>
                <c:pt idx="5455">
                  <c:v>#N/A</c:v>
                </c:pt>
                <c:pt idx="5456">
                  <c:v>#N/A</c:v>
                </c:pt>
                <c:pt idx="5457">
                  <c:v>#N/A</c:v>
                </c:pt>
                <c:pt idx="5458">
                  <c:v>#N/A</c:v>
                </c:pt>
                <c:pt idx="5459">
                  <c:v>#N/A</c:v>
                </c:pt>
                <c:pt idx="5460">
                  <c:v>#N/A</c:v>
                </c:pt>
                <c:pt idx="5461">
                  <c:v>#N/A</c:v>
                </c:pt>
                <c:pt idx="5462">
                  <c:v>#N/A</c:v>
                </c:pt>
                <c:pt idx="5463">
                  <c:v>#N/A</c:v>
                </c:pt>
                <c:pt idx="5464">
                  <c:v>#N/A</c:v>
                </c:pt>
                <c:pt idx="5465">
                  <c:v>#N/A</c:v>
                </c:pt>
                <c:pt idx="5466">
                  <c:v>#N/A</c:v>
                </c:pt>
                <c:pt idx="5467">
                  <c:v>#N/A</c:v>
                </c:pt>
                <c:pt idx="5468">
                  <c:v>#N/A</c:v>
                </c:pt>
                <c:pt idx="5469">
                  <c:v>#N/A</c:v>
                </c:pt>
                <c:pt idx="5470">
                  <c:v>#N/A</c:v>
                </c:pt>
                <c:pt idx="5471">
                  <c:v>#N/A</c:v>
                </c:pt>
                <c:pt idx="5472">
                  <c:v>#N/A</c:v>
                </c:pt>
                <c:pt idx="5473">
                  <c:v>#N/A</c:v>
                </c:pt>
                <c:pt idx="5474">
                  <c:v>#N/A</c:v>
                </c:pt>
                <c:pt idx="5475">
                  <c:v>#N/A</c:v>
                </c:pt>
                <c:pt idx="5476">
                  <c:v>#N/A</c:v>
                </c:pt>
                <c:pt idx="5477">
                  <c:v>#N/A</c:v>
                </c:pt>
                <c:pt idx="5478">
                  <c:v>#N/A</c:v>
                </c:pt>
                <c:pt idx="5479">
                  <c:v>#N/A</c:v>
                </c:pt>
                <c:pt idx="5480">
                  <c:v>#N/A</c:v>
                </c:pt>
                <c:pt idx="5481">
                  <c:v>#N/A</c:v>
                </c:pt>
                <c:pt idx="5482">
                  <c:v>#N/A</c:v>
                </c:pt>
                <c:pt idx="5483">
                  <c:v>#N/A</c:v>
                </c:pt>
                <c:pt idx="5484">
                  <c:v>#N/A</c:v>
                </c:pt>
                <c:pt idx="5485">
                  <c:v>#N/A</c:v>
                </c:pt>
                <c:pt idx="5486">
                  <c:v>#N/A</c:v>
                </c:pt>
                <c:pt idx="5487">
                  <c:v>#N/A</c:v>
                </c:pt>
                <c:pt idx="5488">
                  <c:v>#N/A</c:v>
                </c:pt>
                <c:pt idx="5489">
                  <c:v>#N/A</c:v>
                </c:pt>
                <c:pt idx="5490">
                  <c:v>#N/A</c:v>
                </c:pt>
                <c:pt idx="5491">
                  <c:v>#N/A</c:v>
                </c:pt>
                <c:pt idx="5492">
                  <c:v>#N/A</c:v>
                </c:pt>
                <c:pt idx="5493">
                  <c:v>#N/A</c:v>
                </c:pt>
                <c:pt idx="5494">
                  <c:v>#N/A</c:v>
                </c:pt>
                <c:pt idx="5495">
                  <c:v>#N/A</c:v>
                </c:pt>
                <c:pt idx="5496">
                  <c:v>#N/A</c:v>
                </c:pt>
                <c:pt idx="5497">
                  <c:v>#N/A</c:v>
                </c:pt>
                <c:pt idx="5498">
                  <c:v>#N/A</c:v>
                </c:pt>
                <c:pt idx="5499">
                  <c:v>#N/A</c:v>
                </c:pt>
                <c:pt idx="5500">
                  <c:v>#N/A</c:v>
                </c:pt>
                <c:pt idx="5501">
                  <c:v>#N/A</c:v>
                </c:pt>
                <c:pt idx="5502">
                  <c:v>#N/A</c:v>
                </c:pt>
                <c:pt idx="5503">
                  <c:v>#N/A</c:v>
                </c:pt>
                <c:pt idx="5504">
                  <c:v>#N/A</c:v>
                </c:pt>
                <c:pt idx="5505">
                  <c:v>#N/A</c:v>
                </c:pt>
                <c:pt idx="5506">
                  <c:v>#N/A</c:v>
                </c:pt>
                <c:pt idx="5507">
                  <c:v>#N/A</c:v>
                </c:pt>
                <c:pt idx="5508">
                  <c:v>#N/A</c:v>
                </c:pt>
                <c:pt idx="5509">
                  <c:v>#N/A</c:v>
                </c:pt>
                <c:pt idx="5510">
                  <c:v>#N/A</c:v>
                </c:pt>
                <c:pt idx="5511">
                  <c:v>#N/A</c:v>
                </c:pt>
                <c:pt idx="5512">
                  <c:v>#N/A</c:v>
                </c:pt>
                <c:pt idx="5513">
                  <c:v>#N/A</c:v>
                </c:pt>
                <c:pt idx="5514">
                  <c:v>#N/A</c:v>
                </c:pt>
                <c:pt idx="5515">
                  <c:v>#N/A</c:v>
                </c:pt>
                <c:pt idx="5516">
                  <c:v>#N/A</c:v>
                </c:pt>
                <c:pt idx="5517">
                  <c:v>#N/A</c:v>
                </c:pt>
                <c:pt idx="5518">
                  <c:v>#N/A</c:v>
                </c:pt>
                <c:pt idx="5519">
                  <c:v>#N/A</c:v>
                </c:pt>
                <c:pt idx="5520">
                  <c:v>#N/A</c:v>
                </c:pt>
                <c:pt idx="5521">
                  <c:v>#N/A</c:v>
                </c:pt>
                <c:pt idx="5522">
                  <c:v>#N/A</c:v>
                </c:pt>
                <c:pt idx="5523">
                  <c:v>#N/A</c:v>
                </c:pt>
                <c:pt idx="5524">
                  <c:v>#N/A</c:v>
                </c:pt>
                <c:pt idx="5525">
                  <c:v>#N/A</c:v>
                </c:pt>
                <c:pt idx="5526">
                  <c:v>#N/A</c:v>
                </c:pt>
                <c:pt idx="5527">
                  <c:v>#N/A</c:v>
                </c:pt>
                <c:pt idx="5528">
                  <c:v>#N/A</c:v>
                </c:pt>
                <c:pt idx="5529">
                  <c:v>#N/A</c:v>
                </c:pt>
                <c:pt idx="5530">
                  <c:v>#N/A</c:v>
                </c:pt>
                <c:pt idx="5531">
                  <c:v>#N/A</c:v>
                </c:pt>
                <c:pt idx="5532">
                  <c:v>#N/A</c:v>
                </c:pt>
                <c:pt idx="5533">
                  <c:v>#N/A</c:v>
                </c:pt>
                <c:pt idx="5534">
                  <c:v>#N/A</c:v>
                </c:pt>
                <c:pt idx="5535">
                  <c:v>#N/A</c:v>
                </c:pt>
                <c:pt idx="5536">
                  <c:v>#N/A</c:v>
                </c:pt>
                <c:pt idx="5537">
                  <c:v>#N/A</c:v>
                </c:pt>
                <c:pt idx="5538">
                  <c:v>#N/A</c:v>
                </c:pt>
                <c:pt idx="5539">
                  <c:v>#N/A</c:v>
                </c:pt>
                <c:pt idx="5540">
                  <c:v>#N/A</c:v>
                </c:pt>
                <c:pt idx="5541">
                  <c:v>#N/A</c:v>
                </c:pt>
                <c:pt idx="5542">
                  <c:v>#N/A</c:v>
                </c:pt>
                <c:pt idx="5543">
                  <c:v>#N/A</c:v>
                </c:pt>
                <c:pt idx="5544">
                  <c:v>#N/A</c:v>
                </c:pt>
                <c:pt idx="5545">
                  <c:v>#N/A</c:v>
                </c:pt>
                <c:pt idx="5546">
                  <c:v>#N/A</c:v>
                </c:pt>
                <c:pt idx="5547">
                  <c:v>#N/A</c:v>
                </c:pt>
                <c:pt idx="5548">
                  <c:v>#N/A</c:v>
                </c:pt>
                <c:pt idx="5549">
                  <c:v>#N/A</c:v>
                </c:pt>
                <c:pt idx="5550">
                  <c:v>#N/A</c:v>
                </c:pt>
                <c:pt idx="5551">
                  <c:v>#N/A</c:v>
                </c:pt>
                <c:pt idx="5552">
                  <c:v>#N/A</c:v>
                </c:pt>
                <c:pt idx="5553">
                  <c:v>#N/A</c:v>
                </c:pt>
                <c:pt idx="5554">
                  <c:v>#N/A</c:v>
                </c:pt>
                <c:pt idx="5555">
                  <c:v>#N/A</c:v>
                </c:pt>
                <c:pt idx="5556">
                  <c:v>#N/A</c:v>
                </c:pt>
                <c:pt idx="5557">
                  <c:v>#N/A</c:v>
                </c:pt>
                <c:pt idx="5558">
                  <c:v>#N/A</c:v>
                </c:pt>
                <c:pt idx="5559">
                  <c:v>#N/A</c:v>
                </c:pt>
                <c:pt idx="5560">
                  <c:v>#N/A</c:v>
                </c:pt>
                <c:pt idx="5561">
                  <c:v>#N/A</c:v>
                </c:pt>
                <c:pt idx="5562">
                  <c:v>#N/A</c:v>
                </c:pt>
                <c:pt idx="5563">
                  <c:v>#N/A</c:v>
                </c:pt>
                <c:pt idx="5564">
                  <c:v>#N/A</c:v>
                </c:pt>
                <c:pt idx="5565">
                  <c:v>#N/A</c:v>
                </c:pt>
                <c:pt idx="5566">
                  <c:v>#N/A</c:v>
                </c:pt>
                <c:pt idx="5567">
                  <c:v>#N/A</c:v>
                </c:pt>
                <c:pt idx="5568">
                  <c:v>#N/A</c:v>
                </c:pt>
                <c:pt idx="5569">
                  <c:v>#N/A</c:v>
                </c:pt>
                <c:pt idx="5570">
                  <c:v>#N/A</c:v>
                </c:pt>
                <c:pt idx="5571">
                  <c:v>#N/A</c:v>
                </c:pt>
                <c:pt idx="5572">
                  <c:v>#N/A</c:v>
                </c:pt>
                <c:pt idx="5573">
                  <c:v>#N/A</c:v>
                </c:pt>
                <c:pt idx="5574">
                  <c:v>#N/A</c:v>
                </c:pt>
                <c:pt idx="5575">
                  <c:v>#N/A</c:v>
                </c:pt>
                <c:pt idx="5576">
                  <c:v>#N/A</c:v>
                </c:pt>
                <c:pt idx="5577">
                  <c:v>#N/A</c:v>
                </c:pt>
                <c:pt idx="5578">
                  <c:v>#N/A</c:v>
                </c:pt>
                <c:pt idx="5579">
                  <c:v>#N/A</c:v>
                </c:pt>
                <c:pt idx="5580">
                  <c:v>#N/A</c:v>
                </c:pt>
                <c:pt idx="5581">
                  <c:v>#N/A</c:v>
                </c:pt>
                <c:pt idx="5582">
                  <c:v>#N/A</c:v>
                </c:pt>
                <c:pt idx="5583">
                  <c:v>#N/A</c:v>
                </c:pt>
                <c:pt idx="5584">
                  <c:v>#N/A</c:v>
                </c:pt>
                <c:pt idx="5585">
                  <c:v>#N/A</c:v>
                </c:pt>
                <c:pt idx="5586">
                  <c:v>#N/A</c:v>
                </c:pt>
                <c:pt idx="5587">
                  <c:v>#N/A</c:v>
                </c:pt>
                <c:pt idx="5588">
                  <c:v>#N/A</c:v>
                </c:pt>
                <c:pt idx="5589">
                  <c:v>#N/A</c:v>
                </c:pt>
                <c:pt idx="5590">
                  <c:v>#N/A</c:v>
                </c:pt>
                <c:pt idx="5591">
                  <c:v>#N/A</c:v>
                </c:pt>
                <c:pt idx="5592">
                  <c:v>#N/A</c:v>
                </c:pt>
                <c:pt idx="5593">
                  <c:v>#N/A</c:v>
                </c:pt>
                <c:pt idx="5594">
                  <c:v>#N/A</c:v>
                </c:pt>
                <c:pt idx="5595">
                  <c:v>#N/A</c:v>
                </c:pt>
                <c:pt idx="5596">
                  <c:v>#N/A</c:v>
                </c:pt>
                <c:pt idx="5597">
                  <c:v>#N/A</c:v>
                </c:pt>
                <c:pt idx="5598">
                  <c:v>#N/A</c:v>
                </c:pt>
                <c:pt idx="5599">
                  <c:v>#N/A</c:v>
                </c:pt>
                <c:pt idx="5600">
                  <c:v>#N/A</c:v>
                </c:pt>
                <c:pt idx="5601">
                  <c:v>#N/A</c:v>
                </c:pt>
                <c:pt idx="5602">
                  <c:v>#N/A</c:v>
                </c:pt>
                <c:pt idx="5603">
                  <c:v>#N/A</c:v>
                </c:pt>
                <c:pt idx="5604">
                  <c:v>#N/A</c:v>
                </c:pt>
                <c:pt idx="5605">
                  <c:v>#N/A</c:v>
                </c:pt>
                <c:pt idx="5606">
                  <c:v>#N/A</c:v>
                </c:pt>
                <c:pt idx="5607">
                  <c:v>#N/A</c:v>
                </c:pt>
                <c:pt idx="5608">
                  <c:v>#N/A</c:v>
                </c:pt>
                <c:pt idx="5609">
                  <c:v>#N/A</c:v>
                </c:pt>
                <c:pt idx="5610">
                  <c:v>#N/A</c:v>
                </c:pt>
                <c:pt idx="5611">
                  <c:v>#N/A</c:v>
                </c:pt>
                <c:pt idx="5612">
                  <c:v>#N/A</c:v>
                </c:pt>
                <c:pt idx="5613">
                  <c:v>#N/A</c:v>
                </c:pt>
                <c:pt idx="5614">
                  <c:v>#N/A</c:v>
                </c:pt>
                <c:pt idx="5615">
                  <c:v>#N/A</c:v>
                </c:pt>
                <c:pt idx="5616">
                  <c:v>#N/A</c:v>
                </c:pt>
                <c:pt idx="5617">
                  <c:v>#N/A</c:v>
                </c:pt>
                <c:pt idx="5618">
                  <c:v>#N/A</c:v>
                </c:pt>
                <c:pt idx="5619">
                  <c:v>#N/A</c:v>
                </c:pt>
                <c:pt idx="5620">
                  <c:v>#N/A</c:v>
                </c:pt>
                <c:pt idx="5621">
                  <c:v>#N/A</c:v>
                </c:pt>
                <c:pt idx="5622">
                  <c:v>#N/A</c:v>
                </c:pt>
                <c:pt idx="5623">
                  <c:v>#N/A</c:v>
                </c:pt>
                <c:pt idx="5624">
                  <c:v>#N/A</c:v>
                </c:pt>
                <c:pt idx="5625">
                  <c:v>#N/A</c:v>
                </c:pt>
                <c:pt idx="5626">
                  <c:v>#N/A</c:v>
                </c:pt>
                <c:pt idx="5627">
                  <c:v>#N/A</c:v>
                </c:pt>
                <c:pt idx="5628">
                  <c:v>#N/A</c:v>
                </c:pt>
                <c:pt idx="5629">
                  <c:v>#N/A</c:v>
                </c:pt>
                <c:pt idx="5630">
                  <c:v>#N/A</c:v>
                </c:pt>
                <c:pt idx="5631">
                  <c:v>#N/A</c:v>
                </c:pt>
                <c:pt idx="5632">
                  <c:v>#N/A</c:v>
                </c:pt>
                <c:pt idx="5633">
                  <c:v>#N/A</c:v>
                </c:pt>
                <c:pt idx="5634">
                  <c:v>#N/A</c:v>
                </c:pt>
                <c:pt idx="5635">
                  <c:v>#N/A</c:v>
                </c:pt>
                <c:pt idx="5636">
                  <c:v>#N/A</c:v>
                </c:pt>
                <c:pt idx="5637">
                  <c:v>#N/A</c:v>
                </c:pt>
                <c:pt idx="5638">
                  <c:v>#N/A</c:v>
                </c:pt>
                <c:pt idx="5639">
                  <c:v>#N/A</c:v>
                </c:pt>
                <c:pt idx="5640">
                  <c:v>#N/A</c:v>
                </c:pt>
                <c:pt idx="5641">
                  <c:v>#N/A</c:v>
                </c:pt>
                <c:pt idx="5642">
                  <c:v>#N/A</c:v>
                </c:pt>
                <c:pt idx="5643">
                  <c:v>#N/A</c:v>
                </c:pt>
                <c:pt idx="5644">
                  <c:v>#N/A</c:v>
                </c:pt>
                <c:pt idx="5645">
                  <c:v>#N/A</c:v>
                </c:pt>
                <c:pt idx="5646">
                  <c:v>#N/A</c:v>
                </c:pt>
                <c:pt idx="5647">
                  <c:v>#N/A</c:v>
                </c:pt>
                <c:pt idx="5648">
                  <c:v>#N/A</c:v>
                </c:pt>
                <c:pt idx="5649">
                  <c:v>#N/A</c:v>
                </c:pt>
                <c:pt idx="5650">
                  <c:v>#N/A</c:v>
                </c:pt>
                <c:pt idx="5651">
                  <c:v>#N/A</c:v>
                </c:pt>
                <c:pt idx="5652">
                  <c:v>#N/A</c:v>
                </c:pt>
                <c:pt idx="5653">
                  <c:v>#N/A</c:v>
                </c:pt>
                <c:pt idx="5654">
                  <c:v>#N/A</c:v>
                </c:pt>
                <c:pt idx="5655">
                  <c:v>#N/A</c:v>
                </c:pt>
                <c:pt idx="5656">
                  <c:v>#N/A</c:v>
                </c:pt>
                <c:pt idx="5657">
                  <c:v>#N/A</c:v>
                </c:pt>
                <c:pt idx="5658">
                  <c:v>#N/A</c:v>
                </c:pt>
                <c:pt idx="5659">
                  <c:v>#N/A</c:v>
                </c:pt>
                <c:pt idx="5660">
                  <c:v>#N/A</c:v>
                </c:pt>
                <c:pt idx="5661">
                  <c:v>#N/A</c:v>
                </c:pt>
                <c:pt idx="5662">
                  <c:v>#N/A</c:v>
                </c:pt>
                <c:pt idx="5663">
                  <c:v>#N/A</c:v>
                </c:pt>
                <c:pt idx="5664">
                  <c:v>#N/A</c:v>
                </c:pt>
                <c:pt idx="5665">
                  <c:v>#N/A</c:v>
                </c:pt>
                <c:pt idx="5666">
                  <c:v>#N/A</c:v>
                </c:pt>
                <c:pt idx="5667">
                  <c:v>#N/A</c:v>
                </c:pt>
                <c:pt idx="5668">
                  <c:v>#N/A</c:v>
                </c:pt>
                <c:pt idx="5669">
                  <c:v>#N/A</c:v>
                </c:pt>
                <c:pt idx="5670">
                  <c:v>#N/A</c:v>
                </c:pt>
                <c:pt idx="5671">
                  <c:v>#N/A</c:v>
                </c:pt>
                <c:pt idx="5672">
                  <c:v>#N/A</c:v>
                </c:pt>
                <c:pt idx="5673">
                  <c:v>#N/A</c:v>
                </c:pt>
                <c:pt idx="5674">
                  <c:v>#N/A</c:v>
                </c:pt>
                <c:pt idx="5675">
                  <c:v>#N/A</c:v>
                </c:pt>
                <c:pt idx="5676">
                  <c:v>#N/A</c:v>
                </c:pt>
                <c:pt idx="5677">
                  <c:v>#N/A</c:v>
                </c:pt>
                <c:pt idx="5678">
                  <c:v>#N/A</c:v>
                </c:pt>
                <c:pt idx="5679">
                  <c:v>#N/A</c:v>
                </c:pt>
                <c:pt idx="5680">
                  <c:v>#N/A</c:v>
                </c:pt>
                <c:pt idx="5681">
                  <c:v>#N/A</c:v>
                </c:pt>
                <c:pt idx="5682">
                  <c:v>#N/A</c:v>
                </c:pt>
                <c:pt idx="5683">
                  <c:v>#N/A</c:v>
                </c:pt>
                <c:pt idx="5684">
                  <c:v>#N/A</c:v>
                </c:pt>
                <c:pt idx="5685">
                  <c:v>#N/A</c:v>
                </c:pt>
                <c:pt idx="5686">
                  <c:v>#N/A</c:v>
                </c:pt>
                <c:pt idx="5687">
                  <c:v>#N/A</c:v>
                </c:pt>
                <c:pt idx="5688">
                  <c:v>#N/A</c:v>
                </c:pt>
                <c:pt idx="5689">
                  <c:v>#N/A</c:v>
                </c:pt>
                <c:pt idx="5690">
                  <c:v>#N/A</c:v>
                </c:pt>
                <c:pt idx="5691">
                  <c:v>#N/A</c:v>
                </c:pt>
                <c:pt idx="5692">
                  <c:v>#N/A</c:v>
                </c:pt>
                <c:pt idx="5693">
                  <c:v>#N/A</c:v>
                </c:pt>
                <c:pt idx="5694">
                  <c:v>#N/A</c:v>
                </c:pt>
                <c:pt idx="5695">
                  <c:v>#N/A</c:v>
                </c:pt>
                <c:pt idx="5696">
                  <c:v>#N/A</c:v>
                </c:pt>
                <c:pt idx="5697">
                  <c:v>#N/A</c:v>
                </c:pt>
                <c:pt idx="5698">
                  <c:v>#N/A</c:v>
                </c:pt>
                <c:pt idx="5699">
                  <c:v>#N/A</c:v>
                </c:pt>
                <c:pt idx="5700">
                  <c:v>#N/A</c:v>
                </c:pt>
                <c:pt idx="5701">
                  <c:v>#N/A</c:v>
                </c:pt>
                <c:pt idx="5702">
                  <c:v>#N/A</c:v>
                </c:pt>
                <c:pt idx="5703">
                  <c:v>#N/A</c:v>
                </c:pt>
                <c:pt idx="5704">
                  <c:v>#N/A</c:v>
                </c:pt>
                <c:pt idx="5705">
                  <c:v>#N/A</c:v>
                </c:pt>
                <c:pt idx="5706">
                  <c:v>#N/A</c:v>
                </c:pt>
                <c:pt idx="5707">
                  <c:v>#N/A</c:v>
                </c:pt>
                <c:pt idx="5708">
                  <c:v>#N/A</c:v>
                </c:pt>
                <c:pt idx="5709">
                  <c:v>#N/A</c:v>
                </c:pt>
                <c:pt idx="5710">
                  <c:v>#N/A</c:v>
                </c:pt>
                <c:pt idx="5711">
                  <c:v>#N/A</c:v>
                </c:pt>
                <c:pt idx="5712">
                  <c:v>#N/A</c:v>
                </c:pt>
                <c:pt idx="5713">
                  <c:v>#N/A</c:v>
                </c:pt>
                <c:pt idx="5714">
                  <c:v>#N/A</c:v>
                </c:pt>
                <c:pt idx="5715">
                  <c:v>#N/A</c:v>
                </c:pt>
                <c:pt idx="5716">
                  <c:v>#N/A</c:v>
                </c:pt>
                <c:pt idx="5717">
                  <c:v>#N/A</c:v>
                </c:pt>
                <c:pt idx="5718">
                  <c:v>#N/A</c:v>
                </c:pt>
                <c:pt idx="5719">
                  <c:v>#N/A</c:v>
                </c:pt>
                <c:pt idx="5720">
                  <c:v>#N/A</c:v>
                </c:pt>
                <c:pt idx="5721">
                  <c:v>#N/A</c:v>
                </c:pt>
                <c:pt idx="5722">
                  <c:v>#N/A</c:v>
                </c:pt>
                <c:pt idx="5723">
                  <c:v>#N/A</c:v>
                </c:pt>
                <c:pt idx="5724">
                  <c:v>#N/A</c:v>
                </c:pt>
                <c:pt idx="5725">
                  <c:v>#N/A</c:v>
                </c:pt>
                <c:pt idx="5726">
                  <c:v>#N/A</c:v>
                </c:pt>
                <c:pt idx="5727">
                  <c:v>#N/A</c:v>
                </c:pt>
                <c:pt idx="5728">
                  <c:v>#N/A</c:v>
                </c:pt>
                <c:pt idx="5729">
                  <c:v>#N/A</c:v>
                </c:pt>
                <c:pt idx="5730">
                  <c:v>#N/A</c:v>
                </c:pt>
                <c:pt idx="5731">
                  <c:v>#N/A</c:v>
                </c:pt>
                <c:pt idx="5732">
                  <c:v>#N/A</c:v>
                </c:pt>
                <c:pt idx="5733">
                  <c:v>#N/A</c:v>
                </c:pt>
                <c:pt idx="5734">
                  <c:v>#N/A</c:v>
                </c:pt>
                <c:pt idx="5735">
                  <c:v>#N/A</c:v>
                </c:pt>
                <c:pt idx="5736">
                  <c:v>#N/A</c:v>
                </c:pt>
                <c:pt idx="5737">
                  <c:v>#N/A</c:v>
                </c:pt>
                <c:pt idx="5738">
                  <c:v>#N/A</c:v>
                </c:pt>
                <c:pt idx="5739">
                  <c:v>#N/A</c:v>
                </c:pt>
                <c:pt idx="5740">
                  <c:v>#N/A</c:v>
                </c:pt>
                <c:pt idx="5741">
                  <c:v>#N/A</c:v>
                </c:pt>
                <c:pt idx="5742">
                  <c:v>#N/A</c:v>
                </c:pt>
                <c:pt idx="5743">
                  <c:v>#N/A</c:v>
                </c:pt>
                <c:pt idx="5744">
                  <c:v>#N/A</c:v>
                </c:pt>
                <c:pt idx="5745">
                  <c:v>#N/A</c:v>
                </c:pt>
                <c:pt idx="5746">
                  <c:v>#N/A</c:v>
                </c:pt>
                <c:pt idx="5747">
                  <c:v>#N/A</c:v>
                </c:pt>
                <c:pt idx="5748">
                  <c:v>#N/A</c:v>
                </c:pt>
                <c:pt idx="5749">
                  <c:v>#N/A</c:v>
                </c:pt>
                <c:pt idx="5750">
                  <c:v>#N/A</c:v>
                </c:pt>
                <c:pt idx="5751">
                  <c:v>#N/A</c:v>
                </c:pt>
                <c:pt idx="5752">
                  <c:v>#N/A</c:v>
                </c:pt>
                <c:pt idx="5753">
                  <c:v>#N/A</c:v>
                </c:pt>
                <c:pt idx="5754">
                  <c:v>#N/A</c:v>
                </c:pt>
                <c:pt idx="5755">
                  <c:v>#N/A</c:v>
                </c:pt>
                <c:pt idx="5756">
                  <c:v>#N/A</c:v>
                </c:pt>
                <c:pt idx="5757">
                  <c:v>#N/A</c:v>
                </c:pt>
                <c:pt idx="5758">
                  <c:v>#N/A</c:v>
                </c:pt>
                <c:pt idx="5759">
                  <c:v>#N/A</c:v>
                </c:pt>
                <c:pt idx="5760">
                  <c:v>#N/A</c:v>
                </c:pt>
                <c:pt idx="5761">
                  <c:v>#N/A</c:v>
                </c:pt>
                <c:pt idx="5762">
                  <c:v>#N/A</c:v>
                </c:pt>
                <c:pt idx="5763">
                  <c:v>#N/A</c:v>
                </c:pt>
                <c:pt idx="5764">
                  <c:v>#N/A</c:v>
                </c:pt>
                <c:pt idx="5765">
                  <c:v>#N/A</c:v>
                </c:pt>
                <c:pt idx="5766">
                  <c:v>#N/A</c:v>
                </c:pt>
                <c:pt idx="5767">
                  <c:v>#N/A</c:v>
                </c:pt>
                <c:pt idx="5768">
                  <c:v>#N/A</c:v>
                </c:pt>
                <c:pt idx="5769">
                  <c:v>#N/A</c:v>
                </c:pt>
                <c:pt idx="5770">
                  <c:v>#N/A</c:v>
                </c:pt>
                <c:pt idx="5771">
                  <c:v>#N/A</c:v>
                </c:pt>
                <c:pt idx="5772">
                  <c:v>#N/A</c:v>
                </c:pt>
                <c:pt idx="5773">
                  <c:v>#N/A</c:v>
                </c:pt>
                <c:pt idx="5774">
                  <c:v>#N/A</c:v>
                </c:pt>
                <c:pt idx="5775">
                  <c:v>#N/A</c:v>
                </c:pt>
                <c:pt idx="5776">
                  <c:v>#N/A</c:v>
                </c:pt>
                <c:pt idx="5777">
                  <c:v>#N/A</c:v>
                </c:pt>
                <c:pt idx="5778">
                  <c:v>#N/A</c:v>
                </c:pt>
                <c:pt idx="5779">
                  <c:v>#N/A</c:v>
                </c:pt>
                <c:pt idx="5780">
                  <c:v>#N/A</c:v>
                </c:pt>
                <c:pt idx="5781">
                  <c:v>#N/A</c:v>
                </c:pt>
                <c:pt idx="5782">
                  <c:v>#N/A</c:v>
                </c:pt>
                <c:pt idx="5783">
                  <c:v>#N/A</c:v>
                </c:pt>
                <c:pt idx="5784">
                  <c:v>#N/A</c:v>
                </c:pt>
                <c:pt idx="5785">
                  <c:v>#N/A</c:v>
                </c:pt>
                <c:pt idx="5786">
                  <c:v>#N/A</c:v>
                </c:pt>
                <c:pt idx="5787">
                  <c:v>#N/A</c:v>
                </c:pt>
                <c:pt idx="5788">
                  <c:v>#N/A</c:v>
                </c:pt>
                <c:pt idx="5789">
                  <c:v>#N/A</c:v>
                </c:pt>
                <c:pt idx="5790">
                  <c:v>#N/A</c:v>
                </c:pt>
                <c:pt idx="5791">
                  <c:v>#N/A</c:v>
                </c:pt>
                <c:pt idx="5792">
                  <c:v>#N/A</c:v>
                </c:pt>
                <c:pt idx="5793">
                  <c:v>#N/A</c:v>
                </c:pt>
                <c:pt idx="5794">
                  <c:v>#N/A</c:v>
                </c:pt>
                <c:pt idx="5795">
                  <c:v>#N/A</c:v>
                </c:pt>
                <c:pt idx="5796">
                  <c:v>#N/A</c:v>
                </c:pt>
                <c:pt idx="5797">
                  <c:v>#N/A</c:v>
                </c:pt>
                <c:pt idx="5798">
                  <c:v>#N/A</c:v>
                </c:pt>
                <c:pt idx="5799">
                  <c:v>#N/A</c:v>
                </c:pt>
                <c:pt idx="5800">
                  <c:v>#N/A</c:v>
                </c:pt>
                <c:pt idx="5801">
                  <c:v>#N/A</c:v>
                </c:pt>
                <c:pt idx="5802">
                  <c:v>#N/A</c:v>
                </c:pt>
                <c:pt idx="5803">
                  <c:v>#N/A</c:v>
                </c:pt>
                <c:pt idx="5804">
                  <c:v>#N/A</c:v>
                </c:pt>
                <c:pt idx="5805">
                  <c:v>#N/A</c:v>
                </c:pt>
                <c:pt idx="5806">
                  <c:v>#N/A</c:v>
                </c:pt>
                <c:pt idx="5807">
                  <c:v>#N/A</c:v>
                </c:pt>
                <c:pt idx="5808">
                  <c:v>#N/A</c:v>
                </c:pt>
                <c:pt idx="5809">
                  <c:v>#N/A</c:v>
                </c:pt>
                <c:pt idx="5810">
                  <c:v>#N/A</c:v>
                </c:pt>
                <c:pt idx="5811">
                  <c:v>#N/A</c:v>
                </c:pt>
                <c:pt idx="5812">
                  <c:v>#N/A</c:v>
                </c:pt>
                <c:pt idx="5813">
                  <c:v>#N/A</c:v>
                </c:pt>
                <c:pt idx="5814">
                  <c:v>#N/A</c:v>
                </c:pt>
                <c:pt idx="5815">
                  <c:v>#N/A</c:v>
                </c:pt>
                <c:pt idx="5816">
                  <c:v>#N/A</c:v>
                </c:pt>
                <c:pt idx="5817">
                  <c:v>#N/A</c:v>
                </c:pt>
                <c:pt idx="5818">
                  <c:v>#N/A</c:v>
                </c:pt>
                <c:pt idx="5819">
                  <c:v>#N/A</c:v>
                </c:pt>
                <c:pt idx="5820">
                  <c:v>#N/A</c:v>
                </c:pt>
                <c:pt idx="5821">
                  <c:v>#N/A</c:v>
                </c:pt>
                <c:pt idx="5822">
                  <c:v>#N/A</c:v>
                </c:pt>
                <c:pt idx="5823">
                  <c:v>#N/A</c:v>
                </c:pt>
                <c:pt idx="5824">
                  <c:v>#N/A</c:v>
                </c:pt>
                <c:pt idx="5825">
                  <c:v>#N/A</c:v>
                </c:pt>
                <c:pt idx="5826">
                  <c:v>#N/A</c:v>
                </c:pt>
                <c:pt idx="5827">
                  <c:v>#N/A</c:v>
                </c:pt>
                <c:pt idx="5828">
                  <c:v>#N/A</c:v>
                </c:pt>
                <c:pt idx="5829">
                  <c:v>#N/A</c:v>
                </c:pt>
                <c:pt idx="5830">
                  <c:v>#N/A</c:v>
                </c:pt>
                <c:pt idx="5831">
                  <c:v>#N/A</c:v>
                </c:pt>
                <c:pt idx="5832">
                  <c:v>#N/A</c:v>
                </c:pt>
                <c:pt idx="5833">
                  <c:v>#N/A</c:v>
                </c:pt>
                <c:pt idx="5834">
                  <c:v>#N/A</c:v>
                </c:pt>
                <c:pt idx="5835">
                  <c:v>#N/A</c:v>
                </c:pt>
                <c:pt idx="5836">
                  <c:v>#N/A</c:v>
                </c:pt>
                <c:pt idx="5837">
                  <c:v>#N/A</c:v>
                </c:pt>
                <c:pt idx="5838">
                  <c:v>#N/A</c:v>
                </c:pt>
                <c:pt idx="5839">
                  <c:v>#N/A</c:v>
                </c:pt>
                <c:pt idx="5840">
                  <c:v>#N/A</c:v>
                </c:pt>
                <c:pt idx="5841">
                  <c:v>#N/A</c:v>
                </c:pt>
                <c:pt idx="5842">
                  <c:v>#N/A</c:v>
                </c:pt>
                <c:pt idx="5843">
                  <c:v>#N/A</c:v>
                </c:pt>
                <c:pt idx="5844">
                  <c:v>#N/A</c:v>
                </c:pt>
                <c:pt idx="5845">
                  <c:v>#N/A</c:v>
                </c:pt>
                <c:pt idx="5846">
                  <c:v>#N/A</c:v>
                </c:pt>
                <c:pt idx="5847">
                  <c:v>#N/A</c:v>
                </c:pt>
                <c:pt idx="5848">
                  <c:v>#N/A</c:v>
                </c:pt>
                <c:pt idx="5849">
                  <c:v>#N/A</c:v>
                </c:pt>
                <c:pt idx="5850">
                  <c:v>#N/A</c:v>
                </c:pt>
                <c:pt idx="5851">
                  <c:v>#N/A</c:v>
                </c:pt>
                <c:pt idx="5852">
                  <c:v>#N/A</c:v>
                </c:pt>
                <c:pt idx="5853">
                  <c:v>#N/A</c:v>
                </c:pt>
                <c:pt idx="5854">
                  <c:v>#N/A</c:v>
                </c:pt>
                <c:pt idx="5855">
                  <c:v>#N/A</c:v>
                </c:pt>
                <c:pt idx="5856">
                  <c:v>#N/A</c:v>
                </c:pt>
                <c:pt idx="5857">
                  <c:v>#N/A</c:v>
                </c:pt>
                <c:pt idx="5858">
                  <c:v>#N/A</c:v>
                </c:pt>
                <c:pt idx="5859">
                  <c:v>#N/A</c:v>
                </c:pt>
                <c:pt idx="5860">
                  <c:v>#N/A</c:v>
                </c:pt>
                <c:pt idx="5861">
                  <c:v>#N/A</c:v>
                </c:pt>
                <c:pt idx="5862">
                  <c:v>#N/A</c:v>
                </c:pt>
                <c:pt idx="5863">
                  <c:v>#N/A</c:v>
                </c:pt>
                <c:pt idx="5864">
                  <c:v>#N/A</c:v>
                </c:pt>
                <c:pt idx="5865">
                  <c:v>#N/A</c:v>
                </c:pt>
                <c:pt idx="5866">
                  <c:v>#N/A</c:v>
                </c:pt>
                <c:pt idx="5867">
                  <c:v>#N/A</c:v>
                </c:pt>
                <c:pt idx="5868">
                  <c:v>#N/A</c:v>
                </c:pt>
                <c:pt idx="5869">
                  <c:v>#N/A</c:v>
                </c:pt>
                <c:pt idx="5870">
                  <c:v>#N/A</c:v>
                </c:pt>
                <c:pt idx="5871">
                  <c:v>#N/A</c:v>
                </c:pt>
                <c:pt idx="5872">
                  <c:v>#N/A</c:v>
                </c:pt>
                <c:pt idx="5873">
                  <c:v>#N/A</c:v>
                </c:pt>
                <c:pt idx="5874">
                  <c:v>#N/A</c:v>
                </c:pt>
                <c:pt idx="5875">
                  <c:v>#N/A</c:v>
                </c:pt>
                <c:pt idx="5876">
                  <c:v>#N/A</c:v>
                </c:pt>
                <c:pt idx="5877">
                  <c:v>#N/A</c:v>
                </c:pt>
                <c:pt idx="5878">
                  <c:v>#N/A</c:v>
                </c:pt>
                <c:pt idx="5879">
                  <c:v>#N/A</c:v>
                </c:pt>
                <c:pt idx="5880">
                  <c:v>#N/A</c:v>
                </c:pt>
                <c:pt idx="5881">
                  <c:v>#N/A</c:v>
                </c:pt>
                <c:pt idx="5882">
                  <c:v>#N/A</c:v>
                </c:pt>
                <c:pt idx="5883">
                  <c:v>#N/A</c:v>
                </c:pt>
                <c:pt idx="5884">
                  <c:v>#N/A</c:v>
                </c:pt>
                <c:pt idx="5885">
                  <c:v>#N/A</c:v>
                </c:pt>
                <c:pt idx="5886">
                  <c:v>#N/A</c:v>
                </c:pt>
                <c:pt idx="5887">
                  <c:v>#N/A</c:v>
                </c:pt>
                <c:pt idx="5888">
                  <c:v>#N/A</c:v>
                </c:pt>
                <c:pt idx="5889">
                  <c:v>#N/A</c:v>
                </c:pt>
                <c:pt idx="5890">
                  <c:v>#N/A</c:v>
                </c:pt>
                <c:pt idx="5891">
                  <c:v>#N/A</c:v>
                </c:pt>
                <c:pt idx="5892">
                  <c:v>#N/A</c:v>
                </c:pt>
                <c:pt idx="5893">
                  <c:v>#N/A</c:v>
                </c:pt>
                <c:pt idx="5894">
                  <c:v>#N/A</c:v>
                </c:pt>
                <c:pt idx="5895">
                  <c:v>#N/A</c:v>
                </c:pt>
                <c:pt idx="5896">
                  <c:v>#N/A</c:v>
                </c:pt>
                <c:pt idx="5897">
                  <c:v>#N/A</c:v>
                </c:pt>
                <c:pt idx="5898">
                  <c:v>#N/A</c:v>
                </c:pt>
                <c:pt idx="5899">
                  <c:v>#N/A</c:v>
                </c:pt>
                <c:pt idx="5900">
                  <c:v>#N/A</c:v>
                </c:pt>
                <c:pt idx="5901">
                  <c:v>#N/A</c:v>
                </c:pt>
                <c:pt idx="5902">
                  <c:v>#N/A</c:v>
                </c:pt>
                <c:pt idx="5903">
                  <c:v>#N/A</c:v>
                </c:pt>
                <c:pt idx="5904">
                  <c:v>#N/A</c:v>
                </c:pt>
                <c:pt idx="5905">
                  <c:v>#N/A</c:v>
                </c:pt>
                <c:pt idx="5906">
                  <c:v>#N/A</c:v>
                </c:pt>
                <c:pt idx="5907">
                  <c:v>#N/A</c:v>
                </c:pt>
                <c:pt idx="5908">
                  <c:v>#N/A</c:v>
                </c:pt>
                <c:pt idx="5909">
                  <c:v>#N/A</c:v>
                </c:pt>
                <c:pt idx="5910">
                  <c:v>#N/A</c:v>
                </c:pt>
                <c:pt idx="5911">
                  <c:v>#N/A</c:v>
                </c:pt>
                <c:pt idx="5912">
                  <c:v>#N/A</c:v>
                </c:pt>
                <c:pt idx="5913">
                  <c:v>#N/A</c:v>
                </c:pt>
                <c:pt idx="5914">
                  <c:v>#N/A</c:v>
                </c:pt>
                <c:pt idx="5915">
                  <c:v>#N/A</c:v>
                </c:pt>
                <c:pt idx="5916">
                  <c:v>#N/A</c:v>
                </c:pt>
                <c:pt idx="5917">
                  <c:v>#N/A</c:v>
                </c:pt>
                <c:pt idx="5918">
                  <c:v>#N/A</c:v>
                </c:pt>
                <c:pt idx="5919">
                  <c:v>#N/A</c:v>
                </c:pt>
                <c:pt idx="5920">
                  <c:v>#N/A</c:v>
                </c:pt>
                <c:pt idx="5921">
                  <c:v>#N/A</c:v>
                </c:pt>
                <c:pt idx="5922">
                  <c:v>#N/A</c:v>
                </c:pt>
                <c:pt idx="5923">
                  <c:v>#N/A</c:v>
                </c:pt>
                <c:pt idx="5924">
                  <c:v>#N/A</c:v>
                </c:pt>
                <c:pt idx="5925">
                  <c:v>#N/A</c:v>
                </c:pt>
                <c:pt idx="5926">
                  <c:v>#N/A</c:v>
                </c:pt>
                <c:pt idx="5927">
                  <c:v>#N/A</c:v>
                </c:pt>
                <c:pt idx="5928">
                  <c:v>#N/A</c:v>
                </c:pt>
                <c:pt idx="5929">
                  <c:v>#N/A</c:v>
                </c:pt>
                <c:pt idx="5930">
                  <c:v>#N/A</c:v>
                </c:pt>
                <c:pt idx="5931">
                  <c:v>#N/A</c:v>
                </c:pt>
                <c:pt idx="5932">
                  <c:v>#N/A</c:v>
                </c:pt>
                <c:pt idx="5933">
                  <c:v>#N/A</c:v>
                </c:pt>
                <c:pt idx="5934">
                  <c:v>#N/A</c:v>
                </c:pt>
                <c:pt idx="5935">
                  <c:v>#N/A</c:v>
                </c:pt>
                <c:pt idx="5936">
                  <c:v>#N/A</c:v>
                </c:pt>
                <c:pt idx="5937">
                  <c:v>#N/A</c:v>
                </c:pt>
                <c:pt idx="5938">
                  <c:v>#N/A</c:v>
                </c:pt>
                <c:pt idx="5939">
                  <c:v>#N/A</c:v>
                </c:pt>
                <c:pt idx="5940">
                  <c:v>#N/A</c:v>
                </c:pt>
                <c:pt idx="5941">
                  <c:v>#N/A</c:v>
                </c:pt>
                <c:pt idx="5942">
                  <c:v>#N/A</c:v>
                </c:pt>
                <c:pt idx="5943">
                  <c:v>#N/A</c:v>
                </c:pt>
                <c:pt idx="5944">
                  <c:v>#N/A</c:v>
                </c:pt>
                <c:pt idx="5945">
                  <c:v>#N/A</c:v>
                </c:pt>
                <c:pt idx="5946">
                  <c:v>#N/A</c:v>
                </c:pt>
                <c:pt idx="5947">
                  <c:v>#N/A</c:v>
                </c:pt>
                <c:pt idx="5948">
                  <c:v>#N/A</c:v>
                </c:pt>
                <c:pt idx="5949">
                  <c:v>#N/A</c:v>
                </c:pt>
                <c:pt idx="5950">
                  <c:v>#N/A</c:v>
                </c:pt>
                <c:pt idx="5951">
                  <c:v>#N/A</c:v>
                </c:pt>
                <c:pt idx="5952">
                  <c:v>#N/A</c:v>
                </c:pt>
                <c:pt idx="5953">
                  <c:v>#N/A</c:v>
                </c:pt>
                <c:pt idx="5954">
                  <c:v>#N/A</c:v>
                </c:pt>
                <c:pt idx="5955">
                  <c:v>#N/A</c:v>
                </c:pt>
                <c:pt idx="5956">
                  <c:v>#N/A</c:v>
                </c:pt>
                <c:pt idx="5957">
                  <c:v>#N/A</c:v>
                </c:pt>
                <c:pt idx="5958">
                  <c:v>#N/A</c:v>
                </c:pt>
                <c:pt idx="5959">
                  <c:v>#N/A</c:v>
                </c:pt>
                <c:pt idx="5960">
                  <c:v>#N/A</c:v>
                </c:pt>
                <c:pt idx="5961">
                  <c:v>#N/A</c:v>
                </c:pt>
                <c:pt idx="5962">
                  <c:v>#N/A</c:v>
                </c:pt>
                <c:pt idx="5963">
                  <c:v>#N/A</c:v>
                </c:pt>
                <c:pt idx="5964">
                  <c:v>#N/A</c:v>
                </c:pt>
                <c:pt idx="5965">
                  <c:v>#N/A</c:v>
                </c:pt>
                <c:pt idx="5966">
                  <c:v>#N/A</c:v>
                </c:pt>
                <c:pt idx="5967">
                  <c:v>#N/A</c:v>
                </c:pt>
                <c:pt idx="5968">
                  <c:v>#N/A</c:v>
                </c:pt>
                <c:pt idx="5969">
                  <c:v>#N/A</c:v>
                </c:pt>
                <c:pt idx="5970">
                  <c:v>#N/A</c:v>
                </c:pt>
                <c:pt idx="5971">
                  <c:v>#N/A</c:v>
                </c:pt>
                <c:pt idx="5972">
                  <c:v>#N/A</c:v>
                </c:pt>
                <c:pt idx="5973">
                  <c:v>#N/A</c:v>
                </c:pt>
                <c:pt idx="5974">
                  <c:v>#N/A</c:v>
                </c:pt>
                <c:pt idx="5975">
                  <c:v>#N/A</c:v>
                </c:pt>
                <c:pt idx="5976">
                  <c:v>#N/A</c:v>
                </c:pt>
                <c:pt idx="5977">
                  <c:v>#N/A</c:v>
                </c:pt>
                <c:pt idx="5978">
                  <c:v>#N/A</c:v>
                </c:pt>
                <c:pt idx="5979">
                  <c:v>#N/A</c:v>
                </c:pt>
                <c:pt idx="5980">
                  <c:v>#N/A</c:v>
                </c:pt>
                <c:pt idx="5981">
                  <c:v>#N/A</c:v>
                </c:pt>
                <c:pt idx="5982">
                  <c:v>#N/A</c:v>
                </c:pt>
                <c:pt idx="5983">
                  <c:v>#N/A</c:v>
                </c:pt>
                <c:pt idx="5984">
                  <c:v>#N/A</c:v>
                </c:pt>
                <c:pt idx="5985">
                  <c:v>#N/A</c:v>
                </c:pt>
                <c:pt idx="5986">
                  <c:v>#N/A</c:v>
                </c:pt>
                <c:pt idx="5987">
                  <c:v>#N/A</c:v>
                </c:pt>
                <c:pt idx="5988">
                  <c:v>#N/A</c:v>
                </c:pt>
                <c:pt idx="5989">
                  <c:v>#N/A</c:v>
                </c:pt>
                <c:pt idx="5990">
                  <c:v>#N/A</c:v>
                </c:pt>
                <c:pt idx="5991">
                  <c:v>#N/A</c:v>
                </c:pt>
                <c:pt idx="5992">
                  <c:v>#N/A</c:v>
                </c:pt>
                <c:pt idx="5993">
                  <c:v>#N/A</c:v>
                </c:pt>
                <c:pt idx="5994">
                  <c:v>#N/A</c:v>
                </c:pt>
                <c:pt idx="5995">
                  <c:v>#N/A</c:v>
                </c:pt>
                <c:pt idx="5996">
                  <c:v>#N/A</c:v>
                </c:pt>
                <c:pt idx="5997">
                  <c:v>#N/A</c:v>
                </c:pt>
                <c:pt idx="5998">
                  <c:v>#N/A</c:v>
                </c:pt>
                <c:pt idx="5999">
                  <c:v>#N/A</c:v>
                </c:pt>
                <c:pt idx="6000">
                  <c:v>#N/A</c:v>
                </c:pt>
                <c:pt idx="6001">
                  <c:v>#N/A</c:v>
                </c:pt>
                <c:pt idx="6002">
                  <c:v>#N/A</c:v>
                </c:pt>
                <c:pt idx="6003">
                  <c:v>#N/A</c:v>
                </c:pt>
                <c:pt idx="6004">
                  <c:v>#N/A</c:v>
                </c:pt>
                <c:pt idx="6005">
                  <c:v>#N/A</c:v>
                </c:pt>
                <c:pt idx="6006">
                  <c:v>#N/A</c:v>
                </c:pt>
                <c:pt idx="6007">
                  <c:v>#N/A</c:v>
                </c:pt>
                <c:pt idx="6008">
                  <c:v>#N/A</c:v>
                </c:pt>
                <c:pt idx="6009">
                  <c:v>#N/A</c:v>
                </c:pt>
                <c:pt idx="6010">
                  <c:v>#N/A</c:v>
                </c:pt>
                <c:pt idx="6011">
                  <c:v>#N/A</c:v>
                </c:pt>
                <c:pt idx="6012">
                  <c:v>#N/A</c:v>
                </c:pt>
                <c:pt idx="6013">
                  <c:v>#N/A</c:v>
                </c:pt>
                <c:pt idx="6014">
                  <c:v>#N/A</c:v>
                </c:pt>
                <c:pt idx="6015">
                  <c:v>#N/A</c:v>
                </c:pt>
                <c:pt idx="6016">
                  <c:v>#N/A</c:v>
                </c:pt>
                <c:pt idx="6017">
                  <c:v>#N/A</c:v>
                </c:pt>
                <c:pt idx="6018">
                  <c:v>#N/A</c:v>
                </c:pt>
                <c:pt idx="6019">
                  <c:v>#N/A</c:v>
                </c:pt>
                <c:pt idx="6020">
                  <c:v>#N/A</c:v>
                </c:pt>
                <c:pt idx="6021">
                  <c:v>#N/A</c:v>
                </c:pt>
                <c:pt idx="6022">
                  <c:v>#N/A</c:v>
                </c:pt>
                <c:pt idx="6023">
                  <c:v>#N/A</c:v>
                </c:pt>
                <c:pt idx="6024">
                  <c:v>#N/A</c:v>
                </c:pt>
                <c:pt idx="6025">
                  <c:v>#N/A</c:v>
                </c:pt>
                <c:pt idx="6026">
                  <c:v>#N/A</c:v>
                </c:pt>
                <c:pt idx="6027">
                  <c:v>#N/A</c:v>
                </c:pt>
                <c:pt idx="6028">
                  <c:v>#N/A</c:v>
                </c:pt>
                <c:pt idx="6029">
                  <c:v>#N/A</c:v>
                </c:pt>
                <c:pt idx="6030">
                  <c:v>#N/A</c:v>
                </c:pt>
                <c:pt idx="6031">
                  <c:v>#N/A</c:v>
                </c:pt>
                <c:pt idx="6032">
                  <c:v>#N/A</c:v>
                </c:pt>
                <c:pt idx="6033">
                  <c:v>#N/A</c:v>
                </c:pt>
                <c:pt idx="6034">
                  <c:v>#N/A</c:v>
                </c:pt>
                <c:pt idx="6035">
                  <c:v>#N/A</c:v>
                </c:pt>
                <c:pt idx="6036">
                  <c:v>#N/A</c:v>
                </c:pt>
                <c:pt idx="6037">
                  <c:v>#N/A</c:v>
                </c:pt>
                <c:pt idx="6038">
                  <c:v>#N/A</c:v>
                </c:pt>
                <c:pt idx="6039">
                  <c:v>#N/A</c:v>
                </c:pt>
                <c:pt idx="6040">
                  <c:v>#N/A</c:v>
                </c:pt>
                <c:pt idx="6041">
                  <c:v>#N/A</c:v>
                </c:pt>
                <c:pt idx="6042">
                  <c:v>#N/A</c:v>
                </c:pt>
                <c:pt idx="6043">
                  <c:v>#N/A</c:v>
                </c:pt>
                <c:pt idx="6044">
                  <c:v>#N/A</c:v>
                </c:pt>
                <c:pt idx="6045">
                  <c:v>#N/A</c:v>
                </c:pt>
                <c:pt idx="6046">
                  <c:v>#N/A</c:v>
                </c:pt>
                <c:pt idx="6047">
                  <c:v>#N/A</c:v>
                </c:pt>
                <c:pt idx="6048">
                  <c:v>#N/A</c:v>
                </c:pt>
                <c:pt idx="6049">
                  <c:v>#N/A</c:v>
                </c:pt>
                <c:pt idx="6050">
                  <c:v>#N/A</c:v>
                </c:pt>
                <c:pt idx="6051">
                  <c:v>#N/A</c:v>
                </c:pt>
                <c:pt idx="6052">
                  <c:v>#N/A</c:v>
                </c:pt>
                <c:pt idx="6053">
                  <c:v>#N/A</c:v>
                </c:pt>
                <c:pt idx="6054">
                  <c:v>#N/A</c:v>
                </c:pt>
                <c:pt idx="6055">
                  <c:v>#N/A</c:v>
                </c:pt>
                <c:pt idx="6056">
                  <c:v>#N/A</c:v>
                </c:pt>
                <c:pt idx="6057">
                  <c:v>#N/A</c:v>
                </c:pt>
                <c:pt idx="6058">
                  <c:v>#N/A</c:v>
                </c:pt>
                <c:pt idx="6059">
                  <c:v>#N/A</c:v>
                </c:pt>
                <c:pt idx="6060">
                  <c:v>#N/A</c:v>
                </c:pt>
                <c:pt idx="6061">
                  <c:v>#N/A</c:v>
                </c:pt>
                <c:pt idx="6062">
                  <c:v>#N/A</c:v>
                </c:pt>
                <c:pt idx="6063">
                  <c:v>#N/A</c:v>
                </c:pt>
                <c:pt idx="6064">
                  <c:v>#N/A</c:v>
                </c:pt>
                <c:pt idx="6065">
                  <c:v>#N/A</c:v>
                </c:pt>
                <c:pt idx="6066">
                  <c:v>#N/A</c:v>
                </c:pt>
                <c:pt idx="6067">
                  <c:v>#N/A</c:v>
                </c:pt>
                <c:pt idx="6068">
                  <c:v>#N/A</c:v>
                </c:pt>
                <c:pt idx="6069">
                  <c:v>#N/A</c:v>
                </c:pt>
                <c:pt idx="6070">
                  <c:v>#N/A</c:v>
                </c:pt>
                <c:pt idx="6071">
                  <c:v>#N/A</c:v>
                </c:pt>
                <c:pt idx="6072">
                  <c:v>#N/A</c:v>
                </c:pt>
                <c:pt idx="6073">
                  <c:v>#N/A</c:v>
                </c:pt>
                <c:pt idx="6074">
                  <c:v>#N/A</c:v>
                </c:pt>
                <c:pt idx="6075">
                  <c:v>#N/A</c:v>
                </c:pt>
                <c:pt idx="6076">
                  <c:v>#N/A</c:v>
                </c:pt>
                <c:pt idx="6077">
                  <c:v>#N/A</c:v>
                </c:pt>
                <c:pt idx="6078">
                  <c:v>#N/A</c:v>
                </c:pt>
                <c:pt idx="6079">
                  <c:v>#N/A</c:v>
                </c:pt>
                <c:pt idx="6080">
                  <c:v>#N/A</c:v>
                </c:pt>
                <c:pt idx="6081">
                  <c:v>#N/A</c:v>
                </c:pt>
                <c:pt idx="6082">
                  <c:v>#N/A</c:v>
                </c:pt>
                <c:pt idx="6083">
                  <c:v>#N/A</c:v>
                </c:pt>
                <c:pt idx="6084">
                  <c:v>#N/A</c:v>
                </c:pt>
                <c:pt idx="6085">
                  <c:v>#N/A</c:v>
                </c:pt>
                <c:pt idx="6086">
                  <c:v>#N/A</c:v>
                </c:pt>
                <c:pt idx="6087">
                  <c:v>#N/A</c:v>
                </c:pt>
                <c:pt idx="6088">
                  <c:v>#N/A</c:v>
                </c:pt>
                <c:pt idx="6089">
                  <c:v>#N/A</c:v>
                </c:pt>
                <c:pt idx="6090">
                  <c:v>#N/A</c:v>
                </c:pt>
                <c:pt idx="6091">
                  <c:v>#N/A</c:v>
                </c:pt>
                <c:pt idx="6092">
                  <c:v>#N/A</c:v>
                </c:pt>
                <c:pt idx="6093">
                  <c:v>#N/A</c:v>
                </c:pt>
                <c:pt idx="6094">
                  <c:v>#N/A</c:v>
                </c:pt>
                <c:pt idx="6095">
                  <c:v>#N/A</c:v>
                </c:pt>
                <c:pt idx="6096">
                  <c:v>#N/A</c:v>
                </c:pt>
                <c:pt idx="6097">
                  <c:v>#N/A</c:v>
                </c:pt>
                <c:pt idx="6098">
                  <c:v>#N/A</c:v>
                </c:pt>
                <c:pt idx="6099">
                  <c:v>#N/A</c:v>
                </c:pt>
                <c:pt idx="6100">
                  <c:v>#N/A</c:v>
                </c:pt>
                <c:pt idx="6101">
                  <c:v>#N/A</c:v>
                </c:pt>
                <c:pt idx="6102">
                  <c:v>#N/A</c:v>
                </c:pt>
                <c:pt idx="6103">
                  <c:v>#N/A</c:v>
                </c:pt>
                <c:pt idx="6104">
                  <c:v>#N/A</c:v>
                </c:pt>
                <c:pt idx="6105">
                  <c:v>#N/A</c:v>
                </c:pt>
                <c:pt idx="6106">
                  <c:v>#N/A</c:v>
                </c:pt>
                <c:pt idx="6107">
                  <c:v>#N/A</c:v>
                </c:pt>
                <c:pt idx="6108">
                  <c:v>#N/A</c:v>
                </c:pt>
                <c:pt idx="6109">
                  <c:v>#N/A</c:v>
                </c:pt>
                <c:pt idx="6110">
                  <c:v>#N/A</c:v>
                </c:pt>
                <c:pt idx="6111">
                  <c:v>#N/A</c:v>
                </c:pt>
                <c:pt idx="6112">
                  <c:v>#N/A</c:v>
                </c:pt>
                <c:pt idx="6113">
                  <c:v>#N/A</c:v>
                </c:pt>
                <c:pt idx="6114">
                  <c:v>#N/A</c:v>
                </c:pt>
                <c:pt idx="6115">
                  <c:v>#N/A</c:v>
                </c:pt>
                <c:pt idx="6116">
                  <c:v>#N/A</c:v>
                </c:pt>
                <c:pt idx="6117">
                  <c:v>#N/A</c:v>
                </c:pt>
                <c:pt idx="6118">
                  <c:v>#N/A</c:v>
                </c:pt>
                <c:pt idx="6119">
                  <c:v>#N/A</c:v>
                </c:pt>
                <c:pt idx="6120">
                  <c:v>#N/A</c:v>
                </c:pt>
                <c:pt idx="6121">
                  <c:v>#N/A</c:v>
                </c:pt>
                <c:pt idx="6122">
                  <c:v>#N/A</c:v>
                </c:pt>
                <c:pt idx="6123">
                  <c:v>#N/A</c:v>
                </c:pt>
                <c:pt idx="6124">
                  <c:v>#N/A</c:v>
                </c:pt>
                <c:pt idx="6125">
                  <c:v>#N/A</c:v>
                </c:pt>
                <c:pt idx="6126">
                  <c:v>#N/A</c:v>
                </c:pt>
                <c:pt idx="6127">
                  <c:v>#N/A</c:v>
                </c:pt>
                <c:pt idx="6128">
                  <c:v>#N/A</c:v>
                </c:pt>
                <c:pt idx="6129">
                  <c:v>#N/A</c:v>
                </c:pt>
                <c:pt idx="6130">
                  <c:v>#N/A</c:v>
                </c:pt>
                <c:pt idx="6131">
                  <c:v>#N/A</c:v>
                </c:pt>
                <c:pt idx="6132">
                  <c:v>#N/A</c:v>
                </c:pt>
                <c:pt idx="6133">
                  <c:v>#N/A</c:v>
                </c:pt>
                <c:pt idx="6134">
                  <c:v>#N/A</c:v>
                </c:pt>
                <c:pt idx="6135">
                  <c:v>#N/A</c:v>
                </c:pt>
                <c:pt idx="6136">
                  <c:v>#N/A</c:v>
                </c:pt>
                <c:pt idx="6137">
                  <c:v>#N/A</c:v>
                </c:pt>
                <c:pt idx="6138">
                  <c:v>#N/A</c:v>
                </c:pt>
                <c:pt idx="6139">
                  <c:v>#N/A</c:v>
                </c:pt>
                <c:pt idx="6140">
                  <c:v>#N/A</c:v>
                </c:pt>
                <c:pt idx="6141">
                  <c:v>#N/A</c:v>
                </c:pt>
                <c:pt idx="6142">
                  <c:v>#N/A</c:v>
                </c:pt>
                <c:pt idx="6143">
                  <c:v>#N/A</c:v>
                </c:pt>
                <c:pt idx="6144">
                  <c:v>#N/A</c:v>
                </c:pt>
                <c:pt idx="6145">
                  <c:v>#N/A</c:v>
                </c:pt>
                <c:pt idx="6146">
                  <c:v>#N/A</c:v>
                </c:pt>
                <c:pt idx="6147">
                  <c:v>#N/A</c:v>
                </c:pt>
                <c:pt idx="6148">
                  <c:v>#N/A</c:v>
                </c:pt>
                <c:pt idx="6149">
                  <c:v>#N/A</c:v>
                </c:pt>
                <c:pt idx="6150">
                  <c:v>#N/A</c:v>
                </c:pt>
                <c:pt idx="6151">
                  <c:v>#N/A</c:v>
                </c:pt>
                <c:pt idx="6152">
                  <c:v>#N/A</c:v>
                </c:pt>
                <c:pt idx="6153">
                  <c:v>#N/A</c:v>
                </c:pt>
                <c:pt idx="6154">
                  <c:v>#N/A</c:v>
                </c:pt>
                <c:pt idx="6155">
                  <c:v>#N/A</c:v>
                </c:pt>
                <c:pt idx="6156">
                  <c:v>#N/A</c:v>
                </c:pt>
                <c:pt idx="6157">
                  <c:v>#N/A</c:v>
                </c:pt>
                <c:pt idx="6158">
                  <c:v>#N/A</c:v>
                </c:pt>
                <c:pt idx="6159">
                  <c:v>#N/A</c:v>
                </c:pt>
                <c:pt idx="6160">
                  <c:v>#N/A</c:v>
                </c:pt>
                <c:pt idx="6161">
                  <c:v>#N/A</c:v>
                </c:pt>
                <c:pt idx="6162">
                  <c:v>#N/A</c:v>
                </c:pt>
                <c:pt idx="6163">
                  <c:v>#N/A</c:v>
                </c:pt>
                <c:pt idx="6164">
                  <c:v>#N/A</c:v>
                </c:pt>
                <c:pt idx="6165">
                  <c:v>#N/A</c:v>
                </c:pt>
                <c:pt idx="6166">
                  <c:v>#N/A</c:v>
                </c:pt>
                <c:pt idx="6167">
                  <c:v>#N/A</c:v>
                </c:pt>
                <c:pt idx="6168">
                  <c:v>#N/A</c:v>
                </c:pt>
                <c:pt idx="6169">
                  <c:v>#N/A</c:v>
                </c:pt>
                <c:pt idx="6170">
                  <c:v>#N/A</c:v>
                </c:pt>
                <c:pt idx="6171">
                  <c:v>#N/A</c:v>
                </c:pt>
                <c:pt idx="6172">
                  <c:v>#N/A</c:v>
                </c:pt>
                <c:pt idx="6173">
                  <c:v>#N/A</c:v>
                </c:pt>
                <c:pt idx="6174">
                  <c:v>#N/A</c:v>
                </c:pt>
                <c:pt idx="6175">
                  <c:v>#N/A</c:v>
                </c:pt>
                <c:pt idx="6176">
                  <c:v>#N/A</c:v>
                </c:pt>
                <c:pt idx="6177">
                  <c:v>#N/A</c:v>
                </c:pt>
                <c:pt idx="6178">
                  <c:v>#N/A</c:v>
                </c:pt>
                <c:pt idx="6179">
                  <c:v>#N/A</c:v>
                </c:pt>
                <c:pt idx="6180">
                  <c:v>#N/A</c:v>
                </c:pt>
                <c:pt idx="6181">
                  <c:v>#N/A</c:v>
                </c:pt>
                <c:pt idx="6182">
                  <c:v>#N/A</c:v>
                </c:pt>
                <c:pt idx="6183">
                  <c:v>#N/A</c:v>
                </c:pt>
                <c:pt idx="6184">
                  <c:v>#N/A</c:v>
                </c:pt>
                <c:pt idx="6185">
                  <c:v>#N/A</c:v>
                </c:pt>
                <c:pt idx="6186">
                  <c:v>#N/A</c:v>
                </c:pt>
                <c:pt idx="6187">
                  <c:v>#N/A</c:v>
                </c:pt>
                <c:pt idx="6188">
                  <c:v>#N/A</c:v>
                </c:pt>
                <c:pt idx="6189">
                  <c:v>#N/A</c:v>
                </c:pt>
                <c:pt idx="6190">
                  <c:v>#N/A</c:v>
                </c:pt>
                <c:pt idx="6191">
                  <c:v>#N/A</c:v>
                </c:pt>
                <c:pt idx="6192">
                  <c:v>#N/A</c:v>
                </c:pt>
                <c:pt idx="6193">
                  <c:v>#N/A</c:v>
                </c:pt>
                <c:pt idx="6194">
                  <c:v>#N/A</c:v>
                </c:pt>
                <c:pt idx="6195">
                  <c:v>#N/A</c:v>
                </c:pt>
                <c:pt idx="6196">
                  <c:v>#N/A</c:v>
                </c:pt>
                <c:pt idx="6197">
                  <c:v>#N/A</c:v>
                </c:pt>
                <c:pt idx="6198">
                  <c:v>#N/A</c:v>
                </c:pt>
                <c:pt idx="6199">
                  <c:v>#N/A</c:v>
                </c:pt>
                <c:pt idx="6200">
                  <c:v>#N/A</c:v>
                </c:pt>
                <c:pt idx="6201">
                  <c:v>#N/A</c:v>
                </c:pt>
                <c:pt idx="6202">
                  <c:v>#N/A</c:v>
                </c:pt>
                <c:pt idx="6203">
                  <c:v>#N/A</c:v>
                </c:pt>
                <c:pt idx="6204">
                  <c:v>#N/A</c:v>
                </c:pt>
                <c:pt idx="6205">
                  <c:v>#N/A</c:v>
                </c:pt>
                <c:pt idx="6206">
                  <c:v>#N/A</c:v>
                </c:pt>
                <c:pt idx="6207">
                  <c:v>#N/A</c:v>
                </c:pt>
                <c:pt idx="6208">
                  <c:v>#N/A</c:v>
                </c:pt>
                <c:pt idx="6209">
                  <c:v>#N/A</c:v>
                </c:pt>
                <c:pt idx="6210">
                  <c:v>#N/A</c:v>
                </c:pt>
                <c:pt idx="6211">
                  <c:v>#N/A</c:v>
                </c:pt>
                <c:pt idx="6212">
                  <c:v>#N/A</c:v>
                </c:pt>
                <c:pt idx="6213">
                  <c:v>#N/A</c:v>
                </c:pt>
                <c:pt idx="6214">
                  <c:v>#N/A</c:v>
                </c:pt>
                <c:pt idx="6215">
                  <c:v>#N/A</c:v>
                </c:pt>
                <c:pt idx="6216">
                  <c:v>#N/A</c:v>
                </c:pt>
                <c:pt idx="6217">
                  <c:v>#N/A</c:v>
                </c:pt>
                <c:pt idx="6218">
                  <c:v>#N/A</c:v>
                </c:pt>
                <c:pt idx="6219">
                  <c:v>#N/A</c:v>
                </c:pt>
                <c:pt idx="6220">
                  <c:v>#N/A</c:v>
                </c:pt>
                <c:pt idx="6221">
                  <c:v>#N/A</c:v>
                </c:pt>
                <c:pt idx="6222">
                  <c:v>#N/A</c:v>
                </c:pt>
                <c:pt idx="6223">
                  <c:v>#N/A</c:v>
                </c:pt>
                <c:pt idx="6224">
                  <c:v>#N/A</c:v>
                </c:pt>
                <c:pt idx="6225">
                  <c:v>#N/A</c:v>
                </c:pt>
                <c:pt idx="6226">
                  <c:v>#N/A</c:v>
                </c:pt>
                <c:pt idx="6227">
                  <c:v>#N/A</c:v>
                </c:pt>
                <c:pt idx="6228">
                  <c:v>#N/A</c:v>
                </c:pt>
                <c:pt idx="6229">
                  <c:v>#N/A</c:v>
                </c:pt>
                <c:pt idx="6230">
                  <c:v>#N/A</c:v>
                </c:pt>
                <c:pt idx="6231">
                  <c:v>#N/A</c:v>
                </c:pt>
                <c:pt idx="6232">
                  <c:v>#N/A</c:v>
                </c:pt>
                <c:pt idx="6233">
                  <c:v>#N/A</c:v>
                </c:pt>
                <c:pt idx="6234">
                  <c:v>#N/A</c:v>
                </c:pt>
                <c:pt idx="6235">
                  <c:v>#N/A</c:v>
                </c:pt>
                <c:pt idx="6236">
                  <c:v>#N/A</c:v>
                </c:pt>
                <c:pt idx="6237">
                  <c:v>#N/A</c:v>
                </c:pt>
                <c:pt idx="6238">
                  <c:v>#N/A</c:v>
                </c:pt>
                <c:pt idx="6239">
                  <c:v>#N/A</c:v>
                </c:pt>
                <c:pt idx="6240">
                  <c:v>#N/A</c:v>
                </c:pt>
                <c:pt idx="6241">
                  <c:v>#N/A</c:v>
                </c:pt>
                <c:pt idx="6242">
                  <c:v>#N/A</c:v>
                </c:pt>
                <c:pt idx="6243">
                  <c:v>#N/A</c:v>
                </c:pt>
                <c:pt idx="6244">
                  <c:v>#N/A</c:v>
                </c:pt>
                <c:pt idx="6245">
                  <c:v>#N/A</c:v>
                </c:pt>
                <c:pt idx="6246">
                  <c:v>#N/A</c:v>
                </c:pt>
                <c:pt idx="6247">
                  <c:v>#N/A</c:v>
                </c:pt>
                <c:pt idx="6248">
                  <c:v>#N/A</c:v>
                </c:pt>
                <c:pt idx="6249">
                  <c:v>#N/A</c:v>
                </c:pt>
                <c:pt idx="6250">
                  <c:v>#N/A</c:v>
                </c:pt>
                <c:pt idx="6251">
                  <c:v>#N/A</c:v>
                </c:pt>
                <c:pt idx="6252">
                  <c:v>#N/A</c:v>
                </c:pt>
                <c:pt idx="6253">
                  <c:v>#N/A</c:v>
                </c:pt>
                <c:pt idx="6254">
                  <c:v>#N/A</c:v>
                </c:pt>
                <c:pt idx="6255">
                  <c:v>#N/A</c:v>
                </c:pt>
                <c:pt idx="6256">
                  <c:v>#N/A</c:v>
                </c:pt>
                <c:pt idx="6257">
                  <c:v>#N/A</c:v>
                </c:pt>
                <c:pt idx="6258">
                  <c:v>#N/A</c:v>
                </c:pt>
                <c:pt idx="6259">
                  <c:v>#N/A</c:v>
                </c:pt>
                <c:pt idx="6260">
                  <c:v>#N/A</c:v>
                </c:pt>
                <c:pt idx="6261">
                  <c:v>#N/A</c:v>
                </c:pt>
                <c:pt idx="6262">
                  <c:v>#N/A</c:v>
                </c:pt>
                <c:pt idx="6263">
                  <c:v>#N/A</c:v>
                </c:pt>
                <c:pt idx="6264">
                  <c:v>#N/A</c:v>
                </c:pt>
                <c:pt idx="6265">
                  <c:v>#N/A</c:v>
                </c:pt>
                <c:pt idx="6266">
                  <c:v>#N/A</c:v>
                </c:pt>
                <c:pt idx="6267">
                  <c:v>#N/A</c:v>
                </c:pt>
                <c:pt idx="6268">
                  <c:v>#N/A</c:v>
                </c:pt>
                <c:pt idx="6269">
                  <c:v>#N/A</c:v>
                </c:pt>
                <c:pt idx="6270">
                  <c:v>#N/A</c:v>
                </c:pt>
                <c:pt idx="6271">
                  <c:v>#N/A</c:v>
                </c:pt>
                <c:pt idx="6272">
                  <c:v>#N/A</c:v>
                </c:pt>
                <c:pt idx="6273">
                  <c:v>#N/A</c:v>
                </c:pt>
                <c:pt idx="6274">
                  <c:v>#N/A</c:v>
                </c:pt>
                <c:pt idx="6275">
                  <c:v>#N/A</c:v>
                </c:pt>
                <c:pt idx="6276">
                  <c:v>#N/A</c:v>
                </c:pt>
                <c:pt idx="6277">
                  <c:v>#N/A</c:v>
                </c:pt>
                <c:pt idx="6278">
                  <c:v>#N/A</c:v>
                </c:pt>
                <c:pt idx="6279">
                  <c:v>#N/A</c:v>
                </c:pt>
                <c:pt idx="6280">
                  <c:v>#N/A</c:v>
                </c:pt>
                <c:pt idx="6281">
                  <c:v>#N/A</c:v>
                </c:pt>
                <c:pt idx="6282">
                  <c:v>#N/A</c:v>
                </c:pt>
                <c:pt idx="6283">
                  <c:v>#N/A</c:v>
                </c:pt>
                <c:pt idx="6284">
                  <c:v>#N/A</c:v>
                </c:pt>
                <c:pt idx="6285">
                  <c:v>#N/A</c:v>
                </c:pt>
                <c:pt idx="6286">
                  <c:v>#N/A</c:v>
                </c:pt>
                <c:pt idx="6287">
                  <c:v>#N/A</c:v>
                </c:pt>
                <c:pt idx="6288">
                  <c:v>#N/A</c:v>
                </c:pt>
                <c:pt idx="6289">
                  <c:v>#N/A</c:v>
                </c:pt>
                <c:pt idx="6290">
                  <c:v>#N/A</c:v>
                </c:pt>
                <c:pt idx="6291">
                  <c:v>#N/A</c:v>
                </c:pt>
                <c:pt idx="6292">
                  <c:v>#N/A</c:v>
                </c:pt>
                <c:pt idx="6293">
                  <c:v>#N/A</c:v>
                </c:pt>
                <c:pt idx="6294">
                  <c:v>#N/A</c:v>
                </c:pt>
                <c:pt idx="6295">
                  <c:v>#N/A</c:v>
                </c:pt>
                <c:pt idx="6296">
                  <c:v>#N/A</c:v>
                </c:pt>
                <c:pt idx="6297">
                  <c:v>#N/A</c:v>
                </c:pt>
                <c:pt idx="6298">
                  <c:v>#N/A</c:v>
                </c:pt>
                <c:pt idx="6299">
                  <c:v>#N/A</c:v>
                </c:pt>
                <c:pt idx="6300">
                  <c:v>#N/A</c:v>
                </c:pt>
                <c:pt idx="6301">
                  <c:v>#N/A</c:v>
                </c:pt>
                <c:pt idx="6302">
                  <c:v>#N/A</c:v>
                </c:pt>
                <c:pt idx="6303">
                  <c:v>#N/A</c:v>
                </c:pt>
                <c:pt idx="6304">
                  <c:v>#N/A</c:v>
                </c:pt>
                <c:pt idx="6305">
                  <c:v>#N/A</c:v>
                </c:pt>
                <c:pt idx="6306">
                  <c:v>#N/A</c:v>
                </c:pt>
                <c:pt idx="6307">
                  <c:v>#N/A</c:v>
                </c:pt>
                <c:pt idx="6308">
                  <c:v>#N/A</c:v>
                </c:pt>
                <c:pt idx="6309">
                  <c:v>#N/A</c:v>
                </c:pt>
                <c:pt idx="6310">
                  <c:v>#N/A</c:v>
                </c:pt>
                <c:pt idx="6311">
                  <c:v>#N/A</c:v>
                </c:pt>
                <c:pt idx="6312">
                  <c:v>#N/A</c:v>
                </c:pt>
                <c:pt idx="6313">
                  <c:v>#N/A</c:v>
                </c:pt>
                <c:pt idx="6314">
                  <c:v>#N/A</c:v>
                </c:pt>
                <c:pt idx="6315">
                  <c:v>#N/A</c:v>
                </c:pt>
                <c:pt idx="6316">
                  <c:v>#N/A</c:v>
                </c:pt>
                <c:pt idx="6317">
                  <c:v>#N/A</c:v>
                </c:pt>
                <c:pt idx="6318">
                  <c:v>#N/A</c:v>
                </c:pt>
                <c:pt idx="6319">
                  <c:v>#N/A</c:v>
                </c:pt>
                <c:pt idx="6320">
                  <c:v>#N/A</c:v>
                </c:pt>
                <c:pt idx="6321">
                  <c:v>#N/A</c:v>
                </c:pt>
                <c:pt idx="6322">
                  <c:v>#N/A</c:v>
                </c:pt>
                <c:pt idx="6323">
                  <c:v>#N/A</c:v>
                </c:pt>
                <c:pt idx="6324">
                  <c:v>#N/A</c:v>
                </c:pt>
                <c:pt idx="6325">
                  <c:v>#N/A</c:v>
                </c:pt>
                <c:pt idx="6326">
                  <c:v>#N/A</c:v>
                </c:pt>
                <c:pt idx="6327">
                  <c:v>#N/A</c:v>
                </c:pt>
                <c:pt idx="6328">
                  <c:v>#N/A</c:v>
                </c:pt>
                <c:pt idx="6329">
                  <c:v>#N/A</c:v>
                </c:pt>
                <c:pt idx="6330">
                  <c:v>#N/A</c:v>
                </c:pt>
                <c:pt idx="6331">
                  <c:v>#N/A</c:v>
                </c:pt>
                <c:pt idx="6332">
                  <c:v>#N/A</c:v>
                </c:pt>
                <c:pt idx="6333">
                  <c:v>#N/A</c:v>
                </c:pt>
                <c:pt idx="6334">
                  <c:v>#N/A</c:v>
                </c:pt>
                <c:pt idx="6335">
                  <c:v>#N/A</c:v>
                </c:pt>
                <c:pt idx="6336">
                  <c:v>#N/A</c:v>
                </c:pt>
                <c:pt idx="6337">
                  <c:v>#N/A</c:v>
                </c:pt>
                <c:pt idx="6338">
                  <c:v>#N/A</c:v>
                </c:pt>
                <c:pt idx="6339">
                  <c:v>#N/A</c:v>
                </c:pt>
                <c:pt idx="6340">
                  <c:v>#N/A</c:v>
                </c:pt>
                <c:pt idx="6341">
                  <c:v>#N/A</c:v>
                </c:pt>
                <c:pt idx="6342">
                  <c:v>#N/A</c:v>
                </c:pt>
                <c:pt idx="6343">
                  <c:v>#N/A</c:v>
                </c:pt>
                <c:pt idx="6344">
                  <c:v>#N/A</c:v>
                </c:pt>
                <c:pt idx="6345">
                  <c:v>#N/A</c:v>
                </c:pt>
                <c:pt idx="6346">
                  <c:v>#N/A</c:v>
                </c:pt>
                <c:pt idx="6347">
                  <c:v>#N/A</c:v>
                </c:pt>
                <c:pt idx="6348">
                  <c:v>#N/A</c:v>
                </c:pt>
                <c:pt idx="6349">
                  <c:v>#N/A</c:v>
                </c:pt>
                <c:pt idx="6350">
                  <c:v>#N/A</c:v>
                </c:pt>
                <c:pt idx="6351">
                  <c:v>#N/A</c:v>
                </c:pt>
                <c:pt idx="6352">
                  <c:v>#N/A</c:v>
                </c:pt>
                <c:pt idx="6353">
                  <c:v>#N/A</c:v>
                </c:pt>
                <c:pt idx="6354">
                  <c:v>#N/A</c:v>
                </c:pt>
                <c:pt idx="6355">
                  <c:v>#N/A</c:v>
                </c:pt>
                <c:pt idx="6356">
                  <c:v>#N/A</c:v>
                </c:pt>
                <c:pt idx="6357">
                  <c:v>#N/A</c:v>
                </c:pt>
                <c:pt idx="6358">
                  <c:v>#N/A</c:v>
                </c:pt>
                <c:pt idx="6359">
                  <c:v>#N/A</c:v>
                </c:pt>
                <c:pt idx="6360">
                  <c:v>#N/A</c:v>
                </c:pt>
                <c:pt idx="6361">
                  <c:v>#N/A</c:v>
                </c:pt>
                <c:pt idx="6362">
                  <c:v>#N/A</c:v>
                </c:pt>
                <c:pt idx="6363">
                  <c:v>#N/A</c:v>
                </c:pt>
                <c:pt idx="6364">
                  <c:v>#N/A</c:v>
                </c:pt>
                <c:pt idx="6365">
                  <c:v>#N/A</c:v>
                </c:pt>
                <c:pt idx="6366">
                  <c:v>#N/A</c:v>
                </c:pt>
                <c:pt idx="6367">
                  <c:v>#N/A</c:v>
                </c:pt>
                <c:pt idx="6368">
                  <c:v>#N/A</c:v>
                </c:pt>
                <c:pt idx="6369">
                  <c:v>#N/A</c:v>
                </c:pt>
                <c:pt idx="6370">
                  <c:v>#N/A</c:v>
                </c:pt>
                <c:pt idx="6371">
                  <c:v>#N/A</c:v>
                </c:pt>
                <c:pt idx="6372">
                  <c:v>#N/A</c:v>
                </c:pt>
                <c:pt idx="6373">
                  <c:v>#N/A</c:v>
                </c:pt>
                <c:pt idx="6374">
                  <c:v>#N/A</c:v>
                </c:pt>
                <c:pt idx="6375">
                  <c:v>#N/A</c:v>
                </c:pt>
                <c:pt idx="6376">
                  <c:v>#N/A</c:v>
                </c:pt>
                <c:pt idx="6377">
                  <c:v>#N/A</c:v>
                </c:pt>
                <c:pt idx="6378">
                  <c:v>#N/A</c:v>
                </c:pt>
                <c:pt idx="6379">
                  <c:v>#N/A</c:v>
                </c:pt>
                <c:pt idx="6380">
                  <c:v>#N/A</c:v>
                </c:pt>
                <c:pt idx="6381">
                  <c:v>#N/A</c:v>
                </c:pt>
                <c:pt idx="6382">
                  <c:v>#N/A</c:v>
                </c:pt>
                <c:pt idx="6383">
                  <c:v>#N/A</c:v>
                </c:pt>
                <c:pt idx="6384">
                  <c:v>#N/A</c:v>
                </c:pt>
                <c:pt idx="6385">
                  <c:v>#N/A</c:v>
                </c:pt>
                <c:pt idx="6386">
                  <c:v>#N/A</c:v>
                </c:pt>
                <c:pt idx="6387">
                  <c:v>#N/A</c:v>
                </c:pt>
                <c:pt idx="6388">
                  <c:v>#N/A</c:v>
                </c:pt>
                <c:pt idx="6389">
                  <c:v>#N/A</c:v>
                </c:pt>
                <c:pt idx="6390">
                  <c:v>#N/A</c:v>
                </c:pt>
                <c:pt idx="6391">
                  <c:v>#N/A</c:v>
                </c:pt>
                <c:pt idx="6392">
                  <c:v>#N/A</c:v>
                </c:pt>
                <c:pt idx="6393">
                  <c:v>#N/A</c:v>
                </c:pt>
                <c:pt idx="6394">
                  <c:v>#N/A</c:v>
                </c:pt>
                <c:pt idx="6395">
                  <c:v>#N/A</c:v>
                </c:pt>
                <c:pt idx="6396">
                  <c:v>#N/A</c:v>
                </c:pt>
                <c:pt idx="6397">
                  <c:v>#N/A</c:v>
                </c:pt>
                <c:pt idx="6398">
                  <c:v>#N/A</c:v>
                </c:pt>
                <c:pt idx="6399">
                  <c:v>#N/A</c:v>
                </c:pt>
                <c:pt idx="6400">
                  <c:v>#N/A</c:v>
                </c:pt>
                <c:pt idx="6401">
                  <c:v>#N/A</c:v>
                </c:pt>
                <c:pt idx="6402">
                  <c:v>#N/A</c:v>
                </c:pt>
                <c:pt idx="6403">
                  <c:v>#N/A</c:v>
                </c:pt>
                <c:pt idx="6404">
                  <c:v>#N/A</c:v>
                </c:pt>
                <c:pt idx="6405">
                  <c:v>#N/A</c:v>
                </c:pt>
                <c:pt idx="6406">
                  <c:v>#N/A</c:v>
                </c:pt>
                <c:pt idx="6407">
                  <c:v>#N/A</c:v>
                </c:pt>
                <c:pt idx="6408">
                  <c:v>#N/A</c:v>
                </c:pt>
                <c:pt idx="6409">
                  <c:v>#N/A</c:v>
                </c:pt>
                <c:pt idx="6410">
                  <c:v>#N/A</c:v>
                </c:pt>
                <c:pt idx="6411">
                  <c:v>#N/A</c:v>
                </c:pt>
                <c:pt idx="6412">
                  <c:v>#N/A</c:v>
                </c:pt>
                <c:pt idx="6413">
                  <c:v>#N/A</c:v>
                </c:pt>
                <c:pt idx="6414">
                  <c:v>#N/A</c:v>
                </c:pt>
                <c:pt idx="6415">
                  <c:v>#N/A</c:v>
                </c:pt>
                <c:pt idx="6416">
                  <c:v>#N/A</c:v>
                </c:pt>
                <c:pt idx="6417">
                  <c:v>#N/A</c:v>
                </c:pt>
                <c:pt idx="6418">
                  <c:v>#N/A</c:v>
                </c:pt>
                <c:pt idx="6419">
                  <c:v>#N/A</c:v>
                </c:pt>
                <c:pt idx="6420">
                  <c:v>#N/A</c:v>
                </c:pt>
                <c:pt idx="6421">
                  <c:v>#N/A</c:v>
                </c:pt>
                <c:pt idx="6422">
                  <c:v>#N/A</c:v>
                </c:pt>
                <c:pt idx="6423">
                  <c:v>#N/A</c:v>
                </c:pt>
                <c:pt idx="6424">
                  <c:v>#N/A</c:v>
                </c:pt>
                <c:pt idx="6425">
                  <c:v>#N/A</c:v>
                </c:pt>
                <c:pt idx="6426">
                  <c:v>#N/A</c:v>
                </c:pt>
                <c:pt idx="6427">
                  <c:v>#N/A</c:v>
                </c:pt>
                <c:pt idx="6428">
                  <c:v>#N/A</c:v>
                </c:pt>
                <c:pt idx="6429">
                  <c:v>#N/A</c:v>
                </c:pt>
                <c:pt idx="6430">
                  <c:v>#N/A</c:v>
                </c:pt>
                <c:pt idx="6431">
                  <c:v>#N/A</c:v>
                </c:pt>
                <c:pt idx="6432">
                  <c:v>#N/A</c:v>
                </c:pt>
                <c:pt idx="6433">
                  <c:v>#N/A</c:v>
                </c:pt>
                <c:pt idx="6434">
                  <c:v>#N/A</c:v>
                </c:pt>
                <c:pt idx="6435">
                  <c:v>#N/A</c:v>
                </c:pt>
                <c:pt idx="6436">
                  <c:v>#N/A</c:v>
                </c:pt>
                <c:pt idx="6437">
                  <c:v>#N/A</c:v>
                </c:pt>
                <c:pt idx="6438">
                  <c:v>#N/A</c:v>
                </c:pt>
                <c:pt idx="6439">
                  <c:v>#N/A</c:v>
                </c:pt>
                <c:pt idx="6440">
                  <c:v>#N/A</c:v>
                </c:pt>
                <c:pt idx="6441">
                  <c:v>#N/A</c:v>
                </c:pt>
                <c:pt idx="6442">
                  <c:v>#N/A</c:v>
                </c:pt>
                <c:pt idx="6443">
                  <c:v>#N/A</c:v>
                </c:pt>
                <c:pt idx="6444">
                  <c:v>#N/A</c:v>
                </c:pt>
                <c:pt idx="6445">
                  <c:v>#N/A</c:v>
                </c:pt>
                <c:pt idx="6446">
                  <c:v>#N/A</c:v>
                </c:pt>
                <c:pt idx="6447">
                  <c:v>#N/A</c:v>
                </c:pt>
                <c:pt idx="6448">
                  <c:v>#N/A</c:v>
                </c:pt>
                <c:pt idx="6449">
                  <c:v>#N/A</c:v>
                </c:pt>
                <c:pt idx="6450">
                  <c:v>#N/A</c:v>
                </c:pt>
                <c:pt idx="6451">
                  <c:v>#N/A</c:v>
                </c:pt>
                <c:pt idx="6452">
                  <c:v>#N/A</c:v>
                </c:pt>
                <c:pt idx="6453">
                  <c:v>#N/A</c:v>
                </c:pt>
                <c:pt idx="6454">
                  <c:v>#N/A</c:v>
                </c:pt>
                <c:pt idx="6455">
                  <c:v>#N/A</c:v>
                </c:pt>
                <c:pt idx="6456">
                  <c:v>#N/A</c:v>
                </c:pt>
                <c:pt idx="6457">
                  <c:v>#N/A</c:v>
                </c:pt>
                <c:pt idx="6458">
                  <c:v>#N/A</c:v>
                </c:pt>
                <c:pt idx="6459">
                  <c:v>#N/A</c:v>
                </c:pt>
                <c:pt idx="6460">
                  <c:v>#N/A</c:v>
                </c:pt>
                <c:pt idx="6461">
                  <c:v>#N/A</c:v>
                </c:pt>
                <c:pt idx="6462">
                  <c:v>#N/A</c:v>
                </c:pt>
                <c:pt idx="6463">
                  <c:v>#N/A</c:v>
                </c:pt>
                <c:pt idx="6464">
                  <c:v>#N/A</c:v>
                </c:pt>
                <c:pt idx="6465">
                  <c:v>#N/A</c:v>
                </c:pt>
                <c:pt idx="6466">
                  <c:v>#N/A</c:v>
                </c:pt>
                <c:pt idx="6467">
                  <c:v>#N/A</c:v>
                </c:pt>
                <c:pt idx="6468">
                  <c:v>#N/A</c:v>
                </c:pt>
                <c:pt idx="6469">
                  <c:v>#N/A</c:v>
                </c:pt>
                <c:pt idx="6470">
                  <c:v>#N/A</c:v>
                </c:pt>
                <c:pt idx="6471">
                  <c:v>#N/A</c:v>
                </c:pt>
                <c:pt idx="6472">
                  <c:v>#N/A</c:v>
                </c:pt>
                <c:pt idx="6473">
                  <c:v>#N/A</c:v>
                </c:pt>
                <c:pt idx="6474">
                  <c:v>#N/A</c:v>
                </c:pt>
                <c:pt idx="6475">
                  <c:v>#N/A</c:v>
                </c:pt>
                <c:pt idx="6476">
                  <c:v>#N/A</c:v>
                </c:pt>
                <c:pt idx="6477">
                  <c:v>#N/A</c:v>
                </c:pt>
                <c:pt idx="6478">
                  <c:v>#N/A</c:v>
                </c:pt>
                <c:pt idx="6479">
                  <c:v>#N/A</c:v>
                </c:pt>
                <c:pt idx="6480">
                  <c:v>#N/A</c:v>
                </c:pt>
                <c:pt idx="6481">
                  <c:v>#N/A</c:v>
                </c:pt>
                <c:pt idx="6482">
                  <c:v>#N/A</c:v>
                </c:pt>
                <c:pt idx="6483">
                  <c:v>#N/A</c:v>
                </c:pt>
                <c:pt idx="6484">
                  <c:v>#N/A</c:v>
                </c:pt>
                <c:pt idx="6485">
                  <c:v>#N/A</c:v>
                </c:pt>
                <c:pt idx="6486">
                  <c:v>#N/A</c:v>
                </c:pt>
                <c:pt idx="6487">
                  <c:v>#N/A</c:v>
                </c:pt>
                <c:pt idx="6488">
                  <c:v>#N/A</c:v>
                </c:pt>
                <c:pt idx="6489">
                  <c:v>#N/A</c:v>
                </c:pt>
                <c:pt idx="6490">
                  <c:v>#N/A</c:v>
                </c:pt>
                <c:pt idx="6491">
                  <c:v>#N/A</c:v>
                </c:pt>
                <c:pt idx="6492">
                  <c:v>#N/A</c:v>
                </c:pt>
                <c:pt idx="6493">
                  <c:v>#N/A</c:v>
                </c:pt>
                <c:pt idx="6494">
                  <c:v>#N/A</c:v>
                </c:pt>
                <c:pt idx="6495">
                  <c:v>#N/A</c:v>
                </c:pt>
                <c:pt idx="6496">
                  <c:v>#N/A</c:v>
                </c:pt>
                <c:pt idx="6497">
                  <c:v>#N/A</c:v>
                </c:pt>
                <c:pt idx="6498">
                  <c:v>#N/A</c:v>
                </c:pt>
                <c:pt idx="6499">
                  <c:v>#N/A</c:v>
                </c:pt>
                <c:pt idx="6500">
                  <c:v>#N/A</c:v>
                </c:pt>
                <c:pt idx="6501">
                  <c:v>#N/A</c:v>
                </c:pt>
                <c:pt idx="6502">
                  <c:v>#N/A</c:v>
                </c:pt>
                <c:pt idx="6503">
                  <c:v>#N/A</c:v>
                </c:pt>
                <c:pt idx="6504">
                  <c:v>#N/A</c:v>
                </c:pt>
                <c:pt idx="6505">
                  <c:v>#N/A</c:v>
                </c:pt>
                <c:pt idx="6506">
                  <c:v>#N/A</c:v>
                </c:pt>
                <c:pt idx="6507">
                  <c:v>#N/A</c:v>
                </c:pt>
                <c:pt idx="6508">
                  <c:v>#N/A</c:v>
                </c:pt>
                <c:pt idx="6509">
                  <c:v>#N/A</c:v>
                </c:pt>
                <c:pt idx="6510">
                  <c:v>#N/A</c:v>
                </c:pt>
                <c:pt idx="6511">
                  <c:v>#N/A</c:v>
                </c:pt>
                <c:pt idx="6512">
                  <c:v>#N/A</c:v>
                </c:pt>
                <c:pt idx="6513">
                  <c:v>#N/A</c:v>
                </c:pt>
                <c:pt idx="6514">
                  <c:v>#N/A</c:v>
                </c:pt>
                <c:pt idx="6515">
                  <c:v>#N/A</c:v>
                </c:pt>
                <c:pt idx="6516">
                  <c:v>#N/A</c:v>
                </c:pt>
                <c:pt idx="6517">
                  <c:v>#N/A</c:v>
                </c:pt>
                <c:pt idx="6518">
                  <c:v>#N/A</c:v>
                </c:pt>
                <c:pt idx="6519">
                  <c:v>#N/A</c:v>
                </c:pt>
                <c:pt idx="6520">
                  <c:v>#N/A</c:v>
                </c:pt>
                <c:pt idx="6521">
                  <c:v>#N/A</c:v>
                </c:pt>
                <c:pt idx="6522">
                  <c:v>#N/A</c:v>
                </c:pt>
                <c:pt idx="6523">
                  <c:v>#N/A</c:v>
                </c:pt>
                <c:pt idx="6524">
                  <c:v>#N/A</c:v>
                </c:pt>
                <c:pt idx="6525">
                  <c:v>#N/A</c:v>
                </c:pt>
                <c:pt idx="6526">
                  <c:v>#N/A</c:v>
                </c:pt>
                <c:pt idx="6527">
                  <c:v>#N/A</c:v>
                </c:pt>
                <c:pt idx="6528">
                  <c:v>#N/A</c:v>
                </c:pt>
                <c:pt idx="6529">
                  <c:v>#N/A</c:v>
                </c:pt>
                <c:pt idx="6530">
                  <c:v>#N/A</c:v>
                </c:pt>
                <c:pt idx="6531">
                  <c:v>#N/A</c:v>
                </c:pt>
                <c:pt idx="6532">
                  <c:v>#N/A</c:v>
                </c:pt>
                <c:pt idx="6533">
                  <c:v>#N/A</c:v>
                </c:pt>
                <c:pt idx="6534">
                  <c:v>#N/A</c:v>
                </c:pt>
                <c:pt idx="6535">
                  <c:v>#N/A</c:v>
                </c:pt>
                <c:pt idx="6536">
                  <c:v>#N/A</c:v>
                </c:pt>
                <c:pt idx="6537">
                  <c:v>#N/A</c:v>
                </c:pt>
                <c:pt idx="6538">
                  <c:v>#N/A</c:v>
                </c:pt>
                <c:pt idx="6539">
                  <c:v>#N/A</c:v>
                </c:pt>
                <c:pt idx="6540">
                  <c:v>#N/A</c:v>
                </c:pt>
                <c:pt idx="6541">
                  <c:v>#N/A</c:v>
                </c:pt>
                <c:pt idx="6542">
                  <c:v>#N/A</c:v>
                </c:pt>
                <c:pt idx="6543">
                  <c:v>#N/A</c:v>
                </c:pt>
                <c:pt idx="6544">
                  <c:v>#N/A</c:v>
                </c:pt>
                <c:pt idx="6545">
                  <c:v>#N/A</c:v>
                </c:pt>
                <c:pt idx="6546">
                  <c:v>#N/A</c:v>
                </c:pt>
                <c:pt idx="6547">
                  <c:v>#N/A</c:v>
                </c:pt>
                <c:pt idx="6548">
                  <c:v>#N/A</c:v>
                </c:pt>
                <c:pt idx="6549">
                  <c:v>#N/A</c:v>
                </c:pt>
                <c:pt idx="6550">
                  <c:v>#N/A</c:v>
                </c:pt>
                <c:pt idx="6551">
                  <c:v>#N/A</c:v>
                </c:pt>
                <c:pt idx="6552">
                  <c:v>#N/A</c:v>
                </c:pt>
                <c:pt idx="6553">
                  <c:v>#N/A</c:v>
                </c:pt>
                <c:pt idx="6554">
                  <c:v>#N/A</c:v>
                </c:pt>
                <c:pt idx="6555">
                  <c:v>#N/A</c:v>
                </c:pt>
                <c:pt idx="6556">
                  <c:v>#N/A</c:v>
                </c:pt>
                <c:pt idx="6557">
                  <c:v>#N/A</c:v>
                </c:pt>
                <c:pt idx="6558">
                  <c:v>#N/A</c:v>
                </c:pt>
                <c:pt idx="6559">
                  <c:v>#N/A</c:v>
                </c:pt>
                <c:pt idx="6560">
                  <c:v>#N/A</c:v>
                </c:pt>
                <c:pt idx="6561">
                  <c:v>#N/A</c:v>
                </c:pt>
                <c:pt idx="6562">
                  <c:v>#N/A</c:v>
                </c:pt>
                <c:pt idx="6563">
                  <c:v>#N/A</c:v>
                </c:pt>
                <c:pt idx="6564">
                  <c:v>#N/A</c:v>
                </c:pt>
                <c:pt idx="6565">
                  <c:v>#N/A</c:v>
                </c:pt>
                <c:pt idx="6566">
                  <c:v>#N/A</c:v>
                </c:pt>
                <c:pt idx="6567">
                  <c:v>#N/A</c:v>
                </c:pt>
                <c:pt idx="6568">
                  <c:v>#N/A</c:v>
                </c:pt>
                <c:pt idx="6569">
                  <c:v>#N/A</c:v>
                </c:pt>
                <c:pt idx="6570">
                  <c:v>#N/A</c:v>
                </c:pt>
                <c:pt idx="6571">
                  <c:v>#N/A</c:v>
                </c:pt>
                <c:pt idx="6572">
                  <c:v>#N/A</c:v>
                </c:pt>
                <c:pt idx="6573">
                  <c:v>#N/A</c:v>
                </c:pt>
                <c:pt idx="6574">
                  <c:v>#N/A</c:v>
                </c:pt>
                <c:pt idx="6575">
                  <c:v>#N/A</c:v>
                </c:pt>
                <c:pt idx="6576">
                  <c:v>#N/A</c:v>
                </c:pt>
                <c:pt idx="6577">
                  <c:v>#N/A</c:v>
                </c:pt>
                <c:pt idx="6578">
                  <c:v>#N/A</c:v>
                </c:pt>
                <c:pt idx="6579">
                  <c:v>#N/A</c:v>
                </c:pt>
                <c:pt idx="6580">
                  <c:v>#N/A</c:v>
                </c:pt>
                <c:pt idx="6581">
                  <c:v>#N/A</c:v>
                </c:pt>
                <c:pt idx="6582">
                  <c:v>#N/A</c:v>
                </c:pt>
                <c:pt idx="6583">
                  <c:v>#N/A</c:v>
                </c:pt>
                <c:pt idx="6584">
                  <c:v>#N/A</c:v>
                </c:pt>
                <c:pt idx="6585">
                  <c:v>#N/A</c:v>
                </c:pt>
                <c:pt idx="6586">
                  <c:v>#N/A</c:v>
                </c:pt>
                <c:pt idx="6587">
                  <c:v>#N/A</c:v>
                </c:pt>
                <c:pt idx="6588">
                  <c:v>#N/A</c:v>
                </c:pt>
                <c:pt idx="6589">
                  <c:v>#N/A</c:v>
                </c:pt>
                <c:pt idx="6590">
                  <c:v>#N/A</c:v>
                </c:pt>
                <c:pt idx="6591">
                  <c:v>#N/A</c:v>
                </c:pt>
                <c:pt idx="6592">
                  <c:v>#N/A</c:v>
                </c:pt>
                <c:pt idx="6593">
                  <c:v>#N/A</c:v>
                </c:pt>
                <c:pt idx="6594">
                  <c:v>#N/A</c:v>
                </c:pt>
                <c:pt idx="6595">
                  <c:v>#N/A</c:v>
                </c:pt>
                <c:pt idx="6596">
                  <c:v>#N/A</c:v>
                </c:pt>
                <c:pt idx="6597">
                  <c:v>#N/A</c:v>
                </c:pt>
                <c:pt idx="6598">
                  <c:v>#N/A</c:v>
                </c:pt>
                <c:pt idx="6599">
                  <c:v>#N/A</c:v>
                </c:pt>
                <c:pt idx="6600">
                  <c:v>#N/A</c:v>
                </c:pt>
                <c:pt idx="6601">
                  <c:v>#N/A</c:v>
                </c:pt>
                <c:pt idx="6602">
                  <c:v>#N/A</c:v>
                </c:pt>
                <c:pt idx="6603">
                  <c:v>#N/A</c:v>
                </c:pt>
                <c:pt idx="6604">
                  <c:v>#N/A</c:v>
                </c:pt>
                <c:pt idx="6605">
                  <c:v>#N/A</c:v>
                </c:pt>
                <c:pt idx="6606">
                  <c:v>#N/A</c:v>
                </c:pt>
                <c:pt idx="6607">
                  <c:v>#N/A</c:v>
                </c:pt>
                <c:pt idx="6608">
                  <c:v>#N/A</c:v>
                </c:pt>
                <c:pt idx="6609">
                  <c:v>#N/A</c:v>
                </c:pt>
                <c:pt idx="6610">
                  <c:v>#N/A</c:v>
                </c:pt>
                <c:pt idx="6611">
                  <c:v>#N/A</c:v>
                </c:pt>
                <c:pt idx="6612">
                  <c:v>#N/A</c:v>
                </c:pt>
                <c:pt idx="6613">
                  <c:v>#N/A</c:v>
                </c:pt>
                <c:pt idx="6614">
                  <c:v>#N/A</c:v>
                </c:pt>
                <c:pt idx="6615">
                  <c:v>#N/A</c:v>
                </c:pt>
                <c:pt idx="6616">
                  <c:v>#N/A</c:v>
                </c:pt>
                <c:pt idx="6617">
                  <c:v>#N/A</c:v>
                </c:pt>
                <c:pt idx="6618">
                  <c:v>#N/A</c:v>
                </c:pt>
                <c:pt idx="6619">
                  <c:v>#N/A</c:v>
                </c:pt>
                <c:pt idx="6620">
                  <c:v>#N/A</c:v>
                </c:pt>
                <c:pt idx="6621">
                  <c:v>#N/A</c:v>
                </c:pt>
                <c:pt idx="6622">
                  <c:v>#N/A</c:v>
                </c:pt>
                <c:pt idx="6623">
                  <c:v>#N/A</c:v>
                </c:pt>
                <c:pt idx="6624">
                  <c:v>#N/A</c:v>
                </c:pt>
                <c:pt idx="6625">
                  <c:v>#N/A</c:v>
                </c:pt>
                <c:pt idx="6626">
                  <c:v>#N/A</c:v>
                </c:pt>
                <c:pt idx="6627">
                  <c:v>#N/A</c:v>
                </c:pt>
                <c:pt idx="6628">
                  <c:v>#N/A</c:v>
                </c:pt>
                <c:pt idx="6629">
                  <c:v>#N/A</c:v>
                </c:pt>
                <c:pt idx="6630">
                  <c:v>#N/A</c:v>
                </c:pt>
                <c:pt idx="6631">
                  <c:v>#N/A</c:v>
                </c:pt>
                <c:pt idx="6632">
                  <c:v>#N/A</c:v>
                </c:pt>
                <c:pt idx="6633">
                  <c:v>#N/A</c:v>
                </c:pt>
                <c:pt idx="6634">
                  <c:v>#N/A</c:v>
                </c:pt>
                <c:pt idx="6635">
                  <c:v>#N/A</c:v>
                </c:pt>
                <c:pt idx="6636">
                  <c:v>#N/A</c:v>
                </c:pt>
                <c:pt idx="6637">
                  <c:v>#N/A</c:v>
                </c:pt>
                <c:pt idx="6638">
                  <c:v>#N/A</c:v>
                </c:pt>
                <c:pt idx="6639">
                  <c:v>#N/A</c:v>
                </c:pt>
                <c:pt idx="6640">
                  <c:v>#N/A</c:v>
                </c:pt>
                <c:pt idx="6641">
                  <c:v>#N/A</c:v>
                </c:pt>
                <c:pt idx="6642">
                  <c:v>#N/A</c:v>
                </c:pt>
                <c:pt idx="6643">
                  <c:v>#N/A</c:v>
                </c:pt>
                <c:pt idx="6644">
                  <c:v>#N/A</c:v>
                </c:pt>
                <c:pt idx="6645">
                  <c:v>#N/A</c:v>
                </c:pt>
                <c:pt idx="6646">
                  <c:v>#N/A</c:v>
                </c:pt>
                <c:pt idx="6647">
                  <c:v>#N/A</c:v>
                </c:pt>
                <c:pt idx="6648">
                  <c:v>#N/A</c:v>
                </c:pt>
                <c:pt idx="6649">
                  <c:v>#N/A</c:v>
                </c:pt>
                <c:pt idx="6650">
                  <c:v>#N/A</c:v>
                </c:pt>
                <c:pt idx="6651">
                  <c:v>#N/A</c:v>
                </c:pt>
                <c:pt idx="6652">
                  <c:v>#N/A</c:v>
                </c:pt>
                <c:pt idx="6653">
                  <c:v>#N/A</c:v>
                </c:pt>
                <c:pt idx="6654">
                  <c:v>#N/A</c:v>
                </c:pt>
                <c:pt idx="6655">
                  <c:v>#N/A</c:v>
                </c:pt>
                <c:pt idx="6656">
                  <c:v>#N/A</c:v>
                </c:pt>
                <c:pt idx="6657">
                  <c:v>#N/A</c:v>
                </c:pt>
                <c:pt idx="6658">
                  <c:v>#N/A</c:v>
                </c:pt>
                <c:pt idx="6659">
                  <c:v>#N/A</c:v>
                </c:pt>
                <c:pt idx="6660">
                  <c:v>#N/A</c:v>
                </c:pt>
                <c:pt idx="6661">
                  <c:v>#N/A</c:v>
                </c:pt>
                <c:pt idx="6662">
                  <c:v>#N/A</c:v>
                </c:pt>
                <c:pt idx="6663">
                  <c:v>#N/A</c:v>
                </c:pt>
                <c:pt idx="6664">
                  <c:v>#N/A</c:v>
                </c:pt>
                <c:pt idx="6665">
                  <c:v>#N/A</c:v>
                </c:pt>
                <c:pt idx="6666">
                  <c:v>#N/A</c:v>
                </c:pt>
                <c:pt idx="6667">
                  <c:v>#N/A</c:v>
                </c:pt>
                <c:pt idx="6668">
                  <c:v>#N/A</c:v>
                </c:pt>
                <c:pt idx="6669">
                  <c:v>#N/A</c:v>
                </c:pt>
                <c:pt idx="6670">
                  <c:v>#N/A</c:v>
                </c:pt>
                <c:pt idx="6671">
                  <c:v>#N/A</c:v>
                </c:pt>
                <c:pt idx="6672">
                  <c:v>#N/A</c:v>
                </c:pt>
                <c:pt idx="6673">
                  <c:v>#N/A</c:v>
                </c:pt>
                <c:pt idx="6674">
                  <c:v>#N/A</c:v>
                </c:pt>
                <c:pt idx="6675">
                  <c:v>#N/A</c:v>
                </c:pt>
                <c:pt idx="6676">
                  <c:v>#N/A</c:v>
                </c:pt>
                <c:pt idx="6677">
                  <c:v>#N/A</c:v>
                </c:pt>
                <c:pt idx="6678">
                  <c:v>#N/A</c:v>
                </c:pt>
                <c:pt idx="6679">
                  <c:v>#N/A</c:v>
                </c:pt>
                <c:pt idx="6680">
                  <c:v>#N/A</c:v>
                </c:pt>
                <c:pt idx="6681">
                  <c:v>#N/A</c:v>
                </c:pt>
                <c:pt idx="6682">
                  <c:v>#N/A</c:v>
                </c:pt>
                <c:pt idx="6683">
                  <c:v>#N/A</c:v>
                </c:pt>
                <c:pt idx="6684">
                  <c:v>#N/A</c:v>
                </c:pt>
                <c:pt idx="6685">
                  <c:v>#N/A</c:v>
                </c:pt>
                <c:pt idx="6686">
                  <c:v>#N/A</c:v>
                </c:pt>
                <c:pt idx="6687">
                  <c:v>#N/A</c:v>
                </c:pt>
                <c:pt idx="6688">
                  <c:v>#N/A</c:v>
                </c:pt>
                <c:pt idx="6689">
                  <c:v>#N/A</c:v>
                </c:pt>
                <c:pt idx="6690">
                  <c:v>#N/A</c:v>
                </c:pt>
                <c:pt idx="6691">
                  <c:v>#N/A</c:v>
                </c:pt>
                <c:pt idx="6692">
                  <c:v>#N/A</c:v>
                </c:pt>
                <c:pt idx="6693">
                  <c:v>#N/A</c:v>
                </c:pt>
                <c:pt idx="6694">
                  <c:v>#N/A</c:v>
                </c:pt>
                <c:pt idx="6695">
                  <c:v>#N/A</c:v>
                </c:pt>
                <c:pt idx="6696">
                  <c:v>#N/A</c:v>
                </c:pt>
                <c:pt idx="6697">
                  <c:v>#N/A</c:v>
                </c:pt>
                <c:pt idx="6698">
                  <c:v>#N/A</c:v>
                </c:pt>
                <c:pt idx="6699">
                  <c:v>#N/A</c:v>
                </c:pt>
                <c:pt idx="6700">
                  <c:v>#N/A</c:v>
                </c:pt>
                <c:pt idx="6701">
                  <c:v>#N/A</c:v>
                </c:pt>
                <c:pt idx="6702">
                  <c:v>#N/A</c:v>
                </c:pt>
                <c:pt idx="6703">
                  <c:v>#N/A</c:v>
                </c:pt>
                <c:pt idx="6704">
                  <c:v>#N/A</c:v>
                </c:pt>
                <c:pt idx="6705">
                  <c:v>#N/A</c:v>
                </c:pt>
                <c:pt idx="6706">
                  <c:v>#N/A</c:v>
                </c:pt>
                <c:pt idx="6707">
                  <c:v>#N/A</c:v>
                </c:pt>
                <c:pt idx="6708">
                  <c:v>#N/A</c:v>
                </c:pt>
                <c:pt idx="6709">
                  <c:v>#N/A</c:v>
                </c:pt>
                <c:pt idx="6710">
                  <c:v>#N/A</c:v>
                </c:pt>
                <c:pt idx="6711">
                  <c:v>#N/A</c:v>
                </c:pt>
                <c:pt idx="6712">
                  <c:v>#N/A</c:v>
                </c:pt>
                <c:pt idx="6713">
                  <c:v>#N/A</c:v>
                </c:pt>
                <c:pt idx="6714">
                  <c:v>#N/A</c:v>
                </c:pt>
                <c:pt idx="6715">
                  <c:v>#N/A</c:v>
                </c:pt>
                <c:pt idx="6716">
                  <c:v>#N/A</c:v>
                </c:pt>
                <c:pt idx="6717">
                  <c:v>#N/A</c:v>
                </c:pt>
                <c:pt idx="6718">
                  <c:v>#N/A</c:v>
                </c:pt>
                <c:pt idx="6719">
                  <c:v>#N/A</c:v>
                </c:pt>
                <c:pt idx="6720">
                  <c:v>#N/A</c:v>
                </c:pt>
                <c:pt idx="6721">
                  <c:v>#N/A</c:v>
                </c:pt>
                <c:pt idx="6722">
                  <c:v>#N/A</c:v>
                </c:pt>
                <c:pt idx="6723">
                  <c:v>#N/A</c:v>
                </c:pt>
                <c:pt idx="6724">
                  <c:v>#N/A</c:v>
                </c:pt>
                <c:pt idx="6725">
                  <c:v>#N/A</c:v>
                </c:pt>
                <c:pt idx="6726">
                  <c:v>#N/A</c:v>
                </c:pt>
                <c:pt idx="6727">
                  <c:v>#N/A</c:v>
                </c:pt>
                <c:pt idx="6728">
                  <c:v>#N/A</c:v>
                </c:pt>
                <c:pt idx="6729">
                  <c:v>#N/A</c:v>
                </c:pt>
                <c:pt idx="6730">
                  <c:v>#N/A</c:v>
                </c:pt>
                <c:pt idx="6731">
                  <c:v>#N/A</c:v>
                </c:pt>
                <c:pt idx="6732">
                  <c:v>#N/A</c:v>
                </c:pt>
                <c:pt idx="6733">
                  <c:v>#N/A</c:v>
                </c:pt>
                <c:pt idx="6734">
                  <c:v>#N/A</c:v>
                </c:pt>
                <c:pt idx="6735">
                  <c:v>#N/A</c:v>
                </c:pt>
                <c:pt idx="6736">
                  <c:v>#N/A</c:v>
                </c:pt>
                <c:pt idx="6737">
                  <c:v>#N/A</c:v>
                </c:pt>
                <c:pt idx="6738">
                  <c:v>#N/A</c:v>
                </c:pt>
                <c:pt idx="6739">
                  <c:v>#N/A</c:v>
                </c:pt>
                <c:pt idx="6740">
                  <c:v>#N/A</c:v>
                </c:pt>
                <c:pt idx="6741">
                  <c:v>#N/A</c:v>
                </c:pt>
                <c:pt idx="6742">
                  <c:v>#N/A</c:v>
                </c:pt>
                <c:pt idx="6743">
                  <c:v>#N/A</c:v>
                </c:pt>
                <c:pt idx="6744">
                  <c:v>#N/A</c:v>
                </c:pt>
                <c:pt idx="6745">
                  <c:v>#N/A</c:v>
                </c:pt>
                <c:pt idx="6746">
                  <c:v>#N/A</c:v>
                </c:pt>
                <c:pt idx="6747">
                  <c:v>#N/A</c:v>
                </c:pt>
                <c:pt idx="6748">
                  <c:v>#N/A</c:v>
                </c:pt>
                <c:pt idx="6749">
                  <c:v>#N/A</c:v>
                </c:pt>
                <c:pt idx="6750">
                  <c:v>#N/A</c:v>
                </c:pt>
                <c:pt idx="6751">
                  <c:v>#N/A</c:v>
                </c:pt>
                <c:pt idx="6752">
                  <c:v>#N/A</c:v>
                </c:pt>
                <c:pt idx="6753">
                  <c:v>#N/A</c:v>
                </c:pt>
                <c:pt idx="6754">
                  <c:v>#N/A</c:v>
                </c:pt>
                <c:pt idx="6755">
                  <c:v>#N/A</c:v>
                </c:pt>
                <c:pt idx="6756">
                  <c:v>#N/A</c:v>
                </c:pt>
                <c:pt idx="6757">
                  <c:v>#N/A</c:v>
                </c:pt>
                <c:pt idx="6758">
                  <c:v>#N/A</c:v>
                </c:pt>
                <c:pt idx="6759">
                  <c:v>#N/A</c:v>
                </c:pt>
                <c:pt idx="6760">
                  <c:v>#N/A</c:v>
                </c:pt>
                <c:pt idx="6761">
                  <c:v>#N/A</c:v>
                </c:pt>
                <c:pt idx="6762">
                  <c:v>#N/A</c:v>
                </c:pt>
                <c:pt idx="6763">
                  <c:v>#N/A</c:v>
                </c:pt>
                <c:pt idx="6764">
                  <c:v>#N/A</c:v>
                </c:pt>
                <c:pt idx="6765">
                  <c:v>#N/A</c:v>
                </c:pt>
                <c:pt idx="6766">
                  <c:v>#N/A</c:v>
                </c:pt>
                <c:pt idx="6767">
                  <c:v>#N/A</c:v>
                </c:pt>
                <c:pt idx="6768">
                  <c:v>#N/A</c:v>
                </c:pt>
                <c:pt idx="6769">
                  <c:v>#N/A</c:v>
                </c:pt>
                <c:pt idx="6770">
                  <c:v>#N/A</c:v>
                </c:pt>
                <c:pt idx="6771">
                  <c:v>#N/A</c:v>
                </c:pt>
                <c:pt idx="6772">
                  <c:v>#N/A</c:v>
                </c:pt>
                <c:pt idx="6773">
                  <c:v>#N/A</c:v>
                </c:pt>
                <c:pt idx="6774">
                  <c:v>#N/A</c:v>
                </c:pt>
                <c:pt idx="6775">
                  <c:v>#N/A</c:v>
                </c:pt>
                <c:pt idx="6776">
                  <c:v>#N/A</c:v>
                </c:pt>
                <c:pt idx="6777">
                  <c:v>#N/A</c:v>
                </c:pt>
                <c:pt idx="6778">
                  <c:v>#N/A</c:v>
                </c:pt>
                <c:pt idx="6779">
                  <c:v>#N/A</c:v>
                </c:pt>
                <c:pt idx="6780">
                  <c:v>#N/A</c:v>
                </c:pt>
                <c:pt idx="6781">
                  <c:v>#N/A</c:v>
                </c:pt>
                <c:pt idx="6782">
                  <c:v>#N/A</c:v>
                </c:pt>
                <c:pt idx="6783">
                  <c:v>#N/A</c:v>
                </c:pt>
                <c:pt idx="6784">
                  <c:v>#N/A</c:v>
                </c:pt>
                <c:pt idx="6785">
                  <c:v>#N/A</c:v>
                </c:pt>
                <c:pt idx="6786">
                  <c:v>#N/A</c:v>
                </c:pt>
                <c:pt idx="6787">
                  <c:v>#N/A</c:v>
                </c:pt>
                <c:pt idx="6788">
                  <c:v>#N/A</c:v>
                </c:pt>
                <c:pt idx="6789">
                  <c:v>#N/A</c:v>
                </c:pt>
                <c:pt idx="6790">
                  <c:v>#N/A</c:v>
                </c:pt>
                <c:pt idx="6791">
                  <c:v>#N/A</c:v>
                </c:pt>
                <c:pt idx="6792">
                  <c:v>#N/A</c:v>
                </c:pt>
                <c:pt idx="6793">
                  <c:v>#N/A</c:v>
                </c:pt>
                <c:pt idx="6794">
                  <c:v>#N/A</c:v>
                </c:pt>
                <c:pt idx="6795">
                  <c:v>#N/A</c:v>
                </c:pt>
                <c:pt idx="6796">
                  <c:v>#N/A</c:v>
                </c:pt>
                <c:pt idx="6797">
                  <c:v>#N/A</c:v>
                </c:pt>
                <c:pt idx="6798">
                  <c:v>#N/A</c:v>
                </c:pt>
                <c:pt idx="6799">
                  <c:v>#N/A</c:v>
                </c:pt>
                <c:pt idx="6800">
                  <c:v>#N/A</c:v>
                </c:pt>
                <c:pt idx="6801">
                  <c:v>#N/A</c:v>
                </c:pt>
                <c:pt idx="6802">
                  <c:v>#N/A</c:v>
                </c:pt>
                <c:pt idx="6803">
                  <c:v>#N/A</c:v>
                </c:pt>
                <c:pt idx="6804">
                  <c:v>#N/A</c:v>
                </c:pt>
                <c:pt idx="6805">
                  <c:v>#N/A</c:v>
                </c:pt>
                <c:pt idx="6806">
                  <c:v>#N/A</c:v>
                </c:pt>
                <c:pt idx="6807">
                  <c:v>#N/A</c:v>
                </c:pt>
                <c:pt idx="6808">
                  <c:v>#N/A</c:v>
                </c:pt>
                <c:pt idx="6809">
                  <c:v>#N/A</c:v>
                </c:pt>
                <c:pt idx="6810">
                  <c:v>#N/A</c:v>
                </c:pt>
                <c:pt idx="6811">
                  <c:v>#N/A</c:v>
                </c:pt>
                <c:pt idx="6812">
                  <c:v>#N/A</c:v>
                </c:pt>
                <c:pt idx="6813">
                  <c:v>#N/A</c:v>
                </c:pt>
                <c:pt idx="6814">
                  <c:v>#N/A</c:v>
                </c:pt>
                <c:pt idx="6815">
                  <c:v>#N/A</c:v>
                </c:pt>
                <c:pt idx="6816">
                  <c:v>#N/A</c:v>
                </c:pt>
                <c:pt idx="6817">
                  <c:v>#N/A</c:v>
                </c:pt>
                <c:pt idx="6818">
                  <c:v>#N/A</c:v>
                </c:pt>
                <c:pt idx="6819">
                  <c:v>#N/A</c:v>
                </c:pt>
                <c:pt idx="6820">
                  <c:v>#N/A</c:v>
                </c:pt>
                <c:pt idx="6821">
                  <c:v>#N/A</c:v>
                </c:pt>
                <c:pt idx="6822">
                  <c:v>#N/A</c:v>
                </c:pt>
                <c:pt idx="6823">
                  <c:v>#N/A</c:v>
                </c:pt>
                <c:pt idx="6824">
                  <c:v>#N/A</c:v>
                </c:pt>
                <c:pt idx="6825">
                  <c:v>#N/A</c:v>
                </c:pt>
                <c:pt idx="6826">
                  <c:v>#N/A</c:v>
                </c:pt>
                <c:pt idx="6827">
                  <c:v>#N/A</c:v>
                </c:pt>
                <c:pt idx="6828">
                  <c:v>#N/A</c:v>
                </c:pt>
                <c:pt idx="6829">
                  <c:v>#N/A</c:v>
                </c:pt>
                <c:pt idx="6830">
                  <c:v>#N/A</c:v>
                </c:pt>
                <c:pt idx="6831">
                  <c:v>#N/A</c:v>
                </c:pt>
                <c:pt idx="6832">
                  <c:v>#N/A</c:v>
                </c:pt>
                <c:pt idx="6833">
                  <c:v>#N/A</c:v>
                </c:pt>
                <c:pt idx="6834">
                  <c:v>#N/A</c:v>
                </c:pt>
                <c:pt idx="6835">
                  <c:v>#N/A</c:v>
                </c:pt>
                <c:pt idx="6836">
                  <c:v>#N/A</c:v>
                </c:pt>
                <c:pt idx="6837">
                  <c:v>#N/A</c:v>
                </c:pt>
                <c:pt idx="6838">
                  <c:v>#N/A</c:v>
                </c:pt>
                <c:pt idx="6839">
                  <c:v>#N/A</c:v>
                </c:pt>
                <c:pt idx="6840">
                  <c:v>#N/A</c:v>
                </c:pt>
                <c:pt idx="6841">
                  <c:v>#N/A</c:v>
                </c:pt>
                <c:pt idx="6842">
                  <c:v>#N/A</c:v>
                </c:pt>
                <c:pt idx="6843">
                  <c:v>#N/A</c:v>
                </c:pt>
                <c:pt idx="6844">
                  <c:v>#N/A</c:v>
                </c:pt>
                <c:pt idx="6845">
                  <c:v>#N/A</c:v>
                </c:pt>
                <c:pt idx="6846">
                  <c:v>#N/A</c:v>
                </c:pt>
                <c:pt idx="6847">
                  <c:v>#N/A</c:v>
                </c:pt>
                <c:pt idx="6848">
                  <c:v>#N/A</c:v>
                </c:pt>
                <c:pt idx="6849">
                  <c:v>#N/A</c:v>
                </c:pt>
                <c:pt idx="6850">
                  <c:v>#N/A</c:v>
                </c:pt>
                <c:pt idx="6851">
                  <c:v>#N/A</c:v>
                </c:pt>
                <c:pt idx="6852">
                  <c:v>#N/A</c:v>
                </c:pt>
                <c:pt idx="6853">
                  <c:v>#N/A</c:v>
                </c:pt>
                <c:pt idx="6854">
                  <c:v>#N/A</c:v>
                </c:pt>
                <c:pt idx="6855">
                  <c:v>#N/A</c:v>
                </c:pt>
                <c:pt idx="6856">
                  <c:v>#N/A</c:v>
                </c:pt>
                <c:pt idx="6857">
                  <c:v>#N/A</c:v>
                </c:pt>
                <c:pt idx="6858">
                  <c:v>#N/A</c:v>
                </c:pt>
                <c:pt idx="6859">
                  <c:v>#N/A</c:v>
                </c:pt>
                <c:pt idx="6860">
                  <c:v>#N/A</c:v>
                </c:pt>
                <c:pt idx="6861">
                  <c:v>#N/A</c:v>
                </c:pt>
                <c:pt idx="6862">
                  <c:v>#N/A</c:v>
                </c:pt>
                <c:pt idx="6863">
                  <c:v>#N/A</c:v>
                </c:pt>
                <c:pt idx="6864">
                  <c:v>#N/A</c:v>
                </c:pt>
                <c:pt idx="6865">
                  <c:v>#N/A</c:v>
                </c:pt>
                <c:pt idx="6866">
                  <c:v>#N/A</c:v>
                </c:pt>
                <c:pt idx="6867">
                  <c:v>#N/A</c:v>
                </c:pt>
                <c:pt idx="6868">
                  <c:v>#N/A</c:v>
                </c:pt>
                <c:pt idx="6869">
                  <c:v>#N/A</c:v>
                </c:pt>
                <c:pt idx="6870">
                  <c:v>#N/A</c:v>
                </c:pt>
                <c:pt idx="6871">
                  <c:v>#N/A</c:v>
                </c:pt>
                <c:pt idx="6872">
                  <c:v>#N/A</c:v>
                </c:pt>
                <c:pt idx="6873">
                  <c:v>#N/A</c:v>
                </c:pt>
                <c:pt idx="6874">
                  <c:v>#N/A</c:v>
                </c:pt>
                <c:pt idx="6875">
                  <c:v>#N/A</c:v>
                </c:pt>
                <c:pt idx="6876">
                  <c:v>#N/A</c:v>
                </c:pt>
                <c:pt idx="6877">
                  <c:v>#N/A</c:v>
                </c:pt>
                <c:pt idx="6878">
                  <c:v>#N/A</c:v>
                </c:pt>
                <c:pt idx="6879">
                  <c:v>#N/A</c:v>
                </c:pt>
                <c:pt idx="6880">
                  <c:v>#N/A</c:v>
                </c:pt>
                <c:pt idx="6881">
                  <c:v>#N/A</c:v>
                </c:pt>
                <c:pt idx="6882">
                  <c:v>#N/A</c:v>
                </c:pt>
                <c:pt idx="6883">
                  <c:v>#N/A</c:v>
                </c:pt>
                <c:pt idx="6884">
                  <c:v>#N/A</c:v>
                </c:pt>
                <c:pt idx="6885">
                  <c:v>#N/A</c:v>
                </c:pt>
                <c:pt idx="6886">
                  <c:v>#N/A</c:v>
                </c:pt>
                <c:pt idx="6887">
                  <c:v>#N/A</c:v>
                </c:pt>
                <c:pt idx="6888">
                  <c:v>#N/A</c:v>
                </c:pt>
                <c:pt idx="6889">
                  <c:v>#N/A</c:v>
                </c:pt>
                <c:pt idx="6890">
                  <c:v>#N/A</c:v>
                </c:pt>
                <c:pt idx="6891">
                  <c:v>#N/A</c:v>
                </c:pt>
                <c:pt idx="6892">
                  <c:v>#N/A</c:v>
                </c:pt>
                <c:pt idx="6893">
                  <c:v>#N/A</c:v>
                </c:pt>
                <c:pt idx="6894">
                  <c:v>#N/A</c:v>
                </c:pt>
                <c:pt idx="6895">
                  <c:v>#N/A</c:v>
                </c:pt>
                <c:pt idx="6896">
                  <c:v>#N/A</c:v>
                </c:pt>
                <c:pt idx="6897">
                  <c:v>#N/A</c:v>
                </c:pt>
                <c:pt idx="6898">
                  <c:v>#N/A</c:v>
                </c:pt>
                <c:pt idx="6899">
                  <c:v>#N/A</c:v>
                </c:pt>
                <c:pt idx="6900">
                  <c:v>#N/A</c:v>
                </c:pt>
                <c:pt idx="6901">
                  <c:v>#N/A</c:v>
                </c:pt>
                <c:pt idx="6902">
                  <c:v>#N/A</c:v>
                </c:pt>
                <c:pt idx="6903">
                  <c:v>#N/A</c:v>
                </c:pt>
                <c:pt idx="6904">
                  <c:v>#N/A</c:v>
                </c:pt>
                <c:pt idx="6905">
                  <c:v>#N/A</c:v>
                </c:pt>
                <c:pt idx="6906">
                  <c:v>#N/A</c:v>
                </c:pt>
                <c:pt idx="6907">
                  <c:v>#N/A</c:v>
                </c:pt>
                <c:pt idx="6908">
                  <c:v>#N/A</c:v>
                </c:pt>
                <c:pt idx="6909">
                  <c:v>#N/A</c:v>
                </c:pt>
                <c:pt idx="6910">
                  <c:v>#N/A</c:v>
                </c:pt>
                <c:pt idx="6911">
                  <c:v>#N/A</c:v>
                </c:pt>
                <c:pt idx="6912">
                  <c:v>#N/A</c:v>
                </c:pt>
                <c:pt idx="6913">
                  <c:v>#N/A</c:v>
                </c:pt>
                <c:pt idx="6914">
                  <c:v>#N/A</c:v>
                </c:pt>
                <c:pt idx="6915">
                  <c:v>#N/A</c:v>
                </c:pt>
                <c:pt idx="6916">
                  <c:v>#N/A</c:v>
                </c:pt>
                <c:pt idx="6917">
                  <c:v>#N/A</c:v>
                </c:pt>
                <c:pt idx="6918">
                  <c:v>#N/A</c:v>
                </c:pt>
                <c:pt idx="6919">
                  <c:v>#N/A</c:v>
                </c:pt>
                <c:pt idx="6920">
                  <c:v>#N/A</c:v>
                </c:pt>
                <c:pt idx="6921">
                  <c:v>#N/A</c:v>
                </c:pt>
                <c:pt idx="6922">
                  <c:v>#N/A</c:v>
                </c:pt>
                <c:pt idx="6923">
                  <c:v>#N/A</c:v>
                </c:pt>
                <c:pt idx="6924">
                  <c:v>#N/A</c:v>
                </c:pt>
                <c:pt idx="6925">
                  <c:v>#N/A</c:v>
                </c:pt>
                <c:pt idx="6926">
                  <c:v>#N/A</c:v>
                </c:pt>
                <c:pt idx="6927">
                  <c:v>#N/A</c:v>
                </c:pt>
                <c:pt idx="6928">
                  <c:v>#N/A</c:v>
                </c:pt>
                <c:pt idx="6929">
                  <c:v>#N/A</c:v>
                </c:pt>
                <c:pt idx="6930">
                  <c:v>#N/A</c:v>
                </c:pt>
                <c:pt idx="6931">
                  <c:v>#N/A</c:v>
                </c:pt>
                <c:pt idx="6932">
                  <c:v>#N/A</c:v>
                </c:pt>
                <c:pt idx="6933">
                  <c:v>#N/A</c:v>
                </c:pt>
                <c:pt idx="6934">
                  <c:v>#N/A</c:v>
                </c:pt>
                <c:pt idx="6935">
                  <c:v>#N/A</c:v>
                </c:pt>
                <c:pt idx="6936">
                  <c:v>#N/A</c:v>
                </c:pt>
                <c:pt idx="6937">
                  <c:v>#N/A</c:v>
                </c:pt>
                <c:pt idx="6938">
                  <c:v>#N/A</c:v>
                </c:pt>
                <c:pt idx="6939">
                  <c:v>#N/A</c:v>
                </c:pt>
                <c:pt idx="6940">
                  <c:v>#N/A</c:v>
                </c:pt>
                <c:pt idx="6941">
                  <c:v>#N/A</c:v>
                </c:pt>
                <c:pt idx="6942">
                  <c:v>#N/A</c:v>
                </c:pt>
                <c:pt idx="6943">
                  <c:v>#N/A</c:v>
                </c:pt>
                <c:pt idx="6944">
                  <c:v>#N/A</c:v>
                </c:pt>
                <c:pt idx="6945">
                  <c:v>#N/A</c:v>
                </c:pt>
                <c:pt idx="6946">
                  <c:v>#N/A</c:v>
                </c:pt>
                <c:pt idx="6947">
                  <c:v>#N/A</c:v>
                </c:pt>
                <c:pt idx="6948">
                  <c:v>#N/A</c:v>
                </c:pt>
                <c:pt idx="6949">
                  <c:v>#N/A</c:v>
                </c:pt>
                <c:pt idx="6950">
                  <c:v>#N/A</c:v>
                </c:pt>
                <c:pt idx="6951">
                  <c:v>#N/A</c:v>
                </c:pt>
                <c:pt idx="6952">
                  <c:v>#N/A</c:v>
                </c:pt>
                <c:pt idx="6953">
                  <c:v>#N/A</c:v>
                </c:pt>
                <c:pt idx="6954">
                  <c:v>#N/A</c:v>
                </c:pt>
                <c:pt idx="6955">
                  <c:v>#N/A</c:v>
                </c:pt>
                <c:pt idx="6956">
                  <c:v>#N/A</c:v>
                </c:pt>
                <c:pt idx="6957">
                  <c:v>#N/A</c:v>
                </c:pt>
                <c:pt idx="6958">
                  <c:v>#N/A</c:v>
                </c:pt>
                <c:pt idx="6959">
                  <c:v>#N/A</c:v>
                </c:pt>
                <c:pt idx="6960">
                  <c:v>#N/A</c:v>
                </c:pt>
                <c:pt idx="6961">
                  <c:v>#N/A</c:v>
                </c:pt>
                <c:pt idx="6962">
                  <c:v>#N/A</c:v>
                </c:pt>
                <c:pt idx="6963">
                  <c:v>#N/A</c:v>
                </c:pt>
                <c:pt idx="6964">
                  <c:v>#N/A</c:v>
                </c:pt>
                <c:pt idx="6965">
                  <c:v>#N/A</c:v>
                </c:pt>
                <c:pt idx="6966">
                  <c:v>#N/A</c:v>
                </c:pt>
                <c:pt idx="6967">
                  <c:v>#N/A</c:v>
                </c:pt>
                <c:pt idx="6968">
                  <c:v>#N/A</c:v>
                </c:pt>
                <c:pt idx="6969">
                  <c:v>#N/A</c:v>
                </c:pt>
                <c:pt idx="6970">
                  <c:v>#N/A</c:v>
                </c:pt>
                <c:pt idx="6971">
                  <c:v>#N/A</c:v>
                </c:pt>
                <c:pt idx="6972">
                  <c:v>#N/A</c:v>
                </c:pt>
                <c:pt idx="6973">
                  <c:v>#N/A</c:v>
                </c:pt>
                <c:pt idx="6974">
                  <c:v>#N/A</c:v>
                </c:pt>
                <c:pt idx="6975">
                  <c:v>#N/A</c:v>
                </c:pt>
                <c:pt idx="6976">
                  <c:v>#N/A</c:v>
                </c:pt>
                <c:pt idx="6977">
                  <c:v>#N/A</c:v>
                </c:pt>
                <c:pt idx="6978">
                  <c:v>#N/A</c:v>
                </c:pt>
                <c:pt idx="6979">
                  <c:v>#N/A</c:v>
                </c:pt>
                <c:pt idx="6980">
                  <c:v>#N/A</c:v>
                </c:pt>
                <c:pt idx="6981">
                  <c:v>#N/A</c:v>
                </c:pt>
                <c:pt idx="6982">
                  <c:v>#N/A</c:v>
                </c:pt>
                <c:pt idx="6983">
                  <c:v>#N/A</c:v>
                </c:pt>
                <c:pt idx="6984">
                  <c:v>#N/A</c:v>
                </c:pt>
                <c:pt idx="6985">
                  <c:v>#N/A</c:v>
                </c:pt>
                <c:pt idx="6986">
                  <c:v>#N/A</c:v>
                </c:pt>
                <c:pt idx="6987">
                  <c:v>#N/A</c:v>
                </c:pt>
                <c:pt idx="6988">
                  <c:v>#N/A</c:v>
                </c:pt>
                <c:pt idx="6989">
                  <c:v>#N/A</c:v>
                </c:pt>
                <c:pt idx="6990">
                  <c:v>#N/A</c:v>
                </c:pt>
                <c:pt idx="6991">
                  <c:v>#N/A</c:v>
                </c:pt>
                <c:pt idx="6992">
                  <c:v>#N/A</c:v>
                </c:pt>
                <c:pt idx="6993">
                  <c:v>#N/A</c:v>
                </c:pt>
                <c:pt idx="6994">
                  <c:v>#N/A</c:v>
                </c:pt>
                <c:pt idx="6995">
                  <c:v>#N/A</c:v>
                </c:pt>
                <c:pt idx="6996">
                  <c:v>#N/A</c:v>
                </c:pt>
                <c:pt idx="6997">
                  <c:v>#N/A</c:v>
                </c:pt>
                <c:pt idx="6998">
                  <c:v>#N/A</c:v>
                </c:pt>
                <c:pt idx="6999">
                  <c:v>#N/A</c:v>
                </c:pt>
                <c:pt idx="7000">
                  <c:v>#N/A</c:v>
                </c:pt>
                <c:pt idx="7001">
                  <c:v>#N/A</c:v>
                </c:pt>
                <c:pt idx="7002">
                  <c:v>#N/A</c:v>
                </c:pt>
                <c:pt idx="7003">
                  <c:v>#N/A</c:v>
                </c:pt>
                <c:pt idx="7004">
                  <c:v>#N/A</c:v>
                </c:pt>
                <c:pt idx="7005">
                  <c:v>#N/A</c:v>
                </c:pt>
                <c:pt idx="7006">
                  <c:v>#N/A</c:v>
                </c:pt>
                <c:pt idx="7007">
                  <c:v>#N/A</c:v>
                </c:pt>
                <c:pt idx="7008">
                  <c:v>#N/A</c:v>
                </c:pt>
                <c:pt idx="7009">
                  <c:v>#N/A</c:v>
                </c:pt>
                <c:pt idx="7010">
                  <c:v>#N/A</c:v>
                </c:pt>
                <c:pt idx="7011">
                  <c:v>#N/A</c:v>
                </c:pt>
                <c:pt idx="7012">
                  <c:v>#N/A</c:v>
                </c:pt>
                <c:pt idx="7013">
                  <c:v>#N/A</c:v>
                </c:pt>
                <c:pt idx="7014">
                  <c:v>#N/A</c:v>
                </c:pt>
                <c:pt idx="7015">
                  <c:v>#N/A</c:v>
                </c:pt>
                <c:pt idx="7016">
                  <c:v>#N/A</c:v>
                </c:pt>
                <c:pt idx="7017">
                  <c:v>#N/A</c:v>
                </c:pt>
                <c:pt idx="7018">
                  <c:v>#N/A</c:v>
                </c:pt>
                <c:pt idx="7019">
                  <c:v>#N/A</c:v>
                </c:pt>
                <c:pt idx="7020">
                  <c:v>#N/A</c:v>
                </c:pt>
                <c:pt idx="7021">
                  <c:v>#N/A</c:v>
                </c:pt>
                <c:pt idx="7022">
                  <c:v>#N/A</c:v>
                </c:pt>
                <c:pt idx="7023">
                  <c:v>#N/A</c:v>
                </c:pt>
                <c:pt idx="7024">
                  <c:v>#N/A</c:v>
                </c:pt>
                <c:pt idx="7025">
                  <c:v>#N/A</c:v>
                </c:pt>
                <c:pt idx="7026">
                  <c:v>#N/A</c:v>
                </c:pt>
                <c:pt idx="7027">
                  <c:v>#N/A</c:v>
                </c:pt>
                <c:pt idx="7028">
                  <c:v>#N/A</c:v>
                </c:pt>
                <c:pt idx="7029">
                  <c:v>#N/A</c:v>
                </c:pt>
                <c:pt idx="7030">
                  <c:v>#N/A</c:v>
                </c:pt>
                <c:pt idx="7031">
                  <c:v>#N/A</c:v>
                </c:pt>
                <c:pt idx="7032">
                  <c:v>#N/A</c:v>
                </c:pt>
                <c:pt idx="7033">
                  <c:v>#N/A</c:v>
                </c:pt>
                <c:pt idx="7034">
                  <c:v>#N/A</c:v>
                </c:pt>
                <c:pt idx="7035">
                  <c:v>#N/A</c:v>
                </c:pt>
                <c:pt idx="7036">
                  <c:v>#N/A</c:v>
                </c:pt>
                <c:pt idx="7037">
                  <c:v>#N/A</c:v>
                </c:pt>
                <c:pt idx="7038">
                  <c:v>#N/A</c:v>
                </c:pt>
                <c:pt idx="7039">
                  <c:v>#N/A</c:v>
                </c:pt>
                <c:pt idx="7040">
                  <c:v>#N/A</c:v>
                </c:pt>
                <c:pt idx="7041">
                  <c:v>#N/A</c:v>
                </c:pt>
                <c:pt idx="7042">
                  <c:v>#N/A</c:v>
                </c:pt>
                <c:pt idx="7043">
                  <c:v>#N/A</c:v>
                </c:pt>
                <c:pt idx="7044">
                  <c:v>#N/A</c:v>
                </c:pt>
                <c:pt idx="7045">
                  <c:v>#N/A</c:v>
                </c:pt>
                <c:pt idx="7046">
                  <c:v>#N/A</c:v>
                </c:pt>
                <c:pt idx="7047">
                  <c:v>#N/A</c:v>
                </c:pt>
                <c:pt idx="7048">
                  <c:v>#N/A</c:v>
                </c:pt>
                <c:pt idx="7049">
                  <c:v>#N/A</c:v>
                </c:pt>
                <c:pt idx="7050">
                  <c:v>#N/A</c:v>
                </c:pt>
                <c:pt idx="7051">
                  <c:v>#N/A</c:v>
                </c:pt>
                <c:pt idx="7052">
                  <c:v>#N/A</c:v>
                </c:pt>
                <c:pt idx="7053">
                  <c:v>#N/A</c:v>
                </c:pt>
                <c:pt idx="7054">
                  <c:v>#N/A</c:v>
                </c:pt>
                <c:pt idx="7055">
                  <c:v>#N/A</c:v>
                </c:pt>
                <c:pt idx="7056">
                  <c:v>#N/A</c:v>
                </c:pt>
                <c:pt idx="7057">
                  <c:v>#N/A</c:v>
                </c:pt>
                <c:pt idx="7058">
                  <c:v>#N/A</c:v>
                </c:pt>
                <c:pt idx="7059">
                  <c:v>#N/A</c:v>
                </c:pt>
                <c:pt idx="7060">
                  <c:v>#N/A</c:v>
                </c:pt>
                <c:pt idx="7061">
                  <c:v>#N/A</c:v>
                </c:pt>
                <c:pt idx="7062">
                  <c:v>#N/A</c:v>
                </c:pt>
                <c:pt idx="7063">
                  <c:v>#N/A</c:v>
                </c:pt>
                <c:pt idx="7064">
                  <c:v>#N/A</c:v>
                </c:pt>
                <c:pt idx="7065">
                  <c:v>#N/A</c:v>
                </c:pt>
                <c:pt idx="7066">
                  <c:v>#N/A</c:v>
                </c:pt>
                <c:pt idx="7067">
                  <c:v>#N/A</c:v>
                </c:pt>
                <c:pt idx="7068">
                  <c:v>#N/A</c:v>
                </c:pt>
                <c:pt idx="7069">
                  <c:v>#N/A</c:v>
                </c:pt>
                <c:pt idx="7070">
                  <c:v>#N/A</c:v>
                </c:pt>
                <c:pt idx="7071">
                  <c:v>#N/A</c:v>
                </c:pt>
                <c:pt idx="7072">
                  <c:v>#N/A</c:v>
                </c:pt>
                <c:pt idx="7073">
                  <c:v>#N/A</c:v>
                </c:pt>
                <c:pt idx="7074">
                  <c:v>#N/A</c:v>
                </c:pt>
                <c:pt idx="7075">
                  <c:v>#N/A</c:v>
                </c:pt>
                <c:pt idx="7076">
                  <c:v>#N/A</c:v>
                </c:pt>
                <c:pt idx="7077">
                  <c:v>#N/A</c:v>
                </c:pt>
                <c:pt idx="7078">
                  <c:v>#N/A</c:v>
                </c:pt>
                <c:pt idx="7079">
                  <c:v>#N/A</c:v>
                </c:pt>
                <c:pt idx="7080">
                  <c:v>#N/A</c:v>
                </c:pt>
                <c:pt idx="7081">
                  <c:v>#N/A</c:v>
                </c:pt>
                <c:pt idx="7082">
                  <c:v>#N/A</c:v>
                </c:pt>
                <c:pt idx="7083">
                  <c:v>#N/A</c:v>
                </c:pt>
                <c:pt idx="7084">
                  <c:v>#N/A</c:v>
                </c:pt>
                <c:pt idx="7085">
                  <c:v>#N/A</c:v>
                </c:pt>
                <c:pt idx="7086">
                  <c:v>#N/A</c:v>
                </c:pt>
                <c:pt idx="7087">
                  <c:v>#N/A</c:v>
                </c:pt>
                <c:pt idx="7088">
                  <c:v>#N/A</c:v>
                </c:pt>
                <c:pt idx="7089">
                  <c:v>#N/A</c:v>
                </c:pt>
                <c:pt idx="7090">
                  <c:v>#N/A</c:v>
                </c:pt>
                <c:pt idx="7091">
                  <c:v>#N/A</c:v>
                </c:pt>
                <c:pt idx="7092">
                  <c:v>#N/A</c:v>
                </c:pt>
                <c:pt idx="7093">
                  <c:v>#N/A</c:v>
                </c:pt>
                <c:pt idx="7094">
                  <c:v>#N/A</c:v>
                </c:pt>
                <c:pt idx="7095">
                  <c:v>#N/A</c:v>
                </c:pt>
                <c:pt idx="7096">
                  <c:v>#N/A</c:v>
                </c:pt>
                <c:pt idx="7097">
                  <c:v>#N/A</c:v>
                </c:pt>
                <c:pt idx="7098">
                  <c:v>#N/A</c:v>
                </c:pt>
                <c:pt idx="7099">
                  <c:v>#N/A</c:v>
                </c:pt>
                <c:pt idx="7100">
                  <c:v>#N/A</c:v>
                </c:pt>
                <c:pt idx="7101">
                  <c:v>#N/A</c:v>
                </c:pt>
                <c:pt idx="7102">
                  <c:v>#N/A</c:v>
                </c:pt>
                <c:pt idx="7103">
                  <c:v>#N/A</c:v>
                </c:pt>
                <c:pt idx="7104">
                  <c:v>#N/A</c:v>
                </c:pt>
                <c:pt idx="7105">
                  <c:v>#N/A</c:v>
                </c:pt>
                <c:pt idx="7106">
                  <c:v>#N/A</c:v>
                </c:pt>
                <c:pt idx="7107">
                  <c:v>#N/A</c:v>
                </c:pt>
                <c:pt idx="7108">
                  <c:v>#N/A</c:v>
                </c:pt>
                <c:pt idx="7109">
                  <c:v>#N/A</c:v>
                </c:pt>
                <c:pt idx="7110">
                  <c:v>#N/A</c:v>
                </c:pt>
                <c:pt idx="7111">
                  <c:v>#N/A</c:v>
                </c:pt>
                <c:pt idx="7112">
                  <c:v>#N/A</c:v>
                </c:pt>
                <c:pt idx="7113">
                  <c:v>#N/A</c:v>
                </c:pt>
                <c:pt idx="7114">
                  <c:v>#N/A</c:v>
                </c:pt>
                <c:pt idx="7115">
                  <c:v>#N/A</c:v>
                </c:pt>
                <c:pt idx="7116">
                  <c:v>#N/A</c:v>
                </c:pt>
                <c:pt idx="7117">
                  <c:v>#N/A</c:v>
                </c:pt>
                <c:pt idx="7118">
                  <c:v>#N/A</c:v>
                </c:pt>
                <c:pt idx="7119">
                  <c:v>#N/A</c:v>
                </c:pt>
                <c:pt idx="7120">
                  <c:v>#N/A</c:v>
                </c:pt>
                <c:pt idx="7121">
                  <c:v>#N/A</c:v>
                </c:pt>
                <c:pt idx="7122">
                  <c:v>#N/A</c:v>
                </c:pt>
                <c:pt idx="7123">
                  <c:v>#N/A</c:v>
                </c:pt>
                <c:pt idx="7124">
                  <c:v>#N/A</c:v>
                </c:pt>
                <c:pt idx="7125">
                  <c:v>#N/A</c:v>
                </c:pt>
                <c:pt idx="7126">
                  <c:v>#N/A</c:v>
                </c:pt>
                <c:pt idx="7127">
                  <c:v>#N/A</c:v>
                </c:pt>
                <c:pt idx="7128">
                  <c:v>#N/A</c:v>
                </c:pt>
                <c:pt idx="7129">
                  <c:v>#N/A</c:v>
                </c:pt>
                <c:pt idx="7130">
                  <c:v>#N/A</c:v>
                </c:pt>
                <c:pt idx="7131">
                  <c:v>#N/A</c:v>
                </c:pt>
                <c:pt idx="7132">
                  <c:v>#N/A</c:v>
                </c:pt>
                <c:pt idx="7133">
                  <c:v>#N/A</c:v>
                </c:pt>
                <c:pt idx="7134">
                  <c:v>#N/A</c:v>
                </c:pt>
                <c:pt idx="7135">
                  <c:v>#N/A</c:v>
                </c:pt>
                <c:pt idx="7136">
                  <c:v>#N/A</c:v>
                </c:pt>
                <c:pt idx="7137">
                  <c:v>#N/A</c:v>
                </c:pt>
                <c:pt idx="7138">
                  <c:v>#N/A</c:v>
                </c:pt>
                <c:pt idx="7139">
                  <c:v>#N/A</c:v>
                </c:pt>
                <c:pt idx="7140">
                  <c:v>#N/A</c:v>
                </c:pt>
                <c:pt idx="7141">
                  <c:v>#N/A</c:v>
                </c:pt>
                <c:pt idx="7142">
                  <c:v>#N/A</c:v>
                </c:pt>
                <c:pt idx="7143">
                  <c:v>#N/A</c:v>
                </c:pt>
                <c:pt idx="7144">
                  <c:v>#N/A</c:v>
                </c:pt>
                <c:pt idx="7145">
                  <c:v>#N/A</c:v>
                </c:pt>
                <c:pt idx="7146">
                  <c:v>#N/A</c:v>
                </c:pt>
                <c:pt idx="7147">
                  <c:v>#N/A</c:v>
                </c:pt>
                <c:pt idx="7148">
                  <c:v>#N/A</c:v>
                </c:pt>
                <c:pt idx="7149">
                  <c:v>#N/A</c:v>
                </c:pt>
                <c:pt idx="7150">
                  <c:v>#N/A</c:v>
                </c:pt>
                <c:pt idx="7151">
                  <c:v>#N/A</c:v>
                </c:pt>
                <c:pt idx="7152">
                  <c:v>#N/A</c:v>
                </c:pt>
                <c:pt idx="7153">
                  <c:v>#N/A</c:v>
                </c:pt>
                <c:pt idx="7154">
                  <c:v>#N/A</c:v>
                </c:pt>
                <c:pt idx="7155">
                  <c:v>#N/A</c:v>
                </c:pt>
                <c:pt idx="7156">
                  <c:v>#N/A</c:v>
                </c:pt>
                <c:pt idx="7157">
                  <c:v>#N/A</c:v>
                </c:pt>
                <c:pt idx="7158">
                  <c:v>#N/A</c:v>
                </c:pt>
                <c:pt idx="7159">
                  <c:v>#N/A</c:v>
                </c:pt>
                <c:pt idx="7160">
                  <c:v>#N/A</c:v>
                </c:pt>
                <c:pt idx="7161">
                  <c:v>#N/A</c:v>
                </c:pt>
                <c:pt idx="7162">
                  <c:v>#N/A</c:v>
                </c:pt>
                <c:pt idx="7163">
                  <c:v>#N/A</c:v>
                </c:pt>
                <c:pt idx="7164">
                  <c:v>#N/A</c:v>
                </c:pt>
                <c:pt idx="7165">
                  <c:v>#N/A</c:v>
                </c:pt>
                <c:pt idx="7166">
                  <c:v>#N/A</c:v>
                </c:pt>
                <c:pt idx="7167">
                  <c:v>#N/A</c:v>
                </c:pt>
                <c:pt idx="7168">
                  <c:v>#N/A</c:v>
                </c:pt>
                <c:pt idx="7169">
                  <c:v>#N/A</c:v>
                </c:pt>
                <c:pt idx="7170">
                  <c:v>#N/A</c:v>
                </c:pt>
                <c:pt idx="7171">
                  <c:v>#N/A</c:v>
                </c:pt>
                <c:pt idx="7172">
                  <c:v>#N/A</c:v>
                </c:pt>
                <c:pt idx="7173">
                  <c:v>#N/A</c:v>
                </c:pt>
                <c:pt idx="7174">
                  <c:v>#N/A</c:v>
                </c:pt>
                <c:pt idx="7175">
                  <c:v>#N/A</c:v>
                </c:pt>
                <c:pt idx="7176">
                  <c:v>#N/A</c:v>
                </c:pt>
                <c:pt idx="7177">
                  <c:v>#N/A</c:v>
                </c:pt>
                <c:pt idx="7178">
                  <c:v>#N/A</c:v>
                </c:pt>
                <c:pt idx="7179">
                  <c:v>#N/A</c:v>
                </c:pt>
                <c:pt idx="7180">
                  <c:v>#N/A</c:v>
                </c:pt>
                <c:pt idx="7181">
                  <c:v>#N/A</c:v>
                </c:pt>
                <c:pt idx="7182">
                  <c:v>#N/A</c:v>
                </c:pt>
                <c:pt idx="7183">
                  <c:v>#N/A</c:v>
                </c:pt>
                <c:pt idx="7184">
                  <c:v>#N/A</c:v>
                </c:pt>
                <c:pt idx="7185">
                  <c:v>#N/A</c:v>
                </c:pt>
                <c:pt idx="7186">
                  <c:v>#N/A</c:v>
                </c:pt>
                <c:pt idx="7187">
                  <c:v>#N/A</c:v>
                </c:pt>
                <c:pt idx="7188">
                  <c:v>#N/A</c:v>
                </c:pt>
                <c:pt idx="7189">
                  <c:v>#N/A</c:v>
                </c:pt>
                <c:pt idx="7190">
                  <c:v>#N/A</c:v>
                </c:pt>
                <c:pt idx="7191">
                  <c:v>#N/A</c:v>
                </c:pt>
                <c:pt idx="7192">
                  <c:v>#N/A</c:v>
                </c:pt>
                <c:pt idx="7193">
                  <c:v>#N/A</c:v>
                </c:pt>
                <c:pt idx="7194">
                  <c:v>#N/A</c:v>
                </c:pt>
                <c:pt idx="7195">
                  <c:v>#N/A</c:v>
                </c:pt>
                <c:pt idx="7196">
                  <c:v>#N/A</c:v>
                </c:pt>
                <c:pt idx="7197">
                  <c:v>#N/A</c:v>
                </c:pt>
                <c:pt idx="7198">
                  <c:v>#N/A</c:v>
                </c:pt>
                <c:pt idx="7199">
                  <c:v>#N/A</c:v>
                </c:pt>
                <c:pt idx="7200">
                  <c:v>#N/A</c:v>
                </c:pt>
                <c:pt idx="7201">
                  <c:v>#N/A</c:v>
                </c:pt>
                <c:pt idx="7202">
                  <c:v>#N/A</c:v>
                </c:pt>
                <c:pt idx="7203">
                  <c:v>#N/A</c:v>
                </c:pt>
                <c:pt idx="7204">
                  <c:v>#N/A</c:v>
                </c:pt>
                <c:pt idx="7205">
                  <c:v>#N/A</c:v>
                </c:pt>
                <c:pt idx="7206">
                  <c:v>#N/A</c:v>
                </c:pt>
                <c:pt idx="7207">
                  <c:v>#N/A</c:v>
                </c:pt>
                <c:pt idx="7208">
                  <c:v>#N/A</c:v>
                </c:pt>
                <c:pt idx="7209">
                  <c:v>#N/A</c:v>
                </c:pt>
                <c:pt idx="7210">
                  <c:v>#N/A</c:v>
                </c:pt>
                <c:pt idx="7211">
                  <c:v>#N/A</c:v>
                </c:pt>
                <c:pt idx="7212">
                  <c:v>#N/A</c:v>
                </c:pt>
                <c:pt idx="7213">
                  <c:v>#N/A</c:v>
                </c:pt>
                <c:pt idx="7214">
                  <c:v>#N/A</c:v>
                </c:pt>
                <c:pt idx="7215">
                  <c:v>#N/A</c:v>
                </c:pt>
                <c:pt idx="7216">
                  <c:v>#N/A</c:v>
                </c:pt>
                <c:pt idx="7217">
                  <c:v>#N/A</c:v>
                </c:pt>
                <c:pt idx="7218">
                  <c:v>#N/A</c:v>
                </c:pt>
                <c:pt idx="7219">
                  <c:v>#N/A</c:v>
                </c:pt>
                <c:pt idx="7220">
                  <c:v>#N/A</c:v>
                </c:pt>
                <c:pt idx="7221">
                  <c:v>#N/A</c:v>
                </c:pt>
                <c:pt idx="7222">
                  <c:v>#N/A</c:v>
                </c:pt>
                <c:pt idx="7223">
                  <c:v>#N/A</c:v>
                </c:pt>
                <c:pt idx="7224">
                  <c:v>#N/A</c:v>
                </c:pt>
                <c:pt idx="7225">
                  <c:v>#N/A</c:v>
                </c:pt>
                <c:pt idx="7226">
                  <c:v>#N/A</c:v>
                </c:pt>
                <c:pt idx="7227">
                  <c:v>#N/A</c:v>
                </c:pt>
                <c:pt idx="7228">
                  <c:v>#N/A</c:v>
                </c:pt>
                <c:pt idx="7229">
                  <c:v>#N/A</c:v>
                </c:pt>
                <c:pt idx="7230">
                  <c:v>#N/A</c:v>
                </c:pt>
                <c:pt idx="7231">
                  <c:v>#N/A</c:v>
                </c:pt>
                <c:pt idx="7232">
                  <c:v>#N/A</c:v>
                </c:pt>
                <c:pt idx="7233">
                  <c:v>#N/A</c:v>
                </c:pt>
                <c:pt idx="7234">
                  <c:v>#N/A</c:v>
                </c:pt>
                <c:pt idx="7235">
                  <c:v>#N/A</c:v>
                </c:pt>
                <c:pt idx="7236">
                  <c:v>#N/A</c:v>
                </c:pt>
                <c:pt idx="7237">
                  <c:v>#N/A</c:v>
                </c:pt>
                <c:pt idx="7238">
                  <c:v>#N/A</c:v>
                </c:pt>
                <c:pt idx="7239">
                  <c:v>#N/A</c:v>
                </c:pt>
                <c:pt idx="7240">
                  <c:v>#N/A</c:v>
                </c:pt>
                <c:pt idx="7241">
                  <c:v>#N/A</c:v>
                </c:pt>
                <c:pt idx="7242">
                  <c:v>#N/A</c:v>
                </c:pt>
                <c:pt idx="7243">
                  <c:v>#N/A</c:v>
                </c:pt>
                <c:pt idx="7244">
                  <c:v>#N/A</c:v>
                </c:pt>
                <c:pt idx="7245">
                  <c:v>#N/A</c:v>
                </c:pt>
                <c:pt idx="7246">
                  <c:v>#N/A</c:v>
                </c:pt>
                <c:pt idx="7247">
                  <c:v>#N/A</c:v>
                </c:pt>
                <c:pt idx="7248">
                  <c:v>#N/A</c:v>
                </c:pt>
                <c:pt idx="7249">
                  <c:v>#N/A</c:v>
                </c:pt>
                <c:pt idx="7250">
                  <c:v>#N/A</c:v>
                </c:pt>
                <c:pt idx="7251">
                  <c:v>#N/A</c:v>
                </c:pt>
                <c:pt idx="7252">
                  <c:v>#N/A</c:v>
                </c:pt>
                <c:pt idx="7253">
                  <c:v>#N/A</c:v>
                </c:pt>
                <c:pt idx="7254">
                  <c:v>#N/A</c:v>
                </c:pt>
                <c:pt idx="7255">
                  <c:v>#N/A</c:v>
                </c:pt>
                <c:pt idx="7256">
                  <c:v>#N/A</c:v>
                </c:pt>
                <c:pt idx="7257">
                  <c:v>#N/A</c:v>
                </c:pt>
                <c:pt idx="7258">
                  <c:v>#N/A</c:v>
                </c:pt>
                <c:pt idx="7259">
                  <c:v>#N/A</c:v>
                </c:pt>
                <c:pt idx="7260">
                  <c:v>#N/A</c:v>
                </c:pt>
                <c:pt idx="7261">
                  <c:v>#N/A</c:v>
                </c:pt>
                <c:pt idx="7262">
                  <c:v>#N/A</c:v>
                </c:pt>
                <c:pt idx="7263">
                  <c:v>#N/A</c:v>
                </c:pt>
                <c:pt idx="7264">
                  <c:v>#N/A</c:v>
                </c:pt>
                <c:pt idx="7265">
                  <c:v>#N/A</c:v>
                </c:pt>
                <c:pt idx="7266">
                  <c:v>#N/A</c:v>
                </c:pt>
                <c:pt idx="7267">
                  <c:v>#N/A</c:v>
                </c:pt>
                <c:pt idx="7268">
                  <c:v>#N/A</c:v>
                </c:pt>
                <c:pt idx="7269">
                  <c:v>#N/A</c:v>
                </c:pt>
                <c:pt idx="7270">
                  <c:v>#N/A</c:v>
                </c:pt>
                <c:pt idx="7271">
                  <c:v>#N/A</c:v>
                </c:pt>
                <c:pt idx="7272">
                  <c:v>#N/A</c:v>
                </c:pt>
                <c:pt idx="7273">
                  <c:v>#N/A</c:v>
                </c:pt>
                <c:pt idx="7274">
                  <c:v>#N/A</c:v>
                </c:pt>
                <c:pt idx="7275">
                  <c:v>#N/A</c:v>
                </c:pt>
                <c:pt idx="7276">
                  <c:v>#N/A</c:v>
                </c:pt>
                <c:pt idx="7277">
                  <c:v>#N/A</c:v>
                </c:pt>
                <c:pt idx="7278">
                  <c:v>#N/A</c:v>
                </c:pt>
                <c:pt idx="7279">
                  <c:v>#N/A</c:v>
                </c:pt>
                <c:pt idx="7280">
                  <c:v>#N/A</c:v>
                </c:pt>
                <c:pt idx="7281">
                  <c:v>#N/A</c:v>
                </c:pt>
                <c:pt idx="7282">
                  <c:v>#N/A</c:v>
                </c:pt>
                <c:pt idx="7283">
                  <c:v>#N/A</c:v>
                </c:pt>
                <c:pt idx="7284">
                  <c:v>#N/A</c:v>
                </c:pt>
                <c:pt idx="7285">
                  <c:v>#N/A</c:v>
                </c:pt>
                <c:pt idx="7286">
                  <c:v>#N/A</c:v>
                </c:pt>
                <c:pt idx="7287">
                  <c:v>#N/A</c:v>
                </c:pt>
                <c:pt idx="7288">
                  <c:v>#N/A</c:v>
                </c:pt>
                <c:pt idx="7289">
                  <c:v>#N/A</c:v>
                </c:pt>
                <c:pt idx="7290">
                  <c:v>#N/A</c:v>
                </c:pt>
                <c:pt idx="7291">
                  <c:v>#N/A</c:v>
                </c:pt>
                <c:pt idx="7292">
                  <c:v>#N/A</c:v>
                </c:pt>
                <c:pt idx="7293">
                  <c:v>#N/A</c:v>
                </c:pt>
                <c:pt idx="7294">
                  <c:v>#N/A</c:v>
                </c:pt>
                <c:pt idx="7295">
                  <c:v>#N/A</c:v>
                </c:pt>
                <c:pt idx="7296">
                  <c:v>#N/A</c:v>
                </c:pt>
                <c:pt idx="7297">
                  <c:v>#N/A</c:v>
                </c:pt>
                <c:pt idx="7298">
                  <c:v>#N/A</c:v>
                </c:pt>
                <c:pt idx="7299">
                  <c:v>#N/A</c:v>
                </c:pt>
                <c:pt idx="7300">
                  <c:v>#N/A</c:v>
                </c:pt>
                <c:pt idx="7301">
                  <c:v>#N/A</c:v>
                </c:pt>
                <c:pt idx="7302">
                  <c:v>#N/A</c:v>
                </c:pt>
                <c:pt idx="7303">
                  <c:v>#N/A</c:v>
                </c:pt>
                <c:pt idx="7304">
                  <c:v>#N/A</c:v>
                </c:pt>
                <c:pt idx="7305">
                  <c:v>#N/A</c:v>
                </c:pt>
                <c:pt idx="7306">
                  <c:v>#N/A</c:v>
                </c:pt>
                <c:pt idx="7307">
                  <c:v>#N/A</c:v>
                </c:pt>
                <c:pt idx="7308">
                  <c:v>#N/A</c:v>
                </c:pt>
                <c:pt idx="7309">
                  <c:v>#N/A</c:v>
                </c:pt>
                <c:pt idx="7310">
                  <c:v>#N/A</c:v>
                </c:pt>
                <c:pt idx="7311">
                  <c:v>#N/A</c:v>
                </c:pt>
                <c:pt idx="7312">
                  <c:v>#N/A</c:v>
                </c:pt>
                <c:pt idx="7313">
                  <c:v>#N/A</c:v>
                </c:pt>
                <c:pt idx="7314">
                  <c:v>#N/A</c:v>
                </c:pt>
                <c:pt idx="7315">
                  <c:v>#N/A</c:v>
                </c:pt>
                <c:pt idx="7316">
                  <c:v>#N/A</c:v>
                </c:pt>
                <c:pt idx="7317">
                  <c:v>#N/A</c:v>
                </c:pt>
                <c:pt idx="7318">
                  <c:v>#N/A</c:v>
                </c:pt>
                <c:pt idx="7319">
                  <c:v>#N/A</c:v>
                </c:pt>
                <c:pt idx="7320">
                  <c:v>#N/A</c:v>
                </c:pt>
                <c:pt idx="7321">
                  <c:v>#N/A</c:v>
                </c:pt>
                <c:pt idx="7322">
                  <c:v>#N/A</c:v>
                </c:pt>
                <c:pt idx="7323">
                  <c:v>#N/A</c:v>
                </c:pt>
                <c:pt idx="7324">
                  <c:v>#N/A</c:v>
                </c:pt>
                <c:pt idx="7325">
                  <c:v>#N/A</c:v>
                </c:pt>
                <c:pt idx="7326">
                  <c:v>#N/A</c:v>
                </c:pt>
                <c:pt idx="7327">
                  <c:v>#N/A</c:v>
                </c:pt>
                <c:pt idx="7328">
                  <c:v>#N/A</c:v>
                </c:pt>
                <c:pt idx="7329">
                  <c:v>#N/A</c:v>
                </c:pt>
                <c:pt idx="7330">
                  <c:v>#N/A</c:v>
                </c:pt>
                <c:pt idx="7331">
                  <c:v>#N/A</c:v>
                </c:pt>
                <c:pt idx="7332">
                  <c:v>#N/A</c:v>
                </c:pt>
                <c:pt idx="7333">
                  <c:v>#N/A</c:v>
                </c:pt>
                <c:pt idx="7334">
                  <c:v>#N/A</c:v>
                </c:pt>
                <c:pt idx="7335">
                  <c:v>#N/A</c:v>
                </c:pt>
                <c:pt idx="7336">
                  <c:v>#N/A</c:v>
                </c:pt>
                <c:pt idx="7337">
                  <c:v>#N/A</c:v>
                </c:pt>
                <c:pt idx="7338">
                  <c:v>#N/A</c:v>
                </c:pt>
                <c:pt idx="7339">
                  <c:v>#N/A</c:v>
                </c:pt>
                <c:pt idx="7340">
                  <c:v>#N/A</c:v>
                </c:pt>
                <c:pt idx="7341">
                  <c:v>#N/A</c:v>
                </c:pt>
                <c:pt idx="7342">
                  <c:v>#N/A</c:v>
                </c:pt>
                <c:pt idx="7343">
                  <c:v>#N/A</c:v>
                </c:pt>
                <c:pt idx="7344">
                  <c:v>#N/A</c:v>
                </c:pt>
                <c:pt idx="7345">
                  <c:v>#N/A</c:v>
                </c:pt>
                <c:pt idx="7346">
                  <c:v>#N/A</c:v>
                </c:pt>
                <c:pt idx="7347">
                  <c:v>#N/A</c:v>
                </c:pt>
                <c:pt idx="7348">
                  <c:v>#N/A</c:v>
                </c:pt>
                <c:pt idx="7349">
                  <c:v>#N/A</c:v>
                </c:pt>
                <c:pt idx="7350">
                  <c:v>#N/A</c:v>
                </c:pt>
                <c:pt idx="7351">
                  <c:v>#N/A</c:v>
                </c:pt>
                <c:pt idx="7352">
                  <c:v>#N/A</c:v>
                </c:pt>
                <c:pt idx="7353">
                  <c:v>#N/A</c:v>
                </c:pt>
                <c:pt idx="7354">
                  <c:v>#N/A</c:v>
                </c:pt>
                <c:pt idx="7355">
                  <c:v>#N/A</c:v>
                </c:pt>
                <c:pt idx="7356">
                  <c:v>#N/A</c:v>
                </c:pt>
                <c:pt idx="7357">
                  <c:v>#N/A</c:v>
                </c:pt>
                <c:pt idx="7358">
                  <c:v>#N/A</c:v>
                </c:pt>
                <c:pt idx="7359">
                  <c:v>#N/A</c:v>
                </c:pt>
                <c:pt idx="7360">
                  <c:v>#N/A</c:v>
                </c:pt>
                <c:pt idx="7361">
                  <c:v>#N/A</c:v>
                </c:pt>
                <c:pt idx="7362">
                  <c:v>#N/A</c:v>
                </c:pt>
                <c:pt idx="7363">
                  <c:v>#N/A</c:v>
                </c:pt>
                <c:pt idx="7364">
                  <c:v>#N/A</c:v>
                </c:pt>
                <c:pt idx="7365">
                  <c:v>#N/A</c:v>
                </c:pt>
                <c:pt idx="7366">
                  <c:v>#N/A</c:v>
                </c:pt>
                <c:pt idx="7367">
                  <c:v>#N/A</c:v>
                </c:pt>
                <c:pt idx="7368">
                  <c:v>#N/A</c:v>
                </c:pt>
                <c:pt idx="7369">
                  <c:v>#N/A</c:v>
                </c:pt>
                <c:pt idx="7370">
                  <c:v>#N/A</c:v>
                </c:pt>
                <c:pt idx="7371">
                  <c:v>#N/A</c:v>
                </c:pt>
                <c:pt idx="7372">
                  <c:v>#N/A</c:v>
                </c:pt>
                <c:pt idx="7373">
                  <c:v>#N/A</c:v>
                </c:pt>
                <c:pt idx="7374">
                  <c:v>#N/A</c:v>
                </c:pt>
                <c:pt idx="7375">
                  <c:v>#N/A</c:v>
                </c:pt>
                <c:pt idx="7376">
                  <c:v>#N/A</c:v>
                </c:pt>
                <c:pt idx="7377">
                  <c:v>#N/A</c:v>
                </c:pt>
                <c:pt idx="7378">
                  <c:v>#N/A</c:v>
                </c:pt>
                <c:pt idx="7379">
                  <c:v>#N/A</c:v>
                </c:pt>
                <c:pt idx="7380">
                  <c:v>#N/A</c:v>
                </c:pt>
                <c:pt idx="7381">
                  <c:v>#N/A</c:v>
                </c:pt>
                <c:pt idx="7382">
                  <c:v>#N/A</c:v>
                </c:pt>
                <c:pt idx="7383">
                  <c:v>#N/A</c:v>
                </c:pt>
                <c:pt idx="7384">
                  <c:v>#N/A</c:v>
                </c:pt>
                <c:pt idx="7385">
                  <c:v>#N/A</c:v>
                </c:pt>
                <c:pt idx="7386">
                  <c:v>#N/A</c:v>
                </c:pt>
                <c:pt idx="7387">
                  <c:v>#N/A</c:v>
                </c:pt>
                <c:pt idx="7388">
                  <c:v>#N/A</c:v>
                </c:pt>
                <c:pt idx="7389">
                  <c:v>#N/A</c:v>
                </c:pt>
                <c:pt idx="7390">
                  <c:v>#N/A</c:v>
                </c:pt>
                <c:pt idx="7391">
                  <c:v>#N/A</c:v>
                </c:pt>
                <c:pt idx="7392">
                  <c:v>#N/A</c:v>
                </c:pt>
                <c:pt idx="7393">
                  <c:v>#N/A</c:v>
                </c:pt>
                <c:pt idx="7394">
                  <c:v>#N/A</c:v>
                </c:pt>
                <c:pt idx="7395">
                  <c:v>#N/A</c:v>
                </c:pt>
                <c:pt idx="7396">
                  <c:v>#N/A</c:v>
                </c:pt>
                <c:pt idx="7397">
                  <c:v>#N/A</c:v>
                </c:pt>
                <c:pt idx="7398">
                  <c:v>#N/A</c:v>
                </c:pt>
                <c:pt idx="7399">
                  <c:v>#N/A</c:v>
                </c:pt>
                <c:pt idx="7400">
                  <c:v>#N/A</c:v>
                </c:pt>
                <c:pt idx="7401">
                  <c:v>#N/A</c:v>
                </c:pt>
                <c:pt idx="7402">
                  <c:v>#N/A</c:v>
                </c:pt>
                <c:pt idx="7403">
                  <c:v>#N/A</c:v>
                </c:pt>
                <c:pt idx="7404">
                  <c:v>#N/A</c:v>
                </c:pt>
                <c:pt idx="7405">
                  <c:v>#N/A</c:v>
                </c:pt>
                <c:pt idx="7406">
                  <c:v>#N/A</c:v>
                </c:pt>
                <c:pt idx="7407">
                  <c:v>#N/A</c:v>
                </c:pt>
                <c:pt idx="7408">
                  <c:v>#N/A</c:v>
                </c:pt>
                <c:pt idx="7409">
                  <c:v>#N/A</c:v>
                </c:pt>
                <c:pt idx="7410">
                  <c:v>#N/A</c:v>
                </c:pt>
                <c:pt idx="7411">
                  <c:v>#N/A</c:v>
                </c:pt>
                <c:pt idx="7412">
                  <c:v>#N/A</c:v>
                </c:pt>
                <c:pt idx="7413">
                  <c:v>#N/A</c:v>
                </c:pt>
                <c:pt idx="7414">
                  <c:v>#N/A</c:v>
                </c:pt>
                <c:pt idx="7415">
                  <c:v>#N/A</c:v>
                </c:pt>
                <c:pt idx="7416">
                  <c:v>#N/A</c:v>
                </c:pt>
                <c:pt idx="7417">
                  <c:v>#N/A</c:v>
                </c:pt>
                <c:pt idx="7418">
                  <c:v>#N/A</c:v>
                </c:pt>
                <c:pt idx="7419">
                  <c:v>#N/A</c:v>
                </c:pt>
                <c:pt idx="7420">
                  <c:v>#N/A</c:v>
                </c:pt>
                <c:pt idx="7421">
                  <c:v>#N/A</c:v>
                </c:pt>
                <c:pt idx="7422">
                  <c:v>#N/A</c:v>
                </c:pt>
                <c:pt idx="7423">
                  <c:v>#N/A</c:v>
                </c:pt>
                <c:pt idx="7424">
                  <c:v>#N/A</c:v>
                </c:pt>
                <c:pt idx="7425">
                  <c:v>#N/A</c:v>
                </c:pt>
                <c:pt idx="7426">
                  <c:v>#N/A</c:v>
                </c:pt>
                <c:pt idx="7427">
                  <c:v>#N/A</c:v>
                </c:pt>
                <c:pt idx="7428">
                  <c:v>#N/A</c:v>
                </c:pt>
                <c:pt idx="7429">
                  <c:v>#N/A</c:v>
                </c:pt>
                <c:pt idx="7430">
                  <c:v>#N/A</c:v>
                </c:pt>
                <c:pt idx="7431">
                  <c:v>#N/A</c:v>
                </c:pt>
                <c:pt idx="7432">
                  <c:v>#N/A</c:v>
                </c:pt>
                <c:pt idx="7433">
                  <c:v>#N/A</c:v>
                </c:pt>
                <c:pt idx="7434">
                  <c:v>#N/A</c:v>
                </c:pt>
                <c:pt idx="7435">
                  <c:v>#N/A</c:v>
                </c:pt>
                <c:pt idx="7436">
                  <c:v>#N/A</c:v>
                </c:pt>
                <c:pt idx="7437">
                  <c:v>#N/A</c:v>
                </c:pt>
                <c:pt idx="7438">
                  <c:v>#N/A</c:v>
                </c:pt>
                <c:pt idx="7439">
                  <c:v>#N/A</c:v>
                </c:pt>
                <c:pt idx="7440">
                  <c:v>#N/A</c:v>
                </c:pt>
                <c:pt idx="7441">
                  <c:v>#N/A</c:v>
                </c:pt>
                <c:pt idx="7442">
                  <c:v>#N/A</c:v>
                </c:pt>
                <c:pt idx="7443">
                  <c:v>#N/A</c:v>
                </c:pt>
                <c:pt idx="7444">
                  <c:v>#N/A</c:v>
                </c:pt>
                <c:pt idx="7445">
                  <c:v>#N/A</c:v>
                </c:pt>
                <c:pt idx="7446">
                  <c:v>#N/A</c:v>
                </c:pt>
                <c:pt idx="7447">
                  <c:v>#N/A</c:v>
                </c:pt>
                <c:pt idx="7448">
                  <c:v>#N/A</c:v>
                </c:pt>
                <c:pt idx="7449">
                  <c:v>#N/A</c:v>
                </c:pt>
                <c:pt idx="7450">
                  <c:v>#N/A</c:v>
                </c:pt>
                <c:pt idx="7451">
                  <c:v>#N/A</c:v>
                </c:pt>
                <c:pt idx="7452">
                  <c:v>#N/A</c:v>
                </c:pt>
                <c:pt idx="7453">
                  <c:v>#N/A</c:v>
                </c:pt>
                <c:pt idx="7454">
                  <c:v>#N/A</c:v>
                </c:pt>
                <c:pt idx="7455">
                  <c:v>#N/A</c:v>
                </c:pt>
                <c:pt idx="7456">
                  <c:v>#N/A</c:v>
                </c:pt>
                <c:pt idx="7457">
                  <c:v>#N/A</c:v>
                </c:pt>
                <c:pt idx="7458">
                  <c:v>#N/A</c:v>
                </c:pt>
                <c:pt idx="7459">
                  <c:v>#N/A</c:v>
                </c:pt>
                <c:pt idx="7460">
                  <c:v>#N/A</c:v>
                </c:pt>
                <c:pt idx="7461">
                  <c:v>#N/A</c:v>
                </c:pt>
                <c:pt idx="7462">
                  <c:v>#N/A</c:v>
                </c:pt>
                <c:pt idx="7463">
                  <c:v>#N/A</c:v>
                </c:pt>
                <c:pt idx="7464">
                  <c:v>#N/A</c:v>
                </c:pt>
                <c:pt idx="7465">
                  <c:v>#N/A</c:v>
                </c:pt>
                <c:pt idx="7466">
                  <c:v>#N/A</c:v>
                </c:pt>
                <c:pt idx="7467">
                  <c:v>#N/A</c:v>
                </c:pt>
                <c:pt idx="7468">
                  <c:v>#N/A</c:v>
                </c:pt>
                <c:pt idx="7469">
                  <c:v>#N/A</c:v>
                </c:pt>
                <c:pt idx="7470">
                  <c:v>#N/A</c:v>
                </c:pt>
                <c:pt idx="7471">
                  <c:v>#N/A</c:v>
                </c:pt>
                <c:pt idx="7472">
                  <c:v>#N/A</c:v>
                </c:pt>
                <c:pt idx="7473">
                  <c:v>#N/A</c:v>
                </c:pt>
                <c:pt idx="7474">
                  <c:v>#N/A</c:v>
                </c:pt>
                <c:pt idx="7475">
                  <c:v>#N/A</c:v>
                </c:pt>
                <c:pt idx="7476">
                  <c:v>#N/A</c:v>
                </c:pt>
                <c:pt idx="7477">
                  <c:v>#N/A</c:v>
                </c:pt>
                <c:pt idx="7478">
                  <c:v>#N/A</c:v>
                </c:pt>
                <c:pt idx="7479">
                  <c:v>#N/A</c:v>
                </c:pt>
                <c:pt idx="7480">
                  <c:v>#N/A</c:v>
                </c:pt>
                <c:pt idx="7481">
                  <c:v>#N/A</c:v>
                </c:pt>
                <c:pt idx="7482">
                  <c:v>#N/A</c:v>
                </c:pt>
                <c:pt idx="7483">
                  <c:v>#N/A</c:v>
                </c:pt>
                <c:pt idx="7484">
                  <c:v>#N/A</c:v>
                </c:pt>
                <c:pt idx="7485">
                  <c:v>#N/A</c:v>
                </c:pt>
                <c:pt idx="7486">
                  <c:v>#N/A</c:v>
                </c:pt>
                <c:pt idx="7487">
                  <c:v>#N/A</c:v>
                </c:pt>
                <c:pt idx="7488">
                  <c:v>#N/A</c:v>
                </c:pt>
                <c:pt idx="7489">
                  <c:v>#N/A</c:v>
                </c:pt>
                <c:pt idx="7490">
                  <c:v>#N/A</c:v>
                </c:pt>
                <c:pt idx="7491">
                  <c:v>#N/A</c:v>
                </c:pt>
                <c:pt idx="7492">
                  <c:v>#N/A</c:v>
                </c:pt>
                <c:pt idx="7493">
                  <c:v>#N/A</c:v>
                </c:pt>
                <c:pt idx="7494">
                  <c:v>#N/A</c:v>
                </c:pt>
                <c:pt idx="7495">
                  <c:v>#N/A</c:v>
                </c:pt>
                <c:pt idx="7496">
                  <c:v>#N/A</c:v>
                </c:pt>
                <c:pt idx="7497">
                  <c:v>#N/A</c:v>
                </c:pt>
                <c:pt idx="7498">
                  <c:v>#N/A</c:v>
                </c:pt>
                <c:pt idx="7499">
                  <c:v>#N/A</c:v>
                </c:pt>
                <c:pt idx="7500">
                  <c:v>#N/A</c:v>
                </c:pt>
                <c:pt idx="7501">
                  <c:v>#N/A</c:v>
                </c:pt>
                <c:pt idx="7502">
                  <c:v>#N/A</c:v>
                </c:pt>
                <c:pt idx="7503">
                  <c:v>#N/A</c:v>
                </c:pt>
                <c:pt idx="7504">
                  <c:v>#N/A</c:v>
                </c:pt>
                <c:pt idx="7505">
                  <c:v>#N/A</c:v>
                </c:pt>
                <c:pt idx="7506">
                  <c:v>#N/A</c:v>
                </c:pt>
                <c:pt idx="7507">
                  <c:v>#N/A</c:v>
                </c:pt>
                <c:pt idx="7508">
                  <c:v>#N/A</c:v>
                </c:pt>
                <c:pt idx="7509">
                  <c:v>#N/A</c:v>
                </c:pt>
                <c:pt idx="7510">
                  <c:v>#N/A</c:v>
                </c:pt>
                <c:pt idx="7511">
                  <c:v>#N/A</c:v>
                </c:pt>
                <c:pt idx="7512">
                  <c:v>#N/A</c:v>
                </c:pt>
                <c:pt idx="7513">
                  <c:v>#N/A</c:v>
                </c:pt>
                <c:pt idx="7514">
                  <c:v>#N/A</c:v>
                </c:pt>
                <c:pt idx="7515">
                  <c:v>#N/A</c:v>
                </c:pt>
                <c:pt idx="7516">
                  <c:v>#N/A</c:v>
                </c:pt>
                <c:pt idx="7517">
                  <c:v>#N/A</c:v>
                </c:pt>
                <c:pt idx="7518">
                  <c:v>#N/A</c:v>
                </c:pt>
                <c:pt idx="7519">
                  <c:v>#N/A</c:v>
                </c:pt>
                <c:pt idx="7520">
                  <c:v>#N/A</c:v>
                </c:pt>
                <c:pt idx="7521">
                  <c:v>#N/A</c:v>
                </c:pt>
                <c:pt idx="7522">
                  <c:v>#N/A</c:v>
                </c:pt>
                <c:pt idx="7523">
                  <c:v>#N/A</c:v>
                </c:pt>
                <c:pt idx="7524">
                  <c:v>#N/A</c:v>
                </c:pt>
                <c:pt idx="7525">
                  <c:v>#N/A</c:v>
                </c:pt>
                <c:pt idx="7526">
                  <c:v>#N/A</c:v>
                </c:pt>
                <c:pt idx="7527">
                  <c:v>#N/A</c:v>
                </c:pt>
                <c:pt idx="7528">
                  <c:v>#N/A</c:v>
                </c:pt>
                <c:pt idx="7529">
                  <c:v>#N/A</c:v>
                </c:pt>
                <c:pt idx="7530">
                  <c:v>#N/A</c:v>
                </c:pt>
                <c:pt idx="7531">
                  <c:v>#N/A</c:v>
                </c:pt>
                <c:pt idx="7532">
                  <c:v>#N/A</c:v>
                </c:pt>
                <c:pt idx="7533">
                  <c:v>#N/A</c:v>
                </c:pt>
                <c:pt idx="7534">
                  <c:v>#N/A</c:v>
                </c:pt>
                <c:pt idx="7535">
                  <c:v>#N/A</c:v>
                </c:pt>
                <c:pt idx="7536">
                  <c:v>#N/A</c:v>
                </c:pt>
                <c:pt idx="7537">
                  <c:v>#N/A</c:v>
                </c:pt>
                <c:pt idx="7538">
                  <c:v>#N/A</c:v>
                </c:pt>
                <c:pt idx="7539">
                  <c:v>#N/A</c:v>
                </c:pt>
                <c:pt idx="7540">
                  <c:v>#N/A</c:v>
                </c:pt>
                <c:pt idx="7541">
                  <c:v>#N/A</c:v>
                </c:pt>
                <c:pt idx="7542">
                  <c:v>#N/A</c:v>
                </c:pt>
                <c:pt idx="7543">
                  <c:v>#N/A</c:v>
                </c:pt>
                <c:pt idx="7544">
                  <c:v>#N/A</c:v>
                </c:pt>
                <c:pt idx="7545">
                  <c:v>#N/A</c:v>
                </c:pt>
                <c:pt idx="7546">
                  <c:v>#N/A</c:v>
                </c:pt>
                <c:pt idx="7547">
                  <c:v>#N/A</c:v>
                </c:pt>
                <c:pt idx="7548">
                  <c:v>#N/A</c:v>
                </c:pt>
                <c:pt idx="7549">
                  <c:v>#N/A</c:v>
                </c:pt>
                <c:pt idx="7550">
                  <c:v>#N/A</c:v>
                </c:pt>
                <c:pt idx="7551">
                  <c:v>#N/A</c:v>
                </c:pt>
                <c:pt idx="7552">
                  <c:v>#N/A</c:v>
                </c:pt>
                <c:pt idx="7553">
                  <c:v>#N/A</c:v>
                </c:pt>
                <c:pt idx="7554">
                  <c:v>#N/A</c:v>
                </c:pt>
                <c:pt idx="7555">
                  <c:v>#N/A</c:v>
                </c:pt>
                <c:pt idx="7556">
                  <c:v>#N/A</c:v>
                </c:pt>
                <c:pt idx="7557">
                  <c:v>#N/A</c:v>
                </c:pt>
                <c:pt idx="7558">
                  <c:v>#N/A</c:v>
                </c:pt>
                <c:pt idx="7559">
                  <c:v>#N/A</c:v>
                </c:pt>
                <c:pt idx="7560">
                  <c:v>#N/A</c:v>
                </c:pt>
                <c:pt idx="7561">
                  <c:v>#N/A</c:v>
                </c:pt>
                <c:pt idx="7562">
                  <c:v>#N/A</c:v>
                </c:pt>
                <c:pt idx="7563">
                  <c:v>#N/A</c:v>
                </c:pt>
                <c:pt idx="7564">
                  <c:v>#N/A</c:v>
                </c:pt>
                <c:pt idx="7565">
                  <c:v>#N/A</c:v>
                </c:pt>
                <c:pt idx="7566">
                  <c:v>#N/A</c:v>
                </c:pt>
                <c:pt idx="7567">
                  <c:v>#N/A</c:v>
                </c:pt>
                <c:pt idx="7568">
                  <c:v>#N/A</c:v>
                </c:pt>
                <c:pt idx="7569">
                  <c:v>#N/A</c:v>
                </c:pt>
                <c:pt idx="7570">
                  <c:v>#N/A</c:v>
                </c:pt>
                <c:pt idx="7571">
                  <c:v>#N/A</c:v>
                </c:pt>
                <c:pt idx="7572">
                  <c:v>#N/A</c:v>
                </c:pt>
                <c:pt idx="7573">
                  <c:v>#N/A</c:v>
                </c:pt>
                <c:pt idx="7574">
                  <c:v>#N/A</c:v>
                </c:pt>
                <c:pt idx="7575">
                  <c:v>#N/A</c:v>
                </c:pt>
                <c:pt idx="7576">
                  <c:v>#N/A</c:v>
                </c:pt>
                <c:pt idx="7577">
                  <c:v>#N/A</c:v>
                </c:pt>
                <c:pt idx="7578">
                  <c:v>#N/A</c:v>
                </c:pt>
                <c:pt idx="7579">
                  <c:v>#N/A</c:v>
                </c:pt>
                <c:pt idx="7580">
                  <c:v>#N/A</c:v>
                </c:pt>
                <c:pt idx="7581">
                  <c:v>#N/A</c:v>
                </c:pt>
                <c:pt idx="7582">
                  <c:v>#N/A</c:v>
                </c:pt>
                <c:pt idx="7583">
                  <c:v>#N/A</c:v>
                </c:pt>
                <c:pt idx="7584">
                  <c:v>#N/A</c:v>
                </c:pt>
                <c:pt idx="7585">
                  <c:v>#N/A</c:v>
                </c:pt>
                <c:pt idx="7586">
                  <c:v>#N/A</c:v>
                </c:pt>
                <c:pt idx="7587">
                  <c:v>#N/A</c:v>
                </c:pt>
                <c:pt idx="7588">
                  <c:v>#N/A</c:v>
                </c:pt>
                <c:pt idx="7589">
                  <c:v>#N/A</c:v>
                </c:pt>
                <c:pt idx="7590">
                  <c:v>#N/A</c:v>
                </c:pt>
                <c:pt idx="7591">
                  <c:v>#N/A</c:v>
                </c:pt>
                <c:pt idx="7592">
                  <c:v>#N/A</c:v>
                </c:pt>
                <c:pt idx="7593">
                  <c:v>#N/A</c:v>
                </c:pt>
                <c:pt idx="7594">
                  <c:v>#N/A</c:v>
                </c:pt>
                <c:pt idx="7595">
                  <c:v>#N/A</c:v>
                </c:pt>
                <c:pt idx="7596">
                  <c:v>#N/A</c:v>
                </c:pt>
                <c:pt idx="7597">
                  <c:v>#N/A</c:v>
                </c:pt>
                <c:pt idx="7598">
                  <c:v>#N/A</c:v>
                </c:pt>
                <c:pt idx="7599">
                  <c:v>#N/A</c:v>
                </c:pt>
                <c:pt idx="7600">
                  <c:v>#N/A</c:v>
                </c:pt>
                <c:pt idx="7601">
                  <c:v>#N/A</c:v>
                </c:pt>
                <c:pt idx="7602">
                  <c:v>#N/A</c:v>
                </c:pt>
                <c:pt idx="7603">
                  <c:v>#N/A</c:v>
                </c:pt>
                <c:pt idx="7604">
                  <c:v>#N/A</c:v>
                </c:pt>
                <c:pt idx="7605">
                  <c:v>#N/A</c:v>
                </c:pt>
                <c:pt idx="7606">
                  <c:v>#N/A</c:v>
                </c:pt>
                <c:pt idx="7607">
                  <c:v>#N/A</c:v>
                </c:pt>
                <c:pt idx="7608">
                  <c:v>#N/A</c:v>
                </c:pt>
                <c:pt idx="7609">
                  <c:v>#N/A</c:v>
                </c:pt>
                <c:pt idx="7610">
                  <c:v>#N/A</c:v>
                </c:pt>
                <c:pt idx="7611">
                  <c:v>#N/A</c:v>
                </c:pt>
                <c:pt idx="7612">
                  <c:v>#N/A</c:v>
                </c:pt>
                <c:pt idx="7613">
                  <c:v>#N/A</c:v>
                </c:pt>
                <c:pt idx="7614">
                  <c:v>#N/A</c:v>
                </c:pt>
                <c:pt idx="7615">
                  <c:v>#N/A</c:v>
                </c:pt>
                <c:pt idx="7616">
                  <c:v>#N/A</c:v>
                </c:pt>
                <c:pt idx="7617">
                  <c:v>#N/A</c:v>
                </c:pt>
                <c:pt idx="7618">
                  <c:v>#N/A</c:v>
                </c:pt>
                <c:pt idx="7619">
                  <c:v>#N/A</c:v>
                </c:pt>
                <c:pt idx="7620">
                  <c:v>#N/A</c:v>
                </c:pt>
                <c:pt idx="7621">
                  <c:v>#N/A</c:v>
                </c:pt>
                <c:pt idx="7622">
                  <c:v>#N/A</c:v>
                </c:pt>
                <c:pt idx="7623">
                  <c:v>#N/A</c:v>
                </c:pt>
                <c:pt idx="7624">
                  <c:v>#N/A</c:v>
                </c:pt>
                <c:pt idx="7625">
                  <c:v>#N/A</c:v>
                </c:pt>
                <c:pt idx="7626">
                  <c:v>#N/A</c:v>
                </c:pt>
                <c:pt idx="7627">
                  <c:v>#N/A</c:v>
                </c:pt>
                <c:pt idx="7628">
                  <c:v>#N/A</c:v>
                </c:pt>
                <c:pt idx="7629">
                  <c:v>#N/A</c:v>
                </c:pt>
                <c:pt idx="7630">
                  <c:v>#N/A</c:v>
                </c:pt>
                <c:pt idx="7631">
                  <c:v>#N/A</c:v>
                </c:pt>
                <c:pt idx="7632">
                  <c:v>#N/A</c:v>
                </c:pt>
                <c:pt idx="7633">
                  <c:v>#N/A</c:v>
                </c:pt>
                <c:pt idx="7634">
                  <c:v>#N/A</c:v>
                </c:pt>
                <c:pt idx="7635">
                  <c:v>#N/A</c:v>
                </c:pt>
                <c:pt idx="7636">
                  <c:v>#N/A</c:v>
                </c:pt>
                <c:pt idx="7637">
                  <c:v>#N/A</c:v>
                </c:pt>
                <c:pt idx="7638">
                  <c:v>#N/A</c:v>
                </c:pt>
                <c:pt idx="7639">
                  <c:v>#N/A</c:v>
                </c:pt>
                <c:pt idx="7640">
                  <c:v>#N/A</c:v>
                </c:pt>
                <c:pt idx="7641">
                  <c:v>#N/A</c:v>
                </c:pt>
                <c:pt idx="7642">
                  <c:v>#N/A</c:v>
                </c:pt>
                <c:pt idx="7643">
                  <c:v>#N/A</c:v>
                </c:pt>
                <c:pt idx="7644">
                  <c:v>#N/A</c:v>
                </c:pt>
                <c:pt idx="7645">
                  <c:v>#N/A</c:v>
                </c:pt>
                <c:pt idx="7646">
                  <c:v>#N/A</c:v>
                </c:pt>
                <c:pt idx="7647">
                  <c:v>#N/A</c:v>
                </c:pt>
                <c:pt idx="7648">
                  <c:v>#N/A</c:v>
                </c:pt>
                <c:pt idx="7649">
                  <c:v>#N/A</c:v>
                </c:pt>
                <c:pt idx="7650">
                  <c:v>#N/A</c:v>
                </c:pt>
                <c:pt idx="7651">
                  <c:v>#N/A</c:v>
                </c:pt>
                <c:pt idx="7652">
                  <c:v>#N/A</c:v>
                </c:pt>
                <c:pt idx="7653">
                  <c:v>#N/A</c:v>
                </c:pt>
                <c:pt idx="7654">
                  <c:v>#N/A</c:v>
                </c:pt>
                <c:pt idx="7655">
                  <c:v>#N/A</c:v>
                </c:pt>
                <c:pt idx="7656">
                  <c:v>#N/A</c:v>
                </c:pt>
                <c:pt idx="7657">
                  <c:v>#N/A</c:v>
                </c:pt>
                <c:pt idx="7658">
                  <c:v>#N/A</c:v>
                </c:pt>
                <c:pt idx="7659">
                  <c:v>#N/A</c:v>
                </c:pt>
                <c:pt idx="7660">
                  <c:v>#N/A</c:v>
                </c:pt>
                <c:pt idx="7661">
                  <c:v>#N/A</c:v>
                </c:pt>
                <c:pt idx="7662">
                  <c:v>#N/A</c:v>
                </c:pt>
                <c:pt idx="7663">
                  <c:v>#N/A</c:v>
                </c:pt>
                <c:pt idx="7664">
                  <c:v>#N/A</c:v>
                </c:pt>
                <c:pt idx="7665">
                  <c:v>#N/A</c:v>
                </c:pt>
                <c:pt idx="7666">
                  <c:v>#N/A</c:v>
                </c:pt>
                <c:pt idx="7667">
                  <c:v>#N/A</c:v>
                </c:pt>
                <c:pt idx="7668">
                  <c:v>#N/A</c:v>
                </c:pt>
                <c:pt idx="7669">
                  <c:v>#N/A</c:v>
                </c:pt>
                <c:pt idx="7670">
                  <c:v>#N/A</c:v>
                </c:pt>
                <c:pt idx="7671">
                  <c:v>#N/A</c:v>
                </c:pt>
                <c:pt idx="7672">
                  <c:v>#N/A</c:v>
                </c:pt>
                <c:pt idx="7673">
                  <c:v>#N/A</c:v>
                </c:pt>
                <c:pt idx="7674">
                  <c:v>#N/A</c:v>
                </c:pt>
                <c:pt idx="7675">
                  <c:v>#N/A</c:v>
                </c:pt>
                <c:pt idx="7676">
                  <c:v>#N/A</c:v>
                </c:pt>
                <c:pt idx="7677">
                  <c:v>#N/A</c:v>
                </c:pt>
                <c:pt idx="7678">
                  <c:v>#N/A</c:v>
                </c:pt>
                <c:pt idx="7679">
                  <c:v>#N/A</c:v>
                </c:pt>
                <c:pt idx="7680">
                  <c:v>#N/A</c:v>
                </c:pt>
                <c:pt idx="7681">
                  <c:v>#N/A</c:v>
                </c:pt>
                <c:pt idx="7682">
                  <c:v>#N/A</c:v>
                </c:pt>
                <c:pt idx="7683">
                  <c:v>#N/A</c:v>
                </c:pt>
                <c:pt idx="7684">
                  <c:v>#N/A</c:v>
                </c:pt>
                <c:pt idx="7685">
                  <c:v>#N/A</c:v>
                </c:pt>
                <c:pt idx="7686">
                  <c:v>#N/A</c:v>
                </c:pt>
                <c:pt idx="7687">
                  <c:v>#N/A</c:v>
                </c:pt>
                <c:pt idx="7688">
                  <c:v>#N/A</c:v>
                </c:pt>
                <c:pt idx="7689">
                  <c:v>#N/A</c:v>
                </c:pt>
                <c:pt idx="7690">
                  <c:v>#N/A</c:v>
                </c:pt>
                <c:pt idx="7691">
                  <c:v>#N/A</c:v>
                </c:pt>
                <c:pt idx="7692">
                  <c:v>#N/A</c:v>
                </c:pt>
                <c:pt idx="7693">
                  <c:v>#N/A</c:v>
                </c:pt>
                <c:pt idx="7694">
                  <c:v>#N/A</c:v>
                </c:pt>
                <c:pt idx="7695">
                  <c:v>#N/A</c:v>
                </c:pt>
                <c:pt idx="7696">
                  <c:v>#N/A</c:v>
                </c:pt>
                <c:pt idx="7697">
                  <c:v>#N/A</c:v>
                </c:pt>
                <c:pt idx="7698">
                  <c:v>#N/A</c:v>
                </c:pt>
                <c:pt idx="7699">
                  <c:v>#N/A</c:v>
                </c:pt>
                <c:pt idx="7700">
                  <c:v>#N/A</c:v>
                </c:pt>
                <c:pt idx="7701">
                  <c:v>#N/A</c:v>
                </c:pt>
                <c:pt idx="7702">
                  <c:v>#N/A</c:v>
                </c:pt>
                <c:pt idx="7703">
                  <c:v>#N/A</c:v>
                </c:pt>
                <c:pt idx="7704">
                  <c:v>#N/A</c:v>
                </c:pt>
                <c:pt idx="7705">
                  <c:v>#N/A</c:v>
                </c:pt>
                <c:pt idx="7706">
                  <c:v>#N/A</c:v>
                </c:pt>
                <c:pt idx="7707">
                  <c:v>#N/A</c:v>
                </c:pt>
                <c:pt idx="7708">
                  <c:v>#N/A</c:v>
                </c:pt>
                <c:pt idx="7709">
                  <c:v>#N/A</c:v>
                </c:pt>
                <c:pt idx="7710">
                  <c:v>#N/A</c:v>
                </c:pt>
                <c:pt idx="7711">
                  <c:v>#N/A</c:v>
                </c:pt>
                <c:pt idx="7712">
                  <c:v>#N/A</c:v>
                </c:pt>
                <c:pt idx="7713">
                  <c:v>#N/A</c:v>
                </c:pt>
                <c:pt idx="7714">
                  <c:v>#N/A</c:v>
                </c:pt>
                <c:pt idx="7715">
                  <c:v>#N/A</c:v>
                </c:pt>
                <c:pt idx="7716">
                  <c:v>#N/A</c:v>
                </c:pt>
                <c:pt idx="7717">
                  <c:v>#N/A</c:v>
                </c:pt>
                <c:pt idx="7718">
                  <c:v>#N/A</c:v>
                </c:pt>
                <c:pt idx="7719">
                  <c:v>#N/A</c:v>
                </c:pt>
                <c:pt idx="7720">
                  <c:v>#N/A</c:v>
                </c:pt>
                <c:pt idx="7721">
                  <c:v>#N/A</c:v>
                </c:pt>
                <c:pt idx="7722">
                  <c:v>#N/A</c:v>
                </c:pt>
                <c:pt idx="7723">
                  <c:v>#N/A</c:v>
                </c:pt>
                <c:pt idx="7724">
                  <c:v>#N/A</c:v>
                </c:pt>
                <c:pt idx="7725">
                  <c:v>#N/A</c:v>
                </c:pt>
                <c:pt idx="7726">
                  <c:v>#N/A</c:v>
                </c:pt>
                <c:pt idx="7727">
                  <c:v>#N/A</c:v>
                </c:pt>
                <c:pt idx="7728">
                  <c:v>#N/A</c:v>
                </c:pt>
                <c:pt idx="7729">
                  <c:v>#N/A</c:v>
                </c:pt>
                <c:pt idx="7730">
                  <c:v>#N/A</c:v>
                </c:pt>
                <c:pt idx="7731">
                  <c:v>#N/A</c:v>
                </c:pt>
                <c:pt idx="7732">
                  <c:v>#N/A</c:v>
                </c:pt>
                <c:pt idx="7733">
                  <c:v>#N/A</c:v>
                </c:pt>
                <c:pt idx="7734">
                  <c:v>#N/A</c:v>
                </c:pt>
                <c:pt idx="7735">
                  <c:v>#N/A</c:v>
                </c:pt>
                <c:pt idx="7736">
                  <c:v>#N/A</c:v>
                </c:pt>
                <c:pt idx="7737">
                  <c:v>#N/A</c:v>
                </c:pt>
                <c:pt idx="7738">
                  <c:v>#N/A</c:v>
                </c:pt>
                <c:pt idx="7739">
                  <c:v>#N/A</c:v>
                </c:pt>
                <c:pt idx="7740">
                  <c:v>#N/A</c:v>
                </c:pt>
                <c:pt idx="7741">
                  <c:v>#N/A</c:v>
                </c:pt>
                <c:pt idx="7742">
                  <c:v>#N/A</c:v>
                </c:pt>
                <c:pt idx="7743">
                  <c:v>#N/A</c:v>
                </c:pt>
                <c:pt idx="7744">
                  <c:v>#N/A</c:v>
                </c:pt>
                <c:pt idx="7745">
                  <c:v>#N/A</c:v>
                </c:pt>
                <c:pt idx="7746">
                  <c:v>#N/A</c:v>
                </c:pt>
                <c:pt idx="7747">
                  <c:v>#N/A</c:v>
                </c:pt>
                <c:pt idx="7748">
                  <c:v>#N/A</c:v>
                </c:pt>
                <c:pt idx="7749">
                  <c:v>#N/A</c:v>
                </c:pt>
                <c:pt idx="7750">
                  <c:v>#N/A</c:v>
                </c:pt>
                <c:pt idx="7751">
                  <c:v>#N/A</c:v>
                </c:pt>
                <c:pt idx="7752">
                  <c:v>#N/A</c:v>
                </c:pt>
                <c:pt idx="7753">
                  <c:v>#N/A</c:v>
                </c:pt>
                <c:pt idx="7754">
                  <c:v>#N/A</c:v>
                </c:pt>
                <c:pt idx="7755">
                  <c:v>#N/A</c:v>
                </c:pt>
                <c:pt idx="7756">
                  <c:v>#N/A</c:v>
                </c:pt>
                <c:pt idx="7757">
                  <c:v>#N/A</c:v>
                </c:pt>
                <c:pt idx="7758">
                  <c:v>#N/A</c:v>
                </c:pt>
                <c:pt idx="7759">
                  <c:v>#N/A</c:v>
                </c:pt>
                <c:pt idx="7760">
                  <c:v>#N/A</c:v>
                </c:pt>
                <c:pt idx="7761">
                  <c:v>#N/A</c:v>
                </c:pt>
                <c:pt idx="7762">
                  <c:v>#N/A</c:v>
                </c:pt>
                <c:pt idx="7763">
                  <c:v>#N/A</c:v>
                </c:pt>
                <c:pt idx="7764">
                  <c:v>#N/A</c:v>
                </c:pt>
                <c:pt idx="7765">
                  <c:v>#N/A</c:v>
                </c:pt>
                <c:pt idx="7766">
                  <c:v>#N/A</c:v>
                </c:pt>
                <c:pt idx="7767">
                  <c:v>#N/A</c:v>
                </c:pt>
                <c:pt idx="7768">
                  <c:v>#N/A</c:v>
                </c:pt>
                <c:pt idx="7769">
                  <c:v>#N/A</c:v>
                </c:pt>
                <c:pt idx="7770">
                  <c:v>#N/A</c:v>
                </c:pt>
                <c:pt idx="7771">
                  <c:v>#N/A</c:v>
                </c:pt>
                <c:pt idx="7772">
                  <c:v>#N/A</c:v>
                </c:pt>
                <c:pt idx="7773">
                  <c:v>#N/A</c:v>
                </c:pt>
                <c:pt idx="7774">
                  <c:v>#N/A</c:v>
                </c:pt>
                <c:pt idx="7775">
                  <c:v>#N/A</c:v>
                </c:pt>
                <c:pt idx="7776">
                  <c:v>#N/A</c:v>
                </c:pt>
                <c:pt idx="7777">
                  <c:v>#N/A</c:v>
                </c:pt>
                <c:pt idx="7778">
                  <c:v>#N/A</c:v>
                </c:pt>
                <c:pt idx="7779">
                  <c:v>#N/A</c:v>
                </c:pt>
                <c:pt idx="7780">
                  <c:v>#N/A</c:v>
                </c:pt>
                <c:pt idx="7781">
                  <c:v>#N/A</c:v>
                </c:pt>
                <c:pt idx="7782">
                  <c:v>#N/A</c:v>
                </c:pt>
                <c:pt idx="7783">
                  <c:v>#N/A</c:v>
                </c:pt>
                <c:pt idx="7784">
                  <c:v>#N/A</c:v>
                </c:pt>
                <c:pt idx="7785">
                  <c:v>#N/A</c:v>
                </c:pt>
                <c:pt idx="7786">
                  <c:v>#N/A</c:v>
                </c:pt>
                <c:pt idx="7787">
                  <c:v>#N/A</c:v>
                </c:pt>
                <c:pt idx="7788">
                  <c:v>#N/A</c:v>
                </c:pt>
                <c:pt idx="7789">
                  <c:v>#N/A</c:v>
                </c:pt>
                <c:pt idx="7790">
                  <c:v>#N/A</c:v>
                </c:pt>
                <c:pt idx="7791">
                  <c:v>#N/A</c:v>
                </c:pt>
                <c:pt idx="7792">
                  <c:v>#N/A</c:v>
                </c:pt>
                <c:pt idx="7793">
                  <c:v>#N/A</c:v>
                </c:pt>
                <c:pt idx="7794">
                  <c:v>#N/A</c:v>
                </c:pt>
                <c:pt idx="7795">
                  <c:v>#N/A</c:v>
                </c:pt>
                <c:pt idx="7796">
                  <c:v>#N/A</c:v>
                </c:pt>
                <c:pt idx="7797">
                  <c:v>#N/A</c:v>
                </c:pt>
                <c:pt idx="7798">
                  <c:v>#N/A</c:v>
                </c:pt>
                <c:pt idx="7799">
                  <c:v>#N/A</c:v>
                </c:pt>
                <c:pt idx="7800">
                  <c:v>#N/A</c:v>
                </c:pt>
                <c:pt idx="7801">
                  <c:v>#N/A</c:v>
                </c:pt>
                <c:pt idx="7802">
                  <c:v>#N/A</c:v>
                </c:pt>
                <c:pt idx="7803">
                  <c:v>#N/A</c:v>
                </c:pt>
                <c:pt idx="7804">
                  <c:v>#N/A</c:v>
                </c:pt>
                <c:pt idx="7805">
                  <c:v>#N/A</c:v>
                </c:pt>
                <c:pt idx="7806">
                  <c:v>#N/A</c:v>
                </c:pt>
                <c:pt idx="7807">
                  <c:v>#N/A</c:v>
                </c:pt>
                <c:pt idx="7808">
                  <c:v>#N/A</c:v>
                </c:pt>
                <c:pt idx="7809">
                  <c:v>#N/A</c:v>
                </c:pt>
                <c:pt idx="7810">
                  <c:v>#N/A</c:v>
                </c:pt>
                <c:pt idx="7811">
                  <c:v>#N/A</c:v>
                </c:pt>
                <c:pt idx="7812">
                  <c:v>#N/A</c:v>
                </c:pt>
                <c:pt idx="7813">
                  <c:v>#N/A</c:v>
                </c:pt>
                <c:pt idx="7814">
                  <c:v>#N/A</c:v>
                </c:pt>
                <c:pt idx="7815">
                  <c:v>#N/A</c:v>
                </c:pt>
                <c:pt idx="7816">
                  <c:v>#N/A</c:v>
                </c:pt>
                <c:pt idx="7817">
                  <c:v>#N/A</c:v>
                </c:pt>
                <c:pt idx="7818">
                  <c:v>#N/A</c:v>
                </c:pt>
                <c:pt idx="7819">
                  <c:v>#N/A</c:v>
                </c:pt>
                <c:pt idx="7820">
                  <c:v>#N/A</c:v>
                </c:pt>
                <c:pt idx="7821">
                  <c:v>#N/A</c:v>
                </c:pt>
                <c:pt idx="7822">
                  <c:v>#N/A</c:v>
                </c:pt>
                <c:pt idx="7823">
                  <c:v>#N/A</c:v>
                </c:pt>
                <c:pt idx="7824">
                  <c:v>#N/A</c:v>
                </c:pt>
                <c:pt idx="7825">
                  <c:v>#N/A</c:v>
                </c:pt>
                <c:pt idx="7826">
                  <c:v>#N/A</c:v>
                </c:pt>
                <c:pt idx="7827">
                  <c:v>#N/A</c:v>
                </c:pt>
                <c:pt idx="7828">
                  <c:v>#N/A</c:v>
                </c:pt>
                <c:pt idx="7829">
                  <c:v>#N/A</c:v>
                </c:pt>
                <c:pt idx="7830">
                  <c:v>#N/A</c:v>
                </c:pt>
                <c:pt idx="7831">
                  <c:v>#N/A</c:v>
                </c:pt>
                <c:pt idx="7832">
                  <c:v>#N/A</c:v>
                </c:pt>
                <c:pt idx="7833">
                  <c:v>#N/A</c:v>
                </c:pt>
                <c:pt idx="7834">
                  <c:v>#N/A</c:v>
                </c:pt>
                <c:pt idx="7835">
                  <c:v>#N/A</c:v>
                </c:pt>
                <c:pt idx="7836">
                  <c:v>#N/A</c:v>
                </c:pt>
                <c:pt idx="7837">
                  <c:v>#N/A</c:v>
                </c:pt>
                <c:pt idx="7838">
                  <c:v>#N/A</c:v>
                </c:pt>
                <c:pt idx="7839">
                  <c:v>#N/A</c:v>
                </c:pt>
                <c:pt idx="7840">
                  <c:v>#N/A</c:v>
                </c:pt>
                <c:pt idx="7841">
                  <c:v>#N/A</c:v>
                </c:pt>
                <c:pt idx="7842">
                  <c:v>#N/A</c:v>
                </c:pt>
                <c:pt idx="7843">
                  <c:v>#N/A</c:v>
                </c:pt>
                <c:pt idx="7844">
                  <c:v>#N/A</c:v>
                </c:pt>
                <c:pt idx="7845">
                  <c:v>#N/A</c:v>
                </c:pt>
                <c:pt idx="7846">
                  <c:v>#N/A</c:v>
                </c:pt>
                <c:pt idx="7847">
                  <c:v>#N/A</c:v>
                </c:pt>
                <c:pt idx="7848">
                  <c:v>#N/A</c:v>
                </c:pt>
                <c:pt idx="7849">
                  <c:v>#N/A</c:v>
                </c:pt>
                <c:pt idx="7850">
                  <c:v>#N/A</c:v>
                </c:pt>
                <c:pt idx="7851">
                  <c:v>#N/A</c:v>
                </c:pt>
                <c:pt idx="7852">
                  <c:v>#N/A</c:v>
                </c:pt>
                <c:pt idx="7853">
                  <c:v>#N/A</c:v>
                </c:pt>
                <c:pt idx="7854">
                  <c:v>#N/A</c:v>
                </c:pt>
                <c:pt idx="7855">
                  <c:v>#N/A</c:v>
                </c:pt>
                <c:pt idx="7856">
                  <c:v>#N/A</c:v>
                </c:pt>
                <c:pt idx="7857">
                  <c:v>#N/A</c:v>
                </c:pt>
                <c:pt idx="7858">
                  <c:v>#N/A</c:v>
                </c:pt>
                <c:pt idx="7859">
                  <c:v>#N/A</c:v>
                </c:pt>
                <c:pt idx="7860">
                  <c:v>#N/A</c:v>
                </c:pt>
                <c:pt idx="7861">
                  <c:v>#N/A</c:v>
                </c:pt>
                <c:pt idx="7862">
                  <c:v>#N/A</c:v>
                </c:pt>
                <c:pt idx="7863">
                  <c:v>#N/A</c:v>
                </c:pt>
                <c:pt idx="7864">
                  <c:v>#N/A</c:v>
                </c:pt>
                <c:pt idx="7865">
                  <c:v>#N/A</c:v>
                </c:pt>
                <c:pt idx="7866">
                  <c:v>#N/A</c:v>
                </c:pt>
                <c:pt idx="7867">
                  <c:v>#N/A</c:v>
                </c:pt>
                <c:pt idx="7868">
                  <c:v>#N/A</c:v>
                </c:pt>
                <c:pt idx="7869">
                  <c:v>#N/A</c:v>
                </c:pt>
                <c:pt idx="7870">
                  <c:v>#N/A</c:v>
                </c:pt>
                <c:pt idx="7871">
                  <c:v>#N/A</c:v>
                </c:pt>
                <c:pt idx="7872">
                  <c:v>#N/A</c:v>
                </c:pt>
                <c:pt idx="7873">
                  <c:v>#N/A</c:v>
                </c:pt>
                <c:pt idx="7874">
                  <c:v>#N/A</c:v>
                </c:pt>
                <c:pt idx="7875">
                  <c:v>#N/A</c:v>
                </c:pt>
                <c:pt idx="7876">
                  <c:v>#N/A</c:v>
                </c:pt>
                <c:pt idx="7877">
                  <c:v>#N/A</c:v>
                </c:pt>
                <c:pt idx="7878">
                  <c:v>#N/A</c:v>
                </c:pt>
                <c:pt idx="7879">
                  <c:v>#N/A</c:v>
                </c:pt>
                <c:pt idx="7880">
                  <c:v>#N/A</c:v>
                </c:pt>
                <c:pt idx="7881">
                  <c:v>#N/A</c:v>
                </c:pt>
                <c:pt idx="7882">
                  <c:v>#N/A</c:v>
                </c:pt>
                <c:pt idx="7883">
                  <c:v>#N/A</c:v>
                </c:pt>
                <c:pt idx="7884">
                  <c:v>#N/A</c:v>
                </c:pt>
                <c:pt idx="7885">
                  <c:v>#N/A</c:v>
                </c:pt>
                <c:pt idx="7886">
                  <c:v>#N/A</c:v>
                </c:pt>
                <c:pt idx="7887">
                  <c:v>#N/A</c:v>
                </c:pt>
                <c:pt idx="7888">
                  <c:v>#N/A</c:v>
                </c:pt>
                <c:pt idx="7889">
                  <c:v>#N/A</c:v>
                </c:pt>
                <c:pt idx="7890">
                  <c:v>#N/A</c:v>
                </c:pt>
                <c:pt idx="7891">
                  <c:v>#N/A</c:v>
                </c:pt>
                <c:pt idx="7892">
                  <c:v>#N/A</c:v>
                </c:pt>
                <c:pt idx="7893">
                  <c:v>#N/A</c:v>
                </c:pt>
                <c:pt idx="7894">
                  <c:v>#N/A</c:v>
                </c:pt>
                <c:pt idx="7895">
                  <c:v>#N/A</c:v>
                </c:pt>
                <c:pt idx="7896">
                  <c:v>#N/A</c:v>
                </c:pt>
                <c:pt idx="7897">
                  <c:v>#N/A</c:v>
                </c:pt>
                <c:pt idx="7898">
                  <c:v>#N/A</c:v>
                </c:pt>
                <c:pt idx="7899">
                  <c:v>#N/A</c:v>
                </c:pt>
                <c:pt idx="7900">
                  <c:v>#N/A</c:v>
                </c:pt>
                <c:pt idx="7901">
                  <c:v>#N/A</c:v>
                </c:pt>
                <c:pt idx="7902">
                  <c:v>#N/A</c:v>
                </c:pt>
                <c:pt idx="7903">
                  <c:v>#N/A</c:v>
                </c:pt>
                <c:pt idx="7904">
                  <c:v>#N/A</c:v>
                </c:pt>
                <c:pt idx="7905">
                  <c:v>#N/A</c:v>
                </c:pt>
                <c:pt idx="7906">
                  <c:v>#N/A</c:v>
                </c:pt>
                <c:pt idx="7907">
                  <c:v>#N/A</c:v>
                </c:pt>
                <c:pt idx="7908">
                  <c:v>#N/A</c:v>
                </c:pt>
                <c:pt idx="7909">
                  <c:v>#N/A</c:v>
                </c:pt>
                <c:pt idx="7910">
                  <c:v>#N/A</c:v>
                </c:pt>
                <c:pt idx="7911">
                  <c:v>#N/A</c:v>
                </c:pt>
                <c:pt idx="7912">
                  <c:v>#N/A</c:v>
                </c:pt>
                <c:pt idx="7913">
                  <c:v>#N/A</c:v>
                </c:pt>
                <c:pt idx="7914">
                  <c:v>#N/A</c:v>
                </c:pt>
                <c:pt idx="7915">
                  <c:v>#N/A</c:v>
                </c:pt>
                <c:pt idx="7916">
                  <c:v>#N/A</c:v>
                </c:pt>
                <c:pt idx="7917">
                  <c:v>#N/A</c:v>
                </c:pt>
                <c:pt idx="7918">
                  <c:v>#N/A</c:v>
                </c:pt>
                <c:pt idx="7919">
                  <c:v>#N/A</c:v>
                </c:pt>
                <c:pt idx="7920">
                  <c:v>#N/A</c:v>
                </c:pt>
                <c:pt idx="7921">
                  <c:v>#N/A</c:v>
                </c:pt>
                <c:pt idx="7922">
                  <c:v>#N/A</c:v>
                </c:pt>
                <c:pt idx="7923">
                  <c:v>#N/A</c:v>
                </c:pt>
                <c:pt idx="7924">
                  <c:v>#N/A</c:v>
                </c:pt>
                <c:pt idx="7925">
                  <c:v>#N/A</c:v>
                </c:pt>
                <c:pt idx="7926">
                  <c:v>#N/A</c:v>
                </c:pt>
                <c:pt idx="7927">
                  <c:v>#N/A</c:v>
                </c:pt>
                <c:pt idx="7928">
                  <c:v>#N/A</c:v>
                </c:pt>
                <c:pt idx="7929">
                  <c:v>#N/A</c:v>
                </c:pt>
                <c:pt idx="7930">
                  <c:v>#N/A</c:v>
                </c:pt>
                <c:pt idx="7931">
                  <c:v>#N/A</c:v>
                </c:pt>
                <c:pt idx="7932">
                  <c:v>#N/A</c:v>
                </c:pt>
                <c:pt idx="7933">
                  <c:v>#N/A</c:v>
                </c:pt>
                <c:pt idx="7934">
                  <c:v>#N/A</c:v>
                </c:pt>
                <c:pt idx="7935">
                  <c:v>#N/A</c:v>
                </c:pt>
                <c:pt idx="7936">
                  <c:v>#N/A</c:v>
                </c:pt>
                <c:pt idx="7937">
                  <c:v>#N/A</c:v>
                </c:pt>
                <c:pt idx="7938">
                  <c:v>#N/A</c:v>
                </c:pt>
                <c:pt idx="7939">
                  <c:v>#N/A</c:v>
                </c:pt>
                <c:pt idx="7940">
                  <c:v>#N/A</c:v>
                </c:pt>
                <c:pt idx="7941">
                  <c:v>#N/A</c:v>
                </c:pt>
                <c:pt idx="7942">
                  <c:v>#N/A</c:v>
                </c:pt>
                <c:pt idx="7943">
                  <c:v>#N/A</c:v>
                </c:pt>
                <c:pt idx="7944">
                  <c:v>#N/A</c:v>
                </c:pt>
                <c:pt idx="7945">
                  <c:v>#N/A</c:v>
                </c:pt>
                <c:pt idx="7946">
                  <c:v>#N/A</c:v>
                </c:pt>
                <c:pt idx="7947">
                  <c:v>#N/A</c:v>
                </c:pt>
                <c:pt idx="7948">
                  <c:v>#N/A</c:v>
                </c:pt>
                <c:pt idx="7949">
                  <c:v>#N/A</c:v>
                </c:pt>
                <c:pt idx="7950">
                  <c:v>#N/A</c:v>
                </c:pt>
                <c:pt idx="7951">
                  <c:v>#N/A</c:v>
                </c:pt>
                <c:pt idx="7952">
                  <c:v>#N/A</c:v>
                </c:pt>
                <c:pt idx="7953">
                  <c:v>#N/A</c:v>
                </c:pt>
                <c:pt idx="7954">
                  <c:v>#N/A</c:v>
                </c:pt>
                <c:pt idx="7955">
                  <c:v>#N/A</c:v>
                </c:pt>
                <c:pt idx="7956">
                  <c:v>#N/A</c:v>
                </c:pt>
                <c:pt idx="7957">
                  <c:v>#N/A</c:v>
                </c:pt>
                <c:pt idx="7958">
                  <c:v>#N/A</c:v>
                </c:pt>
                <c:pt idx="7959">
                  <c:v>#N/A</c:v>
                </c:pt>
                <c:pt idx="7960">
                  <c:v>#N/A</c:v>
                </c:pt>
                <c:pt idx="7961">
                  <c:v>#N/A</c:v>
                </c:pt>
                <c:pt idx="7962">
                  <c:v>#N/A</c:v>
                </c:pt>
                <c:pt idx="7963">
                  <c:v>#N/A</c:v>
                </c:pt>
                <c:pt idx="7964">
                  <c:v>#N/A</c:v>
                </c:pt>
                <c:pt idx="7965">
                  <c:v>#N/A</c:v>
                </c:pt>
                <c:pt idx="7966">
                  <c:v>#N/A</c:v>
                </c:pt>
                <c:pt idx="7967">
                  <c:v>#N/A</c:v>
                </c:pt>
                <c:pt idx="7968">
                  <c:v>#N/A</c:v>
                </c:pt>
                <c:pt idx="7969">
                  <c:v>#N/A</c:v>
                </c:pt>
                <c:pt idx="7970">
                  <c:v>#N/A</c:v>
                </c:pt>
                <c:pt idx="7971">
                  <c:v>#N/A</c:v>
                </c:pt>
                <c:pt idx="7972">
                  <c:v>#N/A</c:v>
                </c:pt>
                <c:pt idx="7973">
                  <c:v>#N/A</c:v>
                </c:pt>
                <c:pt idx="7974">
                  <c:v>#N/A</c:v>
                </c:pt>
                <c:pt idx="7975">
                  <c:v>#N/A</c:v>
                </c:pt>
                <c:pt idx="7976">
                  <c:v>#N/A</c:v>
                </c:pt>
                <c:pt idx="7977">
                  <c:v>#N/A</c:v>
                </c:pt>
                <c:pt idx="7978">
                  <c:v>#N/A</c:v>
                </c:pt>
                <c:pt idx="7979">
                  <c:v>#N/A</c:v>
                </c:pt>
                <c:pt idx="7980">
                  <c:v>#N/A</c:v>
                </c:pt>
                <c:pt idx="7981">
                  <c:v>#N/A</c:v>
                </c:pt>
                <c:pt idx="7982">
                  <c:v>#N/A</c:v>
                </c:pt>
                <c:pt idx="7983">
                  <c:v>#N/A</c:v>
                </c:pt>
                <c:pt idx="7984">
                  <c:v>#N/A</c:v>
                </c:pt>
                <c:pt idx="7985">
                  <c:v>#N/A</c:v>
                </c:pt>
                <c:pt idx="7986">
                  <c:v>#N/A</c:v>
                </c:pt>
                <c:pt idx="7987">
                  <c:v>#N/A</c:v>
                </c:pt>
                <c:pt idx="7988">
                  <c:v>#N/A</c:v>
                </c:pt>
                <c:pt idx="7989">
                  <c:v>#N/A</c:v>
                </c:pt>
                <c:pt idx="7990">
                  <c:v>#N/A</c:v>
                </c:pt>
                <c:pt idx="7991">
                  <c:v>#N/A</c:v>
                </c:pt>
                <c:pt idx="7992">
                  <c:v>#N/A</c:v>
                </c:pt>
                <c:pt idx="7993">
                  <c:v>#N/A</c:v>
                </c:pt>
                <c:pt idx="7994">
                  <c:v>#N/A</c:v>
                </c:pt>
                <c:pt idx="7995">
                  <c:v>#N/A</c:v>
                </c:pt>
                <c:pt idx="7996">
                  <c:v>#N/A</c:v>
                </c:pt>
                <c:pt idx="7997">
                  <c:v>#N/A</c:v>
                </c:pt>
                <c:pt idx="7998">
                  <c:v>#N/A</c:v>
                </c:pt>
                <c:pt idx="7999">
                  <c:v>#N/A</c:v>
                </c:pt>
                <c:pt idx="8000">
                  <c:v>#N/A</c:v>
                </c:pt>
                <c:pt idx="8001">
                  <c:v>#N/A</c:v>
                </c:pt>
                <c:pt idx="8002">
                  <c:v>#N/A</c:v>
                </c:pt>
                <c:pt idx="8003">
                  <c:v>#N/A</c:v>
                </c:pt>
                <c:pt idx="8004">
                  <c:v>#N/A</c:v>
                </c:pt>
                <c:pt idx="8005">
                  <c:v>#N/A</c:v>
                </c:pt>
                <c:pt idx="8006">
                  <c:v>#N/A</c:v>
                </c:pt>
                <c:pt idx="8007">
                  <c:v>#N/A</c:v>
                </c:pt>
                <c:pt idx="8008">
                  <c:v>#N/A</c:v>
                </c:pt>
                <c:pt idx="8009">
                  <c:v>#N/A</c:v>
                </c:pt>
                <c:pt idx="8010">
                  <c:v>#N/A</c:v>
                </c:pt>
                <c:pt idx="8011">
                  <c:v>#N/A</c:v>
                </c:pt>
                <c:pt idx="8012">
                  <c:v>#N/A</c:v>
                </c:pt>
                <c:pt idx="8013">
                  <c:v>#N/A</c:v>
                </c:pt>
                <c:pt idx="8014">
                  <c:v>#N/A</c:v>
                </c:pt>
                <c:pt idx="8015">
                  <c:v>#N/A</c:v>
                </c:pt>
                <c:pt idx="8016">
                  <c:v>#N/A</c:v>
                </c:pt>
                <c:pt idx="8017">
                  <c:v>#N/A</c:v>
                </c:pt>
                <c:pt idx="8018">
                  <c:v>#N/A</c:v>
                </c:pt>
                <c:pt idx="8019">
                  <c:v>#N/A</c:v>
                </c:pt>
                <c:pt idx="8020">
                  <c:v>#N/A</c:v>
                </c:pt>
                <c:pt idx="8021">
                  <c:v>#N/A</c:v>
                </c:pt>
                <c:pt idx="8022">
                  <c:v>#N/A</c:v>
                </c:pt>
                <c:pt idx="8023">
                  <c:v>#N/A</c:v>
                </c:pt>
                <c:pt idx="8024">
                  <c:v>#N/A</c:v>
                </c:pt>
                <c:pt idx="8025">
                  <c:v>#N/A</c:v>
                </c:pt>
                <c:pt idx="8026">
                  <c:v>#N/A</c:v>
                </c:pt>
                <c:pt idx="8027">
                  <c:v>#N/A</c:v>
                </c:pt>
                <c:pt idx="8028">
                  <c:v>#N/A</c:v>
                </c:pt>
                <c:pt idx="8029">
                  <c:v>#N/A</c:v>
                </c:pt>
                <c:pt idx="8030">
                  <c:v>#N/A</c:v>
                </c:pt>
                <c:pt idx="8031">
                  <c:v>#N/A</c:v>
                </c:pt>
                <c:pt idx="8032">
                  <c:v>#N/A</c:v>
                </c:pt>
                <c:pt idx="8033">
                  <c:v>#N/A</c:v>
                </c:pt>
                <c:pt idx="8034">
                  <c:v>#N/A</c:v>
                </c:pt>
                <c:pt idx="8035">
                  <c:v>#N/A</c:v>
                </c:pt>
                <c:pt idx="8036">
                  <c:v>#N/A</c:v>
                </c:pt>
                <c:pt idx="8037">
                  <c:v>#N/A</c:v>
                </c:pt>
                <c:pt idx="8038">
                  <c:v>#N/A</c:v>
                </c:pt>
                <c:pt idx="8039">
                  <c:v>#N/A</c:v>
                </c:pt>
                <c:pt idx="8040">
                  <c:v>#N/A</c:v>
                </c:pt>
                <c:pt idx="8041">
                  <c:v>#N/A</c:v>
                </c:pt>
                <c:pt idx="8042">
                  <c:v>#N/A</c:v>
                </c:pt>
                <c:pt idx="8043">
                  <c:v>#N/A</c:v>
                </c:pt>
                <c:pt idx="8044">
                  <c:v>#N/A</c:v>
                </c:pt>
                <c:pt idx="8045">
                  <c:v>#N/A</c:v>
                </c:pt>
                <c:pt idx="8046">
                  <c:v>#N/A</c:v>
                </c:pt>
                <c:pt idx="8047">
                  <c:v>#N/A</c:v>
                </c:pt>
                <c:pt idx="8048">
                  <c:v>#N/A</c:v>
                </c:pt>
                <c:pt idx="8049">
                  <c:v>#N/A</c:v>
                </c:pt>
                <c:pt idx="8050">
                  <c:v>#N/A</c:v>
                </c:pt>
                <c:pt idx="8051">
                  <c:v>#N/A</c:v>
                </c:pt>
                <c:pt idx="8052">
                  <c:v>#N/A</c:v>
                </c:pt>
                <c:pt idx="8053">
                  <c:v>#N/A</c:v>
                </c:pt>
                <c:pt idx="8054">
                  <c:v>#N/A</c:v>
                </c:pt>
                <c:pt idx="8055">
                  <c:v>#N/A</c:v>
                </c:pt>
                <c:pt idx="8056">
                  <c:v>#N/A</c:v>
                </c:pt>
                <c:pt idx="8057">
                  <c:v>#N/A</c:v>
                </c:pt>
                <c:pt idx="8058">
                  <c:v>#N/A</c:v>
                </c:pt>
                <c:pt idx="8059">
                  <c:v>#N/A</c:v>
                </c:pt>
                <c:pt idx="8060">
                  <c:v>#N/A</c:v>
                </c:pt>
                <c:pt idx="8061">
                  <c:v>#N/A</c:v>
                </c:pt>
                <c:pt idx="8062">
                  <c:v>#N/A</c:v>
                </c:pt>
                <c:pt idx="8063">
                  <c:v>#N/A</c:v>
                </c:pt>
                <c:pt idx="8064">
                  <c:v>#N/A</c:v>
                </c:pt>
                <c:pt idx="8065">
                  <c:v>#N/A</c:v>
                </c:pt>
                <c:pt idx="8066">
                  <c:v>#N/A</c:v>
                </c:pt>
                <c:pt idx="8067">
                  <c:v>#N/A</c:v>
                </c:pt>
                <c:pt idx="8068">
                  <c:v>#N/A</c:v>
                </c:pt>
                <c:pt idx="8069">
                  <c:v>#N/A</c:v>
                </c:pt>
                <c:pt idx="8070">
                  <c:v>#N/A</c:v>
                </c:pt>
                <c:pt idx="8071">
                  <c:v>#N/A</c:v>
                </c:pt>
                <c:pt idx="8072">
                  <c:v>#N/A</c:v>
                </c:pt>
                <c:pt idx="8073">
                  <c:v>#N/A</c:v>
                </c:pt>
                <c:pt idx="8074">
                  <c:v>#N/A</c:v>
                </c:pt>
                <c:pt idx="8075">
                  <c:v>#N/A</c:v>
                </c:pt>
                <c:pt idx="8076">
                  <c:v>#N/A</c:v>
                </c:pt>
                <c:pt idx="8077">
                  <c:v>#N/A</c:v>
                </c:pt>
                <c:pt idx="8078">
                  <c:v>#N/A</c:v>
                </c:pt>
                <c:pt idx="8079">
                  <c:v>#N/A</c:v>
                </c:pt>
                <c:pt idx="8080">
                  <c:v>#N/A</c:v>
                </c:pt>
                <c:pt idx="8081">
                  <c:v>#N/A</c:v>
                </c:pt>
                <c:pt idx="8082">
                  <c:v>#N/A</c:v>
                </c:pt>
                <c:pt idx="8083">
                  <c:v>#N/A</c:v>
                </c:pt>
                <c:pt idx="8084">
                  <c:v>#N/A</c:v>
                </c:pt>
                <c:pt idx="8085">
                  <c:v>#N/A</c:v>
                </c:pt>
                <c:pt idx="8086">
                  <c:v>#N/A</c:v>
                </c:pt>
                <c:pt idx="8087">
                  <c:v>#N/A</c:v>
                </c:pt>
                <c:pt idx="8088">
                  <c:v>#N/A</c:v>
                </c:pt>
                <c:pt idx="8089">
                  <c:v>#N/A</c:v>
                </c:pt>
                <c:pt idx="8090">
                  <c:v>#N/A</c:v>
                </c:pt>
                <c:pt idx="8091">
                  <c:v>#N/A</c:v>
                </c:pt>
                <c:pt idx="8092">
                  <c:v>#N/A</c:v>
                </c:pt>
                <c:pt idx="8093">
                  <c:v>#N/A</c:v>
                </c:pt>
                <c:pt idx="8094">
                  <c:v>#N/A</c:v>
                </c:pt>
                <c:pt idx="8095">
                  <c:v>#N/A</c:v>
                </c:pt>
                <c:pt idx="8096">
                  <c:v>#N/A</c:v>
                </c:pt>
                <c:pt idx="8097">
                  <c:v>#N/A</c:v>
                </c:pt>
                <c:pt idx="8098">
                  <c:v>#N/A</c:v>
                </c:pt>
                <c:pt idx="8099">
                  <c:v>#N/A</c:v>
                </c:pt>
                <c:pt idx="8100">
                  <c:v>#N/A</c:v>
                </c:pt>
                <c:pt idx="8101">
                  <c:v>#N/A</c:v>
                </c:pt>
                <c:pt idx="8102">
                  <c:v>#N/A</c:v>
                </c:pt>
                <c:pt idx="8103">
                  <c:v>#N/A</c:v>
                </c:pt>
                <c:pt idx="8104">
                  <c:v>#N/A</c:v>
                </c:pt>
                <c:pt idx="8105">
                  <c:v>#N/A</c:v>
                </c:pt>
                <c:pt idx="8106">
                  <c:v>#N/A</c:v>
                </c:pt>
                <c:pt idx="8107">
                  <c:v>#N/A</c:v>
                </c:pt>
                <c:pt idx="8108">
                  <c:v>#N/A</c:v>
                </c:pt>
                <c:pt idx="8109">
                  <c:v>#N/A</c:v>
                </c:pt>
                <c:pt idx="8110">
                  <c:v>#N/A</c:v>
                </c:pt>
                <c:pt idx="8111">
                  <c:v>#N/A</c:v>
                </c:pt>
                <c:pt idx="8112">
                  <c:v>#N/A</c:v>
                </c:pt>
                <c:pt idx="8113">
                  <c:v>#N/A</c:v>
                </c:pt>
                <c:pt idx="8114">
                  <c:v>#N/A</c:v>
                </c:pt>
                <c:pt idx="8115">
                  <c:v>#N/A</c:v>
                </c:pt>
                <c:pt idx="8116">
                  <c:v>#N/A</c:v>
                </c:pt>
                <c:pt idx="8117">
                  <c:v>#N/A</c:v>
                </c:pt>
                <c:pt idx="8118">
                  <c:v>#N/A</c:v>
                </c:pt>
                <c:pt idx="8119">
                  <c:v>#N/A</c:v>
                </c:pt>
                <c:pt idx="8120">
                  <c:v>#N/A</c:v>
                </c:pt>
                <c:pt idx="8121">
                  <c:v>#N/A</c:v>
                </c:pt>
                <c:pt idx="8122">
                  <c:v>#N/A</c:v>
                </c:pt>
                <c:pt idx="8123">
                  <c:v>#N/A</c:v>
                </c:pt>
                <c:pt idx="8124">
                  <c:v>#N/A</c:v>
                </c:pt>
                <c:pt idx="8125">
                  <c:v>#N/A</c:v>
                </c:pt>
                <c:pt idx="8126">
                  <c:v>#N/A</c:v>
                </c:pt>
                <c:pt idx="8127">
                  <c:v>#N/A</c:v>
                </c:pt>
                <c:pt idx="8128">
                  <c:v>#N/A</c:v>
                </c:pt>
                <c:pt idx="8129">
                  <c:v>#N/A</c:v>
                </c:pt>
                <c:pt idx="8130">
                  <c:v>#N/A</c:v>
                </c:pt>
                <c:pt idx="8131">
                  <c:v>#N/A</c:v>
                </c:pt>
                <c:pt idx="8132">
                  <c:v>#N/A</c:v>
                </c:pt>
                <c:pt idx="8133">
                  <c:v>#N/A</c:v>
                </c:pt>
                <c:pt idx="8134">
                  <c:v>#N/A</c:v>
                </c:pt>
                <c:pt idx="8135">
                  <c:v>#N/A</c:v>
                </c:pt>
                <c:pt idx="8136">
                  <c:v>#N/A</c:v>
                </c:pt>
                <c:pt idx="8137">
                  <c:v>#N/A</c:v>
                </c:pt>
                <c:pt idx="8138">
                  <c:v>#N/A</c:v>
                </c:pt>
                <c:pt idx="8139">
                  <c:v>#N/A</c:v>
                </c:pt>
                <c:pt idx="8140">
                  <c:v>#N/A</c:v>
                </c:pt>
                <c:pt idx="8141">
                  <c:v>#N/A</c:v>
                </c:pt>
                <c:pt idx="8142">
                  <c:v>#N/A</c:v>
                </c:pt>
                <c:pt idx="8143">
                  <c:v>#N/A</c:v>
                </c:pt>
                <c:pt idx="8144">
                  <c:v>#N/A</c:v>
                </c:pt>
                <c:pt idx="8145">
                  <c:v>#N/A</c:v>
                </c:pt>
                <c:pt idx="8146">
                  <c:v>#N/A</c:v>
                </c:pt>
                <c:pt idx="8147">
                  <c:v>#N/A</c:v>
                </c:pt>
                <c:pt idx="8148">
                  <c:v>#N/A</c:v>
                </c:pt>
                <c:pt idx="8149">
                  <c:v>#N/A</c:v>
                </c:pt>
                <c:pt idx="8150">
                  <c:v>#N/A</c:v>
                </c:pt>
                <c:pt idx="8151">
                  <c:v>#N/A</c:v>
                </c:pt>
                <c:pt idx="8152">
                  <c:v>#N/A</c:v>
                </c:pt>
                <c:pt idx="8153">
                  <c:v>#N/A</c:v>
                </c:pt>
                <c:pt idx="8154">
                  <c:v>#N/A</c:v>
                </c:pt>
                <c:pt idx="8155">
                  <c:v>#N/A</c:v>
                </c:pt>
                <c:pt idx="8156">
                  <c:v>#N/A</c:v>
                </c:pt>
                <c:pt idx="8157">
                  <c:v>#N/A</c:v>
                </c:pt>
                <c:pt idx="8158">
                  <c:v>#N/A</c:v>
                </c:pt>
                <c:pt idx="8159">
                  <c:v>#N/A</c:v>
                </c:pt>
                <c:pt idx="8160">
                  <c:v>#N/A</c:v>
                </c:pt>
                <c:pt idx="8161">
                  <c:v>#N/A</c:v>
                </c:pt>
                <c:pt idx="8162">
                  <c:v>#N/A</c:v>
                </c:pt>
                <c:pt idx="8163">
                  <c:v>#N/A</c:v>
                </c:pt>
                <c:pt idx="8164">
                  <c:v>#N/A</c:v>
                </c:pt>
                <c:pt idx="8165">
                  <c:v>#N/A</c:v>
                </c:pt>
                <c:pt idx="8166">
                  <c:v>#N/A</c:v>
                </c:pt>
                <c:pt idx="8167">
                  <c:v>#N/A</c:v>
                </c:pt>
                <c:pt idx="8168">
                  <c:v>#N/A</c:v>
                </c:pt>
                <c:pt idx="8169">
                  <c:v>#N/A</c:v>
                </c:pt>
                <c:pt idx="8170">
                  <c:v>#N/A</c:v>
                </c:pt>
                <c:pt idx="8171">
                  <c:v>#N/A</c:v>
                </c:pt>
                <c:pt idx="8172">
                  <c:v>#N/A</c:v>
                </c:pt>
                <c:pt idx="8173">
                  <c:v>#N/A</c:v>
                </c:pt>
                <c:pt idx="8174">
                  <c:v>#N/A</c:v>
                </c:pt>
                <c:pt idx="8175">
                  <c:v>#N/A</c:v>
                </c:pt>
                <c:pt idx="8176">
                  <c:v>#N/A</c:v>
                </c:pt>
                <c:pt idx="8177">
                  <c:v>#N/A</c:v>
                </c:pt>
                <c:pt idx="8178">
                  <c:v>#N/A</c:v>
                </c:pt>
                <c:pt idx="8179">
                  <c:v>#N/A</c:v>
                </c:pt>
                <c:pt idx="8180">
                  <c:v>#N/A</c:v>
                </c:pt>
                <c:pt idx="8181">
                  <c:v>#N/A</c:v>
                </c:pt>
                <c:pt idx="8182">
                  <c:v>#N/A</c:v>
                </c:pt>
                <c:pt idx="8183">
                  <c:v>#N/A</c:v>
                </c:pt>
                <c:pt idx="8184">
                  <c:v>#N/A</c:v>
                </c:pt>
                <c:pt idx="8185">
                  <c:v>#N/A</c:v>
                </c:pt>
                <c:pt idx="8186">
                  <c:v>#N/A</c:v>
                </c:pt>
                <c:pt idx="8187">
                  <c:v>#N/A</c:v>
                </c:pt>
                <c:pt idx="8188">
                  <c:v>#N/A</c:v>
                </c:pt>
                <c:pt idx="8189">
                  <c:v>#N/A</c:v>
                </c:pt>
                <c:pt idx="8190">
                  <c:v>#N/A</c:v>
                </c:pt>
                <c:pt idx="8191">
                  <c:v>#N/A</c:v>
                </c:pt>
                <c:pt idx="8192">
                  <c:v>#N/A</c:v>
                </c:pt>
                <c:pt idx="8193">
                  <c:v>#N/A</c:v>
                </c:pt>
                <c:pt idx="8194">
                  <c:v>#N/A</c:v>
                </c:pt>
                <c:pt idx="8195">
                  <c:v>#N/A</c:v>
                </c:pt>
                <c:pt idx="8196">
                  <c:v>#N/A</c:v>
                </c:pt>
                <c:pt idx="8197">
                  <c:v>#N/A</c:v>
                </c:pt>
                <c:pt idx="8198">
                  <c:v>#N/A</c:v>
                </c:pt>
                <c:pt idx="8199">
                  <c:v>#N/A</c:v>
                </c:pt>
                <c:pt idx="8200">
                  <c:v>#N/A</c:v>
                </c:pt>
                <c:pt idx="8201">
                  <c:v>#N/A</c:v>
                </c:pt>
                <c:pt idx="8202">
                  <c:v>#N/A</c:v>
                </c:pt>
                <c:pt idx="8203">
                  <c:v>#N/A</c:v>
                </c:pt>
                <c:pt idx="8204">
                  <c:v>#N/A</c:v>
                </c:pt>
                <c:pt idx="8205">
                  <c:v>#N/A</c:v>
                </c:pt>
                <c:pt idx="8206">
                  <c:v>#N/A</c:v>
                </c:pt>
                <c:pt idx="8207">
                  <c:v>#N/A</c:v>
                </c:pt>
                <c:pt idx="8208">
                  <c:v>#N/A</c:v>
                </c:pt>
                <c:pt idx="8209">
                  <c:v>#N/A</c:v>
                </c:pt>
                <c:pt idx="8210">
                  <c:v>#N/A</c:v>
                </c:pt>
                <c:pt idx="8211">
                  <c:v>#N/A</c:v>
                </c:pt>
                <c:pt idx="8212">
                  <c:v>#N/A</c:v>
                </c:pt>
                <c:pt idx="8213">
                  <c:v>#N/A</c:v>
                </c:pt>
                <c:pt idx="8214">
                  <c:v>#N/A</c:v>
                </c:pt>
                <c:pt idx="8215">
                  <c:v>#N/A</c:v>
                </c:pt>
                <c:pt idx="8216">
                  <c:v>#N/A</c:v>
                </c:pt>
                <c:pt idx="8217">
                  <c:v>#N/A</c:v>
                </c:pt>
                <c:pt idx="8218">
                  <c:v>#N/A</c:v>
                </c:pt>
                <c:pt idx="8219">
                  <c:v>#N/A</c:v>
                </c:pt>
                <c:pt idx="8220">
                  <c:v>#N/A</c:v>
                </c:pt>
                <c:pt idx="8221">
                  <c:v>#N/A</c:v>
                </c:pt>
                <c:pt idx="8222">
                  <c:v>#N/A</c:v>
                </c:pt>
                <c:pt idx="8223">
                  <c:v>#N/A</c:v>
                </c:pt>
                <c:pt idx="8224">
                  <c:v>#N/A</c:v>
                </c:pt>
                <c:pt idx="8225">
                  <c:v>#N/A</c:v>
                </c:pt>
                <c:pt idx="8226">
                  <c:v>#N/A</c:v>
                </c:pt>
                <c:pt idx="8227">
                  <c:v>#N/A</c:v>
                </c:pt>
                <c:pt idx="8228">
                  <c:v>#N/A</c:v>
                </c:pt>
                <c:pt idx="8229">
                  <c:v>#N/A</c:v>
                </c:pt>
                <c:pt idx="8230">
                  <c:v>#N/A</c:v>
                </c:pt>
                <c:pt idx="8231">
                  <c:v>#N/A</c:v>
                </c:pt>
                <c:pt idx="8232">
                  <c:v>#N/A</c:v>
                </c:pt>
                <c:pt idx="8233">
                  <c:v>#N/A</c:v>
                </c:pt>
                <c:pt idx="8234">
                  <c:v>#N/A</c:v>
                </c:pt>
                <c:pt idx="8235">
                  <c:v>#N/A</c:v>
                </c:pt>
                <c:pt idx="8236">
                  <c:v>#N/A</c:v>
                </c:pt>
                <c:pt idx="8237">
                  <c:v>#N/A</c:v>
                </c:pt>
                <c:pt idx="8238">
                  <c:v>#N/A</c:v>
                </c:pt>
                <c:pt idx="8239">
                  <c:v>#N/A</c:v>
                </c:pt>
                <c:pt idx="8240">
                  <c:v>#N/A</c:v>
                </c:pt>
                <c:pt idx="8241">
                  <c:v>#N/A</c:v>
                </c:pt>
                <c:pt idx="8242">
                  <c:v>#N/A</c:v>
                </c:pt>
                <c:pt idx="8243">
                  <c:v>#N/A</c:v>
                </c:pt>
                <c:pt idx="8244">
                  <c:v>#N/A</c:v>
                </c:pt>
                <c:pt idx="8245">
                  <c:v>#N/A</c:v>
                </c:pt>
                <c:pt idx="8246">
                  <c:v>#N/A</c:v>
                </c:pt>
                <c:pt idx="8247">
                  <c:v>#N/A</c:v>
                </c:pt>
                <c:pt idx="8248">
                  <c:v>#N/A</c:v>
                </c:pt>
                <c:pt idx="8249">
                  <c:v>#N/A</c:v>
                </c:pt>
                <c:pt idx="8250">
                  <c:v>#N/A</c:v>
                </c:pt>
                <c:pt idx="8251">
                  <c:v>#N/A</c:v>
                </c:pt>
                <c:pt idx="8252">
                  <c:v>#N/A</c:v>
                </c:pt>
                <c:pt idx="8253">
                  <c:v>#N/A</c:v>
                </c:pt>
                <c:pt idx="8254">
                  <c:v>#N/A</c:v>
                </c:pt>
                <c:pt idx="8255">
                  <c:v>#N/A</c:v>
                </c:pt>
                <c:pt idx="8256">
                  <c:v>#N/A</c:v>
                </c:pt>
                <c:pt idx="8257">
                  <c:v>#N/A</c:v>
                </c:pt>
                <c:pt idx="8258">
                  <c:v>#N/A</c:v>
                </c:pt>
                <c:pt idx="8259">
                  <c:v>#N/A</c:v>
                </c:pt>
                <c:pt idx="8260">
                  <c:v>#N/A</c:v>
                </c:pt>
                <c:pt idx="8261">
                  <c:v>#N/A</c:v>
                </c:pt>
                <c:pt idx="8262">
                  <c:v>#N/A</c:v>
                </c:pt>
                <c:pt idx="8263">
                  <c:v>#N/A</c:v>
                </c:pt>
                <c:pt idx="8264">
                  <c:v>#N/A</c:v>
                </c:pt>
                <c:pt idx="8265">
                  <c:v>#N/A</c:v>
                </c:pt>
                <c:pt idx="8266">
                  <c:v>#N/A</c:v>
                </c:pt>
                <c:pt idx="8267">
                  <c:v>#N/A</c:v>
                </c:pt>
                <c:pt idx="8268">
                  <c:v>#N/A</c:v>
                </c:pt>
                <c:pt idx="8269">
                  <c:v>#N/A</c:v>
                </c:pt>
                <c:pt idx="8270">
                  <c:v>#N/A</c:v>
                </c:pt>
                <c:pt idx="8271">
                  <c:v>#N/A</c:v>
                </c:pt>
                <c:pt idx="8272">
                  <c:v>#N/A</c:v>
                </c:pt>
                <c:pt idx="8273">
                  <c:v>#N/A</c:v>
                </c:pt>
                <c:pt idx="8274">
                  <c:v>#N/A</c:v>
                </c:pt>
                <c:pt idx="8275">
                  <c:v>#N/A</c:v>
                </c:pt>
                <c:pt idx="8276">
                  <c:v>#N/A</c:v>
                </c:pt>
                <c:pt idx="8277">
                  <c:v>#N/A</c:v>
                </c:pt>
                <c:pt idx="8278">
                  <c:v>#N/A</c:v>
                </c:pt>
                <c:pt idx="8279">
                  <c:v>#N/A</c:v>
                </c:pt>
                <c:pt idx="8280">
                  <c:v>#N/A</c:v>
                </c:pt>
                <c:pt idx="8281">
                  <c:v>#N/A</c:v>
                </c:pt>
                <c:pt idx="8282">
                  <c:v>#N/A</c:v>
                </c:pt>
                <c:pt idx="8283">
                  <c:v>#N/A</c:v>
                </c:pt>
                <c:pt idx="8284">
                  <c:v>#N/A</c:v>
                </c:pt>
                <c:pt idx="8285">
                  <c:v>#N/A</c:v>
                </c:pt>
                <c:pt idx="8286">
                  <c:v>#N/A</c:v>
                </c:pt>
                <c:pt idx="8287">
                  <c:v>#N/A</c:v>
                </c:pt>
                <c:pt idx="8288">
                  <c:v>#N/A</c:v>
                </c:pt>
                <c:pt idx="8289">
                  <c:v>#N/A</c:v>
                </c:pt>
                <c:pt idx="8290">
                  <c:v>#N/A</c:v>
                </c:pt>
                <c:pt idx="8291">
                  <c:v>#N/A</c:v>
                </c:pt>
                <c:pt idx="8292">
                  <c:v>#N/A</c:v>
                </c:pt>
                <c:pt idx="8293">
                  <c:v>#N/A</c:v>
                </c:pt>
                <c:pt idx="8294">
                  <c:v>#N/A</c:v>
                </c:pt>
                <c:pt idx="8295">
                  <c:v>#N/A</c:v>
                </c:pt>
                <c:pt idx="8296">
                  <c:v>#N/A</c:v>
                </c:pt>
                <c:pt idx="8297">
                  <c:v>#N/A</c:v>
                </c:pt>
                <c:pt idx="8298">
                  <c:v>#N/A</c:v>
                </c:pt>
                <c:pt idx="8299">
                  <c:v>#N/A</c:v>
                </c:pt>
                <c:pt idx="8300">
                  <c:v>#N/A</c:v>
                </c:pt>
                <c:pt idx="8301">
                  <c:v>#N/A</c:v>
                </c:pt>
                <c:pt idx="8302">
                  <c:v>#N/A</c:v>
                </c:pt>
                <c:pt idx="8303">
                  <c:v>#N/A</c:v>
                </c:pt>
                <c:pt idx="8304">
                  <c:v>#N/A</c:v>
                </c:pt>
                <c:pt idx="8305">
                  <c:v>#N/A</c:v>
                </c:pt>
                <c:pt idx="8306">
                  <c:v>#N/A</c:v>
                </c:pt>
                <c:pt idx="8307">
                  <c:v>#N/A</c:v>
                </c:pt>
                <c:pt idx="8308">
                  <c:v>#N/A</c:v>
                </c:pt>
                <c:pt idx="8309">
                  <c:v>#N/A</c:v>
                </c:pt>
                <c:pt idx="8310">
                  <c:v>#N/A</c:v>
                </c:pt>
                <c:pt idx="8311">
                  <c:v>#N/A</c:v>
                </c:pt>
                <c:pt idx="8312">
                  <c:v>#N/A</c:v>
                </c:pt>
                <c:pt idx="8313">
                  <c:v>#N/A</c:v>
                </c:pt>
                <c:pt idx="8314">
                  <c:v>#N/A</c:v>
                </c:pt>
                <c:pt idx="8315">
                  <c:v>#N/A</c:v>
                </c:pt>
                <c:pt idx="8316">
                  <c:v>#N/A</c:v>
                </c:pt>
                <c:pt idx="8317">
                  <c:v>#N/A</c:v>
                </c:pt>
                <c:pt idx="8318">
                  <c:v>#N/A</c:v>
                </c:pt>
                <c:pt idx="8319">
                  <c:v>#N/A</c:v>
                </c:pt>
                <c:pt idx="8320">
                  <c:v>#N/A</c:v>
                </c:pt>
                <c:pt idx="8321">
                  <c:v>#N/A</c:v>
                </c:pt>
                <c:pt idx="8322">
                  <c:v>#N/A</c:v>
                </c:pt>
                <c:pt idx="8323">
                  <c:v>#N/A</c:v>
                </c:pt>
                <c:pt idx="8324">
                  <c:v>#N/A</c:v>
                </c:pt>
                <c:pt idx="8325">
                  <c:v>#N/A</c:v>
                </c:pt>
                <c:pt idx="8326">
                  <c:v>#N/A</c:v>
                </c:pt>
                <c:pt idx="8327">
                  <c:v>#N/A</c:v>
                </c:pt>
                <c:pt idx="8328">
                  <c:v>#N/A</c:v>
                </c:pt>
                <c:pt idx="8329">
                  <c:v>#N/A</c:v>
                </c:pt>
                <c:pt idx="8330">
                  <c:v>#N/A</c:v>
                </c:pt>
                <c:pt idx="8331">
                  <c:v>#N/A</c:v>
                </c:pt>
                <c:pt idx="8332">
                  <c:v>#N/A</c:v>
                </c:pt>
                <c:pt idx="8333">
                  <c:v>#N/A</c:v>
                </c:pt>
                <c:pt idx="8334">
                  <c:v>#N/A</c:v>
                </c:pt>
                <c:pt idx="8335">
                  <c:v>#N/A</c:v>
                </c:pt>
                <c:pt idx="8336">
                  <c:v>#N/A</c:v>
                </c:pt>
                <c:pt idx="8337">
                  <c:v>#N/A</c:v>
                </c:pt>
                <c:pt idx="8338">
                  <c:v>#N/A</c:v>
                </c:pt>
                <c:pt idx="8339">
                  <c:v>#N/A</c:v>
                </c:pt>
                <c:pt idx="8340">
                  <c:v>#N/A</c:v>
                </c:pt>
                <c:pt idx="8341">
                  <c:v>#N/A</c:v>
                </c:pt>
                <c:pt idx="8342">
                  <c:v>#N/A</c:v>
                </c:pt>
                <c:pt idx="8343">
                  <c:v>#N/A</c:v>
                </c:pt>
                <c:pt idx="8344">
                  <c:v>#N/A</c:v>
                </c:pt>
                <c:pt idx="8345">
                  <c:v>#N/A</c:v>
                </c:pt>
                <c:pt idx="8346">
                  <c:v>#N/A</c:v>
                </c:pt>
                <c:pt idx="8347">
                  <c:v>#N/A</c:v>
                </c:pt>
                <c:pt idx="8348">
                  <c:v>#N/A</c:v>
                </c:pt>
                <c:pt idx="8349">
                  <c:v>#N/A</c:v>
                </c:pt>
                <c:pt idx="8350">
                  <c:v>#N/A</c:v>
                </c:pt>
                <c:pt idx="8351">
                  <c:v>#N/A</c:v>
                </c:pt>
                <c:pt idx="8352">
                  <c:v>#N/A</c:v>
                </c:pt>
                <c:pt idx="8353">
                  <c:v>#N/A</c:v>
                </c:pt>
                <c:pt idx="8354">
                  <c:v>#N/A</c:v>
                </c:pt>
                <c:pt idx="8355">
                  <c:v>#N/A</c:v>
                </c:pt>
                <c:pt idx="8356">
                  <c:v>#N/A</c:v>
                </c:pt>
                <c:pt idx="8357">
                  <c:v>#N/A</c:v>
                </c:pt>
                <c:pt idx="8358">
                  <c:v>#N/A</c:v>
                </c:pt>
                <c:pt idx="8359">
                  <c:v>#N/A</c:v>
                </c:pt>
                <c:pt idx="8360">
                  <c:v>#N/A</c:v>
                </c:pt>
                <c:pt idx="8361">
                  <c:v>#N/A</c:v>
                </c:pt>
                <c:pt idx="8362">
                  <c:v>#N/A</c:v>
                </c:pt>
                <c:pt idx="8363">
                  <c:v>#N/A</c:v>
                </c:pt>
                <c:pt idx="8364">
                  <c:v>#N/A</c:v>
                </c:pt>
                <c:pt idx="8365">
                  <c:v>#N/A</c:v>
                </c:pt>
                <c:pt idx="8366">
                  <c:v>#N/A</c:v>
                </c:pt>
                <c:pt idx="8367">
                  <c:v>#N/A</c:v>
                </c:pt>
                <c:pt idx="8368">
                  <c:v>#N/A</c:v>
                </c:pt>
                <c:pt idx="8369">
                  <c:v>#N/A</c:v>
                </c:pt>
                <c:pt idx="8370">
                  <c:v>#N/A</c:v>
                </c:pt>
                <c:pt idx="8371">
                  <c:v>#N/A</c:v>
                </c:pt>
                <c:pt idx="8372">
                  <c:v>#N/A</c:v>
                </c:pt>
                <c:pt idx="8373">
                  <c:v>#N/A</c:v>
                </c:pt>
                <c:pt idx="8374">
                  <c:v>#N/A</c:v>
                </c:pt>
                <c:pt idx="8375">
                  <c:v>#N/A</c:v>
                </c:pt>
                <c:pt idx="8376">
                  <c:v>#N/A</c:v>
                </c:pt>
                <c:pt idx="8377">
                  <c:v>#N/A</c:v>
                </c:pt>
                <c:pt idx="8378">
                  <c:v>#N/A</c:v>
                </c:pt>
                <c:pt idx="8379">
                  <c:v>#N/A</c:v>
                </c:pt>
                <c:pt idx="8380">
                  <c:v>#N/A</c:v>
                </c:pt>
                <c:pt idx="8381">
                  <c:v>#N/A</c:v>
                </c:pt>
                <c:pt idx="8382">
                  <c:v>#N/A</c:v>
                </c:pt>
                <c:pt idx="8383">
                  <c:v>#N/A</c:v>
                </c:pt>
                <c:pt idx="8384">
                  <c:v>#N/A</c:v>
                </c:pt>
                <c:pt idx="8385">
                  <c:v>#N/A</c:v>
                </c:pt>
                <c:pt idx="8386">
                  <c:v>#N/A</c:v>
                </c:pt>
                <c:pt idx="8387">
                  <c:v>#N/A</c:v>
                </c:pt>
                <c:pt idx="8388">
                  <c:v>#N/A</c:v>
                </c:pt>
                <c:pt idx="8389">
                  <c:v>#N/A</c:v>
                </c:pt>
                <c:pt idx="8390">
                  <c:v>#N/A</c:v>
                </c:pt>
                <c:pt idx="8391">
                  <c:v>#N/A</c:v>
                </c:pt>
                <c:pt idx="8392">
                  <c:v>#N/A</c:v>
                </c:pt>
                <c:pt idx="8393">
                  <c:v>#N/A</c:v>
                </c:pt>
                <c:pt idx="8394">
                  <c:v>#N/A</c:v>
                </c:pt>
                <c:pt idx="8395">
                  <c:v>#N/A</c:v>
                </c:pt>
                <c:pt idx="8396">
                  <c:v>#N/A</c:v>
                </c:pt>
                <c:pt idx="8397">
                  <c:v>#N/A</c:v>
                </c:pt>
                <c:pt idx="8398">
                  <c:v>#N/A</c:v>
                </c:pt>
                <c:pt idx="8399">
                  <c:v>#N/A</c:v>
                </c:pt>
                <c:pt idx="8400">
                  <c:v>#N/A</c:v>
                </c:pt>
                <c:pt idx="8401">
                  <c:v>#N/A</c:v>
                </c:pt>
                <c:pt idx="8402">
                  <c:v>#N/A</c:v>
                </c:pt>
                <c:pt idx="8403">
                  <c:v>#N/A</c:v>
                </c:pt>
                <c:pt idx="8404">
                  <c:v>#N/A</c:v>
                </c:pt>
                <c:pt idx="8405">
                  <c:v>#N/A</c:v>
                </c:pt>
                <c:pt idx="8406">
                  <c:v>#N/A</c:v>
                </c:pt>
                <c:pt idx="8407">
                  <c:v>#N/A</c:v>
                </c:pt>
                <c:pt idx="8408">
                  <c:v>#N/A</c:v>
                </c:pt>
                <c:pt idx="8409">
                  <c:v>#N/A</c:v>
                </c:pt>
                <c:pt idx="8410">
                  <c:v>#N/A</c:v>
                </c:pt>
                <c:pt idx="8411">
                  <c:v>#N/A</c:v>
                </c:pt>
                <c:pt idx="8412">
                  <c:v>#N/A</c:v>
                </c:pt>
                <c:pt idx="8413">
                  <c:v>#N/A</c:v>
                </c:pt>
                <c:pt idx="8414">
                  <c:v>#N/A</c:v>
                </c:pt>
                <c:pt idx="8415">
                  <c:v>#N/A</c:v>
                </c:pt>
                <c:pt idx="8416">
                  <c:v>#N/A</c:v>
                </c:pt>
                <c:pt idx="8417">
                  <c:v>#N/A</c:v>
                </c:pt>
                <c:pt idx="8418">
                  <c:v>#N/A</c:v>
                </c:pt>
                <c:pt idx="8419">
                  <c:v>#N/A</c:v>
                </c:pt>
                <c:pt idx="8420">
                  <c:v>#N/A</c:v>
                </c:pt>
                <c:pt idx="8421">
                  <c:v>#N/A</c:v>
                </c:pt>
                <c:pt idx="8422">
                  <c:v>#N/A</c:v>
                </c:pt>
                <c:pt idx="8423">
                  <c:v>#N/A</c:v>
                </c:pt>
                <c:pt idx="8424">
                  <c:v>#N/A</c:v>
                </c:pt>
                <c:pt idx="8425">
                  <c:v>#N/A</c:v>
                </c:pt>
                <c:pt idx="8426">
                  <c:v>#N/A</c:v>
                </c:pt>
                <c:pt idx="8427">
                  <c:v>#N/A</c:v>
                </c:pt>
                <c:pt idx="8428">
                  <c:v>#N/A</c:v>
                </c:pt>
                <c:pt idx="8429">
                  <c:v>#N/A</c:v>
                </c:pt>
                <c:pt idx="8430">
                  <c:v>#N/A</c:v>
                </c:pt>
                <c:pt idx="8431">
                  <c:v>#N/A</c:v>
                </c:pt>
                <c:pt idx="8432">
                  <c:v>#N/A</c:v>
                </c:pt>
                <c:pt idx="8433">
                  <c:v>#N/A</c:v>
                </c:pt>
                <c:pt idx="8434">
                  <c:v>#N/A</c:v>
                </c:pt>
                <c:pt idx="8435">
                  <c:v>#N/A</c:v>
                </c:pt>
                <c:pt idx="8436">
                  <c:v>#N/A</c:v>
                </c:pt>
                <c:pt idx="8437">
                  <c:v>#N/A</c:v>
                </c:pt>
                <c:pt idx="8438">
                  <c:v>#N/A</c:v>
                </c:pt>
                <c:pt idx="8439">
                  <c:v>#N/A</c:v>
                </c:pt>
                <c:pt idx="8440">
                  <c:v>#N/A</c:v>
                </c:pt>
                <c:pt idx="8441">
                  <c:v>#N/A</c:v>
                </c:pt>
                <c:pt idx="8442">
                  <c:v>#N/A</c:v>
                </c:pt>
                <c:pt idx="8443">
                  <c:v>#N/A</c:v>
                </c:pt>
                <c:pt idx="8444">
                  <c:v>#N/A</c:v>
                </c:pt>
                <c:pt idx="8445">
                  <c:v>#N/A</c:v>
                </c:pt>
                <c:pt idx="8446">
                  <c:v>#N/A</c:v>
                </c:pt>
                <c:pt idx="8447">
                  <c:v>#N/A</c:v>
                </c:pt>
                <c:pt idx="8448">
                  <c:v>#N/A</c:v>
                </c:pt>
                <c:pt idx="8449">
                  <c:v>#N/A</c:v>
                </c:pt>
                <c:pt idx="8450">
                  <c:v>#N/A</c:v>
                </c:pt>
                <c:pt idx="8451">
                  <c:v>#N/A</c:v>
                </c:pt>
                <c:pt idx="8452">
                  <c:v>#N/A</c:v>
                </c:pt>
                <c:pt idx="8453">
                  <c:v>#N/A</c:v>
                </c:pt>
                <c:pt idx="8454">
                  <c:v>#N/A</c:v>
                </c:pt>
                <c:pt idx="8455">
                  <c:v>#N/A</c:v>
                </c:pt>
                <c:pt idx="8456">
                  <c:v>#N/A</c:v>
                </c:pt>
                <c:pt idx="8457">
                  <c:v>#N/A</c:v>
                </c:pt>
                <c:pt idx="8458">
                  <c:v>#N/A</c:v>
                </c:pt>
                <c:pt idx="8459">
                  <c:v>#N/A</c:v>
                </c:pt>
                <c:pt idx="8460">
                  <c:v>#N/A</c:v>
                </c:pt>
                <c:pt idx="8461">
                  <c:v>#N/A</c:v>
                </c:pt>
                <c:pt idx="8462">
                  <c:v>#N/A</c:v>
                </c:pt>
                <c:pt idx="8463">
                  <c:v>#N/A</c:v>
                </c:pt>
                <c:pt idx="8464">
                  <c:v>#N/A</c:v>
                </c:pt>
                <c:pt idx="8465">
                  <c:v>#N/A</c:v>
                </c:pt>
                <c:pt idx="8466">
                  <c:v>#N/A</c:v>
                </c:pt>
                <c:pt idx="8467">
                  <c:v>#N/A</c:v>
                </c:pt>
                <c:pt idx="8468">
                  <c:v>#N/A</c:v>
                </c:pt>
                <c:pt idx="8469">
                  <c:v>#N/A</c:v>
                </c:pt>
                <c:pt idx="8470">
                  <c:v>#N/A</c:v>
                </c:pt>
                <c:pt idx="8471">
                  <c:v>#N/A</c:v>
                </c:pt>
                <c:pt idx="8472">
                  <c:v>#N/A</c:v>
                </c:pt>
                <c:pt idx="8473">
                  <c:v>#N/A</c:v>
                </c:pt>
                <c:pt idx="8474">
                  <c:v>#N/A</c:v>
                </c:pt>
                <c:pt idx="8475">
                  <c:v>#N/A</c:v>
                </c:pt>
                <c:pt idx="8476">
                  <c:v>#N/A</c:v>
                </c:pt>
                <c:pt idx="8477">
                  <c:v>#N/A</c:v>
                </c:pt>
                <c:pt idx="8478">
                  <c:v>#N/A</c:v>
                </c:pt>
                <c:pt idx="8479">
                  <c:v>#N/A</c:v>
                </c:pt>
                <c:pt idx="8480">
                  <c:v>#N/A</c:v>
                </c:pt>
                <c:pt idx="8481">
                  <c:v>#N/A</c:v>
                </c:pt>
                <c:pt idx="8482">
                  <c:v>#N/A</c:v>
                </c:pt>
                <c:pt idx="8483">
                  <c:v>#N/A</c:v>
                </c:pt>
                <c:pt idx="8484">
                  <c:v>#N/A</c:v>
                </c:pt>
                <c:pt idx="8485">
                  <c:v>#N/A</c:v>
                </c:pt>
                <c:pt idx="8486">
                  <c:v>#N/A</c:v>
                </c:pt>
                <c:pt idx="8487">
                  <c:v>#N/A</c:v>
                </c:pt>
                <c:pt idx="8488">
                  <c:v>#N/A</c:v>
                </c:pt>
                <c:pt idx="8489">
                  <c:v>#N/A</c:v>
                </c:pt>
                <c:pt idx="8490">
                  <c:v>#N/A</c:v>
                </c:pt>
                <c:pt idx="8491">
                  <c:v>#N/A</c:v>
                </c:pt>
                <c:pt idx="8492">
                  <c:v>#N/A</c:v>
                </c:pt>
                <c:pt idx="8493">
                  <c:v>#N/A</c:v>
                </c:pt>
                <c:pt idx="8494">
                  <c:v>#N/A</c:v>
                </c:pt>
                <c:pt idx="8495">
                  <c:v>#N/A</c:v>
                </c:pt>
                <c:pt idx="8496">
                  <c:v>#N/A</c:v>
                </c:pt>
                <c:pt idx="8497">
                  <c:v>#N/A</c:v>
                </c:pt>
                <c:pt idx="8498">
                  <c:v>#N/A</c:v>
                </c:pt>
                <c:pt idx="8499">
                  <c:v>#N/A</c:v>
                </c:pt>
                <c:pt idx="8500">
                  <c:v>#N/A</c:v>
                </c:pt>
                <c:pt idx="8501">
                  <c:v>#N/A</c:v>
                </c:pt>
                <c:pt idx="8502">
                  <c:v>#N/A</c:v>
                </c:pt>
                <c:pt idx="8503">
                  <c:v>#N/A</c:v>
                </c:pt>
                <c:pt idx="8504">
                  <c:v>#N/A</c:v>
                </c:pt>
                <c:pt idx="8505">
                  <c:v>#N/A</c:v>
                </c:pt>
                <c:pt idx="8506">
                  <c:v>#N/A</c:v>
                </c:pt>
                <c:pt idx="8507">
                  <c:v>#N/A</c:v>
                </c:pt>
                <c:pt idx="8508">
                  <c:v>#N/A</c:v>
                </c:pt>
                <c:pt idx="8509">
                  <c:v>#N/A</c:v>
                </c:pt>
                <c:pt idx="8510">
                  <c:v>#N/A</c:v>
                </c:pt>
                <c:pt idx="8511">
                  <c:v>#N/A</c:v>
                </c:pt>
                <c:pt idx="8512">
                  <c:v>#N/A</c:v>
                </c:pt>
                <c:pt idx="8513">
                  <c:v>#N/A</c:v>
                </c:pt>
                <c:pt idx="8514">
                  <c:v>#N/A</c:v>
                </c:pt>
                <c:pt idx="8515">
                  <c:v>#N/A</c:v>
                </c:pt>
                <c:pt idx="8516">
                  <c:v>#N/A</c:v>
                </c:pt>
                <c:pt idx="8517">
                  <c:v>#N/A</c:v>
                </c:pt>
                <c:pt idx="8518">
                  <c:v>#N/A</c:v>
                </c:pt>
                <c:pt idx="8519">
                  <c:v>#N/A</c:v>
                </c:pt>
                <c:pt idx="8520">
                  <c:v>#N/A</c:v>
                </c:pt>
                <c:pt idx="8521">
                  <c:v>#N/A</c:v>
                </c:pt>
                <c:pt idx="8522">
                  <c:v>#N/A</c:v>
                </c:pt>
                <c:pt idx="8523">
                  <c:v>#N/A</c:v>
                </c:pt>
                <c:pt idx="8524">
                  <c:v>#N/A</c:v>
                </c:pt>
                <c:pt idx="8525">
                  <c:v>#N/A</c:v>
                </c:pt>
                <c:pt idx="8526">
                  <c:v>#N/A</c:v>
                </c:pt>
                <c:pt idx="8527">
                  <c:v>#N/A</c:v>
                </c:pt>
                <c:pt idx="8528">
                  <c:v>#N/A</c:v>
                </c:pt>
                <c:pt idx="8529">
                  <c:v>#N/A</c:v>
                </c:pt>
                <c:pt idx="8530">
                  <c:v>#N/A</c:v>
                </c:pt>
                <c:pt idx="8531">
                  <c:v>#N/A</c:v>
                </c:pt>
                <c:pt idx="8532">
                  <c:v>#N/A</c:v>
                </c:pt>
                <c:pt idx="8533">
                  <c:v>#N/A</c:v>
                </c:pt>
                <c:pt idx="8534">
                  <c:v>#N/A</c:v>
                </c:pt>
                <c:pt idx="8535">
                  <c:v>#N/A</c:v>
                </c:pt>
                <c:pt idx="8536">
                  <c:v>#N/A</c:v>
                </c:pt>
                <c:pt idx="8537">
                  <c:v>#N/A</c:v>
                </c:pt>
                <c:pt idx="8538">
                  <c:v>#N/A</c:v>
                </c:pt>
                <c:pt idx="8539">
                  <c:v>#N/A</c:v>
                </c:pt>
                <c:pt idx="8540">
                  <c:v>#N/A</c:v>
                </c:pt>
                <c:pt idx="8541">
                  <c:v>#N/A</c:v>
                </c:pt>
                <c:pt idx="8542">
                  <c:v>#N/A</c:v>
                </c:pt>
                <c:pt idx="8543">
                  <c:v>#N/A</c:v>
                </c:pt>
                <c:pt idx="8544">
                  <c:v>#N/A</c:v>
                </c:pt>
                <c:pt idx="8545">
                  <c:v>#N/A</c:v>
                </c:pt>
                <c:pt idx="8546">
                  <c:v>#N/A</c:v>
                </c:pt>
                <c:pt idx="8547">
                  <c:v>#N/A</c:v>
                </c:pt>
                <c:pt idx="8548">
                  <c:v>#N/A</c:v>
                </c:pt>
                <c:pt idx="8549">
                  <c:v>#N/A</c:v>
                </c:pt>
                <c:pt idx="8550">
                  <c:v>#N/A</c:v>
                </c:pt>
                <c:pt idx="8551">
                  <c:v>#N/A</c:v>
                </c:pt>
                <c:pt idx="8552">
                  <c:v>#N/A</c:v>
                </c:pt>
                <c:pt idx="8553">
                  <c:v>#N/A</c:v>
                </c:pt>
                <c:pt idx="8554">
                  <c:v>#N/A</c:v>
                </c:pt>
                <c:pt idx="8555">
                  <c:v>#N/A</c:v>
                </c:pt>
                <c:pt idx="8556">
                  <c:v>#N/A</c:v>
                </c:pt>
                <c:pt idx="8557">
                  <c:v>#N/A</c:v>
                </c:pt>
                <c:pt idx="8558">
                  <c:v>#N/A</c:v>
                </c:pt>
                <c:pt idx="8559">
                  <c:v>#N/A</c:v>
                </c:pt>
                <c:pt idx="8560">
                  <c:v>#N/A</c:v>
                </c:pt>
                <c:pt idx="8561">
                  <c:v>#N/A</c:v>
                </c:pt>
                <c:pt idx="8562">
                  <c:v>#N/A</c:v>
                </c:pt>
                <c:pt idx="8563">
                  <c:v>#N/A</c:v>
                </c:pt>
                <c:pt idx="8564">
                  <c:v>#N/A</c:v>
                </c:pt>
                <c:pt idx="8565">
                  <c:v>#N/A</c:v>
                </c:pt>
                <c:pt idx="8566">
                  <c:v>#N/A</c:v>
                </c:pt>
                <c:pt idx="8567">
                  <c:v>#N/A</c:v>
                </c:pt>
                <c:pt idx="8568">
                  <c:v>#N/A</c:v>
                </c:pt>
                <c:pt idx="8569">
                  <c:v>#N/A</c:v>
                </c:pt>
                <c:pt idx="8570">
                  <c:v>#N/A</c:v>
                </c:pt>
                <c:pt idx="8571">
                  <c:v>#N/A</c:v>
                </c:pt>
                <c:pt idx="8572">
                  <c:v>#N/A</c:v>
                </c:pt>
                <c:pt idx="8573">
                  <c:v>#N/A</c:v>
                </c:pt>
                <c:pt idx="8574">
                  <c:v>#N/A</c:v>
                </c:pt>
                <c:pt idx="8575">
                  <c:v>#N/A</c:v>
                </c:pt>
                <c:pt idx="8576">
                  <c:v>#N/A</c:v>
                </c:pt>
                <c:pt idx="8577">
                  <c:v>#N/A</c:v>
                </c:pt>
                <c:pt idx="8578">
                  <c:v>#N/A</c:v>
                </c:pt>
                <c:pt idx="8579">
                  <c:v>#N/A</c:v>
                </c:pt>
                <c:pt idx="8580">
                  <c:v>#N/A</c:v>
                </c:pt>
                <c:pt idx="8581">
                  <c:v>#N/A</c:v>
                </c:pt>
                <c:pt idx="8582">
                  <c:v>#N/A</c:v>
                </c:pt>
                <c:pt idx="8583">
                  <c:v>#N/A</c:v>
                </c:pt>
                <c:pt idx="8584">
                  <c:v>#N/A</c:v>
                </c:pt>
                <c:pt idx="8585">
                  <c:v>#N/A</c:v>
                </c:pt>
                <c:pt idx="8586">
                  <c:v>#N/A</c:v>
                </c:pt>
                <c:pt idx="8587">
                  <c:v>#N/A</c:v>
                </c:pt>
                <c:pt idx="8588">
                  <c:v>#N/A</c:v>
                </c:pt>
                <c:pt idx="8589">
                  <c:v>#N/A</c:v>
                </c:pt>
                <c:pt idx="8590">
                  <c:v>#N/A</c:v>
                </c:pt>
                <c:pt idx="8591">
                  <c:v>#N/A</c:v>
                </c:pt>
                <c:pt idx="8592">
                  <c:v>#N/A</c:v>
                </c:pt>
                <c:pt idx="8593">
                  <c:v>#N/A</c:v>
                </c:pt>
                <c:pt idx="8594">
                  <c:v>#N/A</c:v>
                </c:pt>
                <c:pt idx="8595">
                  <c:v>#N/A</c:v>
                </c:pt>
                <c:pt idx="8596">
                  <c:v>#N/A</c:v>
                </c:pt>
                <c:pt idx="8597">
                  <c:v>#N/A</c:v>
                </c:pt>
                <c:pt idx="8598">
                  <c:v>#N/A</c:v>
                </c:pt>
                <c:pt idx="8599">
                  <c:v>#N/A</c:v>
                </c:pt>
                <c:pt idx="8600">
                  <c:v>#N/A</c:v>
                </c:pt>
                <c:pt idx="8601">
                  <c:v>#N/A</c:v>
                </c:pt>
                <c:pt idx="8602">
                  <c:v>#N/A</c:v>
                </c:pt>
                <c:pt idx="8603">
                  <c:v>#N/A</c:v>
                </c:pt>
                <c:pt idx="8604">
                  <c:v>#N/A</c:v>
                </c:pt>
                <c:pt idx="8605">
                  <c:v>#N/A</c:v>
                </c:pt>
                <c:pt idx="8606">
                  <c:v>#N/A</c:v>
                </c:pt>
                <c:pt idx="8607">
                  <c:v>#N/A</c:v>
                </c:pt>
                <c:pt idx="8608">
                  <c:v>#N/A</c:v>
                </c:pt>
                <c:pt idx="8609">
                  <c:v>#N/A</c:v>
                </c:pt>
                <c:pt idx="8610">
                  <c:v>#N/A</c:v>
                </c:pt>
                <c:pt idx="8611">
                  <c:v>#N/A</c:v>
                </c:pt>
                <c:pt idx="8612">
                  <c:v>#N/A</c:v>
                </c:pt>
                <c:pt idx="8613">
                  <c:v>#N/A</c:v>
                </c:pt>
                <c:pt idx="8614">
                  <c:v>#N/A</c:v>
                </c:pt>
                <c:pt idx="8615">
                  <c:v>#N/A</c:v>
                </c:pt>
                <c:pt idx="8616">
                  <c:v>#N/A</c:v>
                </c:pt>
                <c:pt idx="8617">
                  <c:v>#N/A</c:v>
                </c:pt>
                <c:pt idx="8618">
                  <c:v>#N/A</c:v>
                </c:pt>
                <c:pt idx="8619">
                  <c:v>#N/A</c:v>
                </c:pt>
                <c:pt idx="8620">
                  <c:v>#N/A</c:v>
                </c:pt>
                <c:pt idx="8621">
                  <c:v>#N/A</c:v>
                </c:pt>
                <c:pt idx="8622">
                  <c:v>#N/A</c:v>
                </c:pt>
                <c:pt idx="8623">
                  <c:v>#N/A</c:v>
                </c:pt>
                <c:pt idx="8624">
                  <c:v>#N/A</c:v>
                </c:pt>
                <c:pt idx="8625">
                  <c:v>#N/A</c:v>
                </c:pt>
                <c:pt idx="8626">
                  <c:v>#N/A</c:v>
                </c:pt>
                <c:pt idx="8627">
                  <c:v>#N/A</c:v>
                </c:pt>
                <c:pt idx="8628">
                  <c:v>#N/A</c:v>
                </c:pt>
                <c:pt idx="8629">
                  <c:v>#N/A</c:v>
                </c:pt>
                <c:pt idx="8630">
                  <c:v>#N/A</c:v>
                </c:pt>
                <c:pt idx="8631">
                  <c:v>#N/A</c:v>
                </c:pt>
                <c:pt idx="8632">
                  <c:v>#N/A</c:v>
                </c:pt>
                <c:pt idx="8633">
                  <c:v>#N/A</c:v>
                </c:pt>
                <c:pt idx="8634">
                  <c:v>#N/A</c:v>
                </c:pt>
                <c:pt idx="8635">
                  <c:v>#N/A</c:v>
                </c:pt>
                <c:pt idx="8636">
                  <c:v>#N/A</c:v>
                </c:pt>
                <c:pt idx="8637">
                  <c:v>#N/A</c:v>
                </c:pt>
                <c:pt idx="8638">
                  <c:v>#N/A</c:v>
                </c:pt>
                <c:pt idx="8639">
                  <c:v>#N/A</c:v>
                </c:pt>
                <c:pt idx="8640">
                  <c:v>#N/A</c:v>
                </c:pt>
                <c:pt idx="8641">
                  <c:v>#N/A</c:v>
                </c:pt>
                <c:pt idx="8642">
                  <c:v>#N/A</c:v>
                </c:pt>
                <c:pt idx="8643">
                  <c:v>#N/A</c:v>
                </c:pt>
                <c:pt idx="8644">
                  <c:v>#N/A</c:v>
                </c:pt>
                <c:pt idx="8645">
                  <c:v>#N/A</c:v>
                </c:pt>
                <c:pt idx="8646">
                  <c:v>#N/A</c:v>
                </c:pt>
                <c:pt idx="8647">
                  <c:v>#N/A</c:v>
                </c:pt>
                <c:pt idx="8648">
                  <c:v>#N/A</c:v>
                </c:pt>
                <c:pt idx="8649">
                  <c:v>#N/A</c:v>
                </c:pt>
                <c:pt idx="8650">
                  <c:v>#N/A</c:v>
                </c:pt>
                <c:pt idx="8651">
                  <c:v>#N/A</c:v>
                </c:pt>
                <c:pt idx="8652">
                  <c:v>#N/A</c:v>
                </c:pt>
                <c:pt idx="8653">
                  <c:v>#N/A</c:v>
                </c:pt>
                <c:pt idx="8654">
                  <c:v>#N/A</c:v>
                </c:pt>
                <c:pt idx="8655">
                  <c:v>#N/A</c:v>
                </c:pt>
                <c:pt idx="8656">
                  <c:v>#N/A</c:v>
                </c:pt>
                <c:pt idx="8657">
                  <c:v>#N/A</c:v>
                </c:pt>
                <c:pt idx="8658">
                  <c:v>#N/A</c:v>
                </c:pt>
                <c:pt idx="8659">
                  <c:v>#N/A</c:v>
                </c:pt>
                <c:pt idx="8660">
                  <c:v>#N/A</c:v>
                </c:pt>
                <c:pt idx="8661">
                  <c:v>#N/A</c:v>
                </c:pt>
                <c:pt idx="8662">
                  <c:v>#N/A</c:v>
                </c:pt>
                <c:pt idx="8663">
                  <c:v>#N/A</c:v>
                </c:pt>
                <c:pt idx="8664">
                  <c:v>#N/A</c:v>
                </c:pt>
                <c:pt idx="8665">
                  <c:v>#N/A</c:v>
                </c:pt>
                <c:pt idx="8666">
                  <c:v>#N/A</c:v>
                </c:pt>
                <c:pt idx="8667">
                  <c:v>#N/A</c:v>
                </c:pt>
                <c:pt idx="8668">
                  <c:v>#N/A</c:v>
                </c:pt>
                <c:pt idx="8669">
                  <c:v>#N/A</c:v>
                </c:pt>
                <c:pt idx="8670">
                  <c:v>#N/A</c:v>
                </c:pt>
                <c:pt idx="8671">
                  <c:v>#N/A</c:v>
                </c:pt>
                <c:pt idx="8672">
                  <c:v>#N/A</c:v>
                </c:pt>
                <c:pt idx="8673">
                  <c:v>#N/A</c:v>
                </c:pt>
                <c:pt idx="8674">
                  <c:v>#N/A</c:v>
                </c:pt>
                <c:pt idx="8675">
                  <c:v>#N/A</c:v>
                </c:pt>
                <c:pt idx="8676">
                  <c:v>#N/A</c:v>
                </c:pt>
                <c:pt idx="8677">
                  <c:v>#N/A</c:v>
                </c:pt>
                <c:pt idx="8678">
                  <c:v>#N/A</c:v>
                </c:pt>
                <c:pt idx="8679">
                  <c:v>#N/A</c:v>
                </c:pt>
                <c:pt idx="8680">
                  <c:v>#N/A</c:v>
                </c:pt>
                <c:pt idx="8681">
                  <c:v>#N/A</c:v>
                </c:pt>
                <c:pt idx="8682">
                  <c:v>#N/A</c:v>
                </c:pt>
                <c:pt idx="8683">
                  <c:v>#N/A</c:v>
                </c:pt>
                <c:pt idx="8684">
                  <c:v>#N/A</c:v>
                </c:pt>
                <c:pt idx="8685">
                  <c:v>#N/A</c:v>
                </c:pt>
                <c:pt idx="8686">
                  <c:v>#N/A</c:v>
                </c:pt>
                <c:pt idx="8687">
                  <c:v>#N/A</c:v>
                </c:pt>
                <c:pt idx="8688">
                  <c:v>#N/A</c:v>
                </c:pt>
                <c:pt idx="8689">
                  <c:v>#N/A</c:v>
                </c:pt>
                <c:pt idx="8690">
                  <c:v>#N/A</c:v>
                </c:pt>
                <c:pt idx="8691">
                  <c:v>#N/A</c:v>
                </c:pt>
                <c:pt idx="8692">
                  <c:v>#N/A</c:v>
                </c:pt>
                <c:pt idx="8693">
                  <c:v>#N/A</c:v>
                </c:pt>
                <c:pt idx="8694">
                  <c:v>#N/A</c:v>
                </c:pt>
                <c:pt idx="8695">
                  <c:v>#N/A</c:v>
                </c:pt>
                <c:pt idx="8696">
                  <c:v>#N/A</c:v>
                </c:pt>
                <c:pt idx="8697">
                  <c:v>#N/A</c:v>
                </c:pt>
                <c:pt idx="8698">
                  <c:v>#N/A</c:v>
                </c:pt>
                <c:pt idx="8699">
                  <c:v>#N/A</c:v>
                </c:pt>
                <c:pt idx="8700">
                  <c:v>#N/A</c:v>
                </c:pt>
                <c:pt idx="8701">
                  <c:v>#N/A</c:v>
                </c:pt>
                <c:pt idx="8702">
                  <c:v>#N/A</c:v>
                </c:pt>
                <c:pt idx="8703">
                  <c:v>#N/A</c:v>
                </c:pt>
                <c:pt idx="8704">
                  <c:v>#N/A</c:v>
                </c:pt>
                <c:pt idx="8705">
                  <c:v>#N/A</c:v>
                </c:pt>
                <c:pt idx="8706">
                  <c:v>#N/A</c:v>
                </c:pt>
                <c:pt idx="8707">
                  <c:v>#N/A</c:v>
                </c:pt>
                <c:pt idx="8708">
                  <c:v>#N/A</c:v>
                </c:pt>
                <c:pt idx="8709">
                  <c:v>#N/A</c:v>
                </c:pt>
                <c:pt idx="8710">
                  <c:v>#N/A</c:v>
                </c:pt>
                <c:pt idx="8711">
                  <c:v>#N/A</c:v>
                </c:pt>
                <c:pt idx="8712">
                  <c:v>#N/A</c:v>
                </c:pt>
                <c:pt idx="8713">
                  <c:v>#N/A</c:v>
                </c:pt>
                <c:pt idx="8714">
                  <c:v>#N/A</c:v>
                </c:pt>
                <c:pt idx="8715">
                  <c:v>#N/A</c:v>
                </c:pt>
                <c:pt idx="8716">
                  <c:v>#N/A</c:v>
                </c:pt>
                <c:pt idx="8717">
                  <c:v>#N/A</c:v>
                </c:pt>
                <c:pt idx="8718">
                  <c:v>#N/A</c:v>
                </c:pt>
                <c:pt idx="8719">
                  <c:v>#N/A</c:v>
                </c:pt>
                <c:pt idx="8720">
                  <c:v>#N/A</c:v>
                </c:pt>
                <c:pt idx="8721">
                  <c:v>#N/A</c:v>
                </c:pt>
                <c:pt idx="8722">
                  <c:v>#N/A</c:v>
                </c:pt>
                <c:pt idx="8723">
                  <c:v>#N/A</c:v>
                </c:pt>
                <c:pt idx="8724">
                  <c:v>#N/A</c:v>
                </c:pt>
                <c:pt idx="8725">
                  <c:v>#N/A</c:v>
                </c:pt>
                <c:pt idx="8726">
                  <c:v>#N/A</c:v>
                </c:pt>
                <c:pt idx="8727">
                  <c:v>#N/A</c:v>
                </c:pt>
                <c:pt idx="8728">
                  <c:v>#N/A</c:v>
                </c:pt>
                <c:pt idx="8729">
                  <c:v>#N/A</c:v>
                </c:pt>
                <c:pt idx="8730">
                  <c:v>#N/A</c:v>
                </c:pt>
                <c:pt idx="8731">
                  <c:v>#N/A</c:v>
                </c:pt>
                <c:pt idx="8732">
                  <c:v>#N/A</c:v>
                </c:pt>
                <c:pt idx="8733">
                  <c:v>#N/A</c:v>
                </c:pt>
                <c:pt idx="8734">
                  <c:v>#N/A</c:v>
                </c:pt>
                <c:pt idx="8735">
                  <c:v>#N/A</c:v>
                </c:pt>
                <c:pt idx="8736">
                  <c:v>#N/A</c:v>
                </c:pt>
                <c:pt idx="8737">
                  <c:v>#N/A</c:v>
                </c:pt>
                <c:pt idx="8738">
                  <c:v>#N/A</c:v>
                </c:pt>
                <c:pt idx="8739">
                  <c:v>#N/A</c:v>
                </c:pt>
                <c:pt idx="8740">
                  <c:v>#N/A</c:v>
                </c:pt>
                <c:pt idx="8741">
                  <c:v>#N/A</c:v>
                </c:pt>
                <c:pt idx="8742">
                  <c:v>#N/A</c:v>
                </c:pt>
                <c:pt idx="8743">
                  <c:v>#N/A</c:v>
                </c:pt>
                <c:pt idx="8744">
                  <c:v>#N/A</c:v>
                </c:pt>
                <c:pt idx="8745">
                  <c:v>#N/A</c:v>
                </c:pt>
                <c:pt idx="8746">
                  <c:v>#N/A</c:v>
                </c:pt>
                <c:pt idx="8747">
                  <c:v>#N/A</c:v>
                </c:pt>
                <c:pt idx="8748">
                  <c:v>#N/A</c:v>
                </c:pt>
                <c:pt idx="8749">
                  <c:v>#N/A</c:v>
                </c:pt>
                <c:pt idx="8750">
                  <c:v>#N/A</c:v>
                </c:pt>
                <c:pt idx="8751">
                  <c:v>#N/A</c:v>
                </c:pt>
                <c:pt idx="8752">
                  <c:v>#N/A</c:v>
                </c:pt>
                <c:pt idx="8753">
                  <c:v>#N/A</c:v>
                </c:pt>
                <c:pt idx="8754">
                  <c:v>#N/A</c:v>
                </c:pt>
                <c:pt idx="8755">
                  <c:v>#N/A</c:v>
                </c:pt>
                <c:pt idx="8756">
                  <c:v>#N/A</c:v>
                </c:pt>
                <c:pt idx="8757">
                  <c:v>#N/A</c:v>
                </c:pt>
                <c:pt idx="8758">
                  <c:v>#N/A</c:v>
                </c:pt>
                <c:pt idx="8759">
                  <c:v>#N/A</c:v>
                </c:pt>
                <c:pt idx="8760">
                  <c:v>#N/A</c:v>
                </c:pt>
                <c:pt idx="8761">
                  <c:v>#N/A</c:v>
                </c:pt>
                <c:pt idx="8762">
                  <c:v>#N/A</c:v>
                </c:pt>
                <c:pt idx="8763">
                  <c:v>#N/A</c:v>
                </c:pt>
                <c:pt idx="8764">
                  <c:v>#N/A</c:v>
                </c:pt>
                <c:pt idx="8765">
                  <c:v>#N/A</c:v>
                </c:pt>
                <c:pt idx="8766">
                  <c:v>#N/A</c:v>
                </c:pt>
                <c:pt idx="8767">
                  <c:v>#N/A</c:v>
                </c:pt>
                <c:pt idx="8768">
                  <c:v>#N/A</c:v>
                </c:pt>
                <c:pt idx="8769">
                  <c:v>#N/A</c:v>
                </c:pt>
                <c:pt idx="8770">
                  <c:v>#N/A</c:v>
                </c:pt>
                <c:pt idx="8771">
                  <c:v>#N/A</c:v>
                </c:pt>
                <c:pt idx="8772">
                  <c:v>#N/A</c:v>
                </c:pt>
                <c:pt idx="8773">
                  <c:v>#N/A</c:v>
                </c:pt>
                <c:pt idx="8774">
                  <c:v>#N/A</c:v>
                </c:pt>
                <c:pt idx="8775">
                  <c:v>#N/A</c:v>
                </c:pt>
                <c:pt idx="8776">
                  <c:v>#N/A</c:v>
                </c:pt>
                <c:pt idx="8777">
                  <c:v>#N/A</c:v>
                </c:pt>
                <c:pt idx="8778">
                  <c:v>#N/A</c:v>
                </c:pt>
                <c:pt idx="8779">
                  <c:v>#N/A</c:v>
                </c:pt>
                <c:pt idx="8780">
                  <c:v>#N/A</c:v>
                </c:pt>
                <c:pt idx="8781">
                  <c:v>#N/A</c:v>
                </c:pt>
                <c:pt idx="8782">
                  <c:v>#N/A</c:v>
                </c:pt>
                <c:pt idx="8783">
                  <c:v>#N/A</c:v>
                </c:pt>
                <c:pt idx="8784">
                  <c:v>#N/A</c:v>
                </c:pt>
                <c:pt idx="8785">
                  <c:v>#N/A</c:v>
                </c:pt>
                <c:pt idx="8786">
                  <c:v>#N/A</c:v>
                </c:pt>
                <c:pt idx="8787">
                  <c:v>#N/A</c:v>
                </c:pt>
                <c:pt idx="8788">
                  <c:v>#N/A</c:v>
                </c:pt>
                <c:pt idx="8789">
                  <c:v>#N/A</c:v>
                </c:pt>
                <c:pt idx="8790">
                  <c:v>#N/A</c:v>
                </c:pt>
                <c:pt idx="8791">
                  <c:v>#N/A</c:v>
                </c:pt>
                <c:pt idx="8792">
                  <c:v>#N/A</c:v>
                </c:pt>
                <c:pt idx="8793">
                  <c:v>#N/A</c:v>
                </c:pt>
                <c:pt idx="8794">
                  <c:v>#N/A</c:v>
                </c:pt>
                <c:pt idx="8795">
                  <c:v>#N/A</c:v>
                </c:pt>
                <c:pt idx="8796">
                  <c:v>#N/A</c:v>
                </c:pt>
                <c:pt idx="8797">
                  <c:v>#N/A</c:v>
                </c:pt>
                <c:pt idx="8798">
                  <c:v>#N/A</c:v>
                </c:pt>
                <c:pt idx="8799">
                  <c:v>#N/A</c:v>
                </c:pt>
                <c:pt idx="8800">
                  <c:v>#N/A</c:v>
                </c:pt>
                <c:pt idx="8801">
                  <c:v>#N/A</c:v>
                </c:pt>
                <c:pt idx="8802">
                  <c:v>#N/A</c:v>
                </c:pt>
                <c:pt idx="8803">
                  <c:v>#N/A</c:v>
                </c:pt>
                <c:pt idx="8804">
                  <c:v>#N/A</c:v>
                </c:pt>
                <c:pt idx="8805">
                  <c:v>#N/A</c:v>
                </c:pt>
                <c:pt idx="8806">
                  <c:v>#N/A</c:v>
                </c:pt>
                <c:pt idx="8807">
                  <c:v>#N/A</c:v>
                </c:pt>
                <c:pt idx="8808">
                  <c:v>#N/A</c:v>
                </c:pt>
                <c:pt idx="8809">
                  <c:v>#N/A</c:v>
                </c:pt>
                <c:pt idx="8810">
                  <c:v>#N/A</c:v>
                </c:pt>
                <c:pt idx="8811">
                  <c:v>#N/A</c:v>
                </c:pt>
                <c:pt idx="8812">
                  <c:v>#N/A</c:v>
                </c:pt>
                <c:pt idx="8813">
                  <c:v>#N/A</c:v>
                </c:pt>
                <c:pt idx="8814">
                  <c:v>#N/A</c:v>
                </c:pt>
                <c:pt idx="8815">
                  <c:v>#N/A</c:v>
                </c:pt>
                <c:pt idx="8816">
                  <c:v>#N/A</c:v>
                </c:pt>
                <c:pt idx="8817">
                  <c:v>#N/A</c:v>
                </c:pt>
                <c:pt idx="8818">
                  <c:v>#N/A</c:v>
                </c:pt>
                <c:pt idx="8819">
                  <c:v>#N/A</c:v>
                </c:pt>
                <c:pt idx="8820">
                  <c:v>#N/A</c:v>
                </c:pt>
                <c:pt idx="8821">
                  <c:v>#N/A</c:v>
                </c:pt>
                <c:pt idx="8822">
                  <c:v>#N/A</c:v>
                </c:pt>
                <c:pt idx="8823">
                  <c:v>#N/A</c:v>
                </c:pt>
                <c:pt idx="8824">
                  <c:v>#N/A</c:v>
                </c:pt>
                <c:pt idx="8825">
                  <c:v>#N/A</c:v>
                </c:pt>
                <c:pt idx="8826">
                  <c:v>#N/A</c:v>
                </c:pt>
                <c:pt idx="8827">
                  <c:v>#N/A</c:v>
                </c:pt>
                <c:pt idx="8828">
                  <c:v>#N/A</c:v>
                </c:pt>
                <c:pt idx="8829">
                  <c:v>#N/A</c:v>
                </c:pt>
                <c:pt idx="8830">
                  <c:v>#N/A</c:v>
                </c:pt>
                <c:pt idx="8831">
                  <c:v>#N/A</c:v>
                </c:pt>
                <c:pt idx="8832">
                  <c:v>#N/A</c:v>
                </c:pt>
                <c:pt idx="8833">
                  <c:v>#N/A</c:v>
                </c:pt>
                <c:pt idx="8834">
                  <c:v>#N/A</c:v>
                </c:pt>
                <c:pt idx="8835">
                  <c:v>#N/A</c:v>
                </c:pt>
                <c:pt idx="8836">
                  <c:v>#N/A</c:v>
                </c:pt>
                <c:pt idx="8837">
                  <c:v>#N/A</c:v>
                </c:pt>
                <c:pt idx="8838">
                  <c:v>#N/A</c:v>
                </c:pt>
                <c:pt idx="8839">
                  <c:v>#N/A</c:v>
                </c:pt>
                <c:pt idx="8840">
                  <c:v>#N/A</c:v>
                </c:pt>
                <c:pt idx="8841">
                  <c:v>#N/A</c:v>
                </c:pt>
                <c:pt idx="8842">
                  <c:v>#N/A</c:v>
                </c:pt>
                <c:pt idx="8843">
                  <c:v>#N/A</c:v>
                </c:pt>
                <c:pt idx="8844">
                  <c:v>#N/A</c:v>
                </c:pt>
                <c:pt idx="8845">
                  <c:v>#N/A</c:v>
                </c:pt>
                <c:pt idx="8846">
                  <c:v>#N/A</c:v>
                </c:pt>
                <c:pt idx="8847">
                  <c:v>#N/A</c:v>
                </c:pt>
                <c:pt idx="8848">
                  <c:v>#N/A</c:v>
                </c:pt>
                <c:pt idx="8849">
                  <c:v>#N/A</c:v>
                </c:pt>
                <c:pt idx="8850">
                  <c:v>#N/A</c:v>
                </c:pt>
                <c:pt idx="8851">
                  <c:v>#N/A</c:v>
                </c:pt>
                <c:pt idx="8852">
                  <c:v>#N/A</c:v>
                </c:pt>
                <c:pt idx="8853">
                  <c:v>#N/A</c:v>
                </c:pt>
                <c:pt idx="8854">
                  <c:v>#N/A</c:v>
                </c:pt>
                <c:pt idx="8855">
                  <c:v>#N/A</c:v>
                </c:pt>
                <c:pt idx="8856">
                  <c:v>#N/A</c:v>
                </c:pt>
                <c:pt idx="8857">
                  <c:v>#N/A</c:v>
                </c:pt>
                <c:pt idx="8858">
                  <c:v>#N/A</c:v>
                </c:pt>
                <c:pt idx="8859">
                  <c:v>#N/A</c:v>
                </c:pt>
                <c:pt idx="8860">
                  <c:v>#N/A</c:v>
                </c:pt>
                <c:pt idx="8861">
                  <c:v>#N/A</c:v>
                </c:pt>
                <c:pt idx="8862">
                  <c:v>#N/A</c:v>
                </c:pt>
                <c:pt idx="8863">
                  <c:v>#N/A</c:v>
                </c:pt>
                <c:pt idx="8864">
                  <c:v>#N/A</c:v>
                </c:pt>
                <c:pt idx="8865">
                  <c:v>#N/A</c:v>
                </c:pt>
                <c:pt idx="8866">
                  <c:v>#N/A</c:v>
                </c:pt>
                <c:pt idx="8867">
                  <c:v>#N/A</c:v>
                </c:pt>
                <c:pt idx="8868">
                  <c:v>#N/A</c:v>
                </c:pt>
                <c:pt idx="8869">
                  <c:v>#N/A</c:v>
                </c:pt>
                <c:pt idx="8870">
                  <c:v>#N/A</c:v>
                </c:pt>
                <c:pt idx="8871">
                  <c:v>#N/A</c:v>
                </c:pt>
                <c:pt idx="8872">
                  <c:v>#N/A</c:v>
                </c:pt>
                <c:pt idx="8873">
                  <c:v>#N/A</c:v>
                </c:pt>
                <c:pt idx="8874">
                  <c:v>#N/A</c:v>
                </c:pt>
                <c:pt idx="8875">
                  <c:v>#N/A</c:v>
                </c:pt>
                <c:pt idx="8876">
                  <c:v>#N/A</c:v>
                </c:pt>
                <c:pt idx="8877">
                  <c:v>#N/A</c:v>
                </c:pt>
                <c:pt idx="8878">
                  <c:v>#N/A</c:v>
                </c:pt>
                <c:pt idx="8879">
                  <c:v>#N/A</c:v>
                </c:pt>
                <c:pt idx="8880">
                  <c:v>#N/A</c:v>
                </c:pt>
                <c:pt idx="8881">
                  <c:v>#N/A</c:v>
                </c:pt>
                <c:pt idx="8882">
                  <c:v>#N/A</c:v>
                </c:pt>
                <c:pt idx="8883">
                  <c:v>#N/A</c:v>
                </c:pt>
                <c:pt idx="8884">
                  <c:v>#N/A</c:v>
                </c:pt>
                <c:pt idx="8885">
                  <c:v>#N/A</c:v>
                </c:pt>
                <c:pt idx="8886">
                  <c:v>#N/A</c:v>
                </c:pt>
                <c:pt idx="8887">
                  <c:v>#N/A</c:v>
                </c:pt>
                <c:pt idx="8888">
                  <c:v>#N/A</c:v>
                </c:pt>
                <c:pt idx="8889">
                  <c:v>#N/A</c:v>
                </c:pt>
                <c:pt idx="8890">
                  <c:v>#N/A</c:v>
                </c:pt>
                <c:pt idx="8891">
                  <c:v>#N/A</c:v>
                </c:pt>
                <c:pt idx="8892">
                  <c:v>#N/A</c:v>
                </c:pt>
                <c:pt idx="8893">
                  <c:v>#N/A</c:v>
                </c:pt>
                <c:pt idx="8894">
                  <c:v>#N/A</c:v>
                </c:pt>
                <c:pt idx="8895">
                  <c:v>#N/A</c:v>
                </c:pt>
                <c:pt idx="8896">
                  <c:v>#N/A</c:v>
                </c:pt>
                <c:pt idx="8897">
                  <c:v>#N/A</c:v>
                </c:pt>
                <c:pt idx="8898">
                  <c:v>#N/A</c:v>
                </c:pt>
                <c:pt idx="8899">
                  <c:v>#N/A</c:v>
                </c:pt>
                <c:pt idx="8900">
                  <c:v>#N/A</c:v>
                </c:pt>
                <c:pt idx="8901">
                  <c:v>#N/A</c:v>
                </c:pt>
                <c:pt idx="8902">
                  <c:v>#N/A</c:v>
                </c:pt>
                <c:pt idx="8903">
                  <c:v>#N/A</c:v>
                </c:pt>
                <c:pt idx="8904">
                  <c:v>#N/A</c:v>
                </c:pt>
                <c:pt idx="8905">
                  <c:v>#N/A</c:v>
                </c:pt>
                <c:pt idx="8906">
                  <c:v>#N/A</c:v>
                </c:pt>
                <c:pt idx="8907">
                  <c:v>#N/A</c:v>
                </c:pt>
                <c:pt idx="8908">
                  <c:v>#N/A</c:v>
                </c:pt>
                <c:pt idx="8909">
                  <c:v>#N/A</c:v>
                </c:pt>
                <c:pt idx="8910">
                  <c:v>#N/A</c:v>
                </c:pt>
                <c:pt idx="8911">
                  <c:v>#N/A</c:v>
                </c:pt>
                <c:pt idx="8912">
                  <c:v>#N/A</c:v>
                </c:pt>
                <c:pt idx="8913">
                  <c:v>#N/A</c:v>
                </c:pt>
                <c:pt idx="8914">
                  <c:v>#N/A</c:v>
                </c:pt>
                <c:pt idx="8915">
                  <c:v>#N/A</c:v>
                </c:pt>
                <c:pt idx="8916">
                  <c:v>#N/A</c:v>
                </c:pt>
                <c:pt idx="8917">
                  <c:v>#N/A</c:v>
                </c:pt>
                <c:pt idx="8918">
                  <c:v>#N/A</c:v>
                </c:pt>
                <c:pt idx="8919">
                  <c:v>#N/A</c:v>
                </c:pt>
                <c:pt idx="8920">
                  <c:v>#N/A</c:v>
                </c:pt>
                <c:pt idx="8921">
                  <c:v>#N/A</c:v>
                </c:pt>
                <c:pt idx="8922">
                  <c:v>#N/A</c:v>
                </c:pt>
                <c:pt idx="8923">
                  <c:v>#N/A</c:v>
                </c:pt>
                <c:pt idx="8924">
                  <c:v>#N/A</c:v>
                </c:pt>
                <c:pt idx="8925">
                  <c:v>#N/A</c:v>
                </c:pt>
                <c:pt idx="8926">
                  <c:v>#N/A</c:v>
                </c:pt>
                <c:pt idx="8927">
                  <c:v>#N/A</c:v>
                </c:pt>
                <c:pt idx="8928">
                  <c:v>#N/A</c:v>
                </c:pt>
                <c:pt idx="8929">
                  <c:v>#N/A</c:v>
                </c:pt>
                <c:pt idx="8930">
                  <c:v>#N/A</c:v>
                </c:pt>
                <c:pt idx="8931">
                  <c:v>#N/A</c:v>
                </c:pt>
                <c:pt idx="8932">
                  <c:v>#N/A</c:v>
                </c:pt>
                <c:pt idx="8933">
                  <c:v>#N/A</c:v>
                </c:pt>
                <c:pt idx="8934">
                  <c:v>#N/A</c:v>
                </c:pt>
                <c:pt idx="8935">
                  <c:v>#N/A</c:v>
                </c:pt>
                <c:pt idx="8936">
                  <c:v>#N/A</c:v>
                </c:pt>
                <c:pt idx="8937">
                  <c:v>#N/A</c:v>
                </c:pt>
                <c:pt idx="8938">
                  <c:v>#N/A</c:v>
                </c:pt>
                <c:pt idx="8939">
                  <c:v>#N/A</c:v>
                </c:pt>
                <c:pt idx="8940">
                  <c:v>#N/A</c:v>
                </c:pt>
                <c:pt idx="8941">
                  <c:v>#N/A</c:v>
                </c:pt>
                <c:pt idx="8942">
                  <c:v>#N/A</c:v>
                </c:pt>
                <c:pt idx="8943">
                  <c:v>#N/A</c:v>
                </c:pt>
                <c:pt idx="8944">
                  <c:v>#N/A</c:v>
                </c:pt>
                <c:pt idx="8945">
                  <c:v>#N/A</c:v>
                </c:pt>
                <c:pt idx="8946">
                  <c:v>#N/A</c:v>
                </c:pt>
                <c:pt idx="8947">
                  <c:v>#N/A</c:v>
                </c:pt>
                <c:pt idx="8948">
                  <c:v>#N/A</c:v>
                </c:pt>
                <c:pt idx="8949">
                  <c:v>#N/A</c:v>
                </c:pt>
                <c:pt idx="8950">
                  <c:v>#N/A</c:v>
                </c:pt>
                <c:pt idx="8951">
                  <c:v>#N/A</c:v>
                </c:pt>
                <c:pt idx="8952">
                  <c:v>#N/A</c:v>
                </c:pt>
                <c:pt idx="8953">
                  <c:v>#N/A</c:v>
                </c:pt>
                <c:pt idx="8954">
                  <c:v>#N/A</c:v>
                </c:pt>
                <c:pt idx="8955">
                  <c:v>#N/A</c:v>
                </c:pt>
                <c:pt idx="8956">
                  <c:v>#N/A</c:v>
                </c:pt>
                <c:pt idx="8957">
                  <c:v>#N/A</c:v>
                </c:pt>
                <c:pt idx="8958">
                  <c:v>#N/A</c:v>
                </c:pt>
                <c:pt idx="8959">
                  <c:v>#N/A</c:v>
                </c:pt>
                <c:pt idx="8960">
                  <c:v>#N/A</c:v>
                </c:pt>
                <c:pt idx="8961">
                  <c:v>#N/A</c:v>
                </c:pt>
                <c:pt idx="8962">
                  <c:v>#N/A</c:v>
                </c:pt>
                <c:pt idx="8963">
                  <c:v>#N/A</c:v>
                </c:pt>
                <c:pt idx="8964">
                  <c:v>#N/A</c:v>
                </c:pt>
                <c:pt idx="8965">
                  <c:v>#N/A</c:v>
                </c:pt>
                <c:pt idx="8966">
                  <c:v>#N/A</c:v>
                </c:pt>
                <c:pt idx="8967">
                  <c:v>#N/A</c:v>
                </c:pt>
                <c:pt idx="8968">
                  <c:v>#N/A</c:v>
                </c:pt>
                <c:pt idx="8969">
                  <c:v>#N/A</c:v>
                </c:pt>
                <c:pt idx="8970">
                  <c:v>#N/A</c:v>
                </c:pt>
                <c:pt idx="8971">
                  <c:v>#N/A</c:v>
                </c:pt>
                <c:pt idx="8972">
                  <c:v>#N/A</c:v>
                </c:pt>
                <c:pt idx="8973">
                  <c:v>#N/A</c:v>
                </c:pt>
                <c:pt idx="8974">
                  <c:v>#N/A</c:v>
                </c:pt>
                <c:pt idx="8975">
                  <c:v>#N/A</c:v>
                </c:pt>
                <c:pt idx="8976">
                  <c:v>#N/A</c:v>
                </c:pt>
                <c:pt idx="8977">
                  <c:v>#N/A</c:v>
                </c:pt>
                <c:pt idx="8978">
                  <c:v>#N/A</c:v>
                </c:pt>
                <c:pt idx="8979">
                  <c:v>#N/A</c:v>
                </c:pt>
                <c:pt idx="8980">
                  <c:v>#N/A</c:v>
                </c:pt>
                <c:pt idx="8981">
                  <c:v>#N/A</c:v>
                </c:pt>
                <c:pt idx="8982">
                  <c:v>#N/A</c:v>
                </c:pt>
                <c:pt idx="8983">
                  <c:v>#N/A</c:v>
                </c:pt>
                <c:pt idx="8984">
                  <c:v>#N/A</c:v>
                </c:pt>
                <c:pt idx="8985">
                  <c:v>#N/A</c:v>
                </c:pt>
                <c:pt idx="8986">
                  <c:v>#N/A</c:v>
                </c:pt>
                <c:pt idx="8987">
                  <c:v>#N/A</c:v>
                </c:pt>
                <c:pt idx="8988">
                  <c:v>#N/A</c:v>
                </c:pt>
                <c:pt idx="8989">
                  <c:v>#N/A</c:v>
                </c:pt>
                <c:pt idx="8990">
                  <c:v>#N/A</c:v>
                </c:pt>
                <c:pt idx="8991">
                  <c:v>#N/A</c:v>
                </c:pt>
                <c:pt idx="8992">
                  <c:v>#N/A</c:v>
                </c:pt>
                <c:pt idx="8993">
                  <c:v>#N/A</c:v>
                </c:pt>
                <c:pt idx="8994">
                  <c:v>#N/A</c:v>
                </c:pt>
                <c:pt idx="8995">
                  <c:v>#N/A</c:v>
                </c:pt>
                <c:pt idx="8996">
                  <c:v>#N/A</c:v>
                </c:pt>
                <c:pt idx="8997">
                  <c:v>#N/A</c:v>
                </c:pt>
                <c:pt idx="8998">
                  <c:v>#N/A</c:v>
                </c:pt>
                <c:pt idx="8999">
                  <c:v>#N/A</c:v>
                </c:pt>
                <c:pt idx="9000">
                  <c:v>#N/A</c:v>
                </c:pt>
                <c:pt idx="9001">
                  <c:v>#N/A</c:v>
                </c:pt>
                <c:pt idx="9002">
                  <c:v>#N/A</c:v>
                </c:pt>
                <c:pt idx="9003">
                  <c:v>#N/A</c:v>
                </c:pt>
                <c:pt idx="9004">
                  <c:v>#N/A</c:v>
                </c:pt>
                <c:pt idx="9005">
                  <c:v>#N/A</c:v>
                </c:pt>
                <c:pt idx="9006">
                  <c:v>#N/A</c:v>
                </c:pt>
                <c:pt idx="9007">
                  <c:v>#N/A</c:v>
                </c:pt>
                <c:pt idx="9008">
                  <c:v>#N/A</c:v>
                </c:pt>
                <c:pt idx="9009">
                  <c:v>#N/A</c:v>
                </c:pt>
                <c:pt idx="9010">
                  <c:v>#N/A</c:v>
                </c:pt>
                <c:pt idx="9011">
                  <c:v>#N/A</c:v>
                </c:pt>
                <c:pt idx="9012">
                  <c:v>#N/A</c:v>
                </c:pt>
                <c:pt idx="9013">
                  <c:v>#N/A</c:v>
                </c:pt>
                <c:pt idx="9014">
                  <c:v>#N/A</c:v>
                </c:pt>
                <c:pt idx="9015">
                  <c:v>#N/A</c:v>
                </c:pt>
                <c:pt idx="9016">
                  <c:v>#N/A</c:v>
                </c:pt>
                <c:pt idx="9017">
                  <c:v>#N/A</c:v>
                </c:pt>
                <c:pt idx="9018">
                  <c:v>#N/A</c:v>
                </c:pt>
                <c:pt idx="9019">
                  <c:v>#N/A</c:v>
                </c:pt>
                <c:pt idx="9020">
                  <c:v>#N/A</c:v>
                </c:pt>
                <c:pt idx="9021">
                  <c:v>#N/A</c:v>
                </c:pt>
                <c:pt idx="9022">
                  <c:v>#N/A</c:v>
                </c:pt>
                <c:pt idx="9023">
                  <c:v>#N/A</c:v>
                </c:pt>
                <c:pt idx="9024">
                  <c:v>#N/A</c:v>
                </c:pt>
                <c:pt idx="9025">
                  <c:v>#N/A</c:v>
                </c:pt>
                <c:pt idx="9026">
                  <c:v>#N/A</c:v>
                </c:pt>
                <c:pt idx="9027">
                  <c:v>#N/A</c:v>
                </c:pt>
                <c:pt idx="9028">
                  <c:v>#N/A</c:v>
                </c:pt>
                <c:pt idx="9029">
                  <c:v>#N/A</c:v>
                </c:pt>
                <c:pt idx="9030">
                  <c:v>#N/A</c:v>
                </c:pt>
                <c:pt idx="9031">
                  <c:v>#N/A</c:v>
                </c:pt>
                <c:pt idx="9032">
                  <c:v>#N/A</c:v>
                </c:pt>
                <c:pt idx="9033">
                  <c:v>#N/A</c:v>
                </c:pt>
                <c:pt idx="9034">
                  <c:v>#N/A</c:v>
                </c:pt>
                <c:pt idx="9035">
                  <c:v>#N/A</c:v>
                </c:pt>
                <c:pt idx="9036">
                  <c:v>#N/A</c:v>
                </c:pt>
                <c:pt idx="9037">
                  <c:v>#N/A</c:v>
                </c:pt>
                <c:pt idx="9038">
                  <c:v>#N/A</c:v>
                </c:pt>
                <c:pt idx="9039">
                  <c:v>#N/A</c:v>
                </c:pt>
                <c:pt idx="9040">
                  <c:v>#N/A</c:v>
                </c:pt>
                <c:pt idx="9041">
                  <c:v>#N/A</c:v>
                </c:pt>
                <c:pt idx="9042">
                  <c:v>#N/A</c:v>
                </c:pt>
                <c:pt idx="9043">
                  <c:v>#N/A</c:v>
                </c:pt>
                <c:pt idx="9044">
                  <c:v>#N/A</c:v>
                </c:pt>
                <c:pt idx="9045">
                  <c:v>#N/A</c:v>
                </c:pt>
                <c:pt idx="9046">
                  <c:v>#N/A</c:v>
                </c:pt>
                <c:pt idx="9047">
                  <c:v>#N/A</c:v>
                </c:pt>
                <c:pt idx="9048">
                  <c:v>#N/A</c:v>
                </c:pt>
                <c:pt idx="9049">
                  <c:v>#N/A</c:v>
                </c:pt>
                <c:pt idx="9050">
                  <c:v>#N/A</c:v>
                </c:pt>
                <c:pt idx="9051">
                  <c:v>#N/A</c:v>
                </c:pt>
                <c:pt idx="9052">
                  <c:v>#N/A</c:v>
                </c:pt>
                <c:pt idx="9053">
                  <c:v>#N/A</c:v>
                </c:pt>
                <c:pt idx="9054">
                  <c:v>#N/A</c:v>
                </c:pt>
                <c:pt idx="9055">
                  <c:v>#N/A</c:v>
                </c:pt>
                <c:pt idx="9056">
                  <c:v>#N/A</c:v>
                </c:pt>
                <c:pt idx="9057">
                  <c:v>#N/A</c:v>
                </c:pt>
                <c:pt idx="9058">
                  <c:v>#N/A</c:v>
                </c:pt>
                <c:pt idx="9059">
                  <c:v>#N/A</c:v>
                </c:pt>
                <c:pt idx="9060">
                  <c:v>#N/A</c:v>
                </c:pt>
                <c:pt idx="9061">
                  <c:v>#N/A</c:v>
                </c:pt>
                <c:pt idx="9062">
                  <c:v>#N/A</c:v>
                </c:pt>
                <c:pt idx="9063">
                  <c:v>#N/A</c:v>
                </c:pt>
                <c:pt idx="9064">
                  <c:v>#N/A</c:v>
                </c:pt>
                <c:pt idx="9065">
                  <c:v>#N/A</c:v>
                </c:pt>
                <c:pt idx="9066">
                  <c:v>#N/A</c:v>
                </c:pt>
                <c:pt idx="9067">
                  <c:v>#N/A</c:v>
                </c:pt>
                <c:pt idx="9068">
                  <c:v>#N/A</c:v>
                </c:pt>
                <c:pt idx="9069">
                  <c:v>#N/A</c:v>
                </c:pt>
                <c:pt idx="9070">
                  <c:v>#N/A</c:v>
                </c:pt>
                <c:pt idx="9071">
                  <c:v>#N/A</c:v>
                </c:pt>
                <c:pt idx="9072">
                  <c:v>#N/A</c:v>
                </c:pt>
                <c:pt idx="9073">
                  <c:v>#N/A</c:v>
                </c:pt>
                <c:pt idx="9074">
                  <c:v>#N/A</c:v>
                </c:pt>
                <c:pt idx="9075">
                  <c:v>#N/A</c:v>
                </c:pt>
                <c:pt idx="9076">
                  <c:v>#N/A</c:v>
                </c:pt>
                <c:pt idx="9077">
                  <c:v>#N/A</c:v>
                </c:pt>
                <c:pt idx="9078">
                  <c:v>#N/A</c:v>
                </c:pt>
                <c:pt idx="9079">
                  <c:v>#N/A</c:v>
                </c:pt>
                <c:pt idx="9080">
                  <c:v>#N/A</c:v>
                </c:pt>
                <c:pt idx="9081">
                  <c:v>#N/A</c:v>
                </c:pt>
                <c:pt idx="9082">
                  <c:v>#N/A</c:v>
                </c:pt>
                <c:pt idx="9083">
                  <c:v>#N/A</c:v>
                </c:pt>
                <c:pt idx="9084">
                  <c:v>#N/A</c:v>
                </c:pt>
                <c:pt idx="9085">
                  <c:v>#N/A</c:v>
                </c:pt>
                <c:pt idx="9086">
                  <c:v>#N/A</c:v>
                </c:pt>
                <c:pt idx="9087">
                  <c:v>#N/A</c:v>
                </c:pt>
                <c:pt idx="9088">
                  <c:v>#N/A</c:v>
                </c:pt>
                <c:pt idx="9089">
                  <c:v>#N/A</c:v>
                </c:pt>
                <c:pt idx="9090">
                  <c:v>#N/A</c:v>
                </c:pt>
                <c:pt idx="9091">
                  <c:v>#N/A</c:v>
                </c:pt>
                <c:pt idx="9092">
                  <c:v>#N/A</c:v>
                </c:pt>
                <c:pt idx="9093">
                  <c:v>#N/A</c:v>
                </c:pt>
                <c:pt idx="9094">
                  <c:v>#N/A</c:v>
                </c:pt>
                <c:pt idx="9095">
                  <c:v>#N/A</c:v>
                </c:pt>
                <c:pt idx="9096">
                  <c:v>#N/A</c:v>
                </c:pt>
                <c:pt idx="9097">
                  <c:v>#N/A</c:v>
                </c:pt>
                <c:pt idx="9098">
                  <c:v>#N/A</c:v>
                </c:pt>
                <c:pt idx="9099">
                  <c:v>#N/A</c:v>
                </c:pt>
                <c:pt idx="9100">
                  <c:v>#N/A</c:v>
                </c:pt>
                <c:pt idx="9101">
                  <c:v>#N/A</c:v>
                </c:pt>
                <c:pt idx="9102">
                  <c:v>#N/A</c:v>
                </c:pt>
                <c:pt idx="9103">
                  <c:v>#N/A</c:v>
                </c:pt>
                <c:pt idx="9104">
                  <c:v>#N/A</c:v>
                </c:pt>
                <c:pt idx="9105">
                  <c:v>#N/A</c:v>
                </c:pt>
                <c:pt idx="9106">
                  <c:v>#N/A</c:v>
                </c:pt>
                <c:pt idx="9107">
                  <c:v>#N/A</c:v>
                </c:pt>
                <c:pt idx="9108">
                  <c:v>#N/A</c:v>
                </c:pt>
                <c:pt idx="9109">
                  <c:v>#N/A</c:v>
                </c:pt>
                <c:pt idx="9110">
                  <c:v>#N/A</c:v>
                </c:pt>
                <c:pt idx="9111">
                  <c:v>#N/A</c:v>
                </c:pt>
                <c:pt idx="9112">
                  <c:v>#N/A</c:v>
                </c:pt>
                <c:pt idx="9113">
                  <c:v>#N/A</c:v>
                </c:pt>
                <c:pt idx="9114">
                  <c:v>#N/A</c:v>
                </c:pt>
                <c:pt idx="9115">
                  <c:v>#N/A</c:v>
                </c:pt>
                <c:pt idx="9116">
                  <c:v>#N/A</c:v>
                </c:pt>
                <c:pt idx="9117">
                  <c:v>#N/A</c:v>
                </c:pt>
                <c:pt idx="9118">
                  <c:v>#N/A</c:v>
                </c:pt>
                <c:pt idx="9119">
                  <c:v>#N/A</c:v>
                </c:pt>
                <c:pt idx="9120">
                  <c:v>#N/A</c:v>
                </c:pt>
                <c:pt idx="9121">
                  <c:v>#N/A</c:v>
                </c:pt>
                <c:pt idx="9122">
                  <c:v>#N/A</c:v>
                </c:pt>
                <c:pt idx="9123">
                  <c:v>#N/A</c:v>
                </c:pt>
                <c:pt idx="9124">
                  <c:v>#N/A</c:v>
                </c:pt>
                <c:pt idx="9125">
                  <c:v>#N/A</c:v>
                </c:pt>
                <c:pt idx="9126">
                  <c:v>#N/A</c:v>
                </c:pt>
                <c:pt idx="9127">
                  <c:v>#N/A</c:v>
                </c:pt>
                <c:pt idx="9128">
                  <c:v>#N/A</c:v>
                </c:pt>
                <c:pt idx="9129">
                  <c:v>#N/A</c:v>
                </c:pt>
                <c:pt idx="9130">
                  <c:v>#N/A</c:v>
                </c:pt>
                <c:pt idx="9131">
                  <c:v>#N/A</c:v>
                </c:pt>
                <c:pt idx="9132">
                  <c:v>#N/A</c:v>
                </c:pt>
                <c:pt idx="9133">
                  <c:v>#N/A</c:v>
                </c:pt>
                <c:pt idx="9134">
                  <c:v>#N/A</c:v>
                </c:pt>
                <c:pt idx="9135">
                  <c:v>#N/A</c:v>
                </c:pt>
                <c:pt idx="9136">
                  <c:v>#N/A</c:v>
                </c:pt>
                <c:pt idx="9137">
                  <c:v>#N/A</c:v>
                </c:pt>
                <c:pt idx="9138">
                  <c:v>#N/A</c:v>
                </c:pt>
                <c:pt idx="9139">
                  <c:v>#N/A</c:v>
                </c:pt>
                <c:pt idx="9140">
                  <c:v>#N/A</c:v>
                </c:pt>
                <c:pt idx="9141">
                  <c:v>#N/A</c:v>
                </c:pt>
                <c:pt idx="9142">
                  <c:v>#N/A</c:v>
                </c:pt>
                <c:pt idx="9143">
                  <c:v>#N/A</c:v>
                </c:pt>
                <c:pt idx="9144">
                  <c:v>#N/A</c:v>
                </c:pt>
                <c:pt idx="9145">
                  <c:v>#N/A</c:v>
                </c:pt>
                <c:pt idx="9146">
                  <c:v>#N/A</c:v>
                </c:pt>
                <c:pt idx="9147">
                  <c:v>#N/A</c:v>
                </c:pt>
                <c:pt idx="9148">
                  <c:v>#N/A</c:v>
                </c:pt>
                <c:pt idx="9149">
                  <c:v>#N/A</c:v>
                </c:pt>
                <c:pt idx="9150">
                  <c:v>#N/A</c:v>
                </c:pt>
                <c:pt idx="9151">
                  <c:v>#N/A</c:v>
                </c:pt>
                <c:pt idx="9152">
                  <c:v>#N/A</c:v>
                </c:pt>
                <c:pt idx="9153">
                  <c:v>#N/A</c:v>
                </c:pt>
                <c:pt idx="9154">
                  <c:v>#N/A</c:v>
                </c:pt>
                <c:pt idx="9155">
                  <c:v>#N/A</c:v>
                </c:pt>
                <c:pt idx="9156">
                  <c:v>#N/A</c:v>
                </c:pt>
                <c:pt idx="9157">
                  <c:v>#N/A</c:v>
                </c:pt>
                <c:pt idx="9158">
                  <c:v>#N/A</c:v>
                </c:pt>
                <c:pt idx="9159">
                  <c:v>#N/A</c:v>
                </c:pt>
                <c:pt idx="9160">
                  <c:v>#N/A</c:v>
                </c:pt>
                <c:pt idx="9161">
                  <c:v>#N/A</c:v>
                </c:pt>
                <c:pt idx="9162">
                  <c:v>#N/A</c:v>
                </c:pt>
                <c:pt idx="9163">
                  <c:v>#N/A</c:v>
                </c:pt>
                <c:pt idx="9164">
                  <c:v>#N/A</c:v>
                </c:pt>
                <c:pt idx="9165">
                  <c:v>#N/A</c:v>
                </c:pt>
                <c:pt idx="9166">
                  <c:v>#N/A</c:v>
                </c:pt>
                <c:pt idx="9167">
                  <c:v>#N/A</c:v>
                </c:pt>
                <c:pt idx="9168">
                  <c:v>#N/A</c:v>
                </c:pt>
                <c:pt idx="9169">
                  <c:v>#N/A</c:v>
                </c:pt>
                <c:pt idx="9170">
                  <c:v>#N/A</c:v>
                </c:pt>
                <c:pt idx="9171">
                  <c:v>#N/A</c:v>
                </c:pt>
                <c:pt idx="9172">
                  <c:v>#N/A</c:v>
                </c:pt>
                <c:pt idx="9173">
                  <c:v>#N/A</c:v>
                </c:pt>
                <c:pt idx="9174">
                  <c:v>#N/A</c:v>
                </c:pt>
                <c:pt idx="9175">
                  <c:v>#N/A</c:v>
                </c:pt>
                <c:pt idx="9176">
                  <c:v>#N/A</c:v>
                </c:pt>
                <c:pt idx="9177">
                  <c:v>#N/A</c:v>
                </c:pt>
                <c:pt idx="9178">
                  <c:v>#N/A</c:v>
                </c:pt>
                <c:pt idx="9179">
                  <c:v>#N/A</c:v>
                </c:pt>
                <c:pt idx="9180">
                  <c:v>#N/A</c:v>
                </c:pt>
                <c:pt idx="9181">
                  <c:v>#N/A</c:v>
                </c:pt>
                <c:pt idx="9182">
                  <c:v>#N/A</c:v>
                </c:pt>
                <c:pt idx="9183">
                  <c:v>#N/A</c:v>
                </c:pt>
                <c:pt idx="9184">
                  <c:v>#N/A</c:v>
                </c:pt>
                <c:pt idx="9185">
                  <c:v>#N/A</c:v>
                </c:pt>
                <c:pt idx="9186">
                  <c:v>#N/A</c:v>
                </c:pt>
                <c:pt idx="9187">
                  <c:v>#N/A</c:v>
                </c:pt>
                <c:pt idx="9188">
                  <c:v>#N/A</c:v>
                </c:pt>
                <c:pt idx="9189">
                  <c:v>#N/A</c:v>
                </c:pt>
                <c:pt idx="9190">
                  <c:v>#N/A</c:v>
                </c:pt>
                <c:pt idx="9191">
                  <c:v>#N/A</c:v>
                </c:pt>
                <c:pt idx="9192">
                  <c:v>#N/A</c:v>
                </c:pt>
                <c:pt idx="9193">
                  <c:v>#N/A</c:v>
                </c:pt>
                <c:pt idx="9194">
                  <c:v>#N/A</c:v>
                </c:pt>
                <c:pt idx="9195">
                  <c:v>#N/A</c:v>
                </c:pt>
                <c:pt idx="9196">
                  <c:v>#N/A</c:v>
                </c:pt>
                <c:pt idx="9197">
                  <c:v>#N/A</c:v>
                </c:pt>
                <c:pt idx="9198">
                  <c:v>#N/A</c:v>
                </c:pt>
                <c:pt idx="9199">
                  <c:v>#N/A</c:v>
                </c:pt>
                <c:pt idx="9200">
                  <c:v>#N/A</c:v>
                </c:pt>
                <c:pt idx="9201">
                  <c:v>#N/A</c:v>
                </c:pt>
                <c:pt idx="9202">
                  <c:v>#N/A</c:v>
                </c:pt>
                <c:pt idx="9203">
                  <c:v>#N/A</c:v>
                </c:pt>
                <c:pt idx="9204">
                  <c:v>#N/A</c:v>
                </c:pt>
                <c:pt idx="9205">
                  <c:v>#N/A</c:v>
                </c:pt>
                <c:pt idx="9206">
                  <c:v>#N/A</c:v>
                </c:pt>
                <c:pt idx="9207">
                  <c:v>#N/A</c:v>
                </c:pt>
                <c:pt idx="9208">
                  <c:v>#N/A</c:v>
                </c:pt>
                <c:pt idx="9209">
                  <c:v>#N/A</c:v>
                </c:pt>
                <c:pt idx="9210">
                  <c:v>#N/A</c:v>
                </c:pt>
                <c:pt idx="9211">
                  <c:v>#N/A</c:v>
                </c:pt>
                <c:pt idx="9212">
                  <c:v>#N/A</c:v>
                </c:pt>
                <c:pt idx="9213">
                  <c:v>#N/A</c:v>
                </c:pt>
                <c:pt idx="9214">
                  <c:v>#N/A</c:v>
                </c:pt>
                <c:pt idx="9215">
                  <c:v>#N/A</c:v>
                </c:pt>
                <c:pt idx="9216">
                  <c:v>#N/A</c:v>
                </c:pt>
                <c:pt idx="9217">
                  <c:v>#N/A</c:v>
                </c:pt>
                <c:pt idx="9218">
                  <c:v>#N/A</c:v>
                </c:pt>
                <c:pt idx="9219">
                  <c:v>#N/A</c:v>
                </c:pt>
                <c:pt idx="9220">
                  <c:v>#N/A</c:v>
                </c:pt>
                <c:pt idx="9221">
                  <c:v>#N/A</c:v>
                </c:pt>
                <c:pt idx="9222">
                  <c:v>#N/A</c:v>
                </c:pt>
                <c:pt idx="9223">
                  <c:v>#N/A</c:v>
                </c:pt>
                <c:pt idx="9224">
                  <c:v>#N/A</c:v>
                </c:pt>
                <c:pt idx="9225">
                  <c:v>#N/A</c:v>
                </c:pt>
                <c:pt idx="9226">
                  <c:v>#N/A</c:v>
                </c:pt>
                <c:pt idx="9227">
                  <c:v>#N/A</c:v>
                </c:pt>
                <c:pt idx="9228">
                  <c:v>#N/A</c:v>
                </c:pt>
                <c:pt idx="9229">
                  <c:v>#N/A</c:v>
                </c:pt>
                <c:pt idx="9230">
                  <c:v>#N/A</c:v>
                </c:pt>
                <c:pt idx="9231">
                  <c:v>#N/A</c:v>
                </c:pt>
                <c:pt idx="9232">
                  <c:v>#N/A</c:v>
                </c:pt>
                <c:pt idx="9233">
                  <c:v>#N/A</c:v>
                </c:pt>
                <c:pt idx="9234">
                  <c:v>#N/A</c:v>
                </c:pt>
                <c:pt idx="9235">
                  <c:v>#N/A</c:v>
                </c:pt>
                <c:pt idx="9236">
                  <c:v>#N/A</c:v>
                </c:pt>
                <c:pt idx="9237">
                  <c:v>#N/A</c:v>
                </c:pt>
                <c:pt idx="9238">
                  <c:v>#N/A</c:v>
                </c:pt>
                <c:pt idx="9239">
                  <c:v>#N/A</c:v>
                </c:pt>
                <c:pt idx="9240">
                  <c:v>#N/A</c:v>
                </c:pt>
                <c:pt idx="9241">
                  <c:v>#N/A</c:v>
                </c:pt>
                <c:pt idx="9242">
                  <c:v>#N/A</c:v>
                </c:pt>
                <c:pt idx="9243">
                  <c:v>#N/A</c:v>
                </c:pt>
                <c:pt idx="9244">
                  <c:v>#N/A</c:v>
                </c:pt>
                <c:pt idx="9245">
                  <c:v>#N/A</c:v>
                </c:pt>
                <c:pt idx="9246">
                  <c:v>#N/A</c:v>
                </c:pt>
                <c:pt idx="9247">
                  <c:v>#N/A</c:v>
                </c:pt>
                <c:pt idx="9248">
                  <c:v>#N/A</c:v>
                </c:pt>
                <c:pt idx="9249">
                  <c:v>#N/A</c:v>
                </c:pt>
                <c:pt idx="9250">
                  <c:v>#N/A</c:v>
                </c:pt>
                <c:pt idx="9251">
                  <c:v>#N/A</c:v>
                </c:pt>
                <c:pt idx="9252">
                  <c:v>#N/A</c:v>
                </c:pt>
                <c:pt idx="9253">
                  <c:v>#N/A</c:v>
                </c:pt>
                <c:pt idx="9254">
                  <c:v>#N/A</c:v>
                </c:pt>
                <c:pt idx="9255">
                  <c:v>#N/A</c:v>
                </c:pt>
                <c:pt idx="9256">
                  <c:v>#N/A</c:v>
                </c:pt>
                <c:pt idx="9257">
                  <c:v>#N/A</c:v>
                </c:pt>
                <c:pt idx="9258">
                  <c:v>#N/A</c:v>
                </c:pt>
                <c:pt idx="9259">
                  <c:v>#N/A</c:v>
                </c:pt>
                <c:pt idx="9260">
                  <c:v>#N/A</c:v>
                </c:pt>
                <c:pt idx="9261">
                  <c:v>#N/A</c:v>
                </c:pt>
                <c:pt idx="9262">
                  <c:v>#N/A</c:v>
                </c:pt>
                <c:pt idx="9263">
                  <c:v>#N/A</c:v>
                </c:pt>
                <c:pt idx="9264">
                  <c:v>#N/A</c:v>
                </c:pt>
                <c:pt idx="9265">
                  <c:v>#N/A</c:v>
                </c:pt>
                <c:pt idx="9266">
                  <c:v>#N/A</c:v>
                </c:pt>
                <c:pt idx="9267">
                  <c:v>#N/A</c:v>
                </c:pt>
                <c:pt idx="9268">
                  <c:v>#N/A</c:v>
                </c:pt>
                <c:pt idx="9269">
                  <c:v>#N/A</c:v>
                </c:pt>
                <c:pt idx="9270">
                  <c:v>#N/A</c:v>
                </c:pt>
                <c:pt idx="9271">
                  <c:v>#N/A</c:v>
                </c:pt>
                <c:pt idx="9272">
                  <c:v>#N/A</c:v>
                </c:pt>
                <c:pt idx="9273">
                  <c:v>#N/A</c:v>
                </c:pt>
                <c:pt idx="9274">
                  <c:v>#N/A</c:v>
                </c:pt>
                <c:pt idx="9275">
                  <c:v>#N/A</c:v>
                </c:pt>
                <c:pt idx="9276">
                  <c:v>#N/A</c:v>
                </c:pt>
                <c:pt idx="9277">
                  <c:v>#N/A</c:v>
                </c:pt>
                <c:pt idx="9278">
                  <c:v>#N/A</c:v>
                </c:pt>
                <c:pt idx="9279">
                  <c:v>#N/A</c:v>
                </c:pt>
                <c:pt idx="9280">
                  <c:v>#N/A</c:v>
                </c:pt>
                <c:pt idx="9281">
                  <c:v>#N/A</c:v>
                </c:pt>
                <c:pt idx="9282">
                  <c:v>#N/A</c:v>
                </c:pt>
                <c:pt idx="9283">
                  <c:v>#N/A</c:v>
                </c:pt>
                <c:pt idx="9284">
                  <c:v>#N/A</c:v>
                </c:pt>
                <c:pt idx="9285">
                  <c:v>#N/A</c:v>
                </c:pt>
                <c:pt idx="9286">
                  <c:v>#N/A</c:v>
                </c:pt>
                <c:pt idx="9287">
                  <c:v>#N/A</c:v>
                </c:pt>
                <c:pt idx="9288">
                  <c:v>#N/A</c:v>
                </c:pt>
                <c:pt idx="9289">
                  <c:v>#N/A</c:v>
                </c:pt>
                <c:pt idx="9290">
                  <c:v>#N/A</c:v>
                </c:pt>
                <c:pt idx="9291">
                  <c:v>#N/A</c:v>
                </c:pt>
                <c:pt idx="9292">
                  <c:v>#N/A</c:v>
                </c:pt>
                <c:pt idx="9293">
                  <c:v>#N/A</c:v>
                </c:pt>
                <c:pt idx="9294">
                  <c:v>#N/A</c:v>
                </c:pt>
                <c:pt idx="9295">
                  <c:v>#N/A</c:v>
                </c:pt>
                <c:pt idx="9296">
                  <c:v>#N/A</c:v>
                </c:pt>
                <c:pt idx="9297">
                  <c:v>#N/A</c:v>
                </c:pt>
                <c:pt idx="9298">
                  <c:v>#N/A</c:v>
                </c:pt>
                <c:pt idx="9299">
                  <c:v>#N/A</c:v>
                </c:pt>
                <c:pt idx="9300">
                  <c:v>#N/A</c:v>
                </c:pt>
                <c:pt idx="9301">
                  <c:v>#N/A</c:v>
                </c:pt>
                <c:pt idx="9302">
                  <c:v>#N/A</c:v>
                </c:pt>
                <c:pt idx="9303">
                  <c:v>#N/A</c:v>
                </c:pt>
                <c:pt idx="9304">
                  <c:v>#N/A</c:v>
                </c:pt>
                <c:pt idx="9305">
                  <c:v>#N/A</c:v>
                </c:pt>
                <c:pt idx="9306">
                  <c:v>#N/A</c:v>
                </c:pt>
                <c:pt idx="9307">
                  <c:v>#N/A</c:v>
                </c:pt>
                <c:pt idx="9308">
                  <c:v>#N/A</c:v>
                </c:pt>
                <c:pt idx="9309">
                  <c:v>#N/A</c:v>
                </c:pt>
                <c:pt idx="9310">
                  <c:v>#N/A</c:v>
                </c:pt>
                <c:pt idx="9311">
                  <c:v>#N/A</c:v>
                </c:pt>
                <c:pt idx="9312">
                  <c:v>#N/A</c:v>
                </c:pt>
                <c:pt idx="9313">
                  <c:v>#N/A</c:v>
                </c:pt>
                <c:pt idx="9314">
                  <c:v>#N/A</c:v>
                </c:pt>
                <c:pt idx="9315">
                  <c:v>#N/A</c:v>
                </c:pt>
                <c:pt idx="9316">
                  <c:v>#N/A</c:v>
                </c:pt>
                <c:pt idx="9317">
                  <c:v>#N/A</c:v>
                </c:pt>
                <c:pt idx="9318">
                  <c:v>#N/A</c:v>
                </c:pt>
                <c:pt idx="9319">
                  <c:v>#N/A</c:v>
                </c:pt>
                <c:pt idx="9320">
                  <c:v>#N/A</c:v>
                </c:pt>
                <c:pt idx="9321">
                  <c:v>#N/A</c:v>
                </c:pt>
                <c:pt idx="9322">
                  <c:v>#N/A</c:v>
                </c:pt>
                <c:pt idx="9323">
                  <c:v>#N/A</c:v>
                </c:pt>
                <c:pt idx="9324">
                  <c:v>#N/A</c:v>
                </c:pt>
                <c:pt idx="9325">
                  <c:v>#N/A</c:v>
                </c:pt>
                <c:pt idx="9326">
                  <c:v>#N/A</c:v>
                </c:pt>
                <c:pt idx="9327">
                  <c:v>#N/A</c:v>
                </c:pt>
                <c:pt idx="9328">
                  <c:v>#N/A</c:v>
                </c:pt>
                <c:pt idx="9329">
                  <c:v>#N/A</c:v>
                </c:pt>
                <c:pt idx="9330">
                  <c:v>#N/A</c:v>
                </c:pt>
                <c:pt idx="9331">
                  <c:v>#N/A</c:v>
                </c:pt>
                <c:pt idx="9332">
                  <c:v>#N/A</c:v>
                </c:pt>
                <c:pt idx="9333">
                  <c:v>#N/A</c:v>
                </c:pt>
                <c:pt idx="9334">
                  <c:v>#N/A</c:v>
                </c:pt>
                <c:pt idx="9335">
                  <c:v>#N/A</c:v>
                </c:pt>
                <c:pt idx="9336">
                  <c:v>#N/A</c:v>
                </c:pt>
                <c:pt idx="9337">
                  <c:v>#N/A</c:v>
                </c:pt>
                <c:pt idx="9338">
                  <c:v>#N/A</c:v>
                </c:pt>
                <c:pt idx="9339">
                  <c:v>#N/A</c:v>
                </c:pt>
                <c:pt idx="9340">
                  <c:v>#N/A</c:v>
                </c:pt>
                <c:pt idx="9341">
                  <c:v>#N/A</c:v>
                </c:pt>
                <c:pt idx="9342">
                  <c:v>#N/A</c:v>
                </c:pt>
                <c:pt idx="9343">
                  <c:v>#N/A</c:v>
                </c:pt>
                <c:pt idx="9344">
                  <c:v>#N/A</c:v>
                </c:pt>
                <c:pt idx="9345">
                  <c:v>#N/A</c:v>
                </c:pt>
                <c:pt idx="9346">
                  <c:v>#N/A</c:v>
                </c:pt>
                <c:pt idx="9347">
                  <c:v>#N/A</c:v>
                </c:pt>
                <c:pt idx="9348">
                  <c:v>#N/A</c:v>
                </c:pt>
                <c:pt idx="9349">
                  <c:v>#N/A</c:v>
                </c:pt>
                <c:pt idx="9350">
                  <c:v>#N/A</c:v>
                </c:pt>
                <c:pt idx="9351">
                  <c:v>#N/A</c:v>
                </c:pt>
                <c:pt idx="9352">
                  <c:v>#N/A</c:v>
                </c:pt>
                <c:pt idx="9353">
                  <c:v>#N/A</c:v>
                </c:pt>
                <c:pt idx="9354">
                  <c:v>#N/A</c:v>
                </c:pt>
                <c:pt idx="9355">
                  <c:v>#N/A</c:v>
                </c:pt>
                <c:pt idx="9356">
                  <c:v>#N/A</c:v>
                </c:pt>
                <c:pt idx="9357">
                  <c:v>#N/A</c:v>
                </c:pt>
                <c:pt idx="9358">
                  <c:v>#N/A</c:v>
                </c:pt>
                <c:pt idx="9359">
                  <c:v>#N/A</c:v>
                </c:pt>
                <c:pt idx="9360">
                  <c:v>#N/A</c:v>
                </c:pt>
                <c:pt idx="9361">
                  <c:v>#N/A</c:v>
                </c:pt>
                <c:pt idx="9362">
                  <c:v>#N/A</c:v>
                </c:pt>
                <c:pt idx="9363">
                  <c:v>#N/A</c:v>
                </c:pt>
                <c:pt idx="9364">
                  <c:v>#N/A</c:v>
                </c:pt>
                <c:pt idx="9365">
                  <c:v>#N/A</c:v>
                </c:pt>
                <c:pt idx="9366">
                  <c:v>#N/A</c:v>
                </c:pt>
                <c:pt idx="9367">
                  <c:v>#N/A</c:v>
                </c:pt>
                <c:pt idx="9368">
                  <c:v>#N/A</c:v>
                </c:pt>
                <c:pt idx="9369">
                  <c:v>#N/A</c:v>
                </c:pt>
                <c:pt idx="9370">
                  <c:v>#N/A</c:v>
                </c:pt>
                <c:pt idx="9371">
                  <c:v>#N/A</c:v>
                </c:pt>
                <c:pt idx="9372">
                  <c:v>#N/A</c:v>
                </c:pt>
                <c:pt idx="9373">
                  <c:v>#N/A</c:v>
                </c:pt>
                <c:pt idx="9374">
                  <c:v>#N/A</c:v>
                </c:pt>
                <c:pt idx="9375">
                  <c:v>#N/A</c:v>
                </c:pt>
                <c:pt idx="9376">
                  <c:v>#N/A</c:v>
                </c:pt>
                <c:pt idx="9377">
                  <c:v>#N/A</c:v>
                </c:pt>
                <c:pt idx="9378">
                  <c:v>#N/A</c:v>
                </c:pt>
                <c:pt idx="9379">
                  <c:v>#N/A</c:v>
                </c:pt>
                <c:pt idx="9380">
                  <c:v>#N/A</c:v>
                </c:pt>
                <c:pt idx="9381">
                  <c:v>#N/A</c:v>
                </c:pt>
                <c:pt idx="9382">
                  <c:v>#N/A</c:v>
                </c:pt>
                <c:pt idx="9383">
                  <c:v>#N/A</c:v>
                </c:pt>
                <c:pt idx="9384">
                  <c:v>#N/A</c:v>
                </c:pt>
                <c:pt idx="9385">
                  <c:v>#N/A</c:v>
                </c:pt>
                <c:pt idx="9386">
                  <c:v>#N/A</c:v>
                </c:pt>
                <c:pt idx="9387">
                  <c:v>#N/A</c:v>
                </c:pt>
                <c:pt idx="9388">
                  <c:v>#N/A</c:v>
                </c:pt>
                <c:pt idx="9389">
                  <c:v>#N/A</c:v>
                </c:pt>
                <c:pt idx="9390">
                  <c:v>#N/A</c:v>
                </c:pt>
                <c:pt idx="9391">
                  <c:v>#N/A</c:v>
                </c:pt>
                <c:pt idx="9392">
                  <c:v>#N/A</c:v>
                </c:pt>
                <c:pt idx="9393">
                  <c:v>#N/A</c:v>
                </c:pt>
                <c:pt idx="9394">
                  <c:v>#N/A</c:v>
                </c:pt>
                <c:pt idx="9395">
                  <c:v>#N/A</c:v>
                </c:pt>
                <c:pt idx="9396">
                  <c:v>#N/A</c:v>
                </c:pt>
                <c:pt idx="9397">
                  <c:v>#N/A</c:v>
                </c:pt>
                <c:pt idx="9398">
                  <c:v>#N/A</c:v>
                </c:pt>
                <c:pt idx="9399">
                  <c:v>#N/A</c:v>
                </c:pt>
                <c:pt idx="9400">
                  <c:v>#N/A</c:v>
                </c:pt>
                <c:pt idx="9401">
                  <c:v>#N/A</c:v>
                </c:pt>
                <c:pt idx="9402">
                  <c:v>#N/A</c:v>
                </c:pt>
                <c:pt idx="9403">
                  <c:v>#N/A</c:v>
                </c:pt>
                <c:pt idx="9404">
                  <c:v>#N/A</c:v>
                </c:pt>
                <c:pt idx="9405">
                  <c:v>#N/A</c:v>
                </c:pt>
                <c:pt idx="9406">
                  <c:v>#N/A</c:v>
                </c:pt>
                <c:pt idx="9407">
                  <c:v>#N/A</c:v>
                </c:pt>
                <c:pt idx="9408">
                  <c:v>#N/A</c:v>
                </c:pt>
                <c:pt idx="9409">
                  <c:v>#N/A</c:v>
                </c:pt>
                <c:pt idx="9410">
                  <c:v>#N/A</c:v>
                </c:pt>
                <c:pt idx="9411">
                  <c:v>#N/A</c:v>
                </c:pt>
                <c:pt idx="9412">
                  <c:v>#N/A</c:v>
                </c:pt>
                <c:pt idx="9413">
                  <c:v>#N/A</c:v>
                </c:pt>
                <c:pt idx="9414">
                  <c:v>#N/A</c:v>
                </c:pt>
                <c:pt idx="9415">
                  <c:v>#N/A</c:v>
                </c:pt>
                <c:pt idx="9416">
                  <c:v>#N/A</c:v>
                </c:pt>
                <c:pt idx="9417">
                  <c:v>#N/A</c:v>
                </c:pt>
                <c:pt idx="9418">
                  <c:v>#N/A</c:v>
                </c:pt>
                <c:pt idx="9419">
                  <c:v>#N/A</c:v>
                </c:pt>
                <c:pt idx="9420">
                  <c:v>#N/A</c:v>
                </c:pt>
                <c:pt idx="9421">
                  <c:v>#N/A</c:v>
                </c:pt>
                <c:pt idx="9422">
                  <c:v>#N/A</c:v>
                </c:pt>
                <c:pt idx="9423">
                  <c:v>#N/A</c:v>
                </c:pt>
                <c:pt idx="9424">
                  <c:v>#N/A</c:v>
                </c:pt>
                <c:pt idx="9425">
                  <c:v>#N/A</c:v>
                </c:pt>
                <c:pt idx="9426">
                  <c:v>#N/A</c:v>
                </c:pt>
                <c:pt idx="9427">
                  <c:v>#N/A</c:v>
                </c:pt>
                <c:pt idx="9428">
                  <c:v>#N/A</c:v>
                </c:pt>
                <c:pt idx="9429">
                  <c:v>#N/A</c:v>
                </c:pt>
                <c:pt idx="9430">
                  <c:v>#N/A</c:v>
                </c:pt>
                <c:pt idx="9431">
                  <c:v>#N/A</c:v>
                </c:pt>
                <c:pt idx="9432">
                  <c:v>#N/A</c:v>
                </c:pt>
                <c:pt idx="9433">
                  <c:v>#N/A</c:v>
                </c:pt>
                <c:pt idx="9434">
                  <c:v>#N/A</c:v>
                </c:pt>
                <c:pt idx="9435">
                  <c:v>#N/A</c:v>
                </c:pt>
                <c:pt idx="9436">
                  <c:v>#N/A</c:v>
                </c:pt>
                <c:pt idx="9437">
                  <c:v>#N/A</c:v>
                </c:pt>
                <c:pt idx="9438">
                  <c:v>#N/A</c:v>
                </c:pt>
                <c:pt idx="9439">
                  <c:v>#N/A</c:v>
                </c:pt>
                <c:pt idx="9440">
                  <c:v>#N/A</c:v>
                </c:pt>
                <c:pt idx="9441">
                  <c:v>#N/A</c:v>
                </c:pt>
                <c:pt idx="9442">
                  <c:v>#N/A</c:v>
                </c:pt>
                <c:pt idx="9443">
                  <c:v>#N/A</c:v>
                </c:pt>
                <c:pt idx="9444">
                  <c:v>#N/A</c:v>
                </c:pt>
                <c:pt idx="9445">
                  <c:v>#N/A</c:v>
                </c:pt>
                <c:pt idx="9446">
                  <c:v>#N/A</c:v>
                </c:pt>
                <c:pt idx="9447">
                  <c:v>#N/A</c:v>
                </c:pt>
                <c:pt idx="9448">
                  <c:v>#N/A</c:v>
                </c:pt>
                <c:pt idx="9449">
                  <c:v>#N/A</c:v>
                </c:pt>
                <c:pt idx="9450">
                  <c:v>#N/A</c:v>
                </c:pt>
                <c:pt idx="9451">
                  <c:v>#N/A</c:v>
                </c:pt>
                <c:pt idx="9452">
                  <c:v>#N/A</c:v>
                </c:pt>
                <c:pt idx="9453">
                  <c:v>#N/A</c:v>
                </c:pt>
                <c:pt idx="9454">
                  <c:v>#N/A</c:v>
                </c:pt>
                <c:pt idx="9455">
                  <c:v>#N/A</c:v>
                </c:pt>
                <c:pt idx="9456">
                  <c:v>#N/A</c:v>
                </c:pt>
                <c:pt idx="9457">
                  <c:v>#N/A</c:v>
                </c:pt>
                <c:pt idx="9458">
                  <c:v>#N/A</c:v>
                </c:pt>
                <c:pt idx="9459">
                  <c:v>#N/A</c:v>
                </c:pt>
                <c:pt idx="9460">
                  <c:v>#N/A</c:v>
                </c:pt>
                <c:pt idx="9461">
                  <c:v>#N/A</c:v>
                </c:pt>
                <c:pt idx="9462">
                  <c:v>#N/A</c:v>
                </c:pt>
                <c:pt idx="9463">
                  <c:v>#N/A</c:v>
                </c:pt>
                <c:pt idx="9464">
                  <c:v>#N/A</c:v>
                </c:pt>
                <c:pt idx="9465">
                  <c:v>#N/A</c:v>
                </c:pt>
                <c:pt idx="9466">
                  <c:v>#N/A</c:v>
                </c:pt>
                <c:pt idx="9467">
                  <c:v>#N/A</c:v>
                </c:pt>
                <c:pt idx="9468">
                  <c:v>#N/A</c:v>
                </c:pt>
                <c:pt idx="9469">
                  <c:v>#N/A</c:v>
                </c:pt>
                <c:pt idx="9470">
                  <c:v>#N/A</c:v>
                </c:pt>
                <c:pt idx="9471">
                  <c:v>#N/A</c:v>
                </c:pt>
                <c:pt idx="9472">
                  <c:v>#N/A</c:v>
                </c:pt>
                <c:pt idx="9473">
                  <c:v>#N/A</c:v>
                </c:pt>
                <c:pt idx="9474">
                  <c:v>#N/A</c:v>
                </c:pt>
                <c:pt idx="9475">
                  <c:v>#N/A</c:v>
                </c:pt>
                <c:pt idx="9476">
                  <c:v>#N/A</c:v>
                </c:pt>
                <c:pt idx="9477">
                  <c:v>#N/A</c:v>
                </c:pt>
                <c:pt idx="9478">
                  <c:v>#N/A</c:v>
                </c:pt>
                <c:pt idx="9479">
                  <c:v>#N/A</c:v>
                </c:pt>
                <c:pt idx="9480">
                  <c:v>#N/A</c:v>
                </c:pt>
                <c:pt idx="9481">
                  <c:v>#N/A</c:v>
                </c:pt>
                <c:pt idx="9482">
                  <c:v>#N/A</c:v>
                </c:pt>
                <c:pt idx="9483">
                  <c:v>#N/A</c:v>
                </c:pt>
                <c:pt idx="9484">
                  <c:v>#N/A</c:v>
                </c:pt>
                <c:pt idx="9485">
                  <c:v>#N/A</c:v>
                </c:pt>
                <c:pt idx="9486">
                  <c:v>#N/A</c:v>
                </c:pt>
                <c:pt idx="9487">
                  <c:v>#N/A</c:v>
                </c:pt>
                <c:pt idx="9488">
                  <c:v>#N/A</c:v>
                </c:pt>
                <c:pt idx="9489">
                  <c:v>#N/A</c:v>
                </c:pt>
                <c:pt idx="9490">
                  <c:v>#N/A</c:v>
                </c:pt>
                <c:pt idx="9491">
                  <c:v>#N/A</c:v>
                </c:pt>
                <c:pt idx="9492">
                  <c:v>#N/A</c:v>
                </c:pt>
                <c:pt idx="9493">
                  <c:v>#N/A</c:v>
                </c:pt>
                <c:pt idx="9494">
                  <c:v>#N/A</c:v>
                </c:pt>
                <c:pt idx="9495">
                  <c:v>#N/A</c:v>
                </c:pt>
                <c:pt idx="9496">
                  <c:v>#N/A</c:v>
                </c:pt>
                <c:pt idx="9497">
                  <c:v>#N/A</c:v>
                </c:pt>
                <c:pt idx="9498">
                  <c:v>#N/A</c:v>
                </c:pt>
                <c:pt idx="9499">
                  <c:v>#N/A</c:v>
                </c:pt>
                <c:pt idx="9500">
                  <c:v>#N/A</c:v>
                </c:pt>
                <c:pt idx="9501">
                  <c:v>#N/A</c:v>
                </c:pt>
                <c:pt idx="9502">
                  <c:v>#N/A</c:v>
                </c:pt>
                <c:pt idx="9503">
                  <c:v>#N/A</c:v>
                </c:pt>
                <c:pt idx="9504">
                  <c:v>#N/A</c:v>
                </c:pt>
                <c:pt idx="9505">
                  <c:v>#N/A</c:v>
                </c:pt>
                <c:pt idx="9506">
                  <c:v>#N/A</c:v>
                </c:pt>
                <c:pt idx="9507">
                  <c:v>#N/A</c:v>
                </c:pt>
                <c:pt idx="9508">
                  <c:v>#N/A</c:v>
                </c:pt>
                <c:pt idx="9509">
                  <c:v>#N/A</c:v>
                </c:pt>
                <c:pt idx="9510">
                  <c:v>#N/A</c:v>
                </c:pt>
                <c:pt idx="9511">
                  <c:v>#N/A</c:v>
                </c:pt>
                <c:pt idx="9512">
                  <c:v>#N/A</c:v>
                </c:pt>
                <c:pt idx="9513">
                  <c:v>#N/A</c:v>
                </c:pt>
                <c:pt idx="9514">
                  <c:v>#N/A</c:v>
                </c:pt>
                <c:pt idx="9515">
                  <c:v>#N/A</c:v>
                </c:pt>
                <c:pt idx="9516">
                  <c:v>#N/A</c:v>
                </c:pt>
                <c:pt idx="9517">
                  <c:v>#N/A</c:v>
                </c:pt>
                <c:pt idx="9518">
                  <c:v>#N/A</c:v>
                </c:pt>
                <c:pt idx="9519">
                  <c:v>#N/A</c:v>
                </c:pt>
                <c:pt idx="9520">
                  <c:v>#N/A</c:v>
                </c:pt>
                <c:pt idx="9521">
                  <c:v>#N/A</c:v>
                </c:pt>
                <c:pt idx="9522">
                  <c:v>#N/A</c:v>
                </c:pt>
                <c:pt idx="9523">
                  <c:v>#N/A</c:v>
                </c:pt>
                <c:pt idx="9524">
                  <c:v>#N/A</c:v>
                </c:pt>
                <c:pt idx="9525">
                  <c:v>#N/A</c:v>
                </c:pt>
                <c:pt idx="9526">
                  <c:v>#N/A</c:v>
                </c:pt>
                <c:pt idx="9527">
                  <c:v>#N/A</c:v>
                </c:pt>
                <c:pt idx="9528">
                  <c:v>#N/A</c:v>
                </c:pt>
                <c:pt idx="9529">
                  <c:v>#N/A</c:v>
                </c:pt>
                <c:pt idx="9530">
                  <c:v>#N/A</c:v>
                </c:pt>
                <c:pt idx="9531">
                  <c:v>#N/A</c:v>
                </c:pt>
                <c:pt idx="9532">
                  <c:v>#N/A</c:v>
                </c:pt>
                <c:pt idx="9533">
                  <c:v>#N/A</c:v>
                </c:pt>
                <c:pt idx="9534">
                  <c:v>#N/A</c:v>
                </c:pt>
                <c:pt idx="9535">
                  <c:v>#N/A</c:v>
                </c:pt>
                <c:pt idx="9536">
                  <c:v>#N/A</c:v>
                </c:pt>
                <c:pt idx="9537">
                  <c:v>#N/A</c:v>
                </c:pt>
                <c:pt idx="9538">
                  <c:v>#N/A</c:v>
                </c:pt>
                <c:pt idx="9539">
                  <c:v>#N/A</c:v>
                </c:pt>
                <c:pt idx="9540">
                  <c:v>#N/A</c:v>
                </c:pt>
                <c:pt idx="9541">
                  <c:v>#N/A</c:v>
                </c:pt>
                <c:pt idx="9542">
                  <c:v>#N/A</c:v>
                </c:pt>
                <c:pt idx="9543">
                  <c:v>#N/A</c:v>
                </c:pt>
                <c:pt idx="9544">
                  <c:v>#N/A</c:v>
                </c:pt>
                <c:pt idx="9545">
                  <c:v>#N/A</c:v>
                </c:pt>
                <c:pt idx="9546">
                  <c:v>#N/A</c:v>
                </c:pt>
                <c:pt idx="9547">
                  <c:v>#N/A</c:v>
                </c:pt>
                <c:pt idx="9548">
                  <c:v>#N/A</c:v>
                </c:pt>
                <c:pt idx="9549">
                  <c:v>#N/A</c:v>
                </c:pt>
                <c:pt idx="9550">
                  <c:v>#N/A</c:v>
                </c:pt>
                <c:pt idx="9551">
                  <c:v>#N/A</c:v>
                </c:pt>
                <c:pt idx="9552">
                  <c:v>#N/A</c:v>
                </c:pt>
                <c:pt idx="9553">
                  <c:v>#N/A</c:v>
                </c:pt>
                <c:pt idx="9554">
                  <c:v>#N/A</c:v>
                </c:pt>
                <c:pt idx="9555">
                  <c:v>#N/A</c:v>
                </c:pt>
                <c:pt idx="9556">
                  <c:v>#N/A</c:v>
                </c:pt>
                <c:pt idx="9557">
                  <c:v>#N/A</c:v>
                </c:pt>
                <c:pt idx="9558">
                  <c:v>#N/A</c:v>
                </c:pt>
                <c:pt idx="9559">
                  <c:v>#N/A</c:v>
                </c:pt>
                <c:pt idx="9560">
                  <c:v>#N/A</c:v>
                </c:pt>
                <c:pt idx="9561">
                  <c:v>#N/A</c:v>
                </c:pt>
                <c:pt idx="9562">
                  <c:v>#N/A</c:v>
                </c:pt>
                <c:pt idx="9563">
                  <c:v>#N/A</c:v>
                </c:pt>
                <c:pt idx="9564">
                  <c:v>#N/A</c:v>
                </c:pt>
                <c:pt idx="9565">
                  <c:v>#N/A</c:v>
                </c:pt>
                <c:pt idx="9566">
                  <c:v>#N/A</c:v>
                </c:pt>
                <c:pt idx="9567">
                  <c:v>#N/A</c:v>
                </c:pt>
                <c:pt idx="9568">
                  <c:v>#N/A</c:v>
                </c:pt>
                <c:pt idx="9569">
                  <c:v>#N/A</c:v>
                </c:pt>
                <c:pt idx="9570">
                  <c:v>#N/A</c:v>
                </c:pt>
                <c:pt idx="9571">
                  <c:v>#N/A</c:v>
                </c:pt>
                <c:pt idx="9572">
                  <c:v>#N/A</c:v>
                </c:pt>
                <c:pt idx="9573">
                  <c:v>#N/A</c:v>
                </c:pt>
                <c:pt idx="9574">
                  <c:v>#N/A</c:v>
                </c:pt>
                <c:pt idx="9575">
                  <c:v>#N/A</c:v>
                </c:pt>
                <c:pt idx="9576">
                  <c:v>#N/A</c:v>
                </c:pt>
                <c:pt idx="9577">
                  <c:v>#N/A</c:v>
                </c:pt>
                <c:pt idx="9578">
                  <c:v>#N/A</c:v>
                </c:pt>
                <c:pt idx="9579">
                  <c:v>#N/A</c:v>
                </c:pt>
                <c:pt idx="9580">
                  <c:v>#N/A</c:v>
                </c:pt>
                <c:pt idx="9581">
                  <c:v>#N/A</c:v>
                </c:pt>
                <c:pt idx="9582">
                  <c:v>#N/A</c:v>
                </c:pt>
                <c:pt idx="9583">
                  <c:v>#N/A</c:v>
                </c:pt>
                <c:pt idx="9584">
                  <c:v>#N/A</c:v>
                </c:pt>
                <c:pt idx="9585">
                  <c:v>#N/A</c:v>
                </c:pt>
                <c:pt idx="9586">
                  <c:v>#N/A</c:v>
                </c:pt>
                <c:pt idx="9587">
                  <c:v>#N/A</c:v>
                </c:pt>
                <c:pt idx="9588">
                  <c:v>#N/A</c:v>
                </c:pt>
                <c:pt idx="9589">
                  <c:v>#N/A</c:v>
                </c:pt>
                <c:pt idx="9590">
                  <c:v>#N/A</c:v>
                </c:pt>
                <c:pt idx="9591">
                  <c:v>#N/A</c:v>
                </c:pt>
                <c:pt idx="9592">
                  <c:v>#N/A</c:v>
                </c:pt>
                <c:pt idx="9593">
                  <c:v>#N/A</c:v>
                </c:pt>
                <c:pt idx="9594">
                  <c:v>#N/A</c:v>
                </c:pt>
                <c:pt idx="9595">
                  <c:v>#N/A</c:v>
                </c:pt>
                <c:pt idx="9596">
                  <c:v>#N/A</c:v>
                </c:pt>
                <c:pt idx="9597">
                  <c:v>#N/A</c:v>
                </c:pt>
                <c:pt idx="9598">
                  <c:v>#N/A</c:v>
                </c:pt>
                <c:pt idx="9599">
                  <c:v>#N/A</c:v>
                </c:pt>
                <c:pt idx="9600">
                  <c:v>#N/A</c:v>
                </c:pt>
                <c:pt idx="9601">
                  <c:v>#N/A</c:v>
                </c:pt>
                <c:pt idx="9602">
                  <c:v>#N/A</c:v>
                </c:pt>
                <c:pt idx="9603">
                  <c:v>#N/A</c:v>
                </c:pt>
                <c:pt idx="9604">
                  <c:v>#N/A</c:v>
                </c:pt>
                <c:pt idx="9605">
                  <c:v>#N/A</c:v>
                </c:pt>
                <c:pt idx="9606">
                  <c:v>#N/A</c:v>
                </c:pt>
                <c:pt idx="9607">
                  <c:v>#N/A</c:v>
                </c:pt>
                <c:pt idx="9608">
                  <c:v>#N/A</c:v>
                </c:pt>
                <c:pt idx="9609">
                  <c:v>#N/A</c:v>
                </c:pt>
                <c:pt idx="9610">
                  <c:v>#N/A</c:v>
                </c:pt>
                <c:pt idx="9611">
                  <c:v>#N/A</c:v>
                </c:pt>
                <c:pt idx="9612">
                  <c:v>#N/A</c:v>
                </c:pt>
                <c:pt idx="9613">
                  <c:v>#N/A</c:v>
                </c:pt>
                <c:pt idx="9614">
                  <c:v>#N/A</c:v>
                </c:pt>
                <c:pt idx="9615">
                  <c:v>#N/A</c:v>
                </c:pt>
                <c:pt idx="9616">
                  <c:v>#N/A</c:v>
                </c:pt>
                <c:pt idx="9617">
                  <c:v>#N/A</c:v>
                </c:pt>
                <c:pt idx="9618">
                  <c:v>#N/A</c:v>
                </c:pt>
                <c:pt idx="9619">
                  <c:v>#N/A</c:v>
                </c:pt>
                <c:pt idx="9620">
                  <c:v>#N/A</c:v>
                </c:pt>
                <c:pt idx="9621">
                  <c:v>#N/A</c:v>
                </c:pt>
                <c:pt idx="9622">
                  <c:v>#N/A</c:v>
                </c:pt>
                <c:pt idx="9623">
                  <c:v>#N/A</c:v>
                </c:pt>
                <c:pt idx="9624">
                  <c:v>#N/A</c:v>
                </c:pt>
                <c:pt idx="9625">
                  <c:v>#N/A</c:v>
                </c:pt>
                <c:pt idx="9626">
                  <c:v>#N/A</c:v>
                </c:pt>
                <c:pt idx="9627">
                  <c:v>#N/A</c:v>
                </c:pt>
                <c:pt idx="9628">
                  <c:v>#N/A</c:v>
                </c:pt>
                <c:pt idx="9629">
                  <c:v>#N/A</c:v>
                </c:pt>
                <c:pt idx="9630">
                  <c:v>#N/A</c:v>
                </c:pt>
                <c:pt idx="9631">
                  <c:v>#N/A</c:v>
                </c:pt>
                <c:pt idx="9632">
                  <c:v>#N/A</c:v>
                </c:pt>
                <c:pt idx="9633">
                  <c:v>#N/A</c:v>
                </c:pt>
                <c:pt idx="9634">
                  <c:v>#N/A</c:v>
                </c:pt>
                <c:pt idx="9635">
                  <c:v>#N/A</c:v>
                </c:pt>
                <c:pt idx="9636">
                  <c:v>#N/A</c:v>
                </c:pt>
                <c:pt idx="9637">
                  <c:v>#N/A</c:v>
                </c:pt>
                <c:pt idx="9638">
                  <c:v>#N/A</c:v>
                </c:pt>
                <c:pt idx="9639">
                  <c:v>#N/A</c:v>
                </c:pt>
                <c:pt idx="9640">
                  <c:v>#N/A</c:v>
                </c:pt>
                <c:pt idx="9641">
                  <c:v>#N/A</c:v>
                </c:pt>
                <c:pt idx="9642">
                  <c:v>#N/A</c:v>
                </c:pt>
                <c:pt idx="9643">
                  <c:v>#N/A</c:v>
                </c:pt>
                <c:pt idx="9644">
                  <c:v>#N/A</c:v>
                </c:pt>
                <c:pt idx="9645">
                  <c:v>#N/A</c:v>
                </c:pt>
                <c:pt idx="9646">
                  <c:v>#N/A</c:v>
                </c:pt>
                <c:pt idx="9647">
                  <c:v>#N/A</c:v>
                </c:pt>
                <c:pt idx="9648">
                  <c:v>#N/A</c:v>
                </c:pt>
                <c:pt idx="9649">
                  <c:v>#N/A</c:v>
                </c:pt>
                <c:pt idx="9650">
                  <c:v>#N/A</c:v>
                </c:pt>
                <c:pt idx="9651">
                  <c:v>#N/A</c:v>
                </c:pt>
                <c:pt idx="9652">
                  <c:v>#N/A</c:v>
                </c:pt>
                <c:pt idx="9653">
                  <c:v>#N/A</c:v>
                </c:pt>
                <c:pt idx="9654">
                  <c:v>#N/A</c:v>
                </c:pt>
                <c:pt idx="9655">
                  <c:v>#N/A</c:v>
                </c:pt>
                <c:pt idx="9656">
                  <c:v>#N/A</c:v>
                </c:pt>
                <c:pt idx="9657">
                  <c:v>#N/A</c:v>
                </c:pt>
                <c:pt idx="9658">
                  <c:v>#N/A</c:v>
                </c:pt>
                <c:pt idx="9659">
                  <c:v>#N/A</c:v>
                </c:pt>
                <c:pt idx="9660">
                  <c:v>#N/A</c:v>
                </c:pt>
                <c:pt idx="9661">
                  <c:v>#N/A</c:v>
                </c:pt>
                <c:pt idx="9662">
                  <c:v>#N/A</c:v>
                </c:pt>
                <c:pt idx="9663">
                  <c:v>#N/A</c:v>
                </c:pt>
                <c:pt idx="9664">
                  <c:v>#N/A</c:v>
                </c:pt>
                <c:pt idx="9665">
                  <c:v>#N/A</c:v>
                </c:pt>
                <c:pt idx="9666">
                  <c:v>#N/A</c:v>
                </c:pt>
                <c:pt idx="9667">
                  <c:v>#N/A</c:v>
                </c:pt>
                <c:pt idx="9668">
                  <c:v>#N/A</c:v>
                </c:pt>
                <c:pt idx="9669">
                  <c:v>#N/A</c:v>
                </c:pt>
                <c:pt idx="9670">
                  <c:v>#N/A</c:v>
                </c:pt>
                <c:pt idx="9671">
                  <c:v>#N/A</c:v>
                </c:pt>
                <c:pt idx="9672">
                  <c:v>#N/A</c:v>
                </c:pt>
                <c:pt idx="9673">
                  <c:v>#N/A</c:v>
                </c:pt>
                <c:pt idx="9674">
                  <c:v>#N/A</c:v>
                </c:pt>
                <c:pt idx="9675">
                  <c:v>#N/A</c:v>
                </c:pt>
                <c:pt idx="9676">
                  <c:v>#N/A</c:v>
                </c:pt>
                <c:pt idx="9677">
                  <c:v>#N/A</c:v>
                </c:pt>
                <c:pt idx="9678">
                  <c:v>#N/A</c:v>
                </c:pt>
                <c:pt idx="9679">
                  <c:v>#N/A</c:v>
                </c:pt>
                <c:pt idx="9680">
                  <c:v>#N/A</c:v>
                </c:pt>
                <c:pt idx="9681">
                  <c:v>#N/A</c:v>
                </c:pt>
                <c:pt idx="9682">
                  <c:v>#N/A</c:v>
                </c:pt>
                <c:pt idx="9683">
                  <c:v>#N/A</c:v>
                </c:pt>
                <c:pt idx="9684">
                  <c:v>#N/A</c:v>
                </c:pt>
                <c:pt idx="9685">
                  <c:v>#N/A</c:v>
                </c:pt>
                <c:pt idx="9686">
                  <c:v>#N/A</c:v>
                </c:pt>
                <c:pt idx="9687">
                  <c:v>#N/A</c:v>
                </c:pt>
                <c:pt idx="9688">
                  <c:v>#N/A</c:v>
                </c:pt>
                <c:pt idx="9689">
                  <c:v>#N/A</c:v>
                </c:pt>
                <c:pt idx="9690">
                  <c:v>#N/A</c:v>
                </c:pt>
                <c:pt idx="9691">
                  <c:v>#N/A</c:v>
                </c:pt>
                <c:pt idx="9692">
                  <c:v>#N/A</c:v>
                </c:pt>
                <c:pt idx="9693">
                  <c:v>#N/A</c:v>
                </c:pt>
                <c:pt idx="9694">
                  <c:v>#N/A</c:v>
                </c:pt>
                <c:pt idx="9695">
                  <c:v>#N/A</c:v>
                </c:pt>
                <c:pt idx="9696">
                  <c:v>#N/A</c:v>
                </c:pt>
                <c:pt idx="9697">
                  <c:v>#N/A</c:v>
                </c:pt>
                <c:pt idx="9698">
                  <c:v>#N/A</c:v>
                </c:pt>
                <c:pt idx="9699">
                  <c:v>#N/A</c:v>
                </c:pt>
                <c:pt idx="9700">
                  <c:v>#N/A</c:v>
                </c:pt>
                <c:pt idx="9701">
                  <c:v>#N/A</c:v>
                </c:pt>
                <c:pt idx="9702">
                  <c:v>#N/A</c:v>
                </c:pt>
                <c:pt idx="9703">
                  <c:v>#N/A</c:v>
                </c:pt>
                <c:pt idx="9704">
                  <c:v>#N/A</c:v>
                </c:pt>
                <c:pt idx="9705">
                  <c:v>#N/A</c:v>
                </c:pt>
                <c:pt idx="9706">
                  <c:v>#N/A</c:v>
                </c:pt>
                <c:pt idx="9707">
                  <c:v>#N/A</c:v>
                </c:pt>
                <c:pt idx="9708">
                  <c:v>#N/A</c:v>
                </c:pt>
                <c:pt idx="9709">
                  <c:v>#N/A</c:v>
                </c:pt>
                <c:pt idx="9710">
                  <c:v>#N/A</c:v>
                </c:pt>
                <c:pt idx="9711">
                  <c:v>#N/A</c:v>
                </c:pt>
                <c:pt idx="9712">
                  <c:v>#N/A</c:v>
                </c:pt>
                <c:pt idx="9713">
                  <c:v>#N/A</c:v>
                </c:pt>
                <c:pt idx="9714">
                  <c:v>#N/A</c:v>
                </c:pt>
                <c:pt idx="9715">
                  <c:v>#N/A</c:v>
                </c:pt>
                <c:pt idx="9716">
                  <c:v>#N/A</c:v>
                </c:pt>
                <c:pt idx="9717">
                  <c:v>#N/A</c:v>
                </c:pt>
                <c:pt idx="9718">
                  <c:v>#N/A</c:v>
                </c:pt>
                <c:pt idx="9719">
                  <c:v>#N/A</c:v>
                </c:pt>
                <c:pt idx="9720">
                  <c:v>#N/A</c:v>
                </c:pt>
                <c:pt idx="9721">
                  <c:v>#N/A</c:v>
                </c:pt>
                <c:pt idx="9722">
                  <c:v>#N/A</c:v>
                </c:pt>
                <c:pt idx="9723">
                  <c:v>#N/A</c:v>
                </c:pt>
                <c:pt idx="9724">
                  <c:v>#N/A</c:v>
                </c:pt>
                <c:pt idx="9725">
                  <c:v>#N/A</c:v>
                </c:pt>
                <c:pt idx="9726">
                  <c:v>#N/A</c:v>
                </c:pt>
                <c:pt idx="9727">
                  <c:v>#N/A</c:v>
                </c:pt>
                <c:pt idx="9728">
                  <c:v>#N/A</c:v>
                </c:pt>
                <c:pt idx="9729">
                  <c:v>#N/A</c:v>
                </c:pt>
                <c:pt idx="9730">
                  <c:v>#N/A</c:v>
                </c:pt>
                <c:pt idx="9731">
                  <c:v>#N/A</c:v>
                </c:pt>
                <c:pt idx="9732">
                  <c:v>#N/A</c:v>
                </c:pt>
                <c:pt idx="9733">
                  <c:v>#N/A</c:v>
                </c:pt>
                <c:pt idx="9734">
                  <c:v>#N/A</c:v>
                </c:pt>
                <c:pt idx="9735">
                  <c:v>#N/A</c:v>
                </c:pt>
                <c:pt idx="9736">
                  <c:v>#N/A</c:v>
                </c:pt>
                <c:pt idx="9737">
                  <c:v>#N/A</c:v>
                </c:pt>
                <c:pt idx="9738">
                  <c:v>#N/A</c:v>
                </c:pt>
                <c:pt idx="9739">
                  <c:v>#N/A</c:v>
                </c:pt>
                <c:pt idx="9740">
                  <c:v>#N/A</c:v>
                </c:pt>
                <c:pt idx="9741">
                  <c:v>#N/A</c:v>
                </c:pt>
                <c:pt idx="9742">
                  <c:v>#N/A</c:v>
                </c:pt>
                <c:pt idx="9743">
                  <c:v>#N/A</c:v>
                </c:pt>
                <c:pt idx="9744">
                  <c:v>#N/A</c:v>
                </c:pt>
                <c:pt idx="9745">
                  <c:v>#N/A</c:v>
                </c:pt>
                <c:pt idx="9746">
                  <c:v>#N/A</c:v>
                </c:pt>
                <c:pt idx="9747">
                  <c:v>#N/A</c:v>
                </c:pt>
                <c:pt idx="9748">
                  <c:v>#N/A</c:v>
                </c:pt>
                <c:pt idx="9749">
                  <c:v>#N/A</c:v>
                </c:pt>
                <c:pt idx="9750">
                  <c:v>#N/A</c:v>
                </c:pt>
                <c:pt idx="9751">
                  <c:v>#N/A</c:v>
                </c:pt>
                <c:pt idx="9752">
                  <c:v>#N/A</c:v>
                </c:pt>
                <c:pt idx="9753">
                  <c:v>#N/A</c:v>
                </c:pt>
                <c:pt idx="9754">
                  <c:v>#N/A</c:v>
                </c:pt>
                <c:pt idx="9755">
                  <c:v>#N/A</c:v>
                </c:pt>
                <c:pt idx="9756">
                  <c:v>#N/A</c:v>
                </c:pt>
                <c:pt idx="9757">
                  <c:v>#N/A</c:v>
                </c:pt>
                <c:pt idx="9758">
                  <c:v>#N/A</c:v>
                </c:pt>
                <c:pt idx="9759">
                  <c:v>#N/A</c:v>
                </c:pt>
                <c:pt idx="9760">
                  <c:v>#N/A</c:v>
                </c:pt>
                <c:pt idx="9761">
                  <c:v>#N/A</c:v>
                </c:pt>
                <c:pt idx="9762">
                  <c:v>#N/A</c:v>
                </c:pt>
                <c:pt idx="9763">
                  <c:v>#N/A</c:v>
                </c:pt>
                <c:pt idx="9764">
                  <c:v>#N/A</c:v>
                </c:pt>
                <c:pt idx="9765">
                  <c:v>#N/A</c:v>
                </c:pt>
                <c:pt idx="9766">
                  <c:v>#N/A</c:v>
                </c:pt>
                <c:pt idx="9767">
                  <c:v>#N/A</c:v>
                </c:pt>
                <c:pt idx="9768">
                  <c:v>#N/A</c:v>
                </c:pt>
                <c:pt idx="9769">
                  <c:v>#N/A</c:v>
                </c:pt>
                <c:pt idx="9770">
                  <c:v>#N/A</c:v>
                </c:pt>
                <c:pt idx="9771">
                  <c:v>#N/A</c:v>
                </c:pt>
                <c:pt idx="9772">
                  <c:v>#N/A</c:v>
                </c:pt>
                <c:pt idx="9773">
                  <c:v>#N/A</c:v>
                </c:pt>
                <c:pt idx="9774">
                  <c:v>#N/A</c:v>
                </c:pt>
                <c:pt idx="9775">
                  <c:v>#N/A</c:v>
                </c:pt>
                <c:pt idx="9776">
                  <c:v>#N/A</c:v>
                </c:pt>
                <c:pt idx="9777">
                  <c:v>#N/A</c:v>
                </c:pt>
                <c:pt idx="9778">
                  <c:v>#N/A</c:v>
                </c:pt>
                <c:pt idx="9779">
                  <c:v>#N/A</c:v>
                </c:pt>
                <c:pt idx="9780">
                  <c:v>#N/A</c:v>
                </c:pt>
                <c:pt idx="9781">
                  <c:v>#N/A</c:v>
                </c:pt>
                <c:pt idx="9782">
                  <c:v>#N/A</c:v>
                </c:pt>
                <c:pt idx="9783">
                  <c:v>#N/A</c:v>
                </c:pt>
                <c:pt idx="9784">
                  <c:v>#N/A</c:v>
                </c:pt>
                <c:pt idx="9785">
                  <c:v>#N/A</c:v>
                </c:pt>
                <c:pt idx="9786">
                  <c:v>#N/A</c:v>
                </c:pt>
                <c:pt idx="9787">
                  <c:v>#N/A</c:v>
                </c:pt>
                <c:pt idx="9788">
                  <c:v>#N/A</c:v>
                </c:pt>
                <c:pt idx="9789">
                  <c:v>#N/A</c:v>
                </c:pt>
                <c:pt idx="9790">
                  <c:v>#N/A</c:v>
                </c:pt>
                <c:pt idx="9791">
                  <c:v>#N/A</c:v>
                </c:pt>
                <c:pt idx="9792">
                  <c:v>#N/A</c:v>
                </c:pt>
                <c:pt idx="9793">
                  <c:v>#N/A</c:v>
                </c:pt>
                <c:pt idx="9794">
                  <c:v>#N/A</c:v>
                </c:pt>
                <c:pt idx="9795">
                  <c:v>#N/A</c:v>
                </c:pt>
                <c:pt idx="9796">
                  <c:v>#N/A</c:v>
                </c:pt>
                <c:pt idx="9797">
                  <c:v>#N/A</c:v>
                </c:pt>
                <c:pt idx="9798">
                  <c:v>#N/A</c:v>
                </c:pt>
                <c:pt idx="9799">
                  <c:v>#N/A</c:v>
                </c:pt>
                <c:pt idx="9800">
                  <c:v>#N/A</c:v>
                </c:pt>
                <c:pt idx="9801">
                  <c:v>#N/A</c:v>
                </c:pt>
                <c:pt idx="9802">
                  <c:v>#N/A</c:v>
                </c:pt>
                <c:pt idx="9803">
                  <c:v>#N/A</c:v>
                </c:pt>
                <c:pt idx="9804">
                  <c:v>#N/A</c:v>
                </c:pt>
                <c:pt idx="9805">
                  <c:v>#N/A</c:v>
                </c:pt>
                <c:pt idx="9806">
                  <c:v>#N/A</c:v>
                </c:pt>
                <c:pt idx="9807">
                  <c:v>#N/A</c:v>
                </c:pt>
                <c:pt idx="9808">
                  <c:v>#N/A</c:v>
                </c:pt>
                <c:pt idx="9809">
                  <c:v>#N/A</c:v>
                </c:pt>
                <c:pt idx="9810">
                  <c:v>#N/A</c:v>
                </c:pt>
                <c:pt idx="9811">
                  <c:v>#N/A</c:v>
                </c:pt>
                <c:pt idx="9812">
                  <c:v>#N/A</c:v>
                </c:pt>
                <c:pt idx="9813">
                  <c:v>#N/A</c:v>
                </c:pt>
                <c:pt idx="9814">
                  <c:v>#N/A</c:v>
                </c:pt>
                <c:pt idx="9815">
                  <c:v>#N/A</c:v>
                </c:pt>
                <c:pt idx="9816">
                  <c:v>#N/A</c:v>
                </c:pt>
                <c:pt idx="9817">
                  <c:v>#N/A</c:v>
                </c:pt>
                <c:pt idx="9818">
                  <c:v>#N/A</c:v>
                </c:pt>
                <c:pt idx="9819">
                  <c:v>#N/A</c:v>
                </c:pt>
                <c:pt idx="9820">
                  <c:v>#N/A</c:v>
                </c:pt>
                <c:pt idx="9821">
                  <c:v>#N/A</c:v>
                </c:pt>
                <c:pt idx="9822">
                  <c:v>#N/A</c:v>
                </c:pt>
                <c:pt idx="9823">
                  <c:v>#N/A</c:v>
                </c:pt>
                <c:pt idx="9824">
                  <c:v>#N/A</c:v>
                </c:pt>
                <c:pt idx="9825">
                  <c:v>#N/A</c:v>
                </c:pt>
                <c:pt idx="9826">
                  <c:v>#N/A</c:v>
                </c:pt>
                <c:pt idx="9827">
                  <c:v>#N/A</c:v>
                </c:pt>
                <c:pt idx="9828">
                  <c:v>#N/A</c:v>
                </c:pt>
                <c:pt idx="9829">
                  <c:v>#N/A</c:v>
                </c:pt>
                <c:pt idx="9830">
                  <c:v>#N/A</c:v>
                </c:pt>
                <c:pt idx="9831">
                  <c:v>#N/A</c:v>
                </c:pt>
                <c:pt idx="9832">
                  <c:v>#N/A</c:v>
                </c:pt>
                <c:pt idx="9833">
                  <c:v>#N/A</c:v>
                </c:pt>
                <c:pt idx="9834">
                  <c:v>#N/A</c:v>
                </c:pt>
                <c:pt idx="9835">
                  <c:v>#N/A</c:v>
                </c:pt>
                <c:pt idx="9836">
                  <c:v>#N/A</c:v>
                </c:pt>
                <c:pt idx="9837">
                  <c:v>#N/A</c:v>
                </c:pt>
                <c:pt idx="9838">
                  <c:v>#N/A</c:v>
                </c:pt>
                <c:pt idx="9839">
                  <c:v>#N/A</c:v>
                </c:pt>
                <c:pt idx="9840">
                  <c:v>#N/A</c:v>
                </c:pt>
                <c:pt idx="9841">
                  <c:v>#N/A</c:v>
                </c:pt>
                <c:pt idx="9842">
                  <c:v>#N/A</c:v>
                </c:pt>
                <c:pt idx="9843">
                  <c:v>#N/A</c:v>
                </c:pt>
                <c:pt idx="9844">
                  <c:v>#N/A</c:v>
                </c:pt>
                <c:pt idx="9845">
                  <c:v>#N/A</c:v>
                </c:pt>
                <c:pt idx="9846">
                  <c:v>#N/A</c:v>
                </c:pt>
                <c:pt idx="9847">
                  <c:v>#N/A</c:v>
                </c:pt>
                <c:pt idx="9848">
                  <c:v>#N/A</c:v>
                </c:pt>
                <c:pt idx="9849">
                  <c:v>#N/A</c:v>
                </c:pt>
                <c:pt idx="9850">
                  <c:v>#N/A</c:v>
                </c:pt>
                <c:pt idx="9851">
                  <c:v>#N/A</c:v>
                </c:pt>
                <c:pt idx="9852">
                  <c:v>#N/A</c:v>
                </c:pt>
                <c:pt idx="9853">
                  <c:v>#N/A</c:v>
                </c:pt>
                <c:pt idx="9854">
                  <c:v>#N/A</c:v>
                </c:pt>
                <c:pt idx="9855">
                  <c:v>#N/A</c:v>
                </c:pt>
                <c:pt idx="9856">
                  <c:v>#N/A</c:v>
                </c:pt>
                <c:pt idx="9857">
                  <c:v>#N/A</c:v>
                </c:pt>
                <c:pt idx="9858">
                  <c:v>#N/A</c:v>
                </c:pt>
                <c:pt idx="9859">
                  <c:v>#N/A</c:v>
                </c:pt>
                <c:pt idx="9860">
                  <c:v>#N/A</c:v>
                </c:pt>
                <c:pt idx="9861">
                  <c:v>#N/A</c:v>
                </c:pt>
                <c:pt idx="9862">
                  <c:v>#N/A</c:v>
                </c:pt>
                <c:pt idx="9863">
                  <c:v>#N/A</c:v>
                </c:pt>
                <c:pt idx="9864">
                  <c:v>#N/A</c:v>
                </c:pt>
                <c:pt idx="9865">
                  <c:v>#N/A</c:v>
                </c:pt>
                <c:pt idx="9866">
                  <c:v>#N/A</c:v>
                </c:pt>
                <c:pt idx="9867">
                  <c:v>#N/A</c:v>
                </c:pt>
                <c:pt idx="9868">
                  <c:v>#N/A</c:v>
                </c:pt>
                <c:pt idx="9869">
                  <c:v>#N/A</c:v>
                </c:pt>
                <c:pt idx="9870">
                  <c:v>#N/A</c:v>
                </c:pt>
                <c:pt idx="9871">
                  <c:v>#N/A</c:v>
                </c:pt>
                <c:pt idx="9872">
                  <c:v>#N/A</c:v>
                </c:pt>
                <c:pt idx="9873">
                  <c:v>#N/A</c:v>
                </c:pt>
                <c:pt idx="9874">
                  <c:v>#N/A</c:v>
                </c:pt>
                <c:pt idx="9875">
                  <c:v>#N/A</c:v>
                </c:pt>
                <c:pt idx="9876">
                  <c:v>#N/A</c:v>
                </c:pt>
                <c:pt idx="9877">
                  <c:v>#N/A</c:v>
                </c:pt>
                <c:pt idx="9878">
                  <c:v>#N/A</c:v>
                </c:pt>
                <c:pt idx="9879">
                  <c:v>#N/A</c:v>
                </c:pt>
                <c:pt idx="9880">
                  <c:v>#N/A</c:v>
                </c:pt>
                <c:pt idx="9881">
                  <c:v>#N/A</c:v>
                </c:pt>
                <c:pt idx="9882">
                  <c:v>#N/A</c:v>
                </c:pt>
                <c:pt idx="9883">
                  <c:v>#N/A</c:v>
                </c:pt>
                <c:pt idx="9884">
                  <c:v>#N/A</c:v>
                </c:pt>
                <c:pt idx="9885">
                  <c:v>#N/A</c:v>
                </c:pt>
                <c:pt idx="9886">
                  <c:v>#N/A</c:v>
                </c:pt>
                <c:pt idx="9887">
                  <c:v>#N/A</c:v>
                </c:pt>
                <c:pt idx="9888">
                  <c:v>#N/A</c:v>
                </c:pt>
                <c:pt idx="9889">
                  <c:v>#N/A</c:v>
                </c:pt>
                <c:pt idx="9890">
                  <c:v>#N/A</c:v>
                </c:pt>
                <c:pt idx="9891">
                  <c:v>#N/A</c:v>
                </c:pt>
                <c:pt idx="9892">
                  <c:v>#N/A</c:v>
                </c:pt>
                <c:pt idx="9893">
                  <c:v>#N/A</c:v>
                </c:pt>
                <c:pt idx="9894">
                  <c:v>#N/A</c:v>
                </c:pt>
                <c:pt idx="9895">
                  <c:v>#N/A</c:v>
                </c:pt>
                <c:pt idx="9896">
                  <c:v>#N/A</c:v>
                </c:pt>
                <c:pt idx="9897">
                  <c:v>#N/A</c:v>
                </c:pt>
                <c:pt idx="9898">
                  <c:v>#N/A</c:v>
                </c:pt>
                <c:pt idx="9899">
                  <c:v>#N/A</c:v>
                </c:pt>
                <c:pt idx="9900">
                  <c:v>#N/A</c:v>
                </c:pt>
                <c:pt idx="9901">
                  <c:v>#N/A</c:v>
                </c:pt>
                <c:pt idx="9902">
                  <c:v>#N/A</c:v>
                </c:pt>
                <c:pt idx="9903">
                  <c:v>#N/A</c:v>
                </c:pt>
                <c:pt idx="9904">
                  <c:v>#N/A</c:v>
                </c:pt>
                <c:pt idx="9905">
                  <c:v>#N/A</c:v>
                </c:pt>
                <c:pt idx="9906">
                  <c:v>#N/A</c:v>
                </c:pt>
                <c:pt idx="9907">
                  <c:v>#N/A</c:v>
                </c:pt>
                <c:pt idx="9908">
                  <c:v>#N/A</c:v>
                </c:pt>
                <c:pt idx="9909">
                  <c:v>#N/A</c:v>
                </c:pt>
                <c:pt idx="9910">
                  <c:v>#N/A</c:v>
                </c:pt>
                <c:pt idx="9911">
                  <c:v>#N/A</c:v>
                </c:pt>
                <c:pt idx="9912">
                  <c:v>#N/A</c:v>
                </c:pt>
                <c:pt idx="9913">
                  <c:v>#N/A</c:v>
                </c:pt>
                <c:pt idx="9914">
                  <c:v>#N/A</c:v>
                </c:pt>
                <c:pt idx="9915">
                  <c:v>#N/A</c:v>
                </c:pt>
                <c:pt idx="9916">
                  <c:v>#N/A</c:v>
                </c:pt>
                <c:pt idx="9917">
                  <c:v>#N/A</c:v>
                </c:pt>
                <c:pt idx="9918">
                  <c:v>#N/A</c:v>
                </c:pt>
                <c:pt idx="9919">
                  <c:v>#N/A</c:v>
                </c:pt>
                <c:pt idx="9920">
                  <c:v>#N/A</c:v>
                </c:pt>
                <c:pt idx="9921">
                  <c:v>#N/A</c:v>
                </c:pt>
                <c:pt idx="9922">
                  <c:v>#N/A</c:v>
                </c:pt>
                <c:pt idx="9923">
                  <c:v>#N/A</c:v>
                </c:pt>
                <c:pt idx="9924">
                  <c:v>#N/A</c:v>
                </c:pt>
                <c:pt idx="9925">
                  <c:v>#N/A</c:v>
                </c:pt>
                <c:pt idx="9926">
                  <c:v>#N/A</c:v>
                </c:pt>
                <c:pt idx="9927">
                  <c:v>#N/A</c:v>
                </c:pt>
                <c:pt idx="9928">
                  <c:v>#N/A</c:v>
                </c:pt>
                <c:pt idx="9929">
                  <c:v>#N/A</c:v>
                </c:pt>
                <c:pt idx="9930">
                  <c:v>#N/A</c:v>
                </c:pt>
                <c:pt idx="9931">
                  <c:v>#N/A</c:v>
                </c:pt>
                <c:pt idx="9932">
                  <c:v>#N/A</c:v>
                </c:pt>
                <c:pt idx="9933">
                  <c:v>#N/A</c:v>
                </c:pt>
                <c:pt idx="9934">
                  <c:v>#N/A</c:v>
                </c:pt>
                <c:pt idx="9935">
                  <c:v>#N/A</c:v>
                </c:pt>
                <c:pt idx="9936">
                  <c:v>#N/A</c:v>
                </c:pt>
                <c:pt idx="9937">
                  <c:v>#N/A</c:v>
                </c:pt>
                <c:pt idx="9938">
                  <c:v>#N/A</c:v>
                </c:pt>
                <c:pt idx="9939">
                  <c:v>#N/A</c:v>
                </c:pt>
                <c:pt idx="9940">
                  <c:v>#N/A</c:v>
                </c:pt>
                <c:pt idx="9941">
                  <c:v>#N/A</c:v>
                </c:pt>
                <c:pt idx="9942">
                  <c:v>#N/A</c:v>
                </c:pt>
                <c:pt idx="9943">
                  <c:v>#N/A</c:v>
                </c:pt>
                <c:pt idx="9944">
                  <c:v>#N/A</c:v>
                </c:pt>
                <c:pt idx="9945">
                  <c:v>#N/A</c:v>
                </c:pt>
                <c:pt idx="9946">
                  <c:v>#N/A</c:v>
                </c:pt>
                <c:pt idx="9947">
                  <c:v>#N/A</c:v>
                </c:pt>
                <c:pt idx="9948">
                  <c:v>#N/A</c:v>
                </c:pt>
                <c:pt idx="9949">
                  <c:v>#N/A</c:v>
                </c:pt>
                <c:pt idx="9950">
                  <c:v>#N/A</c:v>
                </c:pt>
                <c:pt idx="9951">
                  <c:v>#N/A</c:v>
                </c:pt>
                <c:pt idx="9952">
                  <c:v>#N/A</c:v>
                </c:pt>
                <c:pt idx="9953">
                  <c:v>#N/A</c:v>
                </c:pt>
                <c:pt idx="9954">
                  <c:v>#N/A</c:v>
                </c:pt>
                <c:pt idx="9955">
                  <c:v>#N/A</c:v>
                </c:pt>
                <c:pt idx="9956">
                  <c:v>#N/A</c:v>
                </c:pt>
                <c:pt idx="9957">
                  <c:v>#N/A</c:v>
                </c:pt>
                <c:pt idx="9958">
                  <c:v>#N/A</c:v>
                </c:pt>
                <c:pt idx="9959">
                  <c:v>#N/A</c:v>
                </c:pt>
                <c:pt idx="9960">
                  <c:v>#N/A</c:v>
                </c:pt>
                <c:pt idx="9961">
                  <c:v>#N/A</c:v>
                </c:pt>
                <c:pt idx="9962">
                  <c:v>#N/A</c:v>
                </c:pt>
                <c:pt idx="9963">
                  <c:v>#N/A</c:v>
                </c:pt>
                <c:pt idx="9964">
                  <c:v>#N/A</c:v>
                </c:pt>
                <c:pt idx="9965">
                  <c:v>#N/A</c:v>
                </c:pt>
                <c:pt idx="9966">
                  <c:v>#N/A</c:v>
                </c:pt>
                <c:pt idx="9967">
                  <c:v>#N/A</c:v>
                </c:pt>
                <c:pt idx="9968">
                  <c:v>#N/A</c:v>
                </c:pt>
                <c:pt idx="9969">
                  <c:v>#N/A</c:v>
                </c:pt>
                <c:pt idx="9970">
                  <c:v>#N/A</c:v>
                </c:pt>
                <c:pt idx="9971">
                  <c:v>#N/A</c:v>
                </c:pt>
                <c:pt idx="9972">
                  <c:v>#N/A</c:v>
                </c:pt>
                <c:pt idx="9973">
                  <c:v>#N/A</c:v>
                </c:pt>
                <c:pt idx="9974">
                  <c:v>#N/A</c:v>
                </c:pt>
                <c:pt idx="9975">
                  <c:v>#N/A</c:v>
                </c:pt>
                <c:pt idx="9976">
                  <c:v>#N/A</c:v>
                </c:pt>
                <c:pt idx="9977">
                  <c:v>#N/A</c:v>
                </c:pt>
                <c:pt idx="9978">
                  <c:v>#N/A</c:v>
                </c:pt>
                <c:pt idx="9979">
                  <c:v>#N/A</c:v>
                </c:pt>
                <c:pt idx="9980">
                  <c:v>#N/A</c:v>
                </c:pt>
                <c:pt idx="9981">
                  <c:v>#N/A</c:v>
                </c:pt>
                <c:pt idx="9982">
                  <c:v>#N/A</c:v>
                </c:pt>
                <c:pt idx="9983">
                  <c:v>#N/A</c:v>
                </c:pt>
                <c:pt idx="9984">
                  <c:v>#N/A</c:v>
                </c:pt>
                <c:pt idx="9985">
                  <c:v>#N/A</c:v>
                </c:pt>
                <c:pt idx="9986">
                  <c:v>#N/A</c:v>
                </c:pt>
                <c:pt idx="9987">
                  <c:v>#N/A</c:v>
                </c:pt>
                <c:pt idx="9988">
                  <c:v>#N/A</c:v>
                </c:pt>
                <c:pt idx="9989">
                  <c:v>#N/A</c:v>
                </c:pt>
                <c:pt idx="9990">
                  <c:v>#N/A</c:v>
                </c:pt>
                <c:pt idx="9991">
                  <c:v>#N/A</c:v>
                </c:pt>
                <c:pt idx="9992">
                  <c:v>#N/A</c:v>
                </c:pt>
                <c:pt idx="9993">
                  <c:v>#N/A</c:v>
                </c:pt>
                <c:pt idx="9994">
                  <c:v>#N/A</c:v>
                </c:pt>
                <c:pt idx="9995">
                  <c:v>#N/A</c:v>
                </c:pt>
                <c:pt idx="9996">
                  <c:v>#N/A</c:v>
                </c:pt>
                <c:pt idx="9997">
                  <c:v>#N/A</c:v>
                </c:pt>
                <c:pt idx="9998">
                  <c:v>#N/A</c:v>
                </c:pt>
                <c:pt idx="9999">
                  <c:v>#N/A</c:v>
                </c:pt>
              </c:numCache>
            </c:numRef>
          </c:yVal>
          <c:smooth val="0"/>
        </c:ser>
        <c:ser>
          <c:idx val="6"/>
          <c:order val="5"/>
          <c:tx>
            <c:strRef>
              <c:f>'Volcano &amp; Quant FDR'!$O$34</c:f>
              <c:strCache>
                <c:ptCount val="1"/>
              </c:strCache>
            </c:strRef>
          </c:tx>
          <c:spPr>
            <a:ln w="19050">
              <a:noFill/>
            </a:ln>
          </c:spPr>
          <c:marker>
            <c:symbol val="circle"/>
            <c:size val="7"/>
            <c:spPr>
              <a:noFill/>
              <a:ln w="19050">
                <a:solidFill>
                  <a:srgbClr val="333399">
                    <a:alpha val="70000"/>
                  </a:srgbClr>
                </a:solidFill>
              </a:ln>
            </c:spPr>
          </c:marker>
          <c:xVal>
            <c:numRef>
              <c:f>'Volcano &amp; Quant FDR'!$BA$2:$BA$10001</c:f>
              <c:numCache>
                <c:formatCode>General</c:formatCode>
                <c:ptCount val="10000"/>
                <c:pt idx="0">
                  <c:v>#N/A</c:v>
                </c:pt>
                <c:pt idx="1">
                  <c:v>#N/A</c:v>
                </c:pt>
                <c:pt idx="2">
                  <c:v>#N/A</c:v>
                </c:pt>
                <c:pt idx="3">
                  <c:v>#N/A</c:v>
                </c:pt>
                <c:pt idx="4">
                  <c:v>#N/A</c:v>
                </c:pt>
                <c:pt idx="5">
                  <c:v>#N/A</c:v>
                </c:pt>
                <c:pt idx="6">
                  <c:v>#N/A</c:v>
                </c:pt>
                <c:pt idx="7">
                  <c:v>#N/A</c:v>
                </c:pt>
                <c:pt idx="8">
                  <c:v>#N/A</c:v>
                </c:pt>
                <c:pt idx="9">
                  <c:v>#N/A</c:v>
                </c:pt>
                <c:pt idx="10">
                  <c:v>#N/A</c:v>
                </c:pt>
                <c:pt idx="11">
                  <c:v>#N/A</c:v>
                </c:pt>
                <c:pt idx="12">
                  <c:v>#N/A</c:v>
                </c:pt>
                <c:pt idx="13">
                  <c:v>#N/A</c:v>
                </c:pt>
                <c:pt idx="14">
                  <c:v>#N/A</c:v>
                </c:pt>
                <c:pt idx="15">
                  <c:v>#N/A</c:v>
                </c:pt>
                <c:pt idx="16">
                  <c:v>#N/A</c:v>
                </c:pt>
                <c:pt idx="17">
                  <c:v>#N/A</c:v>
                </c:pt>
                <c:pt idx="18">
                  <c:v>#N/A</c:v>
                </c:pt>
                <c:pt idx="19">
                  <c:v>#N/A</c:v>
                </c:pt>
                <c:pt idx="20">
                  <c:v>#N/A</c:v>
                </c:pt>
                <c:pt idx="21">
                  <c:v>#N/A</c:v>
                </c:pt>
                <c:pt idx="22">
                  <c:v>#N/A</c:v>
                </c:pt>
                <c:pt idx="23">
                  <c:v>#N/A</c:v>
                </c:pt>
                <c:pt idx="24">
                  <c:v>#N/A</c:v>
                </c:pt>
                <c:pt idx="25">
                  <c:v>#N/A</c:v>
                </c:pt>
                <c:pt idx="26">
                  <c:v>#N/A</c:v>
                </c:pt>
                <c:pt idx="27">
                  <c:v>#N/A</c:v>
                </c:pt>
                <c:pt idx="28">
                  <c:v>#N/A</c:v>
                </c:pt>
                <c:pt idx="29">
                  <c:v>#N/A</c:v>
                </c:pt>
                <c:pt idx="30">
                  <c:v>#N/A</c:v>
                </c:pt>
                <c:pt idx="31">
                  <c:v>#N/A</c:v>
                </c:pt>
                <c:pt idx="32">
                  <c:v>#N/A</c:v>
                </c:pt>
                <c:pt idx="33">
                  <c:v>#N/A</c:v>
                </c:pt>
                <c:pt idx="34">
                  <c:v>#N/A</c:v>
                </c:pt>
                <c:pt idx="35">
                  <c:v>#N/A</c:v>
                </c:pt>
                <c:pt idx="36">
                  <c:v>#N/A</c:v>
                </c:pt>
                <c:pt idx="37">
                  <c:v>#N/A</c:v>
                </c:pt>
                <c:pt idx="38">
                  <c:v>#N/A</c:v>
                </c:pt>
                <c:pt idx="39">
                  <c:v>#N/A</c:v>
                </c:pt>
                <c:pt idx="40">
                  <c:v>#N/A</c:v>
                </c:pt>
                <c:pt idx="41">
                  <c:v>#N/A</c:v>
                </c:pt>
                <c:pt idx="42">
                  <c:v>#N/A</c:v>
                </c:pt>
                <c:pt idx="43">
                  <c:v>#N/A</c:v>
                </c:pt>
                <c:pt idx="44">
                  <c:v>#N/A</c:v>
                </c:pt>
                <c:pt idx="45">
                  <c:v>#N/A</c:v>
                </c:pt>
                <c:pt idx="46">
                  <c:v>#N/A</c:v>
                </c:pt>
                <c:pt idx="47">
                  <c:v>#N/A</c:v>
                </c:pt>
                <c:pt idx="48">
                  <c:v>#N/A</c:v>
                </c:pt>
                <c:pt idx="49">
                  <c:v>#N/A</c:v>
                </c:pt>
                <c:pt idx="50">
                  <c:v>#N/A</c:v>
                </c:pt>
                <c:pt idx="51">
                  <c:v>#N/A</c:v>
                </c:pt>
                <c:pt idx="52">
                  <c:v>#N/A</c:v>
                </c:pt>
                <c:pt idx="53">
                  <c:v>#N/A</c:v>
                </c:pt>
                <c:pt idx="54">
                  <c:v>#N/A</c:v>
                </c:pt>
                <c:pt idx="55">
                  <c:v>#N/A</c:v>
                </c:pt>
                <c:pt idx="56">
                  <c:v>#N/A</c:v>
                </c:pt>
                <c:pt idx="57">
                  <c:v>#N/A</c:v>
                </c:pt>
                <c:pt idx="58">
                  <c:v>#N/A</c:v>
                </c:pt>
                <c:pt idx="59">
                  <c:v>#N/A</c:v>
                </c:pt>
                <c:pt idx="60">
                  <c:v>#N/A</c:v>
                </c:pt>
                <c:pt idx="61">
                  <c:v>#N/A</c:v>
                </c:pt>
                <c:pt idx="62">
                  <c:v>#N/A</c:v>
                </c:pt>
                <c:pt idx="63">
                  <c:v>#N/A</c:v>
                </c:pt>
                <c:pt idx="64">
                  <c:v>#N/A</c:v>
                </c:pt>
                <c:pt idx="65">
                  <c:v>#N/A</c:v>
                </c:pt>
                <c:pt idx="66">
                  <c:v>#N/A</c:v>
                </c:pt>
                <c:pt idx="67">
                  <c:v>#N/A</c:v>
                </c:pt>
                <c:pt idx="68">
                  <c:v>#N/A</c:v>
                </c:pt>
                <c:pt idx="69">
                  <c:v>#N/A</c:v>
                </c:pt>
                <c:pt idx="70">
                  <c:v>#N/A</c:v>
                </c:pt>
                <c:pt idx="71">
                  <c:v>#N/A</c:v>
                </c:pt>
                <c:pt idx="72">
                  <c:v>#N/A</c:v>
                </c:pt>
                <c:pt idx="73">
                  <c:v>#N/A</c:v>
                </c:pt>
                <c:pt idx="74">
                  <c:v>#N/A</c:v>
                </c:pt>
                <c:pt idx="75">
                  <c:v>#N/A</c:v>
                </c:pt>
                <c:pt idx="76">
                  <c:v>#N/A</c:v>
                </c:pt>
                <c:pt idx="77">
                  <c:v>#N/A</c:v>
                </c:pt>
                <c:pt idx="78">
                  <c:v>#N/A</c:v>
                </c:pt>
                <c:pt idx="79">
                  <c:v>#N/A</c:v>
                </c:pt>
                <c:pt idx="80">
                  <c:v>#N/A</c:v>
                </c:pt>
                <c:pt idx="81">
                  <c:v>#N/A</c:v>
                </c:pt>
                <c:pt idx="82">
                  <c:v>#N/A</c:v>
                </c:pt>
                <c:pt idx="83">
                  <c:v>#N/A</c:v>
                </c:pt>
                <c:pt idx="84">
                  <c:v>#N/A</c:v>
                </c:pt>
                <c:pt idx="85">
                  <c:v>#N/A</c:v>
                </c:pt>
                <c:pt idx="86">
                  <c:v>#N/A</c:v>
                </c:pt>
                <c:pt idx="87">
                  <c:v>#N/A</c:v>
                </c:pt>
                <c:pt idx="88">
                  <c:v>#N/A</c:v>
                </c:pt>
                <c:pt idx="89">
                  <c:v>#N/A</c:v>
                </c:pt>
                <c:pt idx="90">
                  <c:v>#N/A</c:v>
                </c:pt>
                <c:pt idx="91">
                  <c:v>#N/A</c:v>
                </c:pt>
                <c:pt idx="92">
                  <c:v>#N/A</c:v>
                </c:pt>
                <c:pt idx="93">
                  <c:v>#N/A</c:v>
                </c:pt>
                <c:pt idx="94">
                  <c:v>#N/A</c:v>
                </c:pt>
                <c:pt idx="95">
                  <c:v>#N/A</c:v>
                </c:pt>
                <c:pt idx="96">
                  <c:v>#N/A</c:v>
                </c:pt>
                <c:pt idx="97">
                  <c:v>#N/A</c:v>
                </c:pt>
                <c:pt idx="98">
                  <c:v>#N/A</c:v>
                </c:pt>
                <c:pt idx="99">
                  <c:v>#N/A</c:v>
                </c:pt>
                <c:pt idx="100">
                  <c:v>#N/A</c:v>
                </c:pt>
                <c:pt idx="101">
                  <c:v>#N/A</c:v>
                </c:pt>
                <c:pt idx="102">
                  <c:v>#N/A</c:v>
                </c:pt>
                <c:pt idx="103">
                  <c:v>#N/A</c:v>
                </c:pt>
                <c:pt idx="104">
                  <c:v>#N/A</c:v>
                </c:pt>
                <c:pt idx="105">
                  <c:v>#N/A</c:v>
                </c:pt>
                <c:pt idx="106">
                  <c:v>#N/A</c:v>
                </c:pt>
                <c:pt idx="107">
                  <c:v>#N/A</c:v>
                </c:pt>
                <c:pt idx="108">
                  <c:v>#N/A</c:v>
                </c:pt>
                <c:pt idx="109">
                  <c:v>#N/A</c:v>
                </c:pt>
                <c:pt idx="110">
                  <c:v>#N/A</c:v>
                </c:pt>
                <c:pt idx="111">
                  <c:v>#N/A</c:v>
                </c:pt>
                <c:pt idx="112">
                  <c:v>#N/A</c:v>
                </c:pt>
                <c:pt idx="113">
                  <c:v>#N/A</c:v>
                </c:pt>
                <c:pt idx="114">
                  <c:v>#N/A</c:v>
                </c:pt>
                <c:pt idx="115">
                  <c:v>#N/A</c:v>
                </c:pt>
                <c:pt idx="116">
                  <c:v>#N/A</c:v>
                </c:pt>
                <c:pt idx="117">
                  <c:v>#N/A</c:v>
                </c:pt>
                <c:pt idx="118">
                  <c:v>#N/A</c:v>
                </c:pt>
                <c:pt idx="119">
                  <c:v>#N/A</c:v>
                </c:pt>
                <c:pt idx="120">
                  <c:v>#N/A</c:v>
                </c:pt>
                <c:pt idx="121">
                  <c:v>#N/A</c:v>
                </c:pt>
                <c:pt idx="122">
                  <c:v>#N/A</c:v>
                </c:pt>
                <c:pt idx="123">
                  <c:v>#N/A</c:v>
                </c:pt>
                <c:pt idx="124">
                  <c:v>#N/A</c:v>
                </c:pt>
                <c:pt idx="125">
                  <c:v>#N/A</c:v>
                </c:pt>
                <c:pt idx="126">
                  <c:v>#N/A</c:v>
                </c:pt>
                <c:pt idx="127">
                  <c:v>#N/A</c:v>
                </c:pt>
                <c:pt idx="128">
                  <c:v>#N/A</c:v>
                </c:pt>
                <c:pt idx="129">
                  <c:v>#N/A</c:v>
                </c:pt>
                <c:pt idx="130">
                  <c:v>#N/A</c:v>
                </c:pt>
                <c:pt idx="131">
                  <c:v>#N/A</c:v>
                </c:pt>
                <c:pt idx="132">
                  <c:v>#N/A</c:v>
                </c:pt>
                <c:pt idx="133">
                  <c:v>#N/A</c:v>
                </c:pt>
                <c:pt idx="134">
                  <c:v>#N/A</c:v>
                </c:pt>
                <c:pt idx="135">
                  <c:v>#N/A</c:v>
                </c:pt>
                <c:pt idx="136">
                  <c:v>#N/A</c:v>
                </c:pt>
                <c:pt idx="137">
                  <c:v>#N/A</c:v>
                </c:pt>
                <c:pt idx="138">
                  <c:v>#N/A</c:v>
                </c:pt>
                <c:pt idx="139">
                  <c:v>#N/A</c:v>
                </c:pt>
                <c:pt idx="140">
                  <c:v>#N/A</c:v>
                </c:pt>
                <c:pt idx="141">
                  <c:v>#N/A</c:v>
                </c:pt>
                <c:pt idx="142">
                  <c:v>#N/A</c:v>
                </c:pt>
                <c:pt idx="143">
                  <c:v>#N/A</c:v>
                </c:pt>
                <c:pt idx="144">
                  <c:v>#N/A</c:v>
                </c:pt>
                <c:pt idx="145">
                  <c:v>#N/A</c:v>
                </c:pt>
                <c:pt idx="146">
                  <c:v>#N/A</c:v>
                </c:pt>
                <c:pt idx="147">
                  <c:v>#N/A</c:v>
                </c:pt>
                <c:pt idx="148">
                  <c:v>#N/A</c:v>
                </c:pt>
                <c:pt idx="149">
                  <c:v>#N/A</c:v>
                </c:pt>
                <c:pt idx="150">
                  <c:v>#N/A</c:v>
                </c:pt>
                <c:pt idx="151">
                  <c:v>#N/A</c:v>
                </c:pt>
                <c:pt idx="152">
                  <c:v>#N/A</c:v>
                </c:pt>
                <c:pt idx="153">
                  <c:v>#N/A</c:v>
                </c:pt>
                <c:pt idx="154">
                  <c:v>#N/A</c:v>
                </c:pt>
                <c:pt idx="155">
                  <c:v>#N/A</c:v>
                </c:pt>
                <c:pt idx="156">
                  <c:v>#N/A</c:v>
                </c:pt>
                <c:pt idx="157">
                  <c:v>#N/A</c:v>
                </c:pt>
                <c:pt idx="158">
                  <c:v>#N/A</c:v>
                </c:pt>
                <c:pt idx="159">
                  <c:v>#N/A</c:v>
                </c:pt>
                <c:pt idx="160">
                  <c:v>#N/A</c:v>
                </c:pt>
                <c:pt idx="161">
                  <c:v>#N/A</c:v>
                </c:pt>
                <c:pt idx="162">
                  <c:v>#N/A</c:v>
                </c:pt>
                <c:pt idx="163">
                  <c:v>#N/A</c:v>
                </c:pt>
                <c:pt idx="164">
                  <c:v>#N/A</c:v>
                </c:pt>
                <c:pt idx="165">
                  <c:v>#N/A</c:v>
                </c:pt>
                <c:pt idx="166">
                  <c:v>#N/A</c:v>
                </c:pt>
                <c:pt idx="167">
                  <c:v>#N/A</c:v>
                </c:pt>
                <c:pt idx="168">
                  <c:v>#N/A</c:v>
                </c:pt>
                <c:pt idx="169">
                  <c:v>#N/A</c:v>
                </c:pt>
                <c:pt idx="170">
                  <c:v>#N/A</c:v>
                </c:pt>
                <c:pt idx="171">
                  <c:v>#N/A</c:v>
                </c:pt>
                <c:pt idx="172">
                  <c:v>#N/A</c:v>
                </c:pt>
                <c:pt idx="173">
                  <c:v>#N/A</c:v>
                </c:pt>
                <c:pt idx="174">
                  <c:v>#N/A</c:v>
                </c:pt>
                <c:pt idx="175">
                  <c:v>#N/A</c:v>
                </c:pt>
                <c:pt idx="176">
                  <c:v>#N/A</c:v>
                </c:pt>
                <c:pt idx="177">
                  <c:v>#N/A</c:v>
                </c:pt>
                <c:pt idx="178">
                  <c:v>#N/A</c:v>
                </c:pt>
                <c:pt idx="179">
                  <c:v>#N/A</c:v>
                </c:pt>
                <c:pt idx="180">
                  <c:v>#N/A</c:v>
                </c:pt>
                <c:pt idx="181">
                  <c:v>#N/A</c:v>
                </c:pt>
                <c:pt idx="182">
                  <c:v>#N/A</c:v>
                </c:pt>
                <c:pt idx="183">
                  <c:v>#N/A</c:v>
                </c:pt>
                <c:pt idx="184">
                  <c:v>#N/A</c:v>
                </c:pt>
                <c:pt idx="185">
                  <c:v>#N/A</c:v>
                </c:pt>
                <c:pt idx="186">
                  <c:v>#N/A</c:v>
                </c:pt>
                <c:pt idx="187">
                  <c:v>#N/A</c:v>
                </c:pt>
                <c:pt idx="188">
                  <c:v>#N/A</c:v>
                </c:pt>
                <c:pt idx="189">
                  <c:v>#N/A</c:v>
                </c:pt>
                <c:pt idx="190">
                  <c:v>#N/A</c:v>
                </c:pt>
                <c:pt idx="191">
                  <c:v>#N/A</c:v>
                </c:pt>
                <c:pt idx="192">
                  <c:v>#N/A</c:v>
                </c:pt>
                <c:pt idx="193">
                  <c:v>#N/A</c:v>
                </c:pt>
                <c:pt idx="194">
                  <c:v>#N/A</c:v>
                </c:pt>
                <c:pt idx="195">
                  <c:v>#N/A</c:v>
                </c:pt>
                <c:pt idx="196">
                  <c:v>#N/A</c:v>
                </c:pt>
                <c:pt idx="197">
                  <c:v>#N/A</c:v>
                </c:pt>
                <c:pt idx="198">
                  <c:v>#N/A</c:v>
                </c:pt>
                <c:pt idx="199">
                  <c:v>#N/A</c:v>
                </c:pt>
                <c:pt idx="200">
                  <c:v>#N/A</c:v>
                </c:pt>
                <c:pt idx="201">
                  <c:v>#N/A</c:v>
                </c:pt>
                <c:pt idx="202">
                  <c:v>#N/A</c:v>
                </c:pt>
                <c:pt idx="203">
                  <c:v>#N/A</c:v>
                </c:pt>
                <c:pt idx="204">
                  <c:v>#N/A</c:v>
                </c:pt>
                <c:pt idx="205">
                  <c:v>#N/A</c:v>
                </c:pt>
                <c:pt idx="206">
                  <c:v>#N/A</c:v>
                </c:pt>
                <c:pt idx="207">
                  <c:v>#N/A</c:v>
                </c:pt>
                <c:pt idx="208">
                  <c:v>#N/A</c:v>
                </c:pt>
                <c:pt idx="209">
                  <c:v>#N/A</c:v>
                </c:pt>
                <c:pt idx="210">
                  <c:v>#N/A</c:v>
                </c:pt>
                <c:pt idx="211">
                  <c:v>#N/A</c:v>
                </c:pt>
                <c:pt idx="212">
                  <c:v>#N/A</c:v>
                </c:pt>
                <c:pt idx="213">
                  <c:v>#N/A</c:v>
                </c:pt>
                <c:pt idx="214">
                  <c:v>#N/A</c:v>
                </c:pt>
                <c:pt idx="215">
                  <c:v>#N/A</c:v>
                </c:pt>
                <c:pt idx="216">
                  <c:v>#N/A</c:v>
                </c:pt>
                <c:pt idx="217">
                  <c:v>#N/A</c:v>
                </c:pt>
                <c:pt idx="218">
                  <c:v>#N/A</c:v>
                </c:pt>
                <c:pt idx="219">
                  <c:v>#N/A</c:v>
                </c:pt>
                <c:pt idx="220">
                  <c:v>#N/A</c:v>
                </c:pt>
                <c:pt idx="221">
                  <c:v>#N/A</c:v>
                </c:pt>
                <c:pt idx="222">
                  <c:v>#N/A</c:v>
                </c:pt>
                <c:pt idx="223">
                  <c:v>#N/A</c:v>
                </c:pt>
                <c:pt idx="224">
                  <c:v>#N/A</c:v>
                </c:pt>
                <c:pt idx="225">
                  <c:v>#N/A</c:v>
                </c:pt>
                <c:pt idx="226">
                  <c:v>#N/A</c:v>
                </c:pt>
                <c:pt idx="227">
                  <c:v>#N/A</c:v>
                </c:pt>
                <c:pt idx="228">
                  <c:v>#N/A</c:v>
                </c:pt>
                <c:pt idx="229">
                  <c:v>#N/A</c:v>
                </c:pt>
                <c:pt idx="230">
                  <c:v>#N/A</c:v>
                </c:pt>
                <c:pt idx="231">
                  <c:v>#N/A</c:v>
                </c:pt>
                <c:pt idx="232">
                  <c:v>#N/A</c:v>
                </c:pt>
                <c:pt idx="233">
                  <c:v>#N/A</c:v>
                </c:pt>
                <c:pt idx="234">
                  <c:v>#N/A</c:v>
                </c:pt>
                <c:pt idx="235">
                  <c:v>#N/A</c:v>
                </c:pt>
                <c:pt idx="236">
                  <c:v>#N/A</c:v>
                </c:pt>
                <c:pt idx="237">
                  <c:v>#N/A</c:v>
                </c:pt>
                <c:pt idx="238">
                  <c:v>#N/A</c:v>
                </c:pt>
                <c:pt idx="239">
                  <c:v>#N/A</c:v>
                </c:pt>
                <c:pt idx="240">
                  <c:v>#N/A</c:v>
                </c:pt>
                <c:pt idx="241">
                  <c:v>#N/A</c:v>
                </c:pt>
                <c:pt idx="242">
                  <c:v>#N/A</c:v>
                </c:pt>
                <c:pt idx="243">
                  <c:v>#N/A</c:v>
                </c:pt>
                <c:pt idx="244">
                  <c:v>#N/A</c:v>
                </c:pt>
                <c:pt idx="245">
                  <c:v>#N/A</c:v>
                </c:pt>
                <c:pt idx="246">
                  <c:v>#N/A</c:v>
                </c:pt>
                <c:pt idx="247">
                  <c:v>#N/A</c:v>
                </c:pt>
                <c:pt idx="248">
                  <c:v>#N/A</c:v>
                </c:pt>
                <c:pt idx="249">
                  <c:v>#N/A</c:v>
                </c:pt>
                <c:pt idx="250">
                  <c:v>#N/A</c:v>
                </c:pt>
                <c:pt idx="251">
                  <c:v>#N/A</c:v>
                </c:pt>
                <c:pt idx="252">
                  <c:v>#N/A</c:v>
                </c:pt>
                <c:pt idx="253">
                  <c:v>#N/A</c:v>
                </c:pt>
                <c:pt idx="254">
                  <c:v>#N/A</c:v>
                </c:pt>
                <c:pt idx="255">
                  <c:v>#N/A</c:v>
                </c:pt>
                <c:pt idx="256">
                  <c:v>#N/A</c:v>
                </c:pt>
                <c:pt idx="257">
                  <c:v>#N/A</c:v>
                </c:pt>
                <c:pt idx="258">
                  <c:v>#N/A</c:v>
                </c:pt>
                <c:pt idx="259">
                  <c:v>#N/A</c:v>
                </c:pt>
                <c:pt idx="260">
                  <c:v>#N/A</c:v>
                </c:pt>
                <c:pt idx="261">
                  <c:v>#N/A</c:v>
                </c:pt>
                <c:pt idx="262">
                  <c:v>#N/A</c:v>
                </c:pt>
                <c:pt idx="263">
                  <c:v>#N/A</c:v>
                </c:pt>
                <c:pt idx="264">
                  <c:v>#N/A</c:v>
                </c:pt>
                <c:pt idx="265">
                  <c:v>#N/A</c:v>
                </c:pt>
                <c:pt idx="266">
                  <c:v>#N/A</c:v>
                </c:pt>
                <c:pt idx="267">
                  <c:v>#N/A</c:v>
                </c:pt>
                <c:pt idx="268">
                  <c:v>#N/A</c:v>
                </c:pt>
                <c:pt idx="269">
                  <c:v>#N/A</c:v>
                </c:pt>
                <c:pt idx="270">
                  <c:v>#N/A</c:v>
                </c:pt>
                <c:pt idx="271">
                  <c:v>#N/A</c:v>
                </c:pt>
                <c:pt idx="272">
                  <c:v>#N/A</c:v>
                </c:pt>
                <c:pt idx="273">
                  <c:v>#N/A</c:v>
                </c:pt>
                <c:pt idx="274">
                  <c:v>#N/A</c:v>
                </c:pt>
                <c:pt idx="275">
                  <c:v>#N/A</c:v>
                </c:pt>
                <c:pt idx="276">
                  <c:v>#N/A</c:v>
                </c:pt>
                <c:pt idx="277">
                  <c:v>#N/A</c:v>
                </c:pt>
                <c:pt idx="278">
                  <c:v>#N/A</c:v>
                </c:pt>
                <c:pt idx="279">
                  <c:v>#N/A</c:v>
                </c:pt>
                <c:pt idx="280">
                  <c:v>#N/A</c:v>
                </c:pt>
                <c:pt idx="281">
                  <c:v>#N/A</c:v>
                </c:pt>
                <c:pt idx="282">
                  <c:v>#N/A</c:v>
                </c:pt>
                <c:pt idx="283">
                  <c:v>#N/A</c:v>
                </c:pt>
                <c:pt idx="284">
                  <c:v>#N/A</c:v>
                </c:pt>
                <c:pt idx="285">
                  <c:v>#N/A</c:v>
                </c:pt>
                <c:pt idx="286">
                  <c:v>#N/A</c:v>
                </c:pt>
                <c:pt idx="287">
                  <c:v>#N/A</c:v>
                </c:pt>
                <c:pt idx="288">
                  <c:v>#N/A</c:v>
                </c:pt>
                <c:pt idx="289">
                  <c:v>#N/A</c:v>
                </c:pt>
                <c:pt idx="290">
                  <c:v>#N/A</c:v>
                </c:pt>
                <c:pt idx="291">
                  <c:v>#N/A</c:v>
                </c:pt>
                <c:pt idx="292">
                  <c:v>#N/A</c:v>
                </c:pt>
                <c:pt idx="293">
                  <c:v>#N/A</c:v>
                </c:pt>
                <c:pt idx="294">
                  <c:v>#N/A</c:v>
                </c:pt>
                <c:pt idx="295">
                  <c:v>#N/A</c:v>
                </c:pt>
                <c:pt idx="296">
                  <c:v>#N/A</c:v>
                </c:pt>
                <c:pt idx="297">
                  <c:v>#N/A</c:v>
                </c:pt>
                <c:pt idx="298">
                  <c:v>#N/A</c:v>
                </c:pt>
                <c:pt idx="299">
                  <c:v>#N/A</c:v>
                </c:pt>
                <c:pt idx="300">
                  <c:v>#N/A</c:v>
                </c:pt>
                <c:pt idx="301">
                  <c:v>#N/A</c:v>
                </c:pt>
                <c:pt idx="302">
                  <c:v>#N/A</c:v>
                </c:pt>
                <c:pt idx="303">
                  <c:v>#N/A</c:v>
                </c:pt>
                <c:pt idx="304">
                  <c:v>#N/A</c:v>
                </c:pt>
                <c:pt idx="305">
                  <c:v>#N/A</c:v>
                </c:pt>
                <c:pt idx="306">
                  <c:v>#N/A</c:v>
                </c:pt>
                <c:pt idx="307">
                  <c:v>#N/A</c:v>
                </c:pt>
                <c:pt idx="308">
                  <c:v>#N/A</c:v>
                </c:pt>
                <c:pt idx="309">
                  <c:v>#N/A</c:v>
                </c:pt>
                <c:pt idx="310">
                  <c:v>#N/A</c:v>
                </c:pt>
                <c:pt idx="311">
                  <c:v>#N/A</c:v>
                </c:pt>
                <c:pt idx="312">
                  <c:v>#N/A</c:v>
                </c:pt>
                <c:pt idx="313">
                  <c:v>#N/A</c:v>
                </c:pt>
                <c:pt idx="314">
                  <c:v>#N/A</c:v>
                </c:pt>
                <c:pt idx="315">
                  <c:v>#N/A</c:v>
                </c:pt>
                <c:pt idx="316">
                  <c:v>#N/A</c:v>
                </c:pt>
                <c:pt idx="317">
                  <c:v>#N/A</c:v>
                </c:pt>
                <c:pt idx="318">
                  <c:v>#N/A</c:v>
                </c:pt>
                <c:pt idx="319">
                  <c:v>#N/A</c:v>
                </c:pt>
                <c:pt idx="320">
                  <c:v>#N/A</c:v>
                </c:pt>
                <c:pt idx="321">
                  <c:v>#N/A</c:v>
                </c:pt>
                <c:pt idx="322">
                  <c:v>#N/A</c:v>
                </c:pt>
                <c:pt idx="323">
                  <c:v>#N/A</c:v>
                </c:pt>
                <c:pt idx="324">
                  <c:v>#N/A</c:v>
                </c:pt>
                <c:pt idx="325">
                  <c:v>#N/A</c:v>
                </c:pt>
                <c:pt idx="326">
                  <c:v>#N/A</c:v>
                </c:pt>
                <c:pt idx="327">
                  <c:v>#N/A</c:v>
                </c:pt>
                <c:pt idx="328">
                  <c:v>#N/A</c:v>
                </c:pt>
                <c:pt idx="329">
                  <c:v>#N/A</c:v>
                </c:pt>
                <c:pt idx="330">
                  <c:v>#N/A</c:v>
                </c:pt>
                <c:pt idx="331">
                  <c:v>#N/A</c:v>
                </c:pt>
                <c:pt idx="332">
                  <c:v>#N/A</c:v>
                </c:pt>
                <c:pt idx="333">
                  <c:v>#N/A</c:v>
                </c:pt>
                <c:pt idx="334">
                  <c:v>#N/A</c:v>
                </c:pt>
                <c:pt idx="335">
                  <c:v>#N/A</c:v>
                </c:pt>
                <c:pt idx="336">
                  <c:v>#N/A</c:v>
                </c:pt>
                <c:pt idx="337">
                  <c:v>#N/A</c:v>
                </c:pt>
                <c:pt idx="338">
                  <c:v>#N/A</c:v>
                </c:pt>
                <c:pt idx="339">
                  <c:v>#N/A</c:v>
                </c:pt>
                <c:pt idx="340">
                  <c:v>#N/A</c:v>
                </c:pt>
                <c:pt idx="341">
                  <c:v>#N/A</c:v>
                </c:pt>
                <c:pt idx="342">
                  <c:v>#N/A</c:v>
                </c:pt>
                <c:pt idx="343">
                  <c:v>#N/A</c:v>
                </c:pt>
                <c:pt idx="344">
                  <c:v>#N/A</c:v>
                </c:pt>
                <c:pt idx="345">
                  <c:v>#N/A</c:v>
                </c:pt>
                <c:pt idx="346">
                  <c:v>#N/A</c:v>
                </c:pt>
                <c:pt idx="347">
                  <c:v>#N/A</c:v>
                </c:pt>
                <c:pt idx="348">
                  <c:v>#N/A</c:v>
                </c:pt>
                <c:pt idx="349">
                  <c:v>#N/A</c:v>
                </c:pt>
                <c:pt idx="350">
                  <c:v>#N/A</c:v>
                </c:pt>
                <c:pt idx="351">
                  <c:v>#N/A</c:v>
                </c:pt>
                <c:pt idx="352">
                  <c:v>#N/A</c:v>
                </c:pt>
                <c:pt idx="353">
                  <c:v>#N/A</c:v>
                </c:pt>
                <c:pt idx="354">
                  <c:v>#N/A</c:v>
                </c:pt>
                <c:pt idx="355">
                  <c:v>#N/A</c:v>
                </c:pt>
                <c:pt idx="356">
                  <c:v>#N/A</c:v>
                </c:pt>
                <c:pt idx="357">
                  <c:v>#N/A</c:v>
                </c:pt>
                <c:pt idx="358">
                  <c:v>#N/A</c:v>
                </c:pt>
                <c:pt idx="359">
                  <c:v>#N/A</c:v>
                </c:pt>
                <c:pt idx="360">
                  <c:v>#N/A</c:v>
                </c:pt>
                <c:pt idx="361">
                  <c:v>#N/A</c:v>
                </c:pt>
                <c:pt idx="362">
                  <c:v>#N/A</c:v>
                </c:pt>
                <c:pt idx="363">
                  <c:v>#N/A</c:v>
                </c:pt>
                <c:pt idx="364">
                  <c:v>#N/A</c:v>
                </c:pt>
                <c:pt idx="365">
                  <c:v>#N/A</c:v>
                </c:pt>
                <c:pt idx="366">
                  <c:v>#N/A</c:v>
                </c:pt>
                <c:pt idx="367">
                  <c:v>#N/A</c:v>
                </c:pt>
                <c:pt idx="368">
                  <c:v>#N/A</c:v>
                </c:pt>
                <c:pt idx="369">
                  <c:v>#N/A</c:v>
                </c:pt>
                <c:pt idx="370">
                  <c:v>#N/A</c:v>
                </c:pt>
                <c:pt idx="371">
                  <c:v>#N/A</c:v>
                </c:pt>
                <c:pt idx="372">
                  <c:v>#N/A</c:v>
                </c:pt>
                <c:pt idx="373">
                  <c:v>#N/A</c:v>
                </c:pt>
                <c:pt idx="374">
                  <c:v>#N/A</c:v>
                </c:pt>
                <c:pt idx="375">
                  <c:v>#N/A</c:v>
                </c:pt>
                <c:pt idx="376">
                  <c:v>#N/A</c:v>
                </c:pt>
                <c:pt idx="377">
                  <c:v>#N/A</c:v>
                </c:pt>
                <c:pt idx="378">
                  <c:v>#N/A</c:v>
                </c:pt>
                <c:pt idx="379">
                  <c:v>#N/A</c:v>
                </c:pt>
                <c:pt idx="380">
                  <c:v>#N/A</c:v>
                </c:pt>
                <c:pt idx="381">
                  <c:v>#N/A</c:v>
                </c:pt>
                <c:pt idx="382">
                  <c:v>#N/A</c:v>
                </c:pt>
                <c:pt idx="383">
                  <c:v>#N/A</c:v>
                </c:pt>
                <c:pt idx="384">
                  <c:v>#N/A</c:v>
                </c:pt>
                <c:pt idx="385">
                  <c:v>#N/A</c:v>
                </c:pt>
                <c:pt idx="386">
                  <c:v>#N/A</c:v>
                </c:pt>
                <c:pt idx="387">
                  <c:v>#N/A</c:v>
                </c:pt>
                <c:pt idx="388">
                  <c:v>#N/A</c:v>
                </c:pt>
                <c:pt idx="389">
                  <c:v>#N/A</c:v>
                </c:pt>
                <c:pt idx="390">
                  <c:v>#N/A</c:v>
                </c:pt>
                <c:pt idx="391">
                  <c:v>#N/A</c:v>
                </c:pt>
                <c:pt idx="392">
                  <c:v>#N/A</c:v>
                </c:pt>
                <c:pt idx="393">
                  <c:v>#N/A</c:v>
                </c:pt>
                <c:pt idx="394">
                  <c:v>#N/A</c:v>
                </c:pt>
                <c:pt idx="395">
                  <c:v>#N/A</c:v>
                </c:pt>
                <c:pt idx="396">
                  <c:v>#N/A</c:v>
                </c:pt>
                <c:pt idx="397">
                  <c:v>#N/A</c:v>
                </c:pt>
                <c:pt idx="398">
                  <c:v>#N/A</c:v>
                </c:pt>
                <c:pt idx="399">
                  <c:v>#N/A</c:v>
                </c:pt>
                <c:pt idx="400">
                  <c:v>#N/A</c:v>
                </c:pt>
                <c:pt idx="401">
                  <c:v>#N/A</c:v>
                </c:pt>
                <c:pt idx="402">
                  <c:v>#N/A</c:v>
                </c:pt>
                <c:pt idx="403">
                  <c:v>#N/A</c:v>
                </c:pt>
                <c:pt idx="404">
                  <c:v>#N/A</c:v>
                </c:pt>
                <c:pt idx="405">
                  <c:v>#N/A</c:v>
                </c:pt>
                <c:pt idx="406">
                  <c:v>#N/A</c:v>
                </c:pt>
                <c:pt idx="407">
                  <c:v>#N/A</c:v>
                </c:pt>
                <c:pt idx="408">
                  <c:v>#N/A</c:v>
                </c:pt>
                <c:pt idx="409">
                  <c:v>#N/A</c:v>
                </c:pt>
                <c:pt idx="410">
                  <c:v>#N/A</c:v>
                </c:pt>
                <c:pt idx="411">
                  <c:v>#N/A</c:v>
                </c:pt>
                <c:pt idx="412">
                  <c:v>#N/A</c:v>
                </c:pt>
                <c:pt idx="413">
                  <c:v>#N/A</c:v>
                </c:pt>
                <c:pt idx="414">
                  <c:v>#N/A</c:v>
                </c:pt>
                <c:pt idx="415">
                  <c:v>#N/A</c:v>
                </c:pt>
                <c:pt idx="416">
                  <c:v>#N/A</c:v>
                </c:pt>
                <c:pt idx="417">
                  <c:v>#N/A</c:v>
                </c:pt>
                <c:pt idx="418">
                  <c:v>#N/A</c:v>
                </c:pt>
                <c:pt idx="419">
                  <c:v>#N/A</c:v>
                </c:pt>
                <c:pt idx="420">
                  <c:v>#N/A</c:v>
                </c:pt>
                <c:pt idx="421">
                  <c:v>#N/A</c:v>
                </c:pt>
                <c:pt idx="422">
                  <c:v>#N/A</c:v>
                </c:pt>
                <c:pt idx="423">
                  <c:v>#N/A</c:v>
                </c:pt>
                <c:pt idx="424">
                  <c:v>#N/A</c:v>
                </c:pt>
                <c:pt idx="425">
                  <c:v>#N/A</c:v>
                </c:pt>
                <c:pt idx="426">
                  <c:v>#N/A</c:v>
                </c:pt>
                <c:pt idx="427">
                  <c:v>#N/A</c:v>
                </c:pt>
                <c:pt idx="428">
                  <c:v>#N/A</c:v>
                </c:pt>
                <c:pt idx="429">
                  <c:v>#N/A</c:v>
                </c:pt>
                <c:pt idx="430">
                  <c:v>#N/A</c:v>
                </c:pt>
                <c:pt idx="431">
                  <c:v>#N/A</c:v>
                </c:pt>
                <c:pt idx="432">
                  <c:v>#N/A</c:v>
                </c:pt>
                <c:pt idx="433">
                  <c:v>#N/A</c:v>
                </c:pt>
                <c:pt idx="434">
                  <c:v>#N/A</c:v>
                </c:pt>
                <c:pt idx="435">
                  <c:v>#N/A</c:v>
                </c:pt>
                <c:pt idx="436">
                  <c:v>#N/A</c:v>
                </c:pt>
                <c:pt idx="437">
                  <c:v>#N/A</c:v>
                </c:pt>
                <c:pt idx="438">
                  <c:v>#N/A</c:v>
                </c:pt>
                <c:pt idx="439">
                  <c:v>#N/A</c:v>
                </c:pt>
                <c:pt idx="440">
                  <c:v>#N/A</c:v>
                </c:pt>
                <c:pt idx="441">
                  <c:v>#N/A</c:v>
                </c:pt>
                <c:pt idx="442">
                  <c:v>#N/A</c:v>
                </c:pt>
                <c:pt idx="443">
                  <c:v>#N/A</c:v>
                </c:pt>
                <c:pt idx="444">
                  <c:v>#N/A</c:v>
                </c:pt>
                <c:pt idx="445">
                  <c:v>#N/A</c:v>
                </c:pt>
                <c:pt idx="446">
                  <c:v>#N/A</c:v>
                </c:pt>
                <c:pt idx="447">
                  <c:v>#N/A</c:v>
                </c:pt>
                <c:pt idx="448">
                  <c:v>#N/A</c:v>
                </c:pt>
                <c:pt idx="449">
                  <c:v>#N/A</c:v>
                </c:pt>
                <c:pt idx="450">
                  <c:v>#N/A</c:v>
                </c:pt>
                <c:pt idx="451">
                  <c:v>#N/A</c:v>
                </c:pt>
                <c:pt idx="452">
                  <c:v>#N/A</c:v>
                </c:pt>
                <c:pt idx="453">
                  <c:v>#N/A</c:v>
                </c:pt>
                <c:pt idx="454">
                  <c:v>#N/A</c:v>
                </c:pt>
                <c:pt idx="455">
                  <c:v>#N/A</c:v>
                </c:pt>
                <c:pt idx="456">
                  <c:v>#N/A</c:v>
                </c:pt>
                <c:pt idx="457">
                  <c:v>#N/A</c:v>
                </c:pt>
                <c:pt idx="458">
                  <c:v>#N/A</c:v>
                </c:pt>
                <c:pt idx="459">
                  <c:v>#N/A</c:v>
                </c:pt>
                <c:pt idx="460">
                  <c:v>#N/A</c:v>
                </c:pt>
                <c:pt idx="461">
                  <c:v>#N/A</c:v>
                </c:pt>
                <c:pt idx="462">
                  <c:v>#N/A</c:v>
                </c:pt>
                <c:pt idx="463">
                  <c:v>#N/A</c:v>
                </c:pt>
                <c:pt idx="464">
                  <c:v>#N/A</c:v>
                </c:pt>
                <c:pt idx="465">
                  <c:v>#N/A</c:v>
                </c:pt>
                <c:pt idx="466">
                  <c:v>#N/A</c:v>
                </c:pt>
                <c:pt idx="467">
                  <c:v>#N/A</c:v>
                </c:pt>
                <c:pt idx="468">
                  <c:v>#N/A</c:v>
                </c:pt>
                <c:pt idx="469">
                  <c:v>#N/A</c:v>
                </c:pt>
                <c:pt idx="470">
                  <c:v>#N/A</c:v>
                </c:pt>
                <c:pt idx="471">
                  <c:v>#N/A</c:v>
                </c:pt>
                <c:pt idx="472">
                  <c:v>#N/A</c:v>
                </c:pt>
                <c:pt idx="473">
                  <c:v>#N/A</c:v>
                </c:pt>
                <c:pt idx="474">
                  <c:v>#N/A</c:v>
                </c:pt>
                <c:pt idx="475">
                  <c:v>#N/A</c:v>
                </c:pt>
                <c:pt idx="476">
                  <c:v>#N/A</c:v>
                </c:pt>
                <c:pt idx="477">
                  <c:v>#N/A</c:v>
                </c:pt>
                <c:pt idx="478">
                  <c:v>#N/A</c:v>
                </c:pt>
                <c:pt idx="479">
                  <c:v>#N/A</c:v>
                </c:pt>
                <c:pt idx="480">
                  <c:v>#N/A</c:v>
                </c:pt>
                <c:pt idx="481">
                  <c:v>#N/A</c:v>
                </c:pt>
                <c:pt idx="482">
                  <c:v>#N/A</c:v>
                </c:pt>
                <c:pt idx="483">
                  <c:v>#N/A</c:v>
                </c:pt>
                <c:pt idx="484">
                  <c:v>#N/A</c:v>
                </c:pt>
                <c:pt idx="485">
                  <c:v>#N/A</c:v>
                </c:pt>
                <c:pt idx="486">
                  <c:v>#N/A</c:v>
                </c:pt>
                <c:pt idx="487">
                  <c:v>#N/A</c:v>
                </c:pt>
                <c:pt idx="488">
                  <c:v>#N/A</c:v>
                </c:pt>
                <c:pt idx="489">
                  <c:v>#N/A</c:v>
                </c:pt>
                <c:pt idx="490">
                  <c:v>#N/A</c:v>
                </c:pt>
                <c:pt idx="491">
                  <c:v>#N/A</c:v>
                </c:pt>
                <c:pt idx="492">
                  <c:v>#N/A</c:v>
                </c:pt>
                <c:pt idx="493">
                  <c:v>#N/A</c:v>
                </c:pt>
                <c:pt idx="494">
                  <c:v>#N/A</c:v>
                </c:pt>
                <c:pt idx="495">
                  <c:v>#N/A</c:v>
                </c:pt>
                <c:pt idx="496">
                  <c:v>#N/A</c:v>
                </c:pt>
                <c:pt idx="497">
                  <c:v>#N/A</c:v>
                </c:pt>
                <c:pt idx="498">
                  <c:v>#N/A</c:v>
                </c:pt>
                <c:pt idx="499">
                  <c:v>#N/A</c:v>
                </c:pt>
                <c:pt idx="500">
                  <c:v>#N/A</c:v>
                </c:pt>
                <c:pt idx="501">
                  <c:v>#N/A</c:v>
                </c:pt>
                <c:pt idx="502">
                  <c:v>#N/A</c:v>
                </c:pt>
                <c:pt idx="503">
                  <c:v>#N/A</c:v>
                </c:pt>
                <c:pt idx="504">
                  <c:v>#N/A</c:v>
                </c:pt>
                <c:pt idx="505">
                  <c:v>#N/A</c:v>
                </c:pt>
                <c:pt idx="506">
                  <c:v>#N/A</c:v>
                </c:pt>
                <c:pt idx="507">
                  <c:v>#N/A</c:v>
                </c:pt>
                <c:pt idx="508">
                  <c:v>#N/A</c:v>
                </c:pt>
                <c:pt idx="509">
                  <c:v>#N/A</c:v>
                </c:pt>
                <c:pt idx="510">
                  <c:v>#N/A</c:v>
                </c:pt>
                <c:pt idx="511">
                  <c:v>#N/A</c:v>
                </c:pt>
                <c:pt idx="512">
                  <c:v>#N/A</c:v>
                </c:pt>
                <c:pt idx="513">
                  <c:v>#N/A</c:v>
                </c:pt>
                <c:pt idx="514">
                  <c:v>#N/A</c:v>
                </c:pt>
                <c:pt idx="515">
                  <c:v>#N/A</c:v>
                </c:pt>
                <c:pt idx="516">
                  <c:v>#N/A</c:v>
                </c:pt>
                <c:pt idx="517">
                  <c:v>#N/A</c:v>
                </c:pt>
                <c:pt idx="518">
                  <c:v>#N/A</c:v>
                </c:pt>
                <c:pt idx="519">
                  <c:v>#N/A</c:v>
                </c:pt>
                <c:pt idx="520">
                  <c:v>#N/A</c:v>
                </c:pt>
                <c:pt idx="521">
                  <c:v>#N/A</c:v>
                </c:pt>
                <c:pt idx="522">
                  <c:v>#N/A</c:v>
                </c:pt>
                <c:pt idx="523">
                  <c:v>#N/A</c:v>
                </c:pt>
                <c:pt idx="524">
                  <c:v>#N/A</c:v>
                </c:pt>
                <c:pt idx="525">
                  <c:v>#N/A</c:v>
                </c:pt>
                <c:pt idx="526">
                  <c:v>#N/A</c:v>
                </c:pt>
                <c:pt idx="527">
                  <c:v>#N/A</c:v>
                </c:pt>
                <c:pt idx="528">
                  <c:v>#N/A</c:v>
                </c:pt>
                <c:pt idx="529">
                  <c:v>#N/A</c:v>
                </c:pt>
                <c:pt idx="530">
                  <c:v>#N/A</c:v>
                </c:pt>
                <c:pt idx="531">
                  <c:v>#N/A</c:v>
                </c:pt>
                <c:pt idx="532">
                  <c:v>#N/A</c:v>
                </c:pt>
                <c:pt idx="533">
                  <c:v>#N/A</c:v>
                </c:pt>
                <c:pt idx="534">
                  <c:v>#N/A</c:v>
                </c:pt>
                <c:pt idx="535">
                  <c:v>#N/A</c:v>
                </c:pt>
                <c:pt idx="536">
                  <c:v>#N/A</c:v>
                </c:pt>
                <c:pt idx="537">
                  <c:v>#N/A</c:v>
                </c:pt>
                <c:pt idx="538">
                  <c:v>#N/A</c:v>
                </c:pt>
                <c:pt idx="539">
                  <c:v>#N/A</c:v>
                </c:pt>
                <c:pt idx="540">
                  <c:v>#N/A</c:v>
                </c:pt>
                <c:pt idx="541">
                  <c:v>#N/A</c:v>
                </c:pt>
                <c:pt idx="542">
                  <c:v>#N/A</c:v>
                </c:pt>
                <c:pt idx="543">
                  <c:v>#N/A</c:v>
                </c:pt>
                <c:pt idx="544">
                  <c:v>#N/A</c:v>
                </c:pt>
                <c:pt idx="545">
                  <c:v>#N/A</c:v>
                </c:pt>
                <c:pt idx="546">
                  <c:v>#N/A</c:v>
                </c:pt>
                <c:pt idx="547">
                  <c:v>#N/A</c:v>
                </c:pt>
                <c:pt idx="548">
                  <c:v>#N/A</c:v>
                </c:pt>
                <c:pt idx="549">
                  <c:v>#N/A</c:v>
                </c:pt>
                <c:pt idx="550">
                  <c:v>#N/A</c:v>
                </c:pt>
                <c:pt idx="551">
                  <c:v>#N/A</c:v>
                </c:pt>
                <c:pt idx="552">
                  <c:v>#N/A</c:v>
                </c:pt>
                <c:pt idx="553">
                  <c:v>#N/A</c:v>
                </c:pt>
                <c:pt idx="554">
                  <c:v>#N/A</c:v>
                </c:pt>
                <c:pt idx="555">
                  <c:v>#N/A</c:v>
                </c:pt>
                <c:pt idx="556">
                  <c:v>#N/A</c:v>
                </c:pt>
                <c:pt idx="557">
                  <c:v>#N/A</c:v>
                </c:pt>
                <c:pt idx="558">
                  <c:v>#N/A</c:v>
                </c:pt>
                <c:pt idx="559">
                  <c:v>#N/A</c:v>
                </c:pt>
                <c:pt idx="560">
                  <c:v>#N/A</c:v>
                </c:pt>
                <c:pt idx="561">
                  <c:v>#N/A</c:v>
                </c:pt>
                <c:pt idx="562">
                  <c:v>#N/A</c:v>
                </c:pt>
                <c:pt idx="563">
                  <c:v>#N/A</c:v>
                </c:pt>
                <c:pt idx="564">
                  <c:v>#N/A</c:v>
                </c:pt>
                <c:pt idx="565">
                  <c:v>#N/A</c:v>
                </c:pt>
                <c:pt idx="566">
                  <c:v>#N/A</c:v>
                </c:pt>
                <c:pt idx="567">
                  <c:v>#N/A</c:v>
                </c:pt>
                <c:pt idx="568">
                  <c:v>#N/A</c:v>
                </c:pt>
                <c:pt idx="569">
                  <c:v>#N/A</c:v>
                </c:pt>
                <c:pt idx="570">
                  <c:v>#N/A</c:v>
                </c:pt>
                <c:pt idx="571">
                  <c:v>#N/A</c:v>
                </c:pt>
                <c:pt idx="572">
                  <c:v>#N/A</c:v>
                </c:pt>
                <c:pt idx="573">
                  <c:v>#N/A</c:v>
                </c:pt>
                <c:pt idx="574">
                  <c:v>#N/A</c:v>
                </c:pt>
                <c:pt idx="575">
                  <c:v>#N/A</c:v>
                </c:pt>
                <c:pt idx="576">
                  <c:v>#N/A</c:v>
                </c:pt>
                <c:pt idx="577">
                  <c:v>#N/A</c:v>
                </c:pt>
                <c:pt idx="578">
                  <c:v>#N/A</c:v>
                </c:pt>
                <c:pt idx="579">
                  <c:v>#N/A</c:v>
                </c:pt>
                <c:pt idx="580">
                  <c:v>#N/A</c:v>
                </c:pt>
                <c:pt idx="581">
                  <c:v>#N/A</c:v>
                </c:pt>
                <c:pt idx="582">
                  <c:v>#N/A</c:v>
                </c:pt>
                <c:pt idx="583">
                  <c:v>#N/A</c:v>
                </c:pt>
                <c:pt idx="584">
                  <c:v>#N/A</c:v>
                </c:pt>
                <c:pt idx="585">
                  <c:v>#N/A</c:v>
                </c:pt>
                <c:pt idx="586">
                  <c:v>#N/A</c:v>
                </c:pt>
                <c:pt idx="587">
                  <c:v>#N/A</c:v>
                </c:pt>
                <c:pt idx="588">
                  <c:v>#N/A</c:v>
                </c:pt>
                <c:pt idx="589">
                  <c:v>#N/A</c:v>
                </c:pt>
                <c:pt idx="590">
                  <c:v>#N/A</c:v>
                </c:pt>
                <c:pt idx="591">
                  <c:v>#N/A</c:v>
                </c:pt>
                <c:pt idx="592">
                  <c:v>#N/A</c:v>
                </c:pt>
                <c:pt idx="593">
                  <c:v>#N/A</c:v>
                </c:pt>
                <c:pt idx="594">
                  <c:v>#N/A</c:v>
                </c:pt>
                <c:pt idx="595">
                  <c:v>#N/A</c:v>
                </c:pt>
                <c:pt idx="596">
                  <c:v>#N/A</c:v>
                </c:pt>
                <c:pt idx="597">
                  <c:v>#N/A</c:v>
                </c:pt>
                <c:pt idx="598">
                  <c:v>#N/A</c:v>
                </c:pt>
                <c:pt idx="599">
                  <c:v>#N/A</c:v>
                </c:pt>
                <c:pt idx="600">
                  <c:v>#N/A</c:v>
                </c:pt>
                <c:pt idx="601">
                  <c:v>#N/A</c:v>
                </c:pt>
                <c:pt idx="602">
                  <c:v>#N/A</c:v>
                </c:pt>
                <c:pt idx="603">
                  <c:v>#N/A</c:v>
                </c:pt>
                <c:pt idx="604">
                  <c:v>#N/A</c:v>
                </c:pt>
                <c:pt idx="605">
                  <c:v>#N/A</c:v>
                </c:pt>
                <c:pt idx="606">
                  <c:v>#N/A</c:v>
                </c:pt>
                <c:pt idx="607">
                  <c:v>#N/A</c:v>
                </c:pt>
                <c:pt idx="608">
                  <c:v>#N/A</c:v>
                </c:pt>
                <c:pt idx="609">
                  <c:v>#N/A</c:v>
                </c:pt>
                <c:pt idx="610">
                  <c:v>#N/A</c:v>
                </c:pt>
                <c:pt idx="611">
                  <c:v>#N/A</c:v>
                </c:pt>
                <c:pt idx="612">
                  <c:v>#N/A</c:v>
                </c:pt>
                <c:pt idx="613">
                  <c:v>#N/A</c:v>
                </c:pt>
                <c:pt idx="614">
                  <c:v>#N/A</c:v>
                </c:pt>
                <c:pt idx="615">
                  <c:v>#N/A</c:v>
                </c:pt>
                <c:pt idx="616">
                  <c:v>#N/A</c:v>
                </c:pt>
                <c:pt idx="617">
                  <c:v>#N/A</c:v>
                </c:pt>
                <c:pt idx="618">
                  <c:v>#N/A</c:v>
                </c:pt>
                <c:pt idx="619">
                  <c:v>#N/A</c:v>
                </c:pt>
                <c:pt idx="620">
                  <c:v>#N/A</c:v>
                </c:pt>
                <c:pt idx="621">
                  <c:v>#N/A</c:v>
                </c:pt>
                <c:pt idx="622">
                  <c:v>#N/A</c:v>
                </c:pt>
                <c:pt idx="623">
                  <c:v>#N/A</c:v>
                </c:pt>
                <c:pt idx="624">
                  <c:v>#N/A</c:v>
                </c:pt>
                <c:pt idx="625">
                  <c:v>#N/A</c:v>
                </c:pt>
                <c:pt idx="626">
                  <c:v>#N/A</c:v>
                </c:pt>
                <c:pt idx="627">
                  <c:v>#N/A</c:v>
                </c:pt>
                <c:pt idx="628">
                  <c:v>#N/A</c:v>
                </c:pt>
                <c:pt idx="629">
                  <c:v>#N/A</c:v>
                </c:pt>
                <c:pt idx="630">
                  <c:v>#N/A</c:v>
                </c:pt>
                <c:pt idx="631">
                  <c:v>#N/A</c:v>
                </c:pt>
                <c:pt idx="632">
                  <c:v>#N/A</c:v>
                </c:pt>
                <c:pt idx="633">
                  <c:v>#N/A</c:v>
                </c:pt>
                <c:pt idx="634">
                  <c:v>#N/A</c:v>
                </c:pt>
                <c:pt idx="635">
                  <c:v>#N/A</c:v>
                </c:pt>
                <c:pt idx="636">
                  <c:v>#N/A</c:v>
                </c:pt>
                <c:pt idx="637">
                  <c:v>#N/A</c:v>
                </c:pt>
                <c:pt idx="638">
                  <c:v>#N/A</c:v>
                </c:pt>
                <c:pt idx="639">
                  <c:v>#N/A</c:v>
                </c:pt>
                <c:pt idx="640">
                  <c:v>#N/A</c:v>
                </c:pt>
                <c:pt idx="641">
                  <c:v>#N/A</c:v>
                </c:pt>
                <c:pt idx="642">
                  <c:v>#N/A</c:v>
                </c:pt>
                <c:pt idx="643">
                  <c:v>#N/A</c:v>
                </c:pt>
                <c:pt idx="644">
                  <c:v>#N/A</c:v>
                </c:pt>
                <c:pt idx="645">
                  <c:v>#N/A</c:v>
                </c:pt>
                <c:pt idx="646">
                  <c:v>#N/A</c:v>
                </c:pt>
                <c:pt idx="647">
                  <c:v>#N/A</c:v>
                </c:pt>
                <c:pt idx="648">
                  <c:v>#N/A</c:v>
                </c:pt>
                <c:pt idx="649">
                  <c:v>#N/A</c:v>
                </c:pt>
                <c:pt idx="650">
                  <c:v>#N/A</c:v>
                </c:pt>
                <c:pt idx="651">
                  <c:v>#N/A</c:v>
                </c:pt>
                <c:pt idx="652">
                  <c:v>#N/A</c:v>
                </c:pt>
                <c:pt idx="653">
                  <c:v>#N/A</c:v>
                </c:pt>
                <c:pt idx="654">
                  <c:v>#N/A</c:v>
                </c:pt>
                <c:pt idx="655">
                  <c:v>#N/A</c:v>
                </c:pt>
                <c:pt idx="656">
                  <c:v>#N/A</c:v>
                </c:pt>
                <c:pt idx="657">
                  <c:v>#N/A</c:v>
                </c:pt>
                <c:pt idx="658">
                  <c:v>#N/A</c:v>
                </c:pt>
                <c:pt idx="659">
                  <c:v>#N/A</c:v>
                </c:pt>
                <c:pt idx="660">
                  <c:v>#N/A</c:v>
                </c:pt>
                <c:pt idx="661">
                  <c:v>#N/A</c:v>
                </c:pt>
                <c:pt idx="662">
                  <c:v>#N/A</c:v>
                </c:pt>
                <c:pt idx="663">
                  <c:v>#N/A</c:v>
                </c:pt>
                <c:pt idx="664">
                  <c:v>#N/A</c:v>
                </c:pt>
                <c:pt idx="665">
                  <c:v>#N/A</c:v>
                </c:pt>
                <c:pt idx="666">
                  <c:v>#N/A</c:v>
                </c:pt>
                <c:pt idx="667">
                  <c:v>#N/A</c:v>
                </c:pt>
                <c:pt idx="668">
                  <c:v>#N/A</c:v>
                </c:pt>
                <c:pt idx="669">
                  <c:v>#N/A</c:v>
                </c:pt>
                <c:pt idx="670">
                  <c:v>#N/A</c:v>
                </c:pt>
                <c:pt idx="671">
                  <c:v>#N/A</c:v>
                </c:pt>
                <c:pt idx="672">
                  <c:v>#N/A</c:v>
                </c:pt>
                <c:pt idx="673">
                  <c:v>#N/A</c:v>
                </c:pt>
                <c:pt idx="674">
                  <c:v>#N/A</c:v>
                </c:pt>
                <c:pt idx="675">
                  <c:v>#N/A</c:v>
                </c:pt>
                <c:pt idx="676">
                  <c:v>#N/A</c:v>
                </c:pt>
                <c:pt idx="677">
                  <c:v>#N/A</c:v>
                </c:pt>
                <c:pt idx="678">
                  <c:v>#N/A</c:v>
                </c:pt>
                <c:pt idx="679">
                  <c:v>#N/A</c:v>
                </c:pt>
                <c:pt idx="680">
                  <c:v>#N/A</c:v>
                </c:pt>
                <c:pt idx="681">
                  <c:v>#N/A</c:v>
                </c:pt>
                <c:pt idx="682">
                  <c:v>#N/A</c:v>
                </c:pt>
                <c:pt idx="683">
                  <c:v>#N/A</c:v>
                </c:pt>
                <c:pt idx="684">
                  <c:v>#N/A</c:v>
                </c:pt>
                <c:pt idx="685">
                  <c:v>#N/A</c:v>
                </c:pt>
                <c:pt idx="686">
                  <c:v>#N/A</c:v>
                </c:pt>
                <c:pt idx="687">
                  <c:v>#N/A</c:v>
                </c:pt>
                <c:pt idx="688">
                  <c:v>#N/A</c:v>
                </c:pt>
                <c:pt idx="689">
                  <c:v>#N/A</c:v>
                </c:pt>
                <c:pt idx="690">
                  <c:v>#N/A</c:v>
                </c:pt>
                <c:pt idx="691">
                  <c:v>#N/A</c:v>
                </c:pt>
                <c:pt idx="692">
                  <c:v>#N/A</c:v>
                </c:pt>
                <c:pt idx="693">
                  <c:v>#N/A</c:v>
                </c:pt>
                <c:pt idx="694">
                  <c:v>#N/A</c:v>
                </c:pt>
                <c:pt idx="695">
                  <c:v>#N/A</c:v>
                </c:pt>
                <c:pt idx="696">
                  <c:v>#N/A</c:v>
                </c:pt>
                <c:pt idx="697">
                  <c:v>#N/A</c:v>
                </c:pt>
                <c:pt idx="698">
                  <c:v>#N/A</c:v>
                </c:pt>
                <c:pt idx="699">
                  <c:v>#N/A</c:v>
                </c:pt>
                <c:pt idx="700">
                  <c:v>#N/A</c:v>
                </c:pt>
                <c:pt idx="701">
                  <c:v>#N/A</c:v>
                </c:pt>
                <c:pt idx="702">
                  <c:v>#N/A</c:v>
                </c:pt>
                <c:pt idx="703">
                  <c:v>#N/A</c:v>
                </c:pt>
                <c:pt idx="704">
                  <c:v>#N/A</c:v>
                </c:pt>
                <c:pt idx="705">
                  <c:v>#N/A</c:v>
                </c:pt>
                <c:pt idx="706">
                  <c:v>#N/A</c:v>
                </c:pt>
                <c:pt idx="707">
                  <c:v>#N/A</c:v>
                </c:pt>
                <c:pt idx="708">
                  <c:v>#N/A</c:v>
                </c:pt>
                <c:pt idx="709">
                  <c:v>#N/A</c:v>
                </c:pt>
                <c:pt idx="710">
                  <c:v>#N/A</c:v>
                </c:pt>
                <c:pt idx="711">
                  <c:v>#N/A</c:v>
                </c:pt>
                <c:pt idx="712">
                  <c:v>#N/A</c:v>
                </c:pt>
                <c:pt idx="713">
                  <c:v>#N/A</c:v>
                </c:pt>
                <c:pt idx="714">
                  <c:v>#N/A</c:v>
                </c:pt>
                <c:pt idx="715">
                  <c:v>#N/A</c:v>
                </c:pt>
                <c:pt idx="716">
                  <c:v>#N/A</c:v>
                </c:pt>
                <c:pt idx="717">
                  <c:v>#N/A</c:v>
                </c:pt>
                <c:pt idx="718">
                  <c:v>#N/A</c:v>
                </c:pt>
                <c:pt idx="719">
                  <c:v>#N/A</c:v>
                </c:pt>
                <c:pt idx="720">
                  <c:v>#N/A</c:v>
                </c:pt>
                <c:pt idx="721">
                  <c:v>#N/A</c:v>
                </c:pt>
                <c:pt idx="722">
                  <c:v>#N/A</c:v>
                </c:pt>
                <c:pt idx="723">
                  <c:v>#N/A</c:v>
                </c:pt>
                <c:pt idx="724">
                  <c:v>#N/A</c:v>
                </c:pt>
                <c:pt idx="725">
                  <c:v>#N/A</c:v>
                </c:pt>
                <c:pt idx="726">
                  <c:v>#N/A</c:v>
                </c:pt>
                <c:pt idx="727">
                  <c:v>#N/A</c:v>
                </c:pt>
                <c:pt idx="728">
                  <c:v>#N/A</c:v>
                </c:pt>
                <c:pt idx="729">
                  <c:v>#N/A</c:v>
                </c:pt>
                <c:pt idx="730">
                  <c:v>#N/A</c:v>
                </c:pt>
                <c:pt idx="731">
                  <c:v>#N/A</c:v>
                </c:pt>
                <c:pt idx="732">
                  <c:v>#N/A</c:v>
                </c:pt>
                <c:pt idx="733">
                  <c:v>#N/A</c:v>
                </c:pt>
                <c:pt idx="734">
                  <c:v>#N/A</c:v>
                </c:pt>
                <c:pt idx="735">
                  <c:v>#N/A</c:v>
                </c:pt>
                <c:pt idx="736">
                  <c:v>#N/A</c:v>
                </c:pt>
                <c:pt idx="737">
                  <c:v>#N/A</c:v>
                </c:pt>
                <c:pt idx="738">
                  <c:v>#N/A</c:v>
                </c:pt>
                <c:pt idx="739">
                  <c:v>#N/A</c:v>
                </c:pt>
                <c:pt idx="740">
                  <c:v>#N/A</c:v>
                </c:pt>
                <c:pt idx="741">
                  <c:v>#N/A</c:v>
                </c:pt>
                <c:pt idx="742">
                  <c:v>#N/A</c:v>
                </c:pt>
                <c:pt idx="743">
                  <c:v>#N/A</c:v>
                </c:pt>
                <c:pt idx="744">
                  <c:v>#N/A</c:v>
                </c:pt>
                <c:pt idx="745">
                  <c:v>#N/A</c:v>
                </c:pt>
                <c:pt idx="746">
                  <c:v>#N/A</c:v>
                </c:pt>
                <c:pt idx="747">
                  <c:v>#N/A</c:v>
                </c:pt>
                <c:pt idx="748">
                  <c:v>#N/A</c:v>
                </c:pt>
                <c:pt idx="749">
                  <c:v>#N/A</c:v>
                </c:pt>
                <c:pt idx="750">
                  <c:v>#N/A</c:v>
                </c:pt>
                <c:pt idx="751">
                  <c:v>#N/A</c:v>
                </c:pt>
                <c:pt idx="752">
                  <c:v>#N/A</c:v>
                </c:pt>
                <c:pt idx="753">
                  <c:v>#N/A</c:v>
                </c:pt>
                <c:pt idx="754">
                  <c:v>#N/A</c:v>
                </c:pt>
                <c:pt idx="755">
                  <c:v>#N/A</c:v>
                </c:pt>
                <c:pt idx="756">
                  <c:v>#N/A</c:v>
                </c:pt>
                <c:pt idx="757">
                  <c:v>#N/A</c:v>
                </c:pt>
                <c:pt idx="758">
                  <c:v>#N/A</c:v>
                </c:pt>
                <c:pt idx="759">
                  <c:v>#N/A</c:v>
                </c:pt>
                <c:pt idx="760">
                  <c:v>#N/A</c:v>
                </c:pt>
                <c:pt idx="761">
                  <c:v>#N/A</c:v>
                </c:pt>
                <c:pt idx="762">
                  <c:v>#N/A</c:v>
                </c:pt>
                <c:pt idx="763">
                  <c:v>#N/A</c:v>
                </c:pt>
                <c:pt idx="764">
                  <c:v>#N/A</c:v>
                </c:pt>
                <c:pt idx="765">
                  <c:v>#N/A</c:v>
                </c:pt>
                <c:pt idx="766">
                  <c:v>#N/A</c:v>
                </c:pt>
                <c:pt idx="767">
                  <c:v>#N/A</c:v>
                </c:pt>
                <c:pt idx="768">
                  <c:v>#N/A</c:v>
                </c:pt>
                <c:pt idx="769">
                  <c:v>#N/A</c:v>
                </c:pt>
                <c:pt idx="770">
                  <c:v>#N/A</c:v>
                </c:pt>
                <c:pt idx="771">
                  <c:v>#N/A</c:v>
                </c:pt>
                <c:pt idx="772">
                  <c:v>#N/A</c:v>
                </c:pt>
                <c:pt idx="773">
                  <c:v>#N/A</c:v>
                </c:pt>
                <c:pt idx="774">
                  <c:v>#N/A</c:v>
                </c:pt>
                <c:pt idx="775">
                  <c:v>#N/A</c:v>
                </c:pt>
                <c:pt idx="776">
                  <c:v>#N/A</c:v>
                </c:pt>
                <c:pt idx="777">
                  <c:v>#N/A</c:v>
                </c:pt>
                <c:pt idx="778">
                  <c:v>#N/A</c:v>
                </c:pt>
                <c:pt idx="779">
                  <c:v>#N/A</c:v>
                </c:pt>
                <c:pt idx="780">
                  <c:v>#N/A</c:v>
                </c:pt>
                <c:pt idx="781">
                  <c:v>#N/A</c:v>
                </c:pt>
                <c:pt idx="782">
                  <c:v>#N/A</c:v>
                </c:pt>
                <c:pt idx="783">
                  <c:v>#N/A</c:v>
                </c:pt>
                <c:pt idx="784">
                  <c:v>#N/A</c:v>
                </c:pt>
                <c:pt idx="785">
                  <c:v>#N/A</c:v>
                </c:pt>
                <c:pt idx="786">
                  <c:v>#N/A</c:v>
                </c:pt>
                <c:pt idx="787">
                  <c:v>#N/A</c:v>
                </c:pt>
                <c:pt idx="788">
                  <c:v>#N/A</c:v>
                </c:pt>
                <c:pt idx="789">
                  <c:v>#N/A</c:v>
                </c:pt>
                <c:pt idx="790">
                  <c:v>#N/A</c:v>
                </c:pt>
                <c:pt idx="791">
                  <c:v>#N/A</c:v>
                </c:pt>
                <c:pt idx="792">
                  <c:v>#N/A</c:v>
                </c:pt>
                <c:pt idx="793">
                  <c:v>#N/A</c:v>
                </c:pt>
                <c:pt idx="794">
                  <c:v>#N/A</c:v>
                </c:pt>
                <c:pt idx="795">
                  <c:v>#N/A</c:v>
                </c:pt>
                <c:pt idx="796">
                  <c:v>#N/A</c:v>
                </c:pt>
                <c:pt idx="797">
                  <c:v>#N/A</c:v>
                </c:pt>
                <c:pt idx="798">
                  <c:v>#N/A</c:v>
                </c:pt>
                <c:pt idx="799">
                  <c:v>#N/A</c:v>
                </c:pt>
                <c:pt idx="800">
                  <c:v>#N/A</c:v>
                </c:pt>
                <c:pt idx="801">
                  <c:v>#N/A</c:v>
                </c:pt>
                <c:pt idx="802">
                  <c:v>#N/A</c:v>
                </c:pt>
                <c:pt idx="803">
                  <c:v>#N/A</c:v>
                </c:pt>
                <c:pt idx="804">
                  <c:v>#N/A</c:v>
                </c:pt>
                <c:pt idx="805">
                  <c:v>#N/A</c:v>
                </c:pt>
                <c:pt idx="806">
                  <c:v>#N/A</c:v>
                </c:pt>
                <c:pt idx="807">
                  <c:v>#N/A</c:v>
                </c:pt>
                <c:pt idx="808">
                  <c:v>#N/A</c:v>
                </c:pt>
                <c:pt idx="809">
                  <c:v>#N/A</c:v>
                </c:pt>
                <c:pt idx="810">
                  <c:v>#N/A</c:v>
                </c:pt>
                <c:pt idx="811">
                  <c:v>#N/A</c:v>
                </c:pt>
                <c:pt idx="812">
                  <c:v>#N/A</c:v>
                </c:pt>
                <c:pt idx="813">
                  <c:v>#N/A</c:v>
                </c:pt>
                <c:pt idx="814">
                  <c:v>#N/A</c:v>
                </c:pt>
                <c:pt idx="815">
                  <c:v>#N/A</c:v>
                </c:pt>
                <c:pt idx="816">
                  <c:v>#N/A</c:v>
                </c:pt>
                <c:pt idx="817">
                  <c:v>#N/A</c:v>
                </c:pt>
                <c:pt idx="818">
                  <c:v>#N/A</c:v>
                </c:pt>
                <c:pt idx="819">
                  <c:v>#N/A</c:v>
                </c:pt>
                <c:pt idx="820">
                  <c:v>#N/A</c:v>
                </c:pt>
                <c:pt idx="821">
                  <c:v>#N/A</c:v>
                </c:pt>
                <c:pt idx="822">
                  <c:v>#N/A</c:v>
                </c:pt>
                <c:pt idx="823">
                  <c:v>#N/A</c:v>
                </c:pt>
                <c:pt idx="824">
                  <c:v>#N/A</c:v>
                </c:pt>
                <c:pt idx="825">
                  <c:v>#N/A</c:v>
                </c:pt>
                <c:pt idx="826">
                  <c:v>#N/A</c:v>
                </c:pt>
                <c:pt idx="827">
                  <c:v>#N/A</c:v>
                </c:pt>
                <c:pt idx="828">
                  <c:v>#N/A</c:v>
                </c:pt>
                <c:pt idx="829">
                  <c:v>#N/A</c:v>
                </c:pt>
                <c:pt idx="830">
                  <c:v>#N/A</c:v>
                </c:pt>
                <c:pt idx="831">
                  <c:v>#N/A</c:v>
                </c:pt>
                <c:pt idx="832">
                  <c:v>#N/A</c:v>
                </c:pt>
                <c:pt idx="833">
                  <c:v>#N/A</c:v>
                </c:pt>
                <c:pt idx="834">
                  <c:v>#N/A</c:v>
                </c:pt>
                <c:pt idx="835">
                  <c:v>#N/A</c:v>
                </c:pt>
                <c:pt idx="836">
                  <c:v>#N/A</c:v>
                </c:pt>
                <c:pt idx="837">
                  <c:v>#N/A</c:v>
                </c:pt>
                <c:pt idx="838">
                  <c:v>#N/A</c:v>
                </c:pt>
                <c:pt idx="839">
                  <c:v>#N/A</c:v>
                </c:pt>
                <c:pt idx="840">
                  <c:v>#N/A</c:v>
                </c:pt>
                <c:pt idx="841">
                  <c:v>#N/A</c:v>
                </c:pt>
                <c:pt idx="842">
                  <c:v>#N/A</c:v>
                </c:pt>
                <c:pt idx="843">
                  <c:v>#N/A</c:v>
                </c:pt>
                <c:pt idx="844">
                  <c:v>#N/A</c:v>
                </c:pt>
                <c:pt idx="845">
                  <c:v>#N/A</c:v>
                </c:pt>
                <c:pt idx="846">
                  <c:v>#N/A</c:v>
                </c:pt>
                <c:pt idx="847">
                  <c:v>#N/A</c:v>
                </c:pt>
                <c:pt idx="848">
                  <c:v>#N/A</c:v>
                </c:pt>
                <c:pt idx="849">
                  <c:v>#N/A</c:v>
                </c:pt>
                <c:pt idx="850">
                  <c:v>#N/A</c:v>
                </c:pt>
                <c:pt idx="851">
                  <c:v>#N/A</c:v>
                </c:pt>
                <c:pt idx="852">
                  <c:v>#N/A</c:v>
                </c:pt>
                <c:pt idx="853">
                  <c:v>#N/A</c:v>
                </c:pt>
                <c:pt idx="854">
                  <c:v>#N/A</c:v>
                </c:pt>
                <c:pt idx="855">
                  <c:v>#N/A</c:v>
                </c:pt>
                <c:pt idx="856">
                  <c:v>#N/A</c:v>
                </c:pt>
                <c:pt idx="857">
                  <c:v>#N/A</c:v>
                </c:pt>
                <c:pt idx="858">
                  <c:v>#N/A</c:v>
                </c:pt>
                <c:pt idx="859">
                  <c:v>#N/A</c:v>
                </c:pt>
                <c:pt idx="860">
                  <c:v>#N/A</c:v>
                </c:pt>
                <c:pt idx="861">
                  <c:v>#N/A</c:v>
                </c:pt>
                <c:pt idx="862">
                  <c:v>#N/A</c:v>
                </c:pt>
                <c:pt idx="863">
                  <c:v>#N/A</c:v>
                </c:pt>
                <c:pt idx="864">
                  <c:v>#N/A</c:v>
                </c:pt>
                <c:pt idx="865">
                  <c:v>#N/A</c:v>
                </c:pt>
                <c:pt idx="866">
                  <c:v>#N/A</c:v>
                </c:pt>
                <c:pt idx="867">
                  <c:v>#N/A</c:v>
                </c:pt>
                <c:pt idx="868">
                  <c:v>#N/A</c:v>
                </c:pt>
                <c:pt idx="869">
                  <c:v>#N/A</c:v>
                </c:pt>
                <c:pt idx="870">
                  <c:v>#N/A</c:v>
                </c:pt>
                <c:pt idx="871">
                  <c:v>#N/A</c:v>
                </c:pt>
                <c:pt idx="872">
                  <c:v>#N/A</c:v>
                </c:pt>
                <c:pt idx="873">
                  <c:v>#N/A</c:v>
                </c:pt>
                <c:pt idx="874">
                  <c:v>#N/A</c:v>
                </c:pt>
                <c:pt idx="875">
                  <c:v>#N/A</c:v>
                </c:pt>
                <c:pt idx="876">
                  <c:v>#N/A</c:v>
                </c:pt>
                <c:pt idx="877">
                  <c:v>#N/A</c:v>
                </c:pt>
                <c:pt idx="878">
                  <c:v>#N/A</c:v>
                </c:pt>
                <c:pt idx="879">
                  <c:v>#N/A</c:v>
                </c:pt>
                <c:pt idx="880">
                  <c:v>#N/A</c:v>
                </c:pt>
                <c:pt idx="881">
                  <c:v>#N/A</c:v>
                </c:pt>
                <c:pt idx="882">
                  <c:v>#N/A</c:v>
                </c:pt>
                <c:pt idx="883">
                  <c:v>#N/A</c:v>
                </c:pt>
                <c:pt idx="884">
                  <c:v>#N/A</c:v>
                </c:pt>
                <c:pt idx="885">
                  <c:v>#N/A</c:v>
                </c:pt>
                <c:pt idx="886">
                  <c:v>#N/A</c:v>
                </c:pt>
                <c:pt idx="887">
                  <c:v>#N/A</c:v>
                </c:pt>
                <c:pt idx="888">
                  <c:v>#N/A</c:v>
                </c:pt>
                <c:pt idx="889">
                  <c:v>#N/A</c:v>
                </c:pt>
                <c:pt idx="890">
                  <c:v>#N/A</c:v>
                </c:pt>
                <c:pt idx="891">
                  <c:v>#N/A</c:v>
                </c:pt>
                <c:pt idx="892">
                  <c:v>#N/A</c:v>
                </c:pt>
                <c:pt idx="893">
                  <c:v>#N/A</c:v>
                </c:pt>
                <c:pt idx="894">
                  <c:v>#N/A</c:v>
                </c:pt>
                <c:pt idx="895">
                  <c:v>#N/A</c:v>
                </c:pt>
                <c:pt idx="896">
                  <c:v>#N/A</c:v>
                </c:pt>
                <c:pt idx="897">
                  <c:v>#N/A</c:v>
                </c:pt>
                <c:pt idx="898">
                  <c:v>#N/A</c:v>
                </c:pt>
                <c:pt idx="899">
                  <c:v>#N/A</c:v>
                </c:pt>
                <c:pt idx="900">
                  <c:v>#N/A</c:v>
                </c:pt>
                <c:pt idx="901">
                  <c:v>#N/A</c:v>
                </c:pt>
                <c:pt idx="902">
                  <c:v>#N/A</c:v>
                </c:pt>
                <c:pt idx="903">
                  <c:v>#N/A</c:v>
                </c:pt>
                <c:pt idx="904">
                  <c:v>#N/A</c:v>
                </c:pt>
                <c:pt idx="905">
                  <c:v>#N/A</c:v>
                </c:pt>
                <c:pt idx="906">
                  <c:v>#N/A</c:v>
                </c:pt>
                <c:pt idx="907">
                  <c:v>#N/A</c:v>
                </c:pt>
                <c:pt idx="908">
                  <c:v>#N/A</c:v>
                </c:pt>
                <c:pt idx="909">
                  <c:v>#N/A</c:v>
                </c:pt>
                <c:pt idx="910">
                  <c:v>#N/A</c:v>
                </c:pt>
                <c:pt idx="911">
                  <c:v>#N/A</c:v>
                </c:pt>
                <c:pt idx="912">
                  <c:v>#N/A</c:v>
                </c:pt>
                <c:pt idx="913">
                  <c:v>#N/A</c:v>
                </c:pt>
                <c:pt idx="914">
                  <c:v>#N/A</c:v>
                </c:pt>
                <c:pt idx="915">
                  <c:v>#N/A</c:v>
                </c:pt>
                <c:pt idx="916">
                  <c:v>#N/A</c:v>
                </c:pt>
                <c:pt idx="917">
                  <c:v>#N/A</c:v>
                </c:pt>
                <c:pt idx="918">
                  <c:v>#N/A</c:v>
                </c:pt>
                <c:pt idx="919">
                  <c:v>#N/A</c:v>
                </c:pt>
                <c:pt idx="920">
                  <c:v>#N/A</c:v>
                </c:pt>
                <c:pt idx="921">
                  <c:v>#N/A</c:v>
                </c:pt>
                <c:pt idx="922">
                  <c:v>#N/A</c:v>
                </c:pt>
                <c:pt idx="923">
                  <c:v>#N/A</c:v>
                </c:pt>
                <c:pt idx="924">
                  <c:v>#N/A</c:v>
                </c:pt>
                <c:pt idx="925">
                  <c:v>#N/A</c:v>
                </c:pt>
                <c:pt idx="926">
                  <c:v>#N/A</c:v>
                </c:pt>
                <c:pt idx="927">
                  <c:v>#N/A</c:v>
                </c:pt>
                <c:pt idx="928">
                  <c:v>#N/A</c:v>
                </c:pt>
                <c:pt idx="929">
                  <c:v>#N/A</c:v>
                </c:pt>
                <c:pt idx="930">
                  <c:v>#N/A</c:v>
                </c:pt>
                <c:pt idx="931">
                  <c:v>#N/A</c:v>
                </c:pt>
                <c:pt idx="932">
                  <c:v>#N/A</c:v>
                </c:pt>
                <c:pt idx="933">
                  <c:v>#N/A</c:v>
                </c:pt>
                <c:pt idx="934">
                  <c:v>#N/A</c:v>
                </c:pt>
                <c:pt idx="935">
                  <c:v>#N/A</c:v>
                </c:pt>
                <c:pt idx="936">
                  <c:v>#N/A</c:v>
                </c:pt>
                <c:pt idx="937">
                  <c:v>#N/A</c:v>
                </c:pt>
                <c:pt idx="938">
                  <c:v>#N/A</c:v>
                </c:pt>
                <c:pt idx="939">
                  <c:v>#N/A</c:v>
                </c:pt>
                <c:pt idx="940">
                  <c:v>#N/A</c:v>
                </c:pt>
                <c:pt idx="941">
                  <c:v>#N/A</c:v>
                </c:pt>
                <c:pt idx="942">
                  <c:v>#N/A</c:v>
                </c:pt>
                <c:pt idx="943">
                  <c:v>#N/A</c:v>
                </c:pt>
                <c:pt idx="944">
                  <c:v>#N/A</c:v>
                </c:pt>
                <c:pt idx="945">
                  <c:v>#N/A</c:v>
                </c:pt>
                <c:pt idx="946">
                  <c:v>#N/A</c:v>
                </c:pt>
                <c:pt idx="947">
                  <c:v>#N/A</c:v>
                </c:pt>
                <c:pt idx="948">
                  <c:v>#N/A</c:v>
                </c:pt>
                <c:pt idx="949">
                  <c:v>#N/A</c:v>
                </c:pt>
                <c:pt idx="950">
                  <c:v>#N/A</c:v>
                </c:pt>
                <c:pt idx="951">
                  <c:v>#N/A</c:v>
                </c:pt>
                <c:pt idx="952">
                  <c:v>#N/A</c:v>
                </c:pt>
                <c:pt idx="953">
                  <c:v>#N/A</c:v>
                </c:pt>
                <c:pt idx="954">
                  <c:v>#N/A</c:v>
                </c:pt>
                <c:pt idx="955">
                  <c:v>#N/A</c:v>
                </c:pt>
                <c:pt idx="956">
                  <c:v>#N/A</c:v>
                </c:pt>
                <c:pt idx="957">
                  <c:v>#N/A</c:v>
                </c:pt>
                <c:pt idx="958">
                  <c:v>#N/A</c:v>
                </c:pt>
                <c:pt idx="959">
                  <c:v>#N/A</c:v>
                </c:pt>
                <c:pt idx="960">
                  <c:v>#N/A</c:v>
                </c:pt>
                <c:pt idx="961">
                  <c:v>#N/A</c:v>
                </c:pt>
                <c:pt idx="962">
                  <c:v>#N/A</c:v>
                </c:pt>
                <c:pt idx="963">
                  <c:v>#N/A</c:v>
                </c:pt>
                <c:pt idx="964">
                  <c:v>#N/A</c:v>
                </c:pt>
                <c:pt idx="965">
                  <c:v>#N/A</c:v>
                </c:pt>
                <c:pt idx="966">
                  <c:v>#N/A</c:v>
                </c:pt>
                <c:pt idx="967">
                  <c:v>#N/A</c:v>
                </c:pt>
                <c:pt idx="968">
                  <c:v>#N/A</c:v>
                </c:pt>
                <c:pt idx="969">
                  <c:v>#N/A</c:v>
                </c:pt>
                <c:pt idx="970">
                  <c:v>#N/A</c:v>
                </c:pt>
                <c:pt idx="971">
                  <c:v>#N/A</c:v>
                </c:pt>
                <c:pt idx="972">
                  <c:v>#N/A</c:v>
                </c:pt>
                <c:pt idx="973">
                  <c:v>#N/A</c:v>
                </c:pt>
                <c:pt idx="974">
                  <c:v>#N/A</c:v>
                </c:pt>
                <c:pt idx="975">
                  <c:v>#N/A</c:v>
                </c:pt>
                <c:pt idx="976">
                  <c:v>#N/A</c:v>
                </c:pt>
                <c:pt idx="977">
                  <c:v>#N/A</c:v>
                </c:pt>
                <c:pt idx="978">
                  <c:v>#N/A</c:v>
                </c:pt>
                <c:pt idx="979">
                  <c:v>#N/A</c:v>
                </c:pt>
                <c:pt idx="980">
                  <c:v>#N/A</c:v>
                </c:pt>
                <c:pt idx="981">
                  <c:v>#N/A</c:v>
                </c:pt>
                <c:pt idx="982">
                  <c:v>#N/A</c:v>
                </c:pt>
                <c:pt idx="983">
                  <c:v>#N/A</c:v>
                </c:pt>
                <c:pt idx="984">
                  <c:v>#N/A</c:v>
                </c:pt>
                <c:pt idx="985">
                  <c:v>#N/A</c:v>
                </c:pt>
                <c:pt idx="986">
                  <c:v>#N/A</c:v>
                </c:pt>
                <c:pt idx="987">
                  <c:v>#N/A</c:v>
                </c:pt>
                <c:pt idx="988">
                  <c:v>#N/A</c:v>
                </c:pt>
                <c:pt idx="989">
                  <c:v>#N/A</c:v>
                </c:pt>
                <c:pt idx="990">
                  <c:v>#N/A</c:v>
                </c:pt>
                <c:pt idx="991">
                  <c:v>#N/A</c:v>
                </c:pt>
                <c:pt idx="992">
                  <c:v>#N/A</c:v>
                </c:pt>
                <c:pt idx="993">
                  <c:v>#N/A</c:v>
                </c:pt>
                <c:pt idx="994">
                  <c:v>#N/A</c:v>
                </c:pt>
                <c:pt idx="995">
                  <c:v>#N/A</c:v>
                </c:pt>
                <c:pt idx="996">
                  <c:v>#N/A</c:v>
                </c:pt>
                <c:pt idx="997">
                  <c:v>#N/A</c:v>
                </c:pt>
                <c:pt idx="998">
                  <c:v>#N/A</c:v>
                </c:pt>
                <c:pt idx="999">
                  <c:v>#N/A</c:v>
                </c:pt>
                <c:pt idx="1000">
                  <c:v>#N/A</c:v>
                </c:pt>
                <c:pt idx="1001">
                  <c:v>#N/A</c:v>
                </c:pt>
                <c:pt idx="1002">
                  <c:v>#N/A</c:v>
                </c:pt>
                <c:pt idx="1003">
                  <c:v>#N/A</c:v>
                </c:pt>
                <c:pt idx="1004">
                  <c:v>#N/A</c:v>
                </c:pt>
                <c:pt idx="1005">
                  <c:v>#N/A</c:v>
                </c:pt>
                <c:pt idx="1006">
                  <c:v>#N/A</c:v>
                </c:pt>
                <c:pt idx="1007">
                  <c:v>#N/A</c:v>
                </c:pt>
                <c:pt idx="1008">
                  <c:v>#N/A</c:v>
                </c:pt>
                <c:pt idx="1009">
                  <c:v>#N/A</c:v>
                </c:pt>
                <c:pt idx="1010">
                  <c:v>#N/A</c:v>
                </c:pt>
                <c:pt idx="1011">
                  <c:v>#N/A</c:v>
                </c:pt>
                <c:pt idx="1012">
                  <c:v>#N/A</c:v>
                </c:pt>
                <c:pt idx="1013">
                  <c:v>#N/A</c:v>
                </c:pt>
                <c:pt idx="1014">
                  <c:v>#N/A</c:v>
                </c:pt>
                <c:pt idx="1015">
                  <c:v>#N/A</c:v>
                </c:pt>
                <c:pt idx="1016">
                  <c:v>#N/A</c:v>
                </c:pt>
                <c:pt idx="1017">
                  <c:v>#N/A</c:v>
                </c:pt>
                <c:pt idx="1018">
                  <c:v>#N/A</c:v>
                </c:pt>
                <c:pt idx="1019">
                  <c:v>#N/A</c:v>
                </c:pt>
                <c:pt idx="1020">
                  <c:v>#N/A</c:v>
                </c:pt>
                <c:pt idx="1021">
                  <c:v>#N/A</c:v>
                </c:pt>
                <c:pt idx="1022">
                  <c:v>#N/A</c:v>
                </c:pt>
                <c:pt idx="1023">
                  <c:v>#N/A</c:v>
                </c:pt>
                <c:pt idx="1024">
                  <c:v>#N/A</c:v>
                </c:pt>
                <c:pt idx="1025">
                  <c:v>#N/A</c:v>
                </c:pt>
                <c:pt idx="1026">
                  <c:v>#N/A</c:v>
                </c:pt>
                <c:pt idx="1027">
                  <c:v>#N/A</c:v>
                </c:pt>
                <c:pt idx="1028">
                  <c:v>#N/A</c:v>
                </c:pt>
                <c:pt idx="1029">
                  <c:v>#N/A</c:v>
                </c:pt>
                <c:pt idx="1030">
                  <c:v>#N/A</c:v>
                </c:pt>
                <c:pt idx="1031">
                  <c:v>#N/A</c:v>
                </c:pt>
                <c:pt idx="1032">
                  <c:v>#N/A</c:v>
                </c:pt>
                <c:pt idx="1033">
                  <c:v>#N/A</c:v>
                </c:pt>
                <c:pt idx="1034">
                  <c:v>#N/A</c:v>
                </c:pt>
                <c:pt idx="1035">
                  <c:v>#N/A</c:v>
                </c:pt>
                <c:pt idx="1036">
                  <c:v>#N/A</c:v>
                </c:pt>
                <c:pt idx="1037">
                  <c:v>#N/A</c:v>
                </c:pt>
                <c:pt idx="1038">
                  <c:v>#N/A</c:v>
                </c:pt>
                <c:pt idx="1039">
                  <c:v>#N/A</c:v>
                </c:pt>
                <c:pt idx="1040">
                  <c:v>#N/A</c:v>
                </c:pt>
                <c:pt idx="1041">
                  <c:v>#N/A</c:v>
                </c:pt>
                <c:pt idx="1042">
                  <c:v>#N/A</c:v>
                </c:pt>
                <c:pt idx="1043">
                  <c:v>#N/A</c:v>
                </c:pt>
                <c:pt idx="1044">
                  <c:v>#N/A</c:v>
                </c:pt>
                <c:pt idx="1045">
                  <c:v>#N/A</c:v>
                </c:pt>
                <c:pt idx="1046">
                  <c:v>#N/A</c:v>
                </c:pt>
                <c:pt idx="1047">
                  <c:v>#N/A</c:v>
                </c:pt>
                <c:pt idx="1048">
                  <c:v>#N/A</c:v>
                </c:pt>
                <c:pt idx="1049">
                  <c:v>#N/A</c:v>
                </c:pt>
                <c:pt idx="1050">
                  <c:v>#N/A</c:v>
                </c:pt>
                <c:pt idx="1051">
                  <c:v>#N/A</c:v>
                </c:pt>
                <c:pt idx="1052">
                  <c:v>#N/A</c:v>
                </c:pt>
                <c:pt idx="1053">
                  <c:v>#N/A</c:v>
                </c:pt>
                <c:pt idx="1054">
                  <c:v>#N/A</c:v>
                </c:pt>
                <c:pt idx="1055">
                  <c:v>#N/A</c:v>
                </c:pt>
                <c:pt idx="1056">
                  <c:v>#N/A</c:v>
                </c:pt>
                <c:pt idx="1057">
                  <c:v>#N/A</c:v>
                </c:pt>
                <c:pt idx="1058">
                  <c:v>#N/A</c:v>
                </c:pt>
                <c:pt idx="1059">
                  <c:v>#N/A</c:v>
                </c:pt>
                <c:pt idx="1060">
                  <c:v>#N/A</c:v>
                </c:pt>
                <c:pt idx="1061">
                  <c:v>#N/A</c:v>
                </c:pt>
                <c:pt idx="1062">
                  <c:v>#N/A</c:v>
                </c:pt>
                <c:pt idx="1063">
                  <c:v>#N/A</c:v>
                </c:pt>
                <c:pt idx="1064">
                  <c:v>#N/A</c:v>
                </c:pt>
                <c:pt idx="1065">
                  <c:v>#N/A</c:v>
                </c:pt>
                <c:pt idx="1066">
                  <c:v>#N/A</c:v>
                </c:pt>
                <c:pt idx="1067">
                  <c:v>#N/A</c:v>
                </c:pt>
                <c:pt idx="1068">
                  <c:v>#N/A</c:v>
                </c:pt>
                <c:pt idx="1069">
                  <c:v>#N/A</c:v>
                </c:pt>
                <c:pt idx="1070">
                  <c:v>#N/A</c:v>
                </c:pt>
                <c:pt idx="1071">
                  <c:v>#N/A</c:v>
                </c:pt>
                <c:pt idx="1072">
                  <c:v>#N/A</c:v>
                </c:pt>
                <c:pt idx="1073">
                  <c:v>#N/A</c:v>
                </c:pt>
                <c:pt idx="1074">
                  <c:v>#N/A</c:v>
                </c:pt>
                <c:pt idx="1075">
                  <c:v>#N/A</c:v>
                </c:pt>
                <c:pt idx="1076">
                  <c:v>#N/A</c:v>
                </c:pt>
                <c:pt idx="1077">
                  <c:v>#N/A</c:v>
                </c:pt>
                <c:pt idx="1078">
                  <c:v>#N/A</c:v>
                </c:pt>
                <c:pt idx="1079">
                  <c:v>#N/A</c:v>
                </c:pt>
                <c:pt idx="1080">
                  <c:v>#N/A</c:v>
                </c:pt>
                <c:pt idx="1081">
                  <c:v>#N/A</c:v>
                </c:pt>
                <c:pt idx="1082">
                  <c:v>#N/A</c:v>
                </c:pt>
                <c:pt idx="1083">
                  <c:v>#N/A</c:v>
                </c:pt>
                <c:pt idx="1084">
                  <c:v>#N/A</c:v>
                </c:pt>
                <c:pt idx="1085">
                  <c:v>#N/A</c:v>
                </c:pt>
                <c:pt idx="1086">
                  <c:v>#N/A</c:v>
                </c:pt>
                <c:pt idx="1087">
                  <c:v>#N/A</c:v>
                </c:pt>
                <c:pt idx="1088">
                  <c:v>#N/A</c:v>
                </c:pt>
                <c:pt idx="1089">
                  <c:v>#N/A</c:v>
                </c:pt>
                <c:pt idx="1090">
                  <c:v>#N/A</c:v>
                </c:pt>
                <c:pt idx="1091">
                  <c:v>#N/A</c:v>
                </c:pt>
                <c:pt idx="1092">
                  <c:v>#N/A</c:v>
                </c:pt>
                <c:pt idx="1093">
                  <c:v>#N/A</c:v>
                </c:pt>
                <c:pt idx="1094">
                  <c:v>#N/A</c:v>
                </c:pt>
                <c:pt idx="1095">
                  <c:v>#N/A</c:v>
                </c:pt>
                <c:pt idx="1096">
                  <c:v>#N/A</c:v>
                </c:pt>
                <c:pt idx="1097">
                  <c:v>#N/A</c:v>
                </c:pt>
                <c:pt idx="1098">
                  <c:v>#N/A</c:v>
                </c:pt>
                <c:pt idx="1099">
                  <c:v>#N/A</c:v>
                </c:pt>
                <c:pt idx="1100">
                  <c:v>#N/A</c:v>
                </c:pt>
                <c:pt idx="1101">
                  <c:v>#N/A</c:v>
                </c:pt>
                <c:pt idx="1102">
                  <c:v>#N/A</c:v>
                </c:pt>
                <c:pt idx="1103">
                  <c:v>#N/A</c:v>
                </c:pt>
                <c:pt idx="1104">
                  <c:v>#N/A</c:v>
                </c:pt>
                <c:pt idx="1105">
                  <c:v>#N/A</c:v>
                </c:pt>
                <c:pt idx="1106">
                  <c:v>#N/A</c:v>
                </c:pt>
                <c:pt idx="1107">
                  <c:v>#N/A</c:v>
                </c:pt>
                <c:pt idx="1108">
                  <c:v>#N/A</c:v>
                </c:pt>
                <c:pt idx="1109">
                  <c:v>#N/A</c:v>
                </c:pt>
                <c:pt idx="1110">
                  <c:v>#N/A</c:v>
                </c:pt>
                <c:pt idx="1111">
                  <c:v>#N/A</c:v>
                </c:pt>
                <c:pt idx="1112">
                  <c:v>#N/A</c:v>
                </c:pt>
                <c:pt idx="1113">
                  <c:v>#N/A</c:v>
                </c:pt>
                <c:pt idx="1114">
                  <c:v>#N/A</c:v>
                </c:pt>
                <c:pt idx="1115">
                  <c:v>#N/A</c:v>
                </c:pt>
                <c:pt idx="1116">
                  <c:v>#N/A</c:v>
                </c:pt>
                <c:pt idx="1117">
                  <c:v>#N/A</c:v>
                </c:pt>
                <c:pt idx="1118">
                  <c:v>#N/A</c:v>
                </c:pt>
                <c:pt idx="1119">
                  <c:v>#N/A</c:v>
                </c:pt>
                <c:pt idx="1120">
                  <c:v>#N/A</c:v>
                </c:pt>
                <c:pt idx="1121">
                  <c:v>#N/A</c:v>
                </c:pt>
                <c:pt idx="1122">
                  <c:v>#N/A</c:v>
                </c:pt>
                <c:pt idx="1123">
                  <c:v>#N/A</c:v>
                </c:pt>
                <c:pt idx="1124">
                  <c:v>#N/A</c:v>
                </c:pt>
                <c:pt idx="1125">
                  <c:v>#N/A</c:v>
                </c:pt>
                <c:pt idx="1126">
                  <c:v>#N/A</c:v>
                </c:pt>
                <c:pt idx="1127">
                  <c:v>#N/A</c:v>
                </c:pt>
                <c:pt idx="1128">
                  <c:v>#N/A</c:v>
                </c:pt>
                <c:pt idx="1129">
                  <c:v>#N/A</c:v>
                </c:pt>
                <c:pt idx="1130">
                  <c:v>#N/A</c:v>
                </c:pt>
                <c:pt idx="1131">
                  <c:v>#N/A</c:v>
                </c:pt>
                <c:pt idx="1132">
                  <c:v>#N/A</c:v>
                </c:pt>
                <c:pt idx="1133">
                  <c:v>#N/A</c:v>
                </c:pt>
                <c:pt idx="1134">
                  <c:v>#N/A</c:v>
                </c:pt>
                <c:pt idx="1135">
                  <c:v>#N/A</c:v>
                </c:pt>
                <c:pt idx="1136">
                  <c:v>#N/A</c:v>
                </c:pt>
                <c:pt idx="1137">
                  <c:v>#N/A</c:v>
                </c:pt>
                <c:pt idx="1138">
                  <c:v>#N/A</c:v>
                </c:pt>
                <c:pt idx="1139">
                  <c:v>#N/A</c:v>
                </c:pt>
                <c:pt idx="1140">
                  <c:v>#N/A</c:v>
                </c:pt>
                <c:pt idx="1141">
                  <c:v>#N/A</c:v>
                </c:pt>
                <c:pt idx="1142">
                  <c:v>#N/A</c:v>
                </c:pt>
                <c:pt idx="1143">
                  <c:v>#N/A</c:v>
                </c:pt>
                <c:pt idx="1144">
                  <c:v>#N/A</c:v>
                </c:pt>
                <c:pt idx="1145">
                  <c:v>#N/A</c:v>
                </c:pt>
                <c:pt idx="1146">
                  <c:v>#N/A</c:v>
                </c:pt>
                <c:pt idx="1147">
                  <c:v>#N/A</c:v>
                </c:pt>
                <c:pt idx="1148">
                  <c:v>#N/A</c:v>
                </c:pt>
                <c:pt idx="1149">
                  <c:v>#N/A</c:v>
                </c:pt>
                <c:pt idx="1150">
                  <c:v>#N/A</c:v>
                </c:pt>
                <c:pt idx="1151">
                  <c:v>#N/A</c:v>
                </c:pt>
                <c:pt idx="1152">
                  <c:v>#N/A</c:v>
                </c:pt>
                <c:pt idx="1153">
                  <c:v>#N/A</c:v>
                </c:pt>
                <c:pt idx="1154">
                  <c:v>#N/A</c:v>
                </c:pt>
                <c:pt idx="1155">
                  <c:v>#N/A</c:v>
                </c:pt>
                <c:pt idx="1156">
                  <c:v>#N/A</c:v>
                </c:pt>
                <c:pt idx="1157">
                  <c:v>#N/A</c:v>
                </c:pt>
                <c:pt idx="1158">
                  <c:v>#N/A</c:v>
                </c:pt>
                <c:pt idx="1159">
                  <c:v>#N/A</c:v>
                </c:pt>
                <c:pt idx="1160">
                  <c:v>#N/A</c:v>
                </c:pt>
                <c:pt idx="1161">
                  <c:v>#N/A</c:v>
                </c:pt>
                <c:pt idx="1162">
                  <c:v>#N/A</c:v>
                </c:pt>
                <c:pt idx="1163">
                  <c:v>#N/A</c:v>
                </c:pt>
                <c:pt idx="1164">
                  <c:v>#N/A</c:v>
                </c:pt>
                <c:pt idx="1165">
                  <c:v>#N/A</c:v>
                </c:pt>
                <c:pt idx="1166">
                  <c:v>#N/A</c:v>
                </c:pt>
                <c:pt idx="1167">
                  <c:v>#N/A</c:v>
                </c:pt>
                <c:pt idx="1168">
                  <c:v>#N/A</c:v>
                </c:pt>
                <c:pt idx="1169">
                  <c:v>#N/A</c:v>
                </c:pt>
                <c:pt idx="1170">
                  <c:v>#N/A</c:v>
                </c:pt>
                <c:pt idx="1171">
                  <c:v>#N/A</c:v>
                </c:pt>
                <c:pt idx="1172">
                  <c:v>#N/A</c:v>
                </c:pt>
                <c:pt idx="1173">
                  <c:v>#N/A</c:v>
                </c:pt>
                <c:pt idx="1174">
                  <c:v>#N/A</c:v>
                </c:pt>
                <c:pt idx="1175">
                  <c:v>#N/A</c:v>
                </c:pt>
                <c:pt idx="1176">
                  <c:v>#N/A</c:v>
                </c:pt>
                <c:pt idx="1177">
                  <c:v>#N/A</c:v>
                </c:pt>
                <c:pt idx="1178">
                  <c:v>#N/A</c:v>
                </c:pt>
                <c:pt idx="1179">
                  <c:v>#N/A</c:v>
                </c:pt>
                <c:pt idx="1180">
                  <c:v>#N/A</c:v>
                </c:pt>
                <c:pt idx="1181">
                  <c:v>#N/A</c:v>
                </c:pt>
                <c:pt idx="1182">
                  <c:v>#N/A</c:v>
                </c:pt>
                <c:pt idx="1183">
                  <c:v>#N/A</c:v>
                </c:pt>
                <c:pt idx="1184">
                  <c:v>#N/A</c:v>
                </c:pt>
                <c:pt idx="1185">
                  <c:v>#N/A</c:v>
                </c:pt>
                <c:pt idx="1186">
                  <c:v>#N/A</c:v>
                </c:pt>
                <c:pt idx="1187">
                  <c:v>#N/A</c:v>
                </c:pt>
                <c:pt idx="1188">
                  <c:v>#N/A</c:v>
                </c:pt>
                <c:pt idx="1189">
                  <c:v>#N/A</c:v>
                </c:pt>
                <c:pt idx="1190">
                  <c:v>#N/A</c:v>
                </c:pt>
                <c:pt idx="1191">
                  <c:v>#N/A</c:v>
                </c:pt>
                <c:pt idx="1192">
                  <c:v>#N/A</c:v>
                </c:pt>
                <c:pt idx="1193">
                  <c:v>#N/A</c:v>
                </c:pt>
                <c:pt idx="1194">
                  <c:v>#N/A</c:v>
                </c:pt>
                <c:pt idx="1195">
                  <c:v>#N/A</c:v>
                </c:pt>
                <c:pt idx="1196">
                  <c:v>#N/A</c:v>
                </c:pt>
                <c:pt idx="1197">
                  <c:v>#N/A</c:v>
                </c:pt>
                <c:pt idx="1198">
                  <c:v>#N/A</c:v>
                </c:pt>
                <c:pt idx="1199">
                  <c:v>#N/A</c:v>
                </c:pt>
                <c:pt idx="1200">
                  <c:v>#N/A</c:v>
                </c:pt>
                <c:pt idx="1201">
                  <c:v>#N/A</c:v>
                </c:pt>
                <c:pt idx="1202">
                  <c:v>#N/A</c:v>
                </c:pt>
                <c:pt idx="1203">
                  <c:v>#N/A</c:v>
                </c:pt>
                <c:pt idx="1204">
                  <c:v>#N/A</c:v>
                </c:pt>
                <c:pt idx="1205">
                  <c:v>#N/A</c:v>
                </c:pt>
                <c:pt idx="1206">
                  <c:v>#N/A</c:v>
                </c:pt>
                <c:pt idx="1207">
                  <c:v>#N/A</c:v>
                </c:pt>
                <c:pt idx="1208">
                  <c:v>#N/A</c:v>
                </c:pt>
                <c:pt idx="1209">
                  <c:v>#N/A</c:v>
                </c:pt>
                <c:pt idx="1210">
                  <c:v>#N/A</c:v>
                </c:pt>
                <c:pt idx="1211">
                  <c:v>#N/A</c:v>
                </c:pt>
                <c:pt idx="1212">
                  <c:v>#N/A</c:v>
                </c:pt>
                <c:pt idx="1213">
                  <c:v>#N/A</c:v>
                </c:pt>
                <c:pt idx="1214">
                  <c:v>#N/A</c:v>
                </c:pt>
                <c:pt idx="1215">
                  <c:v>#N/A</c:v>
                </c:pt>
                <c:pt idx="1216">
                  <c:v>#N/A</c:v>
                </c:pt>
                <c:pt idx="1217">
                  <c:v>#N/A</c:v>
                </c:pt>
                <c:pt idx="1218">
                  <c:v>#N/A</c:v>
                </c:pt>
                <c:pt idx="1219">
                  <c:v>#N/A</c:v>
                </c:pt>
                <c:pt idx="1220">
                  <c:v>#N/A</c:v>
                </c:pt>
                <c:pt idx="1221">
                  <c:v>#N/A</c:v>
                </c:pt>
                <c:pt idx="1222">
                  <c:v>#N/A</c:v>
                </c:pt>
                <c:pt idx="1223">
                  <c:v>#N/A</c:v>
                </c:pt>
                <c:pt idx="1224">
                  <c:v>#N/A</c:v>
                </c:pt>
                <c:pt idx="1225">
                  <c:v>#N/A</c:v>
                </c:pt>
                <c:pt idx="1226">
                  <c:v>#N/A</c:v>
                </c:pt>
                <c:pt idx="1227">
                  <c:v>#N/A</c:v>
                </c:pt>
                <c:pt idx="1228">
                  <c:v>#N/A</c:v>
                </c:pt>
                <c:pt idx="1229">
                  <c:v>#N/A</c:v>
                </c:pt>
                <c:pt idx="1230">
                  <c:v>#N/A</c:v>
                </c:pt>
                <c:pt idx="1231">
                  <c:v>#N/A</c:v>
                </c:pt>
                <c:pt idx="1232">
                  <c:v>#N/A</c:v>
                </c:pt>
                <c:pt idx="1233">
                  <c:v>#N/A</c:v>
                </c:pt>
                <c:pt idx="1234">
                  <c:v>#N/A</c:v>
                </c:pt>
                <c:pt idx="1235">
                  <c:v>#N/A</c:v>
                </c:pt>
                <c:pt idx="1236">
                  <c:v>#N/A</c:v>
                </c:pt>
                <c:pt idx="1237">
                  <c:v>#N/A</c:v>
                </c:pt>
                <c:pt idx="1238">
                  <c:v>#N/A</c:v>
                </c:pt>
                <c:pt idx="1239">
                  <c:v>#N/A</c:v>
                </c:pt>
                <c:pt idx="1240">
                  <c:v>#N/A</c:v>
                </c:pt>
                <c:pt idx="1241">
                  <c:v>#N/A</c:v>
                </c:pt>
                <c:pt idx="1242">
                  <c:v>#N/A</c:v>
                </c:pt>
                <c:pt idx="1243">
                  <c:v>#N/A</c:v>
                </c:pt>
                <c:pt idx="1244">
                  <c:v>#N/A</c:v>
                </c:pt>
                <c:pt idx="1245">
                  <c:v>#N/A</c:v>
                </c:pt>
                <c:pt idx="1246">
                  <c:v>#N/A</c:v>
                </c:pt>
                <c:pt idx="1247">
                  <c:v>#N/A</c:v>
                </c:pt>
                <c:pt idx="1248">
                  <c:v>#N/A</c:v>
                </c:pt>
                <c:pt idx="1249">
                  <c:v>#N/A</c:v>
                </c:pt>
                <c:pt idx="1250">
                  <c:v>#N/A</c:v>
                </c:pt>
                <c:pt idx="1251">
                  <c:v>#N/A</c:v>
                </c:pt>
                <c:pt idx="1252">
                  <c:v>#N/A</c:v>
                </c:pt>
                <c:pt idx="1253">
                  <c:v>#N/A</c:v>
                </c:pt>
                <c:pt idx="1254">
                  <c:v>#N/A</c:v>
                </c:pt>
                <c:pt idx="1255">
                  <c:v>#N/A</c:v>
                </c:pt>
                <c:pt idx="1256">
                  <c:v>#N/A</c:v>
                </c:pt>
                <c:pt idx="1257">
                  <c:v>#N/A</c:v>
                </c:pt>
                <c:pt idx="1258">
                  <c:v>#N/A</c:v>
                </c:pt>
                <c:pt idx="1259">
                  <c:v>#N/A</c:v>
                </c:pt>
                <c:pt idx="1260">
                  <c:v>#N/A</c:v>
                </c:pt>
                <c:pt idx="1261">
                  <c:v>#N/A</c:v>
                </c:pt>
                <c:pt idx="1262">
                  <c:v>#N/A</c:v>
                </c:pt>
                <c:pt idx="1263">
                  <c:v>#N/A</c:v>
                </c:pt>
                <c:pt idx="1264">
                  <c:v>#N/A</c:v>
                </c:pt>
                <c:pt idx="1265">
                  <c:v>#N/A</c:v>
                </c:pt>
                <c:pt idx="1266">
                  <c:v>#N/A</c:v>
                </c:pt>
                <c:pt idx="1267">
                  <c:v>#N/A</c:v>
                </c:pt>
                <c:pt idx="1268">
                  <c:v>#N/A</c:v>
                </c:pt>
                <c:pt idx="1269">
                  <c:v>#N/A</c:v>
                </c:pt>
                <c:pt idx="1270">
                  <c:v>#N/A</c:v>
                </c:pt>
                <c:pt idx="1271">
                  <c:v>#N/A</c:v>
                </c:pt>
                <c:pt idx="1272">
                  <c:v>#N/A</c:v>
                </c:pt>
                <c:pt idx="1273">
                  <c:v>#N/A</c:v>
                </c:pt>
                <c:pt idx="1274">
                  <c:v>#N/A</c:v>
                </c:pt>
                <c:pt idx="1275">
                  <c:v>#N/A</c:v>
                </c:pt>
                <c:pt idx="1276">
                  <c:v>#N/A</c:v>
                </c:pt>
                <c:pt idx="1277">
                  <c:v>#N/A</c:v>
                </c:pt>
                <c:pt idx="1278">
                  <c:v>#N/A</c:v>
                </c:pt>
                <c:pt idx="1279">
                  <c:v>#N/A</c:v>
                </c:pt>
                <c:pt idx="1280">
                  <c:v>#N/A</c:v>
                </c:pt>
                <c:pt idx="1281">
                  <c:v>#N/A</c:v>
                </c:pt>
                <c:pt idx="1282">
                  <c:v>#N/A</c:v>
                </c:pt>
                <c:pt idx="1283">
                  <c:v>#N/A</c:v>
                </c:pt>
                <c:pt idx="1284">
                  <c:v>#N/A</c:v>
                </c:pt>
                <c:pt idx="1285">
                  <c:v>#N/A</c:v>
                </c:pt>
                <c:pt idx="1286">
                  <c:v>#N/A</c:v>
                </c:pt>
                <c:pt idx="1287">
                  <c:v>#N/A</c:v>
                </c:pt>
                <c:pt idx="1288">
                  <c:v>#N/A</c:v>
                </c:pt>
                <c:pt idx="1289">
                  <c:v>#N/A</c:v>
                </c:pt>
                <c:pt idx="1290">
                  <c:v>#N/A</c:v>
                </c:pt>
                <c:pt idx="1291">
                  <c:v>#N/A</c:v>
                </c:pt>
                <c:pt idx="1292">
                  <c:v>#N/A</c:v>
                </c:pt>
                <c:pt idx="1293">
                  <c:v>#N/A</c:v>
                </c:pt>
                <c:pt idx="1294">
                  <c:v>#N/A</c:v>
                </c:pt>
                <c:pt idx="1295">
                  <c:v>#N/A</c:v>
                </c:pt>
                <c:pt idx="1296">
                  <c:v>#N/A</c:v>
                </c:pt>
                <c:pt idx="1297">
                  <c:v>#N/A</c:v>
                </c:pt>
                <c:pt idx="1298">
                  <c:v>#N/A</c:v>
                </c:pt>
                <c:pt idx="1299">
                  <c:v>#N/A</c:v>
                </c:pt>
                <c:pt idx="1300">
                  <c:v>#N/A</c:v>
                </c:pt>
                <c:pt idx="1301">
                  <c:v>#N/A</c:v>
                </c:pt>
                <c:pt idx="1302">
                  <c:v>#N/A</c:v>
                </c:pt>
                <c:pt idx="1303">
                  <c:v>#N/A</c:v>
                </c:pt>
                <c:pt idx="1304">
                  <c:v>#N/A</c:v>
                </c:pt>
                <c:pt idx="1305">
                  <c:v>#N/A</c:v>
                </c:pt>
                <c:pt idx="1306">
                  <c:v>#N/A</c:v>
                </c:pt>
                <c:pt idx="1307">
                  <c:v>#N/A</c:v>
                </c:pt>
                <c:pt idx="1308">
                  <c:v>#N/A</c:v>
                </c:pt>
                <c:pt idx="1309">
                  <c:v>#N/A</c:v>
                </c:pt>
                <c:pt idx="1310">
                  <c:v>#N/A</c:v>
                </c:pt>
                <c:pt idx="1311">
                  <c:v>#N/A</c:v>
                </c:pt>
                <c:pt idx="1312">
                  <c:v>#N/A</c:v>
                </c:pt>
                <c:pt idx="1313">
                  <c:v>#N/A</c:v>
                </c:pt>
                <c:pt idx="1314">
                  <c:v>#N/A</c:v>
                </c:pt>
                <c:pt idx="1315">
                  <c:v>#N/A</c:v>
                </c:pt>
                <c:pt idx="1316">
                  <c:v>#N/A</c:v>
                </c:pt>
                <c:pt idx="1317">
                  <c:v>#N/A</c:v>
                </c:pt>
                <c:pt idx="1318">
                  <c:v>#N/A</c:v>
                </c:pt>
                <c:pt idx="1319">
                  <c:v>#N/A</c:v>
                </c:pt>
                <c:pt idx="1320">
                  <c:v>#N/A</c:v>
                </c:pt>
                <c:pt idx="1321">
                  <c:v>#N/A</c:v>
                </c:pt>
                <c:pt idx="1322">
                  <c:v>#N/A</c:v>
                </c:pt>
                <c:pt idx="1323">
                  <c:v>#N/A</c:v>
                </c:pt>
                <c:pt idx="1324">
                  <c:v>#N/A</c:v>
                </c:pt>
                <c:pt idx="1325">
                  <c:v>#N/A</c:v>
                </c:pt>
                <c:pt idx="1326">
                  <c:v>#N/A</c:v>
                </c:pt>
                <c:pt idx="1327">
                  <c:v>#N/A</c:v>
                </c:pt>
                <c:pt idx="1328">
                  <c:v>#N/A</c:v>
                </c:pt>
                <c:pt idx="1329">
                  <c:v>#N/A</c:v>
                </c:pt>
                <c:pt idx="1330">
                  <c:v>#N/A</c:v>
                </c:pt>
                <c:pt idx="1331">
                  <c:v>#N/A</c:v>
                </c:pt>
                <c:pt idx="1332">
                  <c:v>#N/A</c:v>
                </c:pt>
                <c:pt idx="1333">
                  <c:v>#N/A</c:v>
                </c:pt>
                <c:pt idx="1334">
                  <c:v>#N/A</c:v>
                </c:pt>
                <c:pt idx="1335">
                  <c:v>#N/A</c:v>
                </c:pt>
                <c:pt idx="1336">
                  <c:v>#N/A</c:v>
                </c:pt>
                <c:pt idx="1337">
                  <c:v>#N/A</c:v>
                </c:pt>
                <c:pt idx="1338">
                  <c:v>#N/A</c:v>
                </c:pt>
                <c:pt idx="1339">
                  <c:v>#N/A</c:v>
                </c:pt>
                <c:pt idx="1340">
                  <c:v>#N/A</c:v>
                </c:pt>
                <c:pt idx="1341">
                  <c:v>#N/A</c:v>
                </c:pt>
                <c:pt idx="1342">
                  <c:v>#N/A</c:v>
                </c:pt>
                <c:pt idx="1343">
                  <c:v>#N/A</c:v>
                </c:pt>
                <c:pt idx="1344">
                  <c:v>#N/A</c:v>
                </c:pt>
                <c:pt idx="1345">
                  <c:v>#N/A</c:v>
                </c:pt>
                <c:pt idx="1346">
                  <c:v>#N/A</c:v>
                </c:pt>
                <c:pt idx="1347">
                  <c:v>#N/A</c:v>
                </c:pt>
                <c:pt idx="1348">
                  <c:v>#N/A</c:v>
                </c:pt>
                <c:pt idx="1349">
                  <c:v>#N/A</c:v>
                </c:pt>
                <c:pt idx="1350">
                  <c:v>#N/A</c:v>
                </c:pt>
                <c:pt idx="1351">
                  <c:v>#N/A</c:v>
                </c:pt>
                <c:pt idx="1352">
                  <c:v>#N/A</c:v>
                </c:pt>
                <c:pt idx="1353">
                  <c:v>#N/A</c:v>
                </c:pt>
                <c:pt idx="1354">
                  <c:v>#N/A</c:v>
                </c:pt>
                <c:pt idx="1355">
                  <c:v>#N/A</c:v>
                </c:pt>
                <c:pt idx="1356">
                  <c:v>#N/A</c:v>
                </c:pt>
                <c:pt idx="1357">
                  <c:v>#N/A</c:v>
                </c:pt>
                <c:pt idx="1358">
                  <c:v>#N/A</c:v>
                </c:pt>
                <c:pt idx="1359">
                  <c:v>#N/A</c:v>
                </c:pt>
                <c:pt idx="1360">
                  <c:v>#N/A</c:v>
                </c:pt>
                <c:pt idx="1361">
                  <c:v>#N/A</c:v>
                </c:pt>
                <c:pt idx="1362">
                  <c:v>#N/A</c:v>
                </c:pt>
                <c:pt idx="1363">
                  <c:v>#N/A</c:v>
                </c:pt>
                <c:pt idx="1364">
                  <c:v>#N/A</c:v>
                </c:pt>
                <c:pt idx="1365">
                  <c:v>#N/A</c:v>
                </c:pt>
                <c:pt idx="1366">
                  <c:v>#N/A</c:v>
                </c:pt>
                <c:pt idx="1367">
                  <c:v>#N/A</c:v>
                </c:pt>
                <c:pt idx="1368">
                  <c:v>#N/A</c:v>
                </c:pt>
                <c:pt idx="1369">
                  <c:v>#N/A</c:v>
                </c:pt>
                <c:pt idx="1370">
                  <c:v>#N/A</c:v>
                </c:pt>
                <c:pt idx="1371">
                  <c:v>#N/A</c:v>
                </c:pt>
                <c:pt idx="1372">
                  <c:v>#N/A</c:v>
                </c:pt>
                <c:pt idx="1373">
                  <c:v>#N/A</c:v>
                </c:pt>
                <c:pt idx="1374">
                  <c:v>#N/A</c:v>
                </c:pt>
                <c:pt idx="1375">
                  <c:v>#N/A</c:v>
                </c:pt>
                <c:pt idx="1376">
                  <c:v>#N/A</c:v>
                </c:pt>
                <c:pt idx="1377">
                  <c:v>#N/A</c:v>
                </c:pt>
                <c:pt idx="1378">
                  <c:v>#N/A</c:v>
                </c:pt>
                <c:pt idx="1379">
                  <c:v>#N/A</c:v>
                </c:pt>
                <c:pt idx="1380">
                  <c:v>#N/A</c:v>
                </c:pt>
                <c:pt idx="1381">
                  <c:v>#N/A</c:v>
                </c:pt>
                <c:pt idx="1382">
                  <c:v>#N/A</c:v>
                </c:pt>
                <c:pt idx="1383">
                  <c:v>#N/A</c:v>
                </c:pt>
                <c:pt idx="1384">
                  <c:v>#N/A</c:v>
                </c:pt>
                <c:pt idx="1385">
                  <c:v>#N/A</c:v>
                </c:pt>
                <c:pt idx="1386">
                  <c:v>#N/A</c:v>
                </c:pt>
                <c:pt idx="1387">
                  <c:v>#N/A</c:v>
                </c:pt>
                <c:pt idx="1388">
                  <c:v>#N/A</c:v>
                </c:pt>
                <c:pt idx="1389">
                  <c:v>#N/A</c:v>
                </c:pt>
                <c:pt idx="1390">
                  <c:v>#N/A</c:v>
                </c:pt>
                <c:pt idx="1391">
                  <c:v>#N/A</c:v>
                </c:pt>
                <c:pt idx="1392">
                  <c:v>#N/A</c:v>
                </c:pt>
                <c:pt idx="1393">
                  <c:v>#N/A</c:v>
                </c:pt>
                <c:pt idx="1394">
                  <c:v>#N/A</c:v>
                </c:pt>
                <c:pt idx="1395">
                  <c:v>#N/A</c:v>
                </c:pt>
                <c:pt idx="1396">
                  <c:v>#N/A</c:v>
                </c:pt>
                <c:pt idx="1397">
                  <c:v>#N/A</c:v>
                </c:pt>
                <c:pt idx="1398">
                  <c:v>#N/A</c:v>
                </c:pt>
                <c:pt idx="1399">
                  <c:v>#N/A</c:v>
                </c:pt>
                <c:pt idx="1400">
                  <c:v>#N/A</c:v>
                </c:pt>
                <c:pt idx="1401">
                  <c:v>#N/A</c:v>
                </c:pt>
                <c:pt idx="1402">
                  <c:v>#N/A</c:v>
                </c:pt>
                <c:pt idx="1403">
                  <c:v>#N/A</c:v>
                </c:pt>
                <c:pt idx="1404">
                  <c:v>#N/A</c:v>
                </c:pt>
                <c:pt idx="1405">
                  <c:v>#N/A</c:v>
                </c:pt>
                <c:pt idx="1406">
                  <c:v>#N/A</c:v>
                </c:pt>
                <c:pt idx="1407">
                  <c:v>#N/A</c:v>
                </c:pt>
                <c:pt idx="1408">
                  <c:v>#N/A</c:v>
                </c:pt>
                <c:pt idx="1409">
                  <c:v>#N/A</c:v>
                </c:pt>
                <c:pt idx="1410">
                  <c:v>#N/A</c:v>
                </c:pt>
                <c:pt idx="1411">
                  <c:v>#N/A</c:v>
                </c:pt>
                <c:pt idx="1412">
                  <c:v>#N/A</c:v>
                </c:pt>
                <c:pt idx="1413">
                  <c:v>#N/A</c:v>
                </c:pt>
                <c:pt idx="1414">
                  <c:v>#N/A</c:v>
                </c:pt>
                <c:pt idx="1415">
                  <c:v>#N/A</c:v>
                </c:pt>
                <c:pt idx="1416">
                  <c:v>#N/A</c:v>
                </c:pt>
                <c:pt idx="1417">
                  <c:v>#N/A</c:v>
                </c:pt>
                <c:pt idx="1418">
                  <c:v>#N/A</c:v>
                </c:pt>
                <c:pt idx="1419">
                  <c:v>#N/A</c:v>
                </c:pt>
                <c:pt idx="1420">
                  <c:v>#N/A</c:v>
                </c:pt>
                <c:pt idx="1421">
                  <c:v>#N/A</c:v>
                </c:pt>
                <c:pt idx="1422">
                  <c:v>#N/A</c:v>
                </c:pt>
                <c:pt idx="1423">
                  <c:v>#N/A</c:v>
                </c:pt>
                <c:pt idx="1424">
                  <c:v>#N/A</c:v>
                </c:pt>
                <c:pt idx="1425">
                  <c:v>#N/A</c:v>
                </c:pt>
                <c:pt idx="1426">
                  <c:v>#N/A</c:v>
                </c:pt>
                <c:pt idx="1427">
                  <c:v>#N/A</c:v>
                </c:pt>
                <c:pt idx="1428">
                  <c:v>#N/A</c:v>
                </c:pt>
                <c:pt idx="1429">
                  <c:v>#N/A</c:v>
                </c:pt>
                <c:pt idx="1430">
                  <c:v>#N/A</c:v>
                </c:pt>
                <c:pt idx="1431">
                  <c:v>#N/A</c:v>
                </c:pt>
                <c:pt idx="1432">
                  <c:v>#N/A</c:v>
                </c:pt>
                <c:pt idx="1433">
                  <c:v>#N/A</c:v>
                </c:pt>
                <c:pt idx="1434">
                  <c:v>#N/A</c:v>
                </c:pt>
                <c:pt idx="1435">
                  <c:v>#N/A</c:v>
                </c:pt>
                <c:pt idx="1436">
                  <c:v>#N/A</c:v>
                </c:pt>
                <c:pt idx="1437">
                  <c:v>#N/A</c:v>
                </c:pt>
                <c:pt idx="1438">
                  <c:v>#N/A</c:v>
                </c:pt>
                <c:pt idx="1439">
                  <c:v>#N/A</c:v>
                </c:pt>
                <c:pt idx="1440">
                  <c:v>#N/A</c:v>
                </c:pt>
                <c:pt idx="1441">
                  <c:v>#N/A</c:v>
                </c:pt>
                <c:pt idx="1442">
                  <c:v>#N/A</c:v>
                </c:pt>
                <c:pt idx="1443">
                  <c:v>#N/A</c:v>
                </c:pt>
                <c:pt idx="1444">
                  <c:v>#N/A</c:v>
                </c:pt>
                <c:pt idx="1445">
                  <c:v>#N/A</c:v>
                </c:pt>
                <c:pt idx="1446">
                  <c:v>#N/A</c:v>
                </c:pt>
                <c:pt idx="1447">
                  <c:v>#N/A</c:v>
                </c:pt>
                <c:pt idx="1448">
                  <c:v>#N/A</c:v>
                </c:pt>
                <c:pt idx="1449">
                  <c:v>#N/A</c:v>
                </c:pt>
                <c:pt idx="1450">
                  <c:v>#N/A</c:v>
                </c:pt>
                <c:pt idx="1451">
                  <c:v>#N/A</c:v>
                </c:pt>
                <c:pt idx="1452">
                  <c:v>#N/A</c:v>
                </c:pt>
                <c:pt idx="1453">
                  <c:v>#N/A</c:v>
                </c:pt>
                <c:pt idx="1454">
                  <c:v>#N/A</c:v>
                </c:pt>
                <c:pt idx="1455">
                  <c:v>#N/A</c:v>
                </c:pt>
                <c:pt idx="1456">
                  <c:v>#N/A</c:v>
                </c:pt>
                <c:pt idx="1457">
                  <c:v>#N/A</c:v>
                </c:pt>
                <c:pt idx="1458">
                  <c:v>#N/A</c:v>
                </c:pt>
                <c:pt idx="1459">
                  <c:v>#N/A</c:v>
                </c:pt>
                <c:pt idx="1460">
                  <c:v>#N/A</c:v>
                </c:pt>
                <c:pt idx="1461">
                  <c:v>#N/A</c:v>
                </c:pt>
                <c:pt idx="1462">
                  <c:v>#N/A</c:v>
                </c:pt>
                <c:pt idx="1463">
                  <c:v>#N/A</c:v>
                </c:pt>
                <c:pt idx="1464">
                  <c:v>#N/A</c:v>
                </c:pt>
                <c:pt idx="1465">
                  <c:v>#N/A</c:v>
                </c:pt>
                <c:pt idx="1466">
                  <c:v>#N/A</c:v>
                </c:pt>
                <c:pt idx="1467">
                  <c:v>#N/A</c:v>
                </c:pt>
                <c:pt idx="1468">
                  <c:v>#N/A</c:v>
                </c:pt>
                <c:pt idx="1469">
                  <c:v>#N/A</c:v>
                </c:pt>
                <c:pt idx="1470">
                  <c:v>#N/A</c:v>
                </c:pt>
                <c:pt idx="1471">
                  <c:v>#N/A</c:v>
                </c:pt>
                <c:pt idx="1472">
                  <c:v>#N/A</c:v>
                </c:pt>
                <c:pt idx="1473">
                  <c:v>#N/A</c:v>
                </c:pt>
                <c:pt idx="1474">
                  <c:v>#N/A</c:v>
                </c:pt>
                <c:pt idx="1475">
                  <c:v>#N/A</c:v>
                </c:pt>
                <c:pt idx="1476">
                  <c:v>#N/A</c:v>
                </c:pt>
                <c:pt idx="1477">
                  <c:v>#N/A</c:v>
                </c:pt>
                <c:pt idx="1478">
                  <c:v>#N/A</c:v>
                </c:pt>
                <c:pt idx="1479">
                  <c:v>#N/A</c:v>
                </c:pt>
                <c:pt idx="1480">
                  <c:v>#N/A</c:v>
                </c:pt>
                <c:pt idx="1481">
                  <c:v>#N/A</c:v>
                </c:pt>
                <c:pt idx="1482">
                  <c:v>#N/A</c:v>
                </c:pt>
                <c:pt idx="1483">
                  <c:v>#N/A</c:v>
                </c:pt>
                <c:pt idx="1484">
                  <c:v>#N/A</c:v>
                </c:pt>
                <c:pt idx="1485">
                  <c:v>#N/A</c:v>
                </c:pt>
                <c:pt idx="1486">
                  <c:v>#N/A</c:v>
                </c:pt>
                <c:pt idx="1487">
                  <c:v>#N/A</c:v>
                </c:pt>
                <c:pt idx="1488">
                  <c:v>#N/A</c:v>
                </c:pt>
                <c:pt idx="1489">
                  <c:v>#N/A</c:v>
                </c:pt>
                <c:pt idx="1490">
                  <c:v>#N/A</c:v>
                </c:pt>
                <c:pt idx="1491">
                  <c:v>#N/A</c:v>
                </c:pt>
                <c:pt idx="1492">
                  <c:v>#N/A</c:v>
                </c:pt>
                <c:pt idx="1493">
                  <c:v>#N/A</c:v>
                </c:pt>
                <c:pt idx="1494">
                  <c:v>#N/A</c:v>
                </c:pt>
                <c:pt idx="1495">
                  <c:v>#N/A</c:v>
                </c:pt>
                <c:pt idx="1496">
                  <c:v>#N/A</c:v>
                </c:pt>
                <c:pt idx="1497">
                  <c:v>#N/A</c:v>
                </c:pt>
                <c:pt idx="1498">
                  <c:v>#N/A</c:v>
                </c:pt>
                <c:pt idx="1499">
                  <c:v>#N/A</c:v>
                </c:pt>
                <c:pt idx="1500">
                  <c:v>#N/A</c:v>
                </c:pt>
                <c:pt idx="1501">
                  <c:v>#N/A</c:v>
                </c:pt>
                <c:pt idx="1502">
                  <c:v>#N/A</c:v>
                </c:pt>
                <c:pt idx="1503">
                  <c:v>#N/A</c:v>
                </c:pt>
                <c:pt idx="1504">
                  <c:v>#N/A</c:v>
                </c:pt>
                <c:pt idx="1505">
                  <c:v>#N/A</c:v>
                </c:pt>
                <c:pt idx="1506">
                  <c:v>#N/A</c:v>
                </c:pt>
                <c:pt idx="1507">
                  <c:v>#N/A</c:v>
                </c:pt>
                <c:pt idx="1508">
                  <c:v>#N/A</c:v>
                </c:pt>
                <c:pt idx="1509">
                  <c:v>#N/A</c:v>
                </c:pt>
                <c:pt idx="1510">
                  <c:v>#N/A</c:v>
                </c:pt>
                <c:pt idx="1511">
                  <c:v>#N/A</c:v>
                </c:pt>
                <c:pt idx="1512">
                  <c:v>#N/A</c:v>
                </c:pt>
                <c:pt idx="1513">
                  <c:v>#N/A</c:v>
                </c:pt>
                <c:pt idx="1514">
                  <c:v>#N/A</c:v>
                </c:pt>
                <c:pt idx="1515">
                  <c:v>#N/A</c:v>
                </c:pt>
                <c:pt idx="1516">
                  <c:v>#N/A</c:v>
                </c:pt>
                <c:pt idx="1517">
                  <c:v>#N/A</c:v>
                </c:pt>
                <c:pt idx="1518">
                  <c:v>#N/A</c:v>
                </c:pt>
                <c:pt idx="1519">
                  <c:v>#N/A</c:v>
                </c:pt>
                <c:pt idx="1520">
                  <c:v>#N/A</c:v>
                </c:pt>
                <c:pt idx="1521">
                  <c:v>#N/A</c:v>
                </c:pt>
                <c:pt idx="1522">
                  <c:v>#N/A</c:v>
                </c:pt>
                <c:pt idx="1523">
                  <c:v>#N/A</c:v>
                </c:pt>
                <c:pt idx="1524">
                  <c:v>#N/A</c:v>
                </c:pt>
                <c:pt idx="1525">
                  <c:v>#N/A</c:v>
                </c:pt>
                <c:pt idx="1526">
                  <c:v>#N/A</c:v>
                </c:pt>
                <c:pt idx="1527">
                  <c:v>#N/A</c:v>
                </c:pt>
                <c:pt idx="1528">
                  <c:v>#N/A</c:v>
                </c:pt>
                <c:pt idx="1529">
                  <c:v>#N/A</c:v>
                </c:pt>
                <c:pt idx="1530">
                  <c:v>#N/A</c:v>
                </c:pt>
                <c:pt idx="1531">
                  <c:v>#N/A</c:v>
                </c:pt>
                <c:pt idx="1532">
                  <c:v>#N/A</c:v>
                </c:pt>
                <c:pt idx="1533">
                  <c:v>#N/A</c:v>
                </c:pt>
                <c:pt idx="1534">
                  <c:v>#N/A</c:v>
                </c:pt>
                <c:pt idx="1535">
                  <c:v>#N/A</c:v>
                </c:pt>
                <c:pt idx="1536">
                  <c:v>#N/A</c:v>
                </c:pt>
                <c:pt idx="1537">
                  <c:v>#N/A</c:v>
                </c:pt>
                <c:pt idx="1538">
                  <c:v>#N/A</c:v>
                </c:pt>
                <c:pt idx="1539">
                  <c:v>#N/A</c:v>
                </c:pt>
                <c:pt idx="1540">
                  <c:v>#N/A</c:v>
                </c:pt>
                <c:pt idx="1541">
                  <c:v>#N/A</c:v>
                </c:pt>
                <c:pt idx="1542">
                  <c:v>#N/A</c:v>
                </c:pt>
                <c:pt idx="1543">
                  <c:v>#N/A</c:v>
                </c:pt>
                <c:pt idx="1544">
                  <c:v>#N/A</c:v>
                </c:pt>
                <c:pt idx="1545">
                  <c:v>#N/A</c:v>
                </c:pt>
                <c:pt idx="1546">
                  <c:v>#N/A</c:v>
                </c:pt>
                <c:pt idx="1547">
                  <c:v>#N/A</c:v>
                </c:pt>
                <c:pt idx="1548">
                  <c:v>#N/A</c:v>
                </c:pt>
                <c:pt idx="1549">
                  <c:v>#N/A</c:v>
                </c:pt>
                <c:pt idx="1550">
                  <c:v>#N/A</c:v>
                </c:pt>
                <c:pt idx="1551">
                  <c:v>#N/A</c:v>
                </c:pt>
                <c:pt idx="1552">
                  <c:v>#N/A</c:v>
                </c:pt>
                <c:pt idx="1553">
                  <c:v>#N/A</c:v>
                </c:pt>
                <c:pt idx="1554">
                  <c:v>#N/A</c:v>
                </c:pt>
                <c:pt idx="1555">
                  <c:v>#N/A</c:v>
                </c:pt>
                <c:pt idx="1556">
                  <c:v>#N/A</c:v>
                </c:pt>
                <c:pt idx="1557">
                  <c:v>#N/A</c:v>
                </c:pt>
                <c:pt idx="1558">
                  <c:v>#N/A</c:v>
                </c:pt>
                <c:pt idx="1559">
                  <c:v>#N/A</c:v>
                </c:pt>
                <c:pt idx="1560">
                  <c:v>#N/A</c:v>
                </c:pt>
                <c:pt idx="1561">
                  <c:v>#N/A</c:v>
                </c:pt>
                <c:pt idx="1562">
                  <c:v>#N/A</c:v>
                </c:pt>
                <c:pt idx="1563">
                  <c:v>#N/A</c:v>
                </c:pt>
                <c:pt idx="1564">
                  <c:v>#N/A</c:v>
                </c:pt>
                <c:pt idx="1565">
                  <c:v>#N/A</c:v>
                </c:pt>
                <c:pt idx="1566">
                  <c:v>#N/A</c:v>
                </c:pt>
                <c:pt idx="1567">
                  <c:v>#N/A</c:v>
                </c:pt>
                <c:pt idx="1568">
                  <c:v>#N/A</c:v>
                </c:pt>
                <c:pt idx="1569">
                  <c:v>#N/A</c:v>
                </c:pt>
                <c:pt idx="1570">
                  <c:v>#N/A</c:v>
                </c:pt>
                <c:pt idx="1571">
                  <c:v>#N/A</c:v>
                </c:pt>
                <c:pt idx="1572">
                  <c:v>#N/A</c:v>
                </c:pt>
                <c:pt idx="1573">
                  <c:v>#N/A</c:v>
                </c:pt>
                <c:pt idx="1574">
                  <c:v>#N/A</c:v>
                </c:pt>
                <c:pt idx="1575">
                  <c:v>#N/A</c:v>
                </c:pt>
                <c:pt idx="1576">
                  <c:v>#N/A</c:v>
                </c:pt>
                <c:pt idx="1577">
                  <c:v>#N/A</c:v>
                </c:pt>
                <c:pt idx="1578">
                  <c:v>#N/A</c:v>
                </c:pt>
                <c:pt idx="1579">
                  <c:v>#N/A</c:v>
                </c:pt>
                <c:pt idx="1580">
                  <c:v>#N/A</c:v>
                </c:pt>
                <c:pt idx="1581">
                  <c:v>#N/A</c:v>
                </c:pt>
                <c:pt idx="1582">
                  <c:v>#N/A</c:v>
                </c:pt>
                <c:pt idx="1583">
                  <c:v>#N/A</c:v>
                </c:pt>
                <c:pt idx="1584">
                  <c:v>#N/A</c:v>
                </c:pt>
                <c:pt idx="1585">
                  <c:v>#N/A</c:v>
                </c:pt>
                <c:pt idx="1586">
                  <c:v>#N/A</c:v>
                </c:pt>
                <c:pt idx="1587">
                  <c:v>#N/A</c:v>
                </c:pt>
                <c:pt idx="1588">
                  <c:v>#N/A</c:v>
                </c:pt>
                <c:pt idx="1589">
                  <c:v>#N/A</c:v>
                </c:pt>
                <c:pt idx="1590">
                  <c:v>#N/A</c:v>
                </c:pt>
                <c:pt idx="1591">
                  <c:v>#N/A</c:v>
                </c:pt>
                <c:pt idx="1592">
                  <c:v>#N/A</c:v>
                </c:pt>
                <c:pt idx="1593">
                  <c:v>#N/A</c:v>
                </c:pt>
                <c:pt idx="1594">
                  <c:v>#N/A</c:v>
                </c:pt>
                <c:pt idx="1595">
                  <c:v>#N/A</c:v>
                </c:pt>
                <c:pt idx="1596">
                  <c:v>#N/A</c:v>
                </c:pt>
                <c:pt idx="1597">
                  <c:v>#N/A</c:v>
                </c:pt>
                <c:pt idx="1598">
                  <c:v>#N/A</c:v>
                </c:pt>
                <c:pt idx="1599">
                  <c:v>#N/A</c:v>
                </c:pt>
                <c:pt idx="1600">
                  <c:v>#N/A</c:v>
                </c:pt>
                <c:pt idx="1601">
                  <c:v>#N/A</c:v>
                </c:pt>
                <c:pt idx="1602">
                  <c:v>#N/A</c:v>
                </c:pt>
                <c:pt idx="1603">
                  <c:v>#N/A</c:v>
                </c:pt>
                <c:pt idx="1604">
                  <c:v>#N/A</c:v>
                </c:pt>
                <c:pt idx="1605">
                  <c:v>#N/A</c:v>
                </c:pt>
                <c:pt idx="1606">
                  <c:v>#N/A</c:v>
                </c:pt>
                <c:pt idx="1607">
                  <c:v>#N/A</c:v>
                </c:pt>
                <c:pt idx="1608">
                  <c:v>#N/A</c:v>
                </c:pt>
                <c:pt idx="1609">
                  <c:v>#N/A</c:v>
                </c:pt>
                <c:pt idx="1610">
                  <c:v>#N/A</c:v>
                </c:pt>
                <c:pt idx="1611">
                  <c:v>#N/A</c:v>
                </c:pt>
                <c:pt idx="1612">
                  <c:v>#N/A</c:v>
                </c:pt>
                <c:pt idx="1613">
                  <c:v>#N/A</c:v>
                </c:pt>
                <c:pt idx="1614">
                  <c:v>#N/A</c:v>
                </c:pt>
                <c:pt idx="1615">
                  <c:v>#N/A</c:v>
                </c:pt>
                <c:pt idx="1616">
                  <c:v>#N/A</c:v>
                </c:pt>
                <c:pt idx="1617">
                  <c:v>#N/A</c:v>
                </c:pt>
                <c:pt idx="1618">
                  <c:v>#N/A</c:v>
                </c:pt>
                <c:pt idx="1619">
                  <c:v>#N/A</c:v>
                </c:pt>
                <c:pt idx="1620">
                  <c:v>#N/A</c:v>
                </c:pt>
                <c:pt idx="1621">
                  <c:v>#N/A</c:v>
                </c:pt>
                <c:pt idx="1622">
                  <c:v>#N/A</c:v>
                </c:pt>
                <c:pt idx="1623">
                  <c:v>#N/A</c:v>
                </c:pt>
                <c:pt idx="1624">
                  <c:v>#N/A</c:v>
                </c:pt>
                <c:pt idx="1625">
                  <c:v>#N/A</c:v>
                </c:pt>
                <c:pt idx="1626">
                  <c:v>#N/A</c:v>
                </c:pt>
                <c:pt idx="1627">
                  <c:v>#N/A</c:v>
                </c:pt>
                <c:pt idx="1628">
                  <c:v>#N/A</c:v>
                </c:pt>
                <c:pt idx="1629">
                  <c:v>#N/A</c:v>
                </c:pt>
                <c:pt idx="1630">
                  <c:v>#N/A</c:v>
                </c:pt>
                <c:pt idx="1631">
                  <c:v>#N/A</c:v>
                </c:pt>
                <c:pt idx="1632">
                  <c:v>#N/A</c:v>
                </c:pt>
                <c:pt idx="1633">
                  <c:v>#N/A</c:v>
                </c:pt>
                <c:pt idx="1634">
                  <c:v>#N/A</c:v>
                </c:pt>
                <c:pt idx="1635">
                  <c:v>#N/A</c:v>
                </c:pt>
                <c:pt idx="1636">
                  <c:v>#N/A</c:v>
                </c:pt>
                <c:pt idx="1637">
                  <c:v>#N/A</c:v>
                </c:pt>
                <c:pt idx="1638">
                  <c:v>#N/A</c:v>
                </c:pt>
                <c:pt idx="1639">
                  <c:v>#N/A</c:v>
                </c:pt>
                <c:pt idx="1640">
                  <c:v>#N/A</c:v>
                </c:pt>
                <c:pt idx="1641">
                  <c:v>#N/A</c:v>
                </c:pt>
                <c:pt idx="1642">
                  <c:v>#N/A</c:v>
                </c:pt>
                <c:pt idx="1643">
                  <c:v>#N/A</c:v>
                </c:pt>
                <c:pt idx="1644">
                  <c:v>#N/A</c:v>
                </c:pt>
                <c:pt idx="1645">
                  <c:v>#N/A</c:v>
                </c:pt>
                <c:pt idx="1646">
                  <c:v>#N/A</c:v>
                </c:pt>
                <c:pt idx="1647">
                  <c:v>#N/A</c:v>
                </c:pt>
                <c:pt idx="1648">
                  <c:v>#N/A</c:v>
                </c:pt>
                <c:pt idx="1649">
                  <c:v>#N/A</c:v>
                </c:pt>
                <c:pt idx="1650">
                  <c:v>#N/A</c:v>
                </c:pt>
                <c:pt idx="1651">
                  <c:v>#N/A</c:v>
                </c:pt>
                <c:pt idx="1652">
                  <c:v>#N/A</c:v>
                </c:pt>
                <c:pt idx="1653">
                  <c:v>#N/A</c:v>
                </c:pt>
                <c:pt idx="1654">
                  <c:v>#N/A</c:v>
                </c:pt>
                <c:pt idx="1655">
                  <c:v>#N/A</c:v>
                </c:pt>
                <c:pt idx="1656">
                  <c:v>#N/A</c:v>
                </c:pt>
                <c:pt idx="1657">
                  <c:v>#N/A</c:v>
                </c:pt>
                <c:pt idx="1658">
                  <c:v>#N/A</c:v>
                </c:pt>
                <c:pt idx="1659">
                  <c:v>#N/A</c:v>
                </c:pt>
                <c:pt idx="1660">
                  <c:v>#N/A</c:v>
                </c:pt>
                <c:pt idx="1661">
                  <c:v>#N/A</c:v>
                </c:pt>
                <c:pt idx="1662">
                  <c:v>#N/A</c:v>
                </c:pt>
                <c:pt idx="1663">
                  <c:v>#N/A</c:v>
                </c:pt>
                <c:pt idx="1664">
                  <c:v>#N/A</c:v>
                </c:pt>
                <c:pt idx="1665">
                  <c:v>#N/A</c:v>
                </c:pt>
                <c:pt idx="1666">
                  <c:v>#N/A</c:v>
                </c:pt>
                <c:pt idx="1667">
                  <c:v>#N/A</c:v>
                </c:pt>
                <c:pt idx="1668">
                  <c:v>#N/A</c:v>
                </c:pt>
                <c:pt idx="1669">
                  <c:v>#N/A</c:v>
                </c:pt>
                <c:pt idx="1670">
                  <c:v>#N/A</c:v>
                </c:pt>
                <c:pt idx="1671">
                  <c:v>#N/A</c:v>
                </c:pt>
                <c:pt idx="1672">
                  <c:v>#N/A</c:v>
                </c:pt>
                <c:pt idx="1673">
                  <c:v>#N/A</c:v>
                </c:pt>
                <c:pt idx="1674">
                  <c:v>#N/A</c:v>
                </c:pt>
                <c:pt idx="1675">
                  <c:v>#N/A</c:v>
                </c:pt>
                <c:pt idx="1676">
                  <c:v>#N/A</c:v>
                </c:pt>
                <c:pt idx="1677">
                  <c:v>#N/A</c:v>
                </c:pt>
                <c:pt idx="1678">
                  <c:v>#N/A</c:v>
                </c:pt>
                <c:pt idx="1679">
                  <c:v>#N/A</c:v>
                </c:pt>
                <c:pt idx="1680">
                  <c:v>#N/A</c:v>
                </c:pt>
                <c:pt idx="1681">
                  <c:v>#N/A</c:v>
                </c:pt>
                <c:pt idx="1682">
                  <c:v>#N/A</c:v>
                </c:pt>
                <c:pt idx="1683">
                  <c:v>#N/A</c:v>
                </c:pt>
                <c:pt idx="1684">
                  <c:v>#N/A</c:v>
                </c:pt>
                <c:pt idx="1685">
                  <c:v>#N/A</c:v>
                </c:pt>
                <c:pt idx="1686">
                  <c:v>#N/A</c:v>
                </c:pt>
                <c:pt idx="1687">
                  <c:v>#N/A</c:v>
                </c:pt>
                <c:pt idx="1688">
                  <c:v>#N/A</c:v>
                </c:pt>
                <c:pt idx="1689">
                  <c:v>#N/A</c:v>
                </c:pt>
                <c:pt idx="1690">
                  <c:v>#N/A</c:v>
                </c:pt>
                <c:pt idx="1691">
                  <c:v>#N/A</c:v>
                </c:pt>
                <c:pt idx="1692">
                  <c:v>#N/A</c:v>
                </c:pt>
                <c:pt idx="1693">
                  <c:v>#N/A</c:v>
                </c:pt>
                <c:pt idx="1694">
                  <c:v>#N/A</c:v>
                </c:pt>
                <c:pt idx="1695">
                  <c:v>#N/A</c:v>
                </c:pt>
                <c:pt idx="1696">
                  <c:v>#N/A</c:v>
                </c:pt>
                <c:pt idx="1697">
                  <c:v>#N/A</c:v>
                </c:pt>
                <c:pt idx="1698">
                  <c:v>#N/A</c:v>
                </c:pt>
                <c:pt idx="1699">
                  <c:v>#N/A</c:v>
                </c:pt>
                <c:pt idx="1700">
                  <c:v>#N/A</c:v>
                </c:pt>
                <c:pt idx="1701">
                  <c:v>#N/A</c:v>
                </c:pt>
                <c:pt idx="1702">
                  <c:v>#N/A</c:v>
                </c:pt>
                <c:pt idx="1703">
                  <c:v>#N/A</c:v>
                </c:pt>
                <c:pt idx="1704">
                  <c:v>#N/A</c:v>
                </c:pt>
                <c:pt idx="1705">
                  <c:v>#N/A</c:v>
                </c:pt>
                <c:pt idx="1706">
                  <c:v>#N/A</c:v>
                </c:pt>
                <c:pt idx="1707">
                  <c:v>#N/A</c:v>
                </c:pt>
                <c:pt idx="1708">
                  <c:v>#N/A</c:v>
                </c:pt>
                <c:pt idx="1709">
                  <c:v>#N/A</c:v>
                </c:pt>
                <c:pt idx="1710">
                  <c:v>#N/A</c:v>
                </c:pt>
                <c:pt idx="1711">
                  <c:v>#N/A</c:v>
                </c:pt>
                <c:pt idx="1712">
                  <c:v>#N/A</c:v>
                </c:pt>
                <c:pt idx="1713">
                  <c:v>#N/A</c:v>
                </c:pt>
                <c:pt idx="1714">
                  <c:v>#N/A</c:v>
                </c:pt>
                <c:pt idx="1715">
                  <c:v>#N/A</c:v>
                </c:pt>
                <c:pt idx="1716">
                  <c:v>#N/A</c:v>
                </c:pt>
                <c:pt idx="1717">
                  <c:v>#N/A</c:v>
                </c:pt>
                <c:pt idx="1718">
                  <c:v>#N/A</c:v>
                </c:pt>
                <c:pt idx="1719">
                  <c:v>#N/A</c:v>
                </c:pt>
                <c:pt idx="1720">
                  <c:v>#N/A</c:v>
                </c:pt>
                <c:pt idx="1721">
                  <c:v>#N/A</c:v>
                </c:pt>
                <c:pt idx="1722">
                  <c:v>#N/A</c:v>
                </c:pt>
                <c:pt idx="1723">
                  <c:v>#N/A</c:v>
                </c:pt>
                <c:pt idx="1724">
                  <c:v>#N/A</c:v>
                </c:pt>
                <c:pt idx="1725">
                  <c:v>#N/A</c:v>
                </c:pt>
                <c:pt idx="1726">
                  <c:v>#N/A</c:v>
                </c:pt>
                <c:pt idx="1727">
                  <c:v>#N/A</c:v>
                </c:pt>
                <c:pt idx="1728">
                  <c:v>#N/A</c:v>
                </c:pt>
                <c:pt idx="1729">
                  <c:v>#N/A</c:v>
                </c:pt>
                <c:pt idx="1730">
                  <c:v>#N/A</c:v>
                </c:pt>
                <c:pt idx="1731">
                  <c:v>#N/A</c:v>
                </c:pt>
                <c:pt idx="1732">
                  <c:v>#N/A</c:v>
                </c:pt>
                <c:pt idx="1733">
                  <c:v>#N/A</c:v>
                </c:pt>
                <c:pt idx="1734">
                  <c:v>#N/A</c:v>
                </c:pt>
                <c:pt idx="1735">
                  <c:v>#N/A</c:v>
                </c:pt>
                <c:pt idx="1736">
                  <c:v>#N/A</c:v>
                </c:pt>
                <c:pt idx="1737">
                  <c:v>#N/A</c:v>
                </c:pt>
                <c:pt idx="1738">
                  <c:v>#N/A</c:v>
                </c:pt>
                <c:pt idx="1739">
                  <c:v>#N/A</c:v>
                </c:pt>
                <c:pt idx="1740">
                  <c:v>#N/A</c:v>
                </c:pt>
                <c:pt idx="1741">
                  <c:v>#N/A</c:v>
                </c:pt>
                <c:pt idx="1742">
                  <c:v>#N/A</c:v>
                </c:pt>
                <c:pt idx="1743">
                  <c:v>#N/A</c:v>
                </c:pt>
                <c:pt idx="1744">
                  <c:v>#N/A</c:v>
                </c:pt>
                <c:pt idx="1745">
                  <c:v>#N/A</c:v>
                </c:pt>
                <c:pt idx="1746">
                  <c:v>#N/A</c:v>
                </c:pt>
                <c:pt idx="1747">
                  <c:v>#N/A</c:v>
                </c:pt>
                <c:pt idx="1748">
                  <c:v>#N/A</c:v>
                </c:pt>
                <c:pt idx="1749">
                  <c:v>#N/A</c:v>
                </c:pt>
                <c:pt idx="1750">
                  <c:v>#N/A</c:v>
                </c:pt>
                <c:pt idx="1751">
                  <c:v>#N/A</c:v>
                </c:pt>
                <c:pt idx="1752">
                  <c:v>#N/A</c:v>
                </c:pt>
                <c:pt idx="1753">
                  <c:v>#N/A</c:v>
                </c:pt>
                <c:pt idx="1754">
                  <c:v>#N/A</c:v>
                </c:pt>
                <c:pt idx="1755">
                  <c:v>#N/A</c:v>
                </c:pt>
                <c:pt idx="1756">
                  <c:v>#N/A</c:v>
                </c:pt>
                <c:pt idx="1757">
                  <c:v>#N/A</c:v>
                </c:pt>
                <c:pt idx="1758">
                  <c:v>#N/A</c:v>
                </c:pt>
                <c:pt idx="1759">
                  <c:v>#N/A</c:v>
                </c:pt>
                <c:pt idx="1760">
                  <c:v>#N/A</c:v>
                </c:pt>
                <c:pt idx="1761">
                  <c:v>#N/A</c:v>
                </c:pt>
                <c:pt idx="1762">
                  <c:v>#N/A</c:v>
                </c:pt>
                <c:pt idx="1763">
                  <c:v>#N/A</c:v>
                </c:pt>
                <c:pt idx="1764">
                  <c:v>#N/A</c:v>
                </c:pt>
                <c:pt idx="1765">
                  <c:v>#N/A</c:v>
                </c:pt>
                <c:pt idx="1766">
                  <c:v>#N/A</c:v>
                </c:pt>
                <c:pt idx="1767">
                  <c:v>#N/A</c:v>
                </c:pt>
                <c:pt idx="1768">
                  <c:v>#N/A</c:v>
                </c:pt>
                <c:pt idx="1769">
                  <c:v>#N/A</c:v>
                </c:pt>
                <c:pt idx="1770">
                  <c:v>#N/A</c:v>
                </c:pt>
                <c:pt idx="1771">
                  <c:v>#N/A</c:v>
                </c:pt>
                <c:pt idx="1772">
                  <c:v>#N/A</c:v>
                </c:pt>
                <c:pt idx="1773">
                  <c:v>#N/A</c:v>
                </c:pt>
                <c:pt idx="1774">
                  <c:v>#N/A</c:v>
                </c:pt>
                <c:pt idx="1775">
                  <c:v>#N/A</c:v>
                </c:pt>
                <c:pt idx="1776">
                  <c:v>#N/A</c:v>
                </c:pt>
                <c:pt idx="1777">
                  <c:v>#N/A</c:v>
                </c:pt>
                <c:pt idx="1778">
                  <c:v>#N/A</c:v>
                </c:pt>
                <c:pt idx="1779">
                  <c:v>#N/A</c:v>
                </c:pt>
                <c:pt idx="1780">
                  <c:v>#N/A</c:v>
                </c:pt>
                <c:pt idx="1781">
                  <c:v>#N/A</c:v>
                </c:pt>
                <c:pt idx="1782">
                  <c:v>#N/A</c:v>
                </c:pt>
                <c:pt idx="1783">
                  <c:v>#N/A</c:v>
                </c:pt>
                <c:pt idx="1784">
                  <c:v>#N/A</c:v>
                </c:pt>
                <c:pt idx="1785">
                  <c:v>#N/A</c:v>
                </c:pt>
                <c:pt idx="1786">
                  <c:v>#N/A</c:v>
                </c:pt>
                <c:pt idx="1787">
                  <c:v>#N/A</c:v>
                </c:pt>
                <c:pt idx="1788">
                  <c:v>#N/A</c:v>
                </c:pt>
                <c:pt idx="1789">
                  <c:v>#N/A</c:v>
                </c:pt>
                <c:pt idx="1790">
                  <c:v>#N/A</c:v>
                </c:pt>
                <c:pt idx="1791">
                  <c:v>#N/A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  <c:pt idx="2879">
                  <c:v>#N/A</c:v>
                </c:pt>
                <c:pt idx="2880">
                  <c:v>#N/A</c:v>
                </c:pt>
                <c:pt idx="2881">
                  <c:v>#N/A</c:v>
                </c:pt>
                <c:pt idx="2882">
                  <c:v>#N/A</c:v>
                </c:pt>
                <c:pt idx="2883">
                  <c:v>#N/A</c:v>
                </c:pt>
                <c:pt idx="2884">
                  <c:v>#N/A</c:v>
                </c:pt>
                <c:pt idx="2885">
                  <c:v>#N/A</c:v>
                </c:pt>
                <c:pt idx="2886">
                  <c:v>#N/A</c:v>
                </c:pt>
                <c:pt idx="2887">
                  <c:v>#N/A</c:v>
                </c:pt>
                <c:pt idx="2888">
                  <c:v>#N/A</c:v>
                </c:pt>
                <c:pt idx="2889">
                  <c:v>#N/A</c:v>
                </c:pt>
                <c:pt idx="2890">
                  <c:v>#N/A</c:v>
                </c:pt>
                <c:pt idx="2891">
                  <c:v>#N/A</c:v>
                </c:pt>
                <c:pt idx="2892">
                  <c:v>#N/A</c:v>
                </c:pt>
                <c:pt idx="2893">
                  <c:v>#N/A</c:v>
                </c:pt>
                <c:pt idx="2894">
                  <c:v>#N/A</c:v>
                </c:pt>
                <c:pt idx="2895">
                  <c:v>#N/A</c:v>
                </c:pt>
                <c:pt idx="2896">
                  <c:v>#N/A</c:v>
                </c:pt>
                <c:pt idx="2897">
                  <c:v>#N/A</c:v>
                </c:pt>
                <c:pt idx="2898">
                  <c:v>#N/A</c:v>
                </c:pt>
                <c:pt idx="2899">
                  <c:v>#N/A</c:v>
                </c:pt>
                <c:pt idx="2900">
                  <c:v>#N/A</c:v>
                </c:pt>
                <c:pt idx="2901">
                  <c:v>#N/A</c:v>
                </c:pt>
                <c:pt idx="2902">
                  <c:v>#N/A</c:v>
                </c:pt>
                <c:pt idx="2903">
                  <c:v>#N/A</c:v>
                </c:pt>
                <c:pt idx="2904">
                  <c:v>#N/A</c:v>
                </c:pt>
                <c:pt idx="2905">
                  <c:v>#N/A</c:v>
                </c:pt>
                <c:pt idx="2906">
                  <c:v>#N/A</c:v>
                </c:pt>
                <c:pt idx="2907">
                  <c:v>#N/A</c:v>
                </c:pt>
                <c:pt idx="2908">
                  <c:v>#N/A</c:v>
                </c:pt>
                <c:pt idx="2909">
                  <c:v>#N/A</c:v>
                </c:pt>
                <c:pt idx="2910">
                  <c:v>#N/A</c:v>
                </c:pt>
                <c:pt idx="2911">
                  <c:v>#N/A</c:v>
                </c:pt>
                <c:pt idx="2912">
                  <c:v>#N/A</c:v>
                </c:pt>
                <c:pt idx="2913">
                  <c:v>#N/A</c:v>
                </c:pt>
                <c:pt idx="2914">
                  <c:v>#N/A</c:v>
                </c:pt>
                <c:pt idx="2915">
                  <c:v>#N/A</c:v>
                </c:pt>
                <c:pt idx="2916">
                  <c:v>#N/A</c:v>
                </c:pt>
                <c:pt idx="2917">
                  <c:v>#N/A</c:v>
                </c:pt>
                <c:pt idx="2918">
                  <c:v>#N/A</c:v>
                </c:pt>
                <c:pt idx="2919">
                  <c:v>#N/A</c:v>
                </c:pt>
                <c:pt idx="2920">
                  <c:v>#N/A</c:v>
                </c:pt>
                <c:pt idx="2921">
                  <c:v>#N/A</c:v>
                </c:pt>
                <c:pt idx="2922">
                  <c:v>#N/A</c:v>
                </c:pt>
                <c:pt idx="2923">
                  <c:v>#N/A</c:v>
                </c:pt>
                <c:pt idx="2924">
                  <c:v>#N/A</c:v>
                </c:pt>
                <c:pt idx="2925">
                  <c:v>#N/A</c:v>
                </c:pt>
                <c:pt idx="2926">
                  <c:v>#N/A</c:v>
                </c:pt>
                <c:pt idx="2927">
                  <c:v>#N/A</c:v>
                </c:pt>
                <c:pt idx="2928">
                  <c:v>#N/A</c:v>
                </c:pt>
                <c:pt idx="2929">
                  <c:v>#N/A</c:v>
                </c:pt>
                <c:pt idx="2930">
                  <c:v>#N/A</c:v>
                </c:pt>
                <c:pt idx="2931">
                  <c:v>#N/A</c:v>
                </c:pt>
                <c:pt idx="2932">
                  <c:v>#N/A</c:v>
                </c:pt>
                <c:pt idx="2933">
                  <c:v>#N/A</c:v>
                </c:pt>
                <c:pt idx="2934">
                  <c:v>#N/A</c:v>
                </c:pt>
                <c:pt idx="2935">
                  <c:v>#N/A</c:v>
                </c:pt>
                <c:pt idx="2936">
                  <c:v>#N/A</c:v>
                </c:pt>
                <c:pt idx="2937">
                  <c:v>#N/A</c:v>
                </c:pt>
                <c:pt idx="2938">
                  <c:v>#N/A</c:v>
                </c:pt>
                <c:pt idx="2939">
                  <c:v>#N/A</c:v>
                </c:pt>
                <c:pt idx="2940">
                  <c:v>#N/A</c:v>
                </c:pt>
                <c:pt idx="2941">
                  <c:v>#N/A</c:v>
                </c:pt>
                <c:pt idx="2942">
                  <c:v>#N/A</c:v>
                </c:pt>
                <c:pt idx="2943">
                  <c:v>#N/A</c:v>
                </c:pt>
                <c:pt idx="2944">
                  <c:v>#N/A</c:v>
                </c:pt>
                <c:pt idx="2945">
                  <c:v>#N/A</c:v>
                </c:pt>
                <c:pt idx="2946">
                  <c:v>#N/A</c:v>
                </c:pt>
                <c:pt idx="2947">
                  <c:v>#N/A</c:v>
                </c:pt>
                <c:pt idx="2948">
                  <c:v>#N/A</c:v>
                </c:pt>
                <c:pt idx="2949">
                  <c:v>#N/A</c:v>
                </c:pt>
                <c:pt idx="2950">
                  <c:v>#N/A</c:v>
                </c:pt>
                <c:pt idx="2951">
                  <c:v>#N/A</c:v>
                </c:pt>
                <c:pt idx="2952">
                  <c:v>#N/A</c:v>
                </c:pt>
                <c:pt idx="2953">
                  <c:v>#N/A</c:v>
                </c:pt>
                <c:pt idx="2954">
                  <c:v>#N/A</c:v>
                </c:pt>
                <c:pt idx="2955">
                  <c:v>#N/A</c:v>
                </c:pt>
                <c:pt idx="2956">
                  <c:v>#N/A</c:v>
                </c:pt>
                <c:pt idx="2957">
                  <c:v>#N/A</c:v>
                </c:pt>
                <c:pt idx="2958">
                  <c:v>#N/A</c:v>
                </c:pt>
                <c:pt idx="2959">
                  <c:v>#N/A</c:v>
                </c:pt>
                <c:pt idx="2960">
                  <c:v>#N/A</c:v>
                </c:pt>
                <c:pt idx="2961">
                  <c:v>#N/A</c:v>
                </c:pt>
                <c:pt idx="2962">
                  <c:v>#N/A</c:v>
                </c:pt>
                <c:pt idx="2963">
                  <c:v>#N/A</c:v>
                </c:pt>
                <c:pt idx="2964">
                  <c:v>#N/A</c:v>
                </c:pt>
                <c:pt idx="2965">
                  <c:v>#N/A</c:v>
                </c:pt>
                <c:pt idx="2966">
                  <c:v>#N/A</c:v>
                </c:pt>
                <c:pt idx="2967">
                  <c:v>#N/A</c:v>
                </c:pt>
                <c:pt idx="2968">
                  <c:v>#N/A</c:v>
                </c:pt>
                <c:pt idx="2969">
                  <c:v>#N/A</c:v>
                </c:pt>
                <c:pt idx="2970">
                  <c:v>#N/A</c:v>
                </c:pt>
                <c:pt idx="2971">
                  <c:v>#N/A</c:v>
                </c:pt>
                <c:pt idx="2972">
                  <c:v>#N/A</c:v>
                </c:pt>
                <c:pt idx="2973">
                  <c:v>#N/A</c:v>
                </c:pt>
                <c:pt idx="2974">
                  <c:v>#N/A</c:v>
                </c:pt>
                <c:pt idx="2975">
                  <c:v>#N/A</c:v>
                </c:pt>
                <c:pt idx="2976">
                  <c:v>#N/A</c:v>
                </c:pt>
                <c:pt idx="2977">
                  <c:v>#N/A</c:v>
                </c:pt>
                <c:pt idx="2978">
                  <c:v>#N/A</c:v>
                </c:pt>
                <c:pt idx="2979">
                  <c:v>#N/A</c:v>
                </c:pt>
                <c:pt idx="2980">
                  <c:v>#N/A</c:v>
                </c:pt>
                <c:pt idx="2981">
                  <c:v>#N/A</c:v>
                </c:pt>
                <c:pt idx="2982">
                  <c:v>#N/A</c:v>
                </c:pt>
                <c:pt idx="2983">
                  <c:v>#N/A</c:v>
                </c:pt>
                <c:pt idx="2984">
                  <c:v>#N/A</c:v>
                </c:pt>
                <c:pt idx="2985">
                  <c:v>#N/A</c:v>
                </c:pt>
                <c:pt idx="2986">
                  <c:v>#N/A</c:v>
                </c:pt>
                <c:pt idx="2987">
                  <c:v>#N/A</c:v>
                </c:pt>
                <c:pt idx="2988">
                  <c:v>#N/A</c:v>
                </c:pt>
                <c:pt idx="2989">
                  <c:v>#N/A</c:v>
                </c:pt>
                <c:pt idx="2990">
                  <c:v>#N/A</c:v>
                </c:pt>
                <c:pt idx="2991">
                  <c:v>#N/A</c:v>
                </c:pt>
                <c:pt idx="2992">
                  <c:v>#N/A</c:v>
                </c:pt>
                <c:pt idx="2993">
                  <c:v>#N/A</c:v>
                </c:pt>
                <c:pt idx="2994">
                  <c:v>#N/A</c:v>
                </c:pt>
                <c:pt idx="2995">
                  <c:v>#N/A</c:v>
                </c:pt>
                <c:pt idx="2996">
                  <c:v>#N/A</c:v>
                </c:pt>
                <c:pt idx="2997">
                  <c:v>#N/A</c:v>
                </c:pt>
                <c:pt idx="2998">
                  <c:v>#N/A</c:v>
                </c:pt>
                <c:pt idx="2999">
                  <c:v>#N/A</c:v>
                </c:pt>
                <c:pt idx="3000">
                  <c:v>#N/A</c:v>
                </c:pt>
                <c:pt idx="3001">
                  <c:v>#N/A</c:v>
                </c:pt>
                <c:pt idx="3002">
                  <c:v>#N/A</c:v>
                </c:pt>
                <c:pt idx="3003">
                  <c:v>#N/A</c:v>
                </c:pt>
                <c:pt idx="3004">
                  <c:v>#N/A</c:v>
                </c:pt>
                <c:pt idx="3005">
                  <c:v>#N/A</c:v>
                </c:pt>
                <c:pt idx="3006">
                  <c:v>#N/A</c:v>
                </c:pt>
                <c:pt idx="3007">
                  <c:v>#N/A</c:v>
                </c:pt>
                <c:pt idx="3008">
                  <c:v>#N/A</c:v>
                </c:pt>
                <c:pt idx="3009">
                  <c:v>#N/A</c:v>
                </c:pt>
                <c:pt idx="3010">
                  <c:v>#N/A</c:v>
                </c:pt>
                <c:pt idx="3011">
                  <c:v>#N/A</c:v>
                </c:pt>
                <c:pt idx="3012">
                  <c:v>#N/A</c:v>
                </c:pt>
                <c:pt idx="3013">
                  <c:v>#N/A</c:v>
                </c:pt>
                <c:pt idx="3014">
                  <c:v>#N/A</c:v>
                </c:pt>
                <c:pt idx="3015">
                  <c:v>#N/A</c:v>
                </c:pt>
                <c:pt idx="3016">
                  <c:v>#N/A</c:v>
                </c:pt>
                <c:pt idx="3017">
                  <c:v>#N/A</c:v>
                </c:pt>
                <c:pt idx="3018">
                  <c:v>#N/A</c:v>
                </c:pt>
                <c:pt idx="3019">
                  <c:v>#N/A</c:v>
                </c:pt>
                <c:pt idx="3020">
                  <c:v>#N/A</c:v>
                </c:pt>
                <c:pt idx="3021">
                  <c:v>#N/A</c:v>
                </c:pt>
                <c:pt idx="3022">
                  <c:v>#N/A</c:v>
                </c:pt>
                <c:pt idx="3023">
                  <c:v>#N/A</c:v>
                </c:pt>
                <c:pt idx="3024">
                  <c:v>#N/A</c:v>
                </c:pt>
                <c:pt idx="3025">
                  <c:v>#N/A</c:v>
                </c:pt>
                <c:pt idx="3026">
                  <c:v>#N/A</c:v>
                </c:pt>
                <c:pt idx="3027">
                  <c:v>#N/A</c:v>
                </c:pt>
                <c:pt idx="3028">
                  <c:v>#N/A</c:v>
                </c:pt>
                <c:pt idx="3029">
                  <c:v>#N/A</c:v>
                </c:pt>
                <c:pt idx="3030">
                  <c:v>#N/A</c:v>
                </c:pt>
                <c:pt idx="3031">
                  <c:v>#N/A</c:v>
                </c:pt>
                <c:pt idx="3032">
                  <c:v>#N/A</c:v>
                </c:pt>
                <c:pt idx="3033">
                  <c:v>#N/A</c:v>
                </c:pt>
                <c:pt idx="3034">
                  <c:v>#N/A</c:v>
                </c:pt>
                <c:pt idx="3035">
                  <c:v>#N/A</c:v>
                </c:pt>
                <c:pt idx="3036">
                  <c:v>#N/A</c:v>
                </c:pt>
                <c:pt idx="3037">
                  <c:v>#N/A</c:v>
                </c:pt>
                <c:pt idx="3038">
                  <c:v>#N/A</c:v>
                </c:pt>
                <c:pt idx="3039">
                  <c:v>#N/A</c:v>
                </c:pt>
                <c:pt idx="3040">
                  <c:v>#N/A</c:v>
                </c:pt>
                <c:pt idx="3041">
                  <c:v>#N/A</c:v>
                </c:pt>
                <c:pt idx="3042">
                  <c:v>#N/A</c:v>
                </c:pt>
                <c:pt idx="3043">
                  <c:v>#N/A</c:v>
                </c:pt>
                <c:pt idx="3044">
                  <c:v>#N/A</c:v>
                </c:pt>
                <c:pt idx="3045">
                  <c:v>#N/A</c:v>
                </c:pt>
                <c:pt idx="3046">
                  <c:v>#N/A</c:v>
                </c:pt>
                <c:pt idx="3047">
                  <c:v>#N/A</c:v>
                </c:pt>
                <c:pt idx="3048">
                  <c:v>#N/A</c:v>
                </c:pt>
                <c:pt idx="3049">
                  <c:v>#N/A</c:v>
                </c:pt>
                <c:pt idx="3050">
                  <c:v>#N/A</c:v>
                </c:pt>
                <c:pt idx="3051">
                  <c:v>#N/A</c:v>
                </c:pt>
                <c:pt idx="3052">
                  <c:v>#N/A</c:v>
                </c:pt>
                <c:pt idx="3053">
                  <c:v>#N/A</c:v>
                </c:pt>
                <c:pt idx="3054">
                  <c:v>#N/A</c:v>
                </c:pt>
                <c:pt idx="3055">
                  <c:v>#N/A</c:v>
                </c:pt>
                <c:pt idx="3056">
                  <c:v>#N/A</c:v>
                </c:pt>
                <c:pt idx="3057">
                  <c:v>#N/A</c:v>
                </c:pt>
                <c:pt idx="3058">
                  <c:v>#N/A</c:v>
                </c:pt>
                <c:pt idx="3059">
                  <c:v>#N/A</c:v>
                </c:pt>
                <c:pt idx="3060">
                  <c:v>#N/A</c:v>
                </c:pt>
                <c:pt idx="3061">
                  <c:v>#N/A</c:v>
                </c:pt>
                <c:pt idx="3062">
                  <c:v>#N/A</c:v>
                </c:pt>
                <c:pt idx="3063">
                  <c:v>#N/A</c:v>
                </c:pt>
                <c:pt idx="3064">
                  <c:v>#N/A</c:v>
                </c:pt>
                <c:pt idx="3065">
                  <c:v>#N/A</c:v>
                </c:pt>
                <c:pt idx="3066">
                  <c:v>#N/A</c:v>
                </c:pt>
                <c:pt idx="3067">
                  <c:v>#N/A</c:v>
                </c:pt>
                <c:pt idx="3068">
                  <c:v>#N/A</c:v>
                </c:pt>
                <c:pt idx="3069">
                  <c:v>#N/A</c:v>
                </c:pt>
                <c:pt idx="3070">
                  <c:v>#N/A</c:v>
                </c:pt>
                <c:pt idx="3071">
                  <c:v>#N/A</c:v>
                </c:pt>
                <c:pt idx="3072">
                  <c:v>#N/A</c:v>
                </c:pt>
                <c:pt idx="3073">
                  <c:v>#N/A</c:v>
                </c:pt>
                <c:pt idx="3074">
                  <c:v>#N/A</c:v>
                </c:pt>
                <c:pt idx="3075">
                  <c:v>#N/A</c:v>
                </c:pt>
                <c:pt idx="3076">
                  <c:v>#N/A</c:v>
                </c:pt>
                <c:pt idx="3077">
                  <c:v>#N/A</c:v>
                </c:pt>
                <c:pt idx="3078">
                  <c:v>#N/A</c:v>
                </c:pt>
                <c:pt idx="3079">
                  <c:v>#N/A</c:v>
                </c:pt>
                <c:pt idx="3080">
                  <c:v>#N/A</c:v>
                </c:pt>
                <c:pt idx="3081">
                  <c:v>#N/A</c:v>
                </c:pt>
                <c:pt idx="3082">
                  <c:v>#N/A</c:v>
                </c:pt>
                <c:pt idx="3083">
                  <c:v>#N/A</c:v>
                </c:pt>
                <c:pt idx="3084">
                  <c:v>#N/A</c:v>
                </c:pt>
                <c:pt idx="3085">
                  <c:v>#N/A</c:v>
                </c:pt>
                <c:pt idx="3086">
                  <c:v>#N/A</c:v>
                </c:pt>
                <c:pt idx="3087">
                  <c:v>#N/A</c:v>
                </c:pt>
                <c:pt idx="3088">
                  <c:v>#N/A</c:v>
                </c:pt>
                <c:pt idx="3089">
                  <c:v>#N/A</c:v>
                </c:pt>
                <c:pt idx="3090">
                  <c:v>#N/A</c:v>
                </c:pt>
                <c:pt idx="3091">
                  <c:v>#N/A</c:v>
                </c:pt>
                <c:pt idx="3092">
                  <c:v>#N/A</c:v>
                </c:pt>
                <c:pt idx="3093">
                  <c:v>#N/A</c:v>
                </c:pt>
                <c:pt idx="3094">
                  <c:v>#N/A</c:v>
                </c:pt>
                <c:pt idx="3095">
                  <c:v>#N/A</c:v>
                </c:pt>
                <c:pt idx="3096">
                  <c:v>#N/A</c:v>
                </c:pt>
                <c:pt idx="3097">
                  <c:v>#N/A</c:v>
                </c:pt>
                <c:pt idx="3098">
                  <c:v>#N/A</c:v>
                </c:pt>
                <c:pt idx="3099">
                  <c:v>#N/A</c:v>
                </c:pt>
                <c:pt idx="3100">
                  <c:v>#N/A</c:v>
                </c:pt>
                <c:pt idx="3101">
                  <c:v>#N/A</c:v>
                </c:pt>
                <c:pt idx="3102">
                  <c:v>#N/A</c:v>
                </c:pt>
                <c:pt idx="3103">
                  <c:v>#N/A</c:v>
                </c:pt>
                <c:pt idx="3104">
                  <c:v>#N/A</c:v>
                </c:pt>
                <c:pt idx="3105">
                  <c:v>#N/A</c:v>
                </c:pt>
                <c:pt idx="3106">
                  <c:v>#N/A</c:v>
                </c:pt>
                <c:pt idx="3107">
                  <c:v>#N/A</c:v>
                </c:pt>
                <c:pt idx="3108">
                  <c:v>#N/A</c:v>
                </c:pt>
                <c:pt idx="3109">
                  <c:v>#N/A</c:v>
                </c:pt>
                <c:pt idx="3110">
                  <c:v>#N/A</c:v>
                </c:pt>
                <c:pt idx="3111">
                  <c:v>#N/A</c:v>
                </c:pt>
                <c:pt idx="3112">
                  <c:v>#N/A</c:v>
                </c:pt>
                <c:pt idx="3113">
                  <c:v>#N/A</c:v>
                </c:pt>
                <c:pt idx="3114">
                  <c:v>#N/A</c:v>
                </c:pt>
                <c:pt idx="3115">
                  <c:v>#N/A</c:v>
                </c:pt>
                <c:pt idx="3116">
                  <c:v>#N/A</c:v>
                </c:pt>
                <c:pt idx="3117">
                  <c:v>#N/A</c:v>
                </c:pt>
                <c:pt idx="3118">
                  <c:v>#N/A</c:v>
                </c:pt>
                <c:pt idx="3119">
                  <c:v>#N/A</c:v>
                </c:pt>
                <c:pt idx="3120">
                  <c:v>#N/A</c:v>
                </c:pt>
                <c:pt idx="3121">
                  <c:v>#N/A</c:v>
                </c:pt>
                <c:pt idx="3122">
                  <c:v>#N/A</c:v>
                </c:pt>
                <c:pt idx="3123">
                  <c:v>#N/A</c:v>
                </c:pt>
                <c:pt idx="3124">
                  <c:v>#N/A</c:v>
                </c:pt>
                <c:pt idx="3125">
                  <c:v>#N/A</c:v>
                </c:pt>
                <c:pt idx="3126">
                  <c:v>#N/A</c:v>
                </c:pt>
                <c:pt idx="3127">
                  <c:v>#N/A</c:v>
                </c:pt>
                <c:pt idx="3128">
                  <c:v>#N/A</c:v>
                </c:pt>
                <c:pt idx="3129">
                  <c:v>#N/A</c:v>
                </c:pt>
                <c:pt idx="3130">
                  <c:v>#N/A</c:v>
                </c:pt>
                <c:pt idx="3131">
                  <c:v>#N/A</c:v>
                </c:pt>
                <c:pt idx="3132">
                  <c:v>#N/A</c:v>
                </c:pt>
                <c:pt idx="3133">
                  <c:v>#N/A</c:v>
                </c:pt>
                <c:pt idx="3134">
                  <c:v>#N/A</c:v>
                </c:pt>
                <c:pt idx="3135">
                  <c:v>#N/A</c:v>
                </c:pt>
                <c:pt idx="3136">
                  <c:v>#N/A</c:v>
                </c:pt>
                <c:pt idx="3137">
                  <c:v>#N/A</c:v>
                </c:pt>
                <c:pt idx="3138">
                  <c:v>#N/A</c:v>
                </c:pt>
                <c:pt idx="3139">
                  <c:v>#N/A</c:v>
                </c:pt>
                <c:pt idx="3140">
                  <c:v>#N/A</c:v>
                </c:pt>
                <c:pt idx="3141">
                  <c:v>#N/A</c:v>
                </c:pt>
                <c:pt idx="3142">
                  <c:v>#N/A</c:v>
                </c:pt>
                <c:pt idx="3143">
                  <c:v>#N/A</c:v>
                </c:pt>
                <c:pt idx="3144">
                  <c:v>#N/A</c:v>
                </c:pt>
                <c:pt idx="3145">
                  <c:v>#N/A</c:v>
                </c:pt>
                <c:pt idx="3146">
                  <c:v>#N/A</c:v>
                </c:pt>
                <c:pt idx="3147">
                  <c:v>#N/A</c:v>
                </c:pt>
                <c:pt idx="3148">
                  <c:v>#N/A</c:v>
                </c:pt>
                <c:pt idx="3149">
                  <c:v>#N/A</c:v>
                </c:pt>
                <c:pt idx="3150">
                  <c:v>#N/A</c:v>
                </c:pt>
                <c:pt idx="3151">
                  <c:v>#N/A</c:v>
                </c:pt>
                <c:pt idx="3152">
                  <c:v>#N/A</c:v>
                </c:pt>
                <c:pt idx="3153">
                  <c:v>#N/A</c:v>
                </c:pt>
                <c:pt idx="3154">
                  <c:v>#N/A</c:v>
                </c:pt>
                <c:pt idx="3155">
                  <c:v>#N/A</c:v>
                </c:pt>
                <c:pt idx="3156">
                  <c:v>#N/A</c:v>
                </c:pt>
                <c:pt idx="3157">
                  <c:v>#N/A</c:v>
                </c:pt>
                <c:pt idx="3158">
                  <c:v>#N/A</c:v>
                </c:pt>
                <c:pt idx="3159">
                  <c:v>#N/A</c:v>
                </c:pt>
                <c:pt idx="3160">
                  <c:v>#N/A</c:v>
                </c:pt>
                <c:pt idx="3161">
                  <c:v>#N/A</c:v>
                </c:pt>
                <c:pt idx="3162">
                  <c:v>#N/A</c:v>
                </c:pt>
                <c:pt idx="3163">
                  <c:v>#N/A</c:v>
                </c:pt>
                <c:pt idx="3164">
                  <c:v>#N/A</c:v>
                </c:pt>
                <c:pt idx="3165">
                  <c:v>#N/A</c:v>
                </c:pt>
                <c:pt idx="3166">
                  <c:v>#N/A</c:v>
                </c:pt>
                <c:pt idx="3167">
                  <c:v>#N/A</c:v>
                </c:pt>
                <c:pt idx="3168">
                  <c:v>#N/A</c:v>
                </c:pt>
                <c:pt idx="3169">
                  <c:v>#N/A</c:v>
                </c:pt>
                <c:pt idx="3170">
                  <c:v>#N/A</c:v>
                </c:pt>
                <c:pt idx="3171">
                  <c:v>#N/A</c:v>
                </c:pt>
                <c:pt idx="3172">
                  <c:v>#N/A</c:v>
                </c:pt>
                <c:pt idx="3173">
                  <c:v>#N/A</c:v>
                </c:pt>
                <c:pt idx="3174">
                  <c:v>#N/A</c:v>
                </c:pt>
                <c:pt idx="3175">
                  <c:v>#N/A</c:v>
                </c:pt>
                <c:pt idx="3176">
                  <c:v>#N/A</c:v>
                </c:pt>
                <c:pt idx="3177">
                  <c:v>#N/A</c:v>
                </c:pt>
                <c:pt idx="3178">
                  <c:v>#N/A</c:v>
                </c:pt>
                <c:pt idx="3179">
                  <c:v>#N/A</c:v>
                </c:pt>
                <c:pt idx="3180">
                  <c:v>#N/A</c:v>
                </c:pt>
                <c:pt idx="3181">
                  <c:v>#N/A</c:v>
                </c:pt>
                <c:pt idx="3182">
                  <c:v>#N/A</c:v>
                </c:pt>
                <c:pt idx="3183">
                  <c:v>#N/A</c:v>
                </c:pt>
                <c:pt idx="3184">
                  <c:v>#N/A</c:v>
                </c:pt>
                <c:pt idx="3185">
                  <c:v>#N/A</c:v>
                </c:pt>
                <c:pt idx="3186">
                  <c:v>#N/A</c:v>
                </c:pt>
                <c:pt idx="3187">
                  <c:v>#N/A</c:v>
                </c:pt>
                <c:pt idx="3188">
                  <c:v>#N/A</c:v>
                </c:pt>
                <c:pt idx="3189">
                  <c:v>#N/A</c:v>
                </c:pt>
                <c:pt idx="3190">
                  <c:v>#N/A</c:v>
                </c:pt>
                <c:pt idx="3191">
                  <c:v>#N/A</c:v>
                </c:pt>
                <c:pt idx="3192">
                  <c:v>#N/A</c:v>
                </c:pt>
                <c:pt idx="3193">
                  <c:v>#N/A</c:v>
                </c:pt>
                <c:pt idx="3194">
                  <c:v>#N/A</c:v>
                </c:pt>
                <c:pt idx="3195">
                  <c:v>#N/A</c:v>
                </c:pt>
                <c:pt idx="3196">
                  <c:v>#N/A</c:v>
                </c:pt>
                <c:pt idx="3197">
                  <c:v>#N/A</c:v>
                </c:pt>
                <c:pt idx="3198">
                  <c:v>#N/A</c:v>
                </c:pt>
                <c:pt idx="3199">
                  <c:v>#N/A</c:v>
                </c:pt>
                <c:pt idx="3200">
                  <c:v>#N/A</c:v>
                </c:pt>
                <c:pt idx="3201">
                  <c:v>#N/A</c:v>
                </c:pt>
                <c:pt idx="3202">
                  <c:v>#N/A</c:v>
                </c:pt>
                <c:pt idx="3203">
                  <c:v>#N/A</c:v>
                </c:pt>
                <c:pt idx="3204">
                  <c:v>#N/A</c:v>
                </c:pt>
                <c:pt idx="3205">
                  <c:v>#N/A</c:v>
                </c:pt>
                <c:pt idx="3206">
                  <c:v>#N/A</c:v>
                </c:pt>
                <c:pt idx="3207">
                  <c:v>#N/A</c:v>
                </c:pt>
                <c:pt idx="3208">
                  <c:v>#N/A</c:v>
                </c:pt>
                <c:pt idx="3209">
                  <c:v>#N/A</c:v>
                </c:pt>
                <c:pt idx="3210">
                  <c:v>#N/A</c:v>
                </c:pt>
                <c:pt idx="3211">
                  <c:v>#N/A</c:v>
                </c:pt>
                <c:pt idx="3212">
                  <c:v>#N/A</c:v>
                </c:pt>
                <c:pt idx="3213">
                  <c:v>#N/A</c:v>
                </c:pt>
                <c:pt idx="3214">
                  <c:v>#N/A</c:v>
                </c:pt>
                <c:pt idx="3215">
                  <c:v>#N/A</c:v>
                </c:pt>
                <c:pt idx="3216">
                  <c:v>#N/A</c:v>
                </c:pt>
                <c:pt idx="3217">
                  <c:v>#N/A</c:v>
                </c:pt>
                <c:pt idx="3218">
                  <c:v>#N/A</c:v>
                </c:pt>
                <c:pt idx="3219">
                  <c:v>#N/A</c:v>
                </c:pt>
                <c:pt idx="3220">
                  <c:v>#N/A</c:v>
                </c:pt>
                <c:pt idx="3221">
                  <c:v>#N/A</c:v>
                </c:pt>
                <c:pt idx="3222">
                  <c:v>#N/A</c:v>
                </c:pt>
                <c:pt idx="3223">
                  <c:v>#N/A</c:v>
                </c:pt>
                <c:pt idx="3224">
                  <c:v>#N/A</c:v>
                </c:pt>
                <c:pt idx="3225">
                  <c:v>#N/A</c:v>
                </c:pt>
                <c:pt idx="3226">
                  <c:v>#N/A</c:v>
                </c:pt>
                <c:pt idx="3227">
                  <c:v>#N/A</c:v>
                </c:pt>
                <c:pt idx="3228">
                  <c:v>#N/A</c:v>
                </c:pt>
                <c:pt idx="3229">
                  <c:v>#N/A</c:v>
                </c:pt>
                <c:pt idx="3230">
                  <c:v>#N/A</c:v>
                </c:pt>
                <c:pt idx="3231">
                  <c:v>#N/A</c:v>
                </c:pt>
                <c:pt idx="3232">
                  <c:v>#N/A</c:v>
                </c:pt>
                <c:pt idx="3233">
                  <c:v>#N/A</c:v>
                </c:pt>
                <c:pt idx="3234">
                  <c:v>#N/A</c:v>
                </c:pt>
                <c:pt idx="3235">
                  <c:v>#N/A</c:v>
                </c:pt>
                <c:pt idx="3236">
                  <c:v>#N/A</c:v>
                </c:pt>
                <c:pt idx="3237">
                  <c:v>#N/A</c:v>
                </c:pt>
                <c:pt idx="3238">
                  <c:v>#N/A</c:v>
                </c:pt>
                <c:pt idx="3239">
                  <c:v>#N/A</c:v>
                </c:pt>
                <c:pt idx="3240">
                  <c:v>#N/A</c:v>
                </c:pt>
                <c:pt idx="3241">
                  <c:v>#N/A</c:v>
                </c:pt>
                <c:pt idx="3242">
                  <c:v>#N/A</c:v>
                </c:pt>
                <c:pt idx="3243">
                  <c:v>#N/A</c:v>
                </c:pt>
                <c:pt idx="3244">
                  <c:v>#N/A</c:v>
                </c:pt>
                <c:pt idx="3245">
                  <c:v>#N/A</c:v>
                </c:pt>
                <c:pt idx="3246">
                  <c:v>#N/A</c:v>
                </c:pt>
                <c:pt idx="3247">
                  <c:v>#N/A</c:v>
                </c:pt>
                <c:pt idx="3248">
                  <c:v>#N/A</c:v>
                </c:pt>
                <c:pt idx="3249">
                  <c:v>#N/A</c:v>
                </c:pt>
                <c:pt idx="3250">
                  <c:v>#N/A</c:v>
                </c:pt>
                <c:pt idx="3251">
                  <c:v>#N/A</c:v>
                </c:pt>
                <c:pt idx="3252">
                  <c:v>#N/A</c:v>
                </c:pt>
                <c:pt idx="3253">
                  <c:v>#N/A</c:v>
                </c:pt>
                <c:pt idx="3254">
                  <c:v>#N/A</c:v>
                </c:pt>
                <c:pt idx="3255">
                  <c:v>#N/A</c:v>
                </c:pt>
                <c:pt idx="3256">
                  <c:v>#N/A</c:v>
                </c:pt>
                <c:pt idx="3257">
                  <c:v>#N/A</c:v>
                </c:pt>
                <c:pt idx="3258">
                  <c:v>#N/A</c:v>
                </c:pt>
                <c:pt idx="3259">
                  <c:v>#N/A</c:v>
                </c:pt>
                <c:pt idx="3260">
                  <c:v>#N/A</c:v>
                </c:pt>
                <c:pt idx="3261">
                  <c:v>#N/A</c:v>
                </c:pt>
                <c:pt idx="3262">
                  <c:v>#N/A</c:v>
                </c:pt>
                <c:pt idx="3263">
                  <c:v>#N/A</c:v>
                </c:pt>
                <c:pt idx="3264">
                  <c:v>#N/A</c:v>
                </c:pt>
                <c:pt idx="3265">
                  <c:v>#N/A</c:v>
                </c:pt>
                <c:pt idx="3266">
                  <c:v>#N/A</c:v>
                </c:pt>
                <c:pt idx="3267">
                  <c:v>#N/A</c:v>
                </c:pt>
                <c:pt idx="3268">
                  <c:v>#N/A</c:v>
                </c:pt>
                <c:pt idx="3269">
                  <c:v>#N/A</c:v>
                </c:pt>
                <c:pt idx="3270">
                  <c:v>#N/A</c:v>
                </c:pt>
                <c:pt idx="3271">
                  <c:v>#N/A</c:v>
                </c:pt>
                <c:pt idx="3272">
                  <c:v>#N/A</c:v>
                </c:pt>
                <c:pt idx="3273">
                  <c:v>#N/A</c:v>
                </c:pt>
                <c:pt idx="3274">
                  <c:v>#N/A</c:v>
                </c:pt>
                <c:pt idx="3275">
                  <c:v>#N/A</c:v>
                </c:pt>
                <c:pt idx="3276">
                  <c:v>#N/A</c:v>
                </c:pt>
                <c:pt idx="3277">
                  <c:v>#N/A</c:v>
                </c:pt>
                <c:pt idx="3278">
                  <c:v>#N/A</c:v>
                </c:pt>
                <c:pt idx="3279">
                  <c:v>#N/A</c:v>
                </c:pt>
                <c:pt idx="3280">
                  <c:v>#N/A</c:v>
                </c:pt>
                <c:pt idx="3281">
                  <c:v>#N/A</c:v>
                </c:pt>
                <c:pt idx="3282">
                  <c:v>#N/A</c:v>
                </c:pt>
                <c:pt idx="3283">
                  <c:v>#N/A</c:v>
                </c:pt>
                <c:pt idx="3284">
                  <c:v>#N/A</c:v>
                </c:pt>
                <c:pt idx="3285">
                  <c:v>#N/A</c:v>
                </c:pt>
                <c:pt idx="3286">
                  <c:v>#N/A</c:v>
                </c:pt>
                <c:pt idx="3287">
                  <c:v>#N/A</c:v>
                </c:pt>
                <c:pt idx="3288">
                  <c:v>#N/A</c:v>
                </c:pt>
                <c:pt idx="3289">
                  <c:v>#N/A</c:v>
                </c:pt>
                <c:pt idx="3290">
                  <c:v>#N/A</c:v>
                </c:pt>
                <c:pt idx="3291">
                  <c:v>#N/A</c:v>
                </c:pt>
                <c:pt idx="3292">
                  <c:v>#N/A</c:v>
                </c:pt>
                <c:pt idx="3293">
                  <c:v>#N/A</c:v>
                </c:pt>
                <c:pt idx="3294">
                  <c:v>#N/A</c:v>
                </c:pt>
                <c:pt idx="3295">
                  <c:v>#N/A</c:v>
                </c:pt>
                <c:pt idx="3296">
                  <c:v>#N/A</c:v>
                </c:pt>
                <c:pt idx="3297">
                  <c:v>#N/A</c:v>
                </c:pt>
                <c:pt idx="3298">
                  <c:v>#N/A</c:v>
                </c:pt>
                <c:pt idx="3299">
                  <c:v>#N/A</c:v>
                </c:pt>
                <c:pt idx="3300">
                  <c:v>#N/A</c:v>
                </c:pt>
                <c:pt idx="3301">
                  <c:v>#N/A</c:v>
                </c:pt>
                <c:pt idx="3302">
                  <c:v>#N/A</c:v>
                </c:pt>
                <c:pt idx="3303">
                  <c:v>#N/A</c:v>
                </c:pt>
                <c:pt idx="3304">
                  <c:v>#N/A</c:v>
                </c:pt>
                <c:pt idx="3305">
                  <c:v>#N/A</c:v>
                </c:pt>
                <c:pt idx="3306">
                  <c:v>#N/A</c:v>
                </c:pt>
                <c:pt idx="3307">
                  <c:v>#N/A</c:v>
                </c:pt>
                <c:pt idx="3308">
                  <c:v>#N/A</c:v>
                </c:pt>
                <c:pt idx="3309">
                  <c:v>#N/A</c:v>
                </c:pt>
                <c:pt idx="3310">
                  <c:v>#N/A</c:v>
                </c:pt>
                <c:pt idx="3311">
                  <c:v>#N/A</c:v>
                </c:pt>
                <c:pt idx="3312">
                  <c:v>#N/A</c:v>
                </c:pt>
                <c:pt idx="3313">
                  <c:v>#N/A</c:v>
                </c:pt>
                <c:pt idx="3314">
                  <c:v>#N/A</c:v>
                </c:pt>
                <c:pt idx="3315">
                  <c:v>#N/A</c:v>
                </c:pt>
                <c:pt idx="3316">
                  <c:v>#N/A</c:v>
                </c:pt>
                <c:pt idx="3317">
                  <c:v>#N/A</c:v>
                </c:pt>
                <c:pt idx="3318">
                  <c:v>#N/A</c:v>
                </c:pt>
                <c:pt idx="3319">
                  <c:v>#N/A</c:v>
                </c:pt>
                <c:pt idx="3320">
                  <c:v>#N/A</c:v>
                </c:pt>
                <c:pt idx="3321">
                  <c:v>#N/A</c:v>
                </c:pt>
                <c:pt idx="3322">
                  <c:v>#N/A</c:v>
                </c:pt>
                <c:pt idx="3323">
                  <c:v>#N/A</c:v>
                </c:pt>
                <c:pt idx="3324">
                  <c:v>#N/A</c:v>
                </c:pt>
                <c:pt idx="3325">
                  <c:v>#N/A</c:v>
                </c:pt>
                <c:pt idx="3326">
                  <c:v>#N/A</c:v>
                </c:pt>
                <c:pt idx="3327">
                  <c:v>#N/A</c:v>
                </c:pt>
                <c:pt idx="3328">
                  <c:v>#N/A</c:v>
                </c:pt>
                <c:pt idx="3329">
                  <c:v>#N/A</c:v>
                </c:pt>
                <c:pt idx="3330">
                  <c:v>#N/A</c:v>
                </c:pt>
                <c:pt idx="3331">
                  <c:v>#N/A</c:v>
                </c:pt>
                <c:pt idx="3332">
                  <c:v>#N/A</c:v>
                </c:pt>
                <c:pt idx="3333">
                  <c:v>#N/A</c:v>
                </c:pt>
                <c:pt idx="3334">
                  <c:v>#N/A</c:v>
                </c:pt>
                <c:pt idx="3335">
                  <c:v>#N/A</c:v>
                </c:pt>
                <c:pt idx="3336">
                  <c:v>#N/A</c:v>
                </c:pt>
                <c:pt idx="3337">
                  <c:v>#N/A</c:v>
                </c:pt>
                <c:pt idx="3338">
                  <c:v>#N/A</c:v>
                </c:pt>
                <c:pt idx="3339">
                  <c:v>#N/A</c:v>
                </c:pt>
                <c:pt idx="3340">
                  <c:v>#N/A</c:v>
                </c:pt>
                <c:pt idx="3341">
                  <c:v>#N/A</c:v>
                </c:pt>
                <c:pt idx="3342">
                  <c:v>#N/A</c:v>
                </c:pt>
                <c:pt idx="3343">
                  <c:v>#N/A</c:v>
                </c:pt>
                <c:pt idx="3344">
                  <c:v>#N/A</c:v>
                </c:pt>
                <c:pt idx="3345">
                  <c:v>#N/A</c:v>
                </c:pt>
                <c:pt idx="3346">
                  <c:v>#N/A</c:v>
                </c:pt>
                <c:pt idx="3347">
                  <c:v>#N/A</c:v>
                </c:pt>
                <c:pt idx="3348">
                  <c:v>#N/A</c:v>
                </c:pt>
                <c:pt idx="3349">
                  <c:v>#N/A</c:v>
                </c:pt>
                <c:pt idx="3350">
                  <c:v>#N/A</c:v>
                </c:pt>
                <c:pt idx="3351">
                  <c:v>#N/A</c:v>
                </c:pt>
                <c:pt idx="3352">
                  <c:v>#N/A</c:v>
                </c:pt>
                <c:pt idx="3353">
                  <c:v>#N/A</c:v>
                </c:pt>
                <c:pt idx="3354">
                  <c:v>#N/A</c:v>
                </c:pt>
                <c:pt idx="3355">
                  <c:v>#N/A</c:v>
                </c:pt>
                <c:pt idx="3356">
                  <c:v>#N/A</c:v>
                </c:pt>
                <c:pt idx="3357">
                  <c:v>#N/A</c:v>
                </c:pt>
                <c:pt idx="3358">
                  <c:v>#N/A</c:v>
                </c:pt>
                <c:pt idx="3359">
                  <c:v>#N/A</c:v>
                </c:pt>
                <c:pt idx="3360">
                  <c:v>#N/A</c:v>
                </c:pt>
                <c:pt idx="3361">
                  <c:v>#N/A</c:v>
                </c:pt>
                <c:pt idx="3362">
                  <c:v>#N/A</c:v>
                </c:pt>
                <c:pt idx="3363">
                  <c:v>#N/A</c:v>
                </c:pt>
                <c:pt idx="3364">
                  <c:v>#N/A</c:v>
                </c:pt>
                <c:pt idx="3365">
                  <c:v>#N/A</c:v>
                </c:pt>
                <c:pt idx="3366">
                  <c:v>#N/A</c:v>
                </c:pt>
                <c:pt idx="3367">
                  <c:v>#N/A</c:v>
                </c:pt>
                <c:pt idx="3368">
                  <c:v>#N/A</c:v>
                </c:pt>
                <c:pt idx="3369">
                  <c:v>#N/A</c:v>
                </c:pt>
                <c:pt idx="3370">
                  <c:v>#N/A</c:v>
                </c:pt>
                <c:pt idx="3371">
                  <c:v>#N/A</c:v>
                </c:pt>
                <c:pt idx="3372">
                  <c:v>#N/A</c:v>
                </c:pt>
                <c:pt idx="3373">
                  <c:v>#N/A</c:v>
                </c:pt>
                <c:pt idx="3374">
                  <c:v>#N/A</c:v>
                </c:pt>
                <c:pt idx="3375">
                  <c:v>#N/A</c:v>
                </c:pt>
                <c:pt idx="3376">
                  <c:v>#N/A</c:v>
                </c:pt>
                <c:pt idx="3377">
                  <c:v>#N/A</c:v>
                </c:pt>
                <c:pt idx="3378">
                  <c:v>#N/A</c:v>
                </c:pt>
                <c:pt idx="3379">
                  <c:v>#N/A</c:v>
                </c:pt>
                <c:pt idx="3380">
                  <c:v>#N/A</c:v>
                </c:pt>
                <c:pt idx="3381">
                  <c:v>#N/A</c:v>
                </c:pt>
                <c:pt idx="3382">
                  <c:v>#N/A</c:v>
                </c:pt>
                <c:pt idx="3383">
                  <c:v>#N/A</c:v>
                </c:pt>
                <c:pt idx="3384">
                  <c:v>#N/A</c:v>
                </c:pt>
                <c:pt idx="3385">
                  <c:v>#N/A</c:v>
                </c:pt>
                <c:pt idx="3386">
                  <c:v>#N/A</c:v>
                </c:pt>
                <c:pt idx="3387">
                  <c:v>#N/A</c:v>
                </c:pt>
                <c:pt idx="3388">
                  <c:v>#N/A</c:v>
                </c:pt>
                <c:pt idx="3389">
                  <c:v>#N/A</c:v>
                </c:pt>
                <c:pt idx="3390">
                  <c:v>#N/A</c:v>
                </c:pt>
                <c:pt idx="3391">
                  <c:v>#N/A</c:v>
                </c:pt>
                <c:pt idx="3392">
                  <c:v>#N/A</c:v>
                </c:pt>
                <c:pt idx="3393">
                  <c:v>#N/A</c:v>
                </c:pt>
                <c:pt idx="3394">
                  <c:v>#N/A</c:v>
                </c:pt>
                <c:pt idx="3395">
                  <c:v>#N/A</c:v>
                </c:pt>
                <c:pt idx="3396">
                  <c:v>#N/A</c:v>
                </c:pt>
                <c:pt idx="3397">
                  <c:v>#N/A</c:v>
                </c:pt>
                <c:pt idx="3398">
                  <c:v>#N/A</c:v>
                </c:pt>
                <c:pt idx="3399">
                  <c:v>#N/A</c:v>
                </c:pt>
                <c:pt idx="3400">
                  <c:v>#N/A</c:v>
                </c:pt>
                <c:pt idx="3401">
                  <c:v>#N/A</c:v>
                </c:pt>
                <c:pt idx="3402">
                  <c:v>#N/A</c:v>
                </c:pt>
                <c:pt idx="3403">
                  <c:v>#N/A</c:v>
                </c:pt>
                <c:pt idx="3404">
                  <c:v>#N/A</c:v>
                </c:pt>
                <c:pt idx="3405">
                  <c:v>#N/A</c:v>
                </c:pt>
                <c:pt idx="3406">
                  <c:v>#N/A</c:v>
                </c:pt>
                <c:pt idx="3407">
                  <c:v>#N/A</c:v>
                </c:pt>
                <c:pt idx="3408">
                  <c:v>#N/A</c:v>
                </c:pt>
                <c:pt idx="3409">
                  <c:v>#N/A</c:v>
                </c:pt>
                <c:pt idx="3410">
                  <c:v>#N/A</c:v>
                </c:pt>
                <c:pt idx="3411">
                  <c:v>#N/A</c:v>
                </c:pt>
                <c:pt idx="3412">
                  <c:v>#N/A</c:v>
                </c:pt>
                <c:pt idx="3413">
                  <c:v>#N/A</c:v>
                </c:pt>
                <c:pt idx="3414">
                  <c:v>#N/A</c:v>
                </c:pt>
                <c:pt idx="3415">
                  <c:v>#N/A</c:v>
                </c:pt>
                <c:pt idx="3416">
                  <c:v>#N/A</c:v>
                </c:pt>
                <c:pt idx="3417">
                  <c:v>#N/A</c:v>
                </c:pt>
                <c:pt idx="3418">
                  <c:v>#N/A</c:v>
                </c:pt>
                <c:pt idx="3419">
                  <c:v>#N/A</c:v>
                </c:pt>
                <c:pt idx="3420">
                  <c:v>#N/A</c:v>
                </c:pt>
                <c:pt idx="3421">
                  <c:v>#N/A</c:v>
                </c:pt>
                <c:pt idx="3422">
                  <c:v>#N/A</c:v>
                </c:pt>
                <c:pt idx="3423">
                  <c:v>#N/A</c:v>
                </c:pt>
                <c:pt idx="3424">
                  <c:v>#N/A</c:v>
                </c:pt>
                <c:pt idx="3425">
                  <c:v>#N/A</c:v>
                </c:pt>
                <c:pt idx="3426">
                  <c:v>#N/A</c:v>
                </c:pt>
                <c:pt idx="3427">
                  <c:v>#N/A</c:v>
                </c:pt>
                <c:pt idx="3428">
                  <c:v>#N/A</c:v>
                </c:pt>
                <c:pt idx="3429">
                  <c:v>#N/A</c:v>
                </c:pt>
                <c:pt idx="3430">
                  <c:v>#N/A</c:v>
                </c:pt>
                <c:pt idx="3431">
                  <c:v>#N/A</c:v>
                </c:pt>
                <c:pt idx="3432">
                  <c:v>#N/A</c:v>
                </c:pt>
                <c:pt idx="3433">
                  <c:v>#N/A</c:v>
                </c:pt>
                <c:pt idx="3434">
                  <c:v>#N/A</c:v>
                </c:pt>
                <c:pt idx="3435">
                  <c:v>#N/A</c:v>
                </c:pt>
                <c:pt idx="3436">
                  <c:v>#N/A</c:v>
                </c:pt>
                <c:pt idx="3437">
                  <c:v>#N/A</c:v>
                </c:pt>
                <c:pt idx="3438">
                  <c:v>#N/A</c:v>
                </c:pt>
                <c:pt idx="3439">
                  <c:v>#N/A</c:v>
                </c:pt>
                <c:pt idx="3440">
                  <c:v>#N/A</c:v>
                </c:pt>
                <c:pt idx="3441">
                  <c:v>#N/A</c:v>
                </c:pt>
                <c:pt idx="3442">
                  <c:v>#N/A</c:v>
                </c:pt>
                <c:pt idx="3443">
                  <c:v>#N/A</c:v>
                </c:pt>
                <c:pt idx="3444">
                  <c:v>#N/A</c:v>
                </c:pt>
                <c:pt idx="3445">
                  <c:v>#N/A</c:v>
                </c:pt>
                <c:pt idx="3446">
                  <c:v>#N/A</c:v>
                </c:pt>
                <c:pt idx="3447">
                  <c:v>#N/A</c:v>
                </c:pt>
                <c:pt idx="3448">
                  <c:v>#N/A</c:v>
                </c:pt>
                <c:pt idx="3449">
                  <c:v>#N/A</c:v>
                </c:pt>
                <c:pt idx="3450">
                  <c:v>#N/A</c:v>
                </c:pt>
                <c:pt idx="3451">
                  <c:v>#N/A</c:v>
                </c:pt>
                <c:pt idx="3452">
                  <c:v>#N/A</c:v>
                </c:pt>
                <c:pt idx="3453">
                  <c:v>#N/A</c:v>
                </c:pt>
                <c:pt idx="3454">
                  <c:v>#N/A</c:v>
                </c:pt>
                <c:pt idx="3455">
                  <c:v>#N/A</c:v>
                </c:pt>
                <c:pt idx="3456">
                  <c:v>#N/A</c:v>
                </c:pt>
                <c:pt idx="3457">
                  <c:v>#N/A</c:v>
                </c:pt>
                <c:pt idx="3458">
                  <c:v>#N/A</c:v>
                </c:pt>
                <c:pt idx="3459">
                  <c:v>#N/A</c:v>
                </c:pt>
                <c:pt idx="3460">
                  <c:v>#N/A</c:v>
                </c:pt>
                <c:pt idx="3461">
                  <c:v>#N/A</c:v>
                </c:pt>
                <c:pt idx="3462">
                  <c:v>#N/A</c:v>
                </c:pt>
                <c:pt idx="3463">
                  <c:v>#N/A</c:v>
                </c:pt>
                <c:pt idx="3464">
                  <c:v>#N/A</c:v>
                </c:pt>
                <c:pt idx="3465">
                  <c:v>#N/A</c:v>
                </c:pt>
                <c:pt idx="3466">
                  <c:v>#N/A</c:v>
                </c:pt>
                <c:pt idx="3467">
                  <c:v>#N/A</c:v>
                </c:pt>
                <c:pt idx="3468">
                  <c:v>#N/A</c:v>
                </c:pt>
                <c:pt idx="3469">
                  <c:v>#N/A</c:v>
                </c:pt>
                <c:pt idx="3470">
                  <c:v>#N/A</c:v>
                </c:pt>
                <c:pt idx="3471">
                  <c:v>#N/A</c:v>
                </c:pt>
                <c:pt idx="3472">
                  <c:v>#N/A</c:v>
                </c:pt>
                <c:pt idx="3473">
                  <c:v>#N/A</c:v>
                </c:pt>
                <c:pt idx="3474">
                  <c:v>#N/A</c:v>
                </c:pt>
                <c:pt idx="3475">
                  <c:v>#N/A</c:v>
                </c:pt>
                <c:pt idx="3476">
                  <c:v>#N/A</c:v>
                </c:pt>
                <c:pt idx="3477">
                  <c:v>#N/A</c:v>
                </c:pt>
                <c:pt idx="3478">
                  <c:v>#N/A</c:v>
                </c:pt>
                <c:pt idx="3479">
                  <c:v>#N/A</c:v>
                </c:pt>
                <c:pt idx="3480">
                  <c:v>#N/A</c:v>
                </c:pt>
                <c:pt idx="3481">
                  <c:v>#N/A</c:v>
                </c:pt>
                <c:pt idx="3482">
                  <c:v>#N/A</c:v>
                </c:pt>
                <c:pt idx="3483">
                  <c:v>#N/A</c:v>
                </c:pt>
                <c:pt idx="3484">
                  <c:v>#N/A</c:v>
                </c:pt>
                <c:pt idx="3485">
                  <c:v>#N/A</c:v>
                </c:pt>
                <c:pt idx="3486">
                  <c:v>#N/A</c:v>
                </c:pt>
                <c:pt idx="3487">
                  <c:v>#N/A</c:v>
                </c:pt>
                <c:pt idx="3488">
                  <c:v>#N/A</c:v>
                </c:pt>
                <c:pt idx="3489">
                  <c:v>#N/A</c:v>
                </c:pt>
                <c:pt idx="3490">
                  <c:v>#N/A</c:v>
                </c:pt>
                <c:pt idx="3491">
                  <c:v>#N/A</c:v>
                </c:pt>
                <c:pt idx="3492">
                  <c:v>#N/A</c:v>
                </c:pt>
                <c:pt idx="3493">
                  <c:v>#N/A</c:v>
                </c:pt>
                <c:pt idx="3494">
                  <c:v>#N/A</c:v>
                </c:pt>
                <c:pt idx="3495">
                  <c:v>#N/A</c:v>
                </c:pt>
                <c:pt idx="3496">
                  <c:v>#N/A</c:v>
                </c:pt>
                <c:pt idx="3497">
                  <c:v>#N/A</c:v>
                </c:pt>
                <c:pt idx="3498">
                  <c:v>#N/A</c:v>
                </c:pt>
                <c:pt idx="3499">
                  <c:v>#N/A</c:v>
                </c:pt>
                <c:pt idx="3500">
                  <c:v>#N/A</c:v>
                </c:pt>
                <c:pt idx="3501">
                  <c:v>#N/A</c:v>
                </c:pt>
                <c:pt idx="3502">
                  <c:v>#N/A</c:v>
                </c:pt>
                <c:pt idx="3503">
                  <c:v>#N/A</c:v>
                </c:pt>
                <c:pt idx="3504">
                  <c:v>#N/A</c:v>
                </c:pt>
                <c:pt idx="3505">
                  <c:v>#N/A</c:v>
                </c:pt>
                <c:pt idx="3506">
                  <c:v>#N/A</c:v>
                </c:pt>
                <c:pt idx="3507">
                  <c:v>#N/A</c:v>
                </c:pt>
                <c:pt idx="3508">
                  <c:v>#N/A</c:v>
                </c:pt>
                <c:pt idx="3509">
                  <c:v>#N/A</c:v>
                </c:pt>
                <c:pt idx="3510">
                  <c:v>#N/A</c:v>
                </c:pt>
                <c:pt idx="3511">
                  <c:v>#N/A</c:v>
                </c:pt>
                <c:pt idx="3512">
                  <c:v>#N/A</c:v>
                </c:pt>
                <c:pt idx="3513">
                  <c:v>#N/A</c:v>
                </c:pt>
                <c:pt idx="3514">
                  <c:v>#N/A</c:v>
                </c:pt>
                <c:pt idx="3515">
                  <c:v>#N/A</c:v>
                </c:pt>
                <c:pt idx="3516">
                  <c:v>#N/A</c:v>
                </c:pt>
                <c:pt idx="3517">
                  <c:v>#N/A</c:v>
                </c:pt>
                <c:pt idx="3518">
                  <c:v>#N/A</c:v>
                </c:pt>
                <c:pt idx="3519">
                  <c:v>#N/A</c:v>
                </c:pt>
                <c:pt idx="3520">
                  <c:v>#N/A</c:v>
                </c:pt>
                <c:pt idx="3521">
                  <c:v>#N/A</c:v>
                </c:pt>
                <c:pt idx="3522">
                  <c:v>#N/A</c:v>
                </c:pt>
                <c:pt idx="3523">
                  <c:v>#N/A</c:v>
                </c:pt>
                <c:pt idx="3524">
                  <c:v>#N/A</c:v>
                </c:pt>
                <c:pt idx="3525">
                  <c:v>#N/A</c:v>
                </c:pt>
                <c:pt idx="3526">
                  <c:v>#N/A</c:v>
                </c:pt>
                <c:pt idx="3527">
                  <c:v>#N/A</c:v>
                </c:pt>
                <c:pt idx="3528">
                  <c:v>#N/A</c:v>
                </c:pt>
                <c:pt idx="3529">
                  <c:v>#N/A</c:v>
                </c:pt>
                <c:pt idx="3530">
                  <c:v>#N/A</c:v>
                </c:pt>
                <c:pt idx="3531">
                  <c:v>#N/A</c:v>
                </c:pt>
                <c:pt idx="3532">
                  <c:v>#N/A</c:v>
                </c:pt>
                <c:pt idx="3533">
                  <c:v>#N/A</c:v>
                </c:pt>
                <c:pt idx="3534">
                  <c:v>#N/A</c:v>
                </c:pt>
                <c:pt idx="3535">
                  <c:v>#N/A</c:v>
                </c:pt>
                <c:pt idx="3536">
                  <c:v>#N/A</c:v>
                </c:pt>
                <c:pt idx="3537">
                  <c:v>#N/A</c:v>
                </c:pt>
                <c:pt idx="3538">
                  <c:v>#N/A</c:v>
                </c:pt>
                <c:pt idx="3539">
                  <c:v>#N/A</c:v>
                </c:pt>
                <c:pt idx="3540">
                  <c:v>#N/A</c:v>
                </c:pt>
                <c:pt idx="3541">
                  <c:v>#N/A</c:v>
                </c:pt>
                <c:pt idx="3542">
                  <c:v>#N/A</c:v>
                </c:pt>
                <c:pt idx="3543">
                  <c:v>#N/A</c:v>
                </c:pt>
                <c:pt idx="3544">
                  <c:v>#N/A</c:v>
                </c:pt>
                <c:pt idx="3545">
                  <c:v>#N/A</c:v>
                </c:pt>
                <c:pt idx="3546">
                  <c:v>#N/A</c:v>
                </c:pt>
                <c:pt idx="3547">
                  <c:v>#N/A</c:v>
                </c:pt>
                <c:pt idx="3548">
                  <c:v>#N/A</c:v>
                </c:pt>
                <c:pt idx="3549">
                  <c:v>#N/A</c:v>
                </c:pt>
                <c:pt idx="3550">
                  <c:v>#N/A</c:v>
                </c:pt>
                <c:pt idx="3551">
                  <c:v>#N/A</c:v>
                </c:pt>
                <c:pt idx="3552">
                  <c:v>#N/A</c:v>
                </c:pt>
                <c:pt idx="3553">
                  <c:v>#N/A</c:v>
                </c:pt>
                <c:pt idx="3554">
                  <c:v>#N/A</c:v>
                </c:pt>
                <c:pt idx="3555">
                  <c:v>#N/A</c:v>
                </c:pt>
                <c:pt idx="3556">
                  <c:v>#N/A</c:v>
                </c:pt>
                <c:pt idx="3557">
                  <c:v>#N/A</c:v>
                </c:pt>
                <c:pt idx="3558">
                  <c:v>#N/A</c:v>
                </c:pt>
                <c:pt idx="3559">
                  <c:v>#N/A</c:v>
                </c:pt>
                <c:pt idx="3560">
                  <c:v>#N/A</c:v>
                </c:pt>
                <c:pt idx="3561">
                  <c:v>#N/A</c:v>
                </c:pt>
                <c:pt idx="3562">
                  <c:v>#N/A</c:v>
                </c:pt>
                <c:pt idx="3563">
                  <c:v>#N/A</c:v>
                </c:pt>
                <c:pt idx="3564">
                  <c:v>#N/A</c:v>
                </c:pt>
                <c:pt idx="3565">
                  <c:v>#N/A</c:v>
                </c:pt>
                <c:pt idx="3566">
                  <c:v>#N/A</c:v>
                </c:pt>
                <c:pt idx="3567">
                  <c:v>#N/A</c:v>
                </c:pt>
                <c:pt idx="3568">
                  <c:v>#N/A</c:v>
                </c:pt>
                <c:pt idx="3569">
                  <c:v>#N/A</c:v>
                </c:pt>
                <c:pt idx="3570">
                  <c:v>#N/A</c:v>
                </c:pt>
                <c:pt idx="3571">
                  <c:v>#N/A</c:v>
                </c:pt>
                <c:pt idx="3572">
                  <c:v>#N/A</c:v>
                </c:pt>
                <c:pt idx="3573">
                  <c:v>#N/A</c:v>
                </c:pt>
                <c:pt idx="3574">
                  <c:v>#N/A</c:v>
                </c:pt>
                <c:pt idx="3575">
                  <c:v>#N/A</c:v>
                </c:pt>
                <c:pt idx="3576">
                  <c:v>#N/A</c:v>
                </c:pt>
                <c:pt idx="3577">
                  <c:v>#N/A</c:v>
                </c:pt>
                <c:pt idx="3578">
                  <c:v>#N/A</c:v>
                </c:pt>
                <c:pt idx="3579">
                  <c:v>#N/A</c:v>
                </c:pt>
                <c:pt idx="3580">
                  <c:v>#N/A</c:v>
                </c:pt>
                <c:pt idx="3581">
                  <c:v>#N/A</c:v>
                </c:pt>
                <c:pt idx="3582">
                  <c:v>#N/A</c:v>
                </c:pt>
                <c:pt idx="3583">
                  <c:v>#N/A</c:v>
                </c:pt>
                <c:pt idx="3584">
                  <c:v>#N/A</c:v>
                </c:pt>
                <c:pt idx="3585">
                  <c:v>#N/A</c:v>
                </c:pt>
                <c:pt idx="3586">
                  <c:v>#N/A</c:v>
                </c:pt>
                <c:pt idx="3587">
                  <c:v>#N/A</c:v>
                </c:pt>
                <c:pt idx="3588">
                  <c:v>#N/A</c:v>
                </c:pt>
                <c:pt idx="3589">
                  <c:v>#N/A</c:v>
                </c:pt>
                <c:pt idx="3590">
                  <c:v>#N/A</c:v>
                </c:pt>
                <c:pt idx="3591">
                  <c:v>#N/A</c:v>
                </c:pt>
                <c:pt idx="3592">
                  <c:v>#N/A</c:v>
                </c:pt>
                <c:pt idx="3593">
                  <c:v>#N/A</c:v>
                </c:pt>
                <c:pt idx="3594">
                  <c:v>#N/A</c:v>
                </c:pt>
                <c:pt idx="3595">
                  <c:v>#N/A</c:v>
                </c:pt>
                <c:pt idx="3596">
                  <c:v>#N/A</c:v>
                </c:pt>
                <c:pt idx="3597">
                  <c:v>#N/A</c:v>
                </c:pt>
                <c:pt idx="3598">
                  <c:v>#N/A</c:v>
                </c:pt>
                <c:pt idx="3599">
                  <c:v>#N/A</c:v>
                </c:pt>
                <c:pt idx="3600">
                  <c:v>#N/A</c:v>
                </c:pt>
                <c:pt idx="3601">
                  <c:v>#N/A</c:v>
                </c:pt>
                <c:pt idx="3602">
                  <c:v>#N/A</c:v>
                </c:pt>
                <c:pt idx="3603">
                  <c:v>#N/A</c:v>
                </c:pt>
                <c:pt idx="3604">
                  <c:v>#N/A</c:v>
                </c:pt>
                <c:pt idx="3605">
                  <c:v>#N/A</c:v>
                </c:pt>
                <c:pt idx="3606">
                  <c:v>#N/A</c:v>
                </c:pt>
                <c:pt idx="3607">
                  <c:v>#N/A</c:v>
                </c:pt>
                <c:pt idx="3608">
                  <c:v>#N/A</c:v>
                </c:pt>
                <c:pt idx="3609">
                  <c:v>#N/A</c:v>
                </c:pt>
                <c:pt idx="3610">
                  <c:v>#N/A</c:v>
                </c:pt>
                <c:pt idx="3611">
                  <c:v>#N/A</c:v>
                </c:pt>
                <c:pt idx="3612">
                  <c:v>#N/A</c:v>
                </c:pt>
                <c:pt idx="3613">
                  <c:v>#N/A</c:v>
                </c:pt>
                <c:pt idx="3614">
                  <c:v>#N/A</c:v>
                </c:pt>
                <c:pt idx="3615">
                  <c:v>#N/A</c:v>
                </c:pt>
                <c:pt idx="3616">
                  <c:v>#N/A</c:v>
                </c:pt>
                <c:pt idx="3617">
                  <c:v>#N/A</c:v>
                </c:pt>
                <c:pt idx="3618">
                  <c:v>#N/A</c:v>
                </c:pt>
                <c:pt idx="3619">
                  <c:v>#N/A</c:v>
                </c:pt>
                <c:pt idx="3620">
                  <c:v>#N/A</c:v>
                </c:pt>
                <c:pt idx="3621">
                  <c:v>#N/A</c:v>
                </c:pt>
                <c:pt idx="3622">
                  <c:v>#N/A</c:v>
                </c:pt>
                <c:pt idx="3623">
                  <c:v>#N/A</c:v>
                </c:pt>
                <c:pt idx="3624">
                  <c:v>#N/A</c:v>
                </c:pt>
                <c:pt idx="3625">
                  <c:v>#N/A</c:v>
                </c:pt>
                <c:pt idx="3626">
                  <c:v>#N/A</c:v>
                </c:pt>
                <c:pt idx="3627">
                  <c:v>#N/A</c:v>
                </c:pt>
                <c:pt idx="3628">
                  <c:v>#N/A</c:v>
                </c:pt>
                <c:pt idx="3629">
                  <c:v>#N/A</c:v>
                </c:pt>
                <c:pt idx="3630">
                  <c:v>#N/A</c:v>
                </c:pt>
                <c:pt idx="3631">
                  <c:v>#N/A</c:v>
                </c:pt>
                <c:pt idx="3632">
                  <c:v>#N/A</c:v>
                </c:pt>
                <c:pt idx="3633">
                  <c:v>#N/A</c:v>
                </c:pt>
                <c:pt idx="3634">
                  <c:v>#N/A</c:v>
                </c:pt>
                <c:pt idx="3635">
                  <c:v>#N/A</c:v>
                </c:pt>
                <c:pt idx="3636">
                  <c:v>#N/A</c:v>
                </c:pt>
                <c:pt idx="3637">
                  <c:v>#N/A</c:v>
                </c:pt>
                <c:pt idx="3638">
                  <c:v>#N/A</c:v>
                </c:pt>
                <c:pt idx="3639">
                  <c:v>#N/A</c:v>
                </c:pt>
                <c:pt idx="3640">
                  <c:v>#N/A</c:v>
                </c:pt>
                <c:pt idx="3641">
                  <c:v>#N/A</c:v>
                </c:pt>
                <c:pt idx="3642">
                  <c:v>#N/A</c:v>
                </c:pt>
                <c:pt idx="3643">
                  <c:v>#N/A</c:v>
                </c:pt>
                <c:pt idx="3644">
                  <c:v>#N/A</c:v>
                </c:pt>
                <c:pt idx="3645">
                  <c:v>#N/A</c:v>
                </c:pt>
                <c:pt idx="3646">
                  <c:v>#N/A</c:v>
                </c:pt>
                <c:pt idx="3647">
                  <c:v>#N/A</c:v>
                </c:pt>
                <c:pt idx="3648">
                  <c:v>#N/A</c:v>
                </c:pt>
                <c:pt idx="3649">
                  <c:v>#N/A</c:v>
                </c:pt>
                <c:pt idx="3650">
                  <c:v>#N/A</c:v>
                </c:pt>
                <c:pt idx="3651">
                  <c:v>#N/A</c:v>
                </c:pt>
                <c:pt idx="3652">
                  <c:v>#N/A</c:v>
                </c:pt>
                <c:pt idx="3653">
                  <c:v>#N/A</c:v>
                </c:pt>
                <c:pt idx="3654">
                  <c:v>#N/A</c:v>
                </c:pt>
                <c:pt idx="3655">
                  <c:v>#N/A</c:v>
                </c:pt>
                <c:pt idx="3656">
                  <c:v>#N/A</c:v>
                </c:pt>
                <c:pt idx="3657">
                  <c:v>#N/A</c:v>
                </c:pt>
                <c:pt idx="3658">
                  <c:v>#N/A</c:v>
                </c:pt>
                <c:pt idx="3659">
                  <c:v>#N/A</c:v>
                </c:pt>
                <c:pt idx="3660">
                  <c:v>#N/A</c:v>
                </c:pt>
                <c:pt idx="3661">
                  <c:v>#N/A</c:v>
                </c:pt>
                <c:pt idx="3662">
                  <c:v>#N/A</c:v>
                </c:pt>
                <c:pt idx="3663">
                  <c:v>#N/A</c:v>
                </c:pt>
                <c:pt idx="3664">
                  <c:v>#N/A</c:v>
                </c:pt>
                <c:pt idx="3665">
                  <c:v>#N/A</c:v>
                </c:pt>
                <c:pt idx="3666">
                  <c:v>#N/A</c:v>
                </c:pt>
                <c:pt idx="3667">
                  <c:v>#N/A</c:v>
                </c:pt>
                <c:pt idx="3668">
                  <c:v>#N/A</c:v>
                </c:pt>
                <c:pt idx="3669">
                  <c:v>#N/A</c:v>
                </c:pt>
                <c:pt idx="3670">
                  <c:v>#N/A</c:v>
                </c:pt>
                <c:pt idx="3671">
                  <c:v>#N/A</c:v>
                </c:pt>
                <c:pt idx="3672">
                  <c:v>#N/A</c:v>
                </c:pt>
                <c:pt idx="3673">
                  <c:v>#N/A</c:v>
                </c:pt>
                <c:pt idx="3674">
                  <c:v>#N/A</c:v>
                </c:pt>
                <c:pt idx="3675">
                  <c:v>#N/A</c:v>
                </c:pt>
                <c:pt idx="3676">
                  <c:v>#N/A</c:v>
                </c:pt>
                <c:pt idx="3677">
                  <c:v>#N/A</c:v>
                </c:pt>
                <c:pt idx="3678">
                  <c:v>#N/A</c:v>
                </c:pt>
                <c:pt idx="3679">
                  <c:v>#N/A</c:v>
                </c:pt>
                <c:pt idx="3680">
                  <c:v>#N/A</c:v>
                </c:pt>
                <c:pt idx="3681">
                  <c:v>#N/A</c:v>
                </c:pt>
                <c:pt idx="3682">
                  <c:v>#N/A</c:v>
                </c:pt>
                <c:pt idx="3683">
                  <c:v>#N/A</c:v>
                </c:pt>
                <c:pt idx="3684">
                  <c:v>#N/A</c:v>
                </c:pt>
                <c:pt idx="3685">
                  <c:v>#N/A</c:v>
                </c:pt>
                <c:pt idx="3686">
                  <c:v>#N/A</c:v>
                </c:pt>
                <c:pt idx="3687">
                  <c:v>#N/A</c:v>
                </c:pt>
                <c:pt idx="3688">
                  <c:v>#N/A</c:v>
                </c:pt>
                <c:pt idx="3689">
                  <c:v>#N/A</c:v>
                </c:pt>
                <c:pt idx="3690">
                  <c:v>#N/A</c:v>
                </c:pt>
                <c:pt idx="3691">
                  <c:v>#N/A</c:v>
                </c:pt>
                <c:pt idx="3692">
                  <c:v>#N/A</c:v>
                </c:pt>
                <c:pt idx="3693">
                  <c:v>#N/A</c:v>
                </c:pt>
                <c:pt idx="3694">
                  <c:v>#N/A</c:v>
                </c:pt>
                <c:pt idx="3695">
                  <c:v>#N/A</c:v>
                </c:pt>
                <c:pt idx="3696">
                  <c:v>#N/A</c:v>
                </c:pt>
                <c:pt idx="3697">
                  <c:v>#N/A</c:v>
                </c:pt>
                <c:pt idx="3698">
                  <c:v>#N/A</c:v>
                </c:pt>
                <c:pt idx="3699">
                  <c:v>#N/A</c:v>
                </c:pt>
                <c:pt idx="3700">
                  <c:v>#N/A</c:v>
                </c:pt>
                <c:pt idx="3701">
                  <c:v>#N/A</c:v>
                </c:pt>
                <c:pt idx="3702">
                  <c:v>#N/A</c:v>
                </c:pt>
                <c:pt idx="3703">
                  <c:v>#N/A</c:v>
                </c:pt>
                <c:pt idx="3704">
                  <c:v>#N/A</c:v>
                </c:pt>
                <c:pt idx="3705">
                  <c:v>#N/A</c:v>
                </c:pt>
                <c:pt idx="3706">
                  <c:v>#N/A</c:v>
                </c:pt>
                <c:pt idx="3707">
                  <c:v>#N/A</c:v>
                </c:pt>
                <c:pt idx="3708">
                  <c:v>#N/A</c:v>
                </c:pt>
                <c:pt idx="3709">
                  <c:v>#N/A</c:v>
                </c:pt>
                <c:pt idx="3710">
                  <c:v>#N/A</c:v>
                </c:pt>
                <c:pt idx="3711">
                  <c:v>#N/A</c:v>
                </c:pt>
                <c:pt idx="3712">
                  <c:v>#N/A</c:v>
                </c:pt>
                <c:pt idx="3713">
                  <c:v>#N/A</c:v>
                </c:pt>
                <c:pt idx="3714">
                  <c:v>#N/A</c:v>
                </c:pt>
                <c:pt idx="3715">
                  <c:v>#N/A</c:v>
                </c:pt>
                <c:pt idx="3716">
                  <c:v>#N/A</c:v>
                </c:pt>
                <c:pt idx="3717">
                  <c:v>#N/A</c:v>
                </c:pt>
                <c:pt idx="3718">
                  <c:v>#N/A</c:v>
                </c:pt>
                <c:pt idx="3719">
                  <c:v>#N/A</c:v>
                </c:pt>
                <c:pt idx="3720">
                  <c:v>#N/A</c:v>
                </c:pt>
                <c:pt idx="3721">
                  <c:v>#N/A</c:v>
                </c:pt>
                <c:pt idx="3722">
                  <c:v>#N/A</c:v>
                </c:pt>
                <c:pt idx="3723">
                  <c:v>#N/A</c:v>
                </c:pt>
                <c:pt idx="3724">
                  <c:v>#N/A</c:v>
                </c:pt>
                <c:pt idx="3725">
                  <c:v>#N/A</c:v>
                </c:pt>
                <c:pt idx="3726">
                  <c:v>#N/A</c:v>
                </c:pt>
                <c:pt idx="3727">
                  <c:v>#N/A</c:v>
                </c:pt>
                <c:pt idx="3728">
                  <c:v>#N/A</c:v>
                </c:pt>
                <c:pt idx="3729">
                  <c:v>#N/A</c:v>
                </c:pt>
                <c:pt idx="3730">
                  <c:v>#N/A</c:v>
                </c:pt>
                <c:pt idx="3731">
                  <c:v>#N/A</c:v>
                </c:pt>
                <c:pt idx="3732">
                  <c:v>#N/A</c:v>
                </c:pt>
                <c:pt idx="3733">
                  <c:v>#N/A</c:v>
                </c:pt>
                <c:pt idx="3734">
                  <c:v>#N/A</c:v>
                </c:pt>
                <c:pt idx="3735">
                  <c:v>#N/A</c:v>
                </c:pt>
                <c:pt idx="3736">
                  <c:v>#N/A</c:v>
                </c:pt>
                <c:pt idx="3737">
                  <c:v>#N/A</c:v>
                </c:pt>
                <c:pt idx="3738">
                  <c:v>#N/A</c:v>
                </c:pt>
                <c:pt idx="3739">
                  <c:v>#N/A</c:v>
                </c:pt>
                <c:pt idx="3740">
                  <c:v>#N/A</c:v>
                </c:pt>
                <c:pt idx="3741">
                  <c:v>#N/A</c:v>
                </c:pt>
                <c:pt idx="3742">
                  <c:v>#N/A</c:v>
                </c:pt>
                <c:pt idx="3743">
                  <c:v>#N/A</c:v>
                </c:pt>
                <c:pt idx="3744">
                  <c:v>#N/A</c:v>
                </c:pt>
                <c:pt idx="3745">
                  <c:v>#N/A</c:v>
                </c:pt>
                <c:pt idx="3746">
                  <c:v>#N/A</c:v>
                </c:pt>
                <c:pt idx="3747">
                  <c:v>#N/A</c:v>
                </c:pt>
                <c:pt idx="3748">
                  <c:v>#N/A</c:v>
                </c:pt>
                <c:pt idx="3749">
                  <c:v>#N/A</c:v>
                </c:pt>
                <c:pt idx="3750">
                  <c:v>#N/A</c:v>
                </c:pt>
                <c:pt idx="3751">
                  <c:v>#N/A</c:v>
                </c:pt>
                <c:pt idx="3752">
                  <c:v>#N/A</c:v>
                </c:pt>
                <c:pt idx="3753">
                  <c:v>#N/A</c:v>
                </c:pt>
                <c:pt idx="3754">
                  <c:v>#N/A</c:v>
                </c:pt>
                <c:pt idx="3755">
                  <c:v>#N/A</c:v>
                </c:pt>
                <c:pt idx="3756">
                  <c:v>#N/A</c:v>
                </c:pt>
                <c:pt idx="3757">
                  <c:v>#N/A</c:v>
                </c:pt>
                <c:pt idx="3758">
                  <c:v>#N/A</c:v>
                </c:pt>
                <c:pt idx="3759">
                  <c:v>#N/A</c:v>
                </c:pt>
                <c:pt idx="3760">
                  <c:v>#N/A</c:v>
                </c:pt>
                <c:pt idx="3761">
                  <c:v>#N/A</c:v>
                </c:pt>
                <c:pt idx="3762">
                  <c:v>#N/A</c:v>
                </c:pt>
                <c:pt idx="3763">
                  <c:v>#N/A</c:v>
                </c:pt>
                <c:pt idx="3764">
                  <c:v>#N/A</c:v>
                </c:pt>
                <c:pt idx="3765">
                  <c:v>#N/A</c:v>
                </c:pt>
                <c:pt idx="3766">
                  <c:v>#N/A</c:v>
                </c:pt>
                <c:pt idx="3767">
                  <c:v>#N/A</c:v>
                </c:pt>
                <c:pt idx="3768">
                  <c:v>#N/A</c:v>
                </c:pt>
                <c:pt idx="3769">
                  <c:v>#N/A</c:v>
                </c:pt>
                <c:pt idx="3770">
                  <c:v>#N/A</c:v>
                </c:pt>
                <c:pt idx="3771">
                  <c:v>#N/A</c:v>
                </c:pt>
                <c:pt idx="3772">
                  <c:v>#N/A</c:v>
                </c:pt>
                <c:pt idx="3773">
                  <c:v>#N/A</c:v>
                </c:pt>
                <c:pt idx="3774">
                  <c:v>#N/A</c:v>
                </c:pt>
                <c:pt idx="3775">
                  <c:v>#N/A</c:v>
                </c:pt>
                <c:pt idx="3776">
                  <c:v>#N/A</c:v>
                </c:pt>
                <c:pt idx="3777">
                  <c:v>#N/A</c:v>
                </c:pt>
                <c:pt idx="3778">
                  <c:v>#N/A</c:v>
                </c:pt>
                <c:pt idx="3779">
                  <c:v>#N/A</c:v>
                </c:pt>
                <c:pt idx="3780">
                  <c:v>#N/A</c:v>
                </c:pt>
                <c:pt idx="3781">
                  <c:v>#N/A</c:v>
                </c:pt>
                <c:pt idx="3782">
                  <c:v>#N/A</c:v>
                </c:pt>
                <c:pt idx="3783">
                  <c:v>#N/A</c:v>
                </c:pt>
                <c:pt idx="3784">
                  <c:v>#N/A</c:v>
                </c:pt>
                <c:pt idx="3785">
                  <c:v>#N/A</c:v>
                </c:pt>
                <c:pt idx="3786">
                  <c:v>#N/A</c:v>
                </c:pt>
                <c:pt idx="3787">
                  <c:v>#N/A</c:v>
                </c:pt>
                <c:pt idx="3788">
                  <c:v>#N/A</c:v>
                </c:pt>
                <c:pt idx="3789">
                  <c:v>#N/A</c:v>
                </c:pt>
                <c:pt idx="3790">
                  <c:v>#N/A</c:v>
                </c:pt>
                <c:pt idx="3791">
                  <c:v>#N/A</c:v>
                </c:pt>
                <c:pt idx="3792">
                  <c:v>#N/A</c:v>
                </c:pt>
                <c:pt idx="3793">
                  <c:v>#N/A</c:v>
                </c:pt>
                <c:pt idx="3794">
                  <c:v>#N/A</c:v>
                </c:pt>
                <c:pt idx="3795">
                  <c:v>#N/A</c:v>
                </c:pt>
                <c:pt idx="3796">
                  <c:v>#N/A</c:v>
                </c:pt>
                <c:pt idx="3797">
                  <c:v>#N/A</c:v>
                </c:pt>
                <c:pt idx="3798">
                  <c:v>#N/A</c:v>
                </c:pt>
                <c:pt idx="3799">
                  <c:v>#N/A</c:v>
                </c:pt>
                <c:pt idx="3800">
                  <c:v>#N/A</c:v>
                </c:pt>
                <c:pt idx="3801">
                  <c:v>#N/A</c:v>
                </c:pt>
                <c:pt idx="3802">
                  <c:v>#N/A</c:v>
                </c:pt>
                <c:pt idx="3803">
                  <c:v>#N/A</c:v>
                </c:pt>
                <c:pt idx="3804">
                  <c:v>#N/A</c:v>
                </c:pt>
                <c:pt idx="3805">
                  <c:v>#N/A</c:v>
                </c:pt>
                <c:pt idx="3806">
                  <c:v>#N/A</c:v>
                </c:pt>
                <c:pt idx="3807">
                  <c:v>#N/A</c:v>
                </c:pt>
                <c:pt idx="3808">
                  <c:v>#N/A</c:v>
                </c:pt>
                <c:pt idx="3809">
                  <c:v>#N/A</c:v>
                </c:pt>
                <c:pt idx="3810">
                  <c:v>#N/A</c:v>
                </c:pt>
                <c:pt idx="3811">
                  <c:v>#N/A</c:v>
                </c:pt>
                <c:pt idx="3812">
                  <c:v>#N/A</c:v>
                </c:pt>
                <c:pt idx="3813">
                  <c:v>#N/A</c:v>
                </c:pt>
                <c:pt idx="3814">
                  <c:v>#N/A</c:v>
                </c:pt>
                <c:pt idx="3815">
                  <c:v>#N/A</c:v>
                </c:pt>
                <c:pt idx="3816">
                  <c:v>#N/A</c:v>
                </c:pt>
                <c:pt idx="3817">
                  <c:v>#N/A</c:v>
                </c:pt>
                <c:pt idx="3818">
                  <c:v>#N/A</c:v>
                </c:pt>
                <c:pt idx="3819">
                  <c:v>#N/A</c:v>
                </c:pt>
                <c:pt idx="3820">
                  <c:v>#N/A</c:v>
                </c:pt>
                <c:pt idx="3821">
                  <c:v>#N/A</c:v>
                </c:pt>
                <c:pt idx="3822">
                  <c:v>#N/A</c:v>
                </c:pt>
                <c:pt idx="3823">
                  <c:v>#N/A</c:v>
                </c:pt>
                <c:pt idx="3824">
                  <c:v>#N/A</c:v>
                </c:pt>
                <c:pt idx="3825">
                  <c:v>#N/A</c:v>
                </c:pt>
                <c:pt idx="3826">
                  <c:v>#N/A</c:v>
                </c:pt>
                <c:pt idx="3827">
                  <c:v>#N/A</c:v>
                </c:pt>
                <c:pt idx="3828">
                  <c:v>#N/A</c:v>
                </c:pt>
                <c:pt idx="3829">
                  <c:v>#N/A</c:v>
                </c:pt>
                <c:pt idx="3830">
                  <c:v>#N/A</c:v>
                </c:pt>
                <c:pt idx="3831">
                  <c:v>#N/A</c:v>
                </c:pt>
                <c:pt idx="3832">
                  <c:v>#N/A</c:v>
                </c:pt>
                <c:pt idx="3833">
                  <c:v>#N/A</c:v>
                </c:pt>
                <c:pt idx="3834">
                  <c:v>#N/A</c:v>
                </c:pt>
                <c:pt idx="3835">
                  <c:v>#N/A</c:v>
                </c:pt>
                <c:pt idx="3836">
                  <c:v>#N/A</c:v>
                </c:pt>
                <c:pt idx="3837">
                  <c:v>#N/A</c:v>
                </c:pt>
                <c:pt idx="3838">
                  <c:v>#N/A</c:v>
                </c:pt>
                <c:pt idx="3839">
                  <c:v>#N/A</c:v>
                </c:pt>
                <c:pt idx="3840">
                  <c:v>#N/A</c:v>
                </c:pt>
                <c:pt idx="3841">
                  <c:v>#N/A</c:v>
                </c:pt>
                <c:pt idx="3842">
                  <c:v>#N/A</c:v>
                </c:pt>
                <c:pt idx="3843">
                  <c:v>#N/A</c:v>
                </c:pt>
                <c:pt idx="3844">
                  <c:v>#N/A</c:v>
                </c:pt>
                <c:pt idx="3845">
                  <c:v>#N/A</c:v>
                </c:pt>
                <c:pt idx="3846">
                  <c:v>#N/A</c:v>
                </c:pt>
                <c:pt idx="3847">
                  <c:v>#N/A</c:v>
                </c:pt>
                <c:pt idx="3848">
                  <c:v>#N/A</c:v>
                </c:pt>
                <c:pt idx="3849">
                  <c:v>#N/A</c:v>
                </c:pt>
                <c:pt idx="3850">
                  <c:v>#N/A</c:v>
                </c:pt>
                <c:pt idx="3851">
                  <c:v>#N/A</c:v>
                </c:pt>
                <c:pt idx="3852">
                  <c:v>#N/A</c:v>
                </c:pt>
                <c:pt idx="3853">
                  <c:v>#N/A</c:v>
                </c:pt>
                <c:pt idx="3854">
                  <c:v>#N/A</c:v>
                </c:pt>
                <c:pt idx="3855">
                  <c:v>#N/A</c:v>
                </c:pt>
                <c:pt idx="3856">
                  <c:v>#N/A</c:v>
                </c:pt>
                <c:pt idx="3857">
                  <c:v>#N/A</c:v>
                </c:pt>
                <c:pt idx="3858">
                  <c:v>#N/A</c:v>
                </c:pt>
                <c:pt idx="3859">
                  <c:v>#N/A</c:v>
                </c:pt>
                <c:pt idx="3860">
                  <c:v>#N/A</c:v>
                </c:pt>
                <c:pt idx="3861">
                  <c:v>#N/A</c:v>
                </c:pt>
                <c:pt idx="3862">
                  <c:v>#N/A</c:v>
                </c:pt>
                <c:pt idx="3863">
                  <c:v>#N/A</c:v>
                </c:pt>
                <c:pt idx="3864">
                  <c:v>#N/A</c:v>
                </c:pt>
                <c:pt idx="3865">
                  <c:v>#N/A</c:v>
                </c:pt>
                <c:pt idx="3866">
                  <c:v>#N/A</c:v>
                </c:pt>
                <c:pt idx="3867">
                  <c:v>#N/A</c:v>
                </c:pt>
                <c:pt idx="3868">
                  <c:v>#N/A</c:v>
                </c:pt>
                <c:pt idx="3869">
                  <c:v>#N/A</c:v>
                </c:pt>
                <c:pt idx="3870">
                  <c:v>#N/A</c:v>
                </c:pt>
                <c:pt idx="3871">
                  <c:v>#N/A</c:v>
                </c:pt>
                <c:pt idx="3872">
                  <c:v>#N/A</c:v>
                </c:pt>
                <c:pt idx="3873">
                  <c:v>#N/A</c:v>
                </c:pt>
                <c:pt idx="3874">
                  <c:v>#N/A</c:v>
                </c:pt>
                <c:pt idx="3875">
                  <c:v>#N/A</c:v>
                </c:pt>
                <c:pt idx="3876">
                  <c:v>#N/A</c:v>
                </c:pt>
                <c:pt idx="3877">
                  <c:v>#N/A</c:v>
                </c:pt>
                <c:pt idx="3878">
                  <c:v>#N/A</c:v>
                </c:pt>
                <c:pt idx="3879">
                  <c:v>#N/A</c:v>
                </c:pt>
                <c:pt idx="3880">
                  <c:v>#N/A</c:v>
                </c:pt>
                <c:pt idx="3881">
                  <c:v>#N/A</c:v>
                </c:pt>
                <c:pt idx="3882">
                  <c:v>#N/A</c:v>
                </c:pt>
                <c:pt idx="3883">
                  <c:v>#N/A</c:v>
                </c:pt>
                <c:pt idx="3884">
                  <c:v>#N/A</c:v>
                </c:pt>
                <c:pt idx="3885">
                  <c:v>#N/A</c:v>
                </c:pt>
                <c:pt idx="3886">
                  <c:v>#N/A</c:v>
                </c:pt>
                <c:pt idx="3887">
                  <c:v>#N/A</c:v>
                </c:pt>
                <c:pt idx="3888">
                  <c:v>#N/A</c:v>
                </c:pt>
                <c:pt idx="3889">
                  <c:v>#N/A</c:v>
                </c:pt>
                <c:pt idx="3890">
                  <c:v>#N/A</c:v>
                </c:pt>
                <c:pt idx="3891">
                  <c:v>#N/A</c:v>
                </c:pt>
                <c:pt idx="3892">
                  <c:v>#N/A</c:v>
                </c:pt>
                <c:pt idx="3893">
                  <c:v>#N/A</c:v>
                </c:pt>
                <c:pt idx="3894">
                  <c:v>#N/A</c:v>
                </c:pt>
                <c:pt idx="3895">
                  <c:v>#N/A</c:v>
                </c:pt>
                <c:pt idx="3896">
                  <c:v>#N/A</c:v>
                </c:pt>
                <c:pt idx="3897">
                  <c:v>#N/A</c:v>
                </c:pt>
                <c:pt idx="3898">
                  <c:v>#N/A</c:v>
                </c:pt>
                <c:pt idx="3899">
                  <c:v>#N/A</c:v>
                </c:pt>
                <c:pt idx="3900">
                  <c:v>#N/A</c:v>
                </c:pt>
                <c:pt idx="3901">
                  <c:v>#N/A</c:v>
                </c:pt>
                <c:pt idx="3902">
                  <c:v>#N/A</c:v>
                </c:pt>
                <c:pt idx="3903">
                  <c:v>#N/A</c:v>
                </c:pt>
                <c:pt idx="3904">
                  <c:v>#N/A</c:v>
                </c:pt>
                <c:pt idx="3905">
                  <c:v>#N/A</c:v>
                </c:pt>
                <c:pt idx="3906">
                  <c:v>#N/A</c:v>
                </c:pt>
                <c:pt idx="3907">
                  <c:v>#N/A</c:v>
                </c:pt>
                <c:pt idx="3908">
                  <c:v>#N/A</c:v>
                </c:pt>
                <c:pt idx="3909">
                  <c:v>#N/A</c:v>
                </c:pt>
                <c:pt idx="3910">
                  <c:v>#N/A</c:v>
                </c:pt>
                <c:pt idx="3911">
                  <c:v>#N/A</c:v>
                </c:pt>
                <c:pt idx="3912">
                  <c:v>#N/A</c:v>
                </c:pt>
                <c:pt idx="3913">
                  <c:v>#N/A</c:v>
                </c:pt>
                <c:pt idx="3914">
                  <c:v>#N/A</c:v>
                </c:pt>
                <c:pt idx="3915">
                  <c:v>#N/A</c:v>
                </c:pt>
                <c:pt idx="3916">
                  <c:v>#N/A</c:v>
                </c:pt>
                <c:pt idx="3917">
                  <c:v>#N/A</c:v>
                </c:pt>
                <c:pt idx="3918">
                  <c:v>#N/A</c:v>
                </c:pt>
                <c:pt idx="3919">
                  <c:v>#N/A</c:v>
                </c:pt>
                <c:pt idx="3920">
                  <c:v>#N/A</c:v>
                </c:pt>
                <c:pt idx="3921">
                  <c:v>#N/A</c:v>
                </c:pt>
                <c:pt idx="3922">
                  <c:v>#N/A</c:v>
                </c:pt>
                <c:pt idx="3923">
                  <c:v>#N/A</c:v>
                </c:pt>
                <c:pt idx="3924">
                  <c:v>#N/A</c:v>
                </c:pt>
                <c:pt idx="3925">
                  <c:v>#N/A</c:v>
                </c:pt>
                <c:pt idx="3926">
                  <c:v>#N/A</c:v>
                </c:pt>
                <c:pt idx="3927">
                  <c:v>#N/A</c:v>
                </c:pt>
                <c:pt idx="3928">
                  <c:v>#N/A</c:v>
                </c:pt>
                <c:pt idx="3929">
                  <c:v>#N/A</c:v>
                </c:pt>
                <c:pt idx="3930">
                  <c:v>#N/A</c:v>
                </c:pt>
                <c:pt idx="3931">
                  <c:v>#N/A</c:v>
                </c:pt>
                <c:pt idx="3932">
                  <c:v>#N/A</c:v>
                </c:pt>
                <c:pt idx="3933">
                  <c:v>#N/A</c:v>
                </c:pt>
                <c:pt idx="3934">
                  <c:v>#N/A</c:v>
                </c:pt>
                <c:pt idx="3935">
                  <c:v>#N/A</c:v>
                </c:pt>
                <c:pt idx="3936">
                  <c:v>#N/A</c:v>
                </c:pt>
                <c:pt idx="3937">
                  <c:v>#N/A</c:v>
                </c:pt>
                <c:pt idx="3938">
                  <c:v>#N/A</c:v>
                </c:pt>
                <c:pt idx="3939">
                  <c:v>#N/A</c:v>
                </c:pt>
                <c:pt idx="3940">
                  <c:v>#N/A</c:v>
                </c:pt>
                <c:pt idx="3941">
                  <c:v>#N/A</c:v>
                </c:pt>
                <c:pt idx="3942">
                  <c:v>#N/A</c:v>
                </c:pt>
                <c:pt idx="3943">
                  <c:v>#N/A</c:v>
                </c:pt>
                <c:pt idx="3944">
                  <c:v>#N/A</c:v>
                </c:pt>
                <c:pt idx="3945">
                  <c:v>#N/A</c:v>
                </c:pt>
                <c:pt idx="3946">
                  <c:v>#N/A</c:v>
                </c:pt>
                <c:pt idx="3947">
                  <c:v>#N/A</c:v>
                </c:pt>
                <c:pt idx="3948">
                  <c:v>#N/A</c:v>
                </c:pt>
                <c:pt idx="3949">
                  <c:v>#N/A</c:v>
                </c:pt>
                <c:pt idx="3950">
                  <c:v>#N/A</c:v>
                </c:pt>
                <c:pt idx="3951">
                  <c:v>#N/A</c:v>
                </c:pt>
                <c:pt idx="3952">
                  <c:v>#N/A</c:v>
                </c:pt>
                <c:pt idx="3953">
                  <c:v>#N/A</c:v>
                </c:pt>
                <c:pt idx="3954">
                  <c:v>#N/A</c:v>
                </c:pt>
                <c:pt idx="3955">
                  <c:v>#N/A</c:v>
                </c:pt>
                <c:pt idx="3956">
                  <c:v>#N/A</c:v>
                </c:pt>
                <c:pt idx="3957">
                  <c:v>#N/A</c:v>
                </c:pt>
                <c:pt idx="3958">
                  <c:v>#N/A</c:v>
                </c:pt>
                <c:pt idx="3959">
                  <c:v>#N/A</c:v>
                </c:pt>
                <c:pt idx="3960">
                  <c:v>#N/A</c:v>
                </c:pt>
                <c:pt idx="3961">
                  <c:v>#N/A</c:v>
                </c:pt>
                <c:pt idx="3962">
                  <c:v>#N/A</c:v>
                </c:pt>
                <c:pt idx="3963">
                  <c:v>#N/A</c:v>
                </c:pt>
                <c:pt idx="3964">
                  <c:v>#N/A</c:v>
                </c:pt>
                <c:pt idx="3965">
                  <c:v>#N/A</c:v>
                </c:pt>
                <c:pt idx="3966">
                  <c:v>#N/A</c:v>
                </c:pt>
                <c:pt idx="3967">
                  <c:v>#N/A</c:v>
                </c:pt>
                <c:pt idx="3968">
                  <c:v>#N/A</c:v>
                </c:pt>
                <c:pt idx="3969">
                  <c:v>#N/A</c:v>
                </c:pt>
                <c:pt idx="3970">
                  <c:v>#N/A</c:v>
                </c:pt>
                <c:pt idx="3971">
                  <c:v>#N/A</c:v>
                </c:pt>
                <c:pt idx="3972">
                  <c:v>#N/A</c:v>
                </c:pt>
                <c:pt idx="3973">
                  <c:v>#N/A</c:v>
                </c:pt>
                <c:pt idx="3974">
                  <c:v>#N/A</c:v>
                </c:pt>
                <c:pt idx="3975">
                  <c:v>#N/A</c:v>
                </c:pt>
                <c:pt idx="3976">
                  <c:v>#N/A</c:v>
                </c:pt>
                <c:pt idx="3977">
                  <c:v>#N/A</c:v>
                </c:pt>
                <c:pt idx="3978">
                  <c:v>#N/A</c:v>
                </c:pt>
                <c:pt idx="3979">
                  <c:v>#N/A</c:v>
                </c:pt>
                <c:pt idx="3980">
                  <c:v>#N/A</c:v>
                </c:pt>
                <c:pt idx="3981">
                  <c:v>#N/A</c:v>
                </c:pt>
                <c:pt idx="3982">
                  <c:v>#N/A</c:v>
                </c:pt>
                <c:pt idx="3983">
                  <c:v>#N/A</c:v>
                </c:pt>
                <c:pt idx="3984">
                  <c:v>#N/A</c:v>
                </c:pt>
                <c:pt idx="3985">
                  <c:v>#N/A</c:v>
                </c:pt>
                <c:pt idx="3986">
                  <c:v>#N/A</c:v>
                </c:pt>
                <c:pt idx="3987">
                  <c:v>#N/A</c:v>
                </c:pt>
                <c:pt idx="3988">
                  <c:v>#N/A</c:v>
                </c:pt>
                <c:pt idx="3989">
                  <c:v>#N/A</c:v>
                </c:pt>
                <c:pt idx="3990">
                  <c:v>#N/A</c:v>
                </c:pt>
                <c:pt idx="3991">
                  <c:v>#N/A</c:v>
                </c:pt>
                <c:pt idx="3992">
                  <c:v>#N/A</c:v>
                </c:pt>
                <c:pt idx="3993">
                  <c:v>#N/A</c:v>
                </c:pt>
                <c:pt idx="3994">
                  <c:v>#N/A</c:v>
                </c:pt>
                <c:pt idx="3995">
                  <c:v>#N/A</c:v>
                </c:pt>
                <c:pt idx="3996">
                  <c:v>#N/A</c:v>
                </c:pt>
                <c:pt idx="3997">
                  <c:v>#N/A</c:v>
                </c:pt>
                <c:pt idx="3998">
                  <c:v>#N/A</c:v>
                </c:pt>
                <c:pt idx="3999">
                  <c:v>#N/A</c:v>
                </c:pt>
                <c:pt idx="4000">
                  <c:v>#N/A</c:v>
                </c:pt>
                <c:pt idx="4001">
                  <c:v>#N/A</c:v>
                </c:pt>
                <c:pt idx="4002">
                  <c:v>#N/A</c:v>
                </c:pt>
                <c:pt idx="4003">
                  <c:v>#N/A</c:v>
                </c:pt>
                <c:pt idx="4004">
                  <c:v>#N/A</c:v>
                </c:pt>
                <c:pt idx="4005">
                  <c:v>#N/A</c:v>
                </c:pt>
                <c:pt idx="4006">
                  <c:v>#N/A</c:v>
                </c:pt>
                <c:pt idx="4007">
                  <c:v>#N/A</c:v>
                </c:pt>
                <c:pt idx="4008">
                  <c:v>#N/A</c:v>
                </c:pt>
                <c:pt idx="4009">
                  <c:v>#N/A</c:v>
                </c:pt>
                <c:pt idx="4010">
                  <c:v>#N/A</c:v>
                </c:pt>
                <c:pt idx="4011">
                  <c:v>#N/A</c:v>
                </c:pt>
                <c:pt idx="4012">
                  <c:v>#N/A</c:v>
                </c:pt>
                <c:pt idx="4013">
                  <c:v>#N/A</c:v>
                </c:pt>
                <c:pt idx="4014">
                  <c:v>#N/A</c:v>
                </c:pt>
                <c:pt idx="4015">
                  <c:v>#N/A</c:v>
                </c:pt>
                <c:pt idx="4016">
                  <c:v>#N/A</c:v>
                </c:pt>
                <c:pt idx="4017">
                  <c:v>#N/A</c:v>
                </c:pt>
                <c:pt idx="4018">
                  <c:v>#N/A</c:v>
                </c:pt>
                <c:pt idx="4019">
                  <c:v>#N/A</c:v>
                </c:pt>
                <c:pt idx="4020">
                  <c:v>#N/A</c:v>
                </c:pt>
                <c:pt idx="4021">
                  <c:v>#N/A</c:v>
                </c:pt>
                <c:pt idx="4022">
                  <c:v>#N/A</c:v>
                </c:pt>
                <c:pt idx="4023">
                  <c:v>#N/A</c:v>
                </c:pt>
                <c:pt idx="4024">
                  <c:v>#N/A</c:v>
                </c:pt>
                <c:pt idx="4025">
                  <c:v>#N/A</c:v>
                </c:pt>
                <c:pt idx="4026">
                  <c:v>#N/A</c:v>
                </c:pt>
                <c:pt idx="4027">
                  <c:v>#N/A</c:v>
                </c:pt>
                <c:pt idx="4028">
                  <c:v>#N/A</c:v>
                </c:pt>
                <c:pt idx="4029">
                  <c:v>#N/A</c:v>
                </c:pt>
                <c:pt idx="4030">
                  <c:v>#N/A</c:v>
                </c:pt>
                <c:pt idx="4031">
                  <c:v>#N/A</c:v>
                </c:pt>
                <c:pt idx="4032">
                  <c:v>#N/A</c:v>
                </c:pt>
                <c:pt idx="4033">
                  <c:v>#N/A</c:v>
                </c:pt>
                <c:pt idx="4034">
                  <c:v>#N/A</c:v>
                </c:pt>
                <c:pt idx="4035">
                  <c:v>#N/A</c:v>
                </c:pt>
                <c:pt idx="4036">
                  <c:v>#N/A</c:v>
                </c:pt>
                <c:pt idx="4037">
                  <c:v>#N/A</c:v>
                </c:pt>
                <c:pt idx="4038">
                  <c:v>#N/A</c:v>
                </c:pt>
                <c:pt idx="4039">
                  <c:v>#N/A</c:v>
                </c:pt>
                <c:pt idx="4040">
                  <c:v>#N/A</c:v>
                </c:pt>
                <c:pt idx="4041">
                  <c:v>#N/A</c:v>
                </c:pt>
                <c:pt idx="4042">
                  <c:v>#N/A</c:v>
                </c:pt>
                <c:pt idx="4043">
                  <c:v>#N/A</c:v>
                </c:pt>
                <c:pt idx="4044">
                  <c:v>#N/A</c:v>
                </c:pt>
                <c:pt idx="4045">
                  <c:v>#N/A</c:v>
                </c:pt>
                <c:pt idx="4046">
                  <c:v>#N/A</c:v>
                </c:pt>
                <c:pt idx="4047">
                  <c:v>#N/A</c:v>
                </c:pt>
                <c:pt idx="4048">
                  <c:v>#N/A</c:v>
                </c:pt>
                <c:pt idx="4049">
                  <c:v>#N/A</c:v>
                </c:pt>
                <c:pt idx="4050">
                  <c:v>#N/A</c:v>
                </c:pt>
                <c:pt idx="4051">
                  <c:v>#N/A</c:v>
                </c:pt>
                <c:pt idx="4052">
                  <c:v>#N/A</c:v>
                </c:pt>
                <c:pt idx="4053">
                  <c:v>#N/A</c:v>
                </c:pt>
                <c:pt idx="4054">
                  <c:v>#N/A</c:v>
                </c:pt>
                <c:pt idx="4055">
                  <c:v>#N/A</c:v>
                </c:pt>
                <c:pt idx="4056">
                  <c:v>#N/A</c:v>
                </c:pt>
                <c:pt idx="4057">
                  <c:v>#N/A</c:v>
                </c:pt>
                <c:pt idx="4058">
                  <c:v>#N/A</c:v>
                </c:pt>
                <c:pt idx="4059">
                  <c:v>#N/A</c:v>
                </c:pt>
                <c:pt idx="4060">
                  <c:v>#N/A</c:v>
                </c:pt>
                <c:pt idx="4061">
                  <c:v>#N/A</c:v>
                </c:pt>
                <c:pt idx="4062">
                  <c:v>#N/A</c:v>
                </c:pt>
                <c:pt idx="4063">
                  <c:v>#N/A</c:v>
                </c:pt>
                <c:pt idx="4064">
                  <c:v>#N/A</c:v>
                </c:pt>
                <c:pt idx="4065">
                  <c:v>#N/A</c:v>
                </c:pt>
                <c:pt idx="4066">
                  <c:v>#N/A</c:v>
                </c:pt>
                <c:pt idx="4067">
                  <c:v>#N/A</c:v>
                </c:pt>
                <c:pt idx="4068">
                  <c:v>#N/A</c:v>
                </c:pt>
                <c:pt idx="4069">
                  <c:v>#N/A</c:v>
                </c:pt>
                <c:pt idx="4070">
                  <c:v>#N/A</c:v>
                </c:pt>
                <c:pt idx="4071">
                  <c:v>#N/A</c:v>
                </c:pt>
                <c:pt idx="4072">
                  <c:v>#N/A</c:v>
                </c:pt>
                <c:pt idx="4073">
                  <c:v>#N/A</c:v>
                </c:pt>
                <c:pt idx="4074">
                  <c:v>#N/A</c:v>
                </c:pt>
                <c:pt idx="4075">
                  <c:v>#N/A</c:v>
                </c:pt>
                <c:pt idx="4076">
                  <c:v>#N/A</c:v>
                </c:pt>
                <c:pt idx="4077">
                  <c:v>#N/A</c:v>
                </c:pt>
                <c:pt idx="4078">
                  <c:v>#N/A</c:v>
                </c:pt>
                <c:pt idx="4079">
                  <c:v>#N/A</c:v>
                </c:pt>
                <c:pt idx="4080">
                  <c:v>#N/A</c:v>
                </c:pt>
                <c:pt idx="4081">
                  <c:v>#N/A</c:v>
                </c:pt>
                <c:pt idx="4082">
                  <c:v>#N/A</c:v>
                </c:pt>
                <c:pt idx="4083">
                  <c:v>#N/A</c:v>
                </c:pt>
                <c:pt idx="4084">
                  <c:v>#N/A</c:v>
                </c:pt>
                <c:pt idx="4085">
                  <c:v>#N/A</c:v>
                </c:pt>
                <c:pt idx="4086">
                  <c:v>#N/A</c:v>
                </c:pt>
                <c:pt idx="4087">
                  <c:v>#N/A</c:v>
                </c:pt>
                <c:pt idx="4088">
                  <c:v>#N/A</c:v>
                </c:pt>
                <c:pt idx="4089">
                  <c:v>#N/A</c:v>
                </c:pt>
                <c:pt idx="4090">
                  <c:v>#N/A</c:v>
                </c:pt>
                <c:pt idx="4091">
                  <c:v>#N/A</c:v>
                </c:pt>
                <c:pt idx="4092">
                  <c:v>#N/A</c:v>
                </c:pt>
                <c:pt idx="4093">
                  <c:v>#N/A</c:v>
                </c:pt>
                <c:pt idx="4094">
                  <c:v>#N/A</c:v>
                </c:pt>
                <c:pt idx="4095">
                  <c:v>#N/A</c:v>
                </c:pt>
                <c:pt idx="4096">
                  <c:v>#N/A</c:v>
                </c:pt>
                <c:pt idx="4097">
                  <c:v>#N/A</c:v>
                </c:pt>
                <c:pt idx="4098">
                  <c:v>#N/A</c:v>
                </c:pt>
                <c:pt idx="4099">
                  <c:v>#N/A</c:v>
                </c:pt>
                <c:pt idx="4100">
                  <c:v>#N/A</c:v>
                </c:pt>
                <c:pt idx="4101">
                  <c:v>#N/A</c:v>
                </c:pt>
                <c:pt idx="4102">
                  <c:v>#N/A</c:v>
                </c:pt>
                <c:pt idx="4103">
                  <c:v>#N/A</c:v>
                </c:pt>
                <c:pt idx="4104">
                  <c:v>#N/A</c:v>
                </c:pt>
                <c:pt idx="4105">
                  <c:v>#N/A</c:v>
                </c:pt>
                <c:pt idx="4106">
                  <c:v>#N/A</c:v>
                </c:pt>
                <c:pt idx="4107">
                  <c:v>#N/A</c:v>
                </c:pt>
                <c:pt idx="4108">
                  <c:v>#N/A</c:v>
                </c:pt>
                <c:pt idx="4109">
                  <c:v>#N/A</c:v>
                </c:pt>
                <c:pt idx="4110">
                  <c:v>#N/A</c:v>
                </c:pt>
                <c:pt idx="4111">
                  <c:v>#N/A</c:v>
                </c:pt>
                <c:pt idx="4112">
                  <c:v>#N/A</c:v>
                </c:pt>
                <c:pt idx="4113">
                  <c:v>#N/A</c:v>
                </c:pt>
                <c:pt idx="4114">
                  <c:v>#N/A</c:v>
                </c:pt>
                <c:pt idx="4115">
                  <c:v>#N/A</c:v>
                </c:pt>
                <c:pt idx="4116">
                  <c:v>#N/A</c:v>
                </c:pt>
                <c:pt idx="4117">
                  <c:v>#N/A</c:v>
                </c:pt>
                <c:pt idx="4118">
                  <c:v>#N/A</c:v>
                </c:pt>
                <c:pt idx="4119">
                  <c:v>#N/A</c:v>
                </c:pt>
                <c:pt idx="4120">
                  <c:v>#N/A</c:v>
                </c:pt>
                <c:pt idx="4121">
                  <c:v>#N/A</c:v>
                </c:pt>
                <c:pt idx="4122">
                  <c:v>#N/A</c:v>
                </c:pt>
                <c:pt idx="4123">
                  <c:v>#N/A</c:v>
                </c:pt>
                <c:pt idx="4124">
                  <c:v>#N/A</c:v>
                </c:pt>
                <c:pt idx="4125">
                  <c:v>#N/A</c:v>
                </c:pt>
                <c:pt idx="4126">
                  <c:v>#N/A</c:v>
                </c:pt>
                <c:pt idx="4127">
                  <c:v>#N/A</c:v>
                </c:pt>
                <c:pt idx="4128">
                  <c:v>#N/A</c:v>
                </c:pt>
                <c:pt idx="4129">
                  <c:v>#N/A</c:v>
                </c:pt>
                <c:pt idx="4130">
                  <c:v>#N/A</c:v>
                </c:pt>
                <c:pt idx="4131">
                  <c:v>#N/A</c:v>
                </c:pt>
                <c:pt idx="4132">
                  <c:v>#N/A</c:v>
                </c:pt>
                <c:pt idx="4133">
                  <c:v>#N/A</c:v>
                </c:pt>
                <c:pt idx="4134">
                  <c:v>#N/A</c:v>
                </c:pt>
                <c:pt idx="4135">
                  <c:v>#N/A</c:v>
                </c:pt>
                <c:pt idx="4136">
                  <c:v>#N/A</c:v>
                </c:pt>
                <c:pt idx="4137">
                  <c:v>#N/A</c:v>
                </c:pt>
                <c:pt idx="4138">
                  <c:v>#N/A</c:v>
                </c:pt>
                <c:pt idx="4139">
                  <c:v>#N/A</c:v>
                </c:pt>
                <c:pt idx="4140">
                  <c:v>#N/A</c:v>
                </c:pt>
                <c:pt idx="4141">
                  <c:v>#N/A</c:v>
                </c:pt>
                <c:pt idx="4142">
                  <c:v>#N/A</c:v>
                </c:pt>
                <c:pt idx="4143">
                  <c:v>#N/A</c:v>
                </c:pt>
                <c:pt idx="4144">
                  <c:v>#N/A</c:v>
                </c:pt>
                <c:pt idx="4145">
                  <c:v>#N/A</c:v>
                </c:pt>
                <c:pt idx="4146">
                  <c:v>#N/A</c:v>
                </c:pt>
                <c:pt idx="4147">
                  <c:v>#N/A</c:v>
                </c:pt>
                <c:pt idx="4148">
                  <c:v>#N/A</c:v>
                </c:pt>
                <c:pt idx="4149">
                  <c:v>#N/A</c:v>
                </c:pt>
                <c:pt idx="4150">
                  <c:v>#N/A</c:v>
                </c:pt>
                <c:pt idx="4151">
                  <c:v>#N/A</c:v>
                </c:pt>
                <c:pt idx="4152">
                  <c:v>#N/A</c:v>
                </c:pt>
                <c:pt idx="4153">
                  <c:v>#N/A</c:v>
                </c:pt>
                <c:pt idx="4154">
                  <c:v>#N/A</c:v>
                </c:pt>
                <c:pt idx="4155">
                  <c:v>#N/A</c:v>
                </c:pt>
                <c:pt idx="4156">
                  <c:v>#N/A</c:v>
                </c:pt>
                <c:pt idx="4157">
                  <c:v>#N/A</c:v>
                </c:pt>
                <c:pt idx="4158">
                  <c:v>#N/A</c:v>
                </c:pt>
                <c:pt idx="4159">
                  <c:v>#N/A</c:v>
                </c:pt>
                <c:pt idx="4160">
                  <c:v>#N/A</c:v>
                </c:pt>
                <c:pt idx="4161">
                  <c:v>#N/A</c:v>
                </c:pt>
                <c:pt idx="4162">
                  <c:v>#N/A</c:v>
                </c:pt>
                <c:pt idx="4163">
                  <c:v>#N/A</c:v>
                </c:pt>
                <c:pt idx="4164">
                  <c:v>#N/A</c:v>
                </c:pt>
                <c:pt idx="4165">
                  <c:v>#N/A</c:v>
                </c:pt>
                <c:pt idx="4166">
                  <c:v>#N/A</c:v>
                </c:pt>
                <c:pt idx="4167">
                  <c:v>#N/A</c:v>
                </c:pt>
                <c:pt idx="4168">
                  <c:v>#N/A</c:v>
                </c:pt>
                <c:pt idx="4169">
                  <c:v>#N/A</c:v>
                </c:pt>
                <c:pt idx="4170">
                  <c:v>#N/A</c:v>
                </c:pt>
                <c:pt idx="4171">
                  <c:v>#N/A</c:v>
                </c:pt>
                <c:pt idx="4172">
                  <c:v>#N/A</c:v>
                </c:pt>
                <c:pt idx="4173">
                  <c:v>#N/A</c:v>
                </c:pt>
                <c:pt idx="4174">
                  <c:v>#N/A</c:v>
                </c:pt>
                <c:pt idx="4175">
                  <c:v>#N/A</c:v>
                </c:pt>
                <c:pt idx="4176">
                  <c:v>#N/A</c:v>
                </c:pt>
                <c:pt idx="4177">
                  <c:v>#N/A</c:v>
                </c:pt>
                <c:pt idx="4178">
                  <c:v>#N/A</c:v>
                </c:pt>
                <c:pt idx="4179">
                  <c:v>#N/A</c:v>
                </c:pt>
                <c:pt idx="4180">
                  <c:v>#N/A</c:v>
                </c:pt>
                <c:pt idx="4181">
                  <c:v>#N/A</c:v>
                </c:pt>
                <c:pt idx="4182">
                  <c:v>#N/A</c:v>
                </c:pt>
                <c:pt idx="4183">
                  <c:v>#N/A</c:v>
                </c:pt>
                <c:pt idx="4184">
                  <c:v>#N/A</c:v>
                </c:pt>
                <c:pt idx="4185">
                  <c:v>#N/A</c:v>
                </c:pt>
                <c:pt idx="4186">
                  <c:v>#N/A</c:v>
                </c:pt>
                <c:pt idx="4187">
                  <c:v>#N/A</c:v>
                </c:pt>
                <c:pt idx="4188">
                  <c:v>#N/A</c:v>
                </c:pt>
                <c:pt idx="4189">
                  <c:v>#N/A</c:v>
                </c:pt>
                <c:pt idx="4190">
                  <c:v>#N/A</c:v>
                </c:pt>
                <c:pt idx="4191">
                  <c:v>#N/A</c:v>
                </c:pt>
                <c:pt idx="4192">
                  <c:v>#N/A</c:v>
                </c:pt>
                <c:pt idx="4193">
                  <c:v>#N/A</c:v>
                </c:pt>
                <c:pt idx="4194">
                  <c:v>#N/A</c:v>
                </c:pt>
                <c:pt idx="4195">
                  <c:v>#N/A</c:v>
                </c:pt>
                <c:pt idx="4196">
                  <c:v>#N/A</c:v>
                </c:pt>
                <c:pt idx="4197">
                  <c:v>#N/A</c:v>
                </c:pt>
                <c:pt idx="4198">
                  <c:v>#N/A</c:v>
                </c:pt>
                <c:pt idx="4199">
                  <c:v>#N/A</c:v>
                </c:pt>
                <c:pt idx="4200">
                  <c:v>#N/A</c:v>
                </c:pt>
                <c:pt idx="4201">
                  <c:v>#N/A</c:v>
                </c:pt>
                <c:pt idx="4202">
                  <c:v>#N/A</c:v>
                </c:pt>
                <c:pt idx="4203">
                  <c:v>#N/A</c:v>
                </c:pt>
                <c:pt idx="4204">
                  <c:v>#N/A</c:v>
                </c:pt>
                <c:pt idx="4205">
                  <c:v>#N/A</c:v>
                </c:pt>
                <c:pt idx="4206">
                  <c:v>#N/A</c:v>
                </c:pt>
                <c:pt idx="4207">
                  <c:v>#N/A</c:v>
                </c:pt>
                <c:pt idx="4208">
                  <c:v>#N/A</c:v>
                </c:pt>
                <c:pt idx="4209">
                  <c:v>#N/A</c:v>
                </c:pt>
                <c:pt idx="4210">
                  <c:v>#N/A</c:v>
                </c:pt>
                <c:pt idx="4211">
                  <c:v>#N/A</c:v>
                </c:pt>
                <c:pt idx="4212">
                  <c:v>#N/A</c:v>
                </c:pt>
                <c:pt idx="4213">
                  <c:v>#N/A</c:v>
                </c:pt>
                <c:pt idx="4214">
                  <c:v>#N/A</c:v>
                </c:pt>
                <c:pt idx="4215">
                  <c:v>#N/A</c:v>
                </c:pt>
                <c:pt idx="4216">
                  <c:v>#N/A</c:v>
                </c:pt>
                <c:pt idx="4217">
                  <c:v>#N/A</c:v>
                </c:pt>
                <c:pt idx="4218">
                  <c:v>#N/A</c:v>
                </c:pt>
                <c:pt idx="4219">
                  <c:v>#N/A</c:v>
                </c:pt>
                <c:pt idx="4220">
                  <c:v>#N/A</c:v>
                </c:pt>
                <c:pt idx="4221">
                  <c:v>#N/A</c:v>
                </c:pt>
                <c:pt idx="4222">
                  <c:v>#N/A</c:v>
                </c:pt>
                <c:pt idx="4223">
                  <c:v>#N/A</c:v>
                </c:pt>
                <c:pt idx="4224">
                  <c:v>#N/A</c:v>
                </c:pt>
                <c:pt idx="4225">
                  <c:v>#N/A</c:v>
                </c:pt>
                <c:pt idx="4226">
                  <c:v>#N/A</c:v>
                </c:pt>
                <c:pt idx="4227">
                  <c:v>#N/A</c:v>
                </c:pt>
                <c:pt idx="4228">
                  <c:v>#N/A</c:v>
                </c:pt>
                <c:pt idx="4229">
                  <c:v>#N/A</c:v>
                </c:pt>
                <c:pt idx="4230">
                  <c:v>#N/A</c:v>
                </c:pt>
                <c:pt idx="4231">
                  <c:v>#N/A</c:v>
                </c:pt>
                <c:pt idx="4232">
                  <c:v>#N/A</c:v>
                </c:pt>
                <c:pt idx="4233">
                  <c:v>#N/A</c:v>
                </c:pt>
                <c:pt idx="4234">
                  <c:v>#N/A</c:v>
                </c:pt>
                <c:pt idx="4235">
                  <c:v>#N/A</c:v>
                </c:pt>
                <c:pt idx="4236">
                  <c:v>#N/A</c:v>
                </c:pt>
                <c:pt idx="4237">
                  <c:v>#N/A</c:v>
                </c:pt>
                <c:pt idx="4238">
                  <c:v>#N/A</c:v>
                </c:pt>
                <c:pt idx="4239">
                  <c:v>#N/A</c:v>
                </c:pt>
                <c:pt idx="4240">
                  <c:v>#N/A</c:v>
                </c:pt>
                <c:pt idx="4241">
                  <c:v>#N/A</c:v>
                </c:pt>
                <c:pt idx="4242">
                  <c:v>#N/A</c:v>
                </c:pt>
                <c:pt idx="4243">
                  <c:v>#N/A</c:v>
                </c:pt>
                <c:pt idx="4244">
                  <c:v>#N/A</c:v>
                </c:pt>
                <c:pt idx="4245">
                  <c:v>#N/A</c:v>
                </c:pt>
                <c:pt idx="4246">
                  <c:v>#N/A</c:v>
                </c:pt>
                <c:pt idx="4247">
                  <c:v>#N/A</c:v>
                </c:pt>
                <c:pt idx="4248">
                  <c:v>#N/A</c:v>
                </c:pt>
                <c:pt idx="4249">
                  <c:v>#N/A</c:v>
                </c:pt>
                <c:pt idx="4250">
                  <c:v>#N/A</c:v>
                </c:pt>
                <c:pt idx="4251">
                  <c:v>#N/A</c:v>
                </c:pt>
                <c:pt idx="4252">
                  <c:v>#N/A</c:v>
                </c:pt>
                <c:pt idx="4253">
                  <c:v>#N/A</c:v>
                </c:pt>
                <c:pt idx="4254">
                  <c:v>#N/A</c:v>
                </c:pt>
                <c:pt idx="4255">
                  <c:v>#N/A</c:v>
                </c:pt>
                <c:pt idx="4256">
                  <c:v>#N/A</c:v>
                </c:pt>
                <c:pt idx="4257">
                  <c:v>#N/A</c:v>
                </c:pt>
                <c:pt idx="4258">
                  <c:v>#N/A</c:v>
                </c:pt>
                <c:pt idx="4259">
                  <c:v>#N/A</c:v>
                </c:pt>
                <c:pt idx="4260">
                  <c:v>#N/A</c:v>
                </c:pt>
                <c:pt idx="4261">
                  <c:v>#N/A</c:v>
                </c:pt>
                <c:pt idx="4262">
                  <c:v>#N/A</c:v>
                </c:pt>
                <c:pt idx="4263">
                  <c:v>#N/A</c:v>
                </c:pt>
                <c:pt idx="4264">
                  <c:v>#N/A</c:v>
                </c:pt>
                <c:pt idx="4265">
                  <c:v>#N/A</c:v>
                </c:pt>
                <c:pt idx="4266">
                  <c:v>#N/A</c:v>
                </c:pt>
                <c:pt idx="4267">
                  <c:v>#N/A</c:v>
                </c:pt>
                <c:pt idx="4268">
                  <c:v>#N/A</c:v>
                </c:pt>
                <c:pt idx="4269">
                  <c:v>#N/A</c:v>
                </c:pt>
                <c:pt idx="4270">
                  <c:v>#N/A</c:v>
                </c:pt>
                <c:pt idx="4271">
                  <c:v>#N/A</c:v>
                </c:pt>
                <c:pt idx="4272">
                  <c:v>#N/A</c:v>
                </c:pt>
                <c:pt idx="4273">
                  <c:v>#N/A</c:v>
                </c:pt>
                <c:pt idx="4274">
                  <c:v>#N/A</c:v>
                </c:pt>
                <c:pt idx="4275">
                  <c:v>#N/A</c:v>
                </c:pt>
                <c:pt idx="4276">
                  <c:v>#N/A</c:v>
                </c:pt>
                <c:pt idx="4277">
                  <c:v>#N/A</c:v>
                </c:pt>
                <c:pt idx="4278">
                  <c:v>#N/A</c:v>
                </c:pt>
                <c:pt idx="4279">
                  <c:v>#N/A</c:v>
                </c:pt>
                <c:pt idx="4280">
                  <c:v>#N/A</c:v>
                </c:pt>
                <c:pt idx="4281">
                  <c:v>#N/A</c:v>
                </c:pt>
                <c:pt idx="4282">
                  <c:v>#N/A</c:v>
                </c:pt>
                <c:pt idx="4283">
                  <c:v>#N/A</c:v>
                </c:pt>
                <c:pt idx="4284">
                  <c:v>#N/A</c:v>
                </c:pt>
                <c:pt idx="4285">
                  <c:v>#N/A</c:v>
                </c:pt>
                <c:pt idx="4286">
                  <c:v>#N/A</c:v>
                </c:pt>
                <c:pt idx="4287">
                  <c:v>#N/A</c:v>
                </c:pt>
                <c:pt idx="4288">
                  <c:v>#N/A</c:v>
                </c:pt>
                <c:pt idx="4289">
                  <c:v>#N/A</c:v>
                </c:pt>
                <c:pt idx="4290">
                  <c:v>#N/A</c:v>
                </c:pt>
                <c:pt idx="4291">
                  <c:v>#N/A</c:v>
                </c:pt>
                <c:pt idx="4292">
                  <c:v>#N/A</c:v>
                </c:pt>
                <c:pt idx="4293">
                  <c:v>#N/A</c:v>
                </c:pt>
                <c:pt idx="4294">
                  <c:v>#N/A</c:v>
                </c:pt>
                <c:pt idx="4295">
                  <c:v>#N/A</c:v>
                </c:pt>
                <c:pt idx="4296">
                  <c:v>#N/A</c:v>
                </c:pt>
                <c:pt idx="4297">
                  <c:v>#N/A</c:v>
                </c:pt>
                <c:pt idx="4298">
                  <c:v>#N/A</c:v>
                </c:pt>
                <c:pt idx="4299">
                  <c:v>#N/A</c:v>
                </c:pt>
                <c:pt idx="4300">
                  <c:v>#N/A</c:v>
                </c:pt>
                <c:pt idx="4301">
                  <c:v>#N/A</c:v>
                </c:pt>
                <c:pt idx="4302">
                  <c:v>#N/A</c:v>
                </c:pt>
                <c:pt idx="4303">
                  <c:v>#N/A</c:v>
                </c:pt>
                <c:pt idx="4304">
                  <c:v>#N/A</c:v>
                </c:pt>
                <c:pt idx="4305">
                  <c:v>#N/A</c:v>
                </c:pt>
                <c:pt idx="4306">
                  <c:v>#N/A</c:v>
                </c:pt>
                <c:pt idx="4307">
                  <c:v>#N/A</c:v>
                </c:pt>
                <c:pt idx="4308">
                  <c:v>#N/A</c:v>
                </c:pt>
                <c:pt idx="4309">
                  <c:v>#N/A</c:v>
                </c:pt>
                <c:pt idx="4310">
                  <c:v>#N/A</c:v>
                </c:pt>
                <c:pt idx="4311">
                  <c:v>#N/A</c:v>
                </c:pt>
                <c:pt idx="4312">
                  <c:v>#N/A</c:v>
                </c:pt>
                <c:pt idx="4313">
                  <c:v>#N/A</c:v>
                </c:pt>
                <c:pt idx="4314">
                  <c:v>#N/A</c:v>
                </c:pt>
                <c:pt idx="4315">
                  <c:v>#N/A</c:v>
                </c:pt>
                <c:pt idx="4316">
                  <c:v>#N/A</c:v>
                </c:pt>
                <c:pt idx="4317">
                  <c:v>#N/A</c:v>
                </c:pt>
                <c:pt idx="4318">
                  <c:v>#N/A</c:v>
                </c:pt>
                <c:pt idx="4319">
                  <c:v>#N/A</c:v>
                </c:pt>
                <c:pt idx="4320">
                  <c:v>#N/A</c:v>
                </c:pt>
                <c:pt idx="4321">
                  <c:v>#N/A</c:v>
                </c:pt>
                <c:pt idx="4322">
                  <c:v>#N/A</c:v>
                </c:pt>
                <c:pt idx="4323">
                  <c:v>#N/A</c:v>
                </c:pt>
                <c:pt idx="4324">
                  <c:v>#N/A</c:v>
                </c:pt>
                <c:pt idx="4325">
                  <c:v>#N/A</c:v>
                </c:pt>
                <c:pt idx="4326">
                  <c:v>#N/A</c:v>
                </c:pt>
                <c:pt idx="4327">
                  <c:v>#N/A</c:v>
                </c:pt>
                <c:pt idx="4328">
                  <c:v>#N/A</c:v>
                </c:pt>
                <c:pt idx="4329">
                  <c:v>#N/A</c:v>
                </c:pt>
                <c:pt idx="4330">
                  <c:v>#N/A</c:v>
                </c:pt>
                <c:pt idx="4331">
                  <c:v>#N/A</c:v>
                </c:pt>
                <c:pt idx="4332">
                  <c:v>#N/A</c:v>
                </c:pt>
                <c:pt idx="4333">
                  <c:v>#N/A</c:v>
                </c:pt>
                <c:pt idx="4334">
                  <c:v>#N/A</c:v>
                </c:pt>
                <c:pt idx="4335">
                  <c:v>#N/A</c:v>
                </c:pt>
                <c:pt idx="4336">
                  <c:v>#N/A</c:v>
                </c:pt>
                <c:pt idx="4337">
                  <c:v>#N/A</c:v>
                </c:pt>
                <c:pt idx="4338">
                  <c:v>#N/A</c:v>
                </c:pt>
                <c:pt idx="4339">
                  <c:v>#N/A</c:v>
                </c:pt>
                <c:pt idx="4340">
                  <c:v>#N/A</c:v>
                </c:pt>
                <c:pt idx="4341">
                  <c:v>#N/A</c:v>
                </c:pt>
                <c:pt idx="4342">
                  <c:v>#N/A</c:v>
                </c:pt>
                <c:pt idx="4343">
                  <c:v>#N/A</c:v>
                </c:pt>
                <c:pt idx="4344">
                  <c:v>#N/A</c:v>
                </c:pt>
                <c:pt idx="4345">
                  <c:v>#N/A</c:v>
                </c:pt>
                <c:pt idx="4346">
                  <c:v>#N/A</c:v>
                </c:pt>
                <c:pt idx="4347">
                  <c:v>#N/A</c:v>
                </c:pt>
                <c:pt idx="4348">
                  <c:v>#N/A</c:v>
                </c:pt>
                <c:pt idx="4349">
                  <c:v>#N/A</c:v>
                </c:pt>
                <c:pt idx="4350">
                  <c:v>#N/A</c:v>
                </c:pt>
                <c:pt idx="4351">
                  <c:v>#N/A</c:v>
                </c:pt>
                <c:pt idx="4352">
                  <c:v>#N/A</c:v>
                </c:pt>
                <c:pt idx="4353">
                  <c:v>#N/A</c:v>
                </c:pt>
                <c:pt idx="4354">
                  <c:v>#N/A</c:v>
                </c:pt>
                <c:pt idx="4355">
                  <c:v>#N/A</c:v>
                </c:pt>
                <c:pt idx="4356">
                  <c:v>#N/A</c:v>
                </c:pt>
                <c:pt idx="4357">
                  <c:v>#N/A</c:v>
                </c:pt>
                <c:pt idx="4358">
                  <c:v>#N/A</c:v>
                </c:pt>
                <c:pt idx="4359">
                  <c:v>#N/A</c:v>
                </c:pt>
                <c:pt idx="4360">
                  <c:v>#N/A</c:v>
                </c:pt>
                <c:pt idx="4361">
                  <c:v>#N/A</c:v>
                </c:pt>
                <c:pt idx="4362">
                  <c:v>#N/A</c:v>
                </c:pt>
                <c:pt idx="4363">
                  <c:v>#N/A</c:v>
                </c:pt>
                <c:pt idx="4364">
                  <c:v>#N/A</c:v>
                </c:pt>
                <c:pt idx="4365">
                  <c:v>#N/A</c:v>
                </c:pt>
                <c:pt idx="4366">
                  <c:v>#N/A</c:v>
                </c:pt>
                <c:pt idx="4367">
                  <c:v>#N/A</c:v>
                </c:pt>
                <c:pt idx="4368">
                  <c:v>#N/A</c:v>
                </c:pt>
                <c:pt idx="4369">
                  <c:v>#N/A</c:v>
                </c:pt>
                <c:pt idx="4370">
                  <c:v>#N/A</c:v>
                </c:pt>
                <c:pt idx="4371">
                  <c:v>#N/A</c:v>
                </c:pt>
                <c:pt idx="4372">
                  <c:v>#N/A</c:v>
                </c:pt>
                <c:pt idx="4373">
                  <c:v>#N/A</c:v>
                </c:pt>
                <c:pt idx="4374">
                  <c:v>#N/A</c:v>
                </c:pt>
                <c:pt idx="4375">
                  <c:v>#N/A</c:v>
                </c:pt>
                <c:pt idx="4376">
                  <c:v>#N/A</c:v>
                </c:pt>
                <c:pt idx="4377">
                  <c:v>#N/A</c:v>
                </c:pt>
                <c:pt idx="4378">
                  <c:v>#N/A</c:v>
                </c:pt>
                <c:pt idx="4379">
                  <c:v>#N/A</c:v>
                </c:pt>
                <c:pt idx="4380">
                  <c:v>#N/A</c:v>
                </c:pt>
                <c:pt idx="4381">
                  <c:v>#N/A</c:v>
                </c:pt>
                <c:pt idx="4382">
                  <c:v>#N/A</c:v>
                </c:pt>
                <c:pt idx="4383">
                  <c:v>#N/A</c:v>
                </c:pt>
                <c:pt idx="4384">
                  <c:v>#N/A</c:v>
                </c:pt>
                <c:pt idx="4385">
                  <c:v>#N/A</c:v>
                </c:pt>
                <c:pt idx="4386">
                  <c:v>#N/A</c:v>
                </c:pt>
                <c:pt idx="4387">
                  <c:v>#N/A</c:v>
                </c:pt>
                <c:pt idx="4388">
                  <c:v>#N/A</c:v>
                </c:pt>
                <c:pt idx="4389">
                  <c:v>#N/A</c:v>
                </c:pt>
                <c:pt idx="4390">
                  <c:v>#N/A</c:v>
                </c:pt>
                <c:pt idx="4391">
                  <c:v>#N/A</c:v>
                </c:pt>
                <c:pt idx="4392">
                  <c:v>#N/A</c:v>
                </c:pt>
                <c:pt idx="4393">
                  <c:v>#N/A</c:v>
                </c:pt>
                <c:pt idx="4394">
                  <c:v>#N/A</c:v>
                </c:pt>
                <c:pt idx="4395">
                  <c:v>#N/A</c:v>
                </c:pt>
                <c:pt idx="4396">
                  <c:v>#N/A</c:v>
                </c:pt>
                <c:pt idx="4397">
                  <c:v>#N/A</c:v>
                </c:pt>
                <c:pt idx="4398">
                  <c:v>#N/A</c:v>
                </c:pt>
                <c:pt idx="4399">
                  <c:v>#N/A</c:v>
                </c:pt>
                <c:pt idx="4400">
                  <c:v>#N/A</c:v>
                </c:pt>
                <c:pt idx="4401">
                  <c:v>#N/A</c:v>
                </c:pt>
                <c:pt idx="4402">
                  <c:v>#N/A</c:v>
                </c:pt>
                <c:pt idx="4403">
                  <c:v>#N/A</c:v>
                </c:pt>
                <c:pt idx="4404">
                  <c:v>#N/A</c:v>
                </c:pt>
                <c:pt idx="4405">
                  <c:v>#N/A</c:v>
                </c:pt>
                <c:pt idx="4406">
                  <c:v>#N/A</c:v>
                </c:pt>
                <c:pt idx="4407">
                  <c:v>#N/A</c:v>
                </c:pt>
                <c:pt idx="4408">
                  <c:v>#N/A</c:v>
                </c:pt>
                <c:pt idx="4409">
                  <c:v>#N/A</c:v>
                </c:pt>
                <c:pt idx="4410">
                  <c:v>#N/A</c:v>
                </c:pt>
                <c:pt idx="4411">
                  <c:v>#N/A</c:v>
                </c:pt>
                <c:pt idx="4412">
                  <c:v>#N/A</c:v>
                </c:pt>
                <c:pt idx="4413">
                  <c:v>#N/A</c:v>
                </c:pt>
                <c:pt idx="4414">
                  <c:v>#N/A</c:v>
                </c:pt>
                <c:pt idx="4415">
                  <c:v>#N/A</c:v>
                </c:pt>
                <c:pt idx="4416">
                  <c:v>#N/A</c:v>
                </c:pt>
                <c:pt idx="4417">
                  <c:v>#N/A</c:v>
                </c:pt>
                <c:pt idx="4418">
                  <c:v>#N/A</c:v>
                </c:pt>
                <c:pt idx="4419">
                  <c:v>#N/A</c:v>
                </c:pt>
                <c:pt idx="4420">
                  <c:v>#N/A</c:v>
                </c:pt>
                <c:pt idx="4421">
                  <c:v>#N/A</c:v>
                </c:pt>
                <c:pt idx="4422">
                  <c:v>#N/A</c:v>
                </c:pt>
                <c:pt idx="4423">
                  <c:v>#N/A</c:v>
                </c:pt>
                <c:pt idx="4424">
                  <c:v>#N/A</c:v>
                </c:pt>
                <c:pt idx="4425">
                  <c:v>#N/A</c:v>
                </c:pt>
                <c:pt idx="4426">
                  <c:v>#N/A</c:v>
                </c:pt>
                <c:pt idx="4427">
                  <c:v>#N/A</c:v>
                </c:pt>
                <c:pt idx="4428">
                  <c:v>#N/A</c:v>
                </c:pt>
                <c:pt idx="4429">
                  <c:v>#N/A</c:v>
                </c:pt>
                <c:pt idx="4430">
                  <c:v>#N/A</c:v>
                </c:pt>
                <c:pt idx="4431">
                  <c:v>#N/A</c:v>
                </c:pt>
                <c:pt idx="4432">
                  <c:v>#N/A</c:v>
                </c:pt>
                <c:pt idx="4433">
                  <c:v>#N/A</c:v>
                </c:pt>
                <c:pt idx="4434">
                  <c:v>#N/A</c:v>
                </c:pt>
                <c:pt idx="4435">
                  <c:v>#N/A</c:v>
                </c:pt>
                <c:pt idx="4436">
                  <c:v>#N/A</c:v>
                </c:pt>
                <c:pt idx="4437">
                  <c:v>#N/A</c:v>
                </c:pt>
                <c:pt idx="4438">
                  <c:v>#N/A</c:v>
                </c:pt>
                <c:pt idx="4439">
                  <c:v>#N/A</c:v>
                </c:pt>
                <c:pt idx="4440">
                  <c:v>#N/A</c:v>
                </c:pt>
                <c:pt idx="4441">
                  <c:v>#N/A</c:v>
                </c:pt>
                <c:pt idx="4442">
                  <c:v>#N/A</c:v>
                </c:pt>
                <c:pt idx="4443">
                  <c:v>#N/A</c:v>
                </c:pt>
                <c:pt idx="4444">
                  <c:v>#N/A</c:v>
                </c:pt>
                <c:pt idx="4445">
                  <c:v>#N/A</c:v>
                </c:pt>
                <c:pt idx="4446">
                  <c:v>#N/A</c:v>
                </c:pt>
                <c:pt idx="4447">
                  <c:v>#N/A</c:v>
                </c:pt>
                <c:pt idx="4448">
                  <c:v>#N/A</c:v>
                </c:pt>
                <c:pt idx="4449">
                  <c:v>#N/A</c:v>
                </c:pt>
                <c:pt idx="4450">
                  <c:v>#N/A</c:v>
                </c:pt>
                <c:pt idx="4451">
                  <c:v>#N/A</c:v>
                </c:pt>
                <c:pt idx="4452">
                  <c:v>#N/A</c:v>
                </c:pt>
                <c:pt idx="4453">
                  <c:v>#N/A</c:v>
                </c:pt>
                <c:pt idx="4454">
                  <c:v>#N/A</c:v>
                </c:pt>
                <c:pt idx="4455">
                  <c:v>#N/A</c:v>
                </c:pt>
                <c:pt idx="4456">
                  <c:v>#N/A</c:v>
                </c:pt>
                <c:pt idx="4457">
                  <c:v>#N/A</c:v>
                </c:pt>
                <c:pt idx="4458">
                  <c:v>#N/A</c:v>
                </c:pt>
                <c:pt idx="4459">
                  <c:v>#N/A</c:v>
                </c:pt>
                <c:pt idx="4460">
                  <c:v>#N/A</c:v>
                </c:pt>
                <c:pt idx="4461">
                  <c:v>#N/A</c:v>
                </c:pt>
                <c:pt idx="4462">
                  <c:v>#N/A</c:v>
                </c:pt>
                <c:pt idx="4463">
                  <c:v>#N/A</c:v>
                </c:pt>
                <c:pt idx="4464">
                  <c:v>#N/A</c:v>
                </c:pt>
                <c:pt idx="4465">
                  <c:v>#N/A</c:v>
                </c:pt>
                <c:pt idx="4466">
                  <c:v>#N/A</c:v>
                </c:pt>
                <c:pt idx="4467">
                  <c:v>#N/A</c:v>
                </c:pt>
                <c:pt idx="4468">
                  <c:v>#N/A</c:v>
                </c:pt>
                <c:pt idx="4469">
                  <c:v>#N/A</c:v>
                </c:pt>
                <c:pt idx="4470">
                  <c:v>#N/A</c:v>
                </c:pt>
                <c:pt idx="4471">
                  <c:v>#N/A</c:v>
                </c:pt>
                <c:pt idx="4472">
                  <c:v>#N/A</c:v>
                </c:pt>
                <c:pt idx="4473">
                  <c:v>#N/A</c:v>
                </c:pt>
                <c:pt idx="4474">
                  <c:v>#N/A</c:v>
                </c:pt>
                <c:pt idx="4475">
                  <c:v>#N/A</c:v>
                </c:pt>
                <c:pt idx="4476">
                  <c:v>#N/A</c:v>
                </c:pt>
                <c:pt idx="4477">
                  <c:v>#N/A</c:v>
                </c:pt>
                <c:pt idx="4478">
                  <c:v>#N/A</c:v>
                </c:pt>
                <c:pt idx="4479">
                  <c:v>#N/A</c:v>
                </c:pt>
                <c:pt idx="4480">
                  <c:v>#N/A</c:v>
                </c:pt>
                <c:pt idx="4481">
                  <c:v>#N/A</c:v>
                </c:pt>
                <c:pt idx="4482">
                  <c:v>#N/A</c:v>
                </c:pt>
                <c:pt idx="4483">
                  <c:v>#N/A</c:v>
                </c:pt>
                <c:pt idx="4484">
                  <c:v>#N/A</c:v>
                </c:pt>
                <c:pt idx="4485">
                  <c:v>#N/A</c:v>
                </c:pt>
                <c:pt idx="4486">
                  <c:v>#N/A</c:v>
                </c:pt>
                <c:pt idx="4487">
                  <c:v>#N/A</c:v>
                </c:pt>
                <c:pt idx="4488">
                  <c:v>#N/A</c:v>
                </c:pt>
                <c:pt idx="4489">
                  <c:v>#N/A</c:v>
                </c:pt>
                <c:pt idx="4490">
                  <c:v>#N/A</c:v>
                </c:pt>
                <c:pt idx="4491">
                  <c:v>#N/A</c:v>
                </c:pt>
                <c:pt idx="4492">
                  <c:v>#N/A</c:v>
                </c:pt>
                <c:pt idx="4493">
                  <c:v>#N/A</c:v>
                </c:pt>
                <c:pt idx="4494">
                  <c:v>#N/A</c:v>
                </c:pt>
                <c:pt idx="4495">
                  <c:v>#N/A</c:v>
                </c:pt>
                <c:pt idx="4496">
                  <c:v>#N/A</c:v>
                </c:pt>
                <c:pt idx="4497">
                  <c:v>#N/A</c:v>
                </c:pt>
                <c:pt idx="4498">
                  <c:v>#N/A</c:v>
                </c:pt>
                <c:pt idx="4499">
                  <c:v>#N/A</c:v>
                </c:pt>
                <c:pt idx="4500">
                  <c:v>#N/A</c:v>
                </c:pt>
                <c:pt idx="4501">
                  <c:v>#N/A</c:v>
                </c:pt>
                <c:pt idx="4502">
                  <c:v>#N/A</c:v>
                </c:pt>
                <c:pt idx="4503">
                  <c:v>#N/A</c:v>
                </c:pt>
                <c:pt idx="4504">
                  <c:v>#N/A</c:v>
                </c:pt>
                <c:pt idx="4505">
                  <c:v>#N/A</c:v>
                </c:pt>
                <c:pt idx="4506">
                  <c:v>#N/A</c:v>
                </c:pt>
                <c:pt idx="4507">
                  <c:v>#N/A</c:v>
                </c:pt>
                <c:pt idx="4508">
                  <c:v>#N/A</c:v>
                </c:pt>
                <c:pt idx="4509">
                  <c:v>#N/A</c:v>
                </c:pt>
                <c:pt idx="4510">
                  <c:v>#N/A</c:v>
                </c:pt>
                <c:pt idx="4511">
                  <c:v>#N/A</c:v>
                </c:pt>
                <c:pt idx="4512">
                  <c:v>#N/A</c:v>
                </c:pt>
                <c:pt idx="4513">
                  <c:v>#N/A</c:v>
                </c:pt>
                <c:pt idx="4514">
                  <c:v>#N/A</c:v>
                </c:pt>
                <c:pt idx="4515">
                  <c:v>#N/A</c:v>
                </c:pt>
                <c:pt idx="4516">
                  <c:v>#N/A</c:v>
                </c:pt>
                <c:pt idx="4517">
                  <c:v>#N/A</c:v>
                </c:pt>
                <c:pt idx="4518">
                  <c:v>#N/A</c:v>
                </c:pt>
                <c:pt idx="4519">
                  <c:v>#N/A</c:v>
                </c:pt>
                <c:pt idx="4520">
                  <c:v>#N/A</c:v>
                </c:pt>
                <c:pt idx="4521">
                  <c:v>#N/A</c:v>
                </c:pt>
                <c:pt idx="4522">
                  <c:v>#N/A</c:v>
                </c:pt>
                <c:pt idx="4523">
                  <c:v>#N/A</c:v>
                </c:pt>
                <c:pt idx="4524">
                  <c:v>#N/A</c:v>
                </c:pt>
                <c:pt idx="4525">
                  <c:v>#N/A</c:v>
                </c:pt>
                <c:pt idx="4526">
                  <c:v>#N/A</c:v>
                </c:pt>
                <c:pt idx="4527">
                  <c:v>#N/A</c:v>
                </c:pt>
                <c:pt idx="4528">
                  <c:v>#N/A</c:v>
                </c:pt>
                <c:pt idx="4529">
                  <c:v>#N/A</c:v>
                </c:pt>
                <c:pt idx="4530">
                  <c:v>#N/A</c:v>
                </c:pt>
                <c:pt idx="4531">
                  <c:v>#N/A</c:v>
                </c:pt>
                <c:pt idx="4532">
                  <c:v>#N/A</c:v>
                </c:pt>
                <c:pt idx="4533">
                  <c:v>#N/A</c:v>
                </c:pt>
                <c:pt idx="4534">
                  <c:v>#N/A</c:v>
                </c:pt>
                <c:pt idx="4535">
                  <c:v>#N/A</c:v>
                </c:pt>
                <c:pt idx="4536">
                  <c:v>#N/A</c:v>
                </c:pt>
                <c:pt idx="4537">
                  <c:v>#N/A</c:v>
                </c:pt>
                <c:pt idx="4538">
                  <c:v>#N/A</c:v>
                </c:pt>
                <c:pt idx="4539">
                  <c:v>#N/A</c:v>
                </c:pt>
                <c:pt idx="4540">
                  <c:v>#N/A</c:v>
                </c:pt>
                <c:pt idx="4541">
                  <c:v>#N/A</c:v>
                </c:pt>
                <c:pt idx="4542">
                  <c:v>#N/A</c:v>
                </c:pt>
                <c:pt idx="4543">
                  <c:v>#N/A</c:v>
                </c:pt>
                <c:pt idx="4544">
                  <c:v>#N/A</c:v>
                </c:pt>
                <c:pt idx="4545">
                  <c:v>#N/A</c:v>
                </c:pt>
                <c:pt idx="4546">
                  <c:v>#N/A</c:v>
                </c:pt>
                <c:pt idx="4547">
                  <c:v>#N/A</c:v>
                </c:pt>
                <c:pt idx="4548">
                  <c:v>#N/A</c:v>
                </c:pt>
                <c:pt idx="4549">
                  <c:v>#N/A</c:v>
                </c:pt>
                <c:pt idx="4550">
                  <c:v>#N/A</c:v>
                </c:pt>
                <c:pt idx="4551">
                  <c:v>#N/A</c:v>
                </c:pt>
                <c:pt idx="4552">
                  <c:v>#N/A</c:v>
                </c:pt>
                <c:pt idx="4553">
                  <c:v>#N/A</c:v>
                </c:pt>
                <c:pt idx="4554">
                  <c:v>#N/A</c:v>
                </c:pt>
                <c:pt idx="4555">
                  <c:v>#N/A</c:v>
                </c:pt>
                <c:pt idx="4556">
                  <c:v>#N/A</c:v>
                </c:pt>
                <c:pt idx="4557">
                  <c:v>#N/A</c:v>
                </c:pt>
                <c:pt idx="4558">
                  <c:v>#N/A</c:v>
                </c:pt>
                <c:pt idx="4559">
                  <c:v>#N/A</c:v>
                </c:pt>
                <c:pt idx="4560">
                  <c:v>#N/A</c:v>
                </c:pt>
                <c:pt idx="4561">
                  <c:v>#N/A</c:v>
                </c:pt>
                <c:pt idx="4562">
                  <c:v>#N/A</c:v>
                </c:pt>
                <c:pt idx="4563">
                  <c:v>#N/A</c:v>
                </c:pt>
                <c:pt idx="4564">
                  <c:v>#N/A</c:v>
                </c:pt>
                <c:pt idx="4565">
                  <c:v>#N/A</c:v>
                </c:pt>
                <c:pt idx="4566">
                  <c:v>#N/A</c:v>
                </c:pt>
                <c:pt idx="4567">
                  <c:v>#N/A</c:v>
                </c:pt>
                <c:pt idx="4568">
                  <c:v>#N/A</c:v>
                </c:pt>
                <c:pt idx="4569">
                  <c:v>#N/A</c:v>
                </c:pt>
                <c:pt idx="4570">
                  <c:v>#N/A</c:v>
                </c:pt>
                <c:pt idx="4571">
                  <c:v>#N/A</c:v>
                </c:pt>
                <c:pt idx="4572">
                  <c:v>#N/A</c:v>
                </c:pt>
                <c:pt idx="4573">
                  <c:v>#N/A</c:v>
                </c:pt>
                <c:pt idx="4574">
                  <c:v>#N/A</c:v>
                </c:pt>
                <c:pt idx="4575">
                  <c:v>#N/A</c:v>
                </c:pt>
                <c:pt idx="4576">
                  <c:v>#N/A</c:v>
                </c:pt>
                <c:pt idx="4577">
                  <c:v>#N/A</c:v>
                </c:pt>
                <c:pt idx="4578">
                  <c:v>#N/A</c:v>
                </c:pt>
                <c:pt idx="4579">
                  <c:v>#N/A</c:v>
                </c:pt>
                <c:pt idx="4580">
                  <c:v>#N/A</c:v>
                </c:pt>
                <c:pt idx="4581">
                  <c:v>#N/A</c:v>
                </c:pt>
                <c:pt idx="4582">
                  <c:v>#N/A</c:v>
                </c:pt>
                <c:pt idx="4583">
                  <c:v>#N/A</c:v>
                </c:pt>
                <c:pt idx="4584">
                  <c:v>#N/A</c:v>
                </c:pt>
                <c:pt idx="4585">
                  <c:v>#N/A</c:v>
                </c:pt>
                <c:pt idx="4586">
                  <c:v>#N/A</c:v>
                </c:pt>
                <c:pt idx="4587">
                  <c:v>#N/A</c:v>
                </c:pt>
                <c:pt idx="4588">
                  <c:v>#N/A</c:v>
                </c:pt>
                <c:pt idx="4589">
                  <c:v>#N/A</c:v>
                </c:pt>
                <c:pt idx="4590">
                  <c:v>#N/A</c:v>
                </c:pt>
                <c:pt idx="4591">
                  <c:v>#N/A</c:v>
                </c:pt>
                <c:pt idx="4592">
                  <c:v>#N/A</c:v>
                </c:pt>
                <c:pt idx="4593">
                  <c:v>#N/A</c:v>
                </c:pt>
                <c:pt idx="4594">
                  <c:v>#N/A</c:v>
                </c:pt>
                <c:pt idx="4595">
                  <c:v>#N/A</c:v>
                </c:pt>
                <c:pt idx="4596">
                  <c:v>#N/A</c:v>
                </c:pt>
                <c:pt idx="4597">
                  <c:v>#N/A</c:v>
                </c:pt>
                <c:pt idx="4598">
                  <c:v>#N/A</c:v>
                </c:pt>
                <c:pt idx="4599">
                  <c:v>#N/A</c:v>
                </c:pt>
                <c:pt idx="4600">
                  <c:v>#N/A</c:v>
                </c:pt>
                <c:pt idx="4601">
                  <c:v>#N/A</c:v>
                </c:pt>
                <c:pt idx="4602">
                  <c:v>#N/A</c:v>
                </c:pt>
                <c:pt idx="4603">
                  <c:v>#N/A</c:v>
                </c:pt>
                <c:pt idx="4604">
                  <c:v>#N/A</c:v>
                </c:pt>
                <c:pt idx="4605">
                  <c:v>#N/A</c:v>
                </c:pt>
                <c:pt idx="4606">
                  <c:v>#N/A</c:v>
                </c:pt>
                <c:pt idx="4607">
                  <c:v>#N/A</c:v>
                </c:pt>
                <c:pt idx="4608">
                  <c:v>#N/A</c:v>
                </c:pt>
                <c:pt idx="4609">
                  <c:v>#N/A</c:v>
                </c:pt>
                <c:pt idx="4610">
                  <c:v>#N/A</c:v>
                </c:pt>
                <c:pt idx="4611">
                  <c:v>#N/A</c:v>
                </c:pt>
                <c:pt idx="4612">
                  <c:v>#N/A</c:v>
                </c:pt>
                <c:pt idx="4613">
                  <c:v>#N/A</c:v>
                </c:pt>
                <c:pt idx="4614">
                  <c:v>#N/A</c:v>
                </c:pt>
                <c:pt idx="4615">
                  <c:v>#N/A</c:v>
                </c:pt>
                <c:pt idx="4616">
                  <c:v>#N/A</c:v>
                </c:pt>
                <c:pt idx="4617">
                  <c:v>#N/A</c:v>
                </c:pt>
                <c:pt idx="4618">
                  <c:v>#N/A</c:v>
                </c:pt>
                <c:pt idx="4619">
                  <c:v>#N/A</c:v>
                </c:pt>
                <c:pt idx="4620">
                  <c:v>#N/A</c:v>
                </c:pt>
                <c:pt idx="4621">
                  <c:v>#N/A</c:v>
                </c:pt>
                <c:pt idx="4622">
                  <c:v>#N/A</c:v>
                </c:pt>
                <c:pt idx="4623">
                  <c:v>#N/A</c:v>
                </c:pt>
                <c:pt idx="4624">
                  <c:v>#N/A</c:v>
                </c:pt>
                <c:pt idx="4625">
                  <c:v>#N/A</c:v>
                </c:pt>
                <c:pt idx="4626">
                  <c:v>#N/A</c:v>
                </c:pt>
                <c:pt idx="4627">
                  <c:v>#N/A</c:v>
                </c:pt>
                <c:pt idx="4628">
                  <c:v>#N/A</c:v>
                </c:pt>
                <c:pt idx="4629">
                  <c:v>#N/A</c:v>
                </c:pt>
                <c:pt idx="4630">
                  <c:v>#N/A</c:v>
                </c:pt>
                <c:pt idx="4631">
                  <c:v>#N/A</c:v>
                </c:pt>
                <c:pt idx="4632">
                  <c:v>#N/A</c:v>
                </c:pt>
                <c:pt idx="4633">
                  <c:v>#N/A</c:v>
                </c:pt>
                <c:pt idx="4634">
                  <c:v>#N/A</c:v>
                </c:pt>
                <c:pt idx="4635">
                  <c:v>#N/A</c:v>
                </c:pt>
                <c:pt idx="4636">
                  <c:v>#N/A</c:v>
                </c:pt>
                <c:pt idx="4637">
                  <c:v>#N/A</c:v>
                </c:pt>
                <c:pt idx="4638">
                  <c:v>#N/A</c:v>
                </c:pt>
                <c:pt idx="4639">
                  <c:v>#N/A</c:v>
                </c:pt>
                <c:pt idx="4640">
                  <c:v>#N/A</c:v>
                </c:pt>
                <c:pt idx="4641">
                  <c:v>#N/A</c:v>
                </c:pt>
                <c:pt idx="4642">
                  <c:v>#N/A</c:v>
                </c:pt>
                <c:pt idx="4643">
                  <c:v>#N/A</c:v>
                </c:pt>
                <c:pt idx="4644">
                  <c:v>#N/A</c:v>
                </c:pt>
                <c:pt idx="4645">
                  <c:v>#N/A</c:v>
                </c:pt>
                <c:pt idx="4646">
                  <c:v>#N/A</c:v>
                </c:pt>
                <c:pt idx="4647">
                  <c:v>#N/A</c:v>
                </c:pt>
                <c:pt idx="4648">
                  <c:v>#N/A</c:v>
                </c:pt>
                <c:pt idx="4649">
                  <c:v>#N/A</c:v>
                </c:pt>
                <c:pt idx="4650">
                  <c:v>#N/A</c:v>
                </c:pt>
                <c:pt idx="4651">
                  <c:v>#N/A</c:v>
                </c:pt>
                <c:pt idx="4652">
                  <c:v>#N/A</c:v>
                </c:pt>
                <c:pt idx="4653">
                  <c:v>#N/A</c:v>
                </c:pt>
                <c:pt idx="4654">
                  <c:v>#N/A</c:v>
                </c:pt>
                <c:pt idx="4655">
                  <c:v>#N/A</c:v>
                </c:pt>
                <c:pt idx="4656">
                  <c:v>#N/A</c:v>
                </c:pt>
                <c:pt idx="4657">
                  <c:v>#N/A</c:v>
                </c:pt>
                <c:pt idx="4658">
                  <c:v>#N/A</c:v>
                </c:pt>
                <c:pt idx="4659">
                  <c:v>#N/A</c:v>
                </c:pt>
                <c:pt idx="4660">
                  <c:v>#N/A</c:v>
                </c:pt>
                <c:pt idx="4661">
                  <c:v>#N/A</c:v>
                </c:pt>
                <c:pt idx="4662">
                  <c:v>#N/A</c:v>
                </c:pt>
                <c:pt idx="4663">
                  <c:v>#N/A</c:v>
                </c:pt>
                <c:pt idx="4664">
                  <c:v>#N/A</c:v>
                </c:pt>
                <c:pt idx="4665">
                  <c:v>#N/A</c:v>
                </c:pt>
                <c:pt idx="4666">
                  <c:v>#N/A</c:v>
                </c:pt>
                <c:pt idx="4667">
                  <c:v>#N/A</c:v>
                </c:pt>
                <c:pt idx="4668">
                  <c:v>#N/A</c:v>
                </c:pt>
                <c:pt idx="4669">
                  <c:v>#N/A</c:v>
                </c:pt>
                <c:pt idx="4670">
                  <c:v>#N/A</c:v>
                </c:pt>
                <c:pt idx="4671">
                  <c:v>#N/A</c:v>
                </c:pt>
                <c:pt idx="4672">
                  <c:v>#N/A</c:v>
                </c:pt>
                <c:pt idx="4673">
                  <c:v>#N/A</c:v>
                </c:pt>
                <c:pt idx="4674">
                  <c:v>#N/A</c:v>
                </c:pt>
                <c:pt idx="4675">
                  <c:v>#N/A</c:v>
                </c:pt>
                <c:pt idx="4676">
                  <c:v>#N/A</c:v>
                </c:pt>
                <c:pt idx="4677">
                  <c:v>#N/A</c:v>
                </c:pt>
                <c:pt idx="4678">
                  <c:v>#N/A</c:v>
                </c:pt>
                <c:pt idx="4679">
                  <c:v>#N/A</c:v>
                </c:pt>
                <c:pt idx="4680">
                  <c:v>#N/A</c:v>
                </c:pt>
                <c:pt idx="4681">
                  <c:v>#N/A</c:v>
                </c:pt>
                <c:pt idx="4682">
                  <c:v>#N/A</c:v>
                </c:pt>
                <c:pt idx="4683">
                  <c:v>#N/A</c:v>
                </c:pt>
                <c:pt idx="4684">
                  <c:v>#N/A</c:v>
                </c:pt>
                <c:pt idx="4685">
                  <c:v>#N/A</c:v>
                </c:pt>
                <c:pt idx="4686">
                  <c:v>#N/A</c:v>
                </c:pt>
                <c:pt idx="4687">
                  <c:v>#N/A</c:v>
                </c:pt>
                <c:pt idx="4688">
                  <c:v>#N/A</c:v>
                </c:pt>
                <c:pt idx="4689">
                  <c:v>#N/A</c:v>
                </c:pt>
                <c:pt idx="4690">
                  <c:v>#N/A</c:v>
                </c:pt>
                <c:pt idx="4691">
                  <c:v>#N/A</c:v>
                </c:pt>
                <c:pt idx="4692">
                  <c:v>#N/A</c:v>
                </c:pt>
                <c:pt idx="4693">
                  <c:v>#N/A</c:v>
                </c:pt>
                <c:pt idx="4694">
                  <c:v>#N/A</c:v>
                </c:pt>
                <c:pt idx="4695">
                  <c:v>#N/A</c:v>
                </c:pt>
                <c:pt idx="4696">
                  <c:v>#N/A</c:v>
                </c:pt>
                <c:pt idx="4697">
                  <c:v>#N/A</c:v>
                </c:pt>
                <c:pt idx="4698">
                  <c:v>#N/A</c:v>
                </c:pt>
                <c:pt idx="4699">
                  <c:v>#N/A</c:v>
                </c:pt>
                <c:pt idx="4700">
                  <c:v>#N/A</c:v>
                </c:pt>
                <c:pt idx="4701">
                  <c:v>#N/A</c:v>
                </c:pt>
                <c:pt idx="4702">
                  <c:v>#N/A</c:v>
                </c:pt>
                <c:pt idx="4703">
                  <c:v>#N/A</c:v>
                </c:pt>
                <c:pt idx="4704">
                  <c:v>#N/A</c:v>
                </c:pt>
                <c:pt idx="4705">
                  <c:v>#N/A</c:v>
                </c:pt>
                <c:pt idx="4706">
                  <c:v>#N/A</c:v>
                </c:pt>
                <c:pt idx="4707">
                  <c:v>#N/A</c:v>
                </c:pt>
                <c:pt idx="4708">
                  <c:v>#N/A</c:v>
                </c:pt>
                <c:pt idx="4709">
                  <c:v>#N/A</c:v>
                </c:pt>
                <c:pt idx="4710">
                  <c:v>#N/A</c:v>
                </c:pt>
                <c:pt idx="4711">
                  <c:v>#N/A</c:v>
                </c:pt>
                <c:pt idx="4712">
                  <c:v>#N/A</c:v>
                </c:pt>
                <c:pt idx="4713">
                  <c:v>#N/A</c:v>
                </c:pt>
                <c:pt idx="4714">
                  <c:v>#N/A</c:v>
                </c:pt>
                <c:pt idx="4715">
                  <c:v>#N/A</c:v>
                </c:pt>
                <c:pt idx="4716">
                  <c:v>#N/A</c:v>
                </c:pt>
                <c:pt idx="4717">
                  <c:v>#N/A</c:v>
                </c:pt>
                <c:pt idx="4718">
                  <c:v>#N/A</c:v>
                </c:pt>
                <c:pt idx="4719">
                  <c:v>#N/A</c:v>
                </c:pt>
                <c:pt idx="4720">
                  <c:v>#N/A</c:v>
                </c:pt>
                <c:pt idx="4721">
                  <c:v>#N/A</c:v>
                </c:pt>
                <c:pt idx="4722">
                  <c:v>#N/A</c:v>
                </c:pt>
                <c:pt idx="4723">
                  <c:v>#N/A</c:v>
                </c:pt>
                <c:pt idx="4724">
                  <c:v>#N/A</c:v>
                </c:pt>
                <c:pt idx="4725">
                  <c:v>#N/A</c:v>
                </c:pt>
                <c:pt idx="4726">
                  <c:v>#N/A</c:v>
                </c:pt>
                <c:pt idx="4727">
                  <c:v>#N/A</c:v>
                </c:pt>
                <c:pt idx="4728">
                  <c:v>#N/A</c:v>
                </c:pt>
                <c:pt idx="4729">
                  <c:v>#N/A</c:v>
                </c:pt>
                <c:pt idx="4730">
                  <c:v>#N/A</c:v>
                </c:pt>
                <c:pt idx="4731">
                  <c:v>#N/A</c:v>
                </c:pt>
                <c:pt idx="4732">
                  <c:v>#N/A</c:v>
                </c:pt>
                <c:pt idx="4733">
                  <c:v>#N/A</c:v>
                </c:pt>
                <c:pt idx="4734">
                  <c:v>#N/A</c:v>
                </c:pt>
                <c:pt idx="4735">
                  <c:v>#N/A</c:v>
                </c:pt>
                <c:pt idx="4736">
                  <c:v>#N/A</c:v>
                </c:pt>
                <c:pt idx="4737">
                  <c:v>#N/A</c:v>
                </c:pt>
                <c:pt idx="4738">
                  <c:v>#N/A</c:v>
                </c:pt>
                <c:pt idx="4739">
                  <c:v>#N/A</c:v>
                </c:pt>
                <c:pt idx="4740">
                  <c:v>#N/A</c:v>
                </c:pt>
                <c:pt idx="4741">
                  <c:v>#N/A</c:v>
                </c:pt>
                <c:pt idx="4742">
                  <c:v>#N/A</c:v>
                </c:pt>
                <c:pt idx="4743">
                  <c:v>#N/A</c:v>
                </c:pt>
                <c:pt idx="4744">
                  <c:v>#N/A</c:v>
                </c:pt>
                <c:pt idx="4745">
                  <c:v>#N/A</c:v>
                </c:pt>
                <c:pt idx="4746">
                  <c:v>#N/A</c:v>
                </c:pt>
                <c:pt idx="4747">
                  <c:v>#N/A</c:v>
                </c:pt>
                <c:pt idx="4748">
                  <c:v>#N/A</c:v>
                </c:pt>
                <c:pt idx="4749">
                  <c:v>#N/A</c:v>
                </c:pt>
                <c:pt idx="4750">
                  <c:v>#N/A</c:v>
                </c:pt>
                <c:pt idx="4751">
                  <c:v>#N/A</c:v>
                </c:pt>
                <c:pt idx="4752">
                  <c:v>#N/A</c:v>
                </c:pt>
                <c:pt idx="4753">
                  <c:v>#N/A</c:v>
                </c:pt>
                <c:pt idx="4754">
                  <c:v>#N/A</c:v>
                </c:pt>
                <c:pt idx="4755">
                  <c:v>#N/A</c:v>
                </c:pt>
                <c:pt idx="4756">
                  <c:v>#N/A</c:v>
                </c:pt>
                <c:pt idx="4757">
                  <c:v>#N/A</c:v>
                </c:pt>
                <c:pt idx="4758">
                  <c:v>#N/A</c:v>
                </c:pt>
                <c:pt idx="4759">
                  <c:v>#N/A</c:v>
                </c:pt>
                <c:pt idx="4760">
                  <c:v>#N/A</c:v>
                </c:pt>
                <c:pt idx="4761">
                  <c:v>#N/A</c:v>
                </c:pt>
                <c:pt idx="4762">
                  <c:v>#N/A</c:v>
                </c:pt>
                <c:pt idx="4763">
                  <c:v>#N/A</c:v>
                </c:pt>
                <c:pt idx="4764">
                  <c:v>#N/A</c:v>
                </c:pt>
                <c:pt idx="4765">
                  <c:v>#N/A</c:v>
                </c:pt>
                <c:pt idx="4766">
                  <c:v>#N/A</c:v>
                </c:pt>
                <c:pt idx="4767">
                  <c:v>#N/A</c:v>
                </c:pt>
                <c:pt idx="4768">
                  <c:v>#N/A</c:v>
                </c:pt>
                <c:pt idx="4769">
                  <c:v>#N/A</c:v>
                </c:pt>
                <c:pt idx="4770">
                  <c:v>#N/A</c:v>
                </c:pt>
                <c:pt idx="4771">
                  <c:v>#N/A</c:v>
                </c:pt>
                <c:pt idx="4772">
                  <c:v>#N/A</c:v>
                </c:pt>
                <c:pt idx="4773">
                  <c:v>#N/A</c:v>
                </c:pt>
                <c:pt idx="4774">
                  <c:v>#N/A</c:v>
                </c:pt>
                <c:pt idx="4775">
                  <c:v>#N/A</c:v>
                </c:pt>
                <c:pt idx="4776">
                  <c:v>#N/A</c:v>
                </c:pt>
                <c:pt idx="4777">
                  <c:v>#N/A</c:v>
                </c:pt>
                <c:pt idx="4778">
                  <c:v>#N/A</c:v>
                </c:pt>
                <c:pt idx="4779">
                  <c:v>#N/A</c:v>
                </c:pt>
                <c:pt idx="4780">
                  <c:v>#N/A</c:v>
                </c:pt>
                <c:pt idx="4781">
                  <c:v>#N/A</c:v>
                </c:pt>
                <c:pt idx="4782">
                  <c:v>#N/A</c:v>
                </c:pt>
                <c:pt idx="4783">
                  <c:v>#N/A</c:v>
                </c:pt>
                <c:pt idx="4784">
                  <c:v>#N/A</c:v>
                </c:pt>
                <c:pt idx="4785">
                  <c:v>#N/A</c:v>
                </c:pt>
                <c:pt idx="4786">
                  <c:v>#N/A</c:v>
                </c:pt>
                <c:pt idx="4787">
                  <c:v>#N/A</c:v>
                </c:pt>
                <c:pt idx="4788">
                  <c:v>#N/A</c:v>
                </c:pt>
                <c:pt idx="4789">
                  <c:v>#N/A</c:v>
                </c:pt>
                <c:pt idx="4790">
                  <c:v>#N/A</c:v>
                </c:pt>
                <c:pt idx="4791">
                  <c:v>#N/A</c:v>
                </c:pt>
                <c:pt idx="4792">
                  <c:v>#N/A</c:v>
                </c:pt>
                <c:pt idx="4793">
                  <c:v>#N/A</c:v>
                </c:pt>
                <c:pt idx="4794">
                  <c:v>#N/A</c:v>
                </c:pt>
                <c:pt idx="4795">
                  <c:v>#N/A</c:v>
                </c:pt>
                <c:pt idx="4796">
                  <c:v>#N/A</c:v>
                </c:pt>
                <c:pt idx="4797">
                  <c:v>#N/A</c:v>
                </c:pt>
                <c:pt idx="4798">
                  <c:v>#N/A</c:v>
                </c:pt>
                <c:pt idx="4799">
                  <c:v>#N/A</c:v>
                </c:pt>
                <c:pt idx="4800">
                  <c:v>#N/A</c:v>
                </c:pt>
                <c:pt idx="4801">
                  <c:v>#N/A</c:v>
                </c:pt>
                <c:pt idx="4802">
                  <c:v>#N/A</c:v>
                </c:pt>
                <c:pt idx="4803">
                  <c:v>#N/A</c:v>
                </c:pt>
                <c:pt idx="4804">
                  <c:v>#N/A</c:v>
                </c:pt>
                <c:pt idx="4805">
                  <c:v>#N/A</c:v>
                </c:pt>
                <c:pt idx="4806">
                  <c:v>#N/A</c:v>
                </c:pt>
                <c:pt idx="4807">
                  <c:v>#N/A</c:v>
                </c:pt>
                <c:pt idx="4808">
                  <c:v>#N/A</c:v>
                </c:pt>
                <c:pt idx="4809">
                  <c:v>#N/A</c:v>
                </c:pt>
                <c:pt idx="4810">
                  <c:v>#N/A</c:v>
                </c:pt>
                <c:pt idx="4811">
                  <c:v>#N/A</c:v>
                </c:pt>
                <c:pt idx="4812">
                  <c:v>#N/A</c:v>
                </c:pt>
                <c:pt idx="4813">
                  <c:v>#N/A</c:v>
                </c:pt>
                <c:pt idx="4814">
                  <c:v>#N/A</c:v>
                </c:pt>
                <c:pt idx="4815">
                  <c:v>#N/A</c:v>
                </c:pt>
                <c:pt idx="4816">
                  <c:v>#N/A</c:v>
                </c:pt>
                <c:pt idx="4817">
                  <c:v>#N/A</c:v>
                </c:pt>
                <c:pt idx="4818">
                  <c:v>#N/A</c:v>
                </c:pt>
                <c:pt idx="4819">
                  <c:v>#N/A</c:v>
                </c:pt>
                <c:pt idx="4820">
                  <c:v>#N/A</c:v>
                </c:pt>
                <c:pt idx="4821">
                  <c:v>#N/A</c:v>
                </c:pt>
                <c:pt idx="4822">
                  <c:v>#N/A</c:v>
                </c:pt>
                <c:pt idx="4823">
                  <c:v>#N/A</c:v>
                </c:pt>
                <c:pt idx="4824">
                  <c:v>#N/A</c:v>
                </c:pt>
                <c:pt idx="4825">
                  <c:v>#N/A</c:v>
                </c:pt>
                <c:pt idx="4826">
                  <c:v>#N/A</c:v>
                </c:pt>
                <c:pt idx="4827">
                  <c:v>#N/A</c:v>
                </c:pt>
                <c:pt idx="4828">
                  <c:v>#N/A</c:v>
                </c:pt>
                <c:pt idx="4829">
                  <c:v>#N/A</c:v>
                </c:pt>
                <c:pt idx="4830">
                  <c:v>#N/A</c:v>
                </c:pt>
                <c:pt idx="4831">
                  <c:v>#N/A</c:v>
                </c:pt>
                <c:pt idx="4832">
                  <c:v>#N/A</c:v>
                </c:pt>
                <c:pt idx="4833">
                  <c:v>#N/A</c:v>
                </c:pt>
                <c:pt idx="4834">
                  <c:v>#N/A</c:v>
                </c:pt>
                <c:pt idx="4835">
                  <c:v>#N/A</c:v>
                </c:pt>
                <c:pt idx="4836">
                  <c:v>#N/A</c:v>
                </c:pt>
                <c:pt idx="4837">
                  <c:v>#N/A</c:v>
                </c:pt>
                <c:pt idx="4838">
                  <c:v>#N/A</c:v>
                </c:pt>
                <c:pt idx="4839">
                  <c:v>#N/A</c:v>
                </c:pt>
                <c:pt idx="4840">
                  <c:v>#N/A</c:v>
                </c:pt>
                <c:pt idx="4841">
                  <c:v>#N/A</c:v>
                </c:pt>
                <c:pt idx="4842">
                  <c:v>#N/A</c:v>
                </c:pt>
                <c:pt idx="4843">
                  <c:v>#N/A</c:v>
                </c:pt>
                <c:pt idx="4844">
                  <c:v>#N/A</c:v>
                </c:pt>
                <c:pt idx="4845">
                  <c:v>#N/A</c:v>
                </c:pt>
                <c:pt idx="4846">
                  <c:v>#N/A</c:v>
                </c:pt>
                <c:pt idx="4847">
                  <c:v>#N/A</c:v>
                </c:pt>
                <c:pt idx="4848">
                  <c:v>#N/A</c:v>
                </c:pt>
                <c:pt idx="4849">
                  <c:v>#N/A</c:v>
                </c:pt>
                <c:pt idx="4850">
                  <c:v>#N/A</c:v>
                </c:pt>
                <c:pt idx="4851">
                  <c:v>#N/A</c:v>
                </c:pt>
                <c:pt idx="4852">
                  <c:v>#N/A</c:v>
                </c:pt>
                <c:pt idx="4853">
                  <c:v>#N/A</c:v>
                </c:pt>
                <c:pt idx="4854">
                  <c:v>#N/A</c:v>
                </c:pt>
                <c:pt idx="4855">
                  <c:v>#N/A</c:v>
                </c:pt>
                <c:pt idx="4856">
                  <c:v>#N/A</c:v>
                </c:pt>
                <c:pt idx="4857">
                  <c:v>#N/A</c:v>
                </c:pt>
                <c:pt idx="4858">
                  <c:v>#N/A</c:v>
                </c:pt>
                <c:pt idx="4859">
                  <c:v>#N/A</c:v>
                </c:pt>
                <c:pt idx="4860">
                  <c:v>#N/A</c:v>
                </c:pt>
                <c:pt idx="4861">
                  <c:v>#N/A</c:v>
                </c:pt>
                <c:pt idx="4862">
                  <c:v>#N/A</c:v>
                </c:pt>
                <c:pt idx="4863">
                  <c:v>#N/A</c:v>
                </c:pt>
                <c:pt idx="4864">
                  <c:v>#N/A</c:v>
                </c:pt>
                <c:pt idx="4865">
                  <c:v>#N/A</c:v>
                </c:pt>
                <c:pt idx="4866">
                  <c:v>#N/A</c:v>
                </c:pt>
                <c:pt idx="4867">
                  <c:v>#N/A</c:v>
                </c:pt>
                <c:pt idx="4868">
                  <c:v>#N/A</c:v>
                </c:pt>
                <c:pt idx="4869">
                  <c:v>#N/A</c:v>
                </c:pt>
                <c:pt idx="4870">
                  <c:v>#N/A</c:v>
                </c:pt>
                <c:pt idx="4871">
                  <c:v>#N/A</c:v>
                </c:pt>
                <c:pt idx="4872">
                  <c:v>#N/A</c:v>
                </c:pt>
                <c:pt idx="4873">
                  <c:v>#N/A</c:v>
                </c:pt>
                <c:pt idx="4874">
                  <c:v>#N/A</c:v>
                </c:pt>
                <c:pt idx="4875">
                  <c:v>#N/A</c:v>
                </c:pt>
                <c:pt idx="4876">
                  <c:v>#N/A</c:v>
                </c:pt>
                <c:pt idx="4877">
                  <c:v>#N/A</c:v>
                </c:pt>
                <c:pt idx="4878">
                  <c:v>#N/A</c:v>
                </c:pt>
                <c:pt idx="4879">
                  <c:v>#N/A</c:v>
                </c:pt>
                <c:pt idx="4880">
                  <c:v>#N/A</c:v>
                </c:pt>
                <c:pt idx="4881">
                  <c:v>#N/A</c:v>
                </c:pt>
                <c:pt idx="4882">
                  <c:v>#N/A</c:v>
                </c:pt>
                <c:pt idx="4883">
                  <c:v>#N/A</c:v>
                </c:pt>
                <c:pt idx="4884">
                  <c:v>#N/A</c:v>
                </c:pt>
                <c:pt idx="4885">
                  <c:v>#N/A</c:v>
                </c:pt>
                <c:pt idx="4886">
                  <c:v>#N/A</c:v>
                </c:pt>
                <c:pt idx="4887">
                  <c:v>#N/A</c:v>
                </c:pt>
                <c:pt idx="4888">
                  <c:v>#N/A</c:v>
                </c:pt>
                <c:pt idx="4889">
                  <c:v>#N/A</c:v>
                </c:pt>
                <c:pt idx="4890">
                  <c:v>#N/A</c:v>
                </c:pt>
                <c:pt idx="4891">
                  <c:v>#N/A</c:v>
                </c:pt>
                <c:pt idx="4892">
                  <c:v>#N/A</c:v>
                </c:pt>
                <c:pt idx="4893">
                  <c:v>#N/A</c:v>
                </c:pt>
                <c:pt idx="4894">
                  <c:v>#N/A</c:v>
                </c:pt>
                <c:pt idx="4895">
                  <c:v>#N/A</c:v>
                </c:pt>
                <c:pt idx="4896">
                  <c:v>#N/A</c:v>
                </c:pt>
                <c:pt idx="4897">
                  <c:v>#N/A</c:v>
                </c:pt>
                <c:pt idx="4898">
                  <c:v>#N/A</c:v>
                </c:pt>
                <c:pt idx="4899">
                  <c:v>#N/A</c:v>
                </c:pt>
                <c:pt idx="4900">
                  <c:v>#N/A</c:v>
                </c:pt>
                <c:pt idx="4901">
                  <c:v>#N/A</c:v>
                </c:pt>
                <c:pt idx="4902">
                  <c:v>#N/A</c:v>
                </c:pt>
                <c:pt idx="4903">
                  <c:v>#N/A</c:v>
                </c:pt>
                <c:pt idx="4904">
                  <c:v>#N/A</c:v>
                </c:pt>
                <c:pt idx="4905">
                  <c:v>#N/A</c:v>
                </c:pt>
                <c:pt idx="4906">
                  <c:v>#N/A</c:v>
                </c:pt>
                <c:pt idx="4907">
                  <c:v>#N/A</c:v>
                </c:pt>
                <c:pt idx="4908">
                  <c:v>#N/A</c:v>
                </c:pt>
                <c:pt idx="4909">
                  <c:v>#N/A</c:v>
                </c:pt>
                <c:pt idx="4910">
                  <c:v>#N/A</c:v>
                </c:pt>
                <c:pt idx="4911">
                  <c:v>#N/A</c:v>
                </c:pt>
                <c:pt idx="4912">
                  <c:v>#N/A</c:v>
                </c:pt>
                <c:pt idx="4913">
                  <c:v>#N/A</c:v>
                </c:pt>
                <c:pt idx="4914">
                  <c:v>#N/A</c:v>
                </c:pt>
                <c:pt idx="4915">
                  <c:v>#N/A</c:v>
                </c:pt>
                <c:pt idx="4916">
                  <c:v>#N/A</c:v>
                </c:pt>
                <c:pt idx="4917">
                  <c:v>#N/A</c:v>
                </c:pt>
                <c:pt idx="4918">
                  <c:v>#N/A</c:v>
                </c:pt>
                <c:pt idx="4919">
                  <c:v>#N/A</c:v>
                </c:pt>
                <c:pt idx="4920">
                  <c:v>#N/A</c:v>
                </c:pt>
                <c:pt idx="4921">
                  <c:v>#N/A</c:v>
                </c:pt>
                <c:pt idx="4922">
                  <c:v>#N/A</c:v>
                </c:pt>
                <c:pt idx="4923">
                  <c:v>#N/A</c:v>
                </c:pt>
                <c:pt idx="4924">
                  <c:v>#N/A</c:v>
                </c:pt>
                <c:pt idx="4925">
                  <c:v>#N/A</c:v>
                </c:pt>
                <c:pt idx="4926">
                  <c:v>#N/A</c:v>
                </c:pt>
                <c:pt idx="4927">
                  <c:v>#N/A</c:v>
                </c:pt>
                <c:pt idx="4928">
                  <c:v>#N/A</c:v>
                </c:pt>
                <c:pt idx="4929">
                  <c:v>#N/A</c:v>
                </c:pt>
                <c:pt idx="4930">
                  <c:v>#N/A</c:v>
                </c:pt>
                <c:pt idx="4931">
                  <c:v>#N/A</c:v>
                </c:pt>
                <c:pt idx="4932">
                  <c:v>#N/A</c:v>
                </c:pt>
                <c:pt idx="4933">
                  <c:v>#N/A</c:v>
                </c:pt>
                <c:pt idx="4934">
                  <c:v>#N/A</c:v>
                </c:pt>
                <c:pt idx="4935">
                  <c:v>#N/A</c:v>
                </c:pt>
                <c:pt idx="4936">
                  <c:v>#N/A</c:v>
                </c:pt>
                <c:pt idx="4937">
                  <c:v>#N/A</c:v>
                </c:pt>
                <c:pt idx="4938">
                  <c:v>#N/A</c:v>
                </c:pt>
                <c:pt idx="4939">
                  <c:v>#N/A</c:v>
                </c:pt>
                <c:pt idx="4940">
                  <c:v>#N/A</c:v>
                </c:pt>
                <c:pt idx="4941">
                  <c:v>#N/A</c:v>
                </c:pt>
                <c:pt idx="4942">
                  <c:v>#N/A</c:v>
                </c:pt>
                <c:pt idx="4943">
                  <c:v>#N/A</c:v>
                </c:pt>
                <c:pt idx="4944">
                  <c:v>#N/A</c:v>
                </c:pt>
                <c:pt idx="4945">
                  <c:v>#N/A</c:v>
                </c:pt>
                <c:pt idx="4946">
                  <c:v>#N/A</c:v>
                </c:pt>
                <c:pt idx="4947">
                  <c:v>#N/A</c:v>
                </c:pt>
                <c:pt idx="4948">
                  <c:v>#N/A</c:v>
                </c:pt>
                <c:pt idx="4949">
                  <c:v>#N/A</c:v>
                </c:pt>
                <c:pt idx="4950">
                  <c:v>#N/A</c:v>
                </c:pt>
                <c:pt idx="4951">
                  <c:v>#N/A</c:v>
                </c:pt>
                <c:pt idx="4952">
                  <c:v>#N/A</c:v>
                </c:pt>
                <c:pt idx="4953">
                  <c:v>#N/A</c:v>
                </c:pt>
                <c:pt idx="4954">
                  <c:v>#N/A</c:v>
                </c:pt>
                <c:pt idx="4955">
                  <c:v>#N/A</c:v>
                </c:pt>
                <c:pt idx="4956">
                  <c:v>#N/A</c:v>
                </c:pt>
                <c:pt idx="4957">
                  <c:v>#N/A</c:v>
                </c:pt>
                <c:pt idx="4958">
                  <c:v>#N/A</c:v>
                </c:pt>
                <c:pt idx="4959">
                  <c:v>#N/A</c:v>
                </c:pt>
                <c:pt idx="4960">
                  <c:v>#N/A</c:v>
                </c:pt>
                <c:pt idx="4961">
                  <c:v>#N/A</c:v>
                </c:pt>
                <c:pt idx="4962">
                  <c:v>#N/A</c:v>
                </c:pt>
                <c:pt idx="4963">
                  <c:v>#N/A</c:v>
                </c:pt>
                <c:pt idx="4964">
                  <c:v>#N/A</c:v>
                </c:pt>
                <c:pt idx="4965">
                  <c:v>#N/A</c:v>
                </c:pt>
                <c:pt idx="4966">
                  <c:v>#N/A</c:v>
                </c:pt>
                <c:pt idx="4967">
                  <c:v>#N/A</c:v>
                </c:pt>
                <c:pt idx="4968">
                  <c:v>#N/A</c:v>
                </c:pt>
                <c:pt idx="4969">
                  <c:v>#N/A</c:v>
                </c:pt>
                <c:pt idx="4970">
                  <c:v>#N/A</c:v>
                </c:pt>
                <c:pt idx="4971">
                  <c:v>#N/A</c:v>
                </c:pt>
                <c:pt idx="4972">
                  <c:v>#N/A</c:v>
                </c:pt>
                <c:pt idx="4973">
                  <c:v>#N/A</c:v>
                </c:pt>
                <c:pt idx="4974">
                  <c:v>#N/A</c:v>
                </c:pt>
                <c:pt idx="4975">
                  <c:v>#N/A</c:v>
                </c:pt>
                <c:pt idx="4976">
                  <c:v>#N/A</c:v>
                </c:pt>
                <c:pt idx="4977">
                  <c:v>#N/A</c:v>
                </c:pt>
                <c:pt idx="4978">
                  <c:v>#N/A</c:v>
                </c:pt>
                <c:pt idx="4979">
                  <c:v>#N/A</c:v>
                </c:pt>
                <c:pt idx="4980">
                  <c:v>#N/A</c:v>
                </c:pt>
                <c:pt idx="4981">
                  <c:v>#N/A</c:v>
                </c:pt>
                <c:pt idx="4982">
                  <c:v>#N/A</c:v>
                </c:pt>
                <c:pt idx="4983">
                  <c:v>#N/A</c:v>
                </c:pt>
                <c:pt idx="4984">
                  <c:v>#N/A</c:v>
                </c:pt>
                <c:pt idx="4985">
                  <c:v>#N/A</c:v>
                </c:pt>
                <c:pt idx="4986">
                  <c:v>#N/A</c:v>
                </c:pt>
                <c:pt idx="4987">
                  <c:v>#N/A</c:v>
                </c:pt>
                <c:pt idx="4988">
                  <c:v>#N/A</c:v>
                </c:pt>
                <c:pt idx="4989">
                  <c:v>#N/A</c:v>
                </c:pt>
                <c:pt idx="4990">
                  <c:v>#N/A</c:v>
                </c:pt>
                <c:pt idx="4991">
                  <c:v>#N/A</c:v>
                </c:pt>
                <c:pt idx="4992">
                  <c:v>#N/A</c:v>
                </c:pt>
                <c:pt idx="4993">
                  <c:v>#N/A</c:v>
                </c:pt>
                <c:pt idx="4994">
                  <c:v>#N/A</c:v>
                </c:pt>
                <c:pt idx="4995">
                  <c:v>#N/A</c:v>
                </c:pt>
                <c:pt idx="4996">
                  <c:v>#N/A</c:v>
                </c:pt>
                <c:pt idx="4997">
                  <c:v>#N/A</c:v>
                </c:pt>
                <c:pt idx="4998">
                  <c:v>#N/A</c:v>
                </c:pt>
                <c:pt idx="4999">
                  <c:v>#N/A</c:v>
                </c:pt>
                <c:pt idx="5000">
                  <c:v>#N/A</c:v>
                </c:pt>
                <c:pt idx="5001">
                  <c:v>#N/A</c:v>
                </c:pt>
                <c:pt idx="5002">
                  <c:v>#N/A</c:v>
                </c:pt>
                <c:pt idx="5003">
                  <c:v>#N/A</c:v>
                </c:pt>
                <c:pt idx="5004">
                  <c:v>#N/A</c:v>
                </c:pt>
                <c:pt idx="5005">
                  <c:v>#N/A</c:v>
                </c:pt>
                <c:pt idx="5006">
                  <c:v>#N/A</c:v>
                </c:pt>
                <c:pt idx="5007">
                  <c:v>#N/A</c:v>
                </c:pt>
                <c:pt idx="5008">
                  <c:v>#N/A</c:v>
                </c:pt>
                <c:pt idx="5009">
                  <c:v>#N/A</c:v>
                </c:pt>
                <c:pt idx="5010">
                  <c:v>#N/A</c:v>
                </c:pt>
                <c:pt idx="5011">
                  <c:v>#N/A</c:v>
                </c:pt>
                <c:pt idx="5012">
                  <c:v>#N/A</c:v>
                </c:pt>
                <c:pt idx="5013">
                  <c:v>#N/A</c:v>
                </c:pt>
                <c:pt idx="5014">
                  <c:v>#N/A</c:v>
                </c:pt>
                <c:pt idx="5015">
                  <c:v>#N/A</c:v>
                </c:pt>
                <c:pt idx="5016">
                  <c:v>#N/A</c:v>
                </c:pt>
                <c:pt idx="5017">
                  <c:v>#N/A</c:v>
                </c:pt>
                <c:pt idx="5018">
                  <c:v>#N/A</c:v>
                </c:pt>
                <c:pt idx="5019">
                  <c:v>#N/A</c:v>
                </c:pt>
                <c:pt idx="5020">
                  <c:v>#N/A</c:v>
                </c:pt>
                <c:pt idx="5021">
                  <c:v>#N/A</c:v>
                </c:pt>
                <c:pt idx="5022">
                  <c:v>#N/A</c:v>
                </c:pt>
                <c:pt idx="5023">
                  <c:v>#N/A</c:v>
                </c:pt>
                <c:pt idx="5024">
                  <c:v>#N/A</c:v>
                </c:pt>
                <c:pt idx="5025">
                  <c:v>#N/A</c:v>
                </c:pt>
                <c:pt idx="5026">
                  <c:v>#N/A</c:v>
                </c:pt>
                <c:pt idx="5027">
                  <c:v>#N/A</c:v>
                </c:pt>
                <c:pt idx="5028">
                  <c:v>#N/A</c:v>
                </c:pt>
                <c:pt idx="5029">
                  <c:v>#N/A</c:v>
                </c:pt>
                <c:pt idx="5030">
                  <c:v>#N/A</c:v>
                </c:pt>
                <c:pt idx="5031">
                  <c:v>#N/A</c:v>
                </c:pt>
                <c:pt idx="5032">
                  <c:v>#N/A</c:v>
                </c:pt>
                <c:pt idx="5033">
                  <c:v>#N/A</c:v>
                </c:pt>
                <c:pt idx="5034">
                  <c:v>#N/A</c:v>
                </c:pt>
                <c:pt idx="5035">
                  <c:v>#N/A</c:v>
                </c:pt>
                <c:pt idx="5036">
                  <c:v>#N/A</c:v>
                </c:pt>
                <c:pt idx="5037">
                  <c:v>#N/A</c:v>
                </c:pt>
                <c:pt idx="5038">
                  <c:v>#N/A</c:v>
                </c:pt>
                <c:pt idx="5039">
                  <c:v>#N/A</c:v>
                </c:pt>
                <c:pt idx="5040">
                  <c:v>#N/A</c:v>
                </c:pt>
                <c:pt idx="5041">
                  <c:v>#N/A</c:v>
                </c:pt>
                <c:pt idx="5042">
                  <c:v>#N/A</c:v>
                </c:pt>
                <c:pt idx="5043">
                  <c:v>#N/A</c:v>
                </c:pt>
                <c:pt idx="5044">
                  <c:v>#N/A</c:v>
                </c:pt>
                <c:pt idx="5045">
                  <c:v>#N/A</c:v>
                </c:pt>
                <c:pt idx="5046">
                  <c:v>#N/A</c:v>
                </c:pt>
                <c:pt idx="5047">
                  <c:v>#N/A</c:v>
                </c:pt>
                <c:pt idx="5048">
                  <c:v>#N/A</c:v>
                </c:pt>
                <c:pt idx="5049">
                  <c:v>#N/A</c:v>
                </c:pt>
                <c:pt idx="5050">
                  <c:v>#N/A</c:v>
                </c:pt>
                <c:pt idx="5051">
                  <c:v>#N/A</c:v>
                </c:pt>
                <c:pt idx="5052">
                  <c:v>#N/A</c:v>
                </c:pt>
                <c:pt idx="5053">
                  <c:v>#N/A</c:v>
                </c:pt>
                <c:pt idx="5054">
                  <c:v>#N/A</c:v>
                </c:pt>
                <c:pt idx="5055">
                  <c:v>#N/A</c:v>
                </c:pt>
                <c:pt idx="5056">
                  <c:v>#N/A</c:v>
                </c:pt>
                <c:pt idx="5057">
                  <c:v>#N/A</c:v>
                </c:pt>
                <c:pt idx="5058">
                  <c:v>#N/A</c:v>
                </c:pt>
                <c:pt idx="5059">
                  <c:v>#N/A</c:v>
                </c:pt>
                <c:pt idx="5060">
                  <c:v>#N/A</c:v>
                </c:pt>
                <c:pt idx="5061">
                  <c:v>#N/A</c:v>
                </c:pt>
                <c:pt idx="5062">
                  <c:v>#N/A</c:v>
                </c:pt>
                <c:pt idx="5063">
                  <c:v>#N/A</c:v>
                </c:pt>
                <c:pt idx="5064">
                  <c:v>#N/A</c:v>
                </c:pt>
                <c:pt idx="5065">
                  <c:v>#N/A</c:v>
                </c:pt>
                <c:pt idx="5066">
                  <c:v>#N/A</c:v>
                </c:pt>
                <c:pt idx="5067">
                  <c:v>#N/A</c:v>
                </c:pt>
                <c:pt idx="5068">
                  <c:v>#N/A</c:v>
                </c:pt>
                <c:pt idx="5069">
                  <c:v>#N/A</c:v>
                </c:pt>
                <c:pt idx="5070">
                  <c:v>#N/A</c:v>
                </c:pt>
                <c:pt idx="5071">
                  <c:v>#N/A</c:v>
                </c:pt>
                <c:pt idx="5072">
                  <c:v>#N/A</c:v>
                </c:pt>
                <c:pt idx="5073">
                  <c:v>#N/A</c:v>
                </c:pt>
                <c:pt idx="5074">
                  <c:v>#N/A</c:v>
                </c:pt>
                <c:pt idx="5075">
                  <c:v>#N/A</c:v>
                </c:pt>
                <c:pt idx="5076">
                  <c:v>#N/A</c:v>
                </c:pt>
                <c:pt idx="5077">
                  <c:v>#N/A</c:v>
                </c:pt>
                <c:pt idx="5078">
                  <c:v>#N/A</c:v>
                </c:pt>
                <c:pt idx="5079">
                  <c:v>#N/A</c:v>
                </c:pt>
                <c:pt idx="5080">
                  <c:v>#N/A</c:v>
                </c:pt>
                <c:pt idx="5081">
                  <c:v>#N/A</c:v>
                </c:pt>
                <c:pt idx="5082">
                  <c:v>#N/A</c:v>
                </c:pt>
                <c:pt idx="5083">
                  <c:v>#N/A</c:v>
                </c:pt>
                <c:pt idx="5084">
                  <c:v>#N/A</c:v>
                </c:pt>
                <c:pt idx="5085">
                  <c:v>#N/A</c:v>
                </c:pt>
                <c:pt idx="5086">
                  <c:v>#N/A</c:v>
                </c:pt>
                <c:pt idx="5087">
                  <c:v>#N/A</c:v>
                </c:pt>
                <c:pt idx="5088">
                  <c:v>#N/A</c:v>
                </c:pt>
                <c:pt idx="5089">
                  <c:v>#N/A</c:v>
                </c:pt>
                <c:pt idx="5090">
                  <c:v>#N/A</c:v>
                </c:pt>
                <c:pt idx="5091">
                  <c:v>#N/A</c:v>
                </c:pt>
                <c:pt idx="5092">
                  <c:v>#N/A</c:v>
                </c:pt>
                <c:pt idx="5093">
                  <c:v>#N/A</c:v>
                </c:pt>
                <c:pt idx="5094">
                  <c:v>#N/A</c:v>
                </c:pt>
                <c:pt idx="5095">
                  <c:v>#N/A</c:v>
                </c:pt>
                <c:pt idx="5096">
                  <c:v>#N/A</c:v>
                </c:pt>
                <c:pt idx="5097">
                  <c:v>#N/A</c:v>
                </c:pt>
                <c:pt idx="5098">
                  <c:v>#N/A</c:v>
                </c:pt>
                <c:pt idx="5099">
                  <c:v>#N/A</c:v>
                </c:pt>
                <c:pt idx="5100">
                  <c:v>#N/A</c:v>
                </c:pt>
                <c:pt idx="5101">
                  <c:v>#N/A</c:v>
                </c:pt>
                <c:pt idx="5102">
                  <c:v>#N/A</c:v>
                </c:pt>
                <c:pt idx="5103">
                  <c:v>#N/A</c:v>
                </c:pt>
                <c:pt idx="5104">
                  <c:v>#N/A</c:v>
                </c:pt>
                <c:pt idx="5105">
                  <c:v>#N/A</c:v>
                </c:pt>
                <c:pt idx="5106">
                  <c:v>#N/A</c:v>
                </c:pt>
                <c:pt idx="5107">
                  <c:v>#N/A</c:v>
                </c:pt>
                <c:pt idx="5108">
                  <c:v>#N/A</c:v>
                </c:pt>
                <c:pt idx="5109">
                  <c:v>#N/A</c:v>
                </c:pt>
                <c:pt idx="5110">
                  <c:v>#N/A</c:v>
                </c:pt>
                <c:pt idx="5111">
                  <c:v>#N/A</c:v>
                </c:pt>
                <c:pt idx="5112">
                  <c:v>#N/A</c:v>
                </c:pt>
                <c:pt idx="5113">
                  <c:v>#N/A</c:v>
                </c:pt>
                <c:pt idx="5114">
                  <c:v>#N/A</c:v>
                </c:pt>
                <c:pt idx="5115">
                  <c:v>#N/A</c:v>
                </c:pt>
                <c:pt idx="5116">
                  <c:v>#N/A</c:v>
                </c:pt>
                <c:pt idx="5117">
                  <c:v>#N/A</c:v>
                </c:pt>
                <c:pt idx="5118">
                  <c:v>#N/A</c:v>
                </c:pt>
                <c:pt idx="5119">
                  <c:v>#N/A</c:v>
                </c:pt>
                <c:pt idx="5120">
                  <c:v>#N/A</c:v>
                </c:pt>
                <c:pt idx="5121">
                  <c:v>#N/A</c:v>
                </c:pt>
                <c:pt idx="5122">
                  <c:v>#N/A</c:v>
                </c:pt>
                <c:pt idx="5123">
                  <c:v>#N/A</c:v>
                </c:pt>
                <c:pt idx="5124">
                  <c:v>#N/A</c:v>
                </c:pt>
                <c:pt idx="5125">
                  <c:v>#N/A</c:v>
                </c:pt>
                <c:pt idx="5126">
                  <c:v>#N/A</c:v>
                </c:pt>
                <c:pt idx="5127">
                  <c:v>#N/A</c:v>
                </c:pt>
                <c:pt idx="5128">
                  <c:v>#N/A</c:v>
                </c:pt>
                <c:pt idx="5129">
                  <c:v>#N/A</c:v>
                </c:pt>
                <c:pt idx="5130">
                  <c:v>#N/A</c:v>
                </c:pt>
                <c:pt idx="5131">
                  <c:v>#N/A</c:v>
                </c:pt>
                <c:pt idx="5132">
                  <c:v>#N/A</c:v>
                </c:pt>
                <c:pt idx="5133">
                  <c:v>#N/A</c:v>
                </c:pt>
                <c:pt idx="5134">
                  <c:v>#N/A</c:v>
                </c:pt>
                <c:pt idx="5135">
                  <c:v>#N/A</c:v>
                </c:pt>
                <c:pt idx="5136">
                  <c:v>#N/A</c:v>
                </c:pt>
                <c:pt idx="5137">
                  <c:v>#N/A</c:v>
                </c:pt>
                <c:pt idx="5138">
                  <c:v>#N/A</c:v>
                </c:pt>
                <c:pt idx="5139">
                  <c:v>#N/A</c:v>
                </c:pt>
                <c:pt idx="5140">
                  <c:v>#N/A</c:v>
                </c:pt>
                <c:pt idx="5141">
                  <c:v>#N/A</c:v>
                </c:pt>
                <c:pt idx="5142">
                  <c:v>#N/A</c:v>
                </c:pt>
                <c:pt idx="5143">
                  <c:v>#N/A</c:v>
                </c:pt>
                <c:pt idx="5144">
                  <c:v>#N/A</c:v>
                </c:pt>
                <c:pt idx="5145">
                  <c:v>#N/A</c:v>
                </c:pt>
                <c:pt idx="5146">
                  <c:v>#N/A</c:v>
                </c:pt>
                <c:pt idx="5147">
                  <c:v>#N/A</c:v>
                </c:pt>
                <c:pt idx="5148">
                  <c:v>#N/A</c:v>
                </c:pt>
                <c:pt idx="5149">
                  <c:v>#N/A</c:v>
                </c:pt>
                <c:pt idx="5150">
                  <c:v>#N/A</c:v>
                </c:pt>
                <c:pt idx="5151">
                  <c:v>#N/A</c:v>
                </c:pt>
                <c:pt idx="5152">
                  <c:v>#N/A</c:v>
                </c:pt>
                <c:pt idx="5153">
                  <c:v>#N/A</c:v>
                </c:pt>
                <c:pt idx="5154">
                  <c:v>#N/A</c:v>
                </c:pt>
                <c:pt idx="5155">
                  <c:v>#N/A</c:v>
                </c:pt>
                <c:pt idx="5156">
                  <c:v>#N/A</c:v>
                </c:pt>
                <c:pt idx="5157">
                  <c:v>#N/A</c:v>
                </c:pt>
                <c:pt idx="5158">
                  <c:v>#N/A</c:v>
                </c:pt>
                <c:pt idx="5159">
                  <c:v>#N/A</c:v>
                </c:pt>
                <c:pt idx="5160">
                  <c:v>#N/A</c:v>
                </c:pt>
                <c:pt idx="5161">
                  <c:v>#N/A</c:v>
                </c:pt>
                <c:pt idx="5162">
                  <c:v>#N/A</c:v>
                </c:pt>
                <c:pt idx="5163">
                  <c:v>#N/A</c:v>
                </c:pt>
                <c:pt idx="5164">
                  <c:v>#N/A</c:v>
                </c:pt>
                <c:pt idx="5165">
                  <c:v>#N/A</c:v>
                </c:pt>
                <c:pt idx="5166">
                  <c:v>#N/A</c:v>
                </c:pt>
                <c:pt idx="5167">
                  <c:v>#N/A</c:v>
                </c:pt>
                <c:pt idx="5168">
                  <c:v>#N/A</c:v>
                </c:pt>
                <c:pt idx="5169">
                  <c:v>#N/A</c:v>
                </c:pt>
                <c:pt idx="5170">
                  <c:v>#N/A</c:v>
                </c:pt>
                <c:pt idx="5171">
                  <c:v>#N/A</c:v>
                </c:pt>
                <c:pt idx="5172">
                  <c:v>#N/A</c:v>
                </c:pt>
                <c:pt idx="5173">
                  <c:v>#N/A</c:v>
                </c:pt>
                <c:pt idx="5174">
                  <c:v>#N/A</c:v>
                </c:pt>
                <c:pt idx="5175">
                  <c:v>#N/A</c:v>
                </c:pt>
                <c:pt idx="5176">
                  <c:v>#N/A</c:v>
                </c:pt>
                <c:pt idx="5177">
                  <c:v>#N/A</c:v>
                </c:pt>
                <c:pt idx="5178">
                  <c:v>#N/A</c:v>
                </c:pt>
                <c:pt idx="5179">
                  <c:v>#N/A</c:v>
                </c:pt>
                <c:pt idx="5180">
                  <c:v>#N/A</c:v>
                </c:pt>
                <c:pt idx="5181">
                  <c:v>#N/A</c:v>
                </c:pt>
                <c:pt idx="5182">
                  <c:v>#N/A</c:v>
                </c:pt>
                <c:pt idx="5183">
                  <c:v>#N/A</c:v>
                </c:pt>
                <c:pt idx="5184">
                  <c:v>#N/A</c:v>
                </c:pt>
                <c:pt idx="5185">
                  <c:v>#N/A</c:v>
                </c:pt>
                <c:pt idx="5186">
                  <c:v>#N/A</c:v>
                </c:pt>
                <c:pt idx="5187">
                  <c:v>#N/A</c:v>
                </c:pt>
                <c:pt idx="5188">
                  <c:v>#N/A</c:v>
                </c:pt>
                <c:pt idx="5189">
                  <c:v>#N/A</c:v>
                </c:pt>
                <c:pt idx="5190">
                  <c:v>#N/A</c:v>
                </c:pt>
                <c:pt idx="5191">
                  <c:v>#N/A</c:v>
                </c:pt>
                <c:pt idx="5192">
                  <c:v>#N/A</c:v>
                </c:pt>
                <c:pt idx="5193">
                  <c:v>#N/A</c:v>
                </c:pt>
                <c:pt idx="5194">
                  <c:v>#N/A</c:v>
                </c:pt>
                <c:pt idx="5195">
                  <c:v>#N/A</c:v>
                </c:pt>
                <c:pt idx="5196">
                  <c:v>#N/A</c:v>
                </c:pt>
                <c:pt idx="5197">
                  <c:v>#N/A</c:v>
                </c:pt>
                <c:pt idx="5198">
                  <c:v>#N/A</c:v>
                </c:pt>
                <c:pt idx="5199">
                  <c:v>#N/A</c:v>
                </c:pt>
                <c:pt idx="5200">
                  <c:v>#N/A</c:v>
                </c:pt>
                <c:pt idx="5201">
                  <c:v>#N/A</c:v>
                </c:pt>
                <c:pt idx="5202">
                  <c:v>#N/A</c:v>
                </c:pt>
                <c:pt idx="5203">
                  <c:v>#N/A</c:v>
                </c:pt>
                <c:pt idx="5204">
                  <c:v>#N/A</c:v>
                </c:pt>
                <c:pt idx="5205">
                  <c:v>#N/A</c:v>
                </c:pt>
                <c:pt idx="5206">
                  <c:v>#N/A</c:v>
                </c:pt>
                <c:pt idx="5207">
                  <c:v>#N/A</c:v>
                </c:pt>
                <c:pt idx="5208">
                  <c:v>#N/A</c:v>
                </c:pt>
                <c:pt idx="5209">
                  <c:v>#N/A</c:v>
                </c:pt>
                <c:pt idx="5210">
                  <c:v>#N/A</c:v>
                </c:pt>
                <c:pt idx="5211">
                  <c:v>#N/A</c:v>
                </c:pt>
                <c:pt idx="5212">
                  <c:v>#N/A</c:v>
                </c:pt>
                <c:pt idx="5213">
                  <c:v>#N/A</c:v>
                </c:pt>
                <c:pt idx="5214">
                  <c:v>#N/A</c:v>
                </c:pt>
                <c:pt idx="5215">
                  <c:v>#N/A</c:v>
                </c:pt>
                <c:pt idx="5216">
                  <c:v>#N/A</c:v>
                </c:pt>
                <c:pt idx="5217">
                  <c:v>#N/A</c:v>
                </c:pt>
                <c:pt idx="5218">
                  <c:v>#N/A</c:v>
                </c:pt>
                <c:pt idx="5219">
                  <c:v>#N/A</c:v>
                </c:pt>
                <c:pt idx="5220">
                  <c:v>#N/A</c:v>
                </c:pt>
                <c:pt idx="5221">
                  <c:v>#N/A</c:v>
                </c:pt>
                <c:pt idx="5222">
                  <c:v>#N/A</c:v>
                </c:pt>
                <c:pt idx="5223">
                  <c:v>#N/A</c:v>
                </c:pt>
                <c:pt idx="5224">
                  <c:v>#N/A</c:v>
                </c:pt>
                <c:pt idx="5225">
                  <c:v>#N/A</c:v>
                </c:pt>
                <c:pt idx="5226">
                  <c:v>#N/A</c:v>
                </c:pt>
                <c:pt idx="5227">
                  <c:v>#N/A</c:v>
                </c:pt>
                <c:pt idx="5228">
                  <c:v>#N/A</c:v>
                </c:pt>
                <c:pt idx="5229">
                  <c:v>#N/A</c:v>
                </c:pt>
                <c:pt idx="5230">
                  <c:v>#N/A</c:v>
                </c:pt>
                <c:pt idx="5231">
                  <c:v>#N/A</c:v>
                </c:pt>
                <c:pt idx="5232">
                  <c:v>#N/A</c:v>
                </c:pt>
                <c:pt idx="5233">
                  <c:v>#N/A</c:v>
                </c:pt>
                <c:pt idx="5234">
                  <c:v>#N/A</c:v>
                </c:pt>
                <c:pt idx="5235">
                  <c:v>#N/A</c:v>
                </c:pt>
                <c:pt idx="5236">
                  <c:v>#N/A</c:v>
                </c:pt>
                <c:pt idx="5237">
                  <c:v>#N/A</c:v>
                </c:pt>
                <c:pt idx="5238">
                  <c:v>#N/A</c:v>
                </c:pt>
                <c:pt idx="5239">
                  <c:v>#N/A</c:v>
                </c:pt>
                <c:pt idx="5240">
                  <c:v>#N/A</c:v>
                </c:pt>
                <c:pt idx="5241">
                  <c:v>#N/A</c:v>
                </c:pt>
                <c:pt idx="5242">
                  <c:v>#N/A</c:v>
                </c:pt>
                <c:pt idx="5243">
                  <c:v>#N/A</c:v>
                </c:pt>
                <c:pt idx="5244">
                  <c:v>#N/A</c:v>
                </c:pt>
                <c:pt idx="5245">
                  <c:v>#N/A</c:v>
                </c:pt>
                <c:pt idx="5246">
                  <c:v>#N/A</c:v>
                </c:pt>
                <c:pt idx="5247">
                  <c:v>#N/A</c:v>
                </c:pt>
                <c:pt idx="5248">
                  <c:v>#N/A</c:v>
                </c:pt>
                <c:pt idx="5249">
                  <c:v>#N/A</c:v>
                </c:pt>
                <c:pt idx="5250">
                  <c:v>#N/A</c:v>
                </c:pt>
                <c:pt idx="5251">
                  <c:v>#N/A</c:v>
                </c:pt>
                <c:pt idx="5252">
                  <c:v>#N/A</c:v>
                </c:pt>
                <c:pt idx="5253">
                  <c:v>#N/A</c:v>
                </c:pt>
                <c:pt idx="5254">
                  <c:v>#N/A</c:v>
                </c:pt>
                <c:pt idx="5255">
                  <c:v>#N/A</c:v>
                </c:pt>
                <c:pt idx="5256">
                  <c:v>#N/A</c:v>
                </c:pt>
                <c:pt idx="5257">
                  <c:v>#N/A</c:v>
                </c:pt>
                <c:pt idx="5258">
                  <c:v>#N/A</c:v>
                </c:pt>
                <c:pt idx="5259">
                  <c:v>#N/A</c:v>
                </c:pt>
                <c:pt idx="5260">
                  <c:v>#N/A</c:v>
                </c:pt>
                <c:pt idx="5261">
                  <c:v>#N/A</c:v>
                </c:pt>
                <c:pt idx="5262">
                  <c:v>#N/A</c:v>
                </c:pt>
                <c:pt idx="5263">
                  <c:v>#N/A</c:v>
                </c:pt>
                <c:pt idx="5264">
                  <c:v>#N/A</c:v>
                </c:pt>
                <c:pt idx="5265">
                  <c:v>#N/A</c:v>
                </c:pt>
                <c:pt idx="5266">
                  <c:v>#N/A</c:v>
                </c:pt>
                <c:pt idx="5267">
                  <c:v>#N/A</c:v>
                </c:pt>
                <c:pt idx="5268">
                  <c:v>#N/A</c:v>
                </c:pt>
                <c:pt idx="5269">
                  <c:v>#N/A</c:v>
                </c:pt>
                <c:pt idx="5270">
                  <c:v>#N/A</c:v>
                </c:pt>
                <c:pt idx="5271">
                  <c:v>#N/A</c:v>
                </c:pt>
                <c:pt idx="5272">
                  <c:v>#N/A</c:v>
                </c:pt>
                <c:pt idx="5273">
                  <c:v>#N/A</c:v>
                </c:pt>
                <c:pt idx="5274">
                  <c:v>#N/A</c:v>
                </c:pt>
                <c:pt idx="5275">
                  <c:v>#N/A</c:v>
                </c:pt>
                <c:pt idx="5276">
                  <c:v>#N/A</c:v>
                </c:pt>
                <c:pt idx="5277">
                  <c:v>#N/A</c:v>
                </c:pt>
                <c:pt idx="5278">
                  <c:v>#N/A</c:v>
                </c:pt>
                <c:pt idx="5279">
                  <c:v>#N/A</c:v>
                </c:pt>
                <c:pt idx="5280">
                  <c:v>#N/A</c:v>
                </c:pt>
                <c:pt idx="5281">
                  <c:v>#N/A</c:v>
                </c:pt>
                <c:pt idx="5282">
                  <c:v>#N/A</c:v>
                </c:pt>
                <c:pt idx="5283">
                  <c:v>#N/A</c:v>
                </c:pt>
                <c:pt idx="5284">
                  <c:v>#N/A</c:v>
                </c:pt>
                <c:pt idx="5285">
                  <c:v>#N/A</c:v>
                </c:pt>
                <c:pt idx="5286">
                  <c:v>#N/A</c:v>
                </c:pt>
                <c:pt idx="5287">
                  <c:v>#N/A</c:v>
                </c:pt>
                <c:pt idx="5288">
                  <c:v>#N/A</c:v>
                </c:pt>
                <c:pt idx="5289">
                  <c:v>#N/A</c:v>
                </c:pt>
                <c:pt idx="5290">
                  <c:v>#N/A</c:v>
                </c:pt>
                <c:pt idx="5291">
                  <c:v>#N/A</c:v>
                </c:pt>
                <c:pt idx="5292">
                  <c:v>#N/A</c:v>
                </c:pt>
                <c:pt idx="5293">
                  <c:v>#N/A</c:v>
                </c:pt>
                <c:pt idx="5294">
                  <c:v>#N/A</c:v>
                </c:pt>
                <c:pt idx="5295">
                  <c:v>#N/A</c:v>
                </c:pt>
                <c:pt idx="5296">
                  <c:v>#N/A</c:v>
                </c:pt>
                <c:pt idx="5297">
                  <c:v>#N/A</c:v>
                </c:pt>
                <c:pt idx="5298">
                  <c:v>#N/A</c:v>
                </c:pt>
                <c:pt idx="5299">
                  <c:v>#N/A</c:v>
                </c:pt>
                <c:pt idx="5300">
                  <c:v>#N/A</c:v>
                </c:pt>
                <c:pt idx="5301">
                  <c:v>#N/A</c:v>
                </c:pt>
                <c:pt idx="5302">
                  <c:v>#N/A</c:v>
                </c:pt>
                <c:pt idx="5303">
                  <c:v>#N/A</c:v>
                </c:pt>
                <c:pt idx="5304">
                  <c:v>#N/A</c:v>
                </c:pt>
                <c:pt idx="5305">
                  <c:v>#N/A</c:v>
                </c:pt>
                <c:pt idx="5306">
                  <c:v>#N/A</c:v>
                </c:pt>
                <c:pt idx="5307">
                  <c:v>#N/A</c:v>
                </c:pt>
                <c:pt idx="5308">
                  <c:v>#N/A</c:v>
                </c:pt>
                <c:pt idx="5309">
                  <c:v>#N/A</c:v>
                </c:pt>
                <c:pt idx="5310">
                  <c:v>#N/A</c:v>
                </c:pt>
                <c:pt idx="5311">
                  <c:v>#N/A</c:v>
                </c:pt>
                <c:pt idx="5312">
                  <c:v>#N/A</c:v>
                </c:pt>
                <c:pt idx="5313">
                  <c:v>#N/A</c:v>
                </c:pt>
                <c:pt idx="5314">
                  <c:v>#N/A</c:v>
                </c:pt>
                <c:pt idx="5315">
                  <c:v>#N/A</c:v>
                </c:pt>
                <c:pt idx="5316">
                  <c:v>#N/A</c:v>
                </c:pt>
                <c:pt idx="5317">
                  <c:v>#N/A</c:v>
                </c:pt>
                <c:pt idx="5318">
                  <c:v>#N/A</c:v>
                </c:pt>
                <c:pt idx="5319">
                  <c:v>#N/A</c:v>
                </c:pt>
                <c:pt idx="5320">
                  <c:v>#N/A</c:v>
                </c:pt>
                <c:pt idx="5321">
                  <c:v>#N/A</c:v>
                </c:pt>
                <c:pt idx="5322">
                  <c:v>#N/A</c:v>
                </c:pt>
                <c:pt idx="5323">
                  <c:v>#N/A</c:v>
                </c:pt>
                <c:pt idx="5324">
                  <c:v>#N/A</c:v>
                </c:pt>
                <c:pt idx="5325">
                  <c:v>#N/A</c:v>
                </c:pt>
                <c:pt idx="5326">
                  <c:v>#N/A</c:v>
                </c:pt>
                <c:pt idx="5327">
                  <c:v>#N/A</c:v>
                </c:pt>
                <c:pt idx="5328">
                  <c:v>#N/A</c:v>
                </c:pt>
                <c:pt idx="5329">
                  <c:v>#N/A</c:v>
                </c:pt>
                <c:pt idx="5330">
                  <c:v>#N/A</c:v>
                </c:pt>
                <c:pt idx="5331">
                  <c:v>#N/A</c:v>
                </c:pt>
                <c:pt idx="5332">
                  <c:v>#N/A</c:v>
                </c:pt>
                <c:pt idx="5333">
                  <c:v>#N/A</c:v>
                </c:pt>
                <c:pt idx="5334">
                  <c:v>#N/A</c:v>
                </c:pt>
                <c:pt idx="5335">
                  <c:v>#N/A</c:v>
                </c:pt>
                <c:pt idx="5336">
                  <c:v>#N/A</c:v>
                </c:pt>
                <c:pt idx="5337">
                  <c:v>#N/A</c:v>
                </c:pt>
                <c:pt idx="5338">
                  <c:v>#N/A</c:v>
                </c:pt>
                <c:pt idx="5339">
                  <c:v>#N/A</c:v>
                </c:pt>
                <c:pt idx="5340">
                  <c:v>#N/A</c:v>
                </c:pt>
                <c:pt idx="5341">
                  <c:v>#N/A</c:v>
                </c:pt>
                <c:pt idx="5342">
                  <c:v>#N/A</c:v>
                </c:pt>
                <c:pt idx="5343">
                  <c:v>#N/A</c:v>
                </c:pt>
                <c:pt idx="5344">
                  <c:v>#N/A</c:v>
                </c:pt>
                <c:pt idx="5345">
                  <c:v>#N/A</c:v>
                </c:pt>
                <c:pt idx="5346">
                  <c:v>#N/A</c:v>
                </c:pt>
                <c:pt idx="5347">
                  <c:v>#N/A</c:v>
                </c:pt>
                <c:pt idx="5348">
                  <c:v>#N/A</c:v>
                </c:pt>
                <c:pt idx="5349">
                  <c:v>#N/A</c:v>
                </c:pt>
                <c:pt idx="5350">
                  <c:v>#N/A</c:v>
                </c:pt>
                <c:pt idx="5351">
                  <c:v>#N/A</c:v>
                </c:pt>
                <c:pt idx="5352">
                  <c:v>#N/A</c:v>
                </c:pt>
                <c:pt idx="5353">
                  <c:v>#N/A</c:v>
                </c:pt>
                <c:pt idx="5354">
                  <c:v>#N/A</c:v>
                </c:pt>
                <c:pt idx="5355">
                  <c:v>#N/A</c:v>
                </c:pt>
                <c:pt idx="5356">
                  <c:v>#N/A</c:v>
                </c:pt>
                <c:pt idx="5357">
                  <c:v>#N/A</c:v>
                </c:pt>
                <c:pt idx="5358">
                  <c:v>#N/A</c:v>
                </c:pt>
                <c:pt idx="5359">
                  <c:v>#N/A</c:v>
                </c:pt>
                <c:pt idx="5360">
                  <c:v>#N/A</c:v>
                </c:pt>
                <c:pt idx="5361">
                  <c:v>#N/A</c:v>
                </c:pt>
                <c:pt idx="5362">
                  <c:v>#N/A</c:v>
                </c:pt>
                <c:pt idx="5363">
                  <c:v>#N/A</c:v>
                </c:pt>
                <c:pt idx="5364">
                  <c:v>#N/A</c:v>
                </c:pt>
                <c:pt idx="5365">
                  <c:v>#N/A</c:v>
                </c:pt>
                <c:pt idx="5366">
                  <c:v>#N/A</c:v>
                </c:pt>
                <c:pt idx="5367">
                  <c:v>#N/A</c:v>
                </c:pt>
                <c:pt idx="5368">
                  <c:v>#N/A</c:v>
                </c:pt>
                <c:pt idx="5369">
                  <c:v>#N/A</c:v>
                </c:pt>
                <c:pt idx="5370">
                  <c:v>#N/A</c:v>
                </c:pt>
                <c:pt idx="5371">
                  <c:v>#N/A</c:v>
                </c:pt>
                <c:pt idx="5372">
                  <c:v>#N/A</c:v>
                </c:pt>
                <c:pt idx="5373">
                  <c:v>#N/A</c:v>
                </c:pt>
                <c:pt idx="5374">
                  <c:v>#N/A</c:v>
                </c:pt>
                <c:pt idx="5375">
                  <c:v>#N/A</c:v>
                </c:pt>
                <c:pt idx="5376">
                  <c:v>#N/A</c:v>
                </c:pt>
                <c:pt idx="5377">
                  <c:v>#N/A</c:v>
                </c:pt>
                <c:pt idx="5378">
                  <c:v>#N/A</c:v>
                </c:pt>
                <c:pt idx="5379">
                  <c:v>#N/A</c:v>
                </c:pt>
                <c:pt idx="5380">
                  <c:v>#N/A</c:v>
                </c:pt>
                <c:pt idx="5381">
                  <c:v>#N/A</c:v>
                </c:pt>
                <c:pt idx="5382">
                  <c:v>#N/A</c:v>
                </c:pt>
                <c:pt idx="5383">
                  <c:v>#N/A</c:v>
                </c:pt>
                <c:pt idx="5384">
                  <c:v>#N/A</c:v>
                </c:pt>
                <c:pt idx="5385">
                  <c:v>#N/A</c:v>
                </c:pt>
                <c:pt idx="5386">
                  <c:v>#N/A</c:v>
                </c:pt>
                <c:pt idx="5387">
                  <c:v>#N/A</c:v>
                </c:pt>
                <c:pt idx="5388">
                  <c:v>#N/A</c:v>
                </c:pt>
                <c:pt idx="5389">
                  <c:v>#N/A</c:v>
                </c:pt>
                <c:pt idx="5390">
                  <c:v>#N/A</c:v>
                </c:pt>
                <c:pt idx="5391">
                  <c:v>#N/A</c:v>
                </c:pt>
                <c:pt idx="5392">
                  <c:v>#N/A</c:v>
                </c:pt>
                <c:pt idx="5393">
                  <c:v>#N/A</c:v>
                </c:pt>
                <c:pt idx="5394">
                  <c:v>#N/A</c:v>
                </c:pt>
                <c:pt idx="5395">
                  <c:v>#N/A</c:v>
                </c:pt>
                <c:pt idx="5396">
                  <c:v>#N/A</c:v>
                </c:pt>
                <c:pt idx="5397">
                  <c:v>#N/A</c:v>
                </c:pt>
                <c:pt idx="5398">
                  <c:v>#N/A</c:v>
                </c:pt>
                <c:pt idx="5399">
                  <c:v>#N/A</c:v>
                </c:pt>
                <c:pt idx="5400">
                  <c:v>#N/A</c:v>
                </c:pt>
                <c:pt idx="5401">
                  <c:v>#N/A</c:v>
                </c:pt>
                <c:pt idx="5402">
                  <c:v>#N/A</c:v>
                </c:pt>
                <c:pt idx="5403">
                  <c:v>#N/A</c:v>
                </c:pt>
                <c:pt idx="5404">
                  <c:v>#N/A</c:v>
                </c:pt>
                <c:pt idx="5405">
                  <c:v>#N/A</c:v>
                </c:pt>
                <c:pt idx="5406">
                  <c:v>#N/A</c:v>
                </c:pt>
                <c:pt idx="5407">
                  <c:v>#N/A</c:v>
                </c:pt>
                <c:pt idx="5408">
                  <c:v>#N/A</c:v>
                </c:pt>
                <c:pt idx="5409">
                  <c:v>#N/A</c:v>
                </c:pt>
                <c:pt idx="5410">
                  <c:v>#N/A</c:v>
                </c:pt>
                <c:pt idx="5411">
                  <c:v>#N/A</c:v>
                </c:pt>
                <c:pt idx="5412">
                  <c:v>#N/A</c:v>
                </c:pt>
                <c:pt idx="5413">
                  <c:v>#N/A</c:v>
                </c:pt>
                <c:pt idx="5414">
                  <c:v>#N/A</c:v>
                </c:pt>
                <c:pt idx="5415">
                  <c:v>#N/A</c:v>
                </c:pt>
                <c:pt idx="5416">
                  <c:v>#N/A</c:v>
                </c:pt>
                <c:pt idx="5417">
                  <c:v>#N/A</c:v>
                </c:pt>
                <c:pt idx="5418">
                  <c:v>#N/A</c:v>
                </c:pt>
                <c:pt idx="5419">
                  <c:v>#N/A</c:v>
                </c:pt>
                <c:pt idx="5420">
                  <c:v>#N/A</c:v>
                </c:pt>
                <c:pt idx="5421">
                  <c:v>#N/A</c:v>
                </c:pt>
                <c:pt idx="5422">
                  <c:v>#N/A</c:v>
                </c:pt>
                <c:pt idx="5423">
                  <c:v>#N/A</c:v>
                </c:pt>
                <c:pt idx="5424">
                  <c:v>#N/A</c:v>
                </c:pt>
                <c:pt idx="5425">
                  <c:v>#N/A</c:v>
                </c:pt>
                <c:pt idx="5426">
                  <c:v>#N/A</c:v>
                </c:pt>
                <c:pt idx="5427">
                  <c:v>#N/A</c:v>
                </c:pt>
                <c:pt idx="5428">
                  <c:v>#N/A</c:v>
                </c:pt>
                <c:pt idx="5429">
                  <c:v>#N/A</c:v>
                </c:pt>
                <c:pt idx="5430">
                  <c:v>#N/A</c:v>
                </c:pt>
                <c:pt idx="5431">
                  <c:v>#N/A</c:v>
                </c:pt>
                <c:pt idx="5432">
                  <c:v>#N/A</c:v>
                </c:pt>
                <c:pt idx="5433">
                  <c:v>#N/A</c:v>
                </c:pt>
                <c:pt idx="5434">
                  <c:v>#N/A</c:v>
                </c:pt>
                <c:pt idx="5435">
                  <c:v>#N/A</c:v>
                </c:pt>
                <c:pt idx="5436">
                  <c:v>#N/A</c:v>
                </c:pt>
                <c:pt idx="5437">
                  <c:v>#N/A</c:v>
                </c:pt>
                <c:pt idx="5438">
                  <c:v>#N/A</c:v>
                </c:pt>
                <c:pt idx="5439">
                  <c:v>#N/A</c:v>
                </c:pt>
                <c:pt idx="5440">
                  <c:v>#N/A</c:v>
                </c:pt>
                <c:pt idx="5441">
                  <c:v>#N/A</c:v>
                </c:pt>
                <c:pt idx="5442">
                  <c:v>#N/A</c:v>
                </c:pt>
                <c:pt idx="5443">
                  <c:v>#N/A</c:v>
                </c:pt>
                <c:pt idx="5444">
                  <c:v>#N/A</c:v>
                </c:pt>
                <c:pt idx="5445">
                  <c:v>#N/A</c:v>
                </c:pt>
                <c:pt idx="5446">
                  <c:v>#N/A</c:v>
                </c:pt>
                <c:pt idx="5447">
                  <c:v>#N/A</c:v>
                </c:pt>
                <c:pt idx="5448">
                  <c:v>#N/A</c:v>
                </c:pt>
                <c:pt idx="5449">
                  <c:v>#N/A</c:v>
                </c:pt>
                <c:pt idx="5450">
                  <c:v>#N/A</c:v>
                </c:pt>
                <c:pt idx="5451">
                  <c:v>#N/A</c:v>
                </c:pt>
                <c:pt idx="5452">
                  <c:v>#N/A</c:v>
                </c:pt>
                <c:pt idx="5453">
                  <c:v>#N/A</c:v>
                </c:pt>
                <c:pt idx="5454">
                  <c:v>#N/A</c:v>
                </c:pt>
                <c:pt idx="5455">
                  <c:v>#N/A</c:v>
                </c:pt>
                <c:pt idx="5456">
                  <c:v>#N/A</c:v>
                </c:pt>
                <c:pt idx="5457">
                  <c:v>#N/A</c:v>
                </c:pt>
                <c:pt idx="5458">
                  <c:v>#N/A</c:v>
                </c:pt>
                <c:pt idx="5459">
                  <c:v>#N/A</c:v>
                </c:pt>
                <c:pt idx="5460">
                  <c:v>#N/A</c:v>
                </c:pt>
                <c:pt idx="5461">
                  <c:v>#N/A</c:v>
                </c:pt>
                <c:pt idx="5462">
                  <c:v>#N/A</c:v>
                </c:pt>
                <c:pt idx="5463">
                  <c:v>#N/A</c:v>
                </c:pt>
                <c:pt idx="5464">
                  <c:v>#N/A</c:v>
                </c:pt>
                <c:pt idx="5465">
                  <c:v>#N/A</c:v>
                </c:pt>
                <c:pt idx="5466">
                  <c:v>#N/A</c:v>
                </c:pt>
                <c:pt idx="5467">
                  <c:v>#N/A</c:v>
                </c:pt>
                <c:pt idx="5468">
                  <c:v>#N/A</c:v>
                </c:pt>
                <c:pt idx="5469">
                  <c:v>#N/A</c:v>
                </c:pt>
                <c:pt idx="5470">
                  <c:v>#N/A</c:v>
                </c:pt>
                <c:pt idx="5471">
                  <c:v>#N/A</c:v>
                </c:pt>
                <c:pt idx="5472">
                  <c:v>#N/A</c:v>
                </c:pt>
                <c:pt idx="5473">
                  <c:v>#N/A</c:v>
                </c:pt>
                <c:pt idx="5474">
                  <c:v>#N/A</c:v>
                </c:pt>
                <c:pt idx="5475">
                  <c:v>#N/A</c:v>
                </c:pt>
                <c:pt idx="5476">
                  <c:v>#N/A</c:v>
                </c:pt>
                <c:pt idx="5477">
                  <c:v>#N/A</c:v>
                </c:pt>
                <c:pt idx="5478">
                  <c:v>#N/A</c:v>
                </c:pt>
                <c:pt idx="5479">
                  <c:v>#N/A</c:v>
                </c:pt>
                <c:pt idx="5480">
                  <c:v>#N/A</c:v>
                </c:pt>
                <c:pt idx="5481">
                  <c:v>#N/A</c:v>
                </c:pt>
                <c:pt idx="5482">
                  <c:v>#N/A</c:v>
                </c:pt>
                <c:pt idx="5483">
                  <c:v>#N/A</c:v>
                </c:pt>
                <c:pt idx="5484">
                  <c:v>#N/A</c:v>
                </c:pt>
                <c:pt idx="5485">
                  <c:v>#N/A</c:v>
                </c:pt>
                <c:pt idx="5486">
                  <c:v>#N/A</c:v>
                </c:pt>
                <c:pt idx="5487">
                  <c:v>#N/A</c:v>
                </c:pt>
                <c:pt idx="5488">
                  <c:v>#N/A</c:v>
                </c:pt>
                <c:pt idx="5489">
                  <c:v>#N/A</c:v>
                </c:pt>
                <c:pt idx="5490">
                  <c:v>#N/A</c:v>
                </c:pt>
                <c:pt idx="5491">
                  <c:v>#N/A</c:v>
                </c:pt>
                <c:pt idx="5492">
                  <c:v>#N/A</c:v>
                </c:pt>
                <c:pt idx="5493">
                  <c:v>#N/A</c:v>
                </c:pt>
                <c:pt idx="5494">
                  <c:v>#N/A</c:v>
                </c:pt>
                <c:pt idx="5495">
                  <c:v>#N/A</c:v>
                </c:pt>
                <c:pt idx="5496">
                  <c:v>#N/A</c:v>
                </c:pt>
                <c:pt idx="5497">
                  <c:v>#N/A</c:v>
                </c:pt>
                <c:pt idx="5498">
                  <c:v>#N/A</c:v>
                </c:pt>
                <c:pt idx="5499">
                  <c:v>#N/A</c:v>
                </c:pt>
                <c:pt idx="5500">
                  <c:v>#N/A</c:v>
                </c:pt>
                <c:pt idx="5501">
                  <c:v>#N/A</c:v>
                </c:pt>
                <c:pt idx="5502">
                  <c:v>#N/A</c:v>
                </c:pt>
                <c:pt idx="5503">
                  <c:v>#N/A</c:v>
                </c:pt>
                <c:pt idx="5504">
                  <c:v>#N/A</c:v>
                </c:pt>
                <c:pt idx="5505">
                  <c:v>#N/A</c:v>
                </c:pt>
                <c:pt idx="5506">
                  <c:v>#N/A</c:v>
                </c:pt>
                <c:pt idx="5507">
                  <c:v>#N/A</c:v>
                </c:pt>
                <c:pt idx="5508">
                  <c:v>#N/A</c:v>
                </c:pt>
                <c:pt idx="5509">
                  <c:v>#N/A</c:v>
                </c:pt>
                <c:pt idx="5510">
                  <c:v>#N/A</c:v>
                </c:pt>
                <c:pt idx="5511">
                  <c:v>#N/A</c:v>
                </c:pt>
                <c:pt idx="5512">
                  <c:v>#N/A</c:v>
                </c:pt>
                <c:pt idx="5513">
                  <c:v>#N/A</c:v>
                </c:pt>
                <c:pt idx="5514">
                  <c:v>#N/A</c:v>
                </c:pt>
                <c:pt idx="5515">
                  <c:v>#N/A</c:v>
                </c:pt>
                <c:pt idx="5516">
                  <c:v>#N/A</c:v>
                </c:pt>
                <c:pt idx="5517">
                  <c:v>#N/A</c:v>
                </c:pt>
                <c:pt idx="5518">
                  <c:v>#N/A</c:v>
                </c:pt>
                <c:pt idx="5519">
                  <c:v>#N/A</c:v>
                </c:pt>
                <c:pt idx="5520">
                  <c:v>#N/A</c:v>
                </c:pt>
                <c:pt idx="5521">
                  <c:v>#N/A</c:v>
                </c:pt>
                <c:pt idx="5522">
                  <c:v>#N/A</c:v>
                </c:pt>
                <c:pt idx="5523">
                  <c:v>#N/A</c:v>
                </c:pt>
                <c:pt idx="5524">
                  <c:v>#N/A</c:v>
                </c:pt>
                <c:pt idx="5525">
                  <c:v>#N/A</c:v>
                </c:pt>
                <c:pt idx="5526">
                  <c:v>#N/A</c:v>
                </c:pt>
                <c:pt idx="5527">
                  <c:v>#N/A</c:v>
                </c:pt>
                <c:pt idx="5528">
                  <c:v>#N/A</c:v>
                </c:pt>
                <c:pt idx="5529">
                  <c:v>#N/A</c:v>
                </c:pt>
                <c:pt idx="5530">
                  <c:v>#N/A</c:v>
                </c:pt>
                <c:pt idx="5531">
                  <c:v>#N/A</c:v>
                </c:pt>
                <c:pt idx="5532">
                  <c:v>#N/A</c:v>
                </c:pt>
                <c:pt idx="5533">
                  <c:v>#N/A</c:v>
                </c:pt>
                <c:pt idx="5534">
                  <c:v>#N/A</c:v>
                </c:pt>
                <c:pt idx="5535">
                  <c:v>#N/A</c:v>
                </c:pt>
                <c:pt idx="5536">
                  <c:v>#N/A</c:v>
                </c:pt>
                <c:pt idx="5537">
                  <c:v>#N/A</c:v>
                </c:pt>
                <c:pt idx="5538">
                  <c:v>#N/A</c:v>
                </c:pt>
                <c:pt idx="5539">
                  <c:v>#N/A</c:v>
                </c:pt>
                <c:pt idx="5540">
                  <c:v>#N/A</c:v>
                </c:pt>
                <c:pt idx="5541">
                  <c:v>#N/A</c:v>
                </c:pt>
                <c:pt idx="5542">
                  <c:v>#N/A</c:v>
                </c:pt>
                <c:pt idx="5543">
                  <c:v>#N/A</c:v>
                </c:pt>
                <c:pt idx="5544">
                  <c:v>#N/A</c:v>
                </c:pt>
                <c:pt idx="5545">
                  <c:v>#N/A</c:v>
                </c:pt>
                <c:pt idx="5546">
                  <c:v>#N/A</c:v>
                </c:pt>
                <c:pt idx="5547">
                  <c:v>#N/A</c:v>
                </c:pt>
                <c:pt idx="5548">
                  <c:v>#N/A</c:v>
                </c:pt>
                <c:pt idx="5549">
                  <c:v>#N/A</c:v>
                </c:pt>
                <c:pt idx="5550">
                  <c:v>#N/A</c:v>
                </c:pt>
                <c:pt idx="5551">
                  <c:v>#N/A</c:v>
                </c:pt>
                <c:pt idx="5552">
                  <c:v>#N/A</c:v>
                </c:pt>
                <c:pt idx="5553">
                  <c:v>#N/A</c:v>
                </c:pt>
                <c:pt idx="5554">
                  <c:v>#N/A</c:v>
                </c:pt>
                <c:pt idx="5555">
                  <c:v>#N/A</c:v>
                </c:pt>
                <c:pt idx="5556">
                  <c:v>#N/A</c:v>
                </c:pt>
                <c:pt idx="5557">
                  <c:v>#N/A</c:v>
                </c:pt>
                <c:pt idx="5558">
                  <c:v>#N/A</c:v>
                </c:pt>
                <c:pt idx="5559">
                  <c:v>#N/A</c:v>
                </c:pt>
                <c:pt idx="5560">
                  <c:v>#N/A</c:v>
                </c:pt>
                <c:pt idx="5561">
                  <c:v>#N/A</c:v>
                </c:pt>
                <c:pt idx="5562">
                  <c:v>#N/A</c:v>
                </c:pt>
                <c:pt idx="5563">
                  <c:v>#N/A</c:v>
                </c:pt>
                <c:pt idx="5564">
                  <c:v>#N/A</c:v>
                </c:pt>
                <c:pt idx="5565">
                  <c:v>#N/A</c:v>
                </c:pt>
                <c:pt idx="5566">
                  <c:v>#N/A</c:v>
                </c:pt>
                <c:pt idx="5567">
                  <c:v>#N/A</c:v>
                </c:pt>
                <c:pt idx="5568">
                  <c:v>#N/A</c:v>
                </c:pt>
                <c:pt idx="5569">
                  <c:v>#N/A</c:v>
                </c:pt>
                <c:pt idx="5570">
                  <c:v>#N/A</c:v>
                </c:pt>
                <c:pt idx="5571">
                  <c:v>#N/A</c:v>
                </c:pt>
                <c:pt idx="5572">
                  <c:v>#N/A</c:v>
                </c:pt>
                <c:pt idx="5573">
                  <c:v>#N/A</c:v>
                </c:pt>
                <c:pt idx="5574">
                  <c:v>#N/A</c:v>
                </c:pt>
                <c:pt idx="5575">
                  <c:v>#N/A</c:v>
                </c:pt>
                <c:pt idx="5576">
                  <c:v>#N/A</c:v>
                </c:pt>
                <c:pt idx="5577">
                  <c:v>#N/A</c:v>
                </c:pt>
                <c:pt idx="5578">
                  <c:v>#N/A</c:v>
                </c:pt>
                <c:pt idx="5579">
                  <c:v>#N/A</c:v>
                </c:pt>
                <c:pt idx="5580">
                  <c:v>#N/A</c:v>
                </c:pt>
                <c:pt idx="5581">
                  <c:v>#N/A</c:v>
                </c:pt>
                <c:pt idx="5582">
                  <c:v>#N/A</c:v>
                </c:pt>
                <c:pt idx="5583">
                  <c:v>#N/A</c:v>
                </c:pt>
                <c:pt idx="5584">
                  <c:v>#N/A</c:v>
                </c:pt>
                <c:pt idx="5585">
                  <c:v>#N/A</c:v>
                </c:pt>
                <c:pt idx="5586">
                  <c:v>#N/A</c:v>
                </c:pt>
                <c:pt idx="5587">
                  <c:v>#N/A</c:v>
                </c:pt>
                <c:pt idx="5588">
                  <c:v>#N/A</c:v>
                </c:pt>
                <c:pt idx="5589">
                  <c:v>#N/A</c:v>
                </c:pt>
                <c:pt idx="5590">
                  <c:v>#N/A</c:v>
                </c:pt>
                <c:pt idx="5591">
                  <c:v>#N/A</c:v>
                </c:pt>
                <c:pt idx="5592">
                  <c:v>#N/A</c:v>
                </c:pt>
                <c:pt idx="5593">
                  <c:v>#N/A</c:v>
                </c:pt>
                <c:pt idx="5594">
                  <c:v>#N/A</c:v>
                </c:pt>
                <c:pt idx="5595">
                  <c:v>#N/A</c:v>
                </c:pt>
                <c:pt idx="5596">
                  <c:v>#N/A</c:v>
                </c:pt>
                <c:pt idx="5597">
                  <c:v>#N/A</c:v>
                </c:pt>
                <c:pt idx="5598">
                  <c:v>#N/A</c:v>
                </c:pt>
                <c:pt idx="5599">
                  <c:v>#N/A</c:v>
                </c:pt>
                <c:pt idx="5600">
                  <c:v>#N/A</c:v>
                </c:pt>
                <c:pt idx="5601">
                  <c:v>#N/A</c:v>
                </c:pt>
                <c:pt idx="5602">
                  <c:v>#N/A</c:v>
                </c:pt>
                <c:pt idx="5603">
                  <c:v>#N/A</c:v>
                </c:pt>
                <c:pt idx="5604">
                  <c:v>#N/A</c:v>
                </c:pt>
                <c:pt idx="5605">
                  <c:v>#N/A</c:v>
                </c:pt>
                <c:pt idx="5606">
                  <c:v>#N/A</c:v>
                </c:pt>
                <c:pt idx="5607">
                  <c:v>#N/A</c:v>
                </c:pt>
                <c:pt idx="5608">
                  <c:v>#N/A</c:v>
                </c:pt>
                <c:pt idx="5609">
                  <c:v>#N/A</c:v>
                </c:pt>
                <c:pt idx="5610">
                  <c:v>#N/A</c:v>
                </c:pt>
                <c:pt idx="5611">
                  <c:v>#N/A</c:v>
                </c:pt>
                <c:pt idx="5612">
                  <c:v>#N/A</c:v>
                </c:pt>
                <c:pt idx="5613">
                  <c:v>#N/A</c:v>
                </c:pt>
                <c:pt idx="5614">
                  <c:v>#N/A</c:v>
                </c:pt>
                <c:pt idx="5615">
                  <c:v>#N/A</c:v>
                </c:pt>
                <c:pt idx="5616">
                  <c:v>#N/A</c:v>
                </c:pt>
                <c:pt idx="5617">
                  <c:v>#N/A</c:v>
                </c:pt>
                <c:pt idx="5618">
                  <c:v>#N/A</c:v>
                </c:pt>
                <c:pt idx="5619">
                  <c:v>#N/A</c:v>
                </c:pt>
                <c:pt idx="5620">
                  <c:v>#N/A</c:v>
                </c:pt>
                <c:pt idx="5621">
                  <c:v>#N/A</c:v>
                </c:pt>
                <c:pt idx="5622">
                  <c:v>#N/A</c:v>
                </c:pt>
                <c:pt idx="5623">
                  <c:v>#N/A</c:v>
                </c:pt>
                <c:pt idx="5624">
                  <c:v>#N/A</c:v>
                </c:pt>
                <c:pt idx="5625">
                  <c:v>#N/A</c:v>
                </c:pt>
                <c:pt idx="5626">
                  <c:v>#N/A</c:v>
                </c:pt>
                <c:pt idx="5627">
                  <c:v>#N/A</c:v>
                </c:pt>
                <c:pt idx="5628">
                  <c:v>#N/A</c:v>
                </c:pt>
                <c:pt idx="5629">
                  <c:v>#N/A</c:v>
                </c:pt>
                <c:pt idx="5630">
                  <c:v>#N/A</c:v>
                </c:pt>
                <c:pt idx="5631">
                  <c:v>#N/A</c:v>
                </c:pt>
                <c:pt idx="5632">
                  <c:v>#N/A</c:v>
                </c:pt>
                <c:pt idx="5633">
                  <c:v>#N/A</c:v>
                </c:pt>
                <c:pt idx="5634">
                  <c:v>#N/A</c:v>
                </c:pt>
                <c:pt idx="5635">
                  <c:v>#N/A</c:v>
                </c:pt>
                <c:pt idx="5636">
                  <c:v>#N/A</c:v>
                </c:pt>
                <c:pt idx="5637">
                  <c:v>#N/A</c:v>
                </c:pt>
                <c:pt idx="5638">
                  <c:v>#N/A</c:v>
                </c:pt>
                <c:pt idx="5639">
                  <c:v>#N/A</c:v>
                </c:pt>
                <c:pt idx="5640">
                  <c:v>#N/A</c:v>
                </c:pt>
                <c:pt idx="5641">
                  <c:v>#N/A</c:v>
                </c:pt>
                <c:pt idx="5642">
                  <c:v>#N/A</c:v>
                </c:pt>
                <c:pt idx="5643">
                  <c:v>#N/A</c:v>
                </c:pt>
                <c:pt idx="5644">
                  <c:v>#N/A</c:v>
                </c:pt>
                <c:pt idx="5645">
                  <c:v>#N/A</c:v>
                </c:pt>
                <c:pt idx="5646">
                  <c:v>#N/A</c:v>
                </c:pt>
                <c:pt idx="5647">
                  <c:v>#N/A</c:v>
                </c:pt>
                <c:pt idx="5648">
                  <c:v>#N/A</c:v>
                </c:pt>
                <c:pt idx="5649">
                  <c:v>#N/A</c:v>
                </c:pt>
                <c:pt idx="5650">
                  <c:v>#N/A</c:v>
                </c:pt>
                <c:pt idx="5651">
                  <c:v>#N/A</c:v>
                </c:pt>
                <c:pt idx="5652">
                  <c:v>#N/A</c:v>
                </c:pt>
                <c:pt idx="5653">
                  <c:v>#N/A</c:v>
                </c:pt>
                <c:pt idx="5654">
                  <c:v>#N/A</c:v>
                </c:pt>
                <c:pt idx="5655">
                  <c:v>#N/A</c:v>
                </c:pt>
                <c:pt idx="5656">
                  <c:v>#N/A</c:v>
                </c:pt>
                <c:pt idx="5657">
                  <c:v>#N/A</c:v>
                </c:pt>
                <c:pt idx="5658">
                  <c:v>#N/A</c:v>
                </c:pt>
                <c:pt idx="5659">
                  <c:v>#N/A</c:v>
                </c:pt>
                <c:pt idx="5660">
                  <c:v>#N/A</c:v>
                </c:pt>
                <c:pt idx="5661">
                  <c:v>#N/A</c:v>
                </c:pt>
                <c:pt idx="5662">
                  <c:v>#N/A</c:v>
                </c:pt>
                <c:pt idx="5663">
                  <c:v>#N/A</c:v>
                </c:pt>
                <c:pt idx="5664">
                  <c:v>#N/A</c:v>
                </c:pt>
                <c:pt idx="5665">
                  <c:v>#N/A</c:v>
                </c:pt>
                <c:pt idx="5666">
                  <c:v>#N/A</c:v>
                </c:pt>
                <c:pt idx="5667">
                  <c:v>#N/A</c:v>
                </c:pt>
                <c:pt idx="5668">
                  <c:v>#N/A</c:v>
                </c:pt>
                <c:pt idx="5669">
                  <c:v>#N/A</c:v>
                </c:pt>
                <c:pt idx="5670">
                  <c:v>#N/A</c:v>
                </c:pt>
                <c:pt idx="5671">
                  <c:v>#N/A</c:v>
                </c:pt>
                <c:pt idx="5672">
                  <c:v>#N/A</c:v>
                </c:pt>
                <c:pt idx="5673">
                  <c:v>#N/A</c:v>
                </c:pt>
                <c:pt idx="5674">
                  <c:v>#N/A</c:v>
                </c:pt>
                <c:pt idx="5675">
                  <c:v>#N/A</c:v>
                </c:pt>
                <c:pt idx="5676">
                  <c:v>#N/A</c:v>
                </c:pt>
                <c:pt idx="5677">
                  <c:v>#N/A</c:v>
                </c:pt>
                <c:pt idx="5678">
                  <c:v>#N/A</c:v>
                </c:pt>
                <c:pt idx="5679">
                  <c:v>#N/A</c:v>
                </c:pt>
                <c:pt idx="5680">
                  <c:v>#N/A</c:v>
                </c:pt>
                <c:pt idx="5681">
                  <c:v>#N/A</c:v>
                </c:pt>
                <c:pt idx="5682">
                  <c:v>#N/A</c:v>
                </c:pt>
                <c:pt idx="5683">
                  <c:v>#N/A</c:v>
                </c:pt>
                <c:pt idx="5684">
                  <c:v>#N/A</c:v>
                </c:pt>
                <c:pt idx="5685">
                  <c:v>#N/A</c:v>
                </c:pt>
                <c:pt idx="5686">
                  <c:v>#N/A</c:v>
                </c:pt>
                <c:pt idx="5687">
                  <c:v>#N/A</c:v>
                </c:pt>
                <c:pt idx="5688">
                  <c:v>#N/A</c:v>
                </c:pt>
                <c:pt idx="5689">
                  <c:v>#N/A</c:v>
                </c:pt>
                <c:pt idx="5690">
                  <c:v>#N/A</c:v>
                </c:pt>
                <c:pt idx="5691">
                  <c:v>#N/A</c:v>
                </c:pt>
                <c:pt idx="5692">
                  <c:v>#N/A</c:v>
                </c:pt>
                <c:pt idx="5693">
                  <c:v>#N/A</c:v>
                </c:pt>
                <c:pt idx="5694">
                  <c:v>#N/A</c:v>
                </c:pt>
                <c:pt idx="5695">
                  <c:v>#N/A</c:v>
                </c:pt>
                <c:pt idx="5696">
                  <c:v>#N/A</c:v>
                </c:pt>
                <c:pt idx="5697">
                  <c:v>#N/A</c:v>
                </c:pt>
                <c:pt idx="5698">
                  <c:v>#N/A</c:v>
                </c:pt>
                <c:pt idx="5699">
                  <c:v>#N/A</c:v>
                </c:pt>
                <c:pt idx="5700">
                  <c:v>#N/A</c:v>
                </c:pt>
                <c:pt idx="5701">
                  <c:v>#N/A</c:v>
                </c:pt>
                <c:pt idx="5702">
                  <c:v>#N/A</c:v>
                </c:pt>
                <c:pt idx="5703">
                  <c:v>#N/A</c:v>
                </c:pt>
                <c:pt idx="5704">
                  <c:v>#N/A</c:v>
                </c:pt>
                <c:pt idx="5705">
                  <c:v>#N/A</c:v>
                </c:pt>
                <c:pt idx="5706">
                  <c:v>#N/A</c:v>
                </c:pt>
                <c:pt idx="5707">
                  <c:v>#N/A</c:v>
                </c:pt>
                <c:pt idx="5708">
                  <c:v>#N/A</c:v>
                </c:pt>
                <c:pt idx="5709">
                  <c:v>#N/A</c:v>
                </c:pt>
                <c:pt idx="5710">
                  <c:v>#N/A</c:v>
                </c:pt>
                <c:pt idx="5711">
                  <c:v>#N/A</c:v>
                </c:pt>
                <c:pt idx="5712">
                  <c:v>#N/A</c:v>
                </c:pt>
                <c:pt idx="5713">
                  <c:v>#N/A</c:v>
                </c:pt>
                <c:pt idx="5714">
                  <c:v>#N/A</c:v>
                </c:pt>
                <c:pt idx="5715">
                  <c:v>#N/A</c:v>
                </c:pt>
                <c:pt idx="5716">
                  <c:v>#N/A</c:v>
                </c:pt>
                <c:pt idx="5717">
                  <c:v>#N/A</c:v>
                </c:pt>
                <c:pt idx="5718">
                  <c:v>#N/A</c:v>
                </c:pt>
                <c:pt idx="5719">
                  <c:v>#N/A</c:v>
                </c:pt>
                <c:pt idx="5720">
                  <c:v>#N/A</c:v>
                </c:pt>
                <c:pt idx="5721">
                  <c:v>#N/A</c:v>
                </c:pt>
                <c:pt idx="5722">
                  <c:v>#N/A</c:v>
                </c:pt>
                <c:pt idx="5723">
                  <c:v>#N/A</c:v>
                </c:pt>
                <c:pt idx="5724">
                  <c:v>#N/A</c:v>
                </c:pt>
                <c:pt idx="5725">
                  <c:v>#N/A</c:v>
                </c:pt>
                <c:pt idx="5726">
                  <c:v>#N/A</c:v>
                </c:pt>
                <c:pt idx="5727">
                  <c:v>#N/A</c:v>
                </c:pt>
                <c:pt idx="5728">
                  <c:v>#N/A</c:v>
                </c:pt>
                <c:pt idx="5729">
                  <c:v>#N/A</c:v>
                </c:pt>
                <c:pt idx="5730">
                  <c:v>#N/A</c:v>
                </c:pt>
                <c:pt idx="5731">
                  <c:v>#N/A</c:v>
                </c:pt>
                <c:pt idx="5732">
                  <c:v>#N/A</c:v>
                </c:pt>
                <c:pt idx="5733">
                  <c:v>#N/A</c:v>
                </c:pt>
                <c:pt idx="5734">
                  <c:v>#N/A</c:v>
                </c:pt>
                <c:pt idx="5735">
                  <c:v>#N/A</c:v>
                </c:pt>
                <c:pt idx="5736">
                  <c:v>#N/A</c:v>
                </c:pt>
                <c:pt idx="5737">
                  <c:v>#N/A</c:v>
                </c:pt>
                <c:pt idx="5738">
                  <c:v>#N/A</c:v>
                </c:pt>
                <c:pt idx="5739">
                  <c:v>#N/A</c:v>
                </c:pt>
                <c:pt idx="5740">
                  <c:v>#N/A</c:v>
                </c:pt>
                <c:pt idx="5741">
                  <c:v>#N/A</c:v>
                </c:pt>
                <c:pt idx="5742">
                  <c:v>#N/A</c:v>
                </c:pt>
                <c:pt idx="5743">
                  <c:v>#N/A</c:v>
                </c:pt>
                <c:pt idx="5744">
                  <c:v>#N/A</c:v>
                </c:pt>
                <c:pt idx="5745">
                  <c:v>#N/A</c:v>
                </c:pt>
                <c:pt idx="5746">
                  <c:v>#N/A</c:v>
                </c:pt>
                <c:pt idx="5747">
                  <c:v>#N/A</c:v>
                </c:pt>
                <c:pt idx="5748">
                  <c:v>#N/A</c:v>
                </c:pt>
                <c:pt idx="5749">
                  <c:v>#N/A</c:v>
                </c:pt>
                <c:pt idx="5750">
                  <c:v>#N/A</c:v>
                </c:pt>
                <c:pt idx="5751">
                  <c:v>#N/A</c:v>
                </c:pt>
                <c:pt idx="5752">
                  <c:v>#N/A</c:v>
                </c:pt>
                <c:pt idx="5753">
                  <c:v>#N/A</c:v>
                </c:pt>
                <c:pt idx="5754">
                  <c:v>#N/A</c:v>
                </c:pt>
                <c:pt idx="5755">
                  <c:v>#N/A</c:v>
                </c:pt>
                <c:pt idx="5756">
                  <c:v>#N/A</c:v>
                </c:pt>
                <c:pt idx="5757">
                  <c:v>#N/A</c:v>
                </c:pt>
                <c:pt idx="5758">
                  <c:v>#N/A</c:v>
                </c:pt>
                <c:pt idx="5759">
                  <c:v>#N/A</c:v>
                </c:pt>
                <c:pt idx="5760">
                  <c:v>#N/A</c:v>
                </c:pt>
                <c:pt idx="5761">
                  <c:v>#N/A</c:v>
                </c:pt>
                <c:pt idx="5762">
                  <c:v>#N/A</c:v>
                </c:pt>
                <c:pt idx="5763">
                  <c:v>#N/A</c:v>
                </c:pt>
                <c:pt idx="5764">
                  <c:v>#N/A</c:v>
                </c:pt>
                <c:pt idx="5765">
                  <c:v>#N/A</c:v>
                </c:pt>
                <c:pt idx="5766">
                  <c:v>#N/A</c:v>
                </c:pt>
                <c:pt idx="5767">
                  <c:v>#N/A</c:v>
                </c:pt>
                <c:pt idx="5768">
                  <c:v>#N/A</c:v>
                </c:pt>
                <c:pt idx="5769">
                  <c:v>#N/A</c:v>
                </c:pt>
                <c:pt idx="5770">
                  <c:v>#N/A</c:v>
                </c:pt>
                <c:pt idx="5771">
                  <c:v>#N/A</c:v>
                </c:pt>
                <c:pt idx="5772">
                  <c:v>#N/A</c:v>
                </c:pt>
                <c:pt idx="5773">
                  <c:v>#N/A</c:v>
                </c:pt>
                <c:pt idx="5774">
                  <c:v>#N/A</c:v>
                </c:pt>
                <c:pt idx="5775">
                  <c:v>#N/A</c:v>
                </c:pt>
                <c:pt idx="5776">
                  <c:v>#N/A</c:v>
                </c:pt>
                <c:pt idx="5777">
                  <c:v>#N/A</c:v>
                </c:pt>
                <c:pt idx="5778">
                  <c:v>#N/A</c:v>
                </c:pt>
                <c:pt idx="5779">
                  <c:v>#N/A</c:v>
                </c:pt>
                <c:pt idx="5780">
                  <c:v>#N/A</c:v>
                </c:pt>
                <c:pt idx="5781">
                  <c:v>#N/A</c:v>
                </c:pt>
                <c:pt idx="5782">
                  <c:v>#N/A</c:v>
                </c:pt>
                <c:pt idx="5783">
                  <c:v>#N/A</c:v>
                </c:pt>
                <c:pt idx="5784">
                  <c:v>#N/A</c:v>
                </c:pt>
                <c:pt idx="5785">
                  <c:v>#N/A</c:v>
                </c:pt>
                <c:pt idx="5786">
                  <c:v>#N/A</c:v>
                </c:pt>
                <c:pt idx="5787">
                  <c:v>#N/A</c:v>
                </c:pt>
                <c:pt idx="5788">
                  <c:v>#N/A</c:v>
                </c:pt>
                <c:pt idx="5789">
                  <c:v>#N/A</c:v>
                </c:pt>
                <c:pt idx="5790">
                  <c:v>#N/A</c:v>
                </c:pt>
                <c:pt idx="5791">
                  <c:v>#N/A</c:v>
                </c:pt>
                <c:pt idx="5792">
                  <c:v>#N/A</c:v>
                </c:pt>
                <c:pt idx="5793">
                  <c:v>#N/A</c:v>
                </c:pt>
                <c:pt idx="5794">
                  <c:v>#N/A</c:v>
                </c:pt>
                <c:pt idx="5795">
                  <c:v>#N/A</c:v>
                </c:pt>
                <c:pt idx="5796">
                  <c:v>#N/A</c:v>
                </c:pt>
                <c:pt idx="5797">
                  <c:v>#N/A</c:v>
                </c:pt>
                <c:pt idx="5798">
                  <c:v>#N/A</c:v>
                </c:pt>
                <c:pt idx="5799">
                  <c:v>#N/A</c:v>
                </c:pt>
                <c:pt idx="5800">
                  <c:v>#N/A</c:v>
                </c:pt>
                <c:pt idx="5801">
                  <c:v>#N/A</c:v>
                </c:pt>
                <c:pt idx="5802">
                  <c:v>#N/A</c:v>
                </c:pt>
                <c:pt idx="5803">
                  <c:v>#N/A</c:v>
                </c:pt>
                <c:pt idx="5804">
                  <c:v>#N/A</c:v>
                </c:pt>
                <c:pt idx="5805">
                  <c:v>#N/A</c:v>
                </c:pt>
                <c:pt idx="5806">
                  <c:v>#N/A</c:v>
                </c:pt>
                <c:pt idx="5807">
                  <c:v>#N/A</c:v>
                </c:pt>
                <c:pt idx="5808">
                  <c:v>#N/A</c:v>
                </c:pt>
                <c:pt idx="5809">
                  <c:v>#N/A</c:v>
                </c:pt>
                <c:pt idx="5810">
                  <c:v>#N/A</c:v>
                </c:pt>
                <c:pt idx="5811">
                  <c:v>#N/A</c:v>
                </c:pt>
                <c:pt idx="5812">
                  <c:v>#N/A</c:v>
                </c:pt>
                <c:pt idx="5813">
                  <c:v>#N/A</c:v>
                </c:pt>
                <c:pt idx="5814">
                  <c:v>#N/A</c:v>
                </c:pt>
                <c:pt idx="5815">
                  <c:v>#N/A</c:v>
                </c:pt>
                <c:pt idx="5816">
                  <c:v>#N/A</c:v>
                </c:pt>
                <c:pt idx="5817">
                  <c:v>#N/A</c:v>
                </c:pt>
                <c:pt idx="5818">
                  <c:v>#N/A</c:v>
                </c:pt>
                <c:pt idx="5819">
                  <c:v>#N/A</c:v>
                </c:pt>
                <c:pt idx="5820">
                  <c:v>#N/A</c:v>
                </c:pt>
                <c:pt idx="5821">
                  <c:v>#N/A</c:v>
                </c:pt>
                <c:pt idx="5822">
                  <c:v>#N/A</c:v>
                </c:pt>
                <c:pt idx="5823">
                  <c:v>#N/A</c:v>
                </c:pt>
                <c:pt idx="5824">
                  <c:v>#N/A</c:v>
                </c:pt>
                <c:pt idx="5825">
                  <c:v>#N/A</c:v>
                </c:pt>
                <c:pt idx="5826">
                  <c:v>#N/A</c:v>
                </c:pt>
                <c:pt idx="5827">
                  <c:v>#N/A</c:v>
                </c:pt>
                <c:pt idx="5828">
                  <c:v>#N/A</c:v>
                </c:pt>
                <c:pt idx="5829">
                  <c:v>#N/A</c:v>
                </c:pt>
                <c:pt idx="5830">
                  <c:v>#N/A</c:v>
                </c:pt>
                <c:pt idx="5831">
                  <c:v>#N/A</c:v>
                </c:pt>
                <c:pt idx="5832">
                  <c:v>#N/A</c:v>
                </c:pt>
                <c:pt idx="5833">
                  <c:v>#N/A</c:v>
                </c:pt>
                <c:pt idx="5834">
                  <c:v>#N/A</c:v>
                </c:pt>
                <c:pt idx="5835">
                  <c:v>#N/A</c:v>
                </c:pt>
                <c:pt idx="5836">
                  <c:v>#N/A</c:v>
                </c:pt>
                <c:pt idx="5837">
                  <c:v>#N/A</c:v>
                </c:pt>
                <c:pt idx="5838">
                  <c:v>#N/A</c:v>
                </c:pt>
                <c:pt idx="5839">
                  <c:v>#N/A</c:v>
                </c:pt>
                <c:pt idx="5840">
                  <c:v>#N/A</c:v>
                </c:pt>
                <c:pt idx="5841">
                  <c:v>#N/A</c:v>
                </c:pt>
                <c:pt idx="5842">
                  <c:v>#N/A</c:v>
                </c:pt>
                <c:pt idx="5843">
                  <c:v>#N/A</c:v>
                </c:pt>
                <c:pt idx="5844">
                  <c:v>#N/A</c:v>
                </c:pt>
                <c:pt idx="5845">
                  <c:v>#N/A</c:v>
                </c:pt>
                <c:pt idx="5846">
                  <c:v>#N/A</c:v>
                </c:pt>
                <c:pt idx="5847">
                  <c:v>#N/A</c:v>
                </c:pt>
                <c:pt idx="5848">
                  <c:v>#N/A</c:v>
                </c:pt>
                <c:pt idx="5849">
                  <c:v>#N/A</c:v>
                </c:pt>
                <c:pt idx="5850">
                  <c:v>#N/A</c:v>
                </c:pt>
                <c:pt idx="5851">
                  <c:v>#N/A</c:v>
                </c:pt>
                <c:pt idx="5852">
                  <c:v>#N/A</c:v>
                </c:pt>
                <c:pt idx="5853">
                  <c:v>#N/A</c:v>
                </c:pt>
                <c:pt idx="5854">
                  <c:v>#N/A</c:v>
                </c:pt>
                <c:pt idx="5855">
                  <c:v>#N/A</c:v>
                </c:pt>
                <c:pt idx="5856">
                  <c:v>#N/A</c:v>
                </c:pt>
                <c:pt idx="5857">
                  <c:v>#N/A</c:v>
                </c:pt>
                <c:pt idx="5858">
                  <c:v>#N/A</c:v>
                </c:pt>
                <c:pt idx="5859">
                  <c:v>#N/A</c:v>
                </c:pt>
                <c:pt idx="5860">
                  <c:v>#N/A</c:v>
                </c:pt>
                <c:pt idx="5861">
                  <c:v>#N/A</c:v>
                </c:pt>
                <c:pt idx="5862">
                  <c:v>#N/A</c:v>
                </c:pt>
                <c:pt idx="5863">
                  <c:v>#N/A</c:v>
                </c:pt>
                <c:pt idx="5864">
                  <c:v>#N/A</c:v>
                </c:pt>
                <c:pt idx="5865">
                  <c:v>#N/A</c:v>
                </c:pt>
                <c:pt idx="5866">
                  <c:v>#N/A</c:v>
                </c:pt>
                <c:pt idx="5867">
                  <c:v>#N/A</c:v>
                </c:pt>
                <c:pt idx="5868">
                  <c:v>#N/A</c:v>
                </c:pt>
                <c:pt idx="5869">
                  <c:v>#N/A</c:v>
                </c:pt>
                <c:pt idx="5870">
                  <c:v>#N/A</c:v>
                </c:pt>
                <c:pt idx="5871">
                  <c:v>#N/A</c:v>
                </c:pt>
                <c:pt idx="5872">
                  <c:v>#N/A</c:v>
                </c:pt>
                <c:pt idx="5873">
                  <c:v>#N/A</c:v>
                </c:pt>
                <c:pt idx="5874">
                  <c:v>#N/A</c:v>
                </c:pt>
                <c:pt idx="5875">
                  <c:v>#N/A</c:v>
                </c:pt>
                <c:pt idx="5876">
                  <c:v>#N/A</c:v>
                </c:pt>
                <c:pt idx="5877">
                  <c:v>#N/A</c:v>
                </c:pt>
                <c:pt idx="5878">
                  <c:v>#N/A</c:v>
                </c:pt>
                <c:pt idx="5879">
                  <c:v>#N/A</c:v>
                </c:pt>
                <c:pt idx="5880">
                  <c:v>#N/A</c:v>
                </c:pt>
                <c:pt idx="5881">
                  <c:v>#N/A</c:v>
                </c:pt>
                <c:pt idx="5882">
                  <c:v>#N/A</c:v>
                </c:pt>
                <c:pt idx="5883">
                  <c:v>#N/A</c:v>
                </c:pt>
                <c:pt idx="5884">
                  <c:v>#N/A</c:v>
                </c:pt>
                <c:pt idx="5885">
                  <c:v>#N/A</c:v>
                </c:pt>
                <c:pt idx="5886">
                  <c:v>#N/A</c:v>
                </c:pt>
                <c:pt idx="5887">
                  <c:v>#N/A</c:v>
                </c:pt>
                <c:pt idx="5888">
                  <c:v>#N/A</c:v>
                </c:pt>
                <c:pt idx="5889">
                  <c:v>#N/A</c:v>
                </c:pt>
                <c:pt idx="5890">
                  <c:v>#N/A</c:v>
                </c:pt>
                <c:pt idx="5891">
                  <c:v>#N/A</c:v>
                </c:pt>
                <c:pt idx="5892">
                  <c:v>#N/A</c:v>
                </c:pt>
                <c:pt idx="5893">
                  <c:v>#N/A</c:v>
                </c:pt>
                <c:pt idx="5894">
                  <c:v>#N/A</c:v>
                </c:pt>
                <c:pt idx="5895">
                  <c:v>#N/A</c:v>
                </c:pt>
                <c:pt idx="5896">
                  <c:v>#N/A</c:v>
                </c:pt>
                <c:pt idx="5897">
                  <c:v>#N/A</c:v>
                </c:pt>
                <c:pt idx="5898">
                  <c:v>#N/A</c:v>
                </c:pt>
                <c:pt idx="5899">
                  <c:v>#N/A</c:v>
                </c:pt>
                <c:pt idx="5900">
                  <c:v>#N/A</c:v>
                </c:pt>
                <c:pt idx="5901">
                  <c:v>#N/A</c:v>
                </c:pt>
                <c:pt idx="5902">
                  <c:v>#N/A</c:v>
                </c:pt>
                <c:pt idx="5903">
                  <c:v>#N/A</c:v>
                </c:pt>
                <c:pt idx="5904">
                  <c:v>#N/A</c:v>
                </c:pt>
                <c:pt idx="5905">
                  <c:v>#N/A</c:v>
                </c:pt>
                <c:pt idx="5906">
                  <c:v>#N/A</c:v>
                </c:pt>
                <c:pt idx="5907">
                  <c:v>#N/A</c:v>
                </c:pt>
                <c:pt idx="5908">
                  <c:v>#N/A</c:v>
                </c:pt>
                <c:pt idx="5909">
                  <c:v>#N/A</c:v>
                </c:pt>
                <c:pt idx="5910">
                  <c:v>#N/A</c:v>
                </c:pt>
                <c:pt idx="5911">
                  <c:v>#N/A</c:v>
                </c:pt>
                <c:pt idx="5912">
                  <c:v>#N/A</c:v>
                </c:pt>
                <c:pt idx="5913">
                  <c:v>#N/A</c:v>
                </c:pt>
                <c:pt idx="5914">
                  <c:v>#N/A</c:v>
                </c:pt>
                <c:pt idx="5915">
                  <c:v>#N/A</c:v>
                </c:pt>
                <c:pt idx="5916">
                  <c:v>#N/A</c:v>
                </c:pt>
                <c:pt idx="5917">
                  <c:v>#N/A</c:v>
                </c:pt>
                <c:pt idx="5918">
                  <c:v>#N/A</c:v>
                </c:pt>
                <c:pt idx="5919">
                  <c:v>#N/A</c:v>
                </c:pt>
                <c:pt idx="5920">
                  <c:v>#N/A</c:v>
                </c:pt>
                <c:pt idx="5921">
                  <c:v>#N/A</c:v>
                </c:pt>
                <c:pt idx="5922">
                  <c:v>#N/A</c:v>
                </c:pt>
                <c:pt idx="5923">
                  <c:v>#N/A</c:v>
                </c:pt>
                <c:pt idx="5924">
                  <c:v>#N/A</c:v>
                </c:pt>
                <c:pt idx="5925">
                  <c:v>#N/A</c:v>
                </c:pt>
                <c:pt idx="5926">
                  <c:v>#N/A</c:v>
                </c:pt>
                <c:pt idx="5927">
                  <c:v>#N/A</c:v>
                </c:pt>
                <c:pt idx="5928">
                  <c:v>#N/A</c:v>
                </c:pt>
                <c:pt idx="5929">
                  <c:v>#N/A</c:v>
                </c:pt>
                <c:pt idx="5930">
                  <c:v>#N/A</c:v>
                </c:pt>
                <c:pt idx="5931">
                  <c:v>#N/A</c:v>
                </c:pt>
                <c:pt idx="5932">
                  <c:v>#N/A</c:v>
                </c:pt>
                <c:pt idx="5933">
                  <c:v>#N/A</c:v>
                </c:pt>
                <c:pt idx="5934">
                  <c:v>#N/A</c:v>
                </c:pt>
                <c:pt idx="5935">
                  <c:v>#N/A</c:v>
                </c:pt>
                <c:pt idx="5936">
                  <c:v>#N/A</c:v>
                </c:pt>
                <c:pt idx="5937">
                  <c:v>#N/A</c:v>
                </c:pt>
                <c:pt idx="5938">
                  <c:v>#N/A</c:v>
                </c:pt>
                <c:pt idx="5939">
                  <c:v>#N/A</c:v>
                </c:pt>
                <c:pt idx="5940">
                  <c:v>#N/A</c:v>
                </c:pt>
                <c:pt idx="5941">
                  <c:v>#N/A</c:v>
                </c:pt>
                <c:pt idx="5942">
                  <c:v>#N/A</c:v>
                </c:pt>
                <c:pt idx="5943">
                  <c:v>#N/A</c:v>
                </c:pt>
                <c:pt idx="5944">
                  <c:v>#N/A</c:v>
                </c:pt>
                <c:pt idx="5945">
                  <c:v>#N/A</c:v>
                </c:pt>
                <c:pt idx="5946">
                  <c:v>#N/A</c:v>
                </c:pt>
                <c:pt idx="5947">
                  <c:v>#N/A</c:v>
                </c:pt>
                <c:pt idx="5948">
                  <c:v>#N/A</c:v>
                </c:pt>
                <c:pt idx="5949">
                  <c:v>#N/A</c:v>
                </c:pt>
                <c:pt idx="5950">
                  <c:v>#N/A</c:v>
                </c:pt>
                <c:pt idx="5951">
                  <c:v>#N/A</c:v>
                </c:pt>
                <c:pt idx="5952">
                  <c:v>#N/A</c:v>
                </c:pt>
                <c:pt idx="5953">
                  <c:v>#N/A</c:v>
                </c:pt>
                <c:pt idx="5954">
                  <c:v>#N/A</c:v>
                </c:pt>
                <c:pt idx="5955">
                  <c:v>#N/A</c:v>
                </c:pt>
                <c:pt idx="5956">
                  <c:v>#N/A</c:v>
                </c:pt>
                <c:pt idx="5957">
                  <c:v>#N/A</c:v>
                </c:pt>
                <c:pt idx="5958">
                  <c:v>#N/A</c:v>
                </c:pt>
                <c:pt idx="5959">
                  <c:v>#N/A</c:v>
                </c:pt>
                <c:pt idx="5960">
                  <c:v>#N/A</c:v>
                </c:pt>
                <c:pt idx="5961">
                  <c:v>#N/A</c:v>
                </c:pt>
                <c:pt idx="5962">
                  <c:v>#N/A</c:v>
                </c:pt>
                <c:pt idx="5963">
                  <c:v>#N/A</c:v>
                </c:pt>
                <c:pt idx="5964">
                  <c:v>#N/A</c:v>
                </c:pt>
                <c:pt idx="5965">
                  <c:v>#N/A</c:v>
                </c:pt>
                <c:pt idx="5966">
                  <c:v>#N/A</c:v>
                </c:pt>
                <c:pt idx="5967">
                  <c:v>#N/A</c:v>
                </c:pt>
                <c:pt idx="5968">
                  <c:v>#N/A</c:v>
                </c:pt>
                <c:pt idx="5969">
                  <c:v>#N/A</c:v>
                </c:pt>
                <c:pt idx="5970">
                  <c:v>#N/A</c:v>
                </c:pt>
                <c:pt idx="5971">
                  <c:v>#N/A</c:v>
                </c:pt>
                <c:pt idx="5972">
                  <c:v>#N/A</c:v>
                </c:pt>
                <c:pt idx="5973">
                  <c:v>#N/A</c:v>
                </c:pt>
                <c:pt idx="5974">
                  <c:v>#N/A</c:v>
                </c:pt>
                <c:pt idx="5975">
                  <c:v>#N/A</c:v>
                </c:pt>
                <c:pt idx="5976">
                  <c:v>#N/A</c:v>
                </c:pt>
                <c:pt idx="5977">
                  <c:v>#N/A</c:v>
                </c:pt>
                <c:pt idx="5978">
                  <c:v>#N/A</c:v>
                </c:pt>
                <c:pt idx="5979">
                  <c:v>#N/A</c:v>
                </c:pt>
                <c:pt idx="5980">
                  <c:v>#N/A</c:v>
                </c:pt>
                <c:pt idx="5981">
                  <c:v>#N/A</c:v>
                </c:pt>
                <c:pt idx="5982">
                  <c:v>#N/A</c:v>
                </c:pt>
                <c:pt idx="5983">
                  <c:v>#N/A</c:v>
                </c:pt>
                <c:pt idx="5984">
                  <c:v>#N/A</c:v>
                </c:pt>
                <c:pt idx="5985">
                  <c:v>#N/A</c:v>
                </c:pt>
                <c:pt idx="5986">
                  <c:v>#N/A</c:v>
                </c:pt>
                <c:pt idx="5987">
                  <c:v>#N/A</c:v>
                </c:pt>
                <c:pt idx="5988">
                  <c:v>#N/A</c:v>
                </c:pt>
                <c:pt idx="5989">
                  <c:v>#N/A</c:v>
                </c:pt>
                <c:pt idx="5990">
                  <c:v>#N/A</c:v>
                </c:pt>
                <c:pt idx="5991">
                  <c:v>#N/A</c:v>
                </c:pt>
                <c:pt idx="5992">
                  <c:v>#N/A</c:v>
                </c:pt>
                <c:pt idx="5993">
                  <c:v>#N/A</c:v>
                </c:pt>
                <c:pt idx="5994">
                  <c:v>#N/A</c:v>
                </c:pt>
                <c:pt idx="5995">
                  <c:v>#N/A</c:v>
                </c:pt>
                <c:pt idx="5996">
                  <c:v>#N/A</c:v>
                </c:pt>
                <c:pt idx="5997">
                  <c:v>#N/A</c:v>
                </c:pt>
                <c:pt idx="5998">
                  <c:v>#N/A</c:v>
                </c:pt>
                <c:pt idx="5999">
                  <c:v>#N/A</c:v>
                </c:pt>
                <c:pt idx="6000">
                  <c:v>#N/A</c:v>
                </c:pt>
                <c:pt idx="6001">
                  <c:v>#N/A</c:v>
                </c:pt>
                <c:pt idx="6002">
                  <c:v>#N/A</c:v>
                </c:pt>
                <c:pt idx="6003">
                  <c:v>#N/A</c:v>
                </c:pt>
                <c:pt idx="6004">
                  <c:v>#N/A</c:v>
                </c:pt>
                <c:pt idx="6005">
                  <c:v>#N/A</c:v>
                </c:pt>
                <c:pt idx="6006">
                  <c:v>#N/A</c:v>
                </c:pt>
                <c:pt idx="6007">
                  <c:v>#N/A</c:v>
                </c:pt>
                <c:pt idx="6008">
                  <c:v>#N/A</c:v>
                </c:pt>
                <c:pt idx="6009">
                  <c:v>#N/A</c:v>
                </c:pt>
                <c:pt idx="6010">
                  <c:v>#N/A</c:v>
                </c:pt>
                <c:pt idx="6011">
                  <c:v>#N/A</c:v>
                </c:pt>
                <c:pt idx="6012">
                  <c:v>#N/A</c:v>
                </c:pt>
                <c:pt idx="6013">
                  <c:v>#N/A</c:v>
                </c:pt>
                <c:pt idx="6014">
                  <c:v>#N/A</c:v>
                </c:pt>
                <c:pt idx="6015">
                  <c:v>#N/A</c:v>
                </c:pt>
                <c:pt idx="6016">
                  <c:v>#N/A</c:v>
                </c:pt>
                <c:pt idx="6017">
                  <c:v>#N/A</c:v>
                </c:pt>
                <c:pt idx="6018">
                  <c:v>#N/A</c:v>
                </c:pt>
                <c:pt idx="6019">
                  <c:v>#N/A</c:v>
                </c:pt>
                <c:pt idx="6020">
                  <c:v>#N/A</c:v>
                </c:pt>
                <c:pt idx="6021">
                  <c:v>#N/A</c:v>
                </c:pt>
                <c:pt idx="6022">
                  <c:v>#N/A</c:v>
                </c:pt>
                <c:pt idx="6023">
                  <c:v>#N/A</c:v>
                </c:pt>
                <c:pt idx="6024">
                  <c:v>#N/A</c:v>
                </c:pt>
                <c:pt idx="6025">
                  <c:v>#N/A</c:v>
                </c:pt>
                <c:pt idx="6026">
                  <c:v>#N/A</c:v>
                </c:pt>
                <c:pt idx="6027">
                  <c:v>#N/A</c:v>
                </c:pt>
                <c:pt idx="6028">
                  <c:v>#N/A</c:v>
                </c:pt>
                <c:pt idx="6029">
                  <c:v>#N/A</c:v>
                </c:pt>
                <c:pt idx="6030">
                  <c:v>#N/A</c:v>
                </c:pt>
                <c:pt idx="6031">
                  <c:v>#N/A</c:v>
                </c:pt>
                <c:pt idx="6032">
                  <c:v>#N/A</c:v>
                </c:pt>
                <c:pt idx="6033">
                  <c:v>#N/A</c:v>
                </c:pt>
                <c:pt idx="6034">
                  <c:v>#N/A</c:v>
                </c:pt>
                <c:pt idx="6035">
                  <c:v>#N/A</c:v>
                </c:pt>
                <c:pt idx="6036">
                  <c:v>#N/A</c:v>
                </c:pt>
                <c:pt idx="6037">
                  <c:v>#N/A</c:v>
                </c:pt>
                <c:pt idx="6038">
                  <c:v>#N/A</c:v>
                </c:pt>
                <c:pt idx="6039">
                  <c:v>#N/A</c:v>
                </c:pt>
                <c:pt idx="6040">
                  <c:v>#N/A</c:v>
                </c:pt>
                <c:pt idx="6041">
                  <c:v>#N/A</c:v>
                </c:pt>
                <c:pt idx="6042">
                  <c:v>#N/A</c:v>
                </c:pt>
                <c:pt idx="6043">
                  <c:v>#N/A</c:v>
                </c:pt>
                <c:pt idx="6044">
                  <c:v>#N/A</c:v>
                </c:pt>
                <c:pt idx="6045">
                  <c:v>#N/A</c:v>
                </c:pt>
                <c:pt idx="6046">
                  <c:v>#N/A</c:v>
                </c:pt>
                <c:pt idx="6047">
                  <c:v>#N/A</c:v>
                </c:pt>
                <c:pt idx="6048">
                  <c:v>#N/A</c:v>
                </c:pt>
                <c:pt idx="6049">
                  <c:v>#N/A</c:v>
                </c:pt>
                <c:pt idx="6050">
                  <c:v>#N/A</c:v>
                </c:pt>
                <c:pt idx="6051">
                  <c:v>#N/A</c:v>
                </c:pt>
                <c:pt idx="6052">
                  <c:v>#N/A</c:v>
                </c:pt>
                <c:pt idx="6053">
                  <c:v>#N/A</c:v>
                </c:pt>
                <c:pt idx="6054">
                  <c:v>#N/A</c:v>
                </c:pt>
                <c:pt idx="6055">
                  <c:v>#N/A</c:v>
                </c:pt>
                <c:pt idx="6056">
                  <c:v>#N/A</c:v>
                </c:pt>
                <c:pt idx="6057">
                  <c:v>#N/A</c:v>
                </c:pt>
                <c:pt idx="6058">
                  <c:v>#N/A</c:v>
                </c:pt>
                <c:pt idx="6059">
                  <c:v>#N/A</c:v>
                </c:pt>
                <c:pt idx="6060">
                  <c:v>#N/A</c:v>
                </c:pt>
                <c:pt idx="6061">
                  <c:v>#N/A</c:v>
                </c:pt>
                <c:pt idx="6062">
                  <c:v>#N/A</c:v>
                </c:pt>
                <c:pt idx="6063">
                  <c:v>#N/A</c:v>
                </c:pt>
                <c:pt idx="6064">
                  <c:v>#N/A</c:v>
                </c:pt>
                <c:pt idx="6065">
                  <c:v>#N/A</c:v>
                </c:pt>
                <c:pt idx="6066">
                  <c:v>#N/A</c:v>
                </c:pt>
                <c:pt idx="6067">
                  <c:v>#N/A</c:v>
                </c:pt>
                <c:pt idx="6068">
                  <c:v>#N/A</c:v>
                </c:pt>
                <c:pt idx="6069">
                  <c:v>#N/A</c:v>
                </c:pt>
                <c:pt idx="6070">
                  <c:v>#N/A</c:v>
                </c:pt>
                <c:pt idx="6071">
                  <c:v>#N/A</c:v>
                </c:pt>
                <c:pt idx="6072">
                  <c:v>#N/A</c:v>
                </c:pt>
                <c:pt idx="6073">
                  <c:v>#N/A</c:v>
                </c:pt>
                <c:pt idx="6074">
                  <c:v>#N/A</c:v>
                </c:pt>
                <c:pt idx="6075">
                  <c:v>#N/A</c:v>
                </c:pt>
                <c:pt idx="6076">
                  <c:v>#N/A</c:v>
                </c:pt>
                <c:pt idx="6077">
                  <c:v>#N/A</c:v>
                </c:pt>
                <c:pt idx="6078">
                  <c:v>#N/A</c:v>
                </c:pt>
                <c:pt idx="6079">
                  <c:v>#N/A</c:v>
                </c:pt>
                <c:pt idx="6080">
                  <c:v>#N/A</c:v>
                </c:pt>
                <c:pt idx="6081">
                  <c:v>#N/A</c:v>
                </c:pt>
                <c:pt idx="6082">
                  <c:v>#N/A</c:v>
                </c:pt>
                <c:pt idx="6083">
                  <c:v>#N/A</c:v>
                </c:pt>
                <c:pt idx="6084">
                  <c:v>#N/A</c:v>
                </c:pt>
                <c:pt idx="6085">
                  <c:v>#N/A</c:v>
                </c:pt>
                <c:pt idx="6086">
                  <c:v>#N/A</c:v>
                </c:pt>
                <c:pt idx="6087">
                  <c:v>#N/A</c:v>
                </c:pt>
                <c:pt idx="6088">
                  <c:v>#N/A</c:v>
                </c:pt>
                <c:pt idx="6089">
                  <c:v>#N/A</c:v>
                </c:pt>
                <c:pt idx="6090">
                  <c:v>#N/A</c:v>
                </c:pt>
                <c:pt idx="6091">
                  <c:v>#N/A</c:v>
                </c:pt>
                <c:pt idx="6092">
                  <c:v>#N/A</c:v>
                </c:pt>
                <c:pt idx="6093">
                  <c:v>#N/A</c:v>
                </c:pt>
                <c:pt idx="6094">
                  <c:v>#N/A</c:v>
                </c:pt>
                <c:pt idx="6095">
                  <c:v>#N/A</c:v>
                </c:pt>
                <c:pt idx="6096">
                  <c:v>#N/A</c:v>
                </c:pt>
                <c:pt idx="6097">
                  <c:v>#N/A</c:v>
                </c:pt>
                <c:pt idx="6098">
                  <c:v>#N/A</c:v>
                </c:pt>
                <c:pt idx="6099">
                  <c:v>#N/A</c:v>
                </c:pt>
                <c:pt idx="6100">
                  <c:v>#N/A</c:v>
                </c:pt>
                <c:pt idx="6101">
                  <c:v>#N/A</c:v>
                </c:pt>
                <c:pt idx="6102">
                  <c:v>#N/A</c:v>
                </c:pt>
                <c:pt idx="6103">
                  <c:v>#N/A</c:v>
                </c:pt>
                <c:pt idx="6104">
                  <c:v>#N/A</c:v>
                </c:pt>
                <c:pt idx="6105">
                  <c:v>#N/A</c:v>
                </c:pt>
                <c:pt idx="6106">
                  <c:v>#N/A</c:v>
                </c:pt>
                <c:pt idx="6107">
                  <c:v>#N/A</c:v>
                </c:pt>
                <c:pt idx="6108">
                  <c:v>#N/A</c:v>
                </c:pt>
                <c:pt idx="6109">
                  <c:v>#N/A</c:v>
                </c:pt>
                <c:pt idx="6110">
                  <c:v>#N/A</c:v>
                </c:pt>
                <c:pt idx="6111">
                  <c:v>#N/A</c:v>
                </c:pt>
                <c:pt idx="6112">
                  <c:v>#N/A</c:v>
                </c:pt>
                <c:pt idx="6113">
                  <c:v>#N/A</c:v>
                </c:pt>
                <c:pt idx="6114">
                  <c:v>#N/A</c:v>
                </c:pt>
                <c:pt idx="6115">
                  <c:v>#N/A</c:v>
                </c:pt>
                <c:pt idx="6116">
                  <c:v>#N/A</c:v>
                </c:pt>
                <c:pt idx="6117">
                  <c:v>#N/A</c:v>
                </c:pt>
                <c:pt idx="6118">
                  <c:v>#N/A</c:v>
                </c:pt>
                <c:pt idx="6119">
                  <c:v>#N/A</c:v>
                </c:pt>
                <c:pt idx="6120">
                  <c:v>#N/A</c:v>
                </c:pt>
                <c:pt idx="6121">
                  <c:v>#N/A</c:v>
                </c:pt>
                <c:pt idx="6122">
                  <c:v>#N/A</c:v>
                </c:pt>
                <c:pt idx="6123">
                  <c:v>#N/A</c:v>
                </c:pt>
                <c:pt idx="6124">
                  <c:v>#N/A</c:v>
                </c:pt>
                <c:pt idx="6125">
                  <c:v>#N/A</c:v>
                </c:pt>
                <c:pt idx="6126">
                  <c:v>#N/A</c:v>
                </c:pt>
                <c:pt idx="6127">
                  <c:v>#N/A</c:v>
                </c:pt>
                <c:pt idx="6128">
                  <c:v>#N/A</c:v>
                </c:pt>
                <c:pt idx="6129">
                  <c:v>#N/A</c:v>
                </c:pt>
                <c:pt idx="6130">
                  <c:v>#N/A</c:v>
                </c:pt>
                <c:pt idx="6131">
                  <c:v>#N/A</c:v>
                </c:pt>
                <c:pt idx="6132">
                  <c:v>#N/A</c:v>
                </c:pt>
                <c:pt idx="6133">
                  <c:v>#N/A</c:v>
                </c:pt>
                <c:pt idx="6134">
                  <c:v>#N/A</c:v>
                </c:pt>
                <c:pt idx="6135">
                  <c:v>#N/A</c:v>
                </c:pt>
                <c:pt idx="6136">
                  <c:v>#N/A</c:v>
                </c:pt>
                <c:pt idx="6137">
                  <c:v>#N/A</c:v>
                </c:pt>
                <c:pt idx="6138">
                  <c:v>#N/A</c:v>
                </c:pt>
                <c:pt idx="6139">
                  <c:v>#N/A</c:v>
                </c:pt>
                <c:pt idx="6140">
                  <c:v>#N/A</c:v>
                </c:pt>
                <c:pt idx="6141">
                  <c:v>#N/A</c:v>
                </c:pt>
                <c:pt idx="6142">
                  <c:v>#N/A</c:v>
                </c:pt>
                <c:pt idx="6143">
                  <c:v>#N/A</c:v>
                </c:pt>
                <c:pt idx="6144">
                  <c:v>#N/A</c:v>
                </c:pt>
                <c:pt idx="6145">
                  <c:v>#N/A</c:v>
                </c:pt>
                <c:pt idx="6146">
                  <c:v>#N/A</c:v>
                </c:pt>
                <c:pt idx="6147">
                  <c:v>#N/A</c:v>
                </c:pt>
                <c:pt idx="6148">
                  <c:v>#N/A</c:v>
                </c:pt>
                <c:pt idx="6149">
                  <c:v>#N/A</c:v>
                </c:pt>
                <c:pt idx="6150">
                  <c:v>#N/A</c:v>
                </c:pt>
                <c:pt idx="6151">
                  <c:v>#N/A</c:v>
                </c:pt>
                <c:pt idx="6152">
                  <c:v>#N/A</c:v>
                </c:pt>
                <c:pt idx="6153">
                  <c:v>#N/A</c:v>
                </c:pt>
                <c:pt idx="6154">
                  <c:v>#N/A</c:v>
                </c:pt>
                <c:pt idx="6155">
                  <c:v>#N/A</c:v>
                </c:pt>
                <c:pt idx="6156">
                  <c:v>#N/A</c:v>
                </c:pt>
                <c:pt idx="6157">
                  <c:v>#N/A</c:v>
                </c:pt>
                <c:pt idx="6158">
                  <c:v>#N/A</c:v>
                </c:pt>
                <c:pt idx="6159">
                  <c:v>#N/A</c:v>
                </c:pt>
                <c:pt idx="6160">
                  <c:v>#N/A</c:v>
                </c:pt>
                <c:pt idx="6161">
                  <c:v>#N/A</c:v>
                </c:pt>
                <c:pt idx="6162">
                  <c:v>#N/A</c:v>
                </c:pt>
                <c:pt idx="6163">
                  <c:v>#N/A</c:v>
                </c:pt>
                <c:pt idx="6164">
                  <c:v>#N/A</c:v>
                </c:pt>
                <c:pt idx="6165">
                  <c:v>#N/A</c:v>
                </c:pt>
                <c:pt idx="6166">
                  <c:v>#N/A</c:v>
                </c:pt>
                <c:pt idx="6167">
                  <c:v>#N/A</c:v>
                </c:pt>
                <c:pt idx="6168">
                  <c:v>#N/A</c:v>
                </c:pt>
                <c:pt idx="6169">
                  <c:v>#N/A</c:v>
                </c:pt>
                <c:pt idx="6170">
                  <c:v>#N/A</c:v>
                </c:pt>
                <c:pt idx="6171">
                  <c:v>#N/A</c:v>
                </c:pt>
                <c:pt idx="6172">
                  <c:v>#N/A</c:v>
                </c:pt>
                <c:pt idx="6173">
                  <c:v>#N/A</c:v>
                </c:pt>
                <c:pt idx="6174">
                  <c:v>#N/A</c:v>
                </c:pt>
                <c:pt idx="6175">
                  <c:v>#N/A</c:v>
                </c:pt>
                <c:pt idx="6176">
                  <c:v>#N/A</c:v>
                </c:pt>
                <c:pt idx="6177">
                  <c:v>#N/A</c:v>
                </c:pt>
                <c:pt idx="6178">
                  <c:v>#N/A</c:v>
                </c:pt>
                <c:pt idx="6179">
                  <c:v>#N/A</c:v>
                </c:pt>
                <c:pt idx="6180">
                  <c:v>#N/A</c:v>
                </c:pt>
                <c:pt idx="6181">
                  <c:v>#N/A</c:v>
                </c:pt>
                <c:pt idx="6182">
                  <c:v>#N/A</c:v>
                </c:pt>
                <c:pt idx="6183">
                  <c:v>#N/A</c:v>
                </c:pt>
                <c:pt idx="6184">
                  <c:v>#N/A</c:v>
                </c:pt>
                <c:pt idx="6185">
                  <c:v>#N/A</c:v>
                </c:pt>
                <c:pt idx="6186">
                  <c:v>#N/A</c:v>
                </c:pt>
                <c:pt idx="6187">
                  <c:v>#N/A</c:v>
                </c:pt>
                <c:pt idx="6188">
                  <c:v>#N/A</c:v>
                </c:pt>
                <c:pt idx="6189">
                  <c:v>#N/A</c:v>
                </c:pt>
                <c:pt idx="6190">
                  <c:v>#N/A</c:v>
                </c:pt>
                <c:pt idx="6191">
                  <c:v>#N/A</c:v>
                </c:pt>
                <c:pt idx="6192">
                  <c:v>#N/A</c:v>
                </c:pt>
                <c:pt idx="6193">
                  <c:v>#N/A</c:v>
                </c:pt>
                <c:pt idx="6194">
                  <c:v>#N/A</c:v>
                </c:pt>
                <c:pt idx="6195">
                  <c:v>#N/A</c:v>
                </c:pt>
                <c:pt idx="6196">
                  <c:v>#N/A</c:v>
                </c:pt>
                <c:pt idx="6197">
                  <c:v>#N/A</c:v>
                </c:pt>
                <c:pt idx="6198">
                  <c:v>#N/A</c:v>
                </c:pt>
                <c:pt idx="6199">
                  <c:v>#N/A</c:v>
                </c:pt>
                <c:pt idx="6200">
                  <c:v>#N/A</c:v>
                </c:pt>
                <c:pt idx="6201">
                  <c:v>#N/A</c:v>
                </c:pt>
                <c:pt idx="6202">
                  <c:v>#N/A</c:v>
                </c:pt>
                <c:pt idx="6203">
                  <c:v>#N/A</c:v>
                </c:pt>
                <c:pt idx="6204">
                  <c:v>#N/A</c:v>
                </c:pt>
                <c:pt idx="6205">
                  <c:v>#N/A</c:v>
                </c:pt>
                <c:pt idx="6206">
                  <c:v>#N/A</c:v>
                </c:pt>
                <c:pt idx="6207">
                  <c:v>#N/A</c:v>
                </c:pt>
                <c:pt idx="6208">
                  <c:v>#N/A</c:v>
                </c:pt>
                <c:pt idx="6209">
                  <c:v>#N/A</c:v>
                </c:pt>
                <c:pt idx="6210">
                  <c:v>#N/A</c:v>
                </c:pt>
                <c:pt idx="6211">
                  <c:v>#N/A</c:v>
                </c:pt>
                <c:pt idx="6212">
                  <c:v>#N/A</c:v>
                </c:pt>
                <c:pt idx="6213">
                  <c:v>#N/A</c:v>
                </c:pt>
                <c:pt idx="6214">
                  <c:v>#N/A</c:v>
                </c:pt>
                <c:pt idx="6215">
                  <c:v>#N/A</c:v>
                </c:pt>
                <c:pt idx="6216">
                  <c:v>#N/A</c:v>
                </c:pt>
                <c:pt idx="6217">
                  <c:v>#N/A</c:v>
                </c:pt>
                <c:pt idx="6218">
                  <c:v>#N/A</c:v>
                </c:pt>
                <c:pt idx="6219">
                  <c:v>#N/A</c:v>
                </c:pt>
                <c:pt idx="6220">
                  <c:v>#N/A</c:v>
                </c:pt>
                <c:pt idx="6221">
                  <c:v>#N/A</c:v>
                </c:pt>
                <c:pt idx="6222">
                  <c:v>#N/A</c:v>
                </c:pt>
                <c:pt idx="6223">
                  <c:v>#N/A</c:v>
                </c:pt>
                <c:pt idx="6224">
                  <c:v>#N/A</c:v>
                </c:pt>
                <c:pt idx="6225">
                  <c:v>#N/A</c:v>
                </c:pt>
                <c:pt idx="6226">
                  <c:v>#N/A</c:v>
                </c:pt>
                <c:pt idx="6227">
                  <c:v>#N/A</c:v>
                </c:pt>
                <c:pt idx="6228">
                  <c:v>#N/A</c:v>
                </c:pt>
                <c:pt idx="6229">
                  <c:v>#N/A</c:v>
                </c:pt>
                <c:pt idx="6230">
                  <c:v>#N/A</c:v>
                </c:pt>
                <c:pt idx="6231">
                  <c:v>#N/A</c:v>
                </c:pt>
                <c:pt idx="6232">
                  <c:v>#N/A</c:v>
                </c:pt>
                <c:pt idx="6233">
                  <c:v>#N/A</c:v>
                </c:pt>
                <c:pt idx="6234">
                  <c:v>#N/A</c:v>
                </c:pt>
                <c:pt idx="6235">
                  <c:v>#N/A</c:v>
                </c:pt>
                <c:pt idx="6236">
                  <c:v>#N/A</c:v>
                </c:pt>
                <c:pt idx="6237">
                  <c:v>#N/A</c:v>
                </c:pt>
                <c:pt idx="6238">
                  <c:v>#N/A</c:v>
                </c:pt>
                <c:pt idx="6239">
                  <c:v>#N/A</c:v>
                </c:pt>
                <c:pt idx="6240">
                  <c:v>#N/A</c:v>
                </c:pt>
                <c:pt idx="6241">
                  <c:v>#N/A</c:v>
                </c:pt>
                <c:pt idx="6242">
                  <c:v>#N/A</c:v>
                </c:pt>
                <c:pt idx="6243">
                  <c:v>#N/A</c:v>
                </c:pt>
                <c:pt idx="6244">
                  <c:v>#N/A</c:v>
                </c:pt>
                <c:pt idx="6245">
                  <c:v>#N/A</c:v>
                </c:pt>
                <c:pt idx="6246">
                  <c:v>#N/A</c:v>
                </c:pt>
                <c:pt idx="6247">
                  <c:v>#N/A</c:v>
                </c:pt>
                <c:pt idx="6248">
                  <c:v>#N/A</c:v>
                </c:pt>
                <c:pt idx="6249">
                  <c:v>#N/A</c:v>
                </c:pt>
                <c:pt idx="6250">
                  <c:v>#N/A</c:v>
                </c:pt>
                <c:pt idx="6251">
                  <c:v>#N/A</c:v>
                </c:pt>
                <c:pt idx="6252">
                  <c:v>#N/A</c:v>
                </c:pt>
                <c:pt idx="6253">
                  <c:v>#N/A</c:v>
                </c:pt>
                <c:pt idx="6254">
                  <c:v>#N/A</c:v>
                </c:pt>
                <c:pt idx="6255">
                  <c:v>#N/A</c:v>
                </c:pt>
                <c:pt idx="6256">
                  <c:v>#N/A</c:v>
                </c:pt>
                <c:pt idx="6257">
                  <c:v>#N/A</c:v>
                </c:pt>
                <c:pt idx="6258">
                  <c:v>#N/A</c:v>
                </c:pt>
                <c:pt idx="6259">
                  <c:v>#N/A</c:v>
                </c:pt>
                <c:pt idx="6260">
                  <c:v>#N/A</c:v>
                </c:pt>
                <c:pt idx="6261">
                  <c:v>#N/A</c:v>
                </c:pt>
                <c:pt idx="6262">
                  <c:v>#N/A</c:v>
                </c:pt>
                <c:pt idx="6263">
                  <c:v>#N/A</c:v>
                </c:pt>
                <c:pt idx="6264">
                  <c:v>#N/A</c:v>
                </c:pt>
                <c:pt idx="6265">
                  <c:v>#N/A</c:v>
                </c:pt>
                <c:pt idx="6266">
                  <c:v>#N/A</c:v>
                </c:pt>
                <c:pt idx="6267">
                  <c:v>#N/A</c:v>
                </c:pt>
                <c:pt idx="6268">
                  <c:v>#N/A</c:v>
                </c:pt>
                <c:pt idx="6269">
                  <c:v>#N/A</c:v>
                </c:pt>
                <c:pt idx="6270">
                  <c:v>#N/A</c:v>
                </c:pt>
                <c:pt idx="6271">
                  <c:v>#N/A</c:v>
                </c:pt>
                <c:pt idx="6272">
                  <c:v>#N/A</c:v>
                </c:pt>
                <c:pt idx="6273">
                  <c:v>#N/A</c:v>
                </c:pt>
                <c:pt idx="6274">
                  <c:v>#N/A</c:v>
                </c:pt>
                <c:pt idx="6275">
                  <c:v>#N/A</c:v>
                </c:pt>
                <c:pt idx="6276">
                  <c:v>#N/A</c:v>
                </c:pt>
                <c:pt idx="6277">
                  <c:v>#N/A</c:v>
                </c:pt>
                <c:pt idx="6278">
                  <c:v>#N/A</c:v>
                </c:pt>
                <c:pt idx="6279">
                  <c:v>#N/A</c:v>
                </c:pt>
                <c:pt idx="6280">
                  <c:v>#N/A</c:v>
                </c:pt>
                <c:pt idx="6281">
                  <c:v>#N/A</c:v>
                </c:pt>
                <c:pt idx="6282">
                  <c:v>#N/A</c:v>
                </c:pt>
                <c:pt idx="6283">
                  <c:v>#N/A</c:v>
                </c:pt>
                <c:pt idx="6284">
                  <c:v>#N/A</c:v>
                </c:pt>
                <c:pt idx="6285">
                  <c:v>#N/A</c:v>
                </c:pt>
                <c:pt idx="6286">
                  <c:v>#N/A</c:v>
                </c:pt>
                <c:pt idx="6287">
                  <c:v>#N/A</c:v>
                </c:pt>
                <c:pt idx="6288">
                  <c:v>#N/A</c:v>
                </c:pt>
                <c:pt idx="6289">
                  <c:v>#N/A</c:v>
                </c:pt>
                <c:pt idx="6290">
                  <c:v>#N/A</c:v>
                </c:pt>
                <c:pt idx="6291">
                  <c:v>#N/A</c:v>
                </c:pt>
                <c:pt idx="6292">
                  <c:v>#N/A</c:v>
                </c:pt>
                <c:pt idx="6293">
                  <c:v>#N/A</c:v>
                </c:pt>
                <c:pt idx="6294">
                  <c:v>#N/A</c:v>
                </c:pt>
                <c:pt idx="6295">
                  <c:v>#N/A</c:v>
                </c:pt>
                <c:pt idx="6296">
                  <c:v>#N/A</c:v>
                </c:pt>
                <c:pt idx="6297">
                  <c:v>#N/A</c:v>
                </c:pt>
                <c:pt idx="6298">
                  <c:v>#N/A</c:v>
                </c:pt>
                <c:pt idx="6299">
                  <c:v>#N/A</c:v>
                </c:pt>
                <c:pt idx="6300">
                  <c:v>#N/A</c:v>
                </c:pt>
                <c:pt idx="6301">
                  <c:v>#N/A</c:v>
                </c:pt>
                <c:pt idx="6302">
                  <c:v>#N/A</c:v>
                </c:pt>
                <c:pt idx="6303">
                  <c:v>#N/A</c:v>
                </c:pt>
                <c:pt idx="6304">
                  <c:v>#N/A</c:v>
                </c:pt>
                <c:pt idx="6305">
                  <c:v>#N/A</c:v>
                </c:pt>
                <c:pt idx="6306">
                  <c:v>#N/A</c:v>
                </c:pt>
                <c:pt idx="6307">
                  <c:v>#N/A</c:v>
                </c:pt>
                <c:pt idx="6308">
                  <c:v>#N/A</c:v>
                </c:pt>
                <c:pt idx="6309">
                  <c:v>#N/A</c:v>
                </c:pt>
                <c:pt idx="6310">
                  <c:v>#N/A</c:v>
                </c:pt>
                <c:pt idx="6311">
                  <c:v>#N/A</c:v>
                </c:pt>
                <c:pt idx="6312">
                  <c:v>#N/A</c:v>
                </c:pt>
                <c:pt idx="6313">
                  <c:v>#N/A</c:v>
                </c:pt>
                <c:pt idx="6314">
                  <c:v>#N/A</c:v>
                </c:pt>
                <c:pt idx="6315">
                  <c:v>#N/A</c:v>
                </c:pt>
                <c:pt idx="6316">
                  <c:v>#N/A</c:v>
                </c:pt>
                <c:pt idx="6317">
                  <c:v>#N/A</c:v>
                </c:pt>
                <c:pt idx="6318">
                  <c:v>#N/A</c:v>
                </c:pt>
                <c:pt idx="6319">
                  <c:v>#N/A</c:v>
                </c:pt>
                <c:pt idx="6320">
                  <c:v>#N/A</c:v>
                </c:pt>
                <c:pt idx="6321">
                  <c:v>#N/A</c:v>
                </c:pt>
                <c:pt idx="6322">
                  <c:v>#N/A</c:v>
                </c:pt>
                <c:pt idx="6323">
                  <c:v>#N/A</c:v>
                </c:pt>
                <c:pt idx="6324">
                  <c:v>#N/A</c:v>
                </c:pt>
                <c:pt idx="6325">
                  <c:v>#N/A</c:v>
                </c:pt>
                <c:pt idx="6326">
                  <c:v>#N/A</c:v>
                </c:pt>
                <c:pt idx="6327">
                  <c:v>#N/A</c:v>
                </c:pt>
                <c:pt idx="6328">
                  <c:v>#N/A</c:v>
                </c:pt>
                <c:pt idx="6329">
                  <c:v>#N/A</c:v>
                </c:pt>
                <c:pt idx="6330">
                  <c:v>#N/A</c:v>
                </c:pt>
                <c:pt idx="6331">
                  <c:v>#N/A</c:v>
                </c:pt>
                <c:pt idx="6332">
                  <c:v>#N/A</c:v>
                </c:pt>
                <c:pt idx="6333">
                  <c:v>#N/A</c:v>
                </c:pt>
                <c:pt idx="6334">
                  <c:v>#N/A</c:v>
                </c:pt>
                <c:pt idx="6335">
                  <c:v>#N/A</c:v>
                </c:pt>
                <c:pt idx="6336">
                  <c:v>#N/A</c:v>
                </c:pt>
                <c:pt idx="6337">
                  <c:v>#N/A</c:v>
                </c:pt>
                <c:pt idx="6338">
                  <c:v>#N/A</c:v>
                </c:pt>
                <c:pt idx="6339">
                  <c:v>#N/A</c:v>
                </c:pt>
                <c:pt idx="6340">
                  <c:v>#N/A</c:v>
                </c:pt>
                <c:pt idx="6341">
                  <c:v>#N/A</c:v>
                </c:pt>
                <c:pt idx="6342">
                  <c:v>#N/A</c:v>
                </c:pt>
                <c:pt idx="6343">
                  <c:v>#N/A</c:v>
                </c:pt>
                <c:pt idx="6344">
                  <c:v>#N/A</c:v>
                </c:pt>
                <c:pt idx="6345">
                  <c:v>#N/A</c:v>
                </c:pt>
                <c:pt idx="6346">
                  <c:v>#N/A</c:v>
                </c:pt>
                <c:pt idx="6347">
                  <c:v>#N/A</c:v>
                </c:pt>
                <c:pt idx="6348">
                  <c:v>#N/A</c:v>
                </c:pt>
                <c:pt idx="6349">
                  <c:v>#N/A</c:v>
                </c:pt>
                <c:pt idx="6350">
                  <c:v>#N/A</c:v>
                </c:pt>
                <c:pt idx="6351">
                  <c:v>#N/A</c:v>
                </c:pt>
                <c:pt idx="6352">
                  <c:v>#N/A</c:v>
                </c:pt>
                <c:pt idx="6353">
                  <c:v>#N/A</c:v>
                </c:pt>
                <c:pt idx="6354">
                  <c:v>#N/A</c:v>
                </c:pt>
                <c:pt idx="6355">
                  <c:v>#N/A</c:v>
                </c:pt>
                <c:pt idx="6356">
                  <c:v>#N/A</c:v>
                </c:pt>
                <c:pt idx="6357">
                  <c:v>#N/A</c:v>
                </c:pt>
                <c:pt idx="6358">
                  <c:v>#N/A</c:v>
                </c:pt>
                <c:pt idx="6359">
                  <c:v>#N/A</c:v>
                </c:pt>
                <c:pt idx="6360">
                  <c:v>#N/A</c:v>
                </c:pt>
                <c:pt idx="6361">
                  <c:v>#N/A</c:v>
                </c:pt>
                <c:pt idx="6362">
                  <c:v>#N/A</c:v>
                </c:pt>
                <c:pt idx="6363">
                  <c:v>#N/A</c:v>
                </c:pt>
                <c:pt idx="6364">
                  <c:v>#N/A</c:v>
                </c:pt>
                <c:pt idx="6365">
                  <c:v>#N/A</c:v>
                </c:pt>
                <c:pt idx="6366">
                  <c:v>#N/A</c:v>
                </c:pt>
                <c:pt idx="6367">
                  <c:v>#N/A</c:v>
                </c:pt>
                <c:pt idx="6368">
                  <c:v>#N/A</c:v>
                </c:pt>
                <c:pt idx="6369">
                  <c:v>#N/A</c:v>
                </c:pt>
                <c:pt idx="6370">
                  <c:v>#N/A</c:v>
                </c:pt>
                <c:pt idx="6371">
                  <c:v>#N/A</c:v>
                </c:pt>
                <c:pt idx="6372">
                  <c:v>#N/A</c:v>
                </c:pt>
                <c:pt idx="6373">
                  <c:v>#N/A</c:v>
                </c:pt>
                <c:pt idx="6374">
                  <c:v>#N/A</c:v>
                </c:pt>
                <c:pt idx="6375">
                  <c:v>#N/A</c:v>
                </c:pt>
                <c:pt idx="6376">
                  <c:v>#N/A</c:v>
                </c:pt>
                <c:pt idx="6377">
                  <c:v>#N/A</c:v>
                </c:pt>
                <c:pt idx="6378">
                  <c:v>#N/A</c:v>
                </c:pt>
                <c:pt idx="6379">
                  <c:v>#N/A</c:v>
                </c:pt>
                <c:pt idx="6380">
                  <c:v>#N/A</c:v>
                </c:pt>
                <c:pt idx="6381">
                  <c:v>#N/A</c:v>
                </c:pt>
                <c:pt idx="6382">
                  <c:v>#N/A</c:v>
                </c:pt>
                <c:pt idx="6383">
                  <c:v>#N/A</c:v>
                </c:pt>
                <c:pt idx="6384">
                  <c:v>#N/A</c:v>
                </c:pt>
                <c:pt idx="6385">
                  <c:v>#N/A</c:v>
                </c:pt>
                <c:pt idx="6386">
                  <c:v>#N/A</c:v>
                </c:pt>
                <c:pt idx="6387">
                  <c:v>#N/A</c:v>
                </c:pt>
                <c:pt idx="6388">
                  <c:v>#N/A</c:v>
                </c:pt>
                <c:pt idx="6389">
                  <c:v>#N/A</c:v>
                </c:pt>
                <c:pt idx="6390">
                  <c:v>#N/A</c:v>
                </c:pt>
                <c:pt idx="6391">
                  <c:v>#N/A</c:v>
                </c:pt>
                <c:pt idx="6392">
                  <c:v>#N/A</c:v>
                </c:pt>
                <c:pt idx="6393">
                  <c:v>#N/A</c:v>
                </c:pt>
                <c:pt idx="6394">
                  <c:v>#N/A</c:v>
                </c:pt>
                <c:pt idx="6395">
                  <c:v>#N/A</c:v>
                </c:pt>
                <c:pt idx="6396">
                  <c:v>#N/A</c:v>
                </c:pt>
                <c:pt idx="6397">
                  <c:v>#N/A</c:v>
                </c:pt>
                <c:pt idx="6398">
                  <c:v>#N/A</c:v>
                </c:pt>
                <c:pt idx="6399">
                  <c:v>#N/A</c:v>
                </c:pt>
                <c:pt idx="6400">
                  <c:v>#N/A</c:v>
                </c:pt>
                <c:pt idx="6401">
                  <c:v>#N/A</c:v>
                </c:pt>
                <c:pt idx="6402">
                  <c:v>#N/A</c:v>
                </c:pt>
                <c:pt idx="6403">
                  <c:v>#N/A</c:v>
                </c:pt>
                <c:pt idx="6404">
                  <c:v>#N/A</c:v>
                </c:pt>
                <c:pt idx="6405">
                  <c:v>#N/A</c:v>
                </c:pt>
                <c:pt idx="6406">
                  <c:v>#N/A</c:v>
                </c:pt>
                <c:pt idx="6407">
                  <c:v>#N/A</c:v>
                </c:pt>
                <c:pt idx="6408">
                  <c:v>#N/A</c:v>
                </c:pt>
                <c:pt idx="6409">
                  <c:v>#N/A</c:v>
                </c:pt>
                <c:pt idx="6410">
                  <c:v>#N/A</c:v>
                </c:pt>
                <c:pt idx="6411">
                  <c:v>#N/A</c:v>
                </c:pt>
                <c:pt idx="6412">
                  <c:v>#N/A</c:v>
                </c:pt>
                <c:pt idx="6413">
                  <c:v>#N/A</c:v>
                </c:pt>
                <c:pt idx="6414">
                  <c:v>#N/A</c:v>
                </c:pt>
                <c:pt idx="6415">
                  <c:v>#N/A</c:v>
                </c:pt>
                <c:pt idx="6416">
                  <c:v>#N/A</c:v>
                </c:pt>
                <c:pt idx="6417">
                  <c:v>#N/A</c:v>
                </c:pt>
                <c:pt idx="6418">
                  <c:v>#N/A</c:v>
                </c:pt>
                <c:pt idx="6419">
                  <c:v>#N/A</c:v>
                </c:pt>
                <c:pt idx="6420">
                  <c:v>#N/A</c:v>
                </c:pt>
                <c:pt idx="6421">
                  <c:v>#N/A</c:v>
                </c:pt>
                <c:pt idx="6422">
                  <c:v>#N/A</c:v>
                </c:pt>
                <c:pt idx="6423">
                  <c:v>#N/A</c:v>
                </c:pt>
                <c:pt idx="6424">
                  <c:v>#N/A</c:v>
                </c:pt>
                <c:pt idx="6425">
                  <c:v>#N/A</c:v>
                </c:pt>
                <c:pt idx="6426">
                  <c:v>#N/A</c:v>
                </c:pt>
                <c:pt idx="6427">
                  <c:v>#N/A</c:v>
                </c:pt>
                <c:pt idx="6428">
                  <c:v>#N/A</c:v>
                </c:pt>
                <c:pt idx="6429">
                  <c:v>#N/A</c:v>
                </c:pt>
                <c:pt idx="6430">
                  <c:v>#N/A</c:v>
                </c:pt>
                <c:pt idx="6431">
                  <c:v>#N/A</c:v>
                </c:pt>
                <c:pt idx="6432">
                  <c:v>#N/A</c:v>
                </c:pt>
                <c:pt idx="6433">
                  <c:v>#N/A</c:v>
                </c:pt>
                <c:pt idx="6434">
                  <c:v>#N/A</c:v>
                </c:pt>
                <c:pt idx="6435">
                  <c:v>#N/A</c:v>
                </c:pt>
                <c:pt idx="6436">
                  <c:v>#N/A</c:v>
                </c:pt>
                <c:pt idx="6437">
                  <c:v>#N/A</c:v>
                </c:pt>
                <c:pt idx="6438">
                  <c:v>#N/A</c:v>
                </c:pt>
                <c:pt idx="6439">
                  <c:v>#N/A</c:v>
                </c:pt>
                <c:pt idx="6440">
                  <c:v>#N/A</c:v>
                </c:pt>
                <c:pt idx="6441">
                  <c:v>#N/A</c:v>
                </c:pt>
                <c:pt idx="6442">
                  <c:v>#N/A</c:v>
                </c:pt>
                <c:pt idx="6443">
                  <c:v>#N/A</c:v>
                </c:pt>
                <c:pt idx="6444">
                  <c:v>#N/A</c:v>
                </c:pt>
                <c:pt idx="6445">
                  <c:v>#N/A</c:v>
                </c:pt>
                <c:pt idx="6446">
                  <c:v>#N/A</c:v>
                </c:pt>
                <c:pt idx="6447">
                  <c:v>#N/A</c:v>
                </c:pt>
                <c:pt idx="6448">
                  <c:v>#N/A</c:v>
                </c:pt>
                <c:pt idx="6449">
                  <c:v>#N/A</c:v>
                </c:pt>
                <c:pt idx="6450">
                  <c:v>#N/A</c:v>
                </c:pt>
                <c:pt idx="6451">
                  <c:v>#N/A</c:v>
                </c:pt>
                <c:pt idx="6452">
                  <c:v>#N/A</c:v>
                </c:pt>
                <c:pt idx="6453">
                  <c:v>#N/A</c:v>
                </c:pt>
                <c:pt idx="6454">
                  <c:v>#N/A</c:v>
                </c:pt>
                <c:pt idx="6455">
                  <c:v>#N/A</c:v>
                </c:pt>
                <c:pt idx="6456">
                  <c:v>#N/A</c:v>
                </c:pt>
                <c:pt idx="6457">
                  <c:v>#N/A</c:v>
                </c:pt>
                <c:pt idx="6458">
                  <c:v>#N/A</c:v>
                </c:pt>
                <c:pt idx="6459">
                  <c:v>#N/A</c:v>
                </c:pt>
                <c:pt idx="6460">
                  <c:v>#N/A</c:v>
                </c:pt>
                <c:pt idx="6461">
                  <c:v>#N/A</c:v>
                </c:pt>
                <c:pt idx="6462">
                  <c:v>#N/A</c:v>
                </c:pt>
                <c:pt idx="6463">
                  <c:v>#N/A</c:v>
                </c:pt>
                <c:pt idx="6464">
                  <c:v>#N/A</c:v>
                </c:pt>
                <c:pt idx="6465">
                  <c:v>#N/A</c:v>
                </c:pt>
                <c:pt idx="6466">
                  <c:v>#N/A</c:v>
                </c:pt>
                <c:pt idx="6467">
                  <c:v>#N/A</c:v>
                </c:pt>
                <c:pt idx="6468">
                  <c:v>#N/A</c:v>
                </c:pt>
                <c:pt idx="6469">
                  <c:v>#N/A</c:v>
                </c:pt>
                <c:pt idx="6470">
                  <c:v>#N/A</c:v>
                </c:pt>
                <c:pt idx="6471">
                  <c:v>#N/A</c:v>
                </c:pt>
                <c:pt idx="6472">
                  <c:v>#N/A</c:v>
                </c:pt>
                <c:pt idx="6473">
                  <c:v>#N/A</c:v>
                </c:pt>
                <c:pt idx="6474">
                  <c:v>#N/A</c:v>
                </c:pt>
                <c:pt idx="6475">
                  <c:v>#N/A</c:v>
                </c:pt>
                <c:pt idx="6476">
                  <c:v>#N/A</c:v>
                </c:pt>
                <c:pt idx="6477">
                  <c:v>#N/A</c:v>
                </c:pt>
                <c:pt idx="6478">
                  <c:v>#N/A</c:v>
                </c:pt>
                <c:pt idx="6479">
                  <c:v>#N/A</c:v>
                </c:pt>
                <c:pt idx="6480">
                  <c:v>#N/A</c:v>
                </c:pt>
                <c:pt idx="6481">
                  <c:v>#N/A</c:v>
                </c:pt>
                <c:pt idx="6482">
                  <c:v>#N/A</c:v>
                </c:pt>
                <c:pt idx="6483">
                  <c:v>#N/A</c:v>
                </c:pt>
                <c:pt idx="6484">
                  <c:v>#N/A</c:v>
                </c:pt>
                <c:pt idx="6485">
                  <c:v>#N/A</c:v>
                </c:pt>
                <c:pt idx="6486">
                  <c:v>#N/A</c:v>
                </c:pt>
                <c:pt idx="6487">
                  <c:v>#N/A</c:v>
                </c:pt>
                <c:pt idx="6488">
                  <c:v>#N/A</c:v>
                </c:pt>
                <c:pt idx="6489">
                  <c:v>#N/A</c:v>
                </c:pt>
                <c:pt idx="6490">
                  <c:v>#N/A</c:v>
                </c:pt>
                <c:pt idx="6491">
                  <c:v>#N/A</c:v>
                </c:pt>
                <c:pt idx="6492">
                  <c:v>#N/A</c:v>
                </c:pt>
                <c:pt idx="6493">
                  <c:v>#N/A</c:v>
                </c:pt>
                <c:pt idx="6494">
                  <c:v>#N/A</c:v>
                </c:pt>
                <c:pt idx="6495">
                  <c:v>#N/A</c:v>
                </c:pt>
                <c:pt idx="6496">
                  <c:v>#N/A</c:v>
                </c:pt>
                <c:pt idx="6497">
                  <c:v>#N/A</c:v>
                </c:pt>
                <c:pt idx="6498">
                  <c:v>#N/A</c:v>
                </c:pt>
                <c:pt idx="6499">
                  <c:v>#N/A</c:v>
                </c:pt>
                <c:pt idx="6500">
                  <c:v>#N/A</c:v>
                </c:pt>
                <c:pt idx="6501">
                  <c:v>#N/A</c:v>
                </c:pt>
                <c:pt idx="6502">
                  <c:v>#N/A</c:v>
                </c:pt>
                <c:pt idx="6503">
                  <c:v>#N/A</c:v>
                </c:pt>
                <c:pt idx="6504">
                  <c:v>#N/A</c:v>
                </c:pt>
                <c:pt idx="6505">
                  <c:v>#N/A</c:v>
                </c:pt>
                <c:pt idx="6506">
                  <c:v>#N/A</c:v>
                </c:pt>
                <c:pt idx="6507">
                  <c:v>#N/A</c:v>
                </c:pt>
                <c:pt idx="6508">
                  <c:v>#N/A</c:v>
                </c:pt>
                <c:pt idx="6509">
                  <c:v>#N/A</c:v>
                </c:pt>
                <c:pt idx="6510">
                  <c:v>#N/A</c:v>
                </c:pt>
                <c:pt idx="6511">
                  <c:v>#N/A</c:v>
                </c:pt>
                <c:pt idx="6512">
                  <c:v>#N/A</c:v>
                </c:pt>
                <c:pt idx="6513">
                  <c:v>#N/A</c:v>
                </c:pt>
                <c:pt idx="6514">
                  <c:v>#N/A</c:v>
                </c:pt>
                <c:pt idx="6515">
                  <c:v>#N/A</c:v>
                </c:pt>
                <c:pt idx="6516">
                  <c:v>#N/A</c:v>
                </c:pt>
                <c:pt idx="6517">
                  <c:v>#N/A</c:v>
                </c:pt>
                <c:pt idx="6518">
                  <c:v>#N/A</c:v>
                </c:pt>
                <c:pt idx="6519">
                  <c:v>#N/A</c:v>
                </c:pt>
                <c:pt idx="6520">
                  <c:v>#N/A</c:v>
                </c:pt>
                <c:pt idx="6521">
                  <c:v>#N/A</c:v>
                </c:pt>
                <c:pt idx="6522">
                  <c:v>#N/A</c:v>
                </c:pt>
                <c:pt idx="6523">
                  <c:v>#N/A</c:v>
                </c:pt>
                <c:pt idx="6524">
                  <c:v>#N/A</c:v>
                </c:pt>
                <c:pt idx="6525">
                  <c:v>#N/A</c:v>
                </c:pt>
                <c:pt idx="6526">
                  <c:v>#N/A</c:v>
                </c:pt>
                <c:pt idx="6527">
                  <c:v>#N/A</c:v>
                </c:pt>
                <c:pt idx="6528">
                  <c:v>#N/A</c:v>
                </c:pt>
                <c:pt idx="6529">
                  <c:v>#N/A</c:v>
                </c:pt>
                <c:pt idx="6530">
                  <c:v>#N/A</c:v>
                </c:pt>
                <c:pt idx="6531">
                  <c:v>#N/A</c:v>
                </c:pt>
                <c:pt idx="6532">
                  <c:v>#N/A</c:v>
                </c:pt>
                <c:pt idx="6533">
                  <c:v>#N/A</c:v>
                </c:pt>
                <c:pt idx="6534">
                  <c:v>#N/A</c:v>
                </c:pt>
                <c:pt idx="6535">
                  <c:v>#N/A</c:v>
                </c:pt>
                <c:pt idx="6536">
                  <c:v>#N/A</c:v>
                </c:pt>
                <c:pt idx="6537">
                  <c:v>#N/A</c:v>
                </c:pt>
                <c:pt idx="6538">
                  <c:v>#N/A</c:v>
                </c:pt>
                <c:pt idx="6539">
                  <c:v>#N/A</c:v>
                </c:pt>
                <c:pt idx="6540">
                  <c:v>#N/A</c:v>
                </c:pt>
                <c:pt idx="6541">
                  <c:v>#N/A</c:v>
                </c:pt>
                <c:pt idx="6542">
                  <c:v>#N/A</c:v>
                </c:pt>
                <c:pt idx="6543">
                  <c:v>#N/A</c:v>
                </c:pt>
                <c:pt idx="6544">
                  <c:v>#N/A</c:v>
                </c:pt>
                <c:pt idx="6545">
                  <c:v>#N/A</c:v>
                </c:pt>
                <c:pt idx="6546">
                  <c:v>#N/A</c:v>
                </c:pt>
                <c:pt idx="6547">
                  <c:v>#N/A</c:v>
                </c:pt>
                <c:pt idx="6548">
                  <c:v>#N/A</c:v>
                </c:pt>
                <c:pt idx="6549">
                  <c:v>#N/A</c:v>
                </c:pt>
                <c:pt idx="6550">
                  <c:v>#N/A</c:v>
                </c:pt>
                <c:pt idx="6551">
                  <c:v>#N/A</c:v>
                </c:pt>
                <c:pt idx="6552">
                  <c:v>#N/A</c:v>
                </c:pt>
                <c:pt idx="6553">
                  <c:v>#N/A</c:v>
                </c:pt>
                <c:pt idx="6554">
                  <c:v>#N/A</c:v>
                </c:pt>
                <c:pt idx="6555">
                  <c:v>#N/A</c:v>
                </c:pt>
                <c:pt idx="6556">
                  <c:v>#N/A</c:v>
                </c:pt>
                <c:pt idx="6557">
                  <c:v>#N/A</c:v>
                </c:pt>
                <c:pt idx="6558">
                  <c:v>#N/A</c:v>
                </c:pt>
                <c:pt idx="6559">
                  <c:v>#N/A</c:v>
                </c:pt>
                <c:pt idx="6560">
                  <c:v>#N/A</c:v>
                </c:pt>
                <c:pt idx="6561">
                  <c:v>#N/A</c:v>
                </c:pt>
                <c:pt idx="6562">
                  <c:v>#N/A</c:v>
                </c:pt>
                <c:pt idx="6563">
                  <c:v>#N/A</c:v>
                </c:pt>
                <c:pt idx="6564">
                  <c:v>#N/A</c:v>
                </c:pt>
                <c:pt idx="6565">
                  <c:v>#N/A</c:v>
                </c:pt>
                <c:pt idx="6566">
                  <c:v>#N/A</c:v>
                </c:pt>
                <c:pt idx="6567">
                  <c:v>#N/A</c:v>
                </c:pt>
                <c:pt idx="6568">
                  <c:v>#N/A</c:v>
                </c:pt>
                <c:pt idx="6569">
                  <c:v>#N/A</c:v>
                </c:pt>
                <c:pt idx="6570">
                  <c:v>#N/A</c:v>
                </c:pt>
                <c:pt idx="6571">
                  <c:v>#N/A</c:v>
                </c:pt>
                <c:pt idx="6572">
                  <c:v>#N/A</c:v>
                </c:pt>
                <c:pt idx="6573">
                  <c:v>#N/A</c:v>
                </c:pt>
                <c:pt idx="6574">
                  <c:v>#N/A</c:v>
                </c:pt>
                <c:pt idx="6575">
                  <c:v>#N/A</c:v>
                </c:pt>
                <c:pt idx="6576">
                  <c:v>#N/A</c:v>
                </c:pt>
                <c:pt idx="6577">
                  <c:v>#N/A</c:v>
                </c:pt>
                <c:pt idx="6578">
                  <c:v>#N/A</c:v>
                </c:pt>
                <c:pt idx="6579">
                  <c:v>#N/A</c:v>
                </c:pt>
                <c:pt idx="6580">
                  <c:v>#N/A</c:v>
                </c:pt>
                <c:pt idx="6581">
                  <c:v>#N/A</c:v>
                </c:pt>
                <c:pt idx="6582">
                  <c:v>#N/A</c:v>
                </c:pt>
                <c:pt idx="6583">
                  <c:v>#N/A</c:v>
                </c:pt>
                <c:pt idx="6584">
                  <c:v>#N/A</c:v>
                </c:pt>
                <c:pt idx="6585">
                  <c:v>#N/A</c:v>
                </c:pt>
                <c:pt idx="6586">
                  <c:v>#N/A</c:v>
                </c:pt>
                <c:pt idx="6587">
                  <c:v>#N/A</c:v>
                </c:pt>
                <c:pt idx="6588">
                  <c:v>#N/A</c:v>
                </c:pt>
                <c:pt idx="6589">
                  <c:v>#N/A</c:v>
                </c:pt>
                <c:pt idx="6590">
                  <c:v>#N/A</c:v>
                </c:pt>
                <c:pt idx="6591">
                  <c:v>#N/A</c:v>
                </c:pt>
                <c:pt idx="6592">
                  <c:v>#N/A</c:v>
                </c:pt>
                <c:pt idx="6593">
                  <c:v>#N/A</c:v>
                </c:pt>
                <c:pt idx="6594">
                  <c:v>#N/A</c:v>
                </c:pt>
                <c:pt idx="6595">
                  <c:v>#N/A</c:v>
                </c:pt>
                <c:pt idx="6596">
                  <c:v>#N/A</c:v>
                </c:pt>
                <c:pt idx="6597">
                  <c:v>#N/A</c:v>
                </c:pt>
                <c:pt idx="6598">
                  <c:v>#N/A</c:v>
                </c:pt>
                <c:pt idx="6599">
                  <c:v>#N/A</c:v>
                </c:pt>
                <c:pt idx="6600">
                  <c:v>#N/A</c:v>
                </c:pt>
                <c:pt idx="6601">
                  <c:v>#N/A</c:v>
                </c:pt>
                <c:pt idx="6602">
                  <c:v>#N/A</c:v>
                </c:pt>
                <c:pt idx="6603">
                  <c:v>#N/A</c:v>
                </c:pt>
                <c:pt idx="6604">
                  <c:v>#N/A</c:v>
                </c:pt>
                <c:pt idx="6605">
                  <c:v>#N/A</c:v>
                </c:pt>
                <c:pt idx="6606">
                  <c:v>#N/A</c:v>
                </c:pt>
                <c:pt idx="6607">
                  <c:v>#N/A</c:v>
                </c:pt>
                <c:pt idx="6608">
                  <c:v>#N/A</c:v>
                </c:pt>
                <c:pt idx="6609">
                  <c:v>#N/A</c:v>
                </c:pt>
                <c:pt idx="6610">
                  <c:v>#N/A</c:v>
                </c:pt>
                <c:pt idx="6611">
                  <c:v>#N/A</c:v>
                </c:pt>
                <c:pt idx="6612">
                  <c:v>#N/A</c:v>
                </c:pt>
                <c:pt idx="6613">
                  <c:v>#N/A</c:v>
                </c:pt>
                <c:pt idx="6614">
                  <c:v>#N/A</c:v>
                </c:pt>
                <c:pt idx="6615">
                  <c:v>#N/A</c:v>
                </c:pt>
                <c:pt idx="6616">
                  <c:v>#N/A</c:v>
                </c:pt>
                <c:pt idx="6617">
                  <c:v>#N/A</c:v>
                </c:pt>
                <c:pt idx="6618">
                  <c:v>#N/A</c:v>
                </c:pt>
                <c:pt idx="6619">
                  <c:v>#N/A</c:v>
                </c:pt>
                <c:pt idx="6620">
                  <c:v>#N/A</c:v>
                </c:pt>
                <c:pt idx="6621">
                  <c:v>#N/A</c:v>
                </c:pt>
                <c:pt idx="6622">
                  <c:v>#N/A</c:v>
                </c:pt>
                <c:pt idx="6623">
                  <c:v>#N/A</c:v>
                </c:pt>
                <c:pt idx="6624">
                  <c:v>#N/A</c:v>
                </c:pt>
                <c:pt idx="6625">
                  <c:v>#N/A</c:v>
                </c:pt>
                <c:pt idx="6626">
                  <c:v>#N/A</c:v>
                </c:pt>
                <c:pt idx="6627">
                  <c:v>#N/A</c:v>
                </c:pt>
                <c:pt idx="6628">
                  <c:v>#N/A</c:v>
                </c:pt>
                <c:pt idx="6629">
                  <c:v>#N/A</c:v>
                </c:pt>
                <c:pt idx="6630">
                  <c:v>#N/A</c:v>
                </c:pt>
                <c:pt idx="6631">
                  <c:v>#N/A</c:v>
                </c:pt>
                <c:pt idx="6632">
                  <c:v>#N/A</c:v>
                </c:pt>
                <c:pt idx="6633">
                  <c:v>#N/A</c:v>
                </c:pt>
                <c:pt idx="6634">
                  <c:v>#N/A</c:v>
                </c:pt>
                <c:pt idx="6635">
                  <c:v>#N/A</c:v>
                </c:pt>
                <c:pt idx="6636">
                  <c:v>#N/A</c:v>
                </c:pt>
                <c:pt idx="6637">
                  <c:v>#N/A</c:v>
                </c:pt>
                <c:pt idx="6638">
                  <c:v>#N/A</c:v>
                </c:pt>
                <c:pt idx="6639">
                  <c:v>#N/A</c:v>
                </c:pt>
                <c:pt idx="6640">
                  <c:v>#N/A</c:v>
                </c:pt>
                <c:pt idx="6641">
                  <c:v>#N/A</c:v>
                </c:pt>
                <c:pt idx="6642">
                  <c:v>#N/A</c:v>
                </c:pt>
                <c:pt idx="6643">
                  <c:v>#N/A</c:v>
                </c:pt>
                <c:pt idx="6644">
                  <c:v>#N/A</c:v>
                </c:pt>
                <c:pt idx="6645">
                  <c:v>#N/A</c:v>
                </c:pt>
                <c:pt idx="6646">
                  <c:v>#N/A</c:v>
                </c:pt>
                <c:pt idx="6647">
                  <c:v>#N/A</c:v>
                </c:pt>
                <c:pt idx="6648">
                  <c:v>#N/A</c:v>
                </c:pt>
                <c:pt idx="6649">
                  <c:v>#N/A</c:v>
                </c:pt>
                <c:pt idx="6650">
                  <c:v>#N/A</c:v>
                </c:pt>
                <c:pt idx="6651">
                  <c:v>#N/A</c:v>
                </c:pt>
                <c:pt idx="6652">
                  <c:v>#N/A</c:v>
                </c:pt>
                <c:pt idx="6653">
                  <c:v>#N/A</c:v>
                </c:pt>
                <c:pt idx="6654">
                  <c:v>#N/A</c:v>
                </c:pt>
                <c:pt idx="6655">
                  <c:v>#N/A</c:v>
                </c:pt>
                <c:pt idx="6656">
                  <c:v>#N/A</c:v>
                </c:pt>
                <c:pt idx="6657">
                  <c:v>#N/A</c:v>
                </c:pt>
                <c:pt idx="6658">
                  <c:v>#N/A</c:v>
                </c:pt>
                <c:pt idx="6659">
                  <c:v>#N/A</c:v>
                </c:pt>
                <c:pt idx="6660">
                  <c:v>#N/A</c:v>
                </c:pt>
                <c:pt idx="6661">
                  <c:v>#N/A</c:v>
                </c:pt>
                <c:pt idx="6662">
                  <c:v>#N/A</c:v>
                </c:pt>
                <c:pt idx="6663">
                  <c:v>#N/A</c:v>
                </c:pt>
                <c:pt idx="6664">
                  <c:v>#N/A</c:v>
                </c:pt>
                <c:pt idx="6665">
                  <c:v>#N/A</c:v>
                </c:pt>
                <c:pt idx="6666">
                  <c:v>#N/A</c:v>
                </c:pt>
                <c:pt idx="6667">
                  <c:v>#N/A</c:v>
                </c:pt>
                <c:pt idx="6668">
                  <c:v>#N/A</c:v>
                </c:pt>
                <c:pt idx="6669">
                  <c:v>#N/A</c:v>
                </c:pt>
                <c:pt idx="6670">
                  <c:v>#N/A</c:v>
                </c:pt>
                <c:pt idx="6671">
                  <c:v>#N/A</c:v>
                </c:pt>
                <c:pt idx="6672">
                  <c:v>#N/A</c:v>
                </c:pt>
                <c:pt idx="6673">
                  <c:v>#N/A</c:v>
                </c:pt>
                <c:pt idx="6674">
                  <c:v>#N/A</c:v>
                </c:pt>
                <c:pt idx="6675">
                  <c:v>#N/A</c:v>
                </c:pt>
                <c:pt idx="6676">
                  <c:v>#N/A</c:v>
                </c:pt>
                <c:pt idx="6677">
                  <c:v>#N/A</c:v>
                </c:pt>
                <c:pt idx="6678">
                  <c:v>#N/A</c:v>
                </c:pt>
                <c:pt idx="6679">
                  <c:v>#N/A</c:v>
                </c:pt>
                <c:pt idx="6680">
                  <c:v>#N/A</c:v>
                </c:pt>
                <c:pt idx="6681">
                  <c:v>#N/A</c:v>
                </c:pt>
                <c:pt idx="6682">
                  <c:v>#N/A</c:v>
                </c:pt>
                <c:pt idx="6683">
                  <c:v>#N/A</c:v>
                </c:pt>
                <c:pt idx="6684">
                  <c:v>#N/A</c:v>
                </c:pt>
                <c:pt idx="6685">
                  <c:v>#N/A</c:v>
                </c:pt>
                <c:pt idx="6686">
                  <c:v>#N/A</c:v>
                </c:pt>
                <c:pt idx="6687">
                  <c:v>#N/A</c:v>
                </c:pt>
                <c:pt idx="6688">
                  <c:v>#N/A</c:v>
                </c:pt>
                <c:pt idx="6689">
                  <c:v>#N/A</c:v>
                </c:pt>
                <c:pt idx="6690">
                  <c:v>#N/A</c:v>
                </c:pt>
                <c:pt idx="6691">
                  <c:v>#N/A</c:v>
                </c:pt>
                <c:pt idx="6692">
                  <c:v>#N/A</c:v>
                </c:pt>
                <c:pt idx="6693">
                  <c:v>#N/A</c:v>
                </c:pt>
                <c:pt idx="6694">
                  <c:v>#N/A</c:v>
                </c:pt>
                <c:pt idx="6695">
                  <c:v>#N/A</c:v>
                </c:pt>
                <c:pt idx="6696">
                  <c:v>#N/A</c:v>
                </c:pt>
                <c:pt idx="6697">
                  <c:v>#N/A</c:v>
                </c:pt>
                <c:pt idx="6698">
                  <c:v>#N/A</c:v>
                </c:pt>
                <c:pt idx="6699">
                  <c:v>#N/A</c:v>
                </c:pt>
                <c:pt idx="6700">
                  <c:v>#N/A</c:v>
                </c:pt>
                <c:pt idx="6701">
                  <c:v>#N/A</c:v>
                </c:pt>
                <c:pt idx="6702">
                  <c:v>#N/A</c:v>
                </c:pt>
                <c:pt idx="6703">
                  <c:v>#N/A</c:v>
                </c:pt>
                <c:pt idx="6704">
                  <c:v>#N/A</c:v>
                </c:pt>
                <c:pt idx="6705">
                  <c:v>#N/A</c:v>
                </c:pt>
                <c:pt idx="6706">
                  <c:v>#N/A</c:v>
                </c:pt>
                <c:pt idx="6707">
                  <c:v>#N/A</c:v>
                </c:pt>
                <c:pt idx="6708">
                  <c:v>#N/A</c:v>
                </c:pt>
                <c:pt idx="6709">
                  <c:v>#N/A</c:v>
                </c:pt>
                <c:pt idx="6710">
                  <c:v>#N/A</c:v>
                </c:pt>
                <c:pt idx="6711">
                  <c:v>#N/A</c:v>
                </c:pt>
                <c:pt idx="6712">
                  <c:v>#N/A</c:v>
                </c:pt>
                <c:pt idx="6713">
                  <c:v>#N/A</c:v>
                </c:pt>
                <c:pt idx="6714">
                  <c:v>#N/A</c:v>
                </c:pt>
                <c:pt idx="6715">
                  <c:v>#N/A</c:v>
                </c:pt>
                <c:pt idx="6716">
                  <c:v>#N/A</c:v>
                </c:pt>
                <c:pt idx="6717">
                  <c:v>#N/A</c:v>
                </c:pt>
                <c:pt idx="6718">
                  <c:v>#N/A</c:v>
                </c:pt>
                <c:pt idx="6719">
                  <c:v>#N/A</c:v>
                </c:pt>
                <c:pt idx="6720">
                  <c:v>#N/A</c:v>
                </c:pt>
                <c:pt idx="6721">
                  <c:v>#N/A</c:v>
                </c:pt>
                <c:pt idx="6722">
                  <c:v>#N/A</c:v>
                </c:pt>
                <c:pt idx="6723">
                  <c:v>#N/A</c:v>
                </c:pt>
                <c:pt idx="6724">
                  <c:v>#N/A</c:v>
                </c:pt>
                <c:pt idx="6725">
                  <c:v>#N/A</c:v>
                </c:pt>
                <c:pt idx="6726">
                  <c:v>#N/A</c:v>
                </c:pt>
                <c:pt idx="6727">
                  <c:v>#N/A</c:v>
                </c:pt>
                <c:pt idx="6728">
                  <c:v>#N/A</c:v>
                </c:pt>
                <c:pt idx="6729">
                  <c:v>#N/A</c:v>
                </c:pt>
                <c:pt idx="6730">
                  <c:v>#N/A</c:v>
                </c:pt>
                <c:pt idx="6731">
                  <c:v>#N/A</c:v>
                </c:pt>
                <c:pt idx="6732">
                  <c:v>#N/A</c:v>
                </c:pt>
                <c:pt idx="6733">
                  <c:v>#N/A</c:v>
                </c:pt>
                <c:pt idx="6734">
                  <c:v>#N/A</c:v>
                </c:pt>
                <c:pt idx="6735">
                  <c:v>#N/A</c:v>
                </c:pt>
                <c:pt idx="6736">
                  <c:v>#N/A</c:v>
                </c:pt>
                <c:pt idx="6737">
                  <c:v>#N/A</c:v>
                </c:pt>
                <c:pt idx="6738">
                  <c:v>#N/A</c:v>
                </c:pt>
                <c:pt idx="6739">
                  <c:v>#N/A</c:v>
                </c:pt>
                <c:pt idx="6740">
                  <c:v>#N/A</c:v>
                </c:pt>
                <c:pt idx="6741">
                  <c:v>#N/A</c:v>
                </c:pt>
                <c:pt idx="6742">
                  <c:v>#N/A</c:v>
                </c:pt>
                <c:pt idx="6743">
                  <c:v>#N/A</c:v>
                </c:pt>
                <c:pt idx="6744">
                  <c:v>#N/A</c:v>
                </c:pt>
                <c:pt idx="6745">
                  <c:v>#N/A</c:v>
                </c:pt>
                <c:pt idx="6746">
                  <c:v>#N/A</c:v>
                </c:pt>
                <c:pt idx="6747">
                  <c:v>#N/A</c:v>
                </c:pt>
                <c:pt idx="6748">
                  <c:v>#N/A</c:v>
                </c:pt>
                <c:pt idx="6749">
                  <c:v>#N/A</c:v>
                </c:pt>
                <c:pt idx="6750">
                  <c:v>#N/A</c:v>
                </c:pt>
                <c:pt idx="6751">
                  <c:v>#N/A</c:v>
                </c:pt>
                <c:pt idx="6752">
                  <c:v>#N/A</c:v>
                </c:pt>
                <c:pt idx="6753">
                  <c:v>#N/A</c:v>
                </c:pt>
                <c:pt idx="6754">
                  <c:v>#N/A</c:v>
                </c:pt>
                <c:pt idx="6755">
                  <c:v>#N/A</c:v>
                </c:pt>
                <c:pt idx="6756">
                  <c:v>#N/A</c:v>
                </c:pt>
                <c:pt idx="6757">
                  <c:v>#N/A</c:v>
                </c:pt>
                <c:pt idx="6758">
                  <c:v>#N/A</c:v>
                </c:pt>
                <c:pt idx="6759">
                  <c:v>#N/A</c:v>
                </c:pt>
                <c:pt idx="6760">
                  <c:v>#N/A</c:v>
                </c:pt>
                <c:pt idx="6761">
                  <c:v>#N/A</c:v>
                </c:pt>
                <c:pt idx="6762">
                  <c:v>#N/A</c:v>
                </c:pt>
                <c:pt idx="6763">
                  <c:v>#N/A</c:v>
                </c:pt>
                <c:pt idx="6764">
                  <c:v>#N/A</c:v>
                </c:pt>
                <c:pt idx="6765">
                  <c:v>#N/A</c:v>
                </c:pt>
                <c:pt idx="6766">
                  <c:v>#N/A</c:v>
                </c:pt>
                <c:pt idx="6767">
                  <c:v>#N/A</c:v>
                </c:pt>
                <c:pt idx="6768">
                  <c:v>#N/A</c:v>
                </c:pt>
                <c:pt idx="6769">
                  <c:v>#N/A</c:v>
                </c:pt>
                <c:pt idx="6770">
                  <c:v>#N/A</c:v>
                </c:pt>
                <c:pt idx="6771">
                  <c:v>#N/A</c:v>
                </c:pt>
                <c:pt idx="6772">
                  <c:v>#N/A</c:v>
                </c:pt>
                <c:pt idx="6773">
                  <c:v>#N/A</c:v>
                </c:pt>
                <c:pt idx="6774">
                  <c:v>#N/A</c:v>
                </c:pt>
                <c:pt idx="6775">
                  <c:v>#N/A</c:v>
                </c:pt>
                <c:pt idx="6776">
                  <c:v>#N/A</c:v>
                </c:pt>
                <c:pt idx="6777">
                  <c:v>#N/A</c:v>
                </c:pt>
                <c:pt idx="6778">
                  <c:v>#N/A</c:v>
                </c:pt>
                <c:pt idx="6779">
                  <c:v>#N/A</c:v>
                </c:pt>
                <c:pt idx="6780">
                  <c:v>#N/A</c:v>
                </c:pt>
                <c:pt idx="6781">
                  <c:v>#N/A</c:v>
                </c:pt>
                <c:pt idx="6782">
                  <c:v>#N/A</c:v>
                </c:pt>
                <c:pt idx="6783">
                  <c:v>#N/A</c:v>
                </c:pt>
                <c:pt idx="6784">
                  <c:v>#N/A</c:v>
                </c:pt>
                <c:pt idx="6785">
                  <c:v>#N/A</c:v>
                </c:pt>
                <c:pt idx="6786">
                  <c:v>#N/A</c:v>
                </c:pt>
                <c:pt idx="6787">
                  <c:v>#N/A</c:v>
                </c:pt>
                <c:pt idx="6788">
                  <c:v>#N/A</c:v>
                </c:pt>
                <c:pt idx="6789">
                  <c:v>#N/A</c:v>
                </c:pt>
                <c:pt idx="6790">
                  <c:v>#N/A</c:v>
                </c:pt>
                <c:pt idx="6791">
                  <c:v>#N/A</c:v>
                </c:pt>
                <c:pt idx="6792">
                  <c:v>#N/A</c:v>
                </c:pt>
                <c:pt idx="6793">
                  <c:v>#N/A</c:v>
                </c:pt>
                <c:pt idx="6794">
                  <c:v>#N/A</c:v>
                </c:pt>
                <c:pt idx="6795">
                  <c:v>#N/A</c:v>
                </c:pt>
                <c:pt idx="6796">
                  <c:v>#N/A</c:v>
                </c:pt>
                <c:pt idx="6797">
                  <c:v>#N/A</c:v>
                </c:pt>
                <c:pt idx="6798">
                  <c:v>#N/A</c:v>
                </c:pt>
                <c:pt idx="6799">
                  <c:v>#N/A</c:v>
                </c:pt>
                <c:pt idx="6800">
                  <c:v>#N/A</c:v>
                </c:pt>
                <c:pt idx="6801">
                  <c:v>#N/A</c:v>
                </c:pt>
                <c:pt idx="6802">
                  <c:v>#N/A</c:v>
                </c:pt>
                <c:pt idx="6803">
                  <c:v>#N/A</c:v>
                </c:pt>
                <c:pt idx="6804">
                  <c:v>#N/A</c:v>
                </c:pt>
                <c:pt idx="6805">
                  <c:v>#N/A</c:v>
                </c:pt>
                <c:pt idx="6806">
                  <c:v>#N/A</c:v>
                </c:pt>
                <c:pt idx="6807">
                  <c:v>#N/A</c:v>
                </c:pt>
                <c:pt idx="6808">
                  <c:v>#N/A</c:v>
                </c:pt>
                <c:pt idx="6809">
                  <c:v>#N/A</c:v>
                </c:pt>
                <c:pt idx="6810">
                  <c:v>#N/A</c:v>
                </c:pt>
                <c:pt idx="6811">
                  <c:v>#N/A</c:v>
                </c:pt>
                <c:pt idx="6812">
                  <c:v>#N/A</c:v>
                </c:pt>
                <c:pt idx="6813">
                  <c:v>#N/A</c:v>
                </c:pt>
                <c:pt idx="6814">
                  <c:v>#N/A</c:v>
                </c:pt>
                <c:pt idx="6815">
                  <c:v>#N/A</c:v>
                </c:pt>
                <c:pt idx="6816">
                  <c:v>#N/A</c:v>
                </c:pt>
                <c:pt idx="6817">
                  <c:v>#N/A</c:v>
                </c:pt>
                <c:pt idx="6818">
                  <c:v>#N/A</c:v>
                </c:pt>
                <c:pt idx="6819">
                  <c:v>#N/A</c:v>
                </c:pt>
                <c:pt idx="6820">
                  <c:v>#N/A</c:v>
                </c:pt>
                <c:pt idx="6821">
                  <c:v>#N/A</c:v>
                </c:pt>
                <c:pt idx="6822">
                  <c:v>#N/A</c:v>
                </c:pt>
                <c:pt idx="6823">
                  <c:v>#N/A</c:v>
                </c:pt>
                <c:pt idx="6824">
                  <c:v>#N/A</c:v>
                </c:pt>
                <c:pt idx="6825">
                  <c:v>#N/A</c:v>
                </c:pt>
                <c:pt idx="6826">
                  <c:v>#N/A</c:v>
                </c:pt>
                <c:pt idx="6827">
                  <c:v>#N/A</c:v>
                </c:pt>
                <c:pt idx="6828">
                  <c:v>#N/A</c:v>
                </c:pt>
                <c:pt idx="6829">
                  <c:v>#N/A</c:v>
                </c:pt>
                <c:pt idx="6830">
                  <c:v>#N/A</c:v>
                </c:pt>
                <c:pt idx="6831">
                  <c:v>#N/A</c:v>
                </c:pt>
                <c:pt idx="6832">
                  <c:v>#N/A</c:v>
                </c:pt>
                <c:pt idx="6833">
                  <c:v>#N/A</c:v>
                </c:pt>
                <c:pt idx="6834">
                  <c:v>#N/A</c:v>
                </c:pt>
                <c:pt idx="6835">
                  <c:v>#N/A</c:v>
                </c:pt>
                <c:pt idx="6836">
                  <c:v>#N/A</c:v>
                </c:pt>
                <c:pt idx="6837">
                  <c:v>#N/A</c:v>
                </c:pt>
                <c:pt idx="6838">
                  <c:v>#N/A</c:v>
                </c:pt>
                <c:pt idx="6839">
                  <c:v>#N/A</c:v>
                </c:pt>
                <c:pt idx="6840">
                  <c:v>#N/A</c:v>
                </c:pt>
                <c:pt idx="6841">
                  <c:v>#N/A</c:v>
                </c:pt>
                <c:pt idx="6842">
                  <c:v>#N/A</c:v>
                </c:pt>
                <c:pt idx="6843">
                  <c:v>#N/A</c:v>
                </c:pt>
                <c:pt idx="6844">
                  <c:v>#N/A</c:v>
                </c:pt>
                <c:pt idx="6845">
                  <c:v>#N/A</c:v>
                </c:pt>
                <c:pt idx="6846">
                  <c:v>#N/A</c:v>
                </c:pt>
                <c:pt idx="6847">
                  <c:v>#N/A</c:v>
                </c:pt>
                <c:pt idx="6848">
                  <c:v>#N/A</c:v>
                </c:pt>
                <c:pt idx="6849">
                  <c:v>#N/A</c:v>
                </c:pt>
                <c:pt idx="6850">
                  <c:v>#N/A</c:v>
                </c:pt>
                <c:pt idx="6851">
                  <c:v>#N/A</c:v>
                </c:pt>
                <c:pt idx="6852">
                  <c:v>#N/A</c:v>
                </c:pt>
                <c:pt idx="6853">
                  <c:v>#N/A</c:v>
                </c:pt>
                <c:pt idx="6854">
                  <c:v>#N/A</c:v>
                </c:pt>
                <c:pt idx="6855">
                  <c:v>#N/A</c:v>
                </c:pt>
                <c:pt idx="6856">
                  <c:v>#N/A</c:v>
                </c:pt>
                <c:pt idx="6857">
                  <c:v>#N/A</c:v>
                </c:pt>
                <c:pt idx="6858">
                  <c:v>#N/A</c:v>
                </c:pt>
                <c:pt idx="6859">
                  <c:v>#N/A</c:v>
                </c:pt>
                <c:pt idx="6860">
                  <c:v>#N/A</c:v>
                </c:pt>
                <c:pt idx="6861">
                  <c:v>#N/A</c:v>
                </c:pt>
                <c:pt idx="6862">
                  <c:v>#N/A</c:v>
                </c:pt>
                <c:pt idx="6863">
                  <c:v>#N/A</c:v>
                </c:pt>
                <c:pt idx="6864">
                  <c:v>#N/A</c:v>
                </c:pt>
                <c:pt idx="6865">
                  <c:v>#N/A</c:v>
                </c:pt>
                <c:pt idx="6866">
                  <c:v>#N/A</c:v>
                </c:pt>
                <c:pt idx="6867">
                  <c:v>#N/A</c:v>
                </c:pt>
                <c:pt idx="6868">
                  <c:v>#N/A</c:v>
                </c:pt>
                <c:pt idx="6869">
                  <c:v>#N/A</c:v>
                </c:pt>
                <c:pt idx="6870">
                  <c:v>#N/A</c:v>
                </c:pt>
                <c:pt idx="6871">
                  <c:v>#N/A</c:v>
                </c:pt>
                <c:pt idx="6872">
                  <c:v>#N/A</c:v>
                </c:pt>
                <c:pt idx="6873">
                  <c:v>#N/A</c:v>
                </c:pt>
                <c:pt idx="6874">
                  <c:v>#N/A</c:v>
                </c:pt>
                <c:pt idx="6875">
                  <c:v>#N/A</c:v>
                </c:pt>
                <c:pt idx="6876">
                  <c:v>#N/A</c:v>
                </c:pt>
                <c:pt idx="6877">
                  <c:v>#N/A</c:v>
                </c:pt>
                <c:pt idx="6878">
                  <c:v>#N/A</c:v>
                </c:pt>
                <c:pt idx="6879">
                  <c:v>#N/A</c:v>
                </c:pt>
                <c:pt idx="6880">
                  <c:v>#N/A</c:v>
                </c:pt>
                <c:pt idx="6881">
                  <c:v>#N/A</c:v>
                </c:pt>
                <c:pt idx="6882">
                  <c:v>#N/A</c:v>
                </c:pt>
                <c:pt idx="6883">
                  <c:v>#N/A</c:v>
                </c:pt>
                <c:pt idx="6884">
                  <c:v>#N/A</c:v>
                </c:pt>
                <c:pt idx="6885">
                  <c:v>#N/A</c:v>
                </c:pt>
                <c:pt idx="6886">
                  <c:v>#N/A</c:v>
                </c:pt>
                <c:pt idx="6887">
                  <c:v>#N/A</c:v>
                </c:pt>
                <c:pt idx="6888">
                  <c:v>#N/A</c:v>
                </c:pt>
                <c:pt idx="6889">
                  <c:v>#N/A</c:v>
                </c:pt>
                <c:pt idx="6890">
                  <c:v>#N/A</c:v>
                </c:pt>
                <c:pt idx="6891">
                  <c:v>#N/A</c:v>
                </c:pt>
                <c:pt idx="6892">
                  <c:v>#N/A</c:v>
                </c:pt>
                <c:pt idx="6893">
                  <c:v>#N/A</c:v>
                </c:pt>
                <c:pt idx="6894">
                  <c:v>#N/A</c:v>
                </c:pt>
                <c:pt idx="6895">
                  <c:v>#N/A</c:v>
                </c:pt>
                <c:pt idx="6896">
                  <c:v>#N/A</c:v>
                </c:pt>
                <c:pt idx="6897">
                  <c:v>#N/A</c:v>
                </c:pt>
                <c:pt idx="6898">
                  <c:v>#N/A</c:v>
                </c:pt>
                <c:pt idx="6899">
                  <c:v>#N/A</c:v>
                </c:pt>
                <c:pt idx="6900">
                  <c:v>#N/A</c:v>
                </c:pt>
                <c:pt idx="6901">
                  <c:v>#N/A</c:v>
                </c:pt>
                <c:pt idx="6902">
                  <c:v>#N/A</c:v>
                </c:pt>
                <c:pt idx="6903">
                  <c:v>#N/A</c:v>
                </c:pt>
                <c:pt idx="6904">
                  <c:v>#N/A</c:v>
                </c:pt>
                <c:pt idx="6905">
                  <c:v>#N/A</c:v>
                </c:pt>
                <c:pt idx="6906">
                  <c:v>#N/A</c:v>
                </c:pt>
                <c:pt idx="6907">
                  <c:v>#N/A</c:v>
                </c:pt>
                <c:pt idx="6908">
                  <c:v>#N/A</c:v>
                </c:pt>
                <c:pt idx="6909">
                  <c:v>#N/A</c:v>
                </c:pt>
                <c:pt idx="6910">
                  <c:v>#N/A</c:v>
                </c:pt>
                <c:pt idx="6911">
                  <c:v>#N/A</c:v>
                </c:pt>
                <c:pt idx="6912">
                  <c:v>#N/A</c:v>
                </c:pt>
                <c:pt idx="6913">
                  <c:v>#N/A</c:v>
                </c:pt>
                <c:pt idx="6914">
                  <c:v>#N/A</c:v>
                </c:pt>
                <c:pt idx="6915">
                  <c:v>#N/A</c:v>
                </c:pt>
                <c:pt idx="6916">
                  <c:v>#N/A</c:v>
                </c:pt>
                <c:pt idx="6917">
                  <c:v>#N/A</c:v>
                </c:pt>
                <c:pt idx="6918">
                  <c:v>#N/A</c:v>
                </c:pt>
                <c:pt idx="6919">
                  <c:v>#N/A</c:v>
                </c:pt>
                <c:pt idx="6920">
                  <c:v>#N/A</c:v>
                </c:pt>
                <c:pt idx="6921">
                  <c:v>#N/A</c:v>
                </c:pt>
                <c:pt idx="6922">
                  <c:v>#N/A</c:v>
                </c:pt>
                <c:pt idx="6923">
                  <c:v>#N/A</c:v>
                </c:pt>
                <c:pt idx="6924">
                  <c:v>#N/A</c:v>
                </c:pt>
                <c:pt idx="6925">
                  <c:v>#N/A</c:v>
                </c:pt>
                <c:pt idx="6926">
                  <c:v>#N/A</c:v>
                </c:pt>
                <c:pt idx="6927">
                  <c:v>#N/A</c:v>
                </c:pt>
                <c:pt idx="6928">
                  <c:v>#N/A</c:v>
                </c:pt>
                <c:pt idx="6929">
                  <c:v>#N/A</c:v>
                </c:pt>
                <c:pt idx="6930">
                  <c:v>#N/A</c:v>
                </c:pt>
                <c:pt idx="6931">
                  <c:v>#N/A</c:v>
                </c:pt>
                <c:pt idx="6932">
                  <c:v>#N/A</c:v>
                </c:pt>
                <c:pt idx="6933">
                  <c:v>#N/A</c:v>
                </c:pt>
                <c:pt idx="6934">
                  <c:v>#N/A</c:v>
                </c:pt>
                <c:pt idx="6935">
                  <c:v>#N/A</c:v>
                </c:pt>
                <c:pt idx="6936">
                  <c:v>#N/A</c:v>
                </c:pt>
                <c:pt idx="6937">
                  <c:v>#N/A</c:v>
                </c:pt>
                <c:pt idx="6938">
                  <c:v>#N/A</c:v>
                </c:pt>
                <c:pt idx="6939">
                  <c:v>#N/A</c:v>
                </c:pt>
                <c:pt idx="6940">
                  <c:v>#N/A</c:v>
                </c:pt>
                <c:pt idx="6941">
                  <c:v>#N/A</c:v>
                </c:pt>
                <c:pt idx="6942">
                  <c:v>#N/A</c:v>
                </c:pt>
                <c:pt idx="6943">
                  <c:v>#N/A</c:v>
                </c:pt>
                <c:pt idx="6944">
                  <c:v>#N/A</c:v>
                </c:pt>
                <c:pt idx="6945">
                  <c:v>#N/A</c:v>
                </c:pt>
                <c:pt idx="6946">
                  <c:v>#N/A</c:v>
                </c:pt>
                <c:pt idx="6947">
                  <c:v>#N/A</c:v>
                </c:pt>
                <c:pt idx="6948">
                  <c:v>#N/A</c:v>
                </c:pt>
                <c:pt idx="6949">
                  <c:v>#N/A</c:v>
                </c:pt>
                <c:pt idx="6950">
                  <c:v>#N/A</c:v>
                </c:pt>
                <c:pt idx="6951">
                  <c:v>#N/A</c:v>
                </c:pt>
                <c:pt idx="6952">
                  <c:v>#N/A</c:v>
                </c:pt>
                <c:pt idx="6953">
                  <c:v>#N/A</c:v>
                </c:pt>
                <c:pt idx="6954">
                  <c:v>#N/A</c:v>
                </c:pt>
                <c:pt idx="6955">
                  <c:v>#N/A</c:v>
                </c:pt>
                <c:pt idx="6956">
                  <c:v>#N/A</c:v>
                </c:pt>
                <c:pt idx="6957">
                  <c:v>#N/A</c:v>
                </c:pt>
                <c:pt idx="6958">
                  <c:v>#N/A</c:v>
                </c:pt>
                <c:pt idx="6959">
                  <c:v>#N/A</c:v>
                </c:pt>
                <c:pt idx="6960">
                  <c:v>#N/A</c:v>
                </c:pt>
                <c:pt idx="6961">
                  <c:v>#N/A</c:v>
                </c:pt>
                <c:pt idx="6962">
                  <c:v>#N/A</c:v>
                </c:pt>
                <c:pt idx="6963">
                  <c:v>#N/A</c:v>
                </c:pt>
                <c:pt idx="6964">
                  <c:v>#N/A</c:v>
                </c:pt>
                <c:pt idx="6965">
                  <c:v>#N/A</c:v>
                </c:pt>
                <c:pt idx="6966">
                  <c:v>#N/A</c:v>
                </c:pt>
                <c:pt idx="6967">
                  <c:v>#N/A</c:v>
                </c:pt>
                <c:pt idx="6968">
                  <c:v>#N/A</c:v>
                </c:pt>
                <c:pt idx="6969">
                  <c:v>#N/A</c:v>
                </c:pt>
                <c:pt idx="6970">
                  <c:v>#N/A</c:v>
                </c:pt>
                <c:pt idx="6971">
                  <c:v>#N/A</c:v>
                </c:pt>
                <c:pt idx="6972">
                  <c:v>#N/A</c:v>
                </c:pt>
                <c:pt idx="6973">
                  <c:v>#N/A</c:v>
                </c:pt>
                <c:pt idx="6974">
                  <c:v>#N/A</c:v>
                </c:pt>
                <c:pt idx="6975">
                  <c:v>#N/A</c:v>
                </c:pt>
                <c:pt idx="6976">
                  <c:v>#N/A</c:v>
                </c:pt>
                <c:pt idx="6977">
                  <c:v>#N/A</c:v>
                </c:pt>
                <c:pt idx="6978">
                  <c:v>#N/A</c:v>
                </c:pt>
                <c:pt idx="6979">
                  <c:v>#N/A</c:v>
                </c:pt>
                <c:pt idx="6980">
                  <c:v>#N/A</c:v>
                </c:pt>
                <c:pt idx="6981">
                  <c:v>#N/A</c:v>
                </c:pt>
                <c:pt idx="6982">
                  <c:v>#N/A</c:v>
                </c:pt>
                <c:pt idx="6983">
                  <c:v>#N/A</c:v>
                </c:pt>
                <c:pt idx="6984">
                  <c:v>#N/A</c:v>
                </c:pt>
                <c:pt idx="6985">
                  <c:v>#N/A</c:v>
                </c:pt>
                <c:pt idx="6986">
                  <c:v>#N/A</c:v>
                </c:pt>
                <c:pt idx="6987">
                  <c:v>#N/A</c:v>
                </c:pt>
                <c:pt idx="6988">
                  <c:v>#N/A</c:v>
                </c:pt>
                <c:pt idx="6989">
                  <c:v>#N/A</c:v>
                </c:pt>
                <c:pt idx="6990">
                  <c:v>#N/A</c:v>
                </c:pt>
                <c:pt idx="6991">
                  <c:v>#N/A</c:v>
                </c:pt>
                <c:pt idx="6992">
                  <c:v>#N/A</c:v>
                </c:pt>
                <c:pt idx="6993">
                  <c:v>#N/A</c:v>
                </c:pt>
                <c:pt idx="6994">
                  <c:v>#N/A</c:v>
                </c:pt>
                <c:pt idx="6995">
                  <c:v>#N/A</c:v>
                </c:pt>
                <c:pt idx="6996">
                  <c:v>#N/A</c:v>
                </c:pt>
                <c:pt idx="6997">
                  <c:v>#N/A</c:v>
                </c:pt>
                <c:pt idx="6998">
                  <c:v>#N/A</c:v>
                </c:pt>
                <c:pt idx="6999">
                  <c:v>#N/A</c:v>
                </c:pt>
                <c:pt idx="7000">
                  <c:v>#N/A</c:v>
                </c:pt>
                <c:pt idx="7001">
                  <c:v>#N/A</c:v>
                </c:pt>
                <c:pt idx="7002">
                  <c:v>#N/A</c:v>
                </c:pt>
                <c:pt idx="7003">
                  <c:v>#N/A</c:v>
                </c:pt>
                <c:pt idx="7004">
                  <c:v>#N/A</c:v>
                </c:pt>
                <c:pt idx="7005">
                  <c:v>#N/A</c:v>
                </c:pt>
                <c:pt idx="7006">
                  <c:v>#N/A</c:v>
                </c:pt>
                <c:pt idx="7007">
                  <c:v>#N/A</c:v>
                </c:pt>
                <c:pt idx="7008">
                  <c:v>#N/A</c:v>
                </c:pt>
                <c:pt idx="7009">
                  <c:v>#N/A</c:v>
                </c:pt>
                <c:pt idx="7010">
                  <c:v>#N/A</c:v>
                </c:pt>
                <c:pt idx="7011">
                  <c:v>#N/A</c:v>
                </c:pt>
                <c:pt idx="7012">
                  <c:v>#N/A</c:v>
                </c:pt>
                <c:pt idx="7013">
                  <c:v>#N/A</c:v>
                </c:pt>
                <c:pt idx="7014">
                  <c:v>#N/A</c:v>
                </c:pt>
                <c:pt idx="7015">
                  <c:v>#N/A</c:v>
                </c:pt>
                <c:pt idx="7016">
                  <c:v>#N/A</c:v>
                </c:pt>
                <c:pt idx="7017">
                  <c:v>#N/A</c:v>
                </c:pt>
                <c:pt idx="7018">
                  <c:v>#N/A</c:v>
                </c:pt>
                <c:pt idx="7019">
                  <c:v>#N/A</c:v>
                </c:pt>
                <c:pt idx="7020">
                  <c:v>#N/A</c:v>
                </c:pt>
                <c:pt idx="7021">
                  <c:v>#N/A</c:v>
                </c:pt>
                <c:pt idx="7022">
                  <c:v>#N/A</c:v>
                </c:pt>
                <c:pt idx="7023">
                  <c:v>#N/A</c:v>
                </c:pt>
                <c:pt idx="7024">
                  <c:v>#N/A</c:v>
                </c:pt>
                <c:pt idx="7025">
                  <c:v>#N/A</c:v>
                </c:pt>
                <c:pt idx="7026">
                  <c:v>#N/A</c:v>
                </c:pt>
                <c:pt idx="7027">
                  <c:v>#N/A</c:v>
                </c:pt>
                <c:pt idx="7028">
                  <c:v>#N/A</c:v>
                </c:pt>
                <c:pt idx="7029">
                  <c:v>#N/A</c:v>
                </c:pt>
                <c:pt idx="7030">
                  <c:v>#N/A</c:v>
                </c:pt>
                <c:pt idx="7031">
                  <c:v>#N/A</c:v>
                </c:pt>
                <c:pt idx="7032">
                  <c:v>#N/A</c:v>
                </c:pt>
                <c:pt idx="7033">
                  <c:v>#N/A</c:v>
                </c:pt>
                <c:pt idx="7034">
                  <c:v>#N/A</c:v>
                </c:pt>
                <c:pt idx="7035">
                  <c:v>#N/A</c:v>
                </c:pt>
                <c:pt idx="7036">
                  <c:v>#N/A</c:v>
                </c:pt>
                <c:pt idx="7037">
                  <c:v>#N/A</c:v>
                </c:pt>
                <c:pt idx="7038">
                  <c:v>#N/A</c:v>
                </c:pt>
                <c:pt idx="7039">
                  <c:v>#N/A</c:v>
                </c:pt>
                <c:pt idx="7040">
                  <c:v>#N/A</c:v>
                </c:pt>
                <c:pt idx="7041">
                  <c:v>#N/A</c:v>
                </c:pt>
                <c:pt idx="7042">
                  <c:v>#N/A</c:v>
                </c:pt>
                <c:pt idx="7043">
                  <c:v>#N/A</c:v>
                </c:pt>
                <c:pt idx="7044">
                  <c:v>#N/A</c:v>
                </c:pt>
                <c:pt idx="7045">
                  <c:v>#N/A</c:v>
                </c:pt>
                <c:pt idx="7046">
                  <c:v>#N/A</c:v>
                </c:pt>
                <c:pt idx="7047">
                  <c:v>#N/A</c:v>
                </c:pt>
                <c:pt idx="7048">
                  <c:v>#N/A</c:v>
                </c:pt>
                <c:pt idx="7049">
                  <c:v>#N/A</c:v>
                </c:pt>
                <c:pt idx="7050">
                  <c:v>#N/A</c:v>
                </c:pt>
                <c:pt idx="7051">
                  <c:v>#N/A</c:v>
                </c:pt>
                <c:pt idx="7052">
                  <c:v>#N/A</c:v>
                </c:pt>
                <c:pt idx="7053">
                  <c:v>#N/A</c:v>
                </c:pt>
                <c:pt idx="7054">
                  <c:v>#N/A</c:v>
                </c:pt>
                <c:pt idx="7055">
                  <c:v>#N/A</c:v>
                </c:pt>
                <c:pt idx="7056">
                  <c:v>#N/A</c:v>
                </c:pt>
                <c:pt idx="7057">
                  <c:v>#N/A</c:v>
                </c:pt>
                <c:pt idx="7058">
                  <c:v>#N/A</c:v>
                </c:pt>
                <c:pt idx="7059">
                  <c:v>#N/A</c:v>
                </c:pt>
                <c:pt idx="7060">
                  <c:v>#N/A</c:v>
                </c:pt>
                <c:pt idx="7061">
                  <c:v>#N/A</c:v>
                </c:pt>
                <c:pt idx="7062">
                  <c:v>#N/A</c:v>
                </c:pt>
                <c:pt idx="7063">
                  <c:v>#N/A</c:v>
                </c:pt>
                <c:pt idx="7064">
                  <c:v>#N/A</c:v>
                </c:pt>
                <c:pt idx="7065">
                  <c:v>#N/A</c:v>
                </c:pt>
                <c:pt idx="7066">
                  <c:v>#N/A</c:v>
                </c:pt>
                <c:pt idx="7067">
                  <c:v>#N/A</c:v>
                </c:pt>
                <c:pt idx="7068">
                  <c:v>#N/A</c:v>
                </c:pt>
                <c:pt idx="7069">
                  <c:v>#N/A</c:v>
                </c:pt>
                <c:pt idx="7070">
                  <c:v>#N/A</c:v>
                </c:pt>
                <c:pt idx="7071">
                  <c:v>#N/A</c:v>
                </c:pt>
                <c:pt idx="7072">
                  <c:v>#N/A</c:v>
                </c:pt>
                <c:pt idx="7073">
                  <c:v>#N/A</c:v>
                </c:pt>
                <c:pt idx="7074">
                  <c:v>#N/A</c:v>
                </c:pt>
                <c:pt idx="7075">
                  <c:v>#N/A</c:v>
                </c:pt>
                <c:pt idx="7076">
                  <c:v>#N/A</c:v>
                </c:pt>
                <c:pt idx="7077">
                  <c:v>#N/A</c:v>
                </c:pt>
                <c:pt idx="7078">
                  <c:v>#N/A</c:v>
                </c:pt>
                <c:pt idx="7079">
                  <c:v>#N/A</c:v>
                </c:pt>
                <c:pt idx="7080">
                  <c:v>#N/A</c:v>
                </c:pt>
                <c:pt idx="7081">
                  <c:v>#N/A</c:v>
                </c:pt>
                <c:pt idx="7082">
                  <c:v>#N/A</c:v>
                </c:pt>
                <c:pt idx="7083">
                  <c:v>#N/A</c:v>
                </c:pt>
                <c:pt idx="7084">
                  <c:v>#N/A</c:v>
                </c:pt>
                <c:pt idx="7085">
                  <c:v>#N/A</c:v>
                </c:pt>
                <c:pt idx="7086">
                  <c:v>#N/A</c:v>
                </c:pt>
                <c:pt idx="7087">
                  <c:v>#N/A</c:v>
                </c:pt>
                <c:pt idx="7088">
                  <c:v>#N/A</c:v>
                </c:pt>
                <c:pt idx="7089">
                  <c:v>#N/A</c:v>
                </c:pt>
                <c:pt idx="7090">
                  <c:v>#N/A</c:v>
                </c:pt>
                <c:pt idx="7091">
                  <c:v>#N/A</c:v>
                </c:pt>
                <c:pt idx="7092">
                  <c:v>#N/A</c:v>
                </c:pt>
                <c:pt idx="7093">
                  <c:v>#N/A</c:v>
                </c:pt>
                <c:pt idx="7094">
                  <c:v>#N/A</c:v>
                </c:pt>
                <c:pt idx="7095">
                  <c:v>#N/A</c:v>
                </c:pt>
                <c:pt idx="7096">
                  <c:v>#N/A</c:v>
                </c:pt>
                <c:pt idx="7097">
                  <c:v>#N/A</c:v>
                </c:pt>
                <c:pt idx="7098">
                  <c:v>#N/A</c:v>
                </c:pt>
                <c:pt idx="7099">
                  <c:v>#N/A</c:v>
                </c:pt>
                <c:pt idx="7100">
                  <c:v>#N/A</c:v>
                </c:pt>
                <c:pt idx="7101">
                  <c:v>#N/A</c:v>
                </c:pt>
                <c:pt idx="7102">
                  <c:v>#N/A</c:v>
                </c:pt>
                <c:pt idx="7103">
                  <c:v>#N/A</c:v>
                </c:pt>
                <c:pt idx="7104">
                  <c:v>#N/A</c:v>
                </c:pt>
                <c:pt idx="7105">
                  <c:v>#N/A</c:v>
                </c:pt>
                <c:pt idx="7106">
                  <c:v>#N/A</c:v>
                </c:pt>
                <c:pt idx="7107">
                  <c:v>#N/A</c:v>
                </c:pt>
                <c:pt idx="7108">
                  <c:v>#N/A</c:v>
                </c:pt>
                <c:pt idx="7109">
                  <c:v>#N/A</c:v>
                </c:pt>
                <c:pt idx="7110">
                  <c:v>#N/A</c:v>
                </c:pt>
                <c:pt idx="7111">
                  <c:v>#N/A</c:v>
                </c:pt>
                <c:pt idx="7112">
                  <c:v>#N/A</c:v>
                </c:pt>
                <c:pt idx="7113">
                  <c:v>#N/A</c:v>
                </c:pt>
                <c:pt idx="7114">
                  <c:v>#N/A</c:v>
                </c:pt>
                <c:pt idx="7115">
                  <c:v>#N/A</c:v>
                </c:pt>
                <c:pt idx="7116">
                  <c:v>#N/A</c:v>
                </c:pt>
                <c:pt idx="7117">
                  <c:v>#N/A</c:v>
                </c:pt>
                <c:pt idx="7118">
                  <c:v>#N/A</c:v>
                </c:pt>
                <c:pt idx="7119">
                  <c:v>#N/A</c:v>
                </c:pt>
                <c:pt idx="7120">
                  <c:v>#N/A</c:v>
                </c:pt>
                <c:pt idx="7121">
                  <c:v>#N/A</c:v>
                </c:pt>
                <c:pt idx="7122">
                  <c:v>#N/A</c:v>
                </c:pt>
                <c:pt idx="7123">
                  <c:v>#N/A</c:v>
                </c:pt>
                <c:pt idx="7124">
                  <c:v>#N/A</c:v>
                </c:pt>
                <c:pt idx="7125">
                  <c:v>#N/A</c:v>
                </c:pt>
                <c:pt idx="7126">
                  <c:v>#N/A</c:v>
                </c:pt>
                <c:pt idx="7127">
                  <c:v>#N/A</c:v>
                </c:pt>
                <c:pt idx="7128">
                  <c:v>#N/A</c:v>
                </c:pt>
                <c:pt idx="7129">
                  <c:v>#N/A</c:v>
                </c:pt>
                <c:pt idx="7130">
                  <c:v>#N/A</c:v>
                </c:pt>
                <c:pt idx="7131">
                  <c:v>#N/A</c:v>
                </c:pt>
                <c:pt idx="7132">
                  <c:v>#N/A</c:v>
                </c:pt>
                <c:pt idx="7133">
                  <c:v>#N/A</c:v>
                </c:pt>
                <c:pt idx="7134">
                  <c:v>#N/A</c:v>
                </c:pt>
                <c:pt idx="7135">
                  <c:v>#N/A</c:v>
                </c:pt>
                <c:pt idx="7136">
                  <c:v>#N/A</c:v>
                </c:pt>
                <c:pt idx="7137">
                  <c:v>#N/A</c:v>
                </c:pt>
                <c:pt idx="7138">
                  <c:v>#N/A</c:v>
                </c:pt>
                <c:pt idx="7139">
                  <c:v>#N/A</c:v>
                </c:pt>
                <c:pt idx="7140">
                  <c:v>#N/A</c:v>
                </c:pt>
                <c:pt idx="7141">
                  <c:v>#N/A</c:v>
                </c:pt>
                <c:pt idx="7142">
                  <c:v>#N/A</c:v>
                </c:pt>
                <c:pt idx="7143">
                  <c:v>#N/A</c:v>
                </c:pt>
                <c:pt idx="7144">
                  <c:v>#N/A</c:v>
                </c:pt>
                <c:pt idx="7145">
                  <c:v>#N/A</c:v>
                </c:pt>
                <c:pt idx="7146">
                  <c:v>#N/A</c:v>
                </c:pt>
                <c:pt idx="7147">
                  <c:v>#N/A</c:v>
                </c:pt>
                <c:pt idx="7148">
                  <c:v>#N/A</c:v>
                </c:pt>
                <c:pt idx="7149">
                  <c:v>#N/A</c:v>
                </c:pt>
                <c:pt idx="7150">
                  <c:v>#N/A</c:v>
                </c:pt>
                <c:pt idx="7151">
                  <c:v>#N/A</c:v>
                </c:pt>
                <c:pt idx="7152">
                  <c:v>#N/A</c:v>
                </c:pt>
                <c:pt idx="7153">
                  <c:v>#N/A</c:v>
                </c:pt>
                <c:pt idx="7154">
                  <c:v>#N/A</c:v>
                </c:pt>
                <c:pt idx="7155">
                  <c:v>#N/A</c:v>
                </c:pt>
                <c:pt idx="7156">
                  <c:v>#N/A</c:v>
                </c:pt>
                <c:pt idx="7157">
                  <c:v>#N/A</c:v>
                </c:pt>
                <c:pt idx="7158">
                  <c:v>#N/A</c:v>
                </c:pt>
                <c:pt idx="7159">
                  <c:v>#N/A</c:v>
                </c:pt>
                <c:pt idx="7160">
                  <c:v>#N/A</c:v>
                </c:pt>
                <c:pt idx="7161">
                  <c:v>#N/A</c:v>
                </c:pt>
                <c:pt idx="7162">
                  <c:v>#N/A</c:v>
                </c:pt>
                <c:pt idx="7163">
                  <c:v>#N/A</c:v>
                </c:pt>
                <c:pt idx="7164">
                  <c:v>#N/A</c:v>
                </c:pt>
                <c:pt idx="7165">
                  <c:v>#N/A</c:v>
                </c:pt>
                <c:pt idx="7166">
                  <c:v>#N/A</c:v>
                </c:pt>
                <c:pt idx="7167">
                  <c:v>#N/A</c:v>
                </c:pt>
                <c:pt idx="7168">
                  <c:v>#N/A</c:v>
                </c:pt>
                <c:pt idx="7169">
                  <c:v>#N/A</c:v>
                </c:pt>
                <c:pt idx="7170">
                  <c:v>#N/A</c:v>
                </c:pt>
                <c:pt idx="7171">
                  <c:v>#N/A</c:v>
                </c:pt>
                <c:pt idx="7172">
                  <c:v>#N/A</c:v>
                </c:pt>
                <c:pt idx="7173">
                  <c:v>#N/A</c:v>
                </c:pt>
                <c:pt idx="7174">
                  <c:v>#N/A</c:v>
                </c:pt>
                <c:pt idx="7175">
                  <c:v>#N/A</c:v>
                </c:pt>
                <c:pt idx="7176">
                  <c:v>#N/A</c:v>
                </c:pt>
                <c:pt idx="7177">
                  <c:v>#N/A</c:v>
                </c:pt>
                <c:pt idx="7178">
                  <c:v>#N/A</c:v>
                </c:pt>
                <c:pt idx="7179">
                  <c:v>#N/A</c:v>
                </c:pt>
                <c:pt idx="7180">
                  <c:v>#N/A</c:v>
                </c:pt>
                <c:pt idx="7181">
                  <c:v>#N/A</c:v>
                </c:pt>
                <c:pt idx="7182">
                  <c:v>#N/A</c:v>
                </c:pt>
                <c:pt idx="7183">
                  <c:v>#N/A</c:v>
                </c:pt>
                <c:pt idx="7184">
                  <c:v>#N/A</c:v>
                </c:pt>
                <c:pt idx="7185">
                  <c:v>#N/A</c:v>
                </c:pt>
                <c:pt idx="7186">
                  <c:v>#N/A</c:v>
                </c:pt>
                <c:pt idx="7187">
                  <c:v>#N/A</c:v>
                </c:pt>
                <c:pt idx="7188">
                  <c:v>#N/A</c:v>
                </c:pt>
                <c:pt idx="7189">
                  <c:v>#N/A</c:v>
                </c:pt>
                <c:pt idx="7190">
                  <c:v>#N/A</c:v>
                </c:pt>
                <c:pt idx="7191">
                  <c:v>#N/A</c:v>
                </c:pt>
                <c:pt idx="7192">
                  <c:v>#N/A</c:v>
                </c:pt>
                <c:pt idx="7193">
                  <c:v>#N/A</c:v>
                </c:pt>
                <c:pt idx="7194">
                  <c:v>#N/A</c:v>
                </c:pt>
                <c:pt idx="7195">
                  <c:v>#N/A</c:v>
                </c:pt>
                <c:pt idx="7196">
                  <c:v>#N/A</c:v>
                </c:pt>
                <c:pt idx="7197">
                  <c:v>#N/A</c:v>
                </c:pt>
                <c:pt idx="7198">
                  <c:v>#N/A</c:v>
                </c:pt>
                <c:pt idx="7199">
                  <c:v>#N/A</c:v>
                </c:pt>
                <c:pt idx="7200">
                  <c:v>#N/A</c:v>
                </c:pt>
                <c:pt idx="7201">
                  <c:v>#N/A</c:v>
                </c:pt>
                <c:pt idx="7202">
                  <c:v>#N/A</c:v>
                </c:pt>
                <c:pt idx="7203">
                  <c:v>#N/A</c:v>
                </c:pt>
                <c:pt idx="7204">
                  <c:v>#N/A</c:v>
                </c:pt>
                <c:pt idx="7205">
                  <c:v>#N/A</c:v>
                </c:pt>
                <c:pt idx="7206">
                  <c:v>#N/A</c:v>
                </c:pt>
                <c:pt idx="7207">
                  <c:v>#N/A</c:v>
                </c:pt>
                <c:pt idx="7208">
                  <c:v>#N/A</c:v>
                </c:pt>
                <c:pt idx="7209">
                  <c:v>#N/A</c:v>
                </c:pt>
                <c:pt idx="7210">
                  <c:v>#N/A</c:v>
                </c:pt>
                <c:pt idx="7211">
                  <c:v>#N/A</c:v>
                </c:pt>
                <c:pt idx="7212">
                  <c:v>#N/A</c:v>
                </c:pt>
                <c:pt idx="7213">
                  <c:v>#N/A</c:v>
                </c:pt>
                <c:pt idx="7214">
                  <c:v>#N/A</c:v>
                </c:pt>
                <c:pt idx="7215">
                  <c:v>#N/A</c:v>
                </c:pt>
                <c:pt idx="7216">
                  <c:v>#N/A</c:v>
                </c:pt>
                <c:pt idx="7217">
                  <c:v>#N/A</c:v>
                </c:pt>
                <c:pt idx="7218">
                  <c:v>#N/A</c:v>
                </c:pt>
                <c:pt idx="7219">
                  <c:v>#N/A</c:v>
                </c:pt>
                <c:pt idx="7220">
                  <c:v>#N/A</c:v>
                </c:pt>
                <c:pt idx="7221">
                  <c:v>#N/A</c:v>
                </c:pt>
                <c:pt idx="7222">
                  <c:v>#N/A</c:v>
                </c:pt>
                <c:pt idx="7223">
                  <c:v>#N/A</c:v>
                </c:pt>
                <c:pt idx="7224">
                  <c:v>#N/A</c:v>
                </c:pt>
                <c:pt idx="7225">
                  <c:v>#N/A</c:v>
                </c:pt>
                <c:pt idx="7226">
                  <c:v>#N/A</c:v>
                </c:pt>
                <c:pt idx="7227">
                  <c:v>#N/A</c:v>
                </c:pt>
                <c:pt idx="7228">
                  <c:v>#N/A</c:v>
                </c:pt>
                <c:pt idx="7229">
                  <c:v>#N/A</c:v>
                </c:pt>
                <c:pt idx="7230">
                  <c:v>#N/A</c:v>
                </c:pt>
                <c:pt idx="7231">
                  <c:v>#N/A</c:v>
                </c:pt>
                <c:pt idx="7232">
                  <c:v>#N/A</c:v>
                </c:pt>
                <c:pt idx="7233">
                  <c:v>#N/A</c:v>
                </c:pt>
                <c:pt idx="7234">
                  <c:v>#N/A</c:v>
                </c:pt>
                <c:pt idx="7235">
                  <c:v>#N/A</c:v>
                </c:pt>
                <c:pt idx="7236">
                  <c:v>#N/A</c:v>
                </c:pt>
                <c:pt idx="7237">
                  <c:v>#N/A</c:v>
                </c:pt>
                <c:pt idx="7238">
                  <c:v>#N/A</c:v>
                </c:pt>
                <c:pt idx="7239">
                  <c:v>#N/A</c:v>
                </c:pt>
                <c:pt idx="7240">
                  <c:v>#N/A</c:v>
                </c:pt>
                <c:pt idx="7241">
                  <c:v>#N/A</c:v>
                </c:pt>
                <c:pt idx="7242">
                  <c:v>#N/A</c:v>
                </c:pt>
                <c:pt idx="7243">
                  <c:v>#N/A</c:v>
                </c:pt>
                <c:pt idx="7244">
                  <c:v>#N/A</c:v>
                </c:pt>
                <c:pt idx="7245">
                  <c:v>#N/A</c:v>
                </c:pt>
                <c:pt idx="7246">
                  <c:v>#N/A</c:v>
                </c:pt>
                <c:pt idx="7247">
                  <c:v>#N/A</c:v>
                </c:pt>
                <c:pt idx="7248">
                  <c:v>#N/A</c:v>
                </c:pt>
                <c:pt idx="7249">
                  <c:v>#N/A</c:v>
                </c:pt>
                <c:pt idx="7250">
                  <c:v>#N/A</c:v>
                </c:pt>
                <c:pt idx="7251">
                  <c:v>#N/A</c:v>
                </c:pt>
                <c:pt idx="7252">
                  <c:v>#N/A</c:v>
                </c:pt>
                <c:pt idx="7253">
                  <c:v>#N/A</c:v>
                </c:pt>
                <c:pt idx="7254">
                  <c:v>#N/A</c:v>
                </c:pt>
                <c:pt idx="7255">
                  <c:v>#N/A</c:v>
                </c:pt>
                <c:pt idx="7256">
                  <c:v>#N/A</c:v>
                </c:pt>
                <c:pt idx="7257">
                  <c:v>#N/A</c:v>
                </c:pt>
                <c:pt idx="7258">
                  <c:v>#N/A</c:v>
                </c:pt>
                <c:pt idx="7259">
                  <c:v>#N/A</c:v>
                </c:pt>
                <c:pt idx="7260">
                  <c:v>#N/A</c:v>
                </c:pt>
                <c:pt idx="7261">
                  <c:v>#N/A</c:v>
                </c:pt>
                <c:pt idx="7262">
                  <c:v>#N/A</c:v>
                </c:pt>
                <c:pt idx="7263">
                  <c:v>#N/A</c:v>
                </c:pt>
                <c:pt idx="7264">
                  <c:v>#N/A</c:v>
                </c:pt>
                <c:pt idx="7265">
                  <c:v>#N/A</c:v>
                </c:pt>
                <c:pt idx="7266">
                  <c:v>#N/A</c:v>
                </c:pt>
                <c:pt idx="7267">
                  <c:v>#N/A</c:v>
                </c:pt>
                <c:pt idx="7268">
                  <c:v>#N/A</c:v>
                </c:pt>
                <c:pt idx="7269">
                  <c:v>#N/A</c:v>
                </c:pt>
                <c:pt idx="7270">
                  <c:v>#N/A</c:v>
                </c:pt>
                <c:pt idx="7271">
                  <c:v>#N/A</c:v>
                </c:pt>
                <c:pt idx="7272">
                  <c:v>#N/A</c:v>
                </c:pt>
                <c:pt idx="7273">
                  <c:v>#N/A</c:v>
                </c:pt>
                <c:pt idx="7274">
                  <c:v>#N/A</c:v>
                </c:pt>
                <c:pt idx="7275">
                  <c:v>#N/A</c:v>
                </c:pt>
                <c:pt idx="7276">
                  <c:v>#N/A</c:v>
                </c:pt>
                <c:pt idx="7277">
                  <c:v>#N/A</c:v>
                </c:pt>
                <c:pt idx="7278">
                  <c:v>#N/A</c:v>
                </c:pt>
                <c:pt idx="7279">
                  <c:v>#N/A</c:v>
                </c:pt>
                <c:pt idx="7280">
                  <c:v>#N/A</c:v>
                </c:pt>
                <c:pt idx="7281">
                  <c:v>#N/A</c:v>
                </c:pt>
                <c:pt idx="7282">
                  <c:v>#N/A</c:v>
                </c:pt>
                <c:pt idx="7283">
                  <c:v>#N/A</c:v>
                </c:pt>
                <c:pt idx="7284">
                  <c:v>#N/A</c:v>
                </c:pt>
                <c:pt idx="7285">
                  <c:v>#N/A</c:v>
                </c:pt>
                <c:pt idx="7286">
                  <c:v>#N/A</c:v>
                </c:pt>
                <c:pt idx="7287">
                  <c:v>#N/A</c:v>
                </c:pt>
                <c:pt idx="7288">
                  <c:v>#N/A</c:v>
                </c:pt>
                <c:pt idx="7289">
                  <c:v>#N/A</c:v>
                </c:pt>
                <c:pt idx="7290">
                  <c:v>#N/A</c:v>
                </c:pt>
                <c:pt idx="7291">
                  <c:v>#N/A</c:v>
                </c:pt>
                <c:pt idx="7292">
                  <c:v>#N/A</c:v>
                </c:pt>
                <c:pt idx="7293">
                  <c:v>#N/A</c:v>
                </c:pt>
                <c:pt idx="7294">
                  <c:v>#N/A</c:v>
                </c:pt>
                <c:pt idx="7295">
                  <c:v>#N/A</c:v>
                </c:pt>
                <c:pt idx="7296">
                  <c:v>#N/A</c:v>
                </c:pt>
                <c:pt idx="7297">
                  <c:v>#N/A</c:v>
                </c:pt>
                <c:pt idx="7298">
                  <c:v>#N/A</c:v>
                </c:pt>
                <c:pt idx="7299">
                  <c:v>#N/A</c:v>
                </c:pt>
                <c:pt idx="7300">
                  <c:v>#N/A</c:v>
                </c:pt>
                <c:pt idx="7301">
                  <c:v>#N/A</c:v>
                </c:pt>
                <c:pt idx="7302">
                  <c:v>#N/A</c:v>
                </c:pt>
                <c:pt idx="7303">
                  <c:v>#N/A</c:v>
                </c:pt>
                <c:pt idx="7304">
                  <c:v>#N/A</c:v>
                </c:pt>
                <c:pt idx="7305">
                  <c:v>#N/A</c:v>
                </c:pt>
                <c:pt idx="7306">
                  <c:v>#N/A</c:v>
                </c:pt>
                <c:pt idx="7307">
                  <c:v>#N/A</c:v>
                </c:pt>
                <c:pt idx="7308">
                  <c:v>#N/A</c:v>
                </c:pt>
                <c:pt idx="7309">
                  <c:v>#N/A</c:v>
                </c:pt>
                <c:pt idx="7310">
                  <c:v>#N/A</c:v>
                </c:pt>
                <c:pt idx="7311">
                  <c:v>#N/A</c:v>
                </c:pt>
                <c:pt idx="7312">
                  <c:v>#N/A</c:v>
                </c:pt>
                <c:pt idx="7313">
                  <c:v>#N/A</c:v>
                </c:pt>
                <c:pt idx="7314">
                  <c:v>#N/A</c:v>
                </c:pt>
                <c:pt idx="7315">
                  <c:v>#N/A</c:v>
                </c:pt>
                <c:pt idx="7316">
                  <c:v>#N/A</c:v>
                </c:pt>
                <c:pt idx="7317">
                  <c:v>#N/A</c:v>
                </c:pt>
                <c:pt idx="7318">
                  <c:v>#N/A</c:v>
                </c:pt>
                <c:pt idx="7319">
                  <c:v>#N/A</c:v>
                </c:pt>
                <c:pt idx="7320">
                  <c:v>#N/A</c:v>
                </c:pt>
                <c:pt idx="7321">
                  <c:v>#N/A</c:v>
                </c:pt>
                <c:pt idx="7322">
                  <c:v>#N/A</c:v>
                </c:pt>
                <c:pt idx="7323">
                  <c:v>#N/A</c:v>
                </c:pt>
                <c:pt idx="7324">
                  <c:v>#N/A</c:v>
                </c:pt>
                <c:pt idx="7325">
                  <c:v>#N/A</c:v>
                </c:pt>
                <c:pt idx="7326">
                  <c:v>#N/A</c:v>
                </c:pt>
                <c:pt idx="7327">
                  <c:v>#N/A</c:v>
                </c:pt>
                <c:pt idx="7328">
                  <c:v>#N/A</c:v>
                </c:pt>
                <c:pt idx="7329">
                  <c:v>#N/A</c:v>
                </c:pt>
                <c:pt idx="7330">
                  <c:v>#N/A</c:v>
                </c:pt>
                <c:pt idx="7331">
                  <c:v>#N/A</c:v>
                </c:pt>
                <c:pt idx="7332">
                  <c:v>#N/A</c:v>
                </c:pt>
                <c:pt idx="7333">
                  <c:v>#N/A</c:v>
                </c:pt>
                <c:pt idx="7334">
                  <c:v>#N/A</c:v>
                </c:pt>
                <c:pt idx="7335">
                  <c:v>#N/A</c:v>
                </c:pt>
                <c:pt idx="7336">
                  <c:v>#N/A</c:v>
                </c:pt>
                <c:pt idx="7337">
                  <c:v>#N/A</c:v>
                </c:pt>
                <c:pt idx="7338">
                  <c:v>#N/A</c:v>
                </c:pt>
                <c:pt idx="7339">
                  <c:v>#N/A</c:v>
                </c:pt>
                <c:pt idx="7340">
                  <c:v>#N/A</c:v>
                </c:pt>
                <c:pt idx="7341">
                  <c:v>#N/A</c:v>
                </c:pt>
                <c:pt idx="7342">
                  <c:v>#N/A</c:v>
                </c:pt>
                <c:pt idx="7343">
                  <c:v>#N/A</c:v>
                </c:pt>
                <c:pt idx="7344">
                  <c:v>#N/A</c:v>
                </c:pt>
                <c:pt idx="7345">
                  <c:v>#N/A</c:v>
                </c:pt>
                <c:pt idx="7346">
                  <c:v>#N/A</c:v>
                </c:pt>
                <c:pt idx="7347">
                  <c:v>#N/A</c:v>
                </c:pt>
                <c:pt idx="7348">
                  <c:v>#N/A</c:v>
                </c:pt>
                <c:pt idx="7349">
                  <c:v>#N/A</c:v>
                </c:pt>
                <c:pt idx="7350">
                  <c:v>#N/A</c:v>
                </c:pt>
                <c:pt idx="7351">
                  <c:v>#N/A</c:v>
                </c:pt>
                <c:pt idx="7352">
                  <c:v>#N/A</c:v>
                </c:pt>
                <c:pt idx="7353">
                  <c:v>#N/A</c:v>
                </c:pt>
                <c:pt idx="7354">
                  <c:v>#N/A</c:v>
                </c:pt>
                <c:pt idx="7355">
                  <c:v>#N/A</c:v>
                </c:pt>
                <c:pt idx="7356">
                  <c:v>#N/A</c:v>
                </c:pt>
                <c:pt idx="7357">
                  <c:v>#N/A</c:v>
                </c:pt>
                <c:pt idx="7358">
                  <c:v>#N/A</c:v>
                </c:pt>
                <c:pt idx="7359">
                  <c:v>#N/A</c:v>
                </c:pt>
                <c:pt idx="7360">
                  <c:v>#N/A</c:v>
                </c:pt>
                <c:pt idx="7361">
                  <c:v>#N/A</c:v>
                </c:pt>
                <c:pt idx="7362">
                  <c:v>#N/A</c:v>
                </c:pt>
                <c:pt idx="7363">
                  <c:v>#N/A</c:v>
                </c:pt>
                <c:pt idx="7364">
                  <c:v>#N/A</c:v>
                </c:pt>
                <c:pt idx="7365">
                  <c:v>#N/A</c:v>
                </c:pt>
                <c:pt idx="7366">
                  <c:v>#N/A</c:v>
                </c:pt>
                <c:pt idx="7367">
                  <c:v>#N/A</c:v>
                </c:pt>
                <c:pt idx="7368">
                  <c:v>#N/A</c:v>
                </c:pt>
                <c:pt idx="7369">
                  <c:v>#N/A</c:v>
                </c:pt>
                <c:pt idx="7370">
                  <c:v>#N/A</c:v>
                </c:pt>
                <c:pt idx="7371">
                  <c:v>#N/A</c:v>
                </c:pt>
                <c:pt idx="7372">
                  <c:v>#N/A</c:v>
                </c:pt>
                <c:pt idx="7373">
                  <c:v>#N/A</c:v>
                </c:pt>
                <c:pt idx="7374">
                  <c:v>#N/A</c:v>
                </c:pt>
                <c:pt idx="7375">
                  <c:v>#N/A</c:v>
                </c:pt>
                <c:pt idx="7376">
                  <c:v>#N/A</c:v>
                </c:pt>
                <c:pt idx="7377">
                  <c:v>#N/A</c:v>
                </c:pt>
                <c:pt idx="7378">
                  <c:v>#N/A</c:v>
                </c:pt>
                <c:pt idx="7379">
                  <c:v>#N/A</c:v>
                </c:pt>
                <c:pt idx="7380">
                  <c:v>#N/A</c:v>
                </c:pt>
                <c:pt idx="7381">
                  <c:v>#N/A</c:v>
                </c:pt>
                <c:pt idx="7382">
                  <c:v>#N/A</c:v>
                </c:pt>
                <c:pt idx="7383">
                  <c:v>#N/A</c:v>
                </c:pt>
                <c:pt idx="7384">
                  <c:v>#N/A</c:v>
                </c:pt>
                <c:pt idx="7385">
                  <c:v>#N/A</c:v>
                </c:pt>
                <c:pt idx="7386">
                  <c:v>#N/A</c:v>
                </c:pt>
                <c:pt idx="7387">
                  <c:v>#N/A</c:v>
                </c:pt>
                <c:pt idx="7388">
                  <c:v>#N/A</c:v>
                </c:pt>
                <c:pt idx="7389">
                  <c:v>#N/A</c:v>
                </c:pt>
                <c:pt idx="7390">
                  <c:v>#N/A</c:v>
                </c:pt>
                <c:pt idx="7391">
                  <c:v>#N/A</c:v>
                </c:pt>
                <c:pt idx="7392">
                  <c:v>#N/A</c:v>
                </c:pt>
                <c:pt idx="7393">
                  <c:v>#N/A</c:v>
                </c:pt>
                <c:pt idx="7394">
                  <c:v>#N/A</c:v>
                </c:pt>
                <c:pt idx="7395">
                  <c:v>#N/A</c:v>
                </c:pt>
                <c:pt idx="7396">
                  <c:v>#N/A</c:v>
                </c:pt>
                <c:pt idx="7397">
                  <c:v>#N/A</c:v>
                </c:pt>
                <c:pt idx="7398">
                  <c:v>#N/A</c:v>
                </c:pt>
                <c:pt idx="7399">
                  <c:v>#N/A</c:v>
                </c:pt>
                <c:pt idx="7400">
                  <c:v>#N/A</c:v>
                </c:pt>
                <c:pt idx="7401">
                  <c:v>#N/A</c:v>
                </c:pt>
                <c:pt idx="7402">
                  <c:v>#N/A</c:v>
                </c:pt>
                <c:pt idx="7403">
                  <c:v>#N/A</c:v>
                </c:pt>
                <c:pt idx="7404">
                  <c:v>#N/A</c:v>
                </c:pt>
                <c:pt idx="7405">
                  <c:v>#N/A</c:v>
                </c:pt>
                <c:pt idx="7406">
                  <c:v>#N/A</c:v>
                </c:pt>
                <c:pt idx="7407">
                  <c:v>#N/A</c:v>
                </c:pt>
                <c:pt idx="7408">
                  <c:v>#N/A</c:v>
                </c:pt>
                <c:pt idx="7409">
                  <c:v>#N/A</c:v>
                </c:pt>
                <c:pt idx="7410">
                  <c:v>#N/A</c:v>
                </c:pt>
                <c:pt idx="7411">
                  <c:v>#N/A</c:v>
                </c:pt>
                <c:pt idx="7412">
                  <c:v>#N/A</c:v>
                </c:pt>
                <c:pt idx="7413">
                  <c:v>#N/A</c:v>
                </c:pt>
                <c:pt idx="7414">
                  <c:v>#N/A</c:v>
                </c:pt>
                <c:pt idx="7415">
                  <c:v>#N/A</c:v>
                </c:pt>
                <c:pt idx="7416">
                  <c:v>#N/A</c:v>
                </c:pt>
                <c:pt idx="7417">
                  <c:v>#N/A</c:v>
                </c:pt>
                <c:pt idx="7418">
                  <c:v>#N/A</c:v>
                </c:pt>
                <c:pt idx="7419">
                  <c:v>#N/A</c:v>
                </c:pt>
                <c:pt idx="7420">
                  <c:v>#N/A</c:v>
                </c:pt>
                <c:pt idx="7421">
                  <c:v>#N/A</c:v>
                </c:pt>
                <c:pt idx="7422">
                  <c:v>#N/A</c:v>
                </c:pt>
                <c:pt idx="7423">
                  <c:v>#N/A</c:v>
                </c:pt>
                <c:pt idx="7424">
                  <c:v>#N/A</c:v>
                </c:pt>
                <c:pt idx="7425">
                  <c:v>#N/A</c:v>
                </c:pt>
                <c:pt idx="7426">
                  <c:v>#N/A</c:v>
                </c:pt>
                <c:pt idx="7427">
                  <c:v>#N/A</c:v>
                </c:pt>
                <c:pt idx="7428">
                  <c:v>#N/A</c:v>
                </c:pt>
                <c:pt idx="7429">
                  <c:v>#N/A</c:v>
                </c:pt>
                <c:pt idx="7430">
                  <c:v>#N/A</c:v>
                </c:pt>
                <c:pt idx="7431">
                  <c:v>#N/A</c:v>
                </c:pt>
                <c:pt idx="7432">
                  <c:v>#N/A</c:v>
                </c:pt>
                <c:pt idx="7433">
                  <c:v>#N/A</c:v>
                </c:pt>
                <c:pt idx="7434">
                  <c:v>#N/A</c:v>
                </c:pt>
                <c:pt idx="7435">
                  <c:v>#N/A</c:v>
                </c:pt>
                <c:pt idx="7436">
                  <c:v>#N/A</c:v>
                </c:pt>
                <c:pt idx="7437">
                  <c:v>#N/A</c:v>
                </c:pt>
                <c:pt idx="7438">
                  <c:v>#N/A</c:v>
                </c:pt>
                <c:pt idx="7439">
                  <c:v>#N/A</c:v>
                </c:pt>
                <c:pt idx="7440">
                  <c:v>#N/A</c:v>
                </c:pt>
                <c:pt idx="7441">
                  <c:v>#N/A</c:v>
                </c:pt>
                <c:pt idx="7442">
                  <c:v>#N/A</c:v>
                </c:pt>
                <c:pt idx="7443">
                  <c:v>#N/A</c:v>
                </c:pt>
                <c:pt idx="7444">
                  <c:v>#N/A</c:v>
                </c:pt>
                <c:pt idx="7445">
                  <c:v>#N/A</c:v>
                </c:pt>
                <c:pt idx="7446">
                  <c:v>#N/A</c:v>
                </c:pt>
                <c:pt idx="7447">
                  <c:v>#N/A</c:v>
                </c:pt>
                <c:pt idx="7448">
                  <c:v>#N/A</c:v>
                </c:pt>
                <c:pt idx="7449">
                  <c:v>#N/A</c:v>
                </c:pt>
                <c:pt idx="7450">
                  <c:v>#N/A</c:v>
                </c:pt>
                <c:pt idx="7451">
                  <c:v>#N/A</c:v>
                </c:pt>
                <c:pt idx="7452">
                  <c:v>#N/A</c:v>
                </c:pt>
                <c:pt idx="7453">
                  <c:v>#N/A</c:v>
                </c:pt>
                <c:pt idx="7454">
                  <c:v>#N/A</c:v>
                </c:pt>
                <c:pt idx="7455">
                  <c:v>#N/A</c:v>
                </c:pt>
                <c:pt idx="7456">
                  <c:v>#N/A</c:v>
                </c:pt>
                <c:pt idx="7457">
                  <c:v>#N/A</c:v>
                </c:pt>
                <c:pt idx="7458">
                  <c:v>#N/A</c:v>
                </c:pt>
                <c:pt idx="7459">
                  <c:v>#N/A</c:v>
                </c:pt>
                <c:pt idx="7460">
                  <c:v>#N/A</c:v>
                </c:pt>
                <c:pt idx="7461">
                  <c:v>#N/A</c:v>
                </c:pt>
                <c:pt idx="7462">
                  <c:v>#N/A</c:v>
                </c:pt>
                <c:pt idx="7463">
                  <c:v>#N/A</c:v>
                </c:pt>
                <c:pt idx="7464">
                  <c:v>#N/A</c:v>
                </c:pt>
                <c:pt idx="7465">
                  <c:v>#N/A</c:v>
                </c:pt>
                <c:pt idx="7466">
                  <c:v>#N/A</c:v>
                </c:pt>
                <c:pt idx="7467">
                  <c:v>#N/A</c:v>
                </c:pt>
                <c:pt idx="7468">
                  <c:v>#N/A</c:v>
                </c:pt>
                <c:pt idx="7469">
                  <c:v>#N/A</c:v>
                </c:pt>
                <c:pt idx="7470">
                  <c:v>#N/A</c:v>
                </c:pt>
                <c:pt idx="7471">
                  <c:v>#N/A</c:v>
                </c:pt>
                <c:pt idx="7472">
                  <c:v>#N/A</c:v>
                </c:pt>
                <c:pt idx="7473">
                  <c:v>#N/A</c:v>
                </c:pt>
                <c:pt idx="7474">
                  <c:v>#N/A</c:v>
                </c:pt>
                <c:pt idx="7475">
                  <c:v>#N/A</c:v>
                </c:pt>
                <c:pt idx="7476">
                  <c:v>#N/A</c:v>
                </c:pt>
                <c:pt idx="7477">
                  <c:v>#N/A</c:v>
                </c:pt>
                <c:pt idx="7478">
                  <c:v>#N/A</c:v>
                </c:pt>
                <c:pt idx="7479">
                  <c:v>#N/A</c:v>
                </c:pt>
                <c:pt idx="7480">
                  <c:v>#N/A</c:v>
                </c:pt>
                <c:pt idx="7481">
                  <c:v>#N/A</c:v>
                </c:pt>
                <c:pt idx="7482">
                  <c:v>#N/A</c:v>
                </c:pt>
                <c:pt idx="7483">
                  <c:v>#N/A</c:v>
                </c:pt>
                <c:pt idx="7484">
                  <c:v>#N/A</c:v>
                </c:pt>
                <c:pt idx="7485">
                  <c:v>#N/A</c:v>
                </c:pt>
                <c:pt idx="7486">
                  <c:v>#N/A</c:v>
                </c:pt>
                <c:pt idx="7487">
                  <c:v>#N/A</c:v>
                </c:pt>
                <c:pt idx="7488">
                  <c:v>#N/A</c:v>
                </c:pt>
                <c:pt idx="7489">
                  <c:v>#N/A</c:v>
                </c:pt>
                <c:pt idx="7490">
                  <c:v>#N/A</c:v>
                </c:pt>
                <c:pt idx="7491">
                  <c:v>#N/A</c:v>
                </c:pt>
                <c:pt idx="7492">
                  <c:v>#N/A</c:v>
                </c:pt>
                <c:pt idx="7493">
                  <c:v>#N/A</c:v>
                </c:pt>
                <c:pt idx="7494">
                  <c:v>#N/A</c:v>
                </c:pt>
                <c:pt idx="7495">
                  <c:v>#N/A</c:v>
                </c:pt>
                <c:pt idx="7496">
                  <c:v>#N/A</c:v>
                </c:pt>
                <c:pt idx="7497">
                  <c:v>#N/A</c:v>
                </c:pt>
                <c:pt idx="7498">
                  <c:v>#N/A</c:v>
                </c:pt>
                <c:pt idx="7499">
                  <c:v>#N/A</c:v>
                </c:pt>
                <c:pt idx="7500">
                  <c:v>#N/A</c:v>
                </c:pt>
                <c:pt idx="7501">
                  <c:v>#N/A</c:v>
                </c:pt>
                <c:pt idx="7502">
                  <c:v>#N/A</c:v>
                </c:pt>
                <c:pt idx="7503">
                  <c:v>#N/A</c:v>
                </c:pt>
                <c:pt idx="7504">
                  <c:v>#N/A</c:v>
                </c:pt>
                <c:pt idx="7505">
                  <c:v>#N/A</c:v>
                </c:pt>
                <c:pt idx="7506">
                  <c:v>#N/A</c:v>
                </c:pt>
                <c:pt idx="7507">
                  <c:v>#N/A</c:v>
                </c:pt>
                <c:pt idx="7508">
                  <c:v>#N/A</c:v>
                </c:pt>
                <c:pt idx="7509">
                  <c:v>#N/A</c:v>
                </c:pt>
                <c:pt idx="7510">
                  <c:v>#N/A</c:v>
                </c:pt>
                <c:pt idx="7511">
                  <c:v>#N/A</c:v>
                </c:pt>
                <c:pt idx="7512">
                  <c:v>#N/A</c:v>
                </c:pt>
                <c:pt idx="7513">
                  <c:v>#N/A</c:v>
                </c:pt>
                <c:pt idx="7514">
                  <c:v>#N/A</c:v>
                </c:pt>
                <c:pt idx="7515">
                  <c:v>#N/A</c:v>
                </c:pt>
                <c:pt idx="7516">
                  <c:v>#N/A</c:v>
                </c:pt>
                <c:pt idx="7517">
                  <c:v>#N/A</c:v>
                </c:pt>
                <c:pt idx="7518">
                  <c:v>#N/A</c:v>
                </c:pt>
                <c:pt idx="7519">
                  <c:v>#N/A</c:v>
                </c:pt>
                <c:pt idx="7520">
                  <c:v>#N/A</c:v>
                </c:pt>
                <c:pt idx="7521">
                  <c:v>#N/A</c:v>
                </c:pt>
                <c:pt idx="7522">
                  <c:v>#N/A</c:v>
                </c:pt>
                <c:pt idx="7523">
                  <c:v>#N/A</c:v>
                </c:pt>
                <c:pt idx="7524">
                  <c:v>#N/A</c:v>
                </c:pt>
                <c:pt idx="7525">
                  <c:v>#N/A</c:v>
                </c:pt>
                <c:pt idx="7526">
                  <c:v>#N/A</c:v>
                </c:pt>
                <c:pt idx="7527">
                  <c:v>#N/A</c:v>
                </c:pt>
                <c:pt idx="7528">
                  <c:v>#N/A</c:v>
                </c:pt>
                <c:pt idx="7529">
                  <c:v>#N/A</c:v>
                </c:pt>
                <c:pt idx="7530">
                  <c:v>#N/A</c:v>
                </c:pt>
                <c:pt idx="7531">
                  <c:v>#N/A</c:v>
                </c:pt>
                <c:pt idx="7532">
                  <c:v>#N/A</c:v>
                </c:pt>
                <c:pt idx="7533">
                  <c:v>#N/A</c:v>
                </c:pt>
                <c:pt idx="7534">
                  <c:v>#N/A</c:v>
                </c:pt>
                <c:pt idx="7535">
                  <c:v>#N/A</c:v>
                </c:pt>
                <c:pt idx="7536">
                  <c:v>#N/A</c:v>
                </c:pt>
                <c:pt idx="7537">
                  <c:v>#N/A</c:v>
                </c:pt>
                <c:pt idx="7538">
                  <c:v>#N/A</c:v>
                </c:pt>
                <c:pt idx="7539">
                  <c:v>#N/A</c:v>
                </c:pt>
                <c:pt idx="7540">
                  <c:v>#N/A</c:v>
                </c:pt>
                <c:pt idx="7541">
                  <c:v>#N/A</c:v>
                </c:pt>
                <c:pt idx="7542">
                  <c:v>#N/A</c:v>
                </c:pt>
                <c:pt idx="7543">
                  <c:v>#N/A</c:v>
                </c:pt>
                <c:pt idx="7544">
                  <c:v>#N/A</c:v>
                </c:pt>
                <c:pt idx="7545">
                  <c:v>#N/A</c:v>
                </c:pt>
                <c:pt idx="7546">
                  <c:v>#N/A</c:v>
                </c:pt>
                <c:pt idx="7547">
                  <c:v>#N/A</c:v>
                </c:pt>
                <c:pt idx="7548">
                  <c:v>#N/A</c:v>
                </c:pt>
                <c:pt idx="7549">
                  <c:v>#N/A</c:v>
                </c:pt>
                <c:pt idx="7550">
                  <c:v>#N/A</c:v>
                </c:pt>
                <c:pt idx="7551">
                  <c:v>#N/A</c:v>
                </c:pt>
                <c:pt idx="7552">
                  <c:v>#N/A</c:v>
                </c:pt>
                <c:pt idx="7553">
                  <c:v>#N/A</c:v>
                </c:pt>
                <c:pt idx="7554">
                  <c:v>#N/A</c:v>
                </c:pt>
                <c:pt idx="7555">
                  <c:v>#N/A</c:v>
                </c:pt>
                <c:pt idx="7556">
                  <c:v>#N/A</c:v>
                </c:pt>
                <c:pt idx="7557">
                  <c:v>#N/A</c:v>
                </c:pt>
                <c:pt idx="7558">
                  <c:v>#N/A</c:v>
                </c:pt>
                <c:pt idx="7559">
                  <c:v>#N/A</c:v>
                </c:pt>
                <c:pt idx="7560">
                  <c:v>#N/A</c:v>
                </c:pt>
                <c:pt idx="7561">
                  <c:v>#N/A</c:v>
                </c:pt>
                <c:pt idx="7562">
                  <c:v>#N/A</c:v>
                </c:pt>
                <c:pt idx="7563">
                  <c:v>#N/A</c:v>
                </c:pt>
                <c:pt idx="7564">
                  <c:v>#N/A</c:v>
                </c:pt>
                <c:pt idx="7565">
                  <c:v>#N/A</c:v>
                </c:pt>
                <c:pt idx="7566">
                  <c:v>#N/A</c:v>
                </c:pt>
                <c:pt idx="7567">
                  <c:v>#N/A</c:v>
                </c:pt>
                <c:pt idx="7568">
                  <c:v>#N/A</c:v>
                </c:pt>
                <c:pt idx="7569">
                  <c:v>#N/A</c:v>
                </c:pt>
                <c:pt idx="7570">
                  <c:v>#N/A</c:v>
                </c:pt>
                <c:pt idx="7571">
                  <c:v>#N/A</c:v>
                </c:pt>
                <c:pt idx="7572">
                  <c:v>#N/A</c:v>
                </c:pt>
                <c:pt idx="7573">
                  <c:v>#N/A</c:v>
                </c:pt>
                <c:pt idx="7574">
                  <c:v>#N/A</c:v>
                </c:pt>
                <c:pt idx="7575">
                  <c:v>#N/A</c:v>
                </c:pt>
                <c:pt idx="7576">
                  <c:v>#N/A</c:v>
                </c:pt>
                <c:pt idx="7577">
                  <c:v>#N/A</c:v>
                </c:pt>
                <c:pt idx="7578">
                  <c:v>#N/A</c:v>
                </c:pt>
                <c:pt idx="7579">
                  <c:v>#N/A</c:v>
                </c:pt>
                <c:pt idx="7580">
                  <c:v>#N/A</c:v>
                </c:pt>
                <c:pt idx="7581">
                  <c:v>#N/A</c:v>
                </c:pt>
                <c:pt idx="7582">
                  <c:v>#N/A</c:v>
                </c:pt>
                <c:pt idx="7583">
                  <c:v>#N/A</c:v>
                </c:pt>
                <c:pt idx="7584">
                  <c:v>#N/A</c:v>
                </c:pt>
                <c:pt idx="7585">
                  <c:v>#N/A</c:v>
                </c:pt>
                <c:pt idx="7586">
                  <c:v>#N/A</c:v>
                </c:pt>
                <c:pt idx="7587">
                  <c:v>#N/A</c:v>
                </c:pt>
                <c:pt idx="7588">
                  <c:v>#N/A</c:v>
                </c:pt>
                <c:pt idx="7589">
                  <c:v>#N/A</c:v>
                </c:pt>
                <c:pt idx="7590">
                  <c:v>#N/A</c:v>
                </c:pt>
                <c:pt idx="7591">
                  <c:v>#N/A</c:v>
                </c:pt>
                <c:pt idx="7592">
                  <c:v>#N/A</c:v>
                </c:pt>
                <c:pt idx="7593">
                  <c:v>#N/A</c:v>
                </c:pt>
                <c:pt idx="7594">
                  <c:v>#N/A</c:v>
                </c:pt>
                <c:pt idx="7595">
                  <c:v>#N/A</c:v>
                </c:pt>
                <c:pt idx="7596">
                  <c:v>#N/A</c:v>
                </c:pt>
                <c:pt idx="7597">
                  <c:v>#N/A</c:v>
                </c:pt>
                <c:pt idx="7598">
                  <c:v>#N/A</c:v>
                </c:pt>
                <c:pt idx="7599">
                  <c:v>#N/A</c:v>
                </c:pt>
                <c:pt idx="7600">
                  <c:v>#N/A</c:v>
                </c:pt>
                <c:pt idx="7601">
                  <c:v>#N/A</c:v>
                </c:pt>
                <c:pt idx="7602">
                  <c:v>#N/A</c:v>
                </c:pt>
                <c:pt idx="7603">
                  <c:v>#N/A</c:v>
                </c:pt>
                <c:pt idx="7604">
                  <c:v>#N/A</c:v>
                </c:pt>
                <c:pt idx="7605">
                  <c:v>#N/A</c:v>
                </c:pt>
                <c:pt idx="7606">
                  <c:v>#N/A</c:v>
                </c:pt>
                <c:pt idx="7607">
                  <c:v>#N/A</c:v>
                </c:pt>
                <c:pt idx="7608">
                  <c:v>#N/A</c:v>
                </c:pt>
                <c:pt idx="7609">
                  <c:v>#N/A</c:v>
                </c:pt>
                <c:pt idx="7610">
                  <c:v>#N/A</c:v>
                </c:pt>
                <c:pt idx="7611">
                  <c:v>#N/A</c:v>
                </c:pt>
                <c:pt idx="7612">
                  <c:v>#N/A</c:v>
                </c:pt>
                <c:pt idx="7613">
                  <c:v>#N/A</c:v>
                </c:pt>
                <c:pt idx="7614">
                  <c:v>#N/A</c:v>
                </c:pt>
                <c:pt idx="7615">
                  <c:v>#N/A</c:v>
                </c:pt>
                <c:pt idx="7616">
                  <c:v>#N/A</c:v>
                </c:pt>
                <c:pt idx="7617">
                  <c:v>#N/A</c:v>
                </c:pt>
                <c:pt idx="7618">
                  <c:v>#N/A</c:v>
                </c:pt>
                <c:pt idx="7619">
                  <c:v>#N/A</c:v>
                </c:pt>
                <c:pt idx="7620">
                  <c:v>#N/A</c:v>
                </c:pt>
                <c:pt idx="7621">
                  <c:v>#N/A</c:v>
                </c:pt>
                <c:pt idx="7622">
                  <c:v>#N/A</c:v>
                </c:pt>
                <c:pt idx="7623">
                  <c:v>#N/A</c:v>
                </c:pt>
                <c:pt idx="7624">
                  <c:v>#N/A</c:v>
                </c:pt>
                <c:pt idx="7625">
                  <c:v>#N/A</c:v>
                </c:pt>
                <c:pt idx="7626">
                  <c:v>#N/A</c:v>
                </c:pt>
                <c:pt idx="7627">
                  <c:v>#N/A</c:v>
                </c:pt>
                <c:pt idx="7628">
                  <c:v>#N/A</c:v>
                </c:pt>
                <c:pt idx="7629">
                  <c:v>#N/A</c:v>
                </c:pt>
                <c:pt idx="7630">
                  <c:v>#N/A</c:v>
                </c:pt>
                <c:pt idx="7631">
                  <c:v>#N/A</c:v>
                </c:pt>
                <c:pt idx="7632">
                  <c:v>#N/A</c:v>
                </c:pt>
                <c:pt idx="7633">
                  <c:v>#N/A</c:v>
                </c:pt>
                <c:pt idx="7634">
                  <c:v>#N/A</c:v>
                </c:pt>
                <c:pt idx="7635">
                  <c:v>#N/A</c:v>
                </c:pt>
                <c:pt idx="7636">
                  <c:v>#N/A</c:v>
                </c:pt>
                <c:pt idx="7637">
                  <c:v>#N/A</c:v>
                </c:pt>
                <c:pt idx="7638">
                  <c:v>#N/A</c:v>
                </c:pt>
                <c:pt idx="7639">
                  <c:v>#N/A</c:v>
                </c:pt>
                <c:pt idx="7640">
                  <c:v>#N/A</c:v>
                </c:pt>
                <c:pt idx="7641">
                  <c:v>#N/A</c:v>
                </c:pt>
                <c:pt idx="7642">
                  <c:v>#N/A</c:v>
                </c:pt>
                <c:pt idx="7643">
                  <c:v>#N/A</c:v>
                </c:pt>
                <c:pt idx="7644">
                  <c:v>#N/A</c:v>
                </c:pt>
                <c:pt idx="7645">
                  <c:v>#N/A</c:v>
                </c:pt>
                <c:pt idx="7646">
                  <c:v>#N/A</c:v>
                </c:pt>
                <c:pt idx="7647">
                  <c:v>#N/A</c:v>
                </c:pt>
                <c:pt idx="7648">
                  <c:v>#N/A</c:v>
                </c:pt>
                <c:pt idx="7649">
                  <c:v>#N/A</c:v>
                </c:pt>
                <c:pt idx="7650">
                  <c:v>#N/A</c:v>
                </c:pt>
                <c:pt idx="7651">
                  <c:v>#N/A</c:v>
                </c:pt>
                <c:pt idx="7652">
                  <c:v>#N/A</c:v>
                </c:pt>
                <c:pt idx="7653">
                  <c:v>#N/A</c:v>
                </c:pt>
                <c:pt idx="7654">
                  <c:v>#N/A</c:v>
                </c:pt>
                <c:pt idx="7655">
                  <c:v>#N/A</c:v>
                </c:pt>
                <c:pt idx="7656">
                  <c:v>#N/A</c:v>
                </c:pt>
                <c:pt idx="7657">
                  <c:v>#N/A</c:v>
                </c:pt>
                <c:pt idx="7658">
                  <c:v>#N/A</c:v>
                </c:pt>
                <c:pt idx="7659">
                  <c:v>#N/A</c:v>
                </c:pt>
                <c:pt idx="7660">
                  <c:v>#N/A</c:v>
                </c:pt>
                <c:pt idx="7661">
                  <c:v>#N/A</c:v>
                </c:pt>
                <c:pt idx="7662">
                  <c:v>#N/A</c:v>
                </c:pt>
                <c:pt idx="7663">
                  <c:v>#N/A</c:v>
                </c:pt>
                <c:pt idx="7664">
                  <c:v>#N/A</c:v>
                </c:pt>
                <c:pt idx="7665">
                  <c:v>#N/A</c:v>
                </c:pt>
                <c:pt idx="7666">
                  <c:v>#N/A</c:v>
                </c:pt>
                <c:pt idx="7667">
                  <c:v>#N/A</c:v>
                </c:pt>
                <c:pt idx="7668">
                  <c:v>#N/A</c:v>
                </c:pt>
                <c:pt idx="7669">
                  <c:v>#N/A</c:v>
                </c:pt>
                <c:pt idx="7670">
                  <c:v>#N/A</c:v>
                </c:pt>
                <c:pt idx="7671">
                  <c:v>#N/A</c:v>
                </c:pt>
                <c:pt idx="7672">
                  <c:v>#N/A</c:v>
                </c:pt>
                <c:pt idx="7673">
                  <c:v>#N/A</c:v>
                </c:pt>
                <c:pt idx="7674">
                  <c:v>#N/A</c:v>
                </c:pt>
                <c:pt idx="7675">
                  <c:v>#N/A</c:v>
                </c:pt>
                <c:pt idx="7676">
                  <c:v>#N/A</c:v>
                </c:pt>
                <c:pt idx="7677">
                  <c:v>#N/A</c:v>
                </c:pt>
                <c:pt idx="7678">
                  <c:v>#N/A</c:v>
                </c:pt>
                <c:pt idx="7679">
                  <c:v>#N/A</c:v>
                </c:pt>
                <c:pt idx="7680">
                  <c:v>#N/A</c:v>
                </c:pt>
                <c:pt idx="7681">
                  <c:v>#N/A</c:v>
                </c:pt>
                <c:pt idx="7682">
                  <c:v>#N/A</c:v>
                </c:pt>
                <c:pt idx="7683">
                  <c:v>#N/A</c:v>
                </c:pt>
                <c:pt idx="7684">
                  <c:v>#N/A</c:v>
                </c:pt>
                <c:pt idx="7685">
                  <c:v>#N/A</c:v>
                </c:pt>
                <c:pt idx="7686">
                  <c:v>#N/A</c:v>
                </c:pt>
                <c:pt idx="7687">
                  <c:v>#N/A</c:v>
                </c:pt>
                <c:pt idx="7688">
                  <c:v>#N/A</c:v>
                </c:pt>
                <c:pt idx="7689">
                  <c:v>#N/A</c:v>
                </c:pt>
                <c:pt idx="7690">
                  <c:v>#N/A</c:v>
                </c:pt>
                <c:pt idx="7691">
                  <c:v>#N/A</c:v>
                </c:pt>
                <c:pt idx="7692">
                  <c:v>#N/A</c:v>
                </c:pt>
                <c:pt idx="7693">
                  <c:v>#N/A</c:v>
                </c:pt>
                <c:pt idx="7694">
                  <c:v>#N/A</c:v>
                </c:pt>
                <c:pt idx="7695">
                  <c:v>#N/A</c:v>
                </c:pt>
                <c:pt idx="7696">
                  <c:v>#N/A</c:v>
                </c:pt>
                <c:pt idx="7697">
                  <c:v>#N/A</c:v>
                </c:pt>
                <c:pt idx="7698">
                  <c:v>#N/A</c:v>
                </c:pt>
                <c:pt idx="7699">
                  <c:v>#N/A</c:v>
                </c:pt>
                <c:pt idx="7700">
                  <c:v>#N/A</c:v>
                </c:pt>
                <c:pt idx="7701">
                  <c:v>#N/A</c:v>
                </c:pt>
                <c:pt idx="7702">
                  <c:v>#N/A</c:v>
                </c:pt>
                <c:pt idx="7703">
                  <c:v>#N/A</c:v>
                </c:pt>
                <c:pt idx="7704">
                  <c:v>#N/A</c:v>
                </c:pt>
                <c:pt idx="7705">
                  <c:v>#N/A</c:v>
                </c:pt>
                <c:pt idx="7706">
                  <c:v>#N/A</c:v>
                </c:pt>
                <c:pt idx="7707">
                  <c:v>#N/A</c:v>
                </c:pt>
                <c:pt idx="7708">
                  <c:v>#N/A</c:v>
                </c:pt>
                <c:pt idx="7709">
                  <c:v>#N/A</c:v>
                </c:pt>
                <c:pt idx="7710">
                  <c:v>#N/A</c:v>
                </c:pt>
                <c:pt idx="7711">
                  <c:v>#N/A</c:v>
                </c:pt>
                <c:pt idx="7712">
                  <c:v>#N/A</c:v>
                </c:pt>
                <c:pt idx="7713">
                  <c:v>#N/A</c:v>
                </c:pt>
                <c:pt idx="7714">
                  <c:v>#N/A</c:v>
                </c:pt>
                <c:pt idx="7715">
                  <c:v>#N/A</c:v>
                </c:pt>
                <c:pt idx="7716">
                  <c:v>#N/A</c:v>
                </c:pt>
                <c:pt idx="7717">
                  <c:v>#N/A</c:v>
                </c:pt>
                <c:pt idx="7718">
                  <c:v>#N/A</c:v>
                </c:pt>
                <c:pt idx="7719">
                  <c:v>#N/A</c:v>
                </c:pt>
                <c:pt idx="7720">
                  <c:v>#N/A</c:v>
                </c:pt>
                <c:pt idx="7721">
                  <c:v>#N/A</c:v>
                </c:pt>
                <c:pt idx="7722">
                  <c:v>#N/A</c:v>
                </c:pt>
                <c:pt idx="7723">
                  <c:v>#N/A</c:v>
                </c:pt>
                <c:pt idx="7724">
                  <c:v>#N/A</c:v>
                </c:pt>
                <c:pt idx="7725">
                  <c:v>#N/A</c:v>
                </c:pt>
                <c:pt idx="7726">
                  <c:v>#N/A</c:v>
                </c:pt>
                <c:pt idx="7727">
                  <c:v>#N/A</c:v>
                </c:pt>
                <c:pt idx="7728">
                  <c:v>#N/A</c:v>
                </c:pt>
                <c:pt idx="7729">
                  <c:v>#N/A</c:v>
                </c:pt>
                <c:pt idx="7730">
                  <c:v>#N/A</c:v>
                </c:pt>
                <c:pt idx="7731">
                  <c:v>#N/A</c:v>
                </c:pt>
                <c:pt idx="7732">
                  <c:v>#N/A</c:v>
                </c:pt>
                <c:pt idx="7733">
                  <c:v>#N/A</c:v>
                </c:pt>
                <c:pt idx="7734">
                  <c:v>#N/A</c:v>
                </c:pt>
                <c:pt idx="7735">
                  <c:v>#N/A</c:v>
                </c:pt>
                <c:pt idx="7736">
                  <c:v>#N/A</c:v>
                </c:pt>
                <c:pt idx="7737">
                  <c:v>#N/A</c:v>
                </c:pt>
                <c:pt idx="7738">
                  <c:v>#N/A</c:v>
                </c:pt>
                <c:pt idx="7739">
                  <c:v>#N/A</c:v>
                </c:pt>
                <c:pt idx="7740">
                  <c:v>#N/A</c:v>
                </c:pt>
                <c:pt idx="7741">
                  <c:v>#N/A</c:v>
                </c:pt>
                <c:pt idx="7742">
                  <c:v>#N/A</c:v>
                </c:pt>
                <c:pt idx="7743">
                  <c:v>#N/A</c:v>
                </c:pt>
                <c:pt idx="7744">
                  <c:v>#N/A</c:v>
                </c:pt>
                <c:pt idx="7745">
                  <c:v>#N/A</c:v>
                </c:pt>
                <c:pt idx="7746">
                  <c:v>#N/A</c:v>
                </c:pt>
                <c:pt idx="7747">
                  <c:v>#N/A</c:v>
                </c:pt>
                <c:pt idx="7748">
                  <c:v>#N/A</c:v>
                </c:pt>
                <c:pt idx="7749">
                  <c:v>#N/A</c:v>
                </c:pt>
                <c:pt idx="7750">
                  <c:v>#N/A</c:v>
                </c:pt>
                <c:pt idx="7751">
                  <c:v>#N/A</c:v>
                </c:pt>
                <c:pt idx="7752">
                  <c:v>#N/A</c:v>
                </c:pt>
                <c:pt idx="7753">
                  <c:v>#N/A</c:v>
                </c:pt>
                <c:pt idx="7754">
                  <c:v>#N/A</c:v>
                </c:pt>
                <c:pt idx="7755">
                  <c:v>#N/A</c:v>
                </c:pt>
                <c:pt idx="7756">
                  <c:v>#N/A</c:v>
                </c:pt>
                <c:pt idx="7757">
                  <c:v>#N/A</c:v>
                </c:pt>
                <c:pt idx="7758">
                  <c:v>#N/A</c:v>
                </c:pt>
                <c:pt idx="7759">
                  <c:v>#N/A</c:v>
                </c:pt>
                <c:pt idx="7760">
                  <c:v>#N/A</c:v>
                </c:pt>
                <c:pt idx="7761">
                  <c:v>#N/A</c:v>
                </c:pt>
                <c:pt idx="7762">
                  <c:v>#N/A</c:v>
                </c:pt>
                <c:pt idx="7763">
                  <c:v>#N/A</c:v>
                </c:pt>
                <c:pt idx="7764">
                  <c:v>#N/A</c:v>
                </c:pt>
                <c:pt idx="7765">
                  <c:v>#N/A</c:v>
                </c:pt>
                <c:pt idx="7766">
                  <c:v>#N/A</c:v>
                </c:pt>
                <c:pt idx="7767">
                  <c:v>#N/A</c:v>
                </c:pt>
                <c:pt idx="7768">
                  <c:v>#N/A</c:v>
                </c:pt>
                <c:pt idx="7769">
                  <c:v>#N/A</c:v>
                </c:pt>
                <c:pt idx="7770">
                  <c:v>#N/A</c:v>
                </c:pt>
                <c:pt idx="7771">
                  <c:v>#N/A</c:v>
                </c:pt>
                <c:pt idx="7772">
                  <c:v>#N/A</c:v>
                </c:pt>
                <c:pt idx="7773">
                  <c:v>#N/A</c:v>
                </c:pt>
                <c:pt idx="7774">
                  <c:v>#N/A</c:v>
                </c:pt>
                <c:pt idx="7775">
                  <c:v>#N/A</c:v>
                </c:pt>
                <c:pt idx="7776">
                  <c:v>#N/A</c:v>
                </c:pt>
                <c:pt idx="7777">
                  <c:v>#N/A</c:v>
                </c:pt>
                <c:pt idx="7778">
                  <c:v>#N/A</c:v>
                </c:pt>
                <c:pt idx="7779">
                  <c:v>#N/A</c:v>
                </c:pt>
                <c:pt idx="7780">
                  <c:v>#N/A</c:v>
                </c:pt>
                <c:pt idx="7781">
                  <c:v>#N/A</c:v>
                </c:pt>
                <c:pt idx="7782">
                  <c:v>#N/A</c:v>
                </c:pt>
                <c:pt idx="7783">
                  <c:v>#N/A</c:v>
                </c:pt>
                <c:pt idx="7784">
                  <c:v>#N/A</c:v>
                </c:pt>
                <c:pt idx="7785">
                  <c:v>#N/A</c:v>
                </c:pt>
                <c:pt idx="7786">
                  <c:v>#N/A</c:v>
                </c:pt>
                <c:pt idx="7787">
                  <c:v>#N/A</c:v>
                </c:pt>
                <c:pt idx="7788">
                  <c:v>#N/A</c:v>
                </c:pt>
                <c:pt idx="7789">
                  <c:v>#N/A</c:v>
                </c:pt>
                <c:pt idx="7790">
                  <c:v>#N/A</c:v>
                </c:pt>
                <c:pt idx="7791">
                  <c:v>#N/A</c:v>
                </c:pt>
                <c:pt idx="7792">
                  <c:v>#N/A</c:v>
                </c:pt>
                <c:pt idx="7793">
                  <c:v>#N/A</c:v>
                </c:pt>
                <c:pt idx="7794">
                  <c:v>#N/A</c:v>
                </c:pt>
                <c:pt idx="7795">
                  <c:v>#N/A</c:v>
                </c:pt>
                <c:pt idx="7796">
                  <c:v>#N/A</c:v>
                </c:pt>
                <c:pt idx="7797">
                  <c:v>#N/A</c:v>
                </c:pt>
                <c:pt idx="7798">
                  <c:v>#N/A</c:v>
                </c:pt>
                <c:pt idx="7799">
                  <c:v>#N/A</c:v>
                </c:pt>
                <c:pt idx="7800">
                  <c:v>#N/A</c:v>
                </c:pt>
                <c:pt idx="7801">
                  <c:v>#N/A</c:v>
                </c:pt>
                <c:pt idx="7802">
                  <c:v>#N/A</c:v>
                </c:pt>
                <c:pt idx="7803">
                  <c:v>#N/A</c:v>
                </c:pt>
                <c:pt idx="7804">
                  <c:v>#N/A</c:v>
                </c:pt>
                <c:pt idx="7805">
                  <c:v>#N/A</c:v>
                </c:pt>
                <c:pt idx="7806">
                  <c:v>#N/A</c:v>
                </c:pt>
                <c:pt idx="7807">
                  <c:v>#N/A</c:v>
                </c:pt>
                <c:pt idx="7808">
                  <c:v>#N/A</c:v>
                </c:pt>
                <c:pt idx="7809">
                  <c:v>#N/A</c:v>
                </c:pt>
                <c:pt idx="7810">
                  <c:v>#N/A</c:v>
                </c:pt>
                <c:pt idx="7811">
                  <c:v>#N/A</c:v>
                </c:pt>
                <c:pt idx="7812">
                  <c:v>#N/A</c:v>
                </c:pt>
                <c:pt idx="7813">
                  <c:v>#N/A</c:v>
                </c:pt>
                <c:pt idx="7814">
                  <c:v>#N/A</c:v>
                </c:pt>
                <c:pt idx="7815">
                  <c:v>#N/A</c:v>
                </c:pt>
                <c:pt idx="7816">
                  <c:v>#N/A</c:v>
                </c:pt>
                <c:pt idx="7817">
                  <c:v>#N/A</c:v>
                </c:pt>
                <c:pt idx="7818">
                  <c:v>#N/A</c:v>
                </c:pt>
                <c:pt idx="7819">
                  <c:v>#N/A</c:v>
                </c:pt>
                <c:pt idx="7820">
                  <c:v>#N/A</c:v>
                </c:pt>
                <c:pt idx="7821">
                  <c:v>#N/A</c:v>
                </c:pt>
                <c:pt idx="7822">
                  <c:v>#N/A</c:v>
                </c:pt>
                <c:pt idx="7823">
                  <c:v>#N/A</c:v>
                </c:pt>
                <c:pt idx="7824">
                  <c:v>#N/A</c:v>
                </c:pt>
                <c:pt idx="7825">
                  <c:v>#N/A</c:v>
                </c:pt>
                <c:pt idx="7826">
                  <c:v>#N/A</c:v>
                </c:pt>
                <c:pt idx="7827">
                  <c:v>#N/A</c:v>
                </c:pt>
                <c:pt idx="7828">
                  <c:v>#N/A</c:v>
                </c:pt>
                <c:pt idx="7829">
                  <c:v>#N/A</c:v>
                </c:pt>
                <c:pt idx="7830">
                  <c:v>#N/A</c:v>
                </c:pt>
                <c:pt idx="7831">
                  <c:v>#N/A</c:v>
                </c:pt>
                <c:pt idx="7832">
                  <c:v>#N/A</c:v>
                </c:pt>
                <c:pt idx="7833">
                  <c:v>#N/A</c:v>
                </c:pt>
                <c:pt idx="7834">
                  <c:v>#N/A</c:v>
                </c:pt>
                <c:pt idx="7835">
                  <c:v>#N/A</c:v>
                </c:pt>
                <c:pt idx="7836">
                  <c:v>#N/A</c:v>
                </c:pt>
                <c:pt idx="7837">
                  <c:v>#N/A</c:v>
                </c:pt>
                <c:pt idx="7838">
                  <c:v>#N/A</c:v>
                </c:pt>
                <c:pt idx="7839">
                  <c:v>#N/A</c:v>
                </c:pt>
                <c:pt idx="7840">
                  <c:v>#N/A</c:v>
                </c:pt>
                <c:pt idx="7841">
                  <c:v>#N/A</c:v>
                </c:pt>
                <c:pt idx="7842">
                  <c:v>#N/A</c:v>
                </c:pt>
                <c:pt idx="7843">
                  <c:v>#N/A</c:v>
                </c:pt>
                <c:pt idx="7844">
                  <c:v>#N/A</c:v>
                </c:pt>
                <c:pt idx="7845">
                  <c:v>#N/A</c:v>
                </c:pt>
                <c:pt idx="7846">
                  <c:v>#N/A</c:v>
                </c:pt>
                <c:pt idx="7847">
                  <c:v>#N/A</c:v>
                </c:pt>
                <c:pt idx="7848">
                  <c:v>#N/A</c:v>
                </c:pt>
                <c:pt idx="7849">
                  <c:v>#N/A</c:v>
                </c:pt>
                <c:pt idx="7850">
                  <c:v>#N/A</c:v>
                </c:pt>
                <c:pt idx="7851">
                  <c:v>#N/A</c:v>
                </c:pt>
                <c:pt idx="7852">
                  <c:v>#N/A</c:v>
                </c:pt>
                <c:pt idx="7853">
                  <c:v>#N/A</c:v>
                </c:pt>
                <c:pt idx="7854">
                  <c:v>#N/A</c:v>
                </c:pt>
                <c:pt idx="7855">
                  <c:v>#N/A</c:v>
                </c:pt>
                <c:pt idx="7856">
                  <c:v>#N/A</c:v>
                </c:pt>
                <c:pt idx="7857">
                  <c:v>#N/A</c:v>
                </c:pt>
                <c:pt idx="7858">
                  <c:v>#N/A</c:v>
                </c:pt>
                <c:pt idx="7859">
                  <c:v>#N/A</c:v>
                </c:pt>
                <c:pt idx="7860">
                  <c:v>#N/A</c:v>
                </c:pt>
                <c:pt idx="7861">
                  <c:v>#N/A</c:v>
                </c:pt>
                <c:pt idx="7862">
                  <c:v>#N/A</c:v>
                </c:pt>
                <c:pt idx="7863">
                  <c:v>#N/A</c:v>
                </c:pt>
                <c:pt idx="7864">
                  <c:v>#N/A</c:v>
                </c:pt>
                <c:pt idx="7865">
                  <c:v>#N/A</c:v>
                </c:pt>
                <c:pt idx="7866">
                  <c:v>#N/A</c:v>
                </c:pt>
                <c:pt idx="7867">
                  <c:v>#N/A</c:v>
                </c:pt>
                <c:pt idx="7868">
                  <c:v>#N/A</c:v>
                </c:pt>
                <c:pt idx="7869">
                  <c:v>#N/A</c:v>
                </c:pt>
                <c:pt idx="7870">
                  <c:v>#N/A</c:v>
                </c:pt>
                <c:pt idx="7871">
                  <c:v>#N/A</c:v>
                </c:pt>
                <c:pt idx="7872">
                  <c:v>#N/A</c:v>
                </c:pt>
                <c:pt idx="7873">
                  <c:v>#N/A</c:v>
                </c:pt>
                <c:pt idx="7874">
                  <c:v>#N/A</c:v>
                </c:pt>
                <c:pt idx="7875">
                  <c:v>#N/A</c:v>
                </c:pt>
                <c:pt idx="7876">
                  <c:v>#N/A</c:v>
                </c:pt>
                <c:pt idx="7877">
                  <c:v>#N/A</c:v>
                </c:pt>
                <c:pt idx="7878">
                  <c:v>#N/A</c:v>
                </c:pt>
                <c:pt idx="7879">
                  <c:v>#N/A</c:v>
                </c:pt>
                <c:pt idx="7880">
                  <c:v>#N/A</c:v>
                </c:pt>
                <c:pt idx="7881">
                  <c:v>#N/A</c:v>
                </c:pt>
                <c:pt idx="7882">
                  <c:v>#N/A</c:v>
                </c:pt>
                <c:pt idx="7883">
                  <c:v>#N/A</c:v>
                </c:pt>
                <c:pt idx="7884">
                  <c:v>#N/A</c:v>
                </c:pt>
                <c:pt idx="7885">
                  <c:v>#N/A</c:v>
                </c:pt>
                <c:pt idx="7886">
                  <c:v>#N/A</c:v>
                </c:pt>
                <c:pt idx="7887">
                  <c:v>#N/A</c:v>
                </c:pt>
                <c:pt idx="7888">
                  <c:v>#N/A</c:v>
                </c:pt>
                <c:pt idx="7889">
                  <c:v>#N/A</c:v>
                </c:pt>
                <c:pt idx="7890">
                  <c:v>#N/A</c:v>
                </c:pt>
                <c:pt idx="7891">
                  <c:v>#N/A</c:v>
                </c:pt>
                <c:pt idx="7892">
                  <c:v>#N/A</c:v>
                </c:pt>
                <c:pt idx="7893">
                  <c:v>#N/A</c:v>
                </c:pt>
                <c:pt idx="7894">
                  <c:v>#N/A</c:v>
                </c:pt>
                <c:pt idx="7895">
                  <c:v>#N/A</c:v>
                </c:pt>
                <c:pt idx="7896">
                  <c:v>#N/A</c:v>
                </c:pt>
                <c:pt idx="7897">
                  <c:v>#N/A</c:v>
                </c:pt>
                <c:pt idx="7898">
                  <c:v>#N/A</c:v>
                </c:pt>
                <c:pt idx="7899">
                  <c:v>#N/A</c:v>
                </c:pt>
                <c:pt idx="7900">
                  <c:v>#N/A</c:v>
                </c:pt>
                <c:pt idx="7901">
                  <c:v>#N/A</c:v>
                </c:pt>
                <c:pt idx="7902">
                  <c:v>#N/A</c:v>
                </c:pt>
                <c:pt idx="7903">
                  <c:v>#N/A</c:v>
                </c:pt>
                <c:pt idx="7904">
                  <c:v>#N/A</c:v>
                </c:pt>
                <c:pt idx="7905">
                  <c:v>#N/A</c:v>
                </c:pt>
                <c:pt idx="7906">
                  <c:v>#N/A</c:v>
                </c:pt>
                <c:pt idx="7907">
                  <c:v>#N/A</c:v>
                </c:pt>
                <c:pt idx="7908">
                  <c:v>#N/A</c:v>
                </c:pt>
                <c:pt idx="7909">
                  <c:v>#N/A</c:v>
                </c:pt>
                <c:pt idx="7910">
                  <c:v>#N/A</c:v>
                </c:pt>
                <c:pt idx="7911">
                  <c:v>#N/A</c:v>
                </c:pt>
                <c:pt idx="7912">
                  <c:v>#N/A</c:v>
                </c:pt>
                <c:pt idx="7913">
                  <c:v>#N/A</c:v>
                </c:pt>
                <c:pt idx="7914">
                  <c:v>#N/A</c:v>
                </c:pt>
                <c:pt idx="7915">
                  <c:v>#N/A</c:v>
                </c:pt>
                <c:pt idx="7916">
                  <c:v>#N/A</c:v>
                </c:pt>
                <c:pt idx="7917">
                  <c:v>#N/A</c:v>
                </c:pt>
                <c:pt idx="7918">
                  <c:v>#N/A</c:v>
                </c:pt>
                <c:pt idx="7919">
                  <c:v>#N/A</c:v>
                </c:pt>
                <c:pt idx="7920">
                  <c:v>#N/A</c:v>
                </c:pt>
                <c:pt idx="7921">
                  <c:v>#N/A</c:v>
                </c:pt>
                <c:pt idx="7922">
                  <c:v>#N/A</c:v>
                </c:pt>
                <c:pt idx="7923">
                  <c:v>#N/A</c:v>
                </c:pt>
                <c:pt idx="7924">
                  <c:v>#N/A</c:v>
                </c:pt>
                <c:pt idx="7925">
                  <c:v>#N/A</c:v>
                </c:pt>
                <c:pt idx="7926">
                  <c:v>#N/A</c:v>
                </c:pt>
                <c:pt idx="7927">
                  <c:v>#N/A</c:v>
                </c:pt>
                <c:pt idx="7928">
                  <c:v>#N/A</c:v>
                </c:pt>
                <c:pt idx="7929">
                  <c:v>#N/A</c:v>
                </c:pt>
                <c:pt idx="7930">
                  <c:v>#N/A</c:v>
                </c:pt>
                <c:pt idx="7931">
                  <c:v>#N/A</c:v>
                </c:pt>
                <c:pt idx="7932">
                  <c:v>#N/A</c:v>
                </c:pt>
                <c:pt idx="7933">
                  <c:v>#N/A</c:v>
                </c:pt>
                <c:pt idx="7934">
                  <c:v>#N/A</c:v>
                </c:pt>
                <c:pt idx="7935">
                  <c:v>#N/A</c:v>
                </c:pt>
                <c:pt idx="7936">
                  <c:v>#N/A</c:v>
                </c:pt>
                <c:pt idx="7937">
                  <c:v>#N/A</c:v>
                </c:pt>
                <c:pt idx="7938">
                  <c:v>#N/A</c:v>
                </c:pt>
                <c:pt idx="7939">
                  <c:v>#N/A</c:v>
                </c:pt>
                <c:pt idx="7940">
                  <c:v>#N/A</c:v>
                </c:pt>
                <c:pt idx="7941">
                  <c:v>#N/A</c:v>
                </c:pt>
                <c:pt idx="7942">
                  <c:v>#N/A</c:v>
                </c:pt>
                <c:pt idx="7943">
                  <c:v>#N/A</c:v>
                </c:pt>
                <c:pt idx="7944">
                  <c:v>#N/A</c:v>
                </c:pt>
                <c:pt idx="7945">
                  <c:v>#N/A</c:v>
                </c:pt>
                <c:pt idx="7946">
                  <c:v>#N/A</c:v>
                </c:pt>
                <c:pt idx="7947">
                  <c:v>#N/A</c:v>
                </c:pt>
                <c:pt idx="7948">
                  <c:v>#N/A</c:v>
                </c:pt>
                <c:pt idx="7949">
                  <c:v>#N/A</c:v>
                </c:pt>
                <c:pt idx="7950">
                  <c:v>#N/A</c:v>
                </c:pt>
                <c:pt idx="7951">
                  <c:v>#N/A</c:v>
                </c:pt>
                <c:pt idx="7952">
                  <c:v>#N/A</c:v>
                </c:pt>
                <c:pt idx="7953">
                  <c:v>#N/A</c:v>
                </c:pt>
                <c:pt idx="7954">
                  <c:v>#N/A</c:v>
                </c:pt>
                <c:pt idx="7955">
                  <c:v>#N/A</c:v>
                </c:pt>
                <c:pt idx="7956">
                  <c:v>#N/A</c:v>
                </c:pt>
                <c:pt idx="7957">
                  <c:v>#N/A</c:v>
                </c:pt>
                <c:pt idx="7958">
                  <c:v>#N/A</c:v>
                </c:pt>
                <c:pt idx="7959">
                  <c:v>#N/A</c:v>
                </c:pt>
                <c:pt idx="7960">
                  <c:v>#N/A</c:v>
                </c:pt>
                <c:pt idx="7961">
                  <c:v>#N/A</c:v>
                </c:pt>
                <c:pt idx="7962">
                  <c:v>#N/A</c:v>
                </c:pt>
                <c:pt idx="7963">
                  <c:v>#N/A</c:v>
                </c:pt>
                <c:pt idx="7964">
                  <c:v>#N/A</c:v>
                </c:pt>
                <c:pt idx="7965">
                  <c:v>#N/A</c:v>
                </c:pt>
                <c:pt idx="7966">
                  <c:v>#N/A</c:v>
                </c:pt>
                <c:pt idx="7967">
                  <c:v>#N/A</c:v>
                </c:pt>
                <c:pt idx="7968">
                  <c:v>#N/A</c:v>
                </c:pt>
                <c:pt idx="7969">
                  <c:v>#N/A</c:v>
                </c:pt>
                <c:pt idx="7970">
                  <c:v>#N/A</c:v>
                </c:pt>
                <c:pt idx="7971">
                  <c:v>#N/A</c:v>
                </c:pt>
                <c:pt idx="7972">
                  <c:v>#N/A</c:v>
                </c:pt>
                <c:pt idx="7973">
                  <c:v>#N/A</c:v>
                </c:pt>
                <c:pt idx="7974">
                  <c:v>#N/A</c:v>
                </c:pt>
                <c:pt idx="7975">
                  <c:v>#N/A</c:v>
                </c:pt>
                <c:pt idx="7976">
                  <c:v>#N/A</c:v>
                </c:pt>
                <c:pt idx="7977">
                  <c:v>#N/A</c:v>
                </c:pt>
                <c:pt idx="7978">
                  <c:v>#N/A</c:v>
                </c:pt>
                <c:pt idx="7979">
                  <c:v>#N/A</c:v>
                </c:pt>
                <c:pt idx="7980">
                  <c:v>#N/A</c:v>
                </c:pt>
                <c:pt idx="7981">
                  <c:v>#N/A</c:v>
                </c:pt>
                <c:pt idx="7982">
                  <c:v>#N/A</c:v>
                </c:pt>
                <c:pt idx="7983">
                  <c:v>#N/A</c:v>
                </c:pt>
                <c:pt idx="7984">
                  <c:v>#N/A</c:v>
                </c:pt>
                <c:pt idx="7985">
                  <c:v>#N/A</c:v>
                </c:pt>
                <c:pt idx="7986">
                  <c:v>#N/A</c:v>
                </c:pt>
                <c:pt idx="7987">
                  <c:v>#N/A</c:v>
                </c:pt>
                <c:pt idx="7988">
                  <c:v>#N/A</c:v>
                </c:pt>
                <c:pt idx="7989">
                  <c:v>#N/A</c:v>
                </c:pt>
                <c:pt idx="7990">
                  <c:v>#N/A</c:v>
                </c:pt>
                <c:pt idx="7991">
                  <c:v>#N/A</c:v>
                </c:pt>
                <c:pt idx="7992">
                  <c:v>#N/A</c:v>
                </c:pt>
                <c:pt idx="7993">
                  <c:v>#N/A</c:v>
                </c:pt>
                <c:pt idx="7994">
                  <c:v>#N/A</c:v>
                </c:pt>
                <c:pt idx="7995">
                  <c:v>#N/A</c:v>
                </c:pt>
                <c:pt idx="7996">
                  <c:v>#N/A</c:v>
                </c:pt>
                <c:pt idx="7997">
                  <c:v>#N/A</c:v>
                </c:pt>
                <c:pt idx="7998">
                  <c:v>#N/A</c:v>
                </c:pt>
                <c:pt idx="7999">
                  <c:v>#N/A</c:v>
                </c:pt>
                <c:pt idx="8000">
                  <c:v>#N/A</c:v>
                </c:pt>
                <c:pt idx="8001">
                  <c:v>#N/A</c:v>
                </c:pt>
                <c:pt idx="8002">
                  <c:v>#N/A</c:v>
                </c:pt>
                <c:pt idx="8003">
                  <c:v>#N/A</c:v>
                </c:pt>
                <c:pt idx="8004">
                  <c:v>#N/A</c:v>
                </c:pt>
                <c:pt idx="8005">
                  <c:v>#N/A</c:v>
                </c:pt>
                <c:pt idx="8006">
                  <c:v>#N/A</c:v>
                </c:pt>
                <c:pt idx="8007">
                  <c:v>#N/A</c:v>
                </c:pt>
                <c:pt idx="8008">
                  <c:v>#N/A</c:v>
                </c:pt>
                <c:pt idx="8009">
                  <c:v>#N/A</c:v>
                </c:pt>
                <c:pt idx="8010">
                  <c:v>#N/A</c:v>
                </c:pt>
                <c:pt idx="8011">
                  <c:v>#N/A</c:v>
                </c:pt>
                <c:pt idx="8012">
                  <c:v>#N/A</c:v>
                </c:pt>
                <c:pt idx="8013">
                  <c:v>#N/A</c:v>
                </c:pt>
                <c:pt idx="8014">
                  <c:v>#N/A</c:v>
                </c:pt>
                <c:pt idx="8015">
                  <c:v>#N/A</c:v>
                </c:pt>
                <c:pt idx="8016">
                  <c:v>#N/A</c:v>
                </c:pt>
                <c:pt idx="8017">
                  <c:v>#N/A</c:v>
                </c:pt>
                <c:pt idx="8018">
                  <c:v>#N/A</c:v>
                </c:pt>
                <c:pt idx="8019">
                  <c:v>#N/A</c:v>
                </c:pt>
                <c:pt idx="8020">
                  <c:v>#N/A</c:v>
                </c:pt>
                <c:pt idx="8021">
                  <c:v>#N/A</c:v>
                </c:pt>
                <c:pt idx="8022">
                  <c:v>#N/A</c:v>
                </c:pt>
                <c:pt idx="8023">
                  <c:v>#N/A</c:v>
                </c:pt>
                <c:pt idx="8024">
                  <c:v>#N/A</c:v>
                </c:pt>
                <c:pt idx="8025">
                  <c:v>#N/A</c:v>
                </c:pt>
                <c:pt idx="8026">
                  <c:v>#N/A</c:v>
                </c:pt>
                <c:pt idx="8027">
                  <c:v>#N/A</c:v>
                </c:pt>
                <c:pt idx="8028">
                  <c:v>#N/A</c:v>
                </c:pt>
                <c:pt idx="8029">
                  <c:v>#N/A</c:v>
                </c:pt>
                <c:pt idx="8030">
                  <c:v>#N/A</c:v>
                </c:pt>
                <c:pt idx="8031">
                  <c:v>#N/A</c:v>
                </c:pt>
                <c:pt idx="8032">
                  <c:v>#N/A</c:v>
                </c:pt>
                <c:pt idx="8033">
                  <c:v>#N/A</c:v>
                </c:pt>
                <c:pt idx="8034">
                  <c:v>#N/A</c:v>
                </c:pt>
                <c:pt idx="8035">
                  <c:v>#N/A</c:v>
                </c:pt>
                <c:pt idx="8036">
                  <c:v>#N/A</c:v>
                </c:pt>
                <c:pt idx="8037">
                  <c:v>#N/A</c:v>
                </c:pt>
                <c:pt idx="8038">
                  <c:v>#N/A</c:v>
                </c:pt>
                <c:pt idx="8039">
                  <c:v>#N/A</c:v>
                </c:pt>
                <c:pt idx="8040">
                  <c:v>#N/A</c:v>
                </c:pt>
                <c:pt idx="8041">
                  <c:v>#N/A</c:v>
                </c:pt>
                <c:pt idx="8042">
                  <c:v>#N/A</c:v>
                </c:pt>
                <c:pt idx="8043">
                  <c:v>#N/A</c:v>
                </c:pt>
                <c:pt idx="8044">
                  <c:v>#N/A</c:v>
                </c:pt>
                <c:pt idx="8045">
                  <c:v>#N/A</c:v>
                </c:pt>
                <c:pt idx="8046">
                  <c:v>#N/A</c:v>
                </c:pt>
                <c:pt idx="8047">
                  <c:v>#N/A</c:v>
                </c:pt>
                <c:pt idx="8048">
                  <c:v>#N/A</c:v>
                </c:pt>
                <c:pt idx="8049">
                  <c:v>#N/A</c:v>
                </c:pt>
                <c:pt idx="8050">
                  <c:v>#N/A</c:v>
                </c:pt>
                <c:pt idx="8051">
                  <c:v>#N/A</c:v>
                </c:pt>
                <c:pt idx="8052">
                  <c:v>#N/A</c:v>
                </c:pt>
                <c:pt idx="8053">
                  <c:v>#N/A</c:v>
                </c:pt>
                <c:pt idx="8054">
                  <c:v>#N/A</c:v>
                </c:pt>
                <c:pt idx="8055">
                  <c:v>#N/A</c:v>
                </c:pt>
                <c:pt idx="8056">
                  <c:v>#N/A</c:v>
                </c:pt>
                <c:pt idx="8057">
                  <c:v>#N/A</c:v>
                </c:pt>
                <c:pt idx="8058">
                  <c:v>#N/A</c:v>
                </c:pt>
                <c:pt idx="8059">
                  <c:v>#N/A</c:v>
                </c:pt>
                <c:pt idx="8060">
                  <c:v>#N/A</c:v>
                </c:pt>
                <c:pt idx="8061">
                  <c:v>#N/A</c:v>
                </c:pt>
                <c:pt idx="8062">
                  <c:v>#N/A</c:v>
                </c:pt>
                <c:pt idx="8063">
                  <c:v>#N/A</c:v>
                </c:pt>
                <c:pt idx="8064">
                  <c:v>#N/A</c:v>
                </c:pt>
                <c:pt idx="8065">
                  <c:v>#N/A</c:v>
                </c:pt>
                <c:pt idx="8066">
                  <c:v>#N/A</c:v>
                </c:pt>
                <c:pt idx="8067">
                  <c:v>#N/A</c:v>
                </c:pt>
                <c:pt idx="8068">
                  <c:v>#N/A</c:v>
                </c:pt>
                <c:pt idx="8069">
                  <c:v>#N/A</c:v>
                </c:pt>
                <c:pt idx="8070">
                  <c:v>#N/A</c:v>
                </c:pt>
                <c:pt idx="8071">
                  <c:v>#N/A</c:v>
                </c:pt>
                <c:pt idx="8072">
                  <c:v>#N/A</c:v>
                </c:pt>
                <c:pt idx="8073">
                  <c:v>#N/A</c:v>
                </c:pt>
                <c:pt idx="8074">
                  <c:v>#N/A</c:v>
                </c:pt>
                <c:pt idx="8075">
                  <c:v>#N/A</c:v>
                </c:pt>
                <c:pt idx="8076">
                  <c:v>#N/A</c:v>
                </c:pt>
                <c:pt idx="8077">
                  <c:v>#N/A</c:v>
                </c:pt>
                <c:pt idx="8078">
                  <c:v>#N/A</c:v>
                </c:pt>
                <c:pt idx="8079">
                  <c:v>#N/A</c:v>
                </c:pt>
                <c:pt idx="8080">
                  <c:v>#N/A</c:v>
                </c:pt>
                <c:pt idx="8081">
                  <c:v>#N/A</c:v>
                </c:pt>
                <c:pt idx="8082">
                  <c:v>#N/A</c:v>
                </c:pt>
                <c:pt idx="8083">
                  <c:v>#N/A</c:v>
                </c:pt>
                <c:pt idx="8084">
                  <c:v>#N/A</c:v>
                </c:pt>
                <c:pt idx="8085">
                  <c:v>#N/A</c:v>
                </c:pt>
                <c:pt idx="8086">
                  <c:v>#N/A</c:v>
                </c:pt>
                <c:pt idx="8087">
                  <c:v>#N/A</c:v>
                </c:pt>
                <c:pt idx="8088">
                  <c:v>#N/A</c:v>
                </c:pt>
                <c:pt idx="8089">
                  <c:v>#N/A</c:v>
                </c:pt>
                <c:pt idx="8090">
                  <c:v>#N/A</c:v>
                </c:pt>
                <c:pt idx="8091">
                  <c:v>#N/A</c:v>
                </c:pt>
                <c:pt idx="8092">
                  <c:v>#N/A</c:v>
                </c:pt>
                <c:pt idx="8093">
                  <c:v>#N/A</c:v>
                </c:pt>
                <c:pt idx="8094">
                  <c:v>#N/A</c:v>
                </c:pt>
                <c:pt idx="8095">
                  <c:v>#N/A</c:v>
                </c:pt>
                <c:pt idx="8096">
                  <c:v>#N/A</c:v>
                </c:pt>
                <c:pt idx="8097">
                  <c:v>#N/A</c:v>
                </c:pt>
                <c:pt idx="8098">
                  <c:v>#N/A</c:v>
                </c:pt>
                <c:pt idx="8099">
                  <c:v>#N/A</c:v>
                </c:pt>
                <c:pt idx="8100">
                  <c:v>#N/A</c:v>
                </c:pt>
                <c:pt idx="8101">
                  <c:v>#N/A</c:v>
                </c:pt>
                <c:pt idx="8102">
                  <c:v>#N/A</c:v>
                </c:pt>
                <c:pt idx="8103">
                  <c:v>#N/A</c:v>
                </c:pt>
                <c:pt idx="8104">
                  <c:v>#N/A</c:v>
                </c:pt>
                <c:pt idx="8105">
                  <c:v>#N/A</c:v>
                </c:pt>
                <c:pt idx="8106">
                  <c:v>#N/A</c:v>
                </c:pt>
                <c:pt idx="8107">
                  <c:v>#N/A</c:v>
                </c:pt>
                <c:pt idx="8108">
                  <c:v>#N/A</c:v>
                </c:pt>
                <c:pt idx="8109">
                  <c:v>#N/A</c:v>
                </c:pt>
                <c:pt idx="8110">
                  <c:v>#N/A</c:v>
                </c:pt>
                <c:pt idx="8111">
                  <c:v>#N/A</c:v>
                </c:pt>
                <c:pt idx="8112">
                  <c:v>#N/A</c:v>
                </c:pt>
                <c:pt idx="8113">
                  <c:v>#N/A</c:v>
                </c:pt>
                <c:pt idx="8114">
                  <c:v>#N/A</c:v>
                </c:pt>
                <c:pt idx="8115">
                  <c:v>#N/A</c:v>
                </c:pt>
                <c:pt idx="8116">
                  <c:v>#N/A</c:v>
                </c:pt>
                <c:pt idx="8117">
                  <c:v>#N/A</c:v>
                </c:pt>
                <c:pt idx="8118">
                  <c:v>#N/A</c:v>
                </c:pt>
                <c:pt idx="8119">
                  <c:v>#N/A</c:v>
                </c:pt>
                <c:pt idx="8120">
                  <c:v>#N/A</c:v>
                </c:pt>
                <c:pt idx="8121">
                  <c:v>#N/A</c:v>
                </c:pt>
                <c:pt idx="8122">
                  <c:v>#N/A</c:v>
                </c:pt>
                <c:pt idx="8123">
                  <c:v>#N/A</c:v>
                </c:pt>
                <c:pt idx="8124">
                  <c:v>#N/A</c:v>
                </c:pt>
                <c:pt idx="8125">
                  <c:v>#N/A</c:v>
                </c:pt>
                <c:pt idx="8126">
                  <c:v>#N/A</c:v>
                </c:pt>
                <c:pt idx="8127">
                  <c:v>#N/A</c:v>
                </c:pt>
                <c:pt idx="8128">
                  <c:v>#N/A</c:v>
                </c:pt>
                <c:pt idx="8129">
                  <c:v>#N/A</c:v>
                </c:pt>
                <c:pt idx="8130">
                  <c:v>#N/A</c:v>
                </c:pt>
                <c:pt idx="8131">
                  <c:v>#N/A</c:v>
                </c:pt>
                <c:pt idx="8132">
                  <c:v>#N/A</c:v>
                </c:pt>
                <c:pt idx="8133">
                  <c:v>#N/A</c:v>
                </c:pt>
                <c:pt idx="8134">
                  <c:v>#N/A</c:v>
                </c:pt>
                <c:pt idx="8135">
                  <c:v>#N/A</c:v>
                </c:pt>
                <c:pt idx="8136">
                  <c:v>#N/A</c:v>
                </c:pt>
                <c:pt idx="8137">
                  <c:v>#N/A</c:v>
                </c:pt>
                <c:pt idx="8138">
                  <c:v>#N/A</c:v>
                </c:pt>
                <c:pt idx="8139">
                  <c:v>#N/A</c:v>
                </c:pt>
                <c:pt idx="8140">
                  <c:v>#N/A</c:v>
                </c:pt>
                <c:pt idx="8141">
                  <c:v>#N/A</c:v>
                </c:pt>
                <c:pt idx="8142">
                  <c:v>#N/A</c:v>
                </c:pt>
                <c:pt idx="8143">
                  <c:v>#N/A</c:v>
                </c:pt>
                <c:pt idx="8144">
                  <c:v>#N/A</c:v>
                </c:pt>
                <c:pt idx="8145">
                  <c:v>#N/A</c:v>
                </c:pt>
                <c:pt idx="8146">
                  <c:v>#N/A</c:v>
                </c:pt>
                <c:pt idx="8147">
                  <c:v>#N/A</c:v>
                </c:pt>
                <c:pt idx="8148">
                  <c:v>#N/A</c:v>
                </c:pt>
                <c:pt idx="8149">
                  <c:v>#N/A</c:v>
                </c:pt>
                <c:pt idx="8150">
                  <c:v>#N/A</c:v>
                </c:pt>
                <c:pt idx="8151">
                  <c:v>#N/A</c:v>
                </c:pt>
                <c:pt idx="8152">
                  <c:v>#N/A</c:v>
                </c:pt>
                <c:pt idx="8153">
                  <c:v>#N/A</c:v>
                </c:pt>
                <c:pt idx="8154">
                  <c:v>#N/A</c:v>
                </c:pt>
                <c:pt idx="8155">
                  <c:v>#N/A</c:v>
                </c:pt>
                <c:pt idx="8156">
                  <c:v>#N/A</c:v>
                </c:pt>
                <c:pt idx="8157">
                  <c:v>#N/A</c:v>
                </c:pt>
                <c:pt idx="8158">
                  <c:v>#N/A</c:v>
                </c:pt>
                <c:pt idx="8159">
                  <c:v>#N/A</c:v>
                </c:pt>
                <c:pt idx="8160">
                  <c:v>#N/A</c:v>
                </c:pt>
                <c:pt idx="8161">
                  <c:v>#N/A</c:v>
                </c:pt>
                <c:pt idx="8162">
                  <c:v>#N/A</c:v>
                </c:pt>
                <c:pt idx="8163">
                  <c:v>#N/A</c:v>
                </c:pt>
                <c:pt idx="8164">
                  <c:v>#N/A</c:v>
                </c:pt>
                <c:pt idx="8165">
                  <c:v>#N/A</c:v>
                </c:pt>
                <c:pt idx="8166">
                  <c:v>#N/A</c:v>
                </c:pt>
                <c:pt idx="8167">
                  <c:v>#N/A</c:v>
                </c:pt>
                <c:pt idx="8168">
                  <c:v>#N/A</c:v>
                </c:pt>
                <c:pt idx="8169">
                  <c:v>#N/A</c:v>
                </c:pt>
                <c:pt idx="8170">
                  <c:v>#N/A</c:v>
                </c:pt>
                <c:pt idx="8171">
                  <c:v>#N/A</c:v>
                </c:pt>
                <c:pt idx="8172">
                  <c:v>#N/A</c:v>
                </c:pt>
                <c:pt idx="8173">
                  <c:v>#N/A</c:v>
                </c:pt>
                <c:pt idx="8174">
                  <c:v>#N/A</c:v>
                </c:pt>
                <c:pt idx="8175">
                  <c:v>#N/A</c:v>
                </c:pt>
                <c:pt idx="8176">
                  <c:v>#N/A</c:v>
                </c:pt>
                <c:pt idx="8177">
                  <c:v>#N/A</c:v>
                </c:pt>
                <c:pt idx="8178">
                  <c:v>#N/A</c:v>
                </c:pt>
                <c:pt idx="8179">
                  <c:v>#N/A</c:v>
                </c:pt>
                <c:pt idx="8180">
                  <c:v>#N/A</c:v>
                </c:pt>
                <c:pt idx="8181">
                  <c:v>#N/A</c:v>
                </c:pt>
                <c:pt idx="8182">
                  <c:v>#N/A</c:v>
                </c:pt>
                <c:pt idx="8183">
                  <c:v>#N/A</c:v>
                </c:pt>
                <c:pt idx="8184">
                  <c:v>#N/A</c:v>
                </c:pt>
                <c:pt idx="8185">
                  <c:v>#N/A</c:v>
                </c:pt>
                <c:pt idx="8186">
                  <c:v>#N/A</c:v>
                </c:pt>
                <c:pt idx="8187">
                  <c:v>#N/A</c:v>
                </c:pt>
                <c:pt idx="8188">
                  <c:v>#N/A</c:v>
                </c:pt>
                <c:pt idx="8189">
                  <c:v>#N/A</c:v>
                </c:pt>
                <c:pt idx="8190">
                  <c:v>#N/A</c:v>
                </c:pt>
                <c:pt idx="8191">
                  <c:v>#N/A</c:v>
                </c:pt>
                <c:pt idx="8192">
                  <c:v>#N/A</c:v>
                </c:pt>
                <c:pt idx="8193">
                  <c:v>#N/A</c:v>
                </c:pt>
                <c:pt idx="8194">
                  <c:v>#N/A</c:v>
                </c:pt>
                <c:pt idx="8195">
                  <c:v>#N/A</c:v>
                </c:pt>
                <c:pt idx="8196">
                  <c:v>#N/A</c:v>
                </c:pt>
                <c:pt idx="8197">
                  <c:v>#N/A</c:v>
                </c:pt>
                <c:pt idx="8198">
                  <c:v>#N/A</c:v>
                </c:pt>
                <c:pt idx="8199">
                  <c:v>#N/A</c:v>
                </c:pt>
                <c:pt idx="8200">
                  <c:v>#N/A</c:v>
                </c:pt>
                <c:pt idx="8201">
                  <c:v>#N/A</c:v>
                </c:pt>
                <c:pt idx="8202">
                  <c:v>#N/A</c:v>
                </c:pt>
                <c:pt idx="8203">
                  <c:v>#N/A</c:v>
                </c:pt>
                <c:pt idx="8204">
                  <c:v>#N/A</c:v>
                </c:pt>
                <c:pt idx="8205">
                  <c:v>#N/A</c:v>
                </c:pt>
                <c:pt idx="8206">
                  <c:v>#N/A</c:v>
                </c:pt>
                <c:pt idx="8207">
                  <c:v>#N/A</c:v>
                </c:pt>
                <c:pt idx="8208">
                  <c:v>#N/A</c:v>
                </c:pt>
                <c:pt idx="8209">
                  <c:v>#N/A</c:v>
                </c:pt>
                <c:pt idx="8210">
                  <c:v>#N/A</c:v>
                </c:pt>
                <c:pt idx="8211">
                  <c:v>#N/A</c:v>
                </c:pt>
                <c:pt idx="8212">
                  <c:v>#N/A</c:v>
                </c:pt>
                <c:pt idx="8213">
                  <c:v>#N/A</c:v>
                </c:pt>
                <c:pt idx="8214">
                  <c:v>#N/A</c:v>
                </c:pt>
                <c:pt idx="8215">
                  <c:v>#N/A</c:v>
                </c:pt>
                <c:pt idx="8216">
                  <c:v>#N/A</c:v>
                </c:pt>
                <c:pt idx="8217">
                  <c:v>#N/A</c:v>
                </c:pt>
                <c:pt idx="8218">
                  <c:v>#N/A</c:v>
                </c:pt>
                <c:pt idx="8219">
                  <c:v>#N/A</c:v>
                </c:pt>
                <c:pt idx="8220">
                  <c:v>#N/A</c:v>
                </c:pt>
                <c:pt idx="8221">
                  <c:v>#N/A</c:v>
                </c:pt>
                <c:pt idx="8222">
                  <c:v>#N/A</c:v>
                </c:pt>
                <c:pt idx="8223">
                  <c:v>#N/A</c:v>
                </c:pt>
                <c:pt idx="8224">
                  <c:v>#N/A</c:v>
                </c:pt>
                <c:pt idx="8225">
                  <c:v>#N/A</c:v>
                </c:pt>
                <c:pt idx="8226">
                  <c:v>#N/A</c:v>
                </c:pt>
                <c:pt idx="8227">
                  <c:v>#N/A</c:v>
                </c:pt>
                <c:pt idx="8228">
                  <c:v>#N/A</c:v>
                </c:pt>
                <c:pt idx="8229">
                  <c:v>#N/A</c:v>
                </c:pt>
                <c:pt idx="8230">
                  <c:v>#N/A</c:v>
                </c:pt>
                <c:pt idx="8231">
                  <c:v>#N/A</c:v>
                </c:pt>
                <c:pt idx="8232">
                  <c:v>#N/A</c:v>
                </c:pt>
                <c:pt idx="8233">
                  <c:v>#N/A</c:v>
                </c:pt>
                <c:pt idx="8234">
                  <c:v>#N/A</c:v>
                </c:pt>
                <c:pt idx="8235">
                  <c:v>#N/A</c:v>
                </c:pt>
                <c:pt idx="8236">
                  <c:v>#N/A</c:v>
                </c:pt>
                <c:pt idx="8237">
                  <c:v>#N/A</c:v>
                </c:pt>
                <c:pt idx="8238">
                  <c:v>#N/A</c:v>
                </c:pt>
                <c:pt idx="8239">
                  <c:v>#N/A</c:v>
                </c:pt>
                <c:pt idx="8240">
                  <c:v>#N/A</c:v>
                </c:pt>
                <c:pt idx="8241">
                  <c:v>#N/A</c:v>
                </c:pt>
                <c:pt idx="8242">
                  <c:v>#N/A</c:v>
                </c:pt>
                <c:pt idx="8243">
                  <c:v>#N/A</c:v>
                </c:pt>
                <c:pt idx="8244">
                  <c:v>#N/A</c:v>
                </c:pt>
                <c:pt idx="8245">
                  <c:v>#N/A</c:v>
                </c:pt>
                <c:pt idx="8246">
                  <c:v>#N/A</c:v>
                </c:pt>
                <c:pt idx="8247">
                  <c:v>#N/A</c:v>
                </c:pt>
                <c:pt idx="8248">
                  <c:v>#N/A</c:v>
                </c:pt>
                <c:pt idx="8249">
                  <c:v>#N/A</c:v>
                </c:pt>
                <c:pt idx="8250">
                  <c:v>#N/A</c:v>
                </c:pt>
                <c:pt idx="8251">
                  <c:v>#N/A</c:v>
                </c:pt>
                <c:pt idx="8252">
                  <c:v>#N/A</c:v>
                </c:pt>
                <c:pt idx="8253">
                  <c:v>#N/A</c:v>
                </c:pt>
                <c:pt idx="8254">
                  <c:v>#N/A</c:v>
                </c:pt>
                <c:pt idx="8255">
                  <c:v>#N/A</c:v>
                </c:pt>
                <c:pt idx="8256">
                  <c:v>#N/A</c:v>
                </c:pt>
                <c:pt idx="8257">
                  <c:v>#N/A</c:v>
                </c:pt>
                <c:pt idx="8258">
                  <c:v>#N/A</c:v>
                </c:pt>
                <c:pt idx="8259">
                  <c:v>#N/A</c:v>
                </c:pt>
                <c:pt idx="8260">
                  <c:v>#N/A</c:v>
                </c:pt>
                <c:pt idx="8261">
                  <c:v>#N/A</c:v>
                </c:pt>
                <c:pt idx="8262">
                  <c:v>#N/A</c:v>
                </c:pt>
                <c:pt idx="8263">
                  <c:v>#N/A</c:v>
                </c:pt>
                <c:pt idx="8264">
                  <c:v>#N/A</c:v>
                </c:pt>
                <c:pt idx="8265">
                  <c:v>#N/A</c:v>
                </c:pt>
                <c:pt idx="8266">
                  <c:v>#N/A</c:v>
                </c:pt>
                <c:pt idx="8267">
                  <c:v>#N/A</c:v>
                </c:pt>
                <c:pt idx="8268">
                  <c:v>#N/A</c:v>
                </c:pt>
                <c:pt idx="8269">
                  <c:v>#N/A</c:v>
                </c:pt>
                <c:pt idx="8270">
                  <c:v>#N/A</c:v>
                </c:pt>
                <c:pt idx="8271">
                  <c:v>#N/A</c:v>
                </c:pt>
                <c:pt idx="8272">
                  <c:v>#N/A</c:v>
                </c:pt>
                <c:pt idx="8273">
                  <c:v>#N/A</c:v>
                </c:pt>
                <c:pt idx="8274">
                  <c:v>#N/A</c:v>
                </c:pt>
                <c:pt idx="8275">
                  <c:v>#N/A</c:v>
                </c:pt>
                <c:pt idx="8276">
                  <c:v>#N/A</c:v>
                </c:pt>
                <c:pt idx="8277">
                  <c:v>#N/A</c:v>
                </c:pt>
                <c:pt idx="8278">
                  <c:v>#N/A</c:v>
                </c:pt>
                <c:pt idx="8279">
                  <c:v>#N/A</c:v>
                </c:pt>
                <c:pt idx="8280">
                  <c:v>#N/A</c:v>
                </c:pt>
                <c:pt idx="8281">
                  <c:v>#N/A</c:v>
                </c:pt>
                <c:pt idx="8282">
                  <c:v>#N/A</c:v>
                </c:pt>
                <c:pt idx="8283">
                  <c:v>#N/A</c:v>
                </c:pt>
                <c:pt idx="8284">
                  <c:v>#N/A</c:v>
                </c:pt>
                <c:pt idx="8285">
                  <c:v>#N/A</c:v>
                </c:pt>
                <c:pt idx="8286">
                  <c:v>#N/A</c:v>
                </c:pt>
                <c:pt idx="8287">
                  <c:v>#N/A</c:v>
                </c:pt>
                <c:pt idx="8288">
                  <c:v>#N/A</c:v>
                </c:pt>
                <c:pt idx="8289">
                  <c:v>#N/A</c:v>
                </c:pt>
                <c:pt idx="8290">
                  <c:v>#N/A</c:v>
                </c:pt>
                <c:pt idx="8291">
                  <c:v>#N/A</c:v>
                </c:pt>
                <c:pt idx="8292">
                  <c:v>#N/A</c:v>
                </c:pt>
                <c:pt idx="8293">
                  <c:v>#N/A</c:v>
                </c:pt>
                <c:pt idx="8294">
                  <c:v>#N/A</c:v>
                </c:pt>
                <c:pt idx="8295">
                  <c:v>#N/A</c:v>
                </c:pt>
                <c:pt idx="8296">
                  <c:v>#N/A</c:v>
                </c:pt>
                <c:pt idx="8297">
                  <c:v>#N/A</c:v>
                </c:pt>
                <c:pt idx="8298">
                  <c:v>#N/A</c:v>
                </c:pt>
                <c:pt idx="8299">
                  <c:v>#N/A</c:v>
                </c:pt>
                <c:pt idx="8300">
                  <c:v>#N/A</c:v>
                </c:pt>
                <c:pt idx="8301">
                  <c:v>#N/A</c:v>
                </c:pt>
                <c:pt idx="8302">
                  <c:v>#N/A</c:v>
                </c:pt>
                <c:pt idx="8303">
                  <c:v>#N/A</c:v>
                </c:pt>
                <c:pt idx="8304">
                  <c:v>#N/A</c:v>
                </c:pt>
                <c:pt idx="8305">
                  <c:v>#N/A</c:v>
                </c:pt>
                <c:pt idx="8306">
                  <c:v>#N/A</c:v>
                </c:pt>
                <c:pt idx="8307">
                  <c:v>#N/A</c:v>
                </c:pt>
                <c:pt idx="8308">
                  <c:v>#N/A</c:v>
                </c:pt>
                <c:pt idx="8309">
                  <c:v>#N/A</c:v>
                </c:pt>
                <c:pt idx="8310">
                  <c:v>#N/A</c:v>
                </c:pt>
                <c:pt idx="8311">
                  <c:v>#N/A</c:v>
                </c:pt>
                <c:pt idx="8312">
                  <c:v>#N/A</c:v>
                </c:pt>
                <c:pt idx="8313">
                  <c:v>#N/A</c:v>
                </c:pt>
                <c:pt idx="8314">
                  <c:v>#N/A</c:v>
                </c:pt>
                <c:pt idx="8315">
                  <c:v>#N/A</c:v>
                </c:pt>
                <c:pt idx="8316">
                  <c:v>#N/A</c:v>
                </c:pt>
                <c:pt idx="8317">
                  <c:v>#N/A</c:v>
                </c:pt>
                <c:pt idx="8318">
                  <c:v>#N/A</c:v>
                </c:pt>
                <c:pt idx="8319">
                  <c:v>#N/A</c:v>
                </c:pt>
                <c:pt idx="8320">
                  <c:v>#N/A</c:v>
                </c:pt>
                <c:pt idx="8321">
                  <c:v>#N/A</c:v>
                </c:pt>
                <c:pt idx="8322">
                  <c:v>#N/A</c:v>
                </c:pt>
                <c:pt idx="8323">
                  <c:v>#N/A</c:v>
                </c:pt>
                <c:pt idx="8324">
                  <c:v>#N/A</c:v>
                </c:pt>
                <c:pt idx="8325">
                  <c:v>#N/A</c:v>
                </c:pt>
                <c:pt idx="8326">
                  <c:v>#N/A</c:v>
                </c:pt>
                <c:pt idx="8327">
                  <c:v>#N/A</c:v>
                </c:pt>
                <c:pt idx="8328">
                  <c:v>#N/A</c:v>
                </c:pt>
                <c:pt idx="8329">
                  <c:v>#N/A</c:v>
                </c:pt>
                <c:pt idx="8330">
                  <c:v>#N/A</c:v>
                </c:pt>
                <c:pt idx="8331">
                  <c:v>#N/A</c:v>
                </c:pt>
                <c:pt idx="8332">
                  <c:v>#N/A</c:v>
                </c:pt>
                <c:pt idx="8333">
                  <c:v>#N/A</c:v>
                </c:pt>
                <c:pt idx="8334">
                  <c:v>#N/A</c:v>
                </c:pt>
                <c:pt idx="8335">
                  <c:v>#N/A</c:v>
                </c:pt>
                <c:pt idx="8336">
                  <c:v>#N/A</c:v>
                </c:pt>
                <c:pt idx="8337">
                  <c:v>#N/A</c:v>
                </c:pt>
                <c:pt idx="8338">
                  <c:v>#N/A</c:v>
                </c:pt>
                <c:pt idx="8339">
                  <c:v>#N/A</c:v>
                </c:pt>
                <c:pt idx="8340">
                  <c:v>#N/A</c:v>
                </c:pt>
                <c:pt idx="8341">
                  <c:v>#N/A</c:v>
                </c:pt>
                <c:pt idx="8342">
                  <c:v>#N/A</c:v>
                </c:pt>
                <c:pt idx="8343">
                  <c:v>#N/A</c:v>
                </c:pt>
                <c:pt idx="8344">
                  <c:v>#N/A</c:v>
                </c:pt>
                <c:pt idx="8345">
                  <c:v>#N/A</c:v>
                </c:pt>
                <c:pt idx="8346">
                  <c:v>#N/A</c:v>
                </c:pt>
                <c:pt idx="8347">
                  <c:v>#N/A</c:v>
                </c:pt>
                <c:pt idx="8348">
                  <c:v>#N/A</c:v>
                </c:pt>
                <c:pt idx="8349">
                  <c:v>#N/A</c:v>
                </c:pt>
                <c:pt idx="8350">
                  <c:v>#N/A</c:v>
                </c:pt>
                <c:pt idx="8351">
                  <c:v>#N/A</c:v>
                </c:pt>
                <c:pt idx="8352">
                  <c:v>#N/A</c:v>
                </c:pt>
                <c:pt idx="8353">
                  <c:v>#N/A</c:v>
                </c:pt>
                <c:pt idx="8354">
                  <c:v>#N/A</c:v>
                </c:pt>
                <c:pt idx="8355">
                  <c:v>#N/A</c:v>
                </c:pt>
                <c:pt idx="8356">
                  <c:v>#N/A</c:v>
                </c:pt>
                <c:pt idx="8357">
                  <c:v>#N/A</c:v>
                </c:pt>
                <c:pt idx="8358">
                  <c:v>#N/A</c:v>
                </c:pt>
                <c:pt idx="8359">
                  <c:v>#N/A</c:v>
                </c:pt>
                <c:pt idx="8360">
                  <c:v>#N/A</c:v>
                </c:pt>
                <c:pt idx="8361">
                  <c:v>#N/A</c:v>
                </c:pt>
                <c:pt idx="8362">
                  <c:v>#N/A</c:v>
                </c:pt>
                <c:pt idx="8363">
                  <c:v>#N/A</c:v>
                </c:pt>
                <c:pt idx="8364">
                  <c:v>#N/A</c:v>
                </c:pt>
                <c:pt idx="8365">
                  <c:v>#N/A</c:v>
                </c:pt>
                <c:pt idx="8366">
                  <c:v>#N/A</c:v>
                </c:pt>
                <c:pt idx="8367">
                  <c:v>#N/A</c:v>
                </c:pt>
                <c:pt idx="8368">
                  <c:v>#N/A</c:v>
                </c:pt>
                <c:pt idx="8369">
                  <c:v>#N/A</c:v>
                </c:pt>
                <c:pt idx="8370">
                  <c:v>#N/A</c:v>
                </c:pt>
                <c:pt idx="8371">
                  <c:v>#N/A</c:v>
                </c:pt>
                <c:pt idx="8372">
                  <c:v>#N/A</c:v>
                </c:pt>
                <c:pt idx="8373">
                  <c:v>#N/A</c:v>
                </c:pt>
                <c:pt idx="8374">
                  <c:v>#N/A</c:v>
                </c:pt>
                <c:pt idx="8375">
                  <c:v>#N/A</c:v>
                </c:pt>
                <c:pt idx="8376">
                  <c:v>#N/A</c:v>
                </c:pt>
                <c:pt idx="8377">
                  <c:v>#N/A</c:v>
                </c:pt>
                <c:pt idx="8378">
                  <c:v>#N/A</c:v>
                </c:pt>
                <c:pt idx="8379">
                  <c:v>#N/A</c:v>
                </c:pt>
                <c:pt idx="8380">
                  <c:v>#N/A</c:v>
                </c:pt>
                <c:pt idx="8381">
                  <c:v>#N/A</c:v>
                </c:pt>
                <c:pt idx="8382">
                  <c:v>#N/A</c:v>
                </c:pt>
                <c:pt idx="8383">
                  <c:v>#N/A</c:v>
                </c:pt>
                <c:pt idx="8384">
                  <c:v>#N/A</c:v>
                </c:pt>
                <c:pt idx="8385">
                  <c:v>#N/A</c:v>
                </c:pt>
                <c:pt idx="8386">
                  <c:v>#N/A</c:v>
                </c:pt>
                <c:pt idx="8387">
                  <c:v>#N/A</c:v>
                </c:pt>
                <c:pt idx="8388">
                  <c:v>#N/A</c:v>
                </c:pt>
                <c:pt idx="8389">
                  <c:v>#N/A</c:v>
                </c:pt>
                <c:pt idx="8390">
                  <c:v>#N/A</c:v>
                </c:pt>
                <c:pt idx="8391">
                  <c:v>#N/A</c:v>
                </c:pt>
                <c:pt idx="8392">
                  <c:v>#N/A</c:v>
                </c:pt>
                <c:pt idx="8393">
                  <c:v>#N/A</c:v>
                </c:pt>
                <c:pt idx="8394">
                  <c:v>#N/A</c:v>
                </c:pt>
                <c:pt idx="8395">
                  <c:v>#N/A</c:v>
                </c:pt>
                <c:pt idx="8396">
                  <c:v>#N/A</c:v>
                </c:pt>
                <c:pt idx="8397">
                  <c:v>#N/A</c:v>
                </c:pt>
                <c:pt idx="8398">
                  <c:v>#N/A</c:v>
                </c:pt>
                <c:pt idx="8399">
                  <c:v>#N/A</c:v>
                </c:pt>
                <c:pt idx="8400">
                  <c:v>#N/A</c:v>
                </c:pt>
                <c:pt idx="8401">
                  <c:v>#N/A</c:v>
                </c:pt>
                <c:pt idx="8402">
                  <c:v>#N/A</c:v>
                </c:pt>
                <c:pt idx="8403">
                  <c:v>#N/A</c:v>
                </c:pt>
                <c:pt idx="8404">
                  <c:v>#N/A</c:v>
                </c:pt>
                <c:pt idx="8405">
                  <c:v>#N/A</c:v>
                </c:pt>
                <c:pt idx="8406">
                  <c:v>#N/A</c:v>
                </c:pt>
                <c:pt idx="8407">
                  <c:v>#N/A</c:v>
                </c:pt>
                <c:pt idx="8408">
                  <c:v>#N/A</c:v>
                </c:pt>
                <c:pt idx="8409">
                  <c:v>#N/A</c:v>
                </c:pt>
                <c:pt idx="8410">
                  <c:v>#N/A</c:v>
                </c:pt>
                <c:pt idx="8411">
                  <c:v>#N/A</c:v>
                </c:pt>
                <c:pt idx="8412">
                  <c:v>#N/A</c:v>
                </c:pt>
                <c:pt idx="8413">
                  <c:v>#N/A</c:v>
                </c:pt>
                <c:pt idx="8414">
                  <c:v>#N/A</c:v>
                </c:pt>
                <c:pt idx="8415">
                  <c:v>#N/A</c:v>
                </c:pt>
                <c:pt idx="8416">
                  <c:v>#N/A</c:v>
                </c:pt>
                <c:pt idx="8417">
                  <c:v>#N/A</c:v>
                </c:pt>
                <c:pt idx="8418">
                  <c:v>#N/A</c:v>
                </c:pt>
                <c:pt idx="8419">
                  <c:v>#N/A</c:v>
                </c:pt>
                <c:pt idx="8420">
                  <c:v>#N/A</c:v>
                </c:pt>
                <c:pt idx="8421">
                  <c:v>#N/A</c:v>
                </c:pt>
                <c:pt idx="8422">
                  <c:v>#N/A</c:v>
                </c:pt>
                <c:pt idx="8423">
                  <c:v>#N/A</c:v>
                </c:pt>
                <c:pt idx="8424">
                  <c:v>#N/A</c:v>
                </c:pt>
                <c:pt idx="8425">
                  <c:v>#N/A</c:v>
                </c:pt>
                <c:pt idx="8426">
                  <c:v>#N/A</c:v>
                </c:pt>
                <c:pt idx="8427">
                  <c:v>#N/A</c:v>
                </c:pt>
                <c:pt idx="8428">
                  <c:v>#N/A</c:v>
                </c:pt>
                <c:pt idx="8429">
                  <c:v>#N/A</c:v>
                </c:pt>
                <c:pt idx="8430">
                  <c:v>#N/A</c:v>
                </c:pt>
                <c:pt idx="8431">
                  <c:v>#N/A</c:v>
                </c:pt>
                <c:pt idx="8432">
                  <c:v>#N/A</c:v>
                </c:pt>
                <c:pt idx="8433">
                  <c:v>#N/A</c:v>
                </c:pt>
                <c:pt idx="8434">
                  <c:v>#N/A</c:v>
                </c:pt>
                <c:pt idx="8435">
                  <c:v>#N/A</c:v>
                </c:pt>
                <c:pt idx="8436">
                  <c:v>#N/A</c:v>
                </c:pt>
                <c:pt idx="8437">
                  <c:v>#N/A</c:v>
                </c:pt>
                <c:pt idx="8438">
                  <c:v>#N/A</c:v>
                </c:pt>
                <c:pt idx="8439">
                  <c:v>#N/A</c:v>
                </c:pt>
                <c:pt idx="8440">
                  <c:v>#N/A</c:v>
                </c:pt>
                <c:pt idx="8441">
                  <c:v>#N/A</c:v>
                </c:pt>
                <c:pt idx="8442">
                  <c:v>#N/A</c:v>
                </c:pt>
                <c:pt idx="8443">
                  <c:v>#N/A</c:v>
                </c:pt>
                <c:pt idx="8444">
                  <c:v>#N/A</c:v>
                </c:pt>
                <c:pt idx="8445">
                  <c:v>#N/A</c:v>
                </c:pt>
                <c:pt idx="8446">
                  <c:v>#N/A</c:v>
                </c:pt>
                <c:pt idx="8447">
                  <c:v>#N/A</c:v>
                </c:pt>
                <c:pt idx="8448">
                  <c:v>#N/A</c:v>
                </c:pt>
                <c:pt idx="8449">
                  <c:v>#N/A</c:v>
                </c:pt>
                <c:pt idx="8450">
                  <c:v>#N/A</c:v>
                </c:pt>
                <c:pt idx="8451">
                  <c:v>#N/A</c:v>
                </c:pt>
                <c:pt idx="8452">
                  <c:v>#N/A</c:v>
                </c:pt>
                <c:pt idx="8453">
                  <c:v>#N/A</c:v>
                </c:pt>
                <c:pt idx="8454">
                  <c:v>#N/A</c:v>
                </c:pt>
                <c:pt idx="8455">
                  <c:v>#N/A</c:v>
                </c:pt>
                <c:pt idx="8456">
                  <c:v>#N/A</c:v>
                </c:pt>
                <c:pt idx="8457">
                  <c:v>#N/A</c:v>
                </c:pt>
                <c:pt idx="8458">
                  <c:v>#N/A</c:v>
                </c:pt>
                <c:pt idx="8459">
                  <c:v>#N/A</c:v>
                </c:pt>
                <c:pt idx="8460">
                  <c:v>#N/A</c:v>
                </c:pt>
                <c:pt idx="8461">
                  <c:v>#N/A</c:v>
                </c:pt>
                <c:pt idx="8462">
                  <c:v>#N/A</c:v>
                </c:pt>
                <c:pt idx="8463">
                  <c:v>#N/A</c:v>
                </c:pt>
                <c:pt idx="8464">
                  <c:v>#N/A</c:v>
                </c:pt>
                <c:pt idx="8465">
                  <c:v>#N/A</c:v>
                </c:pt>
                <c:pt idx="8466">
                  <c:v>#N/A</c:v>
                </c:pt>
                <c:pt idx="8467">
                  <c:v>#N/A</c:v>
                </c:pt>
                <c:pt idx="8468">
                  <c:v>#N/A</c:v>
                </c:pt>
                <c:pt idx="8469">
                  <c:v>#N/A</c:v>
                </c:pt>
                <c:pt idx="8470">
                  <c:v>#N/A</c:v>
                </c:pt>
                <c:pt idx="8471">
                  <c:v>#N/A</c:v>
                </c:pt>
                <c:pt idx="8472">
                  <c:v>#N/A</c:v>
                </c:pt>
                <c:pt idx="8473">
                  <c:v>#N/A</c:v>
                </c:pt>
                <c:pt idx="8474">
                  <c:v>#N/A</c:v>
                </c:pt>
                <c:pt idx="8475">
                  <c:v>#N/A</c:v>
                </c:pt>
                <c:pt idx="8476">
                  <c:v>#N/A</c:v>
                </c:pt>
                <c:pt idx="8477">
                  <c:v>#N/A</c:v>
                </c:pt>
                <c:pt idx="8478">
                  <c:v>#N/A</c:v>
                </c:pt>
                <c:pt idx="8479">
                  <c:v>#N/A</c:v>
                </c:pt>
                <c:pt idx="8480">
                  <c:v>#N/A</c:v>
                </c:pt>
                <c:pt idx="8481">
                  <c:v>#N/A</c:v>
                </c:pt>
                <c:pt idx="8482">
                  <c:v>#N/A</c:v>
                </c:pt>
                <c:pt idx="8483">
                  <c:v>#N/A</c:v>
                </c:pt>
                <c:pt idx="8484">
                  <c:v>#N/A</c:v>
                </c:pt>
                <c:pt idx="8485">
                  <c:v>#N/A</c:v>
                </c:pt>
                <c:pt idx="8486">
                  <c:v>#N/A</c:v>
                </c:pt>
                <c:pt idx="8487">
                  <c:v>#N/A</c:v>
                </c:pt>
                <c:pt idx="8488">
                  <c:v>#N/A</c:v>
                </c:pt>
                <c:pt idx="8489">
                  <c:v>#N/A</c:v>
                </c:pt>
                <c:pt idx="8490">
                  <c:v>#N/A</c:v>
                </c:pt>
                <c:pt idx="8491">
                  <c:v>#N/A</c:v>
                </c:pt>
                <c:pt idx="8492">
                  <c:v>#N/A</c:v>
                </c:pt>
                <c:pt idx="8493">
                  <c:v>#N/A</c:v>
                </c:pt>
                <c:pt idx="8494">
                  <c:v>#N/A</c:v>
                </c:pt>
                <c:pt idx="8495">
                  <c:v>#N/A</c:v>
                </c:pt>
                <c:pt idx="8496">
                  <c:v>#N/A</c:v>
                </c:pt>
                <c:pt idx="8497">
                  <c:v>#N/A</c:v>
                </c:pt>
                <c:pt idx="8498">
                  <c:v>#N/A</c:v>
                </c:pt>
                <c:pt idx="8499">
                  <c:v>#N/A</c:v>
                </c:pt>
                <c:pt idx="8500">
                  <c:v>#N/A</c:v>
                </c:pt>
                <c:pt idx="8501">
                  <c:v>#N/A</c:v>
                </c:pt>
                <c:pt idx="8502">
                  <c:v>#N/A</c:v>
                </c:pt>
                <c:pt idx="8503">
                  <c:v>#N/A</c:v>
                </c:pt>
                <c:pt idx="8504">
                  <c:v>#N/A</c:v>
                </c:pt>
                <c:pt idx="8505">
                  <c:v>#N/A</c:v>
                </c:pt>
                <c:pt idx="8506">
                  <c:v>#N/A</c:v>
                </c:pt>
                <c:pt idx="8507">
                  <c:v>#N/A</c:v>
                </c:pt>
                <c:pt idx="8508">
                  <c:v>#N/A</c:v>
                </c:pt>
                <c:pt idx="8509">
                  <c:v>#N/A</c:v>
                </c:pt>
                <c:pt idx="8510">
                  <c:v>#N/A</c:v>
                </c:pt>
                <c:pt idx="8511">
                  <c:v>#N/A</c:v>
                </c:pt>
                <c:pt idx="8512">
                  <c:v>#N/A</c:v>
                </c:pt>
                <c:pt idx="8513">
                  <c:v>#N/A</c:v>
                </c:pt>
                <c:pt idx="8514">
                  <c:v>#N/A</c:v>
                </c:pt>
                <c:pt idx="8515">
                  <c:v>#N/A</c:v>
                </c:pt>
                <c:pt idx="8516">
                  <c:v>#N/A</c:v>
                </c:pt>
                <c:pt idx="8517">
                  <c:v>#N/A</c:v>
                </c:pt>
                <c:pt idx="8518">
                  <c:v>#N/A</c:v>
                </c:pt>
                <c:pt idx="8519">
                  <c:v>#N/A</c:v>
                </c:pt>
                <c:pt idx="8520">
                  <c:v>#N/A</c:v>
                </c:pt>
                <c:pt idx="8521">
                  <c:v>#N/A</c:v>
                </c:pt>
                <c:pt idx="8522">
                  <c:v>#N/A</c:v>
                </c:pt>
                <c:pt idx="8523">
                  <c:v>#N/A</c:v>
                </c:pt>
                <c:pt idx="8524">
                  <c:v>#N/A</c:v>
                </c:pt>
                <c:pt idx="8525">
                  <c:v>#N/A</c:v>
                </c:pt>
                <c:pt idx="8526">
                  <c:v>#N/A</c:v>
                </c:pt>
                <c:pt idx="8527">
                  <c:v>#N/A</c:v>
                </c:pt>
                <c:pt idx="8528">
                  <c:v>#N/A</c:v>
                </c:pt>
                <c:pt idx="8529">
                  <c:v>#N/A</c:v>
                </c:pt>
                <c:pt idx="8530">
                  <c:v>#N/A</c:v>
                </c:pt>
                <c:pt idx="8531">
                  <c:v>#N/A</c:v>
                </c:pt>
                <c:pt idx="8532">
                  <c:v>#N/A</c:v>
                </c:pt>
                <c:pt idx="8533">
                  <c:v>#N/A</c:v>
                </c:pt>
                <c:pt idx="8534">
                  <c:v>#N/A</c:v>
                </c:pt>
                <c:pt idx="8535">
                  <c:v>#N/A</c:v>
                </c:pt>
                <c:pt idx="8536">
                  <c:v>#N/A</c:v>
                </c:pt>
                <c:pt idx="8537">
                  <c:v>#N/A</c:v>
                </c:pt>
                <c:pt idx="8538">
                  <c:v>#N/A</c:v>
                </c:pt>
                <c:pt idx="8539">
                  <c:v>#N/A</c:v>
                </c:pt>
                <c:pt idx="8540">
                  <c:v>#N/A</c:v>
                </c:pt>
                <c:pt idx="8541">
                  <c:v>#N/A</c:v>
                </c:pt>
                <c:pt idx="8542">
                  <c:v>#N/A</c:v>
                </c:pt>
                <c:pt idx="8543">
                  <c:v>#N/A</c:v>
                </c:pt>
                <c:pt idx="8544">
                  <c:v>#N/A</c:v>
                </c:pt>
                <c:pt idx="8545">
                  <c:v>#N/A</c:v>
                </c:pt>
                <c:pt idx="8546">
                  <c:v>#N/A</c:v>
                </c:pt>
                <c:pt idx="8547">
                  <c:v>#N/A</c:v>
                </c:pt>
                <c:pt idx="8548">
                  <c:v>#N/A</c:v>
                </c:pt>
                <c:pt idx="8549">
                  <c:v>#N/A</c:v>
                </c:pt>
                <c:pt idx="8550">
                  <c:v>#N/A</c:v>
                </c:pt>
                <c:pt idx="8551">
                  <c:v>#N/A</c:v>
                </c:pt>
                <c:pt idx="8552">
                  <c:v>#N/A</c:v>
                </c:pt>
                <c:pt idx="8553">
                  <c:v>#N/A</c:v>
                </c:pt>
                <c:pt idx="8554">
                  <c:v>#N/A</c:v>
                </c:pt>
                <c:pt idx="8555">
                  <c:v>#N/A</c:v>
                </c:pt>
                <c:pt idx="8556">
                  <c:v>#N/A</c:v>
                </c:pt>
                <c:pt idx="8557">
                  <c:v>#N/A</c:v>
                </c:pt>
                <c:pt idx="8558">
                  <c:v>#N/A</c:v>
                </c:pt>
                <c:pt idx="8559">
                  <c:v>#N/A</c:v>
                </c:pt>
                <c:pt idx="8560">
                  <c:v>#N/A</c:v>
                </c:pt>
                <c:pt idx="8561">
                  <c:v>#N/A</c:v>
                </c:pt>
                <c:pt idx="8562">
                  <c:v>#N/A</c:v>
                </c:pt>
                <c:pt idx="8563">
                  <c:v>#N/A</c:v>
                </c:pt>
                <c:pt idx="8564">
                  <c:v>#N/A</c:v>
                </c:pt>
                <c:pt idx="8565">
                  <c:v>#N/A</c:v>
                </c:pt>
                <c:pt idx="8566">
                  <c:v>#N/A</c:v>
                </c:pt>
                <c:pt idx="8567">
                  <c:v>#N/A</c:v>
                </c:pt>
                <c:pt idx="8568">
                  <c:v>#N/A</c:v>
                </c:pt>
                <c:pt idx="8569">
                  <c:v>#N/A</c:v>
                </c:pt>
                <c:pt idx="8570">
                  <c:v>#N/A</c:v>
                </c:pt>
                <c:pt idx="8571">
                  <c:v>#N/A</c:v>
                </c:pt>
                <c:pt idx="8572">
                  <c:v>#N/A</c:v>
                </c:pt>
                <c:pt idx="8573">
                  <c:v>#N/A</c:v>
                </c:pt>
                <c:pt idx="8574">
                  <c:v>#N/A</c:v>
                </c:pt>
                <c:pt idx="8575">
                  <c:v>#N/A</c:v>
                </c:pt>
                <c:pt idx="8576">
                  <c:v>#N/A</c:v>
                </c:pt>
                <c:pt idx="8577">
                  <c:v>#N/A</c:v>
                </c:pt>
                <c:pt idx="8578">
                  <c:v>#N/A</c:v>
                </c:pt>
                <c:pt idx="8579">
                  <c:v>#N/A</c:v>
                </c:pt>
                <c:pt idx="8580">
                  <c:v>#N/A</c:v>
                </c:pt>
                <c:pt idx="8581">
                  <c:v>#N/A</c:v>
                </c:pt>
                <c:pt idx="8582">
                  <c:v>#N/A</c:v>
                </c:pt>
                <c:pt idx="8583">
                  <c:v>#N/A</c:v>
                </c:pt>
                <c:pt idx="8584">
                  <c:v>#N/A</c:v>
                </c:pt>
                <c:pt idx="8585">
                  <c:v>#N/A</c:v>
                </c:pt>
                <c:pt idx="8586">
                  <c:v>#N/A</c:v>
                </c:pt>
                <c:pt idx="8587">
                  <c:v>#N/A</c:v>
                </c:pt>
                <c:pt idx="8588">
                  <c:v>#N/A</c:v>
                </c:pt>
                <c:pt idx="8589">
                  <c:v>#N/A</c:v>
                </c:pt>
                <c:pt idx="8590">
                  <c:v>#N/A</c:v>
                </c:pt>
                <c:pt idx="8591">
                  <c:v>#N/A</c:v>
                </c:pt>
                <c:pt idx="8592">
                  <c:v>#N/A</c:v>
                </c:pt>
                <c:pt idx="8593">
                  <c:v>#N/A</c:v>
                </c:pt>
                <c:pt idx="8594">
                  <c:v>#N/A</c:v>
                </c:pt>
                <c:pt idx="8595">
                  <c:v>#N/A</c:v>
                </c:pt>
                <c:pt idx="8596">
                  <c:v>#N/A</c:v>
                </c:pt>
                <c:pt idx="8597">
                  <c:v>#N/A</c:v>
                </c:pt>
                <c:pt idx="8598">
                  <c:v>#N/A</c:v>
                </c:pt>
                <c:pt idx="8599">
                  <c:v>#N/A</c:v>
                </c:pt>
                <c:pt idx="8600">
                  <c:v>#N/A</c:v>
                </c:pt>
                <c:pt idx="8601">
                  <c:v>#N/A</c:v>
                </c:pt>
                <c:pt idx="8602">
                  <c:v>#N/A</c:v>
                </c:pt>
                <c:pt idx="8603">
                  <c:v>#N/A</c:v>
                </c:pt>
                <c:pt idx="8604">
                  <c:v>#N/A</c:v>
                </c:pt>
                <c:pt idx="8605">
                  <c:v>#N/A</c:v>
                </c:pt>
                <c:pt idx="8606">
                  <c:v>#N/A</c:v>
                </c:pt>
                <c:pt idx="8607">
                  <c:v>#N/A</c:v>
                </c:pt>
                <c:pt idx="8608">
                  <c:v>#N/A</c:v>
                </c:pt>
                <c:pt idx="8609">
                  <c:v>#N/A</c:v>
                </c:pt>
                <c:pt idx="8610">
                  <c:v>#N/A</c:v>
                </c:pt>
                <c:pt idx="8611">
                  <c:v>#N/A</c:v>
                </c:pt>
                <c:pt idx="8612">
                  <c:v>#N/A</c:v>
                </c:pt>
                <c:pt idx="8613">
                  <c:v>#N/A</c:v>
                </c:pt>
                <c:pt idx="8614">
                  <c:v>#N/A</c:v>
                </c:pt>
                <c:pt idx="8615">
                  <c:v>#N/A</c:v>
                </c:pt>
                <c:pt idx="8616">
                  <c:v>#N/A</c:v>
                </c:pt>
                <c:pt idx="8617">
                  <c:v>#N/A</c:v>
                </c:pt>
                <c:pt idx="8618">
                  <c:v>#N/A</c:v>
                </c:pt>
                <c:pt idx="8619">
                  <c:v>#N/A</c:v>
                </c:pt>
                <c:pt idx="8620">
                  <c:v>#N/A</c:v>
                </c:pt>
                <c:pt idx="8621">
                  <c:v>#N/A</c:v>
                </c:pt>
                <c:pt idx="8622">
                  <c:v>#N/A</c:v>
                </c:pt>
                <c:pt idx="8623">
                  <c:v>#N/A</c:v>
                </c:pt>
                <c:pt idx="8624">
                  <c:v>#N/A</c:v>
                </c:pt>
                <c:pt idx="8625">
                  <c:v>#N/A</c:v>
                </c:pt>
                <c:pt idx="8626">
                  <c:v>#N/A</c:v>
                </c:pt>
                <c:pt idx="8627">
                  <c:v>#N/A</c:v>
                </c:pt>
                <c:pt idx="8628">
                  <c:v>#N/A</c:v>
                </c:pt>
                <c:pt idx="8629">
                  <c:v>#N/A</c:v>
                </c:pt>
                <c:pt idx="8630">
                  <c:v>#N/A</c:v>
                </c:pt>
                <c:pt idx="8631">
                  <c:v>#N/A</c:v>
                </c:pt>
                <c:pt idx="8632">
                  <c:v>#N/A</c:v>
                </c:pt>
                <c:pt idx="8633">
                  <c:v>#N/A</c:v>
                </c:pt>
                <c:pt idx="8634">
                  <c:v>#N/A</c:v>
                </c:pt>
                <c:pt idx="8635">
                  <c:v>#N/A</c:v>
                </c:pt>
                <c:pt idx="8636">
                  <c:v>#N/A</c:v>
                </c:pt>
                <c:pt idx="8637">
                  <c:v>#N/A</c:v>
                </c:pt>
                <c:pt idx="8638">
                  <c:v>#N/A</c:v>
                </c:pt>
                <c:pt idx="8639">
                  <c:v>#N/A</c:v>
                </c:pt>
                <c:pt idx="8640">
                  <c:v>#N/A</c:v>
                </c:pt>
                <c:pt idx="8641">
                  <c:v>#N/A</c:v>
                </c:pt>
                <c:pt idx="8642">
                  <c:v>#N/A</c:v>
                </c:pt>
                <c:pt idx="8643">
                  <c:v>#N/A</c:v>
                </c:pt>
                <c:pt idx="8644">
                  <c:v>#N/A</c:v>
                </c:pt>
                <c:pt idx="8645">
                  <c:v>#N/A</c:v>
                </c:pt>
                <c:pt idx="8646">
                  <c:v>#N/A</c:v>
                </c:pt>
                <c:pt idx="8647">
                  <c:v>#N/A</c:v>
                </c:pt>
                <c:pt idx="8648">
                  <c:v>#N/A</c:v>
                </c:pt>
                <c:pt idx="8649">
                  <c:v>#N/A</c:v>
                </c:pt>
                <c:pt idx="8650">
                  <c:v>#N/A</c:v>
                </c:pt>
                <c:pt idx="8651">
                  <c:v>#N/A</c:v>
                </c:pt>
                <c:pt idx="8652">
                  <c:v>#N/A</c:v>
                </c:pt>
                <c:pt idx="8653">
                  <c:v>#N/A</c:v>
                </c:pt>
                <c:pt idx="8654">
                  <c:v>#N/A</c:v>
                </c:pt>
                <c:pt idx="8655">
                  <c:v>#N/A</c:v>
                </c:pt>
                <c:pt idx="8656">
                  <c:v>#N/A</c:v>
                </c:pt>
                <c:pt idx="8657">
                  <c:v>#N/A</c:v>
                </c:pt>
                <c:pt idx="8658">
                  <c:v>#N/A</c:v>
                </c:pt>
                <c:pt idx="8659">
                  <c:v>#N/A</c:v>
                </c:pt>
                <c:pt idx="8660">
                  <c:v>#N/A</c:v>
                </c:pt>
                <c:pt idx="8661">
                  <c:v>#N/A</c:v>
                </c:pt>
                <c:pt idx="8662">
                  <c:v>#N/A</c:v>
                </c:pt>
                <c:pt idx="8663">
                  <c:v>#N/A</c:v>
                </c:pt>
                <c:pt idx="8664">
                  <c:v>#N/A</c:v>
                </c:pt>
                <c:pt idx="8665">
                  <c:v>#N/A</c:v>
                </c:pt>
                <c:pt idx="8666">
                  <c:v>#N/A</c:v>
                </c:pt>
                <c:pt idx="8667">
                  <c:v>#N/A</c:v>
                </c:pt>
                <c:pt idx="8668">
                  <c:v>#N/A</c:v>
                </c:pt>
                <c:pt idx="8669">
                  <c:v>#N/A</c:v>
                </c:pt>
                <c:pt idx="8670">
                  <c:v>#N/A</c:v>
                </c:pt>
                <c:pt idx="8671">
                  <c:v>#N/A</c:v>
                </c:pt>
                <c:pt idx="8672">
                  <c:v>#N/A</c:v>
                </c:pt>
                <c:pt idx="8673">
                  <c:v>#N/A</c:v>
                </c:pt>
                <c:pt idx="8674">
                  <c:v>#N/A</c:v>
                </c:pt>
                <c:pt idx="8675">
                  <c:v>#N/A</c:v>
                </c:pt>
                <c:pt idx="8676">
                  <c:v>#N/A</c:v>
                </c:pt>
                <c:pt idx="8677">
                  <c:v>#N/A</c:v>
                </c:pt>
                <c:pt idx="8678">
                  <c:v>#N/A</c:v>
                </c:pt>
                <c:pt idx="8679">
                  <c:v>#N/A</c:v>
                </c:pt>
                <c:pt idx="8680">
                  <c:v>#N/A</c:v>
                </c:pt>
                <c:pt idx="8681">
                  <c:v>#N/A</c:v>
                </c:pt>
                <c:pt idx="8682">
                  <c:v>#N/A</c:v>
                </c:pt>
                <c:pt idx="8683">
                  <c:v>#N/A</c:v>
                </c:pt>
                <c:pt idx="8684">
                  <c:v>#N/A</c:v>
                </c:pt>
                <c:pt idx="8685">
                  <c:v>#N/A</c:v>
                </c:pt>
                <c:pt idx="8686">
                  <c:v>#N/A</c:v>
                </c:pt>
                <c:pt idx="8687">
                  <c:v>#N/A</c:v>
                </c:pt>
                <c:pt idx="8688">
                  <c:v>#N/A</c:v>
                </c:pt>
                <c:pt idx="8689">
                  <c:v>#N/A</c:v>
                </c:pt>
                <c:pt idx="8690">
                  <c:v>#N/A</c:v>
                </c:pt>
                <c:pt idx="8691">
                  <c:v>#N/A</c:v>
                </c:pt>
                <c:pt idx="8692">
                  <c:v>#N/A</c:v>
                </c:pt>
                <c:pt idx="8693">
                  <c:v>#N/A</c:v>
                </c:pt>
                <c:pt idx="8694">
                  <c:v>#N/A</c:v>
                </c:pt>
                <c:pt idx="8695">
                  <c:v>#N/A</c:v>
                </c:pt>
                <c:pt idx="8696">
                  <c:v>#N/A</c:v>
                </c:pt>
                <c:pt idx="8697">
                  <c:v>#N/A</c:v>
                </c:pt>
                <c:pt idx="8698">
                  <c:v>#N/A</c:v>
                </c:pt>
                <c:pt idx="8699">
                  <c:v>#N/A</c:v>
                </c:pt>
                <c:pt idx="8700">
                  <c:v>#N/A</c:v>
                </c:pt>
                <c:pt idx="8701">
                  <c:v>#N/A</c:v>
                </c:pt>
                <c:pt idx="8702">
                  <c:v>#N/A</c:v>
                </c:pt>
                <c:pt idx="8703">
                  <c:v>#N/A</c:v>
                </c:pt>
                <c:pt idx="8704">
                  <c:v>#N/A</c:v>
                </c:pt>
                <c:pt idx="8705">
                  <c:v>#N/A</c:v>
                </c:pt>
                <c:pt idx="8706">
                  <c:v>#N/A</c:v>
                </c:pt>
                <c:pt idx="8707">
                  <c:v>#N/A</c:v>
                </c:pt>
                <c:pt idx="8708">
                  <c:v>#N/A</c:v>
                </c:pt>
                <c:pt idx="8709">
                  <c:v>#N/A</c:v>
                </c:pt>
                <c:pt idx="8710">
                  <c:v>#N/A</c:v>
                </c:pt>
                <c:pt idx="8711">
                  <c:v>#N/A</c:v>
                </c:pt>
                <c:pt idx="8712">
                  <c:v>#N/A</c:v>
                </c:pt>
                <c:pt idx="8713">
                  <c:v>#N/A</c:v>
                </c:pt>
                <c:pt idx="8714">
                  <c:v>#N/A</c:v>
                </c:pt>
                <c:pt idx="8715">
                  <c:v>#N/A</c:v>
                </c:pt>
                <c:pt idx="8716">
                  <c:v>#N/A</c:v>
                </c:pt>
                <c:pt idx="8717">
                  <c:v>#N/A</c:v>
                </c:pt>
                <c:pt idx="8718">
                  <c:v>#N/A</c:v>
                </c:pt>
                <c:pt idx="8719">
                  <c:v>#N/A</c:v>
                </c:pt>
                <c:pt idx="8720">
                  <c:v>#N/A</c:v>
                </c:pt>
                <c:pt idx="8721">
                  <c:v>#N/A</c:v>
                </c:pt>
                <c:pt idx="8722">
                  <c:v>#N/A</c:v>
                </c:pt>
                <c:pt idx="8723">
                  <c:v>#N/A</c:v>
                </c:pt>
                <c:pt idx="8724">
                  <c:v>#N/A</c:v>
                </c:pt>
                <c:pt idx="8725">
                  <c:v>#N/A</c:v>
                </c:pt>
                <c:pt idx="8726">
                  <c:v>#N/A</c:v>
                </c:pt>
                <c:pt idx="8727">
                  <c:v>#N/A</c:v>
                </c:pt>
                <c:pt idx="8728">
                  <c:v>#N/A</c:v>
                </c:pt>
                <c:pt idx="8729">
                  <c:v>#N/A</c:v>
                </c:pt>
                <c:pt idx="8730">
                  <c:v>#N/A</c:v>
                </c:pt>
                <c:pt idx="8731">
                  <c:v>#N/A</c:v>
                </c:pt>
                <c:pt idx="8732">
                  <c:v>#N/A</c:v>
                </c:pt>
                <c:pt idx="8733">
                  <c:v>#N/A</c:v>
                </c:pt>
                <c:pt idx="8734">
                  <c:v>#N/A</c:v>
                </c:pt>
                <c:pt idx="8735">
                  <c:v>#N/A</c:v>
                </c:pt>
                <c:pt idx="8736">
                  <c:v>#N/A</c:v>
                </c:pt>
                <c:pt idx="8737">
                  <c:v>#N/A</c:v>
                </c:pt>
                <c:pt idx="8738">
                  <c:v>#N/A</c:v>
                </c:pt>
                <c:pt idx="8739">
                  <c:v>#N/A</c:v>
                </c:pt>
                <c:pt idx="8740">
                  <c:v>#N/A</c:v>
                </c:pt>
                <c:pt idx="8741">
                  <c:v>#N/A</c:v>
                </c:pt>
                <c:pt idx="8742">
                  <c:v>#N/A</c:v>
                </c:pt>
                <c:pt idx="8743">
                  <c:v>#N/A</c:v>
                </c:pt>
                <c:pt idx="8744">
                  <c:v>#N/A</c:v>
                </c:pt>
                <c:pt idx="8745">
                  <c:v>#N/A</c:v>
                </c:pt>
                <c:pt idx="8746">
                  <c:v>#N/A</c:v>
                </c:pt>
                <c:pt idx="8747">
                  <c:v>#N/A</c:v>
                </c:pt>
                <c:pt idx="8748">
                  <c:v>#N/A</c:v>
                </c:pt>
                <c:pt idx="8749">
                  <c:v>#N/A</c:v>
                </c:pt>
                <c:pt idx="8750">
                  <c:v>#N/A</c:v>
                </c:pt>
                <c:pt idx="8751">
                  <c:v>#N/A</c:v>
                </c:pt>
                <c:pt idx="8752">
                  <c:v>#N/A</c:v>
                </c:pt>
                <c:pt idx="8753">
                  <c:v>#N/A</c:v>
                </c:pt>
                <c:pt idx="8754">
                  <c:v>#N/A</c:v>
                </c:pt>
                <c:pt idx="8755">
                  <c:v>#N/A</c:v>
                </c:pt>
                <c:pt idx="8756">
                  <c:v>#N/A</c:v>
                </c:pt>
                <c:pt idx="8757">
                  <c:v>#N/A</c:v>
                </c:pt>
                <c:pt idx="8758">
                  <c:v>#N/A</c:v>
                </c:pt>
                <c:pt idx="8759">
                  <c:v>#N/A</c:v>
                </c:pt>
                <c:pt idx="8760">
                  <c:v>#N/A</c:v>
                </c:pt>
                <c:pt idx="8761">
                  <c:v>#N/A</c:v>
                </c:pt>
                <c:pt idx="8762">
                  <c:v>#N/A</c:v>
                </c:pt>
                <c:pt idx="8763">
                  <c:v>#N/A</c:v>
                </c:pt>
                <c:pt idx="8764">
                  <c:v>#N/A</c:v>
                </c:pt>
                <c:pt idx="8765">
                  <c:v>#N/A</c:v>
                </c:pt>
                <c:pt idx="8766">
                  <c:v>#N/A</c:v>
                </c:pt>
                <c:pt idx="8767">
                  <c:v>#N/A</c:v>
                </c:pt>
                <c:pt idx="8768">
                  <c:v>#N/A</c:v>
                </c:pt>
                <c:pt idx="8769">
                  <c:v>#N/A</c:v>
                </c:pt>
                <c:pt idx="8770">
                  <c:v>#N/A</c:v>
                </c:pt>
                <c:pt idx="8771">
                  <c:v>#N/A</c:v>
                </c:pt>
                <c:pt idx="8772">
                  <c:v>#N/A</c:v>
                </c:pt>
                <c:pt idx="8773">
                  <c:v>#N/A</c:v>
                </c:pt>
                <c:pt idx="8774">
                  <c:v>#N/A</c:v>
                </c:pt>
                <c:pt idx="8775">
                  <c:v>#N/A</c:v>
                </c:pt>
                <c:pt idx="8776">
                  <c:v>#N/A</c:v>
                </c:pt>
                <c:pt idx="8777">
                  <c:v>#N/A</c:v>
                </c:pt>
                <c:pt idx="8778">
                  <c:v>#N/A</c:v>
                </c:pt>
                <c:pt idx="8779">
                  <c:v>#N/A</c:v>
                </c:pt>
                <c:pt idx="8780">
                  <c:v>#N/A</c:v>
                </c:pt>
                <c:pt idx="8781">
                  <c:v>#N/A</c:v>
                </c:pt>
                <c:pt idx="8782">
                  <c:v>#N/A</c:v>
                </c:pt>
                <c:pt idx="8783">
                  <c:v>#N/A</c:v>
                </c:pt>
                <c:pt idx="8784">
                  <c:v>#N/A</c:v>
                </c:pt>
                <c:pt idx="8785">
                  <c:v>#N/A</c:v>
                </c:pt>
                <c:pt idx="8786">
                  <c:v>#N/A</c:v>
                </c:pt>
                <c:pt idx="8787">
                  <c:v>#N/A</c:v>
                </c:pt>
                <c:pt idx="8788">
                  <c:v>#N/A</c:v>
                </c:pt>
                <c:pt idx="8789">
                  <c:v>#N/A</c:v>
                </c:pt>
                <c:pt idx="8790">
                  <c:v>#N/A</c:v>
                </c:pt>
                <c:pt idx="8791">
                  <c:v>#N/A</c:v>
                </c:pt>
                <c:pt idx="8792">
                  <c:v>#N/A</c:v>
                </c:pt>
                <c:pt idx="8793">
                  <c:v>#N/A</c:v>
                </c:pt>
                <c:pt idx="8794">
                  <c:v>#N/A</c:v>
                </c:pt>
                <c:pt idx="8795">
                  <c:v>#N/A</c:v>
                </c:pt>
                <c:pt idx="8796">
                  <c:v>#N/A</c:v>
                </c:pt>
                <c:pt idx="8797">
                  <c:v>#N/A</c:v>
                </c:pt>
                <c:pt idx="8798">
                  <c:v>#N/A</c:v>
                </c:pt>
                <c:pt idx="8799">
                  <c:v>#N/A</c:v>
                </c:pt>
                <c:pt idx="8800">
                  <c:v>#N/A</c:v>
                </c:pt>
                <c:pt idx="8801">
                  <c:v>#N/A</c:v>
                </c:pt>
                <c:pt idx="8802">
                  <c:v>#N/A</c:v>
                </c:pt>
                <c:pt idx="8803">
                  <c:v>#N/A</c:v>
                </c:pt>
                <c:pt idx="8804">
                  <c:v>#N/A</c:v>
                </c:pt>
                <c:pt idx="8805">
                  <c:v>#N/A</c:v>
                </c:pt>
                <c:pt idx="8806">
                  <c:v>#N/A</c:v>
                </c:pt>
                <c:pt idx="8807">
                  <c:v>#N/A</c:v>
                </c:pt>
                <c:pt idx="8808">
                  <c:v>#N/A</c:v>
                </c:pt>
                <c:pt idx="8809">
                  <c:v>#N/A</c:v>
                </c:pt>
                <c:pt idx="8810">
                  <c:v>#N/A</c:v>
                </c:pt>
                <c:pt idx="8811">
                  <c:v>#N/A</c:v>
                </c:pt>
                <c:pt idx="8812">
                  <c:v>#N/A</c:v>
                </c:pt>
                <c:pt idx="8813">
                  <c:v>#N/A</c:v>
                </c:pt>
                <c:pt idx="8814">
                  <c:v>#N/A</c:v>
                </c:pt>
                <c:pt idx="8815">
                  <c:v>#N/A</c:v>
                </c:pt>
                <c:pt idx="8816">
                  <c:v>#N/A</c:v>
                </c:pt>
                <c:pt idx="8817">
                  <c:v>#N/A</c:v>
                </c:pt>
                <c:pt idx="8818">
                  <c:v>#N/A</c:v>
                </c:pt>
                <c:pt idx="8819">
                  <c:v>#N/A</c:v>
                </c:pt>
                <c:pt idx="8820">
                  <c:v>#N/A</c:v>
                </c:pt>
                <c:pt idx="8821">
                  <c:v>#N/A</c:v>
                </c:pt>
                <c:pt idx="8822">
                  <c:v>#N/A</c:v>
                </c:pt>
                <c:pt idx="8823">
                  <c:v>#N/A</c:v>
                </c:pt>
                <c:pt idx="8824">
                  <c:v>#N/A</c:v>
                </c:pt>
                <c:pt idx="8825">
                  <c:v>#N/A</c:v>
                </c:pt>
                <c:pt idx="8826">
                  <c:v>#N/A</c:v>
                </c:pt>
                <c:pt idx="8827">
                  <c:v>#N/A</c:v>
                </c:pt>
                <c:pt idx="8828">
                  <c:v>#N/A</c:v>
                </c:pt>
                <c:pt idx="8829">
                  <c:v>#N/A</c:v>
                </c:pt>
                <c:pt idx="8830">
                  <c:v>#N/A</c:v>
                </c:pt>
                <c:pt idx="8831">
                  <c:v>#N/A</c:v>
                </c:pt>
                <c:pt idx="8832">
                  <c:v>#N/A</c:v>
                </c:pt>
                <c:pt idx="8833">
                  <c:v>#N/A</c:v>
                </c:pt>
                <c:pt idx="8834">
                  <c:v>#N/A</c:v>
                </c:pt>
                <c:pt idx="8835">
                  <c:v>#N/A</c:v>
                </c:pt>
                <c:pt idx="8836">
                  <c:v>#N/A</c:v>
                </c:pt>
                <c:pt idx="8837">
                  <c:v>#N/A</c:v>
                </c:pt>
                <c:pt idx="8838">
                  <c:v>#N/A</c:v>
                </c:pt>
                <c:pt idx="8839">
                  <c:v>#N/A</c:v>
                </c:pt>
                <c:pt idx="8840">
                  <c:v>#N/A</c:v>
                </c:pt>
                <c:pt idx="8841">
                  <c:v>#N/A</c:v>
                </c:pt>
                <c:pt idx="8842">
                  <c:v>#N/A</c:v>
                </c:pt>
                <c:pt idx="8843">
                  <c:v>#N/A</c:v>
                </c:pt>
                <c:pt idx="8844">
                  <c:v>#N/A</c:v>
                </c:pt>
                <c:pt idx="8845">
                  <c:v>#N/A</c:v>
                </c:pt>
                <c:pt idx="8846">
                  <c:v>#N/A</c:v>
                </c:pt>
                <c:pt idx="8847">
                  <c:v>#N/A</c:v>
                </c:pt>
                <c:pt idx="8848">
                  <c:v>#N/A</c:v>
                </c:pt>
                <c:pt idx="8849">
                  <c:v>#N/A</c:v>
                </c:pt>
                <c:pt idx="8850">
                  <c:v>#N/A</c:v>
                </c:pt>
                <c:pt idx="8851">
                  <c:v>#N/A</c:v>
                </c:pt>
                <c:pt idx="8852">
                  <c:v>#N/A</c:v>
                </c:pt>
                <c:pt idx="8853">
                  <c:v>#N/A</c:v>
                </c:pt>
                <c:pt idx="8854">
                  <c:v>#N/A</c:v>
                </c:pt>
                <c:pt idx="8855">
                  <c:v>#N/A</c:v>
                </c:pt>
                <c:pt idx="8856">
                  <c:v>#N/A</c:v>
                </c:pt>
                <c:pt idx="8857">
                  <c:v>#N/A</c:v>
                </c:pt>
                <c:pt idx="8858">
                  <c:v>#N/A</c:v>
                </c:pt>
                <c:pt idx="8859">
                  <c:v>#N/A</c:v>
                </c:pt>
                <c:pt idx="8860">
                  <c:v>#N/A</c:v>
                </c:pt>
                <c:pt idx="8861">
                  <c:v>#N/A</c:v>
                </c:pt>
                <c:pt idx="8862">
                  <c:v>#N/A</c:v>
                </c:pt>
                <c:pt idx="8863">
                  <c:v>#N/A</c:v>
                </c:pt>
                <c:pt idx="8864">
                  <c:v>#N/A</c:v>
                </c:pt>
                <c:pt idx="8865">
                  <c:v>#N/A</c:v>
                </c:pt>
                <c:pt idx="8866">
                  <c:v>#N/A</c:v>
                </c:pt>
                <c:pt idx="8867">
                  <c:v>#N/A</c:v>
                </c:pt>
                <c:pt idx="8868">
                  <c:v>#N/A</c:v>
                </c:pt>
                <c:pt idx="8869">
                  <c:v>#N/A</c:v>
                </c:pt>
                <c:pt idx="8870">
                  <c:v>#N/A</c:v>
                </c:pt>
                <c:pt idx="8871">
                  <c:v>#N/A</c:v>
                </c:pt>
                <c:pt idx="8872">
                  <c:v>#N/A</c:v>
                </c:pt>
                <c:pt idx="8873">
                  <c:v>#N/A</c:v>
                </c:pt>
                <c:pt idx="8874">
                  <c:v>#N/A</c:v>
                </c:pt>
                <c:pt idx="8875">
                  <c:v>#N/A</c:v>
                </c:pt>
                <c:pt idx="8876">
                  <c:v>#N/A</c:v>
                </c:pt>
                <c:pt idx="8877">
                  <c:v>#N/A</c:v>
                </c:pt>
                <c:pt idx="8878">
                  <c:v>#N/A</c:v>
                </c:pt>
                <c:pt idx="8879">
                  <c:v>#N/A</c:v>
                </c:pt>
                <c:pt idx="8880">
                  <c:v>#N/A</c:v>
                </c:pt>
                <c:pt idx="8881">
                  <c:v>#N/A</c:v>
                </c:pt>
                <c:pt idx="8882">
                  <c:v>#N/A</c:v>
                </c:pt>
                <c:pt idx="8883">
                  <c:v>#N/A</c:v>
                </c:pt>
                <c:pt idx="8884">
                  <c:v>#N/A</c:v>
                </c:pt>
                <c:pt idx="8885">
                  <c:v>#N/A</c:v>
                </c:pt>
                <c:pt idx="8886">
                  <c:v>#N/A</c:v>
                </c:pt>
                <c:pt idx="8887">
                  <c:v>#N/A</c:v>
                </c:pt>
                <c:pt idx="8888">
                  <c:v>#N/A</c:v>
                </c:pt>
                <c:pt idx="8889">
                  <c:v>#N/A</c:v>
                </c:pt>
                <c:pt idx="8890">
                  <c:v>#N/A</c:v>
                </c:pt>
                <c:pt idx="8891">
                  <c:v>#N/A</c:v>
                </c:pt>
                <c:pt idx="8892">
                  <c:v>#N/A</c:v>
                </c:pt>
                <c:pt idx="8893">
                  <c:v>#N/A</c:v>
                </c:pt>
                <c:pt idx="8894">
                  <c:v>#N/A</c:v>
                </c:pt>
                <c:pt idx="8895">
                  <c:v>#N/A</c:v>
                </c:pt>
                <c:pt idx="8896">
                  <c:v>#N/A</c:v>
                </c:pt>
                <c:pt idx="8897">
                  <c:v>#N/A</c:v>
                </c:pt>
                <c:pt idx="8898">
                  <c:v>#N/A</c:v>
                </c:pt>
                <c:pt idx="8899">
                  <c:v>#N/A</c:v>
                </c:pt>
                <c:pt idx="8900">
                  <c:v>#N/A</c:v>
                </c:pt>
                <c:pt idx="8901">
                  <c:v>#N/A</c:v>
                </c:pt>
                <c:pt idx="8902">
                  <c:v>#N/A</c:v>
                </c:pt>
                <c:pt idx="8903">
                  <c:v>#N/A</c:v>
                </c:pt>
                <c:pt idx="8904">
                  <c:v>#N/A</c:v>
                </c:pt>
                <c:pt idx="8905">
                  <c:v>#N/A</c:v>
                </c:pt>
                <c:pt idx="8906">
                  <c:v>#N/A</c:v>
                </c:pt>
                <c:pt idx="8907">
                  <c:v>#N/A</c:v>
                </c:pt>
                <c:pt idx="8908">
                  <c:v>#N/A</c:v>
                </c:pt>
                <c:pt idx="8909">
                  <c:v>#N/A</c:v>
                </c:pt>
                <c:pt idx="8910">
                  <c:v>#N/A</c:v>
                </c:pt>
                <c:pt idx="8911">
                  <c:v>#N/A</c:v>
                </c:pt>
                <c:pt idx="8912">
                  <c:v>#N/A</c:v>
                </c:pt>
                <c:pt idx="8913">
                  <c:v>#N/A</c:v>
                </c:pt>
                <c:pt idx="8914">
                  <c:v>#N/A</c:v>
                </c:pt>
                <c:pt idx="8915">
                  <c:v>#N/A</c:v>
                </c:pt>
                <c:pt idx="8916">
                  <c:v>#N/A</c:v>
                </c:pt>
                <c:pt idx="8917">
                  <c:v>#N/A</c:v>
                </c:pt>
                <c:pt idx="8918">
                  <c:v>#N/A</c:v>
                </c:pt>
                <c:pt idx="8919">
                  <c:v>#N/A</c:v>
                </c:pt>
                <c:pt idx="8920">
                  <c:v>#N/A</c:v>
                </c:pt>
                <c:pt idx="8921">
                  <c:v>#N/A</c:v>
                </c:pt>
                <c:pt idx="8922">
                  <c:v>#N/A</c:v>
                </c:pt>
                <c:pt idx="8923">
                  <c:v>#N/A</c:v>
                </c:pt>
                <c:pt idx="8924">
                  <c:v>#N/A</c:v>
                </c:pt>
                <c:pt idx="8925">
                  <c:v>#N/A</c:v>
                </c:pt>
                <c:pt idx="8926">
                  <c:v>#N/A</c:v>
                </c:pt>
                <c:pt idx="8927">
                  <c:v>#N/A</c:v>
                </c:pt>
                <c:pt idx="8928">
                  <c:v>#N/A</c:v>
                </c:pt>
                <c:pt idx="8929">
                  <c:v>#N/A</c:v>
                </c:pt>
                <c:pt idx="8930">
                  <c:v>#N/A</c:v>
                </c:pt>
                <c:pt idx="8931">
                  <c:v>#N/A</c:v>
                </c:pt>
                <c:pt idx="8932">
                  <c:v>#N/A</c:v>
                </c:pt>
                <c:pt idx="8933">
                  <c:v>#N/A</c:v>
                </c:pt>
                <c:pt idx="8934">
                  <c:v>#N/A</c:v>
                </c:pt>
                <c:pt idx="8935">
                  <c:v>#N/A</c:v>
                </c:pt>
                <c:pt idx="8936">
                  <c:v>#N/A</c:v>
                </c:pt>
                <c:pt idx="8937">
                  <c:v>#N/A</c:v>
                </c:pt>
                <c:pt idx="8938">
                  <c:v>#N/A</c:v>
                </c:pt>
                <c:pt idx="8939">
                  <c:v>#N/A</c:v>
                </c:pt>
                <c:pt idx="8940">
                  <c:v>#N/A</c:v>
                </c:pt>
                <c:pt idx="8941">
                  <c:v>#N/A</c:v>
                </c:pt>
                <c:pt idx="8942">
                  <c:v>#N/A</c:v>
                </c:pt>
                <c:pt idx="8943">
                  <c:v>#N/A</c:v>
                </c:pt>
                <c:pt idx="8944">
                  <c:v>#N/A</c:v>
                </c:pt>
                <c:pt idx="8945">
                  <c:v>#N/A</c:v>
                </c:pt>
                <c:pt idx="8946">
                  <c:v>#N/A</c:v>
                </c:pt>
                <c:pt idx="8947">
                  <c:v>#N/A</c:v>
                </c:pt>
                <c:pt idx="8948">
                  <c:v>#N/A</c:v>
                </c:pt>
                <c:pt idx="8949">
                  <c:v>#N/A</c:v>
                </c:pt>
                <c:pt idx="8950">
                  <c:v>#N/A</c:v>
                </c:pt>
                <c:pt idx="8951">
                  <c:v>#N/A</c:v>
                </c:pt>
                <c:pt idx="8952">
                  <c:v>#N/A</c:v>
                </c:pt>
                <c:pt idx="8953">
                  <c:v>#N/A</c:v>
                </c:pt>
                <c:pt idx="8954">
                  <c:v>#N/A</c:v>
                </c:pt>
                <c:pt idx="8955">
                  <c:v>#N/A</c:v>
                </c:pt>
                <c:pt idx="8956">
                  <c:v>#N/A</c:v>
                </c:pt>
                <c:pt idx="8957">
                  <c:v>#N/A</c:v>
                </c:pt>
                <c:pt idx="8958">
                  <c:v>#N/A</c:v>
                </c:pt>
                <c:pt idx="8959">
                  <c:v>#N/A</c:v>
                </c:pt>
                <c:pt idx="8960">
                  <c:v>#N/A</c:v>
                </c:pt>
                <c:pt idx="8961">
                  <c:v>#N/A</c:v>
                </c:pt>
                <c:pt idx="8962">
                  <c:v>#N/A</c:v>
                </c:pt>
                <c:pt idx="8963">
                  <c:v>#N/A</c:v>
                </c:pt>
                <c:pt idx="8964">
                  <c:v>#N/A</c:v>
                </c:pt>
                <c:pt idx="8965">
                  <c:v>#N/A</c:v>
                </c:pt>
                <c:pt idx="8966">
                  <c:v>#N/A</c:v>
                </c:pt>
                <c:pt idx="8967">
                  <c:v>#N/A</c:v>
                </c:pt>
                <c:pt idx="8968">
                  <c:v>#N/A</c:v>
                </c:pt>
                <c:pt idx="8969">
                  <c:v>#N/A</c:v>
                </c:pt>
                <c:pt idx="8970">
                  <c:v>#N/A</c:v>
                </c:pt>
                <c:pt idx="8971">
                  <c:v>#N/A</c:v>
                </c:pt>
                <c:pt idx="8972">
                  <c:v>#N/A</c:v>
                </c:pt>
                <c:pt idx="8973">
                  <c:v>#N/A</c:v>
                </c:pt>
                <c:pt idx="8974">
                  <c:v>#N/A</c:v>
                </c:pt>
                <c:pt idx="8975">
                  <c:v>#N/A</c:v>
                </c:pt>
                <c:pt idx="8976">
                  <c:v>#N/A</c:v>
                </c:pt>
                <c:pt idx="8977">
                  <c:v>#N/A</c:v>
                </c:pt>
                <c:pt idx="8978">
                  <c:v>#N/A</c:v>
                </c:pt>
                <c:pt idx="8979">
                  <c:v>#N/A</c:v>
                </c:pt>
                <c:pt idx="8980">
                  <c:v>#N/A</c:v>
                </c:pt>
                <c:pt idx="8981">
                  <c:v>#N/A</c:v>
                </c:pt>
                <c:pt idx="8982">
                  <c:v>#N/A</c:v>
                </c:pt>
                <c:pt idx="8983">
                  <c:v>#N/A</c:v>
                </c:pt>
                <c:pt idx="8984">
                  <c:v>#N/A</c:v>
                </c:pt>
                <c:pt idx="8985">
                  <c:v>#N/A</c:v>
                </c:pt>
                <c:pt idx="8986">
                  <c:v>#N/A</c:v>
                </c:pt>
                <c:pt idx="8987">
                  <c:v>#N/A</c:v>
                </c:pt>
                <c:pt idx="8988">
                  <c:v>#N/A</c:v>
                </c:pt>
                <c:pt idx="8989">
                  <c:v>#N/A</c:v>
                </c:pt>
                <c:pt idx="8990">
                  <c:v>#N/A</c:v>
                </c:pt>
                <c:pt idx="8991">
                  <c:v>#N/A</c:v>
                </c:pt>
                <c:pt idx="8992">
                  <c:v>#N/A</c:v>
                </c:pt>
                <c:pt idx="8993">
                  <c:v>#N/A</c:v>
                </c:pt>
                <c:pt idx="8994">
                  <c:v>#N/A</c:v>
                </c:pt>
                <c:pt idx="8995">
                  <c:v>#N/A</c:v>
                </c:pt>
                <c:pt idx="8996">
                  <c:v>#N/A</c:v>
                </c:pt>
                <c:pt idx="8997">
                  <c:v>#N/A</c:v>
                </c:pt>
                <c:pt idx="8998">
                  <c:v>#N/A</c:v>
                </c:pt>
                <c:pt idx="8999">
                  <c:v>#N/A</c:v>
                </c:pt>
                <c:pt idx="9000">
                  <c:v>#N/A</c:v>
                </c:pt>
                <c:pt idx="9001">
                  <c:v>#N/A</c:v>
                </c:pt>
                <c:pt idx="9002">
                  <c:v>#N/A</c:v>
                </c:pt>
                <c:pt idx="9003">
                  <c:v>#N/A</c:v>
                </c:pt>
                <c:pt idx="9004">
                  <c:v>#N/A</c:v>
                </c:pt>
                <c:pt idx="9005">
                  <c:v>#N/A</c:v>
                </c:pt>
                <c:pt idx="9006">
                  <c:v>#N/A</c:v>
                </c:pt>
                <c:pt idx="9007">
                  <c:v>#N/A</c:v>
                </c:pt>
                <c:pt idx="9008">
                  <c:v>#N/A</c:v>
                </c:pt>
                <c:pt idx="9009">
                  <c:v>#N/A</c:v>
                </c:pt>
                <c:pt idx="9010">
                  <c:v>#N/A</c:v>
                </c:pt>
                <c:pt idx="9011">
                  <c:v>#N/A</c:v>
                </c:pt>
                <c:pt idx="9012">
                  <c:v>#N/A</c:v>
                </c:pt>
                <c:pt idx="9013">
                  <c:v>#N/A</c:v>
                </c:pt>
                <c:pt idx="9014">
                  <c:v>#N/A</c:v>
                </c:pt>
                <c:pt idx="9015">
                  <c:v>#N/A</c:v>
                </c:pt>
                <c:pt idx="9016">
                  <c:v>#N/A</c:v>
                </c:pt>
                <c:pt idx="9017">
                  <c:v>#N/A</c:v>
                </c:pt>
                <c:pt idx="9018">
                  <c:v>#N/A</c:v>
                </c:pt>
                <c:pt idx="9019">
                  <c:v>#N/A</c:v>
                </c:pt>
                <c:pt idx="9020">
                  <c:v>#N/A</c:v>
                </c:pt>
                <c:pt idx="9021">
                  <c:v>#N/A</c:v>
                </c:pt>
                <c:pt idx="9022">
                  <c:v>#N/A</c:v>
                </c:pt>
                <c:pt idx="9023">
                  <c:v>#N/A</c:v>
                </c:pt>
                <c:pt idx="9024">
                  <c:v>#N/A</c:v>
                </c:pt>
                <c:pt idx="9025">
                  <c:v>#N/A</c:v>
                </c:pt>
                <c:pt idx="9026">
                  <c:v>#N/A</c:v>
                </c:pt>
                <c:pt idx="9027">
                  <c:v>#N/A</c:v>
                </c:pt>
                <c:pt idx="9028">
                  <c:v>#N/A</c:v>
                </c:pt>
                <c:pt idx="9029">
                  <c:v>#N/A</c:v>
                </c:pt>
                <c:pt idx="9030">
                  <c:v>#N/A</c:v>
                </c:pt>
                <c:pt idx="9031">
                  <c:v>#N/A</c:v>
                </c:pt>
                <c:pt idx="9032">
                  <c:v>#N/A</c:v>
                </c:pt>
                <c:pt idx="9033">
                  <c:v>#N/A</c:v>
                </c:pt>
                <c:pt idx="9034">
                  <c:v>#N/A</c:v>
                </c:pt>
                <c:pt idx="9035">
                  <c:v>#N/A</c:v>
                </c:pt>
                <c:pt idx="9036">
                  <c:v>#N/A</c:v>
                </c:pt>
                <c:pt idx="9037">
                  <c:v>#N/A</c:v>
                </c:pt>
                <c:pt idx="9038">
                  <c:v>#N/A</c:v>
                </c:pt>
                <c:pt idx="9039">
                  <c:v>#N/A</c:v>
                </c:pt>
                <c:pt idx="9040">
                  <c:v>#N/A</c:v>
                </c:pt>
                <c:pt idx="9041">
                  <c:v>#N/A</c:v>
                </c:pt>
                <c:pt idx="9042">
                  <c:v>#N/A</c:v>
                </c:pt>
                <c:pt idx="9043">
                  <c:v>#N/A</c:v>
                </c:pt>
                <c:pt idx="9044">
                  <c:v>#N/A</c:v>
                </c:pt>
                <c:pt idx="9045">
                  <c:v>#N/A</c:v>
                </c:pt>
                <c:pt idx="9046">
                  <c:v>#N/A</c:v>
                </c:pt>
                <c:pt idx="9047">
                  <c:v>#N/A</c:v>
                </c:pt>
                <c:pt idx="9048">
                  <c:v>#N/A</c:v>
                </c:pt>
                <c:pt idx="9049">
                  <c:v>#N/A</c:v>
                </c:pt>
                <c:pt idx="9050">
                  <c:v>#N/A</c:v>
                </c:pt>
                <c:pt idx="9051">
                  <c:v>#N/A</c:v>
                </c:pt>
                <c:pt idx="9052">
                  <c:v>#N/A</c:v>
                </c:pt>
                <c:pt idx="9053">
                  <c:v>#N/A</c:v>
                </c:pt>
                <c:pt idx="9054">
                  <c:v>#N/A</c:v>
                </c:pt>
                <c:pt idx="9055">
                  <c:v>#N/A</c:v>
                </c:pt>
                <c:pt idx="9056">
                  <c:v>#N/A</c:v>
                </c:pt>
                <c:pt idx="9057">
                  <c:v>#N/A</c:v>
                </c:pt>
                <c:pt idx="9058">
                  <c:v>#N/A</c:v>
                </c:pt>
                <c:pt idx="9059">
                  <c:v>#N/A</c:v>
                </c:pt>
                <c:pt idx="9060">
                  <c:v>#N/A</c:v>
                </c:pt>
                <c:pt idx="9061">
                  <c:v>#N/A</c:v>
                </c:pt>
                <c:pt idx="9062">
                  <c:v>#N/A</c:v>
                </c:pt>
                <c:pt idx="9063">
                  <c:v>#N/A</c:v>
                </c:pt>
                <c:pt idx="9064">
                  <c:v>#N/A</c:v>
                </c:pt>
                <c:pt idx="9065">
                  <c:v>#N/A</c:v>
                </c:pt>
                <c:pt idx="9066">
                  <c:v>#N/A</c:v>
                </c:pt>
                <c:pt idx="9067">
                  <c:v>#N/A</c:v>
                </c:pt>
                <c:pt idx="9068">
                  <c:v>#N/A</c:v>
                </c:pt>
                <c:pt idx="9069">
                  <c:v>#N/A</c:v>
                </c:pt>
                <c:pt idx="9070">
                  <c:v>#N/A</c:v>
                </c:pt>
                <c:pt idx="9071">
                  <c:v>#N/A</c:v>
                </c:pt>
                <c:pt idx="9072">
                  <c:v>#N/A</c:v>
                </c:pt>
                <c:pt idx="9073">
                  <c:v>#N/A</c:v>
                </c:pt>
                <c:pt idx="9074">
                  <c:v>#N/A</c:v>
                </c:pt>
                <c:pt idx="9075">
                  <c:v>#N/A</c:v>
                </c:pt>
                <c:pt idx="9076">
                  <c:v>#N/A</c:v>
                </c:pt>
                <c:pt idx="9077">
                  <c:v>#N/A</c:v>
                </c:pt>
                <c:pt idx="9078">
                  <c:v>#N/A</c:v>
                </c:pt>
                <c:pt idx="9079">
                  <c:v>#N/A</c:v>
                </c:pt>
                <c:pt idx="9080">
                  <c:v>#N/A</c:v>
                </c:pt>
                <c:pt idx="9081">
                  <c:v>#N/A</c:v>
                </c:pt>
                <c:pt idx="9082">
                  <c:v>#N/A</c:v>
                </c:pt>
                <c:pt idx="9083">
                  <c:v>#N/A</c:v>
                </c:pt>
                <c:pt idx="9084">
                  <c:v>#N/A</c:v>
                </c:pt>
                <c:pt idx="9085">
                  <c:v>#N/A</c:v>
                </c:pt>
                <c:pt idx="9086">
                  <c:v>#N/A</c:v>
                </c:pt>
                <c:pt idx="9087">
                  <c:v>#N/A</c:v>
                </c:pt>
                <c:pt idx="9088">
                  <c:v>#N/A</c:v>
                </c:pt>
                <c:pt idx="9089">
                  <c:v>#N/A</c:v>
                </c:pt>
                <c:pt idx="9090">
                  <c:v>#N/A</c:v>
                </c:pt>
                <c:pt idx="9091">
                  <c:v>#N/A</c:v>
                </c:pt>
                <c:pt idx="9092">
                  <c:v>#N/A</c:v>
                </c:pt>
                <c:pt idx="9093">
                  <c:v>#N/A</c:v>
                </c:pt>
                <c:pt idx="9094">
                  <c:v>#N/A</c:v>
                </c:pt>
                <c:pt idx="9095">
                  <c:v>#N/A</c:v>
                </c:pt>
                <c:pt idx="9096">
                  <c:v>#N/A</c:v>
                </c:pt>
                <c:pt idx="9097">
                  <c:v>#N/A</c:v>
                </c:pt>
                <c:pt idx="9098">
                  <c:v>#N/A</c:v>
                </c:pt>
                <c:pt idx="9099">
                  <c:v>#N/A</c:v>
                </c:pt>
                <c:pt idx="9100">
                  <c:v>#N/A</c:v>
                </c:pt>
                <c:pt idx="9101">
                  <c:v>#N/A</c:v>
                </c:pt>
                <c:pt idx="9102">
                  <c:v>#N/A</c:v>
                </c:pt>
                <c:pt idx="9103">
                  <c:v>#N/A</c:v>
                </c:pt>
                <c:pt idx="9104">
                  <c:v>#N/A</c:v>
                </c:pt>
                <c:pt idx="9105">
                  <c:v>#N/A</c:v>
                </c:pt>
                <c:pt idx="9106">
                  <c:v>#N/A</c:v>
                </c:pt>
                <c:pt idx="9107">
                  <c:v>#N/A</c:v>
                </c:pt>
                <c:pt idx="9108">
                  <c:v>#N/A</c:v>
                </c:pt>
                <c:pt idx="9109">
                  <c:v>#N/A</c:v>
                </c:pt>
                <c:pt idx="9110">
                  <c:v>#N/A</c:v>
                </c:pt>
                <c:pt idx="9111">
                  <c:v>#N/A</c:v>
                </c:pt>
                <c:pt idx="9112">
                  <c:v>#N/A</c:v>
                </c:pt>
                <c:pt idx="9113">
                  <c:v>#N/A</c:v>
                </c:pt>
                <c:pt idx="9114">
                  <c:v>#N/A</c:v>
                </c:pt>
                <c:pt idx="9115">
                  <c:v>#N/A</c:v>
                </c:pt>
                <c:pt idx="9116">
                  <c:v>#N/A</c:v>
                </c:pt>
                <c:pt idx="9117">
                  <c:v>#N/A</c:v>
                </c:pt>
                <c:pt idx="9118">
                  <c:v>#N/A</c:v>
                </c:pt>
                <c:pt idx="9119">
                  <c:v>#N/A</c:v>
                </c:pt>
                <c:pt idx="9120">
                  <c:v>#N/A</c:v>
                </c:pt>
                <c:pt idx="9121">
                  <c:v>#N/A</c:v>
                </c:pt>
                <c:pt idx="9122">
                  <c:v>#N/A</c:v>
                </c:pt>
                <c:pt idx="9123">
                  <c:v>#N/A</c:v>
                </c:pt>
                <c:pt idx="9124">
                  <c:v>#N/A</c:v>
                </c:pt>
                <c:pt idx="9125">
                  <c:v>#N/A</c:v>
                </c:pt>
                <c:pt idx="9126">
                  <c:v>#N/A</c:v>
                </c:pt>
                <c:pt idx="9127">
                  <c:v>#N/A</c:v>
                </c:pt>
                <c:pt idx="9128">
                  <c:v>#N/A</c:v>
                </c:pt>
                <c:pt idx="9129">
                  <c:v>#N/A</c:v>
                </c:pt>
                <c:pt idx="9130">
                  <c:v>#N/A</c:v>
                </c:pt>
                <c:pt idx="9131">
                  <c:v>#N/A</c:v>
                </c:pt>
                <c:pt idx="9132">
                  <c:v>#N/A</c:v>
                </c:pt>
                <c:pt idx="9133">
                  <c:v>#N/A</c:v>
                </c:pt>
                <c:pt idx="9134">
                  <c:v>#N/A</c:v>
                </c:pt>
                <c:pt idx="9135">
                  <c:v>#N/A</c:v>
                </c:pt>
                <c:pt idx="9136">
                  <c:v>#N/A</c:v>
                </c:pt>
                <c:pt idx="9137">
                  <c:v>#N/A</c:v>
                </c:pt>
                <c:pt idx="9138">
                  <c:v>#N/A</c:v>
                </c:pt>
                <c:pt idx="9139">
                  <c:v>#N/A</c:v>
                </c:pt>
                <c:pt idx="9140">
                  <c:v>#N/A</c:v>
                </c:pt>
                <c:pt idx="9141">
                  <c:v>#N/A</c:v>
                </c:pt>
                <c:pt idx="9142">
                  <c:v>#N/A</c:v>
                </c:pt>
                <c:pt idx="9143">
                  <c:v>#N/A</c:v>
                </c:pt>
                <c:pt idx="9144">
                  <c:v>#N/A</c:v>
                </c:pt>
                <c:pt idx="9145">
                  <c:v>#N/A</c:v>
                </c:pt>
                <c:pt idx="9146">
                  <c:v>#N/A</c:v>
                </c:pt>
                <c:pt idx="9147">
                  <c:v>#N/A</c:v>
                </c:pt>
                <c:pt idx="9148">
                  <c:v>#N/A</c:v>
                </c:pt>
                <c:pt idx="9149">
                  <c:v>#N/A</c:v>
                </c:pt>
                <c:pt idx="9150">
                  <c:v>#N/A</c:v>
                </c:pt>
                <c:pt idx="9151">
                  <c:v>#N/A</c:v>
                </c:pt>
                <c:pt idx="9152">
                  <c:v>#N/A</c:v>
                </c:pt>
                <c:pt idx="9153">
                  <c:v>#N/A</c:v>
                </c:pt>
                <c:pt idx="9154">
                  <c:v>#N/A</c:v>
                </c:pt>
                <c:pt idx="9155">
                  <c:v>#N/A</c:v>
                </c:pt>
                <c:pt idx="9156">
                  <c:v>#N/A</c:v>
                </c:pt>
                <c:pt idx="9157">
                  <c:v>#N/A</c:v>
                </c:pt>
                <c:pt idx="9158">
                  <c:v>#N/A</c:v>
                </c:pt>
                <c:pt idx="9159">
                  <c:v>#N/A</c:v>
                </c:pt>
                <c:pt idx="9160">
                  <c:v>#N/A</c:v>
                </c:pt>
                <c:pt idx="9161">
                  <c:v>#N/A</c:v>
                </c:pt>
                <c:pt idx="9162">
                  <c:v>#N/A</c:v>
                </c:pt>
                <c:pt idx="9163">
                  <c:v>#N/A</c:v>
                </c:pt>
                <c:pt idx="9164">
                  <c:v>#N/A</c:v>
                </c:pt>
                <c:pt idx="9165">
                  <c:v>#N/A</c:v>
                </c:pt>
                <c:pt idx="9166">
                  <c:v>#N/A</c:v>
                </c:pt>
                <c:pt idx="9167">
                  <c:v>#N/A</c:v>
                </c:pt>
                <c:pt idx="9168">
                  <c:v>#N/A</c:v>
                </c:pt>
                <c:pt idx="9169">
                  <c:v>#N/A</c:v>
                </c:pt>
                <c:pt idx="9170">
                  <c:v>#N/A</c:v>
                </c:pt>
                <c:pt idx="9171">
                  <c:v>#N/A</c:v>
                </c:pt>
                <c:pt idx="9172">
                  <c:v>#N/A</c:v>
                </c:pt>
                <c:pt idx="9173">
                  <c:v>#N/A</c:v>
                </c:pt>
                <c:pt idx="9174">
                  <c:v>#N/A</c:v>
                </c:pt>
                <c:pt idx="9175">
                  <c:v>#N/A</c:v>
                </c:pt>
                <c:pt idx="9176">
                  <c:v>#N/A</c:v>
                </c:pt>
                <c:pt idx="9177">
                  <c:v>#N/A</c:v>
                </c:pt>
                <c:pt idx="9178">
                  <c:v>#N/A</c:v>
                </c:pt>
                <c:pt idx="9179">
                  <c:v>#N/A</c:v>
                </c:pt>
                <c:pt idx="9180">
                  <c:v>#N/A</c:v>
                </c:pt>
                <c:pt idx="9181">
                  <c:v>#N/A</c:v>
                </c:pt>
                <c:pt idx="9182">
                  <c:v>#N/A</c:v>
                </c:pt>
                <c:pt idx="9183">
                  <c:v>#N/A</c:v>
                </c:pt>
                <c:pt idx="9184">
                  <c:v>#N/A</c:v>
                </c:pt>
                <c:pt idx="9185">
                  <c:v>#N/A</c:v>
                </c:pt>
                <c:pt idx="9186">
                  <c:v>#N/A</c:v>
                </c:pt>
                <c:pt idx="9187">
                  <c:v>#N/A</c:v>
                </c:pt>
                <c:pt idx="9188">
                  <c:v>#N/A</c:v>
                </c:pt>
                <c:pt idx="9189">
                  <c:v>#N/A</c:v>
                </c:pt>
                <c:pt idx="9190">
                  <c:v>#N/A</c:v>
                </c:pt>
                <c:pt idx="9191">
                  <c:v>#N/A</c:v>
                </c:pt>
                <c:pt idx="9192">
                  <c:v>#N/A</c:v>
                </c:pt>
                <c:pt idx="9193">
                  <c:v>#N/A</c:v>
                </c:pt>
                <c:pt idx="9194">
                  <c:v>#N/A</c:v>
                </c:pt>
                <c:pt idx="9195">
                  <c:v>#N/A</c:v>
                </c:pt>
                <c:pt idx="9196">
                  <c:v>#N/A</c:v>
                </c:pt>
                <c:pt idx="9197">
                  <c:v>#N/A</c:v>
                </c:pt>
                <c:pt idx="9198">
                  <c:v>#N/A</c:v>
                </c:pt>
                <c:pt idx="9199">
                  <c:v>#N/A</c:v>
                </c:pt>
                <c:pt idx="9200">
                  <c:v>#N/A</c:v>
                </c:pt>
                <c:pt idx="9201">
                  <c:v>#N/A</c:v>
                </c:pt>
                <c:pt idx="9202">
                  <c:v>#N/A</c:v>
                </c:pt>
                <c:pt idx="9203">
                  <c:v>#N/A</c:v>
                </c:pt>
                <c:pt idx="9204">
                  <c:v>#N/A</c:v>
                </c:pt>
                <c:pt idx="9205">
                  <c:v>#N/A</c:v>
                </c:pt>
                <c:pt idx="9206">
                  <c:v>#N/A</c:v>
                </c:pt>
                <c:pt idx="9207">
                  <c:v>#N/A</c:v>
                </c:pt>
                <c:pt idx="9208">
                  <c:v>#N/A</c:v>
                </c:pt>
                <c:pt idx="9209">
                  <c:v>#N/A</c:v>
                </c:pt>
                <c:pt idx="9210">
                  <c:v>#N/A</c:v>
                </c:pt>
                <c:pt idx="9211">
                  <c:v>#N/A</c:v>
                </c:pt>
                <c:pt idx="9212">
                  <c:v>#N/A</c:v>
                </c:pt>
                <c:pt idx="9213">
                  <c:v>#N/A</c:v>
                </c:pt>
                <c:pt idx="9214">
                  <c:v>#N/A</c:v>
                </c:pt>
                <c:pt idx="9215">
                  <c:v>#N/A</c:v>
                </c:pt>
                <c:pt idx="9216">
                  <c:v>#N/A</c:v>
                </c:pt>
                <c:pt idx="9217">
                  <c:v>#N/A</c:v>
                </c:pt>
                <c:pt idx="9218">
                  <c:v>#N/A</c:v>
                </c:pt>
                <c:pt idx="9219">
                  <c:v>#N/A</c:v>
                </c:pt>
                <c:pt idx="9220">
                  <c:v>#N/A</c:v>
                </c:pt>
                <c:pt idx="9221">
                  <c:v>#N/A</c:v>
                </c:pt>
                <c:pt idx="9222">
                  <c:v>#N/A</c:v>
                </c:pt>
                <c:pt idx="9223">
                  <c:v>#N/A</c:v>
                </c:pt>
                <c:pt idx="9224">
                  <c:v>#N/A</c:v>
                </c:pt>
                <c:pt idx="9225">
                  <c:v>#N/A</c:v>
                </c:pt>
                <c:pt idx="9226">
                  <c:v>#N/A</c:v>
                </c:pt>
                <c:pt idx="9227">
                  <c:v>#N/A</c:v>
                </c:pt>
                <c:pt idx="9228">
                  <c:v>#N/A</c:v>
                </c:pt>
                <c:pt idx="9229">
                  <c:v>#N/A</c:v>
                </c:pt>
                <c:pt idx="9230">
                  <c:v>#N/A</c:v>
                </c:pt>
                <c:pt idx="9231">
                  <c:v>#N/A</c:v>
                </c:pt>
                <c:pt idx="9232">
                  <c:v>#N/A</c:v>
                </c:pt>
                <c:pt idx="9233">
                  <c:v>#N/A</c:v>
                </c:pt>
                <c:pt idx="9234">
                  <c:v>#N/A</c:v>
                </c:pt>
                <c:pt idx="9235">
                  <c:v>#N/A</c:v>
                </c:pt>
                <c:pt idx="9236">
                  <c:v>#N/A</c:v>
                </c:pt>
                <c:pt idx="9237">
                  <c:v>#N/A</c:v>
                </c:pt>
                <c:pt idx="9238">
                  <c:v>#N/A</c:v>
                </c:pt>
                <c:pt idx="9239">
                  <c:v>#N/A</c:v>
                </c:pt>
                <c:pt idx="9240">
                  <c:v>#N/A</c:v>
                </c:pt>
                <c:pt idx="9241">
                  <c:v>#N/A</c:v>
                </c:pt>
                <c:pt idx="9242">
                  <c:v>#N/A</c:v>
                </c:pt>
                <c:pt idx="9243">
                  <c:v>#N/A</c:v>
                </c:pt>
                <c:pt idx="9244">
                  <c:v>#N/A</c:v>
                </c:pt>
                <c:pt idx="9245">
                  <c:v>#N/A</c:v>
                </c:pt>
                <c:pt idx="9246">
                  <c:v>#N/A</c:v>
                </c:pt>
                <c:pt idx="9247">
                  <c:v>#N/A</c:v>
                </c:pt>
                <c:pt idx="9248">
                  <c:v>#N/A</c:v>
                </c:pt>
                <c:pt idx="9249">
                  <c:v>#N/A</c:v>
                </c:pt>
                <c:pt idx="9250">
                  <c:v>#N/A</c:v>
                </c:pt>
                <c:pt idx="9251">
                  <c:v>#N/A</c:v>
                </c:pt>
                <c:pt idx="9252">
                  <c:v>#N/A</c:v>
                </c:pt>
                <c:pt idx="9253">
                  <c:v>#N/A</c:v>
                </c:pt>
                <c:pt idx="9254">
                  <c:v>#N/A</c:v>
                </c:pt>
                <c:pt idx="9255">
                  <c:v>#N/A</c:v>
                </c:pt>
                <c:pt idx="9256">
                  <c:v>#N/A</c:v>
                </c:pt>
                <c:pt idx="9257">
                  <c:v>#N/A</c:v>
                </c:pt>
                <c:pt idx="9258">
                  <c:v>#N/A</c:v>
                </c:pt>
                <c:pt idx="9259">
                  <c:v>#N/A</c:v>
                </c:pt>
                <c:pt idx="9260">
                  <c:v>#N/A</c:v>
                </c:pt>
                <c:pt idx="9261">
                  <c:v>#N/A</c:v>
                </c:pt>
                <c:pt idx="9262">
                  <c:v>#N/A</c:v>
                </c:pt>
                <c:pt idx="9263">
                  <c:v>#N/A</c:v>
                </c:pt>
                <c:pt idx="9264">
                  <c:v>#N/A</c:v>
                </c:pt>
                <c:pt idx="9265">
                  <c:v>#N/A</c:v>
                </c:pt>
                <c:pt idx="9266">
                  <c:v>#N/A</c:v>
                </c:pt>
                <c:pt idx="9267">
                  <c:v>#N/A</c:v>
                </c:pt>
                <c:pt idx="9268">
                  <c:v>#N/A</c:v>
                </c:pt>
                <c:pt idx="9269">
                  <c:v>#N/A</c:v>
                </c:pt>
                <c:pt idx="9270">
                  <c:v>#N/A</c:v>
                </c:pt>
                <c:pt idx="9271">
                  <c:v>#N/A</c:v>
                </c:pt>
                <c:pt idx="9272">
                  <c:v>#N/A</c:v>
                </c:pt>
                <c:pt idx="9273">
                  <c:v>#N/A</c:v>
                </c:pt>
                <c:pt idx="9274">
                  <c:v>#N/A</c:v>
                </c:pt>
                <c:pt idx="9275">
                  <c:v>#N/A</c:v>
                </c:pt>
                <c:pt idx="9276">
                  <c:v>#N/A</c:v>
                </c:pt>
                <c:pt idx="9277">
                  <c:v>#N/A</c:v>
                </c:pt>
                <c:pt idx="9278">
                  <c:v>#N/A</c:v>
                </c:pt>
                <c:pt idx="9279">
                  <c:v>#N/A</c:v>
                </c:pt>
                <c:pt idx="9280">
                  <c:v>#N/A</c:v>
                </c:pt>
                <c:pt idx="9281">
                  <c:v>#N/A</c:v>
                </c:pt>
                <c:pt idx="9282">
                  <c:v>#N/A</c:v>
                </c:pt>
                <c:pt idx="9283">
                  <c:v>#N/A</c:v>
                </c:pt>
                <c:pt idx="9284">
                  <c:v>#N/A</c:v>
                </c:pt>
                <c:pt idx="9285">
                  <c:v>#N/A</c:v>
                </c:pt>
                <c:pt idx="9286">
                  <c:v>#N/A</c:v>
                </c:pt>
                <c:pt idx="9287">
                  <c:v>#N/A</c:v>
                </c:pt>
                <c:pt idx="9288">
                  <c:v>#N/A</c:v>
                </c:pt>
                <c:pt idx="9289">
                  <c:v>#N/A</c:v>
                </c:pt>
                <c:pt idx="9290">
                  <c:v>#N/A</c:v>
                </c:pt>
                <c:pt idx="9291">
                  <c:v>#N/A</c:v>
                </c:pt>
                <c:pt idx="9292">
                  <c:v>#N/A</c:v>
                </c:pt>
                <c:pt idx="9293">
                  <c:v>#N/A</c:v>
                </c:pt>
                <c:pt idx="9294">
                  <c:v>#N/A</c:v>
                </c:pt>
                <c:pt idx="9295">
                  <c:v>#N/A</c:v>
                </c:pt>
                <c:pt idx="9296">
                  <c:v>#N/A</c:v>
                </c:pt>
                <c:pt idx="9297">
                  <c:v>#N/A</c:v>
                </c:pt>
                <c:pt idx="9298">
                  <c:v>#N/A</c:v>
                </c:pt>
                <c:pt idx="9299">
                  <c:v>#N/A</c:v>
                </c:pt>
                <c:pt idx="9300">
                  <c:v>#N/A</c:v>
                </c:pt>
                <c:pt idx="9301">
                  <c:v>#N/A</c:v>
                </c:pt>
                <c:pt idx="9302">
                  <c:v>#N/A</c:v>
                </c:pt>
                <c:pt idx="9303">
                  <c:v>#N/A</c:v>
                </c:pt>
                <c:pt idx="9304">
                  <c:v>#N/A</c:v>
                </c:pt>
                <c:pt idx="9305">
                  <c:v>#N/A</c:v>
                </c:pt>
                <c:pt idx="9306">
                  <c:v>#N/A</c:v>
                </c:pt>
                <c:pt idx="9307">
                  <c:v>#N/A</c:v>
                </c:pt>
                <c:pt idx="9308">
                  <c:v>#N/A</c:v>
                </c:pt>
                <c:pt idx="9309">
                  <c:v>#N/A</c:v>
                </c:pt>
                <c:pt idx="9310">
                  <c:v>#N/A</c:v>
                </c:pt>
                <c:pt idx="9311">
                  <c:v>#N/A</c:v>
                </c:pt>
                <c:pt idx="9312">
                  <c:v>#N/A</c:v>
                </c:pt>
                <c:pt idx="9313">
                  <c:v>#N/A</c:v>
                </c:pt>
                <c:pt idx="9314">
                  <c:v>#N/A</c:v>
                </c:pt>
                <c:pt idx="9315">
                  <c:v>#N/A</c:v>
                </c:pt>
                <c:pt idx="9316">
                  <c:v>#N/A</c:v>
                </c:pt>
                <c:pt idx="9317">
                  <c:v>#N/A</c:v>
                </c:pt>
                <c:pt idx="9318">
                  <c:v>#N/A</c:v>
                </c:pt>
                <c:pt idx="9319">
                  <c:v>#N/A</c:v>
                </c:pt>
                <c:pt idx="9320">
                  <c:v>#N/A</c:v>
                </c:pt>
                <c:pt idx="9321">
                  <c:v>#N/A</c:v>
                </c:pt>
                <c:pt idx="9322">
                  <c:v>#N/A</c:v>
                </c:pt>
                <c:pt idx="9323">
                  <c:v>#N/A</c:v>
                </c:pt>
                <c:pt idx="9324">
                  <c:v>#N/A</c:v>
                </c:pt>
                <c:pt idx="9325">
                  <c:v>#N/A</c:v>
                </c:pt>
                <c:pt idx="9326">
                  <c:v>#N/A</c:v>
                </c:pt>
                <c:pt idx="9327">
                  <c:v>#N/A</c:v>
                </c:pt>
                <c:pt idx="9328">
                  <c:v>#N/A</c:v>
                </c:pt>
                <c:pt idx="9329">
                  <c:v>#N/A</c:v>
                </c:pt>
                <c:pt idx="9330">
                  <c:v>#N/A</c:v>
                </c:pt>
                <c:pt idx="9331">
                  <c:v>#N/A</c:v>
                </c:pt>
                <c:pt idx="9332">
                  <c:v>#N/A</c:v>
                </c:pt>
                <c:pt idx="9333">
                  <c:v>#N/A</c:v>
                </c:pt>
                <c:pt idx="9334">
                  <c:v>#N/A</c:v>
                </c:pt>
                <c:pt idx="9335">
                  <c:v>#N/A</c:v>
                </c:pt>
                <c:pt idx="9336">
                  <c:v>#N/A</c:v>
                </c:pt>
                <c:pt idx="9337">
                  <c:v>#N/A</c:v>
                </c:pt>
                <c:pt idx="9338">
                  <c:v>#N/A</c:v>
                </c:pt>
                <c:pt idx="9339">
                  <c:v>#N/A</c:v>
                </c:pt>
                <c:pt idx="9340">
                  <c:v>#N/A</c:v>
                </c:pt>
                <c:pt idx="9341">
                  <c:v>#N/A</c:v>
                </c:pt>
                <c:pt idx="9342">
                  <c:v>#N/A</c:v>
                </c:pt>
                <c:pt idx="9343">
                  <c:v>#N/A</c:v>
                </c:pt>
                <c:pt idx="9344">
                  <c:v>#N/A</c:v>
                </c:pt>
                <c:pt idx="9345">
                  <c:v>#N/A</c:v>
                </c:pt>
                <c:pt idx="9346">
                  <c:v>#N/A</c:v>
                </c:pt>
                <c:pt idx="9347">
                  <c:v>#N/A</c:v>
                </c:pt>
                <c:pt idx="9348">
                  <c:v>#N/A</c:v>
                </c:pt>
                <c:pt idx="9349">
                  <c:v>#N/A</c:v>
                </c:pt>
                <c:pt idx="9350">
                  <c:v>#N/A</c:v>
                </c:pt>
                <c:pt idx="9351">
                  <c:v>#N/A</c:v>
                </c:pt>
                <c:pt idx="9352">
                  <c:v>#N/A</c:v>
                </c:pt>
                <c:pt idx="9353">
                  <c:v>#N/A</c:v>
                </c:pt>
                <c:pt idx="9354">
                  <c:v>#N/A</c:v>
                </c:pt>
                <c:pt idx="9355">
                  <c:v>#N/A</c:v>
                </c:pt>
                <c:pt idx="9356">
                  <c:v>#N/A</c:v>
                </c:pt>
                <c:pt idx="9357">
                  <c:v>#N/A</c:v>
                </c:pt>
                <c:pt idx="9358">
                  <c:v>#N/A</c:v>
                </c:pt>
                <c:pt idx="9359">
                  <c:v>#N/A</c:v>
                </c:pt>
                <c:pt idx="9360">
                  <c:v>#N/A</c:v>
                </c:pt>
                <c:pt idx="9361">
                  <c:v>#N/A</c:v>
                </c:pt>
                <c:pt idx="9362">
                  <c:v>#N/A</c:v>
                </c:pt>
                <c:pt idx="9363">
                  <c:v>#N/A</c:v>
                </c:pt>
                <c:pt idx="9364">
                  <c:v>#N/A</c:v>
                </c:pt>
                <c:pt idx="9365">
                  <c:v>#N/A</c:v>
                </c:pt>
                <c:pt idx="9366">
                  <c:v>#N/A</c:v>
                </c:pt>
                <c:pt idx="9367">
                  <c:v>#N/A</c:v>
                </c:pt>
                <c:pt idx="9368">
                  <c:v>#N/A</c:v>
                </c:pt>
                <c:pt idx="9369">
                  <c:v>#N/A</c:v>
                </c:pt>
                <c:pt idx="9370">
                  <c:v>#N/A</c:v>
                </c:pt>
                <c:pt idx="9371">
                  <c:v>#N/A</c:v>
                </c:pt>
                <c:pt idx="9372">
                  <c:v>#N/A</c:v>
                </c:pt>
                <c:pt idx="9373">
                  <c:v>#N/A</c:v>
                </c:pt>
                <c:pt idx="9374">
                  <c:v>#N/A</c:v>
                </c:pt>
                <c:pt idx="9375">
                  <c:v>#N/A</c:v>
                </c:pt>
                <c:pt idx="9376">
                  <c:v>#N/A</c:v>
                </c:pt>
                <c:pt idx="9377">
                  <c:v>#N/A</c:v>
                </c:pt>
                <c:pt idx="9378">
                  <c:v>#N/A</c:v>
                </c:pt>
                <c:pt idx="9379">
                  <c:v>#N/A</c:v>
                </c:pt>
                <c:pt idx="9380">
                  <c:v>#N/A</c:v>
                </c:pt>
                <c:pt idx="9381">
                  <c:v>#N/A</c:v>
                </c:pt>
                <c:pt idx="9382">
                  <c:v>#N/A</c:v>
                </c:pt>
                <c:pt idx="9383">
                  <c:v>#N/A</c:v>
                </c:pt>
                <c:pt idx="9384">
                  <c:v>#N/A</c:v>
                </c:pt>
                <c:pt idx="9385">
                  <c:v>#N/A</c:v>
                </c:pt>
                <c:pt idx="9386">
                  <c:v>#N/A</c:v>
                </c:pt>
                <c:pt idx="9387">
                  <c:v>#N/A</c:v>
                </c:pt>
                <c:pt idx="9388">
                  <c:v>#N/A</c:v>
                </c:pt>
                <c:pt idx="9389">
                  <c:v>#N/A</c:v>
                </c:pt>
                <c:pt idx="9390">
                  <c:v>#N/A</c:v>
                </c:pt>
                <c:pt idx="9391">
                  <c:v>#N/A</c:v>
                </c:pt>
                <c:pt idx="9392">
                  <c:v>#N/A</c:v>
                </c:pt>
                <c:pt idx="9393">
                  <c:v>#N/A</c:v>
                </c:pt>
                <c:pt idx="9394">
                  <c:v>#N/A</c:v>
                </c:pt>
                <c:pt idx="9395">
                  <c:v>#N/A</c:v>
                </c:pt>
                <c:pt idx="9396">
                  <c:v>#N/A</c:v>
                </c:pt>
                <c:pt idx="9397">
                  <c:v>#N/A</c:v>
                </c:pt>
                <c:pt idx="9398">
                  <c:v>#N/A</c:v>
                </c:pt>
                <c:pt idx="9399">
                  <c:v>#N/A</c:v>
                </c:pt>
                <c:pt idx="9400">
                  <c:v>#N/A</c:v>
                </c:pt>
                <c:pt idx="9401">
                  <c:v>#N/A</c:v>
                </c:pt>
                <c:pt idx="9402">
                  <c:v>#N/A</c:v>
                </c:pt>
                <c:pt idx="9403">
                  <c:v>#N/A</c:v>
                </c:pt>
                <c:pt idx="9404">
                  <c:v>#N/A</c:v>
                </c:pt>
                <c:pt idx="9405">
                  <c:v>#N/A</c:v>
                </c:pt>
                <c:pt idx="9406">
                  <c:v>#N/A</c:v>
                </c:pt>
                <c:pt idx="9407">
                  <c:v>#N/A</c:v>
                </c:pt>
                <c:pt idx="9408">
                  <c:v>#N/A</c:v>
                </c:pt>
                <c:pt idx="9409">
                  <c:v>#N/A</c:v>
                </c:pt>
                <c:pt idx="9410">
                  <c:v>#N/A</c:v>
                </c:pt>
                <c:pt idx="9411">
                  <c:v>#N/A</c:v>
                </c:pt>
                <c:pt idx="9412">
                  <c:v>#N/A</c:v>
                </c:pt>
                <c:pt idx="9413">
                  <c:v>#N/A</c:v>
                </c:pt>
                <c:pt idx="9414">
                  <c:v>#N/A</c:v>
                </c:pt>
                <c:pt idx="9415">
                  <c:v>#N/A</c:v>
                </c:pt>
                <c:pt idx="9416">
                  <c:v>#N/A</c:v>
                </c:pt>
                <c:pt idx="9417">
                  <c:v>#N/A</c:v>
                </c:pt>
                <c:pt idx="9418">
                  <c:v>#N/A</c:v>
                </c:pt>
                <c:pt idx="9419">
                  <c:v>#N/A</c:v>
                </c:pt>
                <c:pt idx="9420">
                  <c:v>#N/A</c:v>
                </c:pt>
                <c:pt idx="9421">
                  <c:v>#N/A</c:v>
                </c:pt>
                <c:pt idx="9422">
                  <c:v>#N/A</c:v>
                </c:pt>
                <c:pt idx="9423">
                  <c:v>#N/A</c:v>
                </c:pt>
                <c:pt idx="9424">
                  <c:v>#N/A</c:v>
                </c:pt>
                <c:pt idx="9425">
                  <c:v>#N/A</c:v>
                </c:pt>
                <c:pt idx="9426">
                  <c:v>#N/A</c:v>
                </c:pt>
                <c:pt idx="9427">
                  <c:v>#N/A</c:v>
                </c:pt>
                <c:pt idx="9428">
                  <c:v>#N/A</c:v>
                </c:pt>
                <c:pt idx="9429">
                  <c:v>#N/A</c:v>
                </c:pt>
                <c:pt idx="9430">
                  <c:v>#N/A</c:v>
                </c:pt>
                <c:pt idx="9431">
                  <c:v>#N/A</c:v>
                </c:pt>
                <c:pt idx="9432">
                  <c:v>#N/A</c:v>
                </c:pt>
                <c:pt idx="9433">
                  <c:v>#N/A</c:v>
                </c:pt>
                <c:pt idx="9434">
                  <c:v>#N/A</c:v>
                </c:pt>
                <c:pt idx="9435">
                  <c:v>#N/A</c:v>
                </c:pt>
                <c:pt idx="9436">
                  <c:v>#N/A</c:v>
                </c:pt>
                <c:pt idx="9437">
                  <c:v>#N/A</c:v>
                </c:pt>
                <c:pt idx="9438">
                  <c:v>#N/A</c:v>
                </c:pt>
                <c:pt idx="9439">
                  <c:v>#N/A</c:v>
                </c:pt>
                <c:pt idx="9440">
                  <c:v>#N/A</c:v>
                </c:pt>
                <c:pt idx="9441">
                  <c:v>#N/A</c:v>
                </c:pt>
                <c:pt idx="9442">
                  <c:v>#N/A</c:v>
                </c:pt>
                <c:pt idx="9443">
                  <c:v>#N/A</c:v>
                </c:pt>
                <c:pt idx="9444">
                  <c:v>#N/A</c:v>
                </c:pt>
                <c:pt idx="9445">
                  <c:v>#N/A</c:v>
                </c:pt>
                <c:pt idx="9446">
                  <c:v>#N/A</c:v>
                </c:pt>
                <c:pt idx="9447">
                  <c:v>#N/A</c:v>
                </c:pt>
                <c:pt idx="9448">
                  <c:v>#N/A</c:v>
                </c:pt>
                <c:pt idx="9449">
                  <c:v>#N/A</c:v>
                </c:pt>
                <c:pt idx="9450">
                  <c:v>#N/A</c:v>
                </c:pt>
                <c:pt idx="9451">
                  <c:v>#N/A</c:v>
                </c:pt>
                <c:pt idx="9452">
                  <c:v>#N/A</c:v>
                </c:pt>
                <c:pt idx="9453">
                  <c:v>#N/A</c:v>
                </c:pt>
                <c:pt idx="9454">
                  <c:v>#N/A</c:v>
                </c:pt>
                <c:pt idx="9455">
                  <c:v>#N/A</c:v>
                </c:pt>
                <c:pt idx="9456">
                  <c:v>#N/A</c:v>
                </c:pt>
                <c:pt idx="9457">
                  <c:v>#N/A</c:v>
                </c:pt>
                <c:pt idx="9458">
                  <c:v>#N/A</c:v>
                </c:pt>
                <c:pt idx="9459">
                  <c:v>#N/A</c:v>
                </c:pt>
                <c:pt idx="9460">
                  <c:v>#N/A</c:v>
                </c:pt>
                <c:pt idx="9461">
                  <c:v>#N/A</c:v>
                </c:pt>
                <c:pt idx="9462">
                  <c:v>#N/A</c:v>
                </c:pt>
                <c:pt idx="9463">
                  <c:v>#N/A</c:v>
                </c:pt>
                <c:pt idx="9464">
                  <c:v>#N/A</c:v>
                </c:pt>
                <c:pt idx="9465">
                  <c:v>#N/A</c:v>
                </c:pt>
                <c:pt idx="9466">
                  <c:v>#N/A</c:v>
                </c:pt>
                <c:pt idx="9467">
                  <c:v>#N/A</c:v>
                </c:pt>
                <c:pt idx="9468">
                  <c:v>#N/A</c:v>
                </c:pt>
                <c:pt idx="9469">
                  <c:v>#N/A</c:v>
                </c:pt>
                <c:pt idx="9470">
                  <c:v>#N/A</c:v>
                </c:pt>
                <c:pt idx="9471">
                  <c:v>#N/A</c:v>
                </c:pt>
                <c:pt idx="9472">
                  <c:v>#N/A</c:v>
                </c:pt>
                <c:pt idx="9473">
                  <c:v>#N/A</c:v>
                </c:pt>
                <c:pt idx="9474">
                  <c:v>#N/A</c:v>
                </c:pt>
                <c:pt idx="9475">
                  <c:v>#N/A</c:v>
                </c:pt>
                <c:pt idx="9476">
                  <c:v>#N/A</c:v>
                </c:pt>
                <c:pt idx="9477">
                  <c:v>#N/A</c:v>
                </c:pt>
                <c:pt idx="9478">
                  <c:v>#N/A</c:v>
                </c:pt>
                <c:pt idx="9479">
                  <c:v>#N/A</c:v>
                </c:pt>
                <c:pt idx="9480">
                  <c:v>#N/A</c:v>
                </c:pt>
                <c:pt idx="9481">
                  <c:v>#N/A</c:v>
                </c:pt>
                <c:pt idx="9482">
                  <c:v>#N/A</c:v>
                </c:pt>
                <c:pt idx="9483">
                  <c:v>#N/A</c:v>
                </c:pt>
                <c:pt idx="9484">
                  <c:v>#N/A</c:v>
                </c:pt>
                <c:pt idx="9485">
                  <c:v>#N/A</c:v>
                </c:pt>
                <c:pt idx="9486">
                  <c:v>#N/A</c:v>
                </c:pt>
                <c:pt idx="9487">
                  <c:v>#N/A</c:v>
                </c:pt>
                <c:pt idx="9488">
                  <c:v>#N/A</c:v>
                </c:pt>
                <c:pt idx="9489">
                  <c:v>#N/A</c:v>
                </c:pt>
                <c:pt idx="9490">
                  <c:v>#N/A</c:v>
                </c:pt>
                <c:pt idx="9491">
                  <c:v>#N/A</c:v>
                </c:pt>
                <c:pt idx="9492">
                  <c:v>#N/A</c:v>
                </c:pt>
                <c:pt idx="9493">
                  <c:v>#N/A</c:v>
                </c:pt>
                <c:pt idx="9494">
                  <c:v>#N/A</c:v>
                </c:pt>
                <c:pt idx="9495">
                  <c:v>#N/A</c:v>
                </c:pt>
                <c:pt idx="9496">
                  <c:v>#N/A</c:v>
                </c:pt>
                <c:pt idx="9497">
                  <c:v>#N/A</c:v>
                </c:pt>
                <c:pt idx="9498">
                  <c:v>#N/A</c:v>
                </c:pt>
                <c:pt idx="9499">
                  <c:v>#N/A</c:v>
                </c:pt>
                <c:pt idx="9500">
                  <c:v>#N/A</c:v>
                </c:pt>
                <c:pt idx="9501">
                  <c:v>#N/A</c:v>
                </c:pt>
                <c:pt idx="9502">
                  <c:v>#N/A</c:v>
                </c:pt>
                <c:pt idx="9503">
                  <c:v>#N/A</c:v>
                </c:pt>
                <c:pt idx="9504">
                  <c:v>#N/A</c:v>
                </c:pt>
                <c:pt idx="9505">
                  <c:v>#N/A</c:v>
                </c:pt>
                <c:pt idx="9506">
                  <c:v>#N/A</c:v>
                </c:pt>
                <c:pt idx="9507">
                  <c:v>#N/A</c:v>
                </c:pt>
                <c:pt idx="9508">
                  <c:v>#N/A</c:v>
                </c:pt>
                <c:pt idx="9509">
                  <c:v>#N/A</c:v>
                </c:pt>
                <c:pt idx="9510">
                  <c:v>#N/A</c:v>
                </c:pt>
                <c:pt idx="9511">
                  <c:v>#N/A</c:v>
                </c:pt>
                <c:pt idx="9512">
                  <c:v>#N/A</c:v>
                </c:pt>
                <c:pt idx="9513">
                  <c:v>#N/A</c:v>
                </c:pt>
                <c:pt idx="9514">
                  <c:v>#N/A</c:v>
                </c:pt>
                <c:pt idx="9515">
                  <c:v>#N/A</c:v>
                </c:pt>
                <c:pt idx="9516">
                  <c:v>#N/A</c:v>
                </c:pt>
                <c:pt idx="9517">
                  <c:v>#N/A</c:v>
                </c:pt>
                <c:pt idx="9518">
                  <c:v>#N/A</c:v>
                </c:pt>
                <c:pt idx="9519">
                  <c:v>#N/A</c:v>
                </c:pt>
                <c:pt idx="9520">
                  <c:v>#N/A</c:v>
                </c:pt>
                <c:pt idx="9521">
                  <c:v>#N/A</c:v>
                </c:pt>
                <c:pt idx="9522">
                  <c:v>#N/A</c:v>
                </c:pt>
                <c:pt idx="9523">
                  <c:v>#N/A</c:v>
                </c:pt>
                <c:pt idx="9524">
                  <c:v>#N/A</c:v>
                </c:pt>
                <c:pt idx="9525">
                  <c:v>#N/A</c:v>
                </c:pt>
                <c:pt idx="9526">
                  <c:v>#N/A</c:v>
                </c:pt>
                <c:pt idx="9527">
                  <c:v>#N/A</c:v>
                </c:pt>
                <c:pt idx="9528">
                  <c:v>#N/A</c:v>
                </c:pt>
                <c:pt idx="9529">
                  <c:v>#N/A</c:v>
                </c:pt>
                <c:pt idx="9530">
                  <c:v>#N/A</c:v>
                </c:pt>
                <c:pt idx="9531">
                  <c:v>#N/A</c:v>
                </c:pt>
                <c:pt idx="9532">
                  <c:v>#N/A</c:v>
                </c:pt>
                <c:pt idx="9533">
                  <c:v>#N/A</c:v>
                </c:pt>
                <c:pt idx="9534">
                  <c:v>#N/A</c:v>
                </c:pt>
                <c:pt idx="9535">
                  <c:v>#N/A</c:v>
                </c:pt>
                <c:pt idx="9536">
                  <c:v>#N/A</c:v>
                </c:pt>
                <c:pt idx="9537">
                  <c:v>#N/A</c:v>
                </c:pt>
                <c:pt idx="9538">
                  <c:v>#N/A</c:v>
                </c:pt>
                <c:pt idx="9539">
                  <c:v>#N/A</c:v>
                </c:pt>
                <c:pt idx="9540">
                  <c:v>#N/A</c:v>
                </c:pt>
                <c:pt idx="9541">
                  <c:v>#N/A</c:v>
                </c:pt>
                <c:pt idx="9542">
                  <c:v>#N/A</c:v>
                </c:pt>
                <c:pt idx="9543">
                  <c:v>#N/A</c:v>
                </c:pt>
                <c:pt idx="9544">
                  <c:v>#N/A</c:v>
                </c:pt>
                <c:pt idx="9545">
                  <c:v>#N/A</c:v>
                </c:pt>
                <c:pt idx="9546">
                  <c:v>#N/A</c:v>
                </c:pt>
                <c:pt idx="9547">
                  <c:v>#N/A</c:v>
                </c:pt>
                <c:pt idx="9548">
                  <c:v>#N/A</c:v>
                </c:pt>
                <c:pt idx="9549">
                  <c:v>#N/A</c:v>
                </c:pt>
                <c:pt idx="9550">
                  <c:v>#N/A</c:v>
                </c:pt>
                <c:pt idx="9551">
                  <c:v>#N/A</c:v>
                </c:pt>
                <c:pt idx="9552">
                  <c:v>#N/A</c:v>
                </c:pt>
                <c:pt idx="9553">
                  <c:v>#N/A</c:v>
                </c:pt>
                <c:pt idx="9554">
                  <c:v>#N/A</c:v>
                </c:pt>
                <c:pt idx="9555">
                  <c:v>#N/A</c:v>
                </c:pt>
                <c:pt idx="9556">
                  <c:v>#N/A</c:v>
                </c:pt>
                <c:pt idx="9557">
                  <c:v>#N/A</c:v>
                </c:pt>
                <c:pt idx="9558">
                  <c:v>#N/A</c:v>
                </c:pt>
                <c:pt idx="9559">
                  <c:v>#N/A</c:v>
                </c:pt>
                <c:pt idx="9560">
                  <c:v>#N/A</c:v>
                </c:pt>
                <c:pt idx="9561">
                  <c:v>#N/A</c:v>
                </c:pt>
                <c:pt idx="9562">
                  <c:v>#N/A</c:v>
                </c:pt>
                <c:pt idx="9563">
                  <c:v>#N/A</c:v>
                </c:pt>
                <c:pt idx="9564">
                  <c:v>#N/A</c:v>
                </c:pt>
                <c:pt idx="9565">
                  <c:v>#N/A</c:v>
                </c:pt>
                <c:pt idx="9566">
                  <c:v>#N/A</c:v>
                </c:pt>
                <c:pt idx="9567">
                  <c:v>#N/A</c:v>
                </c:pt>
                <c:pt idx="9568">
                  <c:v>#N/A</c:v>
                </c:pt>
                <c:pt idx="9569">
                  <c:v>#N/A</c:v>
                </c:pt>
                <c:pt idx="9570">
                  <c:v>#N/A</c:v>
                </c:pt>
                <c:pt idx="9571">
                  <c:v>#N/A</c:v>
                </c:pt>
                <c:pt idx="9572">
                  <c:v>#N/A</c:v>
                </c:pt>
                <c:pt idx="9573">
                  <c:v>#N/A</c:v>
                </c:pt>
                <c:pt idx="9574">
                  <c:v>#N/A</c:v>
                </c:pt>
                <c:pt idx="9575">
                  <c:v>#N/A</c:v>
                </c:pt>
                <c:pt idx="9576">
                  <c:v>#N/A</c:v>
                </c:pt>
                <c:pt idx="9577">
                  <c:v>#N/A</c:v>
                </c:pt>
                <c:pt idx="9578">
                  <c:v>#N/A</c:v>
                </c:pt>
                <c:pt idx="9579">
                  <c:v>#N/A</c:v>
                </c:pt>
                <c:pt idx="9580">
                  <c:v>#N/A</c:v>
                </c:pt>
                <c:pt idx="9581">
                  <c:v>#N/A</c:v>
                </c:pt>
                <c:pt idx="9582">
                  <c:v>#N/A</c:v>
                </c:pt>
                <c:pt idx="9583">
                  <c:v>#N/A</c:v>
                </c:pt>
                <c:pt idx="9584">
                  <c:v>#N/A</c:v>
                </c:pt>
                <c:pt idx="9585">
                  <c:v>#N/A</c:v>
                </c:pt>
                <c:pt idx="9586">
                  <c:v>#N/A</c:v>
                </c:pt>
                <c:pt idx="9587">
                  <c:v>#N/A</c:v>
                </c:pt>
                <c:pt idx="9588">
                  <c:v>#N/A</c:v>
                </c:pt>
                <c:pt idx="9589">
                  <c:v>#N/A</c:v>
                </c:pt>
                <c:pt idx="9590">
                  <c:v>#N/A</c:v>
                </c:pt>
                <c:pt idx="9591">
                  <c:v>#N/A</c:v>
                </c:pt>
                <c:pt idx="9592">
                  <c:v>#N/A</c:v>
                </c:pt>
                <c:pt idx="9593">
                  <c:v>#N/A</c:v>
                </c:pt>
                <c:pt idx="9594">
                  <c:v>#N/A</c:v>
                </c:pt>
                <c:pt idx="9595">
                  <c:v>#N/A</c:v>
                </c:pt>
                <c:pt idx="9596">
                  <c:v>#N/A</c:v>
                </c:pt>
                <c:pt idx="9597">
                  <c:v>#N/A</c:v>
                </c:pt>
                <c:pt idx="9598">
                  <c:v>#N/A</c:v>
                </c:pt>
                <c:pt idx="9599">
                  <c:v>#N/A</c:v>
                </c:pt>
                <c:pt idx="9600">
                  <c:v>#N/A</c:v>
                </c:pt>
                <c:pt idx="9601">
                  <c:v>#N/A</c:v>
                </c:pt>
                <c:pt idx="9602">
                  <c:v>#N/A</c:v>
                </c:pt>
                <c:pt idx="9603">
                  <c:v>#N/A</c:v>
                </c:pt>
                <c:pt idx="9604">
                  <c:v>#N/A</c:v>
                </c:pt>
                <c:pt idx="9605">
                  <c:v>#N/A</c:v>
                </c:pt>
                <c:pt idx="9606">
                  <c:v>#N/A</c:v>
                </c:pt>
                <c:pt idx="9607">
                  <c:v>#N/A</c:v>
                </c:pt>
                <c:pt idx="9608">
                  <c:v>#N/A</c:v>
                </c:pt>
                <c:pt idx="9609">
                  <c:v>#N/A</c:v>
                </c:pt>
                <c:pt idx="9610">
                  <c:v>#N/A</c:v>
                </c:pt>
                <c:pt idx="9611">
                  <c:v>#N/A</c:v>
                </c:pt>
                <c:pt idx="9612">
                  <c:v>#N/A</c:v>
                </c:pt>
                <c:pt idx="9613">
                  <c:v>#N/A</c:v>
                </c:pt>
                <c:pt idx="9614">
                  <c:v>#N/A</c:v>
                </c:pt>
                <c:pt idx="9615">
                  <c:v>#N/A</c:v>
                </c:pt>
                <c:pt idx="9616">
                  <c:v>#N/A</c:v>
                </c:pt>
                <c:pt idx="9617">
                  <c:v>#N/A</c:v>
                </c:pt>
                <c:pt idx="9618">
                  <c:v>#N/A</c:v>
                </c:pt>
                <c:pt idx="9619">
                  <c:v>#N/A</c:v>
                </c:pt>
                <c:pt idx="9620">
                  <c:v>#N/A</c:v>
                </c:pt>
                <c:pt idx="9621">
                  <c:v>#N/A</c:v>
                </c:pt>
                <c:pt idx="9622">
                  <c:v>#N/A</c:v>
                </c:pt>
                <c:pt idx="9623">
                  <c:v>#N/A</c:v>
                </c:pt>
                <c:pt idx="9624">
                  <c:v>#N/A</c:v>
                </c:pt>
                <c:pt idx="9625">
                  <c:v>#N/A</c:v>
                </c:pt>
                <c:pt idx="9626">
                  <c:v>#N/A</c:v>
                </c:pt>
                <c:pt idx="9627">
                  <c:v>#N/A</c:v>
                </c:pt>
                <c:pt idx="9628">
                  <c:v>#N/A</c:v>
                </c:pt>
                <c:pt idx="9629">
                  <c:v>#N/A</c:v>
                </c:pt>
                <c:pt idx="9630">
                  <c:v>#N/A</c:v>
                </c:pt>
                <c:pt idx="9631">
                  <c:v>#N/A</c:v>
                </c:pt>
                <c:pt idx="9632">
                  <c:v>#N/A</c:v>
                </c:pt>
                <c:pt idx="9633">
                  <c:v>#N/A</c:v>
                </c:pt>
                <c:pt idx="9634">
                  <c:v>#N/A</c:v>
                </c:pt>
                <c:pt idx="9635">
                  <c:v>#N/A</c:v>
                </c:pt>
                <c:pt idx="9636">
                  <c:v>#N/A</c:v>
                </c:pt>
                <c:pt idx="9637">
                  <c:v>#N/A</c:v>
                </c:pt>
                <c:pt idx="9638">
                  <c:v>#N/A</c:v>
                </c:pt>
                <c:pt idx="9639">
                  <c:v>#N/A</c:v>
                </c:pt>
                <c:pt idx="9640">
                  <c:v>#N/A</c:v>
                </c:pt>
                <c:pt idx="9641">
                  <c:v>#N/A</c:v>
                </c:pt>
                <c:pt idx="9642">
                  <c:v>#N/A</c:v>
                </c:pt>
                <c:pt idx="9643">
                  <c:v>#N/A</c:v>
                </c:pt>
                <c:pt idx="9644">
                  <c:v>#N/A</c:v>
                </c:pt>
                <c:pt idx="9645">
                  <c:v>#N/A</c:v>
                </c:pt>
                <c:pt idx="9646">
                  <c:v>#N/A</c:v>
                </c:pt>
                <c:pt idx="9647">
                  <c:v>#N/A</c:v>
                </c:pt>
                <c:pt idx="9648">
                  <c:v>#N/A</c:v>
                </c:pt>
                <c:pt idx="9649">
                  <c:v>#N/A</c:v>
                </c:pt>
                <c:pt idx="9650">
                  <c:v>#N/A</c:v>
                </c:pt>
                <c:pt idx="9651">
                  <c:v>#N/A</c:v>
                </c:pt>
                <c:pt idx="9652">
                  <c:v>#N/A</c:v>
                </c:pt>
                <c:pt idx="9653">
                  <c:v>#N/A</c:v>
                </c:pt>
                <c:pt idx="9654">
                  <c:v>#N/A</c:v>
                </c:pt>
                <c:pt idx="9655">
                  <c:v>#N/A</c:v>
                </c:pt>
                <c:pt idx="9656">
                  <c:v>#N/A</c:v>
                </c:pt>
                <c:pt idx="9657">
                  <c:v>#N/A</c:v>
                </c:pt>
                <c:pt idx="9658">
                  <c:v>#N/A</c:v>
                </c:pt>
                <c:pt idx="9659">
                  <c:v>#N/A</c:v>
                </c:pt>
                <c:pt idx="9660">
                  <c:v>#N/A</c:v>
                </c:pt>
                <c:pt idx="9661">
                  <c:v>#N/A</c:v>
                </c:pt>
                <c:pt idx="9662">
                  <c:v>#N/A</c:v>
                </c:pt>
                <c:pt idx="9663">
                  <c:v>#N/A</c:v>
                </c:pt>
                <c:pt idx="9664">
                  <c:v>#N/A</c:v>
                </c:pt>
                <c:pt idx="9665">
                  <c:v>#N/A</c:v>
                </c:pt>
                <c:pt idx="9666">
                  <c:v>#N/A</c:v>
                </c:pt>
                <c:pt idx="9667">
                  <c:v>#N/A</c:v>
                </c:pt>
                <c:pt idx="9668">
                  <c:v>#N/A</c:v>
                </c:pt>
                <c:pt idx="9669">
                  <c:v>#N/A</c:v>
                </c:pt>
                <c:pt idx="9670">
                  <c:v>#N/A</c:v>
                </c:pt>
                <c:pt idx="9671">
                  <c:v>#N/A</c:v>
                </c:pt>
                <c:pt idx="9672">
                  <c:v>#N/A</c:v>
                </c:pt>
                <c:pt idx="9673">
                  <c:v>#N/A</c:v>
                </c:pt>
                <c:pt idx="9674">
                  <c:v>#N/A</c:v>
                </c:pt>
                <c:pt idx="9675">
                  <c:v>#N/A</c:v>
                </c:pt>
                <c:pt idx="9676">
                  <c:v>#N/A</c:v>
                </c:pt>
                <c:pt idx="9677">
                  <c:v>#N/A</c:v>
                </c:pt>
                <c:pt idx="9678">
                  <c:v>#N/A</c:v>
                </c:pt>
                <c:pt idx="9679">
                  <c:v>#N/A</c:v>
                </c:pt>
                <c:pt idx="9680">
                  <c:v>#N/A</c:v>
                </c:pt>
                <c:pt idx="9681">
                  <c:v>#N/A</c:v>
                </c:pt>
                <c:pt idx="9682">
                  <c:v>#N/A</c:v>
                </c:pt>
                <c:pt idx="9683">
                  <c:v>#N/A</c:v>
                </c:pt>
                <c:pt idx="9684">
                  <c:v>#N/A</c:v>
                </c:pt>
                <c:pt idx="9685">
                  <c:v>#N/A</c:v>
                </c:pt>
                <c:pt idx="9686">
                  <c:v>#N/A</c:v>
                </c:pt>
                <c:pt idx="9687">
                  <c:v>#N/A</c:v>
                </c:pt>
                <c:pt idx="9688">
                  <c:v>#N/A</c:v>
                </c:pt>
                <c:pt idx="9689">
                  <c:v>#N/A</c:v>
                </c:pt>
                <c:pt idx="9690">
                  <c:v>#N/A</c:v>
                </c:pt>
                <c:pt idx="9691">
                  <c:v>#N/A</c:v>
                </c:pt>
                <c:pt idx="9692">
                  <c:v>#N/A</c:v>
                </c:pt>
                <c:pt idx="9693">
                  <c:v>#N/A</c:v>
                </c:pt>
                <c:pt idx="9694">
                  <c:v>#N/A</c:v>
                </c:pt>
                <c:pt idx="9695">
                  <c:v>#N/A</c:v>
                </c:pt>
                <c:pt idx="9696">
                  <c:v>#N/A</c:v>
                </c:pt>
                <c:pt idx="9697">
                  <c:v>#N/A</c:v>
                </c:pt>
                <c:pt idx="9698">
                  <c:v>#N/A</c:v>
                </c:pt>
                <c:pt idx="9699">
                  <c:v>#N/A</c:v>
                </c:pt>
                <c:pt idx="9700">
                  <c:v>#N/A</c:v>
                </c:pt>
                <c:pt idx="9701">
                  <c:v>#N/A</c:v>
                </c:pt>
                <c:pt idx="9702">
                  <c:v>#N/A</c:v>
                </c:pt>
                <c:pt idx="9703">
                  <c:v>#N/A</c:v>
                </c:pt>
                <c:pt idx="9704">
                  <c:v>#N/A</c:v>
                </c:pt>
                <c:pt idx="9705">
                  <c:v>#N/A</c:v>
                </c:pt>
                <c:pt idx="9706">
                  <c:v>#N/A</c:v>
                </c:pt>
                <c:pt idx="9707">
                  <c:v>#N/A</c:v>
                </c:pt>
                <c:pt idx="9708">
                  <c:v>#N/A</c:v>
                </c:pt>
                <c:pt idx="9709">
                  <c:v>#N/A</c:v>
                </c:pt>
                <c:pt idx="9710">
                  <c:v>#N/A</c:v>
                </c:pt>
                <c:pt idx="9711">
                  <c:v>#N/A</c:v>
                </c:pt>
                <c:pt idx="9712">
                  <c:v>#N/A</c:v>
                </c:pt>
                <c:pt idx="9713">
                  <c:v>#N/A</c:v>
                </c:pt>
                <c:pt idx="9714">
                  <c:v>#N/A</c:v>
                </c:pt>
                <c:pt idx="9715">
                  <c:v>#N/A</c:v>
                </c:pt>
                <c:pt idx="9716">
                  <c:v>#N/A</c:v>
                </c:pt>
                <c:pt idx="9717">
                  <c:v>#N/A</c:v>
                </c:pt>
                <c:pt idx="9718">
                  <c:v>#N/A</c:v>
                </c:pt>
                <c:pt idx="9719">
                  <c:v>#N/A</c:v>
                </c:pt>
                <c:pt idx="9720">
                  <c:v>#N/A</c:v>
                </c:pt>
                <c:pt idx="9721">
                  <c:v>#N/A</c:v>
                </c:pt>
                <c:pt idx="9722">
                  <c:v>#N/A</c:v>
                </c:pt>
                <c:pt idx="9723">
                  <c:v>#N/A</c:v>
                </c:pt>
                <c:pt idx="9724">
                  <c:v>#N/A</c:v>
                </c:pt>
                <c:pt idx="9725">
                  <c:v>#N/A</c:v>
                </c:pt>
                <c:pt idx="9726">
                  <c:v>#N/A</c:v>
                </c:pt>
                <c:pt idx="9727">
                  <c:v>#N/A</c:v>
                </c:pt>
                <c:pt idx="9728">
                  <c:v>#N/A</c:v>
                </c:pt>
                <c:pt idx="9729">
                  <c:v>#N/A</c:v>
                </c:pt>
                <c:pt idx="9730">
                  <c:v>#N/A</c:v>
                </c:pt>
                <c:pt idx="9731">
                  <c:v>#N/A</c:v>
                </c:pt>
                <c:pt idx="9732">
                  <c:v>#N/A</c:v>
                </c:pt>
                <c:pt idx="9733">
                  <c:v>#N/A</c:v>
                </c:pt>
                <c:pt idx="9734">
                  <c:v>#N/A</c:v>
                </c:pt>
                <c:pt idx="9735">
                  <c:v>#N/A</c:v>
                </c:pt>
                <c:pt idx="9736">
                  <c:v>#N/A</c:v>
                </c:pt>
                <c:pt idx="9737">
                  <c:v>#N/A</c:v>
                </c:pt>
                <c:pt idx="9738">
                  <c:v>#N/A</c:v>
                </c:pt>
                <c:pt idx="9739">
                  <c:v>#N/A</c:v>
                </c:pt>
                <c:pt idx="9740">
                  <c:v>#N/A</c:v>
                </c:pt>
                <c:pt idx="9741">
                  <c:v>#N/A</c:v>
                </c:pt>
                <c:pt idx="9742">
                  <c:v>#N/A</c:v>
                </c:pt>
                <c:pt idx="9743">
                  <c:v>#N/A</c:v>
                </c:pt>
                <c:pt idx="9744">
                  <c:v>#N/A</c:v>
                </c:pt>
                <c:pt idx="9745">
                  <c:v>#N/A</c:v>
                </c:pt>
                <c:pt idx="9746">
                  <c:v>#N/A</c:v>
                </c:pt>
                <c:pt idx="9747">
                  <c:v>#N/A</c:v>
                </c:pt>
                <c:pt idx="9748">
                  <c:v>#N/A</c:v>
                </c:pt>
                <c:pt idx="9749">
                  <c:v>#N/A</c:v>
                </c:pt>
                <c:pt idx="9750">
                  <c:v>#N/A</c:v>
                </c:pt>
                <c:pt idx="9751">
                  <c:v>#N/A</c:v>
                </c:pt>
                <c:pt idx="9752">
                  <c:v>#N/A</c:v>
                </c:pt>
                <c:pt idx="9753">
                  <c:v>#N/A</c:v>
                </c:pt>
                <c:pt idx="9754">
                  <c:v>#N/A</c:v>
                </c:pt>
                <c:pt idx="9755">
                  <c:v>#N/A</c:v>
                </c:pt>
                <c:pt idx="9756">
                  <c:v>#N/A</c:v>
                </c:pt>
                <c:pt idx="9757">
                  <c:v>#N/A</c:v>
                </c:pt>
                <c:pt idx="9758">
                  <c:v>#N/A</c:v>
                </c:pt>
                <c:pt idx="9759">
                  <c:v>#N/A</c:v>
                </c:pt>
                <c:pt idx="9760">
                  <c:v>#N/A</c:v>
                </c:pt>
                <c:pt idx="9761">
                  <c:v>#N/A</c:v>
                </c:pt>
                <c:pt idx="9762">
                  <c:v>#N/A</c:v>
                </c:pt>
                <c:pt idx="9763">
                  <c:v>#N/A</c:v>
                </c:pt>
                <c:pt idx="9764">
                  <c:v>#N/A</c:v>
                </c:pt>
                <c:pt idx="9765">
                  <c:v>#N/A</c:v>
                </c:pt>
                <c:pt idx="9766">
                  <c:v>#N/A</c:v>
                </c:pt>
                <c:pt idx="9767">
                  <c:v>#N/A</c:v>
                </c:pt>
                <c:pt idx="9768">
                  <c:v>#N/A</c:v>
                </c:pt>
                <c:pt idx="9769">
                  <c:v>#N/A</c:v>
                </c:pt>
                <c:pt idx="9770">
                  <c:v>#N/A</c:v>
                </c:pt>
                <c:pt idx="9771">
                  <c:v>#N/A</c:v>
                </c:pt>
                <c:pt idx="9772">
                  <c:v>#N/A</c:v>
                </c:pt>
                <c:pt idx="9773">
                  <c:v>#N/A</c:v>
                </c:pt>
                <c:pt idx="9774">
                  <c:v>#N/A</c:v>
                </c:pt>
                <c:pt idx="9775">
                  <c:v>#N/A</c:v>
                </c:pt>
                <c:pt idx="9776">
                  <c:v>#N/A</c:v>
                </c:pt>
                <c:pt idx="9777">
                  <c:v>#N/A</c:v>
                </c:pt>
                <c:pt idx="9778">
                  <c:v>#N/A</c:v>
                </c:pt>
                <c:pt idx="9779">
                  <c:v>#N/A</c:v>
                </c:pt>
                <c:pt idx="9780">
                  <c:v>#N/A</c:v>
                </c:pt>
                <c:pt idx="9781">
                  <c:v>#N/A</c:v>
                </c:pt>
                <c:pt idx="9782">
                  <c:v>#N/A</c:v>
                </c:pt>
                <c:pt idx="9783">
                  <c:v>#N/A</c:v>
                </c:pt>
                <c:pt idx="9784">
                  <c:v>#N/A</c:v>
                </c:pt>
                <c:pt idx="9785">
                  <c:v>#N/A</c:v>
                </c:pt>
                <c:pt idx="9786">
                  <c:v>#N/A</c:v>
                </c:pt>
                <c:pt idx="9787">
                  <c:v>#N/A</c:v>
                </c:pt>
                <c:pt idx="9788">
                  <c:v>#N/A</c:v>
                </c:pt>
                <c:pt idx="9789">
                  <c:v>#N/A</c:v>
                </c:pt>
                <c:pt idx="9790">
                  <c:v>#N/A</c:v>
                </c:pt>
                <c:pt idx="9791">
                  <c:v>#N/A</c:v>
                </c:pt>
                <c:pt idx="9792">
                  <c:v>#N/A</c:v>
                </c:pt>
                <c:pt idx="9793">
                  <c:v>#N/A</c:v>
                </c:pt>
                <c:pt idx="9794">
                  <c:v>#N/A</c:v>
                </c:pt>
                <c:pt idx="9795">
                  <c:v>#N/A</c:v>
                </c:pt>
                <c:pt idx="9796">
                  <c:v>#N/A</c:v>
                </c:pt>
                <c:pt idx="9797">
                  <c:v>#N/A</c:v>
                </c:pt>
                <c:pt idx="9798">
                  <c:v>#N/A</c:v>
                </c:pt>
                <c:pt idx="9799">
                  <c:v>#N/A</c:v>
                </c:pt>
                <c:pt idx="9800">
                  <c:v>#N/A</c:v>
                </c:pt>
                <c:pt idx="9801">
                  <c:v>#N/A</c:v>
                </c:pt>
                <c:pt idx="9802">
                  <c:v>#N/A</c:v>
                </c:pt>
                <c:pt idx="9803">
                  <c:v>#N/A</c:v>
                </c:pt>
                <c:pt idx="9804">
                  <c:v>#N/A</c:v>
                </c:pt>
                <c:pt idx="9805">
                  <c:v>#N/A</c:v>
                </c:pt>
                <c:pt idx="9806">
                  <c:v>#N/A</c:v>
                </c:pt>
                <c:pt idx="9807">
                  <c:v>#N/A</c:v>
                </c:pt>
                <c:pt idx="9808">
                  <c:v>#N/A</c:v>
                </c:pt>
                <c:pt idx="9809">
                  <c:v>#N/A</c:v>
                </c:pt>
                <c:pt idx="9810">
                  <c:v>#N/A</c:v>
                </c:pt>
                <c:pt idx="9811">
                  <c:v>#N/A</c:v>
                </c:pt>
                <c:pt idx="9812">
                  <c:v>#N/A</c:v>
                </c:pt>
                <c:pt idx="9813">
                  <c:v>#N/A</c:v>
                </c:pt>
                <c:pt idx="9814">
                  <c:v>#N/A</c:v>
                </c:pt>
                <c:pt idx="9815">
                  <c:v>#N/A</c:v>
                </c:pt>
                <c:pt idx="9816">
                  <c:v>#N/A</c:v>
                </c:pt>
                <c:pt idx="9817">
                  <c:v>#N/A</c:v>
                </c:pt>
                <c:pt idx="9818">
                  <c:v>#N/A</c:v>
                </c:pt>
                <c:pt idx="9819">
                  <c:v>#N/A</c:v>
                </c:pt>
                <c:pt idx="9820">
                  <c:v>#N/A</c:v>
                </c:pt>
                <c:pt idx="9821">
                  <c:v>#N/A</c:v>
                </c:pt>
                <c:pt idx="9822">
                  <c:v>#N/A</c:v>
                </c:pt>
                <c:pt idx="9823">
                  <c:v>#N/A</c:v>
                </c:pt>
                <c:pt idx="9824">
                  <c:v>#N/A</c:v>
                </c:pt>
                <c:pt idx="9825">
                  <c:v>#N/A</c:v>
                </c:pt>
                <c:pt idx="9826">
                  <c:v>#N/A</c:v>
                </c:pt>
                <c:pt idx="9827">
                  <c:v>#N/A</c:v>
                </c:pt>
                <c:pt idx="9828">
                  <c:v>#N/A</c:v>
                </c:pt>
                <c:pt idx="9829">
                  <c:v>#N/A</c:v>
                </c:pt>
                <c:pt idx="9830">
                  <c:v>#N/A</c:v>
                </c:pt>
                <c:pt idx="9831">
                  <c:v>#N/A</c:v>
                </c:pt>
                <c:pt idx="9832">
                  <c:v>#N/A</c:v>
                </c:pt>
                <c:pt idx="9833">
                  <c:v>#N/A</c:v>
                </c:pt>
                <c:pt idx="9834">
                  <c:v>#N/A</c:v>
                </c:pt>
                <c:pt idx="9835">
                  <c:v>#N/A</c:v>
                </c:pt>
                <c:pt idx="9836">
                  <c:v>#N/A</c:v>
                </c:pt>
                <c:pt idx="9837">
                  <c:v>#N/A</c:v>
                </c:pt>
                <c:pt idx="9838">
                  <c:v>#N/A</c:v>
                </c:pt>
                <c:pt idx="9839">
                  <c:v>#N/A</c:v>
                </c:pt>
                <c:pt idx="9840">
                  <c:v>#N/A</c:v>
                </c:pt>
                <c:pt idx="9841">
                  <c:v>#N/A</c:v>
                </c:pt>
                <c:pt idx="9842">
                  <c:v>#N/A</c:v>
                </c:pt>
                <c:pt idx="9843">
                  <c:v>#N/A</c:v>
                </c:pt>
                <c:pt idx="9844">
                  <c:v>#N/A</c:v>
                </c:pt>
                <c:pt idx="9845">
                  <c:v>#N/A</c:v>
                </c:pt>
                <c:pt idx="9846">
                  <c:v>#N/A</c:v>
                </c:pt>
                <c:pt idx="9847">
                  <c:v>#N/A</c:v>
                </c:pt>
                <c:pt idx="9848">
                  <c:v>#N/A</c:v>
                </c:pt>
                <c:pt idx="9849">
                  <c:v>#N/A</c:v>
                </c:pt>
                <c:pt idx="9850">
                  <c:v>#N/A</c:v>
                </c:pt>
                <c:pt idx="9851">
                  <c:v>#N/A</c:v>
                </c:pt>
                <c:pt idx="9852">
                  <c:v>#N/A</c:v>
                </c:pt>
                <c:pt idx="9853">
                  <c:v>#N/A</c:v>
                </c:pt>
                <c:pt idx="9854">
                  <c:v>#N/A</c:v>
                </c:pt>
                <c:pt idx="9855">
                  <c:v>#N/A</c:v>
                </c:pt>
                <c:pt idx="9856">
                  <c:v>#N/A</c:v>
                </c:pt>
                <c:pt idx="9857">
                  <c:v>#N/A</c:v>
                </c:pt>
                <c:pt idx="9858">
                  <c:v>#N/A</c:v>
                </c:pt>
                <c:pt idx="9859">
                  <c:v>#N/A</c:v>
                </c:pt>
                <c:pt idx="9860">
                  <c:v>#N/A</c:v>
                </c:pt>
                <c:pt idx="9861">
                  <c:v>#N/A</c:v>
                </c:pt>
                <c:pt idx="9862">
                  <c:v>#N/A</c:v>
                </c:pt>
                <c:pt idx="9863">
                  <c:v>#N/A</c:v>
                </c:pt>
                <c:pt idx="9864">
                  <c:v>#N/A</c:v>
                </c:pt>
                <c:pt idx="9865">
                  <c:v>#N/A</c:v>
                </c:pt>
                <c:pt idx="9866">
                  <c:v>#N/A</c:v>
                </c:pt>
                <c:pt idx="9867">
                  <c:v>#N/A</c:v>
                </c:pt>
                <c:pt idx="9868">
                  <c:v>#N/A</c:v>
                </c:pt>
                <c:pt idx="9869">
                  <c:v>#N/A</c:v>
                </c:pt>
                <c:pt idx="9870">
                  <c:v>#N/A</c:v>
                </c:pt>
                <c:pt idx="9871">
                  <c:v>#N/A</c:v>
                </c:pt>
                <c:pt idx="9872">
                  <c:v>#N/A</c:v>
                </c:pt>
                <c:pt idx="9873">
                  <c:v>#N/A</c:v>
                </c:pt>
                <c:pt idx="9874">
                  <c:v>#N/A</c:v>
                </c:pt>
                <c:pt idx="9875">
                  <c:v>#N/A</c:v>
                </c:pt>
                <c:pt idx="9876">
                  <c:v>#N/A</c:v>
                </c:pt>
                <c:pt idx="9877">
                  <c:v>#N/A</c:v>
                </c:pt>
                <c:pt idx="9878">
                  <c:v>#N/A</c:v>
                </c:pt>
                <c:pt idx="9879">
                  <c:v>#N/A</c:v>
                </c:pt>
                <c:pt idx="9880">
                  <c:v>#N/A</c:v>
                </c:pt>
                <c:pt idx="9881">
                  <c:v>#N/A</c:v>
                </c:pt>
                <c:pt idx="9882">
                  <c:v>#N/A</c:v>
                </c:pt>
                <c:pt idx="9883">
                  <c:v>#N/A</c:v>
                </c:pt>
                <c:pt idx="9884">
                  <c:v>#N/A</c:v>
                </c:pt>
                <c:pt idx="9885">
                  <c:v>#N/A</c:v>
                </c:pt>
                <c:pt idx="9886">
                  <c:v>#N/A</c:v>
                </c:pt>
                <c:pt idx="9887">
                  <c:v>#N/A</c:v>
                </c:pt>
                <c:pt idx="9888">
                  <c:v>#N/A</c:v>
                </c:pt>
                <c:pt idx="9889">
                  <c:v>#N/A</c:v>
                </c:pt>
                <c:pt idx="9890">
                  <c:v>#N/A</c:v>
                </c:pt>
                <c:pt idx="9891">
                  <c:v>#N/A</c:v>
                </c:pt>
                <c:pt idx="9892">
                  <c:v>#N/A</c:v>
                </c:pt>
                <c:pt idx="9893">
                  <c:v>#N/A</c:v>
                </c:pt>
                <c:pt idx="9894">
                  <c:v>#N/A</c:v>
                </c:pt>
                <c:pt idx="9895">
                  <c:v>#N/A</c:v>
                </c:pt>
                <c:pt idx="9896">
                  <c:v>#N/A</c:v>
                </c:pt>
                <c:pt idx="9897">
                  <c:v>#N/A</c:v>
                </c:pt>
                <c:pt idx="9898">
                  <c:v>#N/A</c:v>
                </c:pt>
                <c:pt idx="9899">
                  <c:v>#N/A</c:v>
                </c:pt>
                <c:pt idx="9900">
                  <c:v>#N/A</c:v>
                </c:pt>
                <c:pt idx="9901">
                  <c:v>#N/A</c:v>
                </c:pt>
                <c:pt idx="9902">
                  <c:v>#N/A</c:v>
                </c:pt>
                <c:pt idx="9903">
                  <c:v>#N/A</c:v>
                </c:pt>
                <c:pt idx="9904">
                  <c:v>#N/A</c:v>
                </c:pt>
                <c:pt idx="9905">
                  <c:v>#N/A</c:v>
                </c:pt>
                <c:pt idx="9906">
                  <c:v>#N/A</c:v>
                </c:pt>
                <c:pt idx="9907">
                  <c:v>#N/A</c:v>
                </c:pt>
                <c:pt idx="9908">
                  <c:v>#N/A</c:v>
                </c:pt>
                <c:pt idx="9909">
                  <c:v>#N/A</c:v>
                </c:pt>
                <c:pt idx="9910">
                  <c:v>#N/A</c:v>
                </c:pt>
                <c:pt idx="9911">
                  <c:v>#N/A</c:v>
                </c:pt>
                <c:pt idx="9912">
                  <c:v>#N/A</c:v>
                </c:pt>
                <c:pt idx="9913">
                  <c:v>#N/A</c:v>
                </c:pt>
                <c:pt idx="9914">
                  <c:v>#N/A</c:v>
                </c:pt>
                <c:pt idx="9915">
                  <c:v>#N/A</c:v>
                </c:pt>
                <c:pt idx="9916">
                  <c:v>#N/A</c:v>
                </c:pt>
                <c:pt idx="9917">
                  <c:v>#N/A</c:v>
                </c:pt>
                <c:pt idx="9918">
                  <c:v>#N/A</c:v>
                </c:pt>
                <c:pt idx="9919">
                  <c:v>#N/A</c:v>
                </c:pt>
                <c:pt idx="9920">
                  <c:v>#N/A</c:v>
                </c:pt>
                <c:pt idx="9921">
                  <c:v>#N/A</c:v>
                </c:pt>
                <c:pt idx="9922">
                  <c:v>#N/A</c:v>
                </c:pt>
                <c:pt idx="9923">
                  <c:v>#N/A</c:v>
                </c:pt>
                <c:pt idx="9924">
                  <c:v>#N/A</c:v>
                </c:pt>
                <c:pt idx="9925">
                  <c:v>#N/A</c:v>
                </c:pt>
                <c:pt idx="9926">
                  <c:v>#N/A</c:v>
                </c:pt>
                <c:pt idx="9927">
                  <c:v>#N/A</c:v>
                </c:pt>
                <c:pt idx="9928">
                  <c:v>#N/A</c:v>
                </c:pt>
                <c:pt idx="9929">
                  <c:v>#N/A</c:v>
                </c:pt>
                <c:pt idx="9930">
                  <c:v>#N/A</c:v>
                </c:pt>
                <c:pt idx="9931">
                  <c:v>#N/A</c:v>
                </c:pt>
                <c:pt idx="9932">
                  <c:v>#N/A</c:v>
                </c:pt>
                <c:pt idx="9933">
                  <c:v>#N/A</c:v>
                </c:pt>
                <c:pt idx="9934">
                  <c:v>#N/A</c:v>
                </c:pt>
                <c:pt idx="9935">
                  <c:v>#N/A</c:v>
                </c:pt>
                <c:pt idx="9936">
                  <c:v>#N/A</c:v>
                </c:pt>
                <c:pt idx="9937">
                  <c:v>#N/A</c:v>
                </c:pt>
                <c:pt idx="9938">
                  <c:v>#N/A</c:v>
                </c:pt>
                <c:pt idx="9939">
                  <c:v>#N/A</c:v>
                </c:pt>
                <c:pt idx="9940">
                  <c:v>#N/A</c:v>
                </c:pt>
                <c:pt idx="9941">
                  <c:v>#N/A</c:v>
                </c:pt>
                <c:pt idx="9942">
                  <c:v>#N/A</c:v>
                </c:pt>
                <c:pt idx="9943">
                  <c:v>#N/A</c:v>
                </c:pt>
                <c:pt idx="9944">
                  <c:v>#N/A</c:v>
                </c:pt>
                <c:pt idx="9945">
                  <c:v>#N/A</c:v>
                </c:pt>
                <c:pt idx="9946">
                  <c:v>#N/A</c:v>
                </c:pt>
                <c:pt idx="9947">
                  <c:v>#N/A</c:v>
                </c:pt>
                <c:pt idx="9948">
                  <c:v>#N/A</c:v>
                </c:pt>
                <c:pt idx="9949">
                  <c:v>#N/A</c:v>
                </c:pt>
                <c:pt idx="9950">
                  <c:v>#N/A</c:v>
                </c:pt>
                <c:pt idx="9951">
                  <c:v>#N/A</c:v>
                </c:pt>
                <c:pt idx="9952">
                  <c:v>#N/A</c:v>
                </c:pt>
                <c:pt idx="9953">
                  <c:v>#N/A</c:v>
                </c:pt>
                <c:pt idx="9954">
                  <c:v>#N/A</c:v>
                </c:pt>
                <c:pt idx="9955">
                  <c:v>#N/A</c:v>
                </c:pt>
                <c:pt idx="9956">
                  <c:v>#N/A</c:v>
                </c:pt>
                <c:pt idx="9957">
                  <c:v>#N/A</c:v>
                </c:pt>
                <c:pt idx="9958">
                  <c:v>#N/A</c:v>
                </c:pt>
                <c:pt idx="9959">
                  <c:v>#N/A</c:v>
                </c:pt>
                <c:pt idx="9960">
                  <c:v>#N/A</c:v>
                </c:pt>
                <c:pt idx="9961">
                  <c:v>#N/A</c:v>
                </c:pt>
                <c:pt idx="9962">
                  <c:v>#N/A</c:v>
                </c:pt>
                <c:pt idx="9963">
                  <c:v>#N/A</c:v>
                </c:pt>
                <c:pt idx="9964">
                  <c:v>#N/A</c:v>
                </c:pt>
                <c:pt idx="9965">
                  <c:v>#N/A</c:v>
                </c:pt>
                <c:pt idx="9966">
                  <c:v>#N/A</c:v>
                </c:pt>
                <c:pt idx="9967">
                  <c:v>#N/A</c:v>
                </c:pt>
                <c:pt idx="9968">
                  <c:v>#N/A</c:v>
                </c:pt>
                <c:pt idx="9969">
                  <c:v>#N/A</c:v>
                </c:pt>
                <c:pt idx="9970">
                  <c:v>#N/A</c:v>
                </c:pt>
                <c:pt idx="9971">
                  <c:v>#N/A</c:v>
                </c:pt>
                <c:pt idx="9972">
                  <c:v>#N/A</c:v>
                </c:pt>
                <c:pt idx="9973">
                  <c:v>#N/A</c:v>
                </c:pt>
                <c:pt idx="9974">
                  <c:v>#N/A</c:v>
                </c:pt>
                <c:pt idx="9975">
                  <c:v>#N/A</c:v>
                </c:pt>
                <c:pt idx="9976">
                  <c:v>#N/A</c:v>
                </c:pt>
                <c:pt idx="9977">
                  <c:v>#N/A</c:v>
                </c:pt>
                <c:pt idx="9978">
                  <c:v>#N/A</c:v>
                </c:pt>
                <c:pt idx="9979">
                  <c:v>#N/A</c:v>
                </c:pt>
                <c:pt idx="9980">
                  <c:v>#N/A</c:v>
                </c:pt>
                <c:pt idx="9981">
                  <c:v>#N/A</c:v>
                </c:pt>
                <c:pt idx="9982">
                  <c:v>#N/A</c:v>
                </c:pt>
                <c:pt idx="9983">
                  <c:v>#N/A</c:v>
                </c:pt>
                <c:pt idx="9984">
                  <c:v>#N/A</c:v>
                </c:pt>
                <c:pt idx="9985">
                  <c:v>#N/A</c:v>
                </c:pt>
                <c:pt idx="9986">
                  <c:v>#N/A</c:v>
                </c:pt>
                <c:pt idx="9987">
                  <c:v>#N/A</c:v>
                </c:pt>
                <c:pt idx="9988">
                  <c:v>#N/A</c:v>
                </c:pt>
                <c:pt idx="9989">
                  <c:v>#N/A</c:v>
                </c:pt>
                <c:pt idx="9990">
                  <c:v>#N/A</c:v>
                </c:pt>
                <c:pt idx="9991">
                  <c:v>#N/A</c:v>
                </c:pt>
                <c:pt idx="9992">
                  <c:v>#N/A</c:v>
                </c:pt>
                <c:pt idx="9993">
                  <c:v>#N/A</c:v>
                </c:pt>
                <c:pt idx="9994">
                  <c:v>#N/A</c:v>
                </c:pt>
                <c:pt idx="9995">
                  <c:v>#N/A</c:v>
                </c:pt>
                <c:pt idx="9996">
                  <c:v>#N/A</c:v>
                </c:pt>
                <c:pt idx="9997">
                  <c:v>#N/A</c:v>
                </c:pt>
                <c:pt idx="9998">
                  <c:v>#N/A</c:v>
                </c:pt>
                <c:pt idx="9999">
                  <c:v>#N/A</c:v>
                </c:pt>
              </c:numCache>
            </c:numRef>
          </c:xVal>
          <c:yVal>
            <c:numRef>
              <c:f>'Volcano &amp; Quant FDR'!$BH$2:$BH$10001</c:f>
              <c:numCache>
                <c:formatCode>General</c:formatCode>
                <c:ptCount val="10000"/>
                <c:pt idx="0">
                  <c:v>#N/A</c:v>
                </c:pt>
                <c:pt idx="1">
                  <c:v>#N/A</c:v>
                </c:pt>
                <c:pt idx="2">
                  <c:v>#N/A</c:v>
                </c:pt>
                <c:pt idx="3">
                  <c:v>#N/A</c:v>
                </c:pt>
                <c:pt idx="4">
                  <c:v>#N/A</c:v>
                </c:pt>
                <c:pt idx="5">
                  <c:v>#N/A</c:v>
                </c:pt>
                <c:pt idx="6">
                  <c:v>#N/A</c:v>
                </c:pt>
                <c:pt idx="7">
                  <c:v>#N/A</c:v>
                </c:pt>
                <c:pt idx="8">
                  <c:v>#N/A</c:v>
                </c:pt>
                <c:pt idx="9">
                  <c:v>#N/A</c:v>
                </c:pt>
                <c:pt idx="10">
                  <c:v>#N/A</c:v>
                </c:pt>
                <c:pt idx="11">
                  <c:v>#N/A</c:v>
                </c:pt>
                <c:pt idx="12">
                  <c:v>#N/A</c:v>
                </c:pt>
                <c:pt idx="13">
                  <c:v>#N/A</c:v>
                </c:pt>
                <c:pt idx="14">
                  <c:v>#N/A</c:v>
                </c:pt>
                <c:pt idx="15">
                  <c:v>#N/A</c:v>
                </c:pt>
                <c:pt idx="16">
                  <c:v>#N/A</c:v>
                </c:pt>
                <c:pt idx="17">
                  <c:v>#N/A</c:v>
                </c:pt>
                <c:pt idx="18">
                  <c:v>#N/A</c:v>
                </c:pt>
                <c:pt idx="19">
                  <c:v>#N/A</c:v>
                </c:pt>
                <c:pt idx="20">
                  <c:v>#N/A</c:v>
                </c:pt>
                <c:pt idx="21">
                  <c:v>#N/A</c:v>
                </c:pt>
                <c:pt idx="22">
                  <c:v>#N/A</c:v>
                </c:pt>
                <c:pt idx="23">
                  <c:v>#N/A</c:v>
                </c:pt>
                <c:pt idx="24">
                  <c:v>#N/A</c:v>
                </c:pt>
                <c:pt idx="25">
                  <c:v>#N/A</c:v>
                </c:pt>
                <c:pt idx="26">
                  <c:v>#N/A</c:v>
                </c:pt>
                <c:pt idx="27">
                  <c:v>#N/A</c:v>
                </c:pt>
                <c:pt idx="28">
                  <c:v>#N/A</c:v>
                </c:pt>
                <c:pt idx="29">
                  <c:v>#N/A</c:v>
                </c:pt>
                <c:pt idx="30">
                  <c:v>#N/A</c:v>
                </c:pt>
                <c:pt idx="31">
                  <c:v>#N/A</c:v>
                </c:pt>
                <c:pt idx="32">
                  <c:v>#N/A</c:v>
                </c:pt>
                <c:pt idx="33">
                  <c:v>#N/A</c:v>
                </c:pt>
                <c:pt idx="34">
                  <c:v>#N/A</c:v>
                </c:pt>
                <c:pt idx="35">
                  <c:v>#N/A</c:v>
                </c:pt>
                <c:pt idx="36">
                  <c:v>#N/A</c:v>
                </c:pt>
                <c:pt idx="37">
                  <c:v>#N/A</c:v>
                </c:pt>
                <c:pt idx="38">
                  <c:v>#N/A</c:v>
                </c:pt>
                <c:pt idx="39">
                  <c:v>#N/A</c:v>
                </c:pt>
                <c:pt idx="40">
                  <c:v>#N/A</c:v>
                </c:pt>
                <c:pt idx="41">
                  <c:v>#N/A</c:v>
                </c:pt>
                <c:pt idx="42">
                  <c:v>#N/A</c:v>
                </c:pt>
                <c:pt idx="43">
                  <c:v>#N/A</c:v>
                </c:pt>
                <c:pt idx="44">
                  <c:v>#N/A</c:v>
                </c:pt>
                <c:pt idx="45">
                  <c:v>#N/A</c:v>
                </c:pt>
                <c:pt idx="46">
                  <c:v>#N/A</c:v>
                </c:pt>
                <c:pt idx="47">
                  <c:v>#N/A</c:v>
                </c:pt>
                <c:pt idx="48">
                  <c:v>#N/A</c:v>
                </c:pt>
                <c:pt idx="49">
                  <c:v>#N/A</c:v>
                </c:pt>
                <c:pt idx="50">
                  <c:v>#N/A</c:v>
                </c:pt>
                <c:pt idx="51">
                  <c:v>#N/A</c:v>
                </c:pt>
                <c:pt idx="52">
                  <c:v>#N/A</c:v>
                </c:pt>
                <c:pt idx="53">
                  <c:v>#N/A</c:v>
                </c:pt>
                <c:pt idx="54">
                  <c:v>#N/A</c:v>
                </c:pt>
                <c:pt idx="55">
                  <c:v>#N/A</c:v>
                </c:pt>
                <c:pt idx="56">
                  <c:v>#N/A</c:v>
                </c:pt>
                <c:pt idx="57">
                  <c:v>#N/A</c:v>
                </c:pt>
                <c:pt idx="58">
                  <c:v>#N/A</c:v>
                </c:pt>
                <c:pt idx="59">
                  <c:v>#N/A</c:v>
                </c:pt>
                <c:pt idx="60">
                  <c:v>#N/A</c:v>
                </c:pt>
                <c:pt idx="61">
                  <c:v>#N/A</c:v>
                </c:pt>
                <c:pt idx="62">
                  <c:v>#N/A</c:v>
                </c:pt>
                <c:pt idx="63">
                  <c:v>#N/A</c:v>
                </c:pt>
                <c:pt idx="64">
                  <c:v>#N/A</c:v>
                </c:pt>
                <c:pt idx="65">
                  <c:v>#N/A</c:v>
                </c:pt>
                <c:pt idx="66">
                  <c:v>#N/A</c:v>
                </c:pt>
                <c:pt idx="67">
                  <c:v>#N/A</c:v>
                </c:pt>
                <c:pt idx="68">
                  <c:v>#N/A</c:v>
                </c:pt>
                <c:pt idx="69">
                  <c:v>#N/A</c:v>
                </c:pt>
                <c:pt idx="70">
                  <c:v>#N/A</c:v>
                </c:pt>
                <c:pt idx="71">
                  <c:v>#N/A</c:v>
                </c:pt>
                <c:pt idx="72">
                  <c:v>#N/A</c:v>
                </c:pt>
                <c:pt idx="73">
                  <c:v>#N/A</c:v>
                </c:pt>
                <c:pt idx="74">
                  <c:v>#N/A</c:v>
                </c:pt>
                <c:pt idx="75">
                  <c:v>#N/A</c:v>
                </c:pt>
                <c:pt idx="76">
                  <c:v>#N/A</c:v>
                </c:pt>
                <c:pt idx="77">
                  <c:v>#N/A</c:v>
                </c:pt>
                <c:pt idx="78">
                  <c:v>#N/A</c:v>
                </c:pt>
                <c:pt idx="79">
                  <c:v>#N/A</c:v>
                </c:pt>
                <c:pt idx="80">
                  <c:v>#N/A</c:v>
                </c:pt>
                <c:pt idx="81">
                  <c:v>#N/A</c:v>
                </c:pt>
                <c:pt idx="82">
                  <c:v>#N/A</c:v>
                </c:pt>
                <c:pt idx="83">
                  <c:v>#N/A</c:v>
                </c:pt>
                <c:pt idx="84">
                  <c:v>#N/A</c:v>
                </c:pt>
                <c:pt idx="85">
                  <c:v>#N/A</c:v>
                </c:pt>
                <c:pt idx="86">
                  <c:v>#N/A</c:v>
                </c:pt>
                <c:pt idx="87">
                  <c:v>#N/A</c:v>
                </c:pt>
                <c:pt idx="88">
                  <c:v>#N/A</c:v>
                </c:pt>
                <c:pt idx="89">
                  <c:v>#N/A</c:v>
                </c:pt>
                <c:pt idx="90">
                  <c:v>#N/A</c:v>
                </c:pt>
                <c:pt idx="91">
                  <c:v>#N/A</c:v>
                </c:pt>
                <c:pt idx="92">
                  <c:v>#N/A</c:v>
                </c:pt>
                <c:pt idx="93">
                  <c:v>#N/A</c:v>
                </c:pt>
                <c:pt idx="94">
                  <c:v>#N/A</c:v>
                </c:pt>
                <c:pt idx="95">
                  <c:v>#N/A</c:v>
                </c:pt>
                <c:pt idx="96">
                  <c:v>#N/A</c:v>
                </c:pt>
                <c:pt idx="97">
                  <c:v>#N/A</c:v>
                </c:pt>
                <c:pt idx="98">
                  <c:v>#N/A</c:v>
                </c:pt>
                <c:pt idx="99">
                  <c:v>#N/A</c:v>
                </c:pt>
                <c:pt idx="100">
                  <c:v>#N/A</c:v>
                </c:pt>
                <c:pt idx="101">
                  <c:v>#N/A</c:v>
                </c:pt>
                <c:pt idx="102">
                  <c:v>#N/A</c:v>
                </c:pt>
                <c:pt idx="103">
                  <c:v>#N/A</c:v>
                </c:pt>
                <c:pt idx="104">
                  <c:v>#N/A</c:v>
                </c:pt>
                <c:pt idx="105">
                  <c:v>#N/A</c:v>
                </c:pt>
                <c:pt idx="106">
                  <c:v>#N/A</c:v>
                </c:pt>
                <c:pt idx="107">
                  <c:v>#N/A</c:v>
                </c:pt>
                <c:pt idx="108">
                  <c:v>#N/A</c:v>
                </c:pt>
                <c:pt idx="109">
                  <c:v>#N/A</c:v>
                </c:pt>
                <c:pt idx="110">
                  <c:v>#N/A</c:v>
                </c:pt>
                <c:pt idx="111">
                  <c:v>#N/A</c:v>
                </c:pt>
                <c:pt idx="112">
                  <c:v>#N/A</c:v>
                </c:pt>
                <c:pt idx="113">
                  <c:v>#N/A</c:v>
                </c:pt>
                <c:pt idx="114">
                  <c:v>#N/A</c:v>
                </c:pt>
                <c:pt idx="115">
                  <c:v>#N/A</c:v>
                </c:pt>
                <c:pt idx="116">
                  <c:v>#N/A</c:v>
                </c:pt>
                <c:pt idx="117">
                  <c:v>#N/A</c:v>
                </c:pt>
                <c:pt idx="118">
                  <c:v>#N/A</c:v>
                </c:pt>
                <c:pt idx="119">
                  <c:v>#N/A</c:v>
                </c:pt>
                <c:pt idx="120">
                  <c:v>#N/A</c:v>
                </c:pt>
                <c:pt idx="121">
                  <c:v>#N/A</c:v>
                </c:pt>
                <c:pt idx="122">
                  <c:v>#N/A</c:v>
                </c:pt>
                <c:pt idx="123">
                  <c:v>#N/A</c:v>
                </c:pt>
                <c:pt idx="124">
                  <c:v>#N/A</c:v>
                </c:pt>
                <c:pt idx="125">
                  <c:v>#N/A</c:v>
                </c:pt>
                <c:pt idx="126">
                  <c:v>#N/A</c:v>
                </c:pt>
                <c:pt idx="127">
                  <c:v>#N/A</c:v>
                </c:pt>
                <c:pt idx="128">
                  <c:v>#N/A</c:v>
                </c:pt>
                <c:pt idx="129">
                  <c:v>#N/A</c:v>
                </c:pt>
                <c:pt idx="130">
                  <c:v>#N/A</c:v>
                </c:pt>
                <c:pt idx="131">
                  <c:v>#N/A</c:v>
                </c:pt>
                <c:pt idx="132">
                  <c:v>#N/A</c:v>
                </c:pt>
                <c:pt idx="133">
                  <c:v>#N/A</c:v>
                </c:pt>
                <c:pt idx="134">
                  <c:v>#N/A</c:v>
                </c:pt>
                <c:pt idx="135">
                  <c:v>#N/A</c:v>
                </c:pt>
                <c:pt idx="136">
                  <c:v>#N/A</c:v>
                </c:pt>
                <c:pt idx="137">
                  <c:v>#N/A</c:v>
                </c:pt>
                <c:pt idx="138">
                  <c:v>#N/A</c:v>
                </c:pt>
                <c:pt idx="139">
                  <c:v>#N/A</c:v>
                </c:pt>
                <c:pt idx="140">
                  <c:v>#N/A</c:v>
                </c:pt>
                <c:pt idx="141">
                  <c:v>#N/A</c:v>
                </c:pt>
                <c:pt idx="142">
                  <c:v>#N/A</c:v>
                </c:pt>
                <c:pt idx="143">
                  <c:v>#N/A</c:v>
                </c:pt>
                <c:pt idx="144">
                  <c:v>#N/A</c:v>
                </c:pt>
                <c:pt idx="145">
                  <c:v>#N/A</c:v>
                </c:pt>
                <c:pt idx="146">
                  <c:v>#N/A</c:v>
                </c:pt>
                <c:pt idx="147">
                  <c:v>#N/A</c:v>
                </c:pt>
                <c:pt idx="148">
                  <c:v>#N/A</c:v>
                </c:pt>
                <c:pt idx="149">
                  <c:v>#N/A</c:v>
                </c:pt>
                <c:pt idx="150">
                  <c:v>#N/A</c:v>
                </c:pt>
                <c:pt idx="151">
                  <c:v>#N/A</c:v>
                </c:pt>
                <c:pt idx="152">
                  <c:v>#N/A</c:v>
                </c:pt>
                <c:pt idx="153">
                  <c:v>#N/A</c:v>
                </c:pt>
                <c:pt idx="154">
                  <c:v>#N/A</c:v>
                </c:pt>
                <c:pt idx="155">
                  <c:v>#N/A</c:v>
                </c:pt>
                <c:pt idx="156">
                  <c:v>#N/A</c:v>
                </c:pt>
                <c:pt idx="157">
                  <c:v>#N/A</c:v>
                </c:pt>
                <c:pt idx="158">
                  <c:v>#N/A</c:v>
                </c:pt>
                <c:pt idx="159">
                  <c:v>#N/A</c:v>
                </c:pt>
                <c:pt idx="160">
                  <c:v>#N/A</c:v>
                </c:pt>
                <c:pt idx="161">
                  <c:v>#N/A</c:v>
                </c:pt>
                <c:pt idx="162">
                  <c:v>#N/A</c:v>
                </c:pt>
                <c:pt idx="163">
                  <c:v>#N/A</c:v>
                </c:pt>
                <c:pt idx="164">
                  <c:v>#N/A</c:v>
                </c:pt>
                <c:pt idx="165">
                  <c:v>#N/A</c:v>
                </c:pt>
                <c:pt idx="166">
                  <c:v>#N/A</c:v>
                </c:pt>
                <c:pt idx="167">
                  <c:v>#N/A</c:v>
                </c:pt>
                <c:pt idx="168">
                  <c:v>#N/A</c:v>
                </c:pt>
                <c:pt idx="169">
                  <c:v>#N/A</c:v>
                </c:pt>
                <c:pt idx="170">
                  <c:v>#N/A</c:v>
                </c:pt>
                <c:pt idx="171">
                  <c:v>#N/A</c:v>
                </c:pt>
                <c:pt idx="172">
                  <c:v>#N/A</c:v>
                </c:pt>
                <c:pt idx="173">
                  <c:v>#N/A</c:v>
                </c:pt>
                <c:pt idx="174">
                  <c:v>#N/A</c:v>
                </c:pt>
                <c:pt idx="175">
                  <c:v>#N/A</c:v>
                </c:pt>
                <c:pt idx="176">
                  <c:v>#N/A</c:v>
                </c:pt>
                <c:pt idx="177">
                  <c:v>#N/A</c:v>
                </c:pt>
                <c:pt idx="178">
                  <c:v>#N/A</c:v>
                </c:pt>
                <c:pt idx="179">
                  <c:v>#N/A</c:v>
                </c:pt>
                <c:pt idx="180">
                  <c:v>#N/A</c:v>
                </c:pt>
                <c:pt idx="181">
                  <c:v>#N/A</c:v>
                </c:pt>
                <c:pt idx="182">
                  <c:v>#N/A</c:v>
                </c:pt>
                <c:pt idx="183">
                  <c:v>#N/A</c:v>
                </c:pt>
                <c:pt idx="184">
                  <c:v>#N/A</c:v>
                </c:pt>
                <c:pt idx="185">
                  <c:v>#N/A</c:v>
                </c:pt>
                <c:pt idx="186">
                  <c:v>#N/A</c:v>
                </c:pt>
                <c:pt idx="187">
                  <c:v>#N/A</c:v>
                </c:pt>
                <c:pt idx="188">
                  <c:v>#N/A</c:v>
                </c:pt>
                <c:pt idx="189">
                  <c:v>#N/A</c:v>
                </c:pt>
                <c:pt idx="190">
                  <c:v>#N/A</c:v>
                </c:pt>
                <c:pt idx="191">
                  <c:v>#N/A</c:v>
                </c:pt>
                <c:pt idx="192">
                  <c:v>#N/A</c:v>
                </c:pt>
                <c:pt idx="193">
                  <c:v>#N/A</c:v>
                </c:pt>
                <c:pt idx="194">
                  <c:v>#N/A</c:v>
                </c:pt>
                <c:pt idx="195">
                  <c:v>#N/A</c:v>
                </c:pt>
                <c:pt idx="196">
                  <c:v>#N/A</c:v>
                </c:pt>
                <c:pt idx="197">
                  <c:v>#N/A</c:v>
                </c:pt>
                <c:pt idx="198">
                  <c:v>#N/A</c:v>
                </c:pt>
                <c:pt idx="199">
                  <c:v>#N/A</c:v>
                </c:pt>
                <c:pt idx="200">
                  <c:v>#N/A</c:v>
                </c:pt>
                <c:pt idx="201">
                  <c:v>#N/A</c:v>
                </c:pt>
                <c:pt idx="202">
                  <c:v>#N/A</c:v>
                </c:pt>
                <c:pt idx="203">
                  <c:v>#N/A</c:v>
                </c:pt>
                <c:pt idx="204">
                  <c:v>#N/A</c:v>
                </c:pt>
                <c:pt idx="205">
                  <c:v>#N/A</c:v>
                </c:pt>
                <c:pt idx="206">
                  <c:v>#N/A</c:v>
                </c:pt>
                <c:pt idx="207">
                  <c:v>#N/A</c:v>
                </c:pt>
                <c:pt idx="208">
                  <c:v>#N/A</c:v>
                </c:pt>
                <c:pt idx="209">
                  <c:v>#N/A</c:v>
                </c:pt>
                <c:pt idx="210">
                  <c:v>#N/A</c:v>
                </c:pt>
                <c:pt idx="211">
                  <c:v>#N/A</c:v>
                </c:pt>
                <c:pt idx="212">
                  <c:v>#N/A</c:v>
                </c:pt>
                <c:pt idx="213">
                  <c:v>#N/A</c:v>
                </c:pt>
                <c:pt idx="214">
                  <c:v>#N/A</c:v>
                </c:pt>
                <c:pt idx="215">
                  <c:v>#N/A</c:v>
                </c:pt>
                <c:pt idx="216">
                  <c:v>#N/A</c:v>
                </c:pt>
                <c:pt idx="217">
                  <c:v>#N/A</c:v>
                </c:pt>
                <c:pt idx="218">
                  <c:v>#N/A</c:v>
                </c:pt>
                <c:pt idx="219">
                  <c:v>#N/A</c:v>
                </c:pt>
                <c:pt idx="220">
                  <c:v>#N/A</c:v>
                </c:pt>
                <c:pt idx="221">
                  <c:v>#N/A</c:v>
                </c:pt>
                <c:pt idx="222">
                  <c:v>#N/A</c:v>
                </c:pt>
                <c:pt idx="223">
                  <c:v>#N/A</c:v>
                </c:pt>
                <c:pt idx="224">
                  <c:v>#N/A</c:v>
                </c:pt>
                <c:pt idx="225">
                  <c:v>#N/A</c:v>
                </c:pt>
                <c:pt idx="226">
                  <c:v>#N/A</c:v>
                </c:pt>
                <c:pt idx="227">
                  <c:v>#N/A</c:v>
                </c:pt>
                <c:pt idx="228">
                  <c:v>#N/A</c:v>
                </c:pt>
                <c:pt idx="229">
                  <c:v>#N/A</c:v>
                </c:pt>
                <c:pt idx="230">
                  <c:v>#N/A</c:v>
                </c:pt>
                <c:pt idx="231">
                  <c:v>#N/A</c:v>
                </c:pt>
                <c:pt idx="232">
                  <c:v>#N/A</c:v>
                </c:pt>
                <c:pt idx="233">
                  <c:v>#N/A</c:v>
                </c:pt>
                <c:pt idx="234">
                  <c:v>#N/A</c:v>
                </c:pt>
                <c:pt idx="235">
                  <c:v>#N/A</c:v>
                </c:pt>
                <c:pt idx="236">
                  <c:v>#N/A</c:v>
                </c:pt>
                <c:pt idx="237">
                  <c:v>#N/A</c:v>
                </c:pt>
                <c:pt idx="238">
                  <c:v>#N/A</c:v>
                </c:pt>
                <c:pt idx="239">
                  <c:v>#N/A</c:v>
                </c:pt>
                <c:pt idx="240">
                  <c:v>#N/A</c:v>
                </c:pt>
                <c:pt idx="241">
                  <c:v>#N/A</c:v>
                </c:pt>
                <c:pt idx="242">
                  <c:v>#N/A</c:v>
                </c:pt>
                <c:pt idx="243">
                  <c:v>#N/A</c:v>
                </c:pt>
                <c:pt idx="244">
                  <c:v>#N/A</c:v>
                </c:pt>
                <c:pt idx="245">
                  <c:v>#N/A</c:v>
                </c:pt>
                <c:pt idx="246">
                  <c:v>#N/A</c:v>
                </c:pt>
                <c:pt idx="247">
                  <c:v>#N/A</c:v>
                </c:pt>
                <c:pt idx="248">
                  <c:v>#N/A</c:v>
                </c:pt>
                <c:pt idx="249">
                  <c:v>#N/A</c:v>
                </c:pt>
                <c:pt idx="250">
                  <c:v>#N/A</c:v>
                </c:pt>
                <c:pt idx="251">
                  <c:v>#N/A</c:v>
                </c:pt>
                <c:pt idx="252">
                  <c:v>#N/A</c:v>
                </c:pt>
                <c:pt idx="253">
                  <c:v>#N/A</c:v>
                </c:pt>
                <c:pt idx="254">
                  <c:v>#N/A</c:v>
                </c:pt>
                <c:pt idx="255">
                  <c:v>#N/A</c:v>
                </c:pt>
                <c:pt idx="256">
                  <c:v>#N/A</c:v>
                </c:pt>
                <c:pt idx="257">
                  <c:v>#N/A</c:v>
                </c:pt>
                <c:pt idx="258">
                  <c:v>#N/A</c:v>
                </c:pt>
                <c:pt idx="259">
                  <c:v>#N/A</c:v>
                </c:pt>
                <c:pt idx="260">
                  <c:v>#N/A</c:v>
                </c:pt>
                <c:pt idx="261">
                  <c:v>#N/A</c:v>
                </c:pt>
                <c:pt idx="262">
                  <c:v>#N/A</c:v>
                </c:pt>
                <c:pt idx="263">
                  <c:v>#N/A</c:v>
                </c:pt>
                <c:pt idx="264">
                  <c:v>#N/A</c:v>
                </c:pt>
                <c:pt idx="265">
                  <c:v>#N/A</c:v>
                </c:pt>
                <c:pt idx="266">
                  <c:v>#N/A</c:v>
                </c:pt>
                <c:pt idx="267">
                  <c:v>#N/A</c:v>
                </c:pt>
                <c:pt idx="268">
                  <c:v>#N/A</c:v>
                </c:pt>
                <c:pt idx="269">
                  <c:v>#N/A</c:v>
                </c:pt>
                <c:pt idx="270">
                  <c:v>#N/A</c:v>
                </c:pt>
                <c:pt idx="271">
                  <c:v>#N/A</c:v>
                </c:pt>
                <c:pt idx="272">
                  <c:v>#N/A</c:v>
                </c:pt>
                <c:pt idx="273">
                  <c:v>#N/A</c:v>
                </c:pt>
                <c:pt idx="274">
                  <c:v>#N/A</c:v>
                </c:pt>
                <c:pt idx="275">
                  <c:v>#N/A</c:v>
                </c:pt>
                <c:pt idx="276">
                  <c:v>#N/A</c:v>
                </c:pt>
                <c:pt idx="277">
                  <c:v>#N/A</c:v>
                </c:pt>
                <c:pt idx="278">
                  <c:v>#N/A</c:v>
                </c:pt>
                <c:pt idx="279">
                  <c:v>#N/A</c:v>
                </c:pt>
                <c:pt idx="280">
                  <c:v>#N/A</c:v>
                </c:pt>
                <c:pt idx="281">
                  <c:v>#N/A</c:v>
                </c:pt>
                <c:pt idx="282">
                  <c:v>#N/A</c:v>
                </c:pt>
                <c:pt idx="283">
                  <c:v>#N/A</c:v>
                </c:pt>
                <c:pt idx="284">
                  <c:v>#N/A</c:v>
                </c:pt>
                <c:pt idx="285">
                  <c:v>#N/A</c:v>
                </c:pt>
                <c:pt idx="286">
                  <c:v>#N/A</c:v>
                </c:pt>
                <c:pt idx="287">
                  <c:v>#N/A</c:v>
                </c:pt>
                <c:pt idx="288">
                  <c:v>#N/A</c:v>
                </c:pt>
                <c:pt idx="289">
                  <c:v>#N/A</c:v>
                </c:pt>
                <c:pt idx="290">
                  <c:v>#N/A</c:v>
                </c:pt>
                <c:pt idx="291">
                  <c:v>#N/A</c:v>
                </c:pt>
                <c:pt idx="292">
                  <c:v>#N/A</c:v>
                </c:pt>
                <c:pt idx="293">
                  <c:v>#N/A</c:v>
                </c:pt>
                <c:pt idx="294">
                  <c:v>#N/A</c:v>
                </c:pt>
                <c:pt idx="295">
                  <c:v>#N/A</c:v>
                </c:pt>
                <c:pt idx="296">
                  <c:v>#N/A</c:v>
                </c:pt>
                <c:pt idx="297">
                  <c:v>#N/A</c:v>
                </c:pt>
                <c:pt idx="298">
                  <c:v>#N/A</c:v>
                </c:pt>
                <c:pt idx="299">
                  <c:v>#N/A</c:v>
                </c:pt>
                <c:pt idx="300">
                  <c:v>#N/A</c:v>
                </c:pt>
                <c:pt idx="301">
                  <c:v>#N/A</c:v>
                </c:pt>
                <c:pt idx="302">
                  <c:v>#N/A</c:v>
                </c:pt>
                <c:pt idx="303">
                  <c:v>#N/A</c:v>
                </c:pt>
                <c:pt idx="304">
                  <c:v>#N/A</c:v>
                </c:pt>
                <c:pt idx="305">
                  <c:v>#N/A</c:v>
                </c:pt>
                <c:pt idx="306">
                  <c:v>#N/A</c:v>
                </c:pt>
                <c:pt idx="307">
                  <c:v>#N/A</c:v>
                </c:pt>
                <c:pt idx="308">
                  <c:v>#N/A</c:v>
                </c:pt>
                <c:pt idx="309">
                  <c:v>#N/A</c:v>
                </c:pt>
                <c:pt idx="310">
                  <c:v>#N/A</c:v>
                </c:pt>
                <c:pt idx="311">
                  <c:v>#N/A</c:v>
                </c:pt>
                <c:pt idx="312">
                  <c:v>#N/A</c:v>
                </c:pt>
                <c:pt idx="313">
                  <c:v>#N/A</c:v>
                </c:pt>
                <c:pt idx="314">
                  <c:v>#N/A</c:v>
                </c:pt>
                <c:pt idx="315">
                  <c:v>#N/A</c:v>
                </c:pt>
                <c:pt idx="316">
                  <c:v>#N/A</c:v>
                </c:pt>
                <c:pt idx="317">
                  <c:v>#N/A</c:v>
                </c:pt>
                <c:pt idx="318">
                  <c:v>#N/A</c:v>
                </c:pt>
                <c:pt idx="319">
                  <c:v>#N/A</c:v>
                </c:pt>
                <c:pt idx="320">
                  <c:v>#N/A</c:v>
                </c:pt>
                <c:pt idx="321">
                  <c:v>#N/A</c:v>
                </c:pt>
                <c:pt idx="322">
                  <c:v>#N/A</c:v>
                </c:pt>
                <c:pt idx="323">
                  <c:v>#N/A</c:v>
                </c:pt>
                <c:pt idx="324">
                  <c:v>#N/A</c:v>
                </c:pt>
                <c:pt idx="325">
                  <c:v>#N/A</c:v>
                </c:pt>
                <c:pt idx="326">
                  <c:v>#N/A</c:v>
                </c:pt>
                <c:pt idx="327">
                  <c:v>#N/A</c:v>
                </c:pt>
                <c:pt idx="328">
                  <c:v>#N/A</c:v>
                </c:pt>
                <c:pt idx="329">
                  <c:v>#N/A</c:v>
                </c:pt>
                <c:pt idx="330">
                  <c:v>#N/A</c:v>
                </c:pt>
                <c:pt idx="331">
                  <c:v>#N/A</c:v>
                </c:pt>
                <c:pt idx="332">
                  <c:v>#N/A</c:v>
                </c:pt>
                <c:pt idx="333">
                  <c:v>#N/A</c:v>
                </c:pt>
                <c:pt idx="334">
                  <c:v>#N/A</c:v>
                </c:pt>
                <c:pt idx="335">
                  <c:v>#N/A</c:v>
                </c:pt>
                <c:pt idx="336">
                  <c:v>#N/A</c:v>
                </c:pt>
                <c:pt idx="337">
                  <c:v>#N/A</c:v>
                </c:pt>
                <c:pt idx="338">
                  <c:v>#N/A</c:v>
                </c:pt>
                <c:pt idx="339">
                  <c:v>#N/A</c:v>
                </c:pt>
                <c:pt idx="340">
                  <c:v>#N/A</c:v>
                </c:pt>
                <c:pt idx="341">
                  <c:v>#N/A</c:v>
                </c:pt>
                <c:pt idx="342">
                  <c:v>#N/A</c:v>
                </c:pt>
                <c:pt idx="343">
                  <c:v>#N/A</c:v>
                </c:pt>
                <c:pt idx="344">
                  <c:v>#N/A</c:v>
                </c:pt>
                <c:pt idx="345">
                  <c:v>#N/A</c:v>
                </c:pt>
                <c:pt idx="346">
                  <c:v>#N/A</c:v>
                </c:pt>
                <c:pt idx="347">
                  <c:v>#N/A</c:v>
                </c:pt>
                <c:pt idx="348">
                  <c:v>#N/A</c:v>
                </c:pt>
                <c:pt idx="349">
                  <c:v>#N/A</c:v>
                </c:pt>
                <c:pt idx="350">
                  <c:v>#N/A</c:v>
                </c:pt>
                <c:pt idx="351">
                  <c:v>#N/A</c:v>
                </c:pt>
                <c:pt idx="352">
                  <c:v>#N/A</c:v>
                </c:pt>
                <c:pt idx="353">
                  <c:v>#N/A</c:v>
                </c:pt>
                <c:pt idx="354">
                  <c:v>#N/A</c:v>
                </c:pt>
                <c:pt idx="355">
                  <c:v>#N/A</c:v>
                </c:pt>
                <c:pt idx="356">
                  <c:v>#N/A</c:v>
                </c:pt>
                <c:pt idx="357">
                  <c:v>#N/A</c:v>
                </c:pt>
                <c:pt idx="358">
                  <c:v>#N/A</c:v>
                </c:pt>
                <c:pt idx="359">
                  <c:v>#N/A</c:v>
                </c:pt>
                <c:pt idx="360">
                  <c:v>#N/A</c:v>
                </c:pt>
                <c:pt idx="361">
                  <c:v>#N/A</c:v>
                </c:pt>
                <c:pt idx="362">
                  <c:v>#N/A</c:v>
                </c:pt>
                <c:pt idx="363">
                  <c:v>#N/A</c:v>
                </c:pt>
                <c:pt idx="364">
                  <c:v>#N/A</c:v>
                </c:pt>
                <c:pt idx="365">
                  <c:v>#N/A</c:v>
                </c:pt>
                <c:pt idx="366">
                  <c:v>#N/A</c:v>
                </c:pt>
                <c:pt idx="367">
                  <c:v>#N/A</c:v>
                </c:pt>
                <c:pt idx="368">
                  <c:v>#N/A</c:v>
                </c:pt>
                <c:pt idx="369">
                  <c:v>#N/A</c:v>
                </c:pt>
                <c:pt idx="370">
                  <c:v>#N/A</c:v>
                </c:pt>
                <c:pt idx="371">
                  <c:v>#N/A</c:v>
                </c:pt>
                <c:pt idx="372">
                  <c:v>#N/A</c:v>
                </c:pt>
                <c:pt idx="373">
                  <c:v>#N/A</c:v>
                </c:pt>
                <c:pt idx="374">
                  <c:v>#N/A</c:v>
                </c:pt>
                <c:pt idx="375">
                  <c:v>#N/A</c:v>
                </c:pt>
                <c:pt idx="376">
                  <c:v>#N/A</c:v>
                </c:pt>
                <c:pt idx="377">
                  <c:v>#N/A</c:v>
                </c:pt>
                <c:pt idx="378">
                  <c:v>#N/A</c:v>
                </c:pt>
                <c:pt idx="379">
                  <c:v>#N/A</c:v>
                </c:pt>
                <c:pt idx="380">
                  <c:v>#N/A</c:v>
                </c:pt>
                <c:pt idx="381">
                  <c:v>#N/A</c:v>
                </c:pt>
                <c:pt idx="382">
                  <c:v>#N/A</c:v>
                </c:pt>
                <c:pt idx="383">
                  <c:v>#N/A</c:v>
                </c:pt>
                <c:pt idx="384">
                  <c:v>#N/A</c:v>
                </c:pt>
                <c:pt idx="385">
                  <c:v>#N/A</c:v>
                </c:pt>
                <c:pt idx="386">
                  <c:v>#N/A</c:v>
                </c:pt>
                <c:pt idx="387">
                  <c:v>#N/A</c:v>
                </c:pt>
                <c:pt idx="388">
                  <c:v>#N/A</c:v>
                </c:pt>
                <c:pt idx="389">
                  <c:v>#N/A</c:v>
                </c:pt>
                <c:pt idx="390">
                  <c:v>#N/A</c:v>
                </c:pt>
                <c:pt idx="391">
                  <c:v>#N/A</c:v>
                </c:pt>
                <c:pt idx="392">
                  <c:v>#N/A</c:v>
                </c:pt>
                <c:pt idx="393">
                  <c:v>#N/A</c:v>
                </c:pt>
                <c:pt idx="394">
                  <c:v>#N/A</c:v>
                </c:pt>
                <c:pt idx="395">
                  <c:v>#N/A</c:v>
                </c:pt>
                <c:pt idx="396">
                  <c:v>#N/A</c:v>
                </c:pt>
                <c:pt idx="397">
                  <c:v>#N/A</c:v>
                </c:pt>
                <c:pt idx="398">
                  <c:v>#N/A</c:v>
                </c:pt>
                <c:pt idx="399">
                  <c:v>#N/A</c:v>
                </c:pt>
                <c:pt idx="400">
                  <c:v>#N/A</c:v>
                </c:pt>
                <c:pt idx="401">
                  <c:v>#N/A</c:v>
                </c:pt>
                <c:pt idx="402">
                  <c:v>#N/A</c:v>
                </c:pt>
                <c:pt idx="403">
                  <c:v>#N/A</c:v>
                </c:pt>
                <c:pt idx="404">
                  <c:v>#N/A</c:v>
                </c:pt>
                <c:pt idx="405">
                  <c:v>#N/A</c:v>
                </c:pt>
                <c:pt idx="406">
                  <c:v>#N/A</c:v>
                </c:pt>
                <c:pt idx="407">
                  <c:v>#N/A</c:v>
                </c:pt>
                <c:pt idx="408">
                  <c:v>#N/A</c:v>
                </c:pt>
                <c:pt idx="409">
                  <c:v>#N/A</c:v>
                </c:pt>
                <c:pt idx="410">
                  <c:v>#N/A</c:v>
                </c:pt>
                <c:pt idx="411">
                  <c:v>#N/A</c:v>
                </c:pt>
                <c:pt idx="412">
                  <c:v>#N/A</c:v>
                </c:pt>
                <c:pt idx="413">
                  <c:v>#N/A</c:v>
                </c:pt>
                <c:pt idx="414">
                  <c:v>#N/A</c:v>
                </c:pt>
                <c:pt idx="415">
                  <c:v>#N/A</c:v>
                </c:pt>
                <c:pt idx="416">
                  <c:v>#N/A</c:v>
                </c:pt>
                <c:pt idx="417">
                  <c:v>#N/A</c:v>
                </c:pt>
                <c:pt idx="418">
                  <c:v>#N/A</c:v>
                </c:pt>
                <c:pt idx="419">
                  <c:v>#N/A</c:v>
                </c:pt>
                <c:pt idx="420">
                  <c:v>#N/A</c:v>
                </c:pt>
                <c:pt idx="421">
                  <c:v>#N/A</c:v>
                </c:pt>
                <c:pt idx="422">
                  <c:v>#N/A</c:v>
                </c:pt>
                <c:pt idx="423">
                  <c:v>#N/A</c:v>
                </c:pt>
                <c:pt idx="424">
                  <c:v>#N/A</c:v>
                </c:pt>
                <c:pt idx="425">
                  <c:v>#N/A</c:v>
                </c:pt>
                <c:pt idx="426">
                  <c:v>#N/A</c:v>
                </c:pt>
                <c:pt idx="427">
                  <c:v>#N/A</c:v>
                </c:pt>
                <c:pt idx="428">
                  <c:v>#N/A</c:v>
                </c:pt>
                <c:pt idx="429">
                  <c:v>#N/A</c:v>
                </c:pt>
                <c:pt idx="430">
                  <c:v>#N/A</c:v>
                </c:pt>
                <c:pt idx="431">
                  <c:v>#N/A</c:v>
                </c:pt>
                <c:pt idx="432">
                  <c:v>#N/A</c:v>
                </c:pt>
                <c:pt idx="433">
                  <c:v>#N/A</c:v>
                </c:pt>
                <c:pt idx="434">
                  <c:v>#N/A</c:v>
                </c:pt>
                <c:pt idx="435">
                  <c:v>#N/A</c:v>
                </c:pt>
                <c:pt idx="436">
                  <c:v>#N/A</c:v>
                </c:pt>
                <c:pt idx="437">
                  <c:v>#N/A</c:v>
                </c:pt>
                <c:pt idx="438">
                  <c:v>#N/A</c:v>
                </c:pt>
                <c:pt idx="439">
                  <c:v>#N/A</c:v>
                </c:pt>
                <c:pt idx="440">
                  <c:v>#N/A</c:v>
                </c:pt>
                <c:pt idx="441">
                  <c:v>#N/A</c:v>
                </c:pt>
                <c:pt idx="442">
                  <c:v>#N/A</c:v>
                </c:pt>
                <c:pt idx="443">
                  <c:v>#N/A</c:v>
                </c:pt>
                <c:pt idx="444">
                  <c:v>#N/A</c:v>
                </c:pt>
                <c:pt idx="445">
                  <c:v>#N/A</c:v>
                </c:pt>
                <c:pt idx="446">
                  <c:v>#N/A</c:v>
                </c:pt>
                <c:pt idx="447">
                  <c:v>#N/A</c:v>
                </c:pt>
                <c:pt idx="448">
                  <c:v>#N/A</c:v>
                </c:pt>
                <c:pt idx="449">
                  <c:v>#N/A</c:v>
                </c:pt>
                <c:pt idx="450">
                  <c:v>#N/A</c:v>
                </c:pt>
                <c:pt idx="451">
                  <c:v>#N/A</c:v>
                </c:pt>
                <c:pt idx="452">
                  <c:v>#N/A</c:v>
                </c:pt>
                <c:pt idx="453">
                  <c:v>#N/A</c:v>
                </c:pt>
                <c:pt idx="454">
                  <c:v>#N/A</c:v>
                </c:pt>
                <c:pt idx="455">
                  <c:v>#N/A</c:v>
                </c:pt>
                <c:pt idx="456">
                  <c:v>#N/A</c:v>
                </c:pt>
                <c:pt idx="457">
                  <c:v>#N/A</c:v>
                </c:pt>
                <c:pt idx="458">
                  <c:v>#N/A</c:v>
                </c:pt>
                <c:pt idx="459">
                  <c:v>#N/A</c:v>
                </c:pt>
                <c:pt idx="460">
                  <c:v>#N/A</c:v>
                </c:pt>
                <c:pt idx="461">
                  <c:v>#N/A</c:v>
                </c:pt>
                <c:pt idx="462">
                  <c:v>#N/A</c:v>
                </c:pt>
                <c:pt idx="463">
                  <c:v>#N/A</c:v>
                </c:pt>
                <c:pt idx="464">
                  <c:v>#N/A</c:v>
                </c:pt>
                <c:pt idx="465">
                  <c:v>#N/A</c:v>
                </c:pt>
                <c:pt idx="466">
                  <c:v>#N/A</c:v>
                </c:pt>
                <c:pt idx="467">
                  <c:v>#N/A</c:v>
                </c:pt>
                <c:pt idx="468">
                  <c:v>#N/A</c:v>
                </c:pt>
                <c:pt idx="469">
                  <c:v>#N/A</c:v>
                </c:pt>
                <c:pt idx="470">
                  <c:v>#N/A</c:v>
                </c:pt>
                <c:pt idx="471">
                  <c:v>#N/A</c:v>
                </c:pt>
                <c:pt idx="472">
                  <c:v>#N/A</c:v>
                </c:pt>
                <c:pt idx="473">
                  <c:v>#N/A</c:v>
                </c:pt>
                <c:pt idx="474">
                  <c:v>#N/A</c:v>
                </c:pt>
                <c:pt idx="475">
                  <c:v>#N/A</c:v>
                </c:pt>
                <c:pt idx="476">
                  <c:v>#N/A</c:v>
                </c:pt>
                <c:pt idx="477">
                  <c:v>#N/A</c:v>
                </c:pt>
                <c:pt idx="478">
                  <c:v>#N/A</c:v>
                </c:pt>
                <c:pt idx="479">
                  <c:v>#N/A</c:v>
                </c:pt>
                <c:pt idx="480">
                  <c:v>#N/A</c:v>
                </c:pt>
                <c:pt idx="481">
                  <c:v>#N/A</c:v>
                </c:pt>
                <c:pt idx="482">
                  <c:v>#N/A</c:v>
                </c:pt>
                <c:pt idx="483">
                  <c:v>#N/A</c:v>
                </c:pt>
                <c:pt idx="484">
                  <c:v>#N/A</c:v>
                </c:pt>
                <c:pt idx="485">
                  <c:v>#N/A</c:v>
                </c:pt>
                <c:pt idx="486">
                  <c:v>#N/A</c:v>
                </c:pt>
                <c:pt idx="487">
                  <c:v>#N/A</c:v>
                </c:pt>
                <c:pt idx="488">
                  <c:v>#N/A</c:v>
                </c:pt>
                <c:pt idx="489">
                  <c:v>#N/A</c:v>
                </c:pt>
                <c:pt idx="490">
                  <c:v>#N/A</c:v>
                </c:pt>
                <c:pt idx="491">
                  <c:v>#N/A</c:v>
                </c:pt>
                <c:pt idx="492">
                  <c:v>#N/A</c:v>
                </c:pt>
                <c:pt idx="493">
                  <c:v>#N/A</c:v>
                </c:pt>
                <c:pt idx="494">
                  <c:v>#N/A</c:v>
                </c:pt>
                <c:pt idx="495">
                  <c:v>#N/A</c:v>
                </c:pt>
                <c:pt idx="496">
                  <c:v>#N/A</c:v>
                </c:pt>
                <c:pt idx="497">
                  <c:v>#N/A</c:v>
                </c:pt>
                <c:pt idx="498">
                  <c:v>#N/A</c:v>
                </c:pt>
                <c:pt idx="499">
                  <c:v>#N/A</c:v>
                </c:pt>
                <c:pt idx="500">
                  <c:v>#N/A</c:v>
                </c:pt>
                <c:pt idx="501">
                  <c:v>#N/A</c:v>
                </c:pt>
                <c:pt idx="502">
                  <c:v>#N/A</c:v>
                </c:pt>
                <c:pt idx="503">
                  <c:v>#N/A</c:v>
                </c:pt>
                <c:pt idx="504">
                  <c:v>#N/A</c:v>
                </c:pt>
                <c:pt idx="505">
                  <c:v>#N/A</c:v>
                </c:pt>
                <c:pt idx="506">
                  <c:v>#N/A</c:v>
                </c:pt>
                <c:pt idx="507">
                  <c:v>#N/A</c:v>
                </c:pt>
                <c:pt idx="508">
                  <c:v>#N/A</c:v>
                </c:pt>
                <c:pt idx="509">
                  <c:v>#N/A</c:v>
                </c:pt>
                <c:pt idx="510">
                  <c:v>#N/A</c:v>
                </c:pt>
                <c:pt idx="511">
                  <c:v>#N/A</c:v>
                </c:pt>
                <c:pt idx="512">
                  <c:v>#N/A</c:v>
                </c:pt>
                <c:pt idx="513">
                  <c:v>#N/A</c:v>
                </c:pt>
                <c:pt idx="514">
                  <c:v>#N/A</c:v>
                </c:pt>
                <c:pt idx="515">
                  <c:v>#N/A</c:v>
                </c:pt>
                <c:pt idx="516">
                  <c:v>#N/A</c:v>
                </c:pt>
                <c:pt idx="517">
                  <c:v>#N/A</c:v>
                </c:pt>
                <c:pt idx="518">
                  <c:v>#N/A</c:v>
                </c:pt>
                <c:pt idx="519">
                  <c:v>#N/A</c:v>
                </c:pt>
                <c:pt idx="520">
                  <c:v>#N/A</c:v>
                </c:pt>
                <c:pt idx="521">
                  <c:v>#N/A</c:v>
                </c:pt>
                <c:pt idx="522">
                  <c:v>#N/A</c:v>
                </c:pt>
                <c:pt idx="523">
                  <c:v>#N/A</c:v>
                </c:pt>
                <c:pt idx="524">
                  <c:v>#N/A</c:v>
                </c:pt>
                <c:pt idx="525">
                  <c:v>#N/A</c:v>
                </c:pt>
                <c:pt idx="526">
                  <c:v>#N/A</c:v>
                </c:pt>
                <c:pt idx="527">
                  <c:v>#N/A</c:v>
                </c:pt>
                <c:pt idx="528">
                  <c:v>#N/A</c:v>
                </c:pt>
                <c:pt idx="529">
                  <c:v>#N/A</c:v>
                </c:pt>
                <c:pt idx="530">
                  <c:v>#N/A</c:v>
                </c:pt>
                <c:pt idx="531">
                  <c:v>#N/A</c:v>
                </c:pt>
                <c:pt idx="532">
                  <c:v>#N/A</c:v>
                </c:pt>
                <c:pt idx="533">
                  <c:v>#N/A</c:v>
                </c:pt>
                <c:pt idx="534">
                  <c:v>#N/A</c:v>
                </c:pt>
                <c:pt idx="535">
                  <c:v>#N/A</c:v>
                </c:pt>
                <c:pt idx="536">
                  <c:v>#N/A</c:v>
                </c:pt>
                <c:pt idx="537">
                  <c:v>#N/A</c:v>
                </c:pt>
                <c:pt idx="538">
                  <c:v>#N/A</c:v>
                </c:pt>
                <c:pt idx="539">
                  <c:v>#N/A</c:v>
                </c:pt>
                <c:pt idx="540">
                  <c:v>#N/A</c:v>
                </c:pt>
                <c:pt idx="541">
                  <c:v>#N/A</c:v>
                </c:pt>
                <c:pt idx="542">
                  <c:v>#N/A</c:v>
                </c:pt>
                <c:pt idx="543">
                  <c:v>#N/A</c:v>
                </c:pt>
                <c:pt idx="544">
                  <c:v>#N/A</c:v>
                </c:pt>
                <c:pt idx="545">
                  <c:v>#N/A</c:v>
                </c:pt>
                <c:pt idx="546">
                  <c:v>#N/A</c:v>
                </c:pt>
                <c:pt idx="547">
                  <c:v>#N/A</c:v>
                </c:pt>
                <c:pt idx="548">
                  <c:v>#N/A</c:v>
                </c:pt>
                <c:pt idx="549">
                  <c:v>#N/A</c:v>
                </c:pt>
                <c:pt idx="550">
                  <c:v>#N/A</c:v>
                </c:pt>
                <c:pt idx="551">
                  <c:v>#N/A</c:v>
                </c:pt>
                <c:pt idx="552">
                  <c:v>#N/A</c:v>
                </c:pt>
                <c:pt idx="553">
                  <c:v>#N/A</c:v>
                </c:pt>
                <c:pt idx="554">
                  <c:v>#N/A</c:v>
                </c:pt>
                <c:pt idx="555">
                  <c:v>#N/A</c:v>
                </c:pt>
                <c:pt idx="556">
                  <c:v>#N/A</c:v>
                </c:pt>
                <c:pt idx="557">
                  <c:v>#N/A</c:v>
                </c:pt>
                <c:pt idx="558">
                  <c:v>#N/A</c:v>
                </c:pt>
                <c:pt idx="559">
                  <c:v>#N/A</c:v>
                </c:pt>
                <c:pt idx="560">
                  <c:v>#N/A</c:v>
                </c:pt>
                <c:pt idx="561">
                  <c:v>#N/A</c:v>
                </c:pt>
                <c:pt idx="562">
                  <c:v>#N/A</c:v>
                </c:pt>
                <c:pt idx="563">
                  <c:v>#N/A</c:v>
                </c:pt>
                <c:pt idx="564">
                  <c:v>#N/A</c:v>
                </c:pt>
                <c:pt idx="565">
                  <c:v>#N/A</c:v>
                </c:pt>
                <c:pt idx="566">
                  <c:v>#N/A</c:v>
                </c:pt>
                <c:pt idx="567">
                  <c:v>#N/A</c:v>
                </c:pt>
                <c:pt idx="568">
                  <c:v>#N/A</c:v>
                </c:pt>
                <c:pt idx="569">
                  <c:v>#N/A</c:v>
                </c:pt>
                <c:pt idx="570">
                  <c:v>#N/A</c:v>
                </c:pt>
                <c:pt idx="571">
                  <c:v>#N/A</c:v>
                </c:pt>
                <c:pt idx="572">
                  <c:v>#N/A</c:v>
                </c:pt>
                <c:pt idx="573">
                  <c:v>#N/A</c:v>
                </c:pt>
                <c:pt idx="574">
                  <c:v>#N/A</c:v>
                </c:pt>
                <c:pt idx="575">
                  <c:v>#N/A</c:v>
                </c:pt>
                <c:pt idx="576">
                  <c:v>#N/A</c:v>
                </c:pt>
                <c:pt idx="577">
                  <c:v>#N/A</c:v>
                </c:pt>
                <c:pt idx="578">
                  <c:v>#N/A</c:v>
                </c:pt>
                <c:pt idx="579">
                  <c:v>#N/A</c:v>
                </c:pt>
                <c:pt idx="580">
                  <c:v>#N/A</c:v>
                </c:pt>
                <c:pt idx="581">
                  <c:v>#N/A</c:v>
                </c:pt>
                <c:pt idx="582">
                  <c:v>#N/A</c:v>
                </c:pt>
                <c:pt idx="583">
                  <c:v>#N/A</c:v>
                </c:pt>
                <c:pt idx="584">
                  <c:v>#N/A</c:v>
                </c:pt>
                <c:pt idx="585">
                  <c:v>#N/A</c:v>
                </c:pt>
                <c:pt idx="586">
                  <c:v>#N/A</c:v>
                </c:pt>
                <c:pt idx="587">
                  <c:v>#N/A</c:v>
                </c:pt>
                <c:pt idx="588">
                  <c:v>#N/A</c:v>
                </c:pt>
                <c:pt idx="589">
                  <c:v>#N/A</c:v>
                </c:pt>
                <c:pt idx="590">
                  <c:v>#N/A</c:v>
                </c:pt>
                <c:pt idx="591">
                  <c:v>#N/A</c:v>
                </c:pt>
                <c:pt idx="592">
                  <c:v>#N/A</c:v>
                </c:pt>
                <c:pt idx="593">
                  <c:v>#N/A</c:v>
                </c:pt>
                <c:pt idx="594">
                  <c:v>#N/A</c:v>
                </c:pt>
                <c:pt idx="595">
                  <c:v>#N/A</c:v>
                </c:pt>
                <c:pt idx="596">
                  <c:v>#N/A</c:v>
                </c:pt>
                <c:pt idx="597">
                  <c:v>#N/A</c:v>
                </c:pt>
                <c:pt idx="598">
                  <c:v>#N/A</c:v>
                </c:pt>
                <c:pt idx="599">
                  <c:v>#N/A</c:v>
                </c:pt>
                <c:pt idx="600">
                  <c:v>#N/A</c:v>
                </c:pt>
                <c:pt idx="601">
                  <c:v>#N/A</c:v>
                </c:pt>
                <c:pt idx="602">
                  <c:v>#N/A</c:v>
                </c:pt>
                <c:pt idx="603">
                  <c:v>#N/A</c:v>
                </c:pt>
                <c:pt idx="604">
                  <c:v>#N/A</c:v>
                </c:pt>
                <c:pt idx="605">
                  <c:v>#N/A</c:v>
                </c:pt>
                <c:pt idx="606">
                  <c:v>#N/A</c:v>
                </c:pt>
                <c:pt idx="607">
                  <c:v>#N/A</c:v>
                </c:pt>
                <c:pt idx="608">
                  <c:v>#N/A</c:v>
                </c:pt>
                <c:pt idx="609">
                  <c:v>#N/A</c:v>
                </c:pt>
                <c:pt idx="610">
                  <c:v>#N/A</c:v>
                </c:pt>
                <c:pt idx="611">
                  <c:v>#N/A</c:v>
                </c:pt>
                <c:pt idx="612">
                  <c:v>#N/A</c:v>
                </c:pt>
                <c:pt idx="613">
                  <c:v>#N/A</c:v>
                </c:pt>
                <c:pt idx="614">
                  <c:v>#N/A</c:v>
                </c:pt>
                <c:pt idx="615">
                  <c:v>#N/A</c:v>
                </c:pt>
                <c:pt idx="616">
                  <c:v>#N/A</c:v>
                </c:pt>
                <c:pt idx="617">
                  <c:v>#N/A</c:v>
                </c:pt>
                <c:pt idx="618">
                  <c:v>#N/A</c:v>
                </c:pt>
                <c:pt idx="619">
                  <c:v>#N/A</c:v>
                </c:pt>
                <c:pt idx="620">
                  <c:v>#N/A</c:v>
                </c:pt>
                <c:pt idx="621">
                  <c:v>#N/A</c:v>
                </c:pt>
                <c:pt idx="622">
                  <c:v>#N/A</c:v>
                </c:pt>
                <c:pt idx="623">
                  <c:v>#N/A</c:v>
                </c:pt>
                <c:pt idx="624">
                  <c:v>#N/A</c:v>
                </c:pt>
                <c:pt idx="625">
                  <c:v>#N/A</c:v>
                </c:pt>
                <c:pt idx="626">
                  <c:v>#N/A</c:v>
                </c:pt>
                <c:pt idx="627">
                  <c:v>#N/A</c:v>
                </c:pt>
                <c:pt idx="628">
                  <c:v>#N/A</c:v>
                </c:pt>
                <c:pt idx="629">
                  <c:v>#N/A</c:v>
                </c:pt>
                <c:pt idx="630">
                  <c:v>#N/A</c:v>
                </c:pt>
                <c:pt idx="631">
                  <c:v>#N/A</c:v>
                </c:pt>
                <c:pt idx="632">
                  <c:v>#N/A</c:v>
                </c:pt>
                <c:pt idx="633">
                  <c:v>#N/A</c:v>
                </c:pt>
                <c:pt idx="634">
                  <c:v>#N/A</c:v>
                </c:pt>
                <c:pt idx="635">
                  <c:v>#N/A</c:v>
                </c:pt>
                <c:pt idx="636">
                  <c:v>#N/A</c:v>
                </c:pt>
                <c:pt idx="637">
                  <c:v>#N/A</c:v>
                </c:pt>
                <c:pt idx="638">
                  <c:v>#N/A</c:v>
                </c:pt>
                <c:pt idx="639">
                  <c:v>#N/A</c:v>
                </c:pt>
                <c:pt idx="640">
                  <c:v>#N/A</c:v>
                </c:pt>
                <c:pt idx="641">
                  <c:v>#N/A</c:v>
                </c:pt>
                <c:pt idx="642">
                  <c:v>#N/A</c:v>
                </c:pt>
                <c:pt idx="643">
                  <c:v>#N/A</c:v>
                </c:pt>
                <c:pt idx="644">
                  <c:v>#N/A</c:v>
                </c:pt>
                <c:pt idx="645">
                  <c:v>#N/A</c:v>
                </c:pt>
                <c:pt idx="646">
                  <c:v>#N/A</c:v>
                </c:pt>
                <c:pt idx="647">
                  <c:v>#N/A</c:v>
                </c:pt>
                <c:pt idx="648">
                  <c:v>#N/A</c:v>
                </c:pt>
                <c:pt idx="649">
                  <c:v>#N/A</c:v>
                </c:pt>
                <c:pt idx="650">
                  <c:v>#N/A</c:v>
                </c:pt>
                <c:pt idx="651">
                  <c:v>#N/A</c:v>
                </c:pt>
                <c:pt idx="652">
                  <c:v>#N/A</c:v>
                </c:pt>
                <c:pt idx="653">
                  <c:v>#N/A</c:v>
                </c:pt>
                <c:pt idx="654">
                  <c:v>#N/A</c:v>
                </c:pt>
                <c:pt idx="655">
                  <c:v>#N/A</c:v>
                </c:pt>
                <c:pt idx="656">
                  <c:v>#N/A</c:v>
                </c:pt>
                <c:pt idx="657">
                  <c:v>#N/A</c:v>
                </c:pt>
                <c:pt idx="658">
                  <c:v>#N/A</c:v>
                </c:pt>
                <c:pt idx="659">
                  <c:v>#N/A</c:v>
                </c:pt>
                <c:pt idx="660">
                  <c:v>#N/A</c:v>
                </c:pt>
                <c:pt idx="661">
                  <c:v>#N/A</c:v>
                </c:pt>
                <c:pt idx="662">
                  <c:v>#N/A</c:v>
                </c:pt>
                <c:pt idx="663">
                  <c:v>#N/A</c:v>
                </c:pt>
                <c:pt idx="664">
                  <c:v>#N/A</c:v>
                </c:pt>
                <c:pt idx="665">
                  <c:v>#N/A</c:v>
                </c:pt>
                <c:pt idx="666">
                  <c:v>#N/A</c:v>
                </c:pt>
                <c:pt idx="667">
                  <c:v>#N/A</c:v>
                </c:pt>
                <c:pt idx="668">
                  <c:v>#N/A</c:v>
                </c:pt>
                <c:pt idx="669">
                  <c:v>#N/A</c:v>
                </c:pt>
                <c:pt idx="670">
                  <c:v>#N/A</c:v>
                </c:pt>
                <c:pt idx="671">
                  <c:v>#N/A</c:v>
                </c:pt>
                <c:pt idx="672">
                  <c:v>#N/A</c:v>
                </c:pt>
                <c:pt idx="673">
                  <c:v>#N/A</c:v>
                </c:pt>
                <c:pt idx="674">
                  <c:v>#N/A</c:v>
                </c:pt>
                <c:pt idx="675">
                  <c:v>#N/A</c:v>
                </c:pt>
                <c:pt idx="676">
                  <c:v>#N/A</c:v>
                </c:pt>
                <c:pt idx="677">
                  <c:v>#N/A</c:v>
                </c:pt>
                <c:pt idx="678">
                  <c:v>#N/A</c:v>
                </c:pt>
                <c:pt idx="679">
                  <c:v>#N/A</c:v>
                </c:pt>
                <c:pt idx="680">
                  <c:v>#N/A</c:v>
                </c:pt>
                <c:pt idx="681">
                  <c:v>#N/A</c:v>
                </c:pt>
                <c:pt idx="682">
                  <c:v>#N/A</c:v>
                </c:pt>
                <c:pt idx="683">
                  <c:v>#N/A</c:v>
                </c:pt>
                <c:pt idx="684">
                  <c:v>#N/A</c:v>
                </c:pt>
                <c:pt idx="685">
                  <c:v>#N/A</c:v>
                </c:pt>
                <c:pt idx="686">
                  <c:v>#N/A</c:v>
                </c:pt>
                <c:pt idx="687">
                  <c:v>#N/A</c:v>
                </c:pt>
                <c:pt idx="688">
                  <c:v>#N/A</c:v>
                </c:pt>
                <c:pt idx="689">
                  <c:v>#N/A</c:v>
                </c:pt>
                <c:pt idx="690">
                  <c:v>#N/A</c:v>
                </c:pt>
                <c:pt idx="691">
                  <c:v>#N/A</c:v>
                </c:pt>
                <c:pt idx="692">
                  <c:v>#N/A</c:v>
                </c:pt>
                <c:pt idx="693">
                  <c:v>#N/A</c:v>
                </c:pt>
                <c:pt idx="694">
                  <c:v>#N/A</c:v>
                </c:pt>
                <c:pt idx="695">
                  <c:v>#N/A</c:v>
                </c:pt>
                <c:pt idx="696">
                  <c:v>#N/A</c:v>
                </c:pt>
                <c:pt idx="697">
                  <c:v>#N/A</c:v>
                </c:pt>
                <c:pt idx="698">
                  <c:v>#N/A</c:v>
                </c:pt>
                <c:pt idx="699">
                  <c:v>#N/A</c:v>
                </c:pt>
                <c:pt idx="700">
                  <c:v>#N/A</c:v>
                </c:pt>
                <c:pt idx="701">
                  <c:v>#N/A</c:v>
                </c:pt>
                <c:pt idx="702">
                  <c:v>#N/A</c:v>
                </c:pt>
                <c:pt idx="703">
                  <c:v>#N/A</c:v>
                </c:pt>
                <c:pt idx="704">
                  <c:v>#N/A</c:v>
                </c:pt>
                <c:pt idx="705">
                  <c:v>#N/A</c:v>
                </c:pt>
                <c:pt idx="706">
                  <c:v>#N/A</c:v>
                </c:pt>
                <c:pt idx="707">
                  <c:v>#N/A</c:v>
                </c:pt>
                <c:pt idx="708">
                  <c:v>#N/A</c:v>
                </c:pt>
                <c:pt idx="709">
                  <c:v>#N/A</c:v>
                </c:pt>
                <c:pt idx="710">
                  <c:v>#N/A</c:v>
                </c:pt>
                <c:pt idx="711">
                  <c:v>#N/A</c:v>
                </c:pt>
                <c:pt idx="712">
                  <c:v>#N/A</c:v>
                </c:pt>
                <c:pt idx="713">
                  <c:v>#N/A</c:v>
                </c:pt>
                <c:pt idx="714">
                  <c:v>#N/A</c:v>
                </c:pt>
                <c:pt idx="715">
                  <c:v>#N/A</c:v>
                </c:pt>
                <c:pt idx="716">
                  <c:v>#N/A</c:v>
                </c:pt>
                <c:pt idx="717">
                  <c:v>#N/A</c:v>
                </c:pt>
                <c:pt idx="718">
                  <c:v>#N/A</c:v>
                </c:pt>
                <c:pt idx="719">
                  <c:v>#N/A</c:v>
                </c:pt>
                <c:pt idx="720">
                  <c:v>#N/A</c:v>
                </c:pt>
                <c:pt idx="721">
                  <c:v>#N/A</c:v>
                </c:pt>
                <c:pt idx="722">
                  <c:v>#N/A</c:v>
                </c:pt>
                <c:pt idx="723">
                  <c:v>#N/A</c:v>
                </c:pt>
                <c:pt idx="724">
                  <c:v>#N/A</c:v>
                </c:pt>
                <c:pt idx="725">
                  <c:v>#N/A</c:v>
                </c:pt>
                <c:pt idx="726">
                  <c:v>#N/A</c:v>
                </c:pt>
                <c:pt idx="727">
                  <c:v>#N/A</c:v>
                </c:pt>
                <c:pt idx="728">
                  <c:v>#N/A</c:v>
                </c:pt>
                <c:pt idx="729">
                  <c:v>#N/A</c:v>
                </c:pt>
                <c:pt idx="730">
                  <c:v>#N/A</c:v>
                </c:pt>
                <c:pt idx="731">
                  <c:v>#N/A</c:v>
                </c:pt>
                <c:pt idx="732">
                  <c:v>#N/A</c:v>
                </c:pt>
                <c:pt idx="733">
                  <c:v>#N/A</c:v>
                </c:pt>
                <c:pt idx="734">
                  <c:v>#N/A</c:v>
                </c:pt>
                <c:pt idx="735">
                  <c:v>#N/A</c:v>
                </c:pt>
                <c:pt idx="736">
                  <c:v>#N/A</c:v>
                </c:pt>
                <c:pt idx="737">
                  <c:v>#N/A</c:v>
                </c:pt>
                <c:pt idx="738">
                  <c:v>#N/A</c:v>
                </c:pt>
                <c:pt idx="739">
                  <c:v>#N/A</c:v>
                </c:pt>
                <c:pt idx="740">
                  <c:v>#N/A</c:v>
                </c:pt>
                <c:pt idx="741">
                  <c:v>#N/A</c:v>
                </c:pt>
                <c:pt idx="742">
                  <c:v>#N/A</c:v>
                </c:pt>
                <c:pt idx="743">
                  <c:v>#N/A</c:v>
                </c:pt>
                <c:pt idx="744">
                  <c:v>#N/A</c:v>
                </c:pt>
                <c:pt idx="745">
                  <c:v>#N/A</c:v>
                </c:pt>
                <c:pt idx="746">
                  <c:v>#N/A</c:v>
                </c:pt>
                <c:pt idx="747">
                  <c:v>#N/A</c:v>
                </c:pt>
                <c:pt idx="748">
                  <c:v>#N/A</c:v>
                </c:pt>
                <c:pt idx="749">
                  <c:v>#N/A</c:v>
                </c:pt>
                <c:pt idx="750">
                  <c:v>#N/A</c:v>
                </c:pt>
                <c:pt idx="751">
                  <c:v>#N/A</c:v>
                </c:pt>
                <c:pt idx="752">
                  <c:v>#N/A</c:v>
                </c:pt>
                <c:pt idx="753">
                  <c:v>#N/A</c:v>
                </c:pt>
                <c:pt idx="754">
                  <c:v>#N/A</c:v>
                </c:pt>
                <c:pt idx="755">
                  <c:v>#N/A</c:v>
                </c:pt>
                <c:pt idx="756">
                  <c:v>#N/A</c:v>
                </c:pt>
                <c:pt idx="757">
                  <c:v>#N/A</c:v>
                </c:pt>
                <c:pt idx="758">
                  <c:v>#N/A</c:v>
                </c:pt>
                <c:pt idx="759">
                  <c:v>#N/A</c:v>
                </c:pt>
                <c:pt idx="760">
                  <c:v>#N/A</c:v>
                </c:pt>
                <c:pt idx="761">
                  <c:v>#N/A</c:v>
                </c:pt>
                <c:pt idx="762">
                  <c:v>#N/A</c:v>
                </c:pt>
                <c:pt idx="763">
                  <c:v>#N/A</c:v>
                </c:pt>
                <c:pt idx="764">
                  <c:v>#N/A</c:v>
                </c:pt>
                <c:pt idx="765">
                  <c:v>#N/A</c:v>
                </c:pt>
                <c:pt idx="766">
                  <c:v>#N/A</c:v>
                </c:pt>
                <c:pt idx="767">
                  <c:v>#N/A</c:v>
                </c:pt>
                <c:pt idx="768">
                  <c:v>#N/A</c:v>
                </c:pt>
                <c:pt idx="769">
                  <c:v>#N/A</c:v>
                </c:pt>
                <c:pt idx="770">
                  <c:v>#N/A</c:v>
                </c:pt>
                <c:pt idx="771">
                  <c:v>#N/A</c:v>
                </c:pt>
                <c:pt idx="772">
                  <c:v>#N/A</c:v>
                </c:pt>
                <c:pt idx="773">
                  <c:v>#N/A</c:v>
                </c:pt>
                <c:pt idx="774">
                  <c:v>#N/A</c:v>
                </c:pt>
                <c:pt idx="775">
                  <c:v>#N/A</c:v>
                </c:pt>
                <c:pt idx="776">
                  <c:v>#N/A</c:v>
                </c:pt>
                <c:pt idx="777">
                  <c:v>#N/A</c:v>
                </c:pt>
                <c:pt idx="778">
                  <c:v>#N/A</c:v>
                </c:pt>
                <c:pt idx="779">
                  <c:v>#N/A</c:v>
                </c:pt>
                <c:pt idx="780">
                  <c:v>#N/A</c:v>
                </c:pt>
                <c:pt idx="781">
                  <c:v>#N/A</c:v>
                </c:pt>
                <c:pt idx="782">
                  <c:v>#N/A</c:v>
                </c:pt>
                <c:pt idx="783">
                  <c:v>#N/A</c:v>
                </c:pt>
                <c:pt idx="784">
                  <c:v>#N/A</c:v>
                </c:pt>
                <c:pt idx="785">
                  <c:v>#N/A</c:v>
                </c:pt>
                <c:pt idx="786">
                  <c:v>#N/A</c:v>
                </c:pt>
                <c:pt idx="787">
                  <c:v>#N/A</c:v>
                </c:pt>
                <c:pt idx="788">
                  <c:v>#N/A</c:v>
                </c:pt>
                <c:pt idx="789">
                  <c:v>#N/A</c:v>
                </c:pt>
                <c:pt idx="790">
                  <c:v>#N/A</c:v>
                </c:pt>
                <c:pt idx="791">
                  <c:v>#N/A</c:v>
                </c:pt>
                <c:pt idx="792">
                  <c:v>#N/A</c:v>
                </c:pt>
                <c:pt idx="793">
                  <c:v>#N/A</c:v>
                </c:pt>
                <c:pt idx="794">
                  <c:v>#N/A</c:v>
                </c:pt>
                <c:pt idx="795">
                  <c:v>#N/A</c:v>
                </c:pt>
                <c:pt idx="796">
                  <c:v>#N/A</c:v>
                </c:pt>
                <c:pt idx="797">
                  <c:v>#N/A</c:v>
                </c:pt>
                <c:pt idx="798">
                  <c:v>#N/A</c:v>
                </c:pt>
                <c:pt idx="799">
                  <c:v>#N/A</c:v>
                </c:pt>
                <c:pt idx="800">
                  <c:v>#N/A</c:v>
                </c:pt>
                <c:pt idx="801">
                  <c:v>#N/A</c:v>
                </c:pt>
                <c:pt idx="802">
                  <c:v>#N/A</c:v>
                </c:pt>
                <c:pt idx="803">
                  <c:v>#N/A</c:v>
                </c:pt>
                <c:pt idx="804">
                  <c:v>#N/A</c:v>
                </c:pt>
                <c:pt idx="805">
                  <c:v>#N/A</c:v>
                </c:pt>
                <c:pt idx="806">
                  <c:v>#N/A</c:v>
                </c:pt>
                <c:pt idx="807">
                  <c:v>#N/A</c:v>
                </c:pt>
                <c:pt idx="808">
                  <c:v>#N/A</c:v>
                </c:pt>
                <c:pt idx="809">
                  <c:v>#N/A</c:v>
                </c:pt>
                <c:pt idx="810">
                  <c:v>#N/A</c:v>
                </c:pt>
                <c:pt idx="811">
                  <c:v>#N/A</c:v>
                </c:pt>
                <c:pt idx="812">
                  <c:v>#N/A</c:v>
                </c:pt>
                <c:pt idx="813">
                  <c:v>#N/A</c:v>
                </c:pt>
                <c:pt idx="814">
                  <c:v>#N/A</c:v>
                </c:pt>
                <c:pt idx="815">
                  <c:v>#N/A</c:v>
                </c:pt>
                <c:pt idx="816">
                  <c:v>#N/A</c:v>
                </c:pt>
                <c:pt idx="817">
                  <c:v>#N/A</c:v>
                </c:pt>
                <c:pt idx="818">
                  <c:v>#N/A</c:v>
                </c:pt>
                <c:pt idx="819">
                  <c:v>#N/A</c:v>
                </c:pt>
                <c:pt idx="820">
                  <c:v>#N/A</c:v>
                </c:pt>
                <c:pt idx="821">
                  <c:v>#N/A</c:v>
                </c:pt>
                <c:pt idx="822">
                  <c:v>#N/A</c:v>
                </c:pt>
                <c:pt idx="823">
                  <c:v>#N/A</c:v>
                </c:pt>
                <c:pt idx="824">
                  <c:v>#N/A</c:v>
                </c:pt>
                <c:pt idx="825">
                  <c:v>#N/A</c:v>
                </c:pt>
                <c:pt idx="826">
                  <c:v>#N/A</c:v>
                </c:pt>
                <c:pt idx="827">
                  <c:v>#N/A</c:v>
                </c:pt>
                <c:pt idx="828">
                  <c:v>#N/A</c:v>
                </c:pt>
                <c:pt idx="829">
                  <c:v>#N/A</c:v>
                </c:pt>
                <c:pt idx="830">
                  <c:v>#N/A</c:v>
                </c:pt>
                <c:pt idx="831">
                  <c:v>#N/A</c:v>
                </c:pt>
                <c:pt idx="832">
                  <c:v>#N/A</c:v>
                </c:pt>
                <c:pt idx="833">
                  <c:v>#N/A</c:v>
                </c:pt>
                <c:pt idx="834">
                  <c:v>#N/A</c:v>
                </c:pt>
                <c:pt idx="835">
                  <c:v>#N/A</c:v>
                </c:pt>
                <c:pt idx="836">
                  <c:v>#N/A</c:v>
                </c:pt>
                <c:pt idx="837">
                  <c:v>#N/A</c:v>
                </c:pt>
                <c:pt idx="838">
                  <c:v>#N/A</c:v>
                </c:pt>
                <c:pt idx="839">
                  <c:v>#N/A</c:v>
                </c:pt>
                <c:pt idx="840">
                  <c:v>#N/A</c:v>
                </c:pt>
                <c:pt idx="841">
                  <c:v>#N/A</c:v>
                </c:pt>
                <c:pt idx="842">
                  <c:v>#N/A</c:v>
                </c:pt>
                <c:pt idx="843">
                  <c:v>#N/A</c:v>
                </c:pt>
                <c:pt idx="844">
                  <c:v>#N/A</c:v>
                </c:pt>
                <c:pt idx="845">
                  <c:v>#N/A</c:v>
                </c:pt>
                <c:pt idx="846">
                  <c:v>#N/A</c:v>
                </c:pt>
                <c:pt idx="847">
                  <c:v>#N/A</c:v>
                </c:pt>
                <c:pt idx="848">
                  <c:v>#N/A</c:v>
                </c:pt>
                <c:pt idx="849">
                  <c:v>#N/A</c:v>
                </c:pt>
                <c:pt idx="850">
                  <c:v>#N/A</c:v>
                </c:pt>
                <c:pt idx="851">
                  <c:v>#N/A</c:v>
                </c:pt>
                <c:pt idx="852">
                  <c:v>#N/A</c:v>
                </c:pt>
                <c:pt idx="853">
                  <c:v>#N/A</c:v>
                </c:pt>
                <c:pt idx="854">
                  <c:v>#N/A</c:v>
                </c:pt>
                <c:pt idx="855">
                  <c:v>#N/A</c:v>
                </c:pt>
                <c:pt idx="856">
                  <c:v>#N/A</c:v>
                </c:pt>
                <c:pt idx="857">
                  <c:v>#N/A</c:v>
                </c:pt>
                <c:pt idx="858">
                  <c:v>#N/A</c:v>
                </c:pt>
                <c:pt idx="859">
                  <c:v>#N/A</c:v>
                </c:pt>
                <c:pt idx="860">
                  <c:v>#N/A</c:v>
                </c:pt>
                <c:pt idx="861">
                  <c:v>#N/A</c:v>
                </c:pt>
                <c:pt idx="862">
                  <c:v>#N/A</c:v>
                </c:pt>
                <c:pt idx="863">
                  <c:v>#N/A</c:v>
                </c:pt>
                <c:pt idx="864">
                  <c:v>#N/A</c:v>
                </c:pt>
                <c:pt idx="865">
                  <c:v>#N/A</c:v>
                </c:pt>
                <c:pt idx="866">
                  <c:v>#N/A</c:v>
                </c:pt>
                <c:pt idx="867">
                  <c:v>#N/A</c:v>
                </c:pt>
                <c:pt idx="868">
                  <c:v>#N/A</c:v>
                </c:pt>
                <c:pt idx="869">
                  <c:v>#N/A</c:v>
                </c:pt>
                <c:pt idx="870">
                  <c:v>#N/A</c:v>
                </c:pt>
                <c:pt idx="871">
                  <c:v>#N/A</c:v>
                </c:pt>
                <c:pt idx="872">
                  <c:v>#N/A</c:v>
                </c:pt>
                <c:pt idx="873">
                  <c:v>#N/A</c:v>
                </c:pt>
                <c:pt idx="874">
                  <c:v>#N/A</c:v>
                </c:pt>
                <c:pt idx="875">
                  <c:v>#N/A</c:v>
                </c:pt>
                <c:pt idx="876">
                  <c:v>#N/A</c:v>
                </c:pt>
                <c:pt idx="877">
                  <c:v>#N/A</c:v>
                </c:pt>
                <c:pt idx="878">
                  <c:v>#N/A</c:v>
                </c:pt>
                <c:pt idx="879">
                  <c:v>#N/A</c:v>
                </c:pt>
                <c:pt idx="880">
                  <c:v>#N/A</c:v>
                </c:pt>
                <c:pt idx="881">
                  <c:v>#N/A</c:v>
                </c:pt>
                <c:pt idx="882">
                  <c:v>#N/A</c:v>
                </c:pt>
                <c:pt idx="883">
                  <c:v>#N/A</c:v>
                </c:pt>
                <c:pt idx="884">
                  <c:v>#N/A</c:v>
                </c:pt>
                <c:pt idx="885">
                  <c:v>#N/A</c:v>
                </c:pt>
                <c:pt idx="886">
                  <c:v>#N/A</c:v>
                </c:pt>
                <c:pt idx="887">
                  <c:v>#N/A</c:v>
                </c:pt>
                <c:pt idx="888">
                  <c:v>#N/A</c:v>
                </c:pt>
                <c:pt idx="889">
                  <c:v>#N/A</c:v>
                </c:pt>
                <c:pt idx="890">
                  <c:v>#N/A</c:v>
                </c:pt>
                <c:pt idx="891">
                  <c:v>#N/A</c:v>
                </c:pt>
                <c:pt idx="892">
                  <c:v>#N/A</c:v>
                </c:pt>
                <c:pt idx="893">
                  <c:v>#N/A</c:v>
                </c:pt>
                <c:pt idx="894">
                  <c:v>#N/A</c:v>
                </c:pt>
                <c:pt idx="895">
                  <c:v>#N/A</c:v>
                </c:pt>
                <c:pt idx="896">
                  <c:v>#N/A</c:v>
                </c:pt>
                <c:pt idx="897">
                  <c:v>#N/A</c:v>
                </c:pt>
                <c:pt idx="898">
                  <c:v>#N/A</c:v>
                </c:pt>
                <c:pt idx="899">
                  <c:v>#N/A</c:v>
                </c:pt>
                <c:pt idx="900">
                  <c:v>#N/A</c:v>
                </c:pt>
                <c:pt idx="901">
                  <c:v>#N/A</c:v>
                </c:pt>
                <c:pt idx="902">
                  <c:v>#N/A</c:v>
                </c:pt>
                <c:pt idx="903">
                  <c:v>#N/A</c:v>
                </c:pt>
                <c:pt idx="904">
                  <c:v>#N/A</c:v>
                </c:pt>
                <c:pt idx="905">
                  <c:v>#N/A</c:v>
                </c:pt>
                <c:pt idx="906">
                  <c:v>#N/A</c:v>
                </c:pt>
                <c:pt idx="907">
                  <c:v>#N/A</c:v>
                </c:pt>
                <c:pt idx="908">
                  <c:v>#N/A</c:v>
                </c:pt>
                <c:pt idx="909">
                  <c:v>#N/A</c:v>
                </c:pt>
                <c:pt idx="910">
                  <c:v>#N/A</c:v>
                </c:pt>
                <c:pt idx="911">
                  <c:v>#N/A</c:v>
                </c:pt>
                <c:pt idx="912">
                  <c:v>#N/A</c:v>
                </c:pt>
                <c:pt idx="913">
                  <c:v>#N/A</c:v>
                </c:pt>
                <c:pt idx="914">
                  <c:v>#N/A</c:v>
                </c:pt>
                <c:pt idx="915">
                  <c:v>#N/A</c:v>
                </c:pt>
                <c:pt idx="916">
                  <c:v>#N/A</c:v>
                </c:pt>
                <c:pt idx="917">
                  <c:v>#N/A</c:v>
                </c:pt>
                <c:pt idx="918">
                  <c:v>#N/A</c:v>
                </c:pt>
                <c:pt idx="919">
                  <c:v>#N/A</c:v>
                </c:pt>
                <c:pt idx="920">
                  <c:v>#N/A</c:v>
                </c:pt>
                <c:pt idx="921">
                  <c:v>#N/A</c:v>
                </c:pt>
                <c:pt idx="922">
                  <c:v>#N/A</c:v>
                </c:pt>
                <c:pt idx="923">
                  <c:v>#N/A</c:v>
                </c:pt>
                <c:pt idx="924">
                  <c:v>#N/A</c:v>
                </c:pt>
                <c:pt idx="925">
                  <c:v>#N/A</c:v>
                </c:pt>
                <c:pt idx="926">
                  <c:v>#N/A</c:v>
                </c:pt>
                <c:pt idx="927">
                  <c:v>#N/A</c:v>
                </c:pt>
                <c:pt idx="928">
                  <c:v>#N/A</c:v>
                </c:pt>
                <c:pt idx="929">
                  <c:v>#N/A</c:v>
                </c:pt>
                <c:pt idx="930">
                  <c:v>#N/A</c:v>
                </c:pt>
                <c:pt idx="931">
                  <c:v>#N/A</c:v>
                </c:pt>
                <c:pt idx="932">
                  <c:v>#N/A</c:v>
                </c:pt>
                <c:pt idx="933">
                  <c:v>#N/A</c:v>
                </c:pt>
                <c:pt idx="934">
                  <c:v>#N/A</c:v>
                </c:pt>
                <c:pt idx="935">
                  <c:v>#N/A</c:v>
                </c:pt>
                <c:pt idx="936">
                  <c:v>#N/A</c:v>
                </c:pt>
                <c:pt idx="937">
                  <c:v>#N/A</c:v>
                </c:pt>
                <c:pt idx="938">
                  <c:v>#N/A</c:v>
                </c:pt>
                <c:pt idx="939">
                  <c:v>#N/A</c:v>
                </c:pt>
                <c:pt idx="940">
                  <c:v>#N/A</c:v>
                </c:pt>
                <c:pt idx="941">
                  <c:v>#N/A</c:v>
                </c:pt>
                <c:pt idx="942">
                  <c:v>#N/A</c:v>
                </c:pt>
                <c:pt idx="943">
                  <c:v>#N/A</c:v>
                </c:pt>
                <c:pt idx="944">
                  <c:v>#N/A</c:v>
                </c:pt>
                <c:pt idx="945">
                  <c:v>#N/A</c:v>
                </c:pt>
                <c:pt idx="946">
                  <c:v>#N/A</c:v>
                </c:pt>
                <c:pt idx="947">
                  <c:v>#N/A</c:v>
                </c:pt>
                <c:pt idx="948">
                  <c:v>#N/A</c:v>
                </c:pt>
                <c:pt idx="949">
                  <c:v>#N/A</c:v>
                </c:pt>
                <c:pt idx="950">
                  <c:v>#N/A</c:v>
                </c:pt>
                <c:pt idx="951">
                  <c:v>#N/A</c:v>
                </c:pt>
                <c:pt idx="952">
                  <c:v>#N/A</c:v>
                </c:pt>
                <c:pt idx="953">
                  <c:v>#N/A</c:v>
                </c:pt>
                <c:pt idx="954">
                  <c:v>#N/A</c:v>
                </c:pt>
                <c:pt idx="955">
                  <c:v>#N/A</c:v>
                </c:pt>
                <c:pt idx="956">
                  <c:v>#N/A</c:v>
                </c:pt>
                <c:pt idx="957">
                  <c:v>#N/A</c:v>
                </c:pt>
                <c:pt idx="958">
                  <c:v>#N/A</c:v>
                </c:pt>
                <c:pt idx="959">
                  <c:v>#N/A</c:v>
                </c:pt>
                <c:pt idx="960">
                  <c:v>#N/A</c:v>
                </c:pt>
                <c:pt idx="961">
                  <c:v>#N/A</c:v>
                </c:pt>
                <c:pt idx="962">
                  <c:v>#N/A</c:v>
                </c:pt>
                <c:pt idx="963">
                  <c:v>#N/A</c:v>
                </c:pt>
                <c:pt idx="964">
                  <c:v>#N/A</c:v>
                </c:pt>
                <c:pt idx="965">
                  <c:v>#N/A</c:v>
                </c:pt>
                <c:pt idx="966">
                  <c:v>#N/A</c:v>
                </c:pt>
                <c:pt idx="967">
                  <c:v>#N/A</c:v>
                </c:pt>
                <c:pt idx="968">
                  <c:v>#N/A</c:v>
                </c:pt>
                <c:pt idx="969">
                  <c:v>#N/A</c:v>
                </c:pt>
                <c:pt idx="970">
                  <c:v>#N/A</c:v>
                </c:pt>
                <c:pt idx="971">
                  <c:v>#N/A</c:v>
                </c:pt>
                <c:pt idx="972">
                  <c:v>#N/A</c:v>
                </c:pt>
                <c:pt idx="973">
                  <c:v>#N/A</c:v>
                </c:pt>
                <c:pt idx="974">
                  <c:v>#N/A</c:v>
                </c:pt>
                <c:pt idx="975">
                  <c:v>#N/A</c:v>
                </c:pt>
                <c:pt idx="976">
                  <c:v>#N/A</c:v>
                </c:pt>
                <c:pt idx="977">
                  <c:v>#N/A</c:v>
                </c:pt>
                <c:pt idx="978">
                  <c:v>#N/A</c:v>
                </c:pt>
                <c:pt idx="979">
                  <c:v>#N/A</c:v>
                </c:pt>
                <c:pt idx="980">
                  <c:v>#N/A</c:v>
                </c:pt>
                <c:pt idx="981">
                  <c:v>#N/A</c:v>
                </c:pt>
                <c:pt idx="982">
                  <c:v>#N/A</c:v>
                </c:pt>
                <c:pt idx="983">
                  <c:v>#N/A</c:v>
                </c:pt>
                <c:pt idx="984">
                  <c:v>#N/A</c:v>
                </c:pt>
                <c:pt idx="985">
                  <c:v>#N/A</c:v>
                </c:pt>
                <c:pt idx="986">
                  <c:v>#N/A</c:v>
                </c:pt>
                <c:pt idx="987">
                  <c:v>#N/A</c:v>
                </c:pt>
                <c:pt idx="988">
                  <c:v>#N/A</c:v>
                </c:pt>
                <c:pt idx="989">
                  <c:v>#N/A</c:v>
                </c:pt>
                <c:pt idx="990">
                  <c:v>#N/A</c:v>
                </c:pt>
                <c:pt idx="991">
                  <c:v>#N/A</c:v>
                </c:pt>
                <c:pt idx="992">
                  <c:v>#N/A</c:v>
                </c:pt>
                <c:pt idx="993">
                  <c:v>#N/A</c:v>
                </c:pt>
                <c:pt idx="994">
                  <c:v>#N/A</c:v>
                </c:pt>
                <c:pt idx="995">
                  <c:v>#N/A</c:v>
                </c:pt>
                <c:pt idx="996">
                  <c:v>#N/A</c:v>
                </c:pt>
                <c:pt idx="997">
                  <c:v>#N/A</c:v>
                </c:pt>
                <c:pt idx="998">
                  <c:v>#N/A</c:v>
                </c:pt>
                <c:pt idx="999">
                  <c:v>#N/A</c:v>
                </c:pt>
                <c:pt idx="1000">
                  <c:v>#N/A</c:v>
                </c:pt>
                <c:pt idx="1001">
                  <c:v>#N/A</c:v>
                </c:pt>
                <c:pt idx="1002">
                  <c:v>#N/A</c:v>
                </c:pt>
                <c:pt idx="1003">
                  <c:v>#N/A</c:v>
                </c:pt>
                <c:pt idx="1004">
                  <c:v>#N/A</c:v>
                </c:pt>
                <c:pt idx="1005">
                  <c:v>#N/A</c:v>
                </c:pt>
                <c:pt idx="1006">
                  <c:v>#N/A</c:v>
                </c:pt>
                <c:pt idx="1007">
                  <c:v>#N/A</c:v>
                </c:pt>
                <c:pt idx="1008">
                  <c:v>#N/A</c:v>
                </c:pt>
                <c:pt idx="1009">
                  <c:v>#N/A</c:v>
                </c:pt>
                <c:pt idx="1010">
                  <c:v>#N/A</c:v>
                </c:pt>
                <c:pt idx="1011">
                  <c:v>#N/A</c:v>
                </c:pt>
                <c:pt idx="1012">
                  <c:v>#N/A</c:v>
                </c:pt>
                <c:pt idx="1013">
                  <c:v>#N/A</c:v>
                </c:pt>
                <c:pt idx="1014">
                  <c:v>#N/A</c:v>
                </c:pt>
                <c:pt idx="1015">
                  <c:v>#N/A</c:v>
                </c:pt>
                <c:pt idx="1016">
                  <c:v>#N/A</c:v>
                </c:pt>
                <c:pt idx="1017">
                  <c:v>#N/A</c:v>
                </c:pt>
                <c:pt idx="1018">
                  <c:v>#N/A</c:v>
                </c:pt>
                <c:pt idx="1019">
                  <c:v>#N/A</c:v>
                </c:pt>
                <c:pt idx="1020">
                  <c:v>#N/A</c:v>
                </c:pt>
                <c:pt idx="1021">
                  <c:v>#N/A</c:v>
                </c:pt>
                <c:pt idx="1022">
                  <c:v>#N/A</c:v>
                </c:pt>
                <c:pt idx="1023">
                  <c:v>#N/A</c:v>
                </c:pt>
                <c:pt idx="1024">
                  <c:v>#N/A</c:v>
                </c:pt>
                <c:pt idx="1025">
                  <c:v>#N/A</c:v>
                </c:pt>
                <c:pt idx="1026">
                  <c:v>#N/A</c:v>
                </c:pt>
                <c:pt idx="1027">
                  <c:v>#N/A</c:v>
                </c:pt>
                <c:pt idx="1028">
                  <c:v>#N/A</c:v>
                </c:pt>
                <c:pt idx="1029">
                  <c:v>#N/A</c:v>
                </c:pt>
                <c:pt idx="1030">
                  <c:v>#N/A</c:v>
                </c:pt>
                <c:pt idx="1031">
                  <c:v>#N/A</c:v>
                </c:pt>
                <c:pt idx="1032">
                  <c:v>#N/A</c:v>
                </c:pt>
                <c:pt idx="1033">
                  <c:v>#N/A</c:v>
                </c:pt>
                <c:pt idx="1034">
                  <c:v>#N/A</c:v>
                </c:pt>
                <c:pt idx="1035">
                  <c:v>#N/A</c:v>
                </c:pt>
                <c:pt idx="1036">
                  <c:v>#N/A</c:v>
                </c:pt>
                <c:pt idx="1037">
                  <c:v>#N/A</c:v>
                </c:pt>
                <c:pt idx="1038">
                  <c:v>#N/A</c:v>
                </c:pt>
                <c:pt idx="1039">
                  <c:v>#N/A</c:v>
                </c:pt>
                <c:pt idx="1040">
                  <c:v>#N/A</c:v>
                </c:pt>
                <c:pt idx="1041">
                  <c:v>#N/A</c:v>
                </c:pt>
                <c:pt idx="1042">
                  <c:v>#N/A</c:v>
                </c:pt>
                <c:pt idx="1043">
                  <c:v>#N/A</c:v>
                </c:pt>
                <c:pt idx="1044">
                  <c:v>#N/A</c:v>
                </c:pt>
                <c:pt idx="1045">
                  <c:v>#N/A</c:v>
                </c:pt>
                <c:pt idx="1046">
                  <c:v>#N/A</c:v>
                </c:pt>
                <c:pt idx="1047">
                  <c:v>#N/A</c:v>
                </c:pt>
                <c:pt idx="1048">
                  <c:v>#N/A</c:v>
                </c:pt>
                <c:pt idx="1049">
                  <c:v>#N/A</c:v>
                </c:pt>
                <c:pt idx="1050">
                  <c:v>#N/A</c:v>
                </c:pt>
                <c:pt idx="1051">
                  <c:v>#N/A</c:v>
                </c:pt>
                <c:pt idx="1052">
                  <c:v>#N/A</c:v>
                </c:pt>
                <c:pt idx="1053">
                  <c:v>#N/A</c:v>
                </c:pt>
                <c:pt idx="1054">
                  <c:v>#N/A</c:v>
                </c:pt>
                <c:pt idx="1055">
                  <c:v>#N/A</c:v>
                </c:pt>
                <c:pt idx="1056">
                  <c:v>#N/A</c:v>
                </c:pt>
                <c:pt idx="1057">
                  <c:v>#N/A</c:v>
                </c:pt>
                <c:pt idx="1058">
                  <c:v>#N/A</c:v>
                </c:pt>
                <c:pt idx="1059">
                  <c:v>#N/A</c:v>
                </c:pt>
                <c:pt idx="1060">
                  <c:v>#N/A</c:v>
                </c:pt>
                <c:pt idx="1061">
                  <c:v>#N/A</c:v>
                </c:pt>
                <c:pt idx="1062">
                  <c:v>#N/A</c:v>
                </c:pt>
                <c:pt idx="1063">
                  <c:v>#N/A</c:v>
                </c:pt>
                <c:pt idx="1064">
                  <c:v>#N/A</c:v>
                </c:pt>
                <c:pt idx="1065">
                  <c:v>#N/A</c:v>
                </c:pt>
                <c:pt idx="1066">
                  <c:v>#N/A</c:v>
                </c:pt>
                <c:pt idx="1067">
                  <c:v>#N/A</c:v>
                </c:pt>
                <c:pt idx="1068">
                  <c:v>#N/A</c:v>
                </c:pt>
                <c:pt idx="1069">
                  <c:v>#N/A</c:v>
                </c:pt>
                <c:pt idx="1070">
                  <c:v>#N/A</c:v>
                </c:pt>
                <c:pt idx="1071">
                  <c:v>#N/A</c:v>
                </c:pt>
                <c:pt idx="1072">
                  <c:v>#N/A</c:v>
                </c:pt>
                <c:pt idx="1073">
                  <c:v>#N/A</c:v>
                </c:pt>
                <c:pt idx="1074">
                  <c:v>#N/A</c:v>
                </c:pt>
                <c:pt idx="1075">
                  <c:v>#N/A</c:v>
                </c:pt>
                <c:pt idx="1076">
                  <c:v>#N/A</c:v>
                </c:pt>
                <c:pt idx="1077">
                  <c:v>#N/A</c:v>
                </c:pt>
                <c:pt idx="1078">
                  <c:v>#N/A</c:v>
                </c:pt>
                <c:pt idx="1079">
                  <c:v>#N/A</c:v>
                </c:pt>
                <c:pt idx="1080">
                  <c:v>#N/A</c:v>
                </c:pt>
                <c:pt idx="1081">
                  <c:v>#N/A</c:v>
                </c:pt>
                <c:pt idx="1082">
                  <c:v>#N/A</c:v>
                </c:pt>
                <c:pt idx="1083">
                  <c:v>#N/A</c:v>
                </c:pt>
                <c:pt idx="1084">
                  <c:v>#N/A</c:v>
                </c:pt>
                <c:pt idx="1085">
                  <c:v>#N/A</c:v>
                </c:pt>
                <c:pt idx="1086">
                  <c:v>#N/A</c:v>
                </c:pt>
                <c:pt idx="1087">
                  <c:v>#N/A</c:v>
                </c:pt>
                <c:pt idx="1088">
                  <c:v>#N/A</c:v>
                </c:pt>
                <c:pt idx="1089">
                  <c:v>#N/A</c:v>
                </c:pt>
                <c:pt idx="1090">
                  <c:v>#N/A</c:v>
                </c:pt>
                <c:pt idx="1091">
                  <c:v>#N/A</c:v>
                </c:pt>
                <c:pt idx="1092">
                  <c:v>#N/A</c:v>
                </c:pt>
                <c:pt idx="1093">
                  <c:v>#N/A</c:v>
                </c:pt>
                <c:pt idx="1094">
                  <c:v>#N/A</c:v>
                </c:pt>
                <c:pt idx="1095">
                  <c:v>#N/A</c:v>
                </c:pt>
                <c:pt idx="1096">
                  <c:v>#N/A</c:v>
                </c:pt>
                <c:pt idx="1097">
                  <c:v>#N/A</c:v>
                </c:pt>
                <c:pt idx="1098">
                  <c:v>#N/A</c:v>
                </c:pt>
                <c:pt idx="1099">
                  <c:v>#N/A</c:v>
                </c:pt>
                <c:pt idx="1100">
                  <c:v>#N/A</c:v>
                </c:pt>
                <c:pt idx="1101">
                  <c:v>#N/A</c:v>
                </c:pt>
                <c:pt idx="1102">
                  <c:v>#N/A</c:v>
                </c:pt>
                <c:pt idx="1103">
                  <c:v>#N/A</c:v>
                </c:pt>
                <c:pt idx="1104">
                  <c:v>#N/A</c:v>
                </c:pt>
                <c:pt idx="1105">
                  <c:v>#N/A</c:v>
                </c:pt>
                <c:pt idx="1106">
                  <c:v>#N/A</c:v>
                </c:pt>
                <c:pt idx="1107">
                  <c:v>#N/A</c:v>
                </c:pt>
                <c:pt idx="1108">
                  <c:v>#N/A</c:v>
                </c:pt>
                <c:pt idx="1109">
                  <c:v>#N/A</c:v>
                </c:pt>
                <c:pt idx="1110">
                  <c:v>#N/A</c:v>
                </c:pt>
                <c:pt idx="1111">
                  <c:v>#N/A</c:v>
                </c:pt>
                <c:pt idx="1112">
                  <c:v>#N/A</c:v>
                </c:pt>
                <c:pt idx="1113">
                  <c:v>#N/A</c:v>
                </c:pt>
                <c:pt idx="1114">
                  <c:v>#N/A</c:v>
                </c:pt>
                <c:pt idx="1115">
                  <c:v>#N/A</c:v>
                </c:pt>
                <c:pt idx="1116">
                  <c:v>#N/A</c:v>
                </c:pt>
                <c:pt idx="1117">
                  <c:v>#N/A</c:v>
                </c:pt>
                <c:pt idx="1118">
                  <c:v>#N/A</c:v>
                </c:pt>
                <c:pt idx="1119">
                  <c:v>#N/A</c:v>
                </c:pt>
                <c:pt idx="1120">
                  <c:v>#N/A</c:v>
                </c:pt>
                <c:pt idx="1121">
                  <c:v>#N/A</c:v>
                </c:pt>
                <c:pt idx="1122">
                  <c:v>#N/A</c:v>
                </c:pt>
                <c:pt idx="1123">
                  <c:v>#N/A</c:v>
                </c:pt>
                <c:pt idx="1124">
                  <c:v>#N/A</c:v>
                </c:pt>
                <c:pt idx="1125">
                  <c:v>#N/A</c:v>
                </c:pt>
                <c:pt idx="1126">
                  <c:v>#N/A</c:v>
                </c:pt>
                <c:pt idx="1127">
                  <c:v>#N/A</c:v>
                </c:pt>
                <c:pt idx="1128">
                  <c:v>#N/A</c:v>
                </c:pt>
                <c:pt idx="1129">
                  <c:v>#N/A</c:v>
                </c:pt>
                <c:pt idx="1130">
                  <c:v>#N/A</c:v>
                </c:pt>
                <c:pt idx="1131">
                  <c:v>#N/A</c:v>
                </c:pt>
                <c:pt idx="1132">
                  <c:v>#N/A</c:v>
                </c:pt>
                <c:pt idx="1133">
                  <c:v>#N/A</c:v>
                </c:pt>
                <c:pt idx="1134">
                  <c:v>#N/A</c:v>
                </c:pt>
                <c:pt idx="1135">
                  <c:v>#N/A</c:v>
                </c:pt>
                <c:pt idx="1136">
                  <c:v>#N/A</c:v>
                </c:pt>
                <c:pt idx="1137">
                  <c:v>#N/A</c:v>
                </c:pt>
                <c:pt idx="1138">
                  <c:v>#N/A</c:v>
                </c:pt>
                <c:pt idx="1139">
                  <c:v>#N/A</c:v>
                </c:pt>
                <c:pt idx="1140">
                  <c:v>#N/A</c:v>
                </c:pt>
                <c:pt idx="1141">
                  <c:v>#N/A</c:v>
                </c:pt>
                <c:pt idx="1142">
                  <c:v>#N/A</c:v>
                </c:pt>
                <c:pt idx="1143">
                  <c:v>#N/A</c:v>
                </c:pt>
                <c:pt idx="1144">
                  <c:v>#N/A</c:v>
                </c:pt>
                <c:pt idx="1145">
                  <c:v>#N/A</c:v>
                </c:pt>
                <c:pt idx="1146">
                  <c:v>#N/A</c:v>
                </c:pt>
                <c:pt idx="1147">
                  <c:v>#N/A</c:v>
                </c:pt>
                <c:pt idx="1148">
                  <c:v>#N/A</c:v>
                </c:pt>
                <c:pt idx="1149">
                  <c:v>#N/A</c:v>
                </c:pt>
                <c:pt idx="1150">
                  <c:v>#N/A</c:v>
                </c:pt>
                <c:pt idx="1151">
                  <c:v>#N/A</c:v>
                </c:pt>
                <c:pt idx="1152">
                  <c:v>#N/A</c:v>
                </c:pt>
                <c:pt idx="1153">
                  <c:v>#N/A</c:v>
                </c:pt>
                <c:pt idx="1154">
                  <c:v>#N/A</c:v>
                </c:pt>
                <c:pt idx="1155">
                  <c:v>#N/A</c:v>
                </c:pt>
                <c:pt idx="1156">
                  <c:v>#N/A</c:v>
                </c:pt>
                <c:pt idx="1157">
                  <c:v>#N/A</c:v>
                </c:pt>
                <c:pt idx="1158">
                  <c:v>#N/A</c:v>
                </c:pt>
                <c:pt idx="1159">
                  <c:v>#N/A</c:v>
                </c:pt>
                <c:pt idx="1160">
                  <c:v>#N/A</c:v>
                </c:pt>
                <c:pt idx="1161">
                  <c:v>#N/A</c:v>
                </c:pt>
                <c:pt idx="1162">
                  <c:v>#N/A</c:v>
                </c:pt>
                <c:pt idx="1163">
                  <c:v>#N/A</c:v>
                </c:pt>
                <c:pt idx="1164">
                  <c:v>#N/A</c:v>
                </c:pt>
                <c:pt idx="1165">
                  <c:v>#N/A</c:v>
                </c:pt>
                <c:pt idx="1166">
                  <c:v>#N/A</c:v>
                </c:pt>
                <c:pt idx="1167">
                  <c:v>#N/A</c:v>
                </c:pt>
                <c:pt idx="1168">
                  <c:v>#N/A</c:v>
                </c:pt>
                <c:pt idx="1169">
                  <c:v>#N/A</c:v>
                </c:pt>
                <c:pt idx="1170">
                  <c:v>#N/A</c:v>
                </c:pt>
                <c:pt idx="1171">
                  <c:v>#N/A</c:v>
                </c:pt>
                <c:pt idx="1172">
                  <c:v>#N/A</c:v>
                </c:pt>
                <c:pt idx="1173">
                  <c:v>#N/A</c:v>
                </c:pt>
                <c:pt idx="1174">
                  <c:v>#N/A</c:v>
                </c:pt>
                <c:pt idx="1175">
                  <c:v>#N/A</c:v>
                </c:pt>
                <c:pt idx="1176">
                  <c:v>#N/A</c:v>
                </c:pt>
                <c:pt idx="1177">
                  <c:v>#N/A</c:v>
                </c:pt>
                <c:pt idx="1178">
                  <c:v>#N/A</c:v>
                </c:pt>
                <c:pt idx="1179">
                  <c:v>#N/A</c:v>
                </c:pt>
                <c:pt idx="1180">
                  <c:v>#N/A</c:v>
                </c:pt>
                <c:pt idx="1181">
                  <c:v>#N/A</c:v>
                </c:pt>
                <c:pt idx="1182">
                  <c:v>#N/A</c:v>
                </c:pt>
                <c:pt idx="1183">
                  <c:v>#N/A</c:v>
                </c:pt>
                <c:pt idx="1184">
                  <c:v>#N/A</c:v>
                </c:pt>
                <c:pt idx="1185">
                  <c:v>#N/A</c:v>
                </c:pt>
                <c:pt idx="1186">
                  <c:v>#N/A</c:v>
                </c:pt>
                <c:pt idx="1187">
                  <c:v>#N/A</c:v>
                </c:pt>
                <c:pt idx="1188">
                  <c:v>#N/A</c:v>
                </c:pt>
                <c:pt idx="1189">
                  <c:v>#N/A</c:v>
                </c:pt>
                <c:pt idx="1190">
                  <c:v>#N/A</c:v>
                </c:pt>
                <c:pt idx="1191">
                  <c:v>#N/A</c:v>
                </c:pt>
                <c:pt idx="1192">
                  <c:v>#N/A</c:v>
                </c:pt>
                <c:pt idx="1193">
                  <c:v>#N/A</c:v>
                </c:pt>
                <c:pt idx="1194">
                  <c:v>#N/A</c:v>
                </c:pt>
                <c:pt idx="1195">
                  <c:v>#N/A</c:v>
                </c:pt>
                <c:pt idx="1196">
                  <c:v>#N/A</c:v>
                </c:pt>
                <c:pt idx="1197">
                  <c:v>#N/A</c:v>
                </c:pt>
                <c:pt idx="1198">
                  <c:v>#N/A</c:v>
                </c:pt>
                <c:pt idx="1199">
                  <c:v>#N/A</c:v>
                </c:pt>
                <c:pt idx="1200">
                  <c:v>#N/A</c:v>
                </c:pt>
                <c:pt idx="1201">
                  <c:v>#N/A</c:v>
                </c:pt>
                <c:pt idx="1202">
                  <c:v>#N/A</c:v>
                </c:pt>
                <c:pt idx="1203">
                  <c:v>#N/A</c:v>
                </c:pt>
                <c:pt idx="1204">
                  <c:v>#N/A</c:v>
                </c:pt>
                <c:pt idx="1205">
                  <c:v>#N/A</c:v>
                </c:pt>
                <c:pt idx="1206">
                  <c:v>#N/A</c:v>
                </c:pt>
                <c:pt idx="1207">
                  <c:v>#N/A</c:v>
                </c:pt>
                <c:pt idx="1208">
                  <c:v>#N/A</c:v>
                </c:pt>
                <c:pt idx="1209">
                  <c:v>#N/A</c:v>
                </c:pt>
                <c:pt idx="1210">
                  <c:v>#N/A</c:v>
                </c:pt>
                <c:pt idx="1211">
                  <c:v>#N/A</c:v>
                </c:pt>
                <c:pt idx="1212">
                  <c:v>#N/A</c:v>
                </c:pt>
                <c:pt idx="1213">
                  <c:v>#N/A</c:v>
                </c:pt>
                <c:pt idx="1214">
                  <c:v>#N/A</c:v>
                </c:pt>
                <c:pt idx="1215">
                  <c:v>#N/A</c:v>
                </c:pt>
                <c:pt idx="1216">
                  <c:v>#N/A</c:v>
                </c:pt>
                <c:pt idx="1217">
                  <c:v>#N/A</c:v>
                </c:pt>
                <c:pt idx="1218">
                  <c:v>#N/A</c:v>
                </c:pt>
                <c:pt idx="1219">
                  <c:v>#N/A</c:v>
                </c:pt>
                <c:pt idx="1220">
                  <c:v>#N/A</c:v>
                </c:pt>
                <c:pt idx="1221">
                  <c:v>#N/A</c:v>
                </c:pt>
                <c:pt idx="1222">
                  <c:v>#N/A</c:v>
                </c:pt>
                <c:pt idx="1223">
                  <c:v>#N/A</c:v>
                </c:pt>
                <c:pt idx="1224">
                  <c:v>#N/A</c:v>
                </c:pt>
                <c:pt idx="1225">
                  <c:v>#N/A</c:v>
                </c:pt>
                <c:pt idx="1226">
                  <c:v>#N/A</c:v>
                </c:pt>
                <c:pt idx="1227">
                  <c:v>#N/A</c:v>
                </c:pt>
                <c:pt idx="1228">
                  <c:v>#N/A</c:v>
                </c:pt>
                <c:pt idx="1229">
                  <c:v>#N/A</c:v>
                </c:pt>
                <c:pt idx="1230">
                  <c:v>#N/A</c:v>
                </c:pt>
                <c:pt idx="1231">
                  <c:v>#N/A</c:v>
                </c:pt>
                <c:pt idx="1232">
                  <c:v>#N/A</c:v>
                </c:pt>
                <c:pt idx="1233">
                  <c:v>#N/A</c:v>
                </c:pt>
                <c:pt idx="1234">
                  <c:v>#N/A</c:v>
                </c:pt>
                <c:pt idx="1235">
                  <c:v>#N/A</c:v>
                </c:pt>
                <c:pt idx="1236">
                  <c:v>#N/A</c:v>
                </c:pt>
                <c:pt idx="1237">
                  <c:v>#N/A</c:v>
                </c:pt>
                <c:pt idx="1238">
                  <c:v>#N/A</c:v>
                </c:pt>
                <c:pt idx="1239">
                  <c:v>#N/A</c:v>
                </c:pt>
                <c:pt idx="1240">
                  <c:v>#N/A</c:v>
                </c:pt>
                <c:pt idx="1241">
                  <c:v>#N/A</c:v>
                </c:pt>
                <c:pt idx="1242">
                  <c:v>#N/A</c:v>
                </c:pt>
                <c:pt idx="1243">
                  <c:v>#N/A</c:v>
                </c:pt>
                <c:pt idx="1244">
                  <c:v>#N/A</c:v>
                </c:pt>
                <c:pt idx="1245">
                  <c:v>#N/A</c:v>
                </c:pt>
                <c:pt idx="1246">
                  <c:v>#N/A</c:v>
                </c:pt>
                <c:pt idx="1247">
                  <c:v>#N/A</c:v>
                </c:pt>
                <c:pt idx="1248">
                  <c:v>#N/A</c:v>
                </c:pt>
                <c:pt idx="1249">
                  <c:v>#N/A</c:v>
                </c:pt>
                <c:pt idx="1250">
                  <c:v>#N/A</c:v>
                </c:pt>
                <c:pt idx="1251">
                  <c:v>#N/A</c:v>
                </c:pt>
                <c:pt idx="1252">
                  <c:v>#N/A</c:v>
                </c:pt>
                <c:pt idx="1253">
                  <c:v>#N/A</c:v>
                </c:pt>
                <c:pt idx="1254">
                  <c:v>#N/A</c:v>
                </c:pt>
                <c:pt idx="1255">
                  <c:v>#N/A</c:v>
                </c:pt>
                <c:pt idx="1256">
                  <c:v>#N/A</c:v>
                </c:pt>
                <c:pt idx="1257">
                  <c:v>#N/A</c:v>
                </c:pt>
                <c:pt idx="1258">
                  <c:v>#N/A</c:v>
                </c:pt>
                <c:pt idx="1259">
                  <c:v>#N/A</c:v>
                </c:pt>
                <c:pt idx="1260">
                  <c:v>#N/A</c:v>
                </c:pt>
                <c:pt idx="1261">
                  <c:v>#N/A</c:v>
                </c:pt>
                <c:pt idx="1262">
                  <c:v>#N/A</c:v>
                </c:pt>
                <c:pt idx="1263">
                  <c:v>#N/A</c:v>
                </c:pt>
                <c:pt idx="1264">
                  <c:v>#N/A</c:v>
                </c:pt>
                <c:pt idx="1265">
                  <c:v>#N/A</c:v>
                </c:pt>
                <c:pt idx="1266">
                  <c:v>#N/A</c:v>
                </c:pt>
                <c:pt idx="1267">
                  <c:v>#N/A</c:v>
                </c:pt>
                <c:pt idx="1268">
                  <c:v>#N/A</c:v>
                </c:pt>
                <c:pt idx="1269">
                  <c:v>#N/A</c:v>
                </c:pt>
                <c:pt idx="1270">
                  <c:v>#N/A</c:v>
                </c:pt>
                <c:pt idx="1271">
                  <c:v>#N/A</c:v>
                </c:pt>
                <c:pt idx="1272">
                  <c:v>#N/A</c:v>
                </c:pt>
                <c:pt idx="1273">
                  <c:v>#N/A</c:v>
                </c:pt>
                <c:pt idx="1274">
                  <c:v>#N/A</c:v>
                </c:pt>
                <c:pt idx="1275">
                  <c:v>#N/A</c:v>
                </c:pt>
                <c:pt idx="1276">
                  <c:v>#N/A</c:v>
                </c:pt>
                <c:pt idx="1277">
                  <c:v>#N/A</c:v>
                </c:pt>
                <c:pt idx="1278">
                  <c:v>#N/A</c:v>
                </c:pt>
                <c:pt idx="1279">
                  <c:v>#N/A</c:v>
                </c:pt>
                <c:pt idx="1280">
                  <c:v>#N/A</c:v>
                </c:pt>
                <c:pt idx="1281">
                  <c:v>#N/A</c:v>
                </c:pt>
                <c:pt idx="1282">
                  <c:v>#N/A</c:v>
                </c:pt>
                <c:pt idx="1283">
                  <c:v>#N/A</c:v>
                </c:pt>
                <c:pt idx="1284">
                  <c:v>#N/A</c:v>
                </c:pt>
                <c:pt idx="1285">
                  <c:v>#N/A</c:v>
                </c:pt>
                <c:pt idx="1286">
                  <c:v>#N/A</c:v>
                </c:pt>
                <c:pt idx="1287">
                  <c:v>#N/A</c:v>
                </c:pt>
                <c:pt idx="1288">
                  <c:v>#N/A</c:v>
                </c:pt>
                <c:pt idx="1289">
                  <c:v>#N/A</c:v>
                </c:pt>
                <c:pt idx="1290">
                  <c:v>#N/A</c:v>
                </c:pt>
                <c:pt idx="1291">
                  <c:v>#N/A</c:v>
                </c:pt>
                <c:pt idx="1292">
                  <c:v>#N/A</c:v>
                </c:pt>
                <c:pt idx="1293">
                  <c:v>#N/A</c:v>
                </c:pt>
                <c:pt idx="1294">
                  <c:v>#N/A</c:v>
                </c:pt>
                <c:pt idx="1295">
                  <c:v>#N/A</c:v>
                </c:pt>
                <c:pt idx="1296">
                  <c:v>#N/A</c:v>
                </c:pt>
                <c:pt idx="1297">
                  <c:v>#N/A</c:v>
                </c:pt>
                <c:pt idx="1298">
                  <c:v>#N/A</c:v>
                </c:pt>
                <c:pt idx="1299">
                  <c:v>#N/A</c:v>
                </c:pt>
                <c:pt idx="1300">
                  <c:v>#N/A</c:v>
                </c:pt>
                <c:pt idx="1301">
                  <c:v>#N/A</c:v>
                </c:pt>
                <c:pt idx="1302">
                  <c:v>#N/A</c:v>
                </c:pt>
                <c:pt idx="1303">
                  <c:v>#N/A</c:v>
                </c:pt>
                <c:pt idx="1304">
                  <c:v>#N/A</c:v>
                </c:pt>
                <c:pt idx="1305">
                  <c:v>#N/A</c:v>
                </c:pt>
                <c:pt idx="1306">
                  <c:v>#N/A</c:v>
                </c:pt>
                <c:pt idx="1307">
                  <c:v>#N/A</c:v>
                </c:pt>
                <c:pt idx="1308">
                  <c:v>#N/A</c:v>
                </c:pt>
                <c:pt idx="1309">
                  <c:v>#N/A</c:v>
                </c:pt>
                <c:pt idx="1310">
                  <c:v>#N/A</c:v>
                </c:pt>
                <c:pt idx="1311">
                  <c:v>#N/A</c:v>
                </c:pt>
                <c:pt idx="1312">
                  <c:v>#N/A</c:v>
                </c:pt>
                <c:pt idx="1313">
                  <c:v>#N/A</c:v>
                </c:pt>
                <c:pt idx="1314">
                  <c:v>#N/A</c:v>
                </c:pt>
                <c:pt idx="1315">
                  <c:v>#N/A</c:v>
                </c:pt>
                <c:pt idx="1316">
                  <c:v>#N/A</c:v>
                </c:pt>
                <c:pt idx="1317">
                  <c:v>#N/A</c:v>
                </c:pt>
                <c:pt idx="1318">
                  <c:v>#N/A</c:v>
                </c:pt>
                <c:pt idx="1319">
                  <c:v>#N/A</c:v>
                </c:pt>
                <c:pt idx="1320">
                  <c:v>#N/A</c:v>
                </c:pt>
                <c:pt idx="1321">
                  <c:v>#N/A</c:v>
                </c:pt>
                <c:pt idx="1322">
                  <c:v>#N/A</c:v>
                </c:pt>
                <c:pt idx="1323">
                  <c:v>#N/A</c:v>
                </c:pt>
                <c:pt idx="1324">
                  <c:v>#N/A</c:v>
                </c:pt>
                <c:pt idx="1325">
                  <c:v>#N/A</c:v>
                </c:pt>
                <c:pt idx="1326">
                  <c:v>#N/A</c:v>
                </c:pt>
                <c:pt idx="1327">
                  <c:v>#N/A</c:v>
                </c:pt>
                <c:pt idx="1328">
                  <c:v>#N/A</c:v>
                </c:pt>
                <c:pt idx="1329">
                  <c:v>#N/A</c:v>
                </c:pt>
                <c:pt idx="1330">
                  <c:v>#N/A</c:v>
                </c:pt>
                <c:pt idx="1331">
                  <c:v>#N/A</c:v>
                </c:pt>
                <c:pt idx="1332">
                  <c:v>#N/A</c:v>
                </c:pt>
                <c:pt idx="1333">
                  <c:v>#N/A</c:v>
                </c:pt>
                <c:pt idx="1334">
                  <c:v>#N/A</c:v>
                </c:pt>
                <c:pt idx="1335">
                  <c:v>#N/A</c:v>
                </c:pt>
                <c:pt idx="1336">
                  <c:v>#N/A</c:v>
                </c:pt>
                <c:pt idx="1337">
                  <c:v>#N/A</c:v>
                </c:pt>
                <c:pt idx="1338">
                  <c:v>#N/A</c:v>
                </c:pt>
                <c:pt idx="1339">
                  <c:v>#N/A</c:v>
                </c:pt>
                <c:pt idx="1340">
                  <c:v>#N/A</c:v>
                </c:pt>
                <c:pt idx="1341">
                  <c:v>#N/A</c:v>
                </c:pt>
                <c:pt idx="1342">
                  <c:v>#N/A</c:v>
                </c:pt>
                <c:pt idx="1343">
                  <c:v>#N/A</c:v>
                </c:pt>
                <c:pt idx="1344">
                  <c:v>#N/A</c:v>
                </c:pt>
                <c:pt idx="1345">
                  <c:v>#N/A</c:v>
                </c:pt>
                <c:pt idx="1346">
                  <c:v>#N/A</c:v>
                </c:pt>
                <c:pt idx="1347">
                  <c:v>#N/A</c:v>
                </c:pt>
                <c:pt idx="1348">
                  <c:v>#N/A</c:v>
                </c:pt>
                <c:pt idx="1349">
                  <c:v>#N/A</c:v>
                </c:pt>
                <c:pt idx="1350">
                  <c:v>#N/A</c:v>
                </c:pt>
                <c:pt idx="1351">
                  <c:v>#N/A</c:v>
                </c:pt>
                <c:pt idx="1352">
                  <c:v>#N/A</c:v>
                </c:pt>
                <c:pt idx="1353">
                  <c:v>#N/A</c:v>
                </c:pt>
                <c:pt idx="1354">
                  <c:v>#N/A</c:v>
                </c:pt>
                <c:pt idx="1355">
                  <c:v>#N/A</c:v>
                </c:pt>
                <c:pt idx="1356">
                  <c:v>#N/A</c:v>
                </c:pt>
                <c:pt idx="1357">
                  <c:v>#N/A</c:v>
                </c:pt>
                <c:pt idx="1358">
                  <c:v>#N/A</c:v>
                </c:pt>
                <c:pt idx="1359">
                  <c:v>#N/A</c:v>
                </c:pt>
                <c:pt idx="1360">
                  <c:v>#N/A</c:v>
                </c:pt>
                <c:pt idx="1361">
                  <c:v>#N/A</c:v>
                </c:pt>
                <c:pt idx="1362">
                  <c:v>#N/A</c:v>
                </c:pt>
                <c:pt idx="1363">
                  <c:v>#N/A</c:v>
                </c:pt>
                <c:pt idx="1364">
                  <c:v>#N/A</c:v>
                </c:pt>
                <c:pt idx="1365">
                  <c:v>#N/A</c:v>
                </c:pt>
                <c:pt idx="1366">
                  <c:v>#N/A</c:v>
                </c:pt>
                <c:pt idx="1367">
                  <c:v>#N/A</c:v>
                </c:pt>
                <c:pt idx="1368">
                  <c:v>#N/A</c:v>
                </c:pt>
                <c:pt idx="1369">
                  <c:v>#N/A</c:v>
                </c:pt>
                <c:pt idx="1370">
                  <c:v>#N/A</c:v>
                </c:pt>
                <c:pt idx="1371">
                  <c:v>#N/A</c:v>
                </c:pt>
                <c:pt idx="1372">
                  <c:v>#N/A</c:v>
                </c:pt>
                <c:pt idx="1373">
                  <c:v>#N/A</c:v>
                </c:pt>
                <c:pt idx="1374">
                  <c:v>#N/A</c:v>
                </c:pt>
                <c:pt idx="1375">
                  <c:v>#N/A</c:v>
                </c:pt>
                <c:pt idx="1376">
                  <c:v>#N/A</c:v>
                </c:pt>
                <c:pt idx="1377">
                  <c:v>#N/A</c:v>
                </c:pt>
                <c:pt idx="1378">
                  <c:v>#N/A</c:v>
                </c:pt>
                <c:pt idx="1379">
                  <c:v>#N/A</c:v>
                </c:pt>
                <c:pt idx="1380">
                  <c:v>#N/A</c:v>
                </c:pt>
                <c:pt idx="1381">
                  <c:v>#N/A</c:v>
                </c:pt>
                <c:pt idx="1382">
                  <c:v>#N/A</c:v>
                </c:pt>
                <c:pt idx="1383">
                  <c:v>#N/A</c:v>
                </c:pt>
                <c:pt idx="1384">
                  <c:v>#N/A</c:v>
                </c:pt>
                <c:pt idx="1385">
                  <c:v>#N/A</c:v>
                </c:pt>
                <c:pt idx="1386">
                  <c:v>#N/A</c:v>
                </c:pt>
                <c:pt idx="1387">
                  <c:v>#N/A</c:v>
                </c:pt>
                <c:pt idx="1388">
                  <c:v>#N/A</c:v>
                </c:pt>
                <c:pt idx="1389">
                  <c:v>#N/A</c:v>
                </c:pt>
                <c:pt idx="1390">
                  <c:v>#N/A</c:v>
                </c:pt>
                <c:pt idx="1391">
                  <c:v>#N/A</c:v>
                </c:pt>
                <c:pt idx="1392">
                  <c:v>#N/A</c:v>
                </c:pt>
                <c:pt idx="1393">
                  <c:v>#N/A</c:v>
                </c:pt>
                <c:pt idx="1394">
                  <c:v>#N/A</c:v>
                </c:pt>
                <c:pt idx="1395">
                  <c:v>#N/A</c:v>
                </c:pt>
                <c:pt idx="1396">
                  <c:v>#N/A</c:v>
                </c:pt>
                <c:pt idx="1397">
                  <c:v>#N/A</c:v>
                </c:pt>
                <c:pt idx="1398">
                  <c:v>#N/A</c:v>
                </c:pt>
                <c:pt idx="1399">
                  <c:v>#N/A</c:v>
                </c:pt>
                <c:pt idx="1400">
                  <c:v>#N/A</c:v>
                </c:pt>
                <c:pt idx="1401">
                  <c:v>#N/A</c:v>
                </c:pt>
                <c:pt idx="1402">
                  <c:v>#N/A</c:v>
                </c:pt>
                <c:pt idx="1403">
                  <c:v>#N/A</c:v>
                </c:pt>
                <c:pt idx="1404">
                  <c:v>#N/A</c:v>
                </c:pt>
                <c:pt idx="1405">
                  <c:v>#N/A</c:v>
                </c:pt>
                <c:pt idx="1406">
                  <c:v>#N/A</c:v>
                </c:pt>
                <c:pt idx="1407">
                  <c:v>#N/A</c:v>
                </c:pt>
                <c:pt idx="1408">
                  <c:v>#N/A</c:v>
                </c:pt>
                <c:pt idx="1409">
                  <c:v>#N/A</c:v>
                </c:pt>
                <c:pt idx="1410">
                  <c:v>#N/A</c:v>
                </c:pt>
                <c:pt idx="1411">
                  <c:v>#N/A</c:v>
                </c:pt>
                <c:pt idx="1412">
                  <c:v>#N/A</c:v>
                </c:pt>
                <c:pt idx="1413">
                  <c:v>#N/A</c:v>
                </c:pt>
                <c:pt idx="1414">
                  <c:v>#N/A</c:v>
                </c:pt>
                <c:pt idx="1415">
                  <c:v>#N/A</c:v>
                </c:pt>
                <c:pt idx="1416">
                  <c:v>#N/A</c:v>
                </c:pt>
                <c:pt idx="1417">
                  <c:v>#N/A</c:v>
                </c:pt>
                <c:pt idx="1418">
                  <c:v>#N/A</c:v>
                </c:pt>
                <c:pt idx="1419">
                  <c:v>#N/A</c:v>
                </c:pt>
                <c:pt idx="1420">
                  <c:v>#N/A</c:v>
                </c:pt>
                <c:pt idx="1421">
                  <c:v>#N/A</c:v>
                </c:pt>
                <c:pt idx="1422">
                  <c:v>#N/A</c:v>
                </c:pt>
                <c:pt idx="1423">
                  <c:v>#N/A</c:v>
                </c:pt>
                <c:pt idx="1424">
                  <c:v>#N/A</c:v>
                </c:pt>
                <c:pt idx="1425">
                  <c:v>#N/A</c:v>
                </c:pt>
                <c:pt idx="1426">
                  <c:v>#N/A</c:v>
                </c:pt>
                <c:pt idx="1427">
                  <c:v>#N/A</c:v>
                </c:pt>
                <c:pt idx="1428">
                  <c:v>#N/A</c:v>
                </c:pt>
                <c:pt idx="1429">
                  <c:v>#N/A</c:v>
                </c:pt>
                <c:pt idx="1430">
                  <c:v>#N/A</c:v>
                </c:pt>
                <c:pt idx="1431">
                  <c:v>#N/A</c:v>
                </c:pt>
                <c:pt idx="1432">
                  <c:v>#N/A</c:v>
                </c:pt>
                <c:pt idx="1433">
                  <c:v>#N/A</c:v>
                </c:pt>
                <c:pt idx="1434">
                  <c:v>#N/A</c:v>
                </c:pt>
                <c:pt idx="1435">
                  <c:v>#N/A</c:v>
                </c:pt>
                <c:pt idx="1436">
                  <c:v>#N/A</c:v>
                </c:pt>
                <c:pt idx="1437">
                  <c:v>#N/A</c:v>
                </c:pt>
                <c:pt idx="1438">
                  <c:v>#N/A</c:v>
                </c:pt>
                <c:pt idx="1439">
                  <c:v>#N/A</c:v>
                </c:pt>
                <c:pt idx="1440">
                  <c:v>#N/A</c:v>
                </c:pt>
                <c:pt idx="1441">
                  <c:v>#N/A</c:v>
                </c:pt>
                <c:pt idx="1442">
                  <c:v>#N/A</c:v>
                </c:pt>
                <c:pt idx="1443">
                  <c:v>#N/A</c:v>
                </c:pt>
                <c:pt idx="1444">
                  <c:v>#N/A</c:v>
                </c:pt>
                <c:pt idx="1445">
                  <c:v>#N/A</c:v>
                </c:pt>
                <c:pt idx="1446">
                  <c:v>#N/A</c:v>
                </c:pt>
                <c:pt idx="1447">
                  <c:v>#N/A</c:v>
                </c:pt>
                <c:pt idx="1448">
                  <c:v>#N/A</c:v>
                </c:pt>
                <c:pt idx="1449">
                  <c:v>#N/A</c:v>
                </c:pt>
                <c:pt idx="1450">
                  <c:v>#N/A</c:v>
                </c:pt>
                <c:pt idx="1451">
                  <c:v>#N/A</c:v>
                </c:pt>
                <c:pt idx="1452">
                  <c:v>#N/A</c:v>
                </c:pt>
                <c:pt idx="1453">
                  <c:v>#N/A</c:v>
                </c:pt>
                <c:pt idx="1454">
                  <c:v>#N/A</c:v>
                </c:pt>
                <c:pt idx="1455">
                  <c:v>#N/A</c:v>
                </c:pt>
                <c:pt idx="1456">
                  <c:v>#N/A</c:v>
                </c:pt>
                <c:pt idx="1457">
                  <c:v>#N/A</c:v>
                </c:pt>
                <c:pt idx="1458">
                  <c:v>#N/A</c:v>
                </c:pt>
                <c:pt idx="1459">
                  <c:v>#N/A</c:v>
                </c:pt>
                <c:pt idx="1460">
                  <c:v>#N/A</c:v>
                </c:pt>
                <c:pt idx="1461">
                  <c:v>#N/A</c:v>
                </c:pt>
                <c:pt idx="1462">
                  <c:v>#N/A</c:v>
                </c:pt>
                <c:pt idx="1463">
                  <c:v>#N/A</c:v>
                </c:pt>
                <c:pt idx="1464">
                  <c:v>#N/A</c:v>
                </c:pt>
                <c:pt idx="1465">
                  <c:v>#N/A</c:v>
                </c:pt>
                <c:pt idx="1466">
                  <c:v>#N/A</c:v>
                </c:pt>
                <c:pt idx="1467">
                  <c:v>#N/A</c:v>
                </c:pt>
                <c:pt idx="1468">
                  <c:v>#N/A</c:v>
                </c:pt>
                <c:pt idx="1469">
                  <c:v>#N/A</c:v>
                </c:pt>
                <c:pt idx="1470">
                  <c:v>#N/A</c:v>
                </c:pt>
                <c:pt idx="1471">
                  <c:v>#N/A</c:v>
                </c:pt>
                <c:pt idx="1472">
                  <c:v>#N/A</c:v>
                </c:pt>
                <c:pt idx="1473">
                  <c:v>#N/A</c:v>
                </c:pt>
                <c:pt idx="1474">
                  <c:v>#N/A</c:v>
                </c:pt>
                <c:pt idx="1475">
                  <c:v>#N/A</c:v>
                </c:pt>
                <c:pt idx="1476">
                  <c:v>#N/A</c:v>
                </c:pt>
                <c:pt idx="1477">
                  <c:v>#N/A</c:v>
                </c:pt>
                <c:pt idx="1478">
                  <c:v>#N/A</c:v>
                </c:pt>
                <c:pt idx="1479">
                  <c:v>#N/A</c:v>
                </c:pt>
                <c:pt idx="1480">
                  <c:v>#N/A</c:v>
                </c:pt>
                <c:pt idx="1481">
                  <c:v>#N/A</c:v>
                </c:pt>
                <c:pt idx="1482">
                  <c:v>#N/A</c:v>
                </c:pt>
                <c:pt idx="1483">
                  <c:v>#N/A</c:v>
                </c:pt>
                <c:pt idx="1484">
                  <c:v>#N/A</c:v>
                </c:pt>
                <c:pt idx="1485">
                  <c:v>#N/A</c:v>
                </c:pt>
                <c:pt idx="1486">
                  <c:v>#N/A</c:v>
                </c:pt>
                <c:pt idx="1487">
                  <c:v>#N/A</c:v>
                </c:pt>
                <c:pt idx="1488">
                  <c:v>#N/A</c:v>
                </c:pt>
                <c:pt idx="1489">
                  <c:v>#N/A</c:v>
                </c:pt>
                <c:pt idx="1490">
                  <c:v>#N/A</c:v>
                </c:pt>
                <c:pt idx="1491">
                  <c:v>#N/A</c:v>
                </c:pt>
                <c:pt idx="1492">
                  <c:v>#N/A</c:v>
                </c:pt>
                <c:pt idx="1493">
                  <c:v>#N/A</c:v>
                </c:pt>
                <c:pt idx="1494">
                  <c:v>#N/A</c:v>
                </c:pt>
                <c:pt idx="1495">
                  <c:v>#N/A</c:v>
                </c:pt>
                <c:pt idx="1496">
                  <c:v>#N/A</c:v>
                </c:pt>
                <c:pt idx="1497">
                  <c:v>#N/A</c:v>
                </c:pt>
                <c:pt idx="1498">
                  <c:v>#N/A</c:v>
                </c:pt>
                <c:pt idx="1499">
                  <c:v>#N/A</c:v>
                </c:pt>
                <c:pt idx="1500">
                  <c:v>#N/A</c:v>
                </c:pt>
                <c:pt idx="1501">
                  <c:v>#N/A</c:v>
                </c:pt>
                <c:pt idx="1502">
                  <c:v>#N/A</c:v>
                </c:pt>
                <c:pt idx="1503">
                  <c:v>#N/A</c:v>
                </c:pt>
                <c:pt idx="1504">
                  <c:v>#N/A</c:v>
                </c:pt>
                <c:pt idx="1505">
                  <c:v>#N/A</c:v>
                </c:pt>
                <c:pt idx="1506">
                  <c:v>#N/A</c:v>
                </c:pt>
                <c:pt idx="1507">
                  <c:v>#N/A</c:v>
                </c:pt>
                <c:pt idx="1508">
                  <c:v>#N/A</c:v>
                </c:pt>
                <c:pt idx="1509">
                  <c:v>#N/A</c:v>
                </c:pt>
                <c:pt idx="1510">
                  <c:v>#N/A</c:v>
                </c:pt>
                <c:pt idx="1511">
                  <c:v>#N/A</c:v>
                </c:pt>
                <c:pt idx="1512">
                  <c:v>#N/A</c:v>
                </c:pt>
                <c:pt idx="1513">
                  <c:v>#N/A</c:v>
                </c:pt>
                <c:pt idx="1514">
                  <c:v>#N/A</c:v>
                </c:pt>
                <c:pt idx="1515">
                  <c:v>#N/A</c:v>
                </c:pt>
                <c:pt idx="1516">
                  <c:v>#N/A</c:v>
                </c:pt>
                <c:pt idx="1517">
                  <c:v>#N/A</c:v>
                </c:pt>
                <c:pt idx="1518">
                  <c:v>#N/A</c:v>
                </c:pt>
                <c:pt idx="1519">
                  <c:v>#N/A</c:v>
                </c:pt>
                <c:pt idx="1520">
                  <c:v>#N/A</c:v>
                </c:pt>
                <c:pt idx="1521">
                  <c:v>#N/A</c:v>
                </c:pt>
                <c:pt idx="1522">
                  <c:v>#N/A</c:v>
                </c:pt>
                <c:pt idx="1523">
                  <c:v>#N/A</c:v>
                </c:pt>
                <c:pt idx="1524">
                  <c:v>#N/A</c:v>
                </c:pt>
                <c:pt idx="1525">
                  <c:v>#N/A</c:v>
                </c:pt>
                <c:pt idx="1526">
                  <c:v>#N/A</c:v>
                </c:pt>
                <c:pt idx="1527">
                  <c:v>#N/A</c:v>
                </c:pt>
                <c:pt idx="1528">
                  <c:v>#N/A</c:v>
                </c:pt>
                <c:pt idx="1529">
                  <c:v>#N/A</c:v>
                </c:pt>
                <c:pt idx="1530">
                  <c:v>#N/A</c:v>
                </c:pt>
                <c:pt idx="1531">
                  <c:v>#N/A</c:v>
                </c:pt>
                <c:pt idx="1532">
                  <c:v>#N/A</c:v>
                </c:pt>
                <c:pt idx="1533">
                  <c:v>#N/A</c:v>
                </c:pt>
                <c:pt idx="1534">
                  <c:v>#N/A</c:v>
                </c:pt>
                <c:pt idx="1535">
                  <c:v>#N/A</c:v>
                </c:pt>
                <c:pt idx="1536">
                  <c:v>#N/A</c:v>
                </c:pt>
                <c:pt idx="1537">
                  <c:v>#N/A</c:v>
                </c:pt>
                <c:pt idx="1538">
                  <c:v>#N/A</c:v>
                </c:pt>
                <c:pt idx="1539">
                  <c:v>#N/A</c:v>
                </c:pt>
                <c:pt idx="1540">
                  <c:v>#N/A</c:v>
                </c:pt>
                <c:pt idx="1541">
                  <c:v>#N/A</c:v>
                </c:pt>
                <c:pt idx="1542">
                  <c:v>#N/A</c:v>
                </c:pt>
                <c:pt idx="1543">
                  <c:v>#N/A</c:v>
                </c:pt>
                <c:pt idx="1544">
                  <c:v>#N/A</c:v>
                </c:pt>
                <c:pt idx="1545">
                  <c:v>#N/A</c:v>
                </c:pt>
                <c:pt idx="1546">
                  <c:v>#N/A</c:v>
                </c:pt>
                <c:pt idx="1547">
                  <c:v>#N/A</c:v>
                </c:pt>
                <c:pt idx="1548">
                  <c:v>#N/A</c:v>
                </c:pt>
                <c:pt idx="1549">
                  <c:v>#N/A</c:v>
                </c:pt>
                <c:pt idx="1550">
                  <c:v>#N/A</c:v>
                </c:pt>
                <c:pt idx="1551">
                  <c:v>#N/A</c:v>
                </c:pt>
                <c:pt idx="1552">
                  <c:v>#N/A</c:v>
                </c:pt>
                <c:pt idx="1553">
                  <c:v>#N/A</c:v>
                </c:pt>
                <c:pt idx="1554">
                  <c:v>#N/A</c:v>
                </c:pt>
                <c:pt idx="1555">
                  <c:v>#N/A</c:v>
                </c:pt>
                <c:pt idx="1556">
                  <c:v>#N/A</c:v>
                </c:pt>
                <c:pt idx="1557">
                  <c:v>#N/A</c:v>
                </c:pt>
                <c:pt idx="1558">
                  <c:v>#N/A</c:v>
                </c:pt>
                <c:pt idx="1559">
                  <c:v>#N/A</c:v>
                </c:pt>
                <c:pt idx="1560">
                  <c:v>#N/A</c:v>
                </c:pt>
                <c:pt idx="1561">
                  <c:v>#N/A</c:v>
                </c:pt>
                <c:pt idx="1562">
                  <c:v>#N/A</c:v>
                </c:pt>
                <c:pt idx="1563">
                  <c:v>#N/A</c:v>
                </c:pt>
                <c:pt idx="1564">
                  <c:v>#N/A</c:v>
                </c:pt>
                <c:pt idx="1565">
                  <c:v>#N/A</c:v>
                </c:pt>
                <c:pt idx="1566">
                  <c:v>#N/A</c:v>
                </c:pt>
                <c:pt idx="1567">
                  <c:v>#N/A</c:v>
                </c:pt>
                <c:pt idx="1568">
                  <c:v>#N/A</c:v>
                </c:pt>
                <c:pt idx="1569">
                  <c:v>#N/A</c:v>
                </c:pt>
                <c:pt idx="1570">
                  <c:v>#N/A</c:v>
                </c:pt>
                <c:pt idx="1571">
                  <c:v>#N/A</c:v>
                </c:pt>
                <c:pt idx="1572">
                  <c:v>#N/A</c:v>
                </c:pt>
                <c:pt idx="1573">
                  <c:v>#N/A</c:v>
                </c:pt>
                <c:pt idx="1574">
                  <c:v>#N/A</c:v>
                </c:pt>
                <c:pt idx="1575">
                  <c:v>#N/A</c:v>
                </c:pt>
                <c:pt idx="1576">
                  <c:v>#N/A</c:v>
                </c:pt>
                <c:pt idx="1577">
                  <c:v>#N/A</c:v>
                </c:pt>
                <c:pt idx="1578">
                  <c:v>#N/A</c:v>
                </c:pt>
                <c:pt idx="1579">
                  <c:v>#N/A</c:v>
                </c:pt>
                <c:pt idx="1580">
                  <c:v>#N/A</c:v>
                </c:pt>
                <c:pt idx="1581">
                  <c:v>#N/A</c:v>
                </c:pt>
                <c:pt idx="1582">
                  <c:v>#N/A</c:v>
                </c:pt>
                <c:pt idx="1583">
                  <c:v>#N/A</c:v>
                </c:pt>
                <c:pt idx="1584">
                  <c:v>#N/A</c:v>
                </c:pt>
                <c:pt idx="1585">
                  <c:v>#N/A</c:v>
                </c:pt>
                <c:pt idx="1586">
                  <c:v>#N/A</c:v>
                </c:pt>
                <c:pt idx="1587">
                  <c:v>#N/A</c:v>
                </c:pt>
                <c:pt idx="1588">
                  <c:v>#N/A</c:v>
                </c:pt>
                <c:pt idx="1589">
                  <c:v>#N/A</c:v>
                </c:pt>
                <c:pt idx="1590">
                  <c:v>#N/A</c:v>
                </c:pt>
                <c:pt idx="1591">
                  <c:v>#N/A</c:v>
                </c:pt>
                <c:pt idx="1592">
                  <c:v>#N/A</c:v>
                </c:pt>
                <c:pt idx="1593">
                  <c:v>#N/A</c:v>
                </c:pt>
                <c:pt idx="1594">
                  <c:v>#N/A</c:v>
                </c:pt>
                <c:pt idx="1595">
                  <c:v>#N/A</c:v>
                </c:pt>
                <c:pt idx="1596">
                  <c:v>#N/A</c:v>
                </c:pt>
                <c:pt idx="1597">
                  <c:v>#N/A</c:v>
                </c:pt>
                <c:pt idx="1598">
                  <c:v>#N/A</c:v>
                </c:pt>
                <c:pt idx="1599">
                  <c:v>#N/A</c:v>
                </c:pt>
                <c:pt idx="1600">
                  <c:v>#N/A</c:v>
                </c:pt>
                <c:pt idx="1601">
                  <c:v>#N/A</c:v>
                </c:pt>
                <c:pt idx="1602">
                  <c:v>#N/A</c:v>
                </c:pt>
                <c:pt idx="1603">
                  <c:v>#N/A</c:v>
                </c:pt>
                <c:pt idx="1604">
                  <c:v>#N/A</c:v>
                </c:pt>
                <c:pt idx="1605">
                  <c:v>#N/A</c:v>
                </c:pt>
                <c:pt idx="1606">
                  <c:v>#N/A</c:v>
                </c:pt>
                <c:pt idx="1607">
                  <c:v>#N/A</c:v>
                </c:pt>
                <c:pt idx="1608">
                  <c:v>#N/A</c:v>
                </c:pt>
                <c:pt idx="1609">
                  <c:v>#N/A</c:v>
                </c:pt>
                <c:pt idx="1610">
                  <c:v>#N/A</c:v>
                </c:pt>
                <c:pt idx="1611">
                  <c:v>#N/A</c:v>
                </c:pt>
                <c:pt idx="1612">
                  <c:v>#N/A</c:v>
                </c:pt>
                <c:pt idx="1613">
                  <c:v>#N/A</c:v>
                </c:pt>
                <c:pt idx="1614">
                  <c:v>#N/A</c:v>
                </c:pt>
                <c:pt idx="1615">
                  <c:v>#N/A</c:v>
                </c:pt>
                <c:pt idx="1616">
                  <c:v>#N/A</c:v>
                </c:pt>
                <c:pt idx="1617">
                  <c:v>#N/A</c:v>
                </c:pt>
                <c:pt idx="1618">
                  <c:v>#N/A</c:v>
                </c:pt>
                <c:pt idx="1619">
                  <c:v>#N/A</c:v>
                </c:pt>
                <c:pt idx="1620">
                  <c:v>#N/A</c:v>
                </c:pt>
                <c:pt idx="1621">
                  <c:v>#N/A</c:v>
                </c:pt>
                <c:pt idx="1622">
                  <c:v>#N/A</c:v>
                </c:pt>
                <c:pt idx="1623">
                  <c:v>#N/A</c:v>
                </c:pt>
                <c:pt idx="1624">
                  <c:v>#N/A</c:v>
                </c:pt>
                <c:pt idx="1625">
                  <c:v>#N/A</c:v>
                </c:pt>
                <c:pt idx="1626">
                  <c:v>#N/A</c:v>
                </c:pt>
                <c:pt idx="1627">
                  <c:v>#N/A</c:v>
                </c:pt>
                <c:pt idx="1628">
                  <c:v>#N/A</c:v>
                </c:pt>
                <c:pt idx="1629">
                  <c:v>#N/A</c:v>
                </c:pt>
                <c:pt idx="1630">
                  <c:v>#N/A</c:v>
                </c:pt>
                <c:pt idx="1631">
                  <c:v>#N/A</c:v>
                </c:pt>
                <c:pt idx="1632">
                  <c:v>#N/A</c:v>
                </c:pt>
                <c:pt idx="1633">
                  <c:v>#N/A</c:v>
                </c:pt>
                <c:pt idx="1634">
                  <c:v>#N/A</c:v>
                </c:pt>
                <c:pt idx="1635">
                  <c:v>#N/A</c:v>
                </c:pt>
                <c:pt idx="1636">
                  <c:v>#N/A</c:v>
                </c:pt>
                <c:pt idx="1637">
                  <c:v>#N/A</c:v>
                </c:pt>
                <c:pt idx="1638">
                  <c:v>#N/A</c:v>
                </c:pt>
                <c:pt idx="1639">
                  <c:v>#N/A</c:v>
                </c:pt>
                <c:pt idx="1640">
                  <c:v>#N/A</c:v>
                </c:pt>
                <c:pt idx="1641">
                  <c:v>#N/A</c:v>
                </c:pt>
                <c:pt idx="1642">
                  <c:v>#N/A</c:v>
                </c:pt>
                <c:pt idx="1643">
                  <c:v>#N/A</c:v>
                </c:pt>
                <c:pt idx="1644">
                  <c:v>#N/A</c:v>
                </c:pt>
                <c:pt idx="1645">
                  <c:v>#N/A</c:v>
                </c:pt>
                <c:pt idx="1646">
                  <c:v>#N/A</c:v>
                </c:pt>
                <c:pt idx="1647">
                  <c:v>#N/A</c:v>
                </c:pt>
                <c:pt idx="1648">
                  <c:v>#N/A</c:v>
                </c:pt>
                <c:pt idx="1649">
                  <c:v>#N/A</c:v>
                </c:pt>
                <c:pt idx="1650">
                  <c:v>#N/A</c:v>
                </c:pt>
                <c:pt idx="1651">
                  <c:v>#N/A</c:v>
                </c:pt>
                <c:pt idx="1652">
                  <c:v>#N/A</c:v>
                </c:pt>
                <c:pt idx="1653">
                  <c:v>#N/A</c:v>
                </c:pt>
                <c:pt idx="1654">
                  <c:v>#N/A</c:v>
                </c:pt>
                <c:pt idx="1655">
                  <c:v>#N/A</c:v>
                </c:pt>
                <c:pt idx="1656">
                  <c:v>#N/A</c:v>
                </c:pt>
                <c:pt idx="1657">
                  <c:v>#N/A</c:v>
                </c:pt>
                <c:pt idx="1658">
                  <c:v>#N/A</c:v>
                </c:pt>
                <c:pt idx="1659">
                  <c:v>#N/A</c:v>
                </c:pt>
                <c:pt idx="1660">
                  <c:v>#N/A</c:v>
                </c:pt>
                <c:pt idx="1661">
                  <c:v>#N/A</c:v>
                </c:pt>
                <c:pt idx="1662">
                  <c:v>#N/A</c:v>
                </c:pt>
                <c:pt idx="1663">
                  <c:v>#N/A</c:v>
                </c:pt>
                <c:pt idx="1664">
                  <c:v>#N/A</c:v>
                </c:pt>
                <c:pt idx="1665">
                  <c:v>#N/A</c:v>
                </c:pt>
                <c:pt idx="1666">
                  <c:v>#N/A</c:v>
                </c:pt>
                <c:pt idx="1667">
                  <c:v>#N/A</c:v>
                </c:pt>
                <c:pt idx="1668">
                  <c:v>#N/A</c:v>
                </c:pt>
                <c:pt idx="1669">
                  <c:v>#N/A</c:v>
                </c:pt>
                <c:pt idx="1670">
                  <c:v>#N/A</c:v>
                </c:pt>
                <c:pt idx="1671">
                  <c:v>#N/A</c:v>
                </c:pt>
                <c:pt idx="1672">
                  <c:v>#N/A</c:v>
                </c:pt>
                <c:pt idx="1673">
                  <c:v>#N/A</c:v>
                </c:pt>
                <c:pt idx="1674">
                  <c:v>#N/A</c:v>
                </c:pt>
                <c:pt idx="1675">
                  <c:v>#N/A</c:v>
                </c:pt>
                <c:pt idx="1676">
                  <c:v>#N/A</c:v>
                </c:pt>
                <c:pt idx="1677">
                  <c:v>#N/A</c:v>
                </c:pt>
                <c:pt idx="1678">
                  <c:v>#N/A</c:v>
                </c:pt>
                <c:pt idx="1679">
                  <c:v>#N/A</c:v>
                </c:pt>
                <c:pt idx="1680">
                  <c:v>#N/A</c:v>
                </c:pt>
                <c:pt idx="1681">
                  <c:v>#N/A</c:v>
                </c:pt>
                <c:pt idx="1682">
                  <c:v>#N/A</c:v>
                </c:pt>
                <c:pt idx="1683">
                  <c:v>#N/A</c:v>
                </c:pt>
                <c:pt idx="1684">
                  <c:v>#N/A</c:v>
                </c:pt>
                <c:pt idx="1685">
                  <c:v>#N/A</c:v>
                </c:pt>
                <c:pt idx="1686">
                  <c:v>#N/A</c:v>
                </c:pt>
                <c:pt idx="1687">
                  <c:v>#N/A</c:v>
                </c:pt>
                <c:pt idx="1688">
                  <c:v>#N/A</c:v>
                </c:pt>
                <c:pt idx="1689">
                  <c:v>#N/A</c:v>
                </c:pt>
                <c:pt idx="1690">
                  <c:v>#N/A</c:v>
                </c:pt>
                <c:pt idx="1691">
                  <c:v>#N/A</c:v>
                </c:pt>
                <c:pt idx="1692">
                  <c:v>#N/A</c:v>
                </c:pt>
                <c:pt idx="1693">
                  <c:v>#N/A</c:v>
                </c:pt>
                <c:pt idx="1694">
                  <c:v>#N/A</c:v>
                </c:pt>
                <c:pt idx="1695">
                  <c:v>#N/A</c:v>
                </c:pt>
                <c:pt idx="1696">
                  <c:v>#N/A</c:v>
                </c:pt>
                <c:pt idx="1697">
                  <c:v>#N/A</c:v>
                </c:pt>
                <c:pt idx="1698">
                  <c:v>#N/A</c:v>
                </c:pt>
                <c:pt idx="1699">
                  <c:v>#N/A</c:v>
                </c:pt>
                <c:pt idx="1700">
                  <c:v>#N/A</c:v>
                </c:pt>
                <c:pt idx="1701">
                  <c:v>#N/A</c:v>
                </c:pt>
                <c:pt idx="1702">
                  <c:v>#N/A</c:v>
                </c:pt>
                <c:pt idx="1703">
                  <c:v>#N/A</c:v>
                </c:pt>
                <c:pt idx="1704">
                  <c:v>#N/A</c:v>
                </c:pt>
                <c:pt idx="1705">
                  <c:v>#N/A</c:v>
                </c:pt>
                <c:pt idx="1706">
                  <c:v>#N/A</c:v>
                </c:pt>
                <c:pt idx="1707">
                  <c:v>#N/A</c:v>
                </c:pt>
                <c:pt idx="1708">
                  <c:v>#N/A</c:v>
                </c:pt>
                <c:pt idx="1709">
                  <c:v>#N/A</c:v>
                </c:pt>
                <c:pt idx="1710">
                  <c:v>#N/A</c:v>
                </c:pt>
                <c:pt idx="1711">
                  <c:v>#N/A</c:v>
                </c:pt>
                <c:pt idx="1712">
                  <c:v>#N/A</c:v>
                </c:pt>
                <c:pt idx="1713">
                  <c:v>#N/A</c:v>
                </c:pt>
                <c:pt idx="1714">
                  <c:v>#N/A</c:v>
                </c:pt>
                <c:pt idx="1715">
                  <c:v>#N/A</c:v>
                </c:pt>
                <c:pt idx="1716">
                  <c:v>#N/A</c:v>
                </c:pt>
                <c:pt idx="1717">
                  <c:v>#N/A</c:v>
                </c:pt>
                <c:pt idx="1718">
                  <c:v>#N/A</c:v>
                </c:pt>
                <c:pt idx="1719">
                  <c:v>#N/A</c:v>
                </c:pt>
                <c:pt idx="1720">
                  <c:v>#N/A</c:v>
                </c:pt>
                <c:pt idx="1721">
                  <c:v>#N/A</c:v>
                </c:pt>
                <c:pt idx="1722">
                  <c:v>#N/A</c:v>
                </c:pt>
                <c:pt idx="1723">
                  <c:v>#N/A</c:v>
                </c:pt>
                <c:pt idx="1724">
                  <c:v>#N/A</c:v>
                </c:pt>
                <c:pt idx="1725">
                  <c:v>#N/A</c:v>
                </c:pt>
                <c:pt idx="1726">
                  <c:v>#N/A</c:v>
                </c:pt>
                <c:pt idx="1727">
                  <c:v>#N/A</c:v>
                </c:pt>
                <c:pt idx="1728">
                  <c:v>#N/A</c:v>
                </c:pt>
                <c:pt idx="1729">
                  <c:v>#N/A</c:v>
                </c:pt>
                <c:pt idx="1730">
                  <c:v>#N/A</c:v>
                </c:pt>
                <c:pt idx="1731">
                  <c:v>#N/A</c:v>
                </c:pt>
                <c:pt idx="1732">
                  <c:v>#N/A</c:v>
                </c:pt>
                <c:pt idx="1733">
                  <c:v>#N/A</c:v>
                </c:pt>
                <c:pt idx="1734">
                  <c:v>#N/A</c:v>
                </c:pt>
                <c:pt idx="1735">
                  <c:v>#N/A</c:v>
                </c:pt>
                <c:pt idx="1736">
                  <c:v>#N/A</c:v>
                </c:pt>
                <c:pt idx="1737">
                  <c:v>#N/A</c:v>
                </c:pt>
                <c:pt idx="1738">
                  <c:v>#N/A</c:v>
                </c:pt>
                <c:pt idx="1739">
                  <c:v>#N/A</c:v>
                </c:pt>
                <c:pt idx="1740">
                  <c:v>#N/A</c:v>
                </c:pt>
                <c:pt idx="1741">
                  <c:v>#N/A</c:v>
                </c:pt>
                <c:pt idx="1742">
                  <c:v>#N/A</c:v>
                </c:pt>
                <c:pt idx="1743">
                  <c:v>#N/A</c:v>
                </c:pt>
                <c:pt idx="1744">
                  <c:v>#N/A</c:v>
                </c:pt>
                <c:pt idx="1745">
                  <c:v>#N/A</c:v>
                </c:pt>
                <c:pt idx="1746">
                  <c:v>#N/A</c:v>
                </c:pt>
                <c:pt idx="1747">
                  <c:v>#N/A</c:v>
                </c:pt>
                <c:pt idx="1748">
                  <c:v>#N/A</c:v>
                </c:pt>
                <c:pt idx="1749">
                  <c:v>#N/A</c:v>
                </c:pt>
                <c:pt idx="1750">
                  <c:v>#N/A</c:v>
                </c:pt>
                <c:pt idx="1751">
                  <c:v>#N/A</c:v>
                </c:pt>
                <c:pt idx="1752">
                  <c:v>#N/A</c:v>
                </c:pt>
                <c:pt idx="1753">
                  <c:v>#N/A</c:v>
                </c:pt>
                <c:pt idx="1754">
                  <c:v>#N/A</c:v>
                </c:pt>
                <c:pt idx="1755">
                  <c:v>#N/A</c:v>
                </c:pt>
                <c:pt idx="1756">
                  <c:v>#N/A</c:v>
                </c:pt>
                <c:pt idx="1757">
                  <c:v>#N/A</c:v>
                </c:pt>
                <c:pt idx="1758">
                  <c:v>#N/A</c:v>
                </c:pt>
                <c:pt idx="1759">
                  <c:v>#N/A</c:v>
                </c:pt>
                <c:pt idx="1760">
                  <c:v>#N/A</c:v>
                </c:pt>
                <c:pt idx="1761">
                  <c:v>#N/A</c:v>
                </c:pt>
                <c:pt idx="1762">
                  <c:v>#N/A</c:v>
                </c:pt>
                <c:pt idx="1763">
                  <c:v>#N/A</c:v>
                </c:pt>
                <c:pt idx="1764">
                  <c:v>#N/A</c:v>
                </c:pt>
                <c:pt idx="1765">
                  <c:v>#N/A</c:v>
                </c:pt>
                <c:pt idx="1766">
                  <c:v>#N/A</c:v>
                </c:pt>
                <c:pt idx="1767">
                  <c:v>#N/A</c:v>
                </c:pt>
                <c:pt idx="1768">
                  <c:v>#N/A</c:v>
                </c:pt>
                <c:pt idx="1769">
                  <c:v>#N/A</c:v>
                </c:pt>
                <c:pt idx="1770">
                  <c:v>#N/A</c:v>
                </c:pt>
                <c:pt idx="1771">
                  <c:v>#N/A</c:v>
                </c:pt>
                <c:pt idx="1772">
                  <c:v>#N/A</c:v>
                </c:pt>
                <c:pt idx="1773">
                  <c:v>#N/A</c:v>
                </c:pt>
                <c:pt idx="1774">
                  <c:v>#N/A</c:v>
                </c:pt>
                <c:pt idx="1775">
                  <c:v>#N/A</c:v>
                </c:pt>
                <c:pt idx="1776">
                  <c:v>#N/A</c:v>
                </c:pt>
                <c:pt idx="1777">
                  <c:v>#N/A</c:v>
                </c:pt>
                <c:pt idx="1778">
                  <c:v>#N/A</c:v>
                </c:pt>
                <c:pt idx="1779">
                  <c:v>#N/A</c:v>
                </c:pt>
                <c:pt idx="1780">
                  <c:v>#N/A</c:v>
                </c:pt>
                <c:pt idx="1781">
                  <c:v>#N/A</c:v>
                </c:pt>
                <c:pt idx="1782">
                  <c:v>#N/A</c:v>
                </c:pt>
                <c:pt idx="1783">
                  <c:v>#N/A</c:v>
                </c:pt>
                <c:pt idx="1784">
                  <c:v>#N/A</c:v>
                </c:pt>
                <c:pt idx="1785">
                  <c:v>#N/A</c:v>
                </c:pt>
                <c:pt idx="1786">
                  <c:v>#N/A</c:v>
                </c:pt>
                <c:pt idx="1787">
                  <c:v>#N/A</c:v>
                </c:pt>
                <c:pt idx="1788">
                  <c:v>#N/A</c:v>
                </c:pt>
                <c:pt idx="1789">
                  <c:v>#N/A</c:v>
                </c:pt>
                <c:pt idx="1790">
                  <c:v>#N/A</c:v>
                </c:pt>
                <c:pt idx="1791">
                  <c:v>#N/A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  <c:pt idx="2879">
                  <c:v>#N/A</c:v>
                </c:pt>
                <c:pt idx="2880">
                  <c:v>#N/A</c:v>
                </c:pt>
                <c:pt idx="2881">
                  <c:v>#N/A</c:v>
                </c:pt>
                <c:pt idx="2882">
                  <c:v>#N/A</c:v>
                </c:pt>
                <c:pt idx="2883">
                  <c:v>#N/A</c:v>
                </c:pt>
                <c:pt idx="2884">
                  <c:v>#N/A</c:v>
                </c:pt>
                <c:pt idx="2885">
                  <c:v>#N/A</c:v>
                </c:pt>
                <c:pt idx="2886">
                  <c:v>#N/A</c:v>
                </c:pt>
                <c:pt idx="2887">
                  <c:v>#N/A</c:v>
                </c:pt>
                <c:pt idx="2888">
                  <c:v>#N/A</c:v>
                </c:pt>
                <c:pt idx="2889">
                  <c:v>#N/A</c:v>
                </c:pt>
                <c:pt idx="2890">
                  <c:v>#N/A</c:v>
                </c:pt>
                <c:pt idx="2891">
                  <c:v>#N/A</c:v>
                </c:pt>
                <c:pt idx="2892">
                  <c:v>#N/A</c:v>
                </c:pt>
                <c:pt idx="2893">
                  <c:v>#N/A</c:v>
                </c:pt>
                <c:pt idx="2894">
                  <c:v>#N/A</c:v>
                </c:pt>
                <c:pt idx="2895">
                  <c:v>#N/A</c:v>
                </c:pt>
                <c:pt idx="2896">
                  <c:v>#N/A</c:v>
                </c:pt>
                <c:pt idx="2897">
                  <c:v>#N/A</c:v>
                </c:pt>
                <c:pt idx="2898">
                  <c:v>#N/A</c:v>
                </c:pt>
                <c:pt idx="2899">
                  <c:v>#N/A</c:v>
                </c:pt>
                <c:pt idx="2900">
                  <c:v>#N/A</c:v>
                </c:pt>
                <c:pt idx="2901">
                  <c:v>#N/A</c:v>
                </c:pt>
                <c:pt idx="2902">
                  <c:v>#N/A</c:v>
                </c:pt>
                <c:pt idx="2903">
                  <c:v>#N/A</c:v>
                </c:pt>
                <c:pt idx="2904">
                  <c:v>#N/A</c:v>
                </c:pt>
                <c:pt idx="2905">
                  <c:v>#N/A</c:v>
                </c:pt>
                <c:pt idx="2906">
                  <c:v>#N/A</c:v>
                </c:pt>
                <c:pt idx="2907">
                  <c:v>#N/A</c:v>
                </c:pt>
                <c:pt idx="2908">
                  <c:v>#N/A</c:v>
                </c:pt>
                <c:pt idx="2909">
                  <c:v>#N/A</c:v>
                </c:pt>
                <c:pt idx="2910">
                  <c:v>#N/A</c:v>
                </c:pt>
                <c:pt idx="2911">
                  <c:v>#N/A</c:v>
                </c:pt>
                <c:pt idx="2912">
                  <c:v>#N/A</c:v>
                </c:pt>
                <c:pt idx="2913">
                  <c:v>#N/A</c:v>
                </c:pt>
                <c:pt idx="2914">
                  <c:v>#N/A</c:v>
                </c:pt>
                <c:pt idx="2915">
                  <c:v>#N/A</c:v>
                </c:pt>
                <c:pt idx="2916">
                  <c:v>#N/A</c:v>
                </c:pt>
                <c:pt idx="2917">
                  <c:v>#N/A</c:v>
                </c:pt>
                <c:pt idx="2918">
                  <c:v>#N/A</c:v>
                </c:pt>
                <c:pt idx="2919">
                  <c:v>#N/A</c:v>
                </c:pt>
                <c:pt idx="2920">
                  <c:v>#N/A</c:v>
                </c:pt>
                <c:pt idx="2921">
                  <c:v>#N/A</c:v>
                </c:pt>
                <c:pt idx="2922">
                  <c:v>#N/A</c:v>
                </c:pt>
                <c:pt idx="2923">
                  <c:v>#N/A</c:v>
                </c:pt>
                <c:pt idx="2924">
                  <c:v>#N/A</c:v>
                </c:pt>
                <c:pt idx="2925">
                  <c:v>#N/A</c:v>
                </c:pt>
                <c:pt idx="2926">
                  <c:v>#N/A</c:v>
                </c:pt>
                <c:pt idx="2927">
                  <c:v>#N/A</c:v>
                </c:pt>
                <c:pt idx="2928">
                  <c:v>#N/A</c:v>
                </c:pt>
                <c:pt idx="2929">
                  <c:v>#N/A</c:v>
                </c:pt>
                <c:pt idx="2930">
                  <c:v>#N/A</c:v>
                </c:pt>
                <c:pt idx="2931">
                  <c:v>#N/A</c:v>
                </c:pt>
                <c:pt idx="2932">
                  <c:v>#N/A</c:v>
                </c:pt>
                <c:pt idx="2933">
                  <c:v>#N/A</c:v>
                </c:pt>
                <c:pt idx="2934">
                  <c:v>#N/A</c:v>
                </c:pt>
                <c:pt idx="2935">
                  <c:v>#N/A</c:v>
                </c:pt>
                <c:pt idx="2936">
                  <c:v>#N/A</c:v>
                </c:pt>
                <c:pt idx="2937">
                  <c:v>#N/A</c:v>
                </c:pt>
                <c:pt idx="2938">
                  <c:v>#N/A</c:v>
                </c:pt>
                <c:pt idx="2939">
                  <c:v>#N/A</c:v>
                </c:pt>
                <c:pt idx="2940">
                  <c:v>#N/A</c:v>
                </c:pt>
                <c:pt idx="2941">
                  <c:v>#N/A</c:v>
                </c:pt>
                <c:pt idx="2942">
                  <c:v>#N/A</c:v>
                </c:pt>
                <c:pt idx="2943">
                  <c:v>#N/A</c:v>
                </c:pt>
                <c:pt idx="2944">
                  <c:v>#N/A</c:v>
                </c:pt>
                <c:pt idx="2945">
                  <c:v>#N/A</c:v>
                </c:pt>
                <c:pt idx="2946">
                  <c:v>#N/A</c:v>
                </c:pt>
                <c:pt idx="2947">
                  <c:v>#N/A</c:v>
                </c:pt>
                <c:pt idx="2948">
                  <c:v>#N/A</c:v>
                </c:pt>
                <c:pt idx="2949">
                  <c:v>#N/A</c:v>
                </c:pt>
                <c:pt idx="2950">
                  <c:v>#N/A</c:v>
                </c:pt>
                <c:pt idx="2951">
                  <c:v>#N/A</c:v>
                </c:pt>
                <c:pt idx="2952">
                  <c:v>#N/A</c:v>
                </c:pt>
                <c:pt idx="2953">
                  <c:v>#N/A</c:v>
                </c:pt>
                <c:pt idx="2954">
                  <c:v>#N/A</c:v>
                </c:pt>
                <c:pt idx="2955">
                  <c:v>#N/A</c:v>
                </c:pt>
                <c:pt idx="2956">
                  <c:v>#N/A</c:v>
                </c:pt>
                <c:pt idx="2957">
                  <c:v>#N/A</c:v>
                </c:pt>
                <c:pt idx="2958">
                  <c:v>#N/A</c:v>
                </c:pt>
                <c:pt idx="2959">
                  <c:v>#N/A</c:v>
                </c:pt>
                <c:pt idx="2960">
                  <c:v>#N/A</c:v>
                </c:pt>
                <c:pt idx="2961">
                  <c:v>#N/A</c:v>
                </c:pt>
                <c:pt idx="2962">
                  <c:v>#N/A</c:v>
                </c:pt>
                <c:pt idx="2963">
                  <c:v>#N/A</c:v>
                </c:pt>
                <c:pt idx="2964">
                  <c:v>#N/A</c:v>
                </c:pt>
                <c:pt idx="2965">
                  <c:v>#N/A</c:v>
                </c:pt>
                <c:pt idx="2966">
                  <c:v>#N/A</c:v>
                </c:pt>
                <c:pt idx="2967">
                  <c:v>#N/A</c:v>
                </c:pt>
                <c:pt idx="2968">
                  <c:v>#N/A</c:v>
                </c:pt>
                <c:pt idx="2969">
                  <c:v>#N/A</c:v>
                </c:pt>
                <c:pt idx="2970">
                  <c:v>#N/A</c:v>
                </c:pt>
                <c:pt idx="2971">
                  <c:v>#N/A</c:v>
                </c:pt>
                <c:pt idx="2972">
                  <c:v>#N/A</c:v>
                </c:pt>
                <c:pt idx="2973">
                  <c:v>#N/A</c:v>
                </c:pt>
                <c:pt idx="2974">
                  <c:v>#N/A</c:v>
                </c:pt>
                <c:pt idx="2975">
                  <c:v>#N/A</c:v>
                </c:pt>
                <c:pt idx="2976">
                  <c:v>#N/A</c:v>
                </c:pt>
                <c:pt idx="2977">
                  <c:v>#N/A</c:v>
                </c:pt>
                <c:pt idx="2978">
                  <c:v>#N/A</c:v>
                </c:pt>
                <c:pt idx="2979">
                  <c:v>#N/A</c:v>
                </c:pt>
                <c:pt idx="2980">
                  <c:v>#N/A</c:v>
                </c:pt>
                <c:pt idx="2981">
                  <c:v>#N/A</c:v>
                </c:pt>
                <c:pt idx="2982">
                  <c:v>#N/A</c:v>
                </c:pt>
                <c:pt idx="2983">
                  <c:v>#N/A</c:v>
                </c:pt>
                <c:pt idx="2984">
                  <c:v>#N/A</c:v>
                </c:pt>
                <c:pt idx="2985">
                  <c:v>#N/A</c:v>
                </c:pt>
                <c:pt idx="2986">
                  <c:v>#N/A</c:v>
                </c:pt>
                <c:pt idx="2987">
                  <c:v>#N/A</c:v>
                </c:pt>
                <c:pt idx="2988">
                  <c:v>#N/A</c:v>
                </c:pt>
                <c:pt idx="2989">
                  <c:v>#N/A</c:v>
                </c:pt>
                <c:pt idx="2990">
                  <c:v>#N/A</c:v>
                </c:pt>
                <c:pt idx="2991">
                  <c:v>#N/A</c:v>
                </c:pt>
                <c:pt idx="2992">
                  <c:v>#N/A</c:v>
                </c:pt>
                <c:pt idx="2993">
                  <c:v>#N/A</c:v>
                </c:pt>
                <c:pt idx="2994">
                  <c:v>#N/A</c:v>
                </c:pt>
                <c:pt idx="2995">
                  <c:v>#N/A</c:v>
                </c:pt>
                <c:pt idx="2996">
                  <c:v>#N/A</c:v>
                </c:pt>
                <c:pt idx="2997">
                  <c:v>#N/A</c:v>
                </c:pt>
                <c:pt idx="2998">
                  <c:v>#N/A</c:v>
                </c:pt>
                <c:pt idx="2999">
                  <c:v>#N/A</c:v>
                </c:pt>
                <c:pt idx="3000">
                  <c:v>#N/A</c:v>
                </c:pt>
                <c:pt idx="3001">
                  <c:v>#N/A</c:v>
                </c:pt>
                <c:pt idx="3002">
                  <c:v>#N/A</c:v>
                </c:pt>
                <c:pt idx="3003">
                  <c:v>#N/A</c:v>
                </c:pt>
                <c:pt idx="3004">
                  <c:v>#N/A</c:v>
                </c:pt>
                <c:pt idx="3005">
                  <c:v>#N/A</c:v>
                </c:pt>
                <c:pt idx="3006">
                  <c:v>#N/A</c:v>
                </c:pt>
                <c:pt idx="3007">
                  <c:v>#N/A</c:v>
                </c:pt>
                <c:pt idx="3008">
                  <c:v>#N/A</c:v>
                </c:pt>
                <c:pt idx="3009">
                  <c:v>#N/A</c:v>
                </c:pt>
                <c:pt idx="3010">
                  <c:v>#N/A</c:v>
                </c:pt>
                <c:pt idx="3011">
                  <c:v>#N/A</c:v>
                </c:pt>
                <c:pt idx="3012">
                  <c:v>#N/A</c:v>
                </c:pt>
                <c:pt idx="3013">
                  <c:v>#N/A</c:v>
                </c:pt>
                <c:pt idx="3014">
                  <c:v>#N/A</c:v>
                </c:pt>
                <c:pt idx="3015">
                  <c:v>#N/A</c:v>
                </c:pt>
                <c:pt idx="3016">
                  <c:v>#N/A</c:v>
                </c:pt>
                <c:pt idx="3017">
                  <c:v>#N/A</c:v>
                </c:pt>
                <c:pt idx="3018">
                  <c:v>#N/A</c:v>
                </c:pt>
                <c:pt idx="3019">
                  <c:v>#N/A</c:v>
                </c:pt>
                <c:pt idx="3020">
                  <c:v>#N/A</c:v>
                </c:pt>
                <c:pt idx="3021">
                  <c:v>#N/A</c:v>
                </c:pt>
                <c:pt idx="3022">
                  <c:v>#N/A</c:v>
                </c:pt>
                <c:pt idx="3023">
                  <c:v>#N/A</c:v>
                </c:pt>
                <c:pt idx="3024">
                  <c:v>#N/A</c:v>
                </c:pt>
                <c:pt idx="3025">
                  <c:v>#N/A</c:v>
                </c:pt>
                <c:pt idx="3026">
                  <c:v>#N/A</c:v>
                </c:pt>
                <c:pt idx="3027">
                  <c:v>#N/A</c:v>
                </c:pt>
                <c:pt idx="3028">
                  <c:v>#N/A</c:v>
                </c:pt>
                <c:pt idx="3029">
                  <c:v>#N/A</c:v>
                </c:pt>
                <c:pt idx="3030">
                  <c:v>#N/A</c:v>
                </c:pt>
                <c:pt idx="3031">
                  <c:v>#N/A</c:v>
                </c:pt>
                <c:pt idx="3032">
                  <c:v>#N/A</c:v>
                </c:pt>
                <c:pt idx="3033">
                  <c:v>#N/A</c:v>
                </c:pt>
                <c:pt idx="3034">
                  <c:v>#N/A</c:v>
                </c:pt>
                <c:pt idx="3035">
                  <c:v>#N/A</c:v>
                </c:pt>
                <c:pt idx="3036">
                  <c:v>#N/A</c:v>
                </c:pt>
                <c:pt idx="3037">
                  <c:v>#N/A</c:v>
                </c:pt>
                <c:pt idx="3038">
                  <c:v>#N/A</c:v>
                </c:pt>
                <c:pt idx="3039">
                  <c:v>#N/A</c:v>
                </c:pt>
                <c:pt idx="3040">
                  <c:v>#N/A</c:v>
                </c:pt>
                <c:pt idx="3041">
                  <c:v>#N/A</c:v>
                </c:pt>
                <c:pt idx="3042">
                  <c:v>#N/A</c:v>
                </c:pt>
                <c:pt idx="3043">
                  <c:v>#N/A</c:v>
                </c:pt>
                <c:pt idx="3044">
                  <c:v>#N/A</c:v>
                </c:pt>
                <c:pt idx="3045">
                  <c:v>#N/A</c:v>
                </c:pt>
                <c:pt idx="3046">
                  <c:v>#N/A</c:v>
                </c:pt>
                <c:pt idx="3047">
                  <c:v>#N/A</c:v>
                </c:pt>
                <c:pt idx="3048">
                  <c:v>#N/A</c:v>
                </c:pt>
                <c:pt idx="3049">
                  <c:v>#N/A</c:v>
                </c:pt>
                <c:pt idx="3050">
                  <c:v>#N/A</c:v>
                </c:pt>
                <c:pt idx="3051">
                  <c:v>#N/A</c:v>
                </c:pt>
                <c:pt idx="3052">
                  <c:v>#N/A</c:v>
                </c:pt>
                <c:pt idx="3053">
                  <c:v>#N/A</c:v>
                </c:pt>
                <c:pt idx="3054">
                  <c:v>#N/A</c:v>
                </c:pt>
                <c:pt idx="3055">
                  <c:v>#N/A</c:v>
                </c:pt>
                <c:pt idx="3056">
                  <c:v>#N/A</c:v>
                </c:pt>
                <c:pt idx="3057">
                  <c:v>#N/A</c:v>
                </c:pt>
                <c:pt idx="3058">
                  <c:v>#N/A</c:v>
                </c:pt>
                <c:pt idx="3059">
                  <c:v>#N/A</c:v>
                </c:pt>
                <c:pt idx="3060">
                  <c:v>#N/A</c:v>
                </c:pt>
                <c:pt idx="3061">
                  <c:v>#N/A</c:v>
                </c:pt>
                <c:pt idx="3062">
                  <c:v>#N/A</c:v>
                </c:pt>
                <c:pt idx="3063">
                  <c:v>#N/A</c:v>
                </c:pt>
                <c:pt idx="3064">
                  <c:v>#N/A</c:v>
                </c:pt>
                <c:pt idx="3065">
                  <c:v>#N/A</c:v>
                </c:pt>
                <c:pt idx="3066">
                  <c:v>#N/A</c:v>
                </c:pt>
                <c:pt idx="3067">
                  <c:v>#N/A</c:v>
                </c:pt>
                <c:pt idx="3068">
                  <c:v>#N/A</c:v>
                </c:pt>
                <c:pt idx="3069">
                  <c:v>#N/A</c:v>
                </c:pt>
                <c:pt idx="3070">
                  <c:v>#N/A</c:v>
                </c:pt>
                <c:pt idx="3071">
                  <c:v>#N/A</c:v>
                </c:pt>
                <c:pt idx="3072">
                  <c:v>#N/A</c:v>
                </c:pt>
                <c:pt idx="3073">
                  <c:v>#N/A</c:v>
                </c:pt>
                <c:pt idx="3074">
                  <c:v>#N/A</c:v>
                </c:pt>
                <c:pt idx="3075">
                  <c:v>#N/A</c:v>
                </c:pt>
                <c:pt idx="3076">
                  <c:v>#N/A</c:v>
                </c:pt>
                <c:pt idx="3077">
                  <c:v>#N/A</c:v>
                </c:pt>
                <c:pt idx="3078">
                  <c:v>#N/A</c:v>
                </c:pt>
                <c:pt idx="3079">
                  <c:v>#N/A</c:v>
                </c:pt>
                <c:pt idx="3080">
                  <c:v>#N/A</c:v>
                </c:pt>
                <c:pt idx="3081">
                  <c:v>#N/A</c:v>
                </c:pt>
                <c:pt idx="3082">
                  <c:v>#N/A</c:v>
                </c:pt>
                <c:pt idx="3083">
                  <c:v>#N/A</c:v>
                </c:pt>
                <c:pt idx="3084">
                  <c:v>#N/A</c:v>
                </c:pt>
                <c:pt idx="3085">
                  <c:v>#N/A</c:v>
                </c:pt>
                <c:pt idx="3086">
                  <c:v>#N/A</c:v>
                </c:pt>
                <c:pt idx="3087">
                  <c:v>#N/A</c:v>
                </c:pt>
                <c:pt idx="3088">
                  <c:v>#N/A</c:v>
                </c:pt>
                <c:pt idx="3089">
                  <c:v>#N/A</c:v>
                </c:pt>
                <c:pt idx="3090">
                  <c:v>#N/A</c:v>
                </c:pt>
                <c:pt idx="3091">
                  <c:v>#N/A</c:v>
                </c:pt>
                <c:pt idx="3092">
                  <c:v>#N/A</c:v>
                </c:pt>
                <c:pt idx="3093">
                  <c:v>#N/A</c:v>
                </c:pt>
                <c:pt idx="3094">
                  <c:v>#N/A</c:v>
                </c:pt>
                <c:pt idx="3095">
                  <c:v>#N/A</c:v>
                </c:pt>
                <c:pt idx="3096">
                  <c:v>#N/A</c:v>
                </c:pt>
                <c:pt idx="3097">
                  <c:v>#N/A</c:v>
                </c:pt>
                <c:pt idx="3098">
                  <c:v>#N/A</c:v>
                </c:pt>
                <c:pt idx="3099">
                  <c:v>#N/A</c:v>
                </c:pt>
                <c:pt idx="3100">
                  <c:v>#N/A</c:v>
                </c:pt>
                <c:pt idx="3101">
                  <c:v>#N/A</c:v>
                </c:pt>
                <c:pt idx="3102">
                  <c:v>#N/A</c:v>
                </c:pt>
                <c:pt idx="3103">
                  <c:v>#N/A</c:v>
                </c:pt>
                <c:pt idx="3104">
                  <c:v>#N/A</c:v>
                </c:pt>
                <c:pt idx="3105">
                  <c:v>#N/A</c:v>
                </c:pt>
                <c:pt idx="3106">
                  <c:v>#N/A</c:v>
                </c:pt>
                <c:pt idx="3107">
                  <c:v>#N/A</c:v>
                </c:pt>
                <c:pt idx="3108">
                  <c:v>#N/A</c:v>
                </c:pt>
                <c:pt idx="3109">
                  <c:v>#N/A</c:v>
                </c:pt>
                <c:pt idx="3110">
                  <c:v>#N/A</c:v>
                </c:pt>
                <c:pt idx="3111">
                  <c:v>#N/A</c:v>
                </c:pt>
                <c:pt idx="3112">
                  <c:v>#N/A</c:v>
                </c:pt>
                <c:pt idx="3113">
                  <c:v>#N/A</c:v>
                </c:pt>
                <c:pt idx="3114">
                  <c:v>#N/A</c:v>
                </c:pt>
                <c:pt idx="3115">
                  <c:v>#N/A</c:v>
                </c:pt>
                <c:pt idx="3116">
                  <c:v>#N/A</c:v>
                </c:pt>
                <c:pt idx="3117">
                  <c:v>#N/A</c:v>
                </c:pt>
                <c:pt idx="3118">
                  <c:v>#N/A</c:v>
                </c:pt>
                <c:pt idx="3119">
                  <c:v>#N/A</c:v>
                </c:pt>
                <c:pt idx="3120">
                  <c:v>#N/A</c:v>
                </c:pt>
                <c:pt idx="3121">
                  <c:v>#N/A</c:v>
                </c:pt>
                <c:pt idx="3122">
                  <c:v>#N/A</c:v>
                </c:pt>
                <c:pt idx="3123">
                  <c:v>#N/A</c:v>
                </c:pt>
                <c:pt idx="3124">
                  <c:v>#N/A</c:v>
                </c:pt>
                <c:pt idx="3125">
                  <c:v>#N/A</c:v>
                </c:pt>
                <c:pt idx="3126">
                  <c:v>#N/A</c:v>
                </c:pt>
                <c:pt idx="3127">
                  <c:v>#N/A</c:v>
                </c:pt>
                <c:pt idx="3128">
                  <c:v>#N/A</c:v>
                </c:pt>
                <c:pt idx="3129">
                  <c:v>#N/A</c:v>
                </c:pt>
                <c:pt idx="3130">
                  <c:v>#N/A</c:v>
                </c:pt>
                <c:pt idx="3131">
                  <c:v>#N/A</c:v>
                </c:pt>
                <c:pt idx="3132">
                  <c:v>#N/A</c:v>
                </c:pt>
                <c:pt idx="3133">
                  <c:v>#N/A</c:v>
                </c:pt>
                <c:pt idx="3134">
                  <c:v>#N/A</c:v>
                </c:pt>
                <c:pt idx="3135">
                  <c:v>#N/A</c:v>
                </c:pt>
                <c:pt idx="3136">
                  <c:v>#N/A</c:v>
                </c:pt>
                <c:pt idx="3137">
                  <c:v>#N/A</c:v>
                </c:pt>
                <c:pt idx="3138">
                  <c:v>#N/A</c:v>
                </c:pt>
                <c:pt idx="3139">
                  <c:v>#N/A</c:v>
                </c:pt>
                <c:pt idx="3140">
                  <c:v>#N/A</c:v>
                </c:pt>
                <c:pt idx="3141">
                  <c:v>#N/A</c:v>
                </c:pt>
                <c:pt idx="3142">
                  <c:v>#N/A</c:v>
                </c:pt>
                <c:pt idx="3143">
                  <c:v>#N/A</c:v>
                </c:pt>
                <c:pt idx="3144">
                  <c:v>#N/A</c:v>
                </c:pt>
                <c:pt idx="3145">
                  <c:v>#N/A</c:v>
                </c:pt>
                <c:pt idx="3146">
                  <c:v>#N/A</c:v>
                </c:pt>
                <c:pt idx="3147">
                  <c:v>#N/A</c:v>
                </c:pt>
                <c:pt idx="3148">
                  <c:v>#N/A</c:v>
                </c:pt>
                <c:pt idx="3149">
                  <c:v>#N/A</c:v>
                </c:pt>
                <c:pt idx="3150">
                  <c:v>#N/A</c:v>
                </c:pt>
                <c:pt idx="3151">
                  <c:v>#N/A</c:v>
                </c:pt>
                <c:pt idx="3152">
                  <c:v>#N/A</c:v>
                </c:pt>
                <c:pt idx="3153">
                  <c:v>#N/A</c:v>
                </c:pt>
                <c:pt idx="3154">
                  <c:v>#N/A</c:v>
                </c:pt>
                <c:pt idx="3155">
                  <c:v>#N/A</c:v>
                </c:pt>
                <c:pt idx="3156">
                  <c:v>#N/A</c:v>
                </c:pt>
                <c:pt idx="3157">
                  <c:v>#N/A</c:v>
                </c:pt>
                <c:pt idx="3158">
                  <c:v>#N/A</c:v>
                </c:pt>
                <c:pt idx="3159">
                  <c:v>#N/A</c:v>
                </c:pt>
                <c:pt idx="3160">
                  <c:v>#N/A</c:v>
                </c:pt>
                <c:pt idx="3161">
                  <c:v>#N/A</c:v>
                </c:pt>
                <c:pt idx="3162">
                  <c:v>#N/A</c:v>
                </c:pt>
                <c:pt idx="3163">
                  <c:v>#N/A</c:v>
                </c:pt>
                <c:pt idx="3164">
                  <c:v>#N/A</c:v>
                </c:pt>
                <c:pt idx="3165">
                  <c:v>#N/A</c:v>
                </c:pt>
                <c:pt idx="3166">
                  <c:v>#N/A</c:v>
                </c:pt>
                <c:pt idx="3167">
                  <c:v>#N/A</c:v>
                </c:pt>
                <c:pt idx="3168">
                  <c:v>#N/A</c:v>
                </c:pt>
                <c:pt idx="3169">
                  <c:v>#N/A</c:v>
                </c:pt>
                <c:pt idx="3170">
                  <c:v>#N/A</c:v>
                </c:pt>
                <c:pt idx="3171">
                  <c:v>#N/A</c:v>
                </c:pt>
                <c:pt idx="3172">
                  <c:v>#N/A</c:v>
                </c:pt>
                <c:pt idx="3173">
                  <c:v>#N/A</c:v>
                </c:pt>
                <c:pt idx="3174">
                  <c:v>#N/A</c:v>
                </c:pt>
                <c:pt idx="3175">
                  <c:v>#N/A</c:v>
                </c:pt>
                <c:pt idx="3176">
                  <c:v>#N/A</c:v>
                </c:pt>
                <c:pt idx="3177">
                  <c:v>#N/A</c:v>
                </c:pt>
                <c:pt idx="3178">
                  <c:v>#N/A</c:v>
                </c:pt>
                <c:pt idx="3179">
                  <c:v>#N/A</c:v>
                </c:pt>
                <c:pt idx="3180">
                  <c:v>#N/A</c:v>
                </c:pt>
                <c:pt idx="3181">
                  <c:v>#N/A</c:v>
                </c:pt>
                <c:pt idx="3182">
                  <c:v>#N/A</c:v>
                </c:pt>
                <c:pt idx="3183">
                  <c:v>#N/A</c:v>
                </c:pt>
                <c:pt idx="3184">
                  <c:v>#N/A</c:v>
                </c:pt>
                <c:pt idx="3185">
                  <c:v>#N/A</c:v>
                </c:pt>
                <c:pt idx="3186">
                  <c:v>#N/A</c:v>
                </c:pt>
                <c:pt idx="3187">
                  <c:v>#N/A</c:v>
                </c:pt>
                <c:pt idx="3188">
                  <c:v>#N/A</c:v>
                </c:pt>
                <c:pt idx="3189">
                  <c:v>#N/A</c:v>
                </c:pt>
                <c:pt idx="3190">
                  <c:v>#N/A</c:v>
                </c:pt>
                <c:pt idx="3191">
                  <c:v>#N/A</c:v>
                </c:pt>
                <c:pt idx="3192">
                  <c:v>#N/A</c:v>
                </c:pt>
                <c:pt idx="3193">
                  <c:v>#N/A</c:v>
                </c:pt>
                <c:pt idx="3194">
                  <c:v>#N/A</c:v>
                </c:pt>
                <c:pt idx="3195">
                  <c:v>#N/A</c:v>
                </c:pt>
                <c:pt idx="3196">
                  <c:v>#N/A</c:v>
                </c:pt>
                <c:pt idx="3197">
                  <c:v>#N/A</c:v>
                </c:pt>
                <c:pt idx="3198">
                  <c:v>#N/A</c:v>
                </c:pt>
                <c:pt idx="3199">
                  <c:v>#N/A</c:v>
                </c:pt>
                <c:pt idx="3200">
                  <c:v>#N/A</c:v>
                </c:pt>
                <c:pt idx="3201">
                  <c:v>#N/A</c:v>
                </c:pt>
                <c:pt idx="3202">
                  <c:v>#N/A</c:v>
                </c:pt>
                <c:pt idx="3203">
                  <c:v>#N/A</c:v>
                </c:pt>
                <c:pt idx="3204">
                  <c:v>#N/A</c:v>
                </c:pt>
                <c:pt idx="3205">
                  <c:v>#N/A</c:v>
                </c:pt>
                <c:pt idx="3206">
                  <c:v>#N/A</c:v>
                </c:pt>
                <c:pt idx="3207">
                  <c:v>#N/A</c:v>
                </c:pt>
                <c:pt idx="3208">
                  <c:v>#N/A</c:v>
                </c:pt>
                <c:pt idx="3209">
                  <c:v>#N/A</c:v>
                </c:pt>
                <c:pt idx="3210">
                  <c:v>#N/A</c:v>
                </c:pt>
                <c:pt idx="3211">
                  <c:v>#N/A</c:v>
                </c:pt>
                <c:pt idx="3212">
                  <c:v>#N/A</c:v>
                </c:pt>
                <c:pt idx="3213">
                  <c:v>#N/A</c:v>
                </c:pt>
                <c:pt idx="3214">
                  <c:v>#N/A</c:v>
                </c:pt>
                <c:pt idx="3215">
                  <c:v>#N/A</c:v>
                </c:pt>
                <c:pt idx="3216">
                  <c:v>#N/A</c:v>
                </c:pt>
                <c:pt idx="3217">
                  <c:v>#N/A</c:v>
                </c:pt>
                <c:pt idx="3218">
                  <c:v>#N/A</c:v>
                </c:pt>
                <c:pt idx="3219">
                  <c:v>#N/A</c:v>
                </c:pt>
                <c:pt idx="3220">
                  <c:v>#N/A</c:v>
                </c:pt>
                <c:pt idx="3221">
                  <c:v>#N/A</c:v>
                </c:pt>
                <c:pt idx="3222">
                  <c:v>#N/A</c:v>
                </c:pt>
                <c:pt idx="3223">
                  <c:v>#N/A</c:v>
                </c:pt>
                <c:pt idx="3224">
                  <c:v>#N/A</c:v>
                </c:pt>
                <c:pt idx="3225">
                  <c:v>#N/A</c:v>
                </c:pt>
                <c:pt idx="3226">
                  <c:v>#N/A</c:v>
                </c:pt>
                <c:pt idx="3227">
                  <c:v>#N/A</c:v>
                </c:pt>
                <c:pt idx="3228">
                  <c:v>#N/A</c:v>
                </c:pt>
                <c:pt idx="3229">
                  <c:v>#N/A</c:v>
                </c:pt>
                <c:pt idx="3230">
                  <c:v>#N/A</c:v>
                </c:pt>
                <c:pt idx="3231">
                  <c:v>#N/A</c:v>
                </c:pt>
                <c:pt idx="3232">
                  <c:v>#N/A</c:v>
                </c:pt>
                <c:pt idx="3233">
                  <c:v>#N/A</c:v>
                </c:pt>
                <c:pt idx="3234">
                  <c:v>#N/A</c:v>
                </c:pt>
                <c:pt idx="3235">
                  <c:v>#N/A</c:v>
                </c:pt>
                <c:pt idx="3236">
                  <c:v>#N/A</c:v>
                </c:pt>
                <c:pt idx="3237">
                  <c:v>#N/A</c:v>
                </c:pt>
                <c:pt idx="3238">
                  <c:v>#N/A</c:v>
                </c:pt>
                <c:pt idx="3239">
                  <c:v>#N/A</c:v>
                </c:pt>
                <c:pt idx="3240">
                  <c:v>#N/A</c:v>
                </c:pt>
                <c:pt idx="3241">
                  <c:v>#N/A</c:v>
                </c:pt>
                <c:pt idx="3242">
                  <c:v>#N/A</c:v>
                </c:pt>
                <c:pt idx="3243">
                  <c:v>#N/A</c:v>
                </c:pt>
                <c:pt idx="3244">
                  <c:v>#N/A</c:v>
                </c:pt>
                <c:pt idx="3245">
                  <c:v>#N/A</c:v>
                </c:pt>
                <c:pt idx="3246">
                  <c:v>#N/A</c:v>
                </c:pt>
                <c:pt idx="3247">
                  <c:v>#N/A</c:v>
                </c:pt>
                <c:pt idx="3248">
                  <c:v>#N/A</c:v>
                </c:pt>
                <c:pt idx="3249">
                  <c:v>#N/A</c:v>
                </c:pt>
                <c:pt idx="3250">
                  <c:v>#N/A</c:v>
                </c:pt>
                <c:pt idx="3251">
                  <c:v>#N/A</c:v>
                </c:pt>
                <c:pt idx="3252">
                  <c:v>#N/A</c:v>
                </c:pt>
                <c:pt idx="3253">
                  <c:v>#N/A</c:v>
                </c:pt>
                <c:pt idx="3254">
                  <c:v>#N/A</c:v>
                </c:pt>
                <c:pt idx="3255">
                  <c:v>#N/A</c:v>
                </c:pt>
                <c:pt idx="3256">
                  <c:v>#N/A</c:v>
                </c:pt>
                <c:pt idx="3257">
                  <c:v>#N/A</c:v>
                </c:pt>
                <c:pt idx="3258">
                  <c:v>#N/A</c:v>
                </c:pt>
                <c:pt idx="3259">
                  <c:v>#N/A</c:v>
                </c:pt>
                <c:pt idx="3260">
                  <c:v>#N/A</c:v>
                </c:pt>
                <c:pt idx="3261">
                  <c:v>#N/A</c:v>
                </c:pt>
                <c:pt idx="3262">
                  <c:v>#N/A</c:v>
                </c:pt>
                <c:pt idx="3263">
                  <c:v>#N/A</c:v>
                </c:pt>
                <c:pt idx="3264">
                  <c:v>#N/A</c:v>
                </c:pt>
                <c:pt idx="3265">
                  <c:v>#N/A</c:v>
                </c:pt>
                <c:pt idx="3266">
                  <c:v>#N/A</c:v>
                </c:pt>
                <c:pt idx="3267">
                  <c:v>#N/A</c:v>
                </c:pt>
                <c:pt idx="3268">
                  <c:v>#N/A</c:v>
                </c:pt>
                <c:pt idx="3269">
                  <c:v>#N/A</c:v>
                </c:pt>
                <c:pt idx="3270">
                  <c:v>#N/A</c:v>
                </c:pt>
                <c:pt idx="3271">
                  <c:v>#N/A</c:v>
                </c:pt>
                <c:pt idx="3272">
                  <c:v>#N/A</c:v>
                </c:pt>
                <c:pt idx="3273">
                  <c:v>#N/A</c:v>
                </c:pt>
                <c:pt idx="3274">
                  <c:v>#N/A</c:v>
                </c:pt>
                <c:pt idx="3275">
                  <c:v>#N/A</c:v>
                </c:pt>
                <c:pt idx="3276">
                  <c:v>#N/A</c:v>
                </c:pt>
                <c:pt idx="3277">
                  <c:v>#N/A</c:v>
                </c:pt>
                <c:pt idx="3278">
                  <c:v>#N/A</c:v>
                </c:pt>
                <c:pt idx="3279">
                  <c:v>#N/A</c:v>
                </c:pt>
                <c:pt idx="3280">
                  <c:v>#N/A</c:v>
                </c:pt>
                <c:pt idx="3281">
                  <c:v>#N/A</c:v>
                </c:pt>
                <c:pt idx="3282">
                  <c:v>#N/A</c:v>
                </c:pt>
                <c:pt idx="3283">
                  <c:v>#N/A</c:v>
                </c:pt>
                <c:pt idx="3284">
                  <c:v>#N/A</c:v>
                </c:pt>
                <c:pt idx="3285">
                  <c:v>#N/A</c:v>
                </c:pt>
                <c:pt idx="3286">
                  <c:v>#N/A</c:v>
                </c:pt>
                <c:pt idx="3287">
                  <c:v>#N/A</c:v>
                </c:pt>
                <c:pt idx="3288">
                  <c:v>#N/A</c:v>
                </c:pt>
                <c:pt idx="3289">
                  <c:v>#N/A</c:v>
                </c:pt>
                <c:pt idx="3290">
                  <c:v>#N/A</c:v>
                </c:pt>
                <c:pt idx="3291">
                  <c:v>#N/A</c:v>
                </c:pt>
                <c:pt idx="3292">
                  <c:v>#N/A</c:v>
                </c:pt>
                <c:pt idx="3293">
                  <c:v>#N/A</c:v>
                </c:pt>
                <c:pt idx="3294">
                  <c:v>#N/A</c:v>
                </c:pt>
                <c:pt idx="3295">
                  <c:v>#N/A</c:v>
                </c:pt>
                <c:pt idx="3296">
                  <c:v>#N/A</c:v>
                </c:pt>
                <c:pt idx="3297">
                  <c:v>#N/A</c:v>
                </c:pt>
                <c:pt idx="3298">
                  <c:v>#N/A</c:v>
                </c:pt>
                <c:pt idx="3299">
                  <c:v>#N/A</c:v>
                </c:pt>
                <c:pt idx="3300">
                  <c:v>#N/A</c:v>
                </c:pt>
                <c:pt idx="3301">
                  <c:v>#N/A</c:v>
                </c:pt>
                <c:pt idx="3302">
                  <c:v>#N/A</c:v>
                </c:pt>
                <c:pt idx="3303">
                  <c:v>#N/A</c:v>
                </c:pt>
                <c:pt idx="3304">
                  <c:v>#N/A</c:v>
                </c:pt>
                <c:pt idx="3305">
                  <c:v>#N/A</c:v>
                </c:pt>
                <c:pt idx="3306">
                  <c:v>#N/A</c:v>
                </c:pt>
                <c:pt idx="3307">
                  <c:v>#N/A</c:v>
                </c:pt>
                <c:pt idx="3308">
                  <c:v>#N/A</c:v>
                </c:pt>
                <c:pt idx="3309">
                  <c:v>#N/A</c:v>
                </c:pt>
                <c:pt idx="3310">
                  <c:v>#N/A</c:v>
                </c:pt>
                <c:pt idx="3311">
                  <c:v>#N/A</c:v>
                </c:pt>
                <c:pt idx="3312">
                  <c:v>#N/A</c:v>
                </c:pt>
                <c:pt idx="3313">
                  <c:v>#N/A</c:v>
                </c:pt>
                <c:pt idx="3314">
                  <c:v>#N/A</c:v>
                </c:pt>
                <c:pt idx="3315">
                  <c:v>#N/A</c:v>
                </c:pt>
                <c:pt idx="3316">
                  <c:v>#N/A</c:v>
                </c:pt>
                <c:pt idx="3317">
                  <c:v>#N/A</c:v>
                </c:pt>
                <c:pt idx="3318">
                  <c:v>#N/A</c:v>
                </c:pt>
                <c:pt idx="3319">
                  <c:v>#N/A</c:v>
                </c:pt>
                <c:pt idx="3320">
                  <c:v>#N/A</c:v>
                </c:pt>
                <c:pt idx="3321">
                  <c:v>#N/A</c:v>
                </c:pt>
                <c:pt idx="3322">
                  <c:v>#N/A</c:v>
                </c:pt>
                <c:pt idx="3323">
                  <c:v>#N/A</c:v>
                </c:pt>
                <c:pt idx="3324">
                  <c:v>#N/A</c:v>
                </c:pt>
                <c:pt idx="3325">
                  <c:v>#N/A</c:v>
                </c:pt>
                <c:pt idx="3326">
                  <c:v>#N/A</c:v>
                </c:pt>
                <c:pt idx="3327">
                  <c:v>#N/A</c:v>
                </c:pt>
                <c:pt idx="3328">
                  <c:v>#N/A</c:v>
                </c:pt>
                <c:pt idx="3329">
                  <c:v>#N/A</c:v>
                </c:pt>
                <c:pt idx="3330">
                  <c:v>#N/A</c:v>
                </c:pt>
                <c:pt idx="3331">
                  <c:v>#N/A</c:v>
                </c:pt>
                <c:pt idx="3332">
                  <c:v>#N/A</c:v>
                </c:pt>
                <c:pt idx="3333">
                  <c:v>#N/A</c:v>
                </c:pt>
                <c:pt idx="3334">
                  <c:v>#N/A</c:v>
                </c:pt>
                <c:pt idx="3335">
                  <c:v>#N/A</c:v>
                </c:pt>
                <c:pt idx="3336">
                  <c:v>#N/A</c:v>
                </c:pt>
                <c:pt idx="3337">
                  <c:v>#N/A</c:v>
                </c:pt>
                <c:pt idx="3338">
                  <c:v>#N/A</c:v>
                </c:pt>
                <c:pt idx="3339">
                  <c:v>#N/A</c:v>
                </c:pt>
                <c:pt idx="3340">
                  <c:v>#N/A</c:v>
                </c:pt>
                <c:pt idx="3341">
                  <c:v>#N/A</c:v>
                </c:pt>
                <c:pt idx="3342">
                  <c:v>#N/A</c:v>
                </c:pt>
                <c:pt idx="3343">
                  <c:v>#N/A</c:v>
                </c:pt>
                <c:pt idx="3344">
                  <c:v>#N/A</c:v>
                </c:pt>
                <c:pt idx="3345">
                  <c:v>#N/A</c:v>
                </c:pt>
                <c:pt idx="3346">
                  <c:v>#N/A</c:v>
                </c:pt>
                <c:pt idx="3347">
                  <c:v>#N/A</c:v>
                </c:pt>
                <c:pt idx="3348">
                  <c:v>#N/A</c:v>
                </c:pt>
                <c:pt idx="3349">
                  <c:v>#N/A</c:v>
                </c:pt>
                <c:pt idx="3350">
                  <c:v>#N/A</c:v>
                </c:pt>
                <c:pt idx="3351">
                  <c:v>#N/A</c:v>
                </c:pt>
                <c:pt idx="3352">
                  <c:v>#N/A</c:v>
                </c:pt>
                <c:pt idx="3353">
                  <c:v>#N/A</c:v>
                </c:pt>
                <c:pt idx="3354">
                  <c:v>#N/A</c:v>
                </c:pt>
                <c:pt idx="3355">
                  <c:v>#N/A</c:v>
                </c:pt>
                <c:pt idx="3356">
                  <c:v>#N/A</c:v>
                </c:pt>
                <c:pt idx="3357">
                  <c:v>#N/A</c:v>
                </c:pt>
                <c:pt idx="3358">
                  <c:v>#N/A</c:v>
                </c:pt>
                <c:pt idx="3359">
                  <c:v>#N/A</c:v>
                </c:pt>
                <c:pt idx="3360">
                  <c:v>#N/A</c:v>
                </c:pt>
                <c:pt idx="3361">
                  <c:v>#N/A</c:v>
                </c:pt>
                <c:pt idx="3362">
                  <c:v>#N/A</c:v>
                </c:pt>
                <c:pt idx="3363">
                  <c:v>#N/A</c:v>
                </c:pt>
                <c:pt idx="3364">
                  <c:v>#N/A</c:v>
                </c:pt>
                <c:pt idx="3365">
                  <c:v>#N/A</c:v>
                </c:pt>
                <c:pt idx="3366">
                  <c:v>#N/A</c:v>
                </c:pt>
                <c:pt idx="3367">
                  <c:v>#N/A</c:v>
                </c:pt>
                <c:pt idx="3368">
                  <c:v>#N/A</c:v>
                </c:pt>
                <c:pt idx="3369">
                  <c:v>#N/A</c:v>
                </c:pt>
                <c:pt idx="3370">
                  <c:v>#N/A</c:v>
                </c:pt>
                <c:pt idx="3371">
                  <c:v>#N/A</c:v>
                </c:pt>
                <c:pt idx="3372">
                  <c:v>#N/A</c:v>
                </c:pt>
                <c:pt idx="3373">
                  <c:v>#N/A</c:v>
                </c:pt>
                <c:pt idx="3374">
                  <c:v>#N/A</c:v>
                </c:pt>
                <c:pt idx="3375">
                  <c:v>#N/A</c:v>
                </c:pt>
                <c:pt idx="3376">
                  <c:v>#N/A</c:v>
                </c:pt>
                <c:pt idx="3377">
                  <c:v>#N/A</c:v>
                </c:pt>
                <c:pt idx="3378">
                  <c:v>#N/A</c:v>
                </c:pt>
                <c:pt idx="3379">
                  <c:v>#N/A</c:v>
                </c:pt>
                <c:pt idx="3380">
                  <c:v>#N/A</c:v>
                </c:pt>
                <c:pt idx="3381">
                  <c:v>#N/A</c:v>
                </c:pt>
                <c:pt idx="3382">
                  <c:v>#N/A</c:v>
                </c:pt>
                <c:pt idx="3383">
                  <c:v>#N/A</c:v>
                </c:pt>
                <c:pt idx="3384">
                  <c:v>#N/A</c:v>
                </c:pt>
                <c:pt idx="3385">
                  <c:v>#N/A</c:v>
                </c:pt>
                <c:pt idx="3386">
                  <c:v>#N/A</c:v>
                </c:pt>
                <c:pt idx="3387">
                  <c:v>#N/A</c:v>
                </c:pt>
                <c:pt idx="3388">
                  <c:v>#N/A</c:v>
                </c:pt>
                <c:pt idx="3389">
                  <c:v>#N/A</c:v>
                </c:pt>
                <c:pt idx="3390">
                  <c:v>#N/A</c:v>
                </c:pt>
                <c:pt idx="3391">
                  <c:v>#N/A</c:v>
                </c:pt>
                <c:pt idx="3392">
                  <c:v>#N/A</c:v>
                </c:pt>
                <c:pt idx="3393">
                  <c:v>#N/A</c:v>
                </c:pt>
                <c:pt idx="3394">
                  <c:v>#N/A</c:v>
                </c:pt>
                <c:pt idx="3395">
                  <c:v>#N/A</c:v>
                </c:pt>
                <c:pt idx="3396">
                  <c:v>#N/A</c:v>
                </c:pt>
                <c:pt idx="3397">
                  <c:v>#N/A</c:v>
                </c:pt>
                <c:pt idx="3398">
                  <c:v>#N/A</c:v>
                </c:pt>
                <c:pt idx="3399">
                  <c:v>#N/A</c:v>
                </c:pt>
                <c:pt idx="3400">
                  <c:v>#N/A</c:v>
                </c:pt>
                <c:pt idx="3401">
                  <c:v>#N/A</c:v>
                </c:pt>
                <c:pt idx="3402">
                  <c:v>#N/A</c:v>
                </c:pt>
                <c:pt idx="3403">
                  <c:v>#N/A</c:v>
                </c:pt>
                <c:pt idx="3404">
                  <c:v>#N/A</c:v>
                </c:pt>
                <c:pt idx="3405">
                  <c:v>#N/A</c:v>
                </c:pt>
                <c:pt idx="3406">
                  <c:v>#N/A</c:v>
                </c:pt>
                <c:pt idx="3407">
                  <c:v>#N/A</c:v>
                </c:pt>
                <c:pt idx="3408">
                  <c:v>#N/A</c:v>
                </c:pt>
                <c:pt idx="3409">
                  <c:v>#N/A</c:v>
                </c:pt>
                <c:pt idx="3410">
                  <c:v>#N/A</c:v>
                </c:pt>
                <c:pt idx="3411">
                  <c:v>#N/A</c:v>
                </c:pt>
                <c:pt idx="3412">
                  <c:v>#N/A</c:v>
                </c:pt>
                <c:pt idx="3413">
                  <c:v>#N/A</c:v>
                </c:pt>
                <c:pt idx="3414">
                  <c:v>#N/A</c:v>
                </c:pt>
                <c:pt idx="3415">
                  <c:v>#N/A</c:v>
                </c:pt>
                <c:pt idx="3416">
                  <c:v>#N/A</c:v>
                </c:pt>
                <c:pt idx="3417">
                  <c:v>#N/A</c:v>
                </c:pt>
                <c:pt idx="3418">
                  <c:v>#N/A</c:v>
                </c:pt>
                <c:pt idx="3419">
                  <c:v>#N/A</c:v>
                </c:pt>
                <c:pt idx="3420">
                  <c:v>#N/A</c:v>
                </c:pt>
                <c:pt idx="3421">
                  <c:v>#N/A</c:v>
                </c:pt>
                <c:pt idx="3422">
                  <c:v>#N/A</c:v>
                </c:pt>
                <c:pt idx="3423">
                  <c:v>#N/A</c:v>
                </c:pt>
                <c:pt idx="3424">
                  <c:v>#N/A</c:v>
                </c:pt>
                <c:pt idx="3425">
                  <c:v>#N/A</c:v>
                </c:pt>
                <c:pt idx="3426">
                  <c:v>#N/A</c:v>
                </c:pt>
                <c:pt idx="3427">
                  <c:v>#N/A</c:v>
                </c:pt>
                <c:pt idx="3428">
                  <c:v>#N/A</c:v>
                </c:pt>
                <c:pt idx="3429">
                  <c:v>#N/A</c:v>
                </c:pt>
                <c:pt idx="3430">
                  <c:v>#N/A</c:v>
                </c:pt>
                <c:pt idx="3431">
                  <c:v>#N/A</c:v>
                </c:pt>
                <c:pt idx="3432">
                  <c:v>#N/A</c:v>
                </c:pt>
                <c:pt idx="3433">
                  <c:v>#N/A</c:v>
                </c:pt>
                <c:pt idx="3434">
                  <c:v>#N/A</c:v>
                </c:pt>
                <c:pt idx="3435">
                  <c:v>#N/A</c:v>
                </c:pt>
                <c:pt idx="3436">
                  <c:v>#N/A</c:v>
                </c:pt>
                <c:pt idx="3437">
                  <c:v>#N/A</c:v>
                </c:pt>
                <c:pt idx="3438">
                  <c:v>#N/A</c:v>
                </c:pt>
                <c:pt idx="3439">
                  <c:v>#N/A</c:v>
                </c:pt>
                <c:pt idx="3440">
                  <c:v>#N/A</c:v>
                </c:pt>
                <c:pt idx="3441">
                  <c:v>#N/A</c:v>
                </c:pt>
                <c:pt idx="3442">
                  <c:v>#N/A</c:v>
                </c:pt>
                <c:pt idx="3443">
                  <c:v>#N/A</c:v>
                </c:pt>
                <c:pt idx="3444">
                  <c:v>#N/A</c:v>
                </c:pt>
                <c:pt idx="3445">
                  <c:v>#N/A</c:v>
                </c:pt>
                <c:pt idx="3446">
                  <c:v>#N/A</c:v>
                </c:pt>
                <c:pt idx="3447">
                  <c:v>#N/A</c:v>
                </c:pt>
                <c:pt idx="3448">
                  <c:v>#N/A</c:v>
                </c:pt>
                <c:pt idx="3449">
                  <c:v>#N/A</c:v>
                </c:pt>
                <c:pt idx="3450">
                  <c:v>#N/A</c:v>
                </c:pt>
                <c:pt idx="3451">
                  <c:v>#N/A</c:v>
                </c:pt>
                <c:pt idx="3452">
                  <c:v>#N/A</c:v>
                </c:pt>
                <c:pt idx="3453">
                  <c:v>#N/A</c:v>
                </c:pt>
                <c:pt idx="3454">
                  <c:v>#N/A</c:v>
                </c:pt>
                <c:pt idx="3455">
                  <c:v>#N/A</c:v>
                </c:pt>
                <c:pt idx="3456">
                  <c:v>#N/A</c:v>
                </c:pt>
                <c:pt idx="3457">
                  <c:v>#N/A</c:v>
                </c:pt>
                <c:pt idx="3458">
                  <c:v>#N/A</c:v>
                </c:pt>
                <c:pt idx="3459">
                  <c:v>#N/A</c:v>
                </c:pt>
                <c:pt idx="3460">
                  <c:v>#N/A</c:v>
                </c:pt>
                <c:pt idx="3461">
                  <c:v>#N/A</c:v>
                </c:pt>
                <c:pt idx="3462">
                  <c:v>#N/A</c:v>
                </c:pt>
                <c:pt idx="3463">
                  <c:v>#N/A</c:v>
                </c:pt>
                <c:pt idx="3464">
                  <c:v>#N/A</c:v>
                </c:pt>
                <c:pt idx="3465">
                  <c:v>#N/A</c:v>
                </c:pt>
                <c:pt idx="3466">
                  <c:v>#N/A</c:v>
                </c:pt>
                <c:pt idx="3467">
                  <c:v>#N/A</c:v>
                </c:pt>
                <c:pt idx="3468">
                  <c:v>#N/A</c:v>
                </c:pt>
                <c:pt idx="3469">
                  <c:v>#N/A</c:v>
                </c:pt>
                <c:pt idx="3470">
                  <c:v>#N/A</c:v>
                </c:pt>
                <c:pt idx="3471">
                  <c:v>#N/A</c:v>
                </c:pt>
                <c:pt idx="3472">
                  <c:v>#N/A</c:v>
                </c:pt>
                <c:pt idx="3473">
                  <c:v>#N/A</c:v>
                </c:pt>
                <c:pt idx="3474">
                  <c:v>#N/A</c:v>
                </c:pt>
                <c:pt idx="3475">
                  <c:v>#N/A</c:v>
                </c:pt>
                <c:pt idx="3476">
                  <c:v>#N/A</c:v>
                </c:pt>
                <c:pt idx="3477">
                  <c:v>#N/A</c:v>
                </c:pt>
                <c:pt idx="3478">
                  <c:v>#N/A</c:v>
                </c:pt>
                <c:pt idx="3479">
                  <c:v>#N/A</c:v>
                </c:pt>
                <c:pt idx="3480">
                  <c:v>#N/A</c:v>
                </c:pt>
                <c:pt idx="3481">
                  <c:v>#N/A</c:v>
                </c:pt>
                <c:pt idx="3482">
                  <c:v>#N/A</c:v>
                </c:pt>
                <c:pt idx="3483">
                  <c:v>#N/A</c:v>
                </c:pt>
                <c:pt idx="3484">
                  <c:v>#N/A</c:v>
                </c:pt>
                <c:pt idx="3485">
                  <c:v>#N/A</c:v>
                </c:pt>
                <c:pt idx="3486">
                  <c:v>#N/A</c:v>
                </c:pt>
                <c:pt idx="3487">
                  <c:v>#N/A</c:v>
                </c:pt>
                <c:pt idx="3488">
                  <c:v>#N/A</c:v>
                </c:pt>
                <c:pt idx="3489">
                  <c:v>#N/A</c:v>
                </c:pt>
                <c:pt idx="3490">
                  <c:v>#N/A</c:v>
                </c:pt>
                <c:pt idx="3491">
                  <c:v>#N/A</c:v>
                </c:pt>
                <c:pt idx="3492">
                  <c:v>#N/A</c:v>
                </c:pt>
                <c:pt idx="3493">
                  <c:v>#N/A</c:v>
                </c:pt>
                <c:pt idx="3494">
                  <c:v>#N/A</c:v>
                </c:pt>
                <c:pt idx="3495">
                  <c:v>#N/A</c:v>
                </c:pt>
                <c:pt idx="3496">
                  <c:v>#N/A</c:v>
                </c:pt>
                <c:pt idx="3497">
                  <c:v>#N/A</c:v>
                </c:pt>
                <c:pt idx="3498">
                  <c:v>#N/A</c:v>
                </c:pt>
                <c:pt idx="3499">
                  <c:v>#N/A</c:v>
                </c:pt>
                <c:pt idx="3500">
                  <c:v>#N/A</c:v>
                </c:pt>
                <c:pt idx="3501">
                  <c:v>#N/A</c:v>
                </c:pt>
                <c:pt idx="3502">
                  <c:v>#N/A</c:v>
                </c:pt>
                <c:pt idx="3503">
                  <c:v>#N/A</c:v>
                </c:pt>
                <c:pt idx="3504">
                  <c:v>#N/A</c:v>
                </c:pt>
                <c:pt idx="3505">
                  <c:v>#N/A</c:v>
                </c:pt>
                <c:pt idx="3506">
                  <c:v>#N/A</c:v>
                </c:pt>
                <c:pt idx="3507">
                  <c:v>#N/A</c:v>
                </c:pt>
                <c:pt idx="3508">
                  <c:v>#N/A</c:v>
                </c:pt>
                <c:pt idx="3509">
                  <c:v>#N/A</c:v>
                </c:pt>
                <c:pt idx="3510">
                  <c:v>#N/A</c:v>
                </c:pt>
                <c:pt idx="3511">
                  <c:v>#N/A</c:v>
                </c:pt>
                <c:pt idx="3512">
                  <c:v>#N/A</c:v>
                </c:pt>
                <c:pt idx="3513">
                  <c:v>#N/A</c:v>
                </c:pt>
                <c:pt idx="3514">
                  <c:v>#N/A</c:v>
                </c:pt>
                <c:pt idx="3515">
                  <c:v>#N/A</c:v>
                </c:pt>
                <c:pt idx="3516">
                  <c:v>#N/A</c:v>
                </c:pt>
                <c:pt idx="3517">
                  <c:v>#N/A</c:v>
                </c:pt>
                <c:pt idx="3518">
                  <c:v>#N/A</c:v>
                </c:pt>
                <c:pt idx="3519">
                  <c:v>#N/A</c:v>
                </c:pt>
                <c:pt idx="3520">
                  <c:v>#N/A</c:v>
                </c:pt>
                <c:pt idx="3521">
                  <c:v>#N/A</c:v>
                </c:pt>
                <c:pt idx="3522">
                  <c:v>#N/A</c:v>
                </c:pt>
                <c:pt idx="3523">
                  <c:v>#N/A</c:v>
                </c:pt>
                <c:pt idx="3524">
                  <c:v>#N/A</c:v>
                </c:pt>
                <c:pt idx="3525">
                  <c:v>#N/A</c:v>
                </c:pt>
                <c:pt idx="3526">
                  <c:v>#N/A</c:v>
                </c:pt>
                <c:pt idx="3527">
                  <c:v>#N/A</c:v>
                </c:pt>
                <c:pt idx="3528">
                  <c:v>#N/A</c:v>
                </c:pt>
                <c:pt idx="3529">
                  <c:v>#N/A</c:v>
                </c:pt>
                <c:pt idx="3530">
                  <c:v>#N/A</c:v>
                </c:pt>
                <c:pt idx="3531">
                  <c:v>#N/A</c:v>
                </c:pt>
                <c:pt idx="3532">
                  <c:v>#N/A</c:v>
                </c:pt>
                <c:pt idx="3533">
                  <c:v>#N/A</c:v>
                </c:pt>
                <c:pt idx="3534">
                  <c:v>#N/A</c:v>
                </c:pt>
                <c:pt idx="3535">
                  <c:v>#N/A</c:v>
                </c:pt>
                <c:pt idx="3536">
                  <c:v>#N/A</c:v>
                </c:pt>
                <c:pt idx="3537">
                  <c:v>#N/A</c:v>
                </c:pt>
                <c:pt idx="3538">
                  <c:v>#N/A</c:v>
                </c:pt>
                <c:pt idx="3539">
                  <c:v>#N/A</c:v>
                </c:pt>
                <c:pt idx="3540">
                  <c:v>#N/A</c:v>
                </c:pt>
                <c:pt idx="3541">
                  <c:v>#N/A</c:v>
                </c:pt>
                <c:pt idx="3542">
                  <c:v>#N/A</c:v>
                </c:pt>
                <c:pt idx="3543">
                  <c:v>#N/A</c:v>
                </c:pt>
                <c:pt idx="3544">
                  <c:v>#N/A</c:v>
                </c:pt>
                <c:pt idx="3545">
                  <c:v>#N/A</c:v>
                </c:pt>
                <c:pt idx="3546">
                  <c:v>#N/A</c:v>
                </c:pt>
                <c:pt idx="3547">
                  <c:v>#N/A</c:v>
                </c:pt>
                <c:pt idx="3548">
                  <c:v>#N/A</c:v>
                </c:pt>
                <c:pt idx="3549">
                  <c:v>#N/A</c:v>
                </c:pt>
                <c:pt idx="3550">
                  <c:v>#N/A</c:v>
                </c:pt>
                <c:pt idx="3551">
                  <c:v>#N/A</c:v>
                </c:pt>
                <c:pt idx="3552">
                  <c:v>#N/A</c:v>
                </c:pt>
                <c:pt idx="3553">
                  <c:v>#N/A</c:v>
                </c:pt>
                <c:pt idx="3554">
                  <c:v>#N/A</c:v>
                </c:pt>
                <c:pt idx="3555">
                  <c:v>#N/A</c:v>
                </c:pt>
                <c:pt idx="3556">
                  <c:v>#N/A</c:v>
                </c:pt>
                <c:pt idx="3557">
                  <c:v>#N/A</c:v>
                </c:pt>
                <c:pt idx="3558">
                  <c:v>#N/A</c:v>
                </c:pt>
                <c:pt idx="3559">
                  <c:v>#N/A</c:v>
                </c:pt>
                <c:pt idx="3560">
                  <c:v>#N/A</c:v>
                </c:pt>
                <c:pt idx="3561">
                  <c:v>#N/A</c:v>
                </c:pt>
                <c:pt idx="3562">
                  <c:v>#N/A</c:v>
                </c:pt>
                <c:pt idx="3563">
                  <c:v>#N/A</c:v>
                </c:pt>
                <c:pt idx="3564">
                  <c:v>#N/A</c:v>
                </c:pt>
                <c:pt idx="3565">
                  <c:v>#N/A</c:v>
                </c:pt>
                <c:pt idx="3566">
                  <c:v>#N/A</c:v>
                </c:pt>
                <c:pt idx="3567">
                  <c:v>#N/A</c:v>
                </c:pt>
                <c:pt idx="3568">
                  <c:v>#N/A</c:v>
                </c:pt>
                <c:pt idx="3569">
                  <c:v>#N/A</c:v>
                </c:pt>
                <c:pt idx="3570">
                  <c:v>#N/A</c:v>
                </c:pt>
                <c:pt idx="3571">
                  <c:v>#N/A</c:v>
                </c:pt>
                <c:pt idx="3572">
                  <c:v>#N/A</c:v>
                </c:pt>
                <c:pt idx="3573">
                  <c:v>#N/A</c:v>
                </c:pt>
                <c:pt idx="3574">
                  <c:v>#N/A</c:v>
                </c:pt>
                <c:pt idx="3575">
                  <c:v>#N/A</c:v>
                </c:pt>
                <c:pt idx="3576">
                  <c:v>#N/A</c:v>
                </c:pt>
                <c:pt idx="3577">
                  <c:v>#N/A</c:v>
                </c:pt>
                <c:pt idx="3578">
                  <c:v>#N/A</c:v>
                </c:pt>
                <c:pt idx="3579">
                  <c:v>#N/A</c:v>
                </c:pt>
                <c:pt idx="3580">
                  <c:v>#N/A</c:v>
                </c:pt>
                <c:pt idx="3581">
                  <c:v>#N/A</c:v>
                </c:pt>
                <c:pt idx="3582">
                  <c:v>#N/A</c:v>
                </c:pt>
                <c:pt idx="3583">
                  <c:v>#N/A</c:v>
                </c:pt>
                <c:pt idx="3584">
                  <c:v>#N/A</c:v>
                </c:pt>
                <c:pt idx="3585">
                  <c:v>#N/A</c:v>
                </c:pt>
                <c:pt idx="3586">
                  <c:v>#N/A</c:v>
                </c:pt>
                <c:pt idx="3587">
                  <c:v>#N/A</c:v>
                </c:pt>
                <c:pt idx="3588">
                  <c:v>#N/A</c:v>
                </c:pt>
                <c:pt idx="3589">
                  <c:v>#N/A</c:v>
                </c:pt>
                <c:pt idx="3590">
                  <c:v>#N/A</c:v>
                </c:pt>
                <c:pt idx="3591">
                  <c:v>#N/A</c:v>
                </c:pt>
                <c:pt idx="3592">
                  <c:v>#N/A</c:v>
                </c:pt>
                <c:pt idx="3593">
                  <c:v>#N/A</c:v>
                </c:pt>
                <c:pt idx="3594">
                  <c:v>#N/A</c:v>
                </c:pt>
                <c:pt idx="3595">
                  <c:v>#N/A</c:v>
                </c:pt>
                <c:pt idx="3596">
                  <c:v>#N/A</c:v>
                </c:pt>
                <c:pt idx="3597">
                  <c:v>#N/A</c:v>
                </c:pt>
                <c:pt idx="3598">
                  <c:v>#N/A</c:v>
                </c:pt>
                <c:pt idx="3599">
                  <c:v>#N/A</c:v>
                </c:pt>
                <c:pt idx="3600">
                  <c:v>#N/A</c:v>
                </c:pt>
                <c:pt idx="3601">
                  <c:v>#N/A</c:v>
                </c:pt>
                <c:pt idx="3602">
                  <c:v>#N/A</c:v>
                </c:pt>
                <c:pt idx="3603">
                  <c:v>#N/A</c:v>
                </c:pt>
                <c:pt idx="3604">
                  <c:v>#N/A</c:v>
                </c:pt>
                <c:pt idx="3605">
                  <c:v>#N/A</c:v>
                </c:pt>
                <c:pt idx="3606">
                  <c:v>#N/A</c:v>
                </c:pt>
                <c:pt idx="3607">
                  <c:v>#N/A</c:v>
                </c:pt>
                <c:pt idx="3608">
                  <c:v>#N/A</c:v>
                </c:pt>
                <c:pt idx="3609">
                  <c:v>#N/A</c:v>
                </c:pt>
                <c:pt idx="3610">
                  <c:v>#N/A</c:v>
                </c:pt>
                <c:pt idx="3611">
                  <c:v>#N/A</c:v>
                </c:pt>
                <c:pt idx="3612">
                  <c:v>#N/A</c:v>
                </c:pt>
                <c:pt idx="3613">
                  <c:v>#N/A</c:v>
                </c:pt>
                <c:pt idx="3614">
                  <c:v>#N/A</c:v>
                </c:pt>
                <c:pt idx="3615">
                  <c:v>#N/A</c:v>
                </c:pt>
                <c:pt idx="3616">
                  <c:v>#N/A</c:v>
                </c:pt>
                <c:pt idx="3617">
                  <c:v>#N/A</c:v>
                </c:pt>
                <c:pt idx="3618">
                  <c:v>#N/A</c:v>
                </c:pt>
                <c:pt idx="3619">
                  <c:v>#N/A</c:v>
                </c:pt>
                <c:pt idx="3620">
                  <c:v>#N/A</c:v>
                </c:pt>
                <c:pt idx="3621">
                  <c:v>#N/A</c:v>
                </c:pt>
                <c:pt idx="3622">
                  <c:v>#N/A</c:v>
                </c:pt>
                <c:pt idx="3623">
                  <c:v>#N/A</c:v>
                </c:pt>
                <c:pt idx="3624">
                  <c:v>#N/A</c:v>
                </c:pt>
                <c:pt idx="3625">
                  <c:v>#N/A</c:v>
                </c:pt>
                <c:pt idx="3626">
                  <c:v>#N/A</c:v>
                </c:pt>
                <c:pt idx="3627">
                  <c:v>#N/A</c:v>
                </c:pt>
                <c:pt idx="3628">
                  <c:v>#N/A</c:v>
                </c:pt>
                <c:pt idx="3629">
                  <c:v>#N/A</c:v>
                </c:pt>
                <c:pt idx="3630">
                  <c:v>#N/A</c:v>
                </c:pt>
                <c:pt idx="3631">
                  <c:v>#N/A</c:v>
                </c:pt>
                <c:pt idx="3632">
                  <c:v>#N/A</c:v>
                </c:pt>
                <c:pt idx="3633">
                  <c:v>#N/A</c:v>
                </c:pt>
                <c:pt idx="3634">
                  <c:v>#N/A</c:v>
                </c:pt>
                <c:pt idx="3635">
                  <c:v>#N/A</c:v>
                </c:pt>
                <c:pt idx="3636">
                  <c:v>#N/A</c:v>
                </c:pt>
                <c:pt idx="3637">
                  <c:v>#N/A</c:v>
                </c:pt>
                <c:pt idx="3638">
                  <c:v>#N/A</c:v>
                </c:pt>
                <c:pt idx="3639">
                  <c:v>#N/A</c:v>
                </c:pt>
                <c:pt idx="3640">
                  <c:v>#N/A</c:v>
                </c:pt>
                <c:pt idx="3641">
                  <c:v>#N/A</c:v>
                </c:pt>
                <c:pt idx="3642">
                  <c:v>#N/A</c:v>
                </c:pt>
                <c:pt idx="3643">
                  <c:v>#N/A</c:v>
                </c:pt>
                <c:pt idx="3644">
                  <c:v>#N/A</c:v>
                </c:pt>
                <c:pt idx="3645">
                  <c:v>#N/A</c:v>
                </c:pt>
                <c:pt idx="3646">
                  <c:v>#N/A</c:v>
                </c:pt>
                <c:pt idx="3647">
                  <c:v>#N/A</c:v>
                </c:pt>
                <c:pt idx="3648">
                  <c:v>#N/A</c:v>
                </c:pt>
                <c:pt idx="3649">
                  <c:v>#N/A</c:v>
                </c:pt>
                <c:pt idx="3650">
                  <c:v>#N/A</c:v>
                </c:pt>
                <c:pt idx="3651">
                  <c:v>#N/A</c:v>
                </c:pt>
                <c:pt idx="3652">
                  <c:v>#N/A</c:v>
                </c:pt>
                <c:pt idx="3653">
                  <c:v>#N/A</c:v>
                </c:pt>
                <c:pt idx="3654">
                  <c:v>#N/A</c:v>
                </c:pt>
                <c:pt idx="3655">
                  <c:v>#N/A</c:v>
                </c:pt>
                <c:pt idx="3656">
                  <c:v>#N/A</c:v>
                </c:pt>
                <c:pt idx="3657">
                  <c:v>#N/A</c:v>
                </c:pt>
                <c:pt idx="3658">
                  <c:v>#N/A</c:v>
                </c:pt>
                <c:pt idx="3659">
                  <c:v>#N/A</c:v>
                </c:pt>
                <c:pt idx="3660">
                  <c:v>#N/A</c:v>
                </c:pt>
                <c:pt idx="3661">
                  <c:v>#N/A</c:v>
                </c:pt>
                <c:pt idx="3662">
                  <c:v>#N/A</c:v>
                </c:pt>
                <c:pt idx="3663">
                  <c:v>#N/A</c:v>
                </c:pt>
                <c:pt idx="3664">
                  <c:v>#N/A</c:v>
                </c:pt>
                <c:pt idx="3665">
                  <c:v>#N/A</c:v>
                </c:pt>
                <c:pt idx="3666">
                  <c:v>#N/A</c:v>
                </c:pt>
                <c:pt idx="3667">
                  <c:v>#N/A</c:v>
                </c:pt>
                <c:pt idx="3668">
                  <c:v>#N/A</c:v>
                </c:pt>
                <c:pt idx="3669">
                  <c:v>#N/A</c:v>
                </c:pt>
                <c:pt idx="3670">
                  <c:v>#N/A</c:v>
                </c:pt>
                <c:pt idx="3671">
                  <c:v>#N/A</c:v>
                </c:pt>
                <c:pt idx="3672">
                  <c:v>#N/A</c:v>
                </c:pt>
                <c:pt idx="3673">
                  <c:v>#N/A</c:v>
                </c:pt>
                <c:pt idx="3674">
                  <c:v>#N/A</c:v>
                </c:pt>
                <c:pt idx="3675">
                  <c:v>#N/A</c:v>
                </c:pt>
                <c:pt idx="3676">
                  <c:v>#N/A</c:v>
                </c:pt>
                <c:pt idx="3677">
                  <c:v>#N/A</c:v>
                </c:pt>
                <c:pt idx="3678">
                  <c:v>#N/A</c:v>
                </c:pt>
                <c:pt idx="3679">
                  <c:v>#N/A</c:v>
                </c:pt>
                <c:pt idx="3680">
                  <c:v>#N/A</c:v>
                </c:pt>
                <c:pt idx="3681">
                  <c:v>#N/A</c:v>
                </c:pt>
                <c:pt idx="3682">
                  <c:v>#N/A</c:v>
                </c:pt>
                <c:pt idx="3683">
                  <c:v>#N/A</c:v>
                </c:pt>
                <c:pt idx="3684">
                  <c:v>#N/A</c:v>
                </c:pt>
                <c:pt idx="3685">
                  <c:v>#N/A</c:v>
                </c:pt>
                <c:pt idx="3686">
                  <c:v>#N/A</c:v>
                </c:pt>
                <c:pt idx="3687">
                  <c:v>#N/A</c:v>
                </c:pt>
                <c:pt idx="3688">
                  <c:v>#N/A</c:v>
                </c:pt>
                <c:pt idx="3689">
                  <c:v>#N/A</c:v>
                </c:pt>
                <c:pt idx="3690">
                  <c:v>#N/A</c:v>
                </c:pt>
                <c:pt idx="3691">
                  <c:v>#N/A</c:v>
                </c:pt>
                <c:pt idx="3692">
                  <c:v>#N/A</c:v>
                </c:pt>
                <c:pt idx="3693">
                  <c:v>#N/A</c:v>
                </c:pt>
                <c:pt idx="3694">
                  <c:v>#N/A</c:v>
                </c:pt>
                <c:pt idx="3695">
                  <c:v>#N/A</c:v>
                </c:pt>
                <c:pt idx="3696">
                  <c:v>#N/A</c:v>
                </c:pt>
                <c:pt idx="3697">
                  <c:v>#N/A</c:v>
                </c:pt>
                <c:pt idx="3698">
                  <c:v>#N/A</c:v>
                </c:pt>
                <c:pt idx="3699">
                  <c:v>#N/A</c:v>
                </c:pt>
                <c:pt idx="3700">
                  <c:v>#N/A</c:v>
                </c:pt>
                <c:pt idx="3701">
                  <c:v>#N/A</c:v>
                </c:pt>
                <c:pt idx="3702">
                  <c:v>#N/A</c:v>
                </c:pt>
                <c:pt idx="3703">
                  <c:v>#N/A</c:v>
                </c:pt>
                <c:pt idx="3704">
                  <c:v>#N/A</c:v>
                </c:pt>
                <c:pt idx="3705">
                  <c:v>#N/A</c:v>
                </c:pt>
                <c:pt idx="3706">
                  <c:v>#N/A</c:v>
                </c:pt>
                <c:pt idx="3707">
                  <c:v>#N/A</c:v>
                </c:pt>
                <c:pt idx="3708">
                  <c:v>#N/A</c:v>
                </c:pt>
                <c:pt idx="3709">
                  <c:v>#N/A</c:v>
                </c:pt>
                <c:pt idx="3710">
                  <c:v>#N/A</c:v>
                </c:pt>
                <c:pt idx="3711">
                  <c:v>#N/A</c:v>
                </c:pt>
                <c:pt idx="3712">
                  <c:v>#N/A</c:v>
                </c:pt>
                <c:pt idx="3713">
                  <c:v>#N/A</c:v>
                </c:pt>
                <c:pt idx="3714">
                  <c:v>#N/A</c:v>
                </c:pt>
                <c:pt idx="3715">
                  <c:v>#N/A</c:v>
                </c:pt>
                <c:pt idx="3716">
                  <c:v>#N/A</c:v>
                </c:pt>
                <c:pt idx="3717">
                  <c:v>#N/A</c:v>
                </c:pt>
                <c:pt idx="3718">
                  <c:v>#N/A</c:v>
                </c:pt>
                <c:pt idx="3719">
                  <c:v>#N/A</c:v>
                </c:pt>
                <c:pt idx="3720">
                  <c:v>#N/A</c:v>
                </c:pt>
                <c:pt idx="3721">
                  <c:v>#N/A</c:v>
                </c:pt>
                <c:pt idx="3722">
                  <c:v>#N/A</c:v>
                </c:pt>
                <c:pt idx="3723">
                  <c:v>#N/A</c:v>
                </c:pt>
                <c:pt idx="3724">
                  <c:v>#N/A</c:v>
                </c:pt>
                <c:pt idx="3725">
                  <c:v>#N/A</c:v>
                </c:pt>
                <c:pt idx="3726">
                  <c:v>#N/A</c:v>
                </c:pt>
                <c:pt idx="3727">
                  <c:v>#N/A</c:v>
                </c:pt>
                <c:pt idx="3728">
                  <c:v>#N/A</c:v>
                </c:pt>
                <c:pt idx="3729">
                  <c:v>#N/A</c:v>
                </c:pt>
                <c:pt idx="3730">
                  <c:v>#N/A</c:v>
                </c:pt>
                <c:pt idx="3731">
                  <c:v>#N/A</c:v>
                </c:pt>
                <c:pt idx="3732">
                  <c:v>#N/A</c:v>
                </c:pt>
                <c:pt idx="3733">
                  <c:v>#N/A</c:v>
                </c:pt>
                <c:pt idx="3734">
                  <c:v>#N/A</c:v>
                </c:pt>
                <c:pt idx="3735">
                  <c:v>#N/A</c:v>
                </c:pt>
                <c:pt idx="3736">
                  <c:v>#N/A</c:v>
                </c:pt>
                <c:pt idx="3737">
                  <c:v>#N/A</c:v>
                </c:pt>
                <c:pt idx="3738">
                  <c:v>#N/A</c:v>
                </c:pt>
                <c:pt idx="3739">
                  <c:v>#N/A</c:v>
                </c:pt>
                <c:pt idx="3740">
                  <c:v>#N/A</c:v>
                </c:pt>
                <c:pt idx="3741">
                  <c:v>#N/A</c:v>
                </c:pt>
                <c:pt idx="3742">
                  <c:v>#N/A</c:v>
                </c:pt>
                <c:pt idx="3743">
                  <c:v>#N/A</c:v>
                </c:pt>
                <c:pt idx="3744">
                  <c:v>#N/A</c:v>
                </c:pt>
                <c:pt idx="3745">
                  <c:v>#N/A</c:v>
                </c:pt>
                <c:pt idx="3746">
                  <c:v>#N/A</c:v>
                </c:pt>
                <c:pt idx="3747">
                  <c:v>#N/A</c:v>
                </c:pt>
                <c:pt idx="3748">
                  <c:v>#N/A</c:v>
                </c:pt>
                <c:pt idx="3749">
                  <c:v>#N/A</c:v>
                </c:pt>
                <c:pt idx="3750">
                  <c:v>#N/A</c:v>
                </c:pt>
                <c:pt idx="3751">
                  <c:v>#N/A</c:v>
                </c:pt>
                <c:pt idx="3752">
                  <c:v>#N/A</c:v>
                </c:pt>
                <c:pt idx="3753">
                  <c:v>#N/A</c:v>
                </c:pt>
                <c:pt idx="3754">
                  <c:v>#N/A</c:v>
                </c:pt>
                <c:pt idx="3755">
                  <c:v>#N/A</c:v>
                </c:pt>
                <c:pt idx="3756">
                  <c:v>#N/A</c:v>
                </c:pt>
                <c:pt idx="3757">
                  <c:v>#N/A</c:v>
                </c:pt>
                <c:pt idx="3758">
                  <c:v>#N/A</c:v>
                </c:pt>
                <c:pt idx="3759">
                  <c:v>#N/A</c:v>
                </c:pt>
                <c:pt idx="3760">
                  <c:v>#N/A</c:v>
                </c:pt>
                <c:pt idx="3761">
                  <c:v>#N/A</c:v>
                </c:pt>
                <c:pt idx="3762">
                  <c:v>#N/A</c:v>
                </c:pt>
                <c:pt idx="3763">
                  <c:v>#N/A</c:v>
                </c:pt>
                <c:pt idx="3764">
                  <c:v>#N/A</c:v>
                </c:pt>
                <c:pt idx="3765">
                  <c:v>#N/A</c:v>
                </c:pt>
                <c:pt idx="3766">
                  <c:v>#N/A</c:v>
                </c:pt>
                <c:pt idx="3767">
                  <c:v>#N/A</c:v>
                </c:pt>
                <c:pt idx="3768">
                  <c:v>#N/A</c:v>
                </c:pt>
                <c:pt idx="3769">
                  <c:v>#N/A</c:v>
                </c:pt>
                <c:pt idx="3770">
                  <c:v>#N/A</c:v>
                </c:pt>
                <c:pt idx="3771">
                  <c:v>#N/A</c:v>
                </c:pt>
                <c:pt idx="3772">
                  <c:v>#N/A</c:v>
                </c:pt>
                <c:pt idx="3773">
                  <c:v>#N/A</c:v>
                </c:pt>
                <c:pt idx="3774">
                  <c:v>#N/A</c:v>
                </c:pt>
                <c:pt idx="3775">
                  <c:v>#N/A</c:v>
                </c:pt>
                <c:pt idx="3776">
                  <c:v>#N/A</c:v>
                </c:pt>
                <c:pt idx="3777">
                  <c:v>#N/A</c:v>
                </c:pt>
                <c:pt idx="3778">
                  <c:v>#N/A</c:v>
                </c:pt>
                <c:pt idx="3779">
                  <c:v>#N/A</c:v>
                </c:pt>
                <c:pt idx="3780">
                  <c:v>#N/A</c:v>
                </c:pt>
                <c:pt idx="3781">
                  <c:v>#N/A</c:v>
                </c:pt>
                <c:pt idx="3782">
                  <c:v>#N/A</c:v>
                </c:pt>
                <c:pt idx="3783">
                  <c:v>#N/A</c:v>
                </c:pt>
                <c:pt idx="3784">
                  <c:v>#N/A</c:v>
                </c:pt>
                <c:pt idx="3785">
                  <c:v>#N/A</c:v>
                </c:pt>
                <c:pt idx="3786">
                  <c:v>#N/A</c:v>
                </c:pt>
                <c:pt idx="3787">
                  <c:v>#N/A</c:v>
                </c:pt>
                <c:pt idx="3788">
                  <c:v>#N/A</c:v>
                </c:pt>
                <c:pt idx="3789">
                  <c:v>#N/A</c:v>
                </c:pt>
                <c:pt idx="3790">
                  <c:v>#N/A</c:v>
                </c:pt>
                <c:pt idx="3791">
                  <c:v>#N/A</c:v>
                </c:pt>
                <c:pt idx="3792">
                  <c:v>#N/A</c:v>
                </c:pt>
                <c:pt idx="3793">
                  <c:v>#N/A</c:v>
                </c:pt>
                <c:pt idx="3794">
                  <c:v>#N/A</c:v>
                </c:pt>
                <c:pt idx="3795">
                  <c:v>#N/A</c:v>
                </c:pt>
                <c:pt idx="3796">
                  <c:v>#N/A</c:v>
                </c:pt>
                <c:pt idx="3797">
                  <c:v>#N/A</c:v>
                </c:pt>
                <c:pt idx="3798">
                  <c:v>#N/A</c:v>
                </c:pt>
                <c:pt idx="3799">
                  <c:v>#N/A</c:v>
                </c:pt>
                <c:pt idx="3800">
                  <c:v>#N/A</c:v>
                </c:pt>
                <c:pt idx="3801">
                  <c:v>#N/A</c:v>
                </c:pt>
                <c:pt idx="3802">
                  <c:v>#N/A</c:v>
                </c:pt>
                <c:pt idx="3803">
                  <c:v>#N/A</c:v>
                </c:pt>
                <c:pt idx="3804">
                  <c:v>#N/A</c:v>
                </c:pt>
                <c:pt idx="3805">
                  <c:v>#N/A</c:v>
                </c:pt>
                <c:pt idx="3806">
                  <c:v>#N/A</c:v>
                </c:pt>
                <c:pt idx="3807">
                  <c:v>#N/A</c:v>
                </c:pt>
                <c:pt idx="3808">
                  <c:v>#N/A</c:v>
                </c:pt>
                <c:pt idx="3809">
                  <c:v>#N/A</c:v>
                </c:pt>
                <c:pt idx="3810">
                  <c:v>#N/A</c:v>
                </c:pt>
                <c:pt idx="3811">
                  <c:v>#N/A</c:v>
                </c:pt>
                <c:pt idx="3812">
                  <c:v>#N/A</c:v>
                </c:pt>
                <c:pt idx="3813">
                  <c:v>#N/A</c:v>
                </c:pt>
                <c:pt idx="3814">
                  <c:v>#N/A</c:v>
                </c:pt>
                <c:pt idx="3815">
                  <c:v>#N/A</c:v>
                </c:pt>
                <c:pt idx="3816">
                  <c:v>#N/A</c:v>
                </c:pt>
                <c:pt idx="3817">
                  <c:v>#N/A</c:v>
                </c:pt>
                <c:pt idx="3818">
                  <c:v>#N/A</c:v>
                </c:pt>
                <c:pt idx="3819">
                  <c:v>#N/A</c:v>
                </c:pt>
                <c:pt idx="3820">
                  <c:v>#N/A</c:v>
                </c:pt>
                <c:pt idx="3821">
                  <c:v>#N/A</c:v>
                </c:pt>
                <c:pt idx="3822">
                  <c:v>#N/A</c:v>
                </c:pt>
                <c:pt idx="3823">
                  <c:v>#N/A</c:v>
                </c:pt>
                <c:pt idx="3824">
                  <c:v>#N/A</c:v>
                </c:pt>
                <c:pt idx="3825">
                  <c:v>#N/A</c:v>
                </c:pt>
                <c:pt idx="3826">
                  <c:v>#N/A</c:v>
                </c:pt>
                <c:pt idx="3827">
                  <c:v>#N/A</c:v>
                </c:pt>
                <c:pt idx="3828">
                  <c:v>#N/A</c:v>
                </c:pt>
                <c:pt idx="3829">
                  <c:v>#N/A</c:v>
                </c:pt>
                <c:pt idx="3830">
                  <c:v>#N/A</c:v>
                </c:pt>
                <c:pt idx="3831">
                  <c:v>#N/A</c:v>
                </c:pt>
                <c:pt idx="3832">
                  <c:v>#N/A</c:v>
                </c:pt>
                <c:pt idx="3833">
                  <c:v>#N/A</c:v>
                </c:pt>
                <c:pt idx="3834">
                  <c:v>#N/A</c:v>
                </c:pt>
                <c:pt idx="3835">
                  <c:v>#N/A</c:v>
                </c:pt>
                <c:pt idx="3836">
                  <c:v>#N/A</c:v>
                </c:pt>
                <c:pt idx="3837">
                  <c:v>#N/A</c:v>
                </c:pt>
                <c:pt idx="3838">
                  <c:v>#N/A</c:v>
                </c:pt>
                <c:pt idx="3839">
                  <c:v>#N/A</c:v>
                </c:pt>
                <c:pt idx="3840">
                  <c:v>#N/A</c:v>
                </c:pt>
                <c:pt idx="3841">
                  <c:v>#N/A</c:v>
                </c:pt>
                <c:pt idx="3842">
                  <c:v>#N/A</c:v>
                </c:pt>
                <c:pt idx="3843">
                  <c:v>#N/A</c:v>
                </c:pt>
                <c:pt idx="3844">
                  <c:v>#N/A</c:v>
                </c:pt>
                <c:pt idx="3845">
                  <c:v>#N/A</c:v>
                </c:pt>
                <c:pt idx="3846">
                  <c:v>#N/A</c:v>
                </c:pt>
                <c:pt idx="3847">
                  <c:v>#N/A</c:v>
                </c:pt>
                <c:pt idx="3848">
                  <c:v>#N/A</c:v>
                </c:pt>
                <c:pt idx="3849">
                  <c:v>#N/A</c:v>
                </c:pt>
                <c:pt idx="3850">
                  <c:v>#N/A</c:v>
                </c:pt>
                <c:pt idx="3851">
                  <c:v>#N/A</c:v>
                </c:pt>
                <c:pt idx="3852">
                  <c:v>#N/A</c:v>
                </c:pt>
                <c:pt idx="3853">
                  <c:v>#N/A</c:v>
                </c:pt>
                <c:pt idx="3854">
                  <c:v>#N/A</c:v>
                </c:pt>
                <c:pt idx="3855">
                  <c:v>#N/A</c:v>
                </c:pt>
                <c:pt idx="3856">
                  <c:v>#N/A</c:v>
                </c:pt>
                <c:pt idx="3857">
                  <c:v>#N/A</c:v>
                </c:pt>
                <c:pt idx="3858">
                  <c:v>#N/A</c:v>
                </c:pt>
                <c:pt idx="3859">
                  <c:v>#N/A</c:v>
                </c:pt>
                <c:pt idx="3860">
                  <c:v>#N/A</c:v>
                </c:pt>
                <c:pt idx="3861">
                  <c:v>#N/A</c:v>
                </c:pt>
                <c:pt idx="3862">
                  <c:v>#N/A</c:v>
                </c:pt>
                <c:pt idx="3863">
                  <c:v>#N/A</c:v>
                </c:pt>
                <c:pt idx="3864">
                  <c:v>#N/A</c:v>
                </c:pt>
                <c:pt idx="3865">
                  <c:v>#N/A</c:v>
                </c:pt>
                <c:pt idx="3866">
                  <c:v>#N/A</c:v>
                </c:pt>
                <c:pt idx="3867">
                  <c:v>#N/A</c:v>
                </c:pt>
                <c:pt idx="3868">
                  <c:v>#N/A</c:v>
                </c:pt>
                <c:pt idx="3869">
                  <c:v>#N/A</c:v>
                </c:pt>
                <c:pt idx="3870">
                  <c:v>#N/A</c:v>
                </c:pt>
                <c:pt idx="3871">
                  <c:v>#N/A</c:v>
                </c:pt>
                <c:pt idx="3872">
                  <c:v>#N/A</c:v>
                </c:pt>
                <c:pt idx="3873">
                  <c:v>#N/A</c:v>
                </c:pt>
                <c:pt idx="3874">
                  <c:v>#N/A</c:v>
                </c:pt>
                <c:pt idx="3875">
                  <c:v>#N/A</c:v>
                </c:pt>
                <c:pt idx="3876">
                  <c:v>#N/A</c:v>
                </c:pt>
                <c:pt idx="3877">
                  <c:v>#N/A</c:v>
                </c:pt>
                <c:pt idx="3878">
                  <c:v>#N/A</c:v>
                </c:pt>
                <c:pt idx="3879">
                  <c:v>#N/A</c:v>
                </c:pt>
                <c:pt idx="3880">
                  <c:v>#N/A</c:v>
                </c:pt>
                <c:pt idx="3881">
                  <c:v>#N/A</c:v>
                </c:pt>
                <c:pt idx="3882">
                  <c:v>#N/A</c:v>
                </c:pt>
                <c:pt idx="3883">
                  <c:v>#N/A</c:v>
                </c:pt>
                <c:pt idx="3884">
                  <c:v>#N/A</c:v>
                </c:pt>
                <c:pt idx="3885">
                  <c:v>#N/A</c:v>
                </c:pt>
                <c:pt idx="3886">
                  <c:v>#N/A</c:v>
                </c:pt>
                <c:pt idx="3887">
                  <c:v>#N/A</c:v>
                </c:pt>
                <c:pt idx="3888">
                  <c:v>#N/A</c:v>
                </c:pt>
                <c:pt idx="3889">
                  <c:v>#N/A</c:v>
                </c:pt>
                <c:pt idx="3890">
                  <c:v>#N/A</c:v>
                </c:pt>
                <c:pt idx="3891">
                  <c:v>#N/A</c:v>
                </c:pt>
                <c:pt idx="3892">
                  <c:v>#N/A</c:v>
                </c:pt>
                <c:pt idx="3893">
                  <c:v>#N/A</c:v>
                </c:pt>
                <c:pt idx="3894">
                  <c:v>#N/A</c:v>
                </c:pt>
                <c:pt idx="3895">
                  <c:v>#N/A</c:v>
                </c:pt>
                <c:pt idx="3896">
                  <c:v>#N/A</c:v>
                </c:pt>
                <c:pt idx="3897">
                  <c:v>#N/A</c:v>
                </c:pt>
                <c:pt idx="3898">
                  <c:v>#N/A</c:v>
                </c:pt>
                <c:pt idx="3899">
                  <c:v>#N/A</c:v>
                </c:pt>
                <c:pt idx="3900">
                  <c:v>#N/A</c:v>
                </c:pt>
                <c:pt idx="3901">
                  <c:v>#N/A</c:v>
                </c:pt>
                <c:pt idx="3902">
                  <c:v>#N/A</c:v>
                </c:pt>
                <c:pt idx="3903">
                  <c:v>#N/A</c:v>
                </c:pt>
                <c:pt idx="3904">
                  <c:v>#N/A</c:v>
                </c:pt>
                <c:pt idx="3905">
                  <c:v>#N/A</c:v>
                </c:pt>
                <c:pt idx="3906">
                  <c:v>#N/A</c:v>
                </c:pt>
                <c:pt idx="3907">
                  <c:v>#N/A</c:v>
                </c:pt>
                <c:pt idx="3908">
                  <c:v>#N/A</c:v>
                </c:pt>
                <c:pt idx="3909">
                  <c:v>#N/A</c:v>
                </c:pt>
                <c:pt idx="3910">
                  <c:v>#N/A</c:v>
                </c:pt>
                <c:pt idx="3911">
                  <c:v>#N/A</c:v>
                </c:pt>
                <c:pt idx="3912">
                  <c:v>#N/A</c:v>
                </c:pt>
                <c:pt idx="3913">
                  <c:v>#N/A</c:v>
                </c:pt>
                <c:pt idx="3914">
                  <c:v>#N/A</c:v>
                </c:pt>
                <c:pt idx="3915">
                  <c:v>#N/A</c:v>
                </c:pt>
                <c:pt idx="3916">
                  <c:v>#N/A</c:v>
                </c:pt>
                <c:pt idx="3917">
                  <c:v>#N/A</c:v>
                </c:pt>
                <c:pt idx="3918">
                  <c:v>#N/A</c:v>
                </c:pt>
                <c:pt idx="3919">
                  <c:v>#N/A</c:v>
                </c:pt>
                <c:pt idx="3920">
                  <c:v>#N/A</c:v>
                </c:pt>
                <c:pt idx="3921">
                  <c:v>#N/A</c:v>
                </c:pt>
                <c:pt idx="3922">
                  <c:v>#N/A</c:v>
                </c:pt>
                <c:pt idx="3923">
                  <c:v>#N/A</c:v>
                </c:pt>
                <c:pt idx="3924">
                  <c:v>#N/A</c:v>
                </c:pt>
                <c:pt idx="3925">
                  <c:v>#N/A</c:v>
                </c:pt>
                <c:pt idx="3926">
                  <c:v>#N/A</c:v>
                </c:pt>
                <c:pt idx="3927">
                  <c:v>#N/A</c:v>
                </c:pt>
                <c:pt idx="3928">
                  <c:v>#N/A</c:v>
                </c:pt>
                <c:pt idx="3929">
                  <c:v>#N/A</c:v>
                </c:pt>
                <c:pt idx="3930">
                  <c:v>#N/A</c:v>
                </c:pt>
                <c:pt idx="3931">
                  <c:v>#N/A</c:v>
                </c:pt>
                <c:pt idx="3932">
                  <c:v>#N/A</c:v>
                </c:pt>
                <c:pt idx="3933">
                  <c:v>#N/A</c:v>
                </c:pt>
                <c:pt idx="3934">
                  <c:v>#N/A</c:v>
                </c:pt>
                <c:pt idx="3935">
                  <c:v>#N/A</c:v>
                </c:pt>
                <c:pt idx="3936">
                  <c:v>#N/A</c:v>
                </c:pt>
                <c:pt idx="3937">
                  <c:v>#N/A</c:v>
                </c:pt>
                <c:pt idx="3938">
                  <c:v>#N/A</c:v>
                </c:pt>
                <c:pt idx="3939">
                  <c:v>#N/A</c:v>
                </c:pt>
                <c:pt idx="3940">
                  <c:v>#N/A</c:v>
                </c:pt>
                <c:pt idx="3941">
                  <c:v>#N/A</c:v>
                </c:pt>
                <c:pt idx="3942">
                  <c:v>#N/A</c:v>
                </c:pt>
                <c:pt idx="3943">
                  <c:v>#N/A</c:v>
                </c:pt>
                <c:pt idx="3944">
                  <c:v>#N/A</c:v>
                </c:pt>
                <c:pt idx="3945">
                  <c:v>#N/A</c:v>
                </c:pt>
                <c:pt idx="3946">
                  <c:v>#N/A</c:v>
                </c:pt>
                <c:pt idx="3947">
                  <c:v>#N/A</c:v>
                </c:pt>
                <c:pt idx="3948">
                  <c:v>#N/A</c:v>
                </c:pt>
                <c:pt idx="3949">
                  <c:v>#N/A</c:v>
                </c:pt>
                <c:pt idx="3950">
                  <c:v>#N/A</c:v>
                </c:pt>
                <c:pt idx="3951">
                  <c:v>#N/A</c:v>
                </c:pt>
                <c:pt idx="3952">
                  <c:v>#N/A</c:v>
                </c:pt>
                <c:pt idx="3953">
                  <c:v>#N/A</c:v>
                </c:pt>
                <c:pt idx="3954">
                  <c:v>#N/A</c:v>
                </c:pt>
                <c:pt idx="3955">
                  <c:v>#N/A</c:v>
                </c:pt>
                <c:pt idx="3956">
                  <c:v>#N/A</c:v>
                </c:pt>
                <c:pt idx="3957">
                  <c:v>#N/A</c:v>
                </c:pt>
                <c:pt idx="3958">
                  <c:v>#N/A</c:v>
                </c:pt>
                <c:pt idx="3959">
                  <c:v>#N/A</c:v>
                </c:pt>
                <c:pt idx="3960">
                  <c:v>#N/A</c:v>
                </c:pt>
                <c:pt idx="3961">
                  <c:v>#N/A</c:v>
                </c:pt>
                <c:pt idx="3962">
                  <c:v>#N/A</c:v>
                </c:pt>
                <c:pt idx="3963">
                  <c:v>#N/A</c:v>
                </c:pt>
                <c:pt idx="3964">
                  <c:v>#N/A</c:v>
                </c:pt>
                <c:pt idx="3965">
                  <c:v>#N/A</c:v>
                </c:pt>
                <c:pt idx="3966">
                  <c:v>#N/A</c:v>
                </c:pt>
                <c:pt idx="3967">
                  <c:v>#N/A</c:v>
                </c:pt>
                <c:pt idx="3968">
                  <c:v>#N/A</c:v>
                </c:pt>
                <c:pt idx="3969">
                  <c:v>#N/A</c:v>
                </c:pt>
                <c:pt idx="3970">
                  <c:v>#N/A</c:v>
                </c:pt>
                <c:pt idx="3971">
                  <c:v>#N/A</c:v>
                </c:pt>
                <c:pt idx="3972">
                  <c:v>#N/A</c:v>
                </c:pt>
                <c:pt idx="3973">
                  <c:v>#N/A</c:v>
                </c:pt>
                <c:pt idx="3974">
                  <c:v>#N/A</c:v>
                </c:pt>
                <c:pt idx="3975">
                  <c:v>#N/A</c:v>
                </c:pt>
                <c:pt idx="3976">
                  <c:v>#N/A</c:v>
                </c:pt>
                <c:pt idx="3977">
                  <c:v>#N/A</c:v>
                </c:pt>
                <c:pt idx="3978">
                  <c:v>#N/A</c:v>
                </c:pt>
                <c:pt idx="3979">
                  <c:v>#N/A</c:v>
                </c:pt>
                <c:pt idx="3980">
                  <c:v>#N/A</c:v>
                </c:pt>
                <c:pt idx="3981">
                  <c:v>#N/A</c:v>
                </c:pt>
                <c:pt idx="3982">
                  <c:v>#N/A</c:v>
                </c:pt>
                <c:pt idx="3983">
                  <c:v>#N/A</c:v>
                </c:pt>
                <c:pt idx="3984">
                  <c:v>#N/A</c:v>
                </c:pt>
                <c:pt idx="3985">
                  <c:v>#N/A</c:v>
                </c:pt>
                <c:pt idx="3986">
                  <c:v>#N/A</c:v>
                </c:pt>
                <c:pt idx="3987">
                  <c:v>#N/A</c:v>
                </c:pt>
                <c:pt idx="3988">
                  <c:v>#N/A</c:v>
                </c:pt>
                <c:pt idx="3989">
                  <c:v>#N/A</c:v>
                </c:pt>
                <c:pt idx="3990">
                  <c:v>#N/A</c:v>
                </c:pt>
                <c:pt idx="3991">
                  <c:v>#N/A</c:v>
                </c:pt>
                <c:pt idx="3992">
                  <c:v>#N/A</c:v>
                </c:pt>
                <c:pt idx="3993">
                  <c:v>#N/A</c:v>
                </c:pt>
                <c:pt idx="3994">
                  <c:v>#N/A</c:v>
                </c:pt>
                <c:pt idx="3995">
                  <c:v>#N/A</c:v>
                </c:pt>
                <c:pt idx="3996">
                  <c:v>#N/A</c:v>
                </c:pt>
                <c:pt idx="3997">
                  <c:v>#N/A</c:v>
                </c:pt>
                <c:pt idx="3998">
                  <c:v>#N/A</c:v>
                </c:pt>
                <c:pt idx="3999">
                  <c:v>#N/A</c:v>
                </c:pt>
                <c:pt idx="4000">
                  <c:v>#N/A</c:v>
                </c:pt>
                <c:pt idx="4001">
                  <c:v>#N/A</c:v>
                </c:pt>
                <c:pt idx="4002">
                  <c:v>#N/A</c:v>
                </c:pt>
                <c:pt idx="4003">
                  <c:v>#N/A</c:v>
                </c:pt>
                <c:pt idx="4004">
                  <c:v>#N/A</c:v>
                </c:pt>
                <c:pt idx="4005">
                  <c:v>#N/A</c:v>
                </c:pt>
                <c:pt idx="4006">
                  <c:v>#N/A</c:v>
                </c:pt>
                <c:pt idx="4007">
                  <c:v>#N/A</c:v>
                </c:pt>
                <c:pt idx="4008">
                  <c:v>#N/A</c:v>
                </c:pt>
                <c:pt idx="4009">
                  <c:v>#N/A</c:v>
                </c:pt>
                <c:pt idx="4010">
                  <c:v>#N/A</c:v>
                </c:pt>
                <c:pt idx="4011">
                  <c:v>#N/A</c:v>
                </c:pt>
                <c:pt idx="4012">
                  <c:v>#N/A</c:v>
                </c:pt>
                <c:pt idx="4013">
                  <c:v>#N/A</c:v>
                </c:pt>
                <c:pt idx="4014">
                  <c:v>#N/A</c:v>
                </c:pt>
                <c:pt idx="4015">
                  <c:v>#N/A</c:v>
                </c:pt>
                <c:pt idx="4016">
                  <c:v>#N/A</c:v>
                </c:pt>
                <c:pt idx="4017">
                  <c:v>#N/A</c:v>
                </c:pt>
                <c:pt idx="4018">
                  <c:v>#N/A</c:v>
                </c:pt>
                <c:pt idx="4019">
                  <c:v>#N/A</c:v>
                </c:pt>
                <c:pt idx="4020">
                  <c:v>#N/A</c:v>
                </c:pt>
                <c:pt idx="4021">
                  <c:v>#N/A</c:v>
                </c:pt>
                <c:pt idx="4022">
                  <c:v>#N/A</c:v>
                </c:pt>
                <c:pt idx="4023">
                  <c:v>#N/A</c:v>
                </c:pt>
                <c:pt idx="4024">
                  <c:v>#N/A</c:v>
                </c:pt>
                <c:pt idx="4025">
                  <c:v>#N/A</c:v>
                </c:pt>
                <c:pt idx="4026">
                  <c:v>#N/A</c:v>
                </c:pt>
                <c:pt idx="4027">
                  <c:v>#N/A</c:v>
                </c:pt>
                <c:pt idx="4028">
                  <c:v>#N/A</c:v>
                </c:pt>
                <c:pt idx="4029">
                  <c:v>#N/A</c:v>
                </c:pt>
                <c:pt idx="4030">
                  <c:v>#N/A</c:v>
                </c:pt>
                <c:pt idx="4031">
                  <c:v>#N/A</c:v>
                </c:pt>
                <c:pt idx="4032">
                  <c:v>#N/A</c:v>
                </c:pt>
                <c:pt idx="4033">
                  <c:v>#N/A</c:v>
                </c:pt>
                <c:pt idx="4034">
                  <c:v>#N/A</c:v>
                </c:pt>
                <c:pt idx="4035">
                  <c:v>#N/A</c:v>
                </c:pt>
                <c:pt idx="4036">
                  <c:v>#N/A</c:v>
                </c:pt>
                <c:pt idx="4037">
                  <c:v>#N/A</c:v>
                </c:pt>
                <c:pt idx="4038">
                  <c:v>#N/A</c:v>
                </c:pt>
                <c:pt idx="4039">
                  <c:v>#N/A</c:v>
                </c:pt>
                <c:pt idx="4040">
                  <c:v>#N/A</c:v>
                </c:pt>
                <c:pt idx="4041">
                  <c:v>#N/A</c:v>
                </c:pt>
                <c:pt idx="4042">
                  <c:v>#N/A</c:v>
                </c:pt>
                <c:pt idx="4043">
                  <c:v>#N/A</c:v>
                </c:pt>
                <c:pt idx="4044">
                  <c:v>#N/A</c:v>
                </c:pt>
                <c:pt idx="4045">
                  <c:v>#N/A</c:v>
                </c:pt>
                <c:pt idx="4046">
                  <c:v>#N/A</c:v>
                </c:pt>
                <c:pt idx="4047">
                  <c:v>#N/A</c:v>
                </c:pt>
                <c:pt idx="4048">
                  <c:v>#N/A</c:v>
                </c:pt>
                <c:pt idx="4049">
                  <c:v>#N/A</c:v>
                </c:pt>
                <c:pt idx="4050">
                  <c:v>#N/A</c:v>
                </c:pt>
                <c:pt idx="4051">
                  <c:v>#N/A</c:v>
                </c:pt>
                <c:pt idx="4052">
                  <c:v>#N/A</c:v>
                </c:pt>
                <c:pt idx="4053">
                  <c:v>#N/A</c:v>
                </c:pt>
                <c:pt idx="4054">
                  <c:v>#N/A</c:v>
                </c:pt>
                <c:pt idx="4055">
                  <c:v>#N/A</c:v>
                </c:pt>
                <c:pt idx="4056">
                  <c:v>#N/A</c:v>
                </c:pt>
                <c:pt idx="4057">
                  <c:v>#N/A</c:v>
                </c:pt>
                <c:pt idx="4058">
                  <c:v>#N/A</c:v>
                </c:pt>
                <c:pt idx="4059">
                  <c:v>#N/A</c:v>
                </c:pt>
                <c:pt idx="4060">
                  <c:v>#N/A</c:v>
                </c:pt>
                <c:pt idx="4061">
                  <c:v>#N/A</c:v>
                </c:pt>
                <c:pt idx="4062">
                  <c:v>#N/A</c:v>
                </c:pt>
                <c:pt idx="4063">
                  <c:v>#N/A</c:v>
                </c:pt>
                <c:pt idx="4064">
                  <c:v>#N/A</c:v>
                </c:pt>
                <c:pt idx="4065">
                  <c:v>#N/A</c:v>
                </c:pt>
                <c:pt idx="4066">
                  <c:v>#N/A</c:v>
                </c:pt>
                <c:pt idx="4067">
                  <c:v>#N/A</c:v>
                </c:pt>
                <c:pt idx="4068">
                  <c:v>#N/A</c:v>
                </c:pt>
                <c:pt idx="4069">
                  <c:v>#N/A</c:v>
                </c:pt>
                <c:pt idx="4070">
                  <c:v>#N/A</c:v>
                </c:pt>
                <c:pt idx="4071">
                  <c:v>#N/A</c:v>
                </c:pt>
                <c:pt idx="4072">
                  <c:v>#N/A</c:v>
                </c:pt>
                <c:pt idx="4073">
                  <c:v>#N/A</c:v>
                </c:pt>
                <c:pt idx="4074">
                  <c:v>#N/A</c:v>
                </c:pt>
                <c:pt idx="4075">
                  <c:v>#N/A</c:v>
                </c:pt>
                <c:pt idx="4076">
                  <c:v>#N/A</c:v>
                </c:pt>
                <c:pt idx="4077">
                  <c:v>#N/A</c:v>
                </c:pt>
                <c:pt idx="4078">
                  <c:v>#N/A</c:v>
                </c:pt>
                <c:pt idx="4079">
                  <c:v>#N/A</c:v>
                </c:pt>
                <c:pt idx="4080">
                  <c:v>#N/A</c:v>
                </c:pt>
                <c:pt idx="4081">
                  <c:v>#N/A</c:v>
                </c:pt>
                <c:pt idx="4082">
                  <c:v>#N/A</c:v>
                </c:pt>
                <c:pt idx="4083">
                  <c:v>#N/A</c:v>
                </c:pt>
                <c:pt idx="4084">
                  <c:v>#N/A</c:v>
                </c:pt>
                <c:pt idx="4085">
                  <c:v>#N/A</c:v>
                </c:pt>
                <c:pt idx="4086">
                  <c:v>#N/A</c:v>
                </c:pt>
                <c:pt idx="4087">
                  <c:v>#N/A</c:v>
                </c:pt>
                <c:pt idx="4088">
                  <c:v>#N/A</c:v>
                </c:pt>
                <c:pt idx="4089">
                  <c:v>#N/A</c:v>
                </c:pt>
                <c:pt idx="4090">
                  <c:v>#N/A</c:v>
                </c:pt>
                <c:pt idx="4091">
                  <c:v>#N/A</c:v>
                </c:pt>
                <c:pt idx="4092">
                  <c:v>#N/A</c:v>
                </c:pt>
                <c:pt idx="4093">
                  <c:v>#N/A</c:v>
                </c:pt>
                <c:pt idx="4094">
                  <c:v>#N/A</c:v>
                </c:pt>
                <c:pt idx="4095">
                  <c:v>#N/A</c:v>
                </c:pt>
                <c:pt idx="4096">
                  <c:v>#N/A</c:v>
                </c:pt>
                <c:pt idx="4097">
                  <c:v>#N/A</c:v>
                </c:pt>
                <c:pt idx="4098">
                  <c:v>#N/A</c:v>
                </c:pt>
                <c:pt idx="4099">
                  <c:v>#N/A</c:v>
                </c:pt>
                <c:pt idx="4100">
                  <c:v>#N/A</c:v>
                </c:pt>
                <c:pt idx="4101">
                  <c:v>#N/A</c:v>
                </c:pt>
                <c:pt idx="4102">
                  <c:v>#N/A</c:v>
                </c:pt>
                <c:pt idx="4103">
                  <c:v>#N/A</c:v>
                </c:pt>
                <c:pt idx="4104">
                  <c:v>#N/A</c:v>
                </c:pt>
                <c:pt idx="4105">
                  <c:v>#N/A</c:v>
                </c:pt>
                <c:pt idx="4106">
                  <c:v>#N/A</c:v>
                </c:pt>
                <c:pt idx="4107">
                  <c:v>#N/A</c:v>
                </c:pt>
                <c:pt idx="4108">
                  <c:v>#N/A</c:v>
                </c:pt>
                <c:pt idx="4109">
                  <c:v>#N/A</c:v>
                </c:pt>
                <c:pt idx="4110">
                  <c:v>#N/A</c:v>
                </c:pt>
                <c:pt idx="4111">
                  <c:v>#N/A</c:v>
                </c:pt>
                <c:pt idx="4112">
                  <c:v>#N/A</c:v>
                </c:pt>
                <c:pt idx="4113">
                  <c:v>#N/A</c:v>
                </c:pt>
                <c:pt idx="4114">
                  <c:v>#N/A</c:v>
                </c:pt>
                <c:pt idx="4115">
                  <c:v>#N/A</c:v>
                </c:pt>
                <c:pt idx="4116">
                  <c:v>#N/A</c:v>
                </c:pt>
                <c:pt idx="4117">
                  <c:v>#N/A</c:v>
                </c:pt>
                <c:pt idx="4118">
                  <c:v>#N/A</c:v>
                </c:pt>
                <c:pt idx="4119">
                  <c:v>#N/A</c:v>
                </c:pt>
                <c:pt idx="4120">
                  <c:v>#N/A</c:v>
                </c:pt>
                <c:pt idx="4121">
                  <c:v>#N/A</c:v>
                </c:pt>
                <c:pt idx="4122">
                  <c:v>#N/A</c:v>
                </c:pt>
                <c:pt idx="4123">
                  <c:v>#N/A</c:v>
                </c:pt>
                <c:pt idx="4124">
                  <c:v>#N/A</c:v>
                </c:pt>
                <c:pt idx="4125">
                  <c:v>#N/A</c:v>
                </c:pt>
                <c:pt idx="4126">
                  <c:v>#N/A</c:v>
                </c:pt>
                <c:pt idx="4127">
                  <c:v>#N/A</c:v>
                </c:pt>
                <c:pt idx="4128">
                  <c:v>#N/A</c:v>
                </c:pt>
                <c:pt idx="4129">
                  <c:v>#N/A</c:v>
                </c:pt>
                <c:pt idx="4130">
                  <c:v>#N/A</c:v>
                </c:pt>
                <c:pt idx="4131">
                  <c:v>#N/A</c:v>
                </c:pt>
                <c:pt idx="4132">
                  <c:v>#N/A</c:v>
                </c:pt>
                <c:pt idx="4133">
                  <c:v>#N/A</c:v>
                </c:pt>
                <c:pt idx="4134">
                  <c:v>#N/A</c:v>
                </c:pt>
                <c:pt idx="4135">
                  <c:v>#N/A</c:v>
                </c:pt>
                <c:pt idx="4136">
                  <c:v>#N/A</c:v>
                </c:pt>
                <c:pt idx="4137">
                  <c:v>#N/A</c:v>
                </c:pt>
                <c:pt idx="4138">
                  <c:v>#N/A</c:v>
                </c:pt>
                <c:pt idx="4139">
                  <c:v>#N/A</c:v>
                </c:pt>
                <c:pt idx="4140">
                  <c:v>#N/A</c:v>
                </c:pt>
                <c:pt idx="4141">
                  <c:v>#N/A</c:v>
                </c:pt>
                <c:pt idx="4142">
                  <c:v>#N/A</c:v>
                </c:pt>
                <c:pt idx="4143">
                  <c:v>#N/A</c:v>
                </c:pt>
                <c:pt idx="4144">
                  <c:v>#N/A</c:v>
                </c:pt>
                <c:pt idx="4145">
                  <c:v>#N/A</c:v>
                </c:pt>
                <c:pt idx="4146">
                  <c:v>#N/A</c:v>
                </c:pt>
                <c:pt idx="4147">
                  <c:v>#N/A</c:v>
                </c:pt>
                <c:pt idx="4148">
                  <c:v>#N/A</c:v>
                </c:pt>
                <c:pt idx="4149">
                  <c:v>#N/A</c:v>
                </c:pt>
                <c:pt idx="4150">
                  <c:v>#N/A</c:v>
                </c:pt>
                <c:pt idx="4151">
                  <c:v>#N/A</c:v>
                </c:pt>
                <c:pt idx="4152">
                  <c:v>#N/A</c:v>
                </c:pt>
                <c:pt idx="4153">
                  <c:v>#N/A</c:v>
                </c:pt>
                <c:pt idx="4154">
                  <c:v>#N/A</c:v>
                </c:pt>
                <c:pt idx="4155">
                  <c:v>#N/A</c:v>
                </c:pt>
                <c:pt idx="4156">
                  <c:v>#N/A</c:v>
                </c:pt>
                <c:pt idx="4157">
                  <c:v>#N/A</c:v>
                </c:pt>
                <c:pt idx="4158">
                  <c:v>#N/A</c:v>
                </c:pt>
                <c:pt idx="4159">
                  <c:v>#N/A</c:v>
                </c:pt>
                <c:pt idx="4160">
                  <c:v>#N/A</c:v>
                </c:pt>
                <c:pt idx="4161">
                  <c:v>#N/A</c:v>
                </c:pt>
                <c:pt idx="4162">
                  <c:v>#N/A</c:v>
                </c:pt>
                <c:pt idx="4163">
                  <c:v>#N/A</c:v>
                </c:pt>
                <c:pt idx="4164">
                  <c:v>#N/A</c:v>
                </c:pt>
                <c:pt idx="4165">
                  <c:v>#N/A</c:v>
                </c:pt>
                <c:pt idx="4166">
                  <c:v>#N/A</c:v>
                </c:pt>
                <c:pt idx="4167">
                  <c:v>#N/A</c:v>
                </c:pt>
                <c:pt idx="4168">
                  <c:v>#N/A</c:v>
                </c:pt>
                <c:pt idx="4169">
                  <c:v>#N/A</c:v>
                </c:pt>
                <c:pt idx="4170">
                  <c:v>#N/A</c:v>
                </c:pt>
                <c:pt idx="4171">
                  <c:v>#N/A</c:v>
                </c:pt>
                <c:pt idx="4172">
                  <c:v>#N/A</c:v>
                </c:pt>
                <c:pt idx="4173">
                  <c:v>#N/A</c:v>
                </c:pt>
                <c:pt idx="4174">
                  <c:v>#N/A</c:v>
                </c:pt>
                <c:pt idx="4175">
                  <c:v>#N/A</c:v>
                </c:pt>
                <c:pt idx="4176">
                  <c:v>#N/A</c:v>
                </c:pt>
                <c:pt idx="4177">
                  <c:v>#N/A</c:v>
                </c:pt>
                <c:pt idx="4178">
                  <c:v>#N/A</c:v>
                </c:pt>
                <c:pt idx="4179">
                  <c:v>#N/A</c:v>
                </c:pt>
                <c:pt idx="4180">
                  <c:v>#N/A</c:v>
                </c:pt>
                <c:pt idx="4181">
                  <c:v>#N/A</c:v>
                </c:pt>
                <c:pt idx="4182">
                  <c:v>#N/A</c:v>
                </c:pt>
                <c:pt idx="4183">
                  <c:v>#N/A</c:v>
                </c:pt>
                <c:pt idx="4184">
                  <c:v>#N/A</c:v>
                </c:pt>
                <c:pt idx="4185">
                  <c:v>#N/A</c:v>
                </c:pt>
                <c:pt idx="4186">
                  <c:v>#N/A</c:v>
                </c:pt>
                <c:pt idx="4187">
                  <c:v>#N/A</c:v>
                </c:pt>
                <c:pt idx="4188">
                  <c:v>#N/A</c:v>
                </c:pt>
                <c:pt idx="4189">
                  <c:v>#N/A</c:v>
                </c:pt>
                <c:pt idx="4190">
                  <c:v>#N/A</c:v>
                </c:pt>
                <c:pt idx="4191">
                  <c:v>#N/A</c:v>
                </c:pt>
                <c:pt idx="4192">
                  <c:v>#N/A</c:v>
                </c:pt>
                <c:pt idx="4193">
                  <c:v>#N/A</c:v>
                </c:pt>
                <c:pt idx="4194">
                  <c:v>#N/A</c:v>
                </c:pt>
                <c:pt idx="4195">
                  <c:v>#N/A</c:v>
                </c:pt>
                <c:pt idx="4196">
                  <c:v>#N/A</c:v>
                </c:pt>
                <c:pt idx="4197">
                  <c:v>#N/A</c:v>
                </c:pt>
                <c:pt idx="4198">
                  <c:v>#N/A</c:v>
                </c:pt>
                <c:pt idx="4199">
                  <c:v>#N/A</c:v>
                </c:pt>
                <c:pt idx="4200">
                  <c:v>#N/A</c:v>
                </c:pt>
                <c:pt idx="4201">
                  <c:v>#N/A</c:v>
                </c:pt>
                <c:pt idx="4202">
                  <c:v>#N/A</c:v>
                </c:pt>
                <c:pt idx="4203">
                  <c:v>#N/A</c:v>
                </c:pt>
                <c:pt idx="4204">
                  <c:v>#N/A</c:v>
                </c:pt>
                <c:pt idx="4205">
                  <c:v>#N/A</c:v>
                </c:pt>
                <c:pt idx="4206">
                  <c:v>#N/A</c:v>
                </c:pt>
                <c:pt idx="4207">
                  <c:v>#N/A</c:v>
                </c:pt>
                <c:pt idx="4208">
                  <c:v>#N/A</c:v>
                </c:pt>
                <c:pt idx="4209">
                  <c:v>#N/A</c:v>
                </c:pt>
                <c:pt idx="4210">
                  <c:v>#N/A</c:v>
                </c:pt>
                <c:pt idx="4211">
                  <c:v>#N/A</c:v>
                </c:pt>
                <c:pt idx="4212">
                  <c:v>#N/A</c:v>
                </c:pt>
                <c:pt idx="4213">
                  <c:v>#N/A</c:v>
                </c:pt>
                <c:pt idx="4214">
                  <c:v>#N/A</c:v>
                </c:pt>
                <c:pt idx="4215">
                  <c:v>#N/A</c:v>
                </c:pt>
                <c:pt idx="4216">
                  <c:v>#N/A</c:v>
                </c:pt>
                <c:pt idx="4217">
                  <c:v>#N/A</c:v>
                </c:pt>
                <c:pt idx="4218">
                  <c:v>#N/A</c:v>
                </c:pt>
                <c:pt idx="4219">
                  <c:v>#N/A</c:v>
                </c:pt>
                <c:pt idx="4220">
                  <c:v>#N/A</c:v>
                </c:pt>
                <c:pt idx="4221">
                  <c:v>#N/A</c:v>
                </c:pt>
                <c:pt idx="4222">
                  <c:v>#N/A</c:v>
                </c:pt>
                <c:pt idx="4223">
                  <c:v>#N/A</c:v>
                </c:pt>
                <c:pt idx="4224">
                  <c:v>#N/A</c:v>
                </c:pt>
                <c:pt idx="4225">
                  <c:v>#N/A</c:v>
                </c:pt>
                <c:pt idx="4226">
                  <c:v>#N/A</c:v>
                </c:pt>
                <c:pt idx="4227">
                  <c:v>#N/A</c:v>
                </c:pt>
                <c:pt idx="4228">
                  <c:v>#N/A</c:v>
                </c:pt>
                <c:pt idx="4229">
                  <c:v>#N/A</c:v>
                </c:pt>
                <c:pt idx="4230">
                  <c:v>#N/A</c:v>
                </c:pt>
                <c:pt idx="4231">
                  <c:v>#N/A</c:v>
                </c:pt>
                <c:pt idx="4232">
                  <c:v>#N/A</c:v>
                </c:pt>
                <c:pt idx="4233">
                  <c:v>#N/A</c:v>
                </c:pt>
                <c:pt idx="4234">
                  <c:v>#N/A</c:v>
                </c:pt>
                <c:pt idx="4235">
                  <c:v>#N/A</c:v>
                </c:pt>
                <c:pt idx="4236">
                  <c:v>#N/A</c:v>
                </c:pt>
                <c:pt idx="4237">
                  <c:v>#N/A</c:v>
                </c:pt>
                <c:pt idx="4238">
                  <c:v>#N/A</c:v>
                </c:pt>
                <c:pt idx="4239">
                  <c:v>#N/A</c:v>
                </c:pt>
                <c:pt idx="4240">
                  <c:v>#N/A</c:v>
                </c:pt>
                <c:pt idx="4241">
                  <c:v>#N/A</c:v>
                </c:pt>
                <c:pt idx="4242">
                  <c:v>#N/A</c:v>
                </c:pt>
                <c:pt idx="4243">
                  <c:v>#N/A</c:v>
                </c:pt>
                <c:pt idx="4244">
                  <c:v>#N/A</c:v>
                </c:pt>
                <c:pt idx="4245">
                  <c:v>#N/A</c:v>
                </c:pt>
                <c:pt idx="4246">
                  <c:v>#N/A</c:v>
                </c:pt>
                <c:pt idx="4247">
                  <c:v>#N/A</c:v>
                </c:pt>
                <c:pt idx="4248">
                  <c:v>#N/A</c:v>
                </c:pt>
                <c:pt idx="4249">
                  <c:v>#N/A</c:v>
                </c:pt>
                <c:pt idx="4250">
                  <c:v>#N/A</c:v>
                </c:pt>
                <c:pt idx="4251">
                  <c:v>#N/A</c:v>
                </c:pt>
                <c:pt idx="4252">
                  <c:v>#N/A</c:v>
                </c:pt>
                <c:pt idx="4253">
                  <c:v>#N/A</c:v>
                </c:pt>
                <c:pt idx="4254">
                  <c:v>#N/A</c:v>
                </c:pt>
                <c:pt idx="4255">
                  <c:v>#N/A</c:v>
                </c:pt>
                <c:pt idx="4256">
                  <c:v>#N/A</c:v>
                </c:pt>
                <c:pt idx="4257">
                  <c:v>#N/A</c:v>
                </c:pt>
                <c:pt idx="4258">
                  <c:v>#N/A</c:v>
                </c:pt>
                <c:pt idx="4259">
                  <c:v>#N/A</c:v>
                </c:pt>
                <c:pt idx="4260">
                  <c:v>#N/A</c:v>
                </c:pt>
                <c:pt idx="4261">
                  <c:v>#N/A</c:v>
                </c:pt>
                <c:pt idx="4262">
                  <c:v>#N/A</c:v>
                </c:pt>
                <c:pt idx="4263">
                  <c:v>#N/A</c:v>
                </c:pt>
                <c:pt idx="4264">
                  <c:v>#N/A</c:v>
                </c:pt>
                <c:pt idx="4265">
                  <c:v>#N/A</c:v>
                </c:pt>
                <c:pt idx="4266">
                  <c:v>#N/A</c:v>
                </c:pt>
                <c:pt idx="4267">
                  <c:v>#N/A</c:v>
                </c:pt>
                <c:pt idx="4268">
                  <c:v>#N/A</c:v>
                </c:pt>
                <c:pt idx="4269">
                  <c:v>#N/A</c:v>
                </c:pt>
                <c:pt idx="4270">
                  <c:v>#N/A</c:v>
                </c:pt>
                <c:pt idx="4271">
                  <c:v>#N/A</c:v>
                </c:pt>
                <c:pt idx="4272">
                  <c:v>#N/A</c:v>
                </c:pt>
                <c:pt idx="4273">
                  <c:v>#N/A</c:v>
                </c:pt>
                <c:pt idx="4274">
                  <c:v>#N/A</c:v>
                </c:pt>
                <c:pt idx="4275">
                  <c:v>#N/A</c:v>
                </c:pt>
                <c:pt idx="4276">
                  <c:v>#N/A</c:v>
                </c:pt>
                <c:pt idx="4277">
                  <c:v>#N/A</c:v>
                </c:pt>
                <c:pt idx="4278">
                  <c:v>#N/A</c:v>
                </c:pt>
                <c:pt idx="4279">
                  <c:v>#N/A</c:v>
                </c:pt>
                <c:pt idx="4280">
                  <c:v>#N/A</c:v>
                </c:pt>
                <c:pt idx="4281">
                  <c:v>#N/A</c:v>
                </c:pt>
                <c:pt idx="4282">
                  <c:v>#N/A</c:v>
                </c:pt>
                <c:pt idx="4283">
                  <c:v>#N/A</c:v>
                </c:pt>
                <c:pt idx="4284">
                  <c:v>#N/A</c:v>
                </c:pt>
                <c:pt idx="4285">
                  <c:v>#N/A</c:v>
                </c:pt>
                <c:pt idx="4286">
                  <c:v>#N/A</c:v>
                </c:pt>
                <c:pt idx="4287">
                  <c:v>#N/A</c:v>
                </c:pt>
                <c:pt idx="4288">
                  <c:v>#N/A</c:v>
                </c:pt>
                <c:pt idx="4289">
                  <c:v>#N/A</c:v>
                </c:pt>
                <c:pt idx="4290">
                  <c:v>#N/A</c:v>
                </c:pt>
                <c:pt idx="4291">
                  <c:v>#N/A</c:v>
                </c:pt>
                <c:pt idx="4292">
                  <c:v>#N/A</c:v>
                </c:pt>
                <c:pt idx="4293">
                  <c:v>#N/A</c:v>
                </c:pt>
                <c:pt idx="4294">
                  <c:v>#N/A</c:v>
                </c:pt>
                <c:pt idx="4295">
                  <c:v>#N/A</c:v>
                </c:pt>
                <c:pt idx="4296">
                  <c:v>#N/A</c:v>
                </c:pt>
                <c:pt idx="4297">
                  <c:v>#N/A</c:v>
                </c:pt>
                <c:pt idx="4298">
                  <c:v>#N/A</c:v>
                </c:pt>
                <c:pt idx="4299">
                  <c:v>#N/A</c:v>
                </c:pt>
                <c:pt idx="4300">
                  <c:v>#N/A</c:v>
                </c:pt>
                <c:pt idx="4301">
                  <c:v>#N/A</c:v>
                </c:pt>
                <c:pt idx="4302">
                  <c:v>#N/A</c:v>
                </c:pt>
                <c:pt idx="4303">
                  <c:v>#N/A</c:v>
                </c:pt>
                <c:pt idx="4304">
                  <c:v>#N/A</c:v>
                </c:pt>
                <c:pt idx="4305">
                  <c:v>#N/A</c:v>
                </c:pt>
                <c:pt idx="4306">
                  <c:v>#N/A</c:v>
                </c:pt>
                <c:pt idx="4307">
                  <c:v>#N/A</c:v>
                </c:pt>
                <c:pt idx="4308">
                  <c:v>#N/A</c:v>
                </c:pt>
                <c:pt idx="4309">
                  <c:v>#N/A</c:v>
                </c:pt>
                <c:pt idx="4310">
                  <c:v>#N/A</c:v>
                </c:pt>
                <c:pt idx="4311">
                  <c:v>#N/A</c:v>
                </c:pt>
                <c:pt idx="4312">
                  <c:v>#N/A</c:v>
                </c:pt>
                <c:pt idx="4313">
                  <c:v>#N/A</c:v>
                </c:pt>
                <c:pt idx="4314">
                  <c:v>#N/A</c:v>
                </c:pt>
                <c:pt idx="4315">
                  <c:v>#N/A</c:v>
                </c:pt>
                <c:pt idx="4316">
                  <c:v>#N/A</c:v>
                </c:pt>
                <c:pt idx="4317">
                  <c:v>#N/A</c:v>
                </c:pt>
                <c:pt idx="4318">
                  <c:v>#N/A</c:v>
                </c:pt>
                <c:pt idx="4319">
                  <c:v>#N/A</c:v>
                </c:pt>
                <c:pt idx="4320">
                  <c:v>#N/A</c:v>
                </c:pt>
                <c:pt idx="4321">
                  <c:v>#N/A</c:v>
                </c:pt>
                <c:pt idx="4322">
                  <c:v>#N/A</c:v>
                </c:pt>
                <c:pt idx="4323">
                  <c:v>#N/A</c:v>
                </c:pt>
                <c:pt idx="4324">
                  <c:v>#N/A</c:v>
                </c:pt>
                <c:pt idx="4325">
                  <c:v>#N/A</c:v>
                </c:pt>
                <c:pt idx="4326">
                  <c:v>#N/A</c:v>
                </c:pt>
                <c:pt idx="4327">
                  <c:v>#N/A</c:v>
                </c:pt>
                <c:pt idx="4328">
                  <c:v>#N/A</c:v>
                </c:pt>
                <c:pt idx="4329">
                  <c:v>#N/A</c:v>
                </c:pt>
                <c:pt idx="4330">
                  <c:v>#N/A</c:v>
                </c:pt>
                <c:pt idx="4331">
                  <c:v>#N/A</c:v>
                </c:pt>
                <c:pt idx="4332">
                  <c:v>#N/A</c:v>
                </c:pt>
                <c:pt idx="4333">
                  <c:v>#N/A</c:v>
                </c:pt>
                <c:pt idx="4334">
                  <c:v>#N/A</c:v>
                </c:pt>
                <c:pt idx="4335">
                  <c:v>#N/A</c:v>
                </c:pt>
                <c:pt idx="4336">
                  <c:v>#N/A</c:v>
                </c:pt>
                <c:pt idx="4337">
                  <c:v>#N/A</c:v>
                </c:pt>
                <c:pt idx="4338">
                  <c:v>#N/A</c:v>
                </c:pt>
                <c:pt idx="4339">
                  <c:v>#N/A</c:v>
                </c:pt>
                <c:pt idx="4340">
                  <c:v>#N/A</c:v>
                </c:pt>
                <c:pt idx="4341">
                  <c:v>#N/A</c:v>
                </c:pt>
                <c:pt idx="4342">
                  <c:v>#N/A</c:v>
                </c:pt>
                <c:pt idx="4343">
                  <c:v>#N/A</c:v>
                </c:pt>
                <c:pt idx="4344">
                  <c:v>#N/A</c:v>
                </c:pt>
                <c:pt idx="4345">
                  <c:v>#N/A</c:v>
                </c:pt>
                <c:pt idx="4346">
                  <c:v>#N/A</c:v>
                </c:pt>
                <c:pt idx="4347">
                  <c:v>#N/A</c:v>
                </c:pt>
                <c:pt idx="4348">
                  <c:v>#N/A</c:v>
                </c:pt>
                <c:pt idx="4349">
                  <c:v>#N/A</c:v>
                </c:pt>
                <c:pt idx="4350">
                  <c:v>#N/A</c:v>
                </c:pt>
                <c:pt idx="4351">
                  <c:v>#N/A</c:v>
                </c:pt>
                <c:pt idx="4352">
                  <c:v>#N/A</c:v>
                </c:pt>
                <c:pt idx="4353">
                  <c:v>#N/A</c:v>
                </c:pt>
                <c:pt idx="4354">
                  <c:v>#N/A</c:v>
                </c:pt>
                <c:pt idx="4355">
                  <c:v>#N/A</c:v>
                </c:pt>
                <c:pt idx="4356">
                  <c:v>#N/A</c:v>
                </c:pt>
                <c:pt idx="4357">
                  <c:v>#N/A</c:v>
                </c:pt>
                <c:pt idx="4358">
                  <c:v>#N/A</c:v>
                </c:pt>
                <c:pt idx="4359">
                  <c:v>#N/A</c:v>
                </c:pt>
                <c:pt idx="4360">
                  <c:v>#N/A</c:v>
                </c:pt>
                <c:pt idx="4361">
                  <c:v>#N/A</c:v>
                </c:pt>
                <c:pt idx="4362">
                  <c:v>#N/A</c:v>
                </c:pt>
                <c:pt idx="4363">
                  <c:v>#N/A</c:v>
                </c:pt>
                <c:pt idx="4364">
                  <c:v>#N/A</c:v>
                </c:pt>
                <c:pt idx="4365">
                  <c:v>#N/A</c:v>
                </c:pt>
                <c:pt idx="4366">
                  <c:v>#N/A</c:v>
                </c:pt>
                <c:pt idx="4367">
                  <c:v>#N/A</c:v>
                </c:pt>
                <c:pt idx="4368">
                  <c:v>#N/A</c:v>
                </c:pt>
                <c:pt idx="4369">
                  <c:v>#N/A</c:v>
                </c:pt>
                <c:pt idx="4370">
                  <c:v>#N/A</c:v>
                </c:pt>
                <c:pt idx="4371">
                  <c:v>#N/A</c:v>
                </c:pt>
                <c:pt idx="4372">
                  <c:v>#N/A</c:v>
                </c:pt>
                <c:pt idx="4373">
                  <c:v>#N/A</c:v>
                </c:pt>
                <c:pt idx="4374">
                  <c:v>#N/A</c:v>
                </c:pt>
                <c:pt idx="4375">
                  <c:v>#N/A</c:v>
                </c:pt>
                <c:pt idx="4376">
                  <c:v>#N/A</c:v>
                </c:pt>
                <c:pt idx="4377">
                  <c:v>#N/A</c:v>
                </c:pt>
                <c:pt idx="4378">
                  <c:v>#N/A</c:v>
                </c:pt>
                <c:pt idx="4379">
                  <c:v>#N/A</c:v>
                </c:pt>
                <c:pt idx="4380">
                  <c:v>#N/A</c:v>
                </c:pt>
                <c:pt idx="4381">
                  <c:v>#N/A</c:v>
                </c:pt>
                <c:pt idx="4382">
                  <c:v>#N/A</c:v>
                </c:pt>
                <c:pt idx="4383">
                  <c:v>#N/A</c:v>
                </c:pt>
                <c:pt idx="4384">
                  <c:v>#N/A</c:v>
                </c:pt>
                <c:pt idx="4385">
                  <c:v>#N/A</c:v>
                </c:pt>
                <c:pt idx="4386">
                  <c:v>#N/A</c:v>
                </c:pt>
                <c:pt idx="4387">
                  <c:v>#N/A</c:v>
                </c:pt>
                <c:pt idx="4388">
                  <c:v>#N/A</c:v>
                </c:pt>
                <c:pt idx="4389">
                  <c:v>#N/A</c:v>
                </c:pt>
                <c:pt idx="4390">
                  <c:v>#N/A</c:v>
                </c:pt>
                <c:pt idx="4391">
                  <c:v>#N/A</c:v>
                </c:pt>
                <c:pt idx="4392">
                  <c:v>#N/A</c:v>
                </c:pt>
                <c:pt idx="4393">
                  <c:v>#N/A</c:v>
                </c:pt>
                <c:pt idx="4394">
                  <c:v>#N/A</c:v>
                </c:pt>
                <c:pt idx="4395">
                  <c:v>#N/A</c:v>
                </c:pt>
                <c:pt idx="4396">
                  <c:v>#N/A</c:v>
                </c:pt>
                <c:pt idx="4397">
                  <c:v>#N/A</c:v>
                </c:pt>
                <c:pt idx="4398">
                  <c:v>#N/A</c:v>
                </c:pt>
                <c:pt idx="4399">
                  <c:v>#N/A</c:v>
                </c:pt>
                <c:pt idx="4400">
                  <c:v>#N/A</c:v>
                </c:pt>
                <c:pt idx="4401">
                  <c:v>#N/A</c:v>
                </c:pt>
                <c:pt idx="4402">
                  <c:v>#N/A</c:v>
                </c:pt>
                <c:pt idx="4403">
                  <c:v>#N/A</c:v>
                </c:pt>
                <c:pt idx="4404">
                  <c:v>#N/A</c:v>
                </c:pt>
                <c:pt idx="4405">
                  <c:v>#N/A</c:v>
                </c:pt>
                <c:pt idx="4406">
                  <c:v>#N/A</c:v>
                </c:pt>
                <c:pt idx="4407">
                  <c:v>#N/A</c:v>
                </c:pt>
                <c:pt idx="4408">
                  <c:v>#N/A</c:v>
                </c:pt>
                <c:pt idx="4409">
                  <c:v>#N/A</c:v>
                </c:pt>
                <c:pt idx="4410">
                  <c:v>#N/A</c:v>
                </c:pt>
                <c:pt idx="4411">
                  <c:v>#N/A</c:v>
                </c:pt>
                <c:pt idx="4412">
                  <c:v>#N/A</c:v>
                </c:pt>
                <c:pt idx="4413">
                  <c:v>#N/A</c:v>
                </c:pt>
                <c:pt idx="4414">
                  <c:v>#N/A</c:v>
                </c:pt>
                <c:pt idx="4415">
                  <c:v>#N/A</c:v>
                </c:pt>
                <c:pt idx="4416">
                  <c:v>#N/A</c:v>
                </c:pt>
                <c:pt idx="4417">
                  <c:v>#N/A</c:v>
                </c:pt>
                <c:pt idx="4418">
                  <c:v>#N/A</c:v>
                </c:pt>
                <c:pt idx="4419">
                  <c:v>#N/A</c:v>
                </c:pt>
                <c:pt idx="4420">
                  <c:v>#N/A</c:v>
                </c:pt>
                <c:pt idx="4421">
                  <c:v>#N/A</c:v>
                </c:pt>
                <c:pt idx="4422">
                  <c:v>#N/A</c:v>
                </c:pt>
                <c:pt idx="4423">
                  <c:v>#N/A</c:v>
                </c:pt>
                <c:pt idx="4424">
                  <c:v>#N/A</c:v>
                </c:pt>
                <c:pt idx="4425">
                  <c:v>#N/A</c:v>
                </c:pt>
                <c:pt idx="4426">
                  <c:v>#N/A</c:v>
                </c:pt>
                <c:pt idx="4427">
                  <c:v>#N/A</c:v>
                </c:pt>
                <c:pt idx="4428">
                  <c:v>#N/A</c:v>
                </c:pt>
                <c:pt idx="4429">
                  <c:v>#N/A</c:v>
                </c:pt>
                <c:pt idx="4430">
                  <c:v>#N/A</c:v>
                </c:pt>
                <c:pt idx="4431">
                  <c:v>#N/A</c:v>
                </c:pt>
                <c:pt idx="4432">
                  <c:v>#N/A</c:v>
                </c:pt>
                <c:pt idx="4433">
                  <c:v>#N/A</c:v>
                </c:pt>
                <c:pt idx="4434">
                  <c:v>#N/A</c:v>
                </c:pt>
                <c:pt idx="4435">
                  <c:v>#N/A</c:v>
                </c:pt>
                <c:pt idx="4436">
                  <c:v>#N/A</c:v>
                </c:pt>
                <c:pt idx="4437">
                  <c:v>#N/A</c:v>
                </c:pt>
                <c:pt idx="4438">
                  <c:v>#N/A</c:v>
                </c:pt>
                <c:pt idx="4439">
                  <c:v>#N/A</c:v>
                </c:pt>
                <c:pt idx="4440">
                  <c:v>#N/A</c:v>
                </c:pt>
                <c:pt idx="4441">
                  <c:v>#N/A</c:v>
                </c:pt>
                <c:pt idx="4442">
                  <c:v>#N/A</c:v>
                </c:pt>
                <c:pt idx="4443">
                  <c:v>#N/A</c:v>
                </c:pt>
                <c:pt idx="4444">
                  <c:v>#N/A</c:v>
                </c:pt>
                <c:pt idx="4445">
                  <c:v>#N/A</c:v>
                </c:pt>
                <c:pt idx="4446">
                  <c:v>#N/A</c:v>
                </c:pt>
                <c:pt idx="4447">
                  <c:v>#N/A</c:v>
                </c:pt>
                <c:pt idx="4448">
                  <c:v>#N/A</c:v>
                </c:pt>
                <c:pt idx="4449">
                  <c:v>#N/A</c:v>
                </c:pt>
                <c:pt idx="4450">
                  <c:v>#N/A</c:v>
                </c:pt>
                <c:pt idx="4451">
                  <c:v>#N/A</c:v>
                </c:pt>
                <c:pt idx="4452">
                  <c:v>#N/A</c:v>
                </c:pt>
                <c:pt idx="4453">
                  <c:v>#N/A</c:v>
                </c:pt>
                <c:pt idx="4454">
                  <c:v>#N/A</c:v>
                </c:pt>
                <c:pt idx="4455">
                  <c:v>#N/A</c:v>
                </c:pt>
                <c:pt idx="4456">
                  <c:v>#N/A</c:v>
                </c:pt>
                <c:pt idx="4457">
                  <c:v>#N/A</c:v>
                </c:pt>
                <c:pt idx="4458">
                  <c:v>#N/A</c:v>
                </c:pt>
                <c:pt idx="4459">
                  <c:v>#N/A</c:v>
                </c:pt>
                <c:pt idx="4460">
                  <c:v>#N/A</c:v>
                </c:pt>
                <c:pt idx="4461">
                  <c:v>#N/A</c:v>
                </c:pt>
                <c:pt idx="4462">
                  <c:v>#N/A</c:v>
                </c:pt>
                <c:pt idx="4463">
                  <c:v>#N/A</c:v>
                </c:pt>
                <c:pt idx="4464">
                  <c:v>#N/A</c:v>
                </c:pt>
                <c:pt idx="4465">
                  <c:v>#N/A</c:v>
                </c:pt>
                <c:pt idx="4466">
                  <c:v>#N/A</c:v>
                </c:pt>
                <c:pt idx="4467">
                  <c:v>#N/A</c:v>
                </c:pt>
                <c:pt idx="4468">
                  <c:v>#N/A</c:v>
                </c:pt>
                <c:pt idx="4469">
                  <c:v>#N/A</c:v>
                </c:pt>
                <c:pt idx="4470">
                  <c:v>#N/A</c:v>
                </c:pt>
                <c:pt idx="4471">
                  <c:v>#N/A</c:v>
                </c:pt>
                <c:pt idx="4472">
                  <c:v>#N/A</c:v>
                </c:pt>
                <c:pt idx="4473">
                  <c:v>#N/A</c:v>
                </c:pt>
                <c:pt idx="4474">
                  <c:v>#N/A</c:v>
                </c:pt>
                <c:pt idx="4475">
                  <c:v>#N/A</c:v>
                </c:pt>
                <c:pt idx="4476">
                  <c:v>#N/A</c:v>
                </c:pt>
                <c:pt idx="4477">
                  <c:v>#N/A</c:v>
                </c:pt>
                <c:pt idx="4478">
                  <c:v>#N/A</c:v>
                </c:pt>
                <c:pt idx="4479">
                  <c:v>#N/A</c:v>
                </c:pt>
                <c:pt idx="4480">
                  <c:v>#N/A</c:v>
                </c:pt>
                <c:pt idx="4481">
                  <c:v>#N/A</c:v>
                </c:pt>
                <c:pt idx="4482">
                  <c:v>#N/A</c:v>
                </c:pt>
                <c:pt idx="4483">
                  <c:v>#N/A</c:v>
                </c:pt>
                <c:pt idx="4484">
                  <c:v>#N/A</c:v>
                </c:pt>
                <c:pt idx="4485">
                  <c:v>#N/A</c:v>
                </c:pt>
                <c:pt idx="4486">
                  <c:v>#N/A</c:v>
                </c:pt>
                <c:pt idx="4487">
                  <c:v>#N/A</c:v>
                </c:pt>
                <c:pt idx="4488">
                  <c:v>#N/A</c:v>
                </c:pt>
                <c:pt idx="4489">
                  <c:v>#N/A</c:v>
                </c:pt>
                <c:pt idx="4490">
                  <c:v>#N/A</c:v>
                </c:pt>
                <c:pt idx="4491">
                  <c:v>#N/A</c:v>
                </c:pt>
                <c:pt idx="4492">
                  <c:v>#N/A</c:v>
                </c:pt>
                <c:pt idx="4493">
                  <c:v>#N/A</c:v>
                </c:pt>
                <c:pt idx="4494">
                  <c:v>#N/A</c:v>
                </c:pt>
                <c:pt idx="4495">
                  <c:v>#N/A</c:v>
                </c:pt>
                <c:pt idx="4496">
                  <c:v>#N/A</c:v>
                </c:pt>
                <c:pt idx="4497">
                  <c:v>#N/A</c:v>
                </c:pt>
                <c:pt idx="4498">
                  <c:v>#N/A</c:v>
                </c:pt>
                <c:pt idx="4499">
                  <c:v>#N/A</c:v>
                </c:pt>
                <c:pt idx="4500">
                  <c:v>#N/A</c:v>
                </c:pt>
                <c:pt idx="4501">
                  <c:v>#N/A</c:v>
                </c:pt>
                <c:pt idx="4502">
                  <c:v>#N/A</c:v>
                </c:pt>
                <c:pt idx="4503">
                  <c:v>#N/A</c:v>
                </c:pt>
                <c:pt idx="4504">
                  <c:v>#N/A</c:v>
                </c:pt>
                <c:pt idx="4505">
                  <c:v>#N/A</c:v>
                </c:pt>
                <c:pt idx="4506">
                  <c:v>#N/A</c:v>
                </c:pt>
                <c:pt idx="4507">
                  <c:v>#N/A</c:v>
                </c:pt>
                <c:pt idx="4508">
                  <c:v>#N/A</c:v>
                </c:pt>
                <c:pt idx="4509">
                  <c:v>#N/A</c:v>
                </c:pt>
                <c:pt idx="4510">
                  <c:v>#N/A</c:v>
                </c:pt>
                <c:pt idx="4511">
                  <c:v>#N/A</c:v>
                </c:pt>
                <c:pt idx="4512">
                  <c:v>#N/A</c:v>
                </c:pt>
                <c:pt idx="4513">
                  <c:v>#N/A</c:v>
                </c:pt>
                <c:pt idx="4514">
                  <c:v>#N/A</c:v>
                </c:pt>
                <c:pt idx="4515">
                  <c:v>#N/A</c:v>
                </c:pt>
                <c:pt idx="4516">
                  <c:v>#N/A</c:v>
                </c:pt>
                <c:pt idx="4517">
                  <c:v>#N/A</c:v>
                </c:pt>
                <c:pt idx="4518">
                  <c:v>#N/A</c:v>
                </c:pt>
                <c:pt idx="4519">
                  <c:v>#N/A</c:v>
                </c:pt>
                <c:pt idx="4520">
                  <c:v>#N/A</c:v>
                </c:pt>
                <c:pt idx="4521">
                  <c:v>#N/A</c:v>
                </c:pt>
                <c:pt idx="4522">
                  <c:v>#N/A</c:v>
                </c:pt>
                <c:pt idx="4523">
                  <c:v>#N/A</c:v>
                </c:pt>
                <c:pt idx="4524">
                  <c:v>#N/A</c:v>
                </c:pt>
                <c:pt idx="4525">
                  <c:v>#N/A</c:v>
                </c:pt>
                <c:pt idx="4526">
                  <c:v>#N/A</c:v>
                </c:pt>
                <c:pt idx="4527">
                  <c:v>#N/A</c:v>
                </c:pt>
                <c:pt idx="4528">
                  <c:v>#N/A</c:v>
                </c:pt>
                <c:pt idx="4529">
                  <c:v>#N/A</c:v>
                </c:pt>
                <c:pt idx="4530">
                  <c:v>#N/A</c:v>
                </c:pt>
                <c:pt idx="4531">
                  <c:v>#N/A</c:v>
                </c:pt>
                <c:pt idx="4532">
                  <c:v>#N/A</c:v>
                </c:pt>
                <c:pt idx="4533">
                  <c:v>#N/A</c:v>
                </c:pt>
                <c:pt idx="4534">
                  <c:v>#N/A</c:v>
                </c:pt>
                <c:pt idx="4535">
                  <c:v>#N/A</c:v>
                </c:pt>
                <c:pt idx="4536">
                  <c:v>#N/A</c:v>
                </c:pt>
                <c:pt idx="4537">
                  <c:v>#N/A</c:v>
                </c:pt>
                <c:pt idx="4538">
                  <c:v>#N/A</c:v>
                </c:pt>
                <c:pt idx="4539">
                  <c:v>#N/A</c:v>
                </c:pt>
                <c:pt idx="4540">
                  <c:v>#N/A</c:v>
                </c:pt>
                <c:pt idx="4541">
                  <c:v>#N/A</c:v>
                </c:pt>
                <c:pt idx="4542">
                  <c:v>#N/A</c:v>
                </c:pt>
                <c:pt idx="4543">
                  <c:v>#N/A</c:v>
                </c:pt>
                <c:pt idx="4544">
                  <c:v>#N/A</c:v>
                </c:pt>
                <c:pt idx="4545">
                  <c:v>#N/A</c:v>
                </c:pt>
                <c:pt idx="4546">
                  <c:v>#N/A</c:v>
                </c:pt>
                <c:pt idx="4547">
                  <c:v>#N/A</c:v>
                </c:pt>
                <c:pt idx="4548">
                  <c:v>#N/A</c:v>
                </c:pt>
                <c:pt idx="4549">
                  <c:v>#N/A</c:v>
                </c:pt>
                <c:pt idx="4550">
                  <c:v>#N/A</c:v>
                </c:pt>
                <c:pt idx="4551">
                  <c:v>#N/A</c:v>
                </c:pt>
                <c:pt idx="4552">
                  <c:v>#N/A</c:v>
                </c:pt>
                <c:pt idx="4553">
                  <c:v>#N/A</c:v>
                </c:pt>
                <c:pt idx="4554">
                  <c:v>#N/A</c:v>
                </c:pt>
                <c:pt idx="4555">
                  <c:v>#N/A</c:v>
                </c:pt>
                <c:pt idx="4556">
                  <c:v>#N/A</c:v>
                </c:pt>
                <c:pt idx="4557">
                  <c:v>#N/A</c:v>
                </c:pt>
                <c:pt idx="4558">
                  <c:v>#N/A</c:v>
                </c:pt>
                <c:pt idx="4559">
                  <c:v>#N/A</c:v>
                </c:pt>
                <c:pt idx="4560">
                  <c:v>#N/A</c:v>
                </c:pt>
                <c:pt idx="4561">
                  <c:v>#N/A</c:v>
                </c:pt>
                <c:pt idx="4562">
                  <c:v>#N/A</c:v>
                </c:pt>
                <c:pt idx="4563">
                  <c:v>#N/A</c:v>
                </c:pt>
                <c:pt idx="4564">
                  <c:v>#N/A</c:v>
                </c:pt>
                <c:pt idx="4565">
                  <c:v>#N/A</c:v>
                </c:pt>
                <c:pt idx="4566">
                  <c:v>#N/A</c:v>
                </c:pt>
                <c:pt idx="4567">
                  <c:v>#N/A</c:v>
                </c:pt>
                <c:pt idx="4568">
                  <c:v>#N/A</c:v>
                </c:pt>
                <c:pt idx="4569">
                  <c:v>#N/A</c:v>
                </c:pt>
                <c:pt idx="4570">
                  <c:v>#N/A</c:v>
                </c:pt>
                <c:pt idx="4571">
                  <c:v>#N/A</c:v>
                </c:pt>
                <c:pt idx="4572">
                  <c:v>#N/A</c:v>
                </c:pt>
                <c:pt idx="4573">
                  <c:v>#N/A</c:v>
                </c:pt>
                <c:pt idx="4574">
                  <c:v>#N/A</c:v>
                </c:pt>
                <c:pt idx="4575">
                  <c:v>#N/A</c:v>
                </c:pt>
                <c:pt idx="4576">
                  <c:v>#N/A</c:v>
                </c:pt>
                <c:pt idx="4577">
                  <c:v>#N/A</c:v>
                </c:pt>
                <c:pt idx="4578">
                  <c:v>#N/A</c:v>
                </c:pt>
                <c:pt idx="4579">
                  <c:v>#N/A</c:v>
                </c:pt>
                <c:pt idx="4580">
                  <c:v>#N/A</c:v>
                </c:pt>
                <c:pt idx="4581">
                  <c:v>#N/A</c:v>
                </c:pt>
                <c:pt idx="4582">
                  <c:v>#N/A</c:v>
                </c:pt>
                <c:pt idx="4583">
                  <c:v>#N/A</c:v>
                </c:pt>
                <c:pt idx="4584">
                  <c:v>#N/A</c:v>
                </c:pt>
                <c:pt idx="4585">
                  <c:v>#N/A</c:v>
                </c:pt>
                <c:pt idx="4586">
                  <c:v>#N/A</c:v>
                </c:pt>
                <c:pt idx="4587">
                  <c:v>#N/A</c:v>
                </c:pt>
                <c:pt idx="4588">
                  <c:v>#N/A</c:v>
                </c:pt>
                <c:pt idx="4589">
                  <c:v>#N/A</c:v>
                </c:pt>
                <c:pt idx="4590">
                  <c:v>#N/A</c:v>
                </c:pt>
                <c:pt idx="4591">
                  <c:v>#N/A</c:v>
                </c:pt>
                <c:pt idx="4592">
                  <c:v>#N/A</c:v>
                </c:pt>
                <c:pt idx="4593">
                  <c:v>#N/A</c:v>
                </c:pt>
                <c:pt idx="4594">
                  <c:v>#N/A</c:v>
                </c:pt>
                <c:pt idx="4595">
                  <c:v>#N/A</c:v>
                </c:pt>
                <c:pt idx="4596">
                  <c:v>#N/A</c:v>
                </c:pt>
                <c:pt idx="4597">
                  <c:v>#N/A</c:v>
                </c:pt>
                <c:pt idx="4598">
                  <c:v>#N/A</c:v>
                </c:pt>
                <c:pt idx="4599">
                  <c:v>#N/A</c:v>
                </c:pt>
                <c:pt idx="4600">
                  <c:v>#N/A</c:v>
                </c:pt>
                <c:pt idx="4601">
                  <c:v>#N/A</c:v>
                </c:pt>
                <c:pt idx="4602">
                  <c:v>#N/A</c:v>
                </c:pt>
                <c:pt idx="4603">
                  <c:v>#N/A</c:v>
                </c:pt>
                <c:pt idx="4604">
                  <c:v>#N/A</c:v>
                </c:pt>
                <c:pt idx="4605">
                  <c:v>#N/A</c:v>
                </c:pt>
                <c:pt idx="4606">
                  <c:v>#N/A</c:v>
                </c:pt>
                <c:pt idx="4607">
                  <c:v>#N/A</c:v>
                </c:pt>
                <c:pt idx="4608">
                  <c:v>#N/A</c:v>
                </c:pt>
                <c:pt idx="4609">
                  <c:v>#N/A</c:v>
                </c:pt>
                <c:pt idx="4610">
                  <c:v>#N/A</c:v>
                </c:pt>
                <c:pt idx="4611">
                  <c:v>#N/A</c:v>
                </c:pt>
                <c:pt idx="4612">
                  <c:v>#N/A</c:v>
                </c:pt>
                <c:pt idx="4613">
                  <c:v>#N/A</c:v>
                </c:pt>
                <c:pt idx="4614">
                  <c:v>#N/A</c:v>
                </c:pt>
                <c:pt idx="4615">
                  <c:v>#N/A</c:v>
                </c:pt>
                <c:pt idx="4616">
                  <c:v>#N/A</c:v>
                </c:pt>
                <c:pt idx="4617">
                  <c:v>#N/A</c:v>
                </c:pt>
                <c:pt idx="4618">
                  <c:v>#N/A</c:v>
                </c:pt>
                <c:pt idx="4619">
                  <c:v>#N/A</c:v>
                </c:pt>
                <c:pt idx="4620">
                  <c:v>#N/A</c:v>
                </c:pt>
                <c:pt idx="4621">
                  <c:v>#N/A</c:v>
                </c:pt>
                <c:pt idx="4622">
                  <c:v>#N/A</c:v>
                </c:pt>
                <c:pt idx="4623">
                  <c:v>#N/A</c:v>
                </c:pt>
                <c:pt idx="4624">
                  <c:v>#N/A</c:v>
                </c:pt>
                <c:pt idx="4625">
                  <c:v>#N/A</c:v>
                </c:pt>
                <c:pt idx="4626">
                  <c:v>#N/A</c:v>
                </c:pt>
                <c:pt idx="4627">
                  <c:v>#N/A</c:v>
                </c:pt>
                <c:pt idx="4628">
                  <c:v>#N/A</c:v>
                </c:pt>
                <c:pt idx="4629">
                  <c:v>#N/A</c:v>
                </c:pt>
                <c:pt idx="4630">
                  <c:v>#N/A</c:v>
                </c:pt>
                <c:pt idx="4631">
                  <c:v>#N/A</c:v>
                </c:pt>
                <c:pt idx="4632">
                  <c:v>#N/A</c:v>
                </c:pt>
                <c:pt idx="4633">
                  <c:v>#N/A</c:v>
                </c:pt>
                <c:pt idx="4634">
                  <c:v>#N/A</c:v>
                </c:pt>
                <c:pt idx="4635">
                  <c:v>#N/A</c:v>
                </c:pt>
                <c:pt idx="4636">
                  <c:v>#N/A</c:v>
                </c:pt>
                <c:pt idx="4637">
                  <c:v>#N/A</c:v>
                </c:pt>
                <c:pt idx="4638">
                  <c:v>#N/A</c:v>
                </c:pt>
                <c:pt idx="4639">
                  <c:v>#N/A</c:v>
                </c:pt>
                <c:pt idx="4640">
                  <c:v>#N/A</c:v>
                </c:pt>
                <c:pt idx="4641">
                  <c:v>#N/A</c:v>
                </c:pt>
                <c:pt idx="4642">
                  <c:v>#N/A</c:v>
                </c:pt>
                <c:pt idx="4643">
                  <c:v>#N/A</c:v>
                </c:pt>
                <c:pt idx="4644">
                  <c:v>#N/A</c:v>
                </c:pt>
                <c:pt idx="4645">
                  <c:v>#N/A</c:v>
                </c:pt>
                <c:pt idx="4646">
                  <c:v>#N/A</c:v>
                </c:pt>
                <c:pt idx="4647">
                  <c:v>#N/A</c:v>
                </c:pt>
                <c:pt idx="4648">
                  <c:v>#N/A</c:v>
                </c:pt>
                <c:pt idx="4649">
                  <c:v>#N/A</c:v>
                </c:pt>
                <c:pt idx="4650">
                  <c:v>#N/A</c:v>
                </c:pt>
                <c:pt idx="4651">
                  <c:v>#N/A</c:v>
                </c:pt>
                <c:pt idx="4652">
                  <c:v>#N/A</c:v>
                </c:pt>
                <c:pt idx="4653">
                  <c:v>#N/A</c:v>
                </c:pt>
                <c:pt idx="4654">
                  <c:v>#N/A</c:v>
                </c:pt>
                <c:pt idx="4655">
                  <c:v>#N/A</c:v>
                </c:pt>
                <c:pt idx="4656">
                  <c:v>#N/A</c:v>
                </c:pt>
                <c:pt idx="4657">
                  <c:v>#N/A</c:v>
                </c:pt>
                <c:pt idx="4658">
                  <c:v>#N/A</c:v>
                </c:pt>
                <c:pt idx="4659">
                  <c:v>#N/A</c:v>
                </c:pt>
                <c:pt idx="4660">
                  <c:v>#N/A</c:v>
                </c:pt>
                <c:pt idx="4661">
                  <c:v>#N/A</c:v>
                </c:pt>
                <c:pt idx="4662">
                  <c:v>#N/A</c:v>
                </c:pt>
                <c:pt idx="4663">
                  <c:v>#N/A</c:v>
                </c:pt>
                <c:pt idx="4664">
                  <c:v>#N/A</c:v>
                </c:pt>
                <c:pt idx="4665">
                  <c:v>#N/A</c:v>
                </c:pt>
                <c:pt idx="4666">
                  <c:v>#N/A</c:v>
                </c:pt>
                <c:pt idx="4667">
                  <c:v>#N/A</c:v>
                </c:pt>
                <c:pt idx="4668">
                  <c:v>#N/A</c:v>
                </c:pt>
                <c:pt idx="4669">
                  <c:v>#N/A</c:v>
                </c:pt>
                <c:pt idx="4670">
                  <c:v>#N/A</c:v>
                </c:pt>
                <c:pt idx="4671">
                  <c:v>#N/A</c:v>
                </c:pt>
                <c:pt idx="4672">
                  <c:v>#N/A</c:v>
                </c:pt>
                <c:pt idx="4673">
                  <c:v>#N/A</c:v>
                </c:pt>
                <c:pt idx="4674">
                  <c:v>#N/A</c:v>
                </c:pt>
                <c:pt idx="4675">
                  <c:v>#N/A</c:v>
                </c:pt>
                <c:pt idx="4676">
                  <c:v>#N/A</c:v>
                </c:pt>
                <c:pt idx="4677">
                  <c:v>#N/A</c:v>
                </c:pt>
                <c:pt idx="4678">
                  <c:v>#N/A</c:v>
                </c:pt>
                <c:pt idx="4679">
                  <c:v>#N/A</c:v>
                </c:pt>
                <c:pt idx="4680">
                  <c:v>#N/A</c:v>
                </c:pt>
                <c:pt idx="4681">
                  <c:v>#N/A</c:v>
                </c:pt>
                <c:pt idx="4682">
                  <c:v>#N/A</c:v>
                </c:pt>
                <c:pt idx="4683">
                  <c:v>#N/A</c:v>
                </c:pt>
                <c:pt idx="4684">
                  <c:v>#N/A</c:v>
                </c:pt>
                <c:pt idx="4685">
                  <c:v>#N/A</c:v>
                </c:pt>
                <c:pt idx="4686">
                  <c:v>#N/A</c:v>
                </c:pt>
                <c:pt idx="4687">
                  <c:v>#N/A</c:v>
                </c:pt>
                <c:pt idx="4688">
                  <c:v>#N/A</c:v>
                </c:pt>
                <c:pt idx="4689">
                  <c:v>#N/A</c:v>
                </c:pt>
                <c:pt idx="4690">
                  <c:v>#N/A</c:v>
                </c:pt>
                <c:pt idx="4691">
                  <c:v>#N/A</c:v>
                </c:pt>
                <c:pt idx="4692">
                  <c:v>#N/A</c:v>
                </c:pt>
                <c:pt idx="4693">
                  <c:v>#N/A</c:v>
                </c:pt>
                <c:pt idx="4694">
                  <c:v>#N/A</c:v>
                </c:pt>
                <c:pt idx="4695">
                  <c:v>#N/A</c:v>
                </c:pt>
                <c:pt idx="4696">
                  <c:v>#N/A</c:v>
                </c:pt>
                <c:pt idx="4697">
                  <c:v>#N/A</c:v>
                </c:pt>
                <c:pt idx="4698">
                  <c:v>#N/A</c:v>
                </c:pt>
                <c:pt idx="4699">
                  <c:v>#N/A</c:v>
                </c:pt>
                <c:pt idx="4700">
                  <c:v>#N/A</c:v>
                </c:pt>
                <c:pt idx="4701">
                  <c:v>#N/A</c:v>
                </c:pt>
                <c:pt idx="4702">
                  <c:v>#N/A</c:v>
                </c:pt>
                <c:pt idx="4703">
                  <c:v>#N/A</c:v>
                </c:pt>
                <c:pt idx="4704">
                  <c:v>#N/A</c:v>
                </c:pt>
                <c:pt idx="4705">
                  <c:v>#N/A</c:v>
                </c:pt>
                <c:pt idx="4706">
                  <c:v>#N/A</c:v>
                </c:pt>
                <c:pt idx="4707">
                  <c:v>#N/A</c:v>
                </c:pt>
                <c:pt idx="4708">
                  <c:v>#N/A</c:v>
                </c:pt>
                <c:pt idx="4709">
                  <c:v>#N/A</c:v>
                </c:pt>
                <c:pt idx="4710">
                  <c:v>#N/A</c:v>
                </c:pt>
                <c:pt idx="4711">
                  <c:v>#N/A</c:v>
                </c:pt>
                <c:pt idx="4712">
                  <c:v>#N/A</c:v>
                </c:pt>
                <c:pt idx="4713">
                  <c:v>#N/A</c:v>
                </c:pt>
                <c:pt idx="4714">
                  <c:v>#N/A</c:v>
                </c:pt>
                <c:pt idx="4715">
                  <c:v>#N/A</c:v>
                </c:pt>
                <c:pt idx="4716">
                  <c:v>#N/A</c:v>
                </c:pt>
                <c:pt idx="4717">
                  <c:v>#N/A</c:v>
                </c:pt>
                <c:pt idx="4718">
                  <c:v>#N/A</c:v>
                </c:pt>
                <c:pt idx="4719">
                  <c:v>#N/A</c:v>
                </c:pt>
                <c:pt idx="4720">
                  <c:v>#N/A</c:v>
                </c:pt>
                <c:pt idx="4721">
                  <c:v>#N/A</c:v>
                </c:pt>
                <c:pt idx="4722">
                  <c:v>#N/A</c:v>
                </c:pt>
                <c:pt idx="4723">
                  <c:v>#N/A</c:v>
                </c:pt>
                <c:pt idx="4724">
                  <c:v>#N/A</c:v>
                </c:pt>
                <c:pt idx="4725">
                  <c:v>#N/A</c:v>
                </c:pt>
                <c:pt idx="4726">
                  <c:v>#N/A</c:v>
                </c:pt>
                <c:pt idx="4727">
                  <c:v>#N/A</c:v>
                </c:pt>
                <c:pt idx="4728">
                  <c:v>#N/A</c:v>
                </c:pt>
                <c:pt idx="4729">
                  <c:v>#N/A</c:v>
                </c:pt>
                <c:pt idx="4730">
                  <c:v>#N/A</c:v>
                </c:pt>
                <c:pt idx="4731">
                  <c:v>#N/A</c:v>
                </c:pt>
                <c:pt idx="4732">
                  <c:v>#N/A</c:v>
                </c:pt>
                <c:pt idx="4733">
                  <c:v>#N/A</c:v>
                </c:pt>
                <c:pt idx="4734">
                  <c:v>#N/A</c:v>
                </c:pt>
                <c:pt idx="4735">
                  <c:v>#N/A</c:v>
                </c:pt>
                <c:pt idx="4736">
                  <c:v>#N/A</c:v>
                </c:pt>
                <c:pt idx="4737">
                  <c:v>#N/A</c:v>
                </c:pt>
                <c:pt idx="4738">
                  <c:v>#N/A</c:v>
                </c:pt>
                <c:pt idx="4739">
                  <c:v>#N/A</c:v>
                </c:pt>
                <c:pt idx="4740">
                  <c:v>#N/A</c:v>
                </c:pt>
                <c:pt idx="4741">
                  <c:v>#N/A</c:v>
                </c:pt>
                <c:pt idx="4742">
                  <c:v>#N/A</c:v>
                </c:pt>
                <c:pt idx="4743">
                  <c:v>#N/A</c:v>
                </c:pt>
                <c:pt idx="4744">
                  <c:v>#N/A</c:v>
                </c:pt>
                <c:pt idx="4745">
                  <c:v>#N/A</c:v>
                </c:pt>
                <c:pt idx="4746">
                  <c:v>#N/A</c:v>
                </c:pt>
                <c:pt idx="4747">
                  <c:v>#N/A</c:v>
                </c:pt>
                <c:pt idx="4748">
                  <c:v>#N/A</c:v>
                </c:pt>
                <c:pt idx="4749">
                  <c:v>#N/A</c:v>
                </c:pt>
                <c:pt idx="4750">
                  <c:v>#N/A</c:v>
                </c:pt>
                <c:pt idx="4751">
                  <c:v>#N/A</c:v>
                </c:pt>
                <c:pt idx="4752">
                  <c:v>#N/A</c:v>
                </c:pt>
                <c:pt idx="4753">
                  <c:v>#N/A</c:v>
                </c:pt>
                <c:pt idx="4754">
                  <c:v>#N/A</c:v>
                </c:pt>
                <c:pt idx="4755">
                  <c:v>#N/A</c:v>
                </c:pt>
                <c:pt idx="4756">
                  <c:v>#N/A</c:v>
                </c:pt>
                <c:pt idx="4757">
                  <c:v>#N/A</c:v>
                </c:pt>
                <c:pt idx="4758">
                  <c:v>#N/A</c:v>
                </c:pt>
                <c:pt idx="4759">
                  <c:v>#N/A</c:v>
                </c:pt>
                <c:pt idx="4760">
                  <c:v>#N/A</c:v>
                </c:pt>
                <c:pt idx="4761">
                  <c:v>#N/A</c:v>
                </c:pt>
                <c:pt idx="4762">
                  <c:v>#N/A</c:v>
                </c:pt>
                <c:pt idx="4763">
                  <c:v>#N/A</c:v>
                </c:pt>
                <c:pt idx="4764">
                  <c:v>#N/A</c:v>
                </c:pt>
                <c:pt idx="4765">
                  <c:v>#N/A</c:v>
                </c:pt>
                <c:pt idx="4766">
                  <c:v>#N/A</c:v>
                </c:pt>
                <c:pt idx="4767">
                  <c:v>#N/A</c:v>
                </c:pt>
                <c:pt idx="4768">
                  <c:v>#N/A</c:v>
                </c:pt>
                <c:pt idx="4769">
                  <c:v>#N/A</c:v>
                </c:pt>
                <c:pt idx="4770">
                  <c:v>#N/A</c:v>
                </c:pt>
                <c:pt idx="4771">
                  <c:v>#N/A</c:v>
                </c:pt>
                <c:pt idx="4772">
                  <c:v>#N/A</c:v>
                </c:pt>
                <c:pt idx="4773">
                  <c:v>#N/A</c:v>
                </c:pt>
                <c:pt idx="4774">
                  <c:v>#N/A</c:v>
                </c:pt>
                <c:pt idx="4775">
                  <c:v>#N/A</c:v>
                </c:pt>
                <c:pt idx="4776">
                  <c:v>#N/A</c:v>
                </c:pt>
                <c:pt idx="4777">
                  <c:v>#N/A</c:v>
                </c:pt>
                <c:pt idx="4778">
                  <c:v>#N/A</c:v>
                </c:pt>
                <c:pt idx="4779">
                  <c:v>#N/A</c:v>
                </c:pt>
                <c:pt idx="4780">
                  <c:v>#N/A</c:v>
                </c:pt>
                <c:pt idx="4781">
                  <c:v>#N/A</c:v>
                </c:pt>
                <c:pt idx="4782">
                  <c:v>#N/A</c:v>
                </c:pt>
                <c:pt idx="4783">
                  <c:v>#N/A</c:v>
                </c:pt>
                <c:pt idx="4784">
                  <c:v>#N/A</c:v>
                </c:pt>
                <c:pt idx="4785">
                  <c:v>#N/A</c:v>
                </c:pt>
                <c:pt idx="4786">
                  <c:v>#N/A</c:v>
                </c:pt>
                <c:pt idx="4787">
                  <c:v>#N/A</c:v>
                </c:pt>
                <c:pt idx="4788">
                  <c:v>#N/A</c:v>
                </c:pt>
                <c:pt idx="4789">
                  <c:v>#N/A</c:v>
                </c:pt>
                <c:pt idx="4790">
                  <c:v>#N/A</c:v>
                </c:pt>
                <c:pt idx="4791">
                  <c:v>#N/A</c:v>
                </c:pt>
                <c:pt idx="4792">
                  <c:v>#N/A</c:v>
                </c:pt>
                <c:pt idx="4793">
                  <c:v>#N/A</c:v>
                </c:pt>
                <c:pt idx="4794">
                  <c:v>#N/A</c:v>
                </c:pt>
                <c:pt idx="4795">
                  <c:v>#N/A</c:v>
                </c:pt>
                <c:pt idx="4796">
                  <c:v>#N/A</c:v>
                </c:pt>
                <c:pt idx="4797">
                  <c:v>#N/A</c:v>
                </c:pt>
                <c:pt idx="4798">
                  <c:v>#N/A</c:v>
                </c:pt>
                <c:pt idx="4799">
                  <c:v>#N/A</c:v>
                </c:pt>
                <c:pt idx="4800">
                  <c:v>#N/A</c:v>
                </c:pt>
                <c:pt idx="4801">
                  <c:v>#N/A</c:v>
                </c:pt>
                <c:pt idx="4802">
                  <c:v>#N/A</c:v>
                </c:pt>
                <c:pt idx="4803">
                  <c:v>#N/A</c:v>
                </c:pt>
                <c:pt idx="4804">
                  <c:v>#N/A</c:v>
                </c:pt>
                <c:pt idx="4805">
                  <c:v>#N/A</c:v>
                </c:pt>
                <c:pt idx="4806">
                  <c:v>#N/A</c:v>
                </c:pt>
                <c:pt idx="4807">
                  <c:v>#N/A</c:v>
                </c:pt>
                <c:pt idx="4808">
                  <c:v>#N/A</c:v>
                </c:pt>
                <c:pt idx="4809">
                  <c:v>#N/A</c:v>
                </c:pt>
                <c:pt idx="4810">
                  <c:v>#N/A</c:v>
                </c:pt>
                <c:pt idx="4811">
                  <c:v>#N/A</c:v>
                </c:pt>
                <c:pt idx="4812">
                  <c:v>#N/A</c:v>
                </c:pt>
                <c:pt idx="4813">
                  <c:v>#N/A</c:v>
                </c:pt>
                <c:pt idx="4814">
                  <c:v>#N/A</c:v>
                </c:pt>
                <c:pt idx="4815">
                  <c:v>#N/A</c:v>
                </c:pt>
                <c:pt idx="4816">
                  <c:v>#N/A</c:v>
                </c:pt>
                <c:pt idx="4817">
                  <c:v>#N/A</c:v>
                </c:pt>
                <c:pt idx="4818">
                  <c:v>#N/A</c:v>
                </c:pt>
                <c:pt idx="4819">
                  <c:v>#N/A</c:v>
                </c:pt>
                <c:pt idx="4820">
                  <c:v>#N/A</c:v>
                </c:pt>
                <c:pt idx="4821">
                  <c:v>#N/A</c:v>
                </c:pt>
                <c:pt idx="4822">
                  <c:v>#N/A</c:v>
                </c:pt>
                <c:pt idx="4823">
                  <c:v>#N/A</c:v>
                </c:pt>
                <c:pt idx="4824">
                  <c:v>#N/A</c:v>
                </c:pt>
                <c:pt idx="4825">
                  <c:v>#N/A</c:v>
                </c:pt>
                <c:pt idx="4826">
                  <c:v>#N/A</c:v>
                </c:pt>
                <c:pt idx="4827">
                  <c:v>#N/A</c:v>
                </c:pt>
                <c:pt idx="4828">
                  <c:v>#N/A</c:v>
                </c:pt>
                <c:pt idx="4829">
                  <c:v>#N/A</c:v>
                </c:pt>
                <c:pt idx="4830">
                  <c:v>#N/A</c:v>
                </c:pt>
                <c:pt idx="4831">
                  <c:v>#N/A</c:v>
                </c:pt>
                <c:pt idx="4832">
                  <c:v>#N/A</c:v>
                </c:pt>
                <c:pt idx="4833">
                  <c:v>#N/A</c:v>
                </c:pt>
                <c:pt idx="4834">
                  <c:v>#N/A</c:v>
                </c:pt>
                <c:pt idx="4835">
                  <c:v>#N/A</c:v>
                </c:pt>
                <c:pt idx="4836">
                  <c:v>#N/A</c:v>
                </c:pt>
                <c:pt idx="4837">
                  <c:v>#N/A</c:v>
                </c:pt>
                <c:pt idx="4838">
                  <c:v>#N/A</c:v>
                </c:pt>
                <c:pt idx="4839">
                  <c:v>#N/A</c:v>
                </c:pt>
                <c:pt idx="4840">
                  <c:v>#N/A</c:v>
                </c:pt>
                <c:pt idx="4841">
                  <c:v>#N/A</c:v>
                </c:pt>
                <c:pt idx="4842">
                  <c:v>#N/A</c:v>
                </c:pt>
                <c:pt idx="4843">
                  <c:v>#N/A</c:v>
                </c:pt>
                <c:pt idx="4844">
                  <c:v>#N/A</c:v>
                </c:pt>
                <c:pt idx="4845">
                  <c:v>#N/A</c:v>
                </c:pt>
                <c:pt idx="4846">
                  <c:v>#N/A</c:v>
                </c:pt>
                <c:pt idx="4847">
                  <c:v>#N/A</c:v>
                </c:pt>
                <c:pt idx="4848">
                  <c:v>#N/A</c:v>
                </c:pt>
                <c:pt idx="4849">
                  <c:v>#N/A</c:v>
                </c:pt>
                <c:pt idx="4850">
                  <c:v>#N/A</c:v>
                </c:pt>
                <c:pt idx="4851">
                  <c:v>#N/A</c:v>
                </c:pt>
                <c:pt idx="4852">
                  <c:v>#N/A</c:v>
                </c:pt>
                <c:pt idx="4853">
                  <c:v>#N/A</c:v>
                </c:pt>
                <c:pt idx="4854">
                  <c:v>#N/A</c:v>
                </c:pt>
                <c:pt idx="4855">
                  <c:v>#N/A</c:v>
                </c:pt>
                <c:pt idx="4856">
                  <c:v>#N/A</c:v>
                </c:pt>
                <c:pt idx="4857">
                  <c:v>#N/A</c:v>
                </c:pt>
                <c:pt idx="4858">
                  <c:v>#N/A</c:v>
                </c:pt>
                <c:pt idx="4859">
                  <c:v>#N/A</c:v>
                </c:pt>
                <c:pt idx="4860">
                  <c:v>#N/A</c:v>
                </c:pt>
                <c:pt idx="4861">
                  <c:v>#N/A</c:v>
                </c:pt>
                <c:pt idx="4862">
                  <c:v>#N/A</c:v>
                </c:pt>
                <c:pt idx="4863">
                  <c:v>#N/A</c:v>
                </c:pt>
                <c:pt idx="4864">
                  <c:v>#N/A</c:v>
                </c:pt>
                <c:pt idx="4865">
                  <c:v>#N/A</c:v>
                </c:pt>
                <c:pt idx="4866">
                  <c:v>#N/A</c:v>
                </c:pt>
                <c:pt idx="4867">
                  <c:v>#N/A</c:v>
                </c:pt>
                <c:pt idx="4868">
                  <c:v>#N/A</c:v>
                </c:pt>
                <c:pt idx="4869">
                  <c:v>#N/A</c:v>
                </c:pt>
                <c:pt idx="4870">
                  <c:v>#N/A</c:v>
                </c:pt>
                <c:pt idx="4871">
                  <c:v>#N/A</c:v>
                </c:pt>
                <c:pt idx="4872">
                  <c:v>#N/A</c:v>
                </c:pt>
                <c:pt idx="4873">
                  <c:v>#N/A</c:v>
                </c:pt>
                <c:pt idx="4874">
                  <c:v>#N/A</c:v>
                </c:pt>
                <c:pt idx="4875">
                  <c:v>#N/A</c:v>
                </c:pt>
                <c:pt idx="4876">
                  <c:v>#N/A</c:v>
                </c:pt>
                <c:pt idx="4877">
                  <c:v>#N/A</c:v>
                </c:pt>
                <c:pt idx="4878">
                  <c:v>#N/A</c:v>
                </c:pt>
                <c:pt idx="4879">
                  <c:v>#N/A</c:v>
                </c:pt>
                <c:pt idx="4880">
                  <c:v>#N/A</c:v>
                </c:pt>
                <c:pt idx="4881">
                  <c:v>#N/A</c:v>
                </c:pt>
                <c:pt idx="4882">
                  <c:v>#N/A</c:v>
                </c:pt>
                <c:pt idx="4883">
                  <c:v>#N/A</c:v>
                </c:pt>
                <c:pt idx="4884">
                  <c:v>#N/A</c:v>
                </c:pt>
                <c:pt idx="4885">
                  <c:v>#N/A</c:v>
                </c:pt>
                <c:pt idx="4886">
                  <c:v>#N/A</c:v>
                </c:pt>
                <c:pt idx="4887">
                  <c:v>#N/A</c:v>
                </c:pt>
                <c:pt idx="4888">
                  <c:v>#N/A</c:v>
                </c:pt>
                <c:pt idx="4889">
                  <c:v>#N/A</c:v>
                </c:pt>
                <c:pt idx="4890">
                  <c:v>#N/A</c:v>
                </c:pt>
                <c:pt idx="4891">
                  <c:v>#N/A</c:v>
                </c:pt>
                <c:pt idx="4892">
                  <c:v>#N/A</c:v>
                </c:pt>
                <c:pt idx="4893">
                  <c:v>#N/A</c:v>
                </c:pt>
                <c:pt idx="4894">
                  <c:v>#N/A</c:v>
                </c:pt>
                <c:pt idx="4895">
                  <c:v>#N/A</c:v>
                </c:pt>
                <c:pt idx="4896">
                  <c:v>#N/A</c:v>
                </c:pt>
                <c:pt idx="4897">
                  <c:v>#N/A</c:v>
                </c:pt>
                <c:pt idx="4898">
                  <c:v>#N/A</c:v>
                </c:pt>
                <c:pt idx="4899">
                  <c:v>#N/A</c:v>
                </c:pt>
                <c:pt idx="4900">
                  <c:v>#N/A</c:v>
                </c:pt>
                <c:pt idx="4901">
                  <c:v>#N/A</c:v>
                </c:pt>
                <c:pt idx="4902">
                  <c:v>#N/A</c:v>
                </c:pt>
                <c:pt idx="4903">
                  <c:v>#N/A</c:v>
                </c:pt>
                <c:pt idx="4904">
                  <c:v>#N/A</c:v>
                </c:pt>
                <c:pt idx="4905">
                  <c:v>#N/A</c:v>
                </c:pt>
                <c:pt idx="4906">
                  <c:v>#N/A</c:v>
                </c:pt>
                <c:pt idx="4907">
                  <c:v>#N/A</c:v>
                </c:pt>
                <c:pt idx="4908">
                  <c:v>#N/A</c:v>
                </c:pt>
                <c:pt idx="4909">
                  <c:v>#N/A</c:v>
                </c:pt>
                <c:pt idx="4910">
                  <c:v>#N/A</c:v>
                </c:pt>
                <c:pt idx="4911">
                  <c:v>#N/A</c:v>
                </c:pt>
                <c:pt idx="4912">
                  <c:v>#N/A</c:v>
                </c:pt>
                <c:pt idx="4913">
                  <c:v>#N/A</c:v>
                </c:pt>
                <c:pt idx="4914">
                  <c:v>#N/A</c:v>
                </c:pt>
                <c:pt idx="4915">
                  <c:v>#N/A</c:v>
                </c:pt>
                <c:pt idx="4916">
                  <c:v>#N/A</c:v>
                </c:pt>
                <c:pt idx="4917">
                  <c:v>#N/A</c:v>
                </c:pt>
                <c:pt idx="4918">
                  <c:v>#N/A</c:v>
                </c:pt>
                <c:pt idx="4919">
                  <c:v>#N/A</c:v>
                </c:pt>
                <c:pt idx="4920">
                  <c:v>#N/A</c:v>
                </c:pt>
                <c:pt idx="4921">
                  <c:v>#N/A</c:v>
                </c:pt>
                <c:pt idx="4922">
                  <c:v>#N/A</c:v>
                </c:pt>
                <c:pt idx="4923">
                  <c:v>#N/A</c:v>
                </c:pt>
                <c:pt idx="4924">
                  <c:v>#N/A</c:v>
                </c:pt>
                <c:pt idx="4925">
                  <c:v>#N/A</c:v>
                </c:pt>
                <c:pt idx="4926">
                  <c:v>#N/A</c:v>
                </c:pt>
                <c:pt idx="4927">
                  <c:v>#N/A</c:v>
                </c:pt>
                <c:pt idx="4928">
                  <c:v>#N/A</c:v>
                </c:pt>
                <c:pt idx="4929">
                  <c:v>#N/A</c:v>
                </c:pt>
                <c:pt idx="4930">
                  <c:v>#N/A</c:v>
                </c:pt>
                <c:pt idx="4931">
                  <c:v>#N/A</c:v>
                </c:pt>
                <c:pt idx="4932">
                  <c:v>#N/A</c:v>
                </c:pt>
                <c:pt idx="4933">
                  <c:v>#N/A</c:v>
                </c:pt>
                <c:pt idx="4934">
                  <c:v>#N/A</c:v>
                </c:pt>
                <c:pt idx="4935">
                  <c:v>#N/A</c:v>
                </c:pt>
                <c:pt idx="4936">
                  <c:v>#N/A</c:v>
                </c:pt>
                <c:pt idx="4937">
                  <c:v>#N/A</c:v>
                </c:pt>
                <c:pt idx="4938">
                  <c:v>#N/A</c:v>
                </c:pt>
                <c:pt idx="4939">
                  <c:v>#N/A</c:v>
                </c:pt>
                <c:pt idx="4940">
                  <c:v>#N/A</c:v>
                </c:pt>
                <c:pt idx="4941">
                  <c:v>#N/A</c:v>
                </c:pt>
                <c:pt idx="4942">
                  <c:v>#N/A</c:v>
                </c:pt>
                <c:pt idx="4943">
                  <c:v>#N/A</c:v>
                </c:pt>
                <c:pt idx="4944">
                  <c:v>#N/A</c:v>
                </c:pt>
                <c:pt idx="4945">
                  <c:v>#N/A</c:v>
                </c:pt>
                <c:pt idx="4946">
                  <c:v>#N/A</c:v>
                </c:pt>
                <c:pt idx="4947">
                  <c:v>#N/A</c:v>
                </c:pt>
                <c:pt idx="4948">
                  <c:v>#N/A</c:v>
                </c:pt>
                <c:pt idx="4949">
                  <c:v>#N/A</c:v>
                </c:pt>
                <c:pt idx="4950">
                  <c:v>#N/A</c:v>
                </c:pt>
                <c:pt idx="4951">
                  <c:v>#N/A</c:v>
                </c:pt>
                <c:pt idx="4952">
                  <c:v>#N/A</c:v>
                </c:pt>
                <c:pt idx="4953">
                  <c:v>#N/A</c:v>
                </c:pt>
                <c:pt idx="4954">
                  <c:v>#N/A</c:v>
                </c:pt>
                <c:pt idx="4955">
                  <c:v>#N/A</c:v>
                </c:pt>
                <c:pt idx="4956">
                  <c:v>#N/A</c:v>
                </c:pt>
                <c:pt idx="4957">
                  <c:v>#N/A</c:v>
                </c:pt>
                <c:pt idx="4958">
                  <c:v>#N/A</c:v>
                </c:pt>
                <c:pt idx="4959">
                  <c:v>#N/A</c:v>
                </c:pt>
                <c:pt idx="4960">
                  <c:v>#N/A</c:v>
                </c:pt>
                <c:pt idx="4961">
                  <c:v>#N/A</c:v>
                </c:pt>
                <c:pt idx="4962">
                  <c:v>#N/A</c:v>
                </c:pt>
                <c:pt idx="4963">
                  <c:v>#N/A</c:v>
                </c:pt>
                <c:pt idx="4964">
                  <c:v>#N/A</c:v>
                </c:pt>
                <c:pt idx="4965">
                  <c:v>#N/A</c:v>
                </c:pt>
                <c:pt idx="4966">
                  <c:v>#N/A</c:v>
                </c:pt>
                <c:pt idx="4967">
                  <c:v>#N/A</c:v>
                </c:pt>
                <c:pt idx="4968">
                  <c:v>#N/A</c:v>
                </c:pt>
                <c:pt idx="4969">
                  <c:v>#N/A</c:v>
                </c:pt>
                <c:pt idx="4970">
                  <c:v>#N/A</c:v>
                </c:pt>
                <c:pt idx="4971">
                  <c:v>#N/A</c:v>
                </c:pt>
                <c:pt idx="4972">
                  <c:v>#N/A</c:v>
                </c:pt>
                <c:pt idx="4973">
                  <c:v>#N/A</c:v>
                </c:pt>
                <c:pt idx="4974">
                  <c:v>#N/A</c:v>
                </c:pt>
                <c:pt idx="4975">
                  <c:v>#N/A</c:v>
                </c:pt>
                <c:pt idx="4976">
                  <c:v>#N/A</c:v>
                </c:pt>
                <c:pt idx="4977">
                  <c:v>#N/A</c:v>
                </c:pt>
                <c:pt idx="4978">
                  <c:v>#N/A</c:v>
                </c:pt>
                <c:pt idx="4979">
                  <c:v>#N/A</c:v>
                </c:pt>
                <c:pt idx="4980">
                  <c:v>#N/A</c:v>
                </c:pt>
                <c:pt idx="4981">
                  <c:v>#N/A</c:v>
                </c:pt>
                <c:pt idx="4982">
                  <c:v>#N/A</c:v>
                </c:pt>
                <c:pt idx="4983">
                  <c:v>#N/A</c:v>
                </c:pt>
                <c:pt idx="4984">
                  <c:v>#N/A</c:v>
                </c:pt>
                <c:pt idx="4985">
                  <c:v>#N/A</c:v>
                </c:pt>
                <c:pt idx="4986">
                  <c:v>#N/A</c:v>
                </c:pt>
                <c:pt idx="4987">
                  <c:v>#N/A</c:v>
                </c:pt>
                <c:pt idx="4988">
                  <c:v>#N/A</c:v>
                </c:pt>
                <c:pt idx="4989">
                  <c:v>#N/A</c:v>
                </c:pt>
                <c:pt idx="4990">
                  <c:v>#N/A</c:v>
                </c:pt>
                <c:pt idx="4991">
                  <c:v>#N/A</c:v>
                </c:pt>
                <c:pt idx="4992">
                  <c:v>#N/A</c:v>
                </c:pt>
                <c:pt idx="4993">
                  <c:v>#N/A</c:v>
                </c:pt>
                <c:pt idx="4994">
                  <c:v>#N/A</c:v>
                </c:pt>
                <c:pt idx="4995">
                  <c:v>#N/A</c:v>
                </c:pt>
                <c:pt idx="4996">
                  <c:v>#N/A</c:v>
                </c:pt>
                <c:pt idx="4997">
                  <c:v>#N/A</c:v>
                </c:pt>
                <c:pt idx="4998">
                  <c:v>#N/A</c:v>
                </c:pt>
                <c:pt idx="4999">
                  <c:v>#N/A</c:v>
                </c:pt>
                <c:pt idx="5000">
                  <c:v>#N/A</c:v>
                </c:pt>
                <c:pt idx="5001">
                  <c:v>#N/A</c:v>
                </c:pt>
                <c:pt idx="5002">
                  <c:v>#N/A</c:v>
                </c:pt>
                <c:pt idx="5003">
                  <c:v>#N/A</c:v>
                </c:pt>
                <c:pt idx="5004">
                  <c:v>#N/A</c:v>
                </c:pt>
                <c:pt idx="5005">
                  <c:v>#N/A</c:v>
                </c:pt>
                <c:pt idx="5006">
                  <c:v>#N/A</c:v>
                </c:pt>
                <c:pt idx="5007">
                  <c:v>#N/A</c:v>
                </c:pt>
                <c:pt idx="5008">
                  <c:v>#N/A</c:v>
                </c:pt>
                <c:pt idx="5009">
                  <c:v>#N/A</c:v>
                </c:pt>
                <c:pt idx="5010">
                  <c:v>#N/A</c:v>
                </c:pt>
                <c:pt idx="5011">
                  <c:v>#N/A</c:v>
                </c:pt>
                <c:pt idx="5012">
                  <c:v>#N/A</c:v>
                </c:pt>
                <c:pt idx="5013">
                  <c:v>#N/A</c:v>
                </c:pt>
                <c:pt idx="5014">
                  <c:v>#N/A</c:v>
                </c:pt>
                <c:pt idx="5015">
                  <c:v>#N/A</c:v>
                </c:pt>
                <c:pt idx="5016">
                  <c:v>#N/A</c:v>
                </c:pt>
                <c:pt idx="5017">
                  <c:v>#N/A</c:v>
                </c:pt>
                <c:pt idx="5018">
                  <c:v>#N/A</c:v>
                </c:pt>
                <c:pt idx="5019">
                  <c:v>#N/A</c:v>
                </c:pt>
                <c:pt idx="5020">
                  <c:v>#N/A</c:v>
                </c:pt>
                <c:pt idx="5021">
                  <c:v>#N/A</c:v>
                </c:pt>
                <c:pt idx="5022">
                  <c:v>#N/A</c:v>
                </c:pt>
                <c:pt idx="5023">
                  <c:v>#N/A</c:v>
                </c:pt>
                <c:pt idx="5024">
                  <c:v>#N/A</c:v>
                </c:pt>
                <c:pt idx="5025">
                  <c:v>#N/A</c:v>
                </c:pt>
                <c:pt idx="5026">
                  <c:v>#N/A</c:v>
                </c:pt>
                <c:pt idx="5027">
                  <c:v>#N/A</c:v>
                </c:pt>
                <c:pt idx="5028">
                  <c:v>#N/A</c:v>
                </c:pt>
                <c:pt idx="5029">
                  <c:v>#N/A</c:v>
                </c:pt>
                <c:pt idx="5030">
                  <c:v>#N/A</c:v>
                </c:pt>
                <c:pt idx="5031">
                  <c:v>#N/A</c:v>
                </c:pt>
                <c:pt idx="5032">
                  <c:v>#N/A</c:v>
                </c:pt>
                <c:pt idx="5033">
                  <c:v>#N/A</c:v>
                </c:pt>
                <c:pt idx="5034">
                  <c:v>#N/A</c:v>
                </c:pt>
                <c:pt idx="5035">
                  <c:v>#N/A</c:v>
                </c:pt>
                <c:pt idx="5036">
                  <c:v>#N/A</c:v>
                </c:pt>
                <c:pt idx="5037">
                  <c:v>#N/A</c:v>
                </c:pt>
                <c:pt idx="5038">
                  <c:v>#N/A</c:v>
                </c:pt>
                <c:pt idx="5039">
                  <c:v>#N/A</c:v>
                </c:pt>
                <c:pt idx="5040">
                  <c:v>#N/A</c:v>
                </c:pt>
                <c:pt idx="5041">
                  <c:v>#N/A</c:v>
                </c:pt>
                <c:pt idx="5042">
                  <c:v>#N/A</c:v>
                </c:pt>
                <c:pt idx="5043">
                  <c:v>#N/A</c:v>
                </c:pt>
                <c:pt idx="5044">
                  <c:v>#N/A</c:v>
                </c:pt>
                <c:pt idx="5045">
                  <c:v>#N/A</c:v>
                </c:pt>
                <c:pt idx="5046">
                  <c:v>#N/A</c:v>
                </c:pt>
                <c:pt idx="5047">
                  <c:v>#N/A</c:v>
                </c:pt>
                <c:pt idx="5048">
                  <c:v>#N/A</c:v>
                </c:pt>
                <c:pt idx="5049">
                  <c:v>#N/A</c:v>
                </c:pt>
                <c:pt idx="5050">
                  <c:v>#N/A</c:v>
                </c:pt>
                <c:pt idx="5051">
                  <c:v>#N/A</c:v>
                </c:pt>
                <c:pt idx="5052">
                  <c:v>#N/A</c:v>
                </c:pt>
                <c:pt idx="5053">
                  <c:v>#N/A</c:v>
                </c:pt>
                <c:pt idx="5054">
                  <c:v>#N/A</c:v>
                </c:pt>
                <c:pt idx="5055">
                  <c:v>#N/A</c:v>
                </c:pt>
                <c:pt idx="5056">
                  <c:v>#N/A</c:v>
                </c:pt>
                <c:pt idx="5057">
                  <c:v>#N/A</c:v>
                </c:pt>
                <c:pt idx="5058">
                  <c:v>#N/A</c:v>
                </c:pt>
                <c:pt idx="5059">
                  <c:v>#N/A</c:v>
                </c:pt>
                <c:pt idx="5060">
                  <c:v>#N/A</c:v>
                </c:pt>
                <c:pt idx="5061">
                  <c:v>#N/A</c:v>
                </c:pt>
                <c:pt idx="5062">
                  <c:v>#N/A</c:v>
                </c:pt>
                <c:pt idx="5063">
                  <c:v>#N/A</c:v>
                </c:pt>
                <c:pt idx="5064">
                  <c:v>#N/A</c:v>
                </c:pt>
                <c:pt idx="5065">
                  <c:v>#N/A</c:v>
                </c:pt>
                <c:pt idx="5066">
                  <c:v>#N/A</c:v>
                </c:pt>
                <c:pt idx="5067">
                  <c:v>#N/A</c:v>
                </c:pt>
                <c:pt idx="5068">
                  <c:v>#N/A</c:v>
                </c:pt>
                <c:pt idx="5069">
                  <c:v>#N/A</c:v>
                </c:pt>
                <c:pt idx="5070">
                  <c:v>#N/A</c:v>
                </c:pt>
                <c:pt idx="5071">
                  <c:v>#N/A</c:v>
                </c:pt>
                <c:pt idx="5072">
                  <c:v>#N/A</c:v>
                </c:pt>
                <c:pt idx="5073">
                  <c:v>#N/A</c:v>
                </c:pt>
                <c:pt idx="5074">
                  <c:v>#N/A</c:v>
                </c:pt>
                <c:pt idx="5075">
                  <c:v>#N/A</c:v>
                </c:pt>
                <c:pt idx="5076">
                  <c:v>#N/A</c:v>
                </c:pt>
                <c:pt idx="5077">
                  <c:v>#N/A</c:v>
                </c:pt>
                <c:pt idx="5078">
                  <c:v>#N/A</c:v>
                </c:pt>
                <c:pt idx="5079">
                  <c:v>#N/A</c:v>
                </c:pt>
                <c:pt idx="5080">
                  <c:v>#N/A</c:v>
                </c:pt>
                <c:pt idx="5081">
                  <c:v>#N/A</c:v>
                </c:pt>
                <c:pt idx="5082">
                  <c:v>#N/A</c:v>
                </c:pt>
                <c:pt idx="5083">
                  <c:v>#N/A</c:v>
                </c:pt>
                <c:pt idx="5084">
                  <c:v>#N/A</c:v>
                </c:pt>
                <c:pt idx="5085">
                  <c:v>#N/A</c:v>
                </c:pt>
                <c:pt idx="5086">
                  <c:v>#N/A</c:v>
                </c:pt>
                <c:pt idx="5087">
                  <c:v>#N/A</c:v>
                </c:pt>
                <c:pt idx="5088">
                  <c:v>#N/A</c:v>
                </c:pt>
                <c:pt idx="5089">
                  <c:v>#N/A</c:v>
                </c:pt>
                <c:pt idx="5090">
                  <c:v>#N/A</c:v>
                </c:pt>
                <c:pt idx="5091">
                  <c:v>#N/A</c:v>
                </c:pt>
                <c:pt idx="5092">
                  <c:v>#N/A</c:v>
                </c:pt>
                <c:pt idx="5093">
                  <c:v>#N/A</c:v>
                </c:pt>
                <c:pt idx="5094">
                  <c:v>#N/A</c:v>
                </c:pt>
                <c:pt idx="5095">
                  <c:v>#N/A</c:v>
                </c:pt>
                <c:pt idx="5096">
                  <c:v>#N/A</c:v>
                </c:pt>
                <c:pt idx="5097">
                  <c:v>#N/A</c:v>
                </c:pt>
                <c:pt idx="5098">
                  <c:v>#N/A</c:v>
                </c:pt>
                <c:pt idx="5099">
                  <c:v>#N/A</c:v>
                </c:pt>
                <c:pt idx="5100">
                  <c:v>#N/A</c:v>
                </c:pt>
                <c:pt idx="5101">
                  <c:v>#N/A</c:v>
                </c:pt>
                <c:pt idx="5102">
                  <c:v>#N/A</c:v>
                </c:pt>
                <c:pt idx="5103">
                  <c:v>#N/A</c:v>
                </c:pt>
                <c:pt idx="5104">
                  <c:v>#N/A</c:v>
                </c:pt>
                <c:pt idx="5105">
                  <c:v>#N/A</c:v>
                </c:pt>
                <c:pt idx="5106">
                  <c:v>#N/A</c:v>
                </c:pt>
                <c:pt idx="5107">
                  <c:v>#N/A</c:v>
                </c:pt>
                <c:pt idx="5108">
                  <c:v>#N/A</c:v>
                </c:pt>
                <c:pt idx="5109">
                  <c:v>#N/A</c:v>
                </c:pt>
                <c:pt idx="5110">
                  <c:v>#N/A</c:v>
                </c:pt>
                <c:pt idx="5111">
                  <c:v>#N/A</c:v>
                </c:pt>
                <c:pt idx="5112">
                  <c:v>#N/A</c:v>
                </c:pt>
                <c:pt idx="5113">
                  <c:v>#N/A</c:v>
                </c:pt>
                <c:pt idx="5114">
                  <c:v>#N/A</c:v>
                </c:pt>
                <c:pt idx="5115">
                  <c:v>#N/A</c:v>
                </c:pt>
                <c:pt idx="5116">
                  <c:v>#N/A</c:v>
                </c:pt>
                <c:pt idx="5117">
                  <c:v>#N/A</c:v>
                </c:pt>
                <c:pt idx="5118">
                  <c:v>#N/A</c:v>
                </c:pt>
                <c:pt idx="5119">
                  <c:v>#N/A</c:v>
                </c:pt>
                <c:pt idx="5120">
                  <c:v>#N/A</c:v>
                </c:pt>
                <c:pt idx="5121">
                  <c:v>#N/A</c:v>
                </c:pt>
                <c:pt idx="5122">
                  <c:v>#N/A</c:v>
                </c:pt>
                <c:pt idx="5123">
                  <c:v>#N/A</c:v>
                </c:pt>
                <c:pt idx="5124">
                  <c:v>#N/A</c:v>
                </c:pt>
                <c:pt idx="5125">
                  <c:v>#N/A</c:v>
                </c:pt>
                <c:pt idx="5126">
                  <c:v>#N/A</c:v>
                </c:pt>
                <c:pt idx="5127">
                  <c:v>#N/A</c:v>
                </c:pt>
                <c:pt idx="5128">
                  <c:v>#N/A</c:v>
                </c:pt>
                <c:pt idx="5129">
                  <c:v>#N/A</c:v>
                </c:pt>
                <c:pt idx="5130">
                  <c:v>#N/A</c:v>
                </c:pt>
                <c:pt idx="5131">
                  <c:v>#N/A</c:v>
                </c:pt>
                <c:pt idx="5132">
                  <c:v>#N/A</c:v>
                </c:pt>
                <c:pt idx="5133">
                  <c:v>#N/A</c:v>
                </c:pt>
                <c:pt idx="5134">
                  <c:v>#N/A</c:v>
                </c:pt>
                <c:pt idx="5135">
                  <c:v>#N/A</c:v>
                </c:pt>
                <c:pt idx="5136">
                  <c:v>#N/A</c:v>
                </c:pt>
                <c:pt idx="5137">
                  <c:v>#N/A</c:v>
                </c:pt>
                <c:pt idx="5138">
                  <c:v>#N/A</c:v>
                </c:pt>
                <c:pt idx="5139">
                  <c:v>#N/A</c:v>
                </c:pt>
                <c:pt idx="5140">
                  <c:v>#N/A</c:v>
                </c:pt>
                <c:pt idx="5141">
                  <c:v>#N/A</c:v>
                </c:pt>
                <c:pt idx="5142">
                  <c:v>#N/A</c:v>
                </c:pt>
                <c:pt idx="5143">
                  <c:v>#N/A</c:v>
                </c:pt>
                <c:pt idx="5144">
                  <c:v>#N/A</c:v>
                </c:pt>
                <c:pt idx="5145">
                  <c:v>#N/A</c:v>
                </c:pt>
                <c:pt idx="5146">
                  <c:v>#N/A</c:v>
                </c:pt>
                <c:pt idx="5147">
                  <c:v>#N/A</c:v>
                </c:pt>
                <c:pt idx="5148">
                  <c:v>#N/A</c:v>
                </c:pt>
                <c:pt idx="5149">
                  <c:v>#N/A</c:v>
                </c:pt>
                <c:pt idx="5150">
                  <c:v>#N/A</c:v>
                </c:pt>
                <c:pt idx="5151">
                  <c:v>#N/A</c:v>
                </c:pt>
                <c:pt idx="5152">
                  <c:v>#N/A</c:v>
                </c:pt>
                <c:pt idx="5153">
                  <c:v>#N/A</c:v>
                </c:pt>
                <c:pt idx="5154">
                  <c:v>#N/A</c:v>
                </c:pt>
                <c:pt idx="5155">
                  <c:v>#N/A</c:v>
                </c:pt>
                <c:pt idx="5156">
                  <c:v>#N/A</c:v>
                </c:pt>
                <c:pt idx="5157">
                  <c:v>#N/A</c:v>
                </c:pt>
                <c:pt idx="5158">
                  <c:v>#N/A</c:v>
                </c:pt>
                <c:pt idx="5159">
                  <c:v>#N/A</c:v>
                </c:pt>
                <c:pt idx="5160">
                  <c:v>#N/A</c:v>
                </c:pt>
                <c:pt idx="5161">
                  <c:v>#N/A</c:v>
                </c:pt>
                <c:pt idx="5162">
                  <c:v>#N/A</c:v>
                </c:pt>
                <c:pt idx="5163">
                  <c:v>#N/A</c:v>
                </c:pt>
                <c:pt idx="5164">
                  <c:v>#N/A</c:v>
                </c:pt>
                <c:pt idx="5165">
                  <c:v>#N/A</c:v>
                </c:pt>
                <c:pt idx="5166">
                  <c:v>#N/A</c:v>
                </c:pt>
                <c:pt idx="5167">
                  <c:v>#N/A</c:v>
                </c:pt>
                <c:pt idx="5168">
                  <c:v>#N/A</c:v>
                </c:pt>
                <c:pt idx="5169">
                  <c:v>#N/A</c:v>
                </c:pt>
                <c:pt idx="5170">
                  <c:v>#N/A</c:v>
                </c:pt>
                <c:pt idx="5171">
                  <c:v>#N/A</c:v>
                </c:pt>
                <c:pt idx="5172">
                  <c:v>#N/A</c:v>
                </c:pt>
                <c:pt idx="5173">
                  <c:v>#N/A</c:v>
                </c:pt>
                <c:pt idx="5174">
                  <c:v>#N/A</c:v>
                </c:pt>
                <c:pt idx="5175">
                  <c:v>#N/A</c:v>
                </c:pt>
                <c:pt idx="5176">
                  <c:v>#N/A</c:v>
                </c:pt>
                <c:pt idx="5177">
                  <c:v>#N/A</c:v>
                </c:pt>
                <c:pt idx="5178">
                  <c:v>#N/A</c:v>
                </c:pt>
                <c:pt idx="5179">
                  <c:v>#N/A</c:v>
                </c:pt>
                <c:pt idx="5180">
                  <c:v>#N/A</c:v>
                </c:pt>
                <c:pt idx="5181">
                  <c:v>#N/A</c:v>
                </c:pt>
                <c:pt idx="5182">
                  <c:v>#N/A</c:v>
                </c:pt>
                <c:pt idx="5183">
                  <c:v>#N/A</c:v>
                </c:pt>
                <c:pt idx="5184">
                  <c:v>#N/A</c:v>
                </c:pt>
                <c:pt idx="5185">
                  <c:v>#N/A</c:v>
                </c:pt>
                <c:pt idx="5186">
                  <c:v>#N/A</c:v>
                </c:pt>
                <c:pt idx="5187">
                  <c:v>#N/A</c:v>
                </c:pt>
                <c:pt idx="5188">
                  <c:v>#N/A</c:v>
                </c:pt>
                <c:pt idx="5189">
                  <c:v>#N/A</c:v>
                </c:pt>
                <c:pt idx="5190">
                  <c:v>#N/A</c:v>
                </c:pt>
                <c:pt idx="5191">
                  <c:v>#N/A</c:v>
                </c:pt>
                <c:pt idx="5192">
                  <c:v>#N/A</c:v>
                </c:pt>
                <c:pt idx="5193">
                  <c:v>#N/A</c:v>
                </c:pt>
                <c:pt idx="5194">
                  <c:v>#N/A</c:v>
                </c:pt>
                <c:pt idx="5195">
                  <c:v>#N/A</c:v>
                </c:pt>
                <c:pt idx="5196">
                  <c:v>#N/A</c:v>
                </c:pt>
                <c:pt idx="5197">
                  <c:v>#N/A</c:v>
                </c:pt>
                <c:pt idx="5198">
                  <c:v>#N/A</c:v>
                </c:pt>
                <c:pt idx="5199">
                  <c:v>#N/A</c:v>
                </c:pt>
                <c:pt idx="5200">
                  <c:v>#N/A</c:v>
                </c:pt>
                <c:pt idx="5201">
                  <c:v>#N/A</c:v>
                </c:pt>
                <c:pt idx="5202">
                  <c:v>#N/A</c:v>
                </c:pt>
                <c:pt idx="5203">
                  <c:v>#N/A</c:v>
                </c:pt>
                <c:pt idx="5204">
                  <c:v>#N/A</c:v>
                </c:pt>
                <c:pt idx="5205">
                  <c:v>#N/A</c:v>
                </c:pt>
                <c:pt idx="5206">
                  <c:v>#N/A</c:v>
                </c:pt>
                <c:pt idx="5207">
                  <c:v>#N/A</c:v>
                </c:pt>
                <c:pt idx="5208">
                  <c:v>#N/A</c:v>
                </c:pt>
                <c:pt idx="5209">
                  <c:v>#N/A</c:v>
                </c:pt>
                <c:pt idx="5210">
                  <c:v>#N/A</c:v>
                </c:pt>
                <c:pt idx="5211">
                  <c:v>#N/A</c:v>
                </c:pt>
                <c:pt idx="5212">
                  <c:v>#N/A</c:v>
                </c:pt>
                <c:pt idx="5213">
                  <c:v>#N/A</c:v>
                </c:pt>
                <c:pt idx="5214">
                  <c:v>#N/A</c:v>
                </c:pt>
                <c:pt idx="5215">
                  <c:v>#N/A</c:v>
                </c:pt>
                <c:pt idx="5216">
                  <c:v>#N/A</c:v>
                </c:pt>
                <c:pt idx="5217">
                  <c:v>#N/A</c:v>
                </c:pt>
                <c:pt idx="5218">
                  <c:v>#N/A</c:v>
                </c:pt>
                <c:pt idx="5219">
                  <c:v>#N/A</c:v>
                </c:pt>
                <c:pt idx="5220">
                  <c:v>#N/A</c:v>
                </c:pt>
                <c:pt idx="5221">
                  <c:v>#N/A</c:v>
                </c:pt>
                <c:pt idx="5222">
                  <c:v>#N/A</c:v>
                </c:pt>
                <c:pt idx="5223">
                  <c:v>#N/A</c:v>
                </c:pt>
                <c:pt idx="5224">
                  <c:v>#N/A</c:v>
                </c:pt>
                <c:pt idx="5225">
                  <c:v>#N/A</c:v>
                </c:pt>
                <c:pt idx="5226">
                  <c:v>#N/A</c:v>
                </c:pt>
                <c:pt idx="5227">
                  <c:v>#N/A</c:v>
                </c:pt>
                <c:pt idx="5228">
                  <c:v>#N/A</c:v>
                </c:pt>
                <c:pt idx="5229">
                  <c:v>#N/A</c:v>
                </c:pt>
                <c:pt idx="5230">
                  <c:v>#N/A</c:v>
                </c:pt>
                <c:pt idx="5231">
                  <c:v>#N/A</c:v>
                </c:pt>
                <c:pt idx="5232">
                  <c:v>#N/A</c:v>
                </c:pt>
                <c:pt idx="5233">
                  <c:v>#N/A</c:v>
                </c:pt>
                <c:pt idx="5234">
                  <c:v>#N/A</c:v>
                </c:pt>
                <c:pt idx="5235">
                  <c:v>#N/A</c:v>
                </c:pt>
                <c:pt idx="5236">
                  <c:v>#N/A</c:v>
                </c:pt>
                <c:pt idx="5237">
                  <c:v>#N/A</c:v>
                </c:pt>
                <c:pt idx="5238">
                  <c:v>#N/A</c:v>
                </c:pt>
                <c:pt idx="5239">
                  <c:v>#N/A</c:v>
                </c:pt>
                <c:pt idx="5240">
                  <c:v>#N/A</c:v>
                </c:pt>
                <c:pt idx="5241">
                  <c:v>#N/A</c:v>
                </c:pt>
                <c:pt idx="5242">
                  <c:v>#N/A</c:v>
                </c:pt>
                <c:pt idx="5243">
                  <c:v>#N/A</c:v>
                </c:pt>
                <c:pt idx="5244">
                  <c:v>#N/A</c:v>
                </c:pt>
                <c:pt idx="5245">
                  <c:v>#N/A</c:v>
                </c:pt>
                <c:pt idx="5246">
                  <c:v>#N/A</c:v>
                </c:pt>
                <c:pt idx="5247">
                  <c:v>#N/A</c:v>
                </c:pt>
                <c:pt idx="5248">
                  <c:v>#N/A</c:v>
                </c:pt>
                <c:pt idx="5249">
                  <c:v>#N/A</c:v>
                </c:pt>
                <c:pt idx="5250">
                  <c:v>#N/A</c:v>
                </c:pt>
                <c:pt idx="5251">
                  <c:v>#N/A</c:v>
                </c:pt>
                <c:pt idx="5252">
                  <c:v>#N/A</c:v>
                </c:pt>
                <c:pt idx="5253">
                  <c:v>#N/A</c:v>
                </c:pt>
                <c:pt idx="5254">
                  <c:v>#N/A</c:v>
                </c:pt>
                <c:pt idx="5255">
                  <c:v>#N/A</c:v>
                </c:pt>
                <c:pt idx="5256">
                  <c:v>#N/A</c:v>
                </c:pt>
                <c:pt idx="5257">
                  <c:v>#N/A</c:v>
                </c:pt>
                <c:pt idx="5258">
                  <c:v>#N/A</c:v>
                </c:pt>
                <c:pt idx="5259">
                  <c:v>#N/A</c:v>
                </c:pt>
                <c:pt idx="5260">
                  <c:v>#N/A</c:v>
                </c:pt>
                <c:pt idx="5261">
                  <c:v>#N/A</c:v>
                </c:pt>
                <c:pt idx="5262">
                  <c:v>#N/A</c:v>
                </c:pt>
                <c:pt idx="5263">
                  <c:v>#N/A</c:v>
                </c:pt>
                <c:pt idx="5264">
                  <c:v>#N/A</c:v>
                </c:pt>
                <c:pt idx="5265">
                  <c:v>#N/A</c:v>
                </c:pt>
                <c:pt idx="5266">
                  <c:v>#N/A</c:v>
                </c:pt>
                <c:pt idx="5267">
                  <c:v>#N/A</c:v>
                </c:pt>
                <c:pt idx="5268">
                  <c:v>#N/A</c:v>
                </c:pt>
                <c:pt idx="5269">
                  <c:v>#N/A</c:v>
                </c:pt>
                <c:pt idx="5270">
                  <c:v>#N/A</c:v>
                </c:pt>
                <c:pt idx="5271">
                  <c:v>#N/A</c:v>
                </c:pt>
                <c:pt idx="5272">
                  <c:v>#N/A</c:v>
                </c:pt>
                <c:pt idx="5273">
                  <c:v>#N/A</c:v>
                </c:pt>
                <c:pt idx="5274">
                  <c:v>#N/A</c:v>
                </c:pt>
                <c:pt idx="5275">
                  <c:v>#N/A</c:v>
                </c:pt>
                <c:pt idx="5276">
                  <c:v>#N/A</c:v>
                </c:pt>
                <c:pt idx="5277">
                  <c:v>#N/A</c:v>
                </c:pt>
                <c:pt idx="5278">
                  <c:v>#N/A</c:v>
                </c:pt>
                <c:pt idx="5279">
                  <c:v>#N/A</c:v>
                </c:pt>
                <c:pt idx="5280">
                  <c:v>#N/A</c:v>
                </c:pt>
                <c:pt idx="5281">
                  <c:v>#N/A</c:v>
                </c:pt>
                <c:pt idx="5282">
                  <c:v>#N/A</c:v>
                </c:pt>
                <c:pt idx="5283">
                  <c:v>#N/A</c:v>
                </c:pt>
                <c:pt idx="5284">
                  <c:v>#N/A</c:v>
                </c:pt>
                <c:pt idx="5285">
                  <c:v>#N/A</c:v>
                </c:pt>
                <c:pt idx="5286">
                  <c:v>#N/A</c:v>
                </c:pt>
                <c:pt idx="5287">
                  <c:v>#N/A</c:v>
                </c:pt>
                <c:pt idx="5288">
                  <c:v>#N/A</c:v>
                </c:pt>
                <c:pt idx="5289">
                  <c:v>#N/A</c:v>
                </c:pt>
                <c:pt idx="5290">
                  <c:v>#N/A</c:v>
                </c:pt>
                <c:pt idx="5291">
                  <c:v>#N/A</c:v>
                </c:pt>
                <c:pt idx="5292">
                  <c:v>#N/A</c:v>
                </c:pt>
                <c:pt idx="5293">
                  <c:v>#N/A</c:v>
                </c:pt>
                <c:pt idx="5294">
                  <c:v>#N/A</c:v>
                </c:pt>
                <c:pt idx="5295">
                  <c:v>#N/A</c:v>
                </c:pt>
                <c:pt idx="5296">
                  <c:v>#N/A</c:v>
                </c:pt>
                <c:pt idx="5297">
                  <c:v>#N/A</c:v>
                </c:pt>
                <c:pt idx="5298">
                  <c:v>#N/A</c:v>
                </c:pt>
                <c:pt idx="5299">
                  <c:v>#N/A</c:v>
                </c:pt>
                <c:pt idx="5300">
                  <c:v>#N/A</c:v>
                </c:pt>
                <c:pt idx="5301">
                  <c:v>#N/A</c:v>
                </c:pt>
                <c:pt idx="5302">
                  <c:v>#N/A</c:v>
                </c:pt>
                <c:pt idx="5303">
                  <c:v>#N/A</c:v>
                </c:pt>
                <c:pt idx="5304">
                  <c:v>#N/A</c:v>
                </c:pt>
                <c:pt idx="5305">
                  <c:v>#N/A</c:v>
                </c:pt>
                <c:pt idx="5306">
                  <c:v>#N/A</c:v>
                </c:pt>
                <c:pt idx="5307">
                  <c:v>#N/A</c:v>
                </c:pt>
                <c:pt idx="5308">
                  <c:v>#N/A</c:v>
                </c:pt>
                <c:pt idx="5309">
                  <c:v>#N/A</c:v>
                </c:pt>
                <c:pt idx="5310">
                  <c:v>#N/A</c:v>
                </c:pt>
                <c:pt idx="5311">
                  <c:v>#N/A</c:v>
                </c:pt>
                <c:pt idx="5312">
                  <c:v>#N/A</c:v>
                </c:pt>
                <c:pt idx="5313">
                  <c:v>#N/A</c:v>
                </c:pt>
                <c:pt idx="5314">
                  <c:v>#N/A</c:v>
                </c:pt>
                <c:pt idx="5315">
                  <c:v>#N/A</c:v>
                </c:pt>
                <c:pt idx="5316">
                  <c:v>#N/A</c:v>
                </c:pt>
                <c:pt idx="5317">
                  <c:v>#N/A</c:v>
                </c:pt>
                <c:pt idx="5318">
                  <c:v>#N/A</c:v>
                </c:pt>
                <c:pt idx="5319">
                  <c:v>#N/A</c:v>
                </c:pt>
                <c:pt idx="5320">
                  <c:v>#N/A</c:v>
                </c:pt>
                <c:pt idx="5321">
                  <c:v>#N/A</c:v>
                </c:pt>
                <c:pt idx="5322">
                  <c:v>#N/A</c:v>
                </c:pt>
                <c:pt idx="5323">
                  <c:v>#N/A</c:v>
                </c:pt>
                <c:pt idx="5324">
                  <c:v>#N/A</c:v>
                </c:pt>
                <c:pt idx="5325">
                  <c:v>#N/A</c:v>
                </c:pt>
                <c:pt idx="5326">
                  <c:v>#N/A</c:v>
                </c:pt>
                <c:pt idx="5327">
                  <c:v>#N/A</c:v>
                </c:pt>
                <c:pt idx="5328">
                  <c:v>#N/A</c:v>
                </c:pt>
                <c:pt idx="5329">
                  <c:v>#N/A</c:v>
                </c:pt>
                <c:pt idx="5330">
                  <c:v>#N/A</c:v>
                </c:pt>
                <c:pt idx="5331">
                  <c:v>#N/A</c:v>
                </c:pt>
                <c:pt idx="5332">
                  <c:v>#N/A</c:v>
                </c:pt>
                <c:pt idx="5333">
                  <c:v>#N/A</c:v>
                </c:pt>
                <c:pt idx="5334">
                  <c:v>#N/A</c:v>
                </c:pt>
                <c:pt idx="5335">
                  <c:v>#N/A</c:v>
                </c:pt>
                <c:pt idx="5336">
                  <c:v>#N/A</c:v>
                </c:pt>
                <c:pt idx="5337">
                  <c:v>#N/A</c:v>
                </c:pt>
                <c:pt idx="5338">
                  <c:v>#N/A</c:v>
                </c:pt>
                <c:pt idx="5339">
                  <c:v>#N/A</c:v>
                </c:pt>
                <c:pt idx="5340">
                  <c:v>#N/A</c:v>
                </c:pt>
                <c:pt idx="5341">
                  <c:v>#N/A</c:v>
                </c:pt>
                <c:pt idx="5342">
                  <c:v>#N/A</c:v>
                </c:pt>
                <c:pt idx="5343">
                  <c:v>#N/A</c:v>
                </c:pt>
                <c:pt idx="5344">
                  <c:v>#N/A</c:v>
                </c:pt>
                <c:pt idx="5345">
                  <c:v>#N/A</c:v>
                </c:pt>
                <c:pt idx="5346">
                  <c:v>#N/A</c:v>
                </c:pt>
                <c:pt idx="5347">
                  <c:v>#N/A</c:v>
                </c:pt>
                <c:pt idx="5348">
                  <c:v>#N/A</c:v>
                </c:pt>
                <c:pt idx="5349">
                  <c:v>#N/A</c:v>
                </c:pt>
                <c:pt idx="5350">
                  <c:v>#N/A</c:v>
                </c:pt>
                <c:pt idx="5351">
                  <c:v>#N/A</c:v>
                </c:pt>
                <c:pt idx="5352">
                  <c:v>#N/A</c:v>
                </c:pt>
                <c:pt idx="5353">
                  <c:v>#N/A</c:v>
                </c:pt>
                <c:pt idx="5354">
                  <c:v>#N/A</c:v>
                </c:pt>
                <c:pt idx="5355">
                  <c:v>#N/A</c:v>
                </c:pt>
                <c:pt idx="5356">
                  <c:v>#N/A</c:v>
                </c:pt>
                <c:pt idx="5357">
                  <c:v>#N/A</c:v>
                </c:pt>
                <c:pt idx="5358">
                  <c:v>#N/A</c:v>
                </c:pt>
                <c:pt idx="5359">
                  <c:v>#N/A</c:v>
                </c:pt>
                <c:pt idx="5360">
                  <c:v>#N/A</c:v>
                </c:pt>
                <c:pt idx="5361">
                  <c:v>#N/A</c:v>
                </c:pt>
                <c:pt idx="5362">
                  <c:v>#N/A</c:v>
                </c:pt>
                <c:pt idx="5363">
                  <c:v>#N/A</c:v>
                </c:pt>
                <c:pt idx="5364">
                  <c:v>#N/A</c:v>
                </c:pt>
                <c:pt idx="5365">
                  <c:v>#N/A</c:v>
                </c:pt>
                <c:pt idx="5366">
                  <c:v>#N/A</c:v>
                </c:pt>
                <c:pt idx="5367">
                  <c:v>#N/A</c:v>
                </c:pt>
                <c:pt idx="5368">
                  <c:v>#N/A</c:v>
                </c:pt>
                <c:pt idx="5369">
                  <c:v>#N/A</c:v>
                </c:pt>
                <c:pt idx="5370">
                  <c:v>#N/A</c:v>
                </c:pt>
                <c:pt idx="5371">
                  <c:v>#N/A</c:v>
                </c:pt>
                <c:pt idx="5372">
                  <c:v>#N/A</c:v>
                </c:pt>
                <c:pt idx="5373">
                  <c:v>#N/A</c:v>
                </c:pt>
                <c:pt idx="5374">
                  <c:v>#N/A</c:v>
                </c:pt>
                <c:pt idx="5375">
                  <c:v>#N/A</c:v>
                </c:pt>
                <c:pt idx="5376">
                  <c:v>#N/A</c:v>
                </c:pt>
                <c:pt idx="5377">
                  <c:v>#N/A</c:v>
                </c:pt>
                <c:pt idx="5378">
                  <c:v>#N/A</c:v>
                </c:pt>
                <c:pt idx="5379">
                  <c:v>#N/A</c:v>
                </c:pt>
                <c:pt idx="5380">
                  <c:v>#N/A</c:v>
                </c:pt>
                <c:pt idx="5381">
                  <c:v>#N/A</c:v>
                </c:pt>
                <c:pt idx="5382">
                  <c:v>#N/A</c:v>
                </c:pt>
                <c:pt idx="5383">
                  <c:v>#N/A</c:v>
                </c:pt>
                <c:pt idx="5384">
                  <c:v>#N/A</c:v>
                </c:pt>
                <c:pt idx="5385">
                  <c:v>#N/A</c:v>
                </c:pt>
                <c:pt idx="5386">
                  <c:v>#N/A</c:v>
                </c:pt>
                <c:pt idx="5387">
                  <c:v>#N/A</c:v>
                </c:pt>
                <c:pt idx="5388">
                  <c:v>#N/A</c:v>
                </c:pt>
                <c:pt idx="5389">
                  <c:v>#N/A</c:v>
                </c:pt>
                <c:pt idx="5390">
                  <c:v>#N/A</c:v>
                </c:pt>
                <c:pt idx="5391">
                  <c:v>#N/A</c:v>
                </c:pt>
                <c:pt idx="5392">
                  <c:v>#N/A</c:v>
                </c:pt>
                <c:pt idx="5393">
                  <c:v>#N/A</c:v>
                </c:pt>
                <c:pt idx="5394">
                  <c:v>#N/A</c:v>
                </c:pt>
                <c:pt idx="5395">
                  <c:v>#N/A</c:v>
                </c:pt>
                <c:pt idx="5396">
                  <c:v>#N/A</c:v>
                </c:pt>
                <c:pt idx="5397">
                  <c:v>#N/A</c:v>
                </c:pt>
                <c:pt idx="5398">
                  <c:v>#N/A</c:v>
                </c:pt>
                <c:pt idx="5399">
                  <c:v>#N/A</c:v>
                </c:pt>
                <c:pt idx="5400">
                  <c:v>#N/A</c:v>
                </c:pt>
                <c:pt idx="5401">
                  <c:v>#N/A</c:v>
                </c:pt>
                <c:pt idx="5402">
                  <c:v>#N/A</c:v>
                </c:pt>
                <c:pt idx="5403">
                  <c:v>#N/A</c:v>
                </c:pt>
                <c:pt idx="5404">
                  <c:v>#N/A</c:v>
                </c:pt>
                <c:pt idx="5405">
                  <c:v>#N/A</c:v>
                </c:pt>
                <c:pt idx="5406">
                  <c:v>#N/A</c:v>
                </c:pt>
                <c:pt idx="5407">
                  <c:v>#N/A</c:v>
                </c:pt>
                <c:pt idx="5408">
                  <c:v>#N/A</c:v>
                </c:pt>
                <c:pt idx="5409">
                  <c:v>#N/A</c:v>
                </c:pt>
                <c:pt idx="5410">
                  <c:v>#N/A</c:v>
                </c:pt>
                <c:pt idx="5411">
                  <c:v>#N/A</c:v>
                </c:pt>
                <c:pt idx="5412">
                  <c:v>#N/A</c:v>
                </c:pt>
                <c:pt idx="5413">
                  <c:v>#N/A</c:v>
                </c:pt>
                <c:pt idx="5414">
                  <c:v>#N/A</c:v>
                </c:pt>
                <c:pt idx="5415">
                  <c:v>#N/A</c:v>
                </c:pt>
                <c:pt idx="5416">
                  <c:v>#N/A</c:v>
                </c:pt>
                <c:pt idx="5417">
                  <c:v>#N/A</c:v>
                </c:pt>
                <c:pt idx="5418">
                  <c:v>#N/A</c:v>
                </c:pt>
                <c:pt idx="5419">
                  <c:v>#N/A</c:v>
                </c:pt>
                <c:pt idx="5420">
                  <c:v>#N/A</c:v>
                </c:pt>
                <c:pt idx="5421">
                  <c:v>#N/A</c:v>
                </c:pt>
                <c:pt idx="5422">
                  <c:v>#N/A</c:v>
                </c:pt>
                <c:pt idx="5423">
                  <c:v>#N/A</c:v>
                </c:pt>
                <c:pt idx="5424">
                  <c:v>#N/A</c:v>
                </c:pt>
                <c:pt idx="5425">
                  <c:v>#N/A</c:v>
                </c:pt>
                <c:pt idx="5426">
                  <c:v>#N/A</c:v>
                </c:pt>
                <c:pt idx="5427">
                  <c:v>#N/A</c:v>
                </c:pt>
                <c:pt idx="5428">
                  <c:v>#N/A</c:v>
                </c:pt>
                <c:pt idx="5429">
                  <c:v>#N/A</c:v>
                </c:pt>
                <c:pt idx="5430">
                  <c:v>#N/A</c:v>
                </c:pt>
                <c:pt idx="5431">
                  <c:v>#N/A</c:v>
                </c:pt>
                <c:pt idx="5432">
                  <c:v>#N/A</c:v>
                </c:pt>
                <c:pt idx="5433">
                  <c:v>#N/A</c:v>
                </c:pt>
                <c:pt idx="5434">
                  <c:v>#N/A</c:v>
                </c:pt>
                <c:pt idx="5435">
                  <c:v>#N/A</c:v>
                </c:pt>
                <c:pt idx="5436">
                  <c:v>#N/A</c:v>
                </c:pt>
                <c:pt idx="5437">
                  <c:v>#N/A</c:v>
                </c:pt>
                <c:pt idx="5438">
                  <c:v>#N/A</c:v>
                </c:pt>
                <c:pt idx="5439">
                  <c:v>#N/A</c:v>
                </c:pt>
                <c:pt idx="5440">
                  <c:v>#N/A</c:v>
                </c:pt>
                <c:pt idx="5441">
                  <c:v>#N/A</c:v>
                </c:pt>
                <c:pt idx="5442">
                  <c:v>#N/A</c:v>
                </c:pt>
                <c:pt idx="5443">
                  <c:v>#N/A</c:v>
                </c:pt>
                <c:pt idx="5444">
                  <c:v>#N/A</c:v>
                </c:pt>
                <c:pt idx="5445">
                  <c:v>#N/A</c:v>
                </c:pt>
                <c:pt idx="5446">
                  <c:v>#N/A</c:v>
                </c:pt>
                <c:pt idx="5447">
                  <c:v>#N/A</c:v>
                </c:pt>
                <c:pt idx="5448">
                  <c:v>#N/A</c:v>
                </c:pt>
                <c:pt idx="5449">
                  <c:v>#N/A</c:v>
                </c:pt>
                <c:pt idx="5450">
                  <c:v>#N/A</c:v>
                </c:pt>
                <c:pt idx="5451">
                  <c:v>#N/A</c:v>
                </c:pt>
                <c:pt idx="5452">
                  <c:v>#N/A</c:v>
                </c:pt>
                <c:pt idx="5453">
                  <c:v>#N/A</c:v>
                </c:pt>
                <c:pt idx="5454">
                  <c:v>#N/A</c:v>
                </c:pt>
                <c:pt idx="5455">
                  <c:v>#N/A</c:v>
                </c:pt>
                <c:pt idx="5456">
                  <c:v>#N/A</c:v>
                </c:pt>
                <c:pt idx="5457">
                  <c:v>#N/A</c:v>
                </c:pt>
                <c:pt idx="5458">
                  <c:v>#N/A</c:v>
                </c:pt>
                <c:pt idx="5459">
                  <c:v>#N/A</c:v>
                </c:pt>
                <c:pt idx="5460">
                  <c:v>#N/A</c:v>
                </c:pt>
                <c:pt idx="5461">
                  <c:v>#N/A</c:v>
                </c:pt>
                <c:pt idx="5462">
                  <c:v>#N/A</c:v>
                </c:pt>
                <c:pt idx="5463">
                  <c:v>#N/A</c:v>
                </c:pt>
                <c:pt idx="5464">
                  <c:v>#N/A</c:v>
                </c:pt>
                <c:pt idx="5465">
                  <c:v>#N/A</c:v>
                </c:pt>
                <c:pt idx="5466">
                  <c:v>#N/A</c:v>
                </c:pt>
                <c:pt idx="5467">
                  <c:v>#N/A</c:v>
                </c:pt>
                <c:pt idx="5468">
                  <c:v>#N/A</c:v>
                </c:pt>
                <c:pt idx="5469">
                  <c:v>#N/A</c:v>
                </c:pt>
                <c:pt idx="5470">
                  <c:v>#N/A</c:v>
                </c:pt>
                <c:pt idx="5471">
                  <c:v>#N/A</c:v>
                </c:pt>
                <c:pt idx="5472">
                  <c:v>#N/A</c:v>
                </c:pt>
                <c:pt idx="5473">
                  <c:v>#N/A</c:v>
                </c:pt>
                <c:pt idx="5474">
                  <c:v>#N/A</c:v>
                </c:pt>
                <c:pt idx="5475">
                  <c:v>#N/A</c:v>
                </c:pt>
                <c:pt idx="5476">
                  <c:v>#N/A</c:v>
                </c:pt>
                <c:pt idx="5477">
                  <c:v>#N/A</c:v>
                </c:pt>
                <c:pt idx="5478">
                  <c:v>#N/A</c:v>
                </c:pt>
                <c:pt idx="5479">
                  <c:v>#N/A</c:v>
                </c:pt>
                <c:pt idx="5480">
                  <c:v>#N/A</c:v>
                </c:pt>
                <c:pt idx="5481">
                  <c:v>#N/A</c:v>
                </c:pt>
                <c:pt idx="5482">
                  <c:v>#N/A</c:v>
                </c:pt>
                <c:pt idx="5483">
                  <c:v>#N/A</c:v>
                </c:pt>
                <c:pt idx="5484">
                  <c:v>#N/A</c:v>
                </c:pt>
                <c:pt idx="5485">
                  <c:v>#N/A</c:v>
                </c:pt>
                <c:pt idx="5486">
                  <c:v>#N/A</c:v>
                </c:pt>
                <c:pt idx="5487">
                  <c:v>#N/A</c:v>
                </c:pt>
                <c:pt idx="5488">
                  <c:v>#N/A</c:v>
                </c:pt>
                <c:pt idx="5489">
                  <c:v>#N/A</c:v>
                </c:pt>
                <c:pt idx="5490">
                  <c:v>#N/A</c:v>
                </c:pt>
                <c:pt idx="5491">
                  <c:v>#N/A</c:v>
                </c:pt>
                <c:pt idx="5492">
                  <c:v>#N/A</c:v>
                </c:pt>
                <c:pt idx="5493">
                  <c:v>#N/A</c:v>
                </c:pt>
                <c:pt idx="5494">
                  <c:v>#N/A</c:v>
                </c:pt>
                <c:pt idx="5495">
                  <c:v>#N/A</c:v>
                </c:pt>
                <c:pt idx="5496">
                  <c:v>#N/A</c:v>
                </c:pt>
                <c:pt idx="5497">
                  <c:v>#N/A</c:v>
                </c:pt>
                <c:pt idx="5498">
                  <c:v>#N/A</c:v>
                </c:pt>
                <c:pt idx="5499">
                  <c:v>#N/A</c:v>
                </c:pt>
                <c:pt idx="5500">
                  <c:v>#N/A</c:v>
                </c:pt>
                <c:pt idx="5501">
                  <c:v>#N/A</c:v>
                </c:pt>
                <c:pt idx="5502">
                  <c:v>#N/A</c:v>
                </c:pt>
                <c:pt idx="5503">
                  <c:v>#N/A</c:v>
                </c:pt>
                <c:pt idx="5504">
                  <c:v>#N/A</c:v>
                </c:pt>
                <c:pt idx="5505">
                  <c:v>#N/A</c:v>
                </c:pt>
                <c:pt idx="5506">
                  <c:v>#N/A</c:v>
                </c:pt>
                <c:pt idx="5507">
                  <c:v>#N/A</c:v>
                </c:pt>
                <c:pt idx="5508">
                  <c:v>#N/A</c:v>
                </c:pt>
                <c:pt idx="5509">
                  <c:v>#N/A</c:v>
                </c:pt>
                <c:pt idx="5510">
                  <c:v>#N/A</c:v>
                </c:pt>
                <c:pt idx="5511">
                  <c:v>#N/A</c:v>
                </c:pt>
                <c:pt idx="5512">
                  <c:v>#N/A</c:v>
                </c:pt>
                <c:pt idx="5513">
                  <c:v>#N/A</c:v>
                </c:pt>
                <c:pt idx="5514">
                  <c:v>#N/A</c:v>
                </c:pt>
                <c:pt idx="5515">
                  <c:v>#N/A</c:v>
                </c:pt>
                <c:pt idx="5516">
                  <c:v>#N/A</c:v>
                </c:pt>
                <c:pt idx="5517">
                  <c:v>#N/A</c:v>
                </c:pt>
                <c:pt idx="5518">
                  <c:v>#N/A</c:v>
                </c:pt>
                <c:pt idx="5519">
                  <c:v>#N/A</c:v>
                </c:pt>
                <c:pt idx="5520">
                  <c:v>#N/A</c:v>
                </c:pt>
                <c:pt idx="5521">
                  <c:v>#N/A</c:v>
                </c:pt>
                <c:pt idx="5522">
                  <c:v>#N/A</c:v>
                </c:pt>
                <c:pt idx="5523">
                  <c:v>#N/A</c:v>
                </c:pt>
                <c:pt idx="5524">
                  <c:v>#N/A</c:v>
                </c:pt>
                <c:pt idx="5525">
                  <c:v>#N/A</c:v>
                </c:pt>
                <c:pt idx="5526">
                  <c:v>#N/A</c:v>
                </c:pt>
                <c:pt idx="5527">
                  <c:v>#N/A</c:v>
                </c:pt>
                <c:pt idx="5528">
                  <c:v>#N/A</c:v>
                </c:pt>
                <c:pt idx="5529">
                  <c:v>#N/A</c:v>
                </c:pt>
                <c:pt idx="5530">
                  <c:v>#N/A</c:v>
                </c:pt>
                <c:pt idx="5531">
                  <c:v>#N/A</c:v>
                </c:pt>
                <c:pt idx="5532">
                  <c:v>#N/A</c:v>
                </c:pt>
                <c:pt idx="5533">
                  <c:v>#N/A</c:v>
                </c:pt>
                <c:pt idx="5534">
                  <c:v>#N/A</c:v>
                </c:pt>
                <c:pt idx="5535">
                  <c:v>#N/A</c:v>
                </c:pt>
                <c:pt idx="5536">
                  <c:v>#N/A</c:v>
                </c:pt>
                <c:pt idx="5537">
                  <c:v>#N/A</c:v>
                </c:pt>
                <c:pt idx="5538">
                  <c:v>#N/A</c:v>
                </c:pt>
                <c:pt idx="5539">
                  <c:v>#N/A</c:v>
                </c:pt>
                <c:pt idx="5540">
                  <c:v>#N/A</c:v>
                </c:pt>
                <c:pt idx="5541">
                  <c:v>#N/A</c:v>
                </c:pt>
                <c:pt idx="5542">
                  <c:v>#N/A</c:v>
                </c:pt>
                <c:pt idx="5543">
                  <c:v>#N/A</c:v>
                </c:pt>
                <c:pt idx="5544">
                  <c:v>#N/A</c:v>
                </c:pt>
                <c:pt idx="5545">
                  <c:v>#N/A</c:v>
                </c:pt>
                <c:pt idx="5546">
                  <c:v>#N/A</c:v>
                </c:pt>
                <c:pt idx="5547">
                  <c:v>#N/A</c:v>
                </c:pt>
                <c:pt idx="5548">
                  <c:v>#N/A</c:v>
                </c:pt>
                <c:pt idx="5549">
                  <c:v>#N/A</c:v>
                </c:pt>
                <c:pt idx="5550">
                  <c:v>#N/A</c:v>
                </c:pt>
                <c:pt idx="5551">
                  <c:v>#N/A</c:v>
                </c:pt>
                <c:pt idx="5552">
                  <c:v>#N/A</c:v>
                </c:pt>
                <c:pt idx="5553">
                  <c:v>#N/A</c:v>
                </c:pt>
                <c:pt idx="5554">
                  <c:v>#N/A</c:v>
                </c:pt>
                <c:pt idx="5555">
                  <c:v>#N/A</c:v>
                </c:pt>
                <c:pt idx="5556">
                  <c:v>#N/A</c:v>
                </c:pt>
                <c:pt idx="5557">
                  <c:v>#N/A</c:v>
                </c:pt>
                <c:pt idx="5558">
                  <c:v>#N/A</c:v>
                </c:pt>
                <c:pt idx="5559">
                  <c:v>#N/A</c:v>
                </c:pt>
                <c:pt idx="5560">
                  <c:v>#N/A</c:v>
                </c:pt>
                <c:pt idx="5561">
                  <c:v>#N/A</c:v>
                </c:pt>
                <c:pt idx="5562">
                  <c:v>#N/A</c:v>
                </c:pt>
                <c:pt idx="5563">
                  <c:v>#N/A</c:v>
                </c:pt>
                <c:pt idx="5564">
                  <c:v>#N/A</c:v>
                </c:pt>
                <c:pt idx="5565">
                  <c:v>#N/A</c:v>
                </c:pt>
                <c:pt idx="5566">
                  <c:v>#N/A</c:v>
                </c:pt>
                <c:pt idx="5567">
                  <c:v>#N/A</c:v>
                </c:pt>
                <c:pt idx="5568">
                  <c:v>#N/A</c:v>
                </c:pt>
                <c:pt idx="5569">
                  <c:v>#N/A</c:v>
                </c:pt>
                <c:pt idx="5570">
                  <c:v>#N/A</c:v>
                </c:pt>
                <c:pt idx="5571">
                  <c:v>#N/A</c:v>
                </c:pt>
                <c:pt idx="5572">
                  <c:v>#N/A</c:v>
                </c:pt>
                <c:pt idx="5573">
                  <c:v>#N/A</c:v>
                </c:pt>
                <c:pt idx="5574">
                  <c:v>#N/A</c:v>
                </c:pt>
                <c:pt idx="5575">
                  <c:v>#N/A</c:v>
                </c:pt>
                <c:pt idx="5576">
                  <c:v>#N/A</c:v>
                </c:pt>
                <c:pt idx="5577">
                  <c:v>#N/A</c:v>
                </c:pt>
                <c:pt idx="5578">
                  <c:v>#N/A</c:v>
                </c:pt>
                <c:pt idx="5579">
                  <c:v>#N/A</c:v>
                </c:pt>
                <c:pt idx="5580">
                  <c:v>#N/A</c:v>
                </c:pt>
                <c:pt idx="5581">
                  <c:v>#N/A</c:v>
                </c:pt>
                <c:pt idx="5582">
                  <c:v>#N/A</c:v>
                </c:pt>
                <c:pt idx="5583">
                  <c:v>#N/A</c:v>
                </c:pt>
                <c:pt idx="5584">
                  <c:v>#N/A</c:v>
                </c:pt>
                <c:pt idx="5585">
                  <c:v>#N/A</c:v>
                </c:pt>
                <c:pt idx="5586">
                  <c:v>#N/A</c:v>
                </c:pt>
                <c:pt idx="5587">
                  <c:v>#N/A</c:v>
                </c:pt>
                <c:pt idx="5588">
                  <c:v>#N/A</c:v>
                </c:pt>
                <c:pt idx="5589">
                  <c:v>#N/A</c:v>
                </c:pt>
                <c:pt idx="5590">
                  <c:v>#N/A</c:v>
                </c:pt>
                <c:pt idx="5591">
                  <c:v>#N/A</c:v>
                </c:pt>
                <c:pt idx="5592">
                  <c:v>#N/A</c:v>
                </c:pt>
                <c:pt idx="5593">
                  <c:v>#N/A</c:v>
                </c:pt>
                <c:pt idx="5594">
                  <c:v>#N/A</c:v>
                </c:pt>
                <c:pt idx="5595">
                  <c:v>#N/A</c:v>
                </c:pt>
                <c:pt idx="5596">
                  <c:v>#N/A</c:v>
                </c:pt>
                <c:pt idx="5597">
                  <c:v>#N/A</c:v>
                </c:pt>
                <c:pt idx="5598">
                  <c:v>#N/A</c:v>
                </c:pt>
                <c:pt idx="5599">
                  <c:v>#N/A</c:v>
                </c:pt>
                <c:pt idx="5600">
                  <c:v>#N/A</c:v>
                </c:pt>
                <c:pt idx="5601">
                  <c:v>#N/A</c:v>
                </c:pt>
                <c:pt idx="5602">
                  <c:v>#N/A</c:v>
                </c:pt>
                <c:pt idx="5603">
                  <c:v>#N/A</c:v>
                </c:pt>
                <c:pt idx="5604">
                  <c:v>#N/A</c:v>
                </c:pt>
                <c:pt idx="5605">
                  <c:v>#N/A</c:v>
                </c:pt>
                <c:pt idx="5606">
                  <c:v>#N/A</c:v>
                </c:pt>
                <c:pt idx="5607">
                  <c:v>#N/A</c:v>
                </c:pt>
                <c:pt idx="5608">
                  <c:v>#N/A</c:v>
                </c:pt>
                <c:pt idx="5609">
                  <c:v>#N/A</c:v>
                </c:pt>
                <c:pt idx="5610">
                  <c:v>#N/A</c:v>
                </c:pt>
                <c:pt idx="5611">
                  <c:v>#N/A</c:v>
                </c:pt>
                <c:pt idx="5612">
                  <c:v>#N/A</c:v>
                </c:pt>
                <c:pt idx="5613">
                  <c:v>#N/A</c:v>
                </c:pt>
                <c:pt idx="5614">
                  <c:v>#N/A</c:v>
                </c:pt>
                <c:pt idx="5615">
                  <c:v>#N/A</c:v>
                </c:pt>
                <c:pt idx="5616">
                  <c:v>#N/A</c:v>
                </c:pt>
                <c:pt idx="5617">
                  <c:v>#N/A</c:v>
                </c:pt>
                <c:pt idx="5618">
                  <c:v>#N/A</c:v>
                </c:pt>
                <c:pt idx="5619">
                  <c:v>#N/A</c:v>
                </c:pt>
                <c:pt idx="5620">
                  <c:v>#N/A</c:v>
                </c:pt>
                <c:pt idx="5621">
                  <c:v>#N/A</c:v>
                </c:pt>
                <c:pt idx="5622">
                  <c:v>#N/A</c:v>
                </c:pt>
                <c:pt idx="5623">
                  <c:v>#N/A</c:v>
                </c:pt>
                <c:pt idx="5624">
                  <c:v>#N/A</c:v>
                </c:pt>
                <c:pt idx="5625">
                  <c:v>#N/A</c:v>
                </c:pt>
                <c:pt idx="5626">
                  <c:v>#N/A</c:v>
                </c:pt>
                <c:pt idx="5627">
                  <c:v>#N/A</c:v>
                </c:pt>
                <c:pt idx="5628">
                  <c:v>#N/A</c:v>
                </c:pt>
                <c:pt idx="5629">
                  <c:v>#N/A</c:v>
                </c:pt>
                <c:pt idx="5630">
                  <c:v>#N/A</c:v>
                </c:pt>
                <c:pt idx="5631">
                  <c:v>#N/A</c:v>
                </c:pt>
                <c:pt idx="5632">
                  <c:v>#N/A</c:v>
                </c:pt>
                <c:pt idx="5633">
                  <c:v>#N/A</c:v>
                </c:pt>
                <c:pt idx="5634">
                  <c:v>#N/A</c:v>
                </c:pt>
                <c:pt idx="5635">
                  <c:v>#N/A</c:v>
                </c:pt>
                <c:pt idx="5636">
                  <c:v>#N/A</c:v>
                </c:pt>
                <c:pt idx="5637">
                  <c:v>#N/A</c:v>
                </c:pt>
                <c:pt idx="5638">
                  <c:v>#N/A</c:v>
                </c:pt>
                <c:pt idx="5639">
                  <c:v>#N/A</c:v>
                </c:pt>
                <c:pt idx="5640">
                  <c:v>#N/A</c:v>
                </c:pt>
                <c:pt idx="5641">
                  <c:v>#N/A</c:v>
                </c:pt>
                <c:pt idx="5642">
                  <c:v>#N/A</c:v>
                </c:pt>
                <c:pt idx="5643">
                  <c:v>#N/A</c:v>
                </c:pt>
                <c:pt idx="5644">
                  <c:v>#N/A</c:v>
                </c:pt>
                <c:pt idx="5645">
                  <c:v>#N/A</c:v>
                </c:pt>
                <c:pt idx="5646">
                  <c:v>#N/A</c:v>
                </c:pt>
                <c:pt idx="5647">
                  <c:v>#N/A</c:v>
                </c:pt>
                <c:pt idx="5648">
                  <c:v>#N/A</c:v>
                </c:pt>
                <c:pt idx="5649">
                  <c:v>#N/A</c:v>
                </c:pt>
                <c:pt idx="5650">
                  <c:v>#N/A</c:v>
                </c:pt>
                <c:pt idx="5651">
                  <c:v>#N/A</c:v>
                </c:pt>
                <c:pt idx="5652">
                  <c:v>#N/A</c:v>
                </c:pt>
                <c:pt idx="5653">
                  <c:v>#N/A</c:v>
                </c:pt>
                <c:pt idx="5654">
                  <c:v>#N/A</c:v>
                </c:pt>
                <c:pt idx="5655">
                  <c:v>#N/A</c:v>
                </c:pt>
                <c:pt idx="5656">
                  <c:v>#N/A</c:v>
                </c:pt>
                <c:pt idx="5657">
                  <c:v>#N/A</c:v>
                </c:pt>
                <c:pt idx="5658">
                  <c:v>#N/A</c:v>
                </c:pt>
                <c:pt idx="5659">
                  <c:v>#N/A</c:v>
                </c:pt>
                <c:pt idx="5660">
                  <c:v>#N/A</c:v>
                </c:pt>
                <c:pt idx="5661">
                  <c:v>#N/A</c:v>
                </c:pt>
                <c:pt idx="5662">
                  <c:v>#N/A</c:v>
                </c:pt>
                <c:pt idx="5663">
                  <c:v>#N/A</c:v>
                </c:pt>
                <c:pt idx="5664">
                  <c:v>#N/A</c:v>
                </c:pt>
                <c:pt idx="5665">
                  <c:v>#N/A</c:v>
                </c:pt>
                <c:pt idx="5666">
                  <c:v>#N/A</c:v>
                </c:pt>
                <c:pt idx="5667">
                  <c:v>#N/A</c:v>
                </c:pt>
                <c:pt idx="5668">
                  <c:v>#N/A</c:v>
                </c:pt>
                <c:pt idx="5669">
                  <c:v>#N/A</c:v>
                </c:pt>
                <c:pt idx="5670">
                  <c:v>#N/A</c:v>
                </c:pt>
                <c:pt idx="5671">
                  <c:v>#N/A</c:v>
                </c:pt>
                <c:pt idx="5672">
                  <c:v>#N/A</c:v>
                </c:pt>
                <c:pt idx="5673">
                  <c:v>#N/A</c:v>
                </c:pt>
                <c:pt idx="5674">
                  <c:v>#N/A</c:v>
                </c:pt>
                <c:pt idx="5675">
                  <c:v>#N/A</c:v>
                </c:pt>
                <c:pt idx="5676">
                  <c:v>#N/A</c:v>
                </c:pt>
                <c:pt idx="5677">
                  <c:v>#N/A</c:v>
                </c:pt>
                <c:pt idx="5678">
                  <c:v>#N/A</c:v>
                </c:pt>
                <c:pt idx="5679">
                  <c:v>#N/A</c:v>
                </c:pt>
                <c:pt idx="5680">
                  <c:v>#N/A</c:v>
                </c:pt>
                <c:pt idx="5681">
                  <c:v>#N/A</c:v>
                </c:pt>
                <c:pt idx="5682">
                  <c:v>#N/A</c:v>
                </c:pt>
                <c:pt idx="5683">
                  <c:v>#N/A</c:v>
                </c:pt>
                <c:pt idx="5684">
                  <c:v>#N/A</c:v>
                </c:pt>
                <c:pt idx="5685">
                  <c:v>#N/A</c:v>
                </c:pt>
                <c:pt idx="5686">
                  <c:v>#N/A</c:v>
                </c:pt>
                <c:pt idx="5687">
                  <c:v>#N/A</c:v>
                </c:pt>
                <c:pt idx="5688">
                  <c:v>#N/A</c:v>
                </c:pt>
                <c:pt idx="5689">
                  <c:v>#N/A</c:v>
                </c:pt>
                <c:pt idx="5690">
                  <c:v>#N/A</c:v>
                </c:pt>
                <c:pt idx="5691">
                  <c:v>#N/A</c:v>
                </c:pt>
                <c:pt idx="5692">
                  <c:v>#N/A</c:v>
                </c:pt>
                <c:pt idx="5693">
                  <c:v>#N/A</c:v>
                </c:pt>
                <c:pt idx="5694">
                  <c:v>#N/A</c:v>
                </c:pt>
                <c:pt idx="5695">
                  <c:v>#N/A</c:v>
                </c:pt>
                <c:pt idx="5696">
                  <c:v>#N/A</c:v>
                </c:pt>
                <c:pt idx="5697">
                  <c:v>#N/A</c:v>
                </c:pt>
                <c:pt idx="5698">
                  <c:v>#N/A</c:v>
                </c:pt>
                <c:pt idx="5699">
                  <c:v>#N/A</c:v>
                </c:pt>
                <c:pt idx="5700">
                  <c:v>#N/A</c:v>
                </c:pt>
                <c:pt idx="5701">
                  <c:v>#N/A</c:v>
                </c:pt>
                <c:pt idx="5702">
                  <c:v>#N/A</c:v>
                </c:pt>
                <c:pt idx="5703">
                  <c:v>#N/A</c:v>
                </c:pt>
                <c:pt idx="5704">
                  <c:v>#N/A</c:v>
                </c:pt>
                <c:pt idx="5705">
                  <c:v>#N/A</c:v>
                </c:pt>
                <c:pt idx="5706">
                  <c:v>#N/A</c:v>
                </c:pt>
                <c:pt idx="5707">
                  <c:v>#N/A</c:v>
                </c:pt>
                <c:pt idx="5708">
                  <c:v>#N/A</c:v>
                </c:pt>
                <c:pt idx="5709">
                  <c:v>#N/A</c:v>
                </c:pt>
                <c:pt idx="5710">
                  <c:v>#N/A</c:v>
                </c:pt>
                <c:pt idx="5711">
                  <c:v>#N/A</c:v>
                </c:pt>
                <c:pt idx="5712">
                  <c:v>#N/A</c:v>
                </c:pt>
                <c:pt idx="5713">
                  <c:v>#N/A</c:v>
                </c:pt>
                <c:pt idx="5714">
                  <c:v>#N/A</c:v>
                </c:pt>
                <c:pt idx="5715">
                  <c:v>#N/A</c:v>
                </c:pt>
                <c:pt idx="5716">
                  <c:v>#N/A</c:v>
                </c:pt>
                <c:pt idx="5717">
                  <c:v>#N/A</c:v>
                </c:pt>
                <c:pt idx="5718">
                  <c:v>#N/A</c:v>
                </c:pt>
                <c:pt idx="5719">
                  <c:v>#N/A</c:v>
                </c:pt>
                <c:pt idx="5720">
                  <c:v>#N/A</c:v>
                </c:pt>
                <c:pt idx="5721">
                  <c:v>#N/A</c:v>
                </c:pt>
                <c:pt idx="5722">
                  <c:v>#N/A</c:v>
                </c:pt>
                <c:pt idx="5723">
                  <c:v>#N/A</c:v>
                </c:pt>
                <c:pt idx="5724">
                  <c:v>#N/A</c:v>
                </c:pt>
                <c:pt idx="5725">
                  <c:v>#N/A</c:v>
                </c:pt>
                <c:pt idx="5726">
                  <c:v>#N/A</c:v>
                </c:pt>
                <c:pt idx="5727">
                  <c:v>#N/A</c:v>
                </c:pt>
                <c:pt idx="5728">
                  <c:v>#N/A</c:v>
                </c:pt>
                <c:pt idx="5729">
                  <c:v>#N/A</c:v>
                </c:pt>
                <c:pt idx="5730">
                  <c:v>#N/A</c:v>
                </c:pt>
                <c:pt idx="5731">
                  <c:v>#N/A</c:v>
                </c:pt>
                <c:pt idx="5732">
                  <c:v>#N/A</c:v>
                </c:pt>
                <c:pt idx="5733">
                  <c:v>#N/A</c:v>
                </c:pt>
                <c:pt idx="5734">
                  <c:v>#N/A</c:v>
                </c:pt>
                <c:pt idx="5735">
                  <c:v>#N/A</c:v>
                </c:pt>
                <c:pt idx="5736">
                  <c:v>#N/A</c:v>
                </c:pt>
                <c:pt idx="5737">
                  <c:v>#N/A</c:v>
                </c:pt>
                <c:pt idx="5738">
                  <c:v>#N/A</c:v>
                </c:pt>
                <c:pt idx="5739">
                  <c:v>#N/A</c:v>
                </c:pt>
                <c:pt idx="5740">
                  <c:v>#N/A</c:v>
                </c:pt>
                <c:pt idx="5741">
                  <c:v>#N/A</c:v>
                </c:pt>
                <c:pt idx="5742">
                  <c:v>#N/A</c:v>
                </c:pt>
                <c:pt idx="5743">
                  <c:v>#N/A</c:v>
                </c:pt>
                <c:pt idx="5744">
                  <c:v>#N/A</c:v>
                </c:pt>
                <c:pt idx="5745">
                  <c:v>#N/A</c:v>
                </c:pt>
                <c:pt idx="5746">
                  <c:v>#N/A</c:v>
                </c:pt>
                <c:pt idx="5747">
                  <c:v>#N/A</c:v>
                </c:pt>
                <c:pt idx="5748">
                  <c:v>#N/A</c:v>
                </c:pt>
                <c:pt idx="5749">
                  <c:v>#N/A</c:v>
                </c:pt>
                <c:pt idx="5750">
                  <c:v>#N/A</c:v>
                </c:pt>
                <c:pt idx="5751">
                  <c:v>#N/A</c:v>
                </c:pt>
                <c:pt idx="5752">
                  <c:v>#N/A</c:v>
                </c:pt>
                <c:pt idx="5753">
                  <c:v>#N/A</c:v>
                </c:pt>
                <c:pt idx="5754">
                  <c:v>#N/A</c:v>
                </c:pt>
                <c:pt idx="5755">
                  <c:v>#N/A</c:v>
                </c:pt>
                <c:pt idx="5756">
                  <c:v>#N/A</c:v>
                </c:pt>
                <c:pt idx="5757">
                  <c:v>#N/A</c:v>
                </c:pt>
                <c:pt idx="5758">
                  <c:v>#N/A</c:v>
                </c:pt>
                <c:pt idx="5759">
                  <c:v>#N/A</c:v>
                </c:pt>
                <c:pt idx="5760">
                  <c:v>#N/A</c:v>
                </c:pt>
                <c:pt idx="5761">
                  <c:v>#N/A</c:v>
                </c:pt>
                <c:pt idx="5762">
                  <c:v>#N/A</c:v>
                </c:pt>
                <c:pt idx="5763">
                  <c:v>#N/A</c:v>
                </c:pt>
                <c:pt idx="5764">
                  <c:v>#N/A</c:v>
                </c:pt>
                <c:pt idx="5765">
                  <c:v>#N/A</c:v>
                </c:pt>
                <c:pt idx="5766">
                  <c:v>#N/A</c:v>
                </c:pt>
                <c:pt idx="5767">
                  <c:v>#N/A</c:v>
                </c:pt>
                <c:pt idx="5768">
                  <c:v>#N/A</c:v>
                </c:pt>
                <c:pt idx="5769">
                  <c:v>#N/A</c:v>
                </c:pt>
                <c:pt idx="5770">
                  <c:v>#N/A</c:v>
                </c:pt>
                <c:pt idx="5771">
                  <c:v>#N/A</c:v>
                </c:pt>
                <c:pt idx="5772">
                  <c:v>#N/A</c:v>
                </c:pt>
                <c:pt idx="5773">
                  <c:v>#N/A</c:v>
                </c:pt>
                <c:pt idx="5774">
                  <c:v>#N/A</c:v>
                </c:pt>
                <c:pt idx="5775">
                  <c:v>#N/A</c:v>
                </c:pt>
                <c:pt idx="5776">
                  <c:v>#N/A</c:v>
                </c:pt>
                <c:pt idx="5777">
                  <c:v>#N/A</c:v>
                </c:pt>
                <c:pt idx="5778">
                  <c:v>#N/A</c:v>
                </c:pt>
                <c:pt idx="5779">
                  <c:v>#N/A</c:v>
                </c:pt>
                <c:pt idx="5780">
                  <c:v>#N/A</c:v>
                </c:pt>
                <c:pt idx="5781">
                  <c:v>#N/A</c:v>
                </c:pt>
                <c:pt idx="5782">
                  <c:v>#N/A</c:v>
                </c:pt>
                <c:pt idx="5783">
                  <c:v>#N/A</c:v>
                </c:pt>
                <c:pt idx="5784">
                  <c:v>#N/A</c:v>
                </c:pt>
                <c:pt idx="5785">
                  <c:v>#N/A</c:v>
                </c:pt>
                <c:pt idx="5786">
                  <c:v>#N/A</c:v>
                </c:pt>
                <c:pt idx="5787">
                  <c:v>#N/A</c:v>
                </c:pt>
                <c:pt idx="5788">
                  <c:v>#N/A</c:v>
                </c:pt>
                <c:pt idx="5789">
                  <c:v>#N/A</c:v>
                </c:pt>
                <c:pt idx="5790">
                  <c:v>#N/A</c:v>
                </c:pt>
                <c:pt idx="5791">
                  <c:v>#N/A</c:v>
                </c:pt>
                <c:pt idx="5792">
                  <c:v>#N/A</c:v>
                </c:pt>
                <c:pt idx="5793">
                  <c:v>#N/A</c:v>
                </c:pt>
                <c:pt idx="5794">
                  <c:v>#N/A</c:v>
                </c:pt>
                <c:pt idx="5795">
                  <c:v>#N/A</c:v>
                </c:pt>
                <c:pt idx="5796">
                  <c:v>#N/A</c:v>
                </c:pt>
                <c:pt idx="5797">
                  <c:v>#N/A</c:v>
                </c:pt>
                <c:pt idx="5798">
                  <c:v>#N/A</c:v>
                </c:pt>
                <c:pt idx="5799">
                  <c:v>#N/A</c:v>
                </c:pt>
                <c:pt idx="5800">
                  <c:v>#N/A</c:v>
                </c:pt>
                <c:pt idx="5801">
                  <c:v>#N/A</c:v>
                </c:pt>
                <c:pt idx="5802">
                  <c:v>#N/A</c:v>
                </c:pt>
                <c:pt idx="5803">
                  <c:v>#N/A</c:v>
                </c:pt>
                <c:pt idx="5804">
                  <c:v>#N/A</c:v>
                </c:pt>
                <c:pt idx="5805">
                  <c:v>#N/A</c:v>
                </c:pt>
                <c:pt idx="5806">
                  <c:v>#N/A</c:v>
                </c:pt>
                <c:pt idx="5807">
                  <c:v>#N/A</c:v>
                </c:pt>
                <c:pt idx="5808">
                  <c:v>#N/A</c:v>
                </c:pt>
                <c:pt idx="5809">
                  <c:v>#N/A</c:v>
                </c:pt>
                <c:pt idx="5810">
                  <c:v>#N/A</c:v>
                </c:pt>
                <c:pt idx="5811">
                  <c:v>#N/A</c:v>
                </c:pt>
                <c:pt idx="5812">
                  <c:v>#N/A</c:v>
                </c:pt>
                <c:pt idx="5813">
                  <c:v>#N/A</c:v>
                </c:pt>
                <c:pt idx="5814">
                  <c:v>#N/A</c:v>
                </c:pt>
                <c:pt idx="5815">
                  <c:v>#N/A</c:v>
                </c:pt>
                <c:pt idx="5816">
                  <c:v>#N/A</c:v>
                </c:pt>
                <c:pt idx="5817">
                  <c:v>#N/A</c:v>
                </c:pt>
                <c:pt idx="5818">
                  <c:v>#N/A</c:v>
                </c:pt>
                <c:pt idx="5819">
                  <c:v>#N/A</c:v>
                </c:pt>
                <c:pt idx="5820">
                  <c:v>#N/A</c:v>
                </c:pt>
                <c:pt idx="5821">
                  <c:v>#N/A</c:v>
                </c:pt>
                <c:pt idx="5822">
                  <c:v>#N/A</c:v>
                </c:pt>
                <c:pt idx="5823">
                  <c:v>#N/A</c:v>
                </c:pt>
                <c:pt idx="5824">
                  <c:v>#N/A</c:v>
                </c:pt>
                <c:pt idx="5825">
                  <c:v>#N/A</c:v>
                </c:pt>
                <c:pt idx="5826">
                  <c:v>#N/A</c:v>
                </c:pt>
                <c:pt idx="5827">
                  <c:v>#N/A</c:v>
                </c:pt>
                <c:pt idx="5828">
                  <c:v>#N/A</c:v>
                </c:pt>
                <c:pt idx="5829">
                  <c:v>#N/A</c:v>
                </c:pt>
                <c:pt idx="5830">
                  <c:v>#N/A</c:v>
                </c:pt>
                <c:pt idx="5831">
                  <c:v>#N/A</c:v>
                </c:pt>
                <c:pt idx="5832">
                  <c:v>#N/A</c:v>
                </c:pt>
                <c:pt idx="5833">
                  <c:v>#N/A</c:v>
                </c:pt>
                <c:pt idx="5834">
                  <c:v>#N/A</c:v>
                </c:pt>
                <c:pt idx="5835">
                  <c:v>#N/A</c:v>
                </c:pt>
                <c:pt idx="5836">
                  <c:v>#N/A</c:v>
                </c:pt>
                <c:pt idx="5837">
                  <c:v>#N/A</c:v>
                </c:pt>
                <c:pt idx="5838">
                  <c:v>#N/A</c:v>
                </c:pt>
                <c:pt idx="5839">
                  <c:v>#N/A</c:v>
                </c:pt>
                <c:pt idx="5840">
                  <c:v>#N/A</c:v>
                </c:pt>
                <c:pt idx="5841">
                  <c:v>#N/A</c:v>
                </c:pt>
                <c:pt idx="5842">
                  <c:v>#N/A</c:v>
                </c:pt>
                <c:pt idx="5843">
                  <c:v>#N/A</c:v>
                </c:pt>
                <c:pt idx="5844">
                  <c:v>#N/A</c:v>
                </c:pt>
                <c:pt idx="5845">
                  <c:v>#N/A</c:v>
                </c:pt>
                <c:pt idx="5846">
                  <c:v>#N/A</c:v>
                </c:pt>
                <c:pt idx="5847">
                  <c:v>#N/A</c:v>
                </c:pt>
                <c:pt idx="5848">
                  <c:v>#N/A</c:v>
                </c:pt>
                <c:pt idx="5849">
                  <c:v>#N/A</c:v>
                </c:pt>
                <c:pt idx="5850">
                  <c:v>#N/A</c:v>
                </c:pt>
                <c:pt idx="5851">
                  <c:v>#N/A</c:v>
                </c:pt>
                <c:pt idx="5852">
                  <c:v>#N/A</c:v>
                </c:pt>
                <c:pt idx="5853">
                  <c:v>#N/A</c:v>
                </c:pt>
                <c:pt idx="5854">
                  <c:v>#N/A</c:v>
                </c:pt>
                <c:pt idx="5855">
                  <c:v>#N/A</c:v>
                </c:pt>
                <c:pt idx="5856">
                  <c:v>#N/A</c:v>
                </c:pt>
                <c:pt idx="5857">
                  <c:v>#N/A</c:v>
                </c:pt>
                <c:pt idx="5858">
                  <c:v>#N/A</c:v>
                </c:pt>
                <c:pt idx="5859">
                  <c:v>#N/A</c:v>
                </c:pt>
                <c:pt idx="5860">
                  <c:v>#N/A</c:v>
                </c:pt>
                <c:pt idx="5861">
                  <c:v>#N/A</c:v>
                </c:pt>
                <c:pt idx="5862">
                  <c:v>#N/A</c:v>
                </c:pt>
                <c:pt idx="5863">
                  <c:v>#N/A</c:v>
                </c:pt>
                <c:pt idx="5864">
                  <c:v>#N/A</c:v>
                </c:pt>
                <c:pt idx="5865">
                  <c:v>#N/A</c:v>
                </c:pt>
                <c:pt idx="5866">
                  <c:v>#N/A</c:v>
                </c:pt>
                <c:pt idx="5867">
                  <c:v>#N/A</c:v>
                </c:pt>
                <c:pt idx="5868">
                  <c:v>#N/A</c:v>
                </c:pt>
                <c:pt idx="5869">
                  <c:v>#N/A</c:v>
                </c:pt>
                <c:pt idx="5870">
                  <c:v>#N/A</c:v>
                </c:pt>
                <c:pt idx="5871">
                  <c:v>#N/A</c:v>
                </c:pt>
                <c:pt idx="5872">
                  <c:v>#N/A</c:v>
                </c:pt>
                <c:pt idx="5873">
                  <c:v>#N/A</c:v>
                </c:pt>
                <c:pt idx="5874">
                  <c:v>#N/A</c:v>
                </c:pt>
                <c:pt idx="5875">
                  <c:v>#N/A</c:v>
                </c:pt>
                <c:pt idx="5876">
                  <c:v>#N/A</c:v>
                </c:pt>
                <c:pt idx="5877">
                  <c:v>#N/A</c:v>
                </c:pt>
                <c:pt idx="5878">
                  <c:v>#N/A</c:v>
                </c:pt>
                <c:pt idx="5879">
                  <c:v>#N/A</c:v>
                </c:pt>
                <c:pt idx="5880">
                  <c:v>#N/A</c:v>
                </c:pt>
                <c:pt idx="5881">
                  <c:v>#N/A</c:v>
                </c:pt>
                <c:pt idx="5882">
                  <c:v>#N/A</c:v>
                </c:pt>
                <c:pt idx="5883">
                  <c:v>#N/A</c:v>
                </c:pt>
                <c:pt idx="5884">
                  <c:v>#N/A</c:v>
                </c:pt>
                <c:pt idx="5885">
                  <c:v>#N/A</c:v>
                </c:pt>
                <c:pt idx="5886">
                  <c:v>#N/A</c:v>
                </c:pt>
                <c:pt idx="5887">
                  <c:v>#N/A</c:v>
                </c:pt>
                <c:pt idx="5888">
                  <c:v>#N/A</c:v>
                </c:pt>
                <c:pt idx="5889">
                  <c:v>#N/A</c:v>
                </c:pt>
                <c:pt idx="5890">
                  <c:v>#N/A</c:v>
                </c:pt>
                <c:pt idx="5891">
                  <c:v>#N/A</c:v>
                </c:pt>
                <c:pt idx="5892">
                  <c:v>#N/A</c:v>
                </c:pt>
                <c:pt idx="5893">
                  <c:v>#N/A</c:v>
                </c:pt>
                <c:pt idx="5894">
                  <c:v>#N/A</c:v>
                </c:pt>
                <c:pt idx="5895">
                  <c:v>#N/A</c:v>
                </c:pt>
                <c:pt idx="5896">
                  <c:v>#N/A</c:v>
                </c:pt>
                <c:pt idx="5897">
                  <c:v>#N/A</c:v>
                </c:pt>
                <c:pt idx="5898">
                  <c:v>#N/A</c:v>
                </c:pt>
                <c:pt idx="5899">
                  <c:v>#N/A</c:v>
                </c:pt>
                <c:pt idx="5900">
                  <c:v>#N/A</c:v>
                </c:pt>
                <c:pt idx="5901">
                  <c:v>#N/A</c:v>
                </c:pt>
                <c:pt idx="5902">
                  <c:v>#N/A</c:v>
                </c:pt>
                <c:pt idx="5903">
                  <c:v>#N/A</c:v>
                </c:pt>
                <c:pt idx="5904">
                  <c:v>#N/A</c:v>
                </c:pt>
                <c:pt idx="5905">
                  <c:v>#N/A</c:v>
                </c:pt>
                <c:pt idx="5906">
                  <c:v>#N/A</c:v>
                </c:pt>
                <c:pt idx="5907">
                  <c:v>#N/A</c:v>
                </c:pt>
                <c:pt idx="5908">
                  <c:v>#N/A</c:v>
                </c:pt>
                <c:pt idx="5909">
                  <c:v>#N/A</c:v>
                </c:pt>
                <c:pt idx="5910">
                  <c:v>#N/A</c:v>
                </c:pt>
                <c:pt idx="5911">
                  <c:v>#N/A</c:v>
                </c:pt>
                <c:pt idx="5912">
                  <c:v>#N/A</c:v>
                </c:pt>
                <c:pt idx="5913">
                  <c:v>#N/A</c:v>
                </c:pt>
                <c:pt idx="5914">
                  <c:v>#N/A</c:v>
                </c:pt>
                <c:pt idx="5915">
                  <c:v>#N/A</c:v>
                </c:pt>
                <c:pt idx="5916">
                  <c:v>#N/A</c:v>
                </c:pt>
                <c:pt idx="5917">
                  <c:v>#N/A</c:v>
                </c:pt>
                <c:pt idx="5918">
                  <c:v>#N/A</c:v>
                </c:pt>
                <c:pt idx="5919">
                  <c:v>#N/A</c:v>
                </c:pt>
                <c:pt idx="5920">
                  <c:v>#N/A</c:v>
                </c:pt>
                <c:pt idx="5921">
                  <c:v>#N/A</c:v>
                </c:pt>
                <c:pt idx="5922">
                  <c:v>#N/A</c:v>
                </c:pt>
                <c:pt idx="5923">
                  <c:v>#N/A</c:v>
                </c:pt>
                <c:pt idx="5924">
                  <c:v>#N/A</c:v>
                </c:pt>
                <c:pt idx="5925">
                  <c:v>#N/A</c:v>
                </c:pt>
                <c:pt idx="5926">
                  <c:v>#N/A</c:v>
                </c:pt>
                <c:pt idx="5927">
                  <c:v>#N/A</c:v>
                </c:pt>
                <c:pt idx="5928">
                  <c:v>#N/A</c:v>
                </c:pt>
                <c:pt idx="5929">
                  <c:v>#N/A</c:v>
                </c:pt>
                <c:pt idx="5930">
                  <c:v>#N/A</c:v>
                </c:pt>
                <c:pt idx="5931">
                  <c:v>#N/A</c:v>
                </c:pt>
                <c:pt idx="5932">
                  <c:v>#N/A</c:v>
                </c:pt>
                <c:pt idx="5933">
                  <c:v>#N/A</c:v>
                </c:pt>
                <c:pt idx="5934">
                  <c:v>#N/A</c:v>
                </c:pt>
                <c:pt idx="5935">
                  <c:v>#N/A</c:v>
                </c:pt>
                <c:pt idx="5936">
                  <c:v>#N/A</c:v>
                </c:pt>
                <c:pt idx="5937">
                  <c:v>#N/A</c:v>
                </c:pt>
                <c:pt idx="5938">
                  <c:v>#N/A</c:v>
                </c:pt>
                <c:pt idx="5939">
                  <c:v>#N/A</c:v>
                </c:pt>
                <c:pt idx="5940">
                  <c:v>#N/A</c:v>
                </c:pt>
                <c:pt idx="5941">
                  <c:v>#N/A</c:v>
                </c:pt>
                <c:pt idx="5942">
                  <c:v>#N/A</c:v>
                </c:pt>
                <c:pt idx="5943">
                  <c:v>#N/A</c:v>
                </c:pt>
                <c:pt idx="5944">
                  <c:v>#N/A</c:v>
                </c:pt>
                <c:pt idx="5945">
                  <c:v>#N/A</c:v>
                </c:pt>
                <c:pt idx="5946">
                  <c:v>#N/A</c:v>
                </c:pt>
                <c:pt idx="5947">
                  <c:v>#N/A</c:v>
                </c:pt>
                <c:pt idx="5948">
                  <c:v>#N/A</c:v>
                </c:pt>
                <c:pt idx="5949">
                  <c:v>#N/A</c:v>
                </c:pt>
                <c:pt idx="5950">
                  <c:v>#N/A</c:v>
                </c:pt>
                <c:pt idx="5951">
                  <c:v>#N/A</c:v>
                </c:pt>
                <c:pt idx="5952">
                  <c:v>#N/A</c:v>
                </c:pt>
                <c:pt idx="5953">
                  <c:v>#N/A</c:v>
                </c:pt>
                <c:pt idx="5954">
                  <c:v>#N/A</c:v>
                </c:pt>
                <c:pt idx="5955">
                  <c:v>#N/A</c:v>
                </c:pt>
                <c:pt idx="5956">
                  <c:v>#N/A</c:v>
                </c:pt>
                <c:pt idx="5957">
                  <c:v>#N/A</c:v>
                </c:pt>
                <c:pt idx="5958">
                  <c:v>#N/A</c:v>
                </c:pt>
                <c:pt idx="5959">
                  <c:v>#N/A</c:v>
                </c:pt>
                <c:pt idx="5960">
                  <c:v>#N/A</c:v>
                </c:pt>
                <c:pt idx="5961">
                  <c:v>#N/A</c:v>
                </c:pt>
                <c:pt idx="5962">
                  <c:v>#N/A</c:v>
                </c:pt>
                <c:pt idx="5963">
                  <c:v>#N/A</c:v>
                </c:pt>
                <c:pt idx="5964">
                  <c:v>#N/A</c:v>
                </c:pt>
                <c:pt idx="5965">
                  <c:v>#N/A</c:v>
                </c:pt>
                <c:pt idx="5966">
                  <c:v>#N/A</c:v>
                </c:pt>
                <c:pt idx="5967">
                  <c:v>#N/A</c:v>
                </c:pt>
                <c:pt idx="5968">
                  <c:v>#N/A</c:v>
                </c:pt>
                <c:pt idx="5969">
                  <c:v>#N/A</c:v>
                </c:pt>
                <c:pt idx="5970">
                  <c:v>#N/A</c:v>
                </c:pt>
                <c:pt idx="5971">
                  <c:v>#N/A</c:v>
                </c:pt>
                <c:pt idx="5972">
                  <c:v>#N/A</c:v>
                </c:pt>
                <c:pt idx="5973">
                  <c:v>#N/A</c:v>
                </c:pt>
                <c:pt idx="5974">
                  <c:v>#N/A</c:v>
                </c:pt>
                <c:pt idx="5975">
                  <c:v>#N/A</c:v>
                </c:pt>
                <c:pt idx="5976">
                  <c:v>#N/A</c:v>
                </c:pt>
                <c:pt idx="5977">
                  <c:v>#N/A</c:v>
                </c:pt>
                <c:pt idx="5978">
                  <c:v>#N/A</c:v>
                </c:pt>
                <c:pt idx="5979">
                  <c:v>#N/A</c:v>
                </c:pt>
                <c:pt idx="5980">
                  <c:v>#N/A</c:v>
                </c:pt>
                <c:pt idx="5981">
                  <c:v>#N/A</c:v>
                </c:pt>
                <c:pt idx="5982">
                  <c:v>#N/A</c:v>
                </c:pt>
                <c:pt idx="5983">
                  <c:v>#N/A</c:v>
                </c:pt>
                <c:pt idx="5984">
                  <c:v>#N/A</c:v>
                </c:pt>
                <c:pt idx="5985">
                  <c:v>#N/A</c:v>
                </c:pt>
                <c:pt idx="5986">
                  <c:v>#N/A</c:v>
                </c:pt>
                <c:pt idx="5987">
                  <c:v>#N/A</c:v>
                </c:pt>
                <c:pt idx="5988">
                  <c:v>#N/A</c:v>
                </c:pt>
                <c:pt idx="5989">
                  <c:v>#N/A</c:v>
                </c:pt>
                <c:pt idx="5990">
                  <c:v>#N/A</c:v>
                </c:pt>
                <c:pt idx="5991">
                  <c:v>#N/A</c:v>
                </c:pt>
                <c:pt idx="5992">
                  <c:v>#N/A</c:v>
                </c:pt>
                <c:pt idx="5993">
                  <c:v>#N/A</c:v>
                </c:pt>
                <c:pt idx="5994">
                  <c:v>#N/A</c:v>
                </c:pt>
                <c:pt idx="5995">
                  <c:v>#N/A</c:v>
                </c:pt>
                <c:pt idx="5996">
                  <c:v>#N/A</c:v>
                </c:pt>
                <c:pt idx="5997">
                  <c:v>#N/A</c:v>
                </c:pt>
                <c:pt idx="5998">
                  <c:v>#N/A</c:v>
                </c:pt>
                <c:pt idx="5999">
                  <c:v>#N/A</c:v>
                </c:pt>
                <c:pt idx="6000">
                  <c:v>#N/A</c:v>
                </c:pt>
                <c:pt idx="6001">
                  <c:v>#N/A</c:v>
                </c:pt>
                <c:pt idx="6002">
                  <c:v>#N/A</c:v>
                </c:pt>
                <c:pt idx="6003">
                  <c:v>#N/A</c:v>
                </c:pt>
                <c:pt idx="6004">
                  <c:v>#N/A</c:v>
                </c:pt>
                <c:pt idx="6005">
                  <c:v>#N/A</c:v>
                </c:pt>
                <c:pt idx="6006">
                  <c:v>#N/A</c:v>
                </c:pt>
                <c:pt idx="6007">
                  <c:v>#N/A</c:v>
                </c:pt>
                <c:pt idx="6008">
                  <c:v>#N/A</c:v>
                </c:pt>
                <c:pt idx="6009">
                  <c:v>#N/A</c:v>
                </c:pt>
                <c:pt idx="6010">
                  <c:v>#N/A</c:v>
                </c:pt>
                <c:pt idx="6011">
                  <c:v>#N/A</c:v>
                </c:pt>
                <c:pt idx="6012">
                  <c:v>#N/A</c:v>
                </c:pt>
                <c:pt idx="6013">
                  <c:v>#N/A</c:v>
                </c:pt>
                <c:pt idx="6014">
                  <c:v>#N/A</c:v>
                </c:pt>
                <c:pt idx="6015">
                  <c:v>#N/A</c:v>
                </c:pt>
                <c:pt idx="6016">
                  <c:v>#N/A</c:v>
                </c:pt>
                <c:pt idx="6017">
                  <c:v>#N/A</c:v>
                </c:pt>
                <c:pt idx="6018">
                  <c:v>#N/A</c:v>
                </c:pt>
                <c:pt idx="6019">
                  <c:v>#N/A</c:v>
                </c:pt>
                <c:pt idx="6020">
                  <c:v>#N/A</c:v>
                </c:pt>
                <c:pt idx="6021">
                  <c:v>#N/A</c:v>
                </c:pt>
                <c:pt idx="6022">
                  <c:v>#N/A</c:v>
                </c:pt>
                <c:pt idx="6023">
                  <c:v>#N/A</c:v>
                </c:pt>
                <c:pt idx="6024">
                  <c:v>#N/A</c:v>
                </c:pt>
                <c:pt idx="6025">
                  <c:v>#N/A</c:v>
                </c:pt>
                <c:pt idx="6026">
                  <c:v>#N/A</c:v>
                </c:pt>
                <c:pt idx="6027">
                  <c:v>#N/A</c:v>
                </c:pt>
                <c:pt idx="6028">
                  <c:v>#N/A</c:v>
                </c:pt>
                <c:pt idx="6029">
                  <c:v>#N/A</c:v>
                </c:pt>
                <c:pt idx="6030">
                  <c:v>#N/A</c:v>
                </c:pt>
                <c:pt idx="6031">
                  <c:v>#N/A</c:v>
                </c:pt>
                <c:pt idx="6032">
                  <c:v>#N/A</c:v>
                </c:pt>
                <c:pt idx="6033">
                  <c:v>#N/A</c:v>
                </c:pt>
                <c:pt idx="6034">
                  <c:v>#N/A</c:v>
                </c:pt>
                <c:pt idx="6035">
                  <c:v>#N/A</c:v>
                </c:pt>
                <c:pt idx="6036">
                  <c:v>#N/A</c:v>
                </c:pt>
                <c:pt idx="6037">
                  <c:v>#N/A</c:v>
                </c:pt>
                <c:pt idx="6038">
                  <c:v>#N/A</c:v>
                </c:pt>
                <c:pt idx="6039">
                  <c:v>#N/A</c:v>
                </c:pt>
                <c:pt idx="6040">
                  <c:v>#N/A</c:v>
                </c:pt>
                <c:pt idx="6041">
                  <c:v>#N/A</c:v>
                </c:pt>
                <c:pt idx="6042">
                  <c:v>#N/A</c:v>
                </c:pt>
                <c:pt idx="6043">
                  <c:v>#N/A</c:v>
                </c:pt>
                <c:pt idx="6044">
                  <c:v>#N/A</c:v>
                </c:pt>
                <c:pt idx="6045">
                  <c:v>#N/A</c:v>
                </c:pt>
                <c:pt idx="6046">
                  <c:v>#N/A</c:v>
                </c:pt>
                <c:pt idx="6047">
                  <c:v>#N/A</c:v>
                </c:pt>
                <c:pt idx="6048">
                  <c:v>#N/A</c:v>
                </c:pt>
                <c:pt idx="6049">
                  <c:v>#N/A</c:v>
                </c:pt>
                <c:pt idx="6050">
                  <c:v>#N/A</c:v>
                </c:pt>
                <c:pt idx="6051">
                  <c:v>#N/A</c:v>
                </c:pt>
                <c:pt idx="6052">
                  <c:v>#N/A</c:v>
                </c:pt>
                <c:pt idx="6053">
                  <c:v>#N/A</c:v>
                </c:pt>
                <c:pt idx="6054">
                  <c:v>#N/A</c:v>
                </c:pt>
                <c:pt idx="6055">
                  <c:v>#N/A</c:v>
                </c:pt>
                <c:pt idx="6056">
                  <c:v>#N/A</c:v>
                </c:pt>
                <c:pt idx="6057">
                  <c:v>#N/A</c:v>
                </c:pt>
                <c:pt idx="6058">
                  <c:v>#N/A</c:v>
                </c:pt>
                <c:pt idx="6059">
                  <c:v>#N/A</c:v>
                </c:pt>
                <c:pt idx="6060">
                  <c:v>#N/A</c:v>
                </c:pt>
                <c:pt idx="6061">
                  <c:v>#N/A</c:v>
                </c:pt>
                <c:pt idx="6062">
                  <c:v>#N/A</c:v>
                </c:pt>
                <c:pt idx="6063">
                  <c:v>#N/A</c:v>
                </c:pt>
                <c:pt idx="6064">
                  <c:v>#N/A</c:v>
                </c:pt>
                <c:pt idx="6065">
                  <c:v>#N/A</c:v>
                </c:pt>
                <c:pt idx="6066">
                  <c:v>#N/A</c:v>
                </c:pt>
                <c:pt idx="6067">
                  <c:v>#N/A</c:v>
                </c:pt>
                <c:pt idx="6068">
                  <c:v>#N/A</c:v>
                </c:pt>
                <c:pt idx="6069">
                  <c:v>#N/A</c:v>
                </c:pt>
                <c:pt idx="6070">
                  <c:v>#N/A</c:v>
                </c:pt>
                <c:pt idx="6071">
                  <c:v>#N/A</c:v>
                </c:pt>
                <c:pt idx="6072">
                  <c:v>#N/A</c:v>
                </c:pt>
                <c:pt idx="6073">
                  <c:v>#N/A</c:v>
                </c:pt>
                <c:pt idx="6074">
                  <c:v>#N/A</c:v>
                </c:pt>
                <c:pt idx="6075">
                  <c:v>#N/A</c:v>
                </c:pt>
                <c:pt idx="6076">
                  <c:v>#N/A</c:v>
                </c:pt>
                <c:pt idx="6077">
                  <c:v>#N/A</c:v>
                </c:pt>
                <c:pt idx="6078">
                  <c:v>#N/A</c:v>
                </c:pt>
                <c:pt idx="6079">
                  <c:v>#N/A</c:v>
                </c:pt>
                <c:pt idx="6080">
                  <c:v>#N/A</c:v>
                </c:pt>
                <c:pt idx="6081">
                  <c:v>#N/A</c:v>
                </c:pt>
                <c:pt idx="6082">
                  <c:v>#N/A</c:v>
                </c:pt>
                <c:pt idx="6083">
                  <c:v>#N/A</c:v>
                </c:pt>
                <c:pt idx="6084">
                  <c:v>#N/A</c:v>
                </c:pt>
                <c:pt idx="6085">
                  <c:v>#N/A</c:v>
                </c:pt>
                <c:pt idx="6086">
                  <c:v>#N/A</c:v>
                </c:pt>
                <c:pt idx="6087">
                  <c:v>#N/A</c:v>
                </c:pt>
                <c:pt idx="6088">
                  <c:v>#N/A</c:v>
                </c:pt>
                <c:pt idx="6089">
                  <c:v>#N/A</c:v>
                </c:pt>
                <c:pt idx="6090">
                  <c:v>#N/A</c:v>
                </c:pt>
                <c:pt idx="6091">
                  <c:v>#N/A</c:v>
                </c:pt>
                <c:pt idx="6092">
                  <c:v>#N/A</c:v>
                </c:pt>
                <c:pt idx="6093">
                  <c:v>#N/A</c:v>
                </c:pt>
                <c:pt idx="6094">
                  <c:v>#N/A</c:v>
                </c:pt>
                <c:pt idx="6095">
                  <c:v>#N/A</c:v>
                </c:pt>
                <c:pt idx="6096">
                  <c:v>#N/A</c:v>
                </c:pt>
                <c:pt idx="6097">
                  <c:v>#N/A</c:v>
                </c:pt>
                <c:pt idx="6098">
                  <c:v>#N/A</c:v>
                </c:pt>
                <c:pt idx="6099">
                  <c:v>#N/A</c:v>
                </c:pt>
                <c:pt idx="6100">
                  <c:v>#N/A</c:v>
                </c:pt>
                <c:pt idx="6101">
                  <c:v>#N/A</c:v>
                </c:pt>
                <c:pt idx="6102">
                  <c:v>#N/A</c:v>
                </c:pt>
                <c:pt idx="6103">
                  <c:v>#N/A</c:v>
                </c:pt>
                <c:pt idx="6104">
                  <c:v>#N/A</c:v>
                </c:pt>
                <c:pt idx="6105">
                  <c:v>#N/A</c:v>
                </c:pt>
                <c:pt idx="6106">
                  <c:v>#N/A</c:v>
                </c:pt>
                <c:pt idx="6107">
                  <c:v>#N/A</c:v>
                </c:pt>
                <c:pt idx="6108">
                  <c:v>#N/A</c:v>
                </c:pt>
                <c:pt idx="6109">
                  <c:v>#N/A</c:v>
                </c:pt>
                <c:pt idx="6110">
                  <c:v>#N/A</c:v>
                </c:pt>
                <c:pt idx="6111">
                  <c:v>#N/A</c:v>
                </c:pt>
                <c:pt idx="6112">
                  <c:v>#N/A</c:v>
                </c:pt>
                <c:pt idx="6113">
                  <c:v>#N/A</c:v>
                </c:pt>
                <c:pt idx="6114">
                  <c:v>#N/A</c:v>
                </c:pt>
                <c:pt idx="6115">
                  <c:v>#N/A</c:v>
                </c:pt>
                <c:pt idx="6116">
                  <c:v>#N/A</c:v>
                </c:pt>
                <c:pt idx="6117">
                  <c:v>#N/A</c:v>
                </c:pt>
                <c:pt idx="6118">
                  <c:v>#N/A</c:v>
                </c:pt>
                <c:pt idx="6119">
                  <c:v>#N/A</c:v>
                </c:pt>
                <c:pt idx="6120">
                  <c:v>#N/A</c:v>
                </c:pt>
                <c:pt idx="6121">
                  <c:v>#N/A</c:v>
                </c:pt>
                <c:pt idx="6122">
                  <c:v>#N/A</c:v>
                </c:pt>
                <c:pt idx="6123">
                  <c:v>#N/A</c:v>
                </c:pt>
                <c:pt idx="6124">
                  <c:v>#N/A</c:v>
                </c:pt>
                <c:pt idx="6125">
                  <c:v>#N/A</c:v>
                </c:pt>
                <c:pt idx="6126">
                  <c:v>#N/A</c:v>
                </c:pt>
                <c:pt idx="6127">
                  <c:v>#N/A</c:v>
                </c:pt>
                <c:pt idx="6128">
                  <c:v>#N/A</c:v>
                </c:pt>
                <c:pt idx="6129">
                  <c:v>#N/A</c:v>
                </c:pt>
                <c:pt idx="6130">
                  <c:v>#N/A</c:v>
                </c:pt>
                <c:pt idx="6131">
                  <c:v>#N/A</c:v>
                </c:pt>
                <c:pt idx="6132">
                  <c:v>#N/A</c:v>
                </c:pt>
                <c:pt idx="6133">
                  <c:v>#N/A</c:v>
                </c:pt>
                <c:pt idx="6134">
                  <c:v>#N/A</c:v>
                </c:pt>
                <c:pt idx="6135">
                  <c:v>#N/A</c:v>
                </c:pt>
                <c:pt idx="6136">
                  <c:v>#N/A</c:v>
                </c:pt>
                <c:pt idx="6137">
                  <c:v>#N/A</c:v>
                </c:pt>
                <c:pt idx="6138">
                  <c:v>#N/A</c:v>
                </c:pt>
                <c:pt idx="6139">
                  <c:v>#N/A</c:v>
                </c:pt>
                <c:pt idx="6140">
                  <c:v>#N/A</c:v>
                </c:pt>
                <c:pt idx="6141">
                  <c:v>#N/A</c:v>
                </c:pt>
                <c:pt idx="6142">
                  <c:v>#N/A</c:v>
                </c:pt>
                <c:pt idx="6143">
                  <c:v>#N/A</c:v>
                </c:pt>
                <c:pt idx="6144">
                  <c:v>#N/A</c:v>
                </c:pt>
                <c:pt idx="6145">
                  <c:v>#N/A</c:v>
                </c:pt>
                <c:pt idx="6146">
                  <c:v>#N/A</c:v>
                </c:pt>
                <c:pt idx="6147">
                  <c:v>#N/A</c:v>
                </c:pt>
                <c:pt idx="6148">
                  <c:v>#N/A</c:v>
                </c:pt>
                <c:pt idx="6149">
                  <c:v>#N/A</c:v>
                </c:pt>
                <c:pt idx="6150">
                  <c:v>#N/A</c:v>
                </c:pt>
                <c:pt idx="6151">
                  <c:v>#N/A</c:v>
                </c:pt>
                <c:pt idx="6152">
                  <c:v>#N/A</c:v>
                </c:pt>
                <c:pt idx="6153">
                  <c:v>#N/A</c:v>
                </c:pt>
                <c:pt idx="6154">
                  <c:v>#N/A</c:v>
                </c:pt>
                <c:pt idx="6155">
                  <c:v>#N/A</c:v>
                </c:pt>
                <c:pt idx="6156">
                  <c:v>#N/A</c:v>
                </c:pt>
                <c:pt idx="6157">
                  <c:v>#N/A</c:v>
                </c:pt>
                <c:pt idx="6158">
                  <c:v>#N/A</c:v>
                </c:pt>
                <c:pt idx="6159">
                  <c:v>#N/A</c:v>
                </c:pt>
                <c:pt idx="6160">
                  <c:v>#N/A</c:v>
                </c:pt>
                <c:pt idx="6161">
                  <c:v>#N/A</c:v>
                </c:pt>
                <c:pt idx="6162">
                  <c:v>#N/A</c:v>
                </c:pt>
                <c:pt idx="6163">
                  <c:v>#N/A</c:v>
                </c:pt>
                <c:pt idx="6164">
                  <c:v>#N/A</c:v>
                </c:pt>
                <c:pt idx="6165">
                  <c:v>#N/A</c:v>
                </c:pt>
                <c:pt idx="6166">
                  <c:v>#N/A</c:v>
                </c:pt>
                <c:pt idx="6167">
                  <c:v>#N/A</c:v>
                </c:pt>
                <c:pt idx="6168">
                  <c:v>#N/A</c:v>
                </c:pt>
                <c:pt idx="6169">
                  <c:v>#N/A</c:v>
                </c:pt>
                <c:pt idx="6170">
                  <c:v>#N/A</c:v>
                </c:pt>
                <c:pt idx="6171">
                  <c:v>#N/A</c:v>
                </c:pt>
                <c:pt idx="6172">
                  <c:v>#N/A</c:v>
                </c:pt>
                <c:pt idx="6173">
                  <c:v>#N/A</c:v>
                </c:pt>
                <c:pt idx="6174">
                  <c:v>#N/A</c:v>
                </c:pt>
                <c:pt idx="6175">
                  <c:v>#N/A</c:v>
                </c:pt>
                <c:pt idx="6176">
                  <c:v>#N/A</c:v>
                </c:pt>
                <c:pt idx="6177">
                  <c:v>#N/A</c:v>
                </c:pt>
                <c:pt idx="6178">
                  <c:v>#N/A</c:v>
                </c:pt>
                <c:pt idx="6179">
                  <c:v>#N/A</c:v>
                </c:pt>
                <c:pt idx="6180">
                  <c:v>#N/A</c:v>
                </c:pt>
                <c:pt idx="6181">
                  <c:v>#N/A</c:v>
                </c:pt>
                <c:pt idx="6182">
                  <c:v>#N/A</c:v>
                </c:pt>
                <c:pt idx="6183">
                  <c:v>#N/A</c:v>
                </c:pt>
                <c:pt idx="6184">
                  <c:v>#N/A</c:v>
                </c:pt>
                <c:pt idx="6185">
                  <c:v>#N/A</c:v>
                </c:pt>
                <c:pt idx="6186">
                  <c:v>#N/A</c:v>
                </c:pt>
                <c:pt idx="6187">
                  <c:v>#N/A</c:v>
                </c:pt>
                <c:pt idx="6188">
                  <c:v>#N/A</c:v>
                </c:pt>
                <c:pt idx="6189">
                  <c:v>#N/A</c:v>
                </c:pt>
                <c:pt idx="6190">
                  <c:v>#N/A</c:v>
                </c:pt>
                <c:pt idx="6191">
                  <c:v>#N/A</c:v>
                </c:pt>
                <c:pt idx="6192">
                  <c:v>#N/A</c:v>
                </c:pt>
                <c:pt idx="6193">
                  <c:v>#N/A</c:v>
                </c:pt>
                <c:pt idx="6194">
                  <c:v>#N/A</c:v>
                </c:pt>
                <c:pt idx="6195">
                  <c:v>#N/A</c:v>
                </c:pt>
                <c:pt idx="6196">
                  <c:v>#N/A</c:v>
                </c:pt>
                <c:pt idx="6197">
                  <c:v>#N/A</c:v>
                </c:pt>
                <c:pt idx="6198">
                  <c:v>#N/A</c:v>
                </c:pt>
                <c:pt idx="6199">
                  <c:v>#N/A</c:v>
                </c:pt>
                <c:pt idx="6200">
                  <c:v>#N/A</c:v>
                </c:pt>
                <c:pt idx="6201">
                  <c:v>#N/A</c:v>
                </c:pt>
                <c:pt idx="6202">
                  <c:v>#N/A</c:v>
                </c:pt>
                <c:pt idx="6203">
                  <c:v>#N/A</c:v>
                </c:pt>
                <c:pt idx="6204">
                  <c:v>#N/A</c:v>
                </c:pt>
                <c:pt idx="6205">
                  <c:v>#N/A</c:v>
                </c:pt>
                <c:pt idx="6206">
                  <c:v>#N/A</c:v>
                </c:pt>
                <c:pt idx="6207">
                  <c:v>#N/A</c:v>
                </c:pt>
                <c:pt idx="6208">
                  <c:v>#N/A</c:v>
                </c:pt>
                <c:pt idx="6209">
                  <c:v>#N/A</c:v>
                </c:pt>
                <c:pt idx="6210">
                  <c:v>#N/A</c:v>
                </c:pt>
                <c:pt idx="6211">
                  <c:v>#N/A</c:v>
                </c:pt>
                <c:pt idx="6212">
                  <c:v>#N/A</c:v>
                </c:pt>
                <c:pt idx="6213">
                  <c:v>#N/A</c:v>
                </c:pt>
                <c:pt idx="6214">
                  <c:v>#N/A</c:v>
                </c:pt>
                <c:pt idx="6215">
                  <c:v>#N/A</c:v>
                </c:pt>
                <c:pt idx="6216">
                  <c:v>#N/A</c:v>
                </c:pt>
                <c:pt idx="6217">
                  <c:v>#N/A</c:v>
                </c:pt>
                <c:pt idx="6218">
                  <c:v>#N/A</c:v>
                </c:pt>
                <c:pt idx="6219">
                  <c:v>#N/A</c:v>
                </c:pt>
                <c:pt idx="6220">
                  <c:v>#N/A</c:v>
                </c:pt>
                <c:pt idx="6221">
                  <c:v>#N/A</c:v>
                </c:pt>
                <c:pt idx="6222">
                  <c:v>#N/A</c:v>
                </c:pt>
                <c:pt idx="6223">
                  <c:v>#N/A</c:v>
                </c:pt>
                <c:pt idx="6224">
                  <c:v>#N/A</c:v>
                </c:pt>
                <c:pt idx="6225">
                  <c:v>#N/A</c:v>
                </c:pt>
                <c:pt idx="6226">
                  <c:v>#N/A</c:v>
                </c:pt>
                <c:pt idx="6227">
                  <c:v>#N/A</c:v>
                </c:pt>
                <c:pt idx="6228">
                  <c:v>#N/A</c:v>
                </c:pt>
                <c:pt idx="6229">
                  <c:v>#N/A</c:v>
                </c:pt>
                <c:pt idx="6230">
                  <c:v>#N/A</c:v>
                </c:pt>
                <c:pt idx="6231">
                  <c:v>#N/A</c:v>
                </c:pt>
                <c:pt idx="6232">
                  <c:v>#N/A</c:v>
                </c:pt>
                <c:pt idx="6233">
                  <c:v>#N/A</c:v>
                </c:pt>
                <c:pt idx="6234">
                  <c:v>#N/A</c:v>
                </c:pt>
                <c:pt idx="6235">
                  <c:v>#N/A</c:v>
                </c:pt>
                <c:pt idx="6236">
                  <c:v>#N/A</c:v>
                </c:pt>
                <c:pt idx="6237">
                  <c:v>#N/A</c:v>
                </c:pt>
                <c:pt idx="6238">
                  <c:v>#N/A</c:v>
                </c:pt>
                <c:pt idx="6239">
                  <c:v>#N/A</c:v>
                </c:pt>
                <c:pt idx="6240">
                  <c:v>#N/A</c:v>
                </c:pt>
                <c:pt idx="6241">
                  <c:v>#N/A</c:v>
                </c:pt>
                <c:pt idx="6242">
                  <c:v>#N/A</c:v>
                </c:pt>
                <c:pt idx="6243">
                  <c:v>#N/A</c:v>
                </c:pt>
                <c:pt idx="6244">
                  <c:v>#N/A</c:v>
                </c:pt>
                <c:pt idx="6245">
                  <c:v>#N/A</c:v>
                </c:pt>
                <c:pt idx="6246">
                  <c:v>#N/A</c:v>
                </c:pt>
                <c:pt idx="6247">
                  <c:v>#N/A</c:v>
                </c:pt>
                <c:pt idx="6248">
                  <c:v>#N/A</c:v>
                </c:pt>
                <c:pt idx="6249">
                  <c:v>#N/A</c:v>
                </c:pt>
                <c:pt idx="6250">
                  <c:v>#N/A</c:v>
                </c:pt>
                <c:pt idx="6251">
                  <c:v>#N/A</c:v>
                </c:pt>
                <c:pt idx="6252">
                  <c:v>#N/A</c:v>
                </c:pt>
                <c:pt idx="6253">
                  <c:v>#N/A</c:v>
                </c:pt>
                <c:pt idx="6254">
                  <c:v>#N/A</c:v>
                </c:pt>
                <c:pt idx="6255">
                  <c:v>#N/A</c:v>
                </c:pt>
                <c:pt idx="6256">
                  <c:v>#N/A</c:v>
                </c:pt>
                <c:pt idx="6257">
                  <c:v>#N/A</c:v>
                </c:pt>
                <c:pt idx="6258">
                  <c:v>#N/A</c:v>
                </c:pt>
                <c:pt idx="6259">
                  <c:v>#N/A</c:v>
                </c:pt>
                <c:pt idx="6260">
                  <c:v>#N/A</c:v>
                </c:pt>
                <c:pt idx="6261">
                  <c:v>#N/A</c:v>
                </c:pt>
                <c:pt idx="6262">
                  <c:v>#N/A</c:v>
                </c:pt>
                <c:pt idx="6263">
                  <c:v>#N/A</c:v>
                </c:pt>
                <c:pt idx="6264">
                  <c:v>#N/A</c:v>
                </c:pt>
                <c:pt idx="6265">
                  <c:v>#N/A</c:v>
                </c:pt>
                <c:pt idx="6266">
                  <c:v>#N/A</c:v>
                </c:pt>
                <c:pt idx="6267">
                  <c:v>#N/A</c:v>
                </c:pt>
                <c:pt idx="6268">
                  <c:v>#N/A</c:v>
                </c:pt>
                <c:pt idx="6269">
                  <c:v>#N/A</c:v>
                </c:pt>
                <c:pt idx="6270">
                  <c:v>#N/A</c:v>
                </c:pt>
                <c:pt idx="6271">
                  <c:v>#N/A</c:v>
                </c:pt>
                <c:pt idx="6272">
                  <c:v>#N/A</c:v>
                </c:pt>
                <c:pt idx="6273">
                  <c:v>#N/A</c:v>
                </c:pt>
                <c:pt idx="6274">
                  <c:v>#N/A</c:v>
                </c:pt>
                <c:pt idx="6275">
                  <c:v>#N/A</c:v>
                </c:pt>
                <c:pt idx="6276">
                  <c:v>#N/A</c:v>
                </c:pt>
                <c:pt idx="6277">
                  <c:v>#N/A</c:v>
                </c:pt>
                <c:pt idx="6278">
                  <c:v>#N/A</c:v>
                </c:pt>
                <c:pt idx="6279">
                  <c:v>#N/A</c:v>
                </c:pt>
                <c:pt idx="6280">
                  <c:v>#N/A</c:v>
                </c:pt>
                <c:pt idx="6281">
                  <c:v>#N/A</c:v>
                </c:pt>
                <c:pt idx="6282">
                  <c:v>#N/A</c:v>
                </c:pt>
                <c:pt idx="6283">
                  <c:v>#N/A</c:v>
                </c:pt>
                <c:pt idx="6284">
                  <c:v>#N/A</c:v>
                </c:pt>
                <c:pt idx="6285">
                  <c:v>#N/A</c:v>
                </c:pt>
                <c:pt idx="6286">
                  <c:v>#N/A</c:v>
                </c:pt>
                <c:pt idx="6287">
                  <c:v>#N/A</c:v>
                </c:pt>
                <c:pt idx="6288">
                  <c:v>#N/A</c:v>
                </c:pt>
                <c:pt idx="6289">
                  <c:v>#N/A</c:v>
                </c:pt>
                <c:pt idx="6290">
                  <c:v>#N/A</c:v>
                </c:pt>
                <c:pt idx="6291">
                  <c:v>#N/A</c:v>
                </c:pt>
                <c:pt idx="6292">
                  <c:v>#N/A</c:v>
                </c:pt>
                <c:pt idx="6293">
                  <c:v>#N/A</c:v>
                </c:pt>
                <c:pt idx="6294">
                  <c:v>#N/A</c:v>
                </c:pt>
                <c:pt idx="6295">
                  <c:v>#N/A</c:v>
                </c:pt>
                <c:pt idx="6296">
                  <c:v>#N/A</c:v>
                </c:pt>
                <c:pt idx="6297">
                  <c:v>#N/A</c:v>
                </c:pt>
                <c:pt idx="6298">
                  <c:v>#N/A</c:v>
                </c:pt>
                <c:pt idx="6299">
                  <c:v>#N/A</c:v>
                </c:pt>
                <c:pt idx="6300">
                  <c:v>#N/A</c:v>
                </c:pt>
                <c:pt idx="6301">
                  <c:v>#N/A</c:v>
                </c:pt>
                <c:pt idx="6302">
                  <c:v>#N/A</c:v>
                </c:pt>
                <c:pt idx="6303">
                  <c:v>#N/A</c:v>
                </c:pt>
                <c:pt idx="6304">
                  <c:v>#N/A</c:v>
                </c:pt>
                <c:pt idx="6305">
                  <c:v>#N/A</c:v>
                </c:pt>
                <c:pt idx="6306">
                  <c:v>#N/A</c:v>
                </c:pt>
                <c:pt idx="6307">
                  <c:v>#N/A</c:v>
                </c:pt>
                <c:pt idx="6308">
                  <c:v>#N/A</c:v>
                </c:pt>
                <c:pt idx="6309">
                  <c:v>#N/A</c:v>
                </c:pt>
                <c:pt idx="6310">
                  <c:v>#N/A</c:v>
                </c:pt>
                <c:pt idx="6311">
                  <c:v>#N/A</c:v>
                </c:pt>
                <c:pt idx="6312">
                  <c:v>#N/A</c:v>
                </c:pt>
                <c:pt idx="6313">
                  <c:v>#N/A</c:v>
                </c:pt>
                <c:pt idx="6314">
                  <c:v>#N/A</c:v>
                </c:pt>
                <c:pt idx="6315">
                  <c:v>#N/A</c:v>
                </c:pt>
                <c:pt idx="6316">
                  <c:v>#N/A</c:v>
                </c:pt>
                <c:pt idx="6317">
                  <c:v>#N/A</c:v>
                </c:pt>
                <c:pt idx="6318">
                  <c:v>#N/A</c:v>
                </c:pt>
                <c:pt idx="6319">
                  <c:v>#N/A</c:v>
                </c:pt>
                <c:pt idx="6320">
                  <c:v>#N/A</c:v>
                </c:pt>
                <c:pt idx="6321">
                  <c:v>#N/A</c:v>
                </c:pt>
                <c:pt idx="6322">
                  <c:v>#N/A</c:v>
                </c:pt>
                <c:pt idx="6323">
                  <c:v>#N/A</c:v>
                </c:pt>
                <c:pt idx="6324">
                  <c:v>#N/A</c:v>
                </c:pt>
                <c:pt idx="6325">
                  <c:v>#N/A</c:v>
                </c:pt>
                <c:pt idx="6326">
                  <c:v>#N/A</c:v>
                </c:pt>
                <c:pt idx="6327">
                  <c:v>#N/A</c:v>
                </c:pt>
                <c:pt idx="6328">
                  <c:v>#N/A</c:v>
                </c:pt>
                <c:pt idx="6329">
                  <c:v>#N/A</c:v>
                </c:pt>
                <c:pt idx="6330">
                  <c:v>#N/A</c:v>
                </c:pt>
                <c:pt idx="6331">
                  <c:v>#N/A</c:v>
                </c:pt>
                <c:pt idx="6332">
                  <c:v>#N/A</c:v>
                </c:pt>
                <c:pt idx="6333">
                  <c:v>#N/A</c:v>
                </c:pt>
                <c:pt idx="6334">
                  <c:v>#N/A</c:v>
                </c:pt>
                <c:pt idx="6335">
                  <c:v>#N/A</c:v>
                </c:pt>
                <c:pt idx="6336">
                  <c:v>#N/A</c:v>
                </c:pt>
                <c:pt idx="6337">
                  <c:v>#N/A</c:v>
                </c:pt>
                <c:pt idx="6338">
                  <c:v>#N/A</c:v>
                </c:pt>
                <c:pt idx="6339">
                  <c:v>#N/A</c:v>
                </c:pt>
                <c:pt idx="6340">
                  <c:v>#N/A</c:v>
                </c:pt>
                <c:pt idx="6341">
                  <c:v>#N/A</c:v>
                </c:pt>
                <c:pt idx="6342">
                  <c:v>#N/A</c:v>
                </c:pt>
                <c:pt idx="6343">
                  <c:v>#N/A</c:v>
                </c:pt>
                <c:pt idx="6344">
                  <c:v>#N/A</c:v>
                </c:pt>
                <c:pt idx="6345">
                  <c:v>#N/A</c:v>
                </c:pt>
                <c:pt idx="6346">
                  <c:v>#N/A</c:v>
                </c:pt>
                <c:pt idx="6347">
                  <c:v>#N/A</c:v>
                </c:pt>
                <c:pt idx="6348">
                  <c:v>#N/A</c:v>
                </c:pt>
                <c:pt idx="6349">
                  <c:v>#N/A</c:v>
                </c:pt>
                <c:pt idx="6350">
                  <c:v>#N/A</c:v>
                </c:pt>
                <c:pt idx="6351">
                  <c:v>#N/A</c:v>
                </c:pt>
                <c:pt idx="6352">
                  <c:v>#N/A</c:v>
                </c:pt>
                <c:pt idx="6353">
                  <c:v>#N/A</c:v>
                </c:pt>
                <c:pt idx="6354">
                  <c:v>#N/A</c:v>
                </c:pt>
                <c:pt idx="6355">
                  <c:v>#N/A</c:v>
                </c:pt>
                <c:pt idx="6356">
                  <c:v>#N/A</c:v>
                </c:pt>
                <c:pt idx="6357">
                  <c:v>#N/A</c:v>
                </c:pt>
                <c:pt idx="6358">
                  <c:v>#N/A</c:v>
                </c:pt>
                <c:pt idx="6359">
                  <c:v>#N/A</c:v>
                </c:pt>
                <c:pt idx="6360">
                  <c:v>#N/A</c:v>
                </c:pt>
                <c:pt idx="6361">
                  <c:v>#N/A</c:v>
                </c:pt>
                <c:pt idx="6362">
                  <c:v>#N/A</c:v>
                </c:pt>
                <c:pt idx="6363">
                  <c:v>#N/A</c:v>
                </c:pt>
                <c:pt idx="6364">
                  <c:v>#N/A</c:v>
                </c:pt>
                <c:pt idx="6365">
                  <c:v>#N/A</c:v>
                </c:pt>
                <c:pt idx="6366">
                  <c:v>#N/A</c:v>
                </c:pt>
                <c:pt idx="6367">
                  <c:v>#N/A</c:v>
                </c:pt>
                <c:pt idx="6368">
                  <c:v>#N/A</c:v>
                </c:pt>
                <c:pt idx="6369">
                  <c:v>#N/A</c:v>
                </c:pt>
                <c:pt idx="6370">
                  <c:v>#N/A</c:v>
                </c:pt>
                <c:pt idx="6371">
                  <c:v>#N/A</c:v>
                </c:pt>
                <c:pt idx="6372">
                  <c:v>#N/A</c:v>
                </c:pt>
                <c:pt idx="6373">
                  <c:v>#N/A</c:v>
                </c:pt>
                <c:pt idx="6374">
                  <c:v>#N/A</c:v>
                </c:pt>
                <c:pt idx="6375">
                  <c:v>#N/A</c:v>
                </c:pt>
                <c:pt idx="6376">
                  <c:v>#N/A</c:v>
                </c:pt>
                <c:pt idx="6377">
                  <c:v>#N/A</c:v>
                </c:pt>
                <c:pt idx="6378">
                  <c:v>#N/A</c:v>
                </c:pt>
                <c:pt idx="6379">
                  <c:v>#N/A</c:v>
                </c:pt>
                <c:pt idx="6380">
                  <c:v>#N/A</c:v>
                </c:pt>
                <c:pt idx="6381">
                  <c:v>#N/A</c:v>
                </c:pt>
                <c:pt idx="6382">
                  <c:v>#N/A</c:v>
                </c:pt>
                <c:pt idx="6383">
                  <c:v>#N/A</c:v>
                </c:pt>
                <c:pt idx="6384">
                  <c:v>#N/A</c:v>
                </c:pt>
                <c:pt idx="6385">
                  <c:v>#N/A</c:v>
                </c:pt>
                <c:pt idx="6386">
                  <c:v>#N/A</c:v>
                </c:pt>
                <c:pt idx="6387">
                  <c:v>#N/A</c:v>
                </c:pt>
                <c:pt idx="6388">
                  <c:v>#N/A</c:v>
                </c:pt>
                <c:pt idx="6389">
                  <c:v>#N/A</c:v>
                </c:pt>
                <c:pt idx="6390">
                  <c:v>#N/A</c:v>
                </c:pt>
                <c:pt idx="6391">
                  <c:v>#N/A</c:v>
                </c:pt>
                <c:pt idx="6392">
                  <c:v>#N/A</c:v>
                </c:pt>
                <c:pt idx="6393">
                  <c:v>#N/A</c:v>
                </c:pt>
                <c:pt idx="6394">
                  <c:v>#N/A</c:v>
                </c:pt>
                <c:pt idx="6395">
                  <c:v>#N/A</c:v>
                </c:pt>
                <c:pt idx="6396">
                  <c:v>#N/A</c:v>
                </c:pt>
                <c:pt idx="6397">
                  <c:v>#N/A</c:v>
                </c:pt>
                <c:pt idx="6398">
                  <c:v>#N/A</c:v>
                </c:pt>
                <c:pt idx="6399">
                  <c:v>#N/A</c:v>
                </c:pt>
                <c:pt idx="6400">
                  <c:v>#N/A</c:v>
                </c:pt>
                <c:pt idx="6401">
                  <c:v>#N/A</c:v>
                </c:pt>
                <c:pt idx="6402">
                  <c:v>#N/A</c:v>
                </c:pt>
                <c:pt idx="6403">
                  <c:v>#N/A</c:v>
                </c:pt>
                <c:pt idx="6404">
                  <c:v>#N/A</c:v>
                </c:pt>
                <c:pt idx="6405">
                  <c:v>#N/A</c:v>
                </c:pt>
                <c:pt idx="6406">
                  <c:v>#N/A</c:v>
                </c:pt>
                <c:pt idx="6407">
                  <c:v>#N/A</c:v>
                </c:pt>
                <c:pt idx="6408">
                  <c:v>#N/A</c:v>
                </c:pt>
                <c:pt idx="6409">
                  <c:v>#N/A</c:v>
                </c:pt>
                <c:pt idx="6410">
                  <c:v>#N/A</c:v>
                </c:pt>
                <c:pt idx="6411">
                  <c:v>#N/A</c:v>
                </c:pt>
                <c:pt idx="6412">
                  <c:v>#N/A</c:v>
                </c:pt>
                <c:pt idx="6413">
                  <c:v>#N/A</c:v>
                </c:pt>
                <c:pt idx="6414">
                  <c:v>#N/A</c:v>
                </c:pt>
                <c:pt idx="6415">
                  <c:v>#N/A</c:v>
                </c:pt>
                <c:pt idx="6416">
                  <c:v>#N/A</c:v>
                </c:pt>
                <c:pt idx="6417">
                  <c:v>#N/A</c:v>
                </c:pt>
                <c:pt idx="6418">
                  <c:v>#N/A</c:v>
                </c:pt>
                <c:pt idx="6419">
                  <c:v>#N/A</c:v>
                </c:pt>
                <c:pt idx="6420">
                  <c:v>#N/A</c:v>
                </c:pt>
                <c:pt idx="6421">
                  <c:v>#N/A</c:v>
                </c:pt>
                <c:pt idx="6422">
                  <c:v>#N/A</c:v>
                </c:pt>
                <c:pt idx="6423">
                  <c:v>#N/A</c:v>
                </c:pt>
                <c:pt idx="6424">
                  <c:v>#N/A</c:v>
                </c:pt>
                <c:pt idx="6425">
                  <c:v>#N/A</c:v>
                </c:pt>
                <c:pt idx="6426">
                  <c:v>#N/A</c:v>
                </c:pt>
                <c:pt idx="6427">
                  <c:v>#N/A</c:v>
                </c:pt>
                <c:pt idx="6428">
                  <c:v>#N/A</c:v>
                </c:pt>
                <c:pt idx="6429">
                  <c:v>#N/A</c:v>
                </c:pt>
                <c:pt idx="6430">
                  <c:v>#N/A</c:v>
                </c:pt>
                <c:pt idx="6431">
                  <c:v>#N/A</c:v>
                </c:pt>
                <c:pt idx="6432">
                  <c:v>#N/A</c:v>
                </c:pt>
                <c:pt idx="6433">
                  <c:v>#N/A</c:v>
                </c:pt>
                <c:pt idx="6434">
                  <c:v>#N/A</c:v>
                </c:pt>
                <c:pt idx="6435">
                  <c:v>#N/A</c:v>
                </c:pt>
                <c:pt idx="6436">
                  <c:v>#N/A</c:v>
                </c:pt>
                <c:pt idx="6437">
                  <c:v>#N/A</c:v>
                </c:pt>
                <c:pt idx="6438">
                  <c:v>#N/A</c:v>
                </c:pt>
                <c:pt idx="6439">
                  <c:v>#N/A</c:v>
                </c:pt>
                <c:pt idx="6440">
                  <c:v>#N/A</c:v>
                </c:pt>
                <c:pt idx="6441">
                  <c:v>#N/A</c:v>
                </c:pt>
                <c:pt idx="6442">
                  <c:v>#N/A</c:v>
                </c:pt>
                <c:pt idx="6443">
                  <c:v>#N/A</c:v>
                </c:pt>
                <c:pt idx="6444">
                  <c:v>#N/A</c:v>
                </c:pt>
                <c:pt idx="6445">
                  <c:v>#N/A</c:v>
                </c:pt>
                <c:pt idx="6446">
                  <c:v>#N/A</c:v>
                </c:pt>
                <c:pt idx="6447">
                  <c:v>#N/A</c:v>
                </c:pt>
                <c:pt idx="6448">
                  <c:v>#N/A</c:v>
                </c:pt>
                <c:pt idx="6449">
                  <c:v>#N/A</c:v>
                </c:pt>
                <c:pt idx="6450">
                  <c:v>#N/A</c:v>
                </c:pt>
                <c:pt idx="6451">
                  <c:v>#N/A</c:v>
                </c:pt>
                <c:pt idx="6452">
                  <c:v>#N/A</c:v>
                </c:pt>
                <c:pt idx="6453">
                  <c:v>#N/A</c:v>
                </c:pt>
                <c:pt idx="6454">
                  <c:v>#N/A</c:v>
                </c:pt>
                <c:pt idx="6455">
                  <c:v>#N/A</c:v>
                </c:pt>
                <c:pt idx="6456">
                  <c:v>#N/A</c:v>
                </c:pt>
                <c:pt idx="6457">
                  <c:v>#N/A</c:v>
                </c:pt>
                <c:pt idx="6458">
                  <c:v>#N/A</c:v>
                </c:pt>
                <c:pt idx="6459">
                  <c:v>#N/A</c:v>
                </c:pt>
                <c:pt idx="6460">
                  <c:v>#N/A</c:v>
                </c:pt>
                <c:pt idx="6461">
                  <c:v>#N/A</c:v>
                </c:pt>
                <c:pt idx="6462">
                  <c:v>#N/A</c:v>
                </c:pt>
                <c:pt idx="6463">
                  <c:v>#N/A</c:v>
                </c:pt>
                <c:pt idx="6464">
                  <c:v>#N/A</c:v>
                </c:pt>
                <c:pt idx="6465">
                  <c:v>#N/A</c:v>
                </c:pt>
                <c:pt idx="6466">
                  <c:v>#N/A</c:v>
                </c:pt>
                <c:pt idx="6467">
                  <c:v>#N/A</c:v>
                </c:pt>
                <c:pt idx="6468">
                  <c:v>#N/A</c:v>
                </c:pt>
                <c:pt idx="6469">
                  <c:v>#N/A</c:v>
                </c:pt>
                <c:pt idx="6470">
                  <c:v>#N/A</c:v>
                </c:pt>
                <c:pt idx="6471">
                  <c:v>#N/A</c:v>
                </c:pt>
                <c:pt idx="6472">
                  <c:v>#N/A</c:v>
                </c:pt>
                <c:pt idx="6473">
                  <c:v>#N/A</c:v>
                </c:pt>
                <c:pt idx="6474">
                  <c:v>#N/A</c:v>
                </c:pt>
                <c:pt idx="6475">
                  <c:v>#N/A</c:v>
                </c:pt>
                <c:pt idx="6476">
                  <c:v>#N/A</c:v>
                </c:pt>
                <c:pt idx="6477">
                  <c:v>#N/A</c:v>
                </c:pt>
                <c:pt idx="6478">
                  <c:v>#N/A</c:v>
                </c:pt>
                <c:pt idx="6479">
                  <c:v>#N/A</c:v>
                </c:pt>
                <c:pt idx="6480">
                  <c:v>#N/A</c:v>
                </c:pt>
                <c:pt idx="6481">
                  <c:v>#N/A</c:v>
                </c:pt>
                <c:pt idx="6482">
                  <c:v>#N/A</c:v>
                </c:pt>
                <c:pt idx="6483">
                  <c:v>#N/A</c:v>
                </c:pt>
                <c:pt idx="6484">
                  <c:v>#N/A</c:v>
                </c:pt>
                <c:pt idx="6485">
                  <c:v>#N/A</c:v>
                </c:pt>
                <c:pt idx="6486">
                  <c:v>#N/A</c:v>
                </c:pt>
                <c:pt idx="6487">
                  <c:v>#N/A</c:v>
                </c:pt>
                <c:pt idx="6488">
                  <c:v>#N/A</c:v>
                </c:pt>
                <c:pt idx="6489">
                  <c:v>#N/A</c:v>
                </c:pt>
                <c:pt idx="6490">
                  <c:v>#N/A</c:v>
                </c:pt>
                <c:pt idx="6491">
                  <c:v>#N/A</c:v>
                </c:pt>
                <c:pt idx="6492">
                  <c:v>#N/A</c:v>
                </c:pt>
                <c:pt idx="6493">
                  <c:v>#N/A</c:v>
                </c:pt>
                <c:pt idx="6494">
                  <c:v>#N/A</c:v>
                </c:pt>
                <c:pt idx="6495">
                  <c:v>#N/A</c:v>
                </c:pt>
                <c:pt idx="6496">
                  <c:v>#N/A</c:v>
                </c:pt>
                <c:pt idx="6497">
                  <c:v>#N/A</c:v>
                </c:pt>
                <c:pt idx="6498">
                  <c:v>#N/A</c:v>
                </c:pt>
                <c:pt idx="6499">
                  <c:v>#N/A</c:v>
                </c:pt>
                <c:pt idx="6500">
                  <c:v>#N/A</c:v>
                </c:pt>
                <c:pt idx="6501">
                  <c:v>#N/A</c:v>
                </c:pt>
                <c:pt idx="6502">
                  <c:v>#N/A</c:v>
                </c:pt>
                <c:pt idx="6503">
                  <c:v>#N/A</c:v>
                </c:pt>
                <c:pt idx="6504">
                  <c:v>#N/A</c:v>
                </c:pt>
                <c:pt idx="6505">
                  <c:v>#N/A</c:v>
                </c:pt>
                <c:pt idx="6506">
                  <c:v>#N/A</c:v>
                </c:pt>
                <c:pt idx="6507">
                  <c:v>#N/A</c:v>
                </c:pt>
                <c:pt idx="6508">
                  <c:v>#N/A</c:v>
                </c:pt>
                <c:pt idx="6509">
                  <c:v>#N/A</c:v>
                </c:pt>
                <c:pt idx="6510">
                  <c:v>#N/A</c:v>
                </c:pt>
                <c:pt idx="6511">
                  <c:v>#N/A</c:v>
                </c:pt>
                <c:pt idx="6512">
                  <c:v>#N/A</c:v>
                </c:pt>
                <c:pt idx="6513">
                  <c:v>#N/A</c:v>
                </c:pt>
                <c:pt idx="6514">
                  <c:v>#N/A</c:v>
                </c:pt>
                <c:pt idx="6515">
                  <c:v>#N/A</c:v>
                </c:pt>
                <c:pt idx="6516">
                  <c:v>#N/A</c:v>
                </c:pt>
                <c:pt idx="6517">
                  <c:v>#N/A</c:v>
                </c:pt>
                <c:pt idx="6518">
                  <c:v>#N/A</c:v>
                </c:pt>
                <c:pt idx="6519">
                  <c:v>#N/A</c:v>
                </c:pt>
                <c:pt idx="6520">
                  <c:v>#N/A</c:v>
                </c:pt>
                <c:pt idx="6521">
                  <c:v>#N/A</c:v>
                </c:pt>
                <c:pt idx="6522">
                  <c:v>#N/A</c:v>
                </c:pt>
                <c:pt idx="6523">
                  <c:v>#N/A</c:v>
                </c:pt>
                <c:pt idx="6524">
                  <c:v>#N/A</c:v>
                </c:pt>
                <c:pt idx="6525">
                  <c:v>#N/A</c:v>
                </c:pt>
                <c:pt idx="6526">
                  <c:v>#N/A</c:v>
                </c:pt>
                <c:pt idx="6527">
                  <c:v>#N/A</c:v>
                </c:pt>
                <c:pt idx="6528">
                  <c:v>#N/A</c:v>
                </c:pt>
                <c:pt idx="6529">
                  <c:v>#N/A</c:v>
                </c:pt>
                <c:pt idx="6530">
                  <c:v>#N/A</c:v>
                </c:pt>
                <c:pt idx="6531">
                  <c:v>#N/A</c:v>
                </c:pt>
                <c:pt idx="6532">
                  <c:v>#N/A</c:v>
                </c:pt>
                <c:pt idx="6533">
                  <c:v>#N/A</c:v>
                </c:pt>
                <c:pt idx="6534">
                  <c:v>#N/A</c:v>
                </c:pt>
                <c:pt idx="6535">
                  <c:v>#N/A</c:v>
                </c:pt>
                <c:pt idx="6536">
                  <c:v>#N/A</c:v>
                </c:pt>
                <c:pt idx="6537">
                  <c:v>#N/A</c:v>
                </c:pt>
                <c:pt idx="6538">
                  <c:v>#N/A</c:v>
                </c:pt>
                <c:pt idx="6539">
                  <c:v>#N/A</c:v>
                </c:pt>
                <c:pt idx="6540">
                  <c:v>#N/A</c:v>
                </c:pt>
                <c:pt idx="6541">
                  <c:v>#N/A</c:v>
                </c:pt>
                <c:pt idx="6542">
                  <c:v>#N/A</c:v>
                </c:pt>
                <c:pt idx="6543">
                  <c:v>#N/A</c:v>
                </c:pt>
                <c:pt idx="6544">
                  <c:v>#N/A</c:v>
                </c:pt>
                <c:pt idx="6545">
                  <c:v>#N/A</c:v>
                </c:pt>
                <c:pt idx="6546">
                  <c:v>#N/A</c:v>
                </c:pt>
                <c:pt idx="6547">
                  <c:v>#N/A</c:v>
                </c:pt>
                <c:pt idx="6548">
                  <c:v>#N/A</c:v>
                </c:pt>
                <c:pt idx="6549">
                  <c:v>#N/A</c:v>
                </c:pt>
                <c:pt idx="6550">
                  <c:v>#N/A</c:v>
                </c:pt>
                <c:pt idx="6551">
                  <c:v>#N/A</c:v>
                </c:pt>
                <c:pt idx="6552">
                  <c:v>#N/A</c:v>
                </c:pt>
                <c:pt idx="6553">
                  <c:v>#N/A</c:v>
                </c:pt>
                <c:pt idx="6554">
                  <c:v>#N/A</c:v>
                </c:pt>
                <c:pt idx="6555">
                  <c:v>#N/A</c:v>
                </c:pt>
                <c:pt idx="6556">
                  <c:v>#N/A</c:v>
                </c:pt>
                <c:pt idx="6557">
                  <c:v>#N/A</c:v>
                </c:pt>
                <c:pt idx="6558">
                  <c:v>#N/A</c:v>
                </c:pt>
                <c:pt idx="6559">
                  <c:v>#N/A</c:v>
                </c:pt>
                <c:pt idx="6560">
                  <c:v>#N/A</c:v>
                </c:pt>
                <c:pt idx="6561">
                  <c:v>#N/A</c:v>
                </c:pt>
                <c:pt idx="6562">
                  <c:v>#N/A</c:v>
                </c:pt>
                <c:pt idx="6563">
                  <c:v>#N/A</c:v>
                </c:pt>
                <c:pt idx="6564">
                  <c:v>#N/A</c:v>
                </c:pt>
                <c:pt idx="6565">
                  <c:v>#N/A</c:v>
                </c:pt>
                <c:pt idx="6566">
                  <c:v>#N/A</c:v>
                </c:pt>
                <c:pt idx="6567">
                  <c:v>#N/A</c:v>
                </c:pt>
                <c:pt idx="6568">
                  <c:v>#N/A</c:v>
                </c:pt>
                <c:pt idx="6569">
                  <c:v>#N/A</c:v>
                </c:pt>
                <c:pt idx="6570">
                  <c:v>#N/A</c:v>
                </c:pt>
                <c:pt idx="6571">
                  <c:v>#N/A</c:v>
                </c:pt>
                <c:pt idx="6572">
                  <c:v>#N/A</c:v>
                </c:pt>
                <c:pt idx="6573">
                  <c:v>#N/A</c:v>
                </c:pt>
                <c:pt idx="6574">
                  <c:v>#N/A</c:v>
                </c:pt>
                <c:pt idx="6575">
                  <c:v>#N/A</c:v>
                </c:pt>
                <c:pt idx="6576">
                  <c:v>#N/A</c:v>
                </c:pt>
                <c:pt idx="6577">
                  <c:v>#N/A</c:v>
                </c:pt>
                <c:pt idx="6578">
                  <c:v>#N/A</c:v>
                </c:pt>
                <c:pt idx="6579">
                  <c:v>#N/A</c:v>
                </c:pt>
                <c:pt idx="6580">
                  <c:v>#N/A</c:v>
                </c:pt>
                <c:pt idx="6581">
                  <c:v>#N/A</c:v>
                </c:pt>
                <c:pt idx="6582">
                  <c:v>#N/A</c:v>
                </c:pt>
                <c:pt idx="6583">
                  <c:v>#N/A</c:v>
                </c:pt>
                <c:pt idx="6584">
                  <c:v>#N/A</c:v>
                </c:pt>
                <c:pt idx="6585">
                  <c:v>#N/A</c:v>
                </c:pt>
                <c:pt idx="6586">
                  <c:v>#N/A</c:v>
                </c:pt>
                <c:pt idx="6587">
                  <c:v>#N/A</c:v>
                </c:pt>
                <c:pt idx="6588">
                  <c:v>#N/A</c:v>
                </c:pt>
                <c:pt idx="6589">
                  <c:v>#N/A</c:v>
                </c:pt>
                <c:pt idx="6590">
                  <c:v>#N/A</c:v>
                </c:pt>
                <c:pt idx="6591">
                  <c:v>#N/A</c:v>
                </c:pt>
                <c:pt idx="6592">
                  <c:v>#N/A</c:v>
                </c:pt>
                <c:pt idx="6593">
                  <c:v>#N/A</c:v>
                </c:pt>
                <c:pt idx="6594">
                  <c:v>#N/A</c:v>
                </c:pt>
                <c:pt idx="6595">
                  <c:v>#N/A</c:v>
                </c:pt>
                <c:pt idx="6596">
                  <c:v>#N/A</c:v>
                </c:pt>
                <c:pt idx="6597">
                  <c:v>#N/A</c:v>
                </c:pt>
                <c:pt idx="6598">
                  <c:v>#N/A</c:v>
                </c:pt>
                <c:pt idx="6599">
                  <c:v>#N/A</c:v>
                </c:pt>
                <c:pt idx="6600">
                  <c:v>#N/A</c:v>
                </c:pt>
                <c:pt idx="6601">
                  <c:v>#N/A</c:v>
                </c:pt>
                <c:pt idx="6602">
                  <c:v>#N/A</c:v>
                </c:pt>
                <c:pt idx="6603">
                  <c:v>#N/A</c:v>
                </c:pt>
                <c:pt idx="6604">
                  <c:v>#N/A</c:v>
                </c:pt>
                <c:pt idx="6605">
                  <c:v>#N/A</c:v>
                </c:pt>
                <c:pt idx="6606">
                  <c:v>#N/A</c:v>
                </c:pt>
                <c:pt idx="6607">
                  <c:v>#N/A</c:v>
                </c:pt>
                <c:pt idx="6608">
                  <c:v>#N/A</c:v>
                </c:pt>
                <c:pt idx="6609">
                  <c:v>#N/A</c:v>
                </c:pt>
                <c:pt idx="6610">
                  <c:v>#N/A</c:v>
                </c:pt>
                <c:pt idx="6611">
                  <c:v>#N/A</c:v>
                </c:pt>
                <c:pt idx="6612">
                  <c:v>#N/A</c:v>
                </c:pt>
                <c:pt idx="6613">
                  <c:v>#N/A</c:v>
                </c:pt>
                <c:pt idx="6614">
                  <c:v>#N/A</c:v>
                </c:pt>
                <c:pt idx="6615">
                  <c:v>#N/A</c:v>
                </c:pt>
                <c:pt idx="6616">
                  <c:v>#N/A</c:v>
                </c:pt>
                <c:pt idx="6617">
                  <c:v>#N/A</c:v>
                </c:pt>
                <c:pt idx="6618">
                  <c:v>#N/A</c:v>
                </c:pt>
                <c:pt idx="6619">
                  <c:v>#N/A</c:v>
                </c:pt>
                <c:pt idx="6620">
                  <c:v>#N/A</c:v>
                </c:pt>
                <c:pt idx="6621">
                  <c:v>#N/A</c:v>
                </c:pt>
                <c:pt idx="6622">
                  <c:v>#N/A</c:v>
                </c:pt>
                <c:pt idx="6623">
                  <c:v>#N/A</c:v>
                </c:pt>
                <c:pt idx="6624">
                  <c:v>#N/A</c:v>
                </c:pt>
                <c:pt idx="6625">
                  <c:v>#N/A</c:v>
                </c:pt>
                <c:pt idx="6626">
                  <c:v>#N/A</c:v>
                </c:pt>
                <c:pt idx="6627">
                  <c:v>#N/A</c:v>
                </c:pt>
                <c:pt idx="6628">
                  <c:v>#N/A</c:v>
                </c:pt>
                <c:pt idx="6629">
                  <c:v>#N/A</c:v>
                </c:pt>
                <c:pt idx="6630">
                  <c:v>#N/A</c:v>
                </c:pt>
                <c:pt idx="6631">
                  <c:v>#N/A</c:v>
                </c:pt>
                <c:pt idx="6632">
                  <c:v>#N/A</c:v>
                </c:pt>
                <c:pt idx="6633">
                  <c:v>#N/A</c:v>
                </c:pt>
                <c:pt idx="6634">
                  <c:v>#N/A</c:v>
                </c:pt>
                <c:pt idx="6635">
                  <c:v>#N/A</c:v>
                </c:pt>
                <c:pt idx="6636">
                  <c:v>#N/A</c:v>
                </c:pt>
                <c:pt idx="6637">
                  <c:v>#N/A</c:v>
                </c:pt>
                <c:pt idx="6638">
                  <c:v>#N/A</c:v>
                </c:pt>
                <c:pt idx="6639">
                  <c:v>#N/A</c:v>
                </c:pt>
                <c:pt idx="6640">
                  <c:v>#N/A</c:v>
                </c:pt>
                <c:pt idx="6641">
                  <c:v>#N/A</c:v>
                </c:pt>
                <c:pt idx="6642">
                  <c:v>#N/A</c:v>
                </c:pt>
                <c:pt idx="6643">
                  <c:v>#N/A</c:v>
                </c:pt>
                <c:pt idx="6644">
                  <c:v>#N/A</c:v>
                </c:pt>
                <c:pt idx="6645">
                  <c:v>#N/A</c:v>
                </c:pt>
                <c:pt idx="6646">
                  <c:v>#N/A</c:v>
                </c:pt>
                <c:pt idx="6647">
                  <c:v>#N/A</c:v>
                </c:pt>
                <c:pt idx="6648">
                  <c:v>#N/A</c:v>
                </c:pt>
                <c:pt idx="6649">
                  <c:v>#N/A</c:v>
                </c:pt>
                <c:pt idx="6650">
                  <c:v>#N/A</c:v>
                </c:pt>
                <c:pt idx="6651">
                  <c:v>#N/A</c:v>
                </c:pt>
                <c:pt idx="6652">
                  <c:v>#N/A</c:v>
                </c:pt>
                <c:pt idx="6653">
                  <c:v>#N/A</c:v>
                </c:pt>
                <c:pt idx="6654">
                  <c:v>#N/A</c:v>
                </c:pt>
                <c:pt idx="6655">
                  <c:v>#N/A</c:v>
                </c:pt>
                <c:pt idx="6656">
                  <c:v>#N/A</c:v>
                </c:pt>
                <c:pt idx="6657">
                  <c:v>#N/A</c:v>
                </c:pt>
                <c:pt idx="6658">
                  <c:v>#N/A</c:v>
                </c:pt>
                <c:pt idx="6659">
                  <c:v>#N/A</c:v>
                </c:pt>
                <c:pt idx="6660">
                  <c:v>#N/A</c:v>
                </c:pt>
                <c:pt idx="6661">
                  <c:v>#N/A</c:v>
                </c:pt>
                <c:pt idx="6662">
                  <c:v>#N/A</c:v>
                </c:pt>
                <c:pt idx="6663">
                  <c:v>#N/A</c:v>
                </c:pt>
                <c:pt idx="6664">
                  <c:v>#N/A</c:v>
                </c:pt>
                <c:pt idx="6665">
                  <c:v>#N/A</c:v>
                </c:pt>
                <c:pt idx="6666">
                  <c:v>#N/A</c:v>
                </c:pt>
                <c:pt idx="6667">
                  <c:v>#N/A</c:v>
                </c:pt>
                <c:pt idx="6668">
                  <c:v>#N/A</c:v>
                </c:pt>
                <c:pt idx="6669">
                  <c:v>#N/A</c:v>
                </c:pt>
                <c:pt idx="6670">
                  <c:v>#N/A</c:v>
                </c:pt>
                <c:pt idx="6671">
                  <c:v>#N/A</c:v>
                </c:pt>
                <c:pt idx="6672">
                  <c:v>#N/A</c:v>
                </c:pt>
                <c:pt idx="6673">
                  <c:v>#N/A</c:v>
                </c:pt>
                <c:pt idx="6674">
                  <c:v>#N/A</c:v>
                </c:pt>
                <c:pt idx="6675">
                  <c:v>#N/A</c:v>
                </c:pt>
                <c:pt idx="6676">
                  <c:v>#N/A</c:v>
                </c:pt>
                <c:pt idx="6677">
                  <c:v>#N/A</c:v>
                </c:pt>
                <c:pt idx="6678">
                  <c:v>#N/A</c:v>
                </c:pt>
                <c:pt idx="6679">
                  <c:v>#N/A</c:v>
                </c:pt>
                <c:pt idx="6680">
                  <c:v>#N/A</c:v>
                </c:pt>
                <c:pt idx="6681">
                  <c:v>#N/A</c:v>
                </c:pt>
                <c:pt idx="6682">
                  <c:v>#N/A</c:v>
                </c:pt>
                <c:pt idx="6683">
                  <c:v>#N/A</c:v>
                </c:pt>
                <c:pt idx="6684">
                  <c:v>#N/A</c:v>
                </c:pt>
                <c:pt idx="6685">
                  <c:v>#N/A</c:v>
                </c:pt>
                <c:pt idx="6686">
                  <c:v>#N/A</c:v>
                </c:pt>
                <c:pt idx="6687">
                  <c:v>#N/A</c:v>
                </c:pt>
                <c:pt idx="6688">
                  <c:v>#N/A</c:v>
                </c:pt>
                <c:pt idx="6689">
                  <c:v>#N/A</c:v>
                </c:pt>
                <c:pt idx="6690">
                  <c:v>#N/A</c:v>
                </c:pt>
                <c:pt idx="6691">
                  <c:v>#N/A</c:v>
                </c:pt>
                <c:pt idx="6692">
                  <c:v>#N/A</c:v>
                </c:pt>
                <c:pt idx="6693">
                  <c:v>#N/A</c:v>
                </c:pt>
                <c:pt idx="6694">
                  <c:v>#N/A</c:v>
                </c:pt>
                <c:pt idx="6695">
                  <c:v>#N/A</c:v>
                </c:pt>
                <c:pt idx="6696">
                  <c:v>#N/A</c:v>
                </c:pt>
                <c:pt idx="6697">
                  <c:v>#N/A</c:v>
                </c:pt>
                <c:pt idx="6698">
                  <c:v>#N/A</c:v>
                </c:pt>
                <c:pt idx="6699">
                  <c:v>#N/A</c:v>
                </c:pt>
                <c:pt idx="6700">
                  <c:v>#N/A</c:v>
                </c:pt>
                <c:pt idx="6701">
                  <c:v>#N/A</c:v>
                </c:pt>
                <c:pt idx="6702">
                  <c:v>#N/A</c:v>
                </c:pt>
                <c:pt idx="6703">
                  <c:v>#N/A</c:v>
                </c:pt>
                <c:pt idx="6704">
                  <c:v>#N/A</c:v>
                </c:pt>
                <c:pt idx="6705">
                  <c:v>#N/A</c:v>
                </c:pt>
                <c:pt idx="6706">
                  <c:v>#N/A</c:v>
                </c:pt>
                <c:pt idx="6707">
                  <c:v>#N/A</c:v>
                </c:pt>
                <c:pt idx="6708">
                  <c:v>#N/A</c:v>
                </c:pt>
                <c:pt idx="6709">
                  <c:v>#N/A</c:v>
                </c:pt>
                <c:pt idx="6710">
                  <c:v>#N/A</c:v>
                </c:pt>
                <c:pt idx="6711">
                  <c:v>#N/A</c:v>
                </c:pt>
                <c:pt idx="6712">
                  <c:v>#N/A</c:v>
                </c:pt>
                <c:pt idx="6713">
                  <c:v>#N/A</c:v>
                </c:pt>
                <c:pt idx="6714">
                  <c:v>#N/A</c:v>
                </c:pt>
                <c:pt idx="6715">
                  <c:v>#N/A</c:v>
                </c:pt>
                <c:pt idx="6716">
                  <c:v>#N/A</c:v>
                </c:pt>
                <c:pt idx="6717">
                  <c:v>#N/A</c:v>
                </c:pt>
                <c:pt idx="6718">
                  <c:v>#N/A</c:v>
                </c:pt>
                <c:pt idx="6719">
                  <c:v>#N/A</c:v>
                </c:pt>
                <c:pt idx="6720">
                  <c:v>#N/A</c:v>
                </c:pt>
                <c:pt idx="6721">
                  <c:v>#N/A</c:v>
                </c:pt>
                <c:pt idx="6722">
                  <c:v>#N/A</c:v>
                </c:pt>
                <c:pt idx="6723">
                  <c:v>#N/A</c:v>
                </c:pt>
                <c:pt idx="6724">
                  <c:v>#N/A</c:v>
                </c:pt>
                <c:pt idx="6725">
                  <c:v>#N/A</c:v>
                </c:pt>
                <c:pt idx="6726">
                  <c:v>#N/A</c:v>
                </c:pt>
                <c:pt idx="6727">
                  <c:v>#N/A</c:v>
                </c:pt>
                <c:pt idx="6728">
                  <c:v>#N/A</c:v>
                </c:pt>
                <c:pt idx="6729">
                  <c:v>#N/A</c:v>
                </c:pt>
                <c:pt idx="6730">
                  <c:v>#N/A</c:v>
                </c:pt>
                <c:pt idx="6731">
                  <c:v>#N/A</c:v>
                </c:pt>
                <c:pt idx="6732">
                  <c:v>#N/A</c:v>
                </c:pt>
                <c:pt idx="6733">
                  <c:v>#N/A</c:v>
                </c:pt>
                <c:pt idx="6734">
                  <c:v>#N/A</c:v>
                </c:pt>
                <c:pt idx="6735">
                  <c:v>#N/A</c:v>
                </c:pt>
                <c:pt idx="6736">
                  <c:v>#N/A</c:v>
                </c:pt>
                <c:pt idx="6737">
                  <c:v>#N/A</c:v>
                </c:pt>
                <c:pt idx="6738">
                  <c:v>#N/A</c:v>
                </c:pt>
                <c:pt idx="6739">
                  <c:v>#N/A</c:v>
                </c:pt>
                <c:pt idx="6740">
                  <c:v>#N/A</c:v>
                </c:pt>
                <c:pt idx="6741">
                  <c:v>#N/A</c:v>
                </c:pt>
                <c:pt idx="6742">
                  <c:v>#N/A</c:v>
                </c:pt>
                <c:pt idx="6743">
                  <c:v>#N/A</c:v>
                </c:pt>
                <c:pt idx="6744">
                  <c:v>#N/A</c:v>
                </c:pt>
                <c:pt idx="6745">
                  <c:v>#N/A</c:v>
                </c:pt>
                <c:pt idx="6746">
                  <c:v>#N/A</c:v>
                </c:pt>
                <c:pt idx="6747">
                  <c:v>#N/A</c:v>
                </c:pt>
                <c:pt idx="6748">
                  <c:v>#N/A</c:v>
                </c:pt>
                <c:pt idx="6749">
                  <c:v>#N/A</c:v>
                </c:pt>
                <c:pt idx="6750">
                  <c:v>#N/A</c:v>
                </c:pt>
                <c:pt idx="6751">
                  <c:v>#N/A</c:v>
                </c:pt>
                <c:pt idx="6752">
                  <c:v>#N/A</c:v>
                </c:pt>
                <c:pt idx="6753">
                  <c:v>#N/A</c:v>
                </c:pt>
                <c:pt idx="6754">
                  <c:v>#N/A</c:v>
                </c:pt>
                <c:pt idx="6755">
                  <c:v>#N/A</c:v>
                </c:pt>
                <c:pt idx="6756">
                  <c:v>#N/A</c:v>
                </c:pt>
                <c:pt idx="6757">
                  <c:v>#N/A</c:v>
                </c:pt>
                <c:pt idx="6758">
                  <c:v>#N/A</c:v>
                </c:pt>
                <c:pt idx="6759">
                  <c:v>#N/A</c:v>
                </c:pt>
                <c:pt idx="6760">
                  <c:v>#N/A</c:v>
                </c:pt>
                <c:pt idx="6761">
                  <c:v>#N/A</c:v>
                </c:pt>
                <c:pt idx="6762">
                  <c:v>#N/A</c:v>
                </c:pt>
                <c:pt idx="6763">
                  <c:v>#N/A</c:v>
                </c:pt>
                <c:pt idx="6764">
                  <c:v>#N/A</c:v>
                </c:pt>
                <c:pt idx="6765">
                  <c:v>#N/A</c:v>
                </c:pt>
                <c:pt idx="6766">
                  <c:v>#N/A</c:v>
                </c:pt>
                <c:pt idx="6767">
                  <c:v>#N/A</c:v>
                </c:pt>
                <c:pt idx="6768">
                  <c:v>#N/A</c:v>
                </c:pt>
                <c:pt idx="6769">
                  <c:v>#N/A</c:v>
                </c:pt>
                <c:pt idx="6770">
                  <c:v>#N/A</c:v>
                </c:pt>
                <c:pt idx="6771">
                  <c:v>#N/A</c:v>
                </c:pt>
                <c:pt idx="6772">
                  <c:v>#N/A</c:v>
                </c:pt>
                <c:pt idx="6773">
                  <c:v>#N/A</c:v>
                </c:pt>
                <c:pt idx="6774">
                  <c:v>#N/A</c:v>
                </c:pt>
                <c:pt idx="6775">
                  <c:v>#N/A</c:v>
                </c:pt>
                <c:pt idx="6776">
                  <c:v>#N/A</c:v>
                </c:pt>
                <c:pt idx="6777">
                  <c:v>#N/A</c:v>
                </c:pt>
                <c:pt idx="6778">
                  <c:v>#N/A</c:v>
                </c:pt>
                <c:pt idx="6779">
                  <c:v>#N/A</c:v>
                </c:pt>
                <c:pt idx="6780">
                  <c:v>#N/A</c:v>
                </c:pt>
                <c:pt idx="6781">
                  <c:v>#N/A</c:v>
                </c:pt>
                <c:pt idx="6782">
                  <c:v>#N/A</c:v>
                </c:pt>
                <c:pt idx="6783">
                  <c:v>#N/A</c:v>
                </c:pt>
                <c:pt idx="6784">
                  <c:v>#N/A</c:v>
                </c:pt>
                <c:pt idx="6785">
                  <c:v>#N/A</c:v>
                </c:pt>
                <c:pt idx="6786">
                  <c:v>#N/A</c:v>
                </c:pt>
                <c:pt idx="6787">
                  <c:v>#N/A</c:v>
                </c:pt>
                <c:pt idx="6788">
                  <c:v>#N/A</c:v>
                </c:pt>
                <c:pt idx="6789">
                  <c:v>#N/A</c:v>
                </c:pt>
                <c:pt idx="6790">
                  <c:v>#N/A</c:v>
                </c:pt>
                <c:pt idx="6791">
                  <c:v>#N/A</c:v>
                </c:pt>
                <c:pt idx="6792">
                  <c:v>#N/A</c:v>
                </c:pt>
                <c:pt idx="6793">
                  <c:v>#N/A</c:v>
                </c:pt>
                <c:pt idx="6794">
                  <c:v>#N/A</c:v>
                </c:pt>
                <c:pt idx="6795">
                  <c:v>#N/A</c:v>
                </c:pt>
                <c:pt idx="6796">
                  <c:v>#N/A</c:v>
                </c:pt>
                <c:pt idx="6797">
                  <c:v>#N/A</c:v>
                </c:pt>
                <c:pt idx="6798">
                  <c:v>#N/A</c:v>
                </c:pt>
                <c:pt idx="6799">
                  <c:v>#N/A</c:v>
                </c:pt>
                <c:pt idx="6800">
                  <c:v>#N/A</c:v>
                </c:pt>
                <c:pt idx="6801">
                  <c:v>#N/A</c:v>
                </c:pt>
                <c:pt idx="6802">
                  <c:v>#N/A</c:v>
                </c:pt>
                <c:pt idx="6803">
                  <c:v>#N/A</c:v>
                </c:pt>
                <c:pt idx="6804">
                  <c:v>#N/A</c:v>
                </c:pt>
                <c:pt idx="6805">
                  <c:v>#N/A</c:v>
                </c:pt>
                <c:pt idx="6806">
                  <c:v>#N/A</c:v>
                </c:pt>
                <c:pt idx="6807">
                  <c:v>#N/A</c:v>
                </c:pt>
                <c:pt idx="6808">
                  <c:v>#N/A</c:v>
                </c:pt>
                <c:pt idx="6809">
                  <c:v>#N/A</c:v>
                </c:pt>
                <c:pt idx="6810">
                  <c:v>#N/A</c:v>
                </c:pt>
                <c:pt idx="6811">
                  <c:v>#N/A</c:v>
                </c:pt>
                <c:pt idx="6812">
                  <c:v>#N/A</c:v>
                </c:pt>
                <c:pt idx="6813">
                  <c:v>#N/A</c:v>
                </c:pt>
                <c:pt idx="6814">
                  <c:v>#N/A</c:v>
                </c:pt>
                <c:pt idx="6815">
                  <c:v>#N/A</c:v>
                </c:pt>
                <c:pt idx="6816">
                  <c:v>#N/A</c:v>
                </c:pt>
                <c:pt idx="6817">
                  <c:v>#N/A</c:v>
                </c:pt>
                <c:pt idx="6818">
                  <c:v>#N/A</c:v>
                </c:pt>
                <c:pt idx="6819">
                  <c:v>#N/A</c:v>
                </c:pt>
                <c:pt idx="6820">
                  <c:v>#N/A</c:v>
                </c:pt>
                <c:pt idx="6821">
                  <c:v>#N/A</c:v>
                </c:pt>
                <c:pt idx="6822">
                  <c:v>#N/A</c:v>
                </c:pt>
                <c:pt idx="6823">
                  <c:v>#N/A</c:v>
                </c:pt>
                <c:pt idx="6824">
                  <c:v>#N/A</c:v>
                </c:pt>
                <c:pt idx="6825">
                  <c:v>#N/A</c:v>
                </c:pt>
                <c:pt idx="6826">
                  <c:v>#N/A</c:v>
                </c:pt>
                <c:pt idx="6827">
                  <c:v>#N/A</c:v>
                </c:pt>
                <c:pt idx="6828">
                  <c:v>#N/A</c:v>
                </c:pt>
                <c:pt idx="6829">
                  <c:v>#N/A</c:v>
                </c:pt>
                <c:pt idx="6830">
                  <c:v>#N/A</c:v>
                </c:pt>
                <c:pt idx="6831">
                  <c:v>#N/A</c:v>
                </c:pt>
                <c:pt idx="6832">
                  <c:v>#N/A</c:v>
                </c:pt>
                <c:pt idx="6833">
                  <c:v>#N/A</c:v>
                </c:pt>
                <c:pt idx="6834">
                  <c:v>#N/A</c:v>
                </c:pt>
                <c:pt idx="6835">
                  <c:v>#N/A</c:v>
                </c:pt>
                <c:pt idx="6836">
                  <c:v>#N/A</c:v>
                </c:pt>
                <c:pt idx="6837">
                  <c:v>#N/A</c:v>
                </c:pt>
                <c:pt idx="6838">
                  <c:v>#N/A</c:v>
                </c:pt>
                <c:pt idx="6839">
                  <c:v>#N/A</c:v>
                </c:pt>
                <c:pt idx="6840">
                  <c:v>#N/A</c:v>
                </c:pt>
                <c:pt idx="6841">
                  <c:v>#N/A</c:v>
                </c:pt>
                <c:pt idx="6842">
                  <c:v>#N/A</c:v>
                </c:pt>
                <c:pt idx="6843">
                  <c:v>#N/A</c:v>
                </c:pt>
                <c:pt idx="6844">
                  <c:v>#N/A</c:v>
                </c:pt>
                <c:pt idx="6845">
                  <c:v>#N/A</c:v>
                </c:pt>
                <c:pt idx="6846">
                  <c:v>#N/A</c:v>
                </c:pt>
                <c:pt idx="6847">
                  <c:v>#N/A</c:v>
                </c:pt>
                <c:pt idx="6848">
                  <c:v>#N/A</c:v>
                </c:pt>
                <c:pt idx="6849">
                  <c:v>#N/A</c:v>
                </c:pt>
                <c:pt idx="6850">
                  <c:v>#N/A</c:v>
                </c:pt>
                <c:pt idx="6851">
                  <c:v>#N/A</c:v>
                </c:pt>
                <c:pt idx="6852">
                  <c:v>#N/A</c:v>
                </c:pt>
                <c:pt idx="6853">
                  <c:v>#N/A</c:v>
                </c:pt>
                <c:pt idx="6854">
                  <c:v>#N/A</c:v>
                </c:pt>
                <c:pt idx="6855">
                  <c:v>#N/A</c:v>
                </c:pt>
                <c:pt idx="6856">
                  <c:v>#N/A</c:v>
                </c:pt>
                <c:pt idx="6857">
                  <c:v>#N/A</c:v>
                </c:pt>
                <c:pt idx="6858">
                  <c:v>#N/A</c:v>
                </c:pt>
                <c:pt idx="6859">
                  <c:v>#N/A</c:v>
                </c:pt>
                <c:pt idx="6860">
                  <c:v>#N/A</c:v>
                </c:pt>
                <c:pt idx="6861">
                  <c:v>#N/A</c:v>
                </c:pt>
                <c:pt idx="6862">
                  <c:v>#N/A</c:v>
                </c:pt>
                <c:pt idx="6863">
                  <c:v>#N/A</c:v>
                </c:pt>
                <c:pt idx="6864">
                  <c:v>#N/A</c:v>
                </c:pt>
                <c:pt idx="6865">
                  <c:v>#N/A</c:v>
                </c:pt>
                <c:pt idx="6866">
                  <c:v>#N/A</c:v>
                </c:pt>
                <c:pt idx="6867">
                  <c:v>#N/A</c:v>
                </c:pt>
                <c:pt idx="6868">
                  <c:v>#N/A</c:v>
                </c:pt>
                <c:pt idx="6869">
                  <c:v>#N/A</c:v>
                </c:pt>
                <c:pt idx="6870">
                  <c:v>#N/A</c:v>
                </c:pt>
                <c:pt idx="6871">
                  <c:v>#N/A</c:v>
                </c:pt>
                <c:pt idx="6872">
                  <c:v>#N/A</c:v>
                </c:pt>
                <c:pt idx="6873">
                  <c:v>#N/A</c:v>
                </c:pt>
                <c:pt idx="6874">
                  <c:v>#N/A</c:v>
                </c:pt>
                <c:pt idx="6875">
                  <c:v>#N/A</c:v>
                </c:pt>
                <c:pt idx="6876">
                  <c:v>#N/A</c:v>
                </c:pt>
                <c:pt idx="6877">
                  <c:v>#N/A</c:v>
                </c:pt>
                <c:pt idx="6878">
                  <c:v>#N/A</c:v>
                </c:pt>
                <c:pt idx="6879">
                  <c:v>#N/A</c:v>
                </c:pt>
                <c:pt idx="6880">
                  <c:v>#N/A</c:v>
                </c:pt>
                <c:pt idx="6881">
                  <c:v>#N/A</c:v>
                </c:pt>
                <c:pt idx="6882">
                  <c:v>#N/A</c:v>
                </c:pt>
                <c:pt idx="6883">
                  <c:v>#N/A</c:v>
                </c:pt>
                <c:pt idx="6884">
                  <c:v>#N/A</c:v>
                </c:pt>
                <c:pt idx="6885">
                  <c:v>#N/A</c:v>
                </c:pt>
                <c:pt idx="6886">
                  <c:v>#N/A</c:v>
                </c:pt>
                <c:pt idx="6887">
                  <c:v>#N/A</c:v>
                </c:pt>
                <c:pt idx="6888">
                  <c:v>#N/A</c:v>
                </c:pt>
                <c:pt idx="6889">
                  <c:v>#N/A</c:v>
                </c:pt>
                <c:pt idx="6890">
                  <c:v>#N/A</c:v>
                </c:pt>
                <c:pt idx="6891">
                  <c:v>#N/A</c:v>
                </c:pt>
                <c:pt idx="6892">
                  <c:v>#N/A</c:v>
                </c:pt>
                <c:pt idx="6893">
                  <c:v>#N/A</c:v>
                </c:pt>
                <c:pt idx="6894">
                  <c:v>#N/A</c:v>
                </c:pt>
                <c:pt idx="6895">
                  <c:v>#N/A</c:v>
                </c:pt>
                <c:pt idx="6896">
                  <c:v>#N/A</c:v>
                </c:pt>
                <c:pt idx="6897">
                  <c:v>#N/A</c:v>
                </c:pt>
                <c:pt idx="6898">
                  <c:v>#N/A</c:v>
                </c:pt>
                <c:pt idx="6899">
                  <c:v>#N/A</c:v>
                </c:pt>
                <c:pt idx="6900">
                  <c:v>#N/A</c:v>
                </c:pt>
                <c:pt idx="6901">
                  <c:v>#N/A</c:v>
                </c:pt>
                <c:pt idx="6902">
                  <c:v>#N/A</c:v>
                </c:pt>
                <c:pt idx="6903">
                  <c:v>#N/A</c:v>
                </c:pt>
                <c:pt idx="6904">
                  <c:v>#N/A</c:v>
                </c:pt>
                <c:pt idx="6905">
                  <c:v>#N/A</c:v>
                </c:pt>
                <c:pt idx="6906">
                  <c:v>#N/A</c:v>
                </c:pt>
                <c:pt idx="6907">
                  <c:v>#N/A</c:v>
                </c:pt>
                <c:pt idx="6908">
                  <c:v>#N/A</c:v>
                </c:pt>
                <c:pt idx="6909">
                  <c:v>#N/A</c:v>
                </c:pt>
                <c:pt idx="6910">
                  <c:v>#N/A</c:v>
                </c:pt>
                <c:pt idx="6911">
                  <c:v>#N/A</c:v>
                </c:pt>
                <c:pt idx="6912">
                  <c:v>#N/A</c:v>
                </c:pt>
                <c:pt idx="6913">
                  <c:v>#N/A</c:v>
                </c:pt>
                <c:pt idx="6914">
                  <c:v>#N/A</c:v>
                </c:pt>
                <c:pt idx="6915">
                  <c:v>#N/A</c:v>
                </c:pt>
                <c:pt idx="6916">
                  <c:v>#N/A</c:v>
                </c:pt>
                <c:pt idx="6917">
                  <c:v>#N/A</c:v>
                </c:pt>
                <c:pt idx="6918">
                  <c:v>#N/A</c:v>
                </c:pt>
                <c:pt idx="6919">
                  <c:v>#N/A</c:v>
                </c:pt>
                <c:pt idx="6920">
                  <c:v>#N/A</c:v>
                </c:pt>
                <c:pt idx="6921">
                  <c:v>#N/A</c:v>
                </c:pt>
                <c:pt idx="6922">
                  <c:v>#N/A</c:v>
                </c:pt>
                <c:pt idx="6923">
                  <c:v>#N/A</c:v>
                </c:pt>
                <c:pt idx="6924">
                  <c:v>#N/A</c:v>
                </c:pt>
                <c:pt idx="6925">
                  <c:v>#N/A</c:v>
                </c:pt>
                <c:pt idx="6926">
                  <c:v>#N/A</c:v>
                </c:pt>
                <c:pt idx="6927">
                  <c:v>#N/A</c:v>
                </c:pt>
                <c:pt idx="6928">
                  <c:v>#N/A</c:v>
                </c:pt>
                <c:pt idx="6929">
                  <c:v>#N/A</c:v>
                </c:pt>
                <c:pt idx="6930">
                  <c:v>#N/A</c:v>
                </c:pt>
                <c:pt idx="6931">
                  <c:v>#N/A</c:v>
                </c:pt>
                <c:pt idx="6932">
                  <c:v>#N/A</c:v>
                </c:pt>
                <c:pt idx="6933">
                  <c:v>#N/A</c:v>
                </c:pt>
                <c:pt idx="6934">
                  <c:v>#N/A</c:v>
                </c:pt>
                <c:pt idx="6935">
                  <c:v>#N/A</c:v>
                </c:pt>
                <c:pt idx="6936">
                  <c:v>#N/A</c:v>
                </c:pt>
                <c:pt idx="6937">
                  <c:v>#N/A</c:v>
                </c:pt>
                <c:pt idx="6938">
                  <c:v>#N/A</c:v>
                </c:pt>
                <c:pt idx="6939">
                  <c:v>#N/A</c:v>
                </c:pt>
                <c:pt idx="6940">
                  <c:v>#N/A</c:v>
                </c:pt>
                <c:pt idx="6941">
                  <c:v>#N/A</c:v>
                </c:pt>
                <c:pt idx="6942">
                  <c:v>#N/A</c:v>
                </c:pt>
                <c:pt idx="6943">
                  <c:v>#N/A</c:v>
                </c:pt>
                <c:pt idx="6944">
                  <c:v>#N/A</c:v>
                </c:pt>
                <c:pt idx="6945">
                  <c:v>#N/A</c:v>
                </c:pt>
                <c:pt idx="6946">
                  <c:v>#N/A</c:v>
                </c:pt>
                <c:pt idx="6947">
                  <c:v>#N/A</c:v>
                </c:pt>
                <c:pt idx="6948">
                  <c:v>#N/A</c:v>
                </c:pt>
                <c:pt idx="6949">
                  <c:v>#N/A</c:v>
                </c:pt>
                <c:pt idx="6950">
                  <c:v>#N/A</c:v>
                </c:pt>
                <c:pt idx="6951">
                  <c:v>#N/A</c:v>
                </c:pt>
                <c:pt idx="6952">
                  <c:v>#N/A</c:v>
                </c:pt>
                <c:pt idx="6953">
                  <c:v>#N/A</c:v>
                </c:pt>
                <c:pt idx="6954">
                  <c:v>#N/A</c:v>
                </c:pt>
                <c:pt idx="6955">
                  <c:v>#N/A</c:v>
                </c:pt>
                <c:pt idx="6956">
                  <c:v>#N/A</c:v>
                </c:pt>
                <c:pt idx="6957">
                  <c:v>#N/A</c:v>
                </c:pt>
                <c:pt idx="6958">
                  <c:v>#N/A</c:v>
                </c:pt>
                <c:pt idx="6959">
                  <c:v>#N/A</c:v>
                </c:pt>
                <c:pt idx="6960">
                  <c:v>#N/A</c:v>
                </c:pt>
                <c:pt idx="6961">
                  <c:v>#N/A</c:v>
                </c:pt>
                <c:pt idx="6962">
                  <c:v>#N/A</c:v>
                </c:pt>
                <c:pt idx="6963">
                  <c:v>#N/A</c:v>
                </c:pt>
                <c:pt idx="6964">
                  <c:v>#N/A</c:v>
                </c:pt>
                <c:pt idx="6965">
                  <c:v>#N/A</c:v>
                </c:pt>
                <c:pt idx="6966">
                  <c:v>#N/A</c:v>
                </c:pt>
                <c:pt idx="6967">
                  <c:v>#N/A</c:v>
                </c:pt>
                <c:pt idx="6968">
                  <c:v>#N/A</c:v>
                </c:pt>
                <c:pt idx="6969">
                  <c:v>#N/A</c:v>
                </c:pt>
                <c:pt idx="6970">
                  <c:v>#N/A</c:v>
                </c:pt>
                <c:pt idx="6971">
                  <c:v>#N/A</c:v>
                </c:pt>
                <c:pt idx="6972">
                  <c:v>#N/A</c:v>
                </c:pt>
                <c:pt idx="6973">
                  <c:v>#N/A</c:v>
                </c:pt>
                <c:pt idx="6974">
                  <c:v>#N/A</c:v>
                </c:pt>
                <c:pt idx="6975">
                  <c:v>#N/A</c:v>
                </c:pt>
                <c:pt idx="6976">
                  <c:v>#N/A</c:v>
                </c:pt>
                <c:pt idx="6977">
                  <c:v>#N/A</c:v>
                </c:pt>
                <c:pt idx="6978">
                  <c:v>#N/A</c:v>
                </c:pt>
                <c:pt idx="6979">
                  <c:v>#N/A</c:v>
                </c:pt>
                <c:pt idx="6980">
                  <c:v>#N/A</c:v>
                </c:pt>
                <c:pt idx="6981">
                  <c:v>#N/A</c:v>
                </c:pt>
                <c:pt idx="6982">
                  <c:v>#N/A</c:v>
                </c:pt>
                <c:pt idx="6983">
                  <c:v>#N/A</c:v>
                </c:pt>
                <c:pt idx="6984">
                  <c:v>#N/A</c:v>
                </c:pt>
                <c:pt idx="6985">
                  <c:v>#N/A</c:v>
                </c:pt>
                <c:pt idx="6986">
                  <c:v>#N/A</c:v>
                </c:pt>
                <c:pt idx="6987">
                  <c:v>#N/A</c:v>
                </c:pt>
                <c:pt idx="6988">
                  <c:v>#N/A</c:v>
                </c:pt>
                <c:pt idx="6989">
                  <c:v>#N/A</c:v>
                </c:pt>
                <c:pt idx="6990">
                  <c:v>#N/A</c:v>
                </c:pt>
                <c:pt idx="6991">
                  <c:v>#N/A</c:v>
                </c:pt>
                <c:pt idx="6992">
                  <c:v>#N/A</c:v>
                </c:pt>
                <c:pt idx="6993">
                  <c:v>#N/A</c:v>
                </c:pt>
                <c:pt idx="6994">
                  <c:v>#N/A</c:v>
                </c:pt>
                <c:pt idx="6995">
                  <c:v>#N/A</c:v>
                </c:pt>
                <c:pt idx="6996">
                  <c:v>#N/A</c:v>
                </c:pt>
                <c:pt idx="6997">
                  <c:v>#N/A</c:v>
                </c:pt>
                <c:pt idx="6998">
                  <c:v>#N/A</c:v>
                </c:pt>
                <c:pt idx="6999">
                  <c:v>#N/A</c:v>
                </c:pt>
                <c:pt idx="7000">
                  <c:v>#N/A</c:v>
                </c:pt>
                <c:pt idx="7001">
                  <c:v>#N/A</c:v>
                </c:pt>
                <c:pt idx="7002">
                  <c:v>#N/A</c:v>
                </c:pt>
                <c:pt idx="7003">
                  <c:v>#N/A</c:v>
                </c:pt>
                <c:pt idx="7004">
                  <c:v>#N/A</c:v>
                </c:pt>
                <c:pt idx="7005">
                  <c:v>#N/A</c:v>
                </c:pt>
                <c:pt idx="7006">
                  <c:v>#N/A</c:v>
                </c:pt>
                <c:pt idx="7007">
                  <c:v>#N/A</c:v>
                </c:pt>
                <c:pt idx="7008">
                  <c:v>#N/A</c:v>
                </c:pt>
                <c:pt idx="7009">
                  <c:v>#N/A</c:v>
                </c:pt>
                <c:pt idx="7010">
                  <c:v>#N/A</c:v>
                </c:pt>
                <c:pt idx="7011">
                  <c:v>#N/A</c:v>
                </c:pt>
                <c:pt idx="7012">
                  <c:v>#N/A</c:v>
                </c:pt>
                <c:pt idx="7013">
                  <c:v>#N/A</c:v>
                </c:pt>
                <c:pt idx="7014">
                  <c:v>#N/A</c:v>
                </c:pt>
                <c:pt idx="7015">
                  <c:v>#N/A</c:v>
                </c:pt>
                <c:pt idx="7016">
                  <c:v>#N/A</c:v>
                </c:pt>
                <c:pt idx="7017">
                  <c:v>#N/A</c:v>
                </c:pt>
                <c:pt idx="7018">
                  <c:v>#N/A</c:v>
                </c:pt>
                <c:pt idx="7019">
                  <c:v>#N/A</c:v>
                </c:pt>
                <c:pt idx="7020">
                  <c:v>#N/A</c:v>
                </c:pt>
                <c:pt idx="7021">
                  <c:v>#N/A</c:v>
                </c:pt>
                <c:pt idx="7022">
                  <c:v>#N/A</c:v>
                </c:pt>
                <c:pt idx="7023">
                  <c:v>#N/A</c:v>
                </c:pt>
                <c:pt idx="7024">
                  <c:v>#N/A</c:v>
                </c:pt>
                <c:pt idx="7025">
                  <c:v>#N/A</c:v>
                </c:pt>
                <c:pt idx="7026">
                  <c:v>#N/A</c:v>
                </c:pt>
                <c:pt idx="7027">
                  <c:v>#N/A</c:v>
                </c:pt>
                <c:pt idx="7028">
                  <c:v>#N/A</c:v>
                </c:pt>
                <c:pt idx="7029">
                  <c:v>#N/A</c:v>
                </c:pt>
                <c:pt idx="7030">
                  <c:v>#N/A</c:v>
                </c:pt>
                <c:pt idx="7031">
                  <c:v>#N/A</c:v>
                </c:pt>
                <c:pt idx="7032">
                  <c:v>#N/A</c:v>
                </c:pt>
                <c:pt idx="7033">
                  <c:v>#N/A</c:v>
                </c:pt>
                <c:pt idx="7034">
                  <c:v>#N/A</c:v>
                </c:pt>
                <c:pt idx="7035">
                  <c:v>#N/A</c:v>
                </c:pt>
                <c:pt idx="7036">
                  <c:v>#N/A</c:v>
                </c:pt>
                <c:pt idx="7037">
                  <c:v>#N/A</c:v>
                </c:pt>
                <c:pt idx="7038">
                  <c:v>#N/A</c:v>
                </c:pt>
                <c:pt idx="7039">
                  <c:v>#N/A</c:v>
                </c:pt>
                <c:pt idx="7040">
                  <c:v>#N/A</c:v>
                </c:pt>
                <c:pt idx="7041">
                  <c:v>#N/A</c:v>
                </c:pt>
                <c:pt idx="7042">
                  <c:v>#N/A</c:v>
                </c:pt>
                <c:pt idx="7043">
                  <c:v>#N/A</c:v>
                </c:pt>
                <c:pt idx="7044">
                  <c:v>#N/A</c:v>
                </c:pt>
                <c:pt idx="7045">
                  <c:v>#N/A</c:v>
                </c:pt>
                <c:pt idx="7046">
                  <c:v>#N/A</c:v>
                </c:pt>
                <c:pt idx="7047">
                  <c:v>#N/A</c:v>
                </c:pt>
                <c:pt idx="7048">
                  <c:v>#N/A</c:v>
                </c:pt>
                <c:pt idx="7049">
                  <c:v>#N/A</c:v>
                </c:pt>
                <c:pt idx="7050">
                  <c:v>#N/A</c:v>
                </c:pt>
                <c:pt idx="7051">
                  <c:v>#N/A</c:v>
                </c:pt>
                <c:pt idx="7052">
                  <c:v>#N/A</c:v>
                </c:pt>
                <c:pt idx="7053">
                  <c:v>#N/A</c:v>
                </c:pt>
                <c:pt idx="7054">
                  <c:v>#N/A</c:v>
                </c:pt>
                <c:pt idx="7055">
                  <c:v>#N/A</c:v>
                </c:pt>
                <c:pt idx="7056">
                  <c:v>#N/A</c:v>
                </c:pt>
                <c:pt idx="7057">
                  <c:v>#N/A</c:v>
                </c:pt>
                <c:pt idx="7058">
                  <c:v>#N/A</c:v>
                </c:pt>
                <c:pt idx="7059">
                  <c:v>#N/A</c:v>
                </c:pt>
                <c:pt idx="7060">
                  <c:v>#N/A</c:v>
                </c:pt>
                <c:pt idx="7061">
                  <c:v>#N/A</c:v>
                </c:pt>
                <c:pt idx="7062">
                  <c:v>#N/A</c:v>
                </c:pt>
                <c:pt idx="7063">
                  <c:v>#N/A</c:v>
                </c:pt>
                <c:pt idx="7064">
                  <c:v>#N/A</c:v>
                </c:pt>
                <c:pt idx="7065">
                  <c:v>#N/A</c:v>
                </c:pt>
                <c:pt idx="7066">
                  <c:v>#N/A</c:v>
                </c:pt>
                <c:pt idx="7067">
                  <c:v>#N/A</c:v>
                </c:pt>
                <c:pt idx="7068">
                  <c:v>#N/A</c:v>
                </c:pt>
                <c:pt idx="7069">
                  <c:v>#N/A</c:v>
                </c:pt>
                <c:pt idx="7070">
                  <c:v>#N/A</c:v>
                </c:pt>
                <c:pt idx="7071">
                  <c:v>#N/A</c:v>
                </c:pt>
                <c:pt idx="7072">
                  <c:v>#N/A</c:v>
                </c:pt>
                <c:pt idx="7073">
                  <c:v>#N/A</c:v>
                </c:pt>
                <c:pt idx="7074">
                  <c:v>#N/A</c:v>
                </c:pt>
                <c:pt idx="7075">
                  <c:v>#N/A</c:v>
                </c:pt>
                <c:pt idx="7076">
                  <c:v>#N/A</c:v>
                </c:pt>
                <c:pt idx="7077">
                  <c:v>#N/A</c:v>
                </c:pt>
                <c:pt idx="7078">
                  <c:v>#N/A</c:v>
                </c:pt>
                <c:pt idx="7079">
                  <c:v>#N/A</c:v>
                </c:pt>
                <c:pt idx="7080">
                  <c:v>#N/A</c:v>
                </c:pt>
                <c:pt idx="7081">
                  <c:v>#N/A</c:v>
                </c:pt>
                <c:pt idx="7082">
                  <c:v>#N/A</c:v>
                </c:pt>
                <c:pt idx="7083">
                  <c:v>#N/A</c:v>
                </c:pt>
                <c:pt idx="7084">
                  <c:v>#N/A</c:v>
                </c:pt>
                <c:pt idx="7085">
                  <c:v>#N/A</c:v>
                </c:pt>
                <c:pt idx="7086">
                  <c:v>#N/A</c:v>
                </c:pt>
                <c:pt idx="7087">
                  <c:v>#N/A</c:v>
                </c:pt>
                <c:pt idx="7088">
                  <c:v>#N/A</c:v>
                </c:pt>
                <c:pt idx="7089">
                  <c:v>#N/A</c:v>
                </c:pt>
                <c:pt idx="7090">
                  <c:v>#N/A</c:v>
                </c:pt>
                <c:pt idx="7091">
                  <c:v>#N/A</c:v>
                </c:pt>
                <c:pt idx="7092">
                  <c:v>#N/A</c:v>
                </c:pt>
                <c:pt idx="7093">
                  <c:v>#N/A</c:v>
                </c:pt>
                <c:pt idx="7094">
                  <c:v>#N/A</c:v>
                </c:pt>
                <c:pt idx="7095">
                  <c:v>#N/A</c:v>
                </c:pt>
                <c:pt idx="7096">
                  <c:v>#N/A</c:v>
                </c:pt>
                <c:pt idx="7097">
                  <c:v>#N/A</c:v>
                </c:pt>
                <c:pt idx="7098">
                  <c:v>#N/A</c:v>
                </c:pt>
                <c:pt idx="7099">
                  <c:v>#N/A</c:v>
                </c:pt>
                <c:pt idx="7100">
                  <c:v>#N/A</c:v>
                </c:pt>
                <c:pt idx="7101">
                  <c:v>#N/A</c:v>
                </c:pt>
                <c:pt idx="7102">
                  <c:v>#N/A</c:v>
                </c:pt>
                <c:pt idx="7103">
                  <c:v>#N/A</c:v>
                </c:pt>
                <c:pt idx="7104">
                  <c:v>#N/A</c:v>
                </c:pt>
                <c:pt idx="7105">
                  <c:v>#N/A</c:v>
                </c:pt>
                <c:pt idx="7106">
                  <c:v>#N/A</c:v>
                </c:pt>
                <c:pt idx="7107">
                  <c:v>#N/A</c:v>
                </c:pt>
                <c:pt idx="7108">
                  <c:v>#N/A</c:v>
                </c:pt>
                <c:pt idx="7109">
                  <c:v>#N/A</c:v>
                </c:pt>
                <c:pt idx="7110">
                  <c:v>#N/A</c:v>
                </c:pt>
                <c:pt idx="7111">
                  <c:v>#N/A</c:v>
                </c:pt>
                <c:pt idx="7112">
                  <c:v>#N/A</c:v>
                </c:pt>
                <c:pt idx="7113">
                  <c:v>#N/A</c:v>
                </c:pt>
                <c:pt idx="7114">
                  <c:v>#N/A</c:v>
                </c:pt>
                <c:pt idx="7115">
                  <c:v>#N/A</c:v>
                </c:pt>
                <c:pt idx="7116">
                  <c:v>#N/A</c:v>
                </c:pt>
                <c:pt idx="7117">
                  <c:v>#N/A</c:v>
                </c:pt>
                <c:pt idx="7118">
                  <c:v>#N/A</c:v>
                </c:pt>
                <c:pt idx="7119">
                  <c:v>#N/A</c:v>
                </c:pt>
                <c:pt idx="7120">
                  <c:v>#N/A</c:v>
                </c:pt>
                <c:pt idx="7121">
                  <c:v>#N/A</c:v>
                </c:pt>
                <c:pt idx="7122">
                  <c:v>#N/A</c:v>
                </c:pt>
                <c:pt idx="7123">
                  <c:v>#N/A</c:v>
                </c:pt>
                <c:pt idx="7124">
                  <c:v>#N/A</c:v>
                </c:pt>
                <c:pt idx="7125">
                  <c:v>#N/A</c:v>
                </c:pt>
                <c:pt idx="7126">
                  <c:v>#N/A</c:v>
                </c:pt>
                <c:pt idx="7127">
                  <c:v>#N/A</c:v>
                </c:pt>
                <c:pt idx="7128">
                  <c:v>#N/A</c:v>
                </c:pt>
                <c:pt idx="7129">
                  <c:v>#N/A</c:v>
                </c:pt>
                <c:pt idx="7130">
                  <c:v>#N/A</c:v>
                </c:pt>
                <c:pt idx="7131">
                  <c:v>#N/A</c:v>
                </c:pt>
                <c:pt idx="7132">
                  <c:v>#N/A</c:v>
                </c:pt>
                <c:pt idx="7133">
                  <c:v>#N/A</c:v>
                </c:pt>
                <c:pt idx="7134">
                  <c:v>#N/A</c:v>
                </c:pt>
                <c:pt idx="7135">
                  <c:v>#N/A</c:v>
                </c:pt>
                <c:pt idx="7136">
                  <c:v>#N/A</c:v>
                </c:pt>
                <c:pt idx="7137">
                  <c:v>#N/A</c:v>
                </c:pt>
                <c:pt idx="7138">
                  <c:v>#N/A</c:v>
                </c:pt>
                <c:pt idx="7139">
                  <c:v>#N/A</c:v>
                </c:pt>
                <c:pt idx="7140">
                  <c:v>#N/A</c:v>
                </c:pt>
                <c:pt idx="7141">
                  <c:v>#N/A</c:v>
                </c:pt>
                <c:pt idx="7142">
                  <c:v>#N/A</c:v>
                </c:pt>
                <c:pt idx="7143">
                  <c:v>#N/A</c:v>
                </c:pt>
                <c:pt idx="7144">
                  <c:v>#N/A</c:v>
                </c:pt>
                <c:pt idx="7145">
                  <c:v>#N/A</c:v>
                </c:pt>
                <c:pt idx="7146">
                  <c:v>#N/A</c:v>
                </c:pt>
                <c:pt idx="7147">
                  <c:v>#N/A</c:v>
                </c:pt>
                <c:pt idx="7148">
                  <c:v>#N/A</c:v>
                </c:pt>
                <c:pt idx="7149">
                  <c:v>#N/A</c:v>
                </c:pt>
                <c:pt idx="7150">
                  <c:v>#N/A</c:v>
                </c:pt>
                <c:pt idx="7151">
                  <c:v>#N/A</c:v>
                </c:pt>
                <c:pt idx="7152">
                  <c:v>#N/A</c:v>
                </c:pt>
                <c:pt idx="7153">
                  <c:v>#N/A</c:v>
                </c:pt>
                <c:pt idx="7154">
                  <c:v>#N/A</c:v>
                </c:pt>
                <c:pt idx="7155">
                  <c:v>#N/A</c:v>
                </c:pt>
                <c:pt idx="7156">
                  <c:v>#N/A</c:v>
                </c:pt>
                <c:pt idx="7157">
                  <c:v>#N/A</c:v>
                </c:pt>
                <c:pt idx="7158">
                  <c:v>#N/A</c:v>
                </c:pt>
                <c:pt idx="7159">
                  <c:v>#N/A</c:v>
                </c:pt>
                <c:pt idx="7160">
                  <c:v>#N/A</c:v>
                </c:pt>
                <c:pt idx="7161">
                  <c:v>#N/A</c:v>
                </c:pt>
                <c:pt idx="7162">
                  <c:v>#N/A</c:v>
                </c:pt>
                <c:pt idx="7163">
                  <c:v>#N/A</c:v>
                </c:pt>
                <c:pt idx="7164">
                  <c:v>#N/A</c:v>
                </c:pt>
                <c:pt idx="7165">
                  <c:v>#N/A</c:v>
                </c:pt>
                <c:pt idx="7166">
                  <c:v>#N/A</c:v>
                </c:pt>
                <c:pt idx="7167">
                  <c:v>#N/A</c:v>
                </c:pt>
                <c:pt idx="7168">
                  <c:v>#N/A</c:v>
                </c:pt>
                <c:pt idx="7169">
                  <c:v>#N/A</c:v>
                </c:pt>
                <c:pt idx="7170">
                  <c:v>#N/A</c:v>
                </c:pt>
                <c:pt idx="7171">
                  <c:v>#N/A</c:v>
                </c:pt>
                <c:pt idx="7172">
                  <c:v>#N/A</c:v>
                </c:pt>
                <c:pt idx="7173">
                  <c:v>#N/A</c:v>
                </c:pt>
                <c:pt idx="7174">
                  <c:v>#N/A</c:v>
                </c:pt>
                <c:pt idx="7175">
                  <c:v>#N/A</c:v>
                </c:pt>
                <c:pt idx="7176">
                  <c:v>#N/A</c:v>
                </c:pt>
                <c:pt idx="7177">
                  <c:v>#N/A</c:v>
                </c:pt>
                <c:pt idx="7178">
                  <c:v>#N/A</c:v>
                </c:pt>
                <c:pt idx="7179">
                  <c:v>#N/A</c:v>
                </c:pt>
                <c:pt idx="7180">
                  <c:v>#N/A</c:v>
                </c:pt>
                <c:pt idx="7181">
                  <c:v>#N/A</c:v>
                </c:pt>
                <c:pt idx="7182">
                  <c:v>#N/A</c:v>
                </c:pt>
                <c:pt idx="7183">
                  <c:v>#N/A</c:v>
                </c:pt>
                <c:pt idx="7184">
                  <c:v>#N/A</c:v>
                </c:pt>
                <c:pt idx="7185">
                  <c:v>#N/A</c:v>
                </c:pt>
                <c:pt idx="7186">
                  <c:v>#N/A</c:v>
                </c:pt>
                <c:pt idx="7187">
                  <c:v>#N/A</c:v>
                </c:pt>
                <c:pt idx="7188">
                  <c:v>#N/A</c:v>
                </c:pt>
                <c:pt idx="7189">
                  <c:v>#N/A</c:v>
                </c:pt>
                <c:pt idx="7190">
                  <c:v>#N/A</c:v>
                </c:pt>
                <c:pt idx="7191">
                  <c:v>#N/A</c:v>
                </c:pt>
                <c:pt idx="7192">
                  <c:v>#N/A</c:v>
                </c:pt>
                <c:pt idx="7193">
                  <c:v>#N/A</c:v>
                </c:pt>
                <c:pt idx="7194">
                  <c:v>#N/A</c:v>
                </c:pt>
                <c:pt idx="7195">
                  <c:v>#N/A</c:v>
                </c:pt>
                <c:pt idx="7196">
                  <c:v>#N/A</c:v>
                </c:pt>
                <c:pt idx="7197">
                  <c:v>#N/A</c:v>
                </c:pt>
                <c:pt idx="7198">
                  <c:v>#N/A</c:v>
                </c:pt>
                <c:pt idx="7199">
                  <c:v>#N/A</c:v>
                </c:pt>
                <c:pt idx="7200">
                  <c:v>#N/A</c:v>
                </c:pt>
                <c:pt idx="7201">
                  <c:v>#N/A</c:v>
                </c:pt>
                <c:pt idx="7202">
                  <c:v>#N/A</c:v>
                </c:pt>
                <c:pt idx="7203">
                  <c:v>#N/A</c:v>
                </c:pt>
                <c:pt idx="7204">
                  <c:v>#N/A</c:v>
                </c:pt>
                <c:pt idx="7205">
                  <c:v>#N/A</c:v>
                </c:pt>
                <c:pt idx="7206">
                  <c:v>#N/A</c:v>
                </c:pt>
                <c:pt idx="7207">
                  <c:v>#N/A</c:v>
                </c:pt>
                <c:pt idx="7208">
                  <c:v>#N/A</c:v>
                </c:pt>
                <c:pt idx="7209">
                  <c:v>#N/A</c:v>
                </c:pt>
                <c:pt idx="7210">
                  <c:v>#N/A</c:v>
                </c:pt>
                <c:pt idx="7211">
                  <c:v>#N/A</c:v>
                </c:pt>
                <c:pt idx="7212">
                  <c:v>#N/A</c:v>
                </c:pt>
                <c:pt idx="7213">
                  <c:v>#N/A</c:v>
                </c:pt>
                <c:pt idx="7214">
                  <c:v>#N/A</c:v>
                </c:pt>
                <c:pt idx="7215">
                  <c:v>#N/A</c:v>
                </c:pt>
                <c:pt idx="7216">
                  <c:v>#N/A</c:v>
                </c:pt>
                <c:pt idx="7217">
                  <c:v>#N/A</c:v>
                </c:pt>
                <c:pt idx="7218">
                  <c:v>#N/A</c:v>
                </c:pt>
                <c:pt idx="7219">
                  <c:v>#N/A</c:v>
                </c:pt>
                <c:pt idx="7220">
                  <c:v>#N/A</c:v>
                </c:pt>
                <c:pt idx="7221">
                  <c:v>#N/A</c:v>
                </c:pt>
                <c:pt idx="7222">
                  <c:v>#N/A</c:v>
                </c:pt>
                <c:pt idx="7223">
                  <c:v>#N/A</c:v>
                </c:pt>
                <c:pt idx="7224">
                  <c:v>#N/A</c:v>
                </c:pt>
                <c:pt idx="7225">
                  <c:v>#N/A</c:v>
                </c:pt>
                <c:pt idx="7226">
                  <c:v>#N/A</c:v>
                </c:pt>
                <c:pt idx="7227">
                  <c:v>#N/A</c:v>
                </c:pt>
                <c:pt idx="7228">
                  <c:v>#N/A</c:v>
                </c:pt>
                <c:pt idx="7229">
                  <c:v>#N/A</c:v>
                </c:pt>
                <c:pt idx="7230">
                  <c:v>#N/A</c:v>
                </c:pt>
                <c:pt idx="7231">
                  <c:v>#N/A</c:v>
                </c:pt>
                <c:pt idx="7232">
                  <c:v>#N/A</c:v>
                </c:pt>
                <c:pt idx="7233">
                  <c:v>#N/A</c:v>
                </c:pt>
                <c:pt idx="7234">
                  <c:v>#N/A</c:v>
                </c:pt>
                <c:pt idx="7235">
                  <c:v>#N/A</c:v>
                </c:pt>
                <c:pt idx="7236">
                  <c:v>#N/A</c:v>
                </c:pt>
                <c:pt idx="7237">
                  <c:v>#N/A</c:v>
                </c:pt>
                <c:pt idx="7238">
                  <c:v>#N/A</c:v>
                </c:pt>
                <c:pt idx="7239">
                  <c:v>#N/A</c:v>
                </c:pt>
                <c:pt idx="7240">
                  <c:v>#N/A</c:v>
                </c:pt>
                <c:pt idx="7241">
                  <c:v>#N/A</c:v>
                </c:pt>
                <c:pt idx="7242">
                  <c:v>#N/A</c:v>
                </c:pt>
                <c:pt idx="7243">
                  <c:v>#N/A</c:v>
                </c:pt>
                <c:pt idx="7244">
                  <c:v>#N/A</c:v>
                </c:pt>
                <c:pt idx="7245">
                  <c:v>#N/A</c:v>
                </c:pt>
                <c:pt idx="7246">
                  <c:v>#N/A</c:v>
                </c:pt>
                <c:pt idx="7247">
                  <c:v>#N/A</c:v>
                </c:pt>
                <c:pt idx="7248">
                  <c:v>#N/A</c:v>
                </c:pt>
                <c:pt idx="7249">
                  <c:v>#N/A</c:v>
                </c:pt>
                <c:pt idx="7250">
                  <c:v>#N/A</c:v>
                </c:pt>
                <c:pt idx="7251">
                  <c:v>#N/A</c:v>
                </c:pt>
                <c:pt idx="7252">
                  <c:v>#N/A</c:v>
                </c:pt>
                <c:pt idx="7253">
                  <c:v>#N/A</c:v>
                </c:pt>
                <c:pt idx="7254">
                  <c:v>#N/A</c:v>
                </c:pt>
                <c:pt idx="7255">
                  <c:v>#N/A</c:v>
                </c:pt>
                <c:pt idx="7256">
                  <c:v>#N/A</c:v>
                </c:pt>
                <c:pt idx="7257">
                  <c:v>#N/A</c:v>
                </c:pt>
                <c:pt idx="7258">
                  <c:v>#N/A</c:v>
                </c:pt>
                <c:pt idx="7259">
                  <c:v>#N/A</c:v>
                </c:pt>
                <c:pt idx="7260">
                  <c:v>#N/A</c:v>
                </c:pt>
                <c:pt idx="7261">
                  <c:v>#N/A</c:v>
                </c:pt>
                <c:pt idx="7262">
                  <c:v>#N/A</c:v>
                </c:pt>
                <c:pt idx="7263">
                  <c:v>#N/A</c:v>
                </c:pt>
                <c:pt idx="7264">
                  <c:v>#N/A</c:v>
                </c:pt>
                <c:pt idx="7265">
                  <c:v>#N/A</c:v>
                </c:pt>
                <c:pt idx="7266">
                  <c:v>#N/A</c:v>
                </c:pt>
                <c:pt idx="7267">
                  <c:v>#N/A</c:v>
                </c:pt>
                <c:pt idx="7268">
                  <c:v>#N/A</c:v>
                </c:pt>
                <c:pt idx="7269">
                  <c:v>#N/A</c:v>
                </c:pt>
                <c:pt idx="7270">
                  <c:v>#N/A</c:v>
                </c:pt>
                <c:pt idx="7271">
                  <c:v>#N/A</c:v>
                </c:pt>
                <c:pt idx="7272">
                  <c:v>#N/A</c:v>
                </c:pt>
                <c:pt idx="7273">
                  <c:v>#N/A</c:v>
                </c:pt>
                <c:pt idx="7274">
                  <c:v>#N/A</c:v>
                </c:pt>
                <c:pt idx="7275">
                  <c:v>#N/A</c:v>
                </c:pt>
                <c:pt idx="7276">
                  <c:v>#N/A</c:v>
                </c:pt>
                <c:pt idx="7277">
                  <c:v>#N/A</c:v>
                </c:pt>
                <c:pt idx="7278">
                  <c:v>#N/A</c:v>
                </c:pt>
                <c:pt idx="7279">
                  <c:v>#N/A</c:v>
                </c:pt>
                <c:pt idx="7280">
                  <c:v>#N/A</c:v>
                </c:pt>
                <c:pt idx="7281">
                  <c:v>#N/A</c:v>
                </c:pt>
                <c:pt idx="7282">
                  <c:v>#N/A</c:v>
                </c:pt>
                <c:pt idx="7283">
                  <c:v>#N/A</c:v>
                </c:pt>
                <c:pt idx="7284">
                  <c:v>#N/A</c:v>
                </c:pt>
                <c:pt idx="7285">
                  <c:v>#N/A</c:v>
                </c:pt>
                <c:pt idx="7286">
                  <c:v>#N/A</c:v>
                </c:pt>
                <c:pt idx="7287">
                  <c:v>#N/A</c:v>
                </c:pt>
                <c:pt idx="7288">
                  <c:v>#N/A</c:v>
                </c:pt>
                <c:pt idx="7289">
                  <c:v>#N/A</c:v>
                </c:pt>
                <c:pt idx="7290">
                  <c:v>#N/A</c:v>
                </c:pt>
                <c:pt idx="7291">
                  <c:v>#N/A</c:v>
                </c:pt>
                <c:pt idx="7292">
                  <c:v>#N/A</c:v>
                </c:pt>
                <c:pt idx="7293">
                  <c:v>#N/A</c:v>
                </c:pt>
                <c:pt idx="7294">
                  <c:v>#N/A</c:v>
                </c:pt>
                <c:pt idx="7295">
                  <c:v>#N/A</c:v>
                </c:pt>
                <c:pt idx="7296">
                  <c:v>#N/A</c:v>
                </c:pt>
                <c:pt idx="7297">
                  <c:v>#N/A</c:v>
                </c:pt>
                <c:pt idx="7298">
                  <c:v>#N/A</c:v>
                </c:pt>
                <c:pt idx="7299">
                  <c:v>#N/A</c:v>
                </c:pt>
                <c:pt idx="7300">
                  <c:v>#N/A</c:v>
                </c:pt>
                <c:pt idx="7301">
                  <c:v>#N/A</c:v>
                </c:pt>
                <c:pt idx="7302">
                  <c:v>#N/A</c:v>
                </c:pt>
                <c:pt idx="7303">
                  <c:v>#N/A</c:v>
                </c:pt>
                <c:pt idx="7304">
                  <c:v>#N/A</c:v>
                </c:pt>
                <c:pt idx="7305">
                  <c:v>#N/A</c:v>
                </c:pt>
                <c:pt idx="7306">
                  <c:v>#N/A</c:v>
                </c:pt>
                <c:pt idx="7307">
                  <c:v>#N/A</c:v>
                </c:pt>
                <c:pt idx="7308">
                  <c:v>#N/A</c:v>
                </c:pt>
                <c:pt idx="7309">
                  <c:v>#N/A</c:v>
                </c:pt>
                <c:pt idx="7310">
                  <c:v>#N/A</c:v>
                </c:pt>
                <c:pt idx="7311">
                  <c:v>#N/A</c:v>
                </c:pt>
                <c:pt idx="7312">
                  <c:v>#N/A</c:v>
                </c:pt>
                <c:pt idx="7313">
                  <c:v>#N/A</c:v>
                </c:pt>
                <c:pt idx="7314">
                  <c:v>#N/A</c:v>
                </c:pt>
                <c:pt idx="7315">
                  <c:v>#N/A</c:v>
                </c:pt>
                <c:pt idx="7316">
                  <c:v>#N/A</c:v>
                </c:pt>
                <c:pt idx="7317">
                  <c:v>#N/A</c:v>
                </c:pt>
                <c:pt idx="7318">
                  <c:v>#N/A</c:v>
                </c:pt>
                <c:pt idx="7319">
                  <c:v>#N/A</c:v>
                </c:pt>
                <c:pt idx="7320">
                  <c:v>#N/A</c:v>
                </c:pt>
                <c:pt idx="7321">
                  <c:v>#N/A</c:v>
                </c:pt>
                <c:pt idx="7322">
                  <c:v>#N/A</c:v>
                </c:pt>
                <c:pt idx="7323">
                  <c:v>#N/A</c:v>
                </c:pt>
                <c:pt idx="7324">
                  <c:v>#N/A</c:v>
                </c:pt>
                <c:pt idx="7325">
                  <c:v>#N/A</c:v>
                </c:pt>
                <c:pt idx="7326">
                  <c:v>#N/A</c:v>
                </c:pt>
                <c:pt idx="7327">
                  <c:v>#N/A</c:v>
                </c:pt>
                <c:pt idx="7328">
                  <c:v>#N/A</c:v>
                </c:pt>
                <c:pt idx="7329">
                  <c:v>#N/A</c:v>
                </c:pt>
                <c:pt idx="7330">
                  <c:v>#N/A</c:v>
                </c:pt>
                <c:pt idx="7331">
                  <c:v>#N/A</c:v>
                </c:pt>
                <c:pt idx="7332">
                  <c:v>#N/A</c:v>
                </c:pt>
                <c:pt idx="7333">
                  <c:v>#N/A</c:v>
                </c:pt>
                <c:pt idx="7334">
                  <c:v>#N/A</c:v>
                </c:pt>
                <c:pt idx="7335">
                  <c:v>#N/A</c:v>
                </c:pt>
                <c:pt idx="7336">
                  <c:v>#N/A</c:v>
                </c:pt>
                <c:pt idx="7337">
                  <c:v>#N/A</c:v>
                </c:pt>
                <c:pt idx="7338">
                  <c:v>#N/A</c:v>
                </c:pt>
                <c:pt idx="7339">
                  <c:v>#N/A</c:v>
                </c:pt>
                <c:pt idx="7340">
                  <c:v>#N/A</c:v>
                </c:pt>
                <c:pt idx="7341">
                  <c:v>#N/A</c:v>
                </c:pt>
                <c:pt idx="7342">
                  <c:v>#N/A</c:v>
                </c:pt>
                <c:pt idx="7343">
                  <c:v>#N/A</c:v>
                </c:pt>
                <c:pt idx="7344">
                  <c:v>#N/A</c:v>
                </c:pt>
                <c:pt idx="7345">
                  <c:v>#N/A</c:v>
                </c:pt>
                <c:pt idx="7346">
                  <c:v>#N/A</c:v>
                </c:pt>
                <c:pt idx="7347">
                  <c:v>#N/A</c:v>
                </c:pt>
                <c:pt idx="7348">
                  <c:v>#N/A</c:v>
                </c:pt>
                <c:pt idx="7349">
                  <c:v>#N/A</c:v>
                </c:pt>
                <c:pt idx="7350">
                  <c:v>#N/A</c:v>
                </c:pt>
                <c:pt idx="7351">
                  <c:v>#N/A</c:v>
                </c:pt>
                <c:pt idx="7352">
                  <c:v>#N/A</c:v>
                </c:pt>
                <c:pt idx="7353">
                  <c:v>#N/A</c:v>
                </c:pt>
                <c:pt idx="7354">
                  <c:v>#N/A</c:v>
                </c:pt>
                <c:pt idx="7355">
                  <c:v>#N/A</c:v>
                </c:pt>
                <c:pt idx="7356">
                  <c:v>#N/A</c:v>
                </c:pt>
                <c:pt idx="7357">
                  <c:v>#N/A</c:v>
                </c:pt>
                <c:pt idx="7358">
                  <c:v>#N/A</c:v>
                </c:pt>
                <c:pt idx="7359">
                  <c:v>#N/A</c:v>
                </c:pt>
                <c:pt idx="7360">
                  <c:v>#N/A</c:v>
                </c:pt>
                <c:pt idx="7361">
                  <c:v>#N/A</c:v>
                </c:pt>
                <c:pt idx="7362">
                  <c:v>#N/A</c:v>
                </c:pt>
                <c:pt idx="7363">
                  <c:v>#N/A</c:v>
                </c:pt>
                <c:pt idx="7364">
                  <c:v>#N/A</c:v>
                </c:pt>
                <c:pt idx="7365">
                  <c:v>#N/A</c:v>
                </c:pt>
                <c:pt idx="7366">
                  <c:v>#N/A</c:v>
                </c:pt>
                <c:pt idx="7367">
                  <c:v>#N/A</c:v>
                </c:pt>
                <c:pt idx="7368">
                  <c:v>#N/A</c:v>
                </c:pt>
                <c:pt idx="7369">
                  <c:v>#N/A</c:v>
                </c:pt>
                <c:pt idx="7370">
                  <c:v>#N/A</c:v>
                </c:pt>
                <c:pt idx="7371">
                  <c:v>#N/A</c:v>
                </c:pt>
                <c:pt idx="7372">
                  <c:v>#N/A</c:v>
                </c:pt>
                <c:pt idx="7373">
                  <c:v>#N/A</c:v>
                </c:pt>
                <c:pt idx="7374">
                  <c:v>#N/A</c:v>
                </c:pt>
                <c:pt idx="7375">
                  <c:v>#N/A</c:v>
                </c:pt>
                <c:pt idx="7376">
                  <c:v>#N/A</c:v>
                </c:pt>
                <c:pt idx="7377">
                  <c:v>#N/A</c:v>
                </c:pt>
                <c:pt idx="7378">
                  <c:v>#N/A</c:v>
                </c:pt>
                <c:pt idx="7379">
                  <c:v>#N/A</c:v>
                </c:pt>
                <c:pt idx="7380">
                  <c:v>#N/A</c:v>
                </c:pt>
                <c:pt idx="7381">
                  <c:v>#N/A</c:v>
                </c:pt>
                <c:pt idx="7382">
                  <c:v>#N/A</c:v>
                </c:pt>
                <c:pt idx="7383">
                  <c:v>#N/A</c:v>
                </c:pt>
                <c:pt idx="7384">
                  <c:v>#N/A</c:v>
                </c:pt>
                <c:pt idx="7385">
                  <c:v>#N/A</c:v>
                </c:pt>
                <c:pt idx="7386">
                  <c:v>#N/A</c:v>
                </c:pt>
                <c:pt idx="7387">
                  <c:v>#N/A</c:v>
                </c:pt>
                <c:pt idx="7388">
                  <c:v>#N/A</c:v>
                </c:pt>
                <c:pt idx="7389">
                  <c:v>#N/A</c:v>
                </c:pt>
                <c:pt idx="7390">
                  <c:v>#N/A</c:v>
                </c:pt>
                <c:pt idx="7391">
                  <c:v>#N/A</c:v>
                </c:pt>
                <c:pt idx="7392">
                  <c:v>#N/A</c:v>
                </c:pt>
                <c:pt idx="7393">
                  <c:v>#N/A</c:v>
                </c:pt>
                <c:pt idx="7394">
                  <c:v>#N/A</c:v>
                </c:pt>
                <c:pt idx="7395">
                  <c:v>#N/A</c:v>
                </c:pt>
                <c:pt idx="7396">
                  <c:v>#N/A</c:v>
                </c:pt>
                <c:pt idx="7397">
                  <c:v>#N/A</c:v>
                </c:pt>
                <c:pt idx="7398">
                  <c:v>#N/A</c:v>
                </c:pt>
                <c:pt idx="7399">
                  <c:v>#N/A</c:v>
                </c:pt>
                <c:pt idx="7400">
                  <c:v>#N/A</c:v>
                </c:pt>
                <c:pt idx="7401">
                  <c:v>#N/A</c:v>
                </c:pt>
                <c:pt idx="7402">
                  <c:v>#N/A</c:v>
                </c:pt>
                <c:pt idx="7403">
                  <c:v>#N/A</c:v>
                </c:pt>
                <c:pt idx="7404">
                  <c:v>#N/A</c:v>
                </c:pt>
                <c:pt idx="7405">
                  <c:v>#N/A</c:v>
                </c:pt>
                <c:pt idx="7406">
                  <c:v>#N/A</c:v>
                </c:pt>
                <c:pt idx="7407">
                  <c:v>#N/A</c:v>
                </c:pt>
                <c:pt idx="7408">
                  <c:v>#N/A</c:v>
                </c:pt>
                <c:pt idx="7409">
                  <c:v>#N/A</c:v>
                </c:pt>
                <c:pt idx="7410">
                  <c:v>#N/A</c:v>
                </c:pt>
                <c:pt idx="7411">
                  <c:v>#N/A</c:v>
                </c:pt>
                <c:pt idx="7412">
                  <c:v>#N/A</c:v>
                </c:pt>
                <c:pt idx="7413">
                  <c:v>#N/A</c:v>
                </c:pt>
                <c:pt idx="7414">
                  <c:v>#N/A</c:v>
                </c:pt>
                <c:pt idx="7415">
                  <c:v>#N/A</c:v>
                </c:pt>
                <c:pt idx="7416">
                  <c:v>#N/A</c:v>
                </c:pt>
                <c:pt idx="7417">
                  <c:v>#N/A</c:v>
                </c:pt>
                <c:pt idx="7418">
                  <c:v>#N/A</c:v>
                </c:pt>
                <c:pt idx="7419">
                  <c:v>#N/A</c:v>
                </c:pt>
                <c:pt idx="7420">
                  <c:v>#N/A</c:v>
                </c:pt>
                <c:pt idx="7421">
                  <c:v>#N/A</c:v>
                </c:pt>
                <c:pt idx="7422">
                  <c:v>#N/A</c:v>
                </c:pt>
                <c:pt idx="7423">
                  <c:v>#N/A</c:v>
                </c:pt>
                <c:pt idx="7424">
                  <c:v>#N/A</c:v>
                </c:pt>
                <c:pt idx="7425">
                  <c:v>#N/A</c:v>
                </c:pt>
                <c:pt idx="7426">
                  <c:v>#N/A</c:v>
                </c:pt>
                <c:pt idx="7427">
                  <c:v>#N/A</c:v>
                </c:pt>
                <c:pt idx="7428">
                  <c:v>#N/A</c:v>
                </c:pt>
                <c:pt idx="7429">
                  <c:v>#N/A</c:v>
                </c:pt>
                <c:pt idx="7430">
                  <c:v>#N/A</c:v>
                </c:pt>
                <c:pt idx="7431">
                  <c:v>#N/A</c:v>
                </c:pt>
                <c:pt idx="7432">
                  <c:v>#N/A</c:v>
                </c:pt>
                <c:pt idx="7433">
                  <c:v>#N/A</c:v>
                </c:pt>
                <c:pt idx="7434">
                  <c:v>#N/A</c:v>
                </c:pt>
                <c:pt idx="7435">
                  <c:v>#N/A</c:v>
                </c:pt>
                <c:pt idx="7436">
                  <c:v>#N/A</c:v>
                </c:pt>
                <c:pt idx="7437">
                  <c:v>#N/A</c:v>
                </c:pt>
                <c:pt idx="7438">
                  <c:v>#N/A</c:v>
                </c:pt>
                <c:pt idx="7439">
                  <c:v>#N/A</c:v>
                </c:pt>
                <c:pt idx="7440">
                  <c:v>#N/A</c:v>
                </c:pt>
                <c:pt idx="7441">
                  <c:v>#N/A</c:v>
                </c:pt>
                <c:pt idx="7442">
                  <c:v>#N/A</c:v>
                </c:pt>
                <c:pt idx="7443">
                  <c:v>#N/A</c:v>
                </c:pt>
                <c:pt idx="7444">
                  <c:v>#N/A</c:v>
                </c:pt>
                <c:pt idx="7445">
                  <c:v>#N/A</c:v>
                </c:pt>
                <c:pt idx="7446">
                  <c:v>#N/A</c:v>
                </c:pt>
                <c:pt idx="7447">
                  <c:v>#N/A</c:v>
                </c:pt>
                <c:pt idx="7448">
                  <c:v>#N/A</c:v>
                </c:pt>
                <c:pt idx="7449">
                  <c:v>#N/A</c:v>
                </c:pt>
                <c:pt idx="7450">
                  <c:v>#N/A</c:v>
                </c:pt>
                <c:pt idx="7451">
                  <c:v>#N/A</c:v>
                </c:pt>
                <c:pt idx="7452">
                  <c:v>#N/A</c:v>
                </c:pt>
                <c:pt idx="7453">
                  <c:v>#N/A</c:v>
                </c:pt>
                <c:pt idx="7454">
                  <c:v>#N/A</c:v>
                </c:pt>
                <c:pt idx="7455">
                  <c:v>#N/A</c:v>
                </c:pt>
                <c:pt idx="7456">
                  <c:v>#N/A</c:v>
                </c:pt>
                <c:pt idx="7457">
                  <c:v>#N/A</c:v>
                </c:pt>
                <c:pt idx="7458">
                  <c:v>#N/A</c:v>
                </c:pt>
                <c:pt idx="7459">
                  <c:v>#N/A</c:v>
                </c:pt>
                <c:pt idx="7460">
                  <c:v>#N/A</c:v>
                </c:pt>
                <c:pt idx="7461">
                  <c:v>#N/A</c:v>
                </c:pt>
                <c:pt idx="7462">
                  <c:v>#N/A</c:v>
                </c:pt>
                <c:pt idx="7463">
                  <c:v>#N/A</c:v>
                </c:pt>
                <c:pt idx="7464">
                  <c:v>#N/A</c:v>
                </c:pt>
                <c:pt idx="7465">
                  <c:v>#N/A</c:v>
                </c:pt>
                <c:pt idx="7466">
                  <c:v>#N/A</c:v>
                </c:pt>
                <c:pt idx="7467">
                  <c:v>#N/A</c:v>
                </c:pt>
                <c:pt idx="7468">
                  <c:v>#N/A</c:v>
                </c:pt>
                <c:pt idx="7469">
                  <c:v>#N/A</c:v>
                </c:pt>
                <c:pt idx="7470">
                  <c:v>#N/A</c:v>
                </c:pt>
                <c:pt idx="7471">
                  <c:v>#N/A</c:v>
                </c:pt>
                <c:pt idx="7472">
                  <c:v>#N/A</c:v>
                </c:pt>
                <c:pt idx="7473">
                  <c:v>#N/A</c:v>
                </c:pt>
                <c:pt idx="7474">
                  <c:v>#N/A</c:v>
                </c:pt>
                <c:pt idx="7475">
                  <c:v>#N/A</c:v>
                </c:pt>
                <c:pt idx="7476">
                  <c:v>#N/A</c:v>
                </c:pt>
                <c:pt idx="7477">
                  <c:v>#N/A</c:v>
                </c:pt>
                <c:pt idx="7478">
                  <c:v>#N/A</c:v>
                </c:pt>
                <c:pt idx="7479">
                  <c:v>#N/A</c:v>
                </c:pt>
                <c:pt idx="7480">
                  <c:v>#N/A</c:v>
                </c:pt>
                <c:pt idx="7481">
                  <c:v>#N/A</c:v>
                </c:pt>
                <c:pt idx="7482">
                  <c:v>#N/A</c:v>
                </c:pt>
                <c:pt idx="7483">
                  <c:v>#N/A</c:v>
                </c:pt>
                <c:pt idx="7484">
                  <c:v>#N/A</c:v>
                </c:pt>
                <c:pt idx="7485">
                  <c:v>#N/A</c:v>
                </c:pt>
                <c:pt idx="7486">
                  <c:v>#N/A</c:v>
                </c:pt>
                <c:pt idx="7487">
                  <c:v>#N/A</c:v>
                </c:pt>
                <c:pt idx="7488">
                  <c:v>#N/A</c:v>
                </c:pt>
                <c:pt idx="7489">
                  <c:v>#N/A</c:v>
                </c:pt>
                <c:pt idx="7490">
                  <c:v>#N/A</c:v>
                </c:pt>
                <c:pt idx="7491">
                  <c:v>#N/A</c:v>
                </c:pt>
                <c:pt idx="7492">
                  <c:v>#N/A</c:v>
                </c:pt>
                <c:pt idx="7493">
                  <c:v>#N/A</c:v>
                </c:pt>
                <c:pt idx="7494">
                  <c:v>#N/A</c:v>
                </c:pt>
                <c:pt idx="7495">
                  <c:v>#N/A</c:v>
                </c:pt>
                <c:pt idx="7496">
                  <c:v>#N/A</c:v>
                </c:pt>
                <c:pt idx="7497">
                  <c:v>#N/A</c:v>
                </c:pt>
                <c:pt idx="7498">
                  <c:v>#N/A</c:v>
                </c:pt>
                <c:pt idx="7499">
                  <c:v>#N/A</c:v>
                </c:pt>
                <c:pt idx="7500">
                  <c:v>#N/A</c:v>
                </c:pt>
                <c:pt idx="7501">
                  <c:v>#N/A</c:v>
                </c:pt>
                <c:pt idx="7502">
                  <c:v>#N/A</c:v>
                </c:pt>
                <c:pt idx="7503">
                  <c:v>#N/A</c:v>
                </c:pt>
                <c:pt idx="7504">
                  <c:v>#N/A</c:v>
                </c:pt>
                <c:pt idx="7505">
                  <c:v>#N/A</c:v>
                </c:pt>
                <c:pt idx="7506">
                  <c:v>#N/A</c:v>
                </c:pt>
                <c:pt idx="7507">
                  <c:v>#N/A</c:v>
                </c:pt>
                <c:pt idx="7508">
                  <c:v>#N/A</c:v>
                </c:pt>
                <c:pt idx="7509">
                  <c:v>#N/A</c:v>
                </c:pt>
                <c:pt idx="7510">
                  <c:v>#N/A</c:v>
                </c:pt>
                <c:pt idx="7511">
                  <c:v>#N/A</c:v>
                </c:pt>
                <c:pt idx="7512">
                  <c:v>#N/A</c:v>
                </c:pt>
                <c:pt idx="7513">
                  <c:v>#N/A</c:v>
                </c:pt>
                <c:pt idx="7514">
                  <c:v>#N/A</c:v>
                </c:pt>
                <c:pt idx="7515">
                  <c:v>#N/A</c:v>
                </c:pt>
                <c:pt idx="7516">
                  <c:v>#N/A</c:v>
                </c:pt>
                <c:pt idx="7517">
                  <c:v>#N/A</c:v>
                </c:pt>
                <c:pt idx="7518">
                  <c:v>#N/A</c:v>
                </c:pt>
                <c:pt idx="7519">
                  <c:v>#N/A</c:v>
                </c:pt>
                <c:pt idx="7520">
                  <c:v>#N/A</c:v>
                </c:pt>
                <c:pt idx="7521">
                  <c:v>#N/A</c:v>
                </c:pt>
                <c:pt idx="7522">
                  <c:v>#N/A</c:v>
                </c:pt>
                <c:pt idx="7523">
                  <c:v>#N/A</c:v>
                </c:pt>
                <c:pt idx="7524">
                  <c:v>#N/A</c:v>
                </c:pt>
                <c:pt idx="7525">
                  <c:v>#N/A</c:v>
                </c:pt>
                <c:pt idx="7526">
                  <c:v>#N/A</c:v>
                </c:pt>
                <c:pt idx="7527">
                  <c:v>#N/A</c:v>
                </c:pt>
                <c:pt idx="7528">
                  <c:v>#N/A</c:v>
                </c:pt>
                <c:pt idx="7529">
                  <c:v>#N/A</c:v>
                </c:pt>
                <c:pt idx="7530">
                  <c:v>#N/A</c:v>
                </c:pt>
                <c:pt idx="7531">
                  <c:v>#N/A</c:v>
                </c:pt>
                <c:pt idx="7532">
                  <c:v>#N/A</c:v>
                </c:pt>
                <c:pt idx="7533">
                  <c:v>#N/A</c:v>
                </c:pt>
                <c:pt idx="7534">
                  <c:v>#N/A</c:v>
                </c:pt>
                <c:pt idx="7535">
                  <c:v>#N/A</c:v>
                </c:pt>
                <c:pt idx="7536">
                  <c:v>#N/A</c:v>
                </c:pt>
                <c:pt idx="7537">
                  <c:v>#N/A</c:v>
                </c:pt>
                <c:pt idx="7538">
                  <c:v>#N/A</c:v>
                </c:pt>
                <c:pt idx="7539">
                  <c:v>#N/A</c:v>
                </c:pt>
                <c:pt idx="7540">
                  <c:v>#N/A</c:v>
                </c:pt>
                <c:pt idx="7541">
                  <c:v>#N/A</c:v>
                </c:pt>
                <c:pt idx="7542">
                  <c:v>#N/A</c:v>
                </c:pt>
                <c:pt idx="7543">
                  <c:v>#N/A</c:v>
                </c:pt>
                <c:pt idx="7544">
                  <c:v>#N/A</c:v>
                </c:pt>
                <c:pt idx="7545">
                  <c:v>#N/A</c:v>
                </c:pt>
                <c:pt idx="7546">
                  <c:v>#N/A</c:v>
                </c:pt>
                <c:pt idx="7547">
                  <c:v>#N/A</c:v>
                </c:pt>
                <c:pt idx="7548">
                  <c:v>#N/A</c:v>
                </c:pt>
                <c:pt idx="7549">
                  <c:v>#N/A</c:v>
                </c:pt>
                <c:pt idx="7550">
                  <c:v>#N/A</c:v>
                </c:pt>
                <c:pt idx="7551">
                  <c:v>#N/A</c:v>
                </c:pt>
                <c:pt idx="7552">
                  <c:v>#N/A</c:v>
                </c:pt>
                <c:pt idx="7553">
                  <c:v>#N/A</c:v>
                </c:pt>
                <c:pt idx="7554">
                  <c:v>#N/A</c:v>
                </c:pt>
                <c:pt idx="7555">
                  <c:v>#N/A</c:v>
                </c:pt>
                <c:pt idx="7556">
                  <c:v>#N/A</c:v>
                </c:pt>
                <c:pt idx="7557">
                  <c:v>#N/A</c:v>
                </c:pt>
                <c:pt idx="7558">
                  <c:v>#N/A</c:v>
                </c:pt>
                <c:pt idx="7559">
                  <c:v>#N/A</c:v>
                </c:pt>
                <c:pt idx="7560">
                  <c:v>#N/A</c:v>
                </c:pt>
                <c:pt idx="7561">
                  <c:v>#N/A</c:v>
                </c:pt>
                <c:pt idx="7562">
                  <c:v>#N/A</c:v>
                </c:pt>
                <c:pt idx="7563">
                  <c:v>#N/A</c:v>
                </c:pt>
                <c:pt idx="7564">
                  <c:v>#N/A</c:v>
                </c:pt>
                <c:pt idx="7565">
                  <c:v>#N/A</c:v>
                </c:pt>
                <c:pt idx="7566">
                  <c:v>#N/A</c:v>
                </c:pt>
                <c:pt idx="7567">
                  <c:v>#N/A</c:v>
                </c:pt>
                <c:pt idx="7568">
                  <c:v>#N/A</c:v>
                </c:pt>
                <c:pt idx="7569">
                  <c:v>#N/A</c:v>
                </c:pt>
                <c:pt idx="7570">
                  <c:v>#N/A</c:v>
                </c:pt>
                <c:pt idx="7571">
                  <c:v>#N/A</c:v>
                </c:pt>
                <c:pt idx="7572">
                  <c:v>#N/A</c:v>
                </c:pt>
                <c:pt idx="7573">
                  <c:v>#N/A</c:v>
                </c:pt>
                <c:pt idx="7574">
                  <c:v>#N/A</c:v>
                </c:pt>
                <c:pt idx="7575">
                  <c:v>#N/A</c:v>
                </c:pt>
                <c:pt idx="7576">
                  <c:v>#N/A</c:v>
                </c:pt>
                <c:pt idx="7577">
                  <c:v>#N/A</c:v>
                </c:pt>
                <c:pt idx="7578">
                  <c:v>#N/A</c:v>
                </c:pt>
                <c:pt idx="7579">
                  <c:v>#N/A</c:v>
                </c:pt>
                <c:pt idx="7580">
                  <c:v>#N/A</c:v>
                </c:pt>
                <c:pt idx="7581">
                  <c:v>#N/A</c:v>
                </c:pt>
                <c:pt idx="7582">
                  <c:v>#N/A</c:v>
                </c:pt>
                <c:pt idx="7583">
                  <c:v>#N/A</c:v>
                </c:pt>
                <c:pt idx="7584">
                  <c:v>#N/A</c:v>
                </c:pt>
                <c:pt idx="7585">
                  <c:v>#N/A</c:v>
                </c:pt>
                <c:pt idx="7586">
                  <c:v>#N/A</c:v>
                </c:pt>
                <c:pt idx="7587">
                  <c:v>#N/A</c:v>
                </c:pt>
                <c:pt idx="7588">
                  <c:v>#N/A</c:v>
                </c:pt>
                <c:pt idx="7589">
                  <c:v>#N/A</c:v>
                </c:pt>
                <c:pt idx="7590">
                  <c:v>#N/A</c:v>
                </c:pt>
                <c:pt idx="7591">
                  <c:v>#N/A</c:v>
                </c:pt>
                <c:pt idx="7592">
                  <c:v>#N/A</c:v>
                </c:pt>
                <c:pt idx="7593">
                  <c:v>#N/A</c:v>
                </c:pt>
                <c:pt idx="7594">
                  <c:v>#N/A</c:v>
                </c:pt>
                <c:pt idx="7595">
                  <c:v>#N/A</c:v>
                </c:pt>
                <c:pt idx="7596">
                  <c:v>#N/A</c:v>
                </c:pt>
                <c:pt idx="7597">
                  <c:v>#N/A</c:v>
                </c:pt>
                <c:pt idx="7598">
                  <c:v>#N/A</c:v>
                </c:pt>
                <c:pt idx="7599">
                  <c:v>#N/A</c:v>
                </c:pt>
                <c:pt idx="7600">
                  <c:v>#N/A</c:v>
                </c:pt>
                <c:pt idx="7601">
                  <c:v>#N/A</c:v>
                </c:pt>
                <c:pt idx="7602">
                  <c:v>#N/A</c:v>
                </c:pt>
                <c:pt idx="7603">
                  <c:v>#N/A</c:v>
                </c:pt>
                <c:pt idx="7604">
                  <c:v>#N/A</c:v>
                </c:pt>
                <c:pt idx="7605">
                  <c:v>#N/A</c:v>
                </c:pt>
                <c:pt idx="7606">
                  <c:v>#N/A</c:v>
                </c:pt>
                <c:pt idx="7607">
                  <c:v>#N/A</c:v>
                </c:pt>
                <c:pt idx="7608">
                  <c:v>#N/A</c:v>
                </c:pt>
                <c:pt idx="7609">
                  <c:v>#N/A</c:v>
                </c:pt>
                <c:pt idx="7610">
                  <c:v>#N/A</c:v>
                </c:pt>
                <c:pt idx="7611">
                  <c:v>#N/A</c:v>
                </c:pt>
                <c:pt idx="7612">
                  <c:v>#N/A</c:v>
                </c:pt>
                <c:pt idx="7613">
                  <c:v>#N/A</c:v>
                </c:pt>
                <c:pt idx="7614">
                  <c:v>#N/A</c:v>
                </c:pt>
                <c:pt idx="7615">
                  <c:v>#N/A</c:v>
                </c:pt>
                <c:pt idx="7616">
                  <c:v>#N/A</c:v>
                </c:pt>
                <c:pt idx="7617">
                  <c:v>#N/A</c:v>
                </c:pt>
                <c:pt idx="7618">
                  <c:v>#N/A</c:v>
                </c:pt>
                <c:pt idx="7619">
                  <c:v>#N/A</c:v>
                </c:pt>
                <c:pt idx="7620">
                  <c:v>#N/A</c:v>
                </c:pt>
                <c:pt idx="7621">
                  <c:v>#N/A</c:v>
                </c:pt>
                <c:pt idx="7622">
                  <c:v>#N/A</c:v>
                </c:pt>
                <c:pt idx="7623">
                  <c:v>#N/A</c:v>
                </c:pt>
                <c:pt idx="7624">
                  <c:v>#N/A</c:v>
                </c:pt>
                <c:pt idx="7625">
                  <c:v>#N/A</c:v>
                </c:pt>
                <c:pt idx="7626">
                  <c:v>#N/A</c:v>
                </c:pt>
                <c:pt idx="7627">
                  <c:v>#N/A</c:v>
                </c:pt>
                <c:pt idx="7628">
                  <c:v>#N/A</c:v>
                </c:pt>
                <c:pt idx="7629">
                  <c:v>#N/A</c:v>
                </c:pt>
                <c:pt idx="7630">
                  <c:v>#N/A</c:v>
                </c:pt>
                <c:pt idx="7631">
                  <c:v>#N/A</c:v>
                </c:pt>
                <c:pt idx="7632">
                  <c:v>#N/A</c:v>
                </c:pt>
                <c:pt idx="7633">
                  <c:v>#N/A</c:v>
                </c:pt>
                <c:pt idx="7634">
                  <c:v>#N/A</c:v>
                </c:pt>
                <c:pt idx="7635">
                  <c:v>#N/A</c:v>
                </c:pt>
                <c:pt idx="7636">
                  <c:v>#N/A</c:v>
                </c:pt>
                <c:pt idx="7637">
                  <c:v>#N/A</c:v>
                </c:pt>
                <c:pt idx="7638">
                  <c:v>#N/A</c:v>
                </c:pt>
                <c:pt idx="7639">
                  <c:v>#N/A</c:v>
                </c:pt>
                <c:pt idx="7640">
                  <c:v>#N/A</c:v>
                </c:pt>
                <c:pt idx="7641">
                  <c:v>#N/A</c:v>
                </c:pt>
                <c:pt idx="7642">
                  <c:v>#N/A</c:v>
                </c:pt>
                <c:pt idx="7643">
                  <c:v>#N/A</c:v>
                </c:pt>
                <c:pt idx="7644">
                  <c:v>#N/A</c:v>
                </c:pt>
                <c:pt idx="7645">
                  <c:v>#N/A</c:v>
                </c:pt>
                <c:pt idx="7646">
                  <c:v>#N/A</c:v>
                </c:pt>
                <c:pt idx="7647">
                  <c:v>#N/A</c:v>
                </c:pt>
                <c:pt idx="7648">
                  <c:v>#N/A</c:v>
                </c:pt>
                <c:pt idx="7649">
                  <c:v>#N/A</c:v>
                </c:pt>
                <c:pt idx="7650">
                  <c:v>#N/A</c:v>
                </c:pt>
                <c:pt idx="7651">
                  <c:v>#N/A</c:v>
                </c:pt>
                <c:pt idx="7652">
                  <c:v>#N/A</c:v>
                </c:pt>
                <c:pt idx="7653">
                  <c:v>#N/A</c:v>
                </c:pt>
                <c:pt idx="7654">
                  <c:v>#N/A</c:v>
                </c:pt>
                <c:pt idx="7655">
                  <c:v>#N/A</c:v>
                </c:pt>
                <c:pt idx="7656">
                  <c:v>#N/A</c:v>
                </c:pt>
                <c:pt idx="7657">
                  <c:v>#N/A</c:v>
                </c:pt>
                <c:pt idx="7658">
                  <c:v>#N/A</c:v>
                </c:pt>
                <c:pt idx="7659">
                  <c:v>#N/A</c:v>
                </c:pt>
                <c:pt idx="7660">
                  <c:v>#N/A</c:v>
                </c:pt>
                <c:pt idx="7661">
                  <c:v>#N/A</c:v>
                </c:pt>
                <c:pt idx="7662">
                  <c:v>#N/A</c:v>
                </c:pt>
                <c:pt idx="7663">
                  <c:v>#N/A</c:v>
                </c:pt>
                <c:pt idx="7664">
                  <c:v>#N/A</c:v>
                </c:pt>
                <c:pt idx="7665">
                  <c:v>#N/A</c:v>
                </c:pt>
                <c:pt idx="7666">
                  <c:v>#N/A</c:v>
                </c:pt>
                <c:pt idx="7667">
                  <c:v>#N/A</c:v>
                </c:pt>
                <c:pt idx="7668">
                  <c:v>#N/A</c:v>
                </c:pt>
                <c:pt idx="7669">
                  <c:v>#N/A</c:v>
                </c:pt>
                <c:pt idx="7670">
                  <c:v>#N/A</c:v>
                </c:pt>
                <c:pt idx="7671">
                  <c:v>#N/A</c:v>
                </c:pt>
                <c:pt idx="7672">
                  <c:v>#N/A</c:v>
                </c:pt>
                <c:pt idx="7673">
                  <c:v>#N/A</c:v>
                </c:pt>
                <c:pt idx="7674">
                  <c:v>#N/A</c:v>
                </c:pt>
                <c:pt idx="7675">
                  <c:v>#N/A</c:v>
                </c:pt>
                <c:pt idx="7676">
                  <c:v>#N/A</c:v>
                </c:pt>
                <c:pt idx="7677">
                  <c:v>#N/A</c:v>
                </c:pt>
                <c:pt idx="7678">
                  <c:v>#N/A</c:v>
                </c:pt>
                <c:pt idx="7679">
                  <c:v>#N/A</c:v>
                </c:pt>
                <c:pt idx="7680">
                  <c:v>#N/A</c:v>
                </c:pt>
                <c:pt idx="7681">
                  <c:v>#N/A</c:v>
                </c:pt>
                <c:pt idx="7682">
                  <c:v>#N/A</c:v>
                </c:pt>
                <c:pt idx="7683">
                  <c:v>#N/A</c:v>
                </c:pt>
                <c:pt idx="7684">
                  <c:v>#N/A</c:v>
                </c:pt>
                <c:pt idx="7685">
                  <c:v>#N/A</c:v>
                </c:pt>
                <c:pt idx="7686">
                  <c:v>#N/A</c:v>
                </c:pt>
                <c:pt idx="7687">
                  <c:v>#N/A</c:v>
                </c:pt>
                <c:pt idx="7688">
                  <c:v>#N/A</c:v>
                </c:pt>
                <c:pt idx="7689">
                  <c:v>#N/A</c:v>
                </c:pt>
                <c:pt idx="7690">
                  <c:v>#N/A</c:v>
                </c:pt>
                <c:pt idx="7691">
                  <c:v>#N/A</c:v>
                </c:pt>
                <c:pt idx="7692">
                  <c:v>#N/A</c:v>
                </c:pt>
                <c:pt idx="7693">
                  <c:v>#N/A</c:v>
                </c:pt>
                <c:pt idx="7694">
                  <c:v>#N/A</c:v>
                </c:pt>
                <c:pt idx="7695">
                  <c:v>#N/A</c:v>
                </c:pt>
                <c:pt idx="7696">
                  <c:v>#N/A</c:v>
                </c:pt>
                <c:pt idx="7697">
                  <c:v>#N/A</c:v>
                </c:pt>
                <c:pt idx="7698">
                  <c:v>#N/A</c:v>
                </c:pt>
                <c:pt idx="7699">
                  <c:v>#N/A</c:v>
                </c:pt>
                <c:pt idx="7700">
                  <c:v>#N/A</c:v>
                </c:pt>
                <c:pt idx="7701">
                  <c:v>#N/A</c:v>
                </c:pt>
                <c:pt idx="7702">
                  <c:v>#N/A</c:v>
                </c:pt>
                <c:pt idx="7703">
                  <c:v>#N/A</c:v>
                </c:pt>
                <c:pt idx="7704">
                  <c:v>#N/A</c:v>
                </c:pt>
                <c:pt idx="7705">
                  <c:v>#N/A</c:v>
                </c:pt>
                <c:pt idx="7706">
                  <c:v>#N/A</c:v>
                </c:pt>
                <c:pt idx="7707">
                  <c:v>#N/A</c:v>
                </c:pt>
                <c:pt idx="7708">
                  <c:v>#N/A</c:v>
                </c:pt>
                <c:pt idx="7709">
                  <c:v>#N/A</c:v>
                </c:pt>
                <c:pt idx="7710">
                  <c:v>#N/A</c:v>
                </c:pt>
                <c:pt idx="7711">
                  <c:v>#N/A</c:v>
                </c:pt>
                <c:pt idx="7712">
                  <c:v>#N/A</c:v>
                </c:pt>
                <c:pt idx="7713">
                  <c:v>#N/A</c:v>
                </c:pt>
                <c:pt idx="7714">
                  <c:v>#N/A</c:v>
                </c:pt>
                <c:pt idx="7715">
                  <c:v>#N/A</c:v>
                </c:pt>
                <c:pt idx="7716">
                  <c:v>#N/A</c:v>
                </c:pt>
                <c:pt idx="7717">
                  <c:v>#N/A</c:v>
                </c:pt>
                <c:pt idx="7718">
                  <c:v>#N/A</c:v>
                </c:pt>
                <c:pt idx="7719">
                  <c:v>#N/A</c:v>
                </c:pt>
                <c:pt idx="7720">
                  <c:v>#N/A</c:v>
                </c:pt>
                <c:pt idx="7721">
                  <c:v>#N/A</c:v>
                </c:pt>
                <c:pt idx="7722">
                  <c:v>#N/A</c:v>
                </c:pt>
                <c:pt idx="7723">
                  <c:v>#N/A</c:v>
                </c:pt>
                <c:pt idx="7724">
                  <c:v>#N/A</c:v>
                </c:pt>
                <c:pt idx="7725">
                  <c:v>#N/A</c:v>
                </c:pt>
                <c:pt idx="7726">
                  <c:v>#N/A</c:v>
                </c:pt>
                <c:pt idx="7727">
                  <c:v>#N/A</c:v>
                </c:pt>
                <c:pt idx="7728">
                  <c:v>#N/A</c:v>
                </c:pt>
                <c:pt idx="7729">
                  <c:v>#N/A</c:v>
                </c:pt>
                <c:pt idx="7730">
                  <c:v>#N/A</c:v>
                </c:pt>
                <c:pt idx="7731">
                  <c:v>#N/A</c:v>
                </c:pt>
                <c:pt idx="7732">
                  <c:v>#N/A</c:v>
                </c:pt>
                <c:pt idx="7733">
                  <c:v>#N/A</c:v>
                </c:pt>
                <c:pt idx="7734">
                  <c:v>#N/A</c:v>
                </c:pt>
                <c:pt idx="7735">
                  <c:v>#N/A</c:v>
                </c:pt>
                <c:pt idx="7736">
                  <c:v>#N/A</c:v>
                </c:pt>
                <c:pt idx="7737">
                  <c:v>#N/A</c:v>
                </c:pt>
                <c:pt idx="7738">
                  <c:v>#N/A</c:v>
                </c:pt>
                <c:pt idx="7739">
                  <c:v>#N/A</c:v>
                </c:pt>
                <c:pt idx="7740">
                  <c:v>#N/A</c:v>
                </c:pt>
                <c:pt idx="7741">
                  <c:v>#N/A</c:v>
                </c:pt>
                <c:pt idx="7742">
                  <c:v>#N/A</c:v>
                </c:pt>
                <c:pt idx="7743">
                  <c:v>#N/A</c:v>
                </c:pt>
                <c:pt idx="7744">
                  <c:v>#N/A</c:v>
                </c:pt>
                <c:pt idx="7745">
                  <c:v>#N/A</c:v>
                </c:pt>
                <c:pt idx="7746">
                  <c:v>#N/A</c:v>
                </c:pt>
                <c:pt idx="7747">
                  <c:v>#N/A</c:v>
                </c:pt>
                <c:pt idx="7748">
                  <c:v>#N/A</c:v>
                </c:pt>
                <c:pt idx="7749">
                  <c:v>#N/A</c:v>
                </c:pt>
                <c:pt idx="7750">
                  <c:v>#N/A</c:v>
                </c:pt>
                <c:pt idx="7751">
                  <c:v>#N/A</c:v>
                </c:pt>
                <c:pt idx="7752">
                  <c:v>#N/A</c:v>
                </c:pt>
                <c:pt idx="7753">
                  <c:v>#N/A</c:v>
                </c:pt>
                <c:pt idx="7754">
                  <c:v>#N/A</c:v>
                </c:pt>
                <c:pt idx="7755">
                  <c:v>#N/A</c:v>
                </c:pt>
                <c:pt idx="7756">
                  <c:v>#N/A</c:v>
                </c:pt>
                <c:pt idx="7757">
                  <c:v>#N/A</c:v>
                </c:pt>
                <c:pt idx="7758">
                  <c:v>#N/A</c:v>
                </c:pt>
                <c:pt idx="7759">
                  <c:v>#N/A</c:v>
                </c:pt>
                <c:pt idx="7760">
                  <c:v>#N/A</c:v>
                </c:pt>
                <c:pt idx="7761">
                  <c:v>#N/A</c:v>
                </c:pt>
                <c:pt idx="7762">
                  <c:v>#N/A</c:v>
                </c:pt>
                <c:pt idx="7763">
                  <c:v>#N/A</c:v>
                </c:pt>
                <c:pt idx="7764">
                  <c:v>#N/A</c:v>
                </c:pt>
                <c:pt idx="7765">
                  <c:v>#N/A</c:v>
                </c:pt>
                <c:pt idx="7766">
                  <c:v>#N/A</c:v>
                </c:pt>
                <c:pt idx="7767">
                  <c:v>#N/A</c:v>
                </c:pt>
                <c:pt idx="7768">
                  <c:v>#N/A</c:v>
                </c:pt>
                <c:pt idx="7769">
                  <c:v>#N/A</c:v>
                </c:pt>
                <c:pt idx="7770">
                  <c:v>#N/A</c:v>
                </c:pt>
                <c:pt idx="7771">
                  <c:v>#N/A</c:v>
                </c:pt>
                <c:pt idx="7772">
                  <c:v>#N/A</c:v>
                </c:pt>
                <c:pt idx="7773">
                  <c:v>#N/A</c:v>
                </c:pt>
                <c:pt idx="7774">
                  <c:v>#N/A</c:v>
                </c:pt>
                <c:pt idx="7775">
                  <c:v>#N/A</c:v>
                </c:pt>
                <c:pt idx="7776">
                  <c:v>#N/A</c:v>
                </c:pt>
                <c:pt idx="7777">
                  <c:v>#N/A</c:v>
                </c:pt>
                <c:pt idx="7778">
                  <c:v>#N/A</c:v>
                </c:pt>
                <c:pt idx="7779">
                  <c:v>#N/A</c:v>
                </c:pt>
                <c:pt idx="7780">
                  <c:v>#N/A</c:v>
                </c:pt>
                <c:pt idx="7781">
                  <c:v>#N/A</c:v>
                </c:pt>
                <c:pt idx="7782">
                  <c:v>#N/A</c:v>
                </c:pt>
                <c:pt idx="7783">
                  <c:v>#N/A</c:v>
                </c:pt>
                <c:pt idx="7784">
                  <c:v>#N/A</c:v>
                </c:pt>
                <c:pt idx="7785">
                  <c:v>#N/A</c:v>
                </c:pt>
                <c:pt idx="7786">
                  <c:v>#N/A</c:v>
                </c:pt>
                <c:pt idx="7787">
                  <c:v>#N/A</c:v>
                </c:pt>
                <c:pt idx="7788">
                  <c:v>#N/A</c:v>
                </c:pt>
                <c:pt idx="7789">
                  <c:v>#N/A</c:v>
                </c:pt>
                <c:pt idx="7790">
                  <c:v>#N/A</c:v>
                </c:pt>
                <c:pt idx="7791">
                  <c:v>#N/A</c:v>
                </c:pt>
                <c:pt idx="7792">
                  <c:v>#N/A</c:v>
                </c:pt>
                <c:pt idx="7793">
                  <c:v>#N/A</c:v>
                </c:pt>
                <c:pt idx="7794">
                  <c:v>#N/A</c:v>
                </c:pt>
                <c:pt idx="7795">
                  <c:v>#N/A</c:v>
                </c:pt>
                <c:pt idx="7796">
                  <c:v>#N/A</c:v>
                </c:pt>
                <c:pt idx="7797">
                  <c:v>#N/A</c:v>
                </c:pt>
                <c:pt idx="7798">
                  <c:v>#N/A</c:v>
                </c:pt>
                <c:pt idx="7799">
                  <c:v>#N/A</c:v>
                </c:pt>
                <c:pt idx="7800">
                  <c:v>#N/A</c:v>
                </c:pt>
                <c:pt idx="7801">
                  <c:v>#N/A</c:v>
                </c:pt>
                <c:pt idx="7802">
                  <c:v>#N/A</c:v>
                </c:pt>
                <c:pt idx="7803">
                  <c:v>#N/A</c:v>
                </c:pt>
                <c:pt idx="7804">
                  <c:v>#N/A</c:v>
                </c:pt>
                <c:pt idx="7805">
                  <c:v>#N/A</c:v>
                </c:pt>
                <c:pt idx="7806">
                  <c:v>#N/A</c:v>
                </c:pt>
                <c:pt idx="7807">
                  <c:v>#N/A</c:v>
                </c:pt>
                <c:pt idx="7808">
                  <c:v>#N/A</c:v>
                </c:pt>
                <c:pt idx="7809">
                  <c:v>#N/A</c:v>
                </c:pt>
                <c:pt idx="7810">
                  <c:v>#N/A</c:v>
                </c:pt>
                <c:pt idx="7811">
                  <c:v>#N/A</c:v>
                </c:pt>
                <c:pt idx="7812">
                  <c:v>#N/A</c:v>
                </c:pt>
                <c:pt idx="7813">
                  <c:v>#N/A</c:v>
                </c:pt>
                <c:pt idx="7814">
                  <c:v>#N/A</c:v>
                </c:pt>
                <c:pt idx="7815">
                  <c:v>#N/A</c:v>
                </c:pt>
                <c:pt idx="7816">
                  <c:v>#N/A</c:v>
                </c:pt>
                <c:pt idx="7817">
                  <c:v>#N/A</c:v>
                </c:pt>
                <c:pt idx="7818">
                  <c:v>#N/A</c:v>
                </c:pt>
                <c:pt idx="7819">
                  <c:v>#N/A</c:v>
                </c:pt>
                <c:pt idx="7820">
                  <c:v>#N/A</c:v>
                </c:pt>
                <c:pt idx="7821">
                  <c:v>#N/A</c:v>
                </c:pt>
                <c:pt idx="7822">
                  <c:v>#N/A</c:v>
                </c:pt>
                <c:pt idx="7823">
                  <c:v>#N/A</c:v>
                </c:pt>
                <c:pt idx="7824">
                  <c:v>#N/A</c:v>
                </c:pt>
                <c:pt idx="7825">
                  <c:v>#N/A</c:v>
                </c:pt>
                <c:pt idx="7826">
                  <c:v>#N/A</c:v>
                </c:pt>
                <c:pt idx="7827">
                  <c:v>#N/A</c:v>
                </c:pt>
                <c:pt idx="7828">
                  <c:v>#N/A</c:v>
                </c:pt>
                <c:pt idx="7829">
                  <c:v>#N/A</c:v>
                </c:pt>
                <c:pt idx="7830">
                  <c:v>#N/A</c:v>
                </c:pt>
                <c:pt idx="7831">
                  <c:v>#N/A</c:v>
                </c:pt>
                <c:pt idx="7832">
                  <c:v>#N/A</c:v>
                </c:pt>
                <c:pt idx="7833">
                  <c:v>#N/A</c:v>
                </c:pt>
                <c:pt idx="7834">
                  <c:v>#N/A</c:v>
                </c:pt>
                <c:pt idx="7835">
                  <c:v>#N/A</c:v>
                </c:pt>
                <c:pt idx="7836">
                  <c:v>#N/A</c:v>
                </c:pt>
                <c:pt idx="7837">
                  <c:v>#N/A</c:v>
                </c:pt>
                <c:pt idx="7838">
                  <c:v>#N/A</c:v>
                </c:pt>
                <c:pt idx="7839">
                  <c:v>#N/A</c:v>
                </c:pt>
                <c:pt idx="7840">
                  <c:v>#N/A</c:v>
                </c:pt>
                <c:pt idx="7841">
                  <c:v>#N/A</c:v>
                </c:pt>
                <c:pt idx="7842">
                  <c:v>#N/A</c:v>
                </c:pt>
                <c:pt idx="7843">
                  <c:v>#N/A</c:v>
                </c:pt>
                <c:pt idx="7844">
                  <c:v>#N/A</c:v>
                </c:pt>
                <c:pt idx="7845">
                  <c:v>#N/A</c:v>
                </c:pt>
                <c:pt idx="7846">
                  <c:v>#N/A</c:v>
                </c:pt>
                <c:pt idx="7847">
                  <c:v>#N/A</c:v>
                </c:pt>
                <c:pt idx="7848">
                  <c:v>#N/A</c:v>
                </c:pt>
                <c:pt idx="7849">
                  <c:v>#N/A</c:v>
                </c:pt>
                <c:pt idx="7850">
                  <c:v>#N/A</c:v>
                </c:pt>
                <c:pt idx="7851">
                  <c:v>#N/A</c:v>
                </c:pt>
                <c:pt idx="7852">
                  <c:v>#N/A</c:v>
                </c:pt>
                <c:pt idx="7853">
                  <c:v>#N/A</c:v>
                </c:pt>
                <c:pt idx="7854">
                  <c:v>#N/A</c:v>
                </c:pt>
                <c:pt idx="7855">
                  <c:v>#N/A</c:v>
                </c:pt>
                <c:pt idx="7856">
                  <c:v>#N/A</c:v>
                </c:pt>
                <c:pt idx="7857">
                  <c:v>#N/A</c:v>
                </c:pt>
                <c:pt idx="7858">
                  <c:v>#N/A</c:v>
                </c:pt>
                <c:pt idx="7859">
                  <c:v>#N/A</c:v>
                </c:pt>
                <c:pt idx="7860">
                  <c:v>#N/A</c:v>
                </c:pt>
                <c:pt idx="7861">
                  <c:v>#N/A</c:v>
                </c:pt>
                <c:pt idx="7862">
                  <c:v>#N/A</c:v>
                </c:pt>
                <c:pt idx="7863">
                  <c:v>#N/A</c:v>
                </c:pt>
                <c:pt idx="7864">
                  <c:v>#N/A</c:v>
                </c:pt>
                <c:pt idx="7865">
                  <c:v>#N/A</c:v>
                </c:pt>
                <c:pt idx="7866">
                  <c:v>#N/A</c:v>
                </c:pt>
                <c:pt idx="7867">
                  <c:v>#N/A</c:v>
                </c:pt>
                <c:pt idx="7868">
                  <c:v>#N/A</c:v>
                </c:pt>
                <c:pt idx="7869">
                  <c:v>#N/A</c:v>
                </c:pt>
                <c:pt idx="7870">
                  <c:v>#N/A</c:v>
                </c:pt>
                <c:pt idx="7871">
                  <c:v>#N/A</c:v>
                </c:pt>
                <c:pt idx="7872">
                  <c:v>#N/A</c:v>
                </c:pt>
                <c:pt idx="7873">
                  <c:v>#N/A</c:v>
                </c:pt>
                <c:pt idx="7874">
                  <c:v>#N/A</c:v>
                </c:pt>
                <c:pt idx="7875">
                  <c:v>#N/A</c:v>
                </c:pt>
                <c:pt idx="7876">
                  <c:v>#N/A</c:v>
                </c:pt>
                <c:pt idx="7877">
                  <c:v>#N/A</c:v>
                </c:pt>
                <c:pt idx="7878">
                  <c:v>#N/A</c:v>
                </c:pt>
                <c:pt idx="7879">
                  <c:v>#N/A</c:v>
                </c:pt>
                <c:pt idx="7880">
                  <c:v>#N/A</c:v>
                </c:pt>
                <c:pt idx="7881">
                  <c:v>#N/A</c:v>
                </c:pt>
                <c:pt idx="7882">
                  <c:v>#N/A</c:v>
                </c:pt>
                <c:pt idx="7883">
                  <c:v>#N/A</c:v>
                </c:pt>
                <c:pt idx="7884">
                  <c:v>#N/A</c:v>
                </c:pt>
                <c:pt idx="7885">
                  <c:v>#N/A</c:v>
                </c:pt>
                <c:pt idx="7886">
                  <c:v>#N/A</c:v>
                </c:pt>
                <c:pt idx="7887">
                  <c:v>#N/A</c:v>
                </c:pt>
                <c:pt idx="7888">
                  <c:v>#N/A</c:v>
                </c:pt>
                <c:pt idx="7889">
                  <c:v>#N/A</c:v>
                </c:pt>
                <c:pt idx="7890">
                  <c:v>#N/A</c:v>
                </c:pt>
                <c:pt idx="7891">
                  <c:v>#N/A</c:v>
                </c:pt>
                <c:pt idx="7892">
                  <c:v>#N/A</c:v>
                </c:pt>
                <c:pt idx="7893">
                  <c:v>#N/A</c:v>
                </c:pt>
                <c:pt idx="7894">
                  <c:v>#N/A</c:v>
                </c:pt>
                <c:pt idx="7895">
                  <c:v>#N/A</c:v>
                </c:pt>
                <c:pt idx="7896">
                  <c:v>#N/A</c:v>
                </c:pt>
                <c:pt idx="7897">
                  <c:v>#N/A</c:v>
                </c:pt>
                <c:pt idx="7898">
                  <c:v>#N/A</c:v>
                </c:pt>
                <c:pt idx="7899">
                  <c:v>#N/A</c:v>
                </c:pt>
                <c:pt idx="7900">
                  <c:v>#N/A</c:v>
                </c:pt>
                <c:pt idx="7901">
                  <c:v>#N/A</c:v>
                </c:pt>
                <c:pt idx="7902">
                  <c:v>#N/A</c:v>
                </c:pt>
                <c:pt idx="7903">
                  <c:v>#N/A</c:v>
                </c:pt>
                <c:pt idx="7904">
                  <c:v>#N/A</c:v>
                </c:pt>
                <c:pt idx="7905">
                  <c:v>#N/A</c:v>
                </c:pt>
                <c:pt idx="7906">
                  <c:v>#N/A</c:v>
                </c:pt>
                <c:pt idx="7907">
                  <c:v>#N/A</c:v>
                </c:pt>
                <c:pt idx="7908">
                  <c:v>#N/A</c:v>
                </c:pt>
                <c:pt idx="7909">
                  <c:v>#N/A</c:v>
                </c:pt>
                <c:pt idx="7910">
                  <c:v>#N/A</c:v>
                </c:pt>
                <c:pt idx="7911">
                  <c:v>#N/A</c:v>
                </c:pt>
                <c:pt idx="7912">
                  <c:v>#N/A</c:v>
                </c:pt>
                <c:pt idx="7913">
                  <c:v>#N/A</c:v>
                </c:pt>
                <c:pt idx="7914">
                  <c:v>#N/A</c:v>
                </c:pt>
                <c:pt idx="7915">
                  <c:v>#N/A</c:v>
                </c:pt>
                <c:pt idx="7916">
                  <c:v>#N/A</c:v>
                </c:pt>
                <c:pt idx="7917">
                  <c:v>#N/A</c:v>
                </c:pt>
                <c:pt idx="7918">
                  <c:v>#N/A</c:v>
                </c:pt>
                <c:pt idx="7919">
                  <c:v>#N/A</c:v>
                </c:pt>
                <c:pt idx="7920">
                  <c:v>#N/A</c:v>
                </c:pt>
                <c:pt idx="7921">
                  <c:v>#N/A</c:v>
                </c:pt>
                <c:pt idx="7922">
                  <c:v>#N/A</c:v>
                </c:pt>
                <c:pt idx="7923">
                  <c:v>#N/A</c:v>
                </c:pt>
                <c:pt idx="7924">
                  <c:v>#N/A</c:v>
                </c:pt>
                <c:pt idx="7925">
                  <c:v>#N/A</c:v>
                </c:pt>
                <c:pt idx="7926">
                  <c:v>#N/A</c:v>
                </c:pt>
                <c:pt idx="7927">
                  <c:v>#N/A</c:v>
                </c:pt>
                <c:pt idx="7928">
                  <c:v>#N/A</c:v>
                </c:pt>
                <c:pt idx="7929">
                  <c:v>#N/A</c:v>
                </c:pt>
                <c:pt idx="7930">
                  <c:v>#N/A</c:v>
                </c:pt>
                <c:pt idx="7931">
                  <c:v>#N/A</c:v>
                </c:pt>
                <c:pt idx="7932">
                  <c:v>#N/A</c:v>
                </c:pt>
                <c:pt idx="7933">
                  <c:v>#N/A</c:v>
                </c:pt>
                <c:pt idx="7934">
                  <c:v>#N/A</c:v>
                </c:pt>
                <c:pt idx="7935">
                  <c:v>#N/A</c:v>
                </c:pt>
                <c:pt idx="7936">
                  <c:v>#N/A</c:v>
                </c:pt>
                <c:pt idx="7937">
                  <c:v>#N/A</c:v>
                </c:pt>
                <c:pt idx="7938">
                  <c:v>#N/A</c:v>
                </c:pt>
                <c:pt idx="7939">
                  <c:v>#N/A</c:v>
                </c:pt>
                <c:pt idx="7940">
                  <c:v>#N/A</c:v>
                </c:pt>
                <c:pt idx="7941">
                  <c:v>#N/A</c:v>
                </c:pt>
                <c:pt idx="7942">
                  <c:v>#N/A</c:v>
                </c:pt>
                <c:pt idx="7943">
                  <c:v>#N/A</c:v>
                </c:pt>
                <c:pt idx="7944">
                  <c:v>#N/A</c:v>
                </c:pt>
                <c:pt idx="7945">
                  <c:v>#N/A</c:v>
                </c:pt>
                <c:pt idx="7946">
                  <c:v>#N/A</c:v>
                </c:pt>
                <c:pt idx="7947">
                  <c:v>#N/A</c:v>
                </c:pt>
                <c:pt idx="7948">
                  <c:v>#N/A</c:v>
                </c:pt>
                <c:pt idx="7949">
                  <c:v>#N/A</c:v>
                </c:pt>
                <c:pt idx="7950">
                  <c:v>#N/A</c:v>
                </c:pt>
                <c:pt idx="7951">
                  <c:v>#N/A</c:v>
                </c:pt>
                <c:pt idx="7952">
                  <c:v>#N/A</c:v>
                </c:pt>
                <c:pt idx="7953">
                  <c:v>#N/A</c:v>
                </c:pt>
                <c:pt idx="7954">
                  <c:v>#N/A</c:v>
                </c:pt>
                <c:pt idx="7955">
                  <c:v>#N/A</c:v>
                </c:pt>
                <c:pt idx="7956">
                  <c:v>#N/A</c:v>
                </c:pt>
                <c:pt idx="7957">
                  <c:v>#N/A</c:v>
                </c:pt>
                <c:pt idx="7958">
                  <c:v>#N/A</c:v>
                </c:pt>
                <c:pt idx="7959">
                  <c:v>#N/A</c:v>
                </c:pt>
                <c:pt idx="7960">
                  <c:v>#N/A</c:v>
                </c:pt>
                <c:pt idx="7961">
                  <c:v>#N/A</c:v>
                </c:pt>
                <c:pt idx="7962">
                  <c:v>#N/A</c:v>
                </c:pt>
                <c:pt idx="7963">
                  <c:v>#N/A</c:v>
                </c:pt>
                <c:pt idx="7964">
                  <c:v>#N/A</c:v>
                </c:pt>
                <c:pt idx="7965">
                  <c:v>#N/A</c:v>
                </c:pt>
                <c:pt idx="7966">
                  <c:v>#N/A</c:v>
                </c:pt>
                <c:pt idx="7967">
                  <c:v>#N/A</c:v>
                </c:pt>
                <c:pt idx="7968">
                  <c:v>#N/A</c:v>
                </c:pt>
                <c:pt idx="7969">
                  <c:v>#N/A</c:v>
                </c:pt>
                <c:pt idx="7970">
                  <c:v>#N/A</c:v>
                </c:pt>
                <c:pt idx="7971">
                  <c:v>#N/A</c:v>
                </c:pt>
                <c:pt idx="7972">
                  <c:v>#N/A</c:v>
                </c:pt>
                <c:pt idx="7973">
                  <c:v>#N/A</c:v>
                </c:pt>
                <c:pt idx="7974">
                  <c:v>#N/A</c:v>
                </c:pt>
                <c:pt idx="7975">
                  <c:v>#N/A</c:v>
                </c:pt>
                <c:pt idx="7976">
                  <c:v>#N/A</c:v>
                </c:pt>
                <c:pt idx="7977">
                  <c:v>#N/A</c:v>
                </c:pt>
                <c:pt idx="7978">
                  <c:v>#N/A</c:v>
                </c:pt>
                <c:pt idx="7979">
                  <c:v>#N/A</c:v>
                </c:pt>
                <c:pt idx="7980">
                  <c:v>#N/A</c:v>
                </c:pt>
                <c:pt idx="7981">
                  <c:v>#N/A</c:v>
                </c:pt>
                <c:pt idx="7982">
                  <c:v>#N/A</c:v>
                </c:pt>
                <c:pt idx="7983">
                  <c:v>#N/A</c:v>
                </c:pt>
                <c:pt idx="7984">
                  <c:v>#N/A</c:v>
                </c:pt>
                <c:pt idx="7985">
                  <c:v>#N/A</c:v>
                </c:pt>
                <c:pt idx="7986">
                  <c:v>#N/A</c:v>
                </c:pt>
                <c:pt idx="7987">
                  <c:v>#N/A</c:v>
                </c:pt>
                <c:pt idx="7988">
                  <c:v>#N/A</c:v>
                </c:pt>
                <c:pt idx="7989">
                  <c:v>#N/A</c:v>
                </c:pt>
                <c:pt idx="7990">
                  <c:v>#N/A</c:v>
                </c:pt>
                <c:pt idx="7991">
                  <c:v>#N/A</c:v>
                </c:pt>
                <c:pt idx="7992">
                  <c:v>#N/A</c:v>
                </c:pt>
                <c:pt idx="7993">
                  <c:v>#N/A</c:v>
                </c:pt>
                <c:pt idx="7994">
                  <c:v>#N/A</c:v>
                </c:pt>
                <c:pt idx="7995">
                  <c:v>#N/A</c:v>
                </c:pt>
                <c:pt idx="7996">
                  <c:v>#N/A</c:v>
                </c:pt>
                <c:pt idx="7997">
                  <c:v>#N/A</c:v>
                </c:pt>
                <c:pt idx="7998">
                  <c:v>#N/A</c:v>
                </c:pt>
                <c:pt idx="7999">
                  <c:v>#N/A</c:v>
                </c:pt>
                <c:pt idx="8000">
                  <c:v>#N/A</c:v>
                </c:pt>
                <c:pt idx="8001">
                  <c:v>#N/A</c:v>
                </c:pt>
                <c:pt idx="8002">
                  <c:v>#N/A</c:v>
                </c:pt>
                <c:pt idx="8003">
                  <c:v>#N/A</c:v>
                </c:pt>
                <c:pt idx="8004">
                  <c:v>#N/A</c:v>
                </c:pt>
                <c:pt idx="8005">
                  <c:v>#N/A</c:v>
                </c:pt>
                <c:pt idx="8006">
                  <c:v>#N/A</c:v>
                </c:pt>
                <c:pt idx="8007">
                  <c:v>#N/A</c:v>
                </c:pt>
                <c:pt idx="8008">
                  <c:v>#N/A</c:v>
                </c:pt>
                <c:pt idx="8009">
                  <c:v>#N/A</c:v>
                </c:pt>
                <c:pt idx="8010">
                  <c:v>#N/A</c:v>
                </c:pt>
                <c:pt idx="8011">
                  <c:v>#N/A</c:v>
                </c:pt>
                <c:pt idx="8012">
                  <c:v>#N/A</c:v>
                </c:pt>
                <c:pt idx="8013">
                  <c:v>#N/A</c:v>
                </c:pt>
                <c:pt idx="8014">
                  <c:v>#N/A</c:v>
                </c:pt>
                <c:pt idx="8015">
                  <c:v>#N/A</c:v>
                </c:pt>
                <c:pt idx="8016">
                  <c:v>#N/A</c:v>
                </c:pt>
                <c:pt idx="8017">
                  <c:v>#N/A</c:v>
                </c:pt>
                <c:pt idx="8018">
                  <c:v>#N/A</c:v>
                </c:pt>
                <c:pt idx="8019">
                  <c:v>#N/A</c:v>
                </c:pt>
                <c:pt idx="8020">
                  <c:v>#N/A</c:v>
                </c:pt>
                <c:pt idx="8021">
                  <c:v>#N/A</c:v>
                </c:pt>
                <c:pt idx="8022">
                  <c:v>#N/A</c:v>
                </c:pt>
                <c:pt idx="8023">
                  <c:v>#N/A</c:v>
                </c:pt>
                <c:pt idx="8024">
                  <c:v>#N/A</c:v>
                </c:pt>
                <c:pt idx="8025">
                  <c:v>#N/A</c:v>
                </c:pt>
                <c:pt idx="8026">
                  <c:v>#N/A</c:v>
                </c:pt>
                <c:pt idx="8027">
                  <c:v>#N/A</c:v>
                </c:pt>
                <c:pt idx="8028">
                  <c:v>#N/A</c:v>
                </c:pt>
                <c:pt idx="8029">
                  <c:v>#N/A</c:v>
                </c:pt>
                <c:pt idx="8030">
                  <c:v>#N/A</c:v>
                </c:pt>
                <c:pt idx="8031">
                  <c:v>#N/A</c:v>
                </c:pt>
                <c:pt idx="8032">
                  <c:v>#N/A</c:v>
                </c:pt>
                <c:pt idx="8033">
                  <c:v>#N/A</c:v>
                </c:pt>
                <c:pt idx="8034">
                  <c:v>#N/A</c:v>
                </c:pt>
                <c:pt idx="8035">
                  <c:v>#N/A</c:v>
                </c:pt>
                <c:pt idx="8036">
                  <c:v>#N/A</c:v>
                </c:pt>
                <c:pt idx="8037">
                  <c:v>#N/A</c:v>
                </c:pt>
                <c:pt idx="8038">
                  <c:v>#N/A</c:v>
                </c:pt>
                <c:pt idx="8039">
                  <c:v>#N/A</c:v>
                </c:pt>
                <c:pt idx="8040">
                  <c:v>#N/A</c:v>
                </c:pt>
                <c:pt idx="8041">
                  <c:v>#N/A</c:v>
                </c:pt>
                <c:pt idx="8042">
                  <c:v>#N/A</c:v>
                </c:pt>
                <c:pt idx="8043">
                  <c:v>#N/A</c:v>
                </c:pt>
                <c:pt idx="8044">
                  <c:v>#N/A</c:v>
                </c:pt>
                <c:pt idx="8045">
                  <c:v>#N/A</c:v>
                </c:pt>
                <c:pt idx="8046">
                  <c:v>#N/A</c:v>
                </c:pt>
                <c:pt idx="8047">
                  <c:v>#N/A</c:v>
                </c:pt>
                <c:pt idx="8048">
                  <c:v>#N/A</c:v>
                </c:pt>
                <c:pt idx="8049">
                  <c:v>#N/A</c:v>
                </c:pt>
                <c:pt idx="8050">
                  <c:v>#N/A</c:v>
                </c:pt>
                <c:pt idx="8051">
                  <c:v>#N/A</c:v>
                </c:pt>
                <c:pt idx="8052">
                  <c:v>#N/A</c:v>
                </c:pt>
                <c:pt idx="8053">
                  <c:v>#N/A</c:v>
                </c:pt>
                <c:pt idx="8054">
                  <c:v>#N/A</c:v>
                </c:pt>
                <c:pt idx="8055">
                  <c:v>#N/A</c:v>
                </c:pt>
                <c:pt idx="8056">
                  <c:v>#N/A</c:v>
                </c:pt>
                <c:pt idx="8057">
                  <c:v>#N/A</c:v>
                </c:pt>
                <c:pt idx="8058">
                  <c:v>#N/A</c:v>
                </c:pt>
                <c:pt idx="8059">
                  <c:v>#N/A</c:v>
                </c:pt>
                <c:pt idx="8060">
                  <c:v>#N/A</c:v>
                </c:pt>
                <c:pt idx="8061">
                  <c:v>#N/A</c:v>
                </c:pt>
                <c:pt idx="8062">
                  <c:v>#N/A</c:v>
                </c:pt>
                <c:pt idx="8063">
                  <c:v>#N/A</c:v>
                </c:pt>
                <c:pt idx="8064">
                  <c:v>#N/A</c:v>
                </c:pt>
                <c:pt idx="8065">
                  <c:v>#N/A</c:v>
                </c:pt>
                <c:pt idx="8066">
                  <c:v>#N/A</c:v>
                </c:pt>
                <c:pt idx="8067">
                  <c:v>#N/A</c:v>
                </c:pt>
                <c:pt idx="8068">
                  <c:v>#N/A</c:v>
                </c:pt>
                <c:pt idx="8069">
                  <c:v>#N/A</c:v>
                </c:pt>
                <c:pt idx="8070">
                  <c:v>#N/A</c:v>
                </c:pt>
                <c:pt idx="8071">
                  <c:v>#N/A</c:v>
                </c:pt>
                <c:pt idx="8072">
                  <c:v>#N/A</c:v>
                </c:pt>
                <c:pt idx="8073">
                  <c:v>#N/A</c:v>
                </c:pt>
                <c:pt idx="8074">
                  <c:v>#N/A</c:v>
                </c:pt>
                <c:pt idx="8075">
                  <c:v>#N/A</c:v>
                </c:pt>
                <c:pt idx="8076">
                  <c:v>#N/A</c:v>
                </c:pt>
                <c:pt idx="8077">
                  <c:v>#N/A</c:v>
                </c:pt>
                <c:pt idx="8078">
                  <c:v>#N/A</c:v>
                </c:pt>
                <c:pt idx="8079">
                  <c:v>#N/A</c:v>
                </c:pt>
                <c:pt idx="8080">
                  <c:v>#N/A</c:v>
                </c:pt>
                <c:pt idx="8081">
                  <c:v>#N/A</c:v>
                </c:pt>
                <c:pt idx="8082">
                  <c:v>#N/A</c:v>
                </c:pt>
                <c:pt idx="8083">
                  <c:v>#N/A</c:v>
                </c:pt>
                <c:pt idx="8084">
                  <c:v>#N/A</c:v>
                </c:pt>
                <c:pt idx="8085">
                  <c:v>#N/A</c:v>
                </c:pt>
                <c:pt idx="8086">
                  <c:v>#N/A</c:v>
                </c:pt>
                <c:pt idx="8087">
                  <c:v>#N/A</c:v>
                </c:pt>
                <c:pt idx="8088">
                  <c:v>#N/A</c:v>
                </c:pt>
                <c:pt idx="8089">
                  <c:v>#N/A</c:v>
                </c:pt>
                <c:pt idx="8090">
                  <c:v>#N/A</c:v>
                </c:pt>
                <c:pt idx="8091">
                  <c:v>#N/A</c:v>
                </c:pt>
                <c:pt idx="8092">
                  <c:v>#N/A</c:v>
                </c:pt>
                <c:pt idx="8093">
                  <c:v>#N/A</c:v>
                </c:pt>
                <c:pt idx="8094">
                  <c:v>#N/A</c:v>
                </c:pt>
                <c:pt idx="8095">
                  <c:v>#N/A</c:v>
                </c:pt>
                <c:pt idx="8096">
                  <c:v>#N/A</c:v>
                </c:pt>
                <c:pt idx="8097">
                  <c:v>#N/A</c:v>
                </c:pt>
                <c:pt idx="8098">
                  <c:v>#N/A</c:v>
                </c:pt>
                <c:pt idx="8099">
                  <c:v>#N/A</c:v>
                </c:pt>
                <c:pt idx="8100">
                  <c:v>#N/A</c:v>
                </c:pt>
                <c:pt idx="8101">
                  <c:v>#N/A</c:v>
                </c:pt>
                <c:pt idx="8102">
                  <c:v>#N/A</c:v>
                </c:pt>
                <c:pt idx="8103">
                  <c:v>#N/A</c:v>
                </c:pt>
                <c:pt idx="8104">
                  <c:v>#N/A</c:v>
                </c:pt>
                <c:pt idx="8105">
                  <c:v>#N/A</c:v>
                </c:pt>
                <c:pt idx="8106">
                  <c:v>#N/A</c:v>
                </c:pt>
                <c:pt idx="8107">
                  <c:v>#N/A</c:v>
                </c:pt>
                <c:pt idx="8108">
                  <c:v>#N/A</c:v>
                </c:pt>
                <c:pt idx="8109">
                  <c:v>#N/A</c:v>
                </c:pt>
                <c:pt idx="8110">
                  <c:v>#N/A</c:v>
                </c:pt>
                <c:pt idx="8111">
                  <c:v>#N/A</c:v>
                </c:pt>
                <c:pt idx="8112">
                  <c:v>#N/A</c:v>
                </c:pt>
                <c:pt idx="8113">
                  <c:v>#N/A</c:v>
                </c:pt>
                <c:pt idx="8114">
                  <c:v>#N/A</c:v>
                </c:pt>
                <c:pt idx="8115">
                  <c:v>#N/A</c:v>
                </c:pt>
                <c:pt idx="8116">
                  <c:v>#N/A</c:v>
                </c:pt>
                <c:pt idx="8117">
                  <c:v>#N/A</c:v>
                </c:pt>
                <c:pt idx="8118">
                  <c:v>#N/A</c:v>
                </c:pt>
                <c:pt idx="8119">
                  <c:v>#N/A</c:v>
                </c:pt>
                <c:pt idx="8120">
                  <c:v>#N/A</c:v>
                </c:pt>
                <c:pt idx="8121">
                  <c:v>#N/A</c:v>
                </c:pt>
                <c:pt idx="8122">
                  <c:v>#N/A</c:v>
                </c:pt>
                <c:pt idx="8123">
                  <c:v>#N/A</c:v>
                </c:pt>
                <c:pt idx="8124">
                  <c:v>#N/A</c:v>
                </c:pt>
                <c:pt idx="8125">
                  <c:v>#N/A</c:v>
                </c:pt>
                <c:pt idx="8126">
                  <c:v>#N/A</c:v>
                </c:pt>
                <c:pt idx="8127">
                  <c:v>#N/A</c:v>
                </c:pt>
                <c:pt idx="8128">
                  <c:v>#N/A</c:v>
                </c:pt>
                <c:pt idx="8129">
                  <c:v>#N/A</c:v>
                </c:pt>
                <c:pt idx="8130">
                  <c:v>#N/A</c:v>
                </c:pt>
                <c:pt idx="8131">
                  <c:v>#N/A</c:v>
                </c:pt>
                <c:pt idx="8132">
                  <c:v>#N/A</c:v>
                </c:pt>
                <c:pt idx="8133">
                  <c:v>#N/A</c:v>
                </c:pt>
                <c:pt idx="8134">
                  <c:v>#N/A</c:v>
                </c:pt>
                <c:pt idx="8135">
                  <c:v>#N/A</c:v>
                </c:pt>
                <c:pt idx="8136">
                  <c:v>#N/A</c:v>
                </c:pt>
                <c:pt idx="8137">
                  <c:v>#N/A</c:v>
                </c:pt>
                <c:pt idx="8138">
                  <c:v>#N/A</c:v>
                </c:pt>
                <c:pt idx="8139">
                  <c:v>#N/A</c:v>
                </c:pt>
                <c:pt idx="8140">
                  <c:v>#N/A</c:v>
                </c:pt>
                <c:pt idx="8141">
                  <c:v>#N/A</c:v>
                </c:pt>
                <c:pt idx="8142">
                  <c:v>#N/A</c:v>
                </c:pt>
                <c:pt idx="8143">
                  <c:v>#N/A</c:v>
                </c:pt>
                <c:pt idx="8144">
                  <c:v>#N/A</c:v>
                </c:pt>
                <c:pt idx="8145">
                  <c:v>#N/A</c:v>
                </c:pt>
                <c:pt idx="8146">
                  <c:v>#N/A</c:v>
                </c:pt>
                <c:pt idx="8147">
                  <c:v>#N/A</c:v>
                </c:pt>
                <c:pt idx="8148">
                  <c:v>#N/A</c:v>
                </c:pt>
                <c:pt idx="8149">
                  <c:v>#N/A</c:v>
                </c:pt>
                <c:pt idx="8150">
                  <c:v>#N/A</c:v>
                </c:pt>
                <c:pt idx="8151">
                  <c:v>#N/A</c:v>
                </c:pt>
                <c:pt idx="8152">
                  <c:v>#N/A</c:v>
                </c:pt>
                <c:pt idx="8153">
                  <c:v>#N/A</c:v>
                </c:pt>
                <c:pt idx="8154">
                  <c:v>#N/A</c:v>
                </c:pt>
                <c:pt idx="8155">
                  <c:v>#N/A</c:v>
                </c:pt>
                <c:pt idx="8156">
                  <c:v>#N/A</c:v>
                </c:pt>
                <c:pt idx="8157">
                  <c:v>#N/A</c:v>
                </c:pt>
                <c:pt idx="8158">
                  <c:v>#N/A</c:v>
                </c:pt>
                <c:pt idx="8159">
                  <c:v>#N/A</c:v>
                </c:pt>
                <c:pt idx="8160">
                  <c:v>#N/A</c:v>
                </c:pt>
                <c:pt idx="8161">
                  <c:v>#N/A</c:v>
                </c:pt>
                <c:pt idx="8162">
                  <c:v>#N/A</c:v>
                </c:pt>
                <c:pt idx="8163">
                  <c:v>#N/A</c:v>
                </c:pt>
                <c:pt idx="8164">
                  <c:v>#N/A</c:v>
                </c:pt>
                <c:pt idx="8165">
                  <c:v>#N/A</c:v>
                </c:pt>
                <c:pt idx="8166">
                  <c:v>#N/A</c:v>
                </c:pt>
                <c:pt idx="8167">
                  <c:v>#N/A</c:v>
                </c:pt>
                <c:pt idx="8168">
                  <c:v>#N/A</c:v>
                </c:pt>
                <c:pt idx="8169">
                  <c:v>#N/A</c:v>
                </c:pt>
                <c:pt idx="8170">
                  <c:v>#N/A</c:v>
                </c:pt>
                <c:pt idx="8171">
                  <c:v>#N/A</c:v>
                </c:pt>
                <c:pt idx="8172">
                  <c:v>#N/A</c:v>
                </c:pt>
                <c:pt idx="8173">
                  <c:v>#N/A</c:v>
                </c:pt>
                <c:pt idx="8174">
                  <c:v>#N/A</c:v>
                </c:pt>
                <c:pt idx="8175">
                  <c:v>#N/A</c:v>
                </c:pt>
                <c:pt idx="8176">
                  <c:v>#N/A</c:v>
                </c:pt>
                <c:pt idx="8177">
                  <c:v>#N/A</c:v>
                </c:pt>
                <c:pt idx="8178">
                  <c:v>#N/A</c:v>
                </c:pt>
                <c:pt idx="8179">
                  <c:v>#N/A</c:v>
                </c:pt>
                <c:pt idx="8180">
                  <c:v>#N/A</c:v>
                </c:pt>
                <c:pt idx="8181">
                  <c:v>#N/A</c:v>
                </c:pt>
                <c:pt idx="8182">
                  <c:v>#N/A</c:v>
                </c:pt>
                <c:pt idx="8183">
                  <c:v>#N/A</c:v>
                </c:pt>
                <c:pt idx="8184">
                  <c:v>#N/A</c:v>
                </c:pt>
                <c:pt idx="8185">
                  <c:v>#N/A</c:v>
                </c:pt>
                <c:pt idx="8186">
                  <c:v>#N/A</c:v>
                </c:pt>
                <c:pt idx="8187">
                  <c:v>#N/A</c:v>
                </c:pt>
                <c:pt idx="8188">
                  <c:v>#N/A</c:v>
                </c:pt>
                <c:pt idx="8189">
                  <c:v>#N/A</c:v>
                </c:pt>
                <c:pt idx="8190">
                  <c:v>#N/A</c:v>
                </c:pt>
                <c:pt idx="8191">
                  <c:v>#N/A</c:v>
                </c:pt>
                <c:pt idx="8192">
                  <c:v>#N/A</c:v>
                </c:pt>
                <c:pt idx="8193">
                  <c:v>#N/A</c:v>
                </c:pt>
                <c:pt idx="8194">
                  <c:v>#N/A</c:v>
                </c:pt>
                <c:pt idx="8195">
                  <c:v>#N/A</c:v>
                </c:pt>
                <c:pt idx="8196">
                  <c:v>#N/A</c:v>
                </c:pt>
                <c:pt idx="8197">
                  <c:v>#N/A</c:v>
                </c:pt>
                <c:pt idx="8198">
                  <c:v>#N/A</c:v>
                </c:pt>
                <c:pt idx="8199">
                  <c:v>#N/A</c:v>
                </c:pt>
                <c:pt idx="8200">
                  <c:v>#N/A</c:v>
                </c:pt>
                <c:pt idx="8201">
                  <c:v>#N/A</c:v>
                </c:pt>
                <c:pt idx="8202">
                  <c:v>#N/A</c:v>
                </c:pt>
                <c:pt idx="8203">
                  <c:v>#N/A</c:v>
                </c:pt>
                <c:pt idx="8204">
                  <c:v>#N/A</c:v>
                </c:pt>
                <c:pt idx="8205">
                  <c:v>#N/A</c:v>
                </c:pt>
                <c:pt idx="8206">
                  <c:v>#N/A</c:v>
                </c:pt>
                <c:pt idx="8207">
                  <c:v>#N/A</c:v>
                </c:pt>
                <c:pt idx="8208">
                  <c:v>#N/A</c:v>
                </c:pt>
                <c:pt idx="8209">
                  <c:v>#N/A</c:v>
                </c:pt>
                <c:pt idx="8210">
                  <c:v>#N/A</c:v>
                </c:pt>
                <c:pt idx="8211">
                  <c:v>#N/A</c:v>
                </c:pt>
                <c:pt idx="8212">
                  <c:v>#N/A</c:v>
                </c:pt>
                <c:pt idx="8213">
                  <c:v>#N/A</c:v>
                </c:pt>
                <c:pt idx="8214">
                  <c:v>#N/A</c:v>
                </c:pt>
                <c:pt idx="8215">
                  <c:v>#N/A</c:v>
                </c:pt>
                <c:pt idx="8216">
                  <c:v>#N/A</c:v>
                </c:pt>
                <c:pt idx="8217">
                  <c:v>#N/A</c:v>
                </c:pt>
                <c:pt idx="8218">
                  <c:v>#N/A</c:v>
                </c:pt>
                <c:pt idx="8219">
                  <c:v>#N/A</c:v>
                </c:pt>
                <c:pt idx="8220">
                  <c:v>#N/A</c:v>
                </c:pt>
                <c:pt idx="8221">
                  <c:v>#N/A</c:v>
                </c:pt>
                <c:pt idx="8222">
                  <c:v>#N/A</c:v>
                </c:pt>
                <c:pt idx="8223">
                  <c:v>#N/A</c:v>
                </c:pt>
                <c:pt idx="8224">
                  <c:v>#N/A</c:v>
                </c:pt>
                <c:pt idx="8225">
                  <c:v>#N/A</c:v>
                </c:pt>
                <c:pt idx="8226">
                  <c:v>#N/A</c:v>
                </c:pt>
                <c:pt idx="8227">
                  <c:v>#N/A</c:v>
                </c:pt>
                <c:pt idx="8228">
                  <c:v>#N/A</c:v>
                </c:pt>
                <c:pt idx="8229">
                  <c:v>#N/A</c:v>
                </c:pt>
                <c:pt idx="8230">
                  <c:v>#N/A</c:v>
                </c:pt>
                <c:pt idx="8231">
                  <c:v>#N/A</c:v>
                </c:pt>
                <c:pt idx="8232">
                  <c:v>#N/A</c:v>
                </c:pt>
                <c:pt idx="8233">
                  <c:v>#N/A</c:v>
                </c:pt>
                <c:pt idx="8234">
                  <c:v>#N/A</c:v>
                </c:pt>
                <c:pt idx="8235">
                  <c:v>#N/A</c:v>
                </c:pt>
                <c:pt idx="8236">
                  <c:v>#N/A</c:v>
                </c:pt>
                <c:pt idx="8237">
                  <c:v>#N/A</c:v>
                </c:pt>
                <c:pt idx="8238">
                  <c:v>#N/A</c:v>
                </c:pt>
                <c:pt idx="8239">
                  <c:v>#N/A</c:v>
                </c:pt>
                <c:pt idx="8240">
                  <c:v>#N/A</c:v>
                </c:pt>
                <c:pt idx="8241">
                  <c:v>#N/A</c:v>
                </c:pt>
                <c:pt idx="8242">
                  <c:v>#N/A</c:v>
                </c:pt>
                <c:pt idx="8243">
                  <c:v>#N/A</c:v>
                </c:pt>
                <c:pt idx="8244">
                  <c:v>#N/A</c:v>
                </c:pt>
                <c:pt idx="8245">
                  <c:v>#N/A</c:v>
                </c:pt>
                <c:pt idx="8246">
                  <c:v>#N/A</c:v>
                </c:pt>
                <c:pt idx="8247">
                  <c:v>#N/A</c:v>
                </c:pt>
                <c:pt idx="8248">
                  <c:v>#N/A</c:v>
                </c:pt>
                <c:pt idx="8249">
                  <c:v>#N/A</c:v>
                </c:pt>
                <c:pt idx="8250">
                  <c:v>#N/A</c:v>
                </c:pt>
                <c:pt idx="8251">
                  <c:v>#N/A</c:v>
                </c:pt>
                <c:pt idx="8252">
                  <c:v>#N/A</c:v>
                </c:pt>
                <c:pt idx="8253">
                  <c:v>#N/A</c:v>
                </c:pt>
                <c:pt idx="8254">
                  <c:v>#N/A</c:v>
                </c:pt>
                <c:pt idx="8255">
                  <c:v>#N/A</c:v>
                </c:pt>
                <c:pt idx="8256">
                  <c:v>#N/A</c:v>
                </c:pt>
                <c:pt idx="8257">
                  <c:v>#N/A</c:v>
                </c:pt>
                <c:pt idx="8258">
                  <c:v>#N/A</c:v>
                </c:pt>
                <c:pt idx="8259">
                  <c:v>#N/A</c:v>
                </c:pt>
                <c:pt idx="8260">
                  <c:v>#N/A</c:v>
                </c:pt>
                <c:pt idx="8261">
                  <c:v>#N/A</c:v>
                </c:pt>
                <c:pt idx="8262">
                  <c:v>#N/A</c:v>
                </c:pt>
                <c:pt idx="8263">
                  <c:v>#N/A</c:v>
                </c:pt>
                <c:pt idx="8264">
                  <c:v>#N/A</c:v>
                </c:pt>
                <c:pt idx="8265">
                  <c:v>#N/A</c:v>
                </c:pt>
                <c:pt idx="8266">
                  <c:v>#N/A</c:v>
                </c:pt>
                <c:pt idx="8267">
                  <c:v>#N/A</c:v>
                </c:pt>
                <c:pt idx="8268">
                  <c:v>#N/A</c:v>
                </c:pt>
                <c:pt idx="8269">
                  <c:v>#N/A</c:v>
                </c:pt>
                <c:pt idx="8270">
                  <c:v>#N/A</c:v>
                </c:pt>
                <c:pt idx="8271">
                  <c:v>#N/A</c:v>
                </c:pt>
                <c:pt idx="8272">
                  <c:v>#N/A</c:v>
                </c:pt>
                <c:pt idx="8273">
                  <c:v>#N/A</c:v>
                </c:pt>
                <c:pt idx="8274">
                  <c:v>#N/A</c:v>
                </c:pt>
                <c:pt idx="8275">
                  <c:v>#N/A</c:v>
                </c:pt>
                <c:pt idx="8276">
                  <c:v>#N/A</c:v>
                </c:pt>
                <c:pt idx="8277">
                  <c:v>#N/A</c:v>
                </c:pt>
                <c:pt idx="8278">
                  <c:v>#N/A</c:v>
                </c:pt>
                <c:pt idx="8279">
                  <c:v>#N/A</c:v>
                </c:pt>
                <c:pt idx="8280">
                  <c:v>#N/A</c:v>
                </c:pt>
                <c:pt idx="8281">
                  <c:v>#N/A</c:v>
                </c:pt>
                <c:pt idx="8282">
                  <c:v>#N/A</c:v>
                </c:pt>
                <c:pt idx="8283">
                  <c:v>#N/A</c:v>
                </c:pt>
                <c:pt idx="8284">
                  <c:v>#N/A</c:v>
                </c:pt>
                <c:pt idx="8285">
                  <c:v>#N/A</c:v>
                </c:pt>
                <c:pt idx="8286">
                  <c:v>#N/A</c:v>
                </c:pt>
                <c:pt idx="8287">
                  <c:v>#N/A</c:v>
                </c:pt>
                <c:pt idx="8288">
                  <c:v>#N/A</c:v>
                </c:pt>
                <c:pt idx="8289">
                  <c:v>#N/A</c:v>
                </c:pt>
                <c:pt idx="8290">
                  <c:v>#N/A</c:v>
                </c:pt>
                <c:pt idx="8291">
                  <c:v>#N/A</c:v>
                </c:pt>
                <c:pt idx="8292">
                  <c:v>#N/A</c:v>
                </c:pt>
                <c:pt idx="8293">
                  <c:v>#N/A</c:v>
                </c:pt>
                <c:pt idx="8294">
                  <c:v>#N/A</c:v>
                </c:pt>
                <c:pt idx="8295">
                  <c:v>#N/A</c:v>
                </c:pt>
                <c:pt idx="8296">
                  <c:v>#N/A</c:v>
                </c:pt>
                <c:pt idx="8297">
                  <c:v>#N/A</c:v>
                </c:pt>
                <c:pt idx="8298">
                  <c:v>#N/A</c:v>
                </c:pt>
                <c:pt idx="8299">
                  <c:v>#N/A</c:v>
                </c:pt>
                <c:pt idx="8300">
                  <c:v>#N/A</c:v>
                </c:pt>
                <c:pt idx="8301">
                  <c:v>#N/A</c:v>
                </c:pt>
                <c:pt idx="8302">
                  <c:v>#N/A</c:v>
                </c:pt>
                <c:pt idx="8303">
                  <c:v>#N/A</c:v>
                </c:pt>
                <c:pt idx="8304">
                  <c:v>#N/A</c:v>
                </c:pt>
                <c:pt idx="8305">
                  <c:v>#N/A</c:v>
                </c:pt>
                <c:pt idx="8306">
                  <c:v>#N/A</c:v>
                </c:pt>
                <c:pt idx="8307">
                  <c:v>#N/A</c:v>
                </c:pt>
                <c:pt idx="8308">
                  <c:v>#N/A</c:v>
                </c:pt>
                <c:pt idx="8309">
                  <c:v>#N/A</c:v>
                </c:pt>
                <c:pt idx="8310">
                  <c:v>#N/A</c:v>
                </c:pt>
                <c:pt idx="8311">
                  <c:v>#N/A</c:v>
                </c:pt>
                <c:pt idx="8312">
                  <c:v>#N/A</c:v>
                </c:pt>
                <c:pt idx="8313">
                  <c:v>#N/A</c:v>
                </c:pt>
                <c:pt idx="8314">
                  <c:v>#N/A</c:v>
                </c:pt>
                <c:pt idx="8315">
                  <c:v>#N/A</c:v>
                </c:pt>
                <c:pt idx="8316">
                  <c:v>#N/A</c:v>
                </c:pt>
                <c:pt idx="8317">
                  <c:v>#N/A</c:v>
                </c:pt>
                <c:pt idx="8318">
                  <c:v>#N/A</c:v>
                </c:pt>
                <c:pt idx="8319">
                  <c:v>#N/A</c:v>
                </c:pt>
                <c:pt idx="8320">
                  <c:v>#N/A</c:v>
                </c:pt>
                <c:pt idx="8321">
                  <c:v>#N/A</c:v>
                </c:pt>
                <c:pt idx="8322">
                  <c:v>#N/A</c:v>
                </c:pt>
                <c:pt idx="8323">
                  <c:v>#N/A</c:v>
                </c:pt>
                <c:pt idx="8324">
                  <c:v>#N/A</c:v>
                </c:pt>
                <c:pt idx="8325">
                  <c:v>#N/A</c:v>
                </c:pt>
                <c:pt idx="8326">
                  <c:v>#N/A</c:v>
                </c:pt>
                <c:pt idx="8327">
                  <c:v>#N/A</c:v>
                </c:pt>
                <c:pt idx="8328">
                  <c:v>#N/A</c:v>
                </c:pt>
                <c:pt idx="8329">
                  <c:v>#N/A</c:v>
                </c:pt>
                <c:pt idx="8330">
                  <c:v>#N/A</c:v>
                </c:pt>
                <c:pt idx="8331">
                  <c:v>#N/A</c:v>
                </c:pt>
                <c:pt idx="8332">
                  <c:v>#N/A</c:v>
                </c:pt>
                <c:pt idx="8333">
                  <c:v>#N/A</c:v>
                </c:pt>
                <c:pt idx="8334">
                  <c:v>#N/A</c:v>
                </c:pt>
                <c:pt idx="8335">
                  <c:v>#N/A</c:v>
                </c:pt>
                <c:pt idx="8336">
                  <c:v>#N/A</c:v>
                </c:pt>
                <c:pt idx="8337">
                  <c:v>#N/A</c:v>
                </c:pt>
                <c:pt idx="8338">
                  <c:v>#N/A</c:v>
                </c:pt>
                <c:pt idx="8339">
                  <c:v>#N/A</c:v>
                </c:pt>
                <c:pt idx="8340">
                  <c:v>#N/A</c:v>
                </c:pt>
                <c:pt idx="8341">
                  <c:v>#N/A</c:v>
                </c:pt>
                <c:pt idx="8342">
                  <c:v>#N/A</c:v>
                </c:pt>
                <c:pt idx="8343">
                  <c:v>#N/A</c:v>
                </c:pt>
                <c:pt idx="8344">
                  <c:v>#N/A</c:v>
                </c:pt>
                <c:pt idx="8345">
                  <c:v>#N/A</c:v>
                </c:pt>
                <c:pt idx="8346">
                  <c:v>#N/A</c:v>
                </c:pt>
                <c:pt idx="8347">
                  <c:v>#N/A</c:v>
                </c:pt>
                <c:pt idx="8348">
                  <c:v>#N/A</c:v>
                </c:pt>
                <c:pt idx="8349">
                  <c:v>#N/A</c:v>
                </c:pt>
                <c:pt idx="8350">
                  <c:v>#N/A</c:v>
                </c:pt>
                <c:pt idx="8351">
                  <c:v>#N/A</c:v>
                </c:pt>
                <c:pt idx="8352">
                  <c:v>#N/A</c:v>
                </c:pt>
                <c:pt idx="8353">
                  <c:v>#N/A</c:v>
                </c:pt>
                <c:pt idx="8354">
                  <c:v>#N/A</c:v>
                </c:pt>
                <c:pt idx="8355">
                  <c:v>#N/A</c:v>
                </c:pt>
                <c:pt idx="8356">
                  <c:v>#N/A</c:v>
                </c:pt>
                <c:pt idx="8357">
                  <c:v>#N/A</c:v>
                </c:pt>
                <c:pt idx="8358">
                  <c:v>#N/A</c:v>
                </c:pt>
                <c:pt idx="8359">
                  <c:v>#N/A</c:v>
                </c:pt>
                <c:pt idx="8360">
                  <c:v>#N/A</c:v>
                </c:pt>
                <c:pt idx="8361">
                  <c:v>#N/A</c:v>
                </c:pt>
                <c:pt idx="8362">
                  <c:v>#N/A</c:v>
                </c:pt>
                <c:pt idx="8363">
                  <c:v>#N/A</c:v>
                </c:pt>
                <c:pt idx="8364">
                  <c:v>#N/A</c:v>
                </c:pt>
                <c:pt idx="8365">
                  <c:v>#N/A</c:v>
                </c:pt>
                <c:pt idx="8366">
                  <c:v>#N/A</c:v>
                </c:pt>
                <c:pt idx="8367">
                  <c:v>#N/A</c:v>
                </c:pt>
                <c:pt idx="8368">
                  <c:v>#N/A</c:v>
                </c:pt>
                <c:pt idx="8369">
                  <c:v>#N/A</c:v>
                </c:pt>
                <c:pt idx="8370">
                  <c:v>#N/A</c:v>
                </c:pt>
                <c:pt idx="8371">
                  <c:v>#N/A</c:v>
                </c:pt>
                <c:pt idx="8372">
                  <c:v>#N/A</c:v>
                </c:pt>
                <c:pt idx="8373">
                  <c:v>#N/A</c:v>
                </c:pt>
                <c:pt idx="8374">
                  <c:v>#N/A</c:v>
                </c:pt>
                <c:pt idx="8375">
                  <c:v>#N/A</c:v>
                </c:pt>
                <c:pt idx="8376">
                  <c:v>#N/A</c:v>
                </c:pt>
                <c:pt idx="8377">
                  <c:v>#N/A</c:v>
                </c:pt>
                <c:pt idx="8378">
                  <c:v>#N/A</c:v>
                </c:pt>
                <c:pt idx="8379">
                  <c:v>#N/A</c:v>
                </c:pt>
                <c:pt idx="8380">
                  <c:v>#N/A</c:v>
                </c:pt>
                <c:pt idx="8381">
                  <c:v>#N/A</c:v>
                </c:pt>
                <c:pt idx="8382">
                  <c:v>#N/A</c:v>
                </c:pt>
                <c:pt idx="8383">
                  <c:v>#N/A</c:v>
                </c:pt>
                <c:pt idx="8384">
                  <c:v>#N/A</c:v>
                </c:pt>
                <c:pt idx="8385">
                  <c:v>#N/A</c:v>
                </c:pt>
                <c:pt idx="8386">
                  <c:v>#N/A</c:v>
                </c:pt>
                <c:pt idx="8387">
                  <c:v>#N/A</c:v>
                </c:pt>
                <c:pt idx="8388">
                  <c:v>#N/A</c:v>
                </c:pt>
                <c:pt idx="8389">
                  <c:v>#N/A</c:v>
                </c:pt>
                <c:pt idx="8390">
                  <c:v>#N/A</c:v>
                </c:pt>
                <c:pt idx="8391">
                  <c:v>#N/A</c:v>
                </c:pt>
                <c:pt idx="8392">
                  <c:v>#N/A</c:v>
                </c:pt>
                <c:pt idx="8393">
                  <c:v>#N/A</c:v>
                </c:pt>
                <c:pt idx="8394">
                  <c:v>#N/A</c:v>
                </c:pt>
                <c:pt idx="8395">
                  <c:v>#N/A</c:v>
                </c:pt>
                <c:pt idx="8396">
                  <c:v>#N/A</c:v>
                </c:pt>
                <c:pt idx="8397">
                  <c:v>#N/A</c:v>
                </c:pt>
                <c:pt idx="8398">
                  <c:v>#N/A</c:v>
                </c:pt>
                <c:pt idx="8399">
                  <c:v>#N/A</c:v>
                </c:pt>
                <c:pt idx="8400">
                  <c:v>#N/A</c:v>
                </c:pt>
                <c:pt idx="8401">
                  <c:v>#N/A</c:v>
                </c:pt>
                <c:pt idx="8402">
                  <c:v>#N/A</c:v>
                </c:pt>
                <c:pt idx="8403">
                  <c:v>#N/A</c:v>
                </c:pt>
                <c:pt idx="8404">
                  <c:v>#N/A</c:v>
                </c:pt>
                <c:pt idx="8405">
                  <c:v>#N/A</c:v>
                </c:pt>
                <c:pt idx="8406">
                  <c:v>#N/A</c:v>
                </c:pt>
                <c:pt idx="8407">
                  <c:v>#N/A</c:v>
                </c:pt>
                <c:pt idx="8408">
                  <c:v>#N/A</c:v>
                </c:pt>
                <c:pt idx="8409">
                  <c:v>#N/A</c:v>
                </c:pt>
                <c:pt idx="8410">
                  <c:v>#N/A</c:v>
                </c:pt>
                <c:pt idx="8411">
                  <c:v>#N/A</c:v>
                </c:pt>
                <c:pt idx="8412">
                  <c:v>#N/A</c:v>
                </c:pt>
                <c:pt idx="8413">
                  <c:v>#N/A</c:v>
                </c:pt>
                <c:pt idx="8414">
                  <c:v>#N/A</c:v>
                </c:pt>
                <c:pt idx="8415">
                  <c:v>#N/A</c:v>
                </c:pt>
                <c:pt idx="8416">
                  <c:v>#N/A</c:v>
                </c:pt>
                <c:pt idx="8417">
                  <c:v>#N/A</c:v>
                </c:pt>
                <c:pt idx="8418">
                  <c:v>#N/A</c:v>
                </c:pt>
                <c:pt idx="8419">
                  <c:v>#N/A</c:v>
                </c:pt>
                <c:pt idx="8420">
                  <c:v>#N/A</c:v>
                </c:pt>
                <c:pt idx="8421">
                  <c:v>#N/A</c:v>
                </c:pt>
                <c:pt idx="8422">
                  <c:v>#N/A</c:v>
                </c:pt>
                <c:pt idx="8423">
                  <c:v>#N/A</c:v>
                </c:pt>
                <c:pt idx="8424">
                  <c:v>#N/A</c:v>
                </c:pt>
                <c:pt idx="8425">
                  <c:v>#N/A</c:v>
                </c:pt>
                <c:pt idx="8426">
                  <c:v>#N/A</c:v>
                </c:pt>
                <c:pt idx="8427">
                  <c:v>#N/A</c:v>
                </c:pt>
                <c:pt idx="8428">
                  <c:v>#N/A</c:v>
                </c:pt>
                <c:pt idx="8429">
                  <c:v>#N/A</c:v>
                </c:pt>
                <c:pt idx="8430">
                  <c:v>#N/A</c:v>
                </c:pt>
                <c:pt idx="8431">
                  <c:v>#N/A</c:v>
                </c:pt>
                <c:pt idx="8432">
                  <c:v>#N/A</c:v>
                </c:pt>
                <c:pt idx="8433">
                  <c:v>#N/A</c:v>
                </c:pt>
                <c:pt idx="8434">
                  <c:v>#N/A</c:v>
                </c:pt>
                <c:pt idx="8435">
                  <c:v>#N/A</c:v>
                </c:pt>
                <c:pt idx="8436">
                  <c:v>#N/A</c:v>
                </c:pt>
                <c:pt idx="8437">
                  <c:v>#N/A</c:v>
                </c:pt>
                <c:pt idx="8438">
                  <c:v>#N/A</c:v>
                </c:pt>
                <c:pt idx="8439">
                  <c:v>#N/A</c:v>
                </c:pt>
                <c:pt idx="8440">
                  <c:v>#N/A</c:v>
                </c:pt>
                <c:pt idx="8441">
                  <c:v>#N/A</c:v>
                </c:pt>
                <c:pt idx="8442">
                  <c:v>#N/A</c:v>
                </c:pt>
                <c:pt idx="8443">
                  <c:v>#N/A</c:v>
                </c:pt>
                <c:pt idx="8444">
                  <c:v>#N/A</c:v>
                </c:pt>
                <c:pt idx="8445">
                  <c:v>#N/A</c:v>
                </c:pt>
                <c:pt idx="8446">
                  <c:v>#N/A</c:v>
                </c:pt>
                <c:pt idx="8447">
                  <c:v>#N/A</c:v>
                </c:pt>
                <c:pt idx="8448">
                  <c:v>#N/A</c:v>
                </c:pt>
                <c:pt idx="8449">
                  <c:v>#N/A</c:v>
                </c:pt>
                <c:pt idx="8450">
                  <c:v>#N/A</c:v>
                </c:pt>
                <c:pt idx="8451">
                  <c:v>#N/A</c:v>
                </c:pt>
                <c:pt idx="8452">
                  <c:v>#N/A</c:v>
                </c:pt>
                <c:pt idx="8453">
                  <c:v>#N/A</c:v>
                </c:pt>
                <c:pt idx="8454">
                  <c:v>#N/A</c:v>
                </c:pt>
                <c:pt idx="8455">
                  <c:v>#N/A</c:v>
                </c:pt>
                <c:pt idx="8456">
                  <c:v>#N/A</c:v>
                </c:pt>
                <c:pt idx="8457">
                  <c:v>#N/A</c:v>
                </c:pt>
                <c:pt idx="8458">
                  <c:v>#N/A</c:v>
                </c:pt>
                <c:pt idx="8459">
                  <c:v>#N/A</c:v>
                </c:pt>
                <c:pt idx="8460">
                  <c:v>#N/A</c:v>
                </c:pt>
                <c:pt idx="8461">
                  <c:v>#N/A</c:v>
                </c:pt>
                <c:pt idx="8462">
                  <c:v>#N/A</c:v>
                </c:pt>
                <c:pt idx="8463">
                  <c:v>#N/A</c:v>
                </c:pt>
                <c:pt idx="8464">
                  <c:v>#N/A</c:v>
                </c:pt>
                <c:pt idx="8465">
                  <c:v>#N/A</c:v>
                </c:pt>
                <c:pt idx="8466">
                  <c:v>#N/A</c:v>
                </c:pt>
                <c:pt idx="8467">
                  <c:v>#N/A</c:v>
                </c:pt>
                <c:pt idx="8468">
                  <c:v>#N/A</c:v>
                </c:pt>
                <c:pt idx="8469">
                  <c:v>#N/A</c:v>
                </c:pt>
                <c:pt idx="8470">
                  <c:v>#N/A</c:v>
                </c:pt>
                <c:pt idx="8471">
                  <c:v>#N/A</c:v>
                </c:pt>
                <c:pt idx="8472">
                  <c:v>#N/A</c:v>
                </c:pt>
                <c:pt idx="8473">
                  <c:v>#N/A</c:v>
                </c:pt>
                <c:pt idx="8474">
                  <c:v>#N/A</c:v>
                </c:pt>
                <c:pt idx="8475">
                  <c:v>#N/A</c:v>
                </c:pt>
                <c:pt idx="8476">
                  <c:v>#N/A</c:v>
                </c:pt>
                <c:pt idx="8477">
                  <c:v>#N/A</c:v>
                </c:pt>
                <c:pt idx="8478">
                  <c:v>#N/A</c:v>
                </c:pt>
                <c:pt idx="8479">
                  <c:v>#N/A</c:v>
                </c:pt>
                <c:pt idx="8480">
                  <c:v>#N/A</c:v>
                </c:pt>
                <c:pt idx="8481">
                  <c:v>#N/A</c:v>
                </c:pt>
                <c:pt idx="8482">
                  <c:v>#N/A</c:v>
                </c:pt>
                <c:pt idx="8483">
                  <c:v>#N/A</c:v>
                </c:pt>
                <c:pt idx="8484">
                  <c:v>#N/A</c:v>
                </c:pt>
                <c:pt idx="8485">
                  <c:v>#N/A</c:v>
                </c:pt>
                <c:pt idx="8486">
                  <c:v>#N/A</c:v>
                </c:pt>
                <c:pt idx="8487">
                  <c:v>#N/A</c:v>
                </c:pt>
                <c:pt idx="8488">
                  <c:v>#N/A</c:v>
                </c:pt>
                <c:pt idx="8489">
                  <c:v>#N/A</c:v>
                </c:pt>
                <c:pt idx="8490">
                  <c:v>#N/A</c:v>
                </c:pt>
                <c:pt idx="8491">
                  <c:v>#N/A</c:v>
                </c:pt>
                <c:pt idx="8492">
                  <c:v>#N/A</c:v>
                </c:pt>
                <c:pt idx="8493">
                  <c:v>#N/A</c:v>
                </c:pt>
                <c:pt idx="8494">
                  <c:v>#N/A</c:v>
                </c:pt>
                <c:pt idx="8495">
                  <c:v>#N/A</c:v>
                </c:pt>
                <c:pt idx="8496">
                  <c:v>#N/A</c:v>
                </c:pt>
                <c:pt idx="8497">
                  <c:v>#N/A</c:v>
                </c:pt>
                <c:pt idx="8498">
                  <c:v>#N/A</c:v>
                </c:pt>
                <c:pt idx="8499">
                  <c:v>#N/A</c:v>
                </c:pt>
                <c:pt idx="8500">
                  <c:v>#N/A</c:v>
                </c:pt>
                <c:pt idx="8501">
                  <c:v>#N/A</c:v>
                </c:pt>
                <c:pt idx="8502">
                  <c:v>#N/A</c:v>
                </c:pt>
                <c:pt idx="8503">
                  <c:v>#N/A</c:v>
                </c:pt>
                <c:pt idx="8504">
                  <c:v>#N/A</c:v>
                </c:pt>
                <c:pt idx="8505">
                  <c:v>#N/A</c:v>
                </c:pt>
                <c:pt idx="8506">
                  <c:v>#N/A</c:v>
                </c:pt>
                <c:pt idx="8507">
                  <c:v>#N/A</c:v>
                </c:pt>
                <c:pt idx="8508">
                  <c:v>#N/A</c:v>
                </c:pt>
                <c:pt idx="8509">
                  <c:v>#N/A</c:v>
                </c:pt>
                <c:pt idx="8510">
                  <c:v>#N/A</c:v>
                </c:pt>
                <c:pt idx="8511">
                  <c:v>#N/A</c:v>
                </c:pt>
                <c:pt idx="8512">
                  <c:v>#N/A</c:v>
                </c:pt>
                <c:pt idx="8513">
                  <c:v>#N/A</c:v>
                </c:pt>
                <c:pt idx="8514">
                  <c:v>#N/A</c:v>
                </c:pt>
                <c:pt idx="8515">
                  <c:v>#N/A</c:v>
                </c:pt>
                <c:pt idx="8516">
                  <c:v>#N/A</c:v>
                </c:pt>
                <c:pt idx="8517">
                  <c:v>#N/A</c:v>
                </c:pt>
                <c:pt idx="8518">
                  <c:v>#N/A</c:v>
                </c:pt>
                <c:pt idx="8519">
                  <c:v>#N/A</c:v>
                </c:pt>
                <c:pt idx="8520">
                  <c:v>#N/A</c:v>
                </c:pt>
                <c:pt idx="8521">
                  <c:v>#N/A</c:v>
                </c:pt>
                <c:pt idx="8522">
                  <c:v>#N/A</c:v>
                </c:pt>
                <c:pt idx="8523">
                  <c:v>#N/A</c:v>
                </c:pt>
                <c:pt idx="8524">
                  <c:v>#N/A</c:v>
                </c:pt>
                <c:pt idx="8525">
                  <c:v>#N/A</c:v>
                </c:pt>
                <c:pt idx="8526">
                  <c:v>#N/A</c:v>
                </c:pt>
                <c:pt idx="8527">
                  <c:v>#N/A</c:v>
                </c:pt>
                <c:pt idx="8528">
                  <c:v>#N/A</c:v>
                </c:pt>
                <c:pt idx="8529">
                  <c:v>#N/A</c:v>
                </c:pt>
                <c:pt idx="8530">
                  <c:v>#N/A</c:v>
                </c:pt>
                <c:pt idx="8531">
                  <c:v>#N/A</c:v>
                </c:pt>
                <c:pt idx="8532">
                  <c:v>#N/A</c:v>
                </c:pt>
                <c:pt idx="8533">
                  <c:v>#N/A</c:v>
                </c:pt>
                <c:pt idx="8534">
                  <c:v>#N/A</c:v>
                </c:pt>
                <c:pt idx="8535">
                  <c:v>#N/A</c:v>
                </c:pt>
                <c:pt idx="8536">
                  <c:v>#N/A</c:v>
                </c:pt>
                <c:pt idx="8537">
                  <c:v>#N/A</c:v>
                </c:pt>
                <c:pt idx="8538">
                  <c:v>#N/A</c:v>
                </c:pt>
                <c:pt idx="8539">
                  <c:v>#N/A</c:v>
                </c:pt>
                <c:pt idx="8540">
                  <c:v>#N/A</c:v>
                </c:pt>
                <c:pt idx="8541">
                  <c:v>#N/A</c:v>
                </c:pt>
                <c:pt idx="8542">
                  <c:v>#N/A</c:v>
                </c:pt>
                <c:pt idx="8543">
                  <c:v>#N/A</c:v>
                </c:pt>
                <c:pt idx="8544">
                  <c:v>#N/A</c:v>
                </c:pt>
                <c:pt idx="8545">
                  <c:v>#N/A</c:v>
                </c:pt>
                <c:pt idx="8546">
                  <c:v>#N/A</c:v>
                </c:pt>
                <c:pt idx="8547">
                  <c:v>#N/A</c:v>
                </c:pt>
                <c:pt idx="8548">
                  <c:v>#N/A</c:v>
                </c:pt>
                <c:pt idx="8549">
                  <c:v>#N/A</c:v>
                </c:pt>
                <c:pt idx="8550">
                  <c:v>#N/A</c:v>
                </c:pt>
                <c:pt idx="8551">
                  <c:v>#N/A</c:v>
                </c:pt>
                <c:pt idx="8552">
                  <c:v>#N/A</c:v>
                </c:pt>
                <c:pt idx="8553">
                  <c:v>#N/A</c:v>
                </c:pt>
                <c:pt idx="8554">
                  <c:v>#N/A</c:v>
                </c:pt>
                <c:pt idx="8555">
                  <c:v>#N/A</c:v>
                </c:pt>
                <c:pt idx="8556">
                  <c:v>#N/A</c:v>
                </c:pt>
                <c:pt idx="8557">
                  <c:v>#N/A</c:v>
                </c:pt>
                <c:pt idx="8558">
                  <c:v>#N/A</c:v>
                </c:pt>
                <c:pt idx="8559">
                  <c:v>#N/A</c:v>
                </c:pt>
                <c:pt idx="8560">
                  <c:v>#N/A</c:v>
                </c:pt>
                <c:pt idx="8561">
                  <c:v>#N/A</c:v>
                </c:pt>
                <c:pt idx="8562">
                  <c:v>#N/A</c:v>
                </c:pt>
                <c:pt idx="8563">
                  <c:v>#N/A</c:v>
                </c:pt>
                <c:pt idx="8564">
                  <c:v>#N/A</c:v>
                </c:pt>
                <c:pt idx="8565">
                  <c:v>#N/A</c:v>
                </c:pt>
                <c:pt idx="8566">
                  <c:v>#N/A</c:v>
                </c:pt>
                <c:pt idx="8567">
                  <c:v>#N/A</c:v>
                </c:pt>
                <c:pt idx="8568">
                  <c:v>#N/A</c:v>
                </c:pt>
                <c:pt idx="8569">
                  <c:v>#N/A</c:v>
                </c:pt>
                <c:pt idx="8570">
                  <c:v>#N/A</c:v>
                </c:pt>
                <c:pt idx="8571">
                  <c:v>#N/A</c:v>
                </c:pt>
                <c:pt idx="8572">
                  <c:v>#N/A</c:v>
                </c:pt>
                <c:pt idx="8573">
                  <c:v>#N/A</c:v>
                </c:pt>
                <c:pt idx="8574">
                  <c:v>#N/A</c:v>
                </c:pt>
                <c:pt idx="8575">
                  <c:v>#N/A</c:v>
                </c:pt>
                <c:pt idx="8576">
                  <c:v>#N/A</c:v>
                </c:pt>
                <c:pt idx="8577">
                  <c:v>#N/A</c:v>
                </c:pt>
                <c:pt idx="8578">
                  <c:v>#N/A</c:v>
                </c:pt>
                <c:pt idx="8579">
                  <c:v>#N/A</c:v>
                </c:pt>
                <c:pt idx="8580">
                  <c:v>#N/A</c:v>
                </c:pt>
                <c:pt idx="8581">
                  <c:v>#N/A</c:v>
                </c:pt>
                <c:pt idx="8582">
                  <c:v>#N/A</c:v>
                </c:pt>
                <c:pt idx="8583">
                  <c:v>#N/A</c:v>
                </c:pt>
                <c:pt idx="8584">
                  <c:v>#N/A</c:v>
                </c:pt>
                <c:pt idx="8585">
                  <c:v>#N/A</c:v>
                </c:pt>
                <c:pt idx="8586">
                  <c:v>#N/A</c:v>
                </c:pt>
                <c:pt idx="8587">
                  <c:v>#N/A</c:v>
                </c:pt>
                <c:pt idx="8588">
                  <c:v>#N/A</c:v>
                </c:pt>
                <c:pt idx="8589">
                  <c:v>#N/A</c:v>
                </c:pt>
                <c:pt idx="8590">
                  <c:v>#N/A</c:v>
                </c:pt>
                <c:pt idx="8591">
                  <c:v>#N/A</c:v>
                </c:pt>
                <c:pt idx="8592">
                  <c:v>#N/A</c:v>
                </c:pt>
                <c:pt idx="8593">
                  <c:v>#N/A</c:v>
                </c:pt>
                <c:pt idx="8594">
                  <c:v>#N/A</c:v>
                </c:pt>
                <c:pt idx="8595">
                  <c:v>#N/A</c:v>
                </c:pt>
                <c:pt idx="8596">
                  <c:v>#N/A</c:v>
                </c:pt>
                <c:pt idx="8597">
                  <c:v>#N/A</c:v>
                </c:pt>
                <c:pt idx="8598">
                  <c:v>#N/A</c:v>
                </c:pt>
                <c:pt idx="8599">
                  <c:v>#N/A</c:v>
                </c:pt>
                <c:pt idx="8600">
                  <c:v>#N/A</c:v>
                </c:pt>
                <c:pt idx="8601">
                  <c:v>#N/A</c:v>
                </c:pt>
                <c:pt idx="8602">
                  <c:v>#N/A</c:v>
                </c:pt>
                <c:pt idx="8603">
                  <c:v>#N/A</c:v>
                </c:pt>
                <c:pt idx="8604">
                  <c:v>#N/A</c:v>
                </c:pt>
                <c:pt idx="8605">
                  <c:v>#N/A</c:v>
                </c:pt>
                <c:pt idx="8606">
                  <c:v>#N/A</c:v>
                </c:pt>
                <c:pt idx="8607">
                  <c:v>#N/A</c:v>
                </c:pt>
                <c:pt idx="8608">
                  <c:v>#N/A</c:v>
                </c:pt>
                <c:pt idx="8609">
                  <c:v>#N/A</c:v>
                </c:pt>
                <c:pt idx="8610">
                  <c:v>#N/A</c:v>
                </c:pt>
                <c:pt idx="8611">
                  <c:v>#N/A</c:v>
                </c:pt>
                <c:pt idx="8612">
                  <c:v>#N/A</c:v>
                </c:pt>
                <c:pt idx="8613">
                  <c:v>#N/A</c:v>
                </c:pt>
                <c:pt idx="8614">
                  <c:v>#N/A</c:v>
                </c:pt>
                <c:pt idx="8615">
                  <c:v>#N/A</c:v>
                </c:pt>
                <c:pt idx="8616">
                  <c:v>#N/A</c:v>
                </c:pt>
                <c:pt idx="8617">
                  <c:v>#N/A</c:v>
                </c:pt>
                <c:pt idx="8618">
                  <c:v>#N/A</c:v>
                </c:pt>
                <c:pt idx="8619">
                  <c:v>#N/A</c:v>
                </c:pt>
                <c:pt idx="8620">
                  <c:v>#N/A</c:v>
                </c:pt>
                <c:pt idx="8621">
                  <c:v>#N/A</c:v>
                </c:pt>
                <c:pt idx="8622">
                  <c:v>#N/A</c:v>
                </c:pt>
                <c:pt idx="8623">
                  <c:v>#N/A</c:v>
                </c:pt>
                <c:pt idx="8624">
                  <c:v>#N/A</c:v>
                </c:pt>
                <c:pt idx="8625">
                  <c:v>#N/A</c:v>
                </c:pt>
                <c:pt idx="8626">
                  <c:v>#N/A</c:v>
                </c:pt>
                <c:pt idx="8627">
                  <c:v>#N/A</c:v>
                </c:pt>
                <c:pt idx="8628">
                  <c:v>#N/A</c:v>
                </c:pt>
                <c:pt idx="8629">
                  <c:v>#N/A</c:v>
                </c:pt>
                <c:pt idx="8630">
                  <c:v>#N/A</c:v>
                </c:pt>
                <c:pt idx="8631">
                  <c:v>#N/A</c:v>
                </c:pt>
                <c:pt idx="8632">
                  <c:v>#N/A</c:v>
                </c:pt>
                <c:pt idx="8633">
                  <c:v>#N/A</c:v>
                </c:pt>
                <c:pt idx="8634">
                  <c:v>#N/A</c:v>
                </c:pt>
                <c:pt idx="8635">
                  <c:v>#N/A</c:v>
                </c:pt>
                <c:pt idx="8636">
                  <c:v>#N/A</c:v>
                </c:pt>
                <c:pt idx="8637">
                  <c:v>#N/A</c:v>
                </c:pt>
                <c:pt idx="8638">
                  <c:v>#N/A</c:v>
                </c:pt>
                <c:pt idx="8639">
                  <c:v>#N/A</c:v>
                </c:pt>
                <c:pt idx="8640">
                  <c:v>#N/A</c:v>
                </c:pt>
                <c:pt idx="8641">
                  <c:v>#N/A</c:v>
                </c:pt>
                <c:pt idx="8642">
                  <c:v>#N/A</c:v>
                </c:pt>
                <c:pt idx="8643">
                  <c:v>#N/A</c:v>
                </c:pt>
                <c:pt idx="8644">
                  <c:v>#N/A</c:v>
                </c:pt>
                <c:pt idx="8645">
                  <c:v>#N/A</c:v>
                </c:pt>
                <c:pt idx="8646">
                  <c:v>#N/A</c:v>
                </c:pt>
                <c:pt idx="8647">
                  <c:v>#N/A</c:v>
                </c:pt>
                <c:pt idx="8648">
                  <c:v>#N/A</c:v>
                </c:pt>
                <c:pt idx="8649">
                  <c:v>#N/A</c:v>
                </c:pt>
                <c:pt idx="8650">
                  <c:v>#N/A</c:v>
                </c:pt>
                <c:pt idx="8651">
                  <c:v>#N/A</c:v>
                </c:pt>
                <c:pt idx="8652">
                  <c:v>#N/A</c:v>
                </c:pt>
                <c:pt idx="8653">
                  <c:v>#N/A</c:v>
                </c:pt>
                <c:pt idx="8654">
                  <c:v>#N/A</c:v>
                </c:pt>
                <c:pt idx="8655">
                  <c:v>#N/A</c:v>
                </c:pt>
                <c:pt idx="8656">
                  <c:v>#N/A</c:v>
                </c:pt>
                <c:pt idx="8657">
                  <c:v>#N/A</c:v>
                </c:pt>
                <c:pt idx="8658">
                  <c:v>#N/A</c:v>
                </c:pt>
                <c:pt idx="8659">
                  <c:v>#N/A</c:v>
                </c:pt>
                <c:pt idx="8660">
                  <c:v>#N/A</c:v>
                </c:pt>
                <c:pt idx="8661">
                  <c:v>#N/A</c:v>
                </c:pt>
                <c:pt idx="8662">
                  <c:v>#N/A</c:v>
                </c:pt>
                <c:pt idx="8663">
                  <c:v>#N/A</c:v>
                </c:pt>
                <c:pt idx="8664">
                  <c:v>#N/A</c:v>
                </c:pt>
                <c:pt idx="8665">
                  <c:v>#N/A</c:v>
                </c:pt>
                <c:pt idx="8666">
                  <c:v>#N/A</c:v>
                </c:pt>
                <c:pt idx="8667">
                  <c:v>#N/A</c:v>
                </c:pt>
                <c:pt idx="8668">
                  <c:v>#N/A</c:v>
                </c:pt>
                <c:pt idx="8669">
                  <c:v>#N/A</c:v>
                </c:pt>
                <c:pt idx="8670">
                  <c:v>#N/A</c:v>
                </c:pt>
                <c:pt idx="8671">
                  <c:v>#N/A</c:v>
                </c:pt>
                <c:pt idx="8672">
                  <c:v>#N/A</c:v>
                </c:pt>
                <c:pt idx="8673">
                  <c:v>#N/A</c:v>
                </c:pt>
                <c:pt idx="8674">
                  <c:v>#N/A</c:v>
                </c:pt>
                <c:pt idx="8675">
                  <c:v>#N/A</c:v>
                </c:pt>
                <c:pt idx="8676">
                  <c:v>#N/A</c:v>
                </c:pt>
                <c:pt idx="8677">
                  <c:v>#N/A</c:v>
                </c:pt>
                <c:pt idx="8678">
                  <c:v>#N/A</c:v>
                </c:pt>
                <c:pt idx="8679">
                  <c:v>#N/A</c:v>
                </c:pt>
                <c:pt idx="8680">
                  <c:v>#N/A</c:v>
                </c:pt>
                <c:pt idx="8681">
                  <c:v>#N/A</c:v>
                </c:pt>
                <c:pt idx="8682">
                  <c:v>#N/A</c:v>
                </c:pt>
                <c:pt idx="8683">
                  <c:v>#N/A</c:v>
                </c:pt>
                <c:pt idx="8684">
                  <c:v>#N/A</c:v>
                </c:pt>
                <c:pt idx="8685">
                  <c:v>#N/A</c:v>
                </c:pt>
                <c:pt idx="8686">
                  <c:v>#N/A</c:v>
                </c:pt>
                <c:pt idx="8687">
                  <c:v>#N/A</c:v>
                </c:pt>
                <c:pt idx="8688">
                  <c:v>#N/A</c:v>
                </c:pt>
                <c:pt idx="8689">
                  <c:v>#N/A</c:v>
                </c:pt>
                <c:pt idx="8690">
                  <c:v>#N/A</c:v>
                </c:pt>
                <c:pt idx="8691">
                  <c:v>#N/A</c:v>
                </c:pt>
                <c:pt idx="8692">
                  <c:v>#N/A</c:v>
                </c:pt>
                <c:pt idx="8693">
                  <c:v>#N/A</c:v>
                </c:pt>
                <c:pt idx="8694">
                  <c:v>#N/A</c:v>
                </c:pt>
                <c:pt idx="8695">
                  <c:v>#N/A</c:v>
                </c:pt>
                <c:pt idx="8696">
                  <c:v>#N/A</c:v>
                </c:pt>
                <c:pt idx="8697">
                  <c:v>#N/A</c:v>
                </c:pt>
                <c:pt idx="8698">
                  <c:v>#N/A</c:v>
                </c:pt>
                <c:pt idx="8699">
                  <c:v>#N/A</c:v>
                </c:pt>
                <c:pt idx="8700">
                  <c:v>#N/A</c:v>
                </c:pt>
                <c:pt idx="8701">
                  <c:v>#N/A</c:v>
                </c:pt>
                <c:pt idx="8702">
                  <c:v>#N/A</c:v>
                </c:pt>
                <c:pt idx="8703">
                  <c:v>#N/A</c:v>
                </c:pt>
                <c:pt idx="8704">
                  <c:v>#N/A</c:v>
                </c:pt>
                <c:pt idx="8705">
                  <c:v>#N/A</c:v>
                </c:pt>
                <c:pt idx="8706">
                  <c:v>#N/A</c:v>
                </c:pt>
                <c:pt idx="8707">
                  <c:v>#N/A</c:v>
                </c:pt>
                <c:pt idx="8708">
                  <c:v>#N/A</c:v>
                </c:pt>
                <c:pt idx="8709">
                  <c:v>#N/A</c:v>
                </c:pt>
                <c:pt idx="8710">
                  <c:v>#N/A</c:v>
                </c:pt>
                <c:pt idx="8711">
                  <c:v>#N/A</c:v>
                </c:pt>
                <c:pt idx="8712">
                  <c:v>#N/A</c:v>
                </c:pt>
                <c:pt idx="8713">
                  <c:v>#N/A</c:v>
                </c:pt>
                <c:pt idx="8714">
                  <c:v>#N/A</c:v>
                </c:pt>
                <c:pt idx="8715">
                  <c:v>#N/A</c:v>
                </c:pt>
                <c:pt idx="8716">
                  <c:v>#N/A</c:v>
                </c:pt>
                <c:pt idx="8717">
                  <c:v>#N/A</c:v>
                </c:pt>
                <c:pt idx="8718">
                  <c:v>#N/A</c:v>
                </c:pt>
                <c:pt idx="8719">
                  <c:v>#N/A</c:v>
                </c:pt>
                <c:pt idx="8720">
                  <c:v>#N/A</c:v>
                </c:pt>
                <c:pt idx="8721">
                  <c:v>#N/A</c:v>
                </c:pt>
                <c:pt idx="8722">
                  <c:v>#N/A</c:v>
                </c:pt>
                <c:pt idx="8723">
                  <c:v>#N/A</c:v>
                </c:pt>
                <c:pt idx="8724">
                  <c:v>#N/A</c:v>
                </c:pt>
                <c:pt idx="8725">
                  <c:v>#N/A</c:v>
                </c:pt>
                <c:pt idx="8726">
                  <c:v>#N/A</c:v>
                </c:pt>
                <c:pt idx="8727">
                  <c:v>#N/A</c:v>
                </c:pt>
                <c:pt idx="8728">
                  <c:v>#N/A</c:v>
                </c:pt>
                <c:pt idx="8729">
                  <c:v>#N/A</c:v>
                </c:pt>
                <c:pt idx="8730">
                  <c:v>#N/A</c:v>
                </c:pt>
                <c:pt idx="8731">
                  <c:v>#N/A</c:v>
                </c:pt>
                <c:pt idx="8732">
                  <c:v>#N/A</c:v>
                </c:pt>
                <c:pt idx="8733">
                  <c:v>#N/A</c:v>
                </c:pt>
                <c:pt idx="8734">
                  <c:v>#N/A</c:v>
                </c:pt>
                <c:pt idx="8735">
                  <c:v>#N/A</c:v>
                </c:pt>
                <c:pt idx="8736">
                  <c:v>#N/A</c:v>
                </c:pt>
                <c:pt idx="8737">
                  <c:v>#N/A</c:v>
                </c:pt>
                <c:pt idx="8738">
                  <c:v>#N/A</c:v>
                </c:pt>
                <c:pt idx="8739">
                  <c:v>#N/A</c:v>
                </c:pt>
                <c:pt idx="8740">
                  <c:v>#N/A</c:v>
                </c:pt>
                <c:pt idx="8741">
                  <c:v>#N/A</c:v>
                </c:pt>
                <c:pt idx="8742">
                  <c:v>#N/A</c:v>
                </c:pt>
                <c:pt idx="8743">
                  <c:v>#N/A</c:v>
                </c:pt>
                <c:pt idx="8744">
                  <c:v>#N/A</c:v>
                </c:pt>
                <c:pt idx="8745">
                  <c:v>#N/A</c:v>
                </c:pt>
                <c:pt idx="8746">
                  <c:v>#N/A</c:v>
                </c:pt>
                <c:pt idx="8747">
                  <c:v>#N/A</c:v>
                </c:pt>
                <c:pt idx="8748">
                  <c:v>#N/A</c:v>
                </c:pt>
                <c:pt idx="8749">
                  <c:v>#N/A</c:v>
                </c:pt>
                <c:pt idx="8750">
                  <c:v>#N/A</c:v>
                </c:pt>
                <c:pt idx="8751">
                  <c:v>#N/A</c:v>
                </c:pt>
                <c:pt idx="8752">
                  <c:v>#N/A</c:v>
                </c:pt>
                <c:pt idx="8753">
                  <c:v>#N/A</c:v>
                </c:pt>
                <c:pt idx="8754">
                  <c:v>#N/A</c:v>
                </c:pt>
                <c:pt idx="8755">
                  <c:v>#N/A</c:v>
                </c:pt>
                <c:pt idx="8756">
                  <c:v>#N/A</c:v>
                </c:pt>
                <c:pt idx="8757">
                  <c:v>#N/A</c:v>
                </c:pt>
                <c:pt idx="8758">
                  <c:v>#N/A</c:v>
                </c:pt>
                <c:pt idx="8759">
                  <c:v>#N/A</c:v>
                </c:pt>
                <c:pt idx="8760">
                  <c:v>#N/A</c:v>
                </c:pt>
                <c:pt idx="8761">
                  <c:v>#N/A</c:v>
                </c:pt>
                <c:pt idx="8762">
                  <c:v>#N/A</c:v>
                </c:pt>
                <c:pt idx="8763">
                  <c:v>#N/A</c:v>
                </c:pt>
                <c:pt idx="8764">
                  <c:v>#N/A</c:v>
                </c:pt>
                <c:pt idx="8765">
                  <c:v>#N/A</c:v>
                </c:pt>
                <c:pt idx="8766">
                  <c:v>#N/A</c:v>
                </c:pt>
                <c:pt idx="8767">
                  <c:v>#N/A</c:v>
                </c:pt>
                <c:pt idx="8768">
                  <c:v>#N/A</c:v>
                </c:pt>
                <c:pt idx="8769">
                  <c:v>#N/A</c:v>
                </c:pt>
                <c:pt idx="8770">
                  <c:v>#N/A</c:v>
                </c:pt>
                <c:pt idx="8771">
                  <c:v>#N/A</c:v>
                </c:pt>
                <c:pt idx="8772">
                  <c:v>#N/A</c:v>
                </c:pt>
                <c:pt idx="8773">
                  <c:v>#N/A</c:v>
                </c:pt>
                <c:pt idx="8774">
                  <c:v>#N/A</c:v>
                </c:pt>
                <c:pt idx="8775">
                  <c:v>#N/A</c:v>
                </c:pt>
                <c:pt idx="8776">
                  <c:v>#N/A</c:v>
                </c:pt>
                <c:pt idx="8777">
                  <c:v>#N/A</c:v>
                </c:pt>
                <c:pt idx="8778">
                  <c:v>#N/A</c:v>
                </c:pt>
                <c:pt idx="8779">
                  <c:v>#N/A</c:v>
                </c:pt>
                <c:pt idx="8780">
                  <c:v>#N/A</c:v>
                </c:pt>
                <c:pt idx="8781">
                  <c:v>#N/A</c:v>
                </c:pt>
                <c:pt idx="8782">
                  <c:v>#N/A</c:v>
                </c:pt>
                <c:pt idx="8783">
                  <c:v>#N/A</c:v>
                </c:pt>
                <c:pt idx="8784">
                  <c:v>#N/A</c:v>
                </c:pt>
                <c:pt idx="8785">
                  <c:v>#N/A</c:v>
                </c:pt>
                <c:pt idx="8786">
                  <c:v>#N/A</c:v>
                </c:pt>
                <c:pt idx="8787">
                  <c:v>#N/A</c:v>
                </c:pt>
                <c:pt idx="8788">
                  <c:v>#N/A</c:v>
                </c:pt>
                <c:pt idx="8789">
                  <c:v>#N/A</c:v>
                </c:pt>
                <c:pt idx="8790">
                  <c:v>#N/A</c:v>
                </c:pt>
                <c:pt idx="8791">
                  <c:v>#N/A</c:v>
                </c:pt>
                <c:pt idx="8792">
                  <c:v>#N/A</c:v>
                </c:pt>
                <c:pt idx="8793">
                  <c:v>#N/A</c:v>
                </c:pt>
                <c:pt idx="8794">
                  <c:v>#N/A</c:v>
                </c:pt>
                <c:pt idx="8795">
                  <c:v>#N/A</c:v>
                </c:pt>
                <c:pt idx="8796">
                  <c:v>#N/A</c:v>
                </c:pt>
                <c:pt idx="8797">
                  <c:v>#N/A</c:v>
                </c:pt>
                <c:pt idx="8798">
                  <c:v>#N/A</c:v>
                </c:pt>
                <c:pt idx="8799">
                  <c:v>#N/A</c:v>
                </c:pt>
                <c:pt idx="8800">
                  <c:v>#N/A</c:v>
                </c:pt>
                <c:pt idx="8801">
                  <c:v>#N/A</c:v>
                </c:pt>
                <c:pt idx="8802">
                  <c:v>#N/A</c:v>
                </c:pt>
                <c:pt idx="8803">
                  <c:v>#N/A</c:v>
                </c:pt>
                <c:pt idx="8804">
                  <c:v>#N/A</c:v>
                </c:pt>
                <c:pt idx="8805">
                  <c:v>#N/A</c:v>
                </c:pt>
                <c:pt idx="8806">
                  <c:v>#N/A</c:v>
                </c:pt>
                <c:pt idx="8807">
                  <c:v>#N/A</c:v>
                </c:pt>
                <c:pt idx="8808">
                  <c:v>#N/A</c:v>
                </c:pt>
                <c:pt idx="8809">
                  <c:v>#N/A</c:v>
                </c:pt>
                <c:pt idx="8810">
                  <c:v>#N/A</c:v>
                </c:pt>
                <c:pt idx="8811">
                  <c:v>#N/A</c:v>
                </c:pt>
                <c:pt idx="8812">
                  <c:v>#N/A</c:v>
                </c:pt>
                <c:pt idx="8813">
                  <c:v>#N/A</c:v>
                </c:pt>
                <c:pt idx="8814">
                  <c:v>#N/A</c:v>
                </c:pt>
                <c:pt idx="8815">
                  <c:v>#N/A</c:v>
                </c:pt>
                <c:pt idx="8816">
                  <c:v>#N/A</c:v>
                </c:pt>
                <c:pt idx="8817">
                  <c:v>#N/A</c:v>
                </c:pt>
                <c:pt idx="8818">
                  <c:v>#N/A</c:v>
                </c:pt>
                <c:pt idx="8819">
                  <c:v>#N/A</c:v>
                </c:pt>
                <c:pt idx="8820">
                  <c:v>#N/A</c:v>
                </c:pt>
                <c:pt idx="8821">
                  <c:v>#N/A</c:v>
                </c:pt>
                <c:pt idx="8822">
                  <c:v>#N/A</c:v>
                </c:pt>
                <c:pt idx="8823">
                  <c:v>#N/A</c:v>
                </c:pt>
                <c:pt idx="8824">
                  <c:v>#N/A</c:v>
                </c:pt>
                <c:pt idx="8825">
                  <c:v>#N/A</c:v>
                </c:pt>
                <c:pt idx="8826">
                  <c:v>#N/A</c:v>
                </c:pt>
                <c:pt idx="8827">
                  <c:v>#N/A</c:v>
                </c:pt>
                <c:pt idx="8828">
                  <c:v>#N/A</c:v>
                </c:pt>
                <c:pt idx="8829">
                  <c:v>#N/A</c:v>
                </c:pt>
                <c:pt idx="8830">
                  <c:v>#N/A</c:v>
                </c:pt>
                <c:pt idx="8831">
                  <c:v>#N/A</c:v>
                </c:pt>
                <c:pt idx="8832">
                  <c:v>#N/A</c:v>
                </c:pt>
                <c:pt idx="8833">
                  <c:v>#N/A</c:v>
                </c:pt>
                <c:pt idx="8834">
                  <c:v>#N/A</c:v>
                </c:pt>
                <c:pt idx="8835">
                  <c:v>#N/A</c:v>
                </c:pt>
                <c:pt idx="8836">
                  <c:v>#N/A</c:v>
                </c:pt>
                <c:pt idx="8837">
                  <c:v>#N/A</c:v>
                </c:pt>
                <c:pt idx="8838">
                  <c:v>#N/A</c:v>
                </c:pt>
                <c:pt idx="8839">
                  <c:v>#N/A</c:v>
                </c:pt>
                <c:pt idx="8840">
                  <c:v>#N/A</c:v>
                </c:pt>
                <c:pt idx="8841">
                  <c:v>#N/A</c:v>
                </c:pt>
                <c:pt idx="8842">
                  <c:v>#N/A</c:v>
                </c:pt>
                <c:pt idx="8843">
                  <c:v>#N/A</c:v>
                </c:pt>
                <c:pt idx="8844">
                  <c:v>#N/A</c:v>
                </c:pt>
                <c:pt idx="8845">
                  <c:v>#N/A</c:v>
                </c:pt>
                <c:pt idx="8846">
                  <c:v>#N/A</c:v>
                </c:pt>
                <c:pt idx="8847">
                  <c:v>#N/A</c:v>
                </c:pt>
                <c:pt idx="8848">
                  <c:v>#N/A</c:v>
                </c:pt>
                <c:pt idx="8849">
                  <c:v>#N/A</c:v>
                </c:pt>
                <c:pt idx="8850">
                  <c:v>#N/A</c:v>
                </c:pt>
                <c:pt idx="8851">
                  <c:v>#N/A</c:v>
                </c:pt>
                <c:pt idx="8852">
                  <c:v>#N/A</c:v>
                </c:pt>
                <c:pt idx="8853">
                  <c:v>#N/A</c:v>
                </c:pt>
                <c:pt idx="8854">
                  <c:v>#N/A</c:v>
                </c:pt>
                <c:pt idx="8855">
                  <c:v>#N/A</c:v>
                </c:pt>
                <c:pt idx="8856">
                  <c:v>#N/A</c:v>
                </c:pt>
                <c:pt idx="8857">
                  <c:v>#N/A</c:v>
                </c:pt>
                <c:pt idx="8858">
                  <c:v>#N/A</c:v>
                </c:pt>
                <c:pt idx="8859">
                  <c:v>#N/A</c:v>
                </c:pt>
                <c:pt idx="8860">
                  <c:v>#N/A</c:v>
                </c:pt>
                <c:pt idx="8861">
                  <c:v>#N/A</c:v>
                </c:pt>
                <c:pt idx="8862">
                  <c:v>#N/A</c:v>
                </c:pt>
                <c:pt idx="8863">
                  <c:v>#N/A</c:v>
                </c:pt>
                <c:pt idx="8864">
                  <c:v>#N/A</c:v>
                </c:pt>
                <c:pt idx="8865">
                  <c:v>#N/A</c:v>
                </c:pt>
                <c:pt idx="8866">
                  <c:v>#N/A</c:v>
                </c:pt>
                <c:pt idx="8867">
                  <c:v>#N/A</c:v>
                </c:pt>
                <c:pt idx="8868">
                  <c:v>#N/A</c:v>
                </c:pt>
                <c:pt idx="8869">
                  <c:v>#N/A</c:v>
                </c:pt>
                <c:pt idx="8870">
                  <c:v>#N/A</c:v>
                </c:pt>
                <c:pt idx="8871">
                  <c:v>#N/A</c:v>
                </c:pt>
                <c:pt idx="8872">
                  <c:v>#N/A</c:v>
                </c:pt>
                <c:pt idx="8873">
                  <c:v>#N/A</c:v>
                </c:pt>
                <c:pt idx="8874">
                  <c:v>#N/A</c:v>
                </c:pt>
                <c:pt idx="8875">
                  <c:v>#N/A</c:v>
                </c:pt>
                <c:pt idx="8876">
                  <c:v>#N/A</c:v>
                </c:pt>
                <c:pt idx="8877">
                  <c:v>#N/A</c:v>
                </c:pt>
                <c:pt idx="8878">
                  <c:v>#N/A</c:v>
                </c:pt>
                <c:pt idx="8879">
                  <c:v>#N/A</c:v>
                </c:pt>
                <c:pt idx="8880">
                  <c:v>#N/A</c:v>
                </c:pt>
                <c:pt idx="8881">
                  <c:v>#N/A</c:v>
                </c:pt>
                <c:pt idx="8882">
                  <c:v>#N/A</c:v>
                </c:pt>
                <c:pt idx="8883">
                  <c:v>#N/A</c:v>
                </c:pt>
                <c:pt idx="8884">
                  <c:v>#N/A</c:v>
                </c:pt>
                <c:pt idx="8885">
                  <c:v>#N/A</c:v>
                </c:pt>
                <c:pt idx="8886">
                  <c:v>#N/A</c:v>
                </c:pt>
                <c:pt idx="8887">
                  <c:v>#N/A</c:v>
                </c:pt>
                <c:pt idx="8888">
                  <c:v>#N/A</c:v>
                </c:pt>
                <c:pt idx="8889">
                  <c:v>#N/A</c:v>
                </c:pt>
                <c:pt idx="8890">
                  <c:v>#N/A</c:v>
                </c:pt>
                <c:pt idx="8891">
                  <c:v>#N/A</c:v>
                </c:pt>
                <c:pt idx="8892">
                  <c:v>#N/A</c:v>
                </c:pt>
                <c:pt idx="8893">
                  <c:v>#N/A</c:v>
                </c:pt>
                <c:pt idx="8894">
                  <c:v>#N/A</c:v>
                </c:pt>
                <c:pt idx="8895">
                  <c:v>#N/A</c:v>
                </c:pt>
                <c:pt idx="8896">
                  <c:v>#N/A</c:v>
                </c:pt>
                <c:pt idx="8897">
                  <c:v>#N/A</c:v>
                </c:pt>
                <c:pt idx="8898">
                  <c:v>#N/A</c:v>
                </c:pt>
                <c:pt idx="8899">
                  <c:v>#N/A</c:v>
                </c:pt>
                <c:pt idx="8900">
                  <c:v>#N/A</c:v>
                </c:pt>
                <c:pt idx="8901">
                  <c:v>#N/A</c:v>
                </c:pt>
                <c:pt idx="8902">
                  <c:v>#N/A</c:v>
                </c:pt>
                <c:pt idx="8903">
                  <c:v>#N/A</c:v>
                </c:pt>
                <c:pt idx="8904">
                  <c:v>#N/A</c:v>
                </c:pt>
                <c:pt idx="8905">
                  <c:v>#N/A</c:v>
                </c:pt>
                <c:pt idx="8906">
                  <c:v>#N/A</c:v>
                </c:pt>
                <c:pt idx="8907">
                  <c:v>#N/A</c:v>
                </c:pt>
                <c:pt idx="8908">
                  <c:v>#N/A</c:v>
                </c:pt>
                <c:pt idx="8909">
                  <c:v>#N/A</c:v>
                </c:pt>
                <c:pt idx="8910">
                  <c:v>#N/A</c:v>
                </c:pt>
                <c:pt idx="8911">
                  <c:v>#N/A</c:v>
                </c:pt>
                <c:pt idx="8912">
                  <c:v>#N/A</c:v>
                </c:pt>
                <c:pt idx="8913">
                  <c:v>#N/A</c:v>
                </c:pt>
                <c:pt idx="8914">
                  <c:v>#N/A</c:v>
                </c:pt>
                <c:pt idx="8915">
                  <c:v>#N/A</c:v>
                </c:pt>
                <c:pt idx="8916">
                  <c:v>#N/A</c:v>
                </c:pt>
                <c:pt idx="8917">
                  <c:v>#N/A</c:v>
                </c:pt>
                <c:pt idx="8918">
                  <c:v>#N/A</c:v>
                </c:pt>
                <c:pt idx="8919">
                  <c:v>#N/A</c:v>
                </c:pt>
                <c:pt idx="8920">
                  <c:v>#N/A</c:v>
                </c:pt>
                <c:pt idx="8921">
                  <c:v>#N/A</c:v>
                </c:pt>
                <c:pt idx="8922">
                  <c:v>#N/A</c:v>
                </c:pt>
                <c:pt idx="8923">
                  <c:v>#N/A</c:v>
                </c:pt>
                <c:pt idx="8924">
                  <c:v>#N/A</c:v>
                </c:pt>
                <c:pt idx="8925">
                  <c:v>#N/A</c:v>
                </c:pt>
                <c:pt idx="8926">
                  <c:v>#N/A</c:v>
                </c:pt>
                <c:pt idx="8927">
                  <c:v>#N/A</c:v>
                </c:pt>
                <c:pt idx="8928">
                  <c:v>#N/A</c:v>
                </c:pt>
                <c:pt idx="8929">
                  <c:v>#N/A</c:v>
                </c:pt>
                <c:pt idx="8930">
                  <c:v>#N/A</c:v>
                </c:pt>
                <c:pt idx="8931">
                  <c:v>#N/A</c:v>
                </c:pt>
                <c:pt idx="8932">
                  <c:v>#N/A</c:v>
                </c:pt>
                <c:pt idx="8933">
                  <c:v>#N/A</c:v>
                </c:pt>
                <c:pt idx="8934">
                  <c:v>#N/A</c:v>
                </c:pt>
                <c:pt idx="8935">
                  <c:v>#N/A</c:v>
                </c:pt>
                <c:pt idx="8936">
                  <c:v>#N/A</c:v>
                </c:pt>
                <c:pt idx="8937">
                  <c:v>#N/A</c:v>
                </c:pt>
                <c:pt idx="8938">
                  <c:v>#N/A</c:v>
                </c:pt>
                <c:pt idx="8939">
                  <c:v>#N/A</c:v>
                </c:pt>
                <c:pt idx="8940">
                  <c:v>#N/A</c:v>
                </c:pt>
                <c:pt idx="8941">
                  <c:v>#N/A</c:v>
                </c:pt>
                <c:pt idx="8942">
                  <c:v>#N/A</c:v>
                </c:pt>
                <c:pt idx="8943">
                  <c:v>#N/A</c:v>
                </c:pt>
                <c:pt idx="8944">
                  <c:v>#N/A</c:v>
                </c:pt>
                <c:pt idx="8945">
                  <c:v>#N/A</c:v>
                </c:pt>
                <c:pt idx="8946">
                  <c:v>#N/A</c:v>
                </c:pt>
                <c:pt idx="8947">
                  <c:v>#N/A</c:v>
                </c:pt>
                <c:pt idx="8948">
                  <c:v>#N/A</c:v>
                </c:pt>
                <c:pt idx="8949">
                  <c:v>#N/A</c:v>
                </c:pt>
                <c:pt idx="8950">
                  <c:v>#N/A</c:v>
                </c:pt>
                <c:pt idx="8951">
                  <c:v>#N/A</c:v>
                </c:pt>
                <c:pt idx="8952">
                  <c:v>#N/A</c:v>
                </c:pt>
                <c:pt idx="8953">
                  <c:v>#N/A</c:v>
                </c:pt>
                <c:pt idx="8954">
                  <c:v>#N/A</c:v>
                </c:pt>
                <c:pt idx="8955">
                  <c:v>#N/A</c:v>
                </c:pt>
                <c:pt idx="8956">
                  <c:v>#N/A</c:v>
                </c:pt>
                <c:pt idx="8957">
                  <c:v>#N/A</c:v>
                </c:pt>
                <c:pt idx="8958">
                  <c:v>#N/A</c:v>
                </c:pt>
                <c:pt idx="8959">
                  <c:v>#N/A</c:v>
                </c:pt>
                <c:pt idx="8960">
                  <c:v>#N/A</c:v>
                </c:pt>
                <c:pt idx="8961">
                  <c:v>#N/A</c:v>
                </c:pt>
                <c:pt idx="8962">
                  <c:v>#N/A</c:v>
                </c:pt>
                <c:pt idx="8963">
                  <c:v>#N/A</c:v>
                </c:pt>
                <c:pt idx="8964">
                  <c:v>#N/A</c:v>
                </c:pt>
                <c:pt idx="8965">
                  <c:v>#N/A</c:v>
                </c:pt>
                <c:pt idx="8966">
                  <c:v>#N/A</c:v>
                </c:pt>
                <c:pt idx="8967">
                  <c:v>#N/A</c:v>
                </c:pt>
                <c:pt idx="8968">
                  <c:v>#N/A</c:v>
                </c:pt>
                <c:pt idx="8969">
                  <c:v>#N/A</c:v>
                </c:pt>
                <c:pt idx="8970">
                  <c:v>#N/A</c:v>
                </c:pt>
                <c:pt idx="8971">
                  <c:v>#N/A</c:v>
                </c:pt>
                <c:pt idx="8972">
                  <c:v>#N/A</c:v>
                </c:pt>
                <c:pt idx="8973">
                  <c:v>#N/A</c:v>
                </c:pt>
                <c:pt idx="8974">
                  <c:v>#N/A</c:v>
                </c:pt>
                <c:pt idx="8975">
                  <c:v>#N/A</c:v>
                </c:pt>
                <c:pt idx="8976">
                  <c:v>#N/A</c:v>
                </c:pt>
                <c:pt idx="8977">
                  <c:v>#N/A</c:v>
                </c:pt>
                <c:pt idx="8978">
                  <c:v>#N/A</c:v>
                </c:pt>
                <c:pt idx="8979">
                  <c:v>#N/A</c:v>
                </c:pt>
                <c:pt idx="8980">
                  <c:v>#N/A</c:v>
                </c:pt>
                <c:pt idx="8981">
                  <c:v>#N/A</c:v>
                </c:pt>
                <c:pt idx="8982">
                  <c:v>#N/A</c:v>
                </c:pt>
                <c:pt idx="8983">
                  <c:v>#N/A</c:v>
                </c:pt>
                <c:pt idx="8984">
                  <c:v>#N/A</c:v>
                </c:pt>
                <c:pt idx="8985">
                  <c:v>#N/A</c:v>
                </c:pt>
                <c:pt idx="8986">
                  <c:v>#N/A</c:v>
                </c:pt>
                <c:pt idx="8987">
                  <c:v>#N/A</c:v>
                </c:pt>
                <c:pt idx="8988">
                  <c:v>#N/A</c:v>
                </c:pt>
                <c:pt idx="8989">
                  <c:v>#N/A</c:v>
                </c:pt>
                <c:pt idx="8990">
                  <c:v>#N/A</c:v>
                </c:pt>
                <c:pt idx="8991">
                  <c:v>#N/A</c:v>
                </c:pt>
                <c:pt idx="8992">
                  <c:v>#N/A</c:v>
                </c:pt>
                <c:pt idx="8993">
                  <c:v>#N/A</c:v>
                </c:pt>
                <c:pt idx="8994">
                  <c:v>#N/A</c:v>
                </c:pt>
                <c:pt idx="8995">
                  <c:v>#N/A</c:v>
                </c:pt>
                <c:pt idx="8996">
                  <c:v>#N/A</c:v>
                </c:pt>
                <c:pt idx="8997">
                  <c:v>#N/A</c:v>
                </c:pt>
                <c:pt idx="8998">
                  <c:v>#N/A</c:v>
                </c:pt>
                <c:pt idx="8999">
                  <c:v>#N/A</c:v>
                </c:pt>
                <c:pt idx="9000">
                  <c:v>#N/A</c:v>
                </c:pt>
                <c:pt idx="9001">
                  <c:v>#N/A</c:v>
                </c:pt>
                <c:pt idx="9002">
                  <c:v>#N/A</c:v>
                </c:pt>
                <c:pt idx="9003">
                  <c:v>#N/A</c:v>
                </c:pt>
                <c:pt idx="9004">
                  <c:v>#N/A</c:v>
                </c:pt>
                <c:pt idx="9005">
                  <c:v>#N/A</c:v>
                </c:pt>
                <c:pt idx="9006">
                  <c:v>#N/A</c:v>
                </c:pt>
                <c:pt idx="9007">
                  <c:v>#N/A</c:v>
                </c:pt>
                <c:pt idx="9008">
                  <c:v>#N/A</c:v>
                </c:pt>
                <c:pt idx="9009">
                  <c:v>#N/A</c:v>
                </c:pt>
                <c:pt idx="9010">
                  <c:v>#N/A</c:v>
                </c:pt>
                <c:pt idx="9011">
                  <c:v>#N/A</c:v>
                </c:pt>
                <c:pt idx="9012">
                  <c:v>#N/A</c:v>
                </c:pt>
                <c:pt idx="9013">
                  <c:v>#N/A</c:v>
                </c:pt>
                <c:pt idx="9014">
                  <c:v>#N/A</c:v>
                </c:pt>
                <c:pt idx="9015">
                  <c:v>#N/A</c:v>
                </c:pt>
                <c:pt idx="9016">
                  <c:v>#N/A</c:v>
                </c:pt>
                <c:pt idx="9017">
                  <c:v>#N/A</c:v>
                </c:pt>
                <c:pt idx="9018">
                  <c:v>#N/A</c:v>
                </c:pt>
                <c:pt idx="9019">
                  <c:v>#N/A</c:v>
                </c:pt>
                <c:pt idx="9020">
                  <c:v>#N/A</c:v>
                </c:pt>
                <c:pt idx="9021">
                  <c:v>#N/A</c:v>
                </c:pt>
                <c:pt idx="9022">
                  <c:v>#N/A</c:v>
                </c:pt>
                <c:pt idx="9023">
                  <c:v>#N/A</c:v>
                </c:pt>
                <c:pt idx="9024">
                  <c:v>#N/A</c:v>
                </c:pt>
                <c:pt idx="9025">
                  <c:v>#N/A</c:v>
                </c:pt>
                <c:pt idx="9026">
                  <c:v>#N/A</c:v>
                </c:pt>
                <c:pt idx="9027">
                  <c:v>#N/A</c:v>
                </c:pt>
                <c:pt idx="9028">
                  <c:v>#N/A</c:v>
                </c:pt>
                <c:pt idx="9029">
                  <c:v>#N/A</c:v>
                </c:pt>
                <c:pt idx="9030">
                  <c:v>#N/A</c:v>
                </c:pt>
                <c:pt idx="9031">
                  <c:v>#N/A</c:v>
                </c:pt>
                <c:pt idx="9032">
                  <c:v>#N/A</c:v>
                </c:pt>
                <c:pt idx="9033">
                  <c:v>#N/A</c:v>
                </c:pt>
                <c:pt idx="9034">
                  <c:v>#N/A</c:v>
                </c:pt>
                <c:pt idx="9035">
                  <c:v>#N/A</c:v>
                </c:pt>
                <c:pt idx="9036">
                  <c:v>#N/A</c:v>
                </c:pt>
                <c:pt idx="9037">
                  <c:v>#N/A</c:v>
                </c:pt>
                <c:pt idx="9038">
                  <c:v>#N/A</c:v>
                </c:pt>
                <c:pt idx="9039">
                  <c:v>#N/A</c:v>
                </c:pt>
                <c:pt idx="9040">
                  <c:v>#N/A</c:v>
                </c:pt>
                <c:pt idx="9041">
                  <c:v>#N/A</c:v>
                </c:pt>
                <c:pt idx="9042">
                  <c:v>#N/A</c:v>
                </c:pt>
                <c:pt idx="9043">
                  <c:v>#N/A</c:v>
                </c:pt>
                <c:pt idx="9044">
                  <c:v>#N/A</c:v>
                </c:pt>
                <c:pt idx="9045">
                  <c:v>#N/A</c:v>
                </c:pt>
                <c:pt idx="9046">
                  <c:v>#N/A</c:v>
                </c:pt>
                <c:pt idx="9047">
                  <c:v>#N/A</c:v>
                </c:pt>
                <c:pt idx="9048">
                  <c:v>#N/A</c:v>
                </c:pt>
                <c:pt idx="9049">
                  <c:v>#N/A</c:v>
                </c:pt>
                <c:pt idx="9050">
                  <c:v>#N/A</c:v>
                </c:pt>
                <c:pt idx="9051">
                  <c:v>#N/A</c:v>
                </c:pt>
                <c:pt idx="9052">
                  <c:v>#N/A</c:v>
                </c:pt>
                <c:pt idx="9053">
                  <c:v>#N/A</c:v>
                </c:pt>
                <c:pt idx="9054">
                  <c:v>#N/A</c:v>
                </c:pt>
                <c:pt idx="9055">
                  <c:v>#N/A</c:v>
                </c:pt>
                <c:pt idx="9056">
                  <c:v>#N/A</c:v>
                </c:pt>
                <c:pt idx="9057">
                  <c:v>#N/A</c:v>
                </c:pt>
                <c:pt idx="9058">
                  <c:v>#N/A</c:v>
                </c:pt>
                <c:pt idx="9059">
                  <c:v>#N/A</c:v>
                </c:pt>
                <c:pt idx="9060">
                  <c:v>#N/A</c:v>
                </c:pt>
                <c:pt idx="9061">
                  <c:v>#N/A</c:v>
                </c:pt>
                <c:pt idx="9062">
                  <c:v>#N/A</c:v>
                </c:pt>
                <c:pt idx="9063">
                  <c:v>#N/A</c:v>
                </c:pt>
                <c:pt idx="9064">
                  <c:v>#N/A</c:v>
                </c:pt>
                <c:pt idx="9065">
                  <c:v>#N/A</c:v>
                </c:pt>
                <c:pt idx="9066">
                  <c:v>#N/A</c:v>
                </c:pt>
                <c:pt idx="9067">
                  <c:v>#N/A</c:v>
                </c:pt>
                <c:pt idx="9068">
                  <c:v>#N/A</c:v>
                </c:pt>
                <c:pt idx="9069">
                  <c:v>#N/A</c:v>
                </c:pt>
                <c:pt idx="9070">
                  <c:v>#N/A</c:v>
                </c:pt>
                <c:pt idx="9071">
                  <c:v>#N/A</c:v>
                </c:pt>
                <c:pt idx="9072">
                  <c:v>#N/A</c:v>
                </c:pt>
                <c:pt idx="9073">
                  <c:v>#N/A</c:v>
                </c:pt>
                <c:pt idx="9074">
                  <c:v>#N/A</c:v>
                </c:pt>
                <c:pt idx="9075">
                  <c:v>#N/A</c:v>
                </c:pt>
                <c:pt idx="9076">
                  <c:v>#N/A</c:v>
                </c:pt>
                <c:pt idx="9077">
                  <c:v>#N/A</c:v>
                </c:pt>
                <c:pt idx="9078">
                  <c:v>#N/A</c:v>
                </c:pt>
                <c:pt idx="9079">
                  <c:v>#N/A</c:v>
                </c:pt>
                <c:pt idx="9080">
                  <c:v>#N/A</c:v>
                </c:pt>
                <c:pt idx="9081">
                  <c:v>#N/A</c:v>
                </c:pt>
                <c:pt idx="9082">
                  <c:v>#N/A</c:v>
                </c:pt>
                <c:pt idx="9083">
                  <c:v>#N/A</c:v>
                </c:pt>
                <c:pt idx="9084">
                  <c:v>#N/A</c:v>
                </c:pt>
                <c:pt idx="9085">
                  <c:v>#N/A</c:v>
                </c:pt>
                <c:pt idx="9086">
                  <c:v>#N/A</c:v>
                </c:pt>
                <c:pt idx="9087">
                  <c:v>#N/A</c:v>
                </c:pt>
                <c:pt idx="9088">
                  <c:v>#N/A</c:v>
                </c:pt>
                <c:pt idx="9089">
                  <c:v>#N/A</c:v>
                </c:pt>
                <c:pt idx="9090">
                  <c:v>#N/A</c:v>
                </c:pt>
                <c:pt idx="9091">
                  <c:v>#N/A</c:v>
                </c:pt>
                <c:pt idx="9092">
                  <c:v>#N/A</c:v>
                </c:pt>
                <c:pt idx="9093">
                  <c:v>#N/A</c:v>
                </c:pt>
                <c:pt idx="9094">
                  <c:v>#N/A</c:v>
                </c:pt>
                <c:pt idx="9095">
                  <c:v>#N/A</c:v>
                </c:pt>
                <c:pt idx="9096">
                  <c:v>#N/A</c:v>
                </c:pt>
                <c:pt idx="9097">
                  <c:v>#N/A</c:v>
                </c:pt>
                <c:pt idx="9098">
                  <c:v>#N/A</c:v>
                </c:pt>
                <c:pt idx="9099">
                  <c:v>#N/A</c:v>
                </c:pt>
                <c:pt idx="9100">
                  <c:v>#N/A</c:v>
                </c:pt>
                <c:pt idx="9101">
                  <c:v>#N/A</c:v>
                </c:pt>
                <c:pt idx="9102">
                  <c:v>#N/A</c:v>
                </c:pt>
                <c:pt idx="9103">
                  <c:v>#N/A</c:v>
                </c:pt>
                <c:pt idx="9104">
                  <c:v>#N/A</c:v>
                </c:pt>
                <c:pt idx="9105">
                  <c:v>#N/A</c:v>
                </c:pt>
                <c:pt idx="9106">
                  <c:v>#N/A</c:v>
                </c:pt>
                <c:pt idx="9107">
                  <c:v>#N/A</c:v>
                </c:pt>
                <c:pt idx="9108">
                  <c:v>#N/A</c:v>
                </c:pt>
                <c:pt idx="9109">
                  <c:v>#N/A</c:v>
                </c:pt>
                <c:pt idx="9110">
                  <c:v>#N/A</c:v>
                </c:pt>
                <c:pt idx="9111">
                  <c:v>#N/A</c:v>
                </c:pt>
                <c:pt idx="9112">
                  <c:v>#N/A</c:v>
                </c:pt>
                <c:pt idx="9113">
                  <c:v>#N/A</c:v>
                </c:pt>
                <c:pt idx="9114">
                  <c:v>#N/A</c:v>
                </c:pt>
                <c:pt idx="9115">
                  <c:v>#N/A</c:v>
                </c:pt>
                <c:pt idx="9116">
                  <c:v>#N/A</c:v>
                </c:pt>
                <c:pt idx="9117">
                  <c:v>#N/A</c:v>
                </c:pt>
                <c:pt idx="9118">
                  <c:v>#N/A</c:v>
                </c:pt>
                <c:pt idx="9119">
                  <c:v>#N/A</c:v>
                </c:pt>
                <c:pt idx="9120">
                  <c:v>#N/A</c:v>
                </c:pt>
                <c:pt idx="9121">
                  <c:v>#N/A</c:v>
                </c:pt>
                <c:pt idx="9122">
                  <c:v>#N/A</c:v>
                </c:pt>
                <c:pt idx="9123">
                  <c:v>#N/A</c:v>
                </c:pt>
                <c:pt idx="9124">
                  <c:v>#N/A</c:v>
                </c:pt>
                <c:pt idx="9125">
                  <c:v>#N/A</c:v>
                </c:pt>
                <c:pt idx="9126">
                  <c:v>#N/A</c:v>
                </c:pt>
                <c:pt idx="9127">
                  <c:v>#N/A</c:v>
                </c:pt>
                <c:pt idx="9128">
                  <c:v>#N/A</c:v>
                </c:pt>
                <c:pt idx="9129">
                  <c:v>#N/A</c:v>
                </c:pt>
                <c:pt idx="9130">
                  <c:v>#N/A</c:v>
                </c:pt>
                <c:pt idx="9131">
                  <c:v>#N/A</c:v>
                </c:pt>
                <c:pt idx="9132">
                  <c:v>#N/A</c:v>
                </c:pt>
                <c:pt idx="9133">
                  <c:v>#N/A</c:v>
                </c:pt>
                <c:pt idx="9134">
                  <c:v>#N/A</c:v>
                </c:pt>
                <c:pt idx="9135">
                  <c:v>#N/A</c:v>
                </c:pt>
                <c:pt idx="9136">
                  <c:v>#N/A</c:v>
                </c:pt>
                <c:pt idx="9137">
                  <c:v>#N/A</c:v>
                </c:pt>
                <c:pt idx="9138">
                  <c:v>#N/A</c:v>
                </c:pt>
                <c:pt idx="9139">
                  <c:v>#N/A</c:v>
                </c:pt>
                <c:pt idx="9140">
                  <c:v>#N/A</c:v>
                </c:pt>
                <c:pt idx="9141">
                  <c:v>#N/A</c:v>
                </c:pt>
                <c:pt idx="9142">
                  <c:v>#N/A</c:v>
                </c:pt>
                <c:pt idx="9143">
                  <c:v>#N/A</c:v>
                </c:pt>
                <c:pt idx="9144">
                  <c:v>#N/A</c:v>
                </c:pt>
                <c:pt idx="9145">
                  <c:v>#N/A</c:v>
                </c:pt>
                <c:pt idx="9146">
                  <c:v>#N/A</c:v>
                </c:pt>
                <c:pt idx="9147">
                  <c:v>#N/A</c:v>
                </c:pt>
                <c:pt idx="9148">
                  <c:v>#N/A</c:v>
                </c:pt>
                <c:pt idx="9149">
                  <c:v>#N/A</c:v>
                </c:pt>
                <c:pt idx="9150">
                  <c:v>#N/A</c:v>
                </c:pt>
                <c:pt idx="9151">
                  <c:v>#N/A</c:v>
                </c:pt>
                <c:pt idx="9152">
                  <c:v>#N/A</c:v>
                </c:pt>
                <c:pt idx="9153">
                  <c:v>#N/A</c:v>
                </c:pt>
                <c:pt idx="9154">
                  <c:v>#N/A</c:v>
                </c:pt>
                <c:pt idx="9155">
                  <c:v>#N/A</c:v>
                </c:pt>
                <c:pt idx="9156">
                  <c:v>#N/A</c:v>
                </c:pt>
                <c:pt idx="9157">
                  <c:v>#N/A</c:v>
                </c:pt>
                <c:pt idx="9158">
                  <c:v>#N/A</c:v>
                </c:pt>
                <c:pt idx="9159">
                  <c:v>#N/A</c:v>
                </c:pt>
                <c:pt idx="9160">
                  <c:v>#N/A</c:v>
                </c:pt>
                <c:pt idx="9161">
                  <c:v>#N/A</c:v>
                </c:pt>
                <c:pt idx="9162">
                  <c:v>#N/A</c:v>
                </c:pt>
                <c:pt idx="9163">
                  <c:v>#N/A</c:v>
                </c:pt>
                <c:pt idx="9164">
                  <c:v>#N/A</c:v>
                </c:pt>
                <c:pt idx="9165">
                  <c:v>#N/A</c:v>
                </c:pt>
                <c:pt idx="9166">
                  <c:v>#N/A</c:v>
                </c:pt>
                <c:pt idx="9167">
                  <c:v>#N/A</c:v>
                </c:pt>
                <c:pt idx="9168">
                  <c:v>#N/A</c:v>
                </c:pt>
                <c:pt idx="9169">
                  <c:v>#N/A</c:v>
                </c:pt>
                <c:pt idx="9170">
                  <c:v>#N/A</c:v>
                </c:pt>
                <c:pt idx="9171">
                  <c:v>#N/A</c:v>
                </c:pt>
                <c:pt idx="9172">
                  <c:v>#N/A</c:v>
                </c:pt>
                <c:pt idx="9173">
                  <c:v>#N/A</c:v>
                </c:pt>
                <c:pt idx="9174">
                  <c:v>#N/A</c:v>
                </c:pt>
                <c:pt idx="9175">
                  <c:v>#N/A</c:v>
                </c:pt>
                <c:pt idx="9176">
                  <c:v>#N/A</c:v>
                </c:pt>
                <c:pt idx="9177">
                  <c:v>#N/A</c:v>
                </c:pt>
                <c:pt idx="9178">
                  <c:v>#N/A</c:v>
                </c:pt>
                <c:pt idx="9179">
                  <c:v>#N/A</c:v>
                </c:pt>
                <c:pt idx="9180">
                  <c:v>#N/A</c:v>
                </c:pt>
                <c:pt idx="9181">
                  <c:v>#N/A</c:v>
                </c:pt>
                <c:pt idx="9182">
                  <c:v>#N/A</c:v>
                </c:pt>
                <c:pt idx="9183">
                  <c:v>#N/A</c:v>
                </c:pt>
                <c:pt idx="9184">
                  <c:v>#N/A</c:v>
                </c:pt>
                <c:pt idx="9185">
                  <c:v>#N/A</c:v>
                </c:pt>
                <c:pt idx="9186">
                  <c:v>#N/A</c:v>
                </c:pt>
                <c:pt idx="9187">
                  <c:v>#N/A</c:v>
                </c:pt>
                <c:pt idx="9188">
                  <c:v>#N/A</c:v>
                </c:pt>
                <c:pt idx="9189">
                  <c:v>#N/A</c:v>
                </c:pt>
                <c:pt idx="9190">
                  <c:v>#N/A</c:v>
                </c:pt>
                <c:pt idx="9191">
                  <c:v>#N/A</c:v>
                </c:pt>
                <c:pt idx="9192">
                  <c:v>#N/A</c:v>
                </c:pt>
                <c:pt idx="9193">
                  <c:v>#N/A</c:v>
                </c:pt>
                <c:pt idx="9194">
                  <c:v>#N/A</c:v>
                </c:pt>
                <c:pt idx="9195">
                  <c:v>#N/A</c:v>
                </c:pt>
                <c:pt idx="9196">
                  <c:v>#N/A</c:v>
                </c:pt>
                <c:pt idx="9197">
                  <c:v>#N/A</c:v>
                </c:pt>
                <c:pt idx="9198">
                  <c:v>#N/A</c:v>
                </c:pt>
                <c:pt idx="9199">
                  <c:v>#N/A</c:v>
                </c:pt>
                <c:pt idx="9200">
                  <c:v>#N/A</c:v>
                </c:pt>
                <c:pt idx="9201">
                  <c:v>#N/A</c:v>
                </c:pt>
                <c:pt idx="9202">
                  <c:v>#N/A</c:v>
                </c:pt>
                <c:pt idx="9203">
                  <c:v>#N/A</c:v>
                </c:pt>
                <c:pt idx="9204">
                  <c:v>#N/A</c:v>
                </c:pt>
                <c:pt idx="9205">
                  <c:v>#N/A</c:v>
                </c:pt>
                <c:pt idx="9206">
                  <c:v>#N/A</c:v>
                </c:pt>
                <c:pt idx="9207">
                  <c:v>#N/A</c:v>
                </c:pt>
                <c:pt idx="9208">
                  <c:v>#N/A</c:v>
                </c:pt>
                <c:pt idx="9209">
                  <c:v>#N/A</c:v>
                </c:pt>
                <c:pt idx="9210">
                  <c:v>#N/A</c:v>
                </c:pt>
                <c:pt idx="9211">
                  <c:v>#N/A</c:v>
                </c:pt>
                <c:pt idx="9212">
                  <c:v>#N/A</c:v>
                </c:pt>
                <c:pt idx="9213">
                  <c:v>#N/A</c:v>
                </c:pt>
                <c:pt idx="9214">
                  <c:v>#N/A</c:v>
                </c:pt>
                <c:pt idx="9215">
                  <c:v>#N/A</c:v>
                </c:pt>
                <c:pt idx="9216">
                  <c:v>#N/A</c:v>
                </c:pt>
                <c:pt idx="9217">
                  <c:v>#N/A</c:v>
                </c:pt>
                <c:pt idx="9218">
                  <c:v>#N/A</c:v>
                </c:pt>
                <c:pt idx="9219">
                  <c:v>#N/A</c:v>
                </c:pt>
                <c:pt idx="9220">
                  <c:v>#N/A</c:v>
                </c:pt>
                <c:pt idx="9221">
                  <c:v>#N/A</c:v>
                </c:pt>
                <c:pt idx="9222">
                  <c:v>#N/A</c:v>
                </c:pt>
                <c:pt idx="9223">
                  <c:v>#N/A</c:v>
                </c:pt>
                <c:pt idx="9224">
                  <c:v>#N/A</c:v>
                </c:pt>
                <c:pt idx="9225">
                  <c:v>#N/A</c:v>
                </c:pt>
                <c:pt idx="9226">
                  <c:v>#N/A</c:v>
                </c:pt>
                <c:pt idx="9227">
                  <c:v>#N/A</c:v>
                </c:pt>
                <c:pt idx="9228">
                  <c:v>#N/A</c:v>
                </c:pt>
                <c:pt idx="9229">
                  <c:v>#N/A</c:v>
                </c:pt>
                <c:pt idx="9230">
                  <c:v>#N/A</c:v>
                </c:pt>
                <c:pt idx="9231">
                  <c:v>#N/A</c:v>
                </c:pt>
                <c:pt idx="9232">
                  <c:v>#N/A</c:v>
                </c:pt>
                <c:pt idx="9233">
                  <c:v>#N/A</c:v>
                </c:pt>
                <c:pt idx="9234">
                  <c:v>#N/A</c:v>
                </c:pt>
                <c:pt idx="9235">
                  <c:v>#N/A</c:v>
                </c:pt>
                <c:pt idx="9236">
                  <c:v>#N/A</c:v>
                </c:pt>
                <c:pt idx="9237">
                  <c:v>#N/A</c:v>
                </c:pt>
                <c:pt idx="9238">
                  <c:v>#N/A</c:v>
                </c:pt>
                <c:pt idx="9239">
                  <c:v>#N/A</c:v>
                </c:pt>
                <c:pt idx="9240">
                  <c:v>#N/A</c:v>
                </c:pt>
                <c:pt idx="9241">
                  <c:v>#N/A</c:v>
                </c:pt>
                <c:pt idx="9242">
                  <c:v>#N/A</c:v>
                </c:pt>
                <c:pt idx="9243">
                  <c:v>#N/A</c:v>
                </c:pt>
                <c:pt idx="9244">
                  <c:v>#N/A</c:v>
                </c:pt>
                <c:pt idx="9245">
                  <c:v>#N/A</c:v>
                </c:pt>
                <c:pt idx="9246">
                  <c:v>#N/A</c:v>
                </c:pt>
                <c:pt idx="9247">
                  <c:v>#N/A</c:v>
                </c:pt>
                <c:pt idx="9248">
                  <c:v>#N/A</c:v>
                </c:pt>
                <c:pt idx="9249">
                  <c:v>#N/A</c:v>
                </c:pt>
                <c:pt idx="9250">
                  <c:v>#N/A</c:v>
                </c:pt>
                <c:pt idx="9251">
                  <c:v>#N/A</c:v>
                </c:pt>
                <c:pt idx="9252">
                  <c:v>#N/A</c:v>
                </c:pt>
                <c:pt idx="9253">
                  <c:v>#N/A</c:v>
                </c:pt>
                <c:pt idx="9254">
                  <c:v>#N/A</c:v>
                </c:pt>
                <c:pt idx="9255">
                  <c:v>#N/A</c:v>
                </c:pt>
                <c:pt idx="9256">
                  <c:v>#N/A</c:v>
                </c:pt>
                <c:pt idx="9257">
                  <c:v>#N/A</c:v>
                </c:pt>
                <c:pt idx="9258">
                  <c:v>#N/A</c:v>
                </c:pt>
                <c:pt idx="9259">
                  <c:v>#N/A</c:v>
                </c:pt>
                <c:pt idx="9260">
                  <c:v>#N/A</c:v>
                </c:pt>
                <c:pt idx="9261">
                  <c:v>#N/A</c:v>
                </c:pt>
                <c:pt idx="9262">
                  <c:v>#N/A</c:v>
                </c:pt>
                <c:pt idx="9263">
                  <c:v>#N/A</c:v>
                </c:pt>
                <c:pt idx="9264">
                  <c:v>#N/A</c:v>
                </c:pt>
                <c:pt idx="9265">
                  <c:v>#N/A</c:v>
                </c:pt>
                <c:pt idx="9266">
                  <c:v>#N/A</c:v>
                </c:pt>
                <c:pt idx="9267">
                  <c:v>#N/A</c:v>
                </c:pt>
                <c:pt idx="9268">
                  <c:v>#N/A</c:v>
                </c:pt>
                <c:pt idx="9269">
                  <c:v>#N/A</c:v>
                </c:pt>
                <c:pt idx="9270">
                  <c:v>#N/A</c:v>
                </c:pt>
                <c:pt idx="9271">
                  <c:v>#N/A</c:v>
                </c:pt>
                <c:pt idx="9272">
                  <c:v>#N/A</c:v>
                </c:pt>
                <c:pt idx="9273">
                  <c:v>#N/A</c:v>
                </c:pt>
                <c:pt idx="9274">
                  <c:v>#N/A</c:v>
                </c:pt>
                <c:pt idx="9275">
                  <c:v>#N/A</c:v>
                </c:pt>
                <c:pt idx="9276">
                  <c:v>#N/A</c:v>
                </c:pt>
                <c:pt idx="9277">
                  <c:v>#N/A</c:v>
                </c:pt>
                <c:pt idx="9278">
                  <c:v>#N/A</c:v>
                </c:pt>
                <c:pt idx="9279">
                  <c:v>#N/A</c:v>
                </c:pt>
                <c:pt idx="9280">
                  <c:v>#N/A</c:v>
                </c:pt>
                <c:pt idx="9281">
                  <c:v>#N/A</c:v>
                </c:pt>
                <c:pt idx="9282">
                  <c:v>#N/A</c:v>
                </c:pt>
                <c:pt idx="9283">
                  <c:v>#N/A</c:v>
                </c:pt>
                <c:pt idx="9284">
                  <c:v>#N/A</c:v>
                </c:pt>
                <c:pt idx="9285">
                  <c:v>#N/A</c:v>
                </c:pt>
                <c:pt idx="9286">
                  <c:v>#N/A</c:v>
                </c:pt>
                <c:pt idx="9287">
                  <c:v>#N/A</c:v>
                </c:pt>
                <c:pt idx="9288">
                  <c:v>#N/A</c:v>
                </c:pt>
                <c:pt idx="9289">
                  <c:v>#N/A</c:v>
                </c:pt>
                <c:pt idx="9290">
                  <c:v>#N/A</c:v>
                </c:pt>
                <c:pt idx="9291">
                  <c:v>#N/A</c:v>
                </c:pt>
                <c:pt idx="9292">
                  <c:v>#N/A</c:v>
                </c:pt>
                <c:pt idx="9293">
                  <c:v>#N/A</c:v>
                </c:pt>
                <c:pt idx="9294">
                  <c:v>#N/A</c:v>
                </c:pt>
                <c:pt idx="9295">
                  <c:v>#N/A</c:v>
                </c:pt>
                <c:pt idx="9296">
                  <c:v>#N/A</c:v>
                </c:pt>
                <c:pt idx="9297">
                  <c:v>#N/A</c:v>
                </c:pt>
                <c:pt idx="9298">
                  <c:v>#N/A</c:v>
                </c:pt>
                <c:pt idx="9299">
                  <c:v>#N/A</c:v>
                </c:pt>
                <c:pt idx="9300">
                  <c:v>#N/A</c:v>
                </c:pt>
                <c:pt idx="9301">
                  <c:v>#N/A</c:v>
                </c:pt>
                <c:pt idx="9302">
                  <c:v>#N/A</c:v>
                </c:pt>
                <c:pt idx="9303">
                  <c:v>#N/A</c:v>
                </c:pt>
                <c:pt idx="9304">
                  <c:v>#N/A</c:v>
                </c:pt>
                <c:pt idx="9305">
                  <c:v>#N/A</c:v>
                </c:pt>
                <c:pt idx="9306">
                  <c:v>#N/A</c:v>
                </c:pt>
                <c:pt idx="9307">
                  <c:v>#N/A</c:v>
                </c:pt>
                <c:pt idx="9308">
                  <c:v>#N/A</c:v>
                </c:pt>
                <c:pt idx="9309">
                  <c:v>#N/A</c:v>
                </c:pt>
                <c:pt idx="9310">
                  <c:v>#N/A</c:v>
                </c:pt>
                <c:pt idx="9311">
                  <c:v>#N/A</c:v>
                </c:pt>
                <c:pt idx="9312">
                  <c:v>#N/A</c:v>
                </c:pt>
                <c:pt idx="9313">
                  <c:v>#N/A</c:v>
                </c:pt>
                <c:pt idx="9314">
                  <c:v>#N/A</c:v>
                </c:pt>
                <c:pt idx="9315">
                  <c:v>#N/A</c:v>
                </c:pt>
                <c:pt idx="9316">
                  <c:v>#N/A</c:v>
                </c:pt>
                <c:pt idx="9317">
                  <c:v>#N/A</c:v>
                </c:pt>
                <c:pt idx="9318">
                  <c:v>#N/A</c:v>
                </c:pt>
                <c:pt idx="9319">
                  <c:v>#N/A</c:v>
                </c:pt>
                <c:pt idx="9320">
                  <c:v>#N/A</c:v>
                </c:pt>
                <c:pt idx="9321">
                  <c:v>#N/A</c:v>
                </c:pt>
                <c:pt idx="9322">
                  <c:v>#N/A</c:v>
                </c:pt>
                <c:pt idx="9323">
                  <c:v>#N/A</c:v>
                </c:pt>
                <c:pt idx="9324">
                  <c:v>#N/A</c:v>
                </c:pt>
                <c:pt idx="9325">
                  <c:v>#N/A</c:v>
                </c:pt>
                <c:pt idx="9326">
                  <c:v>#N/A</c:v>
                </c:pt>
                <c:pt idx="9327">
                  <c:v>#N/A</c:v>
                </c:pt>
                <c:pt idx="9328">
                  <c:v>#N/A</c:v>
                </c:pt>
                <c:pt idx="9329">
                  <c:v>#N/A</c:v>
                </c:pt>
                <c:pt idx="9330">
                  <c:v>#N/A</c:v>
                </c:pt>
                <c:pt idx="9331">
                  <c:v>#N/A</c:v>
                </c:pt>
                <c:pt idx="9332">
                  <c:v>#N/A</c:v>
                </c:pt>
                <c:pt idx="9333">
                  <c:v>#N/A</c:v>
                </c:pt>
                <c:pt idx="9334">
                  <c:v>#N/A</c:v>
                </c:pt>
                <c:pt idx="9335">
                  <c:v>#N/A</c:v>
                </c:pt>
                <c:pt idx="9336">
                  <c:v>#N/A</c:v>
                </c:pt>
                <c:pt idx="9337">
                  <c:v>#N/A</c:v>
                </c:pt>
                <c:pt idx="9338">
                  <c:v>#N/A</c:v>
                </c:pt>
                <c:pt idx="9339">
                  <c:v>#N/A</c:v>
                </c:pt>
                <c:pt idx="9340">
                  <c:v>#N/A</c:v>
                </c:pt>
                <c:pt idx="9341">
                  <c:v>#N/A</c:v>
                </c:pt>
                <c:pt idx="9342">
                  <c:v>#N/A</c:v>
                </c:pt>
                <c:pt idx="9343">
                  <c:v>#N/A</c:v>
                </c:pt>
                <c:pt idx="9344">
                  <c:v>#N/A</c:v>
                </c:pt>
                <c:pt idx="9345">
                  <c:v>#N/A</c:v>
                </c:pt>
                <c:pt idx="9346">
                  <c:v>#N/A</c:v>
                </c:pt>
                <c:pt idx="9347">
                  <c:v>#N/A</c:v>
                </c:pt>
                <c:pt idx="9348">
                  <c:v>#N/A</c:v>
                </c:pt>
                <c:pt idx="9349">
                  <c:v>#N/A</c:v>
                </c:pt>
                <c:pt idx="9350">
                  <c:v>#N/A</c:v>
                </c:pt>
                <c:pt idx="9351">
                  <c:v>#N/A</c:v>
                </c:pt>
                <c:pt idx="9352">
                  <c:v>#N/A</c:v>
                </c:pt>
                <c:pt idx="9353">
                  <c:v>#N/A</c:v>
                </c:pt>
                <c:pt idx="9354">
                  <c:v>#N/A</c:v>
                </c:pt>
                <c:pt idx="9355">
                  <c:v>#N/A</c:v>
                </c:pt>
                <c:pt idx="9356">
                  <c:v>#N/A</c:v>
                </c:pt>
                <c:pt idx="9357">
                  <c:v>#N/A</c:v>
                </c:pt>
                <c:pt idx="9358">
                  <c:v>#N/A</c:v>
                </c:pt>
                <c:pt idx="9359">
                  <c:v>#N/A</c:v>
                </c:pt>
                <c:pt idx="9360">
                  <c:v>#N/A</c:v>
                </c:pt>
                <c:pt idx="9361">
                  <c:v>#N/A</c:v>
                </c:pt>
                <c:pt idx="9362">
                  <c:v>#N/A</c:v>
                </c:pt>
                <c:pt idx="9363">
                  <c:v>#N/A</c:v>
                </c:pt>
                <c:pt idx="9364">
                  <c:v>#N/A</c:v>
                </c:pt>
                <c:pt idx="9365">
                  <c:v>#N/A</c:v>
                </c:pt>
                <c:pt idx="9366">
                  <c:v>#N/A</c:v>
                </c:pt>
                <c:pt idx="9367">
                  <c:v>#N/A</c:v>
                </c:pt>
                <c:pt idx="9368">
                  <c:v>#N/A</c:v>
                </c:pt>
                <c:pt idx="9369">
                  <c:v>#N/A</c:v>
                </c:pt>
                <c:pt idx="9370">
                  <c:v>#N/A</c:v>
                </c:pt>
                <c:pt idx="9371">
                  <c:v>#N/A</c:v>
                </c:pt>
                <c:pt idx="9372">
                  <c:v>#N/A</c:v>
                </c:pt>
                <c:pt idx="9373">
                  <c:v>#N/A</c:v>
                </c:pt>
                <c:pt idx="9374">
                  <c:v>#N/A</c:v>
                </c:pt>
                <c:pt idx="9375">
                  <c:v>#N/A</c:v>
                </c:pt>
                <c:pt idx="9376">
                  <c:v>#N/A</c:v>
                </c:pt>
                <c:pt idx="9377">
                  <c:v>#N/A</c:v>
                </c:pt>
                <c:pt idx="9378">
                  <c:v>#N/A</c:v>
                </c:pt>
                <c:pt idx="9379">
                  <c:v>#N/A</c:v>
                </c:pt>
                <c:pt idx="9380">
                  <c:v>#N/A</c:v>
                </c:pt>
                <c:pt idx="9381">
                  <c:v>#N/A</c:v>
                </c:pt>
                <c:pt idx="9382">
                  <c:v>#N/A</c:v>
                </c:pt>
                <c:pt idx="9383">
                  <c:v>#N/A</c:v>
                </c:pt>
                <c:pt idx="9384">
                  <c:v>#N/A</c:v>
                </c:pt>
                <c:pt idx="9385">
                  <c:v>#N/A</c:v>
                </c:pt>
                <c:pt idx="9386">
                  <c:v>#N/A</c:v>
                </c:pt>
                <c:pt idx="9387">
                  <c:v>#N/A</c:v>
                </c:pt>
                <c:pt idx="9388">
                  <c:v>#N/A</c:v>
                </c:pt>
                <c:pt idx="9389">
                  <c:v>#N/A</c:v>
                </c:pt>
                <c:pt idx="9390">
                  <c:v>#N/A</c:v>
                </c:pt>
                <c:pt idx="9391">
                  <c:v>#N/A</c:v>
                </c:pt>
                <c:pt idx="9392">
                  <c:v>#N/A</c:v>
                </c:pt>
                <c:pt idx="9393">
                  <c:v>#N/A</c:v>
                </c:pt>
                <c:pt idx="9394">
                  <c:v>#N/A</c:v>
                </c:pt>
                <c:pt idx="9395">
                  <c:v>#N/A</c:v>
                </c:pt>
                <c:pt idx="9396">
                  <c:v>#N/A</c:v>
                </c:pt>
                <c:pt idx="9397">
                  <c:v>#N/A</c:v>
                </c:pt>
                <c:pt idx="9398">
                  <c:v>#N/A</c:v>
                </c:pt>
                <c:pt idx="9399">
                  <c:v>#N/A</c:v>
                </c:pt>
                <c:pt idx="9400">
                  <c:v>#N/A</c:v>
                </c:pt>
                <c:pt idx="9401">
                  <c:v>#N/A</c:v>
                </c:pt>
                <c:pt idx="9402">
                  <c:v>#N/A</c:v>
                </c:pt>
                <c:pt idx="9403">
                  <c:v>#N/A</c:v>
                </c:pt>
                <c:pt idx="9404">
                  <c:v>#N/A</c:v>
                </c:pt>
                <c:pt idx="9405">
                  <c:v>#N/A</c:v>
                </c:pt>
                <c:pt idx="9406">
                  <c:v>#N/A</c:v>
                </c:pt>
                <c:pt idx="9407">
                  <c:v>#N/A</c:v>
                </c:pt>
                <c:pt idx="9408">
                  <c:v>#N/A</c:v>
                </c:pt>
                <c:pt idx="9409">
                  <c:v>#N/A</c:v>
                </c:pt>
                <c:pt idx="9410">
                  <c:v>#N/A</c:v>
                </c:pt>
                <c:pt idx="9411">
                  <c:v>#N/A</c:v>
                </c:pt>
                <c:pt idx="9412">
                  <c:v>#N/A</c:v>
                </c:pt>
                <c:pt idx="9413">
                  <c:v>#N/A</c:v>
                </c:pt>
                <c:pt idx="9414">
                  <c:v>#N/A</c:v>
                </c:pt>
                <c:pt idx="9415">
                  <c:v>#N/A</c:v>
                </c:pt>
                <c:pt idx="9416">
                  <c:v>#N/A</c:v>
                </c:pt>
                <c:pt idx="9417">
                  <c:v>#N/A</c:v>
                </c:pt>
                <c:pt idx="9418">
                  <c:v>#N/A</c:v>
                </c:pt>
                <c:pt idx="9419">
                  <c:v>#N/A</c:v>
                </c:pt>
                <c:pt idx="9420">
                  <c:v>#N/A</c:v>
                </c:pt>
                <c:pt idx="9421">
                  <c:v>#N/A</c:v>
                </c:pt>
                <c:pt idx="9422">
                  <c:v>#N/A</c:v>
                </c:pt>
                <c:pt idx="9423">
                  <c:v>#N/A</c:v>
                </c:pt>
                <c:pt idx="9424">
                  <c:v>#N/A</c:v>
                </c:pt>
                <c:pt idx="9425">
                  <c:v>#N/A</c:v>
                </c:pt>
                <c:pt idx="9426">
                  <c:v>#N/A</c:v>
                </c:pt>
                <c:pt idx="9427">
                  <c:v>#N/A</c:v>
                </c:pt>
                <c:pt idx="9428">
                  <c:v>#N/A</c:v>
                </c:pt>
                <c:pt idx="9429">
                  <c:v>#N/A</c:v>
                </c:pt>
                <c:pt idx="9430">
                  <c:v>#N/A</c:v>
                </c:pt>
                <c:pt idx="9431">
                  <c:v>#N/A</c:v>
                </c:pt>
                <c:pt idx="9432">
                  <c:v>#N/A</c:v>
                </c:pt>
                <c:pt idx="9433">
                  <c:v>#N/A</c:v>
                </c:pt>
                <c:pt idx="9434">
                  <c:v>#N/A</c:v>
                </c:pt>
                <c:pt idx="9435">
                  <c:v>#N/A</c:v>
                </c:pt>
                <c:pt idx="9436">
                  <c:v>#N/A</c:v>
                </c:pt>
                <c:pt idx="9437">
                  <c:v>#N/A</c:v>
                </c:pt>
                <c:pt idx="9438">
                  <c:v>#N/A</c:v>
                </c:pt>
                <c:pt idx="9439">
                  <c:v>#N/A</c:v>
                </c:pt>
                <c:pt idx="9440">
                  <c:v>#N/A</c:v>
                </c:pt>
                <c:pt idx="9441">
                  <c:v>#N/A</c:v>
                </c:pt>
                <c:pt idx="9442">
                  <c:v>#N/A</c:v>
                </c:pt>
                <c:pt idx="9443">
                  <c:v>#N/A</c:v>
                </c:pt>
                <c:pt idx="9444">
                  <c:v>#N/A</c:v>
                </c:pt>
                <c:pt idx="9445">
                  <c:v>#N/A</c:v>
                </c:pt>
                <c:pt idx="9446">
                  <c:v>#N/A</c:v>
                </c:pt>
                <c:pt idx="9447">
                  <c:v>#N/A</c:v>
                </c:pt>
                <c:pt idx="9448">
                  <c:v>#N/A</c:v>
                </c:pt>
                <c:pt idx="9449">
                  <c:v>#N/A</c:v>
                </c:pt>
                <c:pt idx="9450">
                  <c:v>#N/A</c:v>
                </c:pt>
                <c:pt idx="9451">
                  <c:v>#N/A</c:v>
                </c:pt>
                <c:pt idx="9452">
                  <c:v>#N/A</c:v>
                </c:pt>
                <c:pt idx="9453">
                  <c:v>#N/A</c:v>
                </c:pt>
                <c:pt idx="9454">
                  <c:v>#N/A</c:v>
                </c:pt>
                <c:pt idx="9455">
                  <c:v>#N/A</c:v>
                </c:pt>
                <c:pt idx="9456">
                  <c:v>#N/A</c:v>
                </c:pt>
                <c:pt idx="9457">
                  <c:v>#N/A</c:v>
                </c:pt>
                <c:pt idx="9458">
                  <c:v>#N/A</c:v>
                </c:pt>
                <c:pt idx="9459">
                  <c:v>#N/A</c:v>
                </c:pt>
                <c:pt idx="9460">
                  <c:v>#N/A</c:v>
                </c:pt>
                <c:pt idx="9461">
                  <c:v>#N/A</c:v>
                </c:pt>
                <c:pt idx="9462">
                  <c:v>#N/A</c:v>
                </c:pt>
                <c:pt idx="9463">
                  <c:v>#N/A</c:v>
                </c:pt>
                <c:pt idx="9464">
                  <c:v>#N/A</c:v>
                </c:pt>
                <c:pt idx="9465">
                  <c:v>#N/A</c:v>
                </c:pt>
                <c:pt idx="9466">
                  <c:v>#N/A</c:v>
                </c:pt>
                <c:pt idx="9467">
                  <c:v>#N/A</c:v>
                </c:pt>
                <c:pt idx="9468">
                  <c:v>#N/A</c:v>
                </c:pt>
                <c:pt idx="9469">
                  <c:v>#N/A</c:v>
                </c:pt>
                <c:pt idx="9470">
                  <c:v>#N/A</c:v>
                </c:pt>
                <c:pt idx="9471">
                  <c:v>#N/A</c:v>
                </c:pt>
                <c:pt idx="9472">
                  <c:v>#N/A</c:v>
                </c:pt>
                <c:pt idx="9473">
                  <c:v>#N/A</c:v>
                </c:pt>
                <c:pt idx="9474">
                  <c:v>#N/A</c:v>
                </c:pt>
                <c:pt idx="9475">
                  <c:v>#N/A</c:v>
                </c:pt>
                <c:pt idx="9476">
                  <c:v>#N/A</c:v>
                </c:pt>
                <c:pt idx="9477">
                  <c:v>#N/A</c:v>
                </c:pt>
                <c:pt idx="9478">
                  <c:v>#N/A</c:v>
                </c:pt>
                <c:pt idx="9479">
                  <c:v>#N/A</c:v>
                </c:pt>
                <c:pt idx="9480">
                  <c:v>#N/A</c:v>
                </c:pt>
                <c:pt idx="9481">
                  <c:v>#N/A</c:v>
                </c:pt>
                <c:pt idx="9482">
                  <c:v>#N/A</c:v>
                </c:pt>
                <c:pt idx="9483">
                  <c:v>#N/A</c:v>
                </c:pt>
                <c:pt idx="9484">
                  <c:v>#N/A</c:v>
                </c:pt>
                <c:pt idx="9485">
                  <c:v>#N/A</c:v>
                </c:pt>
                <c:pt idx="9486">
                  <c:v>#N/A</c:v>
                </c:pt>
                <c:pt idx="9487">
                  <c:v>#N/A</c:v>
                </c:pt>
                <c:pt idx="9488">
                  <c:v>#N/A</c:v>
                </c:pt>
                <c:pt idx="9489">
                  <c:v>#N/A</c:v>
                </c:pt>
                <c:pt idx="9490">
                  <c:v>#N/A</c:v>
                </c:pt>
                <c:pt idx="9491">
                  <c:v>#N/A</c:v>
                </c:pt>
                <c:pt idx="9492">
                  <c:v>#N/A</c:v>
                </c:pt>
                <c:pt idx="9493">
                  <c:v>#N/A</c:v>
                </c:pt>
                <c:pt idx="9494">
                  <c:v>#N/A</c:v>
                </c:pt>
                <c:pt idx="9495">
                  <c:v>#N/A</c:v>
                </c:pt>
                <c:pt idx="9496">
                  <c:v>#N/A</c:v>
                </c:pt>
                <c:pt idx="9497">
                  <c:v>#N/A</c:v>
                </c:pt>
                <c:pt idx="9498">
                  <c:v>#N/A</c:v>
                </c:pt>
                <c:pt idx="9499">
                  <c:v>#N/A</c:v>
                </c:pt>
                <c:pt idx="9500">
                  <c:v>#N/A</c:v>
                </c:pt>
                <c:pt idx="9501">
                  <c:v>#N/A</c:v>
                </c:pt>
                <c:pt idx="9502">
                  <c:v>#N/A</c:v>
                </c:pt>
                <c:pt idx="9503">
                  <c:v>#N/A</c:v>
                </c:pt>
                <c:pt idx="9504">
                  <c:v>#N/A</c:v>
                </c:pt>
                <c:pt idx="9505">
                  <c:v>#N/A</c:v>
                </c:pt>
                <c:pt idx="9506">
                  <c:v>#N/A</c:v>
                </c:pt>
                <c:pt idx="9507">
                  <c:v>#N/A</c:v>
                </c:pt>
                <c:pt idx="9508">
                  <c:v>#N/A</c:v>
                </c:pt>
                <c:pt idx="9509">
                  <c:v>#N/A</c:v>
                </c:pt>
                <c:pt idx="9510">
                  <c:v>#N/A</c:v>
                </c:pt>
                <c:pt idx="9511">
                  <c:v>#N/A</c:v>
                </c:pt>
                <c:pt idx="9512">
                  <c:v>#N/A</c:v>
                </c:pt>
                <c:pt idx="9513">
                  <c:v>#N/A</c:v>
                </c:pt>
                <c:pt idx="9514">
                  <c:v>#N/A</c:v>
                </c:pt>
                <c:pt idx="9515">
                  <c:v>#N/A</c:v>
                </c:pt>
                <c:pt idx="9516">
                  <c:v>#N/A</c:v>
                </c:pt>
                <c:pt idx="9517">
                  <c:v>#N/A</c:v>
                </c:pt>
                <c:pt idx="9518">
                  <c:v>#N/A</c:v>
                </c:pt>
                <c:pt idx="9519">
                  <c:v>#N/A</c:v>
                </c:pt>
                <c:pt idx="9520">
                  <c:v>#N/A</c:v>
                </c:pt>
                <c:pt idx="9521">
                  <c:v>#N/A</c:v>
                </c:pt>
                <c:pt idx="9522">
                  <c:v>#N/A</c:v>
                </c:pt>
                <c:pt idx="9523">
                  <c:v>#N/A</c:v>
                </c:pt>
                <c:pt idx="9524">
                  <c:v>#N/A</c:v>
                </c:pt>
                <c:pt idx="9525">
                  <c:v>#N/A</c:v>
                </c:pt>
                <c:pt idx="9526">
                  <c:v>#N/A</c:v>
                </c:pt>
                <c:pt idx="9527">
                  <c:v>#N/A</c:v>
                </c:pt>
                <c:pt idx="9528">
                  <c:v>#N/A</c:v>
                </c:pt>
                <c:pt idx="9529">
                  <c:v>#N/A</c:v>
                </c:pt>
                <c:pt idx="9530">
                  <c:v>#N/A</c:v>
                </c:pt>
                <c:pt idx="9531">
                  <c:v>#N/A</c:v>
                </c:pt>
                <c:pt idx="9532">
                  <c:v>#N/A</c:v>
                </c:pt>
                <c:pt idx="9533">
                  <c:v>#N/A</c:v>
                </c:pt>
                <c:pt idx="9534">
                  <c:v>#N/A</c:v>
                </c:pt>
                <c:pt idx="9535">
                  <c:v>#N/A</c:v>
                </c:pt>
                <c:pt idx="9536">
                  <c:v>#N/A</c:v>
                </c:pt>
                <c:pt idx="9537">
                  <c:v>#N/A</c:v>
                </c:pt>
                <c:pt idx="9538">
                  <c:v>#N/A</c:v>
                </c:pt>
                <c:pt idx="9539">
                  <c:v>#N/A</c:v>
                </c:pt>
                <c:pt idx="9540">
                  <c:v>#N/A</c:v>
                </c:pt>
                <c:pt idx="9541">
                  <c:v>#N/A</c:v>
                </c:pt>
                <c:pt idx="9542">
                  <c:v>#N/A</c:v>
                </c:pt>
                <c:pt idx="9543">
                  <c:v>#N/A</c:v>
                </c:pt>
                <c:pt idx="9544">
                  <c:v>#N/A</c:v>
                </c:pt>
                <c:pt idx="9545">
                  <c:v>#N/A</c:v>
                </c:pt>
                <c:pt idx="9546">
                  <c:v>#N/A</c:v>
                </c:pt>
                <c:pt idx="9547">
                  <c:v>#N/A</c:v>
                </c:pt>
                <c:pt idx="9548">
                  <c:v>#N/A</c:v>
                </c:pt>
                <c:pt idx="9549">
                  <c:v>#N/A</c:v>
                </c:pt>
                <c:pt idx="9550">
                  <c:v>#N/A</c:v>
                </c:pt>
                <c:pt idx="9551">
                  <c:v>#N/A</c:v>
                </c:pt>
                <c:pt idx="9552">
                  <c:v>#N/A</c:v>
                </c:pt>
                <c:pt idx="9553">
                  <c:v>#N/A</c:v>
                </c:pt>
                <c:pt idx="9554">
                  <c:v>#N/A</c:v>
                </c:pt>
                <c:pt idx="9555">
                  <c:v>#N/A</c:v>
                </c:pt>
                <c:pt idx="9556">
                  <c:v>#N/A</c:v>
                </c:pt>
                <c:pt idx="9557">
                  <c:v>#N/A</c:v>
                </c:pt>
                <c:pt idx="9558">
                  <c:v>#N/A</c:v>
                </c:pt>
                <c:pt idx="9559">
                  <c:v>#N/A</c:v>
                </c:pt>
                <c:pt idx="9560">
                  <c:v>#N/A</c:v>
                </c:pt>
                <c:pt idx="9561">
                  <c:v>#N/A</c:v>
                </c:pt>
                <c:pt idx="9562">
                  <c:v>#N/A</c:v>
                </c:pt>
                <c:pt idx="9563">
                  <c:v>#N/A</c:v>
                </c:pt>
                <c:pt idx="9564">
                  <c:v>#N/A</c:v>
                </c:pt>
                <c:pt idx="9565">
                  <c:v>#N/A</c:v>
                </c:pt>
                <c:pt idx="9566">
                  <c:v>#N/A</c:v>
                </c:pt>
                <c:pt idx="9567">
                  <c:v>#N/A</c:v>
                </c:pt>
                <c:pt idx="9568">
                  <c:v>#N/A</c:v>
                </c:pt>
                <c:pt idx="9569">
                  <c:v>#N/A</c:v>
                </c:pt>
                <c:pt idx="9570">
                  <c:v>#N/A</c:v>
                </c:pt>
                <c:pt idx="9571">
                  <c:v>#N/A</c:v>
                </c:pt>
                <c:pt idx="9572">
                  <c:v>#N/A</c:v>
                </c:pt>
                <c:pt idx="9573">
                  <c:v>#N/A</c:v>
                </c:pt>
                <c:pt idx="9574">
                  <c:v>#N/A</c:v>
                </c:pt>
                <c:pt idx="9575">
                  <c:v>#N/A</c:v>
                </c:pt>
                <c:pt idx="9576">
                  <c:v>#N/A</c:v>
                </c:pt>
                <c:pt idx="9577">
                  <c:v>#N/A</c:v>
                </c:pt>
                <c:pt idx="9578">
                  <c:v>#N/A</c:v>
                </c:pt>
                <c:pt idx="9579">
                  <c:v>#N/A</c:v>
                </c:pt>
                <c:pt idx="9580">
                  <c:v>#N/A</c:v>
                </c:pt>
                <c:pt idx="9581">
                  <c:v>#N/A</c:v>
                </c:pt>
                <c:pt idx="9582">
                  <c:v>#N/A</c:v>
                </c:pt>
                <c:pt idx="9583">
                  <c:v>#N/A</c:v>
                </c:pt>
                <c:pt idx="9584">
                  <c:v>#N/A</c:v>
                </c:pt>
                <c:pt idx="9585">
                  <c:v>#N/A</c:v>
                </c:pt>
                <c:pt idx="9586">
                  <c:v>#N/A</c:v>
                </c:pt>
                <c:pt idx="9587">
                  <c:v>#N/A</c:v>
                </c:pt>
                <c:pt idx="9588">
                  <c:v>#N/A</c:v>
                </c:pt>
                <c:pt idx="9589">
                  <c:v>#N/A</c:v>
                </c:pt>
                <c:pt idx="9590">
                  <c:v>#N/A</c:v>
                </c:pt>
                <c:pt idx="9591">
                  <c:v>#N/A</c:v>
                </c:pt>
                <c:pt idx="9592">
                  <c:v>#N/A</c:v>
                </c:pt>
                <c:pt idx="9593">
                  <c:v>#N/A</c:v>
                </c:pt>
                <c:pt idx="9594">
                  <c:v>#N/A</c:v>
                </c:pt>
                <c:pt idx="9595">
                  <c:v>#N/A</c:v>
                </c:pt>
                <c:pt idx="9596">
                  <c:v>#N/A</c:v>
                </c:pt>
                <c:pt idx="9597">
                  <c:v>#N/A</c:v>
                </c:pt>
                <c:pt idx="9598">
                  <c:v>#N/A</c:v>
                </c:pt>
                <c:pt idx="9599">
                  <c:v>#N/A</c:v>
                </c:pt>
                <c:pt idx="9600">
                  <c:v>#N/A</c:v>
                </c:pt>
                <c:pt idx="9601">
                  <c:v>#N/A</c:v>
                </c:pt>
                <c:pt idx="9602">
                  <c:v>#N/A</c:v>
                </c:pt>
                <c:pt idx="9603">
                  <c:v>#N/A</c:v>
                </c:pt>
                <c:pt idx="9604">
                  <c:v>#N/A</c:v>
                </c:pt>
                <c:pt idx="9605">
                  <c:v>#N/A</c:v>
                </c:pt>
                <c:pt idx="9606">
                  <c:v>#N/A</c:v>
                </c:pt>
                <c:pt idx="9607">
                  <c:v>#N/A</c:v>
                </c:pt>
                <c:pt idx="9608">
                  <c:v>#N/A</c:v>
                </c:pt>
                <c:pt idx="9609">
                  <c:v>#N/A</c:v>
                </c:pt>
                <c:pt idx="9610">
                  <c:v>#N/A</c:v>
                </c:pt>
                <c:pt idx="9611">
                  <c:v>#N/A</c:v>
                </c:pt>
                <c:pt idx="9612">
                  <c:v>#N/A</c:v>
                </c:pt>
                <c:pt idx="9613">
                  <c:v>#N/A</c:v>
                </c:pt>
                <c:pt idx="9614">
                  <c:v>#N/A</c:v>
                </c:pt>
                <c:pt idx="9615">
                  <c:v>#N/A</c:v>
                </c:pt>
                <c:pt idx="9616">
                  <c:v>#N/A</c:v>
                </c:pt>
                <c:pt idx="9617">
                  <c:v>#N/A</c:v>
                </c:pt>
                <c:pt idx="9618">
                  <c:v>#N/A</c:v>
                </c:pt>
                <c:pt idx="9619">
                  <c:v>#N/A</c:v>
                </c:pt>
                <c:pt idx="9620">
                  <c:v>#N/A</c:v>
                </c:pt>
                <c:pt idx="9621">
                  <c:v>#N/A</c:v>
                </c:pt>
                <c:pt idx="9622">
                  <c:v>#N/A</c:v>
                </c:pt>
                <c:pt idx="9623">
                  <c:v>#N/A</c:v>
                </c:pt>
                <c:pt idx="9624">
                  <c:v>#N/A</c:v>
                </c:pt>
                <c:pt idx="9625">
                  <c:v>#N/A</c:v>
                </c:pt>
                <c:pt idx="9626">
                  <c:v>#N/A</c:v>
                </c:pt>
                <c:pt idx="9627">
                  <c:v>#N/A</c:v>
                </c:pt>
                <c:pt idx="9628">
                  <c:v>#N/A</c:v>
                </c:pt>
                <c:pt idx="9629">
                  <c:v>#N/A</c:v>
                </c:pt>
                <c:pt idx="9630">
                  <c:v>#N/A</c:v>
                </c:pt>
                <c:pt idx="9631">
                  <c:v>#N/A</c:v>
                </c:pt>
                <c:pt idx="9632">
                  <c:v>#N/A</c:v>
                </c:pt>
                <c:pt idx="9633">
                  <c:v>#N/A</c:v>
                </c:pt>
                <c:pt idx="9634">
                  <c:v>#N/A</c:v>
                </c:pt>
                <c:pt idx="9635">
                  <c:v>#N/A</c:v>
                </c:pt>
                <c:pt idx="9636">
                  <c:v>#N/A</c:v>
                </c:pt>
                <c:pt idx="9637">
                  <c:v>#N/A</c:v>
                </c:pt>
                <c:pt idx="9638">
                  <c:v>#N/A</c:v>
                </c:pt>
                <c:pt idx="9639">
                  <c:v>#N/A</c:v>
                </c:pt>
                <c:pt idx="9640">
                  <c:v>#N/A</c:v>
                </c:pt>
                <c:pt idx="9641">
                  <c:v>#N/A</c:v>
                </c:pt>
                <c:pt idx="9642">
                  <c:v>#N/A</c:v>
                </c:pt>
                <c:pt idx="9643">
                  <c:v>#N/A</c:v>
                </c:pt>
                <c:pt idx="9644">
                  <c:v>#N/A</c:v>
                </c:pt>
                <c:pt idx="9645">
                  <c:v>#N/A</c:v>
                </c:pt>
                <c:pt idx="9646">
                  <c:v>#N/A</c:v>
                </c:pt>
                <c:pt idx="9647">
                  <c:v>#N/A</c:v>
                </c:pt>
                <c:pt idx="9648">
                  <c:v>#N/A</c:v>
                </c:pt>
                <c:pt idx="9649">
                  <c:v>#N/A</c:v>
                </c:pt>
                <c:pt idx="9650">
                  <c:v>#N/A</c:v>
                </c:pt>
                <c:pt idx="9651">
                  <c:v>#N/A</c:v>
                </c:pt>
                <c:pt idx="9652">
                  <c:v>#N/A</c:v>
                </c:pt>
                <c:pt idx="9653">
                  <c:v>#N/A</c:v>
                </c:pt>
                <c:pt idx="9654">
                  <c:v>#N/A</c:v>
                </c:pt>
                <c:pt idx="9655">
                  <c:v>#N/A</c:v>
                </c:pt>
                <c:pt idx="9656">
                  <c:v>#N/A</c:v>
                </c:pt>
                <c:pt idx="9657">
                  <c:v>#N/A</c:v>
                </c:pt>
                <c:pt idx="9658">
                  <c:v>#N/A</c:v>
                </c:pt>
                <c:pt idx="9659">
                  <c:v>#N/A</c:v>
                </c:pt>
                <c:pt idx="9660">
                  <c:v>#N/A</c:v>
                </c:pt>
                <c:pt idx="9661">
                  <c:v>#N/A</c:v>
                </c:pt>
                <c:pt idx="9662">
                  <c:v>#N/A</c:v>
                </c:pt>
                <c:pt idx="9663">
                  <c:v>#N/A</c:v>
                </c:pt>
                <c:pt idx="9664">
                  <c:v>#N/A</c:v>
                </c:pt>
                <c:pt idx="9665">
                  <c:v>#N/A</c:v>
                </c:pt>
                <c:pt idx="9666">
                  <c:v>#N/A</c:v>
                </c:pt>
                <c:pt idx="9667">
                  <c:v>#N/A</c:v>
                </c:pt>
                <c:pt idx="9668">
                  <c:v>#N/A</c:v>
                </c:pt>
                <c:pt idx="9669">
                  <c:v>#N/A</c:v>
                </c:pt>
                <c:pt idx="9670">
                  <c:v>#N/A</c:v>
                </c:pt>
                <c:pt idx="9671">
                  <c:v>#N/A</c:v>
                </c:pt>
                <c:pt idx="9672">
                  <c:v>#N/A</c:v>
                </c:pt>
                <c:pt idx="9673">
                  <c:v>#N/A</c:v>
                </c:pt>
                <c:pt idx="9674">
                  <c:v>#N/A</c:v>
                </c:pt>
                <c:pt idx="9675">
                  <c:v>#N/A</c:v>
                </c:pt>
                <c:pt idx="9676">
                  <c:v>#N/A</c:v>
                </c:pt>
                <c:pt idx="9677">
                  <c:v>#N/A</c:v>
                </c:pt>
                <c:pt idx="9678">
                  <c:v>#N/A</c:v>
                </c:pt>
                <c:pt idx="9679">
                  <c:v>#N/A</c:v>
                </c:pt>
                <c:pt idx="9680">
                  <c:v>#N/A</c:v>
                </c:pt>
                <c:pt idx="9681">
                  <c:v>#N/A</c:v>
                </c:pt>
                <c:pt idx="9682">
                  <c:v>#N/A</c:v>
                </c:pt>
                <c:pt idx="9683">
                  <c:v>#N/A</c:v>
                </c:pt>
                <c:pt idx="9684">
                  <c:v>#N/A</c:v>
                </c:pt>
                <c:pt idx="9685">
                  <c:v>#N/A</c:v>
                </c:pt>
                <c:pt idx="9686">
                  <c:v>#N/A</c:v>
                </c:pt>
                <c:pt idx="9687">
                  <c:v>#N/A</c:v>
                </c:pt>
                <c:pt idx="9688">
                  <c:v>#N/A</c:v>
                </c:pt>
                <c:pt idx="9689">
                  <c:v>#N/A</c:v>
                </c:pt>
                <c:pt idx="9690">
                  <c:v>#N/A</c:v>
                </c:pt>
                <c:pt idx="9691">
                  <c:v>#N/A</c:v>
                </c:pt>
                <c:pt idx="9692">
                  <c:v>#N/A</c:v>
                </c:pt>
                <c:pt idx="9693">
                  <c:v>#N/A</c:v>
                </c:pt>
                <c:pt idx="9694">
                  <c:v>#N/A</c:v>
                </c:pt>
                <c:pt idx="9695">
                  <c:v>#N/A</c:v>
                </c:pt>
                <c:pt idx="9696">
                  <c:v>#N/A</c:v>
                </c:pt>
                <c:pt idx="9697">
                  <c:v>#N/A</c:v>
                </c:pt>
                <c:pt idx="9698">
                  <c:v>#N/A</c:v>
                </c:pt>
                <c:pt idx="9699">
                  <c:v>#N/A</c:v>
                </c:pt>
                <c:pt idx="9700">
                  <c:v>#N/A</c:v>
                </c:pt>
                <c:pt idx="9701">
                  <c:v>#N/A</c:v>
                </c:pt>
                <c:pt idx="9702">
                  <c:v>#N/A</c:v>
                </c:pt>
                <c:pt idx="9703">
                  <c:v>#N/A</c:v>
                </c:pt>
                <c:pt idx="9704">
                  <c:v>#N/A</c:v>
                </c:pt>
                <c:pt idx="9705">
                  <c:v>#N/A</c:v>
                </c:pt>
                <c:pt idx="9706">
                  <c:v>#N/A</c:v>
                </c:pt>
                <c:pt idx="9707">
                  <c:v>#N/A</c:v>
                </c:pt>
                <c:pt idx="9708">
                  <c:v>#N/A</c:v>
                </c:pt>
                <c:pt idx="9709">
                  <c:v>#N/A</c:v>
                </c:pt>
                <c:pt idx="9710">
                  <c:v>#N/A</c:v>
                </c:pt>
                <c:pt idx="9711">
                  <c:v>#N/A</c:v>
                </c:pt>
                <c:pt idx="9712">
                  <c:v>#N/A</c:v>
                </c:pt>
                <c:pt idx="9713">
                  <c:v>#N/A</c:v>
                </c:pt>
                <c:pt idx="9714">
                  <c:v>#N/A</c:v>
                </c:pt>
                <c:pt idx="9715">
                  <c:v>#N/A</c:v>
                </c:pt>
                <c:pt idx="9716">
                  <c:v>#N/A</c:v>
                </c:pt>
                <c:pt idx="9717">
                  <c:v>#N/A</c:v>
                </c:pt>
                <c:pt idx="9718">
                  <c:v>#N/A</c:v>
                </c:pt>
                <c:pt idx="9719">
                  <c:v>#N/A</c:v>
                </c:pt>
                <c:pt idx="9720">
                  <c:v>#N/A</c:v>
                </c:pt>
                <c:pt idx="9721">
                  <c:v>#N/A</c:v>
                </c:pt>
                <c:pt idx="9722">
                  <c:v>#N/A</c:v>
                </c:pt>
                <c:pt idx="9723">
                  <c:v>#N/A</c:v>
                </c:pt>
                <c:pt idx="9724">
                  <c:v>#N/A</c:v>
                </c:pt>
                <c:pt idx="9725">
                  <c:v>#N/A</c:v>
                </c:pt>
                <c:pt idx="9726">
                  <c:v>#N/A</c:v>
                </c:pt>
                <c:pt idx="9727">
                  <c:v>#N/A</c:v>
                </c:pt>
                <c:pt idx="9728">
                  <c:v>#N/A</c:v>
                </c:pt>
                <c:pt idx="9729">
                  <c:v>#N/A</c:v>
                </c:pt>
                <c:pt idx="9730">
                  <c:v>#N/A</c:v>
                </c:pt>
                <c:pt idx="9731">
                  <c:v>#N/A</c:v>
                </c:pt>
                <c:pt idx="9732">
                  <c:v>#N/A</c:v>
                </c:pt>
                <c:pt idx="9733">
                  <c:v>#N/A</c:v>
                </c:pt>
                <c:pt idx="9734">
                  <c:v>#N/A</c:v>
                </c:pt>
                <c:pt idx="9735">
                  <c:v>#N/A</c:v>
                </c:pt>
                <c:pt idx="9736">
                  <c:v>#N/A</c:v>
                </c:pt>
                <c:pt idx="9737">
                  <c:v>#N/A</c:v>
                </c:pt>
                <c:pt idx="9738">
                  <c:v>#N/A</c:v>
                </c:pt>
                <c:pt idx="9739">
                  <c:v>#N/A</c:v>
                </c:pt>
                <c:pt idx="9740">
                  <c:v>#N/A</c:v>
                </c:pt>
                <c:pt idx="9741">
                  <c:v>#N/A</c:v>
                </c:pt>
                <c:pt idx="9742">
                  <c:v>#N/A</c:v>
                </c:pt>
                <c:pt idx="9743">
                  <c:v>#N/A</c:v>
                </c:pt>
                <c:pt idx="9744">
                  <c:v>#N/A</c:v>
                </c:pt>
                <c:pt idx="9745">
                  <c:v>#N/A</c:v>
                </c:pt>
                <c:pt idx="9746">
                  <c:v>#N/A</c:v>
                </c:pt>
                <c:pt idx="9747">
                  <c:v>#N/A</c:v>
                </c:pt>
                <c:pt idx="9748">
                  <c:v>#N/A</c:v>
                </c:pt>
                <c:pt idx="9749">
                  <c:v>#N/A</c:v>
                </c:pt>
                <c:pt idx="9750">
                  <c:v>#N/A</c:v>
                </c:pt>
                <c:pt idx="9751">
                  <c:v>#N/A</c:v>
                </c:pt>
                <c:pt idx="9752">
                  <c:v>#N/A</c:v>
                </c:pt>
                <c:pt idx="9753">
                  <c:v>#N/A</c:v>
                </c:pt>
                <c:pt idx="9754">
                  <c:v>#N/A</c:v>
                </c:pt>
                <c:pt idx="9755">
                  <c:v>#N/A</c:v>
                </c:pt>
                <c:pt idx="9756">
                  <c:v>#N/A</c:v>
                </c:pt>
                <c:pt idx="9757">
                  <c:v>#N/A</c:v>
                </c:pt>
                <c:pt idx="9758">
                  <c:v>#N/A</c:v>
                </c:pt>
                <c:pt idx="9759">
                  <c:v>#N/A</c:v>
                </c:pt>
                <c:pt idx="9760">
                  <c:v>#N/A</c:v>
                </c:pt>
                <c:pt idx="9761">
                  <c:v>#N/A</c:v>
                </c:pt>
                <c:pt idx="9762">
                  <c:v>#N/A</c:v>
                </c:pt>
                <c:pt idx="9763">
                  <c:v>#N/A</c:v>
                </c:pt>
                <c:pt idx="9764">
                  <c:v>#N/A</c:v>
                </c:pt>
                <c:pt idx="9765">
                  <c:v>#N/A</c:v>
                </c:pt>
                <c:pt idx="9766">
                  <c:v>#N/A</c:v>
                </c:pt>
                <c:pt idx="9767">
                  <c:v>#N/A</c:v>
                </c:pt>
                <c:pt idx="9768">
                  <c:v>#N/A</c:v>
                </c:pt>
                <c:pt idx="9769">
                  <c:v>#N/A</c:v>
                </c:pt>
                <c:pt idx="9770">
                  <c:v>#N/A</c:v>
                </c:pt>
                <c:pt idx="9771">
                  <c:v>#N/A</c:v>
                </c:pt>
                <c:pt idx="9772">
                  <c:v>#N/A</c:v>
                </c:pt>
                <c:pt idx="9773">
                  <c:v>#N/A</c:v>
                </c:pt>
                <c:pt idx="9774">
                  <c:v>#N/A</c:v>
                </c:pt>
                <c:pt idx="9775">
                  <c:v>#N/A</c:v>
                </c:pt>
                <c:pt idx="9776">
                  <c:v>#N/A</c:v>
                </c:pt>
                <c:pt idx="9777">
                  <c:v>#N/A</c:v>
                </c:pt>
                <c:pt idx="9778">
                  <c:v>#N/A</c:v>
                </c:pt>
                <c:pt idx="9779">
                  <c:v>#N/A</c:v>
                </c:pt>
                <c:pt idx="9780">
                  <c:v>#N/A</c:v>
                </c:pt>
                <c:pt idx="9781">
                  <c:v>#N/A</c:v>
                </c:pt>
                <c:pt idx="9782">
                  <c:v>#N/A</c:v>
                </c:pt>
                <c:pt idx="9783">
                  <c:v>#N/A</c:v>
                </c:pt>
                <c:pt idx="9784">
                  <c:v>#N/A</c:v>
                </c:pt>
                <c:pt idx="9785">
                  <c:v>#N/A</c:v>
                </c:pt>
                <c:pt idx="9786">
                  <c:v>#N/A</c:v>
                </c:pt>
                <c:pt idx="9787">
                  <c:v>#N/A</c:v>
                </c:pt>
                <c:pt idx="9788">
                  <c:v>#N/A</c:v>
                </c:pt>
                <c:pt idx="9789">
                  <c:v>#N/A</c:v>
                </c:pt>
                <c:pt idx="9790">
                  <c:v>#N/A</c:v>
                </c:pt>
                <c:pt idx="9791">
                  <c:v>#N/A</c:v>
                </c:pt>
                <c:pt idx="9792">
                  <c:v>#N/A</c:v>
                </c:pt>
                <c:pt idx="9793">
                  <c:v>#N/A</c:v>
                </c:pt>
                <c:pt idx="9794">
                  <c:v>#N/A</c:v>
                </c:pt>
                <c:pt idx="9795">
                  <c:v>#N/A</c:v>
                </c:pt>
                <c:pt idx="9796">
                  <c:v>#N/A</c:v>
                </c:pt>
                <c:pt idx="9797">
                  <c:v>#N/A</c:v>
                </c:pt>
                <c:pt idx="9798">
                  <c:v>#N/A</c:v>
                </c:pt>
                <c:pt idx="9799">
                  <c:v>#N/A</c:v>
                </c:pt>
                <c:pt idx="9800">
                  <c:v>#N/A</c:v>
                </c:pt>
                <c:pt idx="9801">
                  <c:v>#N/A</c:v>
                </c:pt>
                <c:pt idx="9802">
                  <c:v>#N/A</c:v>
                </c:pt>
                <c:pt idx="9803">
                  <c:v>#N/A</c:v>
                </c:pt>
                <c:pt idx="9804">
                  <c:v>#N/A</c:v>
                </c:pt>
                <c:pt idx="9805">
                  <c:v>#N/A</c:v>
                </c:pt>
                <c:pt idx="9806">
                  <c:v>#N/A</c:v>
                </c:pt>
                <c:pt idx="9807">
                  <c:v>#N/A</c:v>
                </c:pt>
                <c:pt idx="9808">
                  <c:v>#N/A</c:v>
                </c:pt>
                <c:pt idx="9809">
                  <c:v>#N/A</c:v>
                </c:pt>
                <c:pt idx="9810">
                  <c:v>#N/A</c:v>
                </c:pt>
                <c:pt idx="9811">
                  <c:v>#N/A</c:v>
                </c:pt>
                <c:pt idx="9812">
                  <c:v>#N/A</c:v>
                </c:pt>
                <c:pt idx="9813">
                  <c:v>#N/A</c:v>
                </c:pt>
                <c:pt idx="9814">
                  <c:v>#N/A</c:v>
                </c:pt>
                <c:pt idx="9815">
                  <c:v>#N/A</c:v>
                </c:pt>
                <c:pt idx="9816">
                  <c:v>#N/A</c:v>
                </c:pt>
                <c:pt idx="9817">
                  <c:v>#N/A</c:v>
                </c:pt>
                <c:pt idx="9818">
                  <c:v>#N/A</c:v>
                </c:pt>
                <c:pt idx="9819">
                  <c:v>#N/A</c:v>
                </c:pt>
                <c:pt idx="9820">
                  <c:v>#N/A</c:v>
                </c:pt>
                <c:pt idx="9821">
                  <c:v>#N/A</c:v>
                </c:pt>
                <c:pt idx="9822">
                  <c:v>#N/A</c:v>
                </c:pt>
                <c:pt idx="9823">
                  <c:v>#N/A</c:v>
                </c:pt>
                <c:pt idx="9824">
                  <c:v>#N/A</c:v>
                </c:pt>
                <c:pt idx="9825">
                  <c:v>#N/A</c:v>
                </c:pt>
                <c:pt idx="9826">
                  <c:v>#N/A</c:v>
                </c:pt>
                <c:pt idx="9827">
                  <c:v>#N/A</c:v>
                </c:pt>
                <c:pt idx="9828">
                  <c:v>#N/A</c:v>
                </c:pt>
                <c:pt idx="9829">
                  <c:v>#N/A</c:v>
                </c:pt>
                <c:pt idx="9830">
                  <c:v>#N/A</c:v>
                </c:pt>
                <c:pt idx="9831">
                  <c:v>#N/A</c:v>
                </c:pt>
                <c:pt idx="9832">
                  <c:v>#N/A</c:v>
                </c:pt>
                <c:pt idx="9833">
                  <c:v>#N/A</c:v>
                </c:pt>
                <c:pt idx="9834">
                  <c:v>#N/A</c:v>
                </c:pt>
                <c:pt idx="9835">
                  <c:v>#N/A</c:v>
                </c:pt>
                <c:pt idx="9836">
                  <c:v>#N/A</c:v>
                </c:pt>
                <c:pt idx="9837">
                  <c:v>#N/A</c:v>
                </c:pt>
                <c:pt idx="9838">
                  <c:v>#N/A</c:v>
                </c:pt>
                <c:pt idx="9839">
                  <c:v>#N/A</c:v>
                </c:pt>
                <c:pt idx="9840">
                  <c:v>#N/A</c:v>
                </c:pt>
                <c:pt idx="9841">
                  <c:v>#N/A</c:v>
                </c:pt>
                <c:pt idx="9842">
                  <c:v>#N/A</c:v>
                </c:pt>
                <c:pt idx="9843">
                  <c:v>#N/A</c:v>
                </c:pt>
                <c:pt idx="9844">
                  <c:v>#N/A</c:v>
                </c:pt>
                <c:pt idx="9845">
                  <c:v>#N/A</c:v>
                </c:pt>
                <c:pt idx="9846">
                  <c:v>#N/A</c:v>
                </c:pt>
                <c:pt idx="9847">
                  <c:v>#N/A</c:v>
                </c:pt>
                <c:pt idx="9848">
                  <c:v>#N/A</c:v>
                </c:pt>
                <c:pt idx="9849">
                  <c:v>#N/A</c:v>
                </c:pt>
                <c:pt idx="9850">
                  <c:v>#N/A</c:v>
                </c:pt>
                <c:pt idx="9851">
                  <c:v>#N/A</c:v>
                </c:pt>
                <c:pt idx="9852">
                  <c:v>#N/A</c:v>
                </c:pt>
                <c:pt idx="9853">
                  <c:v>#N/A</c:v>
                </c:pt>
                <c:pt idx="9854">
                  <c:v>#N/A</c:v>
                </c:pt>
                <c:pt idx="9855">
                  <c:v>#N/A</c:v>
                </c:pt>
                <c:pt idx="9856">
                  <c:v>#N/A</c:v>
                </c:pt>
                <c:pt idx="9857">
                  <c:v>#N/A</c:v>
                </c:pt>
                <c:pt idx="9858">
                  <c:v>#N/A</c:v>
                </c:pt>
                <c:pt idx="9859">
                  <c:v>#N/A</c:v>
                </c:pt>
                <c:pt idx="9860">
                  <c:v>#N/A</c:v>
                </c:pt>
                <c:pt idx="9861">
                  <c:v>#N/A</c:v>
                </c:pt>
                <c:pt idx="9862">
                  <c:v>#N/A</c:v>
                </c:pt>
                <c:pt idx="9863">
                  <c:v>#N/A</c:v>
                </c:pt>
                <c:pt idx="9864">
                  <c:v>#N/A</c:v>
                </c:pt>
                <c:pt idx="9865">
                  <c:v>#N/A</c:v>
                </c:pt>
                <c:pt idx="9866">
                  <c:v>#N/A</c:v>
                </c:pt>
                <c:pt idx="9867">
                  <c:v>#N/A</c:v>
                </c:pt>
                <c:pt idx="9868">
                  <c:v>#N/A</c:v>
                </c:pt>
                <c:pt idx="9869">
                  <c:v>#N/A</c:v>
                </c:pt>
                <c:pt idx="9870">
                  <c:v>#N/A</c:v>
                </c:pt>
                <c:pt idx="9871">
                  <c:v>#N/A</c:v>
                </c:pt>
                <c:pt idx="9872">
                  <c:v>#N/A</c:v>
                </c:pt>
                <c:pt idx="9873">
                  <c:v>#N/A</c:v>
                </c:pt>
                <c:pt idx="9874">
                  <c:v>#N/A</c:v>
                </c:pt>
                <c:pt idx="9875">
                  <c:v>#N/A</c:v>
                </c:pt>
                <c:pt idx="9876">
                  <c:v>#N/A</c:v>
                </c:pt>
                <c:pt idx="9877">
                  <c:v>#N/A</c:v>
                </c:pt>
                <c:pt idx="9878">
                  <c:v>#N/A</c:v>
                </c:pt>
                <c:pt idx="9879">
                  <c:v>#N/A</c:v>
                </c:pt>
                <c:pt idx="9880">
                  <c:v>#N/A</c:v>
                </c:pt>
                <c:pt idx="9881">
                  <c:v>#N/A</c:v>
                </c:pt>
                <c:pt idx="9882">
                  <c:v>#N/A</c:v>
                </c:pt>
                <c:pt idx="9883">
                  <c:v>#N/A</c:v>
                </c:pt>
                <c:pt idx="9884">
                  <c:v>#N/A</c:v>
                </c:pt>
                <c:pt idx="9885">
                  <c:v>#N/A</c:v>
                </c:pt>
                <c:pt idx="9886">
                  <c:v>#N/A</c:v>
                </c:pt>
                <c:pt idx="9887">
                  <c:v>#N/A</c:v>
                </c:pt>
                <c:pt idx="9888">
                  <c:v>#N/A</c:v>
                </c:pt>
                <c:pt idx="9889">
                  <c:v>#N/A</c:v>
                </c:pt>
                <c:pt idx="9890">
                  <c:v>#N/A</c:v>
                </c:pt>
                <c:pt idx="9891">
                  <c:v>#N/A</c:v>
                </c:pt>
                <c:pt idx="9892">
                  <c:v>#N/A</c:v>
                </c:pt>
                <c:pt idx="9893">
                  <c:v>#N/A</c:v>
                </c:pt>
                <c:pt idx="9894">
                  <c:v>#N/A</c:v>
                </c:pt>
                <c:pt idx="9895">
                  <c:v>#N/A</c:v>
                </c:pt>
                <c:pt idx="9896">
                  <c:v>#N/A</c:v>
                </c:pt>
                <c:pt idx="9897">
                  <c:v>#N/A</c:v>
                </c:pt>
                <c:pt idx="9898">
                  <c:v>#N/A</c:v>
                </c:pt>
                <c:pt idx="9899">
                  <c:v>#N/A</c:v>
                </c:pt>
                <c:pt idx="9900">
                  <c:v>#N/A</c:v>
                </c:pt>
                <c:pt idx="9901">
                  <c:v>#N/A</c:v>
                </c:pt>
                <c:pt idx="9902">
                  <c:v>#N/A</c:v>
                </c:pt>
                <c:pt idx="9903">
                  <c:v>#N/A</c:v>
                </c:pt>
                <c:pt idx="9904">
                  <c:v>#N/A</c:v>
                </c:pt>
                <c:pt idx="9905">
                  <c:v>#N/A</c:v>
                </c:pt>
                <c:pt idx="9906">
                  <c:v>#N/A</c:v>
                </c:pt>
                <c:pt idx="9907">
                  <c:v>#N/A</c:v>
                </c:pt>
                <c:pt idx="9908">
                  <c:v>#N/A</c:v>
                </c:pt>
                <c:pt idx="9909">
                  <c:v>#N/A</c:v>
                </c:pt>
                <c:pt idx="9910">
                  <c:v>#N/A</c:v>
                </c:pt>
                <c:pt idx="9911">
                  <c:v>#N/A</c:v>
                </c:pt>
                <c:pt idx="9912">
                  <c:v>#N/A</c:v>
                </c:pt>
                <c:pt idx="9913">
                  <c:v>#N/A</c:v>
                </c:pt>
                <c:pt idx="9914">
                  <c:v>#N/A</c:v>
                </c:pt>
                <c:pt idx="9915">
                  <c:v>#N/A</c:v>
                </c:pt>
                <c:pt idx="9916">
                  <c:v>#N/A</c:v>
                </c:pt>
                <c:pt idx="9917">
                  <c:v>#N/A</c:v>
                </c:pt>
                <c:pt idx="9918">
                  <c:v>#N/A</c:v>
                </c:pt>
                <c:pt idx="9919">
                  <c:v>#N/A</c:v>
                </c:pt>
                <c:pt idx="9920">
                  <c:v>#N/A</c:v>
                </c:pt>
                <c:pt idx="9921">
                  <c:v>#N/A</c:v>
                </c:pt>
                <c:pt idx="9922">
                  <c:v>#N/A</c:v>
                </c:pt>
                <c:pt idx="9923">
                  <c:v>#N/A</c:v>
                </c:pt>
                <c:pt idx="9924">
                  <c:v>#N/A</c:v>
                </c:pt>
                <c:pt idx="9925">
                  <c:v>#N/A</c:v>
                </c:pt>
                <c:pt idx="9926">
                  <c:v>#N/A</c:v>
                </c:pt>
                <c:pt idx="9927">
                  <c:v>#N/A</c:v>
                </c:pt>
                <c:pt idx="9928">
                  <c:v>#N/A</c:v>
                </c:pt>
                <c:pt idx="9929">
                  <c:v>#N/A</c:v>
                </c:pt>
                <c:pt idx="9930">
                  <c:v>#N/A</c:v>
                </c:pt>
                <c:pt idx="9931">
                  <c:v>#N/A</c:v>
                </c:pt>
                <c:pt idx="9932">
                  <c:v>#N/A</c:v>
                </c:pt>
                <c:pt idx="9933">
                  <c:v>#N/A</c:v>
                </c:pt>
                <c:pt idx="9934">
                  <c:v>#N/A</c:v>
                </c:pt>
                <c:pt idx="9935">
                  <c:v>#N/A</c:v>
                </c:pt>
                <c:pt idx="9936">
                  <c:v>#N/A</c:v>
                </c:pt>
                <c:pt idx="9937">
                  <c:v>#N/A</c:v>
                </c:pt>
                <c:pt idx="9938">
                  <c:v>#N/A</c:v>
                </c:pt>
                <c:pt idx="9939">
                  <c:v>#N/A</c:v>
                </c:pt>
                <c:pt idx="9940">
                  <c:v>#N/A</c:v>
                </c:pt>
                <c:pt idx="9941">
                  <c:v>#N/A</c:v>
                </c:pt>
                <c:pt idx="9942">
                  <c:v>#N/A</c:v>
                </c:pt>
                <c:pt idx="9943">
                  <c:v>#N/A</c:v>
                </c:pt>
                <c:pt idx="9944">
                  <c:v>#N/A</c:v>
                </c:pt>
                <c:pt idx="9945">
                  <c:v>#N/A</c:v>
                </c:pt>
                <c:pt idx="9946">
                  <c:v>#N/A</c:v>
                </c:pt>
                <c:pt idx="9947">
                  <c:v>#N/A</c:v>
                </c:pt>
                <c:pt idx="9948">
                  <c:v>#N/A</c:v>
                </c:pt>
                <c:pt idx="9949">
                  <c:v>#N/A</c:v>
                </c:pt>
                <c:pt idx="9950">
                  <c:v>#N/A</c:v>
                </c:pt>
                <c:pt idx="9951">
                  <c:v>#N/A</c:v>
                </c:pt>
                <c:pt idx="9952">
                  <c:v>#N/A</c:v>
                </c:pt>
                <c:pt idx="9953">
                  <c:v>#N/A</c:v>
                </c:pt>
                <c:pt idx="9954">
                  <c:v>#N/A</c:v>
                </c:pt>
                <c:pt idx="9955">
                  <c:v>#N/A</c:v>
                </c:pt>
                <c:pt idx="9956">
                  <c:v>#N/A</c:v>
                </c:pt>
                <c:pt idx="9957">
                  <c:v>#N/A</c:v>
                </c:pt>
                <c:pt idx="9958">
                  <c:v>#N/A</c:v>
                </c:pt>
                <c:pt idx="9959">
                  <c:v>#N/A</c:v>
                </c:pt>
                <c:pt idx="9960">
                  <c:v>#N/A</c:v>
                </c:pt>
                <c:pt idx="9961">
                  <c:v>#N/A</c:v>
                </c:pt>
                <c:pt idx="9962">
                  <c:v>#N/A</c:v>
                </c:pt>
                <c:pt idx="9963">
                  <c:v>#N/A</c:v>
                </c:pt>
                <c:pt idx="9964">
                  <c:v>#N/A</c:v>
                </c:pt>
                <c:pt idx="9965">
                  <c:v>#N/A</c:v>
                </c:pt>
                <c:pt idx="9966">
                  <c:v>#N/A</c:v>
                </c:pt>
                <c:pt idx="9967">
                  <c:v>#N/A</c:v>
                </c:pt>
                <c:pt idx="9968">
                  <c:v>#N/A</c:v>
                </c:pt>
                <c:pt idx="9969">
                  <c:v>#N/A</c:v>
                </c:pt>
                <c:pt idx="9970">
                  <c:v>#N/A</c:v>
                </c:pt>
                <c:pt idx="9971">
                  <c:v>#N/A</c:v>
                </c:pt>
                <c:pt idx="9972">
                  <c:v>#N/A</c:v>
                </c:pt>
                <c:pt idx="9973">
                  <c:v>#N/A</c:v>
                </c:pt>
                <c:pt idx="9974">
                  <c:v>#N/A</c:v>
                </c:pt>
                <c:pt idx="9975">
                  <c:v>#N/A</c:v>
                </c:pt>
                <c:pt idx="9976">
                  <c:v>#N/A</c:v>
                </c:pt>
                <c:pt idx="9977">
                  <c:v>#N/A</c:v>
                </c:pt>
                <c:pt idx="9978">
                  <c:v>#N/A</c:v>
                </c:pt>
                <c:pt idx="9979">
                  <c:v>#N/A</c:v>
                </c:pt>
                <c:pt idx="9980">
                  <c:v>#N/A</c:v>
                </c:pt>
                <c:pt idx="9981">
                  <c:v>#N/A</c:v>
                </c:pt>
                <c:pt idx="9982">
                  <c:v>#N/A</c:v>
                </c:pt>
                <c:pt idx="9983">
                  <c:v>#N/A</c:v>
                </c:pt>
                <c:pt idx="9984">
                  <c:v>#N/A</c:v>
                </c:pt>
                <c:pt idx="9985">
                  <c:v>#N/A</c:v>
                </c:pt>
                <c:pt idx="9986">
                  <c:v>#N/A</c:v>
                </c:pt>
                <c:pt idx="9987">
                  <c:v>#N/A</c:v>
                </c:pt>
                <c:pt idx="9988">
                  <c:v>#N/A</c:v>
                </c:pt>
                <c:pt idx="9989">
                  <c:v>#N/A</c:v>
                </c:pt>
                <c:pt idx="9990">
                  <c:v>#N/A</c:v>
                </c:pt>
                <c:pt idx="9991">
                  <c:v>#N/A</c:v>
                </c:pt>
                <c:pt idx="9992">
                  <c:v>#N/A</c:v>
                </c:pt>
                <c:pt idx="9993">
                  <c:v>#N/A</c:v>
                </c:pt>
                <c:pt idx="9994">
                  <c:v>#N/A</c:v>
                </c:pt>
                <c:pt idx="9995">
                  <c:v>#N/A</c:v>
                </c:pt>
                <c:pt idx="9996">
                  <c:v>#N/A</c:v>
                </c:pt>
                <c:pt idx="9997">
                  <c:v>#N/A</c:v>
                </c:pt>
                <c:pt idx="9998">
                  <c:v>#N/A</c:v>
                </c:pt>
                <c:pt idx="9999">
                  <c:v>#N/A</c:v>
                </c:pt>
              </c:numCache>
            </c:numRef>
          </c:yVal>
          <c:smooth val="0"/>
        </c:ser>
        <c:ser>
          <c:idx val="7"/>
          <c:order val="6"/>
          <c:tx>
            <c:strRef>
              <c:f>'Volcano &amp; Quant FDR'!$O$35</c:f>
              <c:strCache>
                <c:ptCount val="1"/>
              </c:strCache>
            </c:strRef>
          </c:tx>
          <c:spPr>
            <a:ln w="19050">
              <a:noFill/>
            </a:ln>
          </c:spPr>
          <c:marker>
            <c:symbol val="circle"/>
            <c:size val="7"/>
            <c:spPr>
              <a:noFill/>
              <a:ln w="19050">
                <a:solidFill>
                  <a:srgbClr val="7030A0">
                    <a:alpha val="81000"/>
                  </a:srgbClr>
                </a:solidFill>
              </a:ln>
            </c:spPr>
          </c:marker>
          <c:xVal>
            <c:numRef>
              <c:f>'Volcano &amp; Quant FDR'!$BB$2:$BB$10001</c:f>
              <c:numCache>
                <c:formatCode>General</c:formatCode>
                <c:ptCount val="10000"/>
                <c:pt idx="0">
                  <c:v>#N/A</c:v>
                </c:pt>
                <c:pt idx="1">
                  <c:v>#N/A</c:v>
                </c:pt>
                <c:pt idx="2">
                  <c:v>#N/A</c:v>
                </c:pt>
                <c:pt idx="3">
                  <c:v>#N/A</c:v>
                </c:pt>
                <c:pt idx="4">
                  <c:v>#N/A</c:v>
                </c:pt>
                <c:pt idx="5">
                  <c:v>#N/A</c:v>
                </c:pt>
                <c:pt idx="6">
                  <c:v>#N/A</c:v>
                </c:pt>
                <c:pt idx="7">
                  <c:v>#N/A</c:v>
                </c:pt>
                <c:pt idx="8">
                  <c:v>#N/A</c:v>
                </c:pt>
                <c:pt idx="9">
                  <c:v>#N/A</c:v>
                </c:pt>
                <c:pt idx="10">
                  <c:v>#N/A</c:v>
                </c:pt>
                <c:pt idx="11">
                  <c:v>#N/A</c:v>
                </c:pt>
                <c:pt idx="12">
                  <c:v>#N/A</c:v>
                </c:pt>
                <c:pt idx="13">
                  <c:v>#N/A</c:v>
                </c:pt>
                <c:pt idx="14">
                  <c:v>#N/A</c:v>
                </c:pt>
                <c:pt idx="15">
                  <c:v>#N/A</c:v>
                </c:pt>
                <c:pt idx="16">
                  <c:v>#N/A</c:v>
                </c:pt>
                <c:pt idx="17">
                  <c:v>#N/A</c:v>
                </c:pt>
                <c:pt idx="18">
                  <c:v>#N/A</c:v>
                </c:pt>
                <c:pt idx="19">
                  <c:v>#N/A</c:v>
                </c:pt>
                <c:pt idx="20">
                  <c:v>#N/A</c:v>
                </c:pt>
                <c:pt idx="21">
                  <c:v>#N/A</c:v>
                </c:pt>
                <c:pt idx="22">
                  <c:v>#N/A</c:v>
                </c:pt>
                <c:pt idx="23">
                  <c:v>#N/A</c:v>
                </c:pt>
                <c:pt idx="24">
                  <c:v>#N/A</c:v>
                </c:pt>
                <c:pt idx="25">
                  <c:v>#N/A</c:v>
                </c:pt>
                <c:pt idx="26">
                  <c:v>#N/A</c:v>
                </c:pt>
                <c:pt idx="27">
                  <c:v>#N/A</c:v>
                </c:pt>
                <c:pt idx="28">
                  <c:v>#N/A</c:v>
                </c:pt>
                <c:pt idx="29">
                  <c:v>#N/A</c:v>
                </c:pt>
                <c:pt idx="30">
                  <c:v>#N/A</c:v>
                </c:pt>
                <c:pt idx="31">
                  <c:v>#N/A</c:v>
                </c:pt>
                <c:pt idx="32">
                  <c:v>#N/A</c:v>
                </c:pt>
                <c:pt idx="33">
                  <c:v>#N/A</c:v>
                </c:pt>
                <c:pt idx="34">
                  <c:v>#N/A</c:v>
                </c:pt>
                <c:pt idx="35">
                  <c:v>#N/A</c:v>
                </c:pt>
                <c:pt idx="36">
                  <c:v>#N/A</c:v>
                </c:pt>
                <c:pt idx="37">
                  <c:v>#N/A</c:v>
                </c:pt>
                <c:pt idx="38">
                  <c:v>#N/A</c:v>
                </c:pt>
                <c:pt idx="39">
                  <c:v>#N/A</c:v>
                </c:pt>
                <c:pt idx="40">
                  <c:v>#N/A</c:v>
                </c:pt>
                <c:pt idx="41">
                  <c:v>#N/A</c:v>
                </c:pt>
                <c:pt idx="42">
                  <c:v>#N/A</c:v>
                </c:pt>
                <c:pt idx="43">
                  <c:v>#N/A</c:v>
                </c:pt>
                <c:pt idx="44">
                  <c:v>#N/A</c:v>
                </c:pt>
                <c:pt idx="45">
                  <c:v>#N/A</c:v>
                </c:pt>
                <c:pt idx="46">
                  <c:v>#N/A</c:v>
                </c:pt>
                <c:pt idx="47">
                  <c:v>#N/A</c:v>
                </c:pt>
                <c:pt idx="48">
                  <c:v>#N/A</c:v>
                </c:pt>
                <c:pt idx="49">
                  <c:v>#N/A</c:v>
                </c:pt>
                <c:pt idx="50">
                  <c:v>#N/A</c:v>
                </c:pt>
                <c:pt idx="51">
                  <c:v>#N/A</c:v>
                </c:pt>
                <c:pt idx="52">
                  <c:v>#N/A</c:v>
                </c:pt>
                <c:pt idx="53">
                  <c:v>#N/A</c:v>
                </c:pt>
                <c:pt idx="54">
                  <c:v>#N/A</c:v>
                </c:pt>
                <c:pt idx="55">
                  <c:v>#N/A</c:v>
                </c:pt>
                <c:pt idx="56">
                  <c:v>#N/A</c:v>
                </c:pt>
                <c:pt idx="57">
                  <c:v>#N/A</c:v>
                </c:pt>
                <c:pt idx="58">
                  <c:v>#N/A</c:v>
                </c:pt>
                <c:pt idx="59">
                  <c:v>#N/A</c:v>
                </c:pt>
                <c:pt idx="60">
                  <c:v>#N/A</c:v>
                </c:pt>
                <c:pt idx="61">
                  <c:v>#N/A</c:v>
                </c:pt>
                <c:pt idx="62">
                  <c:v>#N/A</c:v>
                </c:pt>
                <c:pt idx="63">
                  <c:v>#N/A</c:v>
                </c:pt>
                <c:pt idx="64">
                  <c:v>#N/A</c:v>
                </c:pt>
                <c:pt idx="65">
                  <c:v>#N/A</c:v>
                </c:pt>
                <c:pt idx="66">
                  <c:v>#N/A</c:v>
                </c:pt>
                <c:pt idx="67">
                  <c:v>#N/A</c:v>
                </c:pt>
                <c:pt idx="68">
                  <c:v>#N/A</c:v>
                </c:pt>
                <c:pt idx="69">
                  <c:v>#N/A</c:v>
                </c:pt>
                <c:pt idx="70">
                  <c:v>#N/A</c:v>
                </c:pt>
                <c:pt idx="71">
                  <c:v>#N/A</c:v>
                </c:pt>
                <c:pt idx="72">
                  <c:v>#N/A</c:v>
                </c:pt>
                <c:pt idx="73">
                  <c:v>#N/A</c:v>
                </c:pt>
                <c:pt idx="74">
                  <c:v>#N/A</c:v>
                </c:pt>
                <c:pt idx="75">
                  <c:v>#N/A</c:v>
                </c:pt>
                <c:pt idx="76">
                  <c:v>#N/A</c:v>
                </c:pt>
                <c:pt idx="77">
                  <c:v>#N/A</c:v>
                </c:pt>
                <c:pt idx="78">
                  <c:v>#N/A</c:v>
                </c:pt>
                <c:pt idx="79">
                  <c:v>#N/A</c:v>
                </c:pt>
                <c:pt idx="80">
                  <c:v>#N/A</c:v>
                </c:pt>
                <c:pt idx="81">
                  <c:v>#N/A</c:v>
                </c:pt>
                <c:pt idx="82">
                  <c:v>#N/A</c:v>
                </c:pt>
                <c:pt idx="83">
                  <c:v>#N/A</c:v>
                </c:pt>
                <c:pt idx="84">
                  <c:v>#N/A</c:v>
                </c:pt>
                <c:pt idx="85">
                  <c:v>#N/A</c:v>
                </c:pt>
                <c:pt idx="86">
                  <c:v>#N/A</c:v>
                </c:pt>
                <c:pt idx="87">
                  <c:v>#N/A</c:v>
                </c:pt>
                <c:pt idx="88">
                  <c:v>#N/A</c:v>
                </c:pt>
                <c:pt idx="89">
                  <c:v>#N/A</c:v>
                </c:pt>
                <c:pt idx="90">
                  <c:v>#N/A</c:v>
                </c:pt>
                <c:pt idx="91">
                  <c:v>#N/A</c:v>
                </c:pt>
                <c:pt idx="92">
                  <c:v>#N/A</c:v>
                </c:pt>
                <c:pt idx="93">
                  <c:v>#N/A</c:v>
                </c:pt>
                <c:pt idx="94">
                  <c:v>#N/A</c:v>
                </c:pt>
                <c:pt idx="95">
                  <c:v>#N/A</c:v>
                </c:pt>
                <c:pt idx="96">
                  <c:v>#N/A</c:v>
                </c:pt>
                <c:pt idx="97">
                  <c:v>#N/A</c:v>
                </c:pt>
                <c:pt idx="98">
                  <c:v>#N/A</c:v>
                </c:pt>
                <c:pt idx="99">
                  <c:v>#N/A</c:v>
                </c:pt>
                <c:pt idx="100">
                  <c:v>#N/A</c:v>
                </c:pt>
                <c:pt idx="101">
                  <c:v>#N/A</c:v>
                </c:pt>
                <c:pt idx="102">
                  <c:v>#N/A</c:v>
                </c:pt>
                <c:pt idx="103">
                  <c:v>#N/A</c:v>
                </c:pt>
                <c:pt idx="104">
                  <c:v>#N/A</c:v>
                </c:pt>
                <c:pt idx="105">
                  <c:v>#N/A</c:v>
                </c:pt>
                <c:pt idx="106">
                  <c:v>#N/A</c:v>
                </c:pt>
                <c:pt idx="107">
                  <c:v>#N/A</c:v>
                </c:pt>
                <c:pt idx="108">
                  <c:v>#N/A</c:v>
                </c:pt>
                <c:pt idx="109">
                  <c:v>#N/A</c:v>
                </c:pt>
                <c:pt idx="110">
                  <c:v>#N/A</c:v>
                </c:pt>
                <c:pt idx="111">
                  <c:v>#N/A</c:v>
                </c:pt>
                <c:pt idx="112">
                  <c:v>#N/A</c:v>
                </c:pt>
                <c:pt idx="113">
                  <c:v>#N/A</c:v>
                </c:pt>
                <c:pt idx="114">
                  <c:v>#N/A</c:v>
                </c:pt>
                <c:pt idx="115">
                  <c:v>#N/A</c:v>
                </c:pt>
                <c:pt idx="116">
                  <c:v>#N/A</c:v>
                </c:pt>
                <c:pt idx="117">
                  <c:v>#N/A</c:v>
                </c:pt>
                <c:pt idx="118">
                  <c:v>#N/A</c:v>
                </c:pt>
                <c:pt idx="119">
                  <c:v>#N/A</c:v>
                </c:pt>
                <c:pt idx="120">
                  <c:v>#N/A</c:v>
                </c:pt>
                <c:pt idx="121">
                  <c:v>#N/A</c:v>
                </c:pt>
                <c:pt idx="122">
                  <c:v>#N/A</c:v>
                </c:pt>
                <c:pt idx="123">
                  <c:v>#N/A</c:v>
                </c:pt>
                <c:pt idx="124">
                  <c:v>#N/A</c:v>
                </c:pt>
                <c:pt idx="125">
                  <c:v>#N/A</c:v>
                </c:pt>
                <c:pt idx="126">
                  <c:v>#N/A</c:v>
                </c:pt>
                <c:pt idx="127">
                  <c:v>#N/A</c:v>
                </c:pt>
                <c:pt idx="128">
                  <c:v>#N/A</c:v>
                </c:pt>
                <c:pt idx="129">
                  <c:v>#N/A</c:v>
                </c:pt>
                <c:pt idx="130">
                  <c:v>#N/A</c:v>
                </c:pt>
                <c:pt idx="131">
                  <c:v>#N/A</c:v>
                </c:pt>
                <c:pt idx="132">
                  <c:v>#N/A</c:v>
                </c:pt>
                <c:pt idx="133">
                  <c:v>#N/A</c:v>
                </c:pt>
                <c:pt idx="134">
                  <c:v>#N/A</c:v>
                </c:pt>
                <c:pt idx="135">
                  <c:v>#N/A</c:v>
                </c:pt>
                <c:pt idx="136">
                  <c:v>#N/A</c:v>
                </c:pt>
                <c:pt idx="137">
                  <c:v>#N/A</c:v>
                </c:pt>
                <c:pt idx="138">
                  <c:v>#N/A</c:v>
                </c:pt>
                <c:pt idx="139">
                  <c:v>#N/A</c:v>
                </c:pt>
                <c:pt idx="140">
                  <c:v>#N/A</c:v>
                </c:pt>
                <c:pt idx="141">
                  <c:v>#N/A</c:v>
                </c:pt>
                <c:pt idx="142">
                  <c:v>#N/A</c:v>
                </c:pt>
                <c:pt idx="143">
                  <c:v>#N/A</c:v>
                </c:pt>
                <c:pt idx="144">
                  <c:v>#N/A</c:v>
                </c:pt>
                <c:pt idx="145">
                  <c:v>#N/A</c:v>
                </c:pt>
                <c:pt idx="146">
                  <c:v>#N/A</c:v>
                </c:pt>
                <c:pt idx="147">
                  <c:v>#N/A</c:v>
                </c:pt>
                <c:pt idx="148">
                  <c:v>#N/A</c:v>
                </c:pt>
                <c:pt idx="149">
                  <c:v>#N/A</c:v>
                </c:pt>
                <c:pt idx="150">
                  <c:v>#N/A</c:v>
                </c:pt>
                <c:pt idx="151">
                  <c:v>#N/A</c:v>
                </c:pt>
                <c:pt idx="152">
                  <c:v>#N/A</c:v>
                </c:pt>
                <c:pt idx="153">
                  <c:v>#N/A</c:v>
                </c:pt>
                <c:pt idx="154">
                  <c:v>#N/A</c:v>
                </c:pt>
                <c:pt idx="155">
                  <c:v>#N/A</c:v>
                </c:pt>
                <c:pt idx="156">
                  <c:v>#N/A</c:v>
                </c:pt>
                <c:pt idx="157">
                  <c:v>#N/A</c:v>
                </c:pt>
                <c:pt idx="158">
                  <c:v>#N/A</c:v>
                </c:pt>
                <c:pt idx="159">
                  <c:v>#N/A</c:v>
                </c:pt>
                <c:pt idx="160">
                  <c:v>#N/A</c:v>
                </c:pt>
                <c:pt idx="161">
                  <c:v>#N/A</c:v>
                </c:pt>
                <c:pt idx="162">
                  <c:v>#N/A</c:v>
                </c:pt>
                <c:pt idx="163">
                  <c:v>#N/A</c:v>
                </c:pt>
                <c:pt idx="164">
                  <c:v>#N/A</c:v>
                </c:pt>
                <c:pt idx="165">
                  <c:v>#N/A</c:v>
                </c:pt>
                <c:pt idx="166">
                  <c:v>#N/A</c:v>
                </c:pt>
                <c:pt idx="167">
                  <c:v>#N/A</c:v>
                </c:pt>
                <c:pt idx="168">
                  <c:v>#N/A</c:v>
                </c:pt>
                <c:pt idx="169">
                  <c:v>#N/A</c:v>
                </c:pt>
                <c:pt idx="170">
                  <c:v>#N/A</c:v>
                </c:pt>
                <c:pt idx="171">
                  <c:v>#N/A</c:v>
                </c:pt>
                <c:pt idx="172">
                  <c:v>#N/A</c:v>
                </c:pt>
                <c:pt idx="173">
                  <c:v>#N/A</c:v>
                </c:pt>
                <c:pt idx="174">
                  <c:v>#N/A</c:v>
                </c:pt>
                <c:pt idx="175">
                  <c:v>#N/A</c:v>
                </c:pt>
                <c:pt idx="176">
                  <c:v>#N/A</c:v>
                </c:pt>
                <c:pt idx="177">
                  <c:v>#N/A</c:v>
                </c:pt>
                <c:pt idx="178">
                  <c:v>#N/A</c:v>
                </c:pt>
                <c:pt idx="179">
                  <c:v>#N/A</c:v>
                </c:pt>
                <c:pt idx="180">
                  <c:v>#N/A</c:v>
                </c:pt>
                <c:pt idx="181">
                  <c:v>#N/A</c:v>
                </c:pt>
                <c:pt idx="182">
                  <c:v>#N/A</c:v>
                </c:pt>
                <c:pt idx="183">
                  <c:v>#N/A</c:v>
                </c:pt>
                <c:pt idx="184">
                  <c:v>#N/A</c:v>
                </c:pt>
                <c:pt idx="185">
                  <c:v>#N/A</c:v>
                </c:pt>
                <c:pt idx="186">
                  <c:v>#N/A</c:v>
                </c:pt>
                <c:pt idx="187">
                  <c:v>#N/A</c:v>
                </c:pt>
                <c:pt idx="188">
                  <c:v>#N/A</c:v>
                </c:pt>
                <c:pt idx="189">
                  <c:v>#N/A</c:v>
                </c:pt>
                <c:pt idx="190">
                  <c:v>#N/A</c:v>
                </c:pt>
                <c:pt idx="191">
                  <c:v>#N/A</c:v>
                </c:pt>
                <c:pt idx="192">
                  <c:v>#N/A</c:v>
                </c:pt>
                <c:pt idx="193">
                  <c:v>#N/A</c:v>
                </c:pt>
                <c:pt idx="194">
                  <c:v>#N/A</c:v>
                </c:pt>
                <c:pt idx="195">
                  <c:v>#N/A</c:v>
                </c:pt>
                <c:pt idx="196">
                  <c:v>#N/A</c:v>
                </c:pt>
                <c:pt idx="197">
                  <c:v>#N/A</c:v>
                </c:pt>
                <c:pt idx="198">
                  <c:v>#N/A</c:v>
                </c:pt>
                <c:pt idx="199">
                  <c:v>#N/A</c:v>
                </c:pt>
                <c:pt idx="200">
                  <c:v>#N/A</c:v>
                </c:pt>
                <c:pt idx="201">
                  <c:v>#N/A</c:v>
                </c:pt>
                <c:pt idx="202">
                  <c:v>#N/A</c:v>
                </c:pt>
                <c:pt idx="203">
                  <c:v>#N/A</c:v>
                </c:pt>
                <c:pt idx="204">
                  <c:v>#N/A</c:v>
                </c:pt>
                <c:pt idx="205">
                  <c:v>#N/A</c:v>
                </c:pt>
                <c:pt idx="206">
                  <c:v>#N/A</c:v>
                </c:pt>
                <c:pt idx="207">
                  <c:v>#N/A</c:v>
                </c:pt>
                <c:pt idx="208">
                  <c:v>#N/A</c:v>
                </c:pt>
                <c:pt idx="209">
                  <c:v>#N/A</c:v>
                </c:pt>
                <c:pt idx="210">
                  <c:v>#N/A</c:v>
                </c:pt>
                <c:pt idx="211">
                  <c:v>#N/A</c:v>
                </c:pt>
                <c:pt idx="212">
                  <c:v>#N/A</c:v>
                </c:pt>
                <c:pt idx="213">
                  <c:v>#N/A</c:v>
                </c:pt>
                <c:pt idx="214">
                  <c:v>#N/A</c:v>
                </c:pt>
                <c:pt idx="215">
                  <c:v>#N/A</c:v>
                </c:pt>
                <c:pt idx="216">
                  <c:v>#N/A</c:v>
                </c:pt>
                <c:pt idx="217">
                  <c:v>#N/A</c:v>
                </c:pt>
                <c:pt idx="218">
                  <c:v>#N/A</c:v>
                </c:pt>
                <c:pt idx="219">
                  <c:v>#N/A</c:v>
                </c:pt>
                <c:pt idx="220">
                  <c:v>#N/A</c:v>
                </c:pt>
                <c:pt idx="221">
                  <c:v>#N/A</c:v>
                </c:pt>
                <c:pt idx="222">
                  <c:v>#N/A</c:v>
                </c:pt>
                <c:pt idx="223">
                  <c:v>#N/A</c:v>
                </c:pt>
                <c:pt idx="224">
                  <c:v>#N/A</c:v>
                </c:pt>
                <c:pt idx="225">
                  <c:v>#N/A</c:v>
                </c:pt>
                <c:pt idx="226">
                  <c:v>#N/A</c:v>
                </c:pt>
                <c:pt idx="227">
                  <c:v>#N/A</c:v>
                </c:pt>
                <c:pt idx="228">
                  <c:v>#N/A</c:v>
                </c:pt>
                <c:pt idx="229">
                  <c:v>#N/A</c:v>
                </c:pt>
                <c:pt idx="230">
                  <c:v>#N/A</c:v>
                </c:pt>
                <c:pt idx="231">
                  <c:v>#N/A</c:v>
                </c:pt>
                <c:pt idx="232">
                  <c:v>#N/A</c:v>
                </c:pt>
                <c:pt idx="233">
                  <c:v>#N/A</c:v>
                </c:pt>
                <c:pt idx="234">
                  <c:v>#N/A</c:v>
                </c:pt>
                <c:pt idx="235">
                  <c:v>#N/A</c:v>
                </c:pt>
                <c:pt idx="236">
                  <c:v>#N/A</c:v>
                </c:pt>
                <c:pt idx="237">
                  <c:v>#N/A</c:v>
                </c:pt>
                <c:pt idx="238">
                  <c:v>#N/A</c:v>
                </c:pt>
                <c:pt idx="239">
                  <c:v>#N/A</c:v>
                </c:pt>
                <c:pt idx="240">
                  <c:v>#N/A</c:v>
                </c:pt>
                <c:pt idx="241">
                  <c:v>#N/A</c:v>
                </c:pt>
                <c:pt idx="242">
                  <c:v>#N/A</c:v>
                </c:pt>
                <c:pt idx="243">
                  <c:v>#N/A</c:v>
                </c:pt>
                <c:pt idx="244">
                  <c:v>#N/A</c:v>
                </c:pt>
                <c:pt idx="245">
                  <c:v>#N/A</c:v>
                </c:pt>
                <c:pt idx="246">
                  <c:v>#N/A</c:v>
                </c:pt>
                <c:pt idx="247">
                  <c:v>#N/A</c:v>
                </c:pt>
                <c:pt idx="248">
                  <c:v>#N/A</c:v>
                </c:pt>
                <c:pt idx="249">
                  <c:v>#N/A</c:v>
                </c:pt>
                <c:pt idx="250">
                  <c:v>#N/A</c:v>
                </c:pt>
                <c:pt idx="251">
                  <c:v>#N/A</c:v>
                </c:pt>
                <c:pt idx="252">
                  <c:v>#N/A</c:v>
                </c:pt>
                <c:pt idx="253">
                  <c:v>#N/A</c:v>
                </c:pt>
                <c:pt idx="254">
                  <c:v>#N/A</c:v>
                </c:pt>
                <c:pt idx="255">
                  <c:v>#N/A</c:v>
                </c:pt>
                <c:pt idx="256">
                  <c:v>#N/A</c:v>
                </c:pt>
                <c:pt idx="257">
                  <c:v>#N/A</c:v>
                </c:pt>
                <c:pt idx="258">
                  <c:v>#N/A</c:v>
                </c:pt>
                <c:pt idx="259">
                  <c:v>#N/A</c:v>
                </c:pt>
                <c:pt idx="260">
                  <c:v>#N/A</c:v>
                </c:pt>
                <c:pt idx="261">
                  <c:v>#N/A</c:v>
                </c:pt>
                <c:pt idx="262">
                  <c:v>#N/A</c:v>
                </c:pt>
                <c:pt idx="263">
                  <c:v>#N/A</c:v>
                </c:pt>
                <c:pt idx="264">
                  <c:v>#N/A</c:v>
                </c:pt>
                <c:pt idx="265">
                  <c:v>#N/A</c:v>
                </c:pt>
                <c:pt idx="266">
                  <c:v>#N/A</c:v>
                </c:pt>
                <c:pt idx="267">
                  <c:v>#N/A</c:v>
                </c:pt>
                <c:pt idx="268">
                  <c:v>#N/A</c:v>
                </c:pt>
                <c:pt idx="269">
                  <c:v>#N/A</c:v>
                </c:pt>
                <c:pt idx="270">
                  <c:v>#N/A</c:v>
                </c:pt>
                <c:pt idx="271">
                  <c:v>#N/A</c:v>
                </c:pt>
                <c:pt idx="272">
                  <c:v>#N/A</c:v>
                </c:pt>
                <c:pt idx="273">
                  <c:v>#N/A</c:v>
                </c:pt>
                <c:pt idx="274">
                  <c:v>#N/A</c:v>
                </c:pt>
                <c:pt idx="275">
                  <c:v>#N/A</c:v>
                </c:pt>
                <c:pt idx="276">
                  <c:v>#N/A</c:v>
                </c:pt>
                <c:pt idx="277">
                  <c:v>#N/A</c:v>
                </c:pt>
                <c:pt idx="278">
                  <c:v>#N/A</c:v>
                </c:pt>
                <c:pt idx="279">
                  <c:v>#N/A</c:v>
                </c:pt>
                <c:pt idx="280">
                  <c:v>#N/A</c:v>
                </c:pt>
                <c:pt idx="281">
                  <c:v>#N/A</c:v>
                </c:pt>
                <c:pt idx="282">
                  <c:v>#N/A</c:v>
                </c:pt>
                <c:pt idx="283">
                  <c:v>#N/A</c:v>
                </c:pt>
                <c:pt idx="284">
                  <c:v>#N/A</c:v>
                </c:pt>
                <c:pt idx="285">
                  <c:v>#N/A</c:v>
                </c:pt>
                <c:pt idx="286">
                  <c:v>#N/A</c:v>
                </c:pt>
                <c:pt idx="287">
                  <c:v>#N/A</c:v>
                </c:pt>
                <c:pt idx="288">
                  <c:v>#N/A</c:v>
                </c:pt>
                <c:pt idx="289">
                  <c:v>#N/A</c:v>
                </c:pt>
                <c:pt idx="290">
                  <c:v>#N/A</c:v>
                </c:pt>
                <c:pt idx="291">
                  <c:v>#N/A</c:v>
                </c:pt>
                <c:pt idx="292">
                  <c:v>#N/A</c:v>
                </c:pt>
                <c:pt idx="293">
                  <c:v>#N/A</c:v>
                </c:pt>
                <c:pt idx="294">
                  <c:v>#N/A</c:v>
                </c:pt>
                <c:pt idx="295">
                  <c:v>#N/A</c:v>
                </c:pt>
                <c:pt idx="296">
                  <c:v>#N/A</c:v>
                </c:pt>
                <c:pt idx="297">
                  <c:v>#N/A</c:v>
                </c:pt>
                <c:pt idx="298">
                  <c:v>#N/A</c:v>
                </c:pt>
                <c:pt idx="299">
                  <c:v>#N/A</c:v>
                </c:pt>
                <c:pt idx="300">
                  <c:v>#N/A</c:v>
                </c:pt>
                <c:pt idx="301">
                  <c:v>#N/A</c:v>
                </c:pt>
                <c:pt idx="302">
                  <c:v>#N/A</c:v>
                </c:pt>
                <c:pt idx="303">
                  <c:v>#N/A</c:v>
                </c:pt>
                <c:pt idx="304">
                  <c:v>#N/A</c:v>
                </c:pt>
                <c:pt idx="305">
                  <c:v>#N/A</c:v>
                </c:pt>
                <c:pt idx="306">
                  <c:v>#N/A</c:v>
                </c:pt>
                <c:pt idx="307">
                  <c:v>#N/A</c:v>
                </c:pt>
                <c:pt idx="308">
                  <c:v>#N/A</c:v>
                </c:pt>
                <c:pt idx="309">
                  <c:v>#N/A</c:v>
                </c:pt>
                <c:pt idx="310">
                  <c:v>#N/A</c:v>
                </c:pt>
                <c:pt idx="311">
                  <c:v>#N/A</c:v>
                </c:pt>
                <c:pt idx="312">
                  <c:v>#N/A</c:v>
                </c:pt>
                <c:pt idx="313">
                  <c:v>#N/A</c:v>
                </c:pt>
                <c:pt idx="314">
                  <c:v>#N/A</c:v>
                </c:pt>
                <c:pt idx="315">
                  <c:v>#N/A</c:v>
                </c:pt>
                <c:pt idx="316">
                  <c:v>#N/A</c:v>
                </c:pt>
                <c:pt idx="317">
                  <c:v>#N/A</c:v>
                </c:pt>
                <c:pt idx="318">
                  <c:v>#N/A</c:v>
                </c:pt>
                <c:pt idx="319">
                  <c:v>#N/A</c:v>
                </c:pt>
                <c:pt idx="320">
                  <c:v>#N/A</c:v>
                </c:pt>
                <c:pt idx="321">
                  <c:v>#N/A</c:v>
                </c:pt>
                <c:pt idx="322">
                  <c:v>#N/A</c:v>
                </c:pt>
                <c:pt idx="323">
                  <c:v>#N/A</c:v>
                </c:pt>
                <c:pt idx="324">
                  <c:v>#N/A</c:v>
                </c:pt>
                <c:pt idx="325">
                  <c:v>#N/A</c:v>
                </c:pt>
                <c:pt idx="326">
                  <c:v>#N/A</c:v>
                </c:pt>
                <c:pt idx="327">
                  <c:v>#N/A</c:v>
                </c:pt>
                <c:pt idx="328">
                  <c:v>#N/A</c:v>
                </c:pt>
                <c:pt idx="329">
                  <c:v>#N/A</c:v>
                </c:pt>
                <c:pt idx="330">
                  <c:v>#N/A</c:v>
                </c:pt>
                <c:pt idx="331">
                  <c:v>#N/A</c:v>
                </c:pt>
                <c:pt idx="332">
                  <c:v>#N/A</c:v>
                </c:pt>
                <c:pt idx="333">
                  <c:v>#N/A</c:v>
                </c:pt>
                <c:pt idx="334">
                  <c:v>#N/A</c:v>
                </c:pt>
                <c:pt idx="335">
                  <c:v>#N/A</c:v>
                </c:pt>
                <c:pt idx="336">
                  <c:v>#N/A</c:v>
                </c:pt>
                <c:pt idx="337">
                  <c:v>#N/A</c:v>
                </c:pt>
                <c:pt idx="338">
                  <c:v>#N/A</c:v>
                </c:pt>
                <c:pt idx="339">
                  <c:v>#N/A</c:v>
                </c:pt>
                <c:pt idx="340">
                  <c:v>#N/A</c:v>
                </c:pt>
                <c:pt idx="341">
                  <c:v>#N/A</c:v>
                </c:pt>
                <c:pt idx="342">
                  <c:v>#N/A</c:v>
                </c:pt>
                <c:pt idx="343">
                  <c:v>#N/A</c:v>
                </c:pt>
                <c:pt idx="344">
                  <c:v>#N/A</c:v>
                </c:pt>
                <c:pt idx="345">
                  <c:v>#N/A</c:v>
                </c:pt>
                <c:pt idx="346">
                  <c:v>#N/A</c:v>
                </c:pt>
                <c:pt idx="347">
                  <c:v>#N/A</c:v>
                </c:pt>
                <c:pt idx="348">
                  <c:v>#N/A</c:v>
                </c:pt>
                <c:pt idx="349">
                  <c:v>#N/A</c:v>
                </c:pt>
                <c:pt idx="350">
                  <c:v>#N/A</c:v>
                </c:pt>
                <c:pt idx="351">
                  <c:v>#N/A</c:v>
                </c:pt>
                <c:pt idx="352">
                  <c:v>#N/A</c:v>
                </c:pt>
                <c:pt idx="353">
                  <c:v>#N/A</c:v>
                </c:pt>
                <c:pt idx="354">
                  <c:v>#N/A</c:v>
                </c:pt>
                <c:pt idx="355">
                  <c:v>#N/A</c:v>
                </c:pt>
                <c:pt idx="356">
                  <c:v>#N/A</c:v>
                </c:pt>
                <c:pt idx="357">
                  <c:v>#N/A</c:v>
                </c:pt>
                <c:pt idx="358">
                  <c:v>#N/A</c:v>
                </c:pt>
                <c:pt idx="359">
                  <c:v>#N/A</c:v>
                </c:pt>
                <c:pt idx="360">
                  <c:v>#N/A</c:v>
                </c:pt>
                <c:pt idx="361">
                  <c:v>#N/A</c:v>
                </c:pt>
                <c:pt idx="362">
                  <c:v>#N/A</c:v>
                </c:pt>
                <c:pt idx="363">
                  <c:v>#N/A</c:v>
                </c:pt>
                <c:pt idx="364">
                  <c:v>#N/A</c:v>
                </c:pt>
                <c:pt idx="365">
                  <c:v>#N/A</c:v>
                </c:pt>
                <c:pt idx="366">
                  <c:v>#N/A</c:v>
                </c:pt>
                <c:pt idx="367">
                  <c:v>#N/A</c:v>
                </c:pt>
                <c:pt idx="368">
                  <c:v>#N/A</c:v>
                </c:pt>
                <c:pt idx="369">
                  <c:v>#N/A</c:v>
                </c:pt>
                <c:pt idx="370">
                  <c:v>#N/A</c:v>
                </c:pt>
                <c:pt idx="371">
                  <c:v>#N/A</c:v>
                </c:pt>
                <c:pt idx="372">
                  <c:v>#N/A</c:v>
                </c:pt>
                <c:pt idx="373">
                  <c:v>#N/A</c:v>
                </c:pt>
                <c:pt idx="374">
                  <c:v>#N/A</c:v>
                </c:pt>
                <c:pt idx="375">
                  <c:v>#N/A</c:v>
                </c:pt>
                <c:pt idx="376">
                  <c:v>#N/A</c:v>
                </c:pt>
                <c:pt idx="377">
                  <c:v>#N/A</c:v>
                </c:pt>
                <c:pt idx="378">
                  <c:v>#N/A</c:v>
                </c:pt>
                <c:pt idx="379">
                  <c:v>#N/A</c:v>
                </c:pt>
                <c:pt idx="380">
                  <c:v>#N/A</c:v>
                </c:pt>
                <c:pt idx="381">
                  <c:v>#N/A</c:v>
                </c:pt>
                <c:pt idx="382">
                  <c:v>#N/A</c:v>
                </c:pt>
                <c:pt idx="383">
                  <c:v>#N/A</c:v>
                </c:pt>
                <c:pt idx="384">
                  <c:v>#N/A</c:v>
                </c:pt>
                <c:pt idx="385">
                  <c:v>#N/A</c:v>
                </c:pt>
                <c:pt idx="386">
                  <c:v>#N/A</c:v>
                </c:pt>
                <c:pt idx="387">
                  <c:v>#N/A</c:v>
                </c:pt>
                <c:pt idx="388">
                  <c:v>#N/A</c:v>
                </c:pt>
                <c:pt idx="389">
                  <c:v>#N/A</c:v>
                </c:pt>
                <c:pt idx="390">
                  <c:v>#N/A</c:v>
                </c:pt>
                <c:pt idx="391">
                  <c:v>#N/A</c:v>
                </c:pt>
                <c:pt idx="392">
                  <c:v>#N/A</c:v>
                </c:pt>
                <c:pt idx="393">
                  <c:v>#N/A</c:v>
                </c:pt>
                <c:pt idx="394">
                  <c:v>#N/A</c:v>
                </c:pt>
                <c:pt idx="395">
                  <c:v>#N/A</c:v>
                </c:pt>
                <c:pt idx="396">
                  <c:v>#N/A</c:v>
                </c:pt>
                <c:pt idx="397">
                  <c:v>#N/A</c:v>
                </c:pt>
                <c:pt idx="398">
                  <c:v>#N/A</c:v>
                </c:pt>
                <c:pt idx="399">
                  <c:v>#N/A</c:v>
                </c:pt>
                <c:pt idx="400">
                  <c:v>#N/A</c:v>
                </c:pt>
                <c:pt idx="401">
                  <c:v>#N/A</c:v>
                </c:pt>
                <c:pt idx="402">
                  <c:v>#N/A</c:v>
                </c:pt>
                <c:pt idx="403">
                  <c:v>#N/A</c:v>
                </c:pt>
                <c:pt idx="404">
                  <c:v>#N/A</c:v>
                </c:pt>
                <c:pt idx="405">
                  <c:v>#N/A</c:v>
                </c:pt>
                <c:pt idx="406">
                  <c:v>#N/A</c:v>
                </c:pt>
                <c:pt idx="407">
                  <c:v>#N/A</c:v>
                </c:pt>
                <c:pt idx="408">
                  <c:v>#N/A</c:v>
                </c:pt>
                <c:pt idx="409">
                  <c:v>#N/A</c:v>
                </c:pt>
                <c:pt idx="410">
                  <c:v>#N/A</c:v>
                </c:pt>
                <c:pt idx="411">
                  <c:v>#N/A</c:v>
                </c:pt>
                <c:pt idx="412">
                  <c:v>#N/A</c:v>
                </c:pt>
                <c:pt idx="413">
                  <c:v>#N/A</c:v>
                </c:pt>
                <c:pt idx="414">
                  <c:v>#N/A</c:v>
                </c:pt>
                <c:pt idx="415">
                  <c:v>#N/A</c:v>
                </c:pt>
                <c:pt idx="416">
                  <c:v>#N/A</c:v>
                </c:pt>
                <c:pt idx="417">
                  <c:v>#N/A</c:v>
                </c:pt>
                <c:pt idx="418">
                  <c:v>#N/A</c:v>
                </c:pt>
                <c:pt idx="419">
                  <c:v>#N/A</c:v>
                </c:pt>
                <c:pt idx="420">
                  <c:v>#N/A</c:v>
                </c:pt>
                <c:pt idx="421">
                  <c:v>#N/A</c:v>
                </c:pt>
                <c:pt idx="422">
                  <c:v>#N/A</c:v>
                </c:pt>
                <c:pt idx="423">
                  <c:v>#N/A</c:v>
                </c:pt>
                <c:pt idx="424">
                  <c:v>#N/A</c:v>
                </c:pt>
                <c:pt idx="425">
                  <c:v>#N/A</c:v>
                </c:pt>
                <c:pt idx="426">
                  <c:v>#N/A</c:v>
                </c:pt>
                <c:pt idx="427">
                  <c:v>#N/A</c:v>
                </c:pt>
                <c:pt idx="428">
                  <c:v>#N/A</c:v>
                </c:pt>
                <c:pt idx="429">
                  <c:v>#N/A</c:v>
                </c:pt>
                <c:pt idx="430">
                  <c:v>#N/A</c:v>
                </c:pt>
                <c:pt idx="431">
                  <c:v>#N/A</c:v>
                </c:pt>
                <c:pt idx="432">
                  <c:v>#N/A</c:v>
                </c:pt>
                <c:pt idx="433">
                  <c:v>#N/A</c:v>
                </c:pt>
                <c:pt idx="434">
                  <c:v>#N/A</c:v>
                </c:pt>
                <c:pt idx="435">
                  <c:v>#N/A</c:v>
                </c:pt>
                <c:pt idx="436">
                  <c:v>#N/A</c:v>
                </c:pt>
                <c:pt idx="437">
                  <c:v>#N/A</c:v>
                </c:pt>
                <c:pt idx="438">
                  <c:v>#N/A</c:v>
                </c:pt>
                <c:pt idx="439">
                  <c:v>#N/A</c:v>
                </c:pt>
                <c:pt idx="440">
                  <c:v>#N/A</c:v>
                </c:pt>
                <c:pt idx="441">
                  <c:v>#N/A</c:v>
                </c:pt>
                <c:pt idx="442">
                  <c:v>#N/A</c:v>
                </c:pt>
                <c:pt idx="443">
                  <c:v>#N/A</c:v>
                </c:pt>
                <c:pt idx="444">
                  <c:v>#N/A</c:v>
                </c:pt>
                <c:pt idx="445">
                  <c:v>#N/A</c:v>
                </c:pt>
                <c:pt idx="446">
                  <c:v>#N/A</c:v>
                </c:pt>
                <c:pt idx="447">
                  <c:v>#N/A</c:v>
                </c:pt>
                <c:pt idx="448">
                  <c:v>#N/A</c:v>
                </c:pt>
                <c:pt idx="449">
                  <c:v>#N/A</c:v>
                </c:pt>
                <c:pt idx="450">
                  <c:v>#N/A</c:v>
                </c:pt>
                <c:pt idx="451">
                  <c:v>#N/A</c:v>
                </c:pt>
                <c:pt idx="452">
                  <c:v>#N/A</c:v>
                </c:pt>
                <c:pt idx="453">
                  <c:v>#N/A</c:v>
                </c:pt>
                <c:pt idx="454">
                  <c:v>#N/A</c:v>
                </c:pt>
                <c:pt idx="455">
                  <c:v>#N/A</c:v>
                </c:pt>
                <c:pt idx="456">
                  <c:v>#N/A</c:v>
                </c:pt>
                <c:pt idx="457">
                  <c:v>#N/A</c:v>
                </c:pt>
                <c:pt idx="458">
                  <c:v>#N/A</c:v>
                </c:pt>
                <c:pt idx="459">
                  <c:v>#N/A</c:v>
                </c:pt>
                <c:pt idx="460">
                  <c:v>#N/A</c:v>
                </c:pt>
                <c:pt idx="461">
                  <c:v>#N/A</c:v>
                </c:pt>
                <c:pt idx="462">
                  <c:v>#N/A</c:v>
                </c:pt>
                <c:pt idx="463">
                  <c:v>#N/A</c:v>
                </c:pt>
                <c:pt idx="464">
                  <c:v>#N/A</c:v>
                </c:pt>
                <c:pt idx="465">
                  <c:v>#N/A</c:v>
                </c:pt>
                <c:pt idx="466">
                  <c:v>#N/A</c:v>
                </c:pt>
                <c:pt idx="467">
                  <c:v>#N/A</c:v>
                </c:pt>
                <c:pt idx="468">
                  <c:v>#N/A</c:v>
                </c:pt>
                <c:pt idx="469">
                  <c:v>#N/A</c:v>
                </c:pt>
                <c:pt idx="470">
                  <c:v>#N/A</c:v>
                </c:pt>
                <c:pt idx="471">
                  <c:v>#N/A</c:v>
                </c:pt>
                <c:pt idx="472">
                  <c:v>#N/A</c:v>
                </c:pt>
                <c:pt idx="473">
                  <c:v>#N/A</c:v>
                </c:pt>
                <c:pt idx="474">
                  <c:v>#N/A</c:v>
                </c:pt>
                <c:pt idx="475">
                  <c:v>#N/A</c:v>
                </c:pt>
                <c:pt idx="476">
                  <c:v>#N/A</c:v>
                </c:pt>
                <c:pt idx="477">
                  <c:v>#N/A</c:v>
                </c:pt>
                <c:pt idx="478">
                  <c:v>#N/A</c:v>
                </c:pt>
                <c:pt idx="479">
                  <c:v>#N/A</c:v>
                </c:pt>
                <c:pt idx="480">
                  <c:v>#N/A</c:v>
                </c:pt>
                <c:pt idx="481">
                  <c:v>#N/A</c:v>
                </c:pt>
                <c:pt idx="482">
                  <c:v>#N/A</c:v>
                </c:pt>
                <c:pt idx="483">
                  <c:v>#N/A</c:v>
                </c:pt>
                <c:pt idx="484">
                  <c:v>#N/A</c:v>
                </c:pt>
                <c:pt idx="485">
                  <c:v>#N/A</c:v>
                </c:pt>
                <c:pt idx="486">
                  <c:v>#N/A</c:v>
                </c:pt>
                <c:pt idx="487">
                  <c:v>#N/A</c:v>
                </c:pt>
                <c:pt idx="488">
                  <c:v>#N/A</c:v>
                </c:pt>
                <c:pt idx="489">
                  <c:v>#N/A</c:v>
                </c:pt>
                <c:pt idx="490">
                  <c:v>#N/A</c:v>
                </c:pt>
                <c:pt idx="491">
                  <c:v>#N/A</c:v>
                </c:pt>
                <c:pt idx="492">
                  <c:v>#N/A</c:v>
                </c:pt>
                <c:pt idx="493">
                  <c:v>#N/A</c:v>
                </c:pt>
                <c:pt idx="494">
                  <c:v>#N/A</c:v>
                </c:pt>
                <c:pt idx="495">
                  <c:v>#N/A</c:v>
                </c:pt>
                <c:pt idx="496">
                  <c:v>#N/A</c:v>
                </c:pt>
                <c:pt idx="497">
                  <c:v>#N/A</c:v>
                </c:pt>
                <c:pt idx="498">
                  <c:v>#N/A</c:v>
                </c:pt>
                <c:pt idx="499">
                  <c:v>#N/A</c:v>
                </c:pt>
                <c:pt idx="500">
                  <c:v>#N/A</c:v>
                </c:pt>
                <c:pt idx="501">
                  <c:v>#N/A</c:v>
                </c:pt>
                <c:pt idx="502">
                  <c:v>#N/A</c:v>
                </c:pt>
                <c:pt idx="503">
                  <c:v>#N/A</c:v>
                </c:pt>
                <c:pt idx="504">
                  <c:v>#N/A</c:v>
                </c:pt>
                <c:pt idx="505">
                  <c:v>#N/A</c:v>
                </c:pt>
                <c:pt idx="506">
                  <c:v>#N/A</c:v>
                </c:pt>
                <c:pt idx="507">
                  <c:v>#N/A</c:v>
                </c:pt>
                <c:pt idx="508">
                  <c:v>#N/A</c:v>
                </c:pt>
                <c:pt idx="509">
                  <c:v>#N/A</c:v>
                </c:pt>
                <c:pt idx="510">
                  <c:v>#N/A</c:v>
                </c:pt>
                <c:pt idx="511">
                  <c:v>#N/A</c:v>
                </c:pt>
                <c:pt idx="512">
                  <c:v>#N/A</c:v>
                </c:pt>
                <c:pt idx="513">
                  <c:v>#N/A</c:v>
                </c:pt>
                <c:pt idx="514">
                  <c:v>#N/A</c:v>
                </c:pt>
                <c:pt idx="515">
                  <c:v>#N/A</c:v>
                </c:pt>
                <c:pt idx="516">
                  <c:v>#N/A</c:v>
                </c:pt>
                <c:pt idx="517">
                  <c:v>#N/A</c:v>
                </c:pt>
                <c:pt idx="518">
                  <c:v>#N/A</c:v>
                </c:pt>
                <c:pt idx="519">
                  <c:v>#N/A</c:v>
                </c:pt>
                <c:pt idx="520">
                  <c:v>#N/A</c:v>
                </c:pt>
                <c:pt idx="521">
                  <c:v>#N/A</c:v>
                </c:pt>
                <c:pt idx="522">
                  <c:v>#N/A</c:v>
                </c:pt>
                <c:pt idx="523">
                  <c:v>#N/A</c:v>
                </c:pt>
                <c:pt idx="524">
                  <c:v>#N/A</c:v>
                </c:pt>
                <c:pt idx="525">
                  <c:v>#N/A</c:v>
                </c:pt>
                <c:pt idx="526">
                  <c:v>#N/A</c:v>
                </c:pt>
                <c:pt idx="527">
                  <c:v>#N/A</c:v>
                </c:pt>
                <c:pt idx="528">
                  <c:v>#N/A</c:v>
                </c:pt>
                <c:pt idx="529">
                  <c:v>#N/A</c:v>
                </c:pt>
                <c:pt idx="530">
                  <c:v>#N/A</c:v>
                </c:pt>
                <c:pt idx="531">
                  <c:v>#N/A</c:v>
                </c:pt>
                <c:pt idx="532">
                  <c:v>#N/A</c:v>
                </c:pt>
                <c:pt idx="533">
                  <c:v>#N/A</c:v>
                </c:pt>
                <c:pt idx="534">
                  <c:v>#N/A</c:v>
                </c:pt>
                <c:pt idx="535">
                  <c:v>#N/A</c:v>
                </c:pt>
                <c:pt idx="536">
                  <c:v>#N/A</c:v>
                </c:pt>
                <c:pt idx="537">
                  <c:v>#N/A</c:v>
                </c:pt>
                <c:pt idx="538">
                  <c:v>#N/A</c:v>
                </c:pt>
                <c:pt idx="539">
                  <c:v>#N/A</c:v>
                </c:pt>
                <c:pt idx="540">
                  <c:v>#N/A</c:v>
                </c:pt>
                <c:pt idx="541">
                  <c:v>#N/A</c:v>
                </c:pt>
                <c:pt idx="542">
                  <c:v>#N/A</c:v>
                </c:pt>
                <c:pt idx="543">
                  <c:v>#N/A</c:v>
                </c:pt>
                <c:pt idx="544">
                  <c:v>#N/A</c:v>
                </c:pt>
                <c:pt idx="545">
                  <c:v>#N/A</c:v>
                </c:pt>
                <c:pt idx="546">
                  <c:v>#N/A</c:v>
                </c:pt>
                <c:pt idx="547">
                  <c:v>#N/A</c:v>
                </c:pt>
                <c:pt idx="548">
                  <c:v>#N/A</c:v>
                </c:pt>
                <c:pt idx="549">
                  <c:v>#N/A</c:v>
                </c:pt>
                <c:pt idx="550">
                  <c:v>#N/A</c:v>
                </c:pt>
                <c:pt idx="551">
                  <c:v>#N/A</c:v>
                </c:pt>
                <c:pt idx="552">
                  <c:v>#N/A</c:v>
                </c:pt>
                <c:pt idx="553">
                  <c:v>#N/A</c:v>
                </c:pt>
                <c:pt idx="554">
                  <c:v>#N/A</c:v>
                </c:pt>
                <c:pt idx="555">
                  <c:v>#N/A</c:v>
                </c:pt>
                <c:pt idx="556">
                  <c:v>#N/A</c:v>
                </c:pt>
                <c:pt idx="557">
                  <c:v>#N/A</c:v>
                </c:pt>
                <c:pt idx="558">
                  <c:v>#N/A</c:v>
                </c:pt>
                <c:pt idx="559">
                  <c:v>#N/A</c:v>
                </c:pt>
                <c:pt idx="560">
                  <c:v>#N/A</c:v>
                </c:pt>
                <c:pt idx="561">
                  <c:v>#N/A</c:v>
                </c:pt>
                <c:pt idx="562">
                  <c:v>#N/A</c:v>
                </c:pt>
                <c:pt idx="563">
                  <c:v>#N/A</c:v>
                </c:pt>
                <c:pt idx="564">
                  <c:v>#N/A</c:v>
                </c:pt>
                <c:pt idx="565">
                  <c:v>#N/A</c:v>
                </c:pt>
                <c:pt idx="566">
                  <c:v>#N/A</c:v>
                </c:pt>
                <c:pt idx="567">
                  <c:v>#N/A</c:v>
                </c:pt>
                <c:pt idx="568">
                  <c:v>#N/A</c:v>
                </c:pt>
                <c:pt idx="569">
                  <c:v>#N/A</c:v>
                </c:pt>
                <c:pt idx="570">
                  <c:v>#N/A</c:v>
                </c:pt>
                <c:pt idx="571">
                  <c:v>#N/A</c:v>
                </c:pt>
                <c:pt idx="572">
                  <c:v>#N/A</c:v>
                </c:pt>
                <c:pt idx="573">
                  <c:v>#N/A</c:v>
                </c:pt>
                <c:pt idx="574">
                  <c:v>#N/A</c:v>
                </c:pt>
                <c:pt idx="575">
                  <c:v>#N/A</c:v>
                </c:pt>
                <c:pt idx="576">
                  <c:v>#N/A</c:v>
                </c:pt>
                <c:pt idx="577">
                  <c:v>#N/A</c:v>
                </c:pt>
                <c:pt idx="578">
                  <c:v>#N/A</c:v>
                </c:pt>
                <c:pt idx="579">
                  <c:v>#N/A</c:v>
                </c:pt>
                <c:pt idx="580">
                  <c:v>#N/A</c:v>
                </c:pt>
                <c:pt idx="581">
                  <c:v>#N/A</c:v>
                </c:pt>
                <c:pt idx="582">
                  <c:v>#N/A</c:v>
                </c:pt>
                <c:pt idx="583">
                  <c:v>#N/A</c:v>
                </c:pt>
                <c:pt idx="584">
                  <c:v>#N/A</c:v>
                </c:pt>
                <c:pt idx="585">
                  <c:v>#N/A</c:v>
                </c:pt>
                <c:pt idx="586">
                  <c:v>#N/A</c:v>
                </c:pt>
                <c:pt idx="587">
                  <c:v>#N/A</c:v>
                </c:pt>
                <c:pt idx="588">
                  <c:v>#N/A</c:v>
                </c:pt>
                <c:pt idx="589">
                  <c:v>#N/A</c:v>
                </c:pt>
                <c:pt idx="590">
                  <c:v>#N/A</c:v>
                </c:pt>
                <c:pt idx="591">
                  <c:v>#N/A</c:v>
                </c:pt>
                <c:pt idx="592">
                  <c:v>#N/A</c:v>
                </c:pt>
                <c:pt idx="593">
                  <c:v>#N/A</c:v>
                </c:pt>
                <c:pt idx="594">
                  <c:v>#N/A</c:v>
                </c:pt>
                <c:pt idx="595">
                  <c:v>#N/A</c:v>
                </c:pt>
                <c:pt idx="596">
                  <c:v>#N/A</c:v>
                </c:pt>
                <c:pt idx="597">
                  <c:v>#N/A</c:v>
                </c:pt>
                <c:pt idx="598">
                  <c:v>#N/A</c:v>
                </c:pt>
                <c:pt idx="599">
                  <c:v>#N/A</c:v>
                </c:pt>
                <c:pt idx="600">
                  <c:v>#N/A</c:v>
                </c:pt>
                <c:pt idx="601">
                  <c:v>#N/A</c:v>
                </c:pt>
                <c:pt idx="602">
                  <c:v>#N/A</c:v>
                </c:pt>
                <c:pt idx="603">
                  <c:v>#N/A</c:v>
                </c:pt>
                <c:pt idx="604">
                  <c:v>#N/A</c:v>
                </c:pt>
                <c:pt idx="605">
                  <c:v>#N/A</c:v>
                </c:pt>
                <c:pt idx="606">
                  <c:v>#N/A</c:v>
                </c:pt>
                <c:pt idx="607">
                  <c:v>#N/A</c:v>
                </c:pt>
                <c:pt idx="608">
                  <c:v>#N/A</c:v>
                </c:pt>
                <c:pt idx="609">
                  <c:v>#N/A</c:v>
                </c:pt>
                <c:pt idx="610">
                  <c:v>#N/A</c:v>
                </c:pt>
                <c:pt idx="611">
                  <c:v>#N/A</c:v>
                </c:pt>
                <c:pt idx="612">
                  <c:v>#N/A</c:v>
                </c:pt>
                <c:pt idx="613">
                  <c:v>#N/A</c:v>
                </c:pt>
                <c:pt idx="614">
                  <c:v>#N/A</c:v>
                </c:pt>
                <c:pt idx="615">
                  <c:v>#N/A</c:v>
                </c:pt>
                <c:pt idx="616">
                  <c:v>#N/A</c:v>
                </c:pt>
                <c:pt idx="617">
                  <c:v>#N/A</c:v>
                </c:pt>
                <c:pt idx="618">
                  <c:v>#N/A</c:v>
                </c:pt>
                <c:pt idx="619">
                  <c:v>#N/A</c:v>
                </c:pt>
                <c:pt idx="620">
                  <c:v>#N/A</c:v>
                </c:pt>
                <c:pt idx="621">
                  <c:v>#N/A</c:v>
                </c:pt>
                <c:pt idx="622">
                  <c:v>#N/A</c:v>
                </c:pt>
                <c:pt idx="623">
                  <c:v>#N/A</c:v>
                </c:pt>
                <c:pt idx="624">
                  <c:v>#N/A</c:v>
                </c:pt>
                <c:pt idx="625">
                  <c:v>#N/A</c:v>
                </c:pt>
                <c:pt idx="626">
                  <c:v>#N/A</c:v>
                </c:pt>
                <c:pt idx="627">
                  <c:v>#N/A</c:v>
                </c:pt>
                <c:pt idx="628">
                  <c:v>#N/A</c:v>
                </c:pt>
                <c:pt idx="629">
                  <c:v>#N/A</c:v>
                </c:pt>
                <c:pt idx="630">
                  <c:v>#N/A</c:v>
                </c:pt>
                <c:pt idx="631">
                  <c:v>#N/A</c:v>
                </c:pt>
                <c:pt idx="632">
                  <c:v>#N/A</c:v>
                </c:pt>
                <c:pt idx="633">
                  <c:v>#N/A</c:v>
                </c:pt>
                <c:pt idx="634">
                  <c:v>#N/A</c:v>
                </c:pt>
                <c:pt idx="635">
                  <c:v>#N/A</c:v>
                </c:pt>
                <c:pt idx="636">
                  <c:v>#N/A</c:v>
                </c:pt>
                <c:pt idx="637">
                  <c:v>#N/A</c:v>
                </c:pt>
                <c:pt idx="638">
                  <c:v>#N/A</c:v>
                </c:pt>
                <c:pt idx="639">
                  <c:v>#N/A</c:v>
                </c:pt>
                <c:pt idx="640">
                  <c:v>#N/A</c:v>
                </c:pt>
                <c:pt idx="641">
                  <c:v>#N/A</c:v>
                </c:pt>
                <c:pt idx="642">
                  <c:v>#N/A</c:v>
                </c:pt>
                <c:pt idx="643">
                  <c:v>#N/A</c:v>
                </c:pt>
                <c:pt idx="644">
                  <c:v>#N/A</c:v>
                </c:pt>
                <c:pt idx="645">
                  <c:v>#N/A</c:v>
                </c:pt>
                <c:pt idx="646">
                  <c:v>#N/A</c:v>
                </c:pt>
                <c:pt idx="647">
                  <c:v>#N/A</c:v>
                </c:pt>
                <c:pt idx="648">
                  <c:v>#N/A</c:v>
                </c:pt>
                <c:pt idx="649">
                  <c:v>#N/A</c:v>
                </c:pt>
                <c:pt idx="650">
                  <c:v>#N/A</c:v>
                </c:pt>
                <c:pt idx="651">
                  <c:v>#N/A</c:v>
                </c:pt>
                <c:pt idx="652">
                  <c:v>#N/A</c:v>
                </c:pt>
                <c:pt idx="653">
                  <c:v>#N/A</c:v>
                </c:pt>
                <c:pt idx="654">
                  <c:v>#N/A</c:v>
                </c:pt>
                <c:pt idx="655">
                  <c:v>#N/A</c:v>
                </c:pt>
                <c:pt idx="656">
                  <c:v>#N/A</c:v>
                </c:pt>
                <c:pt idx="657">
                  <c:v>#N/A</c:v>
                </c:pt>
                <c:pt idx="658">
                  <c:v>#N/A</c:v>
                </c:pt>
                <c:pt idx="659">
                  <c:v>#N/A</c:v>
                </c:pt>
                <c:pt idx="660">
                  <c:v>#N/A</c:v>
                </c:pt>
                <c:pt idx="661">
                  <c:v>#N/A</c:v>
                </c:pt>
                <c:pt idx="662">
                  <c:v>#N/A</c:v>
                </c:pt>
                <c:pt idx="663">
                  <c:v>#N/A</c:v>
                </c:pt>
                <c:pt idx="664">
                  <c:v>#N/A</c:v>
                </c:pt>
                <c:pt idx="665">
                  <c:v>#N/A</c:v>
                </c:pt>
                <c:pt idx="666">
                  <c:v>#N/A</c:v>
                </c:pt>
                <c:pt idx="667">
                  <c:v>#N/A</c:v>
                </c:pt>
                <c:pt idx="668">
                  <c:v>#N/A</c:v>
                </c:pt>
                <c:pt idx="669">
                  <c:v>#N/A</c:v>
                </c:pt>
                <c:pt idx="670">
                  <c:v>#N/A</c:v>
                </c:pt>
                <c:pt idx="671">
                  <c:v>#N/A</c:v>
                </c:pt>
                <c:pt idx="672">
                  <c:v>#N/A</c:v>
                </c:pt>
                <c:pt idx="673">
                  <c:v>#N/A</c:v>
                </c:pt>
                <c:pt idx="674">
                  <c:v>#N/A</c:v>
                </c:pt>
                <c:pt idx="675">
                  <c:v>#N/A</c:v>
                </c:pt>
                <c:pt idx="676">
                  <c:v>#N/A</c:v>
                </c:pt>
                <c:pt idx="677">
                  <c:v>#N/A</c:v>
                </c:pt>
                <c:pt idx="678">
                  <c:v>#N/A</c:v>
                </c:pt>
                <c:pt idx="679">
                  <c:v>#N/A</c:v>
                </c:pt>
                <c:pt idx="680">
                  <c:v>#N/A</c:v>
                </c:pt>
                <c:pt idx="681">
                  <c:v>#N/A</c:v>
                </c:pt>
                <c:pt idx="682">
                  <c:v>#N/A</c:v>
                </c:pt>
                <c:pt idx="683">
                  <c:v>#N/A</c:v>
                </c:pt>
                <c:pt idx="684">
                  <c:v>#N/A</c:v>
                </c:pt>
                <c:pt idx="685">
                  <c:v>#N/A</c:v>
                </c:pt>
                <c:pt idx="686">
                  <c:v>#N/A</c:v>
                </c:pt>
                <c:pt idx="687">
                  <c:v>#N/A</c:v>
                </c:pt>
                <c:pt idx="688">
                  <c:v>#N/A</c:v>
                </c:pt>
                <c:pt idx="689">
                  <c:v>#N/A</c:v>
                </c:pt>
                <c:pt idx="690">
                  <c:v>#N/A</c:v>
                </c:pt>
                <c:pt idx="691">
                  <c:v>#N/A</c:v>
                </c:pt>
                <c:pt idx="692">
                  <c:v>#N/A</c:v>
                </c:pt>
                <c:pt idx="693">
                  <c:v>#N/A</c:v>
                </c:pt>
                <c:pt idx="694">
                  <c:v>#N/A</c:v>
                </c:pt>
                <c:pt idx="695">
                  <c:v>#N/A</c:v>
                </c:pt>
                <c:pt idx="696">
                  <c:v>#N/A</c:v>
                </c:pt>
                <c:pt idx="697">
                  <c:v>#N/A</c:v>
                </c:pt>
                <c:pt idx="698">
                  <c:v>#N/A</c:v>
                </c:pt>
                <c:pt idx="699">
                  <c:v>#N/A</c:v>
                </c:pt>
                <c:pt idx="700">
                  <c:v>#N/A</c:v>
                </c:pt>
                <c:pt idx="701">
                  <c:v>#N/A</c:v>
                </c:pt>
                <c:pt idx="702">
                  <c:v>#N/A</c:v>
                </c:pt>
                <c:pt idx="703">
                  <c:v>#N/A</c:v>
                </c:pt>
                <c:pt idx="704">
                  <c:v>#N/A</c:v>
                </c:pt>
                <c:pt idx="705">
                  <c:v>#N/A</c:v>
                </c:pt>
                <c:pt idx="706">
                  <c:v>#N/A</c:v>
                </c:pt>
                <c:pt idx="707">
                  <c:v>#N/A</c:v>
                </c:pt>
                <c:pt idx="708">
                  <c:v>#N/A</c:v>
                </c:pt>
                <c:pt idx="709">
                  <c:v>#N/A</c:v>
                </c:pt>
                <c:pt idx="710">
                  <c:v>#N/A</c:v>
                </c:pt>
                <c:pt idx="711">
                  <c:v>#N/A</c:v>
                </c:pt>
                <c:pt idx="712">
                  <c:v>#N/A</c:v>
                </c:pt>
                <c:pt idx="713">
                  <c:v>#N/A</c:v>
                </c:pt>
                <c:pt idx="714">
                  <c:v>#N/A</c:v>
                </c:pt>
                <c:pt idx="715">
                  <c:v>#N/A</c:v>
                </c:pt>
                <c:pt idx="716">
                  <c:v>#N/A</c:v>
                </c:pt>
                <c:pt idx="717">
                  <c:v>#N/A</c:v>
                </c:pt>
                <c:pt idx="718">
                  <c:v>#N/A</c:v>
                </c:pt>
                <c:pt idx="719">
                  <c:v>#N/A</c:v>
                </c:pt>
                <c:pt idx="720">
                  <c:v>#N/A</c:v>
                </c:pt>
                <c:pt idx="721">
                  <c:v>#N/A</c:v>
                </c:pt>
                <c:pt idx="722">
                  <c:v>#N/A</c:v>
                </c:pt>
                <c:pt idx="723">
                  <c:v>#N/A</c:v>
                </c:pt>
                <c:pt idx="724">
                  <c:v>#N/A</c:v>
                </c:pt>
                <c:pt idx="725">
                  <c:v>#N/A</c:v>
                </c:pt>
                <c:pt idx="726">
                  <c:v>#N/A</c:v>
                </c:pt>
                <c:pt idx="727">
                  <c:v>#N/A</c:v>
                </c:pt>
                <c:pt idx="728">
                  <c:v>#N/A</c:v>
                </c:pt>
                <c:pt idx="729">
                  <c:v>#N/A</c:v>
                </c:pt>
                <c:pt idx="730">
                  <c:v>#N/A</c:v>
                </c:pt>
                <c:pt idx="731">
                  <c:v>#N/A</c:v>
                </c:pt>
                <c:pt idx="732">
                  <c:v>#N/A</c:v>
                </c:pt>
                <c:pt idx="733">
                  <c:v>#N/A</c:v>
                </c:pt>
                <c:pt idx="734">
                  <c:v>#N/A</c:v>
                </c:pt>
                <c:pt idx="735">
                  <c:v>#N/A</c:v>
                </c:pt>
                <c:pt idx="736">
                  <c:v>#N/A</c:v>
                </c:pt>
                <c:pt idx="737">
                  <c:v>#N/A</c:v>
                </c:pt>
                <c:pt idx="738">
                  <c:v>#N/A</c:v>
                </c:pt>
                <c:pt idx="739">
                  <c:v>#N/A</c:v>
                </c:pt>
                <c:pt idx="740">
                  <c:v>#N/A</c:v>
                </c:pt>
                <c:pt idx="741">
                  <c:v>#N/A</c:v>
                </c:pt>
                <c:pt idx="742">
                  <c:v>#N/A</c:v>
                </c:pt>
                <c:pt idx="743">
                  <c:v>#N/A</c:v>
                </c:pt>
                <c:pt idx="744">
                  <c:v>#N/A</c:v>
                </c:pt>
                <c:pt idx="745">
                  <c:v>#N/A</c:v>
                </c:pt>
                <c:pt idx="746">
                  <c:v>#N/A</c:v>
                </c:pt>
                <c:pt idx="747">
                  <c:v>#N/A</c:v>
                </c:pt>
                <c:pt idx="748">
                  <c:v>#N/A</c:v>
                </c:pt>
                <c:pt idx="749">
                  <c:v>#N/A</c:v>
                </c:pt>
                <c:pt idx="750">
                  <c:v>#N/A</c:v>
                </c:pt>
                <c:pt idx="751">
                  <c:v>#N/A</c:v>
                </c:pt>
                <c:pt idx="752">
                  <c:v>#N/A</c:v>
                </c:pt>
                <c:pt idx="753">
                  <c:v>#N/A</c:v>
                </c:pt>
                <c:pt idx="754">
                  <c:v>#N/A</c:v>
                </c:pt>
                <c:pt idx="755">
                  <c:v>#N/A</c:v>
                </c:pt>
                <c:pt idx="756">
                  <c:v>#N/A</c:v>
                </c:pt>
                <c:pt idx="757">
                  <c:v>#N/A</c:v>
                </c:pt>
                <c:pt idx="758">
                  <c:v>#N/A</c:v>
                </c:pt>
                <c:pt idx="759">
                  <c:v>#N/A</c:v>
                </c:pt>
                <c:pt idx="760">
                  <c:v>#N/A</c:v>
                </c:pt>
                <c:pt idx="761">
                  <c:v>#N/A</c:v>
                </c:pt>
                <c:pt idx="762">
                  <c:v>#N/A</c:v>
                </c:pt>
                <c:pt idx="763">
                  <c:v>#N/A</c:v>
                </c:pt>
                <c:pt idx="764">
                  <c:v>#N/A</c:v>
                </c:pt>
                <c:pt idx="765">
                  <c:v>#N/A</c:v>
                </c:pt>
                <c:pt idx="766">
                  <c:v>#N/A</c:v>
                </c:pt>
                <c:pt idx="767">
                  <c:v>#N/A</c:v>
                </c:pt>
                <c:pt idx="768">
                  <c:v>#N/A</c:v>
                </c:pt>
                <c:pt idx="769">
                  <c:v>#N/A</c:v>
                </c:pt>
                <c:pt idx="770">
                  <c:v>#N/A</c:v>
                </c:pt>
                <c:pt idx="771">
                  <c:v>#N/A</c:v>
                </c:pt>
                <c:pt idx="772">
                  <c:v>#N/A</c:v>
                </c:pt>
                <c:pt idx="773">
                  <c:v>#N/A</c:v>
                </c:pt>
                <c:pt idx="774">
                  <c:v>#N/A</c:v>
                </c:pt>
                <c:pt idx="775">
                  <c:v>#N/A</c:v>
                </c:pt>
                <c:pt idx="776">
                  <c:v>#N/A</c:v>
                </c:pt>
                <c:pt idx="777">
                  <c:v>#N/A</c:v>
                </c:pt>
                <c:pt idx="778">
                  <c:v>#N/A</c:v>
                </c:pt>
                <c:pt idx="779">
                  <c:v>#N/A</c:v>
                </c:pt>
                <c:pt idx="780">
                  <c:v>#N/A</c:v>
                </c:pt>
                <c:pt idx="781">
                  <c:v>#N/A</c:v>
                </c:pt>
                <c:pt idx="782">
                  <c:v>#N/A</c:v>
                </c:pt>
                <c:pt idx="783">
                  <c:v>#N/A</c:v>
                </c:pt>
                <c:pt idx="784">
                  <c:v>#N/A</c:v>
                </c:pt>
                <c:pt idx="785">
                  <c:v>#N/A</c:v>
                </c:pt>
                <c:pt idx="786">
                  <c:v>#N/A</c:v>
                </c:pt>
                <c:pt idx="787">
                  <c:v>#N/A</c:v>
                </c:pt>
                <c:pt idx="788">
                  <c:v>#N/A</c:v>
                </c:pt>
                <c:pt idx="789">
                  <c:v>#N/A</c:v>
                </c:pt>
                <c:pt idx="790">
                  <c:v>#N/A</c:v>
                </c:pt>
                <c:pt idx="791">
                  <c:v>#N/A</c:v>
                </c:pt>
                <c:pt idx="792">
                  <c:v>#N/A</c:v>
                </c:pt>
                <c:pt idx="793">
                  <c:v>#N/A</c:v>
                </c:pt>
                <c:pt idx="794">
                  <c:v>#N/A</c:v>
                </c:pt>
                <c:pt idx="795">
                  <c:v>#N/A</c:v>
                </c:pt>
                <c:pt idx="796">
                  <c:v>#N/A</c:v>
                </c:pt>
                <c:pt idx="797">
                  <c:v>#N/A</c:v>
                </c:pt>
                <c:pt idx="798">
                  <c:v>#N/A</c:v>
                </c:pt>
                <c:pt idx="799">
                  <c:v>#N/A</c:v>
                </c:pt>
                <c:pt idx="800">
                  <c:v>#N/A</c:v>
                </c:pt>
                <c:pt idx="801">
                  <c:v>#N/A</c:v>
                </c:pt>
                <c:pt idx="802">
                  <c:v>#N/A</c:v>
                </c:pt>
                <c:pt idx="803">
                  <c:v>#N/A</c:v>
                </c:pt>
                <c:pt idx="804">
                  <c:v>#N/A</c:v>
                </c:pt>
                <c:pt idx="805">
                  <c:v>#N/A</c:v>
                </c:pt>
                <c:pt idx="806">
                  <c:v>#N/A</c:v>
                </c:pt>
                <c:pt idx="807">
                  <c:v>#N/A</c:v>
                </c:pt>
                <c:pt idx="808">
                  <c:v>#N/A</c:v>
                </c:pt>
                <c:pt idx="809">
                  <c:v>#N/A</c:v>
                </c:pt>
                <c:pt idx="810">
                  <c:v>#N/A</c:v>
                </c:pt>
                <c:pt idx="811">
                  <c:v>#N/A</c:v>
                </c:pt>
                <c:pt idx="812">
                  <c:v>#N/A</c:v>
                </c:pt>
                <c:pt idx="813">
                  <c:v>#N/A</c:v>
                </c:pt>
                <c:pt idx="814">
                  <c:v>#N/A</c:v>
                </c:pt>
                <c:pt idx="815">
                  <c:v>#N/A</c:v>
                </c:pt>
                <c:pt idx="816">
                  <c:v>#N/A</c:v>
                </c:pt>
                <c:pt idx="817">
                  <c:v>#N/A</c:v>
                </c:pt>
                <c:pt idx="818">
                  <c:v>#N/A</c:v>
                </c:pt>
                <c:pt idx="819">
                  <c:v>#N/A</c:v>
                </c:pt>
                <c:pt idx="820">
                  <c:v>#N/A</c:v>
                </c:pt>
                <c:pt idx="821">
                  <c:v>#N/A</c:v>
                </c:pt>
                <c:pt idx="822">
                  <c:v>#N/A</c:v>
                </c:pt>
                <c:pt idx="823">
                  <c:v>#N/A</c:v>
                </c:pt>
                <c:pt idx="824">
                  <c:v>#N/A</c:v>
                </c:pt>
                <c:pt idx="825">
                  <c:v>#N/A</c:v>
                </c:pt>
                <c:pt idx="826">
                  <c:v>#N/A</c:v>
                </c:pt>
                <c:pt idx="827">
                  <c:v>#N/A</c:v>
                </c:pt>
                <c:pt idx="828">
                  <c:v>#N/A</c:v>
                </c:pt>
                <c:pt idx="829">
                  <c:v>#N/A</c:v>
                </c:pt>
                <c:pt idx="830">
                  <c:v>#N/A</c:v>
                </c:pt>
                <c:pt idx="831">
                  <c:v>#N/A</c:v>
                </c:pt>
                <c:pt idx="832">
                  <c:v>#N/A</c:v>
                </c:pt>
                <c:pt idx="833">
                  <c:v>#N/A</c:v>
                </c:pt>
                <c:pt idx="834">
                  <c:v>#N/A</c:v>
                </c:pt>
                <c:pt idx="835">
                  <c:v>#N/A</c:v>
                </c:pt>
                <c:pt idx="836">
                  <c:v>#N/A</c:v>
                </c:pt>
                <c:pt idx="837">
                  <c:v>#N/A</c:v>
                </c:pt>
                <c:pt idx="838">
                  <c:v>#N/A</c:v>
                </c:pt>
                <c:pt idx="839">
                  <c:v>#N/A</c:v>
                </c:pt>
                <c:pt idx="840">
                  <c:v>#N/A</c:v>
                </c:pt>
                <c:pt idx="841">
                  <c:v>#N/A</c:v>
                </c:pt>
                <c:pt idx="842">
                  <c:v>#N/A</c:v>
                </c:pt>
                <c:pt idx="843">
                  <c:v>#N/A</c:v>
                </c:pt>
                <c:pt idx="844">
                  <c:v>#N/A</c:v>
                </c:pt>
                <c:pt idx="845">
                  <c:v>#N/A</c:v>
                </c:pt>
                <c:pt idx="846">
                  <c:v>#N/A</c:v>
                </c:pt>
                <c:pt idx="847">
                  <c:v>#N/A</c:v>
                </c:pt>
                <c:pt idx="848">
                  <c:v>#N/A</c:v>
                </c:pt>
                <c:pt idx="849">
                  <c:v>#N/A</c:v>
                </c:pt>
                <c:pt idx="850">
                  <c:v>#N/A</c:v>
                </c:pt>
                <c:pt idx="851">
                  <c:v>#N/A</c:v>
                </c:pt>
                <c:pt idx="852">
                  <c:v>#N/A</c:v>
                </c:pt>
                <c:pt idx="853">
                  <c:v>#N/A</c:v>
                </c:pt>
                <c:pt idx="854">
                  <c:v>#N/A</c:v>
                </c:pt>
                <c:pt idx="855">
                  <c:v>#N/A</c:v>
                </c:pt>
                <c:pt idx="856">
                  <c:v>#N/A</c:v>
                </c:pt>
                <c:pt idx="857">
                  <c:v>#N/A</c:v>
                </c:pt>
                <c:pt idx="858">
                  <c:v>#N/A</c:v>
                </c:pt>
                <c:pt idx="859">
                  <c:v>#N/A</c:v>
                </c:pt>
                <c:pt idx="860">
                  <c:v>#N/A</c:v>
                </c:pt>
                <c:pt idx="861">
                  <c:v>#N/A</c:v>
                </c:pt>
                <c:pt idx="862">
                  <c:v>#N/A</c:v>
                </c:pt>
                <c:pt idx="863">
                  <c:v>#N/A</c:v>
                </c:pt>
                <c:pt idx="864">
                  <c:v>#N/A</c:v>
                </c:pt>
                <c:pt idx="865">
                  <c:v>#N/A</c:v>
                </c:pt>
                <c:pt idx="866">
                  <c:v>#N/A</c:v>
                </c:pt>
                <c:pt idx="867">
                  <c:v>#N/A</c:v>
                </c:pt>
                <c:pt idx="868">
                  <c:v>#N/A</c:v>
                </c:pt>
                <c:pt idx="869">
                  <c:v>#N/A</c:v>
                </c:pt>
                <c:pt idx="870">
                  <c:v>#N/A</c:v>
                </c:pt>
                <c:pt idx="871">
                  <c:v>#N/A</c:v>
                </c:pt>
                <c:pt idx="872">
                  <c:v>#N/A</c:v>
                </c:pt>
                <c:pt idx="873">
                  <c:v>#N/A</c:v>
                </c:pt>
                <c:pt idx="874">
                  <c:v>#N/A</c:v>
                </c:pt>
                <c:pt idx="875">
                  <c:v>#N/A</c:v>
                </c:pt>
                <c:pt idx="876">
                  <c:v>#N/A</c:v>
                </c:pt>
                <c:pt idx="877">
                  <c:v>#N/A</c:v>
                </c:pt>
                <c:pt idx="878">
                  <c:v>#N/A</c:v>
                </c:pt>
                <c:pt idx="879">
                  <c:v>#N/A</c:v>
                </c:pt>
                <c:pt idx="880">
                  <c:v>#N/A</c:v>
                </c:pt>
                <c:pt idx="881">
                  <c:v>#N/A</c:v>
                </c:pt>
                <c:pt idx="882">
                  <c:v>#N/A</c:v>
                </c:pt>
                <c:pt idx="883">
                  <c:v>#N/A</c:v>
                </c:pt>
                <c:pt idx="884">
                  <c:v>#N/A</c:v>
                </c:pt>
                <c:pt idx="885">
                  <c:v>#N/A</c:v>
                </c:pt>
                <c:pt idx="886">
                  <c:v>#N/A</c:v>
                </c:pt>
                <c:pt idx="887">
                  <c:v>#N/A</c:v>
                </c:pt>
                <c:pt idx="888">
                  <c:v>#N/A</c:v>
                </c:pt>
                <c:pt idx="889">
                  <c:v>#N/A</c:v>
                </c:pt>
                <c:pt idx="890">
                  <c:v>#N/A</c:v>
                </c:pt>
                <c:pt idx="891">
                  <c:v>#N/A</c:v>
                </c:pt>
                <c:pt idx="892">
                  <c:v>#N/A</c:v>
                </c:pt>
                <c:pt idx="893">
                  <c:v>#N/A</c:v>
                </c:pt>
                <c:pt idx="894">
                  <c:v>#N/A</c:v>
                </c:pt>
                <c:pt idx="895">
                  <c:v>#N/A</c:v>
                </c:pt>
                <c:pt idx="896">
                  <c:v>#N/A</c:v>
                </c:pt>
                <c:pt idx="897">
                  <c:v>#N/A</c:v>
                </c:pt>
                <c:pt idx="898">
                  <c:v>#N/A</c:v>
                </c:pt>
                <c:pt idx="899">
                  <c:v>#N/A</c:v>
                </c:pt>
                <c:pt idx="900">
                  <c:v>#N/A</c:v>
                </c:pt>
                <c:pt idx="901">
                  <c:v>#N/A</c:v>
                </c:pt>
                <c:pt idx="902">
                  <c:v>#N/A</c:v>
                </c:pt>
                <c:pt idx="903">
                  <c:v>#N/A</c:v>
                </c:pt>
                <c:pt idx="904">
                  <c:v>#N/A</c:v>
                </c:pt>
                <c:pt idx="905">
                  <c:v>#N/A</c:v>
                </c:pt>
                <c:pt idx="906">
                  <c:v>#N/A</c:v>
                </c:pt>
                <c:pt idx="907">
                  <c:v>#N/A</c:v>
                </c:pt>
                <c:pt idx="908">
                  <c:v>#N/A</c:v>
                </c:pt>
                <c:pt idx="909">
                  <c:v>#N/A</c:v>
                </c:pt>
                <c:pt idx="910">
                  <c:v>#N/A</c:v>
                </c:pt>
                <c:pt idx="911">
                  <c:v>#N/A</c:v>
                </c:pt>
                <c:pt idx="912">
                  <c:v>#N/A</c:v>
                </c:pt>
                <c:pt idx="913">
                  <c:v>#N/A</c:v>
                </c:pt>
                <c:pt idx="914">
                  <c:v>#N/A</c:v>
                </c:pt>
                <c:pt idx="915">
                  <c:v>#N/A</c:v>
                </c:pt>
                <c:pt idx="916">
                  <c:v>#N/A</c:v>
                </c:pt>
                <c:pt idx="917">
                  <c:v>#N/A</c:v>
                </c:pt>
                <c:pt idx="918">
                  <c:v>#N/A</c:v>
                </c:pt>
                <c:pt idx="919">
                  <c:v>#N/A</c:v>
                </c:pt>
                <c:pt idx="920">
                  <c:v>#N/A</c:v>
                </c:pt>
                <c:pt idx="921">
                  <c:v>#N/A</c:v>
                </c:pt>
                <c:pt idx="922">
                  <c:v>#N/A</c:v>
                </c:pt>
                <c:pt idx="923">
                  <c:v>#N/A</c:v>
                </c:pt>
                <c:pt idx="924">
                  <c:v>#N/A</c:v>
                </c:pt>
                <c:pt idx="925">
                  <c:v>#N/A</c:v>
                </c:pt>
                <c:pt idx="926">
                  <c:v>#N/A</c:v>
                </c:pt>
                <c:pt idx="927">
                  <c:v>#N/A</c:v>
                </c:pt>
                <c:pt idx="928">
                  <c:v>#N/A</c:v>
                </c:pt>
                <c:pt idx="929">
                  <c:v>#N/A</c:v>
                </c:pt>
                <c:pt idx="930">
                  <c:v>#N/A</c:v>
                </c:pt>
                <c:pt idx="931">
                  <c:v>#N/A</c:v>
                </c:pt>
                <c:pt idx="932">
                  <c:v>#N/A</c:v>
                </c:pt>
                <c:pt idx="933">
                  <c:v>#N/A</c:v>
                </c:pt>
                <c:pt idx="934">
                  <c:v>#N/A</c:v>
                </c:pt>
                <c:pt idx="935">
                  <c:v>#N/A</c:v>
                </c:pt>
                <c:pt idx="936">
                  <c:v>#N/A</c:v>
                </c:pt>
                <c:pt idx="937">
                  <c:v>#N/A</c:v>
                </c:pt>
                <c:pt idx="938">
                  <c:v>#N/A</c:v>
                </c:pt>
                <c:pt idx="939">
                  <c:v>#N/A</c:v>
                </c:pt>
                <c:pt idx="940">
                  <c:v>#N/A</c:v>
                </c:pt>
                <c:pt idx="941">
                  <c:v>#N/A</c:v>
                </c:pt>
                <c:pt idx="942">
                  <c:v>#N/A</c:v>
                </c:pt>
                <c:pt idx="943">
                  <c:v>#N/A</c:v>
                </c:pt>
                <c:pt idx="944">
                  <c:v>#N/A</c:v>
                </c:pt>
                <c:pt idx="945">
                  <c:v>#N/A</c:v>
                </c:pt>
                <c:pt idx="946">
                  <c:v>#N/A</c:v>
                </c:pt>
                <c:pt idx="947">
                  <c:v>#N/A</c:v>
                </c:pt>
                <c:pt idx="948">
                  <c:v>#N/A</c:v>
                </c:pt>
                <c:pt idx="949">
                  <c:v>#N/A</c:v>
                </c:pt>
                <c:pt idx="950">
                  <c:v>#N/A</c:v>
                </c:pt>
                <c:pt idx="951">
                  <c:v>#N/A</c:v>
                </c:pt>
                <c:pt idx="952">
                  <c:v>#N/A</c:v>
                </c:pt>
                <c:pt idx="953">
                  <c:v>#N/A</c:v>
                </c:pt>
                <c:pt idx="954">
                  <c:v>#N/A</c:v>
                </c:pt>
                <c:pt idx="955">
                  <c:v>#N/A</c:v>
                </c:pt>
                <c:pt idx="956">
                  <c:v>#N/A</c:v>
                </c:pt>
                <c:pt idx="957">
                  <c:v>#N/A</c:v>
                </c:pt>
                <c:pt idx="958">
                  <c:v>#N/A</c:v>
                </c:pt>
                <c:pt idx="959">
                  <c:v>#N/A</c:v>
                </c:pt>
                <c:pt idx="960">
                  <c:v>#N/A</c:v>
                </c:pt>
                <c:pt idx="961">
                  <c:v>#N/A</c:v>
                </c:pt>
                <c:pt idx="962">
                  <c:v>#N/A</c:v>
                </c:pt>
                <c:pt idx="963">
                  <c:v>#N/A</c:v>
                </c:pt>
                <c:pt idx="964">
                  <c:v>#N/A</c:v>
                </c:pt>
                <c:pt idx="965">
                  <c:v>#N/A</c:v>
                </c:pt>
                <c:pt idx="966">
                  <c:v>#N/A</c:v>
                </c:pt>
                <c:pt idx="967">
                  <c:v>#N/A</c:v>
                </c:pt>
                <c:pt idx="968">
                  <c:v>#N/A</c:v>
                </c:pt>
                <c:pt idx="969">
                  <c:v>#N/A</c:v>
                </c:pt>
                <c:pt idx="970">
                  <c:v>#N/A</c:v>
                </c:pt>
                <c:pt idx="971">
                  <c:v>#N/A</c:v>
                </c:pt>
                <c:pt idx="972">
                  <c:v>#N/A</c:v>
                </c:pt>
                <c:pt idx="973">
                  <c:v>#N/A</c:v>
                </c:pt>
                <c:pt idx="974">
                  <c:v>#N/A</c:v>
                </c:pt>
                <c:pt idx="975">
                  <c:v>#N/A</c:v>
                </c:pt>
                <c:pt idx="976">
                  <c:v>#N/A</c:v>
                </c:pt>
                <c:pt idx="977">
                  <c:v>#N/A</c:v>
                </c:pt>
                <c:pt idx="978">
                  <c:v>#N/A</c:v>
                </c:pt>
                <c:pt idx="979">
                  <c:v>#N/A</c:v>
                </c:pt>
                <c:pt idx="980">
                  <c:v>#N/A</c:v>
                </c:pt>
                <c:pt idx="981">
                  <c:v>#N/A</c:v>
                </c:pt>
                <c:pt idx="982">
                  <c:v>#N/A</c:v>
                </c:pt>
                <c:pt idx="983">
                  <c:v>#N/A</c:v>
                </c:pt>
                <c:pt idx="984">
                  <c:v>#N/A</c:v>
                </c:pt>
                <c:pt idx="985">
                  <c:v>#N/A</c:v>
                </c:pt>
                <c:pt idx="986">
                  <c:v>#N/A</c:v>
                </c:pt>
                <c:pt idx="987">
                  <c:v>#N/A</c:v>
                </c:pt>
                <c:pt idx="988">
                  <c:v>#N/A</c:v>
                </c:pt>
                <c:pt idx="989">
                  <c:v>#N/A</c:v>
                </c:pt>
                <c:pt idx="990">
                  <c:v>#N/A</c:v>
                </c:pt>
                <c:pt idx="991">
                  <c:v>#N/A</c:v>
                </c:pt>
                <c:pt idx="992">
                  <c:v>#N/A</c:v>
                </c:pt>
                <c:pt idx="993">
                  <c:v>#N/A</c:v>
                </c:pt>
                <c:pt idx="994">
                  <c:v>#N/A</c:v>
                </c:pt>
                <c:pt idx="995">
                  <c:v>#N/A</c:v>
                </c:pt>
                <c:pt idx="996">
                  <c:v>#N/A</c:v>
                </c:pt>
                <c:pt idx="997">
                  <c:v>#N/A</c:v>
                </c:pt>
                <c:pt idx="998">
                  <c:v>#N/A</c:v>
                </c:pt>
                <c:pt idx="999">
                  <c:v>#N/A</c:v>
                </c:pt>
                <c:pt idx="1000">
                  <c:v>#N/A</c:v>
                </c:pt>
                <c:pt idx="1001">
                  <c:v>#N/A</c:v>
                </c:pt>
                <c:pt idx="1002">
                  <c:v>#N/A</c:v>
                </c:pt>
                <c:pt idx="1003">
                  <c:v>#N/A</c:v>
                </c:pt>
                <c:pt idx="1004">
                  <c:v>#N/A</c:v>
                </c:pt>
                <c:pt idx="1005">
                  <c:v>#N/A</c:v>
                </c:pt>
                <c:pt idx="1006">
                  <c:v>#N/A</c:v>
                </c:pt>
                <c:pt idx="1007">
                  <c:v>#N/A</c:v>
                </c:pt>
                <c:pt idx="1008">
                  <c:v>#N/A</c:v>
                </c:pt>
                <c:pt idx="1009">
                  <c:v>#N/A</c:v>
                </c:pt>
                <c:pt idx="1010">
                  <c:v>#N/A</c:v>
                </c:pt>
                <c:pt idx="1011">
                  <c:v>#N/A</c:v>
                </c:pt>
                <c:pt idx="1012">
                  <c:v>#N/A</c:v>
                </c:pt>
                <c:pt idx="1013">
                  <c:v>#N/A</c:v>
                </c:pt>
                <c:pt idx="1014">
                  <c:v>#N/A</c:v>
                </c:pt>
                <c:pt idx="1015">
                  <c:v>#N/A</c:v>
                </c:pt>
                <c:pt idx="1016">
                  <c:v>#N/A</c:v>
                </c:pt>
                <c:pt idx="1017">
                  <c:v>#N/A</c:v>
                </c:pt>
                <c:pt idx="1018">
                  <c:v>#N/A</c:v>
                </c:pt>
                <c:pt idx="1019">
                  <c:v>#N/A</c:v>
                </c:pt>
                <c:pt idx="1020">
                  <c:v>#N/A</c:v>
                </c:pt>
                <c:pt idx="1021">
                  <c:v>#N/A</c:v>
                </c:pt>
                <c:pt idx="1022">
                  <c:v>#N/A</c:v>
                </c:pt>
                <c:pt idx="1023">
                  <c:v>#N/A</c:v>
                </c:pt>
                <c:pt idx="1024">
                  <c:v>#N/A</c:v>
                </c:pt>
                <c:pt idx="1025">
                  <c:v>#N/A</c:v>
                </c:pt>
                <c:pt idx="1026">
                  <c:v>#N/A</c:v>
                </c:pt>
                <c:pt idx="1027">
                  <c:v>#N/A</c:v>
                </c:pt>
                <c:pt idx="1028">
                  <c:v>#N/A</c:v>
                </c:pt>
                <c:pt idx="1029">
                  <c:v>#N/A</c:v>
                </c:pt>
                <c:pt idx="1030">
                  <c:v>#N/A</c:v>
                </c:pt>
                <c:pt idx="1031">
                  <c:v>#N/A</c:v>
                </c:pt>
                <c:pt idx="1032">
                  <c:v>#N/A</c:v>
                </c:pt>
                <c:pt idx="1033">
                  <c:v>#N/A</c:v>
                </c:pt>
                <c:pt idx="1034">
                  <c:v>#N/A</c:v>
                </c:pt>
                <c:pt idx="1035">
                  <c:v>#N/A</c:v>
                </c:pt>
                <c:pt idx="1036">
                  <c:v>#N/A</c:v>
                </c:pt>
                <c:pt idx="1037">
                  <c:v>#N/A</c:v>
                </c:pt>
                <c:pt idx="1038">
                  <c:v>#N/A</c:v>
                </c:pt>
                <c:pt idx="1039">
                  <c:v>#N/A</c:v>
                </c:pt>
                <c:pt idx="1040">
                  <c:v>#N/A</c:v>
                </c:pt>
                <c:pt idx="1041">
                  <c:v>#N/A</c:v>
                </c:pt>
                <c:pt idx="1042">
                  <c:v>#N/A</c:v>
                </c:pt>
                <c:pt idx="1043">
                  <c:v>#N/A</c:v>
                </c:pt>
                <c:pt idx="1044">
                  <c:v>#N/A</c:v>
                </c:pt>
                <c:pt idx="1045">
                  <c:v>#N/A</c:v>
                </c:pt>
                <c:pt idx="1046">
                  <c:v>#N/A</c:v>
                </c:pt>
                <c:pt idx="1047">
                  <c:v>#N/A</c:v>
                </c:pt>
                <c:pt idx="1048">
                  <c:v>#N/A</c:v>
                </c:pt>
                <c:pt idx="1049">
                  <c:v>#N/A</c:v>
                </c:pt>
                <c:pt idx="1050">
                  <c:v>#N/A</c:v>
                </c:pt>
                <c:pt idx="1051">
                  <c:v>#N/A</c:v>
                </c:pt>
                <c:pt idx="1052">
                  <c:v>#N/A</c:v>
                </c:pt>
                <c:pt idx="1053">
                  <c:v>#N/A</c:v>
                </c:pt>
                <c:pt idx="1054">
                  <c:v>#N/A</c:v>
                </c:pt>
                <c:pt idx="1055">
                  <c:v>#N/A</c:v>
                </c:pt>
                <c:pt idx="1056">
                  <c:v>#N/A</c:v>
                </c:pt>
                <c:pt idx="1057">
                  <c:v>#N/A</c:v>
                </c:pt>
                <c:pt idx="1058">
                  <c:v>#N/A</c:v>
                </c:pt>
                <c:pt idx="1059">
                  <c:v>#N/A</c:v>
                </c:pt>
                <c:pt idx="1060">
                  <c:v>#N/A</c:v>
                </c:pt>
                <c:pt idx="1061">
                  <c:v>#N/A</c:v>
                </c:pt>
                <c:pt idx="1062">
                  <c:v>#N/A</c:v>
                </c:pt>
                <c:pt idx="1063">
                  <c:v>#N/A</c:v>
                </c:pt>
                <c:pt idx="1064">
                  <c:v>#N/A</c:v>
                </c:pt>
                <c:pt idx="1065">
                  <c:v>#N/A</c:v>
                </c:pt>
                <c:pt idx="1066">
                  <c:v>#N/A</c:v>
                </c:pt>
                <c:pt idx="1067">
                  <c:v>#N/A</c:v>
                </c:pt>
                <c:pt idx="1068">
                  <c:v>#N/A</c:v>
                </c:pt>
                <c:pt idx="1069">
                  <c:v>#N/A</c:v>
                </c:pt>
                <c:pt idx="1070">
                  <c:v>#N/A</c:v>
                </c:pt>
                <c:pt idx="1071">
                  <c:v>#N/A</c:v>
                </c:pt>
                <c:pt idx="1072">
                  <c:v>#N/A</c:v>
                </c:pt>
                <c:pt idx="1073">
                  <c:v>#N/A</c:v>
                </c:pt>
                <c:pt idx="1074">
                  <c:v>#N/A</c:v>
                </c:pt>
                <c:pt idx="1075">
                  <c:v>#N/A</c:v>
                </c:pt>
                <c:pt idx="1076">
                  <c:v>#N/A</c:v>
                </c:pt>
                <c:pt idx="1077">
                  <c:v>#N/A</c:v>
                </c:pt>
                <c:pt idx="1078">
                  <c:v>#N/A</c:v>
                </c:pt>
                <c:pt idx="1079">
                  <c:v>#N/A</c:v>
                </c:pt>
                <c:pt idx="1080">
                  <c:v>#N/A</c:v>
                </c:pt>
                <c:pt idx="1081">
                  <c:v>#N/A</c:v>
                </c:pt>
                <c:pt idx="1082">
                  <c:v>#N/A</c:v>
                </c:pt>
                <c:pt idx="1083">
                  <c:v>#N/A</c:v>
                </c:pt>
                <c:pt idx="1084">
                  <c:v>#N/A</c:v>
                </c:pt>
                <c:pt idx="1085">
                  <c:v>#N/A</c:v>
                </c:pt>
                <c:pt idx="1086">
                  <c:v>#N/A</c:v>
                </c:pt>
                <c:pt idx="1087">
                  <c:v>#N/A</c:v>
                </c:pt>
                <c:pt idx="1088">
                  <c:v>#N/A</c:v>
                </c:pt>
                <c:pt idx="1089">
                  <c:v>#N/A</c:v>
                </c:pt>
                <c:pt idx="1090">
                  <c:v>#N/A</c:v>
                </c:pt>
                <c:pt idx="1091">
                  <c:v>#N/A</c:v>
                </c:pt>
                <c:pt idx="1092">
                  <c:v>#N/A</c:v>
                </c:pt>
                <c:pt idx="1093">
                  <c:v>#N/A</c:v>
                </c:pt>
                <c:pt idx="1094">
                  <c:v>#N/A</c:v>
                </c:pt>
                <c:pt idx="1095">
                  <c:v>#N/A</c:v>
                </c:pt>
                <c:pt idx="1096">
                  <c:v>#N/A</c:v>
                </c:pt>
                <c:pt idx="1097">
                  <c:v>#N/A</c:v>
                </c:pt>
                <c:pt idx="1098">
                  <c:v>#N/A</c:v>
                </c:pt>
                <c:pt idx="1099">
                  <c:v>#N/A</c:v>
                </c:pt>
                <c:pt idx="1100">
                  <c:v>#N/A</c:v>
                </c:pt>
                <c:pt idx="1101">
                  <c:v>#N/A</c:v>
                </c:pt>
                <c:pt idx="1102">
                  <c:v>#N/A</c:v>
                </c:pt>
                <c:pt idx="1103">
                  <c:v>#N/A</c:v>
                </c:pt>
                <c:pt idx="1104">
                  <c:v>#N/A</c:v>
                </c:pt>
                <c:pt idx="1105">
                  <c:v>#N/A</c:v>
                </c:pt>
                <c:pt idx="1106">
                  <c:v>#N/A</c:v>
                </c:pt>
                <c:pt idx="1107">
                  <c:v>#N/A</c:v>
                </c:pt>
                <c:pt idx="1108">
                  <c:v>#N/A</c:v>
                </c:pt>
                <c:pt idx="1109">
                  <c:v>#N/A</c:v>
                </c:pt>
                <c:pt idx="1110">
                  <c:v>#N/A</c:v>
                </c:pt>
                <c:pt idx="1111">
                  <c:v>#N/A</c:v>
                </c:pt>
                <c:pt idx="1112">
                  <c:v>#N/A</c:v>
                </c:pt>
                <c:pt idx="1113">
                  <c:v>#N/A</c:v>
                </c:pt>
                <c:pt idx="1114">
                  <c:v>#N/A</c:v>
                </c:pt>
                <c:pt idx="1115">
                  <c:v>#N/A</c:v>
                </c:pt>
                <c:pt idx="1116">
                  <c:v>#N/A</c:v>
                </c:pt>
                <c:pt idx="1117">
                  <c:v>#N/A</c:v>
                </c:pt>
                <c:pt idx="1118">
                  <c:v>#N/A</c:v>
                </c:pt>
                <c:pt idx="1119">
                  <c:v>#N/A</c:v>
                </c:pt>
                <c:pt idx="1120">
                  <c:v>#N/A</c:v>
                </c:pt>
                <c:pt idx="1121">
                  <c:v>#N/A</c:v>
                </c:pt>
                <c:pt idx="1122">
                  <c:v>#N/A</c:v>
                </c:pt>
                <c:pt idx="1123">
                  <c:v>#N/A</c:v>
                </c:pt>
                <c:pt idx="1124">
                  <c:v>#N/A</c:v>
                </c:pt>
                <c:pt idx="1125">
                  <c:v>#N/A</c:v>
                </c:pt>
                <c:pt idx="1126">
                  <c:v>#N/A</c:v>
                </c:pt>
                <c:pt idx="1127">
                  <c:v>#N/A</c:v>
                </c:pt>
                <c:pt idx="1128">
                  <c:v>#N/A</c:v>
                </c:pt>
                <c:pt idx="1129">
                  <c:v>#N/A</c:v>
                </c:pt>
                <c:pt idx="1130">
                  <c:v>#N/A</c:v>
                </c:pt>
                <c:pt idx="1131">
                  <c:v>#N/A</c:v>
                </c:pt>
                <c:pt idx="1132">
                  <c:v>#N/A</c:v>
                </c:pt>
                <c:pt idx="1133">
                  <c:v>#N/A</c:v>
                </c:pt>
                <c:pt idx="1134">
                  <c:v>#N/A</c:v>
                </c:pt>
                <c:pt idx="1135">
                  <c:v>#N/A</c:v>
                </c:pt>
                <c:pt idx="1136">
                  <c:v>#N/A</c:v>
                </c:pt>
                <c:pt idx="1137">
                  <c:v>#N/A</c:v>
                </c:pt>
                <c:pt idx="1138">
                  <c:v>#N/A</c:v>
                </c:pt>
                <c:pt idx="1139">
                  <c:v>#N/A</c:v>
                </c:pt>
                <c:pt idx="1140">
                  <c:v>#N/A</c:v>
                </c:pt>
                <c:pt idx="1141">
                  <c:v>#N/A</c:v>
                </c:pt>
                <c:pt idx="1142">
                  <c:v>#N/A</c:v>
                </c:pt>
                <c:pt idx="1143">
                  <c:v>#N/A</c:v>
                </c:pt>
                <c:pt idx="1144">
                  <c:v>#N/A</c:v>
                </c:pt>
                <c:pt idx="1145">
                  <c:v>#N/A</c:v>
                </c:pt>
                <c:pt idx="1146">
                  <c:v>#N/A</c:v>
                </c:pt>
                <c:pt idx="1147">
                  <c:v>#N/A</c:v>
                </c:pt>
                <c:pt idx="1148">
                  <c:v>#N/A</c:v>
                </c:pt>
                <c:pt idx="1149">
                  <c:v>#N/A</c:v>
                </c:pt>
                <c:pt idx="1150">
                  <c:v>#N/A</c:v>
                </c:pt>
                <c:pt idx="1151">
                  <c:v>#N/A</c:v>
                </c:pt>
                <c:pt idx="1152">
                  <c:v>#N/A</c:v>
                </c:pt>
                <c:pt idx="1153">
                  <c:v>#N/A</c:v>
                </c:pt>
                <c:pt idx="1154">
                  <c:v>#N/A</c:v>
                </c:pt>
                <c:pt idx="1155">
                  <c:v>#N/A</c:v>
                </c:pt>
                <c:pt idx="1156">
                  <c:v>#N/A</c:v>
                </c:pt>
                <c:pt idx="1157">
                  <c:v>#N/A</c:v>
                </c:pt>
                <c:pt idx="1158">
                  <c:v>#N/A</c:v>
                </c:pt>
                <c:pt idx="1159">
                  <c:v>#N/A</c:v>
                </c:pt>
                <c:pt idx="1160">
                  <c:v>#N/A</c:v>
                </c:pt>
                <c:pt idx="1161">
                  <c:v>#N/A</c:v>
                </c:pt>
                <c:pt idx="1162">
                  <c:v>#N/A</c:v>
                </c:pt>
                <c:pt idx="1163">
                  <c:v>#N/A</c:v>
                </c:pt>
                <c:pt idx="1164">
                  <c:v>#N/A</c:v>
                </c:pt>
                <c:pt idx="1165">
                  <c:v>#N/A</c:v>
                </c:pt>
                <c:pt idx="1166">
                  <c:v>#N/A</c:v>
                </c:pt>
                <c:pt idx="1167">
                  <c:v>#N/A</c:v>
                </c:pt>
                <c:pt idx="1168">
                  <c:v>#N/A</c:v>
                </c:pt>
                <c:pt idx="1169">
                  <c:v>#N/A</c:v>
                </c:pt>
                <c:pt idx="1170">
                  <c:v>#N/A</c:v>
                </c:pt>
                <c:pt idx="1171">
                  <c:v>#N/A</c:v>
                </c:pt>
                <c:pt idx="1172">
                  <c:v>#N/A</c:v>
                </c:pt>
                <c:pt idx="1173">
                  <c:v>#N/A</c:v>
                </c:pt>
                <c:pt idx="1174">
                  <c:v>#N/A</c:v>
                </c:pt>
                <c:pt idx="1175">
                  <c:v>#N/A</c:v>
                </c:pt>
                <c:pt idx="1176">
                  <c:v>#N/A</c:v>
                </c:pt>
                <c:pt idx="1177">
                  <c:v>#N/A</c:v>
                </c:pt>
                <c:pt idx="1178">
                  <c:v>#N/A</c:v>
                </c:pt>
                <c:pt idx="1179">
                  <c:v>#N/A</c:v>
                </c:pt>
                <c:pt idx="1180">
                  <c:v>#N/A</c:v>
                </c:pt>
                <c:pt idx="1181">
                  <c:v>#N/A</c:v>
                </c:pt>
                <c:pt idx="1182">
                  <c:v>#N/A</c:v>
                </c:pt>
                <c:pt idx="1183">
                  <c:v>#N/A</c:v>
                </c:pt>
                <c:pt idx="1184">
                  <c:v>#N/A</c:v>
                </c:pt>
                <c:pt idx="1185">
                  <c:v>#N/A</c:v>
                </c:pt>
                <c:pt idx="1186">
                  <c:v>#N/A</c:v>
                </c:pt>
                <c:pt idx="1187">
                  <c:v>#N/A</c:v>
                </c:pt>
                <c:pt idx="1188">
                  <c:v>#N/A</c:v>
                </c:pt>
                <c:pt idx="1189">
                  <c:v>#N/A</c:v>
                </c:pt>
                <c:pt idx="1190">
                  <c:v>#N/A</c:v>
                </c:pt>
                <c:pt idx="1191">
                  <c:v>#N/A</c:v>
                </c:pt>
                <c:pt idx="1192">
                  <c:v>#N/A</c:v>
                </c:pt>
                <c:pt idx="1193">
                  <c:v>#N/A</c:v>
                </c:pt>
                <c:pt idx="1194">
                  <c:v>#N/A</c:v>
                </c:pt>
                <c:pt idx="1195">
                  <c:v>#N/A</c:v>
                </c:pt>
                <c:pt idx="1196">
                  <c:v>#N/A</c:v>
                </c:pt>
                <c:pt idx="1197">
                  <c:v>#N/A</c:v>
                </c:pt>
                <c:pt idx="1198">
                  <c:v>#N/A</c:v>
                </c:pt>
                <c:pt idx="1199">
                  <c:v>#N/A</c:v>
                </c:pt>
                <c:pt idx="1200">
                  <c:v>#N/A</c:v>
                </c:pt>
                <c:pt idx="1201">
                  <c:v>#N/A</c:v>
                </c:pt>
                <c:pt idx="1202">
                  <c:v>#N/A</c:v>
                </c:pt>
                <c:pt idx="1203">
                  <c:v>#N/A</c:v>
                </c:pt>
                <c:pt idx="1204">
                  <c:v>#N/A</c:v>
                </c:pt>
                <c:pt idx="1205">
                  <c:v>#N/A</c:v>
                </c:pt>
                <c:pt idx="1206">
                  <c:v>#N/A</c:v>
                </c:pt>
                <c:pt idx="1207">
                  <c:v>#N/A</c:v>
                </c:pt>
                <c:pt idx="1208">
                  <c:v>#N/A</c:v>
                </c:pt>
                <c:pt idx="1209">
                  <c:v>#N/A</c:v>
                </c:pt>
                <c:pt idx="1210">
                  <c:v>#N/A</c:v>
                </c:pt>
                <c:pt idx="1211">
                  <c:v>#N/A</c:v>
                </c:pt>
                <c:pt idx="1212">
                  <c:v>#N/A</c:v>
                </c:pt>
                <c:pt idx="1213">
                  <c:v>#N/A</c:v>
                </c:pt>
                <c:pt idx="1214">
                  <c:v>#N/A</c:v>
                </c:pt>
                <c:pt idx="1215">
                  <c:v>#N/A</c:v>
                </c:pt>
                <c:pt idx="1216">
                  <c:v>#N/A</c:v>
                </c:pt>
                <c:pt idx="1217">
                  <c:v>#N/A</c:v>
                </c:pt>
                <c:pt idx="1218">
                  <c:v>#N/A</c:v>
                </c:pt>
                <c:pt idx="1219">
                  <c:v>#N/A</c:v>
                </c:pt>
                <c:pt idx="1220">
                  <c:v>#N/A</c:v>
                </c:pt>
                <c:pt idx="1221">
                  <c:v>#N/A</c:v>
                </c:pt>
                <c:pt idx="1222">
                  <c:v>#N/A</c:v>
                </c:pt>
                <c:pt idx="1223">
                  <c:v>#N/A</c:v>
                </c:pt>
                <c:pt idx="1224">
                  <c:v>#N/A</c:v>
                </c:pt>
                <c:pt idx="1225">
                  <c:v>#N/A</c:v>
                </c:pt>
                <c:pt idx="1226">
                  <c:v>#N/A</c:v>
                </c:pt>
                <c:pt idx="1227">
                  <c:v>#N/A</c:v>
                </c:pt>
                <c:pt idx="1228">
                  <c:v>#N/A</c:v>
                </c:pt>
                <c:pt idx="1229">
                  <c:v>#N/A</c:v>
                </c:pt>
                <c:pt idx="1230">
                  <c:v>#N/A</c:v>
                </c:pt>
                <c:pt idx="1231">
                  <c:v>#N/A</c:v>
                </c:pt>
                <c:pt idx="1232">
                  <c:v>#N/A</c:v>
                </c:pt>
                <c:pt idx="1233">
                  <c:v>#N/A</c:v>
                </c:pt>
                <c:pt idx="1234">
                  <c:v>#N/A</c:v>
                </c:pt>
                <c:pt idx="1235">
                  <c:v>#N/A</c:v>
                </c:pt>
                <c:pt idx="1236">
                  <c:v>#N/A</c:v>
                </c:pt>
                <c:pt idx="1237">
                  <c:v>#N/A</c:v>
                </c:pt>
                <c:pt idx="1238">
                  <c:v>#N/A</c:v>
                </c:pt>
                <c:pt idx="1239">
                  <c:v>#N/A</c:v>
                </c:pt>
                <c:pt idx="1240">
                  <c:v>#N/A</c:v>
                </c:pt>
                <c:pt idx="1241">
                  <c:v>#N/A</c:v>
                </c:pt>
                <c:pt idx="1242">
                  <c:v>#N/A</c:v>
                </c:pt>
                <c:pt idx="1243">
                  <c:v>#N/A</c:v>
                </c:pt>
                <c:pt idx="1244">
                  <c:v>#N/A</c:v>
                </c:pt>
                <c:pt idx="1245">
                  <c:v>#N/A</c:v>
                </c:pt>
                <c:pt idx="1246">
                  <c:v>#N/A</c:v>
                </c:pt>
                <c:pt idx="1247">
                  <c:v>#N/A</c:v>
                </c:pt>
                <c:pt idx="1248">
                  <c:v>#N/A</c:v>
                </c:pt>
                <c:pt idx="1249">
                  <c:v>#N/A</c:v>
                </c:pt>
                <c:pt idx="1250">
                  <c:v>#N/A</c:v>
                </c:pt>
                <c:pt idx="1251">
                  <c:v>#N/A</c:v>
                </c:pt>
                <c:pt idx="1252">
                  <c:v>#N/A</c:v>
                </c:pt>
                <c:pt idx="1253">
                  <c:v>#N/A</c:v>
                </c:pt>
                <c:pt idx="1254">
                  <c:v>#N/A</c:v>
                </c:pt>
                <c:pt idx="1255">
                  <c:v>#N/A</c:v>
                </c:pt>
                <c:pt idx="1256">
                  <c:v>#N/A</c:v>
                </c:pt>
                <c:pt idx="1257">
                  <c:v>#N/A</c:v>
                </c:pt>
                <c:pt idx="1258">
                  <c:v>#N/A</c:v>
                </c:pt>
                <c:pt idx="1259">
                  <c:v>#N/A</c:v>
                </c:pt>
                <c:pt idx="1260">
                  <c:v>#N/A</c:v>
                </c:pt>
                <c:pt idx="1261">
                  <c:v>#N/A</c:v>
                </c:pt>
                <c:pt idx="1262">
                  <c:v>#N/A</c:v>
                </c:pt>
                <c:pt idx="1263">
                  <c:v>#N/A</c:v>
                </c:pt>
                <c:pt idx="1264">
                  <c:v>#N/A</c:v>
                </c:pt>
                <c:pt idx="1265">
                  <c:v>#N/A</c:v>
                </c:pt>
                <c:pt idx="1266">
                  <c:v>#N/A</c:v>
                </c:pt>
                <c:pt idx="1267">
                  <c:v>#N/A</c:v>
                </c:pt>
                <c:pt idx="1268">
                  <c:v>#N/A</c:v>
                </c:pt>
                <c:pt idx="1269">
                  <c:v>#N/A</c:v>
                </c:pt>
                <c:pt idx="1270">
                  <c:v>#N/A</c:v>
                </c:pt>
                <c:pt idx="1271">
                  <c:v>#N/A</c:v>
                </c:pt>
                <c:pt idx="1272">
                  <c:v>#N/A</c:v>
                </c:pt>
                <c:pt idx="1273">
                  <c:v>#N/A</c:v>
                </c:pt>
                <c:pt idx="1274">
                  <c:v>#N/A</c:v>
                </c:pt>
                <c:pt idx="1275">
                  <c:v>#N/A</c:v>
                </c:pt>
                <c:pt idx="1276">
                  <c:v>#N/A</c:v>
                </c:pt>
                <c:pt idx="1277">
                  <c:v>#N/A</c:v>
                </c:pt>
                <c:pt idx="1278">
                  <c:v>#N/A</c:v>
                </c:pt>
                <c:pt idx="1279">
                  <c:v>#N/A</c:v>
                </c:pt>
                <c:pt idx="1280">
                  <c:v>#N/A</c:v>
                </c:pt>
                <c:pt idx="1281">
                  <c:v>#N/A</c:v>
                </c:pt>
                <c:pt idx="1282">
                  <c:v>#N/A</c:v>
                </c:pt>
                <c:pt idx="1283">
                  <c:v>#N/A</c:v>
                </c:pt>
                <c:pt idx="1284">
                  <c:v>#N/A</c:v>
                </c:pt>
                <c:pt idx="1285">
                  <c:v>#N/A</c:v>
                </c:pt>
                <c:pt idx="1286">
                  <c:v>#N/A</c:v>
                </c:pt>
                <c:pt idx="1287">
                  <c:v>#N/A</c:v>
                </c:pt>
                <c:pt idx="1288">
                  <c:v>#N/A</c:v>
                </c:pt>
                <c:pt idx="1289">
                  <c:v>#N/A</c:v>
                </c:pt>
                <c:pt idx="1290">
                  <c:v>#N/A</c:v>
                </c:pt>
                <c:pt idx="1291">
                  <c:v>#N/A</c:v>
                </c:pt>
                <c:pt idx="1292">
                  <c:v>#N/A</c:v>
                </c:pt>
                <c:pt idx="1293">
                  <c:v>#N/A</c:v>
                </c:pt>
                <c:pt idx="1294">
                  <c:v>#N/A</c:v>
                </c:pt>
                <c:pt idx="1295">
                  <c:v>#N/A</c:v>
                </c:pt>
                <c:pt idx="1296">
                  <c:v>#N/A</c:v>
                </c:pt>
                <c:pt idx="1297">
                  <c:v>#N/A</c:v>
                </c:pt>
                <c:pt idx="1298">
                  <c:v>#N/A</c:v>
                </c:pt>
                <c:pt idx="1299">
                  <c:v>#N/A</c:v>
                </c:pt>
                <c:pt idx="1300">
                  <c:v>#N/A</c:v>
                </c:pt>
                <c:pt idx="1301">
                  <c:v>#N/A</c:v>
                </c:pt>
                <c:pt idx="1302">
                  <c:v>#N/A</c:v>
                </c:pt>
                <c:pt idx="1303">
                  <c:v>#N/A</c:v>
                </c:pt>
                <c:pt idx="1304">
                  <c:v>#N/A</c:v>
                </c:pt>
                <c:pt idx="1305">
                  <c:v>#N/A</c:v>
                </c:pt>
                <c:pt idx="1306">
                  <c:v>#N/A</c:v>
                </c:pt>
                <c:pt idx="1307">
                  <c:v>#N/A</c:v>
                </c:pt>
                <c:pt idx="1308">
                  <c:v>#N/A</c:v>
                </c:pt>
                <c:pt idx="1309">
                  <c:v>#N/A</c:v>
                </c:pt>
                <c:pt idx="1310">
                  <c:v>#N/A</c:v>
                </c:pt>
                <c:pt idx="1311">
                  <c:v>#N/A</c:v>
                </c:pt>
                <c:pt idx="1312">
                  <c:v>#N/A</c:v>
                </c:pt>
                <c:pt idx="1313">
                  <c:v>#N/A</c:v>
                </c:pt>
                <c:pt idx="1314">
                  <c:v>#N/A</c:v>
                </c:pt>
                <c:pt idx="1315">
                  <c:v>#N/A</c:v>
                </c:pt>
                <c:pt idx="1316">
                  <c:v>#N/A</c:v>
                </c:pt>
                <c:pt idx="1317">
                  <c:v>#N/A</c:v>
                </c:pt>
                <c:pt idx="1318">
                  <c:v>#N/A</c:v>
                </c:pt>
                <c:pt idx="1319">
                  <c:v>#N/A</c:v>
                </c:pt>
                <c:pt idx="1320">
                  <c:v>#N/A</c:v>
                </c:pt>
                <c:pt idx="1321">
                  <c:v>#N/A</c:v>
                </c:pt>
                <c:pt idx="1322">
                  <c:v>#N/A</c:v>
                </c:pt>
                <c:pt idx="1323">
                  <c:v>#N/A</c:v>
                </c:pt>
                <c:pt idx="1324">
                  <c:v>#N/A</c:v>
                </c:pt>
                <c:pt idx="1325">
                  <c:v>#N/A</c:v>
                </c:pt>
                <c:pt idx="1326">
                  <c:v>#N/A</c:v>
                </c:pt>
                <c:pt idx="1327">
                  <c:v>#N/A</c:v>
                </c:pt>
                <c:pt idx="1328">
                  <c:v>#N/A</c:v>
                </c:pt>
                <c:pt idx="1329">
                  <c:v>#N/A</c:v>
                </c:pt>
                <c:pt idx="1330">
                  <c:v>#N/A</c:v>
                </c:pt>
                <c:pt idx="1331">
                  <c:v>#N/A</c:v>
                </c:pt>
                <c:pt idx="1332">
                  <c:v>#N/A</c:v>
                </c:pt>
                <c:pt idx="1333">
                  <c:v>#N/A</c:v>
                </c:pt>
                <c:pt idx="1334">
                  <c:v>#N/A</c:v>
                </c:pt>
                <c:pt idx="1335">
                  <c:v>#N/A</c:v>
                </c:pt>
                <c:pt idx="1336">
                  <c:v>#N/A</c:v>
                </c:pt>
                <c:pt idx="1337">
                  <c:v>#N/A</c:v>
                </c:pt>
                <c:pt idx="1338">
                  <c:v>#N/A</c:v>
                </c:pt>
                <c:pt idx="1339">
                  <c:v>#N/A</c:v>
                </c:pt>
                <c:pt idx="1340">
                  <c:v>#N/A</c:v>
                </c:pt>
                <c:pt idx="1341">
                  <c:v>#N/A</c:v>
                </c:pt>
                <c:pt idx="1342">
                  <c:v>#N/A</c:v>
                </c:pt>
                <c:pt idx="1343">
                  <c:v>#N/A</c:v>
                </c:pt>
                <c:pt idx="1344">
                  <c:v>#N/A</c:v>
                </c:pt>
                <c:pt idx="1345">
                  <c:v>#N/A</c:v>
                </c:pt>
                <c:pt idx="1346">
                  <c:v>#N/A</c:v>
                </c:pt>
                <c:pt idx="1347">
                  <c:v>#N/A</c:v>
                </c:pt>
                <c:pt idx="1348">
                  <c:v>#N/A</c:v>
                </c:pt>
                <c:pt idx="1349">
                  <c:v>#N/A</c:v>
                </c:pt>
                <c:pt idx="1350">
                  <c:v>#N/A</c:v>
                </c:pt>
                <c:pt idx="1351">
                  <c:v>#N/A</c:v>
                </c:pt>
                <c:pt idx="1352">
                  <c:v>#N/A</c:v>
                </c:pt>
                <c:pt idx="1353">
                  <c:v>#N/A</c:v>
                </c:pt>
                <c:pt idx="1354">
                  <c:v>#N/A</c:v>
                </c:pt>
                <c:pt idx="1355">
                  <c:v>#N/A</c:v>
                </c:pt>
                <c:pt idx="1356">
                  <c:v>#N/A</c:v>
                </c:pt>
                <c:pt idx="1357">
                  <c:v>#N/A</c:v>
                </c:pt>
                <c:pt idx="1358">
                  <c:v>#N/A</c:v>
                </c:pt>
                <c:pt idx="1359">
                  <c:v>#N/A</c:v>
                </c:pt>
                <c:pt idx="1360">
                  <c:v>#N/A</c:v>
                </c:pt>
                <c:pt idx="1361">
                  <c:v>#N/A</c:v>
                </c:pt>
                <c:pt idx="1362">
                  <c:v>#N/A</c:v>
                </c:pt>
                <c:pt idx="1363">
                  <c:v>#N/A</c:v>
                </c:pt>
                <c:pt idx="1364">
                  <c:v>#N/A</c:v>
                </c:pt>
                <c:pt idx="1365">
                  <c:v>#N/A</c:v>
                </c:pt>
                <c:pt idx="1366">
                  <c:v>#N/A</c:v>
                </c:pt>
                <c:pt idx="1367">
                  <c:v>#N/A</c:v>
                </c:pt>
                <c:pt idx="1368">
                  <c:v>#N/A</c:v>
                </c:pt>
                <c:pt idx="1369">
                  <c:v>#N/A</c:v>
                </c:pt>
                <c:pt idx="1370">
                  <c:v>#N/A</c:v>
                </c:pt>
                <c:pt idx="1371">
                  <c:v>#N/A</c:v>
                </c:pt>
                <c:pt idx="1372">
                  <c:v>#N/A</c:v>
                </c:pt>
                <c:pt idx="1373">
                  <c:v>#N/A</c:v>
                </c:pt>
                <c:pt idx="1374">
                  <c:v>#N/A</c:v>
                </c:pt>
                <c:pt idx="1375">
                  <c:v>#N/A</c:v>
                </c:pt>
                <c:pt idx="1376">
                  <c:v>#N/A</c:v>
                </c:pt>
                <c:pt idx="1377">
                  <c:v>#N/A</c:v>
                </c:pt>
                <c:pt idx="1378">
                  <c:v>#N/A</c:v>
                </c:pt>
                <c:pt idx="1379">
                  <c:v>#N/A</c:v>
                </c:pt>
                <c:pt idx="1380">
                  <c:v>#N/A</c:v>
                </c:pt>
                <c:pt idx="1381">
                  <c:v>#N/A</c:v>
                </c:pt>
                <c:pt idx="1382">
                  <c:v>#N/A</c:v>
                </c:pt>
                <c:pt idx="1383">
                  <c:v>#N/A</c:v>
                </c:pt>
                <c:pt idx="1384">
                  <c:v>#N/A</c:v>
                </c:pt>
                <c:pt idx="1385">
                  <c:v>#N/A</c:v>
                </c:pt>
                <c:pt idx="1386">
                  <c:v>#N/A</c:v>
                </c:pt>
                <c:pt idx="1387">
                  <c:v>#N/A</c:v>
                </c:pt>
                <c:pt idx="1388">
                  <c:v>#N/A</c:v>
                </c:pt>
                <c:pt idx="1389">
                  <c:v>#N/A</c:v>
                </c:pt>
                <c:pt idx="1390">
                  <c:v>#N/A</c:v>
                </c:pt>
                <c:pt idx="1391">
                  <c:v>#N/A</c:v>
                </c:pt>
                <c:pt idx="1392">
                  <c:v>#N/A</c:v>
                </c:pt>
                <c:pt idx="1393">
                  <c:v>#N/A</c:v>
                </c:pt>
                <c:pt idx="1394">
                  <c:v>#N/A</c:v>
                </c:pt>
                <c:pt idx="1395">
                  <c:v>#N/A</c:v>
                </c:pt>
                <c:pt idx="1396">
                  <c:v>#N/A</c:v>
                </c:pt>
                <c:pt idx="1397">
                  <c:v>#N/A</c:v>
                </c:pt>
                <c:pt idx="1398">
                  <c:v>#N/A</c:v>
                </c:pt>
                <c:pt idx="1399">
                  <c:v>#N/A</c:v>
                </c:pt>
                <c:pt idx="1400">
                  <c:v>#N/A</c:v>
                </c:pt>
                <c:pt idx="1401">
                  <c:v>#N/A</c:v>
                </c:pt>
                <c:pt idx="1402">
                  <c:v>#N/A</c:v>
                </c:pt>
                <c:pt idx="1403">
                  <c:v>#N/A</c:v>
                </c:pt>
                <c:pt idx="1404">
                  <c:v>#N/A</c:v>
                </c:pt>
                <c:pt idx="1405">
                  <c:v>#N/A</c:v>
                </c:pt>
                <c:pt idx="1406">
                  <c:v>#N/A</c:v>
                </c:pt>
                <c:pt idx="1407">
                  <c:v>#N/A</c:v>
                </c:pt>
                <c:pt idx="1408">
                  <c:v>#N/A</c:v>
                </c:pt>
                <c:pt idx="1409">
                  <c:v>#N/A</c:v>
                </c:pt>
                <c:pt idx="1410">
                  <c:v>#N/A</c:v>
                </c:pt>
                <c:pt idx="1411">
                  <c:v>#N/A</c:v>
                </c:pt>
                <c:pt idx="1412">
                  <c:v>#N/A</c:v>
                </c:pt>
                <c:pt idx="1413">
                  <c:v>#N/A</c:v>
                </c:pt>
                <c:pt idx="1414">
                  <c:v>#N/A</c:v>
                </c:pt>
                <c:pt idx="1415">
                  <c:v>#N/A</c:v>
                </c:pt>
                <c:pt idx="1416">
                  <c:v>#N/A</c:v>
                </c:pt>
                <c:pt idx="1417">
                  <c:v>#N/A</c:v>
                </c:pt>
                <c:pt idx="1418">
                  <c:v>#N/A</c:v>
                </c:pt>
                <c:pt idx="1419">
                  <c:v>#N/A</c:v>
                </c:pt>
                <c:pt idx="1420">
                  <c:v>#N/A</c:v>
                </c:pt>
                <c:pt idx="1421">
                  <c:v>#N/A</c:v>
                </c:pt>
                <c:pt idx="1422">
                  <c:v>#N/A</c:v>
                </c:pt>
                <c:pt idx="1423">
                  <c:v>#N/A</c:v>
                </c:pt>
                <c:pt idx="1424">
                  <c:v>#N/A</c:v>
                </c:pt>
                <c:pt idx="1425">
                  <c:v>#N/A</c:v>
                </c:pt>
                <c:pt idx="1426">
                  <c:v>#N/A</c:v>
                </c:pt>
                <c:pt idx="1427">
                  <c:v>#N/A</c:v>
                </c:pt>
                <c:pt idx="1428">
                  <c:v>#N/A</c:v>
                </c:pt>
                <c:pt idx="1429">
                  <c:v>#N/A</c:v>
                </c:pt>
                <c:pt idx="1430">
                  <c:v>#N/A</c:v>
                </c:pt>
                <c:pt idx="1431">
                  <c:v>#N/A</c:v>
                </c:pt>
                <c:pt idx="1432">
                  <c:v>#N/A</c:v>
                </c:pt>
                <c:pt idx="1433">
                  <c:v>#N/A</c:v>
                </c:pt>
                <c:pt idx="1434">
                  <c:v>#N/A</c:v>
                </c:pt>
                <c:pt idx="1435">
                  <c:v>#N/A</c:v>
                </c:pt>
                <c:pt idx="1436">
                  <c:v>#N/A</c:v>
                </c:pt>
                <c:pt idx="1437">
                  <c:v>#N/A</c:v>
                </c:pt>
                <c:pt idx="1438">
                  <c:v>#N/A</c:v>
                </c:pt>
                <c:pt idx="1439">
                  <c:v>#N/A</c:v>
                </c:pt>
                <c:pt idx="1440">
                  <c:v>#N/A</c:v>
                </c:pt>
                <c:pt idx="1441">
                  <c:v>#N/A</c:v>
                </c:pt>
                <c:pt idx="1442">
                  <c:v>#N/A</c:v>
                </c:pt>
                <c:pt idx="1443">
                  <c:v>#N/A</c:v>
                </c:pt>
                <c:pt idx="1444">
                  <c:v>#N/A</c:v>
                </c:pt>
                <c:pt idx="1445">
                  <c:v>#N/A</c:v>
                </c:pt>
                <c:pt idx="1446">
                  <c:v>#N/A</c:v>
                </c:pt>
                <c:pt idx="1447">
                  <c:v>#N/A</c:v>
                </c:pt>
                <c:pt idx="1448">
                  <c:v>#N/A</c:v>
                </c:pt>
                <c:pt idx="1449">
                  <c:v>#N/A</c:v>
                </c:pt>
                <c:pt idx="1450">
                  <c:v>#N/A</c:v>
                </c:pt>
                <c:pt idx="1451">
                  <c:v>#N/A</c:v>
                </c:pt>
                <c:pt idx="1452">
                  <c:v>#N/A</c:v>
                </c:pt>
                <c:pt idx="1453">
                  <c:v>#N/A</c:v>
                </c:pt>
                <c:pt idx="1454">
                  <c:v>#N/A</c:v>
                </c:pt>
                <c:pt idx="1455">
                  <c:v>#N/A</c:v>
                </c:pt>
                <c:pt idx="1456">
                  <c:v>#N/A</c:v>
                </c:pt>
                <c:pt idx="1457">
                  <c:v>#N/A</c:v>
                </c:pt>
                <c:pt idx="1458">
                  <c:v>#N/A</c:v>
                </c:pt>
                <c:pt idx="1459">
                  <c:v>#N/A</c:v>
                </c:pt>
                <c:pt idx="1460">
                  <c:v>#N/A</c:v>
                </c:pt>
                <c:pt idx="1461">
                  <c:v>#N/A</c:v>
                </c:pt>
                <c:pt idx="1462">
                  <c:v>#N/A</c:v>
                </c:pt>
                <c:pt idx="1463">
                  <c:v>#N/A</c:v>
                </c:pt>
                <c:pt idx="1464">
                  <c:v>#N/A</c:v>
                </c:pt>
                <c:pt idx="1465">
                  <c:v>#N/A</c:v>
                </c:pt>
                <c:pt idx="1466">
                  <c:v>#N/A</c:v>
                </c:pt>
                <c:pt idx="1467">
                  <c:v>#N/A</c:v>
                </c:pt>
                <c:pt idx="1468">
                  <c:v>#N/A</c:v>
                </c:pt>
                <c:pt idx="1469">
                  <c:v>#N/A</c:v>
                </c:pt>
                <c:pt idx="1470">
                  <c:v>#N/A</c:v>
                </c:pt>
                <c:pt idx="1471">
                  <c:v>#N/A</c:v>
                </c:pt>
                <c:pt idx="1472">
                  <c:v>#N/A</c:v>
                </c:pt>
                <c:pt idx="1473">
                  <c:v>#N/A</c:v>
                </c:pt>
                <c:pt idx="1474">
                  <c:v>#N/A</c:v>
                </c:pt>
                <c:pt idx="1475">
                  <c:v>#N/A</c:v>
                </c:pt>
                <c:pt idx="1476">
                  <c:v>#N/A</c:v>
                </c:pt>
                <c:pt idx="1477">
                  <c:v>#N/A</c:v>
                </c:pt>
                <c:pt idx="1478">
                  <c:v>#N/A</c:v>
                </c:pt>
                <c:pt idx="1479">
                  <c:v>#N/A</c:v>
                </c:pt>
                <c:pt idx="1480">
                  <c:v>#N/A</c:v>
                </c:pt>
                <c:pt idx="1481">
                  <c:v>#N/A</c:v>
                </c:pt>
                <c:pt idx="1482">
                  <c:v>#N/A</c:v>
                </c:pt>
                <c:pt idx="1483">
                  <c:v>#N/A</c:v>
                </c:pt>
                <c:pt idx="1484">
                  <c:v>#N/A</c:v>
                </c:pt>
                <c:pt idx="1485">
                  <c:v>#N/A</c:v>
                </c:pt>
                <c:pt idx="1486">
                  <c:v>#N/A</c:v>
                </c:pt>
                <c:pt idx="1487">
                  <c:v>#N/A</c:v>
                </c:pt>
                <c:pt idx="1488">
                  <c:v>#N/A</c:v>
                </c:pt>
                <c:pt idx="1489">
                  <c:v>#N/A</c:v>
                </c:pt>
                <c:pt idx="1490">
                  <c:v>#N/A</c:v>
                </c:pt>
                <c:pt idx="1491">
                  <c:v>#N/A</c:v>
                </c:pt>
                <c:pt idx="1492">
                  <c:v>#N/A</c:v>
                </c:pt>
                <c:pt idx="1493">
                  <c:v>#N/A</c:v>
                </c:pt>
                <c:pt idx="1494">
                  <c:v>#N/A</c:v>
                </c:pt>
                <c:pt idx="1495">
                  <c:v>#N/A</c:v>
                </c:pt>
                <c:pt idx="1496">
                  <c:v>#N/A</c:v>
                </c:pt>
                <c:pt idx="1497">
                  <c:v>#N/A</c:v>
                </c:pt>
                <c:pt idx="1498">
                  <c:v>#N/A</c:v>
                </c:pt>
                <c:pt idx="1499">
                  <c:v>#N/A</c:v>
                </c:pt>
                <c:pt idx="1500">
                  <c:v>#N/A</c:v>
                </c:pt>
                <c:pt idx="1501">
                  <c:v>#N/A</c:v>
                </c:pt>
                <c:pt idx="1502">
                  <c:v>#N/A</c:v>
                </c:pt>
                <c:pt idx="1503">
                  <c:v>#N/A</c:v>
                </c:pt>
                <c:pt idx="1504">
                  <c:v>#N/A</c:v>
                </c:pt>
                <c:pt idx="1505">
                  <c:v>#N/A</c:v>
                </c:pt>
                <c:pt idx="1506">
                  <c:v>#N/A</c:v>
                </c:pt>
                <c:pt idx="1507">
                  <c:v>#N/A</c:v>
                </c:pt>
                <c:pt idx="1508">
                  <c:v>#N/A</c:v>
                </c:pt>
                <c:pt idx="1509">
                  <c:v>#N/A</c:v>
                </c:pt>
                <c:pt idx="1510">
                  <c:v>#N/A</c:v>
                </c:pt>
                <c:pt idx="1511">
                  <c:v>#N/A</c:v>
                </c:pt>
                <c:pt idx="1512">
                  <c:v>#N/A</c:v>
                </c:pt>
                <c:pt idx="1513">
                  <c:v>#N/A</c:v>
                </c:pt>
                <c:pt idx="1514">
                  <c:v>#N/A</c:v>
                </c:pt>
                <c:pt idx="1515">
                  <c:v>#N/A</c:v>
                </c:pt>
                <c:pt idx="1516">
                  <c:v>#N/A</c:v>
                </c:pt>
                <c:pt idx="1517">
                  <c:v>#N/A</c:v>
                </c:pt>
                <c:pt idx="1518">
                  <c:v>#N/A</c:v>
                </c:pt>
                <c:pt idx="1519">
                  <c:v>#N/A</c:v>
                </c:pt>
                <c:pt idx="1520">
                  <c:v>#N/A</c:v>
                </c:pt>
                <c:pt idx="1521">
                  <c:v>#N/A</c:v>
                </c:pt>
                <c:pt idx="1522">
                  <c:v>#N/A</c:v>
                </c:pt>
                <c:pt idx="1523">
                  <c:v>#N/A</c:v>
                </c:pt>
                <c:pt idx="1524">
                  <c:v>#N/A</c:v>
                </c:pt>
                <c:pt idx="1525">
                  <c:v>#N/A</c:v>
                </c:pt>
                <c:pt idx="1526">
                  <c:v>#N/A</c:v>
                </c:pt>
                <c:pt idx="1527">
                  <c:v>#N/A</c:v>
                </c:pt>
                <c:pt idx="1528">
                  <c:v>#N/A</c:v>
                </c:pt>
                <c:pt idx="1529">
                  <c:v>#N/A</c:v>
                </c:pt>
                <c:pt idx="1530">
                  <c:v>#N/A</c:v>
                </c:pt>
                <c:pt idx="1531">
                  <c:v>#N/A</c:v>
                </c:pt>
                <c:pt idx="1532">
                  <c:v>#N/A</c:v>
                </c:pt>
                <c:pt idx="1533">
                  <c:v>#N/A</c:v>
                </c:pt>
                <c:pt idx="1534">
                  <c:v>#N/A</c:v>
                </c:pt>
                <c:pt idx="1535">
                  <c:v>#N/A</c:v>
                </c:pt>
                <c:pt idx="1536">
                  <c:v>#N/A</c:v>
                </c:pt>
                <c:pt idx="1537">
                  <c:v>#N/A</c:v>
                </c:pt>
                <c:pt idx="1538">
                  <c:v>#N/A</c:v>
                </c:pt>
                <c:pt idx="1539">
                  <c:v>#N/A</c:v>
                </c:pt>
                <c:pt idx="1540">
                  <c:v>#N/A</c:v>
                </c:pt>
                <c:pt idx="1541">
                  <c:v>#N/A</c:v>
                </c:pt>
                <c:pt idx="1542">
                  <c:v>#N/A</c:v>
                </c:pt>
                <c:pt idx="1543">
                  <c:v>#N/A</c:v>
                </c:pt>
                <c:pt idx="1544">
                  <c:v>#N/A</c:v>
                </c:pt>
                <c:pt idx="1545">
                  <c:v>#N/A</c:v>
                </c:pt>
                <c:pt idx="1546">
                  <c:v>#N/A</c:v>
                </c:pt>
                <c:pt idx="1547">
                  <c:v>#N/A</c:v>
                </c:pt>
                <c:pt idx="1548">
                  <c:v>#N/A</c:v>
                </c:pt>
                <c:pt idx="1549">
                  <c:v>#N/A</c:v>
                </c:pt>
                <c:pt idx="1550">
                  <c:v>#N/A</c:v>
                </c:pt>
                <c:pt idx="1551">
                  <c:v>#N/A</c:v>
                </c:pt>
                <c:pt idx="1552">
                  <c:v>#N/A</c:v>
                </c:pt>
                <c:pt idx="1553">
                  <c:v>#N/A</c:v>
                </c:pt>
                <c:pt idx="1554">
                  <c:v>#N/A</c:v>
                </c:pt>
                <c:pt idx="1555">
                  <c:v>#N/A</c:v>
                </c:pt>
                <c:pt idx="1556">
                  <c:v>#N/A</c:v>
                </c:pt>
                <c:pt idx="1557">
                  <c:v>#N/A</c:v>
                </c:pt>
                <c:pt idx="1558">
                  <c:v>#N/A</c:v>
                </c:pt>
                <c:pt idx="1559">
                  <c:v>#N/A</c:v>
                </c:pt>
                <c:pt idx="1560">
                  <c:v>#N/A</c:v>
                </c:pt>
                <c:pt idx="1561">
                  <c:v>#N/A</c:v>
                </c:pt>
                <c:pt idx="1562">
                  <c:v>#N/A</c:v>
                </c:pt>
                <c:pt idx="1563">
                  <c:v>#N/A</c:v>
                </c:pt>
                <c:pt idx="1564">
                  <c:v>#N/A</c:v>
                </c:pt>
                <c:pt idx="1565">
                  <c:v>#N/A</c:v>
                </c:pt>
                <c:pt idx="1566">
                  <c:v>#N/A</c:v>
                </c:pt>
                <c:pt idx="1567">
                  <c:v>#N/A</c:v>
                </c:pt>
                <c:pt idx="1568">
                  <c:v>#N/A</c:v>
                </c:pt>
                <c:pt idx="1569">
                  <c:v>#N/A</c:v>
                </c:pt>
                <c:pt idx="1570">
                  <c:v>#N/A</c:v>
                </c:pt>
                <c:pt idx="1571">
                  <c:v>#N/A</c:v>
                </c:pt>
                <c:pt idx="1572">
                  <c:v>#N/A</c:v>
                </c:pt>
                <c:pt idx="1573">
                  <c:v>#N/A</c:v>
                </c:pt>
                <c:pt idx="1574">
                  <c:v>#N/A</c:v>
                </c:pt>
                <c:pt idx="1575">
                  <c:v>#N/A</c:v>
                </c:pt>
                <c:pt idx="1576">
                  <c:v>#N/A</c:v>
                </c:pt>
                <c:pt idx="1577">
                  <c:v>#N/A</c:v>
                </c:pt>
                <c:pt idx="1578">
                  <c:v>#N/A</c:v>
                </c:pt>
                <c:pt idx="1579">
                  <c:v>#N/A</c:v>
                </c:pt>
                <c:pt idx="1580">
                  <c:v>#N/A</c:v>
                </c:pt>
                <c:pt idx="1581">
                  <c:v>#N/A</c:v>
                </c:pt>
                <c:pt idx="1582">
                  <c:v>#N/A</c:v>
                </c:pt>
                <c:pt idx="1583">
                  <c:v>#N/A</c:v>
                </c:pt>
                <c:pt idx="1584">
                  <c:v>#N/A</c:v>
                </c:pt>
                <c:pt idx="1585">
                  <c:v>#N/A</c:v>
                </c:pt>
                <c:pt idx="1586">
                  <c:v>#N/A</c:v>
                </c:pt>
                <c:pt idx="1587">
                  <c:v>#N/A</c:v>
                </c:pt>
                <c:pt idx="1588">
                  <c:v>#N/A</c:v>
                </c:pt>
                <c:pt idx="1589">
                  <c:v>#N/A</c:v>
                </c:pt>
                <c:pt idx="1590">
                  <c:v>#N/A</c:v>
                </c:pt>
                <c:pt idx="1591">
                  <c:v>#N/A</c:v>
                </c:pt>
                <c:pt idx="1592">
                  <c:v>#N/A</c:v>
                </c:pt>
                <c:pt idx="1593">
                  <c:v>#N/A</c:v>
                </c:pt>
                <c:pt idx="1594">
                  <c:v>#N/A</c:v>
                </c:pt>
                <c:pt idx="1595">
                  <c:v>#N/A</c:v>
                </c:pt>
                <c:pt idx="1596">
                  <c:v>#N/A</c:v>
                </c:pt>
                <c:pt idx="1597">
                  <c:v>#N/A</c:v>
                </c:pt>
                <c:pt idx="1598">
                  <c:v>#N/A</c:v>
                </c:pt>
                <c:pt idx="1599">
                  <c:v>#N/A</c:v>
                </c:pt>
                <c:pt idx="1600">
                  <c:v>#N/A</c:v>
                </c:pt>
                <c:pt idx="1601">
                  <c:v>#N/A</c:v>
                </c:pt>
                <c:pt idx="1602">
                  <c:v>#N/A</c:v>
                </c:pt>
                <c:pt idx="1603">
                  <c:v>#N/A</c:v>
                </c:pt>
                <c:pt idx="1604">
                  <c:v>#N/A</c:v>
                </c:pt>
                <c:pt idx="1605">
                  <c:v>#N/A</c:v>
                </c:pt>
                <c:pt idx="1606">
                  <c:v>#N/A</c:v>
                </c:pt>
                <c:pt idx="1607">
                  <c:v>#N/A</c:v>
                </c:pt>
                <c:pt idx="1608">
                  <c:v>#N/A</c:v>
                </c:pt>
                <c:pt idx="1609">
                  <c:v>#N/A</c:v>
                </c:pt>
                <c:pt idx="1610">
                  <c:v>#N/A</c:v>
                </c:pt>
                <c:pt idx="1611">
                  <c:v>#N/A</c:v>
                </c:pt>
                <c:pt idx="1612">
                  <c:v>#N/A</c:v>
                </c:pt>
                <c:pt idx="1613">
                  <c:v>#N/A</c:v>
                </c:pt>
                <c:pt idx="1614">
                  <c:v>#N/A</c:v>
                </c:pt>
                <c:pt idx="1615">
                  <c:v>#N/A</c:v>
                </c:pt>
                <c:pt idx="1616">
                  <c:v>#N/A</c:v>
                </c:pt>
                <c:pt idx="1617">
                  <c:v>#N/A</c:v>
                </c:pt>
                <c:pt idx="1618">
                  <c:v>#N/A</c:v>
                </c:pt>
                <c:pt idx="1619">
                  <c:v>#N/A</c:v>
                </c:pt>
                <c:pt idx="1620">
                  <c:v>#N/A</c:v>
                </c:pt>
                <c:pt idx="1621">
                  <c:v>#N/A</c:v>
                </c:pt>
                <c:pt idx="1622">
                  <c:v>#N/A</c:v>
                </c:pt>
                <c:pt idx="1623">
                  <c:v>#N/A</c:v>
                </c:pt>
                <c:pt idx="1624">
                  <c:v>#N/A</c:v>
                </c:pt>
                <c:pt idx="1625">
                  <c:v>#N/A</c:v>
                </c:pt>
                <c:pt idx="1626">
                  <c:v>#N/A</c:v>
                </c:pt>
                <c:pt idx="1627">
                  <c:v>#N/A</c:v>
                </c:pt>
                <c:pt idx="1628">
                  <c:v>#N/A</c:v>
                </c:pt>
                <c:pt idx="1629">
                  <c:v>#N/A</c:v>
                </c:pt>
                <c:pt idx="1630">
                  <c:v>#N/A</c:v>
                </c:pt>
                <c:pt idx="1631">
                  <c:v>#N/A</c:v>
                </c:pt>
                <c:pt idx="1632">
                  <c:v>#N/A</c:v>
                </c:pt>
                <c:pt idx="1633">
                  <c:v>#N/A</c:v>
                </c:pt>
                <c:pt idx="1634">
                  <c:v>#N/A</c:v>
                </c:pt>
                <c:pt idx="1635">
                  <c:v>#N/A</c:v>
                </c:pt>
                <c:pt idx="1636">
                  <c:v>#N/A</c:v>
                </c:pt>
                <c:pt idx="1637">
                  <c:v>#N/A</c:v>
                </c:pt>
                <c:pt idx="1638">
                  <c:v>#N/A</c:v>
                </c:pt>
                <c:pt idx="1639">
                  <c:v>#N/A</c:v>
                </c:pt>
                <c:pt idx="1640">
                  <c:v>#N/A</c:v>
                </c:pt>
                <c:pt idx="1641">
                  <c:v>#N/A</c:v>
                </c:pt>
                <c:pt idx="1642">
                  <c:v>#N/A</c:v>
                </c:pt>
                <c:pt idx="1643">
                  <c:v>#N/A</c:v>
                </c:pt>
                <c:pt idx="1644">
                  <c:v>#N/A</c:v>
                </c:pt>
                <c:pt idx="1645">
                  <c:v>#N/A</c:v>
                </c:pt>
                <c:pt idx="1646">
                  <c:v>#N/A</c:v>
                </c:pt>
                <c:pt idx="1647">
                  <c:v>#N/A</c:v>
                </c:pt>
                <c:pt idx="1648">
                  <c:v>#N/A</c:v>
                </c:pt>
                <c:pt idx="1649">
                  <c:v>#N/A</c:v>
                </c:pt>
                <c:pt idx="1650">
                  <c:v>#N/A</c:v>
                </c:pt>
                <c:pt idx="1651">
                  <c:v>#N/A</c:v>
                </c:pt>
                <c:pt idx="1652">
                  <c:v>#N/A</c:v>
                </c:pt>
                <c:pt idx="1653">
                  <c:v>#N/A</c:v>
                </c:pt>
                <c:pt idx="1654">
                  <c:v>#N/A</c:v>
                </c:pt>
                <c:pt idx="1655">
                  <c:v>#N/A</c:v>
                </c:pt>
                <c:pt idx="1656">
                  <c:v>#N/A</c:v>
                </c:pt>
                <c:pt idx="1657">
                  <c:v>#N/A</c:v>
                </c:pt>
                <c:pt idx="1658">
                  <c:v>#N/A</c:v>
                </c:pt>
                <c:pt idx="1659">
                  <c:v>#N/A</c:v>
                </c:pt>
                <c:pt idx="1660">
                  <c:v>#N/A</c:v>
                </c:pt>
                <c:pt idx="1661">
                  <c:v>#N/A</c:v>
                </c:pt>
                <c:pt idx="1662">
                  <c:v>#N/A</c:v>
                </c:pt>
                <c:pt idx="1663">
                  <c:v>#N/A</c:v>
                </c:pt>
                <c:pt idx="1664">
                  <c:v>#N/A</c:v>
                </c:pt>
                <c:pt idx="1665">
                  <c:v>#N/A</c:v>
                </c:pt>
                <c:pt idx="1666">
                  <c:v>#N/A</c:v>
                </c:pt>
                <c:pt idx="1667">
                  <c:v>#N/A</c:v>
                </c:pt>
                <c:pt idx="1668">
                  <c:v>#N/A</c:v>
                </c:pt>
                <c:pt idx="1669">
                  <c:v>#N/A</c:v>
                </c:pt>
                <c:pt idx="1670">
                  <c:v>#N/A</c:v>
                </c:pt>
                <c:pt idx="1671">
                  <c:v>#N/A</c:v>
                </c:pt>
                <c:pt idx="1672">
                  <c:v>#N/A</c:v>
                </c:pt>
                <c:pt idx="1673">
                  <c:v>#N/A</c:v>
                </c:pt>
                <c:pt idx="1674">
                  <c:v>#N/A</c:v>
                </c:pt>
                <c:pt idx="1675">
                  <c:v>#N/A</c:v>
                </c:pt>
                <c:pt idx="1676">
                  <c:v>#N/A</c:v>
                </c:pt>
                <c:pt idx="1677">
                  <c:v>#N/A</c:v>
                </c:pt>
                <c:pt idx="1678">
                  <c:v>#N/A</c:v>
                </c:pt>
                <c:pt idx="1679">
                  <c:v>#N/A</c:v>
                </c:pt>
                <c:pt idx="1680">
                  <c:v>#N/A</c:v>
                </c:pt>
                <c:pt idx="1681">
                  <c:v>#N/A</c:v>
                </c:pt>
                <c:pt idx="1682">
                  <c:v>#N/A</c:v>
                </c:pt>
                <c:pt idx="1683">
                  <c:v>#N/A</c:v>
                </c:pt>
                <c:pt idx="1684">
                  <c:v>#N/A</c:v>
                </c:pt>
                <c:pt idx="1685">
                  <c:v>#N/A</c:v>
                </c:pt>
                <c:pt idx="1686">
                  <c:v>#N/A</c:v>
                </c:pt>
                <c:pt idx="1687">
                  <c:v>#N/A</c:v>
                </c:pt>
                <c:pt idx="1688">
                  <c:v>#N/A</c:v>
                </c:pt>
                <c:pt idx="1689">
                  <c:v>#N/A</c:v>
                </c:pt>
                <c:pt idx="1690">
                  <c:v>#N/A</c:v>
                </c:pt>
                <c:pt idx="1691">
                  <c:v>#N/A</c:v>
                </c:pt>
                <c:pt idx="1692">
                  <c:v>#N/A</c:v>
                </c:pt>
                <c:pt idx="1693">
                  <c:v>#N/A</c:v>
                </c:pt>
                <c:pt idx="1694">
                  <c:v>#N/A</c:v>
                </c:pt>
                <c:pt idx="1695">
                  <c:v>#N/A</c:v>
                </c:pt>
                <c:pt idx="1696">
                  <c:v>#N/A</c:v>
                </c:pt>
                <c:pt idx="1697">
                  <c:v>#N/A</c:v>
                </c:pt>
                <c:pt idx="1698">
                  <c:v>#N/A</c:v>
                </c:pt>
                <c:pt idx="1699">
                  <c:v>#N/A</c:v>
                </c:pt>
                <c:pt idx="1700">
                  <c:v>#N/A</c:v>
                </c:pt>
                <c:pt idx="1701">
                  <c:v>#N/A</c:v>
                </c:pt>
                <c:pt idx="1702">
                  <c:v>#N/A</c:v>
                </c:pt>
                <c:pt idx="1703">
                  <c:v>#N/A</c:v>
                </c:pt>
                <c:pt idx="1704">
                  <c:v>#N/A</c:v>
                </c:pt>
                <c:pt idx="1705">
                  <c:v>#N/A</c:v>
                </c:pt>
                <c:pt idx="1706">
                  <c:v>#N/A</c:v>
                </c:pt>
                <c:pt idx="1707">
                  <c:v>#N/A</c:v>
                </c:pt>
                <c:pt idx="1708">
                  <c:v>#N/A</c:v>
                </c:pt>
                <c:pt idx="1709">
                  <c:v>#N/A</c:v>
                </c:pt>
                <c:pt idx="1710">
                  <c:v>#N/A</c:v>
                </c:pt>
                <c:pt idx="1711">
                  <c:v>#N/A</c:v>
                </c:pt>
                <c:pt idx="1712">
                  <c:v>#N/A</c:v>
                </c:pt>
                <c:pt idx="1713">
                  <c:v>#N/A</c:v>
                </c:pt>
                <c:pt idx="1714">
                  <c:v>#N/A</c:v>
                </c:pt>
                <c:pt idx="1715">
                  <c:v>#N/A</c:v>
                </c:pt>
                <c:pt idx="1716">
                  <c:v>#N/A</c:v>
                </c:pt>
                <c:pt idx="1717">
                  <c:v>#N/A</c:v>
                </c:pt>
                <c:pt idx="1718">
                  <c:v>#N/A</c:v>
                </c:pt>
                <c:pt idx="1719">
                  <c:v>#N/A</c:v>
                </c:pt>
                <c:pt idx="1720">
                  <c:v>#N/A</c:v>
                </c:pt>
                <c:pt idx="1721">
                  <c:v>#N/A</c:v>
                </c:pt>
                <c:pt idx="1722">
                  <c:v>#N/A</c:v>
                </c:pt>
                <c:pt idx="1723">
                  <c:v>#N/A</c:v>
                </c:pt>
                <c:pt idx="1724">
                  <c:v>#N/A</c:v>
                </c:pt>
                <c:pt idx="1725">
                  <c:v>#N/A</c:v>
                </c:pt>
                <c:pt idx="1726">
                  <c:v>#N/A</c:v>
                </c:pt>
                <c:pt idx="1727">
                  <c:v>#N/A</c:v>
                </c:pt>
                <c:pt idx="1728">
                  <c:v>#N/A</c:v>
                </c:pt>
                <c:pt idx="1729">
                  <c:v>#N/A</c:v>
                </c:pt>
                <c:pt idx="1730">
                  <c:v>#N/A</c:v>
                </c:pt>
                <c:pt idx="1731">
                  <c:v>#N/A</c:v>
                </c:pt>
                <c:pt idx="1732">
                  <c:v>#N/A</c:v>
                </c:pt>
                <c:pt idx="1733">
                  <c:v>#N/A</c:v>
                </c:pt>
                <c:pt idx="1734">
                  <c:v>#N/A</c:v>
                </c:pt>
                <c:pt idx="1735">
                  <c:v>#N/A</c:v>
                </c:pt>
                <c:pt idx="1736">
                  <c:v>#N/A</c:v>
                </c:pt>
                <c:pt idx="1737">
                  <c:v>#N/A</c:v>
                </c:pt>
                <c:pt idx="1738">
                  <c:v>#N/A</c:v>
                </c:pt>
                <c:pt idx="1739">
                  <c:v>#N/A</c:v>
                </c:pt>
                <c:pt idx="1740">
                  <c:v>#N/A</c:v>
                </c:pt>
                <c:pt idx="1741">
                  <c:v>#N/A</c:v>
                </c:pt>
                <c:pt idx="1742">
                  <c:v>#N/A</c:v>
                </c:pt>
                <c:pt idx="1743">
                  <c:v>#N/A</c:v>
                </c:pt>
                <c:pt idx="1744">
                  <c:v>#N/A</c:v>
                </c:pt>
                <c:pt idx="1745">
                  <c:v>#N/A</c:v>
                </c:pt>
                <c:pt idx="1746">
                  <c:v>#N/A</c:v>
                </c:pt>
                <c:pt idx="1747">
                  <c:v>#N/A</c:v>
                </c:pt>
                <c:pt idx="1748">
                  <c:v>#N/A</c:v>
                </c:pt>
                <c:pt idx="1749">
                  <c:v>#N/A</c:v>
                </c:pt>
                <c:pt idx="1750">
                  <c:v>#N/A</c:v>
                </c:pt>
                <c:pt idx="1751">
                  <c:v>#N/A</c:v>
                </c:pt>
                <c:pt idx="1752">
                  <c:v>#N/A</c:v>
                </c:pt>
                <c:pt idx="1753">
                  <c:v>#N/A</c:v>
                </c:pt>
                <c:pt idx="1754">
                  <c:v>#N/A</c:v>
                </c:pt>
                <c:pt idx="1755">
                  <c:v>#N/A</c:v>
                </c:pt>
                <c:pt idx="1756">
                  <c:v>#N/A</c:v>
                </c:pt>
                <c:pt idx="1757">
                  <c:v>#N/A</c:v>
                </c:pt>
                <c:pt idx="1758">
                  <c:v>#N/A</c:v>
                </c:pt>
                <c:pt idx="1759">
                  <c:v>#N/A</c:v>
                </c:pt>
                <c:pt idx="1760">
                  <c:v>#N/A</c:v>
                </c:pt>
                <c:pt idx="1761">
                  <c:v>#N/A</c:v>
                </c:pt>
                <c:pt idx="1762">
                  <c:v>#N/A</c:v>
                </c:pt>
                <c:pt idx="1763">
                  <c:v>#N/A</c:v>
                </c:pt>
                <c:pt idx="1764">
                  <c:v>#N/A</c:v>
                </c:pt>
                <c:pt idx="1765">
                  <c:v>#N/A</c:v>
                </c:pt>
                <c:pt idx="1766">
                  <c:v>#N/A</c:v>
                </c:pt>
                <c:pt idx="1767">
                  <c:v>#N/A</c:v>
                </c:pt>
                <c:pt idx="1768">
                  <c:v>#N/A</c:v>
                </c:pt>
                <c:pt idx="1769">
                  <c:v>#N/A</c:v>
                </c:pt>
                <c:pt idx="1770">
                  <c:v>#N/A</c:v>
                </c:pt>
                <c:pt idx="1771">
                  <c:v>#N/A</c:v>
                </c:pt>
                <c:pt idx="1772">
                  <c:v>#N/A</c:v>
                </c:pt>
                <c:pt idx="1773">
                  <c:v>#N/A</c:v>
                </c:pt>
                <c:pt idx="1774">
                  <c:v>#N/A</c:v>
                </c:pt>
                <c:pt idx="1775">
                  <c:v>#N/A</c:v>
                </c:pt>
                <c:pt idx="1776">
                  <c:v>#N/A</c:v>
                </c:pt>
                <c:pt idx="1777">
                  <c:v>#N/A</c:v>
                </c:pt>
                <c:pt idx="1778">
                  <c:v>#N/A</c:v>
                </c:pt>
                <c:pt idx="1779">
                  <c:v>#N/A</c:v>
                </c:pt>
                <c:pt idx="1780">
                  <c:v>#N/A</c:v>
                </c:pt>
                <c:pt idx="1781">
                  <c:v>#N/A</c:v>
                </c:pt>
                <c:pt idx="1782">
                  <c:v>#N/A</c:v>
                </c:pt>
                <c:pt idx="1783">
                  <c:v>#N/A</c:v>
                </c:pt>
                <c:pt idx="1784">
                  <c:v>#N/A</c:v>
                </c:pt>
                <c:pt idx="1785">
                  <c:v>#N/A</c:v>
                </c:pt>
                <c:pt idx="1786">
                  <c:v>#N/A</c:v>
                </c:pt>
                <c:pt idx="1787">
                  <c:v>#N/A</c:v>
                </c:pt>
                <c:pt idx="1788">
                  <c:v>#N/A</c:v>
                </c:pt>
                <c:pt idx="1789">
                  <c:v>#N/A</c:v>
                </c:pt>
                <c:pt idx="1790">
                  <c:v>#N/A</c:v>
                </c:pt>
                <c:pt idx="1791">
                  <c:v>#N/A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  <c:pt idx="2879">
                  <c:v>#N/A</c:v>
                </c:pt>
                <c:pt idx="2880">
                  <c:v>#N/A</c:v>
                </c:pt>
                <c:pt idx="2881">
                  <c:v>#N/A</c:v>
                </c:pt>
                <c:pt idx="2882">
                  <c:v>#N/A</c:v>
                </c:pt>
                <c:pt idx="2883">
                  <c:v>#N/A</c:v>
                </c:pt>
                <c:pt idx="2884">
                  <c:v>#N/A</c:v>
                </c:pt>
                <c:pt idx="2885">
                  <c:v>#N/A</c:v>
                </c:pt>
                <c:pt idx="2886">
                  <c:v>#N/A</c:v>
                </c:pt>
                <c:pt idx="2887">
                  <c:v>#N/A</c:v>
                </c:pt>
                <c:pt idx="2888">
                  <c:v>#N/A</c:v>
                </c:pt>
                <c:pt idx="2889">
                  <c:v>#N/A</c:v>
                </c:pt>
                <c:pt idx="2890">
                  <c:v>#N/A</c:v>
                </c:pt>
                <c:pt idx="2891">
                  <c:v>#N/A</c:v>
                </c:pt>
                <c:pt idx="2892">
                  <c:v>#N/A</c:v>
                </c:pt>
                <c:pt idx="2893">
                  <c:v>#N/A</c:v>
                </c:pt>
                <c:pt idx="2894">
                  <c:v>#N/A</c:v>
                </c:pt>
                <c:pt idx="2895">
                  <c:v>#N/A</c:v>
                </c:pt>
                <c:pt idx="2896">
                  <c:v>#N/A</c:v>
                </c:pt>
                <c:pt idx="2897">
                  <c:v>#N/A</c:v>
                </c:pt>
                <c:pt idx="2898">
                  <c:v>#N/A</c:v>
                </c:pt>
                <c:pt idx="2899">
                  <c:v>#N/A</c:v>
                </c:pt>
                <c:pt idx="2900">
                  <c:v>#N/A</c:v>
                </c:pt>
                <c:pt idx="2901">
                  <c:v>#N/A</c:v>
                </c:pt>
                <c:pt idx="2902">
                  <c:v>#N/A</c:v>
                </c:pt>
                <c:pt idx="2903">
                  <c:v>#N/A</c:v>
                </c:pt>
                <c:pt idx="2904">
                  <c:v>#N/A</c:v>
                </c:pt>
                <c:pt idx="2905">
                  <c:v>#N/A</c:v>
                </c:pt>
                <c:pt idx="2906">
                  <c:v>#N/A</c:v>
                </c:pt>
                <c:pt idx="2907">
                  <c:v>#N/A</c:v>
                </c:pt>
                <c:pt idx="2908">
                  <c:v>#N/A</c:v>
                </c:pt>
                <c:pt idx="2909">
                  <c:v>#N/A</c:v>
                </c:pt>
                <c:pt idx="2910">
                  <c:v>#N/A</c:v>
                </c:pt>
                <c:pt idx="2911">
                  <c:v>#N/A</c:v>
                </c:pt>
                <c:pt idx="2912">
                  <c:v>#N/A</c:v>
                </c:pt>
                <c:pt idx="2913">
                  <c:v>#N/A</c:v>
                </c:pt>
                <c:pt idx="2914">
                  <c:v>#N/A</c:v>
                </c:pt>
                <c:pt idx="2915">
                  <c:v>#N/A</c:v>
                </c:pt>
                <c:pt idx="2916">
                  <c:v>#N/A</c:v>
                </c:pt>
                <c:pt idx="2917">
                  <c:v>#N/A</c:v>
                </c:pt>
                <c:pt idx="2918">
                  <c:v>#N/A</c:v>
                </c:pt>
                <c:pt idx="2919">
                  <c:v>#N/A</c:v>
                </c:pt>
                <c:pt idx="2920">
                  <c:v>#N/A</c:v>
                </c:pt>
                <c:pt idx="2921">
                  <c:v>#N/A</c:v>
                </c:pt>
                <c:pt idx="2922">
                  <c:v>#N/A</c:v>
                </c:pt>
                <c:pt idx="2923">
                  <c:v>#N/A</c:v>
                </c:pt>
                <c:pt idx="2924">
                  <c:v>#N/A</c:v>
                </c:pt>
                <c:pt idx="2925">
                  <c:v>#N/A</c:v>
                </c:pt>
                <c:pt idx="2926">
                  <c:v>#N/A</c:v>
                </c:pt>
                <c:pt idx="2927">
                  <c:v>#N/A</c:v>
                </c:pt>
                <c:pt idx="2928">
                  <c:v>#N/A</c:v>
                </c:pt>
                <c:pt idx="2929">
                  <c:v>#N/A</c:v>
                </c:pt>
                <c:pt idx="2930">
                  <c:v>#N/A</c:v>
                </c:pt>
                <c:pt idx="2931">
                  <c:v>#N/A</c:v>
                </c:pt>
                <c:pt idx="2932">
                  <c:v>#N/A</c:v>
                </c:pt>
                <c:pt idx="2933">
                  <c:v>#N/A</c:v>
                </c:pt>
                <c:pt idx="2934">
                  <c:v>#N/A</c:v>
                </c:pt>
                <c:pt idx="2935">
                  <c:v>#N/A</c:v>
                </c:pt>
                <c:pt idx="2936">
                  <c:v>#N/A</c:v>
                </c:pt>
                <c:pt idx="2937">
                  <c:v>#N/A</c:v>
                </c:pt>
                <c:pt idx="2938">
                  <c:v>#N/A</c:v>
                </c:pt>
                <c:pt idx="2939">
                  <c:v>#N/A</c:v>
                </c:pt>
                <c:pt idx="2940">
                  <c:v>#N/A</c:v>
                </c:pt>
                <c:pt idx="2941">
                  <c:v>#N/A</c:v>
                </c:pt>
                <c:pt idx="2942">
                  <c:v>#N/A</c:v>
                </c:pt>
                <c:pt idx="2943">
                  <c:v>#N/A</c:v>
                </c:pt>
                <c:pt idx="2944">
                  <c:v>#N/A</c:v>
                </c:pt>
                <c:pt idx="2945">
                  <c:v>#N/A</c:v>
                </c:pt>
                <c:pt idx="2946">
                  <c:v>#N/A</c:v>
                </c:pt>
                <c:pt idx="2947">
                  <c:v>#N/A</c:v>
                </c:pt>
                <c:pt idx="2948">
                  <c:v>#N/A</c:v>
                </c:pt>
                <c:pt idx="2949">
                  <c:v>#N/A</c:v>
                </c:pt>
                <c:pt idx="2950">
                  <c:v>#N/A</c:v>
                </c:pt>
                <c:pt idx="2951">
                  <c:v>#N/A</c:v>
                </c:pt>
                <c:pt idx="2952">
                  <c:v>#N/A</c:v>
                </c:pt>
                <c:pt idx="2953">
                  <c:v>#N/A</c:v>
                </c:pt>
                <c:pt idx="2954">
                  <c:v>#N/A</c:v>
                </c:pt>
                <c:pt idx="2955">
                  <c:v>#N/A</c:v>
                </c:pt>
                <c:pt idx="2956">
                  <c:v>#N/A</c:v>
                </c:pt>
                <c:pt idx="2957">
                  <c:v>#N/A</c:v>
                </c:pt>
                <c:pt idx="2958">
                  <c:v>#N/A</c:v>
                </c:pt>
                <c:pt idx="2959">
                  <c:v>#N/A</c:v>
                </c:pt>
                <c:pt idx="2960">
                  <c:v>#N/A</c:v>
                </c:pt>
                <c:pt idx="2961">
                  <c:v>#N/A</c:v>
                </c:pt>
                <c:pt idx="2962">
                  <c:v>#N/A</c:v>
                </c:pt>
                <c:pt idx="2963">
                  <c:v>#N/A</c:v>
                </c:pt>
                <c:pt idx="2964">
                  <c:v>#N/A</c:v>
                </c:pt>
                <c:pt idx="2965">
                  <c:v>#N/A</c:v>
                </c:pt>
                <c:pt idx="2966">
                  <c:v>#N/A</c:v>
                </c:pt>
                <c:pt idx="2967">
                  <c:v>#N/A</c:v>
                </c:pt>
                <c:pt idx="2968">
                  <c:v>#N/A</c:v>
                </c:pt>
                <c:pt idx="2969">
                  <c:v>#N/A</c:v>
                </c:pt>
                <c:pt idx="2970">
                  <c:v>#N/A</c:v>
                </c:pt>
                <c:pt idx="2971">
                  <c:v>#N/A</c:v>
                </c:pt>
                <c:pt idx="2972">
                  <c:v>#N/A</c:v>
                </c:pt>
                <c:pt idx="2973">
                  <c:v>#N/A</c:v>
                </c:pt>
                <c:pt idx="2974">
                  <c:v>#N/A</c:v>
                </c:pt>
                <c:pt idx="2975">
                  <c:v>#N/A</c:v>
                </c:pt>
                <c:pt idx="2976">
                  <c:v>#N/A</c:v>
                </c:pt>
                <c:pt idx="2977">
                  <c:v>#N/A</c:v>
                </c:pt>
                <c:pt idx="2978">
                  <c:v>#N/A</c:v>
                </c:pt>
                <c:pt idx="2979">
                  <c:v>#N/A</c:v>
                </c:pt>
                <c:pt idx="2980">
                  <c:v>#N/A</c:v>
                </c:pt>
                <c:pt idx="2981">
                  <c:v>#N/A</c:v>
                </c:pt>
                <c:pt idx="2982">
                  <c:v>#N/A</c:v>
                </c:pt>
                <c:pt idx="2983">
                  <c:v>#N/A</c:v>
                </c:pt>
                <c:pt idx="2984">
                  <c:v>#N/A</c:v>
                </c:pt>
                <c:pt idx="2985">
                  <c:v>#N/A</c:v>
                </c:pt>
                <c:pt idx="2986">
                  <c:v>#N/A</c:v>
                </c:pt>
                <c:pt idx="2987">
                  <c:v>#N/A</c:v>
                </c:pt>
                <c:pt idx="2988">
                  <c:v>#N/A</c:v>
                </c:pt>
                <c:pt idx="2989">
                  <c:v>#N/A</c:v>
                </c:pt>
                <c:pt idx="2990">
                  <c:v>#N/A</c:v>
                </c:pt>
                <c:pt idx="2991">
                  <c:v>#N/A</c:v>
                </c:pt>
                <c:pt idx="2992">
                  <c:v>#N/A</c:v>
                </c:pt>
                <c:pt idx="2993">
                  <c:v>#N/A</c:v>
                </c:pt>
                <c:pt idx="2994">
                  <c:v>#N/A</c:v>
                </c:pt>
                <c:pt idx="2995">
                  <c:v>#N/A</c:v>
                </c:pt>
                <c:pt idx="2996">
                  <c:v>#N/A</c:v>
                </c:pt>
                <c:pt idx="2997">
                  <c:v>#N/A</c:v>
                </c:pt>
                <c:pt idx="2998">
                  <c:v>#N/A</c:v>
                </c:pt>
                <c:pt idx="2999">
                  <c:v>#N/A</c:v>
                </c:pt>
                <c:pt idx="3000">
                  <c:v>#N/A</c:v>
                </c:pt>
                <c:pt idx="3001">
                  <c:v>#N/A</c:v>
                </c:pt>
                <c:pt idx="3002">
                  <c:v>#N/A</c:v>
                </c:pt>
                <c:pt idx="3003">
                  <c:v>#N/A</c:v>
                </c:pt>
                <c:pt idx="3004">
                  <c:v>#N/A</c:v>
                </c:pt>
                <c:pt idx="3005">
                  <c:v>#N/A</c:v>
                </c:pt>
                <c:pt idx="3006">
                  <c:v>#N/A</c:v>
                </c:pt>
                <c:pt idx="3007">
                  <c:v>#N/A</c:v>
                </c:pt>
                <c:pt idx="3008">
                  <c:v>#N/A</c:v>
                </c:pt>
                <c:pt idx="3009">
                  <c:v>#N/A</c:v>
                </c:pt>
                <c:pt idx="3010">
                  <c:v>#N/A</c:v>
                </c:pt>
                <c:pt idx="3011">
                  <c:v>#N/A</c:v>
                </c:pt>
                <c:pt idx="3012">
                  <c:v>#N/A</c:v>
                </c:pt>
                <c:pt idx="3013">
                  <c:v>#N/A</c:v>
                </c:pt>
                <c:pt idx="3014">
                  <c:v>#N/A</c:v>
                </c:pt>
                <c:pt idx="3015">
                  <c:v>#N/A</c:v>
                </c:pt>
                <c:pt idx="3016">
                  <c:v>#N/A</c:v>
                </c:pt>
                <c:pt idx="3017">
                  <c:v>#N/A</c:v>
                </c:pt>
                <c:pt idx="3018">
                  <c:v>#N/A</c:v>
                </c:pt>
                <c:pt idx="3019">
                  <c:v>#N/A</c:v>
                </c:pt>
                <c:pt idx="3020">
                  <c:v>#N/A</c:v>
                </c:pt>
                <c:pt idx="3021">
                  <c:v>#N/A</c:v>
                </c:pt>
                <c:pt idx="3022">
                  <c:v>#N/A</c:v>
                </c:pt>
                <c:pt idx="3023">
                  <c:v>#N/A</c:v>
                </c:pt>
                <c:pt idx="3024">
                  <c:v>#N/A</c:v>
                </c:pt>
                <c:pt idx="3025">
                  <c:v>#N/A</c:v>
                </c:pt>
                <c:pt idx="3026">
                  <c:v>#N/A</c:v>
                </c:pt>
                <c:pt idx="3027">
                  <c:v>#N/A</c:v>
                </c:pt>
                <c:pt idx="3028">
                  <c:v>#N/A</c:v>
                </c:pt>
                <c:pt idx="3029">
                  <c:v>#N/A</c:v>
                </c:pt>
                <c:pt idx="3030">
                  <c:v>#N/A</c:v>
                </c:pt>
                <c:pt idx="3031">
                  <c:v>#N/A</c:v>
                </c:pt>
                <c:pt idx="3032">
                  <c:v>#N/A</c:v>
                </c:pt>
                <c:pt idx="3033">
                  <c:v>#N/A</c:v>
                </c:pt>
                <c:pt idx="3034">
                  <c:v>#N/A</c:v>
                </c:pt>
                <c:pt idx="3035">
                  <c:v>#N/A</c:v>
                </c:pt>
                <c:pt idx="3036">
                  <c:v>#N/A</c:v>
                </c:pt>
                <c:pt idx="3037">
                  <c:v>#N/A</c:v>
                </c:pt>
                <c:pt idx="3038">
                  <c:v>#N/A</c:v>
                </c:pt>
                <c:pt idx="3039">
                  <c:v>#N/A</c:v>
                </c:pt>
                <c:pt idx="3040">
                  <c:v>#N/A</c:v>
                </c:pt>
                <c:pt idx="3041">
                  <c:v>#N/A</c:v>
                </c:pt>
                <c:pt idx="3042">
                  <c:v>#N/A</c:v>
                </c:pt>
                <c:pt idx="3043">
                  <c:v>#N/A</c:v>
                </c:pt>
                <c:pt idx="3044">
                  <c:v>#N/A</c:v>
                </c:pt>
                <c:pt idx="3045">
                  <c:v>#N/A</c:v>
                </c:pt>
                <c:pt idx="3046">
                  <c:v>#N/A</c:v>
                </c:pt>
                <c:pt idx="3047">
                  <c:v>#N/A</c:v>
                </c:pt>
                <c:pt idx="3048">
                  <c:v>#N/A</c:v>
                </c:pt>
                <c:pt idx="3049">
                  <c:v>#N/A</c:v>
                </c:pt>
                <c:pt idx="3050">
                  <c:v>#N/A</c:v>
                </c:pt>
                <c:pt idx="3051">
                  <c:v>#N/A</c:v>
                </c:pt>
                <c:pt idx="3052">
                  <c:v>#N/A</c:v>
                </c:pt>
                <c:pt idx="3053">
                  <c:v>#N/A</c:v>
                </c:pt>
                <c:pt idx="3054">
                  <c:v>#N/A</c:v>
                </c:pt>
                <c:pt idx="3055">
                  <c:v>#N/A</c:v>
                </c:pt>
                <c:pt idx="3056">
                  <c:v>#N/A</c:v>
                </c:pt>
                <c:pt idx="3057">
                  <c:v>#N/A</c:v>
                </c:pt>
                <c:pt idx="3058">
                  <c:v>#N/A</c:v>
                </c:pt>
                <c:pt idx="3059">
                  <c:v>#N/A</c:v>
                </c:pt>
                <c:pt idx="3060">
                  <c:v>#N/A</c:v>
                </c:pt>
                <c:pt idx="3061">
                  <c:v>#N/A</c:v>
                </c:pt>
                <c:pt idx="3062">
                  <c:v>#N/A</c:v>
                </c:pt>
                <c:pt idx="3063">
                  <c:v>#N/A</c:v>
                </c:pt>
                <c:pt idx="3064">
                  <c:v>#N/A</c:v>
                </c:pt>
                <c:pt idx="3065">
                  <c:v>#N/A</c:v>
                </c:pt>
                <c:pt idx="3066">
                  <c:v>#N/A</c:v>
                </c:pt>
                <c:pt idx="3067">
                  <c:v>#N/A</c:v>
                </c:pt>
                <c:pt idx="3068">
                  <c:v>#N/A</c:v>
                </c:pt>
                <c:pt idx="3069">
                  <c:v>#N/A</c:v>
                </c:pt>
                <c:pt idx="3070">
                  <c:v>#N/A</c:v>
                </c:pt>
                <c:pt idx="3071">
                  <c:v>#N/A</c:v>
                </c:pt>
                <c:pt idx="3072">
                  <c:v>#N/A</c:v>
                </c:pt>
                <c:pt idx="3073">
                  <c:v>#N/A</c:v>
                </c:pt>
                <c:pt idx="3074">
                  <c:v>#N/A</c:v>
                </c:pt>
                <c:pt idx="3075">
                  <c:v>#N/A</c:v>
                </c:pt>
                <c:pt idx="3076">
                  <c:v>#N/A</c:v>
                </c:pt>
                <c:pt idx="3077">
                  <c:v>#N/A</c:v>
                </c:pt>
                <c:pt idx="3078">
                  <c:v>#N/A</c:v>
                </c:pt>
                <c:pt idx="3079">
                  <c:v>#N/A</c:v>
                </c:pt>
                <c:pt idx="3080">
                  <c:v>#N/A</c:v>
                </c:pt>
                <c:pt idx="3081">
                  <c:v>#N/A</c:v>
                </c:pt>
                <c:pt idx="3082">
                  <c:v>#N/A</c:v>
                </c:pt>
                <c:pt idx="3083">
                  <c:v>#N/A</c:v>
                </c:pt>
                <c:pt idx="3084">
                  <c:v>#N/A</c:v>
                </c:pt>
                <c:pt idx="3085">
                  <c:v>#N/A</c:v>
                </c:pt>
                <c:pt idx="3086">
                  <c:v>#N/A</c:v>
                </c:pt>
                <c:pt idx="3087">
                  <c:v>#N/A</c:v>
                </c:pt>
                <c:pt idx="3088">
                  <c:v>#N/A</c:v>
                </c:pt>
                <c:pt idx="3089">
                  <c:v>#N/A</c:v>
                </c:pt>
                <c:pt idx="3090">
                  <c:v>#N/A</c:v>
                </c:pt>
                <c:pt idx="3091">
                  <c:v>#N/A</c:v>
                </c:pt>
                <c:pt idx="3092">
                  <c:v>#N/A</c:v>
                </c:pt>
                <c:pt idx="3093">
                  <c:v>#N/A</c:v>
                </c:pt>
                <c:pt idx="3094">
                  <c:v>#N/A</c:v>
                </c:pt>
                <c:pt idx="3095">
                  <c:v>#N/A</c:v>
                </c:pt>
                <c:pt idx="3096">
                  <c:v>#N/A</c:v>
                </c:pt>
                <c:pt idx="3097">
                  <c:v>#N/A</c:v>
                </c:pt>
                <c:pt idx="3098">
                  <c:v>#N/A</c:v>
                </c:pt>
                <c:pt idx="3099">
                  <c:v>#N/A</c:v>
                </c:pt>
                <c:pt idx="3100">
                  <c:v>#N/A</c:v>
                </c:pt>
                <c:pt idx="3101">
                  <c:v>#N/A</c:v>
                </c:pt>
                <c:pt idx="3102">
                  <c:v>#N/A</c:v>
                </c:pt>
                <c:pt idx="3103">
                  <c:v>#N/A</c:v>
                </c:pt>
                <c:pt idx="3104">
                  <c:v>#N/A</c:v>
                </c:pt>
                <c:pt idx="3105">
                  <c:v>#N/A</c:v>
                </c:pt>
                <c:pt idx="3106">
                  <c:v>#N/A</c:v>
                </c:pt>
                <c:pt idx="3107">
                  <c:v>#N/A</c:v>
                </c:pt>
                <c:pt idx="3108">
                  <c:v>#N/A</c:v>
                </c:pt>
                <c:pt idx="3109">
                  <c:v>#N/A</c:v>
                </c:pt>
                <c:pt idx="3110">
                  <c:v>#N/A</c:v>
                </c:pt>
                <c:pt idx="3111">
                  <c:v>#N/A</c:v>
                </c:pt>
                <c:pt idx="3112">
                  <c:v>#N/A</c:v>
                </c:pt>
                <c:pt idx="3113">
                  <c:v>#N/A</c:v>
                </c:pt>
                <c:pt idx="3114">
                  <c:v>#N/A</c:v>
                </c:pt>
                <c:pt idx="3115">
                  <c:v>#N/A</c:v>
                </c:pt>
                <c:pt idx="3116">
                  <c:v>#N/A</c:v>
                </c:pt>
                <c:pt idx="3117">
                  <c:v>#N/A</c:v>
                </c:pt>
                <c:pt idx="3118">
                  <c:v>#N/A</c:v>
                </c:pt>
                <c:pt idx="3119">
                  <c:v>#N/A</c:v>
                </c:pt>
                <c:pt idx="3120">
                  <c:v>#N/A</c:v>
                </c:pt>
                <c:pt idx="3121">
                  <c:v>#N/A</c:v>
                </c:pt>
                <c:pt idx="3122">
                  <c:v>#N/A</c:v>
                </c:pt>
                <c:pt idx="3123">
                  <c:v>#N/A</c:v>
                </c:pt>
                <c:pt idx="3124">
                  <c:v>#N/A</c:v>
                </c:pt>
                <c:pt idx="3125">
                  <c:v>#N/A</c:v>
                </c:pt>
                <c:pt idx="3126">
                  <c:v>#N/A</c:v>
                </c:pt>
                <c:pt idx="3127">
                  <c:v>#N/A</c:v>
                </c:pt>
                <c:pt idx="3128">
                  <c:v>#N/A</c:v>
                </c:pt>
                <c:pt idx="3129">
                  <c:v>#N/A</c:v>
                </c:pt>
                <c:pt idx="3130">
                  <c:v>#N/A</c:v>
                </c:pt>
                <c:pt idx="3131">
                  <c:v>#N/A</c:v>
                </c:pt>
                <c:pt idx="3132">
                  <c:v>#N/A</c:v>
                </c:pt>
                <c:pt idx="3133">
                  <c:v>#N/A</c:v>
                </c:pt>
                <c:pt idx="3134">
                  <c:v>#N/A</c:v>
                </c:pt>
                <c:pt idx="3135">
                  <c:v>#N/A</c:v>
                </c:pt>
                <c:pt idx="3136">
                  <c:v>#N/A</c:v>
                </c:pt>
                <c:pt idx="3137">
                  <c:v>#N/A</c:v>
                </c:pt>
                <c:pt idx="3138">
                  <c:v>#N/A</c:v>
                </c:pt>
                <c:pt idx="3139">
                  <c:v>#N/A</c:v>
                </c:pt>
                <c:pt idx="3140">
                  <c:v>#N/A</c:v>
                </c:pt>
                <c:pt idx="3141">
                  <c:v>#N/A</c:v>
                </c:pt>
                <c:pt idx="3142">
                  <c:v>#N/A</c:v>
                </c:pt>
                <c:pt idx="3143">
                  <c:v>#N/A</c:v>
                </c:pt>
                <c:pt idx="3144">
                  <c:v>#N/A</c:v>
                </c:pt>
                <c:pt idx="3145">
                  <c:v>#N/A</c:v>
                </c:pt>
                <c:pt idx="3146">
                  <c:v>#N/A</c:v>
                </c:pt>
                <c:pt idx="3147">
                  <c:v>#N/A</c:v>
                </c:pt>
                <c:pt idx="3148">
                  <c:v>#N/A</c:v>
                </c:pt>
                <c:pt idx="3149">
                  <c:v>#N/A</c:v>
                </c:pt>
                <c:pt idx="3150">
                  <c:v>#N/A</c:v>
                </c:pt>
                <c:pt idx="3151">
                  <c:v>#N/A</c:v>
                </c:pt>
                <c:pt idx="3152">
                  <c:v>#N/A</c:v>
                </c:pt>
                <c:pt idx="3153">
                  <c:v>#N/A</c:v>
                </c:pt>
                <c:pt idx="3154">
                  <c:v>#N/A</c:v>
                </c:pt>
                <c:pt idx="3155">
                  <c:v>#N/A</c:v>
                </c:pt>
                <c:pt idx="3156">
                  <c:v>#N/A</c:v>
                </c:pt>
                <c:pt idx="3157">
                  <c:v>#N/A</c:v>
                </c:pt>
                <c:pt idx="3158">
                  <c:v>#N/A</c:v>
                </c:pt>
                <c:pt idx="3159">
                  <c:v>#N/A</c:v>
                </c:pt>
                <c:pt idx="3160">
                  <c:v>#N/A</c:v>
                </c:pt>
                <c:pt idx="3161">
                  <c:v>#N/A</c:v>
                </c:pt>
                <c:pt idx="3162">
                  <c:v>#N/A</c:v>
                </c:pt>
                <c:pt idx="3163">
                  <c:v>#N/A</c:v>
                </c:pt>
                <c:pt idx="3164">
                  <c:v>#N/A</c:v>
                </c:pt>
                <c:pt idx="3165">
                  <c:v>#N/A</c:v>
                </c:pt>
                <c:pt idx="3166">
                  <c:v>#N/A</c:v>
                </c:pt>
                <c:pt idx="3167">
                  <c:v>#N/A</c:v>
                </c:pt>
                <c:pt idx="3168">
                  <c:v>#N/A</c:v>
                </c:pt>
                <c:pt idx="3169">
                  <c:v>#N/A</c:v>
                </c:pt>
                <c:pt idx="3170">
                  <c:v>#N/A</c:v>
                </c:pt>
                <c:pt idx="3171">
                  <c:v>#N/A</c:v>
                </c:pt>
                <c:pt idx="3172">
                  <c:v>#N/A</c:v>
                </c:pt>
                <c:pt idx="3173">
                  <c:v>#N/A</c:v>
                </c:pt>
                <c:pt idx="3174">
                  <c:v>#N/A</c:v>
                </c:pt>
                <c:pt idx="3175">
                  <c:v>#N/A</c:v>
                </c:pt>
                <c:pt idx="3176">
                  <c:v>#N/A</c:v>
                </c:pt>
                <c:pt idx="3177">
                  <c:v>#N/A</c:v>
                </c:pt>
                <c:pt idx="3178">
                  <c:v>#N/A</c:v>
                </c:pt>
                <c:pt idx="3179">
                  <c:v>#N/A</c:v>
                </c:pt>
                <c:pt idx="3180">
                  <c:v>#N/A</c:v>
                </c:pt>
                <c:pt idx="3181">
                  <c:v>#N/A</c:v>
                </c:pt>
                <c:pt idx="3182">
                  <c:v>#N/A</c:v>
                </c:pt>
                <c:pt idx="3183">
                  <c:v>#N/A</c:v>
                </c:pt>
                <c:pt idx="3184">
                  <c:v>#N/A</c:v>
                </c:pt>
                <c:pt idx="3185">
                  <c:v>#N/A</c:v>
                </c:pt>
                <c:pt idx="3186">
                  <c:v>#N/A</c:v>
                </c:pt>
                <c:pt idx="3187">
                  <c:v>#N/A</c:v>
                </c:pt>
                <c:pt idx="3188">
                  <c:v>#N/A</c:v>
                </c:pt>
                <c:pt idx="3189">
                  <c:v>#N/A</c:v>
                </c:pt>
                <c:pt idx="3190">
                  <c:v>#N/A</c:v>
                </c:pt>
                <c:pt idx="3191">
                  <c:v>#N/A</c:v>
                </c:pt>
                <c:pt idx="3192">
                  <c:v>#N/A</c:v>
                </c:pt>
                <c:pt idx="3193">
                  <c:v>#N/A</c:v>
                </c:pt>
                <c:pt idx="3194">
                  <c:v>#N/A</c:v>
                </c:pt>
                <c:pt idx="3195">
                  <c:v>#N/A</c:v>
                </c:pt>
                <c:pt idx="3196">
                  <c:v>#N/A</c:v>
                </c:pt>
                <c:pt idx="3197">
                  <c:v>#N/A</c:v>
                </c:pt>
                <c:pt idx="3198">
                  <c:v>#N/A</c:v>
                </c:pt>
                <c:pt idx="3199">
                  <c:v>#N/A</c:v>
                </c:pt>
                <c:pt idx="3200">
                  <c:v>#N/A</c:v>
                </c:pt>
                <c:pt idx="3201">
                  <c:v>#N/A</c:v>
                </c:pt>
                <c:pt idx="3202">
                  <c:v>#N/A</c:v>
                </c:pt>
                <c:pt idx="3203">
                  <c:v>#N/A</c:v>
                </c:pt>
                <c:pt idx="3204">
                  <c:v>#N/A</c:v>
                </c:pt>
                <c:pt idx="3205">
                  <c:v>#N/A</c:v>
                </c:pt>
                <c:pt idx="3206">
                  <c:v>#N/A</c:v>
                </c:pt>
                <c:pt idx="3207">
                  <c:v>#N/A</c:v>
                </c:pt>
                <c:pt idx="3208">
                  <c:v>#N/A</c:v>
                </c:pt>
                <c:pt idx="3209">
                  <c:v>#N/A</c:v>
                </c:pt>
                <c:pt idx="3210">
                  <c:v>#N/A</c:v>
                </c:pt>
                <c:pt idx="3211">
                  <c:v>#N/A</c:v>
                </c:pt>
                <c:pt idx="3212">
                  <c:v>#N/A</c:v>
                </c:pt>
                <c:pt idx="3213">
                  <c:v>#N/A</c:v>
                </c:pt>
                <c:pt idx="3214">
                  <c:v>#N/A</c:v>
                </c:pt>
                <c:pt idx="3215">
                  <c:v>#N/A</c:v>
                </c:pt>
                <c:pt idx="3216">
                  <c:v>#N/A</c:v>
                </c:pt>
                <c:pt idx="3217">
                  <c:v>#N/A</c:v>
                </c:pt>
                <c:pt idx="3218">
                  <c:v>#N/A</c:v>
                </c:pt>
                <c:pt idx="3219">
                  <c:v>#N/A</c:v>
                </c:pt>
                <c:pt idx="3220">
                  <c:v>#N/A</c:v>
                </c:pt>
                <c:pt idx="3221">
                  <c:v>#N/A</c:v>
                </c:pt>
                <c:pt idx="3222">
                  <c:v>#N/A</c:v>
                </c:pt>
                <c:pt idx="3223">
                  <c:v>#N/A</c:v>
                </c:pt>
                <c:pt idx="3224">
                  <c:v>#N/A</c:v>
                </c:pt>
                <c:pt idx="3225">
                  <c:v>#N/A</c:v>
                </c:pt>
                <c:pt idx="3226">
                  <c:v>#N/A</c:v>
                </c:pt>
                <c:pt idx="3227">
                  <c:v>#N/A</c:v>
                </c:pt>
                <c:pt idx="3228">
                  <c:v>#N/A</c:v>
                </c:pt>
                <c:pt idx="3229">
                  <c:v>#N/A</c:v>
                </c:pt>
                <c:pt idx="3230">
                  <c:v>#N/A</c:v>
                </c:pt>
                <c:pt idx="3231">
                  <c:v>#N/A</c:v>
                </c:pt>
                <c:pt idx="3232">
                  <c:v>#N/A</c:v>
                </c:pt>
                <c:pt idx="3233">
                  <c:v>#N/A</c:v>
                </c:pt>
                <c:pt idx="3234">
                  <c:v>#N/A</c:v>
                </c:pt>
                <c:pt idx="3235">
                  <c:v>#N/A</c:v>
                </c:pt>
                <c:pt idx="3236">
                  <c:v>#N/A</c:v>
                </c:pt>
                <c:pt idx="3237">
                  <c:v>#N/A</c:v>
                </c:pt>
                <c:pt idx="3238">
                  <c:v>#N/A</c:v>
                </c:pt>
                <c:pt idx="3239">
                  <c:v>#N/A</c:v>
                </c:pt>
                <c:pt idx="3240">
                  <c:v>#N/A</c:v>
                </c:pt>
                <c:pt idx="3241">
                  <c:v>#N/A</c:v>
                </c:pt>
                <c:pt idx="3242">
                  <c:v>#N/A</c:v>
                </c:pt>
                <c:pt idx="3243">
                  <c:v>#N/A</c:v>
                </c:pt>
                <c:pt idx="3244">
                  <c:v>#N/A</c:v>
                </c:pt>
                <c:pt idx="3245">
                  <c:v>#N/A</c:v>
                </c:pt>
                <c:pt idx="3246">
                  <c:v>#N/A</c:v>
                </c:pt>
                <c:pt idx="3247">
                  <c:v>#N/A</c:v>
                </c:pt>
                <c:pt idx="3248">
                  <c:v>#N/A</c:v>
                </c:pt>
                <c:pt idx="3249">
                  <c:v>#N/A</c:v>
                </c:pt>
                <c:pt idx="3250">
                  <c:v>#N/A</c:v>
                </c:pt>
                <c:pt idx="3251">
                  <c:v>#N/A</c:v>
                </c:pt>
                <c:pt idx="3252">
                  <c:v>#N/A</c:v>
                </c:pt>
                <c:pt idx="3253">
                  <c:v>#N/A</c:v>
                </c:pt>
                <c:pt idx="3254">
                  <c:v>#N/A</c:v>
                </c:pt>
                <c:pt idx="3255">
                  <c:v>#N/A</c:v>
                </c:pt>
                <c:pt idx="3256">
                  <c:v>#N/A</c:v>
                </c:pt>
                <c:pt idx="3257">
                  <c:v>#N/A</c:v>
                </c:pt>
                <c:pt idx="3258">
                  <c:v>#N/A</c:v>
                </c:pt>
                <c:pt idx="3259">
                  <c:v>#N/A</c:v>
                </c:pt>
                <c:pt idx="3260">
                  <c:v>#N/A</c:v>
                </c:pt>
                <c:pt idx="3261">
                  <c:v>#N/A</c:v>
                </c:pt>
                <c:pt idx="3262">
                  <c:v>#N/A</c:v>
                </c:pt>
                <c:pt idx="3263">
                  <c:v>#N/A</c:v>
                </c:pt>
                <c:pt idx="3264">
                  <c:v>#N/A</c:v>
                </c:pt>
                <c:pt idx="3265">
                  <c:v>#N/A</c:v>
                </c:pt>
                <c:pt idx="3266">
                  <c:v>#N/A</c:v>
                </c:pt>
                <c:pt idx="3267">
                  <c:v>#N/A</c:v>
                </c:pt>
                <c:pt idx="3268">
                  <c:v>#N/A</c:v>
                </c:pt>
                <c:pt idx="3269">
                  <c:v>#N/A</c:v>
                </c:pt>
                <c:pt idx="3270">
                  <c:v>#N/A</c:v>
                </c:pt>
                <c:pt idx="3271">
                  <c:v>#N/A</c:v>
                </c:pt>
                <c:pt idx="3272">
                  <c:v>#N/A</c:v>
                </c:pt>
                <c:pt idx="3273">
                  <c:v>#N/A</c:v>
                </c:pt>
                <c:pt idx="3274">
                  <c:v>#N/A</c:v>
                </c:pt>
                <c:pt idx="3275">
                  <c:v>#N/A</c:v>
                </c:pt>
                <c:pt idx="3276">
                  <c:v>#N/A</c:v>
                </c:pt>
                <c:pt idx="3277">
                  <c:v>#N/A</c:v>
                </c:pt>
                <c:pt idx="3278">
                  <c:v>#N/A</c:v>
                </c:pt>
                <c:pt idx="3279">
                  <c:v>#N/A</c:v>
                </c:pt>
                <c:pt idx="3280">
                  <c:v>#N/A</c:v>
                </c:pt>
                <c:pt idx="3281">
                  <c:v>#N/A</c:v>
                </c:pt>
                <c:pt idx="3282">
                  <c:v>#N/A</c:v>
                </c:pt>
                <c:pt idx="3283">
                  <c:v>#N/A</c:v>
                </c:pt>
                <c:pt idx="3284">
                  <c:v>#N/A</c:v>
                </c:pt>
                <c:pt idx="3285">
                  <c:v>#N/A</c:v>
                </c:pt>
                <c:pt idx="3286">
                  <c:v>#N/A</c:v>
                </c:pt>
                <c:pt idx="3287">
                  <c:v>#N/A</c:v>
                </c:pt>
                <c:pt idx="3288">
                  <c:v>#N/A</c:v>
                </c:pt>
                <c:pt idx="3289">
                  <c:v>#N/A</c:v>
                </c:pt>
                <c:pt idx="3290">
                  <c:v>#N/A</c:v>
                </c:pt>
                <c:pt idx="3291">
                  <c:v>#N/A</c:v>
                </c:pt>
                <c:pt idx="3292">
                  <c:v>#N/A</c:v>
                </c:pt>
                <c:pt idx="3293">
                  <c:v>#N/A</c:v>
                </c:pt>
                <c:pt idx="3294">
                  <c:v>#N/A</c:v>
                </c:pt>
                <c:pt idx="3295">
                  <c:v>#N/A</c:v>
                </c:pt>
                <c:pt idx="3296">
                  <c:v>#N/A</c:v>
                </c:pt>
                <c:pt idx="3297">
                  <c:v>#N/A</c:v>
                </c:pt>
                <c:pt idx="3298">
                  <c:v>#N/A</c:v>
                </c:pt>
                <c:pt idx="3299">
                  <c:v>#N/A</c:v>
                </c:pt>
                <c:pt idx="3300">
                  <c:v>#N/A</c:v>
                </c:pt>
                <c:pt idx="3301">
                  <c:v>#N/A</c:v>
                </c:pt>
                <c:pt idx="3302">
                  <c:v>#N/A</c:v>
                </c:pt>
                <c:pt idx="3303">
                  <c:v>#N/A</c:v>
                </c:pt>
                <c:pt idx="3304">
                  <c:v>#N/A</c:v>
                </c:pt>
                <c:pt idx="3305">
                  <c:v>#N/A</c:v>
                </c:pt>
                <c:pt idx="3306">
                  <c:v>#N/A</c:v>
                </c:pt>
                <c:pt idx="3307">
                  <c:v>#N/A</c:v>
                </c:pt>
                <c:pt idx="3308">
                  <c:v>#N/A</c:v>
                </c:pt>
                <c:pt idx="3309">
                  <c:v>#N/A</c:v>
                </c:pt>
                <c:pt idx="3310">
                  <c:v>#N/A</c:v>
                </c:pt>
                <c:pt idx="3311">
                  <c:v>#N/A</c:v>
                </c:pt>
                <c:pt idx="3312">
                  <c:v>#N/A</c:v>
                </c:pt>
                <c:pt idx="3313">
                  <c:v>#N/A</c:v>
                </c:pt>
                <c:pt idx="3314">
                  <c:v>#N/A</c:v>
                </c:pt>
                <c:pt idx="3315">
                  <c:v>#N/A</c:v>
                </c:pt>
                <c:pt idx="3316">
                  <c:v>#N/A</c:v>
                </c:pt>
                <c:pt idx="3317">
                  <c:v>#N/A</c:v>
                </c:pt>
                <c:pt idx="3318">
                  <c:v>#N/A</c:v>
                </c:pt>
                <c:pt idx="3319">
                  <c:v>#N/A</c:v>
                </c:pt>
                <c:pt idx="3320">
                  <c:v>#N/A</c:v>
                </c:pt>
                <c:pt idx="3321">
                  <c:v>#N/A</c:v>
                </c:pt>
                <c:pt idx="3322">
                  <c:v>#N/A</c:v>
                </c:pt>
                <c:pt idx="3323">
                  <c:v>#N/A</c:v>
                </c:pt>
                <c:pt idx="3324">
                  <c:v>#N/A</c:v>
                </c:pt>
                <c:pt idx="3325">
                  <c:v>#N/A</c:v>
                </c:pt>
                <c:pt idx="3326">
                  <c:v>#N/A</c:v>
                </c:pt>
                <c:pt idx="3327">
                  <c:v>#N/A</c:v>
                </c:pt>
                <c:pt idx="3328">
                  <c:v>#N/A</c:v>
                </c:pt>
                <c:pt idx="3329">
                  <c:v>#N/A</c:v>
                </c:pt>
                <c:pt idx="3330">
                  <c:v>#N/A</c:v>
                </c:pt>
                <c:pt idx="3331">
                  <c:v>#N/A</c:v>
                </c:pt>
                <c:pt idx="3332">
                  <c:v>#N/A</c:v>
                </c:pt>
                <c:pt idx="3333">
                  <c:v>#N/A</c:v>
                </c:pt>
                <c:pt idx="3334">
                  <c:v>#N/A</c:v>
                </c:pt>
                <c:pt idx="3335">
                  <c:v>#N/A</c:v>
                </c:pt>
                <c:pt idx="3336">
                  <c:v>#N/A</c:v>
                </c:pt>
                <c:pt idx="3337">
                  <c:v>#N/A</c:v>
                </c:pt>
                <c:pt idx="3338">
                  <c:v>#N/A</c:v>
                </c:pt>
                <c:pt idx="3339">
                  <c:v>#N/A</c:v>
                </c:pt>
                <c:pt idx="3340">
                  <c:v>#N/A</c:v>
                </c:pt>
                <c:pt idx="3341">
                  <c:v>#N/A</c:v>
                </c:pt>
                <c:pt idx="3342">
                  <c:v>#N/A</c:v>
                </c:pt>
                <c:pt idx="3343">
                  <c:v>#N/A</c:v>
                </c:pt>
                <c:pt idx="3344">
                  <c:v>#N/A</c:v>
                </c:pt>
                <c:pt idx="3345">
                  <c:v>#N/A</c:v>
                </c:pt>
                <c:pt idx="3346">
                  <c:v>#N/A</c:v>
                </c:pt>
                <c:pt idx="3347">
                  <c:v>#N/A</c:v>
                </c:pt>
                <c:pt idx="3348">
                  <c:v>#N/A</c:v>
                </c:pt>
                <c:pt idx="3349">
                  <c:v>#N/A</c:v>
                </c:pt>
                <c:pt idx="3350">
                  <c:v>#N/A</c:v>
                </c:pt>
                <c:pt idx="3351">
                  <c:v>#N/A</c:v>
                </c:pt>
                <c:pt idx="3352">
                  <c:v>#N/A</c:v>
                </c:pt>
                <c:pt idx="3353">
                  <c:v>#N/A</c:v>
                </c:pt>
                <c:pt idx="3354">
                  <c:v>#N/A</c:v>
                </c:pt>
                <c:pt idx="3355">
                  <c:v>#N/A</c:v>
                </c:pt>
                <c:pt idx="3356">
                  <c:v>#N/A</c:v>
                </c:pt>
                <c:pt idx="3357">
                  <c:v>#N/A</c:v>
                </c:pt>
                <c:pt idx="3358">
                  <c:v>#N/A</c:v>
                </c:pt>
                <c:pt idx="3359">
                  <c:v>#N/A</c:v>
                </c:pt>
                <c:pt idx="3360">
                  <c:v>#N/A</c:v>
                </c:pt>
                <c:pt idx="3361">
                  <c:v>#N/A</c:v>
                </c:pt>
                <c:pt idx="3362">
                  <c:v>#N/A</c:v>
                </c:pt>
                <c:pt idx="3363">
                  <c:v>#N/A</c:v>
                </c:pt>
                <c:pt idx="3364">
                  <c:v>#N/A</c:v>
                </c:pt>
                <c:pt idx="3365">
                  <c:v>#N/A</c:v>
                </c:pt>
                <c:pt idx="3366">
                  <c:v>#N/A</c:v>
                </c:pt>
                <c:pt idx="3367">
                  <c:v>#N/A</c:v>
                </c:pt>
                <c:pt idx="3368">
                  <c:v>#N/A</c:v>
                </c:pt>
                <c:pt idx="3369">
                  <c:v>#N/A</c:v>
                </c:pt>
                <c:pt idx="3370">
                  <c:v>#N/A</c:v>
                </c:pt>
                <c:pt idx="3371">
                  <c:v>#N/A</c:v>
                </c:pt>
                <c:pt idx="3372">
                  <c:v>#N/A</c:v>
                </c:pt>
                <c:pt idx="3373">
                  <c:v>#N/A</c:v>
                </c:pt>
                <c:pt idx="3374">
                  <c:v>#N/A</c:v>
                </c:pt>
                <c:pt idx="3375">
                  <c:v>#N/A</c:v>
                </c:pt>
                <c:pt idx="3376">
                  <c:v>#N/A</c:v>
                </c:pt>
                <c:pt idx="3377">
                  <c:v>#N/A</c:v>
                </c:pt>
                <c:pt idx="3378">
                  <c:v>#N/A</c:v>
                </c:pt>
                <c:pt idx="3379">
                  <c:v>#N/A</c:v>
                </c:pt>
                <c:pt idx="3380">
                  <c:v>#N/A</c:v>
                </c:pt>
                <c:pt idx="3381">
                  <c:v>#N/A</c:v>
                </c:pt>
                <c:pt idx="3382">
                  <c:v>#N/A</c:v>
                </c:pt>
                <c:pt idx="3383">
                  <c:v>#N/A</c:v>
                </c:pt>
                <c:pt idx="3384">
                  <c:v>#N/A</c:v>
                </c:pt>
                <c:pt idx="3385">
                  <c:v>#N/A</c:v>
                </c:pt>
                <c:pt idx="3386">
                  <c:v>#N/A</c:v>
                </c:pt>
                <c:pt idx="3387">
                  <c:v>#N/A</c:v>
                </c:pt>
                <c:pt idx="3388">
                  <c:v>#N/A</c:v>
                </c:pt>
                <c:pt idx="3389">
                  <c:v>#N/A</c:v>
                </c:pt>
                <c:pt idx="3390">
                  <c:v>#N/A</c:v>
                </c:pt>
                <c:pt idx="3391">
                  <c:v>#N/A</c:v>
                </c:pt>
                <c:pt idx="3392">
                  <c:v>#N/A</c:v>
                </c:pt>
                <c:pt idx="3393">
                  <c:v>#N/A</c:v>
                </c:pt>
                <c:pt idx="3394">
                  <c:v>#N/A</c:v>
                </c:pt>
                <c:pt idx="3395">
                  <c:v>#N/A</c:v>
                </c:pt>
                <c:pt idx="3396">
                  <c:v>#N/A</c:v>
                </c:pt>
                <c:pt idx="3397">
                  <c:v>#N/A</c:v>
                </c:pt>
                <c:pt idx="3398">
                  <c:v>#N/A</c:v>
                </c:pt>
                <c:pt idx="3399">
                  <c:v>#N/A</c:v>
                </c:pt>
                <c:pt idx="3400">
                  <c:v>#N/A</c:v>
                </c:pt>
                <c:pt idx="3401">
                  <c:v>#N/A</c:v>
                </c:pt>
                <c:pt idx="3402">
                  <c:v>#N/A</c:v>
                </c:pt>
                <c:pt idx="3403">
                  <c:v>#N/A</c:v>
                </c:pt>
                <c:pt idx="3404">
                  <c:v>#N/A</c:v>
                </c:pt>
                <c:pt idx="3405">
                  <c:v>#N/A</c:v>
                </c:pt>
                <c:pt idx="3406">
                  <c:v>#N/A</c:v>
                </c:pt>
                <c:pt idx="3407">
                  <c:v>#N/A</c:v>
                </c:pt>
                <c:pt idx="3408">
                  <c:v>#N/A</c:v>
                </c:pt>
                <c:pt idx="3409">
                  <c:v>#N/A</c:v>
                </c:pt>
                <c:pt idx="3410">
                  <c:v>#N/A</c:v>
                </c:pt>
                <c:pt idx="3411">
                  <c:v>#N/A</c:v>
                </c:pt>
                <c:pt idx="3412">
                  <c:v>#N/A</c:v>
                </c:pt>
                <c:pt idx="3413">
                  <c:v>#N/A</c:v>
                </c:pt>
                <c:pt idx="3414">
                  <c:v>#N/A</c:v>
                </c:pt>
                <c:pt idx="3415">
                  <c:v>#N/A</c:v>
                </c:pt>
                <c:pt idx="3416">
                  <c:v>#N/A</c:v>
                </c:pt>
                <c:pt idx="3417">
                  <c:v>#N/A</c:v>
                </c:pt>
                <c:pt idx="3418">
                  <c:v>#N/A</c:v>
                </c:pt>
                <c:pt idx="3419">
                  <c:v>#N/A</c:v>
                </c:pt>
                <c:pt idx="3420">
                  <c:v>#N/A</c:v>
                </c:pt>
                <c:pt idx="3421">
                  <c:v>#N/A</c:v>
                </c:pt>
                <c:pt idx="3422">
                  <c:v>#N/A</c:v>
                </c:pt>
                <c:pt idx="3423">
                  <c:v>#N/A</c:v>
                </c:pt>
                <c:pt idx="3424">
                  <c:v>#N/A</c:v>
                </c:pt>
                <c:pt idx="3425">
                  <c:v>#N/A</c:v>
                </c:pt>
                <c:pt idx="3426">
                  <c:v>#N/A</c:v>
                </c:pt>
                <c:pt idx="3427">
                  <c:v>#N/A</c:v>
                </c:pt>
                <c:pt idx="3428">
                  <c:v>#N/A</c:v>
                </c:pt>
                <c:pt idx="3429">
                  <c:v>#N/A</c:v>
                </c:pt>
                <c:pt idx="3430">
                  <c:v>#N/A</c:v>
                </c:pt>
                <c:pt idx="3431">
                  <c:v>#N/A</c:v>
                </c:pt>
                <c:pt idx="3432">
                  <c:v>#N/A</c:v>
                </c:pt>
                <c:pt idx="3433">
                  <c:v>#N/A</c:v>
                </c:pt>
                <c:pt idx="3434">
                  <c:v>#N/A</c:v>
                </c:pt>
                <c:pt idx="3435">
                  <c:v>#N/A</c:v>
                </c:pt>
                <c:pt idx="3436">
                  <c:v>#N/A</c:v>
                </c:pt>
                <c:pt idx="3437">
                  <c:v>#N/A</c:v>
                </c:pt>
                <c:pt idx="3438">
                  <c:v>#N/A</c:v>
                </c:pt>
                <c:pt idx="3439">
                  <c:v>#N/A</c:v>
                </c:pt>
                <c:pt idx="3440">
                  <c:v>#N/A</c:v>
                </c:pt>
                <c:pt idx="3441">
                  <c:v>#N/A</c:v>
                </c:pt>
                <c:pt idx="3442">
                  <c:v>#N/A</c:v>
                </c:pt>
                <c:pt idx="3443">
                  <c:v>#N/A</c:v>
                </c:pt>
                <c:pt idx="3444">
                  <c:v>#N/A</c:v>
                </c:pt>
                <c:pt idx="3445">
                  <c:v>#N/A</c:v>
                </c:pt>
                <c:pt idx="3446">
                  <c:v>#N/A</c:v>
                </c:pt>
                <c:pt idx="3447">
                  <c:v>#N/A</c:v>
                </c:pt>
                <c:pt idx="3448">
                  <c:v>#N/A</c:v>
                </c:pt>
                <c:pt idx="3449">
                  <c:v>#N/A</c:v>
                </c:pt>
                <c:pt idx="3450">
                  <c:v>#N/A</c:v>
                </c:pt>
                <c:pt idx="3451">
                  <c:v>#N/A</c:v>
                </c:pt>
                <c:pt idx="3452">
                  <c:v>#N/A</c:v>
                </c:pt>
                <c:pt idx="3453">
                  <c:v>#N/A</c:v>
                </c:pt>
                <c:pt idx="3454">
                  <c:v>#N/A</c:v>
                </c:pt>
                <c:pt idx="3455">
                  <c:v>#N/A</c:v>
                </c:pt>
                <c:pt idx="3456">
                  <c:v>#N/A</c:v>
                </c:pt>
                <c:pt idx="3457">
                  <c:v>#N/A</c:v>
                </c:pt>
                <c:pt idx="3458">
                  <c:v>#N/A</c:v>
                </c:pt>
                <c:pt idx="3459">
                  <c:v>#N/A</c:v>
                </c:pt>
                <c:pt idx="3460">
                  <c:v>#N/A</c:v>
                </c:pt>
                <c:pt idx="3461">
                  <c:v>#N/A</c:v>
                </c:pt>
                <c:pt idx="3462">
                  <c:v>#N/A</c:v>
                </c:pt>
                <c:pt idx="3463">
                  <c:v>#N/A</c:v>
                </c:pt>
                <c:pt idx="3464">
                  <c:v>#N/A</c:v>
                </c:pt>
                <c:pt idx="3465">
                  <c:v>#N/A</c:v>
                </c:pt>
                <c:pt idx="3466">
                  <c:v>#N/A</c:v>
                </c:pt>
                <c:pt idx="3467">
                  <c:v>#N/A</c:v>
                </c:pt>
                <c:pt idx="3468">
                  <c:v>#N/A</c:v>
                </c:pt>
                <c:pt idx="3469">
                  <c:v>#N/A</c:v>
                </c:pt>
                <c:pt idx="3470">
                  <c:v>#N/A</c:v>
                </c:pt>
                <c:pt idx="3471">
                  <c:v>#N/A</c:v>
                </c:pt>
                <c:pt idx="3472">
                  <c:v>#N/A</c:v>
                </c:pt>
                <c:pt idx="3473">
                  <c:v>#N/A</c:v>
                </c:pt>
                <c:pt idx="3474">
                  <c:v>#N/A</c:v>
                </c:pt>
                <c:pt idx="3475">
                  <c:v>#N/A</c:v>
                </c:pt>
                <c:pt idx="3476">
                  <c:v>#N/A</c:v>
                </c:pt>
                <c:pt idx="3477">
                  <c:v>#N/A</c:v>
                </c:pt>
                <c:pt idx="3478">
                  <c:v>#N/A</c:v>
                </c:pt>
                <c:pt idx="3479">
                  <c:v>#N/A</c:v>
                </c:pt>
                <c:pt idx="3480">
                  <c:v>#N/A</c:v>
                </c:pt>
                <c:pt idx="3481">
                  <c:v>#N/A</c:v>
                </c:pt>
                <c:pt idx="3482">
                  <c:v>#N/A</c:v>
                </c:pt>
                <c:pt idx="3483">
                  <c:v>#N/A</c:v>
                </c:pt>
                <c:pt idx="3484">
                  <c:v>#N/A</c:v>
                </c:pt>
                <c:pt idx="3485">
                  <c:v>#N/A</c:v>
                </c:pt>
                <c:pt idx="3486">
                  <c:v>#N/A</c:v>
                </c:pt>
                <c:pt idx="3487">
                  <c:v>#N/A</c:v>
                </c:pt>
                <c:pt idx="3488">
                  <c:v>#N/A</c:v>
                </c:pt>
                <c:pt idx="3489">
                  <c:v>#N/A</c:v>
                </c:pt>
                <c:pt idx="3490">
                  <c:v>#N/A</c:v>
                </c:pt>
                <c:pt idx="3491">
                  <c:v>#N/A</c:v>
                </c:pt>
                <c:pt idx="3492">
                  <c:v>#N/A</c:v>
                </c:pt>
                <c:pt idx="3493">
                  <c:v>#N/A</c:v>
                </c:pt>
                <c:pt idx="3494">
                  <c:v>#N/A</c:v>
                </c:pt>
                <c:pt idx="3495">
                  <c:v>#N/A</c:v>
                </c:pt>
                <c:pt idx="3496">
                  <c:v>#N/A</c:v>
                </c:pt>
                <c:pt idx="3497">
                  <c:v>#N/A</c:v>
                </c:pt>
                <c:pt idx="3498">
                  <c:v>#N/A</c:v>
                </c:pt>
                <c:pt idx="3499">
                  <c:v>#N/A</c:v>
                </c:pt>
                <c:pt idx="3500">
                  <c:v>#N/A</c:v>
                </c:pt>
                <c:pt idx="3501">
                  <c:v>#N/A</c:v>
                </c:pt>
                <c:pt idx="3502">
                  <c:v>#N/A</c:v>
                </c:pt>
                <c:pt idx="3503">
                  <c:v>#N/A</c:v>
                </c:pt>
                <c:pt idx="3504">
                  <c:v>#N/A</c:v>
                </c:pt>
                <c:pt idx="3505">
                  <c:v>#N/A</c:v>
                </c:pt>
                <c:pt idx="3506">
                  <c:v>#N/A</c:v>
                </c:pt>
                <c:pt idx="3507">
                  <c:v>#N/A</c:v>
                </c:pt>
                <c:pt idx="3508">
                  <c:v>#N/A</c:v>
                </c:pt>
                <c:pt idx="3509">
                  <c:v>#N/A</c:v>
                </c:pt>
                <c:pt idx="3510">
                  <c:v>#N/A</c:v>
                </c:pt>
                <c:pt idx="3511">
                  <c:v>#N/A</c:v>
                </c:pt>
                <c:pt idx="3512">
                  <c:v>#N/A</c:v>
                </c:pt>
                <c:pt idx="3513">
                  <c:v>#N/A</c:v>
                </c:pt>
                <c:pt idx="3514">
                  <c:v>#N/A</c:v>
                </c:pt>
                <c:pt idx="3515">
                  <c:v>#N/A</c:v>
                </c:pt>
                <c:pt idx="3516">
                  <c:v>#N/A</c:v>
                </c:pt>
                <c:pt idx="3517">
                  <c:v>#N/A</c:v>
                </c:pt>
                <c:pt idx="3518">
                  <c:v>#N/A</c:v>
                </c:pt>
                <c:pt idx="3519">
                  <c:v>#N/A</c:v>
                </c:pt>
                <c:pt idx="3520">
                  <c:v>#N/A</c:v>
                </c:pt>
                <c:pt idx="3521">
                  <c:v>#N/A</c:v>
                </c:pt>
                <c:pt idx="3522">
                  <c:v>#N/A</c:v>
                </c:pt>
                <c:pt idx="3523">
                  <c:v>#N/A</c:v>
                </c:pt>
                <c:pt idx="3524">
                  <c:v>#N/A</c:v>
                </c:pt>
                <c:pt idx="3525">
                  <c:v>#N/A</c:v>
                </c:pt>
                <c:pt idx="3526">
                  <c:v>#N/A</c:v>
                </c:pt>
                <c:pt idx="3527">
                  <c:v>#N/A</c:v>
                </c:pt>
                <c:pt idx="3528">
                  <c:v>#N/A</c:v>
                </c:pt>
                <c:pt idx="3529">
                  <c:v>#N/A</c:v>
                </c:pt>
                <c:pt idx="3530">
                  <c:v>#N/A</c:v>
                </c:pt>
                <c:pt idx="3531">
                  <c:v>#N/A</c:v>
                </c:pt>
                <c:pt idx="3532">
                  <c:v>#N/A</c:v>
                </c:pt>
                <c:pt idx="3533">
                  <c:v>#N/A</c:v>
                </c:pt>
                <c:pt idx="3534">
                  <c:v>#N/A</c:v>
                </c:pt>
                <c:pt idx="3535">
                  <c:v>#N/A</c:v>
                </c:pt>
                <c:pt idx="3536">
                  <c:v>#N/A</c:v>
                </c:pt>
                <c:pt idx="3537">
                  <c:v>#N/A</c:v>
                </c:pt>
                <c:pt idx="3538">
                  <c:v>#N/A</c:v>
                </c:pt>
                <c:pt idx="3539">
                  <c:v>#N/A</c:v>
                </c:pt>
                <c:pt idx="3540">
                  <c:v>#N/A</c:v>
                </c:pt>
                <c:pt idx="3541">
                  <c:v>#N/A</c:v>
                </c:pt>
                <c:pt idx="3542">
                  <c:v>#N/A</c:v>
                </c:pt>
                <c:pt idx="3543">
                  <c:v>#N/A</c:v>
                </c:pt>
                <c:pt idx="3544">
                  <c:v>#N/A</c:v>
                </c:pt>
                <c:pt idx="3545">
                  <c:v>#N/A</c:v>
                </c:pt>
                <c:pt idx="3546">
                  <c:v>#N/A</c:v>
                </c:pt>
                <c:pt idx="3547">
                  <c:v>#N/A</c:v>
                </c:pt>
                <c:pt idx="3548">
                  <c:v>#N/A</c:v>
                </c:pt>
                <c:pt idx="3549">
                  <c:v>#N/A</c:v>
                </c:pt>
                <c:pt idx="3550">
                  <c:v>#N/A</c:v>
                </c:pt>
                <c:pt idx="3551">
                  <c:v>#N/A</c:v>
                </c:pt>
                <c:pt idx="3552">
                  <c:v>#N/A</c:v>
                </c:pt>
                <c:pt idx="3553">
                  <c:v>#N/A</c:v>
                </c:pt>
                <c:pt idx="3554">
                  <c:v>#N/A</c:v>
                </c:pt>
                <c:pt idx="3555">
                  <c:v>#N/A</c:v>
                </c:pt>
                <c:pt idx="3556">
                  <c:v>#N/A</c:v>
                </c:pt>
                <c:pt idx="3557">
                  <c:v>#N/A</c:v>
                </c:pt>
                <c:pt idx="3558">
                  <c:v>#N/A</c:v>
                </c:pt>
                <c:pt idx="3559">
                  <c:v>#N/A</c:v>
                </c:pt>
                <c:pt idx="3560">
                  <c:v>#N/A</c:v>
                </c:pt>
                <c:pt idx="3561">
                  <c:v>#N/A</c:v>
                </c:pt>
                <c:pt idx="3562">
                  <c:v>#N/A</c:v>
                </c:pt>
                <c:pt idx="3563">
                  <c:v>#N/A</c:v>
                </c:pt>
                <c:pt idx="3564">
                  <c:v>#N/A</c:v>
                </c:pt>
                <c:pt idx="3565">
                  <c:v>#N/A</c:v>
                </c:pt>
                <c:pt idx="3566">
                  <c:v>#N/A</c:v>
                </c:pt>
                <c:pt idx="3567">
                  <c:v>#N/A</c:v>
                </c:pt>
                <c:pt idx="3568">
                  <c:v>#N/A</c:v>
                </c:pt>
                <c:pt idx="3569">
                  <c:v>#N/A</c:v>
                </c:pt>
                <c:pt idx="3570">
                  <c:v>#N/A</c:v>
                </c:pt>
                <c:pt idx="3571">
                  <c:v>#N/A</c:v>
                </c:pt>
                <c:pt idx="3572">
                  <c:v>#N/A</c:v>
                </c:pt>
                <c:pt idx="3573">
                  <c:v>#N/A</c:v>
                </c:pt>
                <c:pt idx="3574">
                  <c:v>#N/A</c:v>
                </c:pt>
                <c:pt idx="3575">
                  <c:v>#N/A</c:v>
                </c:pt>
                <c:pt idx="3576">
                  <c:v>#N/A</c:v>
                </c:pt>
                <c:pt idx="3577">
                  <c:v>#N/A</c:v>
                </c:pt>
                <c:pt idx="3578">
                  <c:v>#N/A</c:v>
                </c:pt>
                <c:pt idx="3579">
                  <c:v>#N/A</c:v>
                </c:pt>
                <c:pt idx="3580">
                  <c:v>#N/A</c:v>
                </c:pt>
                <c:pt idx="3581">
                  <c:v>#N/A</c:v>
                </c:pt>
                <c:pt idx="3582">
                  <c:v>#N/A</c:v>
                </c:pt>
                <c:pt idx="3583">
                  <c:v>#N/A</c:v>
                </c:pt>
                <c:pt idx="3584">
                  <c:v>#N/A</c:v>
                </c:pt>
                <c:pt idx="3585">
                  <c:v>#N/A</c:v>
                </c:pt>
                <c:pt idx="3586">
                  <c:v>#N/A</c:v>
                </c:pt>
                <c:pt idx="3587">
                  <c:v>#N/A</c:v>
                </c:pt>
                <c:pt idx="3588">
                  <c:v>#N/A</c:v>
                </c:pt>
                <c:pt idx="3589">
                  <c:v>#N/A</c:v>
                </c:pt>
                <c:pt idx="3590">
                  <c:v>#N/A</c:v>
                </c:pt>
                <c:pt idx="3591">
                  <c:v>#N/A</c:v>
                </c:pt>
                <c:pt idx="3592">
                  <c:v>#N/A</c:v>
                </c:pt>
                <c:pt idx="3593">
                  <c:v>#N/A</c:v>
                </c:pt>
                <c:pt idx="3594">
                  <c:v>#N/A</c:v>
                </c:pt>
                <c:pt idx="3595">
                  <c:v>#N/A</c:v>
                </c:pt>
                <c:pt idx="3596">
                  <c:v>#N/A</c:v>
                </c:pt>
                <c:pt idx="3597">
                  <c:v>#N/A</c:v>
                </c:pt>
                <c:pt idx="3598">
                  <c:v>#N/A</c:v>
                </c:pt>
                <c:pt idx="3599">
                  <c:v>#N/A</c:v>
                </c:pt>
                <c:pt idx="3600">
                  <c:v>#N/A</c:v>
                </c:pt>
                <c:pt idx="3601">
                  <c:v>#N/A</c:v>
                </c:pt>
                <c:pt idx="3602">
                  <c:v>#N/A</c:v>
                </c:pt>
                <c:pt idx="3603">
                  <c:v>#N/A</c:v>
                </c:pt>
                <c:pt idx="3604">
                  <c:v>#N/A</c:v>
                </c:pt>
                <c:pt idx="3605">
                  <c:v>#N/A</c:v>
                </c:pt>
                <c:pt idx="3606">
                  <c:v>#N/A</c:v>
                </c:pt>
                <c:pt idx="3607">
                  <c:v>#N/A</c:v>
                </c:pt>
                <c:pt idx="3608">
                  <c:v>#N/A</c:v>
                </c:pt>
                <c:pt idx="3609">
                  <c:v>#N/A</c:v>
                </c:pt>
                <c:pt idx="3610">
                  <c:v>#N/A</c:v>
                </c:pt>
                <c:pt idx="3611">
                  <c:v>#N/A</c:v>
                </c:pt>
                <c:pt idx="3612">
                  <c:v>#N/A</c:v>
                </c:pt>
                <c:pt idx="3613">
                  <c:v>#N/A</c:v>
                </c:pt>
                <c:pt idx="3614">
                  <c:v>#N/A</c:v>
                </c:pt>
                <c:pt idx="3615">
                  <c:v>#N/A</c:v>
                </c:pt>
                <c:pt idx="3616">
                  <c:v>#N/A</c:v>
                </c:pt>
                <c:pt idx="3617">
                  <c:v>#N/A</c:v>
                </c:pt>
                <c:pt idx="3618">
                  <c:v>#N/A</c:v>
                </c:pt>
                <c:pt idx="3619">
                  <c:v>#N/A</c:v>
                </c:pt>
                <c:pt idx="3620">
                  <c:v>#N/A</c:v>
                </c:pt>
                <c:pt idx="3621">
                  <c:v>#N/A</c:v>
                </c:pt>
                <c:pt idx="3622">
                  <c:v>#N/A</c:v>
                </c:pt>
                <c:pt idx="3623">
                  <c:v>#N/A</c:v>
                </c:pt>
                <c:pt idx="3624">
                  <c:v>#N/A</c:v>
                </c:pt>
                <c:pt idx="3625">
                  <c:v>#N/A</c:v>
                </c:pt>
                <c:pt idx="3626">
                  <c:v>#N/A</c:v>
                </c:pt>
                <c:pt idx="3627">
                  <c:v>#N/A</c:v>
                </c:pt>
                <c:pt idx="3628">
                  <c:v>#N/A</c:v>
                </c:pt>
                <c:pt idx="3629">
                  <c:v>#N/A</c:v>
                </c:pt>
                <c:pt idx="3630">
                  <c:v>#N/A</c:v>
                </c:pt>
                <c:pt idx="3631">
                  <c:v>#N/A</c:v>
                </c:pt>
                <c:pt idx="3632">
                  <c:v>#N/A</c:v>
                </c:pt>
                <c:pt idx="3633">
                  <c:v>#N/A</c:v>
                </c:pt>
                <c:pt idx="3634">
                  <c:v>#N/A</c:v>
                </c:pt>
                <c:pt idx="3635">
                  <c:v>#N/A</c:v>
                </c:pt>
                <c:pt idx="3636">
                  <c:v>#N/A</c:v>
                </c:pt>
                <c:pt idx="3637">
                  <c:v>#N/A</c:v>
                </c:pt>
                <c:pt idx="3638">
                  <c:v>#N/A</c:v>
                </c:pt>
                <c:pt idx="3639">
                  <c:v>#N/A</c:v>
                </c:pt>
                <c:pt idx="3640">
                  <c:v>#N/A</c:v>
                </c:pt>
                <c:pt idx="3641">
                  <c:v>#N/A</c:v>
                </c:pt>
                <c:pt idx="3642">
                  <c:v>#N/A</c:v>
                </c:pt>
                <c:pt idx="3643">
                  <c:v>#N/A</c:v>
                </c:pt>
                <c:pt idx="3644">
                  <c:v>#N/A</c:v>
                </c:pt>
                <c:pt idx="3645">
                  <c:v>#N/A</c:v>
                </c:pt>
                <c:pt idx="3646">
                  <c:v>#N/A</c:v>
                </c:pt>
                <c:pt idx="3647">
                  <c:v>#N/A</c:v>
                </c:pt>
                <c:pt idx="3648">
                  <c:v>#N/A</c:v>
                </c:pt>
                <c:pt idx="3649">
                  <c:v>#N/A</c:v>
                </c:pt>
                <c:pt idx="3650">
                  <c:v>#N/A</c:v>
                </c:pt>
                <c:pt idx="3651">
                  <c:v>#N/A</c:v>
                </c:pt>
                <c:pt idx="3652">
                  <c:v>#N/A</c:v>
                </c:pt>
                <c:pt idx="3653">
                  <c:v>#N/A</c:v>
                </c:pt>
                <c:pt idx="3654">
                  <c:v>#N/A</c:v>
                </c:pt>
                <c:pt idx="3655">
                  <c:v>#N/A</c:v>
                </c:pt>
                <c:pt idx="3656">
                  <c:v>#N/A</c:v>
                </c:pt>
                <c:pt idx="3657">
                  <c:v>#N/A</c:v>
                </c:pt>
                <c:pt idx="3658">
                  <c:v>#N/A</c:v>
                </c:pt>
                <c:pt idx="3659">
                  <c:v>#N/A</c:v>
                </c:pt>
                <c:pt idx="3660">
                  <c:v>#N/A</c:v>
                </c:pt>
                <c:pt idx="3661">
                  <c:v>#N/A</c:v>
                </c:pt>
                <c:pt idx="3662">
                  <c:v>#N/A</c:v>
                </c:pt>
                <c:pt idx="3663">
                  <c:v>#N/A</c:v>
                </c:pt>
                <c:pt idx="3664">
                  <c:v>#N/A</c:v>
                </c:pt>
                <c:pt idx="3665">
                  <c:v>#N/A</c:v>
                </c:pt>
                <c:pt idx="3666">
                  <c:v>#N/A</c:v>
                </c:pt>
                <c:pt idx="3667">
                  <c:v>#N/A</c:v>
                </c:pt>
                <c:pt idx="3668">
                  <c:v>#N/A</c:v>
                </c:pt>
                <c:pt idx="3669">
                  <c:v>#N/A</c:v>
                </c:pt>
                <c:pt idx="3670">
                  <c:v>#N/A</c:v>
                </c:pt>
                <c:pt idx="3671">
                  <c:v>#N/A</c:v>
                </c:pt>
                <c:pt idx="3672">
                  <c:v>#N/A</c:v>
                </c:pt>
                <c:pt idx="3673">
                  <c:v>#N/A</c:v>
                </c:pt>
                <c:pt idx="3674">
                  <c:v>#N/A</c:v>
                </c:pt>
                <c:pt idx="3675">
                  <c:v>#N/A</c:v>
                </c:pt>
                <c:pt idx="3676">
                  <c:v>#N/A</c:v>
                </c:pt>
                <c:pt idx="3677">
                  <c:v>#N/A</c:v>
                </c:pt>
                <c:pt idx="3678">
                  <c:v>#N/A</c:v>
                </c:pt>
                <c:pt idx="3679">
                  <c:v>#N/A</c:v>
                </c:pt>
                <c:pt idx="3680">
                  <c:v>#N/A</c:v>
                </c:pt>
                <c:pt idx="3681">
                  <c:v>#N/A</c:v>
                </c:pt>
                <c:pt idx="3682">
                  <c:v>#N/A</c:v>
                </c:pt>
                <c:pt idx="3683">
                  <c:v>#N/A</c:v>
                </c:pt>
                <c:pt idx="3684">
                  <c:v>#N/A</c:v>
                </c:pt>
                <c:pt idx="3685">
                  <c:v>#N/A</c:v>
                </c:pt>
                <c:pt idx="3686">
                  <c:v>#N/A</c:v>
                </c:pt>
                <c:pt idx="3687">
                  <c:v>#N/A</c:v>
                </c:pt>
                <c:pt idx="3688">
                  <c:v>#N/A</c:v>
                </c:pt>
                <c:pt idx="3689">
                  <c:v>#N/A</c:v>
                </c:pt>
                <c:pt idx="3690">
                  <c:v>#N/A</c:v>
                </c:pt>
                <c:pt idx="3691">
                  <c:v>#N/A</c:v>
                </c:pt>
                <c:pt idx="3692">
                  <c:v>#N/A</c:v>
                </c:pt>
                <c:pt idx="3693">
                  <c:v>#N/A</c:v>
                </c:pt>
                <c:pt idx="3694">
                  <c:v>#N/A</c:v>
                </c:pt>
                <c:pt idx="3695">
                  <c:v>#N/A</c:v>
                </c:pt>
                <c:pt idx="3696">
                  <c:v>#N/A</c:v>
                </c:pt>
                <c:pt idx="3697">
                  <c:v>#N/A</c:v>
                </c:pt>
                <c:pt idx="3698">
                  <c:v>#N/A</c:v>
                </c:pt>
                <c:pt idx="3699">
                  <c:v>#N/A</c:v>
                </c:pt>
                <c:pt idx="3700">
                  <c:v>#N/A</c:v>
                </c:pt>
                <c:pt idx="3701">
                  <c:v>#N/A</c:v>
                </c:pt>
                <c:pt idx="3702">
                  <c:v>#N/A</c:v>
                </c:pt>
                <c:pt idx="3703">
                  <c:v>#N/A</c:v>
                </c:pt>
                <c:pt idx="3704">
                  <c:v>#N/A</c:v>
                </c:pt>
                <c:pt idx="3705">
                  <c:v>#N/A</c:v>
                </c:pt>
                <c:pt idx="3706">
                  <c:v>#N/A</c:v>
                </c:pt>
                <c:pt idx="3707">
                  <c:v>#N/A</c:v>
                </c:pt>
                <c:pt idx="3708">
                  <c:v>#N/A</c:v>
                </c:pt>
                <c:pt idx="3709">
                  <c:v>#N/A</c:v>
                </c:pt>
                <c:pt idx="3710">
                  <c:v>#N/A</c:v>
                </c:pt>
                <c:pt idx="3711">
                  <c:v>#N/A</c:v>
                </c:pt>
                <c:pt idx="3712">
                  <c:v>#N/A</c:v>
                </c:pt>
                <c:pt idx="3713">
                  <c:v>#N/A</c:v>
                </c:pt>
                <c:pt idx="3714">
                  <c:v>#N/A</c:v>
                </c:pt>
                <c:pt idx="3715">
                  <c:v>#N/A</c:v>
                </c:pt>
                <c:pt idx="3716">
                  <c:v>#N/A</c:v>
                </c:pt>
                <c:pt idx="3717">
                  <c:v>#N/A</c:v>
                </c:pt>
                <c:pt idx="3718">
                  <c:v>#N/A</c:v>
                </c:pt>
                <c:pt idx="3719">
                  <c:v>#N/A</c:v>
                </c:pt>
                <c:pt idx="3720">
                  <c:v>#N/A</c:v>
                </c:pt>
                <c:pt idx="3721">
                  <c:v>#N/A</c:v>
                </c:pt>
                <c:pt idx="3722">
                  <c:v>#N/A</c:v>
                </c:pt>
                <c:pt idx="3723">
                  <c:v>#N/A</c:v>
                </c:pt>
                <c:pt idx="3724">
                  <c:v>#N/A</c:v>
                </c:pt>
                <c:pt idx="3725">
                  <c:v>#N/A</c:v>
                </c:pt>
                <c:pt idx="3726">
                  <c:v>#N/A</c:v>
                </c:pt>
                <c:pt idx="3727">
                  <c:v>#N/A</c:v>
                </c:pt>
                <c:pt idx="3728">
                  <c:v>#N/A</c:v>
                </c:pt>
                <c:pt idx="3729">
                  <c:v>#N/A</c:v>
                </c:pt>
                <c:pt idx="3730">
                  <c:v>#N/A</c:v>
                </c:pt>
                <c:pt idx="3731">
                  <c:v>#N/A</c:v>
                </c:pt>
                <c:pt idx="3732">
                  <c:v>#N/A</c:v>
                </c:pt>
                <c:pt idx="3733">
                  <c:v>#N/A</c:v>
                </c:pt>
                <c:pt idx="3734">
                  <c:v>#N/A</c:v>
                </c:pt>
                <c:pt idx="3735">
                  <c:v>#N/A</c:v>
                </c:pt>
                <c:pt idx="3736">
                  <c:v>#N/A</c:v>
                </c:pt>
                <c:pt idx="3737">
                  <c:v>#N/A</c:v>
                </c:pt>
                <c:pt idx="3738">
                  <c:v>#N/A</c:v>
                </c:pt>
                <c:pt idx="3739">
                  <c:v>#N/A</c:v>
                </c:pt>
                <c:pt idx="3740">
                  <c:v>#N/A</c:v>
                </c:pt>
                <c:pt idx="3741">
                  <c:v>#N/A</c:v>
                </c:pt>
                <c:pt idx="3742">
                  <c:v>#N/A</c:v>
                </c:pt>
                <c:pt idx="3743">
                  <c:v>#N/A</c:v>
                </c:pt>
                <c:pt idx="3744">
                  <c:v>#N/A</c:v>
                </c:pt>
                <c:pt idx="3745">
                  <c:v>#N/A</c:v>
                </c:pt>
                <c:pt idx="3746">
                  <c:v>#N/A</c:v>
                </c:pt>
                <c:pt idx="3747">
                  <c:v>#N/A</c:v>
                </c:pt>
                <c:pt idx="3748">
                  <c:v>#N/A</c:v>
                </c:pt>
                <c:pt idx="3749">
                  <c:v>#N/A</c:v>
                </c:pt>
                <c:pt idx="3750">
                  <c:v>#N/A</c:v>
                </c:pt>
                <c:pt idx="3751">
                  <c:v>#N/A</c:v>
                </c:pt>
                <c:pt idx="3752">
                  <c:v>#N/A</c:v>
                </c:pt>
                <c:pt idx="3753">
                  <c:v>#N/A</c:v>
                </c:pt>
                <c:pt idx="3754">
                  <c:v>#N/A</c:v>
                </c:pt>
                <c:pt idx="3755">
                  <c:v>#N/A</c:v>
                </c:pt>
                <c:pt idx="3756">
                  <c:v>#N/A</c:v>
                </c:pt>
                <c:pt idx="3757">
                  <c:v>#N/A</c:v>
                </c:pt>
                <c:pt idx="3758">
                  <c:v>#N/A</c:v>
                </c:pt>
                <c:pt idx="3759">
                  <c:v>#N/A</c:v>
                </c:pt>
                <c:pt idx="3760">
                  <c:v>#N/A</c:v>
                </c:pt>
                <c:pt idx="3761">
                  <c:v>#N/A</c:v>
                </c:pt>
                <c:pt idx="3762">
                  <c:v>#N/A</c:v>
                </c:pt>
                <c:pt idx="3763">
                  <c:v>#N/A</c:v>
                </c:pt>
                <c:pt idx="3764">
                  <c:v>#N/A</c:v>
                </c:pt>
                <c:pt idx="3765">
                  <c:v>#N/A</c:v>
                </c:pt>
                <c:pt idx="3766">
                  <c:v>#N/A</c:v>
                </c:pt>
                <c:pt idx="3767">
                  <c:v>#N/A</c:v>
                </c:pt>
                <c:pt idx="3768">
                  <c:v>#N/A</c:v>
                </c:pt>
                <c:pt idx="3769">
                  <c:v>#N/A</c:v>
                </c:pt>
                <c:pt idx="3770">
                  <c:v>#N/A</c:v>
                </c:pt>
                <c:pt idx="3771">
                  <c:v>#N/A</c:v>
                </c:pt>
                <c:pt idx="3772">
                  <c:v>#N/A</c:v>
                </c:pt>
                <c:pt idx="3773">
                  <c:v>#N/A</c:v>
                </c:pt>
                <c:pt idx="3774">
                  <c:v>#N/A</c:v>
                </c:pt>
                <c:pt idx="3775">
                  <c:v>#N/A</c:v>
                </c:pt>
                <c:pt idx="3776">
                  <c:v>#N/A</c:v>
                </c:pt>
                <c:pt idx="3777">
                  <c:v>#N/A</c:v>
                </c:pt>
                <c:pt idx="3778">
                  <c:v>#N/A</c:v>
                </c:pt>
                <c:pt idx="3779">
                  <c:v>#N/A</c:v>
                </c:pt>
                <c:pt idx="3780">
                  <c:v>#N/A</c:v>
                </c:pt>
                <c:pt idx="3781">
                  <c:v>#N/A</c:v>
                </c:pt>
                <c:pt idx="3782">
                  <c:v>#N/A</c:v>
                </c:pt>
                <c:pt idx="3783">
                  <c:v>#N/A</c:v>
                </c:pt>
                <c:pt idx="3784">
                  <c:v>#N/A</c:v>
                </c:pt>
                <c:pt idx="3785">
                  <c:v>#N/A</c:v>
                </c:pt>
                <c:pt idx="3786">
                  <c:v>#N/A</c:v>
                </c:pt>
                <c:pt idx="3787">
                  <c:v>#N/A</c:v>
                </c:pt>
                <c:pt idx="3788">
                  <c:v>#N/A</c:v>
                </c:pt>
                <c:pt idx="3789">
                  <c:v>#N/A</c:v>
                </c:pt>
                <c:pt idx="3790">
                  <c:v>#N/A</c:v>
                </c:pt>
                <c:pt idx="3791">
                  <c:v>#N/A</c:v>
                </c:pt>
                <c:pt idx="3792">
                  <c:v>#N/A</c:v>
                </c:pt>
                <c:pt idx="3793">
                  <c:v>#N/A</c:v>
                </c:pt>
                <c:pt idx="3794">
                  <c:v>#N/A</c:v>
                </c:pt>
                <c:pt idx="3795">
                  <c:v>#N/A</c:v>
                </c:pt>
                <c:pt idx="3796">
                  <c:v>#N/A</c:v>
                </c:pt>
                <c:pt idx="3797">
                  <c:v>#N/A</c:v>
                </c:pt>
                <c:pt idx="3798">
                  <c:v>#N/A</c:v>
                </c:pt>
                <c:pt idx="3799">
                  <c:v>#N/A</c:v>
                </c:pt>
                <c:pt idx="3800">
                  <c:v>#N/A</c:v>
                </c:pt>
                <c:pt idx="3801">
                  <c:v>#N/A</c:v>
                </c:pt>
                <c:pt idx="3802">
                  <c:v>#N/A</c:v>
                </c:pt>
                <c:pt idx="3803">
                  <c:v>#N/A</c:v>
                </c:pt>
                <c:pt idx="3804">
                  <c:v>#N/A</c:v>
                </c:pt>
                <c:pt idx="3805">
                  <c:v>#N/A</c:v>
                </c:pt>
                <c:pt idx="3806">
                  <c:v>#N/A</c:v>
                </c:pt>
                <c:pt idx="3807">
                  <c:v>#N/A</c:v>
                </c:pt>
                <c:pt idx="3808">
                  <c:v>#N/A</c:v>
                </c:pt>
                <c:pt idx="3809">
                  <c:v>#N/A</c:v>
                </c:pt>
                <c:pt idx="3810">
                  <c:v>#N/A</c:v>
                </c:pt>
                <c:pt idx="3811">
                  <c:v>#N/A</c:v>
                </c:pt>
                <c:pt idx="3812">
                  <c:v>#N/A</c:v>
                </c:pt>
                <c:pt idx="3813">
                  <c:v>#N/A</c:v>
                </c:pt>
                <c:pt idx="3814">
                  <c:v>#N/A</c:v>
                </c:pt>
                <c:pt idx="3815">
                  <c:v>#N/A</c:v>
                </c:pt>
                <c:pt idx="3816">
                  <c:v>#N/A</c:v>
                </c:pt>
                <c:pt idx="3817">
                  <c:v>#N/A</c:v>
                </c:pt>
                <c:pt idx="3818">
                  <c:v>#N/A</c:v>
                </c:pt>
                <c:pt idx="3819">
                  <c:v>#N/A</c:v>
                </c:pt>
                <c:pt idx="3820">
                  <c:v>#N/A</c:v>
                </c:pt>
                <c:pt idx="3821">
                  <c:v>#N/A</c:v>
                </c:pt>
                <c:pt idx="3822">
                  <c:v>#N/A</c:v>
                </c:pt>
                <c:pt idx="3823">
                  <c:v>#N/A</c:v>
                </c:pt>
                <c:pt idx="3824">
                  <c:v>#N/A</c:v>
                </c:pt>
                <c:pt idx="3825">
                  <c:v>#N/A</c:v>
                </c:pt>
                <c:pt idx="3826">
                  <c:v>#N/A</c:v>
                </c:pt>
                <c:pt idx="3827">
                  <c:v>#N/A</c:v>
                </c:pt>
                <c:pt idx="3828">
                  <c:v>#N/A</c:v>
                </c:pt>
                <c:pt idx="3829">
                  <c:v>#N/A</c:v>
                </c:pt>
                <c:pt idx="3830">
                  <c:v>#N/A</c:v>
                </c:pt>
                <c:pt idx="3831">
                  <c:v>#N/A</c:v>
                </c:pt>
                <c:pt idx="3832">
                  <c:v>#N/A</c:v>
                </c:pt>
                <c:pt idx="3833">
                  <c:v>#N/A</c:v>
                </c:pt>
                <c:pt idx="3834">
                  <c:v>#N/A</c:v>
                </c:pt>
                <c:pt idx="3835">
                  <c:v>#N/A</c:v>
                </c:pt>
                <c:pt idx="3836">
                  <c:v>#N/A</c:v>
                </c:pt>
                <c:pt idx="3837">
                  <c:v>#N/A</c:v>
                </c:pt>
                <c:pt idx="3838">
                  <c:v>#N/A</c:v>
                </c:pt>
                <c:pt idx="3839">
                  <c:v>#N/A</c:v>
                </c:pt>
                <c:pt idx="3840">
                  <c:v>#N/A</c:v>
                </c:pt>
                <c:pt idx="3841">
                  <c:v>#N/A</c:v>
                </c:pt>
                <c:pt idx="3842">
                  <c:v>#N/A</c:v>
                </c:pt>
                <c:pt idx="3843">
                  <c:v>#N/A</c:v>
                </c:pt>
                <c:pt idx="3844">
                  <c:v>#N/A</c:v>
                </c:pt>
                <c:pt idx="3845">
                  <c:v>#N/A</c:v>
                </c:pt>
                <c:pt idx="3846">
                  <c:v>#N/A</c:v>
                </c:pt>
                <c:pt idx="3847">
                  <c:v>#N/A</c:v>
                </c:pt>
                <c:pt idx="3848">
                  <c:v>#N/A</c:v>
                </c:pt>
                <c:pt idx="3849">
                  <c:v>#N/A</c:v>
                </c:pt>
                <c:pt idx="3850">
                  <c:v>#N/A</c:v>
                </c:pt>
                <c:pt idx="3851">
                  <c:v>#N/A</c:v>
                </c:pt>
                <c:pt idx="3852">
                  <c:v>#N/A</c:v>
                </c:pt>
                <c:pt idx="3853">
                  <c:v>#N/A</c:v>
                </c:pt>
                <c:pt idx="3854">
                  <c:v>#N/A</c:v>
                </c:pt>
                <c:pt idx="3855">
                  <c:v>#N/A</c:v>
                </c:pt>
                <c:pt idx="3856">
                  <c:v>#N/A</c:v>
                </c:pt>
                <c:pt idx="3857">
                  <c:v>#N/A</c:v>
                </c:pt>
                <c:pt idx="3858">
                  <c:v>#N/A</c:v>
                </c:pt>
                <c:pt idx="3859">
                  <c:v>#N/A</c:v>
                </c:pt>
                <c:pt idx="3860">
                  <c:v>#N/A</c:v>
                </c:pt>
                <c:pt idx="3861">
                  <c:v>#N/A</c:v>
                </c:pt>
                <c:pt idx="3862">
                  <c:v>#N/A</c:v>
                </c:pt>
                <c:pt idx="3863">
                  <c:v>#N/A</c:v>
                </c:pt>
                <c:pt idx="3864">
                  <c:v>#N/A</c:v>
                </c:pt>
                <c:pt idx="3865">
                  <c:v>#N/A</c:v>
                </c:pt>
                <c:pt idx="3866">
                  <c:v>#N/A</c:v>
                </c:pt>
                <c:pt idx="3867">
                  <c:v>#N/A</c:v>
                </c:pt>
                <c:pt idx="3868">
                  <c:v>#N/A</c:v>
                </c:pt>
                <c:pt idx="3869">
                  <c:v>#N/A</c:v>
                </c:pt>
                <c:pt idx="3870">
                  <c:v>#N/A</c:v>
                </c:pt>
                <c:pt idx="3871">
                  <c:v>#N/A</c:v>
                </c:pt>
                <c:pt idx="3872">
                  <c:v>#N/A</c:v>
                </c:pt>
                <c:pt idx="3873">
                  <c:v>#N/A</c:v>
                </c:pt>
                <c:pt idx="3874">
                  <c:v>#N/A</c:v>
                </c:pt>
                <c:pt idx="3875">
                  <c:v>#N/A</c:v>
                </c:pt>
                <c:pt idx="3876">
                  <c:v>#N/A</c:v>
                </c:pt>
                <c:pt idx="3877">
                  <c:v>#N/A</c:v>
                </c:pt>
                <c:pt idx="3878">
                  <c:v>#N/A</c:v>
                </c:pt>
                <c:pt idx="3879">
                  <c:v>#N/A</c:v>
                </c:pt>
                <c:pt idx="3880">
                  <c:v>#N/A</c:v>
                </c:pt>
                <c:pt idx="3881">
                  <c:v>#N/A</c:v>
                </c:pt>
                <c:pt idx="3882">
                  <c:v>#N/A</c:v>
                </c:pt>
                <c:pt idx="3883">
                  <c:v>#N/A</c:v>
                </c:pt>
                <c:pt idx="3884">
                  <c:v>#N/A</c:v>
                </c:pt>
                <c:pt idx="3885">
                  <c:v>#N/A</c:v>
                </c:pt>
                <c:pt idx="3886">
                  <c:v>#N/A</c:v>
                </c:pt>
                <c:pt idx="3887">
                  <c:v>#N/A</c:v>
                </c:pt>
                <c:pt idx="3888">
                  <c:v>#N/A</c:v>
                </c:pt>
                <c:pt idx="3889">
                  <c:v>#N/A</c:v>
                </c:pt>
                <c:pt idx="3890">
                  <c:v>#N/A</c:v>
                </c:pt>
                <c:pt idx="3891">
                  <c:v>#N/A</c:v>
                </c:pt>
                <c:pt idx="3892">
                  <c:v>#N/A</c:v>
                </c:pt>
                <c:pt idx="3893">
                  <c:v>#N/A</c:v>
                </c:pt>
                <c:pt idx="3894">
                  <c:v>#N/A</c:v>
                </c:pt>
                <c:pt idx="3895">
                  <c:v>#N/A</c:v>
                </c:pt>
                <c:pt idx="3896">
                  <c:v>#N/A</c:v>
                </c:pt>
                <c:pt idx="3897">
                  <c:v>#N/A</c:v>
                </c:pt>
                <c:pt idx="3898">
                  <c:v>#N/A</c:v>
                </c:pt>
                <c:pt idx="3899">
                  <c:v>#N/A</c:v>
                </c:pt>
                <c:pt idx="3900">
                  <c:v>#N/A</c:v>
                </c:pt>
                <c:pt idx="3901">
                  <c:v>#N/A</c:v>
                </c:pt>
                <c:pt idx="3902">
                  <c:v>#N/A</c:v>
                </c:pt>
                <c:pt idx="3903">
                  <c:v>#N/A</c:v>
                </c:pt>
                <c:pt idx="3904">
                  <c:v>#N/A</c:v>
                </c:pt>
                <c:pt idx="3905">
                  <c:v>#N/A</c:v>
                </c:pt>
                <c:pt idx="3906">
                  <c:v>#N/A</c:v>
                </c:pt>
                <c:pt idx="3907">
                  <c:v>#N/A</c:v>
                </c:pt>
                <c:pt idx="3908">
                  <c:v>#N/A</c:v>
                </c:pt>
                <c:pt idx="3909">
                  <c:v>#N/A</c:v>
                </c:pt>
                <c:pt idx="3910">
                  <c:v>#N/A</c:v>
                </c:pt>
                <c:pt idx="3911">
                  <c:v>#N/A</c:v>
                </c:pt>
                <c:pt idx="3912">
                  <c:v>#N/A</c:v>
                </c:pt>
                <c:pt idx="3913">
                  <c:v>#N/A</c:v>
                </c:pt>
                <c:pt idx="3914">
                  <c:v>#N/A</c:v>
                </c:pt>
                <c:pt idx="3915">
                  <c:v>#N/A</c:v>
                </c:pt>
                <c:pt idx="3916">
                  <c:v>#N/A</c:v>
                </c:pt>
                <c:pt idx="3917">
                  <c:v>#N/A</c:v>
                </c:pt>
                <c:pt idx="3918">
                  <c:v>#N/A</c:v>
                </c:pt>
                <c:pt idx="3919">
                  <c:v>#N/A</c:v>
                </c:pt>
                <c:pt idx="3920">
                  <c:v>#N/A</c:v>
                </c:pt>
                <c:pt idx="3921">
                  <c:v>#N/A</c:v>
                </c:pt>
                <c:pt idx="3922">
                  <c:v>#N/A</c:v>
                </c:pt>
                <c:pt idx="3923">
                  <c:v>#N/A</c:v>
                </c:pt>
                <c:pt idx="3924">
                  <c:v>#N/A</c:v>
                </c:pt>
                <c:pt idx="3925">
                  <c:v>#N/A</c:v>
                </c:pt>
                <c:pt idx="3926">
                  <c:v>#N/A</c:v>
                </c:pt>
                <c:pt idx="3927">
                  <c:v>#N/A</c:v>
                </c:pt>
                <c:pt idx="3928">
                  <c:v>#N/A</c:v>
                </c:pt>
                <c:pt idx="3929">
                  <c:v>#N/A</c:v>
                </c:pt>
                <c:pt idx="3930">
                  <c:v>#N/A</c:v>
                </c:pt>
                <c:pt idx="3931">
                  <c:v>#N/A</c:v>
                </c:pt>
                <c:pt idx="3932">
                  <c:v>#N/A</c:v>
                </c:pt>
                <c:pt idx="3933">
                  <c:v>#N/A</c:v>
                </c:pt>
                <c:pt idx="3934">
                  <c:v>#N/A</c:v>
                </c:pt>
                <c:pt idx="3935">
                  <c:v>#N/A</c:v>
                </c:pt>
                <c:pt idx="3936">
                  <c:v>#N/A</c:v>
                </c:pt>
                <c:pt idx="3937">
                  <c:v>#N/A</c:v>
                </c:pt>
                <c:pt idx="3938">
                  <c:v>#N/A</c:v>
                </c:pt>
                <c:pt idx="3939">
                  <c:v>#N/A</c:v>
                </c:pt>
                <c:pt idx="3940">
                  <c:v>#N/A</c:v>
                </c:pt>
                <c:pt idx="3941">
                  <c:v>#N/A</c:v>
                </c:pt>
                <c:pt idx="3942">
                  <c:v>#N/A</c:v>
                </c:pt>
                <c:pt idx="3943">
                  <c:v>#N/A</c:v>
                </c:pt>
                <c:pt idx="3944">
                  <c:v>#N/A</c:v>
                </c:pt>
                <c:pt idx="3945">
                  <c:v>#N/A</c:v>
                </c:pt>
                <c:pt idx="3946">
                  <c:v>#N/A</c:v>
                </c:pt>
                <c:pt idx="3947">
                  <c:v>#N/A</c:v>
                </c:pt>
                <c:pt idx="3948">
                  <c:v>#N/A</c:v>
                </c:pt>
                <c:pt idx="3949">
                  <c:v>#N/A</c:v>
                </c:pt>
                <c:pt idx="3950">
                  <c:v>#N/A</c:v>
                </c:pt>
                <c:pt idx="3951">
                  <c:v>#N/A</c:v>
                </c:pt>
                <c:pt idx="3952">
                  <c:v>#N/A</c:v>
                </c:pt>
                <c:pt idx="3953">
                  <c:v>#N/A</c:v>
                </c:pt>
                <c:pt idx="3954">
                  <c:v>#N/A</c:v>
                </c:pt>
                <c:pt idx="3955">
                  <c:v>#N/A</c:v>
                </c:pt>
                <c:pt idx="3956">
                  <c:v>#N/A</c:v>
                </c:pt>
                <c:pt idx="3957">
                  <c:v>#N/A</c:v>
                </c:pt>
                <c:pt idx="3958">
                  <c:v>#N/A</c:v>
                </c:pt>
                <c:pt idx="3959">
                  <c:v>#N/A</c:v>
                </c:pt>
                <c:pt idx="3960">
                  <c:v>#N/A</c:v>
                </c:pt>
                <c:pt idx="3961">
                  <c:v>#N/A</c:v>
                </c:pt>
                <c:pt idx="3962">
                  <c:v>#N/A</c:v>
                </c:pt>
                <c:pt idx="3963">
                  <c:v>#N/A</c:v>
                </c:pt>
                <c:pt idx="3964">
                  <c:v>#N/A</c:v>
                </c:pt>
                <c:pt idx="3965">
                  <c:v>#N/A</c:v>
                </c:pt>
                <c:pt idx="3966">
                  <c:v>#N/A</c:v>
                </c:pt>
                <c:pt idx="3967">
                  <c:v>#N/A</c:v>
                </c:pt>
                <c:pt idx="3968">
                  <c:v>#N/A</c:v>
                </c:pt>
                <c:pt idx="3969">
                  <c:v>#N/A</c:v>
                </c:pt>
                <c:pt idx="3970">
                  <c:v>#N/A</c:v>
                </c:pt>
                <c:pt idx="3971">
                  <c:v>#N/A</c:v>
                </c:pt>
                <c:pt idx="3972">
                  <c:v>#N/A</c:v>
                </c:pt>
                <c:pt idx="3973">
                  <c:v>#N/A</c:v>
                </c:pt>
                <c:pt idx="3974">
                  <c:v>#N/A</c:v>
                </c:pt>
                <c:pt idx="3975">
                  <c:v>#N/A</c:v>
                </c:pt>
                <c:pt idx="3976">
                  <c:v>#N/A</c:v>
                </c:pt>
                <c:pt idx="3977">
                  <c:v>#N/A</c:v>
                </c:pt>
                <c:pt idx="3978">
                  <c:v>#N/A</c:v>
                </c:pt>
                <c:pt idx="3979">
                  <c:v>#N/A</c:v>
                </c:pt>
                <c:pt idx="3980">
                  <c:v>#N/A</c:v>
                </c:pt>
                <c:pt idx="3981">
                  <c:v>#N/A</c:v>
                </c:pt>
                <c:pt idx="3982">
                  <c:v>#N/A</c:v>
                </c:pt>
                <c:pt idx="3983">
                  <c:v>#N/A</c:v>
                </c:pt>
                <c:pt idx="3984">
                  <c:v>#N/A</c:v>
                </c:pt>
                <c:pt idx="3985">
                  <c:v>#N/A</c:v>
                </c:pt>
                <c:pt idx="3986">
                  <c:v>#N/A</c:v>
                </c:pt>
                <c:pt idx="3987">
                  <c:v>#N/A</c:v>
                </c:pt>
                <c:pt idx="3988">
                  <c:v>#N/A</c:v>
                </c:pt>
                <c:pt idx="3989">
                  <c:v>#N/A</c:v>
                </c:pt>
                <c:pt idx="3990">
                  <c:v>#N/A</c:v>
                </c:pt>
                <c:pt idx="3991">
                  <c:v>#N/A</c:v>
                </c:pt>
                <c:pt idx="3992">
                  <c:v>#N/A</c:v>
                </c:pt>
                <c:pt idx="3993">
                  <c:v>#N/A</c:v>
                </c:pt>
                <c:pt idx="3994">
                  <c:v>#N/A</c:v>
                </c:pt>
                <c:pt idx="3995">
                  <c:v>#N/A</c:v>
                </c:pt>
                <c:pt idx="3996">
                  <c:v>#N/A</c:v>
                </c:pt>
                <c:pt idx="3997">
                  <c:v>#N/A</c:v>
                </c:pt>
                <c:pt idx="3998">
                  <c:v>#N/A</c:v>
                </c:pt>
                <c:pt idx="3999">
                  <c:v>#N/A</c:v>
                </c:pt>
                <c:pt idx="4000">
                  <c:v>#N/A</c:v>
                </c:pt>
                <c:pt idx="4001">
                  <c:v>#N/A</c:v>
                </c:pt>
                <c:pt idx="4002">
                  <c:v>#N/A</c:v>
                </c:pt>
                <c:pt idx="4003">
                  <c:v>#N/A</c:v>
                </c:pt>
                <c:pt idx="4004">
                  <c:v>#N/A</c:v>
                </c:pt>
                <c:pt idx="4005">
                  <c:v>#N/A</c:v>
                </c:pt>
                <c:pt idx="4006">
                  <c:v>#N/A</c:v>
                </c:pt>
                <c:pt idx="4007">
                  <c:v>#N/A</c:v>
                </c:pt>
                <c:pt idx="4008">
                  <c:v>#N/A</c:v>
                </c:pt>
                <c:pt idx="4009">
                  <c:v>#N/A</c:v>
                </c:pt>
                <c:pt idx="4010">
                  <c:v>#N/A</c:v>
                </c:pt>
                <c:pt idx="4011">
                  <c:v>#N/A</c:v>
                </c:pt>
                <c:pt idx="4012">
                  <c:v>#N/A</c:v>
                </c:pt>
                <c:pt idx="4013">
                  <c:v>#N/A</c:v>
                </c:pt>
                <c:pt idx="4014">
                  <c:v>#N/A</c:v>
                </c:pt>
                <c:pt idx="4015">
                  <c:v>#N/A</c:v>
                </c:pt>
                <c:pt idx="4016">
                  <c:v>#N/A</c:v>
                </c:pt>
                <c:pt idx="4017">
                  <c:v>#N/A</c:v>
                </c:pt>
                <c:pt idx="4018">
                  <c:v>#N/A</c:v>
                </c:pt>
                <c:pt idx="4019">
                  <c:v>#N/A</c:v>
                </c:pt>
                <c:pt idx="4020">
                  <c:v>#N/A</c:v>
                </c:pt>
                <c:pt idx="4021">
                  <c:v>#N/A</c:v>
                </c:pt>
                <c:pt idx="4022">
                  <c:v>#N/A</c:v>
                </c:pt>
                <c:pt idx="4023">
                  <c:v>#N/A</c:v>
                </c:pt>
                <c:pt idx="4024">
                  <c:v>#N/A</c:v>
                </c:pt>
                <c:pt idx="4025">
                  <c:v>#N/A</c:v>
                </c:pt>
                <c:pt idx="4026">
                  <c:v>#N/A</c:v>
                </c:pt>
                <c:pt idx="4027">
                  <c:v>#N/A</c:v>
                </c:pt>
                <c:pt idx="4028">
                  <c:v>#N/A</c:v>
                </c:pt>
                <c:pt idx="4029">
                  <c:v>#N/A</c:v>
                </c:pt>
                <c:pt idx="4030">
                  <c:v>#N/A</c:v>
                </c:pt>
                <c:pt idx="4031">
                  <c:v>#N/A</c:v>
                </c:pt>
                <c:pt idx="4032">
                  <c:v>#N/A</c:v>
                </c:pt>
                <c:pt idx="4033">
                  <c:v>#N/A</c:v>
                </c:pt>
                <c:pt idx="4034">
                  <c:v>#N/A</c:v>
                </c:pt>
                <c:pt idx="4035">
                  <c:v>#N/A</c:v>
                </c:pt>
                <c:pt idx="4036">
                  <c:v>#N/A</c:v>
                </c:pt>
                <c:pt idx="4037">
                  <c:v>#N/A</c:v>
                </c:pt>
                <c:pt idx="4038">
                  <c:v>#N/A</c:v>
                </c:pt>
                <c:pt idx="4039">
                  <c:v>#N/A</c:v>
                </c:pt>
                <c:pt idx="4040">
                  <c:v>#N/A</c:v>
                </c:pt>
                <c:pt idx="4041">
                  <c:v>#N/A</c:v>
                </c:pt>
                <c:pt idx="4042">
                  <c:v>#N/A</c:v>
                </c:pt>
                <c:pt idx="4043">
                  <c:v>#N/A</c:v>
                </c:pt>
                <c:pt idx="4044">
                  <c:v>#N/A</c:v>
                </c:pt>
                <c:pt idx="4045">
                  <c:v>#N/A</c:v>
                </c:pt>
                <c:pt idx="4046">
                  <c:v>#N/A</c:v>
                </c:pt>
                <c:pt idx="4047">
                  <c:v>#N/A</c:v>
                </c:pt>
                <c:pt idx="4048">
                  <c:v>#N/A</c:v>
                </c:pt>
                <c:pt idx="4049">
                  <c:v>#N/A</c:v>
                </c:pt>
                <c:pt idx="4050">
                  <c:v>#N/A</c:v>
                </c:pt>
                <c:pt idx="4051">
                  <c:v>#N/A</c:v>
                </c:pt>
                <c:pt idx="4052">
                  <c:v>#N/A</c:v>
                </c:pt>
                <c:pt idx="4053">
                  <c:v>#N/A</c:v>
                </c:pt>
                <c:pt idx="4054">
                  <c:v>#N/A</c:v>
                </c:pt>
                <c:pt idx="4055">
                  <c:v>#N/A</c:v>
                </c:pt>
                <c:pt idx="4056">
                  <c:v>#N/A</c:v>
                </c:pt>
                <c:pt idx="4057">
                  <c:v>#N/A</c:v>
                </c:pt>
                <c:pt idx="4058">
                  <c:v>#N/A</c:v>
                </c:pt>
                <c:pt idx="4059">
                  <c:v>#N/A</c:v>
                </c:pt>
                <c:pt idx="4060">
                  <c:v>#N/A</c:v>
                </c:pt>
                <c:pt idx="4061">
                  <c:v>#N/A</c:v>
                </c:pt>
                <c:pt idx="4062">
                  <c:v>#N/A</c:v>
                </c:pt>
                <c:pt idx="4063">
                  <c:v>#N/A</c:v>
                </c:pt>
                <c:pt idx="4064">
                  <c:v>#N/A</c:v>
                </c:pt>
                <c:pt idx="4065">
                  <c:v>#N/A</c:v>
                </c:pt>
                <c:pt idx="4066">
                  <c:v>#N/A</c:v>
                </c:pt>
                <c:pt idx="4067">
                  <c:v>#N/A</c:v>
                </c:pt>
                <c:pt idx="4068">
                  <c:v>#N/A</c:v>
                </c:pt>
                <c:pt idx="4069">
                  <c:v>#N/A</c:v>
                </c:pt>
                <c:pt idx="4070">
                  <c:v>#N/A</c:v>
                </c:pt>
                <c:pt idx="4071">
                  <c:v>#N/A</c:v>
                </c:pt>
                <c:pt idx="4072">
                  <c:v>#N/A</c:v>
                </c:pt>
                <c:pt idx="4073">
                  <c:v>#N/A</c:v>
                </c:pt>
                <c:pt idx="4074">
                  <c:v>#N/A</c:v>
                </c:pt>
                <c:pt idx="4075">
                  <c:v>#N/A</c:v>
                </c:pt>
                <c:pt idx="4076">
                  <c:v>#N/A</c:v>
                </c:pt>
                <c:pt idx="4077">
                  <c:v>#N/A</c:v>
                </c:pt>
                <c:pt idx="4078">
                  <c:v>#N/A</c:v>
                </c:pt>
                <c:pt idx="4079">
                  <c:v>#N/A</c:v>
                </c:pt>
                <c:pt idx="4080">
                  <c:v>#N/A</c:v>
                </c:pt>
                <c:pt idx="4081">
                  <c:v>#N/A</c:v>
                </c:pt>
                <c:pt idx="4082">
                  <c:v>#N/A</c:v>
                </c:pt>
                <c:pt idx="4083">
                  <c:v>#N/A</c:v>
                </c:pt>
                <c:pt idx="4084">
                  <c:v>#N/A</c:v>
                </c:pt>
                <c:pt idx="4085">
                  <c:v>#N/A</c:v>
                </c:pt>
                <c:pt idx="4086">
                  <c:v>#N/A</c:v>
                </c:pt>
                <c:pt idx="4087">
                  <c:v>#N/A</c:v>
                </c:pt>
                <c:pt idx="4088">
                  <c:v>#N/A</c:v>
                </c:pt>
                <c:pt idx="4089">
                  <c:v>#N/A</c:v>
                </c:pt>
                <c:pt idx="4090">
                  <c:v>#N/A</c:v>
                </c:pt>
                <c:pt idx="4091">
                  <c:v>#N/A</c:v>
                </c:pt>
                <c:pt idx="4092">
                  <c:v>#N/A</c:v>
                </c:pt>
                <c:pt idx="4093">
                  <c:v>#N/A</c:v>
                </c:pt>
                <c:pt idx="4094">
                  <c:v>#N/A</c:v>
                </c:pt>
                <c:pt idx="4095">
                  <c:v>#N/A</c:v>
                </c:pt>
                <c:pt idx="4096">
                  <c:v>#N/A</c:v>
                </c:pt>
                <c:pt idx="4097">
                  <c:v>#N/A</c:v>
                </c:pt>
                <c:pt idx="4098">
                  <c:v>#N/A</c:v>
                </c:pt>
                <c:pt idx="4099">
                  <c:v>#N/A</c:v>
                </c:pt>
                <c:pt idx="4100">
                  <c:v>#N/A</c:v>
                </c:pt>
                <c:pt idx="4101">
                  <c:v>#N/A</c:v>
                </c:pt>
                <c:pt idx="4102">
                  <c:v>#N/A</c:v>
                </c:pt>
                <c:pt idx="4103">
                  <c:v>#N/A</c:v>
                </c:pt>
                <c:pt idx="4104">
                  <c:v>#N/A</c:v>
                </c:pt>
                <c:pt idx="4105">
                  <c:v>#N/A</c:v>
                </c:pt>
                <c:pt idx="4106">
                  <c:v>#N/A</c:v>
                </c:pt>
                <c:pt idx="4107">
                  <c:v>#N/A</c:v>
                </c:pt>
                <c:pt idx="4108">
                  <c:v>#N/A</c:v>
                </c:pt>
                <c:pt idx="4109">
                  <c:v>#N/A</c:v>
                </c:pt>
                <c:pt idx="4110">
                  <c:v>#N/A</c:v>
                </c:pt>
                <c:pt idx="4111">
                  <c:v>#N/A</c:v>
                </c:pt>
                <c:pt idx="4112">
                  <c:v>#N/A</c:v>
                </c:pt>
                <c:pt idx="4113">
                  <c:v>#N/A</c:v>
                </c:pt>
                <c:pt idx="4114">
                  <c:v>#N/A</c:v>
                </c:pt>
                <c:pt idx="4115">
                  <c:v>#N/A</c:v>
                </c:pt>
                <c:pt idx="4116">
                  <c:v>#N/A</c:v>
                </c:pt>
                <c:pt idx="4117">
                  <c:v>#N/A</c:v>
                </c:pt>
                <c:pt idx="4118">
                  <c:v>#N/A</c:v>
                </c:pt>
                <c:pt idx="4119">
                  <c:v>#N/A</c:v>
                </c:pt>
                <c:pt idx="4120">
                  <c:v>#N/A</c:v>
                </c:pt>
                <c:pt idx="4121">
                  <c:v>#N/A</c:v>
                </c:pt>
                <c:pt idx="4122">
                  <c:v>#N/A</c:v>
                </c:pt>
                <c:pt idx="4123">
                  <c:v>#N/A</c:v>
                </c:pt>
                <c:pt idx="4124">
                  <c:v>#N/A</c:v>
                </c:pt>
                <c:pt idx="4125">
                  <c:v>#N/A</c:v>
                </c:pt>
                <c:pt idx="4126">
                  <c:v>#N/A</c:v>
                </c:pt>
                <c:pt idx="4127">
                  <c:v>#N/A</c:v>
                </c:pt>
                <c:pt idx="4128">
                  <c:v>#N/A</c:v>
                </c:pt>
                <c:pt idx="4129">
                  <c:v>#N/A</c:v>
                </c:pt>
                <c:pt idx="4130">
                  <c:v>#N/A</c:v>
                </c:pt>
                <c:pt idx="4131">
                  <c:v>#N/A</c:v>
                </c:pt>
                <c:pt idx="4132">
                  <c:v>#N/A</c:v>
                </c:pt>
                <c:pt idx="4133">
                  <c:v>#N/A</c:v>
                </c:pt>
                <c:pt idx="4134">
                  <c:v>#N/A</c:v>
                </c:pt>
                <c:pt idx="4135">
                  <c:v>#N/A</c:v>
                </c:pt>
                <c:pt idx="4136">
                  <c:v>#N/A</c:v>
                </c:pt>
                <c:pt idx="4137">
                  <c:v>#N/A</c:v>
                </c:pt>
                <c:pt idx="4138">
                  <c:v>#N/A</c:v>
                </c:pt>
                <c:pt idx="4139">
                  <c:v>#N/A</c:v>
                </c:pt>
                <c:pt idx="4140">
                  <c:v>#N/A</c:v>
                </c:pt>
                <c:pt idx="4141">
                  <c:v>#N/A</c:v>
                </c:pt>
                <c:pt idx="4142">
                  <c:v>#N/A</c:v>
                </c:pt>
                <c:pt idx="4143">
                  <c:v>#N/A</c:v>
                </c:pt>
                <c:pt idx="4144">
                  <c:v>#N/A</c:v>
                </c:pt>
                <c:pt idx="4145">
                  <c:v>#N/A</c:v>
                </c:pt>
                <c:pt idx="4146">
                  <c:v>#N/A</c:v>
                </c:pt>
                <c:pt idx="4147">
                  <c:v>#N/A</c:v>
                </c:pt>
                <c:pt idx="4148">
                  <c:v>#N/A</c:v>
                </c:pt>
                <c:pt idx="4149">
                  <c:v>#N/A</c:v>
                </c:pt>
                <c:pt idx="4150">
                  <c:v>#N/A</c:v>
                </c:pt>
                <c:pt idx="4151">
                  <c:v>#N/A</c:v>
                </c:pt>
                <c:pt idx="4152">
                  <c:v>#N/A</c:v>
                </c:pt>
                <c:pt idx="4153">
                  <c:v>#N/A</c:v>
                </c:pt>
                <c:pt idx="4154">
                  <c:v>#N/A</c:v>
                </c:pt>
                <c:pt idx="4155">
                  <c:v>#N/A</c:v>
                </c:pt>
                <c:pt idx="4156">
                  <c:v>#N/A</c:v>
                </c:pt>
                <c:pt idx="4157">
                  <c:v>#N/A</c:v>
                </c:pt>
                <c:pt idx="4158">
                  <c:v>#N/A</c:v>
                </c:pt>
                <c:pt idx="4159">
                  <c:v>#N/A</c:v>
                </c:pt>
                <c:pt idx="4160">
                  <c:v>#N/A</c:v>
                </c:pt>
                <c:pt idx="4161">
                  <c:v>#N/A</c:v>
                </c:pt>
                <c:pt idx="4162">
                  <c:v>#N/A</c:v>
                </c:pt>
                <c:pt idx="4163">
                  <c:v>#N/A</c:v>
                </c:pt>
                <c:pt idx="4164">
                  <c:v>#N/A</c:v>
                </c:pt>
                <c:pt idx="4165">
                  <c:v>#N/A</c:v>
                </c:pt>
                <c:pt idx="4166">
                  <c:v>#N/A</c:v>
                </c:pt>
                <c:pt idx="4167">
                  <c:v>#N/A</c:v>
                </c:pt>
                <c:pt idx="4168">
                  <c:v>#N/A</c:v>
                </c:pt>
                <c:pt idx="4169">
                  <c:v>#N/A</c:v>
                </c:pt>
                <c:pt idx="4170">
                  <c:v>#N/A</c:v>
                </c:pt>
                <c:pt idx="4171">
                  <c:v>#N/A</c:v>
                </c:pt>
                <c:pt idx="4172">
                  <c:v>#N/A</c:v>
                </c:pt>
                <c:pt idx="4173">
                  <c:v>#N/A</c:v>
                </c:pt>
                <c:pt idx="4174">
                  <c:v>#N/A</c:v>
                </c:pt>
                <c:pt idx="4175">
                  <c:v>#N/A</c:v>
                </c:pt>
                <c:pt idx="4176">
                  <c:v>#N/A</c:v>
                </c:pt>
                <c:pt idx="4177">
                  <c:v>#N/A</c:v>
                </c:pt>
                <c:pt idx="4178">
                  <c:v>#N/A</c:v>
                </c:pt>
                <c:pt idx="4179">
                  <c:v>#N/A</c:v>
                </c:pt>
                <c:pt idx="4180">
                  <c:v>#N/A</c:v>
                </c:pt>
                <c:pt idx="4181">
                  <c:v>#N/A</c:v>
                </c:pt>
                <c:pt idx="4182">
                  <c:v>#N/A</c:v>
                </c:pt>
                <c:pt idx="4183">
                  <c:v>#N/A</c:v>
                </c:pt>
                <c:pt idx="4184">
                  <c:v>#N/A</c:v>
                </c:pt>
                <c:pt idx="4185">
                  <c:v>#N/A</c:v>
                </c:pt>
                <c:pt idx="4186">
                  <c:v>#N/A</c:v>
                </c:pt>
                <c:pt idx="4187">
                  <c:v>#N/A</c:v>
                </c:pt>
                <c:pt idx="4188">
                  <c:v>#N/A</c:v>
                </c:pt>
                <c:pt idx="4189">
                  <c:v>#N/A</c:v>
                </c:pt>
                <c:pt idx="4190">
                  <c:v>#N/A</c:v>
                </c:pt>
                <c:pt idx="4191">
                  <c:v>#N/A</c:v>
                </c:pt>
                <c:pt idx="4192">
                  <c:v>#N/A</c:v>
                </c:pt>
                <c:pt idx="4193">
                  <c:v>#N/A</c:v>
                </c:pt>
                <c:pt idx="4194">
                  <c:v>#N/A</c:v>
                </c:pt>
                <c:pt idx="4195">
                  <c:v>#N/A</c:v>
                </c:pt>
                <c:pt idx="4196">
                  <c:v>#N/A</c:v>
                </c:pt>
                <c:pt idx="4197">
                  <c:v>#N/A</c:v>
                </c:pt>
                <c:pt idx="4198">
                  <c:v>#N/A</c:v>
                </c:pt>
                <c:pt idx="4199">
                  <c:v>#N/A</c:v>
                </c:pt>
                <c:pt idx="4200">
                  <c:v>#N/A</c:v>
                </c:pt>
                <c:pt idx="4201">
                  <c:v>#N/A</c:v>
                </c:pt>
                <c:pt idx="4202">
                  <c:v>#N/A</c:v>
                </c:pt>
                <c:pt idx="4203">
                  <c:v>#N/A</c:v>
                </c:pt>
                <c:pt idx="4204">
                  <c:v>#N/A</c:v>
                </c:pt>
                <c:pt idx="4205">
                  <c:v>#N/A</c:v>
                </c:pt>
                <c:pt idx="4206">
                  <c:v>#N/A</c:v>
                </c:pt>
                <c:pt idx="4207">
                  <c:v>#N/A</c:v>
                </c:pt>
                <c:pt idx="4208">
                  <c:v>#N/A</c:v>
                </c:pt>
                <c:pt idx="4209">
                  <c:v>#N/A</c:v>
                </c:pt>
                <c:pt idx="4210">
                  <c:v>#N/A</c:v>
                </c:pt>
                <c:pt idx="4211">
                  <c:v>#N/A</c:v>
                </c:pt>
                <c:pt idx="4212">
                  <c:v>#N/A</c:v>
                </c:pt>
                <c:pt idx="4213">
                  <c:v>#N/A</c:v>
                </c:pt>
                <c:pt idx="4214">
                  <c:v>#N/A</c:v>
                </c:pt>
                <c:pt idx="4215">
                  <c:v>#N/A</c:v>
                </c:pt>
                <c:pt idx="4216">
                  <c:v>#N/A</c:v>
                </c:pt>
                <c:pt idx="4217">
                  <c:v>#N/A</c:v>
                </c:pt>
                <c:pt idx="4218">
                  <c:v>#N/A</c:v>
                </c:pt>
                <c:pt idx="4219">
                  <c:v>#N/A</c:v>
                </c:pt>
                <c:pt idx="4220">
                  <c:v>#N/A</c:v>
                </c:pt>
                <c:pt idx="4221">
                  <c:v>#N/A</c:v>
                </c:pt>
                <c:pt idx="4222">
                  <c:v>#N/A</c:v>
                </c:pt>
                <c:pt idx="4223">
                  <c:v>#N/A</c:v>
                </c:pt>
                <c:pt idx="4224">
                  <c:v>#N/A</c:v>
                </c:pt>
                <c:pt idx="4225">
                  <c:v>#N/A</c:v>
                </c:pt>
                <c:pt idx="4226">
                  <c:v>#N/A</c:v>
                </c:pt>
                <c:pt idx="4227">
                  <c:v>#N/A</c:v>
                </c:pt>
                <c:pt idx="4228">
                  <c:v>#N/A</c:v>
                </c:pt>
                <c:pt idx="4229">
                  <c:v>#N/A</c:v>
                </c:pt>
                <c:pt idx="4230">
                  <c:v>#N/A</c:v>
                </c:pt>
                <c:pt idx="4231">
                  <c:v>#N/A</c:v>
                </c:pt>
                <c:pt idx="4232">
                  <c:v>#N/A</c:v>
                </c:pt>
                <c:pt idx="4233">
                  <c:v>#N/A</c:v>
                </c:pt>
                <c:pt idx="4234">
                  <c:v>#N/A</c:v>
                </c:pt>
                <c:pt idx="4235">
                  <c:v>#N/A</c:v>
                </c:pt>
                <c:pt idx="4236">
                  <c:v>#N/A</c:v>
                </c:pt>
                <c:pt idx="4237">
                  <c:v>#N/A</c:v>
                </c:pt>
                <c:pt idx="4238">
                  <c:v>#N/A</c:v>
                </c:pt>
                <c:pt idx="4239">
                  <c:v>#N/A</c:v>
                </c:pt>
                <c:pt idx="4240">
                  <c:v>#N/A</c:v>
                </c:pt>
                <c:pt idx="4241">
                  <c:v>#N/A</c:v>
                </c:pt>
                <c:pt idx="4242">
                  <c:v>#N/A</c:v>
                </c:pt>
                <c:pt idx="4243">
                  <c:v>#N/A</c:v>
                </c:pt>
                <c:pt idx="4244">
                  <c:v>#N/A</c:v>
                </c:pt>
                <c:pt idx="4245">
                  <c:v>#N/A</c:v>
                </c:pt>
                <c:pt idx="4246">
                  <c:v>#N/A</c:v>
                </c:pt>
                <c:pt idx="4247">
                  <c:v>#N/A</c:v>
                </c:pt>
                <c:pt idx="4248">
                  <c:v>#N/A</c:v>
                </c:pt>
                <c:pt idx="4249">
                  <c:v>#N/A</c:v>
                </c:pt>
                <c:pt idx="4250">
                  <c:v>#N/A</c:v>
                </c:pt>
                <c:pt idx="4251">
                  <c:v>#N/A</c:v>
                </c:pt>
                <c:pt idx="4252">
                  <c:v>#N/A</c:v>
                </c:pt>
                <c:pt idx="4253">
                  <c:v>#N/A</c:v>
                </c:pt>
                <c:pt idx="4254">
                  <c:v>#N/A</c:v>
                </c:pt>
                <c:pt idx="4255">
                  <c:v>#N/A</c:v>
                </c:pt>
                <c:pt idx="4256">
                  <c:v>#N/A</c:v>
                </c:pt>
                <c:pt idx="4257">
                  <c:v>#N/A</c:v>
                </c:pt>
                <c:pt idx="4258">
                  <c:v>#N/A</c:v>
                </c:pt>
                <c:pt idx="4259">
                  <c:v>#N/A</c:v>
                </c:pt>
                <c:pt idx="4260">
                  <c:v>#N/A</c:v>
                </c:pt>
                <c:pt idx="4261">
                  <c:v>#N/A</c:v>
                </c:pt>
                <c:pt idx="4262">
                  <c:v>#N/A</c:v>
                </c:pt>
                <c:pt idx="4263">
                  <c:v>#N/A</c:v>
                </c:pt>
                <c:pt idx="4264">
                  <c:v>#N/A</c:v>
                </c:pt>
                <c:pt idx="4265">
                  <c:v>#N/A</c:v>
                </c:pt>
                <c:pt idx="4266">
                  <c:v>#N/A</c:v>
                </c:pt>
                <c:pt idx="4267">
                  <c:v>#N/A</c:v>
                </c:pt>
                <c:pt idx="4268">
                  <c:v>#N/A</c:v>
                </c:pt>
                <c:pt idx="4269">
                  <c:v>#N/A</c:v>
                </c:pt>
                <c:pt idx="4270">
                  <c:v>#N/A</c:v>
                </c:pt>
                <c:pt idx="4271">
                  <c:v>#N/A</c:v>
                </c:pt>
                <c:pt idx="4272">
                  <c:v>#N/A</c:v>
                </c:pt>
                <c:pt idx="4273">
                  <c:v>#N/A</c:v>
                </c:pt>
                <c:pt idx="4274">
                  <c:v>#N/A</c:v>
                </c:pt>
                <c:pt idx="4275">
                  <c:v>#N/A</c:v>
                </c:pt>
                <c:pt idx="4276">
                  <c:v>#N/A</c:v>
                </c:pt>
                <c:pt idx="4277">
                  <c:v>#N/A</c:v>
                </c:pt>
                <c:pt idx="4278">
                  <c:v>#N/A</c:v>
                </c:pt>
                <c:pt idx="4279">
                  <c:v>#N/A</c:v>
                </c:pt>
                <c:pt idx="4280">
                  <c:v>#N/A</c:v>
                </c:pt>
                <c:pt idx="4281">
                  <c:v>#N/A</c:v>
                </c:pt>
                <c:pt idx="4282">
                  <c:v>#N/A</c:v>
                </c:pt>
                <c:pt idx="4283">
                  <c:v>#N/A</c:v>
                </c:pt>
                <c:pt idx="4284">
                  <c:v>#N/A</c:v>
                </c:pt>
                <c:pt idx="4285">
                  <c:v>#N/A</c:v>
                </c:pt>
                <c:pt idx="4286">
                  <c:v>#N/A</c:v>
                </c:pt>
                <c:pt idx="4287">
                  <c:v>#N/A</c:v>
                </c:pt>
                <c:pt idx="4288">
                  <c:v>#N/A</c:v>
                </c:pt>
                <c:pt idx="4289">
                  <c:v>#N/A</c:v>
                </c:pt>
                <c:pt idx="4290">
                  <c:v>#N/A</c:v>
                </c:pt>
                <c:pt idx="4291">
                  <c:v>#N/A</c:v>
                </c:pt>
                <c:pt idx="4292">
                  <c:v>#N/A</c:v>
                </c:pt>
                <c:pt idx="4293">
                  <c:v>#N/A</c:v>
                </c:pt>
                <c:pt idx="4294">
                  <c:v>#N/A</c:v>
                </c:pt>
                <c:pt idx="4295">
                  <c:v>#N/A</c:v>
                </c:pt>
                <c:pt idx="4296">
                  <c:v>#N/A</c:v>
                </c:pt>
                <c:pt idx="4297">
                  <c:v>#N/A</c:v>
                </c:pt>
                <c:pt idx="4298">
                  <c:v>#N/A</c:v>
                </c:pt>
                <c:pt idx="4299">
                  <c:v>#N/A</c:v>
                </c:pt>
                <c:pt idx="4300">
                  <c:v>#N/A</c:v>
                </c:pt>
                <c:pt idx="4301">
                  <c:v>#N/A</c:v>
                </c:pt>
                <c:pt idx="4302">
                  <c:v>#N/A</c:v>
                </c:pt>
                <c:pt idx="4303">
                  <c:v>#N/A</c:v>
                </c:pt>
                <c:pt idx="4304">
                  <c:v>#N/A</c:v>
                </c:pt>
                <c:pt idx="4305">
                  <c:v>#N/A</c:v>
                </c:pt>
                <c:pt idx="4306">
                  <c:v>#N/A</c:v>
                </c:pt>
                <c:pt idx="4307">
                  <c:v>#N/A</c:v>
                </c:pt>
                <c:pt idx="4308">
                  <c:v>#N/A</c:v>
                </c:pt>
                <c:pt idx="4309">
                  <c:v>#N/A</c:v>
                </c:pt>
                <c:pt idx="4310">
                  <c:v>#N/A</c:v>
                </c:pt>
                <c:pt idx="4311">
                  <c:v>#N/A</c:v>
                </c:pt>
                <c:pt idx="4312">
                  <c:v>#N/A</c:v>
                </c:pt>
                <c:pt idx="4313">
                  <c:v>#N/A</c:v>
                </c:pt>
                <c:pt idx="4314">
                  <c:v>#N/A</c:v>
                </c:pt>
                <c:pt idx="4315">
                  <c:v>#N/A</c:v>
                </c:pt>
                <c:pt idx="4316">
                  <c:v>#N/A</c:v>
                </c:pt>
                <c:pt idx="4317">
                  <c:v>#N/A</c:v>
                </c:pt>
                <c:pt idx="4318">
                  <c:v>#N/A</c:v>
                </c:pt>
                <c:pt idx="4319">
                  <c:v>#N/A</c:v>
                </c:pt>
                <c:pt idx="4320">
                  <c:v>#N/A</c:v>
                </c:pt>
                <c:pt idx="4321">
                  <c:v>#N/A</c:v>
                </c:pt>
                <c:pt idx="4322">
                  <c:v>#N/A</c:v>
                </c:pt>
                <c:pt idx="4323">
                  <c:v>#N/A</c:v>
                </c:pt>
                <c:pt idx="4324">
                  <c:v>#N/A</c:v>
                </c:pt>
                <c:pt idx="4325">
                  <c:v>#N/A</c:v>
                </c:pt>
                <c:pt idx="4326">
                  <c:v>#N/A</c:v>
                </c:pt>
                <c:pt idx="4327">
                  <c:v>#N/A</c:v>
                </c:pt>
                <c:pt idx="4328">
                  <c:v>#N/A</c:v>
                </c:pt>
                <c:pt idx="4329">
                  <c:v>#N/A</c:v>
                </c:pt>
                <c:pt idx="4330">
                  <c:v>#N/A</c:v>
                </c:pt>
                <c:pt idx="4331">
                  <c:v>#N/A</c:v>
                </c:pt>
                <c:pt idx="4332">
                  <c:v>#N/A</c:v>
                </c:pt>
                <c:pt idx="4333">
                  <c:v>#N/A</c:v>
                </c:pt>
                <c:pt idx="4334">
                  <c:v>#N/A</c:v>
                </c:pt>
                <c:pt idx="4335">
                  <c:v>#N/A</c:v>
                </c:pt>
                <c:pt idx="4336">
                  <c:v>#N/A</c:v>
                </c:pt>
                <c:pt idx="4337">
                  <c:v>#N/A</c:v>
                </c:pt>
                <c:pt idx="4338">
                  <c:v>#N/A</c:v>
                </c:pt>
                <c:pt idx="4339">
                  <c:v>#N/A</c:v>
                </c:pt>
                <c:pt idx="4340">
                  <c:v>#N/A</c:v>
                </c:pt>
                <c:pt idx="4341">
                  <c:v>#N/A</c:v>
                </c:pt>
                <c:pt idx="4342">
                  <c:v>#N/A</c:v>
                </c:pt>
                <c:pt idx="4343">
                  <c:v>#N/A</c:v>
                </c:pt>
                <c:pt idx="4344">
                  <c:v>#N/A</c:v>
                </c:pt>
                <c:pt idx="4345">
                  <c:v>#N/A</c:v>
                </c:pt>
                <c:pt idx="4346">
                  <c:v>#N/A</c:v>
                </c:pt>
                <c:pt idx="4347">
                  <c:v>#N/A</c:v>
                </c:pt>
                <c:pt idx="4348">
                  <c:v>#N/A</c:v>
                </c:pt>
                <c:pt idx="4349">
                  <c:v>#N/A</c:v>
                </c:pt>
                <c:pt idx="4350">
                  <c:v>#N/A</c:v>
                </c:pt>
                <c:pt idx="4351">
                  <c:v>#N/A</c:v>
                </c:pt>
                <c:pt idx="4352">
                  <c:v>#N/A</c:v>
                </c:pt>
                <c:pt idx="4353">
                  <c:v>#N/A</c:v>
                </c:pt>
                <c:pt idx="4354">
                  <c:v>#N/A</c:v>
                </c:pt>
                <c:pt idx="4355">
                  <c:v>#N/A</c:v>
                </c:pt>
                <c:pt idx="4356">
                  <c:v>#N/A</c:v>
                </c:pt>
                <c:pt idx="4357">
                  <c:v>#N/A</c:v>
                </c:pt>
                <c:pt idx="4358">
                  <c:v>#N/A</c:v>
                </c:pt>
                <c:pt idx="4359">
                  <c:v>#N/A</c:v>
                </c:pt>
                <c:pt idx="4360">
                  <c:v>#N/A</c:v>
                </c:pt>
                <c:pt idx="4361">
                  <c:v>#N/A</c:v>
                </c:pt>
                <c:pt idx="4362">
                  <c:v>#N/A</c:v>
                </c:pt>
                <c:pt idx="4363">
                  <c:v>#N/A</c:v>
                </c:pt>
                <c:pt idx="4364">
                  <c:v>#N/A</c:v>
                </c:pt>
                <c:pt idx="4365">
                  <c:v>#N/A</c:v>
                </c:pt>
                <c:pt idx="4366">
                  <c:v>#N/A</c:v>
                </c:pt>
                <c:pt idx="4367">
                  <c:v>#N/A</c:v>
                </c:pt>
                <c:pt idx="4368">
                  <c:v>#N/A</c:v>
                </c:pt>
                <c:pt idx="4369">
                  <c:v>#N/A</c:v>
                </c:pt>
                <c:pt idx="4370">
                  <c:v>#N/A</c:v>
                </c:pt>
                <c:pt idx="4371">
                  <c:v>#N/A</c:v>
                </c:pt>
                <c:pt idx="4372">
                  <c:v>#N/A</c:v>
                </c:pt>
                <c:pt idx="4373">
                  <c:v>#N/A</c:v>
                </c:pt>
                <c:pt idx="4374">
                  <c:v>#N/A</c:v>
                </c:pt>
                <c:pt idx="4375">
                  <c:v>#N/A</c:v>
                </c:pt>
                <c:pt idx="4376">
                  <c:v>#N/A</c:v>
                </c:pt>
                <c:pt idx="4377">
                  <c:v>#N/A</c:v>
                </c:pt>
                <c:pt idx="4378">
                  <c:v>#N/A</c:v>
                </c:pt>
                <c:pt idx="4379">
                  <c:v>#N/A</c:v>
                </c:pt>
                <c:pt idx="4380">
                  <c:v>#N/A</c:v>
                </c:pt>
                <c:pt idx="4381">
                  <c:v>#N/A</c:v>
                </c:pt>
                <c:pt idx="4382">
                  <c:v>#N/A</c:v>
                </c:pt>
                <c:pt idx="4383">
                  <c:v>#N/A</c:v>
                </c:pt>
                <c:pt idx="4384">
                  <c:v>#N/A</c:v>
                </c:pt>
                <c:pt idx="4385">
                  <c:v>#N/A</c:v>
                </c:pt>
                <c:pt idx="4386">
                  <c:v>#N/A</c:v>
                </c:pt>
                <c:pt idx="4387">
                  <c:v>#N/A</c:v>
                </c:pt>
                <c:pt idx="4388">
                  <c:v>#N/A</c:v>
                </c:pt>
                <c:pt idx="4389">
                  <c:v>#N/A</c:v>
                </c:pt>
                <c:pt idx="4390">
                  <c:v>#N/A</c:v>
                </c:pt>
                <c:pt idx="4391">
                  <c:v>#N/A</c:v>
                </c:pt>
                <c:pt idx="4392">
                  <c:v>#N/A</c:v>
                </c:pt>
                <c:pt idx="4393">
                  <c:v>#N/A</c:v>
                </c:pt>
                <c:pt idx="4394">
                  <c:v>#N/A</c:v>
                </c:pt>
                <c:pt idx="4395">
                  <c:v>#N/A</c:v>
                </c:pt>
                <c:pt idx="4396">
                  <c:v>#N/A</c:v>
                </c:pt>
                <c:pt idx="4397">
                  <c:v>#N/A</c:v>
                </c:pt>
                <c:pt idx="4398">
                  <c:v>#N/A</c:v>
                </c:pt>
                <c:pt idx="4399">
                  <c:v>#N/A</c:v>
                </c:pt>
                <c:pt idx="4400">
                  <c:v>#N/A</c:v>
                </c:pt>
                <c:pt idx="4401">
                  <c:v>#N/A</c:v>
                </c:pt>
                <c:pt idx="4402">
                  <c:v>#N/A</c:v>
                </c:pt>
                <c:pt idx="4403">
                  <c:v>#N/A</c:v>
                </c:pt>
                <c:pt idx="4404">
                  <c:v>#N/A</c:v>
                </c:pt>
                <c:pt idx="4405">
                  <c:v>#N/A</c:v>
                </c:pt>
                <c:pt idx="4406">
                  <c:v>#N/A</c:v>
                </c:pt>
                <c:pt idx="4407">
                  <c:v>#N/A</c:v>
                </c:pt>
                <c:pt idx="4408">
                  <c:v>#N/A</c:v>
                </c:pt>
                <c:pt idx="4409">
                  <c:v>#N/A</c:v>
                </c:pt>
                <c:pt idx="4410">
                  <c:v>#N/A</c:v>
                </c:pt>
                <c:pt idx="4411">
                  <c:v>#N/A</c:v>
                </c:pt>
                <c:pt idx="4412">
                  <c:v>#N/A</c:v>
                </c:pt>
                <c:pt idx="4413">
                  <c:v>#N/A</c:v>
                </c:pt>
                <c:pt idx="4414">
                  <c:v>#N/A</c:v>
                </c:pt>
                <c:pt idx="4415">
                  <c:v>#N/A</c:v>
                </c:pt>
                <c:pt idx="4416">
                  <c:v>#N/A</c:v>
                </c:pt>
                <c:pt idx="4417">
                  <c:v>#N/A</c:v>
                </c:pt>
                <c:pt idx="4418">
                  <c:v>#N/A</c:v>
                </c:pt>
                <c:pt idx="4419">
                  <c:v>#N/A</c:v>
                </c:pt>
                <c:pt idx="4420">
                  <c:v>#N/A</c:v>
                </c:pt>
                <c:pt idx="4421">
                  <c:v>#N/A</c:v>
                </c:pt>
                <c:pt idx="4422">
                  <c:v>#N/A</c:v>
                </c:pt>
                <c:pt idx="4423">
                  <c:v>#N/A</c:v>
                </c:pt>
                <c:pt idx="4424">
                  <c:v>#N/A</c:v>
                </c:pt>
                <c:pt idx="4425">
                  <c:v>#N/A</c:v>
                </c:pt>
                <c:pt idx="4426">
                  <c:v>#N/A</c:v>
                </c:pt>
                <c:pt idx="4427">
                  <c:v>#N/A</c:v>
                </c:pt>
                <c:pt idx="4428">
                  <c:v>#N/A</c:v>
                </c:pt>
                <c:pt idx="4429">
                  <c:v>#N/A</c:v>
                </c:pt>
                <c:pt idx="4430">
                  <c:v>#N/A</c:v>
                </c:pt>
                <c:pt idx="4431">
                  <c:v>#N/A</c:v>
                </c:pt>
                <c:pt idx="4432">
                  <c:v>#N/A</c:v>
                </c:pt>
                <c:pt idx="4433">
                  <c:v>#N/A</c:v>
                </c:pt>
                <c:pt idx="4434">
                  <c:v>#N/A</c:v>
                </c:pt>
                <c:pt idx="4435">
                  <c:v>#N/A</c:v>
                </c:pt>
                <c:pt idx="4436">
                  <c:v>#N/A</c:v>
                </c:pt>
                <c:pt idx="4437">
                  <c:v>#N/A</c:v>
                </c:pt>
                <c:pt idx="4438">
                  <c:v>#N/A</c:v>
                </c:pt>
                <c:pt idx="4439">
                  <c:v>#N/A</c:v>
                </c:pt>
                <c:pt idx="4440">
                  <c:v>#N/A</c:v>
                </c:pt>
                <c:pt idx="4441">
                  <c:v>#N/A</c:v>
                </c:pt>
                <c:pt idx="4442">
                  <c:v>#N/A</c:v>
                </c:pt>
                <c:pt idx="4443">
                  <c:v>#N/A</c:v>
                </c:pt>
                <c:pt idx="4444">
                  <c:v>#N/A</c:v>
                </c:pt>
                <c:pt idx="4445">
                  <c:v>#N/A</c:v>
                </c:pt>
                <c:pt idx="4446">
                  <c:v>#N/A</c:v>
                </c:pt>
                <c:pt idx="4447">
                  <c:v>#N/A</c:v>
                </c:pt>
                <c:pt idx="4448">
                  <c:v>#N/A</c:v>
                </c:pt>
                <c:pt idx="4449">
                  <c:v>#N/A</c:v>
                </c:pt>
                <c:pt idx="4450">
                  <c:v>#N/A</c:v>
                </c:pt>
                <c:pt idx="4451">
                  <c:v>#N/A</c:v>
                </c:pt>
                <c:pt idx="4452">
                  <c:v>#N/A</c:v>
                </c:pt>
                <c:pt idx="4453">
                  <c:v>#N/A</c:v>
                </c:pt>
                <c:pt idx="4454">
                  <c:v>#N/A</c:v>
                </c:pt>
                <c:pt idx="4455">
                  <c:v>#N/A</c:v>
                </c:pt>
                <c:pt idx="4456">
                  <c:v>#N/A</c:v>
                </c:pt>
                <c:pt idx="4457">
                  <c:v>#N/A</c:v>
                </c:pt>
                <c:pt idx="4458">
                  <c:v>#N/A</c:v>
                </c:pt>
                <c:pt idx="4459">
                  <c:v>#N/A</c:v>
                </c:pt>
                <c:pt idx="4460">
                  <c:v>#N/A</c:v>
                </c:pt>
                <c:pt idx="4461">
                  <c:v>#N/A</c:v>
                </c:pt>
                <c:pt idx="4462">
                  <c:v>#N/A</c:v>
                </c:pt>
                <c:pt idx="4463">
                  <c:v>#N/A</c:v>
                </c:pt>
                <c:pt idx="4464">
                  <c:v>#N/A</c:v>
                </c:pt>
                <c:pt idx="4465">
                  <c:v>#N/A</c:v>
                </c:pt>
                <c:pt idx="4466">
                  <c:v>#N/A</c:v>
                </c:pt>
                <c:pt idx="4467">
                  <c:v>#N/A</c:v>
                </c:pt>
                <c:pt idx="4468">
                  <c:v>#N/A</c:v>
                </c:pt>
                <c:pt idx="4469">
                  <c:v>#N/A</c:v>
                </c:pt>
                <c:pt idx="4470">
                  <c:v>#N/A</c:v>
                </c:pt>
                <c:pt idx="4471">
                  <c:v>#N/A</c:v>
                </c:pt>
                <c:pt idx="4472">
                  <c:v>#N/A</c:v>
                </c:pt>
                <c:pt idx="4473">
                  <c:v>#N/A</c:v>
                </c:pt>
                <c:pt idx="4474">
                  <c:v>#N/A</c:v>
                </c:pt>
                <c:pt idx="4475">
                  <c:v>#N/A</c:v>
                </c:pt>
                <c:pt idx="4476">
                  <c:v>#N/A</c:v>
                </c:pt>
                <c:pt idx="4477">
                  <c:v>#N/A</c:v>
                </c:pt>
                <c:pt idx="4478">
                  <c:v>#N/A</c:v>
                </c:pt>
                <c:pt idx="4479">
                  <c:v>#N/A</c:v>
                </c:pt>
                <c:pt idx="4480">
                  <c:v>#N/A</c:v>
                </c:pt>
                <c:pt idx="4481">
                  <c:v>#N/A</c:v>
                </c:pt>
                <c:pt idx="4482">
                  <c:v>#N/A</c:v>
                </c:pt>
                <c:pt idx="4483">
                  <c:v>#N/A</c:v>
                </c:pt>
                <c:pt idx="4484">
                  <c:v>#N/A</c:v>
                </c:pt>
                <c:pt idx="4485">
                  <c:v>#N/A</c:v>
                </c:pt>
                <c:pt idx="4486">
                  <c:v>#N/A</c:v>
                </c:pt>
                <c:pt idx="4487">
                  <c:v>#N/A</c:v>
                </c:pt>
                <c:pt idx="4488">
                  <c:v>#N/A</c:v>
                </c:pt>
                <c:pt idx="4489">
                  <c:v>#N/A</c:v>
                </c:pt>
                <c:pt idx="4490">
                  <c:v>#N/A</c:v>
                </c:pt>
                <c:pt idx="4491">
                  <c:v>#N/A</c:v>
                </c:pt>
                <c:pt idx="4492">
                  <c:v>#N/A</c:v>
                </c:pt>
                <c:pt idx="4493">
                  <c:v>#N/A</c:v>
                </c:pt>
                <c:pt idx="4494">
                  <c:v>#N/A</c:v>
                </c:pt>
                <c:pt idx="4495">
                  <c:v>#N/A</c:v>
                </c:pt>
                <c:pt idx="4496">
                  <c:v>#N/A</c:v>
                </c:pt>
                <c:pt idx="4497">
                  <c:v>#N/A</c:v>
                </c:pt>
                <c:pt idx="4498">
                  <c:v>#N/A</c:v>
                </c:pt>
                <c:pt idx="4499">
                  <c:v>#N/A</c:v>
                </c:pt>
                <c:pt idx="4500">
                  <c:v>#N/A</c:v>
                </c:pt>
                <c:pt idx="4501">
                  <c:v>#N/A</c:v>
                </c:pt>
                <c:pt idx="4502">
                  <c:v>#N/A</c:v>
                </c:pt>
                <c:pt idx="4503">
                  <c:v>#N/A</c:v>
                </c:pt>
                <c:pt idx="4504">
                  <c:v>#N/A</c:v>
                </c:pt>
                <c:pt idx="4505">
                  <c:v>#N/A</c:v>
                </c:pt>
                <c:pt idx="4506">
                  <c:v>#N/A</c:v>
                </c:pt>
                <c:pt idx="4507">
                  <c:v>#N/A</c:v>
                </c:pt>
                <c:pt idx="4508">
                  <c:v>#N/A</c:v>
                </c:pt>
                <c:pt idx="4509">
                  <c:v>#N/A</c:v>
                </c:pt>
                <c:pt idx="4510">
                  <c:v>#N/A</c:v>
                </c:pt>
                <c:pt idx="4511">
                  <c:v>#N/A</c:v>
                </c:pt>
                <c:pt idx="4512">
                  <c:v>#N/A</c:v>
                </c:pt>
                <c:pt idx="4513">
                  <c:v>#N/A</c:v>
                </c:pt>
                <c:pt idx="4514">
                  <c:v>#N/A</c:v>
                </c:pt>
                <c:pt idx="4515">
                  <c:v>#N/A</c:v>
                </c:pt>
                <c:pt idx="4516">
                  <c:v>#N/A</c:v>
                </c:pt>
                <c:pt idx="4517">
                  <c:v>#N/A</c:v>
                </c:pt>
                <c:pt idx="4518">
                  <c:v>#N/A</c:v>
                </c:pt>
                <c:pt idx="4519">
                  <c:v>#N/A</c:v>
                </c:pt>
                <c:pt idx="4520">
                  <c:v>#N/A</c:v>
                </c:pt>
                <c:pt idx="4521">
                  <c:v>#N/A</c:v>
                </c:pt>
                <c:pt idx="4522">
                  <c:v>#N/A</c:v>
                </c:pt>
                <c:pt idx="4523">
                  <c:v>#N/A</c:v>
                </c:pt>
                <c:pt idx="4524">
                  <c:v>#N/A</c:v>
                </c:pt>
                <c:pt idx="4525">
                  <c:v>#N/A</c:v>
                </c:pt>
                <c:pt idx="4526">
                  <c:v>#N/A</c:v>
                </c:pt>
                <c:pt idx="4527">
                  <c:v>#N/A</c:v>
                </c:pt>
                <c:pt idx="4528">
                  <c:v>#N/A</c:v>
                </c:pt>
                <c:pt idx="4529">
                  <c:v>#N/A</c:v>
                </c:pt>
                <c:pt idx="4530">
                  <c:v>#N/A</c:v>
                </c:pt>
                <c:pt idx="4531">
                  <c:v>#N/A</c:v>
                </c:pt>
                <c:pt idx="4532">
                  <c:v>#N/A</c:v>
                </c:pt>
                <c:pt idx="4533">
                  <c:v>#N/A</c:v>
                </c:pt>
                <c:pt idx="4534">
                  <c:v>#N/A</c:v>
                </c:pt>
                <c:pt idx="4535">
                  <c:v>#N/A</c:v>
                </c:pt>
                <c:pt idx="4536">
                  <c:v>#N/A</c:v>
                </c:pt>
                <c:pt idx="4537">
                  <c:v>#N/A</c:v>
                </c:pt>
                <c:pt idx="4538">
                  <c:v>#N/A</c:v>
                </c:pt>
                <c:pt idx="4539">
                  <c:v>#N/A</c:v>
                </c:pt>
                <c:pt idx="4540">
                  <c:v>#N/A</c:v>
                </c:pt>
                <c:pt idx="4541">
                  <c:v>#N/A</c:v>
                </c:pt>
                <c:pt idx="4542">
                  <c:v>#N/A</c:v>
                </c:pt>
                <c:pt idx="4543">
                  <c:v>#N/A</c:v>
                </c:pt>
                <c:pt idx="4544">
                  <c:v>#N/A</c:v>
                </c:pt>
                <c:pt idx="4545">
                  <c:v>#N/A</c:v>
                </c:pt>
                <c:pt idx="4546">
                  <c:v>#N/A</c:v>
                </c:pt>
                <c:pt idx="4547">
                  <c:v>#N/A</c:v>
                </c:pt>
                <c:pt idx="4548">
                  <c:v>#N/A</c:v>
                </c:pt>
                <c:pt idx="4549">
                  <c:v>#N/A</c:v>
                </c:pt>
                <c:pt idx="4550">
                  <c:v>#N/A</c:v>
                </c:pt>
                <c:pt idx="4551">
                  <c:v>#N/A</c:v>
                </c:pt>
                <c:pt idx="4552">
                  <c:v>#N/A</c:v>
                </c:pt>
                <c:pt idx="4553">
                  <c:v>#N/A</c:v>
                </c:pt>
                <c:pt idx="4554">
                  <c:v>#N/A</c:v>
                </c:pt>
                <c:pt idx="4555">
                  <c:v>#N/A</c:v>
                </c:pt>
                <c:pt idx="4556">
                  <c:v>#N/A</c:v>
                </c:pt>
                <c:pt idx="4557">
                  <c:v>#N/A</c:v>
                </c:pt>
                <c:pt idx="4558">
                  <c:v>#N/A</c:v>
                </c:pt>
                <c:pt idx="4559">
                  <c:v>#N/A</c:v>
                </c:pt>
                <c:pt idx="4560">
                  <c:v>#N/A</c:v>
                </c:pt>
                <c:pt idx="4561">
                  <c:v>#N/A</c:v>
                </c:pt>
                <c:pt idx="4562">
                  <c:v>#N/A</c:v>
                </c:pt>
                <c:pt idx="4563">
                  <c:v>#N/A</c:v>
                </c:pt>
                <c:pt idx="4564">
                  <c:v>#N/A</c:v>
                </c:pt>
                <c:pt idx="4565">
                  <c:v>#N/A</c:v>
                </c:pt>
                <c:pt idx="4566">
                  <c:v>#N/A</c:v>
                </c:pt>
                <c:pt idx="4567">
                  <c:v>#N/A</c:v>
                </c:pt>
                <c:pt idx="4568">
                  <c:v>#N/A</c:v>
                </c:pt>
                <c:pt idx="4569">
                  <c:v>#N/A</c:v>
                </c:pt>
                <c:pt idx="4570">
                  <c:v>#N/A</c:v>
                </c:pt>
                <c:pt idx="4571">
                  <c:v>#N/A</c:v>
                </c:pt>
                <c:pt idx="4572">
                  <c:v>#N/A</c:v>
                </c:pt>
                <c:pt idx="4573">
                  <c:v>#N/A</c:v>
                </c:pt>
                <c:pt idx="4574">
                  <c:v>#N/A</c:v>
                </c:pt>
                <c:pt idx="4575">
                  <c:v>#N/A</c:v>
                </c:pt>
                <c:pt idx="4576">
                  <c:v>#N/A</c:v>
                </c:pt>
                <c:pt idx="4577">
                  <c:v>#N/A</c:v>
                </c:pt>
                <c:pt idx="4578">
                  <c:v>#N/A</c:v>
                </c:pt>
                <c:pt idx="4579">
                  <c:v>#N/A</c:v>
                </c:pt>
                <c:pt idx="4580">
                  <c:v>#N/A</c:v>
                </c:pt>
                <c:pt idx="4581">
                  <c:v>#N/A</c:v>
                </c:pt>
                <c:pt idx="4582">
                  <c:v>#N/A</c:v>
                </c:pt>
                <c:pt idx="4583">
                  <c:v>#N/A</c:v>
                </c:pt>
                <c:pt idx="4584">
                  <c:v>#N/A</c:v>
                </c:pt>
                <c:pt idx="4585">
                  <c:v>#N/A</c:v>
                </c:pt>
                <c:pt idx="4586">
                  <c:v>#N/A</c:v>
                </c:pt>
                <c:pt idx="4587">
                  <c:v>#N/A</c:v>
                </c:pt>
                <c:pt idx="4588">
                  <c:v>#N/A</c:v>
                </c:pt>
                <c:pt idx="4589">
                  <c:v>#N/A</c:v>
                </c:pt>
                <c:pt idx="4590">
                  <c:v>#N/A</c:v>
                </c:pt>
                <c:pt idx="4591">
                  <c:v>#N/A</c:v>
                </c:pt>
                <c:pt idx="4592">
                  <c:v>#N/A</c:v>
                </c:pt>
                <c:pt idx="4593">
                  <c:v>#N/A</c:v>
                </c:pt>
                <c:pt idx="4594">
                  <c:v>#N/A</c:v>
                </c:pt>
                <c:pt idx="4595">
                  <c:v>#N/A</c:v>
                </c:pt>
                <c:pt idx="4596">
                  <c:v>#N/A</c:v>
                </c:pt>
                <c:pt idx="4597">
                  <c:v>#N/A</c:v>
                </c:pt>
                <c:pt idx="4598">
                  <c:v>#N/A</c:v>
                </c:pt>
                <c:pt idx="4599">
                  <c:v>#N/A</c:v>
                </c:pt>
                <c:pt idx="4600">
                  <c:v>#N/A</c:v>
                </c:pt>
                <c:pt idx="4601">
                  <c:v>#N/A</c:v>
                </c:pt>
                <c:pt idx="4602">
                  <c:v>#N/A</c:v>
                </c:pt>
                <c:pt idx="4603">
                  <c:v>#N/A</c:v>
                </c:pt>
                <c:pt idx="4604">
                  <c:v>#N/A</c:v>
                </c:pt>
                <c:pt idx="4605">
                  <c:v>#N/A</c:v>
                </c:pt>
                <c:pt idx="4606">
                  <c:v>#N/A</c:v>
                </c:pt>
                <c:pt idx="4607">
                  <c:v>#N/A</c:v>
                </c:pt>
                <c:pt idx="4608">
                  <c:v>#N/A</c:v>
                </c:pt>
                <c:pt idx="4609">
                  <c:v>#N/A</c:v>
                </c:pt>
                <c:pt idx="4610">
                  <c:v>#N/A</c:v>
                </c:pt>
                <c:pt idx="4611">
                  <c:v>#N/A</c:v>
                </c:pt>
                <c:pt idx="4612">
                  <c:v>#N/A</c:v>
                </c:pt>
                <c:pt idx="4613">
                  <c:v>#N/A</c:v>
                </c:pt>
                <c:pt idx="4614">
                  <c:v>#N/A</c:v>
                </c:pt>
                <c:pt idx="4615">
                  <c:v>#N/A</c:v>
                </c:pt>
                <c:pt idx="4616">
                  <c:v>#N/A</c:v>
                </c:pt>
                <c:pt idx="4617">
                  <c:v>#N/A</c:v>
                </c:pt>
                <c:pt idx="4618">
                  <c:v>#N/A</c:v>
                </c:pt>
                <c:pt idx="4619">
                  <c:v>#N/A</c:v>
                </c:pt>
                <c:pt idx="4620">
                  <c:v>#N/A</c:v>
                </c:pt>
                <c:pt idx="4621">
                  <c:v>#N/A</c:v>
                </c:pt>
                <c:pt idx="4622">
                  <c:v>#N/A</c:v>
                </c:pt>
                <c:pt idx="4623">
                  <c:v>#N/A</c:v>
                </c:pt>
                <c:pt idx="4624">
                  <c:v>#N/A</c:v>
                </c:pt>
                <c:pt idx="4625">
                  <c:v>#N/A</c:v>
                </c:pt>
                <c:pt idx="4626">
                  <c:v>#N/A</c:v>
                </c:pt>
                <c:pt idx="4627">
                  <c:v>#N/A</c:v>
                </c:pt>
                <c:pt idx="4628">
                  <c:v>#N/A</c:v>
                </c:pt>
                <c:pt idx="4629">
                  <c:v>#N/A</c:v>
                </c:pt>
                <c:pt idx="4630">
                  <c:v>#N/A</c:v>
                </c:pt>
                <c:pt idx="4631">
                  <c:v>#N/A</c:v>
                </c:pt>
                <c:pt idx="4632">
                  <c:v>#N/A</c:v>
                </c:pt>
                <c:pt idx="4633">
                  <c:v>#N/A</c:v>
                </c:pt>
                <c:pt idx="4634">
                  <c:v>#N/A</c:v>
                </c:pt>
                <c:pt idx="4635">
                  <c:v>#N/A</c:v>
                </c:pt>
                <c:pt idx="4636">
                  <c:v>#N/A</c:v>
                </c:pt>
                <c:pt idx="4637">
                  <c:v>#N/A</c:v>
                </c:pt>
                <c:pt idx="4638">
                  <c:v>#N/A</c:v>
                </c:pt>
                <c:pt idx="4639">
                  <c:v>#N/A</c:v>
                </c:pt>
                <c:pt idx="4640">
                  <c:v>#N/A</c:v>
                </c:pt>
                <c:pt idx="4641">
                  <c:v>#N/A</c:v>
                </c:pt>
                <c:pt idx="4642">
                  <c:v>#N/A</c:v>
                </c:pt>
                <c:pt idx="4643">
                  <c:v>#N/A</c:v>
                </c:pt>
                <c:pt idx="4644">
                  <c:v>#N/A</c:v>
                </c:pt>
                <c:pt idx="4645">
                  <c:v>#N/A</c:v>
                </c:pt>
                <c:pt idx="4646">
                  <c:v>#N/A</c:v>
                </c:pt>
                <c:pt idx="4647">
                  <c:v>#N/A</c:v>
                </c:pt>
                <c:pt idx="4648">
                  <c:v>#N/A</c:v>
                </c:pt>
                <c:pt idx="4649">
                  <c:v>#N/A</c:v>
                </c:pt>
                <c:pt idx="4650">
                  <c:v>#N/A</c:v>
                </c:pt>
                <c:pt idx="4651">
                  <c:v>#N/A</c:v>
                </c:pt>
                <c:pt idx="4652">
                  <c:v>#N/A</c:v>
                </c:pt>
                <c:pt idx="4653">
                  <c:v>#N/A</c:v>
                </c:pt>
                <c:pt idx="4654">
                  <c:v>#N/A</c:v>
                </c:pt>
                <c:pt idx="4655">
                  <c:v>#N/A</c:v>
                </c:pt>
                <c:pt idx="4656">
                  <c:v>#N/A</c:v>
                </c:pt>
                <c:pt idx="4657">
                  <c:v>#N/A</c:v>
                </c:pt>
                <c:pt idx="4658">
                  <c:v>#N/A</c:v>
                </c:pt>
                <c:pt idx="4659">
                  <c:v>#N/A</c:v>
                </c:pt>
                <c:pt idx="4660">
                  <c:v>#N/A</c:v>
                </c:pt>
                <c:pt idx="4661">
                  <c:v>#N/A</c:v>
                </c:pt>
                <c:pt idx="4662">
                  <c:v>#N/A</c:v>
                </c:pt>
                <c:pt idx="4663">
                  <c:v>#N/A</c:v>
                </c:pt>
                <c:pt idx="4664">
                  <c:v>#N/A</c:v>
                </c:pt>
                <c:pt idx="4665">
                  <c:v>#N/A</c:v>
                </c:pt>
                <c:pt idx="4666">
                  <c:v>#N/A</c:v>
                </c:pt>
                <c:pt idx="4667">
                  <c:v>#N/A</c:v>
                </c:pt>
                <c:pt idx="4668">
                  <c:v>#N/A</c:v>
                </c:pt>
                <c:pt idx="4669">
                  <c:v>#N/A</c:v>
                </c:pt>
                <c:pt idx="4670">
                  <c:v>#N/A</c:v>
                </c:pt>
                <c:pt idx="4671">
                  <c:v>#N/A</c:v>
                </c:pt>
                <c:pt idx="4672">
                  <c:v>#N/A</c:v>
                </c:pt>
                <c:pt idx="4673">
                  <c:v>#N/A</c:v>
                </c:pt>
                <c:pt idx="4674">
                  <c:v>#N/A</c:v>
                </c:pt>
                <c:pt idx="4675">
                  <c:v>#N/A</c:v>
                </c:pt>
                <c:pt idx="4676">
                  <c:v>#N/A</c:v>
                </c:pt>
                <c:pt idx="4677">
                  <c:v>#N/A</c:v>
                </c:pt>
                <c:pt idx="4678">
                  <c:v>#N/A</c:v>
                </c:pt>
                <c:pt idx="4679">
                  <c:v>#N/A</c:v>
                </c:pt>
                <c:pt idx="4680">
                  <c:v>#N/A</c:v>
                </c:pt>
                <c:pt idx="4681">
                  <c:v>#N/A</c:v>
                </c:pt>
                <c:pt idx="4682">
                  <c:v>#N/A</c:v>
                </c:pt>
                <c:pt idx="4683">
                  <c:v>#N/A</c:v>
                </c:pt>
                <c:pt idx="4684">
                  <c:v>#N/A</c:v>
                </c:pt>
                <c:pt idx="4685">
                  <c:v>#N/A</c:v>
                </c:pt>
                <c:pt idx="4686">
                  <c:v>#N/A</c:v>
                </c:pt>
                <c:pt idx="4687">
                  <c:v>#N/A</c:v>
                </c:pt>
                <c:pt idx="4688">
                  <c:v>#N/A</c:v>
                </c:pt>
                <c:pt idx="4689">
                  <c:v>#N/A</c:v>
                </c:pt>
                <c:pt idx="4690">
                  <c:v>#N/A</c:v>
                </c:pt>
                <c:pt idx="4691">
                  <c:v>#N/A</c:v>
                </c:pt>
                <c:pt idx="4692">
                  <c:v>#N/A</c:v>
                </c:pt>
                <c:pt idx="4693">
                  <c:v>#N/A</c:v>
                </c:pt>
                <c:pt idx="4694">
                  <c:v>#N/A</c:v>
                </c:pt>
                <c:pt idx="4695">
                  <c:v>#N/A</c:v>
                </c:pt>
                <c:pt idx="4696">
                  <c:v>#N/A</c:v>
                </c:pt>
                <c:pt idx="4697">
                  <c:v>#N/A</c:v>
                </c:pt>
                <c:pt idx="4698">
                  <c:v>#N/A</c:v>
                </c:pt>
                <c:pt idx="4699">
                  <c:v>#N/A</c:v>
                </c:pt>
                <c:pt idx="4700">
                  <c:v>#N/A</c:v>
                </c:pt>
                <c:pt idx="4701">
                  <c:v>#N/A</c:v>
                </c:pt>
                <c:pt idx="4702">
                  <c:v>#N/A</c:v>
                </c:pt>
                <c:pt idx="4703">
                  <c:v>#N/A</c:v>
                </c:pt>
                <c:pt idx="4704">
                  <c:v>#N/A</c:v>
                </c:pt>
                <c:pt idx="4705">
                  <c:v>#N/A</c:v>
                </c:pt>
                <c:pt idx="4706">
                  <c:v>#N/A</c:v>
                </c:pt>
                <c:pt idx="4707">
                  <c:v>#N/A</c:v>
                </c:pt>
                <c:pt idx="4708">
                  <c:v>#N/A</c:v>
                </c:pt>
                <c:pt idx="4709">
                  <c:v>#N/A</c:v>
                </c:pt>
                <c:pt idx="4710">
                  <c:v>#N/A</c:v>
                </c:pt>
                <c:pt idx="4711">
                  <c:v>#N/A</c:v>
                </c:pt>
                <c:pt idx="4712">
                  <c:v>#N/A</c:v>
                </c:pt>
                <c:pt idx="4713">
                  <c:v>#N/A</c:v>
                </c:pt>
                <c:pt idx="4714">
                  <c:v>#N/A</c:v>
                </c:pt>
                <c:pt idx="4715">
                  <c:v>#N/A</c:v>
                </c:pt>
                <c:pt idx="4716">
                  <c:v>#N/A</c:v>
                </c:pt>
                <c:pt idx="4717">
                  <c:v>#N/A</c:v>
                </c:pt>
                <c:pt idx="4718">
                  <c:v>#N/A</c:v>
                </c:pt>
                <c:pt idx="4719">
                  <c:v>#N/A</c:v>
                </c:pt>
                <c:pt idx="4720">
                  <c:v>#N/A</c:v>
                </c:pt>
                <c:pt idx="4721">
                  <c:v>#N/A</c:v>
                </c:pt>
                <c:pt idx="4722">
                  <c:v>#N/A</c:v>
                </c:pt>
                <c:pt idx="4723">
                  <c:v>#N/A</c:v>
                </c:pt>
                <c:pt idx="4724">
                  <c:v>#N/A</c:v>
                </c:pt>
                <c:pt idx="4725">
                  <c:v>#N/A</c:v>
                </c:pt>
                <c:pt idx="4726">
                  <c:v>#N/A</c:v>
                </c:pt>
                <c:pt idx="4727">
                  <c:v>#N/A</c:v>
                </c:pt>
                <c:pt idx="4728">
                  <c:v>#N/A</c:v>
                </c:pt>
                <c:pt idx="4729">
                  <c:v>#N/A</c:v>
                </c:pt>
                <c:pt idx="4730">
                  <c:v>#N/A</c:v>
                </c:pt>
                <c:pt idx="4731">
                  <c:v>#N/A</c:v>
                </c:pt>
                <c:pt idx="4732">
                  <c:v>#N/A</c:v>
                </c:pt>
                <c:pt idx="4733">
                  <c:v>#N/A</c:v>
                </c:pt>
                <c:pt idx="4734">
                  <c:v>#N/A</c:v>
                </c:pt>
                <c:pt idx="4735">
                  <c:v>#N/A</c:v>
                </c:pt>
                <c:pt idx="4736">
                  <c:v>#N/A</c:v>
                </c:pt>
                <c:pt idx="4737">
                  <c:v>#N/A</c:v>
                </c:pt>
                <c:pt idx="4738">
                  <c:v>#N/A</c:v>
                </c:pt>
                <c:pt idx="4739">
                  <c:v>#N/A</c:v>
                </c:pt>
                <c:pt idx="4740">
                  <c:v>#N/A</c:v>
                </c:pt>
                <c:pt idx="4741">
                  <c:v>#N/A</c:v>
                </c:pt>
                <c:pt idx="4742">
                  <c:v>#N/A</c:v>
                </c:pt>
                <c:pt idx="4743">
                  <c:v>#N/A</c:v>
                </c:pt>
                <c:pt idx="4744">
                  <c:v>#N/A</c:v>
                </c:pt>
                <c:pt idx="4745">
                  <c:v>#N/A</c:v>
                </c:pt>
                <c:pt idx="4746">
                  <c:v>#N/A</c:v>
                </c:pt>
                <c:pt idx="4747">
                  <c:v>#N/A</c:v>
                </c:pt>
                <c:pt idx="4748">
                  <c:v>#N/A</c:v>
                </c:pt>
                <c:pt idx="4749">
                  <c:v>#N/A</c:v>
                </c:pt>
                <c:pt idx="4750">
                  <c:v>#N/A</c:v>
                </c:pt>
                <c:pt idx="4751">
                  <c:v>#N/A</c:v>
                </c:pt>
                <c:pt idx="4752">
                  <c:v>#N/A</c:v>
                </c:pt>
                <c:pt idx="4753">
                  <c:v>#N/A</c:v>
                </c:pt>
                <c:pt idx="4754">
                  <c:v>#N/A</c:v>
                </c:pt>
                <c:pt idx="4755">
                  <c:v>#N/A</c:v>
                </c:pt>
                <c:pt idx="4756">
                  <c:v>#N/A</c:v>
                </c:pt>
                <c:pt idx="4757">
                  <c:v>#N/A</c:v>
                </c:pt>
                <c:pt idx="4758">
                  <c:v>#N/A</c:v>
                </c:pt>
                <c:pt idx="4759">
                  <c:v>#N/A</c:v>
                </c:pt>
                <c:pt idx="4760">
                  <c:v>#N/A</c:v>
                </c:pt>
                <c:pt idx="4761">
                  <c:v>#N/A</c:v>
                </c:pt>
                <c:pt idx="4762">
                  <c:v>#N/A</c:v>
                </c:pt>
                <c:pt idx="4763">
                  <c:v>#N/A</c:v>
                </c:pt>
                <c:pt idx="4764">
                  <c:v>#N/A</c:v>
                </c:pt>
                <c:pt idx="4765">
                  <c:v>#N/A</c:v>
                </c:pt>
                <c:pt idx="4766">
                  <c:v>#N/A</c:v>
                </c:pt>
                <c:pt idx="4767">
                  <c:v>#N/A</c:v>
                </c:pt>
                <c:pt idx="4768">
                  <c:v>#N/A</c:v>
                </c:pt>
                <c:pt idx="4769">
                  <c:v>#N/A</c:v>
                </c:pt>
                <c:pt idx="4770">
                  <c:v>#N/A</c:v>
                </c:pt>
                <c:pt idx="4771">
                  <c:v>#N/A</c:v>
                </c:pt>
                <c:pt idx="4772">
                  <c:v>#N/A</c:v>
                </c:pt>
                <c:pt idx="4773">
                  <c:v>#N/A</c:v>
                </c:pt>
                <c:pt idx="4774">
                  <c:v>#N/A</c:v>
                </c:pt>
                <c:pt idx="4775">
                  <c:v>#N/A</c:v>
                </c:pt>
                <c:pt idx="4776">
                  <c:v>#N/A</c:v>
                </c:pt>
                <c:pt idx="4777">
                  <c:v>#N/A</c:v>
                </c:pt>
                <c:pt idx="4778">
                  <c:v>#N/A</c:v>
                </c:pt>
                <c:pt idx="4779">
                  <c:v>#N/A</c:v>
                </c:pt>
                <c:pt idx="4780">
                  <c:v>#N/A</c:v>
                </c:pt>
                <c:pt idx="4781">
                  <c:v>#N/A</c:v>
                </c:pt>
                <c:pt idx="4782">
                  <c:v>#N/A</c:v>
                </c:pt>
                <c:pt idx="4783">
                  <c:v>#N/A</c:v>
                </c:pt>
                <c:pt idx="4784">
                  <c:v>#N/A</c:v>
                </c:pt>
                <c:pt idx="4785">
                  <c:v>#N/A</c:v>
                </c:pt>
                <c:pt idx="4786">
                  <c:v>#N/A</c:v>
                </c:pt>
                <c:pt idx="4787">
                  <c:v>#N/A</c:v>
                </c:pt>
                <c:pt idx="4788">
                  <c:v>#N/A</c:v>
                </c:pt>
                <c:pt idx="4789">
                  <c:v>#N/A</c:v>
                </c:pt>
                <c:pt idx="4790">
                  <c:v>#N/A</c:v>
                </c:pt>
                <c:pt idx="4791">
                  <c:v>#N/A</c:v>
                </c:pt>
                <c:pt idx="4792">
                  <c:v>#N/A</c:v>
                </c:pt>
                <c:pt idx="4793">
                  <c:v>#N/A</c:v>
                </c:pt>
                <c:pt idx="4794">
                  <c:v>#N/A</c:v>
                </c:pt>
                <c:pt idx="4795">
                  <c:v>#N/A</c:v>
                </c:pt>
                <c:pt idx="4796">
                  <c:v>#N/A</c:v>
                </c:pt>
                <c:pt idx="4797">
                  <c:v>#N/A</c:v>
                </c:pt>
                <c:pt idx="4798">
                  <c:v>#N/A</c:v>
                </c:pt>
                <c:pt idx="4799">
                  <c:v>#N/A</c:v>
                </c:pt>
                <c:pt idx="4800">
                  <c:v>#N/A</c:v>
                </c:pt>
                <c:pt idx="4801">
                  <c:v>#N/A</c:v>
                </c:pt>
                <c:pt idx="4802">
                  <c:v>#N/A</c:v>
                </c:pt>
                <c:pt idx="4803">
                  <c:v>#N/A</c:v>
                </c:pt>
                <c:pt idx="4804">
                  <c:v>#N/A</c:v>
                </c:pt>
                <c:pt idx="4805">
                  <c:v>#N/A</c:v>
                </c:pt>
                <c:pt idx="4806">
                  <c:v>#N/A</c:v>
                </c:pt>
                <c:pt idx="4807">
                  <c:v>#N/A</c:v>
                </c:pt>
                <c:pt idx="4808">
                  <c:v>#N/A</c:v>
                </c:pt>
                <c:pt idx="4809">
                  <c:v>#N/A</c:v>
                </c:pt>
                <c:pt idx="4810">
                  <c:v>#N/A</c:v>
                </c:pt>
                <c:pt idx="4811">
                  <c:v>#N/A</c:v>
                </c:pt>
                <c:pt idx="4812">
                  <c:v>#N/A</c:v>
                </c:pt>
                <c:pt idx="4813">
                  <c:v>#N/A</c:v>
                </c:pt>
                <c:pt idx="4814">
                  <c:v>#N/A</c:v>
                </c:pt>
                <c:pt idx="4815">
                  <c:v>#N/A</c:v>
                </c:pt>
                <c:pt idx="4816">
                  <c:v>#N/A</c:v>
                </c:pt>
                <c:pt idx="4817">
                  <c:v>#N/A</c:v>
                </c:pt>
                <c:pt idx="4818">
                  <c:v>#N/A</c:v>
                </c:pt>
                <c:pt idx="4819">
                  <c:v>#N/A</c:v>
                </c:pt>
                <c:pt idx="4820">
                  <c:v>#N/A</c:v>
                </c:pt>
                <c:pt idx="4821">
                  <c:v>#N/A</c:v>
                </c:pt>
                <c:pt idx="4822">
                  <c:v>#N/A</c:v>
                </c:pt>
                <c:pt idx="4823">
                  <c:v>#N/A</c:v>
                </c:pt>
                <c:pt idx="4824">
                  <c:v>#N/A</c:v>
                </c:pt>
                <c:pt idx="4825">
                  <c:v>#N/A</c:v>
                </c:pt>
                <c:pt idx="4826">
                  <c:v>#N/A</c:v>
                </c:pt>
                <c:pt idx="4827">
                  <c:v>#N/A</c:v>
                </c:pt>
                <c:pt idx="4828">
                  <c:v>#N/A</c:v>
                </c:pt>
                <c:pt idx="4829">
                  <c:v>#N/A</c:v>
                </c:pt>
                <c:pt idx="4830">
                  <c:v>#N/A</c:v>
                </c:pt>
                <c:pt idx="4831">
                  <c:v>#N/A</c:v>
                </c:pt>
                <c:pt idx="4832">
                  <c:v>#N/A</c:v>
                </c:pt>
                <c:pt idx="4833">
                  <c:v>#N/A</c:v>
                </c:pt>
                <c:pt idx="4834">
                  <c:v>#N/A</c:v>
                </c:pt>
                <c:pt idx="4835">
                  <c:v>#N/A</c:v>
                </c:pt>
                <c:pt idx="4836">
                  <c:v>#N/A</c:v>
                </c:pt>
                <c:pt idx="4837">
                  <c:v>#N/A</c:v>
                </c:pt>
                <c:pt idx="4838">
                  <c:v>#N/A</c:v>
                </c:pt>
                <c:pt idx="4839">
                  <c:v>#N/A</c:v>
                </c:pt>
                <c:pt idx="4840">
                  <c:v>#N/A</c:v>
                </c:pt>
                <c:pt idx="4841">
                  <c:v>#N/A</c:v>
                </c:pt>
                <c:pt idx="4842">
                  <c:v>#N/A</c:v>
                </c:pt>
                <c:pt idx="4843">
                  <c:v>#N/A</c:v>
                </c:pt>
                <c:pt idx="4844">
                  <c:v>#N/A</c:v>
                </c:pt>
                <c:pt idx="4845">
                  <c:v>#N/A</c:v>
                </c:pt>
                <c:pt idx="4846">
                  <c:v>#N/A</c:v>
                </c:pt>
                <c:pt idx="4847">
                  <c:v>#N/A</c:v>
                </c:pt>
                <c:pt idx="4848">
                  <c:v>#N/A</c:v>
                </c:pt>
                <c:pt idx="4849">
                  <c:v>#N/A</c:v>
                </c:pt>
                <c:pt idx="4850">
                  <c:v>#N/A</c:v>
                </c:pt>
                <c:pt idx="4851">
                  <c:v>#N/A</c:v>
                </c:pt>
                <c:pt idx="4852">
                  <c:v>#N/A</c:v>
                </c:pt>
                <c:pt idx="4853">
                  <c:v>#N/A</c:v>
                </c:pt>
                <c:pt idx="4854">
                  <c:v>#N/A</c:v>
                </c:pt>
                <c:pt idx="4855">
                  <c:v>#N/A</c:v>
                </c:pt>
                <c:pt idx="4856">
                  <c:v>#N/A</c:v>
                </c:pt>
                <c:pt idx="4857">
                  <c:v>#N/A</c:v>
                </c:pt>
                <c:pt idx="4858">
                  <c:v>#N/A</c:v>
                </c:pt>
                <c:pt idx="4859">
                  <c:v>#N/A</c:v>
                </c:pt>
                <c:pt idx="4860">
                  <c:v>#N/A</c:v>
                </c:pt>
                <c:pt idx="4861">
                  <c:v>#N/A</c:v>
                </c:pt>
                <c:pt idx="4862">
                  <c:v>#N/A</c:v>
                </c:pt>
                <c:pt idx="4863">
                  <c:v>#N/A</c:v>
                </c:pt>
                <c:pt idx="4864">
                  <c:v>#N/A</c:v>
                </c:pt>
                <c:pt idx="4865">
                  <c:v>#N/A</c:v>
                </c:pt>
                <c:pt idx="4866">
                  <c:v>#N/A</c:v>
                </c:pt>
                <c:pt idx="4867">
                  <c:v>#N/A</c:v>
                </c:pt>
                <c:pt idx="4868">
                  <c:v>#N/A</c:v>
                </c:pt>
                <c:pt idx="4869">
                  <c:v>#N/A</c:v>
                </c:pt>
                <c:pt idx="4870">
                  <c:v>#N/A</c:v>
                </c:pt>
                <c:pt idx="4871">
                  <c:v>#N/A</c:v>
                </c:pt>
                <c:pt idx="4872">
                  <c:v>#N/A</c:v>
                </c:pt>
                <c:pt idx="4873">
                  <c:v>#N/A</c:v>
                </c:pt>
                <c:pt idx="4874">
                  <c:v>#N/A</c:v>
                </c:pt>
                <c:pt idx="4875">
                  <c:v>#N/A</c:v>
                </c:pt>
                <c:pt idx="4876">
                  <c:v>#N/A</c:v>
                </c:pt>
                <c:pt idx="4877">
                  <c:v>#N/A</c:v>
                </c:pt>
                <c:pt idx="4878">
                  <c:v>#N/A</c:v>
                </c:pt>
                <c:pt idx="4879">
                  <c:v>#N/A</c:v>
                </c:pt>
                <c:pt idx="4880">
                  <c:v>#N/A</c:v>
                </c:pt>
                <c:pt idx="4881">
                  <c:v>#N/A</c:v>
                </c:pt>
                <c:pt idx="4882">
                  <c:v>#N/A</c:v>
                </c:pt>
                <c:pt idx="4883">
                  <c:v>#N/A</c:v>
                </c:pt>
                <c:pt idx="4884">
                  <c:v>#N/A</c:v>
                </c:pt>
                <c:pt idx="4885">
                  <c:v>#N/A</c:v>
                </c:pt>
                <c:pt idx="4886">
                  <c:v>#N/A</c:v>
                </c:pt>
                <c:pt idx="4887">
                  <c:v>#N/A</c:v>
                </c:pt>
                <c:pt idx="4888">
                  <c:v>#N/A</c:v>
                </c:pt>
                <c:pt idx="4889">
                  <c:v>#N/A</c:v>
                </c:pt>
                <c:pt idx="4890">
                  <c:v>#N/A</c:v>
                </c:pt>
                <c:pt idx="4891">
                  <c:v>#N/A</c:v>
                </c:pt>
                <c:pt idx="4892">
                  <c:v>#N/A</c:v>
                </c:pt>
                <c:pt idx="4893">
                  <c:v>#N/A</c:v>
                </c:pt>
                <c:pt idx="4894">
                  <c:v>#N/A</c:v>
                </c:pt>
                <c:pt idx="4895">
                  <c:v>#N/A</c:v>
                </c:pt>
                <c:pt idx="4896">
                  <c:v>#N/A</c:v>
                </c:pt>
                <c:pt idx="4897">
                  <c:v>#N/A</c:v>
                </c:pt>
                <c:pt idx="4898">
                  <c:v>#N/A</c:v>
                </c:pt>
                <c:pt idx="4899">
                  <c:v>#N/A</c:v>
                </c:pt>
                <c:pt idx="4900">
                  <c:v>#N/A</c:v>
                </c:pt>
                <c:pt idx="4901">
                  <c:v>#N/A</c:v>
                </c:pt>
                <c:pt idx="4902">
                  <c:v>#N/A</c:v>
                </c:pt>
                <c:pt idx="4903">
                  <c:v>#N/A</c:v>
                </c:pt>
                <c:pt idx="4904">
                  <c:v>#N/A</c:v>
                </c:pt>
                <c:pt idx="4905">
                  <c:v>#N/A</c:v>
                </c:pt>
                <c:pt idx="4906">
                  <c:v>#N/A</c:v>
                </c:pt>
                <c:pt idx="4907">
                  <c:v>#N/A</c:v>
                </c:pt>
                <c:pt idx="4908">
                  <c:v>#N/A</c:v>
                </c:pt>
                <c:pt idx="4909">
                  <c:v>#N/A</c:v>
                </c:pt>
                <c:pt idx="4910">
                  <c:v>#N/A</c:v>
                </c:pt>
                <c:pt idx="4911">
                  <c:v>#N/A</c:v>
                </c:pt>
                <c:pt idx="4912">
                  <c:v>#N/A</c:v>
                </c:pt>
                <c:pt idx="4913">
                  <c:v>#N/A</c:v>
                </c:pt>
                <c:pt idx="4914">
                  <c:v>#N/A</c:v>
                </c:pt>
                <c:pt idx="4915">
                  <c:v>#N/A</c:v>
                </c:pt>
                <c:pt idx="4916">
                  <c:v>#N/A</c:v>
                </c:pt>
                <c:pt idx="4917">
                  <c:v>#N/A</c:v>
                </c:pt>
                <c:pt idx="4918">
                  <c:v>#N/A</c:v>
                </c:pt>
                <c:pt idx="4919">
                  <c:v>#N/A</c:v>
                </c:pt>
                <c:pt idx="4920">
                  <c:v>#N/A</c:v>
                </c:pt>
                <c:pt idx="4921">
                  <c:v>#N/A</c:v>
                </c:pt>
                <c:pt idx="4922">
                  <c:v>#N/A</c:v>
                </c:pt>
                <c:pt idx="4923">
                  <c:v>#N/A</c:v>
                </c:pt>
                <c:pt idx="4924">
                  <c:v>#N/A</c:v>
                </c:pt>
                <c:pt idx="4925">
                  <c:v>#N/A</c:v>
                </c:pt>
                <c:pt idx="4926">
                  <c:v>#N/A</c:v>
                </c:pt>
                <c:pt idx="4927">
                  <c:v>#N/A</c:v>
                </c:pt>
                <c:pt idx="4928">
                  <c:v>#N/A</c:v>
                </c:pt>
                <c:pt idx="4929">
                  <c:v>#N/A</c:v>
                </c:pt>
                <c:pt idx="4930">
                  <c:v>#N/A</c:v>
                </c:pt>
                <c:pt idx="4931">
                  <c:v>#N/A</c:v>
                </c:pt>
                <c:pt idx="4932">
                  <c:v>#N/A</c:v>
                </c:pt>
                <c:pt idx="4933">
                  <c:v>#N/A</c:v>
                </c:pt>
                <c:pt idx="4934">
                  <c:v>#N/A</c:v>
                </c:pt>
                <c:pt idx="4935">
                  <c:v>#N/A</c:v>
                </c:pt>
                <c:pt idx="4936">
                  <c:v>#N/A</c:v>
                </c:pt>
                <c:pt idx="4937">
                  <c:v>#N/A</c:v>
                </c:pt>
                <c:pt idx="4938">
                  <c:v>#N/A</c:v>
                </c:pt>
                <c:pt idx="4939">
                  <c:v>#N/A</c:v>
                </c:pt>
                <c:pt idx="4940">
                  <c:v>#N/A</c:v>
                </c:pt>
                <c:pt idx="4941">
                  <c:v>#N/A</c:v>
                </c:pt>
                <c:pt idx="4942">
                  <c:v>#N/A</c:v>
                </c:pt>
                <c:pt idx="4943">
                  <c:v>#N/A</c:v>
                </c:pt>
                <c:pt idx="4944">
                  <c:v>#N/A</c:v>
                </c:pt>
                <c:pt idx="4945">
                  <c:v>#N/A</c:v>
                </c:pt>
                <c:pt idx="4946">
                  <c:v>#N/A</c:v>
                </c:pt>
                <c:pt idx="4947">
                  <c:v>#N/A</c:v>
                </c:pt>
                <c:pt idx="4948">
                  <c:v>#N/A</c:v>
                </c:pt>
                <c:pt idx="4949">
                  <c:v>#N/A</c:v>
                </c:pt>
                <c:pt idx="4950">
                  <c:v>#N/A</c:v>
                </c:pt>
                <c:pt idx="4951">
                  <c:v>#N/A</c:v>
                </c:pt>
                <c:pt idx="4952">
                  <c:v>#N/A</c:v>
                </c:pt>
                <c:pt idx="4953">
                  <c:v>#N/A</c:v>
                </c:pt>
                <c:pt idx="4954">
                  <c:v>#N/A</c:v>
                </c:pt>
                <c:pt idx="4955">
                  <c:v>#N/A</c:v>
                </c:pt>
                <c:pt idx="4956">
                  <c:v>#N/A</c:v>
                </c:pt>
                <c:pt idx="4957">
                  <c:v>#N/A</c:v>
                </c:pt>
                <c:pt idx="4958">
                  <c:v>#N/A</c:v>
                </c:pt>
                <c:pt idx="4959">
                  <c:v>#N/A</c:v>
                </c:pt>
                <c:pt idx="4960">
                  <c:v>#N/A</c:v>
                </c:pt>
                <c:pt idx="4961">
                  <c:v>#N/A</c:v>
                </c:pt>
                <c:pt idx="4962">
                  <c:v>#N/A</c:v>
                </c:pt>
                <c:pt idx="4963">
                  <c:v>#N/A</c:v>
                </c:pt>
                <c:pt idx="4964">
                  <c:v>#N/A</c:v>
                </c:pt>
                <c:pt idx="4965">
                  <c:v>#N/A</c:v>
                </c:pt>
                <c:pt idx="4966">
                  <c:v>#N/A</c:v>
                </c:pt>
                <c:pt idx="4967">
                  <c:v>#N/A</c:v>
                </c:pt>
                <c:pt idx="4968">
                  <c:v>#N/A</c:v>
                </c:pt>
                <c:pt idx="4969">
                  <c:v>#N/A</c:v>
                </c:pt>
                <c:pt idx="4970">
                  <c:v>#N/A</c:v>
                </c:pt>
                <c:pt idx="4971">
                  <c:v>#N/A</c:v>
                </c:pt>
                <c:pt idx="4972">
                  <c:v>#N/A</c:v>
                </c:pt>
                <c:pt idx="4973">
                  <c:v>#N/A</c:v>
                </c:pt>
                <c:pt idx="4974">
                  <c:v>#N/A</c:v>
                </c:pt>
                <c:pt idx="4975">
                  <c:v>#N/A</c:v>
                </c:pt>
                <c:pt idx="4976">
                  <c:v>#N/A</c:v>
                </c:pt>
                <c:pt idx="4977">
                  <c:v>#N/A</c:v>
                </c:pt>
                <c:pt idx="4978">
                  <c:v>#N/A</c:v>
                </c:pt>
                <c:pt idx="4979">
                  <c:v>#N/A</c:v>
                </c:pt>
                <c:pt idx="4980">
                  <c:v>#N/A</c:v>
                </c:pt>
                <c:pt idx="4981">
                  <c:v>#N/A</c:v>
                </c:pt>
                <c:pt idx="4982">
                  <c:v>#N/A</c:v>
                </c:pt>
                <c:pt idx="4983">
                  <c:v>#N/A</c:v>
                </c:pt>
                <c:pt idx="4984">
                  <c:v>#N/A</c:v>
                </c:pt>
                <c:pt idx="4985">
                  <c:v>#N/A</c:v>
                </c:pt>
                <c:pt idx="4986">
                  <c:v>#N/A</c:v>
                </c:pt>
                <c:pt idx="4987">
                  <c:v>#N/A</c:v>
                </c:pt>
                <c:pt idx="4988">
                  <c:v>#N/A</c:v>
                </c:pt>
                <c:pt idx="4989">
                  <c:v>#N/A</c:v>
                </c:pt>
                <c:pt idx="4990">
                  <c:v>#N/A</c:v>
                </c:pt>
                <c:pt idx="4991">
                  <c:v>#N/A</c:v>
                </c:pt>
                <c:pt idx="4992">
                  <c:v>#N/A</c:v>
                </c:pt>
                <c:pt idx="4993">
                  <c:v>#N/A</c:v>
                </c:pt>
                <c:pt idx="4994">
                  <c:v>#N/A</c:v>
                </c:pt>
                <c:pt idx="4995">
                  <c:v>#N/A</c:v>
                </c:pt>
                <c:pt idx="4996">
                  <c:v>#N/A</c:v>
                </c:pt>
                <c:pt idx="4997">
                  <c:v>#N/A</c:v>
                </c:pt>
                <c:pt idx="4998">
                  <c:v>#N/A</c:v>
                </c:pt>
                <c:pt idx="4999">
                  <c:v>#N/A</c:v>
                </c:pt>
                <c:pt idx="5000">
                  <c:v>#N/A</c:v>
                </c:pt>
                <c:pt idx="5001">
                  <c:v>#N/A</c:v>
                </c:pt>
                <c:pt idx="5002">
                  <c:v>#N/A</c:v>
                </c:pt>
                <c:pt idx="5003">
                  <c:v>#N/A</c:v>
                </c:pt>
                <c:pt idx="5004">
                  <c:v>#N/A</c:v>
                </c:pt>
                <c:pt idx="5005">
                  <c:v>#N/A</c:v>
                </c:pt>
                <c:pt idx="5006">
                  <c:v>#N/A</c:v>
                </c:pt>
                <c:pt idx="5007">
                  <c:v>#N/A</c:v>
                </c:pt>
                <c:pt idx="5008">
                  <c:v>#N/A</c:v>
                </c:pt>
                <c:pt idx="5009">
                  <c:v>#N/A</c:v>
                </c:pt>
                <c:pt idx="5010">
                  <c:v>#N/A</c:v>
                </c:pt>
                <c:pt idx="5011">
                  <c:v>#N/A</c:v>
                </c:pt>
                <c:pt idx="5012">
                  <c:v>#N/A</c:v>
                </c:pt>
                <c:pt idx="5013">
                  <c:v>#N/A</c:v>
                </c:pt>
                <c:pt idx="5014">
                  <c:v>#N/A</c:v>
                </c:pt>
                <c:pt idx="5015">
                  <c:v>#N/A</c:v>
                </c:pt>
                <c:pt idx="5016">
                  <c:v>#N/A</c:v>
                </c:pt>
                <c:pt idx="5017">
                  <c:v>#N/A</c:v>
                </c:pt>
                <c:pt idx="5018">
                  <c:v>#N/A</c:v>
                </c:pt>
                <c:pt idx="5019">
                  <c:v>#N/A</c:v>
                </c:pt>
                <c:pt idx="5020">
                  <c:v>#N/A</c:v>
                </c:pt>
                <c:pt idx="5021">
                  <c:v>#N/A</c:v>
                </c:pt>
                <c:pt idx="5022">
                  <c:v>#N/A</c:v>
                </c:pt>
                <c:pt idx="5023">
                  <c:v>#N/A</c:v>
                </c:pt>
                <c:pt idx="5024">
                  <c:v>#N/A</c:v>
                </c:pt>
                <c:pt idx="5025">
                  <c:v>#N/A</c:v>
                </c:pt>
                <c:pt idx="5026">
                  <c:v>#N/A</c:v>
                </c:pt>
                <c:pt idx="5027">
                  <c:v>#N/A</c:v>
                </c:pt>
                <c:pt idx="5028">
                  <c:v>#N/A</c:v>
                </c:pt>
                <c:pt idx="5029">
                  <c:v>#N/A</c:v>
                </c:pt>
                <c:pt idx="5030">
                  <c:v>#N/A</c:v>
                </c:pt>
                <c:pt idx="5031">
                  <c:v>#N/A</c:v>
                </c:pt>
                <c:pt idx="5032">
                  <c:v>#N/A</c:v>
                </c:pt>
                <c:pt idx="5033">
                  <c:v>#N/A</c:v>
                </c:pt>
                <c:pt idx="5034">
                  <c:v>#N/A</c:v>
                </c:pt>
                <c:pt idx="5035">
                  <c:v>#N/A</c:v>
                </c:pt>
                <c:pt idx="5036">
                  <c:v>#N/A</c:v>
                </c:pt>
                <c:pt idx="5037">
                  <c:v>#N/A</c:v>
                </c:pt>
                <c:pt idx="5038">
                  <c:v>#N/A</c:v>
                </c:pt>
                <c:pt idx="5039">
                  <c:v>#N/A</c:v>
                </c:pt>
                <c:pt idx="5040">
                  <c:v>#N/A</c:v>
                </c:pt>
                <c:pt idx="5041">
                  <c:v>#N/A</c:v>
                </c:pt>
                <c:pt idx="5042">
                  <c:v>#N/A</c:v>
                </c:pt>
                <c:pt idx="5043">
                  <c:v>#N/A</c:v>
                </c:pt>
                <c:pt idx="5044">
                  <c:v>#N/A</c:v>
                </c:pt>
                <c:pt idx="5045">
                  <c:v>#N/A</c:v>
                </c:pt>
                <c:pt idx="5046">
                  <c:v>#N/A</c:v>
                </c:pt>
                <c:pt idx="5047">
                  <c:v>#N/A</c:v>
                </c:pt>
                <c:pt idx="5048">
                  <c:v>#N/A</c:v>
                </c:pt>
                <c:pt idx="5049">
                  <c:v>#N/A</c:v>
                </c:pt>
                <c:pt idx="5050">
                  <c:v>#N/A</c:v>
                </c:pt>
                <c:pt idx="5051">
                  <c:v>#N/A</c:v>
                </c:pt>
                <c:pt idx="5052">
                  <c:v>#N/A</c:v>
                </c:pt>
                <c:pt idx="5053">
                  <c:v>#N/A</c:v>
                </c:pt>
                <c:pt idx="5054">
                  <c:v>#N/A</c:v>
                </c:pt>
                <c:pt idx="5055">
                  <c:v>#N/A</c:v>
                </c:pt>
                <c:pt idx="5056">
                  <c:v>#N/A</c:v>
                </c:pt>
                <c:pt idx="5057">
                  <c:v>#N/A</c:v>
                </c:pt>
                <c:pt idx="5058">
                  <c:v>#N/A</c:v>
                </c:pt>
                <c:pt idx="5059">
                  <c:v>#N/A</c:v>
                </c:pt>
                <c:pt idx="5060">
                  <c:v>#N/A</c:v>
                </c:pt>
                <c:pt idx="5061">
                  <c:v>#N/A</c:v>
                </c:pt>
                <c:pt idx="5062">
                  <c:v>#N/A</c:v>
                </c:pt>
                <c:pt idx="5063">
                  <c:v>#N/A</c:v>
                </c:pt>
                <c:pt idx="5064">
                  <c:v>#N/A</c:v>
                </c:pt>
                <c:pt idx="5065">
                  <c:v>#N/A</c:v>
                </c:pt>
                <c:pt idx="5066">
                  <c:v>#N/A</c:v>
                </c:pt>
                <c:pt idx="5067">
                  <c:v>#N/A</c:v>
                </c:pt>
                <c:pt idx="5068">
                  <c:v>#N/A</c:v>
                </c:pt>
                <c:pt idx="5069">
                  <c:v>#N/A</c:v>
                </c:pt>
                <c:pt idx="5070">
                  <c:v>#N/A</c:v>
                </c:pt>
                <c:pt idx="5071">
                  <c:v>#N/A</c:v>
                </c:pt>
                <c:pt idx="5072">
                  <c:v>#N/A</c:v>
                </c:pt>
                <c:pt idx="5073">
                  <c:v>#N/A</c:v>
                </c:pt>
                <c:pt idx="5074">
                  <c:v>#N/A</c:v>
                </c:pt>
                <c:pt idx="5075">
                  <c:v>#N/A</c:v>
                </c:pt>
                <c:pt idx="5076">
                  <c:v>#N/A</c:v>
                </c:pt>
                <c:pt idx="5077">
                  <c:v>#N/A</c:v>
                </c:pt>
                <c:pt idx="5078">
                  <c:v>#N/A</c:v>
                </c:pt>
                <c:pt idx="5079">
                  <c:v>#N/A</c:v>
                </c:pt>
                <c:pt idx="5080">
                  <c:v>#N/A</c:v>
                </c:pt>
                <c:pt idx="5081">
                  <c:v>#N/A</c:v>
                </c:pt>
                <c:pt idx="5082">
                  <c:v>#N/A</c:v>
                </c:pt>
                <c:pt idx="5083">
                  <c:v>#N/A</c:v>
                </c:pt>
                <c:pt idx="5084">
                  <c:v>#N/A</c:v>
                </c:pt>
                <c:pt idx="5085">
                  <c:v>#N/A</c:v>
                </c:pt>
                <c:pt idx="5086">
                  <c:v>#N/A</c:v>
                </c:pt>
                <c:pt idx="5087">
                  <c:v>#N/A</c:v>
                </c:pt>
                <c:pt idx="5088">
                  <c:v>#N/A</c:v>
                </c:pt>
                <c:pt idx="5089">
                  <c:v>#N/A</c:v>
                </c:pt>
                <c:pt idx="5090">
                  <c:v>#N/A</c:v>
                </c:pt>
                <c:pt idx="5091">
                  <c:v>#N/A</c:v>
                </c:pt>
                <c:pt idx="5092">
                  <c:v>#N/A</c:v>
                </c:pt>
                <c:pt idx="5093">
                  <c:v>#N/A</c:v>
                </c:pt>
                <c:pt idx="5094">
                  <c:v>#N/A</c:v>
                </c:pt>
                <c:pt idx="5095">
                  <c:v>#N/A</c:v>
                </c:pt>
                <c:pt idx="5096">
                  <c:v>#N/A</c:v>
                </c:pt>
                <c:pt idx="5097">
                  <c:v>#N/A</c:v>
                </c:pt>
                <c:pt idx="5098">
                  <c:v>#N/A</c:v>
                </c:pt>
                <c:pt idx="5099">
                  <c:v>#N/A</c:v>
                </c:pt>
                <c:pt idx="5100">
                  <c:v>#N/A</c:v>
                </c:pt>
                <c:pt idx="5101">
                  <c:v>#N/A</c:v>
                </c:pt>
                <c:pt idx="5102">
                  <c:v>#N/A</c:v>
                </c:pt>
                <c:pt idx="5103">
                  <c:v>#N/A</c:v>
                </c:pt>
                <c:pt idx="5104">
                  <c:v>#N/A</c:v>
                </c:pt>
                <c:pt idx="5105">
                  <c:v>#N/A</c:v>
                </c:pt>
                <c:pt idx="5106">
                  <c:v>#N/A</c:v>
                </c:pt>
                <c:pt idx="5107">
                  <c:v>#N/A</c:v>
                </c:pt>
                <c:pt idx="5108">
                  <c:v>#N/A</c:v>
                </c:pt>
                <c:pt idx="5109">
                  <c:v>#N/A</c:v>
                </c:pt>
                <c:pt idx="5110">
                  <c:v>#N/A</c:v>
                </c:pt>
                <c:pt idx="5111">
                  <c:v>#N/A</c:v>
                </c:pt>
                <c:pt idx="5112">
                  <c:v>#N/A</c:v>
                </c:pt>
                <c:pt idx="5113">
                  <c:v>#N/A</c:v>
                </c:pt>
                <c:pt idx="5114">
                  <c:v>#N/A</c:v>
                </c:pt>
                <c:pt idx="5115">
                  <c:v>#N/A</c:v>
                </c:pt>
                <c:pt idx="5116">
                  <c:v>#N/A</c:v>
                </c:pt>
                <c:pt idx="5117">
                  <c:v>#N/A</c:v>
                </c:pt>
                <c:pt idx="5118">
                  <c:v>#N/A</c:v>
                </c:pt>
                <c:pt idx="5119">
                  <c:v>#N/A</c:v>
                </c:pt>
                <c:pt idx="5120">
                  <c:v>#N/A</c:v>
                </c:pt>
                <c:pt idx="5121">
                  <c:v>#N/A</c:v>
                </c:pt>
                <c:pt idx="5122">
                  <c:v>#N/A</c:v>
                </c:pt>
                <c:pt idx="5123">
                  <c:v>#N/A</c:v>
                </c:pt>
                <c:pt idx="5124">
                  <c:v>#N/A</c:v>
                </c:pt>
                <c:pt idx="5125">
                  <c:v>#N/A</c:v>
                </c:pt>
                <c:pt idx="5126">
                  <c:v>#N/A</c:v>
                </c:pt>
                <c:pt idx="5127">
                  <c:v>#N/A</c:v>
                </c:pt>
                <c:pt idx="5128">
                  <c:v>#N/A</c:v>
                </c:pt>
                <c:pt idx="5129">
                  <c:v>#N/A</c:v>
                </c:pt>
                <c:pt idx="5130">
                  <c:v>#N/A</c:v>
                </c:pt>
                <c:pt idx="5131">
                  <c:v>#N/A</c:v>
                </c:pt>
                <c:pt idx="5132">
                  <c:v>#N/A</c:v>
                </c:pt>
                <c:pt idx="5133">
                  <c:v>#N/A</c:v>
                </c:pt>
                <c:pt idx="5134">
                  <c:v>#N/A</c:v>
                </c:pt>
                <c:pt idx="5135">
                  <c:v>#N/A</c:v>
                </c:pt>
                <c:pt idx="5136">
                  <c:v>#N/A</c:v>
                </c:pt>
                <c:pt idx="5137">
                  <c:v>#N/A</c:v>
                </c:pt>
                <c:pt idx="5138">
                  <c:v>#N/A</c:v>
                </c:pt>
                <c:pt idx="5139">
                  <c:v>#N/A</c:v>
                </c:pt>
                <c:pt idx="5140">
                  <c:v>#N/A</c:v>
                </c:pt>
                <c:pt idx="5141">
                  <c:v>#N/A</c:v>
                </c:pt>
                <c:pt idx="5142">
                  <c:v>#N/A</c:v>
                </c:pt>
                <c:pt idx="5143">
                  <c:v>#N/A</c:v>
                </c:pt>
                <c:pt idx="5144">
                  <c:v>#N/A</c:v>
                </c:pt>
                <c:pt idx="5145">
                  <c:v>#N/A</c:v>
                </c:pt>
                <c:pt idx="5146">
                  <c:v>#N/A</c:v>
                </c:pt>
                <c:pt idx="5147">
                  <c:v>#N/A</c:v>
                </c:pt>
                <c:pt idx="5148">
                  <c:v>#N/A</c:v>
                </c:pt>
                <c:pt idx="5149">
                  <c:v>#N/A</c:v>
                </c:pt>
                <c:pt idx="5150">
                  <c:v>#N/A</c:v>
                </c:pt>
                <c:pt idx="5151">
                  <c:v>#N/A</c:v>
                </c:pt>
                <c:pt idx="5152">
                  <c:v>#N/A</c:v>
                </c:pt>
                <c:pt idx="5153">
                  <c:v>#N/A</c:v>
                </c:pt>
                <c:pt idx="5154">
                  <c:v>#N/A</c:v>
                </c:pt>
                <c:pt idx="5155">
                  <c:v>#N/A</c:v>
                </c:pt>
                <c:pt idx="5156">
                  <c:v>#N/A</c:v>
                </c:pt>
                <c:pt idx="5157">
                  <c:v>#N/A</c:v>
                </c:pt>
                <c:pt idx="5158">
                  <c:v>#N/A</c:v>
                </c:pt>
                <c:pt idx="5159">
                  <c:v>#N/A</c:v>
                </c:pt>
                <c:pt idx="5160">
                  <c:v>#N/A</c:v>
                </c:pt>
                <c:pt idx="5161">
                  <c:v>#N/A</c:v>
                </c:pt>
                <c:pt idx="5162">
                  <c:v>#N/A</c:v>
                </c:pt>
                <c:pt idx="5163">
                  <c:v>#N/A</c:v>
                </c:pt>
                <c:pt idx="5164">
                  <c:v>#N/A</c:v>
                </c:pt>
                <c:pt idx="5165">
                  <c:v>#N/A</c:v>
                </c:pt>
                <c:pt idx="5166">
                  <c:v>#N/A</c:v>
                </c:pt>
                <c:pt idx="5167">
                  <c:v>#N/A</c:v>
                </c:pt>
                <c:pt idx="5168">
                  <c:v>#N/A</c:v>
                </c:pt>
                <c:pt idx="5169">
                  <c:v>#N/A</c:v>
                </c:pt>
                <c:pt idx="5170">
                  <c:v>#N/A</c:v>
                </c:pt>
                <c:pt idx="5171">
                  <c:v>#N/A</c:v>
                </c:pt>
                <c:pt idx="5172">
                  <c:v>#N/A</c:v>
                </c:pt>
                <c:pt idx="5173">
                  <c:v>#N/A</c:v>
                </c:pt>
                <c:pt idx="5174">
                  <c:v>#N/A</c:v>
                </c:pt>
                <c:pt idx="5175">
                  <c:v>#N/A</c:v>
                </c:pt>
                <c:pt idx="5176">
                  <c:v>#N/A</c:v>
                </c:pt>
                <c:pt idx="5177">
                  <c:v>#N/A</c:v>
                </c:pt>
                <c:pt idx="5178">
                  <c:v>#N/A</c:v>
                </c:pt>
                <c:pt idx="5179">
                  <c:v>#N/A</c:v>
                </c:pt>
                <c:pt idx="5180">
                  <c:v>#N/A</c:v>
                </c:pt>
                <c:pt idx="5181">
                  <c:v>#N/A</c:v>
                </c:pt>
                <c:pt idx="5182">
                  <c:v>#N/A</c:v>
                </c:pt>
                <c:pt idx="5183">
                  <c:v>#N/A</c:v>
                </c:pt>
                <c:pt idx="5184">
                  <c:v>#N/A</c:v>
                </c:pt>
                <c:pt idx="5185">
                  <c:v>#N/A</c:v>
                </c:pt>
                <c:pt idx="5186">
                  <c:v>#N/A</c:v>
                </c:pt>
                <c:pt idx="5187">
                  <c:v>#N/A</c:v>
                </c:pt>
                <c:pt idx="5188">
                  <c:v>#N/A</c:v>
                </c:pt>
                <c:pt idx="5189">
                  <c:v>#N/A</c:v>
                </c:pt>
                <c:pt idx="5190">
                  <c:v>#N/A</c:v>
                </c:pt>
                <c:pt idx="5191">
                  <c:v>#N/A</c:v>
                </c:pt>
                <c:pt idx="5192">
                  <c:v>#N/A</c:v>
                </c:pt>
                <c:pt idx="5193">
                  <c:v>#N/A</c:v>
                </c:pt>
                <c:pt idx="5194">
                  <c:v>#N/A</c:v>
                </c:pt>
                <c:pt idx="5195">
                  <c:v>#N/A</c:v>
                </c:pt>
                <c:pt idx="5196">
                  <c:v>#N/A</c:v>
                </c:pt>
                <c:pt idx="5197">
                  <c:v>#N/A</c:v>
                </c:pt>
                <c:pt idx="5198">
                  <c:v>#N/A</c:v>
                </c:pt>
                <c:pt idx="5199">
                  <c:v>#N/A</c:v>
                </c:pt>
                <c:pt idx="5200">
                  <c:v>#N/A</c:v>
                </c:pt>
                <c:pt idx="5201">
                  <c:v>#N/A</c:v>
                </c:pt>
                <c:pt idx="5202">
                  <c:v>#N/A</c:v>
                </c:pt>
                <c:pt idx="5203">
                  <c:v>#N/A</c:v>
                </c:pt>
                <c:pt idx="5204">
                  <c:v>#N/A</c:v>
                </c:pt>
                <c:pt idx="5205">
                  <c:v>#N/A</c:v>
                </c:pt>
                <c:pt idx="5206">
                  <c:v>#N/A</c:v>
                </c:pt>
                <c:pt idx="5207">
                  <c:v>#N/A</c:v>
                </c:pt>
                <c:pt idx="5208">
                  <c:v>#N/A</c:v>
                </c:pt>
                <c:pt idx="5209">
                  <c:v>#N/A</c:v>
                </c:pt>
                <c:pt idx="5210">
                  <c:v>#N/A</c:v>
                </c:pt>
                <c:pt idx="5211">
                  <c:v>#N/A</c:v>
                </c:pt>
                <c:pt idx="5212">
                  <c:v>#N/A</c:v>
                </c:pt>
                <c:pt idx="5213">
                  <c:v>#N/A</c:v>
                </c:pt>
                <c:pt idx="5214">
                  <c:v>#N/A</c:v>
                </c:pt>
                <c:pt idx="5215">
                  <c:v>#N/A</c:v>
                </c:pt>
                <c:pt idx="5216">
                  <c:v>#N/A</c:v>
                </c:pt>
                <c:pt idx="5217">
                  <c:v>#N/A</c:v>
                </c:pt>
                <c:pt idx="5218">
                  <c:v>#N/A</c:v>
                </c:pt>
                <c:pt idx="5219">
                  <c:v>#N/A</c:v>
                </c:pt>
                <c:pt idx="5220">
                  <c:v>#N/A</c:v>
                </c:pt>
                <c:pt idx="5221">
                  <c:v>#N/A</c:v>
                </c:pt>
                <c:pt idx="5222">
                  <c:v>#N/A</c:v>
                </c:pt>
                <c:pt idx="5223">
                  <c:v>#N/A</c:v>
                </c:pt>
                <c:pt idx="5224">
                  <c:v>#N/A</c:v>
                </c:pt>
                <c:pt idx="5225">
                  <c:v>#N/A</c:v>
                </c:pt>
                <c:pt idx="5226">
                  <c:v>#N/A</c:v>
                </c:pt>
                <c:pt idx="5227">
                  <c:v>#N/A</c:v>
                </c:pt>
                <c:pt idx="5228">
                  <c:v>#N/A</c:v>
                </c:pt>
                <c:pt idx="5229">
                  <c:v>#N/A</c:v>
                </c:pt>
                <c:pt idx="5230">
                  <c:v>#N/A</c:v>
                </c:pt>
                <c:pt idx="5231">
                  <c:v>#N/A</c:v>
                </c:pt>
                <c:pt idx="5232">
                  <c:v>#N/A</c:v>
                </c:pt>
                <c:pt idx="5233">
                  <c:v>#N/A</c:v>
                </c:pt>
                <c:pt idx="5234">
                  <c:v>#N/A</c:v>
                </c:pt>
                <c:pt idx="5235">
                  <c:v>#N/A</c:v>
                </c:pt>
                <c:pt idx="5236">
                  <c:v>#N/A</c:v>
                </c:pt>
                <c:pt idx="5237">
                  <c:v>#N/A</c:v>
                </c:pt>
                <c:pt idx="5238">
                  <c:v>#N/A</c:v>
                </c:pt>
                <c:pt idx="5239">
                  <c:v>#N/A</c:v>
                </c:pt>
                <c:pt idx="5240">
                  <c:v>#N/A</c:v>
                </c:pt>
                <c:pt idx="5241">
                  <c:v>#N/A</c:v>
                </c:pt>
                <c:pt idx="5242">
                  <c:v>#N/A</c:v>
                </c:pt>
                <c:pt idx="5243">
                  <c:v>#N/A</c:v>
                </c:pt>
                <c:pt idx="5244">
                  <c:v>#N/A</c:v>
                </c:pt>
                <c:pt idx="5245">
                  <c:v>#N/A</c:v>
                </c:pt>
                <c:pt idx="5246">
                  <c:v>#N/A</c:v>
                </c:pt>
                <c:pt idx="5247">
                  <c:v>#N/A</c:v>
                </c:pt>
                <c:pt idx="5248">
                  <c:v>#N/A</c:v>
                </c:pt>
                <c:pt idx="5249">
                  <c:v>#N/A</c:v>
                </c:pt>
                <c:pt idx="5250">
                  <c:v>#N/A</c:v>
                </c:pt>
                <c:pt idx="5251">
                  <c:v>#N/A</c:v>
                </c:pt>
                <c:pt idx="5252">
                  <c:v>#N/A</c:v>
                </c:pt>
                <c:pt idx="5253">
                  <c:v>#N/A</c:v>
                </c:pt>
                <c:pt idx="5254">
                  <c:v>#N/A</c:v>
                </c:pt>
                <c:pt idx="5255">
                  <c:v>#N/A</c:v>
                </c:pt>
                <c:pt idx="5256">
                  <c:v>#N/A</c:v>
                </c:pt>
                <c:pt idx="5257">
                  <c:v>#N/A</c:v>
                </c:pt>
                <c:pt idx="5258">
                  <c:v>#N/A</c:v>
                </c:pt>
                <c:pt idx="5259">
                  <c:v>#N/A</c:v>
                </c:pt>
                <c:pt idx="5260">
                  <c:v>#N/A</c:v>
                </c:pt>
                <c:pt idx="5261">
                  <c:v>#N/A</c:v>
                </c:pt>
                <c:pt idx="5262">
                  <c:v>#N/A</c:v>
                </c:pt>
                <c:pt idx="5263">
                  <c:v>#N/A</c:v>
                </c:pt>
                <c:pt idx="5264">
                  <c:v>#N/A</c:v>
                </c:pt>
                <c:pt idx="5265">
                  <c:v>#N/A</c:v>
                </c:pt>
                <c:pt idx="5266">
                  <c:v>#N/A</c:v>
                </c:pt>
                <c:pt idx="5267">
                  <c:v>#N/A</c:v>
                </c:pt>
                <c:pt idx="5268">
                  <c:v>#N/A</c:v>
                </c:pt>
                <c:pt idx="5269">
                  <c:v>#N/A</c:v>
                </c:pt>
                <c:pt idx="5270">
                  <c:v>#N/A</c:v>
                </c:pt>
                <c:pt idx="5271">
                  <c:v>#N/A</c:v>
                </c:pt>
                <c:pt idx="5272">
                  <c:v>#N/A</c:v>
                </c:pt>
                <c:pt idx="5273">
                  <c:v>#N/A</c:v>
                </c:pt>
                <c:pt idx="5274">
                  <c:v>#N/A</c:v>
                </c:pt>
                <c:pt idx="5275">
                  <c:v>#N/A</c:v>
                </c:pt>
                <c:pt idx="5276">
                  <c:v>#N/A</c:v>
                </c:pt>
                <c:pt idx="5277">
                  <c:v>#N/A</c:v>
                </c:pt>
                <c:pt idx="5278">
                  <c:v>#N/A</c:v>
                </c:pt>
                <c:pt idx="5279">
                  <c:v>#N/A</c:v>
                </c:pt>
                <c:pt idx="5280">
                  <c:v>#N/A</c:v>
                </c:pt>
                <c:pt idx="5281">
                  <c:v>#N/A</c:v>
                </c:pt>
                <c:pt idx="5282">
                  <c:v>#N/A</c:v>
                </c:pt>
                <c:pt idx="5283">
                  <c:v>#N/A</c:v>
                </c:pt>
                <c:pt idx="5284">
                  <c:v>#N/A</c:v>
                </c:pt>
                <c:pt idx="5285">
                  <c:v>#N/A</c:v>
                </c:pt>
                <c:pt idx="5286">
                  <c:v>#N/A</c:v>
                </c:pt>
                <c:pt idx="5287">
                  <c:v>#N/A</c:v>
                </c:pt>
                <c:pt idx="5288">
                  <c:v>#N/A</c:v>
                </c:pt>
                <c:pt idx="5289">
                  <c:v>#N/A</c:v>
                </c:pt>
                <c:pt idx="5290">
                  <c:v>#N/A</c:v>
                </c:pt>
                <c:pt idx="5291">
                  <c:v>#N/A</c:v>
                </c:pt>
                <c:pt idx="5292">
                  <c:v>#N/A</c:v>
                </c:pt>
                <c:pt idx="5293">
                  <c:v>#N/A</c:v>
                </c:pt>
                <c:pt idx="5294">
                  <c:v>#N/A</c:v>
                </c:pt>
                <c:pt idx="5295">
                  <c:v>#N/A</c:v>
                </c:pt>
                <c:pt idx="5296">
                  <c:v>#N/A</c:v>
                </c:pt>
                <c:pt idx="5297">
                  <c:v>#N/A</c:v>
                </c:pt>
                <c:pt idx="5298">
                  <c:v>#N/A</c:v>
                </c:pt>
                <c:pt idx="5299">
                  <c:v>#N/A</c:v>
                </c:pt>
                <c:pt idx="5300">
                  <c:v>#N/A</c:v>
                </c:pt>
                <c:pt idx="5301">
                  <c:v>#N/A</c:v>
                </c:pt>
                <c:pt idx="5302">
                  <c:v>#N/A</c:v>
                </c:pt>
                <c:pt idx="5303">
                  <c:v>#N/A</c:v>
                </c:pt>
                <c:pt idx="5304">
                  <c:v>#N/A</c:v>
                </c:pt>
                <c:pt idx="5305">
                  <c:v>#N/A</c:v>
                </c:pt>
                <c:pt idx="5306">
                  <c:v>#N/A</c:v>
                </c:pt>
                <c:pt idx="5307">
                  <c:v>#N/A</c:v>
                </c:pt>
                <c:pt idx="5308">
                  <c:v>#N/A</c:v>
                </c:pt>
                <c:pt idx="5309">
                  <c:v>#N/A</c:v>
                </c:pt>
                <c:pt idx="5310">
                  <c:v>#N/A</c:v>
                </c:pt>
                <c:pt idx="5311">
                  <c:v>#N/A</c:v>
                </c:pt>
                <c:pt idx="5312">
                  <c:v>#N/A</c:v>
                </c:pt>
                <c:pt idx="5313">
                  <c:v>#N/A</c:v>
                </c:pt>
                <c:pt idx="5314">
                  <c:v>#N/A</c:v>
                </c:pt>
                <c:pt idx="5315">
                  <c:v>#N/A</c:v>
                </c:pt>
                <c:pt idx="5316">
                  <c:v>#N/A</c:v>
                </c:pt>
                <c:pt idx="5317">
                  <c:v>#N/A</c:v>
                </c:pt>
                <c:pt idx="5318">
                  <c:v>#N/A</c:v>
                </c:pt>
                <c:pt idx="5319">
                  <c:v>#N/A</c:v>
                </c:pt>
                <c:pt idx="5320">
                  <c:v>#N/A</c:v>
                </c:pt>
                <c:pt idx="5321">
                  <c:v>#N/A</c:v>
                </c:pt>
                <c:pt idx="5322">
                  <c:v>#N/A</c:v>
                </c:pt>
                <c:pt idx="5323">
                  <c:v>#N/A</c:v>
                </c:pt>
                <c:pt idx="5324">
                  <c:v>#N/A</c:v>
                </c:pt>
                <c:pt idx="5325">
                  <c:v>#N/A</c:v>
                </c:pt>
                <c:pt idx="5326">
                  <c:v>#N/A</c:v>
                </c:pt>
                <c:pt idx="5327">
                  <c:v>#N/A</c:v>
                </c:pt>
                <c:pt idx="5328">
                  <c:v>#N/A</c:v>
                </c:pt>
                <c:pt idx="5329">
                  <c:v>#N/A</c:v>
                </c:pt>
                <c:pt idx="5330">
                  <c:v>#N/A</c:v>
                </c:pt>
                <c:pt idx="5331">
                  <c:v>#N/A</c:v>
                </c:pt>
                <c:pt idx="5332">
                  <c:v>#N/A</c:v>
                </c:pt>
                <c:pt idx="5333">
                  <c:v>#N/A</c:v>
                </c:pt>
                <c:pt idx="5334">
                  <c:v>#N/A</c:v>
                </c:pt>
                <c:pt idx="5335">
                  <c:v>#N/A</c:v>
                </c:pt>
                <c:pt idx="5336">
                  <c:v>#N/A</c:v>
                </c:pt>
                <c:pt idx="5337">
                  <c:v>#N/A</c:v>
                </c:pt>
                <c:pt idx="5338">
                  <c:v>#N/A</c:v>
                </c:pt>
                <c:pt idx="5339">
                  <c:v>#N/A</c:v>
                </c:pt>
                <c:pt idx="5340">
                  <c:v>#N/A</c:v>
                </c:pt>
                <c:pt idx="5341">
                  <c:v>#N/A</c:v>
                </c:pt>
                <c:pt idx="5342">
                  <c:v>#N/A</c:v>
                </c:pt>
                <c:pt idx="5343">
                  <c:v>#N/A</c:v>
                </c:pt>
                <c:pt idx="5344">
                  <c:v>#N/A</c:v>
                </c:pt>
                <c:pt idx="5345">
                  <c:v>#N/A</c:v>
                </c:pt>
                <c:pt idx="5346">
                  <c:v>#N/A</c:v>
                </c:pt>
                <c:pt idx="5347">
                  <c:v>#N/A</c:v>
                </c:pt>
                <c:pt idx="5348">
                  <c:v>#N/A</c:v>
                </c:pt>
                <c:pt idx="5349">
                  <c:v>#N/A</c:v>
                </c:pt>
                <c:pt idx="5350">
                  <c:v>#N/A</c:v>
                </c:pt>
                <c:pt idx="5351">
                  <c:v>#N/A</c:v>
                </c:pt>
                <c:pt idx="5352">
                  <c:v>#N/A</c:v>
                </c:pt>
                <c:pt idx="5353">
                  <c:v>#N/A</c:v>
                </c:pt>
                <c:pt idx="5354">
                  <c:v>#N/A</c:v>
                </c:pt>
                <c:pt idx="5355">
                  <c:v>#N/A</c:v>
                </c:pt>
                <c:pt idx="5356">
                  <c:v>#N/A</c:v>
                </c:pt>
                <c:pt idx="5357">
                  <c:v>#N/A</c:v>
                </c:pt>
                <c:pt idx="5358">
                  <c:v>#N/A</c:v>
                </c:pt>
                <c:pt idx="5359">
                  <c:v>#N/A</c:v>
                </c:pt>
                <c:pt idx="5360">
                  <c:v>#N/A</c:v>
                </c:pt>
                <c:pt idx="5361">
                  <c:v>#N/A</c:v>
                </c:pt>
                <c:pt idx="5362">
                  <c:v>#N/A</c:v>
                </c:pt>
                <c:pt idx="5363">
                  <c:v>#N/A</c:v>
                </c:pt>
                <c:pt idx="5364">
                  <c:v>#N/A</c:v>
                </c:pt>
                <c:pt idx="5365">
                  <c:v>#N/A</c:v>
                </c:pt>
                <c:pt idx="5366">
                  <c:v>#N/A</c:v>
                </c:pt>
                <c:pt idx="5367">
                  <c:v>#N/A</c:v>
                </c:pt>
                <c:pt idx="5368">
                  <c:v>#N/A</c:v>
                </c:pt>
                <c:pt idx="5369">
                  <c:v>#N/A</c:v>
                </c:pt>
                <c:pt idx="5370">
                  <c:v>#N/A</c:v>
                </c:pt>
                <c:pt idx="5371">
                  <c:v>#N/A</c:v>
                </c:pt>
                <c:pt idx="5372">
                  <c:v>#N/A</c:v>
                </c:pt>
                <c:pt idx="5373">
                  <c:v>#N/A</c:v>
                </c:pt>
                <c:pt idx="5374">
                  <c:v>#N/A</c:v>
                </c:pt>
                <c:pt idx="5375">
                  <c:v>#N/A</c:v>
                </c:pt>
                <c:pt idx="5376">
                  <c:v>#N/A</c:v>
                </c:pt>
                <c:pt idx="5377">
                  <c:v>#N/A</c:v>
                </c:pt>
                <c:pt idx="5378">
                  <c:v>#N/A</c:v>
                </c:pt>
                <c:pt idx="5379">
                  <c:v>#N/A</c:v>
                </c:pt>
                <c:pt idx="5380">
                  <c:v>#N/A</c:v>
                </c:pt>
                <c:pt idx="5381">
                  <c:v>#N/A</c:v>
                </c:pt>
                <c:pt idx="5382">
                  <c:v>#N/A</c:v>
                </c:pt>
                <c:pt idx="5383">
                  <c:v>#N/A</c:v>
                </c:pt>
                <c:pt idx="5384">
                  <c:v>#N/A</c:v>
                </c:pt>
                <c:pt idx="5385">
                  <c:v>#N/A</c:v>
                </c:pt>
                <c:pt idx="5386">
                  <c:v>#N/A</c:v>
                </c:pt>
                <c:pt idx="5387">
                  <c:v>#N/A</c:v>
                </c:pt>
                <c:pt idx="5388">
                  <c:v>#N/A</c:v>
                </c:pt>
                <c:pt idx="5389">
                  <c:v>#N/A</c:v>
                </c:pt>
                <c:pt idx="5390">
                  <c:v>#N/A</c:v>
                </c:pt>
                <c:pt idx="5391">
                  <c:v>#N/A</c:v>
                </c:pt>
                <c:pt idx="5392">
                  <c:v>#N/A</c:v>
                </c:pt>
                <c:pt idx="5393">
                  <c:v>#N/A</c:v>
                </c:pt>
                <c:pt idx="5394">
                  <c:v>#N/A</c:v>
                </c:pt>
                <c:pt idx="5395">
                  <c:v>#N/A</c:v>
                </c:pt>
                <c:pt idx="5396">
                  <c:v>#N/A</c:v>
                </c:pt>
                <c:pt idx="5397">
                  <c:v>#N/A</c:v>
                </c:pt>
                <c:pt idx="5398">
                  <c:v>#N/A</c:v>
                </c:pt>
                <c:pt idx="5399">
                  <c:v>#N/A</c:v>
                </c:pt>
                <c:pt idx="5400">
                  <c:v>#N/A</c:v>
                </c:pt>
                <c:pt idx="5401">
                  <c:v>#N/A</c:v>
                </c:pt>
                <c:pt idx="5402">
                  <c:v>#N/A</c:v>
                </c:pt>
                <c:pt idx="5403">
                  <c:v>#N/A</c:v>
                </c:pt>
                <c:pt idx="5404">
                  <c:v>#N/A</c:v>
                </c:pt>
                <c:pt idx="5405">
                  <c:v>#N/A</c:v>
                </c:pt>
                <c:pt idx="5406">
                  <c:v>#N/A</c:v>
                </c:pt>
                <c:pt idx="5407">
                  <c:v>#N/A</c:v>
                </c:pt>
                <c:pt idx="5408">
                  <c:v>#N/A</c:v>
                </c:pt>
                <c:pt idx="5409">
                  <c:v>#N/A</c:v>
                </c:pt>
                <c:pt idx="5410">
                  <c:v>#N/A</c:v>
                </c:pt>
                <c:pt idx="5411">
                  <c:v>#N/A</c:v>
                </c:pt>
                <c:pt idx="5412">
                  <c:v>#N/A</c:v>
                </c:pt>
                <c:pt idx="5413">
                  <c:v>#N/A</c:v>
                </c:pt>
                <c:pt idx="5414">
                  <c:v>#N/A</c:v>
                </c:pt>
                <c:pt idx="5415">
                  <c:v>#N/A</c:v>
                </c:pt>
                <c:pt idx="5416">
                  <c:v>#N/A</c:v>
                </c:pt>
                <c:pt idx="5417">
                  <c:v>#N/A</c:v>
                </c:pt>
                <c:pt idx="5418">
                  <c:v>#N/A</c:v>
                </c:pt>
                <c:pt idx="5419">
                  <c:v>#N/A</c:v>
                </c:pt>
                <c:pt idx="5420">
                  <c:v>#N/A</c:v>
                </c:pt>
                <c:pt idx="5421">
                  <c:v>#N/A</c:v>
                </c:pt>
                <c:pt idx="5422">
                  <c:v>#N/A</c:v>
                </c:pt>
                <c:pt idx="5423">
                  <c:v>#N/A</c:v>
                </c:pt>
                <c:pt idx="5424">
                  <c:v>#N/A</c:v>
                </c:pt>
                <c:pt idx="5425">
                  <c:v>#N/A</c:v>
                </c:pt>
                <c:pt idx="5426">
                  <c:v>#N/A</c:v>
                </c:pt>
                <c:pt idx="5427">
                  <c:v>#N/A</c:v>
                </c:pt>
                <c:pt idx="5428">
                  <c:v>#N/A</c:v>
                </c:pt>
                <c:pt idx="5429">
                  <c:v>#N/A</c:v>
                </c:pt>
                <c:pt idx="5430">
                  <c:v>#N/A</c:v>
                </c:pt>
                <c:pt idx="5431">
                  <c:v>#N/A</c:v>
                </c:pt>
                <c:pt idx="5432">
                  <c:v>#N/A</c:v>
                </c:pt>
                <c:pt idx="5433">
                  <c:v>#N/A</c:v>
                </c:pt>
                <c:pt idx="5434">
                  <c:v>#N/A</c:v>
                </c:pt>
                <c:pt idx="5435">
                  <c:v>#N/A</c:v>
                </c:pt>
                <c:pt idx="5436">
                  <c:v>#N/A</c:v>
                </c:pt>
                <c:pt idx="5437">
                  <c:v>#N/A</c:v>
                </c:pt>
                <c:pt idx="5438">
                  <c:v>#N/A</c:v>
                </c:pt>
                <c:pt idx="5439">
                  <c:v>#N/A</c:v>
                </c:pt>
                <c:pt idx="5440">
                  <c:v>#N/A</c:v>
                </c:pt>
                <c:pt idx="5441">
                  <c:v>#N/A</c:v>
                </c:pt>
                <c:pt idx="5442">
                  <c:v>#N/A</c:v>
                </c:pt>
                <c:pt idx="5443">
                  <c:v>#N/A</c:v>
                </c:pt>
                <c:pt idx="5444">
                  <c:v>#N/A</c:v>
                </c:pt>
                <c:pt idx="5445">
                  <c:v>#N/A</c:v>
                </c:pt>
                <c:pt idx="5446">
                  <c:v>#N/A</c:v>
                </c:pt>
                <c:pt idx="5447">
                  <c:v>#N/A</c:v>
                </c:pt>
                <c:pt idx="5448">
                  <c:v>#N/A</c:v>
                </c:pt>
                <c:pt idx="5449">
                  <c:v>#N/A</c:v>
                </c:pt>
                <c:pt idx="5450">
                  <c:v>#N/A</c:v>
                </c:pt>
                <c:pt idx="5451">
                  <c:v>#N/A</c:v>
                </c:pt>
                <c:pt idx="5452">
                  <c:v>#N/A</c:v>
                </c:pt>
                <c:pt idx="5453">
                  <c:v>#N/A</c:v>
                </c:pt>
                <c:pt idx="5454">
                  <c:v>#N/A</c:v>
                </c:pt>
                <c:pt idx="5455">
                  <c:v>#N/A</c:v>
                </c:pt>
                <c:pt idx="5456">
                  <c:v>#N/A</c:v>
                </c:pt>
                <c:pt idx="5457">
                  <c:v>#N/A</c:v>
                </c:pt>
                <c:pt idx="5458">
                  <c:v>#N/A</c:v>
                </c:pt>
                <c:pt idx="5459">
                  <c:v>#N/A</c:v>
                </c:pt>
                <c:pt idx="5460">
                  <c:v>#N/A</c:v>
                </c:pt>
                <c:pt idx="5461">
                  <c:v>#N/A</c:v>
                </c:pt>
                <c:pt idx="5462">
                  <c:v>#N/A</c:v>
                </c:pt>
                <c:pt idx="5463">
                  <c:v>#N/A</c:v>
                </c:pt>
                <c:pt idx="5464">
                  <c:v>#N/A</c:v>
                </c:pt>
                <c:pt idx="5465">
                  <c:v>#N/A</c:v>
                </c:pt>
                <c:pt idx="5466">
                  <c:v>#N/A</c:v>
                </c:pt>
                <c:pt idx="5467">
                  <c:v>#N/A</c:v>
                </c:pt>
                <c:pt idx="5468">
                  <c:v>#N/A</c:v>
                </c:pt>
                <c:pt idx="5469">
                  <c:v>#N/A</c:v>
                </c:pt>
                <c:pt idx="5470">
                  <c:v>#N/A</c:v>
                </c:pt>
                <c:pt idx="5471">
                  <c:v>#N/A</c:v>
                </c:pt>
                <c:pt idx="5472">
                  <c:v>#N/A</c:v>
                </c:pt>
                <c:pt idx="5473">
                  <c:v>#N/A</c:v>
                </c:pt>
                <c:pt idx="5474">
                  <c:v>#N/A</c:v>
                </c:pt>
                <c:pt idx="5475">
                  <c:v>#N/A</c:v>
                </c:pt>
                <c:pt idx="5476">
                  <c:v>#N/A</c:v>
                </c:pt>
                <c:pt idx="5477">
                  <c:v>#N/A</c:v>
                </c:pt>
                <c:pt idx="5478">
                  <c:v>#N/A</c:v>
                </c:pt>
                <c:pt idx="5479">
                  <c:v>#N/A</c:v>
                </c:pt>
                <c:pt idx="5480">
                  <c:v>#N/A</c:v>
                </c:pt>
                <c:pt idx="5481">
                  <c:v>#N/A</c:v>
                </c:pt>
                <c:pt idx="5482">
                  <c:v>#N/A</c:v>
                </c:pt>
                <c:pt idx="5483">
                  <c:v>#N/A</c:v>
                </c:pt>
                <c:pt idx="5484">
                  <c:v>#N/A</c:v>
                </c:pt>
                <c:pt idx="5485">
                  <c:v>#N/A</c:v>
                </c:pt>
                <c:pt idx="5486">
                  <c:v>#N/A</c:v>
                </c:pt>
                <c:pt idx="5487">
                  <c:v>#N/A</c:v>
                </c:pt>
                <c:pt idx="5488">
                  <c:v>#N/A</c:v>
                </c:pt>
                <c:pt idx="5489">
                  <c:v>#N/A</c:v>
                </c:pt>
                <c:pt idx="5490">
                  <c:v>#N/A</c:v>
                </c:pt>
                <c:pt idx="5491">
                  <c:v>#N/A</c:v>
                </c:pt>
                <c:pt idx="5492">
                  <c:v>#N/A</c:v>
                </c:pt>
                <c:pt idx="5493">
                  <c:v>#N/A</c:v>
                </c:pt>
                <c:pt idx="5494">
                  <c:v>#N/A</c:v>
                </c:pt>
                <c:pt idx="5495">
                  <c:v>#N/A</c:v>
                </c:pt>
                <c:pt idx="5496">
                  <c:v>#N/A</c:v>
                </c:pt>
                <c:pt idx="5497">
                  <c:v>#N/A</c:v>
                </c:pt>
                <c:pt idx="5498">
                  <c:v>#N/A</c:v>
                </c:pt>
                <c:pt idx="5499">
                  <c:v>#N/A</c:v>
                </c:pt>
                <c:pt idx="5500">
                  <c:v>#N/A</c:v>
                </c:pt>
                <c:pt idx="5501">
                  <c:v>#N/A</c:v>
                </c:pt>
                <c:pt idx="5502">
                  <c:v>#N/A</c:v>
                </c:pt>
                <c:pt idx="5503">
                  <c:v>#N/A</c:v>
                </c:pt>
                <c:pt idx="5504">
                  <c:v>#N/A</c:v>
                </c:pt>
                <c:pt idx="5505">
                  <c:v>#N/A</c:v>
                </c:pt>
                <c:pt idx="5506">
                  <c:v>#N/A</c:v>
                </c:pt>
                <c:pt idx="5507">
                  <c:v>#N/A</c:v>
                </c:pt>
                <c:pt idx="5508">
                  <c:v>#N/A</c:v>
                </c:pt>
                <c:pt idx="5509">
                  <c:v>#N/A</c:v>
                </c:pt>
                <c:pt idx="5510">
                  <c:v>#N/A</c:v>
                </c:pt>
                <c:pt idx="5511">
                  <c:v>#N/A</c:v>
                </c:pt>
                <c:pt idx="5512">
                  <c:v>#N/A</c:v>
                </c:pt>
                <c:pt idx="5513">
                  <c:v>#N/A</c:v>
                </c:pt>
                <c:pt idx="5514">
                  <c:v>#N/A</c:v>
                </c:pt>
                <c:pt idx="5515">
                  <c:v>#N/A</c:v>
                </c:pt>
                <c:pt idx="5516">
                  <c:v>#N/A</c:v>
                </c:pt>
                <c:pt idx="5517">
                  <c:v>#N/A</c:v>
                </c:pt>
                <c:pt idx="5518">
                  <c:v>#N/A</c:v>
                </c:pt>
                <c:pt idx="5519">
                  <c:v>#N/A</c:v>
                </c:pt>
                <c:pt idx="5520">
                  <c:v>#N/A</c:v>
                </c:pt>
                <c:pt idx="5521">
                  <c:v>#N/A</c:v>
                </c:pt>
                <c:pt idx="5522">
                  <c:v>#N/A</c:v>
                </c:pt>
                <c:pt idx="5523">
                  <c:v>#N/A</c:v>
                </c:pt>
                <c:pt idx="5524">
                  <c:v>#N/A</c:v>
                </c:pt>
                <c:pt idx="5525">
                  <c:v>#N/A</c:v>
                </c:pt>
                <c:pt idx="5526">
                  <c:v>#N/A</c:v>
                </c:pt>
                <c:pt idx="5527">
                  <c:v>#N/A</c:v>
                </c:pt>
                <c:pt idx="5528">
                  <c:v>#N/A</c:v>
                </c:pt>
                <c:pt idx="5529">
                  <c:v>#N/A</c:v>
                </c:pt>
                <c:pt idx="5530">
                  <c:v>#N/A</c:v>
                </c:pt>
                <c:pt idx="5531">
                  <c:v>#N/A</c:v>
                </c:pt>
                <c:pt idx="5532">
                  <c:v>#N/A</c:v>
                </c:pt>
                <c:pt idx="5533">
                  <c:v>#N/A</c:v>
                </c:pt>
                <c:pt idx="5534">
                  <c:v>#N/A</c:v>
                </c:pt>
                <c:pt idx="5535">
                  <c:v>#N/A</c:v>
                </c:pt>
                <c:pt idx="5536">
                  <c:v>#N/A</c:v>
                </c:pt>
                <c:pt idx="5537">
                  <c:v>#N/A</c:v>
                </c:pt>
                <c:pt idx="5538">
                  <c:v>#N/A</c:v>
                </c:pt>
                <c:pt idx="5539">
                  <c:v>#N/A</c:v>
                </c:pt>
                <c:pt idx="5540">
                  <c:v>#N/A</c:v>
                </c:pt>
                <c:pt idx="5541">
                  <c:v>#N/A</c:v>
                </c:pt>
                <c:pt idx="5542">
                  <c:v>#N/A</c:v>
                </c:pt>
                <c:pt idx="5543">
                  <c:v>#N/A</c:v>
                </c:pt>
                <c:pt idx="5544">
                  <c:v>#N/A</c:v>
                </c:pt>
                <c:pt idx="5545">
                  <c:v>#N/A</c:v>
                </c:pt>
                <c:pt idx="5546">
                  <c:v>#N/A</c:v>
                </c:pt>
                <c:pt idx="5547">
                  <c:v>#N/A</c:v>
                </c:pt>
                <c:pt idx="5548">
                  <c:v>#N/A</c:v>
                </c:pt>
                <c:pt idx="5549">
                  <c:v>#N/A</c:v>
                </c:pt>
                <c:pt idx="5550">
                  <c:v>#N/A</c:v>
                </c:pt>
                <c:pt idx="5551">
                  <c:v>#N/A</c:v>
                </c:pt>
                <c:pt idx="5552">
                  <c:v>#N/A</c:v>
                </c:pt>
                <c:pt idx="5553">
                  <c:v>#N/A</c:v>
                </c:pt>
                <c:pt idx="5554">
                  <c:v>#N/A</c:v>
                </c:pt>
                <c:pt idx="5555">
                  <c:v>#N/A</c:v>
                </c:pt>
                <c:pt idx="5556">
                  <c:v>#N/A</c:v>
                </c:pt>
                <c:pt idx="5557">
                  <c:v>#N/A</c:v>
                </c:pt>
                <c:pt idx="5558">
                  <c:v>#N/A</c:v>
                </c:pt>
                <c:pt idx="5559">
                  <c:v>#N/A</c:v>
                </c:pt>
                <c:pt idx="5560">
                  <c:v>#N/A</c:v>
                </c:pt>
                <c:pt idx="5561">
                  <c:v>#N/A</c:v>
                </c:pt>
                <c:pt idx="5562">
                  <c:v>#N/A</c:v>
                </c:pt>
                <c:pt idx="5563">
                  <c:v>#N/A</c:v>
                </c:pt>
                <c:pt idx="5564">
                  <c:v>#N/A</c:v>
                </c:pt>
                <c:pt idx="5565">
                  <c:v>#N/A</c:v>
                </c:pt>
                <c:pt idx="5566">
                  <c:v>#N/A</c:v>
                </c:pt>
                <c:pt idx="5567">
                  <c:v>#N/A</c:v>
                </c:pt>
                <c:pt idx="5568">
                  <c:v>#N/A</c:v>
                </c:pt>
                <c:pt idx="5569">
                  <c:v>#N/A</c:v>
                </c:pt>
                <c:pt idx="5570">
                  <c:v>#N/A</c:v>
                </c:pt>
                <c:pt idx="5571">
                  <c:v>#N/A</c:v>
                </c:pt>
                <c:pt idx="5572">
                  <c:v>#N/A</c:v>
                </c:pt>
                <c:pt idx="5573">
                  <c:v>#N/A</c:v>
                </c:pt>
                <c:pt idx="5574">
                  <c:v>#N/A</c:v>
                </c:pt>
                <c:pt idx="5575">
                  <c:v>#N/A</c:v>
                </c:pt>
                <c:pt idx="5576">
                  <c:v>#N/A</c:v>
                </c:pt>
                <c:pt idx="5577">
                  <c:v>#N/A</c:v>
                </c:pt>
                <c:pt idx="5578">
                  <c:v>#N/A</c:v>
                </c:pt>
                <c:pt idx="5579">
                  <c:v>#N/A</c:v>
                </c:pt>
                <c:pt idx="5580">
                  <c:v>#N/A</c:v>
                </c:pt>
                <c:pt idx="5581">
                  <c:v>#N/A</c:v>
                </c:pt>
                <c:pt idx="5582">
                  <c:v>#N/A</c:v>
                </c:pt>
                <c:pt idx="5583">
                  <c:v>#N/A</c:v>
                </c:pt>
                <c:pt idx="5584">
                  <c:v>#N/A</c:v>
                </c:pt>
                <c:pt idx="5585">
                  <c:v>#N/A</c:v>
                </c:pt>
                <c:pt idx="5586">
                  <c:v>#N/A</c:v>
                </c:pt>
                <c:pt idx="5587">
                  <c:v>#N/A</c:v>
                </c:pt>
                <c:pt idx="5588">
                  <c:v>#N/A</c:v>
                </c:pt>
                <c:pt idx="5589">
                  <c:v>#N/A</c:v>
                </c:pt>
                <c:pt idx="5590">
                  <c:v>#N/A</c:v>
                </c:pt>
                <c:pt idx="5591">
                  <c:v>#N/A</c:v>
                </c:pt>
                <c:pt idx="5592">
                  <c:v>#N/A</c:v>
                </c:pt>
                <c:pt idx="5593">
                  <c:v>#N/A</c:v>
                </c:pt>
                <c:pt idx="5594">
                  <c:v>#N/A</c:v>
                </c:pt>
                <c:pt idx="5595">
                  <c:v>#N/A</c:v>
                </c:pt>
                <c:pt idx="5596">
                  <c:v>#N/A</c:v>
                </c:pt>
                <c:pt idx="5597">
                  <c:v>#N/A</c:v>
                </c:pt>
                <c:pt idx="5598">
                  <c:v>#N/A</c:v>
                </c:pt>
                <c:pt idx="5599">
                  <c:v>#N/A</c:v>
                </c:pt>
                <c:pt idx="5600">
                  <c:v>#N/A</c:v>
                </c:pt>
                <c:pt idx="5601">
                  <c:v>#N/A</c:v>
                </c:pt>
                <c:pt idx="5602">
                  <c:v>#N/A</c:v>
                </c:pt>
                <c:pt idx="5603">
                  <c:v>#N/A</c:v>
                </c:pt>
                <c:pt idx="5604">
                  <c:v>#N/A</c:v>
                </c:pt>
                <c:pt idx="5605">
                  <c:v>#N/A</c:v>
                </c:pt>
                <c:pt idx="5606">
                  <c:v>#N/A</c:v>
                </c:pt>
                <c:pt idx="5607">
                  <c:v>#N/A</c:v>
                </c:pt>
                <c:pt idx="5608">
                  <c:v>#N/A</c:v>
                </c:pt>
                <c:pt idx="5609">
                  <c:v>#N/A</c:v>
                </c:pt>
                <c:pt idx="5610">
                  <c:v>#N/A</c:v>
                </c:pt>
                <c:pt idx="5611">
                  <c:v>#N/A</c:v>
                </c:pt>
                <c:pt idx="5612">
                  <c:v>#N/A</c:v>
                </c:pt>
                <c:pt idx="5613">
                  <c:v>#N/A</c:v>
                </c:pt>
                <c:pt idx="5614">
                  <c:v>#N/A</c:v>
                </c:pt>
                <c:pt idx="5615">
                  <c:v>#N/A</c:v>
                </c:pt>
                <c:pt idx="5616">
                  <c:v>#N/A</c:v>
                </c:pt>
                <c:pt idx="5617">
                  <c:v>#N/A</c:v>
                </c:pt>
                <c:pt idx="5618">
                  <c:v>#N/A</c:v>
                </c:pt>
                <c:pt idx="5619">
                  <c:v>#N/A</c:v>
                </c:pt>
                <c:pt idx="5620">
                  <c:v>#N/A</c:v>
                </c:pt>
                <c:pt idx="5621">
                  <c:v>#N/A</c:v>
                </c:pt>
                <c:pt idx="5622">
                  <c:v>#N/A</c:v>
                </c:pt>
                <c:pt idx="5623">
                  <c:v>#N/A</c:v>
                </c:pt>
                <c:pt idx="5624">
                  <c:v>#N/A</c:v>
                </c:pt>
                <c:pt idx="5625">
                  <c:v>#N/A</c:v>
                </c:pt>
                <c:pt idx="5626">
                  <c:v>#N/A</c:v>
                </c:pt>
                <c:pt idx="5627">
                  <c:v>#N/A</c:v>
                </c:pt>
                <c:pt idx="5628">
                  <c:v>#N/A</c:v>
                </c:pt>
                <c:pt idx="5629">
                  <c:v>#N/A</c:v>
                </c:pt>
                <c:pt idx="5630">
                  <c:v>#N/A</c:v>
                </c:pt>
                <c:pt idx="5631">
                  <c:v>#N/A</c:v>
                </c:pt>
                <c:pt idx="5632">
                  <c:v>#N/A</c:v>
                </c:pt>
                <c:pt idx="5633">
                  <c:v>#N/A</c:v>
                </c:pt>
                <c:pt idx="5634">
                  <c:v>#N/A</c:v>
                </c:pt>
                <c:pt idx="5635">
                  <c:v>#N/A</c:v>
                </c:pt>
                <c:pt idx="5636">
                  <c:v>#N/A</c:v>
                </c:pt>
                <c:pt idx="5637">
                  <c:v>#N/A</c:v>
                </c:pt>
                <c:pt idx="5638">
                  <c:v>#N/A</c:v>
                </c:pt>
                <c:pt idx="5639">
                  <c:v>#N/A</c:v>
                </c:pt>
                <c:pt idx="5640">
                  <c:v>#N/A</c:v>
                </c:pt>
                <c:pt idx="5641">
                  <c:v>#N/A</c:v>
                </c:pt>
                <c:pt idx="5642">
                  <c:v>#N/A</c:v>
                </c:pt>
                <c:pt idx="5643">
                  <c:v>#N/A</c:v>
                </c:pt>
                <c:pt idx="5644">
                  <c:v>#N/A</c:v>
                </c:pt>
                <c:pt idx="5645">
                  <c:v>#N/A</c:v>
                </c:pt>
                <c:pt idx="5646">
                  <c:v>#N/A</c:v>
                </c:pt>
                <c:pt idx="5647">
                  <c:v>#N/A</c:v>
                </c:pt>
                <c:pt idx="5648">
                  <c:v>#N/A</c:v>
                </c:pt>
                <c:pt idx="5649">
                  <c:v>#N/A</c:v>
                </c:pt>
                <c:pt idx="5650">
                  <c:v>#N/A</c:v>
                </c:pt>
                <c:pt idx="5651">
                  <c:v>#N/A</c:v>
                </c:pt>
                <c:pt idx="5652">
                  <c:v>#N/A</c:v>
                </c:pt>
                <c:pt idx="5653">
                  <c:v>#N/A</c:v>
                </c:pt>
                <c:pt idx="5654">
                  <c:v>#N/A</c:v>
                </c:pt>
                <c:pt idx="5655">
                  <c:v>#N/A</c:v>
                </c:pt>
                <c:pt idx="5656">
                  <c:v>#N/A</c:v>
                </c:pt>
                <c:pt idx="5657">
                  <c:v>#N/A</c:v>
                </c:pt>
                <c:pt idx="5658">
                  <c:v>#N/A</c:v>
                </c:pt>
                <c:pt idx="5659">
                  <c:v>#N/A</c:v>
                </c:pt>
                <c:pt idx="5660">
                  <c:v>#N/A</c:v>
                </c:pt>
                <c:pt idx="5661">
                  <c:v>#N/A</c:v>
                </c:pt>
                <c:pt idx="5662">
                  <c:v>#N/A</c:v>
                </c:pt>
                <c:pt idx="5663">
                  <c:v>#N/A</c:v>
                </c:pt>
                <c:pt idx="5664">
                  <c:v>#N/A</c:v>
                </c:pt>
                <c:pt idx="5665">
                  <c:v>#N/A</c:v>
                </c:pt>
                <c:pt idx="5666">
                  <c:v>#N/A</c:v>
                </c:pt>
                <c:pt idx="5667">
                  <c:v>#N/A</c:v>
                </c:pt>
                <c:pt idx="5668">
                  <c:v>#N/A</c:v>
                </c:pt>
                <c:pt idx="5669">
                  <c:v>#N/A</c:v>
                </c:pt>
                <c:pt idx="5670">
                  <c:v>#N/A</c:v>
                </c:pt>
                <c:pt idx="5671">
                  <c:v>#N/A</c:v>
                </c:pt>
                <c:pt idx="5672">
                  <c:v>#N/A</c:v>
                </c:pt>
                <c:pt idx="5673">
                  <c:v>#N/A</c:v>
                </c:pt>
                <c:pt idx="5674">
                  <c:v>#N/A</c:v>
                </c:pt>
                <c:pt idx="5675">
                  <c:v>#N/A</c:v>
                </c:pt>
                <c:pt idx="5676">
                  <c:v>#N/A</c:v>
                </c:pt>
                <c:pt idx="5677">
                  <c:v>#N/A</c:v>
                </c:pt>
                <c:pt idx="5678">
                  <c:v>#N/A</c:v>
                </c:pt>
                <c:pt idx="5679">
                  <c:v>#N/A</c:v>
                </c:pt>
                <c:pt idx="5680">
                  <c:v>#N/A</c:v>
                </c:pt>
                <c:pt idx="5681">
                  <c:v>#N/A</c:v>
                </c:pt>
                <c:pt idx="5682">
                  <c:v>#N/A</c:v>
                </c:pt>
                <c:pt idx="5683">
                  <c:v>#N/A</c:v>
                </c:pt>
                <c:pt idx="5684">
                  <c:v>#N/A</c:v>
                </c:pt>
                <c:pt idx="5685">
                  <c:v>#N/A</c:v>
                </c:pt>
                <c:pt idx="5686">
                  <c:v>#N/A</c:v>
                </c:pt>
                <c:pt idx="5687">
                  <c:v>#N/A</c:v>
                </c:pt>
                <c:pt idx="5688">
                  <c:v>#N/A</c:v>
                </c:pt>
                <c:pt idx="5689">
                  <c:v>#N/A</c:v>
                </c:pt>
                <c:pt idx="5690">
                  <c:v>#N/A</c:v>
                </c:pt>
                <c:pt idx="5691">
                  <c:v>#N/A</c:v>
                </c:pt>
                <c:pt idx="5692">
                  <c:v>#N/A</c:v>
                </c:pt>
                <c:pt idx="5693">
                  <c:v>#N/A</c:v>
                </c:pt>
                <c:pt idx="5694">
                  <c:v>#N/A</c:v>
                </c:pt>
                <c:pt idx="5695">
                  <c:v>#N/A</c:v>
                </c:pt>
                <c:pt idx="5696">
                  <c:v>#N/A</c:v>
                </c:pt>
                <c:pt idx="5697">
                  <c:v>#N/A</c:v>
                </c:pt>
                <c:pt idx="5698">
                  <c:v>#N/A</c:v>
                </c:pt>
                <c:pt idx="5699">
                  <c:v>#N/A</c:v>
                </c:pt>
                <c:pt idx="5700">
                  <c:v>#N/A</c:v>
                </c:pt>
                <c:pt idx="5701">
                  <c:v>#N/A</c:v>
                </c:pt>
                <c:pt idx="5702">
                  <c:v>#N/A</c:v>
                </c:pt>
                <c:pt idx="5703">
                  <c:v>#N/A</c:v>
                </c:pt>
                <c:pt idx="5704">
                  <c:v>#N/A</c:v>
                </c:pt>
                <c:pt idx="5705">
                  <c:v>#N/A</c:v>
                </c:pt>
                <c:pt idx="5706">
                  <c:v>#N/A</c:v>
                </c:pt>
                <c:pt idx="5707">
                  <c:v>#N/A</c:v>
                </c:pt>
                <c:pt idx="5708">
                  <c:v>#N/A</c:v>
                </c:pt>
                <c:pt idx="5709">
                  <c:v>#N/A</c:v>
                </c:pt>
                <c:pt idx="5710">
                  <c:v>#N/A</c:v>
                </c:pt>
                <c:pt idx="5711">
                  <c:v>#N/A</c:v>
                </c:pt>
                <c:pt idx="5712">
                  <c:v>#N/A</c:v>
                </c:pt>
                <c:pt idx="5713">
                  <c:v>#N/A</c:v>
                </c:pt>
                <c:pt idx="5714">
                  <c:v>#N/A</c:v>
                </c:pt>
                <c:pt idx="5715">
                  <c:v>#N/A</c:v>
                </c:pt>
                <c:pt idx="5716">
                  <c:v>#N/A</c:v>
                </c:pt>
                <c:pt idx="5717">
                  <c:v>#N/A</c:v>
                </c:pt>
                <c:pt idx="5718">
                  <c:v>#N/A</c:v>
                </c:pt>
                <c:pt idx="5719">
                  <c:v>#N/A</c:v>
                </c:pt>
                <c:pt idx="5720">
                  <c:v>#N/A</c:v>
                </c:pt>
                <c:pt idx="5721">
                  <c:v>#N/A</c:v>
                </c:pt>
                <c:pt idx="5722">
                  <c:v>#N/A</c:v>
                </c:pt>
                <c:pt idx="5723">
                  <c:v>#N/A</c:v>
                </c:pt>
                <c:pt idx="5724">
                  <c:v>#N/A</c:v>
                </c:pt>
                <c:pt idx="5725">
                  <c:v>#N/A</c:v>
                </c:pt>
                <c:pt idx="5726">
                  <c:v>#N/A</c:v>
                </c:pt>
                <c:pt idx="5727">
                  <c:v>#N/A</c:v>
                </c:pt>
                <c:pt idx="5728">
                  <c:v>#N/A</c:v>
                </c:pt>
                <c:pt idx="5729">
                  <c:v>#N/A</c:v>
                </c:pt>
                <c:pt idx="5730">
                  <c:v>#N/A</c:v>
                </c:pt>
                <c:pt idx="5731">
                  <c:v>#N/A</c:v>
                </c:pt>
                <c:pt idx="5732">
                  <c:v>#N/A</c:v>
                </c:pt>
                <c:pt idx="5733">
                  <c:v>#N/A</c:v>
                </c:pt>
                <c:pt idx="5734">
                  <c:v>#N/A</c:v>
                </c:pt>
                <c:pt idx="5735">
                  <c:v>#N/A</c:v>
                </c:pt>
                <c:pt idx="5736">
                  <c:v>#N/A</c:v>
                </c:pt>
                <c:pt idx="5737">
                  <c:v>#N/A</c:v>
                </c:pt>
                <c:pt idx="5738">
                  <c:v>#N/A</c:v>
                </c:pt>
                <c:pt idx="5739">
                  <c:v>#N/A</c:v>
                </c:pt>
                <c:pt idx="5740">
                  <c:v>#N/A</c:v>
                </c:pt>
                <c:pt idx="5741">
                  <c:v>#N/A</c:v>
                </c:pt>
                <c:pt idx="5742">
                  <c:v>#N/A</c:v>
                </c:pt>
                <c:pt idx="5743">
                  <c:v>#N/A</c:v>
                </c:pt>
                <c:pt idx="5744">
                  <c:v>#N/A</c:v>
                </c:pt>
                <c:pt idx="5745">
                  <c:v>#N/A</c:v>
                </c:pt>
                <c:pt idx="5746">
                  <c:v>#N/A</c:v>
                </c:pt>
                <c:pt idx="5747">
                  <c:v>#N/A</c:v>
                </c:pt>
                <c:pt idx="5748">
                  <c:v>#N/A</c:v>
                </c:pt>
                <c:pt idx="5749">
                  <c:v>#N/A</c:v>
                </c:pt>
                <c:pt idx="5750">
                  <c:v>#N/A</c:v>
                </c:pt>
                <c:pt idx="5751">
                  <c:v>#N/A</c:v>
                </c:pt>
                <c:pt idx="5752">
                  <c:v>#N/A</c:v>
                </c:pt>
                <c:pt idx="5753">
                  <c:v>#N/A</c:v>
                </c:pt>
                <c:pt idx="5754">
                  <c:v>#N/A</c:v>
                </c:pt>
                <c:pt idx="5755">
                  <c:v>#N/A</c:v>
                </c:pt>
                <c:pt idx="5756">
                  <c:v>#N/A</c:v>
                </c:pt>
                <c:pt idx="5757">
                  <c:v>#N/A</c:v>
                </c:pt>
                <c:pt idx="5758">
                  <c:v>#N/A</c:v>
                </c:pt>
                <c:pt idx="5759">
                  <c:v>#N/A</c:v>
                </c:pt>
                <c:pt idx="5760">
                  <c:v>#N/A</c:v>
                </c:pt>
                <c:pt idx="5761">
                  <c:v>#N/A</c:v>
                </c:pt>
                <c:pt idx="5762">
                  <c:v>#N/A</c:v>
                </c:pt>
                <c:pt idx="5763">
                  <c:v>#N/A</c:v>
                </c:pt>
                <c:pt idx="5764">
                  <c:v>#N/A</c:v>
                </c:pt>
                <c:pt idx="5765">
                  <c:v>#N/A</c:v>
                </c:pt>
                <c:pt idx="5766">
                  <c:v>#N/A</c:v>
                </c:pt>
                <c:pt idx="5767">
                  <c:v>#N/A</c:v>
                </c:pt>
                <c:pt idx="5768">
                  <c:v>#N/A</c:v>
                </c:pt>
                <c:pt idx="5769">
                  <c:v>#N/A</c:v>
                </c:pt>
                <c:pt idx="5770">
                  <c:v>#N/A</c:v>
                </c:pt>
                <c:pt idx="5771">
                  <c:v>#N/A</c:v>
                </c:pt>
                <c:pt idx="5772">
                  <c:v>#N/A</c:v>
                </c:pt>
                <c:pt idx="5773">
                  <c:v>#N/A</c:v>
                </c:pt>
                <c:pt idx="5774">
                  <c:v>#N/A</c:v>
                </c:pt>
                <c:pt idx="5775">
                  <c:v>#N/A</c:v>
                </c:pt>
                <c:pt idx="5776">
                  <c:v>#N/A</c:v>
                </c:pt>
                <c:pt idx="5777">
                  <c:v>#N/A</c:v>
                </c:pt>
                <c:pt idx="5778">
                  <c:v>#N/A</c:v>
                </c:pt>
                <c:pt idx="5779">
                  <c:v>#N/A</c:v>
                </c:pt>
                <c:pt idx="5780">
                  <c:v>#N/A</c:v>
                </c:pt>
                <c:pt idx="5781">
                  <c:v>#N/A</c:v>
                </c:pt>
                <c:pt idx="5782">
                  <c:v>#N/A</c:v>
                </c:pt>
                <c:pt idx="5783">
                  <c:v>#N/A</c:v>
                </c:pt>
                <c:pt idx="5784">
                  <c:v>#N/A</c:v>
                </c:pt>
                <c:pt idx="5785">
                  <c:v>#N/A</c:v>
                </c:pt>
                <c:pt idx="5786">
                  <c:v>#N/A</c:v>
                </c:pt>
                <c:pt idx="5787">
                  <c:v>#N/A</c:v>
                </c:pt>
                <c:pt idx="5788">
                  <c:v>#N/A</c:v>
                </c:pt>
                <c:pt idx="5789">
                  <c:v>#N/A</c:v>
                </c:pt>
                <c:pt idx="5790">
                  <c:v>#N/A</c:v>
                </c:pt>
                <c:pt idx="5791">
                  <c:v>#N/A</c:v>
                </c:pt>
                <c:pt idx="5792">
                  <c:v>#N/A</c:v>
                </c:pt>
                <c:pt idx="5793">
                  <c:v>#N/A</c:v>
                </c:pt>
                <c:pt idx="5794">
                  <c:v>#N/A</c:v>
                </c:pt>
                <c:pt idx="5795">
                  <c:v>#N/A</c:v>
                </c:pt>
                <c:pt idx="5796">
                  <c:v>#N/A</c:v>
                </c:pt>
                <c:pt idx="5797">
                  <c:v>#N/A</c:v>
                </c:pt>
                <c:pt idx="5798">
                  <c:v>#N/A</c:v>
                </c:pt>
                <c:pt idx="5799">
                  <c:v>#N/A</c:v>
                </c:pt>
                <c:pt idx="5800">
                  <c:v>#N/A</c:v>
                </c:pt>
                <c:pt idx="5801">
                  <c:v>#N/A</c:v>
                </c:pt>
                <c:pt idx="5802">
                  <c:v>#N/A</c:v>
                </c:pt>
                <c:pt idx="5803">
                  <c:v>#N/A</c:v>
                </c:pt>
                <c:pt idx="5804">
                  <c:v>#N/A</c:v>
                </c:pt>
                <c:pt idx="5805">
                  <c:v>#N/A</c:v>
                </c:pt>
                <c:pt idx="5806">
                  <c:v>#N/A</c:v>
                </c:pt>
                <c:pt idx="5807">
                  <c:v>#N/A</c:v>
                </c:pt>
                <c:pt idx="5808">
                  <c:v>#N/A</c:v>
                </c:pt>
                <c:pt idx="5809">
                  <c:v>#N/A</c:v>
                </c:pt>
                <c:pt idx="5810">
                  <c:v>#N/A</c:v>
                </c:pt>
                <c:pt idx="5811">
                  <c:v>#N/A</c:v>
                </c:pt>
                <c:pt idx="5812">
                  <c:v>#N/A</c:v>
                </c:pt>
                <c:pt idx="5813">
                  <c:v>#N/A</c:v>
                </c:pt>
                <c:pt idx="5814">
                  <c:v>#N/A</c:v>
                </c:pt>
                <c:pt idx="5815">
                  <c:v>#N/A</c:v>
                </c:pt>
                <c:pt idx="5816">
                  <c:v>#N/A</c:v>
                </c:pt>
                <c:pt idx="5817">
                  <c:v>#N/A</c:v>
                </c:pt>
                <c:pt idx="5818">
                  <c:v>#N/A</c:v>
                </c:pt>
                <c:pt idx="5819">
                  <c:v>#N/A</c:v>
                </c:pt>
                <c:pt idx="5820">
                  <c:v>#N/A</c:v>
                </c:pt>
                <c:pt idx="5821">
                  <c:v>#N/A</c:v>
                </c:pt>
                <c:pt idx="5822">
                  <c:v>#N/A</c:v>
                </c:pt>
                <c:pt idx="5823">
                  <c:v>#N/A</c:v>
                </c:pt>
                <c:pt idx="5824">
                  <c:v>#N/A</c:v>
                </c:pt>
                <c:pt idx="5825">
                  <c:v>#N/A</c:v>
                </c:pt>
                <c:pt idx="5826">
                  <c:v>#N/A</c:v>
                </c:pt>
                <c:pt idx="5827">
                  <c:v>#N/A</c:v>
                </c:pt>
                <c:pt idx="5828">
                  <c:v>#N/A</c:v>
                </c:pt>
                <c:pt idx="5829">
                  <c:v>#N/A</c:v>
                </c:pt>
                <c:pt idx="5830">
                  <c:v>#N/A</c:v>
                </c:pt>
                <c:pt idx="5831">
                  <c:v>#N/A</c:v>
                </c:pt>
                <c:pt idx="5832">
                  <c:v>#N/A</c:v>
                </c:pt>
                <c:pt idx="5833">
                  <c:v>#N/A</c:v>
                </c:pt>
                <c:pt idx="5834">
                  <c:v>#N/A</c:v>
                </c:pt>
                <c:pt idx="5835">
                  <c:v>#N/A</c:v>
                </c:pt>
                <c:pt idx="5836">
                  <c:v>#N/A</c:v>
                </c:pt>
                <c:pt idx="5837">
                  <c:v>#N/A</c:v>
                </c:pt>
                <c:pt idx="5838">
                  <c:v>#N/A</c:v>
                </c:pt>
                <c:pt idx="5839">
                  <c:v>#N/A</c:v>
                </c:pt>
                <c:pt idx="5840">
                  <c:v>#N/A</c:v>
                </c:pt>
                <c:pt idx="5841">
                  <c:v>#N/A</c:v>
                </c:pt>
                <c:pt idx="5842">
                  <c:v>#N/A</c:v>
                </c:pt>
                <c:pt idx="5843">
                  <c:v>#N/A</c:v>
                </c:pt>
                <c:pt idx="5844">
                  <c:v>#N/A</c:v>
                </c:pt>
                <c:pt idx="5845">
                  <c:v>#N/A</c:v>
                </c:pt>
                <c:pt idx="5846">
                  <c:v>#N/A</c:v>
                </c:pt>
                <c:pt idx="5847">
                  <c:v>#N/A</c:v>
                </c:pt>
                <c:pt idx="5848">
                  <c:v>#N/A</c:v>
                </c:pt>
                <c:pt idx="5849">
                  <c:v>#N/A</c:v>
                </c:pt>
                <c:pt idx="5850">
                  <c:v>#N/A</c:v>
                </c:pt>
                <c:pt idx="5851">
                  <c:v>#N/A</c:v>
                </c:pt>
                <c:pt idx="5852">
                  <c:v>#N/A</c:v>
                </c:pt>
                <c:pt idx="5853">
                  <c:v>#N/A</c:v>
                </c:pt>
                <c:pt idx="5854">
                  <c:v>#N/A</c:v>
                </c:pt>
                <c:pt idx="5855">
                  <c:v>#N/A</c:v>
                </c:pt>
                <c:pt idx="5856">
                  <c:v>#N/A</c:v>
                </c:pt>
                <c:pt idx="5857">
                  <c:v>#N/A</c:v>
                </c:pt>
                <c:pt idx="5858">
                  <c:v>#N/A</c:v>
                </c:pt>
                <c:pt idx="5859">
                  <c:v>#N/A</c:v>
                </c:pt>
                <c:pt idx="5860">
                  <c:v>#N/A</c:v>
                </c:pt>
                <c:pt idx="5861">
                  <c:v>#N/A</c:v>
                </c:pt>
                <c:pt idx="5862">
                  <c:v>#N/A</c:v>
                </c:pt>
                <c:pt idx="5863">
                  <c:v>#N/A</c:v>
                </c:pt>
                <c:pt idx="5864">
                  <c:v>#N/A</c:v>
                </c:pt>
                <c:pt idx="5865">
                  <c:v>#N/A</c:v>
                </c:pt>
                <c:pt idx="5866">
                  <c:v>#N/A</c:v>
                </c:pt>
                <c:pt idx="5867">
                  <c:v>#N/A</c:v>
                </c:pt>
                <c:pt idx="5868">
                  <c:v>#N/A</c:v>
                </c:pt>
                <c:pt idx="5869">
                  <c:v>#N/A</c:v>
                </c:pt>
                <c:pt idx="5870">
                  <c:v>#N/A</c:v>
                </c:pt>
                <c:pt idx="5871">
                  <c:v>#N/A</c:v>
                </c:pt>
                <c:pt idx="5872">
                  <c:v>#N/A</c:v>
                </c:pt>
                <c:pt idx="5873">
                  <c:v>#N/A</c:v>
                </c:pt>
                <c:pt idx="5874">
                  <c:v>#N/A</c:v>
                </c:pt>
                <c:pt idx="5875">
                  <c:v>#N/A</c:v>
                </c:pt>
                <c:pt idx="5876">
                  <c:v>#N/A</c:v>
                </c:pt>
                <c:pt idx="5877">
                  <c:v>#N/A</c:v>
                </c:pt>
                <c:pt idx="5878">
                  <c:v>#N/A</c:v>
                </c:pt>
                <c:pt idx="5879">
                  <c:v>#N/A</c:v>
                </c:pt>
                <c:pt idx="5880">
                  <c:v>#N/A</c:v>
                </c:pt>
                <c:pt idx="5881">
                  <c:v>#N/A</c:v>
                </c:pt>
                <c:pt idx="5882">
                  <c:v>#N/A</c:v>
                </c:pt>
                <c:pt idx="5883">
                  <c:v>#N/A</c:v>
                </c:pt>
                <c:pt idx="5884">
                  <c:v>#N/A</c:v>
                </c:pt>
                <c:pt idx="5885">
                  <c:v>#N/A</c:v>
                </c:pt>
                <c:pt idx="5886">
                  <c:v>#N/A</c:v>
                </c:pt>
                <c:pt idx="5887">
                  <c:v>#N/A</c:v>
                </c:pt>
                <c:pt idx="5888">
                  <c:v>#N/A</c:v>
                </c:pt>
                <c:pt idx="5889">
                  <c:v>#N/A</c:v>
                </c:pt>
                <c:pt idx="5890">
                  <c:v>#N/A</c:v>
                </c:pt>
                <c:pt idx="5891">
                  <c:v>#N/A</c:v>
                </c:pt>
                <c:pt idx="5892">
                  <c:v>#N/A</c:v>
                </c:pt>
                <c:pt idx="5893">
                  <c:v>#N/A</c:v>
                </c:pt>
                <c:pt idx="5894">
                  <c:v>#N/A</c:v>
                </c:pt>
                <c:pt idx="5895">
                  <c:v>#N/A</c:v>
                </c:pt>
                <c:pt idx="5896">
                  <c:v>#N/A</c:v>
                </c:pt>
                <c:pt idx="5897">
                  <c:v>#N/A</c:v>
                </c:pt>
                <c:pt idx="5898">
                  <c:v>#N/A</c:v>
                </c:pt>
                <c:pt idx="5899">
                  <c:v>#N/A</c:v>
                </c:pt>
                <c:pt idx="5900">
                  <c:v>#N/A</c:v>
                </c:pt>
                <c:pt idx="5901">
                  <c:v>#N/A</c:v>
                </c:pt>
                <c:pt idx="5902">
                  <c:v>#N/A</c:v>
                </c:pt>
                <c:pt idx="5903">
                  <c:v>#N/A</c:v>
                </c:pt>
                <c:pt idx="5904">
                  <c:v>#N/A</c:v>
                </c:pt>
                <c:pt idx="5905">
                  <c:v>#N/A</c:v>
                </c:pt>
                <c:pt idx="5906">
                  <c:v>#N/A</c:v>
                </c:pt>
                <c:pt idx="5907">
                  <c:v>#N/A</c:v>
                </c:pt>
                <c:pt idx="5908">
                  <c:v>#N/A</c:v>
                </c:pt>
                <c:pt idx="5909">
                  <c:v>#N/A</c:v>
                </c:pt>
                <c:pt idx="5910">
                  <c:v>#N/A</c:v>
                </c:pt>
                <c:pt idx="5911">
                  <c:v>#N/A</c:v>
                </c:pt>
                <c:pt idx="5912">
                  <c:v>#N/A</c:v>
                </c:pt>
                <c:pt idx="5913">
                  <c:v>#N/A</c:v>
                </c:pt>
                <c:pt idx="5914">
                  <c:v>#N/A</c:v>
                </c:pt>
                <c:pt idx="5915">
                  <c:v>#N/A</c:v>
                </c:pt>
                <c:pt idx="5916">
                  <c:v>#N/A</c:v>
                </c:pt>
                <c:pt idx="5917">
                  <c:v>#N/A</c:v>
                </c:pt>
                <c:pt idx="5918">
                  <c:v>#N/A</c:v>
                </c:pt>
                <c:pt idx="5919">
                  <c:v>#N/A</c:v>
                </c:pt>
                <c:pt idx="5920">
                  <c:v>#N/A</c:v>
                </c:pt>
                <c:pt idx="5921">
                  <c:v>#N/A</c:v>
                </c:pt>
                <c:pt idx="5922">
                  <c:v>#N/A</c:v>
                </c:pt>
                <c:pt idx="5923">
                  <c:v>#N/A</c:v>
                </c:pt>
                <c:pt idx="5924">
                  <c:v>#N/A</c:v>
                </c:pt>
                <c:pt idx="5925">
                  <c:v>#N/A</c:v>
                </c:pt>
                <c:pt idx="5926">
                  <c:v>#N/A</c:v>
                </c:pt>
                <c:pt idx="5927">
                  <c:v>#N/A</c:v>
                </c:pt>
                <c:pt idx="5928">
                  <c:v>#N/A</c:v>
                </c:pt>
                <c:pt idx="5929">
                  <c:v>#N/A</c:v>
                </c:pt>
                <c:pt idx="5930">
                  <c:v>#N/A</c:v>
                </c:pt>
                <c:pt idx="5931">
                  <c:v>#N/A</c:v>
                </c:pt>
                <c:pt idx="5932">
                  <c:v>#N/A</c:v>
                </c:pt>
                <c:pt idx="5933">
                  <c:v>#N/A</c:v>
                </c:pt>
                <c:pt idx="5934">
                  <c:v>#N/A</c:v>
                </c:pt>
                <c:pt idx="5935">
                  <c:v>#N/A</c:v>
                </c:pt>
                <c:pt idx="5936">
                  <c:v>#N/A</c:v>
                </c:pt>
                <c:pt idx="5937">
                  <c:v>#N/A</c:v>
                </c:pt>
                <c:pt idx="5938">
                  <c:v>#N/A</c:v>
                </c:pt>
                <c:pt idx="5939">
                  <c:v>#N/A</c:v>
                </c:pt>
                <c:pt idx="5940">
                  <c:v>#N/A</c:v>
                </c:pt>
                <c:pt idx="5941">
                  <c:v>#N/A</c:v>
                </c:pt>
                <c:pt idx="5942">
                  <c:v>#N/A</c:v>
                </c:pt>
                <c:pt idx="5943">
                  <c:v>#N/A</c:v>
                </c:pt>
                <c:pt idx="5944">
                  <c:v>#N/A</c:v>
                </c:pt>
                <c:pt idx="5945">
                  <c:v>#N/A</c:v>
                </c:pt>
                <c:pt idx="5946">
                  <c:v>#N/A</c:v>
                </c:pt>
                <c:pt idx="5947">
                  <c:v>#N/A</c:v>
                </c:pt>
                <c:pt idx="5948">
                  <c:v>#N/A</c:v>
                </c:pt>
                <c:pt idx="5949">
                  <c:v>#N/A</c:v>
                </c:pt>
                <c:pt idx="5950">
                  <c:v>#N/A</c:v>
                </c:pt>
                <c:pt idx="5951">
                  <c:v>#N/A</c:v>
                </c:pt>
                <c:pt idx="5952">
                  <c:v>#N/A</c:v>
                </c:pt>
                <c:pt idx="5953">
                  <c:v>#N/A</c:v>
                </c:pt>
                <c:pt idx="5954">
                  <c:v>#N/A</c:v>
                </c:pt>
                <c:pt idx="5955">
                  <c:v>#N/A</c:v>
                </c:pt>
                <c:pt idx="5956">
                  <c:v>#N/A</c:v>
                </c:pt>
                <c:pt idx="5957">
                  <c:v>#N/A</c:v>
                </c:pt>
                <c:pt idx="5958">
                  <c:v>#N/A</c:v>
                </c:pt>
                <c:pt idx="5959">
                  <c:v>#N/A</c:v>
                </c:pt>
                <c:pt idx="5960">
                  <c:v>#N/A</c:v>
                </c:pt>
                <c:pt idx="5961">
                  <c:v>#N/A</c:v>
                </c:pt>
                <c:pt idx="5962">
                  <c:v>#N/A</c:v>
                </c:pt>
                <c:pt idx="5963">
                  <c:v>#N/A</c:v>
                </c:pt>
                <c:pt idx="5964">
                  <c:v>#N/A</c:v>
                </c:pt>
                <c:pt idx="5965">
                  <c:v>#N/A</c:v>
                </c:pt>
                <c:pt idx="5966">
                  <c:v>#N/A</c:v>
                </c:pt>
                <c:pt idx="5967">
                  <c:v>#N/A</c:v>
                </c:pt>
                <c:pt idx="5968">
                  <c:v>#N/A</c:v>
                </c:pt>
                <c:pt idx="5969">
                  <c:v>#N/A</c:v>
                </c:pt>
                <c:pt idx="5970">
                  <c:v>#N/A</c:v>
                </c:pt>
                <c:pt idx="5971">
                  <c:v>#N/A</c:v>
                </c:pt>
                <c:pt idx="5972">
                  <c:v>#N/A</c:v>
                </c:pt>
                <c:pt idx="5973">
                  <c:v>#N/A</c:v>
                </c:pt>
                <c:pt idx="5974">
                  <c:v>#N/A</c:v>
                </c:pt>
                <c:pt idx="5975">
                  <c:v>#N/A</c:v>
                </c:pt>
                <c:pt idx="5976">
                  <c:v>#N/A</c:v>
                </c:pt>
                <c:pt idx="5977">
                  <c:v>#N/A</c:v>
                </c:pt>
                <c:pt idx="5978">
                  <c:v>#N/A</c:v>
                </c:pt>
                <c:pt idx="5979">
                  <c:v>#N/A</c:v>
                </c:pt>
                <c:pt idx="5980">
                  <c:v>#N/A</c:v>
                </c:pt>
                <c:pt idx="5981">
                  <c:v>#N/A</c:v>
                </c:pt>
                <c:pt idx="5982">
                  <c:v>#N/A</c:v>
                </c:pt>
                <c:pt idx="5983">
                  <c:v>#N/A</c:v>
                </c:pt>
                <c:pt idx="5984">
                  <c:v>#N/A</c:v>
                </c:pt>
                <c:pt idx="5985">
                  <c:v>#N/A</c:v>
                </c:pt>
                <c:pt idx="5986">
                  <c:v>#N/A</c:v>
                </c:pt>
                <c:pt idx="5987">
                  <c:v>#N/A</c:v>
                </c:pt>
                <c:pt idx="5988">
                  <c:v>#N/A</c:v>
                </c:pt>
                <c:pt idx="5989">
                  <c:v>#N/A</c:v>
                </c:pt>
                <c:pt idx="5990">
                  <c:v>#N/A</c:v>
                </c:pt>
                <c:pt idx="5991">
                  <c:v>#N/A</c:v>
                </c:pt>
                <c:pt idx="5992">
                  <c:v>#N/A</c:v>
                </c:pt>
                <c:pt idx="5993">
                  <c:v>#N/A</c:v>
                </c:pt>
                <c:pt idx="5994">
                  <c:v>#N/A</c:v>
                </c:pt>
                <c:pt idx="5995">
                  <c:v>#N/A</c:v>
                </c:pt>
                <c:pt idx="5996">
                  <c:v>#N/A</c:v>
                </c:pt>
                <c:pt idx="5997">
                  <c:v>#N/A</c:v>
                </c:pt>
                <c:pt idx="5998">
                  <c:v>#N/A</c:v>
                </c:pt>
                <c:pt idx="5999">
                  <c:v>#N/A</c:v>
                </c:pt>
                <c:pt idx="6000">
                  <c:v>#N/A</c:v>
                </c:pt>
                <c:pt idx="6001">
                  <c:v>#N/A</c:v>
                </c:pt>
                <c:pt idx="6002">
                  <c:v>#N/A</c:v>
                </c:pt>
                <c:pt idx="6003">
                  <c:v>#N/A</c:v>
                </c:pt>
                <c:pt idx="6004">
                  <c:v>#N/A</c:v>
                </c:pt>
                <c:pt idx="6005">
                  <c:v>#N/A</c:v>
                </c:pt>
                <c:pt idx="6006">
                  <c:v>#N/A</c:v>
                </c:pt>
                <c:pt idx="6007">
                  <c:v>#N/A</c:v>
                </c:pt>
                <c:pt idx="6008">
                  <c:v>#N/A</c:v>
                </c:pt>
                <c:pt idx="6009">
                  <c:v>#N/A</c:v>
                </c:pt>
                <c:pt idx="6010">
                  <c:v>#N/A</c:v>
                </c:pt>
                <c:pt idx="6011">
                  <c:v>#N/A</c:v>
                </c:pt>
                <c:pt idx="6012">
                  <c:v>#N/A</c:v>
                </c:pt>
                <c:pt idx="6013">
                  <c:v>#N/A</c:v>
                </c:pt>
                <c:pt idx="6014">
                  <c:v>#N/A</c:v>
                </c:pt>
                <c:pt idx="6015">
                  <c:v>#N/A</c:v>
                </c:pt>
                <c:pt idx="6016">
                  <c:v>#N/A</c:v>
                </c:pt>
                <c:pt idx="6017">
                  <c:v>#N/A</c:v>
                </c:pt>
                <c:pt idx="6018">
                  <c:v>#N/A</c:v>
                </c:pt>
                <c:pt idx="6019">
                  <c:v>#N/A</c:v>
                </c:pt>
                <c:pt idx="6020">
                  <c:v>#N/A</c:v>
                </c:pt>
                <c:pt idx="6021">
                  <c:v>#N/A</c:v>
                </c:pt>
                <c:pt idx="6022">
                  <c:v>#N/A</c:v>
                </c:pt>
                <c:pt idx="6023">
                  <c:v>#N/A</c:v>
                </c:pt>
                <c:pt idx="6024">
                  <c:v>#N/A</c:v>
                </c:pt>
                <c:pt idx="6025">
                  <c:v>#N/A</c:v>
                </c:pt>
                <c:pt idx="6026">
                  <c:v>#N/A</c:v>
                </c:pt>
                <c:pt idx="6027">
                  <c:v>#N/A</c:v>
                </c:pt>
                <c:pt idx="6028">
                  <c:v>#N/A</c:v>
                </c:pt>
                <c:pt idx="6029">
                  <c:v>#N/A</c:v>
                </c:pt>
                <c:pt idx="6030">
                  <c:v>#N/A</c:v>
                </c:pt>
                <c:pt idx="6031">
                  <c:v>#N/A</c:v>
                </c:pt>
                <c:pt idx="6032">
                  <c:v>#N/A</c:v>
                </c:pt>
                <c:pt idx="6033">
                  <c:v>#N/A</c:v>
                </c:pt>
                <c:pt idx="6034">
                  <c:v>#N/A</c:v>
                </c:pt>
                <c:pt idx="6035">
                  <c:v>#N/A</c:v>
                </c:pt>
                <c:pt idx="6036">
                  <c:v>#N/A</c:v>
                </c:pt>
                <c:pt idx="6037">
                  <c:v>#N/A</c:v>
                </c:pt>
                <c:pt idx="6038">
                  <c:v>#N/A</c:v>
                </c:pt>
                <c:pt idx="6039">
                  <c:v>#N/A</c:v>
                </c:pt>
                <c:pt idx="6040">
                  <c:v>#N/A</c:v>
                </c:pt>
                <c:pt idx="6041">
                  <c:v>#N/A</c:v>
                </c:pt>
                <c:pt idx="6042">
                  <c:v>#N/A</c:v>
                </c:pt>
                <c:pt idx="6043">
                  <c:v>#N/A</c:v>
                </c:pt>
                <c:pt idx="6044">
                  <c:v>#N/A</c:v>
                </c:pt>
                <c:pt idx="6045">
                  <c:v>#N/A</c:v>
                </c:pt>
                <c:pt idx="6046">
                  <c:v>#N/A</c:v>
                </c:pt>
                <c:pt idx="6047">
                  <c:v>#N/A</c:v>
                </c:pt>
                <c:pt idx="6048">
                  <c:v>#N/A</c:v>
                </c:pt>
                <c:pt idx="6049">
                  <c:v>#N/A</c:v>
                </c:pt>
                <c:pt idx="6050">
                  <c:v>#N/A</c:v>
                </c:pt>
                <c:pt idx="6051">
                  <c:v>#N/A</c:v>
                </c:pt>
                <c:pt idx="6052">
                  <c:v>#N/A</c:v>
                </c:pt>
                <c:pt idx="6053">
                  <c:v>#N/A</c:v>
                </c:pt>
                <c:pt idx="6054">
                  <c:v>#N/A</c:v>
                </c:pt>
                <c:pt idx="6055">
                  <c:v>#N/A</c:v>
                </c:pt>
                <c:pt idx="6056">
                  <c:v>#N/A</c:v>
                </c:pt>
                <c:pt idx="6057">
                  <c:v>#N/A</c:v>
                </c:pt>
                <c:pt idx="6058">
                  <c:v>#N/A</c:v>
                </c:pt>
                <c:pt idx="6059">
                  <c:v>#N/A</c:v>
                </c:pt>
                <c:pt idx="6060">
                  <c:v>#N/A</c:v>
                </c:pt>
                <c:pt idx="6061">
                  <c:v>#N/A</c:v>
                </c:pt>
                <c:pt idx="6062">
                  <c:v>#N/A</c:v>
                </c:pt>
                <c:pt idx="6063">
                  <c:v>#N/A</c:v>
                </c:pt>
                <c:pt idx="6064">
                  <c:v>#N/A</c:v>
                </c:pt>
                <c:pt idx="6065">
                  <c:v>#N/A</c:v>
                </c:pt>
                <c:pt idx="6066">
                  <c:v>#N/A</c:v>
                </c:pt>
                <c:pt idx="6067">
                  <c:v>#N/A</c:v>
                </c:pt>
                <c:pt idx="6068">
                  <c:v>#N/A</c:v>
                </c:pt>
                <c:pt idx="6069">
                  <c:v>#N/A</c:v>
                </c:pt>
                <c:pt idx="6070">
                  <c:v>#N/A</c:v>
                </c:pt>
                <c:pt idx="6071">
                  <c:v>#N/A</c:v>
                </c:pt>
                <c:pt idx="6072">
                  <c:v>#N/A</c:v>
                </c:pt>
                <c:pt idx="6073">
                  <c:v>#N/A</c:v>
                </c:pt>
                <c:pt idx="6074">
                  <c:v>#N/A</c:v>
                </c:pt>
                <c:pt idx="6075">
                  <c:v>#N/A</c:v>
                </c:pt>
                <c:pt idx="6076">
                  <c:v>#N/A</c:v>
                </c:pt>
                <c:pt idx="6077">
                  <c:v>#N/A</c:v>
                </c:pt>
                <c:pt idx="6078">
                  <c:v>#N/A</c:v>
                </c:pt>
                <c:pt idx="6079">
                  <c:v>#N/A</c:v>
                </c:pt>
                <c:pt idx="6080">
                  <c:v>#N/A</c:v>
                </c:pt>
                <c:pt idx="6081">
                  <c:v>#N/A</c:v>
                </c:pt>
                <c:pt idx="6082">
                  <c:v>#N/A</c:v>
                </c:pt>
                <c:pt idx="6083">
                  <c:v>#N/A</c:v>
                </c:pt>
                <c:pt idx="6084">
                  <c:v>#N/A</c:v>
                </c:pt>
                <c:pt idx="6085">
                  <c:v>#N/A</c:v>
                </c:pt>
                <c:pt idx="6086">
                  <c:v>#N/A</c:v>
                </c:pt>
                <c:pt idx="6087">
                  <c:v>#N/A</c:v>
                </c:pt>
                <c:pt idx="6088">
                  <c:v>#N/A</c:v>
                </c:pt>
                <c:pt idx="6089">
                  <c:v>#N/A</c:v>
                </c:pt>
                <c:pt idx="6090">
                  <c:v>#N/A</c:v>
                </c:pt>
                <c:pt idx="6091">
                  <c:v>#N/A</c:v>
                </c:pt>
                <c:pt idx="6092">
                  <c:v>#N/A</c:v>
                </c:pt>
                <c:pt idx="6093">
                  <c:v>#N/A</c:v>
                </c:pt>
                <c:pt idx="6094">
                  <c:v>#N/A</c:v>
                </c:pt>
                <c:pt idx="6095">
                  <c:v>#N/A</c:v>
                </c:pt>
                <c:pt idx="6096">
                  <c:v>#N/A</c:v>
                </c:pt>
                <c:pt idx="6097">
                  <c:v>#N/A</c:v>
                </c:pt>
                <c:pt idx="6098">
                  <c:v>#N/A</c:v>
                </c:pt>
                <c:pt idx="6099">
                  <c:v>#N/A</c:v>
                </c:pt>
                <c:pt idx="6100">
                  <c:v>#N/A</c:v>
                </c:pt>
                <c:pt idx="6101">
                  <c:v>#N/A</c:v>
                </c:pt>
                <c:pt idx="6102">
                  <c:v>#N/A</c:v>
                </c:pt>
                <c:pt idx="6103">
                  <c:v>#N/A</c:v>
                </c:pt>
                <c:pt idx="6104">
                  <c:v>#N/A</c:v>
                </c:pt>
                <c:pt idx="6105">
                  <c:v>#N/A</c:v>
                </c:pt>
                <c:pt idx="6106">
                  <c:v>#N/A</c:v>
                </c:pt>
                <c:pt idx="6107">
                  <c:v>#N/A</c:v>
                </c:pt>
                <c:pt idx="6108">
                  <c:v>#N/A</c:v>
                </c:pt>
                <c:pt idx="6109">
                  <c:v>#N/A</c:v>
                </c:pt>
                <c:pt idx="6110">
                  <c:v>#N/A</c:v>
                </c:pt>
                <c:pt idx="6111">
                  <c:v>#N/A</c:v>
                </c:pt>
                <c:pt idx="6112">
                  <c:v>#N/A</c:v>
                </c:pt>
                <c:pt idx="6113">
                  <c:v>#N/A</c:v>
                </c:pt>
                <c:pt idx="6114">
                  <c:v>#N/A</c:v>
                </c:pt>
                <c:pt idx="6115">
                  <c:v>#N/A</c:v>
                </c:pt>
                <c:pt idx="6116">
                  <c:v>#N/A</c:v>
                </c:pt>
                <c:pt idx="6117">
                  <c:v>#N/A</c:v>
                </c:pt>
                <c:pt idx="6118">
                  <c:v>#N/A</c:v>
                </c:pt>
                <c:pt idx="6119">
                  <c:v>#N/A</c:v>
                </c:pt>
                <c:pt idx="6120">
                  <c:v>#N/A</c:v>
                </c:pt>
                <c:pt idx="6121">
                  <c:v>#N/A</c:v>
                </c:pt>
                <c:pt idx="6122">
                  <c:v>#N/A</c:v>
                </c:pt>
                <c:pt idx="6123">
                  <c:v>#N/A</c:v>
                </c:pt>
                <c:pt idx="6124">
                  <c:v>#N/A</c:v>
                </c:pt>
                <c:pt idx="6125">
                  <c:v>#N/A</c:v>
                </c:pt>
                <c:pt idx="6126">
                  <c:v>#N/A</c:v>
                </c:pt>
                <c:pt idx="6127">
                  <c:v>#N/A</c:v>
                </c:pt>
                <c:pt idx="6128">
                  <c:v>#N/A</c:v>
                </c:pt>
                <c:pt idx="6129">
                  <c:v>#N/A</c:v>
                </c:pt>
                <c:pt idx="6130">
                  <c:v>#N/A</c:v>
                </c:pt>
                <c:pt idx="6131">
                  <c:v>#N/A</c:v>
                </c:pt>
                <c:pt idx="6132">
                  <c:v>#N/A</c:v>
                </c:pt>
                <c:pt idx="6133">
                  <c:v>#N/A</c:v>
                </c:pt>
                <c:pt idx="6134">
                  <c:v>#N/A</c:v>
                </c:pt>
                <c:pt idx="6135">
                  <c:v>#N/A</c:v>
                </c:pt>
                <c:pt idx="6136">
                  <c:v>#N/A</c:v>
                </c:pt>
                <c:pt idx="6137">
                  <c:v>#N/A</c:v>
                </c:pt>
                <c:pt idx="6138">
                  <c:v>#N/A</c:v>
                </c:pt>
                <c:pt idx="6139">
                  <c:v>#N/A</c:v>
                </c:pt>
                <c:pt idx="6140">
                  <c:v>#N/A</c:v>
                </c:pt>
                <c:pt idx="6141">
                  <c:v>#N/A</c:v>
                </c:pt>
                <c:pt idx="6142">
                  <c:v>#N/A</c:v>
                </c:pt>
                <c:pt idx="6143">
                  <c:v>#N/A</c:v>
                </c:pt>
                <c:pt idx="6144">
                  <c:v>#N/A</c:v>
                </c:pt>
                <c:pt idx="6145">
                  <c:v>#N/A</c:v>
                </c:pt>
                <c:pt idx="6146">
                  <c:v>#N/A</c:v>
                </c:pt>
                <c:pt idx="6147">
                  <c:v>#N/A</c:v>
                </c:pt>
                <c:pt idx="6148">
                  <c:v>#N/A</c:v>
                </c:pt>
                <c:pt idx="6149">
                  <c:v>#N/A</c:v>
                </c:pt>
                <c:pt idx="6150">
                  <c:v>#N/A</c:v>
                </c:pt>
                <c:pt idx="6151">
                  <c:v>#N/A</c:v>
                </c:pt>
                <c:pt idx="6152">
                  <c:v>#N/A</c:v>
                </c:pt>
                <c:pt idx="6153">
                  <c:v>#N/A</c:v>
                </c:pt>
                <c:pt idx="6154">
                  <c:v>#N/A</c:v>
                </c:pt>
                <c:pt idx="6155">
                  <c:v>#N/A</c:v>
                </c:pt>
                <c:pt idx="6156">
                  <c:v>#N/A</c:v>
                </c:pt>
                <c:pt idx="6157">
                  <c:v>#N/A</c:v>
                </c:pt>
                <c:pt idx="6158">
                  <c:v>#N/A</c:v>
                </c:pt>
                <c:pt idx="6159">
                  <c:v>#N/A</c:v>
                </c:pt>
                <c:pt idx="6160">
                  <c:v>#N/A</c:v>
                </c:pt>
                <c:pt idx="6161">
                  <c:v>#N/A</c:v>
                </c:pt>
                <c:pt idx="6162">
                  <c:v>#N/A</c:v>
                </c:pt>
                <c:pt idx="6163">
                  <c:v>#N/A</c:v>
                </c:pt>
                <c:pt idx="6164">
                  <c:v>#N/A</c:v>
                </c:pt>
                <c:pt idx="6165">
                  <c:v>#N/A</c:v>
                </c:pt>
                <c:pt idx="6166">
                  <c:v>#N/A</c:v>
                </c:pt>
                <c:pt idx="6167">
                  <c:v>#N/A</c:v>
                </c:pt>
                <c:pt idx="6168">
                  <c:v>#N/A</c:v>
                </c:pt>
                <c:pt idx="6169">
                  <c:v>#N/A</c:v>
                </c:pt>
                <c:pt idx="6170">
                  <c:v>#N/A</c:v>
                </c:pt>
                <c:pt idx="6171">
                  <c:v>#N/A</c:v>
                </c:pt>
                <c:pt idx="6172">
                  <c:v>#N/A</c:v>
                </c:pt>
                <c:pt idx="6173">
                  <c:v>#N/A</c:v>
                </c:pt>
                <c:pt idx="6174">
                  <c:v>#N/A</c:v>
                </c:pt>
                <c:pt idx="6175">
                  <c:v>#N/A</c:v>
                </c:pt>
                <c:pt idx="6176">
                  <c:v>#N/A</c:v>
                </c:pt>
                <c:pt idx="6177">
                  <c:v>#N/A</c:v>
                </c:pt>
                <c:pt idx="6178">
                  <c:v>#N/A</c:v>
                </c:pt>
                <c:pt idx="6179">
                  <c:v>#N/A</c:v>
                </c:pt>
                <c:pt idx="6180">
                  <c:v>#N/A</c:v>
                </c:pt>
                <c:pt idx="6181">
                  <c:v>#N/A</c:v>
                </c:pt>
                <c:pt idx="6182">
                  <c:v>#N/A</c:v>
                </c:pt>
                <c:pt idx="6183">
                  <c:v>#N/A</c:v>
                </c:pt>
                <c:pt idx="6184">
                  <c:v>#N/A</c:v>
                </c:pt>
                <c:pt idx="6185">
                  <c:v>#N/A</c:v>
                </c:pt>
                <c:pt idx="6186">
                  <c:v>#N/A</c:v>
                </c:pt>
                <c:pt idx="6187">
                  <c:v>#N/A</c:v>
                </c:pt>
                <c:pt idx="6188">
                  <c:v>#N/A</c:v>
                </c:pt>
                <c:pt idx="6189">
                  <c:v>#N/A</c:v>
                </c:pt>
                <c:pt idx="6190">
                  <c:v>#N/A</c:v>
                </c:pt>
                <c:pt idx="6191">
                  <c:v>#N/A</c:v>
                </c:pt>
                <c:pt idx="6192">
                  <c:v>#N/A</c:v>
                </c:pt>
                <c:pt idx="6193">
                  <c:v>#N/A</c:v>
                </c:pt>
                <c:pt idx="6194">
                  <c:v>#N/A</c:v>
                </c:pt>
                <c:pt idx="6195">
                  <c:v>#N/A</c:v>
                </c:pt>
                <c:pt idx="6196">
                  <c:v>#N/A</c:v>
                </c:pt>
                <c:pt idx="6197">
                  <c:v>#N/A</c:v>
                </c:pt>
                <c:pt idx="6198">
                  <c:v>#N/A</c:v>
                </c:pt>
                <c:pt idx="6199">
                  <c:v>#N/A</c:v>
                </c:pt>
                <c:pt idx="6200">
                  <c:v>#N/A</c:v>
                </c:pt>
                <c:pt idx="6201">
                  <c:v>#N/A</c:v>
                </c:pt>
                <c:pt idx="6202">
                  <c:v>#N/A</c:v>
                </c:pt>
                <c:pt idx="6203">
                  <c:v>#N/A</c:v>
                </c:pt>
                <c:pt idx="6204">
                  <c:v>#N/A</c:v>
                </c:pt>
                <c:pt idx="6205">
                  <c:v>#N/A</c:v>
                </c:pt>
                <c:pt idx="6206">
                  <c:v>#N/A</c:v>
                </c:pt>
                <c:pt idx="6207">
                  <c:v>#N/A</c:v>
                </c:pt>
                <c:pt idx="6208">
                  <c:v>#N/A</c:v>
                </c:pt>
                <c:pt idx="6209">
                  <c:v>#N/A</c:v>
                </c:pt>
                <c:pt idx="6210">
                  <c:v>#N/A</c:v>
                </c:pt>
                <c:pt idx="6211">
                  <c:v>#N/A</c:v>
                </c:pt>
                <c:pt idx="6212">
                  <c:v>#N/A</c:v>
                </c:pt>
                <c:pt idx="6213">
                  <c:v>#N/A</c:v>
                </c:pt>
                <c:pt idx="6214">
                  <c:v>#N/A</c:v>
                </c:pt>
                <c:pt idx="6215">
                  <c:v>#N/A</c:v>
                </c:pt>
                <c:pt idx="6216">
                  <c:v>#N/A</c:v>
                </c:pt>
                <c:pt idx="6217">
                  <c:v>#N/A</c:v>
                </c:pt>
                <c:pt idx="6218">
                  <c:v>#N/A</c:v>
                </c:pt>
                <c:pt idx="6219">
                  <c:v>#N/A</c:v>
                </c:pt>
                <c:pt idx="6220">
                  <c:v>#N/A</c:v>
                </c:pt>
                <c:pt idx="6221">
                  <c:v>#N/A</c:v>
                </c:pt>
                <c:pt idx="6222">
                  <c:v>#N/A</c:v>
                </c:pt>
                <c:pt idx="6223">
                  <c:v>#N/A</c:v>
                </c:pt>
                <c:pt idx="6224">
                  <c:v>#N/A</c:v>
                </c:pt>
                <c:pt idx="6225">
                  <c:v>#N/A</c:v>
                </c:pt>
                <c:pt idx="6226">
                  <c:v>#N/A</c:v>
                </c:pt>
                <c:pt idx="6227">
                  <c:v>#N/A</c:v>
                </c:pt>
                <c:pt idx="6228">
                  <c:v>#N/A</c:v>
                </c:pt>
                <c:pt idx="6229">
                  <c:v>#N/A</c:v>
                </c:pt>
                <c:pt idx="6230">
                  <c:v>#N/A</c:v>
                </c:pt>
                <c:pt idx="6231">
                  <c:v>#N/A</c:v>
                </c:pt>
                <c:pt idx="6232">
                  <c:v>#N/A</c:v>
                </c:pt>
                <c:pt idx="6233">
                  <c:v>#N/A</c:v>
                </c:pt>
                <c:pt idx="6234">
                  <c:v>#N/A</c:v>
                </c:pt>
                <c:pt idx="6235">
                  <c:v>#N/A</c:v>
                </c:pt>
                <c:pt idx="6236">
                  <c:v>#N/A</c:v>
                </c:pt>
                <c:pt idx="6237">
                  <c:v>#N/A</c:v>
                </c:pt>
                <c:pt idx="6238">
                  <c:v>#N/A</c:v>
                </c:pt>
                <c:pt idx="6239">
                  <c:v>#N/A</c:v>
                </c:pt>
                <c:pt idx="6240">
                  <c:v>#N/A</c:v>
                </c:pt>
                <c:pt idx="6241">
                  <c:v>#N/A</c:v>
                </c:pt>
                <c:pt idx="6242">
                  <c:v>#N/A</c:v>
                </c:pt>
                <c:pt idx="6243">
                  <c:v>#N/A</c:v>
                </c:pt>
                <c:pt idx="6244">
                  <c:v>#N/A</c:v>
                </c:pt>
                <c:pt idx="6245">
                  <c:v>#N/A</c:v>
                </c:pt>
                <c:pt idx="6246">
                  <c:v>#N/A</c:v>
                </c:pt>
                <c:pt idx="6247">
                  <c:v>#N/A</c:v>
                </c:pt>
                <c:pt idx="6248">
                  <c:v>#N/A</c:v>
                </c:pt>
                <c:pt idx="6249">
                  <c:v>#N/A</c:v>
                </c:pt>
                <c:pt idx="6250">
                  <c:v>#N/A</c:v>
                </c:pt>
                <c:pt idx="6251">
                  <c:v>#N/A</c:v>
                </c:pt>
                <c:pt idx="6252">
                  <c:v>#N/A</c:v>
                </c:pt>
                <c:pt idx="6253">
                  <c:v>#N/A</c:v>
                </c:pt>
                <c:pt idx="6254">
                  <c:v>#N/A</c:v>
                </c:pt>
                <c:pt idx="6255">
                  <c:v>#N/A</c:v>
                </c:pt>
                <c:pt idx="6256">
                  <c:v>#N/A</c:v>
                </c:pt>
                <c:pt idx="6257">
                  <c:v>#N/A</c:v>
                </c:pt>
                <c:pt idx="6258">
                  <c:v>#N/A</c:v>
                </c:pt>
                <c:pt idx="6259">
                  <c:v>#N/A</c:v>
                </c:pt>
                <c:pt idx="6260">
                  <c:v>#N/A</c:v>
                </c:pt>
                <c:pt idx="6261">
                  <c:v>#N/A</c:v>
                </c:pt>
                <c:pt idx="6262">
                  <c:v>#N/A</c:v>
                </c:pt>
                <c:pt idx="6263">
                  <c:v>#N/A</c:v>
                </c:pt>
                <c:pt idx="6264">
                  <c:v>#N/A</c:v>
                </c:pt>
                <c:pt idx="6265">
                  <c:v>#N/A</c:v>
                </c:pt>
                <c:pt idx="6266">
                  <c:v>#N/A</c:v>
                </c:pt>
                <c:pt idx="6267">
                  <c:v>#N/A</c:v>
                </c:pt>
                <c:pt idx="6268">
                  <c:v>#N/A</c:v>
                </c:pt>
                <c:pt idx="6269">
                  <c:v>#N/A</c:v>
                </c:pt>
                <c:pt idx="6270">
                  <c:v>#N/A</c:v>
                </c:pt>
                <c:pt idx="6271">
                  <c:v>#N/A</c:v>
                </c:pt>
                <c:pt idx="6272">
                  <c:v>#N/A</c:v>
                </c:pt>
                <c:pt idx="6273">
                  <c:v>#N/A</c:v>
                </c:pt>
                <c:pt idx="6274">
                  <c:v>#N/A</c:v>
                </c:pt>
                <c:pt idx="6275">
                  <c:v>#N/A</c:v>
                </c:pt>
                <c:pt idx="6276">
                  <c:v>#N/A</c:v>
                </c:pt>
                <c:pt idx="6277">
                  <c:v>#N/A</c:v>
                </c:pt>
                <c:pt idx="6278">
                  <c:v>#N/A</c:v>
                </c:pt>
                <c:pt idx="6279">
                  <c:v>#N/A</c:v>
                </c:pt>
                <c:pt idx="6280">
                  <c:v>#N/A</c:v>
                </c:pt>
                <c:pt idx="6281">
                  <c:v>#N/A</c:v>
                </c:pt>
                <c:pt idx="6282">
                  <c:v>#N/A</c:v>
                </c:pt>
                <c:pt idx="6283">
                  <c:v>#N/A</c:v>
                </c:pt>
                <c:pt idx="6284">
                  <c:v>#N/A</c:v>
                </c:pt>
                <c:pt idx="6285">
                  <c:v>#N/A</c:v>
                </c:pt>
                <c:pt idx="6286">
                  <c:v>#N/A</c:v>
                </c:pt>
                <c:pt idx="6287">
                  <c:v>#N/A</c:v>
                </c:pt>
                <c:pt idx="6288">
                  <c:v>#N/A</c:v>
                </c:pt>
                <c:pt idx="6289">
                  <c:v>#N/A</c:v>
                </c:pt>
                <c:pt idx="6290">
                  <c:v>#N/A</c:v>
                </c:pt>
                <c:pt idx="6291">
                  <c:v>#N/A</c:v>
                </c:pt>
                <c:pt idx="6292">
                  <c:v>#N/A</c:v>
                </c:pt>
                <c:pt idx="6293">
                  <c:v>#N/A</c:v>
                </c:pt>
                <c:pt idx="6294">
                  <c:v>#N/A</c:v>
                </c:pt>
                <c:pt idx="6295">
                  <c:v>#N/A</c:v>
                </c:pt>
                <c:pt idx="6296">
                  <c:v>#N/A</c:v>
                </c:pt>
                <c:pt idx="6297">
                  <c:v>#N/A</c:v>
                </c:pt>
                <c:pt idx="6298">
                  <c:v>#N/A</c:v>
                </c:pt>
                <c:pt idx="6299">
                  <c:v>#N/A</c:v>
                </c:pt>
                <c:pt idx="6300">
                  <c:v>#N/A</c:v>
                </c:pt>
                <c:pt idx="6301">
                  <c:v>#N/A</c:v>
                </c:pt>
                <c:pt idx="6302">
                  <c:v>#N/A</c:v>
                </c:pt>
                <c:pt idx="6303">
                  <c:v>#N/A</c:v>
                </c:pt>
                <c:pt idx="6304">
                  <c:v>#N/A</c:v>
                </c:pt>
                <c:pt idx="6305">
                  <c:v>#N/A</c:v>
                </c:pt>
                <c:pt idx="6306">
                  <c:v>#N/A</c:v>
                </c:pt>
                <c:pt idx="6307">
                  <c:v>#N/A</c:v>
                </c:pt>
                <c:pt idx="6308">
                  <c:v>#N/A</c:v>
                </c:pt>
                <c:pt idx="6309">
                  <c:v>#N/A</c:v>
                </c:pt>
                <c:pt idx="6310">
                  <c:v>#N/A</c:v>
                </c:pt>
                <c:pt idx="6311">
                  <c:v>#N/A</c:v>
                </c:pt>
                <c:pt idx="6312">
                  <c:v>#N/A</c:v>
                </c:pt>
                <c:pt idx="6313">
                  <c:v>#N/A</c:v>
                </c:pt>
                <c:pt idx="6314">
                  <c:v>#N/A</c:v>
                </c:pt>
                <c:pt idx="6315">
                  <c:v>#N/A</c:v>
                </c:pt>
                <c:pt idx="6316">
                  <c:v>#N/A</c:v>
                </c:pt>
                <c:pt idx="6317">
                  <c:v>#N/A</c:v>
                </c:pt>
                <c:pt idx="6318">
                  <c:v>#N/A</c:v>
                </c:pt>
                <c:pt idx="6319">
                  <c:v>#N/A</c:v>
                </c:pt>
                <c:pt idx="6320">
                  <c:v>#N/A</c:v>
                </c:pt>
                <c:pt idx="6321">
                  <c:v>#N/A</c:v>
                </c:pt>
                <c:pt idx="6322">
                  <c:v>#N/A</c:v>
                </c:pt>
                <c:pt idx="6323">
                  <c:v>#N/A</c:v>
                </c:pt>
                <c:pt idx="6324">
                  <c:v>#N/A</c:v>
                </c:pt>
                <c:pt idx="6325">
                  <c:v>#N/A</c:v>
                </c:pt>
                <c:pt idx="6326">
                  <c:v>#N/A</c:v>
                </c:pt>
                <c:pt idx="6327">
                  <c:v>#N/A</c:v>
                </c:pt>
                <c:pt idx="6328">
                  <c:v>#N/A</c:v>
                </c:pt>
                <c:pt idx="6329">
                  <c:v>#N/A</c:v>
                </c:pt>
                <c:pt idx="6330">
                  <c:v>#N/A</c:v>
                </c:pt>
                <c:pt idx="6331">
                  <c:v>#N/A</c:v>
                </c:pt>
                <c:pt idx="6332">
                  <c:v>#N/A</c:v>
                </c:pt>
                <c:pt idx="6333">
                  <c:v>#N/A</c:v>
                </c:pt>
                <c:pt idx="6334">
                  <c:v>#N/A</c:v>
                </c:pt>
                <c:pt idx="6335">
                  <c:v>#N/A</c:v>
                </c:pt>
                <c:pt idx="6336">
                  <c:v>#N/A</c:v>
                </c:pt>
                <c:pt idx="6337">
                  <c:v>#N/A</c:v>
                </c:pt>
                <c:pt idx="6338">
                  <c:v>#N/A</c:v>
                </c:pt>
                <c:pt idx="6339">
                  <c:v>#N/A</c:v>
                </c:pt>
                <c:pt idx="6340">
                  <c:v>#N/A</c:v>
                </c:pt>
                <c:pt idx="6341">
                  <c:v>#N/A</c:v>
                </c:pt>
                <c:pt idx="6342">
                  <c:v>#N/A</c:v>
                </c:pt>
                <c:pt idx="6343">
                  <c:v>#N/A</c:v>
                </c:pt>
                <c:pt idx="6344">
                  <c:v>#N/A</c:v>
                </c:pt>
                <c:pt idx="6345">
                  <c:v>#N/A</c:v>
                </c:pt>
                <c:pt idx="6346">
                  <c:v>#N/A</c:v>
                </c:pt>
                <c:pt idx="6347">
                  <c:v>#N/A</c:v>
                </c:pt>
                <c:pt idx="6348">
                  <c:v>#N/A</c:v>
                </c:pt>
                <c:pt idx="6349">
                  <c:v>#N/A</c:v>
                </c:pt>
                <c:pt idx="6350">
                  <c:v>#N/A</c:v>
                </c:pt>
                <c:pt idx="6351">
                  <c:v>#N/A</c:v>
                </c:pt>
                <c:pt idx="6352">
                  <c:v>#N/A</c:v>
                </c:pt>
                <c:pt idx="6353">
                  <c:v>#N/A</c:v>
                </c:pt>
                <c:pt idx="6354">
                  <c:v>#N/A</c:v>
                </c:pt>
                <c:pt idx="6355">
                  <c:v>#N/A</c:v>
                </c:pt>
                <c:pt idx="6356">
                  <c:v>#N/A</c:v>
                </c:pt>
                <c:pt idx="6357">
                  <c:v>#N/A</c:v>
                </c:pt>
                <c:pt idx="6358">
                  <c:v>#N/A</c:v>
                </c:pt>
                <c:pt idx="6359">
                  <c:v>#N/A</c:v>
                </c:pt>
                <c:pt idx="6360">
                  <c:v>#N/A</c:v>
                </c:pt>
                <c:pt idx="6361">
                  <c:v>#N/A</c:v>
                </c:pt>
                <c:pt idx="6362">
                  <c:v>#N/A</c:v>
                </c:pt>
                <c:pt idx="6363">
                  <c:v>#N/A</c:v>
                </c:pt>
                <c:pt idx="6364">
                  <c:v>#N/A</c:v>
                </c:pt>
                <c:pt idx="6365">
                  <c:v>#N/A</c:v>
                </c:pt>
                <c:pt idx="6366">
                  <c:v>#N/A</c:v>
                </c:pt>
                <c:pt idx="6367">
                  <c:v>#N/A</c:v>
                </c:pt>
                <c:pt idx="6368">
                  <c:v>#N/A</c:v>
                </c:pt>
                <c:pt idx="6369">
                  <c:v>#N/A</c:v>
                </c:pt>
                <c:pt idx="6370">
                  <c:v>#N/A</c:v>
                </c:pt>
                <c:pt idx="6371">
                  <c:v>#N/A</c:v>
                </c:pt>
                <c:pt idx="6372">
                  <c:v>#N/A</c:v>
                </c:pt>
                <c:pt idx="6373">
                  <c:v>#N/A</c:v>
                </c:pt>
                <c:pt idx="6374">
                  <c:v>#N/A</c:v>
                </c:pt>
                <c:pt idx="6375">
                  <c:v>#N/A</c:v>
                </c:pt>
                <c:pt idx="6376">
                  <c:v>#N/A</c:v>
                </c:pt>
                <c:pt idx="6377">
                  <c:v>#N/A</c:v>
                </c:pt>
                <c:pt idx="6378">
                  <c:v>#N/A</c:v>
                </c:pt>
                <c:pt idx="6379">
                  <c:v>#N/A</c:v>
                </c:pt>
                <c:pt idx="6380">
                  <c:v>#N/A</c:v>
                </c:pt>
                <c:pt idx="6381">
                  <c:v>#N/A</c:v>
                </c:pt>
                <c:pt idx="6382">
                  <c:v>#N/A</c:v>
                </c:pt>
                <c:pt idx="6383">
                  <c:v>#N/A</c:v>
                </c:pt>
                <c:pt idx="6384">
                  <c:v>#N/A</c:v>
                </c:pt>
                <c:pt idx="6385">
                  <c:v>#N/A</c:v>
                </c:pt>
                <c:pt idx="6386">
                  <c:v>#N/A</c:v>
                </c:pt>
                <c:pt idx="6387">
                  <c:v>#N/A</c:v>
                </c:pt>
                <c:pt idx="6388">
                  <c:v>#N/A</c:v>
                </c:pt>
                <c:pt idx="6389">
                  <c:v>#N/A</c:v>
                </c:pt>
                <c:pt idx="6390">
                  <c:v>#N/A</c:v>
                </c:pt>
                <c:pt idx="6391">
                  <c:v>#N/A</c:v>
                </c:pt>
                <c:pt idx="6392">
                  <c:v>#N/A</c:v>
                </c:pt>
                <c:pt idx="6393">
                  <c:v>#N/A</c:v>
                </c:pt>
                <c:pt idx="6394">
                  <c:v>#N/A</c:v>
                </c:pt>
                <c:pt idx="6395">
                  <c:v>#N/A</c:v>
                </c:pt>
                <c:pt idx="6396">
                  <c:v>#N/A</c:v>
                </c:pt>
                <c:pt idx="6397">
                  <c:v>#N/A</c:v>
                </c:pt>
                <c:pt idx="6398">
                  <c:v>#N/A</c:v>
                </c:pt>
                <c:pt idx="6399">
                  <c:v>#N/A</c:v>
                </c:pt>
                <c:pt idx="6400">
                  <c:v>#N/A</c:v>
                </c:pt>
                <c:pt idx="6401">
                  <c:v>#N/A</c:v>
                </c:pt>
                <c:pt idx="6402">
                  <c:v>#N/A</c:v>
                </c:pt>
                <c:pt idx="6403">
                  <c:v>#N/A</c:v>
                </c:pt>
                <c:pt idx="6404">
                  <c:v>#N/A</c:v>
                </c:pt>
                <c:pt idx="6405">
                  <c:v>#N/A</c:v>
                </c:pt>
                <c:pt idx="6406">
                  <c:v>#N/A</c:v>
                </c:pt>
                <c:pt idx="6407">
                  <c:v>#N/A</c:v>
                </c:pt>
                <c:pt idx="6408">
                  <c:v>#N/A</c:v>
                </c:pt>
                <c:pt idx="6409">
                  <c:v>#N/A</c:v>
                </c:pt>
                <c:pt idx="6410">
                  <c:v>#N/A</c:v>
                </c:pt>
                <c:pt idx="6411">
                  <c:v>#N/A</c:v>
                </c:pt>
                <c:pt idx="6412">
                  <c:v>#N/A</c:v>
                </c:pt>
                <c:pt idx="6413">
                  <c:v>#N/A</c:v>
                </c:pt>
                <c:pt idx="6414">
                  <c:v>#N/A</c:v>
                </c:pt>
                <c:pt idx="6415">
                  <c:v>#N/A</c:v>
                </c:pt>
                <c:pt idx="6416">
                  <c:v>#N/A</c:v>
                </c:pt>
                <c:pt idx="6417">
                  <c:v>#N/A</c:v>
                </c:pt>
                <c:pt idx="6418">
                  <c:v>#N/A</c:v>
                </c:pt>
                <c:pt idx="6419">
                  <c:v>#N/A</c:v>
                </c:pt>
                <c:pt idx="6420">
                  <c:v>#N/A</c:v>
                </c:pt>
                <c:pt idx="6421">
                  <c:v>#N/A</c:v>
                </c:pt>
                <c:pt idx="6422">
                  <c:v>#N/A</c:v>
                </c:pt>
                <c:pt idx="6423">
                  <c:v>#N/A</c:v>
                </c:pt>
                <c:pt idx="6424">
                  <c:v>#N/A</c:v>
                </c:pt>
                <c:pt idx="6425">
                  <c:v>#N/A</c:v>
                </c:pt>
                <c:pt idx="6426">
                  <c:v>#N/A</c:v>
                </c:pt>
                <c:pt idx="6427">
                  <c:v>#N/A</c:v>
                </c:pt>
                <c:pt idx="6428">
                  <c:v>#N/A</c:v>
                </c:pt>
                <c:pt idx="6429">
                  <c:v>#N/A</c:v>
                </c:pt>
                <c:pt idx="6430">
                  <c:v>#N/A</c:v>
                </c:pt>
                <c:pt idx="6431">
                  <c:v>#N/A</c:v>
                </c:pt>
                <c:pt idx="6432">
                  <c:v>#N/A</c:v>
                </c:pt>
                <c:pt idx="6433">
                  <c:v>#N/A</c:v>
                </c:pt>
                <c:pt idx="6434">
                  <c:v>#N/A</c:v>
                </c:pt>
                <c:pt idx="6435">
                  <c:v>#N/A</c:v>
                </c:pt>
                <c:pt idx="6436">
                  <c:v>#N/A</c:v>
                </c:pt>
                <c:pt idx="6437">
                  <c:v>#N/A</c:v>
                </c:pt>
                <c:pt idx="6438">
                  <c:v>#N/A</c:v>
                </c:pt>
                <c:pt idx="6439">
                  <c:v>#N/A</c:v>
                </c:pt>
                <c:pt idx="6440">
                  <c:v>#N/A</c:v>
                </c:pt>
                <c:pt idx="6441">
                  <c:v>#N/A</c:v>
                </c:pt>
                <c:pt idx="6442">
                  <c:v>#N/A</c:v>
                </c:pt>
                <c:pt idx="6443">
                  <c:v>#N/A</c:v>
                </c:pt>
                <c:pt idx="6444">
                  <c:v>#N/A</c:v>
                </c:pt>
                <c:pt idx="6445">
                  <c:v>#N/A</c:v>
                </c:pt>
                <c:pt idx="6446">
                  <c:v>#N/A</c:v>
                </c:pt>
                <c:pt idx="6447">
                  <c:v>#N/A</c:v>
                </c:pt>
                <c:pt idx="6448">
                  <c:v>#N/A</c:v>
                </c:pt>
                <c:pt idx="6449">
                  <c:v>#N/A</c:v>
                </c:pt>
                <c:pt idx="6450">
                  <c:v>#N/A</c:v>
                </c:pt>
                <c:pt idx="6451">
                  <c:v>#N/A</c:v>
                </c:pt>
                <c:pt idx="6452">
                  <c:v>#N/A</c:v>
                </c:pt>
                <c:pt idx="6453">
                  <c:v>#N/A</c:v>
                </c:pt>
                <c:pt idx="6454">
                  <c:v>#N/A</c:v>
                </c:pt>
                <c:pt idx="6455">
                  <c:v>#N/A</c:v>
                </c:pt>
                <c:pt idx="6456">
                  <c:v>#N/A</c:v>
                </c:pt>
                <c:pt idx="6457">
                  <c:v>#N/A</c:v>
                </c:pt>
                <c:pt idx="6458">
                  <c:v>#N/A</c:v>
                </c:pt>
                <c:pt idx="6459">
                  <c:v>#N/A</c:v>
                </c:pt>
                <c:pt idx="6460">
                  <c:v>#N/A</c:v>
                </c:pt>
                <c:pt idx="6461">
                  <c:v>#N/A</c:v>
                </c:pt>
                <c:pt idx="6462">
                  <c:v>#N/A</c:v>
                </c:pt>
                <c:pt idx="6463">
                  <c:v>#N/A</c:v>
                </c:pt>
                <c:pt idx="6464">
                  <c:v>#N/A</c:v>
                </c:pt>
                <c:pt idx="6465">
                  <c:v>#N/A</c:v>
                </c:pt>
                <c:pt idx="6466">
                  <c:v>#N/A</c:v>
                </c:pt>
                <c:pt idx="6467">
                  <c:v>#N/A</c:v>
                </c:pt>
                <c:pt idx="6468">
                  <c:v>#N/A</c:v>
                </c:pt>
                <c:pt idx="6469">
                  <c:v>#N/A</c:v>
                </c:pt>
                <c:pt idx="6470">
                  <c:v>#N/A</c:v>
                </c:pt>
                <c:pt idx="6471">
                  <c:v>#N/A</c:v>
                </c:pt>
                <c:pt idx="6472">
                  <c:v>#N/A</c:v>
                </c:pt>
                <c:pt idx="6473">
                  <c:v>#N/A</c:v>
                </c:pt>
                <c:pt idx="6474">
                  <c:v>#N/A</c:v>
                </c:pt>
                <c:pt idx="6475">
                  <c:v>#N/A</c:v>
                </c:pt>
                <c:pt idx="6476">
                  <c:v>#N/A</c:v>
                </c:pt>
                <c:pt idx="6477">
                  <c:v>#N/A</c:v>
                </c:pt>
                <c:pt idx="6478">
                  <c:v>#N/A</c:v>
                </c:pt>
                <c:pt idx="6479">
                  <c:v>#N/A</c:v>
                </c:pt>
                <c:pt idx="6480">
                  <c:v>#N/A</c:v>
                </c:pt>
                <c:pt idx="6481">
                  <c:v>#N/A</c:v>
                </c:pt>
                <c:pt idx="6482">
                  <c:v>#N/A</c:v>
                </c:pt>
                <c:pt idx="6483">
                  <c:v>#N/A</c:v>
                </c:pt>
                <c:pt idx="6484">
                  <c:v>#N/A</c:v>
                </c:pt>
                <c:pt idx="6485">
                  <c:v>#N/A</c:v>
                </c:pt>
                <c:pt idx="6486">
                  <c:v>#N/A</c:v>
                </c:pt>
                <c:pt idx="6487">
                  <c:v>#N/A</c:v>
                </c:pt>
                <c:pt idx="6488">
                  <c:v>#N/A</c:v>
                </c:pt>
                <c:pt idx="6489">
                  <c:v>#N/A</c:v>
                </c:pt>
                <c:pt idx="6490">
                  <c:v>#N/A</c:v>
                </c:pt>
                <c:pt idx="6491">
                  <c:v>#N/A</c:v>
                </c:pt>
                <c:pt idx="6492">
                  <c:v>#N/A</c:v>
                </c:pt>
                <c:pt idx="6493">
                  <c:v>#N/A</c:v>
                </c:pt>
                <c:pt idx="6494">
                  <c:v>#N/A</c:v>
                </c:pt>
                <c:pt idx="6495">
                  <c:v>#N/A</c:v>
                </c:pt>
                <c:pt idx="6496">
                  <c:v>#N/A</c:v>
                </c:pt>
                <c:pt idx="6497">
                  <c:v>#N/A</c:v>
                </c:pt>
                <c:pt idx="6498">
                  <c:v>#N/A</c:v>
                </c:pt>
                <c:pt idx="6499">
                  <c:v>#N/A</c:v>
                </c:pt>
                <c:pt idx="6500">
                  <c:v>#N/A</c:v>
                </c:pt>
                <c:pt idx="6501">
                  <c:v>#N/A</c:v>
                </c:pt>
                <c:pt idx="6502">
                  <c:v>#N/A</c:v>
                </c:pt>
                <c:pt idx="6503">
                  <c:v>#N/A</c:v>
                </c:pt>
                <c:pt idx="6504">
                  <c:v>#N/A</c:v>
                </c:pt>
                <c:pt idx="6505">
                  <c:v>#N/A</c:v>
                </c:pt>
                <c:pt idx="6506">
                  <c:v>#N/A</c:v>
                </c:pt>
                <c:pt idx="6507">
                  <c:v>#N/A</c:v>
                </c:pt>
                <c:pt idx="6508">
                  <c:v>#N/A</c:v>
                </c:pt>
                <c:pt idx="6509">
                  <c:v>#N/A</c:v>
                </c:pt>
                <c:pt idx="6510">
                  <c:v>#N/A</c:v>
                </c:pt>
                <c:pt idx="6511">
                  <c:v>#N/A</c:v>
                </c:pt>
                <c:pt idx="6512">
                  <c:v>#N/A</c:v>
                </c:pt>
                <c:pt idx="6513">
                  <c:v>#N/A</c:v>
                </c:pt>
                <c:pt idx="6514">
                  <c:v>#N/A</c:v>
                </c:pt>
                <c:pt idx="6515">
                  <c:v>#N/A</c:v>
                </c:pt>
                <c:pt idx="6516">
                  <c:v>#N/A</c:v>
                </c:pt>
                <c:pt idx="6517">
                  <c:v>#N/A</c:v>
                </c:pt>
                <c:pt idx="6518">
                  <c:v>#N/A</c:v>
                </c:pt>
                <c:pt idx="6519">
                  <c:v>#N/A</c:v>
                </c:pt>
                <c:pt idx="6520">
                  <c:v>#N/A</c:v>
                </c:pt>
                <c:pt idx="6521">
                  <c:v>#N/A</c:v>
                </c:pt>
                <c:pt idx="6522">
                  <c:v>#N/A</c:v>
                </c:pt>
                <c:pt idx="6523">
                  <c:v>#N/A</c:v>
                </c:pt>
                <c:pt idx="6524">
                  <c:v>#N/A</c:v>
                </c:pt>
                <c:pt idx="6525">
                  <c:v>#N/A</c:v>
                </c:pt>
                <c:pt idx="6526">
                  <c:v>#N/A</c:v>
                </c:pt>
                <c:pt idx="6527">
                  <c:v>#N/A</c:v>
                </c:pt>
                <c:pt idx="6528">
                  <c:v>#N/A</c:v>
                </c:pt>
                <c:pt idx="6529">
                  <c:v>#N/A</c:v>
                </c:pt>
                <c:pt idx="6530">
                  <c:v>#N/A</c:v>
                </c:pt>
                <c:pt idx="6531">
                  <c:v>#N/A</c:v>
                </c:pt>
                <c:pt idx="6532">
                  <c:v>#N/A</c:v>
                </c:pt>
                <c:pt idx="6533">
                  <c:v>#N/A</c:v>
                </c:pt>
                <c:pt idx="6534">
                  <c:v>#N/A</c:v>
                </c:pt>
                <c:pt idx="6535">
                  <c:v>#N/A</c:v>
                </c:pt>
                <c:pt idx="6536">
                  <c:v>#N/A</c:v>
                </c:pt>
                <c:pt idx="6537">
                  <c:v>#N/A</c:v>
                </c:pt>
                <c:pt idx="6538">
                  <c:v>#N/A</c:v>
                </c:pt>
                <c:pt idx="6539">
                  <c:v>#N/A</c:v>
                </c:pt>
                <c:pt idx="6540">
                  <c:v>#N/A</c:v>
                </c:pt>
                <c:pt idx="6541">
                  <c:v>#N/A</c:v>
                </c:pt>
                <c:pt idx="6542">
                  <c:v>#N/A</c:v>
                </c:pt>
                <c:pt idx="6543">
                  <c:v>#N/A</c:v>
                </c:pt>
                <c:pt idx="6544">
                  <c:v>#N/A</c:v>
                </c:pt>
                <c:pt idx="6545">
                  <c:v>#N/A</c:v>
                </c:pt>
                <c:pt idx="6546">
                  <c:v>#N/A</c:v>
                </c:pt>
                <c:pt idx="6547">
                  <c:v>#N/A</c:v>
                </c:pt>
                <c:pt idx="6548">
                  <c:v>#N/A</c:v>
                </c:pt>
                <c:pt idx="6549">
                  <c:v>#N/A</c:v>
                </c:pt>
                <c:pt idx="6550">
                  <c:v>#N/A</c:v>
                </c:pt>
                <c:pt idx="6551">
                  <c:v>#N/A</c:v>
                </c:pt>
                <c:pt idx="6552">
                  <c:v>#N/A</c:v>
                </c:pt>
                <c:pt idx="6553">
                  <c:v>#N/A</c:v>
                </c:pt>
                <c:pt idx="6554">
                  <c:v>#N/A</c:v>
                </c:pt>
                <c:pt idx="6555">
                  <c:v>#N/A</c:v>
                </c:pt>
                <c:pt idx="6556">
                  <c:v>#N/A</c:v>
                </c:pt>
                <c:pt idx="6557">
                  <c:v>#N/A</c:v>
                </c:pt>
                <c:pt idx="6558">
                  <c:v>#N/A</c:v>
                </c:pt>
                <c:pt idx="6559">
                  <c:v>#N/A</c:v>
                </c:pt>
                <c:pt idx="6560">
                  <c:v>#N/A</c:v>
                </c:pt>
                <c:pt idx="6561">
                  <c:v>#N/A</c:v>
                </c:pt>
                <c:pt idx="6562">
                  <c:v>#N/A</c:v>
                </c:pt>
                <c:pt idx="6563">
                  <c:v>#N/A</c:v>
                </c:pt>
                <c:pt idx="6564">
                  <c:v>#N/A</c:v>
                </c:pt>
                <c:pt idx="6565">
                  <c:v>#N/A</c:v>
                </c:pt>
                <c:pt idx="6566">
                  <c:v>#N/A</c:v>
                </c:pt>
                <c:pt idx="6567">
                  <c:v>#N/A</c:v>
                </c:pt>
                <c:pt idx="6568">
                  <c:v>#N/A</c:v>
                </c:pt>
                <c:pt idx="6569">
                  <c:v>#N/A</c:v>
                </c:pt>
                <c:pt idx="6570">
                  <c:v>#N/A</c:v>
                </c:pt>
                <c:pt idx="6571">
                  <c:v>#N/A</c:v>
                </c:pt>
                <c:pt idx="6572">
                  <c:v>#N/A</c:v>
                </c:pt>
                <c:pt idx="6573">
                  <c:v>#N/A</c:v>
                </c:pt>
                <c:pt idx="6574">
                  <c:v>#N/A</c:v>
                </c:pt>
                <c:pt idx="6575">
                  <c:v>#N/A</c:v>
                </c:pt>
                <c:pt idx="6576">
                  <c:v>#N/A</c:v>
                </c:pt>
                <c:pt idx="6577">
                  <c:v>#N/A</c:v>
                </c:pt>
                <c:pt idx="6578">
                  <c:v>#N/A</c:v>
                </c:pt>
                <c:pt idx="6579">
                  <c:v>#N/A</c:v>
                </c:pt>
                <c:pt idx="6580">
                  <c:v>#N/A</c:v>
                </c:pt>
                <c:pt idx="6581">
                  <c:v>#N/A</c:v>
                </c:pt>
                <c:pt idx="6582">
                  <c:v>#N/A</c:v>
                </c:pt>
                <c:pt idx="6583">
                  <c:v>#N/A</c:v>
                </c:pt>
                <c:pt idx="6584">
                  <c:v>#N/A</c:v>
                </c:pt>
                <c:pt idx="6585">
                  <c:v>#N/A</c:v>
                </c:pt>
                <c:pt idx="6586">
                  <c:v>#N/A</c:v>
                </c:pt>
                <c:pt idx="6587">
                  <c:v>#N/A</c:v>
                </c:pt>
                <c:pt idx="6588">
                  <c:v>#N/A</c:v>
                </c:pt>
                <c:pt idx="6589">
                  <c:v>#N/A</c:v>
                </c:pt>
                <c:pt idx="6590">
                  <c:v>#N/A</c:v>
                </c:pt>
                <c:pt idx="6591">
                  <c:v>#N/A</c:v>
                </c:pt>
                <c:pt idx="6592">
                  <c:v>#N/A</c:v>
                </c:pt>
                <c:pt idx="6593">
                  <c:v>#N/A</c:v>
                </c:pt>
                <c:pt idx="6594">
                  <c:v>#N/A</c:v>
                </c:pt>
                <c:pt idx="6595">
                  <c:v>#N/A</c:v>
                </c:pt>
                <c:pt idx="6596">
                  <c:v>#N/A</c:v>
                </c:pt>
                <c:pt idx="6597">
                  <c:v>#N/A</c:v>
                </c:pt>
                <c:pt idx="6598">
                  <c:v>#N/A</c:v>
                </c:pt>
                <c:pt idx="6599">
                  <c:v>#N/A</c:v>
                </c:pt>
                <c:pt idx="6600">
                  <c:v>#N/A</c:v>
                </c:pt>
                <c:pt idx="6601">
                  <c:v>#N/A</c:v>
                </c:pt>
                <c:pt idx="6602">
                  <c:v>#N/A</c:v>
                </c:pt>
                <c:pt idx="6603">
                  <c:v>#N/A</c:v>
                </c:pt>
                <c:pt idx="6604">
                  <c:v>#N/A</c:v>
                </c:pt>
                <c:pt idx="6605">
                  <c:v>#N/A</c:v>
                </c:pt>
                <c:pt idx="6606">
                  <c:v>#N/A</c:v>
                </c:pt>
                <c:pt idx="6607">
                  <c:v>#N/A</c:v>
                </c:pt>
                <c:pt idx="6608">
                  <c:v>#N/A</c:v>
                </c:pt>
                <c:pt idx="6609">
                  <c:v>#N/A</c:v>
                </c:pt>
                <c:pt idx="6610">
                  <c:v>#N/A</c:v>
                </c:pt>
                <c:pt idx="6611">
                  <c:v>#N/A</c:v>
                </c:pt>
                <c:pt idx="6612">
                  <c:v>#N/A</c:v>
                </c:pt>
                <c:pt idx="6613">
                  <c:v>#N/A</c:v>
                </c:pt>
                <c:pt idx="6614">
                  <c:v>#N/A</c:v>
                </c:pt>
                <c:pt idx="6615">
                  <c:v>#N/A</c:v>
                </c:pt>
                <c:pt idx="6616">
                  <c:v>#N/A</c:v>
                </c:pt>
                <c:pt idx="6617">
                  <c:v>#N/A</c:v>
                </c:pt>
                <c:pt idx="6618">
                  <c:v>#N/A</c:v>
                </c:pt>
                <c:pt idx="6619">
                  <c:v>#N/A</c:v>
                </c:pt>
                <c:pt idx="6620">
                  <c:v>#N/A</c:v>
                </c:pt>
                <c:pt idx="6621">
                  <c:v>#N/A</c:v>
                </c:pt>
                <c:pt idx="6622">
                  <c:v>#N/A</c:v>
                </c:pt>
                <c:pt idx="6623">
                  <c:v>#N/A</c:v>
                </c:pt>
                <c:pt idx="6624">
                  <c:v>#N/A</c:v>
                </c:pt>
                <c:pt idx="6625">
                  <c:v>#N/A</c:v>
                </c:pt>
                <c:pt idx="6626">
                  <c:v>#N/A</c:v>
                </c:pt>
                <c:pt idx="6627">
                  <c:v>#N/A</c:v>
                </c:pt>
                <c:pt idx="6628">
                  <c:v>#N/A</c:v>
                </c:pt>
                <c:pt idx="6629">
                  <c:v>#N/A</c:v>
                </c:pt>
                <c:pt idx="6630">
                  <c:v>#N/A</c:v>
                </c:pt>
                <c:pt idx="6631">
                  <c:v>#N/A</c:v>
                </c:pt>
                <c:pt idx="6632">
                  <c:v>#N/A</c:v>
                </c:pt>
                <c:pt idx="6633">
                  <c:v>#N/A</c:v>
                </c:pt>
                <c:pt idx="6634">
                  <c:v>#N/A</c:v>
                </c:pt>
                <c:pt idx="6635">
                  <c:v>#N/A</c:v>
                </c:pt>
                <c:pt idx="6636">
                  <c:v>#N/A</c:v>
                </c:pt>
                <c:pt idx="6637">
                  <c:v>#N/A</c:v>
                </c:pt>
                <c:pt idx="6638">
                  <c:v>#N/A</c:v>
                </c:pt>
                <c:pt idx="6639">
                  <c:v>#N/A</c:v>
                </c:pt>
                <c:pt idx="6640">
                  <c:v>#N/A</c:v>
                </c:pt>
                <c:pt idx="6641">
                  <c:v>#N/A</c:v>
                </c:pt>
                <c:pt idx="6642">
                  <c:v>#N/A</c:v>
                </c:pt>
                <c:pt idx="6643">
                  <c:v>#N/A</c:v>
                </c:pt>
                <c:pt idx="6644">
                  <c:v>#N/A</c:v>
                </c:pt>
                <c:pt idx="6645">
                  <c:v>#N/A</c:v>
                </c:pt>
                <c:pt idx="6646">
                  <c:v>#N/A</c:v>
                </c:pt>
                <c:pt idx="6647">
                  <c:v>#N/A</c:v>
                </c:pt>
                <c:pt idx="6648">
                  <c:v>#N/A</c:v>
                </c:pt>
                <c:pt idx="6649">
                  <c:v>#N/A</c:v>
                </c:pt>
                <c:pt idx="6650">
                  <c:v>#N/A</c:v>
                </c:pt>
                <c:pt idx="6651">
                  <c:v>#N/A</c:v>
                </c:pt>
                <c:pt idx="6652">
                  <c:v>#N/A</c:v>
                </c:pt>
                <c:pt idx="6653">
                  <c:v>#N/A</c:v>
                </c:pt>
                <c:pt idx="6654">
                  <c:v>#N/A</c:v>
                </c:pt>
                <c:pt idx="6655">
                  <c:v>#N/A</c:v>
                </c:pt>
                <c:pt idx="6656">
                  <c:v>#N/A</c:v>
                </c:pt>
                <c:pt idx="6657">
                  <c:v>#N/A</c:v>
                </c:pt>
                <c:pt idx="6658">
                  <c:v>#N/A</c:v>
                </c:pt>
                <c:pt idx="6659">
                  <c:v>#N/A</c:v>
                </c:pt>
                <c:pt idx="6660">
                  <c:v>#N/A</c:v>
                </c:pt>
                <c:pt idx="6661">
                  <c:v>#N/A</c:v>
                </c:pt>
                <c:pt idx="6662">
                  <c:v>#N/A</c:v>
                </c:pt>
                <c:pt idx="6663">
                  <c:v>#N/A</c:v>
                </c:pt>
                <c:pt idx="6664">
                  <c:v>#N/A</c:v>
                </c:pt>
                <c:pt idx="6665">
                  <c:v>#N/A</c:v>
                </c:pt>
                <c:pt idx="6666">
                  <c:v>#N/A</c:v>
                </c:pt>
                <c:pt idx="6667">
                  <c:v>#N/A</c:v>
                </c:pt>
                <c:pt idx="6668">
                  <c:v>#N/A</c:v>
                </c:pt>
                <c:pt idx="6669">
                  <c:v>#N/A</c:v>
                </c:pt>
                <c:pt idx="6670">
                  <c:v>#N/A</c:v>
                </c:pt>
                <c:pt idx="6671">
                  <c:v>#N/A</c:v>
                </c:pt>
                <c:pt idx="6672">
                  <c:v>#N/A</c:v>
                </c:pt>
                <c:pt idx="6673">
                  <c:v>#N/A</c:v>
                </c:pt>
                <c:pt idx="6674">
                  <c:v>#N/A</c:v>
                </c:pt>
                <c:pt idx="6675">
                  <c:v>#N/A</c:v>
                </c:pt>
                <c:pt idx="6676">
                  <c:v>#N/A</c:v>
                </c:pt>
                <c:pt idx="6677">
                  <c:v>#N/A</c:v>
                </c:pt>
                <c:pt idx="6678">
                  <c:v>#N/A</c:v>
                </c:pt>
                <c:pt idx="6679">
                  <c:v>#N/A</c:v>
                </c:pt>
                <c:pt idx="6680">
                  <c:v>#N/A</c:v>
                </c:pt>
                <c:pt idx="6681">
                  <c:v>#N/A</c:v>
                </c:pt>
                <c:pt idx="6682">
                  <c:v>#N/A</c:v>
                </c:pt>
                <c:pt idx="6683">
                  <c:v>#N/A</c:v>
                </c:pt>
                <c:pt idx="6684">
                  <c:v>#N/A</c:v>
                </c:pt>
                <c:pt idx="6685">
                  <c:v>#N/A</c:v>
                </c:pt>
                <c:pt idx="6686">
                  <c:v>#N/A</c:v>
                </c:pt>
                <c:pt idx="6687">
                  <c:v>#N/A</c:v>
                </c:pt>
                <c:pt idx="6688">
                  <c:v>#N/A</c:v>
                </c:pt>
                <c:pt idx="6689">
                  <c:v>#N/A</c:v>
                </c:pt>
                <c:pt idx="6690">
                  <c:v>#N/A</c:v>
                </c:pt>
                <c:pt idx="6691">
                  <c:v>#N/A</c:v>
                </c:pt>
                <c:pt idx="6692">
                  <c:v>#N/A</c:v>
                </c:pt>
                <c:pt idx="6693">
                  <c:v>#N/A</c:v>
                </c:pt>
                <c:pt idx="6694">
                  <c:v>#N/A</c:v>
                </c:pt>
                <c:pt idx="6695">
                  <c:v>#N/A</c:v>
                </c:pt>
                <c:pt idx="6696">
                  <c:v>#N/A</c:v>
                </c:pt>
                <c:pt idx="6697">
                  <c:v>#N/A</c:v>
                </c:pt>
                <c:pt idx="6698">
                  <c:v>#N/A</c:v>
                </c:pt>
                <c:pt idx="6699">
                  <c:v>#N/A</c:v>
                </c:pt>
                <c:pt idx="6700">
                  <c:v>#N/A</c:v>
                </c:pt>
                <c:pt idx="6701">
                  <c:v>#N/A</c:v>
                </c:pt>
                <c:pt idx="6702">
                  <c:v>#N/A</c:v>
                </c:pt>
                <c:pt idx="6703">
                  <c:v>#N/A</c:v>
                </c:pt>
                <c:pt idx="6704">
                  <c:v>#N/A</c:v>
                </c:pt>
                <c:pt idx="6705">
                  <c:v>#N/A</c:v>
                </c:pt>
                <c:pt idx="6706">
                  <c:v>#N/A</c:v>
                </c:pt>
                <c:pt idx="6707">
                  <c:v>#N/A</c:v>
                </c:pt>
                <c:pt idx="6708">
                  <c:v>#N/A</c:v>
                </c:pt>
                <c:pt idx="6709">
                  <c:v>#N/A</c:v>
                </c:pt>
                <c:pt idx="6710">
                  <c:v>#N/A</c:v>
                </c:pt>
                <c:pt idx="6711">
                  <c:v>#N/A</c:v>
                </c:pt>
                <c:pt idx="6712">
                  <c:v>#N/A</c:v>
                </c:pt>
                <c:pt idx="6713">
                  <c:v>#N/A</c:v>
                </c:pt>
                <c:pt idx="6714">
                  <c:v>#N/A</c:v>
                </c:pt>
                <c:pt idx="6715">
                  <c:v>#N/A</c:v>
                </c:pt>
                <c:pt idx="6716">
                  <c:v>#N/A</c:v>
                </c:pt>
                <c:pt idx="6717">
                  <c:v>#N/A</c:v>
                </c:pt>
                <c:pt idx="6718">
                  <c:v>#N/A</c:v>
                </c:pt>
                <c:pt idx="6719">
                  <c:v>#N/A</c:v>
                </c:pt>
                <c:pt idx="6720">
                  <c:v>#N/A</c:v>
                </c:pt>
                <c:pt idx="6721">
                  <c:v>#N/A</c:v>
                </c:pt>
                <c:pt idx="6722">
                  <c:v>#N/A</c:v>
                </c:pt>
                <c:pt idx="6723">
                  <c:v>#N/A</c:v>
                </c:pt>
                <c:pt idx="6724">
                  <c:v>#N/A</c:v>
                </c:pt>
                <c:pt idx="6725">
                  <c:v>#N/A</c:v>
                </c:pt>
                <c:pt idx="6726">
                  <c:v>#N/A</c:v>
                </c:pt>
                <c:pt idx="6727">
                  <c:v>#N/A</c:v>
                </c:pt>
                <c:pt idx="6728">
                  <c:v>#N/A</c:v>
                </c:pt>
                <c:pt idx="6729">
                  <c:v>#N/A</c:v>
                </c:pt>
                <c:pt idx="6730">
                  <c:v>#N/A</c:v>
                </c:pt>
                <c:pt idx="6731">
                  <c:v>#N/A</c:v>
                </c:pt>
                <c:pt idx="6732">
                  <c:v>#N/A</c:v>
                </c:pt>
                <c:pt idx="6733">
                  <c:v>#N/A</c:v>
                </c:pt>
                <c:pt idx="6734">
                  <c:v>#N/A</c:v>
                </c:pt>
                <c:pt idx="6735">
                  <c:v>#N/A</c:v>
                </c:pt>
                <c:pt idx="6736">
                  <c:v>#N/A</c:v>
                </c:pt>
                <c:pt idx="6737">
                  <c:v>#N/A</c:v>
                </c:pt>
                <c:pt idx="6738">
                  <c:v>#N/A</c:v>
                </c:pt>
                <c:pt idx="6739">
                  <c:v>#N/A</c:v>
                </c:pt>
                <c:pt idx="6740">
                  <c:v>#N/A</c:v>
                </c:pt>
                <c:pt idx="6741">
                  <c:v>#N/A</c:v>
                </c:pt>
                <c:pt idx="6742">
                  <c:v>#N/A</c:v>
                </c:pt>
                <c:pt idx="6743">
                  <c:v>#N/A</c:v>
                </c:pt>
                <c:pt idx="6744">
                  <c:v>#N/A</c:v>
                </c:pt>
                <c:pt idx="6745">
                  <c:v>#N/A</c:v>
                </c:pt>
                <c:pt idx="6746">
                  <c:v>#N/A</c:v>
                </c:pt>
                <c:pt idx="6747">
                  <c:v>#N/A</c:v>
                </c:pt>
                <c:pt idx="6748">
                  <c:v>#N/A</c:v>
                </c:pt>
                <c:pt idx="6749">
                  <c:v>#N/A</c:v>
                </c:pt>
                <c:pt idx="6750">
                  <c:v>#N/A</c:v>
                </c:pt>
                <c:pt idx="6751">
                  <c:v>#N/A</c:v>
                </c:pt>
                <c:pt idx="6752">
                  <c:v>#N/A</c:v>
                </c:pt>
                <c:pt idx="6753">
                  <c:v>#N/A</c:v>
                </c:pt>
                <c:pt idx="6754">
                  <c:v>#N/A</c:v>
                </c:pt>
                <c:pt idx="6755">
                  <c:v>#N/A</c:v>
                </c:pt>
                <c:pt idx="6756">
                  <c:v>#N/A</c:v>
                </c:pt>
                <c:pt idx="6757">
                  <c:v>#N/A</c:v>
                </c:pt>
                <c:pt idx="6758">
                  <c:v>#N/A</c:v>
                </c:pt>
                <c:pt idx="6759">
                  <c:v>#N/A</c:v>
                </c:pt>
                <c:pt idx="6760">
                  <c:v>#N/A</c:v>
                </c:pt>
                <c:pt idx="6761">
                  <c:v>#N/A</c:v>
                </c:pt>
                <c:pt idx="6762">
                  <c:v>#N/A</c:v>
                </c:pt>
                <c:pt idx="6763">
                  <c:v>#N/A</c:v>
                </c:pt>
                <c:pt idx="6764">
                  <c:v>#N/A</c:v>
                </c:pt>
                <c:pt idx="6765">
                  <c:v>#N/A</c:v>
                </c:pt>
                <c:pt idx="6766">
                  <c:v>#N/A</c:v>
                </c:pt>
                <c:pt idx="6767">
                  <c:v>#N/A</c:v>
                </c:pt>
                <c:pt idx="6768">
                  <c:v>#N/A</c:v>
                </c:pt>
                <c:pt idx="6769">
                  <c:v>#N/A</c:v>
                </c:pt>
                <c:pt idx="6770">
                  <c:v>#N/A</c:v>
                </c:pt>
                <c:pt idx="6771">
                  <c:v>#N/A</c:v>
                </c:pt>
                <c:pt idx="6772">
                  <c:v>#N/A</c:v>
                </c:pt>
                <c:pt idx="6773">
                  <c:v>#N/A</c:v>
                </c:pt>
                <c:pt idx="6774">
                  <c:v>#N/A</c:v>
                </c:pt>
                <c:pt idx="6775">
                  <c:v>#N/A</c:v>
                </c:pt>
                <c:pt idx="6776">
                  <c:v>#N/A</c:v>
                </c:pt>
                <c:pt idx="6777">
                  <c:v>#N/A</c:v>
                </c:pt>
                <c:pt idx="6778">
                  <c:v>#N/A</c:v>
                </c:pt>
                <c:pt idx="6779">
                  <c:v>#N/A</c:v>
                </c:pt>
                <c:pt idx="6780">
                  <c:v>#N/A</c:v>
                </c:pt>
                <c:pt idx="6781">
                  <c:v>#N/A</c:v>
                </c:pt>
                <c:pt idx="6782">
                  <c:v>#N/A</c:v>
                </c:pt>
                <c:pt idx="6783">
                  <c:v>#N/A</c:v>
                </c:pt>
                <c:pt idx="6784">
                  <c:v>#N/A</c:v>
                </c:pt>
                <c:pt idx="6785">
                  <c:v>#N/A</c:v>
                </c:pt>
                <c:pt idx="6786">
                  <c:v>#N/A</c:v>
                </c:pt>
                <c:pt idx="6787">
                  <c:v>#N/A</c:v>
                </c:pt>
                <c:pt idx="6788">
                  <c:v>#N/A</c:v>
                </c:pt>
                <c:pt idx="6789">
                  <c:v>#N/A</c:v>
                </c:pt>
                <c:pt idx="6790">
                  <c:v>#N/A</c:v>
                </c:pt>
                <c:pt idx="6791">
                  <c:v>#N/A</c:v>
                </c:pt>
                <c:pt idx="6792">
                  <c:v>#N/A</c:v>
                </c:pt>
                <c:pt idx="6793">
                  <c:v>#N/A</c:v>
                </c:pt>
                <c:pt idx="6794">
                  <c:v>#N/A</c:v>
                </c:pt>
                <c:pt idx="6795">
                  <c:v>#N/A</c:v>
                </c:pt>
                <c:pt idx="6796">
                  <c:v>#N/A</c:v>
                </c:pt>
                <c:pt idx="6797">
                  <c:v>#N/A</c:v>
                </c:pt>
                <c:pt idx="6798">
                  <c:v>#N/A</c:v>
                </c:pt>
                <c:pt idx="6799">
                  <c:v>#N/A</c:v>
                </c:pt>
                <c:pt idx="6800">
                  <c:v>#N/A</c:v>
                </c:pt>
                <c:pt idx="6801">
                  <c:v>#N/A</c:v>
                </c:pt>
                <c:pt idx="6802">
                  <c:v>#N/A</c:v>
                </c:pt>
                <c:pt idx="6803">
                  <c:v>#N/A</c:v>
                </c:pt>
                <c:pt idx="6804">
                  <c:v>#N/A</c:v>
                </c:pt>
                <c:pt idx="6805">
                  <c:v>#N/A</c:v>
                </c:pt>
                <c:pt idx="6806">
                  <c:v>#N/A</c:v>
                </c:pt>
                <c:pt idx="6807">
                  <c:v>#N/A</c:v>
                </c:pt>
                <c:pt idx="6808">
                  <c:v>#N/A</c:v>
                </c:pt>
                <c:pt idx="6809">
                  <c:v>#N/A</c:v>
                </c:pt>
                <c:pt idx="6810">
                  <c:v>#N/A</c:v>
                </c:pt>
                <c:pt idx="6811">
                  <c:v>#N/A</c:v>
                </c:pt>
                <c:pt idx="6812">
                  <c:v>#N/A</c:v>
                </c:pt>
                <c:pt idx="6813">
                  <c:v>#N/A</c:v>
                </c:pt>
                <c:pt idx="6814">
                  <c:v>#N/A</c:v>
                </c:pt>
                <c:pt idx="6815">
                  <c:v>#N/A</c:v>
                </c:pt>
                <c:pt idx="6816">
                  <c:v>#N/A</c:v>
                </c:pt>
                <c:pt idx="6817">
                  <c:v>#N/A</c:v>
                </c:pt>
                <c:pt idx="6818">
                  <c:v>#N/A</c:v>
                </c:pt>
                <c:pt idx="6819">
                  <c:v>#N/A</c:v>
                </c:pt>
                <c:pt idx="6820">
                  <c:v>#N/A</c:v>
                </c:pt>
                <c:pt idx="6821">
                  <c:v>#N/A</c:v>
                </c:pt>
                <c:pt idx="6822">
                  <c:v>#N/A</c:v>
                </c:pt>
                <c:pt idx="6823">
                  <c:v>#N/A</c:v>
                </c:pt>
                <c:pt idx="6824">
                  <c:v>#N/A</c:v>
                </c:pt>
                <c:pt idx="6825">
                  <c:v>#N/A</c:v>
                </c:pt>
                <c:pt idx="6826">
                  <c:v>#N/A</c:v>
                </c:pt>
                <c:pt idx="6827">
                  <c:v>#N/A</c:v>
                </c:pt>
                <c:pt idx="6828">
                  <c:v>#N/A</c:v>
                </c:pt>
                <c:pt idx="6829">
                  <c:v>#N/A</c:v>
                </c:pt>
                <c:pt idx="6830">
                  <c:v>#N/A</c:v>
                </c:pt>
                <c:pt idx="6831">
                  <c:v>#N/A</c:v>
                </c:pt>
                <c:pt idx="6832">
                  <c:v>#N/A</c:v>
                </c:pt>
                <c:pt idx="6833">
                  <c:v>#N/A</c:v>
                </c:pt>
                <c:pt idx="6834">
                  <c:v>#N/A</c:v>
                </c:pt>
                <c:pt idx="6835">
                  <c:v>#N/A</c:v>
                </c:pt>
                <c:pt idx="6836">
                  <c:v>#N/A</c:v>
                </c:pt>
                <c:pt idx="6837">
                  <c:v>#N/A</c:v>
                </c:pt>
                <c:pt idx="6838">
                  <c:v>#N/A</c:v>
                </c:pt>
                <c:pt idx="6839">
                  <c:v>#N/A</c:v>
                </c:pt>
                <c:pt idx="6840">
                  <c:v>#N/A</c:v>
                </c:pt>
                <c:pt idx="6841">
                  <c:v>#N/A</c:v>
                </c:pt>
                <c:pt idx="6842">
                  <c:v>#N/A</c:v>
                </c:pt>
                <c:pt idx="6843">
                  <c:v>#N/A</c:v>
                </c:pt>
                <c:pt idx="6844">
                  <c:v>#N/A</c:v>
                </c:pt>
                <c:pt idx="6845">
                  <c:v>#N/A</c:v>
                </c:pt>
                <c:pt idx="6846">
                  <c:v>#N/A</c:v>
                </c:pt>
                <c:pt idx="6847">
                  <c:v>#N/A</c:v>
                </c:pt>
                <c:pt idx="6848">
                  <c:v>#N/A</c:v>
                </c:pt>
                <c:pt idx="6849">
                  <c:v>#N/A</c:v>
                </c:pt>
                <c:pt idx="6850">
                  <c:v>#N/A</c:v>
                </c:pt>
                <c:pt idx="6851">
                  <c:v>#N/A</c:v>
                </c:pt>
                <c:pt idx="6852">
                  <c:v>#N/A</c:v>
                </c:pt>
                <c:pt idx="6853">
                  <c:v>#N/A</c:v>
                </c:pt>
                <c:pt idx="6854">
                  <c:v>#N/A</c:v>
                </c:pt>
                <c:pt idx="6855">
                  <c:v>#N/A</c:v>
                </c:pt>
                <c:pt idx="6856">
                  <c:v>#N/A</c:v>
                </c:pt>
                <c:pt idx="6857">
                  <c:v>#N/A</c:v>
                </c:pt>
                <c:pt idx="6858">
                  <c:v>#N/A</c:v>
                </c:pt>
                <c:pt idx="6859">
                  <c:v>#N/A</c:v>
                </c:pt>
                <c:pt idx="6860">
                  <c:v>#N/A</c:v>
                </c:pt>
                <c:pt idx="6861">
                  <c:v>#N/A</c:v>
                </c:pt>
                <c:pt idx="6862">
                  <c:v>#N/A</c:v>
                </c:pt>
                <c:pt idx="6863">
                  <c:v>#N/A</c:v>
                </c:pt>
                <c:pt idx="6864">
                  <c:v>#N/A</c:v>
                </c:pt>
                <c:pt idx="6865">
                  <c:v>#N/A</c:v>
                </c:pt>
                <c:pt idx="6866">
                  <c:v>#N/A</c:v>
                </c:pt>
                <c:pt idx="6867">
                  <c:v>#N/A</c:v>
                </c:pt>
                <c:pt idx="6868">
                  <c:v>#N/A</c:v>
                </c:pt>
                <c:pt idx="6869">
                  <c:v>#N/A</c:v>
                </c:pt>
                <c:pt idx="6870">
                  <c:v>#N/A</c:v>
                </c:pt>
                <c:pt idx="6871">
                  <c:v>#N/A</c:v>
                </c:pt>
                <c:pt idx="6872">
                  <c:v>#N/A</c:v>
                </c:pt>
                <c:pt idx="6873">
                  <c:v>#N/A</c:v>
                </c:pt>
                <c:pt idx="6874">
                  <c:v>#N/A</c:v>
                </c:pt>
                <c:pt idx="6875">
                  <c:v>#N/A</c:v>
                </c:pt>
                <c:pt idx="6876">
                  <c:v>#N/A</c:v>
                </c:pt>
                <c:pt idx="6877">
                  <c:v>#N/A</c:v>
                </c:pt>
                <c:pt idx="6878">
                  <c:v>#N/A</c:v>
                </c:pt>
                <c:pt idx="6879">
                  <c:v>#N/A</c:v>
                </c:pt>
                <c:pt idx="6880">
                  <c:v>#N/A</c:v>
                </c:pt>
                <c:pt idx="6881">
                  <c:v>#N/A</c:v>
                </c:pt>
                <c:pt idx="6882">
                  <c:v>#N/A</c:v>
                </c:pt>
                <c:pt idx="6883">
                  <c:v>#N/A</c:v>
                </c:pt>
                <c:pt idx="6884">
                  <c:v>#N/A</c:v>
                </c:pt>
                <c:pt idx="6885">
                  <c:v>#N/A</c:v>
                </c:pt>
                <c:pt idx="6886">
                  <c:v>#N/A</c:v>
                </c:pt>
                <c:pt idx="6887">
                  <c:v>#N/A</c:v>
                </c:pt>
                <c:pt idx="6888">
                  <c:v>#N/A</c:v>
                </c:pt>
                <c:pt idx="6889">
                  <c:v>#N/A</c:v>
                </c:pt>
                <c:pt idx="6890">
                  <c:v>#N/A</c:v>
                </c:pt>
                <c:pt idx="6891">
                  <c:v>#N/A</c:v>
                </c:pt>
                <c:pt idx="6892">
                  <c:v>#N/A</c:v>
                </c:pt>
                <c:pt idx="6893">
                  <c:v>#N/A</c:v>
                </c:pt>
                <c:pt idx="6894">
                  <c:v>#N/A</c:v>
                </c:pt>
                <c:pt idx="6895">
                  <c:v>#N/A</c:v>
                </c:pt>
                <c:pt idx="6896">
                  <c:v>#N/A</c:v>
                </c:pt>
                <c:pt idx="6897">
                  <c:v>#N/A</c:v>
                </c:pt>
                <c:pt idx="6898">
                  <c:v>#N/A</c:v>
                </c:pt>
                <c:pt idx="6899">
                  <c:v>#N/A</c:v>
                </c:pt>
                <c:pt idx="6900">
                  <c:v>#N/A</c:v>
                </c:pt>
                <c:pt idx="6901">
                  <c:v>#N/A</c:v>
                </c:pt>
                <c:pt idx="6902">
                  <c:v>#N/A</c:v>
                </c:pt>
                <c:pt idx="6903">
                  <c:v>#N/A</c:v>
                </c:pt>
                <c:pt idx="6904">
                  <c:v>#N/A</c:v>
                </c:pt>
                <c:pt idx="6905">
                  <c:v>#N/A</c:v>
                </c:pt>
                <c:pt idx="6906">
                  <c:v>#N/A</c:v>
                </c:pt>
                <c:pt idx="6907">
                  <c:v>#N/A</c:v>
                </c:pt>
                <c:pt idx="6908">
                  <c:v>#N/A</c:v>
                </c:pt>
                <c:pt idx="6909">
                  <c:v>#N/A</c:v>
                </c:pt>
                <c:pt idx="6910">
                  <c:v>#N/A</c:v>
                </c:pt>
                <c:pt idx="6911">
                  <c:v>#N/A</c:v>
                </c:pt>
                <c:pt idx="6912">
                  <c:v>#N/A</c:v>
                </c:pt>
                <c:pt idx="6913">
                  <c:v>#N/A</c:v>
                </c:pt>
                <c:pt idx="6914">
                  <c:v>#N/A</c:v>
                </c:pt>
                <c:pt idx="6915">
                  <c:v>#N/A</c:v>
                </c:pt>
                <c:pt idx="6916">
                  <c:v>#N/A</c:v>
                </c:pt>
                <c:pt idx="6917">
                  <c:v>#N/A</c:v>
                </c:pt>
                <c:pt idx="6918">
                  <c:v>#N/A</c:v>
                </c:pt>
                <c:pt idx="6919">
                  <c:v>#N/A</c:v>
                </c:pt>
                <c:pt idx="6920">
                  <c:v>#N/A</c:v>
                </c:pt>
                <c:pt idx="6921">
                  <c:v>#N/A</c:v>
                </c:pt>
                <c:pt idx="6922">
                  <c:v>#N/A</c:v>
                </c:pt>
                <c:pt idx="6923">
                  <c:v>#N/A</c:v>
                </c:pt>
                <c:pt idx="6924">
                  <c:v>#N/A</c:v>
                </c:pt>
                <c:pt idx="6925">
                  <c:v>#N/A</c:v>
                </c:pt>
                <c:pt idx="6926">
                  <c:v>#N/A</c:v>
                </c:pt>
                <c:pt idx="6927">
                  <c:v>#N/A</c:v>
                </c:pt>
                <c:pt idx="6928">
                  <c:v>#N/A</c:v>
                </c:pt>
                <c:pt idx="6929">
                  <c:v>#N/A</c:v>
                </c:pt>
                <c:pt idx="6930">
                  <c:v>#N/A</c:v>
                </c:pt>
                <c:pt idx="6931">
                  <c:v>#N/A</c:v>
                </c:pt>
                <c:pt idx="6932">
                  <c:v>#N/A</c:v>
                </c:pt>
                <c:pt idx="6933">
                  <c:v>#N/A</c:v>
                </c:pt>
                <c:pt idx="6934">
                  <c:v>#N/A</c:v>
                </c:pt>
                <c:pt idx="6935">
                  <c:v>#N/A</c:v>
                </c:pt>
                <c:pt idx="6936">
                  <c:v>#N/A</c:v>
                </c:pt>
                <c:pt idx="6937">
                  <c:v>#N/A</c:v>
                </c:pt>
                <c:pt idx="6938">
                  <c:v>#N/A</c:v>
                </c:pt>
                <c:pt idx="6939">
                  <c:v>#N/A</c:v>
                </c:pt>
                <c:pt idx="6940">
                  <c:v>#N/A</c:v>
                </c:pt>
                <c:pt idx="6941">
                  <c:v>#N/A</c:v>
                </c:pt>
                <c:pt idx="6942">
                  <c:v>#N/A</c:v>
                </c:pt>
                <c:pt idx="6943">
                  <c:v>#N/A</c:v>
                </c:pt>
                <c:pt idx="6944">
                  <c:v>#N/A</c:v>
                </c:pt>
                <c:pt idx="6945">
                  <c:v>#N/A</c:v>
                </c:pt>
                <c:pt idx="6946">
                  <c:v>#N/A</c:v>
                </c:pt>
                <c:pt idx="6947">
                  <c:v>#N/A</c:v>
                </c:pt>
                <c:pt idx="6948">
                  <c:v>#N/A</c:v>
                </c:pt>
                <c:pt idx="6949">
                  <c:v>#N/A</c:v>
                </c:pt>
                <c:pt idx="6950">
                  <c:v>#N/A</c:v>
                </c:pt>
                <c:pt idx="6951">
                  <c:v>#N/A</c:v>
                </c:pt>
                <c:pt idx="6952">
                  <c:v>#N/A</c:v>
                </c:pt>
                <c:pt idx="6953">
                  <c:v>#N/A</c:v>
                </c:pt>
                <c:pt idx="6954">
                  <c:v>#N/A</c:v>
                </c:pt>
                <c:pt idx="6955">
                  <c:v>#N/A</c:v>
                </c:pt>
                <c:pt idx="6956">
                  <c:v>#N/A</c:v>
                </c:pt>
                <c:pt idx="6957">
                  <c:v>#N/A</c:v>
                </c:pt>
                <c:pt idx="6958">
                  <c:v>#N/A</c:v>
                </c:pt>
                <c:pt idx="6959">
                  <c:v>#N/A</c:v>
                </c:pt>
                <c:pt idx="6960">
                  <c:v>#N/A</c:v>
                </c:pt>
                <c:pt idx="6961">
                  <c:v>#N/A</c:v>
                </c:pt>
                <c:pt idx="6962">
                  <c:v>#N/A</c:v>
                </c:pt>
                <c:pt idx="6963">
                  <c:v>#N/A</c:v>
                </c:pt>
                <c:pt idx="6964">
                  <c:v>#N/A</c:v>
                </c:pt>
                <c:pt idx="6965">
                  <c:v>#N/A</c:v>
                </c:pt>
                <c:pt idx="6966">
                  <c:v>#N/A</c:v>
                </c:pt>
                <c:pt idx="6967">
                  <c:v>#N/A</c:v>
                </c:pt>
                <c:pt idx="6968">
                  <c:v>#N/A</c:v>
                </c:pt>
                <c:pt idx="6969">
                  <c:v>#N/A</c:v>
                </c:pt>
                <c:pt idx="6970">
                  <c:v>#N/A</c:v>
                </c:pt>
                <c:pt idx="6971">
                  <c:v>#N/A</c:v>
                </c:pt>
                <c:pt idx="6972">
                  <c:v>#N/A</c:v>
                </c:pt>
                <c:pt idx="6973">
                  <c:v>#N/A</c:v>
                </c:pt>
                <c:pt idx="6974">
                  <c:v>#N/A</c:v>
                </c:pt>
                <c:pt idx="6975">
                  <c:v>#N/A</c:v>
                </c:pt>
                <c:pt idx="6976">
                  <c:v>#N/A</c:v>
                </c:pt>
                <c:pt idx="6977">
                  <c:v>#N/A</c:v>
                </c:pt>
                <c:pt idx="6978">
                  <c:v>#N/A</c:v>
                </c:pt>
                <c:pt idx="6979">
                  <c:v>#N/A</c:v>
                </c:pt>
                <c:pt idx="6980">
                  <c:v>#N/A</c:v>
                </c:pt>
                <c:pt idx="6981">
                  <c:v>#N/A</c:v>
                </c:pt>
                <c:pt idx="6982">
                  <c:v>#N/A</c:v>
                </c:pt>
                <c:pt idx="6983">
                  <c:v>#N/A</c:v>
                </c:pt>
                <c:pt idx="6984">
                  <c:v>#N/A</c:v>
                </c:pt>
                <c:pt idx="6985">
                  <c:v>#N/A</c:v>
                </c:pt>
                <c:pt idx="6986">
                  <c:v>#N/A</c:v>
                </c:pt>
                <c:pt idx="6987">
                  <c:v>#N/A</c:v>
                </c:pt>
                <c:pt idx="6988">
                  <c:v>#N/A</c:v>
                </c:pt>
                <c:pt idx="6989">
                  <c:v>#N/A</c:v>
                </c:pt>
                <c:pt idx="6990">
                  <c:v>#N/A</c:v>
                </c:pt>
                <c:pt idx="6991">
                  <c:v>#N/A</c:v>
                </c:pt>
                <c:pt idx="6992">
                  <c:v>#N/A</c:v>
                </c:pt>
                <c:pt idx="6993">
                  <c:v>#N/A</c:v>
                </c:pt>
                <c:pt idx="6994">
                  <c:v>#N/A</c:v>
                </c:pt>
                <c:pt idx="6995">
                  <c:v>#N/A</c:v>
                </c:pt>
                <c:pt idx="6996">
                  <c:v>#N/A</c:v>
                </c:pt>
                <c:pt idx="6997">
                  <c:v>#N/A</c:v>
                </c:pt>
                <c:pt idx="6998">
                  <c:v>#N/A</c:v>
                </c:pt>
                <c:pt idx="6999">
                  <c:v>#N/A</c:v>
                </c:pt>
                <c:pt idx="7000">
                  <c:v>#N/A</c:v>
                </c:pt>
                <c:pt idx="7001">
                  <c:v>#N/A</c:v>
                </c:pt>
                <c:pt idx="7002">
                  <c:v>#N/A</c:v>
                </c:pt>
                <c:pt idx="7003">
                  <c:v>#N/A</c:v>
                </c:pt>
                <c:pt idx="7004">
                  <c:v>#N/A</c:v>
                </c:pt>
                <c:pt idx="7005">
                  <c:v>#N/A</c:v>
                </c:pt>
                <c:pt idx="7006">
                  <c:v>#N/A</c:v>
                </c:pt>
                <c:pt idx="7007">
                  <c:v>#N/A</c:v>
                </c:pt>
                <c:pt idx="7008">
                  <c:v>#N/A</c:v>
                </c:pt>
                <c:pt idx="7009">
                  <c:v>#N/A</c:v>
                </c:pt>
                <c:pt idx="7010">
                  <c:v>#N/A</c:v>
                </c:pt>
                <c:pt idx="7011">
                  <c:v>#N/A</c:v>
                </c:pt>
                <c:pt idx="7012">
                  <c:v>#N/A</c:v>
                </c:pt>
                <c:pt idx="7013">
                  <c:v>#N/A</c:v>
                </c:pt>
                <c:pt idx="7014">
                  <c:v>#N/A</c:v>
                </c:pt>
                <c:pt idx="7015">
                  <c:v>#N/A</c:v>
                </c:pt>
                <c:pt idx="7016">
                  <c:v>#N/A</c:v>
                </c:pt>
                <c:pt idx="7017">
                  <c:v>#N/A</c:v>
                </c:pt>
                <c:pt idx="7018">
                  <c:v>#N/A</c:v>
                </c:pt>
                <c:pt idx="7019">
                  <c:v>#N/A</c:v>
                </c:pt>
                <c:pt idx="7020">
                  <c:v>#N/A</c:v>
                </c:pt>
                <c:pt idx="7021">
                  <c:v>#N/A</c:v>
                </c:pt>
                <c:pt idx="7022">
                  <c:v>#N/A</c:v>
                </c:pt>
                <c:pt idx="7023">
                  <c:v>#N/A</c:v>
                </c:pt>
                <c:pt idx="7024">
                  <c:v>#N/A</c:v>
                </c:pt>
                <c:pt idx="7025">
                  <c:v>#N/A</c:v>
                </c:pt>
                <c:pt idx="7026">
                  <c:v>#N/A</c:v>
                </c:pt>
                <c:pt idx="7027">
                  <c:v>#N/A</c:v>
                </c:pt>
                <c:pt idx="7028">
                  <c:v>#N/A</c:v>
                </c:pt>
                <c:pt idx="7029">
                  <c:v>#N/A</c:v>
                </c:pt>
                <c:pt idx="7030">
                  <c:v>#N/A</c:v>
                </c:pt>
                <c:pt idx="7031">
                  <c:v>#N/A</c:v>
                </c:pt>
                <c:pt idx="7032">
                  <c:v>#N/A</c:v>
                </c:pt>
                <c:pt idx="7033">
                  <c:v>#N/A</c:v>
                </c:pt>
                <c:pt idx="7034">
                  <c:v>#N/A</c:v>
                </c:pt>
                <c:pt idx="7035">
                  <c:v>#N/A</c:v>
                </c:pt>
                <c:pt idx="7036">
                  <c:v>#N/A</c:v>
                </c:pt>
                <c:pt idx="7037">
                  <c:v>#N/A</c:v>
                </c:pt>
                <c:pt idx="7038">
                  <c:v>#N/A</c:v>
                </c:pt>
                <c:pt idx="7039">
                  <c:v>#N/A</c:v>
                </c:pt>
                <c:pt idx="7040">
                  <c:v>#N/A</c:v>
                </c:pt>
                <c:pt idx="7041">
                  <c:v>#N/A</c:v>
                </c:pt>
                <c:pt idx="7042">
                  <c:v>#N/A</c:v>
                </c:pt>
                <c:pt idx="7043">
                  <c:v>#N/A</c:v>
                </c:pt>
                <c:pt idx="7044">
                  <c:v>#N/A</c:v>
                </c:pt>
                <c:pt idx="7045">
                  <c:v>#N/A</c:v>
                </c:pt>
                <c:pt idx="7046">
                  <c:v>#N/A</c:v>
                </c:pt>
                <c:pt idx="7047">
                  <c:v>#N/A</c:v>
                </c:pt>
                <c:pt idx="7048">
                  <c:v>#N/A</c:v>
                </c:pt>
                <c:pt idx="7049">
                  <c:v>#N/A</c:v>
                </c:pt>
                <c:pt idx="7050">
                  <c:v>#N/A</c:v>
                </c:pt>
                <c:pt idx="7051">
                  <c:v>#N/A</c:v>
                </c:pt>
                <c:pt idx="7052">
                  <c:v>#N/A</c:v>
                </c:pt>
                <c:pt idx="7053">
                  <c:v>#N/A</c:v>
                </c:pt>
                <c:pt idx="7054">
                  <c:v>#N/A</c:v>
                </c:pt>
                <c:pt idx="7055">
                  <c:v>#N/A</c:v>
                </c:pt>
                <c:pt idx="7056">
                  <c:v>#N/A</c:v>
                </c:pt>
                <c:pt idx="7057">
                  <c:v>#N/A</c:v>
                </c:pt>
                <c:pt idx="7058">
                  <c:v>#N/A</c:v>
                </c:pt>
                <c:pt idx="7059">
                  <c:v>#N/A</c:v>
                </c:pt>
                <c:pt idx="7060">
                  <c:v>#N/A</c:v>
                </c:pt>
                <c:pt idx="7061">
                  <c:v>#N/A</c:v>
                </c:pt>
                <c:pt idx="7062">
                  <c:v>#N/A</c:v>
                </c:pt>
                <c:pt idx="7063">
                  <c:v>#N/A</c:v>
                </c:pt>
                <c:pt idx="7064">
                  <c:v>#N/A</c:v>
                </c:pt>
                <c:pt idx="7065">
                  <c:v>#N/A</c:v>
                </c:pt>
                <c:pt idx="7066">
                  <c:v>#N/A</c:v>
                </c:pt>
                <c:pt idx="7067">
                  <c:v>#N/A</c:v>
                </c:pt>
                <c:pt idx="7068">
                  <c:v>#N/A</c:v>
                </c:pt>
                <c:pt idx="7069">
                  <c:v>#N/A</c:v>
                </c:pt>
                <c:pt idx="7070">
                  <c:v>#N/A</c:v>
                </c:pt>
                <c:pt idx="7071">
                  <c:v>#N/A</c:v>
                </c:pt>
                <c:pt idx="7072">
                  <c:v>#N/A</c:v>
                </c:pt>
                <c:pt idx="7073">
                  <c:v>#N/A</c:v>
                </c:pt>
                <c:pt idx="7074">
                  <c:v>#N/A</c:v>
                </c:pt>
                <c:pt idx="7075">
                  <c:v>#N/A</c:v>
                </c:pt>
                <c:pt idx="7076">
                  <c:v>#N/A</c:v>
                </c:pt>
                <c:pt idx="7077">
                  <c:v>#N/A</c:v>
                </c:pt>
                <c:pt idx="7078">
                  <c:v>#N/A</c:v>
                </c:pt>
                <c:pt idx="7079">
                  <c:v>#N/A</c:v>
                </c:pt>
                <c:pt idx="7080">
                  <c:v>#N/A</c:v>
                </c:pt>
                <c:pt idx="7081">
                  <c:v>#N/A</c:v>
                </c:pt>
                <c:pt idx="7082">
                  <c:v>#N/A</c:v>
                </c:pt>
                <c:pt idx="7083">
                  <c:v>#N/A</c:v>
                </c:pt>
                <c:pt idx="7084">
                  <c:v>#N/A</c:v>
                </c:pt>
                <c:pt idx="7085">
                  <c:v>#N/A</c:v>
                </c:pt>
                <c:pt idx="7086">
                  <c:v>#N/A</c:v>
                </c:pt>
                <c:pt idx="7087">
                  <c:v>#N/A</c:v>
                </c:pt>
                <c:pt idx="7088">
                  <c:v>#N/A</c:v>
                </c:pt>
                <c:pt idx="7089">
                  <c:v>#N/A</c:v>
                </c:pt>
                <c:pt idx="7090">
                  <c:v>#N/A</c:v>
                </c:pt>
                <c:pt idx="7091">
                  <c:v>#N/A</c:v>
                </c:pt>
                <c:pt idx="7092">
                  <c:v>#N/A</c:v>
                </c:pt>
                <c:pt idx="7093">
                  <c:v>#N/A</c:v>
                </c:pt>
                <c:pt idx="7094">
                  <c:v>#N/A</c:v>
                </c:pt>
                <c:pt idx="7095">
                  <c:v>#N/A</c:v>
                </c:pt>
                <c:pt idx="7096">
                  <c:v>#N/A</c:v>
                </c:pt>
                <c:pt idx="7097">
                  <c:v>#N/A</c:v>
                </c:pt>
                <c:pt idx="7098">
                  <c:v>#N/A</c:v>
                </c:pt>
                <c:pt idx="7099">
                  <c:v>#N/A</c:v>
                </c:pt>
                <c:pt idx="7100">
                  <c:v>#N/A</c:v>
                </c:pt>
                <c:pt idx="7101">
                  <c:v>#N/A</c:v>
                </c:pt>
                <c:pt idx="7102">
                  <c:v>#N/A</c:v>
                </c:pt>
                <c:pt idx="7103">
                  <c:v>#N/A</c:v>
                </c:pt>
                <c:pt idx="7104">
                  <c:v>#N/A</c:v>
                </c:pt>
                <c:pt idx="7105">
                  <c:v>#N/A</c:v>
                </c:pt>
                <c:pt idx="7106">
                  <c:v>#N/A</c:v>
                </c:pt>
                <c:pt idx="7107">
                  <c:v>#N/A</c:v>
                </c:pt>
                <c:pt idx="7108">
                  <c:v>#N/A</c:v>
                </c:pt>
                <c:pt idx="7109">
                  <c:v>#N/A</c:v>
                </c:pt>
                <c:pt idx="7110">
                  <c:v>#N/A</c:v>
                </c:pt>
                <c:pt idx="7111">
                  <c:v>#N/A</c:v>
                </c:pt>
                <c:pt idx="7112">
                  <c:v>#N/A</c:v>
                </c:pt>
                <c:pt idx="7113">
                  <c:v>#N/A</c:v>
                </c:pt>
                <c:pt idx="7114">
                  <c:v>#N/A</c:v>
                </c:pt>
                <c:pt idx="7115">
                  <c:v>#N/A</c:v>
                </c:pt>
                <c:pt idx="7116">
                  <c:v>#N/A</c:v>
                </c:pt>
                <c:pt idx="7117">
                  <c:v>#N/A</c:v>
                </c:pt>
                <c:pt idx="7118">
                  <c:v>#N/A</c:v>
                </c:pt>
                <c:pt idx="7119">
                  <c:v>#N/A</c:v>
                </c:pt>
                <c:pt idx="7120">
                  <c:v>#N/A</c:v>
                </c:pt>
                <c:pt idx="7121">
                  <c:v>#N/A</c:v>
                </c:pt>
                <c:pt idx="7122">
                  <c:v>#N/A</c:v>
                </c:pt>
                <c:pt idx="7123">
                  <c:v>#N/A</c:v>
                </c:pt>
                <c:pt idx="7124">
                  <c:v>#N/A</c:v>
                </c:pt>
                <c:pt idx="7125">
                  <c:v>#N/A</c:v>
                </c:pt>
                <c:pt idx="7126">
                  <c:v>#N/A</c:v>
                </c:pt>
                <c:pt idx="7127">
                  <c:v>#N/A</c:v>
                </c:pt>
                <c:pt idx="7128">
                  <c:v>#N/A</c:v>
                </c:pt>
                <c:pt idx="7129">
                  <c:v>#N/A</c:v>
                </c:pt>
                <c:pt idx="7130">
                  <c:v>#N/A</c:v>
                </c:pt>
                <c:pt idx="7131">
                  <c:v>#N/A</c:v>
                </c:pt>
                <c:pt idx="7132">
                  <c:v>#N/A</c:v>
                </c:pt>
                <c:pt idx="7133">
                  <c:v>#N/A</c:v>
                </c:pt>
                <c:pt idx="7134">
                  <c:v>#N/A</c:v>
                </c:pt>
                <c:pt idx="7135">
                  <c:v>#N/A</c:v>
                </c:pt>
                <c:pt idx="7136">
                  <c:v>#N/A</c:v>
                </c:pt>
                <c:pt idx="7137">
                  <c:v>#N/A</c:v>
                </c:pt>
                <c:pt idx="7138">
                  <c:v>#N/A</c:v>
                </c:pt>
                <c:pt idx="7139">
                  <c:v>#N/A</c:v>
                </c:pt>
                <c:pt idx="7140">
                  <c:v>#N/A</c:v>
                </c:pt>
                <c:pt idx="7141">
                  <c:v>#N/A</c:v>
                </c:pt>
                <c:pt idx="7142">
                  <c:v>#N/A</c:v>
                </c:pt>
                <c:pt idx="7143">
                  <c:v>#N/A</c:v>
                </c:pt>
                <c:pt idx="7144">
                  <c:v>#N/A</c:v>
                </c:pt>
                <c:pt idx="7145">
                  <c:v>#N/A</c:v>
                </c:pt>
                <c:pt idx="7146">
                  <c:v>#N/A</c:v>
                </c:pt>
                <c:pt idx="7147">
                  <c:v>#N/A</c:v>
                </c:pt>
                <c:pt idx="7148">
                  <c:v>#N/A</c:v>
                </c:pt>
                <c:pt idx="7149">
                  <c:v>#N/A</c:v>
                </c:pt>
                <c:pt idx="7150">
                  <c:v>#N/A</c:v>
                </c:pt>
                <c:pt idx="7151">
                  <c:v>#N/A</c:v>
                </c:pt>
                <c:pt idx="7152">
                  <c:v>#N/A</c:v>
                </c:pt>
                <c:pt idx="7153">
                  <c:v>#N/A</c:v>
                </c:pt>
                <c:pt idx="7154">
                  <c:v>#N/A</c:v>
                </c:pt>
                <c:pt idx="7155">
                  <c:v>#N/A</c:v>
                </c:pt>
                <c:pt idx="7156">
                  <c:v>#N/A</c:v>
                </c:pt>
                <c:pt idx="7157">
                  <c:v>#N/A</c:v>
                </c:pt>
                <c:pt idx="7158">
                  <c:v>#N/A</c:v>
                </c:pt>
                <c:pt idx="7159">
                  <c:v>#N/A</c:v>
                </c:pt>
                <c:pt idx="7160">
                  <c:v>#N/A</c:v>
                </c:pt>
                <c:pt idx="7161">
                  <c:v>#N/A</c:v>
                </c:pt>
                <c:pt idx="7162">
                  <c:v>#N/A</c:v>
                </c:pt>
                <c:pt idx="7163">
                  <c:v>#N/A</c:v>
                </c:pt>
                <c:pt idx="7164">
                  <c:v>#N/A</c:v>
                </c:pt>
                <c:pt idx="7165">
                  <c:v>#N/A</c:v>
                </c:pt>
                <c:pt idx="7166">
                  <c:v>#N/A</c:v>
                </c:pt>
                <c:pt idx="7167">
                  <c:v>#N/A</c:v>
                </c:pt>
                <c:pt idx="7168">
                  <c:v>#N/A</c:v>
                </c:pt>
                <c:pt idx="7169">
                  <c:v>#N/A</c:v>
                </c:pt>
                <c:pt idx="7170">
                  <c:v>#N/A</c:v>
                </c:pt>
                <c:pt idx="7171">
                  <c:v>#N/A</c:v>
                </c:pt>
                <c:pt idx="7172">
                  <c:v>#N/A</c:v>
                </c:pt>
                <c:pt idx="7173">
                  <c:v>#N/A</c:v>
                </c:pt>
                <c:pt idx="7174">
                  <c:v>#N/A</c:v>
                </c:pt>
                <c:pt idx="7175">
                  <c:v>#N/A</c:v>
                </c:pt>
                <c:pt idx="7176">
                  <c:v>#N/A</c:v>
                </c:pt>
                <c:pt idx="7177">
                  <c:v>#N/A</c:v>
                </c:pt>
                <c:pt idx="7178">
                  <c:v>#N/A</c:v>
                </c:pt>
                <c:pt idx="7179">
                  <c:v>#N/A</c:v>
                </c:pt>
                <c:pt idx="7180">
                  <c:v>#N/A</c:v>
                </c:pt>
                <c:pt idx="7181">
                  <c:v>#N/A</c:v>
                </c:pt>
                <c:pt idx="7182">
                  <c:v>#N/A</c:v>
                </c:pt>
                <c:pt idx="7183">
                  <c:v>#N/A</c:v>
                </c:pt>
                <c:pt idx="7184">
                  <c:v>#N/A</c:v>
                </c:pt>
                <c:pt idx="7185">
                  <c:v>#N/A</c:v>
                </c:pt>
                <c:pt idx="7186">
                  <c:v>#N/A</c:v>
                </c:pt>
                <c:pt idx="7187">
                  <c:v>#N/A</c:v>
                </c:pt>
                <c:pt idx="7188">
                  <c:v>#N/A</c:v>
                </c:pt>
                <c:pt idx="7189">
                  <c:v>#N/A</c:v>
                </c:pt>
                <c:pt idx="7190">
                  <c:v>#N/A</c:v>
                </c:pt>
                <c:pt idx="7191">
                  <c:v>#N/A</c:v>
                </c:pt>
                <c:pt idx="7192">
                  <c:v>#N/A</c:v>
                </c:pt>
                <c:pt idx="7193">
                  <c:v>#N/A</c:v>
                </c:pt>
                <c:pt idx="7194">
                  <c:v>#N/A</c:v>
                </c:pt>
                <c:pt idx="7195">
                  <c:v>#N/A</c:v>
                </c:pt>
                <c:pt idx="7196">
                  <c:v>#N/A</c:v>
                </c:pt>
                <c:pt idx="7197">
                  <c:v>#N/A</c:v>
                </c:pt>
                <c:pt idx="7198">
                  <c:v>#N/A</c:v>
                </c:pt>
                <c:pt idx="7199">
                  <c:v>#N/A</c:v>
                </c:pt>
                <c:pt idx="7200">
                  <c:v>#N/A</c:v>
                </c:pt>
                <c:pt idx="7201">
                  <c:v>#N/A</c:v>
                </c:pt>
                <c:pt idx="7202">
                  <c:v>#N/A</c:v>
                </c:pt>
                <c:pt idx="7203">
                  <c:v>#N/A</c:v>
                </c:pt>
                <c:pt idx="7204">
                  <c:v>#N/A</c:v>
                </c:pt>
                <c:pt idx="7205">
                  <c:v>#N/A</c:v>
                </c:pt>
                <c:pt idx="7206">
                  <c:v>#N/A</c:v>
                </c:pt>
                <c:pt idx="7207">
                  <c:v>#N/A</c:v>
                </c:pt>
                <c:pt idx="7208">
                  <c:v>#N/A</c:v>
                </c:pt>
                <c:pt idx="7209">
                  <c:v>#N/A</c:v>
                </c:pt>
                <c:pt idx="7210">
                  <c:v>#N/A</c:v>
                </c:pt>
                <c:pt idx="7211">
                  <c:v>#N/A</c:v>
                </c:pt>
                <c:pt idx="7212">
                  <c:v>#N/A</c:v>
                </c:pt>
                <c:pt idx="7213">
                  <c:v>#N/A</c:v>
                </c:pt>
                <c:pt idx="7214">
                  <c:v>#N/A</c:v>
                </c:pt>
                <c:pt idx="7215">
                  <c:v>#N/A</c:v>
                </c:pt>
                <c:pt idx="7216">
                  <c:v>#N/A</c:v>
                </c:pt>
                <c:pt idx="7217">
                  <c:v>#N/A</c:v>
                </c:pt>
                <c:pt idx="7218">
                  <c:v>#N/A</c:v>
                </c:pt>
                <c:pt idx="7219">
                  <c:v>#N/A</c:v>
                </c:pt>
                <c:pt idx="7220">
                  <c:v>#N/A</c:v>
                </c:pt>
                <c:pt idx="7221">
                  <c:v>#N/A</c:v>
                </c:pt>
                <c:pt idx="7222">
                  <c:v>#N/A</c:v>
                </c:pt>
                <c:pt idx="7223">
                  <c:v>#N/A</c:v>
                </c:pt>
                <c:pt idx="7224">
                  <c:v>#N/A</c:v>
                </c:pt>
                <c:pt idx="7225">
                  <c:v>#N/A</c:v>
                </c:pt>
                <c:pt idx="7226">
                  <c:v>#N/A</c:v>
                </c:pt>
                <c:pt idx="7227">
                  <c:v>#N/A</c:v>
                </c:pt>
                <c:pt idx="7228">
                  <c:v>#N/A</c:v>
                </c:pt>
                <c:pt idx="7229">
                  <c:v>#N/A</c:v>
                </c:pt>
                <c:pt idx="7230">
                  <c:v>#N/A</c:v>
                </c:pt>
                <c:pt idx="7231">
                  <c:v>#N/A</c:v>
                </c:pt>
                <c:pt idx="7232">
                  <c:v>#N/A</c:v>
                </c:pt>
                <c:pt idx="7233">
                  <c:v>#N/A</c:v>
                </c:pt>
                <c:pt idx="7234">
                  <c:v>#N/A</c:v>
                </c:pt>
                <c:pt idx="7235">
                  <c:v>#N/A</c:v>
                </c:pt>
                <c:pt idx="7236">
                  <c:v>#N/A</c:v>
                </c:pt>
                <c:pt idx="7237">
                  <c:v>#N/A</c:v>
                </c:pt>
                <c:pt idx="7238">
                  <c:v>#N/A</c:v>
                </c:pt>
                <c:pt idx="7239">
                  <c:v>#N/A</c:v>
                </c:pt>
                <c:pt idx="7240">
                  <c:v>#N/A</c:v>
                </c:pt>
                <c:pt idx="7241">
                  <c:v>#N/A</c:v>
                </c:pt>
                <c:pt idx="7242">
                  <c:v>#N/A</c:v>
                </c:pt>
                <c:pt idx="7243">
                  <c:v>#N/A</c:v>
                </c:pt>
                <c:pt idx="7244">
                  <c:v>#N/A</c:v>
                </c:pt>
                <c:pt idx="7245">
                  <c:v>#N/A</c:v>
                </c:pt>
                <c:pt idx="7246">
                  <c:v>#N/A</c:v>
                </c:pt>
                <c:pt idx="7247">
                  <c:v>#N/A</c:v>
                </c:pt>
                <c:pt idx="7248">
                  <c:v>#N/A</c:v>
                </c:pt>
                <c:pt idx="7249">
                  <c:v>#N/A</c:v>
                </c:pt>
                <c:pt idx="7250">
                  <c:v>#N/A</c:v>
                </c:pt>
                <c:pt idx="7251">
                  <c:v>#N/A</c:v>
                </c:pt>
                <c:pt idx="7252">
                  <c:v>#N/A</c:v>
                </c:pt>
                <c:pt idx="7253">
                  <c:v>#N/A</c:v>
                </c:pt>
                <c:pt idx="7254">
                  <c:v>#N/A</c:v>
                </c:pt>
                <c:pt idx="7255">
                  <c:v>#N/A</c:v>
                </c:pt>
                <c:pt idx="7256">
                  <c:v>#N/A</c:v>
                </c:pt>
                <c:pt idx="7257">
                  <c:v>#N/A</c:v>
                </c:pt>
                <c:pt idx="7258">
                  <c:v>#N/A</c:v>
                </c:pt>
                <c:pt idx="7259">
                  <c:v>#N/A</c:v>
                </c:pt>
                <c:pt idx="7260">
                  <c:v>#N/A</c:v>
                </c:pt>
                <c:pt idx="7261">
                  <c:v>#N/A</c:v>
                </c:pt>
                <c:pt idx="7262">
                  <c:v>#N/A</c:v>
                </c:pt>
                <c:pt idx="7263">
                  <c:v>#N/A</c:v>
                </c:pt>
                <c:pt idx="7264">
                  <c:v>#N/A</c:v>
                </c:pt>
                <c:pt idx="7265">
                  <c:v>#N/A</c:v>
                </c:pt>
                <c:pt idx="7266">
                  <c:v>#N/A</c:v>
                </c:pt>
                <c:pt idx="7267">
                  <c:v>#N/A</c:v>
                </c:pt>
                <c:pt idx="7268">
                  <c:v>#N/A</c:v>
                </c:pt>
                <c:pt idx="7269">
                  <c:v>#N/A</c:v>
                </c:pt>
                <c:pt idx="7270">
                  <c:v>#N/A</c:v>
                </c:pt>
                <c:pt idx="7271">
                  <c:v>#N/A</c:v>
                </c:pt>
                <c:pt idx="7272">
                  <c:v>#N/A</c:v>
                </c:pt>
                <c:pt idx="7273">
                  <c:v>#N/A</c:v>
                </c:pt>
                <c:pt idx="7274">
                  <c:v>#N/A</c:v>
                </c:pt>
                <c:pt idx="7275">
                  <c:v>#N/A</c:v>
                </c:pt>
                <c:pt idx="7276">
                  <c:v>#N/A</c:v>
                </c:pt>
                <c:pt idx="7277">
                  <c:v>#N/A</c:v>
                </c:pt>
                <c:pt idx="7278">
                  <c:v>#N/A</c:v>
                </c:pt>
                <c:pt idx="7279">
                  <c:v>#N/A</c:v>
                </c:pt>
                <c:pt idx="7280">
                  <c:v>#N/A</c:v>
                </c:pt>
                <c:pt idx="7281">
                  <c:v>#N/A</c:v>
                </c:pt>
                <c:pt idx="7282">
                  <c:v>#N/A</c:v>
                </c:pt>
                <c:pt idx="7283">
                  <c:v>#N/A</c:v>
                </c:pt>
                <c:pt idx="7284">
                  <c:v>#N/A</c:v>
                </c:pt>
                <c:pt idx="7285">
                  <c:v>#N/A</c:v>
                </c:pt>
                <c:pt idx="7286">
                  <c:v>#N/A</c:v>
                </c:pt>
                <c:pt idx="7287">
                  <c:v>#N/A</c:v>
                </c:pt>
                <c:pt idx="7288">
                  <c:v>#N/A</c:v>
                </c:pt>
                <c:pt idx="7289">
                  <c:v>#N/A</c:v>
                </c:pt>
                <c:pt idx="7290">
                  <c:v>#N/A</c:v>
                </c:pt>
                <c:pt idx="7291">
                  <c:v>#N/A</c:v>
                </c:pt>
                <c:pt idx="7292">
                  <c:v>#N/A</c:v>
                </c:pt>
                <c:pt idx="7293">
                  <c:v>#N/A</c:v>
                </c:pt>
                <c:pt idx="7294">
                  <c:v>#N/A</c:v>
                </c:pt>
                <c:pt idx="7295">
                  <c:v>#N/A</c:v>
                </c:pt>
                <c:pt idx="7296">
                  <c:v>#N/A</c:v>
                </c:pt>
                <c:pt idx="7297">
                  <c:v>#N/A</c:v>
                </c:pt>
                <c:pt idx="7298">
                  <c:v>#N/A</c:v>
                </c:pt>
                <c:pt idx="7299">
                  <c:v>#N/A</c:v>
                </c:pt>
                <c:pt idx="7300">
                  <c:v>#N/A</c:v>
                </c:pt>
                <c:pt idx="7301">
                  <c:v>#N/A</c:v>
                </c:pt>
                <c:pt idx="7302">
                  <c:v>#N/A</c:v>
                </c:pt>
                <c:pt idx="7303">
                  <c:v>#N/A</c:v>
                </c:pt>
                <c:pt idx="7304">
                  <c:v>#N/A</c:v>
                </c:pt>
                <c:pt idx="7305">
                  <c:v>#N/A</c:v>
                </c:pt>
                <c:pt idx="7306">
                  <c:v>#N/A</c:v>
                </c:pt>
                <c:pt idx="7307">
                  <c:v>#N/A</c:v>
                </c:pt>
                <c:pt idx="7308">
                  <c:v>#N/A</c:v>
                </c:pt>
                <c:pt idx="7309">
                  <c:v>#N/A</c:v>
                </c:pt>
                <c:pt idx="7310">
                  <c:v>#N/A</c:v>
                </c:pt>
                <c:pt idx="7311">
                  <c:v>#N/A</c:v>
                </c:pt>
                <c:pt idx="7312">
                  <c:v>#N/A</c:v>
                </c:pt>
                <c:pt idx="7313">
                  <c:v>#N/A</c:v>
                </c:pt>
                <c:pt idx="7314">
                  <c:v>#N/A</c:v>
                </c:pt>
                <c:pt idx="7315">
                  <c:v>#N/A</c:v>
                </c:pt>
                <c:pt idx="7316">
                  <c:v>#N/A</c:v>
                </c:pt>
                <c:pt idx="7317">
                  <c:v>#N/A</c:v>
                </c:pt>
                <c:pt idx="7318">
                  <c:v>#N/A</c:v>
                </c:pt>
                <c:pt idx="7319">
                  <c:v>#N/A</c:v>
                </c:pt>
                <c:pt idx="7320">
                  <c:v>#N/A</c:v>
                </c:pt>
                <c:pt idx="7321">
                  <c:v>#N/A</c:v>
                </c:pt>
                <c:pt idx="7322">
                  <c:v>#N/A</c:v>
                </c:pt>
                <c:pt idx="7323">
                  <c:v>#N/A</c:v>
                </c:pt>
                <c:pt idx="7324">
                  <c:v>#N/A</c:v>
                </c:pt>
                <c:pt idx="7325">
                  <c:v>#N/A</c:v>
                </c:pt>
                <c:pt idx="7326">
                  <c:v>#N/A</c:v>
                </c:pt>
                <c:pt idx="7327">
                  <c:v>#N/A</c:v>
                </c:pt>
                <c:pt idx="7328">
                  <c:v>#N/A</c:v>
                </c:pt>
                <c:pt idx="7329">
                  <c:v>#N/A</c:v>
                </c:pt>
                <c:pt idx="7330">
                  <c:v>#N/A</c:v>
                </c:pt>
                <c:pt idx="7331">
                  <c:v>#N/A</c:v>
                </c:pt>
                <c:pt idx="7332">
                  <c:v>#N/A</c:v>
                </c:pt>
                <c:pt idx="7333">
                  <c:v>#N/A</c:v>
                </c:pt>
                <c:pt idx="7334">
                  <c:v>#N/A</c:v>
                </c:pt>
                <c:pt idx="7335">
                  <c:v>#N/A</c:v>
                </c:pt>
                <c:pt idx="7336">
                  <c:v>#N/A</c:v>
                </c:pt>
                <c:pt idx="7337">
                  <c:v>#N/A</c:v>
                </c:pt>
                <c:pt idx="7338">
                  <c:v>#N/A</c:v>
                </c:pt>
                <c:pt idx="7339">
                  <c:v>#N/A</c:v>
                </c:pt>
                <c:pt idx="7340">
                  <c:v>#N/A</c:v>
                </c:pt>
                <c:pt idx="7341">
                  <c:v>#N/A</c:v>
                </c:pt>
                <c:pt idx="7342">
                  <c:v>#N/A</c:v>
                </c:pt>
                <c:pt idx="7343">
                  <c:v>#N/A</c:v>
                </c:pt>
                <c:pt idx="7344">
                  <c:v>#N/A</c:v>
                </c:pt>
                <c:pt idx="7345">
                  <c:v>#N/A</c:v>
                </c:pt>
                <c:pt idx="7346">
                  <c:v>#N/A</c:v>
                </c:pt>
                <c:pt idx="7347">
                  <c:v>#N/A</c:v>
                </c:pt>
                <c:pt idx="7348">
                  <c:v>#N/A</c:v>
                </c:pt>
                <c:pt idx="7349">
                  <c:v>#N/A</c:v>
                </c:pt>
                <c:pt idx="7350">
                  <c:v>#N/A</c:v>
                </c:pt>
                <c:pt idx="7351">
                  <c:v>#N/A</c:v>
                </c:pt>
                <c:pt idx="7352">
                  <c:v>#N/A</c:v>
                </c:pt>
                <c:pt idx="7353">
                  <c:v>#N/A</c:v>
                </c:pt>
                <c:pt idx="7354">
                  <c:v>#N/A</c:v>
                </c:pt>
                <c:pt idx="7355">
                  <c:v>#N/A</c:v>
                </c:pt>
                <c:pt idx="7356">
                  <c:v>#N/A</c:v>
                </c:pt>
                <c:pt idx="7357">
                  <c:v>#N/A</c:v>
                </c:pt>
                <c:pt idx="7358">
                  <c:v>#N/A</c:v>
                </c:pt>
                <c:pt idx="7359">
                  <c:v>#N/A</c:v>
                </c:pt>
                <c:pt idx="7360">
                  <c:v>#N/A</c:v>
                </c:pt>
                <c:pt idx="7361">
                  <c:v>#N/A</c:v>
                </c:pt>
                <c:pt idx="7362">
                  <c:v>#N/A</c:v>
                </c:pt>
                <c:pt idx="7363">
                  <c:v>#N/A</c:v>
                </c:pt>
                <c:pt idx="7364">
                  <c:v>#N/A</c:v>
                </c:pt>
                <c:pt idx="7365">
                  <c:v>#N/A</c:v>
                </c:pt>
                <c:pt idx="7366">
                  <c:v>#N/A</c:v>
                </c:pt>
                <c:pt idx="7367">
                  <c:v>#N/A</c:v>
                </c:pt>
                <c:pt idx="7368">
                  <c:v>#N/A</c:v>
                </c:pt>
                <c:pt idx="7369">
                  <c:v>#N/A</c:v>
                </c:pt>
                <c:pt idx="7370">
                  <c:v>#N/A</c:v>
                </c:pt>
                <c:pt idx="7371">
                  <c:v>#N/A</c:v>
                </c:pt>
                <c:pt idx="7372">
                  <c:v>#N/A</c:v>
                </c:pt>
                <c:pt idx="7373">
                  <c:v>#N/A</c:v>
                </c:pt>
                <c:pt idx="7374">
                  <c:v>#N/A</c:v>
                </c:pt>
                <c:pt idx="7375">
                  <c:v>#N/A</c:v>
                </c:pt>
                <c:pt idx="7376">
                  <c:v>#N/A</c:v>
                </c:pt>
                <c:pt idx="7377">
                  <c:v>#N/A</c:v>
                </c:pt>
                <c:pt idx="7378">
                  <c:v>#N/A</c:v>
                </c:pt>
                <c:pt idx="7379">
                  <c:v>#N/A</c:v>
                </c:pt>
                <c:pt idx="7380">
                  <c:v>#N/A</c:v>
                </c:pt>
                <c:pt idx="7381">
                  <c:v>#N/A</c:v>
                </c:pt>
                <c:pt idx="7382">
                  <c:v>#N/A</c:v>
                </c:pt>
                <c:pt idx="7383">
                  <c:v>#N/A</c:v>
                </c:pt>
                <c:pt idx="7384">
                  <c:v>#N/A</c:v>
                </c:pt>
                <c:pt idx="7385">
                  <c:v>#N/A</c:v>
                </c:pt>
                <c:pt idx="7386">
                  <c:v>#N/A</c:v>
                </c:pt>
                <c:pt idx="7387">
                  <c:v>#N/A</c:v>
                </c:pt>
                <c:pt idx="7388">
                  <c:v>#N/A</c:v>
                </c:pt>
                <c:pt idx="7389">
                  <c:v>#N/A</c:v>
                </c:pt>
                <c:pt idx="7390">
                  <c:v>#N/A</c:v>
                </c:pt>
                <c:pt idx="7391">
                  <c:v>#N/A</c:v>
                </c:pt>
                <c:pt idx="7392">
                  <c:v>#N/A</c:v>
                </c:pt>
                <c:pt idx="7393">
                  <c:v>#N/A</c:v>
                </c:pt>
                <c:pt idx="7394">
                  <c:v>#N/A</c:v>
                </c:pt>
                <c:pt idx="7395">
                  <c:v>#N/A</c:v>
                </c:pt>
                <c:pt idx="7396">
                  <c:v>#N/A</c:v>
                </c:pt>
                <c:pt idx="7397">
                  <c:v>#N/A</c:v>
                </c:pt>
                <c:pt idx="7398">
                  <c:v>#N/A</c:v>
                </c:pt>
                <c:pt idx="7399">
                  <c:v>#N/A</c:v>
                </c:pt>
                <c:pt idx="7400">
                  <c:v>#N/A</c:v>
                </c:pt>
                <c:pt idx="7401">
                  <c:v>#N/A</c:v>
                </c:pt>
                <c:pt idx="7402">
                  <c:v>#N/A</c:v>
                </c:pt>
                <c:pt idx="7403">
                  <c:v>#N/A</c:v>
                </c:pt>
                <c:pt idx="7404">
                  <c:v>#N/A</c:v>
                </c:pt>
                <c:pt idx="7405">
                  <c:v>#N/A</c:v>
                </c:pt>
                <c:pt idx="7406">
                  <c:v>#N/A</c:v>
                </c:pt>
                <c:pt idx="7407">
                  <c:v>#N/A</c:v>
                </c:pt>
                <c:pt idx="7408">
                  <c:v>#N/A</c:v>
                </c:pt>
                <c:pt idx="7409">
                  <c:v>#N/A</c:v>
                </c:pt>
                <c:pt idx="7410">
                  <c:v>#N/A</c:v>
                </c:pt>
                <c:pt idx="7411">
                  <c:v>#N/A</c:v>
                </c:pt>
                <c:pt idx="7412">
                  <c:v>#N/A</c:v>
                </c:pt>
                <c:pt idx="7413">
                  <c:v>#N/A</c:v>
                </c:pt>
                <c:pt idx="7414">
                  <c:v>#N/A</c:v>
                </c:pt>
                <c:pt idx="7415">
                  <c:v>#N/A</c:v>
                </c:pt>
                <c:pt idx="7416">
                  <c:v>#N/A</c:v>
                </c:pt>
                <c:pt idx="7417">
                  <c:v>#N/A</c:v>
                </c:pt>
                <c:pt idx="7418">
                  <c:v>#N/A</c:v>
                </c:pt>
                <c:pt idx="7419">
                  <c:v>#N/A</c:v>
                </c:pt>
                <c:pt idx="7420">
                  <c:v>#N/A</c:v>
                </c:pt>
                <c:pt idx="7421">
                  <c:v>#N/A</c:v>
                </c:pt>
                <c:pt idx="7422">
                  <c:v>#N/A</c:v>
                </c:pt>
                <c:pt idx="7423">
                  <c:v>#N/A</c:v>
                </c:pt>
                <c:pt idx="7424">
                  <c:v>#N/A</c:v>
                </c:pt>
                <c:pt idx="7425">
                  <c:v>#N/A</c:v>
                </c:pt>
                <c:pt idx="7426">
                  <c:v>#N/A</c:v>
                </c:pt>
                <c:pt idx="7427">
                  <c:v>#N/A</c:v>
                </c:pt>
                <c:pt idx="7428">
                  <c:v>#N/A</c:v>
                </c:pt>
                <c:pt idx="7429">
                  <c:v>#N/A</c:v>
                </c:pt>
                <c:pt idx="7430">
                  <c:v>#N/A</c:v>
                </c:pt>
                <c:pt idx="7431">
                  <c:v>#N/A</c:v>
                </c:pt>
                <c:pt idx="7432">
                  <c:v>#N/A</c:v>
                </c:pt>
                <c:pt idx="7433">
                  <c:v>#N/A</c:v>
                </c:pt>
                <c:pt idx="7434">
                  <c:v>#N/A</c:v>
                </c:pt>
                <c:pt idx="7435">
                  <c:v>#N/A</c:v>
                </c:pt>
                <c:pt idx="7436">
                  <c:v>#N/A</c:v>
                </c:pt>
                <c:pt idx="7437">
                  <c:v>#N/A</c:v>
                </c:pt>
                <c:pt idx="7438">
                  <c:v>#N/A</c:v>
                </c:pt>
                <c:pt idx="7439">
                  <c:v>#N/A</c:v>
                </c:pt>
                <c:pt idx="7440">
                  <c:v>#N/A</c:v>
                </c:pt>
                <c:pt idx="7441">
                  <c:v>#N/A</c:v>
                </c:pt>
                <c:pt idx="7442">
                  <c:v>#N/A</c:v>
                </c:pt>
                <c:pt idx="7443">
                  <c:v>#N/A</c:v>
                </c:pt>
                <c:pt idx="7444">
                  <c:v>#N/A</c:v>
                </c:pt>
                <c:pt idx="7445">
                  <c:v>#N/A</c:v>
                </c:pt>
                <c:pt idx="7446">
                  <c:v>#N/A</c:v>
                </c:pt>
                <c:pt idx="7447">
                  <c:v>#N/A</c:v>
                </c:pt>
                <c:pt idx="7448">
                  <c:v>#N/A</c:v>
                </c:pt>
                <c:pt idx="7449">
                  <c:v>#N/A</c:v>
                </c:pt>
                <c:pt idx="7450">
                  <c:v>#N/A</c:v>
                </c:pt>
                <c:pt idx="7451">
                  <c:v>#N/A</c:v>
                </c:pt>
                <c:pt idx="7452">
                  <c:v>#N/A</c:v>
                </c:pt>
                <c:pt idx="7453">
                  <c:v>#N/A</c:v>
                </c:pt>
                <c:pt idx="7454">
                  <c:v>#N/A</c:v>
                </c:pt>
                <c:pt idx="7455">
                  <c:v>#N/A</c:v>
                </c:pt>
                <c:pt idx="7456">
                  <c:v>#N/A</c:v>
                </c:pt>
                <c:pt idx="7457">
                  <c:v>#N/A</c:v>
                </c:pt>
                <c:pt idx="7458">
                  <c:v>#N/A</c:v>
                </c:pt>
                <c:pt idx="7459">
                  <c:v>#N/A</c:v>
                </c:pt>
                <c:pt idx="7460">
                  <c:v>#N/A</c:v>
                </c:pt>
                <c:pt idx="7461">
                  <c:v>#N/A</c:v>
                </c:pt>
                <c:pt idx="7462">
                  <c:v>#N/A</c:v>
                </c:pt>
                <c:pt idx="7463">
                  <c:v>#N/A</c:v>
                </c:pt>
                <c:pt idx="7464">
                  <c:v>#N/A</c:v>
                </c:pt>
                <c:pt idx="7465">
                  <c:v>#N/A</c:v>
                </c:pt>
                <c:pt idx="7466">
                  <c:v>#N/A</c:v>
                </c:pt>
                <c:pt idx="7467">
                  <c:v>#N/A</c:v>
                </c:pt>
                <c:pt idx="7468">
                  <c:v>#N/A</c:v>
                </c:pt>
                <c:pt idx="7469">
                  <c:v>#N/A</c:v>
                </c:pt>
                <c:pt idx="7470">
                  <c:v>#N/A</c:v>
                </c:pt>
                <c:pt idx="7471">
                  <c:v>#N/A</c:v>
                </c:pt>
                <c:pt idx="7472">
                  <c:v>#N/A</c:v>
                </c:pt>
                <c:pt idx="7473">
                  <c:v>#N/A</c:v>
                </c:pt>
                <c:pt idx="7474">
                  <c:v>#N/A</c:v>
                </c:pt>
                <c:pt idx="7475">
                  <c:v>#N/A</c:v>
                </c:pt>
                <c:pt idx="7476">
                  <c:v>#N/A</c:v>
                </c:pt>
                <c:pt idx="7477">
                  <c:v>#N/A</c:v>
                </c:pt>
                <c:pt idx="7478">
                  <c:v>#N/A</c:v>
                </c:pt>
                <c:pt idx="7479">
                  <c:v>#N/A</c:v>
                </c:pt>
                <c:pt idx="7480">
                  <c:v>#N/A</c:v>
                </c:pt>
                <c:pt idx="7481">
                  <c:v>#N/A</c:v>
                </c:pt>
                <c:pt idx="7482">
                  <c:v>#N/A</c:v>
                </c:pt>
                <c:pt idx="7483">
                  <c:v>#N/A</c:v>
                </c:pt>
                <c:pt idx="7484">
                  <c:v>#N/A</c:v>
                </c:pt>
                <c:pt idx="7485">
                  <c:v>#N/A</c:v>
                </c:pt>
                <c:pt idx="7486">
                  <c:v>#N/A</c:v>
                </c:pt>
                <c:pt idx="7487">
                  <c:v>#N/A</c:v>
                </c:pt>
                <c:pt idx="7488">
                  <c:v>#N/A</c:v>
                </c:pt>
                <c:pt idx="7489">
                  <c:v>#N/A</c:v>
                </c:pt>
                <c:pt idx="7490">
                  <c:v>#N/A</c:v>
                </c:pt>
                <c:pt idx="7491">
                  <c:v>#N/A</c:v>
                </c:pt>
                <c:pt idx="7492">
                  <c:v>#N/A</c:v>
                </c:pt>
                <c:pt idx="7493">
                  <c:v>#N/A</c:v>
                </c:pt>
                <c:pt idx="7494">
                  <c:v>#N/A</c:v>
                </c:pt>
                <c:pt idx="7495">
                  <c:v>#N/A</c:v>
                </c:pt>
                <c:pt idx="7496">
                  <c:v>#N/A</c:v>
                </c:pt>
                <c:pt idx="7497">
                  <c:v>#N/A</c:v>
                </c:pt>
                <c:pt idx="7498">
                  <c:v>#N/A</c:v>
                </c:pt>
                <c:pt idx="7499">
                  <c:v>#N/A</c:v>
                </c:pt>
                <c:pt idx="7500">
                  <c:v>#N/A</c:v>
                </c:pt>
                <c:pt idx="7501">
                  <c:v>#N/A</c:v>
                </c:pt>
                <c:pt idx="7502">
                  <c:v>#N/A</c:v>
                </c:pt>
                <c:pt idx="7503">
                  <c:v>#N/A</c:v>
                </c:pt>
                <c:pt idx="7504">
                  <c:v>#N/A</c:v>
                </c:pt>
                <c:pt idx="7505">
                  <c:v>#N/A</c:v>
                </c:pt>
                <c:pt idx="7506">
                  <c:v>#N/A</c:v>
                </c:pt>
                <c:pt idx="7507">
                  <c:v>#N/A</c:v>
                </c:pt>
                <c:pt idx="7508">
                  <c:v>#N/A</c:v>
                </c:pt>
                <c:pt idx="7509">
                  <c:v>#N/A</c:v>
                </c:pt>
                <c:pt idx="7510">
                  <c:v>#N/A</c:v>
                </c:pt>
                <c:pt idx="7511">
                  <c:v>#N/A</c:v>
                </c:pt>
                <c:pt idx="7512">
                  <c:v>#N/A</c:v>
                </c:pt>
                <c:pt idx="7513">
                  <c:v>#N/A</c:v>
                </c:pt>
                <c:pt idx="7514">
                  <c:v>#N/A</c:v>
                </c:pt>
                <c:pt idx="7515">
                  <c:v>#N/A</c:v>
                </c:pt>
                <c:pt idx="7516">
                  <c:v>#N/A</c:v>
                </c:pt>
                <c:pt idx="7517">
                  <c:v>#N/A</c:v>
                </c:pt>
                <c:pt idx="7518">
                  <c:v>#N/A</c:v>
                </c:pt>
                <c:pt idx="7519">
                  <c:v>#N/A</c:v>
                </c:pt>
                <c:pt idx="7520">
                  <c:v>#N/A</c:v>
                </c:pt>
                <c:pt idx="7521">
                  <c:v>#N/A</c:v>
                </c:pt>
                <c:pt idx="7522">
                  <c:v>#N/A</c:v>
                </c:pt>
                <c:pt idx="7523">
                  <c:v>#N/A</c:v>
                </c:pt>
                <c:pt idx="7524">
                  <c:v>#N/A</c:v>
                </c:pt>
                <c:pt idx="7525">
                  <c:v>#N/A</c:v>
                </c:pt>
                <c:pt idx="7526">
                  <c:v>#N/A</c:v>
                </c:pt>
                <c:pt idx="7527">
                  <c:v>#N/A</c:v>
                </c:pt>
                <c:pt idx="7528">
                  <c:v>#N/A</c:v>
                </c:pt>
                <c:pt idx="7529">
                  <c:v>#N/A</c:v>
                </c:pt>
                <c:pt idx="7530">
                  <c:v>#N/A</c:v>
                </c:pt>
                <c:pt idx="7531">
                  <c:v>#N/A</c:v>
                </c:pt>
                <c:pt idx="7532">
                  <c:v>#N/A</c:v>
                </c:pt>
                <c:pt idx="7533">
                  <c:v>#N/A</c:v>
                </c:pt>
                <c:pt idx="7534">
                  <c:v>#N/A</c:v>
                </c:pt>
                <c:pt idx="7535">
                  <c:v>#N/A</c:v>
                </c:pt>
                <c:pt idx="7536">
                  <c:v>#N/A</c:v>
                </c:pt>
                <c:pt idx="7537">
                  <c:v>#N/A</c:v>
                </c:pt>
                <c:pt idx="7538">
                  <c:v>#N/A</c:v>
                </c:pt>
                <c:pt idx="7539">
                  <c:v>#N/A</c:v>
                </c:pt>
                <c:pt idx="7540">
                  <c:v>#N/A</c:v>
                </c:pt>
                <c:pt idx="7541">
                  <c:v>#N/A</c:v>
                </c:pt>
                <c:pt idx="7542">
                  <c:v>#N/A</c:v>
                </c:pt>
                <c:pt idx="7543">
                  <c:v>#N/A</c:v>
                </c:pt>
                <c:pt idx="7544">
                  <c:v>#N/A</c:v>
                </c:pt>
                <c:pt idx="7545">
                  <c:v>#N/A</c:v>
                </c:pt>
                <c:pt idx="7546">
                  <c:v>#N/A</c:v>
                </c:pt>
                <c:pt idx="7547">
                  <c:v>#N/A</c:v>
                </c:pt>
                <c:pt idx="7548">
                  <c:v>#N/A</c:v>
                </c:pt>
                <c:pt idx="7549">
                  <c:v>#N/A</c:v>
                </c:pt>
                <c:pt idx="7550">
                  <c:v>#N/A</c:v>
                </c:pt>
                <c:pt idx="7551">
                  <c:v>#N/A</c:v>
                </c:pt>
                <c:pt idx="7552">
                  <c:v>#N/A</c:v>
                </c:pt>
                <c:pt idx="7553">
                  <c:v>#N/A</c:v>
                </c:pt>
                <c:pt idx="7554">
                  <c:v>#N/A</c:v>
                </c:pt>
                <c:pt idx="7555">
                  <c:v>#N/A</c:v>
                </c:pt>
                <c:pt idx="7556">
                  <c:v>#N/A</c:v>
                </c:pt>
                <c:pt idx="7557">
                  <c:v>#N/A</c:v>
                </c:pt>
                <c:pt idx="7558">
                  <c:v>#N/A</c:v>
                </c:pt>
                <c:pt idx="7559">
                  <c:v>#N/A</c:v>
                </c:pt>
                <c:pt idx="7560">
                  <c:v>#N/A</c:v>
                </c:pt>
                <c:pt idx="7561">
                  <c:v>#N/A</c:v>
                </c:pt>
                <c:pt idx="7562">
                  <c:v>#N/A</c:v>
                </c:pt>
                <c:pt idx="7563">
                  <c:v>#N/A</c:v>
                </c:pt>
                <c:pt idx="7564">
                  <c:v>#N/A</c:v>
                </c:pt>
                <c:pt idx="7565">
                  <c:v>#N/A</c:v>
                </c:pt>
                <c:pt idx="7566">
                  <c:v>#N/A</c:v>
                </c:pt>
                <c:pt idx="7567">
                  <c:v>#N/A</c:v>
                </c:pt>
                <c:pt idx="7568">
                  <c:v>#N/A</c:v>
                </c:pt>
                <c:pt idx="7569">
                  <c:v>#N/A</c:v>
                </c:pt>
                <c:pt idx="7570">
                  <c:v>#N/A</c:v>
                </c:pt>
                <c:pt idx="7571">
                  <c:v>#N/A</c:v>
                </c:pt>
                <c:pt idx="7572">
                  <c:v>#N/A</c:v>
                </c:pt>
                <c:pt idx="7573">
                  <c:v>#N/A</c:v>
                </c:pt>
                <c:pt idx="7574">
                  <c:v>#N/A</c:v>
                </c:pt>
                <c:pt idx="7575">
                  <c:v>#N/A</c:v>
                </c:pt>
                <c:pt idx="7576">
                  <c:v>#N/A</c:v>
                </c:pt>
                <c:pt idx="7577">
                  <c:v>#N/A</c:v>
                </c:pt>
                <c:pt idx="7578">
                  <c:v>#N/A</c:v>
                </c:pt>
                <c:pt idx="7579">
                  <c:v>#N/A</c:v>
                </c:pt>
                <c:pt idx="7580">
                  <c:v>#N/A</c:v>
                </c:pt>
                <c:pt idx="7581">
                  <c:v>#N/A</c:v>
                </c:pt>
                <c:pt idx="7582">
                  <c:v>#N/A</c:v>
                </c:pt>
                <c:pt idx="7583">
                  <c:v>#N/A</c:v>
                </c:pt>
                <c:pt idx="7584">
                  <c:v>#N/A</c:v>
                </c:pt>
                <c:pt idx="7585">
                  <c:v>#N/A</c:v>
                </c:pt>
                <c:pt idx="7586">
                  <c:v>#N/A</c:v>
                </c:pt>
                <c:pt idx="7587">
                  <c:v>#N/A</c:v>
                </c:pt>
                <c:pt idx="7588">
                  <c:v>#N/A</c:v>
                </c:pt>
                <c:pt idx="7589">
                  <c:v>#N/A</c:v>
                </c:pt>
                <c:pt idx="7590">
                  <c:v>#N/A</c:v>
                </c:pt>
                <c:pt idx="7591">
                  <c:v>#N/A</c:v>
                </c:pt>
                <c:pt idx="7592">
                  <c:v>#N/A</c:v>
                </c:pt>
                <c:pt idx="7593">
                  <c:v>#N/A</c:v>
                </c:pt>
                <c:pt idx="7594">
                  <c:v>#N/A</c:v>
                </c:pt>
                <c:pt idx="7595">
                  <c:v>#N/A</c:v>
                </c:pt>
                <c:pt idx="7596">
                  <c:v>#N/A</c:v>
                </c:pt>
                <c:pt idx="7597">
                  <c:v>#N/A</c:v>
                </c:pt>
                <c:pt idx="7598">
                  <c:v>#N/A</c:v>
                </c:pt>
                <c:pt idx="7599">
                  <c:v>#N/A</c:v>
                </c:pt>
                <c:pt idx="7600">
                  <c:v>#N/A</c:v>
                </c:pt>
                <c:pt idx="7601">
                  <c:v>#N/A</c:v>
                </c:pt>
                <c:pt idx="7602">
                  <c:v>#N/A</c:v>
                </c:pt>
                <c:pt idx="7603">
                  <c:v>#N/A</c:v>
                </c:pt>
                <c:pt idx="7604">
                  <c:v>#N/A</c:v>
                </c:pt>
                <c:pt idx="7605">
                  <c:v>#N/A</c:v>
                </c:pt>
                <c:pt idx="7606">
                  <c:v>#N/A</c:v>
                </c:pt>
                <c:pt idx="7607">
                  <c:v>#N/A</c:v>
                </c:pt>
                <c:pt idx="7608">
                  <c:v>#N/A</c:v>
                </c:pt>
                <c:pt idx="7609">
                  <c:v>#N/A</c:v>
                </c:pt>
                <c:pt idx="7610">
                  <c:v>#N/A</c:v>
                </c:pt>
                <c:pt idx="7611">
                  <c:v>#N/A</c:v>
                </c:pt>
                <c:pt idx="7612">
                  <c:v>#N/A</c:v>
                </c:pt>
                <c:pt idx="7613">
                  <c:v>#N/A</c:v>
                </c:pt>
                <c:pt idx="7614">
                  <c:v>#N/A</c:v>
                </c:pt>
                <c:pt idx="7615">
                  <c:v>#N/A</c:v>
                </c:pt>
                <c:pt idx="7616">
                  <c:v>#N/A</c:v>
                </c:pt>
                <c:pt idx="7617">
                  <c:v>#N/A</c:v>
                </c:pt>
                <c:pt idx="7618">
                  <c:v>#N/A</c:v>
                </c:pt>
                <c:pt idx="7619">
                  <c:v>#N/A</c:v>
                </c:pt>
                <c:pt idx="7620">
                  <c:v>#N/A</c:v>
                </c:pt>
                <c:pt idx="7621">
                  <c:v>#N/A</c:v>
                </c:pt>
                <c:pt idx="7622">
                  <c:v>#N/A</c:v>
                </c:pt>
                <c:pt idx="7623">
                  <c:v>#N/A</c:v>
                </c:pt>
                <c:pt idx="7624">
                  <c:v>#N/A</c:v>
                </c:pt>
                <c:pt idx="7625">
                  <c:v>#N/A</c:v>
                </c:pt>
                <c:pt idx="7626">
                  <c:v>#N/A</c:v>
                </c:pt>
                <c:pt idx="7627">
                  <c:v>#N/A</c:v>
                </c:pt>
                <c:pt idx="7628">
                  <c:v>#N/A</c:v>
                </c:pt>
                <c:pt idx="7629">
                  <c:v>#N/A</c:v>
                </c:pt>
                <c:pt idx="7630">
                  <c:v>#N/A</c:v>
                </c:pt>
                <c:pt idx="7631">
                  <c:v>#N/A</c:v>
                </c:pt>
                <c:pt idx="7632">
                  <c:v>#N/A</c:v>
                </c:pt>
                <c:pt idx="7633">
                  <c:v>#N/A</c:v>
                </c:pt>
                <c:pt idx="7634">
                  <c:v>#N/A</c:v>
                </c:pt>
                <c:pt idx="7635">
                  <c:v>#N/A</c:v>
                </c:pt>
                <c:pt idx="7636">
                  <c:v>#N/A</c:v>
                </c:pt>
                <c:pt idx="7637">
                  <c:v>#N/A</c:v>
                </c:pt>
                <c:pt idx="7638">
                  <c:v>#N/A</c:v>
                </c:pt>
                <c:pt idx="7639">
                  <c:v>#N/A</c:v>
                </c:pt>
                <c:pt idx="7640">
                  <c:v>#N/A</c:v>
                </c:pt>
                <c:pt idx="7641">
                  <c:v>#N/A</c:v>
                </c:pt>
                <c:pt idx="7642">
                  <c:v>#N/A</c:v>
                </c:pt>
                <c:pt idx="7643">
                  <c:v>#N/A</c:v>
                </c:pt>
                <c:pt idx="7644">
                  <c:v>#N/A</c:v>
                </c:pt>
                <c:pt idx="7645">
                  <c:v>#N/A</c:v>
                </c:pt>
                <c:pt idx="7646">
                  <c:v>#N/A</c:v>
                </c:pt>
                <c:pt idx="7647">
                  <c:v>#N/A</c:v>
                </c:pt>
                <c:pt idx="7648">
                  <c:v>#N/A</c:v>
                </c:pt>
                <c:pt idx="7649">
                  <c:v>#N/A</c:v>
                </c:pt>
                <c:pt idx="7650">
                  <c:v>#N/A</c:v>
                </c:pt>
                <c:pt idx="7651">
                  <c:v>#N/A</c:v>
                </c:pt>
                <c:pt idx="7652">
                  <c:v>#N/A</c:v>
                </c:pt>
                <c:pt idx="7653">
                  <c:v>#N/A</c:v>
                </c:pt>
                <c:pt idx="7654">
                  <c:v>#N/A</c:v>
                </c:pt>
                <c:pt idx="7655">
                  <c:v>#N/A</c:v>
                </c:pt>
                <c:pt idx="7656">
                  <c:v>#N/A</c:v>
                </c:pt>
                <c:pt idx="7657">
                  <c:v>#N/A</c:v>
                </c:pt>
                <c:pt idx="7658">
                  <c:v>#N/A</c:v>
                </c:pt>
                <c:pt idx="7659">
                  <c:v>#N/A</c:v>
                </c:pt>
                <c:pt idx="7660">
                  <c:v>#N/A</c:v>
                </c:pt>
                <c:pt idx="7661">
                  <c:v>#N/A</c:v>
                </c:pt>
                <c:pt idx="7662">
                  <c:v>#N/A</c:v>
                </c:pt>
                <c:pt idx="7663">
                  <c:v>#N/A</c:v>
                </c:pt>
                <c:pt idx="7664">
                  <c:v>#N/A</c:v>
                </c:pt>
                <c:pt idx="7665">
                  <c:v>#N/A</c:v>
                </c:pt>
                <c:pt idx="7666">
                  <c:v>#N/A</c:v>
                </c:pt>
                <c:pt idx="7667">
                  <c:v>#N/A</c:v>
                </c:pt>
                <c:pt idx="7668">
                  <c:v>#N/A</c:v>
                </c:pt>
                <c:pt idx="7669">
                  <c:v>#N/A</c:v>
                </c:pt>
                <c:pt idx="7670">
                  <c:v>#N/A</c:v>
                </c:pt>
                <c:pt idx="7671">
                  <c:v>#N/A</c:v>
                </c:pt>
                <c:pt idx="7672">
                  <c:v>#N/A</c:v>
                </c:pt>
                <c:pt idx="7673">
                  <c:v>#N/A</c:v>
                </c:pt>
                <c:pt idx="7674">
                  <c:v>#N/A</c:v>
                </c:pt>
                <c:pt idx="7675">
                  <c:v>#N/A</c:v>
                </c:pt>
                <c:pt idx="7676">
                  <c:v>#N/A</c:v>
                </c:pt>
                <c:pt idx="7677">
                  <c:v>#N/A</c:v>
                </c:pt>
                <c:pt idx="7678">
                  <c:v>#N/A</c:v>
                </c:pt>
                <c:pt idx="7679">
                  <c:v>#N/A</c:v>
                </c:pt>
                <c:pt idx="7680">
                  <c:v>#N/A</c:v>
                </c:pt>
                <c:pt idx="7681">
                  <c:v>#N/A</c:v>
                </c:pt>
                <c:pt idx="7682">
                  <c:v>#N/A</c:v>
                </c:pt>
                <c:pt idx="7683">
                  <c:v>#N/A</c:v>
                </c:pt>
                <c:pt idx="7684">
                  <c:v>#N/A</c:v>
                </c:pt>
                <c:pt idx="7685">
                  <c:v>#N/A</c:v>
                </c:pt>
                <c:pt idx="7686">
                  <c:v>#N/A</c:v>
                </c:pt>
                <c:pt idx="7687">
                  <c:v>#N/A</c:v>
                </c:pt>
                <c:pt idx="7688">
                  <c:v>#N/A</c:v>
                </c:pt>
                <c:pt idx="7689">
                  <c:v>#N/A</c:v>
                </c:pt>
                <c:pt idx="7690">
                  <c:v>#N/A</c:v>
                </c:pt>
                <c:pt idx="7691">
                  <c:v>#N/A</c:v>
                </c:pt>
                <c:pt idx="7692">
                  <c:v>#N/A</c:v>
                </c:pt>
                <c:pt idx="7693">
                  <c:v>#N/A</c:v>
                </c:pt>
                <c:pt idx="7694">
                  <c:v>#N/A</c:v>
                </c:pt>
                <c:pt idx="7695">
                  <c:v>#N/A</c:v>
                </c:pt>
                <c:pt idx="7696">
                  <c:v>#N/A</c:v>
                </c:pt>
                <c:pt idx="7697">
                  <c:v>#N/A</c:v>
                </c:pt>
                <c:pt idx="7698">
                  <c:v>#N/A</c:v>
                </c:pt>
                <c:pt idx="7699">
                  <c:v>#N/A</c:v>
                </c:pt>
                <c:pt idx="7700">
                  <c:v>#N/A</c:v>
                </c:pt>
                <c:pt idx="7701">
                  <c:v>#N/A</c:v>
                </c:pt>
                <c:pt idx="7702">
                  <c:v>#N/A</c:v>
                </c:pt>
                <c:pt idx="7703">
                  <c:v>#N/A</c:v>
                </c:pt>
                <c:pt idx="7704">
                  <c:v>#N/A</c:v>
                </c:pt>
                <c:pt idx="7705">
                  <c:v>#N/A</c:v>
                </c:pt>
                <c:pt idx="7706">
                  <c:v>#N/A</c:v>
                </c:pt>
                <c:pt idx="7707">
                  <c:v>#N/A</c:v>
                </c:pt>
                <c:pt idx="7708">
                  <c:v>#N/A</c:v>
                </c:pt>
                <c:pt idx="7709">
                  <c:v>#N/A</c:v>
                </c:pt>
                <c:pt idx="7710">
                  <c:v>#N/A</c:v>
                </c:pt>
                <c:pt idx="7711">
                  <c:v>#N/A</c:v>
                </c:pt>
                <c:pt idx="7712">
                  <c:v>#N/A</c:v>
                </c:pt>
                <c:pt idx="7713">
                  <c:v>#N/A</c:v>
                </c:pt>
                <c:pt idx="7714">
                  <c:v>#N/A</c:v>
                </c:pt>
                <c:pt idx="7715">
                  <c:v>#N/A</c:v>
                </c:pt>
                <c:pt idx="7716">
                  <c:v>#N/A</c:v>
                </c:pt>
                <c:pt idx="7717">
                  <c:v>#N/A</c:v>
                </c:pt>
                <c:pt idx="7718">
                  <c:v>#N/A</c:v>
                </c:pt>
                <c:pt idx="7719">
                  <c:v>#N/A</c:v>
                </c:pt>
                <c:pt idx="7720">
                  <c:v>#N/A</c:v>
                </c:pt>
                <c:pt idx="7721">
                  <c:v>#N/A</c:v>
                </c:pt>
                <c:pt idx="7722">
                  <c:v>#N/A</c:v>
                </c:pt>
                <c:pt idx="7723">
                  <c:v>#N/A</c:v>
                </c:pt>
                <c:pt idx="7724">
                  <c:v>#N/A</c:v>
                </c:pt>
                <c:pt idx="7725">
                  <c:v>#N/A</c:v>
                </c:pt>
                <c:pt idx="7726">
                  <c:v>#N/A</c:v>
                </c:pt>
                <c:pt idx="7727">
                  <c:v>#N/A</c:v>
                </c:pt>
                <c:pt idx="7728">
                  <c:v>#N/A</c:v>
                </c:pt>
                <c:pt idx="7729">
                  <c:v>#N/A</c:v>
                </c:pt>
                <c:pt idx="7730">
                  <c:v>#N/A</c:v>
                </c:pt>
                <c:pt idx="7731">
                  <c:v>#N/A</c:v>
                </c:pt>
                <c:pt idx="7732">
                  <c:v>#N/A</c:v>
                </c:pt>
                <c:pt idx="7733">
                  <c:v>#N/A</c:v>
                </c:pt>
                <c:pt idx="7734">
                  <c:v>#N/A</c:v>
                </c:pt>
                <c:pt idx="7735">
                  <c:v>#N/A</c:v>
                </c:pt>
                <c:pt idx="7736">
                  <c:v>#N/A</c:v>
                </c:pt>
                <c:pt idx="7737">
                  <c:v>#N/A</c:v>
                </c:pt>
                <c:pt idx="7738">
                  <c:v>#N/A</c:v>
                </c:pt>
                <c:pt idx="7739">
                  <c:v>#N/A</c:v>
                </c:pt>
                <c:pt idx="7740">
                  <c:v>#N/A</c:v>
                </c:pt>
                <c:pt idx="7741">
                  <c:v>#N/A</c:v>
                </c:pt>
                <c:pt idx="7742">
                  <c:v>#N/A</c:v>
                </c:pt>
                <c:pt idx="7743">
                  <c:v>#N/A</c:v>
                </c:pt>
                <c:pt idx="7744">
                  <c:v>#N/A</c:v>
                </c:pt>
                <c:pt idx="7745">
                  <c:v>#N/A</c:v>
                </c:pt>
                <c:pt idx="7746">
                  <c:v>#N/A</c:v>
                </c:pt>
                <c:pt idx="7747">
                  <c:v>#N/A</c:v>
                </c:pt>
                <c:pt idx="7748">
                  <c:v>#N/A</c:v>
                </c:pt>
                <c:pt idx="7749">
                  <c:v>#N/A</c:v>
                </c:pt>
                <c:pt idx="7750">
                  <c:v>#N/A</c:v>
                </c:pt>
                <c:pt idx="7751">
                  <c:v>#N/A</c:v>
                </c:pt>
                <c:pt idx="7752">
                  <c:v>#N/A</c:v>
                </c:pt>
                <c:pt idx="7753">
                  <c:v>#N/A</c:v>
                </c:pt>
                <c:pt idx="7754">
                  <c:v>#N/A</c:v>
                </c:pt>
                <c:pt idx="7755">
                  <c:v>#N/A</c:v>
                </c:pt>
                <c:pt idx="7756">
                  <c:v>#N/A</c:v>
                </c:pt>
                <c:pt idx="7757">
                  <c:v>#N/A</c:v>
                </c:pt>
                <c:pt idx="7758">
                  <c:v>#N/A</c:v>
                </c:pt>
                <c:pt idx="7759">
                  <c:v>#N/A</c:v>
                </c:pt>
                <c:pt idx="7760">
                  <c:v>#N/A</c:v>
                </c:pt>
                <c:pt idx="7761">
                  <c:v>#N/A</c:v>
                </c:pt>
                <c:pt idx="7762">
                  <c:v>#N/A</c:v>
                </c:pt>
                <c:pt idx="7763">
                  <c:v>#N/A</c:v>
                </c:pt>
                <c:pt idx="7764">
                  <c:v>#N/A</c:v>
                </c:pt>
                <c:pt idx="7765">
                  <c:v>#N/A</c:v>
                </c:pt>
                <c:pt idx="7766">
                  <c:v>#N/A</c:v>
                </c:pt>
                <c:pt idx="7767">
                  <c:v>#N/A</c:v>
                </c:pt>
                <c:pt idx="7768">
                  <c:v>#N/A</c:v>
                </c:pt>
                <c:pt idx="7769">
                  <c:v>#N/A</c:v>
                </c:pt>
                <c:pt idx="7770">
                  <c:v>#N/A</c:v>
                </c:pt>
                <c:pt idx="7771">
                  <c:v>#N/A</c:v>
                </c:pt>
                <c:pt idx="7772">
                  <c:v>#N/A</c:v>
                </c:pt>
                <c:pt idx="7773">
                  <c:v>#N/A</c:v>
                </c:pt>
                <c:pt idx="7774">
                  <c:v>#N/A</c:v>
                </c:pt>
                <c:pt idx="7775">
                  <c:v>#N/A</c:v>
                </c:pt>
                <c:pt idx="7776">
                  <c:v>#N/A</c:v>
                </c:pt>
                <c:pt idx="7777">
                  <c:v>#N/A</c:v>
                </c:pt>
                <c:pt idx="7778">
                  <c:v>#N/A</c:v>
                </c:pt>
                <c:pt idx="7779">
                  <c:v>#N/A</c:v>
                </c:pt>
                <c:pt idx="7780">
                  <c:v>#N/A</c:v>
                </c:pt>
                <c:pt idx="7781">
                  <c:v>#N/A</c:v>
                </c:pt>
                <c:pt idx="7782">
                  <c:v>#N/A</c:v>
                </c:pt>
                <c:pt idx="7783">
                  <c:v>#N/A</c:v>
                </c:pt>
                <c:pt idx="7784">
                  <c:v>#N/A</c:v>
                </c:pt>
                <c:pt idx="7785">
                  <c:v>#N/A</c:v>
                </c:pt>
                <c:pt idx="7786">
                  <c:v>#N/A</c:v>
                </c:pt>
                <c:pt idx="7787">
                  <c:v>#N/A</c:v>
                </c:pt>
                <c:pt idx="7788">
                  <c:v>#N/A</c:v>
                </c:pt>
                <c:pt idx="7789">
                  <c:v>#N/A</c:v>
                </c:pt>
                <c:pt idx="7790">
                  <c:v>#N/A</c:v>
                </c:pt>
                <c:pt idx="7791">
                  <c:v>#N/A</c:v>
                </c:pt>
                <c:pt idx="7792">
                  <c:v>#N/A</c:v>
                </c:pt>
                <c:pt idx="7793">
                  <c:v>#N/A</c:v>
                </c:pt>
                <c:pt idx="7794">
                  <c:v>#N/A</c:v>
                </c:pt>
                <c:pt idx="7795">
                  <c:v>#N/A</c:v>
                </c:pt>
                <c:pt idx="7796">
                  <c:v>#N/A</c:v>
                </c:pt>
                <c:pt idx="7797">
                  <c:v>#N/A</c:v>
                </c:pt>
                <c:pt idx="7798">
                  <c:v>#N/A</c:v>
                </c:pt>
                <c:pt idx="7799">
                  <c:v>#N/A</c:v>
                </c:pt>
                <c:pt idx="7800">
                  <c:v>#N/A</c:v>
                </c:pt>
                <c:pt idx="7801">
                  <c:v>#N/A</c:v>
                </c:pt>
                <c:pt idx="7802">
                  <c:v>#N/A</c:v>
                </c:pt>
                <c:pt idx="7803">
                  <c:v>#N/A</c:v>
                </c:pt>
                <c:pt idx="7804">
                  <c:v>#N/A</c:v>
                </c:pt>
                <c:pt idx="7805">
                  <c:v>#N/A</c:v>
                </c:pt>
                <c:pt idx="7806">
                  <c:v>#N/A</c:v>
                </c:pt>
                <c:pt idx="7807">
                  <c:v>#N/A</c:v>
                </c:pt>
                <c:pt idx="7808">
                  <c:v>#N/A</c:v>
                </c:pt>
                <c:pt idx="7809">
                  <c:v>#N/A</c:v>
                </c:pt>
                <c:pt idx="7810">
                  <c:v>#N/A</c:v>
                </c:pt>
                <c:pt idx="7811">
                  <c:v>#N/A</c:v>
                </c:pt>
                <c:pt idx="7812">
                  <c:v>#N/A</c:v>
                </c:pt>
                <c:pt idx="7813">
                  <c:v>#N/A</c:v>
                </c:pt>
                <c:pt idx="7814">
                  <c:v>#N/A</c:v>
                </c:pt>
                <c:pt idx="7815">
                  <c:v>#N/A</c:v>
                </c:pt>
                <c:pt idx="7816">
                  <c:v>#N/A</c:v>
                </c:pt>
                <c:pt idx="7817">
                  <c:v>#N/A</c:v>
                </c:pt>
                <c:pt idx="7818">
                  <c:v>#N/A</c:v>
                </c:pt>
                <c:pt idx="7819">
                  <c:v>#N/A</c:v>
                </c:pt>
                <c:pt idx="7820">
                  <c:v>#N/A</c:v>
                </c:pt>
                <c:pt idx="7821">
                  <c:v>#N/A</c:v>
                </c:pt>
                <c:pt idx="7822">
                  <c:v>#N/A</c:v>
                </c:pt>
                <c:pt idx="7823">
                  <c:v>#N/A</c:v>
                </c:pt>
                <c:pt idx="7824">
                  <c:v>#N/A</c:v>
                </c:pt>
                <c:pt idx="7825">
                  <c:v>#N/A</c:v>
                </c:pt>
                <c:pt idx="7826">
                  <c:v>#N/A</c:v>
                </c:pt>
                <c:pt idx="7827">
                  <c:v>#N/A</c:v>
                </c:pt>
                <c:pt idx="7828">
                  <c:v>#N/A</c:v>
                </c:pt>
                <c:pt idx="7829">
                  <c:v>#N/A</c:v>
                </c:pt>
                <c:pt idx="7830">
                  <c:v>#N/A</c:v>
                </c:pt>
                <c:pt idx="7831">
                  <c:v>#N/A</c:v>
                </c:pt>
                <c:pt idx="7832">
                  <c:v>#N/A</c:v>
                </c:pt>
                <c:pt idx="7833">
                  <c:v>#N/A</c:v>
                </c:pt>
                <c:pt idx="7834">
                  <c:v>#N/A</c:v>
                </c:pt>
                <c:pt idx="7835">
                  <c:v>#N/A</c:v>
                </c:pt>
                <c:pt idx="7836">
                  <c:v>#N/A</c:v>
                </c:pt>
                <c:pt idx="7837">
                  <c:v>#N/A</c:v>
                </c:pt>
                <c:pt idx="7838">
                  <c:v>#N/A</c:v>
                </c:pt>
                <c:pt idx="7839">
                  <c:v>#N/A</c:v>
                </c:pt>
                <c:pt idx="7840">
                  <c:v>#N/A</c:v>
                </c:pt>
                <c:pt idx="7841">
                  <c:v>#N/A</c:v>
                </c:pt>
                <c:pt idx="7842">
                  <c:v>#N/A</c:v>
                </c:pt>
                <c:pt idx="7843">
                  <c:v>#N/A</c:v>
                </c:pt>
                <c:pt idx="7844">
                  <c:v>#N/A</c:v>
                </c:pt>
                <c:pt idx="7845">
                  <c:v>#N/A</c:v>
                </c:pt>
                <c:pt idx="7846">
                  <c:v>#N/A</c:v>
                </c:pt>
                <c:pt idx="7847">
                  <c:v>#N/A</c:v>
                </c:pt>
                <c:pt idx="7848">
                  <c:v>#N/A</c:v>
                </c:pt>
                <c:pt idx="7849">
                  <c:v>#N/A</c:v>
                </c:pt>
                <c:pt idx="7850">
                  <c:v>#N/A</c:v>
                </c:pt>
                <c:pt idx="7851">
                  <c:v>#N/A</c:v>
                </c:pt>
                <c:pt idx="7852">
                  <c:v>#N/A</c:v>
                </c:pt>
                <c:pt idx="7853">
                  <c:v>#N/A</c:v>
                </c:pt>
                <c:pt idx="7854">
                  <c:v>#N/A</c:v>
                </c:pt>
                <c:pt idx="7855">
                  <c:v>#N/A</c:v>
                </c:pt>
                <c:pt idx="7856">
                  <c:v>#N/A</c:v>
                </c:pt>
                <c:pt idx="7857">
                  <c:v>#N/A</c:v>
                </c:pt>
                <c:pt idx="7858">
                  <c:v>#N/A</c:v>
                </c:pt>
                <c:pt idx="7859">
                  <c:v>#N/A</c:v>
                </c:pt>
                <c:pt idx="7860">
                  <c:v>#N/A</c:v>
                </c:pt>
                <c:pt idx="7861">
                  <c:v>#N/A</c:v>
                </c:pt>
                <c:pt idx="7862">
                  <c:v>#N/A</c:v>
                </c:pt>
                <c:pt idx="7863">
                  <c:v>#N/A</c:v>
                </c:pt>
                <c:pt idx="7864">
                  <c:v>#N/A</c:v>
                </c:pt>
                <c:pt idx="7865">
                  <c:v>#N/A</c:v>
                </c:pt>
                <c:pt idx="7866">
                  <c:v>#N/A</c:v>
                </c:pt>
                <c:pt idx="7867">
                  <c:v>#N/A</c:v>
                </c:pt>
                <c:pt idx="7868">
                  <c:v>#N/A</c:v>
                </c:pt>
                <c:pt idx="7869">
                  <c:v>#N/A</c:v>
                </c:pt>
                <c:pt idx="7870">
                  <c:v>#N/A</c:v>
                </c:pt>
                <c:pt idx="7871">
                  <c:v>#N/A</c:v>
                </c:pt>
                <c:pt idx="7872">
                  <c:v>#N/A</c:v>
                </c:pt>
                <c:pt idx="7873">
                  <c:v>#N/A</c:v>
                </c:pt>
                <c:pt idx="7874">
                  <c:v>#N/A</c:v>
                </c:pt>
                <c:pt idx="7875">
                  <c:v>#N/A</c:v>
                </c:pt>
                <c:pt idx="7876">
                  <c:v>#N/A</c:v>
                </c:pt>
                <c:pt idx="7877">
                  <c:v>#N/A</c:v>
                </c:pt>
                <c:pt idx="7878">
                  <c:v>#N/A</c:v>
                </c:pt>
                <c:pt idx="7879">
                  <c:v>#N/A</c:v>
                </c:pt>
                <c:pt idx="7880">
                  <c:v>#N/A</c:v>
                </c:pt>
                <c:pt idx="7881">
                  <c:v>#N/A</c:v>
                </c:pt>
                <c:pt idx="7882">
                  <c:v>#N/A</c:v>
                </c:pt>
                <c:pt idx="7883">
                  <c:v>#N/A</c:v>
                </c:pt>
                <c:pt idx="7884">
                  <c:v>#N/A</c:v>
                </c:pt>
                <c:pt idx="7885">
                  <c:v>#N/A</c:v>
                </c:pt>
                <c:pt idx="7886">
                  <c:v>#N/A</c:v>
                </c:pt>
                <c:pt idx="7887">
                  <c:v>#N/A</c:v>
                </c:pt>
                <c:pt idx="7888">
                  <c:v>#N/A</c:v>
                </c:pt>
                <c:pt idx="7889">
                  <c:v>#N/A</c:v>
                </c:pt>
                <c:pt idx="7890">
                  <c:v>#N/A</c:v>
                </c:pt>
                <c:pt idx="7891">
                  <c:v>#N/A</c:v>
                </c:pt>
                <c:pt idx="7892">
                  <c:v>#N/A</c:v>
                </c:pt>
                <c:pt idx="7893">
                  <c:v>#N/A</c:v>
                </c:pt>
                <c:pt idx="7894">
                  <c:v>#N/A</c:v>
                </c:pt>
                <c:pt idx="7895">
                  <c:v>#N/A</c:v>
                </c:pt>
                <c:pt idx="7896">
                  <c:v>#N/A</c:v>
                </c:pt>
                <c:pt idx="7897">
                  <c:v>#N/A</c:v>
                </c:pt>
                <c:pt idx="7898">
                  <c:v>#N/A</c:v>
                </c:pt>
                <c:pt idx="7899">
                  <c:v>#N/A</c:v>
                </c:pt>
                <c:pt idx="7900">
                  <c:v>#N/A</c:v>
                </c:pt>
                <c:pt idx="7901">
                  <c:v>#N/A</c:v>
                </c:pt>
                <c:pt idx="7902">
                  <c:v>#N/A</c:v>
                </c:pt>
                <c:pt idx="7903">
                  <c:v>#N/A</c:v>
                </c:pt>
                <c:pt idx="7904">
                  <c:v>#N/A</c:v>
                </c:pt>
                <c:pt idx="7905">
                  <c:v>#N/A</c:v>
                </c:pt>
                <c:pt idx="7906">
                  <c:v>#N/A</c:v>
                </c:pt>
                <c:pt idx="7907">
                  <c:v>#N/A</c:v>
                </c:pt>
                <c:pt idx="7908">
                  <c:v>#N/A</c:v>
                </c:pt>
                <c:pt idx="7909">
                  <c:v>#N/A</c:v>
                </c:pt>
                <c:pt idx="7910">
                  <c:v>#N/A</c:v>
                </c:pt>
                <c:pt idx="7911">
                  <c:v>#N/A</c:v>
                </c:pt>
                <c:pt idx="7912">
                  <c:v>#N/A</c:v>
                </c:pt>
                <c:pt idx="7913">
                  <c:v>#N/A</c:v>
                </c:pt>
                <c:pt idx="7914">
                  <c:v>#N/A</c:v>
                </c:pt>
                <c:pt idx="7915">
                  <c:v>#N/A</c:v>
                </c:pt>
                <c:pt idx="7916">
                  <c:v>#N/A</c:v>
                </c:pt>
                <c:pt idx="7917">
                  <c:v>#N/A</c:v>
                </c:pt>
                <c:pt idx="7918">
                  <c:v>#N/A</c:v>
                </c:pt>
                <c:pt idx="7919">
                  <c:v>#N/A</c:v>
                </c:pt>
                <c:pt idx="7920">
                  <c:v>#N/A</c:v>
                </c:pt>
                <c:pt idx="7921">
                  <c:v>#N/A</c:v>
                </c:pt>
                <c:pt idx="7922">
                  <c:v>#N/A</c:v>
                </c:pt>
                <c:pt idx="7923">
                  <c:v>#N/A</c:v>
                </c:pt>
                <c:pt idx="7924">
                  <c:v>#N/A</c:v>
                </c:pt>
                <c:pt idx="7925">
                  <c:v>#N/A</c:v>
                </c:pt>
                <c:pt idx="7926">
                  <c:v>#N/A</c:v>
                </c:pt>
                <c:pt idx="7927">
                  <c:v>#N/A</c:v>
                </c:pt>
                <c:pt idx="7928">
                  <c:v>#N/A</c:v>
                </c:pt>
                <c:pt idx="7929">
                  <c:v>#N/A</c:v>
                </c:pt>
                <c:pt idx="7930">
                  <c:v>#N/A</c:v>
                </c:pt>
                <c:pt idx="7931">
                  <c:v>#N/A</c:v>
                </c:pt>
                <c:pt idx="7932">
                  <c:v>#N/A</c:v>
                </c:pt>
                <c:pt idx="7933">
                  <c:v>#N/A</c:v>
                </c:pt>
                <c:pt idx="7934">
                  <c:v>#N/A</c:v>
                </c:pt>
                <c:pt idx="7935">
                  <c:v>#N/A</c:v>
                </c:pt>
                <c:pt idx="7936">
                  <c:v>#N/A</c:v>
                </c:pt>
                <c:pt idx="7937">
                  <c:v>#N/A</c:v>
                </c:pt>
                <c:pt idx="7938">
                  <c:v>#N/A</c:v>
                </c:pt>
                <c:pt idx="7939">
                  <c:v>#N/A</c:v>
                </c:pt>
                <c:pt idx="7940">
                  <c:v>#N/A</c:v>
                </c:pt>
                <c:pt idx="7941">
                  <c:v>#N/A</c:v>
                </c:pt>
                <c:pt idx="7942">
                  <c:v>#N/A</c:v>
                </c:pt>
                <c:pt idx="7943">
                  <c:v>#N/A</c:v>
                </c:pt>
                <c:pt idx="7944">
                  <c:v>#N/A</c:v>
                </c:pt>
                <c:pt idx="7945">
                  <c:v>#N/A</c:v>
                </c:pt>
                <c:pt idx="7946">
                  <c:v>#N/A</c:v>
                </c:pt>
                <c:pt idx="7947">
                  <c:v>#N/A</c:v>
                </c:pt>
                <c:pt idx="7948">
                  <c:v>#N/A</c:v>
                </c:pt>
                <c:pt idx="7949">
                  <c:v>#N/A</c:v>
                </c:pt>
                <c:pt idx="7950">
                  <c:v>#N/A</c:v>
                </c:pt>
                <c:pt idx="7951">
                  <c:v>#N/A</c:v>
                </c:pt>
                <c:pt idx="7952">
                  <c:v>#N/A</c:v>
                </c:pt>
                <c:pt idx="7953">
                  <c:v>#N/A</c:v>
                </c:pt>
                <c:pt idx="7954">
                  <c:v>#N/A</c:v>
                </c:pt>
                <c:pt idx="7955">
                  <c:v>#N/A</c:v>
                </c:pt>
                <c:pt idx="7956">
                  <c:v>#N/A</c:v>
                </c:pt>
                <c:pt idx="7957">
                  <c:v>#N/A</c:v>
                </c:pt>
                <c:pt idx="7958">
                  <c:v>#N/A</c:v>
                </c:pt>
                <c:pt idx="7959">
                  <c:v>#N/A</c:v>
                </c:pt>
                <c:pt idx="7960">
                  <c:v>#N/A</c:v>
                </c:pt>
                <c:pt idx="7961">
                  <c:v>#N/A</c:v>
                </c:pt>
                <c:pt idx="7962">
                  <c:v>#N/A</c:v>
                </c:pt>
                <c:pt idx="7963">
                  <c:v>#N/A</c:v>
                </c:pt>
                <c:pt idx="7964">
                  <c:v>#N/A</c:v>
                </c:pt>
                <c:pt idx="7965">
                  <c:v>#N/A</c:v>
                </c:pt>
                <c:pt idx="7966">
                  <c:v>#N/A</c:v>
                </c:pt>
                <c:pt idx="7967">
                  <c:v>#N/A</c:v>
                </c:pt>
                <c:pt idx="7968">
                  <c:v>#N/A</c:v>
                </c:pt>
                <c:pt idx="7969">
                  <c:v>#N/A</c:v>
                </c:pt>
                <c:pt idx="7970">
                  <c:v>#N/A</c:v>
                </c:pt>
                <c:pt idx="7971">
                  <c:v>#N/A</c:v>
                </c:pt>
                <c:pt idx="7972">
                  <c:v>#N/A</c:v>
                </c:pt>
                <c:pt idx="7973">
                  <c:v>#N/A</c:v>
                </c:pt>
                <c:pt idx="7974">
                  <c:v>#N/A</c:v>
                </c:pt>
                <c:pt idx="7975">
                  <c:v>#N/A</c:v>
                </c:pt>
                <c:pt idx="7976">
                  <c:v>#N/A</c:v>
                </c:pt>
                <c:pt idx="7977">
                  <c:v>#N/A</c:v>
                </c:pt>
                <c:pt idx="7978">
                  <c:v>#N/A</c:v>
                </c:pt>
                <c:pt idx="7979">
                  <c:v>#N/A</c:v>
                </c:pt>
                <c:pt idx="7980">
                  <c:v>#N/A</c:v>
                </c:pt>
                <c:pt idx="7981">
                  <c:v>#N/A</c:v>
                </c:pt>
                <c:pt idx="7982">
                  <c:v>#N/A</c:v>
                </c:pt>
                <c:pt idx="7983">
                  <c:v>#N/A</c:v>
                </c:pt>
                <c:pt idx="7984">
                  <c:v>#N/A</c:v>
                </c:pt>
                <c:pt idx="7985">
                  <c:v>#N/A</c:v>
                </c:pt>
                <c:pt idx="7986">
                  <c:v>#N/A</c:v>
                </c:pt>
                <c:pt idx="7987">
                  <c:v>#N/A</c:v>
                </c:pt>
                <c:pt idx="7988">
                  <c:v>#N/A</c:v>
                </c:pt>
                <c:pt idx="7989">
                  <c:v>#N/A</c:v>
                </c:pt>
                <c:pt idx="7990">
                  <c:v>#N/A</c:v>
                </c:pt>
                <c:pt idx="7991">
                  <c:v>#N/A</c:v>
                </c:pt>
                <c:pt idx="7992">
                  <c:v>#N/A</c:v>
                </c:pt>
                <c:pt idx="7993">
                  <c:v>#N/A</c:v>
                </c:pt>
                <c:pt idx="7994">
                  <c:v>#N/A</c:v>
                </c:pt>
                <c:pt idx="7995">
                  <c:v>#N/A</c:v>
                </c:pt>
                <c:pt idx="7996">
                  <c:v>#N/A</c:v>
                </c:pt>
                <c:pt idx="7997">
                  <c:v>#N/A</c:v>
                </c:pt>
                <c:pt idx="7998">
                  <c:v>#N/A</c:v>
                </c:pt>
                <c:pt idx="7999">
                  <c:v>#N/A</c:v>
                </c:pt>
                <c:pt idx="8000">
                  <c:v>#N/A</c:v>
                </c:pt>
                <c:pt idx="8001">
                  <c:v>#N/A</c:v>
                </c:pt>
                <c:pt idx="8002">
                  <c:v>#N/A</c:v>
                </c:pt>
                <c:pt idx="8003">
                  <c:v>#N/A</c:v>
                </c:pt>
                <c:pt idx="8004">
                  <c:v>#N/A</c:v>
                </c:pt>
                <c:pt idx="8005">
                  <c:v>#N/A</c:v>
                </c:pt>
                <c:pt idx="8006">
                  <c:v>#N/A</c:v>
                </c:pt>
                <c:pt idx="8007">
                  <c:v>#N/A</c:v>
                </c:pt>
                <c:pt idx="8008">
                  <c:v>#N/A</c:v>
                </c:pt>
                <c:pt idx="8009">
                  <c:v>#N/A</c:v>
                </c:pt>
                <c:pt idx="8010">
                  <c:v>#N/A</c:v>
                </c:pt>
                <c:pt idx="8011">
                  <c:v>#N/A</c:v>
                </c:pt>
                <c:pt idx="8012">
                  <c:v>#N/A</c:v>
                </c:pt>
                <c:pt idx="8013">
                  <c:v>#N/A</c:v>
                </c:pt>
                <c:pt idx="8014">
                  <c:v>#N/A</c:v>
                </c:pt>
                <c:pt idx="8015">
                  <c:v>#N/A</c:v>
                </c:pt>
                <c:pt idx="8016">
                  <c:v>#N/A</c:v>
                </c:pt>
                <c:pt idx="8017">
                  <c:v>#N/A</c:v>
                </c:pt>
                <c:pt idx="8018">
                  <c:v>#N/A</c:v>
                </c:pt>
                <c:pt idx="8019">
                  <c:v>#N/A</c:v>
                </c:pt>
                <c:pt idx="8020">
                  <c:v>#N/A</c:v>
                </c:pt>
                <c:pt idx="8021">
                  <c:v>#N/A</c:v>
                </c:pt>
                <c:pt idx="8022">
                  <c:v>#N/A</c:v>
                </c:pt>
                <c:pt idx="8023">
                  <c:v>#N/A</c:v>
                </c:pt>
                <c:pt idx="8024">
                  <c:v>#N/A</c:v>
                </c:pt>
                <c:pt idx="8025">
                  <c:v>#N/A</c:v>
                </c:pt>
                <c:pt idx="8026">
                  <c:v>#N/A</c:v>
                </c:pt>
                <c:pt idx="8027">
                  <c:v>#N/A</c:v>
                </c:pt>
                <c:pt idx="8028">
                  <c:v>#N/A</c:v>
                </c:pt>
                <c:pt idx="8029">
                  <c:v>#N/A</c:v>
                </c:pt>
                <c:pt idx="8030">
                  <c:v>#N/A</c:v>
                </c:pt>
                <c:pt idx="8031">
                  <c:v>#N/A</c:v>
                </c:pt>
                <c:pt idx="8032">
                  <c:v>#N/A</c:v>
                </c:pt>
                <c:pt idx="8033">
                  <c:v>#N/A</c:v>
                </c:pt>
                <c:pt idx="8034">
                  <c:v>#N/A</c:v>
                </c:pt>
                <c:pt idx="8035">
                  <c:v>#N/A</c:v>
                </c:pt>
                <c:pt idx="8036">
                  <c:v>#N/A</c:v>
                </c:pt>
                <c:pt idx="8037">
                  <c:v>#N/A</c:v>
                </c:pt>
                <c:pt idx="8038">
                  <c:v>#N/A</c:v>
                </c:pt>
                <c:pt idx="8039">
                  <c:v>#N/A</c:v>
                </c:pt>
                <c:pt idx="8040">
                  <c:v>#N/A</c:v>
                </c:pt>
                <c:pt idx="8041">
                  <c:v>#N/A</c:v>
                </c:pt>
                <c:pt idx="8042">
                  <c:v>#N/A</c:v>
                </c:pt>
                <c:pt idx="8043">
                  <c:v>#N/A</c:v>
                </c:pt>
                <c:pt idx="8044">
                  <c:v>#N/A</c:v>
                </c:pt>
                <c:pt idx="8045">
                  <c:v>#N/A</c:v>
                </c:pt>
                <c:pt idx="8046">
                  <c:v>#N/A</c:v>
                </c:pt>
                <c:pt idx="8047">
                  <c:v>#N/A</c:v>
                </c:pt>
                <c:pt idx="8048">
                  <c:v>#N/A</c:v>
                </c:pt>
                <c:pt idx="8049">
                  <c:v>#N/A</c:v>
                </c:pt>
                <c:pt idx="8050">
                  <c:v>#N/A</c:v>
                </c:pt>
                <c:pt idx="8051">
                  <c:v>#N/A</c:v>
                </c:pt>
                <c:pt idx="8052">
                  <c:v>#N/A</c:v>
                </c:pt>
                <c:pt idx="8053">
                  <c:v>#N/A</c:v>
                </c:pt>
                <c:pt idx="8054">
                  <c:v>#N/A</c:v>
                </c:pt>
                <c:pt idx="8055">
                  <c:v>#N/A</c:v>
                </c:pt>
                <c:pt idx="8056">
                  <c:v>#N/A</c:v>
                </c:pt>
                <c:pt idx="8057">
                  <c:v>#N/A</c:v>
                </c:pt>
                <c:pt idx="8058">
                  <c:v>#N/A</c:v>
                </c:pt>
                <c:pt idx="8059">
                  <c:v>#N/A</c:v>
                </c:pt>
                <c:pt idx="8060">
                  <c:v>#N/A</c:v>
                </c:pt>
                <c:pt idx="8061">
                  <c:v>#N/A</c:v>
                </c:pt>
                <c:pt idx="8062">
                  <c:v>#N/A</c:v>
                </c:pt>
                <c:pt idx="8063">
                  <c:v>#N/A</c:v>
                </c:pt>
                <c:pt idx="8064">
                  <c:v>#N/A</c:v>
                </c:pt>
                <c:pt idx="8065">
                  <c:v>#N/A</c:v>
                </c:pt>
                <c:pt idx="8066">
                  <c:v>#N/A</c:v>
                </c:pt>
                <c:pt idx="8067">
                  <c:v>#N/A</c:v>
                </c:pt>
                <c:pt idx="8068">
                  <c:v>#N/A</c:v>
                </c:pt>
                <c:pt idx="8069">
                  <c:v>#N/A</c:v>
                </c:pt>
                <c:pt idx="8070">
                  <c:v>#N/A</c:v>
                </c:pt>
                <c:pt idx="8071">
                  <c:v>#N/A</c:v>
                </c:pt>
                <c:pt idx="8072">
                  <c:v>#N/A</c:v>
                </c:pt>
                <c:pt idx="8073">
                  <c:v>#N/A</c:v>
                </c:pt>
                <c:pt idx="8074">
                  <c:v>#N/A</c:v>
                </c:pt>
                <c:pt idx="8075">
                  <c:v>#N/A</c:v>
                </c:pt>
                <c:pt idx="8076">
                  <c:v>#N/A</c:v>
                </c:pt>
                <c:pt idx="8077">
                  <c:v>#N/A</c:v>
                </c:pt>
                <c:pt idx="8078">
                  <c:v>#N/A</c:v>
                </c:pt>
                <c:pt idx="8079">
                  <c:v>#N/A</c:v>
                </c:pt>
                <c:pt idx="8080">
                  <c:v>#N/A</c:v>
                </c:pt>
                <c:pt idx="8081">
                  <c:v>#N/A</c:v>
                </c:pt>
                <c:pt idx="8082">
                  <c:v>#N/A</c:v>
                </c:pt>
                <c:pt idx="8083">
                  <c:v>#N/A</c:v>
                </c:pt>
                <c:pt idx="8084">
                  <c:v>#N/A</c:v>
                </c:pt>
                <c:pt idx="8085">
                  <c:v>#N/A</c:v>
                </c:pt>
                <c:pt idx="8086">
                  <c:v>#N/A</c:v>
                </c:pt>
                <c:pt idx="8087">
                  <c:v>#N/A</c:v>
                </c:pt>
                <c:pt idx="8088">
                  <c:v>#N/A</c:v>
                </c:pt>
                <c:pt idx="8089">
                  <c:v>#N/A</c:v>
                </c:pt>
                <c:pt idx="8090">
                  <c:v>#N/A</c:v>
                </c:pt>
                <c:pt idx="8091">
                  <c:v>#N/A</c:v>
                </c:pt>
                <c:pt idx="8092">
                  <c:v>#N/A</c:v>
                </c:pt>
                <c:pt idx="8093">
                  <c:v>#N/A</c:v>
                </c:pt>
                <c:pt idx="8094">
                  <c:v>#N/A</c:v>
                </c:pt>
                <c:pt idx="8095">
                  <c:v>#N/A</c:v>
                </c:pt>
                <c:pt idx="8096">
                  <c:v>#N/A</c:v>
                </c:pt>
                <c:pt idx="8097">
                  <c:v>#N/A</c:v>
                </c:pt>
                <c:pt idx="8098">
                  <c:v>#N/A</c:v>
                </c:pt>
                <c:pt idx="8099">
                  <c:v>#N/A</c:v>
                </c:pt>
                <c:pt idx="8100">
                  <c:v>#N/A</c:v>
                </c:pt>
                <c:pt idx="8101">
                  <c:v>#N/A</c:v>
                </c:pt>
                <c:pt idx="8102">
                  <c:v>#N/A</c:v>
                </c:pt>
                <c:pt idx="8103">
                  <c:v>#N/A</c:v>
                </c:pt>
                <c:pt idx="8104">
                  <c:v>#N/A</c:v>
                </c:pt>
                <c:pt idx="8105">
                  <c:v>#N/A</c:v>
                </c:pt>
                <c:pt idx="8106">
                  <c:v>#N/A</c:v>
                </c:pt>
                <c:pt idx="8107">
                  <c:v>#N/A</c:v>
                </c:pt>
                <c:pt idx="8108">
                  <c:v>#N/A</c:v>
                </c:pt>
                <c:pt idx="8109">
                  <c:v>#N/A</c:v>
                </c:pt>
                <c:pt idx="8110">
                  <c:v>#N/A</c:v>
                </c:pt>
                <c:pt idx="8111">
                  <c:v>#N/A</c:v>
                </c:pt>
                <c:pt idx="8112">
                  <c:v>#N/A</c:v>
                </c:pt>
                <c:pt idx="8113">
                  <c:v>#N/A</c:v>
                </c:pt>
                <c:pt idx="8114">
                  <c:v>#N/A</c:v>
                </c:pt>
                <c:pt idx="8115">
                  <c:v>#N/A</c:v>
                </c:pt>
                <c:pt idx="8116">
                  <c:v>#N/A</c:v>
                </c:pt>
                <c:pt idx="8117">
                  <c:v>#N/A</c:v>
                </c:pt>
                <c:pt idx="8118">
                  <c:v>#N/A</c:v>
                </c:pt>
                <c:pt idx="8119">
                  <c:v>#N/A</c:v>
                </c:pt>
                <c:pt idx="8120">
                  <c:v>#N/A</c:v>
                </c:pt>
                <c:pt idx="8121">
                  <c:v>#N/A</c:v>
                </c:pt>
                <c:pt idx="8122">
                  <c:v>#N/A</c:v>
                </c:pt>
                <c:pt idx="8123">
                  <c:v>#N/A</c:v>
                </c:pt>
                <c:pt idx="8124">
                  <c:v>#N/A</c:v>
                </c:pt>
                <c:pt idx="8125">
                  <c:v>#N/A</c:v>
                </c:pt>
                <c:pt idx="8126">
                  <c:v>#N/A</c:v>
                </c:pt>
                <c:pt idx="8127">
                  <c:v>#N/A</c:v>
                </c:pt>
                <c:pt idx="8128">
                  <c:v>#N/A</c:v>
                </c:pt>
                <c:pt idx="8129">
                  <c:v>#N/A</c:v>
                </c:pt>
                <c:pt idx="8130">
                  <c:v>#N/A</c:v>
                </c:pt>
                <c:pt idx="8131">
                  <c:v>#N/A</c:v>
                </c:pt>
                <c:pt idx="8132">
                  <c:v>#N/A</c:v>
                </c:pt>
                <c:pt idx="8133">
                  <c:v>#N/A</c:v>
                </c:pt>
                <c:pt idx="8134">
                  <c:v>#N/A</c:v>
                </c:pt>
                <c:pt idx="8135">
                  <c:v>#N/A</c:v>
                </c:pt>
                <c:pt idx="8136">
                  <c:v>#N/A</c:v>
                </c:pt>
                <c:pt idx="8137">
                  <c:v>#N/A</c:v>
                </c:pt>
                <c:pt idx="8138">
                  <c:v>#N/A</c:v>
                </c:pt>
                <c:pt idx="8139">
                  <c:v>#N/A</c:v>
                </c:pt>
                <c:pt idx="8140">
                  <c:v>#N/A</c:v>
                </c:pt>
                <c:pt idx="8141">
                  <c:v>#N/A</c:v>
                </c:pt>
                <c:pt idx="8142">
                  <c:v>#N/A</c:v>
                </c:pt>
                <c:pt idx="8143">
                  <c:v>#N/A</c:v>
                </c:pt>
                <c:pt idx="8144">
                  <c:v>#N/A</c:v>
                </c:pt>
                <c:pt idx="8145">
                  <c:v>#N/A</c:v>
                </c:pt>
                <c:pt idx="8146">
                  <c:v>#N/A</c:v>
                </c:pt>
                <c:pt idx="8147">
                  <c:v>#N/A</c:v>
                </c:pt>
                <c:pt idx="8148">
                  <c:v>#N/A</c:v>
                </c:pt>
                <c:pt idx="8149">
                  <c:v>#N/A</c:v>
                </c:pt>
                <c:pt idx="8150">
                  <c:v>#N/A</c:v>
                </c:pt>
                <c:pt idx="8151">
                  <c:v>#N/A</c:v>
                </c:pt>
                <c:pt idx="8152">
                  <c:v>#N/A</c:v>
                </c:pt>
                <c:pt idx="8153">
                  <c:v>#N/A</c:v>
                </c:pt>
                <c:pt idx="8154">
                  <c:v>#N/A</c:v>
                </c:pt>
                <c:pt idx="8155">
                  <c:v>#N/A</c:v>
                </c:pt>
                <c:pt idx="8156">
                  <c:v>#N/A</c:v>
                </c:pt>
                <c:pt idx="8157">
                  <c:v>#N/A</c:v>
                </c:pt>
                <c:pt idx="8158">
                  <c:v>#N/A</c:v>
                </c:pt>
                <c:pt idx="8159">
                  <c:v>#N/A</c:v>
                </c:pt>
                <c:pt idx="8160">
                  <c:v>#N/A</c:v>
                </c:pt>
                <c:pt idx="8161">
                  <c:v>#N/A</c:v>
                </c:pt>
                <c:pt idx="8162">
                  <c:v>#N/A</c:v>
                </c:pt>
                <c:pt idx="8163">
                  <c:v>#N/A</c:v>
                </c:pt>
                <c:pt idx="8164">
                  <c:v>#N/A</c:v>
                </c:pt>
                <c:pt idx="8165">
                  <c:v>#N/A</c:v>
                </c:pt>
                <c:pt idx="8166">
                  <c:v>#N/A</c:v>
                </c:pt>
                <c:pt idx="8167">
                  <c:v>#N/A</c:v>
                </c:pt>
                <c:pt idx="8168">
                  <c:v>#N/A</c:v>
                </c:pt>
                <c:pt idx="8169">
                  <c:v>#N/A</c:v>
                </c:pt>
                <c:pt idx="8170">
                  <c:v>#N/A</c:v>
                </c:pt>
                <c:pt idx="8171">
                  <c:v>#N/A</c:v>
                </c:pt>
                <c:pt idx="8172">
                  <c:v>#N/A</c:v>
                </c:pt>
                <c:pt idx="8173">
                  <c:v>#N/A</c:v>
                </c:pt>
                <c:pt idx="8174">
                  <c:v>#N/A</c:v>
                </c:pt>
                <c:pt idx="8175">
                  <c:v>#N/A</c:v>
                </c:pt>
                <c:pt idx="8176">
                  <c:v>#N/A</c:v>
                </c:pt>
                <c:pt idx="8177">
                  <c:v>#N/A</c:v>
                </c:pt>
                <c:pt idx="8178">
                  <c:v>#N/A</c:v>
                </c:pt>
                <c:pt idx="8179">
                  <c:v>#N/A</c:v>
                </c:pt>
                <c:pt idx="8180">
                  <c:v>#N/A</c:v>
                </c:pt>
                <c:pt idx="8181">
                  <c:v>#N/A</c:v>
                </c:pt>
                <c:pt idx="8182">
                  <c:v>#N/A</c:v>
                </c:pt>
                <c:pt idx="8183">
                  <c:v>#N/A</c:v>
                </c:pt>
                <c:pt idx="8184">
                  <c:v>#N/A</c:v>
                </c:pt>
                <c:pt idx="8185">
                  <c:v>#N/A</c:v>
                </c:pt>
                <c:pt idx="8186">
                  <c:v>#N/A</c:v>
                </c:pt>
                <c:pt idx="8187">
                  <c:v>#N/A</c:v>
                </c:pt>
                <c:pt idx="8188">
                  <c:v>#N/A</c:v>
                </c:pt>
                <c:pt idx="8189">
                  <c:v>#N/A</c:v>
                </c:pt>
                <c:pt idx="8190">
                  <c:v>#N/A</c:v>
                </c:pt>
                <c:pt idx="8191">
                  <c:v>#N/A</c:v>
                </c:pt>
                <c:pt idx="8192">
                  <c:v>#N/A</c:v>
                </c:pt>
                <c:pt idx="8193">
                  <c:v>#N/A</c:v>
                </c:pt>
                <c:pt idx="8194">
                  <c:v>#N/A</c:v>
                </c:pt>
                <c:pt idx="8195">
                  <c:v>#N/A</c:v>
                </c:pt>
                <c:pt idx="8196">
                  <c:v>#N/A</c:v>
                </c:pt>
                <c:pt idx="8197">
                  <c:v>#N/A</c:v>
                </c:pt>
                <c:pt idx="8198">
                  <c:v>#N/A</c:v>
                </c:pt>
                <c:pt idx="8199">
                  <c:v>#N/A</c:v>
                </c:pt>
                <c:pt idx="8200">
                  <c:v>#N/A</c:v>
                </c:pt>
                <c:pt idx="8201">
                  <c:v>#N/A</c:v>
                </c:pt>
                <c:pt idx="8202">
                  <c:v>#N/A</c:v>
                </c:pt>
                <c:pt idx="8203">
                  <c:v>#N/A</c:v>
                </c:pt>
                <c:pt idx="8204">
                  <c:v>#N/A</c:v>
                </c:pt>
                <c:pt idx="8205">
                  <c:v>#N/A</c:v>
                </c:pt>
                <c:pt idx="8206">
                  <c:v>#N/A</c:v>
                </c:pt>
                <c:pt idx="8207">
                  <c:v>#N/A</c:v>
                </c:pt>
                <c:pt idx="8208">
                  <c:v>#N/A</c:v>
                </c:pt>
                <c:pt idx="8209">
                  <c:v>#N/A</c:v>
                </c:pt>
                <c:pt idx="8210">
                  <c:v>#N/A</c:v>
                </c:pt>
                <c:pt idx="8211">
                  <c:v>#N/A</c:v>
                </c:pt>
                <c:pt idx="8212">
                  <c:v>#N/A</c:v>
                </c:pt>
                <c:pt idx="8213">
                  <c:v>#N/A</c:v>
                </c:pt>
                <c:pt idx="8214">
                  <c:v>#N/A</c:v>
                </c:pt>
                <c:pt idx="8215">
                  <c:v>#N/A</c:v>
                </c:pt>
                <c:pt idx="8216">
                  <c:v>#N/A</c:v>
                </c:pt>
                <c:pt idx="8217">
                  <c:v>#N/A</c:v>
                </c:pt>
                <c:pt idx="8218">
                  <c:v>#N/A</c:v>
                </c:pt>
                <c:pt idx="8219">
                  <c:v>#N/A</c:v>
                </c:pt>
                <c:pt idx="8220">
                  <c:v>#N/A</c:v>
                </c:pt>
                <c:pt idx="8221">
                  <c:v>#N/A</c:v>
                </c:pt>
                <c:pt idx="8222">
                  <c:v>#N/A</c:v>
                </c:pt>
                <c:pt idx="8223">
                  <c:v>#N/A</c:v>
                </c:pt>
                <c:pt idx="8224">
                  <c:v>#N/A</c:v>
                </c:pt>
                <c:pt idx="8225">
                  <c:v>#N/A</c:v>
                </c:pt>
                <c:pt idx="8226">
                  <c:v>#N/A</c:v>
                </c:pt>
                <c:pt idx="8227">
                  <c:v>#N/A</c:v>
                </c:pt>
                <c:pt idx="8228">
                  <c:v>#N/A</c:v>
                </c:pt>
                <c:pt idx="8229">
                  <c:v>#N/A</c:v>
                </c:pt>
                <c:pt idx="8230">
                  <c:v>#N/A</c:v>
                </c:pt>
                <c:pt idx="8231">
                  <c:v>#N/A</c:v>
                </c:pt>
                <c:pt idx="8232">
                  <c:v>#N/A</c:v>
                </c:pt>
                <c:pt idx="8233">
                  <c:v>#N/A</c:v>
                </c:pt>
                <c:pt idx="8234">
                  <c:v>#N/A</c:v>
                </c:pt>
                <c:pt idx="8235">
                  <c:v>#N/A</c:v>
                </c:pt>
                <c:pt idx="8236">
                  <c:v>#N/A</c:v>
                </c:pt>
                <c:pt idx="8237">
                  <c:v>#N/A</c:v>
                </c:pt>
                <c:pt idx="8238">
                  <c:v>#N/A</c:v>
                </c:pt>
                <c:pt idx="8239">
                  <c:v>#N/A</c:v>
                </c:pt>
                <c:pt idx="8240">
                  <c:v>#N/A</c:v>
                </c:pt>
                <c:pt idx="8241">
                  <c:v>#N/A</c:v>
                </c:pt>
                <c:pt idx="8242">
                  <c:v>#N/A</c:v>
                </c:pt>
                <c:pt idx="8243">
                  <c:v>#N/A</c:v>
                </c:pt>
                <c:pt idx="8244">
                  <c:v>#N/A</c:v>
                </c:pt>
                <c:pt idx="8245">
                  <c:v>#N/A</c:v>
                </c:pt>
                <c:pt idx="8246">
                  <c:v>#N/A</c:v>
                </c:pt>
                <c:pt idx="8247">
                  <c:v>#N/A</c:v>
                </c:pt>
                <c:pt idx="8248">
                  <c:v>#N/A</c:v>
                </c:pt>
                <c:pt idx="8249">
                  <c:v>#N/A</c:v>
                </c:pt>
                <c:pt idx="8250">
                  <c:v>#N/A</c:v>
                </c:pt>
                <c:pt idx="8251">
                  <c:v>#N/A</c:v>
                </c:pt>
                <c:pt idx="8252">
                  <c:v>#N/A</c:v>
                </c:pt>
                <c:pt idx="8253">
                  <c:v>#N/A</c:v>
                </c:pt>
                <c:pt idx="8254">
                  <c:v>#N/A</c:v>
                </c:pt>
                <c:pt idx="8255">
                  <c:v>#N/A</c:v>
                </c:pt>
                <c:pt idx="8256">
                  <c:v>#N/A</c:v>
                </c:pt>
                <c:pt idx="8257">
                  <c:v>#N/A</c:v>
                </c:pt>
                <c:pt idx="8258">
                  <c:v>#N/A</c:v>
                </c:pt>
                <c:pt idx="8259">
                  <c:v>#N/A</c:v>
                </c:pt>
                <c:pt idx="8260">
                  <c:v>#N/A</c:v>
                </c:pt>
                <c:pt idx="8261">
                  <c:v>#N/A</c:v>
                </c:pt>
                <c:pt idx="8262">
                  <c:v>#N/A</c:v>
                </c:pt>
                <c:pt idx="8263">
                  <c:v>#N/A</c:v>
                </c:pt>
                <c:pt idx="8264">
                  <c:v>#N/A</c:v>
                </c:pt>
                <c:pt idx="8265">
                  <c:v>#N/A</c:v>
                </c:pt>
                <c:pt idx="8266">
                  <c:v>#N/A</c:v>
                </c:pt>
                <c:pt idx="8267">
                  <c:v>#N/A</c:v>
                </c:pt>
                <c:pt idx="8268">
                  <c:v>#N/A</c:v>
                </c:pt>
                <c:pt idx="8269">
                  <c:v>#N/A</c:v>
                </c:pt>
                <c:pt idx="8270">
                  <c:v>#N/A</c:v>
                </c:pt>
                <c:pt idx="8271">
                  <c:v>#N/A</c:v>
                </c:pt>
                <c:pt idx="8272">
                  <c:v>#N/A</c:v>
                </c:pt>
                <c:pt idx="8273">
                  <c:v>#N/A</c:v>
                </c:pt>
                <c:pt idx="8274">
                  <c:v>#N/A</c:v>
                </c:pt>
                <c:pt idx="8275">
                  <c:v>#N/A</c:v>
                </c:pt>
                <c:pt idx="8276">
                  <c:v>#N/A</c:v>
                </c:pt>
                <c:pt idx="8277">
                  <c:v>#N/A</c:v>
                </c:pt>
                <c:pt idx="8278">
                  <c:v>#N/A</c:v>
                </c:pt>
                <c:pt idx="8279">
                  <c:v>#N/A</c:v>
                </c:pt>
                <c:pt idx="8280">
                  <c:v>#N/A</c:v>
                </c:pt>
                <c:pt idx="8281">
                  <c:v>#N/A</c:v>
                </c:pt>
                <c:pt idx="8282">
                  <c:v>#N/A</c:v>
                </c:pt>
                <c:pt idx="8283">
                  <c:v>#N/A</c:v>
                </c:pt>
                <c:pt idx="8284">
                  <c:v>#N/A</c:v>
                </c:pt>
                <c:pt idx="8285">
                  <c:v>#N/A</c:v>
                </c:pt>
                <c:pt idx="8286">
                  <c:v>#N/A</c:v>
                </c:pt>
                <c:pt idx="8287">
                  <c:v>#N/A</c:v>
                </c:pt>
                <c:pt idx="8288">
                  <c:v>#N/A</c:v>
                </c:pt>
                <c:pt idx="8289">
                  <c:v>#N/A</c:v>
                </c:pt>
                <c:pt idx="8290">
                  <c:v>#N/A</c:v>
                </c:pt>
                <c:pt idx="8291">
                  <c:v>#N/A</c:v>
                </c:pt>
                <c:pt idx="8292">
                  <c:v>#N/A</c:v>
                </c:pt>
                <c:pt idx="8293">
                  <c:v>#N/A</c:v>
                </c:pt>
                <c:pt idx="8294">
                  <c:v>#N/A</c:v>
                </c:pt>
                <c:pt idx="8295">
                  <c:v>#N/A</c:v>
                </c:pt>
                <c:pt idx="8296">
                  <c:v>#N/A</c:v>
                </c:pt>
                <c:pt idx="8297">
                  <c:v>#N/A</c:v>
                </c:pt>
                <c:pt idx="8298">
                  <c:v>#N/A</c:v>
                </c:pt>
                <c:pt idx="8299">
                  <c:v>#N/A</c:v>
                </c:pt>
                <c:pt idx="8300">
                  <c:v>#N/A</c:v>
                </c:pt>
                <c:pt idx="8301">
                  <c:v>#N/A</c:v>
                </c:pt>
                <c:pt idx="8302">
                  <c:v>#N/A</c:v>
                </c:pt>
                <c:pt idx="8303">
                  <c:v>#N/A</c:v>
                </c:pt>
                <c:pt idx="8304">
                  <c:v>#N/A</c:v>
                </c:pt>
                <c:pt idx="8305">
                  <c:v>#N/A</c:v>
                </c:pt>
                <c:pt idx="8306">
                  <c:v>#N/A</c:v>
                </c:pt>
                <c:pt idx="8307">
                  <c:v>#N/A</c:v>
                </c:pt>
                <c:pt idx="8308">
                  <c:v>#N/A</c:v>
                </c:pt>
                <c:pt idx="8309">
                  <c:v>#N/A</c:v>
                </c:pt>
                <c:pt idx="8310">
                  <c:v>#N/A</c:v>
                </c:pt>
                <c:pt idx="8311">
                  <c:v>#N/A</c:v>
                </c:pt>
                <c:pt idx="8312">
                  <c:v>#N/A</c:v>
                </c:pt>
                <c:pt idx="8313">
                  <c:v>#N/A</c:v>
                </c:pt>
                <c:pt idx="8314">
                  <c:v>#N/A</c:v>
                </c:pt>
                <c:pt idx="8315">
                  <c:v>#N/A</c:v>
                </c:pt>
                <c:pt idx="8316">
                  <c:v>#N/A</c:v>
                </c:pt>
                <c:pt idx="8317">
                  <c:v>#N/A</c:v>
                </c:pt>
                <c:pt idx="8318">
                  <c:v>#N/A</c:v>
                </c:pt>
                <c:pt idx="8319">
                  <c:v>#N/A</c:v>
                </c:pt>
                <c:pt idx="8320">
                  <c:v>#N/A</c:v>
                </c:pt>
                <c:pt idx="8321">
                  <c:v>#N/A</c:v>
                </c:pt>
                <c:pt idx="8322">
                  <c:v>#N/A</c:v>
                </c:pt>
                <c:pt idx="8323">
                  <c:v>#N/A</c:v>
                </c:pt>
                <c:pt idx="8324">
                  <c:v>#N/A</c:v>
                </c:pt>
                <c:pt idx="8325">
                  <c:v>#N/A</c:v>
                </c:pt>
                <c:pt idx="8326">
                  <c:v>#N/A</c:v>
                </c:pt>
                <c:pt idx="8327">
                  <c:v>#N/A</c:v>
                </c:pt>
                <c:pt idx="8328">
                  <c:v>#N/A</c:v>
                </c:pt>
                <c:pt idx="8329">
                  <c:v>#N/A</c:v>
                </c:pt>
                <c:pt idx="8330">
                  <c:v>#N/A</c:v>
                </c:pt>
                <c:pt idx="8331">
                  <c:v>#N/A</c:v>
                </c:pt>
                <c:pt idx="8332">
                  <c:v>#N/A</c:v>
                </c:pt>
                <c:pt idx="8333">
                  <c:v>#N/A</c:v>
                </c:pt>
                <c:pt idx="8334">
                  <c:v>#N/A</c:v>
                </c:pt>
                <c:pt idx="8335">
                  <c:v>#N/A</c:v>
                </c:pt>
                <c:pt idx="8336">
                  <c:v>#N/A</c:v>
                </c:pt>
                <c:pt idx="8337">
                  <c:v>#N/A</c:v>
                </c:pt>
                <c:pt idx="8338">
                  <c:v>#N/A</c:v>
                </c:pt>
                <c:pt idx="8339">
                  <c:v>#N/A</c:v>
                </c:pt>
                <c:pt idx="8340">
                  <c:v>#N/A</c:v>
                </c:pt>
                <c:pt idx="8341">
                  <c:v>#N/A</c:v>
                </c:pt>
                <c:pt idx="8342">
                  <c:v>#N/A</c:v>
                </c:pt>
                <c:pt idx="8343">
                  <c:v>#N/A</c:v>
                </c:pt>
                <c:pt idx="8344">
                  <c:v>#N/A</c:v>
                </c:pt>
                <c:pt idx="8345">
                  <c:v>#N/A</c:v>
                </c:pt>
                <c:pt idx="8346">
                  <c:v>#N/A</c:v>
                </c:pt>
                <c:pt idx="8347">
                  <c:v>#N/A</c:v>
                </c:pt>
                <c:pt idx="8348">
                  <c:v>#N/A</c:v>
                </c:pt>
                <c:pt idx="8349">
                  <c:v>#N/A</c:v>
                </c:pt>
                <c:pt idx="8350">
                  <c:v>#N/A</c:v>
                </c:pt>
                <c:pt idx="8351">
                  <c:v>#N/A</c:v>
                </c:pt>
                <c:pt idx="8352">
                  <c:v>#N/A</c:v>
                </c:pt>
                <c:pt idx="8353">
                  <c:v>#N/A</c:v>
                </c:pt>
                <c:pt idx="8354">
                  <c:v>#N/A</c:v>
                </c:pt>
                <c:pt idx="8355">
                  <c:v>#N/A</c:v>
                </c:pt>
                <c:pt idx="8356">
                  <c:v>#N/A</c:v>
                </c:pt>
                <c:pt idx="8357">
                  <c:v>#N/A</c:v>
                </c:pt>
                <c:pt idx="8358">
                  <c:v>#N/A</c:v>
                </c:pt>
                <c:pt idx="8359">
                  <c:v>#N/A</c:v>
                </c:pt>
                <c:pt idx="8360">
                  <c:v>#N/A</c:v>
                </c:pt>
                <c:pt idx="8361">
                  <c:v>#N/A</c:v>
                </c:pt>
                <c:pt idx="8362">
                  <c:v>#N/A</c:v>
                </c:pt>
                <c:pt idx="8363">
                  <c:v>#N/A</c:v>
                </c:pt>
                <c:pt idx="8364">
                  <c:v>#N/A</c:v>
                </c:pt>
                <c:pt idx="8365">
                  <c:v>#N/A</c:v>
                </c:pt>
                <c:pt idx="8366">
                  <c:v>#N/A</c:v>
                </c:pt>
                <c:pt idx="8367">
                  <c:v>#N/A</c:v>
                </c:pt>
                <c:pt idx="8368">
                  <c:v>#N/A</c:v>
                </c:pt>
                <c:pt idx="8369">
                  <c:v>#N/A</c:v>
                </c:pt>
                <c:pt idx="8370">
                  <c:v>#N/A</c:v>
                </c:pt>
                <c:pt idx="8371">
                  <c:v>#N/A</c:v>
                </c:pt>
                <c:pt idx="8372">
                  <c:v>#N/A</c:v>
                </c:pt>
                <c:pt idx="8373">
                  <c:v>#N/A</c:v>
                </c:pt>
                <c:pt idx="8374">
                  <c:v>#N/A</c:v>
                </c:pt>
                <c:pt idx="8375">
                  <c:v>#N/A</c:v>
                </c:pt>
                <c:pt idx="8376">
                  <c:v>#N/A</c:v>
                </c:pt>
                <c:pt idx="8377">
                  <c:v>#N/A</c:v>
                </c:pt>
                <c:pt idx="8378">
                  <c:v>#N/A</c:v>
                </c:pt>
                <c:pt idx="8379">
                  <c:v>#N/A</c:v>
                </c:pt>
                <c:pt idx="8380">
                  <c:v>#N/A</c:v>
                </c:pt>
                <c:pt idx="8381">
                  <c:v>#N/A</c:v>
                </c:pt>
                <c:pt idx="8382">
                  <c:v>#N/A</c:v>
                </c:pt>
                <c:pt idx="8383">
                  <c:v>#N/A</c:v>
                </c:pt>
                <c:pt idx="8384">
                  <c:v>#N/A</c:v>
                </c:pt>
                <c:pt idx="8385">
                  <c:v>#N/A</c:v>
                </c:pt>
                <c:pt idx="8386">
                  <c:v>#N/A</c:v>
                </c:pt>
                <c:pt idx="8387">
                  <c:v>#N/A</c:v>
                </c:pt>
                <c:pt idx="8388">
                  <c:v>#N/A</c:v>
                </c:pt>
                <c:pt idx="8389">
                  <c:v>#N/A</c:v>
                </c:pt>
                <c:pt idx="8390">
                  <c:v>#N/A</c:v>
                </c:pt>
                <c:pt idx="8391">
                  <c:v>#N/A</c:v>
                </c:pt>
                <c:pt idx="8392">
                  <c:v>#N/A</c:v>
                </c:pt>
                <c:pt idx="8393">
                  <c:v>#N/A</c:v>
                </c:pt>
                <c:pt idx="8394">
                  <c:v>#N/A</c:v>
                </c:pt>
                <c:pt idx="8395">
                  <c:v>#N/A</c:v>
                </c:pt>
                <c:pt idx="8396">
                  <c:v>#N/A</c:v>
                </c:pt>
                <c:pt idx="8397">
                  <c:v>#N/A</c:v>
                </c:pt>
                <c:pt idx="8398">
                  <c:v>#N/A</c:v>
                </c:pt>
                <c:pt idx="8399">
                  <c:v>#N/A</c:v>
                </c:pt>
                <c:pt idx="8400">
                  <c:v>#N/A</c:v>
                </c:pt>
                <c:pt idx="8401">
                  <c:v>#N/A</c:v>
                </c:pt>
                <c:pt idx="8402">
                  <c:v>#N/A</c:v>
                </c:pt>
                <c:pt idx="8403">
                  <c:v>#N/A</c:v>
                </c:pt>
                <c:pt idx="8404">
                  <c:v>#N/A</c:v>
                </c:pt>
                <c:pt idx="8405">
                  <c:v>#N/A</c:v>
                </c:pt>
                <c:pt idx="8406">
                  <c:v>#N/A</c:v>
                </c:pt>
                <c:pt idx="8407">
                  <c:v>#N/A</c:v>
                </c:pt>
                <c:pt idx="8408">
                  <c:v>#N/A</c:v>
                </c:pt>
                <c:pt idx="8409">
                  <c:v>#N/A</c:v>
                </c:pt>
                <c:pt idx="8410">
                  <c:v>#N/A</c:v>
                </c:pt>
                <c:pt idx="8411">
                  <c:v>#N/A</c:v>
                </c:pt>
                <c:pt idx="8412">
                  <c:v>#N/A</c:v>
                </c:pt>
                <c:pt idx="8413">
                  <c:v>#N/A</c:v>
                </c:pt>
                <c:pt idx="8414">
                  <c:v>#N/A</c:v>
                </c:pt>
                <c:pt idx="8415">
                  <c:v>#N/A</c:v>
                </c:pt>
                <c:pt idx="8416">
                  <c:v>#N/A</c:v>
                </c:pt>
                <c:pt idx="8417">
                  <c:v>#N/A</c:v>
                </c:pt>
                <c:pt idx="8418">
                  <c:v>#N/A</c:v>
                </c:pt>
                <c:pt idx="8419">
                  <c:v>#N/A</c:v>
                </c:pt>
                <c:pt idx="8420">
                  <c:v>#N/A</c:v>
                </c:pt>
                <c:pt idx="8421">
                  <c:v>#N/A</c:v>
                </c:pt>
                <c:pt idx="8422">
                  <c:v>#N/A</c:v>
                </c:pt>
                <c:pt idx="8423">
                  <c:v>#N/A</c:v>
                </c:pt>
                <c:pt idx="8424">
                  <c:v>#N/A</c:v>
                </c:pt>
                <c:pt idx="8425">
                  <c:v>#N/A</c:v>
                </c:pt>
                <c:pt idx="8426">
                  <c:v>#N/A</c:v>
                </c:pt>
                <c:pt idx="8427">
                  <c:v>#N/A</c:v>
                </c:pt>
                <c:pt idx="8428">
                  <c:v>#N/A</c:v>
                </c:pt>
                <c:pt idx="8429">
                  <c:v>#N/A</c:v>
                </c:pt>
                <c:pt idx="8430">
                  <c:v>#N/A</c:v>
                </c:pt>
                <c:pt idx="8431">
                  <c:v>#N/A</c:v>
                </c:pt>
                <c:pt idx="8432">
                  <c:v>#N/A</c:v>
                </c:pt>
                <c:pt idx="8433">
                  <c:v>#N/A</c:v>
                </c:pt>
                <c:pt idx="8434">
                  <c:v>#N/A</c:v>
                </c:pt>
                <c:pt idx="8435">
                  <c:v>#N/A</c:v>
                </c:pt>
                <c:pt idx="8436">
                  <c:v>#N/A</c:v>
                </c:pt>
                <c:pt idx="8437">
                  <c:v>#N/A</c:v>
                </c:pt>
                <c:pt idx="8438">
                  <c:v>#N/A</c:v>
                </c:pt>
                <c:pt idx="8439">
                  <c:v>#N/A</c:v>
                </c:pt>
                <c:pt idx="8440">
                  <c:v>#N/A</c:v>
                </c:pt>
                <c:pt idx="8441">
                  <c:v>#N/A</c:v>
                </c:pt>
                <c:pt idx="8442">
                  <c:v>#N/A</c:v>
                </c:pt>
                <c:pt idx="8443">
                  <c:v>#N/A</c:v>
                </c:pt>
                <c:pt idx="8444">
                  <c:v>#N/A</c:v>
                </c:pt>
                <c:pt idx="8445">
                  <c:v>#N/A</c:v>
                </c:pt>
                <c:pt idx="8446">
                  <c:v>#N/A</c:v>
                </c:pt>
                <c:pt idx="8447">
                  <c:v>#N/A</c:v>
                </c:pt>
                <c:pt idx="8448">
                  <c:v>#N/A</c:v>
                </c:pt>
                <c:pt idx="8449">
                  <c:v>#N/A</c:v>
                </c:pt>
                <c:pt idx="8450">
                  <c:v>#N/A</c:v>
                </c:pt>
                <c:pt idx="8451">
                  <c:v>#N/A</c:v>
                </c:pt>
                <c:pt idx="8452">
                  <c:v>#N/A</c:v>
                </c:pt>
                <c:pt idx="8453">
                  <c:v>#N/A</c:v>
                </c:pt>
                <c:pt idx="8454">
                  <c:v>#N/A</c:v>
                </c:pt>
                <c:pt idx="8455">
                  <c:v>#N/A</c:v>
                </c:pt>
                <c:pt idx="8456">
                  <c:v>#N/A</c:v>
                </c:pt>
                <c:pt idx="8457">
                  <c:v>#N/A</c:v>
                </c:pt>
                <c:pt idx="8458">
                  <c:v>#N/A</c:v>
                </c:pt>
                <c:pt idx="8459">
                  <c:v>#N/A</c:v>
                </c:pt>
                <c:pt idx="8460">
                  <c:v>#N/A</c:v>
                </c:pt>
                <c:pt idx="8461">
                  <c:v>#N/A</c:v>
                </c:pt>
                <c:pt idx="8462">
                  <c:v>#N/A</c:v>
                </c:pt>
                <c:pt idx="8463">
                  <c:v>#N/A</c:v>
                </c:pt>
                <c:pt idx="8464">
                  <c:v>#N/A</c:v>
                </c:pt>
                <c:pt idx="8465">
                  <c:v>#N/A</c:v>
                </c:pt>
                <c:pt idx="8466">
                  <c:v>#N/A</c:v>
                </c:pt>
                <c:pt idx="8467">
                  <c:v>#N/A</c:v>
                </c:pt>
                <c:pt idx="8468">
                  <c:v>#N/A</c:v>
                </c:pt>
                <c:pt idx="8469">
                  <c:v>#N/A</c:v>
                </c:pt>
                <c:pt idx="8470">
                  <c:v>#N/A</c:v>
                </c:pt>
                <c:pt idx="8471">
                  <c:v>#N/A</c:v>
                </c:pt>
                <c:pt idx="8472">
                  <c:v>#N/A</c:v>
                </c:pt>
                <c:pt idx="8473">
                  <c:v>#N/A</c:v>
                </c:pt>
                <c:pt idx="8474">
                  <c:v>#N/A</c:v>
                </c:pt>
                <c:pt idx="8475">
                  <c:v>#N/A</c:v>
                </c:pt>
                <c:pt idx="8476">
                  <c:v>#N/A</c:v>
                </c:pt>
                <c:pt idx="8477">
                  <c:v>#N/A</c:v>
                </c:pt>
                <c:pt idx="8478">
                  <c:v>#N/A</c:v>
                </c:pt>
                <c:pt idx="8479">
                  <c:v>#N/A</c:v>
                </c:pt>
                <c:pt idx="8480">
                  <c:v>#N/A</c:v>
                </c:pt>
                <c:pt idx="8481">
                  <c:v>#N/A</c:v>
                </c:pt>
                <c:pt idx="8482">
                  <c:v>#N/A</c:v>
                </c:pt>
                <c:pt idx="8483">
                  <c:v>#N/A</c:v>
                </c:pt>
                <c:pt idx="8484">
                  <c:v>#N/A</c:v>
                </c:pt>
                <c:pt idx="8485">
                  <c:v>#N/A</c:v>
                </c:pt>
                <c:pt idx="8486">
                  <c:v>#N/A</c:v>
                </c:pt>
                <c:pt idx="8487">
                  <c:v>#N/A</c:v>
                </c:pt>
                <c:pt idx="8488">
                  <c:v>#N/A</c:v>
                </c:pt>
                <c:pt idx="8489">
                  <c:v>#N/A</c:v>
                </c:pt>
                <c:pt idx="8490">
                  <c:v>#N/A</c:v>
                </c:pt>
                <c:pt idx="8491">
                  <c:v>#N/A</c:v>
                </c:pt>
                <c:pt idx="8492">
                  <c:v>#N/A</c:v>
                </c:pt>
                <c:pt idx="8493">
                  <c:v>#N/A</c:v>
                </c:pt>
                <c:pt idx="8494">
                  <c:v>#N/A</c:v>
                </c:pt>
                <c:pt idx="8495">
                  <c:v>#N/A</c:v>
                </c:pt>
                <c:pt idx="8496">
                  <c:v>#N/A</c:v>
                </c:pt>
                <c:pt idx="8497">
                  <c:v>#N/A</c:v>
                </c:pt>
                <c:pt idx="8498">
                  <c:v>#N/A</c:v>
                </c:pt>
                <c:pt idx="8499">
                  <c:v>#N/A</c:v>
                </c:pt>
                <c:pt idx="8500">
                  <c:v>#N/A</c:v>
                </c:pt>
                <c:pt idx="8501">
                  <c:v>#N/A</c:v>
                </c:pt>
                <c:pt idx="8502">
                  <c:v>#N/A</c:v>
                </c:pt>
                <c:pt idx="8503">
                  <c:v>#N/A</c:v>
                </c:pt>
                <c:pt idx="8504">
                  <c:v>#N/A</c:v>
                </c:pt>
                <c:pt idx="8505">
                  <c:v>#N/A</c:v>
                </c:pt>
                <c:pt idx="8506">
                  <c:v>#N/A</c:v>
                </c:pt>
                <c:pt idx="8507">
                  <c:v>#N/A</c:v>
                </c:pt>
                <c:pt idx="8508">
                  <c:v>#N/A</c:v>
                </c:pt>
                <c:pt idx="8509">
                  <c:v>#N/A</c:v>
                </c:pt>
                <c:pt idx="8510">
                  <c:v>#N/A</c:v>
                </c:pt>
                <c:pt idx="8511">
                  <c:v>#N/A</c:v>
                </c:pt>
                <c:pt idx="8512">
                  <c:v>#N/A</c:v>
                </c:pt>
                <c:pt idx="8513">
                  <c:v>#N/A</c:v>
                </c:pt>
                <c:pt idx="8514">
                  <c:v>#N/A</c:v>
                </c:pt>
                <c:pt idx="8515">
                  <c:v>#N/A</c:v>
                </c:pt>
                <c:pt idx="8516">
                  <c:v>#N/A</c:v>
                </c:pt>
                <c:pt idx="8517">
                  <c:v>#N/A</c:v>
                </c:pt>
                <c:pt idx="8518">
                  <c:v>#N/A</c:v>
                </c:pt>
                <c:pt idx="8519">
                  <c:v>#N/A</c:v>
                </c:pt>
                <c:pt idx="8520">
                  <c:v>#N/A</c:v>
                </c:pt>
                <c:pt idx="8521">
                  <c:v>#N/A</c:v>
                </c:pt>
                <c:pt idx="8522">
                  <c:v>#N/A</c:v>
                </c:pt>
                <c:pt idx="8523">
                  <c:v>#N/A</c:v>
                </c:pt>
                <c:pt idx="8524">
                  <c:v>#N/A</c:v>
                </c:pt>
                <c:pt idx="8525">
                  <c:v>#N/A</c:v>
                </c:pt>
                <c:pt idx="8526">
                  <c:v>#N/A</c:v>
                </c:pt>
                <c:pt idx="8527">
                  <c:v>#N/A</c:v>
                </c:pt>
                <c:pt idx="8528">
                  <c:v>#N/A</c:v>
                </c:pt>
                <c:pt idx="8529">
                  <c:v>#N/A</c:v>
                </c:pt>
                <c:pt idx="8530">
                  <c:v>#N/A</c:v>
                </c:pt>
                <c:pt idx="8531">
                  <c:v>#N/A</c:v>
                </c:pt>
                <c:pt idx="8532">
                  <c:v>#N/A</c:v>
                </c:pt>
                <c:pt idx="8533">
                  <c:v>#N/A</c:v>
                </c:pt>
                <c:pt idx="8534">
                  <c:v>#N/A</c:v>
                </c:pt>
                <c:pt idx="8535">
                  <c:v>#N/A</c:v>
                </c:pt>
                <c:pt idx="8536">
                  <c:v>#N/A</c:v>
                </c:pt>
                <c:pt idx="8537">
                  <c:v>#N/A</c:v>
                </c:pt>
                <c:pt idx="8538">
                  <c:v>#N/A</c:v>
                </c:pt>
                <c:pt idx="8539">
                  <c:v>#N/A</c:v>
                </c:pt>
                <c:pt idx="8540">
                  <c:v>#N/A</c:v>
                </c:pt>
                <c:pt idx="8541">
                  <c:v>#N/A</c:v>
                </c:pt>
                <c:pt idx="8542">
                  <c:v>#N/A</c:v>
                </c:pt>
                <c:pt idx="8543">
                  <c:v>#N/A</c:v>
                </c:pt>
                <c:pt idx="8544">
                  <c:v>#N/A</c:v>
                </c:pt>
                <c:pt idx="8545">
                  <c:v>#N/A</c:v>
                </c:pt>
                <c:pt idx="8546">
                  <c:v>#N/A</c:v>
                </c:pt>
                <c:pt idx="8547">
                  <c:v>#N/A</c:v>
                </c:pt>
                <c:pt idx="8548">
                  <c:v>#N/A</c:v>
                </c:pt>
                <c:pt idx="8549">
                  <c:v>#N/A</c:v>
                </c:pt>
                <c:pt idx="8550">
                  <c:v>#N/A</c:v>
                </c:pt>
                <c:pt idx="8551">
                  <c:v>#N/A</c:v>
                </c:pt>
                <c:pt idx="8552">
                  <c:v>#N/A</c:v>
                </c:pt>
                <c:pt idx="8553">
                  <c:v>#N/A</c:v>
                </c:pt>
                <c:pt idx="8554">
                  <c:v>#N/A</c:v>
                </c:pt>
                <c:pt idx="8555">
                  <c:v>#N/A</c:v>
                </c:pt>
                <c:pt idx="8556">
                  <c:v>#N/A</c:v>
                </c:pt>
                <c:pt idx="8557">
                  <c:v>#N/A</c:v>
                </c:pt>
                <c:pt idx="8558">
                  <c:v>#N/A</c:v>
                </c:pt>
                <c:pt idx="8559">
                  <c:v>#N/A</c:v>
                </c:pt>
                <c:pt idx="8560">
                  <c:v>#N/A</c:v>
                </c:pt>
                <c:pt idx="8561">
                  <c:v>#N/A</c:v>
                </c:pt>
                <c:pt idx="8562">
                  <c:v>#N/A</c:v>
                </c:pt>
                <c:pt idx="8563">
                  <c:v>#N/A</c:v>
                </c:pt>
                <c:pt idx="8564">
                  <c:v>#N/A</c:v>
                </c:pt>
                <c:pt idx="8565">
                  <c:v>#N/A</c:v>
                </c:pt>
                <c:pt idx="8566">
                  <c:v>#N/A</c:v>
                </c:pt>
                <c:pt idx="8567">
                  <c:v>#N/A</c:v>
                </c:pt>
                <c:pt idx="8568">
                  <c:v>#N/A</c:v>
                </c:pt>
                <c:pt idx="8569">
                  <c:v>#N/A</c:v>
                </c:pt>
                <c:pt idx="8570">
                  <c:v>#N/A</c:v>
                </c:pt>
                <c:pt idx="8571">
                  <c:v>#N/A</c:v>
                </c:pt>
                <c:pt idx="8572">
                  <c:v>#N/A</c:v>
                </c:pt>
                <c:pt idx="8573">
                  <c:v>#N/A</c:v>
                </c:pt>
                <c:pt idx="8574">
                  <c:v>#N/A</c:v>
                </c:pt>
                <c:pt idx="8575">
                  <c:v>#N/A</c:v>
                </c:pt>
                <c:pt idx="8576">
                  <c:v>#N/A</c:v>
                </c:pt>
                <c:pt idx="8577">
                  <c:v>#N/A</c:v>
                </c:pt>
                <c:pt idx="8578">
                  <c:v>#N/A</c:v>
                </c:pt>
                <c:pt idx="8579">
                  <c:v>#N/A</c:v>
                </c:pt>
                <c:pt idx="8580">
                  <c:v>#N/A</c:v>
                </c:pt>
                <c:pt idx="8581">
                  <c:v>#N/A</c:v>
                </c:pt>
                <c:pt idx="8582">
                  <c:v>#N/A</c:v>
                </c:pt>
                <c:pt idx="8583">
                  <c:v>#N/A</c:v>
                </c:pt>
                <c:pt idx="8584">
                  <c:v>#N/A</c:v>
                </c:pt>
                <c:pt idx="8585">
                  <c:v>#N/A</c:v>
                </c:pt>
                <c:pt idx="8586">
                  <c:v>#N/A</c:v>
                </c:pt>
                <c:pt idx="8587">
                  <c:v>#N/A</c:v>
                </c:pt>
                <c:pt idx="8588">
                  <c:v>#N/A</c:v>
                </c:pt>
                <c:pt idx="8589">
                  <c:v>#N/A</c:v>
                </c:pt>
                <c:pt idx="8590">
                  <c:v>#N/A</c:v>
                </c:pt>
                <c:pt idx="8591">
                  <c:v>#N/A</c:v>
                </c:pt>
                <c:pt idx="8592">
                  <c:v>#N/A</c:v>
                </c:pt>
                <c:pt idx="8593">
                  <c:v>#N/A</c:v>
                </c:pt>
                <c:pt idx="8594">
                  <c:v>#N/A</c:v>
                </c:pt>
                <c:pt idx="8595">
                  <c:v>#N/A</c:v>
                </c:pt>
                <c:pt idx="8596">
                  <c:v>#N/A</c:v>
                </c:pt>
                <c:pt idx="8597">
                  <c:v>#N/A</c:v>
                </c:pt>
                <c:pt idx="8598">
                  <c:v>#N/A</c:v>
                </c:pt>
                <c:pt idx="8599">
                  <c:v>#N/A</c:v>
                </c:pt>
                <c:pt idx="8600">
                  <c:v>#N/A</c:v>
                </c:pt>
                <c:pt idx="8601">
                  <c:v>#N/A</c:v>
                </c:pt>
                <c:pt idx="8602">
                  <c:v>#N/A</c:v>
                </c:pt>
                <c:pt idx="8603">
                  <c:v>#N/A</c:v>
                </c:pt>
                <c:pt idx="8604">
                  <c:v>#N/A</c:v>
                </c:pt>
                <c:pt idx="8605">
                  <c:v>#N/A</c:v>
                </c:pt>
                <c:pt idx="8606">
                  <c:v>#N/A</c:v>
                </c:pt>
                <c:pt idx="8607">
                  <c:v>#N/A</c:v>
                </c:pt>
                <c:pt idx="8608">
                  <c:v>#N/A</c:v>
                </c:pt>
                <c:pt idx="8609">
                  <c:v>#N/A</c:v>
                </c:pt>
                <c:pt idx="8610">
                  <c:v>#N/A</c:v>
                </c:pt>
                <c:pt idx="8611">
                  <c:v>#N/A</c:v>
                </c:pt>
                <c:pt idx="8612">
                  <c:v>#N/A</c:v>
                </c:pt>
                <c:pt idx="8613">
                  <c:v>#N/A</c:v>
                </c:pt>
                <c:pt idx="8614">
                  <c:v>#N/A</c:v>
                </c:pt>
                <c:pt idx="8615">
                  <c:v>#N/A</c:v>
                </c:pt>
                <c:pt idx="8616">
                  <c:v>#N/A</c:v>
                </c:pt>
                <c:pt idx="8617">
                  <c:v>#N/A</c:v>
                </c:pt>
                <c:pt idx="8618">
                  <c:v>#N/A</c:v>
                </c:pt>
                <c:pt idx="8619">
                  <c:v>#N/A</c:v>
                </c:pt>
                <c:pt idx="8620">
                  <c:v>#N/A</c:v>
                </c:pt>
                <c:pt idx="8621">
                  <c:v>#N/A</c:v>
                </c:pt>
                <c:pt idx="8622">
                  <c:v>#N/A</c:v>
                </c:pt>
                <c:pt idx="8623">
                  <c:v>#N/A</c:v>
                </c:pt>
                <c:pt idx="8624">
                  <c:v>#N/A</c:v>
                </c:pt>
                <c:pt idx="8625">
                  <c:v>#N/A</c:v>
                </c:pt>
                <c:pt idx="8626">
                  <c:v>#N/A</c:v>
                </c:pt>
                <c:pt idx="8627">
                  <c:v>#N/A</c:v>
                </c:pt>
                <c:pt idx="8628">
                  <c:v>#N/A</c:v>
                </c:pt>
                <c:pt idx="8629">
                  <c:v>#N/A</c:v>
                </c:pt>
                <c:pt idx="8630">
                  <c:v>#N/A</c:v>
                </c:pt>
                <c:pt idx="8631">
                  <c:v>#N/A</c:v>
                </c:pt>
                <c:pt idx="8632">
                  <c:v>#N/A</c:v>
                </c:pt>
                <c:pt idx="8633">
                  <c:v>#N/A</c:v>
                </c:pt>
                <c:pt idx="8634">
                  <c:v>#N/A</c:v>
                </c:pt>
                <c:pt idx="8635">
                  <c:v>#N/A</c:v>
                </c:pt>
                <c:pt idx="8636">
                  <c:v>#N/A</c:v>
                </c:pt>
                <c:pt idx="8637">
                  <c:v>#N/A</c:v>
                </c:pt>
                <c:pt idx="8638">
                  <c:v>#N/A</c:v>
                </c:pt>
                <c:pt idx="8639">
                  <c:v>#N/A</c:v>
                </c:pt>
                <c:pt idx="8640">
                  <c:v>#N/A</c:v>
                </c:pt>
                <c:pt idx="8641">
                  <c:v>#N/A</c:v>
                </c:pt>
                <c:pt idx="8642">
                  <c:v>#N/A</c:v>
                </c:pt>
                <c:pt idx="8643">
                  <c:v>#N/A</c:v>
                </c:pt>
                <c:pt idx="8644">
                  <c:v>#N/A</c:v>
                </c:pt>
                <c:pt idx="8645">
                  <c:v>#N/A</c:v>
                </c:pt>
                <c:pt idx="8646">
                  <c:v>#N/A</c:v>
                </c:pt>
                <c:pt idx="8647">
                  <c:v>#N/A</c:v>
                </c:pt>
                <c:pt idx="8648">
                  <c:v>#N/A</c:v>
                </c:pt>
                <c:pt idx="8649">
                  <c:v>#N/A</c:v>
                </c:pt>
                <c:pt idx="8650">
                  <c:v>#N/A</c:v>
                </c:pt>
                <c:pt idx="8651">
                  <c:v>#N/A</c:v>
                </c:pt>
                <c:pt idx="8652">
                  <c:v>#N/A</c:v>
                </c:pt>
                <c:pt idx="8653">
                  <c:v>#N/A</c:v>
                </c:pt>
                <c:pt idx="8654">
                  <c:v>#N/A</c:v>
                </c:pt>
                <c:pt idx="8655">
                  <c:v>#N/A</c:v>
                </c:pt>
                <c:pt idx="8656">
                  <c:v>#N/A</c:v>
                </c:pt>
                <c:pt idx="8657">
                  <c:v>#N/A</c:v>
                </c:pt>
                <c:pt idx="8658">
                  <c:v>#N/A</c:v>
                </c:pt>
                <c:pt idx="8659">
                  <c:v>#N/A</c:v>
                </c:pt>
                <c:pt idx="8660">
                  <c:v>#N/A</c:v>
                </c:pt>
                <c:pt idx="8661">
                  <c:v>#N/A</c:v>
                </c:pt>
                <c:pt idx="8662">
                  <c:v>#N/A</c:v>
                </c:pt>
                <c:pt idx="8663">
                  <c:v>#N/A</c:v>
                </c:pt>
                <c:pt idx="8664">
                  <c:v>#N/A</c:v>
                </c:pt>
                <c:pt idx="8665">
                  <c:v>#N/A</c:v>
                </c:pt>
                <c:pt idx="8666">
                  <c:v>#N/A</c:v>
                </c:pt>
                <c:pt idx="8667">
                  <c:v>#N/A</c:v>
                </c:pt>
                <c:pt idx="8668">
                  <c:v>#N/A</c:v>
                </c:pt>
                <c:pt idx="8669">
                  <c:v>#N/A</c:v>
                </c:pt>
                <c:pt idx="8670">
                  <c:v>#N/A</c:v>
                </c:pt>
                <c:pt idx="8671">
                  <c:v>#N/A</c:v>
                </c:pt>
                <c:pt idx="8672">
                  <c:v>#N/A</c:v>
                </c:pt>
                <c:pt idx="8673">
                  <c:v>#N/A</c:v>
                </c:pt>
                <c:pt idx="8674">
                  <c:v>#N/A</c:v>
                </c:pt>
                <c:pt idx="8675">
                  <c:v>#N/A</c:v>
                </c:pt>
                <c:pt idx="8676">
                  <c:v>#N/A</c:v>
                </c:pt>
                <c:pt idx="8677">
                  <c:v>#N/A</c:v>
                </c:pt>
                <c:pt idx="8678">
                  <c:v>#N/A</c:v>
                </c:pt>
                <c:pt idx="8679">
                  <c:v>#N/A</c:v>
                </c:pt>
                <c:pt idx="8680">
                  <c:v>#N/A</c:v>
                </c:pt>
                <c:pt idx="8681">
                  <c:v>#N/A</c:v>
                </c:pt>
                <c:pt idx="8682">
                  <c:v>#N/A</c:v>
                </c:pt>
                <c:pt idx="8683">
                  <c:v>#N/A</c:v>
                </c:pt>
                <c:pt idx="8684">
                  <c:v>#N/A</c:v>
                </c:pt>
                <c:pt idx="8685">
                  <c:v>#N/A</c:v>
                </c:pt>
                <c:pt idx="8686">
                  <c:v>#N/A</c:v>
                </c:pt>
                <c:pt idx="8687">
                  <c:v>#N/A</c:v>
                </c:pt>
                <c:pt idx="8688">
                  <c:v>#N/A</c:v>
                </c:pt>
                <c:pt idx="8689">
                  <c:v>#N/A</c:v>
                </c:pt>
                <c:pt idx="8690">
                  <c:v>#N/A</c:v>
                </c:pt>
                <c:pt idx="8691">
                  <c:v>#N/A</c:v>
                </c:pt>
                <c:pt idx="8692">
                  <c:v>#N/A</c:v>
                </c:pt>
                <c:pt idx="8693">
                  <c:v>#N/A</c:v>
                </c:pt>
                <c:pt idx="8694">
                  <c:v>#N/A</c:v>
                </c:pt>
                <c:pt idx="8695">
                  <c:v>#N/A</c:v>
                </c:pt>
                <c:pt idx="8696">
                  <c:v>#N/A</c:v>
                </c:pt>
                <c:pt idx="8697">
                  <c:v>#N/A</c:v>
                </c:pt>
                <c:pt idx="8698">
                  <c:v>#N/A</c:v>
                </c:pt>
                <c:pt idx="8699">
                  <c:v>#N/A</c:v>
                </c:pt>
                <c:pt idx="8700">
                  <c:v>#N/A</c:v>
                </c:pt>
                <c:pt idx="8701">
                  <c:v>#N/A</c:v>
                </c:pt>
                <c:pt idx="8702">
                  <c:v>#N/A</c:v>
                </c:pt>
                <c:pt idx="8703">
                  <c:v>#N/A</c:v>
                </c:pt>
                <c:pt idx="8704">
                  <c:v>#N/A</c:v>
                </c:pt>
                <c:pt idx="8705">
                  <c:v>#N/A</c:v>
                </c:pt>
                <c:pt idx="8706">
                  <c:v>#N/A</c:v>
                </c:pt>
                <c:pt idx="8707">
                  <c:v>#N/A</c:v>
                </c:pt>
                <c:pt idx="8708">
                  <c:v>#N/A</c:v>
                </c:pt>
                <c:pt idx="8709">
                  <c:v>#N/A</c:v>
                </c:pt>
                <c:pt idx="8710">
                  <c:v>#N/A</c:v>
                </c:pt>
                <c:pt idx="8711">
                  <c:v>#N/A</c:v>
                </c:pt>
                <c:pt idx="8712">
                  <c:v>#N/A</c:v>
                </c:pt>
                <c:pt idx="8713">
                  <c:v>#N/A</c:v>
                </c:pt>
                <c:pt idx="8714">
                  <c:v>#N/A</c:v>
                </c:pt>
                <c:pt idx="8715">
                  <c:v>#N/A</c:v>
                </c:pt>
                <c:pt idx="8716">
                  <c:v>#N/A</c:v>
                </c:pt>
                <c:pt idx="8717">
                  <c:v>#N/A</c:v>
                </c:pt>
                <c:pt idx="8718">
                  <c:v>#N/A</c:v>
                </c:pt>
                <c:pt idx="8719">
                  <c:v>#N/A</c:v>
                </c:pt>
                <c:pt idx="8720">
                  <c:v>#N/A</c:v>
                </c:pt>
                <c:pt idx="8721">
                  <c:v>#N/A</c:v>
                </c:pt>
                <c:pt idx="8722">
                  <c:v>#N/A</c:v>
                </c:pt>
                <c:pt idx="8723">
                  <c:v>#N/A</c:v>
                </c:pt>
                <c:pt idx="8724">
                  <c:v>#N/A</c:v>
                </c:pt>
                <c:pt idx="8725">
                  <c:v>#N/A</c:v>
                </c:pt>
                <c:pt idx="8726">
                  <c:v>#N/A</c:v>
                </c:pt>
                <c:pt idx="8727">
                  <c:v>#N/A</c:v>
                </c:pt>
                <c:pt idx="8728">
                  <c:v>#N/A</c:v>
                </c:pt>
                <c:pt idx="8729">
                  <c:v>#N/A</c:v>
                </c:pt>
                <c:pt idx="8730">
                  <c:v>#N/A</c:v>
                </c:pt>
                <c:pt idx="8731">
                  <c:v>#N/A</c:v>
                </c:pt>
                <c:pt idx="8732">
                  <c:v>#N/A</c:v>
                </c:pt>
                <c:pt idx="8733">
                  <c:v>#N/A</c:v>
                </c:pt>
                <c:pt idx="8734">
                  <c:v>#N/A</c:v>
                </c:pt>
                <c:pt idx="8735">
                  <c:v>#N/A</c:v>
                </c:pt>
                <c:pt idx="8736">
                  <c:v>#N/A</c:v>
                </c:pt>
                <c:pt idx="8737">
                  <c:v>#N/A</c:v>
                </c:pt>
                <c:pt idx="8738">
                  <c:v>#N/A</c:v>
                </c:pt>
                <c:pt idx="8739">
                  <c:v>#N/A</c:v>
                </c:pt>
                <c:pt idx="8740">
                  <c:v>#N/A</c:v>
                </c:pt>
                <c:pt idx="8741">
                  <c:v>#N/A</c:v>
                </c:pt>
                <c:pt idx="8742">
                  <c:v>#N/A</c:v>
                </c:pt>
                <c:pt idx="8743">
                  <c:v>#N/A</c:v>
                </c:pt>
                <c:pt idx="8744">
                  <c:v>#N/A</c:v>
                </c:pt>
                <c:pt idx="8745">
                  <c:v>#N/A</c:v>
                </c:pt>
                <c:pt idx="8746">
                  <c:v>#N/A</c:v>
                </c:pt>
                <c:pt idx="8747">
                  <c:v>#N/A</c:v>
                </c:pt>
                <c:pt idx="8748">
                  <c:v>#N/A</c:v>
                </c:pt>
                <c:pt idx="8749">
                  <c:v>#N/A</c:v>
                </c:pt>
                <c:pt idx="8750">
                  <c:v>#N/A</c:v>
                </c:pt>
                <c:pt idx="8751">
                  <c:v>#N/A</c:v>
                </c:pt>
                <c:pt idx="8752">
                  <c:v>#N/A</c:v>
                </c:pt>
                <c:pt idx="8753">
                  <c:v>#N/A</c:v>
                </c:pt>
                <c:pt idx="8754">
                  <c:v>#N/A</c:v>
                </c:pt>
                <c:pt idx="8755">
                  <c:v>#N/A</c:v>
                </c:pt>
                <c:pt idx="8756">
                  <c:v>#N/A</c:v>
                </c:pt>
                <c:pt idx="8757">
                  <c:v>#N/A</c:v>
                </c:pt>
                <c:pt idx="8758">
                  <c:v>#N/A</c:v>
                </c:pt>
                <c:pt idx="8759">
                  <c:v>#N/A</c:v>
                </c:pt>
                <c:pt idx="8760">
                  <c:v>#N/A</c:v>
                </c:pt>
                <c:pt idx="8761">
                  <c:v>#N/A</c:v>
                </c:pt>
                <c:pt idx="8762">
                  <c:v>#N/A</c:v>
                </c:pt>
                <c:pt idx="8763">
                  <c:v>#N/A</c:v>
                </c:pt>
                <c:pt idx="8764">
                  <c:v>#N/A</c:v>
                </c:pt>
                <c:pt idx="8765">
                  <c:v>#N/A</c:v>
                </c:pt>
                <c:pt idx="8766">
                  <c:v>#N/A</c:v>
                </c:pt>
                <c:pt idx="8767">
                  <c:v>#N/A</c:v>
                </c:pt>
                <c:pt idx="8768">
                  <c:v>#N/A</c:v>
                </c:pt>
                <c:pt idx="8769">
                  <c:v>#N/A</c:v>
                </c:pt>
                <c:pt idx="8770">
                  <c:v>#N/A</c:v>
                </c:pt>
                <c:pt idx="8771">
                  <c:v>#N/A</c:v>
                </c:pt>
                <c:pt idx="8772">
                  <c:v>#N/A</c:v>
                </c:pt>
                <c:pt idx="8773">
                  <c:v>#N/A</c:v>
                </c:pt>
                <c:pt idx="8774">
                  <c:v>#N/A</c:v>
                </c:pt>
                <c:pt idx="8775">
                  <c:v>#N/A</c:v>
                </c:pt>
                <c:pt idx="8776">
                  <c:v>#N/A</c:v>
                </c:pt>
                <c:pt idx="8777">
                  <c:v>#N/A</c:v>
                </c:pt>
                <c:pt idx="8778">
                  <c:v>#N/A</c:v>
                </c:pt>
                <c:pt idx="8779">
                  <c:v>#N/A</c:v>
                </c:pt>
                <c:pt idx="8780">
                  <c:v>#N/A</c:v>
                </c:pt>
                <c:pt idx="8781">
                  <c:v>#N/A</c:v>
                </c:pt>
                <c:pt idx="8782">
                  <c:v>#N/A</c:v>
                </c:pt>
                <c:pt idx="8783">
                  <c:v>#N/A</c:v>
                </c:pt>
                <c:pt idx="8784">
                  <c:v>#N/A</c:v>
                </c:pt>
                <c:pt idx="8785">
                  <c:v>#N/A</c:v>
                </c:pt>
                <c:pt idx="8786">
                  <c:v>#N/A</c:v>
                </c:pt>
                <c:pt idx="8787">
                  <c:v>#N/A</c:v>
                </c:pt>
                <c:pt idx="8788">
                  <c:v>#N/A</c:v>
                </c:pt>
                <c:pt idx="8789">
                  <c:v>#N/A</c:v>
                </c:pt>
                <c:pt idx="8790">
                  <c:v>#N/A</c:v>
                </c:pt>
                <c:pt idx="8791">
                  <c:v>#N/A</c:v>
                </c:pt>
                <c:pt idx="8792">
                  <c:v>#N/A</c:v>
                </c:pt>
                <c:pt idx="8793">
                  <c:v>#N/A</c:v>
                </c:pt>
                <c:pt idx="8794">
                  <c:v>#N/A</c:v>
                </c:pt>
                <c:pt idx="8795">
                  <c:v>#N/A</c:v>
                </c:pt>
                <c:pt idx="8796">
                  <c:v>#N/A</c:v>
                </c:pt>
                <c:pt idx="8797">
                  <c:v>#N/A</c:v>
                </c:pt>
                <c:pt idx="8798">
                  <c:v>#N/A</c:v>
                </c:pt>
                <c:pt idx="8799">
                  <c:v>#N/A</c:v>
                </c:pt>
                <c:pt idx="8800">
                  <c:v>#N/A</c:v>
                </c:pt>
                <c:pt idx="8801">
                  <c:v>#N/A</c:v>
                </c:pt>
                <c:pt idx="8802">
                  <c:v>#N/A</c:v>
                </c:pt>
                <c:pt idx="8803">
                  <c:v>#N/A</c:v>
                </c:pt>
                <c:pt idx="8804">
                  <c:v>#N/A</c:v>
                </c:pt>
                <c:pt idx="8805">
                  <c:v>#N/A</c:v>
                </c:pt>
                <c:pt idx="8806">
                  <c:v>#N/A</c:v>
                </c:pt>
                <c:pt idx="8807">
                  <c:v>#N/A</c:v>
                </c:pt>
                <c:pt idx="8808">
                  <c:v>#N/A</c:v>
                </c:pt>
                <c:pt idx="8809">
                  <c:v>#N/A</c:v>
                </c:pt>
                <c:pt idx="8810">
                  <c:v>#N/A</c:v>
                </c:pt>
                <c:pt idx="8811">
                  <c:v>#N/A</c:v>
                </c:pt>
                <c:pt idx="8812">
                  <c:v>#N/A</c:v>
                </c:pt>
                <c:pt idx="8813">
                  <c:v>#N/A</c:v>
                </c:pt>
                <c:pt idx="8814">
                  <c:v>#N/A</c:v>
                </c:pt>
                <c:pt idx="8815">
                  <c:v>#N/A</c:v>
                </c:pt>
                <c:pt idx="8816">
                  <c:v>#N/A</c:v>
                </c:pt>
                <c:pt idx="8817">
                  <c:v>#N/A</c:v>
                </c:pt>
                <c:pt idx="8818">
                  <c:v>#N/A</c:v>
                </c:pt>
                <c:pt idx="8819">
                  <c:v>#N/A</c:v>
                </c:pt>
                <c:pt idx="8820">
                  <c:v>#N/A</c:v>
                </c:pt>
                <c:pt idx="8821">
                  <c:v>#N/A</c:v>
                </c:pt>
                <c:pt idx="8822">
                  <c:v>#N/A</c:v>
                </c:pt>
                <c:pt idx="8823">
                  <c:v>#N/A</c:v>
                </c:pt>
                <c:pt idx="8824">
                  <c:v>#N/A</c:v>
                </c:pt>
                <c:pt idx="8825">
                  <c:v>#N/A</c:v>
                </c:pt>
                <c:pt idx="8826">
                  <c:v>#N/A</c:v>
                </c:pt>
                <c:pt idx="8827">
                  <c:v>#N/A</c:v>
                </c:pt>
                <c:pt idx="8828">
                  <c:v>#N/A</c:v>
                </c:pt>
                <c:pt idx="8829">
                  <c:v>#N/A</c:v>
                </c:pt>
                <c:pt idx="8830">
                  <c:v>#N/A</c:v>
                </c:pt>
                <c:pt idx="8831">
                  <c:v>#N/A</c:v>
                </c:pt>
                <c:pt idx="8832">
                  <c:v>#N/A</c:v>
                </c:pt>
                <c:pt idx="8833">
                  <c:v>#N/A</c:v>
                </c:pt>
                <c:pt idx="8834">
                  <c:v>#N/A</c:v>
                </c:pt>
                <c:pt idx="8835">
                  <c:v>#N/A</c:v>
                </c:pt>
                <c:pt idx="8836">
                  <c:v>#N/A</c:v>
                </c:pt>
                <c:pt idx="8837">
                  <c:v>#N/A</c:v>
                </c:pt>
                <c:pt idx="8838">
                  <c:v>#N/A</c:v>
                </c:pt>
                <c:pt idx="8839">
                  <c:v>#N/A</c:v>
                </c:pt>
                <c:pt idx="8840">
                  <c:v>#N/A</c:v>
                </c:pt>
                <c:pt idx="8841">
                  <c:v>#N/A</c:v>
                </c:pt>
                <c:pt idx="8842">
                  <c:v>#N/A</c:v>
                </c:pt>
                <c:pt idx="8843">
                  <c:v>#N/A</c:v>
                </c:pt>
                <c:pt idx="8844">
                  <c:v>#N/A</c:v>
                </c:pt>
                <c:pt idx="8845">
                  <c:v>#N/A</c:v>
                </c:pt>
                <c:pt idx="8846">
                  <c:v>#N/A</c:v>
                </c:pt>
                <c:pt idx="8847">
                  <c:v>#N/A</c:v>
                </c:pt>
                <c:pt idx="8848">
                  <c:v>#N/A</c:v>
                </c:pt>
                <c:pt idx="8849">
                  <c:v>#N/A</c:v>
                </c:pt>
                <c:pt idx="8850">
                  <c:v>#N/A</c:v>
                </c:pt>
                <c:pt idx="8851">
                  <c:v>#N/A</c:v>
                </c:pt>
                <c:pt idx="8852">
                  <c:v>#N/A</c:v>
                </c:pt>
                <c:pt idx="8853">
                  <c:v>#N/A</c:v>
                </c:pt>
                <c:pt idx="8854">
                  <c:v>#N/A</c:v>
                </c:pt>
                <c:pt idx="8855">
                  <c:v>#N/A</c:v>
                </c:pt>
                <c:pt idx="8856">
                  <c:v>#N/A</c:v>
                </c:pt>
                <c:pt idx="8857">
                  <c:v>#N/A</c:v>
                </c:pt>
                <c:pt idx="8858">
                  <c:v>#N/A</c:v>
                </c:pt>
                <c:pt idx="8859">
                  <c:v>#N/A</c:v>
                </c:pt>
                <c:pt idx="8860">
                  <c:v>#N/A</c:v>
                </c:pt>
                <c:pt idx="8861">
                  <c:v>#N/A</c:v>
                </c:pt>
                <c:pt idx="8862">
                  <c:v>#N/A</c:v>
                </c:pt>
                <c:pt idx="8863">
                  <c:v>#N/A</c:v>
                </c:pt>
                <c:pt idx="8864">
                  <c:v>#N/A</c:v>
                </c:pt>
                <c:pt idx="8865">
                  <c:v>#N/A</c:v>
                </c:pt>
                <c:pt idx="8866">
                  <c:v>#N/A</c:v>
                </c:pt>
                <c:pt idx="8867">
                  <c:v>#N/A</c:v>
                </c:pt>
                <c:pt idx="8868">
                  <c:v>#N/A</c:v>
                </c:pt>
                <c:pt idx="8869">
                  <c:v>#N/A</c:v>
                </c:pt>
                <c:pt idx="8870">
                  <c:v>#N/A</c:v>
                </c:pt>
                <c:pt idx="8871">
                  <c:v>#N/A</c:v>
                </c:pt>
                <c:pt idx="8872">
                  <c:v>#N/A</c:v>
                </c:pt>
                <c:pt idx="8873">
                  <c:v>#N/A</c:v>
                </c:pt>
                <c:pt idx="8874">
                  <c:v>#N/A</c:v>
                </c:pt>
                <c:pt idx="8875">
                  <c:v>#N/A</c:v>
                </c:pt>
                <c:pt idx="8876">
                  <c:v>#N/A</c:v>
                </c:pt>
                <c:pt idx="8877">
                  <c:v>#N/A</c:v>
                </c:pt>
                <c:pt idx="8878">
                  <c:v>#N/A</c:v>
                </c:pt>
                <c:pt idx="8879">
                  <c:v>#N/A</c:v>
                </c:pt>
                <c:pt idx="8880">
                  <c:v>#N/A</c:v>
                </c:pt>
                <c:pt idx="8881">
                  <c:v>#N/A</c:v>
                </c:pt>
                <c:pt idx="8882">
                  <c:v>#N/A</c:v>
                </c:pt>
                <c:pt idx="8883">
                  <c:v>#N/A</c:v>
                </c:pt>
                <c:pt idx="8884">
                  <c:v>#N/A</c:v>
                </c:pt>
                <c:pt idx="8885">
                  <c:v>#N/A</c:v>
                </c:pt>
                <c:pt idx="8886">
                  <c:v>#N/A</c:v>
                </c:pt>
                <c:pt idx="8887">
                  <c:v>#N/A</c:v>
                </c:pt>
                <c:pt idx="8888">
                  <c:v>#N/A</c:v>
                </c:pt>
                <c:pt idx="8889">
                  <c:v>#N/A</c:v>
                </c:pt>
                <c:pt idx="8890">
                  <c:v>#N/A</c:v>
                </c:pt>
                <c:pt idx="8891">
                  <c:v>#N/A</c:v>
                </c:pt>
                <c:pt idx="8892">
                  <c:v>#N/A</c:v>
                </c:pt>
                <c:pt idx="8893">
                  <c:v>#N/A</c:v>
                </c:pt>
                <c:pt idx="8894">
                  <c:v>#N/A</c:v>
                </c:pt>
                <c:pt idx="8895">
                  <c:v>#N/A</c:v>
                </c:pt>
                <c:pt idx="8896">
                  <c:v>#N/A</c:v>
                </c:pt>
                <c:pt idx="8897">
                  <c:v>#N/A</c:v>
                </c:pt>
                <c:pt idx="8898">
                  <c:v>#N/A</c:v>
                </c:pt>
                <c:pt idx="8899">
                  <c:v>#N/A</c:v>
                </c:pt>
                <c:pt idx="8900">
                  <c:v>#N/A</c:v>
                </c:pt>
                <c:pt idx="8901">
                  <c:v>#N/A</c:v>
                </c:pt>
                <c:pt idx="8902">
                  <c:v>#N/A</c:v>
                </c:pt>
                <c:pt idx="8903">
                  <c:v>#N/A</c:v>
                </c:pt>
                <c:pt idx="8904">
                  <c:v>#N/A</c:v>
                </c:pt>
                <c:pt idx="8905">
                  <c:v>#N/A</c:v>
                </c:pt>
                <c:pt idx="8906">
                  <c:v>#N/A</c:v>
                </c:pt>
                <c:pt idx="8907">
                  <c:v>#N/A</c:v>
                </c:pt>
                <c:pt idx="8908">
                  <c:v>#N/A</c:v>
                </c:pt>
                <c:pt idx="8909">
                  <c:v>#N/A</c:v>
                </c:pt>
                <c:pt idx="8910">
                  <c:v>#N/A</c:v>
                </c:pt>
                <c:pt idx="8911">
                  <c:v>#N/A</c:v>
                </c:pt>
                <c:pt idx="8912">
                  <c:v>#N/A</c:v>
                </c:pt>
                <c:pt idx="8913">
                  <c:v>#N/A</c:v>
                </c:pt>
                <c:pt idx="8914">
                  <c:v>#N/A</c:v>
                </c:pt>
                <c:pt idx="8915">
                  <c:v>#N/A</c:v>
                </c:pt>
                <c:pt idx="8916">
                  <c:v>#N/A</c:v>
                </c:pt>
                <c:pt idx="8917">
                  <c:v>#N/A</c:v>
                </c:pt>
                <c:pt idx="8918">
                  <c:v>#N/A</c:v>
                </c:pt>
                <c:pt idx="8919">
                  <c:v>#N/A</c:v>
                </c:pt>
                <c:pt idx="8920">
                  <c:v>#N/A</c:v>
                </c:pt>
                <c:pt idx="8921">
                  <c:v>#N/A</c:v>
                </c:pt>
                <c:pt idx="8922">
                  <c:v>#N/A</c:v>
                </c:pt>
                <c:pt idx="8923">
                  <c:v>#N/A</c:v>
                </c:pt>
                <c:pt idx="8924">
                  <c:v>#N/A</c:v>
                </c:pt>
                <c:pt idx="8925">
                  <c:v>#N/A</c:v>
                </c:pt>
                <c:pt idx="8926">
                  <c:v>#N/A</c:v>
                </c:pt>
                <c:pt idx="8927">
                  <c:v>#N/A</c:v>
                </c:pt>
                <c:pt idx="8928">
                  <c:v>#N/A</c:v>
                </c:pt>
                <c:pt idx="8929">
                  <c:v>#N/A</c:v>
                </c:pt>
                <c:pt idx="8930">
                  <c:v>#N/A</c:v>
                </c:pt>
                <c:pt idx="8931">
                  <c:v>#N/A</c:v>
                </c:pt>
                <c:pt idx="8932">
                  <c:v>#N/A</c:v>
                </c:pt>
                <c:pt idx="8933">
                  <c:v>#N/A</c:v>
                </c:pt>
                <c:pt idx="8934">
                  <c:v>#N/A</c:v>
                </c:pt>
                <c:pt idx="8935">
                  <c:v>#N/A</c:v>
                </c:pt>
                <c:pt idx="8936">
                  <c:v>#N/A</c:v>
                </c:pt>
                <c:pt idx="8937">
                  <c:v>#N/A</c:v>
                </c:pt>
                <c:pt idx="8938">
                  <c:v>#N/A</c:v>
                </c:pt>
                <c:pt idx="8939">
                  <c:v>#N/A</c:v>
                </c:pt>
                <c:pt idx="8940">
                  <c:v>#N/A</c:v>
                </c:pt>
                <c:pt idx="8941">
                  <c:v>#N/A</c:v>
                </c:pt>
                <c:pt idx="8942">
                  <c:v>#N/A</c:v>
                </c:pt>
                <c:pt idx="8943">
                  <c:v>#N/A</c:v>
                </c:pt>
                <c:pt idx="8944">
                  <c:v>#N/A</c:v>
                </c:pt>
                <c:pt idx="8945">
                  <c:v>#N/A</c:v>
                </c:pt>
                <c:pt idx="8946">
                  <c:v>#N/A</c:v>
                </c:pt>
                <c:pt idx="8947">
                  <c:v>#N/A</c:v>
                </c:pt>
                <c:pt idx="8948">
                  <c:v>#N/A</c:v>
                </c:pt>
                <c:pt idx="8949">
                  <c:v>#N/A</c:v>
                </c:pt>
                <c:pt idx="8950">
                  <c:v>#N/A</c:v>
                </c:pt>
                <c:pt idx="8951">
                  <c:v>#N/A</c:v>
                </c:pt>
                <c:pt idx="8952">
                  <c:v>#N/A</c:v>
                </c:pt>
                <c:pt idx="8953">
                  <c:v>#N/A</c:v>
                </c:pt>
                <c:pt idx="8954">
                  <c:v>#N/A</c:v>
                </c:pt>
                <c:pt idx="8955">
                  <c:v>#N/A</c:v>
                </c:pt>
                <c:pt idx="8956">
                  <c:v>#N/A</c:v>
                </c:pt>
                <c:pt idx="8957">
                  <c:v>#N/A</c:v>
                </c:pt>
                <c:pt idx="8958">
                  <c:v>#N/A</c:v>
                </c:pt>
                <c:pt idx="8959">
                  <c:v>#N/A</c:v>
                </c:pt>
                <c:pt idx="8960">
                  <c:v>#N/A</c:v>
                </c:pt>
                <c:pt idx="8961">
                  <c:v>#N/A</c:v>
                </c:pt>
                <c:pt idx="8962">
                  <c:v>#N/A</c:v>
                </c:pt>
                <c:pt idx="8963">
                  <c:v>#N/A</c:v>
                </c:pt>
                <c:pt idx="8964">
                  <c:v>#N/A</c:v>
                </c:pt>
                <c:pt idx="8965">
                  <c:v>#N/A</c:v>
                </c:pt>
                <c:pt idx="8966">
                  <c:v>#N/A</c:v>
                </c:pt>
                <c:pt idx="8967">
                  <c:v>#N/A</c:v>
                </c:pt>
                <c:pt idx="8968">
                  <c:v>#N/A</c:v>
                </c:pt>
                <c:pt idx="8969">
                  <c:v>#N/A</c:v>
                </c:pt>
                <c:pt idx="8970">
                  <c:v>#N/A</c:v>
                </c:pt>
                <c:pt idx="8971">
                  <c:v>#N/A</c:v>
                </c:pt>
                <c:pt idx="8972">
                  <c:v>#N/A</c:v>
                </c:pt>
                <c:pt idx="8973">
                  <c:v>#N/A</c:v>
                </c:pt>
                <c:pt idx="8974">
                  <c:v>#N/A</c:v>
                </c:pt>
                <c:pt idx="8975">
                  <c:v>#N/A</c:v>
                </c:pt>
                <c:pt idx="8976">
                  <c:v>#N/A</c:v>
                </c:pt>
                <c:pt idx="8977">
                  <c:v>#N/A</c:v>
                </c:pt>
                <c:pt idx="8978">
                  <c:v>#N/A</c:v>
                </c:pt>
                <c:pt idx="8979">
                  <c:v>#N/A</c:v>
                </c:pt>
                <c:pt idx="8980">
                  <c:v>#N/A</c:v>
                </c:pt>
                <c:pt idx="8981">
                  <c:v>#N/A</c:v>
                </c:pt>
                <c:pt idx="8982">
                  <c:v>#N/A</c:v>
                </c:pt>
                <c:pt idx="8983">
                  <c:v>#N/A</c:v>
                </c:pt>
                <c:pt idx="8984">
                  <c:v>#N/A</c:v>
                </c:pt>
                <c:pt idx="8985">
                  <c:v>#N/A</c:v>
                </c:pt>
                <c:pt idx="8986">
                  <c:v>#N/A</c:v>
                </c:pt>
                <c:pt idx="8987">
                  <c:v>#N/A</c:v>
                </c:pt>
                <c:pt idx="8988">
                  <c:v>#N/A</c:v>
                </c:pt>
                <c:pt idx="8989">
                  <c:v>#N/A</c:v>
                </c:pt>
                <c:pt idx="8990">
                  <c:v>#N/A</c:v>
                </c:pt>
                <c:pt idx="8991">
                  <c:v>#N/A</c:v>
                </c:pt>
                <c:pt idx="8992">
                  <c:v>#N/A</c:v>
                </c:pt>
                <c:pt idx="8993">
                  <c:v>#N/A</c:v>
                </c:pt>
                <c:pt idx="8994">
                  <c:v>#N/A</c:v>
                </c:pt>
                <c:pt idx="8995">
                  <c:v>#N/A</c:v>
                </c:pt>
                <c:pt idx="8996">
                  <c:v>#N/A</c:v>
                </c:pt>
                <c:pt idx="8997">
                  <c:v>#N/A</c:v>
                </c:pt>
                <c:pt idx="8998">
                  <c:v>#N/A</c:v>
                </c:pt>
                <c:pt idx="8999">
                  <c:v>#N/A</c:v>
                </c:pt>
                <c:pt idx="9000">
                  <c:v>#N/A</c:v>
                </c:pt>
                <c:pt idx="9001">
                  <c:v>#N/A</c:v>
                </c:pt>
                <c:pt idx="9002">
                  <c:v>#N/A</c:v>
                </c:pt>
                <c:pt idx="9003">
                  <c:v>#N/A</c:v>
                </c:pt>
                <c:pt idx="9004">
                  <c:v>#N/A</c:v>
                </c:pt>
                <c:pt idx="9005">
                  <c:v>#N/A</c:v>
                </c:pt>
                <c:pt idx="9006">
                  <c:v>#N/A</c:v>
                </c:pt>
                <c:pt idx="9007">
                  <c:v>#N/A</c:v>
                </c:pt>
                <c:pt idx="9008">
                  <c:v>#N/A</c:v>
                </c:pt>
                <c:pt idx="9009">
                  <c:v>#N/A</c:v>
                </c:pt>
                <c:pt idx="9010">
                  <c:v>#N/A</c:v>
                </c:pt>
                <c:pt idx="9011">
                  <c:v>#N/A</c:v>
                </c:pt>
                <c:pt idx="9012">
                  <c:v>#N/A</c:v>
                </c:pt>
                <c:pt idx="9013">
                  <c:v>#N/A</c:v>
                </c:pt>
                <c:pt idx="9014">
                  <c:v>#N/A</c:v>
                </c:pt>
                <c:pt idx="9015">
                  <c:v>#N/A</c:v>
                </c:pt>
                <c:pt idx="9016">
                  <c:v>#N/A</c:v>
                </c:pt>
                <c:pt idx="9017">
                  <c:v>#N/A</c:v>
                </c:pt>
                <c:pt idx="9018">
                  <c:v>#N/A</c:v>
                </c:pt>
                <c:pt idx="9019">
                  <c:v>#N/A</c:v>
                </c:pt>
                <c:pt idx="9020">
                  <c:v>#N/A</c:v>
                </c:pt>
                <c:pt idx="9021">
                  <c:v>#N/A</c:v>
                </c:pt>
                <c:pt idx="9022">
                  <c:v>#N/A</c:v>
                </c:pt>
                <c:pt idx="9023">
                  <c:v>#N/A</c:v>
                </c:pt>
                <c:pt idx="9024">
                  <c:v>#N/A</c:v>
                </c:pt>
                <c:pt idx="9025">
                  <c:v>#N/A</c:v>
                </c:pt>
                <c:pt idx="9026">
                  <c:v>#N/A</c:v>
                </c:pt>
                <c:pt idx="9027">
                  <c:v>#N/A</c:v>
                </c:pt>
                <c:pt idx="9028">
                  <c:v>#N/A</c:v>
                </c:pt>
                <c:pt idx="9029">
                  <c:v>#N/A</c:v>
                </c:pt>
                <c:pt idx="9030">
                  <c:v>#N/A</c:v>
                </c:pt>
                <c:pt idx="9031">
                  <c:v>#N/A</c:v>
                </c:pt>
                <c:pt idx="9032">
                  <c:v>#N/A</c:v>
                </c:pt>
                <c:pt idx="9033">
                  <c:v>#N/A</c:v>
                </c:pt>
                <c:pt idx="9034">
                  <c:v>#N/A</c:v>
                </c:pt>
                <c:pt idx="9035">
                  <c:v>#N/A</c:v>
                </c:pt>
                <c:pt idx="9036">
                  <c:v>#N/A</c:v>
                </c:pt>
                <c:pt idx="9037">
                  <c:v>#N/A</c:v>
                </c:pt>
                <c:pt idx="9038">
                  <c:v>#N/A</c:v>
                </c:pt>
                <c:pt idx="9039">
                  <c:v>#N/A</c:v>
                </c:pt>
                <c:pt idx="9040">
                  <c:v>#N/A</c:v>
                </c:pt>
                <c:pt idx="9041">
                  <c:v>#N/A</c:v>
                </c:pt>
                <c:pt idx="9042">
                  <c:v>#N/A</c:v>
                </c:pt>
                <c:pt idx="9043">
                  <c:v>#N/A</c:v>
                </c:pt>
                <c:pt idx="9044">
                  <c:v>#N/A</c:v>
                </c:pt>
                <c:pt idx="9045">
                  <c:v>#N/A</c:v>
                </c:pt>
                <c:pt idx="9046">
                  <c:v>#N/A</c:v>
                </c:pt>
                <c:pt idx="9047">
                  <c:v>#N/A</c:v>
                </c:pt>
                <c:pt idx="9048">
                  <c:v>#N/A</c:v>
                </c:pt>
                <c:pt idx="9049">
                  <c:v>#N/A</c:v>
                </c:pt>
                <c:pt idx="9050">
                  <c:v>#N/A</c:v>
                </c:pt>
                <c:pt idx="9051">
                  <c:v>#N/A</c:v>
                </c:pt>
                <c:pt idx="9052">
                  <c:v>#N/A</c:v>
                </c:pt>
                <c:pt idx="9053">
                  <c:v>#N/A</c:v>
                </c:pt>
                <c:pt idx="9054">
                  <c:v>#N/A</c:v>
                </c:pt>
                <c:pt idx="9055">
                  <c:v>#N/A</c:v>
                </c:pt>
                <c:pt idx="9056">
                  <c:v>#N/A</c:v>
                </c:pt>
                <c:pt idx="9057">
                  <c:v>#N/A</c:v>
                </c:pt>
                <c:pt idx="9058">
                  <c:v>#N/A</c:v>
                </c:pt>
                <c:pt idx="9059">
                  <c:v>#N/A</c:v>
                </c:pt>
                <c:pt idx="9060">
                  <c:v>#N/A</c:v>
                </c:pt>
                <c:pt idx="9061">
                  <c:v>#N/A</c:v>
                </c:pt>
                <c:pt idx="9062">
                  <c:v>#N/A</c:v>
                </c:pt>
                <c:pt idx="9063">
                  <c:v>#N/A</c:v>
                </c:pt>
                <c:pt idx="9064">
                  <c:v>#N/A</c:v>
                </c:pt>
                <c:pt idx="9065">
                  <c:v>#N/A</c:v>
                </c:pt>
                <c:pt idx="9066">
                  <c:v>#N/A</c:v>
                </c:pt>
                <c:pt idx="9067">
                  <c:v>#N/A</c:v>
                </c:pt>
                <c:pt idx="9068">
                  <c:v>#N/A</c:v>
                </c:pt>
                <c:pt idx="9069">
                  <c:v>#N/A</c:v>
                </c:pt>
                <c:pt idx="9070">
                  <c:v>#N/A</c:v>
                </c:pt>
                <c:pt idx="9071">
                  <c:v>#N/A</c:v>
                </c:pt>
                <c:pt idx="9072">
                  <c:v>#N/A</c:v>
                </c:pt>
                <c:pt idx="9073">
                  <c:v>#N/A</c:v>
                </c:pt>
                <c:pt idx="9074">
                  <c:v>#N/A</c:v>
                </c:pt>
                <c:pt idx="9075">
                  <c:v>#N/A</c:v>
                </c:pt>
                <c:pt idx="9076">
                  <c:v>#N/A</c:v>
                </c:pt>
                <c:pt idx="9077">
                  <c:v>#N/A</c:v>
                </c:pt>
                <c:pt idx="9078">
                  <c:v>#N/A</c:v>
                </c:pt>
                <c:pt idx="9079">
                  <c:v>#N/A</c:v>
                </c:pt>
                <c:pt idx="9080">
                  <c:v>#N/A</c:v>
                </c:pt>
                <c:pt idx="9081">
                  <c:v>#N/A</c:v>
                </c:pt>
                <c:pt idx="9082">
                  <c:v>#N/A</c:v>
                </c:pt>
                <c:pt idx="9083">
                  <c:v>#N/A</c:v>
                </c:pt>
                <c:pt idx="9084">
                  <c:v>#N/A</c:v>
                </c:pt>
                <c:pt idx="9085">
                  <c:v>#N/A</c:v>
                </c:pt>
                <c:pt idx="9086">
                  <c:v>#N/A</c:v>
                </c:pt>
                <c:pt idx="9087">
                  <c:v>#N/A</c:v>
                </c:pt>
                <c:pt idx="9088">
                  <c:v>#N/A</c:v>
                </c:pt>
                <c:pt idx="9089">
                  <c:v>#N/A</c:v>
                </c:pt>
                <c:pt idx="9090">
                  <c:v>#N/A</c:v>
                </c:pt>
                <c:pt idx="9091">
                  <c:v>#N/A</c:v>
                </c:pt>
                <c:pt idx="9092">
                  <c:v>#N/A</c:v>
                </c:pt>
                <c:pt idx="9093">
                  <c:v>#N/A</c:v>
                </c:pt>
                <c:pt idx="9094">
                  <c:v>#N/A</c:v>
                </c:pt>
                <c:pt idx="9095">
                  <c:v>#N/A</c:v>
                </c:pt>
                <c:pt idx="9096">
                  <c:v>#N/A</c:v>
                </c:pt>
                <c:pt idx="9097">
                  <c:v>#N/A</c:v>
                </c:pt>
                <c:pt idx="9098">
                  <c:v>#N/A</c:v>
                </c:pt>
                <c:pt idx="9099">
                  <c:v>#N/A</c:v>
                </c:pt>
                <c:pt idx="9100">
                  <c:v>#N/A</c:v>
                </c:pt>
                <c:pt idx="9101">
                  <c:v>#N/A</c:v>
                </c:pt>
                <c:pt idx="9102">
                  <c:v>#N/A</c:v>
                </c:pt>
                <c:pt idx="9103">
                  <c:v>#N/A</c:v>
                </c:pt>
                <c:pt idx="9104">
                  <c:v>#N/A</c:v>
                </c:pt>
                <c:pt idx="9105">
                  <c:v>#N/A</c:v>
                </c:pt>
                <c:pt idx="9106">
                  <c:v>#N/A</c:v>
                </c:pt>
                <c:pt idx="9107">
                  <c:v>#N/A</c:v>
                </c:pt>
                <c:pt idx="9108">
                  <c:v>#N/A</c:v>
                </c:pt>
                <c:pt idx="9109">
                  <c:v>#N/A</c:v>
                </c:pt>
                <c:pt idx="9110">
                  <c:v>#N/A</c:v>
                </c:pt>
                <c:pt idx="9111">
                  <c:v>#N/A</c:v>
                </c:pt>
                <c:pt idx="9112">
                  <c:v>#N/A</c:v>
                </c:pt>
                <c:pt idx="9113">
                  <c:v>#N/A</c:v>
                </c:pt>
                <c:pt idx="9114">
                  <c:v>#N/A</c:v>
                </c:pt>
                <c:pt idx="9115">
                  <c:v>#N/A</c:v>
                </c:pt>
                <c:pt idx="9116">
                  <c:v>#N/A</c:v>
                </c:pt>
                <c:pt idx="9117">
                  <c:v>#N/A</c:v>
                </c:pt>
                <c:pt idx="9118">
                  <c:v>#N/A</c:v>
                </c:pt>
                <c:pt idx="9119">
                  <c:v>#N/A</c:v>
                </c:pt>
                <c:pt idx="9120">
                  <c:v>#N/A</c:v>
                </c:pt>
                <c:pt idx="9121">
                  <c:v>#N/A</c:v>
                </c:pt>
                <c:pt idx="9122">
                  <c:v>#N/A</c:v>
                </c:pt>
                <c:pt idx="9123">
                  <c:v>#N/A</c:v>
                </c:pt>
                <c:pt idx="9124">
                  <c:v>#N/A</c:v>
                </c:pt>
                <c:pt idx="9125">
                  <c:v>#N/A</c:v>
                </c:pt>
                <c:pt idx="9126">
                  <c:v>#N/A</c:v>
                </c:pt>
                <c:pt idx="9127">
                  <c:v>#N/A</c:v>
                </c:pt>
                <c:pt idx="9128">
                  <c:v>#N/A</c:v>
                </c:pt>
                <c:pt idx="9129">
                  <c:v>#N/A</c:v>
                </c:pt>
                <c:pt idx="9130">
                  <c:v>#N/A</c:v>
                </c:pt>
                <c:pt idx="9131">
                  <c:v>#N/A</c:v>
                </c:pt>
                <c:pt idx="9132">
                  <c:v>#N/A</c:v>
                </c:pt>
                <c:pt idx="9133">
                  <c:v>#N/A</c:v>
                </c:pt>
                <c:pt idx="9134">
                  <c:v>#N/A</c:v>
                </c:pt>
                <c:pt idx="9135">
                  <c:v>#N/A</c:v>
                </c:pt>
                <c:pt idx="9136">
                  <c:v>#N/A</c:v>
                </c:pt>
                <c:pt idx="9137">
                  <c:v>#N/A</c:v>
                </c:pt>
                <c:pt idx="9138">
                  <c:v>#N/A</c:v>
                </c:pt>
                <c:pt idx="9139">
                  <c:v>#N/A</c:v>
                </c:pt>
                <c:pt idx="9140">
                  <c:v>#N/A</c:v>
                </c:pt>
                <c:pt idx="9141">
                  <c:v>#N/A</c:v>
                </c:pt>
                <c:pt idx="9142">
                  <c:v>#N/A</c:v>
                </c:pt>
                <c:pt idx="9143">
                  <c:v>#N/A</c:v>
                </c:pt>
                <c:pt idx="9144">
                  <c:v>#N/A</c:v>
                </c:pt>
                <c:pt idx="9145">
                  <c:v>#N/A</c:v>
                </c:pt>
                <c:pt idx="9146">
                  <c:v>#N/A</c:v>
                </c:pt>
                <c:pt idx="9147">
                  <c:v>#N/A</c:v>
                </c:pt>
                <c:pt idx="9148">
                  <c:v>#N/A</c:v>
                </c:pt>
                <c:pt idx="9149">
                  <c:v>#N/A</c:v>
                </c:pt>
                <c:pt idx="9150">
                  <c:v>#N/A</c:v>
                </c:pt>
                <c:pt idx="9151">
                  <c:v>#N/A</c:v>
                </c:pt>
                <c:pt idx="9152">
                  <c:v>#N/A</c:v>
                </c:pt>
                <c:pt idx="9153">
                  <c:v>#N/A</c:v>
                </c:pt>
                <c:pt idx="9154">
                  <c:v>#N/A</c:v>
                </c:pt>
                <c:pt idx="9155">
                  <c:v>#N/A</c:v>
                </c:pt>
                <c:pt idx="9156">
                  <c:v>#N/A</c:v>
                </c:pt>
                <c:pt idx="9157">
                  <c:v>#N/A</c:v>
                </c:pt>
                <c:pt idx="9158">
                  <c:v>#N/A</c:v>
                </c:pt>
                <c:pt idx="9159">
                  <c:v>#N/A</c:v>
                </c:pt>
                <c:pt idx="9160">
                  <c:v>#N/A</c:v>
                </c:pt>
                <c:pt idx="9161">
                  <c:v>#N/A</c:v>
                </c:pt>
                <c:pt idx="9162">
                  <c:v>#N/A</c:v>
                </c:pt>
                <c:pt idx="9163">
                  <c:v>#N/A</c:v>
                </c:pt>
                <c:pt idx="9164">
                  <c:v>#N/A</c:v>
                </c:pt>
                <c:pt idx="9165">
                  <c:v>#N/A</c:v>
                </c:pt>
                <c:pt idx="9166">
                  <c:v>#N/A</c:v>
                </c:pt>
                <c:pt idx="9167">
                  <c:v>#N/A</c:v>
                </c:pt>
                <c:pt idx="9168">
                  <c:v>#N/A</c:v>
                </c:pt>
                <c:pt idx="9169">
                  <c:v>#N/A</c:v>
                </c:pt>
                <c:pt idx="9170">
                  <c:v>#N/A</c:v>
                </c:pt>
                <c:pt idx="9171">
                  <c:v>#N/A</c:v>
                </c:pt>
                <c:pt idx="9172">
                  <c:v>#N/A</c:v>
                </c:pt>
                <c:pt idx="9173">
                  <c:v>#N/A</c:v>
                </c:pt>
                <c:pt idx="9174">
                  <c:v>#N/A</c:v>
                </c:pt>
                <c:pt idx="9175">
                  <c:v>#N/A</c:v>
                </c:pt>
                <c:pt idx="9176">
                  <c:v>#N/A</c:v>
                </c:pt>
                <c:pt idx="9177">
                  <c:v>#N/A</c:v>
                </c:pt>
                <c:pt idx="9178">
                  <c:v>#N/A</c:v>
                </c:pt>
                <c:pt idx="9179">
                  <c:v>#N/A</c:v>
                </c:pt>
                <c:pt idx="9180">
                  <c:v>#N/A</c:v>
                </c:pt>
                <c:pt idx="9181">
                  <c:v>#N/A</c:v>
                </c:pt>
                <c:pt idx="9182">
                  <c:v>#N/A</c:v>
                </c:pt>
                <c:pt idx="9183">
                  <c:v>#N/A</c:v>
                </c:pt>
                <c:pt idx="9184">
                  <c:v>#N/A</c:v>
                </c:pt>
                <c:pt idx="9185">
                  <c:v>#N/A</c:v>
                </c:pt>
                <c:pt idx="9186">
                  <c:v>#N/A</c:v>
                </c:pt>
                <c:pt idx="9187">
                  <c:v>#N/A</c:v>
                </c:pt>
                <c:pt idx="9188">
                  <c:v>#N/A</c:v>
                </c:pt>
                <c:pt idx="9189">
                  <c:v>#N/A</c:v>
                </c:pt>
                <c:pt idx="9190">
                  <c:v>#N/A</c:v>
                </c:pt>
                <c:pt idx="9191">
                  <c:v>#N/A</c:v>
                </c:pt>
                <c:pt idx="9192">
                  <c:v>#N/A</c:v>
                </c:pt>
                <c:pt idx="9193">
                  <c:v>#N/A</c:v>
                </c:pt>
                <c:pt idx="9194">
                  <c:v>#N/A</c:v>
                </c:pt>
                <c:pt idx="9195">
                  <c:v>#N/A</c:v>
                </c:pt>
                <c:pt idx="9196">
                  <c:v>#N/A</c:v>
                </c:pt>
                <c:pt idx="9197">
                  <c:v>#N/A</c:v>
                </c:pt>
                <c:pt idx="9198">
                  <c:v>#N/A</c:v>
                </c:pt>
                <c:pt idx="9199">
                  <c:v>#N/A</c:v>
                </c:pt>
                <c:pt idx="9200">
                  <c:v>#N/A</c:v>
                </c:pt>
                <c:pt idx="9201">
                  <c:v>#N/A</c:v>
                </c:pt>
                <c:pt idx="9202">
                  <c:v>#N/A</c:v>
                </c:pt>
                <c:pt idx="9203">
                  <c:v>#N/A</c:v>
                </c:pt>
                <c:pt idx="9204">
                  <c:v>#N/A</c:v>
                </c:pt>
                <c:pt idx="9205">
                  <c:v>#N/A</c:v>
                </c:pt>
                <c:pt idx="9206">
                  <c:v>#N/A</c:v>
                </c:pt>
                <c:pt idx="9207">
                  <c:v>#N/A</c:v>
                </c:pt>
                <c:pt idx="9208">
                  <c:v>#N/A</c:v>
                </c:pt>
                <c:pt idx="9209">
                  <c:v>#N/A</c:v>
                </c:pt>
                <c:pt idx="9210">
                  <c:v>#N/A</c:v>
                </c:pt>
                <c:pt idx="9211">
                  <c:v>#N/A</c:v>
                </c:pt>
                <c:pt idx="9212">
                  <c:v>#N/A</c:v>
                </c:pt>
                <c:pt idx="9213">
                  <c:v>#N/A</c:v>
                </c:pt>
                <c:pt idx="9214">
                  <c:v>#N/A</c:v>
                </c:pt>
                <c:pt idx="9215">
                  <c:v>#N/A</c:v>
                </c:pt>
                <c:pt idx="9216">
                  <c:v>#N/A</c:v>
                </c:pt>
                <c:pt idx="9217">
                  <c:v>#N/A</c:v>
                </c:pt>
                <c:pt idx="9218">
                  <c:v>#N/A</c:v>
                </c:pt>
                <c:pt idx="9219">
                  <c:v>#N/A</c:v>
                </c:pt>
                <c:pt idx="9220">
                  <c:v>#N/A</c:v>
                </c:pt>
                <c:pt idx="9221">
                  <c:v>#N/A</c:v>
                </c:pt>
                <c:pt idx="9222">
                  <c:v>#N/A</c:v>
                </c:pt>
                <c:pt idx="9223">
                  <c:v>#N/A</c:v>
                </c:pt>
                <c:pt idx="9224">
                  <c:v>#N/A</c:v>
                </c:pt>
                <c:pt idx="9225">
                  <c:v>#N/A</c:v>
                </c:pt>
                <c:pt idx="9226">
                  <c:v>#N/A</c:v>
                </c:pt>
                <c:pt idx="9227">
                  <c:v>#N/A</c:v>
                </c:pt>
                <c:pt idx="9228">
                  <c:v>#N/A</c:v>
                </c:pt>
                <c:pt idx="9229">
                  <c:v>#N/A</c:v>
                </c:pt>
                <c:pt idx="9230">
                  <c:v>#N/A</c:v>
                </c:pt>
                <c:pt idx="9231">
                  <c:v>#N/A</c:v>
                </c:pt>
                <c:pt idx="9232">
                  <c:v>#N/A</c:v>
                </c:pt>
                <c:pt idx="9233">
                  <c:v>#N/A</c:v>
                </c:pt>
                <c:pt idx="9234">
                  <c:v>#N/A</c:v>
                </c:pt>
                <c:pt idx="9235">
                  <c:v>#N/A</c:v>
                </c:pt>
                <c:pt idx="9236">
                  <c:v>#N/A</c:v>
                </c:pt>
                <c:pt idx="9237">
                  <c:v>#N/A</c:v>
                </c:pt>
                <c:pt idx="9238">
                  <c:v>#N/A</c:v>
                </c:pt>
                <c:pt idx="9239">
                  <c:v>#N/A</c:v>
                </c:pt>
                <c:pt idx="9240">
                  <c:v>#N/A</c:v>
                </c:pt>
                <c:pt idx="9241">
                  <c:v>#N/A</c:v>
                </c:pt>
                <c:pt idx="9242">
                  <c:v>#N/A</c:v>
                </c:pt>
                <c:pt idx="9243">
                  <c:v>#N/A</c:v>
                </c:pt>
                <c:pt idx="9244">
                  <c:v>#N/A</c:v>
                </c:pt>
                <c:pt idx="9245">
                  <c:v>#N/A</c:v>
                </c:pt>
                <c:pt idx="9246">
                  <c:v>#N/A</c:v>
                </c:pt>
                <c:pt idx="9247">
                  <c:v>#N/A</c:v>
                </c:pt>
                <c:pt idx="9248">
                  <c:v>#N/A</c:v>
                </c:pt>
                <c:pt idx="9249">
                  <c:v>#N/A</c:v>
                </c:pt>
                <c:pt idx="9250">
                  <c:v>#N/A</c:v>
                </c:pt>
                <c:pt idx="9251">
                  <c:v>#N/A</c:v>
                </c:pt>
                <c:pt idx="9252">
                  <c:v>#N/A</c:v>
                </c:pt>
                <c:pt idx="9253">
                  <c:v>#N/A</c:v>
                </c:pt>
                <c:pt idx="9254">
                  <c:v>#N/A</c:v>
                </c:pt>
                <c:pt idx="9255">
                  <c:v>#N/A</c:v>
                </c:pt>
                <c:pt idx="9256">
                  <c:v>#N/A</c:v>
                </c:pt>
                <c:pt idx="9257">
                  <c:v>#N/A</c:v>
                </c:pt>
                <c:pt idx="9258">
                  <c:v>#N/A</c:v>
                </c:pt>
                <c:pt idx="9259">
                  <c:v>#N/A</c:v>
                </c:pt>
                <c:pt idx="9260">
                  <c:v>#N/A</c:v>
                </c:pt>
                <c:pt idx="9261">
                  <c:v>#N/A</c:v>
                </c:pt>
                <c:pt idx="9262">
                  <c:v>#N/A</c:v>
                </c:pt>
                <c:pt idx="9263">
                  <c:v>#N/A</c:v>
                </c:pt>
                <c:pt idx="9264">
                  <c:v>#N/A</c:v>
                </c:pt>
                <c:pt idx="9265">
                  <c:v>#N/A</c:v>
                </c:pt>
                <c:pt idx="9266">
                  <c:v>#N/A</c:v>
                </c:pt>
                <c:pt idx="9267">
                  <c:v>#N/A</c:v>
                </c:pt>
                <c:pt idx="9268">
                  <c:v>#N/A</c:v>
                </c:pt>
                <c:pt idx="9269">
                  <c:v>#N/A</c:v>
                </c:pt>
                <c:pt idx="9270">
                  <c:v>#N/A</c:v>
                </c:pt>
                <c:pt idx="9271">
                  <c:v>#N/A</c:v>
                </c:pt>
                <c:pt idx="9272">
                  <c:v>#N/A</c:v>
                </c:pt>
                <c:pt idx="9273">
                  <c:v>#N/A</c:v>
                </c:pt>
                <c:pt idx="9274">
                  <c:v>#N/A</c:v>
                </c:pt>
                <c:pt idx="9275">
                  <c:v>#N/A</c:v>
                </c:pt>
                <c:pt idx="9276">
                  <c:v>#N/A</c:v>
                </c:pt>
                <c:pt idx="9277">
                  <c:v>#N/A</c:v>
                </c:pt>
                <c:pt idx="9278">
                  <c:v>#N/A</c:v>
                </c:pt>
                <c:pt idx="9279">
                  <c:v>#N/A</c:v>
                </c:pt>
                <c:pt idx="9280">
                  <c:v>#N/A</c:v>
                </c:pt>
                <c:pt idx="9281">
                  <c:v>#N/A</c:v>
                </c:pt>
                <c:pt idx="9282">
                  <c:v>#N/A</c:v>
                </c:pt>
                <c:pt idx="9283">
                  <c:v>#N/A</c:v>
                </c:pt>
                <c:pt idx="9284">
                  <c:v>#N/A</c:v>
                </c:pt>
                <c:pt idx="9285">
                  <c:v>#N/A</c:v>
                </c:pt>
                <c:pt idx="9286">
                  <c:v>#N/A</c:v>
                </c:pt>
                <c:pt idx="9287">
                  <c:v>#N/A</c:v>
                </c:pt>
                <c:pt idx="9288">
                  <c:v>#N/A</c:v>
                </c:pt>
                <c:pt idx="9289">
                  <c:v>#N/A</c:v>
                </c:pt>
                <c:pt idx="9290">
                  <c:v>#N/A</c:v>
                </c:pt>
                <c:pt idx="9291">
                  <c:v>#N/A</c:v>
                </c:pt>
                <c:pt idx="9292">
                  <c:v>#N/A</c:v>
                </c:pt>
                <c:pt idx="9293">
                  <c:v>#N/A</c:v>
                </c:pt>
                <c:pt idx="9294">
                  <c:v>#N/A</c:v>
                </c:pt>
                <c:pt idx="9295">
                  <c:v>#N/A</c:v>
                </c:pt>
                <c:pt idx="9296">
                  <c:v>#N/A</c:v>
                </c:pt>
                <c:pt idx="9297">
                  <c:v>#N/A</c:v>
                </c:pt>
                <c:pt idx="9298">
                  <c:v>#N/A</c:v>
                </c:pt>
                <c:pt idx="9299">
                  <c:v>#N/A</c:v>
                </c:pt>
                <c:pt idx="9300">
                  <c:v>#N/A</c:v>
                </c:pt>
                <c:pt idx="9301">
                  <c:v>#N/A</c:v>
                </c:pt>
                <c:pt idx="9302">
                  <c:v>#N/A</c:v>
                </c:pt>
                <c:pt idx="9303">
                  <c:v>#N/A</c:v>
                </c:pt>
                <c:pt idx="9304">
                  <c:v>#N/A</c:v>
                </c:pt>
                <c:pt idx="9305">
                  <c:v>#N/A</c:v>
                </c:pt>
                <c:pt idx="9306">
                  <c:v>#N/A</c:v>
                </c:pt>
                <c:pt idx="9307">
                  <c:v>#N/A</c:v>
                </c:pt>
                <c:pt idx="9308">
                  <c:v>#N/A</c:v>
                </c:pt>
                <c:pt idx="9309">
                  <c:v>#N/A</c:v>
                </c:pt>
                <c:pt idx="9310">
                  <c:v>#N/A</c:v>
                </c:pt>
                <c:pt idx="9311">
                  <c:v>#N/A</c:v>
                </c:pt>
                <c:pt idx="9312">
                  <c:v>#N/A</c:v>
                </c:pt>
                <c:pt idx="9313">
                  <c:v>#N/A</c:v>
                </c:pt>
                <c:pt idx="9314">
                  <c:v>#N/A</c:v>
                </c:pt>
                <c:pt idx="9315">
                  <c:v>#N/A</c:v>
                </c:pt>
                <c:pt idx="9316">
                  <c:v>#N/A</c:v>
                </c:pt>
                <c:pt idx="9317">
                  <c:v>#N/A</c:v>
                </c:pt>
                <c:pt idx="9318">
                  <c:v>#N/A</c:v>
                </c:pt>
                <c:pt idx="9319">
                  <c:v>#N/A</c:v>
                </c:pt>
                <c:pt idx="9320">
                  <c:v>#N/A</c:v>
                </c:pt>
                <c:pt idx="9321">
                  <c:v>#N/A</c:v>
                </c:pt>
                <c:pt idx="9322">
                  <c:v>#N/A</c:v>
                </c:pt>
                <c:pt idx="9323">
                  <c:v>#N/A</c:v>
                </c:pt>
                <c:pt idx="9324">
                  <c:v>#N/A</c:v>
                </c:pt>
                <c:pt idx="9325">
                  <c:v>#N/A</c:v>
                </c:pt>
                <c:pt idx="9326">
                  <c:v>#N/A</c:v>
                </c:pt>
                <c:pt idx="9327">
                  <c:v>#N/A</c:v>
                </c:pt>
                <c:pt idx="9328">
                  <c:v>#N/A</c:v>
                </c:pt>
                <c:pt idx="9329">
                  <c:v>#N/A</c:v>
                </c:pt>
                <c:pt idx="9330">
                  <c:v>#N/A</c:v>
                </c:pt>
                <c:pt idx="9331">
                  <c:v>#N/A</c:v>
                </c:pt>
                <c:pt idx="9332">
                  <c:v>#N/A</c:v>
                </c:pt>
                <c:pt idx="9333">
                  <c:v>#N/A</c:v>
                </c:pt>
                <c:pt idx="9334">
                  <c:v>#N/A</c:v>
                </c:pt>
                <c:pt idx="9335">
                  <c:v>#N/A</c:v>
                </c:pt>
                <c:pt idx="9336">
                  <c:v>#N/A</c:v>
                </c:pt>
                <c:pt idx="9337">
                  <c:v>#N/A</c:v>
                </c:pt>
                <c:pt idx="9338">
                  <c:v>#N/A</c:v>
                </c:pt>
                <c:pt idx="9339">
                  <c:v>#N/A</c:v>
                </c:pt>
                <c:pt idx="9340">
                  <c:v>#N/A</c:v>
                </c:pt>
                <c:pt idx="9341">
                  <c:v>#N/A</c:v>
                </c:pt>
                <c:pt idx="9342">
                  <c:v>#N/A</c:v>
                </c:pt>
                <c:pt idx="9343">
                  <c:v>#N/A</c:v>
                </c:pt>
                <c:pt idx="9344">
                  <c:v>#N/A</c:v>
                </c:pt>
                <c:pt idx="9345">
                  <c:v>#N/A</c:v>
                </c:pt>
                <c:pt idx="9346">
                  <c:v>#N/A</c:v>
                </c:pt>
                <c:pt idx="9347">
                  <c:v>#N/A</c:v>
                </c:pt>
                <c:pt idx="9348">
                  <c:v>#N/A</c:v>
                </c:pt>
                <c:pt idx="9349">
                  <c:v>#N/A</c:v>
                </c:pt>
                <c:pt idx="9350">
                  <c:v>#N/A</c:v>
                </c:pt>
                <c:pt idx="9351">
                  <c:v>#N/A</c:v>
                </c:pt>
                <c:pt idx="9352">
                  <c:v>#N/A</c:v>
                </c:pt>
                <c:pt idx="9353">
                  <c:v>#N/A</c:v>
                </c:pt>
                <c:pt idx="9354">
                  <c:v>#N/A</c:v>
                </c:pt>
                <c:pt idx="9355">
                  <c:v>#N/A</c:v>
                </c:pt>
                <c:pt idx="9356">
                  <c:v>#N/A</c:v>
                </c:pt>
                <c:pt idx="9357">
                  <c:v>#N/A</c:v>
                </c:pt>
                <c:pt idx="9358">
                  <c:v>#N/A</c:v>
                </c:pt>
                <c:pt idx="9359">
                  <c:v>#N/A</c:v>
                </c:pt>
                <c:pt idx="9360">
                  <c:v>#N/A</c:v>
                </c:pt>
                <c:pt idx="9361">
                  <c:v>#N/A</c:v>
                </c:pt>
                <c:pt idx="9362">
                  <c:v>#N/A</c:v>
                </c:pt>
                <c:pt idx="9363">
                  <c:v>#N/A</c:v>
                </c:pt>
                <c:pt idx="9364">
                  <c:v>#N/A</c:v>
                </c:pt>
                <c:pt idx="9365">
                  <c:v>#N/A</c:v>
                </c:pt>
                <c:pt idx="9366">
                  <c:v>#N/A</c:v>
                </c:pt>
                <c:pt idx="9367">
                  <c:v>#N/A</c:v>
                </c:pt>
                <c:pt idx="9368">
                  <c:v>#N/A</c:v>
                </c:pt>
                <c:pt idx="9369">
                  <c:v>#N/A</c:v>
                </c:pt>
                <c:pt idx="9370">
                  <c:v>#N/A</c:v>
                </c:pt>
                <c:pt idx="9371">
                  <c:v>#N/A</c:v>
                </c:pt>
                <c:pt idx="9372">
                  <c:v>#N/A</c:v>
                </c:pt>
                <c:pt idx="9373">
                  <c:v>#N/A</c:v>
                </c:pt>
                <c:pt idx="9374">
                  <c:v>#N/A</c:v>
                </c:pt>
                <c:pt idx="9375">
                  <c:v>#N/A</c:v>
                </c:pt>
                <c:pt idx="9376">
                  <c:v>#N/A</c:v>
                </c:pt>
                <c:pt idx="9377">
                  <c:v>#N/A</c:v>
                </c:pt>
                <c:pt idx="9378">
                  <c:v>#N/A</c:v>
                </c:pt>
                <c:pt idx="9379">
                  <c:v>#N/A</c:v>
                </c:pt>
                <c:pt idx="9380">
                  <c:v>#N/A</c:v>
                </c:pt>
                <c:pt idx="9381">
                  <c:v>#N/A</c:v>
                </c:pt>
                <c:pt idx="9382">
                  <c:v>#N/A</c:v>
                </c:pt>
                <c:pt idx="9383">
                  <c:v>#N/A</c:v>
                </c:pt>
                <c:pt idx="9384">
                  <c:v>#N/A</c:v>
                </c:pt>
                <c:pt idx="9385">
                  <c:v>#N/A</c:v>
                </c:pt>
                <c:pt idx="9386">
                  <c:v>#N/A</c:v>
                </c:pt>
                <c:pt idx="9387">
                  <c:v>#N/A</c:v>
                </c:pt>
                <c:pt idx="9388">
                  <c:v>#N/A</c:v>
                </c:pt>
                <c:pt idx="9389">
                  <c:v>#N/A</c:v>
                </c:pt>
                <c:pt idx="9390">
                  <c:v>#N/A</c:v>
                </c:pt>
                <c:pt idx="9391">
                  <c:v>#N/A</c:v>
                </c:pt>
                <c:pt idx="9392">
                  <c:v>#N/A</c:v>
                </c:pt>
                <c:pt idx="9393">
                  <c:v>#N/A</c:v>
                </c:pt>
                <c:pt idx="9394">
                  <c:v>#N/A</c:v>
                </c:pt>
                <c:pt idx="9395">
                  <c:v>#N/A</c:v>
                </c:pt>
                <c:pt idx="9396">
                  <c:v>#N/A</c:v>
                </c:pt>
                <c:pt idx="9397">
                  <c:v>#N/A</c:v>
                </c:pt>
                <c:pt idx="9398">
                  <c:v>#N/A</c:v>
                </c:pt>
                <c:pt idx="9399">
                  <c:v>#N/A</c:v>
                </c:pt>
                <c:pt idx="9400">
                  <c:v>#N/A</c:v>
                </c:pt>
                <c:pt idx="9401">
                  <c:v>#N/A</c:v>
                </c:pt>
                <c:pt idx="9402">
                  <c:v>#N/A</c:v>
                </c:pt>
                <c:pt idx="9403">
                  <c:v>#N/A</c:v>
                </c:pt>
                <c:pt idx="9404">
                  <c:v>#N/A</c:v>
                </c:pt>
                <c:pt idx="9405">
                  <c:v>#N/A</c:v>
                </c:pt>
                <c:pt idx="9406">
                  <c:v>#N/A</c:v>
                </c:pt>
                <c:pt idx="9407">
                  <c:v>#N/A</c:v>
                </c:pt>
                <c:pt idx="9408">
                  <c:v>#N/A</c:v>
                </c:pt>
                <c:pt idx="9409">
                  <c:v>#N/A</c:v>
                </c:pt>
                <c:pt idx="9410">
                  <c:v>#N/A</c:v>
                </c:pt>
                <c:pt idx="9411">
                  <c:v>#N/A</c:v>
                </c:pt>
                <c:pt idx="9412">
                  <c:v>#N/A</c:v>
                </c:pt>
                <c:pt idx="9413">
                  <c:v>#N/A</c:v>
                </c:pt>
                <c:pt idx="9414">
                  <c:v>#N/A</c:v>
                </c:pt>
                <c:pt idx="9415">
                  <c:v>#N/A</c:v>
                </c:pt>
                <c:pt idx="9416">
                  <c:v>#N/A</c:v>
                </c:pt>
                <c:pt idx="9417">
                  <c:v>#N/A</c:v>
                </c:pt>
                <c:pt idx="9418">
                  <c:v>#N/A</c:v>
                </c:pt>
                <c:pt idx="9419">
                  <c:v>#N/A</c:v>
                </c:pt>
                <c:pt idx="9420">
                  <c:v>#N/A</c:v>
                </c:pt>
                <c:pt idx="9421">
                  <c:v>#N/A</c:v>
                </c:pt>
                <c:pt idx="9422">
                  <c:v>#N/A</c:v>
                </c:pt>
                <c:pt idx="9423">
                  <c:v>#N/A</c:v>
                </c:pt>
                <c:pt idx="9424">
                  <c:v>#N/A</c:v>
                </c:pt>
                <c:pt idx="9425">
                  <c:v>#N/A</c:v>
                </c:pt>
                <c:pt idx="9426">
                  <c:v>#N/A</c:v>
                </c:pt>
                <c:pt idx="9427">
                  <c:v>#N/A</c:v>
                </c:pt>
                <c:pt idx="9428">
                  <c:v>#N/A</c:v>
                </c:pt>
                <c:pt idx="9429">
                  <c:v>#N/A</c:v>
                </c:pt>
                <c:pt idx="9430">
                  <c:v>#N/A</c:v>
                </c:pt>
                <c:pt idx="9431">
                  <c:v>#N/A</c:v>
                </c:pt>
                <c:pt idx="9432">
                  <c:v>#N/A</c:v>
                </c:pt>
                <c:pt idx="9433">
                  <c:v>#N/A</c:v>
                </c:pt>
                <c:pt idx="9434">
                  <c:v>#N/A</c:v>
                </c:pt>
                <c:pt idx="9435">
                  <c:v>#N/A</c:v>
                </c:pt>
                <c:pt idx="9436">
                  <c:v>#N/A</c:v>
                </c:pt>
                <c:pt idx="9437">
                  <c:v>#N/A</c:v>
                </c:pt>
                <c:pt idx="9438">
                  <c:v>#N/A</c:v>
                </c:pt>
                <c:pt idx="9439">
                  <c:v>#N/A</c:v>
                </c:pt>
                <c:pt idx="9440">
                  <c:v>#N/A</c:v>
                </c:pt>
                <c:pt idx="9441">
                  <c:v>#N/A</c:v>
                </c:pt>
                <c:pt idx="9442">
                  <c:v>#N/A</c:v>
                </c:pt>
                <c:pt idx="9443">
                  <c:v>#N/A</c:v>
                </c:pt>
                <c:pt idx="9444">
                  <c:v>#N/A</c:v>
                </c:pt>
                <c:pt idx="9445">
                  <c:v>#N/A</c:v>
                </c:pt>
                <c:pt idx="9446">
                  <c:v>#N/A</c:v>
                </c:pt>
                <c:pt idx="9447">
                  <c:v>#N/A</c:v>
                </c:pt>
                <c:pt idx="9448">
                  <c:v>#N/A</c:v>
                </c:pt>
                <c:pt idx="9449">
                  <c:v>#N/A</c:v>
                </c:pt>
                <c:pt idx="9450">
                  <c:v>#N/A</c:v>
                </c:pt>
                <c:pt idx="9451">
                  <c:v>#N/A</c:v>
                </c:pt>
                <c:pt idx="9452">
                  <c:v>#N/A</c:v>
                </c:pt>
                <c:pt idx="9453">
                  <c:v>#N/A</c:v>
                </c:pt>
                <c:pt idx="9454">
                  <c:v>#N/A</c:v>
                </c:pt>
                <c:pt idx="9455">
                  <c:v>#N/A</c:v>
                </c:pt>
                <c:pt idx="9456">
                  <c:v>#N/A</c:v>
                </c:pt>
                <c:pt idx="9457">
                  <c:v>#N/A</c:v>
                </c:pt>
                <c:pt idx="9458">
                  <c:v>#N/A</c:v>
                </c:pt>
                <c:pt idx="9459">
                  <c:v>#N/A</c:v>
                </c:pt>
                <c:pt idx="9460">
                  <c:v>#N/A</c:v>
                </c:pt>
                <c:pt idx="9461">
                  <c:v>#N/A</c:v>
                </c:pt>
                <c:pt idx="9462">
                  <c:v>#N/A</c:v>
                </c:pt>
                <c:pt idx="9463">
                  <c:v>#N/A</c:v>
                </c:pt>
                <c:pt idx="9464">
                  <c:v>#N/A</c:v>
                </c:pt>
                <c:pt idx="9465">
                  <c:v>#N/A</c:v>
                </c:pt>
                <c:pt idx="9466">
                  <c:v>#N/A</c:v>
                </c:pt>
                <c:pt idx="9467">
                  <c:v>#N/A</c:v>
                </c:pt>
                <c:pt idx="9468">
                  <c:v>#N/A</c:v>
                </c:pt>
                <c:pt idx="9469">
                  <c:v>#N/A</c:v>
                </c:pt>
                <c:pt idx="9470">
                  <c:v>#N/A</c:v>
                </c:pt>
                <c:pt idx="9471">
                  <c:v>#N/A</c:v>
                </c:pt>
                <c:pt idx="9472">
                  <c:v>#N/A</c:v>
                </c:pt>
                <c:pt idx="9473">
                  <c:v>#N/A</c:v>
                </c:pt>
                <c:pt idx="9474">
                  <c:v>#N/A</c:v>
                </c:pt>
                <c:pt idx="9475">
                  <c:v>#N/A</c:v>
                </c:pt>
                <c:pt idx="9476">
                  <c:v>#N/A</c:v>
                </c:pt>
                <c:pt idx="9477">
                  <c:v>#N/A</c:v>
                </c:pt>
                <c:pt idx="9478">
                  <c:v>#N/A</c:v>
                </c:pt>
                <c:pt idx="9479">
                  <c:v>#N/A</c:v>
                </c:pt>
                <c:pt idx="9480">
                  <c:v>#N/A</c:v>
                </c:pt>
                <c:pt idx="9481">
                  <c:v>#N/A</c:v>
                </c:pt>
                <c:pt idx="9482">
                  <c:v>#N/A</c:v>
                </c:pt>
                <c:pt idx="9483">
                  <c:v>#N/A</c:v>
                </c:pt>
                <c:pt idx="9484">
                  <c:v>#N/A</c:v>
                </c:pt>
                <c:pt idx="9485">
                  <c:v>#N/A</c:v>
                </c:pt>
                <c:pt idx="9486">
                  <c:v>#N/A</c:v>
                </c:pt>
                <c:pt idx="9487">
                  <c:v>#N/A</c:v>
                </c:pt>
                <c:pt idx="9488">
                  <c:v>#N/A</c:v>
                </c:pt>
                <c:pt idx="9489">
                  <c:v>#N/A</c:v>
                </c:pt>
                <c:pt idx="9490">
                  <c:v>#N/A</c:v>
                </c:pt>
                <c:pt idx="9491">
                  <c:v>#N/A</c:v>
                </c:pt>
                <c:pt idx="9492">
                  <c:v>#N/A</c:v>
                </c:pt>
                <c:pt idx="9493">
                  <c:v>#N/A</c:v>
                </c:pt>
                <c:pt idx="9494">
                  <c:v>#N/A</c:v>
                </c:pt>
                <c:pt idx="9495">
                  <c:v>#N/A</c:v>
                </c:pt>
                <c:pt idx="9496">
                  <c:v>#N/A</c:v>
                </c:pt>
                <c:pt idx="9497">
                  <c:v>#N/A</c:v>
                </c:pt>
                <c:pt idx="9498">
                  <c:v>#N/A</c:v>
                </c:pt>
                <c:pt idx="9499">
                  <c:v>#N/A</c:v>
                </c:pt>
                <c:pt idx="9500">
                  <c:v>#N/A</c:v>
                </c:pt>
                <c:pt idx="9501">
                  <c:v>#N/A</c:v>
                </c:pt>
                <c:pt idx="9502">
                  <c:v>#N/A</c:v>
                </c:pt>
                <c:pt idx="9503">
                  <c:v>#N/A</c:v>
                </c:pt>
                <c:pt idx="9504">
                  <c:v>#N/A</c:v>
                </c:pt>
                <c:pt idx="9505">
                  <c:v>#N/A</c:v>
                </c:pt>
                <c:pt idx="9506">
                  <c:v>#N/A</c:v>
                </c:pt>
                <c:pt idx="9507">
                  <c:v>#N/A</c:v>
                </c:pt>
                <c:pt idx="9508">
                  <c:v>#N/A</c:v>
                </c:pt>
                <c:pt idx="9509">
                  <c:v>#N/A</c:v>
                </c:pt>
                <c:pt idx="9510">
                  <c:v>#N/A</c:v>
                </c:pt>
                <c:pt idx="9511">
                  <c:v>#N/A</c:v>
                </c:pt>
                <c:pt idx="9512">
                  <c:v>#N/A</c:v>
                </c:pt>
                <c:pt idx="9513">
                  <c:v>#N/A</c:v>
                </c:pt>
                <c:pt idx="9514">
                  <c:v>#N/A</c:v>
                </c:pt>
                <c:pt idx="9515">
                  <c:v>#N/A</c:v>
                </c:pt>
                <c:pt idx="9516">
                  <c:v>#N/A</c:v>
                </c:pt>
                <c:pt idx="9517">
                  <c:v>#N/A</c:v>
                </c:pt>
                <c:pt idx="9518">
                  <c:v>#N/A</c:v>
                </c:pt>
                <c:pt idx="9519">
                  <c:v>#N/A</c:v>
                </c:pt>
                <c:pt idx="9520">
                  <c:v>#N/A</c:v>
                </c:pt>
                <c:pt idx="9521">
                  <c:v>#N/A</c:v>
                </c:pt>
                <c:pt idx="9522">
                  <c:v>#N/A</c:v>
                </c:pt>
                <c:pt idx="9523">
                  <c:v>#N/A</c:v>
                </c:pt>
                <c:pt idx="9524">
                  <c:v>#N/A</c:v>
                </c:pt>
                <c:pt idx="9525">
                  <c:v>#N/A</c:v>
                </c:pt>
                <c:pt idx="9526">
                  <c:v>#N/A</c:v>
                </c:pt>
                <c:pt idx="9527">
                  <c:v>#N/A</c:v>
                </c:pt>
                <c:pt idx="9528">
                  <c:v>#N/A</c:v>
                </c:pt>
                <c:pt idx="9529">
                  <c:v>#N/A</c:v>
                </c:pt>
                <c:pt idx="9530">
                  <c:v>#N/A</c:v>
                </c:pt>
                <c:pt idx="9531">
                  <c:v>#N/A</c:v>
                </c:pt>
                <c:pt idx="9532">
                  <c:v>#N/A</c:v>
                </c:pt>
                <c:pt idx="9533">
                  <c:v>#N/A</c:v>
                </c:pt>
                <c:pt idx="9534">
                  <c:v>#N/A</c:v>
                </c:pt>
                <c:pt idx="9535">
                  <c:v>#N/A</c:v>
                </c:pt>
                <c:pt idx="9536">
                  <c:v>#N/A</c:v>
                </c:pt>
                <c:pt idx="9537">
                  <c:v>#N/A</c:v>
                </c:pt>
                <c:pt idx="9538">
                  <c:v>#N/A</c:v>
                </c:pt>
                <c:pt idx="9539">
                  <c:v>#N/A</c:v>
                </c:pt>
                <c:pt idx="9540">
                  <c:v>#N/A</c:v>
                </c:pt>
                <c:pt idx="9541">
                  <c:v>#N/A</c:v>
                </c:pt>
                <c:pt idx="9542">
                  <c:v>#N/A</c:v>
                </c:pt>
                <c:pt idx="9543">
                  <c:v>#N/A</c:v>
                </c:pt>
                <c:pt idx="9544">
                  <c:v>#N/A</c:v>
                </c:pt>
                <c:pt idx="9545">
                  <c:v>#N/A</c:v>
                </c:pt>
                <c:pt idx="9546">
                  <c:v>#N/A</c:v>
                </c:pt>
                <c:pt idx="9547">
                  <c:v>#N/A</c:v>
                </c:pt>
                <c:pt idx="9548">
                  <c:v>#N/A</c:v>
                </c:pt>
                <c:pt idx="9549">
                  <c:v>#N/A</c:v>
                </c:pt>
                <c:pt idx="9550">
                  <c:v>#N/A</c:v>
                </c:pt>
                <c:pt idx="9551">
                  <c:v>#N/A</c:v>
                </c:pt>
                <c:pt idx="9552">
                  <c:v>#N/A</c:v>
                </c:pt>
                <c:pt idx="9553">
                  <c:v>#N/A</c:v>
                </c:pt>
                <c:pt idx="9554">
                  <c:v>#N/A</c:v>
                </c:pt>
                <c:pt idx="9555">
                  <c:v>#N/A</c:v>
                </c:pt>
                <c:pt idx="9556">
                  <c:v>#N/A</c:v>
                </c:pt>
                <c:pt idx="9557">
                  <c:v>#N/A</c:v>
                </c:pt>
                <c:pt idx="9558">
                  <c:v>#N/A</c:v>
                </c:pt>
                <c:pt idx="9559">
                  <c:v>#N/A</c:v>
                </c:pt>
                <c:pt idx="9560">
                  <c:v>#N/A</c:v>
                </c:pt>
                <c:pt idx="9561">
                  <c:v>#N/A</c:v>
                </c:pt>
                <c:pt idx="9562">
                  <c:v>#N/A</c:v>
                </c:pt>
                <c:pt idx="9563">
                  <c:v>#N/A</c:v>
                </c:pt>
                <c:pt idx="9564">
                  <c:v>#N/A</c:v>
                </c:pt>
                <c:pt idx="9565">
                  <c:v>#N/A</c:v>
                </c:pt>
                <c:pt idx="9566">
                  <c:v>#N/A</c:v>
                </c:pt>
                <c:pt idx="9567">
                  <c:v>#N/A</c:v>
                </c:pt>
                <c:pt idx="9568">
                  <c:v>#N/A</c:v>
                </c:pt>
                <c:pt idx="9569">
                  <c:v>#N/A</c:v>
                </c:pt>
                <c:pt idx="9570">
                  <c:v>#N/A</c:v>
                </c:pt>
                <c:pt idx="9571">
                  <c:v>#N/A</c:v>
                </c:pt>
                <c:pt idx="9572">
                  <c:v>#N/A</c:v>
                </c:pt>
                <c:pt idx="9573">
                  <c:v>#N/A</c:v>
                </c:pt>
                <c:pt idx="9574">
                  <c:v>#N/A</c:v>
                </c:pt>
                <c:pt idx="9575">
                  <c:v>#N/A</c:v>
                </c:pt>
                <c:pt idx="9576">
                  <c:v>#N/A</c:v>
                </c:pt>
                <c:pt idx="9577">
                  <c:v>#N/A</c:v>
                </c:pt>
                <c:pt idx="9578">
                  <c:v>#N/A</c:v>
                </c:pt>
                <c:pt idx="9579">
                  <c:v>#N/A</c:v>
                </c:pt>
                <c:pt idx="9580">
                  <c:v>#N/A</c:v>
                </c:pt>
                <c:pt idx="9581">
                  <c:v>#N/A</c:v>
                </c:pt>
                <c:pt idx="9582">
                  <c:v>#N/A</c:v>
                </c:pt>
                <c:pt idx="9583">
                  <c:v>#N/A</c:v>
                </c:pt>
                <c:pt idx="9584">
                  <c:v>#N/A</c:v>
                </c:pt>
                <c:pt idx="9585">
                  <c:v>#N/A</c:v>
                </c:pt>
                <c:pt idx="9586">
                  <c:v>#N/A</c:v>
                </c:pt>
                <c:pt idx="9587">
                  <c:v>#N/A</c:v>
                </c:pt>
                <c:pt idx="9588">
                  <c:v>#N/A</c:v>
                </c:pt>
                <c:pt idx="9589">
                  <c:v>#N/A</c:v>
                </c:pt>
                <c:pt idx="9590">
                  <c:v>#N/A</c:v>
                </c:pt>
                <c:pt idx="9591">
                  <c:v>#N/A</c:v>
                </c:pt>
                <c:pt idx="9592">
                  <c:v>#N/A</c:v>
                </c:pt>
                <c:pt idx="9593">
                  <c:v>#N/A</c:v>
                </c:pt>
                <c:pt idx="9594">
                  <c:v>#N/A</c:v>
                </c:pt>
                <c:pt idx="9595">
                  <c:v>#N/A</c:v>
                </c:pt>
                <c:pt idx="9596">
                  <c:v>#N/A</c:v>
                </c:pt>
                <c:pt idx="9597">
                  <c:v>#N/A</c:v>
                </c:pt>
                <c:pt idx="9598">
                  <c:v>#N/A</c:v>
                </c:pt>
                <c:pt idx="9599">
                  <c:v>#N/A</c:v>
                </c:pt>
                <c:pt idx="9600">
                  <c:v>#N/A</c:v>
                </c:pt>
                <c:pt idx="9601">
                  <c:v>#N/A</c:v>
                </c:pt>
                <c:pt idx="9602">
                  <c:v>#N/A</c:v>
                </c:pt>
                <c:pt idx="9603">
                  <c:v>#N/A</c:v>
                </c:pt>
                <c:pt idx="9604">
                  <c:v>#N/A</c:v>
                </c:pt>
                <c:pt idx="9605">
                  <c:v>#N/A</c:v>
                </c:pt>
                <c:pt idx="9606">
                  <c:v>#N/A</c:v>
                </c:pt>
                <c:pt idx="9607">
                  <c:v>#N/A</c:v>
                </c:pt>
                <c:pt idx="9608">
                  <c:v>#N/A</c:v>
                </c:pt>
                <c:pt idx="9609">
                  <c:v>#N/A</c:v>
                </c:pt>
                <c:pt idx="9610">
                  <c:v>#N/A</c:v>
                </c:pt>
                <c:pt idx="9611">
                  <c:v>#N/A</c:v>
                </c:pt>
                <c:pt idx="9612">
                  <c:v>#N/A</c:v>
                </c:pt>
                <c:pt idx="9613">
                  <c:v>#N/A</c:v>
                </c:pt>
                <c:pt idx="9614">
                  <c:v>#N/A</c:v>
                </c:pt>
                <c:pt idx="9615">
                  <c:v>#N/A</c:v>
                </c:pt>
                <c:pt idx="9616">
                  <c:v>#N/A</c:v>
                </c:pt>
                <c:pt idx="9617">
                  <c:v>#N/A</c:v>
                </c:pt>
                <c:pt idx="9618">
                  <c:v>#N/A</c:v>
                </c:pt>
                <c:pt idx="9619">
                  <c:v>#N/A</c:v>
                </c:pt>
                <c:pt idx="9620">
                  <c:v>#N/A</c:v>
                </c:pt>
                <c:pt idx="9621">
                  <c:v>#N/A</c:v>
                </c:pt>
                <c:pt idx="9622">
                  <c:v>#N/A</c:v>
                </c:pt>
                <c:pt idx="9623">
                  <c:v>#N/A</c:v>
                </c:pt>
                <c:pt idx="9624">
                  <c:v>#N/A</c:v>
                </c:pt>
                <c:pt idx="9625">
                  <c:v>#N/A</c:v>
                </c:pt>
                <c:pt idx="9626">
                  <c:v>#N/A</c:v>
                </c:pt>
                <c:pt idx="9627">
                  <c:v>#N/A</c:v>
                </c:pt>
                <c:pt idx="9628">
                  <c:v>#N/A</c:v>
                </c:pt>
                <c:pt idx="9629">
                  <c:v>#N/A</c:v>
                </c:pt>
                <c:pt idx="9630">
                  <c:v>#N/A</c:v>
                </c:pt>
                <c:pt idx="9631">
                  <c:v>#N/A</c:v>
                </c:pt>
                <c:pt idx="9632">
                  <c:v>#N/A</c:v>
                </c:pt>
                <c:pt idx="9633">
                  <c:v>#N/A</c:v>
                </c:pt>
                <c:pt idx="9634">
                  <c:v>#N/A</c:v>
                </c:pt>
                <c:pt idx="9635">
                  <c:v>#N/A</c:v>
                </c:pt>
                <c:pt idx="9636">
                  <c:v>#N/A</c:v>
                </c:pt>
                <c:pt idx="9637">
                  <c:v>#N/A</c:v>
                </c:pt>
                <c:pt idx="9638">
                  <c:v>#N/A</c:v>
                </c:pt>
                <c:pt idx="9639">
                  <c:v>#N/A</c:v>
                </c:pt>
                <c:pt idx="9640">
                  <c:v>#N/A</c:v>
                </c:pt>
                <c:pt idx="9641">
                  <c:v>#N/A</c:v>
                </c:pt>
                <c:pt idx="9642">
                  <c:v>#N/A</c:v>
                </c:pt>
                <c:pt idx="9643">
                  <c:v>#N/A</c:v>
                </c:pt>
                <c:pt idx="9644">
                  <c:v>#N/A</c:v>
                </c:pt>
                <c:pt idx="9645">
                  <c:v>#N/A</c:v>
                </c:pt>
                <c:pt idx="9646">
                  <c:v>#N/A</c:v>
                </c:pt>
                <c:pt idx="9647">
                  <c:v>#N/A</c:v>
                </c:pt>
                <c:pt idx="9648">
                  <c:v>#N/A</c:v>
                </c:pt>
                <c:pt idx="9649">
                  <c:v>#N/A</c:v>
                </c:pt>
                <c:pt idx="9650">
                  <c:v>#N/A</c:v>
                </c:pt>
                <c:pt idx="9651">
                  <c:v>#N/A</c:v>
                </c:pt>
                <c:pt idx="9652">
                  <c:v>#N/A</c:v>
                </c:pt>
                <c:pt idx="9653">
                  <c:v>#N/A</c:v>
                </c:pt>
                <c:pt idx="9654">
                  <c:v>#N/A</c:v>
                </c:pt>
                <c:pt idx="9655">
                  <c:v>#N/A</c:v>
                </c:pt>
                <c:pt idx="9656">
                  <c:v>#N/A</c:v>
                </c:pt>
                <c:pt idx="9657">
                  <c:v>#N/A</c:v>
                </c:pt>
                <c:pt idx="9658">
                  <c:v>#N/A</c:v>
                </c:pt>
                <c:pt idx="9659">
                  <c:v>#N/A</c:v>
                </c:pt>
                <c:pt idx="9660">
                  <c:v>#N/A</c:v>
                </c:pt>
                <c:pt idx="9661">
                  <c:v>#N/A</c:v>
                </c:pt>
                <c:pt idx="9662">
                  <c:v>#N/A</c:v>
                </c:pt>
                <c:pt idx="9663">
                  <c:v>#N/A</c:v>
                </c:pt>
                <c:pt idx="9664">
                  <c:v>#N/A</c:v>
                </c:pt>
                <c:pt idx="9665">
                  <c:v>#N/A</c:v>
                </c:pt>
                <c:pt idx="9666">
                  <c:v>#N/A</c:v>
                </c:pt>
                <c:pt idx="9667">
                  <c:v>#N/A</c:v>
                </c:pt>
                <c:pt idx="9668">
                  <c:v>#N/A</c:v>
                </c:pt>
                <c:pt idx="9669">
                  <c:v>#N/A</c:v>
                </c:pt>
                <c:pt idx="9670">
                  <c:v>#N/A</c:v>
                </c:pt>
                <c:pt idx="9671">
                  <c:v>#N/A</c:v>
                </c:pt>
                <c:pt idx="9672">
                  <c:v>#N/A</c:v>
                </c:pt>
                <c:pt idx="9673">
                  <c:v>#N/A</c:v>
                </c:pt>
                <c:pt idx="9674">
                  <c:v>#N/A</c:v>
                </c:pt>
                <c:pt idx="9675">
                  <c:v>#N/A</c:v>
                </c:pt>
                <c:pt idx="9676">
                  <c:v>#N/A</c:v>
                </c:pt>
                <c:pt idx="9677">
                  <c:v>#N/A</c:v>
                </c:pt>
                <c:pt idx="9678">
                  <c:v>#N/A</c:v>
                </c:pt>
                <c:pt idx="9679">
                  <c:v>#N/A</c:v>
                </c:pt>
                <c:pt idx="9680">
                  <c:v>#N/A</c:v>
                </c:pt>
                <c:pt idx="9681">
                  <c:v>#N/A</c:v>
                </c:pt>
                <c:pt idx="9682">
                  <c:v>#N/A</c:v>
                </c:pt>
                <c:pt idx="9683">
                  <c:v>#N/A</c:v>
                </c:pt>
                <c:pt idx="9684">
                  <c:v>#N/A</c:v>
                </c:pt>
                <c:pt idx="9685">
                  <c:v>#N/A</c:v>
                </c:pt>
                <c:pt idx="9686">
                  <c:v>#N/A</c:v>
                </c:pt>
                <c:pt idx="9687">
                  <c:v>#N/A</c:v>
                </c:pt>
                <c:pt idx="9688">
                  <c:v>#N/A</c:v>
                </c:pt>
                <c:pt idx="9689">
                  <c:v>#N/A</c:v>
                </c:pt>
                <c:pt idx="9690">
                  <c:v>#N/A</c:v>
                </c:pt>
                <c:pt idx="9691">
                  <c:v>#N/A</c:v>
                </c:pt>
                <c:pt idx="9692">
                  <c:v>#N/A</c:v>
                </c:pt>
                <c:pt idx="9693">
                  <c:v>#N/A</c:v>
                </c:pt>
                <c:pt idx="9694">
                  <c:v>#N/A</c:v>
                </c:pt>
                <c:pt idx="9695">
                  <c:v>#N/A</c:v>
                </c:pt>
                <c:pt idx="9696">
                  <c:v>#N/A</c:v>
                </c:pt>
                <c:pt idx="9697">
                  <c:v>#N/A</c:v>
                </c:pt>
                <c:pt idx="9698">
                  <c:v>#N/A</c:v>
                </c:pt>
                <c:pt idx="9699">
                  <c:v>#N/A</c:v>
                </c:pt>
                <c:pt idx="9700">
                  <c:v>#N/A</c:v>
                </c:pt>
                <c:pt idx="9701">
                  <c:v>#N/A</c:v>
                </c:pt>
                <c:pt idx="9702">
                  <c:v>#N/A</c:v>
                </c:pt>
                <c:pt idx="9703">
                  <c:v>#N/A</c:v>
                </c:pt>
                <c:pt idx="9704">
                  <c:v>#N/A</c:v>
                </c:pt>
                <c:pt idx="9705">
                  <c:v>#N/A</c:v>
                </c:pt>
                <c:pt idx="9706">
                  <c:v>#N/A</c:v>
                </c:pt>
                <c:pt idx="9707">
                  <c:v>#N/A</c:v>
                </c:pt>
                <c:pt idx="9708">
                  <c:v>#N/A</c:v>
                </c:pt>
                <c:pt idx="9709">
                  <c:v>#N/A</c:v>
                </c:pt>
                <c:pt idx="9710">
                  <c:v>#N/A</c:v>
                </c:pt>
                <c:pt idx="9711">
                  <c:v>#N/A</c:v>
                </c:pt>
                <c:pt idx="9712">
                  <c:v>#N/A</c:v>
                </c:pt>
                <c:pt idx="9713">
                  <c:v>#N/A</c:v>
                </c:pt>
                <c:pt idx="9714">
                  <c:v>#N/A</c:v>
                </c:pt>
                <c:pt idx="9715">
                  <c:v>#N/A</c:v>
                </c:pt>
                <c:pt idx="9716">
                  <c:v>#N/A</c:v>
                </c:pt>
                <c:pt idx="9717">
                  <c:v>#N/A</c:v>
                </c:pt>
                <c:pt idx="9718">
                  <c:v>#N/A</c:v>
                </c:pt>
                <c:pt idx="9719">
                  <c:v>#N/A</c:v>
                </c:pt>
                <c:pt idx="9720">
                  <c:v>#N/A</c:v>
                </c:pt>
                <c:pt idx="9721">
                  <c:v>#N/A</c:v>
                </c:pt>
                <c:pt idx="9722">
                  <c:v>#N/A</c:v>
                </c:pt>
                <c:pt idx="9723">
                  <c:v>#N/A</c:v>
                </c:pt>
                <c:pt idx="9724">
                  <c:v>#N/A</c:v>
                </c:pt>
                <c:pt idx="9725">
                  <c:v>#N/A</c:v>
                </c:pt>
                <c:pt idx="9726">
                  <c:v>#N/A</c:v>
                </c:pt>
                <c:pt idx="9727">
                  <c:v>#N/A</c:v>
                </c:pt>
                <c:pt idx="9728">
                  <c:v>#N/A</c:v>
                </c:pt>
                <c:pt idx="9729">
                  <c:v>#N/A</c:v>
                </c:pt>
                <c:pt idx="9730">
                  <c:v>#N/A</c:v>
                </c:pt>
                <c:pt idx="9731">
                  <c:v>#N/A</c:v>
                </c:pt>
                <c:pt idx="9732">
                  <c:v>#N/A</c:v>
                </c:pt>
                <c:pt idx="9733">
                  <c:v>#N/A</c:v>
                </c:pt>
                <c:pt idx="9734">
                  <c:v>#N/A</c:v>
                </c:pt>
                <c:pt idx="9735">
                  <c:v>#N/A</c:v>
                </c:pt>
                <c:pt idx="9736">
                  <c:v>#N/A</c:v>
                </c:pt>
                <c:pt idx="9737">
                  <c:v>#N/A</c:v>
                </c:pt>
                <c:pt idx="9738">
                  <c:v>#N/A</c:v>
                </c:pt>
                <c:pt idx="9739">
                  <c:v>#N/A</c:v>
                </c:pt>
                <c:pt idx="9740">
                  <c:v>#N/A</c:v>
                </c:pt>
                <c:pt idx="9741">
                  <c:v>#N/A</c:v>
                </c:pt>
                <c:pt idx="9742">
                  <c:v>#N/A</c:v>
                </c:pt>
                <c:pt idx="9743">
                  <c:v>#N/A</c:v>
                </c:pt>
                <c:pt idx="9744">
                  <c:v>#N/A</c:v>
                </c:pt>
                <c:pt idx="9745">
                  <c:v>#N/A</c:v>
                </c:pt>
                <c:pt idx="9746">
                  <c:v>#N/A</c:v>
                </c:pt>
                <c:pt idx="9747">
                  <c:v>#N/A</c:v>
                </c:pt>
                <c:pt idx="9748">
                  <c:v>#N/A</c:v>
                </c:pt>
                <c:pt idx="9749">
                  <c:v>#N/A</c:v>
                </c:pt>
                <c:pt idx="9750">
                  <c:v>#N/A</c:v>
                </c:pt>
                <c:pt idx="9751">
                  <c:v>#N/A</c:v>
                </c:pt>
                <c:pt idx="9752">
                  <c:v>#N/A</c:v>
                </c:pt>
                <c:pt idx="9753">
                  <c:v>#N/A</c:v>
                </c:pt>
                <c:pt idx="9754">
                  <c:v>#N/A</c:v>
                </c:pt>
                <c:pt idx="9755">
                  <c:v>#N/A</c:v>
                </c:pt>
                <c:pt idx="9756">
                  <c:v>#N/A</c:v>
                </c:pt>
                <c:pt idx="9757">
                  <c:v>#N/A</c:v>
                </c:pt>
                <c:pt idx="9758">
                  <c:v>#N/A</c:v>
                </c:pt>
                <c:pt idx="9759">
                  <c:v>#N/A</c:v>
                </c:pt>
                <c:pt idx="9760">
                  <c:v>#N/A</c:v>
                </c:pt>
                <c:pt idx="9761">
                  <c:v>#N/A</c:v>
                </c:pt>
                <c:pt idx="9762">
                  <c:v>#N/A</c:v>
                </c:pt>
                <c:pt idx="9763">
                  <c:v>#N/A</c:v>
                </c:pt>
                <c:pt idx="9764">
                  <c:v>#N/A</c:v>
                </c:pt>
                <c:pt idx="9765">
                  <c:v>#N/A</c:v>
                </c:pt>
                <c:pt idx="9766">
                  <c:v>#N/A</c:v>
                </c:pt>
                <c:pt idx="9767">
                  <c:v>#N/A</c:v>
                </c:pt>
                <c:pt idx="9768">
                  <c:v>#N/A</c:v>
                </c:pt>
                <c:pt idx="9769">
                  <c:v>#N/A</c:v>
                </c:pt>
                <c:pt idx="9770">
                  <c:v>#N/A</c:v>
                </c:pt>
                <c:pt idx="9771">
                  <c:v>#N/A</c:v>
                </c:pt>
                <c:pt idx="9772">
                  <c:v>#N/A</c:v>
                </c:pt>
                <c:pt idx="9773">
                  <c:v>#N/A</c:v>
                </c:pt>
                <c:pt idx="9774">
                  <c:v>#N/A</c:v>
                </c:pt>
                <c:pt idx="9775">
                  <c:v>#N/A</c:v>
                </c:pt>
                <c:pt idx="9776">
                  <c:v>#N/A</c:v>
                </c:pt>
                <c:pt idx="9777">
                  <c:v>#N/A</c:v>
                </c:pt>
                <c:pt idx="9778">
                  <c:v>#N/A</c:v>
                </c:pt>
                <c:pt idx="9779">
                  <c:v>#N/A</c:v>
                </c:pt>
                <c:pt idx="9780">
                  <c:v>#N/A</c:v>
                </c:pt>
                <c:pt idx="9781">
                  <c:v>#N/A</c:v>
                </c:pt>
                <c:pt idx="9782">
                  <c:v>#N/A</c:v>
                </c:pt>
                <c:pt idx="9783">
                  <c:v>#N/A</c:v>
                </c:pt>
                <c:pt idx="9784">
                  <c:v>#N/A</c:v>
                </c:pt>
                <c:pt idx="9785">
                  <c:v>#N/A</c:v>
                </c:pt>
                <c:pt idx="9786">
                  <c:v>#N/A</c:v>
                </c:pt>
                <c:pt idx="9787">
                  <c:v>#N/A</c:v>
                </c:pt>
                <c:pt idx="9788">
                  <c:v>#N/A</c:v>
                </c:pt>
                <c:pt idx="9789">
                  <c:v>#N/A</c:v>
                </c:pt>
                <c:pt idx="9790">
                  <c:v>#N/A</c:v>
                </c:pt>
                <c:pt idx="9791">
                  <c:v>#N/A</c:v>
                </c:pt>
                <c:pt idx="9792">
                  <c:v>#N/A</c:v>
                </c:pt>
                <c:pt idx="9793">
                  <c:v>#N/A</c:v>
                </c:pt>
                <c:pt idx="9794">
                  <c:v>#N/A</c:v>
                </c:pt>
                <c:pt idx="9795">
                  <c:v>#N/A</c:v>
                </c:pt>
                <c:pt idx="9796">
                  <c:v>#N/A</c:v>
                </c:pt>
                <c:pt idx="9797">
                  <c:v>#N/A</c:v>
                </c:pt>
                <c:pt idx="9798">
                  <c:v>#N/A</c:v>
                </c:pt>
                <c:pt idx="9799">
                  <c:v>#N/A</c:v>
                </c:pt>
                <c:pt idx="9800">
                  <c:v>#N/A</c:v>
                </c:pt>
                <c:pt idx="9801">
                  <c:v>#N/A</c:v>
                </c:pt>
                <c:pt idx="9802">
                  <c:v>#N/A</c:v>
                </c:pt>
                <c:pt idx="9803">
                  <c:v>#N/A</c:v>
                </c:pt>
                <c:pt idx="9804">
                  <c:v>#N/A</c:v>
                </c:pt>
                <c:pt idx="9805">
                  <c:v>#N/A</c:v>
                </c:pt>
                <c:pt idx="9806">
                  <c:v>#N/A</c:v>
                </c:pt>
                <c:pt idx="9807">
                  <c:v>#N/A</c:v>
                </c:pt>
                <c:pt idx="9808">
                  <c:v>#N/A</c:v>
                </c:pt>
                <c:pt idx="9809">
                  <c:v>#N/A</c:v>
                </c:pt>
                <c:pt idx="9810">
                  <c:v>#N/A</c:v>
                </c:pt>
                <c:pt idx="9811">
                  <c:v>#N/A</c:v>
                </c:pt>
                <c:pt idx="9812">
                  <c:v>#N/A</c:v>
                </c:pt>
                <c:pt idx="9813">
                  <c:v>#N/A</c:v>
                </c:pt>
                <c:pt idx="9814">
                  <c:v>#N/A</c:v>
                </c:pt>
                <c:pt idx="9815">
                  <c:v>#N/A</c:v>
                </c:pt>
                <c:pt idx="9816">
                  <c:v>#N/A</c:v>
                </c:pt>
                <c:pt idx="9817">
                  <c:v>#N/A</c:v>
                </c:pt>
                <c:pt idx="9818">
                  <c:v>#N/A</c:v>
                </c:pt>
                <c:pt idx="9819">
                  <c:v>#N/A</c:v>
                </c:pt>
                <c:pt idx="9820">
                  <c:v>#N/A</c:v>
                </c:pt>
                <c:pt idx="9821">
                  <c:v>#N/A</c:v>
                </c:pt>
                <c:pt idx="9822">
                  <c:v>#N/A</c:v>
                </c:pt>
                <c:pt idx="9823">
                  <c:v>#N/A</c:v>
                </c:pt>
                <c:pt idx="9824">
                  <c:v>#N/A</c:v>
                </c:pt>
                <c:pt idx="9825">
                  <c:v>#N/A</c:v>
                </c:pt>
                <c:pt idx="9826">
                  <c:v>#N/A</c:v>
                </c:pt>
                <c:pt idx="9827">
                  <c:v>#N/A</c:v>
                </c:pt>
                <c:pt idx="9828">
                  <c:v>#N/A</c:v>
                </c:pt>
                <c:pt idx="9829">
                  <c:v>#N/A</c:v>
                </c:pt>
                <c:pt idx="9830">
                  <c:v>#N/A</c:v>
                </c:pt>
                <c:pt idx="9831">
                  <c:v>#N/A</c:v>
                </c:pt>
                <c:pt idx="9832">
                  <c:v>#N/A</c:v>
                </c:pt>
                <c:pt idx="9833">
                  <c:v>#N/A</c:v>
                </c:pt>
                <c:pt idx="9834">
                  <c:v>#N/A</c:v>
                </c:pt>
                <c:pt idx="9835">
                  <c:v>#N/A</c:v>
                </c:pt>
                <c:pt idx="9836">
                  <c:v>#N/A</c:v>
                </c:pt>
                <c:pt idx="9837">
                  <c:v>#N/A</c:v>
                </c:pt>
                <c:pt idx="9838">
                  <c:v>#N/A</c:v>
                </c:pt>
                <c:pt idx="9839">
                  <c:v>#N/A</c:v>
                </c:pt>
                <c:pt idx="9840">
                  <c:v>#N/A</c:v>
                </c:pt>
                <c:pt idx="9841">
                  <c:v>#N/A</c:v>
                </c:pt>
                <c:pt idx="9842">
                  <c:v>#N/A</c:v>
                </c:pt>
                <c:pt idx="9843">
                  <c:v>#N/A</c:v>
                </c:pt>
                <c:pt idx="9844">
                  <c:v>#N/A</c:v>
                </c:pt>
                <c:pt idx="9845">
                  <c:v>#N/A</c:v>
                </c:pt>
                <c:pt idx="9846">
                  <c:v>#N/A</c:v>
                </c:pt>
                <c:pt idx="9847">
                  <c:v>#N/A</c:v>
                </c:pt>
                <c:pt idx="9848">
                  <c:v>#N/A</c:v>
                </c:pt>
                <c:pt idx="9849">
                  <c:v>#N/A</c:v>
                </c:pt>
                <c:pt idx="9850">
                  <c:v>#N/A</c:v>
                </c:pt>
                <c:pt idx="9851">
                  <c:v>#N/A</c:v>
                </c:pt>
                <c:pt idx="9852">
                  <c:v>#N/A</c:v>
                </c:pt>
                <c:pt idx="9853">
                  <c:v>#N/A</c:v>
                </c:pt>
                <c:pt idx="9854">
                  <c:v>#N/A</c:v>
                </c:pt>
                <c:pt idx="9855">
                  <c:v>#N/A</c:v>
                </c:pt>
                <c:pt idx="9856">
                  <c:v>#N/A</c:v>
                </c:pt>
                <c:pt idx="9857">
                  <c:v>#N/A</c:v>
                </c:pt>
                <c:pt idx="9858">
                  <c:v>#N/A</c:v>
                </c:pt>
                <c:pt idx="9859">
                  <c:v>#N/A</c:v>
                </c:pt>
                <c:pt idx="9860">
                  <c:v>#N/A</c:v>
                </c:pt>
                <c:pt idx="9861">
                  <c:v>#N/A</c:v>
                </c:pt>
                <c:pt idx="9862">
                  <c:v>#N/A</c:v>
                </c:pt>
                <c:pt idx="9863">
                  <c:v>#N/A</c:v>
                </c:pt>
                <c:pt idx="9864">
                  <c:v>#N/A</c:v>
                </c:pt>
                <c:pt idx="9865">
                  <c:v>#N/A</c:v>
                </c:pt>
                <c:pt idx="9866">
                  <c:v>#N/A</c:v>
                </c:pt>
                <c:pt idx="9867">
                  <c:v>#N/A</c:v>
                </c:pt>
                <c:pt idx="9868">
                  <c:v>#N/A</c:v>
                </c:pt>
                <c:pt idx="9869">
                  <c:v>#N/A</c:v>
                </c:pt>
                <c:pt idx="9870">
                  <c:v>#N/A</c:v>
                </c:pt>
                <c:pt idx="9871">
                  <c:v>#N/A</c:v>
                </c:pt>
                <c:pt idx="9872">
                  <c:v>#N/A</c:v>
                </c:pt>
                <c:pt idx="9873">
                  <c:v>#N/A</c:v>
                </c:pt>
                <c:pt idx="9874">
                  <c:v>#N/A</c:v>
                </c:pt>
                <c:pt idx="9875">
                  <c:v>#N/A</c:v>
                </c:pt>
                <c:pt idx="9876">
                  <c:v>#N/A</c:v>
                </c:pt>
                <c:pt idx="9877">
                  <c:v>#N/A</c:v>
                </c:pt>
                <c:pt idx="9878">
                  <c:v>#N/A</c:v>
                </c:pt>
                <c:pt idx="9879">
                  <c:v>#N/A</c:v>
                </c:pt>
                <c:pt idx="9880">
                  <c:v>#N/A</c:v>
                </c:pt>
                <c:pt idx="9881">
                  <c:v>#N/A</c:v>
                </c:pt>
                <c:pt idx="9882">
                  <c:v>#N/A</c:v>
                </c:pt>
                <c:pt idx="9883">
                  <c:v>#N/A</c:v>
                </c:pt>
                <c:pt idx="9884">
                  <c:v>#N/A</c:v>
                </c:pt>
                <c:pt idx="9885">
                  <c:v>#N/A</c:v>
                </c:pt>
                <c:pt idx="9886">
                  <c:v>#N/A</c:v>
                </c:pt>
                <c:pt idx="9887">
                  <c:v>#N/A</c:v>
                </c:pt>
                <c:pt idx="9888">
                  <c:v>#N/A</c:v>
                </c:pt>
                <c:pt idx="9889">
                  <c:v>#N/A</c:v>
                </c:pt>
                <c:pt idx="9890">
                  <c:v>#N/A</c:v>
                </c:pt>
                <c:pt idx="9891">
                  <c:v>#N/A</c:v>
                </c:pt>
                <c:pt idx="9892">
                  <c:v>#N/A</c:v>
                </c:pt>
                <c:pt idx="9893">
                  <c:v>#N/A</c:v>
                </c:pt>
                <c:pt idx="9894">
                  <c:v>#N/A</c:v>
                </c:pt>
                <c:pt idx="9895">
                  <c:v>#N/A</c:v>
                </c:pt>
                <c:pt idx="9896">
                  <c:v>#N/A</c:v>
                </c:pt>
                <c:pt idx="9897">
                  <c:v>#N/A</c:v>
                </c:pt>
                <c:pt idx="9898">
                  <c:v>#N/A</c:v>
                </c:pt>
                <c:pt idx="9899">
                  <c:v>#N/A</c:v>
                </c:pt>
                <c:pt idx="9900">
                  <c:v>#N/A</c:v>
                </c:pt>
                <c:pt idx="9901">
                  <c:v>#N/A</c:v>
                </c:pt>
                <c:pt idx="9902">
                  <c:v>#N/A</c:v>
                </c:pt>
                <c:pt idx="9903">
                  <c:v>#N/A</c:v>
                </c:pt>
                <c:pt idx="9904">
                  <c:v>#N/A</c:v>
                </c:pt>
                <c:pt idx="9905">
                  <c:v>#N/A</c:v>
                </c:pt>
                <c:pt idx="9906">
                  <c:v>#N/A</c:v>
                </c:pt>
                <c:pt idx="9907">
                  <c:v>#N/A</c:v>
                </c:pt>
                <c:pt idx="9908">
                  <c:v>#N/A</c:v>
                </c:pt>
                <c:pt idx="9909">
                  <c:v>#N/A</c:v>
                </c:pt>
                <c:pt idx="9910">
                  <c:v>#N/A</c:v>
                </c:pt>
                <c:pt idx="9911">
                  <c:v>#N/A</c:v>
                </c:pt>
                <c:pt idx="9912">
                  <c:v>#N/A</c:v>
                </c:pt>
                <c:pt idx="9913">
                  <c:v>#N/A</c:v>
                </c:pt>
                <c:pt idx="9914">
                  <c:v>#N/A</c:v>
                </c:pt>
                <c:pt idx="9915">
                  <c:v>#N/A</c:v>
                </c:pt>
                <c:pt idx="9916">
                  <c:v>#N/A</c:v>
                </c:pt>
                <c:pt idx="9917">
                  <c:v>#N/A</c:v>
                </c:pt>
                <c:pt idx="9918">
                  <c:v>#N/A</c:v>
                </c:pt>
                <c:pt idx="9919">
                  <c:v>#N/A</c:v>
                </c:pt>
                <c:pt idx="9920">
                  <c:v>#N/A</c:v>
                </c:pt>
                <c:pt idx="9921">
                  <c:v>#N/A</c:v>
                </c:pt>
                <c:pt idx="9922">
                  <c:v>#N/A</c:v>
                </c:pt>
                <c:pt idx="9923">
                  <c:v>#N/A</c:v>
                </c:pt>
                <c:pt idx="9924">
                  <c:v>#N/A</c:v>
                </c:pt>
                <c:pt idx="9925">
                  <c:v>#N/A</c:v>
                </c:pt>
                <c:pt idx="9926">
                  <c:v>#N/A</c:v>
                </c:pt>
                <c:pt idx="9927">
                  <c:v>#N/A</c:v>
                </c:pt>
                <c:pt idx="9928">
                  <c:v>#N/A</c:v>
                </c:pt>
                <c:pt idx="9929">
                  <c:v>#N/A</c:v>
                </c:pt>
                <c:pt idx="9930">
                  <c:v>#N/A</c:v>
                </c:pt>
                <c:pt idx="9931">
                  <c:v>#N/A</c:v>
                </c:pt>
                <c:pt idx="9932">
                  <c:v>#N/A</c:v>
                </c:pt>
                <c:pt idx="9933">
                  <c:v>#N/A</c:v>
                </c:pt>
                <c:pt idx="9934">
                  <c:v>#N/A</c:v>
                </c:pt>
                <c:pt idx="9935">
                  <c:v>#N/A</c:v>
                </c:pt>
                <c:pt idx="9936">
                  <c:v>#N/A</c:v>
                </c:pt>
                <c:pt idx="9937">
                  <c:v>#N/A</c:v>
                </c:pt>
                <c:pt idx="9938">
                  <c:v>#N/A</c:v>
                </c:pt>
                <c:pt idx="9939">
                  <c:v>#N/A</c:v>
                </c:pt>
                <c:pt idx="9940">
                  <c:v>#N/A</c:v>
                </c:pt>
                <c:pt idx="9941">
                  <c:v>#N/A</c:v>
                </c:pt>
                <c:pt idx="9942">
                  <c:v>#N/A</c:v>
                </c:pt>
                <c:pt idx="9943">
                  <c:v>#N/A</c:v>
                </c:pt>
                <c:pt idx="9944">
                  <c:v>#N/A</c:v>
                </c:pt>
                <c:pt idx="9945">
                  <c:v>#N/A</c:v>
                </c:pt>
                <c:pt idx="9946">
                  <c:v>#N/A</c:v>
                </c:pt>
                <c:pt idx="9947">
                  <c:v>#N/A</c:v>
                </c:pt>
                <c:pt idx="9948">
                  <c:v>#N/A</c:v>
                </c:pt>
                <c:pt idx="9949">
                  <c:v>#N/A</c:v>
                </c:pt>
                <c:pt idx="9950">
                  <c:v>#N/A</c:v>
                </c:pt>
                <c:pt idx="9951">
                  <c:v>#N/A</c:v>
                </c:pt>
                <c:pt idx="9952">
                  <c:v>#N/A</c:v>
                </c:pt>
                <c:pt idx="9953">
                  <c:v>#N/A</c:v>
                </c:pt>
                <c:pt idx="9954">
                  <c:v>#N/A</c:v>
                </c:pt>
                <c:pt idx="9955">
                  <c:v>#N/A</c:v>
                </c:pt>
                <c:pt idx="9956">
                  <c:v>#N/A</c:v>
                </c:pt>
                <c:pt idx="9957">
                  <c:v>#N/A</c:v>
                </c:pt>
                <c:pt idx="9958">
                  <c:v>#N/A</c:v>
                </c:pt>
                <c:pt idx="9959">
                  <c:v>#N/A</c:v>
                </c:pt>
                <c:pt idx="9960">
                  <c:v>#N/A</c:v>
                </c:pt>
                <c:pt idx="9961">
                  <c:v>#N/A</c:v>
                </c:pt>
                <c:pt idx="9962">
                  <c:v>#N/A</c:v>
                </c:pt>
                <c:pt idx="9963">
                  <c:v>#N/A</c:v>
                </c:pt>
                <c:pt idx="9964">
                  <c:v>#N/A</c:v>
                </c:pt>
                <c:pt idx="9965">
                  <c:v>#N/A</c:v>
                </c:pt>
                <c:pt idx="9966">
                  <c:v>#N/A</c:v>
                </c:pt>
                <c:pt idx="9967">
                  <c:v>#N/A</c:v>
                </c:pt>
                <c:pt idx="9968">
                  <c:v>#N/A</c:v>
                </c:pt>
                <c:pt idx="9969">
                  <c:v>#N/A</c:v>
                </c:pt>
                <c:pt idx="9970">
                  <c:v>#N/A</c:v>
                </c:pt>
                <c:pt idx="9971">
                  <c:v>#N/A</c:v>
                </c:pt>
                <c:pt idx="9972">
                  <c:v>#N/A</c:v>
                </c:pt>
                <c:pt idx="9973">
                  <c:v>#N/A</c:v>
                </c:pt>
                <c:pt idx="9974">
                  <c:v>#N/A</c:v>
                </c:pt>
                <c:pt idx="9975">
                  <c:v>#N/A</c:v>
                </c:pt>
                <c:pt idx="9976">
                  <c:v>#N/A</c:v>
                </c:pt>
                <c:pt idx="9977">
                  <c:v>#N/A</c:v>
                </c:pt>
                <c:pt idx="9978">
                  <c:v>#N/A</c:v>
                </c:pt>
                <c:pt idx="9979">
                  <c:v>#N/A</c:v>
                </c:pt>
                <c:pt idx="9980">
                  <c:v>#N/A</c:v>
                </c:pt>
                <c:pt idx="9981">
                  <c:v>#N/A</c:v>
                </c:pt>
                <c:pt idx="9982">
                  <c:v>#N/A</c:v>
                </c:pt>
                <c:pt idx="9983">
                  <c:v>#N/A</c:v>
                </c:pt>
                <c:pt idx="9984">
                  <c:v>#N/A</c:v>
                </c:pt>
                <c:pt idx="9985">
                  <c:v>#N/A</c:v>
                </c:pt>
                <c:pt idx="9986">
                  <c:v>#N/A</c:v>
                </c:pt>
                <c:pt idx="9987">
                  <c:v>#N/A</c:v>
                </c:pt>
                <c:pt idx="9988">
                  <c:v>#N/A</c:v>
                </c:pt>
                <c:pt idx="9989">
                  <c:v>#N/A</c:v>
                </c:pt>
                <c:pt idx="9990">
                  <c:v>#N/A</c:v>
                </c:pt>
                <c:pt idx="9991">
                  <c:v>#N/A</c:v>
                </c:pt>
                <c:pt idx="9992">
                  <c:v>#N/A</c:v>
                </c:pt>
                <c:pt idx="9993">
                  <c:v>#N/A</c:v>
                </c:pt>
                <c:pt idx="9994">
                  <c:v>#N/A</c:v>
                </c:pt>
                <c:pt idx="9995">
                  <c:v>#N/A</c:v>
                </c:pt>
                <c:pt idx="9996">
                  <c:v>#N/A</c:v>
                </c:pt>
                <c:pt idx="9997">
                  <c:v>#N/A</c:v>
                </c:pt>
                <c:pt idx="9998">
                  <c:v>#N/A</c:v>
                </c:pt>
                <c:pt idx="9999">
                  <c:v>#N/A</c:v>
                </c:pt>
              </c:numCache>
            </c:numRef>
          </c:xVal>
          <c:yVal>
            <c:numRef>
              <c:f>'Volcano &amp; Quant FDR'!$BI$2:$BI$10001</c:f>
              <c:numCache>
                <c:formatCode>General</c:formatCode>
                <c:ptCount val="10000"/>
                <c:pt idx="0">
                  <c:v>#N/A</c:v>
                </c:pt>
                <c:pt idx="1">
                  <c:v>#N/A</c:v>
                </c:pt>
                <c:pt idx="2">
                  <c:v>#N/A</c:v>
                </c:pt>
                <c:pt idx="3">
                  <c:v>#N/A</c:v>
                </c:pt>
                <c:pt idx="4">
                  <c:v>#N/A</c:v>
                </c:pt>
                <c:pt idx="5">
                  <c:v>#N/A</c:v>
                </c:pt>
                <c:pt idx="6">
                  <c:v>#N/A</c:v>
                </c:pt>
                <c:pt idx="7">
                  <c:v>#N/A</c:v>
                </c:pt>
                <c:pt idx="8">
                  <c:v>#N/A</c:v>
                </c:pt>
                <c:pt idx="9">
                  <c:v>#N/A</c:v>
                </c:pt>
                <c:pt idx="10">
                  <c:v>#N/A</c:v>
                </c:pt>
                <c:pt idx="11">
                  <c:v>#N/A</c:v>
                </c:pt>
                <c:pt idx="12">
                  <c:v>#N/A</c:v>
                </c:pt>
                <c:pt idx="13">
                  <c:v>#N/A</c:v>
                </c:pt>
                <c:pt idx="14">
                  <c:v>#N/A</c:v>
                </c:pt>
                <c:pt idx="15">
                  <c:v>#N/A</c:v>
                </c:pt>
                <c:pt idx="16">
                  <c:v>#N/A</c:v>
                </c:pt>
                <c:pt idx="17">
                  <c:v>#N/A</c:v>
                </c:pt>
                <c:pt idx="18">
                  <c:v>#N/A</c:v>
                </c:pt>
                <c:pt idx="19">
                  <c:v>#N/A</c:v>
                </c:pt>
                <c:pt idx="20">
                  <c:v>#N/A</c:v>
                </c:pt>
                <c:pt idx="21">
                  <c:v>#N/A</c:v>
                </c:pt>
                <c:pt idx="22">
                  <c:v>#N/A</c:v>
                </c:pt>
                <c:pt idx="23">
                  <c:v>#N/A</c:v>
                </c:pt>
                <c:pt idx="24">
                  <c:v>#N/A</c:v>
                </c:pt>
                <c:pt idx="25">
                  <c:v>#N/A</c:v>
                </c:pt>
                <c:pt idx="26">
                  <c:v>#N/A</c:v>
                </c:pt>
                <c:pt idx="27">
                  <c:v>#N/A</c:v>
                </c:pt>
                <c:pt idx="28">
                  <c:v>#N/A</c:v>
                </c:pt>
                <c:pt idx="29">
                  <c:v>#N/A</c:v>
                </c:pt>
                <c:pt idx="30">
                  <c:v>#N/A</c:v>
                </c:pt>
                <c:pt idx="31">
                  <c:v>#N/A</c:v>
                </c:pt>
                <c:pt idx="32">
                  <c:v>#N/A</c:v>
                </c:pt>
                <c:pt idx="33">
                  <c:v>#N/A</c:v>
                </c:pt>
                <c:pt idx="34">
                  <c:v>#N/A</c:v>
                </c:pt>
                <c:pt idx="35">
                  <c:v>#N/A</c:v>
                </c:pt>
                <c:pt idx="36">
                  <c:v>#N/A</c:v>
                </c:pt>
                <c:pt idx="37">
                  <c:v>#N/A</c:v>
                </c:pt>
                <c:pt idx="38">
                  <c:v>#N/A</c:v>
                </c:pt>
                <c:pt idx="39">
                  <c:v>#N/A</c:v>
                </c:pt>
                <c:pt idx="40">
                  <c:v>#N/A</c:v>
                </c:pt>
                <c:pt idx="41">
                  <c:v>#N/A</c:v>
                </c:pt>
                <c:pt idx="42">
                  <c:v>#N/A</c:v>
                </c:pt>
                <c:pt idx="43">
                  <c:v>#N/A</c:v>
                </c:pt>
                <c:pt idx="44">
                  <c:v>#N/A</c:v>
                </c:pt>
                <c:pt idx="45">
                  <c:v>#N/A</c:v>
                </c:pt>
                <c:pt idx="46">
                  <c:v>#N/A</c:v>
                </c:pt>
                <c:pt idx="47">
                  <c:v>#N/A</c:v>
                </c:pt>
                <c:pt idx="48">
                  <c:v>#N/A</c:v>
                </c:pt>
                <c:pt idx="49">
                  <c:v>#N/A</c:v>
                </c:pt>
                <c:pt idx="50">
                  <c:v>#N/A</c:v>
                </c:pt>
                <c:pt idx="51">
                  <c:v>#N/A</c:v>
                </c:pt>
                <c:pt idx="52">
                  <c:v>#N/A</c:v>
                </c:pt>
                <c:pt idx="53">
                  <c:v>#N/A</c:v>
                </c:pt>
                <c:pt idx="54">
                  <c:v>#N/A</c:v>
                </c:pt>
                <c:pt idx="55">
                  <c:v>#N/A</c:v>
                </c:pt>
                <c:pt idx="56">
                  <c:v>#N/A</c:v>
                </c:pt>
                <c:pt idx="57">
                  <c:v>#N/A</c:v>
                </c:pt>
                <c:pt idx="58">
                  <c:v>#N/A</c:v>
                </c:pt>
                <c:pt idx="59">
                  <c:v>#N/A</c:v>
                </c:pt>
                <c:pt idx="60">
                  <c:v>#N/A</c:v>
                </c:pt>
                <c:pt idx="61">
                  <c:v>#N/A</c:v>
                </c:pt>
                <c:pt idx="62">
                  <c:v>#N/A</c:v>
                </c:pt>
                <c:pt idx="63">
                  <c:v>#N/A</c:v>
                </c:pt>
                <c:pt idx="64">
                  <c:v>#N/A</c:v>
                </c:pt>
                <c:pt idx="65">
                  <c:v>#N/A</c:v>
                </c:pt>
                <c:pt idx="66">
                  <c:v>#N/A</c:v>
                </c:pt>
                <c:pt idx="67">
                  <c:v>#N/A</c:v>
                </c:pt>
                <c:pt idx="68">
                  <c:v>#N/A</c:v>
                </c:pt>
                <c:pt idx="69">
                  <c:v>#N/A</c:v>
                </c:pt>
                <c:pt idx="70">
                  <c:v>#N/A</c:v>
                </c:pt>
                <c:pt idx="71">
                  <c:v>#N/A</c:v>
                </c:pt>
                <c:pt idx="72">
                  <c:v>#N/A</c:v>
                </c:pt>
                <c:pt idx="73">
                  <c:v>#N/A</c:v>
                </c:pt>
                <c:pt idx="74">
                  <c:v>#N/A</c:v>
                </c:pt>
                <c:pt idx="75">
                  <c:v>#N/A</c:v>
                </c:pt>
                <c:pt idx="76">
                  <c:v>#N/A</c:v>
                </c:pt>
                <c:pt idx="77">
                  <c:v>#N/A</c:v>
                </c:pt>
                <c:pt idx="78">
                  <c:v>#N/A</c:v>
                </c:pt>
                <c:pt idx="79">
                  <c:v>#N/A</c:v>
                </c:pt>
                <c:pt idx="80">
                  <c:v>#N/A</c:v>
                </c:pt>
                <c:pt idx="81">
                  <c:v>#N/A</c:v>
                </c:pt>
                <c:pt idx="82">
                  <c:v>#N/A</c:v>
                </c:pt>
                <c:pt idx="83">
                  <c:v>#N/A</c:v>
                </c:pt>
                <c:pt idx="84">
                  <c:v>#N/A</c:v>
                </c:pt>
                <c:pt idx="85">
                  <c:v>#N/A</c:v>
                </c:pt>
                <c:pt idx="86">
                  <c:v>#N/A</c:v>
                </c:pt>
                <c:pt idx="87">
                  <c:v>#N/A</c:v>
                </c:pt>
                <c:pt idx="88">
                  <c:v>#N/A</c:v>
                </c:pt>
                <c:pt idx="89">
                  <c:v>#N/A</c:v>
                </c:pt>
                <c:pt idx="90">
                  <c:v>#N/A</c:v>
                </c:pt>
                <c:pt idx="91">
                  <c:v>#N/A</c:v>
                </c:pt>
                <c:pt idx="92">
                  <c:v>#N/A</c:v>
                </c:pt>
                <c:pt idx="93">
                  <c:v>#N/A</c:v>
                </c:pt>
                <c:pt idx="94">
                  <c:v>#N/A</c:v>
                </c:pt>
                <c:pt idx="95">
                  <c:v>#N/A</c:v>
                </c:pt>
                <c:pt idx="96">
                  <c:v>#N/A</c:v>
                </c:pt>
                <c:pt idx="97">
                  <c:v>#N/A</c:v>
                </c:pt>
                <c:pt idx="98">
                  <c:v>#N/A</c:v>
                </c:pt>
                <c:pt idx="99">
                  <c:v>#N/A</c:v>
                </c:pt>
                <c:pt idx="100">
                  <c:v>#N/A</c:v>
                </c:pt>
                <c:pt idx="101">
                  <c:v>#N/A</c:v>
                </c:pt>
                <c:pt idx="102">
                  <c:v>#N/A</c:v>
                </c:pt>
                <c:pt idx="103">
                  <c:v>#N/A</c:v>
                </c:pt>
                <c:pt idx="104">
                  <c:v>#N/A</c:v>
                </c:pt>
                <c:pt idx="105">
                  <c:v>#N/A</c:v>
                </c:pt>
                <c:pt idx="106">
                  <c:v>#N/A</c:v>
                </c:pt>
                <c:pt idx="107">
                  <c:v>#N/A</c:v>
                </c:pt>
                <c:pt idx="108">
                  <c:v>#N/A</c:v>
                </c:pt>
                <c:pt idx="109">
                  <c:v>#N/A</c:v>
                </c:pt>
                <c:pt idx="110">
                  <c:v>#N/A</c:v>
                </c:pt>
                <c:pt idx="111">
                  <c:v>#N/A</c:v>
                </c:pt>
                <c:pt idx="112">
                  <c:v>#N/A</c:v>
                </c:pt>
                <c:pt idx="113">
                  <c:v>#N/A</c:v>
                </c:pt>
                <c:pt idx="114">
                  <c:v>#N/A</c:v>
                </c:pt>
                <c:pt idx="115">
                  <c:v>#N/A</c:v>
                </c:pt>
                <c:pt idx="116">
                  <c:v>#N/A</c:v>
                </c:pt>
                <c:pt idx="117">
                  <c:v>#N/A</c:v>
                </c:pt>
                <c:pt idx="118">
                  <c:v>#N/A</c:v>
                </c:pt>
                <c:pt idx="119">
                  <c:v>#N/A</c:v>
                </c:pt>
                <c:pt idx="120">
                  <c:v>#N/A</c:v>
                </c:pt>
                <c:pt idx="121">
                  <c:v>#N/A</c:v>
                </c:pt>
                <c:pt idx="122">
                  <c:v>#N/A</c:v>
                </c:pt>
                <c:pt idx="123">
                  <c:v>#N/A</c:v>
                </c:pt>
                <c:pt idx="124">
                  <c:v>#N/A</c:v>
                </c:pt>
                <c:pt idx="125">
                  <c:v>#N/A</c:v>
                </c:pt>
                <c:pt idx="126">
                  <c:v>#N/A</c:v>
                </c:pt>
                <c:pt idx="127">
                  <c:v>#N/A</c:v>
                </c:pt>
                <c:pt idx="128">
                  <c:v>#N/A</c:v>
                </c:pt>
                <c:pt idx="129">
                  <c:v>#N/A</c:v>
                </c:pt>
                <c:pt idx="130">
                  <c:v>#N/A</c:v>
                </c:pt>
                <c:pt idx="131">
                  <c:v>#N/A</c:v>
                </c:pt>
                <c:pt idx="132">
                  <c:v>#N/A</c:v>
                </c:pt>
                <c:pt idx="133">
                  <c:v>#N/A</c:v>
                </c:pt>
                <c:pt idx="134">
                  <c:v>#N/A</c:v>
                </c:pt>
                <c:pt idx="135">
                  <c:v>#N/A</c:v>
                </c:pt>
                <c:pt idx="136">
                  <c:v>#N/A</c:v>
                </c:pt>
                <c:pt idx="137">
                  <c:v>#N/A</c:v>
                </c:pt>
                <c:pt idx="138">
                  <c:v>#N/A</c:v>
                </c:pt>
                <c:pt idx="139">
                  <c:v>#N/A</c:v>
                </c:pt>
                <c:pt idx="140">
                  <c:v>#N/A</c:v>
                </c:pt>
                <c:pt idx="141">
                  <c:v>#N/A</c:v>
                </c:pt>
                <c:pt idx="142">
                  <c:v>#N/A</c:v>
                </c:pt>
                <c:pt idx="143">
                  <c:v>#N/A</c:v>
                </c:pt>
                <c:pt idx="144">
                  <c:v>#N/A</c:v>
                </c:pt>
                <c:pt idx="145">
                  <c:v>#N/A</c:v>
                </c:pt>
                <c:pt idx="146">
                  <c:v>#N/A</c:v>
                </c:pt>
                <c:pt idx="147">
                  <c:v>#N/A</c:v>
                </c:pt>
                <c:pt idx="148">
                  <c:v>#N/A</c:v>
                </c:pt>
                <c:pt idx="149">
                  <c:v>#N/A</c:v>
                </c:pt>
                <c:pt idx="150">
                  <c:v>#N/A</c:v>
                </c:pt>
                <c:pt idx="151">
                  <c:v>#N/A</c:v>
                </c:pt>
                <c:pt idx="152">
                  <c:v>#N/A</c:v>
                </c:pt>
                <c:pt idx="153">
                  <c:v>#N/A</c:v>
                </c:pt>
                <c:pt idx="154">
                  <c:v>#N/A</c:v>
                </c:pt>
                <c:pt idx="155">
                  <c:v>#N/A</c:v>
                </c:pt>
                <c:pt idx="156">
                  <c:v>#N/A</c:v>
                </c:pt>
                <c:pt idx="157">
                  <c:v>#N/A</c:v>
                </c:pt>
                <c:pt idx="158">
                  <c:v>#N/A</c:v>
                </c:pt>
                <c:pt idx="159">
                  <c:v>#N/A</c:v>
                </c:pt>
                <c:pt idx="160">
                  <c:v>#N/A</c:v>
                </c:pt>
                <c:pt idx="161">
                  <c:v>#N/A</c:v>
                </c:pt>
                <c:pt idx="162">
                  <c:v>#N/A</c:v>
                </c:pt>
                <c:pt idx="163">
                  <c:v>#N/A</c:v>
                </c:pt>
                <c:pt idx="164">
                  <c:v>#N/A</c:v>
                </c:pt>
                <c:pt idx="165">
                  <c:v>#N/A</c:v>
                </c:pt>
                <c:pt idx="166">
                  <c:v>#N/A</c:v>
                </c:pt>
                <c:pt idx="167">
                  <c:v>#N/A</c:v>
                </c:pt>
                <c:pt idx="168">
                  <c:v>#N/A</c:v>
                </c:pt>
                <c:pt idx="169">
                  <c:v>#N/A</c:v>
                </c:pt>
                <c:pt idx="170">
                  <c:v>#N/A</c:v>
                </c:pt>
                <c:pt idx="171">
                  <c:v>#N/A</c:v>
                </c:pt>
                <c:pt idx="172">
                  <c:v>#N/A</c:v>
                </c:pt>
                <c:pt idx="173">
                  <c:v>#N/A</c:v>
                </c:pt>
                <c:pt idx="174">
                  <c:v>#N/A</c:v>
                </c:pt>
                <c:pt idx="175">
                  <c:v>#N/A</c:v>
                </c:pt>
                <c:pt idx="176">
                  <c:v>#N/A</c:v>
                </c:pt>
                <c:pt idx="177">
                  <c:v>#N/A</c:v>
                </c:pt>
                <c:pt idx="178">
                  <c:v>#N/A</c:v>
                </c:pt>
                <c:pt idx="179">
                  <c:v>#N/A</c:v>
                </c:pt>
                <c:pt idx="180">
                  <c:v>#N/A</c:v>
                </c:pt>
                <c:pt idx="181">
                  <c:v>#N/A</c:v>
                </c:pt>
                <c:pt idx="182">
                  <c:v>#N/A</c:v>
                </c:pt>
                <c:pt idx="183">
                  <c:v>#N/A</c:v>
                </c:pt>
                <c:pt idx="184">
                  <c:v>#N/A</c:v>
                </c:pt>
                <c:pt idx="185">
                  <c:v>#N/A</c:v>
                </c:pt>
                <c:pt idx="186">
                  <c:v>#N/A</c:v>
                </c:pt>
                <c:pt idx="187">
                  <c:v>#N/A</c:v>
                </c:pt>
                <c:pt idx="188">
                  <c:v>#N/A</c:v>
                </c:pt>
                <c:pt idx="189">
                  <c:v>#N/A</c:v>
                </c:pt>
                <c:pt idx="190">
                  <c:v>#N/A</c:v>
                </c:pt>
                <c:pt idx="191">
                  <c:v>#N/A</c:v>
                </c:pt>
                <c:pt idx="192">
                  <c:v>#N/A</c:v>
                </c:pt>
                <c:pt idx="193">
                  <c:v>#N/A</c:v>
                </c:pt>
                <c:pt idx="194">
                  <c:v>#N/A</c:v>
                </c:pt>
                <c:pt idx="195">
                  <c:v>#N/A</c:v>
                </c:pt>
                <c:pt idx="196">
                  <c:v>#N/A</c:v>
                </c:pt>
                <c:pt idx="197">
                  <c:v>#N/A</c:v>
                </c:pt>
                <c:pt idx="198">
                  <c:v>#N/A</c:v>
                </c:pt>
                <c:pt idx="199">
                  <c:v>#N/A</c:v>
                </c:pt>
                <c:pt idx="200">
                  <c:v>#N/A</c:v>
                </c:pt>
                <c:pt idx="201">
                  <c:v>#N/A</c:v>
                </c:pt>
                <c:pt idx="202">
                  <c:v>#N/A</c:v>
                </c:pt>
                <c:pt idx="203">
                  <c:v>#N/A</c:v>
                </c:pt>
                <c:pt idx="204">
                  <c:v>#N/A</c:v>
                </c:pt>
                <c:pt idx="205">
                  <c:v>#N/A</c:v>
                </c:pt>
                <c:pt idx="206">
                  <c:v>#N/A</c:v>
                </c:pt>
                <c:pt idx="207">
                  <c:v>#N/A</c:v>
                </c:pt>
                <c:pt idx="208">
                  <c:v>#N/A</c:v>
                </c:pt>
                <c:pt idx="209">
                  <c:v>#N/A</c:v>
                </c:pt>
                <c:pt idx="210">
                  <c:v>#N/A</c:v>
                </c:pt>
                <c:pt idx="211">
                  <c:v>#N/A</c:v>
                </c:pt>
                <c:pt idx="212">
                  <c:v>#N/A</c:v>
                </c:pt>
                <c:pt idx="213">
                  <c:v>#N/A</c:v>
                </c:pt>
                <c:pt idx="214">
                  <c:v>#N/A</c:v>
                </c:pt>
                <c:pt idx="215">
                  <c:v>#N/A</c:v>
                </c:pt>
                <c:pt idx="216">
                  <c:v>#N/A</c:v>
                </c:pt>
                <c:pt idx="217">
                  <c:v>#N/A</c:v>
                </c:pt>
                <c:pt idx="218">
                  <c:v>#N/A</c:v>
                </c:pt>
                <c:pt idx="219">
                  <c:v>#N/A</c:v>
                </c:pt>
                <c:pt idx="220">
                  <c:v>#N/A</c:v>
                </c:pt>
                <c:pt idx="221">
                  <c:v>#N/A</c:v>
                </c:pt>
                <c:pt idx="222">
                  <c:v>#N/A</c:v>
                </c:pt>
                <c:pt idx="223">
                  <c:v>#N/A</c:v>
                </c:pt>
                <c:pt idx="224">
                  <c:v>#N/A</c:v>
                </c:pt>
                <c:pt idx="225">
                  <c:v>#N/A</c:v>
                </c:pt>
                <c:pt idx="226">
                  <c:v>#N/A</c:v>
                </c:pt>
                <c:pt idx="227">
                  <c:v>#N/A</c:v>
                </c:pt>
                <c:pt idx="228">
                  <c:v>#N/A</c:v>
                </c:pt>
                <c:pt idx="229">
                  <c:v>#N/A</c:v>
                </c:pt>
                <c:pt idx="230">
                  <c:v>#N/A</c:v>
                </c:pt>
                <c:pt idx="231">
                  <c:v>#N/A</c:v>
                </c:pt>
                <c:pt idx="232">
                  <c:v>#N/A</c:v>
                </c:pt>
                <c:pt idx="233">
                  <c:v>#N/A</c:v>
                </c:pt>
                <c:pt idx="234">
                  <c:v>#N/A</c:v>
                </c:pt>
                <c:pt idx="235">
                  <c:v>#N/A</c:v>
                </c:pt>
                <c:pt idx="236">
                  <c:v>#N/A</c:v>
                </c:pt>
                <c:pt idx="237">
                  <c:v>#N/A</c:v>
                </c:pt>
                <c:pt idx="238">
                  <c:v>#N/A</c:v>
                </c:pt>
                <c:pt idx="239">
                  <c:v>#N/A</c:v>
                </c:pt>
                <c:pt idx="240">
                  <c:v>#N/A</c:v>
                </c:pt>
                <c:pt idx="241">
                  <c:v>#N/A</c:v>
                </c:pt>
                <c:pt idx="242">
                  <c:v>#N/A</c:v>
                </c:pt>
                <c:pt idx="243">
                  <c:v>#N/A</c:v>
                </c:pt>
                <c:pt idx="244">
                  <c:v>#N/A</c:v>
                </c:pt>
                <c:pt idx="245">
                  <c:v>#N/A</c:v>
                </c:pt>
                <c:pt idx="246">
                  <c:v>#N/A</c:v>
                </c:pt>
                <c:pt idx="247">
                  <c:v>#N/A</c:v>
                </c:pt>
                <c:pt idx="248">
                  <c:v>#N/A</c:v>
                </c:pt>
                <c:pt idx="249">
                  <c:v>#N/A</c:v>
                </c:pt>
                <c:pt idx="250">
                  <c:v>#N/A</c:v>
                </c:pt>
                <c:pt idx="251">
                  <c:v>#N/A</c:v>
                </c:pt>
                <c:pt idx="252">
                  <c:v>#N/A</c:v>
                </c:pt>
                <c:pt idx="253">
                  <c:v>#N/A</c:v>
                </c:pt>
                <c:pt idx="254">
                  <c:v>#N/A</c:v>
                </c:pt>
                <c:pt idx="255">
                  <c:v>#N/A</c:v>
                </c:pt>
                <c:pt idx="256">
                  <c:v>#N/A</c:v>
                </c:pt>
                <c:pt idx="257">
                  <c:v>#N/A</c:v>
                </c:pt>
                <c:pt idx="258">
                  <c:v>#N/A</c:v>
                </c:pt>
                <c:pt idx="259">
                  <c:v>#N/A</c:v>
                </c:pt>
                <c:pt idx="260">
                  <c:v>#N/A</c:v>
                </c:pt>
                <c:pt idx="261">
                  <c:v>#N/A</c:v>
                </c:pt>
                <c:pt idx="262">
                  <c:v>#N/A</c:v>
                </c:pt>
                <c:pt idx="263">
                  <c:v>#N/A</c:v>
                </c:pt>
                <c:pt idx="264">
                  <c:v>#N/A</c:v>
                </c:pt>
                <c:pt idx="265">
                  <c:v>#N/A</c:v>
                </c:pt>
                <c:pt idx="266">
                  <c:v>#N/A</c:v>
                </c:pt>
                <c:pt idx="267">
                  <c:v>#N/A</c:v>
                </c:pt>
                <c:pt idx="268">
                  <c:v>#N/A</c:v>
                </c:pt>
                <c:pt idx="269">
                  <c:v>#N/A</c:v>
                </c:pt>
                <c:pt idx="270">
                  <c:v>#N/A</c:v>
                </c:pt>
                <c:pt idx="271">
                  <c:v>#N/A</c:v>
                </c:pt>
                <c:pt idx="272">
                  <c:v>#N/A</c:v>
                </c:pt>
                <c:pt idx="273">
                  <c:v>#N/A</c:v>
                </c:pt>
                <c:pt idx="274">
                  <c:v>#N/A</c:v>
                </c:pt>
                <c:pt idx="275">
                  <c:v>#N/A</c:v>
                </c:pt>
                <c:pt idx="276">
                  <c:v>#N/A</c:v>
                </c:pt>
                <c:pt idx="277">
                  <c:v>#N/A</c:v>
                </c:pt>
                <c:pt idx="278">
                  <c:v>#N/A</c:v>
                </c:pt>
                <c:pt idx="279">
                  <c:v>#N/A</c:v>
                </c:pt>
                <c:pt idx="280">
                  <c:v>#N/A</c:v>
                </c:pt>
                <c:pt idx="281">
                  <c:v>#N/A</c:v>
                </c:pt>
                <c:pt idx="282">
                  <c:v>#N/A</c:v>
                </c:pt>
                <c:pt idx="283">
                  <c:v>#N/A</c:v>
                </c:pt>
                <c:pt idx="284">
                  <c:v>#N/A</c:v>
                </c:pt>
                <c:pt idx="285">
                  <c:v>#N/A</c:v>
                </c:pt>
                <c:pt idx="286">
                  <c:v>#N/A</c:v>
                </c:pt>
                <c:pt idx="287">
                  <c:v>#N/A</c:v>
                </c:pt>
                <c:pt idx="288">
                  <c:v>#N/A</c:v>
                </c:pt>
                <c:pt idx="289">
                  <c:v>#N/A</c:v>
                </c:pt>
                <c:pt idx="290">
                  <c:v>#N/A</c:v>
                </c:pt>
                <c:pt idx="291">
                  <c:v>#N/A</c:v>
                </c:pt>
                <c:pt idx="292">
                  <c:v>#N/A</c:v>
                </c:pt>
                <c:pt idx="293">
                  <c:v>#N/A</c:v>
                </c:pt>
                <c:pt idx="294">
                  <c:v>#N/A</c:v>
                </c:pt>
                <c:pt idx="295">
                  <c:v>#N/A</c:v>
                </c:pt>
                <c:pt idx="296">
                  <c:v>#N/A</c:v>
                </c:pt>
                <c:pt idx="297">
                  <c:v>#N/A</c:v>
                </c:pt>
                <c:pt idx="298">
                  <c:v>#N/A</c:v>
                </c:pt>
                <c:pt idx="299">
                  <c:v>#N/A</c:v>
                </c:pt>
                <c:pt idx="300">
                  <c:v>#N/A</c:v>
                </c:pt>
                <c:pt idx="301">
                  <c:v>#N/A</c:v>
                </c:pt>
                <c:pt idx="302">
                  <c:v>#N/A</c:v>
                </c:pt>
                <c:pt idx="303">
                  <c:v>#N/A</c:v>
                </c:pt>
                <c:pt idx="304">
                  <c:v>#N/A</c:v>
                </c:pt>
                <c:pt idx="305">
                  <c:v>#N/A</c:v>
                </c:pt>
                <c:pt idx="306">
                  <c:v>#N/A</c:v>
                </c:pt>
                <c:pt idx="307">
                  <c:v>#N/A</c:v>
                </c:pt>
                <c:pt idx="308">
                  <c:v>#N/A</c:v>
                </c:pt>
                <c:pt idx="309">
                  <c:v>#N/A</c:v>
                </c:pt>
                <c:pt idx="310">
                  <c:v>#N/A</c:v>
                </c:pt>
                <c:pt idx="311">
                  <c:v>#N/A</c:v>
                </c:pt>
                <c:pt idx="312">
                  <c:v>#N/A</c:v>
                </c:pt>
                <c:pt idx="313">
                  <c:v>#N/A</c:v>
                </c:pt>
                <c:pt idx="314">
                  <c:v>#N/A</c:v>
                </c:pt>
                <c:pt idx="315">
                  <c:v>#N/A</c:v>
                </c:pt>
                <c:pt idx="316">
                  <c:v>#N/A</c:v>
                </c:pt>
                <c:pt idx="317">
                  <c:v>#N/A</c:v>
                </c:pt>
                <c:pt idx="318">
                  <c:v>#N/A</c:v>
                </c:pt>
                <c:pt idx="319">
                  <c:v>#N/A</c:v>
                </c:pt>
                <c:pt idx="320">
                  <c:v>#N/A</c:v>
                </c:pt>
                <c:pt idx="321">
                  <c:v>#N/A</c:v>
                </c:pt>
                <c:pt idx="322">
                  <c:v>#N/A</c:v>
                </c:pt>
                <c:pt idx="323">
                  <c:v>#N/A</c:v>
                </c:pt>
                <c:pt idx="324">
                  <c:v>#N/A</c:v>
                </c:pt>
                <c:pt idx="325">
                  <c:v>#N/A</c:v>
                </c:pt>
                <c:pt idx="326">
                  <c:v>#N/A</c:v>
                </c:pt>
                <c:pt idx="327">
                  <c:v>#N/A</c:v>
                </c:pt>
                <c:pt idx="328">
                  <c:v>#N/A</c:v>
                </c:pt>
                <c:pt idx="329">
                  <c:v>#N/A</c:v>
                </c:pt>
                <c:pt idx="330">
                  <c:v>#N/A</c:v>
                </c:pt>
                <c:pt idx="331">
                  <c:v>#N/A</c:v>
                </c:pt>
                <c:pt idx="332">
                  <c:v>#N/A</c:v>
                </c:pt>
                <c:pt idx="333">
                  <c:v>#N/A</c:v>
                </c:pt>
                <c:pt idx="334">
                  <c:v>#N/A</c:v>
                </c:pt>
                <c:pt idx="335">
                  <c:v>#N/A</c:v>
                </c:pt>
                <c:pt idx="336">
                  <c:v>#N/A</c:v>
                </c:pt>
                <c:pt idx="337">
                  <c:v>#N/A</c:v>
                </c:pt>
                <c:pt idx="338">
                  <c:v>#N/A</c:v>
                </c:pt>
                <c:pt idx="339">
                  <c:v>#N/A</c:v>
                </c:pt>
                <c:pt idx="340">
                  <c:v>#N/A</c:v>
                </c:pt>
                <c:pt idx="341">
                  <c:v>#N/A</c:v>
                </c:pt>
                <c:pt idx="342">
                  <c:v>#N/A</c:v>
                </c:pt>
                <c:pt idx="343">
                  <c:v>#N/A</c:v>
                </c:pt>
                <c:pt idx="344">
                  <c:v>#N/A</c:v>
                </c:pt>
                <c:pt idx="345">
                  <c:v>#N/A</c:v>
                </c:pt>
                <c:pt idx="346">
                  <c:v>#N/A</c:v>
                </c:pt>
                <c:pt idx="347">
                  <c:v>#N/A</c:v>
                </c:pt>
                <c:pt idx="348">
                  <c:v>#N/A</c:v>
                </c:pt>
                <c:pt idx="349">
                  <c:v>#N/A</c:v>
                </c:pt>
                <c:pt idx="350">
                  <c:v>#N/A</c:v>
                </c:pt>
                <c:pt idx="351">
                  <c:v>#N/A</c:v>
                </c:pt>
                <c:pt idx="352">
                  <c:v>#N/A</c:v>
                </c:pt>
                <c:pt idx="353">
                  <c:v>#N/A</c:v>
                </c:pt>
                <c:pt idx="354">
                  <c:v>#N/A</c:v>
                </c:pt>
                <c:pt idx="355">
                  <c:v>#N/A</c:v>
                </c:pt>
                <c:pt idx="356">
                  <c:v>#N/A</c:v>
                </c:pt>
                <c:pt idx="357">
                  <c:v>#N/A</c:v>
                </c:pt>
                <c:pt idx="358">
                  <c:v>#N/A</c:v>
                </c:pt>
                <c:pt idx="359">
                  <c:v>#N/A</c:v>
                </c:pt>
                <c:pt idx="360">
                  <c:v>#N/A</c:v>
                </c:pt>
                <c:pt idx="361">
                  <c:v>#N/A</c:v>
                </c:pt>
                <c:pt idx="362">
                  <c:v>#N/A</c:v>
                </c:pt>
                <c:pt idx="363">
                  <c:v>#N/A</c:v>
                </c:pt>
                <c:pt idx="364">
                  <c:v>#N/A</c:v>
                </c:pt>
                <c:pt idx="365">
                  <c:v>#N/A</c:v>
                </c:pt>
                <c:pt idx="366">
                  <c:v>#N/A</c:v>
                </c:pt>
                <c:pt idx="367">
                  <c:v>#N/A</c:v>
                </c:pt>
                <c:pt idx="368">
                  <c:v>#N/A</c:v>
                </c:pt>
                <c:pt idx="369">
                  <c:v>#N/A</c:v>
                </c:pt>
                <c:pt idx="370">
                  <c:v>#N/A</c:v>
                </c:pt>
                <c:pt idx="371">
                  <c:v>#N/A</c:v>
                </c:pt>
                <c:pt idx="372">
                  <c:v>#N/A</c:v>
                </c:pt>
                <c:pt idx="373">
                  <c:v>#N/A</c:v>
                </c:pt>
                <c:pt idx="374">
                  <c:v>#N/A</c:v>
                </c:pt>
                <c:pt idx="375">
                  <c:v>#N/A</c:v>
                </c:pt>
                <c:pt idx="376">
                  <c:v>#N/A</c:v>
                </c:pt>
                <c:pt idx="377">
                  <c:v>#N/A</c:v>
                </c:pt>
                <c:pt idx="378">
                  <c:v>#N/A</c:v>
                </c:pt>
                <c:pt idx="379">
                  <c:v>#N/A</c:v>
                </c:pt>
                <c:pt idx="380">
                  <c:v>#N/A</c:v>
                </c:pt>
                <c:pt idx="381">
                  <c:v>#N/A</c:v>
                </c:pt>
                <c:pt idx="382">
                  <c:v>#N/A</c:v>
                </c:pt>
                <c:pt idx="383">
                  <c:v>#N/A</c:v>
                </c:pt>
                <c:pt idx="384">
                  <c:v>#N/A</c:v>
                </c:pt>
                <c:pt idx="385">
                  <c:v>#N/A</c:v>
                </c:pt>
                <c:pt idx="386">
                  <c:v>#N/A</c:v>
                </c:pt>
                <c:pt idx="387">
                  <c:v>#N/A</c:v>
                </c:pt>
                <c:pt idx="388">
                  <c:v>#N/A</c:v>
                </c:pt>
                <c:pt idx="389">
                  <c:v>#N/A</c:v>
                </c:pt>
                <c:pt idx="390">
                  <c:v>#N/A</c:v>
                </c:pt>
                <c:pt idx="391">
                  <c:v>#N/A</c:v>
                </c:pt>
                <c:pt idx="392">
                  <c:v>#N/A</c:v>
                </c:pt>
                <c:pt idx="393">
                  <c:v>#N/A</c:v>
                </c:pt>
                <c:pt idx="394">
                  <c:v>#N/A</c:v>
                </c:pt>
                <c:pt idx="395">
                  <c:v>#N/A</c:v>
                </c:pt>
                <c:pt idx="396">
                  <c:v>#N/A</c:v>
                </c:pt>
                <c:pt idx="397">
                  <c:v>#N/A</c:v>
                </c:pt>
                <c:pt idx="398">
                  <c:v>#N/A</c:v>
                </c:pt>
                <c:pt idx="399">
                  <c:v>#N/A</c:v>
                </c:pt>
                <c:pt idx="400">
                  <c:v>#N/A</c:v>
                </c:pt>
                <c:pt idx="401">
                  <c:v>#N/A</c:v>
                </c:pt>
                <c:pt idx="402">
                  <c:v>#N/A</c:v>
                </c:pt>
                <c:pt idx="403">
                  <c:v>#N/A</c:v>
                </c:pt>
                <c:pt idx="404">
                  <c:v>#N/A</c:v>
                </c:pt>
                <c:pt idx="405">
                  <c:v>#N/A</c:v>
                </c:pt>
                <c:pt idx="406">
                  <c:v>#N/A</c:v>
                </c:pt>
                <c:pt idx="407">
                  <c:v>#N/A</c:v>
                </c:pt>
                <c:pt idx="408">
                  <c:v>#N/A</c:v>
                </c:pt>
                <c:pt idx="409">
                  <c:v>#N/A</c:v>
                </c:pt>
                <c:pt idx="410">
                  <c:v>#N/A</c:v>
                </c:pt>
                <c:pt idx="411">
                  <c:v>#N/A</c:v>
                </c:pt>
                <c:pt idx="412">
                  <c:v>#N/A</c:v>
                </c:pt>
                <c:pt idx="413">
                  <c:v>#N/A</c:v>
                </c:pt>
                <c:pt idx="414">
                  <c:v>#N/A</c:v>
                </c:pt>
                <c:pt idx="415">
                  <c:v>#N/A</c:v>
                </c:pt>
                <c:pt idx="416">
                  <c:v>#N/A</c:v>
                </c:pt>
                <c:pt idx="417">
                  <c:v>#N/A</c:v>
                </c:pt>
                <c:pt idx="418">
                  <c:v>#N/A</c:v>
                </c:pt>
                <c:pt idx="419">
                  <c:v>#N/A</c:v>
                </c:pt>
                <c:pt idx="420">
                  <c:v>#N/A</c:v>
                </c:pt>
                <c:pt idx="421">
                  <c:v>#N/A</c:v>
                </c:pt>
                <c:pt idx="422">
                  <c:v>#N/A</c:v>
                </c:pt>
                <c:pt idx="423">
                  <c:v>#N/A</c:v>
                </c:pt>
                <c:pt idx="424">
                  <c:v>#N/A</c:v>
                </c:pt>
                <c:pt idx="425">
                  <c:v>#N/A</c:v>
                </c:pt>
                <c:pt idx="426">
                  <c:v>#N/A</c:v>
                </c:pt>
                <c:pt idx="427">
                  <c:v>#N/A</c:v>
                </c:pt>
                <c:pt idx="428">
                  <c:v>#N/A</c:v>
                </c:pt>
                <c:pt idx="429">
                  <c:v>#N/A</c:v>
                </c:pt>
                <c:pt idx="430">
                  <c:v>#N/A</c:v>
                </c:pt>
                <c:pt idx="431">
                  <c:v>#N/A</c:v>
                </c:pt>
                <c:pt idx="432">
                  <c:v>#N/A</c:v>
                </c:pt>
                <c:pt idx="433">
                  <c:v>#N/A</c:v>
                </c:pt>
                <c:pt idx="434">
                  <c:v>#N/A</c:v>
                </c:pt>
                <c:pt idx="435">
                  <c:v>#N/A</c:v>
                </c:pt>
                <c:pt idx="436">
                  <c:v>#N/A</c:v>
                </c:pt>
                <c:pt idx="437">
                  <c:v>#N/A</c:v>
                </c:pt>
                <c:pt idx="438">
                  <c:v>#N/A</c:v>
                </c:pt>
                <c:pt idx="439">
                  <c:v>#N/A</c:v>
                </c:pt>
                <c:pt idx="440">
                  <c:v>#N/A</c:v>
                </c:pt>
                <c:pt idx="441">
                  <c:v>#N/A</c:v>
                </c:pt>
                <c:pt idx="442">
                  <c:v>#N/A</c:v>
                </c:pt>
                <c:pt idx="443">
                  <c:v>#N/A</c:v>
                </c:pt>
                <c:pt idx="444">
                  <c:v>#N/A</c:v>
                </c:pt>
                <c:pt idx="445">
                  <c:v>#N/A</c:v>
                </c:pt>
                <c:pt idx="446">
                  <c:v>#N/A</c:v>
                </c:pt>
                <c:pt idx="447">
                  <c:v>#N/A</c:v>
                </c:pt>
                <c:pt idx="448">
                  <c:v>#N/A</c:v>
                </c:pt>
                <c:pt idx="449">
                  <c:v>#N/A</c:v>
                </c:pt>
                <c:pt idx="450">
                  <c:v>#N/A</c:v>
                </c:pt>
                <c:pt idx="451">
                  <c:v>#N/A</c:v>
                </c:pt>
                <c:pt idx="452">
                  <c:v>#N/A</c:v>
                </c:pt>
                <c:pt idx="453">
                  <c:v>#N/A</c:v>
                </c:pt>
                <c:pt idx="454">
                  <c:v>#N/A</c:v>
                </c:pt>
                <c:pt idx="455">
                  <c:v>#N/A</c:v>
                </c:pt>
                <c:pt idx="456">
                  <c:v>#N/A</c:v>
                </c:pt>
                <c:pt idx="457">
                  <c:v>#N/A</c:v>
                </c:pt>
                <c:pt idx="458">
                  <c:v>#N/A</c:v>
                </c:pt>
                <c:pt idx="459">
                  <c:v>#N/A</c:v>
                </c:pt>
                <c:pt idx="460">
                  <c:v>#N/A</c:v>
                </c:pt>
                <c:pt idx="461">
                  <c:v>#N/A</c:v>
                </c:pt>
                <c:pt idx="462">
                  <c:v>#N/A</c:v>
                </c:pt>
                <c:pt idx="463">
                  <c:v>#N/A</c:v>
                </c:pt>
                <c:pt idx="464">
                  <c:v>#N/A</c:v>
                </c:pt>
                <c:pt idx="465">
                  <c:v>#N/A</c:v>
                </c:pt>
                <c:pt idx="466">
                  <c:v>#N/A</c:v>
                </c:pt>
                <c:pt idx="467">
                  <c:v>#N/A</c:v>
                </c:pt>
                <c:pt idx="468">
                  <c:v>#N/A</c:v>
                </c:pt>
                <c:pt idx="469">
                  <c:v>#N/A</c:v>
                </c:pt>
                <c:pt idx="470">
                  <c:v>#N/A</c:v>
                </c:pt>
                <c:pt idx="471">
                  <c:v>#N/A</c:v>
                </c:pt>
                <c:pt idx="472">
                  <c:v>#N/A</c:v>
                </c:pt>
                <c:pt idx="473">
                  <c:v>#N/A</c:v>
                </c:pt>
                <c:pt idx="474">
                  <c:v>#N/A</c:v>
                </c:pt>
                <c:pt idx="475">
                  <c:v>#N/A</c:v>
                </c:pt>
                <c:pt idx="476">
                  <c:v>#N/A</c:v>
                </c:pt>
                <c:pt idx="477">
                  <c:v>#N/A</c:v>
                </c:pt>
                <c:pt idx="478">
                  <c:v>#N/A</c:v>
                </c:pt>
                <c:pt idx="479">
                  <c:v>#N/A</c:v>
                </c:pt>
                <c:pt idx="480">
                  <c:v>#N/A</c:v>
                </c:pt>
                <c:pt idx="481">
                  <c:v>#N/A</c:v>
                </c:pt>
                <c:pt idx="482">
                  <c:v>#N/A</c:v>
                </c:pt>
                <c:pt idx="483">
                  <c:v>#N/A</c:v>
                </c:pt>
                <c:pt idx="484">
                  <c:v>#N/A</c:v>
                </c:pt>
                <c:pt idx="485">
                  <c:v>#N/A</c:v>
                </c:pt>
                <c:pt idx="486">
                  <c:v>#N/A</c:v>
                </c:pt>
                <c:pt idx="487">
                  <c:v>#N/A</c:v>
                </c:pt>
                <c:pt idx="488">
                  <c:v>#N/A</c:v>
                </c:pt>
                <c:pt idx="489">
                  <c:v>#N/A</c:v>
                </c:pt>
                <c:pt idx="490">
                  <c:v>#N/A</c:v>
                </c:pt>
                <c:pt idx="491">
                  <c:v>#N/A</c:v>
                </c:pt>
                <c:pt idx="492">
                  <c:v>#N/A</c:v>
                </c:pt>
                <c:pt idx="493">
                  <c:v>#N/A</c:v>
                </c:pt>
                <c:pt idx="494">
                  <c:v>#N/A</c:v>
                </c:pt>
                <c:pt idx="495">
                  <c:v>#N/A</c:v>
                </c:pt>
                <c:pt idx="496">
                  <c:v>#N/A</c:v>
                </c:pt>
                <c:pt idx="497">
                  <c:v>#N/A</c:v>
                </c:pt>
                <c:pt idx="498">
                  <c:v>#N/A</c:v>
                </c:pt>
                <c:pt idx="499">
                  <c:v>#N/A</c:v>
                </c:pt>
                <c:pt idx="500">
                  <c:v>#N/A</c:v>
                </c:pt>
                <c:pt idx="501">
                  <c:v>#N/A</c:v>
                </c:pt>
                <c:pt idx="502">
                  <c:v>#N/A</c:v>
                </c:pt>
                <c:pt idx="503">
                  <c:v>#N/A</c:v>
                </c:pt>
                <c:pt idx="504">
                  <c:v>#N/A</c:v>
                </c:pt>
                <c:pt idx="505">
                  <c:v>#N/A</c:v>
                </c:pt>
                <c:pt idx="506">
                  <c:v>#N/A</c:v>
                </c:pt>
                <c:pt idx="507">
                  <c:v>#N/A</c:v>
                </c:pt>
                <c:pt idx="508">
                  <c:v>#N/A</c:v>
                </c:pt>
                <c:pt idx="509">
                  <c:v>#N/A</c:v>
                </c:pt>
                <c:pt idx="510">
                  <c:v>#N/A</c:v>
                </c:pt>
                <c:pt idx="511">
                  <c:v>#N/A</c:v>
                </c:pt>
                <c:pt idx="512">
                  <c:v>#N/A</c:v>
                </c:pt>
                <c:pt idx="513">
                  <c:v>#N/A</c:v>
                </c:pt>
                <c:pt idx="514">
                  <c:v>#N/A</c:v>
                </c:pt>
                <c:pt idx="515">
                  <c:v>#N/A</c:v>
                </c:pt>
                <c:pt idx="516">
                  <c:v>#N/A</c:v>
                </c:pt>
                <c:pt idx="517">
                  <c:v>#N/A</c:v>
                </c:pt>
                <c:pt idx="518">
                  <c:v>#N/A</c:v>
                </c:pt>
                <c:pt idx="519">
                  <c:v>#N/A</c:v>
                </c:pt>
                <c:pt idx="520">
                  <c:v>#N/A</c:v>
                </c:pt>
                <c:pt idx="521">
                  <c:v>#N/A</c:v>
                </c:pt>
                <c:pt idx="522">
                  <c:v>#N/A</c:v>
                </c:pt>
                <c:pt idx="523">
                  <c:v>#N/A</c:v>
                </c:pt>
                <c:pt idx="524">
                  <c:v>#N/A</c:v>
                </c:pt>
                <c:pt idx="525">
                  <c:v>#N/A</c:v>
                </c:pt>
                <c:pt idx="526">
                  <c:v>#N/A</c:v>
                </c:pt>
                <c:pt idx="527">
                  <c:v>#N/A</c:v>
                </c:pt>
                <c:pt idx="528">
                  <c:v>#N/A</c:v>
                </c:pt>
                <c:pt idx="529">
                  <c:v>#N/A</c:v>
                </c:pt>
                <c:pt idx="530">
                  <c:v>#N/A</c:v>
                </c:pt>
                <c:pt idx="531">
                  <c:v>#N/A</c:v>
                </c:pt>
                <c:pt idx="532">
                  <c:v>#N/A</c:v>
                </c:pt>
                <c:pt idx="533">
                  <c:v>#N/A</c:v>
                </c:pt>
                <c:pt idx="534">
                  <c:v>#N/A</c:v>
                </c:pt>
                <c:pt idx="535">
                  <c:v>#N/A</c:v>
                </c:pt>
                <c:pt idx="536">
                  <c:v>#N/A</c:v>
                </c:pt>
                <c:pt idx="537">
                  <c:v>#N/A</c:v>
                </c:pt>
                <c:pt idx="538">
                  <c:v>#N/A</c:v>
                </c:pt>
                <c:pt idx="539">
                  <c:v>#N/A</c:v>
                </c:pt>
                <c:pt idx="540">
                  <c:v>#N/A</c:v>
                </c:pt>
                <c:pt idx="541">
                  <c:v>#N/A</c:v>
                </c:pt>
                <c:pt idx="542">
                  <c:v>#N/A</c:v>
                </c:pt>
                <c:pt idx="543">
                  <c:v>#N/A</c:v>
                </c:pt>
                <c:pt idx="544">
                  <c:v>#N/A</c:v>
                </c:pt>
                <c:pt idx="545">
                  <c:v>#N/A</c:v>
                </c:pt>
                <c:pt idx="546">
                  <c:v>#N/A</c:v>
                </c:pt>
                <c:pt idx="547">
                  <c:v>#N/A</c:v>
                </c:pt>
                <c:pt idx="548">
                  <c:v>#N/A</c:v>
                </c:pt>
                <c:pt idx="549">
                  <c:v>#N/A</c:v>
                </c:pt>
                <c:pt idx="550">
                  <c:v>#N/A</c:v>
                </c:pt>
                <c:pt idx="551">
                  <c:v>#N/A</c:v>
                </c:pt>
                <c:pt idx="552">
                  <c:v>#N/A</c:v>
                </c:pt>
                <c:pt idx="553">
                  <c:v>#N/A</c:v>
                </c:pt>
                <c:pt idx="554">
                  <c:v>#N/A</c:v>
                </c:pt>
                <c:pt idx="555">
                  <c:v>#N/A</c:v>
                </c:pt>
                <c:pt idx="556">
                  <c:v>#N/A</c:v>
                </c:pt>
                <c:pt idx="557">
                  <c:v>#N/A</c:v>
                </c:pt>
                <c:pt idx="558">
                  <c:v>#N/A</c:v>
                </c:pt>
                <c:pt idx="559">
                  <c:v>#N/A</c:v>
                </c:pt>
                <c:pt idx="560">
                  <c:v>#N/A</c:v>
                </c:pt>
                <c:pt idx="561">
                  <c:v>#N/A</c:v>
                </c:pt>
                <c:pt idx="562">
                  <c:v>#N/A</c:v>
                </c:pt>
                <c:pt idx="563">
                  <c:v>#N/A</c:v>
                </c:pt>
                <c:pt idx="564">
                  <c:v>#N/A</c:v>
                </c:pt>
                <c:pt idx="565">
                  <c:v>#N/A</c:v>
                </c:pt>
                <c:pt idx="566">
                  <c:v>#N/A</c:v>
                </c:pt>
                <c:pt idx="567">
                  <c:v>#N/A</c:v>
                </c:pt>
                <c:pt idx="568">
                  <c:v>#N/A</c:v>
                </c:pt>
                <c:pt idx="569">
                  <c:v>#N/A</c:v>
                </c:pt>
                <c:pt idx="570">
                  <c:v>#N/A</c:v>
                </c:pt>
                <c:pt idx="571">
                  <c:v>#N/A</c:v>
                </c:pt>
                <c:pt idx="572">
                  <c:v>#N/A</c:v>
                </c:pt>
                <c:pt idx="573">
                  <c:v>#N/A</c:v>
                </c:pt>
                <c:pt idx="574">
                  <c:v>#N/A</c:v>
                </c:pt>
                <c:pt idx="575">
                  <c:v>#N/A</c:v>
                </c:pt>
                <c:pt idx="576">
                  <c:v>#N/A</c:v>
                </c:pt>
                <c:pt idx="577">
                  <c:v>#N/A</c:v>
                </c:pt>
                <c:pt idx="578">
                  <c:v>#N/A</c:v>
                </c:pt>
                <c:pt idx="579">
                  <c:v>#N/A</c:v>
                </c:pt>
                <c:pt idx="580">
                  <c:v>#N/A</c:v>
                </c:pt>
                <c:pt idx="581">
                  <c:v>#N/A</c:v>
                </c:pt>
                <c:pt idx="582">
                  <c:v>#N/A</c:v>
                </c:pt>
                <c:pt idx="583">
                  <c:v>#N/A</c:v>
                </c:pt>
                <c:pt idx="584">
                  <c:v>#N/A</c:v>
                </c:pt>
                <c:pt idx="585">
                  <c:v>#N/A</c:v>
                </c:pt>
                <c:pt idx="586">
                  <c:v>#N/A</c:v>
                </c:pt>
                <c:pt idx="587">
                  <c:v>#N/A</c:v>
                </c:pt>
                <c:pt idx="588">
                  <c:v>#N/A</c:v>
                </c:pt>
                <c:pt idx="589">
                  <c:v>#N/A</c:v>
                </c:pt>
                <c:pt idx="590">
                  <c:v>#N/A</c:v>
                </c:pt>
                <c:pt idx="591">
                  <c:v>#N/A</c:v>
                </c:pt>
                <c:pt idx="592">
                  <c:v>#N/A</c:v>
                </c:pt>
                <c:pt idx="593">
                  <c:v>#N/A</c:v>
                </c:pt>
                <c:pt idx="594">
                  <c:v>#N/A</c:v>
                </c:pt>
                <c:pt idx="595">
                  <c:v>#N/A</c:v>
                </c:pt>
                <c:pt idx="596">
                  <c:v>#N/A</c:v>
                </c:pt>
                <c:pt idx="597">
                  <c:v>#N/A</c:v>
                </c:pt>
                <c:pt idx="598">
                  <c:v>#N/A</c:v>
                </c:pt>
                <c:pt idx="599">
                  <c:v>#N/A</c:v>
                </c:pt>
                <c:pt idx="600">
                  <c:v>#N/A</c:v>
                </c:pt>
                <c:pt idx="601">
                  <c:v>#N/A</c:v>
                </c:pt>
                <c:pt idx="602">
                  <c:v>#N/A</c:v>
                </c:pt>
                <c:pt idx="603">
                  <c:v>#N/A</c:v>
                </c:pt>
                <c:pt idx="604">
                  <c:v>#N/A</c:v>
                </c:pt>
                <c:pt idx="605">
                  <c:v>#N/A</c:v>
                </c:pt>
                <c:pt idx="606">
                  <c:v>#N/A</c:v>
                </c:pt>
                <c:pt idx="607">
                  <c:v>#N/A</c:v>
                </c:pt>
                <c:pt idx="608">
                  <c:v>#N/A</c:v>
                </c:pt>
                <c:pt idx="609">
                  <c:v>#N/A</c:v>
                </c:pt>
                <c:pt idx="610">
                  <c:v>#N/A</c:v>
                </c:pt>
                <c:pt idx="611">
                  <c:v>#N/A</c:v>
                </c:pt>
                <c:pt idx="612">
                  <c:v>#N/A</c:v>
                </c:pt>
                <c:pt idx="613">
                  <c:v>#N/A</c:v>
                </c:pt>
                <c:pt idx="614">
                  <c:v>#N/A</c:v>
                </c:pt>
                <c:pt idx="615">
                  <c:v>#N/A</c:v>
                </c:pt>
                <c:pt idx="616">
                  <c:v>#N/A</c:v>
                </c:pt>
                <c:pt idx="617">
                  <c:v>#N/A</c:v>
                </c:pt>
                <c:pt idx="618">
                  <c:v>#N/A</c:v>
                </c:pt>
                <c:pt idx="619">
                  <c:v>#N/A</c:v>
                </c:pt>
                <c:pt idx="620">
                  <c:v>#N/A</c:v>
                </c:pt>
                <c:pt idx="621">
                  <c:v>#N/A</c:v>
                </c:pt>
                <c:pt idx="622">
                  <c:v>#N/A</c:v>
                </c:pt>
                <c:pt idx="623">
                  <c:v>#N/A</c:v>
                </c:pt>
                <c:pt idx="624">
                  <c:v>#N/A</c:v>
                </c:pt>
                <c:pt idx="625">
                  <c:v>#N/A</c:v>
                </c:pt>
                <c:pt idx="626">
                  <c:v>#N/A</c:v>
                </c:pt>
                <c:pt idx="627">
                  <c:v>#N/A</c:v>
                </c:pt>
                <c:pt idx="628">
                  <c:v>#N/A</c:v>
                </c:pt>
                <c:pt idx="629">
                  <c:v>#N/A</c:v>
                </c:pt>
                <c:pt idx="630">
                  <c:v>#N/A</c:v>
                </c:pt>
                <c:pt idx="631">
                  <c:v>#N/A</c:v>
                </c:pt>
                <c:pt idx="632">
                  <c:v>#N/A</c:v>
                </c:pt>
                <c:pt idx="633">
                  <c:v>#N/A</c:v>
                </c:pt>
                <c:pt idx="634">
                  <c:v>#N/A</c:v>
                </c:pt>
                <c:pt idx="635">
                  <c:v>#N/A</c:v>
                </c:pt>
                <c:pt idx="636">
                  <c:v>#N/A</c:v>
                </c:pt>
                <c:pt idx="637">
                  <c:v>#N/A</c:v>
                </c:pt>
                <c:pt idx="638">
                  <c:v>#N/A</c:v>
                </c:pt>
                <c:pt idx="639">
                  <c:v>#N/A</c:v>
                </c:pt>
                <c:pt idx="640">
                  <c:v>#N/A</c:v>
                </c:pt>
                <c:pt idx="641">
                  <c:v>#N/A</c:v>
                </c:pt>
                <c:pt idx="642">
                  <c:v>#N/A</c:v>
                </c:pt>
                <c:pt idx="643">
                  <c:v>#N/A</c:v>
                </c:pt>
                <c:pt idx="644">
                  <c:v>#N/A</c:v>
                </c:pt>
                <c:pt idx="645">
                  <c:v>#N/A</c:v>
                </c:pt>
                <c:pt idx="646">
                  <c:v>#N/A</c:v>
                </c:pt>
                <c:pt idx="647">
                  <c:v>#N/A</c:v>
                </c:pt>
                <c:pt idx="648">
                  <c:v>#N/A</c:v>
                </c:pt>
                <c:pt idx="649">
                  <c:v>#N/A</c:v>
                </c:pt>
                <c:pt idx="650">
                  <c:v>#N/A</c:v>
                </c:pt>
                <c:pt idx="651">
                  <c:v>#N/A</c:v>
                </c:pt>
                <c:pt idx="652">
                  <c:v>#N/A</c:v>
                </c:pt>
                <c:pt idx="653">
                  <c:v>#N/A</c:v>
                </c:pt>
                <c:pt idx="654">
                  <c:v>#N/A</c:v>
                </c:pt>
                <c:pt idx="655">
                  <c:v>#N/A</c:v>
                </c:pt>
                <c:pt idx="656">
                  <c:v>#N/A</c:v>
                </c:pt>
                <c:pt idx="657">
                  <c:v>#N/A</c:v>
                </c:pt>
                <c:pt idx="658">
                  <c:v>#N/A</c:v>
                </c:pt>
                <c:pt idx="659">
                  <c:v>#N/A</c:v>
                </c:pt>
                <c:pt idx="660">
                  <c:v>#N/A</c:v>
                </c:pt>
                <c:pt idx="661">
                  <c:v>#N/A</c:v>
                </c:pt>
                <c:pt idx="662">
                  <c:v>#N/A</c:v>
                </c:pt>
                <c:pt idx="663">
                  <c:v>#N/A</c:v>
                </c:pt>
                <c:pt idx="664">
                  <c:v>#N/A</c:v>
                </c:pt>
                <c:pt idx="665">
                  <c:v>#N/A</c:v>
                </c:pt>
                <c:pt idx="666">
                  <c:v>#N/A</c:v>
                </c:pt>
                <c:pt idx="667">
                  <c:v>#N/A</c:v>
                </c:pt>
                <c:pt idx="668">
                  <c:v>#N/A</c:v>
                </c:pt>
                <c:pt idx="669">
                  <c:v>#N/A</c:v>
                </c:pt>
                <c:pt idx="670">
                  <c:v>#N/A</c:v>
                </c:pt>
                <c:pt idx="671">
                  <c:v>#N/A</c:v>
                </c:pt>
                <c:pt idx="672">
                  <c:v>#N/A</c:v>
                </c:pt>
                <c:pt idx="673">
                  <c:v>#N/A</c:v>
                </c:pt>
                <c:pt idx="674">
                  <c:v>#N/A</c:v>
                </c:pt>
                <c:pt idx="675">
                  <c:v>#N/A</c:v>
                </c:pt>
                <c:pt idx="676">
                  <c:v>#N/A</c:v>
                </c:pt>
                <c:pt idx="677">
                  <c:v>#N/A</c:v>
                </c:pt>
                <c:pt idx="678">
                  <c:v>#N/A</c:v>
                </c:pt>
                <c:pt idx="679">
                  <c:v>#N/A</c:v>
                </c:pt>
                <c:pt idx="680">
                  <c:v>#N/A</c:v>
                </c:pt>
                <c:pt idx="681">
                  <c:v>#N/A</c:v>
                </c:pt>
                <c:pt idx="682">
                  <c:v>#N/A</c:v>
                </c:pt>
                <c:pt idx="683">
                  <c:v>#N/A</c:v>
                </c:pt>
                <c:pt idx="684">
                  <c:v>#N/A</c:v>
                </c:pt>
                <c:pt idx="685">
                  <c:v>#N/A</c:v>
                </c:pt>
                <c:pt idx="686">
                  <c:v>#N/A</c:v>
                </c:pt>
                <c:pt idx="687">
                  <c:v>#N/A</c:v>
                </c:pt>
                <c:pt idx="688">
                  <c:v>#N/A</c:v>
                </c:pt>
                <c:pt idx="689">
                  <c:v>#N/A</c:v>
                </c:pt>
                <c:pt idx="690">
                  <c:v>#N/A</c:v>
                </c:pt>
                <c:pt idx="691">
                  <c:v>#N/A</c:v>
                </c:pt>
                <c:pt idx="692">
                  <c:v>#N/A</c:v>
                </c:pt>
                <c:pt idx="693">
                  <c:v>#N/A</c:v>
                </c:pt>
                <c:pt idx="694">
                  <c:v>#N/A</c:v>
                </c:pt>
                <c:pt idx="695">
                  <c:v>#N/A</c:v>
                </c:pt>
                <c:pt idx="696">
                  <c:v>#N/A</c:v>
                </c:pt>
                <c:pt idx="697">
                  <c:v>#N/A</c:v>
                </c:pt>
                <c:pt idx="698">
                  <c:v>#N/A</c:v>
                </c:pt>
                <c:pt idx="699">
                  <c:v>#N/A</c:v>
                </c:pt>
                <c:pt idx="700">
                  <c:v>#N/A</c:v>
                </c:pt>
                <c:pt idx="701">
                  <c:v>#N/A</c:v>
                </c:pt>
                <c:pt idx="702">
                  <c:v>#N/A</c:v>
                </c:pt>
                <c:pt idx="703">
                  <c:v>#N/A</c:v>
                </c:pt>
                <c:pt idx="704">
                  <c:v>#N/A</c:v>
                </c:pt>
                <c:pt idx="705">
                  <c:v>#N/A</c:v>
                </c:pt>
                <c:pt idx="706">
                  <c:v>#N/A</c:v>
                </c:pt>
                <c:pt idx="707">
                  <c:v>#N/A</c:v>
                </c:pt>
                <c:pt idx="708">
                  <c:v>#N/A</c:v>
                </c:pt>
                <c:pt idx="709">
                  <c:v>#N/A</c:v>
                </c:pt>
                <c:pt idx="710">
                  <c:v>#N/A</c:v>
                </c:pt>
                <c:pt idx="711">
                  <c:v>#N/A</c:v>
                </c:pt>
                <c:pt idx="712">
                  <c:v>#N/A</c:v>
                </c:pt>
                <c:pt idx="713">
                  <c:v>#N/A</c:v>
                </c:pt>
                <c:pt idx="714">
                  <c:v>#N/A</c:v>
                </c:pt>
                <c:pt idx="715">
                  <c:v>#N/A</c:v>
                </c:pt>
                <c:pt idx="716">
                  <c:v>#N/A</c:v>
                </c:pt>
                <c:pt idx="717">
                  <c:v>#N/A</c:v>
                </c:pt>
                <c:pt idx="718">
                  <c:v>#N/A</c:v>
                </c:pt>
                <c:pt idx="719">
                  <c:v>#N/A</c:v>
                </c:pt>
                <c:pt idx="720">
                  <c:v>#N/A</c:v>
                </c:pt>
                <c:pt idx="721">
                  <c:v>#N/A</c:v>
                </c:pt>
                <c:pt idx="722">
                  <c:v>#N/A</c:v>
                </c:pt>
                <c:pt idx="723">
                  <c:v>#N/A</c:v>
                </c:pt>
                <c:pt idx="724">
                  <c:v>#N/A</c:v>
                </c:pt>
                <c:pt idx="725">
                  <c:v>#N/A</c:v>
                </c:pt>
                <c:pt idx="726">
                  <c:v>#N/A</c:v>
                </c:pt>
                <c:pt idx="727">
                  <c:v>#N/A</c:v>
                </c:pt>
                <c:pt idx="728">
                  <c:v>#N/A</c:v>
                </c:pt>
                <c:pt idx="729">
                  <c:v>#N/A</c:v>
                </c:pt>
                <c:pt idx="730">
                  <c:v>#N/A</c:v>
                </c:pt>
                <c:pt idx="731">
                  <c:v>#N/A</c:v>
                </c:pt>
                <c:pt idx="732">
                  <c:v>#N/A</c:v>
                </c:pt>
                <c:pt idx="733">
                  <c:v>#N/A</c:v>
                </c:pt>
                <c:pt idx="734">
                  <c:v>#N/A</c:v>
                </c:pt>
                <c:pt idx="735">
                  <c:v>#N/A</c:v>
                </c:pt>
                <c:pt idx="736">
                  <c:v>#N/A</c:v>
                </c:pt>
                <c:pt idx="737">
                  <c:v>#N/A</c:v>
                </c:pt>
                <c:pt idx="738">
                  <c:v>#N/A</c:v>
                </c:pt>
                <c:pt idx="739">
                  <c:v>#N/A</c:v>
                </c:pt>
                <c:pt idx="740">
                  <c:v>#N/A</c:v>
                </c:pt>
                <c:pt idx="741">
                  <c:v>#N/A</c:v>
                </c:pt>
                <c:pt idx="742">
                  <c:v>#N/A</c:v>
                </c:pt>
                <c:pt idx="743">
                  <c:v>#N/A</c:v>
                </c:pt>
                <c:pt idx="744">
                  <c:v>#N/A</c:v>
                </c:pt>
                <c:pt idx="745">
                  <c:v>#N/A</c:v>
                </c:pt>
                <c:pt idx="746">
                  <c:v>#N/A</c:v>
                </c:pt>
                <c:pt idx="747">
                  <c:v>#N/A</c:v>
                </c:pt>
                <c:pt idx="748">
                  <c:v>#N/A</c:v>
                </c:pt>
                <c:pt idx="749">
                  <c:v>#N/A</c:v>
                </c:pt>
                <c:pt idx="750">
                  <c:v>#N/A</c:v>
                </c:pt>
                <c:pt idx="751">
                  <c:v>#N/A</c:v>
                </c:pt>
                <c:pt idx="752">
                  <c:v>#N/A</c:v>
                </c:pt>
                <c:pt idx="753">
                  <c:v>#N/A</c:v>
                </c:pt>
                <c:pt idx="754">
                  <c:v>#N/A</c:v>
                </c:pt>
                <c:pt idx="755">
                  <c:v>#N/A</c:v>
                </c:pt>
                <c:pt idx="756">
                  <c:v>#N/A</c:v>
                </c:pt>
                <c:pt idx="757">
                  <c:v>#N/A</c:v>
                </c:pt>
                <c:pt idx="758">
                  <c:v>#N/A</c:v>
                </c:pt>
                <c:pt idx="759">
                  <c:v>#N/A</c:v>
                </c:pt>
                <c:pt idx="760">
                  <c:v>#N/A</c:v>
                </c:pt>
                <c:pt idx="761">
                  <c:v>#N/A</c:v>
                </c:pt>
                <c:pt idx="762">
                  <c:v>#N/A</c:v>
                </c:pt>
                <c:pt idx="763">
                  <c:v>#N/A</c:v>
                </c:pt>
                <c:pt idx="764">
                  <c:v>#N/A</c:v>
                </c:pt>
                <c:pt idx="765">
                  <c:v>#N/A</c:v>
                </c:pt>
                <c:pt idx="766">
                  <c:v>#N/A</c:v>
                </c:pt>
                <c:pt idx="767">
                  <c:v>#N/A</c:v>
                </c:pt>
                <c:pt idx="768">
                  <c:v>#N/A</c:v>
                </c:pt>
                <c:pt idx="769">
                  <c:v>#N/A</c:v>
                </c:pt>
                <c:pt idx="770">
                  <c:v>#N/A</c:v>
                </c:pt>
                <c:pt idx="771">
                  <c:v>#N/A</c:v>
                </c:pt>
                <c:pt idx="772">
                  <c:v>#N/A</c:v>
                </c:pt>
                <c:pt idx="773">
                  <c:v>#N/A</c:v>
                </c:pt>
                <c:pt idx="774">
                  <c:v>#N/A</c:v>
                </c:pt>
                <c:pt idx="775">
                  <c:v>#N/A</c:v>
                </c:pt>
                <c:pt idx="776">
                  <c:v>#N/A</c:v>
                </c:pt>
                <c:pt idx="777">
                  <c:v>#N/A</c:v>
                </c:pt>
                <c:pt idx="778">
                  <c:v>#N/A</c:v>
                </c:pt>
                <c:pt idx="779">
                  <c:v>#N/A</c:v>
                </c:pt>
                <c:pt idx="780">
                  <c:v>#N/A</c:v>
                </c:pt>
                <c:pt idx="781">
                  <c:v>#N/A</c:v>
                </c:pt>
                <c:pt idx="782">
                  <c:v>#N/A</c:v>
                </c:pt>
                <c:pt idx="783">
                  <c:v>#N/A</c:v>
                </c:pt>
                <c:pt idx="784">
                  <c:v>#N/A</c:v>
                </c:pt>
                <c:pt idx="785">
                  <c:v>#N/A</c:v>
                </c:pt>
                <c:pt idx="786">
                  <c:v>#N/A</c:v>
                </c:pt>
                <c:pt idx="787">
                  <c:v>#N/A</c:v>
                </c:pt>
                <c:pt idx="788">
                  <c:v>#N/A</c:v>
                </c:pt>
                <c:pt idx="789">
                  <c:v>#N/A</c:v>
                </c:pt>
                <c:pt idx="790">
                  <c:v>#N/A</c:v>
                </c:pt>
                <c:pt idx="791">
                  <c:v>#N/A</c:v>
                </c:pt>
                <c:pt idx="792">
                  <c:v>#N/A</c:v>
                </c:pt>
                <c:pt idx="793">
                  <c:v>#N/A</c:v>
                </c:pt>
                <c:pt idx="794">
                  <c:v>#N/A</c:v>
                </c:pt>
                <c:pt idx="795">
                  <c:v>#N/A</c:v>
                </c:pt>
                <c:pt idx="796">
                  <c:v>#N/A</c:v>
                </c:pt>
                <c:pt idx="797">
                  <c:v>#N/A</c:v>
                </c:pt>
                <c:pt idx="798">
                  <c:v>#N/A</c:v>
                </c:pt>
                <c:pt idx="799">
                  <c:v>#N/A</c:v>
                </c:pt>
                <c:pt idx="800">
                  <c:v>#N/A</c:v>
                </c:pt>
                <c:pt idx="801">
                  <c:v>#N/A</c:v>
                </c:pt>
                <c:pt idx="802">
                  <c:v>#N/A</c:v>
                </c:pt>
                <c:pt idx="803">
                  <c:v>#N/A</c:v>
                </c:pt>
                <c:pt idx="804">
                  <c:v>#N/A</c:v>
                </c:pt>
                <c:pt idx="805">
                  <c:v>#N/A</c:v>
                </c:pt>
                <c:pt idx="806">
                  <c:v>#N/A</c:v>
                </c:pt>
                <c:pt idx="807">
                  <c:v>#N/A</c:v>
                </c:pt>
                <c:pt idx="808">
                  <c:v>#N/A</c:v>
                </c:pt>
                <c:pt idx="809">
                  <c:v>#N/A</c:v>
                </c:pt>
                <c:pt idx="810">
                  <c:v>#N/A</c:v>
                </c:pt>
                <c:pt idx="811">
                  <c:v>#N/A</c:v>
                </c:pt>
                <c:pt idx="812">
                  <c:v>#N/A</c:v>
                </c:pt>
                <c:pt idx="813">
                  <c:v>#N/A</c:v>
                </c:pt>
                <c:pt idx="814">
                  <c:v>#N/A</c:v>
                </c:pt>
                <c:pt idx="815">
                  <c:v>#N/A</c:v>
                </c:pt>
                <c:pt idx="816">
                  <c:v>#N/A</c:v>
                </c:pt>
                <c:pt idx="817">
                  <c:v>#N/A</c:v>
                </c:pt>
                <c:pt idx="818">
                  <c:v>#N/A</c:v>
                </c:pt>
                <c:pt idx="819">
                  <c:v>#N/A</c:v>
                </c:pt>
                <c:pt idx="820">
                  <c:v>#N/A</c:v>
                </c:pt>
                <c:pt idx="821">
                  <c:v>#N/A</c:v>
                </c:pt>
                <c:pt idx="822">
                  <c:v>#N/A</c:v>
                </c:pt>
                <c:pt idx="823">
                  <c:v>#N/A</c:v>
                </c:pt>
                <c:pt idx="824">
                  <c:v>#N/A</c:v>
                </c:pt>
                <c:pt idx="825">
                  <c:v>#N/A</c:v>
                </c:pt>
                <c:pt idx="826">
                  <c:v>#N/A</c:v>
                </c:pt>
                <c:pt idx="827">
                  <c:v>#N/A</c:v>
                </c:pt>
                <c:pt idx="828">
                  <c:v>#N/A</c:v>
                </c:pt>
                <c:pt idx="829">
                  <c:v>#N/A</c:v>
                </c:pt>
                <c:pt idx="830">
                  <c:v>#N/A</c:v>
                </c:pt>
                <c:pt idx="831">
                  <c:v>#N/A</c:v>
                </c:pt>
                <c:pt idx="832">
                  <c:v>#N/A</c:v>
                </c:pt>
                <c:pt idx="833">
                  <c:v>#N/A</c:v>
                </c:pt>
                <c:pt idx="834">
                  <c:v>#N/A</c:v>
                </c:pt>
                <c:pt idx="835">
                  <c:v>#N/A</c:v>
                </c:pt>
                <c:pt idx="836">
                  <c:v>#N/A</c:v>
                </c:pt>
                <c:pt idx="837">
                  <c:v>#N/A</c:v>
                </c:pt>
                <c:pt idx="838">
                  <c:v>#N/A</c:v>
                </c:pt>
                <c:pt idx="839">
                  <c:v>#N/A</c:v>
                </c:pt>
                <c:pt idx="840">
                  <c:v>#N/A</c:v>
                </c:pt>
                <c:pt idx="841">
                  <c:v>#N/A</c:v>
                </c:pt>
                <c:pt idx="842">
                  <c:v>#N/A</c:v>
                </c:pt>
                <c:pt idx="843">
                  <c:v>#N/A</c:v>
                </c:pt>
                <c:pt idx="844">
                  <c:v>#N/A</c:v>
                </c:pt>
                <c:pt idx="845">
                  <c:v>#N/A</c:v>
                </c:pt>
                <c:pt idx="846">
                  <c:v>#N/A</c:v>
                </c:pt>
                <c:pt idx="847">
                  <c:v>#N/A</c:v>
                </c:pt>
                <c:pt idx="848">
                  <c:v>#N/A</c:v>
                </c:pt>
                <c:pt idx="849">
                  <c:v>#N/A</c:v>
                </c:pt>
                <c:pt idx="850">
                  <c:v>#N/A</c:v>
                </c:pt>
                <c:pt idx="851">
                  <c:v>#N/A</c:v>
                </c:pt>
                <c:pt idx="852">
                  <c:v>#N/A</c:v>
                </c:pt>
                <c:pt idx="853">
                  <c:v>#N/A</c:v>
                </c:pt>
                <c:pt idx="854">
                  <c:v>#N/A</c:v>
                </c:pt>
                <c:pt idx="855">
                  <c:v>#N/A</c:v>
                </c:pt>
                <c:pt idx="856">
                  <c:v>#N/A</c:v>
                </c:pt>
                <c:pt idx="857">
                  <c:v>#N/A</c:v>
                </c:pt>
                <c:pt idx="858">
                  <c:v>#N/A</c:v>
                </c:pt>
                <c:pt idx="859">
                  <c:v>#N/A</c:v>
                </c:pt>
                <c:pt idx="860">
                  <c:v>#N/A</c:v>
                </c:pt>
                <c:pt idx="861">
                  <c:v>#N/A</c:v>
                </c:pt>
                <c:pt idx="862">
                  <c:v>#N/A</c:v>
                </c:pt>
                <c:pt idx="863">
                  <c:v>#N/A</c:v>
                </c:pt>
                <c:pt idx="864">
                  <c:v>#N/A</c:v>
                </c:pt>
                <c:pt idx="865">
                  <c:v>#N/A</c:v>
                </c:pt>
                <c:pt idx="866">
                  <c:v>#N/A</c:v>
                </c:pt>
                <c:pt idx="867">
                  <c:v>#N/A</c:v>
                </c:pt>
                <c:pt idx="868">
                  <c:v>#N/A</c:v>
                </c:pt>
                <c:pt idx="869">
                  <c:v>#N/A</c:v>
                </c:pt>
                <c:pt idx="870">
                  <c:v>#N/A</c:v>
                </c:pt>
                <c:pt idx="871">
                  <c:v>#N/A</c:v>
                </c:pt>
                <c:pt idx="872">
                  <c:v>#N/A</c:v>
                </c:pt>
                <c:pt idx="873">
                  <c:v>#N/A</c:v>
                </c:pt>
                <c:pt idx="874">
                  <c:v>#N/A</c:v>
                </c:pt>
                <c:pt idx="875">
                  <c:v>#N/A</c:v>
                </c:pt>
                <c:pt idx="876">
                  <c:v>#N/A</c:v>
                </c:pt>
                <c:pt idx="877">
                  <c:v>#N/A</c:v>
                </c:pt>
                <c:pt idx="878">
                  <c:v>#N/A</c:v>
                </c:pt>
                <c:pt idx="879">
                  <c:v>#N/A</c:v>
                </c:pt>
                <c:pt idx="880">
                  <c:v>#N/A</c:v>
                </c:pt>
                <c:pt idx="881">
                  <c:v>#N/A</c:v>
                </c:pt>
                <c:pt idx="882">
                  <c:v>#N/A</c:v>
                </c:pt>
                <c:pt idx="883">
                  <c:v>#N/A</c:v>
                </c:pt>
                <c:pt idx="884">
                  <c:v>#N/A</c:v>
                </c:pt>
                <c:pt idx="885">
                  <c:v>#N/A</c:v>
                </c:pt>
                <c:pt idx="886">
                  <c:v>#N/A</c:v>
                </c:pt>
                <c:pt idx="887">
                  <c:v>#N/A</c:v>
                </c:pt>
                <c:pt idx="888">
                  <c:v>#N/A</c:v>
                </c:pt>
                <c:pt idx="889">
                  <c:v>#N/A</c:v>
                </c:pt>
                <c:pt idx="890">
                  <c:v>#N/A</c:v>
                </c:pt>
                <c:pt idx="891">
                  <c:v>#N/A</c:v>
                </c:pt>
                <c:pt idx="892">
                  <c:v>#N/A</c:v>
                </c:pt>
                <c:pt idx="893">
                  <c:v>#N/A</c:v>
                </c:pt>
                <c:pt idx="894">
                  <c:v>#N/A</c:v>
                </c:pt>
                <c:pt idx="895">
                  <c:v>#N/A</c:v>
                </c:pt>
                <c:pt idx="896">
                  <c:v>#N/A</c:v>
                </c:pt>
                <c:pt idx="897">
                  <c:v>#N/A</c:v>
                </c:pt>
                <c:pt idx="898">
                  <c:v>#N/A</c:v>
                </c:pt>
                <c:pt idx="899">
                  <c:v>#N/A</c:v>
                </c:pt>
                <c:pt idx="900">
                  <c:v>#N/A</c:v>
                </c:pt>
                <c:pt idx="901">
                  <c:v>#N/A</c:v>
                </c:pt>
                <c:pt idx="902">
                  <c:v>#N/A</c:v>
                </c:pt>
                <c:pt idx="903">
                  <c:v>#N/A</c:v>
                </c:pt>
                <c:pt idx="904">
                  <c:v>#N/A</c:v>
                </c:pt>
                <c:pt idx="905">
                  <c:v>#N/A</c:v>
                </c:pt>
                <c:pt idx="906">
                  <c:v>#N/A</c:v>
                </c:pt>
                <c:pt idx="907">
                  <c:v>#N/A</c:v>
                </c:pt>
                <c:pt idx="908">
                  <c:v>#N/A</c:v>
                </c:pt>
                <c:pt idx="909">
                  <c:v>#N/A</c:v>
                </c:pt>
                <c:pt idx="910">
                  <c:v>#N/A</c:v>
                </c:pt>
                <c:pt idx="911">
                  <c:v>#N/A</c:v>
                </c:pt>
                <c:pt idx="912">
                  <c:v>#N/A</c:v>
                </c:pt>
                <c:pt idx="913">
                  <c:v>#N/A</c:v>
                </c:pt>
                <c:pt idx="914">
                  <c:v>#N/A</c:v>
                </c:pt>
                <c:pt idx="915">
                  <c:v>#N/A</c:v>
                </c:pt>
                <c:pt idx="916">
                  <c:v>#N/A</c:v>
                </c:pt>
                <c:pt idx="917">
                  <c:v>#N/A</c:v>
                </c:pt>
                <c:pt idx="918">
                  <c:v>#N/A</c:v>
                </c:pt>
                <c:pt idx="919">
                  <c:v>#N/A</c:v>
                </c:pt>
                <c:pt idx="920">
                  <c:v>#N/A</c:v>
                </c:pt>
                <c:pt idx="921">
                  <c:v>#N/A</c:v>
                </c:pt>
                <c:pt idx="922">
                  <c:v>#N/A</c:v>
                </c:pt>
                <c:pt idx="923">
                  <c:v>#N/A</c:v>
                </c:pt>
                <c:pt idx="924">
                  <c:v>#N/A</c:v>
                </c:pt>
                <c:pt idx="925">
                  <c:v>#N/A</c:v>
                </c:pt>
                <c:pt idx="926">
                  <c:v>#N/A</c:v>
                </c:pt>
                <c:pt idx="927">
                  <c:v>#N/A</c:v>
                </c:pt>
                <c:pt idx="928">
                  <c:v>#N/A</c:v>
                </c:pt>
                <c:pt idx="929">
                  <c:v>#N/A</c:v>
                </c:pt>
                <c:pt idx="930">
                  <c:v>#N/A</c:v>
                </c:pt>
                <c:pt idx="931">
                  <c:v>#N/A</c:v>
                </c:pt>
                <c:pt idx="932">
                  <c:v>#N/A</c:v>
                </c:pt>
                <c:pt idx="933">
                  <c:v>#N/A</c:v>
                </c:pt>
                <c:pt idx="934">
                  <c:v>#N/A</c:v>
                </c:pt>
                <c:pt idx="935">
                  <c:v>#N/A</c:v>
                </c:pt>
                <c:pt idx="936">
                  <c:v>#N/A</c:v>
                </c:pt>
                <c:pt idx="937">
                  <c:v>#N/A</c:v>
                </c:pt>
                <c:pt idx="938">
                  <c:v>#N/A</c:v>
                </c:pt>
                <c:pt idx="939">
                  <c:v>#N/A</c:v>
                </c:pt>
                <c:pt idx="940">
                  <c:v>#N/A</c:v>
                </c:pt>
                <c:pt idx="941">
                  <c:v>#N/A</c:v>
                </c:pt>
                <c:pt idx="942">
                  <c:v>#N/A</c:v>
                </c:pt>
                <c:pt idx="943">
                  <c:v>#N/A</c:v>
                </c:pt>
                <c:pt idx="944">
                  <c:v>#N/A</c:v>
                </c:pt>
                <c:pt idx="945">
                  <c:v>#N/A</c:v>
                </c:pt>
                <c:pt idx="946">
                  <c:v>#N/A</c:v>
                </c:pt>
                <c:pt idx="947">
                  <c:v>#N/A</c:v>
                </c:pt>
                <c:pt idx="948">
                  <c:v>#N/A</c:v>
                </c:pt>
                <c:pt idx="949">
                  <c:v>#N/A</c:v>
                </c:pt>
                <c:pt idx="950">
                  <c:v>#N/A</c:v>
                </c:pt>
                <c:pt idx="951">
                  <c:v>#N/A</c:v>
                </c:pt>
                <c:pt idx="952">
                  <c:v>#N/A</c:v>
                </c:pt>
                <c:pt idx="953">
                  <c:v>#N/A</c:v>
                </c:pt>
                <c:pt idx="954">
                  <c:v>#N/A</c:v>
                </c:pt>
                <c:pt idx="955">
                  <c:v>#N/A</c:v>
                </c:pt>
                <c:pt idx="956">
                  <c:v>#N/A</c:v>
                </c:pt>
                <c:pt idx="957">
                  <c:v>#N/A</c:v>
                </c:pt>
                <c:pt idx="958">
                  <c:v>#N/A</c:v>
                </c:pt>
                <c:pt idx="959">
                  <c:v>#N/A</c:v>
                </c:pt>
                <c:pt idx="960">
                  <c:v>#N/A</c:v>
                </c:pt>
                <c:pt idx="961">
                  <c:v>#N/A</c:v>
                </c:pt>
                <c:pt idx="962">
                  <c:v>#N/A</c:v>
                </c:pt>
                <c:pt idx="963">
                  <c:v>#N/A</c:v>
                </c:pt>
                <c:pt idx="964">
                  <c:v>#N/A</c:v>
                </c:pt>
                <c:pt idx="965">
                  <c:v>#N/A</c:v>
                </c:pt>
                <c:pt idx="966">
                  <c:v>#N/A</c:v>
                </c:pt>
                <c:pt idx="967">
                  <c:v>#N/A</c:v>
                </c:pt>
                <c:pt idx="968">
                  <c:v>#N/A</c:v>
                </c:pt>
                <c:pt idx="969">
                  <c:v>#N/A</c:v>
                </c:pt>
                <c:pt idx="970">
                  <c:v>#N/A</c:v>
                </c:pt>
                <c:pt idx="971">
                  <c:v>#N/A</c:v>
                </c:pt>
                <c:pt idx="972">
                  <c:v>#N/A</c:v>
                </c:pt>
                <c:pt idx="973">
                  <c:v>#N/A</c:v>
                </c:pt>
                <c:pt idx="974">
                  <c:v>#N/A</c:v>
                </c:pt>
                <c:pt idx="975">
                  <c:v>#N/A</c:v>
                </c:pt>
                <c:pt idx="976">
                  <c:v>#N/A</c:v>
                </c:pt>
                <c:pt idx="977">
                  <c:v>#N/A</c:v>
                </c:pt>
                <c:pt idx="978">
                  <c:v>#N/A</c:v>
                </c:pt>
                <c:pt idx="979">
                  <c:v>#N/A</c:v>
                </c:pt>
                <c:pt idx="980">
                  <c:v>#N/A</c:v>
                </c:pt>
                <c:pt idx="981">
                  <c:v>#N/A</c:v>
                </c:pt>
                <c:pt idx="982">
                  <c:v>#N/A</c:v>
                </c:pt>
                <c:pt idx="983">
                  <c:v>#N/A</c:v>
                </c:pt>
                <c:pt idx="984">
                  <c:v>#N/A</c:v>
                </c:pt>
                <c:pt idx="985">
                  <c:v>#N/A</c:v>
                </c:pt>
                <c:pt idx="986">
                  <c:v>#N/A</c:v>
                </c:pt>
                <c:pt idx="987">
                  <c:v>#N/A</c:v>
                </c:pt>
                <c:pt idx="988">
                  <c:v>#N/A</c:v>
                </c:pt>
                <c:pt idx="989">
                  <c:v>#N/A</c:v>
                </c:pt>
                <c:pt idx="990">
                  <c:v>#N/A</c:v>
                </c:pt>
                <c:pt idx="991">
                  <c:v>#N/A</c:v>
                </c:pt>
                <c:pt idx="992">
                  <c:v>#N/A</c:v>
                </c:pt>
                <c:pt idx="993">
                  <c:v>#N/A</c:v>
                </c:pt>
                <c:pt idx="994">
                  <c:v>#N/A</c:v>
                </c:pt>
                <c:pt idx="995">
                  <c:v>#N/A</c:v>
                </c:pt>
                <c:pt idx="996">
                  <c:v>#N/A</c:v>
                </c:pt>
                <c:pt idx="997">
                  <c:v>#N/A</c:v>
                </c:pt>
                <c:pt idx="998">
                  <c:v>#N/A</c:v>
                </c:pt>
                <c:pt idx="999">
                  <c:v>#N/A</c:v>
                </c:pt>
                <c:pt idx="1000">
                  <c:v>#N/A</c:v>
                </c:pt>
                <c:pt idx="1001">
                  <c:v>#N/A</c:v>
                </c:pt>
                <c:pt idx="1002">
                  <c:v>#N/A</c:v>
                </c:pt>
                <c:pt idx="1003">
                  <c:v>#N/A</c:v>
                </c:pt>
                <c:pt idx="1004">
                  <c:v>#N/A</c:v>
                </c:pt>
                <c:pt idx="1005">
                  <c:v>#N/A</c:v>
                </c:pt>
                <c:pt idx="1006">
                  <c:v>#N/A</c:v>
                </c:pt>
                <c:pt idx="1007">
                  <c:v>#N/A</c:v>
                </c:pt>
                <c:pt idx="1008">
                  <c:v>#N/A</c:v>
                </c:pt>
                <c:pt idx="1009">
                  <c:v>#N/A</c:v>
                </c:pt>
                <c:pt idx="1010">
                  <c:v>#N/A</c:v>
                </c:pt>
                <c:pt idx="1011">
                  <c:v>#N/A</c:v>
                </c:pt>
                <c:pt idx="1012">
                  <c:v>#N/A</c:v>
                </c:pt>
                <c:pt idx="1013">
                  <c:v>#N/A</c:v>
                </c:pt>
                <c:pt idx="1014">
                  <c:v>#N/A</c:v>
                </c:pt>
                <c:pt idx="1015">
                  <c:v>#N/A</c:v>
                </c:pt>
                <c:pt idx="1016">
                  <c:v>#N/A</c:v>
                </c:pt>
                <c:pt idx="1017">
                  <c:v>#N/A</c:v>
                </c:pt>
                <c:pt idx="1018">
                  <c:v>#N/A</c:v>
                </c:pt>
                <c:pt idx="1019">
                  <c:v>#N/A</c:v>
                </c:pt>
                <c:pt idx="1020">
                  <c:v>#N/A</c:v>
                </c:pt>
                <c:pt idx="1021">
                  <c:v>#N/A</c:v>
                </c:pt>
                <c:pt idx="1022">
                  <c:v>#N/A</c:v>
                </c:pt>
                <c:pt idx="1023">
                  <c:v>#N/A</c:v>
                </c:pt>
                <c:pt idx="1024">
                  <c:v>#N/A</c:v>
                </c:pt>
                <c:pt idx="1025">
                  <c:v>#N/A</c:v>
                </c:pt>
                <c:pt idx="1026">
                  <c:v>#N/A</c:v>
                </c:pt>
                <c:pt idx="1027">
                  <c:v>#N/A</c:v>
                </c:pt>
                <c:pt idx="1028">
                  <c:v>#N/A</c:v>
                </c:pt>
                <c:pt idx="1029">
                  <c:v>#N/A</c:v>
                </c:pt>
                <c:pt idx="1030">
                  <c:v>#N/A</c:v>
                </c:pt>
                <c:pt idx="1031">
                  <c:v>#N/A</c:v>
                </c:pt>
                <c:pt idx="1032">
                  <c:v>#N/A</c:v>
                </c:pt>
                <c:pt idx="1033">
                  <c:v>#N/A</c:v>
                </c:pt>
                <c:pt idx="1034">
                  <c:v>#N/A</c:v>
                </c:pt>
                <c:pt idx="1035">
                  <c:v>#N/A</c:v>
                </c:pt>
                <c:pt idx="1036">
                  <c:v>#N/A</c:v>
                </c:pt>
                <c:pt idx="1037">
                  <c:v>#N/A</c:v>
                </c:pt>
                <c:pt idx="1038">
                  <c:v>#N/A</c:v>
                </c:pt>
                <c:pt idx="1039">
                  <c:v>#N/A</c:v>
                </c:pt>
                <c:pt idx="1040">
                  <c:v>#N/A</c:v>
                </c:pt>
                <c:pt idx="1041">
                  <c:v>#N/A</c:v>
                </c:pt>
                <c:pt idx="1042">
                  <c:v>#N/A</c:v>
                </c:pt>
                <c:pt idx="1043">
                  <c:v>#N/A</c:v>
                </c:pt>
                <c:pt idx="1044">
                  <c:v>#N/A</c:v>
                </c:pt>
                <c:pt idx="1045">
                  <c:v>#N/A</c:v>
                </c:pt>
                <c:pt idx="1046">
                  <c:v>#N/A</c:v>
                </c:pt>
                <c:pt idx="1047">
                  <c:v>#N/A</c:v>
                </c:pt>
                <c:pt idx="1048">
                  <c:v>#N/A</c:v>
                </c:pt>
                <c:pt idx="1049">
                  <c:v>#N/A</c:v>
                </c:pt>
                <c:pt idx="1050">
                  <c:v>#N/A</c:v>
                </c:pt>
                <c:pt idx="1051">
                  <c:v>#N/A</c:v>
                </c:pt>
                <c:pt idx="1052">
                  <c:v>#N/A</c:v>
                </c:pt>
                <c:pt idx="1053">
                  <c:v>#N/A</c:v>
                </c:pt>
                <c:pt idx="1054">
                  <c:v>#N/A</c:v>
                </c:pt>
                <c:pt idx="1055">
                  <c:v>#N/A</c:v>
                </c:pt>
                <c:pt idx="1056">
                  <c:v>#N/A</c:v>
                </c:pt>
                <c:pt idx="1057">
                  <c:v>#N/A</c:v>
                </c:pt>
                <c:pt idx="1058">
                  <c:v>#N/A</c:v>
                </c:pt>
                <c:pt idx="1059">
                  <c:v>#N/A</c:v>
                </c:pt>
                <c:pt idx="1060">
                  <c:v>#N/A</c:v>
                </c:pt>
                <c:pt idx="1061">
                  <c:v>#N/A</c:v>
                </c:pt>
                <c:pt idx="1062">
                  <c:v>#N/A</c:v>
                </c:pt>
                <c:pt idx="1063">
                  <c:v>#N/A</c:v>
                </c:pt>
                <c:pt idx="1064">
                  <c:v>#N/A</c:v>
                </c:pt>
                <c:pt idx="1065">
                  <c:v>#N/A</c:v>
                </c:pt>
                <c:pt idx="1066">
                  <c:v>#N/A</c:v>
                </c:pt>
                <c:pt idx="1067">
                  <c:v>#N/A</c:v>
                </c:pt>
                <c:pt idx="1068">
                  <c:v>#N/A</c:v>
                </c:pt>
                <c:pt idx="1069">
                  <c:v>#N/A</c:v>
                </c:pt>
                <c:pt idx="1070">
                  <c:v>#N/A</c:v>
                </c:pt>
                <c:pt idx="1071">
                  <c:v>#N/A</c:v>
                </c:pt>
                <c:pt idx="1072">
                  <c:v>#N/A</c:v>
                </c:pt>
                <c:pt idx="1073">
                  <c:v>#N/A</c:v>
                </c:pt>
                <c:pt idx="1074">
                  <c:v>#N/A</c:v>
                </c:pt>
                <c:pt idx="1075">
                  <c:v>#N/A</c:v>
                </c:pt>
                <c:pt idx="1076">
                  <c:v>#N/A</c:v>
                </c:pt>
                <c:pt idx="1077">
                  <c:v>#N/A</c:v>
                </c:pt>
                <c:pt idx="1078">
                  <c:v>#N/A</c:v>
                </c:pt>
                <c:pt idx="1079">
                  <c:v>#N/A</c:v>
                </c:pt>
                <c:pt idx="1080">
                  <c:v>#N/A</c:v>
                </c:pt>
                <c:pt idx="1081">
                  <c:v>#N/A</c:v>
                </c:pt>
                <c:pt idx="1082">
                  <c:v>#N/A</c:v>
                </c:pt>
                <c:pt idx="1083">
                  <c:v>#N/A</c:v>
                </c:pt>
                <c:pt idx="1084">
                  <c:v>#N/A</c:v>
                </c:pt>
                <c:pt idx="1085">
                  <c:v>#N/A</c:v>
                </c:pt>
                <c:pt idx="1086">
                  <c:v>#N/A</c:v>
                </c:pt>
                <c:pt idx="1087">
                  <c:v>#N/A</c:v>
                </c:pt>
                <c:pt idx="1088">
                  <c:v>#N/A</c:v>
                </c:pt>
                <c:pt idx="1089">
                  <c:v>#N/A</c:v>
                </c:pt>
                <c:pt idx="1090">
                  <c:v>#N/A</c:v>
                </c:pt>
                <c:pt idx="1091">
                  <c:v>#N/A</c:v>
                </c:pt>
                <c:pt idx="1092">
                  <c:v>#N/A</c:v>
                </c:pt>
                <c:pt idx="1093">
                  <c:v>#N/A</c:v>
                </c:pt>
                <c:pt idx="1094">
                  <c:v>#N/A</c:v>
                </c:pt>
                <c:pt idx="1095">
                  <c:v>#N/A</c:v>
                </c:pt>
                <c:pt idx="1096">
                  <c:v>#N/A</c:v>
                </c:pt>
                <c:pt idx="1097">
                  <c:v>#N/A</c:v>
                </c:pt>
                <c:pt idx="1098">
                  <c:v>#N/A</c:v>
                </c:pt>
                <c:pt idx="1099">
                  <c:v>#N/A</c:v>
                </c:pt>
                <c:pt idx="1100">
                  <c:v>#N/A</c:v>
                </c:pt>
                <c:pt idx="1101">
                  <c:v>#N/A</c:v>
                </c:pt>
                <c:pt idx="1102">
                  <c:v>#N/A</c:v>
                </c:pt>
                <c:pt idx="1103">
                  <c:v>#N/A</c:v>
                </c:pt>
                <c:pt idx="1104">
                  <c:v>#N/A</c:v>
                </c:pt>
                <c:pt idx="1105">
                  <c:v>#N/A</c:v>
                </c:pt>
                <c:pt idx="1106">
                  <c:v>#N/A</c:v>
                </c:pt>
                <c:pt idx="1107">
                  <c:v>#N/A</c:v>
                </c:pt>
                <c:pt idx="1108">
                  <c:v>#N/A</c:v>
                </c:pt>
                <c:pt idx="1109">
                  <c:v>#N/A</c:v>
                </c:pt>
                <c:pt idx="1110">
                  <c:v>#N/A</c:v>
                </c:pt>
                <c:pt idx="1111">
                  <c:v>#N/A</c:v>
                </c:pt>
                <c:pt idx="1112">
                  <c:v>#N/A</c:v>
                </c:pt>
                <c:pt idx="1113">
                  <c:v>#N/A</c:v>
                </c:pt>
                <c:pt idx="1114">
                  <c:v>#N/A</c:v>
                </c:pt>
                <c:pt idx="1115">
                  <c:v>#N/A</c:v>
                </c:pt>
                <c:pt idx="1116">
                  <c:v>#N/A</c:v>
                </c:pt>
                <c:pt idx="1117">
                  <c:v>#N/A</c:v>
                </c:pt>
                <c:pt idx="1118">
                  <c:v>#N/A</c:v>
                </c:pt>
                <c:pt idx="1119">
                  <c:v>#N/A</c:v>
                </c:pt>
                <c:pt idx="1120">
                  <c:v>#N/A</c:v>
                </c:pt>
                <c:pt idx="1121">
                  <c:v>#N/A</c:v>
                </c:pt>
                <c:pt idx="1122">
                  <c:v>#N/A</c:v>
                </c:pt>
                <c:pt idx="1123">
                  <c:v>#N/A</c:v>
                </c:pt>
                <c:pt idx="1124">
                  <c:v>#N/A</c:v>
                </c:pt>
                <c:pt idx="1125">
                  <c:v>#N/A</c:v>
                </c:pt>
                <c:pt idx="1126">
                  <c:v>#N/A</c:v>
                </c:pt>
                <c:pt idx="1127">
                  <c:v>#N/A</c:v>
                </c:pt>
                <c:pt idx="1128">
                  <c:v>#N/A</c:v>
                </c:pt>
                <c:pt idx="1129">
                  <c:v>#N/A</c:v>
                </c:pt>
                <c:pt idx="1130">
                  <c:v>#N/A</c:v>
                </c:pt>
                <c:pt idx="1131">
                  <c:v>#N/A</c:v>
                </c:pt>
                <c:pt idx="1132">
                  <c:v>#N/A</c:v>
                </c:pt>
                <c:pt idx="1133">
                  <c:v>#N/A</c:v>
                </c:pt>
                <c:pt idx="1134">
                  <c:v>#N/A</c:v>
                </c:pt>
                <c:pt idx="1135">
                  <c:v>#N/A</c:v>
                </c:pt>
                <c:pt idx="1136">
                  <c:v>#N/A</c:v>
                </c:pt>
                <c:pt idx="1137">
                  <c:v>#N/A</c:v>
                </c:pt>
                <c:pt idx="1138">
                  <c:v>#N/A</c:v>
                </c:pt>
                <c:pt idx="1139">
                  <c:v>#N/A</c:v>
                </c:pt>
                <c:pt idx="1140">
                  <c:v>#N/A</c:v>
                </c:pt>
                <c:pt idx="1141">
                  <c:v>#N/A</c:v>
                </c:pt>
                <c:pt idx="1142">
                  <c:v>#N/A</c:v>
                </c:pt>
                <c:pt idx="1143">
                  <c:v>#N/A</c:v>
                </c:pt>
                <c:pt idx="1144">
                  <c:v>#N/A</c:v>
                </c:pt>
                <c:pt idx="1145">
                  <c:v>#N/A</c:v>
                </c:pt>
                <c:pt idx="1146">
                  <c:v>#N/A</c:v>
                </c:pt>
                <c:pt idx="1147">
                  <c:v>#N/A</c:v>
                </c:pt>
                <c:pt idx="1148">
                  <c:v>#N/A</c:v>
                </c:pt>
                <c:pt idx="1149">
                  <c:v>#N/A</c:v>
                </c:pt>
                <c:pt idx="1150">
                  <c:v>#N/A</c:v>
                </c:pt>
                <c:pt idx="1151">
                  <c:v>#N/A</c:v>
                </c:pt>
                <c:pt idx="1152">
                  <c:v>#N/A</c:v>
                </c:pt>
                <c:pt idx="1153">
                  <c:v>#N/A</c:v>
                </c:pt>
                <c:pt idx="1154">
                  <c:v>#N/A</c:v>
                </c:pt>
                <c:pt idx="1155">
                  <c:v>#N/A</c:v>
                </c:pt>
                <c:pt idx="1156">
                  <c:v>#N/A</c:v>
                </c:pt>
                <c:pt idx="1157">
                  <c:v>#N/A</c:v>
                </c:pt>
                <c:pt idx="1158">
                  <c:v>#N/A</c:v>
                </c:pt>
                <c:pt idx="1159">
                  <c:v>#N/A</c:v>
                </c:pt>
                <c:pt idx="1160">
                  <c:v>#N/A</c:v>
                </c:pt>
                <c:pt idx="1161">
                  <c:v>#N/A</c:v>
                </c:pt>
                <c:pt idx="1162">
                  <c:v>#N/A</c:v>
                </c:pt>
                <c:pt idx="1163">
                  <c:v>#N/A</c:v>
                </c:pt>
                <c:pt idx="1164">
                  <c:v>#N/A</c:v>
                </c:pt>
                <c:pt idx="1165">
                  <c:v>#N/A</c:v>
                </c:pt>
                <c:pt idx="1166">
                  <c:v>#N/A</c:v>
                </c:pt>
                <c:pt idx="1167">
                  <c:v>#N/A</c:v>
                </c:pt>
                <c:pt idx="1168">
                  <c:v>#N/A</c:v>
                </c:pt>
                <c:pt idx="1169">
                  <c:v>#N/A</c:v>
                </c:pt>
                <c:pt idx="1170">
                  <c:v>#N/A</c:v>
                </c:pt>
                <c:pt idx="1171">
                  <c:v>#N/A</c:v>
                </c:pt>
                <c:pt idx="1172">
                  <c:v>#N/A</c:v>
                </c:pt>
                <c:pt idx="1173">
                  <c:v>#N/A</c:v>
                </c:pt>
                <c:pt idx="1174">
                  <c:v>#N/A</c:v>
                </c:pt>
                <c:pt idx="1175">
                  <c:v>#N/A</c:v>
                </c:pt>
                <c:pt idx="1176">
                  <c:v>#N/A</c:v>
                </c:pt>
                <c:pt idx="1177">
                  <c:v>#N/A</c:v>
                </c:pt>
                <c:pt idx="1178">
                  <c:v>#N/A</c:v>
                </c:pt>
                <c:pt idx="1179">
                  <c:v>#N/A</c:v>
                </c:pt>
                <c:pt idx="1180">
                  <c:v>#N/A</c:v>
                </c:pt>
                <c:pt idx="1181">
                  <c:v>#N/A</c:v>
                </c:pt>
                <c:pt idx="1182">
                  <c:v>#N/A</c:v>
                </c:pt>
                <c:pt idx="1183">
                  <c:v>#N/A</c:v>
                </c:pt>
                <c:pt idx="1184">
                  <c:v>#N/A</c:v>
                </c:pt>
                <c:pt idx="1185">
                  <c:v>#N/A</c:v>
                </c:pt>
                <c:pt idx="1186">
                  <c:v>#N/A</c:v>
                </c:pt>
                <c:pt idx="1187">
                  <c:v>#N/A</c:v>
                </c:pt>
                <c:pt idx="1188">
                  <c:v>#N/A</c:v>
                </c:pt>
                <c:pt idx="1189">
                  <c:v>#N/A</c:v>
                </c:pt>
                <c:pt idx="1190">
                  <c:v>#N/A</c:v>
                </c:pt>
                <c:pt idx="1191">
                  <c:v>#N/A</c:v>
                </c:pt>
                <c:pt idx="1192">
                  <c:v>#N/A</c:v>
                </c:pt>
                <c:pt idx="1193">
                  <c:v>#N/A</c:v>
                </c:pt>
                <c:pt idx="1194">
                  <c:v>#N/A</c:v>
                </c:pt>
                <c:pt idx="1195">
                  <c:v>#N/A</c:v>
                </c:pt>
                <c:pt idx="1196">
                  <c:v>#N/A</c:v>
                </c:pt>
                <c:pt idx="1197">
                  <c:v>#N/A</c:v>
                </c:pt>
                <c:pt idx="1198">
                  <c:v>#N/A</c:v>
                </c:pt>
                <c:pt idx="1199">
                  <c:v>#N/A</c:v>
                </c:pt>
                <c:pt idx="1200">
                  <c:v>#N/A</c:v>
                </c:pt>
                <c:pt idx="1201">
                  <c:v>#N/A</c:v>
                </c:pt>
                <c:pt idx="1202">
                  <c:v>#N/A</c:v>
                </c:pt>
                <c:pt idx="1203">
                  <c:v>#N/A</c:v>
                </c:pt>
                <c:pt idx="1204">
                  <c:v>#N/A</c:v>
                </c:pt>
                <c:pt idx="1205">
                  <c:v>#N/A</c:v>
                </c:pt>
                <c:pt idx="1206">
                  <c:v>#N/A</c:v>
                </c:pt>
                <c:pt idx="1207">
                  <c:v>#N/A</c:v>
                </c:pt>
                <c:pt idx="1208">
                  <c:v>#N/A</c:v>
                </c:pt>
                <c:pt idx="1209">
                  <c:v>#N/A</c:v>
                </c:pt>
                <c:pt idx="1210">
                  <c:v>#N/A</c:v>
                </c:pt>
                <c:pt idx="1211">
                  <c:v>#N/A</c:v>
                </c:pt>
                <c:pt idx="1212">
                  <c:v>#N/A</c:v>
                </c:pt>
                <c:pt idx="1213">
                  <c:v>#N/A</c:v>
                </c:pt>
                <c:pt idx="1214">
                  <c:v>#N/A</c:v>
                </c:pt>
                <c:pt idx="1215">
                  <c:v>#N/A</c:v>
                </c:pt>
                <c:pt idx="1216">
                  <c:v>#N/A</c:v>
                </c:pt>
                <c:pt idx="1217">
                  <c:v>#N/A</c:v>
                </c:pt>
                <c:pt idx="1218">
                  <c:v>#N/A</c:v>
                </c:pt>
                <c:pt idx="1219">
                  <c:v>#N/A</c:v>
                </c:pt>
                <c:pt idx="1220">
                  <c:v>#N/A</c:v>
                </c:pt>
                <c:pt idx="1221">
                  <c:v>#N/A</c:v>
                </c:pt>
                <c:pt idx="1222">
                  <c:v>#N/A</c:v>
                </c:pt>
                <c:pt idx="1223">
                  <c:v>#N/A</c:v>
                </c:pt>
                <c:pt idx="1224">
                  <c:v>#N/A</c:v>
                </c:pt>
                <c:pt idx="1225">
                  <c:v>#N/A</c:v>
                </c:pt>
                <c:pt idx="1226">
                  <c:v>#N/A</c:v>
                </c:pt>
                <c:pt idx="1227">
                  <c:v>#N/A</c:v>
                </c:pt>
                <c:pt idx="1228">
                  <c:v>#N/A</c:v>
                </c:pt>
                <c:pt idx="1229">
                  <c:v>#N/A</c:v>
                </c:pt>
                <c:pt idx="1230">
                  <c:v>#N/A</c:v>
                </c:pt>
                <c:pt idx="1231">
                  <c:v>#N/A</c:v>
                </c:pt>
                <c:pt idx="1232">
                  <c:v>#N/A</c:v>
                </c:pt>
                <c:pt idx="1233">
                  <c:v>#N/A</c:v>
                </c:pt>
                <c:pt idx="1234">
                  <c:v>#N/A</c:v>
                </c:pt>
                <c:pt idx="1235">
                  <c:v>#N/A</c:v>
                </c:pt>
                <c:pt idx="1236">
                  <c:v>#N/A</c:v>
                </c:pt>
                <c:pt idx="1237">
                  <c:v>#N/A</c:v>
                </c:pt>
                <c:pt idx="1238">
                  <c:v>#N/A</c:v>
                </c:pt>
                <c:pt idx="1239">
                  <c:v>#N/A</c:v>
                </c:pt>
                <c:pt idx="1240">
                  <c:v>#N/A</c:v>
                </c:pt>
                <c:pt idx="1241">
                  <c:v>#N/A</c:v>
                </c:pt>
                <c:pt idx="1242">
                  <c:v>#N/A</c:v>
                </c:pt>
                <c:pt idx="1243">
                  <c:v>#N/A</c:v>
                </c:pt>
                <c:pt idx="1244">
                  <c:v>#N/A</c:v>
                </c:pt>
                <c:pt idx="1245">
                  <c:v>#N/A</c:v>
                </c:pt>
                <c:pt idx="1246">
                  <c:v>#N/A</c:v>
                </c:pt>
                <c:pt idx="1247">
                  <c:v>#N/A</c:v>
                </c:pt>
                <c:pt idx="1248">
                  <c:v>#N/A</c:v>
                </c:pt>
                <c:pt idx="1249">
                  <c:v>#N/A</c:v>
                </c:pt>
                <c:pt idx="1250">
                  <c:v>#N/A</c:v>
                </c:pt>
                <c:pt idx="1251">
                  <c:v>#N/A</c:v>
                </c:pt>
                <c:pt idx="1252">
                  <c:v>#N/A</c:v>
                </c:pt>
                <c:pt idx="1253">
                  <c:v>#N/A</c:v>
                </c:pt>
                <c:pt idx="1254">
                  <c:v>#N/A</c:v>
                </c:pt>
                <c:pt idx="1255">
                  <c:v>#N/A</c:v>
                </c:pt>
                <c:pt idx="1256">
                  <c:v>#N/A</c:v>
                </c:pt>
                <c:pt idx="1257">
                  <c:v>#N/A</c:v>
                </c:pt>
                <c:pt idx="1258">
                  <c:v>#N/A</c:v>
                </c:pt>
                <c:pt idx="1259">
                  <c:v>#N/A</c:v>
                </c:pt>
                <c:pt idx="1260">
                  <c:v>#N/A</c:v>
                </c:pt>
                <c:pt idx="1261">
                  <c:v>#N/A</c:v>
                </c:pt>
                <c:pt idx="1262">
                  <c:v>#N/A</c:v>
                </c:pt>
                <c:pt idx="1263">
                  <c:v>#N/A</c:v>
                </c:pt>
                <c:pt idx="1264">
                  <c:v>#N/A</c:v>
                </c:pt>
                <c:pt idx="1265">
                  <c:v>#N/A</c:v>
                </c:pt>
                <c:pt idx="1266">
                  <c:v>#N/A</c:v>
                </c:pt>
                <c:pt idx="1267">
                  <c:v>#N/A</c:v>
                </c:pt>
                <c:pt idx="1268">
                  <c:v>#N/A</c:v>
                </c:pt>
                <c:pt idx="1269">
                  <c:v>#N/A</c:v>
                </c:pt>
                <c:pt idx="1270">
                  <c:v>#N/A</c:v>
                </c:pt>
                <c:pt idx="1271">
                  <c:v>#N/A</c:v>
                </c:pt>
                <c:pt idx="1272">
                  <c:v>#N/A</c:v>
                </c:pt>
                <c:pt idx="1273">
                  <c:v>#N/A</c:v>
                </c:pt>
                <c:pt idx="1274">
                  <c:v>#N/A</c:v>
                </c:pt>
                <c:pt idx="1275">
                  <c:v>#N/A</c:v>
                </c:pt>
                <c:pt idx="1276">
                  <c:v>#N/A</c:v>
                </c:pt>
                <c:pt idx="1277">
                  <c:v>#N/A</c:v>
                </c:pt>
                <c:pt idx="1278">
                  <c:v>#N/A</c:v>
                </c:pt>
                <c:pt idx="1279">
                  <c:v>#N/A</c:v>
                </c:pt>
                <c:pt idx="1280">
                  <c:v>#N/A</c:v>
                </c:pt>
                <c:pt idx="1281">
                  <c:v>#N/A</c:v>
                </c:pt>
                <c:pt idx="1282">
                  <c:v>#N/A</c:v>
                </c:pt>
                <c:pt idx="1283">
                  <c:v>#N/A</c:v>
                </c:pt>
                <c:pt idx="1284">
                  <c:v>#N/A</c:v>
                </c:pt>
                <c:pt idx="1285">
                  <c:v>#N/A</c:v>
                </c:pt>
                <c:pt idx="1286">
                  <c:v>#N/A</c:v>
                </c:pt>
                <c:pt idx="1287">
                  <c:v>#N/A</c:v>
                </c:pt>
                <c:pt idx="1288">
                  <c:v>#N/A</c:v>
                </c:pt>
                <c:pt idx="1289">
                  <c:v>#N/A</c:v>
                </c:pt>
                <c:pt idx="1290">
                  <c:v>#N/A</c:v>
                </c:pt>
                <c:pt idx="1291">
                  <c:v>#N/A</c:v>
                </c:pt>
                <c:pt idx="1292">
                  <c:v>#N/A</c:v>
                </c:pt>
                <c:pt idx="1293">
                  <c:v>#N/A</c:v>
                </c:pt>
                <c:pt idx="1294">
                  <c:v>#N/A</c:v>
                </c:pt>
                <c:pt idx="1295">
                  <c:v>#N/A</c:v>
                </c:pt>
                <c:pt idx="1296">
                  <c:v>#N/A</c:v>
                </c:pt>
                <c:pt idx="1297">
                  <c:v>#N/A</c:v>
                </c:pt>
                <c:pt idx="1298">
                  <c:v>#N/A</c:v>
                </c:pt>
                <c:pt idx="1299">
                  <c:v>#N/A</c:v>
                </c:pt>
                <c:pt idx="1300">
                  <c:v>#N/A</c:v>
                </c:pt>
                <c:pt idx="1301">
                  <c:v>#N/A</c:v>
                </c:pt>
                <c:pt idx="1302">
                  <c:v>#N/A</c:v>
                </c:pt>
                <c:pt idx="1303">
                  <c:v>#N/A</c:v>
                </c:pt>
                <c:pt idx="1304">
                  <c:v>#N/A</c:v>
                </c:pt>
                <c:pt idx="1305">
                  <c:v>#N/A</c:v>
                </c:pt>
                <c:pt idx="1306">
                  <c:v>#N/A</c:v>
                </c:pt>
                <c:pt idx="1307">
                  <c:v>#N/A</c:v>
                </c:pt>
                <c:pt idx="1308">
                  <c:v>#N/A</c:v>
                </c:pt>
                <c:pt idx="1309">
                  <c:v>#N/A</c:v>
                </c:pt>
                <c:pt idx="1310">
                  <c:v>#N/A</c:v>
                </c:pt>
                <c:pt idx="1311">
                  <c:v>#N/A</c:v>
                </c:pt>
                <c:pt idx="1312">
                  <c:v>#N/A</c:v>
                </c:pt>
                <c:pt idx="1313">
                  <c:v>#N/A</c:v>
                </c:pt>
                <c:pt idx="1314">
                  <c:v>#N/A</c:v>
                </c:pt>
                <c:pt idx="1315">
                  <c:v>#N/A</c:v>
                </c:pt>
                <c:pt idx="1316">
                  <c:v>#N/A</c:v>
                </c:pt>
                <c:pt idx="1317">
                  <c:v>#N/A</c:v>
                </c:pt>
                <c:pt idx="1318">
                  <c:v>#N/A</c:v>
                </c:pt>
                <c:pt idx="1319">
                  <c:v>#N/A</c:v>
                </c:pt>
                <c:pt idx="1320">
                  <c:v>#N/A</c:v>
                </c:pt>
                <c:pt idx="1321">
                  <c:v>#N/A</c:v>
                </c:pt>
                <c:pt idx="1322">
                  <c:v>#N/A</c:v>
                </c:pt>
                <c:pt idx="1323">
                  <c:v>#N/A</c:v>
                </c:pt>
                <c:pt idx="1324">
                  <c:v>#N/A</c:v>
                </c:pt>
                <c:pt idx="1325">
                  <c:v>#N/A</c:v>
                </c:pt>
                <c:pt idx="1326">
                  <c:v>#N/A</c:v>
                </c:pt>
                <c:pt idx="1327">
                  <c:v>#N/A</c:v>
                </c:pt>
                <c:pt idx="1328">
                  <c:v>#N/A</c:v>
                </c:pt>
                <c:pt idx="1329">
                  <c:v>#N/A</c:v>
                </c:pt>
                <c:pt idx="1330">
                  <c:v>#N/A</c:v>
                </c:pt>
                <c:pt idx="1331">
                  <c:v>#N/A</c:v>
                </c:pt>
                <c:pt idx="1332">
                  <c:v>#N/A</c:v>
                </c:pt>
                <c:pt idx="1333">
                  <c:v>#N/A</c:v>
                </c:pt>
                <c:pt idx="1334">
                  <c:v>#N/A</c:v>
                </c:pt>
                <c:pt idx="1335">
                  <c:v>#N/A</c:v>
                </c:pt>
                <c:pt idx="1336">
                  <c:v>#N/A</c:v>
                </c:pt>
                <c:pt idx="1337">
                  <c:v>#N/A</c:v>
                </c:pt>
                <c:pt idx="1338">
                  <c:v>#N/A</c:v>
                </c:pt>
                <c:pt idx="1339">
                  <c:v>#N/A</c:v>
                </c:pt>
                <c:pt idx="1340">
                  <c:v>#N/A</c:v>
                </c:pt>
                <c:pt idx="1341">
                  <c:v>#N/A</c:v>
                </c:pt>
                <c:pt idx="1342">
                  <c:v>#N/A</c:v>
                </c:pt>
                <c:pt idx="1343">
                  <c:v>#N/A</c:v>
                </c:pt>
                <c:pt idx="1344">
                  <c:v>#N/A</c:v>
                </c:pt>
                <c:pt idx="1345">
                  <c:v>#N/A</c:v>
                </c:pt>
                <c:pt idx="1346">
                  <c:v>#N/A</c:v>
                </c:pt>
                <c:pt idx="1347">
                  <c:v>#N/A</c:v>
                </c:pt>
                <c:pt idx="1348">
                  <c:v>#N/A</c:v>
                </c:pt>
                <c:pt idx="1349">
                  <c:v>#N/A</c:v>
                </c:pt>
                <c:pt idx="1350">
                  <c:v>#N/A</c:v>
                </c:pt>
                <c:pt idx="1351">
                  <c:v>#N/A</c:v>
                </c:pt>
                <c:pt idx="1352">
                  <c:v>#N/A</c:v>
                </c:pt>
                <c:pt idx="1353">
                  <c:v>#N/A</c:v>
                </c:pt>
                <c:pt idx="1354">
                  <c:v>#N/A</c:v>
                </c:pt>
                <c:pt idx="1355">
                  <c:v>#N/A</c:v>
                </c:pt>
                <c:pt idx="1356">
                  <c:v>#N/A</c:v>
                </c:pt>
                <c:pt idx="1357">
                  <c:v>#N/A</c:v>
                </c:pt>
                <c:pt idx="1358">
                  <c:v>#N/A</c:v>
                </c:pt>
                <c:pt idx="1359">
                  <c:v>#N/A</c:v>
                </c:pt>
                <c:pt idx="1360">
                  <c:v>#N/A</c:v>
                </c:pt>
                <c:pt idx="1361">
                  <c:v>#N/A</c:v>
                </c:pt>
                <c:pt idx="1362">
                  <c:v>#N/A</c:v>
                </c:pt>
                <c:pt idx="1363">
                  <c:v>#N/A</c:v>
                </c:pt>
                <c:pt idx="1364">
                  <c:v>#N/A</c:v>
                </c:pt>
                <c:pt idx="1365">
                  <c:v>#N/A</c:v>
                </c:pt>
                <c:pt idx="1366">
                  <c:v>#N/A</c:v>
                </c:pt>
                <c:pt idx="1367">
                  <c:v>#N/A</c:v>
                </c:pt>
                <c:pt idx="1368">
                  <c:v>#N/A</c:v>
                </c:pt>
                <c:pt idx="1369">
                  <c:v>#N/A</c:v>
                </c:pt>
                <c:pt idx="1370">
                  <c:v>#N/A</c:v>
                </c:pt>
                <c:pt idx="1371">
                  <c:v>#N/A</c:v>
                </c:pt>
                <c:pt idx="1372">
                  <c:v>#N/A</c:v>
                </c:pt>
                <c:pt idx="1373">
                  <c:v>#N/A</c:v>
                </c:pt>
                <c:pt idx="1374">
                  <c:v>#N/A</c:v>
                </c:pt>
                <c:pt idx="1375">
                  <c:v>#N/A</c:v>
                </c:pt>
                <c:pt idx="1376">
                  <c:v>#N/A</c:v>
                </c:pt>
                <c:pt idx="1377">
                  <c:v>#N/A</c:v>
                </c:pt>
                <c:pt idx="1378">
                  <c:v>#N/A</c:v>
                </c:pt>
                <c:pt idx="1379">
                  <c:v>#N/A</c:v>
                </c:pt>
                <c:pt idx="1380">
                  <c:v>#N/A</c:v>
                </c:pt>
                <c:pt idx="1381">
                  <c:v>#N/A</c:v>
                </c:pt>
                <c:pt idx="1382">
                  <c:v>#N/A</c:v>
                </c:pt>
                <c:pt idx="1383">
                  <c:v>#N/A</c:v>
                </c:pt>
                <c:pt idx="1384">
                  <c:v>#N/A</c:v>
                </c:pt>
                <c:pt idx="1385">
                  <c:v>#N/A</c:v>
                </c:pt>
                <c:pt idx="1386">
                  <c:v>#N/A</c:v>
                </c:pt>
                <c:pt idx="1387">
                  <c:v>#N/A</c:v>
                </c:pt>
                <c:pt idx="1388">
                  <c:v>#N/A</c:v>
                </c:pt>
                <c:pt idx="1389">
                  <c:v>#N/A</c:v>
                </c:pt>
                <c:pt idx="1390">
                  <c:v>#N/A</c:v>
                </c:pt>
                <c:pt idx="1391">
                  <c:v>#N/A</c:v>
                </c:pt>
                <c:pt idx="1392">
                  <c:v>#N/A</c:v>
                </c:pt>
                <c:pt idx="1393">
                  <c:v>#N/A</c:v>
                </c:pt>
                <c:pt idx="1394">
                  <c:v>#N/A</c:v>
                </c:pt>
                <c:pt idx="1395">
                  <c:v>#N/A</c:v>
                </c:pt>
                <c:pt idx="1396">
                  <c:v>#N/A</c:v>
                </c:pt>
                <c:pt idx="1397">
                  <c:v>#N/A</c:v>
                </c:pt>
                <c:pt idx="1398">
                  <c:v>#N/A</c:v>
                </c:pt>
                <c:pt idx="1399">
                  <c:v>#N/A</c:v>
                </c:pt>
                <c:pt idx="1400">
                  <c:v>#N/A</c:v>
                </c:pt>
                <c:pt idx="1401">
                  <c:v>#N/A</c:v>
                </c:pt>
                <c:pt idx="1402">
                  <c:v>#N/A</c:v>
                </c:pt>
                <c:pt idx="1403">
                  <c:v>#N/A</c:v>
                </c:pt>
                <c:pt idx="1404">
                  <c:v>#N/A</c:v>
                </c:pt>
                <c:pt idx="1405">
                  <c:v>#N/A</c:v>
                </c:pt>
                <c:pt idx="1406">
                  <c:v>#N/A</c:v>
                </c:pt>
                <c:pt idx="1407">
                  <c:v>#N/A</c:v>
                </c:pt>
                <c:pt idx="1408">
                  <c:v>#N/A</c:v>
                </c:pt>
                <c:pt idx="1409">
                  <c:v>#N/A</c:v>
                </c:pt>
                <c:pt idx="1410">
                  <c:v>#N/A</c:v>
                </c:pt>
                <c:pt idx="1411">
                  <c:v>#N/A</c:v>
                </c:pt>
                <c:pt idx="1412">
                  <c:v>#N/A</c:v>
                </c:pt>
                <c:pt idx="1413">
                  <c:v>#N/A</c:v>
                </c:pt>
                <c:pt idx="1414">
                  <c:v>#N/A</c:v>
                </c:pt>
                <c:pt idx="1415">
                  <c:v>#N/A</c:v>
                </c:pt>
                <c:pt idx="1416">
                  <c:v>#N/A</c:v>
                </c:pt>
                <c:pt idx="1417">
                  <c:v>#N/A</c:v>
                </c:pt>
                <c:pt idx="1418">
                  <c:v>#N/A</c:v>
                </c:pt>
                <c:pt idx="1419">
                  <c:v>#N/A</c:v>
                </c:pt>
                <c:pt idx="1420">
                  <c:v>#N/A</c:v>
                </c:pt>
                <c:pt idx="1421">
                  <c:v>#N/A</c:v>
                </c:pt>
                <c:pt idx="1422">
                  <c:v>#N/A</c:v>
                </c:pt>
                <c:pt idx="1423">
                  <c:v>#N/A</c:v>
                </c:pt>
                <c:pt idx="1424">
                  <c:v>#N/A</c:v>
                </c:pt>
                <c:pt idx="1425">
                  <c:v>#N/A</c:v>
                </c:pt>
                <c:pt idx="1426">
                  <c:v>#N/A</c:v>
                </c:pt>
                <c:pt idx="1427">
                  <c:v>#N/A</c:v>
                </c:pt>
                <c:pt idx="1428">
                  <c:v>#N/A</c:v>
                </c:pt>
                <c:pt idx="1429">
                  <c:v>#N/A</c:v>
                </c:pt>
                <c:pt idx="1430">
                  <c:v>#N/A</c:v>
                </c:pt>
                <c:pt idx="1431">
                  <c:v>#N/A</c:v>
                </c:pt>
                <c:pt idx="1432">
                  <c:v>#N/A</c:v>
                </c:pt>
                <c:pt idx="1433">
                  <c:v>#N/A</c:v>
                </c:pt>
                <c:pt idx="1434">
                  <c:v>#N/A</c:v>
                </c:pt>
                <c:pt idx="1435">
                  <c:v>#N/A</c:v>
                </c:pt>
                <c:pt idx="1436">
                  <c:v>#N/A</c:v>
                </c:pt>
                <c:pt idx="1437">
                  <c:v>#N/A</c:v>
                </c:pt>
                <c:pt idx="1438">
                  <c:v>#N/A</c:v>
                </c:pt>
                <c:pt idx="1439">
                  <c:v>#N/A</c:v>
                </c:pt>
                <c:pt idx="1440">
                  <c:v>#N/A</c:v>
                </c:pt>
                <c:pt idx="1441">
                  <c:v>#N/A</c:v>
                </c:pt>
                <c:pt idx="1442">
                  <c:v>#N/A</c:v>
                </c:pt>
                <c:pt idx="1443">
                  <c:v>#N/A</c:v>
                </c:pt>
                <c:pt idx="1444">
                  <c:v>#N/A</c:v>
                </c:pt>
                <c:pt idx="1445">
                  <c:v>#N/A</c:v>
                </c:pt>
                <c:pt idx="1446">
                  <c:v>#N/A</c:v>
                </c:pt>
                <c:pt idx="1447">
                  <c:v>#N/A</c:v>
                </c:pt>
                <c:pt idx="1448">
                  <c:v>#N/A</c:v>
                </c:pt>
                <c:pt idx="1449">
                  <c:v>#N/A</c:v>
                </c:pt>
                <c:pt idx="1450">
                  <c:v>#N/A</c:v>
                </c:pt>
                <c:pt idx="1451">
                  <c:v>#N/A</c:v>
                </c:pt>
                <c:pt idx="1452">
                  <c:v>#N/A</c:v>
                </c:pt>
                <c:pt idx="1453">
                  <c:v>#N/A</c:v>
                </c:pt>
                <c:pt idx="1454">
                  <c:v>#N/A</c:v>
                </c:pt>
                <c:pt idx="1455">
                  <c:v>#N/A</c:v>
                </c:pt>
                <c:pt idx="1456">
                  <c:v>#N/A</c:v>
                </c:pt>
                <c:pt idx="1457">
                  <c:v>#N/A</c:v>
                </c:pt>
                <c:pt idx="1458">
                  <c:v>#N/A</c:v>
                </c:pt>
                <c:pt idx="1459">
                  <c:v>#N/A</c:v>
                </c:pt>
                <c:pt idx="1460">
                  <c:v>#N/A</c:v>
                </c:pt>
                <c:pt idx="1461">
                  <c:v>#N/A</c:v>
                </c:pt>
                <c:pt idx="1462">
                  <c:v>#N/A</c:v>
                </c:pt>
                <c:pt idx="1463">
                  <c:v>#N/A</c:v>
                </c:pt>
                <c:pt idx="1464">
                  <c:v>#N/A</c:v>
                </c:pt>
                <c:pt idx="1465">
                  <c:v>#N/A</c:v>
                </c:pt>
                <c:pt idx="1466">
                  <c:v>#N/A</c:v>
                </c:pt>
                <c:pt idx="1467">
                  <c:v>#N/A</c:v>
                </c:pt>
                <c:pt idx="1468">
                  <c:v>#N/A</c:v>
                </c:pt>
                <c:pt idx="1469">
                  <c:v>#N/A</c:v>
                </c:pt>
                <c:pt idx="1470">
                  <c:v>#N/A</c:v>
                </c:pt>
                <c:pt idx="1471">
                  <c:v>#N/A</c:v>
                </c:pt>
                <c:pt idx="1472">
                  <c:v>#N/A</c:v>
                </c:pt>
                <c:pt idx="1473">
                  <c:v>#N/A</c:v>
                </c:pt>
                <c:pt idx="1474">
                  <c:v>#N/A</c:v>
                </c:pt>
                <c:pt idx="1475">
                  <c:v>#N/A</c:v>
                </c:pt>
                <c:pt idx="1476">
                  <c:v>#N/A</c:v>
                </c:pt>
                <c:pt idx="1477">
                  <c:v>#N/A</c:v>
                </c:pt>
                <c:pt idx="1478">
                  <c:v>#N/A</c:v>
                </c:pt>
                <c:pt idx="1479">
                  <c:v>#N/A</c:v>
                </c:pt>
                <c:pt idx="1480">
                  <c:v>#N/A</c:v>
                </c:pt>
                <c:pt idx="1481">
                  <c:v>#N/A</c:v>
                </c:pt>
                <c:pt idx="1482">
                  <c:v>#N/A</c:v>
                </c:pt>
                <c:pt idx="1483">
                  <c:v>#N/A</c:v>
                </c:pt>
                <c:pt idx="1484">
                  <c:v>#N/A</c:v>
                </c:pt>
                <c:pt idx="1485">
                  <c:v>#N/A</c:v>
                </c:pt>
                <c:pt idx="1486">
                  <c:v>#N/A</c:v>
                </c:pt>
                <c:pt idx="1487">
                  <c:v>#N/A</c:v>
                </c:pt>
                <c:pt idx="1488">
                  <c:v>#N/A</c:v>
                </c:pt>
                <c:pt idx="1489">
                  <c:v>#N/A</c:v>
                </c:pt>
                <c:pt idx="1490">
                  <c:v>#N/A</c:v>
                </c:pt>
                <c:pt idx="1491">
                  <c:v>#N/A</c:v>
                </c:pt>
                <c:pt idx="1492">
                  <c:v>#N/A</c:v>
                </c:pt>
                <c:pt idx="1493">
                  <c:v>#N/A</c:v>
                </c:pt>
                <c:pt idx="1494">
                  <c:v>#N/A</c:v>
                </c:pt>
                <c:pt idx="1495">
                  <c:v>#N/A</c:v>
                </c:pt>
                <c:pt idx="1496">
                  <c:v>#N/A</c:v>
                </c:pt>
                <c:pt idx="1497">
                  <c:v>#N/A</c:v>
                </c:pt>
                <c:pt idx="1498">
                  <c:v>#N/A</c:v>
                </c:pt>
                <c:pt idx="1499">
                  <c:v>#N/A</c:v>
                </c:pt>
                <c:pt idx="1500">
                  <c:v>#N/A</c:v>
                </c:pt>
                <c:pt idx="1501">
                  <c:v>#N/A</c:v>
                </c:pt>
                <c:pt idx="1502">
                  <c:v>#N/A</c:v>
                </c:pt>
                <c:pt idx="1503">
                  <c:v>#N/A</c:v>
                </c:pt>
                <c:pt idx="1504">
                  <c:v>#N/A</c:v>
                </c:pt>
                <c:pt idx="1505">
                  <c:v>#N/A</c:v>
                </c:pt>
                <c:pt idx="1506">
                  <c:v>#N/A</c:v>
                </c:pt>
                <c:pt idx="1507">
                  <c:v>#N/A</c:v>
                </c:pt>
                <c:pt idx="1508">
                  <c:v>#N/A</c:v>
                </c:pt>
                <c:pt idx="1509">
                  <c:v>#N/A</c:v>
                </c:pt>
                <c:pt idx="1510">
                  <c:v>#N/A</c:v>
                </c:pt>
                <c:pt idx="1511">
                  <c:v>#N/A</c:v>
                </c:pt>
                <c:pt idx="1512">
                  <c:v>#N/A</c:v>
                </c:pt>
                <c:pt idx="1513">
                  <c:v>#N/A</c:v>
                </c:pt>
                <c:pt idx="1514">
                  <c:v>#N/A</c:v>
                </c:pt>
                <c:pt idx="1515">
                  <c:v>#N/A</c:v>
                </c:pt>
                <c:pt idx="1516">
                  <c:v>#N/A</c:v>
                </c:pt>
                <c:pt idx="1517">
                  <c:v>#N/A</c:v>
                </c:pt>
                <c:pt idx="1518">
                  <c:v>#N/A</c:v>
                </c:pt>
                <c:pt idx="1519">
                  <c:v>#N/A</c:v>
                </c:pt>
                <c:pt idx="1520">
                  <c:v>#N/A</c:v>
                </c:pt>
                <c:pt idx="1521">
                  <c:v>#N/A</c:v>
                </c:pt>
                <c:pt idx="1522">
                  <c:v>#N/A</c:v>
                </c:pt>
                <c:pt idx="1523">
                  <c:v>#N/A</c:v>
                </c:pt>
                <c:pt idx="1524">
                  <c:v>#N/A</c:v>
                </c:pt>
                <c:pt idx="1525">
                  <c:v>#N/A</c:v>
                </c:pt>
                <c:pt idx="1526">
                  <c:v>#N/A</c:v>
                </c:pt>
                <c:pt idx="1527">
                  <c:v>#N/A</c:v>
                </c:pt>
                <c:pt idx="1528">
                  <c:v>#N/A</c:v>
                </c:pt>
                <c:pt idx="1529">
                  <c:v>#N/A</c:v>
                </c:pt>
                <c:pt idx="1530">
                  <c:v>#N/A</c:v>
                </c:pt>
                <c:pt idx="1531">
                  <c:v>#N/A</c:v>
                </c:pt>
                <c:pt idx="1532">
                  <c:v>#N/A</c:v>
                </c:pt>
                <c:pt idx="1533">
                  <c:v>#N/A</c:v>
                </c:pt>
                <c:pt idx="1534">
                  <c:v>#N/A</c:v>
                </c:pt>
                <c:pt idx="1535">
                  <c:v>#N/A</c:v>
                </c:pt>
                <c:pt idx="1536">
                  <c:v>#N/A</c:v>
                </c:pt>
                <c:pt idx="1537">
                  <c:v>#N/A</c:v>
                </c:pt>
                <c:pt idx="1538">
                  <c:v>#N/A</c:v>
                </c:pt>
                <c:pt idx="1539">
                  <c:v>#N/A</c:v>
                </c:pt>
                <c:pt idx="1540">
                  <c:v>#N/A</c:v>
                </c:pt>
                <c:pt idx="1541">
                  <c:v>#N/A</c:v>
                </c:pt>
                <c:pt idx="1542">
                  <c:v>#N/A</c:v>
                </c:pt>
                <c:pt idx="1543">
                  <c:v>#N/A</c:v>
                </c:pt>
                <c:pt idx="1544">
                  <c:v>#N/A</c:v>
                </c:pt>
                <c:pt idx="1545">
                  <c:v>#N/A</c:v>
                </c:pt>
                <c:pt idx="1546">
                  <c:v>#N/A</c:v>
                </c:pt>
                <c:pt idx="1547">
                  <c:v>#N/A</c:v>
                </c:pt>
                <c:pt idx="1548">
                  <c:v>#N/A</c:v>
                </c:pt>
                <c:pt idx="1549">
                  <c:v>#N/A</c:v>
                </c:pt>
                <c:pt idx="1550">
                  <c:v>#N/A</c:v>
                </c:pt>
                <c:pt idx="1551">
                  <c:v>#N/A</c:v>
                </c:pt>
                <c:pt idx="1552">
                  <c:v>#N/A</c:v>
                </c:pt>
                <c:pt idx="1553">
                  <c:v>#N/A</c:v>
                </c:pt>
                <c:pt idx="1554">
                  <c:v>#N/A</c:v>
                </c:pt>
                <c:pt idx="1555">
                  <c:v>#N/A</c:v>
                </c:pt>
                <c:pt idx="1556">
                  <c:v>#N/A</c:v>
                </c:pt>
                <c:pt idx="1557">
                  <c:v>#N/A</c:v>
                </c:pt>
                <c:pt idx="1558">
                  <c:v>#N/A</c:v>
                </c:pt>
                <c:pt idx="1559">
                  <c:v>#N/A</c:v>
                </c:pt>
                <c:pt idx="1560">
                  <c:v>#N/A</c:v>
                </c:pt>
                <c:pt idx="1561">
                  <c:v>#N/A</c:v>
                </c:pt>
                <c:pt idx="1562">
                  <c:v>#N/A</c:v>
                </c:pt>
                <c:pt idx="1563">
                  <c:v>#N/A</c:v>
                </c:pt>
                <c:pt idx="1564">
                  <c:v>#N/A</c:v>
                </c:pt>
                <c:pt idx="1565">
                  <c:v>#N/A</c:v>
                </c:pt>
                <c:pt idx="1566">
                  <c:v>#N/A</c:v>
                </c:pt>
                <c:pt idx="1567">
                  <c:v>#N/A</c:v>
                </c:pt>
                <c:pt idx="1568">
                  <c:v>#N/A</c:v>
                </c:pt>
                <c:pt idx="1569">
                  <c:v>#N/A</c:v>
                </c:pt>
                <c:pt idx="1570">
                  <c:v>#N/A</c:v>
                </c:pt>
                <c:pt idx="1571">
                  <c:v>#N/A</c:v>
                </c:pt>
                <c:pt idx="1572">
                  <c:v>#N/A</c:v>
                </c:pt>
                <c:pt idx="1573">
                  <c:v>#N/A</c:v>
                </c:pt>
                <c:pt idx="1574">
                  <c:v>#N/A</c:v>
                </c:pt>
                <c:pt idx="1575">
                  <c:v>#N/A</c:v>
                </c:pt>
                <c:pt idx="1576">
                  <c:v>#N/A</c:v>
                </c:pt>
                <c:pt idx="1577">
                  <c:v>#N/A</c:v>
                </c:pt>
                <c:pt idx="1578">
                  <c:v>#N/A</c:v>
                </c:pt>
                <c:pt idx="1579">
                  <c:v>#N/A</c:v>
                </c:pt>
                <c:pt idx="1580">
                  <c:v>#N/A</c:v>
                </c:pt>
                <c:pt idx="1581">
                  <c:v>#N/A</c:v>
                </c:pt>
                <c:pt idx="1582">
                  <c:v>#N/A</c:v>
                </c:pt>
                <c:pt idx="1583">
                  <c:v>#N/A</c:v>
                </c:pt>
                <c:pt idx="1584">
                  <c:v>#N/A</c:v>
                </c:pt>
                <c:pt idx="1585">
                  <c:v>#N/A</c:v>
                </c:pt>
                <c:pt idx="1586">
                  <c:v>#N/A</c:v>
                </c:pt>
                <c:pt idx="1587">
                  <c:v>#N/A</c:v>
                </c:pt>
                <c:pt idx="1588">
                  <c:v>#N/A</c:v>
                </c:pt>
                <c:pt idx="1589">
                  <c:v>#N/A</c:v>
                </c:pt>
                <c:pt idx="1590">
                  <c:v>#N/A</c:v>
                </c:pt>
                <c:pt idx="1591">
                  <c:v>#N/A</c:v>
                </c:pt>
                <c:pt idx="1592">
                  <c:v>#N/A</c:v>
                </c:pt>
                <c:pt idx="1593">
                  <c:v>#N/A</c:v>
                </c:pt>
                <c:pt idx="1594">
                  <c:v>#N/A</c:v>
                </c:pt>
                <c:pt idx="1595">
                  <c:v>#N/A</c:v>
                </c:pt>
                <c:pt idx="1596">
                  <c:v>#N/A</c:v>
                </c:pt>
                <c:pt idx="1597">
                  <c:v>#N/A</c:v>
                </c:pt>
                <c:pt idx="1598">
                  <c:v>#N/A</c:v>
                </c:pt>
                <c:pt idx="1599">
                  <c:v>#N/A</c:v>
                </c:pt>
                <c:pt idx="1600">
                  <c:v>#N/A</c:v>
                </c:pt>
                <c:pt idx="1601">
                  <c:v>#N/A</c:v>
                </c:pt>
                <c:pt idx="1602">
                  <c:v>#N/A</c:v>
                </c:pt>
                <c:pt idx="1603">
                  <c:v>#N/A</c:v>
                </c:pt>
                <c:pt idx="1604">
                  <c:v>#N/A</c:v>
                </c:pt>
                <c:pt idx="1605">
                  <c:v>#N/A</c:v>
                </c:pt>
                <c:pt idx="1606">
                  <c:v>#N/A</c:v>
                </c:pt>
                <c:pt idx="1607">
                  <c:v>#N/A</c:v>
                </c:pt>
                <c:pt idx="1608">
                  <c:v>#N/A</c:v>
                </c:pt>
                <c:pt idx="1609">
                  <c:v>#N/A</c:v>
                </c:pt>
                <c:pt idx="1610">
                  <c:v>#N/A</c:v>
                </c:pt>
                <c:pt idx="1611">
                  <c:v>#N/A</c:v>
                </c:pt>
                <c:pt idx="1612">
                  <c:v>#N/A</c:v>
                </c:pt>
                <c:pt idx="1613">
                  <c:v>#N/A</c:v>
                </c:pt>
                <c:pt idx="1614">
                  <c:v>#N/A</c:v>
                </c:pt>
                <c:pt idx="1615">
                  <c:v>#N/A</c:v>
                </c:pt>
                <c:pt idx="1616">
                  <c:v>#N/A</c:v>
                </c:pt>
                <c:pt idx="1617">
                  <c:v>#N/A</c:v>
                </c:pt>
                <c:pt idx="1618">
                  <c:v>#N/A</c:v>
                </c:pt>
                <c:pt idx="1619">
                  <c:v>#N/A</c:v>
                </c:pt>
                <c:pt idx="1620">
                  <c:v>#N/A</c:v>
                </c:pt>
                <c:pt idx="1621">
                  <c:v>#N/A</c:v>
                </c:pt>
                <c:pt idx="1622">
                  <c:v>#N/A</c:v>
                </c:pt>
                <c:pt idx="1623">
                  <c:v>#N/A</c:v>
                </c:pt>
                <c:pt idx="1624">
                  <c:v>#N/A</c:v>
                </c:pt>
                <c:pt idx="1625">
                  <c:v>#N/A</c:v>
                </c:pt>
                <c:pt idx="1626">
                  <c:v>#N/A</c:v>
                </c:pt>
                <c:pt idx="1627">
                  <c:v>#N/A</c:v>
                </c:pt>
                <c:pt idx="1628">
                  <c:v>#N/A</c:v>
                </c:pt>
                <c:pt idx="1629">
                  <c:v>#N/A</c:v>
                </c:pt>
                <c:pt idx="1630">
                  <c:v>#N/A</c:v>
                </c:pt>
                <c:pt idx="1631">
                  <c:v>#N/A</c:v>
                </c:pt>
                <c:pt idx="1632">
                  <c:v>#N/A</c:v>
                </c:pt>
                <c:pt idx="1633">
                  <c:v>#N/A</c:v>
                </c:pt>
                <c:pt idx="1634">
                  <c:v>#N/A</c:v>
                </c:pt>
                <c:pt idx="1635">
                  <c:v>#N/A</c:v>
                </c:pt>
                <c:pt idx="1636">
                  <c:v>#N/A</c:v>
                </c:pt>
                <c:pt idx="1637">
                  <c:v>#N/A</c:v>
                </c:pt>
                <c:pt idx="1638">
                  <c:v>#N/A</c:v>
                </c:pt>
                <c:pt idx="1639">
                  <c:v>#N/A</c:v>
                </c:pt>
                <c:pt idx="1640">
                  <c:v>#N/A</c:v>
                </c:pt>
                <c:pt idx="1641">
                  <c:v>#N/A</c:v>
                </c:pt>
                <c:pt idx="1642">
                  <c:v>#N/A</c:v>
                </c:pt>
                <c:pt idx="1643">
                  <c:v>#N/A</c:v>
                </c:pt>
                <c:pt idx="1644">
                  <c:v>#N/A</c:v>
                </c:pt>
                <c:pt idx="1645">
                  <c:v>#N/A</c:v>
                </c:pt>
                <c:pt idx="1646">
                  <c:v>#N/A</c:v>
                </c:pt>
                <c:pt idx="1647">
                  <c:v>#N/A</c:v>
                </c:pt>
                <c:pt idx="1648">
                  <c:v>#N/A</c:v>
                </c:pt>
                <c:pt idx="1649">
                  <c:v>#N/A</c:v>
                </c:pt>
                <c:pt idx="1650">
                  <c:v>#N/A</c:v>
                </c:pt>
                <c:pt idx="1651">
                  <c:v>#N/A</c:v>
                </c:pt>
                <c:pt idx="1652">
                  <c:v>#N/A</c:v>
                </c:pt>
                <c:pt idx="1653">
                  <c:v>#N/A</c:v>
                </c:pt>
                <c:pt idx="1654">
                  <c:v>#N/A</c:v>
                </c:pt>
                <c:pt idx="1655">
                  <c:v>#N/A</c:v>
                </c:pt>
                <c:pt idx="1656">
                  <c:v>#N/A</c:v>
                </c:pt>
                <c:pt idx="1657">
                  <c:v>#N/A</c:v>
                </c:pt>
                <c:pt idx="1658">
                  <c:v>#N/A</c:v>
                </c:pt>
                <c:pt idx="1659">
                  <c:v>#N/A</c:v>
                </c:pt>
                <c:pt idx="1660">
                  <c:v>#N/A</c:v>
                </c:pt>
                <c:pt idx="1661">
                  <c:v>#N/A</c:v>
                </c:pt>
                <c:pt idx="1662">
                  <c:v>#N/A</c:v>
                </c:pt>
                <c:pt idx="1663">
                  <c:v>#N/A</c:v>
                </c:pt>
                <c:pt idx="1664">
                  <c:v>#N/A</c:v>
                </c:pt>
                <c:pt idx="1665">
                  <c:v>#N/A</c:v>
                </c:pt>
                <c:pt idx="1666">
                  <c:v>#N/A</c:v>
                </c:pt>
                <c:pt idx="1667">
                  <c:v>#N/A</c:v>
                </c:pt>
                <c:pt idx="1668">
                  <c:v>#N/A</c:v>
                </c:pt>
                <c:pt idx="1669">
                  <c:v>#N/A</c:v>
                </c:pt>
                <c:pt idx="1670">
                  <c:v>#N/A</c:v>
                </c:pt>
                <c:pt idx="1671">
                  <c:v>#N/A</c:v>
                </c:pt>
                <c:pt idx="1672">
                  <c:v>#N/A</c:v>
                </c:pt>
                <c:pt idx="1673">
                  <c:v>#N/A</c:v>
                </c:pt>
                <c:pt idx="1674">
                  <c:v>#N/A</c:v>
                </c:pt>
                <c:pt idx="1675">
                  <c:v>#N/A</c:v>
                </c:pt>
                <c:pt idx="1676">
                  <c:v>#N/A</c:v>
                </c:pt>
                <c:pt idx="1677">
                  <c:v>#N/A</c:v>
                </c:pt>
                <c:pt idx="1678">
                  <c:v>#N/A</c:v>
                </c:pt>
                <c:pt idx="1679">
                  <c:v>#N/A</c:v>
                </c:pt>
                <c:pt idx="1680">
                  <c:v>#N/A</c:v>
                </c:pt>
                <c:pt idx="1681">
                  <c:v>#N/A</c:v>
                </c:pt>
                <c:pt idx="1682">
                  <c:v>#N/A</c:v>
                </c:pt>
                <c:pt idx="1683">
                  <c:v>#N/A</c:v>
                </c:pt>
                <c:pt idx="1684">
                  <c:v>#N/A</c:v>
                </c:pt>
                <c:pt idx="1685">
                  <c:v>#N/A</c:v>
                </c:pt>
                <c:pt idx="1686">
                  <c:v>#N/A</c:v>
                </c:pt>
                <c:pt idx="1687">
                  <c:v>#N/A</c:v>
                </c:pt>
                <c:pt idx="1688">
                  <c:v>#N/A</c:v>
                </c:pt>
                <c:pt idx="1689">
                  <c:v>#N/A</c:v>
                </c:pt>
                <c:pt idx="1690">
                  <c:v>#N/A</c:v>
                </c:pt>
                <c:pt idx="1691">
                  <c:v>#N/A</c:v>
                </c:pt>
                <c:pt idx="1692">
                  <c:v>#N/A</c:v>
                </c:pt>
                <c:pt idx="1693">
                  <c:v>#N/A</c:v>
                </c:pt>
                <c:pt idx="1694">
                  <c:v>#N/A</c:v>
                </c:pt>
                <c:pt idx="1695">
                  <c:v>#N/A</c:v>
                </c:pt>
                <c:pt idx="1696">
                  <c:v>#N/A</c:v>
                </c:pt>
                <c:pt idx="1697">
                  <c:v>#N/A</c:v>
                </c:pt>
                <c:pt idx="1698">
                  <c:v>#N/A</c:v>
                </c:pt>
                <c:pt idx="1699">
                  <c:v>#N/A</c:v>
                </c:pt>
                <c:pt idx="1700">
                  <c:v>#N/A</c:v>
                </c:pt>
                <c:pt idx="1701">
                  <c:v>#N/A</c:v>
                </c:pt>
                <c:pt idx="1702">
                  <c:v>#N/A</c:v>
                </c:pt>
                <c:pt idx="1703">
                  <c:v>#N/A</c:v>
                </c:pt>
                <c:pt idx="1704">
                  <c:v>#N/A</c:v>
                </c:pt>
                <c:pt idx="1705">
                  <c:v>#N/A</c:v>
                </c:pt>
                <c:pt idx="1706">
                  <c:v>#N/A</c:v>
                </c:pt>
                <c:pt idx="1707">
                  <c:v>#N/A</c:v>
                </c:pt>
                <c:pt idx="1708">
                  <c:v>#N/A</c:v>
                </c:pt>
                <c:pt idx="1709">
                  <c:v>#N/A</c:v>
                </c:pt>
                <c:pt idx="1710">
                  <c:v>#N/A</c:v>
                </c:pt>
                <c:pt idx="1711">
                  <c:v>#N/A</c:v>
                </c:pt>
                <c:pt idx="1712">
                  <c:v>#N/A</c:v>
                </c:pt>
                <c:pt idx="1713">
                  <c:v>#N/A</c:v>
                </c:pt>
                <c:pt idx="1714">
                  <c:v>#N/A</c:v>
                </c:pt>
                <c:pt idx="1715">
                  <c:v>#N/A</c:v>
                </c:pt>
                <c:pt idx="1716">
                  <c:v>#N/A</c:v>
                </c:pt>
                <c:pt idx="1717">
                  <c:v>#N/A</c:v>
                </c:pt>
                <c:pt idx="1718">
                  <c:v>#N/A</c:v>
                </c:pt>
                <c:pt idx="1719">
                  <c:v>#N/A</c:v>
                </c:pt>
                <c:pt idx="1720">
                  <c:v>#N/A</c:v>
                </c:pt>
                <c:pt idx="1721">
                  <c:v>#N/A</c:v>
                </c:pt>
                <c:pt idx="1722">
                  <c:v>#N/A</c:v>
                </c:pt>
                <c:pt idx="1723">
                  <c:v>#N/A</c:v>
                </c:pt>
                <c:pt idx="1724">
                  <c:v>#N/A</c:v>
                </c:pt>
                <c:pt idx="1725">
                  <c:v>#N/A</c:v>
                </c:pt>
                <c:pt idx="1726">
                  <c:v>#N/A</c:v>
                </c:pt>
                <c:pt idx="1727">
                  <c:v>#N/A</c:v>
                </c:pt>
                <c:pt idx="1728">
                  <c:v>#N/A</c:v>
                </c:pt>
                <c:pt idx="1729">
                  <c:v>#N/A</c:v>
                </c:pt>
                <c:pt idx="1730">
                  <c:v>#N/A</c:v>
                </c:pt>
                <c:pt idx="1731">
                  <c:v>#N/A</c:v>
                </c:pt>
                <c:pt idx="1732">
                  <c:v>#N/A</c:v>
                </c:pt>
                <c:pt idx="1733">
                  <c:v>#N/A</c:v>
                </c:pt>
                <c:pt idx="1734">
                  <c:v>#N/A</c:v>
                </c:pt>
                <c:pt idx="1735">
                  <c:v>#N/A</c:v>
                </c:pt>
                <c:pt idx="1736">
                  <c:v>#N/A</c:v>
                </c:pt>
                <c:pt idx="1737">
                  <c:v>#N/A</c:v>
                </c:pt>
                <c:pt idx="1738">
                  <c:v>#N/A</c:v>
                </c:pt>
                <c:pt idx="1739">
                  <c:v>#N/A</c:v>
                </c:pt>
                <c:pt idx="1740">
                  <c:v>#N/A</c:v>
                </c:pt>
                <c:pt idx="1741">
                  <c:v>#N/A</c:v>
                </c:pt>
                <c:pt idx="1742">
                  <c:v>#N/A</c:v>
                </c:pt>
                <c:pt idx="1743">
                  <c:v>#N/A</c:v>
                </c:pt>
                <c:pt idx="1744">
                  <c:v>#N/A</c:v>
                </c:pt>
                <c:pt idx="1745">
                  <c:v>#N/A</c:v>
                </c:pt>
                <c:pt idx="1746">
                  <c:v>#N/A</c:v>
                </c:pt>
                <c:pt idx="1747">
                  <c:v>#N/A</c:v>
                </c:pt>
                <c:pt idx="1748">
                  <c:v>#N/A</c:v>
                </c:pt>
                <c:pt idx="1749">
                  <c:v>#N/A</c:v>
                </c:pt>
                <c:pt idx="1750">
                  <c:v>#N/A</c:v>
                </c:pt>
                <c:pt idx="1751">
                  <c:v>#N/A</c:v>
                </c:pt>
                <c:pt idx="1752">
                  <c:v>#N/A</c:v>
                </c:pt>
                <c:pt idx="1753">
                  <c:v>#N/A</c:v>
                </c:pt>
                <c:pt idx="1754">
                  <c:v>#N/A</c:v>
                </c:pt>
                <c:pt idx="1755">
                  <c:v>#N/A</c:v>
                </c:pt>
                <c:pt idx="1756">
                  <c:v>#N/A</c:v>
                </c:pt>
                <c:pt idx="1757">
                  <c:v>#N/A</c:v>
                </c:pt>
                <c:pt idx="1758">
                  <c:v>#N/A</c:v>
                </c:pt>
                <c:pt idx="1759">
                  <c:v>#N/A</c:v>
                </c:pt>
                <c:pt idx="1760">
                  <c:v>#N/A</c:v>
                </c:pt>
                <c:pt idx="1761">
                  <c:v>#N/A</c:v>
                </c:pt>
                <c:pt idx="1762">
                  <c:v>#N/A</c:v>
                </c:pt>
                <c:pt idx="1763">
                  <c:v>#N/A</c:v>
                </c:pt>
                <c:pt idx="1764">
                  <c:v>#N/A</c:v>
                </c:pt>
                <c:pt idx="1765">
                  <c:v>#N/A</c:v>
                </c:pt>
                <c:pt idx="1766">
                  <c:v>#N/A</c:v>
                </c:pt>
                <c:pt idx="1767">
                  <c:v>#N/A</c:v>
                </c:pt>
                <c:pt idx="1768">
                  <c:v>#N/A</c:v>
                </c:pt>
                <c:pt idx="1769">
                  <c:v>#N/A</c:v>
                </c:pt>
                <c:pt idx="1770">
                  <c:v>#N/A</c:v>
                </c:pt>
                <c:pt idx="1771">
                  <c:v>#N/A</c:v>
                </c:pt>
                <c:pt idx="1772">
                  <c:v>#N/A</c:v>
                </c:pt>
                <c:pt idx="1773">
                  <c:v>#N/A</c:v>
                </c:pt>
                <c:pt idx="1774">
                  <c:v>#N/A</c:v>
                </c:pt>
                <c:pt idx="1775">
                  <c:v>#N/A</c:v>
                </c:pt>
                <c:pt idx="1776">
                  <c:v>#N/A</c:v>
                </c:pt>
                <c:pt idx="1777">
                  <c:v>#N/A</c:v>
                </c:pt>
                <c:pt idx="1778">
                  <c:v>#N/A</c:v>
                </c:pt>
                <c:pt idx="1779">
                  <c:v>#N/A</c:v>
                </c:pt>
                <c:pt idx="1780">
                  <c:v>#N/A</c:v>
                </c:pt>
                <c:pt idx="1781">
                  <c:v>#N/A</c:v>
                </c:pt>
                <c:pt idx="1782">
                  <c:v>#N/A</c:v>
                </c:pt>
                <c:pt idx="1783">
                  <c:v>#N/A</c:v>
                </c:pt>
                <c:pt idx="1784">
                  <c:v>#N/A</c:v>
                </c:pt>
                <c:pt idx="1785">
                  <c:v>#N/A</c:v>
                </c:pt>
                <c:pt idx="1786">
                  <c:v>#N/A</c:v>
                </c:pt>
                <c:pt idx="1787">
                  <c:v>#N/A</c:v>
                </c:pt>
                <c:pt idx="1788">
                  <c:v>#N/A</c:v>
                </c:pt>
                <c:pt idx="1789">
                  <c:v>#N/A</c:v>
                </c:pt>
                <c:pt idx="1790">
                  <c:v>#N/A</c:v>
                </c:pt>
                <c:pt idx="1791">
                  <c:v>#N/A</c:v>
                </c:pt>
                <c:pt idx="1792">
                  <c:v>#N/A</c:v>
                </c:pt>
                <c:pt idx="1793">
                  <c:v>#N/A</c:v>
                </c:pt>
                <c:pt idx="1794">
                  <c:v>#N/A</c:v>
                </c:pt>
                <c:pt idx="1795">
                  <c:v>#N/A</c:v>
                </c:pt>
                <c:pt idx="1796">
                  <c:v>#N/A</c:v>
                </c:pt>
                <c:pt idx="1797">
                  <c:v>#N/A</c:v>
                </c:pt>
                <c:pt idx="1798">
                  <c:v>#N/A</c:v>
                </c:pt>
                <c:pt idx="1799">
                  <c:v>#N/A</c:v>
                </c:pt>
                <c:pt idx="1800">
                  <c:v>#N/A</c:v>
                </c:pt>
                <c:pt idx="1801">
                  <c:v>#N/A</c:v>
                </c:pt>
                <c:pt idx="1802">
                  <c:v>#N/A</c:v>
                </c:pt>
                <c:pt idx="1803">
                  <c:v>#N/A</c:v>
                </c:pt>
                <c:pt idx="1804">
                  <c:v>#N/A</c:v>
                </c:pt>
                <c:pt idx="1805">
                  <c:v>#N/A</c:v>
                </c:pt>
                <c:pt idx="1806">
                  <c:v>#N/A</c:v>
                </c:pt>
                <c:pt idx="1807">
                  <c:v>#N/A</c:v>
                </c:pt>
                <c:pt idx="1808">
                  <c:v>#N/A</c:v>
                </c:pt>
                <c:pt idx="1809">
                  <c:v>#N/A</c:v>
                </c:pt>
                <c:pt idx="1810">
                  <c:v>#N/A</c:v>
                </c:pt>
                <c:pt idx="1811">
                  <c:v>#N/A</c:v>
                </c:pt>
                <c:pt idx="1812">
                  <c:v>#N/A</c:v>
                </c:pt>
                <c:pt idx="1813">
                  <c:v>#N/A</c:v>
                </c:pt>
                <c:pt idx="1814">
                  <c:v>#N/A</c:v>
                </c:pt>
                <c:pt idx="1815">
                  <c:v>#N/A</c:v>
                </c:pt>
                <c:pt idx="1816">
                  <c:v>#N/A</c:v>
                </c:pt>
                <c:pt idx="1817">
                  <c:v>#N/A</c:v>
                </c:pt>
                <c:pt idx="1818">
                  <c:v>#N/A</c:v>
                </c:pt>
                <c:pt idx="1819">
                  <c:v>#N/A</c:v>
                </c:pt>
                <c:pt idx="1820">
                  <c:v>#N/A</c:v>
                </c:pt>
                <c:pt idx="1821">
                  <c:v>#N/A</c:v>
                </c:pt>
                <c:pt idx="1822">
                  <c:v>#N/A</c:v>
                </c:pt>
                <c:pt idx="1823">
                  <c:v>#N/A</c:v>
                </c:pt>
                <c:pt idx="1824">
                  <c:v>#N/A</c:v>
                </c:pt>
                <c:pt idx="1825">
                  <c:v>#N/A</c:v>
                </c:pt>
                <c:pt idx="1826">
                  <c:v>#N/A</c:v>
                </c:pt>
                <c:pt idx="1827">
                  <c:v>#N/A</c:v>
                </c:pt>
                <c:pt idx="1828">
                  <c:v>#N/A</c:v>
                </c:pt>
                <c:pt idx="1829">
                  <c:v>#N/A</c:v>
                </c:pt>
                <c:pt idx="1830">
                  <c:v>#N/A</c:v>
                </c:pt>
                <c:pt idx="1831">
                  <c:v>#N/A</c:v>
                </c:pt>
                <c:pt idx="1832">
                  <c:v>#N/A</c:v>
                </c:pt>
                <c:pt idx="1833">
                  <c:v>#N/A</c:v>
                </c:pt>
                <c:pt idx="1834">
                  <c:v>#N/A</c:v>
                </c:pt>
                <c:pt idx="1835">
                  <c:v>#N/A</c:v>
                </c:pt>
                <c:pt idx="1836">
                  <c:v>#N/A</c:v>
                </c:pt>
                <c:pt idx="1837">
                  <c:v>#N/A</c:v>
                </c:pt>
                <c:pt idx="1838">
                  <c:v>#N/A</c:v>
                </c:pt>
                <c:pt idx="1839">
                  <c:v>#N/A</c:v>
                </c:pt>
                <c:pt idx="1840">
                  <c:v>#N/A</c:v>
                </c:pt>
                <c:pt idx="1841">
                  <c:v>#N/A</c:v>
                </c:pt>
                <c:pt idx="1842">
                  <c:v>#N/A</c:v>
                </c:pt>
                <c:pt idx="1843">
                  <c:v>#N/A</c:v>
                </c:pt>
                <c:pt idx="1844">
                  <c:v>#N/A</c:v>
                </c:pt>
                <c:pt idx="1845">
                  <c:v>#N/A</c:v>
                </c:pt>
                <c:pt idx="1846">
                  <c:v>#N/A</c:v>
                </c:pt>
                <c:pt idx="1847">
                  <c:v>#N/A</c:v>
                </c:pt>
                <c:pt idx="1848">
                  <c:v>#N/A</c:v>
                </c:pt>
                <c:pt idx="1849">
                  <c:v>#N/A</c:v>
                </c:pt>
                <c:pt idx="1850">
                  <c:v>#N/A</c:v>
                </c:pt>
                <c:pt idx="1851">
                  <c:v>#N/A</c:v>
                </c:pt>
                <c:pt idx="1852">
                  <c:v>#N/A</c:v>
                </c:pt>
                <c:pt idx="1853">
                  <c:v>#N/A</c:v>
                </c:pt>
                <c:pt idx="1854">
                  <c:v>#N/A</c:v>
                </c:pt>
                <c:pt idx="1855">
                  <c:v>#N/A</c:v>
                </c:pt>
                <c:pt idx="1856">
                  <c:v>#N/A</c:v>
                </c:pt>
                <c:pt idx="1857">
                  <c:v>#N/A</c:v>
                </c:pt>
                <c:pt idx="1858">
                  <c:v>#N/A</c:v>
                </c:pt>
                <c:pt idx="1859">
                  <c:v>#N/A</c:v>
                </c:pt>
                <c:pt idx="1860">
                  <c:v>#N/A</c:v>
                </c:pt>
                <c:pt idx="1861">
                  <c:v>#N/A</c:v>
                </c:pt>
                <c:pt idx="1862">
                  <c:v>#N/A</c:v>
                </c:pt>
                <c:pt idx="1863">
                  <c:v>#N/A</c:v>
                </c:pt>
                <c:pt idx="1864">
                  <c:v>#N/A</c:v>
                </c:pt>
                <c:pt idx="1865">
                  <c:v>#N/A</c:v>
                </c:pt>
                <c:pt idx="1866">
                  <c:v>#N/A</c:v>
                </c:pt>
                <c:pt idx="1867">
                  <c:v>#N/A</c:v>
                </c:pt>
                <c:pt idx="1868">
                  <c:v>#N/A</c:v>
                </c:pt>
                <c:pt idx="1869">
                  <c:v>#N/A</c:v>
                </c:pt>
                <c:pt idx="1870">
                  <c:v>#N/A</c:v>
                </c:pt>
                <c:pt idx="1871">
                  <c:v>#N/A</c:v>
                </c:pt>
                <c:pt idx="1872">
                  <c:v>#N/A</c:v>
                </c:pt>
                <c:pt idx="1873">
                  <c:v>#N/A</c:v>
                </c:pt>
                <c:pt idx="1874">
                  <c:v>#N/A</c:v>
                </c:pt>
                <c:pt idx="1875">
                  <c:v>#N/A</c:v>
                </c:pt>
                <c:pt idx="1876">
                  <c:v>#N/A</c:v>
                </c:pt>
                <c:pt idx="1877">
                  <c:v>#N/A</c:v>
                </c:pt>
                <c:pt idx="1878">
                  <c:v>#N/A</c:v>
                </c:pt>
                <c:pt idx="1879">
                  <c:v>#N/A</c:v>
                </c:pt>
                <c:pt idx="1880">
                  <c:v>#N/A</c:v>
                </c:pt>
                <c:pt idx="1881">
                  <c:v>#N/A</c:v>
                </c:pt>
                <c:pt idx="1882">
                  <c:v>#N/A</c:v>
                </c:pt>
                <c:pt idx="1883">
                  <c:v>#N/A</c:v>
                </c:pt>
                <c:pt idx="1884">
                  <c:v>#N/A</c:v>
                </c:pt>
                <c:pt idx="1885">
                  <c:v>#N/A</c:v>
                </c:pt>
                <c:pt idx="1886">
                  <c:v>#N/A</c:v>
                </c:pt>
                <c:pt idx="1887">
                  <c:v>#N/A</c:v>
                </c:pt>
                <c:pt idx="1888">
                  <c:v>#N/A</c:v>
                </c:pt>
                <c:pt idx="1889">
                  <c:v>#N/A</c:v>
                </c:pt>
                <c:pt idx="1890">
                  <c:v>#N/A</c:v>
                </c:pt>
                <c:pt idx="1891">
                  <c:v>#N/A</c:v>
                </c:pt>
                <c:pt idx="1892">
                  <c:v>#N/A</c:v>
                </c:pt>
                <c:pt idx="1893">
                  <c:v>#N/A</c:v>
                </c:pt>
                <c:pt idx="1894">
                  <c:v>#N/A</c:v>
                </c:pt>
                <c:pt idx="1895">
                  <c:v>#N/A</c:v>
                </c:pt>
                <c:pt idx="1896">
                  <c:v>#N/A</c:v>
                </c:pt>
                <c:pt idx="1897">
                  <c:v>#N/A</c:v>
                </c:pt>
                <c:pt idx="1898">
                  <c:v>#N/A</c:v>
                </c:pt>
                <c:pt idx="1899">
                  <c:v>#N/A</c:v>
                </c:pt>
                <c:pt idx="1900">
                  <c:v>#N/A</c:v>
                </c:pt>
                <c:pt idx="1901">
                  <c:v>#N/A</c:v>
                </c:pt>
                <c:pt idx="1902">
                  <c:v>#N/A</c:v>
                </c:pt>
                <c:pt idx="1903">
                  <c:v>#N/A</c:v>
                </c:pt>
                <c:pt idx="1904">
                  <c:v>#N/A</c:v>
                </c:pt>
                <c:pt idx="1905">
                  <c:v>#N/A</c:v>
                </c:pt>
                <c:pt idx="1906">
                  <c:v>#N/A</c:v>
                </c:pt>
                <c:pt idx="1907">
                  <c:v>#N/A</c:v>
                </c:pt>
                <c:pt idx="1908">
                  <c:v>#N/A</c:v>
                </c:pt>
                <c:pt idx="1909">
                  <c:v>#N/A</c:v>
                </c:pt>
                <c:pt idx="1910">
                  <c:v>#N/A</c:v>
                </c:pt>
                <c:pt idx="1911">
                  <c:v>#N/A</c:v>
                </c:pt>
                <c:pt idx="1912">
                  <c:v>#N/A</c:v>
                </c:pt>
                <c:pt idx="1913">
                  <c:v>#N/A</c:v>
                </c:pt>
                <c:pt idx="1914">
                  <c:v>#N/A</c:v>
                </c:pt>
                <c:pt idx="1915">
                  <c:v>#N/A</c:v>
                </c:pt>
                <c:pt idx="1916">
                  <c:v>#N/A</c:v>
                </c:pt>
                <c:pt idx="1917">
                  <c:v>#N/A</c:v>
                </c:pt>
                <c:pt idx="1918">
                  <c:v>#N/A</c:v>
                </c:pt>
                <c:pt idx="1919">
                  <c:v>#N/A</c:v>
                </c:pt>
                <c:pt idx="1920">
                  <c:v>#N/A</c:v>
                </c:pt>
                <c:pt idx="1921">
                  <c:v>#N/A</c:v>
                </c:pt>
                <c:pt idx="1922">
                  <c:v>#N/A</c:v>
                </c:pt>
                <c:pt idx="1923">
                  <c:v>#N/A</c:v>
                </c:pt>
                <c:pt idx="1924">
                  <c:v>#N/A</c:v>
                </c:pt>
                <c:pt idx="1925">
                  <c:v>#N/A</c:v>
                </c:pt>
                <c:pt idx="1926">
                  <c:v>#N/A</c:v>
                </c:pt>
                <c:pt idx="1927">
                  <c:v>#N/A</c:v>
                </c:pt>
                <c:pt idx="1928">
                  <c:v>#N/A</c:v>
                </c:pt>
                <c:pt idx="1929">
                  <c:v>#N/A</c:v>
                </c:pt>
                <c:pt idx="1930">
                  <c:v>#N/A</c:v>
                </c:pt>
                <c:pt idx="1931">
                  <c:v>#N/A</c:v>
                </c:pt>
                <c:pt idx="1932">
                  <c:v>#N/A</c:v>
                </c:pt>
                <c:pt idx="1933">
                  <c:v>#N/A</c:v>
                </c:pt>
                <c:pt idx="1934">
                  <c:v>#N/A</c:v>
                </c:pt>
                <c:pt idx="1935">
                  <c:v>#N/A</c:v>
                </c:pt>
                <c:pt idx="1936">
                  <c:v>#N/A</c:v>
                </c:pt>
                <c:pt idx="1937">
                  <c:v>#N/A</c:v>
                </c:pt>
                <c:pt idx="1938">
                  <c:v>#N/A</c:v>
                </c:pt>
                <c:pt idx="1939">
                  <c:v>#N/A</c:v>
                </c:pt>
                <c:pt idx="1940">
                  <c:v>#N/A</c:v>
                </c:pt>
                <c:pt idx="1941">
                  <c:v>#N/A</c:v>
                </c:pt>
                <c:pt idx="1942">
                  <c:v>#N/A</c:v>
                </c:pt>
                <c:pt idx="1943">
                  <c:v>#N/A</c:v>
                </c:pt>
                <c:pt idx="1944">
                  <c:v>#N/A</c:v>
                </c:pt>
                <c:pt idx="1945">
                  <c:v>#N/A</c:v>
                </c:pt>
                <c:pt idx="1946">
                  <c:v>#N/A</c:v>
                </c:pt>
                <c:pt idx="1947">
                  <c:v>#N/A</c:v>
                </c:pt>
                <c:pt idx="1948">
                  <c:v>#N/A</c:v>
                </c:pt>
                <c:pt idx="1949">
                  <c:v>#N/A</c:v>
                </c:pt>
                <c:pt idx="1950">
                  <c:v>#N/A</c:v>
                </c:pt>
                <c:pt idx="1951">
                  <c:v>#N/A</c:v>
                </c:pt>
                <c:pt idx="1952">
                  <c:v>#N/A</c:v>
                </c:pt>
                <c:pt idx="1953">
                  <c:v>#N/A</c:v>
                </c:pt>
                <c:pt idx="1954">
                  <c:v>#N/A</c:v>
                </c:pt>
                <c:pt idx="1955">
                  <c:v>#N/A</c:v>
                </c:pt>
                <c:pt idx="1956">
                  <c:v>#N/A</c:v>
                </c:pt>
                <c:pt idx="1957">
                  <c:v>#N/A</c:v>
                </c:pt>
                <c:pt idx="1958">
                  <c:v>#N/A</c:v>
                </c:pt>
                <c:pt idx="1959">
                  <c:v>#N/A</c:v>
                </c:pt>
                <c:pt idx="1960">
                  <c:v>#N/A</c:v>
                </c:pt>
                <c:pt idx="1961">
                  <c:v>#N/A</c:v>
                </c:pt>
                <c:pt idx="1962">
                  <c:v>#N/A</c:v>
                </c:pt>
                <c:pt idx="1963">
                  <c:v>#N/A</c:v>
                </c:pt>
                <c:pt idx="1964">
                  <c:v>#N/A</c:v>
                </c:pt>
                <c:pt idx="1965">
                  <c:v>#N/A</c:v>
                </c:pt>
                <c:pt idx="1966">
                  <c:v>#N/A</c:v>
                </c:pt>
                <c:pt idx="1967">
                  <c:v>#N/A</c:v>
                </c:pt>
                <c:pt idx="1968">
                  <c:v>#N/A</c:v>
                </c:pt>
                <c:pt idx="1969">
                  <c:v>#N/A</c:v>
                </c:pt>
                <c:pt idx="1970">
                  <c:v>#N/A</c:v>
                </c:pt>
                <c:pt idx="1971">
                  <c:v>#N/A</c:v>
                </c:pt>
                <c:pt idx="1972">
                  <c:v>#N/A</c:v>
                </c:pt>
                <c:pt idx="1973">
                  <c:v>#N/A</c:v>
                </c:pt>
                <c:pt idx="1974">
                  <c:v>#N/A</c:v>
                </c:pt>
                <c:pt idx="1975">
                  <c:v>#N/A</c:v>
                </c:pt>
                <c:pt idx="1976">
                  <c:v>#N/A</c:v>
                </c:pt>
                <c:pt idx="1977">
                  <c:v>#N/A</c:v>
                </c:pt>
                <c:pt idx="1978">
                  <c:v>#N/A</c:v>
                </c:pt>
                <c:pt idx="1979">
                  <c:v>#N/A</c:v>
                </c:pt>
                <c:pt idx="1980">
                  <c:v>#N/A</c:v>
                </c:pt>
                <c:pt idx="1981">
                  <c:v>#N/A</c:v>
                </c:pt>
                <c:pt idx="1982">
                  <c:v>#N/A</c:v>
                </c:pt>
                <c:pt idx="1983">
                  <c:v>#N/A</c:v>
                </c:pt>
                <c:pt idx="1984">
                  <c:v>#N/A</c:v>
                </c:pt>
                <c:pt idx="1985">
                  <c:v>#N/A</c:v>
                </c:pt>
                <c:pt idx="1986">
                  <c:v>#N/A</c:v>
                </c:pt>
                <c:pt idx="1987">
                  <c:v>#N/A</c:v>
                </c:pt>
                <c:pt idx="1988">
                  <c:v>#N/A</c:v>
                </c:pt>
                <c:pt idx="1989">
                  <c:v>#N/A</c:v>
                </c:pt>
                <c:pt idx="1990">
                  <c:v>#N/A</c:v>
                </c:pt>
                <c:pt idx="1991">
                  <c:v>#N/A</c:v>
                </c:pt>
                <c:pt idx="1992">
                  <c:v>#N/A</c:v>
                </c:pt>
                <c:pt idx="1993">
                  <c:v>#N/A</c:v>
                </c:pt>
                <c:pt idx="1994">
                  <c:v>#N/A</c:v>
                </c:pt>
                <c:pt idx="1995">
                  <c:v>#N/A</c:v>
                </c:pt>
                <c:pt idx="1996">
                  <c:v>#N/A</c:v>
                </c:pt>
                <c:pt idx="1997">
                  <c:v>#N/A</c:v>
                </c:pt>
                <c:pt idx="1998">
                  <c:v>#N/A</c:v>
                </c:pt>
                <c:pt idx="1999">
                  <c:v>#N/A</c:v>
                </c:pt>
                <c:pt idx="2000">
                  <c:v>#N/A</c:v>
                </c:pt>
                <c:pt idx="2001">
                  <c:v>#N/A</c:v>
                </c:pt>
                <c:pt idx="2002">
                  <c:v>#N/A</c:v>
                </c:pt>
                <c:pt idx="2003">
                  <c:v>#N/A</c:v>
                </c:pt>
                <c:pt idx="2004">
                  <c:v>#N/A</c:v>
                </c:pt>
                <c:pt idx="2005">
                  <c:v>#N/A</c:v>
                </c:pt>
                <c:pt idx="2006">
                  <c:v>#N/A</c:v>
                </c:pt>
                <c:pt idx="2007">
                  <c:v>#N/A</c:v>
                </c:pt>
                <c:pt idx="2008">
                  <c:v>#N/A</c:v>
                </c:pt>
                <c:pt idx="2009">
                  <c:v>#N/A</c:v>
                </c:pt>
                <c:pt idx="2010">
                  <c:v>#N/A</c:v>
                </c:pt>
                <c:pt idx="2011">
                  <c:v>#N/A</c:v>
                </c:pt>
                <c:pt idx="2012">
                  <c:v>#N/A</c:v>
                </c:pt>
                <c:pt idx="2013">
                  <c:v>#N/A</c:v>
                </c:pt>
                <c:pt idx="2014">
                  <c:v>#N/A</c:v>
                </c:pt>
                <c:pt idx="2015">
                  <c:v>#N/A</c:v>
                </c:pt>
                <c:pt idx="2016">
                  <c:v>#N/A</c:v>
                </c:pt>
                <c:pt idx="2017">
                  <c:v>#N/A</c:v>
                </c:pt>
                <c:pt idx="2018">
                  <c:v>#N/A</c:v>
                </c:pt>
                <c:pt idx="2019">
                  <c:v>#N/A</c:v>
                </c:pt>
                <c:pt idx="2020">
                  <c:v>#N/A</c:v>
                </c:pt>
                <c:pt idx="2021">
                  <c:v>#N/A</c:v>
                </c:pt>
                <c:pt idx="2022">
                  <c:v>#N/A</c:v>
                </c:pt>
                <c:pt idx="2023">
                  <c:v>#N/A</c:v>
                </c:pt>
                <c:pt idx="2024">
                  <c:v>#N/A</c:v>
                </c:pt>
                <c:pt idx="2025">
                  <c:v>#N/A</c:v>
                </c:pt>
                <c:pt idx="2026">
                  <c:v>#N/A</c:v>
                </c:pt>
                <c:pt idx="2027">
                  <c:v>#N/A</c:v>
                </c:pt>
                <c:pt idx="2028">
                  <c:v>#N/A</c:v>
                </c:pt>
                <c:pt idx="2029">
                  <c:v>#N/A</c:v>
                </c:pt>
                <c:pt idx="2030">
                  <c:v>#N/A</c:v>
                </c:pt>
                <c:pt idx="2031">
                  <c:v>#N/A</c:v>
                </c:pt>
                <c:pt idx="2032">
                  <c:v>#N/A</c:v>
                </c:pt>
                <c:pt idx="2033">
                  <c:v>#N/A</c:v>
                </c:pt>
                <c:pt idx="2034">
                  <c:v>#N/A</c:v>
                </c:pt>
                <c:pt idx="2035">
                  <c:v>#N/A</c:v>
                </c:pt>
                <c:pt idx="2036">
                  <c:v>#N/A</c:v>
                </c:pt>
                <c:pt idx="2037">
                  <c:v>#N/A</c:v>
                </c:pt>
                <c:pt idx="2038">
                  <c:v>#N/A</c:v>
                </c:pt>
                <c:pt idx="2039">
                  <c:v>#N/A</c:v>
                </c:pt>
                <c:pt idx="2040">
                  <c:v>#N/A</c:v>
                </c:pt>
                <c:pt idx="2041">
                  <c:v>#N/A</c:v>
                </c:pt>
                <c:pt idx="2042">
                  <c:v>#N/A</c:v>
                </c:pt>
                <c:pt idx="2043">
                  <c:v>#N/A</c:v>
                </c:pt>
                <c:pt idx="2044">
                  <c:v>#N/A</c:v>
                </c:pt>
                <c:pt idx="2045">
                  <c:v>#N/A</c:v>
                </c:pt>
                <c:pt idx="2046">
                  <c:v>#N/A</c:v>
                </c:pt>
                <c:pt idx="2047">
                  <c:v>#N/A</c:v>
                </c:pt>
                <c:pt idx="2048">
                  <c:v>#N/A</c:v>
                </c:pt>
                <c:pt idx="2049">
                  <c:v>#N/A</c:v>
                </c:pt>
                <c:pt idx="2050">
                  <c:v>#N/A</c:v>
                </c:pt>
                <c:pt idx="2051">
                  <c:v>#N/A</c:v>
                </c:pt>
                <c:pt idx="2052">
                  <c:v>#N/A</c:v>
                </c:pt>
                <c:pt idx="2053">
                  <c:v>#N/A</c:v>
                </c:pt>
                <c:pt idx="2054">
                  <c:v>#N/A</c:v>
                </c:pt>
                <c:pt idx="2055">
                  <c:v>#N/A</c:v>
                </c:pt>
                <c:pt idx="2056">
                  <c:v>#N/A</c:v>
                </c:pt>
                <c:pt idx="2057">
                  <c:v>#N/A</c:v>
                </c:pt>
                <c:pt idx="2058">
                  <c:v>#N/A</c:v>
                </c:pt>
                <c:pt idx="2059">
                  <c:v>#N/A</c:v>
                </c:pt>
                <c:pt idx="2060">
                  <c:v>#N/A</c:v>
                </c:pt>
                <c:pt idx="2061">
                  <c:v>#N/A</c:v>
                </c:pt>
                <c:pt idx="2062">
                  <c:v>#N/A</c:v>
                </c:pt>
                <c:pt idx="2063">
                  <c:v>#N/A</c:v>
                </c:pt>
                <c:pt idx="2064">
                  <c:v>#N/A</c:v>
                </c:pt>
                <c:pt idx="2065">
                  <c:v>#N/A</c:v>
                </c:pt>
                <c:pt idx="2066">
                  <c:v>#N/A</c:v>
                </c:pt>
                <c:pt idx="2067">
                  <c:v>#N/A</c:v>
                </c:pt>
                <c:pt idx="2068">
                  <c:v>#N/A</c:v>
                </c:pt>
                <c:pt idx="2069">
                  <c:v>#N/A</c:v>
                </c:pt>
                <c:pt idx="2070">
                  <c:v>#N/A</c:v>
                </c:pt>
                <c:pt idx="2071">
                  <c:v>#N/A</c:v>
                </c:pt>
                <c:pt idx="2072">
                  <c:v>#N/A</c:v>
                </c:pt>
                <c:pt idx="2073">
                  <c:v>#N/A</c:v>
                </c:pt>
                <c:pt idx="2074">
                  <c:v>#N/A</c:v>
                </c:pt>
                <c:pt idx="2075">
                  <c:v>#N/A</c:v>
                </c:pt>
                <c:pt idx="2076">
                  <c:v>#N/A</c:v>
                </c:pt>
                <c:pt idx="2077">
                  <c:v>#N/A</c:v>
                </c:pt>
                <c:pt idx="2078">
                  <c:v>#N/A</c:v>
                </c:pt>
                <c:pt idx="2079">
                  <c:v>#N/A</c:v>
                </c:pt>
                <c:pt idx="2080">
                  <c:v>#N/A</c:v>
                </c:pt>
                <c:pt idx="2081">
                  <c:v>#N/A</c:v>
                </c:pt>
                <c:pt idx="2082">
                  <c:v>#N/A</c:v>
                </c:pt>
                <c:pt idx="2083">
                  <c:v>#N/A</c:v>
                </c:pt>
                <c:pt idx="2084">
                  <c:v>#N/A</c:v>
                </c:pt>
                <c:pt idx="2085">
                  <c:v>#N/A</c:v>
                </c:pt>
                <c:pt idx="2086">
                  <c:v>#N/A</c:v>
                </c:pt>
                <c:pt idx="2087">
                  <c:v>#N/A</c:v>
                </c:pt>
                <c:pt idx="2088">
                  <c:v>#N/A</c:v>
                </c:pt>
                <c:pt idx="2089">
                  <c:v>#N/A</c:v>
                </c:pt>
                <c:pt idx="2090">
                  <c:v>#N/A</c:v>
                </c:pt>
                <c:pt idx="2091">
                  <c:v>#N/A</c:v>
                </c:pt>
                <c:pt idx="2092">
                  <c:v>#N/A</c:v>
                </c:pt>
                <c:pt idx="2093">
                  <c:v>#N/A</c:v>
                </c:pt>
                <c:pt idx="2094">
                  <c:v>#N/A</c:v>
                </c:pt>
                <c:pt idx="2095">
                  <c:v>#N/A</c:v>
                </c:pt>
                <c:pt idx="2096">
                  <c:v>#N/A</c:v>
                </c:pt>
                <c:pt idx="2097">
                  <c:v>#N/A</c:v>
                </c:pt>
                <c:pt idx="2098">
                  <c:v>#N/A</c:v>
                </c:pt>
                <c:pt idx="2099">
                  <c:v>#N/A</c:v>
                </c:pt>
                <c:pt idx="2100">
                  <c:v>#N/A</c:v>
                </c:pt>
                <c:pt idx="2101">
                  <c:v>#N/A</c:v>
                </c:pt>
                <c:pt idx="2102">
                  <c:v>#N/A</c:v>
                </c:pt>
                <c:pt idx="2103">
                  <c:v>#N/A</c:v>
                </c:pt>
                <c:pt idx="2104">
                  <c:v>#N/A</c:v>
                </c:pt>
                <c:pt idx="2105">
                  <c:v>#N/A</c:v>
                </c:pt>
                <c:pt idx="2106">
                  <c:v>#N/A</c:v>
                </c:pt>
                <c:pt idx="2107">
                  <c:v>#N/A</c:v>
                </c:pt>
                <c:pt idx="2108">
                  <c:v>#N/A</c:v>
                </c:pt>
                <c:pt idx="2109">
                  <c:v>#N/A</c:v>
                </c:pt>
                <c:pt idx="2110">
                  <c:v>#N/A</c:v>
                </c:pt>
                <c:pt idx="2111">
                  <c:v>#N/A</c:v>
                </c:pt>
                <c:pt idx="2112">
                  <c:v>#N/A</c:v>
                </c:pt>
                <c:pt idx="2113">
                  <c:v>#N/A</c:v>
                </c:pt>
                <c:pt idx="2114">
                  <c:v>#N/A</c:v>
                </c:pt>
                <c:pt idx="2115">
                  <c:v>#N/A</c:v>
                </c:pt>
                <c:pt idx="2116">
                  <c:v>#N/A</c:v>
                </c:pt>
                <c:pt idx="2117">
                  <c:v>#N/A</c:v>
                </c:pt>
                <c:pt idx="2118">
                  <c:v>#N/A</c:v>
                </c:pt>
                <c:pt idx="2119">
                  <c:v>#N/A</c:v>
                </c:pt>
                <c:pt idx="2120">
                  <c:v>#N/A</c:v>
                </c:pt>
                <c:pt idx="2121">
                  <c:v>#N/A</c:v>
                </c:pt>
                <c:pt idx="2122">
                  <c:v>#N/A</c:v>
                </c:pt>
                <c:pt idx="2123">
                  <c:v>#N/A</c:v>
                </c:pt>
                <c:pt idx="2124">
                  <c:v>#N/A</c:v>
                </c:pt>
                <c:pt idx="2125">
                  <c:v>#N/A</c:v>
                </c:pt>
                <c:pt idx="2126">
                  <c:v>#N/A</c:v>
                </c:pt>
                <c:pt idx="2127">
                  <c:v>#N/A</c:v>
                </c:pt>
                <c:pt idx="2128">
                  <c:v>#N/A</c:v>
                </c:pt>
                <c:pt idx="2129">
                  <c:v>#N/A</c:v>
                </c:pt>
                <c:pt idx="2130">
                  <c:v>#N/A</c:v>
                </c:pt>
                <c:pt idx="2131">
                  <c:v>#N/A</c:v>
                </c:pt>
                <c:pt idx="2132">
                  <c:v>#N/A</c:v>
                </c:pt>
                <c:pt idx="2133">
                  <c:v>#N/A</c:v>
                </c:pt>
                <c:pt idx="2134">
                  <c:v>#N/A</c:v>
                </c:pt>
                <c:pt idx="2135">
                  <c:v>#N/A</c:v>
                </c:pt>
                <c:pt idx="2136">
                  <c:v>#N/A</c:v>
                </c:pt>
                <c:pt idx="2137">
                  <c:v>#N/A</c:v>
                </c:pt>
                <c:pt idx="2138">
                  <c:v>#N/A</c:v>
                </c:pt>
                <c:pt idx="2139">
                  <c:v>#N/A</c:v>
                </c:pt>
                <c:pt idx="2140">
                  <c:v>#N/A</c:v>
                </c:pt>
                <c:pt idx="2141">
                  <c:v>#N/A</c:v>
                </c:pt>
                <c:pt idx="2142">
                  <c:v>#N/A</c:v>
                </c:pt>
                <c:pt idx="2143">
                  <c:v>#N/A</c:v>
                </c:pt>
                <c:pt idx="2144">
                  <c:v>#N/A</c:v>
                </c:pt>
                <c:pt idx="2145">
                  <c:v>#N/A</c:v>
                </c:pt>
                <c:pt idx="2146">
                  <c:v>#N/A</c:v>
                </c:pt>
                <c:pt idx="2147">
                  <c:v>#N/A</c:v>
                </c:pt>
                <c:pt idx="2148">
                  <c:v>#N/A</c:v>
                </c:pt>
                <c:pt idx="2149">
                  <c:v>#N/A</c:v>
                </c:pt>
                <c:pt idx="2150">
                  <c:v>#N/A</c:v>
                </c:pt>
                <c:pt idx="2151">
                  <c:v>#N/A</c:v>
                </c:pt>
                <c:pt idx="2152">
                  <c:v>#N/A</c:v>
                </c:pt>
                <c:pt idx="2153">
                  <c:v>#N/A</c:v>
                </c:pt>
                <c:pt idx="2154">
                  <c:v>#N/A</c:v>
                </c:pt>
                <c:pt idx="2155">
                  <c:v>#N/A</c:v>
                </c:pt>
                <c:pt idx="2156">
                  <c:v>#N/A</c:v>
                </c:pt>
                <c:pt idx="2157">
                  <c:v>#N/A</c:v>
                </c:pt>
                <c:pt idx="2158">
                  <c:v>#N/A</c:v>
                </c:pt>
                <c:pt idx="2159">
                  <c:v>#N/A</c:v>
                </c:pt>
                <c:pt idx="2160">
                  <c:v>#N/A</c:v>
                </c:pt>
                <c:pt idx="2161">
                  <c:v>#N/A</c:v>
                </c:pt>
                <c:pt idx="2162">
                  <c:v>#N/A</c:v>
                </c:pt>
                <c:pt idx="2163">
                  <c:v>#N/A</c:v>
                </c:pt>
                <c:pt idx="2164">
                  <c:v>#N/A</c:v>
                </c:pt>
                <c:pt idx="2165">
                  <c:v>#N/A</c:v>
                </c:pt>
                <c:pt idx="2166">
                  <c:v>#N/A</c:v>
                </c:pt>
                <c:pt idx="2167">
                  <c:v>#N/A</c:v>
                </c:pt>
                <c:pt idx="2168">
                  <c:v>#N/A</c:v>
                </c:pt>
                <c:pt idx="2169">
                  <c:v>#N/A</c:v>
                </c:pt>
                <c:pt idx="2170">
                  <c:v>#N/A</c:v>
                </c:pt>
                <c:pt idx="2171">
                  <c:v>#N/A</c:v>
                </c:pt>
                <c:pt idx="2172">
                  <c:v>#N/A</c:v>
                </c:pt>
                <c:pt idx="2173">
                  <c:v>#N/A</c:v>
                </c:pt>
                <c:pt idx="2174">
                  <c:v>#N/A</c:v>
                </c:pt>
                <c:pt idx="2175">
                  <c:v>#N/A</c:v>
                </c:pt>
                <c:pt idx="2176">
                  <c:v>#N/A</c:v>
                </c:pt>
                <c:pt idx="2177">
                  <c:v>#N/A</c:v>
                </c:pt>
                <c:pt idx="2178">
                  <c:v>#N/A</c:v>
                </c:pt>
                <c:pt idx="2179">
                  <c:v>#N/A</c:v>
                </c:pt>
                <c:pt idx="2180">
                  <c:v>#N/A</c:v>
                </c:pt>
                <c:pt idx="2181">
                  <c:v>#N/A</c:v>
                </c:pt>
                <c:pt idx="2182">
                  <c:v>#N/A</c:v>
                </c:pt>
                <c:pt idx="2183">
                  <c:v>#N/A</c:v>
                </c:pt>
                <c:pt idx="2184">
                  <c:v>#N/A</c:v>
                </c:pt>
                <c:pt idx="2185">
                  <c:v>#N/A</c:v>
                </c:pt>
                <c:pt idx="2186">
                  <c:v>#N/A</c:v>
                </c:pt>
                <c:pt idx="2187">
                  <c:v>#N/A</c:v>
                </c:pt>
                <c:pt idx="2188">
                  <c:v>#N/A</c:v>
                </c:pt>
                <c:pt idx="2189">
                  <c:v>#N/A</c:v>
                </c:pt>
                <c:pt idx="2190">
                  <c:v>#N/A</c:v>
                </c:pt>
                <c:pt idx="2191">
                  <c:v>#N/A</c:v>
                </c:pt>
                <c:pt idx="2192">
                  <c:v>#N/A</c:v>
                </c:pt>
                <c:pt idx="2193">
                  <c:v>#N/A</c:v>
                </c:pt>
                <c:pt idx="2194">
                  <c:v>#N/A</c:v>
                </c:pt>
                <c:pt idx="2195">
                  <c:v>#N/A</c:v>
                </c:pt>
                <c:pt idx="2196">
                  <c:v>#N/A</c:v>
                </c:pt>
                <c:pt idx="2197">
                  <c:v>#N/A</c:v>
                </c:pt>
                <c:pt idx="2198">
                  <c:v>#N/A</c:v>
                </c:pt>
                <c:pt idx="2199">
                  <c:v>#N/A</c:v>
                </c:pt>
                <c:pt idx="2200">
                  <c:v>#N/A</c:v>
                </c:pt>
                <c:pt idx="2201">
                  <c:v>#N/A</c:v>
                </c:pt>
                <c:pt idx="2202">
                  <c:v>#N/A</c:v>
                </c:pt>
                <c:pt idx="2203">
                  <c:v>#N/A</c:v>
                </c:pt>
                <c:pt idx="2204">
                  <c:v>#N/A</c:v>
                </c:pt>
                <c:pt idx="2205">
                  <c:v>#N/A</c:v>
                </c:pt>
                <c:pt idx="2206">
                  <c:v>#N/A</c:v>
                </c:pt>
                <c:pt idx="2207">
                  <c:v>#N/A</c:v>
                </c:pt>
                <c:pt idx="2208">
                  <c:v>#N/A</c:v>
                </c:pt>
                <c:pt idx="2209">
                  <c:v>#N/A</c:v>
                </c:pt>
                <c:pt idx="2210">
                  <c:v>#N/A</c:v>
                </c:pt>
                <c:pt idx="2211">
                  <c:v>#N/A</c:v>
                </c:pt>
                <c:pt idx="2212">
                  <c:v>#N/A</c:v>
                </c:pt>
                <c:pt idx="2213">
                  <c:v>#N/A</c:v>
                </c:pt>
                <c:pt idx="2214">
                  <c:v>#N/A</c:v>
                </c:pt>
                <c:pt idx="2215">
                  <c:v>#N/A</c:v>
                </c:pt>
                <c:pt idx="2216">
                  <c:v>#N/A</c:v>
                </c:pt>
                <c:pt idx="2217">
                  <c:v>#N/A</c:v>
                </c:pt>
                <c:pt idx="2218">
                  <c:v>#N/A</c:v>
                </c:pt>
                <c:pt idx="2219">
                  <c:v>#N/A</c:v>
                </c:pt>
                <c:pt idx="2220">
                  <c:v>#N/A</c:v>
                </c:pt>
                <c:pt idx="2221">
                  <c:v>#N/A</c:v>
                </c:pt>
                <c:pt idx="2222">
                  <c:v>#N/A</c:v>
                </c:pt>
                <c:pt idx="2223">
                  <c:v>#N/A</c:v>
                </c:pt>
                <c:pt idx="2224">
                  <c:v>#N/A</c:v>
                </c:pt>
                <c:pt idx="2225">
                  <c:v>#N/A</c:v>
                </c:pt>
                <c:pt idx="2226">
                  <c:v>#N/A</c:v>
                </c:pt>
                <c:pt idx="2227">
                  <c:v>#N/A</c:v>
                </c:pt>
                <c:pt idx="2228">
                  <c:v>#N/A</c:v>
                </c:pt>
                <c:pt idx="2229">
                  <c:v>#N/A</c:v>
                </c:pt>
                <c:pt idx="2230">
                  <c:v>#N/A</c:v>
                </c:pt>
                <c:pt idx="2231">
                  <c:v>#N/A</c:v>
                </c:pt>
                <c:pt idx="2232">
                  <c:v>#N/A</c:v>
                </c:pt>
                <c:pt idx="2233">
                  <c:v>#N/A</c:v>
                </c:pt>
                <c:pt idx="2234">
                  <c:v>#N/A</c:v>
                </c:pt>
                <c:pt idx="2235">
                  <c:v>#N/A</c:v>
                </c:pt>
                <c:pt idx="2236">
                  <c:v>#N/A</c:v>
                </c:pt>
                <c:pt idx="2237">
                  <c:v>#N/A</c:v>
                </c:pt>
                <c:pt idx="2238">
                  <c:v>#N/A</c:v>
                </c:pt>
                <c:pt idx="2239">
                  <c:v>#N/A</c:v>
                </c:pt>
                <c:pt idx="2240">
                  <c:v>#N/A</c:v>
                </c:pt>
                <c:pt idx="2241">
                  <c:v>#N/A</c:v>
                </c:pt>
                <c:pt idx="2242">
                  <c:v>#N/A</c:v>
                </c:pt>
                <c:pt idx="2243">
                  <c:v>#N/A</c:v>
                </c:pt>
                <c:pt idx="2244">
                  <c:v>#N/A</c:v>
                </c:pt>
                <c:pt idx="2245">
                  <c:v>#N/A</c:v>
                </c:pt>
                <c:pt idx="2246">
                  <c:v>#N/A</c:v>
                </c:pt>
                <c:pt idx="2247">
                  <c:v>#N/A</c:v>
                </c:pt>
                <c:pt idx="2248">
                  <c:v>#N/A</c:v>
                </c:pt>
                <c:pt idx="2249">
                  <c:v>#N/A</c:v>
                </c:pt>
                <c:pt idx="2250">
                  <c:v>#N/A</c:v>
                </c:pt>
                <c:pt idx="2251">
                  <c:v>#N/A</c:v>
                </c:pt>
                <c:pt idx="2252">
                  <c:v>#N/A</c:v>
                </c:pt>
                <c:pt idx="2253">
                  <c:v>#N/A</c:v>
                </c:pt>
                <c:pt idx="2254">
                  <c:v>#N/A</c:v>
                </c:pt>
                <c:pt idx="2255">
                  <c:v>#N/A</c:v>
                </c:pt>
                <c:pt idx="2256">
                  <c:v>#N/A</c:v>
                </c:pt>
                <c:pt idx="2257">
                  <c:v>#N/A</c:v>
                </c:pt>
                <c:pt idx="2258">
                  <c:v>#N/A</c:v>
                </c:pt>
                <c:pt idx="2259">
                  <c:v>#N/A</c:v>
                </c:pt>
                <c:pt idx="2260">
                  <c:v>#N/A</c:v>
                </c:pt>
                <c:pt idx="2261">
                  <c:v>#N/A</c:v>
                </c:pt>
                <c:pt idx="2262">
                  <c:v>#N/A</c:v>
                </c:pt>
                <c:pt idx="2263">
                  <c:v>#N/A</c:v>
                </c:pt>
                <c:pt idx="2264">
                  <c:v>#N/A</c:v>
                </c:pt>
                <c:pt idx="2265">
                  <c:v>#N/A</c:v>
                </c:pt>
                <c:pt idx="2266">
                  <c:v>#N/A</c:v>
                </c:pt>
                <c:pt idx="2267">
                  <c:v>#N/A</c:v>
                </c:pt>
                <c:pt idx="2268">
                  <c:v>#N/A</c:v>
                </c:pt>
                <c:pt idx="2269">
                  <c:v>#N/A</c:v>
                </c:pt>
                <c:pt idx="2270">
                  <c:v>#N/A</c:v>
                </c:pt>
                <c:pt idx="2271">
                  <c:v>#N/A</c:v>
                </c:pt>
                <c:pt idx="2272">
                  <c:v>#N/A</c:v>
                </c:pt>
                <c:pt idx="2273">
                  <c:v>#N/A</c:v>
                </c:pt>
                <c:pt idx="2274">
                  <c:v>#N/A</c:v>
                </c:pt>
                <c:pt idx="2275">
                  <c:v>#N/A</c:v>
                </c:pt>
                <c:pt idx="2276">
                  <c:v>#N/A</c:v>
                </c:pt>
                <c:pt idx="2277">
                  <c:v>#N/A</c:v>
                </c:pt>
                <c:pt idx="2278">
                  <c:v>#N/A</c:v>
                </c:pt>
                <c:pt idx="2279">
                  <c:v>#N/A</c:v>
                </c:pt>
                <c:pt idx="2280">
                  <c:v>#N/A</c:v>
                </c:pt>
                <c:pt idx="2281">
                  <c:v>#N/A</c:v>
                </c:pt>
                <c:pt idx="2282">
                  <c:v>#N/A</c:v>
                </c:pt>
                <c:pt idx="2283">
                  <c:v>#N/A</c:v>
                </c:pt>
                <c:pt idx="2284">
                  <c:v>#N/A</c:v>
                </c:pt>
                <c:pt idx="2285">
                  <c:v>#N/A</c:v>
                </c:pt>
                <c:pt idx="2286">
                  <c:v>#N/A</c:v>
                </c:pt>
                <c:pt idx="2287">
                  <c:v>#N/A</c:v>
                </c:pt>
                <c:pt idx="2288">
                  <c:v>#N/A</c:v>
                </c:pt>
                <c:pt idx="2289">
                  <c:v>#N/A</c:v>
                </c:pt>
                <c:pt idx="2290">
                  <c:v>#N/A</c:v>
                </c:pt>
                <c:pt idx="2291">
                  <c:v>#N/A</c:v>
                </c:pt>
                <c:pt idx="2292">
                  <c:v>#N/A</c:v>
                </c:pt>
                <c:pt idx="2293">
                  <c:v>#N/A</c:v>
                </c:pt>
                <c:pt idx="2294">
                  <c:v>#N/A</c:v>
                </c:pt>
                <c:pt idx="2295">
                  <c:v>#N/A</c:v>
                </c:pt>
                <c:pt idx="2296">
                  <c:v>#N/A</c:v>
                </c:pt>
                <c:pt idx="2297">
                  <c:v>#N/A</c:v>
                </c:pt>
                <c:pt idx="2298">
                  <c:v>#N/A</c:v>
                </c:pt>
                <c:pt idx="2299">
                  <c:v>#N/A</c:v>
                </c:pt>
                <c:pt idx="2300">
                  <c:v>#N/A</c:v>
                </c:pt>
                <c:pt idx="2301">
                  <c:v>#N/A</c:v>
                </c:pt>
                <c:pt idx="2302">
                  <c:v>#N/A</c:v>
                </c:pt>
                <c:pt idx="2303">
                  <c:v>#N/A</c:v>
                </c:pt>
                <c:pt idx="2304">
                  <c:v>#N/A</c:v>
                </c:pt>
                <c:pt idx="2305">
                  <c:v>#N/A</c:v>
                </c:pt>
                <c:pt idx="2306">
                  <c:v>#N/A</c:v>
                </c:pt>
                <c:pt idx="2307">
                  <c:v>#N/A</c:v>
                </c:pt>
                <c:pt idx="2308">
                  <c:v>#N/A</c:v>
                </c:pt>
                <c:pt idx="2309">
                  <c:v>#N/A</c:v>
                </c:pt>
                <c:pt idx="2310">
                  <c:v>#N/A</c:v>
                </c:pt>
                <c:pt idx="2311">
                  <c:v>#N/A</c:v>
                </c:pt>
                <c:pt idx="2312">
                  <c:v>#N/A</c:v>
                </c:pt>
                <c:pt idx="2313">
                  <c:v>#N/A</c:v>
                </c:pt>
                <c:pt idx="2314">
                  <c:v>#N/A</c:v>
                </c:pt>
                <c:pt idx="2315">
                  <c:v>#N/A</c:v>
                </c:pt>
                <c:pt idx="2316">
                  <c:v>#N/A</c:v>
                </c:pt>
                <c:pt idx="2317">
                  <c:v>#N/A</c:v>
                </c:pt>
                <c:pt idx="2318">
                  <c:v>#N/A</c:v>
                </c:pt>
                <c:pt idx="2319">
                  <c:v>#N/A</c:v>
                </c:pt>
                <c:pt idx="2320">
                  <c:v>#N/A</c:v>
                </c:pt>
                <c:pt idx="2321">
                  <c:v>#N/A</c:v>
                </c:pt>
                <c:pt idx="2322">
                  <c:v>#N/A</c:v>
                </c:pt>
                <c:pt idx="2323">
                  <c:v>#N/A</c:v>
                </c:pt>
                <c:pt idx="2324">
                  <c:v>#N/A</c:v>
                </c:pt>
                <c:pt idx="2325">
                  <c:v>#N/A</c:v>
                </c:pt>
                <c:pt idx="2326">
                  <c:v>#N/A</c:v>
                </c:pt>
                <c:pt idx="2327">
                  <c:v>#N/A</c:v>
                </c:pt>
                <c:pt idx="2328">
                  <c:v>#N/A</c:v>
                </c:pt>
                <c:pt idx="2329">
                  <c:v>#N/A</c:v>
                </c:pt>
                <c:pt idx="2330">
                  <c:v>#N/A</c:v>
                </c:pt>
                <c:pt idx="2331">
                  <c:v>#N/A</c:v>
                </c:pt>
                <c:pt idx="2332">
                  <c:v>#N/A</c:v>
                </c:pt>
                <c:pt idx="2333">
                  <c:v>#N/A</c:v>
                </c:pt>
                <c:pt idx="2334">
                  <c:v>#N/A</c:v>
                </c:pt>
                <c:pt idx="2335">
                  <c:v>#N/A</c:v>
                </c:pt>
                <c:pt idx="2336">
                  <c:v>#N/A</c:v>
                </c:pt>
                <c:pt idx="2337">
                  <c:v>#N/A</c:v>
                </c:pt>
                <c:pt idx="2338">
                  <c:v>#N/A</c:v>
                </c:pt>
                <c:pt idx="2339">
                  <c:v>#N/A</c:v>
                </c:pt>
                <c:pt idx="2340">
                  <c:v>#N/A</c:v>
                </c:pt>
                <c:pt idx="2341">
                  <c:v>#N/A</c:v>
                </c:pt>
                <c:pt idx="2342">
                  <c:v>#N/A</c:v>
                </c:pt>
                <c:pt idx="2343">
                  <c:v>#N/A</c:v>
                </c:pt>
                <c:pt idx="2344">
                  <c:v>#N/A</c:v>
                </c:pt>
                <c:pt idx="2345">
                  <c:v>#N/A</c:v>
                </c:pt>
                <c:pt idx="2346">
                  <c:v>#N/A</c:v>
                </c:pt>
                <c:pt idx="2347">
                  <c:v>#N/A</c:v>
                </c:pt>
                <c:pt idx="2348">
                  <c:v>#N/A</c:v>
                </c:pt>
                <c:pt idx="2349">
                  <c:v>#N/A</c:v>
                </c:pt>
                <c:pt idx="2350">
                  <c:v>#N/A</c:v>
                </c:pt>
                <c:pt idx="2351">
                  <c:v>#N/A</c:v>
                </c:pt>
                <c:pt idx="2352">
                  <c:v>#N/A</c:v>
                </c:pt>
                <c:pt idx="2353">
                  <c:v>#N/A</c:v>
                </c:pt>
                <c:pt idx="2354">
                  <c:v>#N/A</c:v>
                </c:pt>
                <c:pt idx="2355">
                  <c:v>#N/A</c:v>
                </c:pt>
                <c:pt idx="2356">
                  <c:v>#N/A</c:v>
                </c:pt>
                <c:pt idx="2357">
                  <c:v>#N/A</c:v>
                </c:pt>
                <c:pt idx="2358">
                  <c:v>#N/A</c:v>
                </c:pt>
                <c:pt idx="2359">
                  <c:v>#N/A</c:v>
                </c:pt>
                <c:pt idx="2360">
                  <c:v>#N/A</c:v>
                </c:pt>
                <c:pt idx="2361">
                  <c:v>#N/A</c:v>
                </c:pt>
                <c:pt idx="2362">
                  <c:v>#N/A</c:v>
                </c:pt>
                <c:pt idx="2363">
                  <c:v>#N/A</c:v>
                </c:pt>
                <c:pt idx="2364">
                  <c:v>#N/A</c:v>
                </c:pt>
                <c:pt idx="2365">
                  <c:v>#N/A</c:v>
                </c:pt>
                <c:pt idx="2366">
                  <c:v>#N/A</c:v>
                </c:pt>
                <c:pt idx="2367">
                  <c:v>#N/A</c:v>
                </c:pt>
                <c:pt idx="2368">
                  <c:v>#N/A</c:v>
                </c:pt>
                <c:pt idx="2369">
                  <c:v>#N/A</c:v>
                </c:pt>
                <c:pt idx="2370">
                  <c:v>#N/A</c:v>
                </c:pt>
                <c:pt idx="2371">
                  <c:v>#N/A</c:v>
                </c:pt>
                <c:pt idx="2372">
                  <c:v>#N/A</c:v>
                </c:pt>
                <c:pt idx="2373">
                  <c:v>#N/A</c:v>
                </c:pt>
                <c:pt idx="2374">
                  <c:v>#N/A</c:v>
                </c:pt>
                <c:pt idx="2375">
                  <c:v>#N/A</c:v>
                </c:pt>
                <c:pt idx="2376">
                  <c:v>#N/A</c:v>
                </c:pt>
                <c:pt idx="2377">
                  <c:v>#N/A</c:v>
                </c:pt>
                <c:pt idx="2378">
                  <c:v>#N/A</c:v>
                </c:pt>
                <c:pt idx="2379">
                  <c:v>#N/A</c:v>
                </c:pt>
                <c:pt idx="2380">
                  <c:v>#N/A</c:v>
                </c:pt>
                <c:pt idx="2381">
                  <c:v>#N/A</c:v>
                </c:pt>
                <c:pt idx="2382">
                  <c:v>#N/A</c:v>
                </c:pt>
                <c:pt idx="2383">
                  <c:v>#N/A</c:v>
                </c:pt>
                <c:pt idx="2384">
                  <c:v>#N/A</c:v>
                </c:pt>
                <c:pt idx="2385">
                  <c:v>#N/A</c:v>
                </c:pt>
                <c:pt idx="2386">
                  <c:v>#N/A</c:v>
                </c:pt>
                <c:pt idx="2387">
                  <c:v>#N/A</c:v>
                </c:pt>
                <c:pt idx="2388">
                  <c:v>#N/A</c:v>
                </c:pt>
                <c:pt idx="2389">
                  <c:v>#N/A</c:v>
                </c:pt>
                <c:pt idx="2390">
                  <c:v>#N/A</c:v>
                </c:pt>
                <c:pt idx="2391">
                  <c:v>#N/A</c:v>
                </c:pt>
                <c:pt idx="2392">
                  <c:v>#N/A</c:v>
                </c:pt>
                <c:pt idx="2393">
                  <c:v>#N/A</c:v>
                </c:pt>
                <c:pt idx="2394">
                  <c:v>#N/A</c:v>
                </c:pt>
                <c:pt idx="2395">
                  <c:v>#N/A</c:v>
                </c:pt>
                <c:pt idx="2396">
                  <c:v>#N/A</c:v>
                </c:pt>
                <c:pt idx="2397">
                  <c:v>#N/A</c:v>
                </c:pt>
                <c:pt idx="2398">
                  <c:v>#N/A</c:v>
                </c:pt>
                <c:pt idx="2399">
                  <c:v>#N/A</c:v>
                </c:pt>
                <c:pt idx="2400">
                  <c:v>#N/A</c:v>
                </c:pt>
                <c:pt idx="2401">
                  <c:v>#N/A</c:v>
                </c:pt>
                <c:pt idx="2402">
                  <c:v>#N/A</c:v>
                </c:pt>
                <c:pt idx="2403">
                  <c:v>#N/A</c:v>
                </c:pt>
                <c:pt idx="2404">
                  <c:v>#N/A</c:v>
                </c:pt>
                <c:pt idx="2405">
                  <c:v>#N/A</c:v>
                </c:pt>
                <c:pt idx="2406">
                  <c:v>#N/A</c:v>
                </c:pt>
                <c:pt idx="2407">
                  <c:v>#N/A</c:v>
                </c:pt>
                <c:pt idx="2408">
                  <c:v>#N/A</c:v>
                </c:pt>
                <c:pt idx="2409">
                  <c:v>#N/A</c:v>
                </c:pt>
                <c:pt idx="2410">
                  <c:v>#N/A</c:v>
                </c:pt>
                <c:pt idx="2411">
                  <c:v>#N/A</c:v>
                </c:pt>
                <c:pt idx="2412">
                  <c:v>#N/A</c:v>
                </c:pt>
                <c:pt idx="2413">
                  <c:v>#N/A</c:v>
                </c:pt>
                <c:pt idx="2414">
                  <c:v>#N/A</c:v>
                </c:pt>
                <c:pt idx="2415">
                  <c:v>#N/A</c:v>
                </c:pt>
                <c:pt idx="2416">
                  <c:v>#N/A</c:v>
                </c:pt>
                <c:pt idx="2417">
                  <c:v>#N/A</c:v>
                </c:pt>
                <c:pt idx="2418">
                  <c:v>#N/A</c:v>
                </c:pt>
                <c:pt idx="2419">
                  <c:v>#N/A</c:v>
                </c:pt>
                <c:pt idx="2420">
                  <c:v>#N/A</c:v>
                </c:pt>
                <c:pt idx="2421">
                  <c:v>#N/A</c:v>
                </c:pt>
                <c:pt idx="2422">
                  <c:v>#N/A</c:v>
                </c:pt>
                <c:pt idx="2423">
                  <c:v>#N/A</c:v>
                </c:pt>
                <c:pt idx="2424">
                  <c:v>#N/A</c:v>
                </c:pt>
                <c:pt idx="2425">
                  <c:v>#N/A</c:v>
                </c:pt>
                <c:pt idx="2426">
                  <c:v>#N/A</c:v>
                </c:pt>
                <c:pt idx="2427">
                  <c:v>#N/A</c:v>
                </c:pt>
                <c:pt idx="2428">
                  <c:v>#N/A</c:v>
                </c:pt>
                <c:pt idx="2429">
                  <c:v>#N/A</c:v>
                </c:pt>
                <c:pt idx="2430">
                  <c:v>#N/A</c:v>
                </c:pt>
                <c:pt idx="2431">
                  <c:v>#N/A</c:v>
                </c:pt>
                <c:pt idx="2432">
                  <c:v>#N/A</c:v>
                </c:pt>
                <c:pt idx="2433">
                  <c:v>#N/A</c:v>
                </c:pt>
                <c:pt idx="2434">
                  <c:v>#N/A</c:v>
                </c:pt>
                <c:pt idx="2435">
                  <c:v>#N/A</c:v>
                </c:pt>
                <c:pt idx="2436">
                  <c:v>#N/A</c:v>
                </c:pt>
                <c:pt idx="2437">
                  <c:v>#N/A</c:v>
                </c:pt>
                <c:pt idx="2438">
                  <c:v>#N/A</c:v>
                </c:pt>
                <c:pt idx="2439">
                  <c:v>#N/A</c:v>
                </c:pt>
                <c:pt idx="2440">
                  <c:v>#N/A</c:v>
                </c:pt>
                <c:pt idx="2441">
                  <c:v>#N/A</c:v>
                </c:pt>
                <c:pt idx="2442">
                  <c:v>#N/A</c:v>
                </c:pt>
                <c:pt idx="2443">
                  <c:v>#N/A</c:v>
                </c:pt>
                <c:pt idx="2444">
                  <c:v>#N/A</c:v>
                </c:pt>
                <c:pt idx="2445">
                  <c:v>#N/A</c:v>
                </c:pt>
                <c:pt idx="2446">
                  <c:v>#N/A</c:v>
                </c:pt>
                <c:pt idx="2447">
                  <c:v>#N/A</c:v>
                </c:pt>
                <c:pt idx="2448">
                  <c:v>#N/A</c:v>
                </c:pt>
                <c:pt idx="2449">
                  <c:v>#N/A</c:v>
                </c:pt>
                <c:pt idx="2450">
                  <c:v>#N/A</c:v>
                </c:pt>
                <c:pt idx="2451">
                  <c:v>#N/A</c:v>
                </c:pt>
                <c:pt idx="2452">
                  <c:v>#N/A</c:v>
                </c:pt>
                <c:pt idx="2453">
                  <c:v>#N/A</c:v>
                </c:pt>
                <c:pt idx="2454">
                  <c:v>#N/A</c:v>
                </c:pt>
                <c:pt idx="2455">
                  <c:v>#N/A</c:v>
                </c:pt>
                <c:pt idx="2456">
                  <c:v>#N/A</c:v>
                </c:pt>
                <c:pt idx="2457">
                  <c:v>#N/A</c:v>
                </c:pt>
                <c:pt idx="2458">
                  <c:v>#N/A</c:v>
                </c:pt>
                <c:pt idx="2459">
                  <c:v>#N/A</c:v>
                </c:pt>
                <c:pt idx="2460">
                  <c:v>#N/A</c:v>
                </c:pt>
                <c:pt idx="2461">
                  <c:v>#N/A</c:v>
                </c:pt>
                <c:pt idx="2462">
                  <c:v>#N/A</c:v>
                </c:pt>
                <c:pt idx="2463">
                  <c:v>#N/A</c:v>
                </c:pt>
                <c:pt idx="2464">
                  <c:v>#N/A</c:v>
                </c:pt>
                <c:pt idx="2465">
                  <c:v>#N/A</c:v>
                </c:pt>
                <c:pt idx="2466">
                  <c:v>#N/A</c:v>
                </c:pt>
                <c:pt idx="2467">
                  <c:v>#N/A</c:v>
                </c:pt>
                <c:pt idx="2468">
                  <c:v>#N/A</c:v>
                </c:pt>
                <c:pt idx="2469">
                  <c:v>#N/A</c:v>
                </c:pt>
                <c:pt idx="2470">
                  <c:v>#N/A</c:v>
                </c:pt>
                <c:pt idx="2471">
                  <c:v>#N/A</c:v>
                </c:pt>
                <c:pt idx="2472">
                  <c:v>#N/A</c:v>
                </c:pt>
                <c:pt idx="2473">
                  <c:v>#N/A</c:v>
                </c:pt>
                <c:pt idx="2474">
                  <c:v>#N/A</c:v>
                </c:pt>
                <c:pt idx="2475">
                  <c:v>#N/A</c:v>
                </c:pt>
                <c:pt idx="2476">
                  <c:v>#N/A</c:v>
                </c:pt>
                <c:pt idx="2477">
                  <c:v>#N/A</c:v>
                </c:pt>
                <c:pt idx="2478">
                  <c:v>#N/A</c:v>
                </c:pt>
                <c:pt idx="2479">
                  <c:v>#N/A</c:v>
                </c:pt>
                <c:pt idx="2480">
                  <c:v>#N/A</c:v>
                </c:pt>
                <c:pt idx="2481">
                  <c:v>#N/A</c:v>
                </c:pt>
                <c:pt idx="2482">
                  <c:v>#N/A</c:v>
                </c:pt>
                <c:pt idx="2483">
                  <c:v>#N/A</c:v>
                </c:pt>
                <c:pt idx="2484">
                  <c:v>#N/A</c:v>
                </c:pt>
                <c:pt idx="2485">
                  <c:v>#N/A</c:v>
                </c:pt>
                <c:pt idx="2486">
                  <c:v>#N/A</c:v>
                </c:pt>
                <c:pt idx="2487">
                  <c:v>#N/A</c:v>
                </c:pt>
                <c:pt idx="2488">
                  <c:v>#N/A</c:v>
                </c:pt>
                <c:pt idx="2489">
                  <c:v>#N/A</c:v>
                </c:pt>
                <c:pt idx="2490">
                  <c:v>#N/A</c:v>
                </c:pt>
                <c:pt idx="2491">
                  <c:v>#N/A</c:v>
                </c:pt>
                <c:pt idx="2492">
                  <c:v>#N/A</c:v>
                </c:pt>
                <c:pt idx="2493">
                  <c:v>#N/A</c:v>
                </c:pt>
                <c:pt idx="2494">
                  <c:v>#N/A</c:v>
                </c:pt>
                <c:pt idx="2495">
                  <c:v>#N/A</c:v>
                </c:pt>
                <c:pt idx="2496">
                  <c:v>#N/A</c:v>
                </c:pt>
                <c:pt idx="2497">
                  <c:v>#N/A</c:v>
                </c:pt>
                <c:pt idx="2498">
                  <c:v>#N/A</c:v>
                </c:pt>
                <c:pt idx="2499">
                  <c:v>#N/A</c:v>
                </c:pt>
                <c:pt idx="2500">
                  <c:v>#N/A</c:v>
                </c:pt>
                <c:pt idx="2501">
                  <c:v>#N/A</c:v>
                </c:pt>
                <c:pt idx="2502">
                  <c:v>#N/A</c:v>
                </c:pt>
                <c:pt idx="2503">
                  <c:v>#N/A</c:v>
                </c:pt>
                <c:pt idx="2504">
                  <c:v>#N/A</c:v>
                </c:pt>
                <c:pt idx="2505">
                  <c:v>#N/A</c:v>
                </c:pt>
                <c:pt idx="2506">
                  <c:v>#N/A</c:v>
                </c:pt>
                <c:pt idx="2507">
                  <c:v>#N/A</c:v>
                </c:pt>
                <c:pt idx="2508">
                  <c:v>#N/A</c:v>
                </c:pt>
                <c:pt idx="2509">
                  <c:v>#N/A</c:v>
                </c:pt>
                <c:pt idx="2510">
                  <c:v>#N/A</c:v>
                </c:pt>
                <c:pt idx="2511">
                  <c:v>#N/A</c:v>
                </c:pt>
                <c:pt idx="2512">
                  <c:v>#N/A</c:v>
                </c:pt>
                <c:pt idx="2513">
                  <c:v>#N/A</c:v>
                </c:pt>
                <c:pt idx="2514">
                  <c:v>#N/A</c:v>
                </c:pt>
                <c:pt idx="2515">
                  <c:v>#N/A</c:v>
                </c:pt>
                <c:pt idx="2516">
                  <c:v>#N/A</c:v>
                </c:pt>
                <c:pt idx="2517">
                  <c:v>#N/A</c:v>
                </c:pt>
                <c:pt idx="2518">
                  <c:v>#N/A</c:v>
                </c:pt>
                <c:pt idx="2519">
                  <c:v>#N/A</c:v>
                </c:pt>
                <c:pt idx="2520">
                  <c:v>#N/A</c:v>
                </c:pt>
                <c:pt idx="2521">
                  <c:v>#N/A</c:v>
                </c:pt>
                <c:pt idx="2522">
                  <c:v>#N/A</c:v>
                </c:pt>
                <c:pt idx="2523">
                  <c:v>#N/A</c:v>
                </c:pt>
                <c:pt idx="2524">
                  <c:v>#N/A</c:v>
                </c:pt>
                <c:pt idx="2525">
                  <c:v>#N/A</c:v>
                </c:pt>
                <c:pt idx="2526">
                  <c:v>#N/A</c:v>
                </c:pt>
                <c:pt idx="2527">
                  <c:v>#N/A</c:v>
                </c:pt>
                <c:pt idx="2528">
                  <c:v>#N/A</c:v>
                </c:pt>
                <c:pt idx="2529">
                  <c:v>#N/A</c:v>
                </c:pt>
                <c:pt idx="2530">
                  <c:v>#N/A</c:v>
                </c:pt>
                <c:pt idx="2531">
                  <c:v>#N/A</c:v>
                </c:pt>
                <c:pt idx="2532">
                  <c:v>#N/A</c:v>
                </c:pt>
                <c:pt idx="2533">
                  <c:v>#N/A</c:v>
                </c:pt>
                <c:pt idx="2534">
                  <c:v>#N/A</c:v>
                </c:pt>
                <c:pt idx="2535">
                  <c:v>#N/A</c:v>
                </c:pt>
                <c:pt idx="2536">
                  <c:v>#N/A</c:v>
                </c:pt>
                <c:pt idx="2537">
                  <c:v>#N/A</c:v>
                </c:pt>
                <c:pt idx="2538">
                  <c:v>#N/A</c:v>
                </c:pt>
                <c:pt idx="2539">
                  <c:v>#N/A</c:v>
                </c:pt>
                <c:pt idx="2540">
                  <c:v>#N/A</c:v>
                </c:pt>
                <c:pt idx="2541">
                  <c:v>#N/A</c:v>
                </c:pt>
                <c:pt idx="2542">
                  <c:v>#N/A</c:v>
                </c:pt>
                <c:pt idx="2543">
                  <c:v>#N/A</c:v>
                </c:pt>
                <c:pt idx="2544">
                  <c:v>#N/A</c:v>
                </c:pt>
                <c:pt idx="2545">
                  <c:v>#N/A</c:v>
                </c:pt>
                <c:pt idx="2546">
                  <c:v>#N/A</c:v>
                </c:pt>
                <c:pt idx="2547">
                  <c:v>#N/A</c:v>
                </c:pt>
                <c:pt idx="2548">
                  <c:v>#N/A</c:v>
                </c:pt>
                <c:pt idx="2549">
                  <c:v>#N/A</c:v>
                </c:pt>
                <c:pt idx="2550">
                  <c:v>#N/A</c:v>
                </c:pt>
                <c:pt idx="2551">
                  <c:v>#N/A</c:v>
                </c:pt>
                <c:pt idx="2552">
                  <c:v>#N/A</c:v>
                </c:pt>
                <c:pt idx="2553">
                  <c:v>#N/A</c:v>
                </c:pt>
                <c:pt idx="2554">
                  <c:v>#N/A</c:v>
                </c:pt>
                <c:pt idx="2555">
                  <c:v>#N/A</c:v>
                </c:pt>
                <c:pt idx="2556">
                  <c:v>#N/A</c:v>
                </c:pt>
                <c:pt idx="2557">
                  <c:v>#N/A</c:v>
                </c:pt>
                <c:pt idx="2558">
                  <c:v>#N/A</c:v>
                </c:pt>
                <c:pt idx="2559">
                  <c:v>#N/A</c:v>
                </c:pt>
                <c:pt idx="2560">
                  <c:v>#N/A</c:v>
                </c:pt>
                <c:pt idx="2561">
                  <c:v>#N/A</c:v>
                </c:pt>
                <c:pt idx="2562">
                  <c:v>#N/A</c:v>
                </c:pt>
                <c:pt idx="2563">
                  <c:v>#N/A</c:v>
                </c:pt>
                <c:pt idx="2564">
                  <c:v>#N/A</c:v>
                </c:pt>
                <c:pt idx="2565">
                  <c:v>#N/A</c:v>
                </c:pt>
                <c:pt idx="2566">
                  <c:v>#N/A</c:v>
                </c:pt>
                <c:pt idx="2567">
                  <c:v>#N/A</c:v>
                </c:pt>
                <c:pt idx="2568">
                  <c:v>#N/A</c:v>
                </c:pt>
                <c:pt idx="2569">
                  <c:v>#N/A</c:v>
                </c:pt>
                <c:pt idx="2570">
                  <c:v>#N/A</c:v>
                </c:pt>
                <c:pt idx="2571">
                  <c:v>#N/A</c:v>
                </c:pt>
                <c:pt idx="2572">
                  <c:v>#N/A</c:v>
                </c:pt>
                <c:pt idx="2573">
                  <c:v>#N/A</c:v>
                </c:pt>
                <c:pt idx="2574">
                  <c:v>#N/A</c:v>
                </c:pt>
                <c:pt idx="2575">
                  <c:v>#N/A</c:v>
                </c:pt>
                <c:pt idx="2576">
                  <c:v>#N/A</c:v>
                </c:pt>
                <c:pt idx="2577">
                  <c:v>#N/A</c:v>
                </c:pt>
                <c:pt idx="2578">
                  <c:v>#N/A</c:v>
                </c:pt>
                <c:pt idx="2579">
                  <c:v>#N/A</c:v>
                </c:pt>
                <c:pt idx="2580">
                  <c:v>#N/A</c:v>
                </c:pt>
                <c:pt idx="2581">
                  <c:v>#N/A</c:v>
                </c:pt>
                <c:pt idx="2582">
                  <c:v>#N/A</c:v>
                </c:pt>
                <c:pt idx="2583">
                  <c:v>#N/A</c:v>
                </c:pt>
                <c:pt idx="2584">
                  <c:v>#N/A</c:v>
                </c:pt>
                <c:pt idx="2585">
                  <c:v>#N/A</c:v>
                </c:pt>
                <c:pt idx="2586">
                  <c:v>#N/A</c:v>
                </c:pt>
                <c:pt idx="2587">
                  <c:v>#N/A</c:v>
                </c:pt>
                <c:pt idx="2588">
                  <c:v>#N/A</c:v>
                </c:pt>
                <c:pt idx="2589">
                  <c:v>#N/A</c:v>
                </c:pt>
                <c:pt idx="2590">
                  <c:v>#N/A</c:v>
                </c:pt>
                <c:pt idx="2591">
                  <c:v>#N/A</c:v>
                </c:pt>
                <c:pt idx="2592">
                  <c:v>#N/A</c:v>
                </c:pt>
                <c:pt idx="2593">
                  <c:v>#N/A</c:v>
                </c:pt>
                <c:pt idx="2594">
                  <c:v>#N/A</c:v>
                </c:pt>
                <c:pt idx="2595">
                  <c:v>#N/A</c:v>
                </c:pt>
                <c:pt idx="2596">
                  <c:v>#N/A</c:v>
                </c:pt>
                <c:pt idx="2597">
                  <c:v>#N/A</c:v>
                </c:pt>
                <c:pt idx="2598">
                  <c:v>#N/A</c:v>
                </c:pt>
                <c:pt idx="2599">
                  <c:v>#N/A</c:v>
                </c:pt>
                <c:pt idx="2600">
                  <c:v>#N/A</c:v>
                </c:pt>
                <c:pt idx="2601">
                  <c:v>#N/A</c:v>
                </c:pt>
                <c:pt idx="2602">
                  <c:v>#N/A</c:v>
                </c:pt>
                <c:pt idx="2603">
                  <c:v>#N/A</c:v>
                </c:pt>
                <c:pt idx="2604">
                  <c:v>#N/A</c:v>
                </c:pt>
                <c:pt idx="2605">
                  <c:v>#N/A</c:v>
                </c:pt>
                <c:pt idx="2606">
                  <c:v>#N/A</c:v>
                </c:pt>
                <c:pt idx="2607">
                  <c:v>#N/A</c:v>
                </c:pt>
                <c:pt idx="2608">
                  <c:v>#N/A</c:v>
                </c:pt>
                <c:pt idx="2609">
                  <c:v>#N/A</c:v>
                </c:pt>
                <c:pt idx="2610">
                  <c:v>#N/A</c:v>
                </c:pt>
                <c:pt idx="2611">
                  <c:v>#N/A</c:v>
                </c:pt>
                <c:pt idx="2612">
                  <c:v>#N/A</c:v>
                </c:pt>
                <c:pt idx="2613">
                  <c:v>#N/A</c:v>
                </c:pt>
                <c:pt idx="2614">
                  <c:v>#N/A</c:v>
                </c:pt>
                <c:pt idx="2615">
                  <c:v>#N/A</c:v>
                </c:pt>
                <c:pt idx="2616">
                  <c:v>#N/A</c:v>
                </c:pt>
                <c:pt idx="2617">
                  <c:v>#N/A</c:v>
                </c:pt>
                <c:pt idx="2618">
                  <c:v>#N/A</c:v>
                </c:pt>
                <c:pt idx="2619">
                  <c:v>#N/A</c:v>
                </c:pt>
                <c:pt idx="2620">
                  <c:v>#N/A</c:v>
                </c:pt>
                <c:pt idx="2621">
                  <c:v>#N/A</c:v>
                </c:pt>
                <c:pt idx="2622">
                  <c:v>#N/A</c:v>
                </c:pt>
                <c:pt idx="2623">
                  <c:v>#N/A</c:v>
                </c:pt>
                <c:pt idx="2624">
                  <c:v>#N/A</c:v>
                </c:pt>
                <c:pt idx="2625">
                  <c:v>#N/A</c:v>
                </c:pt>
                <c:pt idx="2626">
                  <c:v>#N/A</c:v>
                </c:pt>
                <c:pt idx="2627">
                  <c:v>#N/A</c:v>
                </c:pt>
                <c:pt idx="2628">
                  <c:v>#N/A</c:v>
                </c:pt>
                <c:pt idx="2629">
                  <c:v>#N/A</c:v>
                </c:pt>
                <c:pt idx="2630">
                  <c:v>#N/A</c:v>
                </c:pt>
                <c:pt idx="2631">
                  <c:v>#N/A</c:v>
                </c:pt>
                <c:pt idx="2632">
                  <c:v>#N/A</c:v>
                </c:pt>
                <c:pt idx="2633">
                  <c:v>#N/A</c:v>
                </c:pt>
                <c:pt idx="2634">
                  <c:v>#N/A</c:v>
                </c:pt>
                <c:pt idx="2635">
                  <c:v>#N/A</c:v>
                </c:pt>
                <c:pt idx="2636">
                  <c:v>#N/A</c:v>
                </c:pt>
                <c:pt idx="2637">
                  <c:v>#N/A</c:v>
                </c:pt>
                <c:pt idx="2638">
                  <c:v>#N/A</c:v>
                </c:pt>
                <c:pt idx="2639">
                  <c:v>#N/A</c:v>
                </c:pt>
                <c:pt idx="2640">
                  <c:v>#N/A</c:v>
                </c:pt>
                <c:pt idx="2641">
                  <c:v>#N/A</c:v>
                </c:pt>
                <c:pt idx="2642">
                  <c:v>#N/A</c:v>
                </c:pt>
                <c:pt idx="2643">
                  <c:v>#N/A</c:v>
                </c:pt>
                <c:pt idx="2644">
                  <c:v>#N/A</c:v>
                </c:pt>
                <c:pt idx="2645">
                  <c:v>#N/A</c:v>
                </c:pt>
                <c:pt idx="2646">
                  <c:v>#N/A</c:v>
                </c:pt>
                <c:pt idx="2647">
                  <c:v>#N/A</c:v>
                </c:pt>
                <c:pt idx="2648">
                  <c:v>#N/A</c:v>
                </c:pt>
                <c:pt idx="2649">
                  <c:v>#N/A</c:v>
                </c:pt>
                <c:pt idx="2650">
                  <c:v>#N/A</c:v>
                </c:pt>
                <c:pt idx="2651">
                  <c:v>#N/A</c:v>
                </c:pt>
                <c:pt idx="2652">
                  <c:v>#N/A</c:v>
                </c:pt>
                <c:pt idx="2653">
                  <c:v>#N/A</c:v>
                </c:pt>
                <c:pt idx="2654">
                  <c:v>#N/A</c:v>
                </c:pt>
                <c:pt idx="2655">
                  <c:v>#N/A</c:v>
                </c:pt>
                <c:pt idx="2656">
                  <c:v>#N/A</c:v>
                </c:pt>
                <c:pt idx="2657">
                  <c:v>#N/A</c:v>
                </c:pt>
                <c:pt idx="2658">
                  <c:v>#N/A</c:v>
                </c:pt>
                <c:pt idx="2659">
                  <c:v>#N/A</c:v>
                </c:pt>
                <c:pt idx="2660">
                  <c:v>#N/A</c:v>
                </c:pt>
                <c:pt idx="2661">
                  <c:v>#N/A</c:v>
                </c:pt>
                <c:pt idx="2662">
                  <c:v>#N/A</c:v>
                </c:pt>
                <c:pt idx="2663">
                  <c:v>#N/A</c:v>
                </c:pt>
                <c:pt idx="2664">
                  <c:v>#N/A</c:v>
                </c:pt>
                <c:pt idx="2665">
                  <c:v>#N/A</c:v>
                </c:pt>
                <c:pt idx="2666">
                  <c:v>#N/A</c:v>
                </c:pt>
                <c:pt idx="2667">
                  <c:v>#N/A</c:v>
                </c:pt>
                <c:pt idx="2668">
                  <c:v>#N/A</c:v>
                </c:pt>
                <c:pt idx="2669">
                  <c:v>#N/A</c:v>
                </c:pt>
                <c:pt idx="2670">
                  <c:v>#N/A</c:v>
                </c:pt>
                <c:pt idx="2671">
                  <c:v>#N/A</c:v>
                </c:pt>
                <c:pt idx="2672">
                  <c:v>#N/A</c:v>
                </c:pt>
                <c:pt idx="2673">
                  <c:v>#N/A</c:v>
                </c:pt>
                <c:pt idx="2674">
                  <c:v>#N/A</c:v>
                </c:pt>
                <c:pt idx="2675">
                  <c:v>#N/A</c:v>
                </c:pt>
                <c:pt idx="2676">
                  <c:v>#N/A</c:v>
                </c:pt>
                <c:pt idx="2677">
                  <c:v>#N/A</c:v>
                </c:pt>
                <c:pt idx="2678">
                  <c:v>#N/A</c:v>
                </c:pt>
                <c:pt idx="2679">
                  <c:v>#N/A</c:v>
                </c:pt>
                <c:pt idx="2680">
                  <c:v>#N/A</c:v>
                </c:pt>
                <c:pt idx="2681">
                  <c:v>#N/A</c:v>
                </c:pt>
                <c:pt idx="2682">
                  <c:v>#N/A</c:v>
                </c:pt>
                <c:pt idx="2683">
                  <c:v>#N/A</c:v>
                </c:pt>
                <c:pt idx="2684">
                  <c:v>#N/A</c:v>
                </c:pt>
                <c:pt idx="2685">
                  <c:v>#N/A</c:v>
                </c:pt>
                <c:pt idx="2686">
                  <c:v>#N/A</c:v>
                </c:pt>
                <c:pt idx="2687">
                  <c:v>#N/A</c:v>
                </c:pt>
                <c:pt idx="2688">
                  <c:v>#N/A</c:v>
                </c:pt>
                <c:pt idx="2689">
                  <c:v>#N/A</c:v>
                </c:pt>
                <c:pt idx="2690">
                  <c:v>#N/A</c:v>
                </c:pt>
                <c:pt idx="2691">
                  <c:v>#N/A</c:v>
                </c:pt>
                <c:pt idx="2692">
                  <c:v>#N/A</c:v>
                </c:pt>
                <c:pt idx="2693">
                  <c:v>#N/A</c:v>
                </c:pt>
                <c:pt idx="2694">
                  <c:v>#N/A</c:v>
                </c:pt>
                <c:pt idx="2695">
                  <c:v>#N/A</c:v>
                </c:pt>
                <c:pt idx="2696">
                  <c:v>#N/A</c:v>
                </c:pt>
                <c:pt idx="2697">
                  <c:v>#N/A</c:v>
                </c:pt>
                <c:pt idx="2698">
                  <c:v>#N/A</c:v>
                </c:pt>
                <c:pt idx="2699">
                  <c:v>#N/A</c:v>
                </c:pt>
                <c:pt idx="2700">
                  <c:v>#N/A</c:v>
                </c:pt>
                <c:pt idx="2701">
                  <c:v>#N/A</c:v>
                </c:pt>
                <c:pt idx="2702">
                  <c:v>#N/A</c:v>
                </c:pt>
                <c:pt idx="2703">
                  <c:v>#N/A</c:v>
                </c:pt>
                <c:pt idx="2704">
                  <c:v>#N/A</c:v>
                </c:pt>
                <c:pt idx="2705">
                  <c:v>#N/A</c:v>
                </c:pt>
                <c:pt idx="2706">
                  <c:v>#N/A</c:v>
                </c:pt>
                <c:pt idx="2707">
                  <c:v>#N/A</c:v>
                </c:pt>
                <c:pt idx="2708">
                  <c:v>#N/A</c:v>
                </c:pt>
                <c:pt idx="2709">
                  <c:v>#N/A</c:v>
                </c:pt>
                <c:pt idx="2710">
                  <c:v>#N/A</c:v>
                </c:pt>
                <c:pt idx="2711">
                  <c:v>#N/A</c:v>
                </c:pt>
                <c:pt idx="2712">
                  <c:v>#N/A</c:v>
                </c:pt>
                <c:pt idx="2713">
                  <c:v>#N/A</c:v>
                </c:pt>
                <c:pt idx="2714">
                  <c:v>#N/A</c:v>
                </c:pt>
                <c:pt idx="2715">
                  <c:v>#N/A</c:v>
                </c:pt>
                <c:pt idx="2716">
                  <c:v>#N/A</c:v>
                </c:pt>
                <c:pt idx="2717">
                  <c:v>#N/A</c:v>
                </c:pt>
                <c:pt idx="2718">
                  <c:v>#N/A</c:v>
                </c:pt>
                <c:pt idx="2719">
                  <c:v>#N/A</c:v>
                </c:pt>
                <c:pt idx="2720">
                  <c:v>#N/A</c:v>
                </c:pt>
                <c:pt idx="2721">
                  <c:v>#N/A</c:v>
                </c:pt>
                <c:pt idx="2722">
                  <c:v>#N/A</c:v>
                </c:pt>
                <c:pt idx="2723">
                  <c:v>#N/A</c:v>
                </c:pt>
                <c:pt idx="2724">
                  <c:v>#N/A</c:v>
                </c:pt>
                <c:pt idx="2725">
                  <c:v>#N/A</c:v>
                </c:pt>
                <c:pt idx="2726">
                  <c:v>#N/A</c:v>
                </c:pt>
                <c:pt idx="2727">
                  <c:v>#N/A</c:v>
                </c:pt>
                <c:pt idx="2728">
                  <c:v>#N/A</c:v>
                </c:pt>
                <c:pt idx="2729">
                  <c:v>#N/A</c:v>
                </c:pt>
                <c:pt idx="2730">
                  <c:v>#N/A</c:v>
                </c:pt>
                <c:pt idx="2731">
                  <c:v>#N/A</c:v>
                </c:pt>
                <c:pt idx="2732">
                  <c:v>#N/A</c:v>
                </c:pt>
                <c:pt idx="2733">
                  <c:v>#N/A</c:v>
                </c:pt>
                <c:pt idx="2734">
                  <c:v>#N/A</c:v>
                </c:pt>
                <c:pt idx="2735">
                  <c:v>#N/A</c:v>
                </c:pt>
                <c:pt idx="2736">
                  <c:v>#N/A</c:v>
                </c:pt>
                <c:pt idx="2737">
                  <c:v>#N/A</c:v>
                </c:pt>
                <c:pt idx="2738">
                  <c:v>#N/A</c:v>
                </c:pt>
                <c:pt idx="2739">
                  <c:v>#N/A</c:v>
                </c:pt>
                <c:pt idx="2740">
                  <c:v>#N/A</c:v>
                </c:pt>
                <c:pt idx="2741">
                  <c:v>#N/A</c:v>
                </c:pt>
                <c:pt idx="2742">
                  <c:v>#N/A</c:v>
                </c:pt>
                <c:pt idx="2743">
                  <c:v>#N/A</c:v>
                </c:pt>
                <c:pt idx="2744">
                  <c:v>#N/A</c:v>
                </c:pt>
                <c:pt idx="2745">
                  <c:v>#N/A</c:v>
                </c:pt>
                <c:pt idx="2746">
                  <c:v>#N/A</c:v>
                </c:pt>
                <c:pt idx="2747">
                  <c:v>#N/A</c:v>
                </c:pt>
                <c:pt idx="2748">
                  <c:v>#N/A</c:v>
                </c:pt>
                <c:pt idx="2749">
                  <c:v>#N/A</c:v>
                </c:pt>
                <c:pt idx="2750">
                  <c:v>#N/A</c:v>
                </c:pt>
                <c:pt idx="2751">
                  <c:v>#N/A</c:v>
                </c:pt>
                <c:pt idx="2752">
                  <c:v>#N/A</c:v>
                </c:pt>
                <c:pt idx="2753">
                  <c:v>#N/A</c:v>
                </c:pt>
                <c:pt idx="2754">
                  <c:v>#N/A</c:v>
                </c:pt>
                <c:pt idx="2755">
                  <c:v>#N/A</c:v>
                </c:pt>
                <c:pt idx="2756">
                  <c:v>#N/A</c:v>
                </c:pt>
                <c:pt idx="2757">
                  <c:v>#N/A</c:v>
                </c:pt>
                <c:pt idx="2758">
                  <c:v>#N/A</c:v>
                </c:pt>
                <c:pt idx="2759">
                  <c:v>#N/A</c:v>
                </c:pt>
                <c:pt idx="2760">
                  <c:v>#N/A</c:v>
                </c:pt>
                <c:pt idx="2761">
                  <c:v>#N/A</c:v>
                </c:pt>
                <c:pt idx="2762">
                  <c:v>#N/A</c:v>
                </c:pt>
                <c:pt idx="2763">
                  <c:v>#N/A</c:v>
                </c:pt>
                <c:pt idx="2764">
                  <c:v>#N/A</c:v>
                </c:pt>
                <c:pt idx="2765">
                  <c:v>#N/A</c:v>
                </c:pt>
                <c:pt idx="2766">
                  <c:v>#N/A</c:v>
                </c:pt>
                <c:pt idx="2767">
                  <c:v>#N/A</c:v>
                </c:pt>
                <c:pt idx="2768">
                  <c:v>#N/A</c:v>
                </c:pt>
                <c:pt idx="2769">
                  <c:v>#N/A</c:v>
                </c:pt>
                <c:pt idx="2770">
                  <c:v>#N/A</c:v>
                </c:pt>
                <c:pt idx="2771">
                  <c:v>#N/A</c:v>
                </c:pt>
                <c:pt idx="2772">
                  <c:v>#N/A</c:v>
                </c:pt>
                <c:pt idx="2773">
                  <c:v>#N/A</c:v>
                </c:pt>
                <c:pt idx="2774">
                  <c:v>#N/A</c:v>
                </c:pt>
                <c:pt idx="2775">
                  <c:v>#N/A</c:v>
                </c:pt>
                <c:pt idx="2776">
                  <c:v>#N/A</c:v>
                </c:pt>
                <c:pt idx="2777">
                  <c:v>#N/A</c:v>
                </c:pt>
                <c:pt idx="2778">
                  <c:v>#N/A</c:v>
                </c:pt>
                <c:pt idx="2779">
                  <c:v>#N/A</c:v>
                </c:pt>
                <c:pt idx="2780">
                  <c:v>#N/A</c:v>
                </c:pt>
                <c:pt idx="2781">
                  <c:v>#N/A</c:v>
                </c:pt>
                <c:pt idx="2782">
                  <c:v>#N/A</c:v>
                </c:pt>
                <c:pt idx="2783">
                  <c:v>#N/A</c:v>
                </c:pt>
                <c:pt idx="2784">
                  <c:v>#N/A</c:v>
                </c:pt>
                <c:pt idx="2785">
                  <c:v>#N/A</c:v>
                </c:pt>
                <c:pt idx="2786">
                  <c:v>#N/A</c:v>
                </c:pt>
                <c:pt idx="2787">
                  <c:v>#N/A</c:v>
                </c:pt>
                <c:pt idx="2788">
                  <c:v>#N/A</c:v>
                </c:pt>
                <c:pt idx="2789">
                  <c:v>#N/A</c:v>
                </c:pt>
                <c:pt idx="2790">
                  <c:v>#N/A</c:v>
                </c:pt>
                <c:pt idx="2791">
                  <c:v>#N/A</c:v>
                </c:pt>
                <c:pt idx="2792">
                  <c:v>#N/A</c:v>
                </c:pt>
                <c:pt idx="2793">
                  <c:v>#N/A</c:v>
                </c:pt>
                <c:pt idx="2794">
                  <c:v>#N/A</c:v>
                </c:pt>
                <c:pt idx="2795">
                  <c:v>#N/A</c:v>
                </c:pt>
                <c:pt idx="2796">
                  <c:v>#N/A</c:v>
                </c:pt>
                <c:pt idx="2797">
                  <c:v>#N/A</c:v>
                </c:pt>
                <c:pt idx="2798">
                  <c:v>#N/A</c:v>
                </c:pt>
                <c:pt idx="2799">
                  <c:v>#N/A</c:v>
                </c:pt>
                <c:pt idx="2800">
                  <c:v>#N/A</c:v>
                </c:pt>
                <c:pt idx="2801">
                  <c:v>#N/A</c:v>
                </c:pt>
                <c:pt idx="2802">
                  <c:v>#N/A</c:v>
                </c:pt>
                <c:pt idx="2803">
                  <c:v>#N/A</c:v>
                </c:pt>
                <c:pt idx="2804">
                  <c:v>#N/A</c:v>
                </c:pt>
                <c:pt idx="2805">
                  <c:v>#N/A</c:v>
                </c:pt>
                <c:pt idx="2806">
                  <c:v>#N/A</c:v>
                </c:pt>
                <c:pt idx="2807">
                  <c:v>#N/A</c:v>
                </c:pt>
                <c:pt idx="2808">
                  <c:v>#N/A</c:v>
                </c:pt>
                <c:pt idx="2809">
                  <c:v>#N/A</c:v>
                </c:pt>
                <c:pt idx="2810">
                  <c:v>#N/A</c:v>
                </c:pt>
                <c:pt idx="2811">
                  <c:v>#N/A</c:v>
                </c:pt>
                <c:pt idx="2812">
                  <c:v>#N/A</c:v>
                </c:pt>
                <c:pt idx="2813">
                  <c:v>#N/A</c:v>
                </c:pt>
                <c:pt idx="2814">
                  <c:v>#N/A</c:v>
                </c:pt>
                <c:pt idx="2815">
                  <c:v>#N/A</c:v>
                </c:pt>
                <c:pt idx="2816">
                  <c:v>#N/A</c:v>
                </c:pt>
                <c:pt idx="2817">
                  <c:v>#N/A</c:v>
                </c:pt>
                <c:pt idx="2818">
                  <c:v>#N/A</c:v>
                </c:pt>
                <c:pt idx="2819">
                  <c:v>#N/A</c:v>
                </c:pt>
                <c:pt idx="2820">
                  <c:v>#N/A</c:v>
                </c:pt>
                <c:pt idx="2821">
                  <c:v>#N/A</c:v>
                </c:pt>
                <c:pt idx="2822">
                  <c:v>#N/A</c:v>
                </c:pt>
                <c:pt idx="2823">
                  <c:v>#N/A</c:v>
                </c:pt>
                <c:pt idx="2824">
                  <c:v>#N/A</c:v>
                </c:pt>
                <c:pt idx="2825">
                  <c:v>#N/A</c:v>
                </c:pt>
                <c:pt idx="2826">
                  <c:v>#N/A</c:v>
                </c:pt>
                <c:pt idx="2827">
                  <c:v>#N/A</c:v>
                </c:pt>
                <c:pt idx="2828">
                  <c:v>#N/A</c:v>
                </c:pt>
                <c:pt idx="2829">
                  <c:v>#N/A</c:v>
                </c:pt>
                <c:pt idx="2830">
                  <c:v>#N/A</c:v>
                </c:pt>
                <c:pt idx="2831">
                  <c:v>#N/A</c:v>
                </c:pt>
                <c:pt idx="2832">
                  <c:v>#N/A</c:v>
                </c:pt>
                <c:pt idx="2833">
                  <c:v>#N/A</c:v>
                </c:pt>
                <c:pt idx="2834">
                  <c:v>#N/A</c:v>
                </c:pt>
                <c:pt idx="2835">
                  <c:v>#N/A</c:v>
                </c:pt>
                <c:pt idx="2836">
                  <c:v>#N/A</c:v>
                </c:pt>
                <c:pt idx="2837">
                  <c:v>#N/A</c:v>
                </c:pt>
                <c:pt idx="2838">
                  <c:v>#N/A</c:v>
                </c:pt>
                <c:pt idx="2839">
                  <c:v>#N/A</c:v>
                </c:pt>
                <c:pt idx="2840">
                  <c:v>#N/A</c:v>
                </c:pt>
                <c:pt idx="2841">
                  <c:v>#N/A</c:v>
                </c:pt>
                <c:pt idx="2842">
                  <c:v>#N/A</c:v>
                </c:pt>
                <c:pt idx="2843">
                  <c:v>#N/A</c:v>
                </c:pt>
                <c:pt idx="2844">
                  <c:v>#N/A</c:v>
                </c:pt>
                <c:pt idx="2845">
                  <c:v>#N/A</c:v>
                </c:pt>
                <c:pt idx="2846">
                  <c:v>#N/A</c:v>
                </c:pt>
                <c:pt idx="2847">
                  <c:v>#N/A</c:v>
                </c:pt>
                <c:pt idx="2848">
                  <c:v>#N/A</c:v>
                </c:pt>
                <c:pt idx="2849">
                  <c:v>#N/A</c:v>
                </c:pt>
                <c:pt idx="2850">
                  <c:v>#N/A</c:v>
                </c:pt>
                <c:pt idx="2851">
                  <c:v>#N/A</c:v>
                </c:pt>
                <c:pt idx="2852">
                  <c:v>#N/A</c:v>
                </c:pt>
                <c:pt idx="2853">
                  <c:v>#N/A</c:v>
                </c:pt>
                <c:pt idx="2854">
                  <c:v>#N/A</c:v>
                </c:pt>
                <c:pt idx="2855">
                  <c:v>#N/A</c:v>
                </c:pt>
                <c:pt idx="2856">
                  <c:v>#N/A</c:v>
                </c:pt>
                <c:pt idx="2857">
                  <c:v>#N/A</c:v>
                </c:pt>
                <c:pt idx="2858">
                  <c:v>#N/A</c:v>
                </c:pt>
                <c:pt idx="2859">
                  <c:v>#N/A</c:v>
                </c:pt>
                <c:pt idx="2860">
                  <c:v>#N/A</c:v>
                </c:pt>
                <c:pt idx="2861">
                  <c:v>#N/A</c:v>
                </c:pt>
                <c:pt idx="2862">
                  <c:v>#N/A</c:v>
                </c:pt>
                <c:pt idx="2863">
                  <c:v>#N/A</c:v>
                </c:pt>
                <c:pt idx="2864">
                  <c:v>#N/A</c:v>
                </c:pt>
                <c:pt idx="2865">
                  <c:v>#N/A</c:v>
                </c:pt>
                <c:pt idx="2866">
                  <c:v>#N/A</c:v>
                </c:pt>
                <c:pt idx="2867">
                  <c:v>#N/A</c:v>
                </c:pt>
                <c:pt idx="2868">
                  <c:v>#N/A</c:v>
                </c:pt>
                <c:pt idx="2869">
                  <c:v>#N/A</c:v>
                </c:pt>
                <c:pt idx="2870">
                  <c:v>#N/A</c:v>
                </c:pt>
                <c:pt idx="2871">
                  <c:v>#N/A</c:v>
                </c:pt>
                <c:pt idx="2872">
                  <c:v>#N/A</c:v>
                </c:pt>
                <c:pt idx="2873">
                  <c:v>#N/A</c:v>
                </c:pt>
                <c:pt idx="2874">
                  <c:v>#N/A</c:v>
                </c:pt>
                <c:pt idx="2875">
                  <c:v>#N/A</c:v>
                </c:pt>
                <c:pt idx="2876">
                  <c:v>#N/A</c:v>
                </c:pt>
                <c:pt idx="2877">
                  <c:v>#N/A</c:v>
                </c:pt>
                <c:pt idx="2878">
                  <c:v>#N/A</c:v>
                </c:pt>
                <c:pt idx="2879">
                  <c:v>#N/A</c:v>
                </c:pt>
                <c:pt idx="2880">
                  <c:v>#N/A</c:v>
                </c:pt>
                <c:pt idx="2881">
                  <c:v>#N/A</c:v>
                </c:pt>
                <c:pt idx="2882">
                  <c:v>#N/A</c:v>
                </c:pt>
                <c:pt idx="2883">
                  <c:v>#N/A</c:v>
                </c:pt>
                <c:pt idx="2884">
                  <c:v>#N/A</c:v>
                </c:pt>
                <c:pt idx="2885">
                  <c:v>#N/A</c:v>
                </c:pt>
                <c:pt idx="2886">
                  <c:v>#N/A</c:v>
                </c:pt>
                <c:pt idx="2887">
                  <c:v>#N/A</c:v>
                </c:pt>
                <c:pt idx="2888">
                  <c:v>#N/A</c:v>
                </c:pt>
                <c:pt idx="2889">
                  <c:v>#N/A</c:v>
                </c:pt>
                <c:pt idx="2890">
                  <c:v>#N/A</c:v>
                </c:pt>
                <c:pt idx="2891">
                  <c:v>#N/A</c:v>
                </c:pt>
                <c:pt idx="2892">
                  <c:v>#N/A</c:v>
                </c:pt>
                <c:pt idx="2893">
                  <c:v>#N/A</c:v>
                </c:pt>
                <c:pt idx="2894">
                  <c:v>#N/A</c:v>
                </c:pt>
                <c:pt idx="2895">
                  <c:v>#N/A</c:v>
                </c:pt>
                <c:pt idx="2896">
                  <c:v>#N/A</c:v>
                </c:pt>
                <c:pt idx="2897">
                  <c:v>#N/A</c:v>
                </c:pt>
                <c:pt idx="2898">
                  <c:v>#N/A</c:v>
                </c:pt>
                <c:pt idx="2899">
                  <c:v>#N/A</c:v>
                </c:pt>
                <c:pt idx="2900">
                  <c:v>#N/A</c:v>
                </c:pt>
                <c:pt idx="2901">
                  <c:v>#N/A</c:v>
                </c:pt>
                <c:pt idx="2902">
                  <c:v>#N/A</c:v>
                </c:pt>
                <c:pt idx="2903">
                  <c:v>#N/A</c:v>
                </c:pt>
                <c:pt idx="2904">
                  <c:v>#N/A</c:v>
                </c:pt>
                <c:pt idx="2905">
                  <c:v>#N/A</c:v>
                </c:pt>
                <c:pt idx="2906">
                  <c:v>#N/A</c:v>
                </c:pt>
                <c:pt idx="2907">
                  <c:v>#N/A</c:v>
                </c:pt>
                <c:pt idx="2908">
                  <c:v>#N/A</c:v>
                </c:pt>
                <c:pt idx="2909">
                  <c:v>#N/A</c:v>
                </c:pt>
                <c:pt idx="2910">
                  <c:v>#N/A</c:v>
                </c:pt>
                <c:pt idx="2911">
                  <c:v>#N/A</c:v>
                </c:pt>
                <c:pt idx="2912">
                  <c:v>#N/A</c:v>
                </c:pt>
                <c:pt idx="2913">
                  <c:v>#N/A</c:v>
                </c:pt>
                <c:pt idx="2914">
                  <c:v>#N/A</c:v>
                </c:pt>
                <c:pt idx="2915">
                  <c:v>#N/A</c:v>
                </c:pt>
                <c:pt idx="2916">
                  <c:v>#N/A</c:v>
                </c:pt>
                <c:pt idx="2917">
                  <c:v>#N/A</c:v>
                </c:pt>
                <c:pt idx="2918">
                  <c:v>#N/A</c:v>
                </c:pt>
                <c:pt idx="2919">
                  <c:v>#N/A</c:v>
                </c:pt>
                <c:pt idx="2920">
                  <c:v>#N/A</c:v>
                </c:pt>
                <c:pt idx="2921">
                  <c:v>#N/A</c:v>
                </c:pt>
                <c:pt idx="2922">
                  <c:v>#N/A</c:v>
                </c:pt>
                <c:pt idx="2923">
                  <c:v>#N/A</c:v>
                </c:pt>
                <c:pt idx="2924">
                  <c:v>#N/A</c:v>
                </c:pt>
                <c:pt idx="2925">
                  <c:v>#N/A</c:v>
                </c:pt>
                <c:pt idx="2926">
                  <c:v>#N/A</c:v>
                </c:pt>
                <c:pt idx="2927">
                  <c:v>#N/A</c:v>
                </c:pt>
                <c:pt idx="2928">
                  <c:v>#N/A</c:v>
                </c:pt>
                <c:pt idx="2929">
                  <c:v>#N/A</c:v>
                </c:pt>
                <c:pt idx="2930">
                  <c:v>#N/A</c:v>
                </c:pt>
                <c:pt idx="2931">
                  <c:v>#N/A</c:v>
                </c:pt>
                <c:pt idx="2932">
                  <c:v>#N/A</c:v>
                </c:pt>
                <c:pt idx="2933">
                  <c:v>#N/A</c:v>
                </c:pt>
                <c:pt idx="2934">
                  <c:v>#N/A</c:v>
                </c:pt>
                <c:pt idx="2935">
                  <c:v>#N/A</c:v>
                </c:pt>
                <c:pt idx="2936">
                  <c:v>#N/A</c:v>
                </c:pt>
                <c:pt idx="2937">
                  <c:v>#N/A</c:v>
                </c:pt>
                <c:pt idx="2938">
                  <c:v>#N/A</c:v>
                </c:pt>
                <c:pt idx="2939">
                  <c:v>#N/A</c:v>
                </c:pt>
                <c:pt idx="2940">
                  <c:v>#N/A</c:v>
                </c:pt>
                <c:pt idx="2941">
                  <c:v>#N/A</c:v>
                </c:pt>
                <c:pt idx="2942">
                  <c:v>#N/A</c:v>
                </c:pt>
                <c:pt idx="2943">
                  <c:v>#N/A</c:v>
                </c:pt>
                <c:pt idx="2944">
                  <c:v>#N/A</c:v>
                </c:pt>
                <c:pt idx="2945">
                  <c:v>#N/A</c:v>
                </c:pt>
                <c:pt idx="2946">
                  <c:v>#N/A</c:v>
                </c:pt>
                <c:pt idx="2947">
                  <c:v>#N/A</c:v>
                </c:pt>
                <c:pt idx="2948">
                  <c:v>#N/A</c:v>
                </c:pt>
                <c:pt idx="2949">
                  <c:v>#N/A</c:v>
                </c:pt>
                <c:pt idx="2950">
                  <c:v>#N/A</c:v>
                </c:pt>
                <c:pt idx="2951">
                  <c:v>#N/A</c:v>
                </c:pt>
                <c:pt idx="2952">
                  <c:v>#N/A</c:v>
                </c:pt>
                <c:pt idx="2953">
                  <c:v>#N/A</c:v>
                </c:pt>
                <c:pt idx="2954">
                  <c:v>#N/A</c:v>
                </c:pt>
                <c:pt idx="2955">
                  <c:v>#N/A</c:v>
                </c:pt>
                <c:pt idx="2956">
                  <c:v>#N/A</c:v>
                </c:pt>
                <c:pt idx="2957">
                  <c:v>#N/A</c:v>
                </c:pt>
                <c:pt idx="2958">
                  <c:v>#N/A</c:v>
                </c:pt>
                <c:pt idx="2959">
                  <c:v>#N/A</c:v>
                </c:pt>
                <c:pt idx="2960">
                  <c:v>#N/A</c:v>
                </c:pt>
                <c:pt idx="2961">
                  <c:v>#N/A</c:v>
                </c:pt>
                <c:pt idx="2962">
                  <c:v>#N/A</c:v>
                </c:pt>
                <c:pt idx="2963">
                  <c:v>#N/A</c:v>
                </c:pt>
                <c:pt idx="2964">
                  <c:v>#N/A</c:v>
                </c:pt>
                <c:pt idx="2965">
                  <c:v>#N/A</c:v>
                </c:pt>
                <c:pt idx="2966">
                  <c:v>#N/A</c:v>
                </c:pt>
                <c:pt idx="2967">
                  <c:v>#N/A</c:v>
                </c:pt>
                <c:pt idx="2968">
                  <c:v>#N/A</c:v>
                </c:pt>
                <c:pt idx="2969">
                  <c:v>#N/A</c:v>
                </c:pt>
                <c:pt idx="2970">
                  <c:v>#N/A</c:v>
                </c:pt>
                <c:pt idx="2971">
                  <c:v>#N/A</c:v>
                </c:pt>
                <c:pt idx="2972">
                  <c:v>#N/A</c:v>
                </c:pt>
                <c:pt idx="2973">
                  <c:v>#N/A</c:v>
                </c:pt>
                <c:pt idx="2974">
                  <c:v>#N/A</c:v>
                </c:pt>
                <c:pt idx="2975">
                  <c:v>#N/A</c:v>
                </c:pt>
                <c:pt idx="2976">
                  <c:v>#N/A</c:v>
                </c:pt>
                <c:pt idx="2977">
                  <c:v>#N/A</c:v>
                </c:pt>
                <c:pt idx="2978">
                  <c:v>#N/A</c:v>
                </c:pt>
                <c:pt idx="2979">
                  <c:v>#N/A</c:v>
                </c:pt>
                <c:pt idx="2980">
                  <c:v>#N/A</c:v>
                </c:pt>
                <c:pt idx="2981">
                  <c:v>#N/A</c:v>
                </c:pt>
                <c:pt idx="2982">
                  <c:v>#N/A</c:v>
                </c:pt>
                <c:pt idx="2983">
                  <c:v>#N/A</c:v>
                </c:pt>
                <c:pt idx="2984">
                  <c:v>#N/A</c:v>
                </c:pt>
                <c:pt idx="2985">
                  <c:v>#N/A</c:v>
                </c:pt>
                <c:pt idx="2986">
                  <c:v>#N/A</c:v>
                </c:pt>
                <c:pt idx="2987">
                  <c:v>#N/A</c:v>
                </c:pt>
                <c:pt idx="2988">
                  <c:v>#N/A</c:v>
                </c:pt>
                <c:pt idx="2989">
                  <c:v>#N/A</c:v>
                </c:pt>
                <c:pt idx="2990">
                  <c:v>#N/A</c:v>
                </c:pt>
                <c:pt idx="2991">
                  <c:v>#N/A</c:v>
                </c:pt>
                <c:pt idx="2992">
                  <c:v>#N/A</c:v>
                </c:pt>
                <c:pt idx="2993">
                  <c:v>#N/A</c:v>
                </c:pt>
                <c:pt idx="2994">
                  <c:v>#N/A</c:v>
                </c:pt>
                <c:pt idx="2995">
                  <c:v>#N/A</c:v>
                </c:pt>
                <c:pt idx="2996">
                  <c:v>#N/A</c:v>
                </c:pt>
                <c:pt idx="2997">
                  <c:v>#N/A</c:v>
                </c:pt>
                <c:pt idx="2998">
                  <c:v>#N/A</c:v>
                </c:pt>
                <c:pt idx="2999">
                  <c:v>#N/A</c:v>
                </c:pt>
                <c:pt idx="3000">
                  <c:v>#N/A</c:v>
                </c:pt>
                <c:pt idx="3001">
                  <c:v>#N/A</c:v>
                </c:pt>
                <c:pt idx="3002">
                  <c:v>#N/A</c:v>
                </c:pt>
                <c:pt idx="3003">
                  <c:v>#N/A</c:v>
                </c:pt>
                <c:pt idx="3004">
                  <c:v>#N/A</c:v>
                </c:pt>
                <c:pt idx="3005">
                  <c:v>#N/A</c:v>
                </c:pt>
                <c:pt idx="3006">
                  <c:v>#N/A</c:v>
                </c:pt>
                <c:pt idx="3007">
                  <c:v>#N/A</c:v>
                </c:pt>
                <c:pt idx="3008">
                  <c:v>#N/A</c:v>
                </c:pt>
                <c:pt idx="3009">
                  <c:v>#N/A</c:v>
                </c:pt>
                <c:pt idx="3010">
                  <c:v>#N/A</c:v>
                </c:pt>
                <c:pt idx="3011">
                  <c:v>#N/A</c:v>
                </c:pt>
                <c:pt idx="3012">
                  <c:v>#N/A</c:v>
                </c:pt>
                <c:pt idx="3013">
                  <c:v>#N/A</c:v>
                </c:pt>
                <c:pt idx="3014">
                  <c:v>#N/A</c:v>
                </c:pt>
                <c:pt idx="3015">
                  <c:v>#N/A</c:v>
                </c:pt>
                <c:pt idx="3016">
                  <c:v>#N/A</c:v>
                </c:pt>
                <c:pt idx="3017">
                  <c:v>#N/A</c:v>
                </c:pt>
                <c:pt idx="3018">
                  <c:v>#N/A</c:v>
                </c:pt>
                <c:pt idx="3019">
                  <c:v>#N/A</c:v>
                </c:pt>
                <c:pt idx="3020">
                  <c:v>#N/A</c:v>
                </c:pt>
                <c:pt idx="3021">
                  <c:v>#N/A</c:v>
                </c:pt>
                <c:pt idx="3022">
                  <c:v>#N/A</c:v>
                </c:pt>
                <c:pt idx="3023">
                  <c:v>#N/A</c:v>
                </c:pt>
                <c:pt idx="3024">
                  <c:v>#N/A</c:v>
                </c:pt>
                <c:pt idx="3025">
                  <c:v>#N/A</c:v>
                </c:pt>
                <c:pt idx="3026">
                  <c:v>#N/A</c:v>
                </c:pt>
                <c:pt idx="3027">
                  <c:v>#N/A</c:v>
                </c:pt>
                <c:pt idx="3028">
                  <c:v>#N/A</c:v>
                </c:pt>
                <c:pt idx="3029">
                  <c:v>#N/A</c:v>
                </c:pt>
                <c:pt idx="3030">
                  <c:v>#N/A</c:v>
                </c:pt>
                <c:pt idx="3031">
                  <c:v>#N/A</c:v>
                </c:pt>
                <c:pt idx="3032">
                  <c:v>#N/A</c:v>
                </c:pt>
                <c:pt idx="3033">
                  <c:v>#N/A</c:v>
                </c:pt>
                <c:pt idx="3034">
                  <c:v>#N/A</c:v>
                </c:pt>
                <c:pt idx="3035">
                  <c:v>#N/A</c:v>
                </c:pt>
                <c:pt idx="3036">
                  <c:v>#N/A</c:v>
                </c:pt>
                <c:pt idx="3037">
                  <c:v>#N/A</c:v>
                </c:pt>
                <c:pt idx="3038">
                  <c:v>#N/A</c:v>
                </c:pt>
                <c:pt idx="3039">
                  <c:v>#N/A</c:v>
                </c:pt>
                <c:pt idx="3040">
                  <c:v>#N/A</c:v>
                </c:pt>
                <c:pt idx="3041">
                  <c:v>#N/A</c:v>
                </c:pt>
                <c:pt idx="3042">
                  <c:v>#N/A</c:v>
                </c:pt>
                <c:pt idx="3043">
                  <c:v>#N/A</c:v>
                </c:pt>
                <c:pt idx="3044">
                  <c:v>#N/A</c:v>
                </c:pt>
                <c:pt idx="3045">
                  <c:v>#N/A</c:v>
                </c:pt>
                <c:pt idx="3046">
                  <c:v>#N/A</c:v>
                </c:pt>
                <c:pt idx="3047">
                  <c:v>#N/A</c:v>
                </c:pt>
                <c:pt idx="3048">
                  <c:v>#N/A</c:v>
                </c:pt>
                <c:pt idx="3049">
                  <c:v>#N/A</c:v>
                </c:pt>
                <c:pt idx="3050">
                  <c:v>#N/A</c:v>
                </c:pt>
                <c:pt idx="3051">
                  <c:v>#N/A</c:v>
                </c:pt>
                <c:pt idx="3052">
                  <c:v>#N/A</c:v>
                </c:pt>
                <c:pt idx="3053">
                  <c:v>#N/A</c:v>
                </c:pt>
                <c:pt idx="3054">
                  <c:v>#N/A</c:v>
                </c:pt>
                <c:pt idx="3055">
                  <c:v>#N/A</c:v>
                </c:pt>
                <c:pt idx="3056">
                  <c:v>#N/A</c:v>
                </c:pt>
                <c:pt idx="3057">
                  <c:v>#N/A</c:v>
                </c:pt>
                <c:pt idx="3058">
                  <c:v>#N/A</c:v>
                </c:pt>
                <c:pt idx="3059">
                  <c:v>#N/A</c:v>
                </c:pt>
                <c:pt idx="3060">
                  <c:v>#N/A</c:v>
                </c:pt>
                <c:pt idx="3061">
                  <c:v>#N/A</c:v>
                </c:pt>
                <c:pt idx="3062">
                  <c:v>#N/A</c:v>
                </c:pt>
                <c:pt idx="3063">
                  <c:v>#N/A</c:v>
                </c:pt>
                <c:pt idx="3064">
                  <c:v>#N/A</c:v>
                </c:pt>
                <c:pt idx="3065">
                  <c:v>#N/A</c:v>
                </c:pt>
                <c:pt idx="3066">
                  <c:v>#N/A</c:v>
                </c:pt>
                <c:pt idx="3067">
                  <c:v>#N/A</c:v>
                </c:pt>
                <c:pt idx="3068">
                  <c:v>#N/A</c:v>
                </c:pt>
                <c:pt idx="3069">
                  <c:v>#N/A</c:v>
                </c:pt>
                <c:pt idx="3070">
                  <c:v>#N/A</c:v>
                </c:pt>
                <c:pt idx="3071">
                  <c:v>#N/A</c:v>
                </c:pt>
                <c:pt idx="3072">
                  <c:v>#N/A</c:v>
                </c:pt>
                <c:pt idx="3073">
                  <c:v>#N/A</c:v>
                </c:pt>
                <c:pt idx="3074">
                  <c:v>#N/A</c:v>
                </c:pt>
                <c:pt idx="3075">
                  <c:v>#N/A</c:v>
                </c:pt>
                <c:pt idx="3076">
                  <c:v>#N/A</c:v>
                </c:pt>
                <c:pt idx="3077">
                  <c:v>#N/A</c:v>
                </c:pt>
                <c:pt idx="3078">
                  <c:v>#N/A</c:v>
                </c:pt>
                <c:pt idx="3079">
                  <c:v>#N/A</c:v>
                </c:pt>
                <c:pt idx="3080">
                  <c:v>#N/A</c:v>
                </c:pt>
                <c:pt idx="3081">
                  <c:v>#N/A</c:v>
                </c:pt>
                <c:pt idx="3082">
                  <c:v>#N/A</c:v>
                </c:pt>
                <c:pt idx="3083">
                  <c:v>#N/A</c:v>
                </c:pt>
                <c:pt idx="3084">
                  <c:v>#N/A</c:v>
                </c:pt>
                <c:pt idx="3085">
                  <c:v>#N/A</c:v>
                </c:pt>
                <c:pt idx="3086">
                  <c:v>#N/A</c:v>
                </c:pt>
                <c:pt idx="3087">
                  <c:v>#N/A</c:v>
                </c:pt>
                <c:pt idx="3088">
                  <c:v>#N/A</c:v>
                </c:pt>
                <c:pt idx="3089">
                  <c:v>#N/A</c:v>
                </c:pt>
                <c:pt idx="3090">
                  <c:v>#N/A</c:v>
                </c:pt>
                <c:pt idx="3091">
                  <c:v>#N/A</c:v>
                </c:pt>
                <c:pt idx="3092">
                  <c:v>#N/A</c:v>
                </c:pt>
                <c:pt idx="3093">
                  <c:v>#N/A</c:v>
                </c:pt>
                <c:pt idx="3094">
                  <c:v>#N/A</c:v>
                </c:pt>
                <c:pt idx="3095">
                  <c:v>#N/A</c:v>
                </c:pt>
                <c:pt idx="3096">
                  <c:v>#N/A</c:v>
                </c:pt>
                <c:pt idx="3097">
                  <c:v>#N/A</c:v>
                </c:pt>
                <c:pt idx="3098">
                  <c:v>#N/A</c:v>
                </c:pt>
                <c:pt idx="3099">
                  <c:v>#N/A</c:v>
                </c:pt>
                <c:pt idx="3100">
                  <c:v>#N/A</c:v>
                </c:pt>
                <c:pt idx="3101">
                  <c:v>#N/A</c:v>
                </c:pt>
                <c:pt idx="3102">
                  <c:v>#N/A</c:v>
                </c:pt>
                <c:pt idx="3103">
                  <c:v>#N/A</c:v>
                </c:pt>
                <c:pt idx="3104">
                  <c:v>#N/A</c:v>
                </c:pt>
                <c:pt idx="3105">
                  <c:v>#N/A</c:v>
                </c:pt>
                <c:pt idx="3106">
                  <c:v>#N/A</c:v>
                </c:pt>
                <c:pt idx="3107">
                  <c:v>#N/A</c:v>
                </c:pt>
                <c:pt idx="3108">
                  <c:v>#N/A</c:v>
                </c:pt>
                <c:pt idx="3109">
                  <c:v>#N/A</c:v>
                </c:pt>
                <c:pt idx="3110">
                  <c:v>#N/A</c:v>
                </c:pt>
                <c:pt idx="3111">
                  <c:v>#N/A</c:v>
                </c:pt>
                <c:pt idx="3112">
                  <c:v>#N/A</c:v>
                </c:pt>
                <c:pt idx="3113">
                  <c:v>#N/A</c:v>
                </c:pt>
                <c:pt idx="3114">
                  <c:v>#N/A</c:v>
                </c:pt>
                <c:pt idx="3115">
                  <c:v>#N/A</c:v>
                </c:pt>
                <c:pt idx="3116">
                  <c:v>#N/A</c:v>
                </c:pt>
                <c:pt idx="3117">
                  <c:v>#N/A</c:v>
                </c:pt>
                <c:pt idx="3118">
                  <c:v>#N/A</c:v>
                </c:pt>
                <c:pt idx="3119">
                  <c:v>#N/A</c:v>
                </c:pt>
                <c:pt idx="3120">
                  <c:v>#N/A</c:v>
                </c:pt>
                <c:pt idx="3121">
                  <c:v>#N/A</c:v>
                </c:pt>
                <c:pt idx="3122">
                  <c:v>#N/A</c:v>
                </c:pt>
                <c:pt idx="3123">
                  <c:v>#N/A</c:v>
                </c:pt>
                <c:pt idx="3124">
                  <c:v>#N/A</c:v>
                </c:pt>
                <c:pt idx="3125">
                  <c:v>#N/A</c:v>
                </c:pt>
                <c:pt idx="3126">
                  <c:v>#N/A</c:v>
                </c:pt>
                <c:pt idx="3127">
                  <c:v>#N/A</c:v>
                </c:pt>
                <c:pt idx="3128">
                  <c:v>#N/A</c:v>
                </c:pt>
                <c:pt idx="3129">
                  <c:v>#N/A</c:v>
                </c:pt>
                <c:pt idx="3130">
                  <c:v>#N/A</c:v>
                </c:pt>
                <c:pt idx="3131">
                  <c:v>#N/A</c:v>
                </c:pt>
                <c:pt idx="3132">
                  <c:v>#N/A</c:v>
                </c:pt>
                <c:pt idx="3133">
                  <c:v>#N/A</c:v>
                </c:pt>
                <c:pt idx="3134">
                  <c:v>#N/A</c:v>
                </c:pt>
                <c:pt idx="3135">
                  <c:v>#N/A</c:v>
                </c:pt>
                <c:pt idx="3136">
                  <c:v>#N/A</c:v>
                </c:pt>
                <c:pt idx="3137">
                  <c:v>#N/A</c:v>
                </c:pt>
                <c:pt idx="3138">
                  <c:v>#N/A</c:v>
                </c:pt>
                <c:pt idx="3139">
                  <c:v>#N/A</c:v>
                </c:pt>
                <c:pt idx="3140">
                  <c:v>#N/A</c:v>
                </c:pt>
                <c:pt idx="3141">
                  <c:v>#N/A</c:v>
                </c:pt>
                <c:pt idx="3142">
                  <c:v>#N/A</c:v>
                </c:pt>
                <c:pt idx="3143">
                  <c:v>#N/A</c:v>
                </c:pt>
                <c:pt idx="3144">
                  <c:v>#N/A</c:v>
                </c:pt>
                <c:pt idx="3145">
                  <c:v>#N/A</c:v>
                </c:pt>
                <c:pt idx="3146">
                  <c:v>#N/A</c:v>
                </c:pt>
                <c:pt idx="3147">
                  <c:v>#N/A</c:v>
                </c:pt>
                <c:pt idx="3148">
                  <c:v>#N/A</c:v>
                </c:pt>
                <c:pt idx="3149">
                  <c:v>#N/A</c:v>
                </c:pt>
                <c:pt idx="3150">
                  <c:v>#N/A</c:v>
                </c:pt>
                <c:pt idx="3151">
                  <c:v>#N/A</c:v>
                </c:pt>
                <c:pt idx="3152">
                  <c:v>#N/A</c:v>
                </c:pt>
                <c:pt idx="3153">
                  <c:v>#N/A</c:v>
                </c:pt>
                <c:pt idx="3154">
                  <c:v>#N/A</c:v>
                </c:pt>
                <c:pt idx="3155">
                  <c:v>#N/A</c:v>
                </c:pt>
                <c:pt idx="3156">
                  <c:v>#N/A</c:v>
                </c:pt>
                <c:pt idx="3157">
                  <c:v>#N/A</c:v>
                </c:pt>
                <c:pt idx="3158">
                  <c:v>#N/A</c:v>
                </c:pt>
                <c:pt idx="3159">
                  <c:v>#N/A</c:v>
                </c:pt>
                <c:pt idx="3160">
                  <c:v>#N/A</c:v>
                </c:pt>
                <c:pt idx="3161">
                  <c:v>#N/A</c:v>
                </c:pt>
                <c:pt idx="3162">
                  <c:v>#N/A</c:v>
                </c:pt>
                <c:pt idx="3163">
                  <c:v>#N/A</c:v>
                </c:pt>
                <c:pt idx="3164">
                  <c:v>#N/A</c:v>
                </c:pt>
                <c:pt idx="3165">
                  <c:v>#N/A</c:v>
                </c:pt>
                <c:pt idx="3166">
                  <c:v>#N/A</c:v>
                </c:pt>
                <c:pt idx="3167">
                  <c:v>#N/A</c:v>
                </c:pt>
                <c:pt idx="3168">
                  <c:v>#N/A</c:v>
                </c:pt>
                <c:pt idx="3169">
                  <c:v>#N/A</c:v>
                </c:pt>
                <c:pt idx="3170">
                  <c:v>#N/A</c:v>
                </c:pt>
                <c:pt idx="3171">
                  <c:v>#N/A</c:v>
                </c:pt>
                <c:pt idx="3172">
                  <c:v>#N/A</c:v>
                </c:pt>
                <c:pt idx="3173">
                  <c:v>#N/A</c:v>
                </c:pt>
                <c:pt idx="3174">
                  <c:v>#N/A</c:v>
                </c:pt>
                <c:pt idx="3175">
                  <c:v>#N/A</c:v>
                </c:pt>
                <c:pt idx="3176">
                  <c:v>#N/A</c:v>
                </c:pt>
                <c:pt idx="3177">
                  <c:v>#N/A</c:v>
                </c:pt>
                <c:pt idx="3178">
                  <c:v>#N/A</c:v>
                </c:pt>
                <c:pt idx="3179">
                  <c:v>#N/A</c:v>
                </c:pt>
                <c:pt idx="3180">
                  <c:v>#N/A</c:v>
                </c:pt>
                <c:pt idx="3181">
                  <c:v>#N/A</c:v>
                </c:pt>
                <c:pt idx="3182">
                  <c:v>#N/A</c:v>
                </c:pt>
                <c:pt idx="3183">
                  <c:v>#N/A</c:v>
                </c:pt>
                <c:pt idx="3184">
                  <c:v>#N/A</c:v>
                </c:pt>
                <c:pt idx="3185">
                  <c:v>#N/A</c:v>
                </c:pt>
                <c:pt idx="3186">
                  <c:v>#N/A</c:v>
                </c:pt>
                <c:pt idx="3187">
                  <c:v>#N/A</c:v>
                </c:pt>
                <c:pt idx="3188">
                  <c:v>#N/A</c:v>
                </c:pt>
                <c:pt idx="3189">
                  <c:v>#N/A</c:v>
                </c:pt>
                <c:pt idx="3190">
                  <c:v>#N/A</c:v>
                </c:pt>
                <c:pt idx="3191">
                  <c:v>#N/A</c:v>
                </c:pt>
                <c:pt idx="3192">
                  <c:v>#N/A</c:v>
                </c:pt>
                <c:pt idx="3193">
                  <c:v>#N/A</c:v>
                </c:pt>
                <c:pt idx="3194">
                  <c:v>#N/A</c:v>
                </c:pt>
                <c:pt idx="3195">
                  <c:v>#N/A</c:v>
                </c:pt>
                <c:pt idx="3196">
                  <c:v>#N/A</c:v>
                </c:pt>
                <c:pt idx="3197">
                  <c:v>#N/A</c:v>
                </c:pt>
                <c:pt idx="3198">
                  <c:v>#N/A</c:v>
                </c:pt>
                <c:pt idx="3199">
                  <c:v>#N/A</c:v>
                </c:pt>
                <c:pt idx="3200">
                  <c:v>#N/A</c:v>
                </c:pt>
                <c:pt idx="3201">
                  <c:v>#N/A</c:v>
                </c:pt>
                <c:pt idx="3202">
                  <c:v>#N/A</c:v>
                </c:pt>
                <c:pt idx="3203">
                  <c:v>#N/A</c:v>
                </c:pt>
                <c:pt idx="3204">
                  <c:v>#N/A</c:v>
                </c:pt>
                <c:pt idx="3205">
                  <c:v>#N/A</c:v>
                </c:pt>
                <c:pt idx="3206">
                  <c:v>#N/A</c:v>
                </c:pt>
                <c:pt idx="3207">
                  <c:v>#N/A</c:v>
                </c:pt>
                <c:pt idx="3208">
                  <c:v>#N/A</c:v>
                </c:pt>
                <c:pt idx="3209">
                  <c:v>#N/A</c:v>
                </c:pt>
                <c:pt idx="3210">
                  <c:v>#N/A</c:v>
                </c:pt>
                <c:pt idx="3211">
                  <c:v>#N/A</c:v>
                </c:pt>
                <c:pt idx="3212">
                  <c:v>#N/A</c:v>
                </c:pt>
                <c:pt idx="3213">
                  <c:v>#N/A</c:v>
                </c:pt>
                <c:pt idx="3214">
                  <c:v>#N/A</c:v>
                </c:pt>
                <c:pt idx="3215">
                  <c:v>#N/A</c:v>
                </c:pt>
                <c:pt idx="3216">
                  <c:v>#N/A</c:v>
                </c:pt>
                <c:pt idx="3217">
                  <c:v>#N/A</c:v>
                </c:pt>
                <c:pt idx="3218">
                  <c:v>#N/A</c:v>
                </c:pt>
                <c:pt idx="3219">
                  <c:v>#N/A</c:v>
                </c:pt>
                <c:pt idx="3220">
                  <c:v>#N/A</c:v>
                </c:pt>
                <c:pt idx="3221">
                  <c:v>#N/A</c:v>
                </c:pt>
                <c:pt idx="3222">
                  <c:v>#N/A</c:v>
                </c:pt>
                <c:pt idx="3223">
                  <c:v>#N/A</c:v>
                </c:pt>
                <c:pt idx="3224">
                  <c:v>#N/A</c:v>
                </c:pt>
                <c:pt idx="3225">
                  <c:v>#N/A</c:v>
                </c:pt>
                <c:pt idx="3226">
                  <c:v>#N/A</c:v>
                </c:pt>
                <c:pt idx="3227">
                  <c:v>#N/A</c:v>
                </c:pt>
                <c:pt idx="3228">
                  <c:v>#N/A</c:v>
                </c:pt>
                <c:pt idx="3229">
                  <c:v>#N/A</c:v>
                </c:pt>
                <c:pt idx="3230">
                  <c:v>#N/A</c:v>
                </c:pt>
                <c:pt idx="3231">
                  <c:v>#N/A</c:v>
                </c:pt>
                <c:pt idx="3232">
                  <c:v>#N/A</c:v>
                </c:pt>
                <c:pt idx="3233">
                  <c:v>#N/A</c:v>
                </c:pt>
                <c:pt idx="3234">
                  <c:v>#N/A</c:v>
                </c:pt>
                <c:pt idx="3235">
                  <c:v>#N/A</c:v>
                </c:pt>
                <c:pt idx="3236">
                  <c:v>#N/A</c:v>
                </c:pt>
                <c:pt idx="3237">
                  <c:v>#N/A</c:v>
                </c:pt>
                <c:pt idx="3238">
                  <c:v>#N/A</c:v>
                </c:pt>
                <c:pt idx="3239">
                  <c:v>#N/A</c:v>
                </c:pt>
                <c:pt idx="3240">
                  <c:v>#N/A</c:v>
                </c:pt>
                <c:pt idx="3241">
                  <c:v>#N/A</c:v>
                </c:pt>
                <c:pt idx="3242">
                  <c:v>#N/A</c:v>
                </c:pt>
                <c:pt idx="3243">
                  <c:v>#N/A</c:v>
                </c:pt>
                <c:pt idx="3244">
                  <c:v>#N/A</c:v>
                </c:pt>
                <c:pt idx="3245">
                  <c:v>#N/A</c:v>
                </c:pt>
                <c:pt idx="3246">
                  <c:v>#N/A</c:v>
                </c:pt>
                <c:pt idx="3247">
                  <c:v>#N/A</c:v>
                </c:pt>
                <c:pt idx="3248">
                  <c:v>#N/A</c:v>
                </c:pt>
                <c:pt idx="3249">
                  <c:v>#N/A</c:v>
                </c:pt>
                <c:pt idx="3250">
                  <c:v>#N/A</c:v>
                </c:pt>
                <c:pt idx="3251">
                  <c:v>#N/A</c:v>
                </c:pt>
                <c:pt idx="3252">
                  <c:v>#N/A</c:v>
                </c:pt>
                <c:pt idx="3253">
                  <c:v>#N/A</c:v>
                </c:pt>
                <c:pt idx="3254">
                  <c:v>#N/A</c:v>
                </c:pt>
                <c:pt idx="3255">
                  <c:v>#N/A</c:v>
                </c:pt>
                <c:pt idx="3256">
                  <c:v>#N/A</c:v>
                </c:pt>
                <c:pt idx="3257">
                  <c:v>#N/A</c:v>
                </c:pt>
                <c:pt idx="3258">
                  <c:v>#N/A</c:v>
                </c:pt>
                <c:pt idx="3259">
                  <c:v>#N/A</c:v>
                </c:pt>
                <c:pt idx="3260">
                  <c:v>#N/A</c:v>
                </c:pt>
                <c:pt idx="3261">
                  <c:v>#N/A</c:v>
                </c:pt>
                <c:pt idx="3262">
                  <c:v>#N/A</c:v>
                </c:pt>
                <c:pt idx="3263">
                  <c:v>#N/A</c:v>
                </c:pt>
                <c:pt idx="3264">
                  <c:v>#N/A</c:v>
                </c:pt>
                <c:pt idx="3265">
                  <c:v>#N/A</c:v>
                </c:pt>
                <c:pt idx="3266">
                  <c:v>#N/A</c:v>
                </c:pt>
                <c:pt idx="3267">
                  <c:v>#N/A</c:v>
                </c:pt>
                <c:pt idx="3268">
                  <c:v>#N/A</c:v>
                </c:pt>
                <c:pt idx="3269">
                  <c:v>#N/A</c:v>
                </c:pt>
                <c:pt idx="3270">
                  <c:v>#N/A</c:v>
                </c:pt>
                <c:pt idx="3271">
                  <c:v>#N/A</c:v>
                </c:pt>
                <c:pt idx="3272">
                  <c:v>#N/A</c:v>
                </c:pt>
                <c:pt idx="3273">
                  <c:v>#N/A</c:v>
                </c:pt>
                <c:pt idx="3274">
                  <c:v>#N/A</c:v>
                </c:pt>
                <c:pt idx="3275">
                  <c:v>#N/A</c:v>
                </c:pt>
                <c:pt idx="3276">
                  <c:v>#N/A</c:v>
                </c:pt>
                <c:pt idx="3277">
                  <c:v>#N/A</c:v>
                </c:pt>
                <c:pt idx="3278">
                  <c:v>#N/A</c:v>
                </c:pt>
                <c:pt idx="3279">
                  <c:v>#N/A</c:v>
                </c:pt>
                <c:pt idx="3280">
                  <c:v>#N/A</c:v>
                </c:pt>
                <c:pt idx="3281">
                  <c:v>#N/A</c:v>
                </c:pt>
                <c:pt idx="3282">
                  <c:v>#N/A</c:v>
                </c:pt>
                <c:pt idx="3283">
                  <c:v>#N/A</c:v>
                </c:pt>
                <c:pt idx="3284">
                  <c:v>#N/A</c:v>
                </c:pt>
                <c:pt idx="3285">
                  <c:v>#N/A</c:v>
                </c:pt>
                <c:pt idx="3286">
                  <c:v>#N/A</c:v>
                </c:pt>
                <c:pt idx="3287">
                  <c:v>#N/A</c:v>
                </c:pt>
                <c:pt idx="3288">
                  <c:v>#N/A</c:v>
                </c:pt>
                <c:pt idx="3289">
                  <c:v>#N/A</c:v>
                </c:pt>
                <c:pt idx="3290">
                  <c:v>#N/A</c:v>
                </c:pt>
                <c:pt idx="3291">
                  <c:v>#N/A</c:v>
                </c:pt>
                <c:pt idx="3292">
                  <c:v>#N/A</c:v>
                </c:pt>
                <c:pt idx="3293">
                  <c:v>#N/A</c:v>
                </c:pt>
                <c:pt idx="3294">
                  <c:v>#N/A</c:v>
                </c:pt>
                <c:pt idx="3295">
                  <c:v>#N/A</c:v>
                </c:pt>
                <c:pt idx="3296">
                  <c:v>#N/A</c:v>
                </c:pt>
                <c:pt idx="3297">
                  <c:v>#N/A</c:v>
                </c:pt>
                <c:pt idx="3298">
                  <c:v>#N/A</c:v>
                </c:pt>
                <c:pt idx="3299">
                  <c:v>#N/A</c:v>
                </c:pt>
                <c:pt idx="3300">
                  <c:v>#N/A</c:v>
                </c:pt>
                <c:pt idx="3301">
                  <c:v>#N/A</c:v>
                </c:pt>
                <c:pt idx="3302">
                  <c:v>#N/A</c:v>
                </c:pt>
                <c:pt idx="3303">
                  <c:v>#N/A</c:v>
                </c:pt>
                <c:pt idx="3304">
                  <c:v>#N/A</c:v>
                </c:pt>
                <c:pt idx="3305">
                  <c:v>#N/A</c:v>
                </c:pt>
                <c:pt idx="3306">
                  <c:v>#N/A</c:v>
                </c:pt>
                <c:pt idx="3307">
                  <c:v>#N/A</c:v>
                </c:pt>
                <c:pt idx="3308">
                  <c:v>#N/A</c:v>
                </c:pt>
                <c:pt idx="3309">
                  <c:v>#N/A</c:v>
                </c:pt>
                <c:pt idx="3310">
                  <c:v>#N/A</c:v>
                </c:pt>
                <c:pt idx="3311">
                  <c:v>#N/A</c:v>
                </c:pt>
                <c:pt idx="3312">
                  <c:v>#N/A</c:v>
                </c:pt>
                <c:pt idx="3313">
                  <c:v>#N/A</c:v>
                </c:pt>
                <c:pt idx="3314">
                  <c:v>#N/A</c:v>
                </c:pt>
                <c:pt idx="3315">
                  <c:v>#N/A</c:v>
                </c:pt>
                <c:pt idx="3316">
                  <c:v>#N/A</c:v>
                </c:pt>
                <c:pt idx="3317">
                  <c:v>#N/A</c:v>
                </c:pt>
                <c:pt idx="3318">
                  <c:v>#N/A</c:v>
                </c:pt>
                <c:pt idx="3319">
                  <c:v>#N/A</c:v>
                </c:pt>
                <c:pt idx="3320">
                  <c:v>#N/A</c:v>
                </c:pt>
                <c:pt idx="3321">
                  <c:v>#N/A</c:v>
                </c:pt>
                <c:pt idx="3322">
                  <c:v>#N/A</c:v>
                </c:pt>
                <c:pt idx="3323">
                  <c:v>#N/A</c:v>
                </c:pt>
                <c:pt idx="3324">
                  <c:v>#N/A</c:v>
                </c:pt>
                <c:pt idx="3325">
                  <c:v>#N/A</c:v>
                </c:pt>
                <c:pt idx="3326">
                  <c:v>#N/A</c:v>
                </c:pt>
                <c:pt idx="3327">
                  <c:v>#N/A</c:v>
                </c:pt>
                <c:pt idx="3328">
                  <c:v>#N/A</c:v>
                </c:pt>
                <c:pt idx="3329">
                  <c:v>#N/A</c:v>
                </c:pt>
                <c:pt idx="3330">
                  <c:v>#N/A</c:v>
                </c:pt>
                <c:pt idx="3331">
                  <c:v>#N/A</c:v>
                </c:pt>
                <c:pt idx="3332">
                  <c:v>#N/A</c:v>
                </c:pt>
                <c:pt idx="3333">
                  <c:v>#N/A</c:v>
                </c:pt>
                <c:pt idx="3334">
                  <c:v>#N/A</c:v>
                </c:pt>
                <c:pt idx="3335">
                  <c:v>#N/A</c:v>
                </c:pt>
                <c:pt idx="3336">
                  <c:v>#N/A</c:v>
                </c:pt>
                <c:pt idx="3337">
                  <c:v>#N/A</c:v>
                </c:pt>
                <c:pt idx="3338">
                  <c:v>#N/A</c:v>
                </c:pt>
                <c:pt idx="3339">
                  <c:v>#N/A</c:v>
                </c:pt>
                <c:pt idx="3340">
                  <c:v>#N/A</c:v>
                </c:pt>
                <c:pt idx="3341">
                  <c:v>#N/A</c:v>
                </c:pt>
                <c:pt idx="3342">
                  <c:v>#N/A</c:v>
                </c:pt>
                <c:pt idx="3343">
                  <c:v>#N/A</c:v>
                </c:pt>
                <c:pt idx="3344">
                  <c:v>#N/A</c:v>
                </c:pt>
                <c:pt idx="3345">
                  <c:v>#N/A</c:v>
                </c:pt>
                <c:pt idx="3346">
                  <c:v>#N/A</c:v>
                </c:pt>
                <c:pt idx="3347">
                  <c:v>#N/A</c:v>
                </c:pt>
                <c:pt idx="3348">
                  <c:v>#N/A</c:v>
                </c:pt>
                <c:pt idx="3349">
                  <c:v>#N/A</c:v>
                </c:pt>
                <c:pt idx="3350">
                  <c:v>#N/A</c:v>
                </c:pt>
                <c:pt idx="3351">
                  <c:v>#N/A</c:v>
                </c:pt>
                <c:pt idx="3352">
                  <c:v>#N/A</c:v>
                </c:pt>
                <c:pt idx="3353">
                  <c:v>#N/A</c:v>
                </c:pt>
                <c:pt idx="3354">
                  <c:v>#N/A</c:v>
                </c:pt>
                <c:pt idx="3355">
                  <c:v>#N/A</c:v>
                </c:pt>
                <c:pt idx="3356">
                  <c:v>#N/A</c:v>
                </c:pt>
                <c:pt idx="3357">
                  <c:v>#N/A</c:v>
                </c:pt>
                <c:pt idx="3358">
                  <c:v>#N/A</c:v>
                </c:pt>
                <c:pt idx="3359">
                  <c:v>#N/A</c:v>
                </c:pt>
                <c:pt idx="3360">
                  <c:v>#N/A</c:v>
                </c:pt>
                <c:pt idx="3361">
                  <c:v>#N/A</c:v>
                </c:pt>
                <c:pt idx="3362">
                  <c:v>#N/A</c:v>
                </c:pt>
                <c:pt idx="3363">
                  <c:v>#N/A</c:v>
                </c:pt>
                <c:pt idx="3364">
                  <c:v>#N/A</c:v>
                </c:pt>
                <c:pt idx="3365">
                  <c:v>#N/A</c:v>
                </c:pt>
                <c:pt idx="3366">
                  <c:v>#N/A</c:v>
                </c:pt>
                <c:pt idx="3367">
                  <c:v>#N/A</c:v>
                </c:pt>
                <c:pt idx="3368">
                  <c:v>#N/A</c:v>
                </c:pt>
                <c:pt idx="3369">
                  <c:v>#N/A</c:v>
                </c:pt>
                <c:pt idx="3370">
                  <c:v>#N/A</c:v>
                </c:pt>
                <c:pt idx="3371">
                  <c:v>#N/A</c:v>
                </c:pt>
                <c:pt idx="3372">
                  <c:v>#N/A</c:v>
                </c:pt>
                <c:pt idx="3373">
                  <c:v>#N/A</c:v>
                </c:pt>
                <c:pt idx="3374">
                  <c:v>#N/A</c:v>
                </c:pt>
                <c:pt idx="3375">
                  <c:v>#N/A</c:v>
                </c:pt>
                <c:pt idx="3376">
                  <c:v>#N/A</c:v>
                </c:pt>
                <c:pt idx="3377">
                  <c:v>#N/A</c:v>
                </c:pt>
                <c:pt idx="3378">
                  <c:v>#N/A</c:v>
                </c:pt>
                <c:pt idx="3379">
                  <c:v>#N/A</c:v>
                </c:pt>
                <c:pt idx="3380">
                  <c:v>#N/A</c:v>
                </c:pt>
                <c:pt idx="3381">
                  <c:v>#N/A</c:v>
                </c:pt>
                <c:pt idx="3382">
                  <c:v>#N/A</c:v>
                </c:pt>
                <c:pt idx="3383">
                  <c:v>#N/A</c:v>
                </c:pt>
                <c:pt idx="3384">
                  <c:v>#N/A</c:v>
                </c:pt>
                <c:pt idx="3385">
                  <c:v>#N/A</c:v>
                </c:pt>
                <c:pt idx="3386">
                  <c:v>#N/A</c:v>
                </c:pt>
                <c:pt idx="3387">
                  <c:v>#N/A</c:v>
                </c:pt>
                <c:pt idx="3388">
                  <c:v>#N/A</c:v>
                </c:pt>
                <c:pt idx="3389">
                  <c:v>#N/A</c:v>
                </c:pt>
                <c:pt idx="3390">
                  <c:v>#N/A</c:v>
                </c:pt>
                <c:pt idx="3391">
                  <c:v>#N/A</c:v>
                </c:pt>
                <c:pt idx="3392">
                  <c:v>#N/A</c:v>
                </c:pt>
                <c:pt idx="3393">
                  <c:v>#N/A</c:v>
                </c:pt>
                <c:pt idx="3394">
                  <c:v>#N/A</c:v>
                </c:pt>
                <c:pt idx="3395">
                  <c:v>#N/A</c:v>
                </c:pt>
                <c:pt idx="3396">
                  <c:v>#N/A</c:v>
                </c:pt>
                <c:pt idx="3397">
                  <c:v>#N/A</c:v>
                </c:pt>
                <c:pt idx="3398">
                  <c:v>#N/A</c:v>
                </c:pt>
                <c:pt idx="3399">
                  <c:v>#N/A</c:v>
                </c:pt>
                <c:pt idx="3400">
                  <c:v>#N/A</c:v>
                </c:pt>
                <c:pt idx="3401">
                  <c:v>#N/A</c:v>
                </c:pt>
                <c:pt idx="3402">
                  <c:v>#N/A</c:v>
                </c:pt>
                <c:pt idx="3403">
                  <c:v>#N/A</c:v>
                </c:pt>
                <c:pt idx="3404">
                  <c:v>#N/A</c:v>
                </c:pt>
                <c:pt idx="3405">
                  <c:v>#N/A</c:v>
                </c:pt>
                <c:pt idx="3406">
                  <c:v>#N/A</c:v>
                </c:pt>
                <c:pt idx="3407">
                  <c:v>#N/A</c:v>
                </c:pt>
                <c:pt idx="3408">
                  <c:v>#N/A</c:v>
                </c:pt>
                <c:pt idx="3409">
                  <c:v>#N/A</c:v>
                </c:pt>
                <c:pt idx="3410">
                  <c:v>#N/A</c:v>
                </c:pt>
                <c:pt idx="3411">
                  <c:v>#N/A</c:v>
                </c:pt>
                <c:pt idx="3412">
                  <c:v>#N/A</c:v>
                </c:pt>
                <c:pt idx="3413">
                  <c:v>#N/A</c:v>
                </c:pt>
                <c:pt idx="3414">
                  <c:v>#N/A</c:v>
                </c:pt>
                <c:pt idx="3415">
                  <c:v>#N/A</c:v>
                </c:pt>
                <c:pt idx="3416">
                  <c:v>#N/A</c:v>
                </c:pt>
                <c:pt idx="3417">
                  <c:v>#N/A</c:v>
                </c:pt>
                <c:pt idx="3418">
                  <c:v>#N/A</c:v>
                </c:pt>
                <c:pt idx="3419">
                  <c:v>#N/A</c:v>
                </c:pt>
                <c:pt idx="3420">
                  <c:v>#N/A</c:v>
                </c:pt>
                <c:pt idx="3421">
                  <c:v>#N/A</c:v>
                </c:pt>
                <c:pt idx="3422">
                  <c:v>#N/A</c:v>
                </c:pt>
                <c:pt idx="3423">
                  <c:v>#N/A</c:v>
                </c:pt>
                <c:pt idx="3424">
                  <c:v>#N/A</c:v>
                </c:pt>
                <c:pt idx="3425">
                  <c:v>#N/A</c:v>
                </c:pt>
                <c:pt idx="3426">
                  <c:v>#N/A</c:v>
                </c:pt>
                <c:pt idx="3427">
                  <c:v>#N/A</c:v>
                </c:pt>
                <c:pt idx="3428">
                  <c:v>#N/A</c:v>
                </c:pt>
                <c:pt idx="3429">
                  <c:v>#N/A</c:v>
                </c:pt>
                <c:pt idx="3430">
                  <c:v>#N/A</c:v>
                </c:pt>
                <c:pt idx="3431">
                  <c:v>#N/A</c:v>
                </c:pt>
                <c:pt idx="3432">
                  <c:v>#N/A</c:v>
                </c:pt>
                <c:pt idx="3433">
                  <c:v>#N/A</c:v>
                </c:pt>
                <c:pt idx="3434">
                  <c:v>#N/A</c:v>
                </c:pt>
                <c:pt idx="3435">
                  <c:v>#N/A</c:v>
                </c:pt>
                <c:pt idx="3436">
                  <c:v>#N/A</c:v>
                </c:pt>
                <c:pt idx="3437">
                  <c:v>#N/A</c:v>
                </c:pt>
                <c:pt idx="3438">
                  <c:v>#N/A</c:v>
                </c:pt>
                <c:pt idx="3439">
                  <c:v>#N/A</c:v>
                </c:pt>
                <c:pt idx="3440">
                  <c:v>#N/A</c:v>
                </c:pt>
                <c:pt idx="3441">
                  <c:v>#N/A</c:v>
                </c:pt>
                <c:pt idx="3442">
                  <c:v>#N/A</c:v>
                </c:pt>
                <c:pt idx="3443">
                  <c:v>#N/A</c:v>
                </c:pt>
                <c:pt idx="3444">
                  <c:v>#N/A</c:v>
                </c:pt>
                <c:pt idx="3445">
                  <c:v>#N/A</c:v>
                </c:pt>
                <c:pt idx="3446">
                  <c:v>#N/A</c:v>
                </c:pt>
                <c:pt idx="3447">
                  <c:v>#N/A</c:v>
                </c:pt>
                <c:pt idx="3448">
                  <c:v>#N/A</c:v>
                </c:pt>
                <c:pt idx="3449">
                  <c:v>#N/A</c:v>
                </c:pt>
                <c:pt idx="3450">
                  <c:v>#N/A</c:v>
                </c:pt>
                <c:pt idx="3451">
                  <c:v>#N/A</c:v>
                </c:pt>
                <c:pt idx="3452">
                  <c:v>#N/A</c:v>
                </c:pt>
                <c:pt idx="3453">
                  <c:v>#N/A</c:v>
                </c:pt>
                <c:pt idx="3454">
                  <c:v>#N/A</c:v>
                </c:pt>
                <c:pt idx="3455">
                  <c:v>#N/A</c:v>
                </c:pt>
                <c:pt idx="3456">
                  <c:v>#N/A</c:v>
                </c:pt>
                <c:pt idx="3457">
                  <c:v>#N/A</c:v>
                </c:pt>
                <c:pt idx="3458">
                  <c:v>#N/A</c:v>
                </c:pt>
                <c:pt idx="3459">
                  <c:v>#N/A</c:v>
                </c:pt>
                <c:pt idx="3460">
                  <c:v>#N/A</c:v>
                </c:pt>
                <c:pt idx="3461">
                  <c:v>#N/A</c:v>
                </c:pt>
                <c:pt idx="3462">
                  <c:v>#N/A</c:v>
                </c:pt>
                <c:pt idx="3463">
                  <c:v>#N/A</c:v>
                </c:pt>
                <c:pt idx="3464">
                  <c:v>#N/A</c:v>
                </c:pt>
                <c:pt idx="3465">
                  <c:v>#N/A</c:v>
                </c:pt>
                <c:pt idx="3466">
                  <c:v>#N/A</c:v>
                </c:pt>
                <c:pt idx="3467">
                  <c:v>#N/A</c:v>
                </c:pt>
                <c:pt idx="3468">
                  <c:v>#N/A</c:v>
                </c:pt>
                <c:pt idx="3469">
                  <c:v>#N/A</c:v>
                </c:pt>
                <c:pt idx="3470">
                  <c:v>#N/A</c:v>
                </c:pt>
                <c:pt idx="3471">
                  <c:v>#N/A</c:v>
                </c:pt>
                <c:pt idx="3472">
                  <c:v>#N/A</c:v>
                </c:pt>
                <c:pt idx="3473">
                  <c:v>#N/A</c:v>
                </c:pt>
                <c:pt idx="3474">
                  <c:v>#N/A</c:v>
                </c:pt>
                <c:pt idx="3475">
                  <c:v>#N/A</c:v>
                </c:pt>
                <c:pt idx="3476">
                  <c:v>#N/A</c:v>
                </c:pt>
                <c:pt idx="3477">
                  <c:v>#N/A</c:v>
                </c:pt>
                <c:pt idx="3478">
                  <c:v>#N/A</c:v>
                </c:pt>
                <c:pt idx="3479">
                  <c:v>#N/A</c:v>
                </c:pt>
                <c:pt idx="3480">
                  <c:v>#N/A</c:v>
                </c:pt>
                <c:pt idx="3481">
                  <c:v>#N/A</c:v>
                </c:pt>
                <c:pt idx="3482">
                  <c:v>#N/A</c:v>
                </c:pt>
                <c:pt idx="3483">
                  <c:v>#N/A</c:v>
                </c:pt>
                <c:pt idx="3484">
                  <c:v>#N/A</c:v>
                </c:pt>
                <c:pt idx="3485">
                  <c:v>#N/A</c:v>
                </c:pt>
                <c:pt idx="3486">
                  <c:v>#N/A</c:v>
                </c:pt>
                <c:pt idx="3487">
                  <c:v>#N/A</c:v>
                </c:pt>
                <c:pt idx="3488">
                  <c:v>#N/A</c:v>
                </c:pt>
                <c:pt idx="3489">
                  <c:v>#N/A</c:v>
                </c:pt>
                <c:pt idx="3490">
                  <c:v>#N/A</c:v>
                </c:pt>
                <c:pt idx="3491">
                  <c:v>#N/A</c:v>
                </c:pt>
                <c:pt idx="3492">
                  <c:v>#N/A</c:v>
                </c:pt>
                <c:pt idx="3493">
                  <c:v>#N/A</c:v>
                </c:pt>
                <c:pt idx="3494">
                  <c:v>#N/A</c:v>
                </c:pt>
                <c:pt idx="3495">
                  <c:v>#N/A</c:v>
                </c:pt>
                <c:pt idx="3496">
                  <c:v>#N/A</c:v>
                </c:pt>
                <c:pt idx="3497">
                  <c:v>#N/A</c:v>
                </c:pt>
                <c:pt idx="3498">
                  <c:v>#N/A</c:v>
                </c:pt>
                <c:pt idx="3499">
                  <c:v>#N/A</c:v>
                </c:pt>
                <c:pt idx="3500">
                  <c:v>#N/A</c:v>
                </c:pt>
                <c:pt idx="3501">
                  <c:v>#N/A</c:v>
                </c:pt>
                <c:pt idx="3502">
                  <c:v>#N/A</c:v>
                </c:pt>
                <c:pt idx="3503">
                  <c:v>#N/A</c:v>
                </c:pt>
                <c:pt idx="3504">
                  <c:v>#N/A</c:v>
                </c:pt>
                <c:pt idx="3505">
                  <c:v>#N/A</c:v>
                </c:pt>
                <c:pt idx="3506">
                  <c:v>#N/A</c:v>
                </c:pt>
                <c:pt idx="3507">
                  <c:v>#N/A</c:v>
                </c:pt>
                <c:pt idx="3508">
                  <c:v>#N/A</c:v>
                </c:pt>
                <c:pt idx="3509">
                  <c:v>#N/A</c:v>
                </c:pt>
                <c:pt idx="3510">
                  <c:v>#N/A</c:v>
                </c:pt>
                <c:pt idx="3511">
                  <c:v>#N/A</c:v>
                </c:pt>
                <c:pt idx="3512">
                  <c:v>#N/A</c:v>
                </c:pt>
                <c:pt idx="3513">
                  <c:v>#N/A</c:v>
                </c:pt>
                <c:pt idx="3514">
                  <c:v>#N/A</c:v>
                </c:pt>
                <c:pt idx="3515">
                  <c:v>#N/A</c:v>
                </c:pt>
                <c:pt idx="3516">
                  <c:v>#N/A</c:v>
                </c:pt>
                <c:pt idx="3517">
                  <c:v>#N/A</c:v>
                </c:pt>
                <c:pt idx="3518">
                  <c:v>#N/A</c:v>
                </c:pt>
                <c:pt idx="3519">
                  <c:v>#N/A</c:v>
                </c:pt>
                <c:pt idx="3520">
                  <c:v>#N/A</c:v>
                </c:pt>
                <c:pt idx="3521">
                  <c:v>#N/A</c:v>
                </c:pt>
                <c:pt idx="3522">
                  <c:v>#N/A</c:v>
                </c:pt>
                <c:pt idx="3523">
                  <c:v>#N/A</c:v>
                </c:pt>
                <c:pt idx="3524">
                  <c:v>#N/A</c:v>
                </c:pt>
                <c:pt idx="3525">
                  <c:v>#N/A</c:v>
                </c:pt>
                <c:pt idx="3526">
                  <c:v>#N/A</c:v>
                </c:pt>
                <c:pt idx="3527">
                  <c:v>#N/A</c:v>
                </c:pt>
                <c:pt idx="3528">
                  <c:v>#N/A</c:v>
                </c:pt>
                <c:pt idx="3529">
                  <c:v>#N/A</c:v>
                </c:pt>
                <c:pt idx="3530">
                  <c:v>#N/A</c:v>
                </c:pt>
                <c:pt idx="3531">
                  <c:v>#N/A</c:v>
                </c:pt>
                <c:pt idx="3532">
                  <c:v>#N/A</c:v>
                </c:pt>
                <c:pt idx="3533">
                  <c:v>#N/A</c:v>
                </c:pt>
                <c:pt idx="3534">
                  <c:v>#N/A</c:v>
                </c:pt>
                <c:pt idx="3535">
                  <c:v>#N/A</c:v>
                </c:pt>
                <c:pt idx="3536">
                  <c:v>#N/A</c:v>
                </c:pt>
                <c:pt idx="3537">
                  <c:v>#N/A</c:v>
                </c:pt>
                <c:pt idx="3538">
                  <c:v>#N/A</c:v>
                </c:pt>
                <c:pt idx="3539">
                  <c:v>#N/A</c:v>
                </c:pt>
                <c:pt idx="3540">
                  <c:v>#N/A</c:v>
                </c:pt>
                <c:pt idx="3541">
                  <c:v>#N/A</c:v>
                </c:pt>
                <c:pt idx="3542">
                  <c:v>#N/A</c:v>
                </c:pt>
                <c:pt idx="3543">
                  <c:v>#N/A</c:v>
                </c:pt>
                <c:pt idx="3544">
                  <c:v>#N/A</c:v>
                </c:pt>
                <c:pt idx="3545">
                  <c:v>#N/A</c:v>
                </c:pt>
                <c:pt idx="3546">
                  <c:v>#N/A</c:v>
                </c:pt>
                <c:pt idx="3547">
                  <c:v>#N/A</c:v>
                </c:pt>
                <c:pt idx="3548">
                  <c:v>#N/A</c:v>
                </c:pt>
                <c:pt idx="3549">
                  <c:v>#N/A</c:v>
                </c:pt>
                <c:pt idx="3550">
                  <c:v>#N/A</c:v>
                </c:pt>
                <c:pt idx="3551">
                  <c:v>#N/A</c:v>
                </c:pt>
                <c:pt idx="3552">
                  <c:v>#N/A</c:v>
                </c:pt>
                <c:pt idx="3553">
                  <c:v>#N/A</c:v>
                </c:pt>
                <c:pt idx="3554">
                  <c:v>#N/A</c:v>
                </c:pt>
                <c:pt idx="3555">
                  <c:v>#N/A</c:v>
                </c:pt>
                <c:pt idx="3556">
                  <c:v>#N/A</c:v>
                </c:pt>
                <c:pt idx="3557">
                  <c:v>#N/A</c:v>
                </c:pt>
                <c:pt idx="3558">
                  <c:v>#N/A</c:v>
                </c:pt>
                <c:pt idx="3559">
                  <c:v>#N/A</c:v>
                </c:pt>
                <c:pt idx="3560">
                  <c:v>#N/A</c:v>
                </c:pt>
                <c:pt idx="3561">
                  <c:v>#N/A</c:v>
                </c:pt>
                <c:pt idx="3562">
                  <c:v>#N/A</c:v>
                </c:pt>
                <c:pt idx="3563">
                  <c:v>#N/A</c:v>
                </c:pt>
                <c:pt idx="3564">
                  <c:v>#N/A</c:v>
                </c:pt>
                <c:pt idx="3565">
                  <c:v>#N/A</c:v>
                </c:pt>
                <c:pt idx="3566">
                  <c:v>#N/A</c:v>
                </c:pt>
                <c:pt idx="3567">
                  <c:v>#N/A</c:v>
                </c:pt>
                <c:pt idx="3568">
                  <c:v>#N/A</c:v>
                </c:pt>
                <c:pt idx="3569">
                  <c:v>#N/A</c:v>
                </c:pt>
                <c:pt idx="3570">
                  <c:v>#N/A</c:v>
                </c:pt>
                <c:pt idx="3571">
                  <c:v>#N/A</c:v>
                </c:pt>
                <c:pt idx="3572">
                  <c:v>#N/A</c:v>
                </c:pt>
                <c:pt idx="3573">
                  <c:v>#N/A</c:v>
                </c:pt>
                <c:pt idx="3574">
                  <c:v>#N/A</c:v>
                </c:pt>
                <c:pt idx="3575">
                  <c:v>#N/A</c:v>
                </c:pt>
                <c:pt idx="3576">
                  <c:v>#N/A</c:v>
                </c:pt>
                <c:pt idx="3577">
                  <c:v>#N/A</c:v>
                </c:pt>
                <c:pt idx="3578">
                  <c:v>#N/A</c:v>
                </c:pt>
                <c:pt idx="3579">
                  <c:v>#N/A</c:v>
                </c:pt>
                <c:pt idx="3580">
                  <c:v>#N/A</c:v>
                </c:pt>
                <c:pt idx="3581">
                  <c:v>#N/A</c:v>
                </c:pt>
                <c:pt idx="3582">
                  <c:v>#N/A</c:v>
                </c:pt>
                <c:pt idx="3583">
                  <c:v>#N/A</c:v>
                </c:pt>
                <c:pt idx="3584">
                  <c:v>#N/A</c:v>
                </c:pt>
                <c:pt idx="3585">
                  <c:v>#N/A</c:v>
                </c:pt>
                <c:pt idx="3586">
                  <c:v>#N/A</c:v>
                </c:pt>
                <c:pt idx="3587">
                  <c:v>#N/A</c:v>
                </c:pt>
                <c:pt idx="3588">
                  <c:v>#N/A</c:v>
                </c:pt>
                <c:pt idx="3589">
                  <c:v>#N/A</c:v>
                </c:pt>
                <c:pt idx="3590">
                  <c:v>#N/A</c:v>
                </c:pt>
                <c:pt idx="3591">
                  <c:v>#N/A</c:v>
                </c:pt>
                <c:pt idx="3592">
                  <c:v>#N/A</c:v>
                </c:pt>
                <c:pt idx="3593">
                  <c:v>#N/A</c:v>
                </c:pt>
                <c:pt idx="3594">
                  <c:v>#N/A</c:v>
                </c:pt>
                <c:pt idx="3595">
                  <c:v>#N/A</c:v>
                </c:pt>
                <c:pt idx="3596">
                  <c:v>#N/A</c:v>
                </c:pt>
                <c:pt idx="3597">
                  <c:v>#N/A</c:v>
                </c:pt>
                <c:pt idx="3598">
                  <c:v>#N/A</c:v>
                </c:pt>
                <c:pt idx="3599">
                  <c:v>#N/A</c:v>
                </c:pt>
                <c:pt idx="3600">
                  <c:v>#N/A</c:v>
                </c:pt>
                <c:pt idx="3601">
                  <c:v>#N/A</c:v>
                </c:pt>
                <c:pt idx="3602">
                  <c:v>#N/A</c:v>
                </c:pt>
                <c:pt idx="3603">
                  <c:v>#N/A</c:v>
                </c:pt>
                <c:pt idx="3604">
                  <c:v>#N/A</c:v>
                </c:pt>
                <c:pt idx="3605">
                  <c:v>#N/A</c:v>
                </c:pt>
                <c:pt idx="3606">
                  <c:v>#N/A</c:v>
                </c:pt>
                <c:pt idx="3607">
                  <c:v>#N/A</c:v>
                </c:pt>
                <c:pt idx="3608">
                  <c:v>#N/A</c:v>
                </c:pt>
                <c:pt idx="3609">
                  <c:v>#N/A</c:v>
                </c:pt>
                <c:pt idx="3610">
                  <c:v>#N/A</c:v>
                </c:pt>
                <c:pt idx="3611">
                  <c:v>#N/A</c:v>
                </c:pt>
                <c:pt idx="3612">
                  <c:v>#N/A</c:v>
                </c:pt>
                <c:pt idx="3613">
                  <c:v>#N/A</c:v>
                </c:pt>
                <c:pt idx="3614">
                  <c:v>#N/A</c:v>
                </c:pt>
                <c:pt idx="3615">
                  <c:v>#N/A</c:v>
                </c:pt>
                <c:pt idx="3616">
                  <c:v>#N/A</c:v>
                </c:pt>
                <c:pt idx="3617">
                  <c:v>#N/A</c:v>
                </c:pt>
                <c:pt idx="3618">
                  <c:v>#N/A</c:v>
                </c:pt>
                <c:pt idx="3619">
                  <c:v>#N/A</c:v>
                </c:pt>
                <c:pt idx="3620">
                  <c:v>#N/A</c:v>
                </c:pt>
                <c:pt idx="3621">
                  <c:v>#N/A</c:v>
                </c:pt>
                <c:pt idx="3622">
                  <c:v>#N/A</c:v>
                </c:pt>
                <c:pt idx="3623">
                  <c:v>#N/A</c:v>
                </c:pt>
                <c:pt idx="3624">
                  <c:v>#N/A</c:v>
                </c:pt>
                <c:pt idx="3625">
                  <c:v>#N/A</c:v>
                </c:pt>
                <c:pt idx="3626">
                  <c:v>#N/A</c:v>
                </c:pt>
                <c:pt idx="3627">
                  <c:v>#N/A</c:v>
                </c:pt>
                <c:pt idx="3628">
                  <c:v>#N/A</c:v>
                </c:pt>
                <c:pt idx="3629">
                  <c:v>#N/A</c:v>
                </c:pt>
                <c:pt idx="3630">
                  <c:v>#N/A</c:v>
                </c:pt>
                <c:pt idx="3631">
                  <c:v>#N/A</c:v>
                </c:pt>
                <c:pt idx="3632">
                  <c:v>#N/A</c:v>
                </c:pt>
                <c:pt idx="3633">
                  <c:v>#N/A</c:v>
                </c:pt>
                <c:pt idx="3634">
                  <c:v>#N/A</c:v>
                </c:pt>
                <c:pt idx="3635">
                  <c:v>#N/A</c:v>
                </c:pt>
                <c:pt idx="3636">
                  <c:v>#N/A</c:v>
                </c:pt>
                <c:pt idx="3637">
                  <c:v>#N/A</c:v>
                </c:pt>
                <c:pt idx="3638">
                  <c:v>#N/A</c:v>
                </c:pt>
                <c:pt idx="3639">
                  <c:v>#N/A</c:v>
                </c:pt>
                <c:pt idx="3640">
                  <c:v>#N/A</c:v>
                </c:pt>
                <c:pt idx="3641">
                  <c:v>#N/A</c:v>
                </c:pt>
                <c:pt idx="3642">
                  <c:v>#N/A</c:v>
                </c:pt>
                <c:pt idx="3643">
                  <c:v>#N/A</c:v>
                </c:pt>
                <c:pt idx="3644">
                  <c:v>#N/A</c:v>
                </c:pt>
                <c:pt idx="3645">
                  <c:v>#N/A</c:v>
                </c:pt>
                <c:pt idx="3646">
                  <c:v>#N/A</c:v>
                </c:pt>
                <c:pt idx="3647">
                  <c:v>#N/A</c:v>
                </c:pt>
                <c:pt idx="3648">
                  <c:v>#N/A</c:v>
                </c:pt>
                <c:pt idx="3649">
                  <c:v>#N/A</c:v>
                </c:pt>
                <c:pt idx="3650">
                  <c:v>#N/A</c:v>
                </c:pt>
                <c:pt idx="3651">
                  <c:v>#N/A</c:v>
                </c:pt>
                <c:pt idx="3652">
                  <c:v>#N/A</c:v>
                </c:pt>
                <c:pt idx="3653">
                  <c:v>#N/A</c:v>
                </c:pt>
                <c:pt idx="3654">
                  <c:v>#N/A</c:v>
                </c:pt>
                <c:pt idx="3655">
                  <c:v>#N/A</c:v>
                </c:pt>
                <c:pt idx="3656">
                  <c:v>#N/A</c:v>
                </c:pt>
                <c:pt idx="3657">
                  <c:v>#N/A</c:v>
                </c:pt>
                <c:pt idx="3658">
                  <c:v>#N/A</c:v>
                </c:pt>
                <c:pt idx="3659">
                  <c:v>#N/A</c:v>
                </c:pt>
                <c:pt idx="3660">
                  <c:v>#N/A</c:v>
                </c:pt>
                <c:pt idx="3661">
                  <c:v>#N/A</c:v>
                </c:pt>
                <c:pt idx="3662">
                  <c:v>#N/A</c:v>
                </c:pt>
                <c:pt idx="3663">
                  <c:v>#N/A</c:v>
                </c:pt>
                <c:pt idx="3664">
                  <c:v>#N/A</c:v>
                </c:pt>
                <c:pt idx="3665">
                  <c:v>#N/A</c:v>
                </c:pt>
                <c:pt idx="3666">
                  <c:v>#N/A</c:v>
                </c:pt>
                <c:pt idx="3667">
                  <c:v>#N/A</c:v>
                </c:pt>
                <c:pt idx="3668">
                  <c:v>#N/A</c:v>
                </c:pt>
                <c:pt idx="3669">
                  <c:v>#N/A</c:v>
                </c:pt>
                <c:pt idx="3670">
                  <c:v>#N/A</c:v>
                </c:pt>
                <c:pt idx="3671">
                  <c:v>#N/A</c:v>
                </c:pt>
                <c:pt idx="3672">
                  <c:v>#N/A</c:v>
                </c:pt>
                <c:pt idx="3673">
                  <c:v>#N/A</c:v>
                </c:pt>
                <c:pt idx="3674">
                  <c:v>#N/A</c:v>
                </c:pt>
                <c:pt idx="3675">
                  <c:v>#N/A</c:v>
                </c:pt>
                <c:pt idx="3676">
                  <c:v>#N/A</c:v>
                </c:pt>
                <c:pt idx="3677">
                  <c:v>#N/A</c:v>
                </c:pt>
                <c:pt idx="3678">
                  <c:v>#N/A</c:v>
                </c:pt>
                <c:pt idx="3679">
                  <c:v>#N/A</c:v>
                </c:pt>
                <c:pt idx="3680">
                  <c:v>#N/A</c:v>
                </c:pt>
                <c:pt idx="3681">
                  <c:v>#N/A</c:v>
                </c:pt>
                <c:pt idx="3682">
                  <c:v>#N/A</c:v>
                </c:pt>
                <c:pt idx="3683">
                  <c:v>#N/A</c:v>
                </c:pt>
                <c:pt idx="3684">
                  <c:v>#N/A</c:v>
                </c:pt>
                <c:pt idx="3685">
                  <c:v>#N/A</c:v>
                </c:pt>
                <c:pt idx="3686">
                  <c:v>#N/A</c:v>
                </c:pt>
                <c:pt idx="3687">
                  <c:v>#N/A</c:v>
                </c:pt>
                <c:pt idx="3688">
                  <c:v>#N/A</c:v>
                </c:pt>
                <c:pt idx="3689">
                  <c:v>#N/A</c:v>
                </c:pt>
                <c:pt idx="3690">
                  <c:v>#N/A</c:v>
                </c:pt>
                <c:pt idx="3691">
                  <c:v>#N/A</c:v>
                </c:pt>
                <c:pt idx="3692">
                  <c:v>#N/A</c:v>
                </c:pt>
                <c:pt idx="3693">
                  <c:v>#N/A</c:v>
                </c:pt>
                <c:pt idx="3694">
                  <c:v>#N/A</c:v>
                </c:pt>
                <c:pt idx="3695">
                  <c:v>#N/A</c:v>
                </c:pt>
                <c:pt idx="3696">
                  <c:v>#N/A</c:v>
                </c:pt>
                <c:pt idx="3697">
                  <c:v>#N/A</c:v>
                </c:pt>
                <c:pt idx="3698">
                  <c:v>#N/A</c:v>
                </c:pt>
                <c:pt idx="3699">
                  <c:v>#N/A</c:v>
                </c:pt>
                <c:pt idx="3700">
                  <c:v>#N/A</c:v>
                </c:pt>
                <c:pt idx="3701">
                  <c:v>#N/A</c:v>
                </c:pt>
                <c:pt idx="3702">
                  <c:v>#N/A</c:v>
                </c:pt>
                <c:pt idx="3703">
                  <c:v>#N/A</c:v>
                </c:pt>
                <c:pt idx="3704">
                  <c:v>#N/A</c:v>
                </c:pt>
                <c:pt idx="3705">
                  <c:v>#N/A</c:v>
                </c:pt>
                <c:pt idx="3706">
                  <c:v>#N/A</c:v>
                </c:pt>
                <c:pt idx="3707">
                  <c:v>#N/A</c:v>
                </c:pt>
                <c:pt idx="3708">
                  <c:v>#N/A</c:v>
                </c:pt>
                <c:pt idx="3709">
                  <c:v>#N/A</c:v>
                </c:pt>
                <c:pt idx="3710">
                  <c:v>#N/A</c:v>
                </c:pt>
                <c:pt idx="3711">
                  <c:v>#N/A</c:v>
                </c:pt>
                <c:pt idx="3712">
                  <c:v>#N/A</c:v>
                </c:pt>
                <c:pt idx="3713">
                  <c:v>#N/A</c:v>
                </c:pt>
                <c:pt idx="3714">
                  <c:v>#N/A</c:v>
                </c:pt>
                <c:pt idx="3715">
                  <c:v>#N/A</c:v>
                </c:pt>
                <c:pt idx="3716">
                  <c:v>#N/A</c:v>
                </c:pt>
                <c:pt idx="3717">
                  <c:v>#N/A</c:v>
                </c:pt>
                <c:pt idx="3718">
                  <c:v>#N/A</c:v>
                </c:pt>
                <c:pt idx="3719">
                  <c:v>#N/A</c:v>
                </c:pt>
                <c:pt idx="3720">
                  <c:v>#N/A</c:v>
                </c:pt>
                <c:pt idx="3721">
                  <c:v>#N/A</c:v>
                </c:pt>
                <c:pt idx="3722">
                  <c:v>#N/A</c:v>
                </c:pt>
                <c:pt idx="3723">
                  <c:v>#N/A</c:v>
                </c:pt>
                <c:pt idx="3724">
                  <c:v>#N/A</c:v>
                </c:pt>
                <c:pt idx="3725">
                  <c:v>#N/A</c:v>
                </c:pt>
                <c:pt idx="3726">
                  <c:v>#N/A</c:v>
                </c:pt>
                <c:pt idx="3727">
                  <c:v>#N/A</c:v>
                </c:pt>
                <c:pt idx="3728">
                  <c:v>#N/A</c:v>
                </c:pt>
                <c:pt idx="3729">
                  <c:v>#N/A</c:v>
                </c:pt>
                <c:pt idx="3730">
                  <c:v>#N/A</c:v>
                </c:pt>
                <c:pt idx="3731">
                  <c:v>#N/A</c:v>
                </c:pt>
                <c:pt idx="3732">
                  <c:v>#N/A</c:v>
                </c:pt>
                <c:pt idx="3733">
                  <c:v>#N/A</c:v>
                </c:pt>
                <c:pt idx="3734">
                  <c:v>#N/A</c:v>
                </c:pt>
                <c:pt idx="3735">
                  <c:v>#N/A</c:v>
                </c:pt>
                <c:pt idx="3736">
                  <c:v>#N/A</c:v>
                </c:pt>
                <c:pt idx="3737">
                  <c:v>#N/A</c:v>
                </c:pt>
                <c:pt idx="3738">
                  <c:v>#N/A</c:v>
                </c:pt>
                <c:pt idx="3739">
                  <c:v>#N/A</c:v>
                </c:pt>
                <c:pt idx="3740">
                  <c:v>#N/A</c:v>
                </c:pt>
                <c:pt idx="3741">
                  <c:v>#N/A</c:v>
                </c:pt>
                <c:pt idx="3742">
                  <c:v>#N/A</c:v>
                </c:pt>
                <c:pt idx="3743">
                  <c:v>#N/A</c:v>
                </c:pt>
                <c:pt idx="3744">
                  <c:v>#N/A</c:v>
                </c:pt>
                <c:pt idx="3745">
                  <c:v>#N/A</c:v>
                </c:pt>
                <c:pt idx="3746">
                  <c:v>#N/A</c:v>
                </c:pt>
                <c:pt idx="3747">
                  <c:v>#N/A</c:v>
                </c:pt>
                <c:pt idx="3748">
                  <c:v>#N/A</c:v>
                </c:pt>
                <c:pt idx="3749">
                  <c:v>#N/A</c:v>
                </c:pt>
                <c:pt idx="3750">
                  <c:v>#N/A</c:v>
                </c:pt>
                <c:pt idx="3751">
                  <c:v>#N/A</c:v>
                </c:pt>
                <c:pt idx="3752">
                  <c:v>#N/A</c:v>
                </c:pt>
                <c:pt idx="3753">
                  <c:v>#N/A</c:v>
                </c:pt>
                <c:pt idx="3754">
                  <c:v>#N/A</c:v>
                </c:pt>
                <c:pt idx="3755">
                  <c:v>#N/A</c:v>
                </c:pt>
                <c:pt idx="3756">
                  <c:v>#N/A</c:v>
                </c:pt>
                <c:pt idx="3757">
                  <c:v>#N/A</c:v>
                </c:pt>
                <c:pt idx="3758">
                  <c:v>#N/A</c:v>
                </c:pt>
                <c:pt idx="3759">
                  <c:v>#N/A</c:v>
                </c:pt>
                <c:pt idx="3760">
                  <c:v>#N/A</c:v>
                </c:pt>
                <c:pt idx="3761">
                  <c:v>#N/A</c:v>
                </c:pt>
                <c:pt idx="3762">
                  <c:v>#N/A</c:v>
                </c:pt>
                <c:pt idx="3763">
                  <c:v>#N/A</c:v>
                </c:pt>
                <c:pt idx="3764">
                  <c:v>#N/A</c:v>
                </c:pt>
                <c:pt idx="3765">
                  <c:v>#N/A</c:v>
                </c:pt>
                <c:pt idx="3766">
                  <c:v>#N/A</c:v>
                </c:pt>
                <c:pt idx="3767">
                  <c:v>#N/A</c:v>
                </c:pt>
                <c:pt idx="3768">
                  <c:v>#N/A</c:v>
                </c:pt>
                <c:pt idx="3769">
                  <c:v>#N/A</c:v>
                </c:pt>
                <c:pt idx="3770">
                  <c:v>#N/A</c:v>
                </c:pt>
                <c:pt idx="3771">
                  <c:v>#N/A</c:v>
                </c:pt>
                <c:pt idx="3772">
                  <c:v>#N/A</c:v>
                </c:pt>
                <c:pt idx="3773">
                  <c:v>#N/A</c:v>
                </c:pt>
                <c:pt idx="3774">
                  <c:v>#N/A</c:v>
                </c:pt>
                <c:pt idx="3775">
                  <c:v>#N/A</c:v>
                </c:pt>
                <c:pt idx="3776">
                  <c:v>#N/A</c:v>
                </c:pt>
                <c:pt idx="3777">
                  <c:v>#N/A</c:v>
                </c:pt>
                <c:pt idx="3778">
                  <c:v>#N/A</c:v>
                </c:pt>
                <c:pt idx="3779">
                  <c:v>#N/A</c:v>
                </c:pt>
                <c:pt idx="3780">
                  <c:v>#N/A</c:v>
                </c:pt>
                <c:pt idx="3781">
                  <c:v>#N/A</c:v>
                </c:pt>
                <c:pt idx="3782">
                  <c:v>#N/A</c:v>
                </c:pt>
                <c:pt idx="3783">
                  <c:v>#N/A</c:v>
                </c:pt>
                <c:pt idx="3784">
                  <c:v>#N/A</c:v>
                </c:pt>
                <c:pt idx="3785">
                  <c:v>#N/A</c:v>
                </c:pt>
                <c:pt idx="3786">
                  <c:v>#N/A</c:v>
                </c:pt>
                <c:pt idx="3787">
                  <c:v>#N/A</c:v>
                </c:pt>
                <c:pt idx="3788">
                  <c:v>#N/A</c:v>
                </c:pt>
                <c:pt idx="3789">
                  <c:v>#N/A</c:v>
                </c:pt>
                <c:pt idx="3790">
                  <c:v>#N/A</c:v>
                </c:pt>
                <c:pt idx="3791">
                  <c:v>#N/A</c:v>
                </c:pt>
                <c:pt idx="3792">
                  <c:v>#N/A</c:v>
                </c:pt>
                <c:pt idx="3793">
                  <c:v>#N/A</c:v>
                </c:pt>
                <c:pt idx="3794">
                  <c:v>#N/A</c:v>
                </c:pt>
                <c:pt idx="3795">
                  <c:v>#N/A</c:v>
                </c:pt>
                <c:pt idx="3796">
                  <c:v>#N/A</c:v>
                </c:pt>
                <c:pt idx="3797">
                  <c:v>#N/A</c:v>
                </c:pt>
                <c:pt idx="3798">
                  <c:v>#N/A</c:v>
                </c:pt>
                <c:pt idx="3799">
                  <c:v>#N/A</c:v>
                </c:pt>
                <c:pt idx="3800">
                  <c:v>#N/A</c:v>
                </c:pt>
                <c:pt idx="3801">
                  <c:v>#N/A</c:v>
                </c:pt>
                <c:pt idx="3802">
                  <c:v>#N/A</c:v>
                </c:pt>
                <c:pt idx="3803">
                  <c:v>#N/A</c:v>
                </c:pt>
                <c:pt idx="3804">
                  <c:v>#N/A</c:v>
                </c:pt>
                <c:pt idx="3805">
                  <c:v>#N/A</c:v>
                </c:pt>
                <c:pt idx="3806">
                  <c:v>#N/A</c:v>
                </c:pt>
                <c:pt idx="3807">
                  <c:v>#N/A</c:v>
                </c:pt>
                <c:pt idx="3808">
                  <c:v>#N/A</c:v>
                </c:pt>
                <c:pt idx="3809">
                  <c:v>#N/A</c:v>
                </c:pt>
                <c:pt idx="3810">
                  <c:v>#N/A</c:v>
                </c:pt>
                <c:pt idx="3811">
                  <c:v>#N/A</c:v>
                </c:pt>
                <c:pt idx="3812">
                  <c:v>#N/A</c:v>
                </c:pt>
                <c:pt idx="3813">
                  <c:v>#N/A</c:v>
                </c:pt>
                <c:pt idx="3814">
                  <c:v>#N/A</c:v>
                </c:pt>
                <c:pt idx="3815">
                  <c:v>#N/A</c:v>
                </c:pt>
                <c:pt idx="3816">
                  <c:v>#N/A</c:v>
                </c:pt>
                <c:pt idx="3817">
                  <c:v>#N/A</c:v>
                </c:pt>
                <c:pt idx="3818">
                  <c:v>#N/A</c:v>
                </c:pt>
                <c:pt idx="3819">
                  <c:v>#N/A</c:v>
                </c:pt>
                <c:pt idx="3820">
                  <c:v>#N/A</c:v>
                </c:pt>
                <c:pt idx="3821">
                  <c:v>#N/A</c:v>
                </c:pt>
                <c:pt idx="3822">
                  <c:v>#N/A</c:v>
                </c:pt>
                <c:pt idx="3823">
                  <c:v>#N/A</c:v>
                </c:pt>
                <c:pt idx="3824">
                  <c:v>#N/A</c:v>
                </c:pt>
                <c:pt idx="3825">
                  <c:v>#N/A</c:v>
                </c:pt>
                <c:pt idx="3826">
                  <c:v>#N/A</c:v>
                </c:pt>
                <c:pt idx="3827">
                  <c:v>#N/A</c:v>
                </c:pt>
                <c:pt idx="3828">
                  <c:v>#N/A</c:v>
                </c:pt>
                <c:pt idx="3829">
                  <c:v>#N/A</c:v>
                </c:pt>
                <c:pt idx="3830">
                  <c:v>#N/A</c:v>
                </c:pt>
                <c:pt idx="3831">
                  <c:v>#N/A</c:v>
                </c:pt>
                <c:pt idx="3832">
                  <c:v>#N/A</c:v>
                </c:pt>
                <c:pt idx="3833">
                  <c:v>#N/A</c:v>
                </c:pt>
                <c:pt idx="3834">
                  <c:v>#N/A</c:v>
                </c:pt>
                <c:pt idx="3835">
                  <c:v>#N/A</c:v>
                </c:pt>
                <c:pt idx="3836">
                  <c:v>#N/A</c:v>
                </c:pt>
                <c:pt idx="3837">
                  <c:v>#N/A</c:v>
                </c:pt>
                <c:pt idx="3838">
                  <c:v>#N/A</c:v>
                </c:pt>
                <c:pt idx="3839">
                  <c:v>#N/A</c:v>
                </c:pt>
                <c:pt idx="3840">
                  <c:v>#N/A</c:v>
                </c:pt>
                <c:pt idx="3841">
                  <c:v>#N/A</c:v>
                </c:pt>
                <c:pt idx="3842">
                  <c:v>#N/A</c:v>
                </c:pt>
                <c:pt idx="3843">
                  <c:v>#N/A</c:v>
                </c:pt>
                <c:pt idx="3844">
                  <c:v>#N/A</c:v>
                </c:pt>
                <c:pt idx="3845">
                  <c:v>#N/A</c:v>
                </c:pt>
                <c:pt idx="3846">
                  <c:v>#N/A</c:v>
                </c:pt>
                <c:pt idx="3847">
                  <c:v>#N/A</c:v>
                </c:pt>
                <c:pt idx="3848">
                  <c:v>#N/A</c:v>
                </c:pt>
                <c:pt idx="3849">
                  <c:v>#N/A</c:v>
                </c:pt>
                <c:pt idx="3850">
                  <c:v>#N/A</c:v>
                </c:pt>
                <c:pt idx="3851">
                  <c:v>#N/A</c:v>
                </c:pt>
                <c:pt idx="3852">
                  <c:v>#N/A</c:v>
                </c:pt>
                <c:pt idx="3853">
                  <c:v>#N/A</c:v>
                </c:pt>
                <c:pt idx="3854">
                  <c:v>#N/A</c:v>
                </c:pt>
                <c:pt idx="3855">
                  <c:v>#N/A</c:v>
                </c:pt>
                <c:pt idx="3856">
                  <c:v>#N/A</c:v>
                </c:pt>
                <c:pt idx="3857">
                  <c:v>#N/A</c:v>
                </c:pt>
                <c:pt idx="3858">
                  <c:v>#N/A</c:v>
                </c:pt>
                <c:pt idx="3859">
                  <c:v>#N/A</c:v>
                </c:pt>
                <c:pt idx="3860">
                  <c:v>#N/A</c:v>
                </c:pt>
                <c:pt idx="3861">
                  <c:v>#N/A</c:v>
                </c:pt>
                <c:pt idx="3862">
                  <c:v>#N/A</c:v>
                </c:pt>
                <c:pt idx="3863">
                  <c:v>#N/A</c:v>
                </c:pt>
                <c:pt idx="3864">
                  <c:v>#N/A</c:v>
                </c:pt>
                <c:pt idx="3865">
                  <c:v>#N/A</c:v>
                </c:pt>
                <c:pt idx="3866">
                  <c:v>#N/A</c:v>
                </c:pt>
                <c:pt idx="3867">
                  <c:v>#N/A</c:v>
                </c:pt>
                <c:pt idx="3868">
                  <c:v>#N/A</c:v>
                </c:pt>
                <c:pt idx="3869">
                  <c:v>#N/A</c:v>
                </c:pt>
                <c:pt idx="3870">
                  <c:v>#N/A</c:v>
                </c:pt>
                <c:pt idx="3871">
                  <c:v>#N/A</c:v>
                </c:pt>
                <c:pt idx="3872">
                  <c:v>#N/A</c:v>
                </c:pt>
                <c:pt idx="3873">
                  <c:v>#N/A</c:v>
                </c:pt>
                <c:pt idx="3874">
                  <c:v>#N/A</c:v>
                </c:pt>
                <c:pt idx="3875">
                  <c:v>#N/A</c:v>
                </c:pt>
                <c:pt idx="3876">
                  <c:v>#N/A</c:v>
                </c:pt>
                <c:pt idx="3877">
                  <c:v>#N/A</c:v>
                </c:pt>
                <c:pt idx="3878">
                  <c:v>#N/A</c:v>
                </c:pt>
                <c:pt idx="3879">
                  <c:v>#N/A</c:v>
                </c:pt>
                <c:pt idx="3880">
                  <c:v>#N/A</c:v>
                </c:pt>
                <c:pt idx="3881">
                  <c:v>#N/A</c:v>
                </c:pt>
                <c:pt idx="3882">
                  <c:v>#N/A</c:v>
                </c:pt>
                <c:pt idx="3883">
                  <c:v>#N/A</c:v>
                </c:pt>
                <c:pt idx="3884">
                  <c:v>#N/A</c:v>
                </c:pt>
                <c:pt idx="3885">
                  <c:v>#N/A</c:v>
                </c:pt>
                <c:pt idx="3886">
                  <c:v>#N/A</c:v>
                </c:pt>
                <c:pt idx="3887">
                  <c:v>#N/A</c:v>
                </c:pt>
                <c:pt idx="3888">
                  <c:v>#N/A</c:v>
                </c:pt>
                <c:pt idx="3889">
                  <c:v>#N/A</c:v>
                </c:pt>
                <c:pt idx="3890">
                  <c:v>#N/A</c:v>
                </c:pt>
                <c:pt idx="3891">
                  <c:v>#N/A</c:v>
                </c:pt>
                <c:pt idx="3892">
                  <c:v>#N/A</c:v>
                </c:pt>
                <c:pt idx="3893">
                  <c:v>#N/A</c:v>
                </c:pt>
                <c:pt idx="3894">
                  <c:v>#N/A</c:v>
                </c:pt>
                <c:pt idx="3895">
                  <c:v>#N/A</c:v>
                </c:pt>
                <c:pt idx="3896">
                  <c:v>#N/A</c:v>
                </c:pt>
                <c:pt idx="3897">
                  <c:v>#N/A</c:v>
                </c:pt>
                <c:pt idx="3898">
                  <c:v>#N/A</c:v>
                </c:pt>
                <c:pt idx="3899">
                  <c:v>#N/A</c:v>
                </c:pt>
                <c:pt idx="3900">
                  <c:v>#N/A</c:v>
                </c:pt>
                <c:pt idx="3901">
                  <c:v>#N/A</c:v>
                </c:pt>
                <c:pt idx="3902">
                  <c:v>#N/A</c:v>
                </c:pt>
                <c:pt idx="3903">
                  <c:v>#N/A</c:v>
                </c:pt>
                <c:pt idx="3904">
                  <c:v>#N/A</c:v>
                </c:pt>
                <c:pt idx="3905">
                  <c:v>#N/A</c:v>
                </c:pt>
                <c:pt idx="3906">
                  <c:v>#N/A</c:v>
                </c:pt>
                <c:pt idx="3907">
                  <c:v>#N/A</c:v>
                </c:pt>
                <c:pt idx="3908">
                  <c:v>#N/A</c:v>
                </c:pt>
                <c:pt idx="3909">
                  <c:v>#N/A</c:v>
                </c:pt>
                <c:pt idx="3910">
                  <c:v>#N/A</c:v>
                </c:pt>
                <c:pt idx="3911">
                  <c:v>#N/A</c:v>
                </c:pt>
                <c:pt idx="3912">
                  <c:v>#N/A</c:v>
                </c:pt>
                <c:pt idx="3913">
                  <c:v>#N/A</c:v>
                </c:pt>
                <c:pt idx="3914">
                  <c:v>#N/A</c:v>
                </c:pt>
                <c:pt idx="3915">
                  <c:v>#N/A</c:v>
                </c:pt>
                <c:pt idx="3916">
                  <c:v>#N/A</c:v>
                </c:pt>
                <c:pt idx="3917">
                  <c:v>#N/A</c:v>
                </c:pt>
                <c:pt idx="3918">
                  <c:v>#N/A</c:v>
                </c:pt>
                <c:pt idx="3919">
                  <c:v>#N/A</c:v>
                </c:pt>
                <c:pt idx="3920">
                  <c:v>#N/A</c:v>
                </c:pt>
                <c:pt idx="3921">
                  <c:v>#N/A</c:v>
                </c:pt>
                <c:pt idx="3922">
                  <c:v>#N/A</c:v>
                </c:pt>
                <c:pt idx="3923">
                  <c:v>#N/A</c:v>
                </c:pt>
                <c:pt idx="3924">
                  <c:v>#N/A</c:v>
                </c:pt>
                <c:pt idx="3925">
                  <c:v>#N/A</c:v>
                </c:pt>
                <c:pt idx="3926">
                  <c:v>#N/A</c:v>
                </c:pt>
                <c:pt idx="3927">
                  <c:v>#N/A</c:v>
                </c:pt>
                <c:pt idx="3928">
                  <c:v>#N/A</c:v>
                </c:pt>
                <c:pt idx="3929">
                  <c:v>#N/A</c:v>
                </c:pt>
                <c:pt idx="3930">
                  <c:v>#N/A</c:v>
                </c:pt>
                <c:pt idx="3931">
                  <c:v>#N/A</c:v>
                </c:pt>
                <c:pt idx="3932">
                  <c:v>#N/A</c:v>
                </c:pt>
                <c:pt idx="3933">
                  <c:v>#N/A</c:v>
                </c:pt>
                <c:pt idx="3934">
                  <c:v>#N/A</c:v>
                </c:pt>
                <c:pt idx="3935">
                  <c:v>#N/A</c:v>
                </c:pt>
                <c:pt idx="3936">
                  <c:v>#N/A</c:v>
                </c:pt>
                <c:pt idx="3937">
                  <c:v>#N/A</c:v>
                </c:pt>
                <c:pt idx="3938">
                  <c:v>#N/A</c:v>
                </c:pt>
                <c:pt idx="3939">
                  <c:v>#N/A</c:v>
                </c:pt>
                <c:pt idx="3940">
                  <c:v>#N/A</c:v>
                </c:pt>
                <c:pt idx="3941">
                  <c:v>#N/A</c:v>
                </c:pt>
                <c:pt idx="3942">
                  <c:v>#N/A</c:v>
                </c:pt>
                <c:pt idx="3943">
                  <c:v>#N/A</c:v>
                </c:pt>
                <c:pt idx="3944">
                  <c:v>#N/A</c:v>
                </c:pt>
                <c:pt idx="3945">
                  <c:v>#N/A</c:v>
                </c:pt>
                <c:pt idx="3946">
                  <c:v>#N/A</c:v>
                </c:pt>
                <c:pt idx="3947">
                  <c:v>#N/A</c:v>
                </c:pt>
                <c:pt idx="3948">
                  <c:v>#N/A</c:v>
                </c:pt>
                <c:pt idx="3949">
                  <c:v>#N/A</c:v>
                </c:pt>
                <c:pt idx="3950">
                  <c:v>#N/A</c:v>
                </c:pt>
                <c:pt idx="3951">
                  <c:v>#N/A</c:v>
                </c:pt>
                <c:pt idx="3952">
                  <c:v>#N/A</c:v>
                </c:pt>
                <c:pt idx="3953">
                  <c:v>#N/A</c:v>
                </c:pt>
                <c:pt idx="3954">
                  <c:v>#N/A</c:v>
                </c:pt>
                <c:pt idx="3955">
                  <c:v>#N/A</c:v>
                </c:pt>
                <c:pt idx="3956">
                  <c:v>#N/A</c:v>
                </c:pt>
                <c:pt idx="3957">
                  <c:v>#N/A</c:v>
                </c:pt>
                <c:pt idx="3958">
                  <c:v>#N/A</c:v>
                </c:pt>
                <c:pt idx="3959">
                  <c:v>#N/A</c:v>
                </c:pt>
                <c:pt idx="3960">
                  <c:v>#N/A</c:v>
                </c:pt>
                <c:pt idx="3961">
                  <c:v>#N/A</c:v>
                </c:pt>
                <c:pt idx="3962">
                  <c:v>#N/A</c:v>
                </c:pt>
                <c:pt idx="3963">
                  <c:v>#N/A</c:v>
                </c:pt>
                <c:pt idx="3964">
                  <c:v>#N/A</c:v>
                </c:pt>
                <c:pt idx="3965">
                  <c:v>#N/A</c:v>
                </c:pt>
                <c:pt idx="3966">
                  <c:v>#N/A</c:v>
                </c:pt>
                <c:pt idx="3967">
                  <c:v>#N/A</c:v>
                </c:pt>
                <c:pt idx="3968">
                  <c:v>#N/A</c:v>
                </c:pt>
                <c:pt idx="3969">
                  <c:v>#N/A</c:v>
                </c:pt>
                <c:pt idx="3970">
                  <c:v>#N/A</c:v>
                </c:pt>
                <c:pt idx="3971">
                  <c:v>#N/A</c:v>
                </c:pt>
                <c:pt idx="3972">
                  <c:v>#N/A</c:v>
                </c:pt>
                <c:pt idx="3973">
                  <c:v>#N/A</c:v>
                </c:pt>
                <c:pt idx="3974">
                  <c:v>#N/A</c:v>
                </c:pt>
                <c:pt idx="3975">
                  <c:v>#N/A</c:v>
                </c:pt>
                <c:pt idx="3976">
                  <c:v>#N/A</c:v>
                </c:pt>
                <c:pt idx="3977">
                  <c:v>#N/A</c:v>
                </c:pt>
                <c:pt idx="3978">
                  <c:v>#N/A</c:v>
                </c:pt>
                <c:pt idx="3979">
                  <c:v>#N/A</c:v>
                </c:pt>
                <c:pt idx="3980">
                  <c:v>#N/A</c:v>
                </c:pt>
                <c:pt idx="3981">
                  <c:v>#N/A</c:v>
                </c:pt>
                <c:pt idx="3982">
                  <c:v>#N/A</c:v>
                </c:pt>
                <c:pt idx="3983">
                  <c:v>#N/A</c:v>
                </c:pt>
                <c:pt idx="3984">
                  <c:v>#N/A</c:v>
                </c:pt>
                <c:pt idx="3985">
                  <c:v>#N/A</c:v>
                </c:pt>
                <c:pt idx="3986">
                  <c:v>#N/A</c:v>
                </c:pt>
                <c:pt idx="3987">
                  <c:v>#N/A</c:v>
                </c:pt>
                <c:pt idx="3988">
                  <c:v>#N/A</c:v>
                </c:pt>
                <c:pt idx="3989">
                  <c:v>#N/A</c:v>
                </c:pt>
                <c:pt idx="3990">
                  <c:v>#N/A</c:v>
                </c:pt>
                <c:pt idx="3991">
                  <c:v>#N/A</c:v>
                </c:pt>
                <c:pt idx="3992">
                  <c:v>#N/A</c:v>
                </c:pt>
                <c:pt idx="3993">
                  <c:v>#N/A</c:v>
                </c:pt>
                <c:pt idx="3994">
                  <c:v>#N/A</c:v>
                </c:pt>
                <c:pt idx="3995">
                  <c:v>#N/A</c:v>
                </c:pt>
                <c:pt idx="3996">
                  <c:v>#N/A</c:v>
                </c:pt>
                <c:pt idx="3997">
                  <c:v>#N/A</c:v>
                </c:pt>
                <c:pt idx="3998">
                  <c:v>#N/A</c:v>
                </c:pt>
                <c:pt idx="3999">
                  <c:v>#N/A</c:v>
                </c:pt>
                <c:pt idx="4000">
                  <c:v>#N/A</c:v>
                </c:pt>
                <c:pt idx="4001">
                  <c:v>#N/A</c:v>
                </c:pt>
                <c:pt idx="4002">
                  <c:v>#N/A</c:v>
                </c:pt>
                <c:pt idx="4003">
                  <c:v>#N/A</c:v>
                </c:pt>
                <c:pt idx="4004">
                  <c:v>#N/A</c:v>
                </c:pt>
                <c:pt idx="4005">
                  <c:v>#N/A</c:v>
                </c:pt>
                <c:pt idx="4006">
                  <c:v>#N/A</c:v>
                </c:pt>
                <c:pt idx="4007">
                  <c:v>#N/A</c:v>
                </c:pt>
                <c:pt idx="4008">
                  <c:v>#N/A</c:v>
                </c:pt>
                <c:pt idx="4009">
                  <c:v>#N/A</c:v>
                </c:pt>
                <c:pt idx="4010">
                  <c:v>#N/A</c:v>
                </c:pt>
                <c:pt idx="4011">
                  <c:v>#N/A</c:v>
                </c:pt>
                <c:pt idx="4012">
                  <c:v>#N/A</c:v>
                </c:pt>
                <c:pt idx="4013">
                  <c:v>#N/A</c:v>
                </c:pt>
                <c:pt idx="4014">
                  <c:v>#N/A</c:v>
                </c:pt>
                <c:pt idx="4015">
                  <c:v>#N/A</c:v>
                </c:pt>
                <c:pt idx="4016">
                  <c:v>#N/A</c:v>
                </c:pt>
                <c:pt idx="4017">
                  <c:v>#N/A</c:v>
                </c:pt>
                <c:pt idx="4018">
                  <c:v>#N/A</c:v>
                </c:pt>
                <c:pt idx="4019">
                  <c:v>#N/A</c:v>
                </c:pt>
                <c:pt idx="4020">
                  <c:v>#N/A</c:v>
                </c:pt>
                <c:pt idx="4021">
                  <c:v>#N/A</c:v>
                </c:pt>
                <c:pt idx="4022">
                  <c:v>#N/A</c:v>
                </c:pt>
                <c:pt idx="4023">
                  <c:v>#N/A</c:v>
                </c:pt>
                <c:pt idx="4024">
                  <c:v>#N/A</c:v>
                </c:pt>
                <c:pt idx="4025">
                  <c:v>#N/A</c:v>
                </c:pt>
                <c:pt idx="4026">
                  <c:v>#N/A</c:v>
                </c:pt>
                <c:pt idx="4027">
                  <c:v>#N/A</c:v>
                </c:pt>
                <c:pt idx="4028">
                  <c:v>#N/A</c:v>
                </c:pt>
                <c:pt idx="4029">
                  <c:v>#N/A</c:v>
                </c:pt>
                <c:pt idx="4030">
                  <c:v>#N/A</c:v>
                </c:pt>
                <c:pt idx="4031">
                  <c:v>#N/A</c:v>
                </c:pt>
                <c:pt idx="4032">
                  <c:v>#N/A</c:v>
                </c:pt>
                <c:pt idx="4033">
                  <c:v>#N/A</c:v>
                </c:pt>
                <c:pt idx="4034">
                  <c:v>#N/A</c:v>
                </c:pt>
                <c:pt idx="4035">
                  <c:v>#N/A</c:v>
                </c:pt>
                <c:pt idx="4036">
                  <c:v>#N/A</c:v>
                </c:pt>
                <c:pt idx="4037">
                  <c:v>#N/A</c:v>
                </c:pt>
                <c:pt idx="4038">
                  <c:v>#N/A</c:v>
                </c:pt>
                <c:pt idx="4039">
                  <c:v>#N/A</c:v>
                </c:pt>
                <c:pt idx="4040">
                  <c:v>#N/A</c:v>
                </c:pt>
                <c:pt idx="4041">
                  <c:v>#N/A</c:v>
                </c:pt>
                <c:pt idx="4042">
                  <c:v>#N/A</c:v>
                </c:pt>
                <c:pt idx="4043">
                  <c:v>#N/A</c:v>
                </c:pt>
                <c:pt idx="4044">
                  <c:v>#N/A</c:v>
                </c:pt>
                <c:pt idx="4045">
                  <c:v>#N/A</c:v>
                </c:pt>
                <c:pt idx="4046">
                  <c:v>#N/A</c:v>
                </c:pt>
                <c:pt idx="4047">
                  <c:v>#N/A</c:v>
                </c:pt>
                <c:pt idx="4048">
                  <c:v>#N/A</c:v>
                </c:pt>
                <c:pt idx="4049">
                  <c:v>#N/A</c:v>
                </c:pt>
                <c:pt idx="4050">
                  <c:v>#N/A</c:v>
                </c:pt>
                <c:pt idx="4051">
                  <c:v>#N/A</c:v>
                </c:pt>
                <c:pt idx="4052">
                  <c:v>#N/A</c:v>
                </c:pt>
                <c:pt idx="4053">
                  <c:v>#N/A</c:v>
                </c:pt>
                <c:pt idx="4054">
                  <c:v>#N/A</c:v>
                </c:pt>
                <c:pt idx="4055">
                  <c:v>#N/A</c:v>
                </c:pt>
                <c:pt idx="4056">
                  <c:v>#N/A</c:v>
                </c:pt>
                <c:pt idx="4057">
                  <c:v>#N/A</c:v>
                </c:pt>
                <c:pt idx="4058">
                  <c:v>#N/A</c:v>
                </c:pt>
                <c:pt idx="4059">
                  <c:v>#N/A</c:v>
                </c:pt>
                <c:pt idx="4060">
                  <c:v>#N/A</c:v>
                </c:pt>
                <c:pt idx="4061">
                  <c:v>#N/A</c:v>
                </c:pt>
                <c:pt idx="4062">
                  <c:v>#N/A</c:v>
                </c:pt>
                <c:pt idx="4063">
                  <c:v>#N/A</c:v>
                </c:pt>
                <c:pt idx="4064">
                  <c:v>#N/A</c:v>
                </c:pt>
                <c:pt idx="4065">
                  <c:v>#N/A</c:v>
                </c:pt>
                <c:pt idx="4066">
                  <c:v>#N/A</c:v>
                </c:pt>
                <c:pt idx="4067">
                  <c:v>#N/A</c:v>
                </c:pt>
                <c:pt idx="4068">
                  <c:v>#N/A</c:v>
                </c:pt>
                <c:pt idx="4069">
                  <c:v>#N/A</c:v>
                </c:pt>
                <c:pt idx="4070">
                  <c:v>#N/A</c:v>
                </c:pt>
                <c:pt idx="4071">
                  <c:v>#N/A</c:v>
                </c:pt>
                <c:pt idx="4072">
                  <c:v>#N/A</c:v>
                </c:pt>
                <c:pt idx="4073">
                  <c:v>#N/A</c:v>
                </c:pt>
                <c:pt idx="4074">
                  <c:v>#N/A</c:v>
                </c:pt>
                <c:pt idx="4075">
                  <c:v>#N/A</c:v>
                </c:pt>
                <c:pt idx="4076">
                  <c:v>#N/A</c:v>
                </c:pt>
                <c:pt idx="4077">
                  <c:v>#N/A</c:v>
                </c:pt>
                <c:pt idx="4078">
                  <c:v>#N/A</c:v>
                </c:pt>
                <c:pt idx="4079">
                  <c:v>#N/A</c:v>
                </c:pt>
                <c:pt idx="4080">
                  <c:v>#N/A</c:v>
                </c:pt>
                <c:pt idx="4081">
                  <c:v>#N/A</c:v>
                </c:pt>
                <c:pt idx="4082">
                  <c:v>#N/A</c:v>
                </c:pt>
                <c:pt idx="4083">
                  <c:v>#N/A</c:v>
                </c:pt>
                <c:pt idx="4084">
                  <c:v>#N/A</c:v>
                </c:pt>
                <c:pt idx="4085">
                  <c:v>#N/A</c:v>
                </c:pt>
                <c:pt idx="4086">
                  <c:v>#N/A</c:v>
                </c:pt>
                <c:pt idx="4087">
                  <c:v>#N/A</c:v>
                </c:pt>
                <c:pt idx="4088">
                  <c:v>#N/A</c:v>
                </c:pt>
                <c:pt idx="4089">
                  <c:v>#N/A</c:v>
                </c:pt>
                <c:pt idx="4090">
                  <c:v>#N/A</c:v>
                </c:pt>
                <c:pt idx="4091">
                  <c:v>#N/A</c:v>
                </c:pt>
                <c:pt idx="4092">
                  <c:v>#N/A</c:v>
                </c:pt>
                <c:pt idx="4093">
                  <c:v>#N/A</c:v>
                </c:pt>
                <c:pt idx="4094">
                  <c:v>#N/A</c:v>
                </c:pt>
                <c:pt idx="4095">
                  <c:v>#N/A</c:v>
                </c:pt>
                <c:pt idx="4096">
                  <c:v>#N/A</c:v>
                </c:pt>
                <c:pt idx="4097">
                  <c:v>#N/A</c:v>
                </c:pt>
                <c:pt idx="4098">
                  <c:v>#N/A</c:v>
                </c:pt>
                <c:pt idx="4099">
                  <c:v>#N/A</c:v>
                </c:pt>
                <c:pt idx="4100">
                  <c:v>#N/A</c:v>
                </c:pt>
                <c:pt idx="4101">
                  <c:v>#N/A</c:v>
                </c:pt>
                <c:pt idx="4102">
                  <c:v>#N/A</c:v>
                </c:pt>
                <c:pt idx="4103">
                  <c:v>#N/A</c:v>
                </c:pt>
                <c:pt idx="4104">
                  <c:v>#N/A</c:v>
                </c:pt>
                <c:pt idx="4105">
                  <c:v>#N/A</c:v>
                </c:pt>
                <c:pt idx="4106">
                  <c:v>#N/A</c:v>
                </c:pt>
                <c:pt idx="4107">
                  <c:v>#N/A</c:v>
                </c:pt>
                <c:pt idx="4108">
                  <c:v>#N/A</c:v>
                </c:pt>
                <c:pt idx="4109">
                  <c:v>#N/A</c:v>
                </c:pt>
                <c:pt idx="4110">
                  <c:v>#N/A</c:v>
                </c:pt>
                <c:pt idx="4111">
                  <c:v>#N/A</c:v>
                </c:pt>
                <c:pt idx="4112">
                  <c:v>#N/A</c:v>
                </c:pt>
                <c:pt idx="4113">
                  <c:v>#N/A</c:v>
                </c:pt>
                <c:pt idx="4114">
                  <c:v>#N/A</c:v>
                </c:pt>
                <c:pt idx="4115">
                  <c:v>#N/A</c:v>
                </c:pt>
                <c:pt idx="4116">
                  <c:v>#N/A</c:v>
                </c:pt>
                <c:pt idx="4117">
                  <c:v>#N/A</c:v>
                </c:pt>
                <c:pt idx="4118">
                  <c:v>#N/A</c:v>
                </c:pt>
                <c:pt idx="4119">
                  <c:v>#N/A</c:v>
                </c:pt>
                <c:pt idx="4120">
                  <c:v>#N/A</c:v>
                </c:pt>
                <c:pt idx="4121">
                  <c:v>#N/A</c:v>
                </c:pt>
                <c:pt idx="4122">
                  <c:v>#N/A</c:v>
                </c:pt>
                <c:pt idx="4123">
                  <c:v>#N/A</c:v>
                </c:pt>
                <c:pt idx="4124">
                  <c:v>#N/A</c:v>
                </c:pt>
                <c:pt idx="4125">
                  <c:v>#N/A</c:v>
                </c:pt>
                <c:pt idx="4126">
                  <c:v>#N/A</c:v>
                </c:pt>
                <c:pt idx="4127">
                  <c:v>#N/A</c:v>
                </c:pt>
                <c:pt idx="4128">
                  <c:v>#N/A</c:v>
                </c:pt>
                <c:pt idx="4129">
                  <c:v>#N/A</c:v>
                </c:pt>
                <c:pt idx="4130">
                  <c:v>#N/A</c:v>
                </c:pt>
                <c:pt idx="4131">
                  <c:v>#N/A</c:v>
                </c:pt>
                <c:pt idx="4132">
                  <c:v>#N/A</c:v>
                </c:pt>
                <c:pt idx="4133">
                  <c:v>#N/A</c:v>
                </c:pt>
                <c:pt idx="4134">
                  <c:v>#N/A</c:v>
                </c:pt>
                <c:pt idx="4135">
                  <c:v>#N/A</c:v>
                </c:pt>
                <c:pt idx="4136">
                  <c:v>#N/A</c:v>
                </c:pt>
                <c:pt idx="4137">
                  <c:v>#N/A</c:v>
                </c:pt>
                <c:pt idx="4138">
                  <c:v>#N/A</c:v>
                </c:pt>
                <c:pt idx="4139">
                  <c:v>#N/A</c:v>
                </c:pt>
                <c:pt idx="4140">
                  <c:v>#N/A</c:v>
                </c:pt>
                <c:pt idx="4141">
                  <c:v>#N/A</c:v>
                </c:pt>
                <c:pt idx="4142">
                  <c:v>#N/A</c:v>
                </c:pt>
                <c:pt idx="4143">
                  <c:v>#N/A</c:v>
                </c:pt>
                <c:pt idx="4144">
                  <c:v>#N/A</c:v>
                </c:pt>
                <c:pt idx="4145">
                  <c:v>#N/A</c:v>
                </c:pt>
                <c:pt idx="4146">
                  <c:v>#N/A</c:v>
                </c:pt>
                <c:pt idx="4147">
                  <c:v>#N/A</c:v>
                </c:pt>
                <c:pt idx="4148">
                  <c:v>#N/A</c:v>
                </c:pt>
                <c:pt idx="4149">
                  <c:v>#N/A</c:v>
                </c:pt>
                <c:pt idx="4150">
                  <c:v>#N/A</c:v>
                </c:pt>
                <c:pt idx="4151">
                  <c:v>#N/A</c:v>
                </c:pt>
                <c:pt idx="4152">
                  <c:v>#N/A</c:v>
                </c:pt>
                <c:pt idx="4153">
                  <c:v>#N/A</c:v>
                </c:pt>
                <c:pt idx="4154">
                  <c:v>#N/A</c:v>
                </c:pt>
                <c:pt idx="4155">
                  <c:v>#N/A</c:v>
                </c:pt>
                <c:pt idx="4156">
                  <c:v>#N/A</c:v>
                </c:pt>
                <c:pt idx="4157">
                  <c:v>#N/A</c:v>
                </c:pt>
                <c:pt idx="4158">
                  <c:v>#N/A</c:v>
                </c:pt>
                <c:pt idx="4159">
                  <c:v>#N/A</c:v>
                </c:pt>
                <c:pt idx="4160">
                  <c:v>#N/A</c:v>
                </c:pt>
                <c:pt idx="4161">
                  <c:v>#N/A</c:v>
                </c:pt>
                <c:pt idx="4162">
                  <c:v>#N/A</c:v>
                </c:pt>
                <c:pt idx="4163">
                  <c:v>#N/A</c:v>
                </c:pt>
                <c:pt idx="4164">
                  <c:v>#N/A</c:v>
                </c:pt>
                <c:pt idx="4165">
                  <c:v>#N/A</c:v>
                </c:pt>
                <c:pt idx="4166">
                  <c:v>#N/A</c:v>
                </c:pt>
                <c:pt idx="4167">
                  <c:v>#N/A</c:v>
                </c:pt>
                <c:pt idx="4168">
                  <c:v>#N/A</c:v>
                </c:pt>
                <c:pt idx="4169">
                  <c:v>#N/A</c:v>
                </c:pt>
                <c:pt idx="4170">
                  <c:v>#N/A</c:v>
                </c:pt>
                <c:pt idx="4171">
                  <c:v>#N/A</c:v>
                </c:pt>
                <c:pt idx="4172">
                  <c:v>#N/A</c:v>
                </c:pt>
                <c:pt idx="4173">
                  <c:v>#N/A</c:v>
                </c:pt>
                <c:pt idx="4174">
                  <c:v>#N/A</c:v>
                </c:pt>
                <c:pt idx="4175">
                  <c:v>#N/A</c:v>
                </c:pt>
                <c:pt idx="4176">
                  <c:v>#N/A</c:v>
                </c:pt>
                <c:pt idx="4177">
                  <c:v>#N/A</c:v>
                </c:pt>
                <c:pt idx="4178">
                  <c:v>#N/A</c:v>
                </c:pt>
                <c:pt idx="4179">
                  <c:v>#N/A</c:v>
                </c:pt>
                <c:pt idx="4180">
                  <c:v>#N/A</c:v>
                </c:pt>
                <c:pt idx="4181">
                  <c:v>#N/A</c:v>
                </c:pt>
                <c:pt idx="4182">
                  <c:v>#N/A</c:v>
                </c:pt>
                <c:pt idx="4183">
                  <c:v>#N/A</c:v>
                </c:pt>
                <c:pt idx="4184">
                  <c:v>#N/A</c:v>
                </c:pt>
                <c:pt idx="4185">
                  <c:v>#N/A</c:v>
                </c:pt>
                <c:pt idx="4186">
                  <c:v>#N/A</c:v>
                </c:pt>
                <c:pt idx="4187">
                  <c:v>#N/A</c:v>
                </c:pt>
                <c:pt idx="4188">
                  <c:v>#N/A</c:v>
                </c:pt>
                <c:pt idx="4189">
                  <c:v>#N/A</c:v>
                </c:pt>
                <c:pt idx="4190">
                  <c:v>#N/A</c:v>
                </c:pt>
                <c:pt idx="4191">
                  <c:v>#N/A</c:v>
                </c:pt>
                <c:pt idx="4192">
                  <c:v>#N/A</c:v>
                </c:pt>
                <c:pt idx="4193">
                  <c:v>#N/A</c:v>
                </c:pt>
                <c:pt idx="4194">
                  <c:v>#N/A</c:v>
                </c:pt>
                <c:pt idx="4195">
                  <c:v>#N/A</c:v>
                </c:pt>
                <c:pt idx="4196">
                  <c:v>#N/A</c:v>
                </c:pt>
                <c:pt idx="4197">
                  <c:v>#N/A</c:v>
                </c:pt>
                <c:pt idx="4198">
                  <c:v>#N/A</c:v>
                </c:pt>
                <c:pt idx="4199">
                  <c:v>#N/A</c:v>
                </c:pt>
                <c:pt idx="4200">
                  <c:v>#N/A</c:v>
                </c:pt>
                <c:pt idx="4201">
                  <c:v>#N/A</c:v>
                </c:pt>
                <c:pt idx="4202">
                  <c:v>#N/A</c:v>
                </c:pt>
                <c:pt idx="4203">
                  <c:v>#N/A</c:v>
                </c:pt>
                <c:pt idx="4204">
                  <c:v>#N/A</c:v>
                </c:pt>
                <c:pt idx="4205">
                  <c:v>#N/A</c:v>
                </c:pt>
                <c:pt idx="4206">
                  <c:v>#N/A</c:v>
                </c:pt>
                <c:pt idx="4207">
                  <c:v>#N/A</c:v>
                </c:pt>
                <c:pt idx="4208">
                  <c:v>#N/A</c:v>
                </c:pt>
                <c:pt idx="4209">
                  <c:v>#N/A</c:v>
                </c:pt>
                <c:pt idx="4210">
                  <c:v>#N/A</c:v>
                </c:pt>
                <c:pt idx="4211">
                  <c:v>#N/A</c:v>
                </c:pt>
                <c:pt idx="4212">
                  <c:v>#N/A</c:v>
                </c:pt>
                <c:pt idx="4213">
                  <c:v>#N/A</c:v>
                </c:pt>
                <c:pt idx="4214">
                  <c:v>#N/A</c:v>
                </c:pt>
                <c:pt idx="4215">
                  <c:v>#N/A</c:v>
                </c:pt>
                <c:pt idx="4216">
                  <c:v>#N/A</c:v>
                </c:pt>
                <c:pt idx="4217">
                  <c:v>#N/A</c:v>
                </c:pt>
                <c:pt idx="4218">
                  <c:v>#N/A</c:v>
                </c:pt>
                <c:pt idx="4219">
                  <c:v>#N/A</c:v>
                </c:pt>
                <c:pt idx="4220">
                  <c:v>#N/A</c:v>
                </c:pt>
                <c:pt idx="4221">
                  <c:v>#N/A</c:v>
                </c:pt>
                <c:pt idx="4222">
                  <c:v>#N/A</c:v>
                </c:pt>
                <c:pt idx="4223">
                  <c:v>#N/A</c:v>
                </c:pt>
                <c:pt idx="4224">
                  <c:v>#N/A</c:v>
                </c:pt>
                <c:pt idx="4225">
                  <c:v>#N/A</c:v>
                </c:pt>
                <c:pt idx="4226">
                  <c:v>#N/A</c:v>
                </c:pt>
                <c:pt idx="4227">
                  <c:v>#N/A</c:v>
                </c:pt>
                <c:pt idx="4228">
                  <c:v>#N/A</c:v>
                </c:pt>
                <c:pt idx="4229">
                  <c:v>#N/A</c:v>
                </c:pt>
                <c:pt idx="4230">
                  <c:v>#N/A</c:v>
                </c:pt>
                <c:pt idx="4231">
                  <c:v>#N/A</c:v>
                </c:pt>
                <c:pt idx="4232">
                  <c:v>#N/A</c:v>
                </c:pt>
                <c:pt idx="4233">
                  <c:v>#N/A</c:v>
                </c:pt>
                <c:pt idx="4234">
                  <c:v>#N/A</c:v>
                </c:pt>
                <c:pt idx="4235">
                  <c:v>#N/A</c:v>
                </c:pt>
                <c:pt idx="4236">
                  <c:v>#N/A</c:v>
                </c:pt>
                <c:pt idx="4237">
                  <c:v>#N/A</c:v>
                </c:pt>
                <c:pt idx="4238">
                  <c:v>#N/A</c:v>
                </c:pt>
                <c:pt idx="4239">
                  <c:v>#N/A</c:v>
                </c:pt>
                <c:pt idx="4240">
                  <c:v>#N/A</c:v>
                </c:pt>
                <c:pt idx="4241">
                  <c:v>#N/A</c:v>
                </c:pt>
                <c:pt idx="4242">
                  <c:v>#N/A</c:v>
                </c:pt>
                <c:pt idx="4243">
                  <c:v>#N/A</c:v>
                </c:pt>
                <c:pt idx="4244">
                  <c:v>#N/A</c:v>
                </c:pt>
                <c:pt idx="4245">
                  <c:v>#N/A</c:v>
                </c:pt>
                <c:pt idx="4246">
                  <c:v>#N/A</c:v>
                </c:pt>
                <c:pt idx="4247">
                  <c:v>#N/A</c:v>
                </c:pt>
                <c:pt idx="4248">
                  <c:v>#N/A</c:v>
                </c:pt>
                <c:pt idx="4249">
                  <c:v>#N/A</c:v>
                </c:pt>
                <c:pt idx="4250">
                  <c:v>#N/A</c:v>
                </c:pt>
                <c:pt idx="4251">
                  <c:v>#N/A</c:v>
                </c:pt>
                <c:pt idx="4252">
                  <c:v>#N/A</c:v>
                </c:pt>
                <c:pt idx="4253">
                  <c:v>#N/A</c:v>
                </c:pt>
                <c:pt idx="4254">
                  <c:v>#N/A</c:v>
                </c:pt>
                <c:pt idx="4255">
                  <c:v>#N/A</c:v>
                </c:pt>
                <c:pt idx="4256">
                  <c:v>#N/A</c:v>
                </c:pt>
                <c:pt idx="4257">
                  <c:v>#N/A</c:v>
                </c:pt>
                <c:pt idx="4258">
                  <c:v>#N/A</c:v>
                </c:pt>
                <c:pt idx="4259">
                  <c:v>#N/A</c:v>
                </c:pt>
                <c:pt idx="4260">
                  <c:v>#N/A</c:v>
                </c:pt>
                <c:pt idx="4261">
                  <c:v>#N/A</c:v>
                </c:pt>
                <c:pt idx="4262">
                  <c:v>#N/A</c:v>
                </c:pt>
                <c:pt idx="4263">
                  <c:v>#N/A</c:v>
                </c:pt>
                <c:pt idx="4264">
                  <c:v>#N/A</c:v>
                </c:pt>
                <c:pt idx="4265">
                  <c:v>#N/A</c:v>
                </c:pt>
                <c:pt idx="4266">
                  <c:v>#N/A</c:v>
                </c:pt>
                <c:pt idx="4267">
                  <c:v>#N/A</c:v>
                </c:pt>
                <c:pt idx="4268">
                  <c:v>#N/A</c:v>
                </c:pt>
                <c:pt idx="4269">
                  <c:v>#N/A</c:v>
                </c:pt>
                <c:pt idx="4270">
                  <c:v>#N/A</c:v>
                </c:pt>
                <c:pt idx="4271">
                  <c:v>#N/A</c:v>
                </c:pt>
                <c:pt idx="4272">
                  <c:v>#N/A</c:v>
                </c:pt>
                <c:pt idx="4273">
                  <c:v>#N/A</c:v>
                </c:pt>
                <c:pt idx="4274">
                  <c:v>#N/A</c:v>
                </c:pt>
                <c:pt idx="4275">
                  <c:v>#N/A</c:v>
                </c:pt>
                <c:pt idx="4276">
                  <c:v>#N/A</c:v>
                </c:pt>
                <c:pt idx="4277">
                  <c:v>#N/A</c:v>
                </c:pt>
                <c:pt idx="4278">
                  <c:v>#N/A</c:v>
                </c:pt>
                <c:pt idx="4279">
                  <c:v>#N/A</c:v>
                </c:pt>
                <c:pt idx="4280">
                  <c:v>#N/A</c:v>
                </c:pt>
                <c:pt idx="4281">
                  <c:v>#N/A</c:v>
                </c:pt>
                <c:pt idx="4282">
                  <c:v>#N/A</c:v>
                </c:pt>
                <c:pt idx="4283">
                  <c:v>#N/A</c:v>
                </c:pt>
                <c:pt idx="4284">
                  <c:v>#N/A</c:v>
                </c:pt>
                <c:pt idx="4285">
                  <c:v>#N/A</c:v>
                </c:pt>
                <c:pt idx="4286">
                  <c:v>#N/A</c:v>
                </c:pt>
                <c:pt idx="4287">
                  <c:v>#N/A</c:v>
                </c:pt>
                <c:pt idx="4288">
                  <c:v>#N/A</c:v>
                </c:pt>
                <c:pt idx="4289">
                  <c:v>#N/A</c:v>
                </c:pt>
                <c:pt idx="4290">
                  <c:v>#N/A</c:v>
                </c:pt>
                <c:pt idx="4291">
                  <c:v>#N/A</c:v>
                </c:pt>
                <c:pt idx="4292">
                  <c:v>#N/A</c:v>
                </c:pt>
                <c:pt idx="4293">
                  <c:v>#N/A</c:v>
                </c:pt>
                <c:pt idx="4294">
                  <c:v>#N/A</c:v>
                </c:pt>
                <c:pt idx="4295">
                  <c:v>#N/A</c:v>
                </c:pt>
                <c:pt idx="4296">
                  <c:v>#N/A</c:v>
                </c:pt>
                <c:pt idx="4297">
                  <c:v>#N/A</c:v>
                </c:pt>
                <c:pt idx="4298">
                  <c:v>#N/A</c:v>
                </c:pt>
                <c:pt idx="4299">
                  <c:v>#N/A</c:v>
                </c:pt>
                <c:pt idx="4300">
                  <c:v>#N/A</c:v>
                </c:pt>
                <c:pt idx="4301">
                  <c:v>#N/A</c:v>
                </c:pt>
                <c:pt idx="4302">
                  <c:v>#N/A</c:v>
                </c:pt>
                <c:pt idx="4303">
                  <c:v>#N/A</c:v>
                </c:pt>
                <c:pt idx="4304">
                  <c:v>#N/A</c:v>
                </c:pt>
                <c:pt idx="4305">
                  <c:v>#N/A</c:v>
                </c:pt>
                <c:pt idx="4306">
                  <c:v>#N/A</c:v>
                </c:pt>
                <c:pt idx="4307">
                  <c:v>#N/A</c:v>
                </c:pt>
                <c:pt idx="4308">
                  <c:v>#N/A</c:v>
                </c:pt>
                <c:pt idx="4309">
                  <c:v>#N/A</c:v>
                </c:pt>
                <c:pt idx="4310">
                  <c:v>#N/A</c:v>
                </c:pt>
                <c:pt idx="4311">
                  <c:v>#N/A</c:v>
                </c:pt>
                <c:pt idx="4312">
                  <c:v>#N/A</c:v>
                </c:pt>
                <c:pt idx="4313">
                  <c:v>#N/A</c:v>
                </c:pt>
                <c:pt idx="4314">
                  <c:v>#N/A</c:v>
                </c:pt>
                <c:pt idx="4315">
                  <c:v>#N/A</c:v>
                </c:pt>
                <c:pt idx="4316">
                  <c:v>#N/A</c:v>
                </c:pt>
                <c:pt idx="4317">
                  <c:v>#N/A</c:v>
                </c:pt>
                <c:pt idx="4318">
                  <c:v>#N/A</c:v>
                </c:pt>
                <c:pt idx="4319">
                  <c:v>#N/A</c:v>
                </c:pt>
                <c:pt idx="4320">
                  <c:v>#N/A</c:v>
                </c:pt>
                <c:pt idx="4321">
                  <c:v>#N/A</c:v>
                </c:pt>
                <c:pt idx="4322">
                  <c:v>#N/A</c:v>
                </c:pt>
                <c:pt idx="4323">
                  <c:v>#N/A</c:v>
                </c:pt>
                <c:pt idx="4324">
                  <c:v>#N/A</c:v>
                </c:pt>
                <c:pt idx="4325">
                  <c:v>#N/A</c:v>
                </c:pt>
                <c:pt idx="4326">
                  <c:v>#N/A</c:v>
                </c:pt>
                <c:pt idx="4327">
                  <c:v>#N/A</c:v>
                </c:pt>
                <c:pt idx="4328">
                  <c:v>#N/A</c:v>
                </c:pt>
                <c:pt idx="4329">
                  <c:v>#N/A</c:v>
                </c:pt>
                <c:pt idx="4330">
                  <c:v>#N/A</c:v>
                </c:pt>
                <c:pt idx="4331">
                  <c:v>#N/A</c:v>
                </c:pt>
                <c:pt idx="4332">
                  <c:v>#N/A</c:v>
                </c:pt>
                <c:pt idx="4333">
                  <c:v>#N/A</c:v>
                </c:pt>
                <c:pt idx="4334">
                  <c:v>#N/A</c:v>
                </c:pt>
                <c:pt idx="4335">
                  <c:v>#N/A</c:v>
                </c:pt>
                <c:pt idx="4336">
                  <c:v>#N/A</c:v>
                </c:pt>
                <c:pt idx="4337">
                  <c:v>#N/A</c:v>
                </c:pt>
                <c:pt idx="4338">
                  <c:v>#N/A</c:v>
                </c:pt>
                <c:pt idx="4339">
                  <c:v>#N/A</c:v>
                </c:pt>
                <c:pt idx="4340">
                  <c:v>#N/A</c:v>
                </c:pt>
                <c:pt idx="4341">
                  <c:v>#N/A</c:v>
                </c:pt>
                <c:pt idx="4342">
                  <c:v>#N/A</c:v>
                </c:pt>
                <c:pt idx="4343">
                  <c:v>#N/A</c:v>
                </c:pt>
                <c:pt idx="4344">
                  <c:v>#N/A</c:v>
                </c:pt>
                <c:pt idx="4345">
                  <c:v>#N/A</c:v>
                </c:pt>
                <c:pt idx="4346">
                  <c:v>#N/A</c:v>
                </c:pt>
                <c:pt idx="4347">
                  <c:v>#N/A</c:v>
                </c:pt>
                <c:pt idx="4348">
                  <c:v>#N/A</c:v>
                </c:pt>
                <c:pt idx="4349">
                  <c:v>#N/A</c:v>
                </c:pt>
                <c:pt idx="4350">
                  <c:v>#N/A</c:v>
                </c:pt>
                <c:pt idx="4351">
                  <c:v>#N/A</c:v>
                </c:pt>
                <c:pt idx="4352">
                  <c:v>#N/A</c:v>
                </c:pt>
                <c:pt idx="4353">
                  <c:v>#N/A</c:v>
                </c:pt>
                <c:pt idx="4354">
                  <c:v>#N/A</c:v>
                </c:pt>
                <c:pt idx="4355">
                  <c:v>#N/A</c:v>
                </c:pt>
                <c:pt idx="4356">
                  <c:v>#N/A</c:v>
                </c:pt>
                <c:pt idx="4357">
                  <c:v>#N/A</c:v>
                </c:pt>
                <c:pt idx="4358">
                  <c:v>#N/A</c:v>
                </c:pt>
                <c:pt idx="4359">
                  <c:v>#N/A</c:v>
                </c:pt>
                <c:pt idx="4360">
                  <c:v>#N/A</c:v>
                </c:pt>
                <c:pt idx="4361">
                  <c:v>#N/A</c:v>
                </c:pt>
                <c:pt idx="4362">
                  <c:v>#N/A</c:v>
                </c:pt>
                <c:pt idx="4363">
                  <c:v>#N/A</c:v>
                </c:pt>
                <c:pt idx="4364">
                  <c:v>#N/A</c:v>
                </c:pt>
                <c:pt idx="4365">
                  <c:v>#N/A</c:v>
                </c:pt>
                <c:pt idx="4366">
                  <c:v>#N/A</c:v>
                </c:pt>
                <c:pt idx="4367">
                  <c:v>#N/A</c:v>
                </c:pt>
                <c:pt idx="4368">
                  <c:v>#N/A</c:v>
                </c:pt>
                <c:pt idx="4369">
                  <c:v>#N/A</c:v>
                </c:pt>
                <c:pt idx="4370">
                  <c:v>#N/A</c:v>
                </c:pt>
                <c:pt idx="4371">
                  <c:v>#N/A</c:v>
                </c:pt>
                <c:pt idx="4372">
                  <c:v>#N/A</c:v>
                </c:pt>
                <c:pt idx="4373">
                  <c:v>#N/A</c:v>
                </c:pt>
                <c:pt idx="4374">
                  <c:v>#N/A</c:v>
                </c:pt>
                <c:pt idx="4375">
                  <c:v>#N/A</c:v>
                </c:pt>
                <c:pt idx="4376">
                  <c:v>#N/A</c:v>
                </c:pt>
                <c:pt idx="4377">
                  <c:v>#N/A</c:v>
                </c:pt>
                <c:pt idx="4378">
                  <c:v>#N/A</c:v>
                </c:pt>
                <c:pt idx="4379">
                  <c:v>#N/A</c:v>
                </c:pt>
                <c:pt idx="4380">
                  <c:v>#N/A</c:v>
                </c:pt>
                <c:pt idx="4381">
                  <c:v>#N/A</c:v>
                </c:pt>
                <c:pt idx="4382">
                  <c:v>#N/A</c:v>
                </c:pt>
                <c:pt idx="4383">
                  <c:v>#N/A</c:v>
                </c:pt>
                <c:pt idx="4384">
                  <c:v>#N/A</c:v>
                </c:pt>
                <c:pt idx="4385">
                  <c:v>#N/A</c:v>
                </c:pt>
                <c:pt idx="4386">
                  <c:v>#N/A</c:v>
                </c:pt>
                <c:pt idx="4387">
                  <c:v>#N/A</c:v>
                </c:pt>
                <c:pt idx="4388">
                  <c:v>#N/A</c:v>
                </c:pt>
                <c:pt idx="4389">
                  <c:v>#N/A</c:v>
                </c:pt>
                <c:pt idx="4390">
                  <c:v>#N/A</c:v>
                </c:pt>
                <c:pt idx="4391">
                  <c:v>#N/A</c:v>
                </c:pt>
                <c:pt idx="4392">
                  <c:v>#N/A</c:v>
                </c:pt>
                <c:pt idx="4393">
                  <c:v>#N/A</c:v>
                </c:pt>
                <c:pt idx="4394">
                  <c:v>#N/A</c:v>
                </c:pt>
                <c:pt idx="4395">
                  <c:v>#N/A</c:v>
                </c:pt>
                <c:pt idx="4396">
                  <c:v>#N/A</c:v>
                </c:pt>
                <c:pt idx="4397">
                  <c:v>#N/A</c:v>
                </c:pt>
                <c:pt idx="4398">
                  <c:v>#N/A</c:v>
                </c:pt>
                <c:pt idx="4399">
                  <c:v>#N/A</c:v>
                </c:pt>
                <c:pt idx="4400">
                  <c:v>#N/A</c:v>
                </c:pt>
                <c:pt idx="4401">
                  <c:v>#N/A</c:v>
                </c:pt>
                <c:pt idx="4402">
                  <c:v>#N/A</c:v>
                </c:pt>
                <c:pt idx="4403">
                  <c:v>#N/A</c:v>
                </c:pt>
                <c:pt idx="4404">
                  <c:v>#N/A</c:v>
                </c:pt>
                <c:pt idx="4405">
                  <c:v>#N/A</c:v>
                </c:pt>
                <c:pt idx="4406">
                  <c:v>#N/A</c:v>
                </c:pt>
                <c:pt idx="4407">
                  <c:v>#N/A</c:v>
                </c:pt>
                <c:pt idx="4408">
                  <c:v>#N/A</c:v>
                </c:pt>
                <c:pt idx="4409">
                  <c:v>#N/A</c:v>
                </c:pt>
                <c:pt idx="4410">
                  <c:v>#N/A</c:v>
                </c:pt>
                <c:pt idx="4411">
                  <c:v>#N/A</c:v>
                </c:pt>
                <c:pt idx="4412">
                  <c:v>#N/A</c:v>
                </c:pt>
                <c:pt idx="4413">
                  <c:v>#N/A</c:v>
                </c:pt>
                <c:pt idx="4414">
                  <c:v>#N/A</c:v>
                </c:pt>
                <c:pt idx="4415">
                  <c:v>#N/A</c:v>
                </c:pt>
                <c:pt idx="4416">
                  <c:v>#N/A</c:v>
                </c:pt>
                <c:pt idx="4417">
                  <c:v>#N/A</c:v>
                </c:pt>
                <c:pt idx="4418">
                  <c:v>#N/A</c:v>
                </c:pt>
                <c:pt idx="4419">
                  <c:v>#N/A</c:v>
                </c:pt>
                <c:pt idx="4420">
                  <c:v>#N/A</c:v>
                </c:pt>
                <c:pt idx="4421">
                  <c:v>#N/A</c:v>
                </c:pt>
                <c:pt idx="4422">
                  <c:v>#N/A</c:v>
                </c:pt>
                <c:pt idx="4423">
                  <c:v>#N/A</c:v>
                </c:pt>
                <c:pt idx="4424">
                  <c:v>#N/A</c:v>
                </c:pt>
                <c:pt idx="4425">
                  <c:v>#N/A</c:v>
                </c:pt>
                <c:pt idx="4426">
                  <c:v>#N/A</c:v>
                </c:pt>
                <c:pt idx="4427">
                  <c:v>#N/A</c:v>
                </c:pt>
                <c:pt idx="4428">
                  <c:v>#N/A</c:v>
                </c:pt>
                <c:pt idx="4429">
                  <c:v>#N/A</c:v>
                </c:pt>
                <c:pt idx="4430">
                  <c:v>#N/A</c:v>
                </c:pt>
                <c:pt idx="4431">
                  <c:v>#N/A</c:v>
                </c:pt>
                <c:pt idx="4432">
                  <c:v>#N/A</c:v>
                </c:pt>
                <c:pt idx="4433">
                  <c:v>#N/A</c:v>
                </c:pt>
                <c:pt idx="4434">
                  <c:v>#N/A</c:v>
                </c:pt>
                <c:pt idx="4435">
                  <c:v>#N/A</c:v>
                </c:pt>
                <c:pt idx="4436">
                  <c:v>#N/A</c:v>
                </c:pt>
                <c:pt idx="4437">
                  <c:v>#N/A</c:v>
                </c:pt>
                <c:pt idx="4438">
                  <c:v>#N/A</c:v>
                </c:pt>
                <c:pt idx="4439">
                  <c:v>#N/A</c:v>
                </c:pt>
                <c:pt idx="4440">
                  <c:v>#N/A</c:v>
                </c:pt>
                <c:pt idx="4441">
                  <c:v>#N/A</c:v>
                </c:pt>
                <c:pt idx="4442">
                  <c:v>#N/A</c:v>
                </c:pt>
                <c:pt idx="4443">
                  <c:v>#N/A</c:v>
                </c:pt>
                <c:pt idx="4444">
                  <c:v>#N/A</c:v>
                </c:pt>
                <c:pt idx="4445">
                  <c:v>#N/A</c:v>
                </c:pt>
                <c:pt idx="4446">
                  <c:v>#N/A</c:v>
                </c:pt>
                <c:pt idx="4447">
                  <c:v>#N/A</c:v>
                </c:pt>
                <c:pt idx="4448">
                  <c:v>#N/A</c:v>
                </c:pt>
                <c:pt idx="4449">
                  <c:v>#N/A</c:v>
                </c:pt>
                <c:pt idx="4450">
                  <c:v>#N/A</c:v>
                </c:pt>
                <c:pt idx="4451">
                  <c:v>#N/A</c:v>
                </c:pt>
                <c:pt idx="4452">
                  <c:v>#N/A</c:v>
                </c:pt>
                <c:pt idx="4453">
                  <c:v>#N/A</c:v>
                </c:pt>
                <c:pt idx="4454">
                  <c:v>#N/A</c:v>
                </c:pt>
                <c:pt idx="4455">
                  <c:v>#N/A</c:v>
                </c:pt>
                <c:pt idx="4456">
                  <c:v>#N/A</c:v>
                </c:pt>
                <c:pt idx="4457">
                  <c:v>#N/A</c:v>
                </c:pt>
                <c:pt idx="4458">
                  <c:v>#N/A</c:v>
                </c:pt>
                <c:pt idx="4459">
                  <c:v>#N/A</c:v>
                </c:pt>
                <c:pt idx="4460">
                  <c:v>#N/A</c:v>
                </c:pt>
                <c:pt idx="4461">
                  <c:v>#N/A</c:v>
                </c:pt>
                <c:pt idx="4462">
                  <c:v>#N/A</c:v>
                </c:pt>
                <c:pt idx="4463">
                  <c:v>#N/A</c:v>
                </c:pt>
                <c:pt idx="4464">
                  <c:v>#N/A</c:v>
                </c:pt>
                <c:pt idx="4465">
                  <c:v>#N/A</c:v>
                </c:pt>
                <c:pt idx="4466">
                  <c:v>#N/A</c:v>
                </c:pt>
                <c:pt idx="4467">
                  <c:v>#N/A</c:v>
                </c:pt>
                <c:pt idx="4468">
                  <c:v>#N/A</c:v>
                </c:pt>
                <c:pt idx="4469">
                  <c:v>#N/A</c:v>
                </c:pt>
                <c:pt idx="4470">
                  <c:v>#N/A</c:v>
                </c:pt>
                <c:pt idx="4471">
                  <c:v>#N/A</c:v>
                </c:pt>
                <c:pt idx="4472">
                  <c:v>#N/A</c:v>
                </c:pt>
                <c:pt idx="4473">
                  <c:v>#N/A</c:v>
                </c:pt>
                <c:pt idx="4474">
                  <c:v>#N/A</c:v>
                </c:pt>
                <c:pt idx="4475">
                  <c:v>#N/A</c:v>
                </c:pt>
                <c:pt idx="4476">
                  <c:v>#N/A</c:v>
                </c:pt>
                <c:pt idx="4477">
                  <c:v>#N/A</c:v>
                </c:pt>
                <c:pt idx="4478">
                  <c:v>#N/A</c:v>
                </c:pt>
                <c:pt idx="4479">
                  <c:v>#N/A</c:v>
                </c:pt>
                <c:pt idx="4480">
                  <c:v>#N/A</c:v>
                </c:pt>
                <c:pt idx="4481">
                  <c:v>#N/A</c:v>
                </c:pt>
                <c:pt idx="4482">
                  <c:v>#N/A</c:v>
                </c:pt>
                <c:pt idx="4483">
                  <c:v>#N/A</c:v>
                </c:pt>
                <c:pt idx="4484">
                  <c:v>#N/A</c:v>
                </c:pt>
                <c:pt idx="4485">
                  <c:v>#N/A</c:v>
                </c:pt>
                <c:pt idx="4486">
                  <c:v>#N/A</c:v>
                </c:pt>
                <c:pt idx="4487">
                  <c:v>#N/A</c:v>
                </c:pt>
                <c:pt idx="4488">
                  <c:v>#N/A</c:v>
                </c:pt>
                <c:pt idx="4489">
                  <c:v>#N/A</c:v>
                </c:pt>
                <c:pt idx="4490">
                  <c:v>#N/A</c:v>
                </c:pt>
                <c:pt idx="4491">
                  <c:v>#N/A</c:v>
                </c:pt>
                <c:pt idx="4492">
                  <c:v>#N/A</c:v>
                </c:pt>
                <c:pt idx="4493">
                  <c:v>#N/A</c:v>
                </c:pt>
                <c:pt idx="4494">
                  <c:v>#N/A</c:v>
                </c:pt>
                <c:pt idx="4495">
                  <c:v>#N/A</c:v>
                </c:pt>
                <c:pt idx="4496">
                  <c:v>#N/A</c:v>
                </c:pt>
                <c:pt idx="4497">
                  <c:v>#N/A</c:v>
                </c:pt>
                <c:pt idx="4498">
                  <c:v>#N/A</c:v>
                </c:pt>
                <c:pt idx="4499">
                  <c:v>#N/A</c:v>
                </c:pt>
                <c:pt idx="4500">
                  <c:v>#N/A</c:v>
                </c:pt>
                <c:pt idx="4501">
                  <c:v>#N/A</c:v>
                </c:pt>
                <c:pt idx="4502">
                  <c:v>#N/A</c:v>
                </c:pt>
                <c:pt idx="4503">
                  <c:v>#N/A</c:v>
                </c:pt>
                <c:pt idx="4504">
                  <c:v>#N/A</c:v>
                </c:pt>
                <c:pt idx="4505">
                  <c:v>#N/A</c:v>
                </c:pt>
                <c:pt idx="4506">
                  <c:v>#N/A</c:v>
                </c:pt>
                <c:pt idx="4507">
                  <c:v>#N/A</c:v>
                </c:pt>
                <c:pt idx="4508">
                  <c:v>#N/A</c:v>
                </c:pt>
                <c:pt idx="4509">
                  <c:v>#N/A</c:v>
                </c:pt>
                <c:pt idx="4510">
                  <c:v>#N/A</c:v>
                </c:pt>
                <c:pt idx="4511">
                  <c:v>#N/A</c:v>
                </c:pt>
                <c:pt idx="4512">
                  <c:v>#N/A</c:v>
                </c:pt>
                <c:pt idx="4513">
                  <c:v>#N/A</c:v>
                </c:pt>
                <c:pt idx="4514">
                  <c:v>#N/A</c:v>
                </c:pt>
                <c:pt idx="4515">
                  <c:v>#N/A</c:v>
                </c:pt>
                <c:pt idx="4516">
                  <c:v>#N/A</c:v>
                </c:pt>
                <c:pt idx="4517">
                  <c:v>#N/A</c:v>
                </c:pt>
                <c:pt idx="4518">
                  <c:v>#N/A</c:v>
                </c:pt>
                <c:pt idx="4519">
                  <c:v>#N/A</c:v>
                </c:pt>
                <c:pt idx="4520">
                  <c:v>#N/A</c:v>
                </c:pt>
                <c:pt idx="4521">
                  <c:v>#N/A</c:v>
                </c:pt>
                <c:pt idx="4522">
                  <c:v>#N/A</c:v>
                </c:pt>
                <c:pt idx="4523">
                  <c:v>#N/A</c:v>
                </c:pt>
                <c:pt idx="4524">
                  <c:v>#N/A</c:v>
                </c:pt>
                <c:pt idx="4525">
                  <c:v>#N/A</c:v>
                </c:pt>
                <c:pt idx="4526">
                  <c:v>#N/A</c:v>
                </c:pt>
                <c:pt idx="4527">
                  <c:v>#N/A</c:v>
                </c:pt>
                <c:pt idx="4528">
                  <c:v>#N/A</c:v>
                </c:pt>
                <c:pt idx="4529">
                  <c:v>#N/A</c:v>
                </c:pt>
                <c:pt idx="4530">
                  <c:v>#N/A</c:v>
                </c:pt>
                <c:pt idx="4531">
                  <c:v>#N/A</c:v>
                </c:pt>
                <c:pt idx="4532">
                  <c:v>#N/A</c:v>
                </c:pt>
                <c:pt idx="4533">
                  <c:v>#N/A</c:v>
                </c:pt>
                <c:pt idx="4534">
                  <c:v>#N/A</c:v>
                </c:pt>
                <c:pt idx="4535">
                  <c:v>#N/A</c:v>
                </c:pt>
                <c:pt idx="4536">
                  <c:v>#N/A</c:v>
                </c:pt>
                <c:pt idx="4537">
                  <c:v>#N/A</c:v>
                </c:pt>
                <c:pt idx="4538">
                  <c:v>#N/A</c:v>
                </c:pt>
                <c:pt idx="4539">
                  <c:v>#N/A</c:v>
                </c:pt>
                <c:pt idx="4540">
                  <c:v>#N/A</c:v>
                </c:pt>
                <c:pt idx="4541">
                  <c:v>#N/A</c:v>
                </c:pt>
                <c:pt idx="4542">
                  <c:v>#N/A</c:v>
                </c:pt>
                <c:pt idx="4543">
                  <c:v>#N/A</c:v>
                </c:pt>
                <c:pt idx="4544">
                  <c:v>#N/A</c:v>
                </c:pt>
                <c:pt idx="4545">
                  <c:v>#N/A</c:v>
                </c:pt>
                <c:pt idx="4546">
                  <c:v>#N/A</c:v>
                </c:pt>
                <c:pt idx="4547">
                  <c:v>#N/A</c:v>
                </c:pt>
                <c:pt idx="4548">
                  <c:v>#N/A</c:v>
                </c:pt>
                <c:pt idx="4549">
                  <c:v>#N/A</c:v>
                </c:pt>
                <c:pt idx="4550">
                  <c:v>#N/A</c:v>
                </c:pt>
                <c:pt idx="4551">
                  <c:v>#N/A</c:v>
                </c:pt>
                <c:pt idx="4552">
                  <c:v>#N/A</c:v>
                </c:pt>
                <c:pt idx="4553">
                  <c:v>#N/A</c:v>
                </c:pt>
                <c:pt idx="4554">
                  <c:v>#N/A</c:v>
                </c:pt>
                <c:pt idx="4555">
                  <c:v>#N/A</c:v>
                </c:pt>
                <c:pt idx="4556">
                  <c:v>#N/A</c:v>
                </c:pt>
                <c:pt idx="4557">
                  <c:v>#N/A</c:v>
                </c:pt>
                <c:pt idx="4558">
                  <c:v>#N/A</c:v>
                </c:pt>
                <c:pt idx="4559">
                  <c:v>#N/A</c:v>
                </c:pt>
                <c:pt idx="4560">
                  <c:v>#N/A</c:v>
                </c:pt>
                <c:pt idx="4561">
                  <c:v>#N/A</c:v>
                </c:pt>
                <c:pt idx="4562">
                  <c:v>#N/A</c:v>
                </c:pt>
                <c:pt idx="4563">
                  <c:v>#N/A</c:v>
                </c:pt>
                <c:pt idx="4564">
                  <c:v>#N/A</c:v>
                </c:pt>
                <c:pt idx="4565">
                  <c:v>#N/A</c:v>
                </c:pt>
                <c:pt idx="4566">
                  <c:v>#N/A</c:v>
                </c:pt>
                <c:pt idx="4567">
                  <c:v>#N/A</c:v>
                </c:pt>
                <c:pt idx="4568">
                  <c:v>#N/A</c:v>
                </c:pt>
                <c:pt idx="4569">
                  <c:v>#N/A</c:v>
                </c:pt>
                <c:pt idx="4570">
                  <c:v>#N/A</c:v>
                </c:pt>
                <c:pt idx="4571">
                  <c:v>#N/A</c:v>
                </c:pt>
                <c:pt idx="4572">
                  <c:v>#N/A</c:v>
                </c:pt>
                <c:pt idx="4573">
                  <c:v>#N/A</c:v>
                </c:pt>
                <c:pt idx="4574">
                  <c:v>#N/A</c:v>
                </c:pt>
                <c:pt idx="4575">
                  <c:v>#N/A</c:v>
                </c:pt>
                <c:pt idx="4576">
                  <c:v>#N/A</c:v>
                </c:pt>
                <c:pt idx="4577">
                  <c:v>#N/A</c:v>
                </c:pt>
                <c:pt idx="4578">
                  <c:v>#N/A</c:v>
                </c:pt>
                <c:pt idx="4579">
                  <c:v>#N/A</c:v>
                </c:pt>
                <c:pt idx="4580">
                  <c:v>#N/A</c:v>
                </c:pt>
                <c:pt idx="4581">
                  <c:v>#N/A</c:v>
                </c:pt>
                <c:pt idx="4582">
                  <c:v>#N/A</c:v>
                </c:pt>
                <c:pt idx="4583">
                  <c:v>#N/A</c:v>
                </c:pt>
                <c:pt idx="4584">
                  <c:v>#N/A</c:v>
                </c:pt>
                <c:pt idx="4585">
                  <c:v>#N/A</c:v>
                </c:pt>
                <c:pt idx="4586">
                  <c:v>#N/A</c:v>
                </c:pt>
                <c:pt idx="4587">
                  <c:v>#N/A</c:v>
                </c:pt>
                <c:pt idx="4588">
                  <c:v>#N/A</c:v>
                </c:pt>
                <c:pt idx="4589">
                  <c:v>#N/A</c:v>
                </c:pt>
                <c:pt idx="4590">
                  <c:v>#N/A</c:v>
                </c:pt>
                <c:pt idx="4591">
                  <c:v>#N/A</c:v>
                </c:pt>
                <c:pt idx="4592">
                  <c:v>#N/A</c:v>
                </c:pt>
                <c:pt idx="4593">
                  <c:v>#N/A</c:v>
                </c:pt>
                <c:pt idx="4594">
                  <c:v>#N/A</c:v>
                </c:pt>
                <c:pt idx="4595">
                  <c:v>#N/A</c:v>
                </c:pt>
                <c:pt idx="4596">
                  <c:v>#N/A</c:v>
                </c:pt>
                <c:pt idx="4597">
                  <c:v>#N/A</c:v>
                </c:pt>
                <c:pt idx="4598">
                  <c:v>#N/A</c:v>
                </c:pt>
                <c:pt idx="4599">
                  <c:v>#N/A</c:v>
                </c:pt>
                <c:pt idx="4600">
                  <c:v>#N/A</c:v>
                </c:pt>
                <c:pt idx="4601">
                  <c:v>#N/A</c:v>
                </c:pt>
                <c:pt idx="4602">
                  <c:v>#N/A</c:v>
                </c:pt>
                <c:pt idx="4603">
                  <c:v>#N/A</c:v>
                </c:pt>
                <c:pt idx="4604">
                  <c:v>#N/A</c:v>
                </c:pt>
                <c:pt idx="4605">
                  <c:v>#N/A</c:v>
                </c:pt>
                <c:pt idx="4606">
                  <c:v>#N/A</c:v>
                </c:pt>
                <c:pt idx="4607">
                  <c:v>#N/A</c:v>
                </c:pt>
                <c:pt idx="4608">
                  <c:v>#N/A</c:v>
                </c:pt>
                <c:pt idx="4609">
                  <c:v>#N/A</c:v>
                </c:pt>
                <c:pt idx="4610">
                  <c:v>#N/A</c:v>
                </c:pt>
                <c:pt idx="4611">
                  <c:v>#N/A</c:v>
                </c:pt>
                <c:pt idx="4612">
                  <c:v>#N/A</c:v>
                </c:pt>
                <c:pt idx="4613">
                  <c:v>#N/A</c:v>
                </c:pt>
                <c:pt idx="4614">
                  <c:v>#N/A</c:v>
                </c:pt>
                <c:pt idx="4615">
                  <c:v>#N/A</c:v>
                </c:pt>
                <c:pt idx="4616">
                  <c:v>#N/A</c:v>
                </c:pt>
                <c:pt idx="4617">
                  <c:v>#N/A</c:v>
                </c:pt>
                <c:pt idx="4618">
                  <c:v>#N/A</c:v>
                </c:pt>
                <c:pt idx="4619">
                  <c:v>#N/A</c:v>
                </c:pt>
                <c:pt idx="4620">
                  <c:v>#N/A</c:v>
                </c:pt>
                <c:pt idx="4621">
                  <c:v>#N/A</c:v>
                </c:pt>
                <c:pt idx="4622">
                  <c:v>#N/A</c:v>
                </c:pt>
                <c:pt idx="4623">
                  <c:v>#N/A</c:v>
                </c:pt>
                <c:pt idx="4624">
                  <c:v>#N/A</c:v>
                </c:pt>
                <c:pt idx="4625">
                  <c:v>#N/A</c:v>
                </c:pt>
                <c:pt idx="4626">
                  <c:v>#N/A</c:v>
                </c:pt>
                <c:pt idx="4627">
                  <c:v>#N/A</c:v>
                </c:pt>
                <c:pt idx="4628">
                  <c:v>#N/A</c:v>
                </c:pt>
                <c:pt idx="4629">
                  <c:v>#N/A</c:v>
                </c:pt>
                <c:pt idx="4630">
                  <c:v>#N/A</c:v>
                </c:pt>
                <c:pt idx="4631">
                  <c:v>#N/A</c:v>
                </c:pt>
                <c:pt idx="4632">
                  <c:v>#N/A</c:v>
                </c:pt>
                <c:pt idx="4633">
                  <c:v>#N/A</c:v>
                </c:pt>
                <c:pt idx="4634">
                  <c:v>#N/A</c:v>
                </c:pt>
                <c:pt idx="4635">
                  <c:v>#N/A</c:v>
                </c:pt>
                <c:pt idx="4636">
                  <c:v>#N/A</c:v>
                </c:pt>
                <c:pt idx="4637">
                  <c:v>#N/A</c:v>
                </c:pt>
                <c:pt idx="4638">
                  <c:v>#N/A</c:v>
                </c:pt>
                <c:pt idx="4639">
                  <c:v>#N/A</c:v>
                </c:pt>
                <c:pt idx="4640">
                  <c:v>#N/A</c:v>
                </c:pt>
                <c:pt idx="4641">
                  <c:v>#N/A</c:v>
                </c:pt>
                <c:pt idx="4642">
                  <c:v>#N/A</c:v>
                </c:pt>
                <c:pt idx="4643">
                  <c:v>#N/A</c:v>
                </c:pt>
                <c:pt idx="4644">
                  <c:v>#N/A</c:v>
                </c:pt>
                <c:pt idx="4645">
                  <c:v>#N/A</c:v>
                </c:pt>
                <c:pt idx="4646">
                  <c:v>#N/A</c:v>
                </c:pt>
                <c:pt idx="4647">
                  <c:v>#N/A</c:v>
                </c:pt>
                <c:pt idx="4648">
                  <c:v>#N/A</c:v>
                </c:pt>
                <c:pt idx="4649">
                  <c:v>#N/A</c:v>
                </c:pt>
                <c:pt idx="4650">
                  <c:v>#N/A</c:v>
                </c:pt>
                <c:pt idx="4651">
                  <c:v>#N/A</c:v>
                </c:pt>
                <c:pt idx="4652">
                  <c:v>#N/A</c:v>
                </c:pt>
                <c:pt idx="4653">
                  <c:v>#N/A</c:v>
                </c:pt>
                <c:pt idx="4654">
                  <c:v>#N/A</c:v>
                </c:pt>
                <c:pt idx="4655">
                  <c:v>#N/A</c:v>
                </c:pt>
                <c:pt idx="4656">
                  <c:v>#N/A</c:v>
                </c:pt>
                <c:pt idx="4657">
                  <c:v>#N/A</c:v>
                </c:pt>
                <c:pt idx="4658">
                  <c:v>#N/A</c:v>
                </c:pt>
                <c:pt idx="4659">
                  <c:v>#N/A</c:v>
                </c:pt>
                <c:pt idx="4660">
                  <c:v>#N/A</c:v>
                </c:pt>
                <c:pt idx="4661">
                  <c:v>#N/A</c:v>
                </c:pt>
                <c:pt idx="4662">
                  <c:v>#N/A</c:v>
                </c:pt>
                <c:pt idx="4663">
                  <c:v>#N/A</c:v>
                </c:pt>
                <c:pt idx="4664">
                  <c:v>#N/A</c:v>
                </c:pt>
                <c:pt idx="4665">
                  <c:v>#N/A</c:v>
                </c:pt>
                <c:pt idx="4666">
                  <c:v>#N/A</c:v>
                </c:pt>
                <c:pt idx="4667">
                  <c:v>#N/A</c:v>
                </c:pt>
                <c:pt idx="4668">
                  <c:v>#N/A</c:v>
                </c:pt>
                <c:pt idx="4669">
                  <c:v>#N/A</c:v>
                </c:pt>
                <c:pt idx="4670">
                  <c:v>#N/A</c:v>
                </c:pt>
                <c:pt idx="4671">
                  <c:v>#N/A</c:v>
                </c:pt>
                <c:pt idx="4672">
                  <c:v>#N/A</c:v>
                </c:pt>
                <c:pt idx="4673">
                  <c:v>#N/A</c:v>
                </c:pt>
                <c:pt idx="4674">
                  <c:v>#N/A</c:v>
                </c:pt>
                <c:pt idx="4675">
                  <c:v>#N/A</c:v>
                </c:pt>
                <c:pt idx="4676">
                  <c:v>#N/A</c:v>
                </c:pt>
                <c:pt idx="4677">
                  <c:v>#N/A</c:v>
                </c:pt>
                <c:pt idx="4678">
                  <c:v>#N/A</c:v>
                </c:pt>
                <c:pt idx="4679">
                  <c:v>#N/A</c:v>
                </c:pt>
                <c:pt idx="4680">
                  <c:v>#N/A</c:v>
                </c:pt>
                <c:pt idx="4681">
                  <c:v>#N/A</c:v>
                </c:pt>
                <c:pt idx="4682">
                  <c:v>#N/A</c:v>
                </c:pt>
                <c:pt idx="4683">
                  <c:v>#N/A</c:v>
                </c:pt>
                <c:pt idx="4684">
                  <c:v>#N/A</c:v>
                </c:pt>
                <c:pt idx="4685">
                  <c:v>#N/A</c:v>
                </c:pt>
                <c:pt idx="4686">
                  <c:v>#N/A</c:v>
                </c:pt>
                <c:pt idx="4687">
                  <c:v>#N/A</c:v>
                </c:pt>
                <c:pt idx="4688">
                  <c:v>#N/A</c:v>
                </c:pt>
                <c:pt idx="4689">
                  <c:v>#N/A</c:v>
                </c:pt>
                <c:pt idx="4690">
                  <c:v>#N/A</c:v>
                </c:pt>
                <c:pt idx="4691">
                  <c:v>#N/A</c:v>
                </c:pt>
                <c:pt idx="4692">
                  <c:v>#N/A</c:v>
                </c:pt>
                <c:pt idx="4693">
                  <c:v>#N/A</c:v>
                </c:pt>
                <c:pt idx="4694">
                  <c:v>#N/A</c:v>
                </c:pt>
                <c:pt idx="4695">
                  <c:v>#N/A</c:v>
                </c:pt>
                <c:pt idx="4696">
                  <c:v>#N/A</c:v>
                </c:pt>
                <c:pt idx="4697">
                  <c:v>#N/A</c:v>
                </c:pt>
                <c:pt idx="4698">
                  <c:v>#N/A</c:v>
                </c:pt>
                <c:pt idx="4699">
                  <c:v>#N/A</c:v>
                </c:pt>
                <c:pt idx="4700">
                  <c:v>#N/A</c:v>
                </c:pt>
                <c:pt idx="4701">
                  <c:v>#N/A</c:v>
                </c:pt>
                <c:pt idx="4702">
                  <c:v>#N/A</c:v>
                </c:pt>
                <c:pt idx="4703">
                  <c:v>#N/A</c:v>
                </c:pt>
                <c:pt idx="4704">
                  <c:v>#N/A</c:v>
                </c:pt>
                <c:pt idx="4705">
                  <c:v>#N/A</c:v>
                </c:pt>
                <c:pt idx="4706">
                  <c:v>#N/A</c:v>
                </c:pt>
                <c:pt idx="4707">
                  <c:v>#N/A</c:v>
                </c:pt>
                <c:pt idx="4708">
                  <c:v>#N/A</c:v>
                </c:pt>
                <c:pt idx="4709">
                  <c:v>#N/A</c:v>
                </c:pt>
                <c:pt idx="4710">
                  <c:v>#N/A</c:v>
                </c:pt>
                <c:pt idx="4711">
                  <c:v>#N/A</c:v>
                </c:pt>
                <c:pt idx="4712">
                  <c:v>#N/A</c:v>
                </c:pt>
                <c:pt idx="4713">
                  <c:v>#N/A</c:v>
                </c:pt>
                <c:pt idx="4714">
                  <c:v>#N/A</c:v>
                </c:pt>
                <c:pt idx="4715">
                  <c:v>#N/A</c:v>
                </c:pt>
                <c:pt idx="4716">
                  <c:v>#N/A</c:v>
                </c:pt>
                <c:pt idx="4717">
                  <c:v>#N/A</c:v>
                </c:pt>
                <c:pt idx="4718">
                  <c:v>#N/A</c:v>
                </c:pt>
                <c:pt idx="4719">
                  <c:v>#N/A</c:v>
                </c:pt>
                <c:pt idx="4720">
                  <c:v>#N/A</c:v>
                </c:pt>
                <c:pt idx="4721">
                  <c:v>#N/A</c:v>
                </c:pt>
                <c:pt idx="4722">
                  <c:v>#N/A</c:v>
                </c:pt>
                <c:pt idx="4723">
                  <c:v>#N/A</c:v>
                </c:pt>
                <c:pt idx="4724">
                  <c:v>#N/A</c:v>
                </c:pt>
                <c:pt idx="4725">
                  <c:v>#N/A</c:v>
                </c:pt>
                <c:pt idx="4726">
                  <c:v>#N/A</c:v>
                </c:pt>
                <c:pt idx="4727">
                  <c:v>#N/A</c:v>
                </c:pt>
                <c:pt idx="4728">
                  <c:v>#N/A</c:v>
                </c:pt>
                <c:pt idx="4729">
                  <c:v>#N/A</c:v>
                </c:pt>
                <c:pt idx="4730">
                  <c:v>#N/A</c:v>
                </c:pt>
                <c:pt idx="4731">
                  <c:v>#N/A</c:v>
                </c:pt>
                <c:pt idx="4732">
                  <c:v>#N/A</c:v>
                </c:pt>
                <c:pt idx="4733">
                  <c:v>#N/A</c:v>
                </c:pt>
                <c:pt idx="4734">
                  <c:v>#N/A</c:v>
                </c:pt>
                <c:pt idx="4735">
                  <c:v>#N/A</c:v>
                </c:pt>
                <c:pt idx="4736">
                  <c:v>#N/A</c:v>
                </c:pt>
                <c:pt idx="4737">
                  <c:v>#N/A</c:v>
                </c:pt>
                <c:pt idx="4738">
                  <c:v>#N/A</c:v>
                </c:pt>
                <c:pt idx="4739">
                  <c:v>#N/A</c:v>
                </c:pt>
                <c:pt idx="4740">
                  <c:v>#N/A</c:v>
                </c:pt>
                <c:pt idx="4741">
                  <c:v>#N/A</c:v>
                </c:pt>
                <c:pt idx="4742">
                  <c:v>#N/A</c:v>
                </c:pt>
                <c:pt idx="4743">
                  <c:v>#N/A</c:v>
                </c:pt>
                <c:pt idx="4744">
                  <c:v>#N/A</c:v>
                </c:pt>
                <c:pt idx="4745">
                  <c:v>#N/A</c:v>
                </c:pt>
                <c:pt idx="4746">
                  <c:v>#N/A</c:v>
                </c:pt>
                <c:pt idx="4747">
                  <c:v>#N/A</c:v>
                </c:pt>
                <c:pt idx="4748">
                  <c:v>#N/A</c:v>
                </c:pt>
                <c:pt idx="4749">
                  <c:v>#N/A</c:v>
                </c:pt>
                <c:pt idx="4750">
                  <c:v>#N/A</c:v>
                </c:pt>
                <c:pt idx="4751">
                  <c:v>#N/A</c:v>
                </c:pt>
                <c:pt idx="4752">
                  <c:v>#N/A</c:v>
                </c:pt>
                <c:pt idx="4753">
                  <c:v>#N/A</c:v>
                </c:pt>
                <c:pt idx="4754">
                  <c:v>#N/A</c:v>
                </c:pt>
                <c:pt idx="4755">
                  <c:v>#N/A</c:v>
                </c:pt>
                <c:pt idx="4756">
                  <c:v>#N/A</c:v>
                </c:pt>
                <c:pt idx="4757">
                  <c:v>#N/A</c:v>
                </c:pt>
                <c:pt idx="4758">
                  <c:v>#N/A</c:v>
                </c:pt>
                <c:pt idx="4759">
                  <c:v>#N/A</c:v>
                </c:pt>
                <c:pt idx="4760">
                  <c:v>#N/A</c:v>
                </c:pt>
                <c:pt idx="4761">
                  <c:v>#N/A</c:v>
                </c:pt>
                <c:pt idx="4762">
                  <c:v>#N/A</c:v>
                </c:pt>
                <c:pt idx="4763">
                  <c:v>#N/A</c:v>
                </c:pt>
                <c:pt idx="4764">
                  <c:v>#N/A</c:v>
                </c:pt>
                <c:pt idx="4765">
                  <c:v>#N/A</c:v>
                </c:pt>
                <c:pt idx="4766">
                  <c:v>#N/A</c:v>
                </c:pt>
                <c:pt idx="4767">
                  <c:v>#N/A</c:v>
                </c:pt>
                <c:pt idx="4768">
                  <c:v>#N/A</c:v>
                </c:pt>
                <c:pt idx="4769">
                  <c:v>#N/A</c:v>
                </c:pt>
                <c:pt idx="4770">
                  <c:v>#N/A</c:v>
                </c:pt>
                <c:pt idx="4771">
                  <c:v>#N/A</c:v>
                </c:pt>
                <c:pt idx="4772">
                  <c:v>#N/A</c:v>
                </c:pt>
                <c:pt idx="4773">
                  <c:v>#N/A</c:v>
                </c:pt>
                <c:pt idx="4774">
                  <c:v>#N/A</c:v>
                </c:pt>
                <c:pt idx="4775">
                  <c:v>#N/A</c:v>
                </c:pt>
                <c:pt idx="4776">
                  <c:v>#N/A</c:v>
                </c:pt>
                <c:pt idx="4777">
                  <c:v>#N/A</c:v>
                </c:pt>
                <c:pt idx="4778">
                  <c:v>#N/A</c:v>
                </c:pt>
                <c:pt idx="4779">
                  <c:v>#N/A</c:v>
                </c:pt>
                <c:pt idx="4780">
                  <c:v>#N/A</c:v>
                </c:pt>
                <c:pt idx="4781">
                  <c:v>#N/A</c:v>
                </c:pt>
                <c:pt idx="4782">
                  <c:v>#N/A</c:v>
                </c:pt>
                <c:pt idx="4783">
                  <c:v>#N/A</c:v>
                </c:pt>
                <c:pt idx="4784">
                  <c:v>#N/A</c:v>
                </c:pt>
                <c:pt idx="4785">
                  <c:v>#N/A</c:v>
                </c:pt>
                <c:pt idx="4786">
                  <c:v>#N/A</c:v>
                </c:pt>
                <c:pt idx="4787">
                  <c:v>#N/A</c:v>
                </c:pt>
                <c:pt idx="4788">
                  <c:v>#N/A</c:v>
                </c:pt>
                <c:pt idx="4789">
                  <c:v>#N/A</c:v>
                </c:pt>
                <c:pt idx="4790">
                  <c:v>#N/A</c:v>
                </c:pt>
                <c:pt idx="4791">
                  <c:v>#N/A</c:v>
                </c:pt>
                <c:pt idx="4792">
                  <c:v>#N/A</c:v>
                </c:pt>
                <c:pt idx="4793">
                  <c:v>#N/A</c:v>
                </c:pt>
                <c:pt idx="4794">
                  <c:v>#N/A</c:v>
                </c:pt>
                <c:pt idx="4795">
                  <c:v>#N/A</c:v>
                </c:pt>
                <c:pt idx="4796">
                  <c:v>#N/A</c:v>
                </c:pt>
                <c:pt idx="4797">
                  <c:v>#N/A</c:v>
                </c:pt>
                <c:pt idx="4798">
                  <c:v>#N/A</c:v>
                </c:pt>
                <c:pt idx="4799">
                  <c:v>#N/A</c:v>
                </c:pt>
                <c:pt idx="4800">
                  <c:v>#N/A</c:v>
                </c:pt>
                <c:pt idx="4801">
                  <c:v>#N/A</c:v>
                </c:pt>
                <c:pt idx="4802">
                  <c:v>#N/A</c:v>
                </c:pt>
                <c:pt idx="4803">
                  <c:v>#N/A</c:v>
                </c:pt>
                <c:pt idx="4804">
                  <c:v>#N/A</c:v>
                </c:pt>
                <c:pt idx="4805">
                  <c:v>#N/A</c:v>
                </c:pt>
                <c:pt idx="4806">
                  <c:v>#N/A</c:v>
                </c:pt>
                <c:pt idx="4807">
                  <c:v>#N/A</c:v>
                </c:pt>
                <c:pt idx="4808">
                  <c:v>#N/A</c:v>
                </c:pt>
                <c:pt idx="4809">
                  <c:v>#N/A</c:v>
                </c:pt>
                <c:pt idx="4810">
                  <c:v>#N/A</c:v>
                </c:pt>
                <c:pt idx="4811">
                  <c:v>#N/A</c:v>
                </c:pt>
                <c:pt idx="4812">
                  <c:v>#N/A</c:v>
                </c:pt>
                <c:pt idx="4813">
                  <c:v>#N/A</c:v>
                </c:pt>
                <c:pt idx="4814">
                  <c:v>#N/A</c:v>
                </c:pt>
                <c:pt idx="4815">
                  <c:v>#N/A</c:v>
                </c:pt>
                <c:pt idx="4816">
                  <c:v>#N/A</c:v>
                </c:pt>
                <c:pt idx="4817">
                  <c:v>#N/A</c:v>
                </c:pt>
                <c:pt idx="4818">
                  <c:v>#N/A</c:v>
                </c:pt>
                <c:pt idx="4819">
                  <c:v>#N/A</c:v>
                </c:pt>
                <c:pt idx="4820">
                  <c:v>#N/A</c:v>
                </c:pt>
                <c:pt idx="4821">
                  <c:v>#N/A</c:v>
                </c:pt>
                <c:pt idx="4822">
                  <c:v>#N/A</c:v>
                </c:pt>
                <c:pt idx="4823">
                  <c:v>#N/A</c:v>
                </c:pt>
                <c:pt idx="4824">
                  <c:v>#N/A</c:v>
                </c:pt>
                <c:pt idx="4825">
                  <c:v>#N/A</c:v>
                </c:pt>
                <c:pt idx="4826">
                  <c:v>#N/A</c:v>
                </c:pt>
                <c:pt idx="4827">
                  <c:v>#N/A</c:v>
                </c:pt>
                <c:pt idx="4828">
                  <c:v>#N/A</c:v>
                </c:pt>
                <c:pt idx="4829">
                  <c:v>#N/A</c:v>
                </c:pt>
                <c:pt idx="4830">
                  <c:v>#N/A</c:v>
                </c:pt>
                <c:pt idx="4831">
                  <c:v>#N/A</c:v>
                </c:pt>
                <c:pt idx="4832">
                  <c:v>#N/A</c:v>
                </c:pt>
                <c:pt idx="4833">
                  <c:v>#N/A</c:v>
                </c:pt>
                <c:pt idx="4834">
                  <c:v>#N/A</c:v>
                </c:pt>
                <c:pt idx="4835">
                  <c:v>#N/A</c:v>
                </c:pt>
                <c:pt idx="4836">
                  <c:v>#N/A</c:v>
                </c:pt>
                <c:pt idx="4837">
                  <c:v>#N/A</c:v>
                </c:pt>
                <c:pt idx="4838">
                  <c:v>#N/A</c:v>
                </c:pt>
                <c:pt idx="4839">
                  <c:v>#N/A</c:v>
                </c:pt>
                <c:pt idx="4840">
                  <c:v>#N/A</c:v>
                </c:pt>
                <c:pt idx="4841">
                  <c:v>#N/A</c:v>
                </c:pt>
                <c:pt idx="4842">
                  <c:v>#N/A</c:v>
                </c:pt>
                <c:pt idx="4843">
                  <c:v>#N/A</c:v>
                </c:pt>
                <c:pt idx="4844">
                  <c:v>#N/A</c:v>
                </c:pt>
                <c:pt idx="4845">
                  <c:v>#N/A</c:v>
                </c:pt>
                <c:pt idx="4846">
                  <c:v>#N/A</c:v>
                </c:pt>
                <c:pt idx="4847">
                  <c:v>#N/A</c:v>
                </c:pt>
                <c:pt idx="4848">
                  <c:v>#N/A</c:v>
                </c:pt>
                <c:pt idx="4849">
                  <c:v>#N/A</c:v>
                </c:pt>
                <c:pt idx="4850">
                  <c:v>#N/A</c:v>
                </c:pt>
                <c:pt idx="4851">
                  <c:v>#N/A</c:v>
                </c:pt>
                <c:pt idx="4852">
                  <c:v>#N/A</c:v>
                </c:pt>
                <c:pt idx="4853">
                  <c:v>#N/A</c:v>
                </c:pt>
                <c:pt idx="4854">
                  <c:v>#N/A</c:v>
                </c:pt>
                <c:pt idx="4855">
                  <c:v>#N/A</c:v>
                </c:pt>
                <c:pt idx="4856">
                  <c:v>#N/A</c:v>
                </c:pt>
                <c:pt idx="4857">
                  <c:v>#N/A</c:v>
                </c:pt>
                <c:pt idx="4858">
                  <c:v>#N/A</c:v>
                </c:pt>
                <c:pt idx="4859">
                  <c:v>#N/A</c:v>
                </c:pt>
                <c:pt idx="4860">
                  <c:v>#N/A</c:v>
                </c:pt>
                <c:pt idx="4861">
                  <c:v>#N/A</c:v>
                </c:pt>
                <c:pt idx="4862">
                  <c:v>#N/A</c:v>
                </c:pt>
                <c:pt idx="4863">
                  <c:v>#N/A</c:v>
                </c:pt>
                <c:pt idx="4864">
                  <c:v>#N/A</c:v>
                </c:pt>
                <c:pt idx="4865">
                  <c:v>#N/A</c:v>
                </c:pt>
                <c:pt idx="4866">
                  <c:v>#N/A</c:v>
                </c:pt>
                <c:pt idx="4867">
                  <c:v>#N/A</c:v>
                </c:pt>
                <c:pt idx="4868">
                  <c:v>#N/A</c:v>
                </c:pt>
                <c:pt idx="4869">
                  <c:v>#N/A</c:v>
                </c:pt>
                <c:pt idx="4870">
                  <c:v>#N/A</c:v>
                </c:pt>
                <c:pt idx="4871">
                  <c:v>#N/A</c:v>
                </c:pt>
                <c:pt idx="4872">
                  <c:v>#N/A</c:v>
                </c:pt>
                <c:pt idx="4873">
                  <c:v>#N/A</c:v>
                </c:pt>
                <c:pt idx="4874">
                  <c:v>#N/A</c:v>
                </c:pt>
                <c:pt idx="4875">
                  <c:v>#N/A</c:v>
                </c:pt>
                <c:pt idx="4876">
                  <c:v>#N/A</c:v>
                </c:pt>
                <c:pt idx="4877">
                  <c:v>#N/A</c:v>
                </c:pt>
                <c:pt idx="4878">
                  <c:v>#N/A</c:v>
                </c:pt>
                <c:pt idx="4879">
                  <c:v>#N/A</c:v>
                </c:pt>
                <c:pt idx="4880">
                  <c:v>#N/A</c:v>
                </c:pt>
                <c:pt idx="4881">
                  <c:v>#N/A</c:v>
                </c:pt>
                <c:pt idx="4882">
                  <c:v>#N/A</c:v>
                </c:pt>
                <c:pt idx="4883">
                  <c:v>#N/A</c:v>
                </c:pt>
                <c:pt idx="4884">
                  <c:v>#N/A</c:v>
                </c:pt>
                <c:pt idx="4885">
                  <c:v>#N/A</c:v>
                </c:pt>
                <c:pt idx="4886">
                  <c:v>#N/A</c:v>
                </c:pt>
                <c:pt idx="4887">
                  <c:v>#N/A</c:v>
                </c:pt>
                <c:pt idx="4888">
                  <c:v>#N/A</c:v>
                </c:pt>
                <c:pt idx="4889">
                  <c:v>#N/A</c:v>
                </c:pt>
                <c:pt idx="4890">
                  <c:v>#N/A</c:v>
                </c:pt>
                <c:pt idx="4891">
                  <c:v>#N/A</c:v>
                </c:pt>
                <c:pt idx="4892">
                  <c:v>#N/A</c:v>
                </c:pt>
                <c:pt idx="4893">
                  <c:v>#N/A</c:v>
                </c:pt>
                <c:pt idx="4894">
                  <c:v>#N/A</c:v>
                </c:pt>
                <c:pt idx="4895">
                  <c:v>#N/A</c:v>
                </c:pt>
                <c:pt idx="4896">
                  <c:v>#N/A</c:v>
                </c:pt>
                <c:pt idx="4897">
                  <c:v>#N/A</c:v>
                </c:pt>
                <c:pt idx="4898">
                  <c:v>#N/A</c:v>
                </c:pt>
                <c:pt idx="4899">
                  <c:v>#N/A</c:v>
                </c:pt>
                <c:pt idx="4900">
                  <c:v>#N/A</c:v>
                </c:pt>
                <c:pt idx="4901">
                  <c:v>#N/A</c:v>
                </c:pt>
                <c:pt idx="4902">
                  <c:v>#N/A</c:v>
                </c:pt>
                <c:pt idx="4903">
                  <c:v>#N/A</c:v>
                </c:pt>
                <c:pt idx="4904">
                  <c:v>#N/A</c:v>
                </c:pt>
                <c:pt idx="4905">
                  <c:v>#N/A</c:v>
                </c:pt>
                <c:pt idx="4906">
                  <c:v>#N/A</c:v>
                </c:pt>
                <c:pt idx="4907">
                  <c:v>#N/A</c:v>
                </c:pt>
                <c:pt idx="4908">
                  <c:v>#N/A</c:v>
                </c:pt>
                <c:pt idx="4909">
                  <c:v>#N/A</c:v>
                </c:pt>
                <c:pt idx="4910">
                  <c:v>#N/A</c:v>
                </c:pt>
                <c:pt idx="4911">
                  <c:v>#N/A</c:v>
                </c:pt>
                <c:pt idx="4912">
                  <c:v>#N/A</c:v>
                </c:pt>
                <c:pt idx="4913">
                  <c:v>#N/A</c:v>
                </c:pt>
                <c:pt idx="4914">
                  <c:v>#N/A</c:v>
                </c:pt>
                <c:pt idx="4915">
                  <c:v>#N/A</c:v>
                </c:pt>
                <c:pt idx="4916">
                  <c:v>#N/A</c:v>
                </c:pt>
                <c:pt idx="4917">
                  <c:v>#N/A</c:v>
                </c:pt>
                <c:pt idx="4918">
                  <c:v>#N/A</c:v>
                </c:pt>
                <c:pt idx="4919">
                  <c:v>#N/A</c:v>
                </c:pt>
                <c:pt idx="4920">
                  <c:v>#N/A</c:v>
                </c:pt>
                <c:pt idx="4921">
                  <c:v>#N/A</c:v>
                </c:pt>
                <c:pt idx="4922">
                  <c:v>#N/A</c:v>
                </c:pt>
                <c:pt idx="4923">
                  <c:v>#N/A</c:v>
                </c:pt>
                <c:pt idx="4924">
                  <c:v>#N/A</c:v>
                </c:pt>
                <c:pt idx="4925">
                  <c:v>#N/A</c:v>
                </c:pt>
                <c:pt idx="4926">
                  <c:v>#N/A</c:v>
                </c:pt>
                <c:pt idx="4927">
                  <c:v>#N/A</c:v>
                </c:pt>
                <c:pt idx="4928">
                  <c:v>#N/A</c:v>
                </c:pt>
                <c:pt idx="4929">
                  <c:v>#N/A</c:v>
                </c:pt>
                <c:pt idx="4930">
                  <c:v>#N/A</c:v>
                </c:pt>
                <c:pt idx="4931">
                  <c:v>#N/A</c:v>
                </c:pt>
                <c:pt idx="4932">
                  <c:v>#N/A</c:v>
                </c:pt>
                <c:pt idx="4933">
                  <c:v>#N/A</c:v>
                </c:pt>
                <c:pt idx="4934">
                  <c:v>#N/A</c:v>
                </c:pt>
                <c:pt idx="4935">
                  <c:v>#N/A</c:v>
                </c:pt>
                <c:pt idx="4936">
                  <c:v>#N/A</c:v>
                </c:pt>
                <c:pt idx="4937">
                  <c:v>#N/A</c:v>
                </c:pt>
                <c:pt idx="4938">
                  <c:v>#N/A</c:v>
                </c:pt>
                <c:pt idx="4939">
                  <c:v>#N/A</c:v>
                </c:pt>
                <c:pt idx="4940">
                  <c:v>#N/A</c:v>
                </c:pt>
                <c:pt idx="4941">
                  <c:v>#N/A</c:v>
                </c:pt>
                <c:pt idx="4942">
                  <c:v>#N/A</c:v>
                </c:pt>
                <c:pt idx="4943">
                  <c:v>#N/A</c:v>
                </c:pt>
                <c:pt idx="4944">
                  <c:v>#N/A</c:v>
                </c:pt>
                <c:pt idx="4945">
                  <c:v>#N/A</c:v>
                </c:pt>
                <c:pt idx="4946">
                  <c:v>#N/A</c:v>
                </c:pt>
                <c:pt idx="4947">
                  <c:v>#N/A</c:v>
                </c:pt>
                <c:pt idx="4948">
                  <c:v>#N/A</c:v>
                </c:pt>
                <c:pt idx="4949">
                  <c:v>#N/A</c:v>
                </c:pt>
                <c:pt idx="4950">
                  <c:v>#N/A</c:v>
                </c:pt>
                <c:pt idx="4951">
                  <c:v>#N/A</c:v>
                </c:pt>
                <c:pt idx="4952">
                  <c:v>#N/A</c:v>
                </c:pt>
                <c:pt idx="4953">
                  <c:v>#N/A</c:v>
                </c:pt>
                <c:pt idx="4954">
                  <c:v>#N/A</c:v>
                </c:pt>
                <c:pt idx="4955">
                  <c:v>#N/A</c:v>
                </c:pt>
                <c:pt idx="4956">
                  <c:v>#N/A</c:v>
                </c:pt>
                <c:pt idx="4957">
                  <c:v>#N/A</c:v>
                </c:pt>
                <c:pt idx="4958">
                  <c:v>#N/A</c:v>
                </c:pt>
                <c:pt idx="4959">
                  <c:v>#N/A</c:v>
                </c:pt>
                <c:pt idx="4960">
                  <c:v>#N/A</c:v>
                </c:pt>
                <c:pt idx="4961">
                  <c:v>#N/A</c:v>
                </c:pt>
                <c:pt idx="4962">
                  <c:v>#N/A</c:v>
                </c:pt>
                <c:pt idx="4963">
                  <c:v>#N/A</c:v>
                </c:pt>
                <c:pt idx="4964">
                  <c:v>#N/A</c:v>
                </c:pt>
                <c:pt idx="4965">
                  <c:v>#N/A</c:v>
                </c:pt>
                <c:pt idx="4966">
                  <c:v>#N/A</c:v>
                </c:pt>
                <c:pt idx="4967">
                  <c:v>#N/A</c:v>
                </c:pt>
                <c:pt idx="4968">
                  <c:v>#N/A</c:v>
                </c:pt>
                <c:pt idx="4969">
                  <c:v>#N/A</c:v>
                </c:pt>
                <c:pt idx="4970">
                  <c:v>#N/A</c:v>
                </c:pt>
                <c:pt idx="4971">
                  <c:v>#N/A</c:v>
                </c:pt>
                <c:pt idx="4972">
                  <c:v>#N/A</c:v>
                </c:pt>
                <c:pt idx="4973">
                  <c:v>#N/A</c:v>
                </c:pt>
                <c:pt idx="4974">
                  <c:v>#N/A</c:v>
                </c:pt>
                <c:pt idx="4975">
                  <c:v>#N/A</c:v>
                </c:pt>
                <c:pt idx="4976">
                  <c:v>#N/A</c:v>
                </c:pt>
                <c:pt idx="4977">
                  <c:v>#N/A</c:v>
                </c:pt>
                <c:pt idx="4978">
                  <c:v>#N/A</c:v>
                </c:pt>
                <c:pt idx="4979">
                  <c:v>#N/A</c:v>
                </c:pt>
                <c:pt idx="4980">
                  <c:v>#N/A</c:v>
                </c:pt>
                <c:pt idx="4981">
                  <c:v>#N/A</c:v>
                </c:pt>
                <c:pt idx="4982">
                  <c:v>#N/A</c:v>
                </c:pt>
                <c:pt idx="4983">
                  <c:v>#N/A</c:v>
                </c:pt>
                <c:pt idx="4984">
                  <c:v>#N/A</c:v>
                </c:pt>
                <c:pt idx="4985">
                  <c:v>#N/A</c:v>
                </c:pt>
                <c:pt idx="4986">
                  <c:v>#N/A</c:v>
                </c:pt>
                <c:pt idx="4987">
                  <c:v>#N/A</c:v>
                </c:pt>
                <c:pt idx="4988">
                  <c:v>#N/A</c:v>
                </c:pt>
                <c:pt idx="4989">
                  <c:v>#N/A</c:v>
                </c:pt>
                <c:pt idx="4990">
                  <c:v>#N/A</c:v>
                </c:pt>
                <c:pt idx="4991">
                  <c:v>#N/A</c:v>
                </c:pt>
                <c:pt idx="4992">
                  <c:v>#N/A</c:v>
                </c:pt>
                <c:pt idx="4993">
                  <c:v>#N/A</c:v>
                </c:pt>
                <c:pt idx="4994">
                  <c:v>#N/A</c:v>
                </c:pt>
                <c:pt idx="4995">
                  <c:v>#N/A</c:v>
                </c:pt>
                <c:pt idx="4996">
                  <c:v>#N/A</c:v>
                </c:pt>
                <c:pt idx="4997">
                  <c:v>#N/A</c:v>
                </c:pt>
                <c:pt idx="4998">
                  <c:v>#N/A</c:v>
                </c:pt>
                <c:pt idx="4999">
                  <c:v>#N/A</c:v>
                </c:pt>
                <c:pt idx="5000">
                  <c:v>#N/A</c:v>
                </c:pt>
                <c:pt idx="5001">
                  <c:v>#N/A</c:v>
                </c:pt>
                <c:pt idx="5002">
                  <c:v>#N/A</c:v>
                </c:pt>
                <c:pt idx="5003">
                  <c:v>#N/A</c:v>
                </c:pt>
                <c:pt idx="5004">
                  <c:v>#N/A</c:v>
                </c:pt>
                <c:pt idx="5005">
                  <c:v>#N/A</c:v>
                </c:pt>
                <c:pt idx="5006">
                  <c:v>#N/A</c:v>
                </c:pt>
                <c:pt idx="5007">
                  <c:v>#N/A</c:v>
                </c:pt>
                <c:pt idx="5008">
                  <c:v>#N/A</c:v>
                </c:pt>
                <c:pt idx="5009">
                  <c:v>#N/A</c:v>
                </c:pt>
                <c:pt idx="5010">
                  <c:v>#N/A</c:v>
                </c:pt>
                <c:pt idx="5011">
                  <c:v>#N/A</c:v>
                </c:pt>
                <c:pt idx="5012">
                  <c:v>#N/A</c:v>
                </c:pt>
                <c:pt idx="5013">
                  <c:v>#N/A</c:v>
                </c:pt>
                <c:pt idx="5014">
                  <c:v>#N/A</c:v>
                </c:pt>
                <c:pt idx="5015">
                  <c:v>#N/A</c:v>
                </c:pt>
                <c:pt idx="5016">
                  <c:v>#N/A</c:v>
                </c:pt>
                <c:pt idx="5017">
                  <c:v>#N/A</c:v>
                </c:pt>
                <c:pt idx="5018">
                  <c:v>#N/A</c:v>
                </c:pt>
                <c:pt idx="5019">
                  <c:v>#N/A</c:v>
                </c:pt>
                <c:pt idx="5020">
                  <c:v>#N/A</c:v>
                </c:pt>
                <c:pt idx="5021">
                  <c:v>#N/A</c:v>
                </c:pt>
                <c:pt idx="5022">
                  <c:v>#N/A</c:v>
                </c:pt>
                <c:pt idx="5023">
                  <c:v>#N/A</c:v>
                </c:pt>
                <c:pt idx="5024">
                  <c:v>#N/A</c:v>
                </c:pt>
                <c:pt idx="5025">
                  <c:v>#N/A</c:v>
                </c:pt>
                <c:pt idx="5026">
                  <c:v>#N/A</c:v>
                </c:pt>
                <c:pt idx="5027">
                  <c:v>#N/A</c:v>
                </c:pt>
                <c:pt idx="5028">
                  <c:v>#N/A</c:v>
                </c:pt>
                <c:pt idx="5029">
                  <c:v>#N/A</c:v>
                </c:pt>
                <c:pt idx="5030">
                  <c:v>#N/A</c:v>
                </c:pt>
                <c:pt idx="5031">
                  <c:v>#N/A</c:v>
                </c:pt>
                <c:pt idx="5032">
                  <c:v>#N/A</c:v>
                </c:pt>
                <c:pt idx="5033">
                  <c:v>#N/A</c:v>
                </c:pt>
                <c:pt idx="5034">
                  <c:v>#N/A</c:v>
                </c:pt>
                <c:pt idx="5035">
                  <c:v>#N/A</c:v>
                </c:pt>
                <c:pt idx="5036">
                  <c:v>#N/A</c:v>
                </c:pt>
                <c:pt idx="5037">
                  <c:v>#N/A</c:v>
                </c:pt>
                <c:pt idx="5038">
                  <c:v>#N/A</c:v>
                </c:pt>
                <c:pt idx="5039">
                  <c:v>#N/A</c:v>
                </c:pt>
                <c:pt idx="5040">
                  <c:v>#N/A</c:v>
                </c:pt>
                <c:pt idx="5041">
                  <c:v>#N/A</c:v>
                </c:pt>
                <c:pt idx="5042">
                  <c:v>#N/A</c:v>
                </c:pt>
                <c:pt idx="5043">
                  <c:v>#N/A</c:v>
                </c:pt>
                <c:pt idx="5044">
                  <c:v>#N/A</c:v>
                </c:pt>
                <c:pt idx="5045">
                  <c:v>#N/A</c:v>
                </c:pt>
                <c:pt idx="5046">
                  <c:v>#N/A</c:v>
                </c:pt>
                <c:pt idx="5047">
                  <c:v>#N/A</c:v>
                </c:pt>
                <c:pt idx="5048">
                  <c:v>#N/A</c:v>
                </c:pt>
                <c:pt idx="5049">
                  <c:v>#N/A</c:v>
                </c:pt>
                <c:pt idx="5050">
                  <c:v>#N/A</c:v>
                </c:pt>
                <c:pt idx="5051">
                  <c:v>#N/A</c:v>
                </c:pt>
                <c:pt idx="5052">
                  <c:v>#N/A</c:v>
                </c:pt>
                <c:pt idx="5053">
                  <c:v>#N/A</c:v>
                </c:pt>
                <c:pt idx="5054">
                  <c:v>#N/A</c:v>
                </c:pt>
                <c:pt idx="5055">
                  <c:v>#N/A</c:v>
                </c:pt>
                <c:pt idx="5056">
                  <c:v>#N/A</c:v>
                </c:pt>
                <c:pt idx="5057">
                  <c:v>#N/A</c:v>
                </c:pt>
                <c:pt idx="5058">
                  <c:v>#N/A</c:v>
                </c:pt>
                <c:pt idx="5059">
                  <c:v>#N/A</c:v>
                </c:pt>
                <c:pt idx="5060">
                  <c:v>#N/A</c:v>
                </c:pt>
                <c:pt idx="5061">
                  <c:v>#N/A</c:v>
                </c:pt>
                <c:pt idx="5062">
                  <c:v>#N/A</c:v>
                </c:pt>
                <c:pt idx="5063">
                  <c:v>#N/A</c:v>
                </c:pt>
                <c:pt idx="5064">
                  <c:v>#N/A</c:v>
                </c:pt>
                <c:pt idx="5065">
                  <c:v>#N/A</c:v>
                </c:pt>
                <c:pt idx="5066">
                  <c:v>#N/A</c:v>
                </c:pt>
                <c:pt idx="5067">
                  <c:v>#N/A</c:v>
                </c:pt>
                <c:pt idx="5068">
                  <c:v>#N/A</c:v>
                </c:pt>
                <c:pt idx="5069">
                  <c:v>#N/A</c:v>
                </c:pt>
                <c:pt idx="5070">
                  <c:v>#N/A</c:v>
                </c:pt>
                <c:pt idx="5071">
                  <c:v>#N/A</c:v>
                </c:pt>
                <c:pt idx="5072">
                  <c:v>#N/A</c:v>
                </c:pt>
                <c:pt idx="5073">
                  <c:v>#N/A</c:v>
                </c:pt>
                <c:pt idx="5074">
                  <c:v>#N/A</c:v>
                </c:pt>
                <c:pt idx="5075">
                  <c:v>#N/A</c:v>
                </c:pt>
                <c:pt idx="5076">
                  <c:v>#N/A</c:v>
                </c:pt>
                <c:pt idx="5077">
                  <c:v>#N/A</c:v>
                </c:pt>
                <c:pt idx="5078">
                  <c:v>#N/A</c:v>
                </c:pt>
                <c:pt idx="5079">
                  <c:v>#N/A</c:v>
                </c:pt>
                <c:pt idx="5080">
                  <c:v>#N/A</c:v>
                </c:pt>
                <c:pt idx="5081">
                  <c:v>#N/A</c:v>
                </c:pt>
                <c:pt idx="5082">
                  <c:v>#N/A</c:v>
                </c:pt>
                <c:pt idx="5083">
                  <c:v>#N/A</c:v>
                </c:pt>
                <c:pt idx="5084">
                  <c:v>#N/A</c:v>
                </c:pt>
                <c:pt idx="5085">
                  <c:v>#N/A</c:v>
                </c:pt>
                <c:pt idx="5086">
                  <c:v>#N/A</c:v>
                </c:pt>
                <c:pt idx="5087">
                  <c:v>#N/A</c:v>
                </c:pt>
                <c:pt idx="5088">
                  <c:v>#N/A</c:v>
                </c:pt>
                <c:pt idx="5089">
                  <c:v>#N/A</c:v>
                </c:pt>
                <c:pt idx="5090">
                  <c:v>#N/A</c:v>
                </c:pt>
                <c:pt idx="5091">
                  <c:v>#N/A</c:v>
                </c:pt>
                <c:pt idx="5092">
                  <c:v>#N/A</c:v>
                </c:pt>
                <c:pt idx="5093">
                  <c:v>#N/A</c:v>
                </c:pt>
                <c:pt idx="5094">
                  <c:v>#N/A</c:v>
                </c:pt>
                <c:pt idx="5095">
                  <c:v>#N/A</c:v>
                </c:pt>
                <c:pt idx="5096">
                  <c:v>#N/A</c:v>
                </c:pt>
                <c:pt idx="5097">
                  <c:v>#N/A</c:v>
                </c:pt>
                <c:pt idx="5098">
                  <c:v>#N/A</c:v>
                </c:pt>
                <c:pt idx="5099">
                  <c:v>#N/A</c:v>
                </c:pt>
                <c:pt idx="5100">
                  <c:v>#N/A</c:v>
                </c:pt>
                <c:pt idx="5101">
                  <c:v>#N/A</c:v>
                </c:pt>
                <c:pt idx="5102">
                  <c:v>#N/A</c:v>
                </c:pt>
                <c:pt idx="5103">
                  <c:v>#N/A</c:v>
                </c:pt>
                <c:pt idx="5104">
                  <c:v>#N/A</c:v>
                </c:pt>
                <c:pt idx="5105">
                  <c:v>#N/A</c:v>
                </c:pt>
                <c:pt idx="5106">
                  <c:v>#N/A</c:v>
                </c:pt>
                <c:pt idx="5107">
                  <c:v>#N/A</c:v>
                </c:pt>
                <c:pt idx="5108">
                  <c:v>#N/A</c:v>
                </c:pt>
                <c:pt idx="5109">
                  <c:v>#N/A</c:v>
                </c:pt>
                <c:pt idx="5110">
                  <c:v>#N/A</c:v>
                </c:pt>
                <c:pt idx="5111">
                  <c:v>#N/A</c:v>
                </c:pt>
                <c:pt idx="5112">
                  <c:v>#N/A</c:v>
                </c:pt>
                <c:pt idx="5113">
                  <c:v>#N/A</c:v>
                </c:pt>
                <c:pt idx="5114">
                  <c:v>#N/A</c:v>
                </c:pt>
                <c:pt idx="5115">
                  <c:v>#N/A</c:v>
                </c:pt>
                <c:pt idx="5116">
                  <c:v>#N/A</c:v>
                </c:pt>
                <c:pt idx="5117">
                  <c:v>#N/A</c:v>
                </c:pt>
                <c:pt idx="5118">
                  <c:v>#N/A</c:v>
                </c:pt>
                <c:pt idx="5119">
                  <c:v>#N/A</c:v>
                </c:pt>
                <c:pt idx="5120">
                  <c:v>#N/A</c:v>
                </c:pt>
                <c:pt idx="5121">
                  <c:v>#N/A</c:v>
                </c:pt>
                <c:pt idx="5122">
                  <c:v>#N/A</c:v>
                </c:pt>
                <c:pt idx="5123">
                  <c:v>#N/A</c:v>
                </c:pt>
                <c:pt idx="5124">
                  <c:v>#N/A</c:v>
                </c:pt>
                <c:pt idx="5125">
                  <c:v>#N/A</c:v>
                </c:pt>
                <c:pt idx="5126">
                  <c:v>#N/A</c:v>
                </c:pt>
                <c:pt idx="5127">
                  <c:v>#N/A</c:v>
                </c:pt>
                <c:pt idx="5128">
                  <c:v>#N/A</c:v>
                </c:pt>
                <c:pt idx="5129">
                  <c:v>#N/A</c:v>
                </c:pt>
                <c:pt idx="5130">
                  <c:v>#N/A</c:v>
                </c:pt>
                <c:pt idx="5131">
                  <c:v>#N/A</c:v>
                </c:pt>
                <c:pt idx="5132">
                  <c:v>#N/A</c:v>
                </c:pt>
                <c:pt idx="5133">
                  <c:v>#N/A</c:v>
                </c:pt>
                <c:pt idx="5134">
                  <c:v>#N/A</c:v>
                </c:pt>
                <c:pt idx="5135">
                  <c:v>#N/A</c:v>
                </c:pt>
                <c:pt idx="5136">
                  <c:v>#N/A</c:v>
                </c:pt>
                <c:pt idx="5137">
                  <c:v>#N/A</c:v>
                </c:pt>
                <c:pt idx="5138">
                  <c:v>#N/A</c:v>
                </c:pt>
                <c:pt idx="5139">
                  <c:v>#N/A</c:v>
                </c:pt>
                <c:pt idx="5140">
                  <c:v>#N/A</c:v>
                </c:pt>
                <c:pt idx="5141">
                  <c:v>#N/A</c:v>
                </c:pt>
                <c:pt idx="5142">
                  <c:v>#N/A</c:v>
                </c:pt>
                <c:pt idx="5143">
                  <c:v>#N/A</c:v>
                </c:pt>
                <c:pt idx="5144">
                  <c:v>#N/A</c:v>
                </c:pt>
                <c:pt idx="5145">
                  <c:v>#N/A</c:v>
                </c:pt>
                <c:pt idx="5146">
                  <c:v>#N/A</c:v>
                </c:pt>
                <c:pt idx="5147">
                  <c:v>#N/A</c:v>
                </c:pt>
                <c:pt idx="5148">
                  <c:v>#N/A</c:v>
                </c:pt>
                <c:pt idx="5149">
                  <c:v>#N/A</c:v>
                </c:pt>
                <c:pt idx="5150">
                  <c:v>#N/A</c:v>
                </c:pt>
                <c:pt idx="5151">
                  <c:v>#N/A</c:v>
                </c:pt>
                <c:pt idx="5152">
                  <c:v>#N/A</c:v>
                </c:pt>
                <c:pt idx="5153">
                  <c:v>#N/A</c:v>
                </c:pt>
                <c:pt idx="5154">
                  <c:v>#N/A</c:v>
                </c:pt>
                <c:pt idx="5155">
                  <c:v>#N/A</c:v>
                </c:pt>
                <c:pt idx="5156">
                  <c:v>#N/A</c:v>
                </c:pt>
                <c:pt idx="5157">
                  <c:v>#N/A</c:v>
                </c:pt>
                <c:pt idx="5158">
                  <c:v>#N/A</c:v>
                </c:pt>
                <c:pt idx="5159">
                  <c:v>#N/A</c:v>
                </c:pt>
                <c:pt idx="5160">
                  <c:v>#N/A</c:v>
                </c:pt>
                <c:pt idx="5161">
                  <c:v>#N/A</c:v>
                </c:pt>
                <c:pt idx="5162">
                  <c:v>#N/A</c:v>
                </c:pt>
                <c:pt idx="5163">
                  <c:v>#N/A</c:v>
                </c:pt>
                <c:pt idx="5164">
                  <c:v>#N/A</c:v>
                </c:pt>
                <c:pt idx="5165">
                  <c:v>#N/A</c:v>
                </c:pt>
                <c:pt idx="5166">
                  <c:v>#N/A</c:v>
                </c:pt>
                <c:pt idx="5167">
                  <c:v>#N/A</c:v>
                </c:pt>
                <c:pt idx="5168">
                  <c:v>#N/A</c:v>
                </c:pt>
                <c:pt idx="5169">
                  <c:v>#N/A</c:v>
                </c:pt>
                <c:pt idx="5170">
                  <c:v>#N/A</c:v>
                </c:pt>
                <c:pt idx="5171">
                  <c:v>#N/A</c:v>
                </c:pt>
                <c:pt idx="5172">
                  <c:v>#N/A</c:v>
                </c:pt>
                <c:pt idx="5173">
                  <c:v>#N/A</c:v>
                </c:pt>
                <c:pt idx="5174">
                  <c:v>#N/A</c:v>
                </c:pt>
                <c:pt idx="5175">
                  <c:v>#N/A</c:v>
                </c:pt>
                <c:pt idx="5176">
                  <c:v>#N/A</c:v>
                </c:pt>
                <c:pt idx="5177">
                  <c:v>#N/A</c:v>
                </c:pt>
                <c:pt idx="5178">
                  <c:v>#N/A</c:v>
                </c:pt>
                <c:pt idx="5179">
                  <c:v>#N/A</c:v>
                </c:pt>
                <c:pt idx="5180">
                  <c:v>#N/A</c:v>
                </c:pt>
                <c:pt idx="5181">
                  <c:v>#N/A</c:v>
                </c:pt>
                <c:pt idx="5182">
                  <c:v>#N/A</c:v>
                </c:pt>
                <c:pt idx="5183">
                  <c:v>#N/A</c:v>
                </c:pt>
                <c:pt idx="5184">
                  <c:v>#N/A</c:v>
                </c:pt>
                <c:pt idx="5185">
                  <c:v>#N/A</c:v>
                </c:pt>
                <c:pt idx="5186">
                  <c:v>#N/A</c:v>
                </c:pt>
                <c:pt idx="5187">
                  <c:v>#N/A</c:v>
                </c:pt>
                <c:pt idx="5188">
                  <c:v>#N/A</c:v>
                </c:pt>
                <c:pt idx="5189">
                  <c:v>#N/A</c:v>
                </c:pt>
                <c:pt idx="5190">
                  <c:v>#N/A</c:v>
                </c:pt>
                <c:pt idx="5191">
                  <c:v>#N/A</c:v>
                </c:pt>
                <c:pt idx="5192">
                  <c:v>#N/A</c:v>
                </c:pt>
                <c:pt idx="5193">
                  <c:v>#N/A</c:v>
                </c:pt>
                <c:pt idx="5194">
                  <c:v>#N/A</c:v>
                </c:pt>
                <c:pt idx="5195">
                  <c:v>#N/A</c:v>
                </c:pt>
                <c:pt idx="5196">
                  <c:v>#N/A</c:v>
                </c:pt>
                <c:pt idx="5197">
                  <c:v>#N/A</c:v>
                </c:pt>
                <c:pt idx="5198">
                  <c:v>#N/A</c:v>
                </c:pt>
                <c:pt idx="5199">
                  <c:v>#N/A</c:v>
                </c:pt>
                <c:pt idx="5200">
                  <c:v>#N/A</c:v>
                </c:pt>
                <c:pt idx="5201">
                  <c:v>#N/A</c:v>
                </c:pt>
                <c:pt idx="5202">
                  <c:v>#N/A</c:v>
                </c:pt>
                <c:pt idx="5203">
                  <c:v>#N/A</c:v>
                </c:pt>
                <c:pt idx="5204">
                  <c:v>#N/A</c:v>
                </c:pt>
                <c:pt idx="5205">
                  <c:v>#N/A</c:v>
                </c:pt>
                <c:pt idx="5206">
                  <c:v>#N/A</c:v>
                </c:pt>
                <c:pt idx="5207">
                  <c:v>#N/A</c:v>
                </c:pt>
                <c:pt idx="5208">
                  <c:v>#N/A</c:v>
                </c:pt>
                <c:pt idx="5209">
                  <c:v>#N/A</c:v>
                </c:pt>
                <c:pt idx="5210">
                  <c:v>#N/A</c:v>
                </c:pt>
                <c:pt idx="5211">
                  <c:v>#N/A</c:v>
                </c:pt>
                <c:pt idx="5212">
                  <c:v>#N/A</c:v>
                </c:pt>
                <c:pt idx="5213">
                  <c:v>#N/A</c:v>
                </c:pt>
                <c:pt idx="5214">
                  <c:v>#N/A</c:v>
                </c:pt>
                <c:pt idx="5215">
                  <c:v>#N/A</c:v>
                </c:pt>
                <c:pt idx="5216">
                  <c:v>#N/A</c:v>
                </c:pt>
                <c:pt idx="5217">
                  <c:v>#N/A</c:v>
                </c:pt>
                <c:pt idx="5218">
                  <c:v>#N/A</c:v>
                </c:pt>
                <c:pt idx="5219">
                  <c:v>#N/A</c:v>
                </c:pt>
                <c:pt idx="5220">
                  <c:v>#N/A</c:v>
                </c:pt>
                <c:pt idx="5221">
                  <c:v>#N/A</c:v>
                </c:pt>
                <c:pt idx="5222">
                  <c:v>#N/A</c:v>
                </c:pt>
                <c:pt idx="5223">
                  <c:v>#N/A</c:v>
                </c:pt>
                <c:pt idx="5224">
                  <c:v>#N/A</c:v>
                </c:pt>
                <c:pt idx="5225">
                  <c:v>#N/A</c:v>
                </c:pt>
                <c:pt idx="5226">
                  <c:v>#N/A</c:v>
                </c:pt>
                <c:pt idx="5227">
                  <c:v>#N/A</c:v>
                </c:pt>
                <c:pt idx="5228">
                  <c:v>#N/A</c:v>
                </c:pt>
                <c:pt idx="5229">
                  <c:v>#N/A</c:v>
                </c:pt>
                <c:pt idx="5230">
                  <c:v>#N/A</c:v>
                </c:pt>
                <c:pt idx="5231">
                  <c:v>#N/A</c:v>
                </c:pt>
                <c:pt idx="5232">
                  <c:v>#N/A</c:v>
                </c:pt>
                <c:pt idx="5233">
                  <c:v>#N/A</c:v>
                </c:pt>
                <c:pt idx="5234">
                  <c:v>#N/A</c:v>
                </c:pt>
                <c:pt idx="5235">
                  <c:v>#N/A</c:v>
                </c:pt>
                <c:pt idx="5236">
                  <c:v>#N/A</c:v>
                </c:pt>
                <c:pt idx="5237">
                  <c:v>#N/A</c:v>
                </c:pt>
                <c:pt idx="5238">
                  <c:v>#N/A</c:v>
                </c:pt>
                <c:pt idx="5239">
                  <c:v>#N/A</c:v>
                </c:pt>
                <c:pt idx="5240">
                  <c:v>#N/A</c:v>
                </c:pt>
                <c:pt idx="5241">
                  <c:v>#N/A</c:v>
                </c:pt>
                <c:pt idx="5242">
                  <c:v>#N/A</c:v>
                </c:pt>
                <c:pt idx="5243">
                  <c:v>#N/A</c:v>
                </c:pt>
                <c:pt idx="5244">
                  <c:v>#N/A</c:v>
                </c:pt>
                <c:pt idx="5245">
                  <c:v>#N/A</c:v>
                </c:pt>
                <c:pt idx="5246">
                  <c:v>#N/A</c:v>
                </c:pt>
                <c:pt idx="5247">
                  <c:v>#N/A</c:v>
                </c:pt>
                <c:pt idx="5248">
                  <c:v>#N/A</c:v>
                </c:pt>
                <c:pt idx="5249">
                  <c:v>#N/A</c:v>
                </c:pt>
                <c:pt idx="5250">
                  <c:v>#N/A</c:v>
                </c:pt>
                <c:pt idx="5251">
                  <c:v>#N/A</c:v>
                </c:pt>
                <c:pt idx="5252">
                  <c:v>#N/A</c:v>
                </c:pt>
                <c:pt idx="5253">
                  <c:v>#N/A</c:v>
                </c:pt>
                <c:pt idx="5254">
                  <c:v>#N/A</c:v>
                </c:pt>
                <c:pt idx="5255">
                  <c:v>#N/A</c:v>
                </c:pt>
                <c:pt idx="5256">
                  <c:v>#N/A</c:v>
                </c:pt>
                <c:pt idx="5257">
                  <c:v>#N/A</c:v>
                </c:pt>
                <c:pt idx="5258">
                  <c:v>#N/A</c:v>
                </c:pt>
                <c:pt idx="5259">
                  <c:v>#N/A</c:v>
                </c:pt>
                <c:pt idx="5260">
                  <c:v>#N/A</c:v>
                </c:pt>
                <c:pt idx="5261">
                  <c:v>#N/A</c:v>
                </c:pt>
                <c:pt idx="5262">
                  <c:v>#N/A</c:v>
                </c:pt>
                <c:pt idx="5263">
                  <c:v>#N/A</c:v>
                </c:pt>
                <c:pt idx="5264">
                  <c:v>#N/A</c:v>
                </c:pt>
                <c:pt idx="5265">
                  <c:v>#N/A</c:v>
                </c:pt>
                <c:pt idx="5266">
                  <c:v>#N/A</c:v>
                </c:pt>
                <c:pt idx="5267">
                  <c:v>#N/A</c:v>
                </c:pt>
                <c:pt idx="5268">
                  <c:v>#N/A</c:v>
                </c:pt>
                <c:pt idx="5269">
                  <c:v>#N/A</c:v>
                </c:pt>
                <c:pt idx="5270">
                  <c:v>#N/A</c:v>
                </c:pt>
                <c:pt idx="5271">
                  <c:v>#N/A</c:v>
                </c:pt>
                <c:pt idx="5272">
                  <c:v>#N/A</c:v>
                </c:pt>
                <c:pt idx="5273">
                  <c:v>#N/A</c:v>
                </c:pt>
                <c:pt idx="5274">
                  <c:v>#N/A</c:v>
                </c:pt>
                <c:pt idx="5275">
                  <c:v>#N/A</c:v>
                </c:pt>
                <c:pt idx="5276">
                  <c:v>#N/A</c:v>
                </c:pt>
                <c:pt idx="5277">
                  <c:v>#N/A</c:v>
                </c:pt>
                <c:pt idx="5278">
                  <c:v>#N/A</c:v>
                </c:pt>
                <c:pt idx="5279">
                  <c:v>#N/A</c:v>
                </c:pt>
                <c:pt idx="5280">
                  <c:v>#N/A</c:v>
                </c:pt>
                <c:pt idx="5281">
                  <c:v>#N/A</c:v>
                </c:pt>
                <c:pt idx="5282">
                  <c:v>#N/A</c:v>
                </c:pt>
                <c:pt idx="5283">
                  <c:v>#N/A</c:v>
                </c:pt>
                <c:pt idx="5284">
                  <c:v>#N/A</c:v>
                </c:pt>
                <c:pt idx="5285">
                  <c:v>#N/A</c:v>
                </c:pt>
                <c:pt idx="5286">
                  <c:v>#N/A</c:v>
                </c:pt>
                <c:pt idx="5287">
                  <c:v>#N/A</c:v>
                </c:pt>
                <c:pt idx="5288">
                  <c:v>#N/A</c:v>
                </c:pt>
                <c:pt idx="5289">
                  <c:v>#N/A</c:v>
                </c:pt>
                <c:pt idx="5290">
                  <c:v>#N/A</c:v>
                </c:pt>
                <c:pt idx="5291">
                  <c:v>#N/A</c:v>
                </c:pt>
                <c:pt idx="5292">
                  <c:v>#N/A</c:v>
                </c:pt>
                <c:pt idx="5293">
                  <c:v>#N/A</c:v>
                </c:pt>
                <c:pt idx="5294">
                  <c:v>#N/A</c:v>
                </c:pt>
                <c:pt idx="5295">
                  <c:v>#N/A</c:v>
                </c:pt>
                <c:pt idx="5296">
                  <c:v>#N/A</c:v>
                </c:pt>
                <c:pt idx="5297">
                  <c:v>#N/A</c:v>
                </c:pt>
                <c:pt idx="5298">
                  <c:v>#N/A</c:v>
                </c:pt>
                <c:pt idx="5299">
                  <c:v>#N/A</c:v>
                </c:pt>
                <c:pt idx="5300">
                  <c:v>#N/A</c:v>
                </c:pt>
                <c:pt idx="5301">
                  <c:v>#N/A</c:v>
                </c:pt>
                <c:pt idx="5302">
                  <c:v>#N/A</c:v>
                </c:pt>
                <c:pt idx="5303">
                  <c:v>#N/A</c:v>
                </c:pt>
                <c:pt idx="5304">
                  <c:v>#N/A</c:v>
                </c:pt>
                <c:pt idx="5305">
                  <c:v>#N/A</c:v>
                </c:pt>
                <c:pt idx="5306">
                  <c:v>#N/A</c:v>
                </c:pt>
                <c:pt idx="5307">
                  <c:v>#N/A</c:v>
                </c:pt>
                <c:pt idx="5308">
                  <c:v>#N/A</c:v>
                </c:pt>
                <c:pt idx="5309">
                  <c:v>#N/A</c:v>
                </c:pt>
                <c:pt idx="5310">
                  <c:v>#N/A</c:v>
                </c:pt>
                <c:pt idx="5311">
                  <c:v>#N/A</c:v>
                </c:pt>
                <c:pt idx="5312">
                  <c:v>#N/A</c:v>
                </c:pt>
                <c:pt idx="5313">
                  <c:v>#N/A</c:v>
                </c:pt>
                <c:pt idx="5314">
                  <c:v>#N/A</c:v>
                </c:pt>
                <c:pt idx="5315">
                  <c:v>#N/A</c:v>
                </c:pt>
                <c:pt idx="5316">
                  <c:v>#N/A</c:v>
                </c:pt>
                <c:pt idx="5317">
                  <c:v>#N/A</c:v>
                </c:pt>
                <c:pt idx="5318">
                  <c:v>#N/A</c:v>
                </c:pt>
                <c:pt idx="5319">
                  <c:v>#N/A</c:v>
                </c:pt>
                <c:pt idx="5320">
                  <c:v>#N/A</c:v>
                </c:pt>
                <c:pt idx="5321">
                  <c:v>#N/A</c:v>
                </c:pt>
                <c:pt idx="5322">
                  <c:v>#N/A</c:v>
                </c:pt>
                <c:pt idx="5323">
                  <c:v>#N/A</c:v>
                </c:pt>
                <c:pt idx="5324">
                  <c:v>#N/A</c:v>
                </c:pt>
                <c:pt idx="5325">
                  <c:v>#N/A</c:v>
                </c:pt>
                <c:pt idx="5326">
                  <c:v>#N/A</c:v>
                </c:pt>
                <c:pt idx="5327">
                  <c:v>#N/A</c:v>
                </c:pt>
                <c:pt idx="5328">
                  <c:v>#N/A</c:v>
                </c:pt>
                <c:pt idx="5329">
                  <c:v>#N/A</c:v>
                </c:pt>
                <c:pt idx="5330">
                  <c:v>#N/A</c:v>
                </c:pt>
                <c:pt idx="5331">
                  <c:v>#N/A</c:v>
                </c:pt>
                <c:pt idx="5332">
                  <c:v>#N/A</c:v>
                </c:pt>
                <c:pt idx="5333">
                  <c:v>#N/A</c:v>
                </c:pt>
                <c:pt idx="5334">
                  <c:v>#N/A</c:v>
                </c:pt>
                <c:pt idx="5335">
                  <c:v>#N/A</c:v>
                </c:pt>
                <c:pt idx="5336">
                  <c:v>#N/A</c:v>
                </c:pt>
                <c:pt idx="5337">
                  <c:v>#N/A</c:v>
                </c:pt>
                <c:pt idx="5338">
                  <c:v>#N/A</c:v>
                </c:pt>
                <c:pt idx="5339">
                  <c:v>#N/A</c:v>
                </c:pt>
                <c:pt idx="5340">
                  <c:v>#N/A</c:v>
                </c:pt>
                <c:pt idx="5341">
                  <c:v>#N/A</c:v>
                </c:pt>
                <c:pt idx="5342">
                  <c:v>#N/A</c:v>
                </c:pt>
                <c:pt idx="5343">
                  <c:v>#N/A</c:v>
                </c:pt>
                <c:pt idx="5344">
                  <c:v>#N/A</c:v>
                </c:pt>
                <c:pt idx="5345">
                  <c:v>#N/A</c:v>
                </c:pt>
                <c:pt idx="5346">
                  <c:v>#N/A</c:v>
                </c:pt>
                <c:pt idx="5347">
                  <c:v>#N/A</c:v>
                </c:pt>
                <c:pt idx="5348">
                  <c:v>#N/A</c:v>
                </c:pt>
                <c:pt idx="5349">
                  <c:v>#N/A</c:v>
                </c:pt>
                <c:pt idx="5350">
                  <c:v>#N/A</c:v>
                </c:pt>
                <c:pt idx="5351">
                  <c:v>#N/A</c:v>
                </c:pt>
                <c:pt idx="5352">
                  <c:v>#N/A</c:v>
                </c:pt>
                <c:pt idx="5353">
                  <c:v>#N/A</c:v>
                </c:pt>
                <c:pt idx="5354">
                  <c:v>#N/A</c:v>
                </c:pt>
                <c:pt idx="5355">
                  <c:v>#N/A</c:v>
                </c:pt>
                <c:pt idx="5356">
                  <c:v>#N/A</c:v>
                </c:pt>
                <c:pt idx="5357">
                  <c:v>#N/A</c:v>
                </c:pt>
                <c:pt idx="5358">
                  <c:v>#N/A</c:v>
                </c:pt>
                <c:pt idx="5359">
                  <c:v>#N/A</c:v>
                </c:pt>
                <c:pt idx="5360">
                  <c:v>#N/A</c:v>
                </c:pt>
                <c:pt idx="5361">
                  <c:v>#N/A</c:v>
                </c:pt>
                <c:pt idx="5362">
                  <c:v>#N/A</c:v>
                </c:pt>
                <c:pt idx="5363">
                  <c:v>#N/A</c:v>
                </c:pt>
                <c:pt idx="5364">
                  <c:v>#N/A</c:v>
                </c:pt>
                <c:pt idx="5365">
                  <c:v>#N/A</c:v>
                </c:pt>
                <c:pt idx="5366">
                  <c:v>#N/A</c:v>
                </c:pt>
                <c:pt idx="5367">
                  <c:v>#N/A</c:v>
                </c:pt>
                <c:pt idx="5368">
                  <c:v>#N/A</c:v>
                </c:pt>
                <c:pt idx="5369">
                  <c:v>#N/A</c:v>
                </c:pt>
                <c:pt idx="5370">
                  <c:v>#N/A</c:v>
                </c:pt>
                <c:pt idx="5371">
                  <c:v>#N/A</c:v>
                </c:pt>
                <c:pt idx="5372">
                  <c:v>#N/A</c:v>
                </c:pt>
                <c:pt idx="5373">
                  <c:v>#N/A</c:v>
                </c:pt>
                <c:pt idx="5374">
                  <c:v>#N/A</c:v>
                </c:pt>
                <c:pt idx="5375">
                  <c:v>#N/A</c:v>
                </c:pt>
                <c:pt idx="5376">
                  <c:v>#N/A</c:v>
                </c:pt>
                <c:pt idx="5377">
                  <c:v>#N/A</c:v>
                </c:pt>
                <c:pt idx="5378">
                  <c:v>#N/A</c:v>
                </c:pt>
                <c:pt idx="5379">
                  <c:v>#N/A</c:v>
                </c:pt>
                <c:pt idx="5380">
                  <c:v>#N/A</c:v>
                </c:pt>
                <c:pt idx="5381">
                  <c:v>#N/A</c:v>
                </c:pt>
                <c:pt idx="5382">
                  <c:v>#N/A</c:v>
                </c:pt>
                <c:pt idx="5383">
                  <c:v>#N/A</c:v>
                </c:pt>
                <c:pt idx="5384">
                  <c:v>#N/A</c:v>
                </c:pt>
                <c:pt idx="5385">
                  <c:v>#N/A</c:v>
                </c:pt>
                <c:pt idx="5386">
                  <c:v>#N/A</c:v>
                </c:pt>
                <c:pt idx="5387">
                  <c:v>#N/A</c:v>
                </c:pt>
                <c:pt idx="5388">
                  <c:v>#N/A</c:v>
                </c:pt>
                <c:pt idx="5389">
                  <c:v>#N/A</c:v>
                </c:pt>
                <c:pt idx="5390">
                  <c:v>#N/A</c:v>
                </c:pt>
                <c:pt idx="5391">
                  <c:v>#N/A</c:v>
                </c:pt>
                <c:pt idx="5392">
                  <c:v>#N/A</c:v>
                </c:pt>
                <c:pt idx="5393">
                  <c:v>#N/A</c:v>
                </c:pt>
                <c:pt idx="5394">
                  <c:v>#N/A</c:v>
                </c:pt>
                <c:pt idx="5395">
                  <c:v>#N/A</c:v>
                </c:pt>
                <c:pt idx="5396">
                  <c:v>#N/A</c:v>
                </c:pt>
                <c:pt idx="5397">
                  <c:v>#N/A</c:v>
                </c:pt>
                <c:pt idx="5398">
                  <c:v>#N/A</c:v>
                </c:pt>
                <c:pt idx="5399">
                  <c:v>#N/A</c:v>
                </c:pt>
                <c:pt idx="5400">
                  <c:v>#N/A</c:v>
                </c:pt>
                <c:pt idx="5401">
                  <c:v>#N/A</c:v>
                </c:pt>
                <c:pt idx="5402">
                  <c:v>#N/A</c:v>
                </c:pt>
                <c:pt idx="5403">
                  <c:v>#N/A</c:v>
                </c:pt>
                <c:pt idx="5404">
                  <c:v>#N/A</c:v>
                </c:pt>
                <c:pt idx="5405">
                  <c:v>#N/A</c:v>
                </c:pt>
                <c:pt idx="5406">
                  <c:v>#N/A</c:v>
                </c:pt>
                <c:pt idx="5407">
                  <c:v>#N/A</c:v>
                </c:pt>
                <c:pt idx="5408">
                  <c:v>#N/A</c:v>
                </c:pt>
                <c:pt idx="5409">
                  <c:v>#N/A</c:v>
                </c:pt>
                <c:pt idx="5410">
                  <c:v>#N/A</c:v>
                </c:pt>
                <c:pt idx="5411">
                  <c:v>#N/A</c:v>
                </c:pt>
                <c:pt idx="5412">
                  <c:v>#N/A</c:v>
                </c:pt>
                <c:pt idx="5413">
                  <c:v>#N/A</c:v>
                </c:pt>
                <c:pt idx="5414">
                  <c:v>#N/A</c:v>
                </c:pt>
                <c:pt idx="5415">
                  <c:v>#N/A</c:v>
                </c:pt>
                <c:pt idx="5416">
                  <c:v>#N/A</c:v>
                </c:pt>
                <c:pt idx="5417">
                  <c:v>#N/A</c:v>
                </c:pt>
                <c:pt idx="5418">
                  <c:v>#N/A</c:v>
                </c:pt>
                <c:pt idx="5419">
                  <c:v>#N/A</c:v>
                </c:pt>
                <c:pt idx="5420">
                  <c:v>#N/A</c:v>
                </c:pt>
                <c:pt idx="5421">
                  <c:v>#N/A</c:v>
                </c:pt>
                <c:pt idx="5422">
                  <c:v>#N/A</c:v>
                </c:pt>
                <c:pt idx="5423">
                  <c:v>#N/A</c:v>
                </c:pt>
                <c:pt idx="5424">
                  <c:v>#N/A</c:v>
                </c:pt>
                <c:pt idx="5425">
                  <c:v>#N/A</c:v>
                </c:pt>
                <c:pt idx="5426">
                  <c:v>#N/A</c:v>
                </c:pt>
                <c:pt idx="5427">
                  <c:v>#N/A</c:v>
                </c:pt>
                <c:pt idx="5428">
                  <c:v>#N/A</c:v>
                </c:pt>
                <c:pt idx="5429">
                  <c:v>#N/A</c:v>
                </c:pt>
                <c:pt idx="5430">
                  <c:v>#N/A</c:v>
                </c:pt>
                <c:pt idx="5431">
                  <c:v>#N/A</c:v>
                </c:pt>
                <c:pt idx="5432">
                  <c:v>#N/A</c:v>
                </c:pt>
                <c:pt idx="5433">
                  <c:v>#N/A</c:v>
                </c:pt>
                <c:pt idx="5434">
                  <c:v>#N/A</c:v>
                </c:pt>
                <c:pt idx="5435">
                  <c:v>#N/A</c:v>
                </c:pt>
                <c:pt idx="5436">
                  <c:v>#N/A</c:v>
                </c:pt>
                <c:pt idx="5437">
                  <c:v>#N/A</c:v>
                </c:pt>
                <c:pt idx="5438">
                  <c:v>#N/A</c:v>
                </c:pt>
                <c:pt idx="5439">
                  <c:v>#N/A</c:v>
                </c:pt>
                <c:pt idx="5440">
                  <c:v>#N/A</c:v>
                </c:pt>
                <c:pt idx="5441">
                  <c:v>#N/A</c:v>
                </c:pt>
                <c:pt idx="5442">
                  <c:v>#N/A</c:v>
                </c:pt>
                <c:pt idx="5443">
                  <c:v>#N/A</c:v>
                </c:pt>
                <c:pt idx="5444">
                  <c:v>#N/A</c:v>
                </c:pt>
                <c:pt idx="5445">
                  <c:v>#N/A</c:v>
                </c:pt>
                <c:pt idx="5446">
                  <c:v>#N/A</c:v>
                </c:pt>
                <c:pt idx="5447">
                  <c:v>#N/A</c:v>
                </c:pt>
                <c:pt idx="5448">
                  <c:v>#N/A</c:v>
                </c:pt>
                <c:pt idx="5449">
                  <c:v>#N/A</c:v>
                </c:pt>
                <c:pt idx="5450">
                  <c:v>#N/A</c:v>
                </c:pt>
                <c:pt idx="5451">
                  <c:v>#N/A</c:v>
                </c:pt>
                <c:pt idx="5452">
                  <c:v>#N/A</c:v>
                </c:pt>
                <c:pt idx="5453">
                  <c:v>#N/A</c:v>
                </c:pt>
                <c:pt idx="5454">
                  <c:v>#N/A</c:v>
                </c:pt>
                <c:pt idx="5455">
                  <c:v>#N/A</c:v>
                </c:pt>
                <c:pt idx="5456">
                  <c:v>#N/A</c:v>
                </c:pt>
                <c:pt idx="5457">
                  <c:v>#N/A</c:v>
                </c:pt>
                <c:pt idx="5458">
                  <c:v>#N/A</c:v>
                </c:pt>
                <c:pt idx="5459">
                  <c:v>#N/A</c:v>
                </c:pt>
                <c:pt idx="5460">
                  <c:v>#N/A</c:v>
                </c:pt>
                <c:pt idx="5461">
                  <c:v>#N/A</c:v>
                </c:pt>
                <c:pt idx="5462">
                  <c:v>#N/A</c:v>
                </c:pt>
                <c:pt idx="5463">
                  <c:v>#N/A</c:v>
                </c:pt>
                <c:pt idx="5464">
                  <c:v>#N/A</c:v>
                </c:pt>
                <c:pt idx="5465">
                  <c:v>#N/A</c:v>
                </c:pt>
                <c:pt idx="5466">
                  <c:v>#N/A</c:v>
                </c:pt>
                <c:pt idx="5467">
                  <c:v>#N/A</c:v>
                </c:pt>
                <c:pt idx="5468">
                  <c:v>#N/A</c:v>
                </c:pt>
                <c:pt idx="5469">
                  <c:v>#N/A</c:v>
                </c:pt>
                <c:pt idx="5470">
                  <c:v>#N/A</c:v>
                </c:pt>
                <c:pt idx="5471">
                  <c:v>#N/A</c:v>
                </c:pt>
                <c:pt idx="5472">
                  <c:v>#N/A</c:v>
                </c:pt>
                <c:pt idx="5473">
                  <c:v>#N/A</c:v>
                </c:pt>
                <c:pt idx="5474">
                  <c:v>#N/A</c:v>
                </c:pt>
                <c:pt idx="5475">
                  <c:v>#N/A</c:v>
                </c:pt>
                <c:pt idx="5476">
                  <c:v>#N/A</c:v>
                </c:pt>
                <c:pt idx="5477">
                  <c:v>#N/A</c:v>
                </c:pt>
                <c:pt idx="5478">
                  <c:v>#N/A</c:v>
                </c:pt>
                <c:pt idx="5479">
                  <c:v>#N/A</c:v>
                </c:pt>
                <c:pt idx="5480">
                  <c:v>#N/A</c:v>
                </c:pt>
                <c:pt idx="5481">
                  <c:v>#N/A</c:v>
                </c:pt>
                <c:pt idx="5482">
                  <c:v>#N/A</c:v>
                </c:pt>
                <c:pt idx="5483">
                  <c:v>#N/A</c:v>
                </c:pt>
                <c:pt idx="5484">
                  <c:v>#N/A</c:v>
                </c:pt>
                <c:pt idx="5485">
                  <c:v>#N/A</c:v>
                </c:pt>
                <c:pt idx="5486">
                  <c:v>#N/A</c:v>
                </c:pt>
                <c:pt idx="5487">
                  <c:v>#N/A</c:v>
                </c:pt>
                <c:pt idx="5488">
                  <c:v>#N/A</c:v>
                </c:pt>
                <c:pt idx="5489">
                  <c:v>#N/A</c:v>
                </c:pt>
                <c:pt idx="5490">
                  <c:v>#N/A</c:v>
                </c:pt>
                <c:pt idx="5491">
                  <c:v>#N/A</c:v>
                </c:pt>
                <c:pt idx="5492">
                  <c:v>#N/A</c:v>
                </c:pt>
                <c:pt idx="5493">
                  <c:v>#N/A</c:v>
                </c:pt>
                <c:pt idx="5494">
                  <c:v>#N/A</c:v>
                </c:pt>
                <c:pt idx="5495">
                  <c:v>#N/A</c:v>
                </c:pt>
                <c:pt idx="5496">
                  <c:v>#N/A</c:v>
                </c:pt>
                <c:pt idx="5497">
                  <c:v>#N/A</c:v>
                </c:pt>
                <c:pt idx="5498">
                  <c:v>#N/A</c:v>
                </c:pt>
                <c:pt idx="5499">
                  <c:v>#N/A</c:v>
                </c:pt>
                <c:pt idx="5500">
                  <c:v>#N/A</c:v>
                </c:pt>
                <c:pt idx="5501">
                  <c:v>#N/A</c:v>
                </c:pt>
                <c:pt idx="5502">
                  <c:v>#N/A</c:v>
                </c:pt>
                <c:pt idx="5503">
                  <c:v>#N/A</c:v>
                </c:pt>
                <c:pt idx="5504">
                  <c:v>#N/A</c:v>
                </c:pt>
                <c:pt idx="5505">
                  <c:v>#N/A</c:v>
                </c:pt>
                <c:pt idx="5506">
                  <c:v>#N/A</c:v>
                </c:pt>
                <c:pt idx="5507">
                  <c:v>#N/A</c:v>
                </c:pt>
                <c:pt idx="5508">
                  <c:v>#N/A</c:v>
                </c:pt>
                <c:pt idx="5509">
                  <c:v>#N/A</c:v>
                </c:pt>
                <c:pt idx="5510">
                  <c:v>#N/A</c:v>
                </c:pt>
                <c:pt idx="5511">
                  <c:v>#N/A</c:v>
                </c:pt>
                <c:pt idx="5512">
                  <c:v>#N/A</c:v>
                </c:pt>
                <c:pt idx="5513">
                  <c:v>#N/A</c:v>
                </c:pt>
                <c:pt idx="5514">
                  <c:v>#N/A</c:v>
                </c:pt>
                <c:pt idx="5515">
                  <c:v>#N/A</c:v>
                </c:pt>
                <c:pt idx="5516">
                  <c:v>#N/A</c:v>
                </c:pt>
                <c:pt idx="5517">
                  <c:v>#N/A</c:v>
                </c:pt>
                <c:pt idx="5518">
                  <c:v>#N/A</c:v>
                </c:pt>
                <c:pt idx="5519">
                  <c:v>#N/A</c:v>
                </c:pt>
                <c:pt idx="5520">
                  <c:v>#N/A</c:v>
                </c:pt>
                <c:pt idx="5521">
                  <c:v>#N/A</c:v>
                </c:pt>
                <c:pt idx="5522">
                  <c:v>#N/A</c:v>
                </c:pt>
                <c:pt idx="5523">
                  <c:v>#N/A</c:v>
                </c:pt>
                <c:pt idx="5524">
                  <c:v>#N/A</c:v>
                </c:pt>
                <c:pt idx="5525">
                  <c:v>#N/A</c:v>
                </c:pt>
                <c:pt idx="5526">
                  <c:v>#N/A</c:v>
                </c:pt>
                <c:pt idx="5527">
                  <c:v>#N/A</c:v>
                </c:pt>
                <c:pt idx="5528">
                  <c:v>#N/A</c:v>
                </c:pt>
                <c:pt idx="5529">
                  <c:v>#N/A</c:v>
                </c:pt>
                <c:pt idx="5530">
                  <c:v>#N/A</c:v>
                </c:pt>
                <c:pt idx="5531">
                  <c:v>#N/A</c:v>
                </c:pt>
                <c:pt idx="5532">
                  <c:v>#N/A</c:v>
                </c:pt>
                <c:pt idx="5533">
                  <c:v>#N/A</c:v>
                </c:pt>
                <c:pt idx="5534">
                  <c:v>#N/A</c:v>
                </c:pt>
                <c:pt idx="5535">
                  <c:v>#N/A</c:v>
                </c:pt>
                <c:pt idx="5536">
                  <c:v>#N/A</c:v>
                </c:pt>
                <c:pt idx="5537">
                  <c:v>#N/A</c:v>
                </c:pt>
                <c:pt idx="5538">
                  <c:v>#N/A</c:v>
                </c:pt>
                <c:pt idx="5539">
                  <c:v>#N/A</c:v>
                </c:pt>
                <c:pt idx="5540">
                  <c:v>#N/A</c:v>
                </c:pt>
                <c:pt idx="5541">
                  <c:v>#N/A</c:v>
                </c:pt>
                <c:pt idx="5542">
                  <c:v>#N/A</c:v>
                </c:pt>
                <c:pt idx="5543">
                  <c:v>#N/A</c:v>
                </c:pt>
                <c:pt idx="5544">
                  <c:v>#N/A</c:v>
                </c:pt>
                <c:pt idx="5545">
                  <c:v>#N/A</c:v>
                </c:pt>
                <c:pt idx="5546">
                  <c:v>#N/A</c:v>
                </c:pt>
                <c:pt idx="5547">
                  <c:v>#N/A</c:v>
                </c:pt>
                <c:pt idx="5548">
                  <c:v>#N/A</c:v>
                </c:pt>
                <c:pt idx="5549">
                  <c:v>#N/A</c:v>
                </c:pt>
                <c:pt idx="5550">
                  <c:v>#N/A</c:v>
                </c:pt>
                <c:pt idx="5551">
                  <c:v>#N/A</c:v>
                </c:pt>
                <c:pt idx="5552">
                  <c:v>#N/A</c:v>
                </c:pt>
                <c:pt idx="5553">
                  <c:v>#N/A</c:v>
                </c:pt>
                <c:pt idx="5554">
                  <c:v>#N/A</c:v>
                </c:pt>
                <c:pt idx="5555">
                  <c:v>#N/A</c:v>
                </c:pt>
                <c:pt idx="5556">
                  <c:v>#N/A</c:v>
                </c:pt>
                <c:pt idx="5557">
                  <c:v>#N/A</c:v>
                </c:pt>
                <c:pt idx="5558">
                  <c:v>#N/A</c:v>
                </c:pt>
                <c:pt idx="5559">
                  <c:v>#N/A</c:v>
                </c:pt>
                <c:pt idx="5560">
                  <c:v>#N/A</c:v>
                </c:pt>
                <c:pt idx="5561">
                  <c:v>#N/A</c:v>
                </c:pt>
                <c:pt idx="5562">
                  <c:v>#N/A</c:v>
                </c:pt>
                <c:pt idx="5563">
                  <c:v>#N/A</c:v>
                </c:pt>
                <c:pt idx="5564">
                  <c:v>#N/A</c:v>
                </c:pt>
                <c:pt idx="5565">
                  <c:v>#N/A</c:v>
                </c:pt>
                <c:pt idx="5566">
                  <c:v>#N/A</c:v>
                </c:pt>
                <c:pt idx="5567">
                  <c:v>#N/A</c:v>
                </c:pt>
                <c:pt idx="5568">
                  <c:v>#N/A</c:v>
                </c:pt>
                <c:pt idx="5569">
                  <c:v>#N/A</c:v>
                </c:pt>
                <c:pt idx="5570">
                  <c:v>#N/A</c:v>
                </c:pt>
                <c:pt idx="5571">
                  <c:v>#N/A</c:v>
                </c:pt>
                <c:pt idx="5572">
                  <c:v>#N/A</c:v>
                </c:pt>
                <c:pt idx="5573">
                  <c:v>#N/A</c:v>
                </c:pt>
                <c:pt idx="5574">
                  <c:v>#N/A</c:v>
                </c:pt>
                <c:pt idx="5575">
                  <c:v>#N/A</c:v>
                </c:pt>
                <c:pt idx="5576">
                  <c:v>#N/A</c:v>
                </c:pt>
                <c:pt idx="5577">
                  <c:v>#N/A</c:v>
                </c:pt>
                <c:pt idx="5578">
                  <c:v>#N/A</c:v>
                </c:pt>
                <c:pt idx="5579">
                  <c:v>#N/A</c:v>
                </c:pt>
                <c:pt idx="5580">
                  <c:v>#N/A</c:v>
                </c:pt>
                <c:pt idx="5581">
                  <c:v>#N/A</c:v>
                </c:pt>
                <c:pt idx="5582">
                  <c:v>#N/A</c:v>
                </c:pt>
                <c:pt idx="5583">
                  <c:v>#N/A</c:v>
                </c:pt>
                <c:pt idx="5584">
                  <c:v>#N/A</c:v>
                </c:pt>
                <c:pt idx="5585">
                  <c:v>#N/A</c:v>
                </c:pt>
                <c:pt idx="5586">
                  <c:v>#N/A</c:v>
                </c:pt>
                <c:pt idx="5587">
                  <c:v>#N/A</c:v>
                </c:pt>
                <c:pt idx="5588">
                  <c:v>#N/A</c:v>
                </c:pt>
                <c:pt idx="5589">
                  <c:v>#N/A</c:v>
                </c:pt>
                <c:pt idx="5590">
                  <c:v>#N/A</c:v>
                </c:pt>
                <c:pt idx="5591">
                  <c:v>#N/A</c:v>
                </c:pt>
                <c:pt idx="5592">
                  <c:v>#N/A</c:v>
                </c:pt>
                <c:pt idx="5593">
                  <c:v>#N/A</c:v>
                </c:pt>
                <c:pt idx="5594">
                  <c:v>#N/A</c:v>
                </c:pt>
                <c:pt idx="5595">
                  <c:v>#N/A</c:v>
                </c:pt>
                <c:pt idx="5596">
                  <c:v>#N/A</c:v>
                </c:pt>
                <c:pt idx="5597">
                  <c:v>#N/A</c:v>
                </c:pt>
                <c:pt idx="5598">
                  <c:v>#N/A</c:v>
                </c:pt>
                <c:pt idx="5599">
                  <c:v>#N/A</c:v>
                </c:pt>
                <c:pt idx="5600">
                  <c:v>#N/A</c:v>
                </c:pt>
                <c:pt idx="5601">
                  <c:v>#N/A</c:v>
                </c:pt>
                <c:pt idx="5602">
                  <c:v>#N/A</c:v>
                </c:pt>
                <c:pt idx="5603">
                  <c:v>#N/A</c:v>
                </c:pt>
                <c:pt idx="5604">
                  <c:v>#N/A</c:v>
                </c:pt>
                <c:pt idx="5605">
                  <c:v>#N/A</c:v>
                </c:pt>
                <c:pt idx="5606">
                  <c:v>#N/A</c:v>
                </c:pt>
                <c:pt idx="5607">
                  <c:v>#N/A</c:v>
                </c:pt>
                <c:pt idx="5608">
                  <c:v>#N/A</c:v>
                </c:pt>
                <c:pt idx="5609">
                  <c:v>#N/A</c:v>
                </c:pt>
                <c:pt idx="5610">
                  <c:v>#N/A</c:v>
                </c:pt>
                <c:pt idx="5611">
                  <c:v>#N/A</c:v>
                </c:pt>
                <c:pt idx="5612">
                  <c:v>#N/A</c:v>
                </c:pt>
                <c:pt idx="5613">
                  <c:v>#N/A</c:v>
                </c:pt>
                <c:pt idx="5614">
                  <c:v>#N/A</c:v>
                </c:pt>
                <c:pt idx="5615">
                  <c:v>#N/A</c:v>
                </c:pt>
                <c:pt idx="5616">
                  <c:v>#N/A</c:v>
                </c:pt>
                <c:pt idx="5617">
                  <c:v>#N/A</c:v>
                </c:pt>
                <c:pt idx="5618">
                  <c:v>#N/A</c:v>
                </c:pt>
                <c:pt idx="5619">
                  <c:v>#N/A</c:v>
                </c:pt>
                <c:pt idx="5620">
                  <c:v>#N/A</c:v>
                </c:pt>
                <c:pt idx="5621">
                  <c:v>#N/A</c:v>
                </c:pt>
                <c:pt idx="5622">
                  <c:v>#N/A</c:v>
                </c:pt>
                <c:pt idx="5623">
                  <c:v>#N/A</c:v>
                </c:pt>
                <c:pt idx="5624">
                  <c:v>#N/A</c:v>
                </c:pt>
                <c:pt idx="5625">
                  <c:v>#N/A</c:v>
                </c:pt>
                <c:pt idx="5626">
                  <c:v>#N/A</c:v>
                </c:pt>
                <c:pt idx="5627">
                  <c:v>#N/A</c:v>
                </c:pt>
                <c:pt idx="5628">
                  <c:v>#N/A</c:v>
                </c:pt>
                <c:pt idx="5629">
                  <c:v>#N/A</c:v>
                </c:pt>
                <c:pt idx="5630">
                  <c:v>#N/A</c:v>
                </c:pt>
                <c:pt idx="5631">
                  <c:v>#N/A</c:v>
                </c:pt>
                <c:pt idx="5632">
                  <c:v>#N/A</c:v>
                </c:pt>
                <c:pt idx="5633">
                  <c:v>#N/A</c:v>
                </c:pt>
                <c:pt idx="5634">
                  <c:v>#N/A</c:v>
                </c:pt>
                <c:pt idx="5635">
                  <c:v>#N/A</c:v>
                </c:pt>
                <c:pt idx="5636">
                  <c:v>#N/A</c:v>
                </c:pt>
                <c:pt idx="5637">
                  <c:v>#N/A</c:v>
                </c:pt>
                <c:pt idx="5638">
                  <c:v>#N/A</c:v>
                </c:pt>
                <c:pt idx="5639">
                  <c:v>#N/A</c:v>
                </c:pt>
                <c:pt idx="5640">
                  <c:v>#N/A</c:v>
                </c:pt>
                <c:pt idx="5641">
                  <c:v>#N/A</c:v>
                </c:pt>
                <c:pt idx="5642">
                  <c:v>#N/A</c:v>
                </c:pt>
                <c:pt idx="5643">
                  <c:v>#N/A</c:v>
                </c:pt>
                <c:pt idx="5644">
                  <c:v>#N/A</c:v>
                </c:pt>
                <c:pt idx="5645">
                  <c:v>#N/A</c:v>
                </c:pt>
                <c:pt idx="5646">
                  <c:v>#N/A</c:v>
                </c:pt>
                <c:pt idx="5647">
                  <c:v>#N/A</c:v>
                </c:pt>
                <c:pt idx="5648">
                  <c:v>#N/A</c:v>
                </c:pt>
                <c:pt idx="5649">
                  <c:v>#N/A</c:v>
                </c:pt>
                <c:pt idx="5650">
                  <c:v>#N/A</c:v>
                </c:pt>
                <c:pt idx="5651">
                  <c:v>#N/A</c:v>
                </c:pt>
                <c:pt idx="5652">
                  <c:v>#N/A</c:v>
                </c:pt>
                <c:pt idx="5653">
                  <c:v>#N/A</c:v>
                </c:pt>
                <c:pt idx="5654">
                  <c:v>#N/A</c:v>
                </c:pt>
                <c:pt idx="5655">
                  <c:v>#N/A</c:v>
                </c:pt>
                <c:pt idx="5656">
                  <c:v>#N/A</c:v>
                </c:pt>
                <c:pt idx="5657">
                  <c:v>#N/A</c:v>
                </c:pt>
                <c:pt idx="5658">
                  <c:v>#N/A</c:v>
                </c:pt>
                <c:pt idx="5659">
                  <c:v>#N/A</c:v>
                </c:pt>
                <c:pt idx="5660">
                  <c:v>#N/A</c:v>
                </c:pt>
                <c:pt idx="5661">
                  <c:v>#N/A</c:v>
                </c:pt>
                <c:pt idx="5662">
                  <c:v>#N/A</c:v>
                </c:pt>
                <c:pt idx="5663">
                  <c:v>#N/A</c:v>
                </c:pt>
                <c:pt idx="5664">
                  <c:v>#N/A</c:v>
                </c:pt>
                <c:pt idx="5665">
                  <c:v>#N/A</c:v>
                </c:pt>
                <c:pt idx="5666">
                  <c:v>#N/A</c:v>
                </c:pt>
                <c:pt idx="5667">
                  <c:v>#N/A</c:v>
                </c:pt>
                <c:pt idx="5668">
                  <c:v>#N/A</c:v>
                </c:pt>
                <c:pt idx="5669">
                  <c:v>#N/A</c:v>
                </c:pt>
                <c:pt idx="5670">
                  <c:v>#N/A</c:v>
                </c:pt>
                <c:pt idx="5671">
                  <c:v>#N/A</c:v>
                </c:pt>
                <c:pt idx="5672">
                  <c:v>#N/A</c:v>
                </c:pt>
                <c:pt idx="5673">
                  <c:v>#N/A</c:v>
                </c:pt>
                <c:pt idx="5674">
                  <c:v>#N/A</c:v>
                </c:pt>
                <c:pt idx="5675">
                  <c:v>#N/A</c:v>
                </c:pt>
                <c:pt idx="5676">
                  <c:v>#N/A</c:v>
                </c:pt>
                <c:pt idx="5677">
                  <c:v>#N/A</c:v>
                </c:pt>
                <c:pt idx="5678">
                  <c:v>#N/A</c:v>
                </c:pt>
                <c:pt idx="5679">
                  <c:v>#N/A</c:v>
                </c:pt>
                <c:pt idx="5680">
                  <c:v>#N/A</c:v>
                </c:pt>
                <c:pt idx="5681">
                  <c:v>#N/A</c:v>
                </c:pt>
                <c:pt idx="5682">
                  <c:v>#N/A</c:v>
                </c:pt>
                <c:pt idx="5683">
                  <c:v>#N/A</c:v>
                </c:pt>
                <c:pt idx="5684">
                  <c:v>#N/A</c:v>
                </c:pt>
                <c:pt idx="5685">
                  <c:v>#N/A</c:v>
                </c:pt>
                <c:pt idx="5686">
                  <c:v>#N/A</c:v>
                </c:pt>
                <c:pt idx="5687">
                  <c:v>#N/A</c:v>
                </c:pt>
                <c:pt idx="5688">
                  <c:v>#N/A</c:v>
                </c:pt>
                <c:pt idx="5689">
                  <c:v>#N/A</c:v>
                </c:pt>
                <c:pt idx="5690">
                  <c:v>#N/A</c:v>
                </c:pt>
                <c:pt idx="5691">
                  <c:v>#N/A</c:v>
                </c:pt>
                <c:pt idx="5692">
                  <c:v>#N/A</c:v>
                </c:pt>
                <c:pt idx="5693">
                  <c:v>#N/A</c:v>
                </c:pt>
                <c:pt idx="5694">
                  <c:v>#N/A</c:v>
                </c:pt>
                <c:pt idx="5695">
                  <c:v>#N/A</c:v>
                </c:pt>
                <c:pt idx="5696">
                  <c:v>#N/A</c:v>
                </c:pt>
                <c:pt idx="5697">
                  <c:v>#N/A</c:v>
                </c:pt>
                <c:pt idx="5698">
                  <c:v>#N/A</c:v>
                </c:pt>
                <c:pt idx="5699">
                  <c:v>#N/A</c:v>
                </c:pt>
                <c:pt idx="5700">
                  <c:v>#N/A</c:v>
                </c:pt>
                <c:pt idx="5701">
                  <c:v>#N/A</c:v>
                </c:pt>
                <c:pt idx="5702">
                  <c:v>#N/A</c:v>
                </c:pt>
                <c:pt idx="5703">
                  <c:v>#N/A</c:v>
                </c:pt>
                <c:pt idx="5704">
                  <c:v>#N/A</c:v>
                </c:pt>
                <c:pt idx="5705">
                  <c:v>#N/A</c:v>
                </c:pt>
                <c:pt idx="5706">
                  <c:v>#N/A</c:v>
                </c:pt>
                <c:pt idx="5707">
                  <c:v>#N/A</c:v>
                </c:pt>
                <c:pt idx="5708">
                  <c:v>#N/A</c:v>
                </c:pt>
                <c:pt idx="5709">
                  <c:v>#N/A</c:v>
                </c:pt>
                <c:pt idx="5710">
                  <c:v>#N/A</c:v>
                </c:pt>
                <c:pt idx="5711">
                  <c:v>#N/A</c:v>
                </c:pt>
                <c:pt idx="5712">
                  <c:v>#N/A</c:v>
                </c:pt>
                <c:pt idx="5713">
                  <c:v>#N/A</c:v>
                </c:pt>
                <c:pt idx="5714">
                  <c:v>#N/A</c:v>
                </c:pt>
                <c:pt idx="5715">
                  <c:v>#N/A</c:v>
                </c:pt>
                <c:pt idx="5716">
                  <c:v>#N/A</c:v>
                </c:pt>
                <c:pt idx="5717">
                  <c:v>#N/A</c:v>
                </c:pt>
                <c:pt idx="5718">
                  <c:v>#N/A</c:v>
                </c:pt>
                <c:pt idx="5719">
                  <c:v>#N/A</c:v>
                </c:pt>
                <c:pt idx="5720">
                  <c:v>#N/A</c:v>
                </c:pt>
                <c:pt idx="5721">
                  <c:v>#N/A</c:v>
                </c:pt>
                <c:pt idx="5722">
                  <c:v>#N/A</c:v>
                </c:pt>
                <c:pt idx="5723">
                  <c:v>#N/A</c:v>
                </c:pt>
                <c:pt idx="5724">
                  <c:v>#N/A</c:v>
                </c:pt>
                <c:pt idx="5725">
                  <c:v>#N/A</c:v>
                </c:pt>
                <c:pt idx="5726">
                  <c:v>#N/A</c:v>
                </c:pt>
                <c:pt idx="5727">
                  <c:v>#N/A</c:v>
                </c:pt>
                <c:pt idx="5728">
                  <c:v>#N/A</c:v>
                </c:pt>
                <c:pt idx="5729">
                  <c:v>#N/A</c:v>
                </c:pt>
                <c:pt idx="5730">
                  <c:v>#N/A</c:v>
                </c:pt>
                <c:pt idx="5731">
                  <c:v>#N/A</c:v>
                </c:pt>
                <c:pt idx="5732">
                  <c:v>#N/A</c:v>
                </c:pt>
                <c:pt idx="5733">
                  <c:v>#N/A</c:v>
                </c:pt>
                <c:pt idx="5734">
                  <c:v>#N/A</c:v>
                </c:pt>
                <c:pt idx="5735">
                  <c:v>#N/A</c:v>
                </c:pt>
                <c:pt idx="5736">
                  <c:v>#N/A</c:v>
                </c:pt>
                <c:pt idx="5737">
                  <c:v>#N/A</c:v>
                </c:pt>
                <c:pt idx="5738">
                  <c:v>#N/A</c:v>
                </c:pt>
                <c:pt idx="5739">
                  <c:v>#N/A</c:v>
                </c:pt>
                <c:pt idx="5740">
                  <c:v>#N/A</c:v>
                </c:pt>
                <c:pt idx="5741">
                  <c:v>#N/A</c:v>
                </c:pt>
                <c:pt idx="5742">
                  <c:v>#N/A</c:v>
                </c:pt>
                <c:pt idx="5743">
                  <c:v>#N/A</c:v>
                </c:pt>
                <c:pt idx="5744">
                  <c:v>#N/A</c:v>
                </c:pt>
                <c:pt idx="5745">
                  <c:v>#N/A</c:v>
                </c:pt>
                <c:pt idx="5746">
                  <c:v>#N/A</c:v>
                </c:pt>
                <c:pt idx="5747">
                  <c:v>#N/A</c:v>
                </c:pt>
                <c:pt idx="5748">
                  <c:v>#N/A</c:v>
                </c:pt>
                <c:pt idx="5749">
                  <c:v>#N/A</c:v>
                </c:pt>
                <c:pt idx="5750">
                  <c:v>#N/A</c:v>
                </c:pt>
                <c:pt idx="5751">
                  <c:v>#N/A</c:v>
                </c:pt>
                <c:pt idx="5752">
                  <c:v>#N/A</c:v>
                </c:pt>
                <c:pt idx="5753">
                  <c:v>#N/A</c:v>
                </c:pt>
                <c:pt idx="5754">
                  <c:v>#N/A</c:v>
                </c:pt>
                <c:pt idx="5755">
                  <c:v>#N/A</c:v>
                </c:pt>
                <c:pt idx="5756">
                  <c:v>#N/A</c:v>
                </c:pt>
                <c:pt idx="5757">
                  <c:v>#N/A</c:v>
                </c:pt>
                <c:pt idx="5758">
                  <c:v>#N/A</c:v>
                </c:pt>
                <c:pt idx="5759">
                  <c:v>#N/A</c:v>
                </c:pt>
                <c:pt idx="5760">
                  <c:v>#N/A</c:v>
                </c:pt>
                <c:pt idx="5761">
                  <c:v>#N/A</c:v>
                </c:pt>
                <c:pt idx="5762">
                  <c:v>#N/A</c:v>
                </c:pt>
                <c:pt idx="5763">
                  <c:v>#N/A</c:v>
                </c:pt>
                <c:pt idx="5764">
                  <c:v>#N/A</c:v>
                </c:pt>
                <c:pt idx="5765">
                  <c:v>#N/A</c:v>
                </c:pt>
                <c:pt idx="5766">
                  <c:v>#N/A</c:v>
                </c:pt>
                <c:pt idx="5767">
                  <c:v>#N/A</c:v>
                </c:pt>
                <c:pt idx="5768">
                  <c:v>#N/A</c:v>
                </c:pt>
                <c:pt idx="5769">
                  <c:v>#N/A</c:v>
                </c:pt>
                <c:pt idx="5770">
                  <c:v>#N/A</c:v>
                </c:pt>
                <c:pt idx="5771">
                  <c:v>#N/A</c:v>
                </c:pt>
                <c:pt idx="5772">
                  <c:v>#N/A</c:v>
                </c:pt>
                <c:pt idx="5773">
                  <c:v>#N/A</c:v>
                </c:pt>
                <c:pt idx="5774">
                  <c:v>#N/A</c:v>
                </c:pt>
                <c:pt idx="5775">
                  <c:v>#N/A</c:v>
                </c:pt>
                <c:pt idx="5776">
                  <c:v>#N/A</c:v>
                </c:pt>
                <c:pt idx="5777">
                  <c:v>#N/A</c:v>
                </c:pt>
                <c:pt idx="5778">
                  <c:v>#N/A</c:v>
                </c:pt>
                <c:pt idx="5779">
                  <c:v>#N/A</c:v>
                </c:pt>
                <c:pt idx="5780">
                  <c:v>#N/A</c:v>
                </c:pt>
                <c:pt idx="5781">
                  <c:v>#N/A</c:v>
                </c:pt>
                <c:pt idx="5782">
                  <c:v>#N/A</c:v>
                </c:pt>
                <c:pt idx="5783">
                  <c:v>#N/A</c:v>
                </c:pt>
                <c:pt idx="5784">
                  <c:v>#N/A</c:v>
                </c:pt>
                <c:pt idx="5785">
                  <c:v>#N/A</c:v>
                </c:pt>
                <c:pt idx="5786">
                  <c:v>#N/A</c:v>
                </c:pt>
                <c:pt idx="5787">
                  <c:v>#N/A</c:v>
                </c:pt>
                <c:pt idx="5788">
                  <c:v>#N/A</c:v>
                </c:pt>
                <c:pt idx="5789">
                  <c:v>#N/A</c:v>
                </c:pt>
                <c:pt idx="5790">
                  <c:v>#N/A</c:v>
                </c:pt>
                <c:pt idx="5791">
                  <c:v>#N/A</c:v>
                </c:pt>
                <c:pt idx="5792">
                  <c:v>#N/A</c:v>
                </c:pt>
                <c:pt idx="5793">
                  <c:v>#N/A</c:v>
                </c:pt>
                <c:pt idx="5794">
                  <c:v>#N/A</c:v>
                </c:pt>
                <c:pt idx="5795">
                  <c:v>#N/A</c:v>
                </c:pt>
                <c:pt idx="5796">
                  <c:v>#N/A</c:v>
                </c:pt>
                <c:pt idx="5797">
                  <c:v>#N/A</c:v>
                </c:pt>
                <c:pt idx="5798">
                  <c:v>#N/A</c:v>
                </c:pt>
                <c:pt idx="5799">
                  <c:v>#N/A</c:v>
                </c:pt>
                <c:pt idx="5800">
                  <c:v>#N/A</c:v>
                </c:pt>
                <c:pt idx="5801">
                  <c:v>#N/A</c:v>
                </c:pt>
                <c:pt idx="5802">
                  <c:v>#N/A</c:v>
                </c:pt>
                <c:pt idx="5803">
                  <c:v>#N/A</c:v>
                </c:pt>
                <c:pt idx="5804">
                  <c:v>#N/A</c:v>
                </c:pt>
                <c:pt idx="5805">
                  <c:v>#N/A</c:v>
                </c:pt>
                <c:pt idx="5806">
                  <c:v>#N/A</c:v>
                </c:pt>
                <c:pt idx="5807">
                  <c:v>#N/A</c:v>
                </c:pt>
                <c:pt idx="5808">
                  <c:v>#N/A</c:v>
                </c:pt>
                <c:pt idx="5809">
                  <c:v>#N/A</c:v>
                </c:pt>
                <c:pt idx="5810">
                  <c:v>#N/A</c:v>
                </c:pt>
                <c:pt idx="5811">
                  <c:v>#N/A</c:v>
                </c:pt>
                <c:pt idx="5812">
                  <c:v>#N/A</c:v>
                </c:pt>
                <c:pt idx="5813">
                  <c:v>#N/A</c:v>
                </c:pt>
                <c:pt idx="5814">
                  <c:v>#N/A</c:v>
                </c:pt>
                <c:pt idx="5815">
                  <c:v>#N/A</c:v>
                </c:pt>
                <c:pt idx="5816">
                  <c:v>#N/A</c:v>
                </c:pt>
                <c:pt idx="5817">
                  <c:v>#N/A</c:v>
                </c:pt>
                <c:pt idx="5818">
                  <c:v>#N/A</c:v>
                </c:pt>
                <c:pt idx="5819">
                  <c:v>#N/A</c:v>
                </c:pt>
                <c:pt idx="5820">
                  <c:v>#N/A</c:v>
                </c:pt>
                <c:pt idx="5821">
                  <c:v>#N/A</c:v>
                </c:pt>
                <c:pt idx="5822">
                  <c:v>#N/A</c:v>
                </c:pt>
                <c:pt idx="5823">
                  <c:v>#N/A</c:v>
                </c:pt>
                <c:pt idx="5824">
                  <c:v>#N/A</c:v>
                </c:pt>
                <c:pt idx="5825">
                  <c:v>#N/A</c:v>
                </c:pt>
                <c:pt idx="5826">
                  <c:v>#N/A</c:v>
                </c:pt>
                <c:pt idx="5827">
                  <c:v>#N/A</c:v>
                </c:pt>
                <c:pt idx="5828">
                  <c:v>#N/A</c:v>
                </c:pt>
                <c:pt idx="5829">
                  <c:v>#N/A</c:v>
                </c:pt>
                <c:pt idx="5830">
                  <c:v>#N/A</c:v>
                </c:pt>
                <c:pt idx="5831">
                  <c:v>#N/A</c:v>
                </c:pt>
                <c:pt idx="5832">
                  <c:v>#N/A</c:v>
                </c:pt>
                <c:pt idx="5833">
                  <c:v>#N/A</c:v>
                </c:pt>
                <c:pt idx="5834">
                  <c:v>#N/A</c:v>
                </c:pt>
                <c:pt idx="5835">
                  <c:v>#N/A</c:v>
                </c:pt>
                <c:pt idx="5836">
                  <c:v>#N/A</c:v>
                </c:pt>
                <c:pt idx="5837">
                  <c:v>#N/A</c:v>
                </c:pt>
                <c:pt idx="5838">
                  <c:v>#N/A</c:v>
                </c:pt>
                <c:pt idx="5839">
                  <c:v>#N/A</c:v>
                </c:pt>
                <c:pt idx="5840">
                  <c:v>#N/A</c:v>
                </c:pt>
                <c:pt idx="5841">
                  <c:v>#N/A</c:v>
                </c:pt>
                <c:pt idx="5842">
                  <c:v>#N/A</c:v>
                </c:pt>
                <c:pt idx="5843">
                  <c:v>#N/A</c:v>
                </c:pt>
                <c:pt idx="5844">
                  <c:v>#N/A</c:v>
                </c:pt>
                <c:pt idx="5845">
                  <c:v>#N/A</c:v>
                </c:pt>
                <c:pt idx="5846">
                  <c:v>#N/A</c:v>
                </c:pt>
                <c:pt idx="5847">
                  <c:v>#N/A</c:v>
                </c:pt>
                <c:pt idx="5848">
                  <c:v>#N/A</c:v>
                </c:pt>
                <c:pt idx="5849">
                  <c:v>#N/A</c:v>
                </c:pt>
                <c:pt idx="5850">
                  <c:v>#N/A</c:v>
                </c:pt>
                <c:pt idx="5851">
                  <c:v>#N/A</c:v>
                </c:pt>
                <c:pt idx="5852">
                  <c:v>#N/A</c:v>
                </c:pt>
                <c:pt idx="5853">
                  <c:v>#N/A</c:v>
                </c:pt>
                <c:pt idx="5854">
                  <c:v>#N/A</c:v>
                </c:pt>
                <c:pt idx="5855">
                  <c:v>#N/A</c:v>
                </c:pt>
                <c:pt idx="5856">
                  <c:v>#N/A</c:v>
                </c:pt>
                <c:pt idx="5857">
                  <c:v>#N/A</c:v>
                </c:pt>
                <c:pt idx="5858">
                  <c:v>#N/A</c:v>
                </c:pt>
                <c:pt idx="5859">
                  <c:v>#N/A</c:v>
                </c:pt>
                <c:pt idx="5860">
                  <c:v>#N/A</c:v>
                </c:pt>
                <c:pt idx="5861">
                  <c:v>#N/A</c:v>
                </c:pt>
                <c:pt idx="5862">
                  <c:v>#N/A</c:v>
                </c:pt>
                <c:pt idx="5863">
                  <c:v>#N/A</c:v>
                </c:pt>
                <c:pt idx="5864">
                  <c:v>#N/A</c:v>
                </c:pt>
                <c:pt idx="5865">
                  <c:v>#N/A</c:v>
                </c:pt>
                <c:pt idx="5866">
                  <c:v>#N/A</c:v>
                </c:pt>
                <c:pt idx="5867">
                  <c:v>#N/A</c:v>
                </c:pt>
                <c:pt idx="5868">
                  <c:v>#N/A</c:v>
                </c:pt>
                <c:pt idx="5869">
                  <c:v>#N/A</c:v>
                </c:pt>
                <c:pt idx="5870">
                  <c:v>#N/A</c:v>
                </c:pt>
                <c:pt idx="5871">
                  <c:v>#N/A</c:v>
                </c:pt>
                <c:pt idx="5872">
                  <c:v>#N/A</c:v>
                </c:pt>
                <c:pt idx="5873">
                  <c:v>#N/A</c:v>
                </c:pt>
                <c:pt idx="5874">
                  <c:v>#N/A</c:v>
                </c:pt>
                <c:pt idx="5875">
                  <c:v>#N/A</c:v>
                </c:pt>
                <c:pt idx="5876">
                  <c:v>#N/A</c:v>
                </c:pt>
                <c:pt idx="5877">
                  <c:v>#N/A</c:v>
                </c:pt>
                <c:pt idx="5878">
                  <c:v>#N/A</c:v>
                </c:pt>
                <c:pt idx="5879">
                  <c:v>#N/A</c:v>
                </c:pt>
                <c:pt idx="5880">
                  <c:v>#N/A</c:v>
                </c:pt>
                <c:pt idx="5881">
                  <c:v>#N/A</c:v>
                </c:pt>
                <c:pt idx="5882">
                  <c:v>#N/A</c:v>
                </c:pt>
                <c:pt idx="5883">
                  <c:v>#N/A</c:v>
                </c:pt>
                <c:pt idx="5884">
                  <c:v>#N/A</c:v>
                </c:pt>
                <c:pt idx="5885">
                  <c:v>#N/A</c:v>
                </c:pt>
                <c:pt idx="5886">
                  <c:v>#N/A</c:v>
                </c:pt>
                <c:pt idx="5887">
                  <c:v>#N/A</c:v>
                </c:pt>
                <c:pt idx="5888">
                  <c:v>#N/A</c:v>
                </c:pt>
                <c:pt idx="5889">
                  <c:v>#N/A</c:v>
                </c:pt>
                <c:pt idx="5890">
                  <c:v>#N/A</c:v>
                </c:pt>
                <c:pt idx="5891">
                  <c:v>#N/A</c:v>
                </c:pt>
                <c:pt idx="5892">
                  <c:v>#N/A</c:v>
                </c:pt>
                <c:pt idx="5893">
                  <c:v>#N/A</c:v>
                </c:pt>
                <c:pt idx="5894">
                  <c:v>#N/A</c:v>
                </c:pt>
                <c:pt idx="5895">
                  <c:v>#N/A</c:v>
                </c:pt>
                <c:pt idx="5896">
                  <c:v>#N/A</c:v>
                </c:pt>
                <c:pt idx="5897">
                  <c:v>#N/A</c:v>
                </c:pt>
                <c:pt idx="5898">
                  <c:v>#N/A</c:v>
                </c:pt>
                <c:pt idx="5899">
                  <c:v>#N/A</c:v>
                </c:pt>
                <c:pt idx="5900">
                  <c:v>#N/A</c:v>
                </c:pt>
                <c:pt idx="5901">
                  <c:v>#N/A</c:v>
                </c:pt>
                <c:pt idx="5902">
                  <c:v>#N/A</c:v>
                </c:pt>
                <c:pt idx="5903">
                  <c:v>#N/A</c:v>
                </c:pt>
                <c:pt idx="5904">
                  <c:v>#N/A</c:v>
                </c:pt>
                <c:pt idx="5905">
                  <c:v>#N/A</c:v>
                </c:pt>
                <c:pt idx="5906">
                  <c:v>#N/A</c:v>
                </c:pt>
                <c:pt idx="5907">
                  <c:v>#N/A</c:v>
                </c:pt>
                <c:pt idx="5908">
                  <c:v>#N/A</c:v>
                </c:pt>
                <c:pt idx="5909">
                  <c:v>#N/A</c:v>
                </c:pt>
                <c:pt idx="5910">
                  <c:v>#N/A</c:v>
                </c:pt>
                <c:pt idx="5911">
                  <c:v>#N/A</c:v>
                </c:pt>
                <c:pt idx="5912">
                  <c:v>#N/A</c:v>
                </c:pt>
                <c:pt idx="5913">
                  <c:v>#N/A</c:v>
                </c:pt>
                <c:pt idx="5914">
                  <c:v>#N/A</c:v>
                </c:pt>
                <c:pt idx="5915">
                  <c:v>#N/A</c:v>
                </c:pt>
                <c:pt idx="5916">
                  <c:v>#N/A</c:v>
                </c:pt>
                <c:pt idx="5917">
                  <c:v>#N/A</c:v>
                </c:pt>
                <c:pt idx="5918">
                  <c:v>#N/A</c:v>
                </c:pt>
                <c:pt idx="5919">
                  <c:v>#N/A</c:v>
                </c:pt>
                <c:pt idx="5920">
                  <c:v>#N/A</c:v>
                </c:pt>
                <c:pt idx="5921">
                  <c:v>#N/A</c:v>
                </c:pt>
                <c:pt idx="5922">
                  <c:v>#N/A</c:v>
                </c:pt>
                <c:pt idx="5923">
                  <c:v>#N/A</c:v>
                </c:pt>
                <c:pt idx="5924">
                  <c:v>#N/A</c:v>
                </c:pt>
                <c:pt idx="5925">
                  <c:v>#N/A</c:v>
                </c:pt>
                <c:pt idx="5926">
                  <c:v>#N/A</c:v>
                </c:pt>
                <c:pt idx="5927">
                  <c:v>#N/A</c:v>
                </c:pt>
                <c:pt idx="5928">
                  <c:v>#N/A</c:v>
                </c:pt>
                <c:pt idx="5929">
                  <c:v>#N/A</c:v>
                </c:pt>
                <c:pt idx="5930">
                  <c:v>#N/A</c:v>
                </c:pt>
                <c:pt idx="5931">
                  <c:v>#N/A</c:v>
                </c:pt>
                <c:pt idx="5932">
                  <c:v>#N/A</c:v>
                </c:pt>
                <c:pt idx="5933">
                  <c:v>#N/A</c:v>
                </c:pt>
                <c:pt idx="5934">
                  <c:v>#N/A</c:v>
                </c:pt>
                <c:pt idx="5935">
                  <c:v>#N/A</c:v>
                </c:pt>
                <c:pt idx="5936">
                  <c:v>#N/A</c:v>
                </c:pt>
                <c:pt idx="5937">
                  <c:v>#N/A</c:v>
                </c:pt>
                <c:pt idx="5938">
                  <c:v>#N/A</c:v>
                </c:pt>
                <c:pt idx="5939">
                  <c:v>#N/A</c:v>
                </c:pt>
                <c:pt idx="5940">
                  <c:v>#N/A</c:v>
                </c:pt>
                <c:pt idx="5941">
                  <c:v>#N/A</c:v>
                </c:pt>
                <c:pt idx="5942">
                  <c:v>#N/A</c:v>
                </c:pt>
                <c:pt idx="5943">
                  <c:v>#N/A</c:v>
                </c:pt>
                <c:pt idx="5944">
                  <c:v>#N/A</c:v>
                </c:pt>
                <c:pt idx="5945">
                  <c:v>#N/A</c:v>
                </c:pt>
                <c:pt idx="5946">
                  <c:v>#N/A</c:v>
                </c:pt>
                <c:pt idx="5947">
                  <c:v>#N/A</c:v>
                </c:pt>
                <c:pt idx="5948">
                  <c:v>#N/A</c:v>
                </c:pt>
                <c:pt idx="5949">
                  <c:v>#N/A</c:v>
                </c:pt>
                <c:pt idx="5950">
                  <c:v>#N/A</c:v>
                </c:pt>
                <c:pt idx="5951">
                  <c:v>#N/A</c:v>
                </c:pt>
                <c:pt idx="5952">
                  <c:v>#N/A</c:v>
                </c:pt>
                <c:pt idx="5953">
                  <c:v>#N/A</c:v>
                </c:pt>
                <c:pt idx="5954">
                  <c:v>#N/A</c:v>
                </c:pt>
                <c:pt idx="5955">
                  <c:v>#N/A</c:v>
                </c:pt>
                <c:pt idx="5956">
                  <c:v>#N/A</c:v>
                </c:pt>
                <c:pt idx="5957">
                  <c:v>#N/A</c:v>
                </c:pt>
                <c:pt idx="5958">
                  <c:v>#N/A</c:v>
                </c:pt>
                <c:pt idx="5959">
                  <c:v>#N/A</c:v>
                </c:pt>
                <c:pt idx="5960">
                  <c:v>#N/A</c:v>
                </c:pt>
                <c:pt idx="5961">
                  <c:v>#N/A</c:v>
                </c:pt>
                <c:pt idx="5962">
                  <c:v>#N/A</c:v>
                </c:pt>
                <c:pt idx="5963">
                  <c:v>#N/A</c:v>
                </c:pt>
                <c:pt idx="5964">
                  <c:v>#N/A</c:v>
                </c:pt>
                <c:pt idx="5965">
                  <c:v>#N/A</c:v>
                </c:pt>
                <c:pt idx="5966">
                  <c:v>#N/A</c:v>
                </c:pt>
                <c:pt idx="5967">
                  <c:v>#N/A</c:v>
                </c:pt>
                <c:pt idx="5968">
                  <c:v>#N/A</c:v>
                </c:pt>
                <c:pt idx="5969">
                  <c:v>#N/A</c:v>
                </c:pt>
                <c:pt idx="5970">
                  <c:v>#N/A</c:v>
                </c:pt>
                <c:pt idx="5971">
                  <c:v>#N/A</c:v>
                </c:pt>
                <c:pt idx="5972">
                  <c:v>#N/A</c:v>
                </c:pt>
                <c:pt idx="5973">
                  <c:v>#N/A</c:v>
                </c:pt>
                <c:pt idx="5974">
                  <c:v>#N/A</c:v>
                </c:pt>
                <c:pt idx="5975">
                  <c:v>#N/A</c:v>
                </c:pt>
                <c:pt idx="5976">
                  <c:v>#N/A</c:v>
                </c:pt>
                <c:pt idx="5977">
                  <c:v>#N/A</c:v>
                </c:pt>
                <c:pt idx="5978">
                  <c:v>#N/A</c:v>
                </c:pt>
                <c:pt idx="5979">
                  <c:v>#N/A</c:v>
                </c:pt>
                <c:pt idx="5980">
                  <c:v>#N/A</c:v>
                </c:pt>
                <c:pt idx="5981">
                  <c:v>#N/A</c:v>
                </c:pt>
                <c:pt idx="5982">
                  <c:v>#N/A</c:v>
                </c:pt>
                <c:pt idx="5983">
                  <c:v>#N/A</c:v>
                </c:pt>
                <c:pt idx="5984">
                  <c:v>#N/A</c:v>
                </c:pt>
                <c:pt idx="5985">
                  <c:v>#N/A</c:v>
                </c:pt>
                <c:pt idx="5986">
                  <c:v>#N/A</c:v>
                </c:pt>
                <c:pt idx="5987">
                  <c:v>#N/A</c:v>
                </c:pt>
                <c:pt idx="5988">
                  <c:v>#N/A</c:v>
                </c:pt>
                <c:pt idx="5989">
                  <c:v>#N/A</c:v>
                </c:pt>
                <c:pt idx="5990">
                  <c:v>#N/A</c:v>
                </c:pt>
                <c:pt idx="5991">
                  <c:v>#N/A</c:v>
                </c:pt>
                <c:pt idx="5992">
                  <c:v>#N/A</c:v>
                </c:pt>
                <c:pt idx="5993">
                  <c:v>#N/A</c:v>
                </c:pt>
                <c:pt idx="5994">
                  <c:v>#N/A</c:v>
                </c:pt>
                <c:pt idx="5995">
                  <c:v>#N/A</c:v>
                </c:pt>
                <c:pt idx="5996">
                  <c:v>#N/A</c:v>
                </c:pt>
                <c:pt idx="5997">
                  <c:v>#N/A</c:v>
                </c:pt>
                <c:pt idx="5998">
                  <c:v>#N/A</c:v>
                </c:pt>
                <c:pt idx="5999">
                  <c:v>#N/A</c:v>
                </c:pt>
                <c:pt idx="6000">
                  <c:v>#N/A</c:v>
                </c:pt>
                <c:pt idx="6001">
                  <c:v>#N/A</c:v>
                </c:pt>
                <c:pt idx="6002">
                  <c:v>#N/A</c:v>
                </c:pt>
                <c:pt idx="6003">
                  <c:v>#N/A</c:v>
                </c:pt>
                <c:pt idx="6004">
                  <c:v>#N/A</c:v>
                </c:pt>
                <c:pt idx="6005">
                  <c:v>#N/A</c:v>
                </c:pt>
                <c:pt idx="6006">
                  <c:v>#N/A</c:v>
                </c:pt>
                <c:pt idx="6007">
                  <c:v>#N/A</c:v>
                </c:pt>
                <c:pt idx="6008">
                  <c:v>#N/A</c:v>
                </c:pt>
                <c:pt idx="6009">
                  <c:v>#N/A</c:v>
                </c:pt>
                <c:pt idx="6010">
                  <c:v>#N/A</c:v>
                </c:pt>
                <c:pt idx="6011">
                  <c:v>#N/A</c:v>
                </c:pt>
                <c:pt idx="6012">
                  <c:v>#N/A</c:v>
                </c:pt>
                <c:pt idx="6013">
                  <c:v>#N/A</c:v>
                </c:pt>
                <c:pt idx="6014">
                  <c:v>#N/A</c:v>
                </c:pt>
                <c:pt idx="6015">
                  <c:v>#N/A</c:v>
                </c:pt>
                <c:pt idx="6016">
                  <c:v>#N/A</c:v>
                </c:pt>
                <c:pt idx="6017">
                  <c:v>#N/A</c:v>
                </c:pt>
                <c:pt idx="6018">
                  <c:v>#N/A</c:v>
                </c:pt>
                <c:pt idx="6019">
                  <c:v>#N/A</c:v>
                </c:pt>
                <c:pt idx="6020">
                  <c:v>#N/A</c:v>
                </c:pt>
                <c:pt idx="6021">
                  <c:v>#N/A</c:v>
                </c:pt>
                <c:pt idx="6022">
                  <c:v>#N/A</c:v>
                </c:pt>
                <c:pt idx="6023">
                  <c:v>#N/A</c:v>
                </c:pt>
                <c:pt idx="6024">
                  <c:v>#N/A</c:v>
                </c:pt>
                <c:pt idx="6025">
                  <c:v>#N/A</c:v>
                </c:pt>
                <c:pt idx="6026">
                  <c:v>#N/A</c:v>
                </c:pt>
                <c:pt idx="6027">
                  <c:v>#N/A</c:v>
                </c:pt>
                <c:pt idx="6028">
                  <c:v>#N/A</c:v>
                </c:pt>
                <c:pt idx="6029">
                  <c:v>#N/A</c:v>
                </c:pt>
                <c:pt idx="6030">
                  <c:v>#N/A</c:v>
                </c:pt>
                <c:pt idx="6031">
                  <c:v>#N/A</c:v>
                </c:pt>
                <c:pt idx="6032">
                  <c:v>#N/A</c:v>
                </c:pt>
                <c:pt idx="6033">
                  <c:v>#N/A</c:v>
                </c:pt>
                <c:pt idx="6034">
                  <c:v>#N/A</c:v>
                </c:pt>
                <c:pt idx="6035">
                  <c:v>#N/A</c:v>
                </c:pt>
                <c:pt idx="6036">
                  <c:v>#N/A</c:v>
                </c:pt>
                <c:pt idx="6037">
                  <c:v>#N/A</c:v>
                </c:pt>
                <c:pt idx="6038">
                  <c:v>#N/A</c:v>
                </c:pt>
                <c:pt idx="6039">
                  <c:v>#N/A</c:v>
                </c:pt>
                <c:pt idx="6040">
                  <c:v>#N/A</c:v>
                </c:pt>
                <c:pt idx="6041">
                  <c:v>#N/A</c:v>
                </c:pt>
                <c:pt idx="6042">
                  <c:v>#N/A</c:v>
                </c:pt>
                <c:pt idx="6043">
                  <c:v>#N/A</c:v>
                </c:pt>
                <c:pt idx="6044">
                  <c:v>#N/A</c:v>
                </c:pt>
                <c:pt idx="6045">
                  <c:v>#N/A</c:v>
                </c:pt>
                <c:pt idx="6046">
                  <c:v>#N/A</c:v>
                </c:pt>
                <c:pt idx="6047">
                  <c:v>#N/A</c:v>
                </c:pt>
                <c:pt idx="6048">
                  <c:v>#N/A</c:v>
                </c:pt>
                <c:pt idx="6049">
                  <c:v>#N/A</c:v>
                </c:pt>
                <c:pt idx="6050">
                  <c:v>#N/A</c:v>
                </c:pt>
                <c:pt idx="6051">
                  <c:v>#N/A</c:v>
                </c:pt>
                <c:pt idx="6052">
                  <c:v>#N/A</c:v>
                </c:pt>
                <c:pt idx="6053">
                  <c:v>#N/A</c:v>
                </c:pt>
                <c:pt idx="6054">
                  <c:v>#N/A</c:v>
                </c:pt>
                <c:pt idx="6055">
                  <c:v>#N/A</c:v>
                </c:pt>
                <c:pt idx="6056">
                  <c:v>#N/A</c:v>
                </c:pt>
                <c:pt idx="6057">
                  <c:v>#N/A</c:v>
                </c:pt>
                <c:pt idx="6058">
                  <c:v>#N/A</c:v>
                </c:pt>
                <c:pt idx="6059">
                  <c:v>#N/A</c:v>
                </c:pt>
                <c:pt idx="6060">
                  <c:v>#N/A</c:v>
                </c:pt>
                <c:pt idx="6061">
                  <c:v>#N/A</c:v>
                </c:pt>
                <c:pt idx="6062">
                  <c:v>#N/A</c:v>
                </c:pt>
                <c:pt idx="6063">
                  <c:v>#N/A</c:v>
                </c:pt>
                <c:pt idx="6064">
                  <c:v>#N/A</c:v>
                </c:pt>
                <c:pt idx="6065">
                  <c:v>#N/A</c:v>
                </c:pt>
                <c:pt idx="6066">
                  <c:v>#N/A</c:v>
                </c:pt>
                <c:pt idx="6067">
                  <c:v>#N/A</c:v>
                </c:pt>
                <c:pt idx="6068">
                  <c:v>#N/A</c:v>
                </c:pt>
                <c:pt idx="6069">
                  <c:v>#N/A</c:v>
                </c:pt>
                <c:pt idx="6070">
                  <c:v>#N/A</c:v>
                </c:pt>
                <c:pt idx="6071">
                  <c:v>#N/A</c:v>
                </c:pt>
                <c:pt idx="6072">
                  <c:v>#N/A</c:v>
                </c:pt>
                <c:pt idx="6073">
                  <c:v>#N/A</c:v>
                </c:pt>
                <c:pt idx="6074">
                  <c:v>#N/A</c:v>
                </c:pt>
                <c:pt idx="6075">
                  <c:v>#N/A</c:v>
                </c:pt>
                <c:pt idx="6076">
                  <c:v>#N/A</c:v>
                </c:pt>
                <c:pt idx="6077">
                  <c:v>#N/A</c:v>
                </c:pt>
                <c:pt idx="6078">
                  <c:v>#N/A</c:v>
                </c:pt>
                <c:pt idx="6079">
                  <c:v>#N/A</c:v>
                </c:pt>
                <c:pt idx="6080">
                  <c:v>#N/A</c:v>
                </c:pt>
                <c:pt idx="6081">
                  <c:v>#N/A</c:v>
                </c:pt>
                <c:pt idx="6082">
                  <c:v>#N/A</c:v>
                </c:pt>
                <c:pt idx="6083">
                  <c:v>#N/A</c:v>
                </c:pt>
                <c:pt idx="6084">
                  <c:v>#N/A</c:v>
                </c:pt>
                <c:pt idx="6085">
                  <c:v>#N/A</c:v>
                </c:pt>
                <c:pt idx="6086">
                  <c:v>#N/A</c:v>
                </c:pt>
                <c:pt idx="6087">
                  <c:v>#N/A</c:v>
                </c:pt>
                <c:pt idx="6088">
                  <c:v>#N/A</c:v>
                </c:pt>
                <c:pt idx="6089">
                  <c:v>#N/A</c:v>
                </c:pt>
                <c:pt idx="6090">
                  <c:v>#N/A</c:v>
                </c:pt>
                <c:pt idx="6091">
                  <c:v>#N/A</c:v>
                </c:pt>
                <c:pt idx="6092">
                  <c:v>#N/A</c:v>
                </c:pt>
                <c:pt idx="6093">
                  <c:v>#N/A</c:v>
                </c:pt>
                <c:pt idx="6094">
                  <c:v>#N/A</c:v>
                </c:pt>
                <c:pt idx="6095">
                  <c:v>#N/A</c:v>
                </c:pt>
                <c:pt idx="6096">
                  <c:v>#N/A</c:v>
                </c:pt>
                <c:pt idx="6097">
                  <c:v>#N/A</c:v>
                </c:pt>
                <c:pt idx="6098">
                  <c:v>#N/A</c:v>
                </c:pt>
                <c:pt idx="6099">
                  <c:v>#N/A</c:v>
                </c:pt>
                <c:pt idx="6100">
                  <c:v>#N/A</c:v>
                </c:pt>
                <c:pt idx="6101">
                  <c:v>#N/A</c:v>
                </c:pt>
                <c:pt idx="6102">
                  <c:v>#N/A</c:v>
                </c:pt>
                <c:pt idx="6103">
                  <c:v>#N/A</c:v>
                </c:pt>
                <c:pt idx="6104">
                  <c:v>#N/A</c:v>
                </c:pt>
                <c:pt idx="6105">
                  <c:v>#N/A</c:v>
                </c:pt>
                <c:pt idx="6106">
                  <c:v>#N/A</c:v>
                </c:pt>
                <c:pt idx="6107">
                  <c:v>#N/A</c:v>
                </c:pt>
                <c:pt idx="6108">
                  <c:v>#N/A</c:v>
                </c:pt>
                <c:pt idx="6109">
                  <c:v>#N/A</c:v>
                </c:pt>
                <c:pt idx="6110">
                  <c:v>#N/A</c:v>
                </c:pt>
                <c:pt idx="6111">
                  <c:v>#N/A</c:v>
                </c:pt>
                <c:pt idx="6112">
                  <c:v>#N/A</c:v>
                </c:pt>
                <c:pt idx="6113">
                  <c:v>#N/A</c:v>
                </c:pt>
                <c:pt idx="6114">
                  <c:v>#N/A</c:v>
                </c:pt>
                <c:pt idx="6115">
                  <c:v>#N/A</c:v>
                </c:pt>
                <c:pt idx="6116">
                  <c:v>#N/A</c:v>
                </c:pt>
                <c:pt idx="6117">
                  <c:v>#N/A</c:v>
                </c:pt>
                <c:pt idx="6118">
                  <c:v>#N/A</c:v>
                </c:pt>
                <c:pt idx="6119">
                  <c:v>#N/A</c:v>
                </c:pt>
                <c:pt idx="6120">
                  <c:v>#N/A</c:v>
                </c:pt>
                <c:pt idx="6121">
                  <c:v>#N/A</c:v>
                </c:pt>
                <c:pt idx="6122">
                  <c:v>#N/A</c:v>
                </c:pt>
                <c:pt idx="6123">
                  <c:v>#N/A</c:v>
                </c:pt>
                <c:pt idx="6124">
                  <c:v>#N/A</c:v>
                </c:pt>
                <c:pt idx="6125">
                  <c:v>#N/A</c:v>
                </c:pt>
                <c:pt idx="6126">
                  <c:v>#N/A</c:v>
                </c:pt>
                <c:pt idx="6127">
                  <c:v>#N/A</c:v>
                </c:pt>
                <c:pt idx="6128">
                  <c:v>#N/A</c:v>
                </c:pt>
                <c:pt idx="6129">
                  <c:v>#N/A</c:v>
                </c:pt>
                <c:pt idx="6130">
                  <c:v>#N/A</c:v>
                </c:pt>
                <c:pt idx="6131">
                  <c:v>#N/A</c:v>
                </c:pt>
                <c:pt idx="6132">
                  <c:v>#N/A</c:v>
                </c:pt>
                <c:pt idx="6133">
                  <c:v>#N/A</c:v>
                </c:pt>
                <c:pt idx="6134">
                  <c:v>#N/A</c:v>
                </c:pt>
                <c:pt idx="6135">
                  <c:v>#N/A</c:v>
                </c:pt>
                <c:pt idx="6136">
                  <c:v>#N/A</c:v>
                </c:pt>
                <c:pt idx="6137">
                  <c:v>#N/A</c:v>
                </c:pt>
                <c:pt idx="6138">
                  <c:v>#N/A</c:v>
                </c:pt>
                <c:pt idx="6139">
                  <c:v>#N/A</c:v>
                </c:pt>
                <c:pt idx="6140">
                  <c:v>#N/A</c:v>
                </c:pt>
                <c:pt idx="6141">
                  <c:v>#N/A</c:v>
                </c:pt>
                <c:pt idx="6142">
                  <c:v>#N/A</c:v>
                </c:pt>
                <c:pt idx="6143">
                  <c:v>#N/A</c:v>
                </c:pt>
                <c:pt idx="6144">
                  <c:v>#N/A</c:v>
                </c:pt>
                <c:pt idx="6145">
                  <c:v>#N/A</c:v>
                </c:pt>
                <c:pt idx="6146">
                  <c:v>#N/A</c:v>
                </c:pt>
                <c:pt idx="6147">
                  <c:v>#N/A</c:v>
                </c:pt>
                <c:pt idx="6148">
                  <c:v>#N/A</c:v>
                </c:pt>
                <c:pt idx="6149">
                  <c:v>#N/A</c:v>
                </c:pt>
                <c:pt idx="6150">
                  <c:v>#N/A</c:v>
                </c:pt>
                <c:pt idx="6151">
                  <c:v>#N/A</c:v>
                </c:pt>
                <c:pt idx="6152">
                  <c:v>#N/A</c:v>
                </c:pt>
                <c:pt idx="6153">
                  <c:v>#N/A</c:v>
                </c:pt>
                <c:pt idx="6154">
                  <c:v>#N/A</c:v>
                </c:pt>
                <c:pt idx="6155">
                  <c:v>#N/A</c:v>
                </c:pt>
                <c:pt idx="6156">
                  <c:v>#N/A</c:v>
                </c:pt>
                <c:pt idx="6157">
                  <c:v>#N/A</c:v>
                </c:pt>
                <c:pt idx="6158">
                  <c:v>#N/A</c:v>
                </c:pt>
                <c:pt idx="6159">
                  <c:v>#N/A</c:v>
                </c:pt>
                <c:pt idx="6160">
                  <c:v>#N/A</c:v>
                </c:pt>
                <c:pt idx="6161">
                  <c:v>#N/A</c:v>
                </c:pt>
                <c:pt idx="6162">
                  <c:v>#N/A</c:v>
                </c:pt>
                <c:pt idx="6163">
                  <c:v>#N/A</c:v>
                </c:pt>
                <c:pt idx="6164">
                  <c:v>#N/A</c:v>
                </c:pt>
                <c:pt idx="6165">
                  <c:v>#N/A</c:v>
                </c:pt>
                <c:pt idx="6166">
                  <c:v>#N/A</c:v>
                </c:pt>
                <c:pt idx="6167">
                  <c:v>#N/A</c:v>
                </c:pt>
                <c:pt idx="6168">
                  <c:v>#N/A</c:v>
                </c:pt>
                <c:pt idx="6169">
                  <c:v>#N/A</c:v>
                </c:pt>
                <c:pt idx="6170">
                  <c:v>#N/A</c:v>
                </c:pt>
                <c:pt idx="6171">
                  <c:v>#N/A</c:v>
                </c:pt>
                <c:pt idx="6172">
                  <c:v>#N/A</c:v>
                </c:pt>
                <c:pt idx="6173">
                  <c:v>#N/A</c:v>
                </c:pt>
                <c:pt idx="6174">
                  <c:v>#N/A</c:v>
                </c:pt>
                <c:pt idx="6175">
                  <c:v>#N/A</c:v>
                </c:pt>
                <c:pt idx="6176">
                  <c:v>#N/A</c:v>
                </c:pt>
                <c:pt idx="6177">
                  <c:v>#N/A</c:v>
                </c:pt>
                <c:pt idx="6178">
                  <c:v>#N/A</c:v>
                </c:pt>
                <c:pt idx="6179">
                  <c:v>#N/A</c:v>
                </c:pt>
                <c:pt idx="6180">
                  <c:v>#N/A</c:v>
                </c:pt>
                <c:pt idx="6181">
                  <c:v>#N/A</c:v>
                </c:pt>
                <c:pt idx="6182">
                  <c:v>#N/A</c:v>
                </c:pt>
                <c:pt idx="6183">
                  <c:v>#N/A</c:v>
                </c:pt>
                <c:pt idx="6184">
                  <c:v>#N/A</c:v>
                </c:pt>
                <c:pt idx="6185">
                  <c:v>#N/A</c:v>
                </c:pt>
                <c:pt idx="6186">
                  <c:v>#N/A</c:v>
                </c:pt>
                <c:pt idx="6187">
                  <c:v>#N/A</c:v>
                </c:pt>
                <c:pt idx="6188">
                  <c:v>#N/A</c:v>
                </c:pt>
                <c:pt idx="6189">
                  <c:v>#N/A</c:v>
                </c:pt>
                <c:pt idx="6190">
                  <c:v>#N/A</c:v>
                </c:pt>
                <c:pt idx="6191">
                  <c:v>#N/A</c:v>
                </c:pt>
                <c:pt idx="6192">
                  <c:v>#N/A</c:v>
                </c:pt>
                <c:pt idx="6193">
                  <c:v>#N/A</c:v>
                </c:pt>
                <c:pt idx="6194">
                  <c:v>#N/A</c:v>
                </c:pt>
                <c:pt idx="6195">
                  <c:v>#N/A</c:v>
                </c:pt>
                <c:pt idx="6196">
                  <c:v>#N/A</c:v>
                </c:pt>
                <c:pt idx="6197">
                  <c:v>#N/A</c:v>
                </c:pt>
                <c:pt idx="6198">
                  <c:v>#N/A</c:v>
                </c:pt>
                <c:pt idx="6199">
                  <c:v>#N/A</c:v>
                </c:pt>
                <c:pt idx="6200">
                  <c:v>#N/A</c:v>
                </c:pt>
                <c:pt idx="6201">
                  <c:v>#N/A</c:v>
                </c:pt>
                <c:pt idx="6202">
                  <c:v>#N/A</c:v>
                </c:pt>
                <c:pt idx="6203">
                  <c:v>#N/A</c:v>
                </c:pt>
                <c:pt idx="6204">
                  <c:v>#N/A</c:v>
                </c:pt>
                <c:pt idx="6205">
                  <c:v>#N/A</c:v>
                </c:pt>
                <c:pt idx="6206">
                  <c:v>#N/A</c:v>
                </c:pt>
                <c:pt idx="6207">
                  <c:v>#N/A</c:v>
                </c:pt>
                <c:pt idx="6208">
                  <c:v>#N/A</c:v>
                </c:pt>
                <c:pt idx="6209">
                  <c:v>#N/A</c:v>
                </c:pt>
                <c:pt idx="6210">
                  <c:v>#N/A</c:v>
                </c:pt>
                <c:pt idx="6211">
                  <c:v>#N/A</c:v>
                </c:pt>
                <c:pt idx="6212">
                  <c:v>#N/A</c:v>
                </c:pt>
                <c:pt idx="6213">
                  <c:v>#N/A</c:v>
                </c:pt>
                <c:pt idx="6214">
                  <c:v>#N/A</c:v>
                </c:pt>
                <c:pt idx="6215">
                  <c:v>#N/A</c:v>
                </c:pt>
                <c:pt idx="6216">
                  <c:v>#N/A</c:v>
                </c:pt>
                <c:pt idx="6217">
                  <c:v>#N/A</c:v>
                </c:pt>
                <c:pt idx="6218">
                  <c:v>#N/A</c:v>
                </c:pt>
                <c:pt idx="6219">
                  <c:v>#N/A</c:v>
                </c:pt>
                <c:pt idx="6220">
                  <c:v>#N/A</c:v>
                </c:pt>
                <c:pt idx="6221">
                  <c:v>#N/A</c:v>
                </c:pt>
                <c:pt idx="6222">
                  <c:v>#N/A</c:v>
                </c:pt>
                <c:pt idx="6223">
                  <c:v>#N/A</c:v>
                </c:pt>
                <c:pt idx="6224">
                  <c:v>#N/A</c:v>
                </c:pt>
                <c:pt idx="6225">
                  <c:v>#N/A</c:v>
                </c:pt>
                <c:pt idx="6226">
                  <c:v>#N/A</c:v>
                </c:pt>
                <c:pt idx="6227">
                  <c:v>#N/A</c:v>
                </c:pt>
                <c:pt idx="6228">
                  <c:v>#N/A</c:v>
                </c:pt>
                <c:pt idx="6229">
                  <c:v>#N/A</c:v>
                </c:pt>
                <c:pt idx="6230">
                  <c:v>#N/A</c:v>
                </c:pt>
                <c:pt idx="6231">
                  <c:v>#N/A</c:v>
                </c:pt>
                <c:pt idx="6232">
                  <c:v>#N/A</c:v>
                </c:pt>
                <c:pt idx="6233">
                  <c:v>#N/A</c:v>
                </c:pt>
                <c:pt idx="6234">
                  <c:v>#N/A</c:v>
                </c:pt>
                <c:pt idx="6235">
                  <c:v>#N/A</c:v>
                </c:pt>
                <c:pt idx="6236">
                  <c:v>#N/A</c:v>
                </c:pt>
                <c:pt idx="6237">
                  <c:v>#N/A</c:v>
                </c:pt>
                <c:pt idx="6238">
                  <c:v>#N/A</c:v>
                </c:pt>
                <c:pt idx="6239">
                  <c:v>#N/A</c:v>
                </c:pt>
                <c:pt idx="6240">
                  <c:v>#N/A</c:v>
                </c:pt>
                <c:pt idx="6241">
                  <c:v>#N/A</c:v>
                </c:pt>
                <c:pt idx="6242">
                  <c:v>#N/A</c:v>
                </c:pt>
                <c:pt idx="6243">
                  <c:v>#N/A</c:v>
                </c:pt>
                <c:pt idx="6244">
                  <c:v>#N/A</c:v>
                </c:pt>
                <c:pt idx="6245">
                  <c:v>#N/A</c:v>
                </c:pt>
                <c:pt idx="6246">
                  <c:v>#N/A</c:v>
                </c:pt>
                <c:pt idx="6247">
                  <c:v>#N/A</c:v>
                </c:pt>
                <c:pt idx="6248">
                  <c:v>#N/A</c:v>
                </c:pt>
                <c:pt idx="6249">
                  <c:v>#N/A</c:v>
                </c:pt>
                <c:pt idx="6250">
                  <c:v>#N/A</c:v>
                </c:pt>
                <c:pt idx="6251">
                  <c:v>#N/A</c:v>
                </c:pt>
                <c:pt idx="6252">
                  <c:v>#N/A</c:v>
                </c:pt>
                <c:pt idx="6253">
                  <c:v>#N/A</c:v>
                </c:pt>
                <c:pt idx="6254">
                  <c:v>#N/A</c:v>
                </c:pt>
                <c:pt idx="6255">
                  <c:v>#N/A</c:v>
                </c:pt>
                <c:pt idx="6256">
                  <c:v>#N/A</c:v>
                </c:pt>
                <c:pt idx="6257">
                  <c:v>#N/A</c:v>
                </c:pt>
                <c:pt idx="6258">
                  <c:v>#N/A</c:v>
                </c:pt>
                <c:pt idx="6259">
                  <c:v>#N/A</c:v>
                </c:pt>
                <c:pt idx="6260">
                  <c:v>#N/A</c:v>
                </c:pt>
                <c:pt idx="6261">
                  <c:v>#N/A</c:v>
                </c:pt>
                <c:pt idx="6262">
                  <c:v>#N/A</c:v>
                </c:pt>
                <c:pt idx="6263">
                  <c:v>#N/A</c:v>
                </c:pt>
                <c:pt idx="6264">
                  <c:v>#N/A</c:v>
                </c:pt>
                <c:pt idx="6265">
                  <c:v>#N/A</c:v>
                </c:pt>
                <c:pt idx="6266">
                  <c:v>#N/A</c:v>
                </c:pt>
                <c:pt idx="6267">
                  <c:v>#N/A</c:v>
                </c:pt>
                <c:pt idx="6268">
                  <c:v>#N/A</c:v>
                </c:pt>
                <c:pt idx="6269">
                  <c:v>#N/A</c:v>
                </c:pt>
                <c:pt idx="6270">
                  <c:v>#N/A</c:v>
                </c:pt>
                <c:pt idx="6271">
                  <c:v>#N/A</c:v>
                </c:pt>
                <c:pt idx="6272">
                  <c:v>#N/A</c:v>
                </c:pt>
                <c:pt idx="6273">
                  <c:v>#N/A</c:v>
                </c:pt>
                <c:pt idx="6274">
                  <c:v>#N/A</c:v>
                </c:pt>
                <c:pt idx="6275">
                  <c:v>#N/A</c:v>
                </c:pt>
                <c:pt idx="6276">
                  <c:v>#N/A</c:v>
                </c:pt>
                <c:pt idx="6277">
                  <c:v>#N/A</c:v>
                </c:pt>
                <c:pt idx="6278">
                  <c:v>#N/A</c:v>
                </c:pt>
                <c:pt idx="6279">
                  <c:v>#N/A</c:v>
                </c:pt>
                <c:pt idx="6280">
                  <c:v>#N/A</c:v>
                </c:pt>
                <c:pt idx="6281">
                  <c:v>#N/A</c:v>
                </c:pt>
                <c:pt idx="6282">
                  <c:v>#N/A</c:v>
                </c:pt>
                <c:pt idx="6283">
                  <c:v>#N/A</c:v>
                </c:pt>
                <c:pt idx="6284">
                  <c:v>#N/A</c:v>
                </c:pt>
                <c:pt idx="6285">
                  <c:v>#N/A</c:v>
                </c:pt>
                <c:pt idx="6286">
                  <c:v>#N/A</c:v>
                </c:pt>
                <c:pt idx="6287">
                  <c:v>#N/A</c:v>
                </c:pt>
                <c:pt idx="6288">
                  <c:v>#N/A</c:v>
                </c:pt>
                <c:pt idx="6289">
                  <c:v>#N/A</c:v>
                </c:pt>
                <c:pt idx="6290">
                  <c:v>#N/A</c:v>
                </c:pt>
                <c:pt idx="6291">
                  <c:v>#N/A</c:v>
                </c:pt>
                <c:pt idx="6292">
                  <c:v>#N/A</c:v>
                </c:pt>
                <c:pt idx="6293">
                  <c:v>#N/A</c:v>
                </c:pt>
                <c:pt idx="6294">
                  <c:v>#N/A</c:v>
                </c:pt>
                <c:pt idx="6295">
                  <c:v>#N/A</c:v>
                </c:pt>
                <c:pt idx="6296">
                  <c:v>#N/A</c:v>
                </c:pt>
                <c:pt idx="6297">
                  <c:v>#N/A</c:v>
                </c:pt>
                <c:pt idx="6298">
                  <c:v>#N/A</c:v>
                </c:pt>
                <c:pt idx="6299">
                  <c:v>#N/A</c:v>
                </c:pt>
                <c:pt idx="6300">
                  <c:v>#N/A</c:v>
                </c:pt>
                <c:pt idx="6301">
                  <c:v>#N/A</c:v>
                </c:pt>
                <c:pt idx="6302">
                  <c:v>#N/A</c:v>
                </c:pt>
                <c:pt idx="6303">
                  <c:v>#N/A</c:v>
                </c:pt>
                <c:pt idx="6304">
                  <c:v>#N/A</c:v>
                </c:pt>
                <c:pt idx="6305">
                  <c:v>#N/A</c:v>
                </c:pt>
                <c:pt idx="6306">
                  <c:v>#N/A</c:v>
                </c:pt>
                <c:pt idx="6307">
                  <c:v>#N/A</c:v>
                </c:pt>
                <c:pt idx="6308">
                  <c:v>#N/A</c:v>
                </c:pt>
                <c:pt idx="6309">
                  <c:v>#N/A</c:v>
                </c:pt>
                <c:pt idx="6310">
                  <c:v>#N/A</c:v>
                </c:pt>
                <c:pt idx="6311">
                  <c:v>#N/A</c:v>
                </c:pt>
                <c:pt idx="6312">
                  <c:v>#N/A</c:v>
                </c:pt>
                <c:pt idx="6313">
                  <c:v>#N/A</c:v>
                </c:pt>
                <c:pt idx="6314">
                  <c:v>#N/A</c:v>
                </c:pt>
                <c:pt idx="6315">
                  <c:v>#N/A</c:v>
                </c:pt>
                <c:pt idx="6316">
                  <c:v>#N/A</c:v>
                </c:pt>
                <c:pt idx="6317">
                  <c:v>#N/A</c:v>
                </c:pt>
                <c:pt idx="6318">
                  <c:v>#N/A</c:v>
                </c:pt>
                <c:pt idx="6319">
                  <c:v>#N/A</c:v>
                </c:pt>
                <c:pt idx="6320">
                  <c:v>#N/A</c:v>
                </c:pt>
                <c:pt idx="6321">
                  <c:v>#N/A</c:v>
                </c:pt>
                <c:pt idx="6322">
                  <c:v>#N/A</c:v>
                </c:pt>
                <c:pt idx="6323">
                  <c:v>#N/A</c:v>
                </c:pt>
                <c:pt idx="6324">
                  <c:v>#N/A</c:v>
                </c:pt>
                <c:pt idx="6325">
                  <c:v>#N/A</c:v>
                </c:pt>
                <c:pt idx="6326">
                  <c:v>#N/A</c:v>
                </c:pt>
                <c:pt idx="6327">
                  <c:v>#N/A</c:v>
                </c:pt>
                <c:pt idx="6328">
                  <c:v>#N/A</c:v>
                </c:pt>
                <c:pt idx="6329">
                  <c:v>#N/A</c:v>
                </c:pt>
                <c:pt idx="6330">
                  <c:v>#N/A</c:v>
                </c:pt>
                <c:pt idx="6331">
                  <c:v>#N/A</c:v>
                </c:pt>
                <c:pt idx="6332">
                  <c:v>#N/A</c:v>
                </c:pt>
                <c:pt idx="6333">
                  <c:v>#N/A</c:v>
                </c:pt>
                <c:pt idx="6334">
                  <c:v>#N/A</c:v>
                </c:pt>
                <c:pt idx="6335">
                  <c:v>#N/A</c:v>
                </c:pt>
                <c:pt idx="6336">
                  <c:v>#N/A</c:v>
                </c:pt>
                <c:pt idx="6337">
                  <c:v>#N/A</c:v>
                </c:pt>
                <c:pt idx="6338">
                  <c:v>#N/A</c:v>
                </c:pt>
                <c:pt idx="6339">
                  <c:v>#N/A</c:v>
                </c:pt>
                <c:pt idx="6340">
                  <c:v>#N/A</c:v>
                </c:pt>
                <c:pt idx="6341">
                  <c:v>#N/A</c:v>
                </c:pt>
                <c:pt idx="6342">
                  <c:v>#N/A</c:v>
                </c:pt>
                <c:pt idx="6343">
                  <c:v>#N/A</c:v>
                </c:pt>
                <c:pt idx="6344">
                  <c:v>#N/A</c:v>
                </c:pt>
                <c:pt idx="6345">
                  <c:v>#N/A</c:v>
                </c:pt>
                <c:pt idx="6346">
                  <c:v>#N/A</c:v>
                </c:pt>
                <c:pt idx="6347">
                  <c:v>#N/A</c:v>
                </c:pt>
                <c:pt idx="6348">
                  <c:v>#N/A</c:v>
                </c:pt>
                <c:pt idx="6349">
                  <c:v>#N/A</c:v>
                </c:pt>
                <c:pt idx="6350">
                  <c:v>#N/A</c:v>
                </c:pt>
                <c:pt idx="6351">
                  <c:v>#N/A</c:v>
                </c:pt>
                <c:pt idx="6352">
                  <c:v>#N/A</c:v>
                </c:pt>
                <c:pt idx="6353">
                  <c:v>#N/A</c:v>
                </c:pt>
                <c:pt idx="6354">
                  <c:v>#N/A</c:v>
                </c:pt>
                <c:pt idx="6355">
                  <c:v>#N/A</c:v>
                </c:pt>
                <c:pt idx="6356">
                  <c:v>#N/A</c:v>
                </c:pt>
                <c:pt idx="6357">
                  <c:v>#N/A</c:v>
                </c:pt>
                <c:pt idx="6358">
                  <c:v>#N/A</c:v>
                </c:pt>
                <c:pt idx="6359">
                  <c:v>#N/A</c:v>
                </c:pt>
                <c:pt idx="6360">
                  <c:v>#N/A</c:v>
                </c:pt>
                <c:pt idx="6361">
                  <c:v>#N/A</c:v>
                </c:pt>
                <c:pt idx="6362">
                  <c:v>#N/A</c:v>
                </c:pt>
                <c:pt idx="6363">
                  <c:v>#N/A</c:v>
                </c:pt>
                <c:pt idx="6364">
                  <c:v>#N/A</c:v>
                </c:pt>
                <c:pt idx="6365">
                  <c:v>#N/A</c:v>
                </c:pt>
                <c:pt idx="6366">
                  <c:v>#N/A</c:v>
                </c:pt>
                <c:pt idx="6367">
                  <c:v>#N/A</c:v>
                </c:pt>
                <c:pt idx="6368">
                  <c:v>#N/A</c:v>
                </c:pt>
                <c:pt idx="6369">
                  <c:v>#N/A</c:v>
                </c:pt>
                <c:pt idx="6370">
                  <c:v>#N/A</c:v>
                </c:pt>
                <c:pt idx="6371">
                  <c:v>#N/A</c:v>
                </c:pt>
                <c:pt idx="6372">
                  <c:v>#N/A</c:v>
                </c:pt>
                <c:pt idx="6373">
                  <c:v>#N/A</c:v>
                </c:pt>
                <c:pt idx="6374">
                  <c:v>#N/A</c:v>
                </c:pt>
                <c:pt idx="6375">
                  <c:v>#N/A</c:v>
                </c:pt>
                <c:pt idx="6376">
                  <c:v>#N/A</c:v>
                </c:pt>
                <c:pt idx="6377">
                  <c:v>#N/A</c:v>
                </c:pt>
                <c:pt idx="6378">
                  <c:v>#N/A</c:v>
                </c:pt>
                <c:pt idx="6379">
                  <c:v>#N/A</c:v>
                </c:pt>
                <c:pt idx="6380">
                  <c:v>#N/A</c:v>
                </c:pt>
                <c:pt idx="6381">
                  <c:v>#N/A</c:v>
                </c:pt>
                <c:pt idx="6382">
                  <c:v>#N/A</c:v>
                </c:pt>
                <c:pt idx="6383">
                  <c:v>#N/A</c:v>
                </c:pt>
                <c:pt idx="6384">
                  <c:v>#N/A</c:v>
                </c:pt>
                <c:pt idx="6385">
                  <c:v>#N/A</c:v>
                </c:pt>
                <c:pt idx="6386">
                  <c:v>#N/A</c:v>
                </c:pt>
                <c:pt idx="6387">
                  <c:v>#N/A</c:v>
                </c:pt>
                <c:pt idx="6388">
                  <c:v>#N/A</c:v>
                </c:pt>
                <c:pt idx="6389">
                  <c:v>#N/A</c:v>
                </c:pt>
                <c:pt idx="6390">
                  <c:v>#N/A</c:v>
                </c:pt>
                <c:pt idx="6391">
                  <c:v>#N/A</c:v>
                </c:pt>
                <c:pt idx="6392">
                  <c:v>#N/A</c:v>
                </c:pt>
                <c:pt idx="6393">
                  <c:v>#N/A</c:v>
                </c:pt>
                <c:pt idx="6394">
                  <c:v>#N/A</c:v>
                </c:pt>
                <c:pt idx="6395">
                  <c:v>#N/A</c:v>
                </c:pt>
                <c:pt idx="6396">
                  <c:v>#N/A</c:v>
                </c:pt>
                <c:pt idx="6397">
                  <c:v>#N/A</c:v>
                </c:pt>
                <c:pt idx="6398">
                  <c:v>#N/A</c:v>
                </c:pt>
                <c:pt idx="6399">
                  <c:v>#N/A</c:v>
                </c:pt>
                <c:pt idx="6400">
                  <c:v>#N/A</c:v>
                </c:pt>
                <c:pt idx="6401">
                  <c:v>#N/A</c:v>
                </c:pt>
                <c:pt idx="6402">
                  <c:v>#N/A</c:v>
                </c:pt>
                <c:pt idx="6403">
                  <c:v>#N/A</c:v>
                </c:pt>
                <c:pt idx="6404">
                  <c:v>#N/A</c:v>
                </c:pt>
                <c:pt idx="6405">
                  <c:v>#N/A</c:v>
                </c:pt>
                <c:pt idx="6406">
                  <c:v>#N/A</c:v>
                </c:pt>
                <c:pt idx="6407">
                  <c:v>#N/A</c:v>
                </c:pt>
                <c:pt idx="6408">
                  <c:v>#N/A</c:v>
                </c:pt>
                <c:pt idx="6409">
                  <c:v>#N/A</c:v>
                </c:pt>
                <c:pt idx="6410">
                  <c:v>#N/A</c:v>
                </c:pt>
                <c:pt idx="6411">
                  <c:v>#N/A</c:v>
                </c:pt>
                <c:pt idx="6412">
                  <c:v>#N/A</c:v>
                </c:pt>
                <c:pt idx="6413">
                  <c:v>#N/A</c:v>
                </c:pt>
                <c:pt idx="6414">
                  <c:v>#N/A</c:v>
                </c:pt>
                <c:pt idx="6415">
                  <c:v>#N/A</c:v>
                </c:pt>
                <c:pt idx="6416">
                  <c:v>#N/A</c:v>
                </c:pt>
                <c:pt idx="6417">
                  <c:v>#N/A</c:v>
                </c:pt>
                <c:pt idx="6418">
                  <c:v>#N/A</c:v>
                </c:pt>
                <c:pt idx="6419">
                  <c:v>#N/A</c:v>
                </c:pt>
                <c:pt idx="6420">
                  <c:v>#N/A</c:v>
                </c:pt>
                <c:pt idx="6421">
                  <c:v>#N/A</c:v>
                </c:pt>
                <c:pt idx="6422">
                  <c:v>#N/A</c:v>
                </c:pt>
                <c:pt idx="6423">
                  <c:v>#N/A</c:v>
                </c:pt>
                <c:pt idx="6424">
                  <c:v>#N/A</c:v>
                </c:pt>
                <c:pt idx="6425">
                  <c:v>#N/A</c:v>
                </c:pt>
                <c:pt idx="6426">
                  <c:v>#N/A</c:v>
                </c:pt>
                <c:pt idx="6427">
                  <c:v>#N/A</c:v>
                </c:pt>
                <c:pt idx="6428">
                  <c:v>#N/A</c:v>
                </c:pt>
                <c:pt idx="6429">
                  <c:v>#N/A</c:v>
                </c:pt>
                <c:pt idx="6430">
                  <c:v>#N/A</c:v>
                </c:pt>
                <c:pt idx="6431">
                  <c:v>#N/A</c:v>
                </c:pt>
                <c:pt idx="6432">
                  <c:v>#N/A</c:v>
                </c:pt>
                <c:pt idx="6433">
                  <c:v>#N/A</c:v>
                </c:pt>
                <c:pt idx="6434">
                  <c:v>#N/A</c:v>
                </c:pt>
                <c:pt idx="6435">
                  <c:v>#N/A</c:v>
                </c:pt>
                <c:pt idx="6436">
                  <c:v>#N/A</c:v>
                </c:pt>
                <c:pt idx="6437">
                  <c:v>#N/A</c:v>
                </c:pt>
                <c:pt idx="6438">
                  <c:v>#N/A</c:v>
                </c:pt>
                <c:pt idx="6439">
                  <c:v>#N/A</c:v>
                </c:pt>
                <c:pt idx="6440">
                  <c:v>#N/A</c:v>
                </c:pt>
                <c:pt idx="6441">
                  <c:v>#N/A</c:v>
                </c:pt>
                <c:pt idx="6442">
                  <c:v>#N/A</c:v>
                </c:pt>
                <c:pt idx="6443">
                  <c:v>#N/A</c:v>
                </c:pt>
                <c:pt idx="6444">
                  <c:v>#N/A</c:v>
                </c:pt>
                <c:pt idx="6445">
                  <c:v>#N/A</c:v>
                </c:pt>
                <c:pt idx="6446">
                  <c:v>#N/A</c:v>
                </c:pt>
                <c:pt idx="6447">
                  <c:v>#N/A</c:v>
                </c:pt>
                <c:pt idx="6448">
                  <c:v>#N/A</c:v>
                </c:pt>
                <c:pt idx="6449">
                  <c:v>#N/A</c:v>
                </c:pt>
                <c:pt idx="6450">
                  <c:v>#N/A</c:v>
                </c:pt>
                <c:pt idx="6451">
                  <c:v>#N/A</c:v>
                </c:pt>
                <c:pt idx="6452">
                  <c:v>#N/A</c:v>
                </c:pt>
                <c:pt idx="6453">
                  <c:v>#N/A</c:v>
                </c:pt>
                <c:pt idx="6454">
                  <c:v>#N/A</c:v>
                </c:pt>
                <c:pt idx="6455">
                  <c:v>#N/A</c:v>
                </c:pt>
                <c:pt idx="6456">
                  <c:v>#N/A</c:v>
                </c:pt>
                <c:pt idx="6457">
                  <c:v>#N/A</c:v>
                </c:pt>
                <c:pt idx="6458">
                  <c:v>#N/A</c:v>
                </c:pt>
                <c:pt idx="6459">
                  <c:v>#N/A</c:v>
                </c:pt>
                <c:pt idx="6460">
                  <c:v>#N/A</c:v>
                </c:pt>
                <c:pt idx="6461">
                  <c:v>#N/A</c:v>
                </c:pt>
                <c:pt idx="6462">
                  <c:v>#N/A</c:v>
                </c:pt>
                <c:pt idx="6463">
                  <c:v>#N/A</c:v>
                </c:pt>
                <c:pt idx="6464">
                  <c:v>#N/A</c:v>
                </c:pt>
                <c:pt idx="6465">
                  <c:v>#N/A</c:v>
                </c:pt>
                <c:pt idx="6466">
                  <c:v>#N/A</c:v>
                </c:pt>
                <c:pt idx="6467">
                  <c:v>#N/A</c:v>
                </c:pt>
                <c:pt idx="6468">
                  <c:v>#N/A</c:v>
                </c:pt>
                <c:pt idx="6469">
                  <c:v>#N/A</c:v>
                </c:pt>
                <c:pt idx="6470">
                  <c:v>#N/A</c:v>
                </c:pt>
                <c:pt idx="6471">
                  <c:v>#N/A</c:v>
                </c:pt>
                <c:pt idx="6472">
                  <c:v>#N/A</c:v>
                </c:pt>
                <c:pt idx="6473">
                  <c:v>#N/A</c:v>
                </c:pt>
                <c:pt idx="6474">
                  <c:v>#N/A</c:v>
                </c:pt>
                <c:pt idx="6475">
                  <c:v>#N/A</c:v>
                </c:pt>
                <c:pt idx="6476">
                  <c:v>#N/A</c:v>
                </c:pt>
                <c:pt idx="6477">
                  <c:v>#N/A</c:v>
                </c:pt>
                <c:pt idx="6478">
                  <c:v>#N/A</c:v>
                </c:pt>
                <c:pt idx="6479">
                  <c:v>#N/A</c:v>
                </c:pt>
                <c:pt idx="6480">
                  <c:v>#N/A</c:v>
                </c:pt>
                <c:pt idx="6481">
                  <c:v>#N/A</c:v>
                </c:pt>
                <c:pt idx="6482">
                  <c:v>#N/A</c:v>
                </c:pt>
                <c:pt idx="6483">
                  <c:v>#N/A</c:v>
                </c:pt>
                <c:pt idx="6484">
                  <c:v>#N/A</c:v>
                </c:pt>
                <c:pt idx="6485">
                  <c:v>#N/A</c:v>
                </c:pt>
                <c:pt idx="6486">
                  <c:v>#N/A</c:v>
                </c:pt>
                <c:pt idx="6487">
                  <c:v>#N/A</c:v>
                </c:pt>
                <c:pt idx="6488">
                  <c:v>#N/A</c:v>
                </c:pt>
                <c:pt idx="6489">
                  <c:v>#N/A</c:v>
                </c:pt>
                <c:pt idx="6490">
                  <c:v>#N/A</c:v>
                </c:pt>
                <c:pt idx="6491">
                  <c:v>#N/A</c:v>
                </c:pt>
                <c:pt idx="6492">
                  <c:v>#N/A</c:v>
                </c:pt>
                <c:pt idx="6493">
                  <c:v>#N/A</c:v>
                </c:pt>
                <c:pt idx="6494">
                  <c:v>#N/A</c:v>
                </c:pt>
                <c:pt idx="6495">
                  <c:v>#N/A</c:v>
                </c:pt>
                <c:pt idx="6496">
                  <c:v>#N/A</c:v>
                </c:pt>
                <c:pt idx="6497">
                  <c:v>#N/A</c:v>
                </c:pt>
                <c:pt idx="6498">
                  <c:v>#N/A</c:v>
                </c:pt>
                <c:pt idx="6499">
                  <c:v>#N/A</c:v>
                </c:pt>
                <c:pt idx="6500">
                  <c:v>#N/A</c:v>
                </c:pt>
                <c:pt idx="6501">
                  <c:v>#N/A</c:v>
                </c:pt>
                <c:pt idx="6502">
                  <c:v>#N/A</c:v>
                </c:pt>
                <c:pt idx="6503">
                  <c:v>#N/A</c:v>
                </c:pt>
                <c:pt idx="6504">
                  <c:v>#N/A</c:v>
                </c:pt>
                <c:pt idx="6505">
                  <c:v>#N/A</c:v>
                </c:pt>
                <c:pt idx="6506">
                  <c:v>#N/A</c:v>
                </c:pt>
                <c:pt idx="6507">
                  <c:v>#N/A</c:v>
                </c:pt>
                <c:pt idx="6508">
                  <c:v>#N/A</c:v>
                </c:pt>
                <c:pt idx="6509">
                  <c:v>#N/A</c:v>
                </c:pt>
                <c:pt idx="6510">
                  <c:v>#N/A</c:v>
                </c:pt>
                <c:pt idx="6511">
                  <c:v>#N/A</c:v>
                </c:pt>
                <c:pt idx="6512">
                  <c:v>#N/A</c:v>
                </c:pt>
                <c:pt idx="6513">
                  <c:v>#N/A</c:v>
                </c:pt>
                <c:pt idx="6514">
                  <c:v>#N/A</c:v>
                </c:pt>
                <c:pt idx="6515">
                  <c:v>#N/A</c:v>
                </c:pt>
                <c:pt idx="6516">
                  <c:v>#N/A</c:v>
                </c:pt>
                <c:pt idx="6517">
                  <c:v>#N/A</c:v>
                </c:pt>
                <c:pt idx="6518">
                  <c:v>#N/A</c:v>
                </c:pt>
                <c:pt idx="6519">
                  <c:v>#N/A</c:v>
                </c:pt>
                <c:pt idx="6520">
                  <c:v>#N/A</c:v>
                </c:pt>
                <c:pt idx="6521">
                  <c:v>#N/A</c:v>
                </c:pt>
                <c:pt idx="6522">
                  <c:v>#N/A</c:v>
                </c:pt>
                <c:pt idx="6523">
                  <c:v>#N/A</c:v>
                </c:pt>
                <c:pt idx="6524">
                  <c:v>#N/A</c:v>
                </c:pt>
                <c:pt idx="6525">
                  <c:v>#N/A</c:v>
                </c:pt>
                <c:pt idx="6526">
                  <c:v>#N/A</c:v>
                </c:pt>
                <c:pt idx="6527">
                  <c:v>#N/A</c:v>
                </c:pt>
                <c:pt idx="6528">
                  <c:v>#N/A</c:v>
                </c:pt>
                <c:pt idx="6529">
                  <c:v>#N/A</c:v>
                </c:pt>
                <c:pt idx="6530">
                  <c:v>#N/A</c:v>
                </c:pt>
                <c:pt idx="6531">
                  <c:v>#N/A</c:v>
                </c:pt>
                <c:pt idx="6532">
                  <c:v>#N/A</c:v>
                </c:pt>
                <c:pt idx="6533">
                  <c:v>#N/A</c:v>
                </c:pt>
                <c:pt idx="6534">
                  <c:v>#N/A</c:v>
                </c:pt>
                <c:pt idx="6535">
                  <c:v>#N/A</c:v>
                </c:pt>
                <c:pt idx="6536">
                  <c:v>#N/A</c:v>
                </c:pt>
                <c:pt idx="6537">
                  <c:v>#N/A</c:v>
                </c:pt>
                <c:pt idx="6538">
                  <c:v>#N/A</c:v>
                </c:pt>
                <c:pt idx="6539">
                  <c:v>#N/A</c:v>
                </c:pt>
                <c:pt idx="6540">
                  <c:v>#N/A</c:v>
                </c:pt>
                <c:pt idx="6541">
                  <c:v>#N/A</c:v>
                </c:pt>
                <c:pt idx="6542">
                  <c:v>#N/A</c:v>
                </c:pt>
                <c:pt idx="6543">
                  <c:v>#N/A</c:v>
                </c:pt>
                <c:pt idx="6544">
                  <c:v>#N/A</c:v>
                </c:pt>
                <c:pt idx="6545">
                  <c:v>#N/A</c:v>
                </c:pt>
                <c:pt idx="6546">
                  <c:v>#N/A</c:v>
                </c:pt>
                <c:pt idx="6547">
                  <c:v>#N/A</c:v>
                </c:pt>
                <c:pt idx="6548">
                  <c:v>#N/A</c:v>
                </c:pt>
                <c:pt idx="6549">
                  <c:v>#N/A</c:v>
                </c:pt>
                <c:pt idx="6550">
                  <c:v>#N/A</c:v>
                </c:pt>
                <c:pt idx="6551">
                  <c:v>#N/A</c:v>
                </c:pt>
                <c:pt idx="6552">
                  <c:v>#N/A</c:v>
                </c:pt>
                <c:pt idx="6553">
                  <c:v>#N/A</c:v>
                </c:pt>
                <c:pt idx="6554">
                  <c:v>#N/A</c:v>
                </c:pt>
                <c:pt idx="6555">
                  <c:v>#N/A</c:v>
                </c:pt>
                <c:pt idx="6556">
                  <c:v>#N/A</c:v>
                </c:pt>
                <c:pt idx="6557">
                  <c:v>#N/A</c:v>
                </c:pt>
                <c:pt idx="6558">
                  <c:v>#N/A</c:v>
                </c:pt>
                <c:pt idx="6559">
                  <c:v>#N/A</c:v>
                </c:pt>
                <c:pt idx="6560">
                  <c:v>#N/A</c:v>
                </c:pt>
                <c:pt idx="6561">
                  <c:v>#N/A</c:v>
                </c:pt>
                <c:pt idx="6562">
                  <c:v>#N/A</c:v>
                </c:pt>
                <c:pt idx="6563">
                  <c:v>#N/A</c:v>
                </c:pt>
                <c:pt idx="6564">
                  <c:v>#N/A</c:v>
                </c:pt>
                <c:pt idx="6565">
                  <c:v>#N/A</c:v>
                </c:pt>
                <c:pt idx="6566">
                  <c:v>#N/A</c:v>
                </c:pt>
                <c:pt idx="6567">
                  <c:v>#N/A</c:v>
                </c:pt>
                <c:pt idx="6568">
                  <c:v>#N/A</c:v>
                </c:pt>
                <c:pt idx="6569">
                  <c:v>#N/A</c:v>
                </c:pt>
                <c:pt idx="6570">
                  <c:v>#N/A</c:v>
                </c:pt>
                <c:pt idx="6571">
                  <c:v>#N/A</c:v>
                </c:pt>
                <c:pt idx="6572">
                  <c:v>#N/A</c:v>
                </c:pt>
                <c:pt idx="6573">
                  <c:v>#N/A</c:v>
                </c:pt>
                <c:pt idx="6574">
                  <c:v>#N/A</c:v>
                </c:pt>
                <c:pt idx="6575">
                  <c:v>#N/A</c:v>
                </c:pt>
                <c:pt idx="6576">
                  <c:v>#N/A</c:v>
                </c:pt>
                <c:pt idx="6577">
                  <c:v>#N/A</c:v>
                </c:pt>
                <c:pt idx="6578">
                  <c:v>#N/A</c:v>
                </c:pt>
                <c:pt idx="6579">
                  <c:v>#N/A</c:v>
                </c:pt>
                <c:pt idx="6580">
                  <c:v>#N/A</c:v>
                </c:pt>
                <c:pt idx="6581">
                  <c:v>#N/A</c:v>
                </c:pt>
                <c:pt idx="6582">
                  <c:v>#N/A</c:v>
                </c:pt>
                <c:pt idx="6583">
                  <c:v>#N/A</c:v>
                </c:pt>
                <c:pt idx="6584">
                  <c:v>#N/A</c:v>
                </c:pt>
                <c:pt idx="6585">
                  <c:v>#N/A</c:v>
                </c:pt>
                <c:pt idx="6586">
                  <c:v>#N/A</c:v>
                </c:pt>
                <c:pt idx="6587">
                  <c:v>#N/A</c:v>
                </c:pt>
                <c:pt idx="6588">
                  <c:v>#N/A</c:v>
                </c:pt>
                <c:pt idx="6589">
                  <c:v>#N/A</c:v>
                </c:pt>
                <c:pt idx="6590">
                  <c:v>#N/A</c:v>
                </c:pt>
                <c:pt idx="6591">
                  <c:v>#N/A</c:v>
                </c:pt>
                <c:pt idx="6592">
                  <c:v>#N/A</c:v>
                </c:pt>
                <c:pt idx="6593">
                  <c:v>#N/A</c:v>
                </c:pt>
                <c:pt idx="6594">
                  <c:v>#N/A</c:v>
                </c:pt>
                <c:pt idx="6595">
                  <c:v>#N/A</c:v>
                </c:pt>
                <c:pt idx="6596">
                  <c:v>#N/A</c:v>
                </c:pt>
                <c:pt idx="6597">
                  <c:v>#N/A</c:v>
                </c:pt>
                <c:pt idx="6598">
                  <c:v>#N/A</c:v>
                </c:pt>
                <c:pt idx="6599">
                  <c:v>#N/A</c:v>
                </c:pt>
                <c:pt idx="6600">
                  <c:v>#N/A</c:v>
                </c:pt>
                <c:pt idx="6601">
                  <c:v>#N/A</c:v>
                </c:pt>
                <c:pt idx="6602">
                  <c:v>#N/A</c:v>
                </c:pt>
                <c:pt idx="6603">
                  <c:v>#N/A</c:v>
                </c:pt>
                <c:pt idx="6604">
                  <c:v>#N/A</c:v>
                </c:pt>
                <c:pt idx="6605">
                  <c:v>#N/A</c:v>
                </c:pt>
                <c:pt idx="6606">
                  <c:v>#N/A</c:v>
                </c:pt>
                <c:pt idx="6607">
                  <c:v>#N/A</c:v>
                </c:pt>
                <c:pt idx="6608">
                  <c:v>#N/A</c:v>
                </c:pt>
                <c:pt idx="6609">
                  <c:v>#N/A</c:v>
                </c:pt>
                <c:pt idx="6610">
                  <c:v>#N/A</c:v>
                </c:pt>
                <c:pt idx="6611">
                  <c:v>#N/A</c:v>
                </c:pt>
                <c:pt idx="6612">
                  <c:v>#N/A</c:v>
                </c:pt>
                <c:pt idx="6613">
                  <c:v>#N/A</c:v>
                </c:pt>
                <c:pt idx="6614">
                  <c:v>#N/A</c:v>
                </c:pt>
                <c:pt idx="6615">
                  <c:v>#N/A</c:v>
                </c:pt>
                <c:pt idx="6616">
                  <c:v>#N/A</c:v>
                </c:pt>
                <c:pt idx="6617">
                  <c:v>#N/A</c:v>
                </c:pt>
                <c:pt idx="6618">
                  <c:v>#N/A</c:v>
                </c:pt>
                <c:pt idx="6619">
                  <c:v>#N/A</c:v>
                </c:pt>
                <c:pt idx="6620">
                  <c:v>#N/A</c:v>
                </c:pt>
                <c:pt idx="6621">
                  <c:v>#N/A</c:v>
                </c:pt>
                <c:pt idx="6622">
                  <c:v>#N/A</c:v>
                </c:pt>
                <c:pt idx="6623">
                  <c:v>#N/A</c:v>
                </c:pt>
                <c:pt idx="6624">
                  <c:v>#N/A</c:v>
                </c:pt>
                <c:pt idx="6625">
                  <c:v>#N/A</c:v>
                </c:pt>
                <c:pt idx="6626">
                  <c:v>#N/A</c:v>
                </c:pt>
                <c:pt idx="6627">
                  <c:v>#N/A</c:v>
                </c:pt>
                <c:pt idx="6628">
                  <c:v>#N/A</c:v>
                </c:pt>
                <c:pt idx="6629">
                  <c:v>#N/A</c:v>
                </c:pt>
                <c:pt idx="6630">
                  <c:v>#N/A</c:v>
                </c:pt>
                <c:pt idx="6631">
                  <c:v>#N/A</c:v>
                </c:pt>
                <c:pt idx="6632">
                  <c:v>#N/A</c:v>
                </c:pt>
                <c:pt idx="6633">
                  <c:v>#N/A</c:v>
                </c:pt>
                <c:pt idx="6634">
                  <c:v>#N/A</c:v>
                </c:pt>
                <c:pt idx="6635">
                  <c:v>#N/A</c:v>
                </c:pt>
                <c:pt idx="6636">
                  <c:v>#N/A</c:v>
                </c:pt>
                <c:pt idx="6637">
                  <c:v>#N/A</c:v>
                </c:pt>
                <c:pt idx="6638">
                  <c:v>#N/A</c:v>
                </c:pt>
                <c:pt idx="6639">
                  <c:v>#N/A</c:v>
                </c:pt>
                <c:pt idx="6640">
                  <c:v>#N/A</c:v>
                </c:pt>
                <c:pt idx="6641">
                  <c:v>#N/A</c:v>
                </c:pt>
                <c:pt idx="6642">
                  <c:v>#N/A</c:v>
                </c:pt>
                <c:pt idx="6643">
                  <c:v>#N/A</c:v>
                </c:pt>
                <c:pt idx="6644">
                  <c:v>#N/A</c:v>
                </c:pt>
                <c:pt idx="6645">
                  <c:v>#N/A</c:v>
                </c:pt>
                <c:pt idx="6646">
                  <c:v>#N/A</c:v>
                </c:pt>
                <c:pt idx="6647">
                  <c:v>#N/A</c:v>
                </c:pt>
                <c:pt idx="6648">
                  <c:v>#N/A</c:v>
                </c:pt>
                <c:pt idx="6649">
                  <c:v>#N/A</c:v>
                </c:pt>
                <c:pt idx="6650">
                  <c:v>#N/A</c:v>
                </c:pt>
                <c:pt idx="6651">
                  <c:v>#N/A</c:v>
                </c:pt>
                <c:pt idx="6652">
                  <c:v>#N/A</c:v>
                </c:pt>
                <c:pt idx="6653">
                  <c:v>#N/A</c:v>
                </c:pt>
                <c:pt idx="6654">
                  <c:v>#N/A</c:v>
                </c:pt>
                <c:pt idx="6655">
                  <c:v>#N/A</c:v>
                </c:pt>
                <c:pt idx="6656">
                  <c:v>#N/A</c:v>
                </c:pt>
                <c:pt idx="6657">
                  <c:v>#N/A</c:v>
                </c:pt>
                <c:pt idx="6658">
                  <c:v>#N/A</c:v>
                </c:pt>
                <c:pt idx="6659">
                  <c:v>#N/A</c:v>
                </c:pt>
                <c:pt idx="6660">
                  <c:v>#N/A</c:v>
                </c:pt>
                <c:pt idx="6661">
                  <c:v>#N/A</c:v>
                </c:pt>
                <c:pt idx="6662">
                  <c:v>#N/A</c:v>
                </c:pt>
                <c:pt idx="6663">
                  <c:v>#N/A</c:v>
                </c:pt>
                <c:pt idx="6664">
                  <c:v>#N/A</c:v>
                </c:pt>
                <c:pt idx="6665">
                  <c:v>#N/A</c:v>
                </c:pt>
                <c:pt idx="6666">
                  <c:v>#N/A</c:v>
                </c:pt>
                <c:pt idx="6667">
                  <c:v>#N/A</c:v>
                </c:pt>
                <c:pt idx="6668">
                  <c:v>#N/A</c:v>
                </c:pt>
                <c:pt idx="6669">
                  <c:v>#N/A</c:v>
                </c:pt>
                <c:pt idx="6670">
                  <c:v>#N/A</c:v>
                </c:pt>
                <c:pt idx="6671">
                  <c:v>#N/A</c:v>
                </c:pt>
                <c:pt idx="6672">
                  <c:v>#N/A</c:v>
                </c:pt>
                <c:pt idx="6673">
                  <c:v>#N/A</c:v>
                </c:pt>
                <c:pt idx="6674">
                  <c:v>#N/A</c:v>
                </c:pt>
                <c:pt idx="6675">
                  <c:v>#N/A</c:v>
                </c:pt>
                <c:pt idx="6676">
                  <c:v>#N/A</c:v>
                </c:pt>
                <c:pt idx="6677">
                  <c:v>#N/A</c:v>
                </c:pt>
                <c:pt idx="6678">
                  <c:v>#N/A</c:v>
                </c:pt>
                <c:pt idx="6679">
                  <c:v>#N/A</c:v>
                </c:pt>
                <c:pt idx="6680">
                  <c:v>#N/A</c:v>
                </c:pt>
                <c:pt idx="6681">
                  <c:v>#N/A</c:v>
                </c:pt>
                <c:pt idx="6682">
                  <c:v>#N/A</c:v>
                </c:pt>
                <c:pt idx="6683">
                  <c:v>#N/A</c:v>
                </c:pt>
                <c:pt idx="6684">
                  <c:v>#N/A</c:v>
                </c:pt>
                <c:pt idx="6685">
                  <c:v>#N/A</c:v>
                </c:pt>
                <c:pt idx="6686">
                  <c:v>#N/A</c:v>
                </c:pt>
                <c:pt idx="6687">
                  <c:v>#N/A</c:v>
                </c:pt>
                <c:pt idx="6688">
                  <c:v>#N/A</c:v>
                </c:pt>
                <c:pt idx="6689">
                  <c:v>#N/A</c:v>
                </c:pt>
                <c:pt idx="6690">
                  <c:v>#N/A</c:v>
                </c:pt>
                <c:pt idx="6691">
                  <c:v>#N/A</c:v>
                </c:pt>
                <c:pt idx="6692">
                  <c:v>#N/A</c:v>
                </c:pt>
                <c:pt idx="6693">
                  <c:v>#N/A</c:v>
                </c:pt>
                <c:pt idx="6694">
                  <c:v>#N/A</c:v>
                </c:pt>
                <c:pt idx="6695">
                  <c:v>#N/A</c:v>
                </c:pt>
                <c:pt idx="6696">
                  <c:v>#N/A</c:v>
                </c:pt>
                <c:pt idx="6697">
                  <c:v>#N/A</c:v>
                </c:pt>
                <c:pt idx="6698">
                  <c:v>#N/A</c:v>
                </c:pt>
                <c:pt idx="6699">
                  <c:v>#N/A</c:v>
                </c:pt>
                <c:pt idx="6700">
                  <c:v>#N/A</c:v>
                </c:pt>
                <c:pt idx="6701">
                  <c:v>#N/A</c:v>
                </c:pt>
                <c:pt idx="6702">
                  <c:v>#N/A</c:v>
                </c:pt>
                <c:pt idx="6703">
                  <c:v>#N/A</c:v>
                </c:pt>
                <c:pt idx="6704">
                  <c:v>#N/A</c:v>
                </c:pt>
                <c:pt idx="6705">
                  <c:v>#N/A</c:v>
                </c:pt>
                <c:pt idx="6706">
                  <c:v>#N/A</c:v>
                </c:pt>
                <c:pt idx="6707">
                  <c:v>#N/A</c:v>
                </c:pt>
                <c:pt idx="6708">
                  <c:v>#N/A</c:v>
                </c:pt>
                <c:pt idx="6709">
                  <c:v>#N/A</c:v>
                </c:pt>
                <c:pt idx="6710">
                  <c:v>#N/A</c:v>
                </c:pt>
                <c:pt idx="6711">
                  <c:v>#N/A</c:v>
                </c:pt>
                <c:pt idx="6712">
                  <c:v>#N/A</c:v>
                </c:pt>
                <c:pt idx="6713">
                  <c:v>#N/A</c:v>
                </c:pt>
                <c:pt idx="6714">
                  <c:v>#N/A</c:v>
                </c:pt>
                <c:pt idx="6715">
                  <c:v>#N/A</c:v>
                </c:pt>
                <c:pt idx="6716">
                  <c:v>#N/A</c:v>
                </c:pt>
                <c:pt idx="6717">
                  <c:v>#N/A</c:v>
                </c:pt>
                <c:pt idx="6718">
                  <c:v>#N/A</c:v>
                </c:pt>
                <c:pt idx="6719">
                  <c:v>#N/A</c:v>
                </c:pt>
                <c:pt idx="6720">
                  <c:v>#N/A</c:v>
                </c:pt>
                <c:pt idx="6721">
                  <c:v>#N/A</c:v>
                </c:pt>
                <c:pt idx="6722">
                  <c:v>#N/A</c:v>
                </c:pt>
                <c:pt idx="6723">
                  <c:v>#N/A</c:v>
                </c:pt>
                <c:pt idx="6724">
                  <c:v>#N/A</c:v>
                </c:pt>
                <c:pt idx="6725">
                  <c:v>#N/A</c:v>
                </c:pt>
                <c:pt idx="6726">
                  <c:v>#N/A</c:v>
                </c:pt>
                <c:pt idx="6727">
                  <c:v>#N/A</c:v>
                </c:pt>
                <c:pt idx="6728">
                  <c:v>#N/A</c:v>
                </c:pt>
                <c:pt idx="6729">
                  <c:v>#N/A</c:v>
                </c:pt>
                <c:pt idx="6730">
                  <c:v>#N/A</c:v>
                </c:pt>
                <c:pt idx="6731">
                  <c:v>#N/A</c:v>
                </c:pt>
                <c:pt idx="6732">
                  <c:v>#N/A</c:v>
                </c:pt>
                <c:pt idx="6733">
                  <c:v>#N/A</c:v>
                </c:pt>
                <c:pt idx="6734">
                  <c:v>#N/A</c:v>
                </c:pt>
                <c:pt idx="6735">
                  <c:v>#N/A</c:v>
                </c:pt>
                <c:pt idx="6736">
                  <c:v>#N/A</c:v>
                </c:pt>
                <c:pt idx="6737">
                  <c:v>#N/A</c:v>
                </c:pt>
                <c:pt idx="6738">
                  <c:v>#N/A</c:v>
                </c:pt>
                <c:pt idx="6739">
                  <c:v>#N/A</c:v>
                </c:pt>
                <c:pt idx="6740">
                  <c:v>#N/A</c:v>
                </c:pt>
                <c:pt idx="6741">
                  <c:v>#N/A</c:v>
                </c:pt>
                <c:pt idx="6742">
                  <c:v>#N/A</c:v>
                </c:pt>
                <c:pt idx="6743">
                  <c:v>#N/A</c:v>
                </c:pt>
                <c:pt idx="6744">
                  <c:v>#N/A</c:v>
                </c:pt>
                <c:pt idx="6745">
                  <c:v>#N/A</c:v>
                </c:pt>
                <c:pt idx="6746">
                  <c:v>#N/A</c:v>
                </c:pt>
                <c:pt idx="6747">
                  <c:v>#N/A</c:v>
                </c:pt>
                <c:pt idx="6748">
                  <c:v>#N/A</c:v>
                </c:pt>
                <c:pt idx="6749">
                  <c:v>#N/A</c:v>
                </c:pt>
                <c:pt idx="6750">
                  <c:v>#N/A</c:v>
                </c:pt>
                <c:pt idx="6751">
                  <c:v>#N/A</c:v>
                </c:pt>
                <c:pt idx="6752">
                  <c:v>#N/A</c:v>
                </c:pt>
                <c:pt idx="6753">
                  <c:v>#N/A</c:v>
                </c:pt>
                <c:pt idx="6754">
                  <c:v>#N/A</c:v>
                </c:pt>
                <c:pt idx="6755">
                  <c:v>#N/A</c:v>
                </c:pt>
                <c:pt idx="6756">
                  <c:v>#N/A</c:v>
                </c:pt>
                <c:pt idx="6757">
                  <c:v>#N/A</c:v>
                </c:pt>
                <c:pt idx="6758">
                  <c:v>#N/A</c:v>
                </c:pt>
                <c:pt idx="6759">
                  <c:v>#N/A</c:v>
                </c:pt>
                <c:pt idx="6760">
                  <c:v>#N/A</c:v>
                </c:pt>
                <c:pt idx="6761">
                  <c:v>#N/A</c:v>
                </c:pt>
                <c:pt idx="6762">
                  <c:v>#N/A</c:v>
                </c:pt>
                <c:pt idx="6763">
                  <c:v>#N/A</c:v>
                </c:pt>
                <c:pt idx="6764">
                  <c:v>#N/A</c:v>
                </c:pt>
                <c:pt idx="6765">
                  <c:v>#N/A</c:v>
                </c:pt>
                <c:pt idx="6766">
                  <c:v>#N/A</c:v>
                </c:pt>
                <c:pt idx="6767">
                  <c:v>#N/A</c:v>
                </c:pt>
                <c:pt idx="6768">
                  <c:v>#N/A</c:v>
                </c:pt>
                <c:pt idx="6769">
                  <c:v>#N/A</c:v>
                </c:pt>
                <c:pt idx="6770">
                  <c:v>#N/A</c:v>
                </c:pt>
                <c:pt idx="6771">
                  <c:v>#N/A</c:v>
                </c:pt>
                <c:pt idx="6772">
                  <c:v>#N/A</c:v>
                </c:pt>
                <c:pt idx="6773">
                  <c:v>#N/A</c:v>
                </c:pt>
                <c:pt idx="6774">
                  <c:v>#N/A</c:v>
                </c:pt>
                <c:pt idx="6775">
                  <c:v>#N/A</c:v>
                </c:pt>
                <c:pt idx="6776">
                  <c:v>#N/A</c:v>
                </c:pt>
                <c:pt idx="6777">
                  <c:v>#N/A</c:v>
                </c:pt>
                <c:pt idx="6778">
                  <c:v>#N/A</c:v>
                </c:pt>
                <c:pt idx="6779">
                  <c:v>#N/A</c:v>
                </c:pt>
                <c:pt idx="6780">
                  <c:v>#N/A</c:v>
                </c:pt>
                <c:pt idx="6781">
                  <c:v>#N/A</c:v>
                </c:pt>
                <c:pt idx="6782">
                  <c:v>#N/A</c:v>
                </c:pt>
                <c:pt idx="6783">
                  <c:v>#N/A</c:v>
                </c:pt>
                <c:pt idx="6784">
                  <c:v>#N/A</c:v>
                </c:pt>
                <c:pt idx="6785">
                  <c:v>#N/A</c:v>
                </c:pt>
                <c:pt idx="6786">
                  <c:v>#N/A</c:v>
                </c:pt>
                <c:pt idx="6787">
                  <c:v>#N/A</c:v>
                </c:pt>
                <c:pt idx="6788">
                  <c:v>#N/A</c:v>
                </c:pt>
                <c:pt idx="6789">
                  <c:v>#N/A</c:v>
                </c:pt>
                <c:pt idx="6790">
                  <c:v>#N/A</c:v>
                </c:pt>
                <c:pt idx="6791">
                  <c:v>#N/A</c:v>
                </c:pt>
                <c:pt idx="6792">
                  <c:v>#N/A</c:v>
                </c:pt>
                <c:pt idx="6793">
                  <c:v>#N/A</c:v>
                </c:pt>
                <c:pt idx="6794">
                  <c:v>#N/A</c:v>
                </c:pt>
                <c:pt idx="6795">
                  <c:v>#N/A</c:v>
                </c:pt>
                <c:pt idx="6796">
                  <c:v>#N/A</c:v>
                </c:pt>
                <c:pt idx="6797">
                  <c:v>#N/A</c:v>
                </c:pt>
                <c:pt idx="6798">
                  <c:v>#N/A</c:v>
                </c:pt>
                <c:pt idx="6799">
                  <c:v>#N/A</c:v>
                </c:pt>
                <c:pt idx="6800">
                  <c:v>#N/A</c:v>
                </c:pt>
                <c:pt idx="6801">
                  <c:v>#N/A</c:v>
                </c:pt>
                <c:pt idx="6802">
                  <c:v>#N/A</c:v>
                </c:pt>
                <c:pt idx="6803">
                  <c:v>#N/A</c:v>
                </c:pt>
                <c:pt idx="6804">
                  <c:v>#N/A</c:v>
                </c:pt>
                <c:pt idx="6805">
                  <c:v>#N/A</c:v>
                </c:pt>
                <c:pt idx="6806">
                  <c:v>#N/A</c:v>
                </c:pt>
                <c:pt idx="6807">
                  <c:v>#N/A</c:v>
                </c:pt>
                <c:pt idx="6808">
                  <c:v>#N/A</c:v>
                </c:pt>
                <c:pt idx="6809">
                  <c:v>#N/A</c:v>
                </c:pt>
                <c:pt idx="6810">
                  <c:v>#N/A</c:v>
                </c:pt>
                <c:pt idx="6811">
                  <c:v>#N/A</c:v>
                </c:pt>
                <c:pt idx="6812">
                  <c:v>#N/A</c:v>
                </c:pt>
                <c:pt idx="6813">
                  <c:v>#N/A</c:v>
                </c:pt>
                <c:pt idx="6814">
                  <c:v>#N/A</c:v>
                </c:pt>
                <c:pt idx="6815">
                  <c:v>#N/A</c:v>
                </c:pt>
                <c:pt idx="6816">
                  <c:v>#N/A</c:v>
                </c:pt>
                <c:pt idx="6817">
                  <c:v>#N/A</c:v>
                </c:pt>
                <c:pt idx="6818">
                  <c:v>#N/A</c:v>
                </c:pt>
                <c:pt idx="6819">
                  <c:v>#N/A</c:v>
                </c:pt>
                <c:pt idx="6820">
                  <c:v>#N/A</c:v>
                </c:pt>
                <c:pt idx="6821">
                  <c:v>#N/A</c:v>
                </c:pt>
                <c:pt idx="6822">
                  <c:v>#N/A</c:v>
                </c:pt>
                <c:pt idx="6823">
                  <c:v>#N/A</c:v>
                </c:pt>
                <c:pt idx="6824">
                  <c:v>#N/A</c:v>
                </c:pt>
                <c:pt idx="6825">
                  <c:v>#N/A</c:v>
                </c:pt>
                <c:pt idx="6826">
                  <c:v>#N/A</c:v>
                </c:pt>
                <c:pt idx="6827">
                  <c:v>#N/A</c:v>
                </c:pt>
                <c:pt idx="6828">
                  <c:v>#N/A</c:v>
                </c:pt>
                <c:pt idx="6829">
                  <c:v>#N/A</c:v>
                </c:pt>
                <c:pt idx="6830">
                  <c:v>#N/A</c:v>
                </c:pt>
                <c:pt idx="6831">
                  <c:v>#N/A</c:v>
                </c:pt>
                <c:pt idx="6832">
                  <c:v>#N/A</c:v>
                </c:pt>
                <c:pt idx="6833">
                  <c:v>#N/A</c:v>
                </c:pt>
                <c:pt idx="6834">
                  <c:v>#N/A</c:v>
                </c:pt>
                <c:pt idx="6835">
                  <c:v>#N/A</c:v>
                </c:pt>
                <c:pt idx="6836">
                  <c:v>#N/A</c:v>
                </c:pt>
                <c:pt idx="6837">
                  <c:v>#N/A</c:v>
                </c:pt>
                <c:pt idx="6838">
                  <c:v>#N/A</c:v>
                </c:pt>
                <c:pt idx="6839">
                  <c:v>#N/A</c:v>
                </c:pt>
                <c:pt idx="6840">
                  <c:v>#N/A</c:v>
                </c:pt>
                <c:pt idx="6841">
                  <c:v>#N/A</c:v>
                </c:pt>
                <c:pt idx="6842">
                  <c:v>#N/A</c:v>
                </c:pt>
                <c:pt idx="6843">
                  <c:v>#N/A</c:v>
                </c:pt>
                <c:pt idx="6844">
                  <c:v>#N/A</c:v>
                </c:pt>
                <c:pt idx="6845">
                  <c:v>#N/A</c:v>
                </c:pt>
                <c:pt idx="6846">
                  <c:v>#N/A</c:v>
                </c:pt>
                <c:pt idx="6847">
                  <c:v>#N/A</c:v>
                </c:pt>
                <c:pt idx="6848">
                  <c:v>#N/A</c:v>
                </c:pt>
                <c:pt idx="6849">
                  <c:v>#N/A</c:v>
                </c:pt>
                <c:pt idx="6850">
                  <c:v>#N/A</c:v>
                </c:pt>
                <c:pt idx="6851">
                  <c:v>#N/A</c:v>
                </c:pt>
                <c:pt idx="6852">
                  <c:v>#N/A</c:v>
                </c:pt>
                <c:pt idx="6853">
                  <c:v>#N/A</c:v>
                </c:pt>
                <c:pt idx="6854">
                  <c:v>#N/A</c:v>
                </c:pt>
                <c:pt idx="6855">
                  <c:v>#N/A</c:v>
                </c:pt>
                <c:pt idx="6856">
                  <c:v>#N/A</c:v>
                </c:pt>
                <c:pt idx="6857">
                  <c:v>#N/A</c:v>
                </c:pt>
                <c:pt idx="6858">
                  <c:v>#N/A</c:v>
                </c:pt>
                <c:pt idx="6859">
                  <c:v>#N/A</c:v>
                </c:pt>
                <c:pt idx="6860">
                  <c:v>#N/A</c:v>
                </c:pt>
                <c:pt idx="6861">
                  <c:v>#N/A</c:v>
                </c:pt>
                <c:pt idx="6862">
                  <c:v>#N/A</c:v>
                </c:pt>
                <c:pt idx="6863">
                  <c:v>#N/A</c:v>
                </c:pt>
                <c:pt idx="6864">
                  <c:v>#N/A</c:v>
                </c:pt>
                <c:pt idx="6865">
                  <c:v>#N/A</c:v>
                </c:pt>
                <c:pt idx="6866">
                  <c:v>#N/A</c:v>
                </c:pt>
                <c:pt idx="6867">
                  <c:v>#N/A</c:v>
                </c:pt>
                <c:pt idx="6868">
                  <c:v>#N/A</c:v>
                </c:pt>
                <c:pt idx="6869">
                  <c:v>#N/A</c:v>
                </c:pt>
                <c:pt idx="6870">
                  <c:v>#N/A</c:v>
                </c:pt>
                <c:pt idx="6871">
                  <c:v>#N/A</c:v>
                </c:pt>
                <c:pt idx="6872">
                  <c:v>#N/A</c:v>
                </c:pt>
                <c:pt idx="6873">
                  <c:v>#N/A</c:v>
                </c:pt>
                <c:pt idx="6874">
                  <c:v>#N/A</c:v>
                </c:pt>
                <c:pt idx="6875">
                  <c:v>#N/A</c:v>
                </c:pt>
                <c:pt idx="6876">
                  <c:v>#N/A</c:v>
                </c:pt>
                <c:pt idx="6877">
                  <c:v>#N/A</c:v>
                </c:pt>
                <c:pt idx="6878">
                  <c:v>#N/A</c:v>
                </c:pt>
                <c:pt idx="6879">
                  <c:v>#N/A</c:v>
                </c:pt>
                <c:pt idx="6880">
                  <c:v>#N/A</c:v>
                </c:pt>
                <c:pt idx="6881">
                  <c:v>#N/A</c:v>
                </c:pt>
                <c:pt idx="6882">
                  <c:v>#N/A</c:v>
                </c:pt>
                <c:pt idx="6883">
                  <c:v>#N/A</c:v>
                </c:pt>
                <c:pt idx="6884">
                  <c:v>#N/A</c:v>
                </c:pt>
                <c:pt idx="6885">
                  <c:v>#N/A</c:v>
                </c:pt>
                <c:pt idx="6886">
                  <c:v>#N/A</c:v>
                </c:pt>
                <c:pt idx="6887">
                  <c:v>#N/A</c:v>
                </c:pt>
                <c:pt idx="6888">
                  <c:v>#N/A</c:v>
                </c:pt>
                <c:pt idx="6889">
                  <c:v>#N/A</c:v>
                </c:pt>
                <c:pt idx="6890">
                  <c:v>#N/A</c:v>
                </c:pt>
                <c:pt idx="6891">
                  <c:v>#N/A</c:v>
                </c:pt>
                <c:pt idx="6892">
                  <c:v>#N/A</c:v>
                </c:pt>
                <c:pt idx="6893">
                  <c:v>#N/A</c:v>
                </c:pt>
                <c:pt idx="6894">
                  <c:v>#N/A</c:v>
                </c:pt>
                <c:pt idx="6895">
                  <c:v>#N/A</c:v>
                </c:pt>
                <c:pt idx="6896">
                  <c:v>#N/A</c:v>
                </c:pt>
                <c:pt idx="6897">
                  <c:v>#N/A</c:v>
                </c:pt>
                <c:pt idx="6898">
                  <c:v>#N/A</c:v>
                </c:pt>
                <c:pt idx="6899">
                  <c:v>#N/A</c:v>
                </c:pt>
                <c:pt idx="6900">
                  <c:v>#N/A</c:v>
                </c:pt>
                <c:pt idx="6901">
                  <c:v>#N/A</c:v>
                </c:pt>
                <c:pt idx="6902">
                  <c:v>#N/A</c:v>
                </c:pt>
                <c:pt idx="6903">
                  <c:v>#N/A</c:v>
                </c:pt>
                <c:pt idx="6904">
                  <c:v>#N/A</c:v>
                </c:pt>
                <c:pt idx="6905">
                  <c:v>#N/A</c:v>
                </c:pt>
                <c:pt idx="6906">
                  <c:v>#N/A</c:v>
                </c:pt>
                <c:pt idx="6907">
                  <c:v>#N/A</c:v>
                </c:pt>
                <c:pt idx="6908">
                  <c:v>#N/A</c:v>
                </c:pt>
                <c:pt idx="6909">
                  <c:v>#N/A</c:v>
                </c:pt>
                <c:pt idx="6910">
                  <c:v>#N/A</c:v>
                </c:pt>
                <c:pt idx="6911">
                  <c:v>#N/A</c:v>
                </c:pt>
                <c:pt idx="6912">
                  <c:v>#N/A</c:v>
                </c:pt>
                <c:pt idx="6913">
                  <c:v>#N/A</c:v>
                </c:pt>
                <c:pt idx="6914">
                  <c:v>#N/A</c:v>
                </c:pt>
                <c:pt idx="6915">
                  <c:v>#N/A</c:v>
                </c:pt>
                <c:pt idx="6916">
                  <c:v>#N/A</c:v>
                </c:pt>
                <c:pt idx="6917">
                  <c:v>#N/A</c:v>
                </c:pt>
                <c:pt idx="6918">
                  <c:v>#N/A</c:v>
                </c:pt>
                <c:pt idx="6919">
                  <c:v>#N/A</c:v>
                </c:pt>
                <c:pt idx="6920">
                  <c:v>#N/A</c:v>
                </c:pt>
                <c:pt idx="6921">
                  <c:v>#N/A</c:v>
                </c:pt>
                <c:pt idx="6922">
                  <c:v>#N/A</c:v>
                </c:pt>
                <c:pt idx="6923">
                  <c:v>#N/A</c:v>
                </c:pt>
                <c:pt idx="6924">
                  <c:v>#N/A</c:v>
                </c:pt>
                <c:pt idx="6925">
                  <c:v>#N/A</c:v>
                </c:pt>
                <c:pt idx="6926">
                  <c:v>#N/A</c:v>
                </c:pt>
                <c:pt idx="6927">
                  <c:v>#N/A</c:v>
                </c:pt>
                <c:pt idx="6928">
                  <c:v>#N/A</c:v>
                </c:pt>
                <c:pt idx="6929">
                  <c:v>#N/A</c:v>
                </c:pt>
                <c:pt idx="6930">
                  <c:v>#N/A</c:v>
                </c:pt>
                <c:pt idx="6931">
                  <c:v>#N/A</c:v>
                </c:pt>
                <c:pt idx="6932">
                  <c:v>#N/A</c:v>
                </c:pt>
                <c:pt idx="6933">
                  <c:v>#N/A</c:v>
                </c:pt>
                <c:pt idx="6934">
                  <c:v>#N/A</c:v>
                </c:pt>
                <c:pt idx="6935">
                  <c:v>#N/A</c:v>
                </c:pt>
                <c:pt idx="6936">
                  <c:v>#N/A</c:v>
                </c:pt>
                <c:pt idx="6937">
                  <c:v>#N/A</c:v>
                </c:pt>
                <c:pt idx="6938">
                  <c:v>#N/A</c:v>
                </c:pt>
                <c:pt idx="6939">
                  <c:v>#N/A</c:v>
                </c:pt>
                <c:pt idx="6940">
                  <c:v>#N/A</c:v>
                </c:pt>
                <c:pt idx="6941">
                  <c:v>#N/A</c:v>
                </c:pt>
                <c:pt idx="6942">
                  <c:v>#N/A</c:v>
                </c:pt>
                <c:pt idx="6943">
                  <c:v>#N/A</c:v>
                </c:pt>
                <c:pt idx="6944">
                  <c:v>#N/A</c:v>
                </c:pt>
                <c:pt idx="6945">
                  <c:v>#N/A</c:v>
                </c:pt>
                <c:pt idx="6946">
                  <c:v>#N/A</c:v>
                </c:pt>
                <c:pt idx="6947">
                  <c:v>#N/A</c:v>
                </c:pt>
                <c:pt idx="6948">
                  <c:v>#N/A</c:v>
                </c:pt>
                <c:pt idx="6949">
                  <c:v>#N/A</c:v>
                </c:pt>
                <c:pt idx="6950">
                  <c:v>#N/A</c:v>
                </c:pt>
                <c:pt idx="6951">
                  <c:v>#N/A</c:v>
                </c:pt>
                <c:pt idx="6952">
                  <c:v>#N/A</c:v>
                </c:pt>
                <c:pt idx="6953">
                  <c:v>#N/A</c:v>
                </c:pt>
                <c:pt idx="6954">
                  <c:v>#N/A</c:v>
                </c:pt>
                <c:pt idx="6955">
                  <c:v>#N/A</c:v>
                </c:pt>
                <c:pt idx="6956">
                  <c:v>#N/A</c:v>
                </c:pt>
                <c:pt idx="6957">
                  <c:v>#N/A</c:v>
                </c:pt>
                <c:pt idx="6958">
                  <c:v>#N/A</c:v>
                </c:pt>
                <c:pt idx="6959">
                  <c:v>#N/A</c:v>
                </c:pt>
                <c:pt idx="6960">
                  <c:v>#N/A</c:v>
                </c:pt>
                <c:pt idx="6961">
                  <c:v>#N/A</c:v>
                </c:pt>
                <c:pt idx="6962">
                  <c:v>#N/A</c:v>
                </c:pt>
                <c:pt idx="6963">
                  <c:v>#N/A</c:v>
                </c:pt>
                <c:pt idx="6964">
                  <c:v>#N/A</c:v>
                </c:pt>
                <c:pt idx="6965">
                  <c:v>#N/A</c:v>
                </c:pt>
                <c:pt idx="6966">
                  <c:v>#N/A</c:v>
                </c:pt>
                <c:pt idx="6967">
                  <c:v>#N/A</c:v>
                </c:pt>
                <c:pt idx="6968">
                  <c:v>#N/A</c:v>
                </c:pt>
                <c:pt idx="6969">
                  <c:v>#N/A</c:v>
                </c:pt>
                <c:pt idx="6970">
                  <c:v>#N/A</c:v>
                </c:pt>
                <c:pt idx="6971">
                  <c:v>#N/A</c:v>
                </c:pt>
                <c:pt idx="6972">
                  <c:v>#N/A</c:v>
                </c:pt>
                <c:pt idx="6973">
                  <c:v>#N/A</c:v>
                </c:pt>
                <c:pt idx="6974">
                  <c:v>#N/A</c:v>
                </c:pt>
                <c:pt idx="6975">
                  <c:v>#N/A</c:v>
                </c:pt>
                <c:pt idx="6976">
                  <c:v>#N/A</c:v>
                </c:pt>
                <c:pt idx="6977">
                  <c:v>#N/A</c:v>
                </c:pt>
                <c:pt idx="6978">
                  <c:v>#N/A</c:v>
                </c:pt>
                <c:pt idx="6979">
                  <c:v>#N/A</c:v>
                </c:pt>
                <c:pt idx="6980">
                  <c:v>#N/A</c:v>
                </c:pt>
                <c:pt idx="6981">
                  <c:v>#N/A</c:v>
                </c:pt>
                <c:pt idx="6982">
                  <c:v>#N/A</c:v>
                </c:pt>
                <c:pt idx="6983">
                  <c:v>#N/A</c:v>
                </c:pt>
                <c:pt idx="6984">
                  <c:v>#N/A</c:v>
                </c:pt>
                <c:pt idx="6985">
                  <c:v>#N/A</c:v>
                </c:pt>
                <c:pt idx="6986">
                  <c:v>#N/A</c:v>
                </c:pt>
                <c:pt idx="6987">
                  <c:v>#N/A</c:v>
                </c:pt>
                <c:pt idx="6988">
                  <c:v>#N/A</c:v>
                </c:pt>
                <c:pt idx="6989">
                  <c:v>#N/A</c:v>
                </c:pt>
                <c:pt idx="6990">
                  <c:v>#N/A</c:v>
                </c:pt>
                <c:pt idx="6991">
                  <c:v>#N/A</c:v>
                </c:pt>
                <c:pt idx="6992">
                  <c:v>#N/A</c:v>
                </c:pt>
                <c:pt idx="6993">
                  <c:v>#N/A</c:v>
                </c:pt>
                <c:pt idx="6994">
                  <c:v>#N/A</c:v>
                </c:pt>
                <c:pt idx="6995">
                  <c:v>#N/A</c:v>
                </c:pt>
                <c:pt idx="6996">
                  <c:v>#N/A</c:v>
                </c:pt>
                <c:pt idx="6997">
                  <c:v>#N/A</c:v>
                </c:pt>
                <c:pt idx="6998">
                  <c:v>#N/A</c:v>
                </c:pt>
                <c:pt idx="6999">
                  <c:v>#N/A</c:v>
                </c:pt>
                <c:pt idx="7000">
                  <c:v>#N/A</c:v>
                </c:pt>
                <c:pt idx="7001">
                  <c:v>#N/A</c:v>
                </c:pt>
                <c:pt idx="7002">
                  <c:v>#N/A</c:v>
                </c:pt>
                <c:pt idx="7003">
                  <c:v>#N/A</c:v>
                </c:pt>
                <c:pt idx="7004">
                  <c:v>#N/A</c:v>
                </c:pt>
                <c:pt idx="7005">
                  <c:v>#N/A</c:v>
                </c:pt>
                <c:pt idx="7006">
                  <c:v>#N/A</c:v>
                </c:pt>
                <c:pt idx="7007">
                  <c:v>#N/A</c:v>
                </c:pt>
                <c:pt idx="7008">
                  <c:v>#N/A</c:v>
                </c:pt>
                <c:pt idx="7009">
                  <c:v>#N/A</c:v>
                </c:pt>
                <c:pt idx="7010">
                  <c:v>#N/A</c:v>
                </c:pt>
                <c:pt idx="7011">
                  <c:v>#N/A</c:v>
                </c:pt>
                <c:pt idx="7012">
                  <c:v>#N/A</c:v>
                </c:pt>
                <c:pt idx="7013">
                  <c:v>#N/A</c:v>
                </c:pt>
                <c:pt idx="7014">
                  <c:v>#N/A</c:v>
                </c:pt>
                <c:pt idx="7015">
                  <c:v>#N/A</c:v>
                </c:pt>
                <c:pt idx="7016">
                  <c:v>#N/A</c:v>
                </c:pt>
                <c:pt idx="7017">
                  <c:v>#N/A</c:v>
                </c:pt>
                <c:pt idx="7018">
                  <c:v>#N/A</c:v>
                </c:pt>
                <c:pt idx="7019">
                  <c:v>#N/A</c:v>
                </c:pt>
                <c:pt idx="7020">
                  <c:v>#N/A</c:v>
                </c:pt>
                <c:pt idx="7021">
                  <c:v>#N/A</c:v>
                </c:pt>
                <c:pt idx="7022">
                  <c:v>#N/A</c:v>
                </c:pt>
                <c:pt idx="7023">
                  <c:v>#N/A</c:v>
                </c:pt>
                <c:pt idx="7024">
                  <c:v>#N/A</c:v>
                </c:pt>
                <c:pt idx="7025">
                  <c:v>#N/A</c:v>
                </c:pt>
                <c:pt idx="7026">
                  <c:v>#N/A</c:v>
                </c:pt>
                <c:pt idx="7027">
                  <c:v>#N/A</c:v>
                </c:pt>
                <c:pt idx="7028">
                  <c:v>#N/A</c:v>
                </c:pt>
                <c:pt idx="7029">
                  <c:v>#N/A</c:v>
                </c:pt>
                <c:pt idx="7030">
                  <c:v>#N/A</c:v>
                </c:pt>
                <c:pt idx="7031">
                  <c:v>#N/A</c:v>
                </c:pt>
                <c:pt idx="7032">
                  <c:v>#N/A</c:v>
                </c:pt>
                <c:pt idx="7033">
                  <c:v>#N/A</c:v>
                </c:pt>
                <c:pt idx="7034">
                  <c:v>#N/A</c:v>
                </c:pt>
                <c:pt idx="7035">
                  <c:v>#N/A</c:v>
                </c:pt>
                <c:pt idx="7036">
                  <c:v>#N/A</c:v>
                </c:pt>
                <c:pt idx="7037">
                  <c:v>#N/A</c:v>
                </c:pt>
                <c:pt idx="7038">
                  <c:v>#N/A</c:v>
                </c:pt>
                <c:pt idx="7039">
                  <c:v>#N/A</c:v>
                </c:pt>
                <c:pt idx="7040">
                  <c:v>#N/A</c:v>
                </c:pt>
                <c:pt idx="7041">
                  <c:v>#N/A</c:v>
                </c:pt>
                <c:pt idx="7042">
                  <c:v>#N/A</c:v>
                </c:pt>
                <c:pt idx="7043">
                  <c:v>#N/A</c:v>
                </c:pt>
                <c:pt idx="7044">
                  <c:v>#N/A</c:v>
                </c:pt>
                <c:pt idx="7045">
                  <c:v>#N/A</c:v>
                </c:pt>
                <c:pt idx="7046">
                  <c:v>#N/A</c:v>
                </c:pt>
                <c:pt idx="7047">
                  <c:v>#N/A</c:v>
                </c:pt>
                <c:pt idx="7048">
                  <c:v>#N/A</c:v>
                </c:pt>
                <c:pt idx="7049">
                  <c:v>#N/A</c:v>
                </c:pt>
                <c:pt idx="7050">
                  <c:v>#N/A</c:v>
                </c:pt>
                <c:pt idx="7051">
                  <c:v>#N/A</c:v>
                </c:pt>
                <c:pt idx="7052">
                  <c:v>#N/A</c:v>
                </c:pt>
                <c:pt idx="7053">
                  <c:v>#N/A</c:v>
                </c:pt>
                <c:pt idx="7054">
                  <c:v>#N/A</c:v>
                </c:pt>
                <c:pt idx="7055">
                  <c:v>#N/A</c:v>
                </c:pt>
                <c:pt idx="7056">
                  <c:v>#N/A</c:v>
                </c:pt>
                <c:pt idx="7057">
                  <c:v>#N/A</c:v>
                </c:pt>
                <c:pt idx="7058">
                  <c:v>#N/A</c:v>
                </c:pt>
                <c:pt idx="7059">
                  <c:v>#N/A</c:v>
                </c:pt>
                <c:pt idx="7060">
                  <c:v>#N/A</c:v>
                </c:pt>
                <c:pt idx="7061">
                  <c:v>#N/A</c:v>
                </c:pt>
                <c:pt idx="7062">
                  <c:v>#N/A</c:v>
                </c:pt>
                <c:pt idx="7063">
                  <c:v>#N/A</c:v>
                </c:pt>
                <c:pt idx="7064">
                  <c:v>#N/A</c:v>
                </c:pt>
                <c:pt idx="7065">
                  <c:v>#N/A</c:v>
                </c:pt>
                <c:pt idx="7066">
                  <c:v>#N/A</c:v>
                </c:pt>
                <c:pt idx="7067">
                  <c:v>#N/A</c:v>
                </c:pt>
                <c:pt idx="7068">
                  <c:v>#N/A</c:v>
                </c:pt>
                <c:pt idx="7069">
                  <c:v>#N/A</c:v>
                </c:pt>
                <c:pt idx="7070">
                  <c:v>#N/A</c:v>
                </c:pt>
                <c:pt idx="7071">
                  <c:v>#N/A</c:v>
                </c:pt>
                <c:pt idx="7072">
                  <c:v>#N/A</c:v>
                </c:pt>
                <c:pt idx="7073">
                  <c:v>#N/A</c:v>
                </c:pt>
                <c:pt idx="7074">
                  <c:v>#N/A</c:v>
                </c:pt>
                <c:pt idx="7075">
                  <c:v>#N/A</c:v>
                </c:pt>
                <c:pt idx="7076">
                  <c:v>#N/A</c:v>
                </c:pt>
                <c:pt idx="7077">
                  <c:v>#N/A</c:v>
                </c:pt>
                <c:pt idx="7078">
                  <c:v>#N/A</c:v>
                </c:pt>
                <c:pt idx="7079">
                  <c:v>#N/A</c:v>
                </c:pt>
                <c:pt idx="7080">
                  <c:v>#N/A</c:v>
                </c:pt>
                <c:pt idx="7081">
                  <c:v>#N/A</c:v>
                </c:pt>
                <c:pt idx="7082">
                  <c:v>#N/A</c:v>
                </c:pt>
                <c:pt idx="7083">
                  <c:v>#N/A</c:v>
                </c:pt>
                <c:pt idx="7084">
                  <c:v>#N/A</c:v>
                </c:pt>
                <c:pt idx="7085">
                  <c:v>#N/A</c:v>
                </c:pt>
                <c:pt idx="7086">
                  <c:v>#N/A</c:v>
                </c:pt>
                <c:pt idx="7087">
                  <c:v>#N/A</c:v>
                </c:pt>
                <c:pt idx="7088">
                  <c:v>#N/A</c:v>
                </c:pt>
                <c:pt idx="7089">
                  <c:v>#N/A</c:v>
                </c:pt>
                <c:pt idx="7090">
                  <c:v>#N/A</c:v>
                </c:pt>
                <c:pt idx="7091">
                  <c:v>#N/A</c:v>
                </c:pt>
                <c:pt idx="7092">
                  <c:v>#N/A</c:v>
                </c:pt>
                <c:pt idx="7093">
                  <c:v>#N/A</c:v>
                </c:pt>
                <c:pt idx="7094">
                  <c:v>#N/A</c:v>
                </c:pt>
                <c:pt idx="7095">
                  <c:v>#N/A</c:v>
                </c:pt>
                <c:pt idx="7096">
                  <c:v>#N/A</c:v>
                </c:pt>
                <c:pt idx="7097">
                  <c:v>#N/A</c:v>
                </c:pt>
                <c:pt idx="7098">
                  <c:v>#N/A</c:v>
                </c:pt>
                <c:pt idx="7099">
                  <c:v>#N/A</c:v>
                </c:pt>
                <c:pt idx="7100">
                  <c:v>#N/A</c:v>
                </c:pt>
                <c:pt idx="7101">
                  <c:v>#N/A</c:v>
                </c:pt>
                <c:pt idx="7102">
                  <c:v>#N/A</c:v>
                </c:pt>
                <c:pt idx="7103">
                  <c:v>#N/A</c:v>
                </c:pt>
                <c:pt idx="7104">
                  <c:v>#N/A</c:v>
                </c:pt>
                <c:pt idx="7105">
                  <c:v>#N/A</c:v>
                </c:pt>
                <c:pt idx="7106">
                  <c:v>#N/A</c:v>
                </c:pt>
                <c:pt idx="7107">
                  <c:v>#N/A</c:v>
                </c:pt>
                <c:pt idx="7108">
                  <c:v>#N/A</c:v>
                </c:pt>
                <c:pt idx="7109">
                  <c:v>#N/A</c:v>
                </c:pt>
                <c:pt idx="7110">
                  <c:v>#N/A</c:v>
                </c:pt>
                <c:pt idx="7111">
                  <c:v>#N/A</c:v>
                </c:pt>
                <c:pt idx="7112">
                  <c:v>#N/A</c:v>
                </c:pt>
                <c:pt idx="7113">
                  <c:v>#N/A</c:v>
                </c:pt>
                <c:pt idx="7114">
                  <c:v>#N/A</c:v>
                </c:pt>
                <c:pt idx="7115">
                  <c:v>#N/A</c:v>
                </c:pt>
                <c:pt idx="7116">
                  <c:v>#N/A</c:v>
                </c:pt>
                <c:pt idx="7117">
                  <c:v>#N/A</c:v>
                </c:pt>
                <c:pt idx="7118">
                  <c:v>#N/A</c:v>
                </c:pt>
                <c:pt idx="7119">
                  <c:v>#N/A</c:v>
                </c:pt>
                <c:pt idx="7120">
                  <c:v>#N/A</c:v>
                </c:pt>
                <c:pt idx="7121">
                  <c:v>#N/A</c:v>
                </c:pt>
                <c:pt idx="7122">
                  <c:v>#N/A</c:v>
                </c:pt>
                <c:pt idx="7123">
                  <c:v>#N/A</c:v>
                </c:pt>
                <c:pt idx="7124">
                  <c:v>#N/A</c:v>
                </c:pt>
                <c:pt idx="7125">
                  <c:v>#N/A</c:v>
                </c:pt>
                <c:pt idx="7126">
                  <c:v>#N/A</c:v>
                </c:pt>
                <c:pt idx="7127">
                  <c:v>#N/A</c:v>
                </c:pt>
                <c:pt idx="7128">
                  <c:v>#N/A</c:v>
                </c:pt>
                <c:pt idx="7129">
                  <c:v>#N/A</c:v>
                </c:pt>
                <c:pt idx="7130">
                  <c:v>#N/A</c:v>
                </c:pt>
                <c:pt idx="7131">
                  <c:v>#N/A</c:v>
                </c:pt>
                <c:pt idx="7132">
                  <c:v>#N/A</c:v>
                </c:pt>
                <c:pt idx="7133">
                  <c:v>#N/A</c:v>
                </c:pt>
                <c:pt idx="7134">
                  <c:v>#N/A</c:v>
                </c:pt>
                <c:pt idx="7135">
                  <c:v>#N/A</c:v>
                </c:pt>
                <c:pt idx="7136">
                  <c:v>#N/A</c:v>
                </c:pt>
                <c:pt idx="7137">
                  <c:v>#N/A</c:v>
                </c:pt>
                <c:pt idx="7138">
                  <c:v>#N/A</c:v>
                </c:pt>
                <c:pt idx="7139">
                  <c:v>#N/A</c:v>
                </c:pt>
                <c:pt idx="7140">
                  <c:v>#N/A</c:v>
                </c:pt>
                <c:pt idx="7141">
                  <c:v>#N/A</c:v>
                </c:pt>
                <c:pt idx="7142">
                  <c:v>#N/A</c:v>
                </c:pt>
                <c:pt idx="7143">
                  <c:v>#N/A</c:v>
                </c:pt>
                <c:pt idx="7144">
                  <c:v>#N/A</c:v>
                </c:pt>
                <c:pt idx="7145">
                  <c:v>#N/A</c:v>
                </c:pt>
                <c:pt idx="7146">
                  <c:v>#N/A</c:v>
                </c:pt>
                <c:pt idx="7147">
                  <c:v>#N/A</c:v>
                </c:pt>
                <c:pt idx="7148">
                  <c:v>#N/A</c:v>
                </c:pt>
                <c:pt idx="7149">
                  <c:v>#N/A</c:v>
                </c:pt>
                <c:pt idx="7150">
                  <c:v>#N/A</c:v>
                </c:pt>
                <c:pt idx="7151">
                  <c:v>#N/A</c:v>
                </c:pt>
                <c:pt idx="7152">
                  <c:v>#N/A</c:v>
                </c:pt>
                <c:pt idx="7153">
                  <c:v>#N/A</c:v>
                </c:pt>
                <c:pt idx="7154">
                  <c:v>#N/A</c:v>
                </c:pt>
                <c:pt idx="7155">
                  <c:v>#N/A</c:v>
                </c:pt>
                <c:pt idx="7156">
                  <c:v>#N/A</c:v>
                </c:pt>
                <c:pt idx="7157">
                  <c:v>#N/A</c:v>
                </c:pt>
                <c:pt idx="7158">
                  <c:v>#N/A</c:v>
                </c:pt>
                <c:pt idx="7159">
                  <c:v>#N/A</c:v>
                </c:pt>
                <c:pt idx="7160">
                  <c:v>#N/A</c:v>
                </c:pt>
                <c:pt idx="7161">
                  <c:v>#N/A</c:v>
                </c:pt>
                <c:pt idx="7162">
                  <c:v>#N/A</c:v>
                </c:pt>
                <c:pt idx="7163">
                  <c:v>#N/A</c:v>
                </c:pt>
                <c:pt idx="7164">
                  <c:v>#N/A</c:v>
                </c:pt>
                <c:pt idx="7165">
                  <c:v>#N/A</c:v>
                </c:pt>
                <c:pt idx="7166">
                  <c:v>#N/A</c:v>
                </c:pt>
                <c:pt idx="7167">
                  <c:v>#N/A</c:v>
                </c:pt>
                <c:pt idx="7168">
                  <c:v>#N/A</c:v>
                </c:pt>
                <c:pt idx="7169">
                  <c:v>#N/A</c:v>
                </c:pt>
                <c:pt idx="7170">
                  <c:v>#N/A</c:v>
                </c:pt>
                <c:pt idx="7171">
                  <c:v>#N/A</c:v>
                </c:pt>
                <c:pt idx="7172">
                  <c:v>#N/A</c:v>
                </c:pt>
                <c:pt idx="7173">
                  <c:v>#N/A</c:v>
                </c:pt>
                <c:pt idx="7174">
                  <c:v>#N/A</c:v>
                </c:pt>
                <c:pt idx="7175">
                  <c:v>#N/A</c:v>
                </c:pt>
                <c:pt idx="7176">
                  <c:v>#N/A</c:v>
                </c:pt>
                <c:pt idx="7177">
                  <c:v>#N/A</c:v>
                </c:pt>
                <c:pt idx="7178">
                  <c:v>#N/A</c:v>
                </c:pt>
                <c:pt idx="7179">
                  <c:v>#N/A</c:v>
                </c:pt>
                <c:pt idx="7180">
                  <c:v>#N/A</c:v>
                </c:pt>
                <c:pt idx="7181">
                  <c:v>#N/A</c:v>
                </c:pt>
                <c:pt idx="7182">
                  <c:v>#N/A</c:v>
                </c:pt>
                <c:pt idx="7183">
                  <c:v>#N/A</c:v>
                </c:pt>
                <c:pt idx="7184">
                  <c:v>#N/A</c:v>
                </c:pt>
                <c:pt idx="7185">
                  <c:v>#N/A</c:v>
                </c:pt>
                <c:pt idx="7186">
                  <c:v>#N/A</c:v>
                </c:pt>
                <c:pt idx="7187">
                  <c:v>#N/A</c:v>
                </c:pt>
                <c:pt idx="7188">
                  <c:v>#N/A</c:v>
                </c:pt>
                <c:pt idx="7189">
                  <c:v>#N/A</c:v>
                </c:pt>
                <c:pt idx="7190">
                  <c:v>#N/A</c:v>
                </c:pt>
                <c:pt idx="7191">
                  <c:v>#N/A</c:v>
                </c:pt>
                <c:pt idx="7192">
                  <c:v>#N/A</c:v>
                </c:pt>
                <c:pt idx="7193">
                  <c:v>#N/A</c:v>
                </c:pt>
                <c:pt idx="7194">
                  <c:v>#N/A</c:v>
                </c:pt>
                <c:pt idx="7195">
                  <c:v>#N/A</c:v>
                </c:pt>
                <c:pt idx="7196">
                  <c:v>#N/A</c:v>
                </c:pt>
                <c:pt idx="7197">
                  <c:v>#N/A</c:v>
                </c:pt>
                <c:pt idx="7198">
                  <c:v>#N/A</c:v>
                </c:pt>
                <c:pt idx="7199">
                  <c:v>#N/A</c:v>
                </c:pt>
                <c:pt idx="7200">
                  <c:v>#N/A</c:v>
                </c:pt>
                <c:pt idx="7201">
                  <c:v>#N/A</c:v>
                </c:pt>
                <c:pt idx="7202">
                  <c:v>#N/A</c:v>
                </c:pt>
                <c:pt idx="7203">
                  <c:v>#N/A</c:v>
                </c:pt>
                <c:pt idx="7204">
                  <c:v>#N/A</c:v>
                </c:pt>
                <c:pt idx="7205">
                  <c:v>#N/A</c:v>
                </c:pt>
                <c:pt idx="7206">
                  <c:v>#N/A</c:v>
                </c:pt>
                <c:pt idx="7207">
                  <c:v>#N/A</c:v>
                </c:pt>
                <c:pt idx="7208">
                  <c:v>#N/A</c:v>
                </c:pt>
                <c:pt idx="7209">
                  <c:v>#N/A</c:v>
                </c:pt>
                <c:pt idx="7210">
                  <c:v>#N/A</c:v>
                </c:pt>
                <c:pt idx="7211">
                  <c:v>#N/A</c:v>
                </c:pt>
                <c:pt idx="7212">
                  <c:v>#N/A</c:v>
                </c:pt>
                <c:pt idx="7213">
                  <c:v>#N/A</c:v>
                </c:pt>
                <c:pt idx="7214">
                  <c:v>#N/A</c:v>
                </c:pt>
                <c:pt idx="7215">
                  <c:v>#N/A</c:v>
                </c:pt>
                <c:pt idx="7216">
                  <c:v>#N/A</c:v>
                </c:pt>
                <c:pt idx="7217">
                  <c:v>#N/A</c:v>
                </c:pt>
                <c:pt idx="7218">
                  <c:v>#N/A</c:v>
                </c:pt>
                <c:pt idx="7219">
                  <c:v>#N/A</c:v>
                </c:pt>
                <c:pt idx="7220">
                  <c:v>#N/A</c:v>
                </c:pt>
                <c:pt idx="7221">
                  <c:v>#N/A</c:v>
                </c:pt>
                <c:pt idx="7222">
                  <c:v>#N/A</c:v>
                </c:pt>
                <c:pt idx="7223">
                  <c:v>#N/A</c:v>
                </c:pt>
                <c:pt idx="7224">
                  <c:v>#N/A</c:v>
                </c:pt>
                <c:pt idx="7225">
                  <c:v>#N/A</c:v>
                </c:pt>
                <c:pt idx="7226">
                  <c:v>#N/A</c:v>
                </c:pt>
                <c:pt idx="7227">
                  <c:v>#N/A</c:v>
                </c:pt>
                <c:pt idx="7228">
                  <c:v>#N/A</c:v>
                </c:pt>
                <c:pt idx="7229">
                  <c:v>#N/A</c:v>
                </c:pt>
                <c:pt idx="7230">
                  <c:v>#N/A</c:v>
                </c:pt>
                <c:pt idx="7231">
                  <c:v>#N/A</c:v>
                </c:pt>
                <c:pt idx="7232">
                  <c:v>#N/A</c:v>
                </c:pt>
                <c:pt idx="7233">
                  <c:v>#N/A</c:v>
                </c:pt>
                <c:pt idx="7234">
                  <c:v>#N/A</c:v>
                </c:pt>
                <c:pt idx="7235">
                  <c:v>#N/A</c:v>
                </c:pt>
                <c:pt idx="7236">
                  <c:v>#N/A</c:v>
                </c:pt>
                <c:pt idx="7237">
                  <c:v>#N/A</c:v>
                </c:pt>
                <c:pt idx="7238">
                  <c:v>#N/A</c:v>
                </c:pt>
                <c:pt idx="7239">
                  <c:v>#N/A</c:v>
                </c:pt>
                <c:pt idx="7240">
                  <c:v>#N/A</c:v>
                </c:pt>
                <c:pt idx="7241">
                  <c:v>#N/A</c:v>
                </c:pt>
                <c:pt idx="7242">
                  <c:v>#N/A</c:v>
                </c:pt>
                <c:pt idx="7243">
                  <c:v>#N/A</c:v>
                </c:pt>
                <c:pt idx="7244">
                  <c:v>#N/A</c:v>
                </c:pt>
                <c:pt idx="7245">
                  <c:v>#N/A</c:v>
                </c:pt>
                <c:pt idx="7246">
                  <c:v>#N/A</c:v>
                </c:pt>
                <c:pt idx="7247">
                  <c:v>#N/A</c:v>
                </c:pt>
                <c:pt idx="7248">
                  <c:v>#N/A</c:v>
                </c:pt>
                <c:pt idx="7249">
                  <c:v>#N/A</c:v>
                </c:pt>
                <c:pt idx="7250">
                  <c:v>#N/A</c:v>
                </c:pt>
                <c:pt idx="7251">
                  <c:v>#N/A</c:v>
                </c:pt>
                <c:pt idx="7252">
                  <c:v>#N/A</c:v>
                </c:pt>
                <c:pt idx="7253">
                  <c:v>#N/A</c:v>
                </c:pt>
                <c:pt idx="7254">
                  <c:v>#N/A</c:v>
                </c:pt>
                <c:pt idx="7255">
                  <c:v>#N/A</c:v>
                </c:pt>
                <c:pt idx="7256">
                  <c:v>#N/A</c:v>
                </c:pt>
                <c:pt idx="7257">
                  <c:v>#N/A</c:v>
                </c:pt>
                <c:pt idx="7258">
                  <c:v>#N/A</c:v>
                </c:pt>
                <c:pt idx="7259">
                  <c:v>#N/A</c:v>
                </c:pt>
                <c:pt idx="7260">
                  <c:v>#N/A</c:v>
                </c:pt>
                <c:pt idx="7261">
                  <c:v>#N/A</c:v>
                </c:pt>
                <c:pt idx="7262">
                  <c:v>#N/A</c:v>
                </c:pt>
                <c:pt idx="7263">
                  <c:v>#N/A</c:v>
                </c:pt>
                <c:pt idx="7264">
                  <c:v>#N/A</c:v>
                </c:pt>
                <c:pt idx="7265">
                  <c:v>#N/A</c:v>
                </c:pt>
                <c:pt idx="7266">
                  <c:v>#N/A</c:v>
                </c:pt>
                <c:pt idx="7267">
                  <c:v>#N/A</c:v>
                </c:pt>
                <c:pt idx="7268">
                  <c:v>#N/A</c:v>
                </c:pt>
                <c:pt idx="7269">
                  <c:v>#N/A</c:v>
                </c:pt>
                <c:pt idx="7270">
                  <c:v>#N/A</c:v>
                </c:pt>
                <c:pt idx="7271">
                  <c:v>#N/A</c:v>
                </c:pt>
                <c:pt idx="7272">
                  <c:v>#N/A</c:v>
                </c:pt>
                <c:pt idx="7273">
                  <c:v>#N/A</c:v>
                </c:pt>
                <c:pt idx="7274">
                  <c:v>#N/A</c:v>
                </c:pt>
                <c:pt idx="7275">
                  <c:v>#N/A</c:v>
                </c:pt>
                <c:pt idx="7276">
                  <c:v>#N/A</c:v>
                </c:pt>
                <c:pt idx="7277">
                  <c:v>#N/A</c:v>
                </c:pt>
                <c:pt idx="7278">
                  <c:v>#N/A</c:v>
                </c:pt>
                <c:pt idx="7279">
                  <c:v>#N/A</c:v>
                </c:pt>
                <c:pt idx="7280">
                  <c:v>#N/A</c:v>
                </c:pt>
                <c:pt idx="7281">
                  <c:v>#N/A</c:v>
                </c:pt>
                <c:pt idx="7282">
                  <c:v>#N/A</c:v>
                </c:pt>
                <c:pt idx="7283">
                  <c:v>#N/A</c:v>
                </c:pt>
                <c:pt idx="7284">
                  <c:v>#N/A</c:v>
                </c:pt>
                <c:pt idx="7285">
                  <c:v>#N/A</c:v>
                </c:pt>
                <c:pt idx="7286">
                  <c:v>#N/A</c:v>
                </c:pt>
                <c:pt idx="7287">
                  <c:v>#N/A</c:v>
                </c:pt>
                <c:pt idx="7288">
                  <c:v>#N/A</c:v>
                </c:pt>
                <c:pt idx="7289">
                  <c:v>#N/A</c:v>
                </c:pt>
                <c:pt idx="7290">
                  <c:v>#N/A</c:v>
                </c:pt>
                <c:pt idx="7291">
                  <c:v>#N/A</c:v>
                </c:pt>
                <c:pt idx="7292">
                  <c:v>#N/A</c:v>
                </c:pt>
                <c:pt idx="7293">
                  <c:v>#N/A</c:v>
                </c:pt>
                <c:pt idx="7294">
                  <c:v>#N/A</c:v>
                </c:pt>
                <c:pt idx="7295">
                  <c:v>#N/A</c:v>
                </c:pt>
                <c:pt idx="7296">
                  <c:v>#N/A</c:v>
                </c:pt>
                <c:pt idx="7297">
                  <c:v>#N/A</c:v>
                </c:pt>
                <c:pt idx="7298">
                  <c:v>#N/A</c:v>
                </c:pt>
                <c:pt idx="7299">
                  <c:v>#N/A</c:v>
                </c:pt>
                <c:pt idx="7300">
                  <c:v>#N/A</c:v>
                </c:pt>
                <c:pt idx="7301">
                  <c:v>#N/A</c:v>
                </c:pt>
                <c:pt idx="7302">
                  <c:v>#N/A</c:v>
                </c:pt>
                <c:pt idx="7303">
                  <c:v>#N/A</c:v>
                </c:pt>
                <c:pt idx="7304">
                  <c:v>#N/A</c:v>
                </c:pt>
                <c:pt idx="7305">
                  <c:v>#N/A</c:v>
                </c:pt>
                <c:pt idx="7306">
                  <c:v>#N/A</c:v>
                </c:pt>
                <c:pt idx="7307">
                  <c:v>#N/A</c:v>
                </c:pt>
                <c:pt idx="7308">
                  <c:v>#N/A</c:v>
                </c:pt>
                <c:pt idx="7309">
                  <c:v>#N/A</c:v>
                </c:pt>
                <c:pt idx="7310">
                  <c:v>#N/A</c:v>
                </c:pt>
                <c:pt idx="7311">
                  <c:v>#N/A</c:v>
                </c:pt>
                <c:pt idx="7312">
                  <c:v>#N/A</c:v>
                </c:pt>
                <c:pt idx="7313">
                  <c:v>#N/A</c:v>
                </c:pt>
                <c:pt idx="7314">
                  <c:v>#N/A</c:v>
                </c:pt>
                <c:pt idx="7315">
                  <c:v>#N/A</c:v>
                </c:pt>
                <c:pt idx="7316">
                  <c:v>#N/A</c:v>
                </c:pt>
                <c:pt idx="7317">
                  <c:v>#N/A</c:v>
                </c:pt>
                <c:pt idx="7318">
                  <c:v>#N/A</c:v>
                </c:pt>
                <c:pt idx="7319">
                  <c:v>#N/A</c:v>
                </c:pt>
                <c:pt idx="7320">
                  <c:v>#N/A</c:v>
                </c:pt>
                <c:pt idx="7321">
                  <c:v>#N/A</c:v>
                </c:pt>
                <c:pt idx="7322">
                  <c:v>#N/A</c:v>
                </c:pt>
                <c:pt idx="7323">
                  <c:v>#N/A</c:v>
                </c:pt>
                <c:pt idx="7324">
                  <c:v>#N/A</c:v>
                </c:pt>
                <c:pt idx="7325">
                  <c:v>#N/A</c:v>
                </c:pt>
                <c:pt idx="7326">
                  <c:v>#N/A</c:v>
                </c:pt>
                <c:pt idx="7327">
                  <c:v>#N/A</c:v>
                </c:pt>
                <c:pt idx="7328">
                  <c:v>#N/A</c:v>
                </c:pt>
                <c:pt idx="7329">
                  <c:v>#N/A</c:v>
                </c:pt>
                <c:pt idx="7330">
                  <c:v>#N/A</c:v>
                </c:pt>
                <c:pt idx="7331">
                  <c:v>#N/A</c:v>
                </c:pt>
                <c:pt idx="7332">
                  <c:v>#N/A</c:v>
                </c:pt>
                <c:pt idx="7333">
                  <c:v>#N/A</c:v>
                </c:pt>
                <c:pt idx="7334">
                  <c:v>#N/A</c:v>
                </c:pt>
                <c:pt idx="7335">
                  <c:v>#N/A</c:v>
                </c:pt>
                <c:pt idx="7336">
                  <c:v>#N/A</c:v>
                </c:pt>
                <c:pt idx="7337">
                  <c:v>#N/A</c:v>
                </c:pt>
                <c:pt idx="7338">
                  <c:v>#N/A</c:v>
                </c:pt>
                <c:pt idx="7339">
                  <c:v>#N/A</c:v>
                </c:pt>
                <c:pt idx="7340">
                  <c:v>#N/A</c:v>
                </c:pt>
                <c:pt idx="7341">
                  <c:v>#N/A</c:v>
                </c:pt>
                <c:pt idx="7342">
                  <c:v>#N/A</c:v>
                </c:pt>
                <c:pt idx="7343">
                  <c:v>#N/A</c:v>
                </c:pt>
                <c:pt idx="7344">
                  <c:v>#N/A</c:v>
                </c:pt>
                <c:pt idx="7345">
                  <c:v>#N/A</c:v>
                </c:pt>
                <c:pt idx="7346">
                  <c:v>#N/A</c:v>
                </c:pt>
                <c:pt idx="7347">
                  <c:v>#N/A</c:v>
                </c:pt>
                <c:pt idx="7348">
                  <c:v>#N/A</c:v>
                </c:pt>
                <c:pt idx="7349">
                  <c:v>#N/A</c:v>
                </c:pt>
                <c:pt idx="7350">
                  <c:v>#N/A</c:v>
                </c:pt>
                <c:pt idx="7351">
                  <c:v>#N/A</c:v>
                </c:pt>
                <c:pt idx="7352">
                  <c:v>#N/A</c:v>
                </c:pt>
                <c:pt idx="7353">
                  <c:v>#N/A</c:v>
                </c:pt>
                <c:pt idx="7354">
                  <c:v>#N/A</c:v>
                </c:pt>
                <c:pt idx="7355">
                  <c:v>#N/A</c:v>
                </c:pt>
                <c:pt idx="7356">
                  <c:v>#N/A</c:v>
                </c:pt>
                <c:pt idx="7357">
                  <c:v>#N/A</c:v>
                </c:pt>
                <c:pt idx="7358">
                  <c:v>#N/A</c:v>
                </c:pt>
                <c:pt idx="7359">
                  <c:v>#N/A</c:v>
                </c:pt>
                <c:pt idx="7360">
                  <c:v>#N/A</c:v>
                </c:pt>
                <c:pt idx="7361">
                  <c:v>#N/A</c:v>
                </c:pt>
                <c:pt idx="7362">
                  <c:v>#N/A</c:v>
                </c:pt>
                <c:pt idx="7363">
                  <c:v>#N/A</c:v>
                </c:pt>
                <c:pt idx="7364">
                  <c:v>#N/A</c:v>
                </c:pt>
                <c:pt idx="7365">
                  <c:v>#N/A</c:v>
                </c:pt>
                <c:pt idx="7366">
                  <c:v>#N/A</c:v>
                </c:pt>
                <c:pt idx="7367">
                  <c:v>#N/A</c:v>
                </c:pt>
                <c:pt idx="7368">
                  <c:v>#N/A</c:v>
                </c:pt>
                <c:pt idx="7369">
                  <c:v>#N/A</c:v>
                </c:pt>
                <c:pt idx="7370">
                  <c:v>#N/A</c:v>
                </c:pt>
                <c:pt idx="7371">
                  <c:v>#N/A</c:v>
                </c:pt>
                <c:pt idx="7372">
                  <c:v>#N/A</c:v>
                </c:pt>
                <c:pt idx="7373">
                  <c:v>#N/A</c:v>
                </c:pt>
                <c:pt idx="7374">
                  <c:v>#N/A</c:v>
                </c:pt>
                <c:pt idx="7375">
                  <c:v>#N/A</c:v>
                </c:pt>
                <c:pt idx="7376">
                  <c:v>#N/A</c:v>
                </c:pt>
                <c:pt idx="7377">
                  <c:v>#N/A</c:v>
                </c:pt>
                <c:pt idx="7378">
                  <c:v>#N/A</c:v>
                </c:pt>
                <c:pt idx="7379">
                  <c:v>#N/A</c:v>
                </c:pt>
                <c:pt idx="7380">
                  <c:v>#N/A</c:v>
                </c:pt>
                <c:pt idx="7381">
                  <c:v>#N/A</c:v>
                </c:pt>
                <c:pt idx="7382">
                  <c:v>#N/A</c:v>
                </c:pt>
                <c:pt idx="7383">
                  <c:v>#N/A</c:v>
                </c:pt>
                <c:pt idx="7384">
                  <c:v>#N/A</c:v>
                </c:pt>
                <c:pt idx="7385">
                  <c:v>#N/A</c:v>
                </c:pt>
                <c:pt idx="7386">
                  <c:v>#N/A</c:v>
                </c:pt>
                <c:pt idx="7387">
                  <c:v>#N/A</c:v>
                </c:pt>
                <c:pt idx="7388">
                  <c:v>#N/A</c:v>
                </c:pt>
                <c:pt idx="7389">
                  <c:v>#N/A</c:v>
                </c:pt>
                <c:pt idx="7390">
                  <c:v>#N/A</c:v>
                </c:pt>
                <c:pt idx="7391">
                  <c:v>#N/A</c:v>
                </c:pt>
                <c:pt idx="7392">
                  <c:v>#N/A</c:v>
                </c:pt>
                <c:pt idx="7393">
                  <c:v>#N/A</c:v>
                </c:pt>
                <c:pt idx="7394">
                  <c:v>#N/A</c:v>
                </c:pt>
                <c:pt idx="7395">
                  <c:v>#N/A</c:v>
                </c:pt>
                <c:pt idx="7396">
                  <c:v>#N/A</c:v>
                </c:pt>
                <c:pt idx="7397">
                  <c:v>#N/A</c:v>
                </c:pt>
                <c:pt idx="7398">
                  <c:v>#N/A</c:v>
                </c:pt>
                <c:pt idx="7399">
                  <c:v>#N/A</c:v>
                </c:pt>
                <c:pt idx="7400">
                  <c:v>#N/A</c:v>
                </c:pt>
                <c:pt idx="7401">
                  <c:v>#N/A</c:v>
                </c:pt>
                <c:pt idx="7402">
                  <c:v>#N/A</c:v>
                </c:pt>
                <c:pt idx="7403">
                  <c:v>#N/A</c:v>
                </c:pt>
                <c:pt idx="7404">
                  <c:v>#N/A</c:v>
                </c:pt>
                <c:pt idx="7405">
                  <c:v>#N/A</c:v>
                </c:pt>
                <c:pt idx="7406">
                  <c:v>#N/A</c:v>
                </c:pt>
                <c:pt idx="7407">
                  <c:v>#N/A</c:v>
                </c:pt>
                <c:pt idx="7408">
                  <c:v>#N/A</c:v>
                </c:pt>
                <c:pt idx="7409">
                  <c:v>#N/A</c:v>
                </c:pt>
                <c:pt idx="7410">
                  <c:v>#N/A</c:v>
                </c:pt>
                <c:pt idx="7411">
                  <c:v>#N/A</c:v>
                </c:pt>
                <c:pt idx="7412">
                  <c:v>#N/A</c:v>
                </c:pt>
                <c:pt idx="7413">
                  <c:v>#N/A</c:v>
                </c:pt>
                <c:pt idx="7414">
                  <c:v>#N/A</c:v>
                </c:pt>
                <c:pt idx="7415">
                  <c:v>#N/A</c:v>
                </c:pt>
                <c:pt idx="7416">
                  <c:v>#N/A</c:v>
                </c:pt>
                <c:pt idx="7417">
                  <c:v>#N/A</c:v>
                </c:pt>
                <c:pt idx="7418">
                  <c:v>#N/A</c:v>
                </c:pt>
                <c:pt idx="7419">
                  <c:v>#N/A</c:v>
                </c:pt>
                <c:pt idx="7420">
                  <c:v>#N/A</c:v>
                </c:pt>
                <c:pt idx="7421">
                  <c:v>#N/A</c:v>
                </c:pt>
                <c:pt idx="7422">
                  <c:v>#N/A</c:v>
                </c:pt>
                <c:pt idx="7423">
                  <c:v>#N/A</c:v>
                </c:pt>
                <c:pt idx="7424">
                  <c:v>#N/A</c:v>
                </c:pt>
                <c:pt idx="7425">
                  <c:v>#N/A</c:v>
                </c:pt>
                <c:pt idx="7426">
                  <c:v>#N/A</c:v>
                </c:pt>
                <c:pt idx="7427">
                  <c:v>#N/A</c:v>
                </c:pt>
                <c:pt idx="7428">
                  <c:v>#N/A</c:v>
                </c:pt>
                <c:pt idx="7429">
                  <c:v>#N/A</c:v>
                </c:pt>
                <c:pt idx="7430">
                  <c:v>#N/A</c:v>
                </c:pt>
                <c:pt idx="7431">
                  <c:v>#N/A</c:v>
                </c:pt>
                <c:pt idx="7432">
                  <c:v>#N/A</c:v>
                </c:pt>
                <c:pt idx="7433">
                  <c:v>#N/A</c:v>
                </c:pt>
                <c:pt idx="7434">
                  <c:v>#N/A</c:v>
                </c:pt>
                <c:pt idx="7435">
                  <c:v>#N/A</c:v>
                </c:pt>
                <c:pt idx="7436">
                  <c:v>#N/A</c:v>
                </c:pt>
                <c:pt idx="7437">
                  <c:v>#N/A</c:v>
                </c:pt>
                <c:pt idx="7438">
                  <c:v>#N/A</c:v>
                </c:pt>
                <c:pt idx="7439">
                  <c:v>#N/A</c:v>
                </c:pt>
                <c:pt idx="7440">
                  <c:v>#N/A</c:v>
                </c:pt>
                <c:pt idx="7441">
                  <c:v>#N/A</c:v>
                </c:pt>
                <c:pt idx="7442">
                  <c:v>#N/A</c:v>
                </c:pt>
                <c:pt idx="7443">
                  <c:v>#N/A</c:v>
                </c:pt>
                <c:pt idx="7444">
                  <c:v>#N/A</c:v>
                </c:pt>
                <c:pt idx="7445">
                  <c:v>#N/A</c:v>
                </c:pt>
                <c:pt idx="7446">
                  <c:v>#N/A</c:v>
                </c:pt>
                <c:pt idx="7447">
                  <c:v>#N/A</c:v>
                </c:pt>
                <c:pt idx="7448">
                  <c:v>#N/A</c:v>
                </c:pt>
                <c:pt idx="7449">
                  <c:v>#N/A</c:v>
                </c:pt>
                <c:pt idx="7450">
                  <c:v>#N/A</c:v>
                </c:pt>
                <c:pt idx="7451">
                  <c:v>#N/A</c:v>
                </c:pt>
                <c:pt idx="7452">
                  <c:v>#N/A</c:v>
                </c:pt>
                <c:pt idx="7453">
                  <c:v>#N/A</c:v>
                </c:pt>
                <c:pt idx="7454">
                  <c:v>#N/A</c:v>
                </c:pt>
                <c:pt idx="7455">
                  <c:v>#N/A</c:v>
                </c:pt>
                <c:pt idx="7456">
                  <c:v>#N/A</c:v>
                </c:pt>
                <c:pt idx="7457">
                  <c:v>#N/A</c:v>
                </c:pt>
                <c:pt idx="7458">
                  <c:v>#N/A</c:v>
                </c:pt>
                <c:pt idx="7459">
                  <c:v>#N/A</c:v>
                </c:pt>
                <c:pt idx="7460">
                  <c:v>#N/A</c:v>
                </c:pt>
                <c:pt idx="7461">
                  <c:v>#N/A</c:v>
                </c:pt>
                <c:pt idx="7462">
                  <c:v>#N/A</c:v>
                </c:pt>
                <c:pt idx="7463">
                  <c:v>#N/A</c:v>
                </c:pt>
                <c:pt idx="7464">
                  <c:v>#N/A</c:v>
                </c:pt>
                <c:pt idx="7465">
                  <c:v>#N/A</c:v>
                </c:pt>
                <c:pt idx="7466">
                  <c:v>#N/A</c:v>
                </c:pt>
                <c:pt idx="7467">
                  <c:v>#N/A</c:v>
                </c:pt>
                <c:pt idx="7468">
                  <c:v>#N/A</c:v>
                </c:pt>
                <c:pt idx="7469">
                  <c:v>#N/A</c:v>
                </c:pt>
                <c:pt idx="7470">
                  <c:v>#N/A</c:v>
                </c:pt>
                <c:pt idx="7471">
                  <c:v>#N/A</c:v>
                </c:pt>
                <c:pt idx="7472">
                  <c:v>#N/A</c:v>
                </c:pt>
                <c:pt idx="7473">
                  <c:v>#N/A</c:v>
                </c:pt>
                <c:pt idx="7474">
                  <c:v>#N/A</c:v>
                </c:pt>
                <c:pt idx="7475">
                  <c:v>#N/A</c:v>
                </c:pt>
                <c:pt idx="7476">
                  <c:v>#N/A</c:v>
                </c:pt>
                <c:pt idx="7477">
                  <c:v>#N/A</c:v>
                </c:pt>
                <c:pt idx="7478">
                  <c:v>#N/A</c:v>
                </c:pt>
                <c:pt idx="7479">
                  <c:v>#N/A</c:v>
                </c:pt>
                <c:pt idx="7480">
                  <c:v>#N/A</c:v>
                </c:pt>
                <c:pt idx="7481">
                  <c:v>#N/A</c:v>
                </c:pt>
                <c:pt idx="7482">
                  <c:v>#N/A</c:v>
                </c:pt>
                <c:pt idx="7483">
                  <c:v>#N/A</c:v>
                </c:pt>
                <c:pt idx="7484">
                  <c:v>#N/A</c:v>
                </c:pt>
                <c:pt idx="7485">
                  <c:v>#N/A</c:v>
                </c:pt>
                <c:pt idx="7486">
                  <c:v>#N/A</c:v>
                </c:pt>
                <c:pt idx="7487">
                  <c:v>#N/A</c:v>
                </c:pt>
                <c:pt idx="7488">
                  <c:v>#N/A</c:v>
                </c:pt>
                <c:pt idx="7489">
                  <c:v>#N/A</c:v>
                </c:pt>
                <c:pt idx="7490">
                  <c:v>#N/A</c:v>
                </c:pt>
                <c:pt idx="7491">
                  <c:v>#N/A</c:v>
                </c:pt>
                <c:pt idx="7492">
                  <c:v>#N/A</c:v>
                </c:pt>
                <c:pt idx="7493">
                  <c:v>#N/A</c:v>
                </c:pt>
                <c:pt idx="7494">
                  <c:v>#N/A</c:v>
                </c:pt>
                <c:pt idx="7495">
                  <c:v>#N/A</c:v>
                </c:pt>
                <c:pt idx="7496">
                  <c:v>#N/A</c:v>
                </c:pt>
                <c:pt idx="7497">
                  <c:v>#N/A</c:v>
                </c:pt>
                <c:pt idx="7498">
                  <c:v>#N/A</c:v>
                </c:pt>
                <c:pt idx="7499">
                  <c:v>#N/A</c:v>
                </c:pt>
                <c:pt idx="7500">
                  <c:v>#N/A</c:v>
                </c:pt>
                <c:pt idx="7501">
                  <c:v>#N/A</c:v>
                </c:pt>
                <c:pt idx="7502">
                  <c:v>#N/A</c:v>
                </c:pt>
                <c:pt idx="7503">
                  <c:v>#N/A</c:v>
                </c:pt>
                <c:pt idx="7504">
                  <c:v>#N/A</c:v>
                </c:pt>
                <c:pt idx="7505">
                  <c:v>#N/A</c:v>
                </c:pt>
                <c:pt idx="7506">
                  <c:v>#N/A</c:v>
                </c:pt>
                <c:pt idx="7507">
                  <c:v>#N/A</c:v>
                </c:pt>
                <c:pt idx="7508">
                  <c:v>#N/A</c:v>
                </c:pt>
                <c:pt idx="7509">
                  <c:v>#N/A</c:v>
                </c:pt>
                <c:pt idx="7510">
                  <c:v>#N/A</c:v>
                </c:pt>
                <c:pt idx="7511">
                  <c:v>#N/A</c:v>
                </c:pt>
                <c:pt idx="7512">
                  <c:v>#N/A</c:v>
                </c:pt>
                <c:pt idx="7513">
                  <c:v>#N/A</c:v>
                </c:pt>
                <c:pt idx="7514">
                  <c:v>#N/A</c:v>
                </c:pt>
                <c:pt idx="7515">
                  <c:v>#N/A</c:v>
                </c:pt>
                <c:pt idx="7516">
                  <c:v>#N/A</c:v>
                </c:pt>
                <c:pt idx="7517">
                  <c:v>#N/A</c:v>
                </c:pt>
                <c:pt idx="7518">
                  <c:v>#N/A</c:v>
                </c:pt>
                <c:pt idx="7519">
                  <c:v>#N/A</c:v>
                </c:pt>
                <c:pt idx="7520">
                  <c:v>#N/A</c:v>
                </c:pt>
                <c:pt idx="7521">
                  <c:v>#N/A</c:v>
                </c:pt>
                <c:pt idx="7522">
                  <c:v>#N/A</c:v>
                </c:pt>
                <c:pt idx="7523">
                  <c:v>#N/A</c:v>
                </c:pt>
                <c:pt idx="7524">
                  <c:v>#N/A</c:v>
                </c:pt>
                <c:pt idx="7525">
                  <c:v>#N/A</c:v>
                </c:pt>
                <c:pt idx="7526">
                  <c:v>#N/A</c:v>
                </c:pt>
                <c:pt idx="7527">
                  <c:v>#N/A</c:v>
                </c:pt>
                <c:pt idx="7528">
                  <c:v>#N/A</c:v>
                </c:pt>
                <c:pt idx="7529">
                  <c:v>#N/A</c:v>
                </c:pt>
                <c:pt idx="7530">
                  <c:v>#N/A</c:v>
                </c:pt>
                <c:pt idx="7531">
                  <c:v>#N/A</c:v>
                </c:pt>
                <c:pt idx="7532">
                  <c:v>#N/A</c:v>
                </c:pt>
                <c:pt idx="7533">
                  <c:v>#N/A</c:v>
                </c:pt>
                <c:pt idx="7534">
                  <c:v>#N/A</c:v>
                </c:pt>
                <c:pt idx="7535">
                  <c:v>#N/A</c:v>
                </c:pt>
                <c:pt idx="7536">
                  <c:v>#N/A</c:v>
                </c:pt>
                <c:pt idx="7537">
                  <c:v>#N/A</c:v>
                </c:pt>
                <c:pt idx="7538">
                  <c:v>#N/A</c:v>
                </c:pt>
                <c:pt idx="7539">
                  <c:v>#N/A</c:v>
                </c:pt>
                <c:pt idx="7540">
                  <c:v>#N/A</c:v>
                </c:pt>
                <c:pt idx="7541">
                  <c:v>#N/A</c:v>
                </c:pt>
                <c:pt idx="7542">
                  <c:v>#N/A</c:v>
                </c:pt>
                <c:pt idx="7543">
                  <c:v>#N/A</c:v>
                </c:pt>
                <c:pt idx="7544">
                  <c:v>#N/A</c:v>
                </c:pt>
                <c:pt idx="7545">
                  <c:v>#N/A</c:v>
                </c:pt>
                <c:pt idx="7546">
                  <c:v>#N/A</c:v>
                </c:pt>
                <c:pt idx="7547">
                  <c:v>#N/A</c:v>
                </c:pt>
                <c:pt idx="7548">
                  <c:v>#N/A</c:v>
                </c:pt>
                <c:pt idx="7549">
                  <c:v>#N/A</c:v>
                </c:pt>
                <c:pt idx="7550">
                  <c:v>#N/A</c:v>
                </c:pt>
                <c:pt idx="7551">
                  <c:v>#N/A</c:v>
                </c:pt>
                <c:pt idx="7552">
                  <c:v>#N/A</c:v>
                </c:pt>
                <c:pt idx="7553">
                  <c:v>#N/A</c:v>
                </c:pt>
                <c:pt idx="7554">
                  <c:v>#N/A</c:v>
                </c:pt>
                <c:pt idx="7555">
                  <c:v>#N/A</c:v>
                </c:pt>
                <c:pt idx="7556">
                  <c:v>#N/A</c:v>
                </c:pt>
                <c:pt idx="7557">
                  <c:v>#N/A</c:v>
                </c:pt>
                <c:pt idx="7558">
                  <c:v>#N/A</c:v>
                </c:pt>
                <c:pt idx="7559">
                  <c:v>#N/A</c:v>
                </c:pt>
                <c:pt idx="7560">
                  <c:v>#N/A</c:v>
                </c:pt>
                <c:pt idx="7561">
                  <c:v>#N/A</c:v>
                </c:pt>
                <c:pt idx="7562">
                  <c:v>#N/A</c:v>
                </c:pt>
                <c:pt idx="7563">
                  <c:v>#N/A</c:v>
                </c:pt>
                <c:pt idx="7564">
                  <c:v>#N/A</c:v>
                </c:pt>
                <c:pt idx="7565">
                  <c:v>#N/A</c:v>
                </c:pt>
                <c:pt idx="7566">
                  <c:v>#N/A</c:v>
                </c:pt>
                <c:pt idx="7567">
                  <c:v>#N/A</c:v>
                </c:pt>
                <c:pt idx="7568">
                  <c:v>#N/A</c:v>
                </c:pt>
                <c:pt idx="7569">
                  <c:v>#N/A</c:v>
                </c:pt>
                <c:pt idx="7570">
                  <c:v>#N/A</c:v>
                </c:pt>
                <c:pt idx="7571">
                  <c:v>#N/A</c:v>
                </c:pt>
                <c:pt idx="7572">
                  <c:v>#N/A</c:v>
                </c:pt>
                <c:pt idx="7573">
                  <c:v>#N/A</c:v>
                </c:pt>
                <c:pt idx="7574">
                  <c:v>#N/A</c:v>
                </c:pt>
                <c:pt idx="7575">
                  <c:v>#N/A</c:v>
                </c:pt>
                <c:pt idx="7576">
                  <c:v>#N/A</c:v>
                </c:pt>
                <c:pt idx="7577">
                  <c:v>#N/A</c:v>
                </c:pt>
                <c:pt idx="7578">
                  <c:v>#N/A</c:v>
                </c:pt>
                <c:pt idx="7579">
                  <c:v>#N/A</c:v>
                </c:pt>
                <c:pt idx="7580">
                  <c:v>#N/A</c:v>
                </c:pt>
                <c:pt idx="7581">
                  <c:v>#N/A</c:v>
                </c:pt>
                <c:pt idx="7582">
                  <c:v>#N/A</c:v>
                </c:pt>
                <c:pt idx="7583">
                  <c:v>#N/A</c:v>
                </c:pt>
                <c:pt idx="7584">
                  <c:v>#N/A</c:v>
                </c:pt>
                <c:pt idx="7585">
                  <c:v>#N/A</c:v>
                </c:pt>
                <c:pt idx="7586">
                  <c:v>#N/A</c:v>
                </c:pt>
                <c:pt idx="7587">
                  <c:v>#N/A</c:v>
                </c:pt>
                <c:pt idx="7588">
                  <c:v>#N/A</c:v>
                </c:pt>
                <c:pt idx="7589">
                  <c:v>#N/A</c:v>
                </c:pt>
                <c:pt idx="7590">
                  <c:v>#N/A</c:v>
                </c:pt>
                <c:pt idx="7591">
                  <c:v>#N/A</c:v>
                </c:pt>
                <c:pt idx="7592">
                  <c:v>#N/A</c:v>
                </c:pt>
                <c:pt idx="7593">
                  <c:v>#N/A</c:v>
                </c:pt>
                <c:pt idx="7594">
                  <c:v>#N/A</c:v>
                </c:pt>
                <c:pt idx="7595">
                  <c:v>#N/A</c:v>
                </c:pt>
                <c:pt idx="7596">
                  <c:v>#N/A</c:v>
                </c:pt>
                <c:pt idx="7597">
                  <c:v>#N/A</c:v>
                </c:pt>
                <c:pt idx="7598">
                  <c:v>#N/A</c:v>
                </c:pt>
                <c:pt idx="7599">
                  <c:v>#N/A</c:v>
                </c:pt>
                <c:pt idx="7600">
                  <c:v>#N/A</c:v>
                </c:pt>
                <c:pt idx="7601">
                  <c:v>#N/A</c:v>
                </c:pt>
                <c:pt idx="7602">
                  <c:v>#N/A</c:v>
                </c:pt>
                <c:pt idx="7603">
                  <c:v>#N/A</c:v>
                </c:pt>
                <c:pt idx="7604">
                  <c:v>#N/A</c:v>
                </c:pt>
                <c:pt idx="7605">
                  <c:v>#N/A</c:v>
                </c:pt>
                <c:pt idx="7606">
                  <c:v>#N/A</c:v>
                </c:pt>
                <c:pt idx="7607">
                  <c:v>#N/A</c:v>
                </c:pt>
                <c:pt idx="7608">
                  <c:v>#N/A</c:v>
                </c:pt>
                <c:pt idx="7609">
                  <c:v>#N/A</c:v>
                </c:pt>
                <c:pt idx="7610">
                  <c:v>#N/A</c:v>
                </c:pt>
                <c:pt idx="7611">
                  <c:v>#N/A</c:v>
                </c:pt>
                <c:pt idx="7612">
                  <c:v>#N/A</c:v>
                </c:pt>
                <c:pt idx="7613">
                  <c:v>#N/A</c:v>
                </c:pt>
                <c:pt idx="7614">
                  <c:v>#N/A</c:v>
                </c:pt>
                <c:pt idx="7615">
                  <c:v>#N/A</c:v>
                </c:pt>
                <c:pt idx="7616">
                  <c:v>#N/A</c:v>
                </c:pt>
                <c:pt idx="7617">
                  <c:v>#N/A</c:v>
                </c:pt>
                <c:pt idx="7618">
                  <c:v>#N/A</c:v>
                </c:pt>
                <c:pt idx="7619">
                  <c:v>#N/A</c:v>
                </c:pt>
                <c:pt idx="7620">
                  <c:v>#N/A</c:v>
                </c:pt>
                <c:pt idx="7621">
                  <c:v>#N/A</c:v>
                </c:pt>
                <c:pt idx="7622">
                  <c:v>#N/A</c:v>
                </c:pt>
                <c:pt idx="7623">
                  <c:v>#N/A</c:v>
                </c:pt>
                <c:pt idx="7624">
                  <c:v>#N/A</c:v>
                </c:pt>
                <c:pt idx="7625">
                  <c:v>#N/A</c:v>
                </c:pt>
                <c:pt idx="7626">
                  <c:v>#N/A</c:v>
                </c:pt>
                <c:pt idx="7627">
                  <c:v>#N/A</c:v>
                </c:pt>
                <c:pt idx="7628">
                  <c:v>#N/A</c:v>
                </c:pt>
                <c:pt idx="7629">
                  <c:v>#N/A</c:v>
                </c:pt>
                <c:pt idx="7630">
                  <c:v>#N/A</c:v>
                </c:pt>
                <c:pt idx="7631">
                  <c:v>#N/A</c:v>
                </c:pt>
                <c:pt idx="7632">
                  <c:v>#N/A</c:v>
                </c:pt>
                <c:pt idx="7633">
                  <c:v>#N/A</c:v>
                </c:pt>
                <c:pt idx="7634">
                  <c:v>#N/A</c:v>
                </c:pt>
                <c:pt idx="7635">
                  <c:v>#N/A</c:v>
                </c:pt>
                <c:pt idx="7636">
                  <c:v>#N/A</c:v>
                </c:pt>
                <c:pt idx="7637">
                  <c:v>#N/A</c:v>
                </c:pt>
                <c:pt idx="7638">
                  <c:v>#N/A</c:v>
                </c:pt>
                <c:pt idx="7639">
                  <c:v>#N/A</c:v>
                </c:pt>
                <c:pt idx="7640">
                  <c:v>#N/A</c:v>
                </c:pt>
                <c:pt idx="7641">
                  <c:v>#N/A</c:v>
                </c:pt>
                <c:pt idx="7642">
                  <c:v>#N/A</c:v>
                </c:pt>
                <c:pt idx="7643">
                  <c:v>#N/A</c:v>
                </c:pt>
                <c:pt idx="7644">
                  <c:v>#N/A</c:v>
                </c:pt>
                <c:pt idx="7645">
                  <c:v>#N/A</c:v>
                </c:pt>
                <c:pt idx="7646">
                  <c:v>#N/A</c:v>
                </c:pt>
                <c:pt idx="7647">
                  <c:v>#N/A</c:v>
                </c:pt>
                <c:pt idx="7648">
                  <c:v>#N/A</c:v>
                </c:pt>
                <c:pt idx="7649">
                  <c:v>#N/A</c:v>
                </c:pt>
                <c:pt idx="7650">
                  <c:v>#N/A</c:v>
                </c:pt>
                <c:pt idx="7651">
                  <c:v>#N/A</c:v>
                </c:pt>
                <c:pt idx="7652">
                  <c:v>#N/A</c:v>
                </c:pt>
                <c:pt idx="7653">
                  <c:v>#N/A</c:v>
                </c:pt>
                <c:pt idx="7654">
                  <c:v>#N/A</c:v>
                </c:pt>
                <c:pt idx="7655">
                  <c:v>#N/A</c:v>
                </c:pt>
                <c:pt idx="7656">
                  <c:v>#N/A</c:v>
                </c:pt>
                <c:pt idx="7657">
                  <c:v>#N/A</c:v>
                </c:pt>
                <c:pt idx="7658">
                  <c:v>#N/A</c:v>
                </c:pt>
                <c:pt idx="7659">
                  <c:v>#N/A</c:v>
                </c:pt>
                <c:pt idx="7660">
                  <c:v>#N/A</c:v>
                </c:pt>
                <c:pt idx="7661">
                  <c:v>#N/A</c:v>
                </c:pt>
                <c:pt idx="7662">
                  <c:v>#N/A</c:v>
                </c:pt>
                <c:pt idx="7663">
                  <c:v>#N/A</c:v>
                </c:pt>
                <c:pt idx="7664">
                  <c:v>#N/A</c:v>
                </c:pt>
                <c:pt idx="7665">
                  <c:v>#N/A</c:v>
                </c:pt>
                <c:pt idx="7666">
                  <c:v>#N/A</c:v>
                </c:pt>
                <c:pt idx="7667">
                  <c:v>#N/A</c:v>
                </c:pt>
                <c:pt idx="7668">
                  <c:v>#N/A</c:v>
                </c:pt>
                <c:pt idx="7669">
                  <c:v>#N/A</c:v>
                </c:pt>
                <c:pt idx="7670">
                  <c:v>#N/A</c:v>
                </c:pt>
                <c:pt idx="7671">
                  <c:v>#N/A</c:v>
                </c:pt>
                <c:pt idx="7672">
                  <c:v>#N/A</c:v>
                </c:pt>
                <c:pt idx="7673">
                  <c:v>#N/A</c:v>
                </c:pt>
                <c:pt idx="7674">
                  <c:v>#N/A</c:v>
                </c:pt>
                <c:pt idx="7675">
                  <c:v>#N/A</c:v>
                </c:pt>
                <c:pt idx="7676">
                  <c:v>#N/A</c:v>
                </c:pt>
                <c:pt idx="7677">
                  <c:v>#N/A</c:v>
                </c:pt>
                <c:pt idx="7678">
                  <c:v>#N/A</c:v>
                </c:pt>
                <c:pt idx="7679">
                  <c:v>#N/A</c:v>
                </c:pt>
                <c:pt idx="7680">
                  <c:v>#N/A</c:v>
                </c:pt>
                <c:pt idx="7681">
                  <c:v>#N/A</c:v>
                </c:pt>
                <c:pt idx="7682">
                  <c:v>#N/A</c:v>
                </c:pt>
                <c:pt idx="7683">
                  <c:v>#N/A</c:v>
                </c:pt>
                <c:pt idx="7684">
                  <c:v>#N/A</c:v>
                </c:pt>
                <c:pt idx="7685">
                  <c:v>#N/A</c:v>
                </c:pt>
                <c:pt idx="7686">
                  <c:v>#N/A</c:v>
                </c:pt>
                <c:pt idx="7687">
                  <c:v>#N/A</c:v>
                </c:pt>
                <c:pt idx="7688">
                  <c:v>#N/A</c:v>
                </c:pt>
                <c:pt idx="7689">
                  <c:v>#N/A</c:v>
                </c:pt>
                <c:pt idx="7690">
                  <c:v>#N/A</c:v>
                </c:pt>
                <c:pt idx="7691">
                  <c:v>#N/A</c:v>
                </c:pt>
                <c:pt idx="7692">
                  <c:v>#N/A</c:v>
                </c:pt>
                <c:pt idx="7693">
                  <c:v>#N/A</c:v>
                </c:pt>
                <c:pt idx="7694">
                  <c:v>#N/A</c:v>
                </c:pt>
                <c:pt idx="7695">
                  <c:v>#N/A</c:v>
                </c:pt>
                <c:pt idx="7696">
                  <c:v>#N/A</c:v>
                </c:pt>
                <c:pt idx="7697">
                  <c:v>#N/A</c:v>
                </c:pt>
                <c:pt idx="7698">
                  <c:v>#N/A</c:v>
                </c:pt>
                <c:pt idx="7699">
                  <c:v>#N/A</c:v>
                </c:pt>
                <c:pt idx="7700">
                  <c:v>#N/A</c:v>
                </c:pt>
                <c:pt idx="7701">
                  <c:v>#N/A</c:v>
                </c:pt>
                <c:pt idx="7702">
                  <c:v>#N/A</c:v>
                </c:pt>
                <c:pt idx="7703">
                  <c:v>#N/A</c:v>
                </c:pt>
                <c:pt idx="7704">
                  <c:v>#N/A</c:v>
                </c:pt>
                <c:pt idx="7705">
                  <c:v>#N/A</c:v>
                </c:pt>
                <c:pt idx="7706">
                  <c:v>#N/A</c:v>
                </c:pt>
                <c:pt idx="7707">
                  <c:v>#N/A</c:v>
                </c:pt>
                <c:pt idx="7708">
                  <c:v>#N/A</c:v>
                </c:pt>
                <c:pt idx="7709">
                  <c:v>#N/A</c:v>
                </c:pt>
                <c:pt idx="7710">
                  <c:v>#N/A</c:v>
                </c:pt>
                <c:pt idx="7711">
                  <c:v>#N/A</c:v>
                </c:pt>
                <c:pt idx="7712">
                  <c:v>#N/A</c:v>
                </c:pt>
                <c:pt idx="7713">
                  <c:v>#N/A</c:v>
                </c:pt>
                <c:pt idx="7714">
                  <c:v>#N/A</c:v>
                </c:pt>
                <c:pt idx="7715">
                  <c:v>#N/A</c:v>
                </c:pt>
                <c:pt idx="7716">
                  <c:v>#N/A</c:v>
                </c:pt>
                <c:pt idx="7717">
                  <c:v>#N/A</c:v>
                </c:pt>
                <c:pt idx="7718">
                  <c:v>#N/A</c:v>
                </c:pt>
                <c:pt idx="7719">
                  <c:v>#N/A</c:v>
                </c:pt>
                <c:pt idx="7720">
                  <c:v>#N/A</c:v>
                </c:pt>
                <c:pt idx="7721">
                  <c:v>#N/A</c:v>
                </c:pt>
                <c:pt idx="7722">
                  <c:v>#N/A</c:v>
                </c:pt>
                <c:pt idx="7723">
                  <c:v>#N/A</c:v>
                </c:pt>
                <c:pt idx="7724">
                  <c:v>#N/A</c:v>
                </c:pt>
                <c:pt idx="7725">
                  <c:v>#N/A</c:v>
                </c:pt>
                <c:pt idx="7726">
                  <c:v>#N/A</c:v>
                </c:pt>
                <c:pt idx="7727">
                  <c:v>#N/A</c:v>
                </c:pt>
                <c:pt idx="7728">
                  <c:v>#N/A</c:v>
                </c:pt>
                <c:pt idx="7729">
                  <c:v>#N/A</c:v>
                </c:pt>
                <c:pt idx="7730">
                  <c:v>#N/A</c:v>
                </c:pt>
                <c:pt idx="7731">
                  <c:v>#N/A</c:v>
                </c:pt>
                <c:pt idx="7732">
                  <c:v>#N/A</c:v>
                </c:pt>
                <c:pt idx="7733">
                  <c:v>#N/A</c:v>
                </c:pt>
                <c:pt idx="7734">
                  <c:v>#N/A</c:v>
                </c:pt>
                <c:pt idx="7735">
                  <c:v>#N/A</c:v>
                </c:pt>
                <c:pt idx="7736">
                  <c:v>#N/A</c:v>
                </c:pt>
                <c:pt idx="7737">
                  <c:v>#N/A</c:v>
                </c:pt>
                <c:pt idx="7738">
                  <c:v>#N/A</c:v>
                </c:pt>
                <c:pt idx="7739">
                  <c:v>#N/A</c:v>
                </c:pt>
                <c:pt idx="7740">
                  <c:v>#N/A</c:v>
                </c:pt>
                <c:pt idx="7741">
                  <c:v>#N/A</c:v>
                </c:pt>
                <c:pt idx="7742">
                  <c:v>#N/A</c:v>
                </c:pt>
                <c:pt idx="7743">
                  <c:v>#N/A</c:v>
                </c:pt>
                <c:pt idx="7744">
                  <c:v>#N/A</c:v>
                </c:pt>
                <c:pt idx="7745">
                  <c:v>#N/A</c:v>
                </c:pt>
                <c:pt idx="7746">
                  <c:v>#N/A</c:v>
                </c:pt>
                <c:pt idx="7747">
                  <c:v>#N/A</c:v>
                </c:pt>
                <c:pt idx="7748">
                  <c:v>#N/A</c:v>
                </c:pt>
                <c:pt idx="7749">
                  <c:v>#N/A</c:v>
                </c:pt>
                <c:pt idx="7750">
                  <c:v>#N/A</c:v>
                </c:pt>
                <c:pt idx="7751">
                  <c:v>#N/A</c:v>
                </c:pt>
                <c:pt idx="7752">
                  <c:v>#N/A</c:v>
                </c:pt>
                <c:pt idx="7753">
                  <c:v>#N/A</c:v>
                </c:pt>
                <c:pt idx="7754">
                  <c:v>#N/A</c:v>
                </c:pt>
                <c:pt idx="7755">
                  <c:v>#N/A</c:v>
                </c:pt>
                <c:pt idx="7756">
                  <c:v>#N/A</c:v>
                </c:pt>
                <c:pt idx="7757">
                  <c:v>#N/A</c:v>
                </c:pt>
                <c:pt idx="7758">
                  <c:v>#N/A</c:v>
                </c:pt>
                <c:pt idx="7759">
                  <c:v>#N/A</c:v>
                </c:pt>
                <c:pt idx="7760">
                  <c:v>#N/A</c:v>
                </c:pt>
                <c:pt idx="7761">
                  <c:v>#N/A</c:v>
                </c:pt>
                <c:pt idx="7762">
                  <c:v>#N/A</c:v>
                </c:pt>
                <c:pt idx="7763">
                  <c:v>#N/A</c:v>
                </c:pt>
                <c:pt idx="7764">
                  <c:v>#N/A</c:v>
                </c:pt>
                <c:pt idx="7765">
                  <c:v>#N/A</c:v>
                </c:pt>
                <c:pt idx="7766">
                  <c:v>#N/A</c:v>
                </c:pt>
                <c:pt idx="7767">
                  <c:v>#N/A</c:v>
                </c:pt>
                <c:pt idx="7768">
                  <c:v>#N/A</c:v>
                </c:pt>
                <c:pt idx="7769">
                  <c:v>#N/A</c:v>
                </c:pt>
                <c:pt idx="7770">
                  <c:v>#N/A</c:v>
                </c:pt>
                <c:pt idx="7771">
                  <c:v>#N/A</c:v>
                </c:pt>
                <c:pt idx="7772">
                  <c:v>#N/A</c:v>
                </c:pt>
                <c:pt idx="7773">
                  <c:v>#N/A</c:v>
                </c:pt>
                <c:pt idx="7774">
                  <c:v>#N/A</c:v>
                </c:pt>
                <c:pt idx="7775">
                  <c:v>#N/A</c:v>
                </c:pt>
                <c:pt idx="7776">
                  <c:v>#N/A</c:v>
                </c:pt>
                <c:pt idx="7777">
                  <c:v>#N/A</c:v>
                </c:pt>
                <c:pt idx="7778">
                  <c:v>#N/A</c:v>
                </c:pt>
                <c:pt idx="7779">
                  <c:v>#N/A</c:v>
                </c:pt>
                <c:pt idx="7780">
                  <c:v>#N/A</c:v>
                </c:pt>
                <c:pt idx="7781">
                  <c:v>#N/A</c:v>
                </c:pt>
                <c:pt idx="7782">
                  <c:v>#N/A</c:v>
                </c:pt>
                <c:pt idx="7783">
                  <c:v>#N/A</c:v>
                </c:pt>
                <c:pt idx="7784">
                  <c:v>#N/A</c:v>
                </c:pt>
                <c:pt idx="7785">
                  <c:v>#N/A</c:v>
                </c:pt>
                <c:pt idx="7786">
                  <c:v>#N/A</c:v>
                </c:pt>
                <c:pt idx="7787">
                  <c:v>#N/A</c:v>
                </c:pt>
                <c:pt idx="7788">
                  <c:v>#N/A</c:v>
                </c:pt>
                <c:pt idx="7789">
                  <c:v>#N/A</c:v>
                </c:pt>
                <c:pt idx="7790">
                  <c:v>#N/A</c:v>
                </c:pt>
                <c:pt idx="7791">
                  <c:v>#N/A</c:v>
                </c:pt>
                <c:pt idx="7792">
                  <c:v>#N/A</c:v>
                </c:pt>
                <c:pt idx="7793">
                  <c:v>#N/A</c:v>
                </c:pt>
                <c:pt idx="7794">
                  <c:v>#N/A</c:v>
                </c:pt>
                <c:pt idx="7795">
                  <c:v>#N/A</c:v>
                </c:pt>
                <c:pt idx="7796">
                  <c:v>#N/A</c:v>
                </c:pt>
                <c:pt idx="7797">
                  <c:v>#N/A</c:v>
                </c:pt>
                <c:pt idx="7798">
                  <c:v>#N/A</c:v>
                </c:pt>
                <c:pt idx="7799">
                  <c:v>#N/A</c:v>
                </c:pt>
                <c:pt idx="7800">
                  <c:v>#N/A</c:v>
                </c:pt>
                <c:pt idx="7801">
                  <c:v>#N/A</c:v>
                </c:pt>
                <c:pt idx="7802">
                  <c:v>#N/A</c:v>
                </c:pt>
                <c:pt idx="7803">
                  <c:v>#N/A</c:v>
                </c:pt>
                <c:pt idx="7804">
                  <c:v>#N/A</c:v>
                </c:pt>
                <c:pt idx="7805">
                  <c:v>#N/A</c:v>
                </c:pt>
                <c:pt idx="7806">
                  <c:v>#N/A</c:v>
                </c:pt>
                <c:pt idx="7807">
                  <c:v>#N/A</c:v>
                </c:pt>
                <c:pt idx="7808">
                  <c:v>#N/A</c:v>
                </c:pt>
                <c:pt idx="7809">
                  <c:v>#N/A</c:v>
                </c:pt>
                <c:pt idx="7810">
                  <c:v>#N/A</c:v>
                </c:pt>
                <c:pt idx="7811">
                  <c:v>#N/A</c:v>
                </c:pt>
                <c:pt idx="7812">
                  <c:v>#N/A</c:v>
                </c:pt>
                <c:pt idx="7813">
                  <c:v>#N/A</c:v>
                </c:pt>
                <c:pt idx="7814">
                  <c:v>#N/A</c:v>
                </c:pt>
                <c:pt idx="7815">
                  <c:v>#N/A</c:v>
                </c:pt>
                <c:pt idx="7816">
                  <c:v>#N/A</c:v>
                </c:pt>
                <c:pt idx="7817">
                  <c:v>#N/A</c:v>
                </c:pt>
                <c:pt idx="7818">
                  <c:v>#N/A</c:v>
                </c:pt>
                <c:pt idx="7819">
                  <c:v>#N/A</c:v>
                </c:pt>
                <c:pt idx="7820">
                  <c:v>#N/A</c:v>
                </c:pt>
                <c:pt idx="7821">
                  <c:v>#N/A</c:v>
                </c:pt>
                <c:pt idx="7822">
                  <c:v>#N/A</c:v>
                </c:pt>
                <c:pt idx="7823">
                  <c:v>#N/A</c:v>
                </c:pt>
                <c:pt idx="7824">
                  <c:v>#N/A</c:v>
                </c:pt>
                <c:pt idx="7825">
                  <c:v>#N/A</c:v>
                </c:pt>
                <c:pt idx="7826">
                  <c:v>#N/A</c:v>
                </c:pt>
                <c:pt idx="7827">
                  <c:v>#N/A</c:v>
                </c:pt>
                <c:pt idx="7828">
                  <c:v>#N/A</c:v>
                </c:pt>
                <c:pt idx="7829">
                  <c:v>#N/A</c:v>
                </c:pt>
                <c:pt idx="7830">
                  <c:v>#N/A</c:v>
                </c:pt>
                <c:pt idx="7831">
                  <c:v>#N/A</c:v>
                </c:pt>
                <c:pt idx="7832">
                  <c:v>#N/A</c:v>
                </c:pt>
                <c:pt idx="7833">
                  <c:v>#N/A</c:v>
                </c:pt>
                <c:pt idx="7834">
                  <c:v>#N/A</c:v>
                </c:pt>
                <c:pt idx="7835">
                  <c:v>#N/A</c:v>
                </c:pt>
                <c:pt idx="7836">
                  <c:v>#N/A</c:v>
                </c:pt>
                <c:pt idx="7837">
                  <c:v>#N/A</c:v>
                </c:pt>
                <c:pt idx="7838">
                  <c:v>#N/A</c:v>
                </c:pt>
                <c:pt idx="7839">
                  <c:v>#N/A</c:v>
                </c:pt>
                <c:pt idx="7840">
                  <c:v>#N/A</c:v>
                </c:pt>
                <c:pt idx="7841">
                  <c:v>#N/A</c:v>
                </c:pt>
                <c:pt idx="7842">
                  <c:v>#N/A</c:v>
                </c:pt>
                <c:pt idx="7843">
                  <c:v>#N/A</c:v>
                </c:pt>
                <c:pt idx="7844">
                  <c:v>#N/A</c:v>
                </c:pt>
                <c:pt idx="7845">
                  <c:v>#N/A</c:v>
                </c:pt>
                <c:pt idx="7846">
                  <c:v>#N/A</c:v>
                </c:pt>
                <c:pt idx="7847">
                  <c:v>#N/A</c:v>
                </c:pt>
                <c:pt idx="7848">
                  <c:v>#N/A</c:v>
                </c:pt>
                <c:pt idx="7849">
                  <c:v>#N/A</c:v>
                </c:pt>
                <c:pt idx="7850">
                  <c:v>#N/A</c:v>
                </c:pt>
                <c:pt idx="7851">
                  <c:v>#N/A</c:v>
                </c:pt>
                <c:pt idx="7852">
                  <c:v>#N/A</c:v>
                </c:pt>
                <c:pt idx="7853">
                  <c:v>#N/A</c:v>
                </c:pt>
                <c:pt idx="7854">
                  <c:v>#N/A</c:v>
                </c:pt>
                <c:pt idx="7855">
                  <c:v>#N/A</c:v>
                </c:pt>
                <c:pt idx="7856">
                  <c:v>#N/A</c:v>
                </c:pt>
                <c:pt idx="7857">
                  <c:v>#N/A</c:v>
                </c:pt>
                <c:pt idx="7858">
                  <c:v>#N/A</c:v>
                </c:pt>
                <c:pt idx="7859">
                  <c:v>#N/A</c:v>
                </c:pt>
                <c:pt idx="7860">
                  <c:v>#N/A</c:v>
                </c:pt>
                <c:pt idx="7861">
                  <c:v>#N/A</c:v>
                </c:pt>
                <c:pt idx="7862">
                  <c:v>#N/A</c:v>
                </c:pt>
                <c:pt idx="7863">
                  <c:v>#N/A</c:v>
                </c:pt>
                <c:pt idx="7864">
                  <c:v>#N/A</c:v>
                </c:pt>
                <c:pt idx="7865">
                  <c:v>#N/A</c:v>
                </c:pt>
                <c:pt idx="7866">
                  <c:v>#N/A</c:v>
                </c:pt>
                <c:pt idx="7867">
                  <c:v>#N/A</c:v>
                </c:pt>
                <c:pt idx="7868">
                  <c:v>#N/A</c:v>
                </c:pt>
                <c:pt idx="7869">
                  <c:v>#N/A</c:v>
                </c:pt>
                <c:pt idx="7870">
                  <c:v>#N/A</c:v>
                </c:pt>
                <c:pt idx="7871">
                  <c:v>#N/A</c:v>
                </c:pt>
                <c:pt idx="7872">
                  <c:v>#N/A</c:v>
                </c:pt>
                <c:pt idx="7873">
                  <c:v>#N/A</c:v>
                </c:pt>
                <c:pt idx="7874">
                  <c:v>#N/A</c:v>
                </c:pt>
                <c:pt idx="7875">
                  <c:v>#N/A</c:v>
                </c:pt>
                <c:pt idx="7876">
                  <c:v>#N/A</c:v>
                </c:pt>
                <c:pt idx="7877">
                  <c:v>#N/A</c:v>
                </c:pt>
                <c:pt idx="7878">
                  <c:v>#N/A</c:v>
                </c:pt>
                <c:pt idx="7879">
                  <c:v>#N/A</c:v>
                </c:pt>
                <c:pt idx="7880">
                  <c:v>#N/A</c:v>
                </c:pt>
                <c:pt idx="7881">
                  <c:v>#N/A</c:v>
                </c:pt>
                <c:pt idx="7882">
                  <c:v>#N/A</c:v>
                </c:pt>
                <c:pt idx="7883">
                  <c:v>#N/A</c:v>
                </c:pt>
                <c:pt idx="7884">
                  <c:v>#N/A</c:v>
                </c:pt>
                <c:pt idx="7885">
                  <c:v>#N/A</c:v>
                </c:pt>
                <c:pt idx="7886">
                  <c:v>#N/A</c:v>
                </c:pt>
                <c:pt idx="7887">
                  <c:v>#N/A</c:v>
                </c:pt>
                <c:pt idx="7888">
                  <c:v>#N/A</c:v>
                </c:pt>
                <c:pt idx="7889">
                  <c:v>#N/A</c:v>
                </c:pt>
                <c:pt idx="7890">
                  <c:v>#N/A</c:v>
                </c:pt>
                <c:pt idx="7891">
                  <c:v>#N/A</c:v>
                </c:pt>
                <c:pt idx="7892">
                  <c:v>#N/A</c:v>
                </c:pt>
                <c:pt idx="7893">
                  <c:v>#N/A</c:v>
                </c:pt>
                <c:pt idx="7894">
                  <c:v>#N/A</c:v>
                </c:pt>
                <c:pt idx="7895">
                  <c:v>#N/A</c:v>
                </c:pt>
                <c:pt idx="7896">
                  <c:v>#N/A</c:v>
                </c:pt>
                <c:pt idx="7897">
                  <c:v>#N/A</c:v>
                </c:pt>
                <c:pt idx="7898">
                  <c:v>#N/A</c:v>
                </c:pt>
                <c:pt idx="7899">
                  <c:v>#N/A</c:v>
                </c:pt>
                <c:pt idx="7900">
                  <c:v>#N/A</c:v>
                </c:pt>
                <c:pt idx="7901">
                  <c:v>#N/A</c:v>
                </c:pt>
                <c:pt idx="7902">
                  <c:v>#N/A</c:v>
                </c:pt>
                <c:pt idx="7903">
                  <c:v>#N/A</c:v>
                </c:pt>
                <c:pt idx="7904">
                  <c:v>#N/A</c:v>
                </c:pt>
                <c:pt idx="7905">
                  <c:v>#N/A</c:v>
                </c:pt>
                <c:pt idx="7906">
                  <c:v>#N/A</c:v>
                </c:pt>
                <c:pt idx="7907">
                  <c:v>#N/A</c:v>
                </c:pt>
                <c:pt idx="7908">
                  <c:v>#N/A</c:v>
                </c:pt>
                <c:pt idx="7909">
                  <c:v>#N/A</c:v>
                </c:pt>
                <c:pt idx="7910">
                  <c:v>#N/A</c:v>
                </c:pt>
                <c:pt idx="7911">
                  <c:v>#N/A</c:v>
                </c:pt>
                <c:pt idx="7912">
                  <c:v>#N/A</c:v>
                </c:pt>
                <c:pt idx="7913">
                  <c:v>#N/A</c:v>
                </c:pt>
                <c:pt idx="7914">
                  <c:v>#N/A</c:v>
                </c:pt>
                <c:pt idx="7915">
                  <c:v>#N/A</c:v>
                </c:pt>
                <c:pt idx="7916">
                  <c:v>#N/A</c:v>
                </c:pt>
                <c:pt idx="7917">
                  <c:v>#N/A</c:v>
                </c:pt>
                <c:pt idx="7918">
                  <c:v>#N/A</c:v>
                </c:pt>
                <c:pt idx="7919">
                  <c:v>#N/A</c:v>
                </c:pt>
                <c:pt idx="7920">
                  <c:v>#N/A</c:v>
                </c:pt>
                <c:pt idx="7921">
                  <c:v>#N/A</c:v>
                </c:pt>
                <c:pt idx="7922">
                  <c:v>#N/A</c:v>
                </c:pt>
                <c:pt idx="7923">
                  <c:v>#N/A</c:v>
                </c:pt>
                <c:pt idx="7924">
                  <c:v>#N/A</c:v>
                </c:pt>
                <c:pt idx="7925">
                  <c:v>#N/A</c:v>
                </c:pt>
                <c:pt idx="7926">
                  <c:v>#N/A</c:v>
                </c:pt>
                <c:pt idx="7927">
                  <c:v>#N/A</c:v>
                </c:pt>
                <c:pt idx="7928">
                  <c:v>#N/A</c:v>
                </c:pt>
                <c:pt idx="7929">
                  <c:v>#N/A</c:v>
                </c:pt>
                <c:pt idx="7930">
                  <c:v>#N/A</c:v>
                </c:pt>
                <c:pt idx="7931">
                  <c:v>#N/A</c:v>
                </c:pt>
                <c:pt idx="7932">
                  <c:v>#N/A</c:v>
                </c:pt>
                <c:pt idx="7933">
                  <c:v>#N/A</c:v>
                </c:pt>
                <c:pt idx="7934">
                  <c:v>#N/A</c:v>
                </c:pt>
                <c:pt idx="7935">
                  <c:v>#N/A</c:v>
                </c:pt>
                <c:pt idx="7936">
                  <c:v>#N/A</c:v>
                </c:pt>
                <c:pt idx="7937">
                  <c:v>#N/A</c:v>
                </c:pt>
                <c:pt idx="7938">
                  <c:v>#N/A</c:v>
                </c:pt>
                <c:pt idx="7939">
                  <c:v>#N/A</c:v>
                </c:pt>
                <c:pt idx="7940">
                  <c:v>#N/A</c:v>
                </c:pt>
                <c:pt idx="7941">
                  <c:v>#N/A</c:v>
                </c:pt>
                <c:pt idx="7942">
                  <c:v>#N/A</c:v>
                </c:pt>
                <c:pt idx="7943">
                  <c:v>#N/A</c:v>
                </c:pt>
                <c:pt idx="7944">
                  <c:v>#N/A</c:v>
                </c:pt>
                <c:pt idx="7945">
                  <c:v>#N/A</c:v>
                </c:pt>
                <c:pt idx="7946">
                  <c:v>#N/A</c:v>
                </c:pt>
                <c:pt idx="7947">
                  <c:v>#N/A</c:v>
                </c:pt>
                <c:pt idx="7948">
                  <c:v>#N/A</c:v>
                </c:pt>
                <c:pt idx="7949">
                  <c:v>#N/A</c:v>
                </c:pt>
                <c:pt idx="7950">
                  <c:v>#N/A</c:v>
                </c:pt>
                <c:pt idx="7951">
                  <c:v>#N/A</c:v>
                </c:pt>
                <c:pt idx="7952">
                  <c:v>#N/A</c:v>
                </c:pt>
                <c:pt idx="7953">
                  <c:v>#N/A</c:v>
                </c:pt>
                <c:pt idx="7954">
                  <c:v>#N/A</c:v>
                </c:pt>
                <c:pt idx="7955">
                  <c:v>#N/A</c:v>
                </c:pt>
                <c:pt idx="7956">
                  <c:v>#N/A</c:v>
                </c:pt>
                <c:pt idx="7957">
                  <c:v>#N/A</c:v>
                </c:pt>
                <c:pt idx="7958">
                  <c:v>#N/A</c:v>
                </c:pt>
                <c:pt idx="7959">
                  <c:v>#N/A</c:v>
                </c:pt>
                <c:pt idx="7960">
                  <c:v>#N/A</c:v>
                </c:pt>
                <c:pt idx="7961">
                  <c:v>#N/A</c:v>
                </c:pt>
                <c:pt idx="7962">
                  <c:v>#N/A</c:v>
                </c:pt>
                <c:pt idx="7963">
                  <c:v>#N/A</c:v>
                </c:pt>
                <c:pt idx="7964">
                  <c:v>#N/A</c:v>
                </c:pt>
                <c:pt idx="7965">
                  <c:v>#N/A</c:v>
                </c:pt>
                <c:pt idx="7966">
                  <c:v>#N/A</c:v>
                </c:pt>
                <c:pt idx="7967">
                  <c:v>#N/A</c:v>
                </c:pt>
                <c:pt idx="7968">
                  <c:v>#N/A</c:v>
                </c:pt>
                <c:pt idx="7969">
                  <c:v>#N/A</c:v>
                </c:pt>
                <c:pt idx="7970">
                  <c:v>#N/A</c:v>
                </c:pt>
                <c:pt idx="7971">
                  <c:v>#N/A</c:v>
                </c:pt>
                <c:pt idx="7972">
                  <c:v>#N/A</c:v>
                </c:pt>
                <c:pt idx="7973">
                  <c:v>#N/A</c:v>
                </c:pt>
                <c:pt idx="7974">
                  <c:v>#N/A</c:v>
                </c:pt>
                <c:pt idx="7975">
                  <c:v>#N/A</c:v>
                </c:pt>
                <c:pt idx="7976">
                  <c:v>#N/A</c:v>
                </c:pt>
                <c:pt idx="7977">
                  <c:v>#N/A</c:v>
                </c:pt>
                <c:pt idx="7978">
                  <c:v>#N/A</c:v>
                </c:pt>
                <c:pt idx="7979">
                  <c:v>#N/A</c:v>
                </c:pt>
                <c:pt idx="7980">
                  <c:v>#N/A</c:v>
                </c:pt>
                <c:pt idx="7981">
                  <c:v>#N/A</c:v>
                </c:pt>
                <c:pt idx="7982">
                  <c:v>#N/A</c:v>
                </c:pt>
                <c:pt idx="7983">
                  <c:v>#N/A</c:v>
                </c:pt>
                <c:pt idx="7984">
                  <c:v>#N/A</c:v>
                </c:pt>
                <c:pt idx="7985">
                  <c:v>#N/A</c:v>
                </c:pt>
                <c:pt idx="7986">
                  <c:v>#N/A</c:v>
                </c:pt>
                <c:pt idx="7987">
                  <c:v>#N/A</c:v>
                </c:pt>
                <c:pt idx="7988">
                  <c:v>#N/A</c:v>
                </c:pt>
                <c:pt idx="7989">
                  <c:v>#N/A</c:v>
                </c:pt>
                <c:pt idx="7990">
                  <c:v>#N/A</c:v>
                </c:pt>
                <c:pt idx="7991">
                  <c:v>#N/A</c:v>
                </c:pt>
                <c:pt idx="7992">
                  <c:v>#N/A</c:v>
                </c:pt>
                <c:pt idx="7993">
                  <c:v>#N/A</c:v>
                </c:pt>
                <c:pt idx="7994">
                  <c:v>#N/A</c:v>
                </c:pt>
                <c:pt idx="7995">
                  <c:v>#N/A</c:v>
                </c:pt>
                <c:pt idx="7996">
                  <c:v>#N/A</c:v>
                </c:pt>
                <c:pt idx="7997">
                  <c:v>#N/A</c:v>
                </c:pt>
                <c:pt idx="7998">
                  <c:v>#N/A</c:v>
                </c:pt>
                <c:pt idx="7999">
                  <c:v>#N/A</c:v>
                </c:pt>
                <c:pt idx="8000">
                  <c:v>#N/A</c:v>
                </c:pt>
                <c:pt idx="8001">
                  <c:v>#N/A</c:v>
                </c:pt>
                <c:pt idx="8002">
                  <c:v>#N/A</c:v>
                </c:pt>
                <c:pt idx="8003">
                  <c:v>#N/A</c:v>
                </c:pt>
                <c:pt idx="8004">
                  <c:v>#N/A</c:v>
                </c:pt>
                <c:pt idx="8005">
                  <c:v>#N/A</c:v>
                </c:pt>
                <c:pt idx="8006">
                  <c:v>#N/A</c:v>
                </c:pt>
                <c:pt idx="8007">
                  <c:v>#N/A</c:v>
                </c:pt>
                <c:pt idx="8008">
                  <c:v>#N/A</c:v>
                </c:pt>
                <c:pt idx="8009">
                  <c:v>#N/A</c:v>
                </c:pt>
                <c:pt idx="8010">
                  <c:v>#N/A</c:v>
                </c:pt>
                <c:pt idx="8011">
                  <c:v>#N/A</c:v>
                </c:pt>
                <c:pt idx="8012">
                  <c:v>#N/A</c:v>
                </c:pt>
                <c:pt idx="8013">
                  <c:v>#N/A</c:v>
                </c:pt>
                <c:pt idx="8014">
                  <c:v>#N/A</c:v>
                </c:pt>
                <c:pt idx="8015">
                  <c:v>#N/A</c:v>
                </c:pt>
                <c:pt idx="8016">
                  <c:v>#N/A</c:v>
                </c:pt>
                <c:pt idx="8017">
                  <c:v>#N/A</c:v>
                </c:pt>
                <c:pt idx="8018">
                  <c:v>#N/A</c:v>
                </c:pt>
                <c:pt idx="8019">
                  <c:v>#N/A</c:v>
                </c:pt>
                <c:pt idx="8020">
                  <c:v>#N/A</c:v>
                </c:pt>
                <c:pt idx="8021">
                  <c:v>#N/A</c:v>
                </c:pt>
                <c:pt idx="8022">
                  <c:v>#N/A</c:v>
                </c:pt>
                <c:pt idx="8023">
                  <c:v>#N/A</c:v>
                </c:pt>
                <c:pt idx="8024">
                  <c:v>#N/A</c:v>
                </c:pt>
                <c:pt idx="8025">
                  <c:v>#N/A</c:v>
                </c:pt>
                <c:pt idx="8026">
                  <c:v>#N/A</c:v>
                </c:pt>
                <c:pt idx="8027">
                  <c:v>#N/A</c:v>
                </c:pt>
                <c:pt idx="8028">
                  <c:v>#N/A</c:v>
                </c:pt>
                <c:pt idx="8029">
                  <c:v>#N/A</c:v>
                </c:pt>
                <c:pt idx="8030">
                  <c:v>#N/A</c:v>
                </c:pt>
                <c:pt idx="8031">
                  <c:v>#N/A</c:v>
                </c:pt>
                <c:pt idx="8032">
                  <c:v>#N/A</c:v>
                </c:pt>
                <c:pt idx="8033">
                  <c:v>#N/A</c:v>
                </c:pt>
                <c:pt idx="8034">
                  <c:v>#N/A</c:v>
                </c:pt>
                <c:pt idx="8035">
                  <c:v>#N/A</c:v>
                </c:pt>
                <c:pt idx="8036">
                  <c:v>#N/A</c:v>
                </c:pt>
                <c:pt idx="8037">
                  <c:v>#N/A</c:v>
                </c:pt>
                <c:pt idx="8038">
                  <c:v>#N/A</c:v>
                </c:pt>
                <c:pt idx="8039">
                  <c:v>#N/A</c:v>
                </c:pt>
                <c:pt idx="8040">
                  <c:v>#N/A</c:v>
                </c:pt>
                <c:pt idx="8041">
                  <c:v>#N/A</c:v>
                </c:pt>
                <c:pt idx="8042">
                  <c:v>#N/A</c:v>
                </c:pt>
                <c:pt idx="8043">
                  <c:v>#N/A</c:v>
                </c:pt>
                <c:pt idx="8044">
                  <c:v>#N/A</c:v>
                </c:pt>
                <c:pt idx="8045">
                  <c:v>#N/A</c:v>
                </c:pt>
                <c:pt idx="8046">
                  <c:v>#N/A</c:v>
                </c:pt>
                <c:pt idx="8047">
                  <c:v>#N/A</c:v>
                </c:pt>
                <c:pt idx="8048">
                  <c:v>#N/A</c:v>
                </c:pt>
                <c:pt idx="8049">
                  <c:v>#N/A</c:v>
                </c:pt>
                <c:pt idx="8050">
                  <c:v>#N/A</c:v>
                </c:pt>
                <c:pt idx="8051">
                  <c:v>#N/A</c:v>
                </c:pt>
                <c:pt idx="8052">
                  <c:v>#N/A</c:v>
                </c:pt>
                <c:pt idx="8053">
                  <c:v>#N/A</c:v>
                </c:pt>
                <c:pt idx="8054">
                  <c:v>#N/A</c:v>
                </c:pt>
                <c:pt idx="8055">
                  <c:v>#N/A</c:v>
                </c:pt>
                <c:pt idx="8056">
                  <c:v>#N/A</c:v>
                </c:pt>
                <c:pt idx="8057">
                  <c:v>#N/A</c:v>
                </c:pt>
                <c:pt idx="8058">
                  <c:v>#N/A</c:v>
                </c:pt>
                <c:pt idx="8059">
                  <c:v>#N/A</c:v>
                </c:pt>
                <c:pt idx="8060">
                  <c:v>#N/A</c:v>
                </c:pt>
                <c:pt idx="8061">
                  <c:v>#N/A</c:v>
                </c:pt>
                <c:pt idx="8062">
                  <c:v>#N/A</c:v>
                </c:pt>
                <c:pt idx="8063">
                  <c:v>#N/A</c:v>
                </c:pt>
                <c:pt idx="8064">
                  <c:v>#N/A</c:v>
                </c:pt>
                <c:pt idx="8065">
                  <c:v>#N/A</c:v>
                </c:pt>
                <c:pt idx="8066">
                  <c:v>#N/A</c:v>
                </c:pt>
                <c:pt idx="8067">
                  <c:v>#N/A</c:v>
                </c:pt>
                <c:pt idx="8068">
                  <c:v>#N/A</c:v>
                </c:pt>
                <c:pt idx="8069">
                  <c:v>#N/A</c:v>
                </c:pt>
                <c:pt idx="8070">
                  <c:v>#N/A</c:v>
                </c:pt>
                <c:pt idx="8071">
                  <c:v>#N/A</c:v>
                </c:pt>
                <c:pt idx="8072">
                  <c:v>#N/A</c:v>
                </c:pt>
                <c:pt idx="8073">
                  <c:v>#N/A</c:v>
                </c:pt>
                <c:pt idx="8074">
                  <c:v>#N/A</c:v>
                </c:pt>
                <c:pt idx="8075">
                  <c:v>#N/A</c:v>
                </c:pt>
                <c:pt idx="8076">
                  <c:v>#N/A</c:v>
                </c:pt>
                <c:pt idx="8077">
                  <c:v>#N/A</c:v>
                </c:pt>
                <c:pt idx="8078">
                  <c:v>#N/A</c:v>
                </c:pt>
                <c:pt idx="8079">
                  <c:v>#N/A</c:v>
                </c:pt>
                <c:pt idx="8080">
                  <c:v>#N/A</c:v>
                </c:pt>
                <c:pt idx="8081">
                  <c:v>#N/A</c:v>
                </c:pt>
                <c:pt idx="8082">
                  <c:v>#N/A</c:v>
                </c:pt>
                <c:pt idx="8083">
                  <c:v>#N/A</c:v>
                </c:pt>
                <c:pt idx="8084">
                  <c:v>#N/A</c:v>
                </c:pt>
                <c:pt idx="8085">
                  <c:v>#N/A</c:v>
                </c:pt>
                <c:pt idx="8086">
                  <c:v>#N/A</c:v>
                </c:pt>
                <c:pt idx="8087">
                  <c:v>#N/A</c:v>
                </c:pt>
                <c:pt idx="8088">
                  <c:v>#N/A</c:v>
                </c:pt>
                <c:pt idx="8089">
                  <c:v>#N/A</c:v>
                </c:pt>
                <c:pt idx="8090">
                  <c:v>#N/A</c:v>
                </c:pt>
                <c:pt idx="8091">
                  <c:v>#N/A</c:v>
                </c:pt>
                <c:pt idx="8092">
                  <c:v>#N/A</c:v>
                </c:pt>
                <c:pt idx="8093">
                  <c:v>#N/A</c:v>
                </c:pt>
                <c:pt idx="8094">
                  <c:v>#N/A</c:v>
                </c:pt>
                <c:pt idx="8095">
                  <c:v>#N/A</c:v>
                </c:pt>
                <c:pt idx="8096">
                  <c:v>#N/A</c:v>
                </c:pt>
                <c:pt idx="8097">
                  <c:v>#N/A</c:v>
                </c:pt>
                <c:pt idx="8098">
                  <c:v>#N/A</c:v>
                </c:pt>
                <c:pt idx="8099">
                  <c:v>#N/A</c:v>
                </c:pt>
                <c:pt idx="8100">
                  <c:v>#N/A</c:v>
                </c:pt>
                <c:pt idx="8101">
                  <c:v>#N/A</c:v>
                </c:pt>
                <c:pt idx="8102">
                  <c:v>#N/A</c:v>
                </c:pt>
                <c:pt idx="8103">
                  <c:v>#N/A</c:v>
                </c:pt>
                <c:pt idx="8104">
                  <c:v>#N/A</c:v>
                </c:pt>
                <c:pt idx="8105">
                  <c:v>#N/A</c:v>
                </c:pt>
                <c:pt idx="8106">
                  <c:v>#N/A</c:v>
                </c:pt>
                <c:pt idx="8107">
                  <c:v>#N/A</c:v>
                </c:pt>
                <c:pt idx="8108">
                  <c:v>#N/A</c:v>
                </c:pt>
                <c:pt idx="8109">
                  <c:v>#N/A</c:v>
                </c:pt>
                <c:pt idx="8110">
                  <c:v>#N/A</c:v>
                </c:pt>
                <c:pt idx="8111">
                  <c:v>#N/A</c:v>
                </c:pt>
                <c:pt idx="8112">
                  <c:v>#N/A</c:v>
                </c:pt>
                <c:pt idx="8113">
                  <c:v>#N/A</c:v>
                </c:pt>
                <c:pt idx="8114">
                  <c:v>#N/A</c:v>
                </c:pt>
                <c:pt idx="8115">
                  <c:v>#N/A</c:v>
                </c:pt>
                <c:pt idx="8116">
                  <c:v>#N/A</c:v>
                </c:pt>
                <c:pt idx="8117">
                  <c:v>#N/A</c:v>
                </c:pt>
                <c:pt idx="8118">
                  <c:v>#N/A</c:v>
                </c:pt>
                <c:pt idx="8119">
                  <c:v>#N/A</c:v>
                </c:pt>
                <c:pt idx="8120">
                  <c:v>#N/A</c:v>
                </c:pt>
                <c:pt idx="8121">
                  <c:v>#N/A</c:v>
                </c:pt>
                <c:pt idx="8122">
                  <c:v>#N/A</c:v>
                </c:pt>
                <c:pt idx="8123">
                  <c:v>#N/A</c:v>
                </c:pt>
                <c:pt idx="8124">
                  <c:v>#N/A</c:v>
                </c:pt>
                <c:pt idx="8125">
                  <c:v>#N/A</c:v>
                </c:pt>
                <c:pt idx="8126">
                  <c:v>#N/A</c:v>
                </c:pt>
                <c:pt idx="8127">
                  <c:v>#N/A</c:v>
                </c:pt>
                <c:pt idx="8128">
                  <c:v>#N/A</c:v>
                </c:pt>
                <c:pt idx="8129">
                  <c:v>#N/A</c:v>
                </c:pt>
                <c:pt idx="8130">
                  <c:v>#N/A</c:v>
                </c:pt>
                <c:pt idx="8131">
                  <c:v>#N/A</c:v>
                </c:pt>
                <c:pt idx="8132">
                  <c:v>#N/A</c:v>
                </c:pt>
                <c:pt idx="8133">
                  <c:v>#N/A</c:v>
                </c:pt>
                <c:pt idx="8134">
                  <c:v>#N/A</c:v>
                </c:pt>
                <c:pt idx="8135">
                  <c:v>#N/A</c:v>
                </c:pt>
                <c:pt idx="8136">
                  <c:v>#N/A</c:v>
                </c:pt>
                <c:pt idx="8137">
                  <c:v>#N/A</c:v>
                </c:pt>
                <c:pt idx="8138">
                  <c:v>#N/A</c:v>
                </c:pt>
                <c:pt idx="8139">
                  <c:v>#N/A</c:v>
                </c:pt>
                <c:pt idx="8140">
                  <c:v>#N/A</c:v>
                </c:pt>
                <c:pt idx="8141">
                  <c:v>#N/A</c:v>
                </c:pt>
                <c:pt idx="8142">
                  <c:v>#N/A</c:v>
                </c:pt>
                <c:pt idx="8143">
                  <c:v>#N/A</c:v>
                </c:pt>
                <c:pt idx="8144">
                  <c:v>#N/A</c:v>
                </c:pt>
                <c:pt idx="8145">
                  <c:v>#N/A</c:v>
                </c:pt>
                <c:pt idx="8146">
                  <c:v>#N/A</c:v>
                </c:pt>
                <c:pt idx="8147">
                  <c:v>#N/A</c:v>
                </c:pt>
                <c:pt idx="8148">
                  <c:v>#N/A</c:v>
                </c:pt>
                <c:pt idx="8149">
                  <c:v>#N/A</c:v>
                </c:pt>
                <c:pt idx="8150">
                  <c:v>#N/A</c:v>
                </c:pt>
                <c:pt idx="8151">
                  <c:v>#N/A</c:v>
                </c:pt>
                <c:pt idx="8152">
                  <c:v>#N/A</c:v>
                </c:pt>
                <c:pt idx="8153">
                  <c:v>#N/A</c:v>
                </c:pt>
                <c:pt idx="8154">
                  <c:v>#N/A</c:v>
                </c:pt>
                <c:pt idx="8155">
                  <c:v>#N/A</c:v>
                </c:pt>
                <c:pt idx="8156">
                  <c:v>#N/A</c:v>
                </c:pt>
                <c:pt idx="8157">
                  <c:v>#N/A</c:v>
                </c:pt>
                <c:pt idx="8158">
                  <c:v>#N/A</c:v>
                </c:pt>
                <c:pt idx="8159">
                  <c:v>#N/A</c:v>
                </c:pt>
                <c:pt idx="8160">
                  <c:v>#N/A</c:v>
                </c:pt>
                <c:pt idx="8161">
                  <c:v>#N/A</c:v>
                </c:pt>
                <c:pt idx="8162">
                  <c:v>#N/A</c:v>
                </c:pt>
                <c:pt idx="8163">
                  <c:v>#N/A</c:v>
                </c:pt>
                <c:pt idx="8164">
                  <c:v>#N/A</c:v>
                </c:pt>
                <c:pt idx="8165">
                  <c:v>#N/A</c:v>
                </c:pt>
                <c:pt idx="8166">
                  <c:v>#N/A</c:v>
                </c:pt>
                <c:pt idx="8167">
                  <c:v>#N/A</c:v>
                </c:pt>
                <c:pt idx="8168">
                  <c:v>#N/A</c:v>
                </c:pt>
                <c:pt idx="8169">
                  <c:v>#N/A</c:v>
                </c:pt>
                <c:pt idx="8170">
                  <c:v>#N/A</c:v>
                </c:pt>
                <c:pt idx="8171">
                  <c:v>#N/A</c:v>
                </c:pt>
                <c:pt idx="8172">
                  <c:v>#N/A</c:v>
                </c:pt>
                <c:pt idx="8173">
                  <c:v>#N/A</c:v>
                </c:pt>
                <c:pt idx="8174">
                  <c:v>#N/A</c:v>
                </c:pt>
                <c:pt idx="8175">
                  <c:v>#N/A</c:v>
                </c:pt>
                <c:pt idx="8176">
                  <c:v>#N/A</c:v>
                </c:pt>
                <c:pt idx="8177">
                  <c:v>#N/A</c:v>
                </c:pt>
                <c:pt idx="8178">
                  <c:v>#N/A</c:v>
                </c:pt>
                <c:pt idx="8179">
                  <c:v>#N/A</c:v>
                </c:pt>
                <c:pt idx="8180">
                  <c:v>#N/A</c:v>
                </c:pt>
                <c:pt idx="8181">
                  <c:v>#N/A</c:v>
                </c:pt>
                <c:pt idx="8182">
                  <c:v>#N/A</c:v>
                </c:pt>
                <c:pt idx="8183">
                  <c:v>#N/A</c:v>
                </c:pt>
                <c:pt idx="8184">
                  <c:v>#N/A</c:v>
                </c:pt>
                <c:pt idx="8185">
                  <c:v>#N/A</c:v>
                </c:pt>
                <c:pt idx="8186">
                  <c:v>#N/A</c:v>
                </c:pt>
                <c:pt idx="8187">
                  <c:v>#N/A</c:v>
                </c:pt>
                <c:pt idx="8188">
                  <c:v>#N/A</c:v>
                </c:pt>
                <c:pt idx="8189">
                  <c:v>#N/A</c:v>
                </c:pt>
                <c:pt idx="8190">
                  <c:v>#N/A</c:v>
                </c:pt>
                <c:pt idx="8191">
                  <c:v>#N/A</c:v>
                </c:pt>
                <c:pt idx="8192">
                  <c:v>#N/A</c:v>
                </c:pt>
                <c:pt idx="8193">
                  <c:v>#N/A</c:v>
                </c:pt>
                <c:pt idx="8194">
                  <c:v>#N/A</c:v>
                </c:pt>
                <c:pt idx="8195">
                  <c:v>#N/A</c:v>
                </c:pt>
                <c:pt idx="8196">
                  <c:v>#N/A</c:v>
                </c:pt>
                <c:pt idx="8197">
                  <c:v>#N/A</c:v>
                </c:pt>
                <c:pt idx="8198">
                  <c:v>#N/A</c:v>
                </c:pt>
                <c:pt idx="8199">
                  <c:v>#N/A</c:v>
                </c:pt>
                <c:pt idx="8200">
                  <c:v>#N/A</c:v>
                </c:pt>
                <c:pt idx="8201">
                  <c:v>#N/A</c:v>
                </c:pt>
                <c:pt idx="8202">
                  <c:v>#N/A</c:v>
                </c:pt>
                <c:pt idx="8203">
                  <c:v>#N/A</c:v>
                </c:pt>
                <c:pt idx="8204">
                  <c:v>#N/A</c:v>
                </c:pt>
                <c:pt idx="8205">
                  <c:v>#N/A</c:v>
                </c:pt>
                <c:pt idx="8206">
                  <c:v>#N/A</c:v>
                </c:pt>
                <c:pt idx="8207">
                  <c:v>#N/A</c:v>
                </c:pt>
                <c:pt idx="8208">
                  <c:v>#N/A</c:v>
                </c:pt>
                <c:pt idx="8209">
                  <c:v>#N/A</c:v>
                </c:pt>
                <c:pt idx="8210">
                  <c:v>#N/A</c:v>
                </c:pt>
                <c:pt idx="8211">
                  <c:v>#N/A</c:v>
                </c:pt>
                <c:pt idx="8212">
                  <c:v>#N/A</c:v>
                </c:pt>
                <c:pt idx="8213">
                  <c:v>#N/A</c:v>
                </c:pt>
                <c:pt idx="8214">
                  <c:v>#N/A</c:v>
                </c:pt>
                <c:pt idx="8215">
                  <c:v>#N/A</c:v>
                </c:pt>
                <c:pt idx="8216">
                  <c:v>#N/A</c:v>
                </c:pt>
                <c:pt idx="8217">
                  <c:v>#N/A</c:v>
                </c:pt>
                <c:pt idx="8218">
                  <c:v>#N/A</c:v>
                </c:pt>
                <c:pt idx="8219">
                  <c:v>#N/A</c:v>
                </c:pt>
                <c:pt idx="8220">
                  <c:v>#N/A</c:v>
                </c:pt>
                <c:pt idx="8221">
                  <c:v>#N/A</c:v>
                </c:pt>
                <c:pt idx="8222">
                  <c:v>#N/A</c:v>
                </c:pt>
                <c:pt idx="8223">
                  <c:v>#N/A</c:v>
                </c:pt>
                <c:pt idx="8224">
                  <c:v>#N/A</c:v>
                </c:pt>
                <c:pt idx="8225">
                  <c:v>#N/A</c:v>
                </c:pt>
                <c:pt idx="8226">
                  <c:v>#N/A</c:v>
                </c:pt>
                <c:pt idx="8227">
                  <c:v>#N/A</c:v>
                </c:pt>
                <c:pt idx="8228">
                  <c:v>#N/A</c:v>
                </c:pt>
                <c:pt idx="8229">
                  <c:v>#N/A</c:v>
                </c:pt>
                <c:pt idx="8230">
                  <c:v>#N/A</c:v>
                </c:pt>
                <c:pt idx="8231">
                  <c:v>#N/A</c:v>
                </c:pt>
                <c:pt idx="8232">
                  <c:v>#N/A</c:v>
                </c:pt>
                <c:pt idx="8233">
                  <c:v>#N/A</c:v>
                </c:pt>
                <c:pt idx="8234">
                  <c:v>#N/A</c:v>
                </c:pt>
                <c:pt idx="8235">
                  <c:v>#N/A</c:v>
                </c:pt>
                <c:pt idx="8236">
                  <c:v>#N/A</c:v>
                </c:pt>
                <c:pt idx="8237">
                  <c:v>#N/A</c:v>
                </c:pt>
                <c:pt idx="8238">
                  <c:v>#N/A</c:v>
                </c:pt>
                <c:pt idx="8239">
                  <c:v>#N/A</c:v>
                </c:pt>
                <c:pt idx="8240">
                  <c:v>#N/A</c:v>
                </c:pt>
                <c:pt idx="8241">
                  <c:v>#N/A</c:v>
                </c:pt>
                <c:pt idx="8242">
                  <c:v>#N/A</c:v>
                </c:pt>
                <c:pt idx="8243">
                  <c:v>#N/A</c:v>
                </c:pt>
                <c:pt idx="8244">
                  <c:v>#N/A</c:v>
                </c:pt>
                <c:pt idx="8245">
                  <c:v>#N/A</c:v>
                </c:pt>
                <c:pt idx="8246">
                  <c:v>#N/A</c:v>
                </c:pt>
                <c:pt idx="8247">
                  <c:v>#N/A</c:v>
                </c:pt>
                <c:pt idx="8248">
                  <c:v>#N/A</c:v>
                </c:pt>
                <c:pt idx="8249">
                  <c:v>#N/A</c:v>
                </c:pt>
                <c:pt idx="8250">
                  <c:v>#N/A</c:v>
                </c:pt>
                <c:pt idx="8251">
                  <c:v>#N/A</c:v>
                </c:pt>
                <c:pt idx="8252">
                  <c:v>#N/A</c:v>
                </c:pt>
                <c:pt idx="8253">
                  <c:v>#N/A</c:v>
                </c:pt>
                <c:pt idx="8254">
                  <c:v>#N/A</c:v>
                </c:pt>
                <c:pt idx="8255">
                  <c:v>#N/A</c:v>
                </c:pt>
                <c:pt idx="8256">
                  <c:v>#N/A</c:v>
                </c:pt>
                <c:pt idx="8257">
                  <c:v>#N/A</c:v>
                </c:pt>
                <c:pt idx="8258">
                  <c:v>#N/A</c:v>
                </c:pt>
                <c:pt idx="8259">
                  <c:v>#N/A</c:v>
                </c:pt>
                <c:pt idx="8260">
                  <c:v>#N/A</c:v>
                </c:pt>
                <c:pt idx="8261">
                  <c:v>#N/A</c:v>
                </c:pt>
                <c:pt idx="8262">
                  <c:v>#N/A</c:v>
                </c:pt>
                <c:pt idx="8263">
                  <c:v>#N/A</c:v>
                </c:pt>
                <c:pt idx="8264">
                  <c:v>#N/A</c:v>
                </c:pt>
                <c:pt idx="8265">
                  <c:v>#N/A</c:v>
                </c:pt>
                <c:pt idx="8266">
                  <c:v>#N/A</c:v>
                </c:pt>
                <c:pt idx="8267">
                  <c:v>#N/A</c:v>
                </c:pt>
                <c:pt idx="8268">
                  <c:v>#N/A</c:v>
                </c:pt>
                <c:pt idx="8269">
                  <c:v>#N/A</c:v>
                </c:pt>
                <c:pt idx="8270">
                  <c:v>#N/A</c:v>
                </c:pt>
                <c:pt idx="8271">
                  <c:v>#N/A</c:v>
                </c:pt>
                <c:pt idx="8272">
                  <c:v>#N/A</c:v>
                </c:pt>
                <c:pt idx="8273">
                  <c:v>#N/A</c:v>
                </c:pt>
                <c:pt idx="8274">
                  <c:v>#N/A</c:v>
                </c:pt>
                <c:pt idx="8275">
                  <c:v>#N/A</c:v>
                </c:pt>
                <c:pt idx="8276">
                  <c:v>#N/A</c:v>
                </c:pt>
                <c:pt idx="8277">
                  <c:v>#N/A</c:v>
                </c:pt>
                <c:pt idx="8278">
                  <c:v>#N/A</c:v>
                </c:pt>
                <c:pt idx="8279">
                  <c:v>#N/A</c:v>
                </c:pt>
                <c:pt idx="8280">
                  <c:v>#N/A</c:v>
                </c:pt>
                <c:pt idx="8281">
                  <c:v>#N/A</c:v>
                </c:pt>
                <c:pt idx="8282">
                  <c:v>#N/A</c:v>
                </c:pt>
                <c:pt idx="8283">
                  <c:v>#N/A</c:v>
                </c:pt>
                <c:pt idx="8284">
                  <c:v>#N/A</c:v>
                </c:pt>
                <c:pt idx="8285">
                  <c:v>#N/A</c:v>
                </c:pt>
                <c:pt idx="8286">
                  <c:v>#N/A</c:v>
                </c:pt>
                <c:pt idx="8287">
                  <c:v>#N/A</c:v>
                </c:pt>
                <c:pt idx="8288">
                  <c:v>#N/A</c:v>
                </c:pt>
                <c:pt idx="8289">
                  <c:v>#N/A</c:v>
                </c:pt>
                <c:pt idx="8290">
                  <c:v>#N/A</c:v>
                </c:pt>
                <c:pt idx="8291">
                  <c:v>#N/A</c:v>
                </c:pt>
                <c:pt idx="8292">
                  <c:v>#N/A</c:v>
                </c:pt>
                <c:pt idx="8293">
                  <c:v>#N/A</c:v>
                </c:pt>
                <c:pt idx="8294">
                  <c:v>#N/A</c:v>
                </c:pt>
                <c:pt idx="8295">
                  <c:v>#N/A</c:v>
                </c:pt>
                <c:pt idx="8296">
                  <c:v>#N/A</c:v>
                </c:pt>
                <c:pt idx="8297">
                  <c:v>#N/A</c:v>
                </c:pt>
                <c:pt idx="8298">
                  <c:v>#N/A</c:v>
                </c:pt>
                <c:pt idx="8299">
                  <c:v>#N/A</c:v>
                </c:pt>
                <c:pt idx="8300">
                  <c:v>#N/A</c:v>
                </c:pt>
                <c:pt idx="8301">
                  <c:v>#N/A</c:v>
                </c:pt>
                <c:pt idx="8302">
                  <c:v>#N/A</c:v>
                </c:pt>
                <c:pt idx="8303">
                  <c:v>#N/A</c:v>
                </c:pt>
                <c:pt idx="8304">
                  <c:v>#N/A</c:v>
                </c:pt>
                <c:pt idx="8305">
                  <c:v>#N/A</c:v>
                </c:pt>
                <c:pt idx="8306">
                  <c:v>#N/A</c:v>
                </c:pt>
                <c:pt idx="8307">
                  <c:v>#N/A</c:v>
                </c:pt>
                <c:pt idx="8308">
                  <c:v>#N/A</c:v>
                </c:pt>
                <c:pt idx="8309">
                  <c:v>#N/A</c:v>
                </c:pt>
                <c:pt idx="8310">
                  <c:v>#N/A</c:v>
                </c:pt>
                <c:pt idx="8311">
                  <c:v>#N/A</c:v>
                </c:pt>
                <c:pt idx="8312">
                  <c:v>#N/A</c:v>
                </c:pt>
                <c:pt idx="8313">
                  <c:v>#N/A</c:v>
                </c:pt>
                <c:pt idx="8314">
                  <c:v>#N/A</c:v>
                </c:pt>
                <c:pt idx="8315">
                  <c:v>#N/A</c:v>
                </c:pt>
                <c:pt idx="8316">
                  <c:v>#N/A</c:v>
                </c:pt>
                <c:pt idx="8317">
                  <c:v>#N/A</c:v>
                </c:pt>
                <c:pt idx="8318">
                  <c:v>#N/A</c:v>
                </c:pt>
                <c:pt idx="8319">
                  <c:v>#N/A</c:v>
                </c:pt>
                <c:pt idx="8320">
                  <c:v>#N/A</c:v>
                </c:pt>
                <c:pt idx="8321">
                  <c:v>#N/A</c:v>
                </c:pt>
                <c:pt idx="8322">
                  <c:v>#N/A</c:v>
                </c:pt>
                <c:pt idx="8323">
                  <c:v>#N/A</c:v>
                </c:pt>
                <c:pt idx="8324">
                  <c:v>#N/A</c:v>
                </c:pt>
                <c:pt idx="8325">
                  <c:v>#N/A</c:v>
                </c:pt>
                <c:pt idx="8326">
                  <c:v>#N/A</c:v>
                </c:pt>
                <c:pt idx="8327">
                  <c:v>#N/A</c:v>
                </c:pt>
                <c:pt idx="8328">
                  <c:v>#N/A</c:v>
                </c:pt>
                <c:pt idx="8329">
                  <c:v>#N/A</c:v>
                </c:pt>
                <c:pt idx="8330">
                  <c:v>#N/A</c:v>
                </c:pt>
                <c:pt idx="8331">
                  <c:v>#N/A</c:v>
                </c:pt>
                <c:pt idx="8332">
                  <c:v>#N/A</c:v>
                </c:pt>
                <c:pt idx="8333">
                  <c:v>#N/A</c:v>
                </c:pt>
                <c:pt idx="8334">
                  <c:v>#N/A</c:v>
                </c:pt>
                <c:pt idx="8335">
                  <c:v>#N/A</c:v>
                </c:pt>
                <c:pt idx="8336">
                  <c:v>#N/A</c:v>
                </c:pt>
                <c:pt idx="8337">
                  <c:v>#N/A</c:v>
                </c:pt>
                <c:pt idx="8338">
                  <c:v>#N/A</c:v>
                </c:pt>
                <c:pt idx="8339">
                  <c:v>#N/A</c:v>
                </c:pt>
                <c:pt idx="8340">
                  <c:v>#N/A</c:v>
                </c:pt>
                <c:pt idx="8341">
                  <c:v>#N/A</c:v>
                </c:pt>
                <c:pt idx="8342">
                  <c:v>#N/A</c:v>
                </c:pt>
                <c:pt idx="8343">
                  <c:v>#N/A</c:v>
                </c:pt>
                <c:pt idx="8344">
                  <c:v>#N/A</c:v>
                </c:pt>
                <c:pt idx="8345">
                  <c:v>#N/A</c:v>
                </c:pt>
                <c:pt idx="8346">
                  <c:v>#N/A</c:v>
                </c:pt>
                <c:pt idx="8347">
                  <c:v>#N/A</c:v>
                </c:pt>
                <c:pt idx="8348">
                  <c:v>#N/A</c:v>
                </c:pt>
                <c:pt idx="8349">
                  <c:v>#N/A</c:v>
                </c:pt>
                <c:pt idx="8350">
                  <c:v>#N/A</c:v>
                </c:pt>
                <c:pt idx="8351">
                  <c:v>#N/A</c:v>
                </c:pt>
                <c:pt idx="8352">
                  <c:v>#N/A</c:v>
                </c:pt>
                <c:pt idx="8353">
                  <c:v>#N/A</c:v>
                </c:pt>
                <c:pt idx="8354">
                  <c:v>#N/A</c:v>
                </c:pt>
                <c:pt idx="8355">
                  <c:v>#N/A</c:v>
                </c:pt>
                <c:pt idx="8356">
                  <c:v>#N/A</c:v>
                </c:pt>
                <c:pt idx="8357">
                  <c:v>#N/A</c:v>
                </c:pt>
                <c:pt idx="8358">
                  <c:v>#N/A</c:v>
                </c:pt>
                <c:pt idx="8359">
                  <c:v>#N/A</c:v>
                </c:pt>
                <c:pt idx="8360">
                  <c:v>#N/A</c:v>
                </c:pt>
                <c:pt idx="8361">
                  <c:v>#N/A</c:v>
                </c:pt>
                <c:pt idx="8362">
                  <c:v>#N/A</c:v>
                </c:pt>
                <c:pt idx="8363">
                  <c:v>#N/A</c:v>
                </c:pt>
                <c:pt idx="8364">
                  <c:v>#N/A</c:v>
                </c:pt>
                <c:pt idx="8365">
                  <c:v>#N/A</c:v>
                </c:pt>
                <c:pt idx="8366">
                  <c:v>#N/A</c:v>
                </c:pt>
                <c:pt idx="8367">
                  <c:v>#N/A</c:v>
                </c:pt>
                <c:pt idx="8368">
                  <c:v>#N/A</c:v>
                </c:pt>
                <c:pt idx="8369">
                  <c:v>#N/A</c:v>
                </c:pt>
                <c:pt idx="8370">
                  <c:v>#N/A</c:v>
                </c:pt>
                <c:pt idx="8371">
                  <c:v>#N/A</c:v>
                </c:pt>
                <c:pt idx="8372">
                  <c:v>#N/A</c:v>
                </c:pt>
                <c:pt idx="8373">
                  <c:v>#N/A</c:v>
                </c:pt>
                <c:pt idx="8374">
                  <c:v>#N/A</c:v>
                </c:pt>
                <c:pt idx="8375">
                  <c:v>#N/A</c:v>
                </c:pt>
                <c:pt idx="8376">
                  <c:v>#N/A</c:v>
                </c:pt>
                <c:pt idx="8377">
                  <c:v>#N/A</c:v>
                </c:pt>
                <c:pt idx="8378">
                  <c:v>#N/A</c:v>
                </c:pt>
                <c:pt idx="8379">
                  <c:v>#N/A</c:v>
                </c:pt>
                <c:pt idx="8380">
                  <c:v>#N/A</c:v>
                </c:pt>
                <c:pt idx="8381">
                  <c:v>#N/A</c:v>
                </c:pt>
                <c:pt idx="8382">
                  <c:v>#N/A</c:v>
                </c:pt>
                <c:pt idx="8383">
                  <c:v>#N/A</c:v>
                </c:pt>
                <c:pt idx="8384">
                  <c:v>#N/A</c:v>
                </c:pt>
                <c:pt idx="8385">
                  <c:v>#N/A</c:v>
                </c:pt>
                <c:pt idx="8386">
                  <c:v>#N/A</c:v>
                </c:pt>
                <c:pt idx="8387">
                  <c:v>#N/A</c:v>
                </c:pt>
                <c:pt idx="8388">
                  <c:v>#N/A</c:v>
                </c:pt>
                <c:pt idx="8389">
                  <c:v>#N/A</c:v>
                </c:pt>
                <c:pt idx="8390">
                  <c:v>#N/A</c:v>
                </c:pt>
                <c:pt idx="8391">
                  <c:v>#N/A</c:v>
                </c:pt>
                <c:pt idx="8392">
                  <c:v>#N/A</c:v>
                </c:pt>
                <c:pt idx="8393">
                  <c:v>#N/A</c:v>
                </c:pt>
                <c:pt idx="8394">
                  <c:v>#N/A</c:v>
                </c:pt>
                <c:pt idx="8395">
                  <c:v>#N/A</c:v>
                </c:pt>
                <c:pt idx="8396">
                  <c:v>#N/A</c:v>
                </c:pt>
                <c:pt idx="8397">
                  <c:v>#N/A</c:v>
                </c:pt>
                <c:pt idx="8398">
                  <c:v>#N/A</c:v>
                </c:pt>
                <c:pt idx="8399">
                  <c:v>#N/A</c:v>
                </c:pt>
                <c:pt idx="8400">
                  <c:v>#N/A</c:v>
                </c:pt>
                <c:pt idx="8401">
                  <c:v>#N/A</c:v>
                </c:pt>
                <c:pt idx="8402">
                  <c:v>#N/A</c:v>
                </c:pt>
                <c:pt idx="8403">
                  <c:v>#N/A</c:v>
                </c:pt>
                <c:pt idx="8404">
                  <c:v>#N/A</c:v>
                </c:pt>
                <c:pt idx="8405">
                  <c:v>#N/A</c:v>
                </c:pt>
                <c:pt idx="8406">
                  <c:v>#N/A</c:v>
                </c:pt>
                <c:pt idx="8407">
                  <c:v>#N/A</c:v>
                </c:pt>
                <c:pt idx="8408">
                  <c:v>#N/A</c:v>
                </c:pt>
                <c:pt idx="8409">
                  <c:v>#N/A</c:v>
                </c:pt>
                <c:pt idx="8410">
                  <c:v>#N/A</c:v>
                </c:pt>
                <c:pt idx="8411">
                  <c:v>#N/A</c:v>
                </c:pt>
                <c:pt idx="8412">
                  <c:v>#N/A</c:v>
                </c:pt>
                <c:pt idx="8413">
                  <c:v>#N/A</c:v>
                </c:pt>
                <c:pt idx="8414">
                  <c:v>#N/A</c:v>
                </c:pt>
                <c:pt idx="8415">
                  <c:v>#N/A</c:v>
                </c:pt>
                <c:pt idx="8416">
                  <c:v>#N/A</c:v>
                </c:pt>
                <c:pt idx="8417">
                  <c:v>#N/A</c:v>
                </c:pt>
                <c:pt idx="8418">
                  <c:v>#N/A</c:v>
                </c:pt>
                <c:pt idx="8419">
                  <c:v>#N/A</c:v>
                </c:pt>
                <c:pt idx="8420">
                  <c:v>#N/A</c:v>
                </c:pt>
                <c:pt idx="8421">
                  <c:v>#N/A</c:v>
                </c:pt>
                <c:pt idx="8422">
                  <c:v>#N/A</c:v>
                </c:pt>
                <c:pt idx="8423">
                  <c:v>#N/A</c:v>
                </c:pt>
                <c:pt idx="8424">
                  <c:v>#N/A</c:v>
                </c:pt>
                <c:pt idx="8425">
                  <c:v>#N/A</c:v>
                </c:pt>
                <c:pt idx="8426">
                  <c:v>#N/A</c:v>
                </c:pt>
                <c:pt idx="8427">
                  <c:v>#N/A</c:v>
                </c:pt>
                <c:pt idx="8428">
                  <c:v>#N/A</c:v>
                </c:pt>
                <c:pt idx="8429">
                  <c:v>#N/A</c:v>
                </c:pt>
                <c:pt idx="8430">
                  <c:v>#N/A</c:v>
                </c:pt>
                <c:pt idx="8431">
                  <c:v>#N/A</c:v>
                </c:pt>
                <c:pt idx="8432">
                  <c:v>#N/A</c:v>
                </c:pt>
                <c:pt idx="8433">
                  <c:v>#N/A</c:v>
                </c:pt>
                <c:pt idx="8434">
                  <c:v>#N/A</c:v>
                </c:pt>
                <c:pt idx="8435">
                  <c:v>#N/A</c:v>
                </c:pt>
                <c:pt idx="8436">
                  <c:v>#N/A</c:v>
                </c:pt>
                <c:pt idx="8437">
                  <c:v>#N/A</c:v>
                </c:pt>
                <c:pt idx="8438">
                  <c:v>#N/A</c:v>
                </c:pt>
                <c:pt idx="8439">
                  <c:v>#N/A</c:v>
                </c:pt>
                <c:pt idx="8440">
                  <c:v>#N/A</c:v>
                </c:pt>
                <c:pt idx="8441">
                  <c:v>#N/A</c:v>
                </c:pt>
                <c:pt idx="8442">
                  <c:v>#N/A</c:v>
                </c:pt>
                <c:pt idx="8443">
                  <c:v>#N/A</c:v>
                </c:pt>
                <c:pt idx="8444">
                  <c:v>#N/A</c:v>
                </c:pt>
                <c:pt idx="8445">
                  <c:v>#N/A</c:v>
                </c:pt>
                <c:pt idx="8446">
                  <c:v>#N/A</c:v>
                </c:pt>
                <c:pt idx="8447">
                  <c:v>#N/A</c:v>
                </c:pt>
                <c:pt idx="8448">
                  <c:v>#N/A</c:v>
                </c:pt>
                <c:pt idx="8449">
                  <c:v>#N/A</c:v>
                </c:pt>
                <c:pt idx="8450">
                  <c:v>#N/A</c:v>
                </c:pt>
                <c:pt idx="8451">
                  <c:v>#N/A</c:v>
                </c:pt>
                <c:pt idx="8452">
                  <c:v>#N/A</c:v>
                </c:pt>
                <c:pt idx="8453">
                  <c:v>#N/A</c:v>
                </c:pt>
                <c:pt idx="8454">
                  <c:v>#N/A</c:v>
                </c:pt>
                <c:pt idx="8455">
                  <c:v>#N/A</c:v>
                </c:pt>
                <c:pt idx="8456">
                  <c:v>#N/A</c:v>
                </c:pt>
                <c:pt idx="8457">
                  <c:v>#N/A</c:v>
                </c:pt>
                <c:pt idx="8458">
                  <c:v>#N/A</c:v>
                </c:pt>
                <c:pt idx="8459">
                  <c:v>#N/A</c:v>
                </c:pt>
                <c:pt idx="8460">
                  <c:v>#N/A</c:v>
                </c:pt>
                <c:pt idx="8461">
                  <c:v>#N/A</c:v>
                </c:pt>
                <c:pt idx="8462">
                  <c:v>#N/A</c:v>
                </c:pt>
                <c:pt idx="8463">
                  <c:v>#N/A</c:v>
                </c:pt>
                <c:pt idx="8464">
                  <c:v>#N/A</c:v>
                </c:pt>
                <c:pt idx="8465">
                  <c:v>#N/A</c:v>
                </c:pt>
                <c:pt idx="8466">
                  <c:v>#N/A</c:v>
                </c:pt>
                <c:pt idx="8467">
                  <c:v>#N/A</c:v>
                </c:pt>
                <c:pt idx="8468">
                  <c:v>#N/A</c:v>
                </c:pt>
                <c:pt idx="8469">
                  <c:v>#N/A</c:v>
                </c:pt>
                <c:pt idx="8470">
                  <c:v>#N/A</c:v>
                </c:pt>
                <c:pt idx="8471">
                  <c:v>#N/A</c:v>
                </c:pt>
                <c:pt idx="8472">
                  <c:v>#N/A</c:v>
                </c:pt>
                <c:pt idx="8473">
                  <c:v>#N/A</c:v>
                </c:pt>
                <c:pt idx="8474">
                  <c:v>#N/A</c:v>
                </c:pt>
                <c:pt idx="8475">
                  <c:v>#N/A</c:v>
                </c:pt>
                <c:pt idx="8476">
                  <c:v>#N/A</c:v>
                </c:pt>
                <c:pt idx="8477">
                  <c:v>#N/A</c:v>
                </c:pt>
                <c:pt idx="8478">
                  <c:v>#N/A</c:v>
                </c:pt>
                <c:pt idx="8479">
                  <c:v>#N/A</c:v>
                </c:pt>
                <c:pt idx="8480">
                  <c:v>#N/A</c:v>
                </c:pt>
                <c:pt idx="8481">
                  <c:v>#N/A</c:v>
                </c:pt>
                <c:pt idx="8482">
                  <c:v>#N/A</c:v>
                </c:pt>
                <c:pt idx="8483">
                  <c:v>#N/A</c:v>
                </c:pt>
                <c:pt idx="8484">
                  <c:v>#N/A</c:v>
                </c:pt>
                <c:pt idx="8485">
                  <c:v>#N/A</c:v>
                </c:pt>
                <c:pt idx="8486">
                  <c:v>#N/A</c:v>
                </c:pt>
                <c:pt idx="8487">
                  <c:v>#N/A</c:v>
                </c:pt>
                <c:pt idx="8488">
                  <c:v>#N/A</c:v>
                </c:pt>
                <c:pt idx="8489">
                  <c:v>#N/A</c:v>
                </c:pt>
                <c:pt idx="8490">
                  <c:v>#N/A</c:v>
                </c:pt>
                <c:pt idx="8491">
                  <c:v>#N/A</c:v>
                </c:pt>
                <c:pt idx="8492">
                  <c:v>#N/A</c:v>
                </c:pt>
                <c:pt idx="8493">
                  <c:v>#N/A</c:v>
                </c:pt>
                <c:pt idx="8494">
                  <c:v>#N/A</c:v>
                </c:pt>
                <c:pt idx="8495">
                  <c:v>#N/A</c:v>
                </c:pt>
                <c:pt idx="8496">
                  <c:v>#N/A</c:v>
                </c:pt>
                <c:pt idx="8497">
                  <c:v>#N/A</c:v>
                </c:pt>
                <c:pt idx="8498">
                  <c:v>#N/A</c:v>
                </c:pt>
                <c:pt idx="8499">
                  <c:v>#N/A</c:v>
                </c:pt>
                <c:pt idx="8500">
                  <c:v>#N/A</c:v>
                </c:pt>
                <c:pt idx="8501">
                  <c:v>#N/A</c:v>
                </c:pt>
                <c:pt idx="8502">
                  <c:v>#N/A</c:v>
                </c:pt>
                <c:pt idx="8503">
                  <c:v>#N/A</c:v>
                </c:pt>
                <c:pt idx="8504">
                  <c:v>#N/A</c:v>
                </c:pt>
                <c:pt idx="8505">
                  <c:v>#N/A</c:v>
                </c:pt>
                <c:pt idx="8506">
                  <c:v>#N/A</c:v>
                </c:pt>
                <c:pt idx="8507">
                  <c:v>#N/A</c:v>
                </c:pt>
                <c:pt idx="8508">
                  <c:v>#N/A</c:v>
                </c:pt>
                <c:pt idx="8509">
                  <c:v>#N/A</c:v>
                </c:pt>
                <c:pt idx="8510">
                  <c:v>#N/A</c:v>
                </c:pt>
                <c:pt idx="8511">
                  <c:v>#N/A</c:v>
                </c:pt>
                <c:pt idx="8512">
                  <c:v>#N/A</c:v>
                </c:pt>
                <c:pt idx="8513">
                  <c:v>#N/A</c:v>
                </c:pt>
                <c:pt idx="8514">
                  <c:v>#N/A</c:v>
                </c:pt>
                <c:pt idx="8515">
                  <c:v>#N/A</c:v>
                </c:pt>
                <c:pt idx="8516">
                  <c:v>#N/A</c:v>
                </c:pt>
                <c:pt idx="8517">
                  <c:v>#N/A</c:v>
                </c:pt>
                <c:pt idx="8518">
                  <c:v>#N/A</c:v>
                </c:pt>
                <c:pt idx="8519">
                  <c:v>#N/A</c:v>
                </c:pt>
                <c:pt idx="8520">
                  <c:v>#N/A</c:v>
                </c:pt>
                <c:pt idx="8521">
                  <c:v>#N/A</c:v>
                </c:pt>
                <c:pt idx="8522">
                  <c:v>#N/A</c:v>
                </c:pt>
                <c:pt idx="8523">
                  <c:v>#N/A</c:v>
                </c:pt>
                <c:pt idx="8524">
                  <c:v>#N/A</c:v>
                </c:pt>
                <c:pt idx="8525">
                  <c:v>#N/A</c:v>
                </c:pt>
                <c:pt idx="8526">
                  <c:v>#N/A</c:v>
                </c:pt>
                <c:pt idx="8527">
                  <c:v>#N/A</c:v>
                </c:pt>
                <c:pt idx="8528">
                  <c:v>#N/A</c:v>
                </c:pt>
                <c:pt idx="8529">
                  <c:v>#N/A</c:v>
                </c:pt>
                <c:pt idx="8530">
                  <c:v>#N/A</c:v>
                </c:pt>
                <c:pt idx="8531">
                  <c:v>#N/A</c:v>
                </c:pt>
                <c:pt idx="8532">
                  <c:v>#N/A</c:v>
                </c:pt>
                <c:pt idx="8533">
                  <c:v>#N/A</c:v>
                </c:pt>
                <c:pt idx="8534">
                  <c:v>#N/A</c:v>
                </c:pt>
                <c:pt idx="8535">
                  <c:v>#N/A</c:v>
                </c:pt>
                <c:pt idx="8536">
                  <c:v>#N/A</c:v>
                </c:pt>
                <c:pt idx="8537">
                  <c:v>#N/A</c:v>
                </c:pt>
                <c:pt idx="8538">
                  <c:v>#N/A</c:v>
                </c:pt>
                <c:pt idx="8539">
                  <c:v>#N/A</c:v>
                </c:pt>
                <c:pt idx="8540">
                  <c:v>#N/A</c:v>
                </c:pt>
                <c:pt idx="8541">
                  <c:v>#N/A</c:v>
                </c:pt>
                <c:pt idx="8542">
                  <c:v>#N/A</c:v>
                </c:pt>
                <c:pt idx="8543">
                  <c:v>#N/A</c:v>
                </c:pt>
                <c:pt idx="8544">
                  <c:v>#N/A</c:v>
                </c:pt>
                <c:pt idx="8545">
                  <c:v>#N/A</c:v>
                </c:pt>
                <c:pt idx="8546">
                  <c:v>#N/A</c:v>
                </c:pt>
                <c:pt idx="8547">
                  <c:v>#N/A</c:v>
                </c:pt>
                <c:pt idx="8548">
                  <c:v>#N/A</c:v>
                </c:pt>
                <c:pt idx="8549">
                  <c:v>#N/A</c:v>
                </c:pt>
                <c:pt idx="8550">
                  <c:v>#N/A</c:v>
                </c:pt>
                <c:pt idx="8551">
                  <c:v>#N/A</c:v>
                </c:pt>
                <c:pt idx="8552">
                  <c:v>#N/A</c:v>
                </c:pt>
                <c:pt idx="8553">
                  <c:v>#N/A</c:v>
                </c:pt>
                <c:pt idx="8554">
                  <c:v>#N/A</c:v>
                </c:pt>
                <c:pt idx="8555">
                  <c:v>#N/A</c:v>
                </c:pt>
                <c:pt idx="8556">
                  <c:v>#N/A</c:v>
                </c:pt>
                <c:pt idx="8557">
                  <c:v>#N/A</c:v>
                </c:pt>
                <c:pt idx="8558">
                  <c:v>#N/A</c:v>
                </c:pt>
                <c:pt idx="8559">
                  <c:v>#N/A</c:v>
                </c:pt>
                <c:pt idx="8560">
                  <c:v>#N/A</c:v>
                </c:pt>
                <c:pt idx="8561">
                  <c:v>#N/A</c:v>
                </c:pt>
                <c:pt idx="8562">
                  <c:v>#N/A</c:v>
                </c:pt>
                <c:pt idx="8563">
                  <c:v>#N/A</c:v>
                </c:pt>
                <c:pt idx="8564">
                  <c:v>#N/A</c:v>
                </c:pt>
                <c:pt idx="8565">
                  <c:v>#N/A</c:v>
                </c:pt>
                <c:pt idx="8566">
                  <c:v>#N/A</c:v>
                </c:pt>
                <c:pt idx="8567">
                  <c:v>#N/A</c:v>
                </c:pt>
                <c:pt idx="8568">
                  <c:v>#N/A</c:v>
                </c:pt>
                <c:pt idx="8569">
                  <c:v>#N/A</c:v>
                </c:pt>
                <c:pt idx="8570">
                  <c:v>#N/A</c:v>
                </c:pt>
                <c:pt idx="8571">
                  <c:v>#N/A</c:v>
                </c:pt>
                <c:pt idx="8572">
                  <c:v>#N/A</c:v>
                </c:pt>
                <c:pt idx="8573">
                  <c:v>#N/A</c:v>
                </c:pt>
                <c:pt idx="8574">
                  <c:v>#N/A</c:v>
                </c:pt>
                <c:pt idx="8575">
                  <c:v>#N/A</c:v>
                </c:pt>
                <c:pt idx="8576">
                  <c:v>#N/A</c:v>
                </c:pt>
                <c:pt idx="8577">
                  <c:v>#N/A</c:v>
                </c:pt>
                <c:pt idx="8578">
                  <c:v>#N/A</c:v>
                </c:pt>
                <c:pt idx="8579">
                  <c:v>#N/A</c:v>
                </c:pt>
                <c:pt idx="8580">
                  <c:v>#N/A</c:v>
                </c:pt>
                <c:pt idx="8581">
                  <c:v>#N/A</c:v>
                </c:pt>
                <c:pt idx="8582">
                  <c:v>#N/A</c:v>
                </c:pt>
                <c:pt idx="8583">
                  <c:v>#N/A</c:v>
                </c:pt>
                <c:pt idx="8584">
                  <c:v>#N/A</c:v>
                </c:pt>
                <c:pt idx="8585">
                  <c:v>#N/A</c:v>
                </c:pt>
                <c:pt idx="8586">
                  <c:v>#N/A</c:v>
                </c:pt>
                <c:pt idx="8587">
                  <c:v>#N/A</c:v>
                </c:pt>
                <c:pt idx="8588">
                  <c:v>#N/A</c:v>
                </c:pt>
                <c:pt idx="8589">
                  <c:v>#N/A</c:v>
                </c:pt>
                <c:pt idx="8590">
                  <c:v>#N/A</c:v>
                </c:pt>
                <c:pt idx="8591">
                  <c:v>#N/A</c:v>
                </c:pt>
                <c:pt idx="8592">
                  <c:v>#N/A</c:v>
                </c:pt>
                <c:pt idx="8593">
                  <c:v>#N/A</c:v>
                </c:pt>
                <c:pt idx="8594">
                  <c:v>#N/A</c:v>
                </c:pt>
                <c:pt idx="8595">
                  <c:v>#N/A</c:v>
                </c:pt>
                <c:pt idx="8596">
                  <c:v>#N/A</c:v>
                </c:pt>
                <c:pt idx="8597">
                  <c:v>#N/A</c:v>
                </c:pt>
                <c:pt idx="8598">
                  <c:v>#N/A</c:v>
                </c:pt>
                <c:pt idx="8599">
                  <c:v>#N/A</c:v>
                </c:pt>
                <c:pt idx="8600">
                  <c:v>#N/A</c:v>
                </c:pt>
                <c:pt idx="8601">
                  <c:v>#N/A</c:v>
                </c:pt>
                <c:pt idx="8602">
                  <c:v>#N/A</c:v>
                </c:pt>
                <c:pt idx="8603">
                  <c:v>#N/A</c:v>
                </c:pt>
                <c:pt idx="8604">
                  <c:v>#N/A</c:v>
                </c:pt>
                <c:pt idx="8605">
                  <c:v>#N/A</c:v>
                </c:pt>
                <c:pt idx="8606">
                  <c:v>#N/A</c:v>
                </c:pt>
                <c:pt idx="8607">
                  <c:v>#N/A</c:v>
                </c:pt>
                <c:pt idx="8608">
                  <c:v>#N/A</c:v>
                </c:pt>
                <c:pt idx="8609">
                  <c:v>#N/A</c:v>
                </c:pt>
                <c:pt idx="8610">
                  <c:v>#N/A</c:v>
                </c:pt>
                <c:pt idx="8611">
                  <c:v>#N/A</c:v>
                </c:pt>
                <c:pt idx="8612">
                  <c:v>#N/A</c:v>
                </c:pt>
                <c:pt idx="8613">
                  <c:v>#N/A</c:v>
                </c:pt>
                <c:pt idx="8614">
                  <c:v>#N/A</c:v>
                </c:pt>
                <c:pt idx="8615">
                  <c:v>#N/A</c:v>
                </c:pt>
                <c:pt idx="8616">
                  <c:v>#N/A</c:v>
                </c:pt>
                <c:pt idx="8617">
                  <c:v>#N/A</c:v>
                </c:pt>
                <c:pt idx="8618">
                  <c:v>#N/A</c:v>
                </c:pt>
                <c:pt idx="8619">
                  <c:v>#N/A</c:v>
                </c:pt>
                <c:pt idx="8620">
                  <c:v>#N/A</c:v>
                </c:pt>
                <c:pt idx="8621">
                  <c:v>#N/A</c:v>
                </c:pt>
                <c:pt idx="8622">
                  <c:v>#N/A</c:v>
                </c:pt>
                <c:pt idx="8623">
                  <c:v>#N/A</c:v>
                </c:pt>
                <c:pt idx="8624">
                  <c:v>#N/A</c:v>
                </c:pt>
                <c:pt idx="8625">
                  <c:v>#N/A</c:v>
                </c:pt>
                <c:pt idx="8626">
                  <c:v>#N/A</c:v>
                </c:pt>
                <c:pt idx="8627">
                  <c:v>#N/A</c:v>
                </c:pt>
                <c:pt idx="8628">
                  <c:v>#N/A</c:v>
                </c:pt>
                <c:pt idx="8629">
                  <c:v>#N/A</c:v>
                </c:pt>
                <c:pt idx="8630">
                  <c:v>#N/A</c:v>
                </c:pt>
                <c:pt idx="8631">
                  <c:v>#N/A</c:v>
                </c:pt>
                <c:pt idx="8632">
                  <c:v>#N/A</c:v>
                </c:pt>
                <c:pt idx="8633">
                  <c:v>#N/A</c:v>
                </c:pt>
                <c:pt idx="8634">
                  <c:v>#N/A</c:v>
                </c:pt>
                <c:pt idx="8635">
                  <c:v>#N/A</c:v>
                </c:pt>
                <c:pt idx="8636">
                  <c:v>#N/A</c:v>
                </c:pt>
                <c:pt idx="8637">
                  <c:v>#N/A</c:v>
                </c:pt>
                <c:pt idx="8638">
                  <c:v>#N/A</c:v>
                </c:pt>
                <c:pt idx="8639">
                  <c:v>#N/A</c:v>
                </c:pt>
                <c:pt idx="8640">
                  <c:v>#N/A</c:v>
                </c:pt>
                <c:pt idx="8641">
                  <c:v>#N/A</c:v>
                </c:pt>
                <c:pt idx="8642">
                  <c:v>#N/A</c:v>
                </c:pt>
                <c:pt idx="8643">
                  <c:v>#N/A</c:v>
                </c:pt>
                <c:pt idx="8644">
                  <c:v>#N/A</c:v>
                </c:pt>
                <c:pt idx="8645">
                  <c:v>#N/A</c:v>
                </c:pt>
                <c:pt idx="8646">
                  <c:v>#N/A</c:v>
                </c:pt>
                <c:pt idx="8647">
                  <c:v>#N/A</c:v>
                </c:pt>
                <c:pt idx="8648">
                  <c:v>#N/A</c:v>
                </c:pt>
                <c:pt idx="8649">
                  <c:v>#N/A</c:v>
                </c:pt>
                <c:pt idx="8650">
                  <c:v>#N/A</c:v>
                </c:pt>
                <c:pt idx="8651">
                  <c:v>#N/A</c:v>
                </c:pt>
                <c:pt idx="8652">
                  <c:v>#N/A</c:v>
                </c:pt>
                <c:pt idx="8653">
                  <c:v>#N/A</c:v>
                </c:pt>
                <c:pt idx="8654">
                  <c:v>#N/A</c:v>
                </c:pt>
                <c:pt idx="8655">
                  <c:v>#N/A</c:v>
                </c:pt>
                <c:pt idx="8656">
                  <c:v>#N/A</c:v>
                </c:pt>
                <c:pt idx="8657">
                  <c:v>#N/A</c:v>
                </c:pt>
                <c:pt idx="8658">
                  <c:v>#N/A</c:v>
                </c:pt>
                <c:pt idx="8659">
                  <c:v>#N/A</c:v>
                </c:pt>
                <c:pt idx="8660">
                  <c:v>#N/A</c:v>
                </c:pt>
                <c:pt idx="8661">
                  <c:v>#N/A</c:v>
                </c:pt>
                <c:pt idx="8662">
                  <c:v>#N/A</c:v>
                </c:pt>
                <c:pt idx="8663">
                  <c:v>#N/A</c:v>
                </c:pt>
                <c:pt idx="8664">
                  <c:v>#N/A</c:v>
                </c:pt>
                <c:pt idx="8665">
                  <c:v>#N/A</c:v>
                </c:pt>
                <c:pt idx="8666">
                  <c:v>#N/A</c:v>
                </c:pt>
                <c:pt idx="8667">
                  <c:v>#N/A</c:v>
                </c:pt>
                <c:pt idx="8668">
                  <c:v>#N/A</c:v>
                </c:pt>
                <c:pt idx="8669">
                  <c:v>#N/A</c:v>
                </c:pt>
                <c:pt idx="8670">
                  <c:v>#N/A</c:v>
                </c:pt>
                <c:pt idx="8671">
                  <c:v>#N/A</c:v>
                </c:pt>
                <c:pt idx="8672">
                  <c:v>#N/A</c:v>
                </c:pt>
                <c:pt idx="8673">
                  <c:v>#N/A</c:v>
                </c:pt>
                <c:pt idx="8674">
                  <c:v>#N/A</c:v>
                </c:pt>
                <c:pt idx="8675">
                  <c:v>#N/A</c:v>
                </c:pt>
                <c:pt idx="8676">
                  <c:v>#N/A</c:v>
                </c:pt>
                <c:pt idx="8677">
                  <c:v>#N/A</c:v>
                </c:pt>
                <c:pt idx="8678">
                  <c:v>#N/A</c:v>
                </c:pt>
                <c:pt idx="8679">
                  <c:v>#N/A</c:v>
                </c:pt>
                <c:pt idx="8680">
                  <c:v>#N/A</c:v>
                </c:pt>
                <c:pt idx="8681">
                  <c:v>#N/A</c:v>
                </c:pt>
                <c:pt idx="8682">
                  <c:v>#N/A</c:v>
                </c:pt>
                <c:pt idx="8683">
                  <c:v>#N/A</c:v>
                </c:pt>
                <c:pt idx="8684">
                  <c:v>#N/A</c:v>
                </c:pt>
                <c:pt idx="8685">
                  <c:v>#N/A</c:v>
                </c:pt>
                <c:pt idx="8686">
                  <c:v>#N/A</c:v>
                </c:pt>
                <c:pt idx="8687">
                  <c:v>#N/A</c:v>
                </c:pt>
                <c:pt idx="8688">
                  <c:v>#N/A</c:v>
                </c:pt>
                <c:pt idx="8689">
                  <c:v>#N/A</c:v>
                </c:pt>
                <c:pt idx="8690">
                  <c:v>#N/A</c:v>
                </c:pt>
                <c:pt idx="8691">
                  <c:v>#N/A</c:v>
                </c:pt>
                <c:pt idx="8692">
                  <c:v>#N/A</c:v>
                </c:pt>
                <c:pt idx="8693">
                  <c:v>#N/A</c:v>
                </c:pt>
                <c:pt idx="8694">
                  <c:v>#N/A</c:v>
                </c:pt>
                <c:pt idx="8695">
                  <c:v>#N/A</c:v>
                </c:pt>
                <c:pt idx="8696">
                  <c:v>#N/A</c:v>
                </c:pt>
                <c:pt idx="8697">
                  <c:v>#N/A</c:v>
                </c:pt>
                <c:pt idx="8698">
                  <c:v>#N/A</c:v>
                </c:pt>
                <c:pt idx="8699">
                  <c:v>#N/A</c:v>
                </c:pt>
                <c:pt idx="8700">
                  <c:v>#N/A</c:v>
                </c:pt>
                <c:pt idx="8701">
                  <c:v>#N/A</c:v>
                </c:pt>
                <c:pt idx="8702">
                  <c:v>#N/A</c:v>
                </c:pt>
                <c:pt idx="8703">
                  <c:v>#N/A</c:v>
                </c:pt>
                <c:pt idx="8704">
                  <c:v>#N/A</c:v>
                </c:pt>
                <c:pt idx="8705">
                  <c:v>#N/A</c:v>
                </c:pt>
                <c:pt idx="8706">
                  <c:v>#N/A</c:v>
                </c:pt>
                <c:pt idx="8707">
                  <c:v>#N/A</c:v>
                </c:pt>
                <c:pt idx="8708">
                  <c:v>#N/A</c:v>
                </c:pt>
                <c:pt idx="8709">
                  <c:v>#N/A</c:v>
                </c:pt>
                <c:pt idx="8710">
                  <c:v>#N/A</c:v>
                </c:pt>
                <c:pt idx="8711">
                  <c:v>#N/A</c:v>
                </c:pt>
                <c:pt idx="8712">
                  <c:v>#N/A</c:v>
                </c:pt>
                <c:pt idx="8713">
                  <c:v>#N/A</c:v>
                </c:pt>
                <c:pt idx="8714">
                  <c:v>#N/A</c:v>
                </c:pt>
                <c:pt idx="8715">
                  <c:v>#N/A</c:v>
                </c:pt>
                <c:pt idx="8716">
                  <c:v>#N/A</c:v>
                </c:pt>
                <c:pt idx="8717">
                  <c:v>#N/A</c:v>
                </c:pt>
                <c:pt idx="8718">
                  <c:v>#N/A</c:v>
                </c:pt>
                <c:pt idx="8719">
                  <c:v>#N/A</c:v>
                </c:pt>
                <c:pt idx="8720">
                  <c:v>#N/A</c:v>
                </c:pt>
                <c:pt idx="8721">
                  <c:v>#N/A</c:v>
                </c:pt>
                <c:pt idx="8722">
                  <c:v>#N/A</c:v>
                </c:pt>
                <c:pt idx="8723">
                  <c:v>#N/A</c:v>
                </c:pt>
                <c:pt idx="8724">
                  <c:v>#N/A</c:v>
                </c:pt>
                <c:pt idx="8725">
                  <c:v>#N/A</c:v>
                </c:pt>
                <c:pt idx="8726">
                  <c:v>#N/A</c:v>
                </c:pt>
                <c:pt idx="8727">
                  <c:v>#N/A</c:v>
                </c:pt>
                <c:pt idx="8728">
                  <c:v>#N/A</c:v>
                </c:pt>
                <c:pt idx="8729">
                  <c:v>#N/A</c:v>
                </c:pt>
                <c:pt idx="8730">
                  <c:v>#N/A</c:v>
                </c:pt>
                <c:pt idx="8731">
                  <c:v>#N/A</c:v>
                </c:pt>
                <c:pt idx="8732">
                  <c:v>#N/A</c:v>
                </c:pt>
                <c:pt idx="8733">
                  <c:v>#N/A</c:v>
                </c:pt>
                <c:pt idx="8734">
                  <c:v>#N/A</c:v>
                </c:pt>
                <c:pt idx="8735">
                  <c:v>#N/A</c:v>
                </c:pt>
                <c:pt idx="8736">
                  <c:v>#N/A</c:v>
                </c:pt>
                <c:pt idx="8737">
                  <c:v>#N/A</c:v>
                </c:pt>
                <c:pt idx="8738">
                  <c:v>#N/A</c:v>
                </c:pt>
                <c:pt idx="8739">
                  <c:v>#N/A</c:v>
                </c:pt>
                <c:pt idx="8740">
                  <c:v>#N/A</c:v>
                </c:pt>
                <c:pt idx="8741">
                  <c:v>#N/A</c:v>
                </c:pt>
                <c:pt idx="8742">
                  <c:v>#N/A</c:v>
                </c:pt>
                <c:pt idx="8743">
                  <c:v>#N/A</c:v>
                </c:pt>
                <c:pt idx="8744">
                  <c:v>#N/A</c:v>
                </c:pt>
                <c:pt idx="8745">
                  <c:v>#N/A</c:v>
                </c:pt>
                <c:pt idx="8746">
                  <c:v>#N/A</c:v>
                </c:pt>
                <c:pt idx="8747">
                  <c:v>#N/A</c:v>
                </c:pt>
                <c:pt idx="8748">
                  <c:v>#N/A</c:v>
                </c:pt>
                <c:pt idx="8749">
                  <c:v>#N/A</c:v>
                </c:pt>
                <c:pt idx="8750">
                  <c:v>#N/A</c:v>
                </c:pt>
                <c:pt idx="8751">
                  <c:v>#N/A</c:v>
                </c:pt>
                <c:pt idx="8752">
                  <c:v>#N/A</c:v>
                </c:pt>
                <c:pt idx="8753">
                  <c:v>#N/A</c:v>
                </c:pt>
                <c:pt idx="8754">
                  <c:v>#N/A</c:v>
                </c:pt>
                <c:pt idx="8755">
                  <c:v>#N/A</c:v>
                </c:pt>
                <c:pt idx="8756">
                  <c:v>#N/A</c:v>
                </c:pt>
                <c:pt idx="8757">
                  <c:v>#N/A</c:v>
                </c:pt>
                <c:pt idx="8758">
                  <c:v>#N/A</c:v>
                </c:pt>
                <c:pt idx="8759">
                  <c:v>#N/A</c:v>
                </c:pt>
                <c:pt idx="8760">
                  <c:v>#N/A</c:v>
                </c:pt>
                <c:pt idx="8761">
                  <c:v>#N/A</c:v>
                </c:pt>
                <c:pt idx="8762">
                  <c:v>#N/A</c:v>
                </c:pt>
                <c:pt idx="8763">
                  <c:v>#N/A</c:v>
                </c:pt>
                <c:pt idx="8764">
                  <c:v>#N/A</c:v>
                </c:pt>
                <c:pt idx="8765">
                  <c:v>#N/A</c:v>
                </c:pt>
                <c:pt idx="8766">
                  <c:v>#N/A</c:v>
                </c:pt>
                <c:pt idx="8767">
                  <c:v>#N/A</c:v>
                </c:pt>
                <c:pt idx="8768">
                  <c:v>#N/A</c:v>
                </c:pt>
                <c:pt idx="8769">
                  <c:v>#N/A</c:v>
                </c:pt>
                <c:pt idx="8770">
                  <c:v>#N/A</c:v>
                </c:pt>
                <c:pt idx="8771">
                  <c:v>#N/A</c:v>
                </c:pt>
                <c:pt idx="8772">
                  <c:v>#N/A</c:v>
                </c:pt>
                <c:pt idx="8773">
                  <c:v>#N/A</c:v>
                </c:pt>
                <c:pt idx="8774">
                  <c:v>#N/A</c:v>
                </c:pt>
                <c:pt idx="8775">
                  <c:v>#N/A</c:v>
                </c:pt>
                <c:pt idx="8776">
                  <c:v>#N/A</c:v>
                </c:pt>
                <c:pt idx="8777">
                  <c:v>#N/A</c:v>
                </c:pt>
                <c:pt idx="8778">
                  <c:v>#N/A</c:v>
                </c:pt>
                <c:pt idx="8779">
                  <c:v>#N/A</c:v>
                </c:pt>
                <c:pt idx="8780">
                  <c:v>#N/A</c:v>
                </c:pt>
                <c:pt idx="8781">
                  <c:v>#N/A</c:v>
                </c:pt>
                <c:pt idx="8782">
                  <c:v>#N/A</c:v>
                </c:pt>
                <c:pt idx="8783">
                  <c:v>#N/A</c:v>
                </c:pt>
                <c:pt idx="8784">
                  <c:v>#N/A</c:v>
                </c:pt>
                <c:pt idx="8785">
                  <c:v>#N/A</c:v>
                </c:pt>
                <c:pt idx="8786">
                  <c:v>#N/A</c:v>
                </c:pt>
                <c:pt idx="8787">
                  <c:v>#N/A</c:v>
                </c:pt>
                <c:pt idx="8788">
                  <c:v>#N/A</c:v>
                </c:pt>
                <c:pt idx="8789">
                  <c:v>#N/A</c:v>
                </c:pt>
                <c:pt idx="8790">
                  <c:v>#N/A</c:v>
                </c:pt>
                <c:pt idx="8791">
                  <c:v>#N/A</c:v>
                </c:pt>
                <c:pt idx="8792">
                  <c:v>#N/A</c:v>
                </c:pt>
                <c:pt idx="8793">
                  <c:v>#N/A</c:v>
                </c:pt>
                <c:pt idx="8794">
                  <c:v>#N/A</c:v>
                </c:pt>
                <c:pt idx="8795">
                  <c:v>#N/A</c:v>
                </c:pt>
                <c:pt idx="8796">
                  <c:v>#N/A</c:v>
                </c:pt>
                <c:pt idx="8797">
                  <c:v>#N/A</c:v>
                </c:pt>
                <c:pt idx="8798">
                  <c:v>#N/A</c:v>
                </c:pt>
                <c:pt idx="8799">
                  <c:v>#N/A</c:v>
                </c:pt>
                <c:pt idx="8800">
                  <c:v>#N/A</c:v>
                </c:pt>
                <c:pt idx="8801">
                  <c:v>#N/A</c:v>
                </c:pt>
                <c:pt idx="8802">
                  <c:v>#N/A</c:v>
                </c:pt>
                <c:pt idx="8803">
                  <c:v>#N/A</c:v>
                </c:pt>
                <c:pt idx="8804">
                  <c:v>#N/A</c:v>
                </c:pt>
                <c:pt idx="8805">
                  <c:v>#N/A</c:v>
                </c:pt>
                <c:pt idx="8806">
                  <c:v>#N/A</c:v>
                </c:pt>
                <c:pt idx="8807">
                  <c:v>#N/A</c:v>
                </c:pt>
                <c:pt idx="8808">
                  <c:v>#N/A</c:v>
                </c:pt>
                <c:pt idx="8809">
                  <c:v>#N/A</c:v>
                </c:pt>
                <c:pt idx="8810">
                  <c:v>#N/A</c:v>
                </c:pt>
                <c:pt idx="8811">
                  <c:v>#N/A</c:v>
                </c:pt>
                <c:pt idx="8812">
                  <c:v>#N/A</c:v>
                </c:pt>
                <c:pt idx="8813">
                  <c:v>#N/A</c:v>
                </c:pt>
                <c:pt idx="8814">
                  <c:v>#N/A</c:v>
                </c:pt>
                <c:pt idx="8815">
                  <c:v>#N/A</c:v>
                </c:pt>
                <c:pt idx="8816">
                  <c:v>#N/A</c:v>
                </c:pt>
                <c:pt idx="8817">
                  <c:v>#N/A</c:v>
                </c:pt>
                <c:pt idx="8818">
                  <c:v>#N/A</c:v>
                </c:pt>
                <c:pt idx="8819">
                  <c:v>#N/A</c:v>
                </c:pt>
                <c:pt idx="8820">
                  <c:v>#N/A</c:v>
                </c:pt>
                <c:pt idx="8821">
                  <c:v>#N/A</c:v>
                </c:pt>
                <c:pt idx="8822">
                  <c:v>#N/A</c:v>
                </c:pt>
                <c:pt idx="8823">
                  <c:v>#N/A</c:v>
                </c:pt>
                <c:pt idx="8824">
                  <c:v>#N/A</c:v>
                </c:pt>
                <c:pt idx="8825">
                  <c:v>#N/A</c:v>
                </c:pt>
                <c:pt idx="8826">
                  <c:v>#N/A</c:v>
                </c:pt>
                <c:pt idx="8827">
                  <c:v>#N/A</c:v>
                </c:pt>
                <c:pt idx="8828">
                  <c:v>#N/A</c:v>
                </c:pt>
                <c:pt idx="8829">
                  <c:v>#N/A</c:v>
                </c:pt>
                <c:pt idx="8830">
                  <c:v>#N/A</c:v>
                </c:pt>
                <c:pt idx="8831">
                  <c:v>#N/A</c:v>
                </c:pt>
                <c:pt idx="8832">
                  <c:v>#N/A</c:v>
                </c:pt>
                <c:pt idx="8833">
                  <c:v>#N/A</c:v>
                </c:pt>
                <c:pt idx="8834">
                  <c:v>#N/A</c:v>
                </c:pt>
                <c:pt idx="8835">
                  <c:v>#N/A</c:v>
                </c:pt>
                <c:pt idx="8836">
                  <c:v>#N/A</c:v>
                </c:pt>
                <c:pt idx="8837">
                  <c:v>#N/A</c:v>
                </c:pt>
                <c:pt idx="8838">
                  <c:v>#N/A</c:v>
                </c:pt>
                <c:pt idx="8839">
                  <c:v>#N/A</c:v>
                </c:pt>
                <c:pt idx="8840">
                  <c:v>#N/A</c:v>
                </c:pt>
                <c:pt idx="8841">
                  <c:v>#N/A</c:v>
                </c:pt>
                <c:pt idx="8842">
                  <c:v>#N/A</c:v>
                </c:pt>
                <c:pt idx="8843">
                  <c:v>#N/A</c:v>
                </c:pt>
                <c:pt idx="8844">
                  <c:v>#N/A</c:v>
                </c:pt>
                <c:pt idx="8845">
                  <c:v>#N/A</c:v>
                </c:pt>
                <c:pt idx="8846">
                  <c:v>#N/A</c:v>
                </c:pt>
                <c:pt idx="8847">
                  <c:v>#N/A</c:v>
                </c:pt>
                <c:pt idx="8848">
                  <c:v>#N/A</c:v>
                </c:pt>
                <c:pt idx="8849">
                  <c:v>#N/A</c:v>
                </c:pt>
                <c:pt idx="8850">
                  <c:v>#N/A</c:v>
                </c:pt>
                <c:pt idx="8851">
                  <c:v>#N/A</c:v>
                </c:pt>
                <c:pt idx="8852">
                  <c:v>#N/A</c:v>
                </c:pt>
                <c:pt idx="8853">
                  <c:v>#N/A</c:v>
                </c:pt>
                <c:pt idx="8854">
                  <c:v>#N/A</c:v>
                </c:pt>
                <c:pt idx="8855">
                  <c:v>#N/A</c:v>
                </c:pt>
                <c:pt idx="8856">
                  <c:v>#N/A</c:v>
                </c:pt>
                <c:pt idx="8857">
                  <c:v>#N/A</c:v>
                </c:pt>
                <c:pt idx="8858">
                  <c:v>#N/A</c:v>
                </c:pt>
                <c:pt idx="8859">
                  <c:v>#N/A</c:v>
                </c:pt>
                <c:pt idx="8860">
                  <c:v>#N/A</c:v>
                </c:pt>
                <c:pt idx="8861">
                  <c:v>#N/A</c:v>
                </c:pt>
                <c:pt idx="8862">
                  <c:v>#N/A</c:v>
                </c:pt>
                <c:pt idx="8863">
                  <c:v>#N/A</c:v>
                </c:pt>
                <c:pt idx="8864">
                  <c:v>#N/A</c:v>
                </c:pt>
                <c:pt idx="8865">
                  <c:v>#N/A</c:v>
                </c:pt>
                <c:pt idx="8866">
                  <c:v>#N/A</c:v>
                </c:pt>
                <c:pt idx="8867">
                  <c:v>#N/A</c:v>
                </c:pt>
                <c:pt idx="8868">
                  <c:v>#N/A</c:v>
                </c:pt>
                <c:pt idx="8869">
                  <c:v>#N/A</c:v>
                </c:pt>
                <c:pt idx="8870">
                  <c:v>#N/A</c:v>
                </c:pt>
                <c:pt idx="8871">
                  <c:v>#N/A</c:v>
                </c:pt>
                <c:pt idx="8872">
                  <c:v>#N/A</c:v>
                </c:pt>
                <c:pt idx="8873">
                  <c:v>#N/A</c:v>
                </c:pt>
                <c:pt idx="8874">
                  <c:v>#N/A</c:v>
                </c:pt>
                <c:pt idx="8875">
                  <c:v>#N/A</c:v>
                </c:pt>
                <c:pt idx="8876">
                  <c:v>#N/A</c:v>
                </c:pt>
                <c:pt idx="8877">
                  <c:v>#N/A</c:v>
                </c:pt>
                <c:pt idx="8878">
                  <c:v>#N/A</c:v>
                </c:pt>
                <c:pt idx="8879">
                  <c:v>#N/A</c:v>
                </c:pt>
                <c:pt idx="8880">
                  <c:v>#N/A</c:v>
                </c:pt>
                <c:pt idx="8881">
                  <c:v>#N/A</c:v>
                </c:pt>
                <c:pt idx="8882">
                  <c:v>#N/A</c:v>
                </c:pt>
                <c:pt idx="8883">
                  <c:v>#N/A</c:v>
                </c:pt>
                <c:pt idx="8884">
                  <c:v>#N/A</c:v>
                </c:pt>
                <c:pt idx="8885">
                  <c:v>#N/A</c:v>
                </c:pt>
                <c:pt idx="8886">
                  <c:v>#N/A</c:v>
                </c:pt>
                <c:pt idx="8887">
                  <c:v>#N/A</c:v>
                </c:pt>
                <c:pt idx="8888">
                  <c:v>#N/A</c:v>
                </c:pt>
                <c:pt idx="8889">
                  <c:v>#N/A</c:v>
                </c:pt>
                <c:pt idx="8890">
                  <c:v>#N/A</c:v>
                </c:pt>
                <c:pt idx="8891">
                  <c:v>#N/A</c:v>
                </c:pt>
                <c:pt idx="8892">
                  <c:v>#N/A</c:v>
                </c:pt>
                <c:pt idx="8893">
                  <c:v>#N/A</c:v>
                </c:pt>
                <c:pt idx="8894">
                  <c:v>#N/A</c:v>
                </c:pt>
                <c:pt idx="8895">
                  <c:v>#N/A</c:v>
                </c:pt>
                <c:pt idx="8896">
                  <c:v>#N/A</c:v>
                </c:pt>
                <c:pt idx="8897">
                  <c:v>#N/A</c:v>
                </c:pt>
                <c:pt idx="8898">
                  <c:v>#N/A</c:v>
                </c:pt>
                <c:pt idx="8899">
                  <c:v>#N/A</c:v>
                </c:pt>
                <c:pt idx="8900">
                  <c:v>#N/A</c:v>
                </c:pt>
                <c:pt idx="8901">
                  <c:v>#N/A</c:v>
                </c:pt>
                <c:pt idx="8902">
                  <c:v>#N/A</c:v>
                </c:pt>
                <c:pt idx="8903">
                  <c:v>#N/A</c:v>
                </c:pt>
                <c:pt idx="8904">
                  <c:v>#N/A</c:v>
                </c:pt>
                <c:pt idx="8905">
                  <c:v>#N/A</c:v>
                </c:pt>
                <c:pt idx="8906">
                  <c:v>#N/A</c:v>
                </c:pt>
                <c:pt idx="8907">
                  <c:v>#N/A</c:v>
                </c:pt>
                <c:pt idx="8908">
                  <c:v>#N/A</c:v>
                </c:pt>
                <c:pt idx="8909">
                  <c:v>#N/A</c:v>
                </c:pt>
                <c:pt idx="8910">
                  <c:v>#N/A</c:v>
                </c:pt>
                <c:pt idx="8911">
                  <c:v>#N/A</c:v>
                </c:pt>
                <c:pt idx="8912">
                  <c:v>#N/A</c:v>
                </c:pt>
                <c:pt idx="8913">
                  <c:v>#N/A</c:v>
                </c:pt>
                <c:pt idx="8914">
                  <c:v>#N/A</c:v>
                </c:pt>
                <c:pt idx="8915">
                  <c:v>#N/A</c:v>
                </c:pt>
                <c:pt idx="8916">
                  <c:v>#N/A</c:v>
                </c:pt>
                <c:pt idx="8917">
                  <c:v>#N/A</c:v>
                </c:pt>
                <c:pt idx="8918">
                  <c:v>#N/A</c:v>
                </c:pt>
                <c:pt idx="8919">
                  <c:v>#N/A</c:v>
                </c:pt>
                <c:pt idx="8920">
                  <c:v>#N/A</c:v>
                </c:pt>
                <c:pt idx="8921">
                  <c:v>#N/A</c:v>
                </c:pt>
                <c:pt idx="8922">
                  <c:v>#N/A</c:v>
                </c:pt>
                <c:pt idx="8923">
                  <c:v>#N/A</c:v>
                </c:pt>
                <c:pt idx="8924">
                  <c:v>#N/A</c:v>
                </c:pt>
                <c:pt idx="8925">
                  <c:v>#N/A</c:v>
                </c:pt>
                <c:pt idx="8926">
                  <c:v>#N/A</c:v>
                </c:pt>
                <c:pt idx="8927">
                  <c:v>#N/A</c:v>
                </c:pt>
                <c:pt idx="8928">
                  <c:v>#N/A</c:v>
                </c:pt>
                <c:pt idx="8929">
                  <c:v>#N/A</c:v>
                </c:pt>
                <c:pt idx="8930">
                  <c:v>#N/A</c:v>
                </c:pt>
                <c:pt idx="8931">
                  <c:v>#N/A</c:v>
                </c:pt>
                <c:pt idx="8932">
                  <c:v>#N/A</c:v>
                </c:pt>
                <c:pt idx="8933">
                  <c:v>#N/A</c:v>
                </c:pt>
                <c:pt idx="8934">
                  <c:v>#N/A</c:v>
                </c:pt>
                <c:pt idx="8935">
                  <c:v>#N/A</c:v>
                </c:pt>
                <c:pt idx="8936">
                  <c:v>#N/A</c:v>
                </c:pt>
                <c:pt idx="8937">
                  <c:v>#N/A</c:v>
                </c:pt>
                <c:pt idx="8938">
                  <c:v>#N/A</c:v>
                </c:pt>
                <c:pt idx="8939">
                  <c:v>#N/A</c:v>
                </c:pt>
                <c:pt idx="8940">
                  <c:v>#N/A</c:v>
                </c:pt>
                <c:pt idx="8941">
                  <c:v>#N/A</c:v>
                </c:pt>
                <c:pt idx="8942">
                  <c:v>#N/A</c:v>
                </c:pt>
                <c:pt idx="8943">
                  <c:v>#N/A</c:v>
                </c:pt>
                <c:pt idx="8944">
                  <c:v>#N/A</c:v>
                </c:pt>
                <c:pt idx="8945">
                  <c:v>#N/A</c:v>
                </c:pt>
                <c:pt idx="8946">
                  <c:v>#N/A</c:v>
                </c:pt>
                <c:pt idx="8947">
                  <c:v>#N/A</c:v>
                </c:pt>
                <c:pt idx="8948">
                  <c:v>#N/A</c:v>
                </c:pt>
                <c:pt idx="8949">
                  <c:v>#N/A</c:v>
                </c:pt>
                <c:pt idx="8950">
                  <c:v>#N/A</c:v>
                </c:pt>
                <c:pt idx="8951">
                  <c:v>#N/A</c:v>
                </c:pt>
                <c:pt idx="8952">
                  <c:v>#N/A</c:v>
                </c:pt>
                <c:pt idx="8953">
                  <c:v>#N/A</c:v>
                </c:pt>
                <c:pt idx="8954">
                  <c:v>#N/A</c:v>
                </c:pt>
                <c:pt idx="8955">
                  <c:v>#N/A</c:v>
                </c:pt>
                <c:pt idx="8956">
                  <c:v>#N/A</c:v>
                </c:pt>
                <c:pt idx="8957">
                  <c:v>#N/A</c:v>
                </c:pt>
                <c:pt idx="8958">
                  <c:v>#N/A</c:v>
                </c:pt>
                <c:pt idx="8959">
                  <c:v>#N/A</c:v>
                </c:pt>
                <c:pt idx="8960">
                  <c:v>#N/A</c:v>
                </c:pt>
                <c:pt idx="8961">
                  <c:v>#N/A</c:v>
                </c:pt>
                <c:pt idx="8962">
                  <c:v>#N/A</c:v>
                </c:pt>
                <c:pt idx="8963">
                  <c:v>#N/A</c:v>
                </c:pt>
                <c:pt idx="8964">
                  <c:v>#N/A</c:v>
                </c:pt>
                <c:pt idx="8965">
                  <c:v>#N/A</c:v>
                </c:pt>
                <c:pt idx="8966">
                  <c:v>#N/A</c:v>
                </c:pt>
                <c:pt idx="8967">
                  <c:v>#N/A</c:v>
                </c:pt>
                <c:pt idx="8968">
                  <c:v>#N/A</c:v>
                </c:pt>
                <c:pt idx="8969">
                  <c:v>#N/A</c:v>
                </c:pt>
                <c:pt idx="8970">
                  <c:v>#N/A</c:v>
                </c:pt>
                <c:pt idx="8971">
                  <c:v>#N/A</c:v>
                </c:pt>
                <c:pt idx="8972">
                  <c:v>#N/A</c:v>
                </c:pt>
                <c:pt idx="8973">
                  <c:v>#N/A</c:v>
                </c:pt>
                <c:pt idx="8974">
                  <c:v>#N/A</c:v>
                </c:pt>
                <c:pt idx="8975">
                  <c:v>#N/A</c:v>
                </c:pt>
                <c:pt idx="8976">
                  <c:v>#N/A</c:v>
                </c:pt>
                <c:pt idx="8977">
                  <c:v>#N/A</c:v>
                </c:pt>
                <c:pt idx="8978">
                  <c:v>#N/A</c:v>
                </c:pt>
                <c:pt idx="8979">
                  <c:v>#N/A</c:v>
                </c:pt>
                <c:pt idx="8980">
                  <c:v>#N/A</c:v>
                </c:pt>
                <c:pt idx="8981">
                  <c:v>#N/A</c:v>
                </c:pt>
                <c:pt idx="8982">
                  <c:v>#N/A</c:v>
                </c:pt>
                <c:pt idx="8983">
                  <c:v>#N/A</c:v>
                </c:pt>
                <c:pt idx="8984">
                  <c:v>#N/A</c:v>
                </c:pt>
                <c:pt idx="8985">
                  <c:v>#N/A</c:v>
                </c:pt>
                <c:pt idx="8986">
                  <c:v>#N/A</c:v>
                </c:pt>
                <c:pt idx="8987">
                  <c:v>#N/A</c:v>
                </c:pt>
                <c:pt idx="8988">
                  <c:v>#N/A</c:v>
                </c:pt>
                <c:pt idx="8989">
                  <c:v>#N/A</c:v>
                </c:pt>
                <c:pt idx="8990">
                  <c:v>#N/A</c:v>
                </c:pt>
                <c:pt idx="8991">
                  <c:v>#N/A</c:v>
                </c:pt>
                <c:pt idx="8992">
                  <c:v>#N/A</c:v>
                </c:pt>
                <c:pt idx="8993">
                  <c:v>#N/A</c:v>
                </c:pt>
                <c:pt idx="8994">
                  <c:v>#N/A</c:v>
                </c:pt>
                <c:pt idx="8995">
                  <c:v>#N/A</c:v>
                </c:pt>
                <c:pt idx="8996">
                  <c:v>#N/A</c:v>
                </c:pt>
                <c:pt idx="8997">
                  <c:v>#N/A</c:v>
                </c:pt>
                <c:pt idx="8998">
                  <c:v>#N/A</c:v>
                </c:pt>
                <c:pt idx="8999">
                  <c:v>#N/A</c:v>
                </c:pt>
                <c:pt idx="9000">
                  <c:v>#N/A</c:v>
                </c:pt>
                <c:pt idx="9001">
                  <c:v>#N/A</c:v>
                </c:pt>
                <c:pt idx="9002">
                  <c:v>#N/A</c:v>
                </c:pt>
                <c:pt idx="9003">
                  <c:v>#N/A</c:v>
                </c:pt>
                <c:pt idx="9004">
                  <c:v>#N/A</c:v>
                </c:pt>
                <c:pt idx="9005">
                  <c:v>#N/A</c:v>
                </c:pt>
                <c:pt idx="9006">
                  <c:v>#N/A</c:v>
                </c:pt>
                <c:pt idx="9007">
                  <c:v>#N/A</c:v>
                </c:pt>
                <c:pt idx="9008">
                  <c:v>#N/A</c:v>
                </c:pt>
                <c:pt idx="9009">
                  <c:v>#N/A</c:v>
                </c:pt>
                <c:pt idx="9010">
                  <c:v>#N/A</c:v>
                </c:pt>
                <c:pt idx="9011">
                  <c:v>#N/A</c:v>
                </c:pt>
                <c:pt idx="9012">
                  <c:v>#N/A</c:v>
                </c:pt>
                <c:pt idx="9013">
                  <c:v>#N/A</c:v>
                </c:pt>
                <c:pt idx="9014">
                  <c:v>#N/A</c:v>
                </c:pt>
                <c:pt idx="9015">
                  <c:v>#N/A</c:v>
                </c:pt>
                <c:pt idx="9016">
                  <c:v>#N/A</c:v>
                </c:pt>
                <c:pt idx="9017">
                  <c:v>#N/A</c:v>
                </c:pt>
                <c:pt idx="9018">
                  <c:v>#N/A</c:v>
                </c:pt>
                <c:pt idx="9019">
                  <c:v>#N/A</c:v>
                </c:pt>
                <c:pt idx="9020">
                  <c:v>#N/A</c:v>
                </c:pt>
                <c:pt idx="9021">
                  <c:v>#N/A</c:v>
                </c:pt>
                <c:pt idx="9022">
                  <c:v>#N/A</c:v>
                </c:pt>
                <c:pt idx="9023">
                  <c:v>#N/A</c:v>
                </c:pt>
                <c:pt idx="9024">
                  <c:v>#N/A</c:v>
                </c:pt>
                <c:pt idx="9025">
                  <c:v>#N/A</c:v>
                </c:pt>
                <c:pt idx="9026">
                  <c:v>#N/A</c:v>
                </c:pt>
                <c:pt idx="9027">
                  <c:v>#N/A</c:v>
                </c:pt>
                <c:pt idx="9028">
                  <c:v>#N/A</c:v>
                </c:pt>
                <c:pt idx="9029">
                  <c:v>#N/A</c:v>
                </c:pt>
                <c:pt idx="9030">
                  <c:v>#N/A</c:v>
                </c:pt>
                <c:pt idx="9031">
                  <c:v>#N/A</c:v>
                </c:pt>
                <c:pt idx="9032">
                  <c:v>#N/A</c:v>
                </c:pt>
                <c:pt idx="9033">
                  <c:v>#N/A</c:v>
                </c:pt>
                <c:pt idx="9034">
                  <c:v>#N/A</c:v>
                </c:pt>
                <c:pt idx="9035">
                  <c:v>#N/A</c:v>
                </c:pt>
                <c:pt idx="9036">
                  <c:v>#N/A</c:v>
                </c:pt>
                <c:pt idx="9037">
                  <c:v>#N/A</c:v>
                </c:pt>
                <c:pt idx="9038">
                  <c:v>#N/A</c:v>
                </c:pt>
                <c:pt idx="9039">
                  <c:v>#N/A</c:v>
                </c:pt>
                <c:pt idx="9040">
                  <c:v>#N/A</c:v>
                </c:pt>
                <c:pt idx="9041">
                  <c:v>#N/A</c:v>
                </c:pt>
                <c:pt idx="9042">
                  <c:v>#N/A</c:v>
                </c:pt>
                <c:pt idx="9043">
                  <c:v>#N/A</c:v>
                </c:pt>
                <c:pt idx="9044">
                  <c:v>#N/A</c:v>
                </c:pt>
                <c:pt idx="9045">
                  <c:v>#N/A</c:v>
                </c:pt>
                <c:pt idx="9046">
                  <c:v>#N/A</c:v>
                </c:pt>
                <c:pt idx="9047">
                  <c:v>#N/A</c:v>
                </c:pt>
                <c:pt idx="9048">
                  <c:v>#N/A</c:v>
                </c:pt>
                <c:pt idx="9049">
                  <c:v>#N/A</c:v>
                </c:pt>
                <c:pt idx="9050">
                  <c:v>#N/A</c:v>
                </c:pt>
                <c:pt idx="9051">
                  <c:v>#N/A</c:v>
                </c:pt>
                <c:pt idx="9052">
                  <c:v>#N/A</c:v>
                </c:pt>
                <c:pt idx="9053">
                  <c:v>#N/A</c:v>
                </c:pt>
                <c:pt idx="9054">
                  <c:v>#N/A</c:v>
                </c:pt>
                <c:pt idx="9055">
                  <c:v>#N/A</c:v>
                </c:pt>
                <c:pt idx="9056">
                  <c:v>#N/A</c:v>
                </c:pt>
                <c:pt idx="9057">
                  <c:v>#N/A</c:v>
                </c:pt>
                <c:pt idx="9058">
                  <c:v>#N/A</c:v>
                </c:pt>
                <c:pt idx="9059">
                  <c:v>#N/A</c:v>
                </c:pt>
                <c:pt idx="9060">
                  <c:v>#N/A</c:v>
                </c:pt>
                <c:pt idx="9061">
                  <c:v>#N/A</c:v>
                </c:pt>
                <c:pt idx="9062">
                  <c:v>#N/A</c:v>
                </c:pt>
                <c:pt idx="9063">
                  <c:v>#N/A</c:v>
                </c:pt>
                <c:pt idx="9064">
                  <c:v>#N/A</c:v>
                </c:pt>
                <c:pt idx="9065">
                  <c:v>#N/A</c:v>
                </c:pt>
                <c:pt idx="9066">
                  <c:v>#N/A</c:v>
                </c:pt>
                <c:pt idx="9067">
                  <c:v>#N/A</c:v>
                </c:pt>
                <c:pt idx="9068">
                  <c:v>#N/A</c:v>
                </c:pt>
                <c:pt idx="9069">
                  <c:v>#N/A</c:v>
                </c:pt>
                <c:pt idx="9070">
                  <c:v>#N/A</c:v>
                </c:pt>
                <c:pt idx="9071">
                  <c:v>#N/A</c:v>
                </c:pt>
                <c:pt idx="9072">
                  <c:v>#N/A</c:v>
                </c:pt>
                <c:pt idx="9073">
                  <c:v>#N/A</c:v>
                </c:pt>
                <c:pt idx="9074">
                  <c:v>#N/A</c:v>
                </c:pt>
                <c:pt idx="9075">
                  <c:v>#N/A</c:v>
                </c:pt>
                <c:pt idx="9076">
                  <c:v>#N/A</c:v>
                </c:pt>
                <c:pt idx="9077">
                  <c:v>#N/A</c:v>
                </c:pt>
                <c:pt idx="9078">
                  <c:v>#N/A</c:v>
                </c:pt>
                <c:pt idx="9079">
                  <c:v>#N/A</c:v>
                </c:pt>
                <c:pt idx="9080">
                  <c:v>#N/A</c:v>
                </c:pt>
                <c:pt idx="9081">
                  <c:v>#N/A</c:v>
                </c:pt>
                <c:pt idx="9082">
                  <c:v>#N/A</c:v>
                </c:pt>
                <c:pt idx="9083">
                  <c:v>#N/A</c:v>
                </c:pt>
                <c:pt idx="9084">
                  <c:v>#N/A</c:v>
                </c:pt>
                <c:pt idx="9085">
                  <c:v>#N/A</c:v>
                </c:pt>
                <c:pt idx="9086">
                  <c:v>#N/A</c:v>
                </c:pt>
                <c:pt idx="9087">
                  <c:v>#N/A</c:v>
                </c:pt>
                <c:pt idx="9088">
                  <c:v>#N/A</c:v>
                </c:pt>
                <c:pt idx="9089">
                  <c:v>#N/A</c:v>
                </c:pt>
                <c:pt idx="9090">
                  <c:v>#N/A</c:v>
                </c:pt>
                <c:pt idx="9091">
                  <c:v>#N/A</c:v>
                </c:pt>
                <c:pt idx="9092">
                  <c:v>#N/A</c:v>
                </c:pt>
                <c:pt idx="9093">
                  <c:v>#N/A</c:v>
                </c:pt>
                <c:pt idx="9094">
                  <c:v>#N/A</c:v>
                </c:pt>
                <c:pt idx="9095">
                  <c:v>#N/A</c:v>
                </c:pt>
                <c:pt idx="9096">
                  <c:v>#N/A</c:v>
                </c:pt>
                <c:pt idx="9097">
                  <c:v>#N/A</c:v>
                </c:pt>
                <c:pt idx="9098">
                  <c:v>#N/A</c:v>
                </c:pt>
                <c:pt idx="9099">
                  <c:v>#N/A</c:v>
                </c:pt>
                <c:pt idx="9100">
                  <c:v>#N/A</c:v>
                </c:pt>
                <c:pt idx="9101">
                  <c:v>#N/A</c:v>
                </c:pt>
                <c:pt idx="9102">
                  <c:v>#N/A</c:v>
                </c:pt>
                <c:pt idx="9103">
                  <c:v>#N/A</c:v>
                </c:pt>
                <c:pt idx="9104">
                  <c:v>#N/A</c:v>
                </c:pt>
                <c:pt idx="9105">
                  <c:v>#N/A</c:v>
                </c:pt>
                <c:pt idx="9106">
                  <c:v>#N/A</c:v>
                </c:pt>
                <c:pt idx="9107">
                  <c:v>#N/A</c:v>
                </c:pt>
                <c:pt idx="9108">
                  <c:v>#N/A</c:v>
                </c:pt>
                <c:pt idx="9109">
                  <c:v>#N/A</c:v>
                </c:pt>
                <c:pt idx="9110">
                  <c:v>#N/A</c:v>
                </c:pt>
                <c:pt idx="9111">
                  <c:v>#N/A</c:v>
                </c:pt>
                <c:pt idx="9112">
                  <c:v>#N/A</c:v>
                </c:pt>
                <c:pt idx="9113">
                  <c:v>#N/A</c:v>
                </c:pt>
                <c:pt idx="9114">
                  <c:v>#N/A</c:v>
                </c:pt>
                <c:pt idx="9115">
                  <c:v>#N/A</c:v>
                </c:pt>
                <c:pt idx="9116">
                  <c:v>#N/A</c:v>
                </c:pt>
                <c:pt idx="9117">
                  <c:v>#N/A</c:v>
                </c:pt>
                <c:pt idx="9118">
                  <c:v>#N/A</c:v>
                </c:pt>
                <c:pt idx="9119">
                  <c:v>#N/A</c:v>
                </c:pt>
                <c:pt idx="9120">
                  <c:v>#N/A</c:v>
                </c:pt>
                <c:pt idx="9121">
                  <c:v>#N/A</c:v>
                </c:pt>
                <c:pt idx="9122">
                  <c:v>#N/A</c:v>
                </c:pt>
                <c:pt idx="9123">
                  <c:v>#N/A</c:v>
                </c:pt>
                <c:pt idx="9124">
                  <c:v>#N/A</c:v>
                </c:pt>
                <c:pt idx="9125">
                  <c:v>#N/A</c:v>
                </c:pt>
                <c:pt idx="9126">
                  <c:v>#N/A</c:v>
                </c:pt>
                <c:pt idx="9127">
                  <c:v>#N/A</c:v>
                </c:pt>
                <c:pt idx="9128">
                  <c:v>#N/A</c:v>
                </c:pt>
                <c:pt idx="9129">
                  <c:v>#N/A</c:v>
                </c:pt>
                <c:pt idx="9130">
                  <c:v>#N/A</c:v>
                </c:pt>
                <c:pt idx="9131">
                  <c:v>#N/A</c:v>
                </c:pt>
                <c:pt idx="9132">
                  <c:v>#N/A</c:v>
                </c:pt>
                <c:pt idx="9133">
                  <c:v>#N/A</c:v>
                </c:pt>
                <c:pt idx="9134">
                  <c:v>#N/A</c:v>
                </c:pt>
                <c:pt idx="9135">
                  <c:v>#N/A</c:v>
                </c:pt>
                <c:pt idx="9136">
                  <c:v>#N/A</c:v>
                </c:pt>
                <c:pt idx="9137">
                  <c:v>#N/A</c:v>
                </c:pt>
                <c:pt idx="9138">
                  <c:v>#N/A</c:v>
                </c:pt>
                <c:pt idx="9139">
                  <c:v>#N/A</c:v>
                </c:pt>
                <c:pt idx="9140">
                  <c:v>#N/A</c:v>
                </c:pt>
                <c:pt idx="9141">
                  <c:v>#N/A</c:v>
                </c:pt>
                <c:pt idx="9142">
                  <c:v>#N/A</c:v>
                </c:pt>
                <c:pt idx="9143">
                  <c:v>#N/A</c:v>
                </c:pt>
                <c:pt idx="9144">
                  <c:v>#N/A</c:v>
                </c:pt>
                <c:pt idx="9145">
                  <c:v>#N/A</c:v>
                </c:pt>
                <c:pt idx="9146">
                  <c:v>#N/A</c:v>
                </c:pt>
                <c:pt idx="9147">
                  <c:v>#N/A</c:v>
                </c:pt>
                <c:pt idx="9148">
                  <c:v>#N/A</c:v>
                </c:pt>
                <c:pt idx="9149">
                  <c:v>#N/A</c:v>
                </c:pt>
                <c:pt idx="9150">
                  <c:v>#N/A</c:v>
                </c:pt>
                <c:pt idx="9151">
                  <c:v>#N/A</c:v>
                </c:pt>
                <c:pt idx="9152">
                  <c:v>#N/A</c:v>
                </c:pt>
                <c:pt idx="9153">
                  <c:v>#N/A</c:v>
                </c:pt>
                <c:pt idx="9154">
                  <c:v>#N/A</c:v>
                </c:pt>
                <c:pt idx="9155">
                  <c:v>#N/A</c:v>
                </c:pt>
                <c:pt idx="9156">
                  <c:v>#N/A</c:v>
                </c:pt>
                <c:pt idx="9157">
                  <c:v>#N/A</c:v>
                </c:pt>
                <c:pt idx="9158">
                  <c:v>#N/A</c:v>
                </c:pt>
                <c:pt idx="9159">
                  <c:v>#N/A</c:v>
                </c:pt>
                <c:pt idx="9160">
                  <c:v>#N/A</c:v>
                </c:pt>
                <c:pt idx="9161">
                  <c:v>#N/A</c:v>
                </c:pt>
                <c:pt idx="9162">
                  <c:v>#N/A</c:v>
                </c:pt>
                <c:pt idx="9163">
                  <c:v>#N/A</c:v>
                </c:pt>
                <c:pt idx="9164">
                  <c:v>#N/A</c:v>
                </c:pt>
                <c:pt idx="9165">
                  <c:v>#N/A</c:v>
                </c:pt>
                <c:pt idx="9166">
                  <c:v>#N/A</c:v>
                </c:pt>
                <c:pt idx="9167">
                  <c:v>#N/A</c:v>
                </c:pt>
                <c:pt idx="9168">
                  <c:v>#N/A</c:v>
                </c:pt>
                <c:pt idx="9169">
                  <c:v>#N/A</c:v>
                </c:pt>
                <c:pt idx="9170">
                  <c:v>#N/A</c:v>
                </c:pt>
                <c:pt idx="9171">
                  <c:v>#N/A</c:v>
                </c:pt>
                <c:pt idx="9172">
                  <c:v>#N/A</c:v>
                </c:pt>
                <c:pt idx="9173">
                  <c:v>#N/A</c:v>
                </c:pt>
                <c:pt idx="9174">
                  <c:v>#N/A</c:v>
                </c:pt>
                <c:pt idx="9175">
                  <c:v>#N/A</c:v>
                </c:pt>
                <c:pt idx="9176">
                  <c:v>#N/A</c:v>
                </c:pt>
                <c:pt idx="9177">
                  <c:v>#N/A</c:v>
                </c:pt>
                <c:pt idx="9178">
                  <c:v>#N/A</c:v>
                </c:pt>
                <c:pt idx="9179">
                  <c:v>#N/A</c:v>
                </c:pt>
                <c:pt idx="9180">
                  <c:v>#N/A</c:v>
                </c:pt>
                <c:pt idx="9181">
                  <c:v>#N/A</c:v>
                </c:pt>
                <c:pt idx="9182">
                  <c:v>#N/A</c:v>
                </c:pt>
                <c:pt idx="9183">
                  <c:v>#N/A</c:v>
                </c:pt>
                <c:pt idx="9184">
                  <c:v>#N/A</c:v>
                </c:pt>
                <c:pt idx="9185">
                  <c:v>#N/A</c:v>
                </c:pt>
                <c:pt idx="9186">
                  <c:v>#N/A</c:v>
                </c:pt>
                <c:pt idx="9187">
                  <c:v>#N/A</c:v>
                </c:pt>
                <c:pt idx="9188">
                  <c:v>#N/A</c:v>
                </c:pt>
                <c:pt idx="9189">
                  <c:v>#N/A</c:v>
                </c:pt>
                <c:pt idx="9190">
                  <c:v>#N/A</c:v>
                </c:pt>
                <c:pt idx="9191">
                  <c:v>#N/A</c:v>
                </c:pt>
                <c:pt idx="9192">
                  <c:v>#N/A</c:v>
                </c:pt>
                <c:pt idx="9193">
                  <c:v>#N/A</c:v>
                </c:pt>
                <c:pt idx="9194">
                  <c:v>#N/A</c:v>
                </c:pt>
                <c:pt idx="9195">
                  <c:v>#N/A</c:v>
                </c:pt>
                <c:pt idx="9196">
                  <c:v>#N/A</c:v>
                </c:pt>
                <c:pt idx="9197">
                  <c:v>#N/A</c:v>
                </c:pt>
                <c:pt idx="9198">
                  <c:v>#N/A</c:v>
                </c:pt>
                <c:pt idx="9199">
                  <c:v>#N/A</c:v>
                </c:pt>
                <c:pt idx="9200">
                  <c:v>#N/A</c:v>
                </c:pt>
                <c:pt idx="9201">
                  <c:v>#N/A</c:v>
                </c:pt>
                <c:pt idx="9202">
                  <c:v>#N/A</c:v>
                </c:pt>
                <c:pt idx="9203">
                  <c:v>#N/A</c:v>
                </c:pt>
                <c:pt idx="9204">
                  <c:v>#N/A</c:v>
                </c:pt>
                <c:pt idx="9205">
                  <c:v>#N/A</c:v>
                </c:pt>
                <c:pt idx="9206">
                  <c:v>#N/A</c:v>
                </c:pt>
                <c:pt idx="9207">
                  <c:v>#N/A</c:v>
                </c:pt>
                <c:pt idx="9208">
                  <c:v>#N/A</c:v>
                </c:pt>
                <c:pt idx="9209">
                  <c:v>#N/A</c:v>
                </c:pt>
                <c:pt idx="9210">
                  <c:v>#N/A</c:v>
                </c:pt>
                <c:pt idx="9211">
                  <c:v>#N/A</c:v>
                </c:pt>
                <c:pt idx="9212">
                  <c:v>#N/A</c:v>
                </c:pt>
                <c:pt idx="9213">
                  <c:v>#N/A</c:v>
                </c:pt>
                <c:pt idx="9214">
                  <c:v>#N/A</c:v>
                </c:pt>
                <c:pt idx="9215">
                  <c:v>#N/A</c:v>
                </c:pt>
                <c:pt idx="9216">
                  <c:v>#N/A</c:v>
                </c:pt>
                <c:pt idx="9217">
                  <c:v>#N/A</c:v>
                </c:pt>
                <c:pt idx="9218">
                  <c:v>#N/A</c:v>
                </c:pt>
                <c:pt idx="9219">
                  <c:v>#N/A</c:v>
                </c:pt>
                <c:pt idx="9220">
                  <c:v>#N/A</c:v>
                </c:pt>
                <c:pt idx="9221">
                  <c:v>#N/A</c:v>
                </c:pt>
                <c:pt idx="9222">
                  <c:v>#N/A</c:v>
                </c:pt>
                <c:pt idx="9223">
                  <c:v>#N/A</c:v>
                </c:pt>
                <c:pt idx="9224">
                  <c:v>#N/A</c:v>
                </c:pt>
                <c:pt idx="9225">
                  <c:v>#N/A</c:v>
                </c:pt>
                <c:pt idx="9226">
                  <c:v>#N/A</c:v>
                </c:pt>
                <c:pt idx="9227">
                  <c:v>#N/A</c:v>
                </c:pt>
                <c:pt idx="9228">
                  <c:v>#N/A</c:v>
                </c:pt>
                <c:pt idx="9229">
                  <c:v>#N/A</c:v>
                </c:pt>
                <c:pt idx="9230">
                  <c:v>#N/A</c:v>
                </c:pt>
                <c:pt idx="9231">
                  <c:v>#N/A</c:v>
                </c:pt>
                <c:pt idx="9232">
                  <c:v>#N/A</c:v>
                </c:pt>
                <c:pt idx="9233">
                  <c:v>#N/A</c:v>
                </c:pt>
                <c:pt idx="9234">
                  <c:v>#N/A</c:v>
                </c:pt>
                <c:pt idx="9235">
                  <c:v>#N/A</c:v>
                </c:pt>
                <c:pt idx="9236">
                  <c:v>#N/A</c:v>
                </c:pt>
                <c:pt idx="9237">
                  <c:v>#N/A</c:v>
                </c:pt>
                <c:pt idx="9238">
                  <c:v>#N/A</c:v>
                </c:pt>
                <c:pt idx="9239">
                  <c:v>#N/A</c:v>
                </c:pt>
                <c:pt idx="9240">
                  <c:v>#N/A</c:v>
                </c:pt>
                <c:pt idx="9241">
                  <c:v>#N/A</c:v>
                </c:pt>
                <c:pt idx="9242">
                  <c:v>#N/A</c:v>
                </c:pt>
                <c:pt idx="9243">
                  <c:v>#N/A</c:v>
                </c:pt>
                <c:pt idx="9244">
                  <c:v>#N/A</c:v>
                </c:pt>
                <c:pt idx="9245">
                  <c:v>#N/A</c:v>
                </c:pt>
                <c:pt idx="9246">
                  <c:v>#N/A</c:v>
                </c:pt>
                <c:pt idx="9247">
                  <c:v>#N/A</c:v>
                </c:pt>
                <c:pt idx="9248">
                  <c:v>#N/A</c:v>
                </c:pt>
                <c:pt idx="9249">
                  <c:v>#N/A</c:v>
                </c:pt>
                <c:pt idx="9250">
                  <c:v>#N/A</c:v>
                </c:pt>
                <c:pt idx="9251">
                  <c:v>#N/A</c:v>
                </c:pt>
                <c:pt idx="9252">
                  <c:v>#N/A</c:v>
                </c:pt>
                <c:pt idx="9253">
                  <c:v>#N/A</c:v>
                </c:pt>
                <c:pt idx="9254">
                  <c:v>#N/A</c:v>
                </c:pt>
                <c:pt idx="9255">
                  <c:v>#N/A</c:v>
                </c:pt>
                <c:pt idx="9256">
                  <c:v>#N/A</c:v>
                </c:pt>
                <c:pt idx="9257">
                  <c:v>#N/A</c:v>
                </c:pt>
                <c:pt idx="9258">
                  <c:v>#N/A</c:v>
                </c:pt>
                <c:pt idx="9259">
                  <c:v>#N/A</c:v>
                </c:pt>
                <c:pt idx="9260">
                  <c:v>#N/A</c:v>
                </c:pt>
                <c:pt idx="9261">
                  <c:v>#N/A</c:v>
                </c:pt>
                <c:pt idx="9262">
                  <c:v>#N/A</c:v>
                </c:pt>
                <c:pt idx="9263">
                  <c:v>#N/A</c:v>
                </c:pt>
                <c:pt idx="9264">
                  <c:v>#N/A</c:v>
                </c:pt>
                <c:pt idx="9265">
                  <c:v>#N/A</c:v>
                </c:pt>
                <c:pt idx="9266">
                  <c:v>#N/A</c:v>
                </c:pt>
                <c:pt idx="9267">
                  <c:v>#N/A</c:v>
                </c:pt>
                <c:pt idx="9268">
                  <c:v>#N/A</c:v>
                </c:pt>
                <c:pt idx="9269">
                  <c:v>#N/A</c:v>
                </c:pt>
                <c:pt idx="9270">
                  <c:v>#N/A</c:v>
                </c:pt>
                <c:pt idx="9271">
                  <c:v>#N/A</c:v>
                </c:pt>
                <c:pt idx="9272">
                  <c:v>#N/A</c:v>
                </c:pt>
                <c:pt idx="9273">
                  <c:v>#N/A</c:v>
                </c:pt>
                <c:pt idx="9274">
                  <c:v>#N/A</c:v>
                </c:pt>
                <c:pt idx="9275">
                  <c:v>#N/A</c:v>
                </c:pt>
                <c:pt idx="9276">
                  <c:v>#N/A</c:v>
                </c:pt>
                <c:pt idx="9277">
                  <c:v>#N/A</c:v>
                </c:pt>
                <c:pt idx="9278">
                  <c:v>#N/A</c:v>
                </c:pt>
                <c:pt idx="9279">
                  <c:v>#N/A</c:v>
                </c:pt>
                <c:pt idx="9280">
                  <c:v>#N/A</c:v>
                </c:pt>
                <c:pt idx="9281">
                  <c:v>#N/A</c:v>
                </c:pt>
                <c:pt idx="9282">
                  <c:v>#N/A</c:v>
                </c:pt>
                <c:pt idx="9283">
                  <c:v>#N/A</c:v>
                </c:pt>
                <c:pt idx="9284">
                  <c:v>#N/A</c:v>
                </c:pt>
                <c:pt idx="9285">
                  <c:v>#N/A</c:v>
                </c:pt>
                <c:pt idx="9286">
                  <c:v>#N/A</c:v>
                </c:pt>
                <c:pt idx="9287">
                  <c:v>#N/A</c:v>
                </c:pt>
                <c:pt idx="9288">
                  <c:v>#N/A</c:v>
                </c:pt>
                <c:pt idx="9289">
                  <c:v>#N/A</c:v>
                </c:pt>
                <c:pt idx="9290">
                  <c:v>#N/A</c:v>
                </c:pt>
                <c:pt idx="9291">
                  <c:v>#N/A</c:v>
                </c:pt>
                <c:pt idx="9292">
                  <c:v>#N/A</c:v>
                </c:pt>
                <c:pt idx="9293">
                  <c:v>#N/A</c:v>
                </c:pt>
                <c:pt idx="9294">
                  <c:v>#N/A</c:v>
                </c:pt>
                <c:pt idx="9295">
                  <c:v>#N/A</c:v>
                </c:pt>
                <c:pt idx="9296">
                  <c:v>#N/A</c:v>
                </c:pt>
                <c:pt idx="9297">
                  <c:v>#N/A</c:v>
                </c:pt>
                <c:pt idx="9298">
                  <c:v>#N/A</c:v>
                </c:pt>
                <c:pt idx="9299">
                  <c:v>#N/A</c:v>
                </c:pt>
                <c:pt idx="9300">
                  <c:v>#N/A</c:v>
                </c:pt>
                <c:pt idx="9301">
                  <c:v>#N/A</c:v>
                </c:pt>
                <c:pt idx="9302">
                  <c:v>#N/A</c:v>
                </c:pt>
                <c:pt idx="9303">
                  <c:v>#N/A</c:v>
                </c:pt>
                <c:pt idx="9304">
                  <c:v>#N/A</c:v>
                </c:pt>
                <c:pt idx="9305">
                  <c:v>#N/A</c:v>
                </c:pt>
                <c:pt idx="9306">
                  <c:v>#N/A</c:v>
                </c:pt>
                <c:pt idx="9307">
                  <c:v>#N/A</c:v>
                </c:pt>
                <c:pt idx="9308">
                  <c:v>#N/A</c:v>
                </c:pt>
                <c:pt idx="9309">
                  <c:v>#N/A</c:v>
                </c:pt>
                <c:pt idx="9310">
                  <c:v>#N/A</c:v>
                </c:pt>
                <c:pt idx="9311">
                  <c:v>#N/A</c:v>
                </c:pt>
                <c:pt idx="9312">
                  <c:v>#N/A</c:v>
                </c:pt>
                <c:pt idx="9313">
                  <c:v>#N/A</c:v>
                </c:pt>
                <c:pt idx="9314">
                  <c:v>#N/A</c:v>
                </c:pt>
                <c:pt idx="9315">
                  <c:v>#N/A</c:v>
                </c:pt>
                <c:pt idx="9316">
                  <c:v>#N/A</c:v>
                </c:pt>
                <c:pt idx="9317">
                  <c:v>#N/A</c:v>
                </c:pt>
                <c:pt idx="9318">
                  <c:v>#N/A</c:v>
                </c:pt>
                <c:pt idx="9319">
                  <c:v>#N/A</c:v>
                </c:pt>
                <c:pt idx="9320">
                  <c:v>#N/A</c:v>
                </c:pt>
                <c:pt idx="9321">
                  <c:v>#N/A</c:v>
                </c:pt>
                <c:pt idx="9322">
                  <c:v>#N/A</c:v>
                </c:pt>
                <c:pt idx="9323">
                  <c:v>#N/A</c:v>
                </c:pt>
                <c:pt idx="9324">
                  <c:v>#N/A</c:v>
                </c:pt>
                <c:pt idx="9325">
                  <c:v>#N/A</c:v>
                </c:pt>
                <c:pt idx="9326">
                  <c:v>#N/A</c:v>
                </c:pt>
                <c:pt idx="9327">
                  <c:v>#N/A</c:v>
                </c:pt>
                <c:pt idx="9328">
                  <c:v>#N/A</c:v>
                </c:pt>
                <c:pt idx="9329">
                  <c:v>#N/A</c:v>
                </c:pt>
                <c:pt idx="9330">
                  <c:v>#N/A</c:v>
                </c:pt>
                <c:pt idx="9331">
                  <c:v>#N/A</c:v>
                </c:pt>
                <c:pt idx="9332">
                  <c:v>#N/A</c:v>
                </c:pt>
                <c:pt idx="9333">
                  <c:v>#N/A</c:v>
                </c:pt>
                <c:pt idx="9334">
                  <c:v>#N/A</c:v>
                </c:pt>
                <c:pt idx="9335">
                  <c:v>#N/A</c:v>
                </c:pt>
                <c:pt idx="9336">
                  <c:v>#N/A</c:v>
                </c:pt>
                <c:pt idx="9337">
                  <c:v>#N/A</c:v>
                </c:pt>
                <c:pt idx="9338">
                  <c:v>#N/A</c:v>
                </c:pt>
                <c:pt idx="9339">
                  <c:v>#N/A</c:v>
                </c:pt>
                <c:pt idx="9340">
                  <c:v>#N/A</c:v>
                </c:pt>
                <c:pt idx="9341">
                  <c:v>#N/A</c:v>
                </c:pt>
                <c:pt idx="9342">
                  <c:v>#N/A</c:v>
                </c:pt>
                <c:pt idx="9343">
                  <c:v>#N/A</c:v>
                </c:pt>
                <c:pt idx="9344">
                  <c:v>#N/A</c:v>
                </c:pt>
                <c:pt idx="9345">
                  <c:v>#N/A</c:v>
                </c:pt>
                <c:pt idx="9346">
                  <c:v>#N/A</c:v>
                </c:pt>
                <c:pt idx="9347">
                  <c:v>#N/A</c:v>
                </c:pt>
                <c:pt idx="9348">
                  <c:v>#N/A</c:v>
                </c:pt>
                <c:pt idx="9349">
                  <c:v>#N/A</c:v>
                </c:pt>
                <c:pt idx="9350">
                  <c:v>#N/A</c:v>
                </c:pt>
                <c:pt idx="9351">
                  <c:v>#N/A</c:v>
                </c:pt>
                <c:pt idx="9352">
                  <c:v>#N/A</c:v>
                </c:pt>
                <c:pt idx="9353">
                  <c:v>#N/A</c:v>
                </c:pt>
                <c:pt idx="9354">
                  <c:v>#N/A</c:v>
                </c:pt>
                <c:pt idx="9355">
                  <c:v>#N/A</c:v>
                </c:pt>
                <c:pt idx="9356">
                  <c:v>#N/A</c:v>
                </c:pt>
                <c:pt idx="9357">
                  <c:v>#N/A</c:v>
                </c:pt>
                <c:pt idx="9358">
                  <c:v>#N/A</c:v>
                </c:pt>
                <c:pt idx="9359">
                  <c:v>#N/A</c:v>
                </c:pt>
                <c:pt idx="9360">
                  <c:v>#N/A</c:v>
                </c:pt>
                <c:pt idx="9361">
                  <c:v>#N/A</c:v>
                </c:pt>
                <c:pt idx="9362">
                  <c:v>#N/A</c:v>
                </c:pt>
                <c:pt idx="9363">
                  <c:v>#N/A</c:v>
                </c:pt>
                <c:pt idx="9364">
                  <c:v>#N/A</c:v>
                </c:pt>
                <c:pt idx="9365">
                  <c:v>#N/A</c:v>
                </c:pt>
                <c:pt idx="9366">
                  <c:v>#N/A</c:v>
                </c:pt>
                <c:pt idx="9367">
                  <c:v>#N/A</c:v>
                </c:pt>
                <c:pt idx="9368">
                  <c:v>#N/A</c:v>
                </c:pt>
                <c:pt idx="9369">
                  <c:v>#N/A</c:v>
                </c:pt>
                <c:pt idx="9370">
                  <c:v>#N/A</c:v>
                </c:pt>
                <c:pt idx="9371">
                  <c:v>#N/A</c:v>
                </c:pt>
                <c:pt idx="9372">
                  <c:v>#N/A</c:v>
                </c:pt>
                <c:pt idx="9373">
                  <c:v>#N/A</c:v>
                </c:pt>
                <c:pt idx="9374">
                  <c:v>#N/A</c:v>
                </c:pt>
                <c:pt idx="9375">
                  <c:v>#N/A</c:v>
                </c:pt>
                <c:pt idx="9376">
                  <c:v>#N/A</c:v>
                </c:pt>
                <c:pt idx="9377">
                  <c:v>#N/A</c:v>
                </c:pt>
                <c:pt idx="9378">
                  <c:v>#N/A</c:v>
                </c:pt>
                <c:pt idx="9379">
                  <c:v>#N/A</c:v>
                </c:pt>
                <c:pt idx="9380">
                  <c:v>#N/A</c:v>
                </c:pt>
                <c:pt idx="9381">
                  <c:v>#N/A</c:v>
                </c:pt>
                <c:pt idx="9382">
                  <c:v>#N/A</c:v>
                </c:pt>
                <c:pt idx="9383">
                  <c:v>#N/A</c:v>
                </c:pt>
                <c:pt idx="9384">
                  <c:v>#N/A</c:v>
                </c:pt>
                <c:pt idx="9385">
                  <c:v>#N/A</c:v>
                </c:pt>
                <c:pt idx="9386">
                  <c:v>#N/A</c:v>
                </c:pt>
                <c:pt idx="9387">
                  <c:v>#N/A</c:v>
                </c:pt>
                <c:pt idx="9388">
                  <c:v>#N/A</c:v>
                </c:pt>
                <c:pt idx="9389">
                  <c:v>#N/A</c:v>
                </c:pt>
                <c:pt idx="9390">
                  <c:v>#N/A</c:v>
                </c:pt>
                <c:pt idx="9391">
                  <c:v>#N/A</c:v>
                </c:pt>
                <c:pt idx="9392">
                  <c:v>#N/A</c:v>
                </c:pt>
                <c:pt idx="9393">
                  <c:v>#N/A</c:v>
                </c:pt>
                <c:pt idx="9394">
                  <c:v>#N/A</c:v>
                </c:pt>
                <c:pt idx="9395">
                  <c:v>#N/A</c:v>
                </c:pt>
                <c:pt idx="9396">
                  <c:v>#N/A</c:v>
                </c:pt>
                <c:pt idx="9397">
                  <c:v>#N/A</c:v>
                </c:pt>
                <c:pt idx="9398">
                  <c:v>#N/A</c:v>
                </c:pt>
                <c:pt idx="9399">
                  <c:v>#N/A</c:v>
                </c:pt>
                <c:pt idx="9400">
                  <c:v>#N/A</c:v>
                </c:pt>
                <c:pt idx="9401">
                  <c:v>#N/A</c:v>
                </c:pt>
                <c:pt idx="9402">
                  <c:v>#N/A</c:v>
                </c:pt>
                <c:pt idx="9403">
                  <c:v>#N/A</c:v>
                </c:pt>
                <c:pt idx="9404">
                  <c:v>#N/A</c:v>
                </c:pt>
                <c:pt idx="9405">
                  <c:v>#N/A</c:v>
                </c:pt>
                <c:pt idx="9406">
                  <c:v>#N/A</c:v>
                </c:pt>
                <c:pt idx="9407">
                  <c:v>#N/A</c:v>
                </c:pt>
                <c:pt idx="9408">
                  <c:v>#N/A</c:v>
                </c:pt>
                <c:pt idx="9409">
                  <c:v>#N/A</c:v>
                </c:pt>
                <c:pt idx="9410">
                  <c:v>#N/A</c:v>
                </c:pt>
                <c:pt idx="9411">
                  <c:v>#N/A</c:v>
                </c:pt>
                <c:pt idx="9412">
                  <c:v>#N/A</c:v>
                </c:pt>
                <c:pt idx="9413">
                  <c:v>#N/A</c:v>
                </c:pt>
                <c:pt idx="9414">
                  <c:v>#N/A</c:v>
                </c:pt>
                <c:pt idx="9415">
                  <c:v>#N/A</c:v>
                </c:pt>
                <c:pt idx="9416">
                  <c:v>#N/A</c:v>
                </c:pt>
                <c:pt idx="9417">
                  <c:v>#N/A</c:v>
                </c:pt>
                <c:pt idx="9418">
                  <c:v>#N/A</c:v>
                </c:pt>
                <c:pt idx="9419">
                  <c:v>#N/A</c:v>
                </c:pt>
                <c:pt idx="9420">
                  <c:v>#N/A</c:v>
                </c:pt>
                <c:pt idx="9421">
                  <c:v>#N/A</c:v>
                </c:pt>
                <c:pt idx="9422">
                  <c:v>#N/A</c:v>
                </c:pt>
                <c:pt idx="9423">
                  <c:v>#N/A</c:v>
                </c:pt>
                <c:pt idx="9424">
                  <c:v>#N/A</c:v>
                </c:pt>
                <c:pt idx="9425">
                  <c:v>#N/A</c:v>
                </c:pt>
                <c:pt idx="9426">
                  <c:v>#N/A</c:v>
                </c:pt>
                <c:pt idx="9427">
                  <c:v>#N/A</c:v>
                </c:pt>
                <c:pt idx="9428">
                  <c:v>#N/A</c:v>
                </c:pt>
                <c:pt idx="9429">
                  <c:v>#N/A</c:v>
                </c:pt>
                <c:pt idx="9430">
                  <c:v>#N/A</c:v>
                </c:pt>
                <c:pt idx="9431">
                  <c:v>#N/A</c:v>
                </c:pt>
                <c:pt idx="9432">
                  <c:v>#N/A</c:v>
                </c:pt>
                <c:pt idx="9433">
                  <c:v>#N/A</c:v>
                </c:pt>
                <c:pt idx="9434">
                  <c:v>#N/A</c:v>
                </c:pt>
                <c:pt idx="9435">
                  <c:v>#N/A</c:v>
                </c:pt>
                <c:pt idx="9436">
                  <c:v>#N/A</c:v>
                </c:pt>
                <c:pt idx="9437">
                  <c:v>#N/A</c:v>
                </c:pt>
                <c:pt idx="9438">
                  <c:v>#N/A</c:v>
                </c:pt>
                <c:pt idx="9439">
                  <c:v>#N/A</c:v>
                </c:pt>
                <c:pt idx="9440">
                  <c:v>#N/A</c:v>
                </c:pt>
                <c:pt idx="9441">
                  <c:v>#N/A</c:v>
                </c:pt>
                <c:pt idx="9442">
                  <c:v>#N/A</c:v>
                </c:pt>
                <c:pt idx="9443">
                  <c:v>#N/A</c:v>
                </c:pt>
                <c:pt idx="9444">
                  <c:v>#N/A</c:v>
                </c:pt>
                <c:pt idx="9445">
                  <c:v>#N/A</c:v>
                </c:pt>
                <c:pt idx="9446">
                  <c:v>#N/A</c:v>
                </c:pt>
                <c:pt idx="9447">
                  <c:v>#N/A</c:v>
                </c:pt>
                <c:pt idx="9448">
                  <c:v>#N/A</c:v>
                </c:pt>
                <c:pt idx="9449">
                  <c:v>#N/A</c:v>
                </c:pt>
                <c:pt idx="9450">
                  <c:v>#N/A</c:v>
                </c:pt>
                <c:pt idx="9451">
                  <c:v>#N/A</c:v>
                </c:pt>
                <c:pt idx="9452">
                  <c:v>#N/A</c:v>
                </c:pt>
                <c:pt idx="9453">
                  <c:v>#N/A</c:v>
                </c:pt>
                <c:pt idx="9454">
                  <c:v>#N/A</c:v>
                </c:pt>
                <c:pt idx="9455">
                  <c:v>#N/A</c:v>
                </c:pt>
                <c:pt idx="9456">
                  <c:v>#N/A</c:v>
                </c:pt>
                <c:pt idx="9457">
                  <c:v>#N/A</c:v>
                </c:pt>
                <c:pt idx="9458">
                  <c:v>#N/A</c:v>
                </c:pt>
                <c:pt idx="9459">
                  <c:v>#N/A</c:v>
                </c:pt>
                <c:pt idx="9460">
                  <c:v>#N/A</c:v>
                </c:pt>
                <c:pt idx="9461">
                  <c:v>#N/A</c:v>
                </c:pt>
                <c:pt idx="9462">
                  <c:v>#N/A</c:v>
                </c:pt>
                <c:pt idx="9463">
                  <c:v>#N/A</c:v>
                </c:pt>
                <c:pt idx="9464">
                  <c:v>#N/A</c:v>
                </c:pt>
                <c:pt idx="9465">
                  <c:v>#N/A</c:v>
                </c:pt>
                <c:pt idx="9466">
                  <c:v>#N/A</c:v>
                </c:pt>
                <c:pt idx="9467">
                  <c:v>#N/A</c:v>
                </c:pt>
                <c:pt idx="9468">
                  <c:v>#N/A</c:v>
                </c:pt>
                <c:pt idx="9469">
                  <c:v>#N/A</c:v>
                </c:pt>
                <c:pt idx="9470">
                  <c:v>#N/A</c:v>
                </c:pt>
                <c:pt idx="9471">
                  <c:v>#N/A</c:v>
                </c:pt>
                <c:pt idx="9472">
                  <c:v>#N/A</c:v>
                </c:pt>
                <c:pt idx="9473">
                  <c:v>#N/A</c:v>
                </c:pt>
                <c:pt idx="9474">
                  <c:v>#N/A</c:v>
                </c:pt>
                <c:pt idx="9475">
                  <c:v>#N/A</c:v>
                </c:pt>
                <c:pt idx="9476">
                  <c:v>#N/A</c:v>
                </c:pt>
                <c:pt idx="9477">
                  <c:v>#N/A</c:v>
                </c:pt>
                <c:pt idx="9478">
                  <c:v>#N/A</c:v>
                </c:pt>
                <c:pt idx="9479">
                  <c:v>#N/A</c:v>
                </c:pt>
                <c:pt idx="9480">
                  <c:v>#N/A</c:v>
                </c:pt>
                <c:pt idx="9481">
                  <c:v>#N/A</c:v>
                </c:pt>
                <c:pt idx="9482">
                  <c:v>#N/A</c:v>
                </c:pt>
                <c:pt idx="9483">
                  <c:v>#N/A</c:v>
                </c:pt>
                <c:pt idx="9484">
                  <c:v>#N/A</c:v>
                </c:pt>
                <c:pt idx="9485">
                  <c:v>#N/A</c:v>
                </c:pt>
                <c:pt idx="9486">
                  <c:v>#N/A</c:v>
                </c:pt>
                <c:pt idx="9487">
                  <c:v>#N/A</c:v>
                </c:pt>
                <c:pt idx="9488">
                  <c:v>#N/A</c:v>
                </c:pt>
                <c:pt idx="9489">
                  <c:v>#N/A</c:v>
                </c:pt>
                <c:pt idx="9490">
                  <c:v>#N/A</c:v>
                </c:pt>
                <c:pt idx="9491">
                  <c:v>#N/A</c:v>
                </c:pt>
                <c:pt idx="9492">
                  <c:v>#N/A</c:v>
                </c:pt>
                <c:pt idx="9493">
                  <c:v>#N/A</c:v>
                </c:pt>
                <c:pt idx="9494">
                  <c:v>#N/A</c:v>
                </c:pt>
                <c:pt idx="9495">
                  <c:v>#N/A</c:v>
                </c:pt>
                <c:pt idx="9496">
                  <c:v>#N/A</c:v>
                </c:pt>
                <c:pt idx="9497">
                  <c:v>#N/A</c:v>
                </c:pt>
                <c:pt idx="9498">
                  <c:v>#N/A</c:v>
                </c:pt>
                <c:pt idx="9499">
                  <c:v>#N/A</c:v>
                </c:pt>
                <c:pt idx="9500">
                  <c:v>#N/A</c:v>
                </c:pt>
                <c:pt idx="9501">
                  <c:v>#N/A</c:v>
                </c:pt>
                <c:pt idx="9502">
                  <c:v>#N/A</c:v>
                </c:pt>
                <c:pt idx="9503">
                  <c:v>#N/A</c:v>
                </c:pt>
                <c:pt idx="9504">
                  <c:v>#N/A</c:v>
                </c:pt>
                <c:pt idx="9505">
                  <c:v>#N/A</c:v>
                </c:pt>
                <c:pt idx="9506">
                  <c:v>#N/A</c:v>
                </c:pt>
                <c:pt idx="9507">
                  <c:v>#N/A</c:v>
                </c:pt>
                <c:pt idx="9508">
                  <c:v>#N/A</c:v>
                </c:pt>
                <c:pt idx="9509">
                  <c:v>#N/A</c:v>
                </c:pt>
                <c:pt idx="9510">
                  <c:v>#N/A</c:v>
                </c:pt>
                <c:pt idx="9511">
                  <c:v>#N/A</c:v>
                </c:pt>
                <c:pt idx="9512">
                  <c:v>#N/A</c:v>
                </c:pt>
                <c:pt idx="9513">
                  <c:v>#N/A</c:v>
                </c:pt>
                <c:pt idx="9514">
                  <c:v>#N/A</c:v>
                </c:pt>
                <c:pt idx="9515">
                  <c:v>#N/A</c:v>
                </c:pt>
                <c:pt idx="9516">
                  <c:v>#N/A</c:v>
                </c:pt>
                <c:pt idx="9517">
                  <c:v>#N/A</c:v>
                </c:pt>
                <c:pt idx="9518">
                  <c:v>#N/A</c:v>
                </c:pt>
                <c:pt idx="9519">
                  <c:v>#N/A</c:v>
                </c:pt>
                <c:pt idx="9520">
                  <c:v>#N/A</c:v>
                </c:pt>
                <c:pt idx="9521">
                  <c:v>#N/A</c:v>
                </c:pt>
                <c:pt idx="9522">
                  <c:v>#N/A</c:v>
                </c:pt>
                <c:pt idx="9523">
                  <c:v>#N/A</c:v>
                </c:pt>
                <c:pt idx="9524">
                  <c:v>#N/A</c:v>
                </c:pt>
                <c:pt idx="9525">
                  <c:v>#N/A</c:v>
                </c:pt>
                <c:pt idx="9526">
                  <c:v>#N/A</c:v>
                </c:pt>
                <c:pt idx="9527">
                  <c:v>#N/A</c:v>
                </c:pt>
                <c:pt idx="9528">
                  <c:v>#N/A</c:v>
                </c:pt>
                <c:pt idx="9529">
                  <c:v>#N/A</c:v>
                </c:pt>
                <c:pt idx="9530">
                  <c:v>#N/A</c:v>
                </c:pt>
                <c:pt idx="9531">
                  <c:v>#N/A</c:v>
                </c:pt>
                <c:pt idx="9532">
                  <c:v>#N/A</c:v>
                </c:pt>
                <c:pt idx="9533">
                  <c:v>#N/A</c:v>
                </c:pt>
                <c:pt idx="9534">
                  <c:v>#N/A</c:v>
                </c:pt>
                <c:pt idx="9535">
                  <c:v>#N/A</c:v>
                </c:pt>
                <c:pt idx="9536">
                  <c:v>#N/A</c:v>
                </c:pt>
                <c:pt idx="9537">
                  <c:v>#N/A</c:v>
                </c:pt>
                <c:pt idx="9538">
                  <c:v>#N/A</c:v>
                </c:pt>
                <c:pt idx="9539">
                  <c:v>#N/A</c:v>
                </c:pt>
                <c:pt idx="9540">
                  <c:v>#N/A</c:v>
                </c:pt>
                <c:pt idx="9541">
                  <c:v>#N/A</c:v>
                </c:pt>
                <c:pt idx="9542">
                  <c:v>#N/A</c:v>
                </c:pt>
                <c:pt idx="9543">
                  <c:v>#N/A</c:v>
                </c:pt>
                <c:pt idx="9544">
                  <c:v>#N/A</c:v>
                </c:pt>
                <c:pt idx="9545">
                  <c:v>#N/A</c:v>
                </c:pt>
                <c:pt idx="9546">
                  <c:v>#N/A</c:v>
                </c:pt>
                <c:pt idx="9547">
                  <c:v>#N/A</c:v>
                </c:pt>
                <c:pt idx="9548">
                  <c:v>#N/A</c:v>
                </c:pt>
                <c:pt idx="9549">
                  <c:v>#N/A</c:v>
                </c:pt>
                <c:pt idx="9550">
                  <c:v>#N/A</c:v>
                </c:pt>
                <c:pt idx="9551">
                  <c:v>#N/A</c:v>
                </c:pt>
                <c:pt idx="9552">
                  <c:v>#N/A</c:v>
                </c:pt>
                <c:pt idx="9553">
                  <c:v>#N/A</c:v>
                </c:pt>
                <c:pt idx="9554">
                  <c:v>#N/A</c:v>
                </c:pt>
                <c:pt idx="9555">
                  <c:v>#N/A</c:v>
                </c:pt>
                <c:pt idx="9556">
                  <c:v>#N/A</c:v>
                </c:pt>
                <c:pt idx="9557">
                  <c:v>#N/A</c:v>
                </c:pt>
                <c:pt idx="9558">
                  <c:v>#N/A</c:v>
                </c:pt>
                <c:pt idx="9559">
                  <c:v>#N/A</c:v>
                </c:pt>
                <c:pt idx="9560">
                  <c:v>#N/A</c:v>
                </c:pt>
                <c:pt idx="9561">
                  <c:v>#N/A</c:v>
                </c:pt>
                <c:pt idx="9562">
                  <c:v>#N/A</c:v>
                </c:pt>
                <c:pt idx="9563">
                  <c:v>#N/A</c:v>
                </c:pt>
                <c:pt idx="9564">
                  <c:v>#N/A</c:v>
                </c:pt>
                <c:pt idx="9565">
                  <c:v>#N/A</c:v>
                </c:pt>
                <c:pt idx="9566">
                  <c:v>#N/A</c:v>
                </c:pt>
                <c:pt idx="9567">
                  <c:v>#N/A</c:v>
                </c:pt>
                <c:pt idx="9568">
                  <c:v>#N/A</c:v>
                </c:pt>
                <c:pt idx="9569">
                  <c:v>#N/A</c:v>
                </c:pt>
                <c:pt idx="9570">
                  <c:v>#N/A</c:v>
                </c:pt>
                <c:pt idx="9571">
                  <c:v>#N/A</c:v>
                </c:pt>
                <c:pt idx="9572">
                  <c:v>#N/A</c:v>
                </c:pt>
                <c:pt idx="9573">
                  <c:v>#N/A</c:v>
                </c:pt>
                <c:pt idx="9574">
                  <c:v>#N/A</c:v>
                </c:pt>
                <c:pt idx="9575">
                  <c:v>#N/A</c:v>
                </c:pt>
                <c:pt idx="9576">
                  <c:v>#N/A</c:v>
                </c:pt>
                <c:pt idx="9577">
                  <c:v>#N/A</c:v>
                </c:pt>
                <c:pt idx="9578">
                  <c:v>#N/A</c:v>
                </c:pt>
                <c:pt idx="9579">
                  <c:v>#N/A</c:v>
                </c:pt>
                <c:pt idx="9580">
                  <c:v>#N/A</c:v>
                </c:pt>
                <c:pt idx="9581">
                  <c:v>#N/A</c:v>
                </c:pt>
                <c:pt idx="9582">
                  <c:v>#N/A</c:v>
                </c:pt>
                <c:pt idx="9583">
                  <c:v>#N/A</c:v>
                </c:pt>
                <c:pt idx="9584">
                  <c:v>#N/A</c:v>
                </c:pt>
                <c:pt idx="9585">
                  <c:v>#N/A</c:v>
                </c:pt>
                <c:pt idx="9586">
                  <c:v>#N/A</c:v>
                </c:pt>
                <c:pt idx="9587">
                  <c:v>#N/A</c:v>
                </c:pt>
                <c:pt idx="9588">
                  <c:v>#N/A</c:v>
                </c:pt>
                <c:pt idx="9589">
                  <c:v>#N/A</c:v>
                </c:pt>
                <c:pt idx="9590">
                  <c:v>#N/A</c:v>
                </c:pt>
                <c:pt idx="9591">
                  <c:v>#N/A</c:v>
                </c:pt>
                <c:pt idx="9592">
                  <c:v>#N/A</c:v>
                </c:pt>
                <c:pt idx="9593">
                  <c:v>#N/A</c:v>
                </c:pt>
                <c:pt idx="9594">
                  <c:v>#N/A</c:v>
                </c:pt>
                <c:pt idx="9595">
                  <c:v>#N/A</c:v>
                </c:pt>
                <c:pt idx="9596">
                  <c:v>#N/A</c:v>
                </c:pt>
                <c:pt idx="9597">
                  <c:v>#N/A</c:v>
                </c:pt>
                <c:pt idx="9598">
                  <c:v>#N/A</c:v>
                </c:pt>
                <c:pt idx="9599">
                  <c:v>#N/A</c:v>
                </c:pt>
                <c:pt idx="9600">
                  <c:v>#N/A</c:v>
                </c:pt>
                <c:pt idx="9601">
                  <c:v>#N/A</c:v>
                </c:pt>
                <c:pt idx="9602">
                  <c:v>#N/A</c:v>
                </c:pt>
                <c:pt idx="9603">
                  <c:v>#N/A</c:v>
                </c:pt>
                <c:pt idx="9604">
                  <c:v>#N/A</c:v>
                </c:pt>
                <c:pt idx="9605">
                  <c:v>#N/A</c:v>
                </c:pt>
                <c:pt idx="9606">
                  <c:v>#N/A</c:v>
                </c:pt>
                <c:pt idx="9607">
                  <c:v>#N/A</c:v>
                </c:pt>
                <c:pt idx="9608">
                  <c:v>#N/A</c:v>
                </c:pt>
                <c:pt idx="9609">
                  <c:v>#N/A</c:v>
                </c:pt>
                <c:pt idx="9610">
                  <c:v>#N/A</c:v>
                </c:pt>
                <c:pt idx="9611">
                  <c:v>#N/A</c:v>
                </c:pt>
                <c:pt idx="9612">
                  <c:v>#N/A</c:v>
                </c:pt>
                <c:pt idx="9613">
                  <c:v>#N/A</c:v>
                </c:pt>
                <c:pt idx="9614">
                  <c:v>#N/A</c:v>
                </c:pt>
                <c:pt idx="9615">
                  <c:v>#N/A</c:v>
                </c:pt>
                <c:pt idx="9616">
                  <c:v>#N/A</c:v>
                </c:pt>
                <c:pt idx="9617">
                  <c:v>#N/A</c:v>
                </c:pt>
                <c:pt idx="9618">
                  <c:v>#N/A</c:v>
                </c:pt>
                <c:pt idx="9619">
                  <c:v>#N/A</c:v>
                </c:pt>
                <c:pt idx="9620">
                  <c:v>#N/A</c:v>
                </c:pt>
                <c:pt idx="9621">
                  <c:v>#N/A</c:v>
                </c:pt>
                <c:pt idx="9622">
                  <c:v>#N/A</c:v>
                </c:pt>
                <c:pt idx="9623">
                  <c:v>#N/A</c:v>
                </c:pt>
                <c:pt idx="9624">
                  <c:v>#N/A</c:v>
                </c:pt>
                <c:pt idx="9625">
                  <c:v>#N/A</c:v>
                </c:pt>
                <c:pt idx="9626">
                  <c:v>#N/A</c:v>
                </c:pt>
                <c:pt idx="9627">
                  <c:v>#N/A</c:v>
                </c:pt>
                <c:pt idx="9628">
                  <c:v>#N/A</c:v>
                </c:pt>
                <c:pt idx="9629">
                  <c:v>#N/A</c:v>
                </c:pt>
                <c:pt idx="9630">
                  <c:v>#N/A</c:v>
                </c:pt>
                <c:pt idx="9631">
                  <c:v>#N/A</c:v>
                </c:pt>
                <c:pt idx="9632">
                  <c:v>#N/A</c:v>
                </c:pt>
                <c:pt idx="9633">
                  <c:v>#N/A</c:v>
                </c:pt>
                <c:pt idx="9634">
                  <c:v>#N/A</c:v>
                </c:pt>
                <c:pt idx="9635">
                  <c:v>#N/A</c:v>
                </c:pt>
                <c:pt idx="9636">
                  <c:v>#N/A</c:v>
                </c:pt>
                <c:pt idx="9637">
                  <c:v>#N/A</c:v>
                </c:pt>
                <c:pt idx="9638">
                  <c:v>#N/A</c:v>
                </c:pt>
                <c:pt idx="9639">
                  <c:v>#N/A</c:v>
                </c:pt>
                <c:pt idx="9640">
                  <c:v>#N/A</c:v>
                </c:pt>
                <c:pt idx="9641">
                  <c:v>#N/A</c:v>
                </c:pt>
                <c:pt idx="9642">
                  <c:v>#N/A</c:v>
                </c:pt>
                <c:pt idx="9643">
                  <c:v>#N/A</c:v>
                </c:pt>
                <c:pt idx="9644">
                  <c:v>#N/A</c:v>
                </c:pt>
                <c:pt idx="9645">
                  <c:v>#N/A</c:v>
                </c:pt>
                <c:pt idx="9646">
                  <c:v>#N/A</c:v>
                </c:pt>
                <c:pt idx="9647">
                  <c:v>#N/A</c:v>
                </c:pt>
                <c:pt idx="9648">
                  <c:v>#N/A</c:v>
                </c:pt>
                <c:pt idx="9649">
                  <c:v>#N/A</c:v>
                </c:pt>
                <c:pt idx="9650">
                  <c:v>#N/A</c:v>
                </c:pt>
                <c:pt idx="9651">
                  <c:v>#N/A</c:v>
                </c:pt>
                <c:pt idx="9652">
                  <c:v>#N/A</c:v>
                </c:pt>
                <c:pt idx="9653">
                  <c:v>#N/A</c:v>
                </c:pt>
                <c:pt idx="9654">
                  <c:v>#N/A</c:v>
                </c:pt>
                <c:pt idx="9655">
                  <c:v>#N/A</c:v>
                </c:pt>
                <c:pt idx="9656">
                  <c:v>#N/A</c:v>
                </c:pt>
                <c:pt idx="9657">
                  <c:v>#N/A</c:v>
                </c:pt>
                <c:pt idx="9658">
                  <c:v>#N/A</c:v>
                </c:pt>
                <c:pt idx="9659">
                  <c:v>#N/A</c:v>
                </c:pt>
                <c:pt idx="9660">
                  <c:v>#N/A</c:v>
                </c:pt>
                <c:pt idx="9661">
                  <c:v>#N/A</c:v>
                </c:pt>
                <c:pt idx="9662">
                  <c:v>#N/A</c:v>
                </c:pt>
                <c:pt idx="9663">
                  <c:v>#N/A</c:v>
                </c:pt>
                <c:pt idx="9664">
                  <c:v>#N/A</c:v>
                </c:pt>
                <c:pt idx="9665">
                  <c:v>#N/A</c:v>
                </c:pt>
                <c:pt idx="9666">
                  <c:v>#N/A</c:v>
                </c:pt>
                <c:pt idx="9667">
                  <c:v>#N/A</c:v>
                </c:pt>
                <c:pt idx="9668">
                  <c:v>#N/A</c:v>
                </c:pt>
                <c:pt idx="9669">
                  <c:v>#N/A</c:v>
                </c:pt>
                <c:pt idx="9670">
                  <c:v>#N/A</c:v>
                </c:pt>
                <c:pt idx="9671">
                  <c:v>#N/A</c:v>
                </c:pt>
                <c:pt idx="9672">
                  <c:v>#N/A</c:v>
                </c:pt>
                <c:pt idx="9673">
                  <c:v>#N/A</c:v>
                </c:pt>
                <c:pt idx="9674">
                  <c:v>#N/A</c:v>
                </c:pt>
                <c:pt idx="9675">
                  <c:v>#N/A</c:v>
                </c:pt>
                <c:pt idx="9676">
                  <c:v>#N/A</c:v>
                </c:pt>
                <c:pt idx="9677">
                  <c:v>#N/A</c:v>
                </c:pt>
                <c:pt idx="9678">
                  <c:v>#N/A</c:v>
                </c:pt>
                <c:pt idx="9679">
                  <c:v>#N/A</c:v>
                </c:pt>
                <c:pt idx="9680">
                  <c:v>#N/A</c:v>
                </c:pt>
                <c:pt idx="9681">
                  <c:v>#N/A</c:v>
                </c:pt>
                <c:pt idx="9682">
                  <c:v>#N/A</c:v>
                </c:pt>
                <c:pt idx="9683">
                  <c:v>#N/A</c:v>
                </c:pt>
                <c:pt idx="9684">
                  <c:v>#N/A</c:v>
                </c:pt>
                <c:pt idx="9685">
                  <c:v>#N/A</c:v>
                </c:pt>
                <c:pt idx="9686">
                  <c:v>#N/A</c:v>
                </c:pt>
                <c:pt idx="9687">
                  <c:v>#N/A</c:v>
                </c:pt>
                <c:pt idx="9688">
                  <c:v>#N/A</c:v>
                </c:pt>
                <c:pt idx="9689">
                  <c:v>#N/A</c:v>
                </c:pt>
                <c:pt idx="9690">
                  <c:v>#N/A</c:v>
                </c:pt>
                <c:pt idx="9691">
                  <c:v>#N/A</c:v>
                </c:pt>
                <c:pt idx="9692">
                  <c:v>#N/A</c:v>
                </c:pt>
                <c:pt idx="9693">
                  <c:v>#N/A</c:v>
                </c:pt>
                <c:pt idx="9694">
                  <c:v>#N/A</c:v>
                </c:pt>
                <c:pt idx="9695">
                  <c:v>#N/A</c:v>
                </c:pt>
                <c:pt idx="9696">
                  <c:v>#N/A</c:v>
                </c:pt>
                <c:pt idx="9697">
                  <c:v>#N/A</c:v>
                </c:pt>
                <c:pt idx="9698">
                  <c:v>#N/A</c:v>
                </c:pt>
                <c:pt idx="9699">
                  <c:v>#N/A</c:v>
                </c:pt>
                <c:pt idx="9700">
                  <c:v>#N/A</c:v>
                </c:pt>
                <c:pt idx="9701">
                  <c:v>#N/A</c:v>
                </c:pt>
                <c:pt idx="9702">
                  <c:v>#N/A</c:v>
                </c:pt>
                <c:pt idx="9703">
                  <c:v>#N/A</c:v>
                </c:pt>
                <c:pt idx="9704">
                  <c:v>#N/A</c:v>
                </c:pt>
                <c:pt idx="9705">
                  <c:v>#N/A</c:v>
                </c:pt>
                <c:pt idx="9706">
                  <c:v>#N/A</c:v>
                </c:pt>
                <c:pt idx="9707">
                  <c:v>#N/A</c:v>
                </c:pt>
                <c:pt idx="9708">
                  <c:v>#N/A</c:v>
                </c:pt>
                <c:pt idx="9709">
                  <c:v>#N/A</c:v>
                </c:pt>
                <c:pt idx="9710">
                  <c:v>#N/A</c:v>
                </c:pt>
                <c:pt idx="9711">
                  <c:v>#N/A</c:v>
                </c:pt>
                <c:pt idx="9712">
                  <c:v>#N/A</c:v>
                </c:pt>
                <c:pt idx="9713">
                  <c:v>#N/A</c:v>
                </c:pt>
                <c:pt idx="9714">
                  <c:v>#N/A</c:v>
                </c:pt>
                <c:pt idx="9715">
                  <c:v>#N/A</c:v>
                </c:pt>
                <c:pt idx="9716">
                  <c:v>#N/A</c:v>
                </c:pt>
                <c:pt idx="9717">
                  <c:v>#N/A</c:v>
                </c:pt>
                <c:pt idx="9718">
                  <c:v>#N/A</c:v>
                </c:pt>
                <c:pt idx="9719">
                  <c:v>#N/A</c:v>
                </c:pt>
                <c:pt idx="9720">
                  <c:v>#N/A</c:v>
                </c:pt>
                <c:pt idx="9721">
                  <c:v>#N/A</c:v>
                </c:pt>
                <c:pt idx="9722">
                  <c:v>#N/A</c:v>
                </c:pt>
                <c:pt idx="9723">
                  <c:v>#N/A</c:v>
                </c:pt>
                <c:pt idx="9724">
                  <c:v>#N/A</c:v>
                </c:pt>
                <c:pt idx="9725">
                  <c:v>#N/A</c:v>
                </c:pt>
                <c:pt idx="9726">
                  <c:v>#N/A</c:v>
                </c:pt>
                <c:pt idx="9727">
                  <c:v>#N/A</c:v>
                </c:pt>
                <c:pt idx="9728">
                  <c:v>#N/A</c:v>
                </c:pt>
                <c:pt idx="9729">
                  <c:v>#N/A</c:v>
                </c:pt>
                <c:pt idx="9730">
                  <c:v>#N/A</c:v>
                </c:pt>
                <c:pt idx="9731">
                  <c:v>#N/A</c:v>
                </c:pt>
                <c:pt idx="9732">
                  <c:v>#N/A</c:v>
                </c:pt>
                <c:pt idx="9733">
                  <c:v>#N/A</c:v>
                </c:pt>
                <c:pt idx="9734">
                  <c:v>#N/A</c:v>
                </c:pt>
                <c:pt idx="9735">
                  <c:v>#N/A</c:v>
                </c:pt>
                <c:pt idx="9736">
                  <c:v>#N/A</c:v>
                </c:pt>
                <c:pt idx="9737">
                  <c:v>#N/A</c:v>
                </c:pt>
                <c:pt idx="9738">
                  <c:v>#N/A</c:v>
                </c:pt>
                <c:pt idx="9739">
                  <c:v>#N/A</c:v>
                </c:pt>
                <c:pt idx="9740">
                  <c:v>#N/A</c:v>
                </c:pt>
                <c:pt idx="9741">
                  <c:v>#N/A</c:v>
                </c:pt>
                <c:pt idx="9742">
                  <c:v>#N/A</c:v>
                </c:pt>
                <c:pt idx="9743">
                  <c:v>#N/A</c:v>
                </c:pt>
                <c:pt idx="9744">
                  <c:v>#N/A</c:v>
                </c:pt>
                <c:pt idx="9745">
                  <c:v>#N/A</c:v>
                </c:pt>
                <c:pt idx="9746">
                  <c:v>#N/A</c:v>
                </c:pt>
                <c:pt idx="9747">
                  <c:v>#N/A</c:v>
                </c:pt>
                <c:pt idx="9748">
                  <c:v>#N/A</c:v>
                </c:pt>
                <c:pt idx="9749">
                  <c:v>#N/A</c:v>
                </c:pt>
                <c:pt idx="9750">
                  <c:v>#N/A</c:v>
                </c:pt>
                <c:pt idx="9751">
                  <c:v>#N/A</c:v>
                </c:pt>
                <c:pt idx="9752">
                  <c:v>#N/A</c:v>
                </c:pt>
                <c:pt idx="9753">
                  <c:v>#N/A</c:v>
                </c:pt>
                <c:pt idx="9754">
                  <c:v>#N/A</c:v>
                </c:pt>
                <c:pt idx="9755">
                  <c:v>#N/A</c:v>
                </c:pt>
                <c:pt idx="9756">
                  <c:v>#N/A</c:v>
                </c:pt>
                <c:pt idx="9757">
                  <c:v>#N/A</c:v>
                </c:pt>
                <c:pt idx="9758">
                  <c:v>#N/A</c:v>
                </c:pt>
                <c:pt idx="9759">
                  <c:v>#N/A</c:v>
                </c:pt>
                <c:pt idx="9760">
                  <c:v>#N/A</c:v>
                </c:pt>
                <c:pt idx="9761">
                  <c:v>#N/A</c:v>
                </c:pt>
                <c:pt idx="9762">
                  <c:v>#N/A</c:v>
                </c:pt>
                <c:pt idx="9763">
                  <c:v>#N/A</c:v>
                </c:pt>
                <c:pt idx="9764">
                  <c:v>#N/A</c:v>
                </c:pt>
                <c:pt idx="9765">
                  <c:v>#N/A</c:v>
                </c:pt>
                <c:pt idx="9766">
                  <c:v>#N/A</c:v>
                </c:pt>
                <c:pt idx="9767">
                  <c:v>#N/A</c:v>
                </c:pt>
                <c:pt idx="9768">
                  <c:v>#N/A</c:v>
                </c:pt>
                <c:pt idx="9769">
                  <c:v>#N/A</c:v>
                </c:pt>
                <c:pt idx="9770">
                  <c:v>#N/A</c:v>
                </c:pt>
                <c:pt idx="9771">
                  <c:v>#N/A</c:v>
                </c:pt>
                <c:pt idx="9772">
                  <c:v>#N/A</c:v>
                </c:pt>
                <c:pt idx="9773">
                  <c:v>#N/A</c:v>
                </c:pt>
                <c:pt idx="9774">
                  <c:v>#N/A</c:v>
                </c:pt>
                <c:pt idx="9775">
                  <c:v>#N/A</c:v>
                </c:pt>
                <c:pt idx="9776">
                  <c:v>#N/A</c:v>
                </c:pt>
                <c:pt idx="9777">
                  <c:v>#N/A</c:v>
                </c:pt>
                <c:pt idx="9778">
                  <c:v>#N/A</c:v>
                </c:pt>
                <c:pt idx="9779">
                  <c:v>#N/A</c:v>
                </c:pt>
                <c:pt idx="9780">
                  <c:v>#N/A</c:v>
                </c:pt>
                <c:pt idx="9781">
                  <c:v>#N/A</c:v>
                </c:pt>
                <c:pt idx="9782">
                  <c:v>#N/A</c:v>
                </c:pt>
                <c:pt idx="9783">
                  <c:v>#N/A</c:v>
                </c:pt>
                <c:pt idx="9784">
                  <c:v>#N/A</c:v>
                </c:pt>
                <c:pt idx="9785">
                  <c:v>#N/A</c:v>
                </c:pt>
                <c:pt idx="9786">
                  <c:v>#N/A</c:v>
                </c:pt>
                <c:pt idx="9787">
                  <c:v>#N/A</c:v>
                </c:pt>
                <c:pt idx="9788">
                  <c:v>#N/A</c:v>
                </c:pt>
                <c:pt idx="9789">
                  <c:v>#N/A</c:v>
                </c:pt>
                <c:pt idx="9790">
                  <c:v>#N/A</c:v>
                </c:pt>
                <c:pt idx="9791">
                  <c:v>#N/A</c:v>
                </c:pt>
                <c:pt idx="9792">
                  <c:v>#N/A</c:v>
                </c:pt>
                <c:pt idx="9793">
                  <c:v>#N/A</c:v>
                </c:pt>
                <c:pt idx="9794">
                  <c:v>#N/A</c:v>
                </c:pt>
                <c:pt idx="9795">
                  <c:v>#N/A</c:v>
                </c:pt>
                <c:pt idx="9796">
                  <c:v>#N/A</c:v>
                </c:pt>
                <c:pt idx="9797">
                  <c:v>#N/A</c:v>
                </c:pt>
                <c:pt idx="9798">
                  <c:v>#N/A</c:v>
                </c:pt>
                <c:pt idx="9799">
                  <c:v>#N/A</c:v>
                </c:pt>
                <c:pt idx="9800">
                  <c:v>#N/A</c:v>
                </c:pt>
                <c:pt idx="9801">
                  <c:v>#N/A</c:v>
                </c:pt>
                <c:pt idx="9802">
                  <c:v>#N/A</c:v>
                </c:pt>
                <c:pt idx="9803">
                  <c:v>#N/A</c:v>
                </c:pt>
                <c:pt idx="9804">
                  <c:v>#N/A</c:v>
                </c:pt>
                <c:pt idx="9805">
                  <c:v>#N/A</c:v>
                </c:pt>
                <c:pt idx="9806">
                  <c:v>#N/A</c:v>
                </c:pt>
                <c:pt idx="9807">
                  <c:v>#N/A</c:v>
                </c:pt>
                <c:pt idx="9808">
                  <c:v>#N/A</c:v>
                </c:pt>
                <c:pt idx="9809">
                  <c:v>#N/A</c:v>
                </c:pt>
                <c:pt idx="9810">
                  <c:v>#N/A</c:v>
                </c:pt>
                <c:pt idx="9811">
                  <c:v>#N/A</c:v>
                </c:pt>
                <c:pt idx="9812">
                  <c:v>#N/A</c:v>
                </c:pt>
                <c:pt idx="9813">
                  <c:v>#N/A</c:v>
                </c:pt>
                <c:pt idx="9814">
                  <c:v>#N/A</c:v>
                </c:pt>
                <c:pt idx="9815">
                  <c:v>#N/A</c:v>
                </c:pt>
                <c:pt idx="9816">
                  <c:v>#N/A</c:v>
                </c:pt>
                <c:pt idx="9817">
                  <c:v>#N/A</c:v>
                </c:pt>
                <c:pt idx="9818">
                  <c:v>#N/A</c:v>
                </c:pt>
                <c:pt idx="9819">
                  <c:v>#N/A</c:v>
                </c:pt>
                <c:pt idx="9820">
                  <c:v>#N/A</c:v>
                </c:pt>
                <c:pt idx="9821">
                  <c:v>#N/A</c:v>
                </c:pt>
                <c:pt idx="9822">
                  <c:v>#N/A</c:v>
                </c:pt>
                <c:pt idx="9823">
                  <c:v>#N/A</c:v>
                </c:pt>
                <c:pt idx="9824">
                  <c:v>#N/A</c:v>
                </c:pt>
                <c:pt idx="9825">
                  <c:v>#N/A</c:v>
                </c:pt>
                <c:pt idx="9826">
                  <c:v>#N/A</c:v>
                </c:pt>
                <c:pt idx="9827">
                  <c:v>#N/A</c:v>
                </c:pt>
                <c:pt idx="9828">
                  <c:v>#N/A</c:v>
                </c:pt>
                <c:pt idx="9829">
                  <c:v>#N/A</c:v>
                </c:pt>
                <c:pt idx="9830">
                  <c:v>#N/A</c:v>
                </c:pt>
                <c:pt idx="9831">
                  <c:v>#N/A</c:v>
                </c:pt>
                <c:pt idx="9832">
                  <c:v>#N/A</c:v>
                </c:pt>
                <c:pt idx="9833">
                  <c:v>#N/A</c:v>
                </c:pt>
                <c:pt idx="9834">
                  <c:v>#N/A</c:v>
                </c:pt>
                <c:pt idx="9835">
                  <c:v>#N/A</c:v>
                </c:pt>
                <c:pt idx="9836">
                  <c:v>#N/A</c:v>
                </c:pt>
                <c:pt idx="9837">
                  <c:v>#N/A</c:v>
                </c:pt>
                <c:pt idx="9838">
                  <c:v>#N/A</c:v>
                </c:pt>
                <c:pt idx="9839">
                  <c:v>#N/A</c:v>
                </c:pt>
                <c:pt idx="9840">
                  <c:v>#N/A</c:v>
                </c:pt>
                <c:pt idx="9841">
                  <c:v>#N/A</c:v>
                </c:pt>
                <c:pt idx="9842">
                  <c:v>#N/A</c:v>
                </c:pt>
                <c:pt idx="9843">
                  <c:v>#N/A</c:v>
                </c:pt>
                <c:pt idx="9844">
                  <c:v>#N/A</c:v>
                </c:pt>
                <c:pt idx="9845">
                  <c:v>#N/A</c:v>
                </c:pt>
                <c:pt idx="9846">
                  <c:v>#N/A</c:v>
                </c:pt>
                <c:pt idx="9847">
                  <c:v>#N/A</c:v>
                </c:pt>
                <c:pt idx="9848">
                  <c:v>#N/A</c:v>
                </c:pt>
                <c:pt idx="9849">
                  <c:v>#N/A</c:v>
                </c:pt>
                <c:pt idx="9850">
                  <c:v>#N/A</c:v>
                </c:pt>
                <c:pt idx="9851">
                  <c:v>#N/A</c:v>
                </c:pt>
                <c:pt idx="9852">
                  <c:v>#N/A</c:v>
                </c:pt>
                <c:pt idx="9853">
                  <c:v>#N/A</c:v>
                </c:pt>
                <c:pt idx="9854">
                  <c:v>#N/A</c:v>
                </c:pt>
                <c:pt idx="9855">
                  <c:v>#N/A</c:v>
                </c:pt>
                <c:pt idx="9856">
                  <c:v>#N/A</c:v>
                </c:pt>
                <c:pt idx="9857">
                  <c:v>#N/A</c:v>
                </c:pt>
                <c:pt idx="9858">
                  <c:v>#N/A</c:v>
                </c:pt>
                <c:pt idx="9859">
                  <c:v>#N/A</c:v>
                </c:pt>
                <c:pt idx="9860">
                  <c:v>#N/A</c:v>
                </c:pt>
                <c:pt idx="9861">
                  <c:v>#N/A</c:v>
                </c:pt>
                <c:pt idx="9862">
                  <c:v>#N/A</c:v>
                </c:pt>
                <c:pt idx="9863">
                  <c:v>#N/A</c:v>
                </c:pt>
                <c:pt idx="9864">
                  <c:v>#N/A</c:v>
                </c:pt>
                <c:pt idx="9865">
                  <c:v>#N/A</c:v>
                </c:pt>
                <c:pt idx="9866">
                  <c:v>#N/A</c:v>
                </c:pt>
                <c:pt idx="9867">
                  <c:v>#N/A</c:v>
                </c:pt>
                <c:pt idx="9868">
                  <c:v>#N/A</c:v>
                </c:pt>
                <c:pt idx="9869">
                  <c:v>#N/A</c:v>
                </c:pt>
                <c:pt idx="9870">
                  <c:v>#N/A</c:v>
                </c:pt>
                <c:pt idx="9871">
                  <c:v>#N/A</c:v>
                </c:pt>
                <c:pt idx="9872">
                  <c:v>#N/A</c:v>
                </c:pt>
                <c:pt idx="9873">
                  <c:v>#N/A</c:v>
                </c:pt>
                <c:pt idx="9874">
                  <c:v>#N/A</c:v>
                </c:pt>
                <c:pt idx="9875">
                  <c:v>#N/A</c:v>
                </c:pt>
                <c:pt idx="9876">
                  <c:v>#N/A</c:v>
                </c:pt>
                <c:pt idx="9877">
                  <c:v>#N/A</c:v>
                </c:pt>
                <c:pt idx="9878">
                  <c:v>#N/A</c:v>
                </c:pt>
                <c:pt idx="9879">
                  <c:v>#N/A</c:v>
                </c:pt>
                <c:pt idx="9880">
                  <c:v>#N/A</c:v>
                </c:pt>
                <c:pt idx="9881">
                  <c:v>#N/A</c:v>
                </c:pt>
                <c:pt idx="9882">
                  <c:v>#N/A</c:v>
                </c:pt>
                <c:pt idx="9883">
                  <c:v>#N/A</c:v>
                </c:pt>
                <c:pt idx="9884">
                  <c:v>#N/A</c:v>
                </c:pt>
                <c:pt idx="9885">
                  <c:v>#N/A</c:v>
                </c:pt>
                <c:pt idx="9886">
                  <c:v>#N/A</c:v>
                </c:pt>
                <c:pt idx="9887">
                  <c:v>#N/A</c:v>
                </c:pt>
                <c:pt idx="9888">
                  <c:v>#N/A</c:v>
                </c:pt>
                <c:pt idx="9889">
                  <c:v>#N/A</c:v>
                </c:pt>
                <c:pt idx="9890">
                  <c:v>#N/A</c:v>
                </c:pt>
                <c:pt idx="9891">
                  <c:v>#N/A</c:v>
                </c:pt>
                <c:pt idx="9892">
                  <c:v>#N/A</c:v>
                </c:pt>
                <c:pt idx="9893">
                  <c:v>#N/A</c:v>
                </c:pt>
                <c:pt idx="9894">
                  <c:v>#N/A</c:v>
                </c:pt>
                <c:pt idx="9895">
                  <c:v>#N/A</c:v>
                </c:pt>
                <c:pt idx="9896">
                  <c:v>#N/A</c:v>
                </c:pt>
                <c:pt idx="9897">
                  <c:v>#N/A</c:v>
                </c:pt>
                <c:pt idx="9898">
                  <c:v>#N/A</c:v>
                </c:pt>
                <c:pt idx="9899">
                  <c:v>#N/A</c:v>
                </c:pt>
                <c:pt idx="9900">
                  <c:v>#N/A</c:v>
                </c:pt>
                <c:pt idx="9901">
                  <c:v>#N/A</c:v>
                </c:pt>
                <c:pt idx="9902">
                  <c:v>#N/A</c:v>
                </c:pt>
                <c:pt idx="9903">
                  <c:v>#N/A</c:v>
                </c:pt>
                <c:pt idx="9904">
                  <c:v>#N/A</c:v>
                </c:pt>
                <c:pt idx="9905">
                  <c:v>#N/A</c:v>
                </c:pt>
                <c:pt idx="9906">
                  <c:v>#N/A</c:v>
                </c:pt>
                <c:pt idx="9907">
                  <c:v>#N/A</c:v>
                </c:pt>
                <c:pt idx="9908">
                  <c:v>#N/A</c:v>
                </c:pt>
                <c:pt idx="9909">
                  <c:v>#N/A</c:v>
                </c:pt>
                <c:pt idx="9910">
                  <c:v>#N/A</c:v>
                </c:pt>
                <c:pt idx="9911">
                  <c:v>#N/A</c:v>
                </c:pt>
                <c:pt idx="9912">
                  <c:v>#N/A</c:v>
                </c:pt>
                <c:pt idx="9913">
                  <c:v>#N/A</c:v>
                </c:pt>
                <c:pt idx="9914">
                  <c:v>#N/A</c:v>
                </c:pt>
                <c:pt idx="9915">
                  <c:v>#N/A</c:v>
                </c:pt>
                <c:pt idx="9916">
                  <c:v>#N/A</c:v>
                </c:pt>
                <c:pt idx="9917">
                  <c:v>#N/A</c:v>
                </c:pt>
                <c:pt idx="9918">
                  <c:v>#N/A</c:v>
                </c:pt>
                <c:pt idx="9919">
                  <c:v>#N/A</c:v>
                </c:pt>
                <c:pt idx="9920">
                  <c:v>#N/A</c:v>
                </c:pt>
                <c:pt idx="9921">
                  <c:v>#N/A</c:v>
                </c:pt>
                <c:pt idx="9922">
                  <c:v>#N/A</c:v>
                </c:pt>
                <c:pt idx="9923">
                  <c:v>#N/A</c:v>
                </c:pt>
                <c:pt idx="9924">
                  <c:v>#N/A</c:v>
                </c:pt>
                <c:pt idx="9925">
                  <c:v>#N/A</c:v>
                </c:pt>
                <c:pt idx="9926">
                  <c:v>#N/A</c:v>
                </c:pt>
                <c:pt idx="9927">
                  <c:v>#N/A</c:v>
                </c:pt>
                <c:pt idx="9928">
                  <c:v>#N/A</c:v>
                </c:pt>
                <c:pt idx="9929">
                  <c:v>#N/A</c:v>
                </c:pt>
                <c:pt idx="9930">
                  <c:v>#N/A</c:v>
                </c:pt>
                <c:pt idx="9931">
                  <c:v>#N/A</c:v>
                </c:pt>
                <c:pt idx="9932">
                  <c:v>#N/A</c:v>
                </c:pt>
                <c:pt idx="9933">
                  <c:v>#N/A</c:v>
                </c:pt>
                <c:pt idx="9934">
                  <c:v>#N/A</c:v>
                </c:pt>
                <c:pt idx="9935">
                  <c:v>#N/A</c:v>
                </c:pt>
                <c:pt idx="9936">
                  <c:v>#N/A</c:v>
                </c:pt>
                <c:pt idx="9937">
                  <c:v>#N/A</c:v>
                </c:pt>
                <c:pt idx="9938">
                  <c:v>#N/A</c:v>
                </c:pt>
                <c:pt idx="9939">
                  <c:v>#N/A</c:v>
                </c:pt>
                <c:pt idx="9940">
                  <c:v>#N/A</c:v>
                </c:pt>
                <c:pt idx="9941">
                  <c:v>#N/A</c:v>
                </c:pt>
                <c:pt idx="9942">
                  <c:v>#N/A</c:v>
                </c:pt>
                <c:pt idx="9943">
                  <c:v>#N/A</c:v>
                </c:pt>
                <c:pt idx="9944">
                  <c:v>#N/A</c:v>
                </c:pt>
                <c:pt idx="9945">
                  <c:v>#N/A</c:v>
                </c:pt>
                <c:pt idx="9946">
                  <c:v>#N/A</c:v>
                </c:pt>
                <c:pt idx="9947">
                  <c:v>#N/A</c:v>
                </c:pt>
                <c:pt idx="9948">
                  <c:v>#N/A</c:v>
                </c:pt>
                <c:pt idx="9949">
                  <c:v>#N/A</c:v>
                </c:pt>
                <c:pt idx="9950">
                  <c:v>#N/A</c:v>
                </c:pt>
                <c:pt idx="9951">
                  <c:v>#N/A</c:v>
                </c:pt>
                <c:pt idx="9952">
                  <c:v>#N/A</c:v>
                </c:pt>
                <c:pt idx="9953">
                  <c:v>#N/A</c:v>
                </c:pt>
                <c:pt idx="9954">
                  <c:v>#N/A</c:v>
                </c:pt>
                <c:pt idx="9955">
                  <c:v>#N/A</c:v>
                </c:pt>
                <c:pt idx="9956">
                  <c:v>#N/A</c:v>
                </c:pt>
                <c:pt idx="9957">
                  <c:v>#N/A</c:v>
                </c:pt>
                <c:pt idx="9958">
                  <c:v>#N/A</c:v>
                </c:pt>
                <c:pt idx="9959">
                  <c:v>#N/A</c:v>
                </c:pt>
                <c:pt idx="9960">
                  <c:v>#N/A</c:v>
                </c:pt>
                <c:pt idx="9961">
                  <c:v>#N/A</c:v>
                </c:pt>
                <c:pt idx="9962">
                  <c:v>#N/A</c:v>
                </c:pt>
                <c:pt idx="9963">
                  <c:v>#N/A</c:v>
                </c:pt>
                <c:pt idx="9964">
                  <c:v>#N/A</c:v>
                </c:pt>
                <c:pt idx="9965">
                  <c:v>#N/A</c:v>
                </c:pt>
                <c:pt idx="9966">
                  <c:v>#N/A</c:v>
                </c:pt>
                <c:pt idx="9967">
                  <c:v>#N/A</c:v>
                </c:pt>
                <c:pt idx="9968">
                  <c:v>#N/A</c:v>
                </c:pt>
                <c:pt idx="9969">
                  <c:v>#N/A</c:v>
                </c:pt>
                <c:pt idx="9970">
                  <c:v>#N/A</c:v>
                </c:pt>
                <c:pt idx="9971">
                  <c:v>#N/A</c:v>
                </c:pt>
                <c:pt idx="9972">
                  <c:v>#N/A</c:v>
                </c:pt>
                <c:pt idx="9973">
                  <c:v>#N/A</c:v>
                </c:pt>
                <c:pt idx="9974">
                  <c:v>#N/A</c:v>
                </c:pt>
                <c:pt idx="9975">
                  <c:v>#N/A</c:v>
                </c:pt>
                <c:pt idx="9976">
                  <c:v>#N/A</c:v>
                </c:pt>
                <c:pt idx="9977">
                  <c:v>#N/A</c:v>
                </c:pt>
                <c:pt idx="9978">
                  <c:v>#N/A</c:v>
                </c:pt>
                <c:pt idx="9979">
                  <c:v>#N/A</c:v>
                </c:pt>
                <c:pt idx="9980">
                  <c:v>#N/A</c:v>
                </c:pt>
                <c:pt idx="9981">
                  <c:v>#N/A</c:v>
                </c:pt>
                <c:pt idx="9982">
                  <c:v>#N/A</c:v>
                </c:pt>
                <c:pt idx="9983">
                  <c:v>#N/A</c:v>
                </c:pt>
                <c:pt idx="9984">
                  <c:v>#N/A</c:v>
                </c:pt>
                <c:pt idx="9985">
                  <c:v>#N/A</c:v>
                </c:pt>
                <c:pt idx="9986">
                  <c:v>#N/A</c:v>
                </c:pt>
                <c:pt idx="9987">
                  <c:v>#N/A</c:v>
                </c:pt>
                <c:pt idx="9988">
                  <c:v>#N/A</c:v>
                </c:pt>
                <c:pt idx="9989">
                  <c:v>#N/A</c:v>
                </c:pt>
                <c:pt idx="9990">
                  <c:v>#N/A</c:v>
                </c:pt>
                <c:pt idx="9991">
                  <c:v>#N/A</c:v>
                </c:pt>
                <c:pt idx="9992">
                  <c:v>#N/A</c:v>
                </c:pt>
                <c:pt idx="9993">
                  <c:v>#N/A</c:v>
                </c:pt>
                <c:pt idx="9994">
                  <c:v>#N/A</c:v>
                </c:pt>
                <c:pt idx="9995">
                  <c:v>#N/A</c:v>
                </c:pt>
                <c:pt idx="9996">
                  <c:v>#N/A</c:v>
                </c:pt>
                <c:pt idx="9997">
                  <c:v>#N/A</c:v>
                </c:pt>
                <c:pt idx="9998">
                  <c:v>#N/A</c:v>
                </c:pt>
                <c:pt idx="9999">
                  <c:v>#N/A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00305152"/>
        <c:axId val="100305728"/>
      </c:scatterChart>
      <c:valAx>
        <c:axId val="100305152"/>
        <c:scaling>
          <c:orientation val="minMax"/>
          <c:max val="2"/>
          <c:min val="-2"/>
        </c:scaling>
        <c:delete val="0"/>
        <c:axPos val="b"/>
        <c:majorGridlines>
          <c:spPr>
            <a:ln>
              <a:solidFill>
                <a:sysClr val="windowText" lastClr="000000">
                  <a:alpha val="37000"/>
                </a:sysClr>
              </a:solidFill>
            </a:ln>
          </c:spPr>
        </c:majorGridlines>
        <c:title>
          <c:tx>
            <c:rich>
              <a:bodyPr/>
              <a:lstStyle/>
              <a:p>
                <a:pPr>
                  <a:defRPr sz="2000"/>
                </a:pPr>
                <a:r>
                  <a:rPr lang="en-US" sz="2000"/>
                  <a:t>Log</a:t>
                </a:r>
                <a:r>
                  <a:rPr lang="en-US" sz="2000" baseline="0"/>
                  <a:t> Ratio</a:t>
                </a:r>
                <a:endParaRPr lang="en-US" sz="2000"/>
              </a:p>
            </c:rich>
          </c:tx>
          <c:layout/>
          <c:overlay val="0"/>
        </c:title>
        <c:numFmt formatCode="General" sourceLinked="1"/>
        <c:majorTickMark val="in"/>
        <c:minorTickMark val="none"/>
        <c:tickLblPos val="low"/>
        <c:txPr>
          <a:bodyPr/>
          <a:lstStyle/>
          <a:p>
            <a:pPr>
              <a:defRPr sz="1600" b="1"/>
            </a:pPr>
            <a:endParaRPr lang="zh-CN"/>
          </a:p>
        </c:txPr>
        <c:crossAx val="100305728"/>
        <c:crosses val="autoZero"/>
        <c:crossBetween val="midCat"/>
      </c:valAx>
      <c:valAx>
        <c:axId val="100305728"/>
        <c:scaling>
          <c:logBase val="10"/>
          <c:orientation val="minMax"/>
          <c:max val="1"/>
        </c:scaling>
        <c:delete val="0"/>
        <c:axPos val="l"/>
        <c:majorGridlines>
          <c:spPr>
            <a:ln>
              <a:solidFill>
                <a:sysClr val="windowText" lastClr="000000">
                  <a:alpha val="37000"/>
                </a:sysClr>
              </a:solidFill>
            </a:ln>
          </c:spPr>
        </c:majorGridlines>
        <c:title>
          <c:tx>
            <c:rich>
              <a:bodyPr rot="-5400000" vert="horz"/>
              <a:lstStyle/>
              <a:p>
                <a:pPr>
                  <a:defRPr sz="1800"/>
                </a:pPr>
                <a:r>
                  <a:rPr lang="en-US" sz="1800"/>
                  <a:t>P-Value</a:t>
                </a:r>
                <a:r>
                  <a:rPr lang="en-US" sz="1800" baseline="0"/>
                  <a:t> </a:t>
                </a:r>
                <a:r>
                  <a:rPr lang="en-US" sz="1100" b="0" baseline="0"/>
                  <a:t>(difference from unity ratio is random)</a:t>
                </a:r>
                <a:endParaRPr lang="en-US" sz="1100" b="0"/>
              </a:p>
            </c:rich>
          </c:tx>
          <c:layout>
            <c:manualLayout>
              <c:xMode val="edge"/>
              <c:yMode val="edge"/>
              <c:x val="4.18637591542195E-3"/>
              <c:y val="9.0886752652850927E-2"/>
            </c:manualLayout>
          </c:layout>
          <c:overlay val="0"/>
        </c:title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zh-CN"/>
          </a:p>
        </c:txPr>
        <c:crossAx val="100305152"/>
        <c:crossesAt val="-2"/>
        <c:crossBetween val="midCat"/>
      </c:valAx>
      <c:spPr>
        <a:solidFill>
          <a:schemeClr val="tx1">
            <a:lumMod val="50000"/>
            <a:lumOff val="50000"/>
          </a:schemeClr>
        </a:solidFill>
        <a:ln>
          <a:solidFill>
            <a:schemeClr val="tx1">
              <a:lumMod val="50000"/>
              <a:lumOff val="50000"/>
            </a:schemeClr>
          </a:solidFill>
        </a:ln>
      </c:spPr>
    </c:plotArea>
    <c:legend>
      <c:legendPos val="r"/>
      <c:layout>
        <c:manualLayout>
          <c:xMode val="edge"/>
          <c:yMode val="edge"/>
          <c:x val="0.88300021342076862"/>
          <c:y val="0.25171398527866096"/>
          <c:w val="0.11369796017345493"/>
          <c:h val="0.45371525598024631"/>
        </c:manualLayout>
      </c:layout>
      <c:overlay val="0"/>
      <c:spPr>
        <a:solidFill>
          <a:sysClr val="windowText" lastClr="000000">
            <a:lumMod val="50000"/>
            <a:lumOff val="50000"/>
          </a:sysClr>
        </a:solidFill>
        <a:ln w="38100">
          <a:solidFill>
            <a:schemeClr val="tx1"/>
          </a:solidFill>
        </a:ln>
      </c:spPr>
      <c:txPr>
        <a:bodyPr/>
        <a:lstStyle/>
        <a:p>
          <a:pPr>
            <a:defRPr sz="1400" b="0"/>
          </a:pPr>
          <a:endParaRPr lang="zh-CN"/>
        </a:p>
      </c:txPr>
    </c:legend>
    <c:plotVisOnly val="1"/>
    <c:dispBlanksAs val="gap"/>
    <c:showDLblsOverMax val="0"/>
  </c:chart>
  <c:spPr>
    <a:ln>
      <a:noFill/>
    </a:ln>
  </c:spPr>
  <c:externalData r:id="rId1">
    <c:autoUpdate val="0"/>
  </c:externalData>
</c:chartSpace>
</file>

<file path=ppt/drawings/_rels/drawing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2.jpeg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0.png"/></Relationships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</cdr:x>
      <cdr:y>0.70968</cdr:y>
    </cdr:from>
    <cdr:to>
      <cdr:x>0.19392</cdr:x>
      <cdr:y>0.97739</cdr:y>
    </cdr:to>
    <cdr:pic>
      <cdr:nvPicPr>
        <cdr:cNvPr id="4" name="Picture 3" descr="P1000712"/>
        <cdr:cNvPicPr>
          <a:picLocks xmlns:a="http://schemas.openxmlformats.org/drawingml/2006/main" noChangeAspect="1" noChangeArrowheads="1"/>
        </cdr:cNvPicPr>
      </cdr:nvPicPr>
      <cdr:blipFill rotWithShape="1">
        <a:blip xmlns:a="http://schemas.openxmlformats.org/drawingml/2006/main" xmlns:r="http://schemas.openxmlformats.org/officeDocument/2006/relationships" r:embed="rId1"/>
        <a:srcRect xmlns:a="http://schemas.openxmlformats.org/drawingml/2006/main" t="25000" r="49607" b="8272"/>
        <a:stretch xmlns:a="http://schemas.openxmlformats.org/drawingml/2006/main"/>
      </cdr:blipFill>
      <cdr:spPr bwMode="auto">
        <a:xfrm xmlns:a="http://schemas.openxmlformats.org/drawingml/2006/main">
          <a:off x="0" y="3804357"/>
          <a:ext cx="1623951" cy="1435098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 w="12700">
          <a:solidFill>
            <a:srgbClr val="FF0000"/>
          </a:solidFill>
          <a:miter lim="800000"/>
          <a:headEnd/>
          <a:tailEnd/>
        </a:ln>
      </cdr:spPr>
    </cdr:pic>
  </cdr:relSizeAnchor>
  <cdr:relSizeAnchor xmlns:cdr="http://schemas.openxmlformats.org/drawingml/2006/chartDrawing">
    <cdr:from>
      <cdr:x>0.11945</cdr:x>
      <cdr:y>0.6374</cdr:y>
    </cdr:from>
    <cdr:to>
      <cdr:x>0.19736</cdr:x>
      <cdr:y>0.69482</cdr:y>
    </cdr:to>
    <cdr:sp macro="" textlink="">
      <cdr:nvSpPr>
        <cdr:cNvPr id="6" name="TextBox 13"/>
        <cdr:cNvSpPr txBox="1"/>
      </cdr:nvSpPr>
      <cdr:spPr>
        <a:xfrm xmlns:a="http://schemas.openxmlformats.org/drawingml/2006/main" rot="19062936">
          <a:off x="1000311" y="3416915"/>
          <a:ext cx="652486" cy="307777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none" rtlCol="0">
          <a:spAutoFit/>
        </a:bodyPr>
        <a:lstStyle xmlns:a="http://schemas.openxmlformats.org/drawingml/2006/main">
          <a:defPPr>
            <a:defRPr lang="zh-CN"/>
          </a:defPPr>
          <a:lvl1pPr algn="l" rtl="0" fontAlgn="base">
            <a:spcBef>
              <a:spcPct val="0"/>
            </a:spcBef>
            <a:spcAft>
              <a:spcPct val="0"/>
            </a:spcAft>
            <a:defRPr b="1" kern="1200">
              <a:solidFill>
                <a:schemeClr val="tx1"/>
              </a:solidFill>
              <a:latin typeface="Arial" charset="0"/>
              <a:ea typeface="宋体" charset="-122"/>
              <a:cs typeface="+mn-cs"/>
            </a:defRPr>
          </a:lvl1pPr>
          <a:lvl2pPr marL="457200" algn="l" rtl="0" fontAlgn="base">
            <a:spcBef>
              <a:spcPct val="0"/>
            </a:spcBef>
            <a:spcAft>
              <a:spcPct val="0"/>
            </a:spcAft>
            <a:defRPr b="1" kern="1200">
              <a:solidFill>
                <a:schemeClr val="tx1"/>
              </a:solidFill>
              <a:latin typeface="Arial" charset="0"/>
              <a:ea typeface="宋体" charset="-122"/>
              <a:cs typeface="+mn-cs"/>
            </a:defRPr>
          </a:lvl2pPr>
          <a:lvl3pPr marL="914400" algn="l" rtl="0" fontAlgn="base">
            <a:spcBef>
              <a:spcPct val="0"/>
            </a:spcBef>
            <a:spcAft>
              <a:spcPct val="0"/>
            </a:spcAft>
            <a:defRPr b="1" kern="1200">
              <a:solidFill>
                <a:schemeClr val="tx1"/>
              </a:solidFill>
              <a:latin typeface="Arial" charset="0"/>
              <a:ea typeface="宋体" charset="-122"/>
              <a:cs typeface="+mn-cs"/>
            </a:defRPr>
          </a:lvl3pPr>
          <a:lvl4pPr marL="1371600" algn="l" rtl="0" fontAlgn="base">
            <a:spcBef>
              <a:spcPct val="0"/>
            </a:spcBef>
            <a:spcAft>
              <a:spcPct val="0"/>
            </a:spcAft>
            <a:defRPr b="1" kern="1200">
              <a:solidFill>
                <a:schemeClr val="tx1"/>
              </a:solidFill>
              <a:latin typeface="Arial" charset="0"/>
              <a:ea typeface="宋体" charset="-122"/>
              <a:cs typeface="+mn-cs"/>
            </a:defRPr>
          </a:lvl4pPr>
          <a:lvl5pPr marL="1828800" algn="l" rtl="0" fontAlgn="base">
            <a:spcBef>
              <a:spcPct val="0"/>
            </a:spcBef>
            <a:spcAft>
              <a:spcPct val="0"/>
            </a:spcAft>
            <a:defRPr b="1" kern="1200">
              <a:solidFill>
                <a:schemeClr val="tx1"/>
              </a:solidFill>
              <a:latin typeface="Arial" charset="0"/>
              <a:ea typeface="宋体" charset="-122"/>
              <a:cs typeface="+mn-cs"/>
            </a:defRPr>
          </a:lvl5pPr>
          <a:lvl6pPr marL="2286000" algn="l" defTabSz="914400" rtl="0" eaLnBrk="1" latinLnBrk="0" hangingPunct="1">
            <a:defRPr b="1" kern="1200">
              <a:solidFill>
                <a:schemeClr val="tx1"/>
              </a:solidFill>
              <a:latin typeface="Arial" charset="0"/>
              <a:ea typeface="宋体" charset="-122"/>
              <a:cs typeface="+mn-cs"/>
            </a:defRPr>
          </a:lvl6pPr>
          <a:lvl7pPr marL="2743200" algn="l" defTabSz="914400" rtl="0" eaLnBrk="1" latinLnBrk="0" hangingPunct="1">
            <a:defRPr b="1" kern="1200">
              <a:solidFill>
                <a:schemeClr val="tx1"/>
              </a:solidFill>
              <a:latin typeface="Arial" charset="0"/>
              <a:ea typeface="宋体" charset="-122"/>
              <a:cs typeface="+mn-cs"/>
            </a:defRPr>
          </a:lvl7pPr>
          <a:lvl8pPr marL="3200400" algn="l" defTabSz="914400" rtl="0" eaLnBrk="1" latinLnBrk="0" hangingPunct="1">
            <a:defRPr b="1" kern="1200">
              <a:solidFill>
                <a:schemeClr val="tx1"/>
              </a:solidFill>
              <a:latin typeface="Arial" charset="0"/>
              <a:ea typeface="宋体" charset="-122"/>
              <a:cs typeface="+mn-cs"/>
            </a:defRPr>
          </a:lvl8pPr>
          <a:lvl9pPr marL="3657600" algn="l" defTabSz="914400" rtl="0" eaLnBrk="1" latinLnBrk="0" hangingPunct="1">
            <a:defRPr b="1" kern="1200">
              <a:solidFill>
                <a:schemeClr val="tx1"/>
              </a:solidFill>
              <a:latin typeface="Arial" charset="0"/>
              <a:ea typeface="宋体" charset="-122"/>
              <a:cs typeface="+mn-cs"/>
            </a:defRPr>
          </a:lvl9pPr>
        </a:lstStyle>
        <a:p xmlns:a="http://schemas.openxmlformats.org/drawingml/2006/main">
          <a:r>
            <a:rPr lang="en-US" altLang="zh-CN" sz="1400" b="1" dirty="0" smtClean="0">
              <a:solidFill>
                <a:srgbClr val="0000FF"/>
              </a:solidFill>
              <a:latin typeface="Arial" pitchFamily="34" charset="0"/>
              <a:cs typeface="Arial" pitchFamily="34" charset="0"/>
              <a:sym typeface="Symbol"/>
            </a:rPr>
            <a:t>WT-</a:t>
          </a:r>
          <a:r>
            <a:rPr lang="en-US" altLang="zh-CN" sz="1400" b="1" dirty="0" smtClean="0">
              <a:solidFill>
                <a:srgbClr val="0000FF"/>
              </a:solidFill>
              <a:latin typeface="Arial" pitchFamily="34" charset="0"/>
              <a:cs typeface="Arial" pitchFamily="34" charset="0"/>
            </a:rPr>
            <a:t>G</a:t>
          </a:r>
          <a:endParaRPr lang="zh-CN" altLang="en-US" sz="1400" b="1" dirty="0">
            <a:solidFill>
              <a:srgbClr val="0000FF"/>
            </a:solidFill>
            <a:latin typeface="Arial" pitchFamily="34" charset="0"/>
            <a:cs typeface="Arial" pitchFamily="34" charset="0"/>
          </a:endParaRPr>
        </a:p>
      </cdr:txBody>
    </cdr:sp>
  </cdr:relSizeAnchor>
  <cdr:relSizeAnchor xmlns:cdr="http://schemas.openxmlformats.org/drawingml/2006/chartDrawing">
    <cdr:from>
      <cdr:x>0.02148</cdr:x>
      <cdr:y>0.6319</cdr:y>
    </cdr:from>
    <cdr:to>
      <cdr:x>0.10593</cdr:x>
      <cdr:y>0.68931</cdr:y>
    </cdr:to>
    <cdr:sp macro="" textlink="">
      <cdr:nvSpPr>
        <cdr:cNvPr id="7" name="TextBox 14"/>
        <cdr:cNvSpPr txBox="1"/>
      </cdr:nvSpPr>
      <cdr:spPr>
        <a:xfrm xmlns:a="http://schemas.openxmlformats.org/drawingml/2006/main" rot="19062936">
          <a:off x="179857" y="3387383"/>
          <a:ext cx="707245" cy="307777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none" rtlCol="0">
          <a:spAutoFit/>
        </a:bodyPr>
        <a:lstStyle xmlns:a="http://schemas.openxmlformats.org/drawingml/2006/main">
          <a:defPPr>
            <a:defRPr lang="zh-CN"/>
          </a:defPPr>
          <a:lvl1pPr algn="l" rtl="0" fontAlgn="base">
            <a:spcBef>
              <a:spcPct val="0"/>
            </a:spcBef>
            <a:spcAft>
              <a:spcPct val="0"/>
            </a:spcAft>
            <a:defRPr b="1" kern="1200">
              <a:solidFill>
                <a:schemeClr val="tx1"/>
              </a:solidFill>
              <a:latin typeface="Arial" charset="0"/>
              <a:ea typeface="宋体" charset="-122"/>
              <a:cs typeface="+mn-cs"/>
            </a:defRPr>
          </a:lvl1pPr>
          <a:lvl2pPr marL="457200" algn="l" rtl="0" fontAlgn="base">
            <a:spcBef>
              <a:spcPct val="0"/>
            </a:spcBef>
            <a:spcAft>
              <a:spcPct val="0"/>
            </a:spcAft>
            <a:defRPr b="1" kern="1200">
              <a:solidFill>
                <a:schemeClr val="tx1"/>
              </a:solidFill>
              <a:latin typeface="Arial" charset="0"/>
              <a:ea typeface="宋体" charset="-122"/>
              <a:cs typeface="+mn-cs"/>
            </a:defRPr>
          </a:lvl2pPr>
          <a:lvl3pPr marL="914400" algn="l" rtl="0" fontAlgn="base">
            <a:spcBef>
              <a:spcPct val="0"/>
            </a:spcBef>
            <a:spcAft>
              <a:spcPct val="0"/>
            </a:spcAft>
            <a:defRPr b="1" kern="1200">
              <a:solidFill>
                <a:schemeClr val="tx1"/>
              </a:solidFill>
              <a:latin typeface="Arial" charset="0"/>
              <a:ea typeface="宋体" charset="-122"/>
              <a:cs typeface="+mn-cs"/>
            </a:defRPr>
          </a:lvl3pPr>
          <a:lvl4pPr marL="1371600" algn="l" rtl="0" fontAlgn="base">
            <a:spcBef>
              <a:spcPct val="0"/>
            </a:spcBef>
            <a:spcAft>
              <a:spcPct val="0"/>
            </a:spcAft>
            <a:defRPr b="1" kern="1200">
              <a:solidFill>
                <a:schemeClr val="tx1"/>
              </a:solidFill>
              <a:latin typeface="Arial" charset="0"/>
              <a:ea typeface="宋体" charset="-122"/>
              <a:cs typeface="+mn-cs"/>
            </a:defRPr>
          </a:lvl4pPr>
          <a:lvl5pPr marL="1828800" algn="l" rtl="0" fontAlgn="base">
            <a:spcBef>
              <a:spcPct val="0"/>
            </a:spcBef>
            <a:spcAft>
              <a:spcPct val="0"/>
            </a:spcAft>
            <a:defRPr b="1" kern="1200">
              <a:solidFill>
                <a:schemeClr val="tx1"/>
              </a:solidFill>
              <a:latin typeface="Arial" charset="0"/>
              <a:ea typeface="宋体" charset="-122"/>
              <a:cs typeface="+mn-cs"/>
            </a:defRPr>
          </a:lvl5pPr>
          <a:lvl6pPr marL="2286000" algn="l" defTabSz="914400" rtl="0" eaLnBrk="1" latinLnBrk="0" hangingPunct="1">
            <a:defRPr b="1" kern="1200">
              <a:solidFill>
                <a:schemeClr val="tx1"/>
              </a:solidFill>
              <a:latin typeface="Arial" charset="0"/>
              <a:ea typeface="宋体" charset="-122"/>
              <a:cs typeface="+mn-cs"/>
            </a:defRPr>
          </a:lvl6pPr>
          <a:lvl7pPr marL="2743200" algn="l" defTabSz="914400" rtl="0" eaLnBrk="1" latinLnBrk="0" hangingPunct="1">
            <a:defRPr b="1" kern="1200">
              <a:solidFill>
                <a:schemeClr val="tx1"/>
              </a:solidFill>
              <a:latin typeface="Arial" charset="0"/>
              <a:ea typeface="宋体" charset="-122"/>
              <a:cs typeface="+mn-cs"/>
            </a:defRPr>
          </a:lvl7pPr>
          <a:lvl8pPr marL="3200400" algn="l" defTabSz="914400" rtl="0" eaLnBrk="1" latinLnBrk="0" hangingPunct="1">
            <a:defRPr b="1" kern="1200">
              <a:solidFill>
                <a:schemeClr val="tx1"/>
              </a:solidFill>
              <a:latin typeface="Arial" charset="0"/>
              <a:ea typeface="宋体" charset="-122"/>
              <a:cs typeface="+mn-cs"/>
            </a:defRPr>
          </a:lvl8pPr>
          <a:lvl9pPr marL="3657600" algn="l" defTabSz="914400" rtl="0" eaLnBrk="1" latinLnBrk="0" hangingPunct="1">
            <a:defRPr b="1" kern="1200">
              <a:solidFill>
                <a:schemeClr val="tx1"/>
              </a:solidFill>
              <a:latin typeface="Arial" charset="0"/>
              <a:ea typeface="宋体" charset="-122"/>
              <a:cs typeface="+mn-cs"/>
            </a:defRPr>
          </a:lvl9pPr>
        </a:lstStyle>
        <a:p xmlns:a="http://schemas.openxmlformats.org/drawingml/2006/main">
          <a:r>
            <a:rPr lang="en-US" altLang="zh-CN" sz="1400" b="1" dirty="0" smtClean="0">
              <a:solidFill>
                <a:srgbClr val="0000FF"/>
              </a:solidFill>
              <a:latin typeface="Arial" pitchFamily="34" charset="0"/>
              <a:cs typeface="Arial" pitchFamily="34" charset="0"/>
              <a:sym typeface="Symbol"/>
            </a:rPr>
            <a:t>WT</a:t>
          </a:r>
          <a:r>
            <a:rPr lang="en-US" altLang="zh-CN" sz="1400" b="1" dirty="0" smtClean="0">
              <a:solidFill>
                <a:srgbClr val="0000FF"/>
              </a:solidFill>
              <a:latin typeface="Arial" pitchFamily="34" charset="0"/>
              <a:cs typeface="Arial" pitchFamily="34" charset="0"/>
            </a:rPr>
            <a:t>+G</a:t>
          </a:r>
          <a:endParaRPr lang="zh-CN" altLang="en-US" sz="1400" b="1" dirty="0">
            <a:solidFill>
              <a:srgbClr val="0000FF"/>
            </a:solidFill>
            <a:latin typeface="Arial" pitchFamily="34" charset="0"/>
            <a:cs typeface="Arial" pitchFamily="34" charset="0"/>
          </a:endParaRPr>
        </a:p>
      </cdr:txBody>
    </cdr:sp>
  </cdr:relSizeAnchor>
</c:userShape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30525" cy="4968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29050" y="0"/>
            <a:ext cx="2930525" cy="4968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E728B85-5E1B-4769-940C-8E764D2937BD}" type="datetimeFigureOut">
              <a:rPr lang="zh-CN" altLang="en-US" smtClean="0"/>
              <a:t>2012/11/15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9444038"/>
            <a:ext cx="2930525" cy="4968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29050" y="9444038"/>
            <a:ext cx="2930525" cy="4968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DD235D5-F906-4129-8862-39791C2184B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62565683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29837" cy="49712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 b="0">
                <a:latin typeface="+mn-lt"/>
                <a:ea typeface="+mn-ea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29761" y="0"/>
            <a:ext cx="2929837" cy="49712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 b="0">
                <a:latin typeface="+mn-lt"/>
                <a:ea typeface="+mn-ea"/>
              </a:defRPr>
            </a:lvl1pPr>
          </a:lstStyle>
          <a:p>
            <a:pPr>
              <a:defRPr/>
            </a:pPr>
            <a:fld id="{9E998307-8CEC-46E6-8297-0214C5F1A6ED}" type="datetimeFigureOut">
              <a:rPr lang="zh-CN" altLang="en-US"/>
              <a:pPr>
                <a:defRPr/>
              </a:pPr>
              <a:t>2012/11/15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896938" y="746125"/>
            <a:ext cx="4967287" cy="37274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zh-CN" altLang="en-US" noProof="0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76117" y="4722694"/>
            <a:ext cx="5408930" cy="447413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noProof="0" smtClean="0"/>
              <a:t>单击此处编辑母版文本样式</a:t>
            </a:r>
          </a:p>
          <a:p>
            <a:pPr lvl="1"/>
            <a:r>
              <a:rPr lang="zh-CN" altLang="en-US" noProof="0" smtClean="0"/>
              <a:t>第二级</a:t>
            </a:r>
          </a:p>
          <a:p>
            <a:pPr lvl="2"/>
            <a:r>
              <a:rPr lang="zh-CN" altLang="en-US" noProof="0" smtClean="0"/>
              <a:t>第三级</a:t>
            </a:r>
          </a:p>
          <a:p>
            <a:pPr lvl="3"/>
            <a:r>
              <a:rPr lang="zh-CN" altLang="en-US" noProof="0" smtClean="0"/>
              <a:t>第四级</a:t>
            </a:r>
          </a:p>
          <a:p>
            <a:pPr lvl="4"/>
            <a:r>
              <a:rPr lang="zh-CN" altLang="en-US" noProof="0" smtClean="0"/>
              <a:t>第五级</a:t>
            </a:r>
            <a:endParaRPr lang="zh-CN" altLang="en-US" noProof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9443662"/>
            <a:ext cx="2929837" cy="497126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 b="0">
                <a:latin typeface="+mn-lt"/>
                <a:ea typeface="+mn-ea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29761" y="9443662"/>
            <a:ext cx="2929837" cy="497126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 b="0">
                <a:latin typeface="+mn-lt"/>
                <a:ea typeface="+mn-ea"/>
              </a:defRPr>
            </a:lvl1pPr>
          </a:lstStyle>
          <a:p>
            <a:pPr>
              <a:defRPr/>
            </a:pPr>
            <a:fld id="{2C5C3355-A980-4FD6-ABA5-CF0BD3AD7187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18624652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C5C3355-A980-4FD6-ABA5-CF0BD3AD7187}" type="slidenum">
              <a:rPr lang="zh-CN" altLang="en-US" smtClean="0"/>
              <a:pPr>
                <a:defRPr/>
              </a:pPr>
              <a:t>30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1124072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7891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24580" name="灯片编号占位符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6662CFE4-10B7-43E8-B806-718EBDE97DCB}" type="slidenum">
              <a:rPr lang="zh-CN" altLang="en-US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31</a:t>
            </a:fld>
            <a:endParaRPr lang="en-US" altLang="zh-CN" smtClean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1F04FE3-1DBD-41AB-8022-352465C054EF}" type="datetimeFigureOut">
              <a:rPr lang="zh-CN" altLang="en-US"/>
              <a:pPr>
                <a:defRPr/>
              </a:pPr>
              <a:t>2012/11/15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15287C1-8796-4417-BC7C-5F32A58AF60B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8499076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8441CB3-8A44-40DD-B7A9-1A854CA0258D}" type="datetimeFigureOut">
              <a:rPr lang="zh-CN" altLang="en-US"/>
              <a:pPr>
                <a:defRPr/>
              </a:pPr>
              <a:t>2012/11/15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26FCA2-5471-436D-84B9-32D0A06091A2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9760178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0A5EA9-77B1-43A2-9C43-F536C6841570}" type="datetimeFigureOut">
              <a:rPr lang="zh-CN" altLang="en-US"/>
              <a:pPr>
                <a:defRPr/>
              </a:pPr>
              <a:t>2012/11/15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CC71436-8245-46B3-ADCB-E5163281475B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0758720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340297-A41D-4F7A-8745-9B79C5E8CE35}" type="datetimeFigureOut">
              <a:rPr lang="zh-CN" altLang="en-US"/>
              <a:pPr>
                <a:defRPr/>
              </a:pPr>
              <a:t>2012/11/15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8974E0-65E4-463F-BFA9-26CBC31BB927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1176477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7A35ADC-7B8F-4A9C-BBDF-B6A88D92D6CE}" type="datetimeFigureOut">
              <a:rPr lang="zh-CN" altLang="en-US"/>
              <a:pPr>
                <a:defRPr/>
              </a:pPr>
              <a:t>2012/11/15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12D73A9-9BC8-4E42-AC75-87DE38CE2AB2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2020711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FA92772-E7D0-4CAB-98E8-3144D025B71F}" type="datetimeFigureOut">
              <a:rPr lang="zh-CN" altLang="en-US"/>
              <a:pPr>
                <a:defRPr/>
              </a:pPr>
              <a:t>2012/11/15</a:t>
            </a:fld>
            <a:endParaRPr lang="zh-CN" altLang="en-US"/>
          </a:p>
        </p:txBody>
      </p:sp>
      <p:sp>
        <p:nvSpPr>
          <p:cNvPr id="6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7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15503ED-973D-4027-9D46-D97F7A86FA20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7539867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B863DBE-1DFF-4F62-B549-36B2CE430F12}" type="datetimeFigureOut">
              <a:rPr lang="zh-CN" altLang="en-US"/>
              <a:pPr>
                <a:defRPr/>
              </a:pPr>
              <a:t>2012/11/15</a:t>
            </a:fld>
            <a:endParaRPr lang="zh-CN" altLang="en-US"/>
          </a:p>
        </p:txBody>
      </p:sp>
      <p:sp>
        <p:nvSpPr>
          <p:cNvPr id="8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9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AC0C3DE-EFD3-490B-A2E2-647C915BE23C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6074691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269337D-6D89-4B78-8E92-9F2363568615}" type="datetimeFigureOut">
              <a:rPr lang="zh-CN" altLang="en-US"/>
              <a:pPr>
                <a:defRPr/>
              </a:pPr>
              <a:t>2012/11/15</a:t>
            </a:fld>
            <a:endParaRPr lang="zh-CN" altLang="en-US"/>
          </a:p>
        </p:txBody>
      </p:sp>
      <p:sp>
        <p:nvSpPr>
          <p:cNvPr id="4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5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EDEE1D0-1B45-4E30-B3EE-06C85AE27FBF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128453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5BDDECE-7974-40D6-BAE5-ADED950F73B9}" type="datetimeFigureOut">
              <a:rPr lang="zh-CN" altLang="en-US"/>
              <a:pPr>
                <a:defRPr/>
              </a:pPr>
              <a:t>2012/11/15</a:t>
            </a:fld>
            <a:endParaRPr lang="zh-CN" altLang="en-US"/>
          </a:p>
        </p:txBody>
      </p:sp>
      <p:sp>
        <p:nvSpPr>
          <p:cNvPr id="3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4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4565C53-E389-468C-B4F6-98B573F52C48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9731240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7A84B8F-51B0-4FCE-B4AF-804928AAD6B7}" type="datetimeFigureOut">
              <a:rPr lang="zh-CN" altLang="en-US"/>
              <a:pPr>
                <a:defRPr/>
              </a:pPr>
              <a:t>2012/11/15</a:t>
            </a:fld>
            <a:endParaRPr lang="zh-CN" altLang="en-US"/>
          </a:p>
        </p:txBody>
      </p:sp>
      <p:sp>
        <p:nvSpPr>
          <p:cNvPr id="6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7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973BA48-65FE-4705-AE69-406EB54AA8DC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7519736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zh-CN" altLang="en-US" noProof="0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30652C-212A-4423-8A8E-D88AE46A4C2D}" type="datetimeFigureOut">
              <a:rPr lang="zh-CN" altLang="en-US"/>
              <a:pPr>
                <a:defRPr/>
              </a:pPr>
              <a:t>2012/11/15</a:t>
            </a:fld>
            <a:endParaRPr lang="zh-CN" altLang="en-US"/>
          </a:p>
        </p:txBody>
      </p:sp>
      <p:sp>
        <p:nvSpPr>
          <p:cNvPr id="6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7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304C50-B1AC-47E1-ACAC-57AFC03089F7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4136289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标题占位符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en-US" smtClean="0"/>
              <a:t>单击此处编辑母版标题样式</a:t>
            </a:r>
          </a:p>
        </p:txBody>
      </p:sp>
      <p:sp>
        <p:nvSpPr>
          <p:cNvPr id="1027" name="文本占位符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 b="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fld id="{695AB005-006C-4106-9997-2E3602C85F67}" type="datetimeFigureOut">
              <a:rPr lang="zh-CN" altLang="en-US"/>
              <a:pPr>
                <a:defRPr/>
              </a:pPr>
              <a:t>2012/11/15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 b="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 b="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fld id="{569E5A4F-7B47-4702-A050-5576A8C76D51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宋体" pitchFamily="2" charset="-122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宋体" pitchFamily="2" charset="-122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宋体" pitchFamily="2" charset="-122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宋体" pitchFamily="2" charset="-122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宋体" pitchFamily="2" charset="-122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宋体" pitchFamily="2" charset="-122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宋体" pitchFamily="2" charset="-122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宋体" pitchFamily="2" charset="-122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4" Type="http://schemas.openxmlformats.org/officeDocument/2006/relationships/image" Target="../media/image10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tiff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4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jpe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emf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chart" Target="../charts/chart7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5.png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8.xml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tif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8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1.xml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g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2.xml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3.xml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7" Type="http://schemas.openxmlformats.org/officeDocument/2006/relationships/image" Target="../media/image26.jpe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5.jpeg"/><Relationship Id="rId5" Type="http://schemas.openxmlformats.org/officeDocument/2006/relationships/image" Target="../media/image24.jpeg"/><Relationship Id="rId4" Type="http://schemas.openxmlformats.org/officeDocument/2006/relationships/image" Target="../media/image23.jpe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emf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emf"/><Relationship Id="rId2" Type="http://schemas.openxmlformats.org/officeDocument/2006/relationships/image" Target="../media/image29.emf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image" Target="../media/image5.tiff"/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emf"/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.xml"/><Relationship Id="rId2" Type="http://schemas.openxmlformats.org/officeDocument/2006/relationships/image" Target="../media/image32.jpeg"/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5.xml"/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emf"/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emf"/><Relationship Id="rId2" Type="http://schemas.openxmlformats.org/officeDocument/2006/relationships/image" Target="../media/image34.emf"/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emf"/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tiff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extBox 1"/>
          <p:cNvSpPr txBox="1">
            <a:spLocks noChangeArrowheads="1"/>
          </p:cNvSpPr>
          <p:nvPr/>
        </p:nvSpPr>
        <p:spPr bwMode="auto">
          <a:xfrm>
            <a:off x="409284" y="818710"/>
            <a:ext cx="8033146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9pPr>
          </a:lstStyle>
          <a:p>
            <a:pPr algn="ctr" eaLnBrk="1" hangingPunct="1"/>
            <a:r>
              <a:rPr lang="en-US" altLang="zh-CN" sz="3200" dirty="0" smtClean="0"/>
              <a:t>Proteomic Identification of Key Regulators of Heterotrophy in </a:t>
            </a:r>
            <a:r>
              <a:rPr lang="en-US" altLang="zh-CN" sz="3200" i="1" dirty="0" smtClean="0"/>
              <a:t>Synechocystis</a:t>
            </a:r>
            <a:r>
              <a:rPr lang="en-US" altLang="zh-CN" sz="3200" dirty="0" smtClean="0"/>
              <a:t> sp. PCC6803</a:t>
            </a:r>
            <a:endParaRPr lang="zh-CN" altLang="en-US" sz="3200" dirty="0">
              <a:latin typeface="Calibri" pitchFamily="34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916705" y="3789040"/>
            <a:ext cx="5493812" cy="240065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2400" dirty="0" err="1" smtClean="0"/>
              <a:t>Yingchun</a:t>
            </a:r>
            <a:r>
              <a:rPr lang="en-US" altLang="zh-CN" sz="2400" dirty="0" smtClean="0"/>
              <a:t> Wang</a:t>
            </a:r>
          </a:p>
          <a:p>
            <a:pPr algn="ctr"/>
            <a:endParaRPr lang="en-US" altLang="zh-CN" dirty="0" smtClean="0"/>
          </a:p>
          <a:p>
            <a:pPr algn="ctr"/>
            <a:endParaRPr lang="en-US" altLang="zh-CN" dirty="0"/>
          </a:p>
          <a:p>
            <a:pPr algn="ctr"/>
            <a:endParaRPr lang="en-US" altLang="zh-CN" dirty="0"/>
          </a:p>
          <a:p>
            <a:pPr algn="ctr"/>
            <a:endParaRPr lang="en-US" altLang="zh-CN" dirty="0" smtClean="0"/>
          </a:p>
          <a:p>
            <a:pPr algn="ctr"/>
            <a:r>
              <a:rPr lang="en-US" altLang="zh-CN" dirty="0" smtClean="0"/>
              <a:t>ycwang@genetics.ac.cn</a:t>
            </a:r>
          </a:p>
          <a:p>
            <a:pPr algn="ctr"/>
            <a:r>
              <a:rPr lang="en-US" altLang="zh-CN" dirty="0" smtClean="0"/>
              <a:t>Institute of Genetics and Developmental Biology</a:t>
            </a:r>
          </a:p>
          <a:p>
            <a:pPr algn="ctr"/>
            <a:r>
              <a:rPr lang="en-US" altLang="zh-CN" dirty="0" smtClean="0"/>
              <a:t>Chinese Academy of Sciences</a:t>
            </a:r>
            <a:endParaRPr lang="zh-CN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8" name="Group 60"/>
          <p:cNvGrpSpPr>
            <a:grpSpLocks/>
          </p:cNvGrpSpPr>
          <p:nvPr/>
        </p:nvGrpSpPr>
        <p:grpSpPr bwMode="auto">
          <a:xfrm>
            <a:off x="827584" y="1916832"/>
            <a:ext cx="7777163" cy="4156074"/>
            <a:chOff x="558" y="805"/>
            <a:chExt cx="4899" cy="2618"/>
          </a:xfrm>
        </p:grpSpPr>
        <p:grpSp>
          <p:nvGrpSpPr>
            <p:cNvPr id="2087" name="Group 39"/>
            <p:cNvGrpSpPr>
              <a:grpSpLocks/>
            </p:cNvGrpSpPr>
            <p:nvPr/>
          </p:nvGrpSpPr>
          <p:grpSpPr bwMode="auto">
            <a:xfrm>
              <a:off x="558" y="805"/>
              <a:ext cx="2998" cy="2191"/>
              <a:chOff x="1041" y="805"/>
              <a:chExt cx="2998" cy="2191"/>
            </a:xfrm>
          </p:grpSpPr>
          <p:sp>
            <p:nvSpPr>
              <p:cNvPr id="2056" name="Line 8"/>
              <p:cNvSpPr>
                <a:spLocks noChangeShapeType="1"/>
              </p:cNvSpPr>
              <p:nvPr/>
            </p:nvSpPr>
            <p:spPr bwMode="auto">
              <a:xfrm>
                <a:off x="1200" y="1440"/>
                <a:ext cx="432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8" name="Line 10"/>
              <p:cNvSpPr>
                <a:spLocks noChangeShapeType="1"/>
              </p:cNvSpPr>
              <p:nvPr/>
            </p:nvSpPr>
            <p:spPr bwMode="auto">
              <a:xfrm>
                <a:off x="3408" y="1440"/>
                <a:ext cx="576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2" name="Line 14"/>
              <p:cNvSpPr>
                <a:spLocks noChangeShapeType="1"/>
              </p:cNvSpPr>
              <p:nvPr/>
            </p:nvSpPr>
            <p:spPr bwMode="auto">
              <a:xfrm>
                <a:off x="2592" y="1488"/>
                <a:ext cx="1152" cy="1056"/>
              </a:xfrm>
              <a:prstGeom prst="line">
                <a:avLst/>
              </a:prstGeom>
              <a:noFill/>
              <a:ln w="19050">
                <a:solidFill>
                  <a:schemeClr val="accent2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6" name="Line 18"/>
              <p:cNvSpPr>
                <a:spLocks noChangeShapeType="1"/>
              </p:cNvSpPr>
              <p:nvPr/>
            </p:nvSpPr>
            <p:spPr bwMode="auto">
              <a:xfrm flipH="1">
                <a:off x="1356" y="1507"/>
                <a:ext cx="968" cy="1040"/>
              </a:xfrm>
              <a:prstGeom prst="line">
                <a:avLst/>
              </a:prstGeom>
              <a:noFill/>
              <a:ln w="19050">
                <a:solidFill>
                  <a:schemeClr val="accent2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3" name="Text Box 25"/>
              <p:cNvSpPr txBox="1">
                <a:spLocks noChangeArrowheads="1"/>
              </p:cNvSpPr>
              <p:nvPr/>
            </p:nvSpPr>
            <p:spPr bwMode="auto">
              <a:xfrm>
                <a:off x="2033" y="1725"/>
                <a:ext cx="460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1800" b="0">
                    <a:ea typeface="宋体" charset="-122"/>
                  </a:rPr>
                  <a:t>Hpa I</a:t>
                </a:r>
              </a:p>
            </p:txBody>
          </p:sp>
          <p:sp>
            <p:nvSpPr>
              <p:cNvPr id="2074" name="Text Box 26"/>
              <p:cNvSpPr txBox="1">
                <a:spLocks noChangeArrowheads="1"/>
              </p:cNvSpPr>
              <p:nvPr/>
            </p:nvSpPr>
            <p:spPr bwMode="auto">
              <a:xfrm>
                <a:off x="2469" y="1725"/>
                <a:ext cx="575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r>
                  <a:rPr lang="en-US" altLang="zh-CN" sz="1800" b="0">
                    <a:ea typeface="宋体" charset="-122"/>
                  </a:rPr>
                  <a:t>Hpa I</a:t>
                </a:r>
              </a:p>
            </p:txBody>
          </p:sp>
          <p:sp>
            <p:nvSpPr>
              <p:cNvPr id="2075" name="Text Box 27"/>
              <p:cNvSpPr txBox="1">
                <a:spLocks noChangeArrowheads="1"/>
              </p:cNvSpPr>
              <p:nvPr/>
            </p:nvSpPr>
            <p:spPr bwMode="auto">
              <a:xfrm>
                <a:off x="1936" y="2692"/>
                <a:ext cx="1329" cy="2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2400">
                    <a:ea typeface="宋体" charset="-122"/>
                  </a:rPr>
                  <a:t>Spec</a:t>
                </a:r>
                <a:r>
                  <a:rPr lang="en-US" altLang="zh-CN" sz="2400" baseline="30000">
                    <a:ea typeface="宋体" charset="-122"/>
                  </a:rPr>
                  <a:t>r</a:t>
                </a:r>
                <a:r>
                  <a:rPr lang="en-US" altLang="zh-CN" sz="2400">
                    <a:ea typeface="宋体" charset="-122"/>
                  </a:rPr>
                  <a:t> </a:t>
                </a:r>
                <a:r>
                  <a:rPr lang="en-US" altLang="zh-CN" sz="2400" b="0">
                    <a:ea typeface="宋体" charset="-122"/>
                  </a:rPr>
                  <a:t>(2.0 kb)</a:t>
                </a:r>
              </a:p>
            </p:txBody>
          </p:sp>
          <p:sp>
            <p:nvSpPr>
              <p:cNvPr id="2076" name="Text Box 28"/>
              <p:cNvSpPr txBox="1">
                <a:spLocks noChangeArrowheads="1"/>
              </p:cNvSpPr>
              <p:nvPr/>
            </p:nvSpPr>
            <p:spPr bwMode="auto">
              <a:xfrm>
                <a:off x="3315" y="2765"/>
                <a:ext cx="724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1800" b="0">
                    <a:ea typeface="宋体" charset="-122"/>
                  </a:rPr>
                  <a:t>Blunt end</a:t>
                </a:r>
              </a:p>
            </p:txBody>
          </p:sp>
          <p:sp>
            <p:nvSpPr>
              <p:cNvPr id="2078" name="Text Box 30"/>
              <p:cNvSpPr txBox="1">
                <a:spLocks noChangeArrowheads="1"/>
              </p:cNvSpPr>
              <p:nvPr/>
            </p:nvSpPr>
            <p:spPr bwMode="auto">
              <a:xfrm>
                <a:off x="1041" y="2765"/>
                <a:ext cx="724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1800" b="0">
                    <a:ea typeface="宋体" charset="-122"/>
                  </a:rPr>
                  <a:t>Blunt end</a:t>
                </a:r>
              </a:p>
            </p:txBody>
          </p:sp>
          <p:sp>
            <p:nvSpPr>
              <p:cNvPr id="2079" name="Line 31"/>
              <p:cNvSpPr>
                <a:spLocks noChangeShapeType="1"/>
              </p:cNvSpPr>
              <p:nvPr/>
            </p:nvSpPr>
            <p:spPr bwMode="auto">
              <a:xfrm>
                <a:off x="3737" y="2644"/>
                <a:ext cx="0" cy="169"/>
              </a:xfrm>
              <a:prstGeom prst="line">
                <a:avLst/>
              </a:prstGeom>
              <a:noFill/>
              <a:ln w="127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9" name="Line 11"/>
              <p:cNvSpPr>
                <a:spLocks noChangeShapeType="1"/>
              </p:cNvSpPr>
              <p:nvPr/>
            </p:nvSpPr>
            <p:spPr bwMode="auto">
              <a:xfrm>
                <a:off x="1344" y="2592"/>
                <a:ext cx="2400" cy="0"/>
              </a:xfrm>
              <a:prstGeom prst="line">
                <a:avLst/>
              </a:prstGeom>
              <a:noFill/>
              <a:ln w="190500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80" name="Line 32"/>
              <p:cNvSpPr>
                <a:spLocks noChangeShapeType="1"/>
              </p:cNvSpPr>
              <p:nvPr/>
            </p:nvSpPr>
            <p:spPr bwMode="auto">
              <a:xfrm>
                <a:off x="1356" y="2644"/>
                <a:ext cx="0" cy="169"/>
              </a:xfrm>
              <a:prstGeom prst="line">
                <a:avLst/>
              </a:prstGeom>
              <a:noFill/>
              <a:ln w="127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3" name="Line 5"/>
              <p:cNvSpPr>
                <a:spLocks noChangeShapeType="1"/>
              </p:cNvSpPr>
              <p:nvPr/>
            </p:nvSpPr>
            <p:spPr bwMode="auto">
              <a:xfrm>
                <a:off x="1632" y="1440"/>
                <a:ext cx="691" cy="0"/>
              </a:xfrm>
              <a:prstGeom prst="line">
                <a:avLst/>
              </a:prstGeom>
              <a:noFill/>
              <a:ln w="228600">
                <a:solidFill>
                  <a:srgbClr val="FF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" name="Line 6"/>
              <p:cNvSpPr>
                <a:spLocks noChangeShapeType="1"/>
              </p:cNvSpPr>
              <p:nvPr/>
            </p:nvSpPr>
            <p:spPr bwMode="auto">
              <a:xfrm>
                <a:off x="2592" y="1440"/>
                <a:ext cx="864" cy="0"/>
              </a:xfrm>
              <a:prstGeom prst="line">
                <a:avLst/>
              </a:prstGeom>
              <a:noFill/>
              <a:ln w="228600">
                <a:solidFill>
                  <a:srgbClr val="FF33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81" name="Line 33"/>
              <p:cNvSpPr>
                <a:spLocks noChangeShapeType="1"/>
              </p:cNvSpPr>
              <p:nvPr/>
            </p:nvSpPr>
            <p:spPr bwMode="auto">
              <a:xfrm>
                <a:off x="2324" y="1507"/>
                <a:ext cx="0" cy="218"/>
              </a:xfrm>
              <a:prstGeom prst="line">
                <a:avLst/>
              </a:prstGeom>
              <a:noFill/>
              <a:ln w="127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83" name="Line 35"/>
              <p:cNvSpPr>
                <a:spLocks noChangeShapeType="1"/>
              </p:cNvSpPr>
              <p:nvPr/>
            </p:nvSpPr>
            <p:spPr bwMode="auto">
              <a:xfrm>
                <a:off x="2590" y="1507"/>
                <a:ext cx="0" cy="218"/>
              </a:xfrm>
              <a:prstGeom prst="line">
                <a:avLst/>
              </a:prstGeom>
              <a:noFill/>
              <a:ln w="127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84" name="AutoShape 36"/>
              <p:cNvSpPr>
                <a:spLocks/>
              </p:cNvSpPr>
              <p:nvPr/>
            </p:nvSpPr>
            <p:spPr bwMode="auto">
              <a:xfrm rot="5400000">
                <a:off x="2372" y="491"/>
                <a:ext cx="145" cy="1355"/>
              </a:xfrm>
              <a:prstGeom prst="leftBrace">
                <a:avLst>
                  <a:gd name="adj1" fmla="val 77874"/>
                  <a:gd name="adj2" fmla="val 50000"/>
                </a:avLst>
              </a:prstGeom>
              <a:noFill/>
              <a:ln w="127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2085" name="Text Box 37"/>
              <p:cNvSpPr txBox="1">
                <a:spLocks noChangeArrowheads="1"/>
              </p:cNvSpPr>
              <p:nvPr/>
            </p:nvSpPr>
            <p:spPr bwMode="auto">
              <a:xfrm>
                <a:off x="1501" y="805"/>
                <a:ext cx="2416" cy="29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2400" dirty="0">
                    <a:ea typeface="宋体" charset="-122"/>
                  </a:rPr>
                  <a:t>DNA fragment of </a:t>
                </a:r>
                <a:r>
                  <a:rPr lang="en-US" altLang="zh-CN" sz="2400" dirty="0" smtClean="0"/>
                  <a:t>slr0110</a:t>
                </a:r>
                <a:endParaRPr lang="en-US" altLang="zh-CN" sz="2400" dirty="0">
                  <a:ea typeface="宋体" charset="-122"/>
                </a:endParaRPr>
              </a:p>
            </p:txBody>
          </p:sp>
        </p:grpSp>
        <p:grpSp>
          <p:nvGrpSpPr>
            <p:cNvPr id="2105" name="Group 57"/>
            <p:cNvGrpSpPr>
              <a:grpSpLocks/>
            </p:cNvGrpSpPr>
            <p:nvPr/>
          </p:nvGrpSpPr>
          <p:grpSpPr bwMode="auto">
            <a:xfrm>
              <a:off x="3751" y="950"/>
              <a:ext cx="1706" cy="1961"/>
              <a:chOff x="3824" y="950"/>
              <a:chExt cx="1706" cy="1961"/>
            </a:xfrm>
          </p:grpSpPr>
          <p:graphicFrame>
            <p:nvGraphicFramePr>
              <p:cNvPr id="2097" name="Object 49"/>
              <p:cNvGraphicFramePr>
                <a:graphicFrameLocks noChangeAspect="1"/>
              </p:cNvGraphicFramePr>
              <p:nvPr/>
            </p:nvGraphicFramePr>
            <p:xfrm>
              <a:off x="3824" y="1216"/>
              <a:ext cx="1065" cy="169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2486" name="Image" r:id="rId3" imgW="1206704" imgH="1919756" progId="Photoshop.Image.8">
                      <p:embed/>
                    </p:oleObj>
                  </mc:Choice>
                  <mc:Fallback>
                    <p:oleObj name="Image" r:id="rId3" imgW="1206704" imgH="1919756" progId="Photoshop.Image.8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824" y="1216"/>
                            <a:ext cx="1065" cy="169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2099" name="Text Box 51"/>
              <p:cNvSpPr txBox="1">
                <a:spLocks noChangeArrowheads="1"/>
              </p:cNvSpPr>
              <p:nvPr/>
            </p:nvSpPr>
            <p:spPr bwMode="auto">
              <a:xfrm>
                <a:off x="3920" y="950"/>
                <a:ext cx="414" cy="2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2400" dirty="0">
                    <a:ea typeface="宋体" charset="-122"/>
                  </a:rPr>
                  <a:t>WT</a:t>
                </a:r>
              </a:p>
            </p:txBody>
          </p:sp>
          <p:sp>
            <p:nvSpPr>
              <p:cNvPr id="2100" name="Text Box 52"/>
              <p:cNvSpPr txBox="1">
                <a:spLocks noChangeArrowheads="1"/>
              </p:cNvSpPr>
              <p:nvPr/>
            </p:nvSpPr>
            <p:spPr bwMode="auto">
              <a:xfrm>
                <a:off x="4322" y="950"/>
                <a:ext cx="894" cy="5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 sz="2400" dirty="0">
                    <a:latin typeface="Arial" pitchFamily="34" charset="0"/>
                    <a:cs typeface="Arial" pitchFamily="34" charset="0"/>
                    <a:sym typeface="Symbol"/>
                  </a:rPr>
                  <a:t></a:t>
                </a:r>
                <a:r>
                  <a:rPr lang="en-US" altLang="zh-CN" sz="2400" dirty="0">
                    <a:latin typeface="Arial" pitchFamily="34" charset="0"/>
                    <a:cs typeface="Arial" pitchFamily="34" charset="0"/>
                  </a:rPr>
                  <a:t>slr0110</a:t>
                </a:r>
                <a:endParaRPr lang="zh-CN" altLang="en-US" sz="2400" dirty="0">
                  <a:latin typeface="Arial" pitchFamily="34" charset="0"/>
                  <a:cs typeface="Arial" pitchFamily="34" charset="0"/>
                </a:endParaRPr>
              </a:p>
              <a:p>
                <a:endParaRPr lang="en-US" altLang="zh-CN" sz="2400" dirty="0">
                  <a:ea typeface="宋体" charset="-122"/>
                </a:endParaRPr>
              </a:p>
            </p:txBody>
          </p:sp>
          <p:sp>
            <p:nvSpPr>
              <p:cNvPr id="2101" name="Line 53"/>
              <p:cNvSpPr>
                <a:spLocks noChangeShapeType="1"/>
              </p:cNvSpPr>
              <p:nvPr/>
            </p:nvSpPr>
            <p:spPr bwMode="auto">
              <a:xfrm>
                <a:off x="4888" y="2015"/>
                <a:ext cx="97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02" name="Line 54"/>
              <p:cNvSpPr>
                <a:spLocks noChangeShapeType="1"/>
              </p:cNvSpPr>
              <p:nvPr/>
            </p:nvSpPr>
            <p:spPr bwMode="auto">
              <a:xfrm>
                <a:off x="4888" y="2402"/>
                <a:ext cx="97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03" name="Text Box 55"/>
              <p:cNvSpPr txBox="1">
                <a:spLocks noChangeArrowheads="1"/>
              </p:cNvSpPr>
              <p:nvPr/>
            </p:nvSpPr>
            <p:spPr bwMode="auto">
              <a:xfrm>
                <a:off x="4961" y="1870"/>
                <a:ext cx="569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>
                    <a:ea typeface="宋体" charset="-122"/>
                  </a:rPr>
                  <a:t>3.0 kb</a:t>
                </a:r>
              </a:p>
            </p:txBody>
          </p:sp>
          <p:sp>
            <p:nvSpPr>
              <p:cNvPr id="2104" name="Text Box 56"/>
              <p:cNvSpPr txBox="1">
                <a:spLocks noChangeArrowheads="1"/>
              </p:cNvSpPr>
              <p:nvPr/>
            </p:nvSpPr>
            <p:spPr bwMode="auto">
              <a:xfrm>
                <a:off x="4961" y="2257"/>
                <a:ext cx="569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zh-CN">
                    <a:ea typeface="宋体" charset="-122"/>
                  </a:rPr>
                  <a:t>1.0 kb</a:t>
                </a:r>
              </a:p>
            </p:txBody>
          </p:sp>
        </p:grpSp>
        <p:sp>
          <p:nvSpPr>
            <p:cNvPr id="2106" name="Text Box 58"/>
            <p:cNvSpPr txBox="1">
              <a:spLocks noChangeArrowheads="1"/>
            </p:cNvSpPr>
            <p:nvPr/>
          </p:nvSpPr>
          <p:spPr bwMode="auto">
            <a:xfrm>
              <a:off x="1719" y="3055"/>
              <a:ext cx="303" cy="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ea typeface="宋体" charset="-122"/>
                </a:rPr>
                <a:t>A</a:t>
              </a:r>
              <a:endParaRPr lang="en-US" altLang="zh-CN" sz="3200" dirty="0">
                <a:ea typeface="宋体" charset="-122"/>
              </a:endParaRPr>
            </a:p>
          </p:txBody>
        </p:sp>
        <p:sp>
          <p:nvSpPr>
            <p:cNvPr id="2107" name="Text Box 59"/>
            <p:cNvSpPr txBox="1">
              <a:spLocks noChangeArrowheads="1"/>
            </p:cNvSpPr>
            <p:nvPr/>
          </p:nvSpPr>
          <p:spPr bwMode="auto">
            <a:xfrm>
              <a:off x="4114" y="3055"/>
              <a:ext cx="303" cy="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ea typeface="宋体" charset="-122"/>
                </a:rPr>
                <a:t>B</a:t>
              </a:r>
              <a:endParaRPr lang="en-US" altLang="zh-CN" sz="3200" dirty="0">
                <a:ea typeface="宋体" charset="-122"/>
              </a:endParaRPr>
            </a:p>
          </p:txBody>
        </p:sp>
      </p:grpSp>
      <p:sp>
        <p:nvSpPr>
          <p:cNvPr id="32" name="Rectangle 4"/>
          <p:cNvSpPr txBox="1">
            <a:spLocks noChangeArrowheads="1"/>
          </p:cNvSpPr>
          <p:nvPr/>
        </p:nvSpPr>
        <p:spPr>
          <a:xfrm>
            <a:off x="260065" y="350785"/>
            <a:ext cx="862387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/>
            <a:r>
              <a:rPr lang="en-US" altLang="zh-CN" sz="3600" b="1" dirty="0" smtClean="0"/>
              <a:t>Generation of slr0110 Knockout Mutant </a:t>
            </a:r>
            <a:endParaRPr lang="zh-CN" altLang="zh-CN" sz="3600" b="1" dirty="0" smtClean="0"/>
          </a:p>
        </p:txBody>
      </p:sp>
      <p:sp>
        <p:nvSpPr>
          <p:cNvPr id="33" name="矩形 4"/>
          <p:cNvSpPr>
            <a:spLocks noChangeArrowheads="1"/>
          </p:cNvSpPr>
          <p:nvPr/>
        </p:nvSpPr>
        <p:spPr bwMode="auto">
          <a:xfrm>
            <a:off x="17463" y="1150715"/>
            <a:ext cx="9109075" cy="46037"/>
          </a:xfrm>
          <a:prstGeom prst="rect">
            <a:avLst/>
          </a:prstGeom>
          <a:gradFill rotWithShape="1">
            <a:gsLst>
              <a:gs pos="0">
                <a:srgbClr val="00FF00"/>
              </a:gs>
              <a:gs pos="39999">
                <a:srgbClr val="FF0000"/>
              </a:gs>
              <a:gs pos="80000">
                <a:srgbClr val="0000FF"/>
              </a:gs>
              <a:gs pos="100000">
                <a:srgbClr val="00FF00"/>
              </a:gs>
            </a:gsLst>
            <a:lin ang="0" scaled="1"/>
          </a:gra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zh-CN" altLang="en-US" b="0"/>
          </a:p>
        </p:txBody>
      </p:sp>
    </p:spTree>
    <p:extLst>
      <p:ext uri="{BB962C8B-B14F-4D97-AF65-F5344CB8AC3E}">
        <p14:creationId xmlns:p14="http://schemas.microsoft.com/office/powerpoint/2010/main" val="32404248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865825" y="0"/>
            <a:ext cx="754134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dirty="0" smtClean="0">
                <a:latin typeface="+mj-lt"/>
              </a:rPr>
              <a:t>Expression of ORFs Up- or Down-stream of slr0110 on Chromosome</a:t>
            </a:r>
            <a:endParaRPr lang="zh-CN" altLang="en-US" sz="3600" dirty="0">
              <a:latin typeface="+mj-lt"/>
            </a:endParaRPr>
          </a:p>
        </p:txBody>
      </p:sp>
      <p:sp>
        <p:nvSpPr>
          <p:cNvPr id="4" name="矩形 4"/>
          <p:cNvSpPr>
            <a:spLocks noChangeArrowheads="1"/>
          </p:cNvSpPr>
          <p:nvPr/>
        </p:nvSpPr>
        <p:spPr bwMode="auto">
          <a:xfrm>
            <a:off x="17463" y="1150715"/>
            <a:ext cx="9109075" cy="46037"/>
          </a:xfrm>
          <a:prstGeom prst="rect">
            <a:avLst/>
          </a:prstGeom>
          <a:gradFill rotWithShape="1">
            <a:gsLst>
              <a:gs pos="0">
                <a:srgbClr val="00FF00"/>
              </a:gs>
              <a:gs pos="39999">
                <a:srgbClr val="FF0000"/>
              </a:gs>
              <a:gs pos="80000">
                <a:srgbClr val="0000FF"/>
              </a:gs>
              <a:gs pos="100000">
                <a:srgbClr val="00FF00"/>
              </a:gs>
            </a:gsLst>
            <a:lin ang="0" scaled="1"/>
          </a:gra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zh-CN" altLang="en-US" b="0"/>
          </a:p>
        </p:txBody>
      </p:sp>
      <p:grpSp>
        <p:nvGrpSpPr>
          <p:cNvPr id="5" name="组合 4"/>
          <p:cNvGrpSpPr/>
          <p:nvPr/>
        </p:nvGrpSpPr>
        <p:grpSpPr>
          <a:xfrm>
            <a:off x="2123728" y="1556792"/>
            <a:ext cx="5025542" cy="4699102"/>
            <a:chOff x="2123728" y="1556792"/>
            <a:chExt cx="5025542" cy="4699102"/>
          </a:xfrm>
        </p:grpSpPr>
        <p:pic>
          <p:nvPicPr>
            <p:cNvPr id="53250" name="Picture 2" descr="D:\My Documents\My documents\Manuscripts\slr0110\Figures\Figure 6.tif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23728" y="1556792"/>
              <a:ext cx="5025542" cy="469910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" name="矩形 2"/>
            <p:cNvSpPr/>
            <p:nvPr/>
          </p:nvSpPr>
          <p:spPr>
            <a:xfrm>
              <a:off x="5669185" y="1673805"/>
              <a:ext cx="1419619" cy="461665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txBody>
            <a:bodyPr wrap="none">
              <a:spAutoFit/>
            </a:bodyPr>
            <a:lstStyle/>
            <a:p>
              <a:r>
                <a:rPr lang="en-US" altLang="zh-CN" sz="2400" dirty="0">
                  <a:latin typeface="Arial" pitchFamily="34" charset="0"/>
                  <a:cs typeface="Arial" pitchFamily="34" charset="0"/>
                  <a:sym typeface="Symbol"/>
                </a:rPr>
                <a:t></a:t>
              </a:r>
              <a:r>
                <a:rPr lang="en-US" altLang="zh-CN" sz="2400" dirty="0">
                  <a:latin typeface="Arial" pitchFamily="34" charset="0"/>
                  <a:cs typeface="Arial" pitchFamily="34" charset="0"/>
                </a:rPr>
                <a:t>slr0110</a:t>
              </a:r>
              <a:endParaRPr lang="zh-CN" altLang="en-US" sz="2400" dirty="0">
                <a:latin typeface="Arial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229659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1" name="矩形 2"/>
          <p:cNvSpPr>
            <a:spLocks noChangeArrowheads="1"/>
          </p:cNvSpPr>
          <p:nvPr/>
        </p:nvSpPr>
        <p:spPr bwMode="auto">
          <a:xfrm>
            <a:off x="0" y="1177718"/>
            <a:ext cx="9144000" cy="46037"/>
          </a:xfrm>
          <a:prstGeom prst="rect">
            <a:avLst/>
          </a:prstGeom>
          <a:gradFill rotWithShape="1">
            <a:gsLst>
              <a:gs pos="0">
                <a:srgbClr val="00FF00"/>
              </a:gs>
              <a:gs pos="39999">
                <a:srgbClr val="FF0000"/>
              </a:gs>
              <a:gs pos="80000">
                <a:srgbClr val="0000FF"/>
              </a:gs>
              <a:gs pos="100000">
                <a:srgbClr val="00FF00"/>
              </a:gs>
            </a:gsLst>
            <a:lin ang="0" scaled="1"/>
          </a:gra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zh-CN" altLang="en-US" b="0">
              <a:latin typeface="Calibri" pitchFamily="34" charset="0"/>
            </a:endParaRPr>
          </a:p>
        </p:txBody>
      </p:sp>
      <p:sp>
        <p:nvSpPr>
          <p:cNvPr id="7172" name="TextBox 3"/>
          <p:cNvSpPr txBox="1">
            <a:spLocks noChangeArrowheads="1"/>
          </p:cNvSpPr>
          <p:nvPr/>
        </p:nvSpPr>
        <p:spPr bwMode="auto">
          <a:xfrm rot="16200000">
            <a:off x="-616496" y="3354238"/>
            <a:ext cx="16573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9pPr>
          </a:lstStyle>
          <a:p>
            <a:pPr eaLnBrk="1" hangingPunct="1"/>
            <a:r>
              <a:rPr lang="en-US" altLang="zh-CN" dirty="0">
                <a:cs typeface="Arial" charset="0"/>
              </a:rPr>
              <a:t>O.D. (730 nm)</a:t>
            </a:r>
            <a:endParaRPr lang="zh-CN" altLang="en-US" dirty="0">
              <a:cs typeface="Arial" charset="0"/>
            </a:endParaRPr>
          </a:p>
        </p:txBody>
      </p:sp>
      <p:sp>
        <p:nvSpPr>
          <p:cNvPr id="7173" name="TextBox 4"/>
          <p:cNvSpPr txBox="1">
            <a:spLocks noChangeArrowheads="1"/>
          </p:cNvSpPr>
          <p:nvPr/>
        </p:nvSpPr>
        <p:spPr bwMode="auto">
          <a:xfrm>
            <a:off x="1691680" y="5472863"/>
            <a:ext cx="198002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9pPr>
          </a:lstStyle>
          <a:p>
            <a:pPr eaLnBrk="1" hangingPunct="1"/>
            <a:r>
              <a:rPr lang="en-US" altLang="zh-CN" dirty="0">
                <a:cs typeface="Arial" charset="0"/>
              </a:rPr>
              <a:t>Growth time </a:t>
            </a:r>
            <a:r>
              <a:rPr lang="en-US" altLang="zh-CN" dirty="0" smtClean="0">
                <a:cs typeface="Arial" charset="0"/>
              </a:rPr>
              <a:t>(</a:t>
            </a:r>
            <a:r>
              <a:rPr lang="en-US" altLang="zh-CN" dirty="0" err="1" smtClean="0">
                <a:cs typeface="Arial" charset="0"/>
              </a:rPr>
              <a:t>hr</a:t>
            </a:r>
            <a:r>
              <a:rPr lang="en-US" altLang="zh-CN" dirty="0" smtClean="0">
                <a:cs typeface="Arial" charset="0"/>
              </a:rPr>
              <a:t>)</a:t>
            </a:r>
            <a:endParaRPr lang="zh-CN" altLang="en-US" dirty="0">
              <a:cs typeface="Arial" charset="0"/>
            </a:endParaRPr>
          </a:p>
        </p:txBody>
      </p:sp>
      <p:sp>
        <p:nvSpPr>
          <p:cNvPr id="7174" name="TextBox 5"/>
          <p:cNvSpPr txBox="1">
            <a:spLocks noChangeArrowheads="1"/>
          </p:cNvSpPr>
          <p:nvPr/>
        </p:nvSpPr>
        <p:spPr bwMode="auto">
          <a:xfrm>
            <a:off x="589373" y="342738"/>
            <a:ext cx="8126648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9pPr>
          </a:lstStyle>
          <a:p>
            <a:pPr eaLnBrk="1" hangingPunct="1"/>
            <a:r>
              <a:rPr lang="en-US" altLang="zh-CN" sz="3600" dirty="0" smtClean="0">
                <a:latin typeface="Calibri" pitchFamily="34" charset="0"/>
              </a:rPr>
              <a:t>Reduced </a:t>
            </a:r>
            <a:r>
              <a:rPr lang="en-US" altLang="zh-CN" sz="3600" dirty="0" err="1" smtClean="0">
                <a:latin typeface="Calibri" pitchFamily="34" charset="0"/>
              </a:rPr>
              <a:t>Mixotrophic</a:t>
            </a:r>
            <a:r>
              <a:rPr lang="en-US" altLang="zh-CN" sz="3600" dirty="0" smtClean="0">
                <a:latin typeface="Calibri" pitchFamily="34" charset="0"/>
              </a:rPr>
              <a:t> </a:t>
            </a:r>
            <a:r>
              <a:rPr lang="en-US" altLang="zh-CN" sz="3600" dirty="0">
                <a:latin typeface="Calibri" pitchFamily="34" charset="0"/>
              </a:rPr>
              <a:t>Growth of </a:t>
            </a:r>
            <a:r>
              <a:rPr lang="en-US" altLang="zh-CN" sz="3600" dirty="0" smtClean="0">
                <a:latin typeface="Calibri" pitchFamily="34" charset="0"/>
                <a:sym typeface="Symbol"/>
              </a:rPr>
              <a:t></a:t>
            </a:r>
            <a:r>
              <a:rPr lang="en-US" altLang="zh-CN" sz="3600" dirty="0" smtClean="0">
                <a:latin typeface="Calibri" pitchFamily="34" charset="0"/>
              </a:rPr>
              <a:t>slr0110</a:t>
            </a:r>
            <a:endParaRPr lang="zh-CN" altLang="en-US" sz="3600" dirty="0">
              <a:latin typeface="Calibri" pitchFamily="34" charset="0"/>
            </a:endParaRPr>
          </a:p>
        </p:txBody>
      </p:sp>
      <p:grpSp>
        <p:nvGrpSpPr>
          <p:cNvPr id="6" name="组合 5"/>
          <p:cNvGrpSpPr/>
          <p:nvPr/>
        </p:nvGrpSpPr>
        <p:grpSpPr>
          <a:xfrm>
            <a:off x="4932040" y="2377348"/>
            <a:ext cx="4141120" cy="2342090"/>
            <a:chOff x="4945486" y="2559203"/>
            <a:chExt cx="4141120" cy="2342090"/>
          </a:xfrm>
        </p:grpSpPr>
        <p:sp>
          <p:nvSpPr>
            <p:cNvPr id="11" name="TextBox 10"/>
            <p:cNvSpPr txBox="1"/>
            <p:nvPr/>
          </p:nvSpPr>
          <p:spPr>
            <a:xfrm rot="19062936">
              <a:off x="6981425" y="2559203"/>
              <a:ext cx="1285801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00" dirty="0">
                  <a:sym typeface="Symbol"/>
                </a:rPr>
                <a:t></a:t>
              </a:r>
              <a:r>
                <a:rPr lang="en-US" altLang="zh-CN" sz="1600" dirty="0"/>
                <a:t>slr0110</a:t>
              </a:r>
              <a:r>
                <a:rPr lang="en-US" altLang="zh-CN" sz="1600" b="1" dirty="0" smtClean="0">
                  <a:latin typeface="Arial" pitchFamily="34" charset="0"/>
                  <a:cs typeface="Arial" pitchFamily="34" charset="0"/>
                </a:rPr>
                <a:t>+G</a:t>
              </a:r>
              <a:endParaRPr lang="zh-CN" altLang="en-US" sz="1600" b="1" dirty="0">
                <a:latin typeface="Arial" pitchFamily="34" charset="0"/>
                <a:cs typeface="Arial" pitchFamily="34" charset="0"/>
              </a:endParaRPr>
            </a:p>
          </p:txBody>
        </p:sp>
        <p:pic>
          <p:nvPicPr>
            <p:cNvPr id="12" name="Picture 3" descr="P1000712"/>
            <p:cNvPicPr>
              <a:picLocks noChangeAspect="1" noChangeArrowheads="1"/>
            </p:cNvPicPr>
            <p:nvPr/>
          </p:nvPicPr>
          <p:blipFill>
            <a:blip r:embed="rId2"/>
            <a:srcRect t="25000" b="8272"/>
            <a:stretch>
              <a:fillRect/>
            </a:stretch>
          </p:blipFill>
          <p:spPr bwMode="auto">
            <a:xfrm>
              <a:off x="4945486" y="3192843"/>
              <a:ext cx="3836416" cy="1708450"/>
            </a:xfrm>
            <a:prstGeom prst="rect">
              <a:avLst/>
            </a:prstGeom>
            <a:noFill/>
            <a:ln w="12700">
              <a:solidFill>
                <a:srgbClr val="FF0000"/>
              </a:solidFill>
              <a:miter lim="800000"/>
              <a:headEnd/>
              <a:tailEnd/>
            </a:ln>
          </p:spPr>
        </p:pic>
        <p:sp>
          <p:nvSpPr>
            <p:cNvPr id="13" name="TextBox 12"/>
            <p:cNvSpPr txBox="1"/>
            <p:nvPr/>
          </p:nvSpPr>
          <p:spPr>
            <a:xfrm rot="19062936">
              <a:off x="7852101" y="2586015"/>
              <a:ext cx="123450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00" dirty="0">
                  <a:sym typeface="Symbol"/>
                </a:rPr>
                <a:t></a:t>
              </a:r>
              <a:r>
                <a:rPr lang="en-US" altLang="zh-CN" sz="1600" dirty="0"/>
                <a:t>slr0110</a:t>
              </a:r>
              <a:r>
                <a:rPr lang="en-US" altLang="zh-CN" sz="1600" b="1" dirty="0" smtClean="0">
                  <a:latin typeface="Arial" pitchFamily="34" charset="0"/>
                  <a:cs typeface="Arial" pitchFamily="34" charset="0"/>
                </a:rPr>
                <a:t>-G</a:t>
              </a:r>
              <a:endParaRPr lang="zh-CN" altLang="en-US" sz="1600" b="1" dirty="0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 rot="19062936">
              <a:off x="6215697" y="2769771"/>
              <a:ext cx="72154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00" b="1" dirty="0" smtClean="0">
                  <a:latin typeface="Arial" pitchFamily="34" charset="0"/>
                  <a:cs typeface="Arial" pitchFamily="34" charset="0"/>
                  <a:sym typeface="Symbol"/>
                </a:rPr>
                <a:t>WT-</a:t>
              </a:r>
              <a:r>
                <a:rPr lang="en-US" altLang="zh-CN" sz="1600" b="1" dirty="0" smtClean="0">
                  <a:latin typeface="Arial" pitchFamily="34" charset="0"/>
                  <a:cs typeface="Arial" pitchFamily="34" charset="0"/>
                </a:rPr>
                <a:t>G</a:t>
              </a:r>
              <a:endParaRPr lang="zh-CN" altLang="en-US" sz="1600" b="1" dirty="0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 rot="19062936">
              <a:off x="5393897" y="2748696"/>
              <a:ext cx="78418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00" b="1" dirty="0" smtClean="0">
                  <a:latin typeface="Arial" pitchFamily="34" charset="0"/>
                  <a:cs typeface="Arial" pitchFamily="34" charset="0"/>
                  <a:sym typeface="Symbol"/>
                </a:rPr>
                <a:t>WT</a:t>
              </a:r>
              <a:r>
                <a:rPr lang="en-US" altLang="zh-CN" sz="1600" b="1" dirty="0" smtClean="0">
                  <a:latin typeface="Arial" pitchFamily="34" charset="0"/>
                  <a:cs typeface="Arial" pitchFamily="34" charset="0"/>
                </a:rPr>
                <a:t>+G</a:t>
              </a:r>
              <a:endParaRPr lang="zh-CN" altLang="en-US" sz="1600" b="1" dirty="0">
                <a:latin typeface="Arial" pitchFamily="34" charset="0"/>
                <a:cs typeface="Arial" pitchFamily="34" charset="0"/>
              </a:endParaRPr>
            </a:p>
          </p:txBody>
        </p:sp>
      </p:grpSp>
      <p:graphicFrame>
        <p:nvGraphicFramePr>
          <p:cNvPr id="16" name="图表 1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62242861"/>
              </p:ext>
            </p:extLst>
          </p:nvPr>
        </p:nvGraphicFramePr>
        <p:xfrm>
          <a:off x="611560" y="1969311"/>
          <a:ext cx="3960440" cy="33048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55"/>
          <p:cNvGrpSpPr>
            <a:grpSpLocks/>
          </p:cNvGrpSpPr>
          <p:nvPr/>
        </p:nvGrpSpPr>
        <p:grpSpPr bwMode="auto">
          <a:xfrm>
            <a:off x="1460501" y="876271"/>
            <a:ext cx="6299200" cy="5200650"/>
            <a:chOff x="1268413" y="855663"/>
            <a:chExt cx="6299201" cy="5200710"/>
          </a:xfrm>
        </p:grpSpPr>
        <p:grpSp>
          <p:nvGrpSpPr>
            <p:cNvPr id="3" name="Group 39"/>
            <p:cNvGrpSpPr>
              <a:grpSpLocks/>
            </p:cNvGrpSpPr>
            <p:nvPr/>
          </p:nvGrpSpPr>
          <p:grpSpPr bwMode="auto">
            <a:xfrm>
              <a:off x="1384301" y="971551"/>
              <a:ext cx="6183313" cy="3725863"/>
              <a:chOff x="896" y="684"/>
              <a:chExt cx="3895" cy="2347"/>
            </a:xfrm>
          </p:grpSpPr>
          <p:sp>
            <p:nvSpPr>
              <p:cNvPr id="23" name="AutoShape 4"/>
              <p:cNvSpPr>
                <a:spLocks noChangeArrowheads="1"/>
              </p:cNvSpPr>
              <p:nvPr/>
            </p:nvSpPr>
            <p:spPr bwMode="auto">
              <a:xfrm>
                <a:off x="896" y="1265"/>
                <a:ext cx="3895" cy="1185"/>
              </a:xfrm>
              <a:prstGeom prst="roundRect">
                <a:avLst>
                  <a:gd name="adj" fmla="val 16667"/>
                </a:avLst>
              </a:prstGeom>
              <a:noFill/>
              <a:ln w="28575">
                <a:solidFill>
                  <a:srgbClr val="0033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zh-CN" altLang="en-US">
                  <a:latin typeface="Calibri" pitchFamily="34" charset="0"/>
                </a:endParaRPr>
              </a:p>
            </p:txBody>
          </p:sp>
          <p:sp>
            <p:nvSpPr>
              <p:cNvPr id="24" name="AutoShape 6"/>
              <p:cNvSpPr>
                <a:spLocks noChangeArrowheads="1"/>
              </p:cNvSpPr>
              <p:nvPr/>
            </p:nvSpPr>
            <p:spPr bwMode="auto">
              <a:xfrm>
                <a:off x="1162" y="2015"/>
                <a:ext cx="1016" cy="436"/>
              </a:xfrm>
              <a:prstGeom prst="roundRect">
                <a:avLst>
                  <a:gd name="adj" fmla="val 16667"/>
                </a:avLst>
              </a:prstGeom>
              <a:solidFill>
                <a:srgbClr val="FFFF00"/>
              </a:solidFill>
              <a:ln w="19050">
                <a:solidFill>
                  <a:srgbClr val="0033CC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zh-CN" altLang="en-US">
                  <a:latin typeface="Calibri" pitchFamily="34" charset="0"/>
                </a:endParaRPr>
              </a:p>
            </p:txBody>
          </p:sp>
          <p:sp>
            <p:nvSpPr>
              <p:cNvPr id="25" name="Oval 10"/>
              <p:cNvSpPr>
                <a:spLocks noChangeArrowheads="1"/>
              </p:cNvSpPr>
              <p:nvPr/>
            </p:nvSpPr>
            <p:spPr bwMode="auto">
              <a:xfrm>
                <a:off x="2227" y="1628"/>
                <a:ext cx="483" cy="484"/>
              </a:xfrm>
              <a:prstGeom prst="ellipse">
                <a:avLst/>
              </a:prstGeom>
              <a:solidFill>
                <a:schemeClr val="accent1"/>
              </a:solidFill>
              <a:ln w="19050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zh-CN" altLang="en-US">
                  <a:latin typeface="Calibri" pitchFamily="34" charset="0"/>
                </a:endParaRPr>
              </a:p>
            </p:txBody>
          </p:sp>
          <p:sp>
            <p:nvSpPr>
              <p:cNvPr id="26" name="AutoShape 5"/>
              <p:cNvSpPr>
                <a:spLocks noChangeArrowheads="1"/>
              </p:cNvSpPr>
              <p:nvPr/>
            </p:nvSpPr>
            <p:spPr bwMode="auto">
              <a:xfrm>
                <a:off x="1162" y="1265"/>
                <a:ext cx="991" cy="436"/>
              </a:xfrm>
              <a:prstGeom prst="roundRect">
                <a:avLst>
                  <a:gd name="adj" fmla="val 16667"/>
                </a:avLst>
              </a:prstGeom>
              <a:solidFill>
                <a:srgbClr val="339933"/>
              </a:solidFill>
              <a:ln w="19050">
                <a:solidFill>
                  <a:srgbClr val="0033CC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zh-CN" altLang="en-US">
                  <a:latin typeface="Calibri" pitchFamily="34" charset="0"/>
                </a:endParaRPr>
              </a:p>
            </p:txBody>
          </p:sp>
          <p:sp>
            <p:nvSpPr>
              <p:cNvPr id="27" name="Text Box 13"/>
              <p:cNvSpPr txBox="1">
                <a:spLocks noChangeArrowheads="1"/>
              </p:cNvSpPr>
              <p:nvPr/>
            </p:nvSpPr>
            <p:spPr bwMode="auto">
              <a:xfrm>
                <a:off x="1428" y="1362"/>
                <a:ext cx="552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r>
                  <a:rPr lang="en-US" altLang="zh-CN" sz="2000">
                    <a:solidFill>
                      <a:schemeClr val="bg1"/>
                    </a:solidFill>
                  </a:rPr>
                  <a:t>PS II</a:t>
                </a:r>
              </a:p>
            </p:txBody>
          </p:sp>
          <p:grpSp>
            <p:nvGrpSpPr>
              <p:cNvPr id="28" name="Group 16"/>
              <p:cNvGrpSpPr>
                <a:grpSpLocks/>
              </p:cNvGrpSpPr>
              <p:nvPr/>
            </p:nvGrpSpPr>
            <p:grpSpPr bwMode="auto">
              <a:xfrm>
                <a:off x="3872" y="1265"/>
                <a:ext cx="726" cy="436"/>
                <a:chOff x="3896" y="1265"/>
                <a:chExt cx="581" cy="436"/>
              </a:xfrm>
            </p:grpSpPr>
            <p:sp>
              <p:nvSpPr>
                <p:cNvPr id="49" name="AutoShape 7"/>
                <p:cNvSpPr>
                  <a:spLocks noChangeArrowheads="1"/>
                </p:cNvSpPr>
                <p:nvPr/>
              </p:nvSpPr>
              <p:spPr bwMode="auto">
                <a:xfrm>
                  <a:off x="3896" y="1265"/>
                  <a:ext cx="581" cy="436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339933"/>
                </a:solidFill>
                <a:ln w="19050">
                  <a:solidFill>
                    <a:srgbClr val="0033CC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zh-CN" altLang="en-US">
                    <a:latin typeface="Calibri" pitchFamily="34" charset="0"/>
                  </a:endParaRPr>
                </a:p>
              </p:txBody>
            </p:sp>
            <p:sp>
              <p:nvSpPr>
                <p:cNvPr id="50" name="Text Box 15"/>
                <p:cNvSpPr txBox="1">
                  <a:spLocks noChangeArrowheads="1"/>
                </p:cNvSpPr>
                <p:nvPr/>
              </p:nvSpPr>
              <p:spPr bwMode="auto">
                <a:xfrm>
                  <a:off x="3993" y="1362"/>
                  <a:ext cx="281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r>
                    <a:rPr lang="en-US" altLang="zh-CN" sz="2000">
                      <a:solidFill>
                        <a:schemeClr val="bg1"/>
                      </a:solidFill>
                    </a:rPr>
                    <a:t>PS I</a:t>
                  </a:r>
                </a:p>
              </p:txBody>
            </p:sp>
          </p:grpSp>
          <p:sp>
            <p:nvSpPr>
              <p:cNvPr id="29" name="Text Box 17"/>
              <p:cNvSpPr txBox="1">
                <a:spLocks noChangeArrowheads="1"/>
              </p:cNvSpPr>
              <p:nvPr/>
            </p:nvSpPr>
            <p:spPr bwMode="auto">
              <a:xfrm>
                <a:off x="993" y="2136"/>
                <a:ext cx="1365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/>
                <a:r>
                  <a:rPr lang="en-US" altLang="zh-CN" sz="1600" dirty="0">
                    <a:solidFill>
                      <a:srgbClr val="FF3300"/>
                    </a:solidFill>
                  </a:rPr>
                  <a:t>NADH dehydrogenase</a:t>
                </a:r>
              </a:p>
            </p:txBody>
          </p:sp>
          <p:grpSp>
            <p:nvGrpSpPr>
              <p:cNvPr id="30" name="Group 31"/>
              <p:cNvGrpSpPr>
                <a:grpSpLocks/>
              </p:cNvGrpSpPr>
              <p:nvPr/>
            </p:nvGrpSpPr>
            <p:grpSpPr bwMode="auto">
              <a:xfrm>
                <a:off x="3920" y="2015"/>
                <a:ext cx="678" cy="470"/>
                <a:chOff x="3799" y="2015"/>
                <a:chExt cx="678" cy="470"/>
              </a:xfrm>
            </p:grpSpPr>
            <p:sp>
              <p:nvSpPr>
                <p:cNvPr id="47" name="AutoShape 8"/>
                <p:cNvSpPr>
                  <a:spLocks noChangeArrowheads="1"/>
                </p:cNvSpPr>
                <p:nvPr/>
              </p:nvSpPr>
              <p:spPr bwMode="auto">
                <a:xfrm>
                  <a:off x="3799" y="2015"/>
                  <a:ext cx="678" cy="436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FFFF00"/>
                </a:solidFill>
                <a:ln w="19050">
                  <a:solidFill>
                    <a:srgbClr val="0033CC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zh-CN" altLang="en-US">
                    <a:latin typeface="Calibri" pitchFamily="34" charset="0"/>
                  </a:endParaRPr>
                </a:p>
              </p:txBody>
            </p:sp>
            <p:sp>
              <p:nvSpPr>
                <p:cNvPr id="48" name="Text Box 18"/>
                <p:cNvSpPr txBox="1">
                  <a:spLocks noChangeArrowheads="1"/>
                </p:cNvSpPr>
                <p:nvPr/>
              </p:nvSpPr>
              <p:spPr bwMode="auto">
                <a:xfrm>
                  <a:off x="3799" y="2039"/>
                  <a:ext cx="653" cy="44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/>
                  <a:r>
                    <a:rPr lang="en-US" altLang="zh-CN" sz="2000">
                      <a:solidFill>
                        <a:srgbClr val="FF3300"/>
                      </a:solidFill>
                    </a:rPr>
                    <a:t>Cyt Oxidase</a:t>
                  </a:r>
                </a:p>
              </p:txBody>
            </p:sp>
          </p:grpSp>
          <p:sp>
            <p:nvSpPr>
              <p:cNvPr id="31" name="AutoShape 9"/>
              <p:cNvSpPr>
                <a:spLocks noChangeArrowheads="1"/>
              </p:cNvSpPr>
              <p:nvPr/>
            </p:nvSpPr>
            <p:spPr bwMode="auto">
              <a:xfrm>
                <a:off x="2905" y="1265"/>
                <a:ext cx="580" cy="1185"/>
              </a:xfrm>
              <a:prstGeom prst="roundRect">
                <a:avLst>
                  <a:gd name="adj" fmla="val 16667"/>
                </a:avLst>
              </a:prstGeom>
              <a:solidFill>
                <a:schemeClr val="accent1"/>
              </a:solidFill>
              <a:ln w="19050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zh-CN" altLang="en-US">
                  <a:latin typeface="Calibri" pitchFamily="34" charset="0"/>
                </a:endParaRPr>
              </a:p>
            </p:txBody>
          </p:sp>
          <p:sp>
            <p:nvSpPr>
              <p:cNvPr id="32" name="Text Box 19"/>
              <p:cNvSpPr txBox="1">
                <a:spLocks noChangeArrowheads="1"/>
              </p:cNvSpPr>
              <p:nvPr/>
            </p:nvSpPr>
            <p:spPr bwMode="auto">
              <a:xfrm>
                <a:off x="2880" y="1744"/>
                <a:ext cx="511" cy="233"/>
              </a:xfrm>
              <a:prstGeom prst="rect">
                <a:avLst/>
              </a:prstGeom>
              <a:noFill/>
              <a:ln w="19050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zh-CN" dirty="0" err="1">
                    <a:solidFill>
                      <a:schemeClr val="accent6"/>
                    </a:solidFill>
                    <a:latin typeface="+mn-lt"/>
                  </a:rPr>
                  <a:t>Cyt</a:t>
                </a:r>
                <a:r>
                  <a:rPr lang="en-US" altLang="zh-CN" dirty="0">
                    <a:solidFill>
                      <a:schemeClr val="accent6"/>
                    </a:solidFill>
                    <a:latin typeface="+mn-lt"/>
                  </a:rPr>
                  <a:t> </a:t>
                </a:r>
                <a:r>
                  <a:rPr lang="en-US" altLang="zh-CN" i="1" dirty="0">
                    <a:solidFill>
                      <a:schemeClr val="accent6"/>
                    </a:solidFill>
                    <a:latin typeface="+mn-lt"/>
                  </a:rPr>
                  <a:t>b</a:t>
                </a:r>
                <a:r>
                  <a:rPr lang="en-US" altLang="zh-CN" i="1" baseline="-25000" dirty="0">
                    <a:solidFill>
                      <a:schemeClr val="accent6"/>
                    </a:solidFill>
                    <a:latin typeface="+mn-lt"/>
                  </a:rPr>
                  <a:t>6</a:t>
                </a:r>
                <a:r>
                  <a:rPr lang="en-US" altLang="zh-CN" i="1" dirty="0">
                    <a:solidFill>
                      <a:schemeClr val="accent6"/>
                    </a:solidFill>
                    <a:latin typeface="+mn-lt"/>
                  </a:rPr>
                  <a:t>f</a:t>
                </a:r>
              </a:p>
            </p:txBody>
          </p:sp>
          <p:sp>
            <p:nvSpPr>
              <p:cNvPr id="33" name="Text Box 20"/>
              <p:cNvSpPr txBox="1">
                <a:spLocks noChangeArrowheads="1"/>
              </p:cNvSpPr>
              <p:nvPr/>
            </p:nvSpPr>
            <p:spPr bwMode="auto">
              <a:xfrm>
                <a:off x="2227" y="1700"/>
                <a:ext cx="468" cy="40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zh-CN" dirty="0">
                    <a:solidFill>
                      <a:schemeClr val="accent6"/>
                    </a:solidFill>
                    <a:latin typeface="+mn-lt"/>
                  </a:rPr>
                  <a:t>PQ pool</a:t>
                </a:r>
              </a:p>
            </p:txBody>
          </p:sp>
          <p:grpSp>
            <p:nvGrpSpPr>
              <p:cNvPr id="34" name="Group 24"/>
              <p:cNvGrpSpPr>
                <a:grpSpLocks/>
              </p:cNvGrpSpPr>
              <p:nvPr/>
            </p:nvGrpSpPr>
            <p:grpSpPr bwMode="auto">
              <a:xfrm>
                <a:off x="3436" y="2499"/>
                <a:ext cx="639" cy="532"/>
                <a:chOff x="3243" y="3031"/>
                <a:chExt cx="639" cy="532"/>
              </a:xfrm>
            </p:grpSpPr>
            <p:sp>
              <p:nvSpPr>
                <p:cNvPr id="45" name="Oval 22"/>
                <p:cNvSpPr>
                  <a:spLocks noChangeArrowheads="1"/>
                </p:cNvSpPr>
                <p:nvPr/>
              </p:nvSpPr>
              <p:spPr bwMode="auto">
                <a:xfrm>
                  <a:off x="3291" y="3031"/>
                  <a:ext cx="533" cy="532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zh-CN" altLang="en-US">
                    <a:latin typeface="Calibri" pitchFamily="34" charset="0"/>
                  </a:endParaRPr>
                </a:p>
              </p:txBody>
            </p:sp>
            <p:sp>
              <p:nvSpPr>
                <p:cNvPr id="46" name="Text Box 23"/>
                <p:cNvSpPr txBox="1">
                  <a:spLocks noChangeArrowheads="1"/>
                </p:cNvSpPr>
                <p:nvPr/>
              </p:nvSpPr>
              <p:spPr bwMode="auto">
                <a:xfrm>
                  <a:off x="3243" y="3128"/>
                  <a:ext cx="639" cy="3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/>
                  <a:r>
                    <a:rPr lang="en-US" altLang="zh-CN" sz="1600">
                      <a:solidFill>
                        <a:schemeClr val="bg1"/>
                      </a:solidFill>
                    </a:rPr>
                    <a:t>Cyt c6 or Pc</a:t>
                  </a:r>
                </a:p>
              </p:txBody>
            </p:sp>
          </p:grpSp>
          <p:grpSp>
            <p:nvGrpSpPr>
              <p:cNvPr id="35" name="Group 25"/>
              <p:cNvGrpSpPr>
                <a:grpSpLocks/>
              </p:cNvGrpSpPr>
              <p:nvPr/>
            </p:nvGrpSpPr>
            <p:grpSpPr bwMode="auto">
              <a:xfrm>
                <a:off x="3436" y="684"/>
                <a:ext cx="639" cy="532"/>
                <a:chOff x="3243" y="3031"/>
                <a:chExt cx="639" cy="532"/>
              </a:xfrm>
            </p:grpSpPr>
            <p:sp>
              <p:nvSpPr>
                <p:cNvPr id="43" name="Oval 26"/>
                <p:cNvSpPr>
                  <a:spLocks noChangeArrowheads="1"/>
                </p:cNvSpPr>
                <p:nvPr/>
              </p:nvSpPr>
              <p:spPr bwMode="auto">
                <a:xfrm>
                  <a:off x="3291" y="3031"/>
                  <a:ext cx="533" cy="532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zh-CN" altLang="en-US">
                    <a:latin typeface="Calibri" pitchFamily="34" charset="0"/>
                  </a:endParaRPr>
                </a:p>
              </p:txBody>
            </p:sp>
            <p:sp>
              <p:nvSpPr>
                <p:cNvPr id="44" name="Text Box 27"/>
                <p:cNvSpPr txBox="1">
                  <a:spLocks noChangeArrowheads="1"/>
                </p:cNvSpPr>
                <p:nvPr/>
              </p:nvSpPr>
              <p:spPr bwMode="auto">
                <a:xfrm>
                  <a:off x="3243" y="3128"/>
                  <a:ext cx="639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/>
                  <a:r>
                    <a:rPr lang="en-US" altLang="zh-CN">
                      <a:solidFill>
                        <a:schemeClr val="bg1"/>
                      </a:solidFill>
                    </a:rPr>
                    <a:t>Cyt c6 or Pc</a:t>
                  </a:r>
                </a:p>
              </p:txBody>
            </p:sp>
          </p:grpSp>
          <p:sp>
            <p:nvSpPr>
              <p:cNvPr id="36" name="Line 28"/>
              <p:cNvSpPr>
                <a:spLocks noChangeShapeType="1"/>
              </p:cNvSpPr>
              <p:nvPr/>
            </p:nvSpPr>
            <p:spPr bwMode="auto">
              <a:xfrm>
                <a:off x="2178" y="1531"/>
                <a:ext cx="146" cy="121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7" name="Line 29"/>
              <p:cNvSpPr>
                <a:spLocks noChangeShapeType="1"/>
              </p:cNvSpPr>
              <p:nvPr/>
            </p:nvSpPr>
            <p:spPr bwMode="auto">
              <a:xfrm flipV="1">
                <a:off x="2203" y="2087"/>
                <a:ext cx="121" cy="121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" name="Line 33"/>
              <p:cNvSpPr>
                <a:spLocks noChangeShapeType="1"/>
              </p:cNvSpPr>
              <p:nvPr/>
            </p:nvSpPr>
            <p:spPr bwMode="auto">
              <a:xfrm>
                <a:off x="2723" y="1870"/>
                <a:ext cx="169" cy="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" name="Line 35"/>
              <p:cNvSpPr>
                <a:spLocks noChangeShapeType="1"/>
              </p:cNvSpPr>
              <p:nvPr/>
            </p:nvSpPr>
            <p:spPr bwMode="auto">
              <a:xfrm flipV="1">
                <a:off x="3170" y="1047"/>
                <a:ext cx="291" cy="194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0" name="Line 36"/>
              <p:cNvSpPr>
                <a:spLocks noChangeShapeType="1"/>
              </p:cNvSpPr>
              <p:nvPr/>
            </p:nvSpPr>
            <p:spPr bwMode="auto">
              <a:xfrm>
                <a:off x="4041" y="1023"/>
                <a:ext cx="242" cy="218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" name="Line 37"/>
              <p:cNvSpPr>
                <a:spLocks noChangeShapeType="1"/>
              </p:cNvSpPr>
              <p:nvPr/>
            </p:nvSpPr>
            <p:spPr bwMode="auto">
              <a:xfrm>
                <a:off x="3195" y="2475"/>
                <a:ext cx="266" cy="193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" name="Line 38"/>
              <p:cNvSpPr>
                <a:spLocks noChangeShapeType="1"/>
              </p:cNvSpPr>
              <p:nvPr/>
            </p:nvSpPr>
            <p:spPr bwMode="auto">
              <a:xfrm flipV="1">
                <a:off x="4041" y="2475"/>
                <a:ext cx="242" cy="241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4" name="Text Box 40"/>
            <p:cNvSpPr txBox="1">
              <a:spLocks noChangeArrowheads="1"/>
            </p:cNvSpPr>
            <p:nvPr/>
          </p:nvSpPr>
          <p:spPr bwMode="auto">
            <a:xfrm>
              <a:off x="2882901" y="3889376"/>
              <a:ext cx="81624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r>
                <a:rPr lang="en-US" altLang="zh-CN" sz="2000"/>
                <a:t>NADH</a:t>
              </a:r>
            </a:p>
          </p:txBody>
        </p:sp>
        <p:sp>
          <p:nvSpPr>
            <p:cNvPr id="5" name="Text Box 41"/>
            <p:cNvSpPr txBox="1">
              <a:spLocks noChangeArrowheads="1"/>
            </p:cNvSpPr>
            <p:nvPr/>
          </p:nvSpPr>
          <p:spPr bwMode="auto">
            <a:xfrm>
              <a:off x="1460501" y="3889376"/>
              <a:ext cx="65594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r>
                <a:rPr lang="en-US" altLang="zh-CN" sz="2000"/>
                <a:t>NAD</a:t>
              </a:r>
            </a:p>
          </p:txBody>
        </p:sp>
        <p:sp>
          <p:nvSpPr>
            <p:cNvPr id="6" name="Freeform 44"/>
            <p:cNvSpPr>
              <a:spLocks noChangeAspect="1"/>
            </p:cNvSpPr>
            <p:nvPr/>
          </p:nvSpPr>
          <p:spPr bwMode="auto">
            <a:xfrm>
              <a:off x="1884363" y="3775076"/>
              <a:ext cx="1243013" cy="173038"/>
            </a:xfrm>
            <a:custGeom>
              <a:avLst/>
              <a:gdLst>
                <a:gd name="T0" fmla="*/ 1065 w 1065"/>
                <a:gd name="T1" fmla="*/ 124 h 149"/>
                <a:gd name="T2" fmla="*/ 508 w 1065"/>
                <a:gd name="T3" fmla="*/ 4 h 149"/>
                <a:gd name="T4" fmla="*/ 0 w 1065"/>
                <a:gd name="T5" fmla="*/ 149 h 149"/>
                <a:gd name="T6" fmla="*/ 0 60000 65536"/>
                <a:gd name="T7" fmla="*/ 0 60000 65536"/>
                <a:gd name="T8" fmla="*/ 0 60000 65536"/>
                <a:gd name="T9" fmla="*/ 0 w 1065"/>
                <a:gd name="T10" fmla="*/ 0 h 149"/>
                <a:gd name="T11" fmla="*/ 1065 w 1065"/>
                <a:gd name="T12" fmla="*/ 149 h 14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65" h="149">
                  <a:moveTo>
                    <a:pt x="1065" y="124"/>
                  </a:moveTo>
                  <a:cubicBezTo>
                    <a:pt x="875" y="62"/>
                    <a:pt x="685" y="0"/>
                    <a:pt x="508" y="4"/>
                  </a:cubicBezTo>
                  <a:cubicBezTo>
                    <a:pt x="331" y="8"/>
                    <a:pt x="165" y="78"/>
                    <a:pt x="0" y="149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>
                <a:latin typeface="Calibri" pitchFamily="34" charset="0"/>
              </a:endParaRPr>
            </a:p>
          </p:txBody>
        </p:sp>
        <p:grpSp>
          <p:nvGrpSpPr>
            <p:cNvPr id="7" name="Group 68"/>
            <p:cNvGrpSpPr>
              <a:grpSpLocks/>
            </p:cNvGrpSpPr>
            <p:nvPr/>
          </p:nvGrpSpPr>
          <p:grpSpPr bwMode="auto">
            <a:xfrm>
              <a:off x="1268413" y="4773613"/>
              <a:ext cx="4854575" cy="1152525"/>
              <a:chOff x="799" y="3200"/>
              <a:chExt cx="3058" cy="726"/>
            </a:xfrm>
          </p:grpSpPr>
          <p:sp>
            <p:nvSpPr>
              <p:cNvPr id="16" name="Text Box 45"/>
              <p:cNvSpPr txBox="1">
                <a:spLocks noChangeArrowheads="1"/>
              </p:cNvSpPr>
              <p:nvPr/>
            </p:nvSpPr>
            <p:spPr bwMode="auto">
              <a:xfrm>
                <a:off x="799" y="3438"/>
                <a:ext cx="637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r>
                  <a:rPr lang="en-US" altLang="zh-CN" sz="2000"/>
                  <a:t>Glucose</a:t>
                </a:r>
              </a:p>
            </p:txBody>
          </p:sp>
          <p:sp>
            <p:nvSpPr>
              <p:cNvPr id="17" name="Text Box 46"/>
              <p:cNvSpPr txBox="1">
                <a:spLocks noChangeArrowheads="1"/>
              </p:cNvSpPr>
              <p:nvPr/>
            </p:nvSpPr>
            <p:spPr bwMode="auto">
              <a:xfrm>
                <a:off x="1816" y="3429"/>
                <a:ext cx="752" cy="252"/>
              </a:xfrm>
              <a:prstGeom prst="rect">
                <a:avLst/>
              </a:prstGeom>
              <a:noFill/>
              <a:ln w="28575">
                <a:solidFill>
                  <a:schemeClr val="accent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r>
                  <a:rPr lang="en-US" altLang="zh-CN" sz="2000"/>
                  <a:t>Glycolysis</a:t>
                </a:r>
              </a:p>
            </p:txBody>
          </p:sp>
          <p:grpSp>
            <p:nvGrpSpPr>
              <p:cNvPr id="18" name="Group 49"/>
              <p:cNvGrpSpPr>
                <a:grpSpLocks/>
              </p:cNvGrpSpPr>
              <p:nvPr/>
            </p:nvGrpSpPr>
            <p:grpSpPr bwMode="auto">
              <a:xfrm>
                <a:off x="3098" y="3200"/>
                <a:ext cx="759" cy="726"/>
                <a:chOff x="3025" y="3273"/>
                <a:chExt cx="759" cy="726"/>
              </a:xfrm>
            </p:grpSpPr>
            <p:sp>
              <p:nvSpPr>
                <p:cNvPr id="21" name="Oval 47"/>
                <p:cNvSpPr>
                  <a:spLocks noChangeArrowheads="1"/>
                </p:cNvSpPr>
                <p:nvPr/>
              </p:nvSpPr>
              <p:spPr bwMode="auto">
                <a:xfrm>
                  <a:off x="3025" y="3273"/>
                  <a:ext cx="750" cy="726"/>
                </a:xfrm>
                <a:prstGeom prst="ellipse">
                  <a:avLst/>
                </a:prstGeom>
                <a:noFill/>
                <a:ln w="28575">
                  <a:solidFill>
                    <a:schemeClr val="accent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zh-CN" altLang="en-US">
                    <a:latin typeface="Calibri" pitchFamily="34" charset="0"/>
                  </a:endParaRPr>
                </a:p>
              </p:txBody>
            </p:sp>
            <p:sp>
              <p:nvSpPr>
                <p:cNvPr id="22" name="Text Box 48"/>
                <p:cNvSpPr txBox="1">
                  <a:spLocks noChangeArrowheads="1"/>
                </p:cNvSpPr>
                <p:nvPr/>
              </p:nvSpPr>
              <p:spPr bwMode="auto">
                <a:xfrm>
                  <a:off x="3025" y="3418"/>
                  <a:ext cx="759" cy="44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ctr"/>
                  <a:r>
                    <a:rPr lang="en-US" altLang="zh-CN" sz="2000"/>
                    <a:t>Krebs Cycles</a:t>
                  </a:r>
                </a:p>
              </p:txBody>
            </p:sp>
          </p:grpSp>
          <p:sp>
            <p:nvSpPr>
              <p:cNvPr id="19" name="Line 50"/>
              <p:cNvSpPr>
                <a:spLocks noChangeShapeType="1"/>
              </p:cNvSpPr>
              <p:nvPr/>
            </p:nvSpPr>
            <p:spPr bwMode="auto">
              <a:xfrm>
                <a:off x="1525" y="3563"/>
                <a:ext cx="242" cy="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" name="Line 51"/>
              <p:cNvSpPr>
                <a:spLocks noChangeShapeType="1"/>
              </p:cNvSpPr>
              <p:nvPr/>
            </p:nvSpPr>
            <p:spPr bwMode="auto">
              <a:xfrm>
                <a:off x="2783" y="3563"/>
                <a:ext cx="291" cy="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8" name="Freeform 54"/>
            <p:cNvSpPr>
              <a:spLocks noChangeAspect="1"/>
            </p:cNvSpPr>
            <p:nvPr/>
          </p:nvSpPr>
          <p:spPr bwMode="auto">
            <a:xfrm flipV="1">
              <a:off x="1960563" y="1700213"/>
              <a:ext cx="1243013" cy="173038"/>
            </a:xfrm>
            <a:custGeom>
              <a:avLst/>
              <a:gdLst>
                <a:gd name="T0" fmla="*/ 1065 w 1065"/>
                <a:gd name="T1" fmla="*/ 124 h 149"/>
                <a:gd name="T2" fmla="*/ 508 w 1065"/>
                <a:gd name="T3" fmla="*/ 4 h 149"/>
                <a:gd name="T4" fmla="*/ 0 w 1065"/>
                <a:gd name="T5" fmla="*/ 149 h 149"/>
                <a:gd name="T6" fmla="*/ 0 60000 65536"/>
                <a:gd name="T7" fmla="*/ 0 60000 65536"/>
                <a:gd name="T8" fmla="*/ 0 60000 65536"/>
                <a:gd name="T9" fmla="*/ 0 w 1065"/>
                <a:gd name="T10" fmla="*/ 0 h 149"/>
                <a:gd name="T11" fmla="*/ 1065 w 1065"/>
                <a:gd name="T12" fmla="*/ 149 h 14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65" h="149">
                  <a:moveTo>
                    <a:pt x="1065" y="124"/>
                  </a:moveTo>
                  <a:cubicBezTo>
                    <a:pt x="875" y="62"/>
                    <a:pt x="685" y="0"/>
                    <a:pt x="508" y="4"/>
                  </a:cubicBezTo>
                  <a:cubicBezTo>
                    <a:pt x="331" y="8"/>
                    <a:pt x="165" y="78"/>
                    <a:pt x="0" y="149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>
                <a:latin typeface="Calibri" pitchFamily="34" charset="0"/>
              </a:endParaRPr>
            </a:p>
          </p:txBody>
        </p:sp>
        <p:sp>
          <p:nvSpPr>
            <p:cNvPr id="9" name="Text Box 55"/>
            <p:cNvSpPr txBox="1">
              <a:spLocks noChangeArrowheads="1"/>
            </p:cNvSpPr>
            <p:nvPr/>
          </p:nvSpPr>
          <p:spPr bwMode="auto">
            <a:xfrm>
              <a:off x="3113088" y="1431926"/>
              <a:ext cx="68480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r>
                <a:rPr lang="en-US" altLang="zh-CN" sz="2400"/>
                <a:t>H</a:t>
              </a:r>
              <a:r>
                <a:rPr lang="en-US" altLang="zh-CN" sz="2400" baseline="-25000"/>
                <a:t>2</a:t>
              </a:r>
              <a:r>
                <a:rPr lang="en-US" altLang="zh-CN" sz="2400"/>
                <a:t>O</a:t>
              </a:r>
            </a:p>
          </p:txBody>
        </p:sp>
        <p:sp>
          <p:nvSpPr>
            <p:cNvPr id="10" name="Text Box 56"/>
            <p:cNvSpPr txBox="1">
              <a:spLocks noChangeArrowheads="1"/>
            </p:cNvSpPr>
            <p:nvPr/>
          </p:nvSpPr>
          <p:spPr bwMode="auto">
            <a:xfrm>
              <a:off x="1507789" y="1395699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r>
                <a:rPr lang="en-US" altLang="zh-CN" sz="2400"/>
                <a:t>O</a:t>
              </a:r>
              <a:r>
                <a:rPr lang="en-US" altLang="zh-CN" sz="2400" baseline="-25000"/>
                <a:t>2</a:t>
              </a:r>
            </a:p>
          </p:txBody>
        </p:sp>
        <p:sp>
          <p:nvSpPr>
            <p:cNvPr id="11" name="Freeform 64"/>
            <p:cNvSpPr>
              <a:spLocks/>
            </p:cNvSpPr>
            <p:nvPr/>
          </p:nvSpPr>
          <p:spPr bwMode="auto">
            <a:xfrm>
              <a:off x="2536826" y="1277938"/>
              <a:ext cx="82550" cy="573088"/>
            </a:xfrm>
            <a:custGeom>
              <a:avLst/>
              <a:gdLst>
                <a:gd name="T0" fmla="*/ 0 w 52"/>
                <a:gd name="T1" fmla="*/ 2 h 361"/>
                <a:gd name="T2" fmla="*/ 33 w 52"/>
                <a:gd name="T3" fmla="*/ 6 h 361"/>
                <a:gd name="T4" fmla="*/ 0 w 52"/>
                <a:gd name="T5" fmla="*/ 31 h 361"/>
                <a:gd name="T6" fmla="*/ 9 w 52"/>
                <a:gd name="T7" fmla="*/ 64 h 361"/>
                <a:gd name="T8" fmla="*/ 38 w 52"/>
                <a:gd name="T9" fmla="*/ 74 h 361"/>
                <a:gd name="T10" fmla="*/ 33 w 52"/>
                <a:gd name="T11" fmla="*/ 89 h 361"/>
                <a:gd name="T12" fmla="*/ 4 w 52"/>
                <a:gd name="T13" fmla="*/ 98 h 361"/>
                <a:gd name="T14" fmla="*/ 38 w 52"/>
                <a:gd name="T15" fmla="*/ 127 h 361"/>
                <a:gd name="T16" fmla="*/ 9 w 52"/>
                <a:gd name="T17" fmla="*/ 142 h 361"/>
                <a:gd name="T18" fmla="*/ 24 w 52"/>
                <a:gd name="T19" fmla="*/ 147 h 361"/>
                <a:gd name="T20" fmla="*/ 38 w 52"/>
                <a:gd name="T21" fmla="*/ 156 h 361"/>
                <a:gd name="T22" fmla="*/ 48 w 52"/>
                <a:gd name="T23" fmla="*/ 171 h 361"/>
                <a:gd name="T24" fmla="*/ 19 w 52"/>
                <a:gd name="T25" fmla="*/ 181 h 361"/>
                <a:gd name="T26" fmla="*/ 9 w 52"/>
                <a:gd name="T27" fmla="*/ 219 h 361"/>
                <a:gd name="T28" fmla="*/ 24 w 52"/>
                <a:gd name="T29" fmla="*/ 224 h 361"/>
                <a:gd name="T30" fmla="*/ 29 w 52"/>
                <a:gd name="T31" fmla="*/ 239 h 361"/>
                <a:gd name="T32" fmla="*/ 29 w 52"/>
                <a:gd name="T33" fmla="*/ 326 h 3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2"/>
                <a:gd name="T52" fmla="*/ 0 h 361"/>
                <a:gd name="T53" fmla="*/ 52 w 52"/>
                <a:gd name="T54" fmla="*/ 361 h 36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2" h="361">
                  <a:moveTo>
                    <a:pt x="0" y="2"/>
                  </a:moveTo>
                  <a:cubicBezTo>
                    <a:pt x="11" y="3"/>
                    <a:pt x="24" y="0"/>
                    <a:pt x="33" y="6"/>
                  </a:cubicBezTo>
                  <a:cubicBezTo>
                    <a:pt x="45" y="14"/>
                    <a:pt x="0" y="31"/>
                    <a:pt x="0" y="31"/>
                  </a:cubicBezTo>
                  <a:cubicBezTo>
                    <a:pt x="22" y="37"/>
                    <a:pt x="52" y="53"/>
                    <a:pt x="9" y="64"/>
                  </a:cubicBezTo>
                  <a:cubicBezTo>
                    <a:pt x="19" y="67"/>
                    <a:pt x="28" y="71"/>
                    <a:pt x="38" y="74"/>
                  </a:cubicBezTo>
                  <a:cubicBezTo>
                    <a:pt x="43" y="76"/>
                    <a:pt x="37" y="85"/>
                    <a:pt x="33" y="89"/>
                  </a:cubicBezTo>
                  <a:cubicBezTo>
                    <a:pt x="31" y="91"/>
                    <a:pt x="6" y="97"/>
                    <a:pt x="4" y="98"/>
                  </a:cubicBezTo>
                  <a:cubicBezTo>
                    <a:pt x="21" y="109"/>
                    <a:pt x="31" y="108"/>
                    <a:pt x="38" y="127"/>
                  </a:cubicBezTo>
                  <a:cubicBezTo>
                    <a:pt x="34" y="128"/>
                    <a:pt x="9" y="136"/>
                    <a:pt x="9" y="142"/>
                  </a:cubicBezTo>
                  <a:cubicBezTo>
                    <a:pt x="9" y="147"/>
                    <a:pt x="19" y="145"/>
                    <a:pt x="24" y="147"/>
                  </a:cubicBezTo>
                  <a:cubicBezTo>
                    <a:pt x="29" y="149"/>
                    <a:pt x="33" y="153"/>
                    <a:pt x="38" y="156"/>
                  </a:cubicBezTo>
                  <a:cubicBezTo>
                    <a:pt x="41" y="161"/>
                    <a:pt x="52" y="166"/>
                    <a:pt x="48" y="171"/>
                  </a:cubicBezTo>
                  <a:cubicBezTo>
                    <a:pt x="42" y="179"/>
                    <a:pt x="19" y="181"/>
                    <a:pt x="19" y="181"/>
                  </a:cubicBezTo>
                  <a:cubicBezTo>
                    <a:pt x="51" y="202"/>
                    <a:pt x="39" y="211"/>
                    <a:pt x="9" y="219"/>
                  </a:cubicBezTo>
                  <a:cubicBezTo>
                    <a:pt x="14" y="221"/>
                    <a:pt x="20" y="220"/>
                    <a:pt x="24" y="224"/>
                  </a:cubicBezTo>
                  <a:cubicBezTo>
                    <a:pt x="28" y="228"/>
                    <a:pt x="29" y="239"/>
                    <a:pt x="29" y="239"/>
                  </a:cubicBezTo>
                  <a:cubicBezTo>
                    <a:pt x="29" y="242"/>
                    <a:pt x="29" y="361"/>
                    <a:pt x="29" y="326"/>
                  </a:cubicBezTo>
                </a:path>
              </a:pathLst>
            </a:custGeom>
            <a:noFill/>
            <a:ln w="28575">
              <a:solidFill>
                <a:srgbClr val="FF33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>
                <a:latin typeface="Calibri" pitchFamily="34" charset="0"/>
              </a:endParaRPr>
            </a:p>
          </p:txBody>
        </p:sp>
        <p:sp>
          <p:nvSpPr>
            <p:cNvPr id="12" name="Text Box 65"/>
            <p:cNvSpPr txBox="1">
              <a:spLocks noChangeArrowheads="1"/>
            </p:cNvSpPr>
            <p:nvPr/>
          </p:nvSpPr>
          <p:spPr bwMode="auto">
            <a:xfrm>
              <a:off x="2190751" y="855663"/>
              <a:ext cx="804863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r>
                <a:rPr lang="en-US" altLang="zh-CN"/>
                <a:t>Light</a:t>
              </a:r>
            </a:p>
          </p:txBody>
        </p:sp>
        <p:sp>
          <p:nvSpPr>
            <p:cNvPr id="13" name="Text Box 66"/>
            <p:cNvSpPr txBox="1">
              <a:spLocks noChangeArrowheads="1"/>
            </p:cNvSpPr>
            <p:nvPr/>
          </p:nvSpPr>
          <p:spPr bwMode="auto">
            <a:xfrm>
              <a:off x="3629026" y="5656263"/>
              <a:ext cx="136357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r>
                <a:rPr lang="en-US" altLang="zh-CN" sz="2000">
                  <a:solidFill>
                    <a:schemeClr val="accent2"/>
                  </a:solidFill>
                </a:rPr>
                <a:t>Respiration</a:t>
              </a:r>
            </a:p>
          </p:txBody>
        </p:sp>
        <p:sp>
          <p:nvSpPr>
            <p:cNvPr id="14" name="Text Box 67"/>
            <p:cNvSpPr txBox="1">
              <a:spLocks noChangeArrowheads="1"/>
            </p:cNvSpPr>
            <p:nvPr/>
          </p:nvSpPr>
          <p:spPr bwMode="auto">
            <a:xfrm>
              <a:off x="3381376" y="931863"/>
              <a:ext cx="176212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r>
                <a:rPr lang="en-US" altLang="zh-CN" sz="2000" dirty="0">
                  <a:solidFill>
                    <a:schemeClr val="accent2"/>
                  </a:solidFill>
                </a:rPr>
                <a:t>Photosynthesis</a:t>
              </a:r>
            </a:p>
          </p:txBody>
        </p:sp>
        <p:sp>
          <p:nvSpPr>
            <p:cNvPr id="15" name="Line 69"/>
            <p:cNvSpPr>
              <a:spLocks noChangeShapeType="1"/>
            </p:cNvSpPr>
            <p:nvPr/>
          </p:nvSpPr>
          <p:spPr bwMode="auto">
            <a:xfrm flipH="1" flipV="1">
              <a:off x="3611563" y="4235451"/>
              <a:ext cx="1344613" cy="73025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3" name="组合 52"/>
          <p:cNvGrpSpPr/>
          <p:nvPr/>
        </p:nvGrpSpPr>
        <p:grpSpPr>
          <a:xfrm>
            <a:off x="3408666" y="2035210"/>
            <a:ext cx="1317323" cy="769441"/>
            <a:chOff x="3408666" y="2035210"/>
            <a:chExt cx="1317323" cy="769441"/>
          </a:xfrm>
        </p:grpSpPr>
        <p:sp>
          <p:nvSpPr>
            <p:cNvPr id="51" name="TextBox 50"/>
            <p:cNvSpPr txBox="1"/>
            <p:nvPr/>
          </p:nvSpPr>
          <p:spPr>
            <a:xfrm>
              <a:off x="3848826" y="2069068"/>
              <a:ext cx="87716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 smtClean="0"/>
                <a:t>DCMU</a:t>
              </a:r>
              <a:endParaRPr lang="zh-CN" altLang="en-US" dirty="0"/>
            </a:p>
          </p:txBody>
        </p:sp>
        <p:sp>
          <p:nvSpPr>
            <p:cNvPr id="52" name="TextBox 51"/>
            <p:cNvSpPr txBox="1"/>
            <p:nvPr/>
          </p:nvSpPr>
          <p:spPr>
            <a:xfrm rot="2252404">
              <a:off x="3408666" y="2035210"/>
              <a:ext cx="561372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4400" b="0" dirty="0" smtClean="0">
                  <a:solidFill>
                    <a:srgbClr val="FF0000"/>
                  </a:solidFill>
                </a:rPr>
                <a:t>X</a:t>
              </a:r>
              <a:endParaRPr lang="zh-CN" altLang="en-US" sz="4400" b="0" dirty="0">
                <a:solidFill>
                  <a:srgbClr val="FF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828595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>
            <a:spLocks noChangeArrowheads="1"/>
          </p:cNvSpPr>
          <p:nvPr/>
        </p:nvSpPr>
        <p:spPr bwMode="auto">
          <a:xfrm>
            <a:off x="0" y="1150715"/>
            <a:ext cx="9144000" cy="46037"/>
          </a:xfrm>
          <a:prstGeom prst="rect">
            <a:avLst/>
          </a:prstGeom>
          <a:gradFill rotWithShape="1">
            <a:gsLst>
              <a:gs pos="0">
                <a:srgbClr val="00FF00"/>
              </a:gs>
              <a:gs pos="39999">
                <a:srgbClr val="FF0000"/>
              </a:gs>
              <a:gs pos="80000">
                <a:srgbClr val="0000FF"/>
              </a:gs>
              <a:gs pos="100000">
                <a:srgbClr val="00FF00"/>
              </a:gs>
            </a:gsLst>
            <a:lin ang="0" scaled="1"/>
          </a:gra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zh-CN" altLang="en-US" b="0">
              <a:latin typeface="Calibri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844056" y="372277"/>
            <a:ext cx="745588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1" hangingPunct="1"/>
            <a:r>
              <a:rPr lang="en-US" altLang="zh-CN" sz="3600" dirty="0" smtClean="0"/>
              <a:t>DCMU Inhibits Growth of </a:t>
            </a:r>
            <a:r>
              <a:rPr lang="en-US" altLang="zh-CN" sz="3600" dirty="0">
                <a:latin typeface="Calibri" pitchFamily="34" charset="0"/>
                <a:sym typeface="Symbol"/>
              </a:rPr>
              <a:t></a:t>
            </a:r>
            <a:r>
              <a:rPr lang="en-US" altLang="zh-CN" sz="3600" dirty="0">
                <a:latin typeface="Calibri" pitchFamily="34" charset="0"/>
              </a:rPr>
              <a:t>slr0110</a:t>
            </a:r>
            <a:endParaRPr lang="zh-CN" altLang="en-US" sz="3600" dirty="0">
              <a:latin typeface="Calibri" pitchFamily="34" charset="0"/>
            </a:endParaRPr>
          </a:p>
        </p:txBody>
      </p:sp>
      <p:grpSp>
        <p:nvGrpSpPr>
          <p:cNvPr id="6" name="组合 5"/>
          <p:cNvGrpSpPr/>
          <p:nvPr/>
        </p:nvGrpSpPr>
        <p:grpSpPr>
          <a:xfrm>
            <a:off x="4031940" y="2663915"/>
            <a:ext cx="4860540" cy="2565285"/>
            <a:chOff x="3986935" y="2708920"/>
            <a:chExt cx="4860540" cy="2565285"/>
          </a:xfrm>
        </p:grpSpPr>
        <p:sp>
          <p:nvSpPr>
            <p:cNvPr id="14" name="TextBox 13"/>
            <p:cNvSpPr txBox="1"/>
            <p:nvPr/>
          </p:nvSpPr>
          <p:spPr>
            <a:xfrm>
              <a:off x="3986935" y="3079492"/>
              <a:ext cx="9001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b="1" dirty="0" smtClean="0">
                  <a:latin typeface="Arial" pitchFamily="34" charset="0"/>
                  <a:cs typeface="Arial" pitchFamily="34" charset="0"/>
                </a:rPr>
                <a:t>DCMU</a:t>
              </a:r>
              <a:endParaRPr lang="zh-CN" altLang="en-US" b="1" dirty="0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5070686" y="3023955"/>
              <a:ext cx="26161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b="1" dirty="0" smtClean="0">
                  <a:latin typeface="Arial" pitchFamily="34" charset="0"/>
                  <a:cs typeface="Arial" pitchFamily="34" charset="0"/>
                </a:rPr>
                <a:t>-</a:t>
              </a:r>
              <a:endParaRPr lang="zh-CN" altLang="en-US" b="1" dirty="0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7181869" y="3023955"/>
              <a:ext cx="26161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b="1" dirty="0" smtClean="0">
                  <a:latin typeface="Arial" pitchFamily="34" charset="0"/>
                  <a:cs typeface="Arial" pitchFamily="34" charset="0"/>
                </a:rPr>
                <a:t>-</a:t>
              </a:r>
              <a:endParaRPr lang="zh-CN" altLang="en-US" b="1" dirty="0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6081472" y="3061565"/>
              <a:ext cx="31931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b="1" dirty="0" smtClean="0">
                  <a:latin typeface="Arial" pitchFamily="34" charset="0"/>
                  <a:cs typeface="Arial" pitchFamily="34" charset="0"/>
                </a:rPr>
                <a:t>+</a:t>
              </a:r>
              <a:endParaRPr lang="zh-CN" altLang="en-US" b="1" dirty="0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8241306" y="3061565"/>
              <a:ext cx="31931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b="1" dirty="0" smtClean="0">
                  <a:latin typeface="Arial" pitchFamily="34" charset="0"/>
                  <a:cs typeface="Arial" pitchFamily="34" charset="0"/>
                </a:rPr>
                <a:t>+</a:t>
              </a:r>
              <a:endParaRPr lang="zh-CN" altLang="en-US" b="1" dirty="0">
                <a:latin typeface="Arial" pitchFamily="34" charset="0"/>
                <a:cs typeface="Arial" pitchFamily="34" charset="0"/>
              </a:endParaRPr>
            </a:p>
          </p:txBody>
        </p:sp>
        <p:cxnSp>
          <p:nvCxnSpPr>
            <p:cNvPr id="19" name="直接连接符 18"/>
            <p:cNvCxnSpPr/>
            <p:nvPr/>
          </p:nvCxnSpPr>
          <p:spPr>
            <a:xfrm>
              <a:off x="4801595" y="3068960"/>
              <a:ext cx="1760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20" name="Picture 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38697" y="3363410"/>
              <a:ext cx="4103179" cy="1910795"/>
            </a:xfrm>
            <a:prstGeom prst="rect">
              <a:avLst/>
            </a:prstGeom>
            <a:solidFill>
              <a:srgbClr val="FF0000"/>
            </a:solidFill>
            <a:ln w="12700">
              <a:solidFill>
                <a:srgbClr val="FF0000"/>
              </a:solidFill>
            </a:ln>
            <a:effectLst/>
          </p:spPr>
        </p:pic>
        <p:sp>
          <p:nvSpPr>
            <p:cNvPr id="21" name="TextBox 20"/>
            <p:cNvSpPr txBox="1"/>
            <p:nvPr/>
          </p:nvSpPr>
          <p:spPr>
            <a:xfrm>
              <a:off x="5461638" y="2708921"/>
              <a:ext cx="9461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b="1" dirty="0" smtClean="0">
                  <a:latin typeface="Arial" pitchFamily="34" charset="0"/>
                  <a:cs typeface="Arial" pitchFamily="34" charset="0"/>
                </a:rPr>
                <a:t>WT</a:t>
              </a:r>
              <a:endParaRPr lang="zh-CN" altLang="en-US" b="1" dirty="0">
                <a:latin typeface="Arial" pitchFamily="34" charset="0"/>
                <a:cs typeface="Arial" pitchFamily="34" charset="0"/>
              </a:endParaRPr>
            </a:p>
          </p:txBody>
        </p:sp>
        <p:cxnSp>
          <p:nvCxnSpPr>
            <p:cNvPr id="22" name="直接连接符 21"/>
            <p:cNvCxnSpPr/>
            <p:nvPr/>
          </p:nvCxnSpPr>
          <p:spPr>
            <a:xfrm>
              <a:off x="7087035" y="3068960"/>
              <a:ext cx="1760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" name="TextBox 22"/>
            <p:cNvSpPr txBox="1"/>
            <p:nvPr/>
          </p:nvSpPr>
          <p:spPr>
            <a:xfrm>
              <a:off x="7346273" y="2708920"/>
              <a:ext cx="136618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b="1" dirty="0" smtClean="0">
                  <a:latin typeface="Arial" pitchFamily="34" charset="0"/>
                  <a:cs typeface="Arial" pitchFamily="34" charset="0"/>
                  <a:sym typeface="Symbol"/>
                </a:rPr>
                <a:t></a:t>
              </a:r>
              <a:r>
                <a:rPr lang="en-US" altLang="zh-CN" b="1" dirty="0" smtClean="0">
                  <a:latin typeface="Arial" pitchFamily="34" charset="0"/>
                  <a:cs typeface="Arial" pitchFamily="34" charset="0"/>
                </a:rPr>
                <a:t>slr0110</a:t>
              </a:r>
              <a:endParaRPr lang="zh-CN" altLang="en-US" b="1" dirty="0"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9" name="TextBox 8"/>
          <p:cNvSpPr txBox="1"/>
          <p:nvPr/>
        </p:nvSpPr>
        <p:spPr>
          <a:xfrm rot="16200000">
            <a:off x="-643813" y="3550121"/>
            <a:ext cx="167225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/>
              <a:t>O.D. (730 nm)</a:t>
            </a:r>
            <a:endParaRPr lang="zh-CN" altLang="en-US" dirty="0"/>
          </a:p>
        </p:txBody>
      </p:sp>
      <p:graphicFrame>
        <p:nvGraphicFramePr>
          <p:cNvPr id="26" name="图表 2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31458044"/>
              </p:ext>
            </p:extLst>
          </p:nvPr>
        </p:nvGraphicFramePr>
        <p:xfrm>
          <a:off x="431540" y="2430433"/>
          <a:ext cx="3465385" cy="30153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TextBox 1"/>
          <p:cNvSpPr txBox="1"/>
          <p:nvPr/>
        </p:nvSpPr>
        <p:spPr>
          <a:xfrm>
            <a:off x="1736685" y="5454225"/>
            <a:ext cx="116794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/>
              <a:t>Time (</a:t>
            </a:r>
            <a:r>
              <a:rPr lang="en-US" altLang="zh-CN" dirty="0" err="1" smtClean="0"/>
              <a:t>hr</a:t>
            </a:r>
            <a:r>
              <a:rPr lang="en-US" altLang="zh-CN" dirty="0" smtClean="0"/>
              <a:t>)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5066350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2" name="Rectangle 9"/>
          <p:cNvSpPr>
            <a:spLocks noGrp="1" noChangeArrowheads="1"/>
          </p:cNvSpPr>
          <p:nvPr>
            <p:ph type="title"/>
          </p:nvPr>
        </p:nvSpPr>
        <p:spPr>
          <a:xfrm>
            <a:off x="457200" y="125760"/>
            <a:ext cx="8229600" cy="1143000"/>
          </a:xfrm>
        </p:spPr>
        <p:txBody>
          <a:bodyPr/>
          <a:lstStyle/>
          <a:p>
            <a:pPr eaLnBrk="1" hangingPunct="1"/>
            <a:r>
              <a:rPr lang="en-US" altLang="zh-CN" sz="3600" b="1" dirty="0" smtClean="0"/>
              <a:t>Whole </a:t>
            </a:r>
            <a:r>
              <a:rPr lang="en-US" altLang="zh-CN" sz="3600" b="1" dirty="0"/>
              <a:t>C</a:t>
            </a:r>
            <a:r>
              <a:rPr lang="en-US" altLang="zh-CN" sz="3600" b="1" dirty="0" smtClean="0"/>
              <a:t>ell Absorbance</a:t>
            </a:r>
            <a:endParaRPr lang="zh-CN" altLang="zh-CN" sz="3600" b="1" dirty="0" smtClean="0"/>
          </a:p>
        </p:txBody>
      </p:sp>
      <p:sp>
        <p:nvSpPr>
          <p:cNvPr id="5" name="矩形 2"/>
          <p:cNvSpPr>
            <a:spLocks noChangeArrowheads="1"/>
          </p:cNvSpPr>
          <p:nvPr/>
        </p:nvSpPr>
        <p:spPr bwMode="auto">
          <a:xfrm>
            <a:off x="0" y="1150715"/>
            <a:ext cx="9144000" cy="46037"/>
          </a:xfrm>
          <a:prstGeom prst="rect">
            <a:avLst/>
          </a:prstGeom>
          <a:gradFill rotWithShape="1">
            <a:gsLst>
              <a:gs pos="0">
                <a:srgbClr val="00FF00"/>
              </a:gs>
              <a:gs pos="39999">
                <a:srgbClr val="FF0000"/>
              </a:gs>
              <a:gs pos="80000">
                <a:srgbClr val="0000FF"/>
              </a:gs>
              <a:gs pos="100000">
                <a:srgbClr val="00FF00"/>
              </a:gs>
            </a:gsLst>
            <a:lin ang="0" scaled="1"/>
          </a:gra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zh-CN" altLang="en-US" b="0">
              <a:latin typeface="Calibri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 rot="16200000">
            <a:off x="889701" y="3431959"/>
            <a:ext cx="19639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b="1" dirty="0" smtClean="0">
                <a:latin typeface="Arial" pitchFamily="34" charset="0"/>
                <a:cs typeface="Arial" pitchFamily="34" charset="0"/>
              </a:rPr>
              <a:t>Absorbance</a:t>
            </a:r>
            <a:endParaRPr lang="zh-CN" altLang="en-US" sz="24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3806915" y="5970338"/>
            <a:ext cx="273645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b="1" dirty="0" smtClean="0">
                <a:latin typeface="Arial" pitchFamily="34" charset="0"/>
                <a:cs typeface="Arial" pitchFamily="34" charset="0"/>
              </a:rPr>
              <a:t>Wave length (nm)</a:t>
            </a:r>
            <a:endParaRPr lang="zh-CN" altLang="en-US" sz="2400" b="1" dirty="0"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24" name="图表 2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09834902"/>
              </p:ext>
            </p:extLst>
          </p:nvPr>
        </p:nvGraphicFramePr>
        <p:xfrm>
          <a:off x="2276745" y="1571101"/>
          <a:ext cx="5440680" cy="41833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3" name="直接箭头连接符 2"/>
          <p:cNvCxnSpPr/>
          <p:nvPr/>
        </p:nvCxnSpPr>
        <p:spPr>
          <a:xfrm flipH="1">
            <a:off x="6642230" y="2843935"/>
            <a:ext cx="405045" cy="450050"/>
          </a:xfrm>
          <a:prstGeom prst="straightConnector1">
            <a:avLst/>
          </a:prstGeom>
          <a:ln w="57150">
            <a:solidFill>
              <a:srgbClr val="FF0000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990572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997825" y="5539589"/>
            <a:ext cx="116794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/>
              <a:t>Time (</a:t>
            </a:r>
            <a:r>
              <a:rPr lang="en-US" altLang="zh-CN" dirty="0" err="1" smtClean="0"/>
              <a:t>hr</a:t>
            </a:r>
            <a:r>
              <a:rPr lang="en-US" altLang="zh-CN" dirty="0" smtClean="0"/>
              <a:t>)</a:t>
            </a:r>
            <a:endParaRPr lang="zh-CN" altLang="en-US" dirty="0"/>
          </a:p>
        </p:txBody>
      </p:sp>
      <p:sp>
        <p:nvSpPr>
          <p:cNvPr id="3" name="TextBox 2"/>
          <p:cNvSpPr txBox="1"/>
          <p:nvPr/>
        </p:nvSpPr>
        <p:spPr>
          <a:xfrm rot="16200000">
            <a:off x="1085224" y="3450390"/>
            <a:ext cx="167225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/>
              <a:t>O.D. (730 nm)</a:t>
            </a:r>
            <a:endParaRPr lang="zh-CN" altLang="en-US" dirty="0"/>
          </a:p>
        </p:txBody>
      </p:sp>
      <p:sp>
        <p:nvSpPr>
          <p:cNvPr id="5" name="矩形 2"/>
          <p:cNvSpPr>
            <a:spLocks noChangeArrowheads="1"/>
          </p:cNvSpPr>
          <p:nvPr/>
        </p:nvSpPr>
        <p:spPr bwMode="auto">
          <a:xfrm>
            <a:off x="0" y="1150715"/>
            <a:ext cx="9144000" cy="46037"/>
          </a:xfrm>
          <a:prstGeom prst="rect">
            <a:avLst/>
          </a:prstGeom>
          <a:gradFill rotWithShape="1">
            <a:gsLst>
              <a:gs pos="0">
                <a:srgbClr val="00FF00"/>
              </a:gs>
              <a:gs pos="39999">
                <a:srgbClr val="FF0000"/>
              </a:gs>
              <a:gs pos="80000">
                <a:srgbClr val="0000FF"/>
              </a:gs>
              <a:gs pos="100000">
                <a:srgbClr val="00FF00"/>
              </a:gs>
            </a:gsLst>
            <a:lin ang="0" scaled="1"/>
          </a:gra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zh-CN" altLang="en-US" b="0">
              <a:latin typeface="Calibri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26595" y="-3577"/>
            <a:ext cx="729081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dirty="0" smtClean="0">
                <a:latin typeface="+mj-lt"/>
              </a:rPr>
              <a:t>VB12 Cannot Rescue the Heterotrophic Growth of the Mutant </a:t>
            </a:r>
            <a:endParaRPr lang="zh-CN" altLang="en-US" sz="3600" dirty="0">
              <a:latin typeface="+mj-lt"/>
            </a:endParaRPr>
          </a:p>
        </p:txBody>
      </p:sp>
      <p:graphicFrame>
        <p:nvGraphicFramePr>
          <p:cNvPr id="8" name="图表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45430646"/>
              </p:ext>
            </p:extLst>
          </p:nvPr>
        </p:nvGraphicFramePr>
        <p:xfrm>
          <a:off x="2295799" y="1769671"/>
          <a:ext cx="4572000" cy="373076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816052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21" name="矩形 4"/>
          <p:cNvSpPr>
            <a:spLocks noChangeArrowheads="1"/>
          </p:cNvSpPr>
          <p:nvPr/>
        </p:nvSpPr>
        <p:spPr bwMode="auto">
          <a:xfrm>
            <a:off x="0" y="1177718"/>
            <a:ext cx="9144000" cy="46037"/>
          </a:xfrm>
          <a:prstGeom prst="rect">
            <a:avLst/>
          </a:prstGeom>
          <a:gradFill rotWithShape="1">
            <a:gsLst>
              <a:gs pos="0">
                <a:srgbClr val="00FF00"/>
              </a:gs>
              <a:gs pos="39999">
                <a:srgbClr val="FF0000"/>
              </a:gs>
              <a:gs pos="80000">
                <a:srgbClr val="0000FF"/>
              </a:gs>
              <a:gs pos="100000">
                <a:srgbClr val="00FF00"/>
              </a:gs>
            </a:gsLst>
            <a:lin ang="0" scaled="1"/>
          </a:gra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zh-CN" altLang="en-US" b="0">
              <a:latin typeface="Calibri" pitchFamily="34" charset="0"/>
            </a:endParaRPr>
          </a:p>
        </p:txBody>
      </p:sp>
      <p:sp>
        <p:nvSpPr>
          <p:cNvPr id="9222" name="TextBox 5"/>
          <p:cNvSpPr txBox="1">
            <a:spLocks noChangeArrowheads="1"/>
          </p:cNvSpPr>
          <p:nvPr/>
        </p:nvSpPr>
        <p:spPr bwMode="auto">
          <a:xfrm>
            <a:off x="592054" y="352399"/>
            <a:ext cx="798539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9pPr>
          </a:lstStyle>
          <a:p>
            <a:pPr eaLnBrk="1" hangingPunct="1"/>
            <a:r>
              <a:rPr lang="en-US" altLang="zh-CN" sz="3600" dirty="0">
                <a:latin typeface="Calibri" pitchFamily="34" charset="0"/>
                <a:sym typeface="Symbol"/>
              </a:rPr>
              <a:t></a:t>
            </a:r>
            <a:r>
              <a:rPr lang="en-US" altLang="zh-CN" sz="3600" dirty="0">
                <a:latin typeface="Calibri" pitchFamily="34" charset="0"/>
              </a:rPr>
              <a:t>slr0110 Mutant Cannot Uptake Glucose</a:t>
            </a:r>
            <a:endParaRPr lang="zh-CN" altLang="en-US" sz="3600" dirty="0">
              <a:latin typeface="Calibri" pitchFamily="34" charset="0"/>
            </a:endParaRPr>
          </a:p>
        </p:txBody>
      </p:sp>
      <p:graphicFrame>
        <p:nvGraphicFramePr>
          <p:cNvPr id="5" name="图表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60486274"/>
              </p:ext>
            </p:extLst>
          </p:nvPr>
        </p:nvGraphicFramePr>
        <p:xfrm>
          <a:off x="2096725" y="1583910"/>
          <a:ext cx="5175575" cy="44104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" name="TextBox 1"/>
          <p:cNvSpPr txBox="1"/>
          <p:nvPr/>
        </p:nvSpPr>
        <p:spPr>
          <a:xfrm rot="16200000">
            <a:off x="100476" y="3401352"/>
            <a:ext cx="358303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/>
              <a:t>Glucose concentration (mg/ml)</a:t>
            </a:r>
            <a:endParaRPr lang="zh-CN" alt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4301970" y="5871193"/>
            <a:ext cx="116794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/>
              <a:t>T</a:t>
            </a:r>
            <a:r>
              <a:rPr lang="en-US" altLang="zh-CN" dirty="0" smtClean="0"/>
              <a:t>ime (</a:t>
            </a:r>
            <a:r>
              <a:rPr lang="en-US" altLang="zh-CN" dirty="0" err="1" smtClean="0"/>
              <a:t>hr</a:t>
            </a:r>
            <a:r>
              <a:rPr lang="en-US" altLang="zh-CN" dirty="0" smtClean="0"/>
              <a:t>)</a:t>
            </a:r>
            <a:endParaRPr lang="zh-CN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4"/>
          <p:cNvSpPr>
            <a:spLocks noChangeArrowheads="1"/>
          </p:cNvSpPr>
          <p:nvPr/>
        </p:nvSpPr>
        <p:spPr bwMode="auto">
          <a:xfrm>
            <a:off x="0" y="1177718"/>
            <a:ext cx="9144000" cy="46037"/>
          </a:xfrm>
          <a:prstGeom prst="rect">
            <a:avLst/>
          </a:prstGeom>
          <a:gradFill rotWithShape="1">
            <a:gsLst>
              <a:gs pos="0">
                <a:srgbClr val="00FF00"/>
              </a:gs>
              <a:gs pos="39999">
                <a:srgbClr val="FF0000"/>
              </a:gs>
              <a:gs pos="80000">
                <a:srgbClr val="0000FF"/>
              </a:gs>
              <a:gs pos="100000">
                <a:srgbClr val="00FF00"/>
              </a:gs>
            </a:gsLst>
            <a:lin ang="0" scaled="1"/>
          </a:gra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zh-CN" altLang="en-US" b="0">
              <a:latin typeface="Calibri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559355" y="1943835"/>
            <a:ext cx="8025290" cy="39241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spcAft>
                <a:spcPts val="4200"/>
              </a:spcAft>
              <a:buFont typeface="Wingdings" pitchFamily="2" charset="2"/>
              <a:buChar char="Ø"/>
            </a:pPr>
            <a:r>
              <a:rPr lang="en-US" altLang="zh-CN" sz="2400" dirty="0" smtClean="0"/>
              <a:t>Depletion of slr0110 inhibits heterotrophic growth of </a:t>
            </a:r>
            <a:r>
              <a:rPr lang="en-US" altLang="zh-CN" sz="2400" i="1" dirty="0" smtClean="0"/>
              <a:t>Synechocystis</a:t>
            </a:r>
            <a:r>
              <a:rPr lang="en-US" altLang="zh-CN" sz="2400" dirty="0" smtClean="0"/>
              <a:t>.</a:t>
            </a:r>
            <a:endParaRPr lang="en-US" altLang="zh-CN" sz="2400" dirty="0"/>
          </a:p>
          <a:p>
            <a:pPr marL="342900" indent="-342900">
              <a:spcAft>
                <a:spcPts val="4200"/>
              </a:spcAft>
              <a:buFont typeface="Wingdings" pitchFamily="2" charset="2"/>
              <a:buChar char="Ø"/>
            </a:pPr>
            <a:r>
              <a:rPr lang="en-US" altLang="zh-CN" sz="2400" dirty="0"/>
              <a:t>Depletion of slr0110 </a:t>
            </a:r>
            <a:r>
              <a:rPr lang="en-US" altLang="zh-CN" sz="2400" dirty="0" smtClean="0"/>
              <a:t>has no significant impact on Photosystems.</a:t>
            </a:r>
          </a:p>
          <a:p>
            <a:pPr marL="342900" indent="-342900">
              <a:spcAft>
                <a:spcPts val="4200"/>
              </a:spcAft>
              <a:buFont typeface="Wingdings" pitchFamily="2" charset="2"/>
              <a:buChar char="Ø"/>
            </a:pPr>
            <a:r>
              <a:rPr lang="en-US" altLang="zh-CN" sz="2400" dirty="0" smtClean="0"/>
              <a:t>Glucose uptake is inhibited in the mutant.</a:t>
            </a:r>
          </a:p>
          <a:p>
            <a:pPr marL="342900" indent="-342900">
              <a:spcAft>
                <a:spcPts val="4200"/>
              </a:spcAft>
              <a:buFont typeface="Wingdings" pitchFamily="2" charset="2"/>
              <a:buChar char="Ø"/>
            </a:pPr>
            <a:r>
              <a:rPr lang="en-US" altLang="zh-CN" sz="2400" dirty="0" smtClean="0"/>
              <a:t>Sll0110 is not likely involved in VB12 biosynthesis.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3356865" y="368660"/>
            <a:ext cx="228780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600" dirty="0" smtClean="0"/>
              <a:t>Summary</a:t>
            </a:r>
            <a:endParaRPr lang="zh-CN" altLang="en-US" sz="3600" dirty="0"/>
          </a:p>
        </p:txBody>
      </p:sp>
    </p:spTree>
    <p:extLst>
      <p:ext uri="{BB962C8B-B14F-4D97-AF65-F5344CB8AC3E}">
        <p14:creationId xmlns:p14="http://schemas.microsoft.com/office/powerpoint/2010/main" val="28127283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4"/>
          <p:cNvSpPr>
            <a:spLocks noChangeArrowheads="1"/>
          </p:cNvSpPr>
          <p:nvPr/>
        </p:nvSpPr>
        <p:spPr bwMode="auto">
          <a:xfrm>
            <a:off x="0" y="1177718"/>
            <a:ext cx="9144000" cy="46037"/>
          </a:xfrm>
          <a:prstGeom prst="rect">
            <a:avLst/>
          </a:prstGeom>
          <a:gradFill rotWithShape="1">
            <a:gsLst>
              <a:gs pos="0">
                <a:srgbClr val="00FF00"/>
              </a:gs>
              <a:gs pos="39999">
                <a:srgbClr val="FF0000"/>
              </a:gs>
              <a:gs pos="80000">
                <a:srgbClr val="0000FF"/>
              </a:gs>
              <a:gs pos="100000">
                <a:srgbClr val="00FF00"/>
              </a:gs>
            </a:gsLst>
            <a:lin ang="0" scaled="1"/>
          </a:gra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zh-CN" altLang="en-US" b="0">
              <a:latin typeface="Calibri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235737" y="368660"/>
            <a:ext cx="267252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600" dirty="0" smtClean="0"/>
              <a:t>Hypothesis</a:t>
            </a:r>
            <a:endParaRPr lang="zh-CN" altLang="en-US" sz="3600" dirty="0"/>
          </a:p>
        </p:txBody>
      </p:sp>
      <p:sp>
        <p:nvSpPr>
          <p:cNvPr id="4" name="TextBox 3"/>
          <p:cNvSpPr txBox="1"/>
          <p:nvPr/>
        </p:nvSpPr>
        <p:spPr>
          <a:xfrm>
            <a:off x="701570" y="2753925"/>
            <a:ext cx="7853373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 smtClean="0">
                <a:solidFill>
                  <a:srgbClr val="0000FF"/>
                </a:solidFill>
              </a:rPr>
              <a:t>Depletion of Slr0110 impacts the expression or activity of proteins involved in glucose transportation or metabolism.</a:t>
            </a:r>
            <a:endParaRPr lang="zh-CN" altLang="en-US" sz="2800" dirty="0">
              <a:solidFill>
                <a:srgbClr val="0000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22164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457200" y="53752"/>
            <a:ext cx="8229600" cy="1143000"/>
          </a:xfrm>
        </p:spPr>
        <p:txBody>
          <a:bodyPr/>
          <a:lstStyle/>
          <a:p>
            <a:pPr eaLnBrk="1" hangingPunct="1"/>
            <a:r>
              <a:rPr lang="en-US" altLang="zh-CN" sz="3600" b="1" i="1" dirty="0" smtClean="0"/>
              <a:t>Synechocystis</a:t>
            </a:r>
            <a:endParaRPr lang="en-US" altLang="zh-CN" sz="3600" b="1" dirty="0" smtClean="0"/>
          </a:p>
        </p:txBody>
      </p:sp>
      <p:sp>
        <p:nvSpPr>
          <p:cNvPr id="10243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386535" y="1403775"/>
            <a:ext cx="4041775" cy="4530725"/>
          </a:xfrm>
        </p:spPr>
        <p:txBody>
          <a:bodyPr/>
          <a:lstStyle/>
          <a:p>
            <a:pPr eaLnBrk="1" hangingPunct="1">
              <a:spcBef>
                <a:spcPts val="1200"/>
              </a:spcBef>
              <a:buFont typeface="Wingdings" pitchFamily="2" charset="2"/>
              <a:buChar char="Ø"/>
            </a:pPr>
            <a:r>
              <a:rPr lang="en-US" altLang="zh-CN" sz="1800" dirty="0" smtClean="0"/>
              <a:t>Widely used model for photosynthesis and respiration. Many proteins are related with photosynthesis or respiration.</a:t>
            </a:r>
          </a:p>
          <a:p>
            <a:pPr eaLnBrk="1" hangingPunct="1">
              <a:spcBef>
                <a:spcPts val="1200"/>
              </a:spcBef>
              <a:buFont typeface="Wingdings" pitchFamily="2" charset="2"/>
              <a:buChar char="Ø"/>
            </a:pPr>
            <a:r>
              <a:rPr lang="en-US" altLang="zh-CN" sz="1800" dirty="0" smtClean="0"/>
              <a:t>3.96 Mb, 3672 protein coding genes.</a:t>
            </a:r>
          </a:p>
          <a:p>
            <a:pPr eaLnBrk="1" hangingPunct="1">
              <a:spcBef>
                <a:spcPts val="1200"/>
              </a:spcBef>
              <a:buFont typeface="Wingdings" pitchFamily="2" charset="2"/>
              <a:buChar char="Ø"/>
            </a:pPr>
            <a:r>
              <a:rPr lang="en-US" altLang="zh-CN" sz="1800" dirty="0" smtClean="0"/>
              <a:t>Easy to uptake foreign genes and integrate into its own genome through homologous recombination, easy to make mutations.</a:t>
            </a:r>
          </a:p>
          <a:p>
            <a:pPr eaLnBrk="1" hangingPunct="1">
              <a:spcBef>
                <a:spcPts val="1200"/>
              </a:spcBef>
              <a:buFont typeface="Wingdings" pitchFamily="2" charset="2"/>
              <a:buChar char="Ø"/>
            </a:pPr>
            <a:r>
              <a:rPr lang="en-US" altLang="zh-CN" sz="1800" dirty="0" smtClean="0"/>
              <a:t>Can grow </a:t>
            </a:r>
            <a:r>
              <a:rPr lang="en-US" altLang="zh-CN" sz="1800" dirty="0" err="1" smtClean="0"/>
              <a:t>photoautotrophically</a:t>
            </a:r>
            <a:r>
              <a:rPr lang="en-US" altLang="zh-CN" sz="1800" dirty="0" smtClean="0"/>
              <a:t> or </a:t>
            </a:r>
            <a:r>
              <a:rPr lang="en-US" altLang="zh-CN" sz="1800" dirty="0" err="1" smtClean="0"/>
              <a:t>heterotrophically</a:t>
            </a:r>
            <a:r>
              <a:rPr lang="en-US" altLang="zh-CN" sz="1800" dirty="0" smtClean="0"/>
              <a:t> using glucose as the sole carbon source.</a:t>
            </a:r>
          </a:p>
          <a:p>
            <a:pPr eaLnBrk="1" hangingPunct="1">
              <a:spcBef>
                <a:spcPts val="1200"/>
              </a:spcBef>
              <a:buFont typeface="Wingdings" pitchFamily="2" charset="2"/>
              <a:buChar char="Ø"/>
            </a:pPr>
            <a:r>
              <a:rPr lang="en-US" altLang="zh-CN" sz="1800" dirty="0" smtClean="0"/>
              <a:t>Generation of renewable energy and waster water treatment.</a:t>
            </a:r>
          </a:p>
          <a:p>
            <a:pPr eaLnBrk="1" hangingPunct="1">
              <a:spcBef>
                <a:spcPts val="1200"/>
              </a:spcBef>
              <a:buFont typeface="Wingdings" pitchFamily="2" charset="2"/>
              <a:buChar char="Ø"/>
            </a:pPr>
            <a:r>
              <a:rPr lang="en-US" altLang="zh-CN" sz="1800" b="1" dirty="0">
                <a:solidFill>
                  <a:srgbClr val="0000FF"/>
                </a:solidFill>
              </a:rPr>
              <a:t>Contains a large fraction of thylakoid membrane.</a:t>
            </a:r>
          </a:p>
          <a:p>
            <a:pPr eaLnBrk="1" hangingPunct="1">
              <a:spcBef>
                <a:spcPts val="1200"/>
              </a:spcBef>
              <a:buFont typeface="Wingdings" pitchFamily="2" charset="2"/>
              <a:buChar char="Ø"/>
            </a:pPr>
            <a:endParaRPr lang="en-US" altLang="zh-CN" sz="2000" dirty="0" smtClean="0"/>
          </a:p>
        </p:txBody>
      </p:sp>
      <p:sp>
        <p:nvSpPr>
          <p:cNvPr id="10245" name="Rectangle 6"/>
          <p:cNvSpPr>
            <a:spLocks noChangeArrowheads="1"/>
          </p:cNvSpPr>
          <p:nvPr/>
        </p:nvSpPr>
        <p:spPr bwMode="auto">
          <a:xfrm>
            <a:off x="5419658" y="6034808"/>
            <a:ext cx="30003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altLang="zh-CN" sz="1400" dirty="0"/>
              <a:t>Arch </a:t>
            </a:r>
            <a:r>
              <a:rPr lang="en-US" altLang="zh-CN" sz="1400" dirty="0" err="1"/>
              <a:t>Microbiol</a:t>
            </a:r>
            <a:r>
              <a:rPr lang="en-US" altLang="zh-CN" sz="1400" dirty="0"/>
              <a:t> (2006) 184: 259–270</a:t>
            </a:r>
          </a:p>
        </p:txBody>
      </p:sp>
      <p:sp>
        <p:nvSpPr>
          <p:cNvPr id="6" name="矩形 4"/>
          <p:cNvSpPr>
            <a:spLocks noChangeArrowheads="1"/>
          </p:cNvSpPr>
          <p:nvPr/>
        </p:nvSpPr>
        <p:spPr bwMode="auto">
          <a:xfrm>
            <a:off x="17463" y="1150715"/>
            <a:ext cx="9109075" cy="46037"/>
          </a:xfrm>
          <a:prstGeom prst="rect">
            <a:avLst/>
          </a:prstGeom>
          <a:gradFill rotWithShape="1">
            <a:gsLst>
              <a:gs pos="0">
                <a:srgbClr val="00FF00"/>
              </a:gs>
              <a:gs pos="39999">
                <a:srgbClr val="FF0000"/>
              </a:gs>
              <a:gs pos="80000">
                <a:srgbClr val="0000FF"/>
              </a:gs>
              <a:gs pos="100000">
                <a:srgbClr val="00FF00"/>
              </a:gs>
            </a:gsLst>
            <a:lin ang="0" scaled="1"/>
          </a:gra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zh-CN" altLang="en-US" b="0"/>
          </a:p>
        </p:txBody>
      </p:sp>
      <p:grpSp>
        <p:nvGrpSpPr>
          <p:cNvPr id="2" name="组合 1"/>
          <p:cNvGrpSpPr/>
          <p:nvPr/>
        </p:nvGrpSpPr>
        <p:grpSpPr>
          <a:xfrm>
            <a:off x="5531553" y="1569661"/>
            <a:ext cx="2784863" cy="4451627"/>
            <a:chOff x="4955489" y="1372227"/>
            <a:chExt cx="2784863" cy="4451627"/>
          </a:xfrm>
        </p:grpSpPr>
        <p:pic>
          <p:nvPicPr>
            <p:cNvPr id="10244" name="Picture 5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58341" r="50000"/>
            <a:stretch/>
          </p:blipFill>
          <p:spPr bwMode="auto">
            <a:xfrm>
              <a:off x="4955489" y="3375583"/>
              <a:ext cx="2776586" cy="24482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" name="Picture 2" descr="D:\My Documents\My documents\Research documents\Presentation and abstracts\KeyLab2011\MVC-160F.JP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0000" r="4062" b="6259"/>
            <a:stretch>
              <a:fillRect/>
            </a:stretch>
          </p:blipFill>
          <p:spPr bwMode="auto">
            <a:xfrm>
              <a:off x="6440977" y="1372227"/>
              <a:ext cx="1299375" cy="1980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" name="Picture 7" descr="synechocystis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4718300" y="1637828"/>
              <a:ext cx="1980000" cy="1448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4968442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42" name="Rectangle 25"/>
          <p:cNvSpPr>
            <a:spLocks noChangeArrowheads="1"/>
          </p:cNvSpPr>
          <p:nvPr/>
        </p:nvSpPr>
        <p:spPr bwMode="auto">
          <a:xfrm>
            <a:off x="701570" y="80963"/>
            <a:ext cx="800810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r>
              <a:rPr lang="en-US" altLang="zh-CN" sz="3600" dirty="0" smtClean="0">
                <a:latin typeface="+mj-lt"/>
              </a:rPr>
              <a:t>WT </a:t>
            </a:r>
            <a:r>
              <a:rPr lang="en-US" altLang="zh-CN" sz="3600" dirty="0">
                <a:latin typeface="+mj-lt"/>
              </a:rPr>
              <a:t>and </a:t>
            </a:r>
            <a:r>
              <a:rPr lang="en-US" altLang="zh-CN" sz="3600" dirty="0" smtClean="0">
                <a:latin typeface="+mj-lt"/>
                <a:sym typeface="Symbol"/>
              </a:rPr>
              <a:t></a:t>
            </a:r>
            <a:r>
              <a:rPr lang="en-US" altLang="zh-CN" sz="3600" dirty="0" smtClean="0">
                <a:latin typeface="+mj-lt"/>
              </a:rPr>
              <a:t>slr0110 Protein Profile</a:t>
            </a:r>
            <a:endParaRPr lang="en-US" altLang="zh-CN" sz="3600" dirty="0">
              <a:latin typeface="+mj-lt"/>
            </a:endParaRPr>
          </a:p>
        </p:txBody>
      </p:sp>
      <p:sp>
        <p:nvSpPr>
          <p:cNvPr id="13" name="矩形 4"/>
          <p:cNvSpPr>
            <a:spLocks noChangeArrowheads="1"/>
          </p:cNvSpPr>
          <p:nvPr/>
        </p:nvSpPr>
        <p:spPr bwMode="auto">
          <a:xfrm>
            <a:off x="0" y="1150715"/>
            <a:ext cx="9144000" cy="46037"/>
          </a:xfrm>
          <a:prstGeom prst="rect">
            <a:avLst/>
          </a:prstGeom>
          <a:gradFill rotWithShape="1">
            <a:gsLst>
              <a:gs pos="0">
                <a:srgbClr val="00FF00"/>
              </a:gs>
              <a:gs pos="39999">
                <a:srgbClr val="FF0000"/>
              </a:gs>
              <a:gs pos="80000">
                <a:srgbClr val="0000FF"/>
              </a:gs>
              <a:gs pos="100000">
                <a:srgbClr val="00FF00"/>
              </a:gs>
            </a:gsLst>
            <a:lin ang="0" scaled="1"/>
          </a:gra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zh-CN" altLang="en-US" b="0">
              <a:latin typeface="Calibri" pitchFamily="34" charset="0"/>
            </a:endParaRPr>
          </a:p>
        </p:txBody>
      </p:sp>
      <p:grpSp>
        <p:nvGrpSpPr>
          <p:cNvPr id="6" name="组合 5"/>
          <p:cNvGrpSpPr/>
          <p:nvPr/>
        </p:nvGrpSpPr>
        <p:grpSpPr>
          <a:xfrm>
            <a:off x="1331640" y="1808820"/>
            <a:ext cx="1892665" cy="4559775"/>
            <a:chOff x="3228510" y="2156262"/>
            <a:chExt cx="1892665" cy="4559775"/>
          </a:xfrm>
        </p:grpSpPr>
        <p:pic>
          <p:nvPicPr>
            <p:cNvPr id="18436" name="Picture 4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7443" r="2830"/>
            <a:stretch/>
          </p:blipFill>
          <p:spPr bwMode="auto">
            <a:xfrm>
              <a:off x="3682880" y="2420921"/>
              <a:ext cx="1169858" cy="394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439" name="Text Box 21"/>
            <p:cNvSpPr txBox="1">
              <a:spLocks noChangeArrowheads="1"/>
            </p:cNvSpPr>
            <p:nvPr/>
          </p:nvSpPr>
          <p:spPr bwMode="auto">
            <a:xfrm>
              <a:off x="3228510" y="2633646"/>
              <a:ext cx="533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zh-CN" sz="1000">
                  <a:latin typeface="Times New Roman" pitchFamily="18" charset="0"/>
                </a:rPr>
                <a:t>80kD</a:t>
              </a:r>
            </a:p>
          </p:txBody>
        </p:sp>
        <p:sp>
          <p:nvSpPr>
            <p:cNvPr id="18440" name="Text Box 22"/>
            <p:cNvSpPr txBox="1">
              <a:spLocks noChangeArrowheads="1"/>
            </p:cNvSpPr>
            <p:nvPr/>
          </p:nvSpPr>
          <p:spPr bwMode="auto">
            <a:xfrm>
              <a:off x="3228510" y="3738546"/>
              <a:ext cx="533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zh-CN" sz="1000">
                  <a:latin typeface="Times New Roman" pitchFamily="18" charset="0"/>
                </a:rPr>
                <a:t>25kD</a:t>
              </a:r>
            </a:p>
          </p:txBody>
        </p:sp>
        <p:sp>
          <p:nvSpPr>
            <p:cNvPr id="18441" name="Text Box 23"/>
            <p:cNvSpPr txBox="1">
              <a:spLocks noChangeArrowheads="1"/>
            </p:cNvSpPr>
            <p:nvPr/>
          </p:nvSpPr>
          <p:spPr bwMode="auto">
            <a:xfrm>
              <a:off x="3228510" y="2835259"/>
              <a:ext cx="533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zh-CN" sz="1000">
                  <a:latin typeface="Times New Roman" pitchFamily="18" charset="0"/>
                </a:rPr>
                <a:t>60kD</a:t>
              </a:r>
            </a:p>
          </p:txBody>
        </p:sp>
        <p:sp>
          <p:nvSpPr>
            <p:cNvPr id="18443" name="Rectangle 27"/>
            <p:cNvSpPr>
              <a:spLocks noChangeArrowheads="1"/>
            </p:cNvSpPr>
            <p:nvPr/>
          </p:nvSpPr>
          <p:spPr bwMode="auto">
            <a:xfrm>
              <a:off x="3695699" y="3716321"/>
              <a:ext cx="1066800" cy="304800"/>
            </a:xfrm>
            <a:prstGeom prst="rect">
              <a:avLst/>
            </a:prstGeom>
            <a:noFill/>
            <a:ln w="9525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3734894" y="2156262"/>
              <a:ext cx="46358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400" dirty="0" smtClean="0"/>
                <a:t>WT</a:t>
              </a:r>
              <a:endParaRPr lang="zh-CN" altLang="en-US" sz="1400" dirty="0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4218620" y="2156262"/>
              <a:ext cx="90255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400" dirty="0">
                  <a:sym typeface="Symbol"/>
                </a:rPr>
                <a:t></a:t>
              </a:r>
              <a:r>
                <a:rPr lang="en-US" altLang="zh-CN" sz="1400" dirty="0"/>
                <a:t>slr0110</a:t>
              </a:r>
              <a:endParaRPr lang="zh-CN" altLang="en-US" sz="1400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3598395" y="6346705"/>
              <a:ext cx="133882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 smtClean="0"/>
                <a:t>Membrane</a:t>
              </a:r>
              <a:endParaRPr lang="zh-CN" altLang="en-US" dirty="0"/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5697125" y="1003958"/>
            <a:ext cx="2032760" cy="5449669"/>
            <a:chOff x="5697125" y="1003958"/>
            <a:chExt cx="2032760" cy="5449669"/>
          </a:xfrm>
        </p:grpSpPr>
        <p:pic>
          <p:nvPicPr>
            <p:cNvPr id="50" name="Picture 4"/>
            <p:cNvPicPr>
              <a:picLocks noChangeAspect="1" noChangeArrowheads="1"/>
            </p:cNvPicPr>
            <p:nvPr/>
          </p:nvPicPr>
          <p:blipFill>
            <a:blip r:embed="rId3" cstate="print"/>
            <a:srcRect b="18666"/>
            <a:stretch>
              <a:fillRect/>
            </a:stretch>
          </p:blipFill>
          <p:spPr bwMode="auto">
            <a:xfrm>
              <a:off x="5697125" y="2199208"/>
              <a:ext cx="1776047" cy="389522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34" name="TextBox 31"/>
            <p:cNvSpPr txBox="1"/>
            <p:nvPr/>
          </p:nvSpPr>
          <p:spPr>
            <a:xfrm rot="18567748">
              <a:off x="5634571" y="1718287"/>
              <a:ext cx="79975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1600" b="1" dirty="0" smtClean="0"/>
                <a:t>WT+G</a:t>
              </a:r>
              <a:endParaRPr lang="zh-CN" altLang="en-US" sz="1600" b="1" dirty="0"/>
            </a:p>
          </p:txBody>
        </p:sp>
        <p:sp>
          <p:nvSpPr>
            <p:cNvPr id="35" name="TextBox 32"/>
            <p:cNvSpPr txBox="1"/>
            <p:nvPr/>
          </p:nvSpPr>
          <p:spPr>
            <a:xfrm rot="18567748">
              <a:off x="6080606" y="1718287"/>
              <a:ext cx="79975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1600" b="1" dirty="0" smtClean="0"/>
                <a:t>WT-G</a:t>
              </a:r>
              <a:endParaRPr lang="zh-CN" altLang="en-US" sz="1600" b="1" dirty="0"/>
            </a:p>
          </p:txBody>
        </p:sp>
        <p:sp>
          <p:nvSpPr>
            <p:cNvPr id="36" name="TextBox 33"/>
            <p:cNvSpPr txBox="1"/>
            <p:nvPr/>
          </p:nvSpPr>
          <p:spPr>
            <a:xfrm rot="18567748">
              <a:off x="6399498" y="1521944"/>
              <a:ext cx="130838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1600" dirty="0">
                  <a:sym typeface="Symbol"/>
                </a:rPr>
                <a:t></a:t>
              </a:r>
              <a:r>
                <a:rPr lang="en-US" altLang="zh-CN" sz="1600" dirty="0"/>
                <a:t>slr0110 </a:t>
              </a:r>
              <a:r>
                <a:rPr lang="en-US" altLang="zh-CN" sz="1600" b="1" dirty="0" smtClean="0"/>
                <a:t>+G</a:t>
              </a:r>
              <a:endParaRPr lang="zh-CN" altLang="en-US" sz="1600" b="1" dirty="0"/>
            </a:p>
          </p:txBody>
        </p:sp>
        <p:sp>
          <p:nvSpPr>
            <p:cNvPr id="37" name="TextBox 34"/>
            <p:cNvSpPr txBox="1"/>
            <p:nvPr/>
          </p:nvSpPr>
          <p:spPr>
            <a:xfrm rot="18567748">
              <a:off x="6887753" y="1507536"/>
              <a:ext cx="134570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1600" dirty="0">
                  <a:sym typeface="Symbol"/>
                </a:rPr>
                <a:t></a:t>
              </a:r>
              <a:r>
                <a:rPr lang="en-US" altLang="zh-CN" sz="1600" dirty="0"/>
                <a:t>slr0110 </a:t>
              </a:r>
              <a:r>
                <a:rPr lang="en-US" altLang="zh-CN" sz="1600" b="1" dirty="0" smtClean="0"/>
                <a:t>-G</a:t>
              </a:r>
              <a:endParaRPr lang="zh-CN" altLang="en-US" sz="1600" b="1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6147175" y="6084295"/>
              <a:ext cx="99257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 smtClean="0"/>
                <a:t>soluble</a:t>
              </a:r>
              <a:endParaRPr lang="zh-CN" alt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1835433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454042" y="2078850"/>
            <a:ext cx="8235915" cy="31085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514350" indent="-514350">
              <a:spcAft>
                <a:spcPts val="0"/>
              </a:spcAft>
              <a:buFont typeface="Wingdings" pitchFamily="2" charset="2"/>
              <a:buChar char="Ø"/>
            </a:pPr>
            <a:r>
              <a:rPr lang="en-US" altLang="zh-CN" sz="2800" dirty="0" smtClean="0"/>
              <a:t>What are the  differentially expressed proteins in the mutant?</a:t>
            </a:r>
          </a:p>
          <a:p>
            <a:pPr marL="514350" indent="-514350">
              <a:spcAft>
                <a:spcPts val="0"/>
              </a:spcAft>
              <a:buFont typeface="Wingdings" pitchFamily="2" charset="2"/>
              <a:buChar char="Ø"/>
            </a:pPr>
            <a:endParaRPr lang="en-US" altLang="zh-CN" sz="2800" dirty="0" smtClean="0"/>
          </a:p>
          <a:p>
            <a:pPr marL="514350" indent="-514350">
              <a:spcAft>
                <a:spcPts val="0"/>
              </a:spcAft>
              <a:buFont typeface="Wingdings" pitchFamily="2" charset="2"/>
              <a:buChar char="Ø"/>
            </a:pPr>
            <a:endParaRPr lang="en-US" altLang="zh-CN" sz="2800" dirty="0" smtClean="0"/>
          </a:p>
          <a:p>
            <a:pPr marL="514350" indent="-514350">
              <a:buFont typeface="Wingdings" pitchFamily="2" charset="2"/>
              <a:buChar char="Ø"/>
            </a:pPr>
            <a:r>
              <a:rPr lang="en-US" altLang="zh-CN" sz="2800" dirty="0" smtClean="0"/>
              <a:t>What is the role of these proteins in Slr0110-regualted heterotrophic growth?</a:t>
            </a:r>
          </a:p>
          <a:p>
            <a:endParaRPr lang="en-US" altLang="zh-CN" sz="2800" dirty="0" smtClean="0"/>
          </a:p>
        </p:txBody>
      </p:sp>
      <p:sp>
        <p:nvSpPr>
          <p:cNvPr id="3" name="矩形 2"/>
          <p:cNvSpPr/>
          <p:nvPr/>
        </p:nvSpPr>
        <p:spPr bwMode="auto">
          <a:xfrm>
            <a:off x="18000" y="1133031"/>
            <a:ext cx="9108000" cy="45719"/>
          </a:xfrm>
          <a:prstGeom prst="rect">
            <a:avLst/>
          </a:prstGeom>
          <a:gradFill flip="none" rotWithShape="1">
            <a:gsLst>
              <a:gs pos="0">
                <a:srgbClr val="00FF00"/>
              </a:gs>
              <a:gs pos="39999">
                <a:srgbClr val="FF0000"/>
              </a:gs>
              <a:gs pos="80000">
                <a:srgbClr val="0000FF"/>
              </a:gs>
              <a:gs pos="100000">
                <a:srgbClr val="00FF00"/>
              </a:gs>
            </a:gsLst>
            <a:lin ang="0" scaled="1"/>
            <a:tileRect/>
          </a:gra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zh-CN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宋体" pitchFamily="2" charset="-122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3221850" y="323655"/>
            <a:ext cx="244169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600" dirty="0" smtClean="0"/>
              <a:t>Questions</a:t>
            </a:r>
            <a:endParaRPr lang="zh-CN" altLang="en-US" sz="3600" dirty="0"/>
          </a:p>
        </p:txBody>
      </p:sp>
    </p:spTree>
    <p:extLst>
      <p:ext uri="{BB962C8B-B14F-4D97-AF65-F5344CB8AC3E}">
        <p14:creationId xmlns:p14="http://schemas.microsoft.com/office/powerpoint/2010/main" val="32837383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02" name="直接连接符 201"/>
          <p:cNvCxnSpPr/>
          <p:nvPr/>
        </p:nvCxnSpPr>
        <p:spPr bwMode="auto">
          <a:xfrm rot="5400000">
            <a:off x="1765495" y="4368688"/>
            <a:ext cx="391160" cy="127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243" name="矩形 119"/>
          <p:cNvSpPr>
            <a:spLocks noChangeArrowheads="1"/>
          </p:cNvSpPr>
          <p:nvPr/>
        </p:nvSpPr>
        <p:spPr bwMode="auto">
          <a:xfrm>
            <a:off x="0" y="1178750"/>
            <a:ext cx="9144000" cy="46037"/>
          </a:xfrm>
          <a:prstGeom prst="rect">
            <a:avLst/>
          </a:prstGeom>
          <a:gradFill rotWithShape="1">
            <a:gsLst>
              <a:gs pos="0">
                <a:srgbClr val="00FF00"/>
              </a:gs>
              <a:gs pos="39999">
                <a:srgbClr val="FF0000"/>
              </a:gs>
              <a:gs pos="80000">
                <a:srgbClr val="0000FF"/>
              </a:gs>
              <a:gs pos="100000">
                <a:srgbClr val="00FF00"/>
              </a:gs>
            </a:gsLst>
            <a:lin ang="0" scaled="1"/>
          </a:gra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zh-CN" altLang="en-US" b="0">
              <a:latin typeface="Calibri" pitchFamily="34" charset="0"/>
            </a:endParaRPr>
          </a:p>
        </p:txBody>
      </p:sp>
      <p:sp>
        <p:nvSpPr>
          <p:cNvPr id="121" name="TextBox 120"/>
          <p:cNvSpPr txBox="1"/>
          <p:nvPr/>
        </p:nvSpPr>
        <p:spPr>
          <a:xfrm>
            <a:off x="1213690" y="56527"/>
            <a:ext cx="6716619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3200" dirty="0">
                <a:latin typeface="+mj-lt"/>
                <a:ea typeface="+mn-ea"/>
              </a:rPr>
              <a:t>Workflow for Proteomic Analysis of WT and </a:t>
            </a:r>
            <a:r>
              <a:rPr lang="en-US" altLang="zh-CN" sz="3200" dirty="0">
                <a:sym typeface="Symbol"/>
              </a:rPr>
              <a:t></a:t>
            </a:r>
            <a:r>
              <a:rPr lang="en-US" altLang="zh-CN" sz="3200" dirty="0"/>
              <a:t>slr0110</a:t>
            </a:r>
            <a:r>
              <a:rPr lang="en-US" altLang="zh-CN" sz="3200" dirty="0" smtClean="0">
                <a:latin typeface="+mj-lt"/>
                <a:ea typeface="+mn-ea"/>
              </a:rPr>
              <a:t> </a:t>
            </a:r>
            <a:r>
              <a:rPr lang="en-US" altLang="zh-CN" sz="3200" dirty="0">
                <a:latin typeface="+mj-lt"/>
                <a:ea typeface="+mn-ea"/>
              </a:rPr>
              <a:t>Mutant </a:t>
            </a:r>
            <a:endParaRPr lang="zh-CN" altLang="en-US" sz="3200" dirty="0">
              <a:latin typeface="+mj-lt"/>
              <a:ea typeface="+mn-ea"/>
            </a:endParaRPr>
          </a:p>
        </p:txBody>
      </p:sp>
      <p:sp>
        <p:nvSpPr>
          <p:cNvPr id="97" name="TextBox 48"/>
          <p:cNvSpPr txBox="1">
            <a:spLocks noChangeArrowheads="1"/>
          </p:cNvSpPr>
          <p:nvPr/>
        </p:nvSpPr>
        <p:spPr bwMode="auto">
          <a:xfrm>
            <a:off x="1736685" y="3023955"/>
            <a:ext cx="36325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9pPr>
          </a:lstStyle>
          <a:p>
            <a:pPr eaLnBrk="1" hangingPunct="1"/>
            <a:r>
              <a:rPr lang="en-US" altLang="zh-CN" sz="2400" dirty="0">
                <a:latin typeface="Calibri" pitchFamily="34" charset="0"/>
              </a:rPr>
              <a:t>M</a:t>
            </a:r>
            <a:endParaRPr lang="zh-CN" altLang="en-US" sz="2400" dirty="0">
              <a:latin typeface="Calibri" pitchFamily="34" charset="0"/>
            </a:endParaRPr>
          </a:p>
        </p:txBody>
      </p:sp>
      <p:sp>
        <p:nvSpPr>
          <p:cNvPr id="98" name="TextBox 49"/>
          <p:cNvSpPr txBox="1">
            <a:spLocks noChangeArrowheads="1"/>
          </p:cNvSpPr>
          <p:nvPr/>
        </p:nvSpPr>
        <p:spPr bwMode="auto">
          <a:xfrm>
            <a:off x="2321750" y="3023955"/>
            <a:ext cx="26449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9pPr>
          </a:lstStyle>
          <a:p>
            <a:pPr eaLnBrk="1" hangingPunct="1"/>
            <a:r>
              <a:rPr lang="en-US" altLang="zh-CN" sz="2400" dirty="0">
                <a:latin typeface="Calibri" pitchFamily="34" charset="0"/>
              </a:rPr>
              <a:t>S</a:t>
            </a:r>
            <a:endParaRPr lang="zh-CN" altLang="en-US" sz="2400" dirty="0">
              <a:latin typeface="Calibri" pitchFamily="34" charset="0"/>
            </a:endParaRPr>
          </a:p>
        </p:txBody>
      </p:sp>
      <p:sp>
        <p:nvSpPr>
          <p:cNvPr id="100" name="TextBox 50"/>
          <p:cNvSpPr txBox="1">
            <a:spLocks noChangeArrowheads="1"/>
          </p:cNvSpPr>
          <p:nvPr/>
        </p:nvSpPr>
        <p:spPr bwMode="auto">
          <a:xfrm>
            <a:off x="3323006" y="3023955"/>
            <a:ext cx="36325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9pPr>
          </a:lstStyle>
          <a:p>
            <a:pPr eaLnBrk="1" hangingPunct="1"/>
            <a:r>
              <a:rPr lang="en-US" altLang="zh-CN" sz="2400">
                <a:latin typeface="Calibri" pitchFamily="34" charset="0"/>
              </a:rPr>
              <a:t>M</a:t>
            </a:r>
            <a:endParaRPr lang="zh-CN" altLang="en-US" sz="2400">
              <a:latin typeface="Calibri" pitchFamily="34" charset="0"/>
            </a:endParaRPr>
          </a:p>
        </p:txBody>
      </p:sp>
      <p:sp>
        <p:nvSpPr>
          <p:cNvPr id="102" name="TextBox 51"/>
          <p:cNvSpPr txBox="1">
            <a:spLocks noChangeArrowheads="1"/>
          </p:cNvSpPr>
          <p:nvPr/>
        </p:nvSpPr>
        <p:spPr bwMode="auto">
          <a:xfrm>
            <a:off x="3986325" y="3023955"/>
            <a:ext cx="26449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9pPr>
          </a:lstStyle>
          <a:p>
            <a:pPr eaLnBrk="1" hangingPunct="1"/>
            <a:r>
              <a:rPr lang="en-US" altLang="zh-CN" sz="2400">
                <a:latin typeface="Calibri" pitchFamily="34" charset="0"/>
              </a:rPr>
              <a:t>S</a:t>
            </a:r>
            <a:endParaRPr lang="zh-CN" altLang="en-US" sz="2400">
              <a:latin typeface="Calibri" pitchFamily="34" charset="0"/>
            </a:endParaRPr>
          </a:p>
        </p:txBody>
      </p:sp>
      <p:sp>
        <p:nvSpPr>
          <p:cNvPr id="103" name="TextBox 52"/>
          <p:cNvSpPr txBox="1">
            <a:spLocks noChangeArrowheads="1"/>
          </p:cNvSpPr>
          <p:nvPr/>
        </p:nvSpPr>
        <p:spPr bwMode="auto">
          <a:xfrm>
            <a:off x="4793807" y="3023955"/>
            <a:ext cx="36325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9pPr>
          </a:lstStyle>
          <a:p>
            <a:pPr eaLnBrk="1" hangingPunct="1"/>
            <a:r>
              <a:rPr lang="en-US" altLang="zh-CN" sz="2400" dirty="0">
                <a:latin typeface="Calibri" pitchFamily="34" charset="0"/>
              </a:rPr>
              <a:t>M</a:t>
            </a:r>
            <a:endParaRPr lang="zh-CN" altLang="en-US" sz="2400" dirty="0">
              <a:latin typeface="Calibri" pitchFamily="34" charset="0"/>
            </a:endParaRPr>
          </a:p>
        </p:txBody>
      </p:sp>
      <p:sp>
        <p:nvSpPr>
          <p:cNvPr id="104" name="TextBox 53"/>
          <p:cNvSpPr txBox="1">
            <a:spLocks noChangeArrowheads="1"/>
          </p:cNvSpPr>
          <p:nvPr/>
        </p:nvSpPr>
        <p:spPr bwMode="auto">
          <a:xfrm>
            <a:off x="5432633" y="3023955"/>
            <a:ext cx="26449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9pPr>
          </a:lstStyle>
          <a:p>
            <a:pPr eaLnBrk="1" hangingPunct="1"/>
            <a:r>
              <a:rPr lang="en-US" altLang="zh-CN" sz="2400" dirty="0">
                <a:latin typeface="Calibri" pitchFamily="34" charset="0"/>
              </a:rPr>
              <a:t>S</a:t>
            </a:r>
            <a:endParaRPr lang="zh-CN" altLang="en-US" sz="2400" dirty="0">
              <a:latin typeface="Calibri" pitchFamily="34" charset="0"/>
            </a:endParaRPr>
          </a:p>
        </p:txBody>
      </p:sp>
      <p:sp>
        <p:nvSpPr>
          <p:cNvPr id="105" name="TextBox 54"/>
          <p:cNvSpPr txBox="1">
            <a:spLocks noChangeArrowheads="1"/>
          </p:cNvSpPr>
          <p:nvPr/>
        </p:nvSpPr>
        <p:spPr bwMode="auto">
          <a:xfrm>
            <a:off x="6458992" y="3023955"/>
            <a:ext cx="36325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9pPr>
          </a:lstStyle>
          <a:p>
            <a:pPr eaLnBrk="1" hangingPunct="1"/>
            <a:r>
              <a:rPr lang="en-US" altLang="zh-CN" sz="2400" dirty="0">
                <a:latin typeface="Calibri" pitchFamily="34" charset="0"/>
              </a:rPr>
              <a:t>M</a:t>
            </a:r>
            <a:endParaRPr lang="zh-CN" altLang="en-US" sz="2400" dirty="0">
              <a:latin typeface="Calibri" pitchFamily="34" charset="0"/>
            </a:endParaRPr>
          </a:p>
        </p:txBody>
      </p:sp>
      <p:sp>
        <p:nvSpPr>
          <p:cNvPr id="106" name="TextBox 55"/>
          <p:cNvSpPr txBox="1">
            <a:spLocks noChangeArrowheads="1"/>
          </p:cNvSpPr>
          <p:nvPr/>
        </p:nvSpPr>
        <p:spPr bwMode="auto">
          <a:xfrm>
            <a:off x="7052813" y="3023955"/>
            <a:ext cx="26449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9pPr>
          </a:lstStyle>
          <a:p>
            <a:pPr eaLnBrk="1" hangingPunct="1"/>
            <a:r>
              <a:rPr lang="en-US" altLang="zh-CN" sz="2400" dirty="0">
                <a:latin typeface="Calibri" pitchFamily="34" charset="0"/>
              </a:rPr>
              <a:t>S</a:t>
            </a:r>
            <a:endParaRPr lang="zh-CN" altLang="en-US" sz="2400" dirty="0">
              <a:latin typeface="Calibri" pitchFamily="34" charset="0"/>
            </a:endParaRPr>
          </a:p>
        </p:txBody>
      </p:sp>
      <p:grpSp>
        <p:nvGrpSpPr>
          <p:cNvPr id="107" name="组合 59"/>
          <p:cNvGrpSpPr>
            <a:grpSpLocks/>
          </p:cNvGrpSpPr>
          <p:nvPr/>
        </p:nvGrpSpPr>
        <p:grpSpPr bwMode="auto">
          <a:xfrm>
            <a:off x="1939938" y="2753925"/>
            <a:ext cx="426817" cy="355600"/>
            <a:chOff x="1771650" y="2717800"/>
            <a:chExt cx="533400" cy="444500"/>
          </a:xfrm>
        </p:grpSpPr>
        <p:cxnSp>
          <p:nvCxnSpPr>
            <p:cNvPr id="197" name="直接箭头连接符 196"/>
            <p:cNvCxnSpPr/>
            <p:nvPr/>
          </p:nvCxnSpPr>
          <p:spPr>
            <a:xfrm rot="5400000">
              <a:off x="1682548" y="2806175"/>
              <a:ext cx="444500" cy="266640"/>
            </a:xfrm>
            <a:prstGeom prst="straightConnector1">
              <a:avLst/>
            </a:prstGeom>
            <a:ln w="28575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8" name="直接箭头连接符 197"/>
            <p:cNvCxnSpPr/>
            <p:nvPr/>
          </p:nvCxnSpPr>
          <p:spPr>
            <a:xfrm rot="16200000" flipH="1">
              <a:off x="1949187" y="2806175"/>
              <a:ext cx="444500" cy="266640"/>
            </a:xfrm>
            <a:prstGeom prst="straightConnector1">
              <a:avLst/>
            </a:prstGeom>
            <a:ln w="28575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8" name="组合 60"/>
          <p:cNvGrpSpPr>
            <a:grpSpLocks/>
          </p:cNvGrpSpPr>
          <p:nvPr/>
        </p:nvGrpSpPr>
        <p:grpSpPr bwMode="auto">
          <a:xfrm>
            <a:off x="3626895" y="2753925"/>
            <a:ext cx="426817" cy="355600"/>
            <a:chOff x="1771650" y="2717800"/>
            <a:chExt cx="533400" cy="444500"/>
          </a:xfrm>
        </p:grpSpPr>
        <p:cxnSp>
          <p:nvCxnSpPr>
            <p:cNvPr id="195" name="直接箭头连接符 194"/>
            <p:cNvCxnSpPr/>
            <p:nvPr/>
          </p:nvCxnSpPr>
          <p:spPr>
            <a:xfrm rot="5400000">
              <a:off x="1682184" y="2806175"/>
              <a:ext cx="444500" cy="266640"/>
            </a:xfrm>
            <a:prstGeom prst="straightConnector1">
              <a:avLst/>
            </a:prstGeom>
            <a:ln w="28575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6" name="直接箭头连接符 195"/>
            <p:cNvCxnSpPr/>
            <p:nvPr/>
          </p:nvCxnSpPr>
          <p:spPr>
            <a:xfrm rot="16200000" flipH="1">
              <a:off x="1948823" y="2806175"/>
              <a:ext cx="444500" cy="266640"/>
            </a:xfrm>
            <a:prstGeom prst="straightConnector1">
              <a:avLst/>
            </a:prstGeom>
            <a:ln w="28575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9" name="组合 63"/>
          <p:cNvGrpSpPr>
            <a:grpSpLocks/>
          </p:cNvGrpSpPr>
          <p:nvPr/>
        </p:nvGrpSpPr>
        <p:grpSpPr bwMode="auto">
          <a:xfrm>
            <a:off x="5135293" y="2753925"/>
            <a:ext cx="426817" cy="355600"/>
            <a:chOff x="1771650" y="2717800"/>
            <a:chExt cx="533400" cy="444500"/>
          </a:xfrm>
        </p:grpSpPr>
        <p:cxnSp>
          <p:nvCxnSpPr>
            <p:cNvPr id="193" name="直接箭头连接符 192"/>
            <p:cNvCxnSpPr/>
            <p:nvPr/>
          </p:nvCxnSpPr>
          <p:spPr>
            <a:xfrm rot="5400000">
              <a:off x="1683419" y="2806175"/>
              <a:ext cx="444500" cy="266640"/>
            </a:xfrm>
            <a:prstGeom prst="straightConnector1">
              <a:avLst/>
            </a:prstGeom>
            <a:ln w="28575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4" name="直接箭头连接符 193"/>
            <p:cNvCxnSpPr/>
            <p:nvPr/>
          </p:nvCxnSpPr>
          <p:spPr>
            <a:xfrm rot="16200000" flipH="1">
              <a:off x="1950058" y="2806175"/>
              <a:ext cx="444500" cy="266640"/>
            </a:xfrm>
            <a:prstGeom prst="straightConnector1">
              <a:avLst/>
            </a:prstGeom>
            <a:ln w="28575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0" name="组合 66"/>
          <p:cNvGrpSpPr>
            <a:grpSpLocks/>
          </p:cNvGrpSpPr>
          <p:nvPr/>
        </p:nvGrpSpPr>
        <p:grpSpPr bwMode="auto">
          <a:xfrm>
            <a:off x="6755473" y="2753925"/>
            <a:ext cx="426817" cy="355600"/>
            <a:chOff x="1771650" y="2717800"/>
            <a:chExt cx="533400" cy="444500"/>
          </a:xfrm>
        </p:grpSpPr>
        <p:cxnSp>
          <p:nvCxnSpPr>
            <p:cNvPr id="191" name="直接箭头连接符 190"/>
            <p:cNvCxnSpPr/>
            <p:nvPr/>
          </p:nvCxnSpPr>
          <p:spPr>
            <a:xfrm rot="5400000">
              <a:off x="1683045" y="2806175"/>
              <a:ext cx="444500" cy="266640"/>
            </a:xfrm>
            <a:prstGeom prst="straightConnector1">
              <a:avLst/>
            </a:prstGeom>
            <a:ln w="28575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" name="直接箭头连接符 191"/>
            <p:cNvCxnSpPr/>
            <p:nvPr/>
          </p:nvCxnSpPr>
          <p:spPr>
            <a:xfrm rot="16200000" flipH="1">
              <a:off x="1949684" y="2806175"/>
              <a:ext cx="444500" cy="266640"/>
            </a:xfrm>
            <a:prstGeom prst="straightConnector1">
              <a:avLst/>
            </a:prstGeom>
            <a:ln w="28575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1" name="TextBox 104"/>
          <p:cNvSpPr txBox="1">
            <a:spLocks noChangeArrowheads="1"/>
          </p:cNvSpPr>
          <p:nvPr/>
        </p:nvSpPr>
        <p:spPr bwMode="auto">
          <a:xfrm>
            <a:off x="1826695" y="2393885"/>
            <a:ext cx="617232" cy="2954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9pPr>
          </a:lstStyle>
          <a:p>
            <a:pPr eaLnBrk="1" hangingPunct="1"/>
            <a:r>
              <a:rPr lang="en-US" altLang="zh-CN" dirty="0">
                <a:latin typeface="Calibri" pitchFamily="34" charset="0"/>
              </a:rPr>
              <a:t>WT+G</a:t>
            </a:r>
            <a:endParaRPr lang="zh-CN" altLang="en-US" dirty="0">
              <a:latin typeface="Calibri" pitchFamily="34" charset="0"/>
            </a:endParaRPr>
          </a:p>
        </p:txBody>
      </p:sp>
      <p:sp>
        <p:nvSpPr>
          <p:cNvPr id="112" name="TextBox 106"/>
          <p:cNvSpPr txBox="1">
            <a:spLocks noChangeArrowheads="1"/>
          </p:cNvSpPr>
          <p:nvPr/>
        </p:nvSpPr>
        <p:spPr bwMode="auto">
          <a:xfrm>
            <a:off x="3508425" y="2393885"/>
            <a:ext cx="581317" cy="2954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9pPr>
          </a:lstStyle>
          <a:p>
            <a:pPr eaLnBrk="1" hangingPunct="1"/>
            <a:r>
              <a:rPr lang="en-US" altLang="zh-CN">
                <a:latin typeface="Calibri" pitchFamily="34" charset="0"/>
              </a:rPr>
              <a:t>WT-G</a:t>
            </a:r>
            <a:endParaRPr lang="zh-CN" altLang="en-US">
              <a:latin typeface="Calibri" pitchFamily="34" charset="0"/>
            </a:endParaRPr>
          </a:p>
        </p:txBody>
      </p:sp>
      <p:sp>
        <p:nvSpPr>
          <p:cNvPr id="113" name="TextBox 107"/>
          <p:cNvSpPr txBox="1">
            <a:spLocks noChangeArrowheads="1"/>
          </p:cNvSpPr>
          <p:nvPr/>
        </p:nvSpPr>
        <p:spPr bwMode="auto">
          <a:xfrm>
            <a:off x="4752020" y="2393885"/>
            <a:ext cx="143507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9pPr>
          </a:lstStyle>
          <a:p>
            <a:pPr eaLnBrk="1" hangingPunct="1"/>
            <a:r>
              <a:rPr lang="en-US" altLang="zh-CN" dirty="0">
                <a:sym typeface="Symbol"/>
              </a:rPr>
              <a:t></a:t>
            </a:r>
            <a:r>
              <a:rPr lang="en-US" altLang="zh-CN" dirty="0"/>
              <a:t>slr0110 </a:t>
            </a:r>
            <a:r>
              <a:rPr lang="en-US" altLang="zh-CN" dirty="0" smtClean="0">
                <a:latin typeface="Calibri" pitchFamily="34" charset="0"/>
              </a:rPr>
              <a:t>+G</a:t>
            </a:r>
            <a:endParaRPr lang="zh-CN" altLang="en-US" dirty="0">
              <a:latin typeface="Calibri" pitchFamily="34" charset="0"/>
            </a:endParaRPr>
          </a:p>
        </p:txBody>
      </p:sp>
      <p:sp>
        <p:nvSpPr>
          <p:cNvPr id="114" name="TextBox 108"/>
          <p:cNvSpPr txBox="1">
            <a:spLocks noChangeArrowheads="1"/>
          </p:cNvSpPr>
          <p:nvPr/>
        </p:nvSpPr>
        <p:spPr bwMode="auto">
          <a:xfrm>
            <a:off x="6372200" y="2393885"/>
            <a:ext cx="139018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9pPr>
          </a:lstStyle>
          <a:p>
            <a:pPr eaLnBrk="1" hangingPunct="1"/>
            <a:r>
              <a:rPr lang="en-US" altLang="zh-CN" dirty="0">
                <a:sym typeface="Symbol"/>
              </a:rPr>
              <a:t></a:t>
            </a:r>
            <a:r>
              <a:rPr lang="en-US" altLang="zh-CN" dirty="0"/>
              <a:t>slr0110 </a:t>
            </a:r>
            <a:r>
              <a:rPr lang="en-US" altLang="zh-CN" dirty="0" smtClean="0">
                <a:latin typeface="Calibri" pitchFamily="34" charset="0"/>
              </a:rPr>
              <a:t>-G</a:t>
            </a:r>
            <a:endParaRPr lang="zh-CN" altLang="en-US" dirty="0">
              <a:latin typeface="Calibri" pitchFamily="34" charset="0"/>
            </a:endParaRPr>
          </a:p>
        </p:txBody>
      </p:sp>
      <p:grpSp>
        <p:nvGrpSpPr>
          <p:cNvPr id="115" name="组合 114"/>
          <p:cNvGrpSpPr/>
          <p:nvPr/>
        </p:nvGrpSpPr>
        <p:grpSpPr>
          <a:xfrm>
            <a:off x="1826695" y="1448780"/>
            <a:ext cx="681414" cy="942357"/>
            <a:chOff x="7947373" y="4051254"/>
            <a:chExt cx="851768" cy="1177946"/>
          </a:xfrm>
        </p:grpSpPr>
        <p:sp>
          <p:nvSpPr>
            <p:cNvPr id="185" name="弦形 184"/>
            <p:cNvSpPr/>
            <p:nvPr/>
          </p:nvSpPr>
          <p:spPr>
            <a:xfrm rot="16200000">
              <a:off x="8202248" y="4639525"/>
              <a:ext cx="334800" cy="844549"/>
            </a:xfrm>
            <a:prstGeom prst="chord">
              <a:avLst>
                <a:gd name="adj1" fmla="val 5266026"/>
                <a:gd name="adj2" fmla="val 16200000"/>
              </a:avLst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6" name="梯形 185"/>
            <p:cNvSpPr/>
            <p:nvPr/>
          </p:nvSpPr>
          <p:spPr bwMode="auto">
            <a:xfrm>
              <a:off x="7947373" y="4894399"/>
              <a:ext cx="844550" cy="194387"/>
            </a:xfrm>
            <a:prstGeom prst="trapezoid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b="0"/>
            </a:p>
          </p:txBody>
        </p:sp>
        <p:cxnSp>
          <p:nvCxnSpPr>
            <p:cNvPr id="187" name="直接连接符 186"/>
            <p:cNvCxnSpPr/>
            <p:nvPr/>
          </p:nvCxnSpPr>
          <p:spPr bwMode="auto">
            <a:xfrm flipV="1">
              <a:off x="7947373" y="4246562"/>
              <a:ext cx="270032" cy="84667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直接连接符 187"/>
            <p:cNvCxnSpPr/>
            <p:nvPr/>
          </p:nvCxnSpPr>
          <p:spPr bwMode="auto">
            <a:xfrm flipH="1" flipV="1">
              <a:off x="8532440" y="4246562"/>
              <a:ext cx="266701" cy="84762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" name="直接连接符 188"/>
            <p:cNvCxnSpPr/>
            <p:nvPr/>
          </p:nvCxnSpPr>
          <p:spPr bwMode="auto">
            <a:xfrm rot="5400000">
              <a:off x="8115811" y="4151260"/>
              <a:ext cx="201600" cy="1587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" name="直接连接符 189"/>
            <p:cNvCxnSpPr/>
            <p:nvPr/>
          </p:nvCxnSpPr>
          <p:spPr bwMode="auto">
            <a:xfrm rot="5400000">
              <a:off x="8432433" y="4151260"/>
              <a:ext cx="201600" cy="1587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6" name="组合 115"/>
          <p:cNvGrpSpPr/>
          <p:nvPr/>
        </p:nvGrpSpPr>
        <p:grpSpPr>
          <a:xfrm>
            <a:off x="3472453" y="1448780"/>
            <a:ext cx="681414" cy="942357"/>
            <a:chOff x="7947373" y="4051254"/>
            <a:chExt cx="851768" cy="1177946"/>
          </a:xfrm>
        </p:grpSpPr>
        <p:sp>
          <p:nvSpPr>
            <p:cNvPr id="179" name="弦形 178"/>
            <p:cNvSpPr/>
            <p:nvPr/>
          </p:nvSpPr>
          <p:spPr>
            <a:xfrm rot="16200000">
              <a:off x="8202248" y="4639525"/>
              <a:ext cx="334800" cy="844549"/>
            </a:xfrm>
            <a:prstGeom prst="chord">
              <a:avLst>
                <a:gd name="adj1" fmla="val 5266026"/>
                <a:gd name="adj2" fmla="val 16200000"/>
              </a:avLst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0" name="梯形 179"/>
            <p:cNvSpPr/>
            <p:nvPr/>
          </p:nvSpPr>
          <p:spPr bwMode="auto">
            <a:xfrm>
              <a:off x="7947373" y="4894399"/>
              <a:ext cx="844550" cy="194387"/>
            </a:xfrm>
            <a:prstGeom prst="trapezoid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b="0"/>
            </a:p>
          </p:txBody>
        </p:sp>
        <p:cxnSp>
          <p:nvCxnSpPr>
            <p:cNvPr id="181" name="直接连接符 180"/>
            <p:cNvCxnSpPr/>
            <p:nvPr/>
          </p:nvCxnSpPr>
          <p:spPr bwMode="auto">
            <a:xfrm flipV="1">
              <a:off x="7947373" y="4246562"/>
              <a:ext cx="270032" cy="84667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2" name="直接连接符 181"/>
            <p:cNvCxnSpPr/>
            <p:nvPr/>
          </p:nvCxnSpPr>
          <p:spPr bwMode="auto">
            <a:xfrm flipH="1" flipV="1">
              <a:off x="8532440" y="4246562"/>
              <a:ext cx="266701" cy="84762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" name="直接连接符 182"/>
            <p:cNvCxnSpPr/>
            <p:nvPr/>
          </p:nvCxnSpPr>
          <p:spPr bwMode="auto">
            <a:xfrm rot="5400000">
              <a:off x="8115811" y="4151260"/>
              <a:ext cx="201600" cy="1587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4" name="直接连接符 183"/>
            <p:cNvCxnSpPr/>
            <p:nvPr/>
          </p:nvCxnSpPr>
          <p:spPr bwMode="auto">
            <a:xfrm rot="5400000">
              <a:off x="8432433" y="4151260"/>
              <a:ext cx="201600" cy="1587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7" name="组合 116"/>
          <p:cNvGrpSpPr/>
          <p:nvPr/>
        </p:nvGrpSpPr>
        <p:grpSpPr>
          <a:xfrm>
            <a:off x="5060716" y="1448780"/>
            <a:ext cx="681414" cy="942357"/>
            <a:chOff x="7947373" y="4051254"/>
            <a:chExt cx="851768" cy="1177946"/>
          </a:xfrm>
        </p:grpSpPr>
        <p:sp>
          <p:nvSpPr>
            <p:cNvPr id="173" name="弦形 172"/>
            <p:cNvSpPr/>
            <p:nvPr/>
          </p:nvSpPr>
          <p:spPr>
            <a:xfrm rot="16200000">
              <a:off x="8202248" y="4639525"/>
              <a:ext cx="334800" cy="844549"/>
            </a:xfrm>
            <a:prstGeom prst="chord">
              <a:avLst>
                <a:gd name="adj1" fmla="val 5266026"/>
                <a:gd name="adj2" fmla="val 16200000"/>
              </a:avLst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4" name="梯形 173"/>
            <p:cNvSpPr/>
            <p:nvPr/>
          </p:nvSpPr>
          <p:spPr bwMode="auto">
            <a:xfrm>
              <a:off x="7947373" y="4894399"/>
              <a:ext cx="844550" cy="194387"/>
            </a:xfrm>
            <a:prstGeom prst="trapezoid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b="0"/>
            </a:p>
          </p:txBody>
        </p:sp>
        <p:cxnSp>
          <p:nvCxnSpPr>
            <p:cNvPr id="175" name="直接连接符 174"/>
            <p:cNvCxnSpPr/>
            <p:nvPr/>
          </p:nvCxnSpPr>
          <p:spPr bwMode="auto">
            <a:xfrm flipV="1">
              <a:off x="7947373" y="4246562"/>
              <a:ext cx="270032" cy="84667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" name="直接连接符 175"/>
            <p:cNvCxnSpPr/>
            <p:nvPr/>
          </p:nvCxnSpPr>
          <p:spPr bwMode="auto">
            <a:xfrm flipH="1" flipV="1">
              <a:off x="8532440" y="4246562"/>
              <a:ext cx="266701" cy="84762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直接连接符 176"/>
            <p:cNvCxnSpPr/>
            <p:nvPr/>
          </p:nvCxnSpPr>
          <p:spPr bwMode="auto">
            <a:xfrm rot="5400000">
              <a:off x="8115811" y="4151260"/>
              <a:ext cx="201600" cy="1587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" name="直接连接符 177"/>
            <p:cNvCxnSpPr/>
            <p:nvPr/>
          </p:nvCxnSpPr>
          <p:spPr bwMode="auto">
            <a:xfrm rot="5400000">
              <a:off x="8432433" y="4151260"/>
              <a:ext cx="201600" cy="1587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8" name="组合 117"/>
          <p:cNvGrpSpPr/>
          <p:nvPr/>
        </p:nvGrpSpPr>
        <p:grpSpPr>
          <a:xfrm>
            <a:off x="6635891" y="1448780"/>
            <a:ext cx="681414" cy="942357"/>
            <a:chOff x="7947373" y="4051254"/>
            <a:chExt cx="851768" cy="1177946"/>
          </a:xfrm>
        </p:grpSpPr>
        <p:sp>
          <p:nvSpPr>
            <p:cNvPr id="167" name="弦形 166"/>
            <p:cNvSpPr/>
            <p:nvPr/>
          </p:nvSpPr>
          <p:spPr>
            <a:xfrm rot="16200000">
              <a:off x="8202248" y="4639525"/>
              <a:ext cx="334800" cy="844549"/>
            </a:xfrm>
            <a:prstGeom prst="chord">
              <a:avLst>
                <a:gd name="adj1" fmla="val 5266026"/>
                <a:gd name="adj2" fmla="val 16200000"/>
              </a:avLst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8" name="梯形 167"/>
            <p:cNvSpPr/>
            <p:nvPr/>
          </p:nvSpPr>
          <p:spPr bwMode="auto">
            <a:xfrm>
              <a:off x="7947373" y="4894399"/>
              <a:ext cx="844550" cy="194387"/>
            </a:xfrm>
            <a:prstGeom prst="trapezoid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b="0"/>
            </a:p>
          </p:txBody>
        </p:sp>
        <p:cxnSp>
          <p:nvCxnSpPr>
            <p:cNvPr id="169" name="直接连接符 168"/>
            <p:cNvCxnSpPr/>
            <p:nvPr/>
          </p:nvCxnSpPr>
          <p:spPr bwMode="auto">
            <a:xfrm flipV="1">
              <a:off x="7947373" y="4246562"/>
              <a:ext cx="270032" cy="84667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直接连接符 169"/>
            <p:cNvCxnSpPr/>
            <p:nvPr/>
          </p:nvCxnSpPr>
          <p:spPr bwMode="auto">
            <a:xfrm flipH="1" flipV="1">
              <a:off x="8532440" y="4246562"/>
              <a:ext cx="266701" cy="84762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直接连接符 170"/>
            <p:cNvCxnSpPr/>
            <p:nvPr/>
          </p:nvCxnSpPr>
          <p:spPr bwMode="auto">
            <a:xfrm rot="5400000">
              <a:off x="8115811" y="4151260"/>
              <a:ext cx="201600" cy="1587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直接连接符 171"/>
            <p:cNvCxnSpPr/>
            <p:nvPr/>
          </p:nvCxnSpPr>
          <p:spPr bwMode="auto">
            <a:xfrm rot="5400000">
              <a:off x="8432433" y="4151260"/>
              <a:ext cx="201600" cy="1587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9" name="直接连接符 118"/>
          <p:cNvCxnSpPr/>
          <p:nvPr/>
        </p:nvCxnSpPr>
        <p:spPr bwMode="auto">
          <a:xfrm>
            <a:off x="1961710" y="4564903"/>
            <a:ext cx="4770530" cy="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直接连接符 121"/>
          <p:cNvCxnSpPr/>
          <p:nvPr/>
        </p:nvCxnSpPr>
        <p:spPr bwMode="auto">
          <a:xfrm rot="5400000">
            <a:off x="3340670" y="4369957"/>
            <a:ext cx="391160" cy="127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直接连接符 122"/>
          <p:cNvCxnSpPr/>
          <p:nvPr/>
        </p:nvCxnSpPr>
        <p:spPr bwMode="auto">
          <a:xfrm rot="5400000">
            <a:off x="4780830" y="4368688"/>
            <a:ext cx="391160" cy="127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直接连接符 123"/>
          <p:cNvCxnSpPr/>
          <p:nvPr/>
        </p:nvCxnSpPr>
        <p:spPr bwMode="auto">
          <a:xfrm rot="5400000">
            <a:off x="6536025" y="4368688"/>
            <a:ext cx="391160" cy="127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直接连接符 124"/>
          <p:cNvCxnSpPr/>
          <p:nvPr/>
        </p:nvCxnSpPr>
        <p:spPr bwMode="auto">
          <a:xfrm>
            <a:off x="2502290" y="4849383"/>
            <a:ext cx="4680000" cy="0"/>
          </a:xfrm>
          <a:prstGeom prst="line">
            <a:avLst/>
          </a:prstGeom>
          <a:ln w="28575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直接箭头连接符 125"/>
          <p:cNvCxnSpPr/>
          <p:nvPr/>
        </p:nvCxnSpPr>
        <p:spPr bwMode="auto">
          <a:xfrm>
            <a:off x="1961710" y="4644135"/>
            <a:ext cx="0" cy="639140"/>
          </a:xfrm>
          <a:prstGeom prst="straightConnector1">
            <a:avLst/>
          </a:prstGeom>
          <a:ln w="38100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直接箭头连接符 126"/>
          <p:cNvCxnSpPr/>
          <p:nvPr/>
        </p:nvCxnSpPr>
        <p:spPr bwMode="auto">
          <a:xfrm>
            <a:off x="7176516" y="4886212"/>
            <a:ext cx="0" cy="390220"/>
          </a:xfrm>
          <a:prstGeom prst="straightConnector1">
            <a:avLst/>
          </a:prstGeom>
          <a:ln w="38100">
            <a:solidFill>
              <a:srgbClr val="0000FF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8" name="TextBox 101"/>
          <p:cNvSpPr txBox="1">
            <a:spLocks noChangeArrowheads="1"/>
          </p:cNvSpPr>
          <p:nvPr/>
        </p:nvSpPr>
        <p:spPr bwMode="auto">
          <a:xfrm>
            <a:off x="1421650" y="6390038"/>
            <a:ext cx="954672" cy="2954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9pPr>
          </a:lstStyle>
          <a:p>
            <a:pPr eaLnBrk="1" hangingPunct="1"/>
            <a:r>
              <a:rPr lang="en-US" altLang="zh-CN" dirty="0" smtClean="0">
                <a:latin typeface="Calibri" pitchFamily="34" charset="0"/>
              </a:rPr>
              <a:t>LC-MS/MS</a:t>
            </a:r>
            <a:endParaRPr lang="zh-CN" altLang="en-US" dirty="0">
              <a:latin typeface="Calibri" pitchFamily="34" charset="0"/>
            </a:endParaRPr>
          </a:p>
        </p:txBody>
      </p:sp>
      <p:sp>
        <p:nvSpPr>
          <p:cNvPr id="129" name="TextBox 102"/>
          <p:cNvSpPr txBox="1">
            <a:spLocks noChangeArrowheads="1"/>
          </p:cNvSpPr>
          <p:nvPr/>
        </p:nvSpPr>
        <p:spPr bwMode="auto">
          <a:xfrm>
            <a:off x="6570827" y="6390038"/>
            <a:ext cx="119334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9pPr>
          </a:lstStyle>
          <a:p>
            <a:pPr eaLnBrk="1" hangingPunct="1"/>
            <a:r>
              <a:rPr lang="en-US" altLang="zh-CN" dirty="0" smtClean="0">
                <a:solidFill>
                  <a:srgbClr val="0000FF"/>
                </a:solidFill>
                <a:latin typeface="Calibri" pitchFamily="34" charset="0"/>
              </a:rPr>
              <a:t>LC-MS/MS</a:t>
            </a:r>
            <a:endParaRPr lang="zh-CN" altLang="en-US" dirty="0">
              <a:solidFill>
                <a:srgbClr val="0000FF"/>
              </a:solidFill>
              <a:latin typeface="Calibri" pitchFamily="34" charset="0"/>
            </a:endParaRPr>
          </a:p>
        </p:txBody>
      </p:sp>
      <p:sp>
        <p:nvSpPr>
          <p:cNvPr id="130" name="TextBox 110"/>
          <p:cNvSpPr txBox="1">
            <a:spLocks noChangeArrowheads="1"/>
          </p:cNvSpPr>
          <p:nvPr/>
        </p:nvSpPr>
        <p:spPr bwMode="auto">
          <a:xfrm>
            <a:off x="1443023" y="4269437"/>
            <a:ext cx="428677" cy="2954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9pPr>
          </a:lstStyle>
          <a:p>
            <a:pPr eaLnBrk="1" hangingPunct="1"/>
            <a:r>
              <a:rPr lang="en-US" altLang="zh-CN" b="0" dirty="0">
                <a:latin typeface="Calibri" pitchFamily="34" charset="0"/>
              </a:rPr>
              <a:t>114</a:t>
            </a:r>
            <a:endParaRPr lang="zh-CN" altLang="en-US" b="0" dirty="0">
              <a:latin typeface="Calibri" pitchFamily="34" charset="0"/>
            </a:endParaRPr>
          </a:p>
        </p:txBody>
      </p:sp>
      <p:sp>
        <p:nvSpPr>
          <p:cNvPr id="131" name="TextBox 111"/>
          <p:cNvSpPr txBox="1">
            <a:spLocks noChangeArrowheads="1"/>
          </p:cNvSpPr>
          <p:nvPr/>
        </p:nvSpPr>
        <p:spPr bwMode="auto">
          <a:xfrm>
            <a:off x="2006715" y="4256292"/>
            <a:ext cx="428677" cy="2954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9pPr>
          </a:lstStyle>
          <a:p>
            <a:pPr eaLnBrk="1" hangingPunct="1"/>
            <a:r>
              <a:rPr lang="en-US" altLang="zh-CN" b="0" dirty="0">
                <a:latin typeface="Calibri" pitchFamily="34" charset="0"/>
              </a:rPr>
              <a:t>114</a:t>
            </a:r>
            <a:endParaRPr lang="zh-CN" altLang="en-US" b="0" dirty="0">
              <a:latin typeface="Calibri" pitchFamily="34" charset="0"/>
            </a:endParaRPr>
          </a:p>
        </p:txBody>
      </p:sp>
      <p:sp>
        <p:nvSpPr>
          <p:cNvPr id="132" name="TextBox 112"/>
          <p:cNvSpPr txBox="1">
            <a:spLocks noChangeArrowheads="1"/>
          </p:cNvSpPr>
          <p:nvPr/>
        </p:nvSpPr>
        <p:spPr bwMode="auto">
          <a:xfrm>
            <a:off x="3010471" y="4256292"/>
            <a:ext cx="428677" cy="2954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9pPr>
          </a:lstStyle>
          <a:p>
            <a:pPr eaLnBrk="1" hangingPunct="1"/>
            <a:r>
              <a:rPr lang="en-US" altLang="zh-CN" b="0">
                <a:latin typeface="Calibri" pitchFamily="34" charset="0"/>
              </a:rPr>
              <a:t>115</a:t>
            </a:r>
            <a:endParaRPr lang="zh-CN" altLang="en-US" b="0">
              <a:latin typeface="Calibri" pitchFamily="34" charset="0"/>
            </a:endParaRPr>
          </a:p>
        </p:txBody>
      </p:sp>
      <p:sp>
        <p:nvSpPr>
          <p:cNvPr id="133" name="TextBox 113"/>
          <p:cNvSpPr txBox="1">
            <a:spLocks noChangeArrowheads="1"/>
          </p:cNvSpPr>
          <p:nvPr/>
        </p:nvSpPr>
        <p:spPr bwMode="auto">
          <a:xfrm>
            <a:off x="3615129" y="4256292"/>
            <a:ext cx="428677" cy="2954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9pPr>
          </a:lstStyle>
          <a:p>
            <a:pPr eaLnBrk="1" hangingPunct="1"/>
            <a:r>
              <a:rPr lang="en-US" altLang="zh-CN" b="0">
                <a:latin typeface="Calibri" pitchFamily="34" charset="0"/>
              </a:rPr>
              <a:t>115</a:t>
            </a:r>
            <a:endParaRPr lang="zh-CN" altLang="en-US" b="0">
              <a:latin typeface="Calibri" pitchFamily="34" charset="0"/>
            </a:endParaRPr>
          </a:p>
        </p:txBody>
      </p:sp>
      <p:sp>
        <p:nvSpPr>
          <p:cNvPr id="134" name="TextBox 114"/>
          <p:cNvSpPr txBox="1">
            <a:spLocks noChangeArrowheads="1"/>
          </p:cNvSpPr>
          <p:nvPr/>
        </p:nvSpPr>
        <p:spPr bwMode="auto">
          <a:xfrm>
            <a:off x="4458358" y="4256292"/>
            <a:ext cx="428677" cy="2954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9pPr>
          </a:lstStyle>
          <a:p>
            <a:pPr eaLnBrk="1" hangingPunct="1"/>
            <a:r>
              <a:rPr lang="en-US" altLang="zh-CN" b="0" dirty="0">
                <a:latin typeface="Calibri" pitchFamily="34" charset="0"/>
              </a:rPr>
              <a:t>116</a:t>
            </a:r>
            <a:endParaRPr lang="zh-CN" altLang="en-US" b="0" dirty="0">
              <a:latin typeface="Calibri" pitchFamily="34" charset="0"/>
            </a:endParaRPr>
          </a:p>
        </p:txBody>
      </p:sp>
      <p:sp>
        <p:nvSpPr>
          <p:cNvPr id="135" name="TextBox 115"/>
          <p:cNvSpPr txBox="1">
            <a:spLocks noChangeArrowheads="1"/>
          </p:cNvSpPr>
          <p:nvPr/>
        </p:nvSpPr>
        <p:spPr bwMode="auto">
          <a:xfrm>
            <a:off x="5133433" y="4258659"/>
            <a:ext cx="428677" cy="2954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9pPr>
          </a:lstStyle>
          <a:p>
            <a:pPr eaLnBrk="1" hangingPunct="1"/>
            <a:r>
              <a:rPr lang="en-US" altLang="zh-CN" b="0">
                <a:latin typeface="Calibri" pitchFamily="34" charset="0"/>
              </a:rPr>
              <a:t>116</a:t>
            </a:r>
            <a:endParaRPr lang="zh-CN" altLang="en-US" b="0">
              <a:latin typeface="Calibri" pitchFamily="34" charset="0"/>
            </a:endParaRPr>
          </a:p>
        </p:txBody>
      </p:sp>
      <p:sp>
        <p:nvSpPr>
          <p:cNvPr id="136" name="TextBox 116"/>
          <p:cNvSpPr txBox="1">
            <a:spLocks noChangeArrowheads="1"/>
          </p:cNvSpPr>
          <p:nvPr/>
        </p:nvSpPr>
        <p:spPr bwMode="auto">
          <a:xfrm>
            <a:off x="6258558" y="4256292"/>
            <a:ext cx="428677" cy="2954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9pPr>
          </a:lstStyle>
          <a:p>
            <a:pPr eaLnBrk="1" hangingPunct="1"/>
            <a:r>
              <a:rPr lang="en-US" altLang="zh-CN" b="0" dirty="0">
                <a:latin typeface="Calibri" pitchFamily="34" charset="0"/>
              </a:rPr>
              <a:t>117</a:t>
            </a:r>
            <a:endParaRPr lang="zh-CN" altLang="en-US" b="0" dirty="0">
              <a:latin typeface="Calibri" pitchFamily="34" charset="0"/>
            </a:endParaRPr>
          </a:p>
        </p:txBody>
      </p:sp>
      <p:sp>
        <p:nvSpPr>
          <p:cNvPr id="137" name="TextBox 117"/>
          <p:cNvSpPr txBox="1">
            <a:spLocks noChangeArrowheads="1"/>
          </p:cNvSpPr>
          <p:nvPr/>
        </p:nvSpPr>
        <p:spPr bwMode="auto">
          <a:xfrm>
            <a:off x="6708608" y="4256292"/>
            <a:ext cx="428677" cy="2954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9pPr>
          </a:lstStyle>
          <a:p>
            <a:pPr eaLnBrk="1" hangingPunct="1"/>
            <a:r>
              <a:rPr lang="en-US" altLang="zh-CN" b="0" dirty="0">
                <a:latin typeface="Calibri" pitchFamily="34" charset="0"/>
              </a:rPr>
              <a:t>117</a:t>
            </a:r>
            <a:endParaRPr lang="zh-CN" altLang="en-US" b="0" dirty="0">
              <a:latin typeface="Calibri" pitchFamily="34" charset="0"/>
            </a:endParaRPr>
          </a:p>
        </p:txBody>
      </p:sp>
      <p:grpSp>
        <p:nvGrpSpPr>
          <p:cNvPr id="138" name="组合 137"/>
          <p:cNvGrpSpPr/>
          <p:nvPr/>
        </p:nvGrpSpPr>
        <p:grpSpPr>
          <a:xfrm>
            <a:off x="2366755" y="3473256"/>
            <a:ext cx="174548" cy="1378562"/>
            <a:chOff x="2163141" y="2718065"/>
            <a:chExt cx="218185" cy="1723203"/>
          </a:xfrm>
        </p:grpSpPr>
        <p:cxnSp>
          <p:nvCxnSpPr>
            <p:cNvPr id="164" name="直接连接符 163"/>
            <p:cNvCxnSpPr/>
            <p:nvPr/>
          </p:nvCxnSpPr>
          <p:spPr bwMode="auto">
            <a:xfrm rot="5400000">
              <a:off x="1690204" y="3365271"/>
              <a:ext cx="1296000" cy="1588"/>
            </a:xfrm>
            <a:prstGeom prst="line">
              <a:avLst/>
            </a:prstGeom>
            <a:ln w="28575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直接连接符 164"/>
            <p:cNvCxnSpPr/>
            <p:nvPr/>
          </p:nvCxnSpPr>
          <p:spPr bwMode="auto">
            <a:xfrm rot="5400000">
              <a:off x="2204854" y="4307124"/>
              <a:ext cx="266700" cy="1588"/>
            </a:xfrm>
            <a:prstGeom prst="line">
              <a:avLst/>
            </a:prstGeom>
            <a:ln w="28575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6" name="弧形 165"/>
            <p:cNvSpPr/>
            <p:nvPr/>
          </p:nvSpPr>
          <p:spPr>
            <a:xfrm rot="2728207">
              <a:off x="2159721" y="3986334"/>
              <a:ext cx="225025" cy="218185"/>
            </a:xfrm>
            <a:prstGeom prst="arc">
              <a:avLst/>
            </a:prstGeom>
            <a:ln w="28575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39" name="TextBox 138"/>
          <p:cNvSpPr txBox="1"/>
          <p:nvPr/>
        </p:nvSpPr>
        <p:spPr>
          <a:xfrm>
            <a:off x="1561607" y="3886960"/>
            <a:ext cx="788243" cy="369332"/>
          </a:xfrm>
          <a:prstGeom prst="rect">
            <a:avLst/>
          </a:prstGeom>
          <a:solidFill>
            <a:srgbClr val="7030A0"/>
          </a:solidFill>
          <a:ln w="12700">
            <a:solidFill>
              <a:srgbClr val="FF00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altLang="zh-CN" b="1" dirty="0" smtClean="0">
                <a:solidFill>
                  <a:srgbClr val="FFFF00"/>
                </a:solidFill>
              </a:rPr>
              <a:t>FASP</a:t>
            </a:r>
            <a:endParaRPr lang="zh-CN" altLang="en-US" b="1" dirty="0">
              <a:solidFill>
                <a:srgbClr val="FFFF00"/>
              </a:solidFill>
            </a:endParaRPr>
          </a:p>
        </p:txBody>
      </p:sp>
      <p:cxnSp>
        <p:nvCxnSpPr>
          <p:cNvPr id="143" name="直接连接符 142"/>
          <p:cNvCxnSpPr/>
          <p:nvPr/>
        </p:nvCxnSpPr>
        <p:spPr>
          <a:xfrm>
            <a:off x="1938959" y="3473256"/>
            <a:ext cx="0" cy="367546"/>
          </a:xfrm>
          <a:prstGeom prst="line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直接连接符 143"/>
          <p:cNvCxnSpPr/>
          <p:nvPr/>
        </p:nvCxnSpPr>
        <p:spPr>
          <a:xfrm>
            <a:off x="3536885" y="3487266"/>
            <a:ext cx="0" cy="367546"/>
          </a:xfrm>
          <a:prstGeom prst="line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5" name="直接连接符 144"/>
          <p:cNvCxnSpPr/>
          <p:nvPr/>
        </p:nvCxnSpPr>
        <p:spPr>
          <a:xfrm>
            <a:off x="4978034" y="3473256"/>
            <a:ext cx="0" cy="367546"/>
          </a:xfrm>
          <a:prstGeom prst="line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直接连接符 145"/>
          <p:cNvCxnSpPr/>
          <p:nvPr/>
        </p:nvCxnSpPr>
        <p:spPr>
          <a:xfrm>
            <a:off x="6732240" y="3487266"/>
            <a:ext cx="0" cy="367546"/>
          </a:xfrm>
          <a:prstGeom prst="line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7" name="组合 146"/>
          <p:cNvGrpSpPr/>
          <p:nvPr/>
        </p:nvGrpSpPr>
        <p:grpSpPr>
          <a:xfrm>
            <a:off x="3979319" y="3473256"/>
            <a:ext cx="174548" cy="1378562"/>
            <a:chOff x="2163141" y="2718065"/>
            <a:chExt cx="218185" cy="1723203"/>
          </a:xfrm>
        </p:grpSpPr>
        <p:cxnSp>
          <p:nvCxnSpPr>
            <p:cNvPr id="161" name="直接连接符 160"/>
            <p:cNvCxnSpPr/>
            <p:nvPr/>
          </p:nvCxnSpPr>
          <p:spPr bwMode="auto">
            <a:xfrm rot="5400000">
              <a:off x="1690204" y="3365271"/>
              <a:ext cx="1296000" cy="1588"/>
            </a:xfrm>
            <a:prstGeom prst="line">
              <a:avLst/>
            </a:prstGeom>
            <a:ln w="28575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直接连接符 161"/>
            <p:cNvCxnSpPr/>
            <p:nvPr/>
          </p:nvCxnSpPr>
          <p:spPr bwMode="auto">
            <a:xfrm rot="5400000">
              <a:off x="2204854" y="4307124"/>
              <a:ext cx="266700" cy="1588"/>
            </a:xfrm>
            <a:prstGeom prst="line">
              <a:avLst/>
            </a:prstGeom>
            <a:ln w="28575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3" name="弧形 162"/>
            <p:cNvSpPr/>
            <p:nvPr/>
          </p:nvSpPr>
          <p:spPr>
            <a:xfrm rot="2728207">
              <a:off x="2159721" y="3986334"/>
              <a:ext cx="225025" cy="218185"/>
            </a:xfrm>
            <a:prstGeom prst="arc">
              <a:avLst/>
            </a:prstGeom>
            <a:ln w="28575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8" name="组合 147"/>
          <p:cNvGrpSpPr/>
          <p:nvPr/>
        </p:nvGrpSpPr>
        <p:grpSpPr>
          <a:xfrm>
            <a:off x="5477572" y="3473256"/>
            <a:ext cx="174548" cy="1378562"/>
            <a:chOff x="2163141" y="2718065"/>
            <a:chExt cx="218185" cy="1723203"/>
          </a:xfrm>
        </p:grpSpPr>
        <p:cxnSp>
          <p:nvCxnSpPr>
            <p:cNvPr id="158" name="直接连接符 157"/>
            <p:cNvCxnSpPr/>
            <p:nvPr/>
          </p:nvCxnSpPr>
          <p:spPr bwMode="auto">
            <a:xfrm rot="5400000">
              <a:off x="1690204" y="3365271"/>
              <a:ext cx="1296000" cy="1588"/>
            </a:xfrm>
            <a:prstGeom prst="line">
              <a:avLst/>
            </a:prstGeom>
            <a:ln w="28575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" name="直接连接符 158"/>
            <p:cNvCxnSpPr/>
            <p:nvPr/>
          </p:nvCxnSpPr>
          <p:spPr bwMode="auto">
            <a:xfrm rot="5400000">
              <a:off x="2204854" y="4307124"/>
              <a:ext cx="266700" cy="1588"/>
            </a:xfrm>
            <a:prstGeom prst="line">
              <a:avLst/>
            </a:prstGeom>
            <a:ln w="28575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0" name="弧形 159"/>
            <p:cNvSpPr/>
            <p:nvPr/>
          </p:nvSpPr>
          <p:spPr>
            <a:xfrm rot="2728207">
              <a:off x="2159721" y="3986334"/>
              <a:ext cx="225025" cy="218185"/>
            </a:xfrm>
            <a:prstGeom prst="arc">
              <a:avLst/>
            </a:prstGeom>
            <a:ln w="28575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9" name="组合 148"/>
          <p:cNvGrpSpPr/>
          <p:nvPr/>
        </p:nvGrpSpPr>
        <p:grpSpPr>
          <a:xfrm>
            <a:off x="7047275" y="3473256"/>
            <a:ext cx="174548" cy="1378562"/>
            <a:chOff x="2163141" y="2718065"/>
            <a:chExt cx="218185" cy="1723203"/>
          </a:xfrm>
        </p:grpSpPr>
        <p:cxnSp>
          <p:nvCxnSpPr>
            <p:cNvPr id="155" name="直接连接符 154"/>
            <p:cNvCxnSpPr/>
            <p:nvPr/>
          </p:nvCxnSpPr>
          <p:spPr bwMode="auto">
            <a:xfrm rot="5400000">
              <a:off x="1690204" y="3365271"/>
              <a:ext cx="1296000" cy="1588"/>
            </a:xfrm>
            <a:prstGeom prst="line">
              <a:avLst/>
            </a:prstGeom>
            <a:ln w="28575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" name="直接连接符 155"/>
            <p:cNvCxnSpPr/>
            <p:nvPr/>
          </p:nvCxnSpPr>
          <p:spPr bwMode="auto">
            <a:xfrm rot="5400000">
              <a:off x="2204854" y="4307124"/>
              <a:ext cx="266700" cy="1588"/>
            </a:xfrm>
            <a:prstGeom prst="line">
              <a:avLst/>
            </a:prstGeom>
            <a:ln w="28575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7" name="弧形 156"/>
            <p:cNvSpPr/>
            <p:nvPr/>
          </p:nvSpPr>
          <p:spPr>
            <a:xfrm rot="2728207">
              <a:off x="2159721" y="3986334"/>
              <a:ext cx="225025" cy="218185"/>
            </a:xfrm>
            <a:prstGeom prst="arc">
              <a:avLst/>
            </a:prstGeom>
            <a:ln w="28575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50" name="TextBox 149"/>
          <p:cNvSpPr txBox="1"/>
          <p:nvPr/>
        </p:nvSpPr>
        <p:spPr>
          <a:xfrm>
            <a:off x="926595" y="5212439"/>
            <a:ext cx="277327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b="1" dirty="0" err="1">
                <a:latin typeface="Arial" pitchFamily="34" charset="0"/>
                <a:cs typeface="Arial" pitchFamily="34" charset="0"/>
              </a:rPr>
              <a:t>iTrag</a:t>
            </a:r>
            <a:r>
              <a:rPr lang="en-US" altLang="zh-CN" b="1" dirty="0">
                <a:latin typeface="Arial" pitchFamily="34" charset="0"/>
                <a:cs typeface="Arial" pitchFamily="34" charset="0"/>
              </a:rPr>
              <a:t>  labeling and </a:t>
            </a:r>
            <a:r>
              <a:rPr lang="en-US" altLang="zh-CN" b="1" dirty="0" smtClean="0">
                <a:latin typeface="Arial" pitchFamily="34" charset="0"/>
                <a:cs typeface="Arial" pitchFamily="34" charset="0"/>
              </a:rPr>
              <a:t>SCX Fractionation</a:t>
            </a:r>
            <a:endParaRPr lang="zh-CN" altLang="en-US" b="1" dirty="0">
              <a:latin typeface="Arial" pitchFamily="34" charset="0"/>
              <a:cs typeface="Arial" pitchFamily="34" charset="0"/>
            </a:endParaRPr>
          </a:p>
        </p:txBody>
      </p:sp>
      <p:cxnSp>
        <p:nvCxnSpPr>
          <p:cNvPr id="151" name="直接箭头连接符 150"/>
          <p:cNvCxnSpPr/>
          <p:nvPr/>
        </p:nvCxnSpPr>
        <p:spPr bwMode="auto">
          <a:xfrm>
            <a:off x="1961710" y="5850367"/>
            <a:ext cx="0" cy="558500"/>
          </a:xfrm>
          <a:prstGeom prst="straightConnector1">
            <a:avLst/>
          </a:prstGeom>
          <a:ln w="38100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" name="直接箭头连接符 151"/>
          <p:cNvCxnSpPr/>
          <p:nvPr/>
        </p:nvCxnSpPr>
        <p:spPr bwMode="auto">
          <a:xfrm>
            <a:off x="7167497" y="5922763"/>
            <a:ext cx="0" cy="518316"/>
          </a:xfrm>
          <a:prstGeom prst="straightConnector1">
            <a:avLst/>
          </a:prstGeom>
          <a:ln w="38100">
            <a:solidFill>
              <a:srgbClr val="0000FF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3" name="TextBox 152"/>
          <p:cNvSpPr txBox="1"/>
          <p:nvPr/>
        </p:nvSpPr>
        <p:spPr>
          <a:xfrm>
            <a:off x="5214862" y="5276432"/>
            <a:ext cx="318256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b="1" dirty="0" err="1">
                <a:latin typeface="Arial" pitchFamily="34" charset="0"/>
                <a:cs typeface="Arial" pitchFamily="34" charset="0"/>
              </a:rPr>
              <a:t>iTrag</a:t>
            </a:r>
            <a:r>
              <a:rPr lang="en-US" altLang="zh-CN" b="1" dirty="0">
                <a:latin typeface="Arial" pitchFamily="34" charset="0"/>
                <a:cs typeface="Arial" pitchFamily="34" charset="0"/>
              </a:rPr>
              <a:t>  labeling and </a:t>
            </a:r>
            <a:r>
              <a:rPr lang="en-US" altLang="zh-CN" b="1" dirty="0" smtClean="0">
                <a:latin typeface="Arial" pitchFamily="34" charset="0"/>
                <a:cs typeface="Arial" pitchFamily="34" charset="0"/>
              </a:rPr>
              <a:t>SCX Fractionation</a:t>
            </a:r>
            <a:endParaRPr lang="zh-CN" altLang="en-US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3141493" y="3886960"/>
            <a:ext cx="788243" cy="369332"/>
          </a:xfrm>
          <a:prstGeom prst="rect">
            <a:avLst/>
          </a:prstGeom>
          <a:solidFill>
            <a:srgbClr val="7030A0"/>
          </a:solidFill>
          <a:ln w="12700">
            <a:solidFill>
              <a:srgbClr val="FF00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altLang="zh-CN" b="1" dirty="0" smtClean="0">
                <a:solidFill>
                  <a:srgbClr val="FFFF00"/>
                </a:solidFill>
              </a:rPr>
              <a:t>FASP</a:t>
            </a:r>
            <a:endParaRPr lang="zh-CN" altLang="en-US" b="1" dirty="0">
              <a:solidFill>
                <a:srgbClr val="FFFF00"/>
              </a:solidFill>
            </a:endParaRPr>
          </a:p>
        </p:txBody>
      </p:sp>
      <p:sp>
        <p:nvSpPr>
          <p:cNvPr id="200" name="TextBox 199"/>
          <p:cNvSpPr txBox="1"/>
          <p:nvPr/>
        </p:nvSpPr>
        <p:spPr>
          <a:xfrm>
            <a:off x="4583912" y="3886960"/>
            <a:ext cx="788243" cy="369332"/>
          </a:xfrm>
          <a:prstGeom prst="rect">
            <a:avLst/>
          </a:prstGeom>
          <a:solidFill>
            <a:srgbClr val="7030A0"/>
          </a:solidFill>
          <a:ln w="12700">
            <a:solidFill>
              <a:srgbClr val="FF00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altLang="zh-CN" b="1" dirty="0" smtClean="0">
                <a:solidFill>
                  <a:srgbClr val="FFFF00"/>
                </a:solidFill>
              </a:rPr>
              <a:t>FASP</a:t>
            </a:r>
            <a:endParaRPr lang="zh-CN" altLang="en-US" b="1" dirty="0">
              <a:solidFill>
                <a:srgbClr val="FFFF00"/>
              </a:solidFill>
            </a:endParaRPr>
          </a:p>
        </p:txBody>
      </p:sp>
      <p:sp>
        <p:nvSpPr>
          <p:cNvPr id="201" name="TextBox 200"/>
          <p:cNvSpPr txBox="1"/>
          <p:nvPr/>
        </p:nvSpPr>
        <p:spPr>
          <a:xfrm>
            <a:off x="6304037" y="3886960"/>
            <a:ext cx="788243" cy="369332"/>
          </a:xfrm>
          <a:prstGeom prst="rect">
            <a:avLst/>
          </a:prstGeom>
          <a:solidFill>
            <a:srgbClr val="7030A0"/>
          </a:solidFill>
          <a:ln w="12700">
            <a:solidFill>
              <a:srgbClr val="FF00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altLang="zh-CN" b="1" dirty="0" smtClean="0">
                <a:solidFill>
                  <a:srgbClr val="FFFF00"/>
                </a:solidFill>
              </a:rPr>
              <a:t>FASP</a:t>
            </a:r>
            <a:endParaRPr lang="zh-CN" altLang="en-US" b="1" dirty="0">
              <a:solidFill>
                <a:srgbClr val="FFFF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14" name="组合 12"/>
          <p:cNvGrpSpPr>
            <a:grpSpLocks/>
          </p:cNvGrpSpPr>
          <p:nvPr/>
        </p:nvGrpSpPr>
        <p:grpSpPr bwMode="auto">
          <a:xfrm>
            <a:off x="2691982" y="1538790"/>
            <a:ext cx="3689350" cy="3425825"/>
            <a:chOff x="2705100" y="785794"/>
            <a:chExt cx="3689350" cy="3426061"/>
          </a:xfrm>
        </p:grpSpPr>
        <p:grpSp>
          <p:nvGrpSpPr>
            <p:cNvPr id="13318" name="组合 6"/>
            <p:cNvGrpSpPr>
              <a:grpSpLocks/>
            </p:cNvGrpSpPr>
            <p:nvPr/>
          </p:nvGrpSpPr>
          <p:grpSpPr bwMode="auto">
            <a:xfrm>
              <a:off x="2865063" y="785794"/>
              <a:ext cx="3418274" cy="2714644"/>
              <a:chOff x="2000232" y="1785926"/>
              <a:chExt cx="3418274" cy="2714644"/>
            </a:xfrm>
          </p:grpSpPr>
          <p:sp>
            <p:nvSpPr>
              <p:cNvPr id="2" name="椭圆 1"/>
              <p:cNvSpPr/>
              <p:nvPr/>
            </p:nvSpPr>
            <p:spPr>
              <a:xfrm>
                <a:off x="2000607" y="1785926"/>
                <a:ext cx="2714625" cy="2714812"/>
              </a:xfrm>
              <a:prstGeom prst="ellipse">
                <a:avLst/>
              </a:prstGeom>
              <a:solidFill>
                <a:srgbClr val="00B050"/>
              </a:solidFill>
              <a:ln>
                <a:solidFill>
                  <a:srgbClr val="00B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b="0" dirty="0"/>
              </a:p>
            </p:txBody>
          </p:sp>
          <p:sp>
            <p:nvSpPr>
              <p:cNvPr id="3" name="椭圆 2"/>
              <p:cNvSpPr>
                <a:spLocks noChangeAspect="1"/>
              </p:cNvSpPr>
              <p:nvPr/>
            </p:nvSpPr>
            <p:spPr>
              <a:xfrm>
                <a:off x="2786419" y="1857369"/>
                <a:ext cx="2536825" cy="2537000"/>
              </a:xfrm>
              <a:prstGeom prst="ellipse">
                <a:avLst/>
              </a:prstGeom>
              <a:solidFill>
                <a:srgbClr val="FF0000">
                  <a:alpha val="54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b="0" dirty="0"/>
              </a:p>
            </p:txBody>
          </p:sp>
          <p:sp>
            <p:nvSpPr>
              <p:cNvPr id="13324" name="TextBox 3"/>
              <p:cNvSpPr txBox="1">
                <a:spLocks noChangeArrowheads="1"/>
              </p:cNvSpPr>
              <p:nvPr/>
            </p:nvSpPr>
            <p:spPr bwMode="auto">
              <a:xfrm>
                <a:off x="3281489" y="2833683"/>
                <a:ext cx="978011" cy="7635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1pPr>
                <a:lvl2pPr marL="742950" indent="-285750" eaLnBrk="0" hangingPunct="0"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2pPr>
                <a:lvl3pPr marL="1143000" indent="-228600" eaLnBrk="0" hangingPunct="0"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3pPr>
                <a:lvl4pPr marL="1600200" indent="-228600" eaLnBrk="0" hangingPunct="0"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4pPr>
                <a:lvl5pPr marL="2057400" indent="-228600" eaLnBrk="0" hangingPunct="0"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9pPr>
              </a:lstStyle>
              <a:p>
                <a:pPr algn="ctr" eaLnBrk="1" hangingPunct="1"/>
                <a:r>
                  <a:rPr lang="en-US" altLang="zh-CN" sz="2800" dirty="0">
                    <a:solidFill>
                      <a:srgbClr val="FFFF00"/>
                    </a:solidFill>
                    <a:cs typeface="Arial" charset="0"/>
                  </a:rPr>
                  <a:t>1160</a:t>
                </a:r>
              </a:p>
              <a:p>
                <a:pPr algn="ctr" eaLnBrk="1" hangingPunct="1"/>
                <a:r>
                  <a:rPr lang="en-US" altLang="zh-CN" sz="1600" dirty="0">
                    <a:solidFill>
                      <a:srgbClr val="FFFF00"/>
                    </a:solidFill>
                    <a:cs typeface="Arial" charset="0"/>
                  </a:rPr>
                  <a:t>(</a:t>
                </a:r>
                <a:r>
                  <a:rPr lang="en-US" altLang="zh-CN" sz="1600" dirty="0" smtClean="0">
                    <a:solidFill>
                      <a:srgbClr val="FFFF00"/>
                    </a:solidFill>
                    <a:cs typeface="Arial" charset="0"/>
                  </a:rPr>
                  <a:t>135)</a:t>
                </a:r>
                <a:endParaRPr lang="zh-CN" altLang="en-US" sz="1600" dirty="0">
                  <a:solidFill>
                    <a:srgbClr val="FFFF00"/>
                  </a:solidFill>
                  <a:cs typeface="Arial" charset="0"/>
                </a:endParaRPr>
              </a:p>
            </p:txBody>
          </p:sp>
          <p:sp>
            <p:nvSpPr>
              <p:cNvPr id="13325" name="TextBox 4"/>
              <p:cNvSpPr txBox="1">
                <a:spLocks noChangeArrowheads="1"/>
              </p:cNvSpPr>
              <p:nvPr/>
            </p:nvSpPr>
            <p:spPr bwMode="auto">
              <a:xfrm>
                <a:off x="2074853" y="2833683"/>
                <a:ext cx="779551" cy="7635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1pPr>
                <a:lvl2pPr marL="742950" indent="-285750" eaLnBrk="0" hangingPunct="0"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2pPr>
                <a:lvl3pPr marL="1143000" indent="-228600" eaLnBrk="0" hangingPunct="0"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3pPr>
                <a:lvl4pPr marL="1600200" indent="-228600" eaLnBrk="0" hangingPunct="0"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4pPr>
                <a:lvl5pPr marL="2057400" indent="-228600" eaLnBrk="0" hangingPunct="0"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9pPr>
              </a:lstStyle>
              <a:p>
                <a:pPr algn="ctr" eaLnBrk="1" hangingPunct="1"/>
                <a:r>
                  <a:rPr lang="en-US" altLang="zh-CN" sz="2800" dirty="0">
                    <a:cs typeface="Arial" charset="0"/>
                  </a:rPr>
                  <a:t>621</a:t>
                </a:r>
              </a:p>
              <a:p>
                <a:pPr algn="ctr" eaLnBrk="1" hangingPunct="1"/>
                <a:r>
                  <a:rPr lang="en-US" altLang="zh-CN" sz="1600" dirty="0">
                    <a:cs typeface="Arial" charset="0"/>
                  </a:rPr>
                  <a:t>(</a:t>
                </a:r>
                <a:r>
                  <a:rPr lang="en-US" altLang="zh-CN" sz="1600" dirty="0" smtClean="0">
                    <a:cs typeface="Arial" charset="0"/>
                  </a:rPr>
                  <a:t>313)</a:t>
                </a:r>
                <a:endParaRPr lang="zh-CN" altLang="en-US" sz="1600" dirty="0">
                  <a:cs typeface="Arial" charset="0"/>
                </a:endParaRPr>
              </a:p>
            </p:txBody>
          </p:sp>
          <p:sp>
            <p:nvSpPr>
              <p:cNvPr id="13326" name="TextBox 5"/>
              <p:cNvSpPr txBox="1">
                <a:spLocks noChangeArrowheads="1"/>
              </p:cNvSpPr>
              <p:nvPr/>
            </p:nvSpPr>
            <p:spPr bwMode="auto">
              <a:xfrm>
                <a:off x="4638955" y="2857496"/>
                <a:ext cx="779551" cy="7635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1pPr>
                <a:lvl2pPr marL="742950" indent="-285750" eaLnBrk="0" hangingPunct="0"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2pPr>
                <a:lvl3pPr marL="1143000" indent="-228600" eaLnBrk="0" hangingPunct="0"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3pPr>
                <a:lvl4pPr marL="1600200" indent="-228600" eaLnBrk="0" hangingPunct="0"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4pPr>
                <a:lvl5pPr marL="2057400" indent="-228600" eaLnBrk="0" hangingPunct="0"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9pPr>
              </a:lstStyle>
              <a:p>
                <a:pPr algn="ctr" eaLnBrk="1" hangingPunct="1"/>
                <a:r>
                  <a:rPr lang="en-US" altLang="zh-CN" sz="2800">
                    <a:cs typeface="Arial" charset="0"/>
                  </a:rPr>
                  <a:t>370</a:t>
                </a:r>
              </a:p>
              <a:p>
                <a:pPr algn="ctr" eaLnBrk="1" hangingPunct="1"/>
                <a:r>
                  <a:rPr lang="en-US" altLang="zh-CN" sz="1600">
                    <a:cs typeface="Arial" charset="0"/>
                  </a:rPr>
                  <a:t>(13)</a:t>
                </a:r>
                <a:endParaRPr lang="zh-CN" altLang="en-US" sz="1600">
                  <a:cs typeface="Arial" charset="0"/>
                </a:endParaRPr>
              </a:p>
            </p:txBody>
          </p:sp>
        </p:grpSp>
        <p:grpSp>
          <p:nvGrpSpPr>
            <p:cNvPr id="13319" name="组合 11"/>
            <p:cNvGrpSpPr>
              <a:grpSpLocks/>
            </p:cNvGrpSpPr>
            <p:nvPr/>
          </p:nvGrpSpPr>
          <p:grpSpPr bwMode="auto">
            <a:xfrm>
              <a:off x="2705100" y="3562350"/>
              <a:ext cx="3689350" cy="649505"/>
              <a:chOff x="2705100" y="3562350"/>
              <a:chExt cx="3689350" cy="649505"/>
            </a:xfrm>
          </p:grpSpPr>
          <p:sp>
            <p:nvSpPr>
              <p:cNvPr id="13320" name="TextBox 7"/>
              <p:cNvSpPr txBox="1">
                <a:spLocks noChangeArrowheads="1"/>
              </p:cNvSpPr>
              <p:nvPr/>
            </p:nvSpPr>
            <p:spPr bwMode="auto">
              <a:xfrm>
                <a:off x="2705100" y="3562350"/>
                <a:ext cx="1866900" cy="6399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1pPr>
                <a:lvl2pPr marL="742950" indent="-285750" eaLnBrk="0" hangingPunct="0"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2pPr>
                <a:lvl3pPr marL="1143000" indent="-228600" eaLnBrk="0" hangingPunct="0"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3pPr>
                <a:lvl4pPr marL="1600200" indent="-228600" eaLnBrk="0" hangingPunct="0"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4pPr>
                <a:lvl5pPr marL="2057400" indent="-228600" eaLnBrk="0" hangingPunct="0"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9pPr>
              </a:lstStyle>
              <a:p>
                <a:pPr algn="ctr" eaLnBrk="1" hangingPunct="1"/>
                <a:r>
                  <a:rPr lang="en-US" altLang="zh-CN" sz="2400">
                    <a:cs typeface="Arial" charset="0"/>
                  </a:rPr>
                  <a:t>Membrane </a:t>
                </a:r>
                <a:r>
                  <a:rPr lang="en-US" altLang="zh-CN" sz="1200">
                    <a:cs typeface="Arial" charset="0"/>
                  </a:rPr>
                  <a:t>(1781)</a:t>
                </a:r>
                <a:endParaRPr lang="zh-CN" altLang="en-US" sz="1200">
                  <a:cs typeface="Arial" charset="0"/>
                </a:endParaRPr>
              </a:p>
            </p:txBody>
          </p:sp>
          <p:sp>
            <p:nvSpPr>
              <p:cNvPr id="13321" name="TextBox 8"/>
              <p:cNvSpPr txBox="1">
                <a:spLocks noChangeArrowheads="1"/>
              </p:cNvSpPr>
              <p:nvPr/>
            </p:nvSpPr>
            <p:spPr bwMode="auto">
              <a:xfrm>
                <a:off x="4937125" y="3571878"/>
                <a:ext cx="1457325" cy="6399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1pPr>
                <a:lvl2pPr marL="742950" indent="-285750" eaLnBrk="0" hangingPunct="0"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2pPr>
                <a:lvl3pPr marL="1143000" indent="-228600" eaLnBrk="0" hangingPunct="0"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3pPr>
                <a:lvl4pPr marL="1600200" indent="-228600" eaLnBrk="0" hangingPunct="0"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4pPr>
                <a:lvl5pPr marL="2057400" indent="-228600" eaLnBrk="0" hangingPunct="0"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9pPr>
              </a:lstStyle>
              <a:p>
                <a:pPr algn="ctr" eaLnBrk="1" hangingPunct="1"/>
                <a:r>
                  <a:rPr lang="en-US" altLang="zh-CN" sz="2400">
                    <a:cs typeface="Arial" charset="0"/>
                  </a:rPr>
                  <a:t>Soluble </a:t>
                </a:r>
                <a:r>
                  <a:rPr lang="en-US" altLang="zh-CN" sz="1200">
                    <a:cs typeface="Arial" charset="0"/>
                  </a:rPr>
                  <a:t>(1530)</a:t>
                </a:r>
                <a:endParaRPr lang="zh-CN" altLang="en-US" sz="1200">
                  <a:cs typeface="Arial" charset="0"/>
                </a:endParaRPr>
              </a:p>
            </p:txBody>
          </p:sp>
        </p:grpSp>
      </p:grpSp>
      <p:sp>
        <p:nvSpPr>
          <p:cNvPr id="13315" name="TextBox 10"/>
          <p:cNvSpPr txBox="1">
            <a:spLocks noChangeArrowheads="1"/>
          </p:cNvSpPr>
          <p:nvPr/>
        </p:nvSpPr>
        <p:spPr bwMode="auto">
          <a:xfrm>
            <a:off x="1511660" y="5139190"/>
            <a:ext cx="6570730" cy="15081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9pPr>
          </a:lstStyle>
          <a:p>
            <a:pPr marL="342900" indent="-342900" eaLnBrk="1" hangingPunct="1">
              <a:spcBef>
                <a:spcPts val="1200"/>
              </a:spcBef>
              <a:buFont typeface="Wingdings" pitchFamily="2" charset="2"/>
              <a:buChar char="Ø"/>
            </a:pPr>
            <a:r>
              <a:rPr lang="en-US" altLang="zh-CN" b="0" dirty="0" smtClean="0">
                <a:latin typeface="Calibri" pitchFamily="34" charset="0"/>
              </a:rPr>
              <a:t>FDR 1%, 2 peptides match.</a:t>
            </a:r>
          </a:p>
          <a:p>
            <a:pPr marL="342900" indent="-342900" eaLnBrk="1" hangingPunct="1">
              <a:spcBef>
                <a:spcPts val="1200"/>
              </a:spcBef>
              <a:buFont typeface="Wingdings" pitchFamily="2" charset="2"/>
              <a:buChar char="Ø"/>
            </a:pPr>
            <a:r>
              <a:rPr lang="en-US" altLang="zh-CN" b="0" dirty="0" smtClean="0">
                <a:latin typeface="Calibri" pitchFamily="34" charset="0"/>
              </a:rPr>
              <a:t>Total number of protein </a:t>
            </a:r>
            <a:r>
              <a:rPr lang="en-US" altLang="zh-CN" b="0" dirty="0">
                <a:latin typeface="Calibri" pitchFamily="34" charset="0"/>
              </a:rPr>
              <a:t>coding genes in </a:t>
            </a:r>
            <a:r>
              <a:rPr lang="en-US" altLang="zh-CN" b="0" i="1" dirty="0" smtClean="0">
                <a:latin typeface="Calibri" pitchFamily="34" charset="0"/>
              </a:rPr>
              <a:t>Synechocystis</a:t>
            </a:r>
            <a:r>
              <a:rPr lang="en-US" altLang="zh-CN" b="0" dirty="0" smtClean="0">
                <a:latin typeface="Calibri" pitchFamily="34" charset="0"/>
              </a:rPr>
              <a:t>: 3672.</a:t>
            </a:r>
            <a:endParaRPr lang="en-US" altLang="zh-CN" b="0" dirty="0">
              <a:latin typeface="Calibri" pitchFamily="34" charset="0"/>
            </a:endParaRPr>
          </a:p>
          <a:p>
            <a:pPr marL="342900" indent="-342900" eaLnBrk="1" hangingPunct="1">
              <a:spcBef>
                <a:spcPts val="1200"/>
              </a:spcBef>
              <a:buFont typeface="Wingdings" pitchFamily="2" charset="2"/>
              <a:buChar char="Ø"/>
            </a:pPr>
            <a:r>
              <a:rPr lang="en-US" altLang="zh-CN" b="0" dirty="0">
                <a:latin typeface="Calibri" pitchFamily="34" charset="0"/>
              </a:rPr>
              <a:t>We identified: 2151 (58.6</a:t>
            </a:r>
            <a:r>
              <a:rPr lang="en-US" altLang="zh-CN" b="0" dirty="0" smtClean="0">
                <a:latin typeface="Calibri" pitchFamily="34" charset="0"/>
              </a:rPr>
              <a:t>%), more than the number of proteins totally identified in the last decade (~1780).</a:t>
            </a:r>
            <a:endParaRPr lang="en-US" altLang="zh-CN" b="0" dirty="0">
              <a:latin typeface="Calibri" pitchFamily="34" charset="0"/>
            </a:endParaRPr>
          </a:p>
        </p:txBody>
      </p:sp>
      <p:sp>
        <p:nvSpPr>
          <p:cNvPr id="13316" name="矩形 13"/>
          <p:cNvSpPr>
            <a:spLocks noChangeArrowheads="1"/>
          </p:cNvSpPr>
          <p:nvPr/>
        </p:nvSpPr>
        <p:spPr bwMode="auto">
          <a:xfrm>
            <a:off x="0" y="1177718"/>
            <a:ext cx="9144000" cy="46037"/>
          </a:xfrm>
          <a:prstGeom prst="rect">
            <a:avLst/>
          </a:prstGeom>
          <a:gradFill rotWithShape="1">
            <a:gsLst>
              <a:gs pos="0">
                <a:srgbClr val="00FF00"/>
              </a:gs>
              <a:gs pos="39999">
                <a:srgbClr val="FF0000"/>
              </a:gs>
              <a:gs pos="80000">
                <a:srgbClr val="0000FF"/>
              </a:gs>
              <a:gs pos="100000">
                <a:srgbClr val="00FF00"/>
              </a:gs>
            </a:gsLst>
            <a:lin ang="0" scaled="1"/>
          </a:gra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zh-CN" altLang="en-US" b="0">
              <a:latin typeface="Calibri" pitchFamily="34" charset="0"/>
            </a:endParaRPr>
          </a:p>
        </p:txBody>
      </p:sp>
      <p:sp>
        <p:nvSpPr>
          <p:cNvPr id="13317" name="TextBox 14"/>
          <p:cNvSpPr txBox="1">
            <a:spLocks noChangeArrowheads="1"/>
          </p:cNvSpPr>
          <p:nvPr/>
        </p:nvSpPr>
        <p:spPr bwMode="auto">
          <a:xfrm>
            <a:off x="1239662" y="368660"/>
            <a:ext cx="67913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9pPr>
          </a:lstStyle>
          <a:p>
            <a:pPr eaLnBrk="1" hangingPunct="1"/>
            <a:r>
              <a:rPr lang="en-US" altLang="zh-CN" sz="3600" dirty="0">
                <a:latin typeface="Calibri" pitchFamily="34" charset="0"/>
              </a:rPr>
              <a:t>Summary of Protein Identification </a:t>
            </a:r>
            <a:endParaRPr lang="zh-CN" altLang="en-US" sz="3600" dirty="0"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62" name="组合 10"/>
          <p:cNvGrpSpPr>
            <a:grpSpLocks/>
          </p:cNvGrpSpPr>
          <p:nvPr/>
        </p:nvGrpSpPr>
        <p:grpSpPr bwMode="auto">
          <a:xfrm>
            <a:off x="2484438" y="2133600"/>
            <a:ext cx="3944937" cy="3240088"/>
            <a:chOff x="2339975" y="2133600"/>
            <a:chExt cx="3944938" cy="3240088"/>
          </a:xfrm>
        </p:grpSpPr>
        <p:sp>
          <p:nvSpPr>
            <p:cNvPr id="2" name="椭圆 1"/>
            <p:cNvSpPr>
              <a:spLocks noChangeArrowheads="1"/>
            </p:cNvSpPr>
            <p:nvPr/>
          </p:nvSpPr>
          <p:spPr bwMode="auto">
            <a:xfrm>
              <a:off x="2339975" y="2133600"/>
              <a:ext cx="3240088" cy="3240088"/>
            </a:xfrm>
            <a:prstGeom prst="ellipse">
              <a:avLst/>
            </a:prstGeom>
            <a:solidFill>
              <a:srgbClr val="0000FF"/>
            </a:solidFill>
            <a:ln w="25400" algn="ctr">
              <a:solidFill>
                <a:srgbClr val="0000FF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b="0" dirty="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" name="椭圆 2"/>
            <p:cNvSpPr>
              <a:spLocks noChangeAspect="1"/>
            </p:cNvSpPr>
            <p:nvPr/>
          </p:nvSpPr>
          <p:spPr>
            <a:xfrm>
              <a:off x="3708400" y="2511425"/>
              <a:ext cx="2576513" cy="2576513"/>
            </a:xfrm>
            <a:prstGeom prst="ellipse">
              <a:avLst/>
            </a:prstGeom>
            <a:solidFill>
              <a:srgbClr val="FF0000">
                <a:alpha val="5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b="0" dirty="0"/>
            </a:p>
          </p:txBody>
        </p:sp>
        <p:sp>
          <p:nvSpPr>
            <p:cNvPr id="15369" name="TextBox 4"/>
            <p:cNvSpPr txBox="1">
              <a:spLocks noChangeArrowheads="1"/>
            </p:cNvSpPr>
            <p:nvPr/>
          </p:nvSpPr>
          <p:spPr bwMode="auto">
            <a:xfrm>
              <a:off x="2697172" y="3557588"/>
              <a:ext cx="785793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charset="0"/>
                  <a:ea typeface="宋体" charset="-122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charset="0"/>
                  <a:ea typeface="宋体" charset="-122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charset="0"/>
                  <a:ea typeface="宋体" charset="-122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charset="0"/>
                  <a:ea typeface="宋体" charset="-122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charset="0"/>
                  <a:ea typeface="宋体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ea typeface="宋体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ea typeface="宋体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ea typeface="宋体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ea typeface="宋体" charset="-122"/>
                </a:defRPr>
              </a:lvl9pPr>
            </a:lstStyle>
            <a:p>
              <a:pPr algn="ctr" eaLnBrk="1" hangingPunct="1"/>
              <a:r>
                <a:rPr lang="en-US" altLang="zh-CN" sz="2800" dirty="0" smtClean="0">
                  <a:solidFill>
                    <a:srgbClr val="FFFF00"/>
                  </a:solidFill>
                  <a:cs typeface="Arial" charset="0"/>
                </a:rPr>
                <a:t>335</a:t>
              </a:r>
              <a:endParaRPr lang="en-US" altLang="zh-CN" sz="1600" dirty="0">
                <a:solidFill>
                  <a:srgbClr val="FFFF00"/>
                </a:solidFill>
                <a:cs typeface="Arial" charset="0"/>
              </a:endParaRPr>
            </a:p>
          </p:txBody>
        </p:sp>
        <p:sp>
          <p:nvSpPr>
            <p:cNvPr id="15370" name="TextBox 5"/>
            <p:cNvSpPr txBox="1">
              <a:spLocks noChangeArrowheads="1"/>
            </p:cNvSpPr>
            <p:nvPr/>
          </p:nvSpPr>
          <p:spPr bwMode="auto">
            <a:xfrm>
              <a:off x="5600091" y="3557588"/>
              <a:ext cx="58541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charset="0"/>
                  <a:ea typeface="宋体" charset="-122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charset="0"/>
                  <a:ea typeface="宋体" charset="-122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charset="0"/>
                  <a:ea typeface="宋体" charset="-122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charset="0"/>
                  <a:ea typeface="宋体" charset="-122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charset="0"/>
                  <a:ea typeface="宋体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ea typeface="宋体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ea typeface="宋体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ea typeface="宋体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ea typeface="宋体" charset="-122"/>
                </a:defRPr>
              </a:lvl9pPr>
            </a:lstStyle>
            <a:p>
              <a:pPr algn="ctr" eaLnBrk="1" hangingPunct="1"/>
              <a:r>
                <a:rPr lang="en-US" altLang="zh-CN" sz="2800" dirty="0" smtClean="0">
                  <a:solidFill>
                    <a:srgbClr val="000099"/>
                  </a:solidFill>
                  <a:cs typeface="Arial" charset="0"/>
                </a:rPr>
                <a:t>42</a:t>
              </a:r>
              <a:endParaRPr lang="zh-CN" altLang="en-US" sz="1600" dirty="0">
                <a:solidFill>
                  <a:srgbClr val="000099"/>
                </a:solidFill>
                <a:cs typeface="Arial" charset="0"/>
              </a:endParaRPr>
            </a:p>
          </p:txBody>
        </p:sp>
        <p:sp>
          <p:nvSpPr>
            <p:cNvPr id="15371" name="Text Box 14"/>
            <p:cNvSpPr txBox="1">
              <a:spLocks noChangeArrowheads="1"/>
            </p:cNvSpPr>
            <p:nvPr/>
          </p:nvSpPr>
          <p:spPr bwMode="auto">
            <a:xfrm>
              <a:off x="4289425" y="3552825"/>
              <a:ext cx="76597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charset="0"/>
                  <a:ea typeface="宋体" charset="-122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charset="0"/>
                  <a:ea typeface="宋体" charset="-122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charset="0"/>
                  <a:ea typeface="宋体" charset="-122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charset="0"/>
                  <a:ea typeface="宋体" charset="-122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charset="0"/>
                  <a:ea typeface="宋体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ea typeface="宋体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ea typeface="宋体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ea typeface="宋体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ea typeface="宋体" charset="-122"/>
                </a:defRPr>
              </a:lvl9pPr>
            </a:lstStyle>
            <a:p>
              <a:pPr eaLnBrk="1" hangingPunct="1"/>
              <a:r>
                <a:rPr lang="en-US" altLang="zh-CN" sz="2800" dirty="0" smtClean="0">
                  <a:solidFill>
                    <a:schemeClr val="bg1"/>
                  </a:solidFill>
                </a:rPr>
                <a:t>113</a:t>
              </a:r>
              <a:endParaRPr lang="en-US" altLang="zh-CN" sz="2800" dirty="0">
                <a:solidFill>
                  <a:schemeClr val="bg1"/>
                </a:solidFill>
              </a:endParaRPr>
            </a:p>
          </p:txBody>
        </p:sp>
      </p:grpSp>
      <p:sp>
        <p:nvSpPr>
          <p:cNvPr id="15363" name="Text Box 15"/>
          <p:cNvSpPr txBox="1">
            <a:spLocks noChangeArrowheads="1"/>
          </p:cNvSpPr>
          <p:nvPr/>
        </p:nvSpPr>
        <p:spPr bwMode="auto">
          <a:xfrm>
            <a:off x="1576388" y="3487738"/>
            <a:ext cx="70961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9pPr>
          </a:lstStyle>
          <a:p>
            <a:pPr eaLnBrk="1" hangingPunct="1"/>
            <a:r>
              <a:rPr lang="en-US" altLang="zh-CN" sz="3200"/>
              <a:t>Us</a:t>
            </a:r>
          </a:p>
        </p:txBody>
      </p:sp>
      <p:sp>
        <p:nvSpPr>
          <p:cNvPr id="15364" name="Text Box 16"/>
          <p:cNvSpPr txBox="1">
            <a:spLocks noChangeArrowheads="1"/>
          </p:cNvSpPr>
          <p:nvPr/>
        </p:nvSpPr>
        <p:spPr bwMode="auto">
          <a:xfrm>
            <a:off x="6443663" y="3570288"/>
            <a:ext cx="250666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9pPr>
          </a:lstStyle>
          <a:p>
            <a:pPr eaLnBrk="1" hangingPunct="1"/>
            <a:r>
              <a:rPr lang="en-US" altLang="zh-CN" sz="3200"/>
              <a:t>Kwon et. Al.</a:t>
            </a:r>
          </a:p>
        </p:txBody>
      </p:sp>
      <p:sp>
        <p:nvSpPr>
          <p:cNvPr id="15365" name="矩形 13"/>
          <p:cNvSpPr>
            <a:spLocks noChangeArrowheads="1"/>
          </p:cNvSpPr>
          <p:nvPr/>
        </p:nvSpPr>
        <p:spPr bwMode="auto">
          <a:xfrm>
            <a:off x="0" y="1177718"/>
            <a:ext cx="9144000" cy="46037"/>
          </a:xfrm>
          <a:prstGeom prst="rect">
            <a:avLst/>
          </a:prstGeom>
          <a:gradFill rotWithShape="1">
            <a:gsLst>
              <a:gs pos="0">
                <a:srgbClr val="00FF00"/>
              </a:gs>
              <a:gs pos="39999">
                <a:srgbClr val="FF0000"/>
              </a:gs>
              <a:gs pos="80000">
                <a:srgbClr val="0000FF"/>
              </a:gs>
              <a:gs pos="100000">
                <a:srgbClr val="00FF00"/>
              </a:gs>
            </a:gsLst>
            <a:lin ang="0" scaled="1"/>
          </a:gra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zh-CN" altLang="en-US" b="0">
              <a:latin typeface="Calibri" pitchFamily="34" charset="0"/>
            </a:endParaRPr>
          </a:p>
        </p:txBody>
      </p:sp>
      <p:sp>
        <p:nvSpPr>
          <p:cNvPr id="15366" name="TextBox 9"/>
          <p:cNvSpPr txBox="1">
            <a:spLocks noChangeArrowheads="1"/>
          </p:cNvSpPr>
          <p:nvPr/>
        </p:nvSpPr>
        <p:spPr bwMode="auto">
          <a:xfrm>
            <a:off x="1336616" y="0"/>
            <a:ext cx="6470767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9pPr>
          </a:lstStyle>
          <a:p>
            <a:pPr algn="ctr" eaLnBrk="1" hangingPunct="1"/>
            <a:r>
              <a:rPr lang="en-US" altLang="zh-CN" sz="3600" dirty="0" smtClean="0">
                <a:latin typeface="+mj-lt"/>
              </a:rPr>
              <a:t>Highly </a:t>
            </a:r>
            <a:r>
              <a:rPr lang="en-US" altLang="zh-CN" sz="3600" dirty="0">
                <a:latin typeface="+mj-lt"/>
              </a:rPr>
              <a:t>Robust in Membrane Proteins Identification</a:t>
            </a:r>
            <a:endParaRPr lang="zh-CN" altLang="en-US" sz="3600" dirty="0">
              <a:latin typeface="+mj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86" name="组合 7"/>
          <p:cNvGrpSpPr>
            <a:grpSpLocks/>
          </p:cNvGrpSpPr>
          <p:nvPr/>
        </p:nvGrpSpPr>
        <p:grpSpPr bwMode="auto">
          <a:xfrm>
            <a:off x="1314450" y="1420813"/>
            <a:ext cx="6524625" cy="4840287"/>
            <a:chOff x="1144564" y="1168908"/>
            <a:chExt cx="6525335" cy="4840827"/>
          </a:xfrm>
        </p:grpSpPr>
        <p:graphicFrame>
          <p:nvGraphicFramePr>
            <p:cNvPr id="3" name="Chart 5"/>
            <p:cNvGraphicFramePr>
              <a:graphicFrameLocks/>
            </p:cNvGraphicFramePr>
            <p:nvPr/>
          </p:nvGraphicFramePr>
          <p:xfrm>
            <a:off x="1482090" y="1177290"/>
            <a:ext cx="6179820" cy="450342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>
          <p:nvSpPr>
            <p:cNvPr id="16391" name="TextBox 3"/>
            <p:cNvSpPr txBox="1">
              <a:spLocks noChangeArrowheads="1"/>
            </p:cNvSpPr>
            <p:nvPr/>
          </p:nvSpPr>
          <p:spPr bwMode="auto">
            <a:xfrm>
              <a:off x="3929342" y="5642981"/>
              <a:ext cx="1721037" cy="3667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charset="0"/>
                  <a:ea typeface="宋体" charset="-122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charset="0"/>
                  <a:ea typeface="宋体" charset="-122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charset="0"/>
                  <a:ea typeface="宋体" charset="-122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charset="0"/>
                  <a:ea typeface="宋体" charset="-122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charset="0"/>
                  <a:ea typeface="宋体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ea typeface="宋体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ea typeface="宋体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ea typeface="宋体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ea typeface="宋体" charset="-122"/>
                </a:defRPr>
              </a:lvl9pPr>
            </a:lstStyle>
            <a:p>
              <a:pPr eaLnBrk="1" hangingPunct="1"/>
              <a:r>
                <a:rPr lang="en-US" altLang="zh-CN">
                  <a:cs typeface="Arial" charset="0"/>
                </a:rPr>
                <a:t>Number of TM</a:t>
              </a:r>
              <a:endParaRPr lang="zh-CN" altLang="en-US">
                <a:cs typeface="Arial" charset="0"/>
              </a:endParaRPr>
            </a:p>
          </p:txBody>
        </p:sp>
        <p:sp>
          <p:nvSpPr>
            <p:cNvPr id="16392" name="TextBox 5"/>
            <p:cNvSpPr txBox="1">
              <a:spLocks noChangeArrowheads="1"/>
            </p:cNvSpPr>
            <p:nvPr/>
          </p:nvSpPr>
          <p:spPr bwMode="auto">
            <a:xfrm rot="-5400000">
              <a:off x="181741" y="3256147"/>
              <a:ext cx="2292395" cy="3667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b="1">
                  <a:solidFill>
                    <a:schemeClr val="tx1"/>
                  </a:solidFill>
                  <a:latin typeface="Arial" charset="0"/>
                  <a:ea typeface="宋体" charset="-122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charset="0"/>
                  <a:ea typeface="宋体" charset="-122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charset="0"/>
                  <a:ea typeface="宋体" charset="-122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charset="0"/>
                  <a:ea typeface="宋体" charset="-122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charset="0"/>
                  <a:ea typeface="宋体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ea typeface="宋体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ea typeface="宋体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ea typeface="宋体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ea typeface="宋体" charset="-122"/>
                </a:defRPr>
              </a:lvl9pPr>
            </a:lstStyle>
            <a:p>
              <a:pPr eaLnBrk="1" hangingPunct="1"/>
              <a:r>
                <a:rPr lang="en-US" altLang="zh-CN">
                  <a:cs typeface="Arial" charset="0"/>
                </a:rPr>
                <a:t>Number of proteins</a:t>
              </a:r>
              <a:endParaRPr lang="zh-CN" altLang="en-US">
                <a:cs typeface="Arial" charset="0"/>
              </a:endParaRPr>
            </a:p>
          </p:txBody>
        </p:sp>
      </p:grpSp>
      <p:sp>
        <p:nvSpPr>
          <p:cNvPr id="16387" name="矩形 6"/>
          <p:cNvSpPr>
            <a:spLocks noChangeArrowheads="1"/>
          </p:cNvSpPr>
          <p:nvPr/>
        </p:nvSpPr>
        <p:spPr bwMode="auto">
          <a:xfrm>
            <a:off x="0" y="1204913"/>
            <a:ext cx="9144000" cy="46037"/>
          </a:xfrm>
          <a:prstGeom prst="rect">
            <a:avLst/>
          </a:prstGeom>
          <a:gradFill rotWithShape="1">
            <a:gsLst>
              <a:gs pos="0">
                <a:srgbClr val="00FF00"/>
              </a:gs>
              <a:gs pos="39999">
                <a:srgbClr val="FF0000"/>
              </a:gs>
              <a:gs pos="80000">
                <a:srgbClr val="0000FF"/>
              </a:gs>
              <a:gs pos="100000">
                <a:srgbClr val="00FF00"/>
              </a:gs>
            </a:gsLst>
            <a:lin ang="0" scaled="1"/>
          </a:gra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zh-CN" altLang="en-US" b="0">
              <a:latin typeface="Calibri" pitchFamily="34" charset="0"/>
            </a:endParaRPr>
          </a:p>
        </p:txBody>
      </p:sp>
      <p:sp>
        <p:nvSpPr>
          <p:cNvPr id="16388" name="TextBox 7"/>
          <p:cNvSpPr txBox="1">
            <a:spLocks noChangeArrowheads="1"/>
          </p:cNvSpPr>
          <p:nvPr/>
        </p:nvSpPr>
        <p:spPr bwMode="auto">
          <a:xfrm>
            <a:off x="660400" y="0"/>
            <a:ext cx="81788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9pPr>
          </a:lstStyle>
          <a:p>
            <a:pPr algn="ctr" eaLnBrk="1" hangingPunct="1"/>
            <a:r>
              <a:rPr lang="en-US" altLang="zh-CN" sz="3600">
                <a:latin typeface="Calibri" pitchFamily="34" charset="0"/>
              </a:rPr>
              <a:t>TM Prediction of the Total/Identified </a:t>
            </a:r>
            <a:r>
              <a:rPr lang="en-US" altLang="zh-CN" sz="3600" i="1">
                <a:latin typeface="Calibri" pitchFamily="34" charset="0"/>
              </a:rPr>
              <a:t>Synechocystis</a:t>
            </a:r>
            <a:r>
              <a:rPr lang="en-US" altLang="zh-CN" sz="3600">
                <a:latin typeface="Calibri" pitchFamily="34" charset="0"/>
              </a:rPr>
              <a:t> Membrane Proteins</a:t>
            </a:r>
            <a:endParaRPr lang="zh-CN" altLang="en-US" sz="3600">
              <a:latin typeface="Calibri" pitchFamily="34" charset="0"/>
            </a:endParaRPr>
          </a:p>
        </p:txBody>
      </p:sp>
      <p:sp>
        <p:nvSpPr>
          <p:cNvPr id="16389" name="TextBox 8"/>
          <p:cNvSpPr txBox="1">
            <a:spLocks noChangeArrowheads="1"/>
          </p:cNvSpPr>
          <p:nvPr/>
        </p:nvSpPr>
        <p:spPr bwMode="auto">
          <a:xfrm>
            <a:off x="2126414" y="6396883"/>
            <a:ext cx="25844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9pPr>
          </a:lstStyle>
          <a:p>
            <a:pPr eaLnBrk="1" hangingPunct="1"/>
            <a:r>
              <a:rPr lang="en-US" altLang="zh-CN" b="0" dirty="0">
                <a:latin typeface="+mn-lt"/>
              </a:rPr>
              <a:t>Total: 888, Identified: 448</a:t>
            </a:r>
            <a:endParaRPr lang="zh-CN" altLang="en-US" b="0" dirty="0">
              <a:latin typeface="+mn-lt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5247075" y="6397439"/>
            <a:ext cx="304320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b="0" dirty="0" smtClean="0">
                <a:latin typeface="+mn-lt"/>
              </a:rPr>
              <a:t>Prediction software: TMHMM</a:t>
            </a:r>
            <a:endParaRPr lang="zh-CN" altLang="en-US" b="0" dirty="0">
              <a:latin typeface="+mn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10" name="图片 1" descr="membrane_proteins.tif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560" y="1739900"/>
            <a:ext cx="6619875" cy="4672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1" name="TextBox 2"/>
          <p:cNvSpPr txBox="1">
            <a:spLocks noChangeArrowheads="1"/>
          </p:cNvSpPr>
          <p:nvPr/>
        </p:nvSpPr>
        <p:spPr bwMode="auto">
          <a:xfrm>
            <a:off x="696913" y="-36385"/>
            <a:ext cx="775017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9pPr>
          </a:lstStyle>
          <a:p>
            <a:pPr algn="ctr" eaLnBrk="1" hangingPunct="1"/>
            <a:r>
              <a:rPr lang="en-US" altLang="zh-CN" sz="3600" dirty="0">
                <a:latin typeface="Calibri" pitchFamily="34" charset="0"/>
              </a:rPr>
              <a:t>Functions of Total/Identified </a:t>
            </a:r>
            <a:r>
              <a:rPr lang="en-US" altLang="zh-CN" sz="3600" i="1" dirty="0">
                <a:latin typeface="Calibri" pitchFamily="34" charset="0"/>
              </a:rPr>
              <a:t>Synechocystis </a:t>
            </a:r>
            <a:r>
              <a:rPr lang="en-US" altLang="zh-CN" sz="3600" dirty="0">
                <a:latin typeface="Calibri" pitchFamily="34" charset="0"/>
              </a:rPr>
              <a:t>Membrane Proteins</a:t>
            </a:r>
            <a:endParaRPr lang="zh-CN" altLang="en-US" sz="3600" dirty="0">
              <a:latin typeface="Calibri" pitchFamily="34" charset="0"/>
            </a:endParaRPr>
          </a:p>
        </p:txBody>
      </p:sp>
      <p:sp>
        <p:nvSpPr>
          <p:cNvPr id="17412" name="矩形 3"/>
          <p:cNvSpPr>
            <a:spLocks noChangeArrowheads="1"/>
          </p:cNvSpPr>
          <p:nvPr/>
        </p:nvSpPr>
        <p:spPr bwMode="auto">
          <a:xfrm>
            <a:off x="0" y="1177718"/>
            <a:ext cx="9144000" cy="46037"/>
          </a:xfrm>
          <a:prstGeom prst="rect">
            <a:avLst/>
          </a:prstGeom>
          <a:gradFill rotWithShape="1">
            <a:gsLst>
              <a:gs pos="0">
                <a:srgbClr val="00FF00"/>
              </a:gs>
              <a:gs pos="39999">
                <a:srgbClr val="FF0000"/>
              </a:gs>
              <a:gs pos="80000">
                <a:srgbClr val="0000FF"/>
              </a:gs>
              <a:gs pos="100000">
                <a:srgbClr val="00FF00"/>
              </a:gs>
            </a:gsLst>
            <a:lin ang="0" scaled="1"/>
          </a:gra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zh-CN" altLang="en-US" b="0">
              <a:latin typeface="Calibri" pitchFamily="34" charset="0"/>
            </a:endParaRPr>
          </a:p>
        </p:txBody>
      </p:sp>
      <p:cxnSp>
        <p:nvCxnSpPr>
          <p:cNvPr id="4" name="直接箭头连接符 3"/>
          <p:cNvCxnSpPr/>
          <p:nvPr/>
        </p:nvCxnSpPr>
        <p:spPr>
          <a:xfrm flipH="1">
            <a:off x="4797025" y="2933945"/>
            <a:ext cx="2342685" cy="0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7139710" y="2625384"/>
            <a:ext cx="189021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/>
              <a:t>82% if ignoring small proteins</a:t>
            </a:r>
            <a:endParaRPr lang="zh-CN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3"/>
          <p:cNvSpPr>
            <a:spLocks noChangeArrowheads="1"/>
          </p:cNvSpPr>
          <p:nvPr/>
        </p:nvSpPr>
        <p:spPr bwMode="auto">
          <a:xfrm>
            <a:off x="0" y="1177718"/>
            <a:ext cx="9144000" cy="46037"/>
          </a:xfrm>
          <a:prstGeom prst="rect">
            <a:avLst/>
          </a:prstGeom>
          <a:gradFill rotWithShape="1">
            <a:gsLst>
              <a:gs pos="0">
                <a:srgbClr val="00FF00"/>
              </a:gs>
              <a:gs pos="39999">
                <a:srgbClr val="FF0000"/>
              </a:gs>
              <a:gs pos="80000">
                <a:srgbClr val="0000FF"/>
              </a:gs>
              <a:gs pos="100000">
                <a:srgbClr val="00FF00"/>
              </a:gs>
            </a:gsLst>
            <a:lin ang="0" scaled="1"/>
          </a:gra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zh-CN" altLang="en-US" b="0">
              <a:latin typeface="Calibri" pitchFamily="34" charset="0"/>
            </a:endParaRPr>
          </a:p>
        </p:txBody>
      </p:sp>
      <p:graphicFrame>
        <p:nvGraphicFramePr>
          <p:cNvPr id="4" name="Chart 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4154496"/>
              </p:ext>
            </p:extLst>
          </p:nvPr>
        </p:nvGraphicFramePr>
        <p:xfrm>
          <a:off x="252267" y="1403775"/>
          <a:ext cx="6750750" cy="409545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926595" y="98630"/>
            <a:ext cx="709444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dirty="0" smtClean="0"/>
              <a:t>Target-Decoy Analysis for Deciding Significant </a:t>
            </a:r>
            <a:r>
              <a:rPr lang="en-US" altLang="zh-CN" sz="3200" dirty="0" err="1" smtClean="0"/>
              <a:t>iTraq</a:t>
            </a:r>
            <a:r>
              <a:rPr lang="en-US" altLang="zh-CN" sz="3200" dirty="0" smtClean="0"/>
              <a:t> Ratios</a:t>
            </a:r>
            <a:endParaRPr lang="zh-CN" altLang="en-US" sz="3200" dirty="0"/>
          </a:p>
        </p:txBody>
      </p:sp>
      <p:sp>
        <p:nvSpPr>
          <p:cNvPr id="6" name="TextBox 5"/>
          <p:cNvSpPr txBox="1"/>
          <p:nvPr/>
        </p:nvSpPr>
        <p:spPr>
          <a:xfrm>
            <a:off x="3620979" y="5625068"/>
            <a:ext cx="10696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/>
              <a:t>116: 117</a:t>
            </a:r>
            <a:endParaRPr lang="zh-CN" altLang="en-US" dirty="0"/>
          </a:p>
        </p:txBody>
      </p:sp>
      <p:grpSp>
        <p:nvGrpSpPr>
          <p:cNvPr id="7" name="组合 6"/>
          <p:cNvGrpSpPr/>
          <p:nvPr/>
        </p:nvGrpSpPr>
        <p:grpSpPr>
          <a:xfrm>
            <a:off x="7003017" y="4525715"/>
            <a:ext cx="2004339" cy="2125984"/>
            <a:chOff x="7030268" y="4639062"/>
            <a:chExt cx="2004339" cy="2125984"/>
          </a:xfrm>
        </p:grpSpPr>
        <p:sp>
          <p:nvSpPr>
            <p:cNvPr id="8" name="TextBox 7"/>
            <p:cNvSpPr txBox="1"/>
            <p:nvPr/>
          </p:nvSpPr>
          <p:spPr>
            <a:xfrm rot="19062936">
              <a:off x="7136201" y="4639062"/>
              <a:ext cx="112562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400" dirty="0">
                  <a:latin typeface="Calibri" pitchFamily="34" charset="0"/>
                  <a:sym typeface="Symbol"/>
                </a:rPr>
                <a:t></a:t>
              </a:r>
              <a:r>
                <a:rPr lang="en-US" altLang="zh-CN" sz="1400" dirty="0">
                  <a:latin typeface="Calibri" pitchFamily="34" charset="0"/>
                </a:rPr>
                <a:t>slr0110 </a:t>
              </a:r>
              <a:r>
                <a:rPr lang="en-US" altLang="zh-CN" sz="1400" b="1" dirty="0" smtClean="0">
                  <a:latin typeface="Arial" pitchFamily="34" charset="0"/>
                  <a:cs typeface="Arial" pitchFamily="34" charset="0"/>
                </a:rPr>
                <a:t>+G</a:t>
              </a:r>
              <a:endParaRPr lang="zh-CN" altLang="en-US" sz="1400" b="1" dirty="0">
                <a:latin typeface="Arial" pitchFamily="34" charset="0"/>
                <a:cs typeface="Arial" pitchFamily="34" charset="0"/>
              </a:endParaRPr>
            </a:p>
          </p:txBody>
        </p:sp>
        <p:pic>
          <p:nvPicPr>
            <p:cNvPr id="9" name="Picture 3" descr="P1000712"/>
            <p:cNvPicPr>
              <a:picLocks noChangeAspect="1" noChangeArrowheads="1"/>
            </p:cNvPicPr>
            <p:nvPr/>
          </p:nvPicPr>
          <p:blipFill rotWithShape="1">
            <a:blip r:embed="rId3"/>
            <a:srcRect l="50000" t="25000" b="8272"/>
            <a:stretch/>
          </p:blipFill>
          <p:spPr bwMode="auto">
            <a:xfrm>
              <a:off x="7030268" y="5227441"/>
              <a:ext cx="1726387" cy="1537605"/>
            </a:xfrm>
            <a:prstGeom prst="rect">
              <a:avLst/>
            </a:prstGeom>
            <a:noFill/>
            <a:ln w="12700">
              <a:solidFill>
                <a:srgbClr val="FF0000"/>
              </a:solidFill>
              <a:miter lim="800000"/>
              <a:headEnd/>
              <a:tailEnd/>
            </a:ln>
          </p:spPr>
        </p:pic>
        <p:sp>
          <p:nvSpPr>
            <p:cNvPr id="10" name="TextBox 9"/>
            <p:cNvSpPr txBox="1"/>
            <p:nvPr/>
          </p:nvSpPr>
          <p:spPr>
            <a:xfrm rot="19062936">
              <a:off x="7953862" y="4639942"/>
              <a:ext cx="108074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400" dirty="0">
                  <a:latin typeface="Calibri" pitchFamily="34" charset="0"/>
                  <a:sym typeface="Symbol"/>
                </a:rPr>
                <a:t></a:t>
              </a:r>
              <a:r>
                <a:rPr lang="en-US" altLang="zh-CN" sz="1400" dirty="0">
                  <a:latin typeface="Calibri" pitchFamily="34" charset="0"/>
                </a:rPr>
                <a:t>slr0110 </a:t>
              </a:r>
              <a:r>
                <a:rPr lang="en-US" altLang="zh-CN" sz="1400" b="1" dirty="0" smtClean="0">
                  <a:latin typeface="Arial" pitchFamily="34" charset="0"/>
                  <a:cs typeface="Arial" pitchFamily="34" charset="0"/>
                </a:rPr>
                <a:t>-G</a:t>
              </a:r>
              <a:endParaRPr lang="zh-CN" altLang="en-US" sz="1400" b="1" dirty="0"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5" name="组合 24"/>
          <p:cNvGrpSpPr/>
          <p:nvPr/>
        </p:nvGrpSpPr>
        <p:grpSpPr>
          <a:xfrm>
            <a:off x="7677345" y="1014172"/>
            <a:ext cx="733927" cy="3233684"/>
            <a:chOff x="7677345" y="1014172"/>
            <a:chExt cx="733927" cy="3233684"/>
          </a:xfrm>
        </p:grpSpPr>
        <p:pic>
          <p:nvPicPr>
            <p:cNvPr id="12" name="Picture 4"/>
            <p:cNvPicPr>
              <a:picLocks noChangeAspect="1" noChangeArrowheads="1"/>
            </p:cNvPicPr>
            <p:nvPr/>
          </p:nvPicPr>
          <p:blipFill rotWithShape="1">
            <a:blip r:embed="rId4" cstate="print"/>
            <a:srcRect l="50000" b="18666"/>
            <a:stretch/>
          </p:blipFill>
          <p:spPr bwMode="auto">
            <a:xfrm>
              <a:off x="7677345" y="1987714"/>
              <a:ext cx="405043" cy="22601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5" name="TextBox 33"/>
            <p:cNvSpPr txBox="1"/>
            <p:nvPr/>
          </p:nvSpPr>
          <p:spPr>
            <a:xfrm rot="18567748">
              <a:off x="7483809" y="1450237"/>
              <a:ext cx="110461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1200" dirty="0">
                  <a:latin typeface="Calibri" pitchFamily="34" charset="0"/>
                  <a:sym typeface="Symbol"/>
                </a:rPr>
                <a:t></a:t>
              </a:r>
              <a:r>
                <a:rPr lang="en-US" altLang="zh-CN" sz="1200" dirty="0">
                  <a:latin typeface="Calibri" pitchFamily="34" charset="0"/>
                </a:rPr>
                <a:t>slr0110 </a:t>
              </a:r>
              <a:r>
                <a:rPr lang="en-US" altLang="zh-CN" sz="1200" b="1" dirty="0" smtClean="0"/>
                <a:t>+G</a:t>
              </a:r>
              <a:endParaRPr lang="zh-CN" altLang="en-US" sz="1200" b="1" dirty="0"/>
            </a:p>
          </p:txBody>
        </p:sp>
        <p:sp>
          <p:nvSpPr>
            <p:cNvPr id="16" name="TextBox 34"/>
            <p:cNvSpPr txBox="1"/>
            <p:nvPr/>
          </p:nvSpPr>
          <p:spPr>
            <a:xfrm rot="18567748">
              <a:off x="7710147" y="1438298"/>
              <a:ext cx="112525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1200" dirty="0">
                  <a:latin typeface="Calibri" pitchFamily="34" charset="0"/>
                  <a:sym typeface="Symbol"/>
                </a:rPr>
                <a:t></a:t>
              </a:r>
              <a:r>
                <a:rPr lang="en-US" altLang="zh-CN" sz="1200" dirty="0">
                  <a:latin typeface="Calibri" pitchFamily="34" charset="0"/>
                </a:rPr>
                <a:t>slr0110 </a:t>
              </a:r>
              <a:r>
                <a:rPr lang="en-US" altLang="zh-CN" sz="1200" b="1" dirty="0" smtClean="0"/>
                <a:t>-G</a:t>
              </a:r>
              <a:endParaRPr lang="zh-CN" altLang="en-US" sz="12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14474312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Chart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37902873"/>
              </p:ext>
            </p:extLst>
          </p:nvPr>
        </p:nvGraphicFramePr>
        <p:xfrm>
          <a:off x="134937" y="1711050"/>
          <a:ext cx="8577523" cy="47782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矩形 3"/>
          <p:cNvSpPr>
            <a:spLocks noChangeArrowheads="1"/>
          </p:cNvSpPr>
          <p:nvPr/>
        </p:nvSpPr>
        <p:spPr bwMode="auto">
          <a:xfrm>
            <a:off x="0" y="1177718"/>
            <a:ext cx="9144000" cy="46037"/>
          </a:xfrm>
          <a:prstGeom prst="rect">
            <a:avLst/>
          </a:prstGeom>
          <a:gradFill rotWithShape="1">
            <a:gsLst>
              <a:gs pos="0">
                <a:srgbClr val="00FF00"/>
              </a:gs>
              <a:gs pos="39999">
                <a:srgbClr val="FF0000"/>
              </a:gs>
              <a:gs pos="80000">
                <a:srgbClr val="0000FF"/>
              </a:gs>
              <a:gs pos="100000">
                <a:srgbClr val="00FF00"/>
              </a:gs>
            </a:gsLst>
            <a:lin ang="0" scaled="1"/>
          </a:gra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zh-CN" altLang="en-US" b="0">
              <a:latin typeface="Calibri" pitchFamily="34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994101" y="101532"/>
            <a:ext cx="702078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dirty="0" smtClean="0"/>
              <a:t>Volcano Plot of </a:t>
            </a:r>
            <a:r>
              <a:rPr lang="en-US" altLang="zh-CN" sz="3200" dirty="0" err="1" smtClean="0"/>
              <a:t>iTraq</a:t>
            </a:r>
            <a:r>
              <a:rPr lang="en-US" altLang="zh-CN" sz="3200" dirty="0" smtClean="0"/>
              <a:t> Ratios for Membrane Proteins (115:117)</a:t>
            </a:r>
            <a:endParaRPr lang="zh-CN" altLang="en-US" sz="3200" dirty="0"/>
          </a:p>
        </p:txBody>
      </p:sp>
      <p:sp>
        <p:nvSpPr>
          <p:cNvPr id="5" name="矩形 4"/>
          <p:cNvSpPr/>
          <p:nvPr/>
        </p:nvSpPr>
        <p:spPr>
          <a:xfrm>
            <a:off x="1421649" y="2888940"/>
            <a:ext cx="6165685" cy="2790310"/>
          </a:xfrm>
          <a:prstGeom prst="rect">
            <a:avLst/>
          </a:prstGeom>
          <a:noFill/>
          <a:ln w="28575">
            <a:solidFill>
              <a:srgbClr val="0000FF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578016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87342477"/>
              </p:ext>
            </p:extLst>
          </p:nvPr>
        </p:nvGraphicFramePr>
        <p:xfrm>
          <a:off x="283277" y="1673805"/>
          <a:ext cx="8577445" cy="44735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矩形 3"/>
          <p:cNvSpPr>
            <a:spLocks noChangeArrowheads="1"/>
          </p:cNvSpPr>
          <p:nvPr/>
        </p:nvSpPr>
        <p:spPr bwMode="auto">
          <a:xfrm>
            <a:off x="0" y="1177718"/>
            <a:ext cx="9144000" cy="46037"/>
          </a:xfrm>
          <a:prstGeom prst="rect">
            <a:avLst/>
          </a:prstGeom>
          <a:gradFill rotWithShape="1">
            <a:gsLst>
              <a:gs pos="0">
                <a:srgbClr val="00FF00"/>
              </a:gs>
              <a:gs pos="39999">
                <a:srgbClr val="FF0000"/>
              </a:gs>
              <a:gs pos="80000">
                <a:srgbClr val="0000FF"/>
              </a:gs>
              <a:gs pos="100000">
                <a:srgbClr val="00FF00"/>
              </a:gs>
            </a:gsLst>
            <a:lin ang="0" scaled="1"/>
          </a:gra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zh-CN" altLang="en-US" b="0">
              <a:latin typeface="Calibri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466655" y="105107"/>
            <a:ext cx="607567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dirty="0" smtClean="0"/>
              <a:t>Volcano Plot of </a:t>
            </a:r>
            <a:r>
              <a:rPr lang="en-US" altLang="zh-CN" sz="3200" dirty="0" err="1" smtClean="0"/>
              <a:t>iTraq</a:t>
            </a:r>
            <a:r>
              <a:rPr lang="en-US" altLang="zh-CN" sz="3200" dirty="0" smtClean="0"/>
              <a:t> Ratios for Soluble Proteins (115:117)</a:t>
            </a:r>
            <a:endParaRPr lang="zh-CN" altLang="en-US" sz="3200" dirty="0"/>
          </a:p>
        </p:txBody>
      </p:sp>
      <p:sp>
        <p:nvSpPr>
          <p:cNvPr id="6" name="矩形 5"/>
          <p:cNvSpPr/>
          <p:nvPr/>
        </p:nvSpPr>
        <p:spPr>
          <a:xfrm>
            <a:off x="1646676" y="2528900"/>
            <a:ext cx="6075674" cy="3060340"/>
          </a:xfrm>
          <a:prstGeom prst="rect">
            <a:avLst/>
          </a:prstGeom>
          <a:noFill/>
          <a:ln w="28575">
            <a:solidFill>
              <a:srgbClr val="0000FF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025128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80" t="14999" r="19727" b="10001"/>
          <a:stretch>
            <a:fillRect/>
          </a:stretch>
        </p:blipFill>
        <p:spPr bwMode="auto">
          <a:xfrm>
            <a:off x="1009018" y="548680"/>
            <a:ext cx="7143750" cy="571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" name="直接箭头连接符 2"/>
          <p:cNvCxnSpPr/>
          <p:nvPr/>
        </p:nvCxnSpPr>
        <p:spPr>
          <a:xfrm flipV="1">
            <a:off x="5112060" y="5769260"/>
            <a:ext cx="90010" cy="405045"/>
          </a:xfrm>
          <a:prstGeom prst="straightConnector1">
            <a:avLst/>
          </a:prstGeom>
          <a:ln w="19050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Box 3"/>
          <p:cNvSpPr txBox="1"/>
          <p:nvPr/>
        </p:nvSpPr>
        <p:spPr>
          <a:xfrm>
            <a:off x="4391979" y="6129300"/>
            <a:ext cx="139515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200" dirty="0" smtClean="0"/>
              <a:t>Outer membrane</a:t>
            </a:r>
            <a:endParaRPr lang="zh-CN" altLang="en-US" sz="12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1530" y="188640"/>
            <a:ext cx="2369127" cy="6519048"/>
          </a:xfrm>
          <a:prstGeom prst="rect">
            <a:avLst/>
          </a:prstGeom>
        </p:spPr>
      </p:pic>
      <p:pic>
        <p:nvPicPr>
          <p:cNvPr id="53250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15249" y="3203975"/>
            <a:ext cx="5848350" cy="1155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4" name="直接连接符 3"/>
          <p:cNvCxnSpPr/>
          <p:nvPr/>
        </p:nvCxnSpPr>
        <p:spPr>
          <a:xfrm>
            <a:off x="1241630" y="503675"/>
            <a:ext cx="2430270" cy="270030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接连接符 5"/>
          <p:cNvCxnSpPr/>
          <p:nvPr/>
        </p:nvCxnSpPr>
        <p:spPr>
          <a:xfrm>
            <a:off x="1241630" y="998730"/>
            <a:ext cx="2430270" cy="3360945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 rot="16200000">
            <a:off x="3443810" y="2606553"/>
            <a:ext cx="100553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/>
              <a:t>114:117</a:t>
            </a:r>
            <a:endParaRPr lang="zh-CN" altLang="en-US" dirty="0"/>
          </a:p>
        </p:txBody>
      </p:sp>
      <p:sp>
        <p:nvSpPr>
          <p:cNvPr id="9" name="TextBox 8"/>
          <p:cNvSpPr txBox="1"/>
          <p:nvPr/>
        </p:nvSpPr>
        <p:spPr>
          <a:xfrm rot="16200000">
            <a:off x="4069234" y="2606552"/>
            <a:ext cx="100553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/>
              <a:t>115:117</a:t>
            </a:r>
            <a:endParaRPr lang="zh-CN" altLang="en-US" dirty="0"/>
          </a:p>
        </p:txBody>
      </p:sp>
      <p:sp>
        <p:nvSpPr>
          <p:cNvPr id="10" name="TextBox 9"/>
          <p:cNvSpPr txBox="1"/>
          <p:nvPr/>
        </p:nvSpPr>
        <p:spPr>
          <a:xfrm rot="16200000">
            <a:off x="4703950" y="2606552"/>
            <a:ext cx="100553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/>
              <a:t>116:117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4848482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矩形 3"/>
          <p:cNvSpPr>
            <a:spLocks noChangeArrowheads="1"/>
          </p:cNvSpPr>
          <p:nvPr/>
        </p:nvSpPr>
        <p:spPr bwMode="auto">
          <a:xfrm>
            <a:off x="0" y="1177718"/>
            <a:ext cx="9144000" cy="46037"/>
          </a:xfrm>
          <a:prstGeom prst="rect">
            <a:avLst/>
          </a:prstGeom>
          <a:gradFill rotWithShape="1">
            <a:gsLst>
              <a:gs pos="0">
                <a:srgbClr val="00FF00"/>
              </a:gs>
              <a:gs pos="39999">
                <a:srgbClr val="FF0000"/>
              </a:gs>
              <a:gs pos="80000">
                <a:srgbClr val="0000FF"/>
              </a:gs>
              <a:gs pos="100000">
                <a:srgbClr val="00FF00"/>
              </a:gs>
            </a:gsLst>
            <a:lin ang="0" scaled="1"/>
          </a:gra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zh-CN" altLang="en-US" b="0">
              <a:latin typeface="Calibri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0" y="101532"/>
            <a:ext cx="902749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dirty="0" smtClean="0">
                <a:latin typeface="+mj-lt"/>
              </a:rPr>
              <a:t>Membrane Proteins Differentially Expressed in Heterotrophic Growth Conditions (115:114)</a:t>
            </a:r>
            <a:endParaRPr lang="zh-CN" altLang="en-US" sz="3200" dirty="0">
              <a:latin typeface="+mj-lt"/>
            </a:endParaRPr>
          </a:p>
        </p:txBody>
      </p:sp>
      <p:graphicFrame>
        <p:nvGraphicFramePr>
          <p:cNvPr id="13" name="图表 1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05825554"/>
              </p:ext>
            </p:extLst>
          </p:nvPr>
        </p:nvGraphicFramePr>
        <p:xfrm>
          <a:off x="384810" y="1443355"/>
          <a:ext cx="8374380" cy="5360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TextBox 1"/>
          <p:cNvSpPr txBox="1"/>
          <p:nvPr/>
        </p:nvSpPr>
        <p:spPr>
          <a:xfrm>
            <a:off x="6102170" y="5499230"/>
            <a:ext cx="34496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 smtClean="0">
                <a:solidFill>
                  <a:srgbClr val="CC00FF"/>
                </a:solidFill>
              </a:rPr>
              <a:t>*</a:t>
            </a:r>
            <a:endParaRPr lang="zh-CN" altLang="en-US" sz="3200" dirty="0">
              <a:solidFill>
                <a:srgbClr val="CC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图表 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02453018"/>
              </p:ext>
            </p:extLst>
          </p:nvPr>
        </p:nvGraphicFramePr>
        <p:xfrm>
          <a:off x="1061610" y="1493785"/>
          <a:ext cx="7245805" cy="50405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矩形 3"/>
          <p:cNvSpPr>
            <a:spLocks noChangeArrowheads="1"/>
          </p:cNvSpPr>
          <p:nvPr/>
        </p:nvSpPr>
        <p:spPr bwMode="auto">
          <a:xfrm>
            <a:off x="0" y="1133745"/>
            <a:ext cx="9144000" cy="46037"/>
          </a:xfrm>
          <a:prstGeom prst="rect">
            <a:avLst/>
          </a:prstGeom>
          <a:gradFill rotWithShape="1">
            <a:gsLst>
              <a:gs pos="0">
                <a:srgbClr val="00FF00"/>
              </a:gs>
              <a:gs pos="39999">
                <a:srgbClr val="FF0000"/>
              </a:gs>
              <a:gs pos="80000">
                <a:srgbClr val="0000FF"/>
              </a:gs>
              <a:gs pos="100000">
                <a:srgbClr val="00FF00"/>
              </a:gs>
            </a:gsLst>
            <a:lin ang="0" scaled="1"/>
          </a:gra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zh-CN" altLang="en-US" b="0">
              <a:latin typeface="Calibri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0" y="66818"/>
            <a:ext cx="902749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dirty="0" smtClean="0">
                <a:latin typeface="+mj-lt"/>
              </a:rPr>
              <a:t>Soluble Proteins Differentially Expressed in Heterotrophic Growth Conditions (115:114)</a:t>
            </a:r>
            <a:endParaRPr lang="zh-CN" altLang="en-US" sz="32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5016734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1727301" y="1268760"/>
            <a:ext cx="5633358" cy="5404759"/>
            <a:chOff x="1619672" y="836712"/>
            <a:chExt cx="5633358" cy="5404759"/>
          </a:xfrm>
        </p:grpSpPr>
        <p:pic>
          <p:nvPicPr>
            <p:cNvPr id="2050" name="Picture 2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3861" t="15536" r="39933" b="13536"/>
            <a:stretch/>
          </p:blipFill>
          <p:spPr bwMode="auto">
            <a:xfrm>
              <a:off x="1619672" y="836712"/>
              <a:ext cx="5633358" cy="540475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2" name="矩形 1"/>
            <p:cNvSpPr/>
            <p:nvPr/>
          </p:nvSpPr>
          <p:spPr>
            <a:xfrm>
              <a:off x="1907704" y="836712"/>
              <a:ext cx="432048" cy="36004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5790819" y="6400509"/>
            <a:ext cx="32410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/>
              <a:t>DNA Res., 2007, 14: 207-216</a:t>
            </a:r>
            <a:endParaRPr lang="zh-CN" alt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1171069" y="260648"/>
            <a:ext cx="680186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600" dirty="0" smtClean="0"/>
              <a:t>PPI Network of </a:t>
            </a:r>
            <a:r>
              <a:rPr lang="en-US" altLang="zh-CN" sz="3600" i="1" dirty="0" smtClean="0"/>
              <a:t>Synechocystis</a:t>
            </a:r>
            <a:endParaRPr lang="zh-CN" altLang="en-US" sz="3600" i="1" dirty="0"/>
          </a:p>
        </p:txBody>
      </p:sp>
      <p:sp>
        <p:nvSpPr>
          <p:cNvPr id="7" name="矩形 8"/>
          <p:cNvSpPr>
            <a:spLocks noChangeArrowheads="1"/>
          </p:cNvSpPr>
          <p:nvPr/>
        </p:nvSpPr>
        <p:spPr bwMode="auto">
          <a:xfrm>
            <a:off x="0" y="1150715"/>
            <a:ext cx="9144000" cy="46037"/>
          </a:xfrm>
          <a:prstGeom prst="rect">
            <a:avLst/>
          </a:prstGeom>
          <a:gradFill rotWithShape="1">
            <a:gsLst>
              <a:gs pos="0">
                <a:srgbClr val="00FF00"/>
              </a:gs>
              <a:gs pos="39999">
                <a:srgbClr val="FF0000"/>
              </a:gs>
              <a:gs pos="80000">
                <a:srgbClr val="0000FF"/>
              </a:gs>
              <a:gs pos="100000">
                <a:srgbClr val="00FF00"/>
              </a:gs>
            </a:gsLst>
            <a:lin ang="0" scaled="1"/>
          </a:gra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zh-CN" altLang="en-US" b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692778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7" name="TextBox 2"/>
          <p:cNvSpPr txBox="1">
            <a:spLocks noChangeArrowheads="1"/>
          </p:cNvSpPr>
          <p:nvPr/>
        </p:nvSpPr>
        <p:spPr bwMode="auto">
          <a:xfrm>
            <a:off x="7794625" y="6461125"/>
            <a:ext cx="126206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  <a:ea typeface="宋体" charset="-122"/>
              </a:defRPr>
            </a:lvl9pPr>
          </a:lstStyle>
          <a:p>
            <a:pPr eaLnBrk="1" hangingPunct="1"/>
            <a:r>
              <a:rPr lang="en-US" altLang="zh-CN"/>
              <a:t>M: 115:114</a:t>
            </a:r>
            <a:endParaRPr lang="zh-CN" altLang="en-US"/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1075" y="0"/>
            <a:ext cx="7181850" cy="68580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图表 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23994056"/>
              </p:ext>
            </p:extLst>
          </p:nvPr>
        </p:nvGraphicFramePr>
        <p:xfrm>
          <a:off x="727710" y="1808820"/>
          <a:ext cx="7688580" cy="4457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矩形 3"/>
          <p:cNvSpPr>
            <a:spLocks noChangeArrowheads="1"/>
          </p:cNvSpPr>
          <p:nvPr/>
        </p:nvSpPr>
        <p:spPr bwMode="auto">
          <a:xfrm>
            <a:off x="0" y="1177718"/>
            <a:ext cx="9144000" cy="46037"/>
          </a:xfrm>
          <a:prstGeom prst="rect">
            <a:avLst/>
          </a:prstGeom>
          <a:gradFill rotWithShape="1">
            <a:gsLst>
              <a:gs pos="0">
                <a:srgbClr val="00FF00"/>
              </a:gs>
              <a:gs pos="39999">
                <a:srgbClr val="FF0000"/>
              </a:gs>
              <a:gs pos="80000">
                <a:srgbClr val="0000FF"/>
              </a:gs>
              <a:gs pos="100000">
                <a:srgbClr val="00FF00"/>
              </a:gs>
            </a:gsLst>
            <a:lin ang="0" scaled="1"/>
          </a:gra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zh-CN" altLang="en-US" b="0">
              <a:latin typeface="Calibri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736685" y="102564"/>
            <a:ext cx="594066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dirty="0" smtClean="0"/>
              <a:t>Slr0110 Deletion-Impacted Membrane Proteins (117:115)</a:t>
            </a:r>
            <a:endParaRPr lang="zh-CN" altLang="en-US" sz="3200" dirty="0"/>
          </a:p>
        </p:txBody>
      </p:sp>
      <p:sp>
        <p:nvSpPr>
          <p:cNvPr id="5" name="TextBox 4"/>
          <p:cNvSpPr txBox="1"/>
          <p:nvPr/>
        </p:nvSpPr>
        <p:spPr>
          <a:xfrm>
            <a:off x="7857365" y="2168860"/>
            <a:ext cx="34496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 smtClean="0">
                <a:solidFill>
                  <a:srgbClr val="CC00FF"/>
                </a:solidFill>
              </a:rPr>
              <a:t>*</a:t>
            </a:r>
            <a:endParaRPr lang="zh-CN" altLang="en-US" sz="3200" dirty="0">
              <a:solidFill>
                <a:srgbClr val="CC00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30815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图表 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9850029"/>
              </p:ext>
            </p:extLst>
          </p:nvPr>
        </p:nvGraphicFramePr>
        <p:xfrm>
          <a:off x="1341120" y="1988840"/>
          <a:ext cx="6461760" cy="43129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矩形 3"/>
          <p:cNvSpPr>
            <a:spLocks noChangeArrowheads="1"/>
          </p:cNvSpPr>
          <p:nvPr/>
        </p:nvSpPr>
        <p:spPr bwMode="auto">
          <a:xfrm>
            <a:off x="0" y="1133745"/>
            <a:ext cx="9144000" cy="46037"/>
          </a:xfrm>
          <a:prstGeom prst="rect">
            <a:avLst/>
          </a:prstGeom>
          <a:gradFill rotWithShape="1">
            <a:gsLst>
              <a:gs pos="0">
                <a:srgbClr val="00FF00"/>
              </a:gs>
              <a:gs pos="39999">
                <a:srgbClr val="FF0000"/>
              </a:gs>
              <a:gs pos="80000">
                <a:srgbClr val="0000FF"/>
              </a:gs>
              <a:gs pos="100000">
                <a:srgbClr val="00FF00"/>
              </a:gs>
            </a:gsLst>
            <a:lin ang="0" scaled="1"/>
          </a:gra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zh-CN" altLang="en-US" b="0">
              <a:latin typeface="Calibri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579167" y="102564"/>
            <a:ext cx="598566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dirty="0" smtClean="0"/>
              <a:t>Slr0110 Deletion-Impacted Soluble Proteins (117:115)</a:t>
            </a:r>
            <a:endParaRPr lang="zh-CN" altLang="en-US" sz="3200" dirty="0"/>
          </a:p>
        </p:txBody>
      </p:sp>
    </p:spTree>
    <p:extLst>
      <p:ext uri="{BB962C8B-B14F-4D97-AF65-F5344CB8AC3E}">
        <p14:creationId xmlns:p14="http://schemas.microsoft.com/office/powerpoint/2010/main" val="36209214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287338" y="1223758"/>
            <a:ext cx="8380412" cy="5535612"/>
            <a:chOff x="287338" y="728663"/>
            <a:chExt cx="8380412" cy="5535612"/>
          </a:xfrm>
        </p:grpSpPr>
        <p:grpSp>
          <p:nvGrpSpPr>
            <p:cNvPr id="35842" name="组合 10"/>
            <p:cNvGrpSpPr>
              <a:grpSpLocks/>
            </p:cNvGrpSpPr>
            <p:nvPr/>
          </p:nvGrpSpPr>
          <p:grpSpPr bwMode="auto">
            <a:xfrm>
              <a:off x="747713" y="1103313"/>
              <a:ext cx="7920037" cy="5160962"/>
              <a:chOff x="500403" y="998730"/>
              <a:chExt cx="7919789" cy="5161583"/>
            </a:xfrm>
          </p:grpSpPr>
          <p:grpSp>
            <p:nvGrpSpPr>
              <p:cNvPr id="35849" name="组合 8"/>
              <p:cNvGrpSpPr>
                <a:grpSpLocks/>
              </p:cNvGrpSpPr>
              <p:nvPr/>
            </p:nvGrpSpPr>
            <p:grpSpPr bwMode="auto">
              <a:xfrm>
                <a:off x="500403" y="998730"/>
                <a:ext cx="7919789" cy="2510444"/>
                <a:chOff x="500403" y="998730"/>
                <a:chExt cx="7919789" cy="2510444"/>
              </a:xfrm>
            </p:grpSpPr>
            <p:pic>
              <p:nvPicPr>
                <p:cNvPr id="35854" name="图片 1"/>
                <p:cNvPicPr>
                  <a:picLocks noChangeAspect="1"/>
                </p:cNvPicPr>
                <p:nvPr/>
              </p:nvPicPr>
              <p:blipFill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00403" y="998730"/>
                  <a:ext cx="2633057" cy="2506288"/>
                </a:xfrm>
                <a:prstGeom prst="rect">
                  <a:avLst/>
                </a:prstGeom>
                <a:noFill/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35855" name="图片 2"/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131840" y="998730"/>
                  <a:ext cx="2633057" cy="2510444"/>
                </a:xfrm>
                <a:prstGeom prst="rect">
                  <a:avLst/>
                </a:prstGeom>
                <a:noFill/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35856" name="图片 3"/>
                <p:cNvPicPr>
                  <a:picLocks noChangeAspect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787135" y="998730"/>
                  <a:ext cx="2633057" cy="2506288"/>
                </a:xfrm>
                <a:prstGeom prst="rect">
                  <a:avLst/>
                </a:prstGeom>
                <a:noFill/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35850" name="组合 9"/>
              <p:cNvGrpSpPr>
                <a:grpSpLocks/>
              </p:cNvGrpSpPr>
              <p:nvPr/>
            </p:nvGrpSpPr>
            <p:grpSpPr bwMode="auto">
              <a:xfrm>
                <a:off x="500403" y="3654025"/>
                <a:ext cx="7919789" cy="2506288"/>
                <a:chOff x="500403" y="3654025"/>
                <a:chExt cx="7919789" cy="2506288"/>
              </a:xfrm>
            </p:grpSpPr>
            <p:pic>
              <p:nvPicPr>
                <p:cNvPr id="35851" name="图片 4"/>
                <p:cNvPicPr>
                  <a:picLocks noChangeAspect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00403" y="3654025"/>
                  <a:ext cx="2628900" cy="2500053"/>
                </a:xfrm>
                <a:prstGeom prst="rect">
                  <a:avLst/>
                </a:prstGeom>
                <a:noFill/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35852" name="图片 5"/>
                <p:cNvPicPr>
                  <a:picLocks noChangeAspect="1"/>
                </p:cNvPicPr>
                <p:nvPr/>
              </p:nvPicPr>
              <p:blipFill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131840" y="3654025"/>
                  <a:ext cx="2633057" cy="2506288"/>
                </a:xfrm>
                <a:prstGeom prst="rect">
                  <a:avLst/>
                </a:prstGeom>
                <a:noFill/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35853" name="图片 6"/>
                <p:cNvPicPr>
                  <a:picLocks noChangeAspect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787135" y="3654025"/>
                  <a:ext cx="2633057" cy="2506288"/>
                </a:xfrm>
                <a:prstGeom prst="rect">
                  <a:avLst/>
                </a:prstGeom>
                <a:noFill/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</p:grpSp>
        <p:grpSp>
          <p:nvGrpSpPr>
            <p:cNvPr id="35843" name="组合 16"/>
            <p:cNvGrpSpPr>
              <a:grpSpLocks/>
            </p:cNvGrpSpPr>
            <p:nvPr/>
          </p:nvGrpSpPr>
          <p:grpSpPr bwMode="auto">
            <a:xfrm>
              <a:off x="287338" y="728663"/>
              <a:ext cx="8282368" cy="4848225"/>
              <a:chOff x="287233" y="728700"/>
              <a:chExt cx="8283239" cy="4847411"/>
            </a:xfrm>
          </p:grpSpPr>
          <p:sp>
            <p:nvSpPr>
              <p:cNvPr id="35844" name="TextBox 11"/>
              <p:cNvSpPr txBox="1">
                <a:spLocks noChangeArrowheads="1"/>
              </p:cNvSpPr>
              <p:nvPr/>
            </p:nvSpPr>
            <p:spPr bwMode="auto">
              <a:xfrm rot="-5400000">
                <a:off x="-149297" y="2299772"/>
                <a:ext cx="1242391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1pPr>
                <a:lvl2pPr marL="742950" indent="-285750" eaLnBrk="0" hangingPunct="0"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2pPr>
                <a:lvl3pPr marL="1143000" indent="-228600" eaLnBrk="0" hangingPunct="0"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3pPr>
                <a:lvl4pPr marL="1600200" indent="-228600" eaLnBrk="0" hangingPunct="0"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4pPr>
                <a:lvl5pPr marL="2057400" indent="-228600" eaLnBrk="0" hangingPunct="0"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9pPr>
              </a:lstStyle>
              <a:p>
                <a:pPr eaLnBrk="1" hangingPunct="1"/>
                <a:r>
                  <a:rPr lang="en-US" altLang="zh-CN"/>
                  <a:t>Membrane</a:t>
                </a:r>
                <a:endParaRPr lang="zh-CN" altLang="en-US"/>
              </a:p>
            </p:txBody>
          </p:sp>
          <p:sp>
            <p:nvSpPr>
              <p:cNvPr id="35845" name="TextBox 12"/>
              <p:cNvSpPr txBox="1">
                <a:spLocks noChangeArrowheads="1"/>
              </p:cNvSpPr>
              <p:nvPr/>
            </p:nvSpPr>
            <p:spPr bwMode="auto">
              <a:xfrm rot="-5400000">
                <a:off x="26103" y="4945650"/>
                <a:ext cx="891591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1pPr>
                <a:lvl2pPr marL="742950" indent="-285750" eaLnBrk="0" hangingPunct="0"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2pPr>
                <a:lvl3pPr marL="1143000" indent="-228600" eaLnBrk="0" hangingPunct="0"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3pPr>
                <a:lvl4pPr marL="1600200" indent="-228600" eaLnBrk="0" hangingPunct="0"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4pPr>
                <a:lvl5pPr marL="2057400" indent="-228600" eaLnBrk="0" hangingPunct="0"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9pPr>
              </a:lstStyle>
              <a:p>
                <a:pPr eaLnBrk="1" hangingPunct="1"/>
                <a:r>
                  <a:rPr lang="en-US" altLang="zh-CN"/>
                  <a:t>Soluble</a:t>
                </a:r>
                <a:endParaRPr lang="zh-CN" altLang="en-US"/>
              </a:p>
            </p:txBody>
          </p:sp>
          <p:sp>
            <p:nvSpPr>
              <p:cNvPr id="35846" name="TextBox 13"/>
              <p:cNvSpPr txBox="1">
                <a:spLocks noChangeArrowheads="1"/>
              </p:cNvSpPr>
              <p:nvPr/>
            </p:nvSpPr>
            <p:spPr bwMode="auto">
              <a:xfrm>
                <a:off x="1286635" y="728700"/>
                <a:ext cx="1677062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1pPr>
                <a:lvl2pPr marL="742950" indent="-285750" eaLnBrk="0" hangingPunct="0"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2pPr>
                <a:lvl3pPr marL="1143000" indent="-228600" eaLnBrk="0" hangingPunct="0"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3pPr>
                <a:lvl4pPr marL="1600200" indent="-228600" eaLnBrk="0" hangingPunct="0"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4pPr>
                <a:lvl5pPr marL="2057400" indent="-228600" eaLnBrk="0" hangingPunct="0"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9pPr>
              </a:lstStyle>
              <a:p>
                <a:pPr eaLnBrk="1" hangingPunct="1"/>
                <a:r>
                  <a:rPr lang="en-US" altLang="zh-CN"/>
                  <a:t>115:114 (WT-G)</a:t>
                </a:r>
                <a:endParaRPr lang="zh-CN" altLang="en-US"/>
              </a:p>
            </p:txBody>
          </p:sp>
          <p:sp>
            <p:nvSpPr>
              <p:cNvPr id="35847" name="TextBox 14"/>
              <p:cNvSpPr txBox="1">
                <a:spLocks noChangeArrowheads="1"/>
              </p:cNvSpPr>
              <p:nvPr/>
            </p:nvSpPr>
            <p:spPr bwMode="auto">
              <a:xfrm>
                <a:off x="3447103" y="728700"/>
                <a:ext cx="2525509" cy="3692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1pPr>
                <a:lvl2pPr marL="742950" indent="-285750" eaLnBrk="0" hangingPunct="0"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2pPr>
                <a:lvl3pPr marL="1143000" indent="-228600" eaLnBrk="0" hangingPunct="0"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3pPr>
                <a:lvl4pPr marL="1600200" indent="-228600" eaLnBrk="0" hangingPunct="0"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4pPr>
                <a:lvl5pPr marL="2057400" indent="-228600" eaLnBrk="0" hangingPunct="0"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9pPr>
              </a:lstStyle>
              <a:p>
                <a:pPr eaLnBrk="1" hangingPunct="1"/>
                <a:r>
                  <a:rPr lang="en-US" altLang="zh-CN" dirty="0"/>
                  <a:t>116:114 </a:t>
                </a:r>
                <a:r>
                  <a:rPr lang="en-US" altLang="zh-CN" dirty="0" smtClean="0"/>
                  <a:t>(</a:t>
                </a:r>
                <a:r>
                  <a:rPr lang="en-US" altLang="zh-CN" dirty="0">
                    <a:sym typeface="Symbol"/>
                  </a:rPr>
                  <a:t></a:t>
                </a:r>
                <a:r>
                  <a:rPr lang="en-US" altLang="zh-CN" dirty="0"/>
                  <a:t>slr0110 </a:t>
                </a:r>
                <a:r>
                  <a:rPr lang="en-US" altLang="zh-CN" dirty="0" smtClean="0"/>
                  <a:t>+G</a:t>
                </a:r>
                <a:r>
                  <a:rPr lang="en-US" altLang="zh-CN" dirty="0"/>
                  <a:t>)</a:t>
                </a:r>
                <a:endParaRPr lang="zh-CN" altLang="en-US" dirty="0"/>
              </a:p>
            </p:txBody>
          </p:sp>
          <p:sp>
            <p:nvSpPr>
              <p:cNvPr id="35848" name="TextBox 15"/>
              <p:cNvSpPr txBox="1">
                <a:spLocks noChangeArrowheads="1"/>
              </p:cNvSpPr>
              <p:nvPr/>
            </p:nvSpPr>
            <p:spPr bwMode="auto">
              <a:xfrm>
                <a:off x="6102677" y="728700"/>
                <a:ext cx="2467795" cy="3692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1pPr>
                <a:lvl2pPr marL="742950" indent="-285750" eaLnBrk="0" hangingPunct="0"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2pPr>
                <a:lvl3pPr marL="1143000" indent="-228600" eaLnBrk="0" hangingPunct="0"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3pPr>
                <a:lvl4pPr marL="1600200" indent="-228600" eaLnBrk="0" hangingPunct="0"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4pPr>
                <a:lvl5pPr marL="2057400" indent="-228600" eaLnBrk="0" hangingPunct="0"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charset="0"/>
                    <a:ea typeface="宋体" charset="-122"/>
                  </a:defRPr>
                </a:lvl9pPr>
              </a:lstStyle>
              <a:p>
                <a:pPr eaLnBrk="1" hangingPunct="1"/>
                <a:r>
                  <a:rPr lang="en-US" altLang="zh-CN" dirty="0"/>
                  <a:t>117:114 </a:t>
                </a:r>
                <a:r>
                  <a:rPr lang="en-US" altLang="zh-CN" dirty="0" smtClean="0"/>
                  <a:t>(</a:t>
                </a:r>
                <a:r>
                  <a:rPr lang="en-US" altLang="zh-CN" dirty="0">
                    <a:sym typeface="Symbol"/>
                  </a:rPr>
                  <a:t></a:t>
                </a:r>
                <a:r>
                  <a:rPr lang="en-US" altLang="zh-CN" dirty="0"/>
                  <a:t>slr0110 </a:t>
                </a:r>
                <a:r>
                  <a:rPr lang="en-US" altLang="zh-CN" dirty="0" smtClean="0"/>
                  <a:t>-G</a:t>
                </a:r>
                <a:r>
                  <a:rPr lang="en-US" altLang="zh-CN" dirty="0"/>
                  <a:t>)</a:t>
                </a:r>
                <a:endParaRPr lang="zh-CN" altLang="en-US" dirty="0"/>
              </a:p>
            </p:txBody>
          </p:sp>
        </p:grpSp>
      </p:grpSp>
      <p:sp>
        <p:nvSpPr>
          <p:cNvPr id="18" name="矩形 17"/>
          <p:cNvSpPr>
            <a:spLocks noChangeArrowheads="1"/>
          </p:cNvSpPr>
          <p:nvPr/>
        </p:nvSpPr>
        <p:spPr bwMode="auto">
          <a:xfrm>
            <a:off x="0" y="1177718"/>
            <a:ext cx="9144000" cy="46037"/>
          </a:xfrm>
          <a:prstGeom prst="rect">
            <a:avLst/>
          </a:prstGeom>
          <a:gradFill rotWithShape="1">
            <a:gsLst>
              <a:gs pos="0">
                <a:srgbClr val="00FF00"/>
              </a:gs>
              <a:gs pos="39999">
                <a:srgbClr val="FF0000"/>
              </a:gs>
              <a:gs pos="80000">
                <a:srgbClr val="0000FF"/>
              </a:gs>
              <a:gs pos="100000">
                <a:srgbClr val="00FF00"/>
              </a:gs>
            </a:gsLst>
            <a:lin ang="0" scaled="1"/>
          </a:gra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zh-CN" altLang="en-US" b="0">
              <a:latin typeface="Calibri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966175" y="323655"/>
            <a:ext cx="545925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600" dirty="0" smtClean="0">
                <a:latin typeface="+mj-lt"/>
              </a:rPr>
              <a:t>Sll0771-interacting Proteins</a:t>
            </a:r>
            <a:endParaRPr lang="zh-CN" altLang="en-US" sz="3600" dirty="0">
              <a:latin typeface="+mj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390900"/>
            <a:ext cx="9064625" cy="3038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459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313" y="1427163"/>
            <a:ext cx="7011987" cy="178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15395" name="Group 3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32175481"/>
              </p:ext>
            </p:extLst>
          </p:nvPr>
        </p:nvGraphicFramePr>
        <p:xfrm>
          <a:off x="714375" y="285750"/>
          <a:ext cx="5214938" cy="804951"/>
        </p:xfrm>
        <a:graphic>
          <a:graphicData uri="http://schemas.openxmlformats.org/drawingml/2006/table">
            <a:tbl>
              <a:tblPr/>
              <a:tblGrid>
                <a:gridCol w="695325"/>
                <a:gridCol w="700088"/>
                <a:gridCol w="735012"/>
                <a:gridCol w="1028700"/>
                <a:gridCol w="954088"/>
                <a:gridCol w="1101725"/>
              </a:tblGrid>
              <a:tr h="350461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宋体" pitchFamily="2" charset="-122"/>
                          <a:cs typeface="Times New Roman" pitchFamily="18" charset="0"/>
                        </a:rPr>
                        <a:t>Retention Time</a:t>
                      </a:r>
                      <a:endParaRPr kumimoji="0" lang="en-US" altLang="zh-CN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宋体" pitchFamily="2" charset="-122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宋体" pitchFamily="2" charset="-122"/>
                          <a:cs typeface="Times New Roman" pitchFamily="18" charset="0"/>
                        </a:rPr>
                        <a:t>m/z</a:t>
                      </a:r>
                      <a:endParaRPr kumimoji="0" lang="en-US" altLang="zh-CN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宋体" pitchFamily="2" charset="-122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宋体" pitchFamily="2" charset="-122"/>
                          <a:cs typeface="Times New Roman" pitchFamily="18" charset="0"/>
                        </a:rPr>
                        <a:t>Theor MW</a:t>
                      </a:r>
                      <a:endParaRPr kumimoji="0" lang="en-US" altLang="zh-CN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宋体" pitchFamily="2" charset="-122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宋体" pitchFamily="2" charset="-122"/>
                          <a:cs typeface="Times New Roman" pitchFamily="18" charset="0"/>
                        </a:rPr>
                        <a:t>Sll0771 Glucose transporter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宋体" pitchFamily="2" charset="-122"/>
                          <a:cs typeface="Times New Roman" pitchFamily="18" charset="0"/>
                        </a:rPr>
                        <a:t>FSDLLSR</a:t>
                      </a:r>
                      <a:endParaRPr kumimoji="0" lang="en-US" altLang="zh-CN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宋体" pitchFamily="2" charset="-122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</a:tr>
              <a:tr h="175231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宋体" pitchFamily="2" charset="-122"/>
                          <a:cs typeface="Times New Roman" pitchFamily="18" charset="0"/>
                        </a:rPr>
                        <a:t>53.150	</a:t>
                      </a:r>
                      <a:endParaRPr kumimoji="0" lang="en-US" altLang="zh-CN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宋体" pitchFamily="2" charset="-122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宋体" pitchFamily="2" charset="-122"/>
                          <a:cs typeface="Times New Roman" pitchFamily="18" charset="0"/>
                        </a:rPr>
                        <a:t>491.2765</a:t>
                      </a:r>
                      <a:endParaRPr kumimoji="0" lang="en-US" altLang="zh-CN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宋体" pitchFamily="2" charset="-122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宋体" pitchFamily="2" charset="-122"/>
                          <a:cs typeface="Times New Roman" pitchFamily="18" charset="0"/>
                        </a:rPr>
                        <a:t>980.5386</a:t>
                      </a:r>
                      <a:endParaRPr kumimoji="0" lang="en-US" altLang="zh-CN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宋体" pitchFamily="2" charset="-122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宋体" pitchFamily="2" charset="-122"/>
                          <a:cs typeface="Times New Roman" pitchFamily="18" charset="0"/>
                        </a:rPr>
                        <a:t>115:114   </a:t>
                      </a:r>
                      <a:endParaRPr kumimoji="0" lang="en-US" altLang="zh-CN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宋体" pitchFamily="2" charset="-122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宋体" pitchFamily="2" charset="-122"/>
                          <a:cs typeface="Times New Roman" pitchFamily="18" charset="0"/>
                        </a:rPr>
                        <a:t>116:114  </a:t>
                      </a:r>
                      <a:endParaRPr kumimoji="0" lang="en-US" altLang="zh-CN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宋体" pitchFamily="2" charset="-122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宋体" pitchFamily="2" charset="-122"/>
                          <a:cs typeface="Times New Roman" pitchFamily="18" charset="0"/>
                        </a:rPr>
                        <a:t>117:114</a:t>
                      </a:r>
                      <a:endParaRPr kumimoji="0" lang="en-US" altLang="zh-CN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宋体" pitchFamily="2" charset="-122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9171">
                <a:tc v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宋体" pitchFamily="2" charset="-122"/>
                          <a:cs typeface="Times New Roman" pitchFamily="18" charset="0"/>
                        </a:rPr>
                        <a:t>3.2598</a:t>
                      </a:r>
                      <a:endParaRPr kumimoji="0" lang="en-US" altLang="zh-CN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宋体" pitchFamily="2" charset="-122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宋体" pitchFamily="2" charset="-122"/>
                          <a:cs typeface="Times New Roman" pitchFamily="18" charset="0"/>
                        </a:rPr>
                        <a:t>0.1761</a:t>
                      </a:r>
                      <a:endParaRPr kumimoji="0" lang="en-US" altLang="zh-CN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宋体" pitchFamily="2" charset="-122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CN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宋体" pitchFamily="2" charset="-122"/>
                          <a:cs typeface="Times New Roman" pitchFamily="18" charset="0"/>
                        </a:rPr>
                        <a:t>0.5470</a:t>
                      </a:r>
                      <a:endParaRPr kumimoji="0" lang="en-US" altLang="zh-CN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宋体" pitchFamily="2" charset="-122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9485" name="矩形 4"/>
          <p:cNvSpPr>
            <a:spLocks noChangeArrowheads="1"/>
          </p:cNvSpPr>
          <p:nvPr/>
        </p:nvSpPr>
        <p:spPr bwMode="auto">
          <a:xfrm>
            <a:off x="11113" y="1176338"/>
            <a:ext cx="25812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>
              <a:lnSpc>
                <a:spcPct val="115000"/>
              </a:lnSpc>
            </a:pPr>
            <a:r>
              <a:rPr lang="en-US" altLang="zh-CN" sz="1400" b="0">
                <a:latin typeface="Times New Roman" pitchFamily="18" charset="0"/>
                <a:cs typeface="Times New Roman" pitchFamily="18" charset="0"/>
              </a:rPr>
              <a:t>MS, precusor ion m/z= 491. 2765</a:t>
            </a:r>
            <a:endParaRPr lang="en-US" altLang="zh-CN" sz="2400" b="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9486" name="矩形 5"/>
          <p:cNvSpPr>
            <a:spLocks noChangeArrowheads="1"/>
          </p:cNvSpPr>
          <p:nvPr/>
        </p:nvSpPr>
        <p:spPr bwMode="auto">
          <a:xfrm>
            <a:off x="144463" y="3033713"/>
            <a:ext cx="6143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>
              <a:lnSpc>
                <a:spcPct val="115000"/>
              </a:lnSpc>
            </a:pPr>
            <a:r>
              <a:rPr lang="en-US" altLang="zh-CN" sz="1400" b="0">
                <a:latin typeface="Times New Roman" pitchFamily="18" charset="0"/>
                <a:cs typeface="Times New Roman" pitchFamily="18" charset="0"/>
              </a:rPr>
              <a:t>MS^2</a:t>
            </a:r>
            <a:endParaRPr lang="en-US" altLang="zh-CN" sz="2400" b="0">
              <a:latin typeface="Calibri" pitchFamily="34" charset="0"/>
              <a:cs typeface="Times New Roman" pitchFamily="18" charset="0"/>
            </a:endParaRPr>
          </a:p>
        </p:txBody>
      </p:sp>
      <p:cxnSp>
        <p:nvCxnSpPr>
          <p:cNvPr id="8" name="直接箭头连接符 7"/>
          <p:cNvCxnSpPr/>
          <p:nvPr/>
        </p:nvCxnSpPr>
        <p:spPr>
          <a:xfrm rot="5400000">
            <a:off x="2282825" y="3895725"/>
            <a:ext cx="355600" cy="222250"/>
          </a:xfrm>
          <a:prstGeom prst="straightConnector1">
            <a:avLst/>
          </a:prstGeom>
          <a:ln w="57150">
            <a:solidFill>
              <a:srgbClr val="FF0000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直接箭头连接符 8"/>
          <p:cNvCxnSpPr/>
          <p:nvPr/>
        </p:nvCxnSpPr>
        <p:spPr>
          <a:xfrm rot="5400000">
            <a:off x="2816225" y="3895725"/>
            <a:ext cx="355600" cy="222250"/>
          </a:xfrm>
          <a:prstGeom prst="straightConnector1">
            <a:avLst/>
          </a:prstGeom>
          <a:ln w="57150">
            <a:solidFill>
              <a:srgbClr val="FF0000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箭头连接符 10"/>
          <p:cNvCxnSpPr/>
          <p:nvPr/>
        </p:nvCxnSpPr>
        <p:spPr>
          <a:xfrm rot="5400000">
            <a:off x="3437732" y="2250281"/>
            <a:ext cx="400050" cy="1587"/>
          </a:xfrm>
          <a:prstGeom prst="straightConnector1">
            <a:avLst/>
          </a:prstGeom>
          <a:ln w="57150">
            <a:solidFill>
              <a:srgbClr val="00B0F0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685363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2227410" y="1721414"/>
            <a:ext cx="5108898" cy="4179604"/>
            <a:chOff x="2143108" y="3110283"/>
            <a:chExt cx="4367145" cy="3053769"/>
          </a:xfrm>
        </p:grpSpPr>
        <p:grpSp>
          <p:nvGrpSpPr>
            <p:cNvPr id="3" name="组合 2"/>
            <p:cNvGrpSpPr/>
            <p:nvPr/>
          </p:nvGrpSpPr>
          <p:grpSpPr>
            <a:xfrm>
              <a:off x="2143108" y="3110283"/>
              <a:ext cx="4367145" cy="3053769"/>
              <a:chOff x="0" y="3835008"/>
              <a:chExt cx="4367145" cy="3053769"/>
            </a:xfrm>
          </p:grpSpPr>
          <p:grpSp>
            <p:nvGrpSpPr>
              <p:cNvPr id="7" name="组合 6"/>
              <p:cNvGrpSpPr/>
              <p:nvPr/>
            </p:nvGrpSpPr>
            <p:grpSpPr>
              <a:xfrm>
                <a:off x="646920" y="3835008"/>
                <a:ext cx="2571768" cy="2368274"/>
                <a:chOff x="3571868" y="774974"/>
                <a:chExt cx="2571768" cy="2368274"/>
              </a:xfrm>
            </p:grpSpPr>
            <p:grpSp>
              <p:nvGrpSpPr>
                <p:cNvPr id="12" name="组合 11"/>
                <p:cNvGrpSpPr/>
                <p:nvPr/>
              </p:nvGrpSpPr>
              <p:grpSpPr>
                <a:xfrm>
                  <a:off x="3571868" y="2786058"/>
                  <a:ext cx="2465393" cy="357190"/>
                  <a:chOff x="3571868" y="2571744"/>
                  <a:chExt cx="2465393" cy="357190"/>
                </a:xfrm>
              </p:grpSpPr>
              <p:pic>
                <p:nvPicPr>
                  <p:cNvPr id="22" name="Picture 7"/>
                  <p:cNvPicPr>
                    <a:picLocks noChangeAspect="1" noChangeArrowheads="1"/>
                  </p:cNvPicPr>
                  <p:nvPr/>
                </p:nvPicPr>
                <p:blipFill>
                  <a:blip r:embed="rId2"/>
                  <a:srcRect/>
                  <a:stretch>
                    <a:fillRect/>
                  </a:stretch>
                </p:blipFill>
                <p:spPr bwMode="auto">
                  <a:xfrm rot="10800000">
                    <a:off x="3571868" y="2571744"/>
                    <a:ext cx="2465393" cy="336551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</p:spPr>
              </p:pic>
              <p:sp>
                <p:nvSpPr>
                  <p:cNvPr id="23" name="矩形 22"/>
                  <p:cNvSpPr/>
                  <p:nvPr/>
                </p:nvSpPr>
                <p:spPr>
                  <a:xfrm>
                    <a:off x="3571868" y="2571744"/>
                    <a:ext cx="2428892" cy="357190"/>
                  </a:xfrm>
                  <a:prstGeom prst="rect">
                    <a:avLst/>
                  </a:prstGeom>
                  <a:solidFill>
                    <a:schemeClr val="accent1">
                      <a:alpha val="0"/>
                    </a:schemeClr>
                  </a:solidFill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zh-CN" altLang="en-US"/>
                  </a:p>
                </p:txBody>
              </p:sp>
            </p:grpSp>
            <p:sp>
              <p:nvSpPr>
                <p:cNvPr id="13" name="TextBox 60"/>
                <p:cNvSpPr txBox="1"/>
                <p:nvPr/>
              </p:nvSpPr>
              <p:spPr>
                <a:xfrm rot="11864518">
                  <a:off x="3772328" y="1735555"/>
                  <a:ext cx="369332" cy="802686"/>
                </a:xfrm>
                <a:prstGeom prst="rect">
                  <a:avLst/>
                </a:prstGeom>
                <a:noFill/>
              </p:spPr>
              <p:txBody>
                <a:bodyPr vert="eaVert" wrap="square" rtlCol="0">
                  <a:sp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en-US" altLang="zh-CN" sz="1200" dirty="0" smtClean="0">
                      <a:latin typeface="Arial" pitchFamily="34" charset="0"/>
                      <a:cs typeface="Arial" pitchFamily="34" charset="0"/>
                    </a:rPr>
                    <a:t>WT</a:t>
                  </a:r>
                  <a:endParaRPr lang="zh-CN" altLang="en-US" sz="1200" dirty="0"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4" name="TextBox 61"/>
                <p:cNvSpPr txBox="1"/>
                <p:nvPr/>
              </p:nvSpPr>
              <p:spPr>
                <a:xfrm rot="11864518">
                  <a:off x="4277177" y="820422"/>
                  <a:ext cx="369332" cy="1745693"/>
                </a:xfrm>
                <a:prstGeom prst="rect">
                  <a:avLst/>
                </a:prstGeom>
                <a:noFill/>
              </p:spPr>
              <p:txBody>
                <a:bodyPr vert="eaVert" wrap="square" rtlCol="0">
                  <a:sp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en-US" altLang="zh-CN" sz="1200" dirty="0" smtClean="0">
                      <a:latin typeface="Arial" pitchFamily="34" charset="0"/>
                      <a:cs typeface="Arial" pitchFamily="34" charset="0"/>
                    </a:rPr>
                    <a:t>sll0771His</a:t>
                  </a:r>
                  <a:endParaRPr lang="zh-CN" altLang="en-US" sz="1200" dirty="0"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" name="TextBox 62"/>
                <p:cNvSpPr txBox="1"/>
                <p:nvPr/>
              </p:nvSpPr>
              <p:spPr>
                <a:xfrm rot="11864518">
                  <a:off x="4626856" y="879171"/>
                  <a:ext cx="369332" cy="1670294"/>
                </a:xfrm>
                <a:prstGeom prst="rect">
                  <a:avLst/>
                </a:prstGeom>
                <a:noFill/>
              </p:spPr>
              <p:txBody>
                <a:bodyPr vert="eaVert" wrap="square" rtlCol="0">
                  <a:sp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en-US" altLang="zh-CN" sz="1200" dirty="0" smtClean="0">
                      <a:latin typeface="Arial" pitchFamily="34" charset="0"/>
                      <a:cs typeface="Arial" pitchFamily="34" charset="0"/>
                    </a:rPr>
                    <a:t>sll0771His-slr0110</a:t>
                  </a:r>
                  <a:endParaRPr lang="zh-CN" altLang="en-US" sz="1200" dirty="0"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" name="TextBox 63"/>
                <p:cNvSpPr txBox="1"/>
                <p:nvPr/>
              </p:nvSpPr>
              <p:spPr>
                <a:xfrm rot="11864518">
                  <a:off x="5455600" y="774974"/>
                  <a:ext cx="369332" cy="1761792"/>
                </a:xfrm>
                <a:prstGeom prst="rect">
                  <a:avLst/>
                </a:prstGeom>
                <a:noFill/>
              </p:spPr>
              <p:txBody>
                <a:bodyPr vert="eaVert" wrap="square" rtlCol="0">
                  <a:sp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en-US" altLang="zh-CN" sz="1200" dirty="0" smtClean="0">
                      <a:latin typeface="Arial" pitchFamily="34" charset="0"/>
                      <a:cs typeface="Arial" pitchFamily="34" charset="0"/>
                    </a:rPr>
                    <a:t>sll0771His-slr0110</a:t>
                  </a:r>
                  <a:endParaRPr lang="zh-CN" altLang="en-US" sz="1200" dirty="0"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7" name="TextBox 64"/>
                <p:cNvSpPr txBox="1"/>
                <p:nvPr/>
              </p:nvSpPr>
              <p:spPr>
                <a:xfrm rot="11864518">
                  <a:off x="5704364" y="1660139"/>
                  <a:ext cx="369332" cy="802686"/>
                </a:xfrm>
                <a:prstGeom prst="rect">
                  <a:avLst/>
                </a:prstGeom>
                <a:noFill/>
              </p:spPr>
              <p:txBody>
                <a:bodyPr vert="eaVert" wrap="square" rtlCol="0">
                  <a:sp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en-US" altLang="zh-CN" sz="1200" dirty="0" smtClean="0">
                      <a:latin typeface="Arial" pitchFamily="34" charset="0"/>
                      <a:cs typeface="Arial" pitchFamily="34" charset="0"/>
                    </a:rPr>
                    <a:t>WT</a:t>
                  </a:r>
                  <a:endParaRPr lang="zh-CN" altLang="en-US" sz="1200" dirty="0"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8" name="TextBox 65"/>
                <p:cNvSpPr txBox="1"/>
                <p:nvPr/>
              </p:nvSpPr>
              <p:spPr>
                <a:xfrm rot="11864518">
                  <a:off x="5091980" y="776722"/>
                  <a:ext cx="369332" cy="1745693"/>
                </a:xfrm>
                <a:prstGeom prst="rect">
                  <a:avLst/>
                </a:prstGeom>
                <a:noFill/>
              </p:spPr>
              <p:txBody>
                <a:bodyPr vert="eaVert" wrap="square" rtlCol="0">
                  <a:sp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en-US" altLang="zh-CN" sz="1200" dirty="0" smtClean="0">
                      <a:latin typeface="Arial" pitchFamily="34" charset="0"/>
                      <a:cs typeface="Arial" pitchFamily="34" charset="0"/>
                    </a:rPr>
                    <a:t>sll0771His</a:t>
                  </a:r>
                  <a:endParaRPr lang="zh-CN" altLang="en-US" sz="1200" dirty="0">
                    <a:latin typeface="Arial" pitchFamily="34" charset="0"/>
                    <a:cs typeface="Arial" pitchFamily="34" charset="0"/>
                  </a:endParaRPr>
                </a:p>
              </p:txBody>
            </p:sp>
            <p:cxnSp>
              <p:nvCxnSpPr>
                <p:cNvPr id="19" name="直接连接符 18"/>
                <p:cNvCxnSpPr/>
                <p:nvPr/>
              </p:nvCxnSpPr>
              <p:spPr>
                <a:xfrm>
                  <a:off x="3729620" y="2575722"/>
                  <a:ext cx="1000132" cy="1588"/>
                </a:xfrm>
                <a:prstGeom prst="line">
                  <a:avLst/>
                </a:prstGeom>
                <a:ln w="158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" name="直接连接符 19"/>
                <p:cNvCxnSpPr/>
                <p:nvPr/>
              </p:nvCxnSpPr>
              <p:spPr>
                <a:xfrm>
                  <a:off x="4915785" y="2570156"/>
                  <a:ext cx="1000132" cy="1588"/>
                </a:xfrm>
                <a:prstGeom prst="line">
                  <a:avLst/>
                </a:prstGeom>
                <a:ln w="158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1" name="TextBox 68"/>
                <p:cNvSpPr txBox="1"/>
                <p:nvPr/>
              </p:nvSpPr>
              <p:spPr>
                <a:xfrm>
                  <a:off x="3714744" y="2509515"/>
                  <a:ext cx="242889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en-US" altLang="zh-CN" sz="1600" dirty="0" smtClean="0"/>
                    <a:t>+      +      +       -        -       -</a:t>
                  </a:r>
                  <a:endParaRPr lang="zh-CN" altLang="en-US" sz="1600" dirty="0"/>
                </a:p>
              </p:txBody>
            </p:sp>
          </p:grpSp>
          <p:sp>
            <p:nvSpPr>
              <p:cNvPr id="8" name="TextBox 55"/>
              <p:cNvSpPr txBox="1"/>
              <p:nvPr/>
            </p:nvSpPr>
            <p:spPr>
              <a:xfrm>
                <a:off x="0" y="5568945"/>
                <a:ext cx="92869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US" altLang="zh-CN" sz="1200" dirty="0" smtClean="0">
                    <a:latin typeface="Arial" pitchFamily="34" charset="0"/>
                    <a:cs typeface="Arial" pitchFamily="34" charset="0"/>
                  </a:rPr>
                  <a:t>Glucose</a:t>
                </a:r>
                <a:endParaRPr lang="zh-CN" altLang="en-US" sz="1200" dirty="0">
                  <a:latin typeface="Arial" pitchFamily="34" charset="0"/>
                  <a:cs typeface="Arial" pitchFamily="34" charset="0"/>
                </a:endParaRPr>
              </a:p>
            </p:txBody>
          </p:sp>
          <p:cxnSp>
            <p:nvCxnSpPr>
              <p:cNvPr id="9" name="直接连接符 8"/>
              <p:cNvCxnSpPr/>
              <p:nvPr/>
            </p:nvCxnSpPr>
            <p:spPr>
              <a:xfrm>
                <a:off x="3113520" y="6031303"/>
                <a:ext cx="357190" cy="1588"/>
              </a:xfrm>
              <a:prstGeom prst="line">
                <a:avLst/>
              </a:prstGeom>
              <a:ln w="158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" name="TextBox 57"/>
              <p:cNvSpPr txBox="1"/>
              <p:nvPr/>
            </p:nvSpPr>
            <p:spPr>
              <a:xfrm>
                <a:off x="3429024" y="5932480"/>
                <a:ext cx="938121" cy="20238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US" altLang="zh-CN" sz="1200" dirty="0" smtClean="0">
                    <a:latin typeface="Arial" pitchFamily="34" charset="0"/>
                    <a:cs typeface="Arial" pitchFamily="34" charset="0"/>
                  </a:rPr>
                  <a:t>Sll0771 His</a:t>
                </a:r>
                <a:endParaRPr lang="zh-CN" altLang="en-US" sz="1200" dirty="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" name="TextBox 58"/>
              <p:cNvSpPr txBox="1"/>
              <p:nvPr/>
            </p:nvSpPr>
            <p:spPr>
              <a:xfrm>
                <a:off x="1504176" y="6550223"/>
                <a:ext cx="113903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US" altLang="zh-CN" sz="1600" b="1" dirty="0" smtClean="0">
                    <a:latin typeface="Arial" pitchFamily="34" charset="0"/>
                    <a:cs typeface="Arial" pitchFamily="34" charset="0"/>
                  </a:rPr>
                  <a:t>IB: His</a:t>
                </a:r>
                <a:endParaRPr lang="zh-CN" altLang="en-US" sz="1600" b="1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" name="组合 3"/>
            <p:cNvGrpSpPr/>
            <p:nvPr/>
          </p:nvGrpSpPr>
          <p:grpSpPr>
            <a:xfrm>
              <a:off x="2795477" y="5539881"/>
              <a:ext cx="2428892" cy="230235"/>
              <a:chOff x="2786050" y="5643578"/>
              <a:chExt cx="2428892" cy="230235"/>
            </a:xfrm>
          </p:grpSpPr>
          <p:pic>
            <p:nvPicPr>
              <p:cNvPr id="5" name="Picture 9"/>
              <p:cNvPicPr>
                <a:picLocks noChangeAspect="1" noChangeArrowheads="1"/>
              </p:cNvPicPr>
              <p:nvPr/>
            </p:nvPicPr>
            <p:blipFill>
              <a:blip r:embed="rId3"/>
              <a:srcRect l="17575" t="22671" r="2424" b="65994"/>
              <a:stretch>
                <a:fillRect/>
              </a:stretch>
            </p:blipFill>
            <p:spPr bwMode="auto">
              <a:xfrm>
                <a:off x="2786050" y="5653005"/>
                <a:ext cx="2428892" cy="22080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sp>
            <p:nvSpPr>
              <p:cNvPr id="6" name="矩形 5"/>
              <p:cNvSpPr/>
              <p:nvPr/>
            </p:nvSpPr>
            <p:spPr>
              <a:xfrm>
                <a:off x="2786050" y="5643578"/>
                <a:ext cx="2428892" cy="214314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/>
              </a:p>
            </p:txBody>
          </p:sp>
        </p:grpSp>
      </p:grpSp>
      <p:sp>
        <p:nvSpPr>
          <p:cNvPr id="24" name="TextBox 23"/>
          <p:cNvSpPr txBox="1"/>
          <p:nvPr/>
        </p:nvSpPr>
        <p:spPr>
          <a:xfrm>
            <a:off x="967414" y="98630"/>
            <a:ext cx="679955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dirty="0" smtClean="0"/>
              <a:t>Confirming </a:t>
            </a:r>
            <a:r>
              <a:rPr lang="en-US" altLang="zh-CN" sz="3200" dirty="0" err="1" smtClean="0"/>
              <a:t>Downregulation</a:t>
            </a:r>
            <a:r>
              <a:rPr lang="en-US" altLang="zh-CN" sz="3200" dirty="0" smtClean="0"/>
              <a:t> of Sll0771 in </a:t>
            </a:r>
            <a:r>
              <a:rPr lang="en-US" altLang="zh-CN" sz="3200" dirty="0">
                <a:latin typeface="Calibri" pitchFamily="34" charset="0"/>
                <a:sym typeface="Symbol"/>
              </a:rPr>
              <a:t></a:t>
            </a:r>
            <a:r>
              <a:rPr lang="en-US" altLang="zh-CN" sz="3200" dirty="0">
                <a:latin typeface="Calibri" pitchFamily="34" charset="0"/>
              </a:rPr>
              <a:t>slr0110</a:t>
            </a:r>
            <a:endParaRPr lang="zh-CN" altLang="en-US" sz="3200" dirty="0">
              <a:latin typeface="Calibri" pitchFamily="34" charset="0"/>
            </a:endParaRPr>
          </a:p>
          <a:p>
            <a:pPr algn="ctr"/>
            <a:endParaRPr lang="zh-CN" altLang="en-US" sz="3200" dirty="0"/>
          </a:p>
        </p:txBody>
      </p:sp>
      <p:sp>
        <p:nvSpPr>
          <p:cNvPr id="25" name="矩形 24"/>
          <p:cNvSpPr>
            <a:spLocks noChangeArrowheads="1"/>
          </p:cNvSpPr>
          <p:nvPr/>
        </p:nvSpPr>
        <p:spPr bwMode="auto">
          <a:xfrm>
            <a:off x="0" y="1177718"/>
            <a:ext cx="9144000" cy="46037"/>
          </a:xfrm>
          <a:prstGeom prst="rect">
            <a:avLst/>
          </a:prstGeom>
          <a:gradFill rotWithShape="1">
            <a:gsLst>
              <a:gs pos="0">
                <a:srgbClr val="00FF00"/>
              </a:gs>
              <a:gs pos="39999">
                <a:srgbClr val="FF0000"/>
              </a:gs>
              <a:gs pos="80000">
                <a:srgbClr val="0000FF"/>
              </a:gs>
              <a:gs pos="100000">
                <a:srgbClr val="00FF00"/>
              </a:gs>
            </a:gsLst>
            <a:lin ang="0" scaled="1"/>
          </a:gra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zh-CN" altLang="en-US" b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507934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2"/>
          <p:cNvSpPr>
            <a:spLocks noChangeArrowheads="1"/>
          </p:cNvSpPr>
          <p:nvPr/>
        </p:nvSpPr>
        <p:spPr bwMode="auto">
          <a:xfrm>
            <a:off x="0" y="1150715"/>
            <a:ext cx="9144000" cy="46037"/>
          </a:xfrm>
          <a:prstGeom prst="rect">
            <a:avLst/>
          </a:prstGeom>
          <a:gradFill rotWithShape="1">
            <a:gsLst>
              <a:gs pos="0">
                <a:srgbClr val="00FF00"/>
              </a:gs>
              <a:gs pos="39999">
                <a:srgbClr val="FF0000"/>
              </a:gs>
              <a:gs pos="80000">
                <a:srgbClr val="0000FF"/>
              </a:gs>
              <a:gs pos="100000">
                <a:srgbClr val="00FF00"/>
              </a:gs>
            </a:gsLst>
            <a:lin ang="0" scaled="1"/>
          </a:gra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zh-CN" altLang="en-US" b="0">
              <a:latin typeface="Calibri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961710" y="0"/>
            <a:ext cx="535559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dirty="0" smtClean="0">
                <a:latin typeface="+mj-lt"/>
              </a:rPr>
              <a:t>Overview of </a:t>
            </a:r>
            <a:r>
              <a:rPr lang="en-US" altLang="zh-CN" sz="3600" i="1" dirty="0" smtClean="0">
                <a:latin typeface="+mj-lt"/>
              </a:rPr>
              <a:t>Synechocystis</a:t>
            </a:r>
            <a:r>
              <a:rPr lang="en-US" altLang="zh-CN" sz="3600" dirty="0" smtClean="0">
                <a:latin typeface="+mj-lt"/>
              </a:rPr>
              <a:t> Membrane Proteomics</a:t>
            </a:r>
            <a:endParaRPr lang="zh-CN" altLang="en-US" sz="3600" dirty="0">
              <a:latin typeface="+mj-lt"/>
            </a:endParaRPr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217" t="9915" r="42106" b="48894"/>
          <a:stretch/>
        </p:blipFill>
        <p:spPr>
          <a:xfrm>
            <a:off x="521550" y="1403775"/>
            <a:ext cx="2542674" cy="2125579"/>
          </a:xfrm>
          <a:prstGeom prst="rect">
            <a:avLst/>
          </a:prstGeom>
          <a:ln>
            <a:noFill/>
          </a:ln>
        </p:spPr>
      </p:pic>
      <p:sp>
        <p:nvSpPr>
          <p:cNvPr id="6" name="TextBox 5"/>
          <p:cNvSpPr txBox="1"/>
          <p:nvPr/>
        </p:nvSpPr>
        <p:spPr>
          <a:xfrm>
            <a:off x="3356865" y="1403775"/>
            <a:ext cx="5014193" cy="224676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Wingdings" pitchFamily="2" charset="2"/>
              <a:buChar char="Ø"/>
            </a:pPr>
            <a:r>
              <a:rPr lang="en-US" altLang="zh-CN" sz="1400" dirty="0" smtClean="0"/>
              <a:t>N-terminal sequencing (Electrophoresis, 1997; 1999).</a:t>
            </a:r>
          </a:p>
          <a:p>
            <a:pPr marL="285750" indent="-285750">
              <a:buFont typeface="Wingdings" pitchFamily="2" charset="2"/>
              <a:buChar char="Ø"/>
            </a:pPr>
            <a:endParaRPr lang="en-US" altLang="zh-CN" sz="1400" dirty="0"/>
          </a:p>
          <a:p>
            <a:pPr marL="285750" indent="-285750">
              <a:buFont typeface="Wingdings" pitchFamily="2" charset="2"/>
              <a:buChar char="Ø"/>
            </a:pPr>
            <a:endParaRPr lang="en-US" altLang="zh-CN" sz="1400" dirty="0" smtClean="0"/>
          </a:p>
          <a:p>
            <a:pPr marL="285750" indent="-285750">
              <a:buFont typeface="Wingdings" pitchFamily="2" charset="2"/>
              <a:buChar char="Ø"/>
            </a:pPr>
            <a:r>
              <a:rPr lang="en-US" altLang="zh-CN" sz="1400" dirty="0" smtClean="0"/>
              <a:t>MALDI-TOF (integral and thylakoid fraction)</a:t>
            </a:r>
          </a:p>
          <a:p>
            <a:pPr marL="285750" indent="-285750">
              <a:buFont typeface="Wingdings" pitchFamily="2" charset="2"/>
              <a:buChar char="Ø"/>
            </a:pPr>
            <a:r>
              <a:rPr lang="en-US" altLang="zh-CN" sz="1400" dirty="0" smtClean="0"/>
              <a:t>(Electrophoresis, 2000;  Proteomic science, 2009).</a:t>
            </a:r>
          </a:p>
          <a:p>
            <a:pPr marL="285750" indent="-285750">
              <a:buFont typeface="Wingdings" pitchFamily="2" charset="2"/>
              <a:buChar char="Ø"/>
            </a:pPr>
            <a:endParaRPr lang="en-US" altLang="zh-CN" sz="1400" dirty="0"/>
          </a:p>
          <a:p>
            <a:pPr marL="285750" indent="-285750">
              <a:buFont typeface="Wingdings" pitchFamily="2" charset="2"/>
              <a:buChar char="Ø"/>
            </a:pPr>
            <a:endParaRPr lang="en-US" altLang="zh-CN" sz="1400" dirty="0" smtClean="0"/>
          </a:p>
          <a:p>
            <a:pPr marL="285750" indent="-285750">
              <a:buFont typeface="Wingdings" pitchFamily="2" charset="2"/>
              <a:buChar char="Ø"/>
            </a:pPr>
            <a:r>
              <a:rPr lang="en-US" altLang="zh-CN" sz="1400" dirty="0" smtClean="0"/>
              <a:t>MALDI-TOF (Outer, plasma, and thylakoid membrane)</a:t>
            </a:r>
          </a:p>
          <a:p>
            <a:pPr marL="285750" indent="-285750">
              <a:buFont typeface="Wingdings" pitchFamily="2" charset="2"/>
              <a:buChar char="Ø"/>
            </a:pPr>
            <a:r>
              <a:rPr lang="en-US" altLang="zh-CN" sz="1400" dirty="0" smtClean="0"/>
              <a:t>(Mol. Cell. Proteomics, 2002; 2004).</a:t>
            </a:r>
            <a:endParaRPr lang="en-US" altLang="zh-CN" sz="1400" dirty="0"/>
          </a:p>
          <a:p>
            <a:endParaRPr lang="en-US" altLang="zh-CN" sz="1400" dirty="0" smtClean="0"/>
          </a:p>
        </p:txBody>
      </p:sp>
      <p:sp>
        <p:nvSpPr>
          <p:cNvPr id="7" name="下箭头 6"/>
          <p:cNvSpPr/>
          <p:nvPr/>
        </p:nvSpPr>
        <p:spPr>
          <a:xfrm>
            <a:off x="3491880" y="3924055"/>
            <a:ext cx="1395155" cy="585065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53250" name="Picture 2" descr="C:\Program Files (x86)\Apache Software Foundation\Apache2.2\htdocs\spect_small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0134" y="4644135"/>
            <a:ext cx="2645506" cy="18528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extBox 7"/>
          <p:cNvSpPr txBox="1"/>
          <p:nvPr/>
        </p:nvSpPr>
        <p:spPr>
          <a:xfrm>
            <a:off x="8307415" y="2458270"/>
            <a:ext cx="7104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/>
              <a:t>2-DE</a:t>
            </a:r>
            <a:endParaRPr lang="zh-CN" altLang="en-US" dirty="0"/>
          </a:p>
        </p:txBody>
      </p:sp>
      <p:sp>
        <p:nvSpPr>
          <p:cNvPr id="10" name="矩形 9"/>
          <p:cNvSpPr/>
          <p:nvPr/>
        </p:nvSpPr>
        <p:spPr>
          <a:xfrm>
            <a:off x="251520" y="1313765"/>
            <a:ext cx="8055895" cy="2569931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" name="TextBox 10"/>
          <p:cNvSpPr txBox="1"/>
          <p:nvPr/>
        </p:nvSpPr>
        <p:spPr>
          <a:xfrm>
            <a:off x="3510100" y="5274205"/>
            <a:ext cx="2948243" cy="116955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buFont typeface="Wingdings" pitchFamily="2" charset="2"/>
              <a:buChar char="Ø"/>
            </a:pPr>
            <a:r>
              <a:rPr lang="en-US" altLang="zh-CN" sz="1400" dirty="0" smtClean="0"/>
              <a:t>Proteomics, 2005; 2007;</a:t>
            </a:r>
          </a:p>
          <a:p>
            <a:pPr marL="342900" indent="-342900">
              <a:buFont typeface="Wingdings" pitchFamily="2" charset="2"/>
              <a:buChar char="Ø"/>
            </a:pPr>
            <a:endParaRPr lang="en-US" altLang="zh-CN" sz="1400" dirty="0"/>
          </a:p>
          <a:p>
            <a:pPr marL="342900" indent="-342900">
              <a:buFont typeface="Wingdings" pitchFamily="2" charset="2"/>
              <a:buChar char="Ø"/>
            </a:pPr>
            <a:r>
              <a:rPr lang="en-US" altLang="zh-CN" sz="1400" dirty="0" smtClean="0"/>
              <a:t>J Proteome Res, 2006; 2007;</a:t>
            </a:r>
          </a:p>
          <a:p>
            <a:pPr marL="342900" indent="-342900">
              <a:buFont typeface="Wingdings" pitchFamily="2" charset="2"/>
              <a:buChar char="Ø"/>
            </a:pPr>
            <a:endParaRPr lang="en-US" altLang="zh-CN" sz="1400" dirty="0"/>
          </a:p>
          <a:p>
            <a:pPr marL="342900" indent="-342900">
              <a:buFont typeface="Wingdings" pitchFamily="2" charset="2"/>
              <a:buChar char="Ø"/>
            </a:pPr>
            <a:r>
              <a:rPr lang="en-US" altLang="zh-CN" sz="1400" dirty="0" smtClean="0"/>
              <a:t>J Chromatography A, 2010;</a:t>
            </a:r>
            <a:endParaRPr lang="zh-CN" altLang="en-US" sz="1400" dirty="0"/>
          </a:p>
        </p:txBody>
      </p:sp>
      <p:sp>
        <p:nvSpPr>
          <p:cNvPr id="12" name="矩形 11"/>
          <p:cNvSpPr/>
          <p:nvPr/>
        </p:nvSpPr>
        <p:spPr>
          <a:xfrm>
            <a:off x="251520" y="4509120"/>
            <a:ext cx="8055895" cy="2295255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TextBox 12"/>
          <p:cNvSpPr txBox="1"/>
          <p:nvPr/>
        </p:nvSpPr>
        <p:spPr>
          <a:xfrm>
            <a:off x="8262410" y="5679250"/>
            <a:ext cx="9156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/>
              <a:t>LC-MS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9218076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42" name="组合 4"/>
          <p:cNvGrpSpPr>
            <a:grpSpLocks/>
          </p:cNvGrpSpPr>
          <p:nvPr/>
        </p:nvGrpSpPr>
        <p:grpSpPr bwMode="auto">
          <a:xfrm>
            <a:off x="1643063" y="2214563"/>
            <a:ext cx="5516562" cy="3071812"/>
            <a:chOff x="1556231" y="1643050"/>
            <a:chExt cx="5516099" cy="3071834"/>
          </a:xfrm>
        </p:grpSpPr>
        <p:pic>
          <p:nvPicPr>
            <p:cNvPr id="10243" name="Picture 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328" t="2205" r="3162" b="2988"/>
            <a:stretch>
              <a:fillRect/>
            </a:stretch>
          </p:blipFill>
          <p:spPr bwMode="auto">
            <a:xfrm>
              <a:off x="1928794" y="1643050"/>
              <a:ext cx="5143536" cy="30718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44" name="TextBox 2"/>
            <p:cNvSpPr txBox="1">
              <a:spLocks noChangeArrowheads="1"/>
            </p:cNvSpPr>
            <p:nvPr/>
          </p:nvSpPr>
          <p:spPr bwMode="auto">
            <a:xfrm rot="10800000">
              <a:off x="1556231" y="1785918"/>
              <a:ext cx="400078" cy="20002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eaVert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9pPr>
            </a:lstStyle>
            <a:p>
              <a:r>
                <a:rPr lang="en-US" altLang="zh-CN" sz="1400" b="1">
                  <a:latin typeface="Times New Roman" pitchFamily="18" charset="0"/>
                  <a:cs typeface="Times New Roman" pitchFamily="18" charset="0"/>
                </a:rPr>
                <a:t>Ratio (∆slr0110/WT)</a:t>
              </a:r>
            </a:p>
          </p:txBody>
        </p:sp>
      </p:grpSp>
      <p:sp>
        <p:nvSpPr>
          <p:cNvPr id="10245" name="TextBox 3"/>
          <p:cNvSpPr txBox="1">
            <a:spLocks noChangeArrowheads="1"/>
          </p:cNvSpPr>
          <p:nvPr/>
        </p:nvSpPr>
        <p:spPr bwMode="auto">
          <a:xfrm>
            <a:off x="533562" y="131746"/>
            <a:ext cx="8108157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pPr algn="ctr"/>
            <a:r>
              <a:rPr lang="en-US" altLang="zh-CN" sz="3200" dirty="0" smtClean="0">
                <a:cs typeface="Arial" pitchFamily="34" charset="0"/>
              </a:rPr>
              <a:t>Sll0771 Expression Is Regulated at Protein but not mRNA level in </a:t>
            </a:r>
            <a:r>
              <a:rPr lang="en-US" altLang="zh-CN" sz="3200" b="1" dirty="0" smtClean="0">
                <a:cs typeface="Arial" pitchFamily="34" charset="0"/>
              </a:rPr>
              <a:t>∆slr0110</a:t>
            </a:r>
            <a:endParaRPr lang="en-US" altLang="zh-CN" sz="3200" b="1" dirty="0">
              <a:cs typeface="Arial" pitchFamily="34" charset="0"/>
            </a:endParaRPr>
          </a:p>
        </p:txBody>
      </p:sp>
      <p:sp>
        <p:nvSpPr>
          <p:cNvPr id="10246" name="矩形 17"/>
          <p:cNvSpPr>
            <a:spLocks noChangeArrowheads="1"/>
          </p:cNvSpPr>
          <p:nvPr/>
        </p:nvSpPr>
        <p:spPr bwMode="auto">
          <a:xfrm>
            <a:off x="0" y="1177718"/>
            <a:ext cx="9144000" cy="46037"/>
          </a:xfrm>
          <a:prstGeom prst="rect">
            <a:avLst/>
          </a:prstGeom>
          <a:gradFill rotWithShape="1">
            <a:gsLst>
              <a:gs pos="0">
                <a:srgbClr val="00FF00"/>
              </a:gs>
              <a:gs pos="39999">
                <a:srgbClr val="FF0000"/>
              </a:gs>
              <a:gs pos="80000">
                <a:srgbClr val="0000FF"/>
              </a:gs>
              <a:gs pos="100000">
                <a:srgbClr val="00FF00"/>
              </a:gs>
            </a:gsLst>
            <a:lin ang="0" scaled="1"/>
          </a:gra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zh-CN" altLang="zh-CN">
              <a:latin typeface="Calibri" pitchFamily="34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499568" y="3065857"/>
            <a:ext cx="32412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dirty="0" smtClean="0">
                <a:solidFill>
                  <a:srgbClr val="FF0000"/>
                </a:solidFill>
              </a:rPr>
              <a:t>*</a:t>
            </a:r>
            <a:endParaRPr lang="zh-CN" altLang="en-US" sz="28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373636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70965" y="2438400"/>
            <a:ext cx="4276898" cy="2488831"/>
          </a:xfrm>
          <a:prstGeom prst="rect">
            <a:avLst/>
          </a:prstGeom>
          <a:ln w="12700">
            <a:solidFill>
              <a:srgbClr val="FF0000"/>
            </a:solidFill>
          </a:ln>
        </p:spPr>
      </p:pic>
      <p:sp>
        <p:nvSpPr>
          <p:cNvPr id="3" name="TextBox 2"/>
          <p:cNvSpPr txBox="1"/>
          <p:nvPr/>
        </p:nvSpPr>
        <p:spPr>
          <a:xfrm>
            <a:off x="1209132" y="72132"/>
            <a:ext cx="6725736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dirty="0" smtClean="0">
                <a:latin typeface="+mn-lt"/>
                <a:sym typeface="Symbol"/>
              </a:rPr>
              <a:t></a:t>
            </a:r>
            <a:r>
              <a:rPr lang="en-US" altLang="zh-CN" sz="3200" dirty="0" smtClean="0">
                <a:latin typeface="+mn-lt"/>
              </a:rPr>
              <a:t>Sll0771 Mimics the Growth Phenotype of </a:t>
            </a:r>
            <a:r>
              <a:rPr lang="en-US" altLang="zh-CN" sz="3200" dirty="0">
                <a:latin typeface="Calibri" pitchFamily="34" charset="0"/>
                <a:sym typeface="Symbol"/>
              </a:rPr>
              <a:t></a:t>
            </a:r>
            <a:r>
              <a:rPr lang="en-US" altLang="zh-CN" sz="3200" dirty="0">
                <a:latin typeface="Calibri" pitchFamily="34" charset="0"/>
              </a:rPr>
              <a:t>slr0110</a:t>
            </a:r>
            <a:endParaRPr lang="zh-CN" altLang="en-US" sz="3200" dirty="0">
              <a:latin typeface="Calibri" pitchFamily="34" charset="0"/>
            </a:endParaRPr>
          </a:p>
          <a:p>
            <a:pPr algn="ctr"/>
            <a:endParaRPr lang="zh-CN" altLang="en-US" sz="3200" dirty="0">
              <a:latin typeface="+mn-lt"/>
            </a:endParaRPr>
          </a:p>
        </p:txBody>
      </p:sp>
      <p:sp>
        <p:nvSpPr>
          <p:cNvPr id="4" name="矩形 3"/>
          <p:cNvSpPr>
            <a:spLocks noChangeArrowheads="1"/>
          </p:cNvSpPr>
          <p:nvPr/>
        </p:nvSpPr>
        <p:spPr bwMode="auto">
          <a:xfrm>
            <a:off x="0" y="1177718"/>
            <a:ext cx="9144000" cy="46037"/>
          </a:xfrm>
          <a:prstGeom prst="rect">
            <a:avLst/>
          </a:prstGeom>
          <a:gradFill rotWithShape="1">
            <a:gsLst>
              <a:gs pos="0">
                <a:srgbClr val="00FF00"/>
              </a:gs>
              <a:gs pos="39999">
                <a:srgbClr val="FF0000"/>
              </a:gs>
              <a:gs pos="80000">
                <a:srgbClr val="0000FF"/>
              </a:gs>
              <a:gs pos="100000">
                <a:srgbClr val="00FF00"/>
              </a:gs>
            </a:gsLst>
            <a:lin ang="0" scaled="1"/>
          </a:gra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zh-CN" altLang="en-US" b="0">
              <a:latin typeface="Calibri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4953126" y="5004175"/>
            <a:ext cx="8579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/>
              <a:t>WT+G</a:t>
            </a:r>
            <a:endParaRPr lang="zh-CN" alt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7677345" y="5004175"/>
            <a:ext cx="14093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>
                <a:sym typeface="Symbol"/>
              </a:rPr>
              <a:t></a:t>
            </a:r>
            <a:r>
              <a:rPr lang="en-US" altLang="zh-CN" dirty="0" smtClean="0"/>
              <a:t>sll0771+G</a:t>
            </a:r>
            <a:endParaRPr lang="zh-CN" alt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6102170" y="5004175"/>
            <a:ext cx="14222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>
                <a:sym typeface="Symbol"/>
              </a:rPr>
              <a:t></a:t>
            </a:r>
            <a:r>
              <a:rPr lang="en-US" altLang="zh-CN" dirty="0" smtClean="0"/>
              <a:t>slr0110+G</a:t>
            </a:r>
            <a:endParaRPr lang="zh-CN" altLang="en-US" dirty="0"/>
          </a:p>
        </p:txBody>
      </p:sp>
      <p:graphicFrame>
        <p:nvGraphicFramePr>
          <p:cNvPr id="10" name="图表 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47838712"/>
              </p:ext>
            </p:extLst>
          </p:nvPr>
        </p:nvGraphicFramePr>
        <p:xfrm>
          <a:off x="656565" y="2258870"/>
          <a:ext cx="3645405" cy="303610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TextBox 10"/>
          <p:cNvSpPr txBox="1"/>
          <p:nvPr/>
        </p:nvSpPr>
        <p:spPr>
          <a:xfrm>
            <a:off x="1961710" y="5379077"/>
            <a:ext cx="116794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/>
              <a:t>Time (</a:t>
            </a:r>
            <a:r>
              <a:rPr lang="en-US" altLang="zh-CN" dirty="0" err="1" smtClean="0"/>
              <a:t>hr</a:t>
            </a:r>
            <a:r>
              <a:rPr lang="en-US" altLang="zh-CN" dirty="0" smtClean="0"/>
              <a:t>)</a:t>
            </a:r>
            <a:endParaRPr lang="zh-CN" altLang="en-US" dirty="0"/>
          </a:p>
        </p:txBody>
      </p:sp>
      <p:sp>
        <p:nvSpPr>
          <p:cNvPr id="12" name="TextBox 11"/>
          <p:cNvSpPr txBox="1"/>
          <p:nvPr/>
        </p:nvSpPr>
        <p:spPr>
          <a:xfrm rot="16200000">
            <a:off x="-444945" y="3540401"/>
            <a:ext cx="167225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/>
              <a:t>O.D. (730 nm)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0537365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图表 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83155290"/>
              </p:ext>
            </p:extLst>
          </p:nvPr>
        </p:nvGraphicFramePr>
        <p:xfrm>
          <a:off x="2065020" y="1853825"/>
          <a:ext cx="5013960" cy="43243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矩形 13"/>
          <p:cNvSpPr>
            <a:spLocks noChangeArrowheads="1"/>
          </p:cNvSpPr>
          <p:nvPr/>
        </p:nvSpPr>
        <p:spPr bwMode="auto">
          <a:xfrm>
            <a:off x="0" y="1150715"/>
            <a:ext cx="9144000" cy="46037"/>
          </a:xfrm>
          <a:prstGeom prst="rect">
            <a:avLst/>
          </a:prstGeom>
          <a:gradFill rotWithShape="1">
            <a:gsLst>
              <a:gs pos="0">
                <a:srgbClr val="00FF00"/>
              </a:gs>
              <a:gs pos="39999">
                <a:srgbClr val="FF0000"/>
              </a:gs>
              <a:gs pos="80000">
                <a:srgbClr val="0000FF"/>
              </a:gs>
              <a:gs pos="100000">
                <a:srgbClr val="00FF00"/>
              </a:gs>
            </a:gsLst>
            <a:lin ang="0" scaled="1"/>
          </a:gra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zh-CN" altLang="en-US" b="0">
              <a:latin typeface="Calibri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17861" y="368660"/>
            <a:ext cx="872546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600" dirty="0" smtClean="0"/>
              <a:t>Glucose Uptake Is Inhibited in </a:t>
            </a:r>
            <a:r>
              <a:rPr lang="en-US" altLang="zh-CN" sz="3600" dirty="0" smtClean="0">
                <a:latin typeface="Symbol" pitchFamily="18" charset="2"/>
              </a:rPr>
              <a:t>D</a:t>
            </a:r>
            <a:r>
              <a:rPr lang="en-US" altLang="zh-CN" sz="3600" dirty="0" smtClean="0"/>
              <a:t>sll0771</a:t>
            </a:r>
            <a:endParaRPr lang="zh-CN" altLang="en-US" sz="3600" dirty="0"/>
          </a:p>
        </p:txBody>
      </p:sp>
      <p:sp>
        <p:nvSpPr>
          <p:cNvPr id="5" name="TextBox 4"/>
          <p:cNvSpPr txBox="1"/>
          <p:nvPr/>
        </p:nvSpPr>
        <p:spPr>
          <a:xfrm rot="16200000">
            <a:off x="-233906" y="3730705"/>
            <a:ext cx="358303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/>
              <a:t>Glucose concentration (mg/ml)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3771762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组合 6"/>
          <p:cNvGrpSpPr/>
          <p:nvPr/>
        </p:nvGrpSpPr>
        <p:grpSpPr>
          <a:xfrm>
            <a:off x="1781690" y="2633716"/>
            <a:ext cx="5600270" cy="1200329"/>
            <a:chOff x="1916705" y="2431920"/>
            <a:chExt cx="5600270" cy="1200329"/>
          </a:xfrm>
        </p:grpSpPr>
        <p:sp>
          <p:nvSpPr>
            <p:cNvPr id="2" name="TextBox 1"/>
            <p:cNvSpPr txBox="1"/>
            <p:nvPr/>
          </p:nvSpPr>
          <p:spPr>
            <a:xfrm>
              <a:off x="1916705" y="2708920"/>
              <a:ext cx="1800686" cy="646331"/>
            </a:xfrm>
            <a:prstGeom prst="rect">
              <a:avLst/>
            </a:prstGeom>
            <a:noFill/>
            <a:ln w="12700">
              <a:solidFill>
                <a:schemeClr val="tx1"/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en-US" altLang="zh-CN" sz="3600" dirty="0" smtClean="0"/>
                <a:t>Slr0110</a:t>
              </a:r>
              <a:endParaRPr lang="zh-CN" altLang="en-US" sz="3600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5742130" y="2708920"/>
              <a:ext cx="1774845" cy="646331"/>
            </a:xfrm>
            <a:prstGeom prst="rect">
              <a:avLst/>
            </a:prstGeom>
            <a:noFill/>
            <a:ln w="12700">
              <a:solidFill>
                <a:schemeClr val="tx1"/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en-US" altLang="zh-CN" sz="3600" dirty="0" smtClean="0"/>
                <a:t>Sll0771</a:t>
              </a:r>
              <a:endParaRPr lang="zh-CN" altLang="en-US" sz="3600" dirty="0"/>
            </a:p>
          </p:txBody>
        </p:sp>
        <p:cxnSp>
          <p:nvCxnSpPr>
            <p:cNvPr id="5" name="直接箭头连接符 4"/>
            <p:cNvCxnSpPr/>
            <p:nvPr/>
          </p:nvCxnSpPr>
          <p:spPr>
            <a:xfrm>
              <a:off x="3806915" y="3032085"/>
              <a:ext cx="1845205" cy="0"/>
            </a:xfrm>
            <a:prstGeom prst="straightConnector1">
              <a:avLst/>
            </a:prstGeom>
            <a:ln w="38100">
              <a:solidFill>
                <a:schemeClr val="tx1"/>
              </a:solidFill>
              <a:prstDash val="dash"/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TextBox 5"/>
            <p:cNvSpPr txBox="1"/>
            <p:nvPr/>
          </p:nvSpPr>
          <p:spPr>
            <a:xfrm>
              <a:off x="4355055" y="2431920"/>
              <a:ext cx="74892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7200" dirty="0" smtClean="0">
                  <a:solidFill>
                    <a:srgbClr val="FF0000"/>
                  </a:solidFill>
                </a:rPr>
                <a:t>?</a:t>
              </a:r>
              <a:endParaRPr lang="zh-CN" altLang="en-US" sz="7200" dirty="0">
                <a:solidFill>
                  <a:srgbClr val="FF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532666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" name="组合 35"/>
          <p:cNvGrpSpPr/>
          <p:nvPr/>
        </p:nvGrpSpPr>
        <p:grpSpPr>
          <a:xfrm>
            <a:off x="364032" y="188640"/>
            <a:ext cx="8528448" cy="6615385"/>
            <a:chOff x="206515" y="188640"/>
            <a:chExt cx="8528448" cy="6615385"/>
          </a:xfrm>
        </p:grpSpPr>
        <p:sp>
          <p:nvSpPr>
            <p:cNvPr id="11" name="TextBox 10"/>
            <p:cNvSpPr txBox="1"/>
            <p:nvPr/>
          </p:nvSpPr>
          <p:spPr>
            <a:xfrm>
              <a:off x="206515" y="2538192"/>
              <a:ext cx="72327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 smtClean="0"/>
                <a:t>DHAP</a:t>
              </a:r>
              <a:endParaRPr lang="zh-CN" altLang="en-US" dirty="0"/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1416114" y="188640"/>
              <a:ext cx="92813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 smtClean="0"/>
                <a:t>Glucose</a:t>
              </a:r>
              <a:endParaRPr lang="zh-CN" alt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539905" y="863715"/>
              <a:ext cx="68800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000" dirty="0" smtClean="0">
                  <a:solidFill>
                    <a:srgbClr val="FF0000"/>
                  </a:solidFill>
                </a:rPr>
                <a:t>3x</a:t>
              </a:r>
              <a:r>
                <a:rPr lang="en-US" altLang="zh-CN" dirty="0" smtClean="0"/>
                <a:t>G6P</a:t>
              </a: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1559942" y="1403775"/>
              <a:ext cx="60785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 smtClean="0">
                  <a:solidFill>
                    <a:srgbClr val="CC00FF"/>
                  </a:solidFill>
                </a:rPr>
                <a:t>F6P</a:t>
              </a:r>
              <a:endParaRPr lang="zh-CN" altLang="en-US" dirty="0">
                <a:solidFill>
                  <a:srgbClr val="CC00FF"/>
                </a:solidFill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1555935" y="1988840"/>
              <a:ext cx="53412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 smtClean="0"/>
                <a:t>FBP</a:t>
              </a:r>
              <a:endParaRPr lang="zh-CN" alt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1531890" y="2538192"/>
              <a:ext cx="68480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 smtClean="0">
                  <a:solidFill>
                    <a:srgbClr val="CC00FF"/>
                  </a:solidFill>
                </a:rPr>
                <a:t>GAP</a:t>
              </a:r>
              <a:endParaRPr lang="zh-CN" altLang="en-US" dirty="0">
                <a:solidFill>
                  <a:srgbClr val="CC00FF"/>
                </a:solidFill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1354758" y="3113965"/>
              <a:ext cx="93647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 smtClean="0"/>
                <a:t>1,3-BPG</a:t>
              </a:r>
              <a:endParaRPr lang="zh-CN" altLang="en-US" dirty="0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1539905" y="3654025"/>
              <a:ext cx="56618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 smtClean="0"/>
                <a:t>3PG</a:t>
              </a:r>
              <a:endParaRPr lang="zh-CN" altLang="en-US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1539905" y="4239090"/>
              <a:ext cx="56618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 smtClean="0"/>
                <a:t>2PG</a:t>
              </a:r>
              <a:endParaRPr lang="zh-CN" altLang="en-US" dirty="0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1555935" y="4869160"/>
              <a:ext cx="53412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 smtClean="0"/>
                <a:t>PEP</a:t>
              </a:r>
              <a:endParaRPr lang="zh-CN" altLang="en-US" dirty="0"/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734025" y="5354371"/>
              <a:ext cx="100995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 smtClean="0"/>
                <a:t>Pyruvate</a:t>
              </a:r>
              <a:endParaRPr lang="zh-CN" altLang="en-US" dirty="0"/>
            </a:p>
          </p:txBody>
        </p:sp>
        <p:cxnSp>
          <p:nvCxnSpPr>
            <p:cNvPr id="18" name="直接箭头连接符 17"/>
            <p:cNvCxnSpPr/>
            <p:nvPr/>
          </p:nvCxnSpPr>
          <p:spPr>
            <a:xfrm>
              <a:off x="1822995" y="558644"/>
              <a:ext cx="0" cy="314363"/>
            </a:xfrm>
            <a:prstGeom prst="straightConnector1">
              <a:avLst/>
            </a:prstGeom>
            <a:ln w="28575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直接箭头连接符 18"/>
            <p:cNvCxnSpPr/>
            <p:nvPr/>
          </p:nvCxnSpPr>
          <p:spPr>
            <a:xfrm flipH="1">
              <a:off x="1403310" y="5255596"/>
              <a:ext cx="338020" cy="197550"/>
            </a:xfrm>
            <a:prstGeom prst="straightConnector1">
              <a:avLst/>
            </a:prstGeom>
            <a:ln w="28575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直接箭头连接符 19"/>
            <p:cNvCxnSpPr/>
            <p:nvPr/>
          </p:nvCxnSpPr>
          <p:spPr>
            <a:xfrm>
              <a:off x="1822995" y="4564089"/>
              <a:ext cx="0" cy="314363"/>
            </a:xfrm>
            <a:prstGeom prst="straightConnector1">
              <a:avLst/>
            </a:prstGeom>
            <a:ln w="28575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直接箭头连接符 20"/>
            <p:cNvCxnSpPr/>
            <p:nvPr/>
          </p:nvCxnSpPr>
          <p:spPr>
            <a:xfrm>
              <a:off x="1822995" y="1160848"/>
              <a:ext cx="0" cy="314363"/>
            </a:xfrm>
            <a:prstGeom prst="straightConnector1">
              <a:avLst/>
            </a:prstGeom>
            <a:ln w="28575">
              <a:solidFill>
                <a:schemeClr val="tx1"/>
              </a:solidFill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直接箭头连接符 22"/>
            <p:cNvCxnSpPr/>
            <p:nvPr/>
          </p:nvCxnSpPr>
          <p:spPr>
            <a:xfrm>
              <a:off x="1822995" y="2313839"/>
              <a:ext cx="0" cy="314363"/>
            </a:xfrm>
            <a:prstGeom prst="straightConnector1">
              <a:avLst/>
            </a:prstGeom>
            <a:ln w="28575">
              <a:solidFill>
                <a:schemeClr val="tx1"/>
              </a:solidFill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直接箭头连接符 23"/>
            <p:cNvCxnSpPr/>
            <p:nvPr/>
          </p:nvCxnSpPr>
          <p:spPr>
            <a:xfrm>
              <a:off x="1822995" y="2898904"/>
              <a:ext cx="0" cy="314363"/>
            </a:xfrm>
            <a:prstGeom prst="straightConnector1">
              <a:avLst/>
            </a:prstGeom>
            <a:ln w="28575">
              <a:solidFill>
                <a:schemeClr val="tx1"/>
              </a:solidFill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直接箭头连接符 24"/>
            <p:cNvCxnSpPr/>
            <p:nvPr/>
          </p:nvCxnSpPr>
          <p:spPr>
            <a:xfrm>
              <a:off x="1822995" y="3438964"/>
              <a:ext cx="0" cy="314363"/>
            </a:xfrm>
            <a:prstGeom prst="straightConnector1">
              <a:avLst/>
            </a:prstGeom>
            <a:ln w="28575">
              <a:solidFill>
                <a:schemeClr val="tx1"/>
              </a:solidFill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直接箭头连接符 25"/>
            <p:cNvCxnSpPr/>
            <p:nvPr/>
          </p:nvCxnSpPr>
          <p:spPr>
            <a:xfrm>
              <a:off x="1822995" y="3979024"/>
              <a:ext cx="0" cy="314363"/>
            </a:xfrm>
            <a:prstGeom prst="straightConnector1">
              <a:avLst/>
            </a:prstGeom>
            <a:ln w="28575">
              <a:solidFill>
                <a:schemeClr val="tx1"/>
              </a:solidFill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TextBox 26"/>
            <p:cNvSpPr txBox="1"/>
            <p:nvPr/>
          </p:nvSpPr>
          <p:spPr>
            <a:xfrm>
              <a:off x="860933" y="6083153"/>
              <a:ext cx="54861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 smtClean="0"/>
                <a:t>TCA</a:t>
              </a:r>
              <a:endParaRPr lang="zh-CN" altLang="en-US" dirty="0"/>
            </a:p>
          </p:txBody>
        </p:sp>
        <p:cxnSp>
          <p:nvCxnSpPr>
            <p:cNvPr id="28" name="直接箭头连接符 27"/>
            <p:cNvCxnSpPr/>
            <p:nvPr/>
          </p:nvCxnSpPr>
          <p:spPr>
            <a:xfrm>
              <a:off x="1135239" y="5837218"/>
              <a:ext cx="0" cy="314363"/>
            </a:xfrm>
            <a:prstGeom prst="straightConnector1">
              <a:avLst/>
            </a:prstGeom>
            <a:ln w="28575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" name="TextBox 28"/>
            <p:cNvSpPr txBox="1"/>
            <p:nvPr/>
          </p:nvSpPr>
          <p:spPr>
            <a:xfrm>
              <a:off x="1894203" y="557972"/>
              <a:ext cx="215956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000" b="0" dirty="0" smtClean="0">
                  <a:solidFill>
                    <a:srgbClr val="0000FF"/>
                  </a:solidFill>
                </a:rPr>
                <a:t>GLK (</a:t>
              </a:r>
              <a:r>
                <a:rPr lang="en-US" altLang="zh-CN" sz="1000" baseline="30000" dirty="0" smtClean="0">
                  <a:solidFill>
                    <a:srgbClr val="00B0F0"/>
                  </a:solidFill>
                </a:rPr>
                <a:t>1</a:t>
              </a:r>
              <a:r>
                <a:rPr lang="en-US" altLang="zh-CN" sz="1000" dirty="0" smtClean="0">
                  <a:solidFill>
                    <a:srgbClr val="00B0F0"/>
                  </a:solidFill>
                </a:rPr>
                <a:t>sll0593</a:t>
              </a:r>
              <a:r>
                <a:rPr lang="en-US" altLang="zh-CN" sz="1000" b="0" dirty="0" smtClean="0"/>
                <a:t>, </a:t>
              </a:r>
              <a:r>
                <a:rPr lang="en-US" altLang="zh-CN" sz="1000" dirty="0" smtClean="0">
                  <a:solidFill>
                    <a:srgbClr val="00B050"/>
                  </a:solidFill>
                </a:rPr>
                <a:t>0.02</a:t>
              </a:r>
              <a:r>
                <a:rPr lang="en-US" altLang="zh-CN" sz="1000" b="0" dirty="0" smtClean="0">
                  <a:solidFill>
                    <a:srgbClr val="0000FF"/>
                  </a:solidFill>
                </a:rPr>
                <a:t>, slr0329, </a:t>
              </a:r>
              <a:r>
                <a:rPr lang="en-US" altLang="zh-CN" sz="1000" dirty="0" smtClean="0">
                  <a:solidFill>
                    <a:srgbClr val="00B050"/>
                  </a:solidFill>
                </a:rPr>
                <a:t>0.25</a:t>
              </a:r>
              <a:r>
                <a:rPr lang="en-US" altLang="zh-CN" sz="1000" b="0" dirty="0" smtClean="0">
                  <a:solidFill>
                    <a:srgbClr val="0000FF"/>
                  </a:solidFill>
                </a:rPr>
                <a:t>)</a:t>
              </a:r>
              <a:endParaRPr lang="zh-CN" altLang="en-US" sz="1000" b="0" dirty="0">
                <a:solidFill>
                  <a:srgbClr val="0000FF"/>
                </a:solidFill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1894203" y="1672762"/>
              <a:ext cx="2170787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000" b="0" dirty="0" smtClean="0">
                  <a:solidFill>
                    <a:srgbClr val="0000FF"/>
                  </a:solidFill>
                </a:rPr>
                <a:t>PFK (</a:t>
              </a:r>
              <a:r>
                <a:rPr lang="en-US" altLang="zh-CN" sz="1000" b="0" baseline="30000" dirty="0">
                  <a:solidFill>
                    <a:srgbClr val="0000FF"/>
                  </a:solidFill>
                </a:rPr>
                <a:t>2</a:t>
              </a:r>
              <a:r>
                <a:rPr lang="en-US" altLang="zh-CN" sz="1000" dirty="0" smtClean="0">
                  <a:solidFill>
                    <a:srgbClr val="00B0F0"/>
                  </a:solidFill>
                </a:rPr>
                <a:t>sll1196, 0.97</a:t>
              </a:r>
              <a:r>
                <a:rPr lang="en-US" altLang="zh-CN" sz="1000" b="0" dirty="0" smtClean="0">
                  <a:solidFill>
                    <a:srgbClr val="0000FF"/>
                  </a:solidFill>
                </a:rPr>
                <a:t>;  </a:t>
              </a:r>
              <a:r>
                <a:rPr lang="en-US" altLang="zh-CN" sz="1000" b="0" dirty="0" smtClean="0"/>
                <a:t>sll0745, 1.72</a:t>
              </a:r>
              <a:r>
                <a:rPr lang="en-US" altLang="zh-CN" sz="1000" b="0" dirty="0" smtClean="0">
                  <a:solidFill>
                    <a:srgbClr val="0000FF"/>
                  </a:solidFill>
                </a:rPr>
                <a:t>)</a:t>
              </a:r>
              <a:endParaRPr lang="zh-CN" altLang="en-US" sz="1000" b="0" dirty="0">
                <a:solidFill>
                  <a:srgbClr val="0000FF"/>
                </a:solidFill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894203" y="2257827"/>
              <a:ext cx="215315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000" b="0" dirty="0" smtClean="0">
                  <a:solidFill>
                    <a:srgbClr val="0000FF"/>
                  </a:solidFill>
                </a:rPr>
                <a:t>FBA (</a:t>
              </a:r>
              <a:r>
                <a:rPr lang="en-US" altLang="zh-CN" sz="1000" baseline="30000" dirty="0">
                  <a:solidFill>
                    <a:srgbClr val="00B0F0"/>
                  </a:solidFill>
                </a:rPr>
                <a:t>3</a:t>
              </a:r>
              <a:r>
                <a:rPr lang="en-US" altLang="zh-CN" sz="1000" dirty="0" smtClean="0">
                  <a:solidFill>
                    <a:srgbClr val="00B0F0"/>
                  </a:solidFill>
                </a:rPr>
                <a:t>sll0018</a:t>
              </a:r>
              <a:r>
                <a:rPr lang="en-US" altLang="zh-CN" sz="1000" b="0" dirty="0" smtClean="0"/>
                <a:t>, 0.86</a:t>
              </a:r>
              <a:r>
                <a:rPr lang="en-US" altLang="zh-CN" sz="1000" b="0" dirty="0" smtClean="0">
                  <a:solidFill>
                    <a:srgbClr val="0000FF"/>
                  </a:solidFill>
                </a:rPr>
                <a:t>; </a:t>
              </a:r>
              <a:r>
                <a:rPr lang="en-US" altLang="zh-CN" sz="1000" b="0" dirty="0" smtClean="0"/>
                <a:t>slr0943, 0.29</a:t>
              </a:r>
              <a:r>
                <a:rPr lang="en-US" altLang="zh-CN" sz="1000" b="0" dirty="0" smtClean="0">
                  <a:solidFill>
                    <a:srgbClr val="0000FF"/>
                  </a:solidFill>
                </a:rPr>
                <a:t>)</a:t>
              </a:r>
              <a:endParaRPr lang="zh-CN" altLang="en-US" sz="1000" b="0" dirty="0">
                <a:solidFill>
                  <a:srgbClr val="0000FF"/>
                </a:solidFill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1894203" y="3948664"/>
              <a:ext cx="2140330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000" b="0" dirty="0" smtClean="0">
                  <a:solidFill>
                    <a:srgbClr val="0000FF"/>
                  </a:solidFill>
                </a:rPr>
                <a:t>PGM (</a:t>
              </a:r>
              <a:r>
                <a:rPr lang="en-US" altLang="zh-CN" sz="1000" b="0" dirty="0" smtClean="0"/>
                <a:t>slr1124, </a:t>
              </a:r>
              <a:r>
                <a:rPr lang="en-US" altLang="zh-CN" sz="1000" dirty="0" smtClean="0">
                  <a:solidFill>
                    <a:srgbClr val="FF0000"/>
                  </a:solidFill>
                </a:rPr>
                <a:t>1.72</a:t>
              </a:r>
              <a:r>
                <a:rPr lang="en-US" altLang="zh-CN" sz="1000" b="0" dirty="0" smtClean="0">
                  <a:solidFill>
                    <a:srgbClr val="0000FF"/>
                  </a:solidFill>
                </a:rPr>
                <a:t>; </a:t>
              </a:r>
              <a:r>
                <a:rPr lang="en-US" altLang="zh-CN" sz="1000" b="0" dirty="0" smtClean="0"/>
                <a:t>slr1945, </a:t>
              </a:r>
              <a:r>
                <a:rPr lang="en-US" altLang="zh-CN" sz="1000" dirty="0" smtClean="0">
                  <a:solidFill>
                    <a:srgbClr val="FF0000"/>
                  </a:solidFill>
                </a:rPr>
                <a:t>2.99</a:t>
              </a:r>
              <a:r>
                <a:rPr lang="en-US" altLang="zh-CN" sz="1000" b="0" dirty="0" smtClean="0">
                  <a:solidFill>
                    <a:srgbClr val="0000FF"/>
                  </a:solidFill>
                </a:rPr>
                <a:t>)</a:t>
              </a:r>
              <a:endParaRPr lang="zh-CN" altLang="en-US" sz="1000" b="0" dirty="0">
                <a:solidFill>
                  <a:srgbClr val="0000FF"/>
                </a:solidFill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396284" y="5066176"/>
              <a:ext cx="1159651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000" b="0" dirty="0" smtClean="0">
                  <a:solidFill>
                    <a:srgbClr val="0000FF"/>
                  </a:solidFill>
                </a:rPr>
                <a:t>PK (</a:t>
              </a:r>
              <a:r>
                <a:rPr lang="en-US" altLang="zh-CN" sz="1000" b="0" dirty="0" smtClean="0"/>
                <a:t>sll0587, 0.63</a:t>
              </a:r>
              <a:r>
                <a:rPr lang="en-US" altLang="zh-CN" sz="1000" b="0" dirty="0" smtClean="0">
                  <a:solidFill>
                    <a:srgbClr val="0000FF"/>
                  </a:solidFill>
                </a:rPr>
                <a:t>; </a:t>
              </a:r>
              <a:r>
                <a:rPr lang="en-US" altLang="zh-CN" sz="1000" b="0" baseline="30000" dirty="0">
                  <a:solidFill>
                    <a:srgbClr val="00B0F0"/>
                  </a:solidFill>
                </a:rPr>
                <a:t>4</a:t>
              </a:r>
              <a:r>
                <a:rPr lang="en-US" altLang="zh-CN" sz="1000" dirty="0" smtClean="0">
                  <a:solidFill>
                    <a:srgbClr val="00B0F0"/>
                  </a:solidFill>
                </a:rPr>
                <a:t>sll1275, 1.75</a:t>
              </a:r>
              <a:r>
                <a:rPr lang="en-US" altLang="zh-CN" sz="1000" b="0" dirty="0" smtClean="0"/>
                <a:t>)</a:t>
              </a:r>
              <a:endParaRPr lang="zh-CN" altLang="en-US" sz="1000" b="0" dirty="0"/>
            </a:p>
          </p:txBody>
        </p:sp>
        <p:cxnSp>
          <p:nvCxnSpPr>
            <p:cNvPr id="37" name="直接箭头连接符 36"/>
            <p:cNvCxnSpPr/>
            <p:nvPr/>
          </p:nvCxnSpPr>
          <p:spPr>
            <a:xfrm>
              <a:off x="970094" y="2722858"/>
              <a:ext cx="564069" cy="0"/>
            </a:xfrm>
            <a:prstGeom prst="straightConnector1">
              <a:avLst/>
            </a:prstGeom>
            <a:ln w="28575">
              <a:solidFill>
                <a:schemeClr val="tx1"/>
              </a:solidFill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直接箭头连接符 41"/>
            <p:cNvCxnSpPr/>
            <p:nvPr/>
          </p:nvCxnSpPr>
          <p:spPr>
            <a:xfrm flipH="1">
              <a:off x="970094" y="2268162"/>
              <a:ext cx="607955" cy="360040"/>
            </a:xfrm>
            <a:prstGeom prst="straightConnector1">
              <a:avLst/>
            </a:prstGeom>
            <a:ln w="28575">
              <a:solidFill>
                <a:schemeClr val="tx1"/>
              </a:solidFill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5" name="矩形 44"/>
            <p:cNvSpPr/>
            <p:nvPr/>
          </p:nvSpPr>
          <p:spPr>
            <a:xfrm>
              <a:off x="206515" y="1475211"/>
              <a:ext cx="3799163" cy="4303342"/>
            </a:xfrm>
            <a:prstGeom prst="rect">
              <a:avLst/>
            </a:prstGeom>
            <a:noFill/>
            <a:ln>
              <a:solidFill>
                <a:schemeClr val="accent2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1940690" y="1202559"/>
              <a:ext cx="126188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000" b="0" dirty="0" smtClean="0">
                  <a:solidFill>
                    <a:srgbClr val="0000FF"/>
                  </a:solidFill>
                </a:rPr>
                <a:t>GPI (</a:t>
              </a:r>
              <a:r>
                <a:rPr lang="en-US" altLang="zh-CN" sz="1000" b="0" dirty="0" smtClean="0"/>
                <a:t>slr1349, 0.46</a:t>
              </a:r>
              <a:r>
                <a:rPr lang="en-US" altLang="zh-CN" sz="1000" b="0" dirty="0" smtClean="0">
                  <a:solidFill>
                    <a:srgbClr val="0000FF"/>
                  </a:solidFill>
                </a:rPr>
                <a:t>)</a:t>
              </a:r>
              <a:endParaRPr lang="zh-CN" altLang="en-US" sz="1000" b="0" dirty="0">
                <a:solidFill>
                  <a:srgbClr val="0000FF"/>
                </a:solidFill>
              </a:endParaRP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1894203" y="2917585"/>
              <a:ext cx="149752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000" b="0" dirty="0" smtClean="0">
                  <a:solidFill>
                    <a:srgbClr val="0000FF"/>
                  </a:solidFill>
                </a:rPr>
                <a:t>GAPDH (</a:t>
              </a:r>
              <a:r>
                <a:rPr lang="en-US" altLang="zh-CN" sz="1000" b="0" dirty="0" smtClean="0"/>
                <a:t>slr0884, 0.54</a:t>
              </a:r>
              <a:r>
                <a:rPr lang="en-US" altLang="zh-CN" sz="1000" b="0" dirty="0" smtClean="0">
                  <a:solidFill>
                    <a:srgbClr val="0000FF"/>
                  </a:solidFill>
                </a:rPr>
                <a:t>)</a:t>
              </a:r>
              <a:endParaRPr lang="zh-CN" altLang="en-US" sz="1000" b="0" dirty="0">
                <a:solidFill>
                  <a:srgbClr val="0000FF"/>
                </a:solidFill>
              </a:endParaRP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1888558" y="3476328"/>
              <a:ext cx="1311578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000" b="0" dirty="0" smtClean="0">
                  <a:solidFill>
                    <a:srgbClr val="0000FF"/>
                  </a:solidFill>
                </a:rPr>
                <a:t>PGK (</a:t>
              </a:r>
              <a:r>
                <a:rPr lang="en-US" altLang="zh-CN" sz="1000" b="0" dirty="0" smtClean="0"/>
                <a:t>slr0394, 1.18</a:t>
              </a:r>
              <a:r>
                <a:rPr lang="en-US" altLang="zh-CN" sz="1000" b="0" dirty="0" smtClean="0">
                  <a:solidFill>
                    <a:srgbClr val="0000FF"/>
                  </a:solidFill>
                </a:rPr>
                <a:t>)</a:t>
              </a:r>
              <a:endParaRPr lang="zh-CN" altLang="en-US" sz="1000" b="0" dirty="0">
                <a:solidFill>
                  <a:srgbClr val="0000FF"/>
                </a:solidFill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1876273" y="4574742"/>
              <a:ext cx="141737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000" b="0" dirty="0" err="1" smtClean="0">
                  <a:solidFill>
                    <a:srgbClr val="0000FF"/>
                  </a:solidFill>
                </a:rPr>
                <a:t>enolase</a:t>
              </a:r>
              <a:r>
                <a:rPr lang="en-US" altLang="zh-CN" sz="1000" b="0" dirty="0" smtClean="0">
                  <a:solidFill>
                    <a:srgbClr val="0000FF"/>
                  </a:solidFill>
                </a:rPr>
                <a:t> (</a:t>
              </a:r>
              <a:r>
                <a:rPr lang="en-US" altLang="zh-CN" sz="1000" b="0" dirty="0" smtClean="0"/>
                <a:t>slr0752</a:t>
              </a:r>
              <a:r>
                <a:rPr lang="en-US" altLang="zh-CN" sz="1000" dirty="0" smtClean="0">
                  <a:solidFill>
                    <a:srgbClr val="FF0000"/>
                  </a:solidFill>
                </a:rPr>
                <a:t>, 5.7</a:t>
              </a:r>
              <a:r>
                <a:rPr lang="en-US" altLang="zh-CN" sz="1000" b="0" dirty="0" smtClean="0">
                  <a:solidFill>
                    <a:srgbClr val="0000FF"/>
                  </a:solidFill>
                </a:rPr>
                <a:t>)</a:t>
              </a:r>
              <a:endParaRPr lang="zh-CN" altLang="en-US" sz="1000" b="0" dirty="0">
                <a:solidFill>
                  <a:srgbClr val="0000FF"/>
                </a:solidFill>
              </a:endParaRPr>
            </a:p>
          </p:txBody>
        </p:sp>
        <p:cxnSp>
          <p:nvCxnSpPr>
            <p:cNvPr id="54" name="直接箭头连接符 53"/>
            <p:cNvCxnSpPr/>
            <p:nvPr/>
          </p:nvCxnSpPr>
          <p:spPr>
            <a:xfrm>
              <a:off x="1876273" y="1733303"/>
              <a:ext cx="0" cy="314363"/>
            </a:xfrm>
            <a:prstGeom prst="straightConnector1">
              <a:avLst/>
            </a:prstGeom>
            <a:ln w="28575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直接箭头连接符 54"/>
            <p:cNvCxnSpPr/>
            <p:nvPr/>
          </p:nvCxnSpPr>
          <p:spPr>
            <a:xfrm flipV="1">
              <a:off x="1759188" y="1733302"/>
              <a:ext cx="0" cy="314363"/>
            </a:xfrm>
            <a:prstGeom prst="straightConnector1">
              <a:avLst/>
            </a:prstGeom>
            <a:ln w="28575">
              <a:solidFill>
                <a:srgbClr val="00B0F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TextBox 55"/>
            <p:cNvSpPr txBox="1"/>
            <p:nvPr/>
          </p:nvSpPr>
          <p:spPr>
            <a:xfrm>
              <a:off x="386535" y="1718810"/>
              <a:ext cx="122020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000" b="0" dirty="0" smtClean="0">
                  <a:solidFill>
                    <a:schemeClr val="accent2">
                      <a:lumMod val="60000"/>
                      <a:lumOff val="40000"/>
                    </a:schemeClr>
                  </a:solidFill>
                </a:rPr>
                <a:t>FBP (slr0952, 0.9)</a:t>
              </a:r>
              <a:endParaRPr lang="zh-CN" altLang="en-US" sz="1000" b="0" dirty="0">
                <a:solidFill>
                  <a:schemeClr val="accent2">
                    <a:lumMod val="60000"/>
                    <a:lumOff val="40000"/>
                  </a:schemeClr>
                </a:solidFill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611560" y="2753925"/>
              <a:ext cx="1241045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000" b="0" dirty="0" smtClean="0">
                  <a:solidFill>
                    <a:srgbClr val="0000FF"/>
                  </a:solidFill>
                </a:rPr>
                <a:t>TPI (slr0783, 1.25)</a:t>
              </a:r>
              <a:endParaRPr lang="zh-CN" altLang="en-US" sz="1000" b="0" dirty="0">
                <a:solidFill>
                  <a:srgbClr val="0000FF"/>
                </a:solidFill>
              </a:endParaRPr>
            </a:p>
          </p:txBody>
        </p:sp>
        <p:cxnSp>
          <p:nvCxnSpPr>
            <p:cNvPr id="63" name="直接箭头连接符 62"/>
            <p:cNvCxnSpPr/>
            <p:nvPr/>
          </p:nvCxnSpPr>
          <p:spPr>
            <a:xfrm flipV="1">
              <a:off x="2407086" y="1045822"/>
              <a:ext cx="2052402" cy="1"/>
            </a:xfrm>
            <a:prstGeom prst="straightConnector1">
              <a:avLst/>
            </a:prstGeom>
            <a:ln w="28575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直接连接符 140"/>
            <p:cNvCxnSpPr/>
            <p:nvPr/>
          </p:nvCxnSpPr>
          <p:spPr>
            <a:xfrm>
              <a:off x="2139386" y="1628800"/>
              <a:ext cx="2185087" cy="0"/>
            </a:xfrm>
            <a:prstGeom prst="line">
              <a:avLst/>
            </a:prstGeom>
            <a:ln w="19050">
              <a:solidFill>
                <a:schemeClr val="tx1"/>
              </a:solidFill>
              <a:prstDash val="dash"/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" name="直接连接符 159"/>
            <p:cNvCxnSpPr/>
            <p:nvPr/>
          </p:nvCxnSpPr>
          <p:spPr>
            <a:xfrm>
              <a:off x="2139386" y="2738409"/>
              <a:ext cx="2185087" cy="0"/>
            </a:xfrm>
            <a:prstGeom prst="line">
              <a:avLst/>
            </a:prstGeom>
            <a:ln w="19050">
              <a:solidFill>
                <a:schemeClr val="tx1"/>
              </a:solidFill>
              <a:prstDash val="dash"/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" name="TextBox 166"/>
            <p:cNvSpPr txBox="1"/>
            <p:nvPr/>
          </p:nvSpPr>
          <p:spPr>
            <a:xfrm>
              <a:off x="2391264" y="818710"/>
              <a:ext cx="146065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000" b="0" dirty="0" smtClean="0">
                  <a:solidFill>
                    <a:srgbClr val="0000FF"/>
                  </a:solidFill>
                </a:rPr>
                <a:t>G6PD (slr1843</a:t>
              </a:r>
              <a:r>
                <a:rPr lang="en-US" altLang="zh-CN" sz="1000" dirty="0" smtClean="0">
                  <a:solidFill>
                    <a:srgbClr val="00B050"/>
                  </a:solidFill>
                </a:rPr>
                <a:t>, 0.005</a:t>
              </a:r>
              <a:r>
                <a:rPr lang="en-US" altLang="zh-CN" sz="1000" b="0" dirty="0" smtClean="0">
                  <a:solidFill>
                    <a:srgbClr val="0000FF"/>
                  </a:solidFill>
                </a:rPr>
                <a:t>)</a:t>
              </a:r>
              <a:endParaRPr lang="zh-CN" altLang="en-US" sz="1000" b="0" dirty="0">
                <a:solidFill>
                  <a:srgbClr val="0000FF"/>
                </a:solidFill>
              </a:endParaRPr>
            </a:p>
          </p:txBody>
        </p:sp>
        <p:grpSp>
          <p:nvGrpSpPr>
            <p:cNvPr id="202" name="组合 201"/>
            <p:cNvGrpSpPr/>
            <p:nvPr/>
          </p:nvGrpSpPr>
          <p:grpSpPr>
            <a:xfrm>
              <a:off x="4303413" y="766736"/>
              <a:ext cx="4355663" cy="2977299"/>
              <a:chOff x="4550940" y="766736"/>
              <a:chExt cx="4355663" cy="2977299"/>
            </a:xfrm>
          </p:grpSpPr>
          <p:sp>
            <p:nvSpPr>
              <p:cNvPr id="64" name="TextBox 63"/>
              <p:cNvSpPr txBox="1"/>
              <p:nvPr/>
            </p:nvSpPr>
            <p:spPr>
              <a:xfrm>
                <a:off x="4594502" y="861156"/>
                <a:ext cx="92845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1000" dirty="0" smtClean="0"/>
                  <a:t>3x</a:t>
                </a:r>
                <a:r>
                  <a:rPr lang="en-US" altLang="zh-CN" dirty="0" smtClean="0"/>
                  <a:t>6PGL</a:t>
                </a:r>
                <a:endParaRPr lang="zh-CN" altLang="en-US" dirty="0"/>
              </a:p>
            </p:txBody>
          </p:sp>
          <p:sp>
            <p:nvSpPr>
              <p:cNvPr id="65" name="TextBox 64"/>
              <p:cNvSpPr txBox="1"/>
              <p:nvPr/>
            </p:nvSpPr>
            <p:spPr>
              <a:xfrm>
                <a:off x="6426773" y="861156"/>
                <a:ext cx="787395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1000" dirty="0" smtClean="0"/>
                  <a:t>3x</a:t>
                </a:r>
                <a:r>
                  <a:rPr lang="en-US" altLang="zh-CN" dirty="0" smtClean="0"/>
                  <a:t>6PG</a:t>
                </a:r>
                <a:endParaRPr lang="zh-CN" altLang="en-US" dirty="0"/>
              </a:p>
            </p:txBody>
          </p:sp>
          <p:sp>
            <p:nvSpPr>
              <p:cNvPr id="66" name="TextBox 65"/>
              <p:cNvSpPr txBox="1"/>
              <p:nvPr/>
            </p:nvSpPr>
            <p:spPr>
              <a:xfrm>
                <a:off x="7990968" y="861156"/>
                <a:ext cx="915635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1000" dirty="0" smtClean="0"/>
                  <a:t>3x</a:t>
                </a:r>
                <a:r>
                  <a:rPr lang="en-US" altLang="zh-CN" dirty="0" smtClean="0"/>
                  <a:t>Ru5P</a:t>
                </a:r>
                <a:endParaRPr lang="zh-CN" altLang="en-US" dirty="0"/>
              </a:p>
            </p:txBody>
          </p:sp>
          <p:grpSp>
            <p:nvGrpSpPr>
              <p:cNvPr id="132" name="组合 131"/>
              <p:cNvGrpSpPr/>
              <p:nvPr/>
            </p:nvGrpSpPr>
            <p:grpSpPr>
              <a:xfrm>
                <a:off x="7387666" y="3374703"/>
                <a:ext cx="1396868" cy="369332"/>
                <a:chOff x="6018095" y="3105832"/>
                <a:chExt cx="1396868" cy="369332"/>
              </a:xfrm>
            </p:grpSpPr>
            <p:sp>
              <p:nvSpPr>
                <p:cNvPr id="69" name="TextBox 68"/>
                <p:cNvSpPr txBox="1"/>
                <p:nvPr/>
              </p:nvSpPr>
              <p:spPr>
                <a:xfrm>
                  <a:off x="6794280" y="3105832"/>
                  <a:ext cx="620683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altLang="zh-CN" dirty="0" smtClean="0"/>
                    <a:t>S7P</a:t>
                  </a:r>
                  <a:endParaRPr lang="zh-CN" altLang="en-US" dirty="0"/>
                </a:p>
              </p:txBody>
            </p:sp>
            <p:sp>
              <p:nvSpPr>
                <p:cNvPr id="74" name="TextBox 73"/>
                <p:cNvSpPr txBox="1"/>
                <p:nvPr/>
              </p:nvSpPr>
              <p:spPr>
                <a:xfrm>
                  <a:off x="6018095" y="3105832"/>
                  <a:ext cx="684803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altLang="zh-CN" dirty="0" smtClean="0"/>
                    <a:t>GAP</a:t>
                  </a:r>
                  <a:endParaRPr lang="zh-CN" altLang="en-US" dirty="0"/>
                </a:p>
              </p:txBody>
            </p:sp>
            <p:sp>
              <p:nvSpPr>
                <p:cNvPr id="75" name="TextBox 74"/>
                <p:cNvSpPr txBox="1"/>
                <p:nvPr/>
              </p:nvSpPr>
              <p:spPr>
                <a:xfrm>
                  <a:off x="6570254" y="3105832"/>
                  <a:ext cx="319318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altLang="zh-CN" dirty="0" smtClean="0"/>
                    <a:t>+</a:t>
                  </a:r>
                  <a:endParaRPr lang="zh-CN" altLang="en-US" dirty="0"/>
                </a:p>
              </p:txBody>
            </p:sp>
          </p:grpSp>
          <p:sp>
            <p:nvSpPr>
              <p:cNvPr id="78" name="TextBox 77"/>
              <p:cNvSpPr txBox="1"/>
              <p:nvPr/>
            </p:nvSpPr>
            <p:spPr>
              <a:xfrm>
                <a:off x="6102170" y="1484493"/>
                <a:ext cx="60785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dirty="0" smtClean="0">
                    <a:solidFill>
                      <a:srgbClr val="CC00FF"/>
                    </a:solidFill>
                  </a:rPr>
                  <a:t>F6P</a:t>
                </a:r>
                <a:endParaRPr lang="zh-CN" altLang="en-US" dirty="0">
                  <a:solidFill>
                    <a:srgbClr val="CC00FF"/>
                  </a:solidFill>
                </a:endParaRPr>
              </a:p>
            </p:txBody>
          </p:sp>
          <p:sp>
            <p:nvSpPr>
              <p:cNvPr id="81" name="TextBox 80"/>
              <p:cNvSpPr txBox="1"/>
              <p:nvPr/>
            </p:nvSpPr>
            <p:spPr>
              <a:xfrm>
                <a:off x="4550940" y="1448780"/>
                <a:ext cx="60785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dirty="0" smtClean="0">
                    <a:solidFill>
                      <a:srgbClr val="CC00FF"/>
                    </a:solidFill>
                  </a:rPr>
                  <a:t>F6P</a:t>
                </a:r>
                <a:endParaRPr lang="zh-CN" altLang="en-US" dirty="0">
                  <a:solidFill>
                    <a:srgbClr val="CC00FF"/>
                  </a:solidFill>
                </a:endParaRPr>
              </a:p>
            </p:txBody>
          </p:sp>
          <p:sp>
            <p:nvSpPr>
              <p:cNvPr id="82" name="TextBox 81"/>
              <p:cNvSpPr txBox="1"/>
              <p:nvPr/>
            </p:nvSpPr>
            <p:spPr>
              <a:xfrm>
                <a:off x="4550940" y="2502542"/>
                <a:ext cx="684803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dirty="0" smtClean="0">
                    <a:solidFill>
                      <a:srgbClr val="CC00FF"/>
                    </a:solidFill>
                  </a:rPr>
                  <a:t>GAP</a:t>
                </a:r>
                <a:endParaRPr lang="zh-CN" altLang="en-US" dirty="0">
                  <a:solidFill>
                    <a:srgbClr val="CC00FF"/>
                  </a:solidFill>
                </a:endParaRPr>
              </a:p>
            </p:txBody>
          </p:sp>
          <p:cxnSp>
            <p:nvCxnSpPr>
              <p:cNvPr id="101" name="直接箭头连接符 100"/>
              <p:cNvCxnSpPr/>
              <p:nvPr/>
            </p:nvCxnSpPr>
            <p:spPr>
              <a:xfrm>
                <a:off x="8014882" y="2412626"/>
                <a:ext cx="0" cy="1016374"/>
              </a:xfrm>
              <a:prstGeom prst="straightConnector1">
                <a:avLst/>
              </a:prstGeom>
              <a:ln w="28575">
                <a:solidFill>
                  <a:schemeClr val="tx1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" name="直接箭头连接符 102"/>
              <p:cNvCxnSpPr/>
              <p:nvPr/>
            </p:nvCxnSpPr>
            <p:spPr>
              <a:xfrm>
                <a:off x="5400916" y="1045822"/>
                <a:ext cx="1038791" cy="0"/>
              </a:xfrm>
              <a:prstGeom prst="straightConnector1">
                <a:avLst/>
              </a:prstGeom>
              <a:ln w="28575">
                <a:solidFill>
                  <a:schemeClr val="tx1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" name="直接箭头连接符 110"/>
              <p:cNvCxnSpPr/>
              <p:nvPr/>
            </p:nvCxnSpPr>
            <p:spPr>
              <a:xfrm flipH="1" flipV="1">
                <a:off x="6551622" y="2257827"/>
                <a:ext cx="836750" cy="1218501"/>
              </a:xfrm>
              <a:prstGeom prst="straightConnector1">
                <a:avLst/>
              </a:prstGeom>
              <a:ln w="28575">
                <a:solidFill>
                  <a:schemeClr val="tx1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/>
              <p:cNvSpPr txBox="1"/>
              <p:nvPr/>
            </p:nvSpPr>
            <p:spPr>
              <a:xfrm>
                <a:off x="6133663" y="2007040"/>
                <a:ext cx="620683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dirty="0" smtClean="0"/>
                  <a:t>E4P</a:t>
                </a:r>
                <a:endParaRPr lang="zh-CN" altLang="en-US" dirty="0"/>
              </a:p>
            </p:txBody>
          </p:sp>
          <p:sp>
            <p:nvSpPr>
              <p:cNvPr id="86" name="TextBox 85"/>
              <p:cNvSpPr txBox="1"/>
              <p:nvPr/>
            </p:nvSpPr>
            <p:spPr>
              <a:xfrm>
                <a:off x="6609322" y="1995336"/>
                <a:ext cx="3000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dirty="0" smtClean="0">
                    <a:solidFill>
                      <a:srgbClr val="FF0000"/>
                    </a:solidFill>
                  </a:rPr>
                  <a:t>+</a:t>
                </a:r>
                <a:endParaRPr lang="zh-CN" altLang="en-US" dirty="0">
                  <a:solidFill>
                    <a:srgbClr val="FF0000"/>
                  </a:solidFill>
                </a:endParaRPr>
              </a:p>
            </p:txBody>
          </p:sp>
          <p:cxnSp>
            <p:nvCxnSpPr>
              <p:cNvPr id="119" name="直接箭头连接符 118"/>
              <p:cNvCxnSpPr/>
              <p:nvPr/>
            </p:nvCxnSpPr>
            <p:spPr>
              <a:xfrm>
                <a:off x="7167712" y="1048381"/>
                <a:ext cx="847170" cy="0"/>
              </a:xfrm>
              <a:prstGeom prst="straightConnector1">
                <a:avLst/>
              </a:prstGeom>
              <a:ln w="28575">
                <a:solidFill>
                  <a:schemeClr val="tx1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6" name="右大括号 145"/>
              <p:cNvSpPr/>
              <p:nvPr/>
            </p:nvSpPr>
            <p:spPr>
              <a:xfrm>
                <a:off x="5045964" y="1672762"/>
                <a:ext cx="156106" cy="1081163"/>
              </a:xfrm>
              <a:prstGeom prst="rightBrac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1" name="右大括号 150"/>
              <p:cNvSpPr/>
              <p:nvPr/>
            </p:nvSpPr>
            <p:spPr>
              <a:xfrm>
                <a:off x="6642230" y="1650450"/>
                <a:ext cx="124831" cy="579897"/>
              </a:xfrm>
              <a:prstGeom prst="rightBrac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cxnSp>
            <p:nvCxnSpPr>
              <p:cNvPr id="154" name="直接箭头连接符 153"/>
              <p:cNvCxnSpPr/>
              <p:nvPr/>
            </p:nvCxnSpPr>
            <p:spPr>
              <a:xfrm flipH="1">
                <a:off x="5243084" y="2213343"/>
                <a:ext cx="949096" cy="0"/>
              </a:xfrm>
              <a:prstGeom prst="straightConnector1">
                <a:avLst/>
              </a:prstGeom>
              <a:ln w="28575">
                <a:solidFill>
                  <a:schemeClr val="tx1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7" name="TextBox 66"/>
              <p:cNvSpPr txBox="1"/>
              <p:nvPr/>
            </p:nvSpPr>
            <p:spPr>
              <a:xfrm>
                <a:off x="8144615" y="2007040"/>
                <a:ext cx="633507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dirty="0" smtClean="0"/>
                  <a:t>R5P</a:t>
                </a:r>
                <a:endParaRPr lang="zh-CN" altLang="en-US" dirty="0"/>
              </a:p>
            </p:txBody>
          </p:sp>
          <p:sp>
            <p:nvSpPr>
              <p:cNvPr id="68" name="TextBox 67"/>
              <p:cNvSpPr txBox="1"/>
              <p:nvPr/>
            </p:nvSpPr>
            <p:spPr>
              <a:xfrm>
                <a:off x="7401822" y="2007040"/>
                <a:ext cx="761747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dirty="0" smtClean="0"/>
                  <a:t>Xu5P</a:t>
                </a:r>
                <a:endParaRPr lang="zh-CN" altLang="en-US" dirty="0"/>
              </a:p>
            </p:txBody>
          </p:sp>
          <p:sp>
            <p:nvSpPr>
              <p:cNvPr id="71" name="TextBox 70"/>
              <p:cNvSpPr txBox="1"/>
              <p:nvPr/>
            </p:nvSpPr>
            <p:spPr>
              <a:xfrm>
                <a:off x="8014882" y="1988840"/>
                <a:ext cx="3000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dirty="0" smtClean="0">
                    <a:solidFill>
                      <a:srgbClr val="FF0000"/>
                    </a:solidFill>
                  </a:rPr>
                  <a:t>+</a:t>
                </a:r>
                <a:endParaRPr lang="zh-CN" altLang="en-US" dirty="0">
                  <a:solidFill>
                    <a:srgbClr val="FF0000"/>
                  </a:solidFill>
                </a:endParaRPr>
              </a:p>
            </p:txBody>
          </p:sp>
          <p:sp>
            <p:nvSpPr>
              <p:cNvPr id="84" name="TextBox 83"/>
              <p:cNvSpPr txBox="1"/>
              <p:nvPr/>
            </p:nvSpPr>
            <p:spPr>
              <a:xfrm>
                <a:off x="6777245" y="2007040"/>
                <a:ext cx="761747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dirty="0" smtClean="0"/>
                  <a:t>Xu5P</a:t>
                </a:r>
                <a:endParaRPr lang="zh-CN" altLang="en-US" dirty="0"/>
              </a:p>
            </p:txBody>
          </p:sp>
          <p:cxnSp>
            <p:nvCxnSpPr>
              <p:cNvPr id="158" name="直接箭头连接符 157"/>
              <p:cNvCxnSpPr/>
              <p:nvPr/>
            </p:nvCxnSpPr>
            <p:spPr>
              <a:xfrm flipH="1">
                <a:off x="7224598" y="1233047"/>
                <a:ext cx="933889" cy="773993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prstDash val="dash"/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直接连接符 163"/>
              <p:cNvCxnSpPr/>
              <p:nvPr/>
            </p:nvCxnSpPr>
            <p:spPr>
              <a:xfrm>
                <a:off x="5067055" y="1628800"/>
                <a:ext cx="1035115" cy="0"/>
              </a:xfrm>
              <a:prstGeom prst="line">
                <a:avLst/>
              </a:prstGeom>
              <a:ln w="12700">
                <a:solidFill>
                  <a:schemeClr val="tx1"/>
                </a:solidFill>
                <a:prstDash val="dash"/>
                <a:headEnd type="triangl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9" name="TextBox 168"/>
              <p:cNvSpPr txBox="1"/>
              <p:nvPr/>
            </p:nvSpPr>
            <p:spPr>
              <a:xfrm>
                <a:off x="5337085" y="773705"/>
                <a:ext cx="138050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1000" b="0" dirty="0" smtClean="0">
                    <a:solidFill>
                      <a:srgbClr val="0000FF"/>
                    </a:solidFill>
                  </a:rPr>
                  <a:t>6PGL (sll1479, 1.26)</a:t>
                </a:r>
                <a:endParaRPr lang="zh-CN" altLang="en-US" sz="1000" b="0" dirty="0">
                  <a:solidFill>
                    <a:srgbClr val="0000FF"/>
                  </a:solidFill>
                </a:endParaRPr>
              </a:p>
            </p:txBody>
          </p:sp>
          <p:sp>
            <p:nvSpPr>
              <p:cNvPr id="170" name="TextBox 169"/>
              <p:cNvSpPr txBox="1"/>
              <p:nvPr/>
            </p:nvSpPr>
            <p:spPr>
              <a:xfrm>
                <a:off x="6898690" y="766736"/>
                <a:ext cx="1212191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1000" b="0" dirty="0" smtClean="0">
                    <a:solidFill>
                      <a:srgbClr val="0000FF"/>
                    </a:solidFill>
                  </a:rPr>
                  <a:t>6PG (sll0329, 1.4)</a:t>
                </a:r>
                <a:endParaRPr lang="zh-CN" altLang="en-US" sz="1000" b="0" dirty="0">
                  <a:solidFill>
                    <a:srgbClr val="0000FF"/>
                  </a:solidFill>
                </a:endParaRPr>
              </a:p>
            </p:txBody>
          </p:sp>
          <p:cxnSp>
            <p:nvCxnSpPr>
              <p:cNvPr id="185" name="直接箭头连接符 184"/>
              <p:cNvCxnSpPr/>
              <p:nvPr/>
            </p:nvCxnSpPr>
            <p:spPr>
              <a:xfrm flipH="1">
                <a:off x="7773162" y="1238299"/>
                <a:ext cx="375654" cy="768741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prstDash val="dash"/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直接箭头连接符 188"/>
              <p:cNvCxnSpPr/>
              <p:nvPr/>
            </p:nvCxnSpPr>
            <p:spPr>
              <a:xfrm>
                <a:off x="8157322" y="1260329"/>
                <a:ext cx="82585" cy="728511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prstDash val="dash"/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1" name="TextBox 190"/>
              <p:cNvSpPr txBox="1"/>
              <p:nvPr/>
            </p:nvSpPr>
            <p:spPr>
              <a:xfrm rot="19222779">
                <a:off x="6857904" y="1294562"/>
                <a:ext cx="1026354" cy="43088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1000" b="0" dirty="0" err="1" smtClean="0">
                    <a:solidFill>
                      <a:srgbClr val="0000FF"/>
                    </a:solidFill>
                  </a:rPr>
                  <a:t>Epimerase</a:t>
                </a:r>
                <a:r>
                  <a:rPr lang="en-US" altLang="zh-CN" sz="1000" b="0" dirty="0" smtClean="0">
                    <a:solidFill>
                      <a:srgbClr val="0000FF"/>
                    </a:solidFill>
                  </a:rPr>
                  <a:t> (sll0807, 0.98</a:t>
                </a:r>
                <a:r>
                  <a:rPr lang="en-US" altLang="zh-CN" sz="1200" b="1" dirty="0" smtClean="0">
                    <a:solidFill>
                      <a:srgbClr val="0000FF"/>
                    </a:solidFill>
                  </a:rPr>
                  <a:t>)</a:t>
                </a:r>
                <a:endParaRPr lang="zh-CN" altLang="en-US" sz="1200" b="1" dirty="0">
                  <a:solidFill>
                    <a:srgbClr val="0000FF"/>
                  </a:solidFill>
                </a:endParaRPr>
              </a:p>
            </p:txBody>
          </p:sp>
          <p:sp>
            <p:nvSpPr>
              <p:cNvPr id="192" name="TextBox 191"/>
              <p:cNvSpPr txBox="1"/>
              <p:nvPr/>
            </p:nvSpPr>
            <p:spPr>
              <a:xfrm rot="5009758">
                <a:off x="7949676" y="1326284"/>
                <a:ext cx="1131429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1200" b="1" dirty="0" err="1" smtClean="0">
                    <a:solidFill>
                      <a:srgbClr val="0000FF"/>
                    </a:solidFill>
                  </a:rPr>
                  <a:t>I</a:t>
                </a:r>
                <a:r>
                  <a:rPr lang="en-US" altLang="zh-CN" sz="1000" b="0" dirty="0" err="1" smtClean="0">
                    <a:solidFill>
                      <a:srgbClr val="0000FF"/>
                    </a:solidFill>
                  </a:rPr>
                  <a:t>somerase</a:t>
                </a:r>
                <a:r>
                  <a:rPr lang="en-US" altLang="zh-CN" sz="1000" b="0" dirty="0" smtClean="0">
                    <a:solidFill>
                      <a:srgbClr val="0000FF"/>
                    </a:solidFill>
                  </a:rPr>
                  <a:t> (slr0194, 4.32 ssl2153)</a:t>
                </a:r>
                <a:endParaRPr lang="zh-CN" altLang="en-US" sz="1000" b="0" dirty="0">
                  <a:solidFill>
                    <a:srgbClr val="0000FF"/>
                  </a:solidFill>
                </a:endParaRPr>
              </a:p>
            </p:txBody>
          </p:sp>
          <p:sp>
            <p:nvSpPr>
              <p:cNvPr id="193" name="TextBox 192"/>
              <p:cNvSpPr txBox="1"/>
              <p:nvPr/>
            </p:nvSpPr>
            <p:spPr>
              <a:xfrm rot="3392086">
                <a:off x="6201782" y="2741878"/>
                <a:ext cx="1115161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1000" b="0" dirty="0" err="1" smtClean="0">
                    <a:solidFill>
                      <a:srgbClr val="0000FF"/>
                    </a:solidFill>
                  </a:rPr>
                  <a:t>Transaldolase</a:t>
                </a:r>
                <a:r>
                  <a:rPr lang="en-US" altLang="zh-CN" sz="1000" b="0" dirty="0" smtClean="0">
                    <a:solidFill>
                      <a:srgbClr val="0000FF"/>
                    </a:solidFill>
                  </a:rPr>
                  <a:t> (slr1793, 0.86)</a:t>
                </a:r>
                <a:endParaRPr lang="zh-CN" altLang="en-US" sz="1000" b="0" dirty="0">
                  <a:solidFill>
                    <a:srgbClr val="0000FF"/>
                  </a:solidFill>
                </a:endParaRPr>
              </a:p>
            </p:txBody>
          </p:sp>
          <p:sp>
            <p:nvSpPr>
              <p:cNvPr id="197" name="TextBox 196"/>
              <p:cNvSpPr txBox="1"/>
              <p:nvPr/>
            </p:nvSpPr>
            <p:spPr>
              <a:xfrm rot="5400000">
                <a:off x="7742599" y="2715960"/>
                <a:ext cx="1134564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1000" b="0" dirty="0" err="1" smtClean="0">
                    <a:solidFill>
                      <a:srgbClr val="0000FF"/>
                    </a:solidFill>
                  </a:rPr>
                  <a:t>Transketolase</a:t>
                </a:r>
                <a:r>
                  <a:rPr lang="en-US" altLang="zh-CN" sz="1000" b="0" dirty="0" smtClean="0">
                    <a:solidFill>
                      <a:srgbClr val="0000FF"/>
                    </a:solidFill>
                  </a:rPr>
                  <a:t> (sll1070, 1.16)</a:t>
                </a:r>
                <a:endParaRPr lang="zh-CN" altLang="en-US" sz="1000" b="0" dirty="0">
                  <a:solidFill>
                    <a:srgbClr val="0000FF"/>
                  </a:solidFill>
                </a:endParaRPr>
              </a:p>
            </p:txBody>
          </p:sp>
          <p:sp>
            <p:nvSpPr>
              <p:cNvPr id="200" name="TextBox 199"/>
              <p:cNvSpPr txBox="1"/>
              <p:nvPr/>
            </p:nvSpPr>
            <p:spPr>
              <a:xfrm>
                <a:off x="5203053" y="1776207"/>
                <a:ext cx="1134564" cy="43088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1000" b="0" dirty="0" err="1" smtClean="0">
                    <a:solidFill>
                      <a:srgbClr val="0000FF"/>
                    </a:solidFill>
                  </a:rPr>
                  <a:t>Transketolase</a:t>
                </a:r>
                <a:r>
                  <a:rPr lang="en-US" altLang="zh-CN" sz="1000" b="0" dirty="0" smtClean="0">
                    <a:solidFill>
                      <a:srgbClr val="0000FF"/>
                    </a:solidFill>
                  </a:rPr>
                  <a:t> (sll1070, 1.16</a:t>
                </a:r>
                <a:r>
                  <a:rPr lang="en-US" altLang="zh-CN" sz="1200" b="1" dirty="0" smtClean="0">
                    <a:solidFill>
                      <a:srgbClr val="0000FF"/>
                    </a:solidFill>
                  </a:rPr>
                  <a:t>)</a:t>
                </a:r>
                <a:endParaRPr lang="zh-CN" altLang="en-US" sz="1200" b="1" dirty="0">
                  <a:solidFill>
                    <a:srgbClr val="0000FF"/>
                  </a:solidFill>
                </a:endParaRPr>
              </a:p>
            </p:txBody>
          </p:sp>
        </p:grpSp>
        <p:sp>
          <p:nvSpPr>
            <p:cNvPr id="203" name="矩形 202"/>
            <p:cNvSpPr/>
            <p:nvPr/>
          </p:nvSpPr>
          <p:spPr>
            <a:xfrm>
              <a:off x="4189458" y="373306"/>
              <a:ext cx="4545505" cy="3762899"/>
            </a:xfrm>
            <a:prstGeom prst="rect">
              <a:avLst/>
            </a:prstGeom>
            <a:noFill/>
            <a:ln w="19050">
              <a:solidFill>
                <a:schemeClr val="tx2">
                  <a:lumMod val="40000"/>
                  <a:lumOff val="60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4" name="TextBox 203"/>
            <p:cNvSpPr txBox="1"/>
            <p:nvPr/>
          </p:nvSpPr>
          <p:spPr>
            <a:xfrm>
              <a:off x="5760148" y="4247221"/>
              <a:ext cx="146450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b="1" dirty="0" smtClean="0"/>
                <a:t>OPP pathway</a:t>
              </a:r>
              <a:endParaRPr lang="zh-CN" altLang="en-US" b="1" dirty="0"/>
            </a:p>
          </p:txBody>
        </p:sp>
        <p:sp>
          <p:nvSpPr>
            <p:cNvPr id="2" name="TextBox 1"/>
            <p:cNvSpPr txBox="1"/>
            <p:nvPr/>
          </p:nvSpPr>
          <p:spPr>
            <a:xfrm>
              <a:off x="1767116" y="2287198"/>
              <a:ext cx="364202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800" b="1" dirty="0" smtClean="0">
                  <a:solidFill>
                    <a:srgbClr val="FF0000"/>
                  </a:solidFill>
                </a:rPr>
                <a:t>*</a:t>
              </a:r>
              <a:endParaRPr lang="zh-CN" altLang="en-US" sz="2800" b="1" dirty="0">
                <a:solidFill>
                  <a:srgbClr val="FF0000"/>
                </a:solidFill>
              </a:endParaRP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493163" y="2680755"/>
              <a:ext cx="364202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800" b="1" dirty="0" smtClean="0">
                  <a:solidFill>
                    <a:srgbClr val="FF0000"/>
                  </a:solidFill>
                </a:rPr>
                <a:t>*</a:t>
              </a:r>
              <a:endParaRPr lang="zh-CN" altLang="en-US" sz="2800" b="1" dirty="0">
                <a:solidFill>
                  <a:srgbClr val="FF0000"/>
                </a:solidFill>
              </a:endParaRPr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1039108" y="2152437"/>
              <a:ext cx="364202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800" b="1" dirty="0" smtClean="0">
                  <a:solidFill>
                    <a:srgbClr val="FF0000"/>
                  </a:solidFill>
                </a:rPr>
                <a:t>*</a:t>
              </a:r>
              <a:endParaRPr lang="zh-CN" altLang="en-US" sz="2800" b="1" dirty="0">
                <a:solidFill>
                  <a:srgbClr val="FF0000"/>
                </a:solidFill>
              </a:endParaRPr>
            </a:p>
          </p:txBody>
        </p:sp>
        <p:sp>
          <p:nvSpPr>
            <p:cNvPr id="88" name="TextBox 87"/>
            <p:cNvSpPr txBox="1"/>
            <p:nvPr/>
          </p:nvSpPr>
          <p:spPr>
            <a:xfrm>
              <a:off x="1120773" y="2448182"/>
              <a:ext cx="364202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800" b="1" dirty="0" smtClean="0">
                  <a:solidFill>
                    <a:srgbClr val="FF0000"/>
                  </a:solidFill>
                </a:rPr>
                <a:t>*</a:t>
              </a:r>
              <a:endParaRPr lang="zh-CN" altLang="en-US" sz="2800" b="1" dirty="0">
                <a:solidFill>
                  <a:srgbClr val="FF0000"/>
                </a:solidFill>
              </a:endParaRPr>
            </a:p>
          </p:txBody>
        </p:sp>
        <p:sp>
          <p:nvSpPr>
            <p:cNvPr id="89" name="TextBox 88"/>
            <p:cNvSpPr txBox="1"/>
            <p:nvPr/>
          </p:nvSpPr>
          <p:spPr>
            <a:xfrm>
              <a:off x="1489158" y="2860775"/>
              <a:ext cx="364202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800" b="1" dirty="0" smtClean="0">
                  <a:solidFill>
                    <a:srgbClr val="FF0000"/>
                  </a:solidFill>
                </a:rPr>
                <a:t>*</a:t>
              </a:r>
              <a:endParaRPr lang="zh-CN" altLang="en-US" sz="2800" b="1" dirty="0">
                <a:solidFill>
                  <a:srgbClr val="FF0000"/>
                </a:solidFill>
              </a:endParaRPr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1484996" y="3385718"/>
              <a:ext cx="364202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800" b="1" dirty="0" smtClean="0">
                  <a:solidFill>
                    <a:srgbClr val="FF0000"/>
                  </a:solidFill>
                </a:rPr>
                <a:t>*</a:t>
              </a:r>
              <a:endParaRPr lang="zh-CN" altLang="en-US" sz="2800" b="1" dirty="0">
                <a:solidFill>
                  <a:srgbClr val="FF0000"/>
                </a:solidFill>
              </a:endParaRPr>
            </a:p>
          </p:txBody>
        </p:sp>
        <p:sp>
          <p:nvSpPr>
            <p:cNvPr id="91" name="TextBox 90"/>
            <p:cNvSpPr txBox="1"/>
            <p:nvPr/>
          </p:nvSpPr>
          <p:spPr>
            <a:xfrm>
              <a:off x="1484996" y="1763815"/>
              <a:ext cx="364202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800" b="1" dirty="0" smtClean="0">
                  <a:solidFill>
                    <a:srgbClr val="FF0000"/>
                  </a:solidFill>
                </a:rPr>
                <a:t>*</a:t>
              </a:r>
              <a:endParaRPr lang="zh-CN" altLang="en-US" sz="2800" b="1" dirty="0">
                <a:solidFill>
                  <a:srgbClr val="FF0000"/>
                </a:solidFill>
              </a:endParaRPr>
            </a:p>
          </p:txBody>
        </p:sp>
        <p:sp>
          <p:nvSpPr>
            <p:cNvPr id="92" name="TextBox 91"/>
            <p:cNvSpPr txBox="1"/>
            <p:nvPr/>
          </p:nvSpPr>
          <p:spPr>
            <a:xfrm>
              <a:off x="5345013" y="2140695"/>
              <a:ext cx="364202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800" b="1" dirty="0" smtClean="0">
                  <a:solidFill>
                    <a:srgbClr val="FF0000"/>
                  </a:solidFill>
                </a:rPr>
                <a:t>*</a:t>
              </a:r>
              <a:endParaRPr lang="zh-CN" altLang="en-US" sz="2800" b="1" dirty="0">
                <a:solidFill>
                  <a:srgbClr val="FF0000"/>
                </a:solidFill>
              </a:endParaRPr>
            </a:p>
          </p:txBody>
        </p:sp>
        <p:sp>
          <p:nvSpPr>
            <p:cNvPr id="93" name="TextBox 92"/>
            <p:cNvSpPr txBox="1"/>
            <p:nvPr/>
          </p:nvSpPr>
          <p:spPr>
            <a:xfrm>
              <a:off x="7126436" y="1429535"/>
              <a:ext cx="364202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800" b="1" dirty="0" smtClean="0">
                  <a:solidFill>
                    <a:srgbClr val="FF0000"/>
                  </a:solidFill>
                </a:rPr>
                <a:t>*</a:t>
              </a:r>
              <a:endParaRPr lang="zh-CN" altLang="en-US" sz="2800" b="1" dirty="0">
                <a:solidFill>
                  <a:srgbClr val="FF0000"/>
                </a:solidFill>
              </a:endParaRPr>
            </a:p>
          </p:txBody>
        </p:sp>
        <p:sp>
          <p:nvSpPr>
            <p:cNvPr id="94" name="TextBox 93"/>
            <p:cNvSpPr txBox="1"/>
            <p:nvPr/>
          </p:nvSpPr>
          <p:spPr>
            <a:xfrm>
              <a:off x="7718188" y="1448780"/>
              <a:ext cx="364202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800" b="1" dirty="0" smtClean="0">
                  <a:solidFill>
                    <a:srgbClr val="FF0000"/>
                  </a:solidFill>
                </a:rPr>
                <a:t>*</a:t>
              </a:r>
              <a:endParaRPr lang="zh-CN" altLang="en-US" sz="2800" b="1" dirty="0">
                <a:solidFill>
                  <a:srgbClr val="FF0000"/>
                </a:solidFill>
              </a:endParaRP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4038147" y="5255596"/>
              <a:ext cx="111524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b="1" dirty="0" smtClean="0"/>
                <a:t>Glycolysis</a:t>
              </a:r>
              <a:endParaRPr lang="zh-CN" altLang="en-US" b="1" dirty="0"/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1822731" y="5814265"/>
              <a:ext cx="162095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 smtClean="0"/>
                <a:t>Oxaloacetate</a:t>
              </a:r>
              <a:endParaRPr lang="zh-CN" altLang="en-US" dirty="0"/>
            </a:p>
          </p:txBody>
        </p:sp>
        <p:cxnSp>
          <p:nvCxnSpPr>
            <p:cNvPr id="22" name="直接箭头连接符 21"/>
            <p:cNvCxnSpPr/>
            <p:nvPr/>
          </p:nvCxnSpPr>
          <p:spPr>
            <a:xfrm>
              <a:off x="1871432" y="5234901"/>
              <a:ext cx="584090" cy="659995"/>
            </a:xfrm>
            <a:prstGeom prst="straightConnector1">
              <a:avLst/>
            </a:prstGeom>
            <a:ln w="28575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" name="TextBox 31"/>
            <p:cNvSpPr txBox="1"/>
            <p:nvPr/>
          </p:nvSpPr>
          <p:spPr>
            <a:xfrm>
              <a:off x="1724945" y="6434693"/>
              <a:ext cx="194155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 smtClean="0"/>
                <a:t>Incomplete TCA</a:t>
              </a:r>
              <a:endParaRPr lang="zh-CN" altLang="en-US" dirty="0"/>
            </a:p>
          </p:txBody>
        </p:sp>
        <p:cxnSp>
          <p:nvCxnSpPr>
            <p:cNvPr id="97" name="直接箭头连接符 96"/>
            <p:cNvCxnSpPr/>
            <p:nvPr/>
          </p:nvCxnSpPr>
          <p:spPr>
            <a:xfrm>
              <a:off x="2435420" y="6169458"/>
              <a:ext cx="0" cy="314363"/>
            </a:xfrm>
            <a:prstGeom prst="straightConnector1">
              <a:avLst/>
            </a:prstGeom>
            <a:ln w="28575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" name="TextBox 34"/>
            <p:cNvSpPr txBox="1"/>
            <p:nvPr/>
          </p:nvSpPr>
          <p:spPr>
            <a:xfrm>
              <a:off x="2106096" y="5297145"/>
              <a:ext cx="1305165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000" b="0" dirty="0" smtClean="0"/>
                <a:t>PEPC (sll0920, </a:t>
              </a:r>
              <a:r>
                <a:rPr lang="en-US" altLang="zh-CN" sz="1000" dirty="0" smtClean="0">
                  <a:solidFill>
                    <a:srgbClr val="FF0000"/>
                  </a:solidFill>
                </a:rPr>
                <a:t>3.7</a:t>
              </a:r>
              <a:r>
                <a:rPr lang="en-US" altLang="zh-CN" sz="1000" b="0" dirty="0" smtClean="0"/>
                <a:t>)</a:t>
              </a:r>
              <a:endParaRPr lang="zh-CN" altLang="en-US" sz="1000" b="0" dirty="0"/>
            </a:p>
          </p:txBody>
        </p:sp>
      </p:grpSp>
      <p:sp>
        <p:nvSpPr>
          <p:cNvPr id="38" name="TextBox 37"/>
          <p:cNvSpPr txBox="1"/>
          <p:nvPr/>
        </p:nvSpPr>
        <p:spPr>
          <a:xfrm>
            <a:off x="5852874" y="6080750"/>
            <a:ext cx="3182281" cy="70788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marL="228600" indent="-228600">
              <a:buFont typeface="+mj-lt"/>
              <a:buAutoNum type="arabicPeriod"/>
            </a:pPr>
            <a:r>
              <a:rPr lang="en-US" altLang="zh-CN" sz="1000" b="0" dirty="0" err="1">
                <a:latin typeface="Times New Roman" pitchFamily="18" charset="0"/>
                <a:ea typeface="Adobe Myungjo Std M" pitchFamily="18" charset="-128"/>
                <a:cs typeface="Times New Roman" pitchFamily="18" charset="0"/>
              </a:rPr>
              <a:t>Shira</a:t>
            </a:r>
            <a:r>
              <a:rPr lang="en-US" altLang="zh-CN" sz="1000" b="0" dirty="0">
                <a:latin typeface="Times New Roman" pitchFamily="18" charset="0"/>
                <a:ea typeface="Adobe Myungjo Std M" pitchFamily="18" charset="-128"/>
                <a:cs typeface="Times New Roman" pitchFamily="18" charset="0"/>
              </a:rPr>
              <a:t> K, et al, Microbiology, 2006, 152: 647.</a:t>
            </a:r>
          </a:p>
          <a:p>
            <a:pPr marL="228600" indent="-228600">
              <a:buFont typeface="+mj-lt"/>
              <a:buAutoNum type="arabicPeriod"/>
            </a:pPr>
            <a:r>
              <a:rPr lang="en-US" altLang="zh-CN" sz="1000" b="0" dirty="0" err="1">
                <a:latin typeface="Times New Roman" pitchFamily="18" charset="0"/>
                <a:ea typeface="Adobe Myungjo Std M" pitchFamily="18" charset="-128"/>
                <a:cs typeface="Times New Roman" pitchFamily="18" charset="0"/>
              </a:rPr>
              <a:t>Tabei</a:t>
            </a:r>
            <a:r>
              <a:rPr lang="en-US" altLang="zh-CN" sz="1000" b="0" dirty="0">
                <a:latin typeface="Times New Roman" pitchFamily="18" charset="0"/>
                <a:ea typeface="Adobe Myungjo Std M" pitchFamily="18" charset="-128"/>
                <a:cs typeface="Times New Roman" pitchFamily="18" charset="0"/>
              </a:rPr>
              <a:t>, Y, et al, BBRC, 2007, 355: 1045</a:t>
            </a:r>
            <a:r>
              <a:rPr lang="en-US" altLang="zh-CN" sz="1000" b="0" dirty="0" smtClean="0">
                <a:latin typeface="Times New Roman" pitchFamily="18" charset="0"/>
                <a:ea typeface="Adobe Myungjo Std M" pitchFamily="18" charset="-128"/>
                <a:cs typeface="Times New Roman" pitchFamily="18" charset="0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altLang="zh-CN" sz="1000" b="0" dirty="0" smtClean="0">
                <a:latin typeface="Times New Roman" pitchFamily="18" charset="0"/>
                <a:ea typeface="Adobe Myungjo Std M" pitchFamily="18" charset="-128"/>
                <a:cs typeface="Times New Roman" pitchFamily="18" charset="0"/>
              </a:rPr>
              <a:t>Nakahara K, et al, </a:t>
            </a:r>
            <a:r>
              <a:rPr lang="en-US" altLang="zh-CN" sz="1000" b="0" dirty="0">
                <a:latin typeface="Times New Roman" pitchFamily="18" charset="0"/>
                <a:ea typeface="Adobe Myungjo Std M" pitchFamily="18" charset="-128"/>
                <a:cs typeface="Times New Roman" pitchFamily="18" charset="0"/>
              </a:rPr>
              <a:t>Plant </a:t>
            </a:r>
            <a:r>
              <a:rPr lang="en-US" altLang="zh-CN" sz="1000" b="0" dirty="0" smtClean="0">
                <a:latin typeface="Times New Roman" pitchFamily="18" charset="0"/>
                <a:ea typeface="Adobe Myungjo Std M" pitchFamily="18" charset="-128"/>
                <a:cs typeface="Times New Roman" pitchFamily="18" charset="0"/>
              </a:rPr>
              <a:t>Cell </a:t>
            </a:r>
            <a:r>
              <a:rPr lang="en-US" altLang="zh-CN" sz="1000" b="0" dirty="0" err="1">
                <a:latin typeface="Times New Roman" pitchFamily="18" charset="0"/>
                <a:ea typeface="Adobe Myungjo Std M" pitchFamily="18" charset="-128"/>
                <a:cs typeface="Times New Roman" pitchFamily="18" charset="0"/>
              </a:rPr>
              <a:t>Physiol</a:t>
            </a:r>
            <a:r>
              <a:rPr lang="en-US" altLang="zh-CN" sz="1000" b="0" dirty="0">
                <a:latin typeface="Times New Roman" pitchFamily="18" charset="0"/>
                <a:ea typeface="Adobe Myungjo Std M" pitchFamily="18" charset="-128"/>
                <a:cs typeface="Times New Roman" pitchFamily="18" charset="0"/>
              </a:rPr>
              <a:t>, 2003, 44: </a:t>
            </a:r>
            <a:r>
              <a:rPr lang="en-US" altLang="zh-CN" sz="1000" b="0" dirty="0" smtClean="0">
                <a:latin typeface="Times New Roman" pitchFamily="18" charset="0"/>
                <a:ea typeface="Adobe Myungjo Std M" pitchFamily="18" charset="-128"/>
                <a:cs typeface="Times New Roman" pitchFamily="18" charset="0"/>
              </a:rPr>
              <a:t>326.</a:t>
            </a:r>
          </a:p>
          <a:p>
            <a:pPr marL="228600" indent="-228600">
              <a:buFont typeface="+mj-lt"/>
              <a:buAutoNum type="arabicPeriod"/>
            </a:pPr>
            <a:r>
              <a:rPr lang="en-US" altLang="zh-CN" sz="1000" b="0" dirty="0" smtClean="0">
                <a:latin typeface="Times New Roman" pitchFamily="18" charset="0"/>
                <a:ea typeface="Adobe Myungjo Std M" pitchFamily="18" charset="-128"/>
                <a:cs typeface="Times New Roman" pitchFamily="18" charset="0"/>
              </a:rPr>
              <a:t>Knowles </a:t>
            </a:r>
            <a:r>
              <a:rPr lang="en-US" altLang="zh-CN" sz="1000" b="0" dirty="0">
                <a:latin typeface="Times New Roman" pitchFamily="18" charset="0"/>
                <a:ea typeface="Adobe Myungjo Std M" pitchFamily="18" charset="-128"/>
                <a:cs typeface="Times New Roman" pitchFamily="18" charset="0"/>
              </a:rPr>
              <a:t>VL, et al,  Plant Cell </a:t>
            </a:r>
            <a:r>
              <a:rPr lang="en-US" altLang="zh-CN" sz="1000" b="0" dirty="0" err="1">
                <a:latin typeface="Times New Roman" pitchFamily="18" charset="0"/>
                <a:ea typeface="Adobe Myungjo Std M" pitchFamily="18" charset="-128"/>
                <a:cs typeface="Times New Roman" pitchFamily="18" charset="0"/>
              </a:rPr>
              <a:t>Physiol</a:t>
            </a:r>
            <a:r>
              <a:rPr lang="en-US" altLang="zh-CN" sz="1000" b="0" dirty="0">
                <a:latin typeface="Times New Roman" pitchFamily="18" charset="0"/>
                <a:ea typeface="Adobe Myungjo Std M" pitchFamily="18" charset="-128"/>
                <a:cs typeface="Times New Roman" pitchFamily="18" charset="0"/>
              </a:rPr>
              <a:t>, 2003, 44: 758.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6957265" y="5117096"/>
            <a:ext cx="209557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>
                <a:solidFill>
                  <a:srgbClr val="0000FF"/>
                </a:solidFill>
              </a:rPr>
              <a:t>Ratios (117/115)</a:t>
            </a:r>
          </a:p>
          <a:p>
            <a:r>
              <a:rPr lang="en-US" altLang="zh-CN" dirty="0">
                <a:solidFill>
                  <a:srgbClr val="0000FF"/>
                </a:solidFill>
                <a:sym typeface="Symbol"/>
              </a:rPr>
              <a:t></a:t>
            </a:r>
            <a:r>
              <a:rPr lang="en-US" altLang="zh-CN" dirty="0" smtClean="0">
                <a:solidFill>
                  <a:srgbClr val="0000FF"/>
                </a:solidFill>
              </a:rPr>
              <a:t>slr0110-G/WT-G</a:t>
            </a:r>
            <a:endParaRPr lang="zh-CN" altLang="en-US" dirty="0">
              <a:solidFill>
                <a:srgbClr val="0000FF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61510" y="188640"/>
            <a:ext cx="10951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/>
              <a:t>Glucose</a:t>
            </a:r>
            <a:endParaRPr lang="zh-CN" altLang="en-US" dirty="0"/>
          </a:p>
        </p:txBody>
      </p:sp>
      <p:sp>
        <p:nvSpPr>
          <p:cNvPr id="39" name="右箭头 38"/>
          <p:cNvSpPr/>
          <p:nvPr/>
        </p:nvSpPr>
        <p:spPr>
          <a:xfrm>
            <a:off x="1235558" y="328301"/>
            <a:ext cx="411117" cy="13036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" name="TextBox 39"/>
          <p:cNvSpPr txBox="1"/>
          <p:nvPr/>
        </p:nvSpPr>
        <p:spPr>
          <a:xfrm>
            <a:off x="1040661" y="502219"/>
            <a:ext cx="69602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 smtClean="0">
                <a:solidFill>
                  <a:srgbClr val="00B0F0"/>
                </a:solidFill>
              </a:rPr>
              <a:t>sll0771</a:t>
            </a:r>
            <a:endParaRPr lang="zh-CN" altLang="en-US" sz="1200" dirty="0">
              <a:solidFill>
                <a:srgbClr val="00B0F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3220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62" t="3391" r="12656" b="6091"/>
          <a:stretch>
            <a:fillRect/>
          </a:stretch>
        </p:blipFill>
        <p:spPr bwMode="auto">
          <a:xfrm>
            <a:off x="1923609" y="1808820"/>
            <a:ext cx="5663726" cy="38261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矩形 4"/>
          <p:cNvSpPr>
            <a:spLocks noChangeArrowheads="1"/>
          </p:cNvSpPr>
          <p:nvPr/>
        </p:nvSpPr>
        <p:spPr bwMode="auto">
          <a:xfrm>
            <a:off x="0" y="1133475"/>
            <a:ext cx="9144000" cy="46038"/>
          </a:xfrm>
          <a:prstGeom prst="rect">
            <a:avLst/>
          </a:prstGeom>
          <a:gradFill rotWithShape="1">
            <a:gsLst>
              <a:gs pos="0">
                <a:srgbClr val="00FF00"/>
              </a:gs>
              <a:gs pos="39999">
                <a:srgbClr val="FF0000"/>
              </a:gs>
              <a:gs pos="80000">
                <a:srgbClr val="0000FF"/>
              </a:gs>
              <a:gs pos="100000">
                <a:srgbClr val="00FF00"/>
              </a:gs>
            </a:gsLst>
            <a:lin ang="0" scaled="1"/>
          </a:gra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zh-CN" altLang="zh-CN">
              <a:latin typeface="Calibri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357437" y="285750"/>
            <a:ext cx="4643438" cy="646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pPr algn="ctr"/>
            <a:r>
              <a:rPr lang="en-US" altLang="zh-CN" sz="3600" b="1" dirty="0" err="1">
                <a:latin typeface="Calibri" pitchFamily="34" charset="0"/>
              </a:rPr>
              <a:t>Glucokinase</a:t>
            </a:r>
            <a:r>
              <a:rPr lang="en-US" altLang="zh-CN" sz="3600" b="1" dirty="0">
                <a:latin typeface="Calibri" pitchFamily="34" charset="0"/>
              </a:rPr>
              <a:t> Activity</a:t>
            </a:r>
          </a:p>
        </p:txBody>
      </p:sp>
      <p:sp>
        <p:nvSpPr>
          <p:cNvPr id="9221" name="TextBox 7"/>
          <p:cNvSpPr txBox="1">
            <a:spLocks noChangeArrowheads="1"/>
          </p:cNvSpPr>
          <p:nvPr/>
        </p:nvSpPr>
        <p:spPr bwMode="auto">
          <a:xfrm>
            <a:off x="3821906" y="5994400"/>
            <a:ext cx="1714500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r>
              <a:rPr lang="en-US" altLang="zh-CN" sz="1600" b="1" dirty="0"/>
              <a:t>Time (min)</a:t>
            </a:r>
          </a:p>
        </p:txBody>
      </p:sp>
      <p:sp>
        <p:nvSpPr>
          <p:cNvPr id="9222" name="TextBox 8"/>
          <p:cNvSpPr txBox="1">
            <a:spLocks noChangeArrowheads="1"/>
          </p:cNvSpPr>
          <p:nvPr/>
        </p:nvSpPr>
        <p:spPr bwMode="auto">
          <a:xfrm rot="10800000">
            <a:off x="1331640" y="2203140"/>
            <a:ext cx="430212" cy="2714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r>
              <a:rPr lang="en-US" altLang="zh-CN" sz="1600" b="1"/>
              <a:t>Increased OD.(340 nm)</a:t>
            </a:r>
          </a:p>
        </p:txBody>
      </p:sp>
    </p:spTree>
    <p:extLst>
      <p:ext uri="{BB962C8B-B14F-4D97-AF65-F5344CB8AC3E}">
        <p14:creationId xmlns:p14="http://schemas.microsoft.com/office/powerpoint/2010/main" val="1987921440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62" t="3391" r="11099" b="3505"/>
          <a:stretch>
            <a:fillRect/>
          </a:stretch>
        </p:blipFill>
        <p:spPr bwMode="auto">
          <a:xfrm>
            <a:off x="323850" y="2205038"/>
            <a:ext cx="4071938" cy="2617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67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86313" y="2857500"/>
            <a:ext cx="3978275" cy="171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8" name="TextBox 4"/>
          <p:cNvSpPr txBox="1">
            <a:spLocks noChangeArrowheads="1"/>
          </p:cNvSpPr>
          <p:nvPr/>
        </p:nvSpPr>
        <p:spPr bwMode="auto">
          <a:xfrm>
            <a:off x="6062870" y="2566936"/>
            <a:ext cx="71437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r>
              <a:rPr lang="en-US" altLang="zh-CN" sz="1200" b="1" dirty="0">
                <a:cs typeface="Arial" pitchFamily="34" charset="0"/>
              </a:rPr>
              <a:t>WT</a:t>
            </a:r>
          </a:p>
        </p:txBody>
      </p:sp>
      <p:sp>
        <p:nvSpPr>
          <p:cNvPr id="11269" name="TextBox 5"/>
          <p:cNvSpPr txBox="1">
            <a:spLocks noChangeArrowheads="1"/>
          </p:cNvSpPr>
          <p:nvPr/>
        </p:nvSpPr>
        <p:spPr bwMode="auto">
          <a:xfrm>
            <a:off x="4940598" y="2566936"/>
            <a:ext cx="107156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r>
              <a:rPr lang="en-US" altLang="zh-CN" sz="1200" b="1" dirty="0">
                <a:cs typeface="Arial" pitchFamily="34" charset="0"/>
              </a:rPr>
              <a:t>WT+G</a:t>
            </a:r>
          </a:p>
        </p:txBody>
      </p:sp>
      <p:sp>
        <p:nvSpPr>
          <p:cNvPr id="11270" name="TextBox 6"/>
          <p:cNvSpPr txBox="1">
            <a:spLocks noChangeArrowheads="1"/>
          </p:cNvSpPr>
          <p:nvPr/>
        </p:nvSpPr>
        <p:spPr bwMode="auto">
          <a:xfrm>
            <a:off x="6858000" y="2566936"/>
            <a:ext cx="100012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r>
              <a:rPr lang="en-US" altLang="zh-CN" sz="1200" dirty="0" smtClean="0">
                <a:cs typeface="Arial" pitchFamily="34" charset="0"/>
              </a:rPr>
              <a:t>∆slr0593</a:t>
            </a:r>
            <a:endParaRPr lang="en-US" altLang="zh-CN" sz="1200" b="1" dirty="0">
              <a:cs typeface="Arial" pitchFamily="34" charset="0"/>
            </a:endParaRPr>
          </a:p>
        </p:txBody>
      </p:sp>
      <p:sp>
        <p:nvSpPr>
          <p:cNvPr id="11271" name="TextBox 7"/>
          <p:cNvSpPr txBox="1">
            <a:spLocks noChangeArrowheads="1"/>
          </p:cNvSpPr>
          <p:nvPr/>
        </p:nvSpPr>
        <p:spPr bwMode="auto">
          <a:xfrm>
            <a:off x="7858126" y="2566936"/>
            <a:ext cx="116937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r>
              <a:rPr lang="en-US" altLang="zh-CN" sz="1200" dirty="0" smtClean="0">
                <a:cs typeface="Arial" pitchFamily="34" charset="0"/>
              </a:rPr>
              <a:t>∆slr0593+G</a:t>
            </a:r>
            <a:endParaRPr lang="en-US" altLang="zh-CN" sz="1200" b="1" dirty="0">
              <a:cs typeface="Arial" pitchFamily="34" charset="0"/>
            </a:endParaRPr>
          </a:p>
        </p:txBody>
      </p:sp>
      <p:sp>
        <p:nvSpPr>
          <p:cNvPr id="11272" name="矩形 17"/>
          <p:cNvSpPr>
            <a:spLocks noChangeArrowheads="1"/>
          </p:cNvSpPr>
          <p:nvPr/>
        </p:nvSpPr>
        <p:spPr bwMode="auto">
          <a:xfrm>
            <a:off x="0" y="1150938"/>
            <a:ext cx="9144000" cy="46037"/>
          </a:xfrm>
          <a:prstGeom prst="rect">
            <a:avLst/>
          </a:prstGeom>
          <a:gradFill rotWithShape="1">
            <a:gsLst>
              <a:gs pos="0">
                <a:srgbClr val="00FF00"/>
              </a:gs>
              <a:gs pos="39999">
                <a:srgbClr val="FF0000"/>
              </a:gs>
              <a:gs pos="80000">
                <a:srgbClr val="0000FF"/>
              </a:gs>
              <a:gs pos="100000">
                <a:srgbClr val="00FF00"/>
              </a:gs>
            </a:gsLst>
            <a:lin ang="0" scaled="1"/>
          </a:gra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zh-CN" altLang="zh-CN">
              <a:latin typeface="Calibri" pitchFamily="34" charset="0"/>
            </a:endParaRPr>
          </a:p>
        </p:txBody>
      </p:sp>
      <p:sp>
        <p:nvSpPr>
          <p:cNvPr id="11273" name="TextBox 8"/>
          <p:cNvSpPr txBox="1">
            <a:spLocks noChangeArrowheads="1"/>
          </p:cNvSpPr>
          <p:nvPr/>
        </p:nvSpPr>
        <p:spPr bwMode="auto">
          <a:xfrm>
            <a:off x="2023070" y="428625"/>
            <a:ext cx="542925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r>
              <a:rPr lang="en-US" altLang="zh-CN" sz="3200" b="1" dirty="0">
                <a:cs typeface="Arial" pitchFamily="34" charset="0"/>
              </a:rPr>
              <a:t>Growth Curve of ∆slr0593</a:t>
            </a:r>
          </a:p>
        </p:txBody>
      </p:sp>
      <p:sp>
        <p:nvSpPr>
          <p:cNvPr id="11274" name="TextBox 9"/>
          <p:cNvSpPr txBox="1">
            <a:spLocks noChangeArrowheads="1"/>
          </p:cNvSpPr>
          <p:nvPr/>
        </p:nvSpPr>
        <p:spPr bwMode="auto">
          <a:xfrm>
            <a:off x="1857375" y="4857750"/>
            <a:ext cx="15001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r>
              <a:rPr lang="en-US" altLang="zh-CN" sz="1400" b="1"/>
              <a:t>Time (hr)</a:t>
            </a:r>
          </a:p>
        </p:txBody>
      </p:sp>
      <p:sp>
        <p:nvSpPr>
          <p:cNvPr id="11275" name="TextBox 10"/>
          <p:cNvSpPr txBox="1">
            <a:spLocks noChangeArrowheads="1"/>
          </p:cNvSpPr>
          <p:nvPr/>
        </p:nvSpPr>
        <p:spPr bwMode="auto">
          <a:xfrm rot="10800000">
            <a:off x="0" y="2428875"/>
            <a:ext cx="400050" cy="1643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r>
              <a:rPr lang="en-US" altLang="zh-CN" sz="1400" b="1"/>
              <a:t>OD. (730 nm)</a:t>
            </a:r>
          </a:p>
        </p:txBody>
      </p:sp>
      <p:sp>
        <p:nvSpPr>
          <p:cNvPr id="12" name="矩形 11"/>
          <p:cNvSpPr/>
          <p:nvPr/>
        </p:nvSpPr>
        <p:spPr>
          <a:xfrm>
            <a:off x="4786313" y="2857500"/>
            <a:ext cx="4000500" cy="1714500"/>
          </a:xfrm>
          <a:prstGeom prst="rect">
            <a:avLst/>
          </a:prstGeom>
          <a:solidFill>
            <a:schemeClr val="accent1">
              <a:alpha val="0"/>
            </a:schemeClr>
          </a:solidFill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b="1"/>
          </a:p>
        </p:txBody>
      </p:sp>
    </p:spTree>
    <p:extLst>
      <p:ext uri="{BB962C8B-B14F-4D97-AF65-F5344CB8AC3E}">
        <p14:creationId xmlns:p14="http://schemas.microsoft.com/office/powerpoint/2010/main" val="2294129988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TextBox 6"/>
          <p:cNvSpPr txBox="1">
            <a:spLocks noChangeArrowheads="1"/>
          </p:cNvSpPr>
          <p:nvPr/>
        </p:nvSpPr>
        <p:spPr bwMode="auto">
          <a:xfrm rot="10800000">
            <a:off x="2162175" y="1325563"/>
            <a:ext cx="369888" cy="2428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r>
              <a:rPr lang="en-US" altLang="zh-CN" sz="1200" b="1">
                <a:cs typeface="Arial" pitchFamily="34" charset="0"/>
              </a:rPr>
              <a:t>G6PDH Activity (milliunits/ml)</a:t>
            </a:r>
          </a:p>
        </p:txBody>
      </p:sp>
      <p:pic>
        <p:nvPicPr>
          <p:cNvPr id="3075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11" t="2586" r="1970" b="4311"/>
          <a:stretch>
            <a:fillRect/>
          </a:stretch>
        </p:blipFill>
        <p:spPr bwMode="auto">
          <a:xfrm>
            <a:off x="2500313" y="1500188"/>
            <a:ext cx="4357687" cy="2571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9" name="表格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03033810"/>
              </p:ext>
            </p:extLst>
          </p:nvPr>
        </p:nvGraphicFramePr>
        <p:xfrm>
          <a:off x="3203848" y="4725144"/>
          <a:ext cx="2071688" cy="1000124"/>
        </p:xfrm>
        <a:graphic>
          <a:graphicData uri="http://schemas.openxmlformats.org/drawingml/2006/table">
            <a:tbl>
              <a:tblPr/>
              <a:tblGrid>
                <a:gridCol w="1206984"/>
                <a:gridCol w="864704"/>
              </a:tblGrid>
              <a:tr h="250031"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 dirty="0">
                          <a:latin typeface="Arial"/>
                        </a:rPr>
                        <a:t>WT+G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zh-CN" sz="1200" b="1" i="0" u="none" strike="noStrike">
                          <a:latin typeface="Arial"/>
                        </a:rPr>
                        <a:t>229.19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0031"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 dirty="0">
                          <a:latin typeface="Arial"/>
                        </a:rPr>
                        <a:t>WT-G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zh-CN" sz="1200" b="1" i="0" u="none" strike="noStrike">
                          <a:latin typeface="Arial"/>
                        </a:rPr>
                        <a:t>237.75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0031"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 dirty="0">
                          <a:latin typeface="Arial"/>
                        </a:rPr>
                        <a:t>0110+G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zh-CN" sz="1200" b="1" i="0" u="none" strike="noStrike" dirty="0">
                          <a:latin typeface="Arial"/>
                        </a:rPr>
                        <a:t>10.933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0031"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latin typeface="Arial"/>
                        </a:rPr>
                        <a:t>0110-G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zh-CN" sz="1200" b="1" i="0" u="none" strike="noStrike" dirty="0">
                          <a:latin typeface="Arial"/>
                        </a:rPr>
                        <a:t>17.83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矩形 17"/>
          <p:cNvSpPr>
            <a:spLocks noChangeArrowheads="1"/>
          </p:cNvSpPr>
          <p:nvPr/>
        </p:nvSpPr>
        <p:spPr bwMode="auto">
          <a:xfrm>
            <a:off x="0" y="1177718"/>
            <a:ext cx="9144000" cy="46037"/>
          </a:xfrm>
          <a:prstGeom prst="rect">
            <a:avLst/>
          </a:prstGeom>
          <a:gradFill rotWithShape="1">
            <a:gsLst>
              <a:gs pos="0">
                <a:srgbClr val="00FF00"/>
              </a:gs>
              <a:gs pos="39999">
                <a:srgbClr val="FF0000"/>
              </a:gs>
              <a:gs pos="80000">
                <a:srgbClr val="0000FF"/>
              </a:gs>
              <a:gs pos="100000">
                <a:srgbClr val="00FF00"/>
              </a:gs>
            </a:gsLst>
            <a:lin ang="0" scaled="1"/>
          </a:gra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zh-CN" altLang="zh-CN">
              <a:latin typeface="Calibri" pitchFamily="34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061610" y="480499"/>
            <a:ext cx="742459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 smtClean="0"/>
              <a:t>Reduced Activity of G6PD in </a:t>
            </a:r>
            <a:r>
              <a:rPr lang="en-US" altLang="zh-CN" sz="3200" dirty="0">
                <a:latin typeface="Calibri" pitchFamily="34" charset="0"/>
                <a:sym typeface="Symbol"/>
              </a:rPr>
              <a:t></a:t>
            </a:r>
            <a:r>
              <a:rPr lang="en-US" altLang="zh-CN" sz="3200" dirty="0">
                <a:latin typeface="Calibri" pitchFamily="34" charset="0"/>
              </a:rPr>
              <a:t>slr0110</a:t>
            </a:r>
            <a:r>
              <a:rPr lang="en-US" altLang="zh-CN" sz="3200" dirty="0" smtClean="0"/>
              <a:t> </a:t>
            </a:r>
            <a:endParaRPr lang="zh-CN" altLang="en-US" sz="3200" dirty="0"/>
          </a:p>
        </p:txBody>
      </p:sp>
    </p:spTree>
    <p:extLst>
      <p:ext uri="{BB962C8B-B14F-4D97-AF65-F5344CB8AC3E}">
        <p14:creationId xmlns:p14="http://schemas.microsoft.com/office/powerpoint/2010/main" val="1006132169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" name="组合 35"/>
          <p:cNvGrpSpPr/>
          <p:nvPr/>
        </p:nvGrpSpPr>
        <p:grpSpPr>
          <a:xfrm>
            <a:off x="364032" y="188640"/>
            <a:ext cx="8528448" cy="6615385"/>
            <a:chOff x="206515" y="188640"/>
            <a:chExt cx="8528448" cy="6615385"/>
          </a:xfrm>
        </p:grpSpPr>
        <p:sp>
          <p:nvSpPr>
            <p:cNvPr id="11" name="TextBox 10"/>
            <p:cNvSpPr txBox="1"/>
            <p:nvPr/>
          </p:nvSpPr>
          <p:spPr>
            <a:xfrm>
              <a:off x="206515" y="2538192"/>
              <a:ext cx="72327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 smtClean="0"/>
                <a:t>DHAP</a:t>
              </a:r>
              <a:endParaRPr lang="zh-CN" altLang="en-US" dirty="0"/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1416114" y="188640"/>
              <a:ext cx="92813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 smtClean="0"/>
                <a:t>Glucose</a:t>
              </a:r>
              <a:endParaRPr lang="zh-CN" alt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539905" y="863715"/>
              <a:ext cx="68800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000" dirty="0" smtClean="0">
                  <a:solidFill>
                    <a:srgbClr val="FF0000"/>
                  </a:solidFill>
                </a:rPr>
                <a:t>3x</a:t>
              </a:r>
              <a:r>
                <a:rPr lang="en-US" altLang="zh-CN" dirty="0" smtClean="0"/>
                <a:t>G6P</a:t>
              </a: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1559942" y="1403775"/>
              <a:ext cx="60785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 smtClean="0">
                  <a:solidFill>
                    <a:srgbClr val="CC00FF"/>
                  </a:solidFill>
                </a:rPr>
                <a:t>F6P</a:t>
              </a:r>
              <a:endParaRPr lang="zh-CN" altLang="en-US" dirty="0">
                <a:solidFill>
                  <a:srgbClr val="CC00FF"/>
                </a:solidFill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1555935" y="1988840"/>
              <a:ext cx="53412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 smtClean="0"/>
                <a:t>FBP</a:t>
              </a:r>
              <a:endParaRPr lang="zh-CN" alt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1531890" y="2538192"/>
              <a:ext cx="68480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 smtClean="0">
                  <a:solidFill>
                    <a:srgbClr val="CC00FF"/>
                  </a:solidFill>
                </a:rPr>
                <a:t>GAP</a:t>
              </a:r>
              <a:endParaRPr lang="zh-CN" altLang="en-US" dirty="0">
                <a:solidFill>
                  <a:srgbClr val="CC00FF"/>
                </a:solidFill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1354758" y="3113965"/>
              <a:ext cx="93647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 smtClean="0"/>
                <a:t>1,3-BPG</a:t>
              </a:r>
              <a:endParaRPr lang="zh-CN" altLang="en-US" dirty="0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1539905" y="3654025"/>
              <a:ext cx="56618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 smtClean="0"/>
                <a:t>3PG</a:t>
              </a:r>
              <a:endParaRPr lang="zh-CN" altLang="en-US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1539905" y="4239090"/>
              <a:ext cx="56618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 smtClean="0"/>
                <a:t>2PG</a:t>
              </a:r>
              <a:endParaRPr lang="zh-CN" altLang="en-US" dirty="0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1555935" y="4869160"/>
              <a:ext cx="53412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 smtClean="0"/>
                <a:t>PEP</a:t>
              </a:r>
              <a:endParaRPr lang="zh-CN" altLang="en-US" dirty="0"/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734025" y="5354371"/>
              <a:ext cx="100995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 smtClean="0"/>
                <a:t>Pyruvate</a:t>
              </a:r>
              <a:endParaRPr lang="zh-CN" altLang="en-US" dirty="0"/>
            </a:p>
          </p:txBody>
        </p:sp>
        <p:cxnSp>
          <p:nvCxnSpPr>
            <p:cNvPr id="18" name="直接箭头连接符 17"/>
            <p:cNvCxnSpPr/>
            <p:nvPr/>
          </p:nvCxnSpPr>
          <p:spPr>
            <a:xfrm>
              <a:off x="1822995" y="558644"/>
              <a:ext cx="0" cy="314363"/>
            </a:xfrm>
            <a:prstGeom prst="straightConnector1">
              <a:avLst/>
            </a:prstGeom>
            <a:ln w="28575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直接箭头连接符 18"/>
            <p:cNvCxnSpPr/>
            <p:nvPr/>
          </p:nvCxnSpPr>
          <p:spPr>
            <a:xfrm flipH="1">
              <a:off x="1403310" y="5255596"/>
              <a:ext cx="338020" cy="197550"/>
            </a:xfrm>
            <a:prstGeom prst="straightConnector1">
              <a:avLst/>
            </a:prstGeom>
            <a:ln w="28575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直接箭头连接符 19"/>
            <p:cNvCxnSpPr/>
            <p:nvPr/>
          </p:nvCxnSpPr>
          <p:spPr>
            <a:xfrm>
              <a:off x="1822995" y="4564089"/>
              <a:ext cx="0" cy="314363"/>
            </a:xfrm>
            <a:prstGeom prst="straightConnector1">
              <a:avLst/>
            </a:prstGeom>
            <a:ln w="28575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直接箭头连接符 20"/>
            <p:cNvCxnSpPr/>
            <p:nvPr/>
          </p:nvCxnSpPr>
          <p:spPr>
            <a:xfrm>
              <a:off x="1822995" y="1160848"/>
              <a:ext cx="0" cy="314363"/>
            </a:xfrm>
            <a:prstGeom prst="straightConnector1">
              <a:avLst/>
            </a:prstGeom>
            <a:ln w="28575">
              <a:solidFill>
                <a:schemeClr val="tx1"/>
              </a:solidFill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直接箭头连接符 22"/>
            <p:cNvCxnSpPr/>
            <p:nvPr/>
          </p:nvCxnSpPr>
          <p:spPr>
            <a:xfrm>
              <a:off x="1822995" y="2313839"/>
              <a:ext cx="0" cy="314363"/>
            </a:xfrm>
            <a:prstGeom prst="straightConnector1">
              <a:avLst/>
            </a:prstGeom>
            <a:ln w="28575">
              <a:solidFill>
                <a:schemeClr val="tx1"/>
              </a:solidFill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直接箭头连接符 23"/>
            <p:cNvCxnSpPr/>
            <p:nvPr/>
          </p:nvCxnSpPr>
          <p:spPr>
            <a:xfrm>
              <a:off x="1822995" y="2898904"/>
              <a:ext cx="0" cy="314363"/>
            </a:xfrm>
            <a:prstGeom prst="straightConnector1">
              <a:avLst/>
            </a:prstGeom>
            <a:ln w="28575">
              <a:solidFill>
                <a:schemeClr val="tx1"/>
              </a:solidFill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直接箭头连接符 24"/>
            <p:cNvCxnSpPr/>
            <p:nvPr/>
          </p:nvCxnSpPr>
          <p:spPr>
            <a:xfrm>
              <a:off x="1822995" y="3438964"/>
              <a:ext cx="0" cy="314363"/>
            </a:xfrm>
            <a:prstGeom prst="straightConnector1">
              <a:avLst/>
            </a:prstGeom>
            <a:ln w="28575">
              <a:solidFill>
                <a:schemeClr val="tx1"/>
              </a:solidFill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直接箭头连接符 25"/>
            <p:cNvCxnSpPr/>
            <p:nvPr/>
          </p:nvCxnSpPr>
          <p:spPr>
            <a:xfrm>
              <a:off x="1822995" y="3979024"/>
              <a:ext cx="0" cy="314363"/>
            </a:xfrm>
            <a:prstGeom prst="straightConnector1">
              <a:avLst/>
            </a:prstGeom>
            <a:ln w="28575">
              <a:solidFill>
                <a:schemeClr val="tx1"/>
              </a:solidFill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TextBox 26"/>
            <p:cNvSpPr txBox="1"/>
            <p:nvPr/>
          </p:nvSpPr>
          <p:spPr>
            <a:xfrm>
              <a:off x="860933" y="6083153"/>
              <a:ext cx="54861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 smtClean="0"/>
                <a:t>TCA</a:t>
              </a:r>
              <a:endParaRPr lang="zh-CN" altLang="en-US" dirty="0"/>
            </a:p>
          </p:txBody>
        </p:sp>
        <p:cxnSp>
          <p:nvCxnSpPr>
            <p:cNvPr id="28" name="直接箭头连接符 27"/>
            <p:cNvCxnSpPr/>
            <p:nvPr/>
          </p:nvCxnSpPr>
          <p:spPr>
            <a:xfrm>
              <a:off x="1135239" y="5837218"/>
              <a:ext cx="0" cy="314363"/>
            </a:xfrm>
            <a:prstGeom prst="straightConnector1">
              <a:avLst/>
            </a:prstGeom>
            <a:ln w="28575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" name="TextBox 28"/>
            <p:cNvSpPr txBox="1"/>
            <p:nvPr/>
          </p:nvSpPr>
          <p:spPr>
            <a:xfrm>
              <a:off x="1894203" y="557972"/>
              <a:ext cx="215956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000" b="0" dirty="0" smtClean="0">
                  <a:solidFill>
                    <a:srgbClr val="0000FF"/>
                  </a:solidFill>
                </a:rPr>
                <a:t>GLK (</a:t>
              </a:r>
              <a:r>
                <a:rPr lang="en-US" altLang="zh-CN" sz="1000" baseline="30000" dirty="0" smtClean="0">
                  <a:solidFill>
                    <a:srgbClr val="00B0F0"/>
                  </a:solidFill>
                </a:rPr>
                <a:t>1</a:t>
              </a:r>
              <a:r>
                <a:rPr lang="en-US" altLang="zh-CN" sz="1000" dirty="0" smtClean="0">
                  <a:solidFill>
                    <a:srgbClr val="00B0F0"/>
                  </a:solidFill>
                </a:rPr>
                <a:t>sll0593</a:t>
              </a:r>
              <a:r>
                <a:rPr lang="en-US" altLang="zh-CN" sz="1000" b="0" dirty="0" smtClean="0"/>
                <a:t>, </a:t>
              </a:r>
              <a:r>
                <a:rPr lang="en-US" altLang="zh-CN" sz="1000" dirty="0" smtClean="0">
                  <a:solidFill>
                    <a:srgbClr val="00B050"/>
                  </a:solidFill>
                </a:rPr>
                <a:t>0.02</a:t>
              </a:r>
              <a:r>
                <a:rPr lang="en-US" altLang="zh-CN" sz="1000" b="0" dirty="0" smtClean="0">
                  <a:solidFill>
                    <a:srgbClr val="0000FF"/>
                  </a:solidFill>
                </a:rPr>
                <a:t>, slr0329, </a:t>
              </a:r>
              <a:r>
                <a:rPr lang="en-US" altLang="zh-CN" sz="1000" dirty="0" smtClean="0">
                  <a:solidFill>
                    <a:srgbClr val="00B050"/>
                  </a:solidFill>
                </a:rPr>
                <a:t>0.25</a:t>
              </a:r>
              <a:r>
                <a:rPr lang="en-US" altLang="zh-CN" sz="1000" b="0" dirty="0" smtClean="0">
                  <a:solidFill>
                    <a:srgbClr val="0000FF"/>
                  </a:solidFill>
                </a:rPr>
                <a:t>)</a:t>
              </a:r>
              <a:endParaRPr lang="zh-CN" altLang="en-US" sz="1000" b="0" dirty="0">
                <a:solidFill>
                  <a:srgbClr val="0000FF"/>
                </a:solidFill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1894203" y="1672762"/>
              <a:ext cx="2170787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000" b="0" dirty="0" smtClean="0">
                  <a:solidFill>
                    <a:srgbClr val="0000FF"/>
                  </a:solidFill>
                </a:rPr>
                <a:t>PFK (</a:t>
              </a:r>
              <a:r>
                <a:rPr lang="en-US" altLang="zh-CN" sz="1000" b="0" baseline="30000" dirty="0">
                  <a:solidFill>
                    <a:srgbClr val="0000FF"/>
                  </a:solidFill>
                </a:rPr>
                <a:t>2</a:t>
              </a:r>
              <a:r>
                <a:rPr lang="en-US" altLang="zh-CN" sz="1000" dirty="0" smtClean="0">
                  <a:solidFill>
                    <a:srgbClr val="00B0F0"/>
                  </a:solidFill>
                </a:rPr>
                <a:t>sll1196, 0.97</a:t>
              </a:r>
              <a:r>
                <a:rPr lang="en-US" altLang="zh-CN" sz="1000" b="0" dirty="0" smtClean="0">
                  <a:solidFill>
                    <a:srgbClr val="0000FF"/>
                  </a:solidFill>
                </a:rPr>
                <a:t>;  </a:t>
              </a:r>
              <a:r>
                <a:rPr lang="en-US" altLang="zh-CN" sz="1000" b="0" dirty="0" smtClean="0"/>
                <a:t>sll0745, 1.72</a:t>
              </a:r>
              <a:r>
                <a:rPr lang="en-US" altLang="zh-CN" sz="1000" b="0" dirty="0" smtClean="0">
                  <a:solidFill>
                    <a:srgbClr val="0000FF"/>
                  </a:solidFill>
                </a:rPr>
                <a:t>)</a:t>
              </a:r>
              <a:endParaRPr lang="zh-CN" altLang="en-US" sz="1000" b="0" dirty="0">
                <a:solidFill>
                  <a:srgbClr val="0000FF"/>
                </a:solidFill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894203" y="2257827"/>
              <a:ext cx="215315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000" b="0" dirty="0" smtClean="0">
                  <a:solidFill>
                    <a:srgbClr val="0000FF"/>
                  </a:solidFill>
                </a:rPr>
                <a:t>FBA (</a:t>
              </a:r>
              <a:r>
                <a:rPr lang="en-US" altLang="zh-CN" sz="1000" baseline="30000" dirty="0">
                  <a:solidFill>
                    <a:srgbClr val="00B0F0"/>
                  </a:solidFill>
                </a:rPr>
                <a:t>3</a:t>
              </a:r>
              <a:r>
                <a:rPr lang="en-US" altLang="zh-CN" sz="1000" dirty="0" smtClean="0">
                  <a:solidFill>
                    <a:srgbClr val="00B0F0"/>
                  </a:solidFill>
                </a:rPr>
                <a:t>sll0018</a:t>
              </a:r>
              <a:r>
                <a:rPr lang="en-US" altLang="zh-CN" sz="1000" b="0" dirty="0" smtClean="0"/>
                <a:t>, 0.86</a:t>
              </a:r>
              <a:r>
                <a:rPr lang="en-US" altLang="zh-CN" sz="1000" b="0" dirty="0" smtClean="0">
                  <a:solidFill>
                    <a:srgbClr val="0000FF"/>
                  </a:solidFill>
                </a:rPr>
                <a:t>; </a:t>
              </a:r>
              <a:r>
                <a:rPr lang="en-US" altLang="zh-CN" sz="1000" b="0" dirty="0" smtClean="0"/>
                <a:t>slr0943, 0.29</a:t>
              </a:r>
              <a:r>
                <a:rPr lang="en-US" altLang="zh-CN" sz="1000" b="0" dirty="0" smtClean="0">
                  <a:solidFill>
                    <a:srgbClr val="0000FF"/>
                  </a:solidFill>
                </a:rPr>
                <a:t>)</a:t>
              </a:r>
              <a:endParaRPr lang="zh-CN" altLang="en-US" sz="1000" b="0" dirty="0">
                <a:solidFill>
                  <a:srgbClr val="0000FF"/>
                </a:solidFill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1894203" y="3948664"/>
              <a:ext cx="2140330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000" b="0" dirty="0" smtClean="0">
                  <a:solidFill>
                    <a:srgbClr val="0000FF"/>
                  </a:solidFill>
                </a:rPr>
                <a:t>PGM (</a:t>
              </a:r>
              <a:r>
                <a:rPr lang="en-US" altLang="zh-CN" sz="1000" b="0" dirty="0" smtClean="0"/>
                <a:t>slr1124, </a:t>
              </a:r>
              <a:r>
                <a:rPr lang="en-US" altLang="zh-CN" sz="1000" dirty="0" smtClean="0">
                  <a:solidFill>
                    <a:srgbClr val="FF0000"/>
                  </a:solidFill>
                </a:rPr>
                <a:t>1.72</a:t>
              </a:r>
              <a:r>
                <a:rPr lang="en-US" altLang="zh-CN" sz="1000" b="0" dirty="0" smtClean="0">
                  <a:solidFill>
                    <a:srgbClr val="0000FF"/>
                  </a:solidFill>
                </a:rPr>
                <a:t>; </a:t>
              </a:r>
              <a:r>
                <a:rPr lang="en-US" altLang="zh-CN" sz="1000" b="0" dirty="0" smtClean="0"/>
                <a:t>slr1945, </a:t>
              </a:r>
              <a:r>
                <a:rPr lang="en-US" altLang="zh-CN" sz="1000" dirty="0" smtClean="0">
                  <a:solidFill>
                    <a:srgbClr val="FF0000"/>
                  </a:solidFill>
                </a:rPr>
                <a:t>2.99</a:t>
              </a:r>
              <a:r>
                <a:rPr lang="en-US" altLang="zh-CN" sz="1000" b="0" dirty="0" smtClean="0">
                  <a:solidFill>
                    <a:srgbClr val="0000FF"/>
                  </a:solidFill>
                </a:rPr>
                <a:t>)</a:t>
              </a:r>
              <a:endParaRPr lang="zh-CN" altLang="en-US" sz="1000" b="0" dirty="0">
                <a:solidFill>
                  <a:srgbClr val="0000FF"/>
                </a:solidFill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396284" y="5066176"/>
              <a:ext cx="1159651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000" b="0" dirty="0" smtClean="0">
                  <a:solidFill>
                    <a:srgbClr val="0000FF"/>
                  </a:solidFill>
                </a:rPr>
                <a:t>PK (</a:t>
              </a:r>
              <a:r>
                <a:rPr lang="en-US" altLang="zh-CN" sz="1000" b="0" dirty="0" smtClean="0"/>
                <a:t>sll0587, 0.63</a:t>
              </a:r>
              <a:r>
                <a:rPr lang="en-US" altLang="zh-CN" sz="1000" b="0" dirty="0" smtClean="0">
                  <a:solidFill>
                    <a:srgbClr val="0000FF"/>
                  </a:solidFill>
                </a:rPr>
                <a:t>; </a:t>
              </a:r>
              <a:r>
                <a:rPr lang="en-US" altLang="zh-CN" sz="1000" b="0" baseline="30000" dirty="0">
                  <a:solidFill>
                    <a:srgbClr val="00B0F0"/>
                  </a:solidFill>
                </a:rPr>
                <a:t>4</a:t>
              </a:r>
              <a:r>
                <a:rPr lang="en-US" altLang="zh-CN" sz="1000" dirty="0" smtClean="0">
                  <a:solidFill>
                    <a:srgbClr val="00B0F0"/>
                  </a:solidFill>
                </a:rPr>
                <a:t>sll1275, 1.75</a:t>
              </a:r>
              <a:r>
                <a:rPr lang="en-US" altLang="zh-CN" sz="1000" b="0" dirty="0" smtClean="0"/>
                <a:t>)</a:t>
              </a:r>
              <a:endParaRPr lang="zh-CN" altLang="en-US" sz="1000" b="0" dirty="0"/>
            </a:p>
          </p:txBody>
        </p:sp>
        <p:cxnSp>
          <p:nvCxnSpPr>
            <p:cNvPr id="37" name="直接箭头连接符 36"/>
            <p:cNvCxnSpPr/>
            <p:nvPr/>
          </p:nvCxnSpPr>
          <p:spPr>
            <a:xfrm>
              <a:off x="970094" y="2722858"/>
              <a:ext cx="564069" cy="0"/>
            </a:xfrm>
            <a:prstGeom prst="straightConnector1">
              <a:avLst/>
            </a:prstGeom>
            <a:ln w="28575">
              <a:solidFill>
                <a:schemeClr val="tx1"/>
              </a:solidFill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直接箭头连接符 41"/>
            <p:cNvCxnSpPr/>
            <p:nvPr/>
          </p:nvCxnSpPr>
          <p:spPr>
            <a:xfrm flipH="1">
              <a:off x="970094" y="2268162"/>
              <a:ext cx="607955" cy="360040"/>
            </a:xfrm>
            <a:prstGeom prst="straightConnector1">
              <a:avLst/>
            </a:prstGeom>
            <a:ln w="28575">
              <a:solidFill>
                <a:schemeClr val="tx1"/>
              </a:solidFill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5" name="矩形 44"/>
            <p:cNvSpPr/>
            <p:nvPr/>
          </p:nvSpPr>
          <p:spPr>
            <a:xfrm>
              <a:off x="206515" y="1475211"/>
              <a:ext cx="3799163" cy="4303342"/>
            </a:xfrm>
            <a:prstGeom prst="rect">
              <a:avLst/>
            </a:prstGeom>
            <a:noFill/>
            <a:ln>
              <a:solidFill>
                <a:schemeClr val="accent2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1940690" y="1202559"/>
              <a:ext cx="126188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000" b="0" dirty="0" smtClean="0">
                  <a:solidFill>
                    <a:srgbClr val="0000FF"/>
                  </a:solidFill>
                </a:rPr>
                <a:t>GPI (</a:t>
              </a:r>
              <a:r>
                <a:rPr lang="en-US" altLang="zh-CN" sz="1000" b="0" dirty="0" smtClean="0"/>
                <a:t>slr1349, 0.46</a:t>
              </a:r>
              <a:r>
                <a:rPr lang="en-US" altLang="zh-CN" sz="1000" b="0" dirty="0" smtClean="0">
                  <a:solidFill>
                    <a:srgbClr val="0000FF"/>
                  </a:solidFill>
                </a:rPr>
                <a:t>)</a:t>
              </a:r>
              <a:endParaRPr lang="zh-CN" altLang="en-US" sz="1000" b="0" dirty="0">
                <a:solidFill>
                  <a:srgbClr val="0000FF"/>
                </a:solidFill>
              </a:endParaRP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1894203" y="2917585"/>
              <a:ext cx="149752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000" b="0" dirty="0" smtClean="0">
                  <a:solidFill>
                    <a:srgbClr val="0000FF"/>
                  </a:solidFill>
                </a:rPr>
                <a:t>GAPDH (</a:t>
              </a:r>
              <a:r>
                <a:rPr lang="en-US" altLang="zh-CN" sz="1000" b="0" dirty="0" smtClean="0"/>
                <a:t>slr0884, 0.54</a:t>
              </a:r>
              <a:r>
                <a:rPr lang="en-US" altLang="zh-CN" sz="1000" b="0" dirty="0" smtClean="0">
                  <a:solidFill>
                    <a:srgbClr val="0000FF"/>
                  </a:solidFill>
                </a:rPr>
                <a:t>)</a:t>
              </a:r>
              <a:endParaRPr lang="zh-CN" altLang="en-US" sz="1000" b="0" dirty="0">
                <a:solidFill>
                  <a:srgbClr val="0000FF"/>
                </a:solidFill>
              </a:endParaRP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1888558" y="3476328"/>
              <a:ext cx="1311578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000" b="0" dirty="0" smtClean="0">
                  <a:solidFill>
                    <a:srgbClr val="0000FF"/>
                  </a:solidFill>
                </a:rPr>
                <a:t>PGK (</a:t>
              </a:r>
              <a:r>
                <a:rPr lang="en-US" altLang="zh-CN" sz="1000" b="0" dirty="0" smtClean="0"/>
                <a:t>slr0394, 1.18</a:t>
              </a:r>
              <a:r>
                <a:rPr lang="en-US" altLang="zh-CN" sz="1000" b="0" dirty="0" smtClean="0">
                  <a:solidFill>
                    <a:srgbClr val="0000FF"/>
                  </a:solidFill>
                </a:rPr>
                <a:t>)</a:t>
              </a:r>
              <a:endParaRPr lang="zh-CN" altLang="en-US" sz="1000" b="0" dirty="0">
                <a:solidFill>
                  <a:srgbClr val="0000FF"/>
                </a:solidFill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1876273" y="4574742"/>
              <a:ext cx="141737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000" b="0" dirty="0" err="1" smtClean="0">
                  <a:solidFill>
                    <a:srgbClr val="0000FF"/>
                  </a:solidFill>
                </a:rPr>
                <a:t>enolase</a:t>
              </a:r>
              <a:r>
                <a:rPr lang="en-US" altLang="zh-CN" sz="1000" b="0" dirty="0" smtClean="0">
                  <a:solidFill>
                    <a:srgbClr val="0000FF"/>
                  </a:solidFill>
                </a:rPr>
                <a:t> (</a:t>
              </a:r>
              <a:r>
                <a:rPr lang="en-US" altLang="zh-CN" sz="1000" b="0" dirty="0" smtClean="0"/>
                <a:t>slr0752</a:t>
              </a:r>
              <a:r>
                <a:rPr lang="en-US" altLang="zh-CN" sz="1000" dirty="0" smtClean="0">
                  <a:solidFill>
                    <a:srgbClr val="FF0000"/>
                  </a:solidFill>
                </a:rPr>
                <a:t>, 5.7</a:t>
              </a:r>
              <a:r>
                <a:rPr lang="en-US" altLang="zh-CN" sz="1000" b="0" dirty="0" smtClean="0">
                  <a:solidFill>
                    <a:srgbClr val="0000FF"/>
                  </a:solidFill>
                </a:rPr>
                <a:t>)</a:t>
              </a:r>
              <a:endParaRPr lang="zh-CN" altLang="en-US" sz="1000" b="0" dirty="0">
                <a:solidFill>
                  <a:srgbClr val="0000FF"/>
                </a:solidFill>
              </a:endParaRPr>
            </a:p>
          </p:txBody>
        </p:sp>
        <p:cxnSp>
          <p:nvCxnSpPr>
            <p:cNvPr id="54" name="直接箭头连接符 53"/>
            <p:cNvCxnSpPr/>
            <p:nvPr/>
          </p:nvCxnSpPr>
          <p:spPr>
            <a:xfrm>
              <a:off x="1876273" y="1733303"/>
              <a:ext cx="0" cy="314363"/>
            </a:xfrm>
            <a:prstGeom prst="straightConnector1">
              <a:avLst/>
            </a:prstGeom>
            <a:ln w="28575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直接箭头连接符 54"/>
            <p:cNvCxnSpPr/>
            <p:nvPr/>
          </p:nvCxnSpPr>
          <p:spPr>
            <a:xfrm flipV="1">
              <a:off x="1759188" y="1733302"/>
              <a:ext cx="0" cy="314363"/>
            </a:xfrm>
            <a:prstGeom prst="straightConnector1">
              <a:avLst/>
            </a:prstGeom>
            <a:ln w="28575">
              <a:solidFill>
                <a:srgbClr val="00B0F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TextBox 55"/>
            <p:cNvSpPr txBox="1"/>
            <p:nvPr/>
          </p:nvSpPr>
          <p:spPr>
            <a:xfrm>
              <a:off x="386535" y="1718810"/>
              <a:ext cx="122020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000" b="0" dirty="0" smtClean="0">
                  <a:solidFill>
                    <a:schemeClr val="accent2">
                      <a:lumMod val="60000"/>
                      <a:lumOff val="40000"/>
                    </a:schemeClr>
                  </a:solidFill>
                </a:rPr>
                <a:t>FBP (slr0952, 0.9)</a:t>
              </a:r>
              <a:endParaRPr lang="zh-CN" altLang="en-US" sz="1000" b="0" dirty="0">
                <a:solidFill>
                  <a:schemeClr val="accent2">
                    <a:lumMod val="60000"/>
                    <a:lumOff val="40000"/>
                  </a:schemeClr>
                </a:solidFill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611560" y="2753925"/>
              <a:ext cx="1241045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000" b="0" dirty="0" smtClean="0">
                  <a:solidFill>
                    <a:srgbClr val="0000FF"/>
                  </a:solidFill>
                </a:rPr>
                <a:t>TPI (slr0783, 1.25)</a:t>
              </a:r>
              <a:endParaRPr lang="zh-CN" altLang="en-US" sz="1000" b="0" dirty="0">
                <a:solidFill>
                  <a:srgbClr val="0000FF"/>
                </a:solidFill>
              </a:endParaRPr>
            </a:p>
          </p:txBody>
        </p:sp>
        <p:cxnSp>
          <p:nvCxnSpPr>
            <p:cNvPr id="63" name="直接箭头连接符 62"/>
            <p:cNvCxnSpPr/>
            <p:nvPr/>
          </p:nvCxnSpPr>
          <p:spPr>
            <a:xfrm flipV="1">
              <a:off x="2407086" y="1045822"/>
              <a:ext cx="2052402" cy="1"/>
            </a:xfrm>
            <a:prstGeom prst="straightConnector1">
              <a:avLst/>
            </a:prstGeom>
            <a:ln w="28575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直接连接符 140"/>
            <p:cNvCxnSpPr/>
            <p:nvPr/>
          </p:nvCxnSpPr>
          <p:spPr>
            <a:xfrm>
              <a:off x="2139386" y="1628800"/>
              <a:ext cx="2185087" cy="0"/>
            </a:xfrm>
            <a:prstGeom prst="line">
              <a:avLst/>
            </a:prstGeom>
            <a:ln w="19050">
              <a:solidFill>
                <a:schemeClr val="tx1"/>
              </a:solidFill>
              <a:prstDash val="dash"/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" name="直接连接符 159"/>
            <p:cNvCxnSpPr/>
            <p:nvPr/>
          </p:nvCxnSpPr>
          <p:spPr>
            <a:xfrm>
              <a:off x="2139386" y="2738409"/>
              <a:ext cx="2185087" cy="0"/>
            </a:xfrm>
            <a:prstGeom prst="line">
              <a:avLst/>
            </a:prstGeom>
            <a:ln w="19050">
              <a:solidFill>
                <a:schemeClr val="tx1"/>
              </a:solidFill>
              <a:prstDash val="dash"/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" name="TextBox 166"/>
            <p:cNvSpPr txBox="1"/>
            <p:nvPr/>
          </p:nvSpPr>
          <p:spPr>
            <a:xfrm>
              <a:off x="2391264" y="818710"/>
              <a:ext cx="146065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000" b="0" dirty="0" smtClean="0">
                  <a:solidFill>
                    <a:srgbClr val="0000FF"/>
                  </a:solidFill>
                </a:rPr>
                <a:t>G6PD (slr1843</a:t>
              </a:r>
              <a:r>
                <a:rPr lang="en-US" altLang="zh-CN" sz="1000" dirty="0" smtClean="0">
                  <a:solidFill>
                    <a:srgbClr val="00B050"/>
                  </a:solidFill>
                </a:rPr>
                <a:t>, 0.005</a:t>
              </a:r>
              <a:r>
                <a:rPr lang="en-US" altLang="zh-CN" sz="1000" b="0" dirty="0" smtClean="0">
                  <a:solidFill>
                    <a:srgbClr val="0000FF"/>
                  </a:solidFill>
                </a:rPr>
                <a:t>)</a:t>
              </a:r>
              <a:endParaRPr lang="zh-CN" altLang="en-US" sz="1000" b="0" dirty="0">
                <a:solidFill>
                  <a:srgbClr val="0000FF"/>
                </a:solidFill>
              </a:endParaRPr>
            </a:p>
          </p:txBody>
        </p:sp>
        <p:grpSp>
          <p:nvGrpSpPr>
            <p:cNvPr id="202" name="组合 201"/>
            <p:cNvGrpSpPr/>
            <p:nvPr/>
          </p:nvGrpSpPr>
          <p:grpSpPr>
            <a:xfrm>
              <a:off x="4303413" y="766736"/>
              <a:ext cx="4355663" cy="2977299"/>
              <a:chOff x="4550940" y="766736"/>
              <a:chExt cx="4355663" cy="2977299"/>
            </a:xfrm>
          </p:grpSpPr>
          <p:sp>
            <p:nvSpPr>
              <p:cNvPr id="64" name="TextBox 63"/>
              <p:cNvSpPr txBox="1"/>
              <p:nvPr/>
            </p:nvSpPr>
            <p:spPr>
              <a:xfrm>
                <a:off x="4594502" y="861156"/>
                <a:ext cx="92845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1000" dirty="0" smtClean="0"/>
                  <a:t>3x</a:t>
                </a:r>
                <a:r>
                  <a:rPr lang="en-US" altLang="zh-CN" dirty="0" smtClean="0"/>
                  <a:t>6PGL</a:t>
                </a:r>
                <a:endParaRPr lang="zh-CN" altLang="en-US" dirty="0"/>
              </a:p>
            </p:txBody>
          </p:sp>
          <p:sp>
            <p:nvSpPr>
              <p:cNvPr id="65" name="TextBox 64"/>
              <p:cNvSpPr txBox="1"/>
              <p:nvPr/>
            </p:nvSpPr>
            <p:spPr>
              <a:xfrm>
                <a:off x="6426773" y="861156"/>
                <a:ext cx="787395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1000" dirty="0" smtClean="0"/>
                  <a:t>3x</a:t>
                </a:r>
                <a:r>
                  <a:rPr lang="en-US" altLang="zh-CN" dirty="0" smtClean="0"/>
                  <a:t>6PG</a:t>
                </a:r>
                <a:endParaRPr lang="zh-CN" altLang="en-US" dirty="0"/>
              </a:p>
            </p:txBody>
          </p:sp>
          <p:sp>
            <p:nvSpPr>
              <p:cNvPr id="66" name="TextBox 65"/>
              <p:cNvSpPr txBox="1"/>
              <p:nvPr/>
            </p:nvSpPr>
            <p:spPr>
              <a:xfrm>
                <a:off x="7990968" y="861156"/>
                <a:ext cx="915635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1000" dirty="0" smtClean="0"/>
                  <a:t>3x</a:t>
                </a:r>
                <a:r>
                  <a:rPr lang="en-US" altLang="zh-CN" dirty="0" smtClean="0"/>
                  <a:t>Ru5P</a:t>
                </a:r>
                <a:endParaRPr lang="zh-CN" altLang="en-US" dirty="0"/>
              </a:p>
            </p:txBody>
          </p:sp>
          <p:grpSp>
            <p:nvGrpSpPr>
              <p:cNvPr id="132" name="组合 131"/>
              <p:cNvGrpSpPr/>
              <p:nvPr/>
            </p:nvGrpSpPr>
            <p:grpSpPr>
              <a:xfrm>
                <a:off x="7387666" y="3374703"/>
                <a:ext cx="1396868" cy="369332"/>
                <a:chOff x="6018095" y="3105832"/>
                <a:chExt cx="1396868" cy="369332"/>
              </a:xfrm>
            </p:grpSpPr>
            <p:sp>
              <p:nvSpPr>
                <p:cNvPr id="69" name="TextBox 68"/>
                <p:cNvSpPr txBox="1"/>
                <p:nvPr/>
              </p:nvSpPr>
              <p:spPr>
                <a:xfrm>
                  <a:off x="6794280" y="3105832"/>
                  <a:ext cx="620683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altLang="zh-CN" dirty="0" smtClean="0"/>
                    <a:t>S7P</a:t>
                  </a:r>
                  <a:endParaRPr lang="zh-CN" altLang="en-US" dirty="0"/>
                </a:p>
              </p:txBody>
            </p:sp>
            <p:sp>
              <p:nvSpPr>
                <p:cNvPr id="74" name="TextBox 73"/>
                <p:cNvSpPr txBox="1"/>
                <p:nvPr/>
              </p:nvSpPr>
              <p:spPr>
                <a:xfrm>
                  <a:off x="6018095" y="3105832"/>
                  <a:ext cx="684803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altLang="zh-CN" dirty="0" smtClean="0"/>
                    <a:t>GAP</a:t>
                  </a:r>
                  <a:endParaRPr lang="zh-CN" altLang="en-US" dirty="0"/>
                </a:p>
              </p:txBody>
            </p:sp>
            <p:sp>
              <p:nvSpPr>
                <p:cNvPr id="75" name="TextBox 74"/>
                <p:cNvSpPr txBox="1"/>
                <p:nvPr/>
              </p:nvSpPr>
              <p:spPr>
                <a:xfrm>
                  <a:off x="6570254" y="3105832"/>
                  <a:ext cx="319318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altLang="zh-CN" dirty="0" smtClean="0"/>
                    <a:t>+</a:t>
                  </a:r>
                  <a:endParaRPr lang="zh-CN" altLang="en-US" dirty="0"/>
                </a:p>
              </p:txBody>
            </p:sp>
          </p:grpSp>
          <p:sp>
            <p:nvSpPr>
              <p:cNvPr id="78" name="TextBox 77"/>
              <p:cNvSpPr txBox="1"/>
              <p:nvPr/>
            </p:nvSpPr>
            <p:spPr>
              <a:xfrm>
                <a:off x="6102170" y="1484493"/>
                <a:ext cx="60785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dirty="0" smtClean="0">
                    <a:solidFill>
                      <a:srgbClr val="CC00FF"/>
                    </a:solidFill>
                  </a:rPr>
                  <a:t>F6P</a:t>
                </a:r>
                <a:endParaRPr lang="zh-CN" altLang="en-US" dirty="0">
                  <a:solidFill>
                    <a:srgbClr val="CC00FF"/>
                  </a:solidFill>
                </a:endParaRPr>
              </a:p>
            </p:txBody>
          </p:sp>
          <p:sp>
            <p:nvSpPr>
              <p:cNvPr id="81" name="TextBox 80"/>
              <p:cNvSpPr txBox="1"/>
              <p:nvPr/>
            </p:nvSpPr>
            <p:spPr>
              <a:xfrm>
                <a:off x="4550940" y="1448780"/>
                <a:ext cx="60785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dirty="0" smtClean="0">
                    <a:solidFill>
                      <a:srgbClr val="CC00FF"/>
                    </a:solidFill>
                  </a:rPr>
                  <a:t>F6P</a:t>
                </a:r>
                <a:endParaRPr lang="zh-CN" altLang="en-US" dirty="0">
                  <a:solidFill>
                    <a:srgbClr val="CC00FF"/>
                  </a:solidFill>
                </a:endParaRPr>
              </a:p>
            </p:txBody>
          </p:sp>
          <p:sp>
            <p:nvSpPr>
              <p:cNvPr id="82" name="TextBox 81"/>
              <p:cNvSpPr txBox="1"/>
              <p:nvPr/>
            </p:nvSpPr>
            <p:spPr>
              <a:xfrm>
                <a:off x="4550940" y="2502542"/>
                <a:ext cx="684803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dirty="0" smtClean="0">
                    <a:solidFill>
                      <a:srgbClr val="CC00FF"/>
                    </a:solidFill>
                  </a:rPr>
                  <a:t>GAP</a:t>
                </a:r>
                <a:endParaRPr lang="zh-CN" altLang="en-US" dirty="0">
                  <a:solidFill>
                    <a:srgbClr val="CC00FF"/>
                  </a:solidFill>
                </a:endParaRPr>
              </a:p>
            </p:txBody>
          </p:sp>
          <p:cxnSp>
            <p:nvCxnSpPr>
              <p:cNvPr id="101" name="直接箭头连接符 100"/>
              <p:cNvCxnSpPr/>
              <p:nvPr/>
            </p:nvCxnSpPr>
            <p:spPr>
              <a:xfrm>
                <a:off x="8014882" y="2412626"/>
                <a:ext cx="0" cy="1016374"/>
              </a:xfrm>
              <a:prstGeom prst="straightConnector1">
                <a:avLst/>
              </a:prstGeom>
              <a:ln w="28575">
                <a:solidFill>
                  <a:schemeClr val="tx1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" name="直接箭头连接符 102"/>
              <p:cNvCxnSpPr/>
              <p:nvPr/>
            </p:nvCxnSpPr>
            <p:spPr>
              <a:xfrm>
                <a:off x="5400916" y="1045822"/>
                <a:ext cx="1038791" cy="0"/>
              </a:xfrm>
              <a:prstGeom prst="straightConnector1">
                <a:avLst/>
              </a:prstGeom>
              <a:ln w="28575">
                <a:solidFill>
                  <a:schemeClr val="tx1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" name="直接箭头连接符 110"/>
              <p:cNvCxnSpPr/>
              <p:nvPr/>
            </p:nvCxnSpPr>
            <p:spPr>
              <a:xfrm flipH="1" flipV="1">
                <a:off x="6551622" y="2257827"/>
                <a:ext cx="836750" cy="1218501"/>
              </a:xfrm>
              <a:prstGeom prst="straightConnector1">
                <a:avLst/>
              </a:prstGeom>
              <a:ln w="28575">
                <a:solidFill>
                  <a:schemeClr val="tx1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/>
              <p:cNvSpPr txBox="1"/>
              <p:nvPr/>
            </p:nvSpPr>
            <p:spPr>
              <a:xfrm>
                <a:off x="6133663" y="2007040"/>
                <a:ext cx="620683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dirty="0" smtClean="0"/>
                  <a:t>E4P</a:t>
                </a:r>
                <a:endParaRPr lang="zh-CN" altLang="en-US" dirty="0"/>
              </a:p>
            </p:txBody>
          </p:sp>
          <p:sp>
            <p:nvSpPr>
              <p:cNvPr id="86" name="TextBox 85"/>
              <p:cNvSpPr txBox="1"/>
              <p:nvPr/>
            </p:nvSpPr>
            <p:spPr>
              <a:xfrm>
                <a:off x="6609322" y="1995336"/>
                <a:ext cx="3000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dirty="0" smtClean="0">
                    <a:solidFill>
                      <a:srgbClr val="FF0000"/>
                    </a:solidFill>
                  </a:rPr>
                  <a:t>+</a:t>
                </a:r>
                <a:endParaRPr lang="zh-CN" altLang="en-US" dirty="0">
                  <a:solidFill>
                    <a:srgbClr val="FF0000"/>
                  </a:solidFill>
                </a:endParaRPr>
              </a:p>
            </p:txBody>
          </p:sp>
          <p:cxnSp>
            <p:nvCxnSpPr>
              <p:cNvPr id="119" name="直接箭头连接符 118"/>
              <p:cNvCxnSpPr/>
              <p:nvPr/>
            </p:nvCxnSpPr>
            <p:spPr>
              <a:xfrm>
                <a:off x="7167712" y="1048381"/>
                <a:ext cx="847170" cy="0"/>
              </a:xfrm>
              <a:prstGeom prst="straightConnector1">
                <a:avLst/>
              </a:prstGeom>
              <a:ln w="28575">
                <a:solidFill>
                  <a:schemeClr val="tx1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6" name="右大括号 145"/>
              <p:cNvSpPr/>
              <p:nvPr/>
            </p:nvSpPr>
            <p:spPr>
              <a:xfrm>
                <a:off x="5045964" y="1672762"/>
                <a:ext cx="156106" cy="1081163"/>
              </a:xfrm>
              <a:prstGeom prst="rightBrac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1" name="右大括号 150"/>
              <p:cNvSpPr/>
              <p:nvPr/>
            </p:nvSpPr>
            <p:spPr>
              <a:xfrm>
                <a:off x="6642230" y="1650450"/>
                <a:ext cx="124831" cy="579897"/>
              </a:xfrm>
              <a:prstGeom prst="rightBrac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cxnSp>
            <p:nvCxnSpPr>
              <p:cNvPr id="154" name="直接箭头连接符 153"/>
              <p:cNvCxnSpPr/>
              <p:nvPr/>
            </p:nvCxnSpPr>
            <p:spPr>
              <a:xfrm flipH="1">
                <a:off x="5243084" y="2213343"/>
                <a:ext cx="949096" cy="0"/>
              </a:xfrm>
              <a:prstGeom prst="straightConnector1">
                <a:avLst/>
              </a:prstGeom>
              <a:ln w="28575">
                <a:solidFill>
                  <a:schemeClr val="tx1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7" name="TextBox 66"/>
              <p:cNvSpPr txBox="1"/>
              <p:nvPr/>
            </p:nvSpPr>
            <p:spPr>
              <a:xfrm>
                <a:off x="8144615" y="2007040"/>
                <a:ext cx="633507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dirty="0" smtClean="0"/>
                  <a:t>R5P</a:t>
                </a:r>
                <a:endParaRPr lang="zh-CN" altLang="en-US" dirty="0"/>
              </a:p>
            </p:txBody>
          </p:sp>
          <p:sp>
            <p:nvSpPr>
              <p:cNvPr id="68" name="TextBox 67"/>
              <p:cNvSpPr txBox="1"/>
              <p:nvPr/>
            </p:nvSpPr>
            <p:spPr>
              <a:xfrm>
                <a:off x="7401822" y="2007040"/>
                <a:ext cx="761747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dirty="0" smtClean="0"/>
                  <a:t>Xu5P</a:t>
                </a:r>
                <a:endParaRPr lang="zh-CN" altLang="en-US" dirty="0"/>
              </a:p>
            </p:txBody>
          </p:sp>
          <p:sp>
            <p:nvSpPr>
              <p:cNvPr id="71" name="TextBox 70"/>
              <p:cNvSpPr txBox="1"/>
              <p:nvPr/>
            </p:nvSpPr>
            <p:spPr>
              <a:xfrm>
                <a:off x="8014882" y="1988840"/>
                <a:ext cx="3000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dirty="0" smtClean="0">
                    <a:solidFill>
                      <a:srgbClr val="FF0000"/>
                    </a:solidFill>
                  </a:rPr>
                  <a:t>+</a:t>
                </a:r>
                <a:endParaRPr lang="zh-CN" altLang="en-US" dirty="0">
                  <a:solidFill>
                    <a:srgbClr val="FF0000"/>
                  </a:solidFill>
                </a:endParaRPr>
              </a:p>
            </p:txBody>
          </p:sp>
          <p:sp>
            <p:nvSpPr>
              <p:cNvPr id="84" name="TextBox 83"/>
              <p:cNvSpPr txBox="1"/>
              <p:nvPr/>
            </p:nvSpPr>
            <p:spPr>
              <a:xfrm>
                <a:off x="6777245" y="2007040"/>
                <a:ext cx="761747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dirty="0" smtClean="0"/>
                  <a:t>Xu5P</a:t>
                </a:r>
                <a:endParaRPr lang="zh-CN" altLang="en-US" dirty="0"/>
              </a:p>
            </p:txBody>
          </p:sp>
          <p:cxnSp>
            <p:nvCxnSpPr>
              <p:cNvPr id="158" name="直接箭头连接符 157"/>
              <p:cNvCxnSpPr/>
              <p:nvPr/>
            </p:nvCxnSpPr>
            <p:spPr>
              <a:xfrm flipH="1">
                <a:off x="7224598" y="1233047"/>
                <a:ext cx="933889" cy="773993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prstDash val="dash"/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直接连接符 163"/>
              <p:cNvCxnSpPr/>
              <p:nvPr/>
            </p:nvCxnSpPr>
            <p:spPr>
              <a:xfrm>
                <a:off x="5067055" y="1628800"/>
                <a:ext cx="1035115" cy="0"/>
              </a:xfrm>
              <a:prstGeom prst="line">
                <a:avLst/>
              </a:prstGeom>
              <a:ln w="12700">
                <a:solidFill>
                  <a:schemeClr val="tx1"/>
                </a:solidFill>
                <a:prstDash val="dash"/>
                <a:headEnd type="triangl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9" name="TextBox 168"/>
              <p:cNvSpPr txBox="1"/>
              <p:nvPr/>
            </p:nvSpPr>
            <p:spPr>
              <a:xfrm>
                <a:off x="5337085" y="773705"/>
                <a:ext cx="138050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1000" b="0" dirty="0" smtClean="0">
                    <a:solidFill>
                      <a:srgbClr val="0000FF"/>
                    </a:solidFill>
                  </a:rPr>
                  <a:t>6PGL (sll1479, 1.26)</a:t>
                </a:r>
                <a:endParaRPr lang="zh-CN" altLang="en-US" sz="1000" b="0" dirty="0">
                  <a:solidFill>
                    <a:srgbClr val="0000FF"/>
                  </a:solidFill>
                </a:endParaRPr>
              </a:p>
            </p:txBody>
          </p:sp>
          <p:sp>
            <p:nvSpPr>
              <p:cNvPr id="170" name="TextBox 169"/>
              <p:cNvSpPr txBox="1"/>
              <p:nvPr/>
            </p:nvSpPr>
            <p:spPr>
              <a:xfrm>
                <a:off x="6898690" y="766736"/>
                <a:ext cx="1212191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1000" b="0" dirty="0" smtClean="0">
                    <a:solidFill>
                      <a:srgbClr val="0000FF"/>
                    </a:solidFill>
                  </a:rPr>
                  <a:t>6PG (sll0329, 1.4)</a:t>
                </a:r>
                <a:endParaRPr lang="zh-CN" altLang="en-US" sz="1000" b="0" dirty="0">
                  <a:solidFill>
                    <a:srgbClr val="0000FF"/>
                  </a:solidFill>
                </a:endParaRPr>
              </a:p>
            </p:txBody>
          </p:sp>
          <p:cxnSp>
            <p:nvCxnSpPr>
              <p:cNvPr id="185" name="直接箭头连接符 184"/>
              <p:cNvCxnSpPr/>
              <p:nvPr/>
            </p:nvCxnSpPr>
            <p:spPr>
              <a:xfrm flipH="1">
                <a:off x="7773162" y="1238299"/>
                <a:ext cx="375654" cy="768741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prstDash val="dash"/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直接箭头连接符 188"/>
              <p:cNvCxnSpPr/>
              <p:nvPr/>
            </p:nvCxnSpPr>
            <p:spPr>
              <a:xfrm>
                <a:off x="8157322" y="1260329"/>
                <a:ext cx="82585" cy="728511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prstDash val="dash"/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1" name="TextBox 190"/>
              <p:cNvSpPr txBox="1"/>
              <p:nvPr/>
            </p:nvSpPr>
            <p:spPr>
              <a:xfrm rot="19222779">
                <a:off x="6857904" y="1294562"/>
                <a:ext cx="1026354" cy="43088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1000" b="0" dirty="0" err="1" smtClean="0">
                    <a:solidFill>
                      <a:srgbClr val="0000FF"/>
                    </a:solidFill>
                  </a:rPr>
                  <a:t>Epimerase</a:t>
                </a:r>
                <a:r>
                  <a:rPr lang="en-US" altLang="zh-CN" sz="1000" b="0" dirty="0" smtClean="0">
                    <a:solidFill>
                      <a:srgbClr val="0000FF"/>
                    </a:solidFill>
                  </a:rPr>
                  <a:t> (sll0807, 0.98</a:t>
                </a:r>
                <a:r>
                  <a:rPr lang="en-US" altLang="zh-CN" sz="1200" b="1" dirty="0" smtClean="0">
                    <a:solidFill>
                      <a:srgbClr val="0000FF"/>
                    </a:solidFill>
                  </a:rPr>
                  <a:t>)</a:t>
                </a:r>
                <a:endParaRPr lang="zh-CN" altLang="en-US" sz="1200" b="1" dirty="0">
                  <a:solidFill>
                    <a:srgbClr val="0000FF"/>
                  </a:solidFill>
                </a:endParaRPr>
              </a:p>
            </p:txBody>
          </p:sp>
          <p:sp>
            <p:nvSpPr>
              <p:cNvPr id="192" name="TextBox 191"/>
              <p:cNvSpPr txBox="1"/>
              <p:nvPr/>
            </p:nvSpPr>
            <p:spPr>
              <a:xfrm rot="5009758">
                <a:off x="7949676" y="1326284"/>
                <a:ext cx="1131429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1200" b="1" dirty="0" err="1" smtClean="0">
                    <a:solidFill>
                      <a:srgbClr val="0000FF"/>
                    </a:solidFill>
                  </a:rPr>
                  <a:t>I</a:t>
                </a:r>
                <a:r>
                  <a:rPr lang="en-US" altLang="zh-CN" sz="1000" b="0" dirty="0" err="1" smtClean="0">
                    <a:solidFill>
                      <a:srgbClr val="0000FF"/>
                    </a:solidFill>
                  </a:rPr>
                  <a:t>somerase</a:t>
                </a:r>
                <a:r>
                  <a:rPr lang="en-US" altLang="zh-CN" sz="1000" b="0" dirty="0" smtClean="0">
                    <a:solidFill>
                      <a:srgbClr val="0000FF"/>
                    </a:solidFill>
                  </a:rPr>
                  <a:t> (slr0194, 4.32 ssl2153)</a:t>
                </a:r>
                <a:endParaRPr lang="zh-CN" altLang="en-US" sz="1000" b="0" dirty="0">
                  <a:solidFill>
                    <a:srgbClr val="0000FF"/>
                  </a:solidFill>
                </a:endParaRPr>
              </a:p>
            </p:txBody>
          </p:sp>
          <p:sp>
            <p:nvSpPr>
              <p:cNvPr id="193" name="TextBox 192"/>
              <p:cNvSpPr txBox="1"/>
              <p:nvPr/>
            </p:nvSpPr>
            <p:spPr>
              <a:xfrm rot="3392086">
                <a:off x="6201782" y="2741878"/>
                <a:ext cx="1115161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1000" b="0" dirty="0" err="1" smtClean="0">
                    <a:solidFill>
                      <a:srgbClr val="0000FF"/>
                    </a:solidFill>
                  </a:rPr>
                  <a:t>Transaldolase</a:t>
                </a:r>
                <a:r>
                  <a:rPr lang="en-US" altLang="zh-CN" sz="1000" b="0" dirty="0" smtClean="0">
                    <a:solidFill>
                      <a:srgbClr val="0000FF"/>
                    </a:solidFill>
                  </a:rPr>
                  <a:t> (slr1793, 0.86)</a:t>
                </a:r>
                <a:endParaRPr lang="zh-CN" altLang="en-US" sz="1000" b="0" dirty="0">
                  <a:solidFill>
                    <a:srgbClr val="0000FF"/>
                  </a:solidFill>
                </a:endParaRPr>
              </a:p>
            </p:txBody>
          </p:sp>
          <p:sp>
            <p:nvSpPr>
              <p:cNvPr id="197" name="TextBox 196"/>
              <p:cNvSpPr txBox="1"/>
              <p:nvPr/>
            </p:nvSpPr>
            <p:spPr>
              <a:xfrm rot="5400000">
                <a:off x="7742599" y="2715960"/>
                <a:ext cx="1134564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1000" b="0" dirty="0" err="1" smtClean="0">
                    <a:solidFill>
                      <a:srgbClr val="0000FF"/>
                    </a:solidFill>
                  </a:rPr>
                  <a:t>Transketolase</a:t>
                </a:r>
                <a:r>
                  <a:rPr lang="en-US" altLang="zh-CN" sz="1000" b="0" dirty="0" smtClean="0">
                    <a:solidFill>
                      <a:srgbClr val="0000FF"/>
                    </a:solidFill>
                  </a:rPr>
                  <a:t> (sll1070, 1.16)</a:t>
                </a:r>
                <a:endParaRPr lang="zh-CN" altLang="en-US" sz="1000" b="0" dirty="0">
                  <a:solidFill>
                    <a:srgbClr val="0000FF"/>
                  </a:solidFill>
                </a:endParaRPr>
              </a:p>
            </p:txBody>
          </p:sp>
          <p:sp>
            <p:nvSpPr>
              <p:cNvPr id="200" name="TextBox 199"/>
              <p:cNvSpPr txBox="1"/>
              <p:nvPr/>
            </p:nvSpPr>
            <p:spPr>
              <a:xfrm>
                <a:off x="5203053" y="1776207"/>
                <a:ext cx="1134564" cy="43088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1000" b="0" dirty="0" err="1" smtClean="0">
                    <a:solidFill>
                      <a:srgbClr val="0000FF"/>
                    </a:solidFill>
                  </a:rPr>
                  <a:t>Transketolase</a:t>
                </a:r>
                <a:r>
                  <a:rPr lang="en-US" altLang="zh-CN" sz="1000" b="0" dirty="0" smtClean="0">
                    <a:solidFill>
                      <a:srgbClr val="0000FF"/>
                    </a:solidFill>
                  </a:rPr>
                  <a:t> (sll1070, 1.16</a:t>
                </a:r>
                <a:r>
                  <a:rPr lang="en-US" altLang="zh-CN" sz="1200" b="1" dirty="0" smtClean="0">
                    <a:solidFill>
                      <a:srgbClr val="0000FF"/>
                    </a:solidFill>
                  </a:rPr>
                  <a:t>)</a:t>
                </a:r>
                <a:endParaRPr lang="zh-CN" altLang="en-US" sz="1200" b="1" dirty="0">
                  <a:solidFill>
                    <a:srgbClr val="0000FF"/>
                  </a:solidFill>
                </a:endParaRPr>
              </a:p>
            </p:txBody>
          </p:sp>
        </p:grpSp>
        <p:sp>
          <p:nvSpPr>
            <p:cNvPr id="203" name="矩形 202"/>
            <p:cNvSpPr/>
            <p:nvPr/>
          </p:nvSpPr>
          <p:spPr>
            <a:xfrm>
              <a:off x="4189458" y="373306"/>
              <a:ext cx="4545505" cy="3762899"/>
            </a:xfrm>
            <a:prstGeom prst="rect">
              <a:avLst/>
            </a:prstGeom>
            <a:noFill/>
            <a:ln w="19050">
              <a:solidFill>
                <a:schemeClr val="tx2">
                  <a:lumMod val="40000"/>
                  <a:lumOff val="60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4" name="TextBox 203"/>
            <p:cNvSpPr txBox="1"/>
            <p:nvPr/>
          </p:nvSpPr>
          <p:spPr>
            <a:xfrm>
              <a:off x="5760148" y="4247221"/>
              <a:ext cx="146450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b="1" dirty="0" smtClean="0"/>
                <a:t>OPP pathway</a:t>
              </a:r>
              <a:endParaRPr lang="zh-CN" altLang="en-US" b="1" dirty="0"/>
            </a:p>
          </p:txBody>
        </p:sp>
        <p:sp>
          <p:nvSpPr>
            <p:cNvPr id="2" name="TextBox 1"/>
            <p:cNvSpPr txBox="1"/>
            <p:nvPr/>
          </p:nvSpPr>
          <p:spPr>
            <a:xfrm>
              <a:off x="1767116" y="2287198"/>
              <a:ext cx="364202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800" b="1" dirty="0" smtClean="0">
                  <a:solidFill>
                    <a:srgbClr val="FF0000"/>
                  </a:solidFill>
                </a:rPr>
                <a:t>*</a:t>
              </a:r>
              <a:endParaRPr lang="zh-CN" altLang="en-US" sz="2800" b="1" dirty="0">
                <a:solidFill>
                  <a:srgbClr val="FF0000"/>
                </a:solidFill>
              </a:endParaRP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493163" y="2680755"/>
              <a:ext cx="364202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800" b="1" dirty="0" smtClean="0">
                  <a:solidFill>
                    <a:srgbClr val="FF0000"/>
                  </a:solidFill>
                </a:rPr>
                <a:t>*</a:t>
              </a:r>
              <a:endParaRPr lang="zh-CN" altLang="en-US" sz="2800" b="1" dirty="0">
                <a:solidFill>
                  <a:srgbClr val="FF0000"/>
                </a:solidFill>
              </a:endParaRPr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1039108" y="2152437"/>
              <a:ext cx="364202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800" b="1" dirty="0" smtClean="0">
                  <a:solidFill>
                    <a:srgbClr val="FF0000"/>
                  </a:solidFill>
                </a:rPr>
                <a:t>*</a:t>
              </a:r>
              <a:endParaRPr lang="zh-CN" altLang="en-US" sz="2800" b="1" dirty="0">
                <a:solidFill>
                  <a:srgbClr val="FF0000"/>
                </a:solidFill>
              </a:endParaRPr>
            </a:p>
          </p:txBody>
        </p:sp>
        <p:sp>
          <p:nvSpPr>
            <p:cNvPr id="88" name="TextBox 87"/>
            <p:cNvSpPr txBox="1"/>
            <p:nvPr/>
          </p:nvSpPr>
          <p:spPr>
            <a:xfrm>
              <a:off x="1120773" y="2448182"/>
              <a:ext cx="364202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800" b="1" dirty="0" smtClean="0">
                  <a:solidFill>
                    <a:srgbClr val="FF0000"/>
                  </a:solidFill>
                </a:rPr>
                <a:t>*</a:t>
              </a:r>
              <a:endParaRPr lang="zh-CN" altLang="en-US" sz="2800" b="1" dirty="0">
                <a:solidFill>
                  <a:srgbClr val="FF0000"/>
                </a:solidFill>
              </a:endParaRPr>
            </a:p>
          </p:txBody>
        </p:sp>
        <p:sp>
          <p:nvSpPr>
            <p:cNvPr id="89" name="TextBox 88"/>
            <p:cNvSpPr txBox="1"/>
            <p:nvPr/>
          </p:nvSpPr>
          <p:spPr>
            <a:xfrm>
              <a:off x="1489158" y="2860775"/>
              <a:ext cx="364202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800" b="1" dirty="0" smtClean="0">
                  <a:solidFill>
                    <a:srgbClr val="FF0000"/>
                  </a:solidFill>
                </a:rPr>
                <a:t>*</a:t>
              </a:r>
              <a:endParaRPr lang="zh-CN" altLang="en-US" sz="2800" b="1" dirty="0">
                <a:solidFill>
                  <a:srgbClr val="FF0000"/>
                </a:solidFill>
              </a:endParaRPr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1484996" y="3385718"/>
              <a:ext cx="364202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800" b="1" dirty="0" smtClean="0">
                  <a:solidFill>
                    <a:srgbClr val="FF0000"/>
                  </a:solidFill>
                </a:rPr>
                <a:t>*</a:t>
              </a:r>
              <a:endParaRPr lang="zh-CN" altLang="en-US" sz="2800" b="1" dirty="0">
                <a:solidFill>
                  <a:srgbClr val="FF0000"/>
                </a:solidFill>
              </a:endParaRPr>
            </a:p>
          </p:txBody>
        </p:sp>
        <p:sp>
          <p:nvSpPr>
            <p:cNvPr id="91" name="TextBox 90"/>
            <p:cNvSpPr txBox="1"/>
            <p:nvPr/>
          </p:nvSpPr>
          <p:spPr>
            <a:xfrm>
              <a:off x="1484996" y="1763815"/>
              <a:ext cx="364202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800" b="1" dirty="0" smtClean="0">
                  <a:solidFill>
                    <a:srgbClr val="FF0000"/>
                  </a:solidFill>
                </a:rPr>
                <a:t>*</a:t>
              </a:r>
              <a:endParaRPr lang="zh-CN" altLang="en-US" sz="2800" b="1" dirty="0">
                <a:solidFill>
                  <a:srgbClr val="FF0000"/>
                </a:solidFill>
              </a:endParaRPr>
            </a:p>
          </p:txBody>
        </p:sp>
        <p:sp>
          <p:nvSpPr>
            <p:cNvPr id="92" name="TextBox 91"/>
            <p:cNvSpPr txBox="1"/>
            <p:nvPr/>
          </p:nvSpPr>
          <p:spPr>
            <a:xfrm>
              <a:off x="5345013" y="2140695"/>
              <a:ext cx="364202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800" b="1" dirty="0" smtClean="0">
                  <a:solidFill>
                    <a:srgbClr val="FF0000"/>
                  </a:solidFill>
                </a:rPr>
                <a:t>*</a:t>
              </a:r>
              <a:endParaRPr lang="zh-CN" altLang="en-US" sz="2800" b="1" dirty="0">
                <a:solidFill>
                  <a:srgbClr val="FF0000"/>
                </a:solidFill>
              </a:endParaRPr>
            </a:p>
          </p:txBody>
        </p:sp>
        <p:sp>
          <p:nvSpPr>
            <p:cNvPr id="93" name="TextBox 92"/>
            <p:cNvSpPr txBox="1"/>
            <p:nvPr/>
          </p:nvSpPr>
          <p:spPr>
            <a:xfrm>
              <a:off x="7126436" y="1429535"/>
              <a:ext cx="364202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800" b="1" dirty="0" smtClean="0">
                  <a:solidFill>
                    <a:srgbClr val="FF0000"/>
                  </a:solidFill>
                </a:rPr>
                <a:t>*</a:t>
              </a:r>
              <a:endParaRPr lang="zh-CN" altLang="en-US" sz="2800" b="1" dirty="0">
                <a:solidFill>
                  <a:srgbClr val="FF0000"/>
                </a:solidFill>
              </a:endParaRPr>
            </a:p>
          </p:txBody>
        </p:sp>
        <p:sp>
          <p:nvSpPr>
            <p:cNvPr id="94" name="TextBox 93"/>
            <p:cNvSpPr txBox="1"/>
            <p:nvPr/>
          </p:nvSpPr>
          <p:spPr>
            <a:xfrm>
              <a:off x="7718188" y="1448780"/>
              <a:ext cx="364202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800" b="1" dirty="0" smtClean="0">
                  <a:solidFill>
                    <a:srgbClr val="FF0000"/>
                  </a:solidFill>
                </a:rPr>
                <a:t>*</a:t>
              </a:r>
              <a:endParaRPr lang="zh-CN" altLang="en-US" sz="2800" b="1" dirty="0">
                <a:solidFill>
                  <a:srgbClr val="FF0000"/>
                </a:solidFill>
              </a:endParaRP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4038147" y="5255596"/>
              <a:ext cx="111524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b="1" dirty="0" smtClean="0"/>
                <a:t>Glycolysis</a:t>
              </a:r>
              <a:endParaRPr lang="zh-CN" altLang="en-US" b="1" dirty="0"/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1822731" y="5814265"/>
              <a:ext cx="162095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 smtClean="0"/>
                <a:t>Oxaloacetate</a:t>
              </a:r>
              <a:endParaRPr lang="zh-CN" altLang="en-US" dirty="0"/>
            </a:p>
          </p:txBody>
        </p:sp>
        <p:cxnSp>
          <p:nvCxnSpPr>
            <p:cNvPr id="22" name="直接箭头连接符 21"/>
            <p:cNvCxnSpPr/>
            <p:nvPr/>
          </p:nvCxnSpPr>
          <p:spPr>
            <a:xfrm>
              <a:off x="1871432" y="5234901"/>
              <a:ext cx="584090" cy="659995"/>
            </a:xfrm>
            <a:prstGeom prst="straightConnector1">
              <a:avLst/>
            </a:prstGeom>
            <a:ln w="28575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" name="TextBox 31"/>
            <p:cNvSpPr txBox="1"/>
            <p:nvPr/>
          </p:nvSpPr>
          <p:spPr>
            <a:xfrm>
              <a:off x="1724945" y="6434693"/>
              <a:ext cx="194155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 smtClean="0"/>
                <a:t>Incomplete TCA</a:t>
              </a:r>
              <a:endParaRPr lang="zh-CN" altLang="en-US" dirty="0"/>
            </a:p>
          </p:txBody>
        </p:sp>
        <p:cxnSp>
          <p:nvCxnSpPr>
            <p:cNvPr id="97" name="直接箭头连接符 96"/>
            <p:cNvCxnSpPr/>
            <p:nvPr/>
          </p:nvCxnSpPr>
          <p:spPr>
            <a:xfrm>
              <a:off x="2435420" y="6169458"/>
              <a:ext cx="0" cy="314363"/>
            </a:xfrm>
            <a:prstGeom prst="straightConnector1">
              <a:avLst/>
            </a:prstGeom>
            <a:ln w="28575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" name="TextBox 34"/>
            <p:cNvSpPr txBox="1"/>
            <p:nvPr/>
          </p:nvSpPr>
          <p:spPr>
            <a:xfrm>
              <a:off x="2106096" y="5297145"/>
              <a:ext cx="1305165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000" b="0" dirty="0" smtClean="0"/>
                <a:t>PEPC (sll0920, </a:t>
              </a:r>
              <a:r>
                <a:rPr lang="en-US" altLang="zh-CN" sz="1000" dirty="0" smtClean="0">
                  <a:solidFill>
                    <a:srgbClr val="FF0000"/>
                  </a:solidFill>
                </a:rPr>
                <a:t>3.7</a:t>
              </a:r>
              <a:r>
                <a:rPr lang="en-US" altLang="zh-CN" sz="1000" b="0" dirty="0" smtClean="0"/>
                <a:t>)</a:t>
              </a:r>
              <a:endParaRPr lang="zh-CN" altLang="en-US" sz="1000" b="0" dirty="0"/>
            </a:p>
          </p:txBody>
        </p:sp>
      </p:grpSp>
      <p:sp>
        <p:nvSpPr>
          <p:cNvPr id="38" name="TextBox 37"/>
          <p:cNvSpPr txBox="1"/>
          <p:nvPr/>
        </p:nvSpPr>
        <p:spPr>
          <a:xfrm>
            <a:off x="5852874" y="6080750"/>
            <a:ext cx="3182281" cy="70788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marL="228600" indent="-228600">
              <a:buFont typeface="+mj-lt"/>
              <a:buAutoNum type="arabicPeriod"/>
            </a:pPr>
            <a:r>
              <a:rPr lang="en-US" altLang="zh-CN" sz="1000" b="0" dirty="0" err="1">
                <a:latin typeface="Times New Roman" pitchFamily="18" charset="0"/>
                <a:ea typeface="Adobe Myungjo Std M" pitchFamily="18" charset="-128"/>
                <a:cs typeface="Times New Roman" pitchFamily="18" charset="0"/>
              </a:rPr>
              <a:t>Shira</a:t>
            </a:r>
            <a:r>
              <a:rPr lang="en-US" altLang="zh-CN" sz="1000" b="0" dirty="0">
                <a:latin typeface="Times New Roman" pitchFamily="18" charset="0"/>
                <a:ea typeface="Adobe Myungjo Std M" pitchFamily="18" charset="-128"/>
                <a:cs typeface="Times New Roman" pitchFamily="18" charset="0"/>
              </a:rPr>
              <a:t> K, et al, Microbiology, 2006, 152: 647.</a:t>
            </a:r>
          </a:p>
          <a:p>
            <a:pPr marL="228600" indent="-228600">
              <a:buFont typeface="+mj-lt"/>
              <a:buAutoNum type="arabicPeriod"/>
            </a:pPr>
            <a:r>
              <a:rPr lang="en-US" altLang="zh-CN" sz="1000" b="0" dirty="0" err="1">
                <a:latin typeface="Times New Roman" pitchFamily="18" charset="0"/>
                <a:ea typeface="Adobe Myungjo Std M" pitchFamily="18" charset="-128"/>
                <a:cs typeface="Times New Roman" pitchFamily="18" charset="0"/>
              </a:rPr>
              <a:t>Tabei</a:t>
            </a:r>
            <a:r>
              <a:rPr lang="en-US" altLang="zh-CN" sz="1000" b="0" dirty="0">
                <a:latin typeface="Times New Roman" pitchFamily="18" charset="0"/>
                <a:ea typeface="Adobe Myungjo Std M" pitchFamily="18" charset="-128"/>
                <a:cs typeface="Times New Roman" pitchFamily="18" charset="0"/>
              </a:rPr>
              <a:t>, Y, et al, BBRC, 2007, 355: 1045</a:t>
            </a:r>
            <a:r>
              <a:rPr lang="en-US" altLang="zh-CN" sz="1000" b="0" dirty="0" smtClean="0">
                <a:latin typeface="Times New Roman" pitchFamily="18" charset="0"/>
                <a:ea typeface="Adobe Myungjo Std M" pitchFamily="18" charset="-128"/>
                <a:cs typeface="Times New Roman" pitchFamily="18" charset="0"/>
              </a:rPr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en-US" altLang="zh-CN" sz="1000" b="0" dirty="0" smtClean="0">
                <a:latin typeface="Times New Roman" pitchFamily="18" charset="0"/>
                <a:ea typeface="Adobe Myungjo Std M" pitchFamily="18" charset="-128"/>
                <a:cs typeface="Times New Roman" pitchFamily="18" charset="0"/>
              </a:rPr>
              <a:t>Nakahara K, et al, </a:t>
            </a:r>
            <a:r>
              <a:rPr lang="en-US" altLang="zh-CN" sz="1000" b="0" dirty="0">
                <a:latin typeface="Times New Roman" pitchFamily="18" charset="0"/>
                <a:ea typeface="Adobe Myungjo Std M" pitchFamily="18" charset="-128"/>
                <a:cs typeface="Times New Roman" pitchFamily="18" charset="0"/>
              </a:rPr>
              <a:t>Plant </a:t>
            </a:r>
            <a:r>
              <a:rPr lang="en-US" altLang="zh-CN" sz="1000" b="0" dirty="0" smtClean="0">
                <a:latin typeface="Times New Roman" pitchFamily="18" charset="0"/>
                <a:ea typeface="Adobe Myungjo Std M" pitchFamily="18" charset="-128"/>
                <a:cs typeface="Times New Roman" pitchFamily="18" charset="0"/>
              </a:rPr>
              <a:t>Cell </a:t>
            </a:r>
            <a:r>
              <a:rPr lang="en-US" altLang="zh-CN" sz="1000" b="0" dirty="0" err="1">
                <a:latin typeface="Times New Roman" pitchFamily="18" charset="0"/>
                <a:ea typeface="Adobe Myungjo Std M" pitchFamily="18" charset="-128"/>
                <a:cs typeface="Times New Roman" pitchFamily="18" charset="0"/>
              </a:rPr>
              <a:t>Physiol</a:t>
            </a:r>
            <a:r>
              <a:rPr lang="en-US" altLang="zh-CN" sz="1000" b="0" dirty="0">
                <a:latin typeface="Times New Roman" pitchFamily="18" charset="0"/>
                <a:ea typeface="Adobe Myungjo Std M" pitchFamily="18" charset="-128"/>
                <a:cs typeface="Times New Roman" pitchFamily="18" charset="0"/>
              </a:rPr>
              <a:t>, 2003, 44: </a:t>
            </a:r>
            <a:r>
              <a:rPr lang="en-US" altLang="zh-CN" sz="1000" b="0" dirty="0" smtClean="0">
                <a:latin typeface="Times New Roman" pitchFamily="18" charset="0"/>
                <a:ea typeface="Adobe Myungjo Std M" pitchFamily="18" charset="-128"/>
                <a:cs typeface="Times New Roman" pitchFamily="18" charset="0"/>
              </a:rPr>
              <a:t>326.</a:t>
            </a:r>
          </a:p>
          <a:p>
            <a:pPr marL="228600" indent="-228600">
              <a:buFont typeface="+mj-lt"/>
              <a:buAutoNum type="arabicPeriod"/>
            </a:pPr>
            <a:r>
              <a:rPr lang="en-US" altLang="zh-CN" sz="1000" b="0" dirty="0" smtClean="0">
                <a:latin typeface="Times New Roman" pitchFamily="18" charset="0"/>
                <a:ea typeface="Adobe Myungjo Std M" pitchFamily="18" charset="-128"/>
                <a:cs typeface="Times New Roman" pitchFamily="18" charset="0"/>
              </a:rPr>
              <a:t>Knowles </a:t>
            </a:r>
            <a:r>
              <a:rPr lang="en-US" altLang="zh-CN" sz="1000" b="0" dirty="0">
                <a:latin typeface="Times New Roman" pitchFamily="18" charset="0"/>
                <a:ea typeface="Adobe Myungjo Std M" pitchFamily="18" charset="-128"/>
                <a:cs typeface="Times New Roman" pitchFamily="18" charset="0"/>
              </a:rPr>
              <a:t>VL, et al,  Plant Cell </a:t>
            </a:r>
            <a:r>
              <a:rPr lang="en-US" altLang="zh-CN" sz="1000" b="0" dirty="0" err="1">
                <a:latin typeface="Times New Roman" pitchFamily="18" charset="0"/>
                <a:ea typeface="Adobe Myungjo Std M" pitchFamily="18" charset="-128"/>
                <a:cs typeface="Times New Roman" pitchFamily="18" charset="0"/>
              </a:rPr>
              <a:t>Physiol</a:t>
            </a:r>
            <a:r>
              <a:rPr lang="en-US" altLang="zh-CN" sz="1000" b="0" dirty="0">
                <a:latin typeface="Times New Roman" pitchFamily="18" charset="0"/>
                <a:ea typeface="Adobe Myungjo Std M" pitchFamily="18" charset="-128"/>
                <a:cs typeface="Times New Roman" pitchFamily="18" charset="0"/>
              </a:rPr>
              <a:t>, 2003, 44: 758.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6957265" y="5117096"/>
            <a:ext cx="209557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>
                <a:solidFill>
                  <a:srgbClr val="0000FF"/>
                </a:solidFill>
              </a:rPr>
              <a:t>Ratios (117/115)</a:t>
            </a:r>
          </a:p>
          <a:p>
            <a:r>
              <a:rPr lang="en-US" altLang="zh-CN" dirty="0">
                <a:solidFill>
                  <a:srgbClr val="0000FF"/>
                </a:solidFill>
                <a:sym typeface="Symbol"/>
              </a:rPr>
              <a:t></a:t>
            </a:r>
            <a:r>
              <a:rPr lang="en-US" altLang="zh-CN" dirty="0" smtClean="0">
                <a:solidFill>
                  <a:srgbClr val="0000FF"/>
                </a:solidFill>
              </a:rPr>
              <a:t>slr0110-G/WT-G</a:t>
            </a:r>
            <a:endParaRPr lang="zh-CN" altLang="en-US" dirty="0">
              <a:solidFill>
                <a:srgbClr val="0000FF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61510" y="188640"/>
            <a:ext cx="10951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/>
              <a:t>Glucose</a:t>
            </a:r>
            <a:endParaRPr lang="zh-CN" altLang="en-US" dirty="0"/>
          </a:p>
        </p:txBody>
      </p:sp>
      <p:sp>
        <p:nvSpPr>
          <p:cNvPr id="39" name="右箭头 38"/>
          <p:cNvSpPr/>
          <p:nvPr/>
        </p:nvSpPr>
        <p:spPr>
          <a:xfrm>
            <a:off x="1235558" y="328301"/>
            <a:ext cx="411117" cy="13036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" name="TextBox 39"/>
          <p:cNvSpPr txBox="1"/>
          <p:nvPr/>
        </p:nvSpPr>
        <p:spPr>
          <a:xfrm>
            <a:off x="1040661" y="502219"/>
            <a:ext cx="69602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 smtClean="0">
                <a:solidFill>
                  <a:srgbClr val="00B0F0"/>
                </a:solidFill>
              </a:rPr>
              <a:t>sll0771</a:t>
            </a:r>
            <a:endParaRPr lang="zh-CN" altLang="en-US" sz="1200" dirty="0">
              <a:solidFill>
                <a:srgbClr val="00B0F0"/>
              </a:solidFill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1702611" y="329967"/>
            <a:ext cx="52610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000" dirty="0" smtClean="0">
                <a:solidFill>
                  <a:srgbClr val="FF0000"/>
                </a:solidFill>
              </a:rPr>
              <a:t>X</a:t>
            </a:r>
            <a:endParaRPr lang="zh-CN" altLang="en-US" sz="4000" dirty="0">
              <a:solidFill>
                <a:srgbClr val="FF0000"/>
              </a:solidFill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3327751" y="710988"/>
            <a:ext cx="52610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000" dirty="0" smtClean="0">
                <a:solidFill>
                  <a:srgbClr val="FF0000"/>
                </a:solidFill>
              </a:rPr>
              <a:t>X</a:t>
            </a:r>
            <a:endParaRPr lang="zh-CN" altLang="en-US" sz="4000" dirty="0">
              <a:solidFill>
                <a:srgbClr val="FF0000"/>
              </a:solidFill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1154155" y="96307"/>
            <a:ext cx="52610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000" dirty="0" smtClean="0">
                <a:solidFill>
                  <a:srgbClr val="FF0000"/>
                </a:solidFill>
              </a:rPr>
              <a:t>X</a:t>
            </a:r>
            <a:endParaRPr lang="zh-CN" altLang="en-US" sz="4000" dirty="0">
              <a:solidFill>
                <a:srgbClr val="FF0000"/>
              </a:solidFill>
            </a:endParaRPr>
          </a:p>
        </p:txBody>
      </p:sp>
      <p:cxnSp>
        <p:nvCxnSpPr>
          <p:cNvPr id="44" name="直接箭头连接符 43"/>
          <p:cNvCxnSpPr/>
          <p:nvPr/>
        </p:nvCxnSpPr>
        <p:spPr>
          <a:xfrm flipH="1" flipV="1">
            <a:off x="3184468" y="4835217"/>
            <a:ext cx="146972" cy="204410"/>
          </a:xfrm>
          <a:prstGeom prst="straightConnector1">
            <a:avLst/>
          </a:prstGeom>
          <a:ln w="57150">
            <a:solidFill>
              <a:srgbClr val="000099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直接箭头连接符 106"/>
          <p:cNvCxnSpPr/>
          <p:nvPr/>
        </p:nvCxnSpPr>
        <p:spPr>
          <a:xfrm flipH="1" flipV="1">
            <a:off x="3351039" y="5473971"/>
            <a:ext cx="146972" cy="204410"/>
          </a:xfrm>
          <a:prstGeom prst="straightConnector1">
            <a:avLst/>
          </a:prstGeom>
          <a:ln w="57150">
            <a:solidFill>
              <a:srgbClr val="000099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直接箭头连接符 107"/>
          <p:cNvCxnSpPr/>
          <p:nvPr/>
        </p:nvCxnSpPr>
        <p:spPr>
          <a:xfrm flipH="1" flipV="1">
            <a:off x="3203603" y="4191182"/>
            <a:ext cx="146972" cy="204410"/>
          </a:xfrm>
          <a:prstGeom prst="straightConnector1">
            <a:avLst/>
          </a:prstGeom>
          <a:ln w="57150">
            <a:solidFill>
              <a:srgbClr val="000099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600203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4"/>
          <p:cNvSpPr>
            <a:spLocks noChangeArrowheads="1"/>
          </p:cNvSpPr>
          <p:nvPr/>
        </p:nvSpPr>
        <p:spPr bwMode="auto">
          <a:xfrm>
            <a:off x="0" y="1150714"/>
            <a:ext cx="9144000" cy="46038"/>
          </a:xfrm>
          <a:prstGeom prst="rect">
            <a:avLst/>
          </a:prstGeom>
          <a:gradFill rotWithShape="1">
            <a:gsLst>
              <a:gs pos="0">
                <a:srgbClr val="00FF00"/>
              </a:gs>
              <a:gs pos="39999">
                <a:srgbClr val="FF0000"/>
              </a:gs>
              <a:gs pos="80000">
                <a:srgbClr val="0000FF"/>
              </a:gs>
              <a:gs pos="100000">
                <a:srgbClr val="00FF00"/>
              </a:gs>
            </a:gsLst>
            <a:lin ang="0" scaled="1"/>
          </a:gra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zh-CN" altLang="en-US" b="0">
              <a:latin typeface="Calibri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636901" y="397404"/>
            <a:ext cx="587019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600" dirty="0" smtClean="0"/>
              <a:t>Ongoing and Future Work</a:t>
            </a:r>
            <a:endParaRPr lang="zh-CN" altLang="en-US" sz="3600" dirty="0"/>
          </a:p>
        </p:txBody>
      </p:sp>
      <p:sp>
        <p:nvSpPr>
          <p:cNvPr id="4" name="TextBox 3"/>
          <p:cNvSpPr txBox="1"/>
          <p:nvPr/>
        </p:nvSpPr>
        <p:spPr>
          <a:xfrm>
            <a:off x="791580" y="2123855"/>
            <a:ext cx="7588306" cy="33239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spcBef>
                <a:spcPts val="4200"/>
              </a:spcBef>
              <a:buFont typeface="Wingdings" pitchFamily="2" charset="2"/>
              <a:buChar char="Ø"/>
            </a:pPr>
            <a:r>
              <a:rPr lang="en-US" altLang="zh-CN" sz="2800" dirty="0" smtClean="0"/>
              <a:t>Is sll0771 the major direct target of Slr0110 in glycolysis pathway?</a:t>
            </a:r>
          </a:p>
          <a:p>
            <a:pPr marL="342900" indent="-342900">
              <a:spcBef>
                <a:spcPts val="4200"/>
              </a:spcBef>
              <a:buFont typeface="Wingdings" pitchFamily="2" charset="2"/>
              <a:buChar char="Ø"/>
            </a:pPr>
            <a:r>
              <a:rPr lang="en-US" altLang="zh-CN" sz="2800" dirty="0" smtClean="0"/>
              <a:t>If yes, how does Slr0110 regulate the expression of sll0771?</a:t>
            </a:r>
          </a:p>
          <a:p>
            <a:pPr marL="342900" indent="-342900">
              <a:spcBef>
                <a:spcPts val="4200"/>
              </a:spcBef>
              <a:buFont typeface="Wingdings" pitchFamily="2" charset="2"/>
              <a:buChar char="Ø"/>
            </a:pPr>
            <a:r>
              <a:rPr lang="en-US" altLang="zh-CN" sz="2800" dirty="0" smtClean="0"/>
              <a:t>If not, any other targets?</a:t>
            </a:r>
            <a:endParaRPr lang="zh-CN" altLang="en-US" sz="2800" dirty="0"/>
          </a:p>
        </p:txBody>
      </p:sp>
    </p:spTree>
    <p:extLst>
      <p:ext uri="{BB962C8B-B14F-4D97-AF65-F5344CB8AC3E}">
        <p14:creationId xmlns:p14="http://schemas.microsoft.com/office/powerpoint/2010/main" val="22560657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2"/>
          <p:cNvSpPr>
            <a:spLocks noChangeArrowheads="1"/>
          </p:cNvSpPr>
          <p:nvPr/>
        </p:nvSpPr>
        <p:spPr bwMode="auto">
          <a:xfrm>
            <a:off x="0" y="1150715"/>
            <a:ext cx="9144000" cy="46037"/>
          </a:xfrm>
          <a:prstGeom prst="rect">
            <a:avLst/>
          </a:prstGeom>
          <a:gradFill rotWithShape="1">
            <a:gsLst>
              <a:gs pos="0">
                <a:srgbClr val="00FF00"/>
              </a:gs>
              <a:gs pos="39999">
                <a:srgbClr val="FF0000"/>
              </a:gs>
              <a:gs pos="80000">
                <a:srgbClr val="0000FF"/>
              </a:gs>
              <a:gs pos="100000">
                <a:srgbClr val="00FF00"/>
              </a:gs>
            </a:gsLst>
            <a:lin ang="0" scaled="1"/>
          </a:gra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zh-CN" altLang="en-US" b="0">
              <a:latin typeface="Calibri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366755" y="413665"/>
            <a:ext cx="464742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600" dirty="0" smtClean="0"/>
              <a:t>Problems and Goals</a:t>
            </a:r>
            <a:endParaRPr lang="zh-CN" altLang="en-US" sz="3600" dirty="0"/>
          </a:p>
        </p:txBody>
      </p:sp>
      <p:sp>
        <p:nvSpPr>
          <p:cNvPr id="4" name="TextBox 3"/>
          <p:cNvSpPr txBox="1"/>
          <p:nvPr/>
        </p:nvSpPr>
        <p:spPr>
          <a:xfrm>
            <a:off x="760106" y="1898830"/>
            <a:ext cx="7560840" cy="38164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spcBef>
                <a:spcPts val="3000"/>
              </a:spcBef>
              <a:buFont typeface="Wingdings" pitchFamily="2" charset="2"/>
              <a:buChar char="Ø"/>
            </a:pPr>
            <a:r>
              <a:rPr lang="en-US" altLang="zh-CN" sz="2400" dirty="0" smtClean="0">
                <a:latin typeface="+mn-lt"/>
              </a:rPr>
              <a:t>Collectively less than 200 membrane proteins were identified out of a total of nearly ~800 predicted membrane proteins encoded by </a:t>
            </a:r>
            <a:r>
              <a:rPr lang="en-US" altLang="zh-CN" sz="2400" i="1" dirty="0" smtClean="0">
                <a:latin typeface="+mn-lt"/>
              </a:rPr>
              <a:t>Synechocystis</a:t>
            </a:r>
            <a:r>
              <a:rPr lang="en-US" altLang="zh-CN" sz="2400" dirty="0" smtClean="0">
                <a:latin typeface="+mn-lt"/>
              </a:rPr>
              <a:t> genome in the last decade.</a:t>
            </a:r>
            <a:endParaRPr lang="en-US" altLang="zh-CN" sz="2400" dirty="0">
              <a:latin typeface="+mn-lt"/>
            </a:endParaRPr>
          </a:p>
          <a:p>
            <a:pPr marL="342900" indent="-342900">
              <a:spcBef>
                <a:spcPts val="3000"/>
              </a:spcBef>
              <a:buFont typeface="Wingdings" pitchFamily="2" charset="2"/>
              <a:buChar char="Ø"/>
            </a:pPr>
            <a:r>
              <a:rPr lang="en-US" altLang="zh-CN" sz="2400" dirty="0" smtClean="0">
                <a:solidFill>
                  <a:srgbClr val="0000FF"/>
                </a:solidFill>
                <a:latin typeface="+mn-lt"/>
              </a:rPr>
              <a:t>To investigate whether the other 600 predicted membrane proteins express or not.</a:t>
            </a:r>
          </a:p>
          <a:p>
            <a:pPr marL="342900" indent="-342900">
              <a:spcBef>
                <a:spcPts val="3000"/>
              </a:spcBef>
              <a:buFont typeface="Wingdings" pitchFamily="2" charset="2"/>
              <a:buChar char="Ø"/>
            </a:pPr>
            <a:r>
              <a:rPr lang="en-US" altLang="zh-CN" sz="2400" dirty="0" smtClean="0">
                <a:solidFill>
                  <a:srgbClr val="0000FF"/>
                </a:solidFill>
                <a:latin typeface="+mn-lt"/>
              </a:rPr>
              <a:t>To identify novel targets that may play important roles in photosynthesis or respiration.</a:t>
            </a:r>
            <a:endParaRPr lang="zh-CN" altLang="en-US" sz="2400" dirty="0">
              <a:solidFill>
                <a:srgbClr val="0000FF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40340366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4"/>
          <p:cNvSpPr>
            <a:spLocks noChangeArrowheads="1"/>
          </p:cNvSpPr>
          <p:nvPr/>
        </p:nvSpPr>
        <p:spPr bwMode="auto">
          <a:xfrm>
            <a:off x="0" y="1150714"/>
            <a:ext cx="9144000" cy="46038"/>
          </a:xfrm>
          <a:prstGeom prst="rect">
            <a:avLst/>
          </a:prstGeom>
          <a:gradFill rotWithShape="1">
            <a:gsLst>
              <a:gs pos="0">
                <a:srgbClr val="00FF00"/>
              </a:gs>
              <a:gs pos="39999">
                <a:srgbClr val="FF0000"/>
              </a:gs>
              <a:gs pos="80000">
                <a:srgbClr val="0000FF"/>
              </a:gs>
              <a:gs pos="100000">
                <a:srgbClr val="00FF00"/>
              </a:gs>
            </a:gsLst>
            <a:lin ang="0" scaled="1"/>
          </a:gra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zh-CN" altLang="en-US" b="0">
              <a:latin typeface="Calibri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636785" y="397404"/>
            <a:ext cx="395922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600" dirty="0" smtClean="0">
                <a:latin typeface="+mj-lt"/>
              </a:rPr>
              <a:t>Acknowledgements</a:t>
            </a:r>
            <a:endParaRPr lang="zh-CN" altLang="en-US" sz="3600" dirty="0">
              <a:latin typeface="+mj-lt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151620" y="2798930"/>
            <a:ext cx="7101496" cy="16619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Bef>
                <a:spcPts val="1800"/>
              </a:spcBef>
            </a:pPr>
            <a:r>
              <a:rPr lang="en-US" altLang="zh-CN" sz="2400" dirty="0" smtClean="0"/>
              <a:t>Dr. Fang Huang (Institute of Botany, CAS)</a:t>
            </a:r>
          </a:p>
          <a:p>
            <a:pPr>
              <a:spcBef>
                <a:spcPts val="1800"/>
              </a:spcBef>
            </a:pPr>
            <a:r>
              <a:rPr lang="en-US" altLang="zh-CN" sz="2400" dirty="0" smtClean="0"/>
              <a:t>Dr. Wu Xu (University of Louisiana at </a:t>
            </a:r>
            <a:r>
              <a:rPr lang="en-US" altLang="zh-CN" sz="2400" dirty="0" err="1" smtClean="0"/>
              <a:t>Lafayatte</a:t>
            </a:r>
            <a:r>
              <a:rPr lang="en-US" altLang="zh-CN" sz="2400" dirty="0" smtClean="0"/>
              <a:t>)</a:t>
            </a:r>
          </a:p>
          <a:p>
            <a:pPr>
              <a:spcBef>
                <a:spcPts val="1800"/>
              </a:spcBef>
            </a:pPr>
            <a:r>
              <a:rPr lang="en-US" altLang="zh-CN" sz="2400" dirty="0" smtClean="0"/>
              <a:t>Dr. </a:t>
            </a:r>
            <a:r>
              <a:rPr lang="en-US" altLang="zh-CN" sz="2400" dirty="0" err="1" smtClean="0"/>
              <a:t>Lihai</a:t>
            </a:r>
            <a:r>
              <a:rPr lang="en-US" altLang="zh-CN" sz="2400" dirty="0" smtClean="0"/>
              <a:t> </a:t>
            </a:r>
            <a:r>
              <a:rPr lang="en-US" altLang="zh-CN" sz="2400" dirty="0" err="1" smtClean="0"/>
              <a:t>Guo</a:t>
            </a:r>
            <a:r>
              <a:rPr lang="en-US" altLang="zh-CN" sz="2400" dirty="0"/>
              <a:t> </a:t>
            </a:r>
            <a:r>
              <a:rPr lang="en-US" altLang="zh-CN" sz="2400" dirty="0" smtClean="0"/>
              <a:t> (AB SCIEX)</a:t>
            </a:r>
            <a:endParaRPr lang="zh-CN" altLang="en-US" sz="2400" dirty="0"/>
          </a:p>
        </p:txBody>
      </p:sp>
    </p:spTree>
    <p:extLst>
      <p:ext uri="{BB962C8B-B14F-4D97-AF65-F5344CB8AC3E}">
        <p14:creationId xmlns:p14="http://schemas.microsoft.com/office/powerpoint/2010/main" val="10023447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4031940" y="6116327"/>
            <a:ext cx="132542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b="1" dirty="0" smtClean="0"/>
              <a:t>Wang </a:t>
            </a:r>
            <a:r>
              <a:rPr lang="en-US" altLang="zh-CN" sz="2000" b="1" dirty="0" smtClean="0"/>
              <a:t>Lab</a:t>
            </a:r>
            <a:endParaRPr lang="zh-CN" altLang="en-US" b="1" dirty="0"/>
          </a:p>
        </p:txBody>
      </p:sp>
      <p:pic>
        <p:nvPicPr>
          <p:cNvPr id="5" name="图片 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6585" y="998730"/>
            <a:ext cx="7315200" cy="48585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043077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2"/>
          <p:cNvSpPr>
            <a:spLocks noChangeArrowheads="1"/>
          </p:cNvSpPr>
          <p:nvPr/>
        </p:nvSpPr>
        <p:spPr bwMode="auto">
          <a:xfrm>
            <a:off x="0" y="1150715"/>
            <a:ext cx="9144000" cy="46037"/>
          </a:xfrm>
          <a:prstGeom prst="rect">
            <a:avLst/>
          </a:prstGeom>
          <a:gradFill rotWithShape="1">
            <a:gsLst>
              <a:gs pos="0">
                <a:srgbClr val="00FF00"/>
              </a:gs>
              <a:gs pos="39999">
                <a:srgbClr val="FF0000"/>
              </a:gs>
              <a:gs pos="80000">
                <a:srgbClr val="0000FF"/>
              </a:gs>
              <a:gs pos="100000">
                <a:srgbClr val="00FF00"/>
              </a:gs>
            </a:gsLst>
            <a:lin ang="0" scaled="1"/>
          </a:gra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zh-CN" altLang="en-US" b="0">
              <a:latin typeface="Calibri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656565" y="2258870"/>
            <a:ext cx="7830870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spcAft>
                <a:spcPts val="4800"/>
              </a:spcAft>
              <a:buFont typeface="Wingdings" pitchFamily="2" charset="2"/>
              <a:buChar char="Ø"/>
            </a:pPr>
            <a:r>
              <a:rPr lang="en-US" altLang="zh-CN" sz="2400" dirty="0" smtClean="0"/>
              <a:t>Slr0110 was identified as a peripheral membrane protein.</a:t>
            </a:r>
          </a:p>
          <a:p>
            <a:pPr marL="342900" indent="-342900">
              <a:spcAft>
                <a:spcPts val="4800"/>
              </a:spcAft>
              <a:buFont typeface="Wingdings" pitchFamily="2" charset="2"/>
              <a:buChar char="Ø"/>
            </a:pPr>
            <a:r>
              <a:rPr lang="en-US" altLang="zh-CN" sz="2400" dirty="0" smtClean="0"/>
              <a:t>Topology predication did not find a transmembrane domain in Slr0110.</a:t>
            </a:r>
          </a:p>
          <a:p>
            <a:pPr marL="342900" indent="-342900">
              <a:spcAft>
                <a:spcPts val="4800"/>
              </a:spcAft>
              <a:buFont typeface="Wingdings" pitchFamily="2" charset="2"/>
              <a:buChar char="Ø"/>
            </a:pPr>
            <a:r>
              <a:rPr lang="en-US" altLang="zh-CN" sz="2400" dirty="0" smtClean="0"/>
              <a:t>The function of Slr0110 is unknown.</a:t>
            </a:r>
            <a:endParaRPr lang="en-US" altLang="zh-CN" sz="2400" dirty="0"/>
          </a:p>
        </p:txBody>
      </p:sp>
      <p:sp>
        <p:nvSpPr>
          <p:cNvPr id="4" name="TextBox 3"/>
          <p:cNvSpPr txBox="1"/>
          <p:nvPr/>
        </p:nvSpPr>
        <p:spPr>
          <a:xfrm>
            <a:off x="1556665" y="368660"/>
            <a:ext cx="641733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600" dirty="0" smtClean="0"/>
              <a:t>Hypothetical Protein Slr0110</a:t>
            </a:r>
            <a:endParaRPr lang="zh-CN" altLang="en-US" sz="3600" dirty="0"/>
          </a:p>
        </p:txBody>
      </p:sp>
    </p:spTree>
    <p:extLst>
      <p:ext uri="{BB962C8B-B14F-4D97-AF65-F5344CB8AC3E}">
        <p14:creationId xmlns:p14="http://schemas.microsoft.com/office/powerpoint/2010/main" val="12065542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4320" y="1628800"/>
            <a:ext cx="8690458" cy="4030675"/>
          </a:xfrm>
          <a:prstGeom prst="rect">
            <a:avLst/>
          </a:prstGeom>
        </p:spPr>
      </p:pic>
      <p:sp>
        <p:nvSpPr>
          <p:cNvPr id="4" name="矩形 2"/>
          <p:cNvSpPr>
            <a:spLocks noChangeArrowheads="1"/>
          </p:cNvSpPr>
          <p:nvPr/>
        </p:nvSpPr>
        <p:spPr bwMode="auto">
          <a:xfrm>
            <a:off x="0" y="1150715"/>
            <a:ext cx="9144000" cy="46037"/>
          </a:xfrm>
          <a:prstGeom prst="rect">
            <a:avLst/>
          </a:prstGeom>
          <a:gradFill rotWithShape="1">
            <a:gsLst>
              <a:gs pos="0">
                <a:srgbClr val="00FF00"/>
              </a:gs>
              <a:gs pos="39999">
                <a:srgbClr val="FF0000"/>
              </a:gs>
              <a:gs pos="80000">
                <a:srgbClr val="0000FF"/>
              </a:gs>
              <a:gs pos="100000">
                <a:srgbClr val="00FF00"/>
              </a:gs>
            </a:gsLst>
            <a:lin ang="0" scaled="1"/>
          </a:gra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zh-CN" altLang="en-US" b="0">
              <a:latin typeface="Calibri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276745" y="343467"/>
            <a:ext cx="482715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600" dirty="0" smtClean="0"/>
              <a:t>Phylogeny of Slr0110</a:t>
            </a:r>
            <a:endParaRPr lang="zh-CN" altLang="en-US" sz="3600" dirty="0"/>
          </a:p>
        </p:txBody>
      </p:sp>
      <p:sp>
        <p:nvSpPr>
          <p:cNvPr id="5" name="TextBox 4"/>
          <p:cNvSpPr txBox="1"/>
          <p:nvPr/>
        </p:nvSpPr>
        <p:spPr>
          <a:xfrm>
            <a:off x="184012" y="6223956"/>
            <a:ext cx="8775975" cy="369332"/>
          </a:xfrm>
          <a:prstGeom prst="rect">
            <a:avLst/>
          </a:prstGeom>
          <a:noFill/>
          <a:ln>
            <a:solidFill>
              <a:srgbClr val="0000FF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zh-CN" dirty="0" smtClean="0"/>
              <a:t>Slr0110 is highly conserved in Cyanobacteria and some </a:t>
            </a:r>
            <a:r>
              <a:rPr lang="en-US" altLang="zh-CN" dirty="0" err="1" smtClean="0"/>
              <a:t>thermophilic</a:t>
            </a:r>
            <a:r>
              <a:rPr lang="en-US" altLang="zh-CN" dirty="0" smtClean="0"/>
              <a:t> bacteria.</a:t>
            </a:r>
            <a:endParaRPr lang="zh-CN" altLang="en-US" dirty="0"/>
          </a:p>
        </p:txBody>
      </p:sp>
      <p:cxnSp>
        <p:nvCxnSpPr>
          <p:cNvPr id="7" name="直接箭头连接符 6"/>
          <p:cNvCxnSpPr/>
          <p:nvPr/>
        </p:nvCxnSpPr>
        <p:spPr>
          <a:xfrm flipH="1">
            <a:off x="5382090" y="3023955"/>
            <a:ext cx="315035" cy="0"/>
          </a:xfrm>
          <a:prstGeom prst="straightConnector1">
            <a:avLst/>
          </a:prstGeom>
          <a:ln w="38100">
            <a:solidFill>
              <a:srgbClr val="FF0000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963043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2"/>
          <p:cNvSpPr>
            <a:spLocks noChangeArrowheads="1"/>
          </p:cNvSpPr>
          <p:nvPr/>
        </p:nvSpPr>
        <p:spPr bwMode="auto">
          <a:xfrm>
            <a:off x="0" y="1150715"/>
            <a:ext cx="9144000" cy="46037"/>
          </a:xfrm>
          <a:prstGeom prst="rect">
            <a:avLst/>
          </a:prstGeom>
          <a:gradFill rotWithShape="1">
            <a:gsLst>
              <a:gs pos="0">
                <a:srgbClr val="00FF00"/>
              </a:gs>
              <a:gs pos="39999">
                <a:srgbClr val="FF0000"/>
              </a:gs>
              <a:gs pos="80000">
                <a:srgbClr val="0000FF"/>
              </a:gs>
              <a:gs pos="100000">
                <a:srgbClr val="00FF00"/>
              </a:gs>
            </a:gsLst>
            <a:lin ang="0" scaled="1"/>
          </a:gra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zh-CN" altLang="en-US" b="0">
              <a:latin typeface="Calibri" pitchFamily="34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445710" y="343467"/>
            <a:ext cx="829105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600" dirty="0" smtClean="0">
                <a:latin typeface="+mj-lt"/>
              </a:rPr>
              <a:t>Slr0110 Contains P-loop NTP Binding </a:t>
            </a:r>
            <a:r>
              <a:rPr lang="en-US" altLang="zh-CN" sz="3600" dirty="0">
                <a:latin typeface="+mj-lt"/>
              </a:rPr>
              <a:t>M</a:t>
            </a:r>
            <a:r>
              <a:rPr lang="en-US" altLang="zh-CN" sz="3600" dirty="0" smtClean="0">
                <a:latin typeface="+mj-lt"/>
              </a:rPr>
              <a:t>otif</a:t>
            </a:r>
            <a:endParaRPr lang="zh-CN" altLang="en-US" sz="3600" dirty="0">
              <a:latin typeface="+mj-lt"/>
            </a:endParaRPr>
          </a:p>
        </p:txBody>
      </p:sp>
      <p:grpSp>
        <p:nvGrpSpPr>
          <p:cNvPr id="11" name="组合 10"/>
          <p:cNvGrpSpPr/>
          <p:nvPr/>
        </p:nvGrpSpPr>
        <p:grpSpPr>
          <a:xfrm>
            <a:off x="1511660" y="1369681"/>
            <a:ext cx="5685879" cy="4984644"/>
            <a:chOff x="1511660" y="1369681"/>
            <a:chExt cx="5685879" cy="4984644"/>
          </a:xfrm>
        </p:grpSpPr>
        <p:grpSp>
          <p:nvGrpSpPr>
            <p:cNvPr id="9" name="组合 8"/>
            <p:cNvGrpSpPr/>
            <p:nvPr/>
          </p:nvGrpSpPr>
          <p:grpSpPr>
            <a:xfrm>
              <a:off x="1511660" y="1372421"/>
              <a:ext cx="5685879" cy="4981904"/>
              <a:chOff x="1511660" y="1237406"/>
              <a:chExt cx="5685879" cy="4981904"/>
            </a:xfrm>
          </p:grpSpPr>
          <p:pic>
            <p:nvPicPr>
              <p:cNvPr id="55299" name="Picture 3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11660" y="1270738"/>
                <a:ext cx="3680000" cy="494857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55300" name="Picture 4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231825" y="1237406"/>
                <a:ext cx="1965714" cy="49600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5" name="矩形 4"/>
            <p:cNvSpPr/>
            <p:nvPr/>
          </p:nvSpPr>
          <p:spPr>
            <a:xfrm>
              <a:off x="5533789" y="1369681"/>
              <a:ext cx="992325" cy="4962740"/>
            </a:xfrm>
            <a:prstGeom prst="rect">
              <a:avLst/>
            </a:prstGeom>
            <a:noFill/>
            <a:ln w="28575">
              <a:solidFill>
                <a:srgbClr val="FF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" name="组合 9"/>
          <p:cNvGrpSpPr/>
          <p:nvPr/>
        </p:nvGrpSpPr>
        <p:grpSpPr>
          <a:xfrm>
            <a:off x="1106615" y="6388568"/>
            <a:ext cx="6672406" cy="370802"/>
            <a:chOff x="1106615" y="6307850"/>
            <a:chExt cx="6672406" cy="370802"/>
          </a:xfrm>
        </p:grpSpPr>
        <p:sp>
          <p:nvSpPr>
            <p:cNvPr id="6" name="TextBox 5"/>
            <p:cNvSpPr txBox="1"/>
            <p:nvPr/>
          </p:nvSpPr>
          <p:spPr>
            <a:xfrm>
              <a:off x="5427095" y="6309320"/>
              <a:ext cx="235192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/>
                <a:t>[</a:t>
              </a:r>
              <a:r>
                <a:rPr lang="en-US" altLang="zh-CN" dirty="0" smtClean="0"/>
                <a:t>G/A</a:t>
              </a:r>
              <a:r>
                <a:rPr lang="en-US" altLang="zh-CN" dirty="0"/>
                <a:t>]</a:t>
              </a:r>
              <a:r>
                <a:rPr lang="en-US" altLang="zh-CN" dirty="0" smtClean="0"/>
                <a:t>-X(4)-G-K-</a:t>
              </a:r>
              <a:r>
                <a:rPr lang="en-US" altLang="zh-CN" dirty="0"/>
                <a:t>[</a:t>
              </a:r>
              <a:r>
                <a:rPr lang="en-US" altLang="zh-CN" dirty="0" smtClean="0"/>
                <a:t>S/T</a:t>
              </a:r>
              <a:r>
                <a:rPr lang="en-US" altLang="zh-CN" dirty="0"/>
                <a:t>]</a:t>
              </a:r>
              <a:endParaRPr lang="zh-CN" alt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106615" y="6307850"/>
              <a:ext cx="442717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 smtClean="0"/>
                <a:t>ATP/GTP-binding site motif A (P-loop):</a:t>
              </a:r>
              <a:endParaRPr lang="zh-CN" alt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8448599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691680" y="0"/>
            <a:ext cx="603067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dirty="0" smtClean="0">
                <a:latin typeface="+mj-lt"/>
              </a:rPr>
              <a:t>Slr0110 Is NOT Likely Involved in VB12 </a:t>
            </a:r>
            <a:r>
              <a:rPr lang="en-US" altLang="zh-CN" sz="3600" dirty="0" err="1" smtClean="0">
                <a:latin typeface="+mj-lt"/>
              </a:rPr>
              <a:t>Bioynthesis</a:t>
            </a:r>
            <a:endParaRPr lang="zh-CN" altLang="en-US" sz="3600" dirty="0">
              <a:latin typeface="+mj-lt"/>
            </a:endParaRPr>
          </a:p>
        </p:txBody>
      </p:sp>
      <p:sp>
        <p:nvSpPr>
          <p:cNvPr id="3" name="矩形 2"/>
          <p:cNvSpPr>
            <a:spLocks noChangeArrowheads="1"/>
          </p:cNvSpPr>
          <p:nvPr/>
        </p:nvSpPr>
        <p:spPr bwMode="auto">
          <a:xfrm>
            <a:off x="0" y="1150715"/>
            <a:ext cx="9144000" cy="46037"/>
          </a:xfrm>
          <a:prstGeom prst="rect">
            <a:avLst/>
          </a:prstGeom>
          <a:gradFill rotWithShape="1">
            <a:gsLst>
              <a:gs pos="0">
                <a:srgbClr val="00FF00"/>
              </a:gs>
              <a:gs pos="39999">
                <a:srgbClr val="FF0000"/>
              </a:gs>
              <a:gs pos="80000">
                <a:srgbClr val="0000FF"/>
              </a:gs>
              <a:gs pos="100000">
                <a:srgbClr val="00FF00"/>
              </a:gs>
            </a:gsLst>
            <a:lin ang="0" scaled="1"/>
          </a:gra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zh-CN" altLang="en-US" b="0">
              <a:latin typeface="Calibri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493347" y="1898830"/>
            <a:ext cx="8129103" cy="36009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spcAft>
                <a:spcPts val="3600"/>
              </a:spcAft>
              <a:buFont typeface="Wingdings" pitchFamily="2" charset="2"/>
              <a:buChar char="Ø"/>
            </a:pPr>
            <a:r>
              <a:rPr lang="en-US" altLang="zh-CN" sz="2400" dirty="0" smtClean="0"/>
              <a:t>Slr0110 has little homology with </a:t>
            </a:r>
            <a:r>
              <a:rPr lang="en-US" altLang="zh-CN" sz="2400" dirty="0"/>
              <a:t>known </a:t>
            </a:r>
            <a:r>
              <a:rPr lang="en-US" altLang="zh-CN" sz="2400" dirty="0" err="1"/>
              <a:t>Cobyrinic</a:t>
            </a:r>
            <a:r>
              <a:rPr lang="en-US" altLang="zh-CN" sz="2400" dirty="0"/>
              <a:t> acid A,C-</a:t>
            </a:r>
            <a:r>
              <a:rPr lang="en-US" altLang="zh-CN" sz="2400" dirty="0" err="1"/>
              <a:t>diamide</a:t>
            </a:r>
            <a:r>
              <a:rPr lang="en-US" altLang="zh-CN" sz="2400" dirty="0"/>
              <a:t> </a:t>
            </a:r>
            <a:r>
              <a:rPr lang="en-US" altLang="zh-CN" sz="2400" dirty="0" smtClean="0"/>
              <a:t>synthase (</a:t>
            </a:r>
            <a:r>
              <a:rPr lang="en-US" altLang="zh-CN" sz="2400" dirty="0" err="1" smtClean="0"/>
              <a:t>CbiA</a:t>
            </a:r>
            <a:r>
              <a:rPr lang="en-US" altLang="zh-CN" sz="2400" dirty="0" smtClean="0"/>
              <a:t>) in other organism.</a:t>
            </a:r>
          </a:p>
          <a:p>
            <a:pPr marL="342900" indent="-342900">
              <a:spcAft>
                <a:spcPts val="3600"/>
              </a:spcAft>
              <a:buFont typeface="Wingdings" pitchFamily="2" charset="2"/>
              <a:buChar char="Ø"/>
            </a:pPr>
            <a:r>
              <a:rPr lang="en-US" altLang="zh-CN" sz="2400" dirty="0" smtClean="0"/>
              <a:t>Slr0110 has little homology with Sll1501, a known </a:t>
            </a:r>
            <a:r>
              <a:rPr lang="en-US" altLang="zh-CN" sz="2400" dirty="0" err="1" smtClean="0"/>
              <a:t>Cobyrinic</a:t>
            </a:r>
            <a:r>
              <a:rPr lang="en-US" altLang="zh-CN" sz="2400" dirty="0" smtClean="0"/>
              <a:t> </a:t>
            </a:r>
            <a:r>
              <a:rPr lang="en-US" altLang="zh-CN" sz="2400" dirty="0"/>
              <a:t>acid A,C-</a:t>
            </a:r>
            <a:r>
              <a:rPr lang="en-US" altLang="zh-CN" sz="2400" dirty="0" err="1"/>
              <a:t>diamide</a:t>
            </a:r>
            <a:r>
              <a:rPr lang="en-US" altLang="zh-CN" sz="2400" dirty="0"/>
              <a:t> </a:t>
            </a:r>
            <a:r>
              <a:rPr lang="en-US" altLang="zh-CN" sz="2400" dirty="0" smtClean="0"/>
              <a:t>synthase</a:t>
            </a:r>
            <a:r>
              <a:rPr lang="en-US" altLang="zh-CN" sz="2400" dirty="0"/>
              <a:t> </a:t>
            </a:r>
            <a:r>
              <a:rPr lang="en-US" altLang="zh-CN" sz="2400" dirty="0" smtClean="0"/>
              <a:t>in </a:t>
            </a:r>
            <a:r>
              <a:rPr lang="en-US" altLang="zh-CN" sz="2400" i="1" dirty="0" smtClean="0"/>
              <a:t>Synechocystis</a:t>
            </a:r>
            <a:r>
              <a:rPr lang="en-US" altLang="zh-CN" sz="2400" dirty="0" smtClean="0"/>
              <a:t> sp. PCC6803.</a:t>
            </a:r>
          </a:p>
          <a:p>
            <a:pPr marL="342900" indent="-342900">
              <a:spcAft>
                <a:spcPts val="3600"/>
              </a:spcAft>
              <a:buFont typeface="Wingdings" pitchFamily="2" charset="2"/>
              <a:buChar char="Ø"/>
            </a:pPr>
            <a:r>
              <a:rPr lang="en-US" altLang="zh-CN" sz="2400" dirty="0" smtClean="0">
                <a:solidFill>
                  <a:srgbClr val="0000FF"/>
                </a:solidFill>
              </a:rPr>
              <a:t>VB12 cannot rescue the growth phenotype of slr0110-deficient mutant.</a:t>
            </a:r>
          </a:p>
        </p:txBody>
      </p:sp>
    </p:spTree>
    <p:extLst>
      <p:ext uri="{BB962C8B-B14F-4D97-AF65-F5344CB8AC3E}">
        <p14:creationId xmlns:p14="http://schemas.microsoft.com/office/powerpoint/2010/main" val="12219056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3873</TotalTime>
  <Words>1719</Words>
  <Application>Microsoft Office PowerPoint</Application>
  <PresentationFormat>全屏显示(4:3)</PresentationFormat>
  <Paragraphs>440</Paragraphs>
  <Slides>51</Slides>
  <Notes>2</Notes>
  <HiddenSlides>0</HiddenSlides>
  <MMClips>0</MMClips>
  <ScaleCrop>false</ScaleCrop>
  <HeadingPairs>
    <vt:vector size="6" baseType="variant">
      <vt:variant>
        <vt:lpstr>主题</vt:lpstr>
      </vt:variant>
      <vt:variant>
        <vt:i4>1</vt:i4>
      </vt:variant>
      <vt:variant>
        <vt:lpstr>嵌入 OLE 服务器</vt:lpstr>
      </vt:variant>
      <vt:variant>
        <vt:i4>1</vt:i4>
      </vt:variant>
      <vt:variant>
        <vt:lpstr>幻灯片标题</vt:lpstr>
      </vt:variant>
      <vt:variant>
        <vt:i4>51</vt:i4>
      </vt:variant>
    </vt:vector>
  </HeadingPairs>
  <TitlesOfParts>
    <vt:vector size="53" baseType="lpstr">
      <vt:lpstr>Office 主题</vt:lpstr>
      <vt:lpstr>Image</vt:lpstr>
      <vt:lpstr>PowerPoint 演示文稿</vt:lpstr>
      <vt:lpstr>Synechocystis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Whole Cell Absorbance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Microsoft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幻灯片 1</dc:title>
  <dc:creator>Yingchun Wang</dc:creator>
  <cp:lastModifiedBy>Yingchun Wang</cp:lastModifiedBy>
  <cp:revision>245</cp:revision>
  <cp:lastPrinted>2012-05-05T11:48:34Z</cp:lastPrinted>
  <dcterms:created xsi:type="dcterms:W3CDTF">2011-12-17T10:08:35Z</dcterms:created>
  <dcterms:modified xsi:type="dcterms:W3CDTF">2012-11-15T03:22:15Z</dcterms:modified>
</cp:coreProperties>
</file>